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13"/>
  </p:notesMasterIdLst>
  <p:sldIdLst>
    <p:sldId id="256" r:id="rId2"/>
    <p:sldId id="258" r:id="rId3"/>
    <p:sldId id="262" r:id="rId4"/>
    <p:sldId id="314" r:id="rId5"/>
    <p:sldId id="316" r:id="rId6"/>
    <p:sldId id="315" r:id="rId7"/>
    <p:sldId id="317" r:id="rId8"/>
    <p:sldId id="264" r:id="rId9"/>
    <p:sldId id="265" r:id="rId10"/>
    <p:sldId id="268" r:id="rId11"/>
    <p:sldId id="292" r:id="rId12"/>
  </p:sldIdLst>
  <p:sldSz cx="9144000" cy="5143500" type="screen16x9"/>
  <p:notesSz cx="6858000" cy="9144000"/>
  <p:embeddedFontLst>
    <p:embeddedFont>
      <p:font typeface="DM Sans" panose="020B0604020202020204" charset="0"/>
      <p:regular r:id="rId14"/>
      <p:bold r:id="rId15"/>
      <p:italic r:id="rId16"/>
      <p:boldItalic r:id="rId17"/>
    </p:embeddedFont>
    <p:embeddedFont>
      <p:font typeface="Darker Grotesque" panose="020B0604020202020204" charset="0"/>
      <p:regular r:id="rId18"/>
      <p:bold r:id="rId19"/>
    </p:embeddedFont>
    <p:embeddedFont>
      <p:font typeface="Anaheim" panose="020B0604020202020204" charset="0"/>
      <p:regular r:id="rId20"/>
    </p:embeddedFont>
    <p:embeddedFont>
      <p:font typeface="Darker Grotesque SemiBold" panose="020B0604020202020204" charset="0"/>
      <p:regular r:id="rId21"/>
      <p:bold r:id="rId22"/>
    </p:embeddedFont>
    <p:embeddedFont>
      <p:font typeface="Didact Gothic" panose="020B0604020202020204" charset="0"/>
      <p:regular r:id="rId23"/>
    </p:embeddedFont>
    <p:embeddedFont>
      <p:font typeface="Darker Grotesque Medium" panose="020B0604020202020204" charset="0"/>
      <p:regular r:id="rId24"/>
      <p:bold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7204D68-4C5E-4364-932E-64BDDF6C3E8C}">
  <a:tblStyle styleId="{37204D68-4C5E-4364-932E-64BDDF6C3E8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F23C1C7-21E6-4199-89AD-66FA035C9A8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40" autoAdjust="0"/>
    <p:restoredTop sz="94660"/>
  </p:normalViewPr>
  <p:slideViewPr>
    <p:cSldViewPr snapToGrid="0">
      <p:cViewPr>
        <p:scale>
          <a:sx n="66" d="100"/>
          <a:sy n="66" d="100"/>
        </p:scale>
        <p:origin x="-90" y="45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3" name="Google Shape;15233;g2598bb7560a_0_37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34" name="Google Shape;15234;g2598bb7560a_0_37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7" name="Google Shape;15537;g54ff9c4cb4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38" name="Google Shape;15538;g54ff9c4cb4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2" name="Google Shape;16022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23" name="Google Shape;16023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1" name="Google Shape;15251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52" name="Google Shape;15252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4" name="Google Shape;1529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5" name="Google Shape;1529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4" name="Google Shape;1529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5" name="Google Shape;1529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35349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4" name="Google Shape;1529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5" name="Google Shape;1529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2728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4" name="Google Shape;1529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5" name="Google Shape;1529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93790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4" name="Google Shape;15294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5" name="Google Shape;15295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54612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7" name="Google Shape;15437;g54dda1946d_6_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38" name="Google Shape;15438;g54dda1946d_6_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8" name="Google Shape;15468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69" name="Google Shape;15469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3A1uf1Q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04175" y="-73119"/>
            <a:ext cx="9352349" cy="528973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698750" y="1404538"/>
            <a:ext cx="57465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698750" y="3233026"/>
            <a:ext cx="5746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2"/>
          </p:nvPr>
        </p:nvSpPr>
        <p:spPr>
          <a:xfrm>
            <a:off x="6210300" y="754194"/>
            <a:ext cx="1805400" cy="4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>
                <a:latin typeface="Darker Grotesque SemiBold"/>
                <a:ea typeface="Darker Grotesque SemiBold"/>
                <a:cs typeface="Darker Grotesque SemiBold"/>
                <a:sym typeface="Darker Grotesque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5876425" y="-1280973"/>
            <a:ext cx="6269709" cy="4281869"/>
            <a:chOff x="3513125" y="1723400"/>
            <a:chExt cx="2926625" cy="1998725"/>
          </a:xfrm>
        </p:grpSpPr>
        <p:sp>
          <p:nvSpPr>
            <p:cNvPr id="14" name="Google Shape;14;p2"/>
            <p:cNvSpPr/>
            <p:nvPr/>
          </p:nvSpPr>
          <p:spPr>
            <a:xfrm>
              <a:off x="4755525" y="2154675"/>
              <a:ext cx="96325" cy="70275"/>
            </a:xfrm>
            <a:custGeom>
              <a:avLst/>
              <a:gdLst/>
              <a:ahLst/>
              <a:cxnLst/>
              <a:rect l="l" t="t" r="r" b="b"/>
              <a:pathLst>
                <a:path w="3853" h="2811" extrusionOk="0">
                  <a:moveTo>
                    <a:pt x="228" y="1"/>
                  </a:moveTo>
                  <a:lnTo>
                    <a:pt x="0" y="10"/>
                  </a:lnTo>
                  <a:cubicBezTo>
                    <a:pt x="20" y="229"/>
                    <a:pt x="50" y="438"/>
                    <a:pt x="69" y="646"/>
                  </a:cubicBezTo>
                  <a:cubicBezTo>
                    <a:pt x="100" y="864"/>
                    <a:pt x="109" y="1073"/>
                    <a:pt x="120" y="1292"/>
                  </a:cubicBezTo>
                  <a:lnTo>
                    <a:pt x="129" y="1411"/>
                  </a:lnTo>
                  <a:cubicBezTo>
                    <a:pt x="129" y="1420"/>
                    <a:pt x="129" y="1451"/>
                    <a:pt x="139" y="1460"/>
                  </a:cubicBezTo>
                  <a:lnTo>
                    <a:pt x="199" y="1470"/>
                  </a:lnTo>
                  <a:lnTo>
                    <a:pt x="398" y="1500"/>
                  </a:lnTo>
                  <a:lnTo>
                    <a:pt x="715" y="1559"/>
                  </a:lnTo>
                  <a:lnTo>
                    <a:pt x="1033" y="1619"/>
                  </a:lnTo>
                  <a:cubicBezTo>
                    <a:pt x="1142" y="1639"/>
                    <a:pt x="1241" y="1679"/>
                    <a:pt x="1351" y="1709"/>
                  </a:cubicBezTo>
                  <a:lnTo>
                    <a:pt x="1976" y="1907"/>
                  </a:lnTo>
                  <a:cubicBezTo>
                    <a:pt x="2174" y="1987"/>
                    <a:pt x="2383" y="2076"/>
                    <a:pt x="2582" y="2165"/>
                  </a:cubicBezTo>
                  <a:cubicBezTo>
                    <a:pt x="2780" y="2254"/>
                    <a:pt x="2979" y="2364"/>
                    <a:pt x="3178" y="2473"/>
                  </a:cubicBezTo>
                  <a:cubicBezTo>
                    <a:pt x="3366" y="2583"/>
                    <a:pt x="3555" y="2702"/>
                    <a:pt x="3743" y="2810"/>
                  </a:cubicBezTo>
                  <a:lnTo>
                    <a:pt x="3853" y="2532"/>
                  </a:lnTo>
                  <a:cubicBezTo>
                    <a:pt x="3445" y="2364"/>
                    <a:pt x="3048" y="2175"/>
                    <a:pt x="2631" y="2026"/>
                  </a:cubicBezTo>
                  <a:lnTo>
                    <a:pt x="2006" y="1788"/>
                  </a:lnTo>
                  <a:lnTo>
                    <a:pt x="1380" y="1599"/>
                  </a:lnTo>
                  <a:cubicBezTo>
                    <a:pt x="1271" y="1570"/>
                    <a:pt x="1172" y="1530"/>
                    <a:pt x="1062" y="1510"/>
                  </a:cubicBezTo>
                  <a:lnTo>
                    <a:pt x="735" y="1451"/>
                  </a:lnTo>
                  <a:lnTo>
                    <a:pt x="407" y="1381"/>
                  </a:lnTo>
                  <a:lnTo>
                    <a:pt x="278" y="1361"/>
                  </a:lnTo>
                  <a:lnTo>
                    <a:pt x="259" y="1351"/>
                  </a:lnTo>
                  <a:lnTo>
                    <a:pt x="259" y="1341"/>
                  </a:lnTo>
                  <a:lnTo>
                    <a:pt x="259" y="1292"/>
                  </a:lnTo>
                  <a:cubicBezTo>
                    <a:pt x="259" y="1073"/>
                    <a:pt x="268" y="855"/>
                    <a:pt x="259" y="646"/>
                  </a:cubicBezTo>
                  <a:cubicBezTo>
                    <a:pt x="248" y="428"/>
                    <a:pt x="239" y="209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738875" y="2249500"/>
              <a:ext cx="108250" cy="48200"/>
            </a:xfrm>
            <a:custGeom>
              <a:avLst/>
              <a:gdLst/>
              <a:ahLst/>
              <a:cxnLst/>
              <a:rect l="l" t="t" r="r" b="b"/>
              <a:pathLst>
                <a:path w="4330" h="1928" extrusionOk="0">
                  <a:moveTo>
                    <a:pt x="4290" y="1"/>
                  </a:moveTo>
                  <a:cubicBezTo>
                    <a:pt x="3873" y="140"/>
                    <a:pt x="3446" y="279"/>
                    <a:pt x="3019" y="358"/>
                  </a:cubicBezTo>
                  <a:cubicBezTo>
                    <a:pt x="2801" y="398"/>
                    <a:pt x="2582" y="447"/>
                    <a:pt x="2364" y="477"/>
                  </a:cubicBezTo>
                  <a:lnTo>
                    <a:pt x="1709" y="527"/>
                  </a:lnTo>
                  <a:cubicBezTo>
                    <a:pt x="1621" y="527"/>
                    <a:pt x="1532" y="540"/>
                    <a:pt x="1445" y="540"/>
                  </a:cubicBezTo>
                  <a:cubicBezTo>
                    <a:pt x="1423" y="540"/>
                    <a:pt x="1402" y="539"/>
                    <a:pt x="1381" y="537"/>
                  </a:cubicBezTo>
                  <a:lnTo>
                    <a:pt x="1053" y="517"/>
                  </a:lnTo>
                  <a:lnTo>
                    <a:pt x="726" y="497"/>
                  </a:lnTo>
                  <a:lnTo>
                    <a:pt x="537" y="487"/>
                  </a:lnTo>
                  <a:lnTo>
                    <a:pt x="477" y="477"/>
                  </a:lnTo>
                  <a:cubicBezTo>
                    <a:pt x="457" y="487"/>
                    <a:pt x="457" y="517"/>
                    <a:pt x="457" y="537"/>
                  </a:cubicBezTo>
                  <a:cubicBezTo>
                    <a:pt x="457" y="537"/>
                    <a:pt x="448" y="557"/>
                    <a:pt x="438" y="586"/>
                  </a:cubicBezTo>
                  <a:lnTo>
                    <a:pt x="418" y="646"/>
                  </a:lnTo>
                  <a:cubicBezTo>
                    <a:pt x="358" y="855"/>
                    <a:pt x="289" y="1053"/>
                    <a:pt x="219" y="1261"/>
                  </a:cubicBezTo>
                  <a:cubicBezTo>
                    <a:pt x="150" y="1460"/>
                    <a:pt x="71" y="1659"/>
                    <a:pt x="1" y="1857"/>
                  </a:cubicBezTo>
                  <a:lnTo>
                    <a:pt x="219" y="1927"/>
                  </a:lnTo>
                  <a:cubicBezTo>
                    <a:pt x="279" y="1718"/>
                    <a:pt x="338" y="1520"/>
                    <a:pt x="398" y="1312"/>
                  </a:cubicBezTo>
                  <a:cubicBezTo>
                    <a:pt x="448" y="1103"/>
                    <a:pt x="507" y="884"/>
                    <a:pt x="557" y="676"/>
                  </a:cubicBezTo>
                  <a:lnTo>
                    <a:pt x="567" y="636"/>
                  </a:lnTo>
                  <a:lnTo>
                    <a:pt x="567" y="616"/>
                  </a:lnTo>
                  <a:lnTo>
                    <a:pt x="716" y="616"/>
                  </a:lnTo>
                  <a:lnTo>
                    <a:pt x="1053" y="636"/>
                  </a:lnTo>
                  <a:lnTo>
                    <a:pt x="1381" y="646"/>
                  </a:lnTo>
                  <a:cubicBezTo>
                    <a:pt x="1404" y="648"/>
                    <a:pt x="1426" y="649"/>
                    <a:pt x="1449" y="649"/>
                  </a:cubicBezTo>
                  <a:cubicBezTo>
                    <a:pt x="1535" y="649"/>
                    <a:pt x="1622" y="636"/>
                    <a:pt x="1709" y="636"/>
                  </a:cubicBezTo>
                  <a:lnTo>
                    <a:pt x="2364" y="597"/>
                  </a:lnTo>
                  <a:cubicBezTo>
                    <a:pt x="2582" y="577"/>
                    <a:pt x="2811" y="547"/>
                    <a:pt x="3029" y="517"/>
                  </a:cubicBezTo>
                  <a:cubicBezTo>
                    <a:pt x="3466" y="467"/>
                    <a:pt x="3903" y="378"/>
                    <a:pt x="4330" y="299"/>
                  </a:cubicBezTo>
                  <a:lnTo>
                    <a:pt x="42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679575" y="2159400"/>
              <a:ext cx="19875" cy="119175"/>
            </a:xfrm>
            <a:custGeom>
              <a:avLst/>
              <a:gdLst/>
              <a:ahLst/>
              <a:cxnLst/>
              <a:rect l="l" t="t" r="r" b="b"/>
              <a:pathLst>
                <a:path w="795" h="4767" extrusionOk="0">
                  <a:moveTo>
                    <a:pt x="794" y="0"/>
                  </a:moveTo>
                  <a:lnTo>
                    <a:pt x="556" y="20"/>
                  </a:lnTo>
                  <a:cubicBezTo>
                    <a:pt x="576" y="219"/>
                    <a:pt x="596" y="408"/>
                    <a:pt x="616" y="606"/>
                  </a:cubicBezTo>
                  <a:cubicBezTo>
                    <a:pt x="616" y="805"/>
                    <a:pt x="625" y="1003"/>
                    <a:pt x="636" y="1202"/>
                  </a:cubicBezTo>
                  <a:cubicBezTo>
                    <a:pt x="636" y="1401"/>
                    <a:pt x="625" y="1599"/>
                    <a:pt x="625" y="1798"/>
                  </a:cubicBezTo>
                  <a:cubicBezTo>
                    <a:pt x="616" y="1996"/>
                    <a:pt x="585" y="2195"/>
                    <a:pt x="566" y="2394"/>
                  </a:cubicBezTo>
                  <a:cubicBezTo>
                    <a:pt x="546" y="2592"/>
                    <a:pt x="506" y="2791"/>
                    <a:pt x="477" y="2979"/>
                  </a:cubicBezTo>
                  <a:cubicBezTo>
                    <a:pt x="446" y="3178"/>
                    <a:pt x="387" y="3367"/>
                    <a:pt x="347" y="3565"/>
                  </a:cubicBezTo>
                  <a:cubicBezTo>
                    <a:pt x="298" y="3753"/>
                    <a:pt x="238" y="3942"/>
                    <a:pt x="179" y="4131"/>
                  </a:cubicBezTo>
                  <a:lnTo>
                    <a:pt x="139" y="4270"/>
                  </a:lnTo>
                  <a:cubicBezTo>
                    <a:pt x="109" y="4340"/>
                    <a:pt x="89" y="4409"/>
                    <a:pt x="89" y="4409"/>
                  </a:cubicBezTo>
                  <a:cubicBezTo>
                    <a:pt x="69" y="4459"/>
                    <a:pt x="49" y="4508"/>
                    <a:pt x="40" y="4558"/>
                  </a:cubicBezTo>
                  <a:lnTo>
                    <a:pt x="0" y="4687"/>
                  </a:lnTo>
                  <a:lnTo>
                    <a:pt x="238" y="4766"/>
                  </a:lnTo>
                  <a:lnTo>
                    <a:pt x="268" y="4607"/>
                  </a:lnTo>
                  <a:cubicBezTo>
                    <a:pt x="268" y="4568"/>
                    <a:pt x="278" y="4518"/>
                    <a:pt x="288" y="4468"/>
                  </a:cubicBezTo>
                  <a:lnTo>
                    <a:pt x="327" y="4329"/>
                  </a:lnTo>
                  <a:cubicBezTo>
                    <a:pt x="347" y="4250"/>
                    <a:pt x="358" y="4181"/>
                    <a:pt x="358" y="4181"/>
                  </a:cubicBezTo>
                  <a:cubicBezTo>
                    <a:pt x="397" y="3982"/>
                    <a:pt x="446" y="3793"/>
                    <a:pt x="486" y="3595"/>
                  </a:cubicBezTo>
                  <a:cubicBezTo>
                    <a:pt x="516" y="3396"/>
                    <a:pt x="556" y="3197"/>
                    <a:pt x="585" y="2999"/>
                  </a:cubicBezTo>
                  <a:cubicBezTo>
                    <a:pt x="616" y="2800"/>
                    <a:pt x="645" y="2602"/>
                    <a:pt x="665" y="2403"/>
                  </a:cubicBezTo>
                  <a:cubicBezTo>
                    <a:pt x="685" y="2204"/>
                    <a:pt x="715" y="2006"/>
                    <a:pt x="735" y="1807"/>
                  </a:cubicBezTo>
                  <a:cubicBezTo>
                    <a:pt x="744" y="1609"/>
                    <a:pt x="764" y="1401"/>
                    <a:pt x="775" y="1202"/>
                  </a:cubicBezTo>
                  <a:cubicBezTo>
                    <a:pt x="784" y="1003"/>
                    <a:pt x="794" y="805"/>
                    <a:pt x="794" y="606"/>
                  </a:cubicBezTo>
                  <a:lnTo>
                    <a:pt x="7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657725" y="2161150"/>
              <a:ext cx="18875" cy="110225"/>
            </a:xfrm>
            <a:custGeom>
              <a:avLst/>
              <a:gdLst/>
              <a:ahLst/>
              <a:cxnLst/>
              <a:rect l="l" t="t" r="r" b="b"/>
              <a:pathLst>
                <a:path w="755" h="4409" extrusionOk="0">
                  <a:moveTo>
                    <a:pt x="755" y="0"/>
                  </a:moveTo>
                  <a:lnTo>
                    <a:pt x="517" y="20"/>
                  </a:lnTo>
                  <a:cubicBezTo>
                    <a:pt x="536" y="199"/>
                    <a:pt x="556" y="387"/>
                    <a:pt x="566" y="566"/>
                  </a:cubicBezTo>
                  <a:cubicBezTo>
                    <a:pt x="576" y="744"/>
                    <a:pt x="586" y="933"/>
                    <a:pt x="596" y="1112"/>
                  </a:cubicBezTo>
                  <a:cubicBezTo>
                    <a:pt x="596" y="1300"/>
                    <a:pt x="586" y="1479"/>
                    <a:pt x="576" y="1668"/>
                  </a:cubicBezTo>
                  <a:cubicBezTo>
                    <a:pt x="576" y="1847"/>
                    <a:pt x="546" y="2035"/>
                    <a:pt x="536" y="2214"/>
                  </a:cubicBezTo>
                  <a:cubicBezTo>
                    <a:pt x="506" y="2403"/>
                    <a:pt x="477" y="2582"/>
                    <a:pt x="447" y="2760"/>
                  </a:cubicBezTo>
                  <a:cubicBezTo>
                    <a:pt x="417" y="2939"/>
                    <a:pt x="367" y="3118"/>
                    <a:pt x="328" y="3297"/>
                  </a:cubicBezTo>
                  <a:cubicBezTo>
                    <a:pt x="278" y="3475"/>
                    <a:pt x="219" y="3644"/>
                    <a:pt x="169" y="3822"/>
                  </a:cubicBezTo>
                  <a:cubicBezTo>
                    <a:pt x="169" y="3822"/>
                    <a:pt x="149" y="3882"/>
                    <a:pt x="129" y="3952"/>
                  </a:cubicBezTo>
                  <a:cubicBezTo>
                    <a:pt x="100" y="4011"/>
                    <a:pt x="80" y="4081"/>
                    <a:pt x="80" y="4081"/>
                  </a:cubicBezTo>
                  <a:cubicBezTo>
                    <a:pt x="60" y="4120"/>
                    <a:pt x="50" y="4170"/>
                    <a:pt x="40" y="4210"/>
                  </a:cubicBezTo>
                  <a:lnTo>
                    <a:pt x="0" y="4329"/>
                  </a:lnTo>
                  <a:lnTo>
                    <a:pt x="239" y="4409"/>
                  </a:lnTo>
                  <a:lnTo>
                    <a:pt x="268" y="4270"/>
                  </a:lnTo>
                  <a:cubicBezTo>
                    <a:pt x="268" y="4220"/>
                    <a:pt x="278" y="4180"/>
                    <a:pt x="288" y="4140"/>
                  </a:cubicBezTo>
                  <a:cubicBezTo>
                    <a:pt x="288" y="4140"/>
                    <a:pt x="308" y="4071"/>
                    <a:pt x="318" y="4001"/>
                  </a:cubicBezTo>
                  <a:cubicBezTo>
                    <a:pt x="338" y="3942"/>
                    <a:pt x="347" y="3872"/>
                    <a:pt x="347" y="3872"/>
                  </a:cubicBezTo>
                  <a:cubicBezTo>
                    <a:pt x="387" y="3683"/>
                    <a:pt x="427" y="3505"/>
                    <a:pt x="457" y="3326"/>
                  </a:cubicBezTo>
                  <a:cubicBezTo>
                    <a:pt x="486" y="3147"/>
                    <a:pt x="526" y="2959"/>
                    <a:pt x="556" y="2780"/>
                  </a:cubicBezTo>
                  <a:cubicBezTo>
                    <a:pt x="576" y="2591"/>
                    <a:pt x="616" y="2412"/>
                    <a:pt x="636" y="2224"/>
                  </a:cubicBezTo>
                  <a:cubicBezTo>
                    <a:pt x="645" y="2046"/>
                    <a:pt x="675" y="1856"/>
                    <a:pt x="695" y="1678"/>
                  </a:cubicBezTo>
                  <a:lnTo>
                    <a:pt x="735" y="1122"/>
                  </a:lnTo>
                  <a:cubicBezTo>
                    <a:pt x="735" y="933"/>
                    <a:pt x="745" y="744"/>
                    <a:pt x="755" y="556"/>
                  </a:cubicBezTo>
                  <a:lnTo>
                    <a:pt x="7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843400" y="2219475"/>
              <a:ext cx="9950" cy="35750"/>
            </a:xfrm>
            <a:custGeom>
              <a:avLst/>
              <a:gdLst/>
              <a:ahLst/>
              <a:cxnLst/>
              <a:rect l="l" t="t" r="r" b="b"/>
              <a:pathLst>
                <a:path w="398" h="1430" extrusionOk="0">
                  <a:moveTo>
                    <a:pt x="387" y="0"/>
                  </a:moveTo>
                  <a:lnTo>
                    <a:pt x="159" y="90"/>
                  </a:lnTo>
                  <a:cubicBezTo>
                    <a:pt x="149" y="139"/>
                    <a:pt x="179" y="159"/>
                    <a:pt x="189" y="209"/>
                  </a:cubicBezTo>
                  <a:cubicBezTo>
                    <a:pt x="189" y="258"/>
                    <a:pt x="199" y="318"/>
                    <a:pt x="199" y="368"/>
                  </a:cubicBezTo>
                  <a:cubicBezTo>
                    <a:pt x="199" y="477"/>
                    <a:pt x="189" y="586"/>
                    <a:pt x="189" y="705"/>
                  </a:cubicBezTo>
                  <a:cubicBezTo>
                    <a:pt x="179" y="814"/>
                    <a:pt x="159" y="924"/>
                    <a:pt x="129" y="1023"/>
                  </a:cubicBezTo>
                  <a:cubicBezTo>
                    <a:pt x="119" y="1083"/>
                    <a:pt x="100" y="1122"/>
                    <a:pt x="80" y="1172"/>
                  </a:cubicBezTo>
                  <a:cubicBezTo>
                    <a:pt x="60" y="1211"/>
                    <a:pt x="30" y="1242"/>
                    <a:pt x="0" y="1281"/>
                  </a:cubicBezTo>
                  <a:lnTo>
                    <a:pt x="228" y="1430"/>
                  </a:lnTo>
                  <a:cubicBezTo>
                    <a:pt x="239" y="1361"/>
                    <a:pt x="258" y="1291"/>
                    <a:pt x="268" y="1231"/>
                  </a:cubicBezTo>
                  <a:lnTo>
                    <a:pt x="278" y="1053"/>
                  </a:lnTo>
                  <a:cubicBezTo>
                    <a:pt x="278" y="933"/>
                    <a:pt x="288" y="814"/>
                    <a:pt x="288" y="705"/>
                  </a:cubicBezTo>
                  <a:cubicBezTo>
                    <a:pt x="298" y="606"/>
                    <a:pt x="318" y="497"/>
                    <a:pt x="347" y="377"/>
                  </a:cubicBezTo>
                  <a:cubicBezTo>
                    <a:pt x="358" y="328"/>
                    <a:pt x="367" y="269"/>
                    <a:pt x="378" y="209"/>
                  </a:cubicBezTo>
                  <a:cubicBezTo>
                    <a:pt x="387" y="149"/>
                    <a:pt x="397" y="60"/>
                    <a:pt x="38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710850" y="2201850"/>
              <a:ext cx="46675" cy="38500"/>
            </a:xfrm>
            <a:custGeom>
              <a:avLst/>
              <a:gdLst/>
              <a:ahLst/>
              <a:cxnLst/>
              <a:rect l="l" t="t" r="r" b="b"/>
              <a:pathLst>
                <a:path w="1867" h="1540" extrusionOk="0">
                  <a:moveTo>
                    <a:pt x="254" y="302"/>
                  </a:moveTo>
                  <a:lnTo>
                    <a:pt x="616" y="447"/>
                  </a:lnTo>
                  <a:lnTo>
                    <a:pt x="914" y="586"/>
                  </a:lnTo>
                  <a:lnTo>
                    <a:pt x="1201" y="735"/>
                  </a:lnTo>
                  <a:lnTo>
                    <a:pt x="1479" y="904"/>
                  </a:lnTo>
                  <a:lnTo>
                    <a:pt x="1589" y="963"/>
                  </a:lnTo>
                  <a:lnTo>
                    <a:pt x="1628" y="983"/>
                  </a:lnTo>
                  <a:lnTo>
                    <a:pt x="1648" y="993"/>
                  </a:lnTo>
                  <a:lnTo>
                    <a:pt x="1628" y="1003"/>
                  </a:lnTo>
                  <a:cubicBezTo>
                    <a:pt x="1598" y="1023"/>
                    <a:pt x="1578" y="1033"/>
                    <a:pt x="1549" y="1053"/>
                  </a:cubicBezTo>
                  <a:lnTo>
                    <a:pt x="1479" y="1073"/>
                  </a:lnTo>
                  <a:cubicBezTo>
                    <a:pt x="1459" y="1073"/>
                    <a:pt x="1430" y="1082"/>
                    <a:pt x="1410" y="1093"/>
                  </a:cubicBezTo>
                  <a:cubicBezTo>
                    <a:pt x="1300" y="1122"/>
                    <a:pt x="1192" y="1142"/>
                    <a:pt x="1082" y="1162"/>
                  </a:cubicBezTo>
                  <a:cubicBezTo>
                    <a:pt x="854" y="1202"/>
                    <a:pt x="655" y="1271"/>
                    <a:pt x="447" y="1321"/>
                  </a:cubicBezTo>
                  <a:lnTo>
                    <a:pt x="188" y="1380"/>
                  </a:lnTo>
                  <a:cubicBezTo>
                    <a:pt x="175" y="1380"/>
                    <a:pt x="162" y="1385"/>
                    <a:pt x="155" y="1385"/>
                  </a:cubicBezTo>
                  <a:cubicBezTo>
                    <a:pt x="151" y="1385"/>
                    <a:pt x="149" y="1384"/>
                    <a:pt x="149" y="1380"/>
                  </a:cubicBezTo>
                  <a:lnTo>
                    <a:pt x="159" y="1351"/>
                  </a:lnTo>
                  <a:lnTo>
                    <a:pt x="169" y="1252"/>
                  </a:lnTo>
                  <a:cubicBezTo>
                    <a:pt x="199" y="1053"/>
                    <a:pt x="238" y="864"/>
                    <a:pt x="238" y="665"/>
                  </a:cubicBezTo>
                  <a:cubicBezTo>
                    <a:pt x="244" y="547"/>
                    <a:pt x="254" y="426"/>
                    <a:pt x="254" y="302"/>
                  </a:cubicBezTo>
                  <a:close/>
                  <a:moveTo>
                    <a:pt x="129" y="0"/>
                  </a:moveTo>
                  <a:lnTo>
                    <a:pt x="80" y="94"/>
                  </a:lnTo>
                  <a:lnTo>
                    <a:pt x="10" y="100"/>
                  </a:lnTo>
                  <a:cubicBezTo>
                    <a:pt x="15" y="133"/>
                    <a:pt x="20" y="167"/>
                    <a:pt x="24" y="200"/>
                  </a:cubicBezTo>
                  <a:lnTo>
                    <a:pt x="24" y="200"/>
                  </a:lnTo>
                  <a:lnTo>
                    <a:pt x="20" y="209"/>
                  </a:lnTo>
                  <a:lnTo>
                    <a:pt x="26" y="211"/>
                  </a:lnTo>
                  <a:lnTo>
                    <a:pt x="26" y="211"/>
                  </a:lnTo>
                  <a:cubicBezTo>
                    <a:pt x="69" y="543"/>
                    <a:pt x="65" y="883"/>
                    <a:pt x="30" y="1232"/>
                  </a:cubicBezTo>
                  <a:lnTo>
                    <a:pt x="20" y="1420"/>
                  </a:lnTo>
                  <a:lnTo>
                    <a:pt x="10" y="1530"/>
                  </a:lnTo>
                  <a:lnTo>
                    <a:pt x="0" y="1539"/>
                  </a:lnTo>
                  <a:lnTo>
                    <a:pt x="20" y="1539"/>
                  </a:lnTo>
                  <a:lnTo>
                    <a:pt x="49" y="1530"/>
                  </a:lnTo>
                  <a:lnTo>
                    <a:pt x="109" y="1519"/>
                  </a:lnTo>
                  <a:lnTo>
                    <a:pt x="477" y="1420"/>
                  </a:lnTo>
                  <a:cubicBezTo>
                    <a:pt x="685" y="1371"/>
                    <a:pt x="894" y="1301"/>
                    <a:pt x="1102" y="1261"/>
                  </a:cubicBezTo>
                  <a:cubicBezTo>
                    <a:pt x="1211" y="1232"/>
                    <a:pt x="1320" y="1221"/>
                    <a:pt x="1430" y="1192"/>
                  </a:cubicBezTo>
                  <a:cubicBezTo>
                    <a:pt x="1459" y="1182"/>
                    <a:pt x="1489" y="1182"/>
                    <a:pt x="1519" y="1172"/>
                  </a:cubicBezTo>
                  <a:lnTo>
                    <a:pt x="1609" y="1142"/>
                  </a:lnTo>
                  <a:cubicBezTo>
                    <a:pt x="1678" y="1113"/>
                    <a:pt x="1748" y="1082"/>
                    <a:pt x="1817" y="1033"/>
                  </a:cubicBezTo>
                  <a:lnTo>
                    <a:pt x="1867" y="1013"/>
                  </a:lnTo>
                  <a:cubicBezTo>
                    <a:pt x="1856" y="993"/>
                    <a:pt x="1837" y="983"/>
                    <a:pt x="1817" y="974"/>
                  </a:cubicBezTo>
                  <a:lnTo>
                    <a:pt x="1728" y="914"/>
                  </a:lnTo>
                  <a:lnTo>
                    <a:pt x="1549" y="795"/>
                  </a:lnTo>
                  <a:lnTo>
                    <a:pt x="1271" y="626"/>
                  </a:lnTo>
                  <a:lnTo>
                    <a:pt x="993" y="447"/>
                  </a:lnTo>
                  <a:lnTo>
                    <a:pt x="705" y="298"/>
                  </a:lnTo>
                  <a:cubicBezTo>
                    <a:pt x="516" y="189"/>
                    <a:pt x="318" y="89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4727950" y="2295925"/>
              <a:ext cx="75750" cy="100550"/>
            </a:xfrm>
            <a:custGeom>
              <a:avLst/>
              <a:gdLst/>
              <a:ahLst/>
              <a:cxnLst/>
              <a:rect l="l" t="t" r="r" b="b"/>
              <a:pathLst>
                <a:path w="3030" h="4022" extrusionOk="0">
                  <a:moveTo>
                    <a:pt x="438" y="0"/>
                  </a:moveTo>
                  <a:cubicBezTo>
                    <a:pt x="329" y="408"/>
                    <a:pt x="210" y="814"/>
                    <a:pt x="60" y="1222"/>
                  </a:cubicBezTo>
                  <a:lnTo>
                    <a:pt x="21" y="1331"/>
                  </a:lnTo>
                  <a:cubicBezTo>
                    <a:pt x="21" y="1351"/>
                    <a:pt x="1" y="1381"/>
                    <a:pt x="11" y="1390"/>
                  </a:cubicBezTo>
                  <a:lnTo>
                    <a:pt x="60" y="1420"/>
                  </a:lnTo>
                  <a:lnTo>
                    <a:pt x="230" y="1529"/>
                  </a:lnTo>
                  <a:lnTo>
                    <a:pt x="508" y="1698"/>
                  </a:lnTo>
                  <a:lnTo>
                    <a:pt x="775" y="1877"/>
                  </a:lnTo>
                  <a:cubicBezTo>
                    <a:pt x="875" y="1937"/>
                    <a:pt x="954" y="2016"/>
                    <a:pt x="1033" y="2076"/>
                  </a:cubicBezTo>
                  <a:lnTo>
                    <a:pt x="1530" y="2502"/>
                  </a:lnTo>
                  <a:cubicBezTo>
                    <a:pt x="1689" y="2661"/>
                    <a:pt x="1838" y="2820"/>
                    <a:pt x="1997" y="2979"/>
                  </a:cubicBezTo>
                  <a:cubicBezTo>
                    <a:pt x="2295" y="3307"/>
                    <a:pt x="2563" y="3664"/>
                    <a:pt x="2821" y="4022"/>
                  </a:cubicBezTo>
                  <a:lnTo>
                    <a:pt x="3030" y="3803"/>
                  </a:lnTo>
                  <a:cubicBezTo>
                    <a:pt x="2721" y="3495"/>
                    <a:pt x="2424" y="3158"/>
                    <a:pt x="2096" y="2860"/>
                  </a:cubicBezTo>
                  <a:cubicBezTo>
                    <a:pt x="1937" y="2711"/>
                    <a:pt x="1768" y="2562"/>
                    <a:pt x="1609" y="2413"/>
                  </a:cubicBezTo>
                  <a:lnTo>
                    <a:pt x="1103" y="1996"/>
                  </a:lnTo>
                  <a:cubicBezTo>
                    <a:pt x="1014" y="1926"/>
                    <a:pt x="934" y="1847"/>
                    <a:pt x="845" y="1787"/>
                  </a:cubicBezTo>
                  <a:lnTo>
                    <a:pt x="567" y="1609"/>
                  </a:lnTo>
                  <a:lnTo>
                    <a:pt x="289" y="1420"/>
                  </a:lnTo>
                  <a:lnTo>
                    <a:pt x="180" y="1351"/>
                  </a:lnTo>
                  <a:lnTo>
                    <a:pt x="160" y="1341"/>
                  </a:lnTo>
                  <a:cubicBezTo>
                    <a:pt x="160" y="1331"/>
                    <a:pt x="170" y="1321"/>
                    <a:pt x="170" y="1321"/>
                  </a:cubicBezTo>
                  <a:lnTo>
                    <a:pt x="190" y="1281"/>
                  </a:lnTo>
                  <a:cubicBezTo>
                    <a:pt x="369" y="884"/>
                    <a:pt x="517" y="477"/>
                    <a:pt x="656" y="70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669375" y="2392500"/>
              <a:ext cx="116950" cy="32775"/>
            </a:xfrm>
            <a:custGeom>
              <a:avLst/>
              <a:gdLst/>
              <a:ahLst/>
              <a:cxnLst/>
              <a:rect l="l" t="t" r="r" b="b"/>
              <a:pathLst>
                <a:path w="4678" h="1311" extrusionOk="0">
                  <a:moveTo>
                    <a:pt x="974" y="0"/>
                  </a:moveTo>
                  <a:cubicBezTo>
                    <a:pt x="954" y="0"/>
                    <a:pt x="944" y="20"/>
                    <a:pt x="934" y="40"/>
                  </a:cubicBezTo>
                  <a:lnTo>
                    <a:pt x="854" y="129"/>
                  </a:lnTo>
                  <a:cubicBezTo>
                    <a:pt x="715" y="288"/>
                    <a:pt x="576" y="457"/>
                    <a:pt x="437" y="616"/>
                  </a:cubicBezTo>
                  <a:cubicBezTo>
                    <a:pt x="289" y="774"/>
                    <a:pt x="150" y="933"/>
                    <a:pt x="1" y="1082"/>
                  </a:cubicBezTo>
                  <a:lnTo>
                    <a:pt x="179" y="1231"/>
                  </a:lnTo>
                  <a:cubicBezTo>
                    <a:pt x="309" y="1072"/>
                    <a:pt x="448" y="903"/>
                    <a:pt x="587" y="735"/>
                  </a:cubicBezTo>
                  <a:cubicBezTo>
                    <a:pt x="715" y="556"/>
                    <a:pt x="835" y="377"/>
                    <a:pt x="964" y="208"/>
                  </a:cubicBezTo>
                  <a:lnTo>
                    <a:pt x="993" y="168"/>
                  </a:lnTo>
                  <a:lnTo>
                    <a:pt x="1004" y="159"/>
                  </a:lnTo>
                  <a:lnTo>
                    <a:pt x="1024" y="159"/>
                  </a:lnTo>
                  <a:lnTo>
                    <a:pt x="1143" y="218"/>
                  </a:lnTo>
                  <a:lnTo>
                    <a:pt x="1441" y="357"/>
                  </a:lnTo>
                  <a:lnTo>
                    <a:pt x="1739" y="496"/>
                  </a:lnTo>
                  <a:cubicBezTo>
                    <a:pt x="1838" y="546"/>
                    <a:pt x="1947" y="576"/>
                    <a:pt x="2046" y="605"/>
                  </a:cubicBezTo>
                  <a:lnTo>
                    <a:pt x="2672" y="824"/>
                  </a:lnTo>
                  <a:cubicBezTo>
                    <a:pt x="2880" y="894"/>
                    <a:pt x="3098" y="953"/>
                    <a:pt x="3307" y="1002"/>
                  </a:cubicBezTo>
                  <a:cubicBezTo>
                    <a:pt x="3734" y="1132"/>
                    <a:pt x="4181" y="1211"/>
                    <a:pt x="4598" y="1311"/>
                  </a:cubicBezTo>
                  <a:lnTo>
                    <a:pt x="4678" y="1022"/>
                  </a:lnTo>
                  <a:cubicBezTo>
                    <a:pt x="4230" y="983"/>
                    <a:pt x="3793" y="953"/>
                    <a:pt x="3357" y="863"/>
                  </a:cubicBezTo>
                  <a:cubicBezTo>
                    <a:pt x="3138" y="814"/>
                    <a:pt x="2930" y="774"/>
                    <a:pt x="2712" y="715"/>
                  </a:cubicBezTo>
                  <a:lnTo>
                    <a:pt x="2086" y="506"/>
                  </a:lnTo>
                  <a:cubicBezTo>
                    <a:pt x="1986" y="477"/>
                    <a:pt x="1878" y="446"/>
                    <a:pt x="1778" y="397"/>
                  </a:cubicBezTo>
                  <a:lnTo>
                    <a:pt x="1490" y="258"/>
                  </a:lnTo>
                  <a:lnTo>
                    <a:pt x="1202" y="109"/>
                  </a:lnTo>
                  <a:lnTo>
                    <a:pt x="1024" y="20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621975" y="2276550"/>
              <a:ext cx="63325" cy="106775"/>
            </a:xfrm>
            <a:custGeom>
              <a:avLst/>
              <a:gdLst/>
              <a:ahLst/>
              <a:cxnLst/>
              <a:rect l="l" t="t" r="r" b="b"/>
              <a:pathLst>
                <a:path w="2533" h="4271" extrusionOk="0">
                  <a:moveTo>
                    <a:pt x="2314" y="1"/>
                  </a:moveTo>
                  <a:cubicBezTo>
                    <a:pt x="2264" y="190"/>
                    <a:pt x="2194" y="378"/>
                    <a:pt x="2135" y="567"/>
                  </a:cubicBezTo>
                  <a:cubicBezTo>
                    <a:pt x="2075" y="755"/>
                    <a:pt x="1996" y="934"/>
                    <a:pt x="1936" y="1123"/>
                  </a:cubicBezTo>
                  <a:cubicBezTo>
                    <a:pt x="1857" y="1302"/>
                    <a:pt x="1768" y="1481"/>
                    <a:pt x="1688" y="1669"/>
                  </a:cubicBezTo>
                  <a:cubicBezTo>
                    <a:pt x="1599" y="1848"/>
                    <a:pt x="1510" y="2017"/>
                    <a:pt x="1410" y="2195"/>
                  </a:cubicBezTo>
                  <a:cubicBezTo>
                    <a:pt x="1311" y="2364"/>
                    <a:pt x="1202" y="2533"/>
                    <a:pt x="1102" y="2701"/>
                  </a:cubicBezTo>
                  <a:cubicBezTo>
                    <a:pt x="993" y="2871"/>
                    <a:pt x="874" y="3030"/>
                    <a:pt x="755" y="3198"/>
                  </a:cubicBezTo>
                  <a:cubicBezTo>
                    <a:pt x="636" y="3347"/>
                    <a:pt x="506" y="3506"/>
                    <a:pt x="387" y="3655"/>
                  </a:cubicBezTo>
                  <a:lnTo>
                    <a:pt x="189" y="3873"/>
                  </a:lnTo>
                  <a:cubicBezTo>
                    <a:pt x="149" y="3913"/>
                    <a:pt x="120" y="3953"/>
                    <a:pt x="89" y="3992"/>
                  </a:cubicBezTo>
                  <a:lnTo>
                    <a:pt x="1" y="4102"/>
                  </a:lnTo>
                  <a:lnTo>
                    <a:pt x="199" y="4270"/>
                  </a:lnTo>
                  <a:lnTo>
                    <a:pt x="279" y="4131"/>
                  </a:lnTo>
                  <a:cubicBezTo>
                    <a:pt x="308" y="4092"/>
                    <a:pt x="328" y="4052"/>
                    <a:pt x="358" y="4012"/>
                  </a:cubicBezTo>
                  <a:lnTo>
                    <a:pt x="537" y="3774"/>
                  </a:lnTo>
                  <a:cubicBezTo>
                    <a:pt x="646" y="3605"/>
                    <a:pt x="755" y="3436"/>
                    <a:pt x="874" y="3277"/>
                  </a:cubicBezTo>
                  <a:lnTo>
                    <a:pt x="1192" y="2761"/>
                  </a:lnTo>
                  <a:lnTo>
                    <a:pt x="1499" y="2245"/>
                  </a:lnTo>
                  <a:lnTo>
                    <a:pt x="1788" y="1719"/>
                  </a:lnTo>
                  <a:cubicBezTo>
                    <a:pt x="1877" y="1530"/>
                    <a:pt x="1976" y="1361"/>
                    <a:pt x="2055" y="1172"/>
                  </a:cubicBezTo>
                  <a:cubicBezTo>
                    <a:pt x="2145" y="994"/>
                    <a:pt x="2234" y="815"/>
                    <a:pt x="2314" y="627"/>
                  </a:cubicBezTo>
                  <a:cubicBezTo>
                    <a:pt x="2383" y="448"/>
                    <a:pt x="2463" y="259"/>
                    <a:pt x="2532" y="80"/>
                  </a:cubicBezTo>
                  <a:lnTo>
                    <a:pt x="231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604600" y="2269600"/>
              <a:ext cx="58850" cy="98825"/>
            </a:xfrm>
            <a:custGeom>
              <a:avLst/>
              <a:gdLst/>
              <a:ahLst/>
              <a:cxnLst/>
              <a:rect l="l" t="t" r="r" b="b"/>
              <a:pathLst>
                <a:path w="2354" h="3953" extrusionOk="0">
                  <a:moveTo>
                    <a:pt x="2135" y="1"/>
                  </a:moveTo>
                  <a:cubicBezTo>
                    <a:pt x="2086" y="170"/>
                    <a:pt x="2026" y="338"/>
                    <a:pt x="1976" y="517"/>
                  </a:cubicBezTo>
                  <a:cubicBezTo>
                    <a:pt x="1916" y="686"/>
                    <a:pt x="1847" y="855"/>
                    <a:pt x="1788" y="1033"/>
                  </a:cubicBezTo>
                  <a:cubicBezTo>
                    <a:pt x="1718" y="1203"/>
                    <a:pt x="1638" y="1371"/>
                    <a:pt x="1559" y="1530"/>
                  </a:cubicBezTo>
                  <a:cubicBezTo>
                    <a:pt x="1480" y="1699"/>
                    <a:pt x="1391" y="1858"/>
                    <a:pt x="1311" y="2026"/>
                  </a:cubicBezTo>
                  <a:cubicBezTo>
                    <a:pt x="1212" y="2185"/>
                    <a:pt x="1113" y="2334"/>
                    <a:pt x="1023" y="2493"/>
                  </a:cubicBezTo>
                  <a:cubicBezTo>
                    <a:pt x="914" y="2652"/>
                    <a:pt x="804" y="2801"/>
                    <a:pt x="705" y="2950"/>
                  </a:cubicBezTo>
                  <a:cubicBezTo>
                    <a:pt x="586" y="3089"/>
                    <a:pt x="467" y="3228"/>
                    <a:pt x="358" y="3377"/>
                  </a:cubicBezTo>
                  <a:lnTo>
                    <a:pt x="169" y="3575"/>
                  </a:lnTo>
                  <a:cubicBezTo>
                    <a:pt x="139" y="3605"/>
                    <a:pt x="109" y="3645"/>
                    <a:pt x="80" y="3685"/>
                  </a:cubicBezTo>
                  <a:lnTo>
                    <a:pt x="0" y="3784"/>
                  </a:lnTo>
                  <a:lnTo>
                    <a:pt x="189" y="3953"/>
                  </a:lnTo>
                  <a:lnTo>
                    <a:pt x="268" y="3824"/>
                  </a:lnTo>
                  <a:cubicBezTo>
                    <a:pt x="288" y="3784"/>
                    <a:pt x="308" y="3744"/>
                    <a:pt x="338" y="3714"/>
                  </a:cubicBezTo>
                  <a:lnTo>
                    <a:pt x="506" y="3486"/>
                  </a:lnTo>
                  <a:cubicBezTo>
                    <a:pt x="606" y="3337"/>
                    <a:pt x="715" y="3178"/>
                    <a:pt x="815" y="3029"/>
                  </a:cubicBezTo>
                  <a:lnTo>
                    <a:pt x="1113" y="2553"/>
                  </a:lnTo>
                  <a:lnTo>
                    <a:pt x="1400" y="2076"/>
                  </a:lnTo>
                  <a:lnTo>
                    <a:pt x="1658" y="1580"/>
                  </a:lnTo>
                  <a:cubicBezTo>
                    <a:pt x="1748" y="1421"/>
                    <a:pt x="1837" y="1252"/>
                    <a:pt x="1916" y="1083"/>
                  </a:cubicBezTo>
                  <a:cubicBezTo>
                    <a:pt x="1986" y="914"/>
                    <a:pt x="2075" y="755"/>
                    <a:pt x="2145" y="587"/>
                  </a:cubicBezTo>
                  <a:cubicBezTo>
                    <a:pt x="2214" y="408"/>
                    <a:pt x="2294" y="239"/>
                    <a:pt x="2353" y="71"/>
                  </a:cubicBezTo>
                  <a:lnTo>
                    <a:pt x="21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783075" y="2392975"/>
              <a:ext cx="21125" cy="31550"/>
            </a:xfrm>
            <a:custGeom>
              <a:avLst/>
              <a:gdLst/>
              <a:ahLst/>
              <a:cxnLst/>
              <a:rect l="l" t="t" r="r" b="b"/>
              <a:pathLst>
                <a:path w="845" h="1262" extrusionOk="0">
                  <a:moveTo>
                    <a:pt x="596" y="1"/>
                  </a:moveTo>
                  <a:cubicBezTo>
                    <a:pt x="576" y="30"/>
                    <a:pt x="596" y="70"/>
                    <a:pt x="576" y="120"/>
                  </a:cubicBezTo>
                  <a:cubicBezTo>
                    <a:pt x="566" y="169"/>
                    <a:pt x="547" y="219"/>
                    <a:pt x="527" y="269"/>
                  </a:cubicBezTo>
                  <a:cubicBezTo>
                    <a:pt x="487" y="368"/>
                    <a:pt x="437" y="467"/>
                    <a:pt x="388" y="566"/>
                  </a:cubicBezTo>
                  <a:cubicBezTo>
                    <a:pt x="338" y="676"/>
                    <a:pt x="278" y="765"/>
                    <a:pt x="219" y="844"/>
                  </a:cubicBezTo>
                  <a:cubicBezTo>
                    <a:pt x="179" y="884"/>
                    <a:pt x="149" y="924"/>
                    <a:pt x="110" y="954"/>
                  </a:cubicBezTo>
                  <a:cubicBezTo>
                    <a:pt x="70" y="994"/>
                    <a:pt x="40" y="1014"/>
                    <a:pt x="0" y="1034"/>
                  </a:cubicBezTo>
                  <a:lnTo>
                    <a:pt x="149" y="1261"/>
                  </a:lnTo>
                  <a:cubicBezTo>
                    <a:pt x="189" y="1202"/>
                    <a:pt x="229" y="1142"/>
                    <a:pt x="258" y="1083"/>
                  </a:cubicBezTo>
                  <a:lnTo>
                    <a:pt x="338" y="924"/>
                  </a:lnTo>
                  <a:cubicBezTo>
                    <a:pt x="388" y="815"/>
                    <a:pt x="437" y="716"/>
                    <a:pt x="487" y="616"/>
                  </a:cubicBezTo>
                  <a:cubicBezTo>
                    <a:pt x="536" y="517"/>
                    <a:pt x="596" y="427"/>
                    <a:pt x="666" y="338"/>
                  </a:cubicBezTo>
                  <a:lnTo>
                    <a:pt x="755" y="189"/>
                  </a:lnTo>
                  <a:cubicBezTo>
                    <a:pt x="785" y="130"/>
                    <a:pt x="834" y="60"/>
                    <a:pt x="84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664900" y="2323225"/>
              <a:ext cx="48200" cy="40500"/>
            </a:xfrm>
            <a:custGeom>
              <a:avLst/>
              <a:gdLst/>
              <a:ahLst/>
              <a:cxnLst/>
              <a:rect l="l" t="t" r="r" b="b"/>
              <a:pathLst>
                <a:path w="1928" h="1620" extrusionOk="0">
                  <a:moveTo>
                    <a:pt x="713" y="325"/>
                  </a:moveTo>
                  <a:lnTo>
                    <a:pt x="984" y="596"/>
                  </a:lnTo>
                  <a:lnTo>
                    <a:pt x="1203" y="834"/>
                  </a:lnTo>
                  <a:lnTo>
                    <a:pt x="1411" y="1093"/>
                  </a:lnTo>
                  <a:lnTo>
                    <a:pt x="1620" y="1351"/>
                  </a:lnTo>
                  <a:lnTo>
                    <a:pt x="1689" y="1441"/>
                  </a:lnTo>
                  <a:lnTo>
                    <a:pt x="1719" y="1480"/>
                  </a:lnTo>
                  <a:lnTo>
                    <a:pt x="1729" y="1500"/>
                  </a:lnTo>
                  <a:lnTo>
                    <a:pt x="1709" y="1500"/>
                  </a:lnTo>
                  <a:cubicBezTo>
                    <a:pt x="1679" y="1510"/>
                    <a:pt x="1649" y="1510"/>
                    <a:pt x="1620" y="1510"/>
                  </a:cubicBezTo>
                  <a:lnTo>
                    <a:pt x="1550" y="1510"/>
                  </a:lnTo>
                  <a:cubicBezTo>
                    <a:pt x="1520" y="1500"/>
                    <a:pt x="1501" y="1500"/>
                    <a:pt x="1470" y="1500"/>
                  </a:cubicBezTo>
                  <a:lnTo>
                    <a:pt x="1143" y="1441"/>
                  </a:lnTo>
                  <a:cubicBezTo>
                    <a:pt x="925" y="1390"/>
                    <a:pt x="706" y="1381"/>
                    <a:pt x="497" y="1341"/>
                  </a:cubicBezTo>
                  <a:lnTo>
                    <a:pt x="230" y="1302"/>
                  </a:lnTo>
                  <a:cubicBezTo>
                    <a:pt x="219" y="1291"/>
                    <a:pt x="199" y="1291"/>
                    <a:pt x="199" y="1282"/>
                  </a:cubicBezTo>
                  <a:lnTo>
                    <a:pt x="219" y="1251"/>
                  </a:lnTo>
                  <a:lnTo>
                    <a:pt x="269" y="1172"/>
                  </a:lnTo>
                  <a:cubicBezTo>
                    <a:pt x="439" y="897"/>
                    <a:pt x="596" y="622"/>
                    <a:pt x="713" y="325"/>
                  </a:cubicBezTo>
                  <a:close/>
                  <a:moveTo>
                    <a:pt x="706" y="0"/>
                  </a:moveTo>
                  <a:lnTo>
                    <a:pt x="626" y="71"/>
                  </a:lnTo>
                  <a:lnTo>
                    <a:pt x="626" y="71"/>
                  </a:lnTo>
                  <a:lnTo>
                    <a:pt x="557" y="50"/>
                  </a:lnTo>
                  <a:cubicBezTo>
                    <a:pt x="477" y="408"/>
                    <a:pt x="329" y="765"/>
                    <a:pt x="150" y="1103"/>
                  </a:cubicBezTo>
                  <a:lnTo>
                    <a:pt x="60" y="1271"/>
                  </a:lnTo>
                  <a:lnTo>
                    <a:pt x="41" y="1311"/>
                  </a:lnTo>
                  <a:cubicBezTo>
                    <a:pt x="21" y="1341"/>
                    <a:pt x="11" y="1361"/>
                    <a:pt x="11" y="1361"/>
                  </a:cubicBezTo>
                  <a:lnTo>
                    <a:pt x="1" y="1371"/>
                  </a:lnTo>
                  <a:cubicBezTo>
                    <a:pt x="1" y="1371"/>
                    <a:pt x="11" y="1371"/>
                    <a:pt x="11" y="1381"/>
                  </a:cubicBezTo>
                  <a:lnTo>
                    <a:pt x="41" y="1381"/>
                  </a:lnTo>
                  <a:lnTo>
                    <a:pt x="110" y="1390"/>
                  </a:lnTo>
                  <a:cubicBezTo>
                    <a:pt x="110" y="1390"/>
                    <a:pt x="199" y="1401"/>
                    <a:pt x="299" y="1421"/>
                  </a:cubicBezTo>
                  <a:cubicBezTo>
                    <a:pt x="388" y="1430"/>
                    <a:pt x="488" y="1450"/>
                    <a:pt x="488" y="1450"/>
                  </a:cubicBezTo>
                  <a:cubicBezTo>
                    <a:pt x="696" y="1480"/>
                    <a:pt x="925" y="1490"/>
                    <a:pt x="1133" y="1529"/>
                  </a:cubicBezTo>
                  <a:cubicBezTo>
                    <a:pt x="1232" y="1560"/>
                    <a:pt x="1342" y="1580"/>
                    <a:pt x="1461" y="1599"/>
                  </a:cubicBezTo>
                  <a:cubicBezTo>
                    <a:pt x="1481" y="1599"/>
                    <a:pt x="1510" y="1609"/>
                    <a:pt x="1540" y="1609"/>
                  </a:cubicBezTo>
                  <a:lnTo>
                    <a:pt x="1640" y="1619"/>
                  </a:lnTo>
                  <a:cubicBezTo>
                    <a:pt x="1719" y="1619"/>
                    <a:pt x="1788" y="1619"/>
                    <a:pt x="1868" y="1609"/>
                  </a:cubicBezTo>
                  <a:lnTo>
                    <a:pt x="1927" y="1599"/>
                  </a:lnTo>
                  <a:cubicBezTo>
                    <a:pt x="1918" y="1580"/>
                    <a:pt x="1907" y="1569"/>
                    <a:pt x="1898" y="1549"/>
                  </a:cubicBezTo>
                  <a:lnTo>
                    <a:pt x="1838" y="1450"/>
                  </a:lnTo>
                  <a:lnTo>
                    <a:pt x="1719" y="1282"/>
                  </a:lnTo>
                  <a:lnTo>
                    <a:pt x="1530" y="1013"/>
                  </a:lnTo>
                  <a:lnTo>
                    <a:pt x="1331" y="745"/>
                  </a:lnTo>
                  <a:lnTo>
                    <a:pt x="1133" y="497"/>
                  </a:lnTo>
                  <a:cubicBezTo>
                    <a:pt x="994" y="328"/>
                    <a:pt x="855" y="159"/>
                    <a:pt x="7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646300" y="2419525"/>
              <a:ext cx="46700" cy="115700"/>
            </a:xfrm>
            <a:custGeom>
              <a:avLst/>
              <a:gdLst/>
              <a:ahLst/>
              <a:cxnLst/>
              <a:rect l="l" t="t" r="r" b="b"/>
              <a:pathLst>
                <a:path w="1868" h="4628" extrusionOk="0">
                  <a:moveTo>
                    <a:pt x="924" y="1"/>
                  </a:moveTo>
                  <a:lnTo>
                    <a:pt x="537" y="508"/>
                  </a:lnTo>
                  <a:cubicBezTo>
                    <a:pt x="398" y="667"/>
                    <a:pt x="259" y="835"/>
                    <a:pt x="109" y="994"/>
                  </a:cubicBezTo>
                  <a:lnTo>
                    <a:pt x="40" y="1084"/>
                  </a:lnTo>
                  <a:cubicBezTo>
                    <a:pt x="30" y="1093"/>
                    <a:pt x="1" y="1113"/>
                    <a:pt x="1" y="1123"/>
                  </a:cubicBezTo>
                  <a:lnTo>
                    <a:pt x="40" y="1183"/>
                  </a:lnTo>
                  <a:lnTo>
                    <a:pt x="149" y="1331"/>
                  </a:lnTo>
                  <a:lnTo>
                    <a:pt x="338" y="1600"/>
                  </a:lnTo>
                  <a:lnTo>
                    <a:pt x="526" y="1868"/>
                  </a:lnTo>
                  <a:cubicBezTo>
                    <a:pt x="586" y="1957"/>
                    <a:pt x="636" y="2057"/>
                    <a:pt x="685" y="2156"/>
                  </a:cubicBezTo>
                  <a:lnTo>
                    <a:pt x="983" y="2741"/>
                  </a:lnTo>
                  <a:cubicBezTo>
                    <a:pt x="1073" y="2940"/>
                    <a:pt x="1152" y="3149"/>
                    <a:pt x="1232" y="3357"/>
                  </a:cubicBezTo>
                  <a:cubicBezTo>
                    <a:pt x="1391" y="3764"/>
                    <a:pt x="1490" y="4201"/>
                    <a:pt x="1599" y="4628"/>
                  </a:cubicBezTo>
                  <a:lnTo>
                    <a:pt x="1867" y="4509"/>
                  </a:lnTo>
                  <a:cubicBezTo>
                    <a:pt x="1708" y="4102"/>
                    <a:pt x="1559" y="3685"/>
                    <a:pt x="1371" y="3288"/>
                  </a:cubicBezTo>
                  <a:cubicBezTo>
                    <a:pt x="1271" y="3079"/>
                    <a:pt x="1182" y="2880"/>
                    <a:pt x="1093" y="2682"/>
                  </a:cubicBezTo>
                  <a:lnTo>
                    <a:pt x="775" y="2096"/>
                  </a:lnTo>
                  <a:cubicBezTo>
                    <a:pt x="725" y="2007"/>
                    <a:pt x="676" y="1898"/>
                    <a:pt x="616" y="1808"/>
                  </a:cubicBezTo>
                  <a:lnTo>
                    <a:pt x="437" y="1540"/>
                  </a:lnTo>
                  <a:lnTo>
                    <a:pt x="248" y="1262"/>
                  </a:lnTo>
                  <a:lnTo>
                    <a:pt x="179" y="1153"/>
                  </a:lnTo>
                  <a:lnTo>
                    <a:pt x="169" y="1133"/>
                  </a:lnTo>
                  <a:lnTo>
                    <a:pt x="179" y="1123"/>
                  </a:lnTo>
                  <a:lnTo>
                    <a:pt x="209" y="1093"/>
                  </a:lnTo>
                  <a:cubicBezTo>
                    <a:pt x="358" y="934"/>
                    <a:pt x="517" y="786"/>
                    <a:pt x="665" y="627"/>
                  </a:cubicBezTo>
                  <a:cubicBezTo>
                    <a:pt x="815" y="468"/>
                    <a:pt x="954" y="309"/>
                    <a:pt x="1102" y="150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558175" y="2491450"/>
              <a:ext cx="108750" cy="65125"/>
            </a:xfrm>
            <a:custGeom>
              <a:avLst/>
              <a:gdLst/>
              <a:ahLst/>
              <a:cxnLst/>
              <a:rect l="l" t="t" r="r" b="b"/>
              <a:pathLst>
                <a:path w="4350" h="2605" extrusionOk="0">
                  <a:moveTo>
                    <a:pt x="1295" y="1"/>
                  </a:moveTo>
                  <a:cubicBezTo>
                    <a:pt x="1284" y="1"/>
                    <a:pt x="1268" y="15"/>
                    <a:pt x="1251" y="23"/>
                  </a:cubicBezTo>
                  <a:lnTo>
                    <a:pt x="1152" y="83"/>
                  </a:lnTo>
                  <a:cubicBezTo>
                    <a:pt x="775" y="292"/>
                    <a:pt x="388" y="470"/>
                    <a:pt x="0" y="639"/>
                  </a:cubicBezTo>
                  <a:lnTo>
                    <a:pt x="100" y="848"/>
                  </a:lnTo>
                  <a:cubicBezTo>
                    <a:pt x="477" y="649"/>
                    <a:pt x="854" y="431"/>
                    <a:pt x="1222" y="192"/>
                  </a:cubicBezTo>
                  <a:lnTo>
                    <a:pt x="1262" y="173"/>
                  </a:lnTo>
                  <a:lnTo>
                    <a:pt x="1271" y="162"/>
                  </a:lnTo>
                  <a:lnTo>
                    <a:pt x="1291" y="173"/>
                  </a:lnTo>
                  <a:lnTo>
                    <a:pt x="1381" y="272"/>
                  </a:lnTo>
                  <a:lnTo>
                    <a:pt x="1599" y="520"/>
                  </a:lnTo>
                  <a:lnTo>
                    <a:pt x="1827" y="758"/>
                  </a:lnTo>
                  <a:cubicBezTo>
                    <a:pt x="1907" y="848"/>
                    <a:pt x="1986" y="907"/>
                    <a:pt x="2066" y="987"/>
                  </a:cubicBezTo>
                  <a:lnTo>
                    <a:pt x="2562" y="1424"/>
                  </a:lnTo>
                  <a:cubicBezTo>
                    <a:pt x="2731" y="1563"/>
                    <a:pt x="2910" y="1702"/>
                    <a:pt x="3089" y="1830"/>
                  </a:cubicBezTo>
                  <a:cubicBezTo>
                    <a:pt x="3426" y="2108"/>
                    <a:pt x="3804" y="2347"/>
                    <a:pt x="4161" y="2605"/>
                  </a:cubicBezTo>
                  <a:lnTo>
                    <a:pt x="4349" y="2366"/>
                  </a:lnTo>
                  <a:cubicBezTo>
                    <a:pt x="3952" y="2168"/>
                    <a:pt x="3555" y="1969"/>
                    <a:pt x="3188" y="1711"/>
                  </a:cubicBezTo>
                  <a:cubicBezTo>
                    <a:pt x="2999" y="1592"/>
                    <a:pt x="2820" y="1463"/>
                    <a:pt x="2641" y="1334"/>
                  </a:cubicBezTo>
                  <a:lnTo>
                    <a:pt x="2145" y="907"/>
                  </a:lnTo>
                  <a:cubicBezTo>
                    <a:pt x="2066" y="837"/>
                    <a:pt x="1977" y="768"/>
                    <a:pt x="1907" y="689"/>
                  </a:cubicBezTo>
                  <a:lnTo>
                    <a:pt x="1688" y="440"/>
                  </a:lnTo>
                  <a:lnTo>
                    <a:pt x="1470" y="202"/>
                  </a:lnTo>
                  <a:lnTo>
                    <a:pt x="1351" y="53"/>
                  </a:lnTo>
                  <a:lnTo>
                    <a:pt x="1301" y="3"/>
                  </a:lnTo>
                  <a:cubicBezTo>
                    <a:pt x="1300" y="2"/>
                    <a:pt x="1297" y="1"/>
                    <a:pt x="129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529875" y="2379325"/>
              <a:ext cx="96825" cy="78225"/>
            </a:xfrm>
            <a:custGeom>
              <a:avLst/>
              <a:gdLst/>
              <a:ahLst/>
              <a:cxnLst/>
              <a:rect l="l" t="t" r="r" b="b"/>
              <a:pathLst>
                <a:path w="3873" h="3129" extrusionOk="0">
                  <a:moveTo>
                    <a:pt x="3694" y="0"/>
                  </a:moveTo>
                  <a:cubicBezTo>
                    <a:pt x="3565" y="150"/>
                    <a:pt x="3446" y="298"/>
                    <a:pt x="3317" y="448"/>
                  </a:cubicBezTo>
                  <a:cubicBezTo>
                    <a:pt x="3188" y="596"/>
                    <a:pt x="3049" y="735"/>
                    <a:pt x="2920" y="884"/>
                  </a:cubicBezTo>
                  <a:cubicBezTo>
                    <a:pt x="2771" y="1023"/>
                    <a:pt x="2632" y="1162"/>
                    <a:pt x="2483" y="1301"/>
                  </a:cubicBezTo>
                  <a:cubicBezTo>
                    <a:pt x="2334" y="1430"/>
                    <a:pt x="2175" y="1560"/>
                    <a:pt x="2026" y="1679"/>
                  </a:cubicBezTo>
                  <a:cubicBezTo>
                    <a:pt x="1867" y="1798"/>
                    <a:pt x="1708" y="1927"/>
                    <a:pt x="1540" y="2036"/>
                  </a:cubicBezTo>
                  <a:cubicBezTo>
                    <a:pt x="1371" y="2145"/>
                    <a:pt x="1212" y="2255"/>
                    <a:pt x="1033" y="2354"/>
                  </a:cubicBezTo>
                  <a:cubicBezTo>
                    <a:pt x="865" y="2443"/>
                    <a:pt x="695" y="2553"/>
                    <a:pt x="517" y="2642"/>
                  </a:cubicBezTo>
                  <a:lnTo>
                    <a:pt x="249" y="2771"/>
                  </a:lnTo>
                  <a:cubicBezTo>
                    <a:pt x="209" y="2791"/>
                    <a:pt x="159" y="2811"/>
                    <a:pt x="120" y="2840"/>
                  </a:cubicBezTo>
                  <a:cubicBezTo>
                    <a:pt x="120" y="2840"/>
                    <a:pt x="90" y="2860"/>
                    <a:pt x="60" y="2870"/>
                  </a:cubicBezTo>
                  <a:cubicBezTo>
                    <a:pt x="31" y="2890"/>
                    <a:pt x="0" y="2900"/>
                    <a:pt x="0" y="2900"/>
                  </a:cubicBezTo>
                  <a:lnTo>
                    <a:pt x="110" y="3128"/>
                  </a:lnTo>
                  <a:cubicBezTo>
                    <a:pt x="110" y="3128"/>
                    <a:pt x="139" y="3109"/>
                    <a:pt x="179" y="3089"/>
                  </a:cubicBezTo>
                  <a:cubicBezTo>
                    <a:pt x="209" y="3059"/>
                    <a:pt x="239" y="3039"/>
                    <a:pt x="239" y="3039"/>
                  </a:cubicBezTo>
                  <a:cubicBezTo>
                    <a:pt x="278" y="3009"/>
                    <a:pt x="318" y="2979"/>
                    <a:pt x="358" y="2959"/>
                  </a:cubicBezTo>
                  <a:lnTo>
                    <a:pt x="606" y="2800"/>
                  </a:lnTo>
                  <a:cubicBezTo>
                    <a:pt x="785" y="2692"/>
                    <a:pt x="944" y="2582"/>
                    <a:pt x="1112" y="2473"/>
                  </a:cubicBezTo>
                  <a:cubicBezTo>
                    <a:pt x="1282" y="2364"/>
                    <a:pt x="1441" y="2235"/>
                    <a:pt x="1609" y="2125"/>
                  </a:cubicBezTo>
                  <a:lnTo>
                    <a:pt x="2086" y="1758"/>
                  </a:lnTo>
                  <a:lnTo>
                    <a:pt x="2553" y="1381"/>
                  </a:lnTo>
                  <a:lnTo>
                    <a:pt x="3009" y="984"/>
                  </a:lnTo>
                  <a:cubicBezTo>
                    <a:pt x="3158" y="845"/>
                    <a:pt x="3307" y="715"/>
                    <a:pt x="3456" y="576"/>
                  </a:cubicBezTo>
                  <a:cubicBezTo>
                    <a:pt x="3595" y="437"/>
                    <a:pt x="3734" y="289"/>
                    <a:pt x="3873" y="150"/>
                  </a:cubicBezTo>
                  <a:lnTo>
                    <a:pt x="36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519450" y="2364425"/>
              <a:ext cx="89875" cy="72500"/>
            </a:xfrm>
            <a:custGeom>
              <a:avLst/>
              <a:gdLst/>
              <a:ahLst/>
              <a:cxnLst/>
              <a:rect l="l" t="t" r="r" b="b"/>
              <a:pathLst>
                <a:path w="3595" h="2900" extrusionOk="0">
                  <a:moveTo>
                    <a:pt x="3416" y="1"/>
                  </a:moveTo>
                  <a:cubicBezTo>
                    <a:pt x="3297" y="140"/>
                    <a:pt x="3178" y="279"/>
                    <a:pt x="3069" y="418"/>
                  </a:cubicBezTo>
                  <a:cubicBezTo>
                    <a:pt x="2939" y="547"/>
                    <a:pt x="2820" y="686"/>
                    <a:pt x="2692" y="825"/>
                  </a:cubicBezTo>
                  <a:cubicBezTo>
                    <a:pt x="2562" y="944"/>
                    <a:pt x="2433" y="1073"/>
                    <a:pt x="2294" y="1202"/>
                  </a:cubicBezTo>
                  <a:cubicBezTo>
                    <a:pt x="2155" y="1322"/>
                    <a:pt x="2016" y="1441"/>
                    <a:pt x="1867" y="1560"/>
                  </a:cubicBezTo>
                  <a:cubicBezTo>
                    <a:pt x="1719" y="1669"/>
                    <a:pt x="1580" y="1778"/>
                    <a:pt x="1421" y="1887"/>
                  </a:cubicBezTo>
                  <a:cubicBezTo>
                    <a:pt x="1271" y="1977"/>
                    <a:pt x="1123" y="2086"/>
                    <a:pt x="964" y="2176"/>
                  </a:cubicBezTo>
                  <a:cubicBezTo>
                    <a:pt x="795" y="2264"/>
                    <a:pt x="646" y="2354"/>
                    <a:pt x="477" y="2443"/>
                  </a:cubicBezTo>
                  <a:lnTo>
                    <a:pt x="229" y="2553"/>
                  </a:lnTo>
                  <a:cubicBezTo>
                    <a:pt x="189" y="2573"/>
                    <a:pt x="150" y="2602"/>
                    <a:pt x="110" y="2622"/>
                  </a:cubicBezTo>
                  <a:cubicBezTo>
                    <a:pt x="110" y="2622"/>
                    <a:pt x="80" y="2642"/>
                    <a:pt x="50" y="2652"/>
                  </a:cubicBezTo>
                  <a:cubicBezTo>
                    <a:pt x="20" y="2672"/>
                    <a:pt x="0" y="2681"/>
                    <a:pt x="0" y="2681"/>
                  </a:cubicBezTo>
                  <a:lnTo>
                    <a:pt x="110" y="2900"/>
                  </a:lnTo>
                  <a:cubicBezTo>
                    <a:pt x="110" y="2900"/>
                    <a:pt x="139" y="2880"/>
                    <a:pt x="170" y="2871"/>
                  </a:cubicBezTo>
                  <a:cubicBezTo>
                    <a:pt x="199" y="2840"/>
                    <a:pt x="229" y="2821"/>
                    <a:pt x="229" y="2821"/>
                  </a:cubicBezTo>
                  <a:cubicBezTo>
                    <a:pt x="269" y="2791"/>
                    <a:pt x="298" y="2771"/>
                    <a:pt x="338" y="2741"/>
                  </a:cubicBezTo>
                  <a:lnTo>
                    <a:pt x="576" y="2602"/>
                  </a:lnTo>
                  <a:cubicBezTo>
                    <a:pt x="726" y="2503"/>
                    <a:pt x="884" y="2394"/>
                    <a:pt x="1033" y="2295"/>
                  </a:cubicBezTo>
                  <a:cubicBezTo>
                    <a:pt x="1192" y="2195"/>
                    <a:pt x="1331" y="2076"/>
                    <a:pt x="1490" y="1977"/>
                  </a:cubicBezTo>
                  <a:lnTo>
                    <a:pt x="1937" y="1639"/>
                  </a:lnTo>
                  <a:lnTo>
                    <a:pt x="2374" y="1282"/>
                  </a:lnTo>
                  <a:lnTo>
                    <a:pt x="2791" y="924"/>
                  </a:lnTo>
                  <a:cubicBezTo>
                    <a:pt x="2930" y="795"/>
                    <a:pt x="3069" y="666"/>
                    <a:pt x="3198" y="547"/>
                  </a:cubicBezTo>
                  <a:lnTo>
                    <a:pt x="3595" y="150"/>
                  </a:lnTo>
                  <a:lnTo>
                    <a:pt x="341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663425" y="2531725"/>
              <a:ext cx="29575" cy="25125"/>
            </a:xfrm>
            <a:custGeom>
              <a:avLst/>
              <a:gdLst/>
              <a:ahLst/>
              <a:cxnLst/>
              <a:rect l="l" t="t" r="r" b="b"/>
              <a:pathLst>
                <a:path w="1183" h="1005" extrusionOk="0">
                  <a:moveTo>
                    <a:pt x="944" y="1"/>
                  </a:moveTo>
                  <a:cubicBezTo>
                    <a:pt x="914" y="31"/>
                    <a:pt x="914" y="71"/>
                    <a:pt x="884" y="110"/>
                  </a:cubicBezTo>
                  <a:cubicBezTo>
                    <a:pt x="854" y="150"/>
                    <a:pt x="825" y="190"/>
                    <a:pt x="785" y="230"/>
                  </a:cubicBezTo>
                  <a:cubicBezTo>
                    <a:pt x="706" y="299"/>
                    <a:pt x="626" y="378"/>
                    <a:pt x="536" y="458"/>
                  </a:cubicBezTo>
                  <a:cubicBezTo>
                    <a:pt x="447" y="527"/>
                    <a:pt x="368" y="587"/>
                    <a:pt x="269" y="647"/>
                  </a:cubicBezTo>
                  <a:cubicBezTo>
                    <a:pt x="229" y="666"/>
                    <a:pt x="179" y="686"/>
                    <a:pt x="130" y="706"/>
                  </a:cubicBezTo>
                  <a:cubicBezTo>
                    <a:pt x="90" y="726"/>
                    <a:pt x="40" y="726"/>
                    <a:pt x="0" y="736"/>
                  </a:cubicBezTo>
                  <a:lnTo>
                    <a:pt x="60" y="1004"/>
                  </a:lnTo>
                  <a:cubicBezTo>
                    <a:pt x="110" y="964"/>
                    <a:pt x="169" y="925"/>
                    <a:pt x="219" y="885"/>
                  </a:cubicBezTo>
                  <a:lnTo>
                    <a:pt x="358" y="766"/>
                  </a:lnTo>
                  <a:cubicBezTo>
                    <a:pt x="437" y="686"/>
                    <a:pt x="527" y="607"/>
                    <a:pt x="606" y="537"/>
                  </a:cubicBezTo>
                  <a:cubicBezTo>
                    <a:pt x="695" y="468"/>
                    <a:pt x="785" y="398"/>
                    <a:pt x="884" y="338"/>
                  </a:cubicBezTo>
                  <a:cubicBezTo>
                    <a:pt x="924" y="309"/>
                    <a:pt x="973" y="269"/>
                    <a:pt x="1023" y="239"/>
                  </a:cubicBezTo>
                  <a:cubicBezTo>
                    <a:pt x="1073" y="199"/>
                    <a:pt x="1143" y="150"/>
                    <a:pt x="1182" y="100"/>
                  </a:cubicBezTo>
                  <a:lnTo>
                    <a:pt x="94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577525" y="2423000"/>
              <a:ext cx="42500" cy="48950"/>
            </a:xfrm>
            <a:custGeom>
              <a:avLst/>
              <a:gdLst/>
              <a:ahLst/>
              <a:cxnLst/>
              <a:rect l="l" t="t" r="r" b="b"/>
              <a:pathLst>
                <a:path w="1700" h="1958" extrusionOk="0">
                  <a:moveTo>
                    <a:pt x="1059" y="317"/>
                  </a:moveTo>
                  <a:lnTo>
                    <a:pt x="1203" y="676"/>
                  </a:lnTo>
                  <a:lnTo>
                    <a:pt x="1322" y="984"/>
                  </a:lnTo>
                  <a:lnTo>
                    <a:pt x="1411" y="1292"/>
                  </a:lnTo>
                  <a:lnTo>
                    <a:pt x="1500" y="1609"/>
                  </a:lnTo>
                  <a:lnTo>
                    <a:pt x="1530" y="1729"/>
                  </a:lnTo>
                  <a:lnTo>
                    <a:pt x="1540" y="1768"/>
                  </a:lnTo>
                  <a:lnTo>
                    <a:pt x="1550" y="1788"/>
                  </a:lnTo>
                  <a:lnTo>
                    <a:pt x="1530" y="1788"/>
                  </a:lnTo>
                  <a:lnTo>
                    <a:pt x="1441" y="1759"/>
                  </a:lnTo>
                  <a:lnTo>
                    <a:pt x="1381" y="1729"/>
                  </a:lnTo>
                  <a:cubicBezTo>
                    <a:pt x="1361" y="1719"/>
                    <a:pt x="1331" y="1699"/>
                    <a:pt x="1311" y="1689"/>
                  </a:cubicBezTo>
                  <a:cubicBezTo>
                    <a:pt x="1222" y="1629"/>
                    <a:pt x="1133" y="1570"/>
                    <a:pt x="1033" y="1510"/>
                  </a:cubicBezTo>
                  <a:cubicBezTo>
                    <a:pt x="845" y="1381"/>
                    <a:pt x="656" y="1292"/>
                    <a:pt x="468" y="1173"/>
                  </a:cubicBezTo>
                  <a:lnTo>
                    <a:pt x="239" y="1034"/>
                  </a:lnTo>
                  <a:cubicBezTo>
                    <a:pt x="239" y="1024"/>
                    <a:pt x="210" y="1024"/>
                    <a:pt x="219" y="1014"/>
                  </a:cubicBezTo>
                  <a:lnTo>
                    <a:pt x="249" y="994"/>
                  </a:lnTo>
                  <a:lnTo>
                    <a:pt x="329" y="934"/>
                  </a:lnTo>
                  <a:cubicBezTo>
                    <a:pt x="488" y="815"/>
                    <a:pt x="647" y="696"/>
                    <a:pt x="795" y="567"/>
                  </a:cubicBezTo>
                  <a:cubicBezTo>
                    <a:pt x="882" y="486"/>
                    <a:pt x="974" y="405"/>
                    <a:pt x="1059" y="317"/>
                  </a:cubicBezTo>
                  <a:close/>
                  <a:moveTo>
                    <a:pt x="1024" y="1"/>
                  </a:moveTo>
                  <a:cubicBezTo>
                    <a:pt x="1004" y="27"/>
                    <a:pt x="985" y="54"/>
                    <a:pt x="965" y="80"/>
                  </a:cubicBezTo>
                  <a:lnTo>
                    <a:pt x="965" y="80"/>
                  </a:lnTo>
                  <a:cubicBezTo>
                    <a:pt x="964" y="80"/>
                    <a:pt x="964" y="80"/>
                    <a:pt x="964" y="80"/>
                  </a:cubicBezTo>
                  <a:lnTo>
                    <a:pt x="964" y="81"/>
                  </a:lnTo>
                  <a:lnTo>
                    <a:pt x="964" y="81"/>
                  </a:lnTo>
                  <a:cubicBezTo>
                    <a:pt x="872" y="203"/>
                    <a:pt x="772" y="324"/>
                    <a:pt x="666" y="438"/>
                  </a:cubicBezTo>
                  <a:cubicBezTo>
                    <a:pt x="537" y="567"/>
                    <a:pt x="388" y="696"/>
                    <a:pt x="249" y="825"/>
                  </a:cubicBezTo>
                  <a:lnTo>
                    <a:pt x="170" y="885"/>
                  </a:lnTo>
                  <a:cubicBezTo>
                    <a:pt x="140" y="914"/>
                    <a:pt x="100" y="945"/>
                    <a:pt x="100" y="945"/>
                  </a:cubicBezTo>
                  <a:lnTo>
                    <a:pt x="11" y="1004"/>
                  </a:lnTo>
                  <a:lnTo>
                    <a:pt x="1" y="1014"/>
                  </a:lnTo>
                  <a:lnTo>
                    <a:pt x="11" y="1024"/>
                  </a:lnTo>
                  <a:lnTo>
                    <a:pt x="41" y="1044"/>
                  </a:lnTo>
                  <a:lnTo>
                    <a:pt x="91" y="1073"/>
                  </a:lnTo>
                  <a:lnTo>
                    <a:pt x="418" y="1272"/>
                  </a:lnTo>
                  <a:cubicBezTo>
                    <a:pt x="607" y="1381"/>
                    <a:pt x="805" y="1481"/>
                    <a:pt x="984" y="1600"/>
                  </a:cubicBezTo>
                  <a:cubicBezTo>
                    <a:pt x="1073" y="1659"/>
                    <a:pt x="1163" y="1719"/>
                    <a:pt x="1262" y="1779"/>
                  </a:cubicBezTo>
                  <a:cubicBezTo>
                    <a:pt x="1282" y="1788"/>
                    <a:pt x="1311" y="1808"/>
                    <a:pt x="1331" y="1818"/>
                  </a:cubicBezTo>
                  <a:lnTo>
                    <a:pt x="1421" y="1868"/>
                  </a:lnTo>
                  <a:cubicBezTo>
                    <a:pt x="1490" y="1898"/>
                    <a:pt x="1560" y="1927"/>
                    <a:pt x="1640" y="1937"/>
                  </a:cubicBezTo>
                  <a:lnTo>
                    <a:pt x="1699" y="1957"/>
                  </a:lnTo>
                  <a:cubicBezTo>
                    <a:pt x="1699" y="1937"/>
                    <a:pt x="1689" y="1918"/>
                    <a:pt x="1689" y="1907"/>
                  </a:cubicBezTo>
                  <a:lnTo>
                    <a:pt x="1669" y="1788"/>
                  </a:lnTo>
                  <a:lnTo>
                    <a:pt x="1620" y="1590"/>
                  </a:lnTo>
                  <a:lnTo>
                    <a:pt x="1550" y="1262"/>
                  </a:lnTo>
                  <a:lnTo>
                    <a:pt x="1470" y="945"/>
                  </a:lnTo>
                  <a:lnTo>
                    <a:pt x="1381" y="636"/>
                  </a:lnTo>
                  <a:cubicBezTo>
                    <a:pt x="1322" y="428"/>
                    <a:pt x="1252" y="219"/>
                    <a:pt x="1183" y="11"/>
                  </a:cubicBezTo>
                  <a:cubicBezTo>
                    <a:pt x="1183" y="11"/>
                    <a:pt x="1137" y="29"/>
                    <a:pt x="1081" y="48"/>
                  </a:cubicBezTo>
                  <a:lnTo>
                    <a:pt x="1081" y="48"/>
                  </a:lnTo>
                  <a:lnTo>
                    <a:pt x="10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525900" y="2507400"/>
              <a:ext cx="34775" cy="113475"/>
            </a:xfrm>
            <a:custGeom>
              <a:avLst/>
              <a:gdLst/>
              <a:ahLst/>
              <a:cxnLst/>
              <a:rect l="l" t="t" r="r" b="b"/>
              <a:pathLst>
                <a:path w="1391" h="4539" extrusionOk="0">
                  <a:moveTo>
                    <a:pt x="1291" y="1"/>
                  </a:moveTo>
                  <a:cubicBezTo>
                    <a:pt x="1103" y="100"/>
                    <a:pt x="914" y="210"/>
                    <a:pt x="735" y="319"/>
                  </a:cubicBezTo>
                  <a:cubicBezTo>
                    <a:pt x="537" y="418"/>
                    <a:pt x="348" y="508"/>
                    <a:pt x="159" y="607"/>
                  </a:cubicBezTo>
                  <a:cubicBezTo>
                    <a:pt x="159" y="607"/>
                    <a:pt x="130" y="627"/>
                    <a:pt x="110" y="636"/>
                  </a:cubicBezTo>
                  <a:lnTo>
                    <a:pt x="51" y="656"/>
                  </a:lnTo>
                  <a:cubicBezTo>
                    <a:pt x="40" y="666"/>
                    <a:pt x="11" y="666"/>
                    <a:pt x="1" y="686"/>
                  </a:cubicBezTo>
                  <a:lnTo>
                    <a:pt x="20" y="746"/>
                  </a:lnTo>
                  <a:lnTo>
                    <a:pt x="60" y="934"/>
                  </a:lnTo>
                  <a:lnTo>
                    <a:pt x="130" y="1252"/>
                  </a:lnTo>
                  <a:lnTo>
                    <a:pt x="199" y="1570"/>
                  </a:lnTo>
                  <a:cubicBezTo>
                    <a:pt x="229" y="1679"/>
                    <a:pt x="229" y="1788"/>
                    <a:pt x="239" y="1898"/>
                  </a:cubicBezTo>
                  <a:lnTo>
                    <a:pt x="289" y="2553"/>
                  </a:lnTo>
                  <a:cubicBezTo>
                    <a:pt x="298" y="2771"/>
                    <a:pt x="289" y="2990"/>
                    <a:pt x="279" y="3218"/>
                  </a:cubicBezTo>
                  <a:cubicBezTo>
                    <a:pt x="269" y="3655"/>
                    <a:pt x="199" y="4092"/>
                    <a:pt x="130" y="4539"/>
                  </a:cubicBezTo>
                  <a:lnTo>
                    <a:pt x="428" y="4528"/>
                  </a:lnTo>
                  <a:cubicBezTo>
                    <a:pt x="437" y="4092"/>
                    <a:pt x="457" y="3645"/>
                    <a:pt x="437" y="3198"/>
                  </a:cubicBezTo>
                  <a:cubicBezTo>
                    <a:pt x="428" y="2980"/>
                    <a:pt x="428" y="2761"/>
                    <a:pt x="418" y="2543"/>
                  </a:cubicBezTo>
                  <a:lnTo>
                    <a:pt x="348" y="1878"/>
                  </a:lnTo>
                  <a:cubicBezTo>
                    <a:pt x="338" y="1768"/>
                    <a:pt x="329" y="1659"/>
                    <a:pt x="309" y="1550"/>
                  </a:cubicBezTo>
                  <a:lnTo>
                    <a:pt x="239" y="1232"/>
                  </a:lnTo>
                  <a:lnTo>
                    <a:pt x="179" y="905"/>
                  </a:lnTo>
                  <a:lnTo>
                    <a:pt x="150" y="775"/>
                  </a:lnTo>
                  <a:lnTo>
                    <a:pt x="150" y="755"/>
                  </a:lnTo>
                  <a:lnTo>
                    <a:pt x="170" y="755"/>
                  </a:lnTo>
                  <a:lnTo>
                    <a:pt x="209" y="736"/>
                  </a:lnTo>
                  <a:cubicBezTo>
                    <a:pt x="408" y="656"/>
                    <a:pt x="607" y="567"/>
                    <a:pt x="805" y="488"/>
                  </a:cubicBezTo>
                  <a:cubicBezTo>
                    <a:pt x="1004" y="388"/>
                    <a:pt x="1202" y="299"/>
                    <a:pt x="1391" y="210"/>
                  </a:cubicBez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421650" y="2543550"/>
              <a:ext cx="83675" cy="87750"/>
            </a:xfrm>
            <a:custGeom>
              <a:avLst/>
              <a:gdLst/>
              <a:ahLst/>
              <a:cxnLst/>
              <a:rect l="l" t="t" r="r" b="b"/>
              <a:pathLst>
                <a:path w="3347" h="3510" extrusionOk="0">
                  <a:moveTo>
                    <a:pt x="1435" y="0"/>
                  </a:moveTo>
                  <a:cubicBezTo>
                    <a:pt x="1421" y="0"/>
                    <a:pt x="1404" y="4"/>
                    <a:pt x="1390" y="4"/>
                  </a:cubicBezTo>
                  <a:lnTo>
                    <a:pt x="1282" y="15"/>
                  </a:lnTo>
                  <a:cubicBezTo>
                    <a:pt x="1063" y="35"/>
                    <a:pt x="845" y="64"/>
                    <a:pt x="636" y="64"/>
                  </a:cubicBezTo>
                  <a:cubicBezTo>
                    <a:pt x="417" y="74"/>
                    <a:pt x="209" y="84"/>
                    <a:pt x="0" y="94"/>
                  </a:cubicBezTo>
                  <a:lnTo>
                    <a:pt x="11" y="322"/>
                  </a:lnTo>
                  <a:cubicBezTo>
                    <a:pt x="229" y="302"/>
                    <a:pt x="437" y="273"/>
                    <a:pt x="656" y="253"/>
                  </a:cubicBezTo>
                  <a:cubicBezTo>
                    <a:pt x="874" y="223"/>
                    <a:pt x="1083" y="183"/>
                    <a:pt x="1301" y="154"/>
                  </a:cubicBezTo>
                  <a:lnTo>
                    <a:pt x="1341" y="143"/>
                  </a:lnTo>
                  <a:lnTo>
                    <a:pt x="1361" y="143"/>
                  </a:lnTo>
                  <a:lnTo>
                    <a:pt x="1371" y="163"/>
                  </a:lnTo>
                  <a:lnTo>
                    <a:pt x="1410" y="282"/>
                  </a:lnTo>
                  <a:lnTo>
                    <a:pt x="1529" y="591"/>
                  </a:lnTo>
                  <a:lnTo>
                    <a:pt x="1639" y="908"/>
                  </a:lnTo>
                  <a:cubicBezTo>
                    <a:pt x="1679" y="1008"/>
                    <a:pt x="1728" y="1107"/>
                    <a:pt x="1778" y="1206"/>
                  </a:cubicBezTo>
                  <a:lnTo>
                    <a:pt x="2066" y="1802"/>
                  </a:lnTo>
                  <a:cubicBezTo>
                    <a:pt x="2175" y="1990"/>
                    <a:pt x="2275" y="2189"/>
                    <a:pt x="2394" y="2378"/>
                  </a:cubicBezTo>
                  <a:cubicBezTo>
                    <a:pt x="2602" y="2765"/>
                    <a:pt x="2850" y="3133"/>
                    <a:pt x="3089" y="3510"/>
                  </a:cubicBezTo>
                  <a:lnTo>
                    <a:pt x="3347" y="3360"/>
                  </a:lnTo>
                  <a:cubicBezTo>
                    <a:pt x="3198" y="3192"/>
                    <a:pt x="3059" y="3023"/>
                    <a:pt x="2919" y="2844"/>
                  </a:cubicBezTo>
                  <a:cubicBezTo>
                    <a:pt x="2780" y="2676"/>
                    <a:pt x="2652" y="2487"/>
                    <a:pt x="2533" y="2308"/>
                  </a:cubicBezTo>
                  <a:cubicBezTo>
                    <a:pt x="2403" y="2120"/>
                    <a:pt x="2284" y="1941"/>
                    <a:pt x="2175" y="1752"/>
                  </a:cubicBezTo>
                  <a:lnTo>
                    <a:pt x="1877" y="1167"/>
                  </a:lnTo>
                  <a:cubicBezTo>
                    <a:pt x="1827" y="1067"/>
                    <a:pt x="1778" y="968"/>
                    <a:pt x="1738" y="869"/>
                  </a:cubicBezTo>
                  <a:lnTo>
                    <a:pt x="1629" y="560"/>
                  </a:lnTo>
                  <a:lnTo>
                    <a:pt x="1529" y="253"/>
                  </a:lnTo>
                  <a:lnTo>
                    <a:pt x="1470" y="64"/>
                  </a:lnTo>
                  <a:lnTo>
                    <a:pt x="1450" y="4"/>
                  </a:lnTo>
                  <a:cubicBezTo>
                    <a:pt x="1447" y="1"/>
                    <a:pt x="1441" y="0"/>
                    <a:pt x="143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416675" y="2452075"/>
              <a:ext cx="115975" cy="37975"/>
            </a:xfrm>
            <a:custGeom>
              <a:avLst/>
              <a:gdLst/>
              <a:ahLst/>
              <a:cxnLst/>
              <a:rect l="l" t="t" r="r" b="b"/>
              <a:pathLst>
                <a:path w="4639" h="1519" extrusionOk="0">
                  <a:moveTo>
                    <a:pt x="4528" y="0"/>
                  </a:moveTo>
                  <a:cubicBezTo>
                    <a:pt x="4350" y="89"/>
                    <a:pt x="4181" y="188"/>
                    <a:pt x="4012" y="278"/>
                  </a:cubicBezTo>
                  <a:cubicBezTo>
                    <a:pt x="3833" y="357"/>
                    <a:pt x="3655" y="446"/>
                    <a:pt x="3466" y="526"/>
                  </a:cubicBezTo>
                  <a:cubicBezTo>
                    <a:pt x="3288" y="596"/>
                    <a:pt x="3109" y="675"/>
                    <a:pt x="2920" y="735"/>
                  </a:cubicBezTo>
                  <a:cubicBezTo>
                    <a:pt x="2721" y="794"/>
                    <a:pt x="2543" y="863"/>
                    <a:pt x="2344" y="913"/>
                  </a:cubicBezTo>
                  <a:cubicBezTo>
                    <a:pt x="2156" y="963"/>
                    <a:pt x="1957" y="1013"/>
                    <a:pt x="1768" y="1052"/>
                  </a:cubicBezTo>
                  <a:cubicBezTo>
                    <a:pt x="1570" y="1092"/>
                    <a:pt x="1371" y="1132"/>
                    <a:pt x="1183" y="1152"/>
                  </a:cubicBezTo>
                  <a:cubicBezTo>
                    <a:pt x="984" y="1181"/>
                    <a:pt x="786" y="1201"/>
                    <a:pt x="587" y="1221"/>
                  </a:cubicBezTo>
                  <a:lnTo>
                    <a:pt x="289" y="1231"/>
                  </a:lnTo>
                  <a:cubicBezTo>
                    <a:pt x="239" y="1241"/>
                    <a:pt x="190" y="1241"/>
                    <a:pt x="140" y="1251"/>
                  </a:cubicBezTo>
                  <a:lnTo>
                    <a:pt x="1" y="1261"/>
                  </a:lnTo>
                  <a:lnTo>
                    <a:pt x="21" y="1519"/>
                  </a:lnTo>
                  <a:lnTo>
                    <a:pt x="170" y="1479"/>
                  </a:lnTo>
                  <a:lnTo>
                    <a:pt x="318" y="1450"/>
                  </a:lnTo>
                  <a:lnTo>
                    <a:pt x="607" y="1400"/>
                  </a:lnTo>
                  <a:cubicBezTo>
                    <a:pt x="805" y="1370"/>
                    <a:pt x="1004" y="1331"/>
                    <a:pt x="1203" y="1291"/>
                  </a:cubicBezTo>
                  <a:cubicBezTo>
                    <a:pt x="1401" y="1251"/>
                    <a:pt x="1589" y="1201"/>
                    <a:pt x="1788" y="1161"/>
                  </a:cubicBezTo>
                  <a:cubicBezTo>
                    <a:pt x="1987" y="1112"/>
                    <a:pt x="2176" y="1062"/>
                    <a:pt x="2374" y="1013"/>
                  </a:cubicBezTo>
                  <a:cubicBezTo>
                    <a:pt x="2562" y="963"/>
                    <a:pt x="2761" y="894"/>
                    <a:pt x="2950" y="844"/>
                  </a:cubicBezTo>
                  <a:cubicBezTo>
                    <a:pt x="3138" y="784"/>
                    <a:pt x="3327" y="715"/>
                    <a:pt x="3526" y="655"/>
                  </a:cubicBezTo>
                  <a:cubicBezTo>
                    <a:pt x="3714" y="585"/>
                    <a:pt x="3893" y="506"/>
                    <a:pt x="4082" y="446"/>
                  </a:cubicBezTo>
                  <a:cubicBezTo>
                    <a:pt x="4270" y="367"/>
                    <a:pt x="4449" y="288"/>
                    <a:pt x="4638" y="208"/>
                  </a:cubicBezTo>
                  <a:lnTo>
                    <a:pt x="45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414950" y="2431700"/>
              <a:ext cx="107275" cy="35525"/>
            </a:xfrm>
            <a:custGeom>
              <a:avLst/>
              <a:gdLst/>
              <a:ahLst/>
              <a:cxnLst/>
              <a:rect l="l" t="t" r="r" b="b"/>
              <a:pathLst>
                <a:path w="4291" h="1421" extrusionOk="0">
                  <a:moveTo>
                    <a:pt x="4180" y="1"/>
                  </a:moveTo>
                  <a:cubicBezTo>
                    <a:pt x="4022" y="80"/>
                    <a:pt x="3863" y="169"/>
                    <a:pt x="3704" y="249"/>
                  </a:cubicBezTo>
                  <a:cubicBezTo>
                    <a:pt x="3535" y="328"/>
                    <a:pt x="3377" y="408"/>
                    <a:pt x="3207" y="487"/>
                  </a:cubicBezTo>
                  <a:cubicBezTo>
                    <a:pt x="3039" y="547"/>
                    <a:pt x="2870" y="626"/>
                    <a:pt x="2691" y="686"/>
                  </a:cubicBezTo>
                  <a:cubicBezTo>
                    <a:pt x="2523" y="736"/>
                    <a:pt x="2344" y="795"/>
                    <a:pt x="2165" y="844"/>
                  </a:cubicBezTo>
                  <a:cubicBezTo>
                    <a:pt x="1986" y="884"/>
                    <a:pt x="1808" y="934"/>
                    <a:pt x="1629" y="974"/>
                  </a:cubicBezTo>
                  <a:cubicBezTo>
                    <a:pt x="1450" y="1003"/>
                    <a:pt x="1272" y="1043"/>
                    <a:pt x="1083" y="1073"/>
                  </a:cubicBezTo>
                  <a:cubicBezTo>
                    <a:pt x="904" y="1083"/>
                    <a:pt x="725" y="1103"/>
                    <a:pt x="537" y="1122"/>
                  </a:cubicBezTo>
                  <a:lnTo>
                    <a:pt x="268" y="1142"/>
                  </a:lnTo>
                  <a:cubicBezTo>
                    <a:pt x="219" y="1142"/>
                    <a:pt x="169" y="1142"/>
                    <a:pt x="129" y="1153"/>
                  </a:cubicBezTo>
                  <a:lnTo>
                    <a:pt x="1" y="1162"/>
                  </a:lnTo>
                  <a:lnTo>
                    <a:pt x="21" y="1420"/>
                  </a:lnTo>
                  <a:lnTo>
                    <a:pt x="160" y="1381"/>
                  </a:lnTo>
                  <a:cubicBezTo>
                    <a:pt x="199" y="1371"/>
                    <a:pt x="248" y="1361"/>
                    <a:pt x="288" y="1351"/>
                  </a:cubicBezTo>
                  <a:lnTo>
                    <a:pt x="566" y="1311"/>
                  </a:lnTo>
                  <a:cubicBezTo>
                    <a:pt x="745" y="1272"/>
                    <a:pt x="924" y="1242"/>
                    <a:pt x="1113" y="1202"/>
                  </a:cubicBezTo>
                  <a:cubicBezTo>
                    <a:pt x="1291" y="1162"/>
                    <a:pt x="1470" y="1122"/>
                    <a:pt x="1658" y="1083"/>
                  </a:cubicBezTo>
                  <a:cubicBezTo>
                    <a:pt x="1837" y="1043"/>
                    <a:pt x="2016" y="983"/>
                    <a:pt x="2195" y="944"/>
                  </a:cubicBezTo>
                  <a:cubicBezTo>
                    <a:pt x="2373" y="894"/>
                    <a:pt x="2552" y="835"/>
                    <a:pt x="2731" y="785"/>
                  </a:cubicBezTo>
                  <a:cubicBezTo>
                    <a:pt x="2909" y="736"/>
                    <a:pt x="3079" y="666"/>
                    <a:pt x="3257" y="616"/>
                  </a:cubicBezTo>
                  <a:cubicBezTo>
                    <a:pt x="3436" y="557"/>
                    <a:pt x="3605" y="487"/>
                    <a:pt x="3774" y="418"/>
                  </a:cubicBezTo>
                  <a:cubicBezTo>
                    <a:pt x="3952" y="358"/>
                    <a:pt x="4121" y="279"/>
                    <a:pt x="4290" y="209"/>
                  </a:cubicBezTo>
                  <a:lnTo>
                    <a:pt x="41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501075" y="2617875"/>
              <a:ext cx="34775" cy="14425"/>
            </a:xfrm>
            <a:custGeom>
              <a:avLst/>
              <a:gdLst/>
              <a:ahLst/>
              <a:cxnLst/>
              <a:rect l="l" t="t" r="r" b="b"/>
              <a:pathLst>
                <a:path w="1391" h="577" extrusionOk="0">
                  <a:moveTo>
                    <a:pt x="1212" y="1"/>
                  </a:moveTo>
                  <a:cubicBezTo>
                    <a:pt x="1172" y="10"/>
                    <a:pt x="1152" y="50"/>
                    <a:pt x="1113" y="70"/>
                  </a:cubicBezTo>
                  <a:cubicBezTo>
                    <a:pt x="1073" y="100"/>
                    <a:pt x="1024" y="120"/>
                    <a:pt x="974" y="140"/>
                  </a:cubicBezTo>
                  <a:cubicBezTo>
                    <a:pt x="874" y="189"/>
                    <a:pt x="766" y="229"/>
                    <a:pt x="656" y="259"/>
                  </a:cubicBezTo>
                  <a:cubicBezTo>
                    <a:pt x="547" y="288"/>
                    <a:pt x="448" y="318"/>
                    <a:pt x="338" y="328"/>
                  </a:cubicBezTo>
                  <a:cubicBezTo>
                    <a:pt x="289" y="338"/>
                    <a:pt x="239" y="338"/>
                    <a:pt x="190" y="338"/>
                  </a:cubicBezTo>
                  <a:cubicBezTo>
                    <a:pt x="140" y="338"/>
                    <a:pt x="100" y="318"/>
                    <a:pt x="60" y="308"/>
                  </a:cubicBezTo>
                  <a:lnTo>
                    <a:pt x="1" y="577"/>
                  </a:lnTo>
                  <a:cubicBezTo>
                    <a:pt x="71" y="566"/>
                    <a:pt x="140" y="546"/>
                    <a:pt x="199" y="537"/>
                  </a:cubicBezTo>
                  <a:lnTo>
                    <a:pt x="368" y="477"/>
                  </a:lnTo>
                  <a:cubicBezTo>
                    <a:pt x="477" y="438"/>
                    <a:pt x="587" y="387"/>
                    <a:pt x="696" y="358"/>
                  </a:cubicBezTo>
                  <a:cubicBezTo>
                    <a:pt x="795" y="328"/>
                    <a:pt x="905" y="308"/>
                    <a:pt x="1013" y="288"/>
                  </a:cubicBezTo>
                  <a:cubicBezTo>
                    <a:pt x="1073" y="268"/>
                    <a:pt x="1133" y="259"/>
                    <a:pt x="1192" y="248"/>
                  </a:cubicBezTo>
                  <a:cubicBezTo>
                    <a:pt x="1252" y="229"/>
                    <a:pt x="1331" y="209"/>
                    <a:pt x="1391" y="179"/>
                  </a:cubicBezTo>
                  <a:lnTo>
                    <a:pt x="12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462125" y="2485325"/>
              <a:ext cx="37000" cy="51400"/>
            </a:xfrm>
            <a:custGeom>
              <a:avLst/>
              <a:gdLst/>
              <a:ahLst/>
              <a:cxnLst/>
              <a:rect l="l" t="t" r="r" b="b"/>
              <a:pathLst>
                <a:path w="1480" h="2056" extrusionOk="0">
                  <a:moveTo>
                    <a:pt x="1251" y="300"/>
                  </a:moveTo>
                  <a:lnTo>
                    <a:pt x="1251" y="685"/>
                  </a:lnTo>
                  <a:lnTo>
                    <a:pt x="1241" y="1013"/>
                  </a:lnTo>
                  <a:lnTo>
                    <a:pt x="1201" y="1341"/>
                  </a:lnTo>
                  <a:lnTo>
                    <a:pt x="1161" y="1669"/>
                  </a:lnTo>
                  <a:lnTo>
                    <a:pt x="1142" y="1777"/>
                  </a:lnTo>
                  <a:lnTo>
                    <a:pt x="1142" y="1827"/>
                  </a:lnTo>
                  <a:lnTo>
                    <a:pt x="1132" y="1847"/>
                  </a:lnTo>
                  <a:lnTo>
                    <a:pt x="1122" y="1837"/>
                  </a:lnTo>
                  <a:cubicBezTo>
                    <a:pt x="1092" y="1817"/>
                    <a:pt x="1073" y="1797"/>
                    <a:pt x="1053" y="1777"/>
                  </a:cubicBezTo>
                  <a:lnTo>
                    <a:pt x="1003" y="1728"/>
                  </a:lnTo>
                  <a:cubicBezTo>
                    <a:pt x="993" y="1708"/>
                    <a:pt x="973" y="1688"/>
                    <a:pt x="953" y="1658"/>
                  </a:cubicBezTo>
                  <a:cubicBezTo>
                    <a:pt x="894" y="1579"/>
                    <a:pt x="834" y="1480"/>
                    <a:pt x="764" y="1391"/>
                  </a:cubicBezTo>
                  <a:cubicBezTo>
                    <a:pt x="645" y="1202"/>
                    <a:pt x="506" y="1043"/>
                    <a:pt x="377" y="864"/>
                  </a:cubicBezTo>
                  <a:lnTo>
                    <a:pt x="219" y="646"/>
                  </a:lnTo>
                  <a:cubicBezTo>
                    <a:pt x="219" y="636"/>
                    <a:pt x="199" y="626"/>
                    <a:pt x="208" y="616"/>
                  </a:cubicBezTo>
                  <a:lnTo>
                    <a:pt x="248" y="616"/>
                  </a:lnTo>
                  <a:lnTo>
                    <a:pt x="338" y="586"/>
                  </a:lnTo>
                  <a:cubicBezTo>
                    <a:pt x="526" y="537"/>
                    <a:pt x="715" y="487"/>
                    <a:pt x="903" y="427"/>
                  </a:cubicBezTo>
                  <a:cubicBezTo>
                    <a:pt x="1023" y="389"/>
                    <a:pt x="1138" y="348"/>
                    <a:pt x="1251" y="300"/>
                  </a:cubicBezTo>
                  <a:close/>
                  <a:moveTo>
                    <a:pt x="1340" y="1"/>
                  </a:moveTo>
                  <a:cubicBezTo>
                    <a:pt x="1311" y="17"/>
                    <a:pt x="1281" y="33"/>
                    <a:pt x="1251" y="50"/>
                  </a:cubicBezTo>
                  <a:lnTo>
                    <a:pt x="1251" y="50"/>
                  </a:lnTo>
                  <a:cubicBezTo>
                    <a:pt x="1251" y="50"/>
                    <a:pt x="1251" y="50"/>
                    <a:pt x="1251" y="50"/>
                  </a:cubicBezTo>
                  <a:lnTo>
                    <a:pt x="1251" y="50"/>
                  </a:lnTo>
                  <a:lnTo>
                    <a:pt x="1251" y="50"/>
                  </a:lnTo>
                  <a:cubicBezTo>
                    <a:pt x="1119" y="122"/>
                    <a:pt x="982" y="194"/>
                    <a:pt x="844" y="259"/>
                  </a:cubicBezTo>
                  <a:cubicBezTo>
                    <a:pt x="665" y="328"/>
                    <a:pt x="486" y="387"/>
                    <a:pt x="308" y="457"/>
                  </a:cubicBezTo>
                  <a:cubicBezTo>
                    <a:pt x="308" y="457"/>
                    <a:pt x="258" y="467"/>
                    <a:pt x="219" y="477"/>
                  </a:cubicBezTo>
                  <a:cubicBezTo>
                    <a:pt x="169" y="497"/>
                    <a:pt x="119" y="506"/>
                    <a:pt x="119" y="506"/>
                  </a:cubicBezTo>
                  <a:lnTo>
                    <a:pt x="20" y="537"/>
                  </a:lnTo>
                  <a:lnTo>
                    <a:pt x="10" y="537"/>
                  </a:lnTo>
                  <a:cubicBezTo>
                    <a:pt x="0" y="537"/>
                    <a:pt x="10" y="546"/>
                    <a:pt x="10" y="546"/>
                  </a:cubicBezTo>
                  <a:lnTo>
                    <a:pt x="30" y="576"/>
                  </a:lnTo>
                  <a:lnTo>
                    <a:pt x="69" y="626"/>
                  </a:lnTo>
                  <a:lnTo>
                    <a:pt x="298" y="934"/>
                  </a:lnTo>
                  <a:cubicBezTo>
                    <a:pt x="427" y="1102"/>
                    <a:pt x="576" y="1271"/>
                    <a:pt x="685" y="1450"/>
                  </a:cubicBezTo>
                  <a:cubicBezTo>
                    <a:pt x="744" y="1539"/>
                    <a:pt x="804" y="1638"/>
                    <a:pt x="874" y="1728"/>
                  </a:cubicBezTo>
                  <a:cubicBezTo>
                    <a:pt x="894" y="1748"/>
                    <a:pt x="903" y="1768"/>
                    <a:pt x="923" y="1797"/>
                  </a:cubicBezTo>
                  <a:lnTo>
                    <a:pt x="993" y="1867"/>
                  </a:lnTo>
                  <a:cubicBezTo>
                    <a:pt x="1042" y="1927"/>
                    <a:pt x="1102" y="1976"/>
                    <a:pt x="1161" y="2026"/>
                  </a:cubicBezTo>
                  <a:lnTo>
                    <a:pt x="1212" y="2055"/>
                  </a:lnTo>
                  <a:cubicBezTo>
                    <a:pt x="1212" y="2046"/>
                    <a:pt x="1212" y="2026"/>
                    <a:pt x="1221" y="2006"/>
                  </a:cubicBezTo>
                  <a:lnTo>
                    <a:pt x="1241" y="1897"/>
                  </a:lnTo>
                  <a:lnTo>
                    <a:pt x="1281" y="1688"/>
                  </a:lnTo>
                  <a:lnTo>
                    <a:pt x="1340" y="1360"/>
                  </a:lnTo>
                  <a:lnTo>
                    <a:pt x="1390" y="1043"/>
                  </a:lnTo>
                  <a:lnTo>
                    <a:pt x="1420" y="715"/>
                  </a:lnTo>
                  <a:cubicBezTo>
                    <a:pt x="1450" y="497"/>
                    <a:pt x="1470" y="288"/>
                    <a:pt x="1479" y="70"/>
                  </a:cubicBezTo>
                  <a:cubicBezTo>
                    <a:pt x="1479" y="70"/>
                    <a:pt x="1428" y="70"/>
                    <a:pt x="1373" y="62"/>
                  </a:cubicBezTo>
                  <a:lnTo>
                    <a:pt x="1373" y="62"/>
                  </a:lnTo>
                  <a:lnTo>
                    <a:pt x="13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351650" y="2545900"/>
              <a:ext cx="70275" cy="96325"/>
            </a:xfrm>
            <a:custGeom>
              <a:avLst/>
              <a:gdLst/>
              <a:ahLst/>
              <a:cxnLst/>
              <a:rect l="l" t="t" r="r" b="b"/>
              <a:pathLst>
                <a:path w="2811" h="3853" extrusionOk="0">
                  <a:moveTo>
                    <a:pt x="2800" y="0"/>
                  </a:moveTo>
                  <a:cubicBezTo>
                    <a:pt x="2582" y="20"/>
                    <a:pt x="2374" y="49"/>
                    <a:pt x="2165" y="69"/>
                  </a:cubicBezTo>
                  <a:cubicBezTo>
                    <a:pt x="1946" y="99"/>
                    <a:pt x="1738" y="109"/>
                    <a:pt x="1520" y="129"/>
                  </a:cubicBezTo>
                  <a:lnTo>
                    <a:pt x="1401" y="129"/>
                  </a:lnTo>
                  <a:cubicBezTo>
                    <a:pt x="1381" y="129"/>
                    <a:pt x="1361" y="129"/>
                    <a:pt x="1351" y="139"/>
                  </a:cubicBezTo>
                  <a:lnTo>
                    <a:pt x="1341" y="199"/>
                  </a:lnTo>
                  <a:lnTo>
                    <a:pt x="1301" y="397"/>
                  </a:lnTo>
                  <a:lnTo>
                    <a:pt x="1251" y="715"/>
                  </a:lnTo>
                  <a:lnTo>
                    <a:pt x="1192" y="1033"/>
                  </a:lnTo>
                  <a:cubicBezTo>
                    <a:pt x="1172" y="1142"/>
                    <a:pt x="1132" y="1241"/>
                    <a:pt x="1103" y="1351"/>
                  </a:cubicBezTo>
                  <a:lnTo>
                    <a:pt x="904" y="1976"/>
                  </a:lnTo>
                  <a:cubicBezTo>
                    <a:pt x="825" y="2174"/>
                    <a:pt x="735" y="2383"/>
                    <a:pt x="636" y="2582"/>
                  </a:cubicBezTo>
                  <a:cubicBezTo>
                    <a:pt x="556" y="2780"/>
                    <a:pt x="448" y="2979"/>
                    <a:pt x="338" y="3178"/>
                  </a:cubicBezTo>
                  <a:cubicBezTo>
                    <a:pt x="229" y="3366"/>
                    <a:pt x="110" y="3555"/>
                    <a:pt x="0" y="3743"/>
                  </a:cubicBezTo>
                  <a:lnTo>
                    <a:pt x="278" y="3853"/>
                  </a:lnTo>
                  <a:cubicBezTo>
                    <a:pt x="448" y="3445"/>
                    <a:pt x="636" y="3048"/>
                    <a:pt x="785" y="2631"/>
                  </a:cubicBezTo>
                  <a:lnTo>
                    <a:pt x="1023" y="2006"/>
                  </a:lnTo>
                  <a:lnTo>
                    <a:pt x="1212" y="1380"/>
                  </a:lnTo>
                  <a:cubicBezTo>
                    <a:pt x="1242" y="1271"/>
                    <a:pt x="1282" y="1172"/>
                    <a:pt x="1301" y="1062"/>
                  </a:cubicBezTo>
                  <a:lnTo>
                    <a:pt x="1361" y="735"/>
                  </a:lnTo>
                  <a:lnTo>
                    <a:pt x="1430" y="407"/>
                  </a:lnTo>
                  <a:lnTo>
                    <a:pt x="1450" y="278"/>
                  </a:lnTo>
                  <a:lnTo>
                    <a:pt x="1460" y="258"/>
                  </a:lnTo>
                  <a:lnTo>
                    <a:pt x="1520" y="258"/>
                  </a:lnTo>
                  <a:cubicBezTo>
                    <a:pt x="1666" y="258"/>
                    <a:pt x="1811" y="263"/>
                    <a:pt x="1954" y="263"/>
                  </a:cubicBezTo>
                  <a:cubicBezTo>
                    <a:pt x="2025" y="263"/>
                    <a:pt x="2096" y="262"/>
                    <a:pt x="2165" y="258"/>
                  </a:cubicBezTo>
                  <a:cubicBezTo>
                    <a:pt x="2383" y="248"/>
                    <a:pt x="2602" y="239"/>
                    <a:pt x="2811" y="228"/>
                  </a:cubicBezTo>
                  <a:lnTo>
                    <a:pt x="280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278925" y="2529250"/>
              <a:ext cx="48175" cy="108250"/>
            </a:xfrm>
            <a:custGeom>
              <a:avLst/>
              <a:gdLst/>
              <a:ahLst/>
              <a:cxnLst/>
              <a:rect l="l" t="t" r="r" b="b"/>
              <a:pathLst>
                <a:path w="1927" h="4330" extrusionOk="0">
                  <a:moveTo>
                    <a:pt x="70" y="1"/>
                  </a:moveTo>
                  <a:lnTo>
                    <a:pt x="1" y="219"/>
                  </a:lnTo>
                  <a:cubicBezTo>
                    <a:pt x="209" y="279"/>
                    <a:pt x="407" y="338"/>
                    <a:pt x="616" y="398"/>
                  </a:cubicBezTo>
                  <a:cubicBezTo>
                    <a:pt x="824" y="448"/>
                    <a:pt x="1043" y="507"/>
                    <a:pt x="1252" y="557"/>
                  </a:cubicBezTo>
                  <a:lnTo>
                    <a:pt x="1291" y="567"/>
                  </a:lnTo>
                  <a:lnTo>
                    <a:pt x="1311" y="567"/>
                  </a:lnTo>
                  <a:lnTo>
                    <a:pt x="1311" y="587"/>
                  </a:lnTo>
                  <a:lnTo>
                    <a:pt x="1311" y="726"/>
                  </a:lnTo>
                  <a:lnTo>
                    <a:pt x="1291" y="1053"/>
                  </a:lnTo>
                  <a:lnTo>
                    <a:pt x="1281" y="1381"/>
                  </a:lnTo>
                  <a:cubicBezTo>
                    <a:pt x="1271" y="1490"/>
                    <a:pt x="1291" y="1600"/>
                    <a:pt x="1291" y="1708"/>
                  </a:cubicBezTo>
                  <a:lnTo>
                    <a:pt x="1331" y="2364"/>
                  </a:lnTo>
                  <a:cubicBezTo>
                    <a:pt x="1351" y="2592"/>
                    <a:pt x="1380" y="2811"/>
                    <a:pt x="1410" y="3029"/>
                  </a:cubicBezTo>
                  <a:cubicBezTo>
                    <a:pt x="1460" y="3466"/>
                    <a:pt x="1549" y="3903"/>
                    <a:pt x="1629" y="4330"/>
                  </a:cubicBezTo>
                  <a:lnTo>
                    <a:pt x="1927" y="4290"/>
                  </a:lnTo>
                  <a:cubicBezTo>
                    <a:pt x="1788" y="3873"/>
                    <a:pt x="1649" y="3446"/>
                    <a:pt x="1569" y="3019"/>
                  </a:cubicBezTo>
                  <a:cubicBezTo>
                    <a:pt x="1519" y="2801"/>
                    <a:pt x="1480" y="2582"/>
                    <a:pt x="1450" y="2364"/>
                  </a:cubicBezTo>
                  <a:lnTo>
                    <a:pt x="1400" y="1708"/>
                  </a:lnTo>
                  <a:cubicBezTo>
                    <a:pt x="1400" y="1600"/>
                    <a:pt x="1380" y="1490"/>
                    <a:pt x="1391" y="1381"/>
                  </a:cubicBezTo>
                  <a:lnTo>
                    <a:pt x="1410" y="1053"/>
                  </a:lnTo>
                  <a:lnTo>
                    <a:pt x="1430" y="726"/>
                  </a:lnTo>
                  <a:lnTo>
                    <a:pt x="1440" y="537"/>
                  </a:lnTo>
                  <a:lnTo>
                    <a:pt x="1450" y="477"/>
                  </a:lnTo>
                  <a:cubicBezTo>
                    <a:pt x="1440" y="457"/>
                    <a:pt x="1410" y="457"/>
                    <a:pt x="1391" y="457"/>
                  </a:cubicBezTo>
                  <a:cubicBezTo>
                    <a:pt x="1391" y="457"/>
                    <a:pt x="1371" y="448"/>
                    <a:pt x="1341" y="437"/>
                  </a:cubicBezTo>
                  <a:cubicBezTo>
                    <a:pt x="1311" y="428"/>
                    <a:pt x="1281" y="428"/>
                    <a:pt x="1281" y="428"/>
                  </a:cubicBezTo>
                  <a:cubicBezTo>
                    <a:pt x="1073" y="358"/>
                    <a:pt x="874" y="289"/>
                    <a:pt x="665" y="219"/>
                  </a:cubicBezTo>
                  <a:cubicBezTo>
                    <a:pt x="467" y="150"/>
                    <a:pt x="268" y="70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298025" y="2469925"/>
              <a:ext cx="119175" cy="19900"/>
            </a:xfrm>
            <a:custGeom>
              <a:avLst/>
              <a:gdLst/>
              <a:ahLst/>
              <a:cxnLst/>
              <a:rect l="l" t="t" r="r" b="b"/>
              <a:pathLst>
                <a:path w="4767" h="796" extrusionOk="0">
                  <a:moveTo>
                    <a:pt x="80" y="1"/>
                  </a:moveTo>
                  <a:lnTo>
                    <a:pt x="1" y="239"/>
                  </a:lnTo>
                  <a:lnTo>
                    <a:pt x="160" y="269"/>
                  </a:lnTo>
                  <a:cubicBezTo>
                    <a:pt x="199" y="279"/>
                    <a:pt x="249" y="279"/>
                    <a:pt x="299" y="299"/>
                  </a:cubicBezTo>
                  <a:cubicBezTo>
                    <a:pt x="299" y="299"/>
                    <a:pt x="368" y="308"/>
                    <a:pt x="438" y="328"/>
                  </a:cubicBezTo>
                  <a:cubicBezTo>
                    <a:pt x="517" y="348"/>
                    <a:pt x="587" y="358"/>
                    <a:pt x="587" y="358"/>
                  </a:cubicBezTo>
                  <a:cubicBezTo>
                    <a:pt x="785" y="398"/>
                    <a:pt x="974" y="447"/>
                    <a:pt x="1172" y="487"/>
                  </a:cubicBezTo>
                  <a:cubicBezTo>
                    <a:pt x="1371" y="517"/>
                    <a:pt x="1569" y="557"/>
                    <a:pt x="1768" y="586"/>
                  </a:cubicBezTo>
                  <a:cubicBezTo>
                    <a:pt x="1967" y="617"/>
                    <a:pt x="2165" y="646"/>
                    <a:pt x="2364" y="666"/>
                  </a:cubicBezTo>
                  <a:cubicBezTo>
                    <a:pt x="2562" y="686"/>
                    <a:pt x="2761" y="716"/>
                    <a:pt x="2960" y="736"/>
                  </a:cubicBezTo>
                  <a:cubicBezTo>
                    <a:pt x="3158" y="745"/>
                    <a:pt x="3367" y="765"/>
                    <a:pt x="3566" y="775"/>
                  </a:cubicBezTo>
                  <a:cubicBezTo>
                    <a:pt x="3764" y="785"/>
                    <a:pt x="3963" y="795"/>
                    <a:pt x="4161" y="795"/>
                  </a:cubicBezTo>
                  <a:lnTo>
                    <a:pt x="4767" y="795"/>
                  </a:lnTo>
                  <a:lnTo>
                    <a:pt x="4747" y="557"/>
                  </a:lnTo>
                  <a:cubicBezTo>
                    <a:pt x="4548" y="577"/>
                    <a:pt x="4360" y="597"/>
                    <a:pt x="4161" y="617"/>
                  </a:cubicBezTo>
                  <a:cubicBezTo>
                    <a:pt x="3963" y="617"/>
                    <a:pt x="3764" y="626"/>
                    <a:pt x="3566" y="636"/>
                  </a:cubicBezTo>
                  <a:cubicBezTo>
                    <a:pt x="3367" y="636"/>
                    <a:pt x="3168" y="626"/>
                    <a:pt x="2970" y="626"/>
                  </a:cubicBezTo>
                  <a:cubicBezTo>
                    <a:pt x="2771" y="617"/>
                    <a:pt x="2573" y="586"/>
                    <a:pt x="2374" y="566"/>
                  </a:cubicBezTo>
                  <a:cubicBezTo>
                    <a:pt x="2176" y="547"/>
                    <a:pt x="1977" y="507"/>
                    <a:pt x="1788" y="478"/>
                  </a:cubicBezTo>
                  <a:cubicBezTo>
                    <a:pt x="1589" y="447"/>
                    <a:pt x="1401" y="388"/>
                    <a:pt x="1202" y="348"/>
                  </a:cubicBezTo>
                  <a:cubicBezTo>
                    <a:pt x="1013" y="299"/>
                    <a:pt x="825" y="239"/>
                    <a:pt x="636" y="180"/>
                  </a:cubicBezTo>
                  <a:lnTo>
                    <a:pt x="497" y="140"/>
                  </a:lnTo>
                  <a:cubicBezTo>
                    <a:pt x="428" y="110"/>
                    <a:pt x="358" y="90"/>
                    <a:pt x="358" y="90"/>
                  </a:cubicBezTo>
                  <a:cubicBezTo>
                    <a:pt x="309" y="70"/>
                    <a:pt x="259" y="50"/>
                    <a:pt x="210" y="41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305250" y="2448100"/>
              <a:ext cx="110225" cy="18875"/>
            </a:xfrm>
            <a:custGeom>
              <a:avLst/>
              <a:gdLst/>
              <a:ahLst/>
              <a:cxnLst/>
              <a:rect l="l" t="t" r="r" b="b"/>
              <a:pathLst>
                <a:path w="4409" h="755" extrusionOk="0">
                  <a:moveTo>
                    <a:pt x="79" y="0"/>
                  </a:moveTo>
                  <a:lnTo>
                    <a:pt x="0" y="238"/>
                  </a:lnTo>
                  <a:lnTo>
                    <a:pt x="139" y="268"/>
                  </a:lnTo>
                  <a:cubicBezTo>
                    <a:pt x="188" y="268"/>
                    <a:pt x="228" y="278"/>
                    <a:pt x="268" y="288"/>
                  </a:cubicBezTo>
                  <a:cubicBezTo>
                    <a:pt x="268" y="288"/>
                    <a:pt x="338" y="308"/>
                    <a:pt x="407" y="318"/>
                  </a:cubicBezTo>
                  <a:cubicBezTo>
                    <a:pt x="466" y="338"/>
                    <a:pt x="536" y="347"/>
                    <a:pt x="536" y="347"/>
                  </a:cubicBezTo>
                  <a:cubicBezTo>
                    <a:pt x="724" y="387"/>
                    <a:pt x="903" y="427"/>
                    <a:pt x="1082" y="466"/>
                  </a:cubicBezTo>
                  <a:cubicBezTo>
                    <a:pt x="1261" y="486"/>
                    <a:pt x="1450" y="526"/>
                    <a:pt x="1628" y="556"/>
                  </a:cubicBezTo>
                  <a:cubicBezTo>
                    <a:pt x="1817" y="576"/>
                    <a:pt x="1995" y="616"/>
                    <a:pt x="2184" y="636"/>
                  </a:cubicBezTo>
                  <a:cubicBezTo>
                    <a:pt x="2363" y="645"/>
                    <a:pt x="2551" y="675"/>
                    <a:pt x="2730" y="695"/>
                  </a:cubicBezTo>
                  <a:lnTo>
                    <a:pt x="3286" y="735"/>
                  </a:lnTo>
                  <a:cubicBezTo>
                    <a:pt x="3475" y="735"/>
                    <a:pt x="3663" y="744"/>
                    <a:pt x="3852" y="755"/>
                  </a:cubicBezTo>
                  <a:lnTo>
                    <a:pt x="4409" y="755"/>
                  </a:lnTo>
                  <a:lnTo>
                    <a:pt x="4389" y="516"/>
                  </a:lnTo>
                  <a:cubicBezTo>
                    <a:pt x="4210" y="536"/>
                    <a:pt x="4021" y="556"/>
                    <a:pt x="3842" y="566"/>
                  </a:cubicBezTo>
                  <a:cubicBezTo>
                    <a:pt x="3663" y="576"/>
                    <a:pt x="3475" y="586"/>
                    <a:pt x="3296" y="596"/>
                  </a:cubicBezTo>
                  <a:cubicBezTo>
                    <a:pt x="3107" y="596"/>
                    <a:pt x="2929" y="586"/>
                    <a:pt x="2740" y="576"/>
                  </a:cubicBezTo>
                  <a:cubicBezTo>
                    <a:pt x="2562" y="576"/>
                    <a:pt x="2373" y="546"/>
                    <a:pt x="2194" y="536"/>
                  </a:cubicBezTo>
                  <a:cubicBezTo>
                    <a:pt x="2006" y="516"/>
                    <a:pt x="1827" y="477"/>
                    <a:pt x="1648" y="447"/>
                  </a:cubicBezTo>
                  <a:cubicBezTo>
                    <a:pt x="1470" y="417"/>
                    <a:pt x="1291" y="367"/>
                    <a:pt x="1112" y="327"/>
                  </a:cubicBezTo>
                  <a:cubicBezTo>
                    <a:pt x="933" y="278"/>
                    <a:pt x="764" y="219"/>
                    <a:pt x="585" y="169"/>
                  </a:cubicBezTo>
                  <a:cubicBezTo>
                    <a:pt x="585" y="169"/>
                    <a:pt x="526" y="149"/>
                    <a:pt x="457" y="129"/>
                  </a:cubicBezTo>
                  <a:cubicBezTo>
                    <a:pt x="397" y="99"/>
                    <a:pt x="327" y="80"/>
                    <a:pt x="327" y="80"/>
                  </a:cubicBezTo>
                  <a:cubicBezTo>
                    <a:pt x="288" y="60"/>
                    <a:pt x="238" y="49"/>
                    <a:pt x="199" y="40"/>
                  </a:cubicBezTo>
                  <a:lnTo>
                    <a:pt x="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321350" y="2634000"/>
              <a:ext cx="35775" cy="9575"/>
            </a:xfrm>
            <a:custGeom>
              <a:avLst/>
              <a:gdLst/>
              <a:ahLst/>
              <a:cxnLst/>
              <a:rect l="l" t="t" r="r" b="b"/>
              <a:pathLst>
                <a:path w="1431" h="383" extrusionOk="0">
                  <a:moveTo>
                    <a:pt x="150" y="1"/>
                  </a:moveTo>
                  <a:lnTo>
                    <a:pt x="1" y="219"/>
                  </a:lnTo>
                  <a:cubicBezTo>
                    <a:pt x="71" y="229"/>
                    <a:pt x="140" y="249"/>
                    <a:pt x="200" y="259"/>
                  </a:cubicBezTo>
                  <a:lnTo>
                    <a:pt x="378" y="269"/>
                  </a:lnTo>
                  <a:cubicBezTo>
                    <a:pt x="497" y="269"/>
                    <a:pt x="617" y="279"/>
                    <a:pt x="726" y="279"/>
                  </a:cubicBezTo>
                  <a:cubicBezTo>
                    <a:pt x="826" y="289"/>
                    <a:pt x="934" y="309"/>
                    <a:pt x="1053" y="338"/>
                  </a:cubicBezTo>
                  <a:cubicBezTo>
                    <a:pt x="1104" y="349"/>
                    <a:pt x="1163" y="358"/>
                    <a:pt x="1223" y="368"/>
                  </a:cubicBezTo>
                  <a:cubicBezTo>
                    <a:pt x="1265" y="375"/>
                    <a:pt x="1321" y="382"/>
                    <a:pt x="1372" y="382"/>
                  </a:cubicBezTo>
                  <a:cubicBezTo>
                    <a:pt x="1393" y="382"/>
                    <a:pt x="1413" y="381"/>
                    <a:pt x="1431" y="378"/>
                  </a:cubicBezTo>
                  <a:lnTo>
                    <a:pt x="1342" y="150"/>
                  </a:lnTo>
                  <a:cubicBezTo>
                    <a:pt x="1335" y="148"/>
                    <a:pt x="1328" y="148"/>
                    <a:pt x="1322" y="148"/>
                  </a:cubicBezTo>
                  <a:cubicBezTo>
                    <a:pt x="1286" y="148"/>
                    <a:pt x="1265" y="171"/>
                    <a:pt x="1223" y="179"/>
                  </a:cubicBezTo>
                  <a:cubicBezTo>
                    <a:pt x="1173" y="179"/>
                    <a:pt x="1113" y="190"/>
                    <a:pt x="1064" y="190"/>
                  </a:cubicBezTo>
                  <a:cubicBezTo>
                    <a:pt x="954" y="190"/>
                    <a:pt x="845" y="190"/>
                    <a:pt x="726" y="179"/>
                  </a:cubicBezTo>
                  <a:cubicBezTo>
                    <a:pt x="617" y="170"/>
                    <a:pt x="508" y="150"/>
                    <a:pt x="408" y="120"/>
                  </a:cubicBezTo>
                  <a:cubicBezTo>
                    <a:pt x="349" y="110"/>
                    <a:pt x="309" y="90"/>
                    <a:pt x="259" y="71"/>
                  </a:cubicBezTo>
                  <a:cubicBezTo>
                    <a:pt x="219" y="51"/>
                    <a:pt x="180" y="20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336250" y="2501200"/>
              <a:ext cx="38525" cy="46700"/>
            </a:xfrm>
            <a:custGeom>
              <a:avLst/>
              <a:gdLst/>
              <a:ahLst/>
              <a:cxnLst/>
              <a:rect l="l" t="t" r="r" b="b"/>
              <a:pathLst>
                <a:path w="1541" h="1868" extrusionOk="0">
                  <a:moveTo>
                    <a:pt x="160" y="150"/>
                  </a:moveTo>
                  <a:lnTo>
                    <a:pt x="190" y="160"/>
                  </a:lnTo>
                  <a:lnTo>
                    <a:pt x="289" y="180"/>
                  </a:lnTo>
                  <a:cubicBezTo>
                    <a:pt x="488" y="200"/>
                    <a:pt x="676" y="239"/>
                    <a:pt x="875" y="239"/>
                  </a:cubicBezTo>
                  <a:cubicBezTo>
                    <a:pt x="990" y="245"/>
                    <a:pt x="1108" y="255"/>
                    <a:pt x="1229" y="255"/>
                  </a:cubicBezTo>
                  <a:cubicBezTo>
                    <a:pt x="1232" y="255"/>
                    <a:pt x="1235" y="255"/>
                    <a:pt x="1238" y="255"/>
                  </a:cubicBezTo>
                  <a:lnTo>
                    <a:pt x="1238" y="255"/>
                  </a:lnTo>
                  <a:lnTo>
                    <a:pt x="1093" y="617"/>
                  </a:lnTo>
                  <a:lnTo>
                    <a:pt x="954" y="914"/>
                  </a:lnTo>
                  <a:lnTo>
                    <a:pt x="805" y="1202"/>
                  </a:lnTo>
                  <a:lnTo>
                    <a:pt x="636" y="1480"/>
                  </a:lnTo>
                  <a:lnTo>
                    <a:pt x="577" y="1590"/>
                  </a:lnTo>
                  <a:lnTo>
                    <a:pt x="557" y="1629"/>
                  </a:lnTo>
                  <a:lnTo>
                    <a:pt x="547" y="1649"/>
                  </a:lnTo>
                  <a:lnTo>
                    <a:pt x="537" y="1629"/>
                  </a:lnTo>
                  <a:cubicBezTo>
                    <a:pt x="517" y="1609"/>
                    <a:pt x="508" y="1579"/>
                    <a:pt x="488" y="1550"/>
                  </a:cubicBezTo>
                  <a:lnTo>
                    <a:pt x="468" y="1490"/>
                  </a:lnTo>
                  <a:cubicBezTo>
                    <a:pt x="468" y="1460"/>
                    <a:pt x="457" y="1431"/>
                    <a:pt x="448" y="1411"/>
                  </a:cubicBezTo>
                  <a:cubicBezTo>
                    <a:pt x="418" y="1301"/>
                    <a:pt x="398" y="1192"/>
                    <a:pt x="378" y="1083"/>
                  </a:cubicBezTo>
                  <a:cubicBezTo>
                    <a:pt x="338" y="855"/>
                    <a:pt x="269" y="656"/>
                    <a:pt x="219" y="447"/>
                  </a:cubicBezTo>
                  <a:lnTo>
                    <a:pt x="160" y="189"/>
                  </a:lnTo>
                  <a:cubicBezTo>
                    <a:pt x="160" y="180"/>
                    <a:pt x="150" y="150"/>
                    <a:pt x="160" y="150"/>
                  </a:cubicBezTo>
                  <a:close/>
                  <a:moveTo>
                    <a:pt x="1" y="1"/>
                  </a:moveTo>
                  <a:lnTo>
                    <a:pt x="1" y="21"/>
                  </a:lnTo>
                  <a:lnTo>
                    <a:pt x="11" y="50"/>
                  </a:lnTo>
                  <a:lnTo>
                    <a:pt x="21" y="110"/>
                  </a:lnTo>
                  <a:lnTo>
                    <a:pt x="120" y="478"/>
                  </a:lnTo>
                  <a:cubicBezTo>
                    <a:pt x="170" y="686"/>
                    <a:pt x="239" y="895"/>
                    <a:pt x="279" y="1103"/>
                  </a:cubicBezTo>
                  <a:cubicBezTo>
                    <a:pt x="309" y="1212"/>
                    <a:pt x="318" y="1321"/>
                    <a:pt x="349" y="1431"/>
                  </a:cubicBezTo>
                  <a:cubicBezTo>
                    <a:pt x="358" y="1460"/>
                    <a:pt x="358" y="1490"/>
                    <a:pt x="369" y="1520"/>
                  </a:cubicBezTo>
                  <a:lnTo>
                    <a:pt x="398" y="1609"/>
                  </a:lnTo>
                  <a:cubicBezTo>
                    <a:pt x="428" y="1679"/>
                    <a:pt x="457" y="1748"/>
                    <a:pt x="508" y="1818"/>
                  </a:cubicBezTo>
                  <a:lnTo>
                    <a:pt x="527" y="1868"/>
                  </a:lnTo>
                  <a:cubicBezTo>
                    <a:pt x="547" y="1857"/>
                    <a:pt x="557" y="1837"/>
                    <a:pt x="567" y="1818"/>
                  </a:cubicBezTo>
                  <a:lnTo>
                    <a:pt x="627" y="1729"/>
                  </a:lnTo>
                  <a:lnTo>
                    <a:pt x="746" y="1550"/>
                  </a:lnTo>
                  <a:lnTo>
                    <a:pt x="914" y="1272"/>
                  </a:lnTo>
                  <a:lnTo>
                    <a:pt x="1093" y="994"/>
                  </a:lnTo>
                  <a:lnTo>
                    <a:pt x="1242" y="706"/>
                  </a:lnTo>
                  <a:cubicBezTo>
                    <a:pt x="1351" y="517"/>
                    <a:pt x="1450" y="319"/>
                    <a:pt x="1540" y="130"/>
                  </a:cubicBezTo>
                  <a:lnTo>
                    <a:pt x="1447" y="81"/>
                  </a:lnTo>
                  <a:lnTo>
                    <a:pt x="1447" y="81"/>
                  </a:lnTo>
                  <a:lnTo>
                    <a:pt x="1441" y="11"/>
                  </a:lnTo>
                  <a:cubicBezTo>
                    <a:pt x="1407" y="16"/>
                    <a:pt x="1374" y="21"/>
                    <a:pt x="1340" y="25"/>
                  </a:cubicBezTo>
                  <a:lnTo>
                    <a:pt x="1340" y="25"/>
                  </a:lnTo>
                  <a:lnTo>
                    <a:pt x="1331" y="21"/>
                  </a:lnTo>
                  <a:lnTo>
                    <a:pt x="1329" y="27"/>
                  </a:lnTo>
                  <a:lnTo>
                    <a:pt x="1329" y="27"/>
                  </a:lnTo>
                  <a:cubicBezTo>
                    <a:pt x="1148" y="50"/>
                    <a:pt x="964" y="60"/>
                    <a:pt x="779" y="60"/>
                  </a:cubicBezTo>
                  <a:cubicBezTo>
                    <a:pt x="622" y="60"/>
                    <a:pt x="465" y="53"/>
                    <a:pt x="309" y="41"/>
                  </a:cubicBezTo>
                  <a:lnTo>
                    <a:pt x="120" y="21"/>
                  </a:lnTo>
                  <a:lnTo>
                    <a:pt x="11" y="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180125" y="2518525"/>
              <a:ext cx="100550" cy="75550"/>
            </a:xfrm>
            <a:custGeom>
              <a:avLst/>
              <a:gdLst/>
              <a:ahLst/>
              <a:cxnLst/>
              <a:rect l="l" t="t" r="r" b="b"/>
              <a:pathLst>
                <a:path w="4022" h="3022" extrusionOk="0">
                  <a:moveTo>
                    <a:pt x="2640" y="0"/>
                  </a:moveTo>
                  <a:cubicBezTo>
                    <a:pt x="2637" y="0"/>
                    <a:pt x="2634" y="1"/>
                    <a:pt x="2632" y="3"/>
                  </a:cubicBezTo>
                  <a:lnTo>
                    <a:pt x="2602" y="52"/>
                  </a:lnTo>
                  <a:lnTo>
                    <a:pt x="2493" y="221"/>
                  </a:lnTo>
                  <a:lnTo>
                    <a:pt x="2324" y="499"/>
                  </a:lnTo>
                  <a:lnTo>
                    <a:pt x="2145" y="767"/>
                  </a:lnTo>
                  <a:cubicBezTo>
                    <a:pt x="2086" y="866"/>
                    <a:pt x="2006" y="946"/>
                    <a:pt x="1947" y="1025"/>
                  </a:cubicBezTo>
                  <a:lnTo>
                    <a:pt x="1520" y="1522"/>
                  </a:lnTo>
                  <a:cubicBezTo>
                    <a:pt x="1361" y="1681"/>
                    <a:pt x="1202" y="1830"/>
                    <a:pt x="1043" y="1989"/>
                  </a:cubicBezTo>
                  <a:cubicBezTo>
                    <a:pt x="716" y="2296"/>
                    <a:pt x="358" y="2554"/>
                    <a:pt x="1" y="2813"/>
                  </a:cubicBezTo>
                  <a:lnTo>
                    <a:pt x="219" y="3021"/>
                  </a:lnTo>
                  <a:cubicBezTo>
                    <a:pt x="527" y="2713"/>
                    <a:pt x="864" y="2415"/>
                    <a:pt x="1162" y="2088"/>
                  </a:cubicBezTo>
                  <a:cubicBezTo>
                    <a:pt x="1311" y="1929"/>
                    <a:pt x="1460" y="1770"/>
                    <a:pt x="1609" y="1601"/>
                  </a:cubicBezTo>
                  <a:lnTo>
                    <a:pt x="2026" y="1095"/>
                  </a:lnTo>
                  <a:cubicBezTo>
                    <a:pt x="2095" y="1005"/>
                    <a:pt x="2175" y="926"/>
                    <a:pt x="2234" y="837"/>
                  </a:cubicBezTo>
                  <a:lnTo>
                    <a:pt x="2413" y="559"/>
                  </a:lnTo>
                  <a:lnTo>
                    <a:pt x="2602" y="281"/>
                  </a:lnTo>
                  <a:lnTo>
                    <a:pt x="2671" y="171"/>
                  </a:lnTo>
                  <a:lnTo>
                    <a:pt x="2682" y="162"/>
                  </a:lnTo>
                  <a:cubicBezTo>
                    <a:pt x="2685" y="158"/>
                    <a:pt x="2688" y="157"/>
                    <a:pt x="2691" y="157"/>
                  </a:cubicBezTo>
                  <a:cubicBezTo>
                    <a:pt x="2697" y="157"/>
                    <a:pt x="2701" y="162"/>
                    <a:pt x="2701" y="162"/>
                  </a:cubicBezTo>
                  <a:lnTo>
                    <a:pt x="2741" y="182"/>
                  </a:lnTo>
                  <a:cubicBezTo>
                    <a:pt x="3138" y="360"/>
                    <a:pt x="3545" y="509"/>
                    <a:pt x="3953" y="648"/>
                  </a:cubicBezTo>
                  <a:lnTo>
                    <a:pt x="4022" y="430"/>
                  </a:lnTo>
                  <a:cubicBezTo>
                    <a:pt x="3615" y="321"/>
                    <a:pt x="3207" y="202"/>
                    <a:pt x="2801" y="52"/>
                  </a:cubicBezTo>
                  <a:lnTo>
                    <a:pt x="2691" y="13"/>
                  </a:lnTo>
                  <a:cubicBezTo>
                    <a:pt x="2675" y="13"/>
                    <a:pt x="2654" y="0"/>
                    <a:pt x="26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151325" y="2459750"/>
              <a:ext cx="32800" cy="116950"/>
            </a:xfrm>
            <a:custGeom>
              <a:avLst/>
              <a:gdLst/>
              <a:ahLst/>
              <a:cxnLst/>
              <a:rect l="l" t="t" r="r" b="b"/>
              <a:pathLst>
                <a:path w="1312" h="4678" extrusionOk="0">
                  <a:moveTo>
                    <a:pt x="229" y="0"/>
                  </a:moveTo>
                  <a:lnTo>
                    <a:pt x="80" y="179"/>
                  </a:lnTo>
                  <a:cubicBezTo>
                    <a:pt x="239" y="318"/>
                    <a:pt x="408" y="448"/>
                    <a:pt x="577" y="587"/>
                  </a:cubicBezTo>
                  <a:cubicBezTo>
                    <a:pt x="756" y="715"/>
                    <a:pt x="934" y="834"/>
                    <a:pt x="1103" y="964"/>
                  </a:cubicBezTo>
                  <a:lnTo>
                    <a:pt x="1142" y="993"/>
                  </a:lnTo>
                  <a:lnTo>
                    <a:pt x="1153" y="1004"/>
                  </a:lnTo>
                  <a:lnTo>
                    <a:pt x="1153" y="1024"/>
                  </a:lnTo>
                  <a:lnTo>
                    <a:pt x="1093" y="1143"/>
                  </a:lnTo>
                  <a:lnTo>
                    <a:pt x="954" y="1441"/>
                  </a:lnTo>
                  <a:lnTo>
                    <a:pt x="815" y="1738"/>
                  </a:lnTo>
                  <a:cubicBezTo>
                    <a:pt x="765" y="1838"/>
                    <a:pt x="736" y="1947"/>
                    <a:pt x="706" y="2046"/>
                  </a:cubicBezTo>
                  <a:lnTo>
                    <a:pt x="487" y="2672"/>
                  </a:lnTo>
                  <a:cubicBezTo>
                    <a:pt x="418" y="2880"/>
                    <a:pt x="358" y="3098"/>
                    <a:pt x="308" y="3317"/>
                  </a:cubicBezTo>
                  <a:cubicBezTo>
                    <a:pt x="180" y="3734"/>
                    <a:pt x="100" y="4181"/>
                    <a:pt x="1" y="4598"/>
                  </a:cubicBezTo>
                  <a:lnTo>
                    <a:pt x="289" y="4677"/>
                  </a:lnTo>
                  <a:cubicBezTo>
                    <a:pt x="328" y="4241"/>
                    <a:pt x="358" y="3793"/>
                    <a:pt x="447" y="3356"/>
                  </a:cubicBezTo>
                  <a:cubicBezTo>
                    <a:pt x="497" y="3148"/>
                    <a:pt x="537" y="2930"/>
                    <a:pt x="597" y="2711"/>
                  </a:cubicBezTo>
                  <a:lnTo>
                    <a:pt x="805" y="2086"/>
                  </a:lnTo>
                  <a:cubicBezTo>
                    <a:pt x="835" y="1986"/>
                    <a:pt x="864" y="1877"/>
                    <a:pt x="914" y="1788"/>
                  </a:cubicBezTo>
                  <a:lnTo>
                    <a:pt x="1053" y="1490"/>
                  </a:lnTo>
                  <a:lnTo>
                    <a:pt x="1202" y="1202"/>
                  </a:lnTo>
                  <a:lnTo>
                    <a:pt x="1292" y="1024"/>
                  </a:lnTo>
                  <a:lnTo>
                    <a:pt x="1312" y="973"/>
                  </a:lnTo>
                  <a:cubicBezTo>
                    <a:pt x="1312" y="954"/>
                    <a:pt x="1292" y="944"/>
                    <a:pt x="1272" y="934"/>
                  </a:cubicBezTo>
                  <a:lnTo>
                    <a:pt x="1182" y="854"/>
                  </a:lnTo>
                  <a:cubicBezTo>
                    <a:pt x="1023" y="715"/>
                    <a:pt x="855" y="576"/>
                    <a:pt x="696" y="437"/>
                  </a:cubicBezTo>
                  <a:cubicBezTo>
                    <a:pt x="537" y="289"/>
                    <a:pt x="378" y="150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193275" y="2412350"/>
              <a:ext cx="106775" cy="63300"/>
            </a:xfrm>
            <a:custGeom>
              <a:avLst/>
              <a:gdLst/>
              <a:ahLst/>
              <a:cxnLst/>
              <a:rect l="l" t="t" r="r" b="b"/>
              <a:pathLst>
                <a:path w="4271" h="2532" extrusionOk="0">
                  <a:moveTo>
                    <a:pt x="170" y="0"/>
                  </a:moveTo>
                  <a:lnTo>
                    <a:pt x="1" y="199"/>
                  </a:lnTo>
                  <a:lnTo>
                    <a:pt x="140" y="278"/>
                  </a:lnTo>
                  <a:cubicBezTo>
                    <a:pt x="179" y="308"/>
                    <a:pt x="219" y="328"/>
                    <a:pt x="259" y="358"/>
                  </a:cubicBezTo>
                  <a:lnTo>
                    <a:pt x="497" y="537"/>
                  </a:lnTo>
                  <a:cubicBezTo>
                    <a:pt x="666" y="645"/>
                    <a:pt x="835" y="755"/>
                    <a:pt x="994" y="874"/>
                  </a:cubicBezTo>
                  <a:lnTo>
                    <a:pt x="1510" y="1192"/>
                  </a:lnTo>
                  <a:lnTo>
                    <a:pt x="2026" y="1499"/>
                  </a:lnTo>
                  <a:lnTo>
                    <a:pt x="2553" y="1788"/>
                  </a:lnTo>
                  <a:cubicBezTo>
                    <a:pt x="2741" y="1877"/>
                    <a:pt x="2910" y="1976"/>
                    <a:pt x="3098" y="2055"/>
                  </a:cubicBezTo>
                  <a:cubicBezTo>
                    <a:pt x="3277" y="2145"/>
                    <a:pt x="3456" y="2234"/>
                    <a:pt x="3645" y="2313"/>
                  </a:cubicBezTo>
                  <a:cubicBezTo>
                    <a:pt x="3824" y="2383"/>
                    <a:pt x="4012" y="2463"/>
                    <a:pt x="4191" y="2532"/>
                  </a:cubicBezTo>
                  <a:lnTo>
                    <a:pt x="4270" y="2313"/>
                  </a:lnTo>
                  <a:cubicBezTo>
                    <a:pt x="4082" y="2264"/>
                    <a:pt x="3893" y="2194"/>
                    <a:pt x="3705" y="2135"/>
                  </a:cubicBezTo>
                  <a:cubicBezTo>
                    <a:pt x="3515" y="2075"/>
                    <a:pt x="3337" y="1996"/>
                    <a:pt x="3149" y="1936"/>
                  </a:cubicBezTo>
                  <a:cubicBezTo>
                    <a:pt x="2970" y="1857"/>
                    <a:pt x="2791" y="1768"/>
                    <a:pt x="2602" y="1688"/>
                  </a:cubicBezTo>
                  <a:cubicBezTo>
                    <a:pt x="2423" y="1609"/>
                    <a:pt x="2255" y="1510"/>
                    <a:pt x="2076" y="1410"/>
                  </a:cubicBezTo>
                  <a:cubicBezTo>
                    <a:pt x="1907" y="1311"/>
                    <a:pt x="1739" y="1201"/>
                    <a:pt x="1569" y="1102"/>
                  </a:cubicBezTo>
                  <a:cubicBezTo>
                    <a:pt x="1401" y="993"/>
                    <a:pt x="1242" y="874"/>
                    <a:pt x="1073" y="755"/>
                  </a:cubicBezTo>
                  <a:cubicBezTo>
                    <a:pt x="924" y="636"/>
                    <a:pt x="766" y="506"/>
                    <a:pt x="616" y="387"/>
                  </a:cubicBezTo>
                  <a:lnTo>
                    <a:pt x="398" y="189"/>
                  </a:lnTo>
                  <a:cubicBezTo>
                    <a:pt x="358" y="149"/>
                    <a:pt x="318" y="120"/>
                    <a:pt x="279" y="89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208175" y="2394975"/>
              <a:ext cx="98825" cy="58850"/>
            </a:xfrm>
            <a:custGeom>
              <a:avLst/>
              <a:gdLst/>
              <a:ahLst/>
              <a:cxnLst/>
              <a:rect l="l" t="t" r="r" b="b"/>
              <a:pathLst>
                <a:path w="3953" h="2354" extrusionOk="0">
                  <a:moveTo>
                    <a:pt x="170" y="0"/>
                  </a:moveTo>
                  <a:lnTo>
                    <a:pt x="0" y="189"/>
                  </a:lnTo>
                  <a:lnTo>
                    <a:pt x="130" y="268"/>
                  </a:lnTo>
                  <a:cubicBezTo>
                    <a:pt x="170" y="288"/>
                    <a:pt x="209" y="308"/>
                    <a:pt x="239" y="338"/>
                  </a:cubicBezTo>
                  <a:lnTo>
                    <a:pt x="467" y="506"/>
                  </a:lnTo>
                  <a:cubicBezTo>
                    <a:pt x="616" y="606"/>
                    <a:pt x="775" y="715"/>
                    <a:pt x="924" y="815"/>
                  </a:cubicBezTo>
                  <a:lnTo>
                    <a:pt x="1401" y="1112"/>
                  </a:lnTo>
                  <a:lnTo>
                    <a:pt x="1877" y="1400"/>
                  </a:lnTo>
                  <a:lnTo>
                    <a:pt x="2374" y="1658"/>
                  </a:lnTo>
                  <a:cubicBezTo>
                    <a:pt x="2533" y="1748"/>
                    <a:pt x="2701" y="1837"/>
                    <a:pt x="2870" y="1916"/>
                  </a:cubicBezTo>
                  <a:cubicBezTo>
                    <a:pt x="3039" y="1986"/>
                    <a:pt x="3198" y="2075"/>
                    <a:pt x="3367" y="2145"/>
                  </a:cubicBezTo>
                  <a:cubicBezTo>
                    <a:pt x="3545" y="2214"/>
                    <a:pt x="3714" y="2294"/>
                    <a:pt x="3883" y="2353"/>
                  </a:cubicBezTo>
                  <a:lnTo>
                    <a:pt x="3952" y="2135"/>
                  </a:lnTo>
                  <a:cubicBezTo>
                    <a:pt x="3784" y="2085"/>
                    <a:pt x="3615" y="2026"/>
                    <a:pt x="3436" y="1976"/>
                  </a:cubicBezTo>
                  <a:cubicBezTo>
                    <a:pt x="3267" y="1916"/>
                    <a:pt x="3098" y="1847"/>
                    <a:pt x="2919" y="1788"/>
                  </a:cubicBezTo>
                  <a:cubicBezTo>
                    <a:pt x="2751" y="1718"/>
                    <a:pt x="2582" y="1638"/>
                    <a:pt x="2414" y="1569"/>
                  </a:cubicBezTo>
                  <a:cubicBezTo>
                    <a:pt x="2255" y="1490"/>
                    <a:pt x="2096" y="1390"/>
                    <a:pt x="1927" y="1311"/>
                  </a:cubicBezTo>
                  <a:cubicBezTo>
                    <a:pt x="1768" y="1212"/>
                    <a:pt x="1619" y="1112"/>
                    <a:pt x="1460" y="1023"/>
                  </a:cubicBezTo>
                  <a:cubicBezTo>
                    <a:pt x="1301" y="914"/>
                    <a:pt x="1152" y="804"/>
                    <a:pt x="1004" y="705"/>
                  </a:cubicBezTo>
                  <a:cubicBezTo>
                    <a:pt x="865" y="586"/>
                    <a:pt x="726" y="467"/>
                    <a:pt x="576" y="358"/>
                  </a:cubicBezTo>
                  <a:lnTo>
                    <a:pt x="378" y="169"/>
                  </a:lnTo>
                  <a:cubicBezTo>
                    <a:pt x="348" y="139"/>
                    <a:pt x="309" y="109"/>
                    <a:pt x="269" y="80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152075" y="2573425"/>
              <a:ext cx="31550" cy="21150"/>
            </a:xfrm>
            <a:custGeom>
              <a:avLst/>
              <a:gdLst/>
              <a:ahLst/>
              <a:cxnLst/>
              <a:rect l="l" t="t" r="r" b="b"/>
              <a:pathLst>
                <a:path w="1262" h="846" extrusionOk="0">
                  <a:moveTo>
                    <a:pt x="229" y="1"/>
                  </a:moveTo>
                  <a:lnTo>
                    <a:pt x="0" y="150"/>
                  </a:lnTo>
                  <a:cubicBezTo>
                    <a:pt x="60" y="190"/>
                    <a:pt x="120" y="230"/>
                    <a:pt x="179" y="259"/>
                  </a:cubicBezTo>
                  <a:lnTo>
                    <a:pt x="338" y="339"/>
                  </a:lnTo>
                  <a:cubicBezTo>
                    <a:pt x="448" y="389"/>
                    <a:pt x="547" y="438"/>
                    <a:pt x="646" y="488"/>
                  </a:cubicBezTo>
                  <a:cubicBezTo>
                    <a:pt x="745" y="537"/>
                    <a:pt x="834" y="597"/>
                    <a:pt x="924" y="667"/>
                  </a:cubicBezTo>
                  <a:cubicBezTo>
                    <a:pt x="973" y="696"/>
                    <a:pt x="1023" y="726"/>
                    <a:pt x="1073" y="766"/>
                  </a:cubicBezTo>
                  <a:cubicBezTo>
                    <a:pt x="1132" y="786"/>
                    <a:pt x="1202" y="835"/>
                    <a:pt x="1262" y="845"/>
                  </a:cubicBezTo>
                  <a:lnTo>
                    <a:pt x="1262" y="597"/>
                  </a:lnTo>
                  <a:cubicBezTo>
                    <a:pt x="1247" y="587"/>
                    <a:pt x="1229" y="587"/>
                    <a:pt x="1209" y="587"/>
                  </a:cubicBezTo>
                  <a:cubicBezTo>
                    <a:pt x="1189" y="587"/>
                    <a:pt x="1167" y="587"/>
                    <a:pt x="1143" y="577"/>
                  </a:cubicBezTo>
                  <a:cubicBezTo>
                    <a:pt x="1093" y="567"/>
                    <a:pt x="1043" y="547"/>
                    <a:pt x="993" y="528"/>
                  </a:cubicBezTo>
                  <a:cubicBezTo>
                    <a:pt x="894" y="488"/>
                    <a:pt x="795" y="448"/>
                    <a:pt x="695" y="389"/>
                  </a:cubicBezTo>
                  <a:cubicBezTo>
                    <a:pt x="587" y="339"/>
                    <a:pt x="497" y="279"/>
                    <a:pt x="417" y="219"/>
                  </a:cubicBezTo>
                  <a:cubicBezTo>
                    <a:pt x="378" y="180"/>
                    <a:pt x="338" y="150"/>
                    <a:pt x="298" y="111"/>
                  </a:cubicBezTo>
                  <a:cubicBezTo>
                    <a:pt x="269" y="71"/>
                    <a:pt x="249" y="4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212900" y="2455275"/>
              <a:ext cx="40475" cy="48175"/>
            </a:xfrm>
            <a:custGeom>
              <a:avLst/>
              <a:gdLst/>
              <a:ahLst/>
              <a:cxnLst/>
              <a:rect l="l" t="t" r="r" b="b"/>
              <a:pathLst>
                <a:path w="1619" h="1927" extrusionOk="0">
                  <a:moveTo>
                    <a:pt x="338" y="199"/>
                  </a:moveTo>
                  <a:lnTo>
                    <a:pt x="367" y="219"/>
                  </a:lnTo>
                  <a:lnTo>
                    <a:pt x="447" y="269"/>
                  </a:lnTo>
                  <a:cubicBezTo>
                    <a:pt x="722" y="439"/>
                    <a:pt x="997" y="596"/>
                    <a:pt x="1294" y="713"/>
                  </a:cubicBezTo>
                  <a:lnTo>
                    <a:pt x="1294" y="713"/>
                  </a:lnTo>
                  <a:lnTo>
                    <a:pt x="1023" y="984"/>
                  </a:lnTo>
                  <a:lnTo>
                    <a:pt x="784" y="1212"/>
                  </a:lnTo>
                  <a:lnTo>
                    <a:pt x="526" y="1411"/>
                  </a:lnTo>
                  <a:lnTo>
                    <a:pt x="268" y="1620"/>
                  </a:lnTo>
                  <a:lnTo>
                    <a:pt x="179" y="1689"/>
                  </a:lnTo>
                  <a:lnTo>
                    <a:pt x="139" y="1719"/>
                  </a:lnTo>
                  <a:lnTo>
                    <a:pt x="120" y="1728"/>
                  </a:lnTo>
                  <a:lnTo>
                    <a:pt x="120" y="1708"/>
                  </a:lnTo>
                  <a:cubicBezTo>
                    <a:pt x="109" y="1679"/>
                    <a:pt x="109" y="1649"/>
                    <a:pt x="109" y="1620"/>
                  </a:cubicBezTo>
                  <a:lnTo>
                    <a:pt x="109" y="1550"/>
                  </a:lnTo>
                  <a:cubicBezTo>
                    <a:pt x="120" y="1520"/>
                    <a:pt x="120" y="1500"/>
                    <a:pt x="120" y="1470"/>
                  </a:cubicBezTo>
                  <a:lnTo>
                    <a:pt x="179" y="1143"/>
                  </a:lnTo>
                  <a:cubicBezTo>
                    <a:pt x="228" y="924"/>
                    <a:pt x="239" y="706"/>
                    <a:pt x="278" y="497"/>
                  </a:cubicBezTo>
                  <a:lnTo>
                    <a:pt x="318" y="229"/>
                  </a:lnTo>
                  <a:cubicBezTo>
                    <a:pt x="328" y="219"/>
                    <a:pt x="328" y="199"/>
                    <a:pt x="338" y="199"/>
                  </a:cubicBezTo>
                  <a:close/>
                  <a:moveTo>
                    <a:pt x="248" y="1"/>
                  </a:moveTo>
                  <a:cubicBezTo>
                    <a:pt x="248" y="1"/>
                    <a:pt x="248" y="11"/>
                    <a:pt x="239" y="11"/>
                  </a:cubicBezTo>
                  <a:lnTo>
                    <a:pt x="239" y="40"/>
                  </a:lnTo>
                  <a:lnTo>
                    <a:pt x="228" y="110"/>
                  </a:lnTo>
                  <a:cubicBezTo>
                    <a:pt x="228" y="110"/>
                    <a:pt x="219" y="199"/>
                    <a:pt x="199" y="299"/>
                  </a:cubicBezTo>
                  <a:cubicBezTo>
                    <a:pt x="189" y="388"/>
                    <a:pt x="169" y="488"/>
                    <a:pt x="169" y="488"/>
                  </a:cubicBezTo>
                  <a:cubicBezTo>
                    <a:pt x="139" y="696"/>
                    <a:pt x="129" y="924"/>
                    <a:pt x="89" y="1133"/>
                  </a:cubicBezTo>
                  <a:cubicBezTo>
                    <a:pt x="60" y="1232"/>
                    <a:pt x="40" y="1342"/>
                    <a:pt x="20" y="1461"/>
                  </a:cubicBezTo>
                  <a:cubicBezTo>
                    <a:pt x="20" y="1481"/>
                    <a:pt x="10" y="1510"/>
                    <a:pt x="10" y="1540"/>
                  </a:cubicBezTo>
                  <a:lnTo>
                    <a:pt x="0" y="1639"/>
                  </a:lnTo>
                  <a:cubicBezTo>
                    <a:pt x="0" y="1719"/>
                    <a:pt x="0" y="1798"/>
                    <a:pt x="10" y="1867"/>
                  </a:cubicBezTo>
                  <a:lnTo>
                    <a:pt x="20" y="1927"/>
                  </a:lnTo>
                  <a:cubicBezTo>
                    <a:pt x="40" y="1917"/>
                    <a:pt x="50" y="1907"/>
                    <a:pt x="69" y="1898"/>
                  </a:cubicBezTo>
                  <a:lnTo>
                    <a:pt x="169" y="1838"/>
                  </a:lnTo>
                  <a:lnTo>
                    <a:pt x="338" y="1719"/>
                  </a:lnTo>
                  <a:lnTo>
                    <a:pt x="606" y="1530"/>
                  </a:lnTo>
                  <a:lnTo>
                    <a:pt x="874" y="1331"/>
                  </a:lnTo>
                  <a:lnTo>
                    <a:pt x="1122" y="1133"/>
                  </a:lnTo>
                  <a:cubicBezTo>
                    <a:pt x="1291" y="994"/>
                    <a:pt x="1460" y="855"/>
                    <a:pt x="1618" y="706"/>
                  </a:cubicBezTo>
                  <a:lnTo>
                    <a:pt x="1548" y="626"/>
                  </a:lnTo>
                  <a:lnTo>
                    <a:pt x="1569" y="557"/>
                  </a:lnTo>
                  <a:cubicBezTo>
                    <a:pt x="1212" y="477"/>
                    <a:pt x="854" y="329"/>
                    <a:pt x="517" y="150"/>
                  </a:cubicBezTo>
                  <a:lnTo>
                    <a:pt x="348" y="60"/>
                  </a:lnTo>
                  <a:lnTo>
                    <a:pt x="308" y="40"/>
                  </a:lnTo>
                  <a:cubicBezTo>
                    <a:pt x="278" y="21"/>
                    <a:pt x="259" y="11"/>
                    <a:pt x="259" y="11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041350" y="2436675"/>
              <a:ext cx="115700" cy="46700"/>
            </a:xfrm>
            <a:custGeom>
              <a:avLst/>
              <a:gdLst/>
              <a:ahLst/>
              <a:cxnLst/>
              <a:rect l="l" t="t" r="r" b="b"/>
              <a:pathLst>
                <a:path w="4628" h="1868" extrusionOk="0">
                  <a:moveTo>
                    <a:pt x="3506" y="0"/>
                  </a:moveTo>
                  <a:lnTo>
                    <a:pt x="3447" y="40"/>
                  </a:lnTo>
                  <a:lnTo>
                    <a:pt x="3297" y="149"/>
                  </a:lnTo>
                  <a:lnTo>
                    <a:pt x="3030" y="338"/>
                  </a:lnTo>
                  <a:lnTo>
                    <a:pt x="2761" y="526"/>
                  </a:lnTo>
                  <a:cubicBezTo>
                    <a:pt x="2672" y="586"/>
                    <a:pt x="2573" y="636"/>
                    <a:pt x="2474" y="685"/>
                  </a:cubicBezTo>
                  <a:lnTo>
                    <a:pt x="1888" y="983"/>
                  </a:lnTo>
                  <a:cubicBezTo>
                    <a:pt x="1689" y="1073"/>
                    <a:pt x="1481" y="1152"/>
                    <a:pt x="1272" y="1232"/>
                  </a:cubicBezTo>
                  <a:cubicBezTo>
                    <a:pt x="865" y="1390"/>
                    <a:pt x="428" y="1490"/>
                    <a:pt x="1" y="1599"/>
                  </a:cubicBezTo>
                  <a:lnTo>
                    <a:pt x="120" y="1867"/>
                  </a:lnTo>
                  <a:cubicBezTo>
                    <a:pt x="528" y="1708"/>
                    <a:pt x="945" y="1559"/>
                    <a:pt x="1342" y="1371"/>
                  </a:cubicBezTo>
                  <a:cubicBezTo>
                    <a:pt x="1550" y="1281"/>
                    <a:pt x="1749" y="1182"/>
                    <a:pt x="1947" y="1093"/>
                  </a:cubicBezTo>
                  <a:lnTo>
                    <a:pt x="2533" y="775"/>
                  </a:lnTo>
                  <a:cubicBezTo>
                    <a:pt x="2622" y="725"/>
                    <a:pt x="2732" y="676"/>
                    <a:pt x="2821" y="616"/>
                  </a:cubicBezTo>
                  <a:lnTo>
                    <a:pt x="3089" y="437"/>
                  </a:lnTo>
                  <a:lnTo>
                    <a:pt x="3367" y="248"/>
                  </a:lnTo>
                  <a:lnTo>
                    <a:pt x="3476" y="179"/>
                  </a:lnTo>
                  <a:lnTo>
                    <a:pt x="3496" y="169"/>
                  </a:lnTo>
                  <a:lnTo>
                    <a:pt x="3506" y="179"/>
                  </a:lnTo>
                  <a:lnTo>
                    <a:pt x="3536" y="209"/>
                  </a:lnTo>
                  <a:cubicBezTo>
                    <a:pt x="3695" y="367"/>
                    <a:pt x="3844" y="517"/>
                    <a:pt x="4003" y="665"/>
                  </a:cubicBezTo>
                  <a:cubicBezTo>
                    <a:pt x="4162" y="815"/>
                    <a:pt x="4321" y="954"/>
                    <a:pt x="4479" y="1102"/>
                  </a:cubicBezTo>
                  <a:lnTo>
                    <a:pt x="4628" y="923"/>
                  </a:lnTo>
                  <a:lnTo>
                    <a:pt x="4122" y="537"/>
                  </a:lnTo>
                  <a:cubicBezTo>
                    <a:pt x="3963" y="398"/>
                    <a:pt x="3794" y="259"/>
                    <a:pt x="3635" y="109"/>
                  </a:cubicBezTo>
                  <a:lnTo>
                    <a:pt x="3546" y="40"/>
                  </a:lnTo>
                  <a:cubicBezTo>
                    <a:pt x="3536" y="30"/>
                    <a:pt x="3516" y="0"/>
                    <a:pt x="35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020025" y="2348550"/>
              <a:ext cx="65300" cy="108750"/>
            </a:xfrm>
            <a:custGeom>
              <a:avLst/>
              <a:gdLst/>
              <a:ahLst/>
              <a:cxnLst/>
              <a:rect l="l" t="t" r="r" b="b"/>
              <a:pathLst>
                <a:path w="2612" h="4350" extrusionOk="0">
                  <a:moveTo>
                    <a:pt x="1966" y="0"/>
                  </a:moveTo>
                  <a:lnTo>
                    <a:pt x="1758" y="99"/>
                  </a:lnTo>
                  <a:cubicBezTo>
                    <a:pt x="1957" y="477"/>
                    <a:pt x="2175" y="854"/>
                    <a:pt x="2413" y="1222"/>
                  </a:cubicBezTo>
                  <a:lnTo>
                    <a:pt x="2433" y="1262"/>
                  </a:lnTo>
                  <a:cubicBezTo>
                    <a:pt x="2433" y="1262"/>
                    <a:pt x="2443" y="1271"/>
                    <a:pt x="2443" y="1281"/>
                  </a:cubicBezTo>
                  <a:lnTo>
                    <a:pt x="2433" y="1291"/>
                  </a:lnTo>
                  <a:lnTo>
                    <a:pt x="2334" y="1381"/>
                  </a:lnTo>
                  <a:lnTo>
                    <a:pt x="2085" y="1609"/>
                  </a:lnTo>
                  <a:lnTo>
                    <a:pt x="1847" y="1827"/>
                  </a:lnTo>
                  <a:cubicBezTo>
                    <a:pt x="1758" y="1907"/>
                    <a:pt x="1698" y="1986"/>
                    <a:pt x="1619" y="2076"/>
                  </a:cubicBezTo>
                  <a:lnTo>
                    <a:pt x="1182" y="2562"/>
                  </a:lnTo>
                  <a:cubicBezTo>
                    <a:pt x="1043" y="2731"/>
                    <a:pt x="904" y="2910"/>
                    <a:pt x="775" y="3089"/>
                  </a:cubicBezTo>
                  <a:cubicBezTo>
                    <a:pt x="497" y="3436"/>
                    <a:pt x="258" y="3803"/>
                    <a:pt x="0" y="4161"/>
                  </a:cubicBezTo>
                  <a:lnTo>
                    <a:pt x="238" y="4349"/>
                  </a:lnTo>
                  <a:cubicBezTo>
                    <a:pt x="437" y="3952"/>
                    <a:pt x="636" y="3555"/>
                    <a:pt x="894" y="3188"/>
                  </a:cubicBezTo>
                  <a:cubicBezTo>
                    <a:pt x="1013" y="2999"/>
                    <a:pt x="1142" y="2820"/>
                    <a:pt x="1271" y="2641"/>
                  </a:cubicBezTo>
                  <a:lnTo>
                    <a:pt x="1698" y="2145"/>
                  </a:lnTo>
                  <a:cubicBezTo>
                    <a:pt x="1767" y="2065"/>
                    <a:pt x="1837" y="1976"/>
                    <a:pt x="1917" y="1907"/>
                  </a:cubicBezTo>
                  <a:lnTo>
                    <a:pt x="2165" y="1688"/>
                  </a:lnTo>
                  <a:lnTo>
                    <a:pt x="2403" y="1470"/>
                  </a:lnTo>
                  <a:lnTo>
                    <a:pt x="2552" y="1351"/>
                  </a:lnTo>
                  <a:lnTo>
                    <a:pt x="2602" y="1301"/>
                  </a:lnTo>
                  <a:cubicBezTo>
                    <a:pt x="2612" y="1291"/>
                    <a:pt x="2592" y="1271"/>
                    <a:pt x="2582" y="1251"/>
                  </a:cubicBezTo>
                  <a:lnTo>
                    <a:pt x="2522" y="1152"/>
                  </a:lnTo>
                  <a:cubicBezTo>
                    <a:pt x="2314" y="775"/>
                    <a:pt x="2135" y="388"/>
                    <a:pt x="196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119075" y="2320250"/>
              <a:ext cx="78200" cy="96825"/>
            </a:xfrm>
            <a:custGeom>
              <a:avLst/>
              <a:gdLst/>
              <a:ahLst/>
              <a:cxnLst/>
              <a:rect l="l" t="t" r="r" b="b"/>
              <a:pathLst>
                <a:path w="3128" h="3873" extrusionOk="0">
                  <a:moveTo>
                    <a:pt x="228" y="0"/>
                  </a:moveTo>
                  <a:lnTo>
                    <a:pt x="0" y="110"/>
                  </a:lnTo>
                  <a:cubicBezTo>
                    <a:pt x="0" y="110"/>
                    <a:pt x="20" y="139"/>
                    <a:pt x="40" y="179"/>
                  </a:cubicBezTo>
                  <a:cubicBezTo>
                    <a:pt x="69" y="209"/>
                    <a:pt x="89" y="239"/>
                    <a:pt x="89" y="239"/>
                  </a:cubicBezTo>
                  <a:cubicBezTo>
                    <a:pt x="119" y="278"/>
                    <a:pt x="149" y="318"/>
                    <a:pt x="169" y="358"/>
                  </a:cubicBezTo>
                  <a:lnTo>
                    <a:pt x="327" y="616"/>
                  </a:lnTo>
                  <a:cubicBezTo>
                    <a:pt x="437" y="785"/>
                    <a:pt x="546" y="944"/>
                    <a:pt x="656" y="1112"/>
                  </a:cubicBezTo>
                  <a:cubicBezTo>
                    <a:pt x="764" y="1282"/>
                    <a:pt x="894" y="1440"/>
                    <a:pt x="1003" y="1609"/>
                  </a:cubicBezTo>
                  <a:lnTo>
                    <a:pt x="1370" y="2085"/>
                  </a:lnTo>
                  <a:lnTo>
                    <a:pt x="1748" y="2552"/>
                  </a:lnTo>
                  <a:lnTo>
                    <a:pt x="2145" y="3009"/>
                  </a:lnTo>
                  <a:cubicBezTo>
                    <a:pt x="2284" y="3158"/>
                    <a:pt x="2413" y="3307"/>
                    <a:pt x="2552" y="3456"/>
                  </a:cubicBezTo>
                  <a:cubicBezTo>
                    <a:pt x="2691" y="3595"/>
                    <a:pt x="2840" y="3734"/>
                    <a:pt x="2979" y="3873"/>
                  </a:cubicBezTo>
                  <a:lnTo>
                    <a:pt x="3127" y="3694"/>
                  </a:lnTo>
                  <a:cubicBezTo>
                    <a:pt x="2979" y="3565"/>
                    <a:pt x="2830" y="3446"/>
                    <a:pt x="2681" y="3317"/>
                  </a:cubicBezTo>
                  <a:cubicBezTo>
                    <a:pt x="2532" y="3188"/>
                    <a:pt x="2383" y="3049"/>
                    <a:pt x="2244" y="2919"/>
                  </a:cubicBezTo>
                  <a:cubicBezTo>
                    <a:pt x="2105" y="2771"/>
                    <a:pt x="1966" y="2632"/>
                    <a:pt x="1827" y="2483"/>
                  </a:cubicBezTo>
                  <a:cubicBezTo>
                    <a:pt x="1698" y="2334"/>
                    <a:pt x="1569" y="2185"/>
                    <a:pt x="1450" y="2026"/>
                  </a:cubicBezTo>
                  <a:cubicBezTo>
                    <a:pt x="1331" y="1867"/>
                    <a:pt x="1201" y="1708"/>
                    <a:pt x="1092" y="1540"/>
                  </a:cubicBezTo>
                  <a:cubicBezTo>
                    <a:pt x="983" y="1370"/>
                    <a:pt x="874" y="1212"/>
                    <a:pt x="775" y="1043"/>
                  </a:cubicBezTo>
                  <a:cubicBezTo>
                    <a:pt x="685" y="864"/>
                    <a:pt x="576" y="695"/>
                    <a:pt x="486" y="517"/>
                  </a:cubicBezTo>
                  <a:lnTo>
                    <a:pt x="358" y="249"/>
                  </a:lnTo>
                  <a:cubicBezTo>
                    <a:pt x="338" y="209"/>
                    <a:pt x="318" y="159"/>
                    <a:pt x="288" y="119"/>
                  </a:cubicBezTo>
                  <a:cubicBezTo>
                    <a:pt x="288" y="119"/>
                    <a:pt x="268" y="90"/>
                    <a:pt x="258" y="60"/>
                  </a:cubicBezTo>
                  <a:cubicBezTo>
                    <a:pt x="238" y="30"/>
                    <a:pt x="228" y="0"/>
                    <a:pt x="2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139650" y="2309825"/>
              <a:ext cx="72525" cy="89875"/>
            </a:xfrm>
            <a:custGeom>
              <a:avLst/>
              <a:gdLst/>
              <a:ahLst/>
              <a:cxnLst/>
              <a:rect l="l" t="t" r="r" b="b"/>
              <a:pathLst>
                <a:path w="2901" h="3595" extrusionOk="0">
                  <a:moveTo>
                    <a:pt x="219" y="0"/>
                  </a:moveTo>
                  <a:lnTo>
                    <a:pt x="1" y="110"/>
                  </a:lnTo>
                  <a:cubicBezTo>
                    <a:pt x="1" y="110"/>
                    <a:pt x="11" y="139"/>
                    <a:pt x="31" y="169"/>
                  </a:cubicBezTo>
                  <a:cubicBezTo>
                    <a:pt x="60" y="199"/>
                    <a:pt x="80" y="229"/>
                    <a:pt x="80" y="229"/>
                  </a:cubicBezTo>
                  <a:cubicBezTo>
                    <a:pt x="111" y="269"/>
                    <a:pt x="130" y="298"/>
                    <a:pt x="160" y="338"/>
                  </a:cubicBezTo>
                  <a:lnTo>
                    <a:pt x="299" y="576"/>
                  </a:lnTo>
                  <a:cubicBezTo>
                    <a:pt x="398" y="725"/>
                    <a:pt x="508" y="884"/>
                    <a:pt x="607" y="1033"/>
                  </a:cubicBezTo>
                  <a:cubicBezTo>
                    <a:pt x="706" y="1192"/>
                    <a:pt x="825" y="1341"/>
                    <a:pt x="925" y="1490"/>
                  </a:cubicBezTo>
                  <a:lnTo>
                    <a:pt x="1262" y="1937"/>
                  </a:lnTo>
                  <a:lnTo>
                    <a:pt x="1620" y="2374"/>
                  </a:lnTo>
                  <a:lnTo>
                    <a:pt x="1977" y="2791"/>
                  </a:lnTo>
                  <a:cubicBezTo>
                    <a:pt x="2106" y="2930"/>
                    <a:pt x="2235" y="3069"/>
                    <a:pt x="2355" y="3197"/>
                  </a:cubicBezTo>
                  <a:lnTo>
                    <a:pt x="2752" y="3595"/>
                  </a:lnTo>
                  <a:lnTo>
                    <a:pt x="2900" y="3416"/>
                  </a:lnTo>
                  <a:cubicBezTo>
                    <a:pt x="2761" y="3297"/>
                    <a:pt x="2622" y="3178"/>
                    <a:pt x="2483" y="3069"/>
                  </a:cubicBezTo>
                  <a:cubicBezTo>
                    <a:pt x="2355" y="2939"/>
                    <a:pt x="2215" y="2820"/>
                    <a:pt x="2076" y="2691"/>
                  </a:cubicBezTo>
                  <a:cubicBezTo>
                    <a:pt x="1957" y="2562"/>
                    <a:pt x="1828" y="2433"/>
                    <a:pt x="1699" y="2294"/>
                  </a:cubicBezTo>
                  <a:lnTo>
                    <a:pt x="1342" y="1877"/>
                  </a:lnTo>
                  <a:lnTo>
                    <a:pt x="1014" y="1430"/>
                  </a:lnTo>
                  <a:cubicBezTo>
                    <a:pt x="925" y="1271"/>
                    <a:pt x="815" y="1123"/>
                    <a:pt x="726" y="964"/>
                  </a:cubicBezTo>
                  <a:cubicBezTo>
                    <a:pt x="636" y="795"/>
                    <a:pt x="547" y="646"/>
                    <a:pt x="458" y="477"/>
                  </a:cubicBezTo>
                  <a:lnTo>
                    <a:pt x="349" y="229"/>
                  </a:lnTo>
                  <a:cubicBezTo>
                    <a:pt x="329" y="189"/>
                    <a:pt x="299" y="150"/>
                    <a:pt x="279" y="110"/>
                  </a:cubicBezTo>
                  <a:cubicBezTo>
                    <a:pt x="279" y="110"/>
                    <a:pt x="259" y="80"/>
                    <a:pt x="250" y="50"/>
                  </a:cubicBezTo>
                  <a:cubicBezTo>
                    <a:pt x="230" y="30"/>
                    <a:pt x="219" y="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019775" y="2454050"/>
              <a:ext cx="25075" cy="29325"/>
            </a:xfrm>
            <a:custGeom>
              <a:avLst/>
              <a:gdLst/>
              <a:ahLst/>
              <a:cxnLst/>
              <a:rect l="l" t="t" r="r" b="b"/>
              <a:pathLst>
                <a:path w="1003" h="1173" extrusionOk="0">
                  <a:moveTo>
                    <a:pt x="268" y="0"/>
                  </a:moveTo>
                  <a:lnTo>
                    <a:pt x="1" y="50"/>
                  </a:lnTo>
                  <a:cubicBezTo>
                    <a:pt x="40" y="100"/>
                    <a:pt x="80" y="159"/>
                    <a:pt x="120" y="209"/>
                  </a:cubicBezTo>
                  <a:lnTo>
                    <a:pt x="239" y="348"/>
                  </a:lnTo>
                  <a:cubicBezTo>
                    <a:pt x="318" y="437"/>
                    <a:pt x="398" y="517"/>
                    <a:pt x="467" y="596"/>
                  </a:cubicBezTo>
                  <a:cubicBezTo>
                    <a:pt x="537" y="685"/>
                    <a:pt x="606" y="775"/>
                    <a:pt x="665" y="874"/>
                  </a:cubicBezTo>
                  <a:cubicBezTo>
                    <a:pt x="696" y="914"/>
                    <a:pt x="735" y="963"/>
                    <a:pt x="765" y="1013"/>
                  </a:cubicBezTo>
                  <a:cubicBezTo>
                    <a:pt x="804" y="1062"/>
                    <a:pt x="854" y="1132"/>
                    <a:pt x="904" y="1172"/>
                  </a:cubicBezTo>
                  <a:lnTo>
                    <a:pt x="1003" y="934"/>
                  </a:lnTo>
                  <a:cubicBezTo>
                    <a:pt x="974" y="904"/>
                    <a:pt x="934" y="904"/>
                    <a:pt x="894" y="874"/>
                  </a:cubicBezTo>
                  <a:cubicBezTo>
                    <a:pt x="854" y="844"/>
                    <a:pt x="815" y="815"/>
                    <a:pt x="775" y="775"/>
                  </a:cubicBezTo>
                  <a:cubicBezTo>
                    <a:pt x="705" y="695"/>
                    <a:pt x="626" y="616"/>
                    <a:pt x="546" y="526"/>
                  </a:cubicBezTo>
                  <a:cubicBezTo>
                    <a:pt x="477" y="437"/>
                    <a:pt x="418" y="358"/>
                    <a:pt x="358" y="259"/>
                  </a:cubicBezTo>
                  <a:cubicBezTo>
                    <a:pt x="338" y="219"/>
                    <a:pt x="318" y="169"/>
                    <a:pt x="298" y="120"/>
                  </a:cubicBezTo>
                  <a:cubicBezTo>
                    <a:pt x="279" y="80"/>
                    <a:pt x="279" y="30"/>
                    <a:pt x="26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104675" y="2367900"/>
              <a:ext cx="48900" cy="42475"/>
            </a:xfrm>
            <a:custGeom>
              <a:avLst/>
              <a:gdLst/>
              <a:ahLst/>
              <a:cxnLst/>
              <a:rect l="l" t="t" r="r" b="b"/>
              <a:pathLst>
                <a:path w="1956" h="1699" extrusionOk="0">
                  <a:moveTo>
                    <a:pt x="940" y="217"/>
                  </a:moveTo>
                  <a:cubicBezTo>
                    <a:pt x="941" y="217"/>
                    <a:pt x="942" y="218"/>
                    <a:pt x="943" y="219"/>
                  </a:cubicBezTo>
                  <a:lnTo>
                    <a:pt x="963" y="249"/>
                  </a:lnTo>
                  <a:lnTo>
                    <a:pt x="1023" y="329"/>
                  </a:lnTo>
                  <a:cubicBezTo>
                    <a:pt x="1142" y="488"/>
                    <a:pt x="1261" y="646"/>
                    <a:pt x="1390" y="795"/>
                  </a:cubicBezTo>
                  <a:cubicBezTo>
                    <a:pt x="1471" y="882"/>
                    <a:pt x="1551" y="972"/>
                    <a:pt x="1639" y="1059"/>
                  </a:cubicBezTo>
                  <a:lnTo>
                    <a:pt x="1639" y="1059"/>
                  </a:lnTo>
                  <a:lnTo>
                    <a:pt x="1281" y="1202"/>
                  </a:lnTo>
                  <a:lnTo>
                    <a:pt x="973" y="1322"/>
                  </a:lnTo>
                  <a:lnTo>
                    <a:pt x="665" y="1421"/>
                  </a:lnTo>
                  <a:lnTo>
                    <a:pt x="347" y="1500"/>
                  </a:lnTo>
                  <a:lnTo>
                    <a:pt x="228" y="1530"/>
                  </a:lnTo>
                  <a:lnTo>
                    <a:pt x="189" y="1550"/>
                  </a:lnTo>
                  <a:lnTo>
                    <a:pt x="169" y="1550"/>
                  </a:lnTo>
                  <a:lnTo>
                    <a:pt x="169" y="1530"/>
                  </a:lnTo>
                  <a:lnTo>
                    <a:pt x="199" y="1441"/>
                  </a:lnTo>
                  <a:lnTo>
                    <a:pt x="228" y="1381"/>
                  </a:lnTo>
                  <a:cubicBezTo>
                    <a:pt x="239" y="1361"/>
                    <a:pt x="258" y="1331"/>
                    <a:pt x="268" y="1311"/>
                  </a:cubicBezTo>
                  <a:cubicBezTo>
                    <a:pt x="328" y="1222"/>
                    <a:pt x="387" y="1133"/>
                    <a:pt x="447" y="1033"/>
                  </a:cubicBezTo>
                  <a:cubicBezTo>
                    <a:pt x="576" y="845"/>
                    <a:pt x="665" y="656"/>
                    <a:pt x="784" y="468"/>
                  </a:cubicBezTo>
                  <a:lnTo>
                    <a:pt x="923" y="249"/>
                  </a:lnTo>
                  <a:cubicBezTo>
                    <a:pt x="932" y="240"/>
                    <a:pt x="933" y="217"/>
                    <a:pt x="940" y="217"/>
                  </a:cubicBezTo>
                  <a:close/>
                  <a:moveTo>
                    <a:pt x="943" y="1"/>
                  </a:moveTo>
                  <a:lnTo>
                    <a:pt x="934" y="11"/>
                  </a:lnTo>
                  <a:lnTo>
                    <a:pt x="914" y="40"/>
                  </a:lnTo>
                  <a:lnTo>
                    <a:pt x="884" y="90"/>
                  </a:lnTo>
                  <a:lnTo>
                    <a:pt x="685" y="428"/>
                  </a:lnTo>
                  <a:cubicBezTo>
                    <a:pt x="576" y="607"/>
                    <a:pt x="477" y="805"/>
                    <a:pt x="358" y="984"/>
                  </a:cubicBezTo>
                  <a:cubicBezTo>
                    <a:pt x="298" y="1073"/>
                    <a:pt x="239" y="1163"/>
                    <a:pt x="179" y="1262"/>
                  </a:cubicBezTo>
                  <a:cubicBezTo>
                    <a:pt x="159" y="1282"/>
                    <a:pt x="149" y="1311"/>
                    <a:pt x="139" y="1331"/>
                  </a:cubicBezTo>
                  <a:lnTo>
                    <a:pt x="89" y="1421"/>
                  </a:lnTo>
                  <a:cubicBezTo>
                    <a:pt x="60" y="1490"/>
                    <a:pt x="30" y="1560"/>
                    <a:pt x="20" y="1639"/>
                  </a:cubicBezTo>
                  <a:lnTo>
                    <a:pt x="0" y="1699"/>
                  </a:lnTo>
                  <a:cubicBezTo>
                    <a:pt x="20" y="1699"/>
                    <a:pt x="40" y="1689"/>
                    <a:pt x="50" y="1689"/>
                  </a:cubicBezTo>
                  <a:lnTo>
                    <a:pt x="169" y="1669"/>
                  </a:lnTo>
                  <a:lnTo>
                    <a:pt x="367" y="1629"/>
                  </a:lnTo>
                  <a:lnTo>
                    <a:pt x="695" y="1550"/>
                  </a:lnTo>
                  <a:lnTo>
                    <a:pt x="1013" y="1470"/>
                  </a:lnTo>
                  <a:lnTo>
                    <a:pt x="1320" y="1381"/>
                  </a:lnTo>
                  <a:cubicBezTo>
                    <a:pt x="1529" y="1322"/>
                    <a:pt x="1738" y="1252"/>
                    <a:pt x="1946" y="1183"/>
                  </a:cubicBezTo>
                  <a:cubicBezTo>
                    <a:pt x="1946" y="1183"/>
                    <a:pt x="1929" y="1138"/>
                    <a:pt x="1910" y="1082"/>
                  </a:cubicBezTo>
                  <a:lnTo>
                    <a:pt x="1910" y="1082"/>
                  </a:lnTo>
                  <a:lnTo>
                    <a:pt x="1956" y="1024"/>
                  </a:lnTo>
                  <a:cubicBezTo>
                    <a:pt x="1929" y="1004"/>
                    <a:pt x="1903" y="984"/>
                    <a:pt x="1877" y="964"/>
                  </a:cubicBezTo>
                  <a:lnTo>
                    <a:pt x="1877" y="964"/>
                  </a:lnTo>
                  <a:cubicBezTo>
                    <a:pt x="1877" y="964"/>
                    <a:pt x="1877" y="964"/>
                    <a:pt x="1877" y="964"/>
                  </a:cubicBezTo>
                  <a:lnTo>
                    <a:pt x="1876" y="964"/>
                  </a:lnTo>
                  <a:lnTo>
                    <a:pt x="1876" y="964"/>
                  </a:lnTo>
                  <a:cubicBezTo>
                    <a:pt x="1754" y="871"/>
                    <a:pt x="1633" y="772"/>
                    <a:pt x="1519" y="666"/>
                  </a:cubicBezTo>
                  <a:cubicBezTo>
                    <a:pt x="1390" y="537"/>
                    <a:pt x="1261" y="388"/>
                    <a:pt x="1132" y="249"/>
                  </a:cubicBezTo>
                  <a:lnTo>
                    <a:pt x="1073" y="170"/>
                  </a:lnTo>
                  <a:cubicBezTo>
                    <a:pt x="1042" y="140"/>
                    <a:pt x="1013" y="100"/>
                    <a:pt x="1013" y="100"/>
                  </a:cubicBezTo>
                  <a:lnTo>
                    <a:pt x="954" y="11"/>
                  </a:lnTo>
                  <a:lnTo>
                    <a:pt x="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955725" y="2316275"/>
              <a:ext cx="113475" cy="34775"/>
            </a:xfrm>
            <a:custGeom>
              <a:avLst/>
              <a:gdLst/>
              <a:ahLst/>
              <a:cxnLst/>
              <a:rect l="l" t="t" r="r" b="b"/>
              <a:pathLst>
                <a:path w="4539" h="1391" extrusionOk="0">
                  <a:moveTo>
                    <a:pt x="3853" y="0"/>
                  </a:moveTo>
                  <a:lnTo>
                    <a:pt x="3794" y="20"/>
                  </a:lnTo>
                  <a:lnTo>
                    <a:pt x="3605" y="60"/>
                  </a:lnTo>
                  <a:lnTo>
                    <a:pt x="3287" y="130"/>
                  </a:lnTo>
                  <a:lnTo>
                    <a:pt x="2969" y="199"/>
                  </a:lnTo>
                  <a:cubicBezTo>
                    <a:pt x="2860" y="229"/>
                    <a:pt x="2751" y="229"/>
                    <a:pt x="2642" y="239"/>
                  </a:cubicBezTo>
                  <a:lnTo>
                    <a:pt x="1987" y="289"/>
                  </a:lnTo>
                  <a:cubicBezTo>
                    <a:pt x="1923" y="292"/>
                    <a:pt x="1860" y="293"/>
                    <a:pt x="1796" y="293"/>
                  </a:cubicBezTo>
                  <a:cubicBezTo>
                    <a:pt x="1640" y="293"/>
                    <a:pt x="1483" y="286"/>
                    <a:pt x="1321" y="278"/>
                  </a:cubicBezTo>
                  <a:cubicBezTo>
                    <a:pt x="884" y="269"/>
                    <a:pt x="447" y="199"/>
                    <a:pt x="1" y="130"/>
                  </a:cubicBezTo>
                  <a:lnTo>
                    <a:pt x="1" y="130"/>
                  </a:lnTo>
                  <a:lnTo>
                    <a:pt x="10" y="428"/>
                  </a:lnTo>
                  <a:cubicBezTo>
                    <a:pt x="311" y="434"/>
                    <a:pt x="617" y="446"/>
                    <a:pt x="925" y="446"/>
                  </a:cubicBezTo>
                  <a:cubicBezTo>
                    <a:pt x="1063" y="446"/>
                    <a:pt x="1202" y="443"/>
                    <a:pt x="1341" y="437"/>
                  </a:cubicBezTo>
                  <a:cubicBezTo>
                    <a:pt x="1559" y="428"/>
                    <a:pt x="1778" y="428"/>
                    <a:pt x="1996" y="417"/>
                  </a:cubicBezTo>
                  <a:lnTo>
                    <a:pt x="2662" y="348"/>
                  </a:lnTo>
                  <a:cubicBezTo>
                    <a:pt x="2771" y="338"/>
                    <a:pt x="2880" y="328"/>
                    <a:pt x="2989" y="309"/>
                  </a:cubicBezTo>
                  <a:lnTo>
                    <a:pt x="3307" y="249"/>
                  </a:lnTo>
                  <a:lnTo>
                    <a:pt x="3635" y="179"/>
                  </a:lnTo>
                  <a:lnTo>
                    <a:pt x="3764" y="159"/>
                  </a:lnTo>
                  <a:lnTo>
                    <a:pt x="3783" y="150"/>
                  </a:lnTo>
                  <a:lnTo>
                    <a:pt x="3783" y="170"/>
                  </a:lnTo>
                  <a:lnTo>
                    <a:pt x="3803" y="209"/>
                  </a:lnTo>
                  <a:cubicBezTo>
                    <a:pt x="3883" y="408"/>
                    <a:pt x="3972" y="606"/>
                    <a:pt x="4052" y="805"/>
                  </a:cubicBezTo>
                  <a:cubicBezTo>
                    <a:pt x="4151" y="1004"/>
                    <a:pt x="4240" y="1202"/>
                    <a:pt x="4330" y="1390"/>
                  </a:cubicBezTo>
                  <a:lnTo>
                    <a:pt x="4538" y="1291"/>
                  </a:lnTo>
                  <a:cubicBezTo>
                    <a:pt x="4439" y="1103"/>
                    <a:pt x="4330" y="914"/>
                    <a:pt x="4220" y="735"/>
                  </a:cubicBezTo>
                  <a:cubicBezTo>
                    <a:pt x="4121" y="547"/>
                    <a:pt x="4032" y="348"/>
                    <a:pt x="3933" y="159"/>
                  </a:cubicBezTo>
                  <a:cubicBezTo>
                    <a:pt x="3933" y="159"/>
                    <a:pt x="3913" y="130"/>
                    <a:pt x="3903" y="110"/>
                  </a:cubicBezTo>
                  <a:lnTo>
                    <a:pt x="3883" y="50"/>
                  </a:lnTo>
                  <a:cubicBezTo>
                    <a:pt x="3873" y="40"/>
                    <a:pt x="3873" y="11"/>
                    <a:pt x="385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945300" y="2212025"/>
              <a:ext cx="87900" cy="83675"/>
            </a:xfrm>
            <a:custGeom>
              <a:avLst/>
              <a:gdLst/>
              <a:ahLst/>
              <a:cxnLst/>
              <a:rect l="l" t="t" r="r" b="b"/>
              <a:pathLst>
                <a:path w="3516" h="3347" extrusionOk="0">
                  <a:moveTo>
                    <a:pt x="3416" y="0"/>
                  </a:moveTo>
                  <a:lnTo>
                    <a:pt x="3188" y="11"/>
                  </a:lnTo>
                  <a:cubicBezTo>
                    <a:pt x="3208" y="229"/>
                    <a:pt x="3238" y="437"/>
                    <a:pt x="3258" y="655"/>
                  </a:cubicBezTo>
                  <a:cubicBezTo>
                    <a:pt x="3287" y="874"/>
                    <a:pt x="3327" y="1083"/>
                    <a:pt x="3357" y="1301"/>
                  </a:cubicBezTo>
                  <a:lnTo>
                    <a:pt x="3366" y="1341"/>
                  </a:lnTo>
                  <a:lnTo>
                    <a:pt x="3366" y="1361"/>
                  </a:lnTo>
                  <a:lnTo>
                    <a:pt x="3347" y="1370"/>
                  </a:lnTo>
                  <a:lnTo>
                    <a:pt x="3227" y="1410"/>
                  </a:lnTo>
                  <a:lnTo>
                    <a:pt x="2910" y="1529"/>
                  </a:lnTo>
                  <a:lnTo>
                    <a:pt x="2602" y="1639"/>
                  </a:lnTo>
                  <a:cubicBezTo>
                    <a:pt x="2503" y="1679"/>
                    <a:pt x="2404" y="1738"/>
                    <a:pt x="2304" y="1778"/>
                  </a:cubicBezTo>
                  <a:lnTo>
                    <a:pt x="1709" y="2065"/>
                  </a:lnTo>
                  <a:cubicBezTo>
                    <a:pt x="1520" y="2175"/>
                    <a:pt x="1321" y="2284"/>
                    <a:pt x="1133" y="2393"/>
                  </a:cubicBezTo>
                  <a:cubicBezTo>
                    <a:pt x="745" y="2602"/>
                    <a:pt x="378" y="2850"/>
                    <a:pt x="1" y="3089"/>
                  </a:cubicBezTo>
                  <a:lnTo>
                    <a:pt x="149" y="3347"/>
                  </a:lnTo>
                  <a:cubicBezTo>
                    <a:pt x="487" y="3058"/>
                    <a:pt x="835" y="2771"/>
                    <a:pt x="1202" y="2532"/>
                  </a:cubicBezTo>
                  <a:cubicBezTo>
                    <a:pt x="1391" y="2403"/>
                    <a:pt x="1570" y="2284"/>
                    <a:pt x="1758" y="2175"/>
                  </a:cubicBezTo>
                  <a:lnTo>
                    <a:pt x="2344" y="1877"/>
                  </a:lnTo>
                  <a:cubicBezTo>
                    <a:pt x="2443" y="1827"/>
                    <a:pt x="2543" y="1778"/>
                    <a:pt x="2642" y="1738"/>
                  </a:cubicBezTo>
                  <a:lnTo>
                    <a:pt x="2949" y="1639"/>
                  </a:lnTo>
                  <a:lnTo>
                    <a:pt x="3258" y="1529"/>
                  </a:lnTo>
                  <a:lnTo>
                    <a:pt x="3446" y="1470"/>
                  </a:lnTo>
                  <a:lnTo>
                    <a:pt x="3505" y="1450"/>
                  </a:lnTo>
                  <a:cubicBezTo>
                    <a:pt x="3516" y="1440"/>
                    <a:pt x="3505" y="1410"/>
                    <a:pt x="3505" y="1390"/>
                  </a:cubicBezTo>
                  <a:lnTo>
                    <a:pt x="3496" y="1281"/>
                  </a:lnTo>
                  <a:cubicBezTo>
                    <a:pt x="3476" y="1063"/>
                    <a:pt x="3446" y="845"/>
                    <a:pt x="3446" y="636"/>
                  </a:cubicBezTo>
                  <a:cubicBezTo>
                    <a:pt x="3436" y="417"/>
                    <a:pt x="3426" y="209"/>
                    <a:pt x="341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086550" y="2207050"/>
              <a:ext cx="38000" cy="115950"/>
            </a:xfrm>
            <a:custGeom>
              <a:avLst/>
              <a:gdLst/>
              <a:ahLst/>
              <a:cxnLst/>
              <a:rect l="l" t="t" r="r" b="b"/>
              <a:pathLst>
                <a:path w="1520" h="4638" extrusionOk="0">
                  <a:moveTo>
                    <a:pt x="258" y="1"/>
                  </a:moveTo>
                  <a:lnTo>
                    <a:pt x="0" y="20"/>
                  </a:lnTo>
                  <a:lnTo>
                    <a:pt x="40" y="179"/>
                  </a:lnTo>
                  <a:cubicBezTo>
                    <a:pt x="50" y="219"/>
                    <a:pt x="60" y="269"/>
                    <a:pt x="70" y="318"/>
                  </a:cubicBezTo>
                  <a:lnTo>
                    <a:pt x="110" y="607"/>
                  </a:lnTo>
                  <a:lnTo>
                    <a:pt x="229" y="1202"/>
                  </a:lnTo>
                  <a:cubicBezTo>
                    <a:pt x="269" y="1401"/>
                    <a:pt x="318" y="1589"/>
                    <a:pt x="358" y="1788"/>
                  </a:cubicBezTo>
                  <a:cubicBezTo>
                    <a:pt x="408" y="1986"/>
                    <a:pt x="457" y="2175"/>
                    <a:pt x="507" y="2374"/>
                  </a:cubicBezTo>
                  <a:cubicBezTo>
                    <a:pt x="556" y="2562"/>
                    <a:pt x="626" y="2761"/>
                    <a:pt x="675" y="2950"/>
                  </a:cubicBezTo>
                  <a:cubicBezTo>
                    <a:pt x="735" y="3138"/>
                    <a:pt x="805" y="3327"/>
                    <a:pt x="864" y="3526"/>
                  </a:cubicBezTo>
                  <a:cubicBezTo>
                    <a:pt x="933" y="3714"/>
                    <a:pt x="1013" y="3893"/>
                    <a:pt x="1072" y="4082"/>
                  </a:cubicBezTo>
                  <a:cubicBezTo>
                    <a:pt x="1152" y="4270"/>
                    <a:pt x="1231" y="4449"/>
                    <a:pt x="1311" y="4638"/>
                  </a:cubicBezTo>
                  <a:lnTo>
                    <a:pt x="1520" y="4528"/>
                  </a:lnTo>
                  <a:cubicBezTo>
                    <a:pt x="1430" y="4360"/>
                    <a:pt x="1331" y="4181"/>
                    <a:pt x="1242" y="4012"/>
                  </a:cubicBezTo>
                  <a:cubicBezTo>
                    <a:pt x="1162" y="3833"/>
                    <a:pt x="1072" y="3655"/>
                    <a:pt x="993" y="3476"/>
                  </a:cubicBezTo>
                  <a:cubicBezTo>
                    <a:pt x="924" y="3288"/>
                    <a:pt x="844" y="3109"/>
                    <a:pt x="785" y="2920"/>
                  </a:cubicBezTo>
                  <a:cubicBezTo>
                    <a:pt x="725" y="2721"/>
                    <a:pt x="655" y="2542"/>
                    <a:pt x="606" y="2344"/>
                  </a:cubicBezTo>
                  <a:cubicBezTo>
                    <a:pt x="556" y="2156"/>
                    <a:pt x="507" y="1957"/>
                    <a:pt x="467" y="1768"/>
                  </a:cubicBezTo>
                  <a:cubicBezTo>
                    <a:pt x="427" y="1569"/>
                    <a:pt x="388" y="1371"/>
                    <a:pt x="368" y="1183"/>
                  </a:cubicBezTo>
                  <a:cubicBezTo>
                    <a:pt x="338" y="984"/>
                    <a:pt x="318" y="785"/>
                    <a:pt x="298" y="587"/>
                  </a:cubicBezTo>
                  <a:lnTo>
                    <a:pt x="288" y="289"/>
                  </a:lnTo>
                  <a:cubicBezTo>
                    <a:pt x="278" y="239"/>
                    <a:pt x="278" y="190"/>
                    <a:pt x="269" y="140"/>
                  </a:cubicBezTo>
                  <a:lnTo>
                    <a:pt x="2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109375" y="2205325"/>
              <a:ext cx="35525" cy="107250"/>
            </a:xfrm>
            <a:custGeom>
              <a:avLst/>
              <a:gdLst/>
              <a:ahLst/>
              <a:cxnLst/>
              <a:rect l="l" t="t" r="r" b="b"/>
              <a:pathLst>
                <a:path w="1421" h="4290" extrusionOk="0">
                  <a:moveTo>
                    <a:pt x="259" y="0"/>
                  </a:moveTo>
                  <a:lnTo>
                    <a:pt x="1" y="20"/>
                  </a:lnTo>
                  <a:lnTo>
                    <a:pt x="40" y="159"/>
                  </a:lnTo>
                  <a:cubicBezTo>
                    <a:pt x="51" y="199"/>
                    <a:pt x="60" y="248"/>
                    <a:pt x="70" y="288"/>
                  </a:cubicBezTo>
                  <a:lnTo>
                    <a:pt x="110" y="566"/>
                  </a:lnTo>
                  <a:cubicBezTo>
                    <a:pt x="150" y="745"/>
                    <a:pt x="179" y="934"/>
                    <a:pt x="219" y="1113"/>
                  </a:cubicBezTo>
                  <a:cubicBezTo>
                    <a:pt x="259" y="1291"/>
                    <a:pt x="298" y="1470"/>
                    <a:pt x="338" y="1658"/>
                  </a:cubicBezTo>
                  <a:cubicBezTo>
                    <a:pt x="378" y="1837"/>
                    <a:pt x="437" y="2016"/>
                    <a:pt x="477" y="2194"/>
                  </a:cubicBezTo>
                  <a:cubicBezTo>
                    <a:pt x="527" y="2373"/>
                    <a:pt x="587" y="2552"/>
                    <a:pt x="636" y="2731"/>
                  </a:cubicBezTo>
                  <a:cubicBezTo>
                    <a:pt x="686" y="2909"/>
                    <a:pt x="755" y="3079"/>
                    <a:pt x="805" y="3257"/>
                  </a:cubicBezTo>
                  <a:cubicBezTo>
                    <a:pt x="865" y="3436"/>
                    <a:pt x="934" y="3604"/>
                    <a:pt x="1004" y="3774"/>
                  </a:cubicBezTo>
                  <a:cubicBezTo>
                    <a:pt x="1063" y="3952"/>
                    <a:pt x="1143" y="4121"/>
                    <a:pt x="1212" y="4290"/>
                  </a:cubicBezTo>
                  <a:lnTo>
                    <a:pt x="1421" y="4180"/>
                  </a:lnTo>
                  <a:cubicBezTo>
                    <a:pt x="1341" y="4021"/>
                    <a:pt x="1252" y="3863"/>
                    <a:pt x="1172" y="3704"/>
                  </a:cubicBezTo>
                  <a:cubicBezTo>
                    <a:pt x="1093" y="3535"/>
                    <a:pt x="1013" y="3376"/>
                    <a:pt x="934" y="3207"/>
                  </a:cubicBezTo>
                  <a:cubicBezTo>
                    <a:pt x="874" y="3039"/>
                    <a:pt x="795" y="2870"/>
                    <a:pt x="735" y="2691"/>
                  </a:cubicBezTo>
                  <a:cubicBezTo>
                    <a:pt x="686" y="2522"/>
                    <a:pt x="626" y="2344"/>
                    <a:pt x="576" y="2165"/>
                  </a:cubicBezTo>
                  <a:cubicBezTo>
                    <a:pt x="537" y="1986"/>
                    <a:pt x="477" y="1808"/>
                    <a:pt x="448" y="1629"/>
                  </a:cubicBezTo>
                  <a:cubicBezTo>
                    <a:pt x="418" y="1450"/>
                    <a:pt x="378" y="1271"/>
                    <a:pt x="348" y="1082"/>
                  </a:cubicBezTo>
                  <a:cubicBezTo>
                    <a:pt x="338" y="904"/>
                    <a:pt x="318" y="725"/>
                    <a:pt x="298" y="537"/>
                  </a:cubicBezTo>
                  <a:lnTo>
                    <a:pt x="279" y="268"/>
                  </a:lnTo>
                  <a:cubicBezTo>
                    <a:pt x="279" y="219"/>
                    <a:pt x="279" y="169"/>
                    <a:pt x="269" y="12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3944325" y="2291450"/>
              <a:ext cx="14400" cy="34775"/>
            </a:xfrm>
            <a:custGeom>
              <a:avLst/>
              <a:gdLst/>
              <a:ahLst/>
              <a:cxnLst/>
              <a:rect l="l" t="t" r="r" b="b"/>
              <a:pathLst>
                <a:path w="576" h="1391" extrusionOk="0">
                  <a:moveTo>
                    <a:pt x="0" y="0"/>
                  </a:moveTo>
                  <a:lnTo>
                    <a:pt x="0" y="0"/>
                  </a:lnTo>
                  <a:cubicBezTo>
                    <a:pt x="10" y="70"/>
                    <a:pt x="30" y="139"/>
                    <a:pt x="40" y="199"/>
                  </a:cubicBezTo>
                  <a:lnTo>
                    <a:pt x="99" y="368"/>
                  </a:lnTo>
                  <a:cubicBezTo>
                    <a:pt x="139" y="477"/>
                    <a:pt x="188" y="587"/>
                    <a:pt x="219" y="696"/>
                  </a:cubicBezTo>
                  <a:cubicBezTo>
                    <a:pt x="248" y="795"/>
                    <a:pt x="268" y="904"/>
                    <a:pt x="288" y="1013"/>
                  </a:cubicBezTo>
                  <a:cubicBezTo>
                    <a:pt x="308" y="1073"/>
                    <a:pt x="318" y="1132"/>
                    <a:pt x="327" y="1192"/>
                  </a:cubicBezTo>
                  <a:cubicBezTo>
                    <a:pt x="347" y="1252"/>
                    <a:pt x="367" y="1331"/>
                    <a:pt x="397" y="1391"/>
                  </a:cubicBezTo>
                  <a:lnTo>
                    <a:pt x="576" y="1212"/>
                  </a:lnTo>
                  <a:cubicBezTo>
                    <a:pt x="566" y="1172"/>
                    <a:pt x="526" y="1152"/>
                    <a:pt x="506" y="1113"/>
                  </a:cubicBezTo>
                  <a:cubicBezTo>
                    <a:pt x="477" y="1073"/>
                    <a:pt x="457" y="1024"/>
                    <a:pt x="437" y="974"/>
                  </a:cubicBezTo>
                  <a:cubicBezTo>
                    <a:pt x="387" y="874"/>
                    <a:pt x="347" y="775"/>
                    <a:pt x="318" y="656"/>
                  </a:cubicBezTo>
                  <a:cubicBezTo>
                    <a:pt x="288" y="547"/>
                    <a:pt x="258" y="448"/>
                    <a:pt x="248" y="338"/>
                  </a:cubicBezTo>
                  <a:cubicBezTo>
                    <a:pt x="238" y="289"/>
                    <a:pt x="238" y="239"/>
                    <a:pt x="238" y="190"/>
                  </a:cubicBezTo>
                  <a:cubicBezTo>
                    <a:pt x="238" y="139"/>
                    <a:pt x="258" y="100"/>
                    <a:pt x="268" y="6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039875" y="2252625"/>
              <a:ext cx="51425" cy="36875"/>
            </a:xfrm>
            <a:custGeom>
              <a:avLst/>
              <a:gdLst/>
              <a:ahLst/>
              <a:cxnLst/>
              <a:rect l="l" t="t" r="r" b="b"/>
              <a:pathLst>
                <a:path w="2057" h="1475" extrusionOk="0">
                  <a:moveTo>
                    <a:pt x="1435" y="201"/>
                  </a:moveTo>
                  <a:cubicBezTo>
                    <a:pt x="1437" y="201"/>
                    <a:pt x="1439" y="201"/>
                    <a:pt x="1441" y="203"/>
                  </a:cubicBezTo>
                  <a:lnTo>
                    <a:pt x="1441" y="243"/>
                  </a:lnTo>
                  <a:lnTo>
                    <a:pt x="1470" y="333"/>
                  </a:lnTo>
                  <a:cubicBezTo>
                    <a:pt x="1520" y="521"/>
                    <a:pt x="1569" y="719"/>
                    <a:pt x="1629" y="898"/>
                  </a:cubicBezTo>
                  <a:cubicBezTo>
                    <a:pt x="1666" y="1017"/>
                    <a:pt x="1708" y="1132"/>
                    <a:pt x="1756" y="1246"/>
                  </a:cubicBezTo>
                  <a:lnTo>
                    <a:pt x="1371" y="1246"/>
                  </a:lnTo>
                  <a:lnTo>
                    <a:pt x="1043" y="1236"/>
                  </a:lnTo>
                  <a:lnTo>
                    <a:pt x="715" y="1196"/>
                  </a:lnTo>
                  <a:lnTo>
                    <a:pt x="388" y="1156"/>
                  </a:lnTo>
                  <a:lnTo>
                    <a:pt x="278" y="1136"/>
                  </a:lnTo>
                  <a:lnTo>
                    <a:pt x="229" y="1136"/>
                  </a:lnTo>
                  <a:lnTo>
                    <a:pt x="209" y="1127"/>
                  </a:lnTo>
                  <a:lnTo>
                    <a:pt x="219" y="1117"/>
                  </a:lnTo>
                  <a:cubicBezTo>
                    <a:pt x="239" y="1087"/>
                    <a:pt x="259" y="1067"/>
                    <a:pt x="278" y="1048"/>
                  </a:cubicBezTo>
                  <a:lnTo>
                    <a:pt x="328" y="997"/>
                  </a:lnTo>
                  <a:cubicBezTo>
                    <a:pt x="348" y="988"/>
                    <a:pt x="368" y="968"/>
                    <a:pt x="398" y="948"/>
                  </a:cubicBezTo>
                  <a:cubicBezTo>
                    <a:pt x="477" y="889"/>
                    <a:pt x="576" y="829"/>
                    <a:pt x="666" y="769"/>
                  </a:cubicBezTo>
                  <a:cubicBezTo>
                    <a:pt x="854" y="640"/>
                    <a:pt x="1013" y="501"/>
                    <a:pt x="1192" y="372"/>
                  </a:cubicBezTo>
                  <a:lnTo>
                    <a:pt x="1410" y="213"/>
                  </a:lnTo>
                  <a:cubicBezTo>
                    <a:pt x="1419" y="213"/>
                    <a:pt x="1426" y="201"/>
                    <a:pt x="1435" y="201"/>
                  </a:cubicBezTo>
                  <a:close/>
                  <a:moveTo>
                    <a:pt x="1517" y="0"/>
                  </a:moveTo>
                  <a:cubicBezTo>
                    <a:pt x="1514" y="0"/>
                    <a:pt x="1510" y="5"/>
                    <a:pt x="1510" y="5"/>
                  </a:cubicBezTo>
                  <a:lnTo>
                    <a:pt x="1480" y="24"/>
                  </a:lnTo>
                  <a:lnTo>
                    <a:pt x="1430" y="64"/>
                  </a:lnTo>
                  <a:lnTo>
                    <a:pt x="1123" y="293"/>
                  </a:lnTo>
                  <a:cubicBezTo>
                    <a:pt x="954" y="422"/>
                    <a:pt x="785" y="571"/>
                    <a:pt x="606" y="680"/>
                  </a:cubicBezTo>
                  <a:cubicBezTo>
                    <a:pt x="517" y="750"/>
                    <a:pt x="417" y="799"/>
                    <a:pt x="328" y="869"/>
                  </a:cubicBezTo>
                  <a:cubicBezTo>
                    <a:pt x="309" y="889"/>
                    <a:pt x="289" y="898"/>
                    <a:pt x="259" y="918"/>
                  </a:cubicBezTo>
                  <a:lnTo>
                    <a:pt x="189" y="988"/>
                  </a:lnTo>
                  <a:cubicBezTo>
                    <a:pt x="130" y="1037"/>
                    <a:pt x="80" y="1097"/>
                    <a:pt x="31" y="1156"/>
                  </a:cubicBezTo>
                  <a:lnTo>
                    <a:pt x="0" y="1206"/>
                  </a:lnTo>
                  <a:cubicBezTo>
                    <a:pt x="11" y="1206"/>
                    <a:pt x="31" y="1216"/>
                    <a:pt x="50" y="1216"/>
                  </a:cubicBezTo>
                  <a:lnTo>
                    <a:pt x="159" y="1236"/>
                  </a:lnTo>
                  <a:lnTo>
                    <a:pt x="368" y="1275"/>
                  </a:lnTo>
                  <a:lnTo>
                    <a:pt x="695" y="1335"/>
                  </a:lnTo>
                  <a:lnTo>
                    <a:pt x="1013" y="1385"/>
                  </a:lnTo>
                  <a:lnTo>
                    <a:pt x="1341" y="1425"/>
                  </a:lnTo>
                  <a:cubicBezTo>
                    <a:pt x="1560" y="1445"/>
                    <a:pt x="1768" y="1465"/>
                    <a:pt x="1986" y="1474"/>
                  </a:cubicBezTo>
                  <a:cubicBezTo>
                    <a:pt x="1986" y="1474"/>
                    <a:pt x="1986" y="1423"/>
                    <a:pt x="1995" y="1367"/>
                  </a:cubicBezTo>
                  <a:lnTo>
                    <a:pt x="1995" y="1367"/>
                  </a:lnTo>
                  <a:lnTo>
                    <a:pt x="2056" y="1335"/>
                  </a:lnTo>
                  <a:cubicBezTo>
                    <a:pt x="1966" y="1176"/>
                    <a:pt x="1877" y="1008"/>
                    <a:pt x="1798" y="839"/>
                  </a:cubicBezTo>
                  <a:cubicBezTo>
                    <a:pt x="1728" y="660"/>
                    <a:pt x="1669" y="481"/>
                    <a:pt x="1599" y="302"/>
                  </a:cubicBezTo>
                  <a:cubicBezTo>
                    <a:pt x="1599" y="302"/>
                    <a:pt x="1589" y="253"/>
                    <a:pt x="1569" y="213"/>
                  </a:cubicBezTo>
                  <a:lnTo>
                    <a:pt x="1549" y="114"/>
                  </a:lnTo>
                  <a:lnTo>
                    <a:pt x="1520" y="15"/>
                  </a:lnTo>
                  <a:lnTo>
                    <a:pt x="1520" y="5"/>
                  </a:lnTo>
                  <a:cubicBezTo>
                    <a:pt x="1520" y="1"/>
                    <a:pt x="1519" y="0"/>
                    <a:pt x="151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934375" y="2142025"/>
              <a:ext cx="96350" cy="70275"/>
            </a:xfrm>
            <a:custGeom>
              <a:avLst/>
              <a:gdLst/>
              <a:ahLst/>
              <a:cxnLst/>
              <a:rect l="l" t="t" r="r" b="b"/>
              <a:pathLst>
                <a:path w="3854" h="2811" extrusionOk="0">
                  <a:moveTo>
                    <a:pt x="110" y="0"/>
                  </a:moveTo>
                  <a:lnTo>
                    <a:pt x="1" y="278"/>
                  </a:lnTo>
                  <a:cubicBezTo>
                    <a:pt x="408" y="447"/>
                    <a:pt x="805" y="636"/>
                    <a:pt x="1222" y="785"/>
                  </a:cubicBezTo>
                  <a:lnTo>
                    <a:pt x="1848" y="1023"/>
                  </a:lnTo>
                  <a:lnTo>
                    <a:pt x="2473" y="1212"/>
                  </a:lnTo>
                  <a:cubicBezTo>
                    <a:pt x="2583" y="1242"/>
                    <a:pt x="2682" y="1281"/>
                    <a:pt x="2791" y="1301"/>
                  </a:cubicBezTo>
                  <a:lnTo>
                    <a:pt x="3119" y="1361"/>
                  </a:lnTo>
                  <a:lnTo>
                    <a:pt x="3446" y="1430"/>
                  </a:lnTo>
                  <a:lnTo>
                    <a:pt x="3575" y="1450"/>
                  </a:lnTo>
                  <a:lnTo>
                    <a:pt x="3595" y="1460"/>
                  </a:lnTo>
                  <a:lnTo>
                    <a:pt x="3595" y="1470"/>
                  </a:lnTo>
                  <a:lnTo>
                    <a:pt x="3595" y="1520"/>
                  </a:lnTo>
                  <a:cubicBezTo>
                    <a:pt x="3595" y="1738"/>
                    <a:pt x="3585" y="1957"/>
                    <a:pt x="3595" y="2165"/>
                  </a:cubicBezTo>
                  <a:cubicBezTo>
                    <a:pt x="3605" y="2383"/>
                    <a:pt x="3615" y="2602"/>
                    <a:pt x="3625" y="2811"/>
                  </a:cubicBezTo>
                  <a:lnTo>
                    <a:pt x="3853" y="2800"/>
                  </a:lnTo>
                  <a:cubicBezTo>
                    <a:pt x="3834" y="2582"/>
                    <a:pt x="3803" y="2374"/>
                    <a:pt x="3784" y="2165"/>
                  </a:cubicBezTo>
                  <a:cubicBezTo>
                    <a:pt x="3754" y="1946"/>
                    <a:pt x="3744" y="1738"/>
                    <a:pt x="3724" y="1520"/>
                  </a:cubicBezTo>
                  <a:lnTo>
                    <a:pt x="3724" y="1401"/>
                  </a:lnTo>
                  <a:cubicBezTo>
                    <a:pt x="3714" y="1390"/>
                    <a:pt x="3724" y="1361"/>
                    <a:pt x="3714" y="1351"/>
                  </a:cubicBezTo>
                  <a:lnTo>
                    <a:pt x="3655" y="1341"/>
                  </a:lnTo>
                  <a:lnTo>
                    <a:pt x="3456" y="1311"/>
                  </a:lnTo>
                  <a:lnTo>
                    <a:pt x="3139" y="1251"/>
                  </a:lnTo>
                  <a:lnTo>
                    <a:pt x="2821" y="1192"/>
                  </a:lnTo>
                  <a:cubicBezTo>
                    <a:pt x="2711" y="1172"/>
                    <a:pt x="2612" y="1132"/>
                    <a:pt x="2503" y="1103"/>
                  </a:cubicBezTo>
                  <a:lnTo>
                    <a:pt x="1877" y="904"/>
                  </a:lnTo>
                  <a:cubicBezTo>
                    <a:pt x="1679" y="825"/>
                    <a:pt x="1470" y="735"/>
                    <a:pt x="1272" y="646"/>
                  </a:cubicBezTo>
                  <a:cubicBezTo>
                    <a:pt x="1073" y="556"/>
                    <a:pt x="875" y="447"/>
                    <a:pt x="676" y="338"/>
                  </a:cubicBezTo>
                  <a:cubicBezTo>
                    <a:pt x="487" y="229"/>
                    <a:pt x="299" y="11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939100" y="2069300"/>
              <a:ext cx="108250" cy="48175"/>
            </a:xfrm>
            <a:custGeom>
              <a:avLst/>
              <a:gdLst/>
              <a:ahLst/>
              <a:cxnLst/>
              <a:rect l="l" t="t" r="r" b="b"/>
              <a:pathLst>
                <a:path w="4330" h="1927" extrusionOk="0">
                  <a:moveTo>
                    <a:pt x="4111" y="0"/>
                  </a:moveTo>
                  <a:cubicBezTo>
                    <a:pt x="4051" y="208"/>
                    <a:pt x="3992" y="417"/>
                    <a:pt x="3932" y="616"/>
                  </a:cubicBezTo>
                  <a:cubicBezTo>
                    <a:pt x="3873" y="834"/>
                    <a:pt x="3823" y="1043"/>
                    <a:pt x="3773" y="1251"/>
                  </a:cubicBezTo>
                  <a:lnTo>
                    <a:pt x="3764" y="1291"/>
                  </a:lnTo>
                  <a:lnTo>
                    <a:pt x="3764" y="1311"/>
                  </a:lnTo>
                  <a:lnTo>
                    <a:pt x="3605" y="1311"/>
                  </a:lnTo>
                  <a:lnTo>
                    <a:pt x="3277" y="1291"/>
                  </a:lnTo>
                  <a:lnTo>
                    <a:pt x="2950" y="1281"/>
                  </a:lnTo>
                  <a:cubicBezTo>
                    <a:pt x="2840" y="1281"/>
                    <a:pt x="2731" y="1291"/>
                    <a:pt x="2621" y="1291"/>
                  </a:cubicBezTo>
                  <a:lnTo>
                    <a:pt x="1966" y="1331"/>
                  </a:lnTo>
                  <a:cubicBezTo>
                    <a:pt x="1738" y="1360"/>
                    <a:pt x="1520" y="1380"/>
                    <a:pt x="1301" y="1410"/>
                  </a:cubicBezTo>
                  <a:cubicBezTo>
                    <a:pt x="864" y="1460"/>
                    <a:pt x="428" y="1549"/>
                    <a:pt x="0" y="1629"/>
                  </a:cubicBezTo>
                  <a:lnTo>
                    <a:pt x="30" y="1927"/>
                  </a:lnTo>
                  <a:cubicBezTo>
                    <a:pt x="457" y="1788"/>
                    <a:pt x="884" y="1649"/>
                    <a:pt x="1311" y="1569"/>
                  </a:cubicBezTo>
                  <a:cubicBezTo>
                    <a:pt x="1529" y="1529"/>
                    <a:pt x="1748" y="1479"/>
                    <a:pt x="1966" y="1450"/>
                  </a:cubicBezTo>
                  <a:lnTo>
                    <a:pt x="2621" y="1400"/>
                  </a:lnTo>
                  <a:cubicBezTo>
                    <a:pt x="2708" y="1400"/>
                    <a:pt x="2795" y="1387"/>
                    <a:pt x="2882" y="1387"/>
                  </a:cubicBezTo>
                  <a:cubicBezTo>
                    <a:pt x="2904" y="1387"/>
                    <a:pt x="2927" y="1388"/>
                    <a:pt x="2950" y="1390"/>
                  </a:cubicBezTo>
                  <a:lnTo>
                    <a:pt x="3277" y="1410"/>
                  </a:lnTo>
                  <a:lnTo>
                    <a:pt x="3605" y="1430"/>
                  </a:lnTo>
                  <a:lnTo>
                    <a:pt x="3793" y="1440"/>
                  </a:lnTo>
                  <a:lnTo>
                    <a:pt x="3853" y="1450"/>
                  </a:lnTo>
                  <a:cubicBezTo>
                    <a:pt x="3873" y="1440"/>
                    <a:pt x="3873" y="1410"/>
                    <a:pt x="3873" y="1390"/>
                  </a:cubicBezTo>
                  <a:cubicBezTo>
                    <a:pt x="3873" y="1390"/>
                    <a:pt x="3883" y="1371"/>
                    <a:pt x="3892" y="1340"/>
                  </a:cubicBezTo>
                  <a:cubicBezTo>
                    <a:pt x="3903" y="1311"/>
                    <a:pt x="3903" y="1281"/>
                    <a:pt x="3903" y="1281"/>
                  </a:cubicBezTo>
                  <a:cubicBezTo>
                    <a:pt x="3972" y="1073"/>
                    <a:pt x="4042" y="874"/>
                    <a:pt x="4111" y="665"/>
                  </a:cubicBezTo>
                  <a:cubicBezTo>
                    <a:pt x="4181" y="467"/>
                    <a:pt x="4260" y="268"/>
                    <a:pt x="4329" y="69"/>
                  </a:cubicBezTo>
                  <a:lnTo>
                    <a:pt x="41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086800" y="2088400"/>
              <a:ext cx="19875" cy="119175"/>
            </a:xfrm>
            <a:custGeom>
              <a:avLst/>
              <a:gdLst/>
              <a:ahLst/>
              <a:cxnLst/>
              <a:rect l="l" t="t" r="r" b="b"/>
              <a:pathLst>
                <a:path w="795" h="4767" extrusionOk="0">
                  <a:moveTo>
                    <a:pt x="556" y="0"/>
                  </a:moveTo>
                  <a:lnTo>
                    <a:pt x="526" y="159"/>
                  </a:lnTo>
                  <a:cubicBezTo>
                    <a:pt x="517" y="199"/>
                    <a:pt x="517" y="249"/>
                    <a:pt x="497" y="298"/>
                  </a:cubicBezTo>
                  <a:cubicBezTo>
                    <a:pt x="497" y="298"/>
                    <a:pt x="487" y="368"/>
                    <a:pt x="467" y="448"/>
                  </a:cubicBezTo>
                  <a:cubicBezTo>
                    <a:pt x="447" y="517"/>
                    <a:pt x="437" y="587"/>
                    <a:pt x="437" y="587"/>
                  </a:cubicBezTo>
                  <a:cubicBezTo>
                    <a:pt x="398" y="785"/>
                    <a:pt x="348" y="974"/>
                    <a:pt x="308" y="1172"/>
                  </a:cubicBezTo>
                  <a:cubicBezTo>
                    <a:pt x="278" y="1371"/>
                    <a:pt x="239" y="1569"/>
                    <a:pt x="209" y="1768"/>
                  </a:cubicBezTo>
                  <a:cubicBezTo>
                    <a:pt x="179" y="1966"/>
                    <a:pt x="149" y="2165"/>
                    <a:pt x="129" y="2364"/>
                  </a:cubicBezTo>
                  <a:cubicBezTo>
                    <a:pt x="109" y="2562"/>
                    <a:pt x="80" y="2761"/>
                    <a:pt x="60" y="2959"/>
                  </a:cubicBezTo>
                  <a:cubicBezTo>
                    <a:pt x="50" y="3158"/>
                    <a:pt x="30" y="3367"/>
                    <a:pt x="20" y="3565"/>
                  </a:cubicBezTo>
                  <a:cubicBezTo>
                    <a:pt x="10" y="3764"/>
                    <a:pt x="0" y="3963"/>
                    <a:pt x="0" y="4161"/>
                  </a:cubicBezTo>
                  <a:lnTo>
                    <a:pt x="0" y="4766"/>
                  </a:lnTo>
                  <a:lnTo>
                    <a:pt x="239" y="4747"/>
                  </a:lnTo>
                  <a:cubicBezTo>
                    <a:pt x="219" y="4548"/>
                    <a:pt x="199" y="4360"/>
                    <a:pt x="179" y="4161"/>
                  </a:cubicBezTo>
                  <a:cubicBezTo>
                    <a:pt x="179" y="3963"/>
                    <a:pt x="169" y="3764"/>
                    <a:pt x="159" y="3565"/>
                  </a:cubicBezTo>
                  <a:cubicBezTo>
                    <a:pt x="159" y="3367"/>
                    <a:pt x="169" y="3168"/>
                    <a:pt x="169" y="2970"/>
                  </a:cubicBezTo>
                  <a:cubicBezTo>
                    <a:pt x="179" y="2771"/>
                    <a:pt x="209" y="2573"/>
                    <a:pt x="228" y="2374"/>
                  </a:cubicBezTo>
                  <a:cubicBezTo>
                    <a:pt x="248" y="2175"/>
                    <a:pt x="288" y="1977"/>
                    <a:pt x="318" y="1788"/>
                  </a:cubicBezTo>
                  <a:cubicBezTo>
                    <a:pt x="348" y="1589"/>
                    <a:pt x="407" y="1401"/>
                    <a:pt x="447" y="1202"/>
                  </a:cubicBezTo>
                  <a:cubicBezTo>
                    <a:pt x="497" y="1013"/>
                    <a:pt x="556" y="825"/>
                    <a:pt x="616" y="636"/>
                  </a:cubicBezTo>
                  <a:lnTo>
                    <a:pt x="656" y="497"/>
                  </a:lnTo>
                  <a:cubicBezTo>
                    <a:pt x="685" y="428"/>
                    <a:pt x="705" y="358"/>
                    <a:pt x="705" y="358"/>
                  </a:cubicBezTo>
                  <a:cubicBezTo>
                    <a:pt x="725" y="309"/>
                    <a:pt x="745" y="259"/>
                    <a:pt x="755" y="209"/>
                  </a:cubicBezTo>
                  <a:lnTo>
                    <a:pt x="795" y="80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109625" y="2095600"/>
              <a:ext cx="18900" cy="110250"/>
            </a:xfrm>
            <a:custGeom>
              <a:avLst/>
              <a:gdLst/>
              <a:ahLst/>
              <a:cxnLst/>
              <a:rect l="l" t="t" r="r" b="b"/>
              <a:pathLst>
                <a:path w="756" h="4410" extrusionOk="0">
                  <a:moveTo>
                    <a:pt x="517" y="1"/>
                  </a:moveTo>
                  <a:lnTo>
                    <a:pt x="487" y="140"/>
                  </a:lnTo>
                  <a:cubicBezTo>
                    <a:pt x="487" y="189"/>
                    <a:pt x="477" y="229"/>
                    <a:pt x="467" y="269"/>
                  </a:cubicBezTo>
                  <a:cubicBezTo>
                    <a:pt x="467" y="269"/>
                    <a:pt x="447" y="338"/>
                    <a:pt x="438" y="408"/>
                  </a:cubicBezTo>
                  <a:cubicBezTo>
                    <a:pt x="418" y="467"/>
                    <a:pt x="408" y="537"/>
                    <a:pt x="408" y="537"/>
                  </a:cubicBezTo>
                  <a:cubicBezTo>
                    <a:pt x="368" y="725"/>
                    <a:pt x="328" y="904"/>
                    <a:pt x="288" y="1083"/>
                  </a:cubicBezTo>
                  <a:cubicBezTo>
                    <a:pt x="269" y="1261"/>
                    <a:pt x="229" y="1450"/>
                    <a:pt x="199" y="1629"/>
                  </a:cubicBezTo>
                  <a:cubicBezTo>
                    <a:pt x="180" y="1817"/>
                    <a:pt x="140" y="1996"/>
                    <a:pt x="120" y="2185"/>
                  </a:cubicBezTo>
                  <a:cubicBezTo>
                    <a:pt x="110" y="2364"/>
                    <a:pt x="80" y="2552"/>
                    <a:pt x="60" y="2731"/>
                  </a:cubicBezTo>
                  <a:lnTo>
                    <a:pt x="21" y="3297"/>
                  </a:lnTo>
                  <a:cubicBezTo>
                    <a:pt x="21" y="3476"/>
                    <a:pt x="10" y="3664"/>
                    <a:pt x="1" y="3853"/>
                  </a:cubicBezTo>
                  <a:lnTo>
                    <a:pt x="1" y="4409"/>
                  </a:lnTo>
                  <a:lnTo>
                    <a:pt x="239" y="4389"/>
                  </a:lnTo>
                  <a:cubicBezTo>
                    <a:pt x="219" y="4211"/>
                    <a:pt x="199" y="4022"/>
                    <a:pt x="189" y="3843"/>
                  </a:cubicBezTo>
                  <a:cubicBezTo>
                    <a:pt x="180" y="3664"/>
                    <a:pt x="169" y="3476"/>
                    <a:pt x="160" y="3297"/>
                  </a:cubicBezTo>
                  <a:cubicBezTo>
                    <a:pt x="160" y="3108"/>
                    <a:pt x="169" y="2930"/>
                    <a:pt x="169" y="2741"/>
                  </a:cubicBezTo>
                  <a:cubicBezTo>
                    <a:pt x="180" y="2563"/>
                    <a:pt x="209" y="2373"/>
                    <a:pt x="219" y="2195"/>
                  </a:cubicBezTo>
                  <a:cubicBezTo>
                    <a:pt x="239" y="2007"/>
                    <a:pt x="279" y="1828"/>
                    <a:pt x="308" y="1649"/>
                  </a:cubicBezTo>
                  <a:cubicBezTo>
                    <a:pt x="338" y="1470"/>
                    <a:pt x="388" y="1292"/>
                    <a:pt x="427" y="1113"/>
                  </a:cubicBezTo>
                  <a:cubicBezTo>
                    <a:pt x="477" y="934"/>
                    <a:pt x="537" y="765"/>
                    <a:pt x="586" y="586"/>
                  </a:cubicBezTo>
                  <a:cubicBezTo>
                    <a:pt x="586" y="586"/>
                    <a:pt x="606" y="527"/>
                    <a:pt x="626" y="458"/>
                  </a:cubicBezTo>
                  <a:cubicBezTo>
                    <a:pt x="646" y="398"/>
                    <a:pt x="676" y="328"/>
                    <a:pt x="676" y="328"/>
                  </a:cubicBezTo>
                  <a:cubicBezTo>
                    <a:pt x="696" y="288"/>
                    <a:pt x="705" y="239"/>
                    <a:pt x="716" y="199"/>
                  </a:cubicBezTo>
                  <a:lnTo>
                    <a:pt x="756" y="80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932900" y="2111725"/>
              <a:ext cx="9700" cy="35775"/>
            </a:xfrm>
            <a:custGeom>
              <a:avLst/>
              <a:gdLst/>
              <a:ahLst/>
              <a:cxnLst/>
              <a:rect l="l" t="t" r="r" b="b"/>
              <a:pathLst>
                <a:path w="388" h="1431" extrusionOk="0">
                  <a:moveTo>
                    <a:pt x="169" y="1"/>
                  </a:moveTo>
                  <a:cubicBezTo>
                    <a:pt x="159" y="71"/>
                    <a:pt x="139" y="140"/>
                    <a:pt x="129" y="199"/>
                  </a:cubicBezTo>
                  <a:lnTo>
                    <a:pt x="120" y="378"/>
                  </a:lnTo>
                  <a:cubicBezTo>
                    <a:pt x="120" y="497"/>
                    <a:pt x="109" y="616"/>
                    <a:pt x="100" y="726"/>
                  </a:cubicBezTo>
                  <a:cubicBezTo>
                    <a:pt x="100" y="825"/>
                    <a:pt x="80" y="934"/>
                    <a:pt x="50" y="1053"/>
                  </a:cubicBezTo>
                  <a:cubicBezTo>
                    <a:pt x="40" y="1103"/>
                    <a:pt x="30" y="1163"/>
                    <a:pt x="20" y="1222"/>
                  </a:cubicBezTo>
                  <a:cubicBezTo>
                    <a:pt x="10" y="1282"/>
                    <a:pt x="0" y="1371"/>
                    <a:pt x="10" y="1431"/>
                  </a:cubicBezTo>
                  <a:lnTo>
                    <a:pt x="239" y="1342"/>
                  </a:lnTo>
                  <a:cubicBezTo>
                    <a:pt x="248" y="1292"/>
                    <a:pt x="219" y="1272"/>
                    <a:pt x="209" y="1222"/>
                  </a:cubicBezTo>
                  <a:cubicBezTo>
                    <a:pt x="209" y="1172"/>
                    <a:pt x="199" y="1113"/>
                    <a:pt x="199" y="1064"/>
                  </a:cubicBezTo>
                  <a:cubicBezTo>
                    <a:pt x="199" y="954"/>
                    <a:pt x="199" y="845"/>
                    <a:pt x="209" y="726"/>
                  </a:cubicBezTo>
                  <a:cubicBezTo>
                    <a:pt x="219" y="616"/>
                    <a:pt x="239" y="508"/>
                    <a:pt x="268" y="408"/>
                  </a:cubicBezTo>
                  <a:cubicBezTo>
                    <a:pt x="278" y="349"/>
                    <a:pt x="298" y="309"/>
                    <a:pt x="318" y="259"/>
                  </a:cubicBezTo>
                  <a:cubicBezTo>
                    <a:pt x="338" y="219"/>
                    <a:pt x="367" y="190"/>
                    <a:pt x="387" y="15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028725" y="2126625"/>
              <a:ext cx="46675" cy="38500"/>
            </a:xfrm>
            <a:custGeom>
              <a:avLst/>
              <a:gdLst/>
              <a:ahLst/>
              <a:cxnLst/>
              <a:rect l="l" t="t" r="r" b="b"/>
              <a:pathLst>
                <a:path w="1867" h="1540" extrusionOk="0">
                  <a:moveTo>
                    <a:pt x="1709" y="155"/>
                  </a:moveTo>
                  <a:cubicBezTo>
                    <a:pt x="1714" y="155"/>
                    <a:pt x="1717" y="156"/>
                    <a:pt x="1717" y="159"/>
                  </a:cubicBezTo>
                  <a:lnTo>
                    <a:pt x="1708" y="190"/>
                  </a:lnTo>
                  <a:lnTo>
                    <a:pt x="1688" y="289"/>
                  </a:lnTo>
                  <a:cubicBezTo>
                    <a:pt x="1668" y="487"/>
                    <a:pt x="1628" y="676"/>
                    <a:pt x="1628" y="874"/>
                  </a:cubicBezTo>
                  <a:cubicBezTo>
                    <a:pt x="1622" y="992"/>
                    <a:pt x="1612" y="1114"/>
                    <a:pt x="1612" y="1237"/>
                  </a:cubicBezTo>
                  <a:lnTo>
                    <a:pt x="1612" y="1237"/>
                  </a:lnTo>
                  <a:lnTo>
                    <a:pt x="1251" y="1093"/>
                  </a:lnTo>
                  <a:lnTo>
                    <a:pt x="953" y="954"/>
                  </a:lnTo>
                  <a:lnTo>
                    <a:pt x="665" y="805"/>
                  </a:lnTo>
                  <a:lnTo>
                    <a:pt x="387" y="636"/>
                  </a:lnTo>
                  <a:lnTo>
                    <a:pt x="278" y="576"/>
                  </a:lnTo>
                  <a:lnTo>
                    <a:pt x="238" y="557"/>
                  </a:lnTo>
                  <a:lnTo>
                    <a:pt x="218" y="547"/>
                  </a:lnTo>
                  <a:lnTo>
                    <a:pt x="238" y="537"/>
                  </a:lnTo>
                  <a:cubicBezTo>
                    <a:pt x="258" y="517"/>
                    <a:pt x="288" y="507"/>
                    <a:pt x="318" y="487"/>
                  </a:cubicBezTo>
                  <a:lnTo>
                    <a:pt x="377" y="468"/>
                  </a:lnTo>
                  <a:cubicBezTo>
                    <a:pt x="407" y="468"/>
                    <a:pt x="437" y="457"/>
                    <a:pt x="457" y="448"/>
                  </a:cubicBezTo>
                  <a:cubicBezTo>
                    <a:pt x="566" y="418"/>
                    <a:pt x="675" y="408"/>
                    <a:pt x="784" y="378"/>
                  </a:cubicBezTo>
                  <a:cubicBezTo>
                    <a:pt x="1013" y="338"/>
                    <a:pt x="1211" y="269"/>
                    <a:pt x="1419" y="219"/>
                  </a:cubicBezTo>
                  <a:lnTo>
                    <a:pt x="1678" y="159"/>
                  </a:lnTo>
                  <a:cubicBezTo>
                    <a:pt x="1685" y="159"/>
                    <a:pt x="1700" y="155"/>
                    <a:pt x="1709" y="155"/>
                  </a:cubicBezTo>
                  <a:close/>
                  <a:moveTo>
                    <a:pt x="1847" y="1"/>
                  </a:moveTo>
                  <a:lnTo>
                    <a:pt x="1817" y="11"/>
                  </a:lnTo>
                  <a:lnTo>
                    <a:pt x="1757" y="20"/>
                  </a:lnTo>
                  <a:lnTo>
                    <a:pt x="1390" y="120"/>
                  </a:lnTo>
                  <a:cubicBezTo>
                    <a:pt x="1181" y="170"/>
                    <a:pt x="973" y="239"/>
                    <a:pt x="764" y="289"/>
                  </a:cubicBezTo>
                  <a:lnTo>
                    <a:pt x="437" y="348"/>
                  </a:lnTo>
                  <a:cubicBezTo>
                    <a:pt x="407" y="358"/>
                    <a:pt x="377" y="358"/>
                    <a:pt x="347" y="368"/>
                  </a:cubicBezTo>
                  <a:lnTo>
                    <a:pt x="258" y="398"/>
                  </a:lnTo>
                  <a:cubicBezTo>
                    <a:pt x="188" y="428"/>
                    <a:pt x="119" y="457"/>
                    <a:pt x="49" y="507"/>
                  </a:cubicBezTo>
                  <a:lnTo>
                    <a:pt x="0" y="537"/>
                  </a:lnTo>
                  <a:cubicBezTo>
                    <a:pt x="10" y="547"/>
                    <a:pt x="29" y="557"/>
                    <a:pt x="49" y="567"/>
                  </a:cubicBezTo>
                  <a:lnTo>
                    <a:pt x="139" y="626"/>
                  </a:lnTo>
                  <a:lnTo>
                    <a:pt x="318" y="746"/>
                  </a:lnTo>
                  <a:lnTo>
                    <a:pt x="596" y="914"/>
                  </a:lnTo>
                  <a:lnTo>
                    <a:pt x="874" y="1093"/>
                  </a:lnTo>
                  <a:lnTo>
                    <a:pt x="1161" y="1242"/>
                  </a:lnTo>
                  <a:cubicBezTo>
                    <a:pt x="1350" y="1351"/>
                    <a:pt x="1549" y="1450"/>
                    <a:pt x="1737" y="1540"/>
                  </a:cubicBezTo>
                  <a:lnTo>
                    <a:pt x="1786" y="1447"/>
                  </a:lnTo>
                  <a:lnTo>
                    <a:pt x="1786" y="1447"/>
                  </a:lnTo>
                  <a:lnTo>
                    <a:pt x="1856" y="1441"/>
                  </a:lnTo>
                  <a:cubicBezTo>
                    <a:pt x="1851" y="1408"/>
                    <a:pt x="1846" y="1374"/>
                    <a:pt x="1842" y="1341"/>
                  </a:cubicBezTo>
                  <a:lnTo>
                    <a:pt x="1842" y="1341"/>
                  </a:lnTo>
                  <a:lnTo>
                    <a:pt x="1847" y="1331"/>
                  </a:lnTo>
                  <a:lnTo>
                    <a:pt x="1840" y="1328"/>
                  </a:lnTo>
                  <a:lnTo>
                    <a:pt x="1840" y="1328"/>
                  </a:lnTo>
                  <a:cubicBezTo>
                    <a:pt x="1797" y="996"/>
                    <a:pt x="1800" y="656"/>
                    <a:pt x="1827" y="309"/>
                  </a:cubicBezTo>
                  <a:lnTo>
                    <a:pt x="1847" y="120"/>
                  </a:lnTo>
                  <a:lnTo>
                    <a:pt x="1856" y="11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982550" y="1970500"/>
              <a:ext cx="75725" cy="100550"/>
            </a:xfrm>
            <a:custGeom>
              <a:avLst/>
              <a:gdLst/>
              <a:ahLst/>
              <a:cxnLst/>
              <a:rect l="l" t="t" r="r" b="b"/>
              <a:pathLst>
                <a:path w="3029" h="4022" extrusionOk="0">
                  <a:moveTo>
                    <a:pt x="208" y="1"/>
                  </a:moveTo>
                  <a:lnTo>
                    <a:pt x="0" y="219"/>
                  </a:lnTo>
                  <a:cubicBezTo>
                    <a:pt x="308" y="526"/>
                    <a:pt x="605" y="864"/>
                    <a:pt x="934" y="1162"/>
                  </a:cubicBezTo>
                  <a:cubicBezTo>
                    <a:pt x="1092" y="1311"/>
                    <a:pt x="1251" y="1460"/>
                    <a:pt x="1420" y="1609"/>
                  </a:cubicBezTo>
                  <a:lnTo>
                    <a:pt x="1926" y="2026"/>
                  </a:lnTo>
                  <a:cubicBezTo>
                    <a:pt x="2015" y="2095"/>
                    <a:pt x="2095" y="2175"/>
                    <a:pt x="2185" y="2234"/>
                  </a:cubicBezTo>
                  <a:lnTo>
                    <a:pt x="2463" y="2413"/>
                  </a:lnTo>
                  <a:lnTo>
                    <a:pt x="2741" y="2602"/>
                  </a:lnTo>
                  <a:lnTo>
                    <a:pt x="2849" y="2671"/>
                  </a:lnTo>
                  <a:lnTo>
                    <a:pt x="2860" y="2681"/>
                  </a:lnTo>
                  <a:cubicBezTo>
                    <a:pt x="2869" y="2691"/>
                    <a:pt x="2860" y="2701"/>
                    <a:pt x="2860" y="2701"/>
                  </a:cubicBezTo>
                  <a:lnTo>
                    <a:pt x="2840" y="2741"/>
                  </a:lnTo>
                  <a:cubicBezTo>
                    <a:pt x="2661" y="3138"/>
                    <a:pt x="2512" y="3545"/>
                    <a:pt x="2373" y="3952"/>
                  </a:cubicBezTo>
                  <a:lnTo>
                    <a:pt x="2591" y="4021"/>
                  </a:lnTo>
                  <a:cubicBezTo>
                    <a:pt x="2701" y="3615"/>
                    <a:pt x="2820" y="3207"/>
                    <a:pt x="2969" y="2801"/>
                  </a:cubicBezTo>
                  <a:lnTo>
                    <a:pt x="3008" y="2691"/>
                  </a:lnTo>
                  <a:cubicBezTo>
                    <a:pt x="3008" y="2671"/>
                    <a:pt x="3028" y="2642"/>
                    <a:pt x="3019" y="2631"/>
                  </a:cubicBezTo>
                  <a:lnTo>
                    <a:pt x="2959" y="2602"/>
                  </a:lnTo>
                  <a:lnTo>
                    <a:pt x="2800" y="2492"/>
                  </a:lnTo>
                  <a:lnTo>
                    <a:pt x="2522" y="2324"/>
                  </a:lnTo>
                  <a:lnTo>
                    <a:pt x="2254" y="2145"/>
                  </a:lnTo>
                  <a:cubicBezTo>
                    <a:pt x="2154" y="2086"/>
                    <a:pt x="2075" y="2016"/>
                    <a:pt x="1996" y="1947"/>
                  </a:cubicBezTo>
                  <a:lnTo>
                    <a:pt x="1499" y="1519"/>
                  </a:lnTo>
                  <a:cubicBezTo>
                    <a:pt x="1340" y="1360"/>
                    <a:pt x="1192" y="1202"/>
                    <a:pt x="1033" y="1043"/>
                  </a:cubicBezTo>
                  <a:cubicBezTo>
                    <a:pt x="725" y="715"/>
                    <a:pt x="466" y="358"/>
                    <a:pt x="2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3999925" y="1941700"/>
              <a:ext cx="116925" cy="33025"/>
            </a:xfrm>
            <a:custGeom>
              <a:avLst/>
              <a:gdLst/>
              <a:ahLst/>
              <a:cxnLst/>
              <a:rect l="l" t="t" r="r" b="b"/>
              <a:pathLst>
                <a:path w="4677" h="1321" extrusionOk="0">
                  <a:moveTo>
                    <a:pt x="80" y="1"/>
                  </a:moveTo>
                  <a:lnTo>
                    <a:pt x="0" y="288"/>
                  </a:lnTo>
                  <a:cubicBezTo>
                    <a:pt x="437" y="328"/>
                    <a:pt x="884" y="358"/>
                    <a:pt x="1320" y="458"/>
                  </a:cubicBezTo>
                  <a:cubicBezTo>
                    <a:pt x="1529" y="497"/>
                    <a:pt x="1748" y="537"/>
                    <a:pt x="1966" y="597"/>
                  </a:cubicBezTo>
                  <a:lnTo>
                    <a:pt x="2591" y="805"/>
                  </a:lnTo>
                  <a:cubicBezTo>
                    <a:pt x="2691" y="835"/>
                    <a:pt x="2800" y="864"/>
                    <a:pt x="2889" y="914"/>
                  </a:cubicBezTo>
                  <a:lnTo>
                    <a:pt x="3187" y="1053"/>
                  </a:lnTo>
                  <a:lnTo>
                    <a:pt x="3475" y="1202"/>
                  </a:lnTo>
                  <a:lnTo>
                    <a:pt x="3654" y="1292"/>
                  </a:lnTo>
                  <a:lnTo>
                    <a:pt x="3703" y="1321"/>
                  </a:lnTo>
                  <a:cubicBezTo>
                    <a:pt x="3723" y="1321"/>
                    <a:pt x="3734" y="1292"/>
                    <a:pt x="3743" y="1272"/>
                  </a:cubicBezTo>
                  <a:lnTo>
                    <a:pt x="3823" y="1182"/>
                  </a:lnTo>
                  <a:cubicBezTo>
                    <a:pt x="3962" y="1023"/>
                    <a:pt x="4101" y="855"/>
                    <a:pt x="4240" y="696"/>
                  </a:cubicBezTo>
                  <a:cubicBezTo>
                    <a:pt x="4389" y="537"/>
                    <a:pt x="4528" y="388"/>
                    <a:pt x="4676" y="229"/>
                  </a:cubicBezTo>
                  <a:lnTo>
                    <a:pt x="4498" y="80"/>
                  </a:lnTo>
                  <a:cubicBezTo>
                    <a:pt x="4359" y="249"/>
                    <a:pt x="4230" y="407"/>
                    <a:pt x="4091" y="577"/>
                  </a:cubicBezTo>
                  <a:cubicBezTo>
                    <a:pt x="3962" y="755"/>
                    <a:pt x="3842" y="934"/>
                    <a:pt x="3714" y="1103"/>
                  </a:cubicBezTo>
                  <a:lnTo>
                    <a:pt x="3684" y="1142"/>
                  </a:lnTo>
                  <a:lnTo>
                    <a:pt x="3674" y="1153"/>
                  </a:lnTo>
                  <a:lnTo>
                    <a:pt x="3654" y="1153"/>
                  </a:lnTo>
                  <a:lnTo>
                    <a:pt x="3535" y="1093"/>
                  </a:lnTo>
                  <a:lnTo>
                    <a:pt x="3237" y="954"/>
                  </a:lnTo>
                  <a:lnTo>
                    <a:pt x="2939" y="815"/>
                  </a:lnTo>
                  <a:cubicBezTo>
                    <a:pt x="2840" y="765"/>
                    <a:pt x="2730" y="736"/>
                    <a:pt x="2631" y="705"/>
                  </a:cubicBezTo>
                  <a:lnTo>
                    <a:pt x="2006" y="487"/>
                  </a:lnTo>
                  <a:cubicBezTo>
                    <a:pt x="1797" y="418"/>
                    <a:pt x="1579" y="358"/>
                    <a:pt x="1360" y="308"/>
                  </a:cubicBezTo>
                  <a:cubicBezTo>
                    <a:pt x="943" y="180"/>
                    <a:pt x="497" y="100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4100925" y="1983900"/>
              <a:ext cx="63350" cy="106500"/>
            </a:xfrm>
            <a:custGeom>
              <a:avLst/>
              <a:gdLst/>
              <a:ahLst/>
              <a:cxnLst/>
              <a:rect l="l" t="t" r="r" b="b"/>
              <a:pathLst>
                <a:path w="2534" h="4260" extrusionOk="0">
                  <a:moveTo>
                    <a:pt x="2335" y="1"/>
                  </a:moveTo>
                  <a:lnTo>
                    <a:pt x="2255" y="129"/>
                  </a:lnTo>
                  <a:cubicBezTo>
                    <a:pt x="2225" y="169"/>
                    <a:pt x="2205" y="209"/>
                    <a:pt x="2176" y="249"/>
                  </a:cubicBezTo>
                  <a:lnTo>
                    <a:pt x="1997" y="487"/>
                  </a:lnTo>
                  <a:cubicBezTo>
                    <a:pt x="1888" y="656"/>
                    <a:pt x="1779" y="824"/>
                    <a:pt x="1660" y="983"/>
                  </a:cubicBezTo>
                  <a:lnTo>
                    <a:pt x="1342" y="1500"/>
                  </a:lnTo>
                  <a:lnTo>
                    <a:pt x="1034" y="2016"/>
                  </a:lnTo>
                  <a:lnTo>
                    <a:pt x="746" y="2543"/>
                  </a:lnTo>
                  <a:cubicBezTo>
                    <a:pt x="656" y="2731"/>
                    <a:pt x="557" y="2900"/>
                    <a:pt x="478" y="3088"/>
                  </a:cubicBezTo>
                  <a:cubicBezTo>
                    <a:pt x="389" y="3267"/>
                    <a:pt x="299" y="3446"/>
                    <a:pt x="219" y="3635"/>
                  </a:cubicBezTo>
                  <a:cubicBezTo>
                    <a:pt x="150" y="3814"/>
                    <a:pt x="71" y="4002"/>
                    <a:pt x="1" y="4180"/>
                  </a:cubicBezTo>
                  <a:lnTo>
                    <a:pt x="219" y="4260"/>
                  </a:lnTo>
                  <a:cubicBezTo>
                    <a:pt x="269" y="4072"/>
                    <a:pt x="339" y="3883"/>
                    <a:pt x="398" y="3694"/>
                  </a:cubicBezTo>
                  <a:cubicBezTo>
                    <a:pt x="458" y="3505"/>
                    <a:pt x="537" y="3327"/>
                    <a:pt x="597" y="3138"/>
                  </a:cubicBezTo>
                  <a:cubicBezTo>
                    <a:pt x="676" y="2960"/>
                    <a:pt x="766" y="2781"/>
                    <a:pt x="845" y="2592"/>
                  </a:cubicBezTo>
                  <a:cubicBezTo>
                    <a:pt x="925" y="2413"/>
                    <a:pt x="1024" y="2245"/>
                    <a:pt x="1123" y="2066"/>
                  </a:cubicBezTo>
                  <a:cubicBezTo>
                    <a:pt x="1223" y="1897"/>
                    <a:pt x="1331" y="1728"/>
                    <a:pt x="1431" y="1559"/>
                  </a:cubicBezTo>
                  <a:cubicBezTo>
                    <a:pt x="1540" y="1391"/>
                    <a:pt x="1660" y="1232"/>
                    <a:pt x="1779" y="1063"/>
                  </a:cubicBezTo>
                  <a:cubicBezTo>
                    <a:pt x="1898" y="914"/>
                    <a:pt x="2027" y="755"/>
                    <a:pt x="2146" y="606"/>
                  </a:cubicBezTo>
                  <a:lnTo>
                    <a:pt x="2344" y="388"/>
                  </a:lnTo>
                  <a:cubicBezTo>
                    <a:pt x="2384" y="348"/>
                    <a:pt x="2414" y="308"/>
                    <a:pt x="2444" y="268"/>
                  </a:cubicBezTo>
                  <a:lnTo>
                    <a:pt x="2533" y="160"/>
                  </a:lnTo>
                  <a:lnTo>
                    <a:pt x="23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4122775" y="1998800"/>
              <a:ext cx="58875" cy="98550"/>
            </a:xfrm>
            <a:custGeom>
              <a:avLst/>
              <a:gdLst/>
              <a:ahLst/>
              <a:cxnLst/>
              <a:rect l="l" t="t" r="r" b="b"/>
              <a:pathLst>
                <a:path w="2355" h="3942" extrusionOk="0">
                  <a:moveTo>
                    <a:pt x="2165" y="0"/>
                  </a:moveTo>
                  <a:lnTo>
                    <a:pt x="2086" y="120"/>
                  </a:lnTo>
                  <a:cubicBezTo>
                    <a:pt x="2066" y="159"/>
                    <a:pt x="2046" y="199"/>
                    <a:pt x="2017" y="239"/>
                  </a:cubicBezTo>
                  <a:lnTo>
                    <a:pt x="1848" y="457"/>
                  </a:lnTo>
                  <a:cubicBezTo>
                    <a:pt x="1748" y="606"/>
                    <a:pt x="1639" y="765"/>
                    <a:pt x="1540" y="914"/>
                  </a:cubicBezTo>
                  <a:lnTo>
                    <a:pt x="1242" y="1391"/>
                  </a:lnTo>
                  <a:lnTo>
                    <a:pt x="954" y="1867"/>
                  </a:lnTo>
                  <a:lnTo>
                    <a:pt x="686" y="2364"/>
                  </a:lnTo>
                  <a:cubicBezTo>
                    <a:pt x="607" y="2522"/>
                    <a:pt x="517" y="2691"/>
                    <a:pt x="438" y="2860"/>
                  </a:cubicBezTo>
                  <a:cubicBezTo>
                    <a:pt x="369" y="3028"/>
                    <a:pt x="279" y="3187"/>
                    <a:pt x="210" y="3357"/>
                  </a:cubicBezTo>
                  <a:cubicBezTo>
                    <a:pt x="140" y="3535"/>
                    <a:pt x="60" y="3704"/>
                    <a:pt x="1" y="3873"/>
                  </a:cubicBezTo>
                  <a:lnTo>
                    <a:pt x="219" y="3942"/>
                  </a:lnTo>
                  <a:cubicBezTo>
                    <a:pt x="269" y="3774"/>
                    <a:pt x="329" y="3604"/>
                    <a:pt x="378" y="3426"/>
                  </a:cubicBezTo>
                  <a:cubicBezTo>
                    <a:pt x="438" y="3257"/>
                    <a:pt x="508" y="3088"/>
                    <a:pt x="567" y="2909"/>
                  </a:cubicBezTo>
                  <a:cubicBezTo>
                    <a:pt x="636" y="2741"/>
                    <a:pt x="716" y="2582"/>
                    <a:pt x="786" y="2413"/>
                  </a:cubicBezTo>
                  <a:cubicBezTo>
                    <a:pt x="865" y="2244"/>
                    <a:pt x="964" y="2086"/>
                    <a:pt x="1044" y="1916"/>
                  </a:cubicBezTo>
                  <a:cubicBezTo>
                    <a:pt x="1133" y="1758"/>
                    <a:pt x="1242" y="1609"/>
                    <a:pt x="1331" y="1450"/>
                  </a:cubicBezTo>
                  <a:cubicBezTo>
                    <a:pt x="1441" y="1291"/>
                    <a:pt x="1550" y="1142"/>
                    <a:pt x="1649" y="993"/>
                  </a:cubicBezTo>
                  <a:cubicBezTo>
                    <a:pt x="1768" y="854"/>
                    <a:pt x="1887" y="715"/>
                    <a:pt x="1997" y="566"/>
                  </a:cubicBezTo>
                  <a:lnTo>
                    <a:pt x="2185" y="367"/>
                  </a:lnTo>
                  <a:cubicBezTo>
                    <a:pt x="2215" y="338"/>
                    <a:pt x="2245" y="298"/>
                    <a:pt x="2275" y="259"/>
                  </a:cubicBezTo>
                  <a:lnTo>
                    <a:pt x="2354" y="159"/>
                  </a:lnTo>
                  <a:lnTo>
                    <a:pt x="21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982050" y="1942450"/>
              <a:ext cx="21100" cy="31800"/>
            </a:xfrm>
            <a:custGeom>
              <a:avLst/>
              <a:gdLst/>
              <a:ahLst/>
              <a:cxnLst/>
              <a:rect l="l" t="t" r="r" b="b"/>
              <a:pathLst>
                <a:path w="844" h="1272" extrusionOk="0">
                  <a:moveTo>
                    <a:pt x="695" y="0"/>
                  </a:moveTo>
                  <a:cubicBezTo>
                    <a:pt x="656" y="60"/>
                    <a:pt x="616" y="119"/>
                    <a:pt x="586" y="179"/>
                  </a:cubicBezTo>
                  <a:lnTo>
                    <a:pt x="506" y="338"/>
                  </a:lnTo>
                  <a:cubicBezTo>
                    <a:pt x="457" y="447"/>
                    <a:pt x="407" y="547"/>
                    <a:pt x="358" y="646"/>
                  </a:cubicBezTo>
                  <a:cubicBezTo>
                    <a:pt x="308" y="745"/>
                    <a:pt x="248" y="834"/>
                    <a:pt x="179" y="924"/>
                  </a:cubicBezTo>
                  <a:cubicBezTo>
                    <a:pt x="149" y="973"/>
                    <a:pt x="119" y="1023"/>
                    <a:pt x="80" y="1073"/>
                  </a:cubicBezTo>
                  <a:cubicBezTo>
                    <a:pt x="60" y="1132"/>
                    <a:pt x="10" y="1202"/>
                    <a:pt x="0" y="1271"/>
                  </a:cubicBezTo>
                  <a:lnTo>
                    <a:pt x="248" y="1262"/>
                  </a:lnTo>
                  <a:cubicBezTo>
                    <a:pt x="268" y="1231"/>
                    <a:pt x="248" y="1192"/>
                    <a:pt x="268" y="1142"/>
                  </a:cubicBezTo>
                  <a:cubicBezTo>
                    <a:pt x="278" y="1103"/>
                    <a:pt x="298" y="1043"/>
                    <a:pt x="318" y="993"/>
                  </a:cubicBezTo>
                  <a:cubicBezTo>
                    <a:pt x="358" y="894"/>
                    <a:pt x="398" y="795"/>
                    <a:pt x="457" y="695"/>
                  </a:cubicBezTo>
                  <a:cubicBezTo>
                    <a:pt x="506" y="586"/>
                    <a:pt x="566" y="497"/>
                    <a:pt x="625" y="417"/>
                  </a:cubicBezTo>
                  <a:cubicBezTo>
                    <a:pt x="665" y="377"/>
                    <a:pt x="695" y="338"/>
                    <a:pt x="735" y="308"/>
                  </a:cubicBezTo>
                  <a:cubicBezTo>
                    <a:pt x="775" y="269"/>
                    <a:pt x="804" y="249"/>
                    <a:pt x="844" y="229"/>
                  </a:cubicBezTo>
                  <a:lnTo>
                    <a:pt x="69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4073125" y="2003275"/>
              <a:ext cx="48200" cy="40725"/>
            </a:xfrm>
            <a:custGeom>
              <a:avLst/>
              <a:gdLst/>
              <a:ahLst/>
              <a:cxnLst/>
              <a:rect l="l" t="t" r="r" b="b"/>
              <a:pathLst>
                <a:path w="1928" h="1629" extrusionOk="0">
                  <a:moveTo>
                    <a:pt x="378" y="109"/>
                  </a:moveTo>
                  <a:cubicBezTo>
                    <a:pt x="408" y="119"/>
                    <a:pt x="428" y="119"/>
                    <a:pt x="458" y="119"/>
                  </a:cubicBezTo>
                  <a:lnTo>
                    <a:pt x="786" y="179"/>
                  </a:lnTo>
                  <a:cubicBezTo>
                    <a:pt x="1004" y="228"/>
                    <a:pt x="1223" y="239"/>
                    <a:pt x="1431" y="278"/>
                  </a:cubicBezTo>
                  <a:lnTo>
                    <a:pt x="1699" y="318"/>
                  </a:lnTo>
                  <a:cubicBezTo>
                    <a:pt x="1709" y="327"/>
                    <a:pt x="1729" y="327"/>
                    <a:pt x="1729" y="338"/>
                  </a:cubicBezTo>
                  <a:lnTo>
                    <a:pt x="1709" y="367"/>
                  </a:lnTo>
                  <a:lnTo>
                    <a:pt x="1659" y="447"/>
                  </a:lnTo>
                  <a:cubicBezTo>
                    <a:pt x="1490" y="721"/>
                    <a:pt x="1333" y="1002"/>
                    <a:pt x="1217" y="1295"/>
                  </a:cubicBezTo>
                  <a:lnTo>
                    <a:pt x="1217" y="1295"/>
                  </a:lnTo>
                  <a:lnTo>
                    <a:pt x="945" y="1023"/>
                  </a:lnTo>
                  <a:lnTo>
                    <a:pt x="716" y="784"/>
                  </a:lnTo>
                  <a:lnTo>
                    <a:pt x="517" y="526"/>
                  </a:lnTo>
                  <a:lnTo>
                    <a:pt x="309" y="268"/>
                  </a:lnTo>
                  <a:lnTo>
                    <a:pt x="239" y="179"/>
                  </a:lnTo>
                  <a:lnTo>
                    <a:pt x="210" y="139"/>
                  </a:lnTo>
                  <a:lnTo>
                    <a:pt x="200" y="119"/>
                  </a:lnTo>
                  <a:lnTo>
                    <a:pt x="219" y="119"/>
                  </a:lnTo>
                  <a:cubicBezTo>
                    <a:pt x="250" y="109"/>
                    <a:pt x="279" y="109"/>
                    <a:pt x="309" y="109"/>
                  </a:cubicBezTo>
                  <a:close/>
                  <a:moveTo>
                    <a:pt x="289" y="0"/>
                  </a:moveTo>
                  <a:cubicBezTo>
                    <a:pt x="210" y="0"/>
                    <a:pt x="130" y="0"/>
                    <a:pt x="60" y="10"/>
                  </a:cubicBezTo>
                  <a:lnTo>
                    <a:pt x="1" y="20"/>
                  </a:lnTo>
                  <a:cubicBezTo>
                    <a:pt x="11" y="40"/>
                    <a:pt x="21" y="49"/>
                    <a:pt x="31" y="69"/>
                  </a:cubicBezTo>
                  <a:lnTo>
                    <a:pt x="91" y="169"/>
                  </a:lnTo>
                  <a:lnTo>
                    <a:pt x="210" y="338"/>
                  </a:lnTo>
                  <a:lnTo>
                    <a:pt x="398" y="605"/>
                  </a:lnTo>
                  <a:lnTo>
                    <a:pt x="597" y="874"/>
                  </a:lnTo>
                  <a:lnTo>
                    <a:pt x="795" y="1122"/>
                  </a:lnTo>
                  <a:cubicBezTo>
                    <a:pt x="934" y="1291"/>
                    <a:pt x="1073" y="1459"/>
                    <a:pt x="1223" y="1629"/>
                  </a:cubicBezTo>
                  <a:lnTo>
                    <a:pt x="1307" y="1549"/>
                  </a:lnTo>
                  <a:lnTo>
                    <a:pt x="1371" y="1569"/>
                  </a:lnTo>
                  <a:cubicBezTo>
                    <a:pt x="1451" y="1212"/>
                    <a:pt x="1600" y="864"/>
                    <a:pt x="1779" y="517"/>
                  </a:cubicBezTo>
                  <a:lnTo>
                    <a:pt x="1868" y="347"/>
                  </a:lnTo>
                  <a:lnTo>
                    <a:pt x="1887" y="308"/>
                  </a:lnTo>
                  <a:cubicBezTo>
                    <a:pt x="1907" y="278"/>
                    <a:pt x="1918" y="258"/>
                    <a:pt x="1918" y="258"/>
                  </a:cubicBezTo>
                  <a:lnTo>
                    <a:pt x="1927" y="248"/>
                  </a:lnTo>
                  <a:cubicBezTo>
                    <a:pt x="1927" y="248"/>
                    <a:pt x="1918" y="248"/>
                    <a:pt x="1918" y="239"/>
                  </a:cubicBezTo>
                  <a:lnTo>
                    <a:pt x="1878" y="239"/>
                  </a:lnTo>
                  <a:lnTo>
                    <a:pt x="1818" y="228"/>
                  </a:lnTo>
                  <a:cubicBezTo>
                    <a:pt x="1818" y="228"/>
                    <a:pt x="1729" y="219"/>
                    <a:pt x="1629" y="199"/>
                  </a:cubicBezTo>
                  <a:cubicBezTo>
                    <a:pt x="1540" y="188"/>
                    <a:pt x="1441" y="179"/>
                    <a:pt x="1441" y="179"/>
                  </a:cubicBezTo>
                  <a:cubicBezTo>
                    <a:pt x="1232" y="139"/>
                    <a:pt x="1004" y="129"/>
                    <a:pt x="795" y="89"/>
                  </a:cubicBezTo>
                  <a:cubicBezTo>
                    <a:pt x="696" y="60"/>
                    <a:pt x="587" y="40"/>
                    <a:pt x="468" y="20"/>
                  </a:cubicBezTo>
                  <a:cubicBezTo>
                    <a:pt x="448" y="20"/>
                    <a:pt x="418" y="10"/>
                    <a:pt x="389" y="10"/>
                  </a:cubicBezTo>
                  <a:lnTo>
                    <a:pt x="2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093250" y="1831725"/>
              <a:ext cx="46700" cy="115700"/>
            </a:xfrm>
            <a:custGeom>
              <a:avLst/>
              <a:gdLst/>
              <a:ahLst/>
              <a:cxnLst/>
              <a:rect l="l" t="t" r="r" b="b"/>
              <a:pathLst>
                <a:path w="1868" h="4628" extrusionOk="0">
                  <a:moveTo>
                    <a:pt x="268" y="1"/>
                  </a:moveTo>
                  <a:lnTo>
                    <a:pt x="1" y="120"/>
                  </a:lnTo>
                  <a:cubicBezTo>
                    <a:pt x="159" y="527"/>
                    <a:pt x="308" y="944"/>
                    <a:pt x="497" y="1342"/>
                  </a:cubicBezTo>
                  <a:cubicBezTo>
                    <a:pt x="586" y="1550"/>
                    <a:pt x="685" y="1748"/>
                    <a:pt x="775" y="1947"/>
                  </a:cubicBezTo>
                  <a:lnTo>
                    <a:pt x="1093" y="2533"/>
                  </a:lnTo>
                  <a:cubicBezTo>
                    <a:pt x="1142" y="2622"/>
                    <a:pt x="1192" y="2732"/>
                    <a:pt x="1252" y="2821"/>
                  </a:cubicBezTo>
                  <a:lnTo>
                    <a:pt x="1430" y="3089"/>
                  </a:lnTo>
                  <a:lnTo>
                    <a:pt x="1619" y="3367"/>
                  </a:lnTo>
                  <a:lnTo>
                    <a:pt x="1689" y="3476"/>
                  </a:lnTo>
                  <a:lnTo>
                    <a:pt x="1698" y="3496"/>
                  </a:lnTo>
                  <a:cubicBezTo>
                    <a:pt x="1698" y="3496"/>
                    <a:pt x="1698" y="3506"/>
                    <a:pt x="1689" y="3506"/>
                  </a:cubicBezTo>
                  <a:lnTo>
                    <a:pt x="1658" y="3536"/>
                  </a:lnTo>
                  <a:cubicBezTo>
                    <a:pt x="1499" y="3694"/>
                    <a:pt x="1351" y="3844"/>
                    <a:pt x="1202" y="4003"/>
                  </a:cubicBezTo>
                  <a:cubicBezTo>
                    <a:pt x="1053" y="4161"/>
                    <a:pt x="904" y="4320"/>
                    <a:pt x="765" y="4479"/>
                  </a:cubicBezTo>
                  <a:lnTo>
                    <a:pt x="943" y="4628"/>
                  </a:lnTo>
                  <a:lnTo>
                    <a:pt x="1331" y="4122"/>
                  </a:lnTo>
                  <a:cubicBezTo>
                    <a:pt x="1470" y="3963"/>
                    <a:pt x="1609" y="3794"/>
                    <a:pt x="1758" y="3635"/>
                  </a:cubicBezTo>
                  <a:lnTo>
                    <a:pt x="1828" y="3546"/>
                  </a:lnTo>
                  <a:cubicBezTo>
                    <a:pt x="1837" y="3536"/>
                    <a:pt x="1867" y="3516"/>
                    <a:pt x="1867" y="3506"/>
                  </a:cubicBezTo>
                  <a:lnTo>
                    <a:pt x="1828" y="3447"/>
                  </a:lnTo>
                  <a:lnTo>
                    <a:pt x="1718" y="3297"/>
                  </a:lnTo>
                  <a:lnTo>
                    <a:pt x="1530" y="3030"/>
                  </a:lnTo>
                  <a:lnTo>
                    <a:pt x="1341" y="2761"/>
                  </a:lnTo>
                  <a:cubicBezTo>
                    <a:pt x="1281" y="2672"/>
                    <a:pt x="1232" y="2573"/>
                    <a:pt x="1182" y="2474"/>
                  </a:cubicBezTo>
                  <a:lnTo>
                    <a:pt x="884" y="1887"/>
                  </a:lnTo>
                  <a:cubicBezTo>
                    <a:pt x="795" y="1689"/>
                    <a:pt x="715" y="1481"/>
                    <a:pt x="636" y="1272"/>
                  </a:cubicBezTo>
                  <a:cubicBezTo>
                    <a:pt x="477" y="865"/>
                    <a:pt x="378" y="428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4119300" y="1810375"/>
              <a:ext cx="108750" cy="65150"/>
            </a:xfrm>
            <a:custGeom>
              <a:avLst/>
              <a:gdLst/>
              <a:ahLst/>
              <a:cxnLst/>
              <a:rect l="l" t="t" r="r" b="b"/>
              <a:pathLst>
                <a:path w="4350" h="2606" extrusionOk="0">
                  <a:moveTo>
                    <a:pt x="190" y="1"/>
                  </a:moveTo>
                  <a:lnTo>
                    <a:pt x="1" y="239"/>
                  </a:lnTo>
                  <a:cubicBezTo>
                    <a:pt x="398" y="438"/>
                    <a:pt x="795" y="647"/>
                    <a:pt x="1163" y="895"/>
                  </a:cubicBezTo>
                  <a:cubicBezTo>
                    <a:pt x="1351" y="1014"/>
                    <a:pt x="1530" y="1143"/>
                    <a:pt x="1709" y="1272"/>
                  </a:cubicBezTo>
                  <a:lnTo>
                    <a:pt x="2205" y="1699"/>
                  </a:lnTo>
                  <a:cubicBezTo>
                    <a:pt x="2284" y="1768"/>
                    <a:pt x="2374" y="1838"/>
                    <a:pt x="2443" y="1918"/>
                  </a:cubicBezTo>
                  <a:lnTo>
                    <a:pt x="2662" y="2165"/>
                  </a:lnTo>
                  <a:lnTo>
                    <a:pt x="2880" y="2404"/>
                  </a:lnTo>
                  <a:lnTo>
                    <a:pt x="2999" y="2553"/>
                  </a:lnTo>
                  <a:lnTo>
                    <a:pt x="3049" y="2602"/>
                  </a:lnTo>
                  <a:cubicBezTo>
                    <a:pt x="3051" y="2604"/>
                    <a:pt x="3053" y="2605"/>
                    <a:pt x="3056" y="2605"/>
                  </a:cubicBezTo>
                  <a:cubicBezTo>
                    <a:pt x="3067" y="2605"/>
                    <a:pt x="3083" y="2591"/>
                    <a:pt x="3099" y="2582"/>
                  </a:cubicBezTo>
                  <a:lnTo>
                    <a:pt x="3198" y="2523"/>
                  </a:lnTo>
                  <a:cubicBezTo>
                    <a:pt x="3575" y="2315"/>
                    <a:pt x="3963" y="2136"/>
                    <a:pt x="4350" y="1967"/>
                  </a:cubicBezTo>
                  <a:lnTo>
                    <a:pt x="4250" y="1759"/>
                  </a:lnTo>
                  <a:cubicBezTo>
                    <a:pt x="3873" y="1967"/>
                    <a:pt x="3496" y="2176"/>
                    <a:pt x="3129" y="2414"/>
                  </a:cubicBezTo>
                  <a:lnTo>
                    <a:pt x="3089" y="2434"/>
                  </a:lnTo>
                  <a:cubicBezTo>
                    <a:pt x="3089" y="2434"/>
                    <a:pt x="3079" y="2443"/>
                    <a:pt x="3069" y="2443"/>
                  </a:cubicBezTo>
                  <a:lnTo>
                    <a:pt x="3059" y="2434"/>
                  </a:lnTo>
                  <a:lnTo>
                    <a:pt x="2970" y="2335"/>
                  </a:lnTo>
                  <a:lnTo>
                    <a:pt x="2741" y="2086"/>
                  </a:lnTo>
                  <a:lnTo>
                    <a:pt x="2523" y="1848"/>
                  </a:lnTo>
                  <a:cubicBezTo>
                    <a:pt x="2443" y="1768"/>
                    <a:pt x="2364" y="1699"/>
                    <a:pt x="2275" y="1620"/>
                  </a:cubicBezTo>
                  <a:lnTo>
                    <a:pt x="1788" y="1183"/>
                  </a:lnTo>
                  <a:cubicBezTo>
                    <a:pt x="1620" y="1044"/>
                    <a:pt x="1441" y="914"/>
                    <a:pt x="1262" y="775"/>
                  </a:cubicBezTo>
                  <a:cubicBezTo>
                    <a:pt x="914" y="497"/>
                    <a:pt x="547" y="259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159525" y="1909450"/>
              <a:ext cx="96825" cy="78200"/>
            </a:xfrm>
            <a:custGeom>
              <a:avLst/>
              <a:gdLst/>
              <a:ahLst/>
              <a:cxnLst/>
              <a:rect l="l" t="t" r="r" b="b"/>
              <a:pathLst>
                <a:path w="3873" h="3128" extrusionOk="0">
                  <a:moveTo>
                    <a:pt x="3764" y="0"/>
                  </a:moveTo>
                  <a:cubicBezTo>
                    <a:pt x="3764" y="0"/>
                    <a:pt x="3734" y="20"/>
                    <a:pt x="3694" y="49"/>
                  </a:cubicBezTo>
                  <a:lnTo>
                    <a:pt x="3634" y="89"/>
                  </a:lnTo>
                  <a:cubicBezTo>
                    <a:pt x="3595" y="119"/>
                    <a:pt x="3555" y="149"/>
                    <a:pt x="3515" y="168"/>
                  </a:cubicBezTo>
                  <a:lnTo>
                    <a:pt x="3257" y="327"/>
                  </a:lnTo>
                  <a:cubicBezTo>
                    <a:pt x="3089" y="437"/>
                    <a:pt x="2930" y="546"/>
                    <a:pt x="2761" y="655"/>
                  </a:cubicBezTo>
                  <a:cubicBezTo>
                    <a:pt x="2592" y="764"/>
                    <a:pt x="2433" y="894"/>
                    <a:pt x="2264" y="1002"/>
                  </a:cubicBezTo>
                  <a:lnTo>
                    <a:pt x="1787" y="1370"/>
                  </a:lnTo>
                  <a:lnTo>
                    <a:pt x="1321" y="1748"/>
                  </a:lnTo>
                  <a:lnTo>
                    <a:pt x="864" y="2145"/>
                  </a:lnTo>
                  <a:cubicBezTo>
                    <a:pt x="715" y="2284"/>
                    <a:pt x="567" y="2412"/>
                    <a:pt x="417" y="2551"/>
                  </a:cubicBezTo>
                  <a:cubicBezTo>
                    <a:pt x="278" y="2690"/>
                    <a:pt x="139" y="2840"/>
                    <a:pt x="0" y="2979"/>
                  </a:cubicBezTo>
                  <a:lnTo>
                    <a:pt x="179" y="3127"/>
                  </a:lnTo>
                  <a:cubicBezTo>
                    <a:pt x="308" y="2979"/>
                    <a:pt x="428" y="2829"/>
                    <a:pt x="556" y="2681"/>
                  </a:cubicBezTo>
                  <a:cubicBezTo>
                    <a:pt x="686" y="2532"/>
                    <a:pt x="825" y="2393"/>
                    <a:pt x="953" y="2244"/>
                  </a:cubicBezTo>
                  <a:cubicBezTo>
                    <a:pt x="1103" y="2105"/>
                    <a:pt x="1242" y="1966"/>
                    <a:pt x="1390" y="1827"/>
                  </a:cubicBezTo>
                  <a:cubicBezTo>
                    <a:pt x="1540" y="1708"/>
                    <a:pt x="1688" y="1569"/>
                    <a:pt x="1847" y="1450"/>
                  </a:cubicBezTo>
                  <a:cubicBezTo>
                    <a:pt x="2006" y="1331"/>
                    <a:pt x="2165" y="1211"/>
                    <a:pt x="2334" y="1092"/>
                  </a:cubicBezTo>
                  <a:cubicBezTo>
                    <a:pt x="2502" y="983"/>
                    <a:pt x="2661" y="874"/>
                    <a:pt x="2830" y="774"/>
                  </a:cubicBezTo>
                  <a:cubicBezTo>
                    <a:pt x="3009" y="685"/>
                    <a:pt x="3178" y="576"/>
                    <a:pt x="3356" y="486"/>
                  </a:cubicBezTo>
                  <a:lnTo>
                    <a:pt x="3625" y="357"/>
                  </a:lnTo>
                  <a:cubicBezTo>
                    <a:pt x="3664" y="338"/>
                    <a:pt x="3714" y="318"/>
                    <a:pt x="3753" y="288"/>
                  </a:cubicBezTo>
                  <a:cubicBezTo>
                    <a:pt x="3753" y="288"/>
                    <a:pt x="3784" y="268"/>
                    <a:pt x="3813" y="258"/>
                  </a:cubicBezTo>
                  <a:cubicBezTo>
                    <a:pt x="3843" y="238"/>
                    <a:pt x="3873" y="228"/>
                    <a:pt x="3873" y="228"/>
                  </a:cubicBezTo>
                  <a:lnTo>
                    <a:pt x="376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176900" y="1930025"/>
              <a:ext cx="89875" cy="72525"/>
            </a:xfrm>
            <a:custGeom>
              <a:avLst/>
              <a:gdLst/>
              <a:ahLst/>
              <a:cxnLst/>
              <a:rect l="l" t="t" r="r" b="b"/>
              <a:pathLst>
                <a:path w="3595" h="2901" extrusionOk="0">
                  <a:moveTo>
                    <a:pt x="3486" y="1"/>
                  </a:moveTo>
                  <a:lnTo>
                    <a:pt x="3426" y="40"/>
                  </a:lnTo>
                  <a:lnTo>
                    <a:pt x="3367" y="80"/>
                  </a:lnTo>
                  <a:cubicBezTo>
                    <a:pt x="3327" y="110"/>
                    <a:pt x="3297" y="130"/>
                    <a:pt x="3257" y="160"/>
                  </a:cubicBezTo>
                  <a:lnTo>
                    <a:pt x="3019" y="299"/>
                  </a:lnTo>
                  <a:cubicBezTo>
                    <a:pt x="2870" y="398"/>
                    <a:pt x="2711" y="508"/>
                    <a:pt x="2562" y="607"/>
                  </a:cubicBezTo>
                  <a:cubicBezTo>
                    <a:pt x="2403" y="706"/>
                    <a:pt x="2255" y="825"/>
                    <a:pt x="2105" y="925"/>
                  </a:cubicBezTo>
                  <a:lnTo>
                    <a:pt x="1659" y="1262"/>
                  </a:lnTo>
                  <a:lnTo>
                    <a:pt x="1222" y="1620"/>
                  </a:lnTo>
                  <a:lnTo>
                    <a:pt x="805" y="1977"/>
                  </a:lnTo>
                  <a:cubicBezTo>
                    <a:pt x="666" y="2106"/>
                    <a:pt x="527" y="2235"/>
                    <a:pt x="397" y="2354"/>
                  </a:cubicBezTo>
                  <a:lnTo>
                    <a:pt x="0" y="2751"/>
                  </a:lnTo>
                  <a:lnTo>
                    <a:pt x="179" y="2900"/>
                  </a:lnTo>
                  <a:cubicBezTo>
                    <a:pt x="298" y="2761"/>
                    <a:pt x="408" y="2622"/>
                    <a:pt x="527" y="2483"/>
                  </a:cubicBezTo>
                  <a:cubicBezTo>
                    <a:pt x="656" y="2354"/>
                    <a:pt x="775" y="2215"/>
                    <a:pt x="894" y="2076"/>
                  </a:cubicBezTo>
                  <a:cubicBezTo>
                    <a:pt x="1033" y="1957"/>
                    <a:pt x="1162" y="1828"/>
                    <a:pt x="1301" y="1699"/>
                  </a:cubicBezTo>
                  <a:lnTo>
                    <a:pt x="1718" y="1342"/>
                  </a:lnTo>
                  <a:cubicBezTo>
                    <a:pt x="1867" y="1232"/>
                    <a:pt x="2016" y="1123"/>
                    <a:pt x="2165" y="1024"/>
                  </a:cubicBezTo>
                  <a:cubicBezTo>
                    <a:pt x="2324" y="925"/>
                    <a:pt x="2473" y="815"/>
                    <a:pt x="2632" y="726"/>
                  </a:cubicBezTo>
                  <a:cubicBezTo>
                    <a:pt x="2800" y="636"/>
                    <a:pt x="2950" y="547"/>
                    <a:pt x="3118" y="468"/>
                  </a:cubicBezTo>
                  <a:lnTo>
                    <a:pt x="3367" y="349"/>
                  </a:lnTo>
                  <a:cubicBezTo>
                    <a:pt x="3406" y="329"/>
                    <a:pt x="3446" y="299"/>
                    <a:pt x="3486" y="279"/>
                  </a:cubicBezTo>
                  <a:cubicBezTo>
                    <a:pt x="3486" y="279"/>
                    <a:pt x="3515" y="259"/>
                    <a:pt x="3545" y="249"/>
                  </a:cubicBezTo>
                  <a:cubicBezTo>
                    <a:pt x="3565" y="229"/>
                    <a:pt x="3595" y="219"/>
                    <a:pt x="3595" y="219"/>
                  </a:cubicBezTo>
                  <a:lnTo>
                    <a:pt x="348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093250" y="1810150"/>
              <a:ext cx="29325" cy="25075"/>
            </a:xfrm>
            <a:custGeom>
              <a:avLst/>
              <a:gdLst/>
              <a:ahLst/>
              <a:cxnLst/>
              <a:rect l="l" t="t" r="r" b="b"/>
              <a:pathLst>
                <a:path w="1173" h="1003" extrusionOk="0">
                  <a:moveTo>
                    <a:pt x="1122" y="0"/>
                  </a:moveTo>
                  <a:cubicBezTo>
                    <a:pt x="1063" y="50"/>
                    <a:pt x="1013" y="80"/>
                    <a:pt x="963" y="120"/>
                  </a:cubicBezTo>
                  <a:lnTo>
                    <a:pt x="824" y="239"/>
                  </a:lnTo>
                  <a:cubicBezTo>
                    <a:pt x="735" y="318"/>
                    <a:pt x="656" y="398"/>
                    <a:pt x="576" y="467"/>
                  </a:cubicBezTo>
                  <a:cubicBezTo>
                    <a:pt x="487" y="537"/>
                    <a:pt x="398" y="606"/>
                    <a:pt x="298" y="665"/>
                  </a:cubicBezTo>
                  <a:cubicBezTo>
                    <a:pt x="259" y="695"/>
                    <a:pt x="209" y="735"/>
                    <a:pt x="159" y="765"/>
                  </a:cubicBezTo>
                  <a:cubicBezTo>
                    <a:pt x="109" y="804"/>
                    <a:pt x="40" y="854"/>
                    <a:pt x="1" y="904"/>
                  </a:cubicBezTo>
                  <a:lnTo>
                    <a:pt x="239" y="1003"/>
                  </a:lnTo>
                  <a:cubicBezTo>
                    <a:pt x="268" y="983"/>
                    <a:pt x="268" y="934"/>
                    <a:pt x="298" y="904"/>
                  </a:cubicBezTo>
                  <a:cubicBezTo>
                    <a:pt x="328" y="854"/>
                    <a:pt x="358" y="815"/>
                    <a:pt x="398" y="775"/>
                  </a:cubicBezTo>
                  <a:cubicBezTo>
                    <a:pt x="477" y="705"/>
                    <a:pt x="557" y="626"/>
                    <a:pt x="646" y="556"/>
                  </a:cubicBezTo>
                  <a:cubicBezTo>
                    <a:pt x="735" y="477"/>
                    <a:pt x="815" y="417"/>
                    <a:pt x="914" y="358"/>
                  </a:cubicBezTo>
                  <a:cubicBezTo>
                    <a:pt x="954" y="338"/>
                    <a:pt x="1003" y="318"/>
                    <a:pt x="1053" y="298"/>
                  </a:cubicBezTo>
                  <a:cubicBezTo>
                    <a:pt x="1093" y="278"/>
                    <a:pt x="1142" y="278"/>
                    <a:pt x="1172" y="268"/>
                  </a:cubicBezTo>
                  <a:lnTo>
                    <a:pt x="112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166225" y="1895050"/>
              <a:ext cx="42475" cy="48900"/>
            </a:xfrm>
            <a:custGeom>
              <a:avLst/>
              <a:gdLst/>
              <a:ahLst/>
              <a:cxnLst/>
              <a:rect l="l" t="t" r="r" b="b"/>
              <a:pathLst>
                <a:path w="1699" h="1956" extrusionOk="0">
                  <a:moveTo>
                    <a:pt x="169" y="169"/>
                  </a:moveTo>
                  <a:lnTo>
                    <a:pt x="259" y="199"/>
                  </a:lnTo>
                  <a:lnTo>
                    <a:pt x="318" y="228"/>
                  </a:lnTo>
                  <a:cubicBezTo>
                    <a:pt x="338" y="238"/>
                    <a:pt x="368" y="258"/>
                    <a:pt x="388" y="268"/>
                  </a:cubicBezTo>
                  <a:cubicBezTo>
                    <a:pt x="477" y="327"/>
                    <a:pt x="566" y="387"/>
                    <a:pt x="666" y="447"/>
                  </a:cubicBezTo>
                  <a:cubicBezTo>
                    <a:pt x="855" y="576"/>
                    <a:pt x="1043" y="665"/>
                    <a:pt x="1232" y="784"/>
                  </a:cubicBezTo>
                  <a:lnTo>
                    <a:pt x="1450" y="923"/>
                  </a:lnTo>
                  <a:cubicBezTo>
                    <a:pt x="1460" y="933"/>
                    <a:pt x="1490" y="933"/>
                    <a:pt x="1480" y="943"/>
                  </a:cubicBezTo>
                  <a:lnTo>
                    <a:pt x="1450" y="963"/>
                  </a:lnTo>
                  <a:lnTo>
                    <a:pt x="1371" y="1022"/>
                  </a:lnTo>
                  <a:cubicBezTo>
                    <a:pt x="1212" y="1142"/>
                    <a:pt x="1053" y="1261"/>
                    <a:pt x="904" y="1390"/>
                  </a:cubicBezTo>
                  <a:cubicBezTo>
                    <a:pt x="818" y="1470"/>
                    <a:pt x="728" y="1554"/>
                    <a:pt x="641" y="1642"/>
                  </a:cubicBezTo>
                  <a:lnTo>
                    <a:pt x="641" y="1642"/>
                  </a:lnTo>
                  <a:cubicBezTo>
                    <a:pt x="592" y="1521"/>
                    <a:pt x="541" y="1401"/>
                    <a:pt x="487" y="1281"/>
                  </a:cubicBezTo>
                  <a:lnTo>
                    <a:pt x="378" y="973"/>
                  </a:lnTo>
                  <a:lnTo>
                    <a:pt x="279" y="665"/>
                  </a:lnTo>
                  <a:lnTo>
                    <a:pt x="199" y="347"/>
                  </a:lnTo>
                  <a:lnTo>
                    <a:pt x="169" y="228"/>
                  </a:lnTo>
                  <a:lnTo>
                    <a:pt x="149" y="188"/>
                  </a:lnTo>
                  <a:lnTo>
                    <a:pt x="149" y="169"/>
                  </a:lnTo>
                  <a:close/>
                  <a:moveTo>
                    <a:pt x="1" y="0"/>
                  </a:moveTo>
                  <a:cubicBezTo>
                    <a:pt x="1" y="20"/>
                    <a:pt x="10" y="40"/>
                    <a:pt x="10" y="60"/>
                  </a:cubicBezTo>
                  <a:lnTo>
                    <a:pt x="30" y="169"/>
                  </a:lnTo>
                  <a:lnTo>
                    <a:pt x="70" y="367"/>
                  </a:lnTo>
                  <a:lnTo>
                    <a:pt x="149" y="695"/>
                  </a:lnTo>
                  <a:lnTo>
                    <a:pt x="229" y="1013"/>
                  </a:lnTo>
                  <a:lnTo>
                    <a:pt x="318" y="1320"/>
                  </a:lnTo>
                  <a:cubicBezTo>
                    <a:pt x="378" y="1529"/>
                    <a:pt x="447" y="1737"/>
                    <a:pt x="517" y="1946"/>
                  </a:cubicBezTo>
                  <a:cubicBezTo>
                    <a:pt x="517" y="1946"/>
                    <a:pt x="561" y="1928"/>
                    <a:pt x="617" y="1909"/>
                  </a:cubicBezTo>
                  <a:lnTo>
                    <a:pt x="617" y="1909"/>
                  </a:lnTo>
                  <a:lnTo>
                    <a:pt x="676" y="1956"/>
                  </a:lnTo>
                  <a:cubicBezTo>
                    <a:pt x="695" y="1929"/>
                    <a:pt x="715" y="1903"/>
                    <a:pt x="735" y="1876"/>
                  </a:cubicBezTo>
                  <a:lnTo>
                    <a:pt x="735" y="1876"/>
                  </a:lnTo>
                  <a:cubicBezTo>
                    <a:pt x="735" y="1876"/>
                    <a:pt x="735" y="1876"/>
                    <a:pt x="735" y="1876"/>
                  </a:cubicBezTo>
                  <a:cubicBezTo>
                    <a:pt x="735" y="1876"/>
                    <a:pt x="735" y="1876"/>
                    <a:pt x="735" y="1876"/>
                  </a:cubicBezTo>
                  <a:lnTo>
                    <a:pt x="735" y="1876"/>
                  </a:lnTo>
                  <a:cubicBezTo>
                    <a:pt x="828" y="1754"/>
                    <a:pt x="927" y="1633"/>
                    <a:pt x="1033" y="1519"/>
                  </a:cubicBezTo>
                  <a:cubicBezTo>
                    <a:pt x="1162" y="1390"/>
                    <a:pt x="1311" y="1261"/>
                    <a:pt x="1450" y="1132"/>
                  </a:cubicBezTo>
                  <a:lnTo>
                    <a:pt x="1530" y="1072"/>
                  </a:lnTo>
                  <a:cubicBezTo>
                    <a:pt x="1559" y="1042"/>
                    <a:pt x="1599" y="1013"/>
                    <a:pt x="1599" y="1013"/>
                  </a:cubicBezTo>
                  <a:lnTo>
                    <a:pt x="1689" y="953"/>
                  </a:lnTo>
                  <a:lnTo>
                    <a:pt x="1698" y="943"/>
                  </a:lnTo>
                  <a:lnTo>
                    <a:pt x="1689" y="933"/>
                  </a:lnTo>
                  <a:lnTo>
                    <a:pt x="1658" y="923"/>
                  </a:lnTo>
                  <a:lnTo>
                    <a:pt x="1609" y="883"/>
                  </a:lnTo>
                  <a:lnTo>
                    <a:pt x="1272" y="685"/>
                  </a:lnTo>
                  <a:cubicBezTo>
                    <a:pt x="1093" y="576"/>
                    <a:pt x="894" y="477"/>
                    <a:pt x="716" y="358"/>
                  </a:cubicBezTo>
                  <a:cubicBezTo>
                    <a:pt x="626" y="298"/>
                    <a:pt x="537" y="238"/>
                    <a:pt x="438" y="179"/>
                  </a:cubicBezTo>
                  <a:cubicBezTo>
                    <a:pt x="418" y="169"/>
                    <a:pt x="388" y="149"/>
                    <a:pt x="368" y="139"/>
                  </a:cubicBezTo>
                  <a:lnTo>
                    <a:pt x="279" y="89"/>
                  </a:lnTo>
                  <a:cubicBezTo>
                    <a:pt x="209" y="60"/>
                    <a:pt x="140" y="30"/>
                    <a:pt x="60" y="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225550" y="1746100"/>
              <a:ext cx="34775" cy="113450"/>
            </a:xfrm>
            <a:custGeom>
              <a:avLst/>
              <a:gdLst/>
              <a:ahLst/>
              <a:cxnLst/>
              <a:rect l="l" t="t" r="r" b="b"/>
              <a:pathLst>
                <a:path w="1391" h="4538" extrusionOk="0">
                  <a:moveTo>
                    <a:pt x="1262" y="1"/>
                  </a:moveTo>
                  <a:lnTo>
                    <a:pt x="964" y="10"/>
                  </a:lnTo>
                  <a:cubicBezTo>
                    <a:pt x="954" y="447"/>
                    <a:pt x="934" y="894"/>
                    <a:pt x="954" y="1341"/>
                  </a:cubicBezTo>
                  <a:cubicBezTo>
                    <a:pt x="964" y="1559"/>
                    <a:pt x="964" y="1778"/>
                    <a:pt x="973" y="2006"/>
                  </a:cubicBezTo>
                  <a:lnTo>
                    <a:pt x="1043" y="2662"/>
                  </a:lnTo>
                  <a:cubicBezTo>
                    <a:pt x="1053" y="2770"/>
                    <a:pt x="1063" y="2880"/>
                    <a:pt x="1083" y="2989"/>
                  </a:cubicBezTo>
                  <a:lnTo>
                    <a:pt x="1143" y="3307"/>
                  </a:lnTo>
                  <a:lnTo>
                    <a:pt x="1212" y="3635"/>
                  </a:lnTo>
                  <a:lnTo>
                    <a:pt x="1232" y="3763"/>
                  </a:lnTo>
                  <a:lnTo>
                    <a:pt x="1242" y="3783"/>
                  </a:lnTo>
                  <a:lnTo>
                    <a:pt x="1222" y="3783"/>
                  </a:lnTo>
                  <a:lnTo>
                    <a:pt x="1182" y="3803"/>
                  </a:lnTo>
                  <a:cubicBezTo>
                    <a:pt x="984" y="3893"/>
                    <a:pt x="785" y="3972"/>
                    <a:pt x="576" y="4052"/>
                  </a:cubicBezTo>
                  <a:cubicBezTo>
                    <a:pt x="388" y="4151"/>
                    <a:pt x="189" y="4240"/>
                    <a:pt x="0" y="4330"/>
                  </a:cubicBezTo>
                  <a:lnTo>
                    <a:pt x="100" y="4538"/>
                  </a:lnTo>
                  <a:cubicBezTo>
                    <a:pt x="289" y="4439"/>
                    <a:pt x="477" y="4330"/>
                    <a:pt x="656" y="4220"/>
                  </a:cubicBezTo>
                  <a:cubicBezTo>
                    <a:pt x="845" y="4121"/>
                    <a:pt x="1043" y="4032"/>
                    <a:pt x="1232" y="3933"/>
                  </a:cubicBezTo>
                  <a:cubicBezTo>
                    <a:pt x="1232" y="3933"/>
                    <a:pt x="1262" y="3922"/>
                    <a:pt x="1282" y="3902"/>
                  </a:cubicBezTo>
                  <a:lnTo>
                    <a:pt x="1341" y="3883"/>
                  </a:lnTo>
                  <a:cubicBezTo>
                    <a:pt x="1351" y="3873"/>
                    <a:pt x="1381" y="3873"/>
                    <a:pt x="1390" y="3853"/>
                  </a:cubicBezTo>
                  <a:lnTo>
                    <a:pt x="1371" y="3794"/>
                  </a:lnTo>
                  <a:lnTo>
                    <a:pt x="1331" y="3605"/>
                  </a:lnTo>
                  <a:lnTo>
                    <a:pt x="1262" y="3287"/>
                  </a:lnTo>
                  <a:lnTo>
                    <a:pt x="1192" y="2969"/>
                  </a:lnTo>
                  <a:cubicBezTo>
                    <a:pt x="1162" y="2860"/>
                    <a:pt x="1162" y="2751"/>
                    <a:pt x="1152" y="2642"/>
                  </a:cubicBezTo>
                  <a:lnTo>
                    <a:pt x="1093" y="1986"/>
                  </a:lnTo>
                  <a:cubicBezTo>
                    <a:pt x="1093" y="1768"/>
                    <a:pt x="1103" y="1550"/>
                    <a:pt x="1112" y="1321"/>
                  </a:cubicBezTo>
                  <a:cubicBezTo>
                    <a:pt x="1123" y="884"/>
                    <a:pt x="1192" y="447"/>
                    <a:pt x="126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280900" y="1735675"/>
              <a:ext cx="83675" cy="87750"/>
            </a:xfrm>
            <a:custGeom>
              <a:avLst/>
              <a:gdLst/>
              <a:ahLst/>
              <a:cxnLst/>
              <a:rect l="l" t="t" r="r" b="b"/>
              <a:pathLst>
                <a:path w="3347" h="3510" extrusionOk="0">
                  <a:moveTo>
                    <a:pt x="259" y="1"/>
                  </a:moveTo>
                  <a:lnTo>
                    <a:pt x="1" y="160"/>
                  </a:lnTo>
                  <a:cubicBezTo>
                    <a:pt x="289" y="487"/>
                    <a:pt x="577" y="835"/>
                    <a:pt x="815" y="1202"/>
                  </a:cubicBezTo>
                  <a:cubicBezTo>
                    <a:pt x="944" y="1391"/>
                    <a:pt x="1063" y="1569"/>
                    <a:pt x="1173" y="1768"/>
                  </a:cubicBezTo>
                  <a:lnTo>
                    <a:pt x="1470" y="2344"/>
                  </a:lnTo>
                  <a:cubicBezTo>
                    <a:pt x="1520" y="2443"/>
                    <a:pt x="1570" y="2542"/>
                    <a:pt x="1609" y="2642"/>
                  </a:cubicBezTo>
                  <a:lnTo>
                    <a:pt x="1709" y="2949"/>
                  </a:lnTo>
                  <a:lnTo>
                    <a:pt x="1818" y="3257"/>
                  </a:lnTo>
                  <a:lnTo>
                    <a:pt x="1877" y="3446"/>
                  </a:lnTo>
                  <a:lnTo>
                    <a:pt x="1897" y="3505"/>
                  </a:lnTo>
                  <a:cubicBezTo>
                    <a:pt x="1900" y="3509"/>
                    <a:pt x="1906" y="3510"/>
                    <a:pt x="1913" y="3510"/>
                  </a:cubicBezTo>
                  <a:cubicBezTo>
                    <a:pt x="1926" y="3510"/>
                    <a:pt x="1943" y="3505"/>
                    <a:pt x="1957" y="3505"/>
                  </a:cubicBezTo>
                  <a:lnTo>
                    <a:pt x="2066" y="3496"/>
                  </a:lnTo>
                  <a:cubicBezTo>
                    <a:pt x="2285" y="3476"/>
                    <a:pt x="2503" y="3446"/>
                    <a:pt x="2711" y="3446"/>
                  </a:cubicBezTo>
                  <a:cubicBezTo>
                    <a:pt x="2930" y="3436"/>
                    <a:pt x="3139" y="3426"/>
                    <a:pt x="3347" y="3416"/>
                  </a:cubicBezTo>
                  <a:lnTo>
                    <a:pt x="3337" y="3187"/>
                  </a:lnTo>
                  <a:cubicBezTo>
                    <a:pt x="3119" y="3207"/>
                    <a:pt x="2910" y="3238"/>
                    <a:pt x="2691" y="3257"/>
                  </a:cubicBezTo>
                  <a:cubicBezTo>
                    <a:pt x="2473" y="3287"/>
                    <a:pt x="2265" y="3326"/>
                    <a:pt x="2046" y="3357"/>
                  </a:cubicBezTo>
                  <a:lnTo>
                    <a:pt x="2007" y="3366"/>
                  </a:lnTo>
                  <a:lnTo>
                    <a:pt x="1987" y="3366"/>
                  </a:lnTo>
                  <a:lnTo>
                    <a:pt x="1976" y="3346"/>
                  </a:lnTo>
                  <a:lnTo>
                    <a:pt x="1937" y="3227"/>
                  </a:lnTo>
                  <a:lnTo>
                    <a:pt x="1818" y="2920"/>
                  </a:lnTo>
                  <a:lnTo>
                    <a:pt x="1709" y="2602"/>
                  </a:lnTo>
                  <a:cubicBezTo>
                    <a:pt x="1669" y="2503"/>
                    <a:pt x="1609" y="2403"/>
                    <a:pt x="1570" y="2304"/>
                  </a:cubicBezTo>
                  <a:lnTo>
                    <a:pt x="1281" y="1708"/>
                  </a:lnTo>
                  <a:cubicBezTo>
                    <a:pt x="1173" y="1519"/>
                    <a:pt x="1063" y="1321"/>
                    <a:pt x="954" y="1133"/>
                  </a:cubicBezTo>
                  <a:cubicBezTo>
                    <a:pt x="745" y="745"/>
                    <a:pt x="497" y="378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253600" y="1876900"/>
              <a:ext cx="115950" cy="38025"/>
            </a:xfrm>
            <a:custGeom>
              <a:avLst/>
              <a:gdLst/>
              <a:ahLst/>
              <a:cxnLst/>
              <a:rect l="l" t="t" r="r" b="b"/>
              <a:pathLst>
                <a:path w="4638" h="1521" extrusionOk="0">
                  <a:moveTo>
                    <a:pt x="4617" y="1"/>
                  </a:moveTo>
                  <a:lnTo>
                    <a:pt x="4459" y="41"/>
                  </a:lnTo>
                  <a:cubicBezTo>
                    <a:pt x="4419" y="51"/>
                    <a:pt x="4370" y="60"/>
                    <a:pt x="4320" y="71"/>
                  </a:cubicBezTo>
                  <a:lnTo>
                    <a:pt x="4022" y="120"/>
                  </a:lnTo>
                  <a:cubicBezTo>
                    <a:pt x="3833" y="150"/>
                    <a:pt x="3635" y="190"/>
                    <a:pt x="3436" y="230"/>
                  </a:cubicBezTo>
                  <a:cubicBezTo>
                    <a:pt x="3238" y="269"/>
                    <a:pt x="3049" y="319"/>
                    <a:pt x="2850" y="358"/>
                  </a:cubicBezTo>
                  <a:cubicBezTo>
                    <a:pt x="2651" y="408"/>
                    <a:pt x="2463" y="458"/>
                    <a:pt x="2265" y="508"/>
                  </a:cubicBezTo>
                  <a:cubicBezTo>
                    <a:pt x="2076" y="557"/>
                    <a:pt x="1877" y="627"/>
                    <a:pt x="1689" y="676"/>
                  </a:cubicBezTo>
                  <a:cubicBezTo>
                    <a:pt x="1500" y="736"/>
                    <a:pt x="1311" y="806"/>
                    <a:pt x="1113" y="875"/>
                  </a:cubicBezTo>
                  <a:cubicBezTo>
                    <a:pt x="924" y="934"/>
                    <a:pt x="745" y="1014"/>
                    <a:pt x="557" y="1073"/>
                  </a:cubicBezTo>
                  <a:cubicBezTo>
                    <a:pt x="368" y="1153"/>
                    <a:pt x="189" y="1232"/>
                    <a:pt x="1" y="1312"/>
                  </a:cubicBezTo>
                  <a:lnTo>
                    <a:pt x="110" y="1520"/>
                  </a:lnTo>
                  <a:cubicBezTo>
                    <a:pt x="279" y="1431"/>
                    <a:pt x="457" y="1331"/>
                    <a:pt x="626" y="1252"/>
                  </a:cubicBezTo>
                  <a:cubicBezTo>
                    <a:pt x="805" y="1163"/>
                    <a:pt x="983" y="1073"/>
                    <a:pt x="1162" y="994"/>
                  </a:cubicBezTo>
                  <a:cubicBezTo>
                    <a:pt x="1351" y="925"/>
                    <a:pt x="1530" y="845"/>
                    <a:pt x="1718" y="786"/>
                  </a:cubicBezTo>
                  <a:cubicBezTo>
                    <a:pt x="1917" y="726"/>
                    <a:pt x="2095" y="656"/>
                    <a:pt x="2294" y="607"/>
                  </a:cubicBezTo>
                  <a:cubicBezTo>
                    <a:pt x="2483" y="557"/>
                    <a:pt x="2682" y="508"/>
                    <a:pt x="2870" y="468"/>
                  </a:cubicBezTo>
                  <a:cubicBezTo>
                    <a:pt x="3068" y="428"/>
                    <a:pt x="3267" y="389"/>
                    <a:pt x="3456" y="369"/>
                  </a:cubicBezTo>
                  <a:cubicBezTo>
                    <a:pt x="3655" y="338"/>
                    <a:pt x="3853" y="319"/>
                    <a:pt x="4052" y="299"/>
                  </a:cubicBezTo>
                  <a:lnTo>
                    <a:pt x="4350" y="289"/>
                  </a:lnTo>
                  <a:cubicBezTo>
                    <a:pt x="4399" y="289"/>
                    <a:pt x="4449" y="279"/>
                    <a:pt x="4498" y="269"/>
                  </a:cubicBezTo>
                  <a:lnTo>
                    <a:pt x="4637" y="259"/>
                  </a:lnTo>
                  <a:lnTo>
                    <a:pt x="46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264025" y="1899750"/>
              <a:ext cx="107275" cy="35525"/>
            </a:xfrm>
            <a:custGeom>
              <a:avLst/>
              <a:gdLst/>
              <a:ahLst/>
              <a:cxnLst/>
              <a:rect l="l" t="t" r="r" b="b"/>
              <a:pathLst>
                <a:path w="4291" h="1421" extrusionOk="0">
                  <a:moveTo>
                    <a:pt x="4270" y="0"/>
                  </a:moveTo>
                  <a:lnTo>
                    <a:pt x="4131" y="40"/>
                  </a:lnTo>
                  <a:cubicBezTo>
                    <a:pt x="4092" y="50"/>
                    <a:pt x="4042" y="60"/>
                    <a:pt x="4002" y="70"/>
                  </a:cubicBezTo>
                  <a:lnTo>
                    <a:pt x="3724" y="110"/>
                  </a:lnTo>
                  <a:cubicBezTo>
                    <a:pt x="3545" y="150"/>
                    <a:pt x="3357" y="179"/>
                    <a:pt x="3178" y="219"/>
                  </a:cubicBezTo>
                  <a:cubicBezTo>
                    <a:pt x="2999" y="259"/>
                    <a:pt x="2821" y="298"/>
                    <a:pt x="2632" y="338"/>
                  </a:cubicBezTo>
                  <a:cubicBezTo>
                    <a:pt x="2453" y="378"/>
                    <a:pt x="2274" y="437"/>
                    <a:pt x="2095" y="477"/>
                  </a:cubicBezTo>
                  <a:cubicBezTo>
                    <a:pt x="1917" y="527"/>
                    <a:pt x="1738" y="587"/>
                    <a:pt x="1559" y="636"/>
                  </a:cubicBezTo>
                  <a:cubicBezTo>
                    <a:pt x="1381" y="686"/>
                    <a:pt x="1212" y="755"/>
                    <a:pt x="1033" y="815"/>
                  </a:cubicBezTo>
                  <a:cubicBezTo>
                    <a:pt x="855" y="865"/>
                    <a:pt x="685" y="934"/>
                    <a:pt x="517" y="1004"/>
                  </a:cubicBezTo>
                  <a:cubicBezTo>
                    <a:pt x="338" y="1063"/>
                    <a:pt x="169" y="1143"/>
                    <a:pt x="1" y="1212"/>
                  </a:cubicBezTo>
                  <a:lnTo>
                    <a:pt x="110" y="1421"/>
                  </a:lnTo>
                  <a:cubicBezTo>
                    <a:pt x="268" y="1341"/>
                    <a:pt x="427" y="1251"/>
                    <a:pt x="586" y="1172"/>
                  </a:cubicBezTo>
                  <a:cubicBezTo>
                    <a:pt x="755" y="1093"/>
                    <a:pt x="914" y="1013"/>
                    <a:pt x="1083" y="934"/>
                  </a:cubicBezTo>
                  <a:cubicBezTo>
                    <a:pt x="1252" y="874"/>
                    <a:pt x="1420" y="795"/>
                    <a:pt x="1599" y="735"/>
                  </a:cubicBezTo>
                  <a:cubicBezTo>
                    <a:pt x="1768" y="686"/>
                    <a:pt x="1947" y="626"/>
                    <a:pt x="2126" y="576"/>
                  </a:cubicBezTo>
                  <a:cubicBezTo>
                    <a:pt x="2304" y="537"/>
                    <a:pt x="2483" y="487"/>
                    <a:pt x="2662" y="448"/>
                  </a:cubicBezTo>
                  <a:cubicBezTo>
                    <a:pt x="2840" y="417"/>
                    <a:pt x="3019" y="378"/>
                    <a:pt x="3207" y="358"/>
                  </a:cubicBezTo>
                  <a:cubicBezTo>
                    <a:pt x="3386" y="338"/>
                    <a:pt x="3565" y="318"/>
                    <a:pt x="3754" y="298"/>
                  </a:cubicBezTo>
                  <a:lnTo>
                    <a:pt x="4022" y="278"/>
                  </a:lnTo>
                  <a:cubicBezTo>
                    <a:pt x="4072" y="278"/>
                    <a:pt x="4121" y="278"/>
                    <a:pt x="4161" y="269"/>
                  </a:cubicBezTo>
                  <a:lnTo>
                    <a:pt x="4290" y="259"/>
                  </a:lnTo>
                  <a:lnTo>
                    <a:pt x="42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4250375" y="1734675"/>
              <a:ext cx="34775" cy="14425"/>
            </a:xfrm>
            <a:custGeom>
              <a:avLst/>
              <a:gdLst/>
              <a:ahLst/>
              <a:cxnLst/>
              <a:rect l="l" t="t" r="r" b="b"/>
              <a:pathLst>
                <a:path w="1391" h="577" extrusionOk="0">
                  <a:moveTo>
                    <a:pt x="1390" y="1"/>
                  </a:moveTo>
                  <a:lnTo>
                    <a:pt x="1390" y="1"/>
                  </a:lnTo>
                  <a:cubicBezTo>
                    <a:pt x="1321" y="10"/>
                    <a:pt x="1251" y="30"/>
                    <a:pt x="1192" y="41"/>
                  </a:cubicBezTo>
                  <a:lnTo>
                    <a:pt x="1023" y="100"/>
                  </a:lnTo>
                  <a:cubicBezTo>
                    <a:pt x="914" y="140"/>
                    <a:pt x="805" y="189"/>
                    <a:pt x="695" y="219"/>
                  </a:cubicBezTo>
                  <a:cubicBezTo>
                    <a:pt x="596" y="249"/>
                    <a:pt x="487" y="269"/>
                    <a:pt x="378" y="288"/>
                  </a:cubicBezTo>
                  <a:cubicBezTo>
                    <a:pt x="318" y="308"/>
                    <a:pt x="258" y="319"/>
                    <a:pt x="199" y="328"/>
                  </a:cubicBezTo>
                  <a:cubicBezTo>
                    <a:pt x="139" y="348"/>
                    <a:pt x="60" y="368"/>
                    <a:pt x="0" y="398"/>
                  </a:cubicBezTo>
                  <a:lnTo>
                    <a:pt x="179" y="577"/>
                  </a:lnTo>
                  <a:cubicBezTo>
                    <a:pt x="219" y="566"/>
                    <a:pt x="239" y="527"/>
                    <a:pt x="278" y="507"/>
                  </a:cubicBezTo>
                  <a:cubicBezTo>
                    <a:pt x="318" y="478"/>
                    <a:pt x="368" y="458"/>
                    <a:pt x="417" y="438"/>
                  </a:cubicBezTo>
                  <a:cubicBezTo>
                    <a:pt x="517" y="388"/>
                    <a:pt x="616" y="348"/>
                    <a:pt x="735" y="319"/>
                  </a:cubicBezTo>
                  <a:cubicBezTo>
                    <a:pt x="845" y="288"/>
                    <a:pt x="944" y="259"/>
                    <a:pt x="1053" y="249"/>
                  </a:cubicBezTo>
                  <a:cubicBezTo>
                    <a:pt x="1103" y="239"/>
                    <a:pt x="1152" y="239"/>
                    <a:pt x="1202" y="239"/>
                  </a:cubicBezTo>
                  <a:cubicBezTo>
                    <a:pt x="1251" y="249"/>
                    <a:pt x="1291" y="259"/>
                    <a:pt x="1331" y="269"/>
                  </a:cubicBezTo>
                  <a:lnTo>
                    <a:pt x="13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4287100" y="1830250"/>
              <a:ext cx="37025" cy="51400"/>
            </a:xfrm>
            <a:custGeom>
              <a:avLst/>
              <a:gdLst/>
              <a:ahLst/>
              <a:cxnLst/>
              <a:rect l="l" t="t" r="r" b="b"/>
              <a:pathLst>
                <a:path w="1481" h="2056" extrusionOk="0">
                  <a:moveTo>
                    <a:pt x="349" y="209"/>
                  </a:moveTo>
                  <a:lnTo>
                    <a:pt x="358" y="219"/>
                  </a:lnTo>
                  <a:cubicBezTo>
                    <a:pt x="388" y="239"/>
                    <a:pt x="408" y="258"/>
                    <a:pt x="428" y="278"/>
                  </a:cubicBezTo>
                  <a:lnTo>
                    <a:pt x="477" y="328"/>
                  </a:lnTo>
                  <a:cubicBezTo>
                    <a:pt x="488" y="348"/>
                    <a:pt x="508" y="368"/>
                    <a:pt x="527" y="397"/>
                  </a:cubicBezTo>
                  <a:cubicBezTo>
                    <a:pt x="587" y="477"/>
                    <a:pt x="647" y="576"/>
                    <a:pt x="706" y="666"/>
                  </a:cubicBezTo>
                  <a:cubicBezTo>
                    <a:pt x="835" y="854"/>
                    <a:pt x="974" y="1013"/>
                    <a:pt x="1103" y="1192"/>
                  </a:cubicBezTo>
                  <a:lnTo>
                    <a:pt x="1262" y="1410"/>
                  </a:lnTo>
                  <a:cubicBezTo>
                    <a:pt x="1262" y="1420"/>
                    <a:pt x="1282" y="1430"/>
                    <a:pt x="1272" y="1440"/>
                  </a:cubicBezTo>
                  <a:lnTo>
                    <a:pt x="1232" y="1440"/>
                  </a:lnTo>
                  <a:lnTo>
                    <a:pt x="1143" y="1470"/>
                  </a:lnTo>
                  <a:cubicBezTo>
                    <a:pt x="954" y="1520"/>
                    <a:pt x="755" y="1569"/>
                    <a:pt x="577" y="1629"/>
                  </a:cubicBezTo>
                  <a:cubicBezTo>
                    <a:pt x="458" y="1666"/>
                    <a:pt x="343" y="1712"/>
                    <a:pt x="230" y="1760"/>
                  </a:cubicBezTo>
                  <a:lnTo>
                    <a:pt x="230" y="1760"/>
                  </a:lnTo>
                  <a:lnTo>
                    <a:pt x="230" y="1370"/>
                  </a:lnTo>
                  <a:lnTo>
                    <a:pt x="239" y="1043"/>
                  </a:lnTo>
                  <a:lnTo>
                    <a:pt x="279" y="715"/>
                  </a:lnTo>
                  <a:lnTo>
                    <a:pt x="319" y="388"/>
                  </a:lnTo>
                  <a:lnTo>
                    <a:pt x="338" y="278"/>
                  </a:lnTo>
                  <a:lnTo>
                    <a:pt x="338" y="229"/>
                  </a:lnTo>
                  <a:lnTo>
                    <a:pt x="349" y="209"/>
                  </a:lnTo>
                  <a:close/>
                  <a:moveTo>
                    <a:pt x="269" y="0"/>
                  </a:moveTo>
                  <a:cubicBezTo>
                    <a:pt x="269" y="11"/>
                    <a:pt x="259" y="30"/>
                    <a:pt x="259" y="50"/>
                  </a:cubicBezTo>
                  <a:lnTo>
                    <a:pt x="239" y="159"/>
                  </a:lnTo>
                  <a:lnTo>
                    <a:pt x="199" y="368"/>
                  </a:lnTo>
                  <a:lnTo>
                    <a:pt x="140" y="695"/>
                  </a:lnTo>
                  <a:lnTo>
                    <a:pt x="91" y="1013"/>
                  </a:lnTo>
                  <a:lnTo>
                    <a:pt x="51" y="1341"/>
                  </a:lnTo>
                  <a:cubicBezTo>
                    <a:pt x="31" y="1559"/>
                    <a:pt x="11" y="1768"/>
                    <a:pt x="1" y="1986"/>
                  </a:cubicBezTo>
                  <a:cubicBezTo>
                    <a:pt x="1" y="1986"/>
                    <a:pt x="52" y="1986"/>
                    <a:pt x="108" y="1994"/>
                  </a:cubicBezTo>
                  <a:lnTo>
                    <a:pt x="108" y="1994"/>
                  </a:lnTo>
                  <a:lnTo>
                    <a:pt x="140" y="2056"/>
                  </a:lnTo>
                  <a:cubicBezTo>
                    <a:pt x="299" y="1966"/>
                    <a:pt x="468" y="1877"/>
                    <a:pt x="636" y="1798"/>
                  </a:cubicBezTo>
                  <a:cubicBezTo>
                    <a:pt x="815" y="1728"/>
                    <a:pt x="994" y="1668"/>
                    <a:pt x="1172" y="1609"/>
                  </a:cubicBezTo>
                  <a:cubicBezTo>
                    <a:pt x="1172" y="1609"/>
                    <a:pt x="1222" y="1589"/>
                    <a:pt x="1262" y="1579"/>
                  </a:cubicBezTo>
                  <a:cubicBezTo>
                    <a:pt x="1311" y="1559"/>
                    <a:pt x="1361" y="1549"/>
                    <a:pt x="1361" y="1549"/>
                  </a:cubicBezTo>
                  <a:lnTo>
                    <a:pt x="1461" y="1520"/>
                  </a:lnTo>
                  <a:lnTo>
                    <a:pt x="1470" y="1520"/>
                  </a:lnTo>
                  <a:cubicBezTo>
                    <a:pt x="1481" y="1520"/>
                    <a:pt x="1470" y="1509"/>
                    <a:pt x="1470" y="1509"/>
                  </a:cubicBezTo>
                  <a:lnTo>
                    <a:pt x="1450" y="1480"/>
                  </a:lnTo>
                  <a:lnTo>
                    <a:pt x="1411" y="1430"/>
                  </a:lnTo>
                  <a:lnTo>
                    <a:pt x="1183" y="1123"/>
                  </a:lnTo>
                  <a:cubicBezTo>
                    <a:pt x="1053" y="953"/>
                    <a:pt x="905" y="785"/>
                    <a:pt x="795" y="606"/>
                  </a:cubicBezTo>
                  <a:cubicBezTo>
                    <a:pt x="726" y="517"/>
                    <a:pt x="676" y="417"/>
                    <a:pt x="607" y="328"/>
                  </a:cubicBezTo>
                  <a:cubicBezTo>
                    <a:pt x="587" y="308"/>
                    <a:pt x="577" y="289"/>
                    <a:pt x="557" y="258"/>
                  </a:cubicBezTo>
                  <a:lnTo>
                    <a:pt x="488" y="189"/>
                  </a:lnTo>
                  <a:cubicBezTo>
                    <a:pt x="438" y="130"/>
                    <a:pt x="378" y="80"/>
                    <a:pt x="319" y="30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4364325" y="1724750"/>
              <a:ext cx="70250" cy="96350"/>
            </a:xfrm>
            <a:custGeom>
              <a:avLst/>
              <a:gdLst/>
              <a:ahLst/>
              <a:cxnLst/>
              <a:rect l="l" t="t" r="r" b="b"/>
              <a:pathLst>
                <a:path w="2810" h="3854" extrusionOk="0">
                  <a:moveTo>
                    <a:pt x="2532" y="1"/>
                  </a:moveTo>
                  <a:cubicBezTo>
                    <a:pt x="2363" y="407"/>
                    <a:pt x="2174" y="805"/>
                    <a:pt x="2026" y="1222"/>
                  </a:cubicBezTo>
                  <a:cubicBezTo>
                    <a:pt x="1936" y="1431"/>
                    <a:pt x="1867" y="1639"/>
                    <a:pt x="1787" y="1848"/>
                  </a:cubicBezTo>
                  <a:lnTo>
                    <a:pt x="1598" y="2473"/>
                  </a:lnTo>
                  <a:cubicBezTo>
                    <a:pt x="1569" y="2582"/>
                    <a:pt x="1529" y="2682"/>
                    <a:pt x="1509" y="2790"/>
                  </a:cubicBezTo>
                  <a:lnTo>
                    <a:pt x="1450" y="3118"/>
                  </a:lnTo>
                  <a:lnTo>
                    <a:pt x="1380" y="3446"/>
                  </a:lnTo>
                  <a:lnTo>
                    <a:pt x="1360" y="3575"/>
                  </a:lnTo>
                  <a:lnTo>
                    <a:pt x="1350" y="3595"/>
                  </a:lnTo>
                  <a:lnTo>
                    <a:pt x="1291" y="3595"/>
                  </a:lnTo>
                  <a:cubicBezTo>
                    <a:pt x="1145" y="3595"/>
                    <a:pt x="1000" y="3591"/>
                    <a:pt x="854" y="3591"/>
                  </a:cubicBezTo>
                  <a:cubicBezTo>
                    <a:pt x="781" y="3591"/>
                    <a:pt x="708" y="3592"/>
                    <a:pt x="636" y="3595"/>
                  </a:cubicBezTo>
                  <a:cubicBezTo>
                    <a:pt x="427" y="3605"/>
                    <a:pt x="208" y="3615"/>
                    <a:pt x="0" y="3624"/>
                  </a:cubicBezTo>
                  <a:lnTo>
                    <a:pt x="10" y="3853"/>
                  </a:lnTo>
                  <a:cubicBezTo>
                    <a:pt x="228" y="3833"/>
                    <a:pt x="437" y="3803"/>
                    <a:pt x="645" y="3783"/>
                  </a:cubicBezTo>
                  <a:cubicBezTo>
                    <a:pt x="864" y="3754"/>
                    <a:pt x="1072" y="3744"/>
                    <a:pt x="1291" y="3734"/>
                  </a:cubicBezTo>
                  <a:lnTo>
                    <a:pt x="1410" y="3724"/>
                  </a:lnTo>
                  <a:cubicBezTo>
                    <a:pt x="1420" y="3724"/>
                    <a:pt x="1450" y="3724"/>
                    <a:pt x="1459" y="3714"/>
                  </a:cubicBezTo>
                  <a:lnTo>
                    <a:pt x="1470" y="3655"/>
                  </a:lnTo>
                  <a:lnTo>
                    <a:pt x="1499" y="3456"/>
                  </a:lnTo>
                  <a:lnTo>
                    <a:pt x="1559" y="3138"/>
                  </a:lnTo>
                  <a:lnTo>
                    <a:pt x="1618" y="2821"/>
                  </a:lnTo>
                  <a:cubicBezTo>
                    <a:pt x="1638" y="2711"/>
                    <a:pt x="1678" y="2612"/>
                    <a:pt x="1708" y="2503"/>
                  </a:cubicBezTo>
                  <a:lnTo>
                    <a:pt x="1907" y="1877"/>
                  </a:lnTo>
                  <a:cubicBezTo>
                    <a:pt x="1986" y="1678"/>
                    <a:pt x="2075" y="1470"/>
                    <a:pt x="2165" y="1272"/>
                  </a:cubicBezTo>
                  <a:cubicBezTo>
                    <a:pt x="2254" y="1073"/>
                    <a:pt x="2363" y="875"/>
                    <a:pt x="2472" y="676"/>
                  </a:cubicBezTo>
                  <a:cubicBezTo>
                    <a:pt x="2582" y="487"/>
                    <a:pt x="2701" y="299"/>
                    <a:pt x="2810" y="110"/>
                  </a:cubicBezTo>
                  <a:lnTo>
                    <a:pt x="25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459150" y="1729475"/>
              <a:ext cx="48175" cy="108250"/>
            </a:xfrm>
            <a:custGeom>
              <a:avLst/>
              <a:gdLst/>
              <a:ahLst/>
              <a:cxnLst/>
              <a:rect l="l" t="t" r="r" b="b"/>
              <a:pathLst>
                <a:path w="1927" h="4330" extrusionOk="0">
                  <a:moveTo>
                    <a:pt x="298" y="0"/>
                  </a:moveTo>
                  <a:lnTo>
                    <a:pt x="0" y="40"/>
                  </a:lnTo>
                  <a:cubicBezTo>
                    <a:pt x="139" y="457"/>
                    <a:pt x="278" y="884"/>
                    <a:pt x="357" y="1311"/>
                  </a:cubicBezTo>
                  <a:cubicBezTo>
                    <a:pt x="397" y="1529"/>
                    <a:pt x="446" y="1748"/>
                    <a:pt x="477" y="1966"/>
                  </a:cubicBezTo>
                  <a:lnTo>
                    <a:pt x="526" y="2621"/>
                  </a:lnTo>
                  <a:cubicBezTo>
                    <a:pt x="526" y="2731"/>
                    <a:pt x="546" y="2840"/>
                    <a:pt x="536" y="2949"/>
                  </a:cubicBezTo>
                  <a:lnTo>
                    <a:pt x="516" y="3277"/>
                  </a:lnTo>
                  <a:lnTo>
                    <a:pt x="496" y="3605"/>
                  </a:lnTo>
                  <a:lnTo>
                    <a:pt x="486" y="3793"/>
                  </a:lnTo>
                  <a:lnTo>
                    <a:pt x="477" y="3853"/>
                  </a:lnTo>
                  <a:cubicBezTo>
                    <a:pt x="486" y="3872"/>
                    <a:pt x="516" y="3872"/>
                    <a:pt x="536" y="3872"/>
                  </a:cubicBezTo>
                  <a:cubicBezTo>
                    <a:pt x="536" y="3872"/>
                    <a:pt x="556" y="3883"/>
                    <a:pt x="585" y="3892"/>
                  </a:cubicBezTo>
                  <a:lnTo>
                    <a:pt x="645" y="3912"/>
                  </a:lnTo>
                  <a:cubicBezTo>
                    <a:pt x="844" y="3972"/>
                    <a:pt x="1053" y="4042"/>
                    <a:pt x="1261" y="4111"/>
                  </a:cubicBezTo>
                  <a:cubicBezTo>
                    <a:pt x="1459" y="4181"/>
                    <a:pt x="1658" y="4260"/>
                    <a:pt x="1856" y="4329"/>
                  </a:cubicBezTo>
                  <a:lnTo>
                    <a:pt x="1926" y="4111"/>
                  </a:lnTo>
                  <a:cubicBezTo>
                    <a:pt x="1717" y="4051"/>
                    <a:pt x="1509" y="3992"/>
                    <a:pt x="1311" y="3932"/>
                  </a:cubicBezTo>
                  <a:cubicBezTo>
                    <a:pt x="1092" y="3883"/>
                    <a:pt x="883" y="3823"/>
                    <a:pt x="675" y="3773"/>
                  </a:cubicBezTo>
                  <a:lnTo>
                    <a:pt x="635" y="3764"/>
                  </a:lnTo>
                  <a:lnTo>
                    <a:pt x="616" y="3764"/>
                  </a:lnTo>
                  <a:lnTo>
                    <a:pt x="616" y="3744"/>
                  </a:lnTo>
                  <a:lnTo>
                    <a:pt x="616" y="3605"/>
                  </a:lnTo>
                  <a:lnTo>
                    <a:pt x="635" y="3277"/>
                  </a:lnTo>
                  <a:lnTo>
                    <a:pt x="645" y="2949"/>
                  </a:lnTo>
                  <a:cubicBezTo>
                    <a:pt x="645" y="2840"/>
                    <a:pt x="635" y="2731"/>
                    <a:pt x="635" y="2621"/>
                  </a:cubicBezTo>
                  <a:lnTo>
                    <a:pt x="596" y="1966"/>
                  </a:lnTo>
                  <a:cubicBezTo>
                    <a:pt x="566" y="1748"/>
                    <a:pt x="546" y="1520"/>
                    <a:pt x="516" y="1301"/>
                  </a:cubicBezTo>
                  <a:cubicBezTo>
                    <a:pt x="466" y="864"/>
                    <a:pt x="377" y="427"/>
                    <a:pt x="29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4369025" y="1877175"/>
              <a:ext cx="119175" cy="19875"/>
            </a:xfrm>
            <a:custGeom>
              <a:avLst/>
              <a:gdLst/>
              <a:ahLst/>
              <a:cxnLst/>
              <a:rect l="l" t="t" r="r" b="b"/>
              <a:pathLst>
                <a:path w="4767" h="795" extrusionOk="0">
                  <a:moveTo>
                    <a:pt x="0" y="0"/>
                  </a:moveTo>
                  <a:lnTo>
                    <a:pt x="20" y="239"/>
                  </a:lnTo>
                  <a:cubicBezTo>
                    <a:pt x="219" y="219"/>
                    <a:pt x="408" y="199"/>
                    <a:pt x="606" y="179"/>
                  </a:cubicBezTo>
                  <a:cubicBezTo>
                    <a:pt x="805" y="179"/>
                    <a:pt x="1004" y="169"/>
                    <a:pt x="1202" y="159"/>
                  </a:cubicBezTo>
                  <a:cubicBezTo>
                    <a:pt x="1401" y="159"/>
                    <a:pt x="1599" y="169"/>
                    <a:pt x="1798" y="169"/>
                  </a:cubicBezTo>
                  <a:cubicBezTo>
                    <a:pt x="1997" y="179"/>
                    <a:pt x="2195" y="208"/>
                    <a:pt x="2394" y="228"/>
                  </a:cubicBezTo>
                  <a:cubicBezTo>
                    <a:pt x="2592" y="248"/>
                    <a:pt x="2791" y="288"/>
                    <a:pt x="2979" y="318"/>
                  </a:cubicBezTo>
                  <a:cubicBezTo>
                    <a:pt x="3178" y="347"/>
                    <a:pt x="3367" y="407"/>
                    <a:pt x="3565" y="447"/>
                  </a:cubicBezTo>
                  <a:cubicBezTo>
                    <a:pt x="3754" y="497"/>
                    <a:pt x="3943" y="556"/>
                    <a:pt x="4131" y="616"/>
                  </a:cubicBezTo>
                  <a:lnTo>
                    <a:pt x="4270" y="656"/>
                  </a:lnTo>
                  <a:cubicBezTo>
                    <a:pt x="4340" y="685"/>
                    <a:pt x="4409" y="705"/>
                    <a:pt x="4409" y="705"/>
                  </a:cubicBezTo>
                  <a:cubicBezTo>
                    <a:pt x="4459" y="725"/>
                    <a:pt x="4508" y="745"/>
                    <a:pt x="4558" y="755"/>
                  </a:cubicBezTo>
                  <a:lnTo>
                    <a:pt x="4687" y="795"/>
                  </a:lnTo>
                  <a:lnTo>
                    <a:pt x="4766" y="556"/>
                  </a:lnTo>
                  <a:lnTo>
                    <a:pt x="4607" y="526"/>
                  </a:lnTo>
                  <a:cubicBezTo>
                    <a:pt x="4568" y="526"/>
                    <a:pt x="4519" y="517"/>
                    <a:pt x="4468" y="506"/>
                  </a:cubicBezTo>
                  <a:cubicBezTo>
                    <a:pt x="4468" y="506"/>
                    <a:pt x="4399" y="486"/>
                    <a:pt x="4320" y="466"/>
                  </a:cubicBezTo>
                  <a:cubicBezTo>
                    <a:pt x="4250" y="447"/>
                    <a:pt x="4181" y="437"/>
                    <a:pt x="4181" y="437"/>
                  </a:cubicBezTo>
                  <a:cubicBezTo>
                    <a:pt x="3982" y="397"/>
                    <a:pt x="3793" y="347"/>
                    <a:pt x="3595" y="308"/>
                  </a:cubicBezTo>
                  <a:cubicBezTo>
                    <a:pt x="3396" y="278"/>
                    <a:pt x="3198" y="239"/>
                    <a:pt x="2999" y="208"/>
                  </a:cubicBezTo>
                  <a:cubicBezTo>
                    <a:pt x="2800" y="179"/>
                    <a:pt x="2602" y="149"/>
                    <a:pt x="2403" y="129"/>
                  </a:cubicBezTo>
                  <a:cubicBezTo>
                    <a:pt x="2205" y="109"/>
                    <a:pt x="2006" y="80"/>
                    <a:pt x="1807" y="60"/>
                  </a:cubicBezTo>
                  <a:cubicBezTo>
                    <a:pt x="1609" y="49"/>
                    <a:pt x="1401" y="30"/>
                    <a:pt x="1202" y="20"/>
                  </a:cubicBezTo>
                  <a:cubicBezTo>
                    <a:pt x="1004" y="10"/>
                    <a:pt x="805" y="0"/>
                    <a:pt x="6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4370775" y="1900000"/>
              <a:ext cx="110225" cy="18900"/>
            </a:xfrm>
            <a:custGeom>
              <a:avLst/>
              <a:gdLst/>
              <a:ahLst/>
              <a:cxnLst/>
              <a:rect l="l" t="t" r="r" b="b"/>
              <a:pathLst>
                <a:path w="4409" h="756" extrusionOk="0">
                  <a:moveTo>
                    <a:pt x="0" y="1"/>
                  </a:moveTo>
                  <a:lnTo>
                    <a:pt x="20" y="239"/>
                  </a:lnTo>
                  <a:cubicBezTo>
                    <a:pt x="199" y="219"/>
                    <a:pt x="387" y="199"/>
                    <a:pt x="566" y="189"/>
                  </a:cubicBezTo>
                  <a:cubicBezTo>
                    <a:pt x="745" y="179"/>
                    <a:pt x="934" y="169"/>
                    <a:pt x="1112" y="160"/>
                  </a:cubicBezTo>
                  <a:cubicBezTo>
                    <a:pt x="1301" y="160"/>
                    <a:pt x="1479" y="169"/>
                    <a:pt x="1668" y="179"/>
                  </a:cubicBezTo>
                  <a:cubicBezTo>
                    <a:pt x="1847" y="179"/>
                    <a:pt x="2035" y="209"/>
                    <a:pt x="2214" y="219"/>
                  </a:cubicBezTo>
                  <a:cubicBezTo>
                    <a:pt x="2403" y="249"/>
                    <a:pt x="2582" y="279"/>
                    <a:pt x="2761" y="308"/>
                  </a:cubicBezTo>
                  <a:cubicBezTo>
                    <a:pt x="2939" y="338"/>
                    <a:pt x="3118" y="388"/>
                    <a:pt x="3297" y="427"/>
                  </a:cubicBezTo>
                  <a:cubicBezTo>
                    <a:pt x="3475" y="477"/>
                    <a:pt x="3644" y="537"/>
                    <a:pt x="3823" y="586"/>
                  </a:cubicBezTo>
                  <a:cubicBezTo>
                    <a:pt x="3823" y="586"/>
                    <a:pt x="3882" y="606"/>
                    <a:pt x="3952" y="626"/>
                  </a:cubicBezTo>
                  <a:cubicBezTo>
                    <a:pt x="4012" y="656"/>
                    <a:pt x="4081" y="676"/>
                    <a:pt x="4081" y="676"/>
                  </a:cubicBezTo>
                  <a:cubicBezTo>
                    <a:pt x="4120" y="696"/>
                    <a:pt x="4170" y="705"/>
                    <a:pt x="4210" y="716"/>
                  </a:cubicBezTo>
                  <a:lnTo>
                    <a:pt x="4329" y="755"/>
                  </a:lnTo>
                  <a:lnTo>
                    <a:pt x="4409" y="517"/>
                  </a:lnTo>
                  <a:lnTo>
                    <a:pt x="4270" y="487"/>
                  </a:lnTo>
                  <a:cubicBezTo>
                    <a:pt x="4220" y="487"/>
                    <a:pt x="4180" y="477"/>
                    <a:pt x="4140" y="467"/>
                  </a:cubicBezTo>
                  <a:cubicBezTo>
                    <a:pt x="4140" y="467"/>
                    <a:pt x="4071" y="447"/>
                    <a:pt x="4001" y="438"/>
                  </a:cubicBezTo>
                  <a:cubicBezTo>
                    <a:pt x="3932" y="418"/>
                    <a:pt x="3873" y="407"/>
                    <a:pt x="3873" y="407"/>
                  </a:cubicBezTo>
                  <a:cubicBezTo>
                    <a:pt x="3684" y="368"/>
                    <a:pt x="3505" y="328"/>
                    <a:pt x="3326" y="299"/>
                  </a:cubicBezTo>
                  <a:cubicBezTo>
                    <a:pt x="3147" y="268"/>
                    <a:pt x="2959" y="229"/>
                    <a:pt x="2780" y="199"/>
                  </a:cubicBezTo>
                  <a:cubicBezTo>
                    <a:pt x="2591" y="179"/>
                    <a:pt x="2413" y="140"/>
                    <a:pt x="2224" y="120"/>
                  </a:cubicBezTo>
                  <a:cubicBezTo>
                    <a:pt x="2046" y="110"/>
                    <a:pt x="1857" y="80"/>
                    <a:pt x="1678" y="60"/>
                  </a:cubicBezTo>
                  <a:lnTo>
                    <a:pt x="1112" y="21"/>
                  </a:lnTo>
                  <a:cubicBezTo>
                    <a:pt x="934" y="21"/>
                    <a:pt x="745" y="10"/>
                    <a:pt x="55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4429100" y="1723400"/>
              <a:ext cx="35750" cy="9825"/>
            </a:xfrm>
            <a:custGeom>
              <a:avLst/>
              <a:gdLst/>
              <a:ahLst/>
              <a:cxnLst/>
              <a:rect l="l" t="t" r="r" b="b"/>
              <a:pathLst>
                <a:path w="1430" h="393" extrusionOk="0">
                  <a:moveTo>
                    <a:pt x="58" y="1"/>
                  </a:moveTo>
                  <a:cubicBezTo>
                    <a:pt x="37" y="1"/>
                    <a:pt x="18" y="2"/>
                    <a:pt x="0" y="5"/>
                  </a:cubicBezTo>
                  <a:lnTo>
                    <a:pt x="90" y="233"/>
                  </a:lnTo>
                  <a:cubicBezTo>
                    <a:pt x="97" y="235"/>
                    <a:pt x="103" y="235"/>
                    <a:pt x="109" y="235"/>
                  </a:cubicBezTo>
                  <a:cubicBezTo>
                    <a:pt x="145" y="235"/>
                    <a:pt x="166" y="212"/>
                    <a:pt x="209" y="203"/>
                  </a:cubicBezTo>
                  <a:cubicBezTo>
                    <a:pt x="258" y="203"/>
                    <a:pt x="318" y="194"/>
                    <a:pt x="368" y="194"/>
                  </a:cubicBezTo>
                  <a:cubicBezTo>
                    <a:pt x="477" y="194"/>
                    <a:pt x="586" y="194"/>
                    <a:pt x="706" y="203"/>
                  </a:cubicBezTo>
                  <a:cubicBezTo>
                    <a:pt x="814" y="214"/>
                    <a:pt x="924" y="233"/>
                    <a:pt x="1023" y="263"/>
                  </a:cubicBezTo>
                  <a:cubicBezTo>
                    <a:pt x="1083" y="273"/>
                    <a:pt x="1123" y="293"/>
                    <a:pt x="1172" y="313"/>
                  </a:cubicBezTo>
                  <a:cubicBezTo>
                    <a:pt x="1212" y="333"/>
                    <a:pt x="1242" y="362"/>
                    <a:pt x="1281" y="392"/>
                  </a:cubicBezTo>
                  <a:lnTo>
                    <a:pt x="1430" y="164"/>
                  </a:lnTo>
                  <a:cubicBezTo>
                    <a:pt x="1361" y="154"/>
                    <a:pt x="1291" y="134"/>
                    <a:pt x="1231" y="124"/>
                  </a:cubicBezTo>
                  <a:lnTo>
                    <a:pt x="1053" y="114"/>
                  </a:lnTo>
                  <a:cubicBezTo>
                    <a:pt x="934" y="114"/>
                    <a:pt x="814" y="104"/>
                    <a:pt x="706" y="104"/>
                  </a:cubicBezTo>
                  <a:cubicBezTo>
                    <a:pt x="606" y="94"/>
                    <a:pt x="497" y="75"/>
                    <a:pt x="378" y="44"/>
                  </a:cubicBezTo>
                  <a:cubicBezTo>
                    <a:pt x="328" y="35"/>
                    <a:pt x="269" y="25"/>
                    <a:pt x="209" y="15"/>
                  </a:cubicBezTo>
                  <a:cubicBezTo>
                    <a:pt x="167" y="8"/>
                    <a:pt x="109" y="1"/>
                    <a:pt x="5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4411475" y="1819075"/>
              <a:ext cx="38500" cy="46700"/>
            </a:xfrm>
            <a:custGeom>
              <a:avLst/>
              <a:gdLst/>
              <a:ahLst/>
              <a:cxnLst/>
              <a:rect l="l" t="t" r="r" b="b"/>
              <a:pathLst>
                <a:path w="1540" h="1868" extrusionOk="0">
                  <a:moveTo>
                    <a:pt x="994" y="219"/>
                  </a:moveTo>
                  <a:lnTo>
                    <a:pt x="1003" y="239"/>
                  </a:lnTo>
                  <a:cubicBezTo>
                    <a:pt x="1023" y="259"/>
                    <a:pt x="1033" y="288"/>
                    <a:pt x="1043" y="319"/>
                  </a:cubicBezTo>
                  <a:lnTo>
                    <a:pt x="1073" y="378"/>
                  </a:lnTo>
                  <a:cubicBezTo>
                    <a:pt x="1073" y="408"/>
                    <a:pt x="1083" y="438"/>
                    <a:pt x="1093" y="458"/>
                  </a:cubicBezTo>
                  <a:cubicBezTo>
                    <a:pt x="1122" y="566"/>
                    <a:pt x="1133" y="676"/>
                    <a:pt x="1162" y="785"/>
                  </a:cubicBezTo>
                  <a:cubicBezTo>
                    <a:pt x="1202" y="1014"/>
                    <a:pt x="1272" y="1212"/>
                    <a:pt x="1321" y="1420"/>
                  </a:cubicBezTo>
                  <a:lnTo>
                    <a:pt x="1380" y="1678"/>
                  </a:lnTo>
                  <a:cubicBezTo>
                    <a:pt x="1380" y="1698"/>
                    <a:pt x="1391" y="1718"/>
                    <a:pt x="1380" y="1718"/>
                  </a:cubicBezTo>
                  <a:lnTo>
                    <a:pt x="1351" y="1709"/>
                  </a:lnTo>
                  <a:lnTo>
                    <a:pt x="1252" y="1698"/>
                  </a:lnTo>
                  <a:cubicBezTo>
                    <a:pt x="1053" y="1669"/>
                    <a:pt x="864" y="1629"/>
                    <a:pt x="666" y="1629"/>
                  </a:cubicBezTo>
                  <a:cubicBezTo>
                    <a:pt x="545" y="1623"/>
                    <a:pt x="429" y="1613"/>
                    <a:pt x="311" y="1613"/>
                  </a:cubicBezTo>
                  <a:cubicBezTo>
                    <a:pt x="308" y="1613"/>
                    <a:pt x="305" y="1613"/>
                    <a:pt x="303" y="1613"/>
                  </a:cubicBezTo>
                  <a:lnTo>
                    <a:pt x="303" y="1613"/>
                  </a:lnTo>
                  <a:lnTo>
                    <a:pt x="447" y="1252"/>
                  </a:lnTo>
                  <a:lnTo>
                    <a:pt x="586" y="954"/>
                  </a:lnTo>
                  <a:lnTo>
                    <a:pt x="735" y="666"/>
                  </a:lnTo>
                  <a:lnTo>
                    <a:pt x="904" y="388"/>
                  </a:lnTo>
                  <a:lnTo>
                    <a:pt x="963" y="279"/>
                  </a:lnTo>
                  <a:lnTo>
                    <a:pt x="983" y="239"/>
                  </a:lnTo>
                  <a:lnTo>
                    <a:pt x="994" y="219"/>
                  </a:lnTo>
                  <a:close/>
                  <a:moveTo>
                    <a:pt x="1003" y="1"/>
                  </a:moveTo>
                  <a:cubicBezTo>
                    <a:pt x="994" y="10"/>
                    <a:pt x="983" y="30"/>
                    <a:pt x="974" y="50"/>
                  </a:cubicBezTo>
                  <a:lnTo>
                    <a:pt x="914" y="140"/>
                  </a:lnTo>
                  <a:lnTo>
                    <a:pt x="795" y="319"/>
                  </a:lnTo>
                  <a:lnTo>
                    <a:pt x="626" y="597"/>
                  </a:lnTo>
                  <a:lnTo>
                    <a:pt x="447" y="875"/>
                  </a:lnTo>
                  <a:lnTo>
                    <a:pt x="299" y="1162"/>
                  </a:lnTo>
                  <a:cubicBezTo>
                    <a:pt x="189" y="1351"/>
                    <a:pt x="90" y="1550"/>
                    <a:pt x="1" y="1738"/>
                  </a:cubicBezTo>
                  <a:lnTo>
                    <a:pt x="94" y="1787"/>
                  </a:lnTo>
                  <a:lnTo>
                    <a:pt x="100" y="1857"/>
                  </a:lnTo>
                  <a:cubicBezTo>
                    <a:pt x="133" y="1852"/>
                    <a:pt x="166" y="1847"/>
                    <a:pt x="199" y="1843"/>
                  </a:cubicBezTo>
                  <a:lnTo>
                    <a:pt x="199" y="1843"/>
                  </a:lnTo>
                  <a:lnTo>
                    <a:pt x="209" y="1848"/>
                  </a:lnTo>
                  <a:lnTo>
                    <a:pt x="211" y="1841"/>
                  </a:lnTo>
                  <a:lnTo>
                    <a:pt x="211" y="1841"/>
                  </a:lnTo>
                  <a:cubicBezTo>
                    <a:pt x="377" y="1819"/>
                    <a:pt x="545" y="1810"/>
                    <a:pt x="715" y="1810"/>
                  </a:cubicBezTo>
                  <a:cubicBezTo>
                    <a:pt x="885" y="1810"/>
                    <a:pt x="1058" y="1819"/>
                    <a:pt x="1232" y="1837"/>
                  </a:cubicBezTo>
                  <a:lnTo>
                    <a:pt x="1420" y="1848"/>
                  </a:lnTo>
                  <a:lnTo>
                    <a:pt x="1530" y="1857"/>
                  </a:lnTo>
                  <a:lnTo>
                    <a:pt x="1539" y="1867"/>
                  </a:lnTo>
                  <a:lnTo>
                    <a:pt x="1539" y="1848"/>
                  </a:lnTo>
                  <a:lnTo>
                    <a:pt x="1530" y="1817"/>
                  </a:lnTo>
                  <a:lnTo>
                    <a:pt x="1519" y="1758"/>
                  </a:lnTo>
                  <a:lnTo>
                    <a:pt x="1420" y="1391"/>
                  </a:lnTo>
                  <a:cubicBezTo>
                    <a:pt x="1371" y="1182"/>
                    <a:pt x="1291" y="974"/>
                    <a:pt x="1252" y="765"/>
                  </a:cubicBezTo>
                  <a:lnTo>
                    <a:pt x="1192" y="438"/>
                  </a:lnTo>
                  <a:cubicBezTo>
                    <a:pt x="1182" y="408"/>
                    <a:pt x="1182" y="378"/>
                    <a:pt x="1172" y="348"/>
                  </a:cubicBezTo>
                  <a:lnTo>
                    <a:pt x="1142" y="259"/>
                  </a:lnTo>
                  <a:cubicBezTo>
                    <a:pt x="1113" y="189"/>
                    <a:pt x="1083" y="120"/>
                    <a:pt x="1033" y="50"/>
                  </a:cubicBezTo>
                  <a:lnTo>
                    <a:pt x="100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4505550" y="1772925"/>
              <a:ext cx="100575" cy="75550"/>
            </a:xfrm>
            <a:custGeom>
              <a:avLst/>
              <a:gdLst/>
              <a:ahLst/>
              <a:cxnLst/>
              <a:rect l="l" t="t" r="r" b="b"/>
              <a:pathLst>
                <a:path w="4023" h="3022" extrusionOk="0">
                  <a:moveTo>
                    <a:pt x="3804" y="0"/>
                  </a:moveTo>
                  <a:cubicBezTo>
                    <a:pt x="3495" y="307"/>
                    <a:pt x="3158" y="605"/>
                    <a:pt x="2860" y="933"/>
                  </a:cubicBezTo>
                  <a:cubicBezTo>
                    <a:pt x="2711" y="1092"/>
                    <a:pt x="2562" y="1261"/>
                    <a:pt x="2414" y="1419"/>
                  </a:cubicBezTo>
                  <a:lnTo>
                    <a:pt x="1997" y="1926"/>
                  </a:lnTo>
                  <a:cubicBezTo>
                    <a:pt x="1927" y="2015"/>
                    <a:pt x="1847" y="2095"/>
                    <a:pt x="1788" y="2184"/>
                  </a:cubicBezTo>
                  <a:lnTo>
                    <a:pt x="1609" y="2462"/>
                  </a:lnTo>
                  <a:lnTo>
                    <a:pt x="1421" y="2740"/>
                  </a:lnTo>
                  <a:lnTo>
                    <a:pt x="1351" y="2849"/>
                  </a:lnTo>
                  <a:lnTo>
                    <a:pt x="1341" y="2860"/>
                  </a:lnTo>
                  <a:cubicBezTo>
                    <a:pt x="1338" y="2863"/>
                    <a:pt x="1334" y="2864"/>
                    <a:pt x="1331" y="2864"/>
                  </a:cubicBezTo>
                  <a:cubicBezTo>
                    <a:pt x="1326" y="2864"/>
                    <a:pt x="1321" y="2860"/>
                    <a:pt x="1321" y="2860"/>
                  </a:cubicBezTo>
                  <a:lnTo>
                    <a:pt x="1282" y="2840"/>
                  </a:lnTo>
                  <a:cubicBezTo>
                    <a:pt x="884" y="2661"/>
                    <a:pt x="477" y="2512"/>
                    <a:pt x="70" y="2373"/>
                  </a:cubicBezTo>
                  <a:lnTo>
                    <a:pt x="0" y="2591"/>
                  </a:lnTo>
                  <a:cubicBezTo>
                    <a:pt x="408" y="2701"/>
                    <a:pt x="815" y="2820"/>
                    <a:pt x="1222" y="2968"/>
                  </a:cubicBezTo>
                  <a:lnTo>
                    <a:pt x="1331" y="3008"/>
                  </a:lnTo>
                  <a:cubicBezTo>
                    <a:pt x="1347" y="3008"/>
                    <a:pt x="1370" y="3021"/>
                    <a:pt x="1383" y="3021"/>
                  </a:cubicBezTo>
                  <a:cubicBezTo>
                    <a:pt x="1386" y="3021"/>
                    <a:pt x="1389" y="3020"/>
                    <a:pt x="1390" y="3018"/>
                  </a:cubicBezTo>
                  <a:lnTo>
                    <a:pt x="1421" y="2968"/>
                  </a:lnTo>
                  <a:lnTo>
                    <a:pt x="1529" y="2800"/>
                  </a:lnTo>
                  <a:lnTo>
                    <a:pt x="1699" y="2522"/>
                  </a:lnTo>
                  <a:lnTo>
                    <a:pt x="1877" y="2254"/>
                  </a:lnTo>
                  <a:cubicBezTo>
                    <a:pt x="1937" y="2154"/>
                    <a:pt x="2006" y="2075"/>
                    <a:pt x="2076" y="1995"/>
                  </a:cubicBezTo>
                  <a:lnTo>
                    <a:pt x="2503" y="1499"/>
                  </a:lnTo>
                  <a:cubicBezTo>
                    <a:pt x="2661" y="1340"/>
                    <a:pt x="2820" y="1191"/>
                    <a:pt x="2979" y="1033"/>
                  </a:cubicBezTo>
                  <a:cubicBezTo>
                    <a:pt x="3307" y="735"/>
                    <a:pt x="3665" y="466"/>
                    <a:pt x="4022" y="208"/>
                  </a:cubicBezTo>
                  <a:lnTo>
                    <a:pt x="38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601850" y="1790300"/>
              <a:ext cx="33050" cy="116925"/>
            </a:xfrm>
            <a:custGeom>
              <a:avLst/>
              <a:gdLst/>
              <a:ahLst/>
              <a:cxnLst/>
              <a:rect l="l" t="t" r="r" b="b"/>
              <a:pathLst>
                <a:path w="1322" h="4677" extrusionOk="0">
                  <a:moveTo>
                    <a:pt x="1033" y="0"/>
                  </a:moveTo>
                  <a:cubicBezTo>
                    <a:pt x="994" y="446"/>
                    <a:pt x="964" y="883"/>
                    <a:pt x="865" y="1320"/>
                  </a:cubicBezTo>
                  <a:cubicBezTo>
                    <a:pt x="825" y="1529"/>
                    <a:pt x="775" y="1748"/>
                    <a:pt x="726" y="1966"/>
                  </a:cubicBezTo>
                  <a:lnTo>
                    <a:pt x="517" y="2591"/>
                  </a:lnTo>
                  <a:cubicBezTo>
                    <a:pt x="488" y="2690"/>
                    <a:pt x="458" y="2800"/>
                    <a:pt x="408" y="2899"/>
                  </a:cubicBezTo>
                  <a:lnTo>
                    <a:pt x="269" y="3187"/>
                  </a:lnTo>
                  <a:lnTo>
                    <a:pt x="120" y="3475"/>
                  </a:lnTo>
                  <a:lnTo>
                    <a:pt x="31" y="3654"/>
                  </a:lnTo>
                  <a:lnTo>
                    <a:pt x="1" y="3703"/>
                  </a:lnTo>
                  <a:cubicBezTo>
                    <a:pt x="1" y="3723"/>
                    <a:pt x="31" y="3733"/>
                    <a:pt x="51" y="3743"/>
                  </a:cubicBezTo>
                  <a:lnTo>
                    <a:pt x="140" y="3822"/>
                  </a:lnTo>
                  <a:cubicBezTo>
                    <a:pt x="299" y="3961"/>
                    <a:pt x="468" y="4100"/>
                    <a:pt x="627" y="4239"/>
                  </a:cubicBezTo>
                  <a:cubicBezTo>
                    <a:pt x="786" y="4389"/>
                    <a:pt x="934" y="4528"/>
                    <a:pt x="1093" y="4676"/>
                  </a:cubicBezTo>
                  <a:lnTo>
                    <a:pt x="1242" y="4498"/>
                  </a:lnTo>
                  <a:cubicBezTo>
                    <a:pt x="1073" y="4369"/>
                    <a:pt x="914" y="4230"/>
                    <a:pt x="746" y="4091"/>
                  </a:cubicBezTo>
                  <a:cubicBezTo>
                    <a:pt x="567" y="3961"/>
                    <a:pt x="388" y="3842"/>
                    <a:pt x="219" y="3714"/>
                  </a:cubicBezTo>
                  <a:lnTo>
                    <a:pt x="180" y="3683"/>
                  </a:lnTo>
                  <a:lnTo>
                    <a:pt x="170" y="3674"/>
                  </a:lnTo>
                  <a:lnTo>
                    <a:pt x="170" y="3654"/>
                  </a:lnTo>
                  <a:lnTo>
                    <a:pt x="230" y="3535"/>
                  </a:lnTo>
                  <a:lnTo>
                    <a:pt x="369" y="3237"/>
                  </a:lnTo>
                  <a:lnTo>
                    <a:pt x="508" y="2939"/>
                  </a:lnTo>
                  <a:cubicBezTo>
                    <a:pt x="557" y="2840"/>
                    <a:pt x="577" y="2730"/>
                    <a:pt x="616" y="2631"/>
                  </a:cubicBezTo>
                  <a:lnTo>
                    <a:pt x="835" y="2006"/>
                  </a:lnTo>
                  <a:cubicBezTo>
                    <a:pt x="905" y="1797"/>
                    <a:pt x="964" y="1578"/>
                    <a:pt x="1014" y="1370"/>
                  </a:cubicBezTo>
                  <a:cubicBezTo>
                    <a:pt x="1143" y="943"/>
                    <a:pt x="1223" y="496"/>
                    <a:pt x="1322" y="79"/>
                  </a:cubicBezTo>
                  <a:lnTo>
                    <a:pt x="10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4486175" y="1891300"/>
              <a:ext cx="106525" cy="63350"/>
            </a:xfrm>
            <a:custGeom>
              <a:avLst/>
              <a:gdLst/>
              <a:ahLst/>
              <a:cxnLst/>
              <a:rect l="l" t="t" r="r" b="b"/>
              <a:pathLst>
                <a:path w="4261" h="2534" extrusionOk="0">
                  <a:moveTo>
                    <a:pt x="80" y="1"/>
                  </a:moveTo>
                  <a:lnTo>
                    <a:pt x="1" y="219"/>
                  </a:lnTo>
                  <a:cubicBezTo>
                    <a:pt x="190" y="269"/>
                    <a:pt x="378" y="338"/>
                    <a:pt x="567" y="398"/>
                  </a:cubicBezTo>
                  <a:cubicBezTo>
                    <a:pt x="756" y="458"/>
                    <a:pt x="934" y="537"/>
                    <a:pt x="1123" y="597"/>
                  </a:cubicBezTo>
                  <a:cubicBezTo>
                    <a:pt x="1302" y="676"/>
                    <a:pt x="1481" y="766"/>
                    <a:pt x="1669" y="845"/>
                  </a:cubicBezTo>
                  <a:cubicBezTo>
                    <a:pt x="1848" y="934"/>
                    <a:pt x="2017" y="1024"/>
                    <a:pt x="2196" y="1123"/>
                  </a:cubicBezTo>
                  <a:cubicBezTo>
                    <a:pt x="2364" y="1222"/>
                    <a:pt x="2533" y="1331"/>
                    <a:pt x="2702" y="1431"/>
                  </a:cubicBezTo>
                  <a:cubicBezTo>
                    <a:pt x="2871" y="1540"/>
                    <a:pt x="3030" y="1659"/>
                    <a:pt x="3198" y="1778"/>
                  </a:cubicBezTo>
                  <a:cubicBezTo>
                    <a:pt x="3347" y="1898"/>
                    <a:pt x="3506" y="2026"/>
                    <a:pt x="3655" y="2145"/>
                  </a:cubicBezTo>
                  <a:lnTo>
                    <a:pt x="3873" y="2344"/>
                  </a:lnTo>
                  <a:cubicBezTo>
                    <a:pt x="3913" y="2384"/>
                    <a:pt x="3953" y="2414"/>
                    <a:pt x="3992" y="2443"/>
                  </a:cubicBezTo>
                  <a:lnTo>
                    <a:pt x="4102" y="2533"/>
                  </a:lnTo>
                  <a:lnTo>
                    <a:pt x="4261" y="2335"/>
                  </a:lnTo>
                  <a:lnTo>
                    <a:pt x="4131" y="2255"/>
                  </a:lnTo>
                  <a:cubicBezTo>
                    <a:pt x="4092" y="2225"/>
                    <a:pt x="4052" y="2205"/>
                    <a:pt x="4012" y="2176"/>
                  </a:cubicBezTo>
                  <a:lnTo>
                    <a:pt x="3774" y="1997"/>
                  </a:lnTo>
                  <a:cubicBezTo>
                    <a:pt x="3606" y="1887"/>
                    <a:pt x="3436" y="1778"/>
                    <a:pt x="3278" y="1659"/>
                  </a:cubicBezTo>
                  <a:lnTo>
                    <a:pt x="2761" y="1342"/>
                  </a:lnTo>
                  <a:lnTo>
                    <a:pt x="2245" y="1033"/>
                  </a:lnTo>
                  <a:lnTo>
                    <a:pt x="1719" y="746"/>
                  </a:lnTo>
                  <a:cubicBezTo>
                    <a:pt x="1530" y="656"/>
                    <a:pt x="1362" y="557"/>
                    <a:pt x="1173" y="477"/>
                  </a:cubicBezTo>
                  <a:cubicBezTo>
                    <a:pt x="994" y="388"/>
                    <a:pt x="815" y="299"/>
                    <a:pt x="627" y="219"/>
                  </a:cubicBezTo>
                  <a:cubicBezTo>
                    <a:pt x="448" y="150"/>
                    <a:pt x="259" y="7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4479225" y="1913150"/>
              <a:ext cx="98600" cy="58875"/>
            </a:xfrm>
            <a:custGeom>
              <a:avLst/>
              <a:gdLst/>
              <a:ahLst/>
              <a:cxnLst/>
              <a:rect l="l" t="t" r="r" b="b"/>
              <a:pathLst>
                <a:path w="3944" h="2355" extrusionOk="0">
                  <a:moveTo>
                    <a:pt x="71" y="1"/>
                  </a:moveTo>
                  <a:lnTo>
                    <a:pt x="1" y="219"/>
                  </a:lnTo>
                  <a:cubicBezTo>
                    <a:pt x="170" y="269"/>
                    <a:pt x="338" y="329"/>
                    <a:pt x="517" y="378"/>
                  </a:cubicBezTo>
                  <a:cubicBezTo>
                    <a:pt x="686" y="437"/>
                    <a:pt x="855" y="507"/>
                    <a:pt x="1034" y="567"/>
                  </a:cubicBezTo>
                  <a:cubicBezTo>
                    <a:pt x="1203" y="636"/>
                    <a:pt x="1362" y="715"/>
                    <a:pt x="1530" y="785"/>
                  </a:cubicBezTo>
                  <a:cubicBezTo>
                    <a:pt x="1699" y="874"/>
                    <a:pt x="1858" y="964"/>
                    <a:pt x="2026" y="1043"/>
                  </a:cubicBezTo>
                  <a:cubicBezTo>
                    <a:pt x="2185" y="1143"/>
                    <a:pt x="2335" y="1242"/>
                    <a:pt x="2493" y="1331"/>
                  </a:cubicBezTo>
                  <a:cubicBezTo>
                    <a:pt x="2652" y="1441"/>
                    <a:pt x="2801" y="1549"/>
                    <a:pt x="2950" y="1649"/>
                  </a:cubicBezTo>
                  <a:cubicBezTo>
                    <a:pt x="3089" y="1768"/>
                    <a:pt x="3228" y="1887"/>
                    <a:pt x="3377" y="1997"/>
                  </a:cubicBezTo>
                  <a:lnTo>
                    <a:pt x="3575" y="2185"/>
                  </a:lnTo>
                  <a:cubicBezTo>
                    <a:pt x="3606" y="2215"/>
                    <a:pt x="3645" y="2245"/>
                    <a:pt x="3685" y="2275"/>
                  </a:cubicBezTo>
                  <a:lnTo>
                    <a:pt x="3784" y="2354"/>
                  </a:lnTo>
                  <a:lnTo>
                    <a:pt x="3943" y="2165"/>
                  </a:lnTo>
                  <a:lnTo>
                    <a:pt x="3824" y="2086"/>
                  </a:lnTo>
                  <a:cubicBezTo>
                    <a:pt x="3784" y="2066"/>
                    <a:pt x="3745" y="2046"/>
                    <a:pt x="3705" y="2017"/>
                  </a:cubicBezTo>
                  <a:lnTo>
                    <a:pt x="3486" y="1847"/>
                  </a:lnTo>
                  <a:cubicBezTo>
                    <a:pt x="3337" y="1748"/>
                    <a:pt x="3178" y="1639"/>
                    <a:pt x="3030" y="1540"/>
                  </a:cubicBezTo>
                  <a:lnTo>
                    <a:pt x="2553" y="1242"/>
                  </a:lnTo>
                  <a:lnTo>
                    <a:pt x="2076" y="954"/>
                  </a:lnTo>
                  <a:lnTo>
                    <a:pt x="1580" y="696"/>
                  </a:lnTo>
                  <a:cubicBezTo>
                    <a:pt x="1421" y="607"/>
                    <a:pt x="1252" y="517"/>
                    <a:pt x="1084" y="437"/>
                  </a:cubicBezTo>
                  <a:cubicBezTo>
                    <a:pt x="914" y="368"/>
                    <a:pt x="756" y="279"/>
                    <a:pt x="587" y="209"/>
                  </a:cubicBezTo>
                  <a:cubicBezTo>
                    <a:pt x="408" y="140"/>
                    <a:pt x="239" y="60"/>
                    <a:pt x="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4602350" y="1772425"/>
              <a:ext cx="31800" cy="21100"/>
            </a:xfrm>
            <a:custGeom>
              <a:avLst/>
              <a:gdLst/>
              <a:ahLst/>
              <a:cxnLst/>
              <a:rect l="l" t="t" r="r" b="b"/>
              <a:pathLst>
                <a:path w="1272" h="844" extrusionOk="0">
                  <a:moveTo>
                    <a:pt x="1" y="0"/>
                  </a:moveTo>
                  <a:lnTo>
                    <a:pt x="1" y="248"/>
                  </a:lnTo>
                  <a:cubicBezTo>
                    <a:pt x="21" y="258"/>
                    <a:pt x="40" y="258"/>
                    <a:pt x="60" y="258"/>
                  </a:cubicBezTo>
                  <a:cubicBezTo>
                    <a:pt x="80" y="258"/>
                    <a:pt x="100" y="258"/>
                    <a:pt x="120" y="268"/>
                  </a:cubicBezTo>
                  <a:cubicBezTo>
                    <a:pt x="170" y="278"/>
                    <a:pt x="219" y="298"/>
                    <a:pt x="279" y="318"/>
                  </a:cubicBezTo>
                  <a:cubicBezTo>
                    <a:pt x="378" y="358"/>
                    <a:pt x="477" y="407"/>
                    <a:pt x="577" y="457"/>
                  </a:cubicBezTo>
                  <a:cubicBezTo>
                    <a:pt x="686" y="506"/>
                    <a:pt x="775" y="566"/>
                    <a:pt x="855" y="625"/>
                  </a:cubicBezTo>
                  <a:cubicBezTo>
                    <a:pt x="894" y="665"/>
                    <a:pt x="934" y="695"/>
                    <a:pt x="964" y="735"/>
                  </a:cubicBezTo>
                  <a:cubicBezTo>
                    <a:pt x="1004" y="775"/>
                    <a:pt x="1024" y="804"/>
                    <a:pt x="1044" y="844"/>
                  </a:cubicBezTo>
                  <a:lnTo>
                    <a:pt x="1272" y="695"/>
                  </a:lnTo>
                  <a:cubicBezTo>
                    <a:pt x="1212" y="655"/>
                    <a:pt x="1152" y="616"/>
                    <a:pt x="1093" y="586"/>
                  </a:cubicBezTo>
                  <a:lnTo>
                    <a:pt x="934" y="506"/>
                  </a:lnTo>
                  <a:cubicBezTo>
                    <a:pt x="825" y="457"/>
                    <a:pt x="726" y="407"/>
                    <a:pt x="627" y="358"/>
                  </a:cubicBezTo>
                  <a:cubicBezTo>
                    <a:pt x="527" y="308"/>
                    <a:pt x="438" y="248"/>
                    <a:pt x="338" y="179"/>
                  </a:cubicBezTo>
                  <a:cubicBezTo>
                    <a:pt x="299" y="149"/>
                    <a:pt x="249" y="119"/>
                    <a:pt x="199" y="80"/>
                  </a:cubicBezTo>
                  <a:cubicBezTo>
                    <a:pt x="140" y="60"/>
                    <a:pt x="71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4532625" y="1863500"/>
              <a:ext cx="40725" cy="48175"/>
            </a:xfrm>
            <a:custGeom>
              <a:avLst/>
              <a:gdLst/>
              <a:ahLst/>
              <a:cxnLst/>
              <a:rect l="l" t="t" r="r" b="b"/>
              <a:pathLst>
                <a:path w="1629" h="1927" extrusionOk="0">
                  <a:moveTo>
                    <a:pt x="1509" y="199"/>
                  </a:moveTo>
                  <a:lnTo>
                    <a:pt x="1509" y="219"/>
                  </a:lnTo>
                  <a:cubicBezTo>
                    <a:pt x="1519" y="249"/>
                    <a:pt x="1519" y="279"/>
                    <a:pt x="1519" y="309"/>
                  </a:cubicBezTo>
                  <a:lnTo>
                    <a:pt x="1519" y="378"/>
                  </a:lnTo>
                  <a:cubicBezTo>
                    <a:pt x="1509" y="408"/>
                    <a:pt x="1509" y="428"/>
                    <a:pt x="1509" y="457"/>
                  </a:cubicBezTo>
                  <a:lnTo>
                    <a:pt x="1450" y="786"/>
                  </a:lnTo>
                  <a:cubicBezTo>
                    <a:pt x="1400" y="1004"/>
                    <a:pt x="1390" y="1222"/>
                    <a:pt x="1350" y="1431"/>
                  </a:cubicBezTo>
                  <a:lnTo>
                    <a:pt x="1311" y="1699"/>
                  </a:lnTo>
                  <a:cubicBezTo>
                    <a:pt x="1300" y="1709"/>
                    <a:pt x="1300" y="1728"/>
                    <a:pt x="1291" y="1728"/>
                  </a:cubicBezTo>
                  <a:lnTo>
                    <a:pt x="1261" y="1709"/>
                  </a:lnTo>
                  <a:lnTo>
                    <a:pt x="1181" y="1659"/>
                  </a:lnTo>
                  <a:cubicBezTo>
                    <a:pt x="908" y="1490"/>
                    <a:pt x="628" y="1335"/>
                    <a:pt x="332" y="1218"/>
                  </a:cubicBezTo>
                  <a:lnTo>
                    <a:pt x="332" y="1218"/>
                  </a:lnTo>
                  <a:lnTo>
                    <a:pt x="605" y="944"/>
                  </a:lnTo>
                  <a:lnTo>
                    <a:pt x="844" y="726"/>
                  </a:lnTo>
                  <a:lnTo>
                    <a:pt x="1102" y="517"/>
                  </a:lnTo>
                  <a:lnTo>
                    <a:pt x="1360" y="309"/>
                  </a:lnTo>
                  <a:lnTo>
                    <a:pt x="1450" y="239"/>
                  </a:lnTo>
                  <a:lnTo>
                    <a:pt x="1489" y="210"/>
                  </a:lnTo>
                  <a:lnTo>
                    <a:pt x="1509" y="199"/>
                  </a:lnTo>
                  <a:close/>
                  <a:moveTo>
                    <a:pt x="1609" y="1"/>
                  </a:moveTo>
                  <a:cubicBezTo>
                    <a:pt x="1589" y="11"/>
                    <a:pt x="1578" y="21"/>
                    <a:pt x="1559" y="31"/>
                  </a:cubicBezTo>
                  <a:lnTo>
                    <a:pt x="1459" y="90"/>
                  </a:lnTo>
                  <a:lnTo>
                    <a:pt x="1291" y="210"/>
                  </a:lnTo>
                  <a:lnTo>
                    <a:pt x="1022" y="398"/>
                  </a:lnTo>
                  <a:lnTo>
                    <a:pt x="755" y="596"/>
                  </a:lnTo>
                  <a:lnTo>
                    <a:pt x="506" y="795"/>
                  </a:lnTo>
                  <a:cubicBezTo>
                    <a:pt x="338" y="934"/>
                    <a:pt x="168" y="1073"/>
                    <a:pt x="0" y="1222"/>
                  </a:cubicBezTo>
                  <a:lnTo>
                    <a:pt x="77" y="1304"/>
                  </a:lnTo>
                  <a:lnTo>
                    <a:pt x="77" y="1304"/>
                  </a:lnTo>
                  <a:lnTo>
                    <a:pt x="60" y="1371"/>
                  </a:lnTo>
                  <a:cubicBezTo>
                    <a:pt x="417" y="1450"/>
                    <a:pt x="764" y="1600"/>
                    <a:pt x="1112" y="1778"/>
                  </a:cubicBezTo>
                  <a:lnTo>
                    <a:pt x="1280" y="1867"/>
                  </a:lnTo>
                  <a:lnTo>
                    <a:pt x="1320" y="1887"/>
                  </a:lnTo>
                  <a:cubicBezTo>
                    <a:pt x="1350" y="1907"/>
                    <a:pt x="1370" y="1917"/>
                    <a:pt x="1370" y="1917"/>
                  </a:cubicBezTo>
                  <a:lnTo>
                    <a:pt x="1380" y="1927"/>
                  </a:lnTo>
                  <a:cubicBezTo>
                    <a:pt x="1380" y="1927"/>
                    <a:pt x="1380" y="1917"/>
                    <a:pt x="1390" y="1917"/>
                  </a:cubicBezTo>
                  <a:lnTo>
                    <a:pt x="1390" y="1887"/>
                  </a:lnTo>
                  <a:lnTo>
                    <a:pt x="1400" y="1818"/>
                  </a:lnTo>
                  <a:cubicBezTo>
                    <a:pt x="1400" y="1818"/>
                    <a:pt x="1410" y="1728"/>
                    <a:pt x="1430" y="1629"/>
                  </a:cubicBezTo>
                  <a:cubicBezTo>
                    <a:pt x="1439" y="1540"/>
                    <a:pt x="1450" y="1441"/>
                    <a:pt x="1450" y="1441"/>
                  </a:cubicBezTo>
                  <a:cubicBezTo>
                    <a:pt x="1489" y="1232"/>
                    <a:pt x="1499" y="1004"/>
                    <a:pt x="1539" y="795"/>
                  </a:cubicBezTo>
                  <a:cubicBezTo>
                    <a:pt x="1569" y="696"/>
                    <a:pt x="1589" y="587"/>
                    <a:pt x="1609" y="468"/>
                  </a:cubicBezTo>
                  <a:cubicBezTo>
                    <a:pt x="1609" y="448"/>
                    <a:pt x="1618" y="418"/>
                    <a:pt x="1618" y="388"/>
                  </a:cubicBezTo>
                  <a:lnTo>
                    <a:pt x="1628" y="289"/>
                  </a:lnTo>
                  <a:cubicBezTo>
                    <a:pt x="1628" y="210"/>
                    <a:pt x="1628" y="140"/>
                    <a:pt x="1618" y="60"/>
                  </a:cubicBez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4629175" y="1883625"/>
              <a:ext cx="115675" cy="46700"/>
            </a:xfrm>
            <a:custGeom>
              <a:avLst/>
              <a:gdLst/>
              <a:ahLst/>
              <a:cxnLst/>
              <a:rect l="l" t="t" r="r" b="b"/>
              <a:pathLst>
                <a:path w="4627" h="1868" extrusionOk="0">
                  <a:moveTo>
                    <a:pt x="4508" y="0"/>
                  </a:moveTo>
                  <a:cubicBezTo>
                    <a:pt x="4101" y="159"/>
                    <a:pt x="3684" y="308"/>
                    <a:pt x="3287" y="497"/>
                  </a:cubicBezTo>
                  <a:cubicBezTo>
                    <a:pt x="3078" y="596"/>
                    <a:pt x="2879" y="685"/>
                    <a:pt x="2681" y="775"/>
                  </a:cubicBezTo>
                  <a:lnTo>
                    <a:pt x="2095" y="1093"/>
                  </a:lnTo>
                  <a:cubicBezTo>
                    <a:pt x="2006" y="1142"/>
                    <a:pt x="1897" y="1192"/>
                    <a:pt x="1807" y="1251"/>
                  </a:cubicBezTo>
                  <a:lnTo>
                    <a:pt x="1539" y="1430"/>
                  </a:lnTo>
                  <a:lnTo>
                    <a:pt x="1261" y="1618"/>
                  </a:lnTo>
                  <a:lnTo>
                    <a:pt x="1152" y="1688"/>
                  </a:lnTo>
                  <a:lnTo>
                    <a:pt x="1132" y="1698"/>
                  </a:lnTo>
                  <a:cubicBezTo>
                    <a:pt x="1132" y="1698"/>
                    <a:pt x="1122" y="1698"/>
                    <a:pt x="1122" y="1688"/>
                  </a:cubicBezTo>
                  <a:lnTo>
                    <a:pt x="1092" y="1658"/>
                  </a:lnTo>
                  <a:cubicBezTo>
                    <a:pt x="933" y="1510"/>
                    <a:pt x="785" y="1351"/>
                    <a:pt x="626" y="1201"/>
                  </a:cubicBezTo>
                  <a:cubicBezTo>
                    <a:pt x="467" y="1053"/>
                    <a:pt x="308" y="914"/>
                    <a:pt x="149" y="765"/>
                  </a:cubicBezTo>
                  <a:lnTo>
                    <a:pt x="0" y="943"/>
                  </a:lnTo>
                  <a:lnTo>
                    <a:pt x="507" y="1331"/>
                  </a:lnTo>
                  <a:cubicBezTo>
                    <a:pt x="666" y="1470"/>
                    <a:pt x="834" y="1609"/>
                    <a:pt x="993" y="1757"/>
                  </a:cubicBezTo>
                  <a:lnTo>
                    <a:pt x="1083" y="1827"/>
                  </a:lnTo>
                  <a:cubicBezTo>
                    <a:pt x="1092" y="1837"/>
                    <a:pt x="1112" y="1867"/>
                    <a:pt x="1122" y="1867"/>
                  </a:cubicBezTo>
                  <a:lnTo>
                    <a:pt x="1182" y="1827"/>
                  </a:lnTo>
                  <a:lnTo>
                    <a:pt x="1331" y="1718"/>
                  </a:lnTo>
                  <a:lnTo>
                    <a:pt x="1599" y="1529"/>
                  </a:lnTo>
                  <a:lnTo>
                    <a:pt x="1867" y="1340"/>
                  </a:lnTo>
                  <a:cubicBezTo>
                    <a:pt x="1956" y="1281"/>
                    <a:pt x="2056" y="1232"/>
                    <a:pt x="2155" y="1182"/>
                  </a:cubicBezTo>
                  <a:lnTo>
                    <a:pt x="2740" y="884"/>
                  </a:lnTo>
                  <a:cubicBezTo>
                    <a:pt x="2939" y="795"/>
                    <a:pt x="3148" y="715"/>
                    <a:pt x="3356" y="636"/>
                  </a:cubicBezTo>
                  <a:cubicBezTo>
                    <a:pt x="3764" y="477"/>
                    <a:pt x="4200" y="378"/>
                    <a:pt x="4627" y="268"/>
                  </a:cubicBezTo>
                  <a:lnTo>
                    <a:pt x="450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4700900" y="1909675"/>
              <a:ext cx="65300" cy="108750"/>
            </a:xfrm>
            <a:custGeom>
              <a:avLst/>
              <a:gdLst/>
              <a:ahLst/>
              <a:cxnLst/>
              <a:rect l="l" t="t" r="r" b="b"/>
              <a:pathLst>
                <a:path w="2612" h="4350" extrusionOk="0">
                  <a:moveTo>
                    <a:pt x="2374" y="1"/>
                  </a:moveTo>
                  <a:cubicBezTo>
                    <a:pt x="2175" y="398"/>
                    <a:pt x="1967" y="795"/>
                    <a:pt x="1718" y="1163"/>
                  </a:cubicBezTo>
                  <a:cubicBezTo>
                    <a:pt x="1599" y="1351"/>
                    <a:pt x="1470" y="1530"/>
                    <a:pt x="1341" y="1708"/>
                  </a:cubicBezTo>
                  <a:lnTo>
                    <a:pt x="914" y="2205"/>
                  </a:lnTo>
                  <a:cubicBezTo>
                    <a:pt x="845" y="2284"/>
                    <a:pt x="775" y="2374"/>
                    <a:pt x="696" y="2443"/>
                  </a:cubicBezTo>
                  <a:lnTo>
                    <a:pt x="447" y="2662"/>
                  </a:lnTo>
                  <a:lnTo>
                    <a:pt x="209" y="2880"/>
                  </a:lnTo>
                  <a:lnTo>
                    <a:pt x="61" y="2999"/>
                  </a:lnTo>
                  <a:lnTo>
                    <a:pt x="10" y="3049"/>
                  </a:lnTo>
                  <a:cubicBezTo>
                    <a:pt x="1" y="3059"/>
                    <a:pt x="21" y="3079"/>
                    <a:pt x="30" y="3098"/>
                  </a:cubicBezTo>
                  <a:lnTo>
                    <a:pt x="90" y="3198"/>
                  </a:lnTo>
                  <a:cubicBezTo>
                    <a:pt x="299" y="3575"/>
                    <a:pt x="478" y="3963"/>
                    <a:pt x="646" y="4349"/>
                  </a:cubicBezTo>
                  <a:lnTo>
                    <a:pt x="855" y="4250"/>
                  </a:lnTo>
                  <a:cubicBezTo>
                    <a:pt x="646" y="3873"/>
                    <a:pt x="438" y="3496"/>
                    <a:pt x="200" y="3129"/>
                  </a:cubicBezTo>
                  <a:lnTo>
                    <a:pt x="180" y="3089"/>
                  </a:lnTo>
                  <a:lnTo>
                    <a:pt x="169" y="3079"/>
                  </a:lnTo>
                  <a:lnTo>
                    <a:pt x="180" y="3059"/>
                  </a:lnTo>
                  <a:lnTo>
                    <a:pt x="279" y="2970"/>
                  </a:lnTo>
                  <a:lnTo>
                    <a:pt x="527" y="2741"/>
                  </a:lnTo>
                  <a:lnTo>
                    <a:pt x="765" y="2523"/>
                  </a:lnTo>
                  <a:cubicBezTo>
                    <a:pt x="845" y="2443"/>
                    <a:pt x="914" y="2364"/>
                    <a:pt x="994" y="2284"/>
                  </a:cubicBezTo>
                  <a:lnTo>
                    <a:pt x="1431" y="1788"/>
                  </a:lnTo>
                  <a:cubicBezTo>
                    <a:pt x="1570" y="1619"/>
                    <a:pt x="1698" y="1441"/>
                    <a:pt x="1837" y="1262"/>
                  </a:cubicBezTo>
                  <a:cubicBezTo>
                    <a:pt x="2115" y="924"/>
                    <a:pt x="2354" y="547"/>
                    <a:pt x="2612" y="19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4588950" y="1949900"/>
              <a:ext cx="78225" cy="96825"/>
            </a:xfrm>
            <a:custGeom>
              <a:avLst/>
              <a:gdLst/>
              <a:ahLst/>
              <a:cxnLst/>
              <a:rect l="l" t="t" r="r" b="b"/>
              <a:pathLst>
                <a:path w="3129" h="3873" extrusionOk="0">
                  <a:moveTo>
                    <a:pt x="150" y="0"/>
                  </a:moveTo>
                  <a:lnTo>
                    <a:pt x="1" y="179"/>
                  </a:lnTo>
                  <a:cubicBezTo>
                    <a:pt x="150" y="308"/>
                    <a:pt x="298" y="427"/>
                    <a:pt x="448" y="556"/>
                  </a:cubicBezTo>
                  <a:cubicBezTo>
                    <a:pt x="596" y="686"/>
                    <a:pt x="735" y="825"/>
                    <a:pt x="885" y="953"/>
                  </a:cubicBezTo>
                  <a:cubicBezTo>
                    <a:pt x="1024" y="1103"/>
                    <a:pt x="1163" y="1242"/>
                    <a:pt x="1302" y="1390"/>
                  </a:cubicBezTo>
                  <a:cubicBezTo>
                    <a:pt x="1421" y="1539"/>
                    <a:pt x="1560" y="1698"/>
                    <a:pt x="1679" y="1847"/>
                  </a:cubicBezTo>
                  <a:cubicBezTo>
                    <a:pt x="1798" y="2006"/>
                    <a:pt x="1917" y="2165"/>
                    <a:pt x="2036" y="2334"/>
                  </a:cubicBezTo>
                  <a:cubicBezTo>
                    <a:pt x="2136" y="2502"/>
                    <a:pt x="2255" y="2661"/>
                    <a:pt x="2354" y="2840"/>
                  </a:cubicBezTo>
                  <a:cubicBezTo>
                    <a:pt x="2443" y="3009"/>
                    <a:pt x="2553" y="3177"/>
                    <a:pt x="2642" y="3356"/>
                  </a:cubicBezTo>
                  <a:lnTo>
                    <a:pt x="2771" y="3625"/>
                  </a:lnTo>
                  <a:cubicBezTo>
                    <a:pt x="2791" y="3664"/>
                    <a:pt x="2811" y="3714"/>
                    <a:pt x="2840" y="3753"/>
                  </a:cubicBezTo>
                  <a:cubicBezTo>
                    <a:pt x="2840" y="3753"/>
                    <a:pt x="2860" y="3783"/>
                    <a:pt x="2870" y="3813"/>
                  </a:cubicBezTo>
                  <a:cubicBezTo>
                    <a:pt x="2890" y="3843"/>
                    <a:pt x="2900" y="3872"/>
                    <a:pt x="2900" y="3872"/>
                  </a:cubicBezTo>
                  <a:lnTo>
                    <a:pt x="3129" y="3764"/>
                  </a:lnTo>
                  <a:cubicBezTo>
                    <a:pt x="3129" y="3764"/>
                    <a:pt x="3109" y="3733"/>
                    <a:pt x="3079" y="3694"/>
                  </a:cubicBezTo>
                  <a:lnTo>
                    <a:pt x="3039" y="3634"/>
                  </a:lnTo>
                  <a:cubicBezTo>
                    <a:pt x="3009" y="3594"/>
                    <a:pt x="2979" y="3555"/>
                    <a:pt x="2959" y="3515"/>
                  </a:cubicBezTo>
                  <a:lnTo>
                    <a:pt x="2801" y="3267"/>
                  </a:lnTo>
                  <a:cubicBezTo>
                    <a:pt x="2692" y="3088"/>
                    <a:pt x="2582" y="2930"/>
                    <a:pt x="2473" y="2760"/>
                  </a:cubicBezTo>
                  <a:cubicBezTo>
                    <a:pt x="2354" y="2592"/>
                    <a:pt x="2235" y="2433"/>
                    <a:pt x="2125" y="2264"/>
                  </a:cubicBezTo>
                  <a:lnTo>
                    <a:pt x="1758" y="1787"/>
                  </a:lnTo>
                  <a:lnTo>
                    <a:pt x="1381" y="1321"/>
                  </a:lnTo>
                  <a:lnTo>
                    <a:pt x="984" y="864"/>
                  </a:lnTo>
                  <a:cubicBezTo>
                    <a:pt x="845" y="715"/>
                    <a:pt x="715" y="566"/>
                    <a:pt x="576" y="417"/>
                  </a:cubicBezTo>
                  <a:cubicBezTo>
                    <a:pt x="437" y="278"/>
                    <a:pt x="289" y="139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574050" y="1967275"/>
              <a:ext cx="72525" cy="89875"/>
            </a:xfrm>
            <a:custGeom>
              <a:avLst/>
              <a:gdLst/>
              <a:ahLst/>
              <a:cxnLst/>
              <a:rect l="l" t="t" r="r" b="b"/>
              <a:pathLst>
                <a:path w="2901" h="3595" extrusionOk="0">
                  <a:moveTo>
                    <a:pt x="150" y="0"/>
                  </a:moveTo>
                  <a:lnTo>
                    <a:pt x="1" y="179"/>
                  </a:lnTo>
                  <a:cubicBezTo>
                    <a:pt x="140" y="298"/>
                    <a:pt x="279" y="417"/>
                    <a:pt x="418" y="527"/>
                  </a:cubicBezTo>
                  <a:cubicBezTo>
                    <a:pt x="547" y="655"/>
                    <a:pt x="686" y="775"/>
                    <a:pt x="825" y="904"/>
                  </a:cubicBezTo>
                  <a:cubicBezTo>
                    <a:pt x="944" y="1033"/>
                    <a:pt x="1073" y="1162"/>
                    <a:pt x="1203" y="1301"/>
                  </a:cubicBezTo>
                  <a:cubicBezTo>
                    <a:pt x="1322" y="1440"/>
                    <a:pt x="1441" y="1579"/>
                    <a:pt x="1560" y="1728"/>
                  </a:cubicBezTo>
                  <a:cubicBezTo>
                    <a:pt x="1669" y="1877"/>
                    <a:pt x="1779" y="2016"/>
                    <a:pt x="1878" y="2165"/>
                  </a:cubicBezTo>
                  <a:cubicBezTo>
                    <a:pt x="1977" y="2323"/>
                    <a:pt x="2086" y="2473"/>
                    <a:pt x="2176" y="2632"/>
                  </a:cubicBezTo>
                  <a:cubicBezTo>
                    <a:pt x="2265" y="2800"/>
                    <a:pt x="2354" y="2949"/>
                    <a:pt x="2434" y="3118"/>
                  </a:cubicBezTo>
                  <a:lnTo>
                    <a:pt x="2553" y="3366"/>
                  </a:lnTo>
                  <a:cubicBezTo>
                    <a:pt x="2573" y="3406"/>
                    <a:pt x="2602" y="3446"/>
                    <a:pt x="2622" y="3486"/>
                  </a:cubicBezTo>
                  <a:cubicBezTo>
                    <a:pt x="2622" y="3486"/>
                    <a:pt x="2642" y="3515"/>
                    <a:pt x="2652" y="3545"/>
                  </a:cubicBezTo>
                  <a:cubicBezTo>
                    <a:pt x="2672" y="3575"/>
                    <a:pt x="2682" y="3594"/>
                    <a:pt x="2682" y="3594"/>
                  </a:cubicBezTo>
                  <a:lnTo>
                    <a:pt x="2900" y="3486"/>
                  </a:lnTo>
                  <a:lnTo>
                    <a:pt x="2860" y="3426"/>
                  </a:lnTo>
                  <a:lnTo>
                    <a:pt x="2821" y="3366"/>
                  </a:lnTo>
                  <a:cubicBezTo>
                    <a:pt x="2791" y="3327"/>
                    <a:pt x="2771" y="3297"/>
                    <a:pt x="2741" y="3257"/>
                  </a:cubicBezTo>
                  <a:lnTo>
                    <a:pt x="2602" y="3019"/>
                  </a:lnTo>
                  <a:cubicBezTo>
                    <a:pt x="2503" y="2870"/>
                    <a:pt x="2394" y="2711"/>
                    <a:pt x="2295" y="2562"/>
                  </a:cubicBezTo>
                  <a:cubicBezTo>
                    <a:pt x="2196" y="2403"/>
                    <a:pt x="2076" y="2254"/>
                    <a:pt x="1977" y="2105"/>
                  </a:cubicBezTo>
                  <a:lnTo>
                    <a:pt x="1639" y="1659"/>
                  </a:lnTo>
                  <a:lnTo>
                    <a:pt x="1282" y="1222"/>
                  </a:lnTo>
                  <a:lnTo>
                    <a:pt x="925" y="805"/>
                  </a:lnTo>
                  <a:cubicBezTo>
                    <a:pt x="795" y="666"/>
                    <a:pt x="666" y="527"/>
                    <a:pt x="547" y="39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741350" y="1883625"/>
              <a:ext cx="25125" cy="29550"/>
            </a:xfrm>
            <a:custGeom>
              <a:avLst/>
              <a:gdLst/>
              <a:ahLst/>
              <a:cxnLst/>
              <a:rect l="l" t="t" r="r" b="b"/>
              <a:pathLst>
                <a:path w="1005" h="1182" extrusionOk="0">
                  <a:moveTo>
                    <a:pt x="100" y="0"/>
                  </a:moveTo>
                  <a:lnTo>
                    <a:pt x="1" y="239"/>
                  </a:lnTo>
                  <a:cubicBezTo>
                    <a:pt x="21" y="268"/>
                    <a:pt x="71" y="268"/>
                    <a:pt x="100" y="298"/>
                  </a:cubicBezTo>
                  <a:cubicBezTo>
                    <a:pt x="150" y="328"/>
                    <a:pt x="190" y="358"/>
                    <a:pt x="230" y="398"/>
                  </a:cubicBezTo>
                  <a:cubicBezTo>
                    <a:pt x="299" y="477"/>
                    <a:pt x="378" y="556"/>
                    <a:pt x="448" y="645"/>
                  </a:cubicBezTo>
                  <a:cubicBezTo>
                    <a:pt x="528" y="735"/>
                    <a:pt x="587" y="815"/>
                    <a:pt x="647" y="914"/>
                  </a:cubicBezTo>
                  <a:cubicBezTo>
                    <a:pt x="667" y="954"/>
                    <a:pt x="687" y="1003"/>
                    <a:pt x="706" y="1053"/>
                  </a:cubicBezTo>
                  <a:cubicBezTo>
                    <a:pt x="726" y="1093"/>
                    <a:pt x="726" y="1142"/>
                    <a:pt x="736" y="1182"/>
                  </a:cubicBezTo>
                  <a:lnTo>
                    <a:pt x="1004" y="1122"/>
                  </a:lnTo>
                  <a:cubicBezTo>
                    <a:pt x="954" y="1073"/>
                    <a:pt x="925" y="1013"/>
                    <a:pt x="885" y="963"/>
                  </a:cubicBezTo>
                  <a:lnTo>
                    <a:pt x="756" y="824"/>
                  </a:lnTo>
                  <a:cubicBezTo>
                    <a:pt x="687" y="745"/>
                    <a:pt x="597" y="656"/>
                    <a:pt x="537" y="576"/>
                  </a:cubicBezTo>
                  <a:cubicBezTo>
                    <a:pt x="468" y="487"/>
                    <a:pt x="398" y="398"/>
                    <a:pt x="339" y="298"/>
                  </a:cubicBezTo>
                  <a:cubicBezTo>
                    <a:pt x="309" y="259"/>
                    <a:pt x="269" y="208"/>
                    <a:pt x="239" y="159"/>
                  </a:cubicBezTo>
                  <a:cubicBezTo>
                    <a:pt x="200" y="109"/>
                    <a:pt x="150" y="4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4632650" y="1956600"/>
              <a:ext cx="48925" cy="42475"/>
            </a:xfrm>
            <a:custGeom>
              <a:avLst/>
              <a:gdLst/>
              <a:ahLst/>
              <a:cxnLst/>
              <a:rect l="l" t="t" r="r" b="b"/>
              <a:pathLst>
                <a:path w="1957" h="1699" extrusionOk="0">
                  <a:moveTo>
                    <a:pt x="1787" y="149"/>
                  </a:moveTo>
                  <a:lnTo>
                    <a:pt x="1787" y="169"/>
                  </a:lnTo>
                  <a:lnTo>
                    <a:pt x="1758" y="259"/>
                  </a:lnTo>
                  <a:lnTo>
                    <a:pt x="1728" y="318"/>
                  </a:lnTo>
                  <a:cubicBezTo>
                    <a:pt x="1718" y="338"/>
                    <a:pt x="1698" y="368"/>
                    <a:pt x="1688" y="387"/>
                  </a:cubicBezTo>
                  <a:cubicBezTo>
                    <a:pt x="1628" y="477"/>
                    <a:pt x="1569" y="566"/>
                    <a:pt x="1509" y="665"/>
                  </a:cubicBezTo>
                  <a:cubicBezTo>
                    <a:pt x="1381" y="854"/>
                    <a:pt x="1291" y="1043"/>
                    <a:pt x="1172" y="1232"/>
                  </a:cubicBezTo>
                  <a:lnTo>
                    <a:pt x="1033" y="1450"/>
                  </a:lnTo>
                  <a:cubicBezTo>
                    <a:pt x="1025" y="1458"/>
                    <a:pt x="1023" y="1482"/>
                    <a:pt x="1017" y="1482"/>
                  </a:cubicBezTo>
                  <a:cubicBezTo>
                    <a:pt x="1016" y="1482"/>
                    <a:pt x="1014" y="1481"/>
                    <a:pt x="1013" y="1480"/>
                  </a:cubicBezTo>
                  <a:lnTo>
                    <a:pt x="993" y="1450"/>
                  </a:lnTo>
                  <a:lnTo>
                    <a:pt x="933" y="1371"/>
                  </a:lnTo>
                  <a:cubicBezTo>
                    <a:pt x="814" y="1212"/>
                    <a:pt x="695" y="1053"/>
                    <a:pt x="566" y="904"/>
                  </a:cubicBezTo>
                  <a:cubicBezTo>
                    <a:pt x="486" y="817"/>
                    <a:pt x="401" y="727"/>
                    <a:pt x="313" y="642"/>
                  </a:cubicBezTo>
                  <a:lnTo>
                    <a:pt x="313" y="642"/>
                  </a:lnTo>
                  <a:lnTo>
                    <a:pt x="675" y="497"/>
                  </a:lnTo>
                  <a:lnTo>
                    <a:pt x="983" y="378"/>
                  </a:lnTo>
                  <a:lnTo>
                    <a:pt x="1291" y="279"/>
                  </a:lnTo>
                  <a:lnTo>
                    <a:pt x="1609" y="199"/>
                  </a:lnTo>
                  <a:lnTo>
                    <a:pt x="1728" y="169"/>
                  </a:lnTo>
                  <a:lnTo>
                    <a:pt x="1767" y="159"/>
                  </a:lnTo>
                  <a:lnTo>
                    <a:pt x="1787" y="149"/>
                  </a:lnTo>
                  <a:close/>
                  <a:moveTo>
                    <a:pt x="1956" y="1"/>
                  </a:moveTo>
                  <a:cubicBezTo>
                    <a:pt x="1937" y="1"/>
                    <a:pt x="1917" y="10"/>
                    <a:pt x="1897" y="10"/>
                  </a:cubicBezTo>
                  <a:lnTo>
                    <a:pt x="1787" y="30"/>
                  </a:lnTo>
                  <a:lnTo>
                    <a:pt x="1589" y="80"/>
                  </a:lnTo>
                  <a:lnTo>
                    <a:pt x="1261" y="149"/>
                  </a:lnTo>
                  <a:lnTo>
                    <a:pt x="944" y="229"/>
                  </a:lnTo>
                  <a:lnTo>
                    <a:pt x="636" y="318"/>
                  </a:lnTo>
                  <a:cubicBezTo>
                    <a:pt x="427" y="378"/>
                    <a:pt x="219" y="447"/>
                    <a:pt x="10" y="517"/>
                  </a:cubicBezTo>
                  <a:cubicBezTo>
                    <a:pt x="10" y="517"/>
                    <a:pt x="29" y="562"/>
                    <a:pt x="48" y="619"/>
                  </a:cubicBezTo>
                  <a:lnTo>
                    <a:pt x="48" y="619"/>
                  </a:lnTo>
                  <a:lnTo>
                    <a:pt x="0" y="676"/>
                  </a:lnTo>
                  <a:cubicBezTo>
                    <a:pt x="27" y="695"/>
                    <a:pt x="53" y="715"/>
                    <a:pt x="79" y="735"/>
                  </a:cubicBezTo>
                  <a:lnTo>
                    <a:pt x="79" y="735"/>
                  </a:lnTo>
                  <a:cubicBezTo>
                    <a:pt x="79" y="735"/>
                    <a:pt x="79" y="735"/>
                    <a:pt x="79" y="735"/>
                  </a:cubicBezTo>
                  <a:lnTo>
                    <a:pt x="80" y="735"/>
                  </a:lnTo>
                  <a:lnTo>
                    <a:pt x="80" y="735"/>
                  </a:lnTo>
                  <a:cubicBezTo>
                    <a:pt x="200" y="828"/>
                    <a:pt x="315" y="927"/>
                    <a:pt x="437" y="1033"/>
                  </a:cubicBezTo>
                  <a:cubicBezTo>
                    <a:pt x="566" y="1162"/>
                    <a:pt x="695" y="1311"/>
                    <a:pt x="825" y="1450"/>
                  </a:cubicBezTo>
                  <a:lnTo>
                    <a:pt x="884" y="1530"/>
                  </a:lnTo>
                  <a:cubicBezTo>
                    <a:pt x="914" y="1559"/>
                    <a:pt x="944" y="1599"/>
                    <a:pt x="944" y="1599"/>
                  </a:cubicBezTo>
                  <a:lnTo>
                    <a:pt x="1003" y="1688"/>
                  </a:lnTo>
                  <a:lnTo>
                    <a:pt x="1013" y="1698"/>
                  </a:lnTo>
                  <a:lnTo>
                    <a:pt x="1023" y="1688"/>
                  </a:lnTo>
                  <a:lnTo>
                    <a:pt x="1033" y="1658"/>
                  </a:lnTo>
                  <a:lnTo>
                    <a:pt x="1072" y="1609"/>
                  </a:lnTo>
                  <a:lnTo>
                    <a:pt x="1271" y="1281"/>
                  </a:lnTo>
                  <a:cubicBezTo>
                    <a:pt x="1381" y="1093"/>
                    <a:pt x="1480" y="894"/>
                    <a:pt x="1589" y="715"/>
                  </a:cubicBezTo>
                  <a:cubicBezTo>
                    <a:pt x="1659" y="626"/>
                    <a:pt x="1718" y="537"/>
                    <a:pt x="1778" y="437"/>
                  </a:cubicBezTo>
                  <a:cubicBezTo>
                    <a:pt x="1787" y="418"/>
                    <a:pt x="1807" y="387"/>
                    <a:pt x="1817" y="368"/>
                  </a:cubicBezTo>
                  <a:lnTo>
                    <a:pt x="1867" y="279"/>
                  </a:lnTo>
                  <a:cubicBezTo>
                    <a:pt x="1897" y="209"/>
                    <a:pt x="1926" y="140"/>
                    <a:pt x="1937" y="60"/>
                  </a:cubicBezTo>
                  <a:lnTo>
                    <a:pt x="19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4717025" y="2015925"/>
              <a:ext cx="113475" cy="34775"/>
            </a:xfrm>
            <a:custGeom>
              <a:avLst/>
              <a:gdLst/>
              <a:ahLst/>
              <a:cxnLst/>
              <a:rect l="l" t="t" r="r" b="b"/>
              <a:pathLst>
                <a:path w="4539" h="1391" extrusionOk="0">
                  <a:moveTo>
                    <a:pt x="210" y="0"/>
                  </a:moveTo>
                  <a:lnTo>
                    <a:pt x="1" y="99"/>
                  </a:lnTo>
                  <a:cubicBezTo>
                    <a:pt x="100" y="289"/>
                    <a:pt x="210" y="477"/>
                    <a:pt x="319" y="656"/>
                  </a:cubicBezTo>
                  <a:cubicBezTo>
                    <a:pt x="418" y="854"/>
                    <a:pt x="508" y="1043"/>
                    <a:pt x="607" y="1231"/>
                  </a:cubicBezTo>
                  <a:cubicBezTo>
                    <a:pt x="607" y="1231"/>
                    <a:pt x="617" y="1262"/>
                    <a:pt x="636" y="1281"/>
                  </a:cubicBezTo>
                  <a:lnTo>
                    <a:pt x="656" y="1341"/>
                  </a:lnTo>
                  <a:cubicBezTo>
                    <a:pt x="667" y="1351"/>
                    <a:pt x="667" y="1381"/>
                    <a:pt x="686" y="1390"/>
                  </a:cubicBezTo>
                  <a:lnTo>
                    <a:pt x="746" y="1370"/>
                  </a:lnTo>
                  <a:lnTo>
                    <a:pt x="934" y="1331"/>
                  </a:lnTo>
                  <a:lnTo>
                    <a:pt x="1252" y="1262"/>
                  </a:lnTo>
                  <a:lnTo>
                    <a:pt x="1570" y="1192"/>
                  </a:lnTo>
                  <a:cubicBezTo>
                    <a:pt x="1679" y="1162"/>
                    <a:pt x="1788" y="1162"/>
                    <a:pt x="1898" y="1152"/>
                  </a:cubicBezTo>
                  <a:lnTo>
                    <a:pt x="2553" y="1103"/>
                  </a:lnTo>
                  <a:cubicBezTo>
                    <a:pt x="2618" y="1100"/>
                    <a:pt x="2682" y="1098"/>
                    <a:pt x="2747" y="1098"/>
                  </a:cubicBezTo>
                  <a:cubicBezTo>
                    <a:pt x="2901" y="1098"/>
                    <a:pt x="3057" y="1106"/>
                    <a:pt x="3218" y="1112"/>
                  </a:cubicBezTo>
                  <a:cubicBezTo>
                    <a:pt x="3655" y="1123"/>
                    <a:pt x="4092" y="1192"/>
                    <a:pt x="4539" y="1262"/>
                  </a:cubicBezTo>
                  <a:lnTo>
                    <a:pt x="4529" y="964"/>
                  </a:lnTo>
                  <a:cubicBezTo>
                    <a:pt x="4227" y="957"/>
                    <a:pt x="3921" y="945"/>
                    <a:pt x="3613" y="945"/>
                  </a:cubicBezTo>
                  <a:cubicBezTo>
                    <a:pt x="3475" y="945"/>
                    <a:pt x="3336" y="947"/>
                    <a:pt x="3198" y="953"/>
                  </a:cubicBezTo>
                  <a:cubicBezTo>
                    <a:pt x="2980" y="964"/>
                    <a:pt x="2761" y="964"/>
                    <a:pt x="2533" y="973"/>
                  </a:cubicBezTo>
                  <a:lnTo>
                    <a:pt x="1878" y="1043"/>
                  </a:lnTo>
                  <a:cubicBezTo>
                    <a:pt x="1768" y="1053"/>
                    <a:pt x="1660" y="1063"/>
                    <a:pt x="1550" y="1083"/>
                  </a:cubicBezTo>
                  <a:lnTo>
                    <a:pt x="1232" y="1152"/>
                  </a:lnTo>
                  <a:lnTo>
                    <a:pt x="905" y="1212"/>
                  </a:lnTo>
                  <a:lnTo>
                    <a:pt x="775" y="1242"/>
                  </a:lnTo>
                  <a:lnTo>
                    <a:pt x="756" y="1242"/>
                  </a:lnTo>
                  <a:lnTo>
                    <a:pt x="756" y="1222"/>
                  </a:lnTo>
                  <a:lnTo>
                    <a:pt x="736" y="1182"/>
                  </a:lnTo>
                  <a:cubicBezTo>
                    <a:pt x="647" y="984"/>
                    <a:pt x="567" y="785"/>
                    <a:pt x="488" y="586"/>
                  </a:cubicBezTo>
                  <a:cubicBezTo>
                    <a:pt x="389" y="388"/>
                    <a:pt x="299" y="189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4753050" y="2071275"/>
              <a:ext cx="87875" cy="83675"/>
            </a:xfrm>
            <a:custGeom>
              <a:avLst/>
              <a:gdLst/>
              <a:ahLst/>
              <a:cxnLst/>
              <a:rect l="l" t="t" r="r" b="b"/>
              <a:pathLst>
                <a:path w="3515" h="3347" extrusionOk="0">
                  <a:moveTo>
                    <a:pt x="3356" y="1"/>
                  </a:moveTo>
                  <a:cubicBezTo>
                    <a:pt x="3197" y="149"/>
                    <a:pt x="3028" y="288"/>
                    <a:pt x="2849" y="427"/>
                  </a:cubicBezTo>
                  <a:cubicBezTo>
                    <a:pt x="2681" y="566"/>
                    <a:pt x="2492" y="696"/>
                    <a:pt x="2313" y="815"/>
                  </a:cubicBezTo>
                  <a:cubicBezTo>
                    <a:pt x="2125" y="944"/>
                    <a:pt x="1946" y="1063"/>
                    <a:pt x="1748" y="1172"/>
                  </a:cubicBezTo>
                  <a:lnTo>
                    <a:pt x="1172" y="1470"/>
                  </a:lnTo>
                  <a:cubicBezTo>
                    <a:pt x="1072" y="1520"/>
                    <a:pt x="973" y="1570"/>
                    <a:pt x="874" y="1609"/>
                  </a:cubicBezTo>
                  <a:lnTo>
                    <a:pt x="566" y="1718"/>
                  </a:lnTo>
                  <a:lnTo>
                    <a:pt x="258" y="1817"/>
                  </a:lnTo>
                  <a:lnTo>
                    <a:pt x="69" y="1877"/>
                  </a:lnTo>
                  <a:lnTo>
                    <a:pt x="10" y="1897"/>
                  </a:lnTo>
                  <a:cubicBezTo>
                    <a:pt x="0" y="1907"/>
                    <a:pt x="10" y="1937"/>
                    <a:pt x="10" y="1956"/>
                  </a:cubicBezTo>
                  <a:lnTo>
                    <a:pt x="20" y="2066"/>
                  </a:lnTo>
                  <a:cubicBezTo>
                    <a:pt x="40" y="2284"/>
                    <a:pt x="69" y="2503"/>
                    <a:pt x="69" y="2711"/>
                  </a:cubicBezTo>
                  <a:cubicBezTo>
                    <a:pt x="79" y="2929"/>
                    <a:pt x="89" y="3138"/>
                    <a:pt x="99" y="3346"/>
                  </a:cubicBezTo>
                  <a:lnTo>
                    <a:pt x="327" y="3337"/>
                  </a:lnTo>
                  <a:cubicBezTo>
                    <a:pt x="307" y="3119"/>
                    <a:pt x="278" y="2910"/>
                    <a:pt x="258" y="2691"/>
                  </a:cubicBezTo>
                  <a:cubicBezTo>
                    <a:pt x="228" y="2473"/>
                    <a:pt x="188" y="2265"/>
                    <a:pt x="159" y="2046"/>
                  </a:cubicBezTo>
                  <a:lnTo>
                    <a:pt x="149" y="2006"/>
                  </a:lnTo>
                  <a:lnTo>
                    <a:pt x="149" y="1987"/>
                  </a:lnTo>
                  <a:lnTo>
                    <a:pt x="159" y="1976"/>
                  </a:lnTo>
                  <a:lnTo>
                    <a:pt x="288" y="1937"/>
                  </a:lnTo>
                  <a:lnTo>
                    <a:pt x="596" y="1817"/>
                  </a:lnTo>
                  <a:lnTo>
                    <a:pt x="914" y="1709"/>
                  </a:lnTo>
                  <a:cubicBezTo>
                    <a:pt x="1013" y="1669"/>
                    <a:pt x="1112" y="1619"/>
                    <a:pt x="1211" y="1570"/>
                  </a:cubicBezTo>
                  <a:lnTo>
                    <a:pt x="1807" y="1281"/>
                  </a:lnTo>
                  <a:cubicBezTo>
                    <a:pt x="1995" y="1172"/>
                    <a:pt x="2194" y="1073"/>
                    <a:pt x="2383" y="954"/>
                  </a:cubicBezTo>
                  <a:cubicBezTo>
                    <a:pt x="2770" y="745"/>
                    <a:pt x="3138" y="497"/>
                    <a:pt x="3515" y="259"/>
                  </a:cubicBezTo>
                  <a:lnTo>
                    <a:pt x="33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4661700" y="2043975"/>
              <a:ext cx="37975" cy="115950"/>
            </a:xfrm>
            <a:custGeom>
              <a:avLst/>
              <a:gdLst/>
              <a:ahLst/>
              <a:cxnLst/>
              <a:rect l="l" t="t" r="r" b="b"/>
              <a:pathLst>
                <a:path w="1519" h="4638" extrusionOk="0">
                  <a:moveTo>
                    <a:pt x="208" y="1"/>
                  </a:moveTo>
                  <a:lnTo>
                    <a:pt x="0" y="109"/>
                  </a:lnTo>
                  <a:cubicBezTo>
                    <a:pt x="89" y="288"/>
                    <a:pt x="188" y="457"/>
                    <a:pt x="268" y="626"/>
                  </a:cubicBezTo>
                  <a:cubicBezTo>
                    <a:pt x="358" y="804"/>
                    <a:pt x="447" y="983"/>
                    <a:pt x="526" y="1162"/>
                  </a:cubicBezTo>
                  <a:cubicBezTo>
                    <a:pt x="596" y="1351"/>
                    <a:pt x="675" y="1530"/>
                    <a:pt x="735" y="1718"/>
                  </a:cubicBezTo>
                  <a:cubicBezTo>
                    <a:pt x="794" y="1916"/>
                    <a:pt x="864" y="2095"/>
                    <a:pt x="914" y="2294"/>
                  </a:cubicBezTo>
                  <a:cubicBezTo>
                    <a:pt x="963" y="2483"/>
                    <a:pt x="1013" y="2681"/>
                    <a:pt x="1053" y="2870"/>
                  </a:cubicBezTo>
                  <a:cubicBezTo>
                    <a:pt x="1092" y="3068"/>
                    <a:pt x="1132" y="3267"/>
                    <a:pt x="1152" y="3456"/>
                  </a:cubicBezTo>
                  <a:cubicBezTo>
                    <a:pt x="1181" y="3654"/>
                    <a:pt x="1201" y="3853"/>
                    <a:pt x="1221" y="4052"/>
                  </a:cubicBezTo>
                  <a:lnTo>
                    <a:pt x="1231" y="4350"/>
                  </a:lnTo>
                  <a:cubicBezTo>
                    <a:pt x="1231" y="4399"/>
                    <a:pt x="1241" y="4449"/>
                    <a:pt x="1251" y="4498"/>
                  </a:cubicBezTo>
                  <a:lnTo>
                    <a:pt x="1261" y="4637"/>
                  </a:lnTo>
                  <a:lnTo>
                    <a:pt x="1519" y="4617"/>
                  </a:lnTo>
                  <a:lnTo>
                    <a:pt x="1479" y="4469"/>
                  </a:lnTo>
                  <a:lnTo>
                    <a:pt x="1450" y="4319"/>
                  </a:lnTo>
                  <a:lnTo>
                    <a:pt x="1400" y="4032"/>
                  </a:lnTo>
                  <a:cubicBezTo>
                    <a:pt x="1370" y="3833"/>
                    <a:pt x="1331" y="3635"/>
                    <a:pt x="1291" y="3436"/>
                  </a:cubicBezTo>
                  <a:cubicBezTo>
                    <a:pt x="1251" y="3237"/>
                    <a:pt x="1201" y="3048"/>
                    <a:pt x="1161" y="2850"/>
                  </a:cubicBezTo>
                  <a:cubicBezTo>
                    <a:pt x="1112" y="2651"/>
                    <a:pt x="1062" y="2463"/>
                    <a:pt x="1013" y="2264"/>
                  </a:cubicBezTo>
                  <a:cubicBezTo>
                    <a:pt x="963" y="2075"/>
                    <a:pt x="894" y="1877"/>
                    <a:pt x="844" y="1689"/>
                  </a:cubicBezTo>
                  <a:cubicBezTo>
                    <a:pt x="784" y="1499"/>
                    <a:pt x="715" y="1311"/>
                    <a:pt x="645" y="1113"/>
                  </a:cubicBezTo>
                  <a:cubicBezTo>
                    <a:pt x="586" y="924"/>
                    <a:pt x="506" y="745"/>
                    <a:pt x="447" y="557"/>
                  </a:cubicBezTo>
                  <a:cubicBezTo>
                    <a:pt x="367" y="368"/>
                    <a:pt x="288" y="189"/>
                    <a:pt x="2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4641325" y="2054400"/>
              <a:ext cx="35525" cy="107250"/>
            </a:xfrm>
            <a:custGeom>
              <a:avLst/>
              <a:gdLst/>
              <a:ahLst/>
              <a:cxnLst/>
              <a:rect l="l" t="t" r="r" b="b"/>
              <a:pathLst>
                <a:path w="1421" h="4290" extrusionOk="0">
                  <a:moveTo>
                    <a:pt x="209" y="1"/>
                  </a:moveTo>
                  <a:lnTo>
                    <a:pt x="1" y="109"/>
                  </a:lnTo>
                  <a:cubicBezTo>
                    <a:pt x="80" y="268"/>
                    <a:pt x="169" y="427"/>
                    <a:pt x="249" y="586"/>
                  </a:cubicBezTo>
                  <a:cubicBezTo>
                    <a:pt x="328" y="755"/>
                    <a:pt x="408" y="914"/>
                    <a:pt x="487" y="1082"/>
                  </a:cubicBezTo>
                  <a:cubicBezTo>
                    <a:pt x="547" y="1252"/>
                    <a:pt x="626" y="1420"/>
                    <a:pt x="686" y="1599"/>
                  </a:cubicBezTo>
                  <a:cubicBezTo>
                    <a:pt x="736" y="1768"/>
                    <a:pt x="795" y="1947"/>
                    <a:pt x="845" y="2125"/>
                  </a:cubicBezTo>
                  <a:cubicBezTo>
                    <a:pt x="884" y="2304"/>
                    <a:pt x="934" y="2483"/>
                    <a:pt x="974" y="2662"/>
                  </a:cubicBezTo>
                  <a:cubicBezTo>
                    <a:pt x="1003" y="2840"/>
                    <a:pt x="1043" y="3019"/>
                    <a:pt x="1063" y="3207"/>
                  </a:cubicBezTo>
                  <a:cubicBezTo>
                    <a:pt x="1083" y="3386"/>
                    <a:pt x="1103" y="3565"/>
                    <a:pt x="1123" y="3754"/>
                  </a:cubicBezTo>
                  <a:lnTo>
                    <a:pt x="1142" y="4021"/>
                  </a:lnTo>
                  <a:cubicBezTo>
                    <a:pt x="1142" y="4072"/>
                    <a:pt x="1142" y="4121"/>
                    <a:pt x="1153" y="4160"/>
                  </a:cubicBezTo>
                  <a:lnTo>
                    <a:pt x="1162" y="4290"/>
                  </a:lnTo>
                  <a:lnTo>
                    <a:pt x="1420" y="4270"/>
                  </a:lnTo>
                  <a:lnTo>
                    <a:pt x="1381" y="4131"/>
                  </a:lnTo>
                  <a:cubicBezTo>
                    <a:pt x="1371" y="4091"/>
                    <a:pt x="1361" y="4041"/>
                    <a:pt x="1351" y="4002"/>
                  </a:cubicBezTo>
                  <a:lnTo>
                    <a:pt x="1312" y="3724"/>
                  </a:lnTo>
                  <a:cubicBezTo>
                    <a:pt x="1272" y="3545"/>
                    <a:pt x="1242" y="3366"/>
                    <a:pt x="1202" y="3178"/>
                  </a:cubicBezTo>
                  <a:cubicBezTo>
                    <a:pt x="1162" y="2999"/>
                    <a:pt x="1123" y="2820"/>
                    <a:pt x="1083" y="2631"/>
                  </a:cubicBezTo>
                  <a:cubicBezTo>
                    <a:pt x="1043" y="2453"/>
                    <a:pt x="984" y="2274"/>
                    <a:pt x="944" y="2095"/>
                  </a:cubicBezTo>
                  <a:cubicBezTo>
                    <a:pt x="895" y="1917"/>
                    <a:pt x="835" y="1738"/>
                    <a:pt x="785" y="1559"/>
                  </a:cubicBezTo>
                  <a:cubicBezTo>
                    <a:pt x="736" y="1380"/>
                    <a:pt x="666" y="1212"/>
                    <a:pt x="606" y="1033"/>
                  </a:cubicBezTo>
                  <a:cubicBezTo>
                    <a:pt x="557" y="854"/>
                    <a:pt x="487" y="685"/>
                    <a:pt x="418" y="517"/>
                  </a:cubicBezTo>
                  <a:cubicBezTo>
                    <a:pt x="358" y="338"/>
                    <a:pt x="279" y="16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4827500" y="2040750"/>
              <a:ext cx="14425" cy="34775"/>
            </a:xfrm>
            <a:custGeom>
              <a:avLst/>
              <a:gdLst/>
              <a:ahLst/>
              <a:cxnLst/>
              <a:rect l="l" t="t" r="r" b="b"/>
              <a:pathLst>
                <a:path w="577" h="1391" extrusionOk="0">
                  <a:moveTo>
                    <a:pt x="180" y="0"/>
                  </a:moveTo>
                  <a:lnTo>
                    <a:pt x="1" y="179"/>
                  </a:lnTo>
                  <a:cubicBezTo>
                    <a:pt x="10" y="219"/>
                    <a:pt x="50" y="238"/>
                    <a:pt x="70" y="278"/>
                  </a:cubicBezTo>
                  <a:cubicBezTo>
                    <a:pt x="100" y="318"/>
                    <a:pt x="120" y="368"/>
                    <a:pt x="140" y="417"/>
                  </a:cubicBezTo>
                  <a:cubicBezTo>
                    <a:pt x="189" y="516"/>
                    <a:pt x="229" y="616"/>
                    <a:pt x="259" y="735"/>
                  </a:cubicBezTo>
                  <a:cubicBezTo>
                    <a:pt x="288" y="844"/>
                    <a:pt x="319" y="944"/>
                    <a:pt x="328" y="1053"/>
                  </a:cubicBezTo>
                  <a:cubicBezTo>
                    <a:pt x="338" y="1103"/>
                    <a:pt x="338" y="1152"/>
                    <a:pt x="338" y="1202"/>
                  </a:cubicBezTo>
                  <a:cubicBezTo>
                    <a:pt x="328" y="1251"/>
                    <a:pt x="319" y="1291"/>
                    <a:pt x="308" y="1331"/>
                  </a:cubicBezTo>
                  <a:lnTo>
                    <a:pt x="577" y="1390"/>
                  </a:lnTo>
                  <a:cubicBezTo>
                    <a:pt x="566" y="1321"/>
                    <a:pt x="546" y="1251"/>
                    <a:pt x="537" y="1192"/>
                  </a:cubicBezTo>
                  <a:lnTo>
                    <a:pt x="477" y="1023"/>
                  </a:lnTo>
                  <a:cubicBezTo>
                    <a:pt x="438" y="914"/>
                    <a:pt x="388" y="805"/>
                    <a:pt x="358" y="695"/>
                  </a:cubicBezTo>
                  <a:cubicBezTo>
                    <a:pt x="328" y="596"/>
                    <a:pt x="308" y="487"/>
                    <a:pt x="288" y="377"/>
                  </a:cubicBezTo>
                  <a:cubicBezTo>
                    <a:pt x="268" y="318"/>
                    <a:pt x="259" y="258"/>
                    <a:pt x="249" y="199"/>
                  </a:cubicBezTo>
                  <a:cubicBezTo>
                    <a:pt x="229" y="139"/>
                    <a:pt x="209" y="6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4694950" y="2077475"/>
              <a:ext cx="51400" cy="36875"/>
            </a:xfrm>
            <a:custGeom>
              <a:avLst/>
              <a:gdLst/>
              <a:ahLst/>
              <a:cxnLst/>
              <a:rect l="l" t="t" r="r" b="b"/>
              <a:pathLst>
                <a:path w="2056" h="1475" extrusionOk="0">
                  <a:moveTo>
                    <a:pt x="685" y="229"/>
                  </a:moveTo>
                  <a:lnTo>
                    <a:pt x="1013" y="239"/>
                  </a:lnTo>
                  <a:lnTo>
                    <a:pt x="1341" y="279"/>
                  </a:lnTo>
                  <a:lnTo>
                    <a:pt x="1669" y="318"/>
                  </a:lnTo>
                  <a:lnTo>
                    <a:pt x="1778" y="338"/>
                  </a:lnTo>
                  <a:lnTo>
                    <a:pt x="1828" y="338"/>
                  </a:lnTo>
                  <a:lnTo>
                    <a:pt x="1847" y="349"/>
                  </a:lnTo>
                  <a:lnTo>
                    <a:pt x="1837" y="358"/>
                  </a:lnTo>
                  <a:cubicBezTo>
                    <a:pt x="1817" y="388"/>
                    <a:pt x="1797" y="408"/>
                    <a:pt x="1778" y="428"/>
                  </a:cubicBezTo>
                  <a:lnTo>
                    <a:pt x="1728" y="477"/>
                  </a:lnTo>
                  <a:cubicBezTo>
                    <a:pt x="1708" y="488"/>
                    <a:pt x="1689" y="507"/>
                    <a:pt x="1658" y="527"/>
                  </a:cubicBezTo>
                  <a:cubicBezTo>
                    <a:pt x="1579" y="587"/>
                    <a:pt x="1480" y="646"/>
                    <a:pt x="1391" y="716"/>
                  </a:cubicBezTo>
                  <a:cubicBezTo>
                    <a:pt x="1202" y="835"/>
                    <a:pt x="1043" y="974"/>
                    <a:pt x="864" y="1103"/>
                  </a:cubicBezTo>
                  <a:lnTo>
                    <a:pt x="646" y="1262"/>
                  </a:lnTo>
                  <a:cubicBezTo>
                    <a:pt x="638" y="1262"/>
                    <a:pt x="630" y="1275"/>
                    <a:pt x="622" y="1275"/>
                  </a:cubicBezTo>
                  <a:cubicBezTo>
                    <a:pt x="620" y="1275"/>
                    <a:pt x="618" y="1274"/>
                    <a:pt x="616" y="1272"/>
                  </a:cubicBezTo>
                  <a:lnTo>
                    <a:pt x="616" y="1232"/>
                  </a:lnTo>
                  <a:lnTo>
                    <a:pt x="586" y="1143"/>
                  </a:lnTo>
                  <a:cubicBezTo>
                    <a:pt x="537" y="954"/>
                    <a:pt x="487" y="766"/>
                    <a:pt x="427" y="576"/>
                  </a:cubicBezTo>
                  <a:cubicBezTo>
                    <a:pt x="390" y="458"/>
                    <a:pt x="344" y="343"/>
                    <a:pt x="296" y="229"/>
                  </a:cubicBezTo>
                  <a:close/>
                  <a:moveTo>
                    <a:pt x="70" y="1"/>
                  </a:moveTo>
                  <a:cubicBezTo>
                    <a:pt x="70" y="1"/>
                    <a:pt x="70" y="52"/>
                    <a:pt x="62" y="108"/>
                  </a:cubicBezTo>
                  <a:lnTo>
                    <a:pt x="62" y="108"/>
                  </a:lnTo>
                  <a:lnTo>
                    <a:pt x="1" y="140"/>
                  </a:lnTo>
                  <a:cubicBezTo>
                    <a:pt x="17" y="169"/>
                    <a:pt x="34" y="199"/>
                    <a:pt x="50" y="229"/>
                  </a:cubicBezTo>
                  <a:lnTo>
                    <a:pt x="50" y="229"/>
                  </a:lnTo>
                  <a:cubicBezTo>
                    <a:pt x="50" y="229"/>
                    <a:pt x="50" y="229"/>
                    <a:pt x="50" y="229"/>
                  </a:cubicBezTo>
                  <a:lnTo>
                    <a:pt x="50" y="229"/>
                  </a:lnTo>
                  <a:cubicBezTo>
                    <a:pt x="123" y="361"/>
                    <a:pt x="194" y="499"/>
                    <a:pt x="259" y="636"/>
                  </a:cubicBezTo>
                  <a:cubicBezTo>
                    <a:pt x="328" y="815"/>
                    <a:pt x="387" y="994"/>
                    <a:pt x="447" y="1172"/>
                  </a:cubicBezTo>
                  <a:cubicBezTo>
                    <a:pt x="447" y="1172"/>
                    <a:pt x="467" y="1222"/>
                    <a:pt x="477" y="1262"/>
                  </a:cubicBezTo>
                  <a:cubicBezTo>
                    <a:pt x="497" y="1311"/>
                    <a:pt x="507" y="1361"/>
                    <a:pt x="507" y="1361"/>
                  </a:cubicBezTo>
                  <a:lnTo>
                    <a:pt x="537" y="1461"/>
                  </a:lnTo>
                  <a:lnTo>
                    <a:pt x="537" y="1470"/>
                  </a:lnTo>
                  <a:cubicBezTo>
                    <a:pt x="537" y="1474"/>
                    <a:pt x="538" y="1475"/>
                    <a:pt x="539" y="1475"/>
                  </a:cubicBezTo>
                  <a:cubicBezTo>
                    <a:pt x="542" y="1475"/>
                    <a:pt x="546" y="1470"/>
                    <a:pt x="546" y="1470"/>
                  </a:cubicBezTo>
                  <a:lnTo>
                    <a:pt x="577" y="1450"/>
                  </a:lnTo>
                  <a:lnTo>
                    <a:pt x="626" y="1411"/>
                  </a:lnTo>
                  <a:lnTo>
                    <a:pt x="934" y="1183"/>
                  </a:lnTo>
                  <a:cubicBezTo>
                    <a:pt x="1102" y="1053"/>
                    <a:pt x="1272" y="905"/>
                    <a:pt x="1450" y="795"/>
                  </a:cubicBezTo>
                  <a:cubicBezTo>
                    <a:pt x="1539" y="735"/>
                    <a:pt x="1639" y="676"/>
                    <a:pt x="1728" y="607"/>
                  </a:cubicBezTo>
                  <a:cubicBezTo>
                    <a:pt x="1748" y="587"/>
                    <a:pt x="1768" y="576"/>
                    <a:pt x="1797" y="557"/>
                  </a:cubicBezTo>
                  <a:lnTo>
                    <a:pt x="1867" y="488"/>
                  </a:lnTo>
                  <a:cubicBezTo>
                    <a:pt x="1927" y="437"/>
                    <a:pt x="1976" y="378"/>
                    <a:pt x="2026" y="318"/>
                  </a:cubicBezTo>
                  <a:lnTo>
                    <a:pt x="2056" y="269"/>
                  </a:lnTo>
                  <a:cubicBezTo>
                    <a:pt x="2046" y="269"/>
                    <a:pt x="2026" y="269"/>
                    <a:pt x="2006" y="259"/>
                  </a:cubicBezTo>
                  <a:lnTo>
                    <a:pt x="1897" y="239"/>
                  </a:lnTo>
                  <a:lnTo>
                    <a:pt x="1689" y="199"/>
                  </a:lnTo>
                  <a:lnTo>
                    <a:pt x="1361" y="140"/>
                  </a:lnTo>
                  <a:lnTo>
                    <a:pt x="1033" y="90"/>
                  </a:lnTo>
                  <a:lnTo>
                    <a:pt x="716" y="51"/>
                  </a:lnTo>
                  <a:cubicBezTo>
                    <a:pt x="497" y="31"/>
                    <a:pt x="288" y="1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4308725" y="2176775"/>
              <a:ext cx="169800" cy="89150"/>
            </a:xfrm>
            <a:custGeom>
              <a:avLst/>
              <a:gdLst/>
              <a:ahLst/>
              <a:cxnLst/>
              <a:rect l="l" t="t" r="r" b="b"/>
              <a:pathLst>
                <a:path w="6792" h="3566" extrusionOk="0">
                  <a:moveTo>
                    <a:pt x="6741" y="0"/>
                  </a:moveTo>
                  <a:lnTo>
                    <a:pt x="6503" y="20"/>
                  </a:lnTo>
                  <a:cubicBezTo>
                    <a:pt x="6583" y="834"/>
                    <a:pt x="6335" y="1688"/>
                    <a:pt x="5799" y="2324"/>
                  </a:cubicBezTo>
                  <a:cubicBezTo>
                    <a:pt x="5272" y="2969"/>
                    <a:pt x="4468" y="3396"/>
                    <a:pt x="3624" y="3446"/>
                  </a:cubicBezTo>
                  <a:cubicBezTo>
                    <a:pt x="3542" y="3453"/>
                    <a:pt x="3460" y="3456"/>
                    <a:pt x="3378" y="3456"/>
                  </a:cubicBezTo>
                  <a:cubicBezTo>
                    <a:pt x="2623" y="3456"/>
                    <a:pt x="1866" y="3173"/>
                    <a:pt x="1311" y="2672"/>
                  </a:cubicBezTo>
                  <a:cubicBezTo>
                    <a:pt x="1002" y="2394"/>
                    <a:pt x="755" y="2056"/>
                    <a:pt x="576" y="1688"/>
                  </a:cubicBezTo>
                  <a:cubicBezTo>
                    <a:pt x="536" y="1589"/>
                    <a:pt x="486" y="1500"/>
                    <a:pt x="457" y="1401"/>
                  </a:cubicBezTo>
                  <a:cubicBezTo>
                    <a:pt x="427" y="1301"/>
                    <a:pt x="387" y="1202"/>
                    <a:pt x="367" y="1103"/>
                  </a:cubicBezTo>
                  <a:cubicBezTo>
                    <a:pt x="347" y="1003"/>
                    <a:pt x="318" y="904"/>
                    <a:pt x="298" y="805"/>
                  </a:cubicBezTo>
                  <a:lnTo>
                    <a:pt x="258" y="517"/>
                  </a:lnTo>
                  <a:lnTo>
                    <a:pt x="0" y="536"/>
                  </a:lnTo>
                  <a:lnTo>
                    <a:pt x="69" y="864"/>
                  </a:lnTo>
                  <a:cubicBezTo>
                    <a:pt x="99" y="964"/>
                    <a:pt x="139" y="1063"/>
                    <a:pt x="159" y="1172"/>
                  </a:cubicBezTo>
                  <a:cubicBezTo>
                    <a:pt x="188" y="1271"/>
                    <a:pt x="228" y="1370"/>
                    <a:pt x="268" y="1470"/>
                  </a:cubicBezTo>
                  <a:cubicBezTo>
                    <a:pt x="307" y="1579"/>
                    <a:pt x="357" y="1668"/>
                    <a:pt x="407" y="1768"/>
                  </a:cubicBezTo>
                  <a:cubicBezTo>
                    <a:pt x="605" y="2155"/>
                    <a:pt x="883" y="2493"/>
                    <a:pt x="1221" y="2771"/>
                  </a:cubicBezTo>
                  <a:cubicBezTo>
                    <a:pt x="1812" y="3281"/>
                    <a:pt x="2596" y="3565"/>
                    <a:pt x="3378" y="3565"/>
                  </a:cubicBezTo>
                  <a:cubicBezTo>
                    <a:pt x="3463" y="3565"/>
                    <a:pt x="3549" y="3562"/>
                    <a:pt x="3634" y="3555"/>
                  </a:cubicBezTo>
                  <a:cubicBezTo>
                    <a:pt x="4497" y="3486"/>
                    <a:pt x="5332" y="3069"/>
                    <a:pt x="5907" y="2413"/>
                  </a:cubicBezTo>
                  <a:cubicBezTo>
                    <a:pt x="6483" y="1768"/>
                    <a:pt x="6792" y="874"/>
                    <a:pt x="674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4341725" y="2179500"/>
              <a:ext cx="103275" cy="53300"/>
            </a:xfrm>
            <a:custGeom>
              <a:avLst/>
              <a:gdLst/>
              <a:ahLst/>
              <a:cxnLst/>
              <a:rect l="l" t="t" r="r" b="b"/>
              <a:pathLst>
                <a:path w="4131" h="2132" extrusionOk="0">
                  <a:moveTo>
                    <a:pt x="4101" y="1"/>
                  </a:moveTo>
                  <a:lnTo>
                    <a:pt x="3863" y="21"/>
                  </a:lnTo>
                  <a:cubicBezTo>
                    <a:pt x="3923" y="487"/>
                    <a:pt x="3784" y="983"/>
                    <a:pt x="3475" y="1361"/>
                  </a:cubicBezTo>
                  <a:cubicBezTo>
                    <a:pt x="3168" y="1748"/>
                    <a:pt x="2691" y="1987"/>
                    <a:pt x="2204" y="2026"/>
                  </a:cubicBezTo>
                  <a:cubicBezTo>
                    <a:pt x="2159" y="2030"/>
                    <a:pt x="2113" y="2032"/>
                    <a:pt x="2067" y="2032"/>
                  </a:cubicBezTo>
                  <a:cubicBezTo>
                    <a:pt x="1618" y="2032"/>
                    <a:pt x="1179" y="1857"/>
                    <a:pt x="854" y="1559"/>
                  </a:cubicBezTo>
                  <a:cubicBezTo>
                    <a:pt x="675" y="1391"/>
                    <a:pt x="536" y="1192"/>
                    <a:pt x="437" y="974"/>
                  </a:cubicBezTo>
                  <a:cubicBezTo>
                    <a:pt x="417" y="924"/>
                    <a:pt x="388" y="875"/>
                    <a:pt x="368" y="815"/>
                  </a:cubicBezTo>
                  <a:cubicBezTo>
                    <a:pt x="358" y="755"/>
                    <a:pt x="338" y="705"/>
                    <a:pt x="318" y="646"/>
                  </a:cubicBezTo>
                  <a:cubicBezTo>
                    <a:pt x="318" y="586"/>
                    <a:pt x="289" y="527"/>
                    <a:pt x="278" y="467"/>
                  </a:cubicBezTo>
                  <a:lnTo>
                    <a:pt x="249" y="299"/>
                  </a:lnTo>
                  <a:lnTo>
                    <a:pt x="0" y="319"/>
                  </a:lnTo>
                  <a:lnTo>
                    <a:pt x="50" y="517"/>
                  </a:lnTo>
                  <a:cubicBezTo>
                    <a:pt x="70" y="586"/>
                    <a:pt x="99" y="636"/>
                    <a:pt x="110" y="705"/>
                  </a:cubicBezTo>
                  <a:cubicBezTo>
                    <a:pt x="130" y="765"/>
                    <a:pt x="159" y="825"/>
                    <a:pt x="179" y="884"/>
                  </a:cubicBezTo>
                  <a:lnTo>
                    <a:pt x="269" y="1063"/>
                  </a:lnTo>
                  <a:cubicBezTo>
                    <a:pt x="388" y="1292"/>
                    <a:pt x="556" y="1500"/>
                    <a:pt x="765" y="1659"/>
                  </a:cubicBezTo>
                  <a:cubicBezTo>
                    <a:pt x="1124" y="1964"/>
                    <a:pt x="1588" y="2131"/>
                    <a:pt x="2056" y="2131"/>
                  </a:cubicBezTo>
                  <a:cubicBezTo>
                    <a:pt x="2105" y="2131"/>
                    <a:pt x="2155" y="2129"/>
                    <a:pt x="2204" y="2126"/>
                  </a:cubicBezTo>
                  <a:cubicBezTo>
                    <a:pt x="2731" y="2086"/>
                    <a:pt x="3228" y="1848"/>
                    <a:pt x="3575" y="1451"/>
                  </a:cubicBezTo>
                  <a:cubicBezTo>
                    <a:pt x="3932" y="1063"/>
                    <a:pt x="4131" y="537"/>
                    <a:pt x="410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4307725" y="2101050"/>
              <a:ext cx="169800" cy="89150"/>
            </a:xfrm>
            <a:custGeom>
              <a:avLst/>
              <a:gdLst/>
              <a:ahLst/>
              <a:cxnLst/>
              <a:rect l="l" t="t" r="r" b="b"/>
              <a:pathLst>
                <a:path w="6792" h="3566" extrusionOk="0">
                  <a:moveTo>
                    <a:pt x="3412" y="1"/>
                  </a:moveTo>
                  <a:cubicBezTo>
                    <a:pt x="3327" y="1"/>
                    <a:pt x="3242" y="4"/>
                    <a:pt x="3158" y="11"/>
                  </a:cubicBezTo>
                  <a:cubicBezTo>
                    <a:pt x="2294" y="81"/>
                    <a:pt x="1450" y="498"/>
                    <a:pt x="884" y="1153"/>
                  </a:cubicBezTo>
                  <a:cubicBezTo>
                    <a:pt x="308" y="1798"/>
                    <a:pt x="0" y="2692"/>
                    <a:pt x="50" y="3565"/>
                  </a:cubicBezTo>
                  <a:lnTo>
                    <a:pt x="288" y="3546"/>
                  </a:lnTo>
                  <a:cubicBezTo>
                    <a:pt x="208" y="2731"/>
                    <a:pt x="457" y="1888"/>
                    <a:pt x="993" y="1242"/>
                  </a:cubicBezTo>
                  <a:cubicBezTo>
                    <a:pt x="1519" y="597"/>
                    <a:pt x="2324" y="180"/>
                    <a:pt x="3167" y="120"/>
                  </a:cubicBezTo>
                  <a:cubicBezTo>
                    <a:pt x="3250" y="114"/>
                    <a:pt x="3332" y="110"/>
                    <a:pt x="3415" y="110"/>
                  </a:cubicBezTo>
                  <a:cubicBezTo>
                    <a:pt x="4170" y="110"/>
                    <a:pt x="4926" y="394"/>
                    <a:pt x="5481" y="895"/>
                  </a:cubicBezTo>
                  <a:cubicBezTo>
                    <a:pt x="5789" y="1173"/>
                    <a:pt x="6037" y="1510"/>
                    <a:pt x="6216" y="1888"/>
                  </a:cubicBezTo>
                  <a:cubicBezTo>
                    <a:pt x="6256" y="1977"/>
                    <a:pt x="6295" y="2067"/>
                    <a:pt x="6335" y="2166"/>
                  </a:cubicBezTo>
                  <a:lnTo>
                    <a:pt x="6424" y="2464"/>
                  </a:lnTo>
                  <a:cubicBezTo>
                    <a:pt x="6444" y="2563"/>
                    <a:pt x="6474" y="2662"/>
                    <a:pt x="6494" y="2762"/>
                  </a:cubicBezTo>
                  <a:lnTo>
                    <a:pt x="6534" y="3049"/>
                  </a:lnTo>
                  <a:lnTo>
                    <a:pt x="6792" y="3029"/>
                  </a:lnTo>
                  <a:lnTo>
                    <a:pt x="6722" y="2702"/>
                  </a:lnTo>
                  <a:cubicBezTo>
                    <a:pt x="6692" y="2603"/>
                    <a:pt x="6653" y="2503"/>
                    <a:pt x="6633" y="2394"/>
                  </a:cubicBezTo>
                  <a:cubicBezTo>
                    <a:pt x="6603" y="2294"/>
                    <a:pt x="6553" y="2195"/>
                    <a:pt x="6523" y="2096"/>
                  </a:cubicBezTo>
                  <a:cubicBezTo>
                    <a:pt x="6484" y="1997"/>
                    <a:pt x="6424" y="1897"/>
                    <a:pt x="6384" y="1798"/>
                  </a:cubicBezTo>
                  <a:cubicBezTo>
                    <a:pt x="6176" y="1411"/>
                    <a:pt x="5898" y="1074"/>
                    <a:pt x="5570" y="796"/>
                  </a:cubicBezTo>
                  <a:cubicBezTo>
                    <a:pt x="4979" y="285"/>
                    <a:pt x="4194" y="1"/>
                    <a:pt x="341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4341225" y="2134200"/>
              <a:ext cx="103275" cy="53275"/>
            </a:xfrm>
            <a:custGeom>
              <a:avLst/>
              <a:gdLst/>
              <a:ahLst/>
              <a:cxnLst/>
              <a:rect l="l" t="t" r="r" b="b"/>
              <a:pathLst>
                <a:path w="4131" h="2131" extrusionOk="0">
                  <a:moveTo>
                    <a:pt x="2069" y="0"/>
                  </a:moveTo>
                  <a:cubicBezTo>
                    <a:pt x="2018" y="0"/>
                    <a:pt x="1968" y="2"/>
                    <a:pt x="1917" y="6"/>
                  </a:cubicBezTo>
                  <a:cubicBezTo>
                    <a:pt x="1401" y="45"/>
                    <a:pt x="904" y="284"/>
                    <a:pt x="556" y="681"/>
                  </a:cubicBezTo>
                  <a:cubicBezTo>
                    <a:pt x="199" y="1068"/>
                    <a:pt x="0" y="1594"/>
                    <a:pt x="31" y="2131"/>
                  </a:cubicBezTo>
                  <a:lnTo>
                    <a:pt x="258" y="2111"/>
                  </a:lnTo>
                  <a:cubicBezTo>
                    <a:pt x="209" y="1644"/>
                    <a:pt x="348" y="1147"/>
                    <a:pt x="656" y="770"/>
                  </a:cubicBezTo>
                  <a:cubicBezTo>
                    <a:pt x="964" y="383"/>
                    <a:pt x="1430" y="145"/>
                    <a:pt x="1927" y="105"/>
                  </a:cubicBezTo>
                  <a:cubicBezTo>
                    <a:pt x="1972" y="101"/>
                    <a:pt x="2018" y="100"/>
                    <a:pt x="2064" y="100"/>
                  </a:cubicBezTo>
                  <a:cubicBezTo>
                    <a:pt x="2513" y="100"/>
                    <a:pt x="2952" y="274"/>
                    <a:pt x="3277" y="571"/>
                  </a:cubicBezTo>
                  <a:cubicBezTo>
                    <a:pt x="3456" y="741"/>
                    <a:pt x="3595" y="939"/>
                    <a:pt x="3694" y="1158"/>
                  </a:cubicBezTo>
                  <a:cubicBezTo>
                    <a:pt x="3714" y="1207"/>
                    <a:pt x="3744" y="1266"/>
                    <a:pt x="3764" y="1316"/>
                  </a:cubicBezTo>
                  <a:cubicBezTo>
                    <a:pt x="3773" y="1376"/>
                    <a:pt x="3793" y="1425"/>
                    <a:pt x="3813" y="1485"/>
                  </a:cubicBezTo>
                  <a:cubicBezTo>
                    <a:pt x="3813" y="1544"/>
                    <a:pt x="3843" y="1604"/>
                    <a:pt x="3853" y="1664"/>
                  </a:cubicBezTo>
                  <a:lnTo>
                    <a:pt x="3883" y="1833"/>
                  </a:lnTo>
                  <a:lnTo>
                    <a:pt x="4131" y="1813"/>
                  </a:lnTo>
                  <a:lnTo>
                    <a:pt x="4082" y="1614"/>
                  </a:lnTo>
                  <a:cubicBezTo>
                    <a:pt x="4062" y="1555"/>
                    <a:pt x="4032" y="1495"/>
                    <a:pt x="4022" y="1425"/>
                  </a:cubicBezTo>
                  <a:cubicBezTo>
                    <a:pt x="4002" y="1366"/>
                    <a:pt x="3972" y="1306"/>
                    <a:pt x="3952" y="1247"/>
                  </a:cubicBezTo>
                  <a:lnTo>
                    <a:pt x="3863" y="1068"/>
                  </a:lnTo>
                  <a:cubicBezTo>
                    <a:pt x="3744" y="840"/>
                    <a:pt x="3575" y="631"/>
                    <a:pt x="3367" y="472"/>
                  </a:cubicBezTo>
                  <a:cubicBezTo>
                    <a:pt x="3008" y="167"/>
                    <a:pt x="2543" y="0"/>
                    <a:pt x="20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4165250" y="2201350"/>
              <a:ext cx="398900" cy="205625"/>
            </a:xfrm>
            <a:custGeom>
              <a:avLst/>
              <a:gdLst/>
              <a:ahLst/>
              <a:cxnLst/>
              <a:rect l="l" t="t" r="r" b="b"/>
              <a:pathLst>
                <a:path w="15956" h="8225" extrusionOk="0">
                  <a:moveTo>
                    <a:pt x="0" y="1"/>
                  </a:moveTo>
                  <a:cubicBezTo>
                    <a:pt x="79" y="904"/>
                    <a:pt x="278" y="1797"/>
                    <a:pt x="605" y="2651"/>
                  </a:cubicBezTo>
                  <a:cubicBezTo>
                    <a:pt x="963" y="3485"/>
                    <a:pt x="1439" y="4270"/>
                    <a:pt x="2015" y="4975"/>
                  </a:cubicBezTo>
                  <a:cubicBezTo>
                    <a:pt x="2601" y="5670"/>
                    <a:pt x="3286" y="6265"/>
                    <a:pt x="4051" y="6762"/>
                  </a:cubicBezTo>
                  <a:cubicBezTo>
                    <a:pt x="4806" y="7269"/>
                    <a:pt x="5640" y="7626"/>
                    <a:pt x="6503" y="7884"/>
                  </a:cubicBezTo>
                  <a:cubicBezTo>
                    <a:pt x="7305" y="8121"/>
                    <a:pt x="8132" y="8224"/>
                    <a:pt x="8954" y="8224"/>
                  </a:cubicBezTo>
                  <a:cubicBezTo>
                    <a:pt x="9027" y="8224"/>
                    <a:pt x="9101" y="8224"/>
                    <a:pt x="9174" y="8222"/>
                  </a:cubicBezTo>
                  <a:cubicBezTo>
                    <a:pt x="9402" y="8212"/>
                    <a:pt x="9621" y="8202"/>
                    <a:pt x="9839" y="8182"/>
                  </a:cubicBezTo>
                  <a:lnTo>
                    <a:pt x="10505" y="8083"/>
                  </a:lnTo>
                  <a:cubicBezTo>
                    <a:pt x="10723" y="8053"/>
                    <a:pt x="10942" y="7984"/>
                    <a:pt x="11150" y="7934"/>
                  </a:cubicBezTo>
                  <a:cubicBezTo>
                    <a:pt x="11368" y="7874"/>
                    <a:pt x="11587" y="7825"/>
                    <a:pt x="11785" y="7735"/>
                  </a:cubicBezTo>
                  <a:cubicBezTo>
                    <a:pt x="11994" y="7666"/>
                    <a:pt x="12202" y="7586"/>
                    <a:pt x="12411" y="7507"/>
                  </a:cubicBezTo>
                  <a:lnTo>
                    <a:pt x="13007" y="7209"/>
                  </a:lnTo>
                  <a:cubicBezTo>
                    <a:pt x="13206" y="7119"/>
                    <a:pt x="13384" y="7000"/>
                    <a:pt x="13573" y="6881"/>
                  </a:cubicBezTo>
                  <a:cubicBezTo>
                    <a:pt x="13762" y="6772"/>
                    <a:pt x="13950" y="6663"/>
                    <a:pt x="14129" y="6524"/>
                  </a:cubicBezTo>
                  <a:cubicBezTo>
                    <a:pt x="14298" y="6395"/>
                    <a:pt x="14486" y="6265"/>
                    <a:pt x="14645" y="6126"/>
                  </a:cubicBezTo>
                  <a:cubicBezTo>
                    <a:pt x="14814" y="5978"/>
                    <a:pt x="14973" y="5839"/>
                    <a:pt x="15132" y="5680"/>
                  </a:cubicBezTo>
                  <a:cubicBezTo>
                    <a:pt x="15132" y="5680"/>
                    <a:pt x="15132" y="5681"/>
                    <a:pt x="15133" y="5681"/>
                  </a:cubicBezTo>
                  <a:cubicBezTo>
                    <a:pt x="15158" y="5681"/>
                    <a:pt x="15569" y="5203"/>
                    <a:pt x="15569" y="5203"/>
                  </a:cubicBezTo>
                  <a:cubicBezTo>
                    <a:pt x="15569" y="5203"/>
                    <a:pt x="15678" y="5074"/>
                    <a:pt x="15777" y="4935"/>
                  </a:cubicBezTo>
                  <a:cubicBezTo>
                    <a:pt x="15867" y="4806"/>
                    <a:pt x="15956" y="4667"/>
                    <a:pt x="15956" y="4667"/>
                  </a:cubicBezTo>
                  <a:lnTo>
                    <a:pt x="15728" y="4558"/>
                  </a:lnTo>
                  <a:cubicBezTo>
                    <a:pt x="15728" y="4558"/>
                    <a:pt x="15638" y="4687"/>
                    <a:pt x="15558" y="4816"/>
                  </a:cubicBezTo>
                  <a:lnTo>
                    <a:pt x="15380" y="5054"/>
                  </a:lnTo>
                  <a:cubicBezTo>
                    <a:pt x="15380" y="5054"/>
                    <a:pt x="14982" y="5531"/>
                    <a:pt x="14963" y="5531"/>
                  </a:cubicBezTo>
                  <a:cubicBezTo>
                    <a:pt x="14963" y="5531"/>
                    <a:pt x="14963" y="5531"/>
                    <a:pt x="14963" y="5531"/>
                  </a:cubicBezTo>
                  <a:cubicBezTo>
                    <a:pt x="14814" y="5680"/>
                    <a:pt x="14665" y="5829"/>
                    <a:pt x="14506" y="5968"/>
                  </a:cubicBezTo>
                  <a:cubicBezTo>
                    <a:pt x="14347" y="6107"/>
                    <a:pt x="14179" y="6236"/>
                    <a:pt x="14010" y="6365"/>
                  </a:cubicBezTo>
                  <a:cubicBezTo>
                    <a:pt x="13841" y="6504"/>
                    <a:pt x="13662" y="6613"/>
                    <a:pt x="13484" y="6733"/>
                  </a:cubicBezTo>
                  <a:cubicBezTo>
                    <a:pt x="13295" y="6841"/>
                    <a:pt x="13116" y="6971"/>
                    <a:pt x="12928" y="7070"/>
                  </a:cubicBezTo>
                  <a:lnTo>
                    <a:pt x="12341" y="7358"/>
                  </a:lnTo>
                  <a:cubicBezTo>
                    <a:pt x="12143" y="7447"/>
                    <a:pt x="11944" y="7527"/>
                    <a:pt x="11736" y="7606"/>
                  </a:cubicBezTo>
                  <a:cubicBezTo>
                    <a:pt x="11538" y="7686"/>
                    <a:pt x="11329" y="7735"/>
                    <a:pt x="11110" y="7795"/>
                  </a:cubicBezTo>
                  <a:cubicBezTo>
                    <a:pt x="10902" y="7854"/>
                    <a:pt x="10693" y="7924"/>
                    <a:pt x="10475" y="7953"/>
                  </a:cubicBezTo>
                  <a:cubicBezTo>
                    <a:pt x="10256" y="7993"/>
                    <a:pt x="10048" y="8033"/>
                    <a:pt x="9830" y="8063"/>
                  </a:cubicBezTo>
                  <a:cubicBezTo>
                    <a:pt x="9611" y="8083"/>
                    <a:pt x="9393" y="8092"/>
                    <a:pt x="9164" y="8112"/>
                  </a:cubicBezTo>
                  <a:cubicBezTo>
                    <a:pt x="9120" y="8113"/>
                    <a:pt x="9075" y="8113"/>
                    <a:pt x="9031" y="8113"/>
                  </a:cubicBezTo>
                  <a:cubicBezTo>
                    <a:pt x="8199" y="8113"/>
                    <a:pt x="7344" y="8020"/>
                    <a:pt x="6533" y="7775"/>
                  </a:cubicBezTo>
                  <a:cubicBezTo>
                    <a:pt x="5679" y="7527"/>
                    <a:pt x="4855" y="7169"/>
                    <a:pt x="4111" y="6673"/>
                  </a:cubicBezTo>
                  <a:cubicBezTo>
                    <a:pt x="3366" y="6166"/>
                    <a:pt x="2701" y="5570"/>
                    <a:pt x="2125" y="4886"/>
                  </a:cubicBezTo>
                  <a:cubicBezTo>
                    <a:pt x="1569" y="4180"/>
                    <a:pt x="1122" y="3396"/>
                    <a:pt x="784" y="2572"/>
                  </a:cubicBezTo>
                  <a:cubicBezTo>
                    <a:pt x="477" y="1738"/>
                    <a:pt x="318" y="864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192775" y="2257700"/>
              <a:ext cx="360950" cy="135300"/>
            </a:xfrm>
            <a:custGeom>
              <a:avLst/>
              <a:gdLst/>
              <a:ahLst/>
              <a:cxnLst/>
              <a:rect l="l" t="t" r="r" b="b"/>
              <a:pathLst>
                <a:path w="14438" h="5412" extrusionOk="0">
                  <a:moveTo>
                    <a:pt x="239" y="0"/>
                  </a:moveTo>
                  <a:lnTo>
                    <a:pt x="1" y="90"/>
                  </a:lnTo>
                  <a:cubicBezTo>
                    <a:pt x="289" y="775"/>
                    <a:pt x="647" y="1440"/>
                    <a:pt x="1103" y="2026"/>
                  </a:cubicBezTo>
                  <a:cubicBezTo>
                    <a:pt x="1322" y="2334"/>
                    <a:pt x="1580" y="2602"/>
                    <a:pt x="1838" y="2880"/>
                  </a:cubicBezTo>
                  <a:cubicBezTo>
                    <a:pt x="1957" y="3009"/>
                    <a:pt x="2106" y="3128"/>
                    <a:pt x="2245" y="3257"/>
                  </a:cubicBezTo>
                  <a:cubicBezTo>
                    <a:pt x="2384" y="3386"/>
                    <a:pt x="2523" y="3505"/>
                    <a:pt x="2672" y="3614"/>
                  </a:cubicBezTo>
                  <a:lnTo>
                    <a:pt x="3118" y="3952"/>
                  </a:lnTo>
                  <a:lnTo>
                    <a:pt x="3595" y="4250"/>
                  </a:lnTo>
                  <a:lnTo>
                    <a:pt x="3833" y="4389"/>
                  </a:lnTo>
                  <a:lnTo>
                    <a:pt x="4082" y="4518"/>
                  </a:lnTo>
                  <a:lnTo>
                    <a:pt x="4588" y="4757"/>
                  </a:lnTo>
                  <a:lnTo>
                    <a:pt x="5115" y="4955"/>
                  </a:lnTo>
                  <a:cubicBezTo>
                    <a:pt x="5204" y="4985"/>
                    <a:pt x="5293" y="5015"/>
                    <a:pt x="5373" y="5044"/>
                  </a:cubicBezTo>
                  <a:lnTo>
                    <a:pt x="5651" y="5114"/>
                  </a:lnTo>
                  <a:cubicBezTo>
                    <a:pt x="5830" y="5163"/>
                    <a:pt x="6008" y="5213"/>
                    <a:pt x="6187" y="5253"/>
                  </a:cubicBezTo>
                  <a:lnTo>
                    <a:pt x="6743" y="5342"/>
                  </a:lnTo>
                  <a:cubicBezTo>
                    <a:pt x="6922" y="5372"/>
                    <a:pt x="7110" y="5382"/>
                    <a:pt x="7299" y="5392"/>
                  </a:cubicBezTo>
                  <a:cubicBezTo>
                    <a:pt x="7478" y="5402"/>
                    <a:pt x="7666" y="5412"/>
                    <a:pt x="7855" y="5412"/>
                  </a:cubicBezTo>
                  <a:lnTo>
                    <a:pt x="8401" y="5382"/>
                  </a:lnTo>
                  <a:lnTo>
                    <a:pt x="8679" y="5372"/>
                  </a:lnTo>
                  <a:lnTo>
                    <a:pt x="8957" y="5332"/>
                  </a:lnTo>
                  <a:lnTo>
                    <a:pt x="9503" y="5243"/>
                  </a:lnTo>
                  <a:lnTo>
                    <a:pt x="10039" y="5114"/>
                  </a:lnTo>
                  <a:lnTo>
                    <a:pt x="10307" y="5044"/>
                  </a:lnTo>
                  <a:cubicBezTo>
                    <a:pt x="10387" y="5015"/>
                    <a:pt x="10476" y="4985"/>
                    <a:pt x="10565" y="4955"/>
                  </a:cubicBezTo>
                  <a:lnTo>
                    <a:pt x="11082" y="4766"/>
                  </a:lnTo>
                  <a:cubicBezTo>
                    <a:pt x="11251" y="4687"/>
                    <a:pt x="11410" y="4607"/>
                    <a:pt x="11578" y="4528"/>
                  </a:cubicBezTo>
                  <a:lnTo>
                    <a:pt x="11827" y="4409"/>
                  </a:lnTo>
                  <a:lnTo>
                    <a:pt x="12055" y="4270"/>
                  </a:lnTo>
                  <a:lnTo>
                    <a:pt x="12522" y="3982"/>
                  </a:lnTo>
                  <a:lnTo>
                    <a:pt x="12959" y="3664"/>
                  </a:lnTo>
                  <a:cubicBezTo>
                    <a:pt x="13028" y="3605"/>
                    <a:pt x="13107" y="3555"/>
                    <a:pt x="13177" y="3495"/>
                  </a:cubicBezTo>
                  <a:lnTo>
                    <a:pt x="13376" y="3316"/>
                  </a:lnTo>
                  <a:cubicBezTo>
                    <a:pt x="13504" y="3188"/>
                    <a:pt x="13643" y="3069"/>
                    <a:pt x="13773" y="2939"/>
                  </a:cubicBezTo>
                  <a:cubicBezTo>
                    <a:pt x="14011" y="2671"/>
                    <a:pt x="14249" y="2403"/>
                    <a:pt x="14438" y="2096"/>
                  </a:cubicBezTo>
                  <a:lnTo>
                    <a:pt x="14230" y="1976"/>
                  </a:lnTo>
                  <a:lnTo>
                    <a:pt x="14090" y="2195"/>
                  </a:lnTo>
                  <a:cubicBezTo>
                    <a:pt x="14040" y="2264"/>
                    <a:pt x="13981" y="2324"/>
                    <a:pt x="13932" y="2393"/>
                  </a:cubicBezTo>
                  <a:cubicBezTo>
                    <a:pt x="13822" y="2532"/>
                    <a:pt x="13713" y="2661"/>
                    <a:pt x="13604" y="2791"/>
                  </a:cubicBezTo>
                  <a:cubicBezTo>
                    <a:pt x="13484" y="2919"/>
                    <a:pt x="13356" y="3038"/>
                    <a:pt x="13237" y="3168"/>
                  </a:cubicBezTo>
                  <a:lnTo>
                    <a:pt x="13048" y="3347"/>
                  </a:lnTo>
                  <a:lnTo>
                    <a:pt x="12839" y="3515"/>
                  </a:lnTo>
                  <a:lnTo>
                    <a:pt x="12422" y="3843"/>
                  </a:lnTo>
                  <a:lnTo>
                    <a:pt x="11966" y="4131"/>
                  </a:lnTo>
                  <a:cubicBezTo>
                    <a:pt x="11896" y="4170"/>
                    <a:pt x="11816" y="4220"/>
                    <a:pt x="11737" y="4270"/>
                  </a:cubicBezTo>
                  <a:lnTo>
                    <a:pt x="11499" y="4389"/>
                  </a:lnTo>
                  <a:cubicBezTo>
                    <a:pt x="11340" y="4468"/>
                    <a:pt x="11181" y="4558"/>
                    <a:pt x="11022" y="4627"/>
                  </a:cubicBezTo>
                  <a:lnTo>
                    <a:pt x="10516" y="4826"/>
                  </a:lnTo>
                  <a:cubicBezTo>
                    <a:pt x="10426" y="4856"/>
                    <a:pt x="10347" y="4896"/>
                    <a:pt x="10258" y="4915"/>
                  </a:cubicBezTo>
                  <a:lnTo>
                    <a:pt x="10000" y="4995"/>
                  </a:lnTo>
                  <a:cubicBezTo>
                    <a:pt x="9821" y="5035"/>
                    <a:pt x="9652" y="5084"/>
                    <a:pt x="9473" y="5124"/>
                  </a:cubicBezTo>
                  <a:lnTo>
                    <a:pt x="8937" y="5213"/>
                  </a:lnTo>
                  <a:lnTo>
                    <a:pt x="8669" y="5253"/>
                  </a:lnTo>
                  <a:lnTo>
                    <a:pt x="8401" y="5273"/>
                  </a:lnTo>
                  <a:lnTo>
                    <a:pt x="7855" y="5302"/>
                  </a:lnTo>
                  <a:cubicBezTo>
                    <a:pt x="7666" y="5302"/>
                    <a:pt x="7487" y="5293"/>
                    <a:pt x="7299" y="5282"/>
                  </a:cubicBezTo>
                  <a:cubicBezTo>
                    <a:pt x="7120" y="5273"/>
                    <a:pt x="6931" y="5263"/>
                    <a:pt x="6753" y="5233"/>
                  </a:cubicBezTo>
                  <a:lnTo>
                    <a:pt x="6207" y="5143"/>
                  </a:lnTo>
                  <a:cubicBezTo>
                    <a:pt x="6028" y="5114"/>
                    <a:pt x="5849" y="5054"/>
                    <a:pt x="5680" y="5015"/>
                  </a:cubicBezTo>
                  <a:lnTo>
                    <a:pt x="5412" y="4935"/>
                  </a:lnTo>
                  <a:cubicBezTo>
                    <a:pt x="5323" y="4915"/>
                    <a:pt x="5234" y="4876"/>
                    <a:pt x="5154" y="4846"/>
                  </a:cubicBezTo>
                  <a:lnTo>
                    <a:pt x="4638" y="4647"/>
                  </a:lnTo>
                  <a:lnTo>
                    <a:pt x="4142" y="4399"/>
                  </a:lnTo>
                  <a:cubicBezTo>
                    <a:pt x="4062" y="4359"/>
                    <a:pt x="3972" y="4320"/>
                    <a:pt x="3893" y="4280"/>
                  </a:cubicBezTo>
                  <a:lnTo>
                    <a:pt x="3665" y="4131"/>
                  </a:lnTo>
                  <a:cubicBezTo>
                    <a:pt x="3506" y="4031"/>
                    <a:pt x="3347" y="3942"/>
                    <a:pt x="3198" y="3833"/>
                  </a:cubicBezTo>
                  <a:lnTo>
                    <a:pt x="2761" y="3505"/>
                  </a:lnTo>
                  <a:cubicBezTo>
                    <a:pt x="2612" y="3396"/>
                    <a:pt x="2483" y="3267"/>
                    <a:pt x="2344" y="3138"/>
                  </a:cubicBezTo>
                  <a:cubicBezTo>
                    <a:pt x="2215" y="3019"/>
                    <a:pt x="2076" y="2899"/>
                    <a:pt x="1957" y="2760"/>
                  </a:cubicBezTo>
                  <a:cubicBezTo>
                    <a:pt x="1719" y="2482"/>
                    <a:pt x="1461" y="2215"/>
                    <a:pt x="1262" y="1917"/>
                  </a:cubicBezTo>
                  <a:cubicBezTo>
                    <a:pt x="825" y="1331"/>
                    <a:pt x="497" y="675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4250375" y="2294675"/>
              <a:ext cx="294925" cy="85525"/>
            </a:xfrm>
            <a:custGeom>
              <a:avLst/>
              <a:gdLst/>
              <a:ahLst/>
              <a:cxnLst/>
              <a:rect l="l" t="t" r="r" b="b"/>
              <a:pathLst>
                <a:path w="11797" h="3421" extrusionOk="0">
                  <a:moveTo>
                    <a:pt x="11588" y="1"/>
                  </a:moveTo>
                  <a:cubicBezTo>
                    <a:pt x="11022" y="875"/>
                    <a:pt x="10257" y="1649"/>
                    <a:pt x="9344" y="2235"/>
                  </a:cubicBezTo>
                  <a:cubicBezTo>
                    <a:pt x="8411" y="2801"/>
                    <a:pt x="7338" y="3168"/>
                    <a:pt x="6236" y="3278"/>
                  </a:cubicBezTo>
                  <a:cubicBezTo>
                    <a:pt x="6002" y="3303"/>
                    <a:pt x="5767" y="3315"/>
                    <a:pt x="5530" y="3315"/>
                  </a:cubicBezTo>
                  <a:cubicBezTo>
                    <a:pt x="4654" y="3315"/>
                    <a:pt x="3771" y="3145"/>
                    <a:pt x="2950" y="2841"/>
                  </a:cubicBezTo>
                  <a:cubicBezTo>
                    <a:pt x="1907" y="2453"/>
                    <a:pt x="953" y="1837"/>
                    <a:pt x="189" y="1063"/>
                  </a:cubicBezTo>
                  <a:lnTo>
                    <a:pt x="0" y="1242"/>
                  </a:lnTo>
                  <a:cubicBezTo>
                    <a:pt x="834" y="2016"/>
                    <a:pt x="1827" y="2612"/>
                    <a:pt x="2910" y="2980"/>
                  </a:cubicBezTo>
                  <a:cubicBezTo>
                    <a:pt x="3734" y="3262"/>
                    <a:pt x="4606" y="3421"/>
                    <a:pt x="5470" y="3421"/>
                  </a:cubicBezTo>
                  <a:cubicBezTo>
                    <a:pt x="5730" y="3421"/>
                    <a:pt x="5989" y="3407"/>
                    <a:pt x="6246" y="3377"/>
                  </a:cubicBezTo>
                  <a:cubicBezTo>
                    <a:pt x="7368" y="3267"/>
                    <a:pt x="8460" y="2920"/>
                    <a:pt x="9413" y="2354"/>
                  </a:cubicBezTo>
                  <a:cubicBezTo>
                    <a:pt x="10366" y="1778"/>
                    <a:pt x="11180" y="1014"/>
                    <a:pt x="11796" y="140"/>
                  </a:cubicBezTo>
                  <a:lnTo>
                    <a:pt x="115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4305725" y="2290950"/>
              <a:ext cx="226425" cy="74775"/>
            </a:xfrm>
            <a:custGeom>
              <a:avLst/>
              <a:gdLst/>
              <a:ahLst/>
              <a:cxnLst/>
              <a:rect l="l" t="t" r="r" b="b"/>
              <a:pathLst>
                <a:path w="9057" h="2991" extrusionOk="0">
                  <a:moveTo>
                    <a:pt x="8867" y="1"/>
                  </a:moveTo>
                  <a:cubicBezTo>
                    <a:pt x="8758" y="170"/>
                    <a:pt x="8619" y="309"/>
                    <a:pt x="8490" y="457"/>
                  </a:cubicBezTo>
                  <a:lnTo>
                    <a:pt x="8291" y="686"/>
                  </a:lnTo>
                  <a:lnTo>
                    <a:pt x="8073" y="894"/>
                  </a:lnTo>
                  <a:cubicBezTo>
                    <a:pt x="7934" y="1033"/>
                    <a:pt x="7795" y="1172"/>
                    <a:pt x="7636" y="1302"/>
                  </a:cubicBezTo>
                  <a:cubicBezTo>
                    <a:pt x="7477" y="1421"/>
                    <a:pt x="7329" y="1560"/>
                    <a:pt x="7150" y="1669"/>
                  </a:cubicBezTo>
                  <a:cubicBezTo>
                    <a:pt x="6494" y="2136"/>
                    <a:pt x="5740" y="2503"/>
                    <a:pt x="4926" y="2692"/>
                  </a:cubicBezTo>
                  <a:cubicBezTo>
                    <a:pt x="4438" y="2812"/>
                    <a:pt x="3936" y="2867"/>
                    <a:pt x="3432" y="2867"/>
                  </a:cubicBezTo>
                  <a:cubicBezTo>
                    <a:pt x="3105" y="2867"/>
                    <a:pt x="2778" y="2844"/>
                    <a:pt x="2453" y="2801"/>
                  </a:cubicBezTo>
                  <a:cubicBezTo>
                    <a:pt x="1629" y="2692"/>
                    <a:pt x="835" y="2414"/>
                    <a:pt x="120" y="2026"/>
                  </a:cubicBezTo>
                  <a:lnTo>
                    <a:pt x="1" y="2245"/>
                  </a:lnTo>
                  <a:cubicBezTo>
                    <a:pt x="755" y="2622"/>
                    <a:pt x="1590" y="2860"/>
                    <a:pt x="2433" y="2950"/>
                  </a:cubicBezTo>
                  <a:cubicBezTo>
                    <a:pt x="2714" y="2976"/>
                    <a:pt x="2996" y="2991"/>
                    <a:pt x="3277" y="2991"/>
                  </a:cubicBezTo>
                  <a:cubicBezTo>
                    <a:pt x="3842" y="2991"/>
                    <a:pt x="4405" y="2933"/>
                    <a:pt x="4955" y="2801"/>
                  </a:cubicBezTo>
                  <a:cubicBezTo>
                    <a:pt x="5780" y="2602"/>
                    <a:pt x="6544" y="2245"/>
                    <a:pt x="7239" y="1788"/>
                  </a:cubicBezTo>
                  <a:cubicBezTo>
                    <a:pt x="7417" y="1689"/>
                    <a:pt x="7576" y="1550"/>
                    <a:pt x="7735" y="1430"/>
                  </a:cubicBezTo>
                  <a:cubicBezTo>
                    <a:pt x="7904" y="1311"/>
                    <a:pt x="8053" y="1172"/>
                    <a:pt x="8202" y="1033"/>
                  </a:cubicBezTo>
                  <a:lnTo>
                    <a:pt x="8441" y="835"/>
                  </a:lnTo>
                  <a:lnTo>
                    <a:pt x="8649" y="616"/>
                  </a:lnTo>
                  <a:cubicBezTo>
                    <a:pt x="8788" y="468"/>
                    <a:pt x="8937" y="318"/>
                    <a:pt x="9056" y="159"/>
                  </a:cubicBezTo>
                  <a:lnTo>
                    <a:pt x="88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4376225" y="2284750"/>
              <a:ext cx="143500" cy="69250"/>
            </a:xfrm>
            <a:custGeom>
              <a:avLst/>
              <a:gdLst/>
              <a:ahLst/>
              <a:cxnLst/>
              <a:rect l="l" t="t" r="r" b="b"/>
              <a:pathLst>
                <a:path w="5740" h="2770" extrusionOk="0">
                  <a:moveTo>
                    <a:pt x="5551" y="1"/>
                  </a:moveTo>
                  <a:cubicBezTo>
                    <a:pt x="5482" y="110"/>
                    <a:pt x="5392" y="199"/>
                    <a:pt x="5312" y="308"/>
                  </a:cubicBezTo>
                  <a:cubicBezTo>
                    <a:pt x="5233" y="407"/>
                    <a:pt x="5164" y="517"/>
                    <a:pt x="5074" y="606"/>
                  </a:cubicBezTo>
                  <a:cubicBezTo>
                    <a:pt x="4895" y="795"/>
                    <a:pt x="4717" y="994"/>
                    <a:pt x="4518" y="1162"/>
                  </a:cubicBezTo>
                  <a:lnTo>
                    <a:pt x="4211" y="1420"/>
                  </a:lnTo>
                  <a:lnTo>
                    <a:pt x="3883" y="1649"/>
                  </a:lnTo>
                  <a:lnTo>
                    <a:pt x="3714" y="1758"/>
                  </a:lnTo>
                  <a:cubicBezTo>
                    <a:pt x="3655" y="1798"/>
                    <a:pt x="3595" y="1828"/>
                    <a:pt x="3535" y="1857"/>
                  </a:cubicBezTo>
                  <a:lnTo>
                    <a:pt x="3178" y="2046"/>
                  </a:lnTo>
                  <a:cubicBezTo>
                    <a:pt x="3059" y="2106"/>
                    <a:pt x="2929" y="2145"/>
                    <a:pt x="2801" y="2195"/>
                  </a:cubicBezTo>
                  <a:cubicBezTo>
                    <a:pt x="2671" y="2234"/>
                    <a:pt x="2552" y="2294"/>
                    <a:pt x="2413" y="2324"/>
                  </a:cubicBezTo>
                  <a:cubicBezTo>
                    <a:pt x="2155" y="2384"/>
                    <a:pt x="1897" y="2463"/>
                    <a:pt x="1619" y="2483"/>
                  </a:cubicBezTo>
                  <a:lnTo>
                    <a:pt x="1222" y="2532"/>
                  </a:lnTo>
                  <a:cubicBezTo>
                    <a:pt x="1083" y="2543"/>
                    <a:pt x="954" y="2543"/>
                    <a:pt x="815" y="2543"/>
                  </a:cubicBezTo>
                  <a:cubicBezTo>
                    <a:pt x="755" y="2547"/>
                    <a:pt x="695" y="2549"/>
                    <a:pt x="636" y="2549"/>
                  </a:cubicBezTo>
                  <a:cubicBezTo>
                    <a:pt x="430" y="2549"/>
                    <a:pt x="228" y="2526"/>
                    <a:pt x="21" y="2503"/>
                  </a:cubicBezTo>
                  <a:lnTo>
                    <a:pt x="1" y="2761"/>
                  </a:lnTo>
                  <a:cubicBezTo>
                    <a:pt x="121" y="2765"/>
                    <a:pt x="243" y="2770"/>
                    <a:pt x="367" y="2770"/>
                  </a:cubicBezTo>
                  <a:cubicBezTo>
                    <a:pt x="518" y="2770"/>
                    <a:pt x="671" y="2763"/>
                    <a:pt x="824" y="2741"/>
                  </a:cubicBezTo>
                  <a:cubicBezTo>
                    <a:pt x="963" y="2731"/>
                    <a:pt x="1102" y="2721"/>
                    <a:pt x="1241" y="2702"/>
                  </a:cubicBezTo>
                  <a:lnTo>
                    <a:pt x="1649" y="2632"/>
                  </a:lnTo>
                  <a:cubicBezTo>
                    <a:pt x="1917" y="2592"/>
                    <a:pt x="2185" y="2503"/>
                    <a:pt x="2453" y="2433"/>
                  </a:cubicBezTo>
                  <a:cubicBezTo>
                    <a:pt x="2582" y="2404"/>
                    <a:pt x="2711" y="2344"/>
                    <a:pt x="2840" y="2294"/>
                  </a:cubicBezTo>
                  <a:cubicBezTo>
                    <a:pt x="2969" y="2245"/>
                    <a:pt x="3099" y="2205"/>
                    <a:pt x="3227" y="2145"/>
                  </a:cubicBezTo>
                  <a:cubicBezTo>
                    <a:pt x="3466" y="2016"/>
                    <a:pt x="3714" y="1907"/>
                    <a:pt x="3942" y="1748"/>
                  </a:cubicBezTo>
                  <a:lnTo>
                    <a:pt x="4290" y="1530"/>
                  </a:lnTo>
                  <a:lnTo>
                    <a:pt x="4608" y="1272"/>
                  </a:lnTo>
                  <a:cubicBezTo>
                    <a:pt x="4826" y="1122"/>
                    <a:pt x="5015" y="914"/>
                    <a:pt x="5213" y="736"/>
                  </a:cubicBezTo>
                  <a:cubicBezTo>
                    <a:pt x="5312" y="646"/>
                    <a:pt x="5392" y="537"/>
                    <a:pt x="5482" y="447"/>
                  </a:cubicBezTo>
                  <a:cubicBezTo>
                    <a:pt x="5571" y="338"/>
                    <a:pt x="5670" y="249"/>
                    <a:pt x="5740" y="140"/>
                  </a:cubicBezTo>
                  <a:lnTo>
                    <a:pt x="55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4411225" y="2274075"/>
              <a:ext cx="97075" cy="61575"/>
            </a:xfrm>
            <a:custGeom>
              <a:avLst/>
              <a:gdLst/>
              <a:ahLst/>
              <a:cxnLst/>
              <a:rect l="l" t="t" r="r" b="b"/>
              <a:pathLst>
                <a:path w="3883" h="2463" extrusionOk="0">
                  <a:moveTo>
                    <a:pt x="3674" y="0"/>
                  </a:moveTo>
                  <a:cubicBezTo>
                    <a:pt x="3585" y="159"/>
                    <a:pt x="3486" y="298"/>
                    <a:pt x="3376" y="448"/>
                  </a:cubicBezTo>
                  <a:cubicBezTo>
                    <a:pt x="3327" y="527"/>
                    <a:pt x="3267" y="587"/>
                    <a:pt x="3197" y="656"/>
                  </a:cubicBezTo>
                  <a:lnTo>
                    <a:pt x="3009" y="854"/>
                  </a:lnTo>
                  <a:cubicBezTo>
                    <a:pt x="2741" y="1103"/>
                    <a:pt x="2433" y="1331"/>
                    <a:pt x="2105" y="1520"/>
                  </a:cubicBezTo>
                  <a:cubicBezTo>
                    <a:pt x="1788" y="1708"/>
                    <a:pt x="1450" y="1877"/>
                    <a:pt x="1093" y="1997"/>
                  </a:cubicBezTo>
                  <a:cubicBezTo>
                    <a:pt x="924" y="2066"/>
                    <a:pt x="735" y="2096"/>
                    <a:pt x="556" y="2136"/>
                  </a:cubicBezTo>
                  <a:cubicBezTo>
                    <a:pt x="457" y="2145"/>
                    <a:pt x="368" y="2175"/>
                    <a:pt x="278" y="2185"/>
                  </a:cubicBezTo>
                  <a:lnTo>
                    <a:pt x="0" y="2215"/>
                  </a:lnTo>
                  <a:lnTo>
                    <a:pt x="31" y="2463"/>
                  </a:lnTo>
                  <a:lnTo>
                    <a:pt x="318" y="2403"/>
                  </a:lnTo>
                  <a:cubicBezTo>
                    <a:pt x="408" y="2383"/>
                    <a:pt x="507" y="2344"/>
                    <a:pt x="596" y="2324"/>
                  </a:cubicBezTo>
                  <a:cubicBezTo>
                    <a:pt x="785" y="2264"/>
                    <a:pt x="973" y="2215"/>
                    <a:pt x="1143" y="2136"/>
                  </a:cubicBezTo>
                  <a:cubicBezTo>
                    <a:pt x="1500" y="1986"/>
                    <a:pt x="1838" y="1798"/>
                    <a:pt x="2165" y="1609"/>
                  </a:cubicBezTo>
                  <a:cubicBezTo>
                    <a:pt x="2493" y="1421"/>
                    <a:pt x="2811" y="1202"/>
                    <a:pt x="3098" y="964"/>
                  </a:cubicBezTo>
                  <a:lnTo>
                    <a:pt x="3317" y="775"/>
                  </a:lnTo>
                  <a:lnTo>
                    <a:pt x="3426" y="676"/>
                  </a:lnTo>
                  <a:lnTo>
                    <a:pt x="3526" y="576"/>
                  </a:lnTo>
                  <a:lnTo>
                    <a:pt x="3704" y="358"/>
                  </a:lnTo>
                  <a:lnTo>
                    <a:pt x="3793" y="249"/>
                  </a:lnTo>
                  <a:lnTo>
                    <a:pt x="3883" y="130"/>
                  </a:lnTo>
                  <a:lnTo>
                    <a:pt x="36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4436800" y="2266875"/>
              <a:ext cx="60600" cy="47700"/>
            </a:xfrm>
            <a:custGeom>
              <a:avLst/>
              <a:gdLst/>
              <a:ahLst/>
              <a:cxnLst/>
              <a:rect l="l" t="t" r="r" b="b"/>
              <a:pathLst>
                <a:path w="2424" h="1908" extrusionOk="0">
                  <a:moveTo>
                    <a:pt x="2234" y="1"/>
                  </a:moveTo>
                  <a:cubicBezTo>
                    <a:pt x="2174" y="100"/>
                    <a:pt x="2095" y="189"/>
                    <a:pt x="2026" y="288"/>
                  </a:cubicBezTo>
                  <a:cubicBezTo>
                    <a:pt x="1956" y="378"/>
                    <a:pt x="1887" y="478"/>
                    <a:pt x="1797" y="557"/>
                  </a:cubicBezTo>
                  <a:lnTo>
                    <a:pt x="1549" y="815"/>
                  </a:lnTo>
                  <a:lnTo>
                    <a:pt x="1271" y="1043"/>
                  </a:lnTo>
                  <a:cubicBezTo>
                    <a:pt x="1232" y="1073"/>
                    <a:pt x="1182" y="1113"/>
                    <a:pt x="1132" y="1153"/>
                  </a:cubicBezTo>
                  <a:lnTo>
                    <a:pt x="973" y="1242"/>
                  </a:lnTo>
                  <a:cubicBezTo>
                    <a:pt x="874" y="1301"/>
                    <a:pt x="775" y="1371"/>
                    <a:pt x="665" y="1420"/>
                  </a:cubicBezTo>
                  <a:cubicBezTo>
                    <a:pt x="447" y="1510"/>
                    <a:pt x="228" y="1619"/>
                    <a:pt x="0" y="1669"/>
                  </a:cubicBezTo>
                  <a:lnTo>
                    <a:pt x="89" y="1907"/>
                  </a:lnTo>
                  <a:cubicBezTo>
                    <a:pt x="318" y="1808"/>
                    <a:pt x="517" y="1669"/>
                    <a:pt x="735" y="1550"/>
                  </a:cubicBezTo>
                  <a:cubicBezTo>
                    <a:pt x="834" y="1480"/>
                    <a:pt x="934" y="1411"/>
                    <a:pt x="1043" y="1341"/>
                  </a:cubicBezTo>
                  <a:lnTo>
                    <a:pt x="1192" y="1242"/>
                  </a:lnTo>
                  <a:lnTo>
                    <a:pt x="1340" y="1122"/>
                  </a:lnTo>
                  <a:cubicBezTo>
                    <a:pt x="1430" y="1053"/>
                    <a:pt x="1529" y="974"/>
                    <a:pt x="1629" y="904"/>
                  </a:cubicBezTo>
                  <a:lnTo>
                    <a:pt x="1896" y="666"/>
                  </a:lnTo>
                  <a:cubicBezTo>
                    <a:pt x="1996" y="586"/>
                    <a:pt x="2075" y="497"/>
                    <a:pt x="2165" y="408"/>
                  </a:cubicBezTo>
                  <a:cubicBezTo>
                    <a:pt x="2244" y="328"/>
                    <a:pt x="2344" y="249"/>
                    <a:pt x="2423" y="149"/>
                  </a:cubicBezTo>
                  <a:lnTo>
                    <a:pt x="22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4452425" y="2257200"/>
              <a:ext cx="31300" cy="27575"/>
            </a:xfrm>
            <a:custGeom>
              <a:avLst/>
              <a:gdLst/>
              <a:ahLst/>
              <a:cxnLst/>
              <a:rect l="l" t="t" r="r" b="b"/>
              <a:pathLst>
                <a:path w="1252" h="1103" extrusionOk="0">
                  <a:moveTo>
                    <a:pt x="1073" y="0"/>
                  </a:moveTo>
                  <a:cubicBezTo>
                    <a:pt x="993" y="90"/>
                    <a:pt x="934" y="199"/>
                    <a:pt x="865" y="289"/>
                  </a:cubicBezTo>
                  <a:cubicBezTo>
                    <a:pt x="795" y="388"/>
                    <a:pt x="696" y="457"/>
                    <a:pt x="607" y="536"/>
                  </a:cubicBezTo>
                  <a:cubicBezTo>
                    <a:pt x="567" y="576"/>
                    <a:pt x="517" y="616"/>
                    <a:pt x="477" y="656"/>
                  </a:cubicBezTo>
                  <a:lnTo>
                    <a:pt x="318" y="735"/>
                  </a:lnTo>
                  <a:cubicBezTo>
                    <a:pt x="209" y="795"/>
                    <a:pt x="110" y="854"/>
                    <a:pt x="1" y="884"/>
                  </a:cubicBezTo>
                  <a:lnTo>
                    <a:pt x="140" y="1103"/>
                  </a:lnTo>
                  <a:cubicBezTo>
                    <a:pt x="239" y="1033"/>
                    <a:pt x="309" y="934"/>
                    <a:pt x="408" y="854"/>
                  </a:cubicBezTo>
                  <a:cubicBezTo>
                    <a:pt x="448" y="814"/>
                    <a:pt x="497" y="775"/>
                    <a:pt x="547" y="745"/>
                  </a:cubicBezTo>
                  <a:cubicBezTo>
                    <a:pt x="596" y="706"/>
                    <a:pt x="636" y="656"/>
                    <a:pt x="686" y="616"/>
                  </a:cubicBezTo>
                  <a:cubicBezTo>
                    <a:pt x="765" y="536"/>
                    <a:pt x="874" y="477"/>
                    <a:pt x="964" y="388"/>
                  </a:cubicBezTo>
                  <a:cubicBezTo>
                    <a:pt x="1053" y="308"/>
                    <a:pt x="1163" y="239"/>
                    <a:pt x="1252" y="159"/>
                  </a:cubicBezTo>
                  <a:lnTo>
                    <a:pt x="10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4453425" y="2247750"/>
              <a:ext cx="20375" cy="20400"/>
            </a:xfrm>
            <a:custGeom>
              <a:avLst/>
              <a:gdLst/>
              <a:ahLst/>
              <a:cxnLst/>
              <a:rect l="l" t="t" r="r" b="b"/>
              <a:pathLst>
                <a:path w="815" h="816" extrusionOk="0">
                  <a:moveTo>
                    <a:pt x="616" y="1"/>
                  </a:moveTo>
                  <a:cubicBezTo>
                    <a:pt x="556" y="140"/>
                    <a:pt x="487" y="269"/>
                    <a:pt x="378" y="378"/>
                  </a:cubicBezTo>
                  <a:cubicBezTo>
                    <a:pt x="328" y="428"/>
                    <a:pt x="269" y="478"/>
                    <a:pt x="199" y="517"/>
                  </a:cubicBezTo>
                  <a:cubicBezTo>
                    <a:pt x="139" y="557"/>
                    <a:pt x="70" y="587"/>
                    <a:pt x="0" y="617"/>
                  </a:cubicBezTo>
                  <a:lnTo>
                    <a:pt x="150" y="815"/>
                  </a:lnTo>
                  <a:cubicBezTo>
                    <a:pt x="209" y="756"/>
                    <a:pt x="249" y="686"/>
                    <a:pt x="298" y="627"/>
                  </a:cubicBezTo>
                  <a:cubicBezTo>
                    <a:pt x="348" y="557"/>
                    <a:pt x="397" y="508"/>
                    <a:pt x="457" y="458"/>
                  </a:cubicBezTo>
                  <a:cubicBezTo>
                    <a:pt x="556" y="349"/>
                    <a:pt x="675" y="239"/>
                    <a:pt x="814" y="160"/>
                  </a:cubicBezTo>
                  <a:lnTo>
                    <a:pt x="61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4222075" y="1960025"/>
              <a:ext cx="398925" cy="205600"/>
            </a:xfrm>
            <a:custGeom>
              <a:avLst/>
              <a:gdLst/>
              <a:ahLst/>
              <a:cxnLst/>
              <a:rect l="l" t="t" r="r" b="b"/>
              <a:pathLst>
                <a:path w="15957" h="8224" extrusionOk="0">
                  <a:moveTo>
                    <a:pt x="7003" y="0"/>
                  </a:moveTo>
                  <a:cubicBezTo>
                    <a:pt x="6929" y="0"/>
                    <a:pt x="6856" y="1"/>
                    <a:pt x="6782" y="3"/>
                  </a:cubicBezTo>
                  <a:cubicBezTo>
                    <a:pt x="6554" y="12"/>
                    <a:pt x="6335" y="22"/>
                    <a:pt x="6117" y="42"/>
                  </a:cubicBezTo>
                  <a:lnTo>
                    <a:pt x="5452" y="142"/>
                  </a:lnTo>
                  <a:cubicBezTo>
                    <a:pt x="5233" y="171"/>
                    <a:pt x="5015" y="241"/>
                    <a:pt x="4806" y="290"/>
                  </a:cubicBezTo>
                  <a:cubicBezTo>
                    <a:pt x="4588" y="350"/>
                    <a:pt x="4369" y="400"/>
                    <a:pt x="4171" y="489"/>
                  </a:cubicBezTo>
                  <a:cubicBezTo>
                    <a:pt x="3962" y="559"/>
                    <a:pt x="3754" y="638"/>
                    <a:pt x="3545" y="717"/>
                  </a:cubicBezTo>
                  <a:lnTo>
                    <a:pt x="2950" y="1015"/>
                  </a:lnTo>
                  <a:cubicBezTo>
                    <a:pt x="2751" y="1104"/>
                    <a:pt x="2562" y="1223"/>
                    <a:pt x="2374" y="1343"/>
                  </a:cubicBezTo>
                  <a:cubicBezTo>
                    <a:pt x="2185" y="1452"/>
                    <a:pt x="2006" y="1571"/>
                    <a:pt x="1827" y="1700"/>
                  </a:cubicBezTo>
                  <a:cubicBezTo>
                    <a:pt x="1659" y="1829"/>
                    <a:pt x="1470" y="1958"/>
                    <a:pt x="1311" y="2097"/>
                  </a:cubicBezTo>
                  <a:cubicBezTo>
                    <a:pt x="1143" y="2247"/>
                    <a:pt x="984" y="2386"/>
                    <a:pt x="825" y="2544"/>
                  </a:cubicBezTo>
                  <a:cubicBezTo>
                    <a:pt x="825" y="2544"/>
                    <a:pt x="824" y="2544"/>
                    <a:pt x="824" y="2544"/>
                  </a:cubicBezTo>
                  <a:cubicBezTo>
                    <a:pt x="798" y="2544"/>
                    <a:pt x="388" y="3021"/>
                    <a:pt x="388" y="3021"/>
                  </a:cubicBezTo>
                  <a:cubicBezTo>
                    <a:pt x="388" y="3021"/>
                    <a:pt x="278" y="3150"/>
                    <a:pt x="179" y="3289"/>
                  </a:cubicBezTo>
                  <a:cubicBezTo>
                    <a:pt x="90" y="3418"/>
                    <a:pt x="0" y="3557"/>
                    <a:pt x="0" y="3557"/>
                  </a:cubicBezTo>
                  <a:lnTo>
                    <a:pt x="229" y="3666"/>
                  </a:lnTo>
                  <a:cubicBezTo>
                    <a:pt x="229" y="3666"/>
                    <a:pt x="309" y="3537"/>
                    <a:pt x="398" y="3408"/>
                  </a:cubicBezTo>
                  <a:lnTo>
                    <a:pt x="576" y="3170"/>
                  </a:lnTo>
                  <a:cubicBezTo>
                    <a:pt x="576" y="3170"/>
                    <a:pt x="976" y="2693"/>
                    <a:pt x="993" y="2693"/>
                  </a:cubicBezTo>
                  <a:cubicBezTo>
                    <a:pt x="993" y="2693"/>
                    <a:pt x="993" y="2693"/>
                    <a:pt x="993" y="2693"/>
                  </a:cubicBezTo>
                  <a:cubicBezTo>
                    <a:pt x="1143" y="2544"/>
                    <a:pt x="1291" y="2395"/>
                    <a:pt x="1450" y="2256"/>
                  </a:cubicBezTo>
                  <a:cubicBezTo>
                    <a:pt x="1609" y="2117"/>
                    <a:pt x="1778" y="1988"/>
                    <a:pt x="1946" y="1859"/>
                  </a:cubicBezTo>
                  <a:cubicBezTo>
                    <a:pt x="2116" y="1720"/>
                    <a:pt x="2294" y="1611"/>
                    <a:pt x="2473" y="1492"/>
                  </a:cubicBezTo>
                  <a:cubicBezTo>
                    <a:pt x="2661" y="1382"/>
                    <a:pt x="2831" y="1254"/>
                    <a:pt x="3029" y="1164"/>
                  </a:cubicBezTo>
                  <a:lnTo>
                    <a:pt x="3605" y="866"/>
                  </a:lnTo>
                  <a:cubicBezTo>
                    <a:pt x="3813" y="777"/>
                    <a:pt x="4012" y="698"/>
                    <a:pt x="4221" y="618"/>
                  </a:cubicBezTo>
                  <a:cubicBezTo>
                    <a:pt x="4419" y="539"/>
                    <a:pt x="4627" y="489"/>
                    <a:pt x="4836" y="429"/>
                  </a:cubicBezTo>
                  <a:cubicBezTo>
                    <a:pt x="5055" y="370"/>
                    <a:pt x="5263" y="300"/>
                    <a:pt x="5481" y="270"/>
                  </a:cubicBezTo>
                  <a:cubicBezTo>
                    <a:pt x="5690" y="231"/>
                    <a:pt x="5909" y="191"/>
                    <a:pt x="6127" y="161"/>
                  </a:cubicBezTo>
                  <a:cubicBezTo>
                    <a:pt x="6345" y="142"/>
                    <a:pt x="6564" y="131"/>
                    <a:pt x="6782" y="111"/>
                  </a:cubicBezTo>
                  <a:cubicBezTo>
                    <a:pt x="6824" y="111"/>
                    <a:pt x="6866" y="111"/>
                    <a:pt x="6909" y="111"/>
                  </a:cubicBezTo>
                  <a:cubicBezTo>
                    <a:pt x="7752" y="111"/>
                    <a:pt x="8610" y="203"/>
                    <a:pt x="9423" y="449"/>
                  </a:cubicBezTo>
                  <a:cubicBezTo>
                    <a:pt x="10277" y="698"/>
                    <a:pt x="11101" y="1055"/>
                    <a:pt x="11846" y="1561"/>
                  </a:cubicBezTo>
                  <a:cubicBezTo>
                    <a:pt x="12590" y="2057"/>
                    <a:pt x="13256" y="2653"/>
                    <a:pt x="13832" y="3339"/>
                  </a:cubicBezTo>
                  <a:cubicBezTo>
                    <a:pt x="14388" y="4043"/>
                    <a:pt x="14834" y="4828"/>
                    <a:pt x="15172" y="5652"/>
                  </a:cubicBezTo>
                  <a:cubicBezTo>
                    <a:pt x="15480" y="6486"/>
                    <a:pt x="15639" y="7360"/>
                    <a:pt x="15708" y="8224"/>
                  </a:cubicBezTo>
                  <a:lnTo>
                    <a:pt x="15957" y="8224"/>
                  </a:lnTo>
                  <a:cubicBezTo>
                    <a:pt x="15877" y="7330"/>
                    <a:pt x="15679" y="6426"/>
                    <a:pt x="15351" y="5583"/>
                  </a:cubicBezTo>
                  <a:cubicBezTo>
                    <a:pt x="14993" y="4738"/>
                    <a:pt x="14517" y="3954"/>
                    <a:pt x="13941" y="3249"/>
                  </a:cubicBezTo>
                  <a:cubicBezTo>
                    <a:pt x="13355" y="2554"/>
                    <a:pt x="12660" y="1958"/>
                    <a:pt x="11906" y="1462"/>
                  </a:cubicBezTo>
                  <a:cubicBezTo>
                    <a:pt x="11151" y="956"/>
                    <a:pt x="10317" y="598"/>
                    <a:pt x="9453" y="340"/>
                  </a:cubicBezTo>
                  <a:cubicBezTo>
                    <a:pt x="8651" y="103"/>
                    <a:pt x="7824" y="0"/>
                    <a:pt x="700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232250" y="1973975"/>
              <a:ext cx="361200" cy="135300"/>
            </a:xfrm>
            <a:custGeom>
              <a:avLst/>
              <a:gdLst/>
              <a:ahLst/>
              <a:cxnLst/>
              <a:rect l="l" t="t" r="r" b="b"/>
              <a:pathLst>
                <a:path w="14448" h="5412" extrusionOk="0">
                  <a:moveTo>
                    <a:pt x="6594" y="1"/>
                  </a:moveTo>
                  <a:lnTo>
                    <a:pt x="6038" y="30"/>
                  </a:lnTo>
                  <a:lnTo>
                    <a:pt x="5769" y="40"/>
                  </a:lnTo>
                  <a:lnTo>
                    <a:pt x="5491" y="80"/>
                  </a:lnTo>
                  <a:lnTo>
                    <a:pt x="4946" y="169"/>
                  </a:lnTo>
                  <a:lnTo>
                    <a:pt x="4409" y="298"/>
                  </a:lnTo>
                  <a:lnTo>
                    <a:pt x="4141" y="368"/>
                  </a:lnTo>
                  <a:cubicBezTo>
                    <a:pt x="4061" y="398"/>
                    <a:pt x="3972" y="427"/>
                    <a:pt x="3883" y="457"/>
                  </a:cubicBezTo>
                  <a:lnTo>
                    <a:pt x="3366" y="646"/>
                  </a:lnTo>
                  <a:cubicBezTo>
                    <a:pt x="3198" y="725"/>
                    <a:pt x="3039" y="804"/>
                    <a:pt x="2870" y="884"/>
                  </a:cubicBezTo>
                  <a:lnTo>
                    <a:pt x="2622" y="1003"/>
                  </a:lnTo>
                  <a:lnTo>
                    <a:pt x="2393" y="1142"/>
                  </a:lnTo>
                  <a:lnTo>
                    <a:pt x="1927" y="1430"/>
                  </a:lnTo>
                  <a:lnTo>
                    <a:pt x="1490" y="1748"/>
                  </a:lnTo>
                  <a:cubicBezTo>
                    <a:pt x="1411" y="1808"/>
                    <a:pt x="1341" y="1857"/>
                    <a:pt x="1272" y="1916"/>
                  </a:cubicBezTo>
                  <a:lnTo>
                    <a:pt x="1073" y="2095"/>
                  </a:lnTo>
                  <a:cubicBezTo>
                    <a:pt x="934" y="2225"/>
                    <a:pt x="805" y="2344"/>
                    <a:pt x="676" y="2473"/>
                  </a:cubicBezTo>
                  <a:cubicBezTo>
                    <a:pt x="438" y="2741"/>
                    <a:pt x="199" y="3019"/>
                    <a:pt x="1" y="3317"/>
                  </a:cubicBezTo>
                  <a:lnTo>
                    <a:pt x="219" y="3436"/>
                  </a:lnTo>
                  <a:lnTo>
                    <a:pt x="358" y="3218"/>
                  </a:lnTo>
                  <a:cubicBezTo>
                    <a:pt x="408" y="3148"/>
                    <a:pt x="467" y="3088"/>
                    <a:pt x="517" y="3019"/>
                  </a:cubicBezTo>
                  <a:cubicBezTo>
                    <a:pt x="626" y="2880"/>
                    <a:pt x="736" y="2751"/>
                    <a:pt x="844" y="2622"/>
                  </a:cubicBezTo>
                  <a:cubicBezTo>
                    <a:pt x="964" y="2492"/>
                    <a:pt x="1093" y="2373"/>
                    <a:pt x="1212" y="2245"/>
                  </a:cubicBezTo>
                  <a:lnTo>
                    <a:pt x="1400" y="2066"/>
                  </a:lnTo>
                  <a:lnTo>
                    <a:pt x="1609" y="1897"/>
                  </a:lnTo>
                  <a:lnTo>
                    <a:pt x="2026" y="1569"/>
                  </a:lnTo>
                  <a:lnTo>
                    <a:pt x="2483" y="1281"/>
                  </a:lnTo>
                  <a:cubicBezTo>
                    <a:pt x="2552" y="1241"/>
                    <a:pt x="2632" y="1192"/>
                    <a:pt x="2711" y="1142"/>
                  </a:cubicBezTo>
                  <a:lnTo>
                    <a:pt x="2949" y="1023"/>
                  </a:lnTo>
                  <a:cubicBezTo>
                    <a:pt x="3108" y="943"/>
                    <a:pt x="3267" y="854"/>
                    <a:pt x="3426" y="785"/>
                  </a:cubicBezTo>
                  <a:lnTo>
                    <a:pt x="3933" y="586"/>
                  </a:lnTo>
                  <a:cubicBezTo>
                    <a:pt x="4022" y="557"/>
                    <a:pt x="4101" y="517"/>
                    <a:pt x="4191" y="497"/>
                  </a:cubicBezTo>
                  <a:lnTo>
                    <a:pt x="4449" y="427"/>
                  </a:lnTo>
                  <a:cubicBezTo>
                    <a:pt x="4628" y="378"/>
                    <a:pt x="4796" y="328"/>
                    <a:pt x="4975" y="288"/>
                  </a:cubicBezTo>
                  <a:lnTo>
                    <a:pt x="5511" y="199"/>
                  </a:lnTo>
                  <a:lnTo>
                    <a:pt x="5780" y="159"/>
                  </a:lnTo>
                  <a:lnTo>
                    <a:pt x="6047" y="140"/>
                  </a:lnTo>
                  <a:lnTo>
                    <a:pt x="6594" y="109"/>
                  </a:lnTo>
                  <a:cubicBezTo>
                    <a:pt x="6782" y="109"/>
                    <a:pt x="6961" y="120"/>
                    <a:pt x="7150" y="129"/>
                  </a:cubicBezTo>
                  <a:cubicBezTo>
                    <a:pt x="7329" y="140"/>
                    <a:pt x="7507" y="149"/>
                    <a:pt x="7695" y="179"/>
                  </a:cubicBezTo>
                  <a:lnTo>
                    <a:pt x="8232" y="268"/>
                  </a:lnTo>
                  <a:cubicBezTo>
                    <a:pt x="8421" y="298"/>
                    <a:pt x="8589" y="358"/>
                    <a:pt x="8768" y="398"/>
                  </a:cubicBezTo>
                  <a:lnTo>
                    <a:pt x="9036" y="477"/>
                  </a:lnTo>
                  <a:cubicBezTo>
                    <a:pt x="9125" y="497"/>
                    <a:pt x="9215" y="537"/>
                    <a:pt x="9294" y="566"/>
                  </a:cubicBezTo>
                  <a:lnTo>
                    <a:pt x="9811" y="765"/>
                  </a:lnTo>
                  <a:lnTo>
                    <a:pt x="10307" y="1013"/>
                  </a:lnTo>
                  <a:lnTo>
                    <a:pt x="10555" y="1132"/>
                  </a:lnTo>
                  <a:lnTo>
                    <a:pt x="10784" y="1281"/>
                  </a:lnTo>
                  <a:cubicBezTo>
                    <a:pt x="10943" y="1380"/>
                    <a:pt x="11102" y="1470"/>
                    <a:pt x="11250" y="1579"/>
                  </a:cubicBezTo>
                  <a:lnTo>
                    <a:pt x="11687" y="1907"/>
                  </a:lnTo>
                  <a:cubicBezTo>
                    <a:pt x="11836" y="2016"/>
                    <a:pt x="11965" y="2145"/>
                    <a:pt x="12094" y="2274"/>
                  </a:cubicBezTo>
                  <a:cubicBezTo>
                    <a:pt x="12233" y="2393"/>
                    <a:pt x="12372" y="2523"/>
                    <a:pt x="12492" y="2651"/>
                  </a:cubicBezTo>
                  <a:cubicBezTo>
                    <a:pt x="12730" y="2929"/>
                    <a:pt x="12978" y="3198"/>
                    <a:pt x="13187" y="3496"/>
                  </a:cubicBezTo>
                  <a:cubicBezTo>
                    <a:pt x="13624" y="4081"/>
                    <a:pt x="13951" y="4736"/>
                    <a:pt x="14209" y="5412"/>
                  </a:cubicBezTo>
                  <a:lnTo>
                    <a:pt x="14447" y="5323"/>
                  </a:lnTo>
                  <a:cubicBezTo>
                    <a:pt x="14160" y="4637"/>
                    <a:pt x="13802" y="3972"/>
                    <a:pt x="13346" y="3386"/>
                  </a:cubicBezTo>
                  <a:cubicBezTo>
                    <a:pt x="13127" y="3079"/>
                    <a:pt x="12869" y="2810"/>
                    <a:pt x="12611" y="2532"/>
                  </a:cubicBezTo>
                  <a:cubicBezTo>
                    <a:pt x="12492" y="2403"/>
                    <a:pt x="12342" y="2284"/>
                    <a:pt x="12203" y="2155"/>
                  </a:cubicBezTo>
                  <a:cubicBezTo>
                    <a:pt x="12064" y="2026"/>
                    <a:pt x="11925" y="1907"/>
                    <a:pt x="11777" y="1797"/>
                  </a:cubicBezTo>
                  <a:lnTo>
                    <a:pt x="11330" y="1460"/>
                  </a:lnTo>
                  <a:cubicBezTo>
                    <a:pt x="11171" y="1360"/>
                    <a:pt x="11012" y="1261"/>
                    <a:pt x="10853" y="1172"/>
                  </a:cubicBezTo>
                  <a:lnTo>
                    <a:pt x="10615" y="1023"/>
                  </a:lnTo>
                  <a:lnTo>
                    <a:pt x="10367" y="894"/>
                  </a:lnTo>
                  <a:lnTo>
                    <a:pt x="9860" y="656"/>
                  </a:lnTo>
                  <a:lnTo>
                    <a:pt x="9334" y="457"/>
                  </a:lnTo>
                  <a:lnTo>
                    <a:pt x="9066" y="368"/>
                  </a:lnTo>
                  <a:lnTo>
                    <a:pt x="8798" y="298"/>
                  </a:lnTo>
                  <a:cubicBezTo>
                    <a:pt x="8619" y="248"/>
                    <a:pt x="8441" y="199"/>
                    <a:pt x="8262" y="159"/>
                  </a:cubicBezTo>
                  <a:lnTo>
                    <a:pt x="7706" y="70"/>
                  </a:lnTo>
                  <a:cubicBezTo>
                    <a:pt x="7527" y="40"/>
                    <a:pt x="7338" y="30"/>
                    <a:pt x="7150" y="20"/>
                  </a:cubicBezTo>
                  <a:cubicBezTo>
                    <a:pt x="6961" y="10"/>
                    <a:pt x="6782" y="1"/>
                    <a:pt x="659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4240925" y="1986775"/>
              <a:ext cx="294925" cy="85525"/>
            </a:xfrm>
            <a:custGeom>
              <a:avLst/>
              <a:gdLst/>
              <a:ahLst/>
              <a:cxnLst/>
              <a:rect l="l" t="t" r="r" b="b"/>
              <a:pathLst>
                <a:path w="11797" h="3421" extrusionOk="0">
                  <a:moveTo>
                    <a:pt x="6326" y="0"/>
                  </a:moveTo>
                  <a:cubicBezTo>
                    <a:pt x="6064" y="0"/>
                    <a:pt x="5802" y="15"/>
                    <a:pt x="5541" y="45"/>
                  </a:cubicBezTo>
                  <a:cubicBezTo>
                    <a:pt x="4429" y="153"/>
                    <a:pt x="3337" y="501"/>
                    <a:pt x="2374" y="1067"/>
                  </a:cubicBezTo>
                  <a:cubicBezTo>
                    <a:pt x="1431" y="1643"/>
                    <a:pt x="617" y="2408"/>
                    <a:pt x="1" y="3281"/>
                  </a:cubicBezTo>
                  <a:lnTo>
                    <a:pt x="210" y="3420"/>
                  </a:lnTo>
                  <a:cubicBezTo>
                    <a:pt x="775" y="2547"/>
                    <a:pt x="1540" y="1772"/>
                    <a:pt x="2454" y="1186"/>
                  </a:cubicBezTo>
                  <a:cubicBezTo>
                    <a:pt x="3387" y="620"/>
                    <a:pt x="4460" y="253"/>
                    <a:pt x="5561" y="144"/>
                  </a:cubicBezTo>
                  <a:cubicBezTo>
                    <a:pt x="5796" y="119"/>
                    <a:pt x="6032" y="106"/>
                    <a:pt x="6268" y="106"/>
                  </a:cubicBezTo>
                  <a:cubicBezTo>
                    <a:pt x="7145" y="106"/>
                    <a:pt x="8027" y="276"/>
                    <a:pt x="8848" y="581"/>
                  </a:cubicBezTo>
                  <a:cubicBezTo>
                    <a:pt x="9890" y="968"/>
                    <a:pt x="10844" y="1583"/>
                    <a:pt x="11608" y="2358"/>
                  </a:cubicBezTo>
                  <a:lnTo>
                    <a:pt x="11797" y="2179"/>
                  </a:lnTo>
                  <a:cubicBezTo>
                    <a:pt x="10963" y="1404"/>
                    <a:pt x="9970" y="809"/>
                    <a:pt x="8888" y="442"/>
                  </a:cubicBezTo>
                  <a:cubicBezTo>
                    <a:pt x="8064" y="159"/>
                    <a:pt x="7194" y="0"/>
                    <a:pt x="632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4254100" y="2001250"/>
              <a:ext cx="226400" cy="74775"/>
            </a:xfrm>
            <a:custGeom>
              <a:avLst/>
              <a:gdLst/>
              <a:ahLst/>
              <a:cxnLst/>
              <a:rect l="l" t="t" r="r" b="b"/>
              <a:pathLst>
                <a:path w="9056" h="2991" extrusionOk="0">
                  <a:moveTo>
                    <a:pt x="5776" y="1"/>
                  </a:moveTo>
                  <a:cubicBezTo>
                    <a:pt x="5212" y="1"/>
                    <a:pt x="4650" y="58"/>
                    <a:pt x="4101" y="190"/>
                  </a:cubicBezTo>
                  <a:cubicBezTo>
                    <a:pt x="3277" y="389"/>
                    <a:pt x="2503" y="746"/>
                    <a:pt x="1817" y="1203"/>
                  </a:cubicBezTo>
                  <a:cubicBezTo>
                    <a:pt x="1639" y="1302"/>
                    <a:pt x="1480" y="1441"/>
                    <a:pt x="1321" y="1560"/>
                  </a:cubicBezTo>
                  <a:cubicBezTo>
                    <a:pt x="1152" y="1679"/>
                    <a:pt x="1003" y="1818"/>
                    <a:pt x="844" y="1957"/>
                  </a:cubicBezTo>
                  <a:lnTo>
                    <a:pt x="616" y="2166"/>
                  </a:lnTo>
                  <a:lnTo>
                    <a:pt x="407" y="2385"/>
                  </a:lnTo>
                  <a:cubicBezTo>
                    <a:pt x="259" y="2524"/>
                    <a:pt x="120" y="2672"/>
                    <a:pt x="1" y="2831"/>
                  </a:cubicBezTo>
                  <a:lnTo>
                    <a:pt x="189" y="2990"/>
                  </a:lnTo>
                  <a:cubicBezTo>
                    <a:pt x="298" y="2822"/>
                    <a:pt x="437" y="2683"/>
                    <a:pt x="566" y="2533"/>
                  </a:cubicBezTo>
                  <a:lnTo>
                    <a:pt x="765" y="2305"/>
                  </a:lnTo>
                  <a:lnTo>
                    <a:pt x="983" y="2096"/>
                  </a:lnTo>
                  <a:cubicBezTo>
                    <a:pt x="1122" y="1957"/>
                    <a:pt x="1261" y="1818"/>
                    <a:pt x="1420" y="1699"/>
                  </a:cubicBezTo>
                  <a:cubicBezTo>
                    <a:pt x="1579" y="1571"/>
                    <a:pt x="1728" y="1432"/>
                    <a:pt x="1907" y="1322"/>
                  </a:cubicBezTo>
                  <a:cubicBezTo>
                    <a:pt x="2562" y="856"/>
                    <a:pt x="3317" y="488"/>
                    <a:pt x="4131" y="300"/>
                  </a:cubicBezTo>
                  <a:cubicBezTo>
                    <a:pt x="4619" y="179"/>
                    <a:pt x="5122" y="124"/>
                    <a:pt x="5626" y="124"/>
                  </a:cubicBezTo>
                  <a:cubicBezTo>
                    <a:pt x="5953" y="124"/>
                    <a:pt x="6279" y="147"/>
                    <a:pt x="6603" y="190"/>
                  </a:cubicBezTo>
                  <a:cubicBezTo>
                    <a:pt x="7428" y="300"/>
                    <a:pt x="8222" y="578"/>
                    <a:pt x="8937" y="964"/>
                  </a:cubicBezTo>
                  <a:lnTo>
                    <a:pt x="9056" y="746"/>
                  </a:lnTo>
                  <a:cubicBezTo>
                    <a:pt x="8301" y="369"/>
                    <a:pt x="7467" y="130"/>
                    <a:pt x="6623" y="41"/>
                  </a:cubicBezTo>
                  <a:cubicBezTo>
                    <a:pt x="6341" y="15"/>
                    <a:pt x="6058" y="1"/>
                    <a:pt x="577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4266525" y="2013050"/>
              <a:ext cx="143500" cy="69175"/>
            </a:xfrm>
            <a:custGeom>
              <a:avLst/>
              <a:gdLst/>
              <a:ahLst/>
              <a:cxnLst/>
              <a:rect l="l" t="t" r="r" b="b"/>
              <a:pathLst>
                <a:path w="5740" h="2767" extrusionOk="0">
                  <a:moveTo>
                    <a:pt x="5434" y="0"/>
                  </a:moveTo>
                  <a:cubicBezTo>
                    <a:pt x="5262" y="0"/>
                    <a:pt x="5090" y="7"/>
                    <a:pt x="4915" y="26"/>
                  </a:cubicBezTo>
                  <a:cubicBezTo>
                    <a:pt x="4776" y="36"/>
                    <a:pt x="4637" y="46"/>
                    <a:pt x="4498" y="66"/>
                  </a:cubicBezTo>
                  <a:lnTo>
                    <a:pt x="4091" y="135"/>
                  </a:lnTo>
                  <a:cubicBezTo>
                    <a:pt x="3822" y="175"/>
                    <a:pt x="3555" y="265"/>
                    <a:pt x="3286" y="334"/>
                  </a:cubicBezTo>
                  <a:cubicBezTo>
                    <a:pt x="3158" y="364"/>
                    <a:pt x="3028" y="433"/>
                    <a:pt x="2899" y="473"/>
                  </a:cubicBezTo>
                  <a:cubicBezTo>
                    <a:pt x="2770" y="523"/>
                    <a:pt x="2641" y="562"/>
                    <a:pt x="2512" y="622"/>
                  </a:cubicBezTo>
                  <a:cubicBezTo>
                    <a:pt x="2273" y="751"/>
                    <a:pt x="2015" y="860"/>
                    <a:pt x="1797" y="1019"/>
                  </a:cubicBezTo>
                  <a:lnTo>
                    <a:pt x="1450" y="1247"/>
                  </a:lnTo>
                  <a:lnTo>
                    <a:pt x="1132" y="1496"/>
                  </a:lnTo>
                  <a:cubicBezTo>
                    <a:pt x="903" y="1644"/>
                    <a:pt x="724" y="1853"/>
                    <a:pt x="526" y="2032"/>
                  </a:cubicBezTo>
                  <a:cubicBezTo>
                    <a:pt x="427" y="2121"/>
                    <a:pt x="347" y="2230"/>
                    <a:pt x="258" y="2319"/>
                  </a:cubicBezTo>
                  <a:cubicBezTo>
                    <a:pt x="168" y="2429"/>
                    <a:pt x="69" y="2518"/>
                    <a:pt x="0" y="2628"/>
                  </a:cubicBezTo>
                  <a:lnTo>
                    <a:pt x="188" y="2767"/>
                  </a:lnTo>
                  <a:cubicBezTo>
                    <a:pt x="258" y="2657"/>
                    <a:pt x="347" y="2568"/>
                    <a:pt x="417" y="2458"/>
                  </a:cubicBezTo>
                  <a:cubicBezTo>
                    <a:pt x="506" y="2359"/>
                    <a:pt x="576" y="2250"/>
                    <a:pt x="665" y="2161"/>
                  </a:cubicBezTo>
                  <a:cubicBezTo>
                    <a:pt x="844" y="1972"/>
                    <a:pt x="1013" y="1774"/>
                    <a:pt x="1221" y="1605"/>
                  </a:cubicBezTo>
                  <a:lnTo>
                    <a:pt x="1529" y="1346"/>
                  </a:lnTo>
                  <a:lnTo>
                    <a:pt x="1856" y="1118"/>
                  </a:lnTo>
                  <a:lnTo>
                    <a:pt x="2026" y="1009"/>
                  </a:lnTo>
                  <a:cubicBezTo>
                    <a:pt x="2085" y="969"/>
                    <a:pt x="2145" y="940"/>
                    <a:pt x="2204" y="910"/>
                  </a:cubicBezTo>
                  <a:lnTo>
                    <a:pt x="2562" y="721"/>
                  </a:lnTo>
                  <a:cubicBezTo>
                    <a:pt x="2681" y="662"/>
                    <a:pt x="2810" y="622"/>
                    <a:pt x="2939" y="572"/>
                  </a:cubicBezTo>
                  <a:cubicBezTo>
                    <a:pt x="3068" y="532"/>
                    <a:pt x="3187" y="473"/>
                    <a:pt x="3326" y="443"/>
                  </a:cubicBezTo>
                  <a:cubicBezTo>
                    <a:pt x="3584" y="384"/>
                    <a:pt x="3842" y="304"/>
                    <a:pt x="4120" y="284"/>
                  </a:cubicBezTo>
                  <a:lnTo>
                    <a:pt x="4517" y="234"/>
                  </a:lnTo>
                  <a:cubicBezTo>
                    <a:pt x="4647" y="225"/>
                    <a:pt x="4786" y="225"/>
                    <a:pt x="4925" y="225"/>
                  </a:cubicBezTo>
                  <a:cubicBezTo>
                    <a:pt x="4986" y="220"/>
                    <a:pt x="5046" y="218"/>
                    <a:pt x="5106" y="218"/>
                  </a:cubicBezTo>
                  <a:cubicBezTo>
                    <a:pt x="5310" y="218"/>
                    <a:pt x="5512" y="241"/>
                    <a:pt x="5719" y="265"/>
                  </a:cubicBezTo>
                  <a:lnTo>
                    <a:pt x="5739" y="6"/>
                  </a:lnTo>
                  <a:cubicBezTo>
                    <a:pt x="5636" y="3"/>
                    <a:pt x="5535" y="0"/>
                    <a:pt x="543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4277925" y="2031300"/>
              <a:ext cx="96850" cy="61600"/>
            </a:xfrm>
            <a:custGeom>
              <a:avLst/>
              <a:gdLst/>
              <a:ahLst/>
              <a:cxnLst/>
              <a:rect l="l" t="t" r="r" b="b"/>
              <a:pathLst>
                <a:path w="3874" h="2464" extrusionOk="0">
                  <a:moveTo>
                    <a:pt x="3853" y="1"/>
                  </a:moveTo>
                  <a:lnTo>
                    <a:pt x="3565" y="60"/>
                  </a:lnTo>
                  <a:cubicBezTo>
                    <a:pt x="3466" y="80"/>
                    <a:pt x="3377" y="120"/>
                    <a:pt x="3287" y="140"/>
                  </a:cubicBezTo>
                  <a:cubicBezTo>
                    <a:pt x="3099" y="199"/>
                    <a:pt x="2910" y="249"/>
                    <a:pt x="2741" y="329"/>
                  </a:cubicBezTo>
                  <a:cubicBezTo>
                    <a:pt x="2384" y="477"/>
                    <a:pt x="2046" y="666"/>
                    <a:pt x="1718" y="855"/>
                  </a:cubicBezTo>
                  <a:cubicBezTo>
                    <a:pt x="1391" y="1053"/>
                    <a:pt x="1073" y="1262"/>
                    <a:pt x="785" y="1500"/>
                  </a:cubicBezTo>
                  <a:lnTo>
                    <a:pt x="566" y="1689"/>
                  </a:lnTo>
                  <a:lnTo>
                    <a:pt x="458" y="1788"/>
                  </a:lnTo>
                  <a:lnTo>
                    <a:pt x="358" y="1887"/>
                  </a:lnTo>
                  <a:lnTo>
                    <a:pt x="180" y="2106"/>
                  </a:lnTo>
                  <a:lnTo>
                    <a:pt x="80" y="2225"/>
                  </a:lnTo>
                  <a:lnTo>
                    <a:pt x="1" y="2344"/>
                  </a:lnTo>
                  <a:lnTo>
                    <a:pt x="209" y="2463"/>
                  </a:lnTo>
                  <a:cubicBezTo>
                    <a:pt x="288" y="2304"/>
                    <a:pt x="398" y="2165"/>
                    <a:pt x="507" y="2017"/>
                  </a:cubicBezTo>
                  <a:cubicBezTo>
                    <a:pt x="557" y="1947"/>
                    <a:pt x="616" y="1878"/>
                    <a:pt x="686" y="1808"/>
                  </a:cubicBezTo>
                  <a:lnTo>
                    <a:pt x="875" y="1609"/>
                  </a:lnTo>
                  <a:cubicBezTo>
                    <a:pt x="1142" y="1361"/>
                    <a:pt x="1450" y="1133"/>
                    <a:pt x="1768" y="944"/>
                  </a:cubicBezTo>
                  <a:cubicBezTo>
                    <a:pt x="2095" y="755"/>
                    <a:pt x="2433" y="587"/>
                    <a:pt x="2790" y="468"/>
                  </a:cubicBezTo>
                  <a:cubicBezTo>
                    <a:pt x="2960" y="398"/>
                    <a:pt x="3148" y="369"/>
                    <a:pt x="3327" y="329"/>
                  </a:cubicBezTo>
                  <a:cubicBezTo>
                    <a:pt x="3426" y="319"/>
                    <a:pt x="3505" y="289"/>
                    <a:pt x="3605" y="279"/>
                  </a:cubicBezTo>
                  <a:lnTo>
                    <a:pt x="3873" y="249"/>
                  </a:lnTo>
                  <a:lnTo>
                    <a:pt x="385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4288850" y="2052425"/>
              <a:ext cx="60600" cy="47675"/>
            </a:xfrm>
            <a:custGeom>
              <a:avLst/>
              <a:gdLst/>
              <a:ahLst/>
              <a:cxnLst/>
              <a:rect l="l" t="t" r="r" b="b"/>
              <a:pathLst>
                <a:path w="2424" h="1907" extrusionOk="0">
                  <a:moveTo>
                    <a:pt x="2334" y="0"/>
                  </a:moveTo>
                  <a:cubicBezTo>
                    <a:pt x="2106" y="99"/>
                    <a:pt x="1907" y="238"/>
                    <a:pt x="1689" y="358"/>
                  </a:cubicBezTo>
                  <a:cubicBezTo>
                    <a:pt x="1579" y="427"/>
                    <a:pt x="1490" y="497"/>
                    <a:pt x="1380" y="566"/>
                  </a:cubicBezTo>
                  <a:lnTo>
                    <a:pt x="1232" y="665"/>
                  </a:lnTo>
                  <a:lnTo>
                    <a:pt x="1083" y="784"/>
                  </a:lnTo>
                  <a:cubicBezTo>
                    <a:pt x="994" y="854"/>
                    <a:pt x="894" y="933"/>
                    <a:pt x="795" y="1003"/>
                  </a:cubicBezTo>
                  <a:cubicBezTo>
                    <a:pt x="705" y="1082"/>
                    <a:pt x="616" y="1172"/>
                    <a:pt x="527" y="1241"/>
                  </a:cubicBezTo>
                  <a:cubicBezTo>
                    <a:pt x="427" y="1320"/>
                    <a:pt x="338" y="1410"/>
                    <a:pt x="259" y="1499"/>
                  </a:cubicBezTo>
                  <a:cubicBezTo>
                    <a:pt x="179" y="1578"/>
                    <a:pt x="80" y="1658"/>
                    <a:pt x="1" y="1757"/>
                  </a:cubicBezTo>
                  <a:lnTo>
                    <a:pt x="189" y="1907"/>
                  </a:lnTo>
                  <a:cubicBezTo>
                    <a:pt x="249" y="1807"/>
                    <a:pt x="328" y="1718"/>
                    <a:pt x="398" y="1618"/>
                  </a:cubicBezTo>
                  <a:cubicBezTo>
                    <a:pt x="467" y="1529"/>
                    <a:pt x="537" y="1430"/>
                    <a:pt x="626" y="1351"/>
                  </a:cubicBezTo>
                  <a:lnTo>
                    <a:pt x="864" y="1092"/>
                  </a:lnTo>
                  <a:lnTo>
                    <a:pt x="1152" y="864"/>
                  </a:lnTo>
                  <a:cubicBezTo>
                    <a:pt x="1192" y="834"/>
                    <a:pt x="1241" y="794"/>
                    <a:pt x="1291" y="755"/>
                  </a:cubicBezTo>
                  <a:lnTo>
                    <a:pt x="1440" y="665"/>
                  </a:lnTo>
                  <a:cubicBezTo>
                    <a:pt x="1550" y="605"/>
                    <a:pt x="1649" y="536"/>
                    <a:pt x="1758" y="486"/>
                  </a:cubicBezTo>
                  <a:cubicBezTo>
                    <a:pt x="1976" y="397"/>
                    <a:pt x="2195" y="288"/>
                    <a:pt x="2423" y="238"/>
                  </a:cubicBezTo>
                  <a:lnTo>
                    <a:pt x="23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302500" y="2082200"/>
              <a:ext cx="31300" cy="27575"/>
            </a:xfrm>
            <a:custGeom>
              <a:avLst/>
              <a:gdLst/>
              <a:ahLst/>
              <a:cxnLst/>
              <a:rect l="l" t="t" r="r" b="b"/>
              <a:pathLst>
                <a:path w="1252" h="1103" extrusionOk="0">
                  <a:moveTo>
                    <a:pt x="1112" y="1"/>
                  </a:moveTo>
                  <a:cubicBezTo>
                    <a:pt x="1013" y="70"/>
                    <a:pt x="944" y="169"/>
                    <a:pt x="845" y="248"/>
                  </a:cubicBezTo>
                  <a:cubicBezTo>
                    <a:pt x="795" y="288"/>
                    <a:pt x="755" y="328"/>
                    <a:pt x="706" y="358"/>
                  </a:cubicBezTo>
                  <a:cubicBezTo>
                    <a:pt x="656" y="398"/>
                    <a:pt x="616" y="447"/>
                    <a:pt x="567" y="487"/>
                  </a:cubicBezTo>
                  <a:cubicBezTo>
                    <a:pt x="487" y="566"/>
                    <a:pt x="378" y="626"/>
                    <a:pt x="289" y="716"/>
                  </a:cubicBezTo>
                  <a:cubicBezTo>
                    <a:pt x="199" y="795"/>
                    <a:pt x="90" y="864"/>
                    <a:pt x="0" y="944"/>
                  </a:cubicBezTo>
                  <a:lnTo>
                    <a:pt x="179" y="1102"/>
                  </a:lnTo>
                  <a:cubicBezTo>
                    <a:pt x="259" y="1013"/>
                    <a:pt x="318" y="904"/>
                    <a:pt x="388" y="815"/>
                  </a:cubicBezTo>
                  <a:cubicBezTo>
                    <a:pt x="457" y="716"/>
                    <a:pt x="556" y="646"/>
                    <a:pt x="636" y="566"/>
                  </a:cubicBezTo>
                  <a:cubicBezTo>
                    <a:pt x="686" y="527"/>
                    <a:pt x="726" y="487"/>
                    <a:pt x="775" y="457"/>
                  </a:cubicBezTo>
                  <a:lnTo>
                    <a:pt x="934" y="368"/>
                  </a:lnTo>
                  <a:cubicBezTo>
                    <a:pt x="1033" y="308"/>
                    <a:pt x="1143" y="248"/>
                    <a:pt x="1251" y="219"/>
                  </a:cubicBezTo>
                  <a:lnTo>
                    <a:pt x="11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312425" y="2098825"/>
              <a:ext cx="20375" cy="20375"/>
            </a:xfrm>
            <a:custGeom>
              <a:avLst/>
              <a:gdLst/>
              <a:ahLst/>
              <a:cxnLst/>
              <a:rect l="l" t="t" r="r" b="b"/>
              <a:pathLst>
                <a:path w="815" h="815" extrusionOk="0">
                  <a:moveTo>
                    <a:pt x="666" y="1"/>
                  </a:moveTo>
                  <a:cubicBezTo>
                    <a:pt x="607" y="60"/>
                    <a:pt x="567" y="130"/>
                    <a:pt x="517" y="190"/>
                  </a:cubicBezTo>
                  <a:cubicBezTo>
                    <a:pt x="468" y="259"/>
                    <a:pt x="418" y="309"/>
                    <a:pt x="358" y="358"/>
                  </a:cubicBezTo>
                  <a:cubicBezTo>
                    <a:pt x="259" y="477"/>
                    <a:pt x="140" y="576"/>
                    <a:pt x="1" y="656"/>
                  </a:cubicBezTo>
                  <a:lnTo>
                    <a:pt x="190" y="815"/>
                  </a:lnTo>
                  <a:cubicBezTo>
                    <a:pt x="259" y="676"/>
                    <a:pt x="329" y="547"/>
                    <a:pt x="437" y="437"/>
                  </a:cubicBezTo>
                  <a:cubicBezTo>
                    <a:pt x="487" y="388"/>
                    <a:pt x="547" y="338"/>
                    <a:pt x="616" y="298"/>
                  </a:cubicBezTo>
                  <a:cubicBezTo>
                    <a:pt x="676" y="259"/>
                    <a:pt x="735" y="229"/>
                    <a:pt x="815" y="199"/>
                  </a:cubicBezTo>
                  <a:lnTo>
                    <a:pt x="66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5558525" y="2595775"/>
              <a:ext cx="93350" cy="73750"/>
            </a:xfrm>
            <a:custGeom>
              <a:avLst/>
              <a:gdLst/>
              <a:ahLst/>
              <a:cxnLst/>
              <a:rect l="l" t="t" r="r" b="b"/>
              <a:pathLst>
                <a:path w="3734" h="2950" extrusionOk="0">
                  <a:moveTo>
                    <a:pt x="1" y="1"/>
                  </a:moveTo>
                  <a:cubicBezTo>
                    <a:pt x="31" y="428"/>
                    <a:pt x="60" y="854"/>
                    <a:pt x="60" y="1282"/>
                  </a:cubicBezTo>
                  <a:lnTo>
                    <a:pt x="60" y="1401"/>
                  </a:lnTo>
                  <a:cubicBezTo>
                    <a:pt x="70" y="1421"/>
                    <a:pt x="60" y="1450"/>
                    <a:pt x="70" y="1461"/>
                  </a:cubicBezTo>
                  <a:lnTo>
                    <a:pt x="130" y="1470"/>
                  </a:lnTo>
                  <a:lnTo>
                    <a:pt x="318" y="1510"/>
                  </a:lnTo>
                  <a:lnTo>
                    <a:pt x="646" y="1580"/>
                  </a:lnTo>
                  <a:lnTo>
                    <a:pt x="964" y="1649"/>
                  </a:lnTo>
                  <a:cubicBezTo>
                    <a:pt x="1073" y="1669"/>
                    <a:pt x="1172" y="1719"/>
                    <a:pt x="1271" y="1748"/>
                  </a:cubicBezTo>
                  <a:lnTo>
                    <a:pt x="1887" y="1977"/>
                  </a:lnTo>
                  <a:cubicBezTo>
                    <a:pt x="2086" y="2066"/>
                    <a:pt x="2284" y="2165"/>
                    <a:pt x="2483" y="2264"/>
                  </a:cubicBezTo>
                  <a:cubicBezTo>
                    <a:pt x="2870" y="2453"/>
                    <a:pt x="3257" y="2701"/>
                    <a:pt x="3625" y="2950"/>
                  </a:cubicBezTo>
                  <a:lnTo>
                    <a:pt x="3685" y="2811"/>
                  </a:lnTo>
                  <a:cubicBezTo>
                    <a:pt x="3714" y="2741"/>
                    <a:pt x="3734" y="2672"/>
                    <a:pt x="3734" y="2672"/>
                  </a:cubicBezTo>
                  <a:cubicBezTo>
                    <a:pt x="3337" y="2493"/>
                    <a:pt x="2950" y="2284"/>
                    <a:pt x="2533" y="2116"/>
                  </a:cubicBezTo>
                  <a:cubicBezTo>
                    <a:pt x="2334" y="2026"/>
                    <a:pt x="2125" y="1947"/>
                    <a:pt x="1927" y="1867"/>
                  </a:cubicBezTo>
                  <a:lnTo>
                    <a:pt x="1302" y="1649"/>
                  </a:lnTo>
                  <a:cubicBezTo>
                    <a:pt x="1202" y="1609"/>
                    <a:pt x="1093" y="1569"/>
                    <a:pt x="984" y="1549"/>
                  </a:cubicBezTo>
                  <a:lnTo>
                    <a:pt x="666" y="1470"/>
                  </a:lnTo>
                  <a:lnTo>
                    <a:pt x="348" y="1391"/>
                  </a:lnTo>
                  <a:lnTo>
                    <a:pt x="219" y="1361"/>
                  </a:lnTo>
                  <a:lnTo>
                    <a:pt x="199" y="1351"/>
                  </a:lnTo>
                  <a:cubicBezTo>
                    <a:pt x="190" y="1351"/>
                    <a:pt x="199" y="1341"/>
                    <a:pt x="199" y="1341"/>
                  </a:cubicBezTo>
                  <a:lnTo>
                    <a:pt x="199" y="1291"/>
                  </a:lnTo>
                  <a:cubicBezTo>
                    <a:pt x="229" y="854"/>
                    <a:pt x="229" y="428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5536450" y="2693575"/>
              <a:ext cx="109475" cy="44475"/>
            </a:xfrm>
            <a:custGeom>
              <a:avLst/>
              <a:gdLst/>
              <a:ahLst/>
              <a:cxnLst/>
              <a:rect l="l" t="t" r="r" b="b"/>
              <a:pathLst>
                <a:path w="4379" h="1779" extrusionOk="0">
                  <a:moveTo>
                    <a:pt x="4359" y="1"/>
                  </a:moveTo>
                  <a:cubicBezTo>
                    <a:pt x="3922" y="120"/>
                    <a:pt x="3495" y="239"/>
                    <a:pt x="3058" y="309"/>
                  </a:cubicBezTo>
                  <a:cubicBezTo>
                    <a:pt x="2840" y="338"/>
                    <a:pt x="2631" y="378"/>
                    <a:pt x="2413" y="398"/>
                  </a:cubicBezTo>
                  <a:lnTo>
                    <a:pt x="1748" y="428"/>
                  </a:lnTo>
                  <a:cubicBezTo>
                    <a:pt x="1675" y="428"/>
                    <a:pt x="1602" y="432"/>
                    <a:pt x="1529" y="432"/>
                  </a:cubicBezTo>
                  <a:cubicBezTo>
                    <a:pt x="1493" y="432"/>
                    <a:pt x="1456" y="431"/>
                    <a:pt x="1420" y="428"/>
                  </a:cubicBezTo>
                  <a:lnTo>
                    <a:pt x="1102" y="398"/>
                  </a:lnTo>
                  <a:lnTo>
                    <a:pt x="775" y="368"/>
                  </a:lnTo>
                  <a:lnTo>
                    <a:pt x="576" y="349"/>
                  </a:lnTo>
                  <a:lnTo>
                    <a:pt x="517" y="338"/>
                  </a:lnTo>
                  <a:cubicBezTo>
                    <a:pt x="506" y="349"/>
                    <a:pt x="506" y="378"/>
                    <a:pt x="497" y="398"/>
                  </a:cubicBezTo>
                  <a:lnTo>
                    <a:pt x="457" y="507"/>
                  </a:lnTo>
                  <a:cubicBezTo>
                    <a:pt x="397" y="716"/>
                    <a:pt x="318" y="914"/>
                    <a:pt x="239" y="1113"/>
                  </a:cubicBezTo>
                  <a:cubicBezTo>
                    <a:pt x="169" y="1311"/>
                    <a:pt x="89" y="1510"/>
                    <a:pt x="0" y="1708"/>
                  </a:cubicBezTo>
                  <a:lnTo>
                    <a:pt x="219" y="1778"/>
                  </a:lnTo>
                  <a:cubicBezTo>
                    <a:pt x="298" y="1580"/>
                    <a:pt x="358" y="1371"/>
                    <a:pt x="417" y="1163"/>
                  </a:cubicBezTo>
                  <a:cubicBezTo>
                    <a:pt x="477" y="964"/>
                    <a:pt x="546" y="755"/>
                    <a:pt x="596" y="537"/>
                  </a:cubicBezTo>
                  <a:lnTo>
                    <a:pt x="606" y="497"/>
                  </a:lnTo>
                  <a:lnTo>
                    <a:pt x="606" y="477"/>
                  </a:lnTo>
                  <a:lnTo>
                    <a:pt x="625" y="477"/>
                  </a:lnTo>
                  <a:lnTo>
                    <a:pt x="755" y="488"/>
                  </a:lnTo>
                  <a:lnTo>
                    <a:pt x="1082" y="517"/>
                  </a:lnTo>
                  <a:lnTo>
                    <a:pt x="1420" y="537"/>
                  </a:lnTo>
                  <a:cubicBezTo>
                    <a:pt x="1456" y="540"/>
                    <a:pt x="1493" y="541"/>
                    <a:pt x="1529" y="541"/>
                  </a:cubicBezTo>
                  <a:cubicBezTo>
                    <a:pt x="1602" y="541"/>
                    <a:pt x="1675" y="537"/>
                    <a:pt x="1748" y="537"/>
                  </a:cubicBezTo>
                  <a:lnTo>
                    <a:pt x="2413" y="517"/>
                  </a:lnTo>
                  <a:cubicBezTo>
                    <a:pt x="2631" y="507"/>
                    <a:pt x="2849" y="488"/>
                    <a:pt x="3068" y="468"/>
                  </a:cubicBezTo>
                  <a:cubicBezTo>
                    <a:pt x="3505" y="428"/>
                    <a:pt x="3942" y="349"/>
                    <a:pt x="4379" y="298"/>
                  </a:cubicBezTo>
                  <a:lnTo>
                    <a:pt x="435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5477600" y="2597525"/>
              <a:ext cx="24625" cy="119900"/>
            </a:xfrm>
            <a:custGeom>
              <a:avLst/>
              <a:gdLst/>
              <a:ahLst/>
              <a:cxnLst/>
              <a:rect l="l" t="t" r="r" b="b"/>
              <a:pathLst>
                <a:path w="985" h="4796" extrusionOk="0">
                  <a:moveTo>
                    <a:pt x="984" y="0"/>
                  </a:moveTo>
                  <a:lnTo>
                    <a:pt x="755" y="10"/>
                  </a:lnTo>
                  <a:cubicBezTo>
                    <a:pt x="755" y="209"/>
                    <a:pt x="766" y="407"/>
                    <a:pt x="775" y="606"/>
                  </a:cubicBezTo>
                  <a:lnTo>
                    <a:pt x="775" y="1201"/>
                  </a:lnTo>
                  <a:cubicBezTo>
                    <a:pt x="755" y="1609"/>
                    <a:pt x="726" y="2006"/>
                    <a:pt x="656" y="2413"/>
                  </a:cubicBezTo>
                  <a:cubicBezTo>
                    <a:pt x="627" y="2611"/>
                    <a:pt x="587" y="2810"/>
                    <a:pt x="537" y="2999"/>
                  </a:cubicBezTo>
                  <a:lnTo>
                    <a:pt x="477" y="3297"/>
                  </a:lnTo>
                  <a:lnTo>
                    <a:pt x="388" y="3584"/>
                  </a:lnTo>
                  <a:lnTo>
                    <a:pt x="309" y="3873"/>
                  </a:lnTo>
                  <a:lnTo>
                    <a:pt x="210" y="4160"/>
                  </a:lnTo>
                  <a:lnTo>
                    <a:pt x="100" y="4438"/>
                  </a:lnTo>
                  <a:cubicBezTo>
                    <a:pt x="90" y="4488"/>
                    <a:pt x="71" y="4538"/>
                    <a:pt x="51" y="4588"/>
                  </a:cubicBezTo>
                  <a:lnTo>
                    <a:pt x="1" y="4716"/>
                  </a:lnTo>
                  <a:lnTo>
                    <a:pt x="239" y="4796"/>
                  </a:lnTo>
                  <a:lnTo>
                    <a:pt x="279" y="4647"/>
                  </a:lnTo>
                  <a:lnTo>
                    <a:pt x="309" y="4498"/>
                  </a:lnTo>
                  <a:lnTo>
                    <a:pt x="388" y="4210"/>
                  </a:lnTo>
                  <a:lnTo>
                    <a:pt x="457" y="3913"/>
                  </a:lnTo>
                  <a:lnTo>
                    <a:pt x="527" y="3624"/>
                  </a:lnTo>
                  <a:lnTo>
                    <a:pt x="596" y="3326"/>
                  </a:lnTo>
                  <a:lnTo>
                    <a:pt x="646" y="3028"/>
                  </a:lnTo>
                  <a:cubicBezTo>
                    <a:pt x="686" y="2820"/>
                    <a:pt x="726" y="2622"/>
                    <a:pt x="755" y="2423"/>
                  </a:cubicBezTo>
                  <a:cubicBezTo>
                    <a:pt x="825" y="2026"/>
                    <a:pt x="865" y="1619"/>
                    <a:pt x="914" y="1212"/>
                  </a:cubicBezTo>
                  <a:cubicBezTo>
                    <a:pt x="924" y="1013"/>
                    <a:pt x="954" y="804"/>
                    <a:pt x="964" y="606"/>
                  </a:cubicBezTo>
                  <a:cubicBezTo>
                    <a:pt x="974" y="407"/>
                    <a:pt x="974" y="199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5456025" y="2598250"/>
              <a:ext cx="23350" cy="111500"/>
            </a:xfrm>
            <a:custGeom>
              <a:avLst/>
              <a:gdLst/>
              <a:ahLst/>
              <a:cxnLst/>
              <a:rect l="l" t="t" r="r" b="b"/>
              <a:pathLst>
                <a:path w="934" h="4460" extrusionOk="0">
                  <a:moveTo>
                    <a:pt x="695" y="1"/>
                  </a:moveTo>
                  <a:cubicBezTo>
                    <a:pt x="705" y="190"/>
                    <a:pt x="715" y="378"/>
                    <a:pt x="725" y="557"/>
                  </a:cubicBezTo>
                  <a:cubicBezTo>
                    <a:pt x="725" y="746"/>
                    <a:pt x="715" y="934"/>
                    <a:pt x="715" y="1123"/>
                  </a:cubicBezTo>
                  <a:cubicBezTo>
                    <a:pt x="705" y="1490"/>
                    <a:pt x="675" y="1868"/>
                    <a:pt x="616" y="2235"/>
                  </a:cubicBezTo>
                  <a:cubicBezTo>
                    <a:pt x="586" y="2424"/>
                    <a:pt x="546" y="2613"/>
                    <a:pt x="506" y="2791"/>
                  </a:cubicBezTo>
                  <a:lnTo>
                    <a:pt x="447" y="3059"/>
                  </a:lnTo>
                  <a:lnTo>
                    <a:pt x="367" y="3327"/>
                  </a:lnTo>
                  <a:lnTo>
                    <a:pt x="288" y="3595"/>
                  </a:lnTo>
                  <a:lnTo>
                    <a:pt x="188" y="3864"/>
                  </a:lnTo>
                  <a:lnTo>
                    <a:pt x="100" y="4122"/>
                  </a:lnTo>
                  <a:cubicBezTo>
                    <a:pt x="80" y="4162"/>
                    <a:pt x="69" y="4211"/>
                    <a:pt x="49" y="4261"/>
                  </a:cubicBezTo>
                  <a:lnTo>
                    <a:pt x="0" y="4380"/>
                  </a:lnTo>
                  <a:lnTo>
                    <a:pt x="239" y="4459"/>
                  </a:lnTo>
                  <a:lnTo>
                    <a:pt x="278" y="4320"/>
                  </a:lnTo>
                  <a:cubicBezTo>
                    <a:pt x="278" y="4281"/>
                    <a:pt x="288" y="4231"/>
                    <a:pt x="298" y="4191"/>
                  </a:cubicBezTo>
                  <a:lnTo>
                    <a:pt x="367" y="3913"/>
                  </a:lnTo>
                  <a:lnTo>
                    <a:pt x="437" y="3645"/>
                  </a:lnTo>
                  <a:lnTo>
                    <a:pt x="497" y="3367"/>
                  </a:lnTo>
                  <a:lnTo>
                    <a:pt x="566" y="3089"/>
                  </a:lnTo>
                  <a:lnTo>
                    <a:pt x="616" y="2811"/>
                  </a:lnTo>
                  <a:cubicBezTo>
                    <a:pt x="645" y="2622"/>
                    <a:pt x="685" y="2443"/>
                    <a:pt x="715" y="2255"/>
                  </a:cubicBezTo>
                  <a:cubicBezTo>
                    <a:pt x="775" y="1878"/>
                    <a:pt x="814" y="1501"/>
                    <a:pt x="854" y="1133"/>
                  </a:cubicBezTo>
                  <a:cubicBezTo>
                    <a:pt x="874" y="945"/>
                    <a:pt x="894" y="755"/>
                    <a:pt x="903" y="567"/>
                  </a:cubicBezTo>
                  <a:lnTo>
                    <a:pt x="9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5642425" y="2664050"/>
              <a:ext cx="11200" cy="35275"/>
            </a:xfrm>
            <a:custGeom>
              <a:avLst/>
              <a:gdLst/>
              <a:ahLst/>
              <a:cxnLst/>
              <a:rect l="l" t="t" r="r" b="b"/>
              <a:pathLst>
                <a:path w="448" h="1411" extrusionOk="0">
                  <a:moveTo>
                    <a:pt x="428" y="0"/>
                  </a:moveTo>
                  <a:lnTo>
                    <a:pt x="199" y="89"/>
                  </a:lnTo>
                  <a:cubicBezTo>
                    <a:pt x="190" y="129"/>
                    <a:pt x="219" y="159"/>
                    <a:pt x="219" y="209"/>
                  </a:cubicBezTo>
                  <a:cubicBezTo>
                    <a:pt x="229" y="259"/>
                    <a:pt x="229" y="308"/>
                    <a:pt x="229" y="358"/>
                  </a:cubicBezTo>
                  <a:cubicBezTo>
                    <a:pt x="229" y="467"/>
                    <a:pt x="219" y="576"/>
                    <a:pt x="199" y="685"/>
                  </a:cubicBezTo>
                  <a:cubicBezTo>
                    <a:pt x="190" y="804"/>
                    <a:pt x="170" y="904"/>
                    <a:pt x="140" y="1013"/>
                  </a:cubicBezTo>
                  <a:cubicBezTo>
                    <a:pt x="130" y="1062"/>
                    <a:pt x="100" y="1102"/>
                    <a:pt x="80" y="1152"/>
                  </a:cubicBezTo>
                  <a:cubicBezTo>
                    <a:pt x="60" y="1192"/>
                    <a:pt x="31" y="1221"/>
                    <a:pt x="1" y="1252"/>
                  </a:cubicBezTo>
                  <a:lnTo>
                    <a:pt x="219" y="1410"/>
                  </a:lnTo>
                  <a:cubicBezTo>
                    <a:pt x="239" y="1340"/>
                    <a:pt x="259" y="1271"/>
                    <a:pt x="269" y="1212"/>
                  </a:cubicBezTo>
                  <a:lnTo>
                    <a:pt x="289" y="1033"/>
                  </a:lnTo>
                  <a:cubicBezTo>
                    <a:pt x="289" y="923"/>
                    <a:pt x="298" y="804"/>
                    <a:pt x="309" y="695"/>
                  </a:cubicBezTo>
                  <a:cubicBezTo>
                    <a:pt x="318" y="596"/>
                    <a:pt x="348" y="487"/>
                    <a:pt x="378" y="378"/>
                  </a:cubicBezTo>
                  <a:cubicBezTo>
                    <a:pt x="388" y="318"/>
                    <a:pt x="398" y="268"/>
                    <a:pt x="418" y="209"/>
                  </a:cubicBezTo>
                  <a:cubicBezTo>
                    <a:pt x="428" y="149"/>
                    <a:pt x="448" y="70"/>
                    <a:pt x="4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5510375" y="2640950"/>
              <a:ext cx="46950" cy="38750"/>
            </a:xfrm>
            <a:custGeom>
              <a:avLst/>
              <a:gdLst/>
              <a:ahLst/>
              <a:cxnLst/>
              <a:rect l="l" t="t" r="r" b="b"/>
              <a:pathLst>
                <a:path w="1878" h="1550" extrusionOk="0">
                  <a:moveTo>
                    <a:pt x="298" y="305"/>
                  </a:moveTo>
                  <a:cubicBezTo>
                    <a:pt x="419" y="360"/>
                    <a:pt x="541" y="417"/>
                    <a:pt x="656" y="477"/>
                  </a:cubicBezTo>
                  <a:lnTo>
                    <a:pt x="944" y="616"/>
                  </a:lnTo>
                  <a:lnTo>
                    <a:pt x="1222" y="785"/>
                  </a:lnTo>
                  <a:lnTo>
                    <a:pt x="1500" y="954"/>
                  </a:lnTo>
                  <a:lnTo>
                    <a:pt x="1599" y="1024"/>
                  </a:lnTo>
                  <a:lnTo>
                    <a:pt x="1639" y="1044"/>
                  </a:lnTo>
                  <a:lnTo>
                    <a:pt x="1659" y="1053"/>
                  </a:lnTo>
                  <a:lnTo>
                    <a:pt x="1639" y="1073"/>
                  </a:lnTo>
                  <a:cubicBezTo>
                    <a:pt x="1619" y="1083"/>
                    <a:pt x="1589" y="1093"/>
                    <a:pt x="1560" y="1103"/>
                  </a:cubicBezTo>
                  <a:lnTo>
                    <a:pt x="1490" y="1123"/>
                  </a:lnTo>
                  <a:cubicBezTo>
                    <a:pt x="1470" y="1133"/>
                    <a:pt x="1440" y="1143"/>
                    <a:pt x="1421" y="1143"/>
                  </a:cubicBezTo>
                  <a:cubicBezTo>
                    <a:pt x="1311" y="1172"/>
                    <a:pt x="1202" y="1183"/>
                    <a:pt x="1092" y="1202"/>
                  </a:cubicBezTo>
                  <a:cubicBezTo>
                    <a:pt x="865" y="1242"/>
                    <a:pt x="666" y="1302"/>
                    <a:pt x="447" y="1341"/>
                  </a:cubicBezTo>
                  <a:lnTo>
                    <a:pt x="189" y="1391"/>
                  </a:lnTo>
                  <a:cubicBezTo>
                    <a:pt x="173" y="1391"/>
                    <a:pt x="157" y="1404"/>
                    <a:pt x="152" y="1404"/>
                  </a:cubicBezTo>
                  <a:cubicBezTo>
                    <a:pt x="150" y="1404"/>
                    <a:pt x="150" y="1403"/>
                    <a:pt x="150" y="1401"/>
                  </a:cubicBezTo>
                  <a:lnTo>
                    <a:pt x="159" y="1361"/>
                  </a:lnTo>
                  <a:lnTo>
                    <a:pt x="179" y="1262"/>
                  </a:lnTo>
                  <a:cubicBezTo>
                    <a:pt x="219" y="1073"/>
                    <a:pt x="249" y="874"/>
                    <a:pt x="269" y="676"/>
                  </a:cubicBezTo>
                  <a:cubicBezTo>
                    <a:pt x="278" y="577"/>
                    <a:pt x="289" y="477"/>
                    <a:pt x="298" y="388"/>
                  </a:cubicBezTo>
                  <a:cubicBezTo>
                    <a:pt x="298" y="360"/>
                    <a:pt x="298" y="333"/>
                    <a:pt x="298" y="305"/>
                  </a:cubicBezTo>
                  <a:close/>
                  <a:moveTo>
                    <a:pt x="179" y="1"/>
                  </a:moveTo>
                  <a:lnTo>
                    <a:pt x="126" y="97"/>
                  </a:lnTo>
                  <a:lnTo>
                    <a:pt x="126" y="97"/>
                  </a:lnTo>
                  <a:lnTo>
                    <a:pt x="60" y="100"/>
                  </a:lnTo>
                  <a:cubicBezTo>
                    <a:pt x="65" y="132"/>
                    <a:pt x="69" y="163"/>
                    <a:pt x="73" y="195"/>
                  </a:cubicBezTo>
                  <a:lnTo>
                    <a:pt x="73" y="195"/>
                  </a:lnTo>
                  <a:lnTo>
                    <a:pt x="70" y="199"/>
                  </a:lnTo>
                  <a:cubicBezTo>
                    <a:pt x="71" y="200"/>
                    <a:pt x="72" y="200"/>
                    <a:pt x="73" y="201"/>
                  </a:cubicBezTo>
                  <a:lnTo>
                    <a:pt x="73" y="201"/>
                  </a:lnTo>
                  <a:cubicBezTo>
                    <a:pt x="90" y="354"/>
                    <a:pt x="90" y="503"/>
                    <a:pt x="90" y="666"/>
                  </a:cubicBezTo>
                  <a:cubicBezTo>
                    <a:pt x="80" y="855"/>
                    <a:pt x="70" y="1044"/>
                    <a:pt x="40" y="1242"/>
                  </a:cubicBezTo>
                  <a:lnTo>
                    <a:pt x="11" y="1430"/>
                  </a:lnTo>
                  <a:lnTo>
                    <a:pt x="0" y="1540"/>
                  </a:lnTo>
                  <a:lnTo>
                    <a:pt x="0" y="1550"/>
                  </a:lnTo>
                  <a:lnTo>
                    <a:pt x="11" y="1550"/>
                  </a:lnTo>
                  <a:lnTo>
                    <a:pt x="40" y="1540"/>
                  </a:lnTo>
                  <a:lnTo>
                    <a:pt x="100" y="1530"/>
                  </a:lnTo>
                  <a:lnTo>
                    <a:pt x="477" y="1441"/>
                  </a:lnTo>
                  <a:cubicBezTo>
                    <a:pt x="686" y="1401"/>
                    <a:pt x="904" y="1331"/>
                    <a:pt x="1112" y="1302"/>
                  </a:cubicBezTo>
                  <a:cubicBezTo>
                    <a:pt x="1222" y="1282"/>
                    <a:pt x="1331" y="1272"/>
                    <a:pt x="1440" y="1242"/>
                  </a:cubicBezTo>
                  <a:cubicBezTo>
                    <a:pt x="1470" y="1242"/>
                    <a:pt x="1500" y="1232"/>
                    <a:pt x="1529" y="1232"/>
                  </a:cubicBezTo>
                  <a:lnTo>
                    <a:pt x="1619" y="1202"/>
                  </a:lnTo>
                  <a:cubicBezTo>
                    <a:pt x="1688" y="1172"/>
                    <a:pt x="1758" y="1143"/>
                    <a:pt x="1827" y="1103"/>
                  </a:cubicBezTo>
                  <a:lnTo>
                    <a:pt x="1877" y="1083"/>
                  </a:lnTo>
                  <a:cubicBezTo>
                    <a:pt x="1867" y="1063"/>
                    <a:pt x="1847" y="1053"/>
                    <a:pt x="1838" y="1044"/>
                  </a:cubicBezTo>
                  <a:lnTo>
                    <a:pt x="1738" y="974"/>
                  </a:lnTo>
                  <a:lnTo>
                    <a:pt x="1569" y="855"/>
                  </a:lnTo>
                  <a:lnTo>
                    <a:pt x="1301" y="666"/>
                  </a:lnTo>
                  <a:lnTo>
                    <a:pt x="1033" y="488"/>
                  </a:lnTo>
                  <a:lnTo>
                    <a:pt x="745" y="318"/>
                  </a:lnTo>
                  <a:cubicBezTo>
                    <a:pt x="556" y="210"/>
                    <a:pt x="368" y="100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5524775" y="2736275"/>
              <a:ext cx="74750" cy="101550"/>
            </a:xfrm>
            <a:custGeom>
              <a:avLst/>
              <a:gdLst/>
              <a:ahLst/>
              <a:cxnLst/>
              <a:rect l="l" t="t" r="r" b="b"/>
              <a:pathLst>
                <a:path w="2990" h="4062" extrusionOk="0">
                  <a:moveTo>
                    <a:pt x="467" y="0"/>
                  </a:moveTo>
                  <a:cubicBezTo>
                    <a:pt x="358" y="408"/>
                    <a:pt x="219" y="815"/>
                    <a:pt x="70" y="1222"/>
                  </a:cubicBezTo>
                  <a:lnTo>
                    <a:pt x="30" y="1321"/>
                  </a:lnTo>
                  <a:cubicBezTo>
                    <a:pt x="20" y="1341"/>
                    <a:pt x="0" y="1361"/>
                    <a:pt x="10" y="1381"/>
                  </a:cubicBezTo>
                  <a:lnTo>
                    <a:pt x="70" y="1410"/>
                  </a:lnTo>
                  <a:lnTo>
                    <a:pt x="229" y="1520"/>
                  </a:lnTo>
                  <a:lnTo>
                    <a:pt x="497" y="1699"/>
                  </a:lnTo>
                  <a:lnTo>
                    <a:pt x="775" y="1877"/>
                  </a:lnTo>
                  <a:cubicBezTo>
                    <a:pt x="864" y="1937"/>
                    <a:pt x="944" y="2016"/>
                    <a:pt x="1023" y="2086"/>
                  </a:cubicBezTo>
                  <a:lnTo>
                    <a:pt x="1520" y="2522"/>
                  </a:lnTo>
                  <a:cubicBezTo>
                    <a:pt x="1679" y="2681"/>
                    <a:pt x="1827" y="2840"/>
                    <a:pt x="1966" y="3009"/>
                  </a:cubicBezTo>
                  <a:cubicBezTo>
                    <a:pt x="2264" y="3327"/>
                    <a:pt x="2522" y="3694"/>
                    <a:pt x="2780" y="4062"/>
                  </a:cubicBezTo>
                  <a:lnTo>
                    <a:pt x="2989" y="3843"/>
                  </a:lnTo>
                  <a:cubicBezTo>
                    <a:pt x="2681" y="3526"/>
                    <a:pt x="2403" y="3198"/>
                    <a:pt x="2076" y="2890"/>
                  </a:cubicBezTo>
                  <a:cubicBezTo>
                    <a:pt x="1917" y="2741"/>
                    <a:pt x="1758" y="2582"/>
                    <a:pt x="1599" y="2433"/>
                  </a:cubicBezTo>
                  <a:lnTo>
                    <a:pt x="1092" y="2006"/>
                  </a:lnTo>
                  <a:cubicBezTo>
                    <a:pt x="1003" y="1937"/>
                    <a:pt x="924" y="1858"/>
                    <a:pt x="834" y="1798"/>
                  </a:cubicBezTo>
                  <a:lnTo>
                    <a:pt x="567" y="1609"/>
                  </a:lnTo>
                  <a:lnTo>
                    <a:pt x="298" y="1421"/>
                  </a:lnTo>
                  <a:lnTo>
                    <a:pt x="189" y="1341"/>
                  </a:lnTo>
                  <a:lnTo>
                    <a:pt x="169" y="1331"/>
                  </a:lnTo>
                  <a:cubicBezTo>
                    <a:pt x="169" y="1321"/>
                    <a:pt x="179" y="1321"/>
                    <a:pt x="179" y="1311"/>
                  </a:cubicBezTo>
                  <a:lnTo>
                    <a:pt x="199" y="1271"/>
                  </a:lnTo>
                  <a:cubicBezTo>
                    <a:pt x="377" y="874"/>
                    <a:pt x="547" y="477"/>
                    <a:pt x="686" y="70"/>
                  </a:cubicBezTo>
                  <a:lnTo>
                    <a:pt x="4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5465200" y="2832100"/>
              <a:ext cx="116950" cy="33775"/>
            </a:xfrm>
            <a:custGeom>
              <a:avLst/>
              <a:gdLst/>
              <a:ahLst/>
              <a:cxnLst/>
              <a:rect l="l" t="t" r="r" b="b"/>
              <a:pathLst>
                <a:path w="4678" h="1351" extrusionOk="0">
                  <a:moveTo>
                    <a:pt x="973" y="0"/>
                  </a:moveTo>
                  <a:cubicBezTo>
                    <a:pt x="964" y="0"/>
                    <a:pt x="953" y="20"/>
                    <a:pt x="934" y="40"/>
                  </a:cubicBezTo>
                  <a:lnTo>
                    <a:pt x="864" y="130"/>
                  </a:lnTo>
                  <a:cubicBezTo>
                    <a:pt x="586" y="457"/>
                    <a:pt x="298" y="775"/>
                    <a:pt x="0" y="1083"/>
                  </a:cubicBezTo>
                  <a:lnTo>
                    <a:pt x="179" y="1231"/>
                  </a:lnTo>
                  <a:cubicBezTo>
                    <a:pt x="447" y="904"/>
                    <a:pt x="725" y="566"/>
                    <a:pt x="973" y="209"/>
                  </a:cubicBezTo>
                  <a:lnTo>
                    <a:pt x="1003" y="169"/>
                  </a:lnTo>
                  <a:cubicBezTo>
                    <a:pt x="1003" y="169"/>
                    <a:pt x="1003" y="159"/>
                    <a:pt x="1013" y="159"/>
                  </a:cubicBezTo>
                  <a:lnTo>
                    <a:pt x="1023" y="159"/>
                  </a:lnTo>
                  <a:lnTo>
                    <a:pt x="1152" y="218"/>
                  </a:lnTo>
                  <a:lnTo>
                    <a:pt x="1450" y="358"/>
                  </a:lnTo>
                  <a:lnTo>
                    <a:pt x="1748" y="507"/>
                  </a:lnTo>
                  <a:cubicBezTo>
                    <a:pt x="1847" y="556"/>
                    <a:pt x="1957" y="586"/>
                    <a:pt x="2056" y="626"/>
                  </a:cubicBezTo>
                  <a:lnTo>
                    <a:pt x="2672" y="844"/>
                  </a:lnTo>
                  <a:cubicBezTo>
                    <a:pt x="2890" y="904"/>
                    <a:pt x="3098" y="973"/>
                    <a:pt x="3307" y="1033"/>
                  </a:cubicBezTo>
                  <a:cubicBezTo>
                    <a:pt x="3734" y="1162"/>
                    <a:pt x="4170" y="1251"/>
                    <a:pt x="4598" y="1350"/>
                  </a:cubicBezTo>
                  <a:lnTo>
                    <a:pt x="4677" y="1072"/>
                  </a:lnTo>
                  <a:cubicBezTo>
                    <a:pt x="4240" y="1033"/>
                    <a:pt x="3793" y="983"/>
                    <a:pt x="3356" y="884"/>
                  </a:cubicBezTo>
                  <a:cubicBezTo>
                    <a:pt x="3138" y="834"/>
                    <a:pt x="2930" y="794"/>
                    <a:pt x="2711" y="735"/>
                  </a:cubicBezTo>
                  <a:lnTo>
                    <a:pt x="2096" y="527"/>
                  </a:lnTo>
                  <a:cubicBezTo>
                    <a:pt x="1996" y="487"/>
                    <a:pt x="1887" y="457"/>
                    <a:pt x="1787" y="408"/>
                  </a:cubicBezTo>
                  <a:lnTo>
                    <a:pt x="1500" y="258"/>
                  </a:lnTo>
                  <a:lnTo>
                    <a:pt x="1212" y="119"/>
                  </a:lnTo>
                  <a:lnTo>
                    <a:pt x="1033" y="3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5418025" y="2715425"/>
              <a:ext cx="65550" cy="107250"/>
            </a:xfrm>
            <a:custGeom>
              <a:avLst/>
              <a:gdLst/>
              <a:ahLst/>
              <a:cxnLst/>
              <a:rect l="l" t="t" r="r" b="b"/>
              <a:pathLst>
                <a:path w="2622" h="4290" extrusionOk="0">
                  <a:moveTo>
                    <a:pt x="2394" y="0"/>
                  </a:moveTo>
                  <a:cubicBezTo>
                    <a:pt x="2284" y="378"/>
                    <a:pt x="2145" y="755"/>
                    <a:pt x="1986" y="1123"/>
                  </a:cubicBezTo>
                  <a:cubicBezTo>
                    <a:pt x="1828" y="1490"/>
                    <a:pt x="1649" y="1858"/>
                    <a:pt x="1441" y="2205"/>
                  </a:cubicBezTo>
                  <a:cubicBezTo>
                    <a:pt x="1331" y="2374"/>
                    <a:pt x="1242" y="2553"/>
                    <a:pt x="1123" y="2711"/>
                  </a:cubicBezTo>
                  <a:cubicBezTo>
                    <a:pt x="1004" y="2880"/>
                    <a:pt x="894" y="3049"/>
                    <a:pt x="766" y="3208"/>
                  </a:cubicBezTo>
                  <a:cubicBezTo>
                    <a:pt x="646" y="3367"/>
                    <a:pt x="517" y="3526"/>
                    <a:pt x="388" y="3674"/>
                  </a:cubicBezTo>
                  <a:lnTo>
                    <a:pt x="190" y="3893"/>
                  </a:lnTo>
                  <a:cubicBezTo>
                    <a:pt x="150" y="3932"/>
                    <a:pt x="120" y="3972"/>
                    <a:pt x="90" y="4012"/>
                  </a:cubicBezTo>
                  <a:lnTo>
                    <a:pt x="51" y="4071"/>
                  </a:lnTo>
                  <a:lnTo>
                    <a:pt x="1" y="4121"/>
                  </a:lnTo>
                  <a:lnTo>
                    <a:pt x="190" y="4290"/>
                  </a:lnTo>
                  <a:cubicBezTo>
                    <a:pt x="190" y="4290"/>
                    <a:pt x="210" y="4250"/>
                    <a:pt x="239" y="4221"/>
                  </a:cubicBezTo>
                  <a:cubicBezTo>
                    <a:pt x="259" y="4190"/>
                    <a:pt x="279" y="4151"/>
                    <a:pt x="279" y="4151"/>
                  </a:cubicBezTo>
                  <a:cubicBezTo>
                    <a:pt x="299" y="4111"/>
                    <a:pt x="329" y="4071"/>
                    <a:pt x="358" y="4032"/>
                  </a:cubicBezTo>
                  <a:lnTo>
                    <a:pt x="537" y="3784"/>
                  </a:lnTo>
                  <a:cubicBezTo>
                    <a:pt x="656" y="3625"/>
                    <a:pt x="766" y="3456"/>
                    <a:pt x="885" y="3287"/>
                  </a:cubicBezTo>
                  <a:cubicBezTo>
                    <a:pt x="994" y="3118"/>
                    <a:pt x="1103" y="2939"/>
                    <a:pt x="1212" y="2771"/>
                  </a:cubicBezTo>
                  <a:cubicBezTo>
                    <a:pt x="1322" y="2602"/>
                    <a:pt x="1421" y="2423"/>
                    <a:pt x="1530" y="2255"/>
                  </a:cubicBezTo>
                  <a:cubicBezTo>
                    <a:pt x="1739" y="1897"/>
                    <a:pt x="1927" y="1549"/>
                    <a:pt x="2116" y="1182"/>
                  </a:cubicBezTo>
                  <a:cubicBezTo>
                    <a:pt x="2295" y="825"/>
                    <a:pt x="2473" y="457"/>
                    <a:pt x="2622" y="80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5400650" y="2707725"/>
              <a:ext cx="61100" cy="99825"/>
            </a:xfrm>
            <a:custGeom>
              <a:avLst/>
              <a:gdLst/>
              <a:ahLst/>
              <a:cxnLst/>
              <a:rect l="l" t="t" r="r" b="b"/>
              <a:pathLst>
                <a:path w="2444" h="3993" extrusionOk="0">
                  <a:moveTo>
                    <a:pt x="2225" y="1"/>
                  </a:moveTo>
                  <a:cubicBezTo>
                    <a:pt x="2125" y="358"/>
                    <a:pt x="1997" y="706"/>
                    <a:pt x="1847" y="1043"/>
                  </a:cubicBezTo>
                  <a:cubicBezTo>
                    <a:pt x="1708" y="1391"/>
                    <a:pt x="1530" y="1729"/>
                    <a:pt x="1341" y="2046"/>
                  </a:cubicBezTo>
                  <a:cubicBezTo>
                    <a:pt x="1242" y="2205"/>
                    <a:pt x="1152" y="2374"/>
                    <a:pt x="1044" y="2523"/>
                  </a:cubicBezTo>
                  <a:cubicBezTo>
                    <a:pt x="934" y="2682"/>
                    <a:pt x="835" y="2841"/>
                    <a:pt x="716" y="2980"/>
                  </a:cubicBezTo>
                  <a:cubicBezTo>
                    <a:pt x="596" y="3128"/>
                    <a:pt x="488" y="3278"/>
                    <a:pt x="358" y="3417"/>
                  </a:cubicBezTo>
                  <a:lnTo>
                    <a:pt x="170" y="3625"/>
                  </a:lnTo>
                  <a:cubicBezTo>
                    <a:pt x="140" y="3655"/>
                    <a:pt x="110" y="3695"/>
                    <a:pt x="80" y="3734"/>
                  </a:cubicBezTo>
                  <a:cubicBezTo>
                    <a:pt x="80" y="3734"/>
                    <a:pt x="60" y="3754"/>
                    <a:pt x="40" y="3784"/>
                  </a:cubicBezTo>
                  <a:cubicBezTo>
                    <a:pt x="20" y="3814"/>
                    <a:pt x="1" y="3834"/>
                    <a:pt x="1" y="3834"/>
                  </a:cubicBezTo>
                  <a:lnTo>
                    <a:pt x="190" y="3992"/>
                  </a:lnTo>
                  <a:lnTo>
                    <a:pt x="229" y="3933"/>
                  </a:lnTo>
                  <a:lnTo>
                    <a:pt x="269" y="3873"/>
                  </a:lnTo>
                  <a:cubicBezTo>
                    <a:pt x="289" y="3834"/>
                    <a:pt x="318" y="3794"/>
                    <a:pt x="338" y="3754"/>
                  </a:cubicBezTo>
                  <a:lnTo>
                    <a:pt x="507" y="3525"/>
                  </a:lnTo>
                  <a:cubicBezTo>
                    <a:pt x="616" y="3377"/>
                    <a:pt x="726" y="3218"/>
                    <a:pt x="835" y="3059"/>
                  </a:cubicBezTo>
                  <a:cubicBezTo>
                    <a:pt x="934" y="2910"/>
                    <a:pt x="1033" y="2741"/>
                    <a:pt x="1143" y="2583"/>
                  </a:cubicBezTo>
                  <a:cubicBezTo>
                    <a:pt x="1242" y="2433"/>
                    <a:pt x="1331" y="2265"/>
                    <a:pt x="1430" y="2106"/>
                  </a:cubicBezTo>
                  <a:cubicBezTo>
                    <a:pt x="1619" y="1778"/>
                    <a:pt x="1808" y="1440"/>
                    <a:pt x="1977" y="1103"/>
                  </a:cubicBezTo>
                  <a:cubicBezTo>
                    <a:pt x="2145" y="765"/>
                    <a:pt x="2315" y="428"/>
                    <a:pt x="2443" y="80"/>
                  </a:cubicBezTo>
                  <a:lnTo>
                    <a:pt x="22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5578875" y="2834075"/>
              <a:ext cx="21150" cy="31075"/>
            </a:xfrm>
            <a:custGeom>
              <a:avLst/>
              <a:gdLst/>
              <a:ahLst/>
              <a:cxnLst/>
              <a:rect l="l" t="t" r="r" b="b"/>
              <a:pathLst>
                <a:path w="846" h="1243" extrusionOk="0">
                  <a:moveTo>
                    <a:pt x="596" y="0"/>
                  </a:moveTo>
                  <a:cubicBezTo>
                    <a:pt x="577" y="31"/>
                    <a:pt x="596" y="70"/>
                    <a:pt x="577" y="120"/>
                  </a:cubicBezTo>
                  <a:cubicBezTo>
                    <a:pt x="567" y="170"/>
                    <a:pt x="547" y="219"/>
                    <a:pt x="537" y="269"/>
                  </a:cubicBezTo>
                  <a:cubicBezTo>
                    <a:pt x="497" y="368"/>
                    <a:pt x="448" y="468"/>
                    <a:pt x="388" y="567"/>
                  </a:cubicBezTo>
                  <a:cubicBezTo>
                    <a:pt x="329" y="666"/>
                    <a:pt x="279" y="755"/>
                    <a:pt x="210" y="835"/>
                  </a:cubicBezTo>
                  <a:cubicBezTo>
                    <a:pt x="179" y="874"/>
                    <a:pt x="140" y="914"/>
                    <a:pt x="110" y="944"/>
                  </a:cubicBezTo>
                  <a:cubicBezTo>
                    <a:pt x="71" y="974"/>
                    <a:pt x="31" y="993"/>
                    <a:pt x="1" y="1013"/>
                  </a:cubicBezTo>
                  <a:lnTo>
                    <a:pt x="150" y="1242"/>
                  </a:lnTo>
                  <a:cubicBezTo>
                    <a:pt x="190" y="1182"/>
                    <a:pt x="229" y="1132"/>
                    <a:pt x="259" y="1073"/>
                  </a:cubicBezTo>
                  <a:lnTo>
                    <a:pt x="338" y="914"/>
                  </a:lnTo>
                  <a:cubicBezTo>
                    <a:pt x="388" y="815"/>
                    <a:pt x="428" y="706"/>
                    <a:pt x="488" y="616"/>
                  </a:cubicBezTo>
                  <a:cubicBezTo>
                    <a:pt x="537" y="517"/>
                    <a:pt x="596" y="428"/>
                    <a:pt x="666" y="338"/>
                  </a:cubicBezTo>
                  <a:cubicBezTo>
                    <a:pt x="696" y="289"/>
                    <a:pt x="726" y="239"/>
                    <a:pt x="766" y="190"/>
                  </a:cubicBezTo>
                  <a:cubicBezTo>
                    <a:pt x="786" y="139"/>
                    <a:pt x="835" y="70"/>
                    <a:pt x="84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5461225" y="2762350"/>
              <a:ext cx="48175" cy="41225"/>
            </a:xfrm>
            <a:custGeom>
              <a:avLst/>
              <a:gdLst/>
              <a:ahLst/>
              <a:cxnLst/>
              <a:rect l="l" t="t" r="r" b="b"/>
              <a:pathLst>
                <a:path w="1927" h="1649" extrusionOk="0">
                  <a:moveTo>
                    <a:pt x="734" y="330"/>
                  </a:moveTo>
                  <a:cubicBezTo>
                    <a:pt x="823" y="424"/>
                    <a:pt x="913" y="520"/>
                    <a:pt x="1004" y="616"/>
                  </a:cubicBezTo>
                  <a:lnTo>
                    <a:pt x="1222" y="854"/>
                  </a:lnTo>
                  <a:lnTo>
                    <a:pt x="1430" y="1112"/>
                  </a:lnTo>
                  <a:lnTo>
                    <a:pt x="1619" y="1380"/>
                  </a:lnTo>
                  <a:lnTo>
                    <a:pt x="1688" y="1470"/>
                  </a:lnTo>
                  <a:lnTo>
                    <a:pt x="1718" y="1510"/>
                  </a:lnTo>
                  <a:lnTo>
                    <a:pt x="1728" y="1529"/>
                  </a:lnTo>
                  <a:lnTo>
                    <a:pt x="1708" y="1529"/>
                  </a:lnTo>
                  <a:cubicBezTo>
                    <a:pt x="1693" y="1534"/>
                    <a:pt x="1679" y="1534"/>
                    <a:pt x="1664" y="1534"/>
                  </a:cubicBezTo>
                  <a:cubicBezTo>
                    <a:pt x="1649" y="1534"/>
                    <a:pt x="1634" y="1534"/>
                    <a:pt x="1619" y="1539"/>
                  </a:cubicBezTo>
                  <a:lnTo>
                    <a:pt x="1549" y="1529"/>
                  </a:lnTo>
                  <a:cubicBezTo>
                    <a:pt x="1529" y="1529"/>
                    <a:pt x="1500" y="1519"/>
                    <a:pt x="1470" y="1519"/>
                  </a:cubicBezTo>
                  <a:cubicBezTo>
                    <a:pt x="1361" y="1499"/>
                    <a:pt x="1262" y="1479"/>
                    <a:pt x="1152" y="1450"/>
                  </a:cubicBezTo>
                  <a:cubicBezTo>
                    <a:pt x="924" y="1410"/>
                    <a:pt x="715" y="1390"/>
                    <a:pt x="497" y="1351"/>
                  </a:cubicBezTo>
                  <a:lnTo>
                    <a:pt x="239" y="1311"/>
                  </a:lnTo>
                  <a:cubicBezTo>
                    <a:pt x="229" y="1301"/>
                    <a:pt x="199" y="1301"/>
                    <a:pt x="209" y="1291"/>
                  </a:cubicBezTo>
                  <a:lnTo>
                    <a:pt x="229" y="1261"/>
                  </a:lnTo>
                  <a:lnTo>
                    <a:pt x="278" y="1182"/>
                  </a:lnTo>
                  <a:cubicBezTo>
                    <a:pt x="378" y="1013"/>
                    <a:pt x="487" y="844"/>
                    <a:pt x="576" y="665"/>
                  </a:cubicBezTo>
                  <a:cubicBezTo>
                    <a:pt x="633" y="559"/>
                    <a:pt x="685" y="445"/>
                    <a:pt x="734" y="330"/>
                  </a:cubicBezTo>
                  <a:close/>
                  <a:moveTo>
                    <a:pt x="745" y="0"/>
                  </a:moveTo>
                  <a:lnTo>
                    <a:pt x="653" y="73"/>
                  </a:lnTo>
                  <a:lnTo>
                    <a:pt x="653" y="73"/>
                  </a:lnTo>
                  <a:lnTo>
                    <a:pt x="587" y="50"/>
                  </a:lnTo>
                  <a:cubicBezTo>
                    <a:pt x="577" y="82"/>
                    <a:pt x="568" y="115"/>
                    <a:pt x="558" y="147"/>
                  </a:cubicBezTo>
                  <a:lnTo>
                    <a:pt x="558" y="147"/>
                  </a:lnTo>
                  <a:lnTo>
                    <a:pt x="556" y="149"/>
                  </a:lnTo>
                  <a:cubicBezTo>
                    <a:pt x="557" y="149"/>
                    <a:pt x="557" y="150"/>
                    <a:pt x="557" y="150"/>
                  </a:cubicBezTo>
                  <a:lnTo>
                    <a:pt x="557" y="150"/>
                  </a:lnTo>
                  <a:cubicBezTo>
                    <a:pt x="514" y="295"/>
                    <a:pt x="466" y="441"/>
                    <a:pt x="417" y="586"/>
                  </a:cubicBezTo>
                  <a:cubicBezTo>
                    <a:pt x="338" y="765"/>
                    <a:pt x="249" y="934"/>
                    <a:pt x="159" y="1112"/>
                  </a:cubicBezTo>
                  <a:lnTo>
                    <a:pt x="119" y="1192"/>
                  </a:lnTo>
                  <a:cubicBezTo>
                    <a:pt x="90" y="1232"/>
                    <a:pt x="70" y="1271"/>
                    <a:pt x="70" y="1271"/>
                  </a:cubicBezTo>
                  <a:lnTo>
                    <a:pt x="11" y="1371"/>
                  </a:lnTo>
                  <a:lnTo>
                    <a:pt x="0" y="1380"/>
                  </a:lnTo>
                  <a:lnTo>
                    <a:pt x="20" y="1380"/>
                  </a:lnTo>
                  <a:lnTo>
                    <a:pt x="50" y="1390"/>
                  </a:lnTo>
                  <a:lnTo>
                    <a:pt x="110" y="1400"/>
                  </a:lnTo>
                  <a:lnTo>
                    <a:pt x="487" y="1460"/>
                  </a:lnTo>
                  <a:cubicBezTo>
                    <a:pt x="706" y="1490"/>
                    <a:pt x="924" y="1510"/>
                    <a:pt x="1132" y="1549"/>
                  </a:cubicBezTo>
                  <a:cubicBezTo>
                    <a:pt x="1242" y="1579"/>
                    <a:pt x="1351" y="1599"/>
                    <a:pt x="1460" y="1618"/>
                  </a:cubicBezTo>
                  <a:cubicBezTo>
                    <a:pt x="1490" y="1629"/>
                    <a:pt x="1510" y="1629"/>
                    <a:pt x="1540" y="1638"/>
                  </a:cubicBezTo>
                  <a:lnTo>
                    <a:pt x="1639" y="1649"/>
                  </a:lnTo>
                  <a:cubicBezTo>
                    <a:pt x="1718" y="1638"/>
                    <a:pt x="1788" y="1649"/>
                    <a:pt x="1867" y="1629"/>
                  </a:cubicBezTo>
                  <a:lnTo>
                    <a:pt x="1927" y="1629"/>
                  </a:lnTo>
                  <a:cubicBezTo>
                    <a:pt x="1917" y="1609"/>
                    <a:pt x="1907" y="1599"/>
                    <a:pt x="1897" y="1579"/>
                  </a:cubicBezTo>
                  <a:lnTo>
                    <a:pt x="1838" y="1479"/>
                  </a:lnTo>
                  <a:lnTo>
                    <a:pt x="1728" y="1311"/>
                  </a:lnTo>
                  <a:lnTo>
                    <a:pt x="1540" y="1033"/>
                  </a:lnTo>
                  <a:lnTo>
                    <a:pt x="1351" y="765"/>
                  </a:lnTo>
                  <a:lnTo>
                    <a:pt x="1152" y="506"/>
                  </a:lnTo>
                  <a:cubicBezTo>
                    <a:pt x="1013" y="338"/>
                    <a:pt x="884" y="169"/>
                    <a:pt x="74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5442125" y="2859150"/>
              <a:ext cx="47175" cy="115450"/>
            </a:xfrm>
            <a:custGeom>
              <a:avLst/>
              <a:gdLst/>
              <a:ahLst/>
              <a:cxnLst/>
              <a:rect l="l" t="t" r="r" b="b"/>
              <a:pathLst>
                <a:path w="1887" h="4618" extrusionOk="0">
                  <a:moveTo>
                    <a:pt x="923" y="1"/>
                  </a:moveTo>
                  <a:cubicBezTo>
                    <a:pt x="795" y="169"/>
                    <a:pt x="665" y="328"/>
                    <a:pt x="536" y="497"/>
                  </a:cubicBezTo>
                  <a:cubicBezTo>
                    <a:pt x="397" y="666"/>
                    <a:pt x="258" y="824"/>
                    <a:pt x="119" y="994"/>
                  </a:cubicBezTo>
                  <a:lnTo>
                    <a:pt x="40" y="1083"/>
                  </a:lnTo>
                  <a:cubicBezTo>
                    <a:pt x="30" y="1093"/>
                    <a:pt x="0" y="1113"/>
                    <a:pt x="0" y="1122"/>
                  </a:cubicBezTo>
                  <a:lnTo>
                    <a:pt x="40" y="1172"/>
                  </a:lnTo>
                  <a:lnTo>
                    <a:pt x="159" y="1331"/>
                  </a:lnTo>
                  <a:lnTo>
                    <a:pt x="347" y="1599"/>
                  </a:lnTo>
                  <a:lnTo>
                    <a:pt x="526" y="1867"/>
                  </a:lnTo>
                  <a:cubicBezTo>
                    <a:pt x="596" y="1956"/>
                    <a:pt x="636" y="2056"/>
                    <a:pt x="695" y="2145"/>
                  </a:cubicBezTo>
                  <a:lnTo>
                    <a:pt x="993" y="2731"/>
                  </a:lnTo>
                  <a:cubicBezTo>
                    <a:pt x="1082" y="2929"/>
                    <a:pt x="1161" y="3138"/>
                    <a:pt x="1241" y="3346"/>
                  </a:cubicBezTo>
                  <a:cubicBezTo>
                    <a:pt x="1400" y="3754"/>
                    <a:pt x="1509" y="4191"/>
                    <a:pt x="1618" y="4617"/>
                  </a:cubicBezTo>
                  <a:lnTo>
                    <a:pt x="1887" y="4498"/>
                  </a:lnTo>
                  <a:cubicBezTo>
                    <a:pt x="1718" y="4092"/>
                    <a:pt x="1569" y="3674"/>
                    <a:pt x="1380" y="3277"/>
                  </a:cubicBezTo>
                  <a:cubicBezTo>
                    <a:pt x="1291" y="3068"/>
                    <a:pt x="1192" y="2870"/>
                    <a:pt x="1102" y="2671"/>
                  </a:cubicBezTo>
                  <a:lnTo>
                    <a:pt x="784" y="2095"/>
                  </a:lnTo>
                  <a:cubicBezTo>
                    <a:pt x="725" y="1996"/>
                    <a:pt x="685" y="1897"/>
                    <a:pt x="616" y="1808"/>
                  </a:cubicBezTo>
                  <a:lnTo>
                    <a:pt x="437" y="1530"/>
                  </a:lnTo>
                  <a:lnTo>
                    <a:pt x="248" y="1261"/>
                  </a:lnTo>
                  <a:lnTo>
                    <a:pt x="179" y="1153"/>
                  </a:lnTo>
                  <a:lnTo>
                    <a:pt x="169" y="1133"/>
                  </a:lnTo>
                  <a:lnTo>
                    <a:pt x="179" y="1122"/>
                  </a:lnTo>
                  <a:lnTo>
                    <a:pt x="208" y="1083"/>
                  </a:lnTo>
                  <a:cubicBezTo>
                    <a:pt x="367" y="934"/>
                    <a:pt x="516" y="785"/>
                    <a:pt x="665" y="626"/>
                  </a:cubicBezTo>
                  <a:cubicBezTo>
                    <a:pt x="814" y="467"/>
                    <a:pt x="963" y="308"/>
                    <a:pt x="1102" y="149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5354475" y="2931575"/>
              <a:ext cx="109025" cy="64125"/>
            </a:xfrm>
            <a:custGeom>
              <a:avLst/>
              <a:gdLst/>
              <a:ahLst/>
              <a:cxnLst/>
              <a:rect l="l" t="t" r="r" b="b"/>
              <a:pathLst>
                <a:path w="4361" h="2565" extrusionOk="0">
                  <a:moveTo>
                    <a:pt x="1290" y="0"/>
                  </a:moveTo>
                  <a:cubicBezTo>
                    <a:pt x="1275" y="0"/>
                    <a:pt x="1260" y="15"/>
                    <a:pt x="1252" y="23"/>
                  </a:cubicBezTo>
                  <a:lnTo>
                    <a:pt x="1153" y="82"/>
                  </a:lnTo>
                  <a:cubicBezTo>
                    <a:pt x="964" y="182"/>
                    <a:pt x="766" y="281"/>
                    <a:pt x="577" y="380"/>
                  </a:cubicBezTo>
                  <a:cubicBezTo>
                    <a:pt x="388" y="480"/>
                    <a:pt x="190" y="569"/>
                    <a:pt x="1" y="658"/>
                  </a:cubicBezTo>
                  <a:lnTo>
                    <a:pt x="110" y="866"/>
                  </a:lnTo>
                  <a:cubicBezTo>
                    <a:pt x="299" y="758"/>
                    <a:pt x="488" y="658"/>
                    <a:pt x="676" y="539"/>
                  </a:cubicBezTo>
                  <a:cubicBezTo>
                    <a:pt x="855" y="430"/>
                    <a:pt x="1044" y="310"/>
                    <a:pt x="1222" y="202"/>
                  </a:cubicBezTo>
                  <a:lnTo>
                    <a:pt x="1262" y="171"/>
                  </a:lnTo>
                  <a:lnTo>
                    <a:pt x="1272" y="162"/>
                  </a:lnTo>
                  <a:lnTo>
                    <a:pt x="1292" y="171"/>
                  </a:lnTo>
                  <a:lnTo>
                    <a:pt x="1381" y="271"/>
                  </a:lnTo>
                  <a:lnTo>
                    <a:pt x="1609" y="509"/>
                  </a:lnTo>
                  <a:lnTo>
                    <a:pt x="1838" y="747"/>
                  </a:lnTo>
                  <a:cubicBezTo>
                    <a:pt x="1907" y="827"/>
                    <a:pt x="1997" y="897"/>
                    <a:pt x="2076" y="966"/>
                  </a:cubicBezTo>
                  <a:lnTo>
                    <a:pt x="2582" y="1403"/>
                  </a:lnTo>
                  <a:lnTo>
                    <a:pt x="3109" y="1810"/>
                  </a:lnTo>
                  <a:cubicBezTo>
                    <a:pt x="3456" y="2078"/>
                    <a:pt x="3824" y="2316"/>
                    <a:pt x="4191" y="2565"/>
                  </a:cubicBezTo>
                  <a:lnTo>
                    <a:pt x="4360" y="2326"/>
                  </a:lnTo>
                  <a:cubicBezTo>
                    <a:pt x="3972" y="2128"/>
                    <a:pt x="3566" y="1929"/>
                    <a:pt x="3208" y="1691"/>
                  </a:cubicBezTo>
                  <a:cubicBezTo>
                    <a:pt x="3019" y="1561"/>
                    <a:pt x="2831" y="1442"/>
                    <a:pt x="2662" y="1314"/>
                  </a:cubicBezTo>
                  <a:lnTo>
                    <a:pt x="2156" y="897"/>
                  </a:lnTo>
                  <a:cubicBezTo>
                    <a:pt x="2076" y="817"/>
                    <a:pt x="1987" y="758"/>
                    <a:pt x="1907" y="668"/>
                  </a:cubicBezTo>
                  <a:lnTo>
                    <a:pt x="1689" y="430"/>
                  </a:lnTo>
                  <a:lnTo>
                    <a:pt x="1470" y="191"/>
                  </a:lnTo>
                  <a:lnTo>
                    <a:pt x="1342" y="43"/>
                  </a:lnTo>
                  <a:lnTo>
                    <a:pt x="1302" y="3"/>
                  </a:lnTo>
                  <a:cubicBezTo>
                    <a:pt x="1298" y="1"/>
                    <a:pt x="1294" y="0"/>
                    <a:pt x="12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5324950" y="2818675"/>
              <a:ext cx="97825" cy="79975"/>
            </a:xfrm>
            <a:custGeom>
              <a:avLst/>
              <a:gdLst/>
              <a:ahLst/>
              <a:cxnLst/>
              <a:rect l="l" t="t" r="r" b="b"/>
              <a:pathLst>
                <a:path w="3913" h="3199" extrusionOk="0">
                  <a:moveTo>
                    <a:pt x="3734" y="1"/>
                  </a:moveTo>
                  <a:cubicBezTo>
                    <a:pt x="3605" y="150"/>
                    <a:pt x="3476" y="299"/>
                    <a:pt x="3346" y="458"/>
                  </a:cubicBezTo>
                  <a:cubicBezTo>
                    <a:pt x="3218" y="607"/>
                    <a:pt x="3079" y="755"/>
                    <a:pt x="2940" y="895"/>
                  </a:cubicBezTo>
                  <a:cubicBezTo>
                    <a:pt x="2801" y="1044"/>
                    <a:pt x="2651" y="1183"/>
                    <a:pt x="2503" y="1322"/>
                  </a:cubicBezTo>
                  <a:cubicBezTo>
                    <a:pt x="2353" y="1451"/>
                    <a:pt x="2195" y="1580"/>
                    <a:pt x="2046" y="1709"/>
                  </a:cubicBezTo>
                  <a:cubicBezTo>
                    <a:pt x="1887" y="1838"/>
                    <a:pt x="1718" y="1947"/>
                    <a:pt x="1559" y="2076"/>
                  </a:cubicBezTo>
                  <a:cubicBezTo>
                    <a:pt x="1391" y="2196"/>
                    <a:pt x="1222" y="2295"/>
                    <a:pt x="1053" y="2404"/>
                  </a:cubicBezTo>
                  <a:cubicBezTo>
                    <a:pt x="884" y="2513"/>
                    <a:pt x="705" y="2602"/>
                    <a:pt x="527" y="2702"/>
                  </a:cubicBezTo>
                  <a:cubicBezTo>
                    <a:pt x="527" y="2702"/>
                    <a:pt x="467" y="2732"/>
                    <a:pt x="398" y="2772"/>
                  </a:cubicBezTo>
                  <a:cubicBezTo>
                    <a:pt x="328" y="2801"/>
                    <a:pt x="259" y="2841"/>
                    <a:pt x="259" y="2841"/>
                  </a:cubicBezTo>
                  <a:cubicBezTo>
                    <a:pt x="219" y="2860"/>
                    <a:pt x="169" y="2880"/>
                    <a:pt x="129" y="2911"/>
                  </a:cubicBezTo>
                  <a:lnTo>
                    <a:pt x="1" y="2980"/>
                  </a:lnTo>
                  <a:lnTo>
                    <a:pt x="120" y="3198"/>
                  </a:lnTo>
                  <a:lnTo>
                    <a:pt x="248" y="3109"/>
                  </a:lnTo>
                  <a:cubicBezTo>
                    <a:pt x="288" y="3079"/>
                    <a:pt x="328" y="3050"/>
                    <a:pt x="378" y="3019"/>
                  </a:cubicBezTo>
                  <a:lnTo>
                    <a:pt x="497" y="2940"/>
                  </a:lnTo>
                  <a:cubicBezTo>
                    <a:pt x="566" y="2900"/>
                    <a:pt x="626" y="2860"/>
                    <a:pt x="626" y="2860"/>
                  </a:cubicBezTo>
                  <a:cubicBezTo>
                    <a:pt x="795" y="2741"/>
                    <a:pt x="963" y="2642"/>
                    <a:pt x="1133" y="2523"/>
                  </a:cubicBezTo>
                  <a:cubicBezTo>
                    <a:pt x="1291" y="2394"/>
                    <a:pt x="1460" y="2285"/>
                    <a:pt x="1619" y="2165"/>
                  </a:cubicBezTo>
                  <a:cubicBezTo>
                    <a:pt x="1778" y="2037"/>
                    <a:pt x="1947" y="1918"/>
                    <a:pt x="2106" y="1788"/>
                  </a:cubicBezTo>
                  <a:lnTo>
                    <a:pt x="2582" y="1401"/>
                  </a:lnTo>
                  <a:lnTo>
                    <a:pt x="3039" y="994"/>
                  </a:lnTo>
                  <a:cubicBezTo>
                    <a:pt x="3187" y="855"/>
                    <a:pt x="3337" y="726"/>
                    <a:pt x="3485" y="587"/>
                  </a:cubicBezTo>
                  <a:cubicBezTo>
                    <a:pt x="3624" y="438"/>
                    <a:pt x="3763" y="299"/>
                    <a:pt x="3913" y="150"/>
                  </a:cubicBezTo>
                  <a:lnTo>
                    <a:pt x="37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5314275" y="2803800"/>
              <a:ext cx="91125" cy="74750"/>
            </a:xfrm>
            <a:custGeom>
              <a:avLst/>
              <a:gdLst/>
              <a:ahLst/>
              <a:cxnLst/>
              <a:rect l="l" t="t" r="r" b="b"/>
              <a:pathLst>
                <a:path w="3645" h="2990" extrusionOk="0">
                  <a:moveTo>
                    <a:pt x="3466" y="0"/>
                  </a:moveTo>
                  <a:cubicBezTo>
                    <a:pt x="3347" y="139"/>
                    <a:pt x="3228" y="278"/>
                    <a:pt x="3109" y="427"/>
                  </a:cubicBezTo>
                  <a:cubicBezTo>
                    <a:pt x="2979" y="556"/>
                    <a:pt x="2860" y="695"/>
                    <a:pt x="2731" y="834"/>
                  </a:cubicBezTo>
                  <a:lnTo>
                    <a:pt x="2324" y="1222"/>
                  </a:lnTo>
                  <a:cubicBezTo>
                    <a:pt x="2185" y="1350"/>
                    <a:pt x="2036" y="1470"/>
                    <a:pt x="1897" y="1589"/>
                  </a:cubicBezTo>
                  <a:cubicBezTo>
                    <a:pt x="1748" y="1708"/>
                    <a:pt x="1589" y="1818"/>
                    <a:pt x="1440" y="1926"/>
                  </a:cubicBezTo>
                  <a:cubicBezTo>
                    <a:pt x="1291" y="2036"/>
                    <a:pt x="1132" y="2135"/>
                    <a:pt x="973" y="2235"/>
                  </a:cubicBezTo>
                  <a:cubicBezTo>
                    <a:pt x="814" y="2334"/>
                    <a:pt x="646" y="2413"/>
                    <a:pt x="487" y="2513"/>
                  </a:cubicBezTo>
                  <a:lnTo>
                    <a:pt x="368" y="2572"/>
                  </a:lnTo>
                  <a:cubicBezTo>
                    <a:pt x="298" y="2602"/>
                    <a:pt x="239" y="2632"/>
                    <a:pt x="239" y="2632"/>
                  </a:cubicBezTo>
                  <a:cubicBezTo>
                    <a:pt x="199" y="2652"/>
                    <a:pt x="159" y="2681"/>
                    <a:pt x="110" y="2701"/>
                  </a:cubicBezTo>
                  <a:lnTo>
                    <a:pt x="0" y="2760"/>
                  </a:lnTo>
                  <a:lnTo>
                    <a:pt x="119" y="2989"/>
                  </a:lnTo>
                  <a:lnTo>
                    <a:pt x="239" y="2899"/>
                  </a:lnTo>
                  <a:cubicBezTo>
                    <a:pt x="269" y="2870"/>
                    <a:pt x="309" y="2840"/>
                    <a:pt x="348" y="2820"/>
                  </a:cubicBezTo>
                  <a:cubicBezTo>
                    <a:pt x="348" y="2820"/>
                    <a:pt x="408" y="2780"/>
                    <a:pt x="467" y="2751"/>
                  </a:cubicBezTo>
                  <a:lnTo>
                    <a:pt x="587" y="2671"/>
                  </a:lnTo>
                  <a:cubicBezTo>
                    <a:pt x="735" y="2562"/>
                    <a:pt x="894" y="2463"/>
                    <a:pt x="1053" y="2354"/>
                  </a:cubicBezTo>
                  <a:cubicBezTo>
                    <a:pt x="1202" y="2235"/>
                    <a:pt x="1361" y="2135"/>
                    <a:pt x="1510" y="2016"/>
                  </a:cubicBezTo>
                  <a:cubicBezTo>
                    <a:pt x="1659" y="1897"/>
                    <a:pt x="1807" y="1787"/>
                    <a:pt x="1957" y="1668"/>
                  </a:cubicBezTo>
                  <a:lnTo>
                    <a:pt x="2394" y="1311"/>
                  </a:lnTo>
                  <a:lnTo>
                    <a:pt x="2830" y="933"/>
                  </a:lnTo>
                  <a:lnTo>
                    <a:pt x="3248" y="547"/>
                  </a:lnTo>
                  <a:cubicBezTo>
                    <a:pt x="3376" y="417"/>
                    <a:pt x="3506" y="278"/>
                    <a:pt x="3645" y="149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5460225" y="2971100"/>
              <a:ext cx="29075" cy="24850"/>
            </a:xfrm>
            <a:custGeom>
              <a:avLst/>
              <a:gdLst/>
              <a:ahLst/>
              <a:cxnLst/>
              <a:rect l="l" t="t" r="r" b="b"/>
              <a:pathLst>
                <a:path w="1163" h="994" extrusionOk="0">
                  <a:moveTo>
                    <a:pt x="934" y="0"/>
                  </a:moveTo>
                  <a:cubicBezTo>
                    <a:pt x="905" y="20"/>
                    <a:pt x="905" y="60"/>
                    <a:pt x="874" y="100"/>
                  </a:cubicBezTo>
                  <a:cubicBezTo>
                    <a:pt x="845" y="139"/>
                    <a:pt x="805" y="179"/>
                    <a:pt x="775" y="219"/>
                  </a:cubicBezTo>
                  <a:cubicBezTo>
                    <a:pt x="696" y="298"/>
                    <a:pt x="616" y="368"/>
                    <a:pt x="527" y="448"/>
                  </a:cubicBezTo>
                  <a:cubicBezTo>
                    <a:pt x="448" y="517"/>
                    <a:pt x="358" y="587"/>
                    <a:pt x="269" y="636"/>
                  </a:cubicBezTo>
                  <a:cubicBezTo>
                    <a:pt x="219" y="666"/>
                    <a:pt x="179" y="686"/>
                    <a:pt x="130" y="695"/>
                  </a:cubicBezTo>
                  <a:cubicBezTo>
                    <a:pt x="90" y="715"/>
                    <a:pt x="40" y="715"/>
                    <a:pt x="1" y="726"/>
                  </a:cubicBezTo>
                  <a:lnTo>
                    <a:pt x="60" y="993"/>
                  </a:lnTo>
                  <a:cubicBezTo>
                    <a:pt x="120" y="954"/>
                    <a:pt x="179" y="914"/>
                    <a:pt x="219" y="874"/>
                  </a:cubicBezTo>
                  <a:lnTo>
                    <a:pt x="358" y="755"/>
                  </a:lnTo>
                  <a:cubicBezTo>
                    <a:pt x="437" y="676"/>
                    <a:pt x="527" y="596"/>
                    <a:pt x="607" y="527"/>
                  </a:cubicBezTo>
                  <a:cubicBezTo>
                    <a:pt x="686" y="457"/>
                    <a:pt x="775" y="398"/>
                    <a:pt x="865" y="328"/>
                  </a:cubicBezTo>
                  <a:cubicBezTo>
                    <a:pt x="914" y="298"/>
                    <a:pt x="964" y="269"/>
                    <a:pt x="1013" y="229"/>
                  </a:cubicBezTo>
                  <a:cubicBezTo>
                    <a:pt x="1063" y="189"/>
                    <a:pt x="1123" y="150"/>
                    <a:pt x="1163" y="90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5373350" y="2862875"/>
              <a:ext cx="42725" cy="48675"/>
            </a:xfrm>
            <a:custGeom>
              <a:avLst/>
              <a:gdLst/>
              <a:ahLst/>
              <a:cxnLst/>
              <a:rect l="l" t="t" r="r" b="b"/>
              <a:pathLst>
                <a:path w="1709" h="1947" extrusionOk="0">
                  <a:moveTo>
                    <a:pt x="1055" y="313"/>
                  </a:moveTo>
                  <a:cubicBezTo>
                    <a:pt x="1106" y="434"/>
                    <a:pt x="1154" y="555"/>
                    <a:pt x="1202" y="675"/>
                  </a:cubicBezTo>
                  <a:lnTo>
                    <a:pt x="1321" y="973"/>
                  </a:lnTo>
                  <a:lnTo>
                    <a:pt x="1421" y="1291"/>
                  </a:lnTo>
                  <a:lnTo>
                    <a:pt x="1510" y="1609"/>
                  </a:lnTo>
                  <a:lnTo>
                    <a:pt x="1540" y="1718"/>
                  </a:lnTo>
                  <a:lnTo>
                    <a:pt x="1549" y="1768"/>
                  </a:lnTo>
                  <a:lnTo>
                    <a:pt x="1560" y="1788"/>
                  </a:lnTo>
                  <a:lnTo>
                    <a:pt x="1540" y="1788"/>
                  </a:lnTo>
                  <a:lnTo>
                    <a:pt x="1450" y="1758"/>
                  </a:lnTo>
                  <a:lnTo>
                    <a:pt x="1391" y="1728"/>
                  </a:lnTo>
                  <a:cubicBezTo>
                    <a:pt x="1361" y="1718"/>
                    <a:pt x="1341" y="1699"/>
                    <a:pt x="1321" y="1688"/>
                  </a:cubicBezTo>
                  <a:cubicBezTo>
                    <a:pt x="1222" y="1629"/>
                    <a:pt x="1132" y="1569"/>
                    <a:pt x="1033" y="1509"/>
                  </a:cubicBezTo>
                  <a:cubicBezTo>
                    <a:pt x="845" y="1390"/>
                    <a:pt x="656" y="1291"/>
                    <a:pt x="467" y="1182"/>
                  </a:cubicBezTo>
                  <a:lnTo>
                    <a:pt x="239" y="1043"/>
                  </a:lnTo>
                  <a:cubicBezTo>
                    <a:pt x="229" y="1033"/>
                    <a:pt x="209" y="1033"/>
                    <a:pt x="209" y="1023"/>
                  </a:cubicBezTo>
                  <a:lnTo>
                    <a:pt x="249" y="1004"/>
                  </a:lnTo>
                  <a:lnTo>
                    <a:pt x="328" y="944"/>
                  </a:lnTo>
                  <a:cubicBezTo>
                    <a:pt x="579" y="749"/>
                    <a:pt x="831" y="548"/>
                    <a:pt x="1055" y="313"/>
                  </a:cubicBezTo>
                  <a:close/>
                  <a:moveTo>
                    <a:pt x="1013" y="0"/>
                  </a:moveTo>
                  <a:cubicBezTo>
                    <a:pt x="995" y="27"/>
                    <a:pt x="976" y="53"/>
                    <a:pt x="957" y="79"/>
                  </a:cubicBezTo>
                  <a:lnTo>
                    <a:pt x="957" y="79"/>
                  </a:lnTo>
                  <a:lnTo>
                    <a:pt x="954" y="80"/>
                  </a:lnTo>
                  <a:cubicBezTo>
                    <a:pt x="954" y="80"/>
                    <a:pt x="954" y="81"/>
                    <a:pt x="955" y="82"/>
                  </a:cubicBezTo>
                  <a:lnTo>
                    <a:pt x="955" y="82"/>
                  </a:lnTo>
                  <a:cubicBezTo>
                    <a:pt x="756" y="350"/>
                    <a:pt x="509" y="608"/>
                    <a:pt x="239" y="825"/>
                  </a:cubicBezTo>
                  <a:lnTo>
                    <a:pt x="90" y="953"/>
                  </a:lnTo>
                  <a:lnTo>
                    <a:pt x="11" y="1023"/>
                  </a:lnTo>
                  <a:lnTo>
                    <a:pt x="0" y="1033"/>
                  </a:lnTo>
                  <a:lnTo>
                    <a:pt x="11" y="1043"/>
                  </a:lnTo>
                  <a:lnTo>
                    <a:pt x="31" y="1053"/>
                  </a:lnTo>
                  <a:lnTo>
                    <a:pt x="90" y="1083"/>
                  </a:lnTo>
                  <a:lnTo>
                    <a:pt x="417" y="1271"/>
                  </a:lnTo>
                  <a:cubicBezTo>
                    <a:pt x="607" y="1381"/>
                    <a:pt x="805" y="1480"/>
                    <a:pt x="984" y="1599"/>
                  </a:cubicBezTo>
                  <a:cubicBezTo>
                    <a:pt x="1083" y="1659"/>
                    <a:pt x="1172" y="1718"/>
                    <a:pt x="1271" y="1778"/>
                  </a:cubicBezTo>
                  <a:cubicBezTo>
                    <a:pt x="1291" y="1788"/>
                    <a:pt x="1311" y="1807"/>
                    <a:pt x="1341" y="1818"/>
                  </a:cubicBezTo>
                  <a:lnTo>
                    <a:pt x="1430" y="1867"/>
                  </a:lnTo>
                  <a:cubicBezTo>
                    <a:pt x="1500" y="1887"/>
                    <a:pt x="1569" y="1927"/>
                    <a:pt x="1649" y="1937"/>
                  </a:cubicBezTo>
                  <a:lnTo>
                    <a:pt x="1708" y="1946"/>
                  </a:lnTo>
                  <a:cubicBezTo>
                    <a:pt x="1699" y="1937"/>
                    <a:pt x="1699" y="1917"/>
                    <a:pt x="1688" y="1897"/>
                  </a:cubicBezTo>
                  <a:lnTo>
                    <a:pt x="1669" y="1788"/>
                  </a:lnTo>
                  <a:lnTo>
                    <a:pt x="1629" y="1579"/>
                  </a:lnTo>
                  <a:lnTo>
                    <a:pt x="1549" y="1262"/>
                  </a:lnTo>
                  <a:lnTo>
                    <a:pt x="1470" y="944"/>
                  </a:lnTo>
                  <a:lnTo>
                    <a:pt x="1381" y="626"/>
                  </a:lnTo>
                  <a:cubicBezTo>
                    <a:pt x="1321" y="417"/>
                    <a:pt x="1251" y="209"/>
                    <a:pt x="1182" y="11"/>
                  </a:cubicBezTo>
                  <a:lnTo>
                    <a:pt x="1069" y="45"/>
                  </a:lnTo>
                  <a:lnTo>
                    <a:pt x="1069" y="45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5322700" y="2948025"/>
              <a:ext cx="34550" cy="114200"/>
            </a:xfrm>
            <a:custGeom>
              <a:avLst/>
              <a:gdLst/>
              <a:ahLst/>
              <a:cxnLst/>
              <a:rect l="l" t="t" r="r" b="b"/>
              <a:pathLst>
                <a:path w="1382" h="4568" extrusionOk="0">
                  <a:moveTo>
                    <a:pt x="1272" y="0"/>
                  </a:moveTo>
                  <a:cubicBezTo>
                    <a:pt x="1093" y="119"/>
                    <a:pt x="905" y="219"/>
                    <a:pt x="726" y="328"/>
                  </a:cubicBezTo>
                  <a:lnTo>
                    <a:pt x="448" y="486"/>
                  </a:lnTo>
                  <a:lnTo>
                    <a:pt x="160" y="636"/>
                  </a:lnTo>
                  <a:lnTo>
                    <a:pt x="51" y="685"/>
                  </a:lnTo>
                  <a:cubicBezTo>
                    <a:pt x="41" y="695"/>
                    <a:pt x="11" y="705"/>
                    <a:pt x="1" y="715"/>
                  </a:cubicBezTo>
                  <a:lnTo>
                    <a:pt x="21" y="775"/>
                  </a:lnTo>
                  <a:lnTo>
                    <a:pt x="71" y="963"/>
                  </a:lnTo>
                  <a:lnTo>
                    <a:pt x="150" y="1281"/>
                  </a:lnTo>
                  <a:lnTo>
                    <a:pt x="230" y="1599"/>
                  </a:lnTo>
                  <a:cubicBezTo>
                    <a:pt x="259" y="1708"/>
                    <a:pt x="259" y="1817"/>
                    <a:pt x="279" y="1927"/>
                  </a:cubicBezTo>
                  <a:cubicBezTo>
                    <a:pt x="279" y="1927"/>
                    <a:pt x="299" y="2085"/>
                    <a:pt x="319" y="2254"/>
                  </a:cubicBezTo>
                  <a:cubicBezTo>
                    <a:pt x="329" y="2413"/>
                    <a:pt x="349" y="2572"/>
                    <a:pt x="349" y="2572"/>
                  </a:cubicBezTo>
                  <a:cubicBezTo>
                    <a:pt x="358" y="2790"/>
                    <a:pt x="358" y="3019"/>
                    <a:pt x="358" y="3237"/>
                  </a:cubicBezTo>
                  <a:cubicBezTo>
                    <a:pt x="358" y="3674"/>
                    <a:pt x="299" y="4121"/>
                    <a:pt x="250" y="4568"/>
                  </a:cubicBezTo>
                  <a:lnTo>
                    <a:pt x="547" y="4538"/>
                  </a:lnTo>
                  <a:cubicBezTo>
                    <a:pt x="537" y="4101"/>
                    <a:pt x="547" y="3664"/>
                    <a:pt x="508" y="3217"/>
                  </a:cubicBezTo>
                  <a:cubicBezTo>
                    <a:pt x="497" y="2999"/>
                    <a:pt x="488" y="2780"/>
                    <a:pt x="468" y="2562"/>
                  </a:cubicBezTo>
                  <a:lnTo>
                    <a:pt x="378" y="1907"/>
                  </a:lnTo>
                  <a:cubicBezTo>
                    <a:pt x="369" y="1797"/>
                    <a:pt x="358" y="1688"/>
                    <a:pt x="329" y="1579"/>
                  </a:cubicBezTo>
                  <a:lnTo>
                    <a:pt x="259" y="1251"/>
                  </a:lnTo>
                  <a:lnTo>
                    <a:pt x="190" y="934"/>
                  </a:lnTo>
                  <a:lnTo>
                    <a:pt x="160" y="804"/>
                  </a:lnTo>
                  <a:lnTo>
                    <a:pt x="150" y="784"/>
                  </a:lnTo>
                  <a:cubicBezTo>
                    <a:pt x="160" y="784"/>
                    <a:pt x="170" y="784"/>
                    <a:pt x="170" y="775"/>
                  </a:cubicBezTo>
                  <a:lnTo>
                    <a:pt x="210" y="755"/>
                  </a:lnTo>
                  <a:lnTo>
                    <a:pt x="517" y="636"/>
                  </a:lnTo>
                  <a:lnTo>
                    <a:pt x="806" y="497"/>
                  </a:lnTo>
                  <a:cubicBezTo>
                    <a:pt x="1004" y="398"/>
                    <a:pt x="1192" y="308"/>
                    <a:pt x="1381" y="208"/>
                  </a:cubicBezTo>
                  <a:lnTo>
                    <a:pt x="127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5219200" y="2987125"/>
              <a:ext cx="86425" cy="86275"/>
            </a:xfrm>
            <a:custGeom>
              <a:avLst/>
              <a:gdLst/>
              <a:ahLst/>
              <a:cxnLst/>
              <a:rect l="l" t="t" r="r" b="b"/>
              <a:pathLst>
                <a:path w="3457" h="3451" extrusionOk="0">
                  <a:moveTo>
                    <a:pt x="1431" y="1"/>
                  </a:moveTo>
                  <a:cubicBezTo>
                    <a:pt x="1417" y="1"/>
                    <a:pt x="1404" y="5"/>
                    <a:pt x="1391" y="5"/>
                  </a:cubicBezTo>
                  <a:lnTo>
                    <a:pt x="1272" y="25"/>
                  </a:lnTo>
                  <a:lnTo>
                    <a:pt x="954" y="74"/>
                  </a:lnTo>
                  <a:lnTo>
                    <a:pt x="636" y="104"/>
                  </a:lnTo>
                  <a:cubicBezTo>
                    <a:pt x="418" y="114"/>
                    <a:pt x="209" y="144"/>
                    <a:pt x="1" y="154"/>
                  </a:cubicBezTo>
                  <a:lnTo>
                    <a:pt x="21" y="382"/>
                  </a:lnTo>
                  <a:cubicBezTo>
                    <a:pt x="239" y="363"/>
                    <a:pt x="447" y="313"/>
                    <a:pt x="666" y="283"/>
                  </a:cubicBezTo>
                  <a:lnTo>
                    <a:pt x="983" y="233"/>
                  </a:lnTo>
                  <a:lnTo>
                    <a:pt x="1301" y="164"/>
                  </a:lnTo>
                  <a:lnTo>
                    <a:pt x="1341" y="154"/>
                  </a:lnTo>
                  <a:cubicBezTo>
                    <a:pt x="1351" y="154"/>
                    <a:pt x="1361" y="144"/>
                    <a:pt x="1361" y="144"/>
                  </a:cubicBezTo>
                  <a:lnTo>
                    <a:pt x="1371" y="164"/>
                  </a:lnTo>
                  <a:lnTo>
                    <a:pt x="1420" y="283"/>
                  </a:lnTo>
                  <a:lnTo>
                    <a:pt x="1550" y="591"/>
                  </a:lnTo>
                  <a:lnTo>
                    <a:pt x="1669" y="899"/>
                  </a:lnTo>
                  <a:cubicBezTo>
                    <a:pt x="1709" y="998"/>
                    <a:pt x="1768" y="1097"/>
                    <a:pt x="1817" y="1197"/>
                  </a:cubicBezTo>
                  <a:lnTo>
                    <a:pt x="2126" y="1782"/>
                  </a:lnTo>
                  <a:cubicBezTo>
                    <a:pt x="2245" y="1971"/>
                    <a:pt x="2354" y="2159"/>
                    <a:pt x="2473" y="2348"/>
                  </a:cubicBezTo>
                  <a:cubicBezTo>
                    <a:pt x="2702" y="2726"/>
                    <a:pt x="2960" y="3083"/>
                    <a:pt x="3208" y="3450"/>
                  </a:cubicBezTo>
                  <a:lnTo>
                    <a:pt x="3456" y="3291"/>
                  </a:lnTo>
                  <a:cubicBezTo>
                    <a:pt x="3158" y="2964"/>
                    <a:pt x="2860" y="2626"/>
                    <a:pt x="2612" y="2269"/>
                  </a:cubicBezTo>
                  <a:cubicBezTo>
                    <a:pt x="2483" y="2090"/>
                    <a:pt x="2354" y="1912"/>
                    <a:pt x="2235" y="1722"/>
                  </a:cubicBezTo>
                  <a:lnTo>
                    <a:pt x="2076" y="1444"/>
                  </a:lnTo>
                  <a:lnTo>
                    <a:pt x="1917" y="1147"/>
                  </a:lnTo>
                  <a:cubicBezTo>
                    <a:pt x="1868" y="1058"/>
                    <a:pt x="1808" y="958"/>
                    <a:pt x="1768" y="859"/>
                  </a:cubicBezTo>
                  <a:lnTo>
                    <a:pt x="1649" y="551"/>
                  </a:lnTo>
                  <a:lnTo>
                    <a:pt x="1539" y="243"/>
                  </a:lnTo>
                  <a:lnTo>
                    <a:pt x="1470" y="65"/>
                  </a:lnTo>
                  <a:lnTo>
                    <a:pt x="1451" y="5"/>
                  </a:lnTo>
                  <a:cubicBezTo>
                    <a:pt x="1444" y="2"/>
                    <a:pt x="1437" y="1"/>
                    <a:pt x="14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5211500" y="2893400"/>
              <a:ext cx="116450" cy="41975"/>
            </a:xfrm>
            <a:custGeom>
              <a:avLst/>
              <a:gdLst/>
              <a:ahLst/>
              <a:cxnLst/>
              <a:rect l="l" t="t" r="r" b="b"/>
              <a:pathLst>
                <a:path w="4658" h="1679" extrusionOk="0">
                  <a:moveTo>
                    <a:pt x="4548" y="1"/>
                  </a:moveTo>
                  <a:cubicBezTo>
                    <a:pt x="4380" y="100"/>
                    <a:pt x="4201" y="189"/>
                    <a:pt x="4022" y="288"/>
                  </a:cubicBezTo>
                  <a:cubicBezTo>
                    <a:pt x="3853" y="388"/>
                    <a:pt x="3674" y="467"/>
                    <a:pt x="3486" y="547"/>
                  </a:cubicBezTo>
                  <a:cubicBezTo>
                    <a:pt x="3307" y="636"/>
                    <a:pt x="3118" y="716"/>
                    <a:pt x="2930" y="785"/>
                  </a:cubicBezTo>
                  <a:lnTo>
                    <a:pt x="2652" y="884"/>
                  </a:lnTo>
                  <a:lnTo>
                    <a:pt x="2364" y="984"/>
                  </a:lnTo>
                  <a:lnTo>
                    <a:pt x="2076" y="1073"/>
                  </a:lnTo>
                  <a:lnTo>
                    <a:pt x="1778" y="1142"/>
                  </a:lnTo>
                  <a:cubicBezTo>
                    <a:pt x="1580" y="1192"/>
                    <a:pt x="1391" y="1242"/>
                    <a:pt x="1192" y="1272"/>
                  </a:cubicBezTo>
                  <a:cubicBezTo>
                    <a:pt x="994" y="1301"/>
                    <a:pt x="795" y="1341"/>
                    <a:pt x="596" y="1351"/>
                  </a:cubicBezTo>
                  <a:lnTo>
                    <a:pt x="299" y="1391"/>
                  </a:lnTo>
                  <a:cubicBezTo>
                    <a:pt x="249" y="1391"/>
                    <a:pt x="199" y="1401"/>
                    <a:pt x="150" y="1411"/>
                  </a:cubicBezTo>
                  <a:lnTo>
                    <a:pt x="1" y="1420"/>
                  </a:lnTo>
                  <a:lnTo>
                    <a:pt x="31" y="1679"/>
                  </a:lnTo>
                  <a:lnTo>
                    <a:pt x="110" y="1659"/>
                  </a:lnTo>
                  <a:lnTo>
                    <a:pt x="190" y="1639"/>
                  </a:lnTo>
                  <a:cubicBezTo>
                    <a:pt x="239" y="1629"/>
                    <a:pt x="279" y="1609"/>
                    <a:pt x="329" y="1599"/>
                  </a:cubicBezTo>
                  <a:lnTo>
                    <a:pt x="627" y="1540"/>
                  </a:lnTo>
                  <a:cubicBezTo>
                    <a:pt x="825" y="1510"/>
                    <a:pt x="1024" y="1451"/>
                    <a:pt x="1222" y="1401"/>
                  </a:cubicBezTo>
                  <a:cubicBezTo>
                    <a:pt x="1421" y="1361"/>
                    <a:pt x="1609" y="1301"/>
                    <a:pt x="1808" y="1252"/>
                  </a:cubicBezTo>
                  <a:lnTo>
                    <a:pt x="2106" y="1173"/>
                  </a:lnTo>
                  <a:lnTo>
                    <a:pt x="2394" y="1073"/>
                  </a:lnTo>
                  <a:lnTo>
                    <a:pt x="2682" y="984"/>
                  </a:lnTo>
                  <a:lnTo>
                    <a:pt x="2970" y="884"/>
                  </a:lnTo>
                  <a:cubicBezTo>
                    <a:pt x="3158" y="815"/>
                    <a:pt x="3357" y="756"/>
                    <a:pt x="3546" y="676"/>
                  </a:cubicBezTo>
                  <a:cubicBezTo>
                    <a:pt x="3734" y="606"/>
                    <a:pt x="3923" y="537"/>
                    <a:pt x="4111" y="447"/>
                  </a:cubicBezTo>
                  <a:cubicBezTo>
                    <a:pt x="4290" y="368"/>
                    <a:pt x="4479" y="299"/>
                    <a:pt x="4658" y="200"/>
                  </a:cubicBezTo>
                  <a:lnTo>
                    <a:pt x="45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5208775" y="2873050"/>
              <a:ext cx="108250" cy="39500"/>
            </a:xfrm>
            <a:custGeom>
              <a:avLst/>
              <a:gdLst/>
              <a:ahLst/>
              <a:cxnLst/>
              <a:rect l="l" t="t" r="r" b="b"/>
              <a:pathLst>
                <a:path w="4330" h="1580" extrusionOk="0">
                  <a:moveTo>
                    <a:pt x="4220" y="1"/>
                  </a:moveTo>
                  <a:cubicBezTo>
                    <a:pt x="4072" y="100"/>
                    <a:pt x="3903" y="179"/>
                    <a:pt x="3744" y="268"/>
                  </a:cubicBezTo>
                  <a:cubicBezTo>
                    <a:pt x="3575" y="368"/>
                    <a:pt x="3406" y="438"/>
                    <a:pt x="3238" y="517"/>
                  </a:cubicBezTo>
                  <a:cubicBezTo>
                    <a:pt x="3069" y="606"/>
                    <a:pt x="2900" y="666"/>
                    <a:pt x="2721" y="736"/>
                  </a:cubicBezTo>
                  <a:lnTo>
                    <a:pt x="2463" y="835"/>
                  </a:lnTo>
                  <a:lnTo>
                    <a:pt x="2195" y="924"/>
                  </a:lnTo>
                  <a:lnTo>
                    <a:pt x="1927" y="1003"/>
                  </a:lnTo>
                  <a:lnTo>
                    <a:pt x="1649" y="1073"/>
                  </a:lnTo>
                  <a:cubicBezTo>
                    <a:pt x="1470" y="1113"/>
                    <a:pt x="1292" y="1162"/>
                    <a:pt x="1103" y="1182"/>
                  </a:cubicBezTo>
                  <a:cubicBezTo>
                    <a:pt x="924" y="1212"/>
                    <a:pt x="736" y="1252"/>
                    <a:pt x="557" y="1261"/>
                  </a:cubicBezTo>
                  <a:lnTo>
                    <a:pt x="279" y="1292"/>
                  </a:lnTo>
                  <a:cubicBezTo>
                    <a:pt x="229" y="1292"/>
                    <a:pt x="180" y="1301"/>
                    <a:pt x="130" y="1311"/>
                  </a:cubicBezTo>
                  <a:lnTo>
                    <a:pt x="1" y="1331"/>
                  </a:lnTo>
                  <a:lnTo>
                    <a:pt x="30" y="1579"/>
                  </a:lnTo>
                  <a:lnTo>
                    <a:pt x="110" y="1559"/>
                  </a:lnTo>
                  <a:cubicBezTo>
                    <a:pt x="140" y="1550"/>
                    <a:pt x="180" y="1539"/>
                    <a:pt x="180" y="1539"/>
                  </a:cubicBezTo>
                  <a:cubicBezTo>
                    <a:pt x="219" y="1530"/>
                    <a:pt x="259" y="1510"/>
                    <a:pt x="308" y="1510"/>
                  </a:cubicBezTo>
                  <a:lnTo>
                    <a:pt x="586" y="1450"/>
                  </a:lnTo>
                  <a:cubicBezTo>
                    <a:pt x="765" y="1420"/>
                    <a:pt x="954" y="1361"/>
                    <a:pt x="1133" y="1321"/>
                  </a:cubicBezTo>
                  <a:cubicBezTo>
                    <a:pt x="1321" y="1281"/>
                    <a:pt x="1500" y="1222"/>
                    <a:pt x="1678" y="1172"/>
                  </a:cubicBezTo>
                  <a:lnTo>
                    <a:pt x="1956" y="1102"/>
                  </a:lnTo>
                  <a:lnTo>
                    <a:pt x="2225" y="1014"/>
                  </a:lnTo>
                  <a:lnTo>
                    <a:pt x="2493" y="934"/>
                  </a:lnTo>
                  <a:lnTo>
                    <a:pt x="2761" y="835"/>
                  </a:lnTo>
                  <a:cubicBezTo>
                    <a:pt x="2940" y="775"/>
                    <a:pt x="3119" y="716"/>
                    <a:pt x="3297" y="646"/>
                  </a:cubicBezTo>
                  <a:cubicBezTo>
                    <a:pt x="3466" y="577"/>
                    <a:pt x="3644" y="517"/>
                    <a:pt x="3823" y="438"/>
                  </a:cubicBezTo>
                  <a:cubicBezTo>
                    <a:pt x="3992" y="358"/>
                    <a:pt x="4171" y="299"/>
                    <a:pt x="4330" y="209"/>
                  </a:cubicBezTo>
                  <a:lnTo>
                    <a:pt x="42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5301625" y="3058975"/>
              <a:ext cx="34025" cy="15400"/>
            </a:xfrm>
            <a:custGeom>
              <a:avLst/>
              <a:gdLst/>
              <a:ahLst/>
              <a:cxnLst/>
              <a:rect l="l" t="t" r="r" b="b"/>
              <a:pathLst>
                <a:path w="1361" h="616" extrusionOk="0">
                  <a:moveTo>
                    <a:pt x="1181" y="0"/>
                  </a:moveTo>
                  <a:cubicBezTo>
                    <a:pt x="1142" y="20"/>
                    <a:pt x="1122" y="60"/>
                    <a:pt x="1082" y="80"/>
                  </a:cubicBezTo>
                  <a:cubicBezTo>
                    <a:pt x="1042" y="110"/>
                    <a:pt x="993" y="130"/>
                    <a:pt x="954" y="159"/>
                  </a:cubicBezTo>
                  <a:cubicBezTo>
                    <a:pt x="854" y="199"/>
                    <a:pt x="745" y="239"/>
                    <a:pt x="636" y="278"/>
                  </a:cubicBezTo>
                  <a:cubicBezTo>
                    <a:pt x="536" y="308"/>
                    <a:pt x="427" y="348"/>
                    <a:pt x="328" y="358"/>
                  </a:cubicBezTo>
                  <a:cubicBezTo>
                    <a:pt x="278" y="368"/>
                    <a:pt x="228" y="368"/>
                    <a:pt x="179" y="378"/>
                  </a:cubicBezTo>
                  <a:cubicBezTo>
                    <a:pt x="129" y="368"/>
                    <a:pt x="89" y="358"/>
                    <a:pt x="50" y="348"/>
                  </a:cubicBezTo>
                  <a:lnTo>
                    <a:pt x="0" y="616"/>
                  </a:lnTo>
                  <a:cubicBezTo>
                    <a:pt x="69" y="596"/>
                    <a:pt x="139" y="586"/>
                    <a:pt x="199" y="567"/>
                  </a:cubicBezTo>
                  <a:lnTo>
                    <a:pt x="367" y="507"/>
                  </a:lnTo>
                  <a:cubicBezTo>
                    <a:pt x="467" y="457"/>
                    <a:pt x="576" y="408"/>
                    <a:pt x="676" y="378"/>
                  </a:cubicBezTo>
                  <a:cubicBezTo>
                    <a:pt x="775" y="338"/>
                    <a:pt x="884" y="318"/>
                    <a:pt x="993" y="298"/>
                  </a:cubicBezTo>
                  <a:cubicBezTo>
                    <a:pt x="1053" y="278"/>
                    <a:pt x="1112" y="269"/>
                    <a:pt x="1172" y="258"/>
                  </a:cubicBezTo>
                  <a:cubicBezTo>
                    <a:pt x="1221" y="239"/>
                    <a:pt x="1301" y="219"/>
                    <a:pt x="1360" y="169"/>
                  </a:cubicBezTo>
                  <a:lnTo>
                    <a:pt x="118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5258175" y="2927400"/>
              <a:ext cx="36750" cy="51675"/>
            </a:xfrm>
            <a:custGeom>
              <a:avLst/>
              <a:gdLst/>
              <a:ahLst/>
              <a:cxnLst/>
              <a:rect l="l" t="t" r="r" b="b"/>
              <a:pathLst>
                <a:path w="1470" h="2067" extrusionOk="0">
                  <a:moveTo>
                    <a:pt x="1243" y="312"/>
                  </a:moveTo>
                  <a:cubicBezTo>
                    <a:pt x="1248" y="442"/>
                    <a:pt x="1251" y="574"/>
                    <a:pt x="1251" y="706"/>
                  </a:cubicBezTo>
                  <a:lnTo>
                    <a:pt x="1251" y="1033"/>
                  </a:lnTo>
                  <a:lnTo>
                    <a:pt x="1232" y="1351"/>
                  </a:lnTo>
                  <a:lnTo>
                    <a:pt x="1192" y="1679"/>
                  </a:lnTo>
                  <a:lnTo>
                    <a:pt x="1182" y="1798"/>
                  </a:lnTo>
                  <a:lnTo>
                    <a:pt x="1182" y="1838"/>
                  </a:lnTo>
                  <a:lnTo>
                    <a:pt x="1172" y="1868"/>
                  </a:lnTo>
                  <a:lnTo>
                    <a:pt x="1162" y="1858"/>
                  </a:lnTo>
                  <a:cubicBezTo>
                    <a:pt x="1132" y="1838"/>
                    <a:pt x="1112" y="1818"/>
                    <a:pt x="1083" y="1798"/>
                  </a:cubicBezTo>
                  <a:lnTo>
                    <a:pt x="1043" y="1748"/>
                  </a:lnTo>
                  <a:cubicBezTo>
                    <a:pt x="1023" y="1728"/>
                    <a:pt x="1004" y="1709"/>
                    <a:pt x="993" y="1689"/>
                  </a:cubicBezTo>
                  <a:cubicBezTo>
                    <a:pt x="924" y="1600"/>
                    <a:pt x="865" y="1510"/>
                    <a:pt x="795" y="1421"/>
                  </a:cubicBezTo>
                  <a:cubicBezTo>
                    <a:pt x="666" y="1242"/>
                    <a:pt x="517" y="1084"/>
                    <a:pt x="378" y="905"/>
                  </a:cubicBezTo>
                  <a:lnTo>
                    <a:pt x="219" y="696"/>
                  </a:lnTo>
                  <a:cubicBezTo>
                    <a:pt x="219" y="686"/>
                    <a:pt x="199" y="666"/>
                    <a:pt x="209" y="666"/>
                  </a:cubicBezTo>
                  <a:lnTo>
                    <a:pt x="239" y="656"/>
                  </a:lnTo>
                  <a:lnTo>
                    <a:pt x="338" y="636"/>
                  </a:lnTo>
                  <a:cubicBezTo>
                    <a:pt x="645" y="539"/>
                    <a:pt x="952" y="449"/>
                    <a:pt x="1243" y="312"/>
                  </a:cubicBezTo>
                  <a:close/>
                  <a:moveTo>
                    <a:pt x="1321" y="1"/>
                  </a:moveTo>
                  <a:cubicBezTo>
                    <a:pt x="1292" y="21"/>
                    <a:pt x="1263" y="41"/>
                    <a:pt x="1234" y="60"/>
                  </a:cubicBezTo>
                  <a:lnTo>
                    <a:pt x="1234" y="60"/>
                  </a:lnTo>
                  <a:lnTo>
                    <a:pt x="1232" y="60"/>
                  </a:lnTo>
                  <a:lnTo>
                    <a:pt x="1232" y="60"/>
                  </a:lnTo>
                  <a:cubicBezTo>
                    <a:pt x="1232" y="61"/>
                    <a:pt x="1232" y="61"/>
                    <a:pt x="1232" y="62"/>
                  </a:cubicBezTo>
                  <a:lnTo>
                    <a:pt x="1232" y="62"/>
                  </a:lnTo>
                  <a:cubicBezTo>
                    <a:pt x="946" y="248"/>
                    <a:pt x="631" y="381"/>
                    <a:pt x="298" y="497"/>
                  </a:cubicBezTo>
                  <a:lnTo>
                    <a:pt x="110" y="557"/>
                  </a:lnTo>
                  <a:lnTo>
                    <a:pt x="11" y="587"/>
                  </a:lnTo>
                  <a:lnTo>
                    <a:pt x="0" y="597"/>
                  </a:lnTo>
                  <a:cubicBezTo>
                    <a:pt x="0" y="597"/>
                    <a:pt x="0" y="607"/>
                    <a:pt x="11" y="607"/>
                  </a:cubicBezTo>
                  <a:lnTo>
                    <a:pt x="20" y="627"/>
                  </a:lnTo>
                  <a:lnTo>
                    <a:pt x="60" y="676"/>
                  </a:lnTo>
                  <a:lnTo>
                    <a:pt x="309" y="974"/>
                  </a:lnTo>
                  <a:cubicBezTo>
                    <a:pt x="437" y="1143"/>
                    <a:pt x="596" y="1311"/>
                    <a:pt x="715" y="1490"/>
                  </a:cubicBezTo>
                  <a:cubicBezTo>
                    <a:pt x="785" y="1570"/>
                    <a:pt x="845" y="1669"/>
                    <a:pt x="914" y="1759"/>
                  </a:cubicBezTo>
                  <a:cubicBezTo>
                    <a:pt x="924" y="1779"/>
                    <a:pt x="944" y="1798"/>
                    <a:pt x="964" y="1818"/>
                  </a:cubicBezTo>
                  <a:lnTo>
                    <a:pt x="1033" y="1898"/>
                  </a:lnTo>
                  <a:cubicBezTo>
                    <a:pt x="1083" y="1947"/>
                    <a:pt x="1143" y="1997"/>
                    <a:pt x="1212" y="2037"/>
                  </a:cubicBezTo>
                  <a:lnTo>
                    <a:pt x="1251" y="2066"/>
                  </a:lnTo>
                  <a:cubicBezTo>
                    <a:pt x="1262" y="2057"/>
                    <a:pt x="1262" y="2037"/>
                    <a:pt x="1262" y="2017"/>
                  </a:cubicBezTo>
                  <a:lnTo>
                    <a:pt x="1282" y="1907"/>
                  </a:lnTo>
                  <a:lnTo>
                    <a:pt x="1321" y="1699"/>
                  </a:lnTo>
                  <a:lnTo>
                    <a:pt x="1361" y="1371"/>
                  </a:lnTo>
                  <a:cubicBezTo>
                    <a:pt x="1361" y="1371"/>
                    <a:pt x="1381" y="1292"/>
                    <a:pt x="1390" y="1212"/>
                  </a:cubicBezTo>
                  <a:lnTo>
                    <a:pt x="1410" y="1053"/>
                  </a:lnTo>
                  <a:lnTo>
                    <a:pt x="1430" y="726"/>
                  </a:lnTo>
                  <a:cubicBezTo>
                    <a:pt x="1450" y="508"/>
                    <a:pt x="1460" y="289"/>
                    <a:pt x="1470" y="71"/>
                  </a:cubicBezTo>
                  <a:lnTo>
                    <a:pt x="1358" y="66"/>
                  </a:lnTo>
                  <a:lnTo>
                    <a:pt x="1358" y="66"/>
                  </a:lnTo>
                  <a:lnTo>
                    <a:pt x="13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5154175" y="2990950"/>
              <a:ext cx="65550" cy="99325"/>
            </a:xfrm>
            <a:custGeom>
              <a:avLst/>
              <a:gdLst/>
              <a:ahLst/>
              <a:cxnLst/>
              <a:rect l="l" t="t" r="r" b="b"/>
              <a:pathLst>
                <a:path w="2622" h="3973" extrusionOk="0">
                  <a:moveTo>
                    <a:pt x="2602" y="1"/>
                  </a:moveTo>
                  <a:cubicBezTo>
                    <a:pt x="2393" y="31"/>
                    <a:pt x="2175" y="71"/>
                    <a:pt x="1966" y="110"/>
                  </a:cubicBezTo>
                  <a:cubicBezTo>
                    <a:pt x="1758" y="130"/>
                    <a:pt x="1539" y="160"/>
                    <a:pt x="1331" y="190"/>
                  </a:cubicBezTo>
                  <a:lnTo>
                    <a:pt x="1212" y="199"/>
                  </a:lnTo>
                  <a:cubicBezTo>
                    <a:pt x="1192" y="199"/>
                    <a:pt x="1162" y="199"/>
                    <a:pt x="1152" y="210"/>
                  </a:cubicBezTo>
                  <a:lnTo>
                    <a:pt x="1152" y="269"/>
                  </a:lnTo>
                  <a:lnTo>
                    <a:pt x="1132" y="468"/>
                  </a:lnTo>
                  <a:lnTo>
                    <a:pt x="1093" y="785"/>
                  </a:lnTo>
                  <a:lnTo>
                    <a:pt x="1043" y="1113"/>
                  </a:lnTo>
                  <a:cubicBezTo>
                    <a:pt x="1033" y="1212"/>
                    <a:pt x="1003" y="1322"/>
                    <a:pt x="974" y="1430"/>
                  </a:cubicBezTo>
                  <a:lnTo>
                    <a:pt x="804" y="2056"/>
                  </a:lnTo>
                  <a:cubicBezTo>
                    <a:pt x="735" y="2265"/>
                    <a:pt x="656" y="2473"/>
                    <a:pt x="576" y="2682"/>
                  </a:cubicBezTo>
                  <a:cubicBezTo>
                    <a:pt x="497" y="2890"/>
                    <a:pt x="407" y="3089"/>
                    <a:pt x="308" y="3288"/>
                  </a:cubicBezTo>
                  <a:cubicBezTo>
                    <a:pt x="209" y="3486"/>
                    <a:pt x="100" y="3685"/>
                    <a:pt x="0" y="3873"/>
                  </a:cubicBezTo>
                  <a:lnTo>
                    <a:pt x="278" y="3972"/>
                  </a:lnTo>
                  <a:cubicBezTo>
                    <a:pt x="427" y="3555"/>
                    <a:pt x="596" y="3149"/>
                    <a:pt x="725" y="2721"/>
                  </a:cubicBezTo>
                  <a:cubicBezTo>
                    <a:pt x="795" y="2513"/>
                    <a:pt x="854" y="2304"/>
                    <a:pt x="923" y="2086"/>
                  </a:cubicBezTo>
                  <a:lnTo>
                    <a:pt x="1082" y="1450"/>
                  </a:lnTo>
                  <a:cubicBezTo>
                    <a:pt x="1102" y="1342"/>
                    <a:pt x="1142" y="1232"/>
                    <a:pt x="1152" y="1133"/>
                  </a:cubicBezTo>
                  <a:lnTo>
                    <a:pt x="1201" y="805"/>
                  </a:lnTo>
                  <a:lnTo>
                    <a:pt x="1252" y="477"/>
                  </a:lnTo>
                  <a:lnTo>
                    <a:pt x="1271" y="338"/>
                  </a:lnTo>
                  <a:lnTo>
                    <a:pt x="1271" y="329"/>
                  </a:lnTo>
                  <a:cubicBezTo>
                    <a:pt x="1271" y="324"/>
                    <a:pt x="1274" y="324"/>
                    <a:pt x="1277" y="324"/>
                  </a:cubicBezTo>
                  <a:cubicBezTo>
                    <a:pt x="1281" y="324"/>
                    <a:pt x="1286" y="324"/>
                    <a:pt x="1291" y="318"/>
                  </a:cubicBezTo>
                  <a:lnTo>
                    <a:pt x="1331" y="318"/>
                  </a:lnTo>
                  <a:lnTo>
                    <a:pt x="1986" y="289"/>
                  </a:lnTo>
                  <a:cubicBezTo>
                    <a:pt x="2194" y="269"/>
                    <a:pt x="2413" y="249"/>
                    <a:pt x="2622" y="229"/>
                  </a:cubicBezTo>
                  <a:lnTo>
                    <a:pt x="26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5075975" y="2982025"/>
              <a:ext cx="53900" cy="105775"/>
            </a:xfrm>
            <a:custGeom>
              <a:avLst/>
              <a:gdLst/>
              <a:ahLst/>
              <a:cxnLst/>
              <a:rect l="l" t="t" r="r" b="b"/>
              <a:pathLst>
                <a:path w="2156" h="4231" extrusionOk="0">
                  <a:moveTo>
                    <a:pt x="60" y="0"/>
                  </a:moveTo>
                  <a:lnTo>
                    <a:pt x="0" y="229"/>
                  </a:lnTo>
                  <a:cubicBezTo>
                    <a:pt x="209" y="278"/>
                    <a:pt x="417" y="328"/>
                    <a:pt x="626" y="368"/>
                  </a:cubicBezTo>
                  <a:cubicBezTo>
                    <a:pt x="845" y="408"/>
                    <a:pt x="1053" y="457"/>
                    <a:pt x="1271" y="477"/>
                  </a:cubicBezTo>
                  <a:lnTo>
                    <a:pt x="1311" y="487"/>
                  </a:lnTo>
                  <a:lnTo>
                    <a:pt x="1331" y="487"/>
                  </a:lnTo>
                  <a:lnTo>
                    <a:pt x="1331" y="507"/>
                  </a:lnTo>
                  <a:lnTo>
                    <a:pt x="1331" y="646"/>
                  </a:lnTo>
                  <a:lnTo>
                    <a:pt x="1341" y="973"/>
                  </a:lnTo>
                  <a:lnTo>
                    <a:pt x="1351" y="1301"/>
                  </a:lnTo>
                  <a:cubicBezTo>
                    <a:pt x="1351" y="1410"/>
                    <a:pt x="1371" y="1520"/>
                    <a:pt x="1381" y="1629"/>
                  </a:cubicBezTo>
                  <a:lnTo>
                    <a:pt x="1460" y="2284"/>
                  </a:lnTo>
                  <a:lnTo>
                    <a:pt x="1580" y="2939"/>
                  </a:lnTo>
                  <a:cubicBezTo>
                    <a:pt x="1649" y="3376"/>
                    <a:pt x="1768" y="3803"/>
                    <a:pt x="1867" y="4230"/>
                  </a:cubicBezTo>
                  <a:lnTo>
                    <a:pt x="2155" y="4170"/>
                  </a:lnTo>
                  <a:cubicBezTo>
                    <a:pt x="1997" y="3764"/>
                    <a:pt x="1838" y="3347"/>
                    <a:pt x="1728" y="2919"/>
                  </a:cubicBezTo>
                  <a:cubicBezTo>
                    <a:pt x="1679" y="2711"/>
                    <a:pt x="1619" y="2493"/>
                    <a:pt x="1580" y="2274"/>
                  </a:cubicBezTo>
                  <a:lnTo>
                    <a:pt x="1490" y="1619"/>
                  </a:lnTo>
                  <a:cubicBezTo>
                    <a:pt x="1480" y="1509"/>
                    <a:pt x="1460" y="1401"/>
                    <a:pt x="1460" y="1291"/>
                  </a:cubicBezTo>
                  <a:lnTo>
                    <a:pt x="1450" y="973"/>
                  </a:lnTo>
                  <a:lnTo>
                    <a:pt x="1460" y="646"/>
                  </a:lnTo>
                  <a:lnTo>
                    <a:pt x="1460" y="447"/>
                  </a:lnTo>
                  <a:lnTo>
                    <a:pt x="1460" y="388"/>
                  </a:lnTo>
                  <a:cubicBezTo>
                    <a:pt x="1450" y="368"/>
                    <a:pt x="1421" y="378"/>
                    <a:pt x="1401" y="368"/>
                  </a:cubicBezTo>
                  <a:lnTo>
                    <a:pt x="1291" y="348"/>
                  </a:lnTo>
                  <a:cubicBezTo>
                    <a:pt x="1083" y="298"/>
                    <a:pt x="874" y="239"/>
                    <a:pt x="666" y="189"/>
                  </a:cubicBezTo>
                  <a:cubicBezTo>
                    <a:pt x="457" y="130"/>
                    <a:pt x="259" y="6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5091125" y="2921450"/>
              <a:ext cx="121150" cy="14675"/>
            </a:xfrm>
            <a:custGeom>
              <a:avLst/>
              <a:gdLst/>
              <a:ahLst/>
              <a:cxnLst/>
              <a:rect l="l" t="t" r="r" b="b"/>
              <a:pathLst>
                <a:path w="4846" h="587" extrusionOk="0">
                  <a:moveTo>
                    <a:pt x="60" y="1"/>
                  </a:moveTo>
                  <a:lnTo>
                    <a:pt x="0" y="249"/>
                  </a:lnTo>
                  <a:lnTo>
                    <a:pt x="159" y="269"/>
                  </a:lnTo>
                  <a:cubicBezTo>
                    <a:pt x="199" y="279"/>
                    <a:pt x="248" y="279"/>
                    <a:pt x="298" y="289"/>
                  </a:cubicBezTo>
                  <a:cubicBezTo>
                    <a:pt x="298" y="289"/>
                    <a:pt x="378" y="298"/>
                    <a:pt x="447" y="309"/>
                  </a:cubicBezTo>
                  <a:cubicBezTo>
                    <a:pt x="526" y="329"/>
                    <a:pt x="596" y="338"/>
                    <a:pt x="596" y="338"/>
                  </a:cubicBezTo>
                  <a:cubicBezTo>
                    <a:pt x="795" y="368"/>
                    <a:pt x="993" y="408"/>
                    <a:pt x="1201" y="418"/>
                  </a:cubicBezTo>
                  <a:cubicBezTo>
                    <a:pt x="1599" y="477"/>
                    <a:pt x="2006" y="507"/>
                    <a:pt x="2413" y="537"/>
                  </a:cubicBezTo>
                  <a:cubicBezTo>
                    <a:pt x="2611" y="547"/>
                    <a:pt x="2820" y="567"/>
                    <a:pt x="3019" y="576"/>
                  </a:cubicBezTo>
                  <a:cubicBezTo>
                    <a:pt x="3227" y="576"/>
                    <a:pt x="3426" y="576"/>
                    <a:pt x="3635" y="587"/>
                  </a:cubicBezTo>
                  <a:cubicBezTo>
                    <a:pt x="3833" y="587"/>
                    <a:pt x="4041" y="576"/>
                    <a:pt x="4240" y="576"/>
                  </a:cubicBezTo>
                  <a:cubicBezTo>
                    <a:pt x="4449" y="576"/>
                    <a:pt x="4647" y="557"/>
                    <a:pt x="4846" y="547"/>
                  </a:cubicBezTo>
                  <a:lnTo>
                    <a:pt x="4826" y="309"/>
                  </a:lnTo>
                  <a:cubicBezTo>
                    <a:pt x="4627" y="338"/>
                    <a:pt x="4429" y="368"/>
                    <a:pt x="4230" y="388"/>
                  </a:cubicBezTo>
                  <a:cubicBezTo>
                    <a:pt x="4032" y="408"/>
                    <a:pt x="3833" y="428"/>
                    <a:pt x="3624" y="448"/>
                  </a:cubicBezTo>
                  <a:cubicBezTo>
                    <a:pt x="3426" y="448"/>
                    <a:pt x="3227" y="457"/>
                    <a:pt x="3019" y="457"/>
                  </a:cubicBezTo>
                  <a:cubicBezTo>
                    <a:pt x="2820" y="457"/>
                    <a:pt x="2622" y="448"/>
                    <a:pt x="2413" y="437"/>
                  </a:cubicBezTo>
                  <a:cubicBezTo>
                    <a:pt x="2016" y="408"/>
                    <a:pt x="1609" y="368"/>
                    <a:pt x="1221" y="289"/>
                  </a:cubicBezTo>
                  <a:cubicBezTo>
                    <a:pt x="1023" y="249"/>
                    <a:pt x="824" y="199"/>
                    <a:pt x="636" y="150"/>
                  </a:cubicBezTo>
                  <a:cubicBezTo>
                    <a:pt x="636" y="150"/>
                    <a:pt x="556" y="130"/>
                    <a:pt x="487" y="120"/>
                  </a:cubicBezTo>
                  <a:lnTo>
                    <a:pt x="348" y="80"/>
                  </a:lnTo>
                  <a:cubicBezTo>
                    <a:pt x="298" y="60"/>
                    <a:pt x="248" y="51"/>
                    <a:pt x="199" y="40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5096575" y="2899375"/>
              <a:ext cx="112975" cy="13925"/>
            </a:xfrm>
            <a:custGeom>
              <a:avLst/>
              <a:gdLst/>
              <a:ahLst/>
              <a:cxnLst/>
              <a:rect l="l" t="t" r="r" b="b"/>
              <a:pathLst>
                <a:path w="4519" h="557" extrusionOk="0">
                  <a:moveTo>
                    <a:pt x="60" y="0"/>
                  </a:moveTo>
                  <a:lnTo>
                    <a:pt x="1" y="239"/>
                  </a:lnTo>
                  <a:lnTo>
                    <a:pt x="149" y="258"/>
                  </a:lnTo>
                  <a:cubicBezTo>
                    <a:pt x="199" y="268"/>
                    <a:pt x="239" y="268"/>
                    <a:pt x="288" y="278"/>
                  </a:cubicBezTo>
                  <a:lnTo>
                    <a:pt x="427" y="298"/>
                  </a:lnTo>
                  <a:lnTo>
                    <a:pt x="566" y="318"/>
                  </a:lnTo>
                  <a:cubicBezTo>
                    <a:pt x="745" y="347"/>
                    <a:pt x="934" y="387"/>
                    <a:pt x="1122" y="397"/>
                  </a:cubicBezTo>
                  <a:cubicBezTo>
                    <a:pt x="1490" y="447"/>
                    <a:pt x="1868" y="477"/>
                    <a:pt x="2245" y="506"/>
                  </a:cubicBezTo>
                  <a:cubicBezTo>
                    <a:pt x="2443" y="517"/>
                    <a:pt x="2632" y="536"/>
                    <a:pt x="2821" y="536"/>
                  </a:cubicBezTo>
                  <a:cubicBezTo>
                    <a:pt x="3009" y="536"/>
                    <a:pt x="3198" y="546"/>
                    <a:pt x="3386" y="556"/>
                  </a:cubicBezTo>
                  <a:cubicBezTo>
                    <a:pt x="3575" y="546"/>
                    <a:pt x="3764" y="546"/>
                    <a:pt x="3953" y="546"/>
                  </a:cubicBezTo>
                  <a:cubicBezTo>
                    <a:pt x="4141" y="546"/>
                    <a:pt x="4330" y="526"/>
                    <a:pt x="4518" y="517"/>
                  </a:cubicBezTo>
                  <a:lnTo>
                    <a:pt x="4489" y="288"/>
                  </a:lnTo>
                  <a:cubicBezTo>
                    <a:pt x="4310" y="308"/>
                    <a:pt x="4131" y="338"/>
                    <a:pt x="3942" y="358"/>
                  </a:cubicBezTo>
                  <a:cubicBezTo>
                    <a:pt x="3754" y="378"/>
                    <a:pt x="3575" y="397"/>
                    <a:pt x="3386" y="417"/>
                  </a:cubicBezTo>
                  <a:lnTo>
                    <a:pt x="2821" y="427"/>
                  </a:lnTo>
                  <a:cubicBezTo>
                    <a:pt x="2632" y="427"/>
                    <a:pt x="2443" y="417"/>
                    <a:pt x="2254" y="407"/>
                  </a:cubicBezTo>
                  <a:cubicBezTo>
                    <a:pt x="1877" y="378"/>
                    <a:pt x="1510" y="338"/>
                    <a:pt x="1142" y="258"/>
                  </a:cubicBezTo>
                  <a:cubicBezTo>
                    <a:pt x="954" y="228"/>
                    <a:pt x="775" y="179"/>
                    <a:pt x="597" y="139"/>
                  </a:cubicBezTo>
                  <a:cubicBezTo>
                    <a:pt x="597" y="139"/>
                    <a:pt x="527" y="119"/>
                    <a:pt x="467" y="100"/>
                  </a:cubicBezTo>
                  <a:cubicBezTo>
                    <a:pt x="398" y="89"/>
                    <a:pt x="328" y="69"/>
                    <a:pt x="328" y="69"/>
                  </a:cubicBezTo>
                  <a:cubicBezTo>
                    <a:pt x="288" y="49"/>
                    <a:pt x="239" y="40"/>
                    <a:pt x="189" y="30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5124375" y="3083800"/>
              <a:ext cx="35525" cy="8000"/>
            </a:xfrm>
            <a:custGeom>
              <a:avLst/>
              <a:gdLst/>
              <a:ahLst/>
              <a:cxnLst/>
              <a:rect l="l" t="t" r="r" b="b"/>
              <a:pathLst>
                <a:path w="1421" h="320" extrusionOk="0">
                  <a:moveTo>
                    <a:pt x="140" y="0"/>
                  </a:moveTo>
                  <a:lnTo>
                    <a:pt x="1" y="229"/>
                  </a:lnTo>
                  <a:cubicBezTo>
                    <a:pt x="70" y="238"/>
                    <a:pt x="140" y="249"/>
                    <a:pt x="200" y="258"/>
                  </a:cubicBezTo>
                  <a:lnTo>
                    <a:pt x="378" y="258"/>
                  </a:lnTo>
                  <a:cubicBezTo>
                    <a:pt x="497" y="258"/>
                    <a:pt x="606" y="249"/>
                    <a:pt x="716" y="249"/>
                  </a:cubicBezTo>
                  <a:cubicBezTo>
                    <a:pt x="825" y="258"/>
                    <a:pt x="934" y="269"/>
                    <a:pt x="1043" y="289"/>
                  </a:cubicBezTo>
                  <a:cubicBezTo>
                    <a:pt x="1103" y="298"/>
                    <a:pt x="1153" y="308"/>
                    <a:pt x="1212" y="308"/>
                  </a:cubicBezTo>
                  <a:cubicBezTo>
                    <a:pt x="1247" y="314"/>
                    <a:pt x="1288" y="320"/>
                    <a:pt x="1330" y="320"/>
                  </a:cubicBezTo>
                  <a:cubicBezTo>
                    <a:pt x="1361" y="320"/>
                    <a:pt x="1391" y="317"/>
                    <a:pt x="1420" y="308"/>
                  </a:cubicBezTo>
                  <a:lnTo>
                    <a:pt x="1312" y="80"/>
                  </a:lnTo>
                  <a:cubicBezTo>
                    <a:pt x="1272" y="80"/>
                    <a:pt x="1252" y="110"/>
                    <a:pt x="1202" y="119"/>
                  </a:cubicBezTo>
                  <a:cubicBezTo>
                    <a:pt x="1153" y="130"/>
                    <a:pt x="1103" y="139"/>
                    <a:pt x="1043" y="139"/>
                  </a:cubicBezTo>
                  <a:cubicBezTo>
                    <a:pt x="989" y="144"/>
                    <a:pt x="934" y="147"/>
                    <a:pt x="879" y="147"/>
                  </a:cubicBezTo>
                  <a:cubicBezTo>
                    <a:pt x="825" y="147"/>
                    <a:pt x="770" y="144"/>
                    <a:pt x="716" y="139"/>
                  </a:cubicBezTo>
                  <a:cubicBezTo>
                    <a:pt x="606" y="139"/>
                    <a:pt x="497" y="139"/>
                    <a:pt x="398" y="110"/>
                  </a:cubicBezTo>
                  <a:cubicBezTo>
                    <a:pt x="339" y="99"/>
                    <a:pt x="299" y="80"/>
                    <a:pt x="249" y="70"/>
                  </a:cubicBezTo>
                  <a:cubicBezTo>
                    <a:pt x="209" y="50"/>
                    <a:pt x="169" y="2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5131075" y="2948750"/>
              <a:ext cx="39250" cy="47700"/>
            </a:xfrm>
            <a:custGeom>
              <a:avLst/>
              <a:gdLst/>
              <a:ahLst/>
              <a:cxnLst/>
              <a:rect l="l" t="t" r="r" b="b"/>
              <a:pathLst>
                <a:path w="1570" h="1908" extrusionOk="0">
                  <a:moveTo>
                    <a:pt x="210" y="219"/>
                  </a:moveTo>
                  <a:lnTo>
                    <a:pt x="309" y="230"/>
                  </a:lnTo>
                  <a:lnTo>
                    <a:pt x="607" y="259"/>
                  </a:lnTo>
                  <a:cubicBezTo>
                    <a:pt x="706" y="269"/>
                    <a:pt x="795" y="269"/>
                    <a:pt x="894" y="269"/>
                  </a:cubicBezTo>
                  <a:cubicBezTo>
                    <a:pt x="959" y="269"/>
                    <a:pt x="1023" y="270"/>
                    <a:pt x="1087" y="270"/>
                  </a:cubicBezTo>
                  <a:cubicBezTo>
                    <a:pt x="1148" y="270"/>
                    <a:pt x="1208" y="269"/>
                    <a:pt x="1269" y="266"/>
                  </a:cubicBezTo>
                  <a:lnTo>
                    <a:pt x="1269" y="266"/>
                  </a:lnTo>
                  <a:lnTo>
                    <a:pt x="1143" y="627"/>
                  </a:lnTo>
                  <a:lnTo>
                    <a:pt x="1024" y="934"/>
                  </a:lnTo>
                  <a:lnTo>
                    <a:pt x="885" y="1222"/>
                  </a:lnTo>
                  <a:lnTo>
                    <a:pt x="735" y="1520"/>
                  </a:lnTo>
                  <a:lnTo>
                    <a:pt x="676" y="1629"/>
                  </a:lnTo>
                  <a:lnTo>
                    <a:pt x="656" y="1669"/>
                  </a:lnTo>
                  <a:lnTo>
                    <a:pt x="646" y="1689"/>
                  </a:lnTo>
                  <a:lnTo>
                    <a:pt x="636" y="1669"/>
                  </a:lnTo>
                  <a:cubicBezTo>
                    <a:pt x="616" y="1649"/>
                    <a:pt x="607" y="1620"/>
                    <a:pt x="587" y="1589"/>
                  </a:cubicBezTo>
                  <a:lnTo>
                    <a:pt x="567" y="1530"/>
                  </a:lnTo>
                  <a:cubicBezTo>
                    <a:pt x="557" y="1510"/>
                    <a:pt x="547" y="1481"/>
                    <a:pt x="537" y="1461"/>
                  </a:cubicBezTo>
                  <a:lnTo>
                    <a:pt x="448" y="1133"/>
                  </a:lnTo>
                  <a:cubicBezTo>
                    <a:pt x="388" y="914"/>
                    <a:pt x="309" y="716"/>
                    <a:pt x="249" y="508"/>
                  </a:cubicBezTo>
                  <a:lnTo>
                    <a:pt x="179" y="249"/>
                  </a:lnTo>
                  <a:cubicBezTo>
                    <a:pt x="170" y="239"/>
                    <a:pt x="160" y="219"/>
                    <a:pt x="170" y="219"/>
                  </a:cubicBezTo>
                  <a:close/>
                  <a:moveTo>
                    <a:pt x="1450" y="1"/>
                  </a:moveTo>
                  <a:cubicBezTo>
                    <a:pt x="1272" y="51"/>
                    <a:pt x="1083" y="71"/>
                    <a:pt x="894" y="80"/>
                  </a:cubicBezTo>
                  <a:cubicBezTo>
                    <a:pt x="805" y="90"/>
                    <a:pt x="706" y="100"/>
                    <a:pt x="607" y="100"/>
                  </a:cubicBezTo>
                  <a:lnTo>
                    <a:pt x="318" y="90"/>
                  </a:lnTo>
                  <a:lnTo>
                    <a:pt x="130" y="80"/>
                  </a:lnTo>
                  <a:lnTo>
                    <a:pt x="1" y="80"/>
                  </a:lnTo>
                  <a:lnTo>
                    <a:pt x="11" y="90"/>
                  </a:lnTo>
                  <a:lnTo>
                    <a:pt x="21" y="120"/>
                  </a:lnTo>
                  <a:lnTo>
                    <a:pt x="31" y="179"/>
                  </a:lnTo>
                  <a:lnTo>
                    <a:pt x="150" y="547"/>
                  </a:lnTo>
                  <a:cubicBezTo>
                    <a:pt x="219" y="746"/>
                    <a:pt x="299" y="954"/>
                    <a:pt x="358" y="1163"/>
                  </a:cubicBezTo>
                  <a:cubicBezTo>
                    <a:pt x="388" y="1272"/>
                    <a:pt x="408" y="1381"/>
                    <a:pt x="438" y="1490"/>
                  </a:cubicBezTo>
                  <a:cubicBezTo>
                    <a:pt x="448" y="1520"/>
                    <a:pt x="457" y="1540"/>
                    <a:pt x="468" y="1570"/>
                  </a:cubicBezTo>
                  <a:lnTo>
                    <a:pt x="497" y="1659"/>
                  </a:lnTo>
                  <a:cubicBezTo>
                    <a:pt x="537" y="1728"/>
                    <a:pt x="567" y="1798"/>
                    <a:pt x="616" y="1858"/>
                  </a:cubicBezTo>
                  <a:lnTo>
                    <a:pt x="646" y="1907"/>
                  </a:lnTo>
                  <a:cubicBezTo>
                    <a:pt x="656" y="1898"/>
                    <a:pt x="666" y="1878"/>
                    <a:pt x="676" y="1858"/>
                  </a:cubicBezTo>
                  <a:lnTo>
                    <a:pt x="735" y="1759"/>
                  </a:lnTo>
                  <a:lnTo>
                    <a:pt x="845" y="1580"/>
                  </a:lnTo>
                  <a:lnTo>
                    <a:pt x="1004" y="1292"/>
                  </a:lnTo>
                  <a:lnTo>
                    <a:pt x="1163" y="1004"/>
                  </a:lnTo>
                  <a:lnTo>
                    <a:pt x="1302" y="716"/>
                  </a:lnTo>
                  <a:lnTo>
                    <a:pt x="1569" y="120"/>
                  </a:lnTo>
                  <a:lnTo>
                    <a:pt x="1463" y="76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4981650" y="2973750"/>
              <a:ext cx="95825" cy="79775"/>
            </a:xfrm>
            <a:custGeom>
              <a:avLst/>
              <a:gdLst/>
              <a:ahLst/>
              <a:cxnLst/>
              <a:rect l="l" t="t" r="r" b="b"/>
              <a:pathLst>
                <a:path w="3833" h="3191" extrusionOk="0">
                  <a:moveTo>
                    <a:pt x="2421" y="1"/>
                  </a:moveTo>
                  <a:cubicBezTo>
                    <a:pt x="2418" y="1"/>
                    <a:pt x="2415" y="2"/>
                    <a:pt x="2414" y="4"/>
                  </a:cubicBezTo>
                  <a:lnTo>
                    <a:pt x="2383" y="64"/>
                  </a:lnTo>
                  <a:lnTo>
                    <a:pt x="2294" y="232"/>
                  </a:lnTo>
                  <a:lnTo>
                    <a:pt x="2135" y="520"/>
                  </a:lnTo>
                  <a:lnTo>
                    <a:pt x="1977" y="808"/>
                  </a:lnTo>
                  <a:cubicBezTo>
                    <a:pt x="1927" y="907"/>
                    <a:pt x="1857" y="987"/>
                    <a:pt x="1798" y="1076"/>
                  </a:cubicBezTo>
                  <a:lnTo>
                    <a:pt x="1410" y="1612"/>
                  </a:lnTo>
                  <a:cubicBezTo>
                    <a:pt x="1271" y="1781"/>
                    <a:pt x="1123" y="1940"/>
                    <a:pt x="973" y="2109"/>
                  </a:cubicBezTo>
                  <a:cubicBezTo>
                    <a:pt x="676" y="2427"/>
                    <a:pt x="338" y="2725"/>
                    <a:pt x="0" y="3012"/>
                  </a:cubicBezTo>
                  <a:lnTo>
                    <a:pt x="229" y="3191"/>
                  </a:lnTo>
                  <a:cubicBezTo>
                    <a:pt x="517" y="2864"/>
                    <a:pt x="825" y="2546"/>
                    <a:pt x="1093" y="2198"/>
                  </a:cubicBezTo>
                  <a:cubicBezTo>
                    <a:pt x="1232" y="2030"/>
                    <a:pt x="1371" y="1851"/>
                    <a:pt x="1510" y="1682"/>
                  </a:cubicBezTo>
                  <a:lnTo>
                    <a:pt x="1887" y="1136"/>
                  </a:lnTo>
                  <a:cubicBezTo>
                    <a:pt x="1946" y="1046"/>
                    <a:pt x="2016" y="957"/>
                    <a:pt x="2076" y="858"/>
                  </a:cubicBezTo>
                  <a:lnTo>
                    <a:pt x="2235" y="580"/>
                  </a:lnTo>
                  <a:lnTo>
                    <a:pt x="2394" y="292"/>
                  </a:lnTo>
                  <a:lnTo>
                    <a:pt x="2463" y="172"/>
                  </a:lnTo>
                  <a:lnTo>
                    <a:pt x="2473" y="163"/>
                  </a:lnTo>
                  <a:cubicBezTo>
                    <a:pt x="2473" y="159"/>
                    <a:pt x="2474" y="158"/>
                    <a:pt x="2476" y="158"/>
                  </a:cubicBezTo>
                  <a:cubicBezTo>
                    <a:pt x="2480" y="158"/>
                    <a:pt x="2486" y="163"/>
                    <a:pt x="2493" y="163"/>
                  </a:cubicBezTo>
                  <a:lnTo>
                    <a:pt x="2533" y="183"/>
                  </a:lnTo>
                  <a:cubicBezTo>
                    <a:pt x="2731" y="262"/>
                    <a:pt x="2950" y="311"/>
                    <a:pt x="3148" y="381"/>
                  </a:cubicBezTo>
                  <a:cubicBezTo>
                    <a:pt x="3356" y="450"/>
                    <a:pt x="3565" y="500"/>
                    <a:pt x="3773" y="560"/>
                  </a:cubicBezTo>
                  <a:lnTo>
                    <a:pt x="3833" y="331"/>
                  </a:lnTo>
                  <a:cubicBezTo>
                    <a:pt x="3625" y="292"/>
                    <a:pt x="3406" y="252"/>
                    <a:pt x="3198" y="203"/>
                  </a:cubicBezTo>
                  <a:cubicBezTo>
                    <a:pt x="2999" y="153"/>
                    <a:pt x="2780" y="113"/>
                    <a:pt x="2572" y="53"/>
                  </a:cubicBezTo>
                  <a:lnTo>
                    <a:pt x="2463" y="14"/>
                  </a:lnTo>
                  <a:cubicBezTo>
                    <a:pt x="2447" y="14"/>
                    <a:pt x="2431" y="1"/>
                    <a:pt x="242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4944900" y="2922450"/>
              <a:ext cx="32800" cy="116450"/>
            </a:xfrm>
            <a:custGeom>
              <a:avLst/>
              <a:gdLst/>
              <a:ahLst/>
              <a:cxnLst/>
              <a:rect l="l" t="t" r="r" b="b"/>
              <a:pathLst>
                <a:path w="1312" h="4658" extrusionOk="0">
                  <a:moveTo>
                    <a:pt x="140" y="0"/>
                  </a:moveTo>
                  <a:lnTo>
                    <a:pt x="1" y="189"/>
                  </a:lnTo>
                  <a:cubicBezTo>
                    <a:pt x="358" y="428"/>
                    <a:pt x="716" y="675"/>
                    <a:pt x="1093" y="884"/>
                  </a:cubicBezTo>
                  <a:lnTo>
                    <a:pt x="1133" y="914"/>
                  </a:lnTo>
                  <a:cubicBezTo>
                    <a:pt x="1143" y="914"/>
                    <a:pt x="1153" y="914"/>
                    <a:pt x="1153" y="924"/>
                  </a:cubicBezTo>
                  <a:lnTo>
                    <a:pt x="1143" y="934"/>
                  </a:lnTo>
                  <a:lnTo>
                    <a:pt x="1103" y="1063"/>
                  </a:lnTo>
                  <a:lnTo>
                    <a:pt x="984" y="1370"/>
                  </a:lnTo>
                  <a:lnTo>
                    <a:pt x="875" y="1679"/>
                  </a:lnTo>
                  <a:cubicBezTo>
                    <a:pt x="835" y="1787"/>
                    <a:pt x="815" y="1897"/>
                    <a:pt x="786" y="2006"/>
                  </a:cubicBezTo>
                  <a:lnTo>
                    <a:pt x="616" y="2641"/>
                  </a:lnTo>
                  <a:cubicBezTo>
                    <a:pt x="577" y="2860"/>
                    <a:pt x="537" y="3069"/>
                    <a:pt x="497" y="3287"/>
                  </a:cubicBezTo>
                  <a:cubicBezTo>
                    <a:pt x="408" y="3724"/>
                    <a:pt x="358" y="4161"/>
                    <a:pt x="289" y="4598"/>
                  </a:cubicBezTo>
                  <a:cubicBezTo>
                    <a:pt x="289" y="4598"/>
                    <a:pt x="358" y="4618"/>
                    <a:pt x="438" y="4627"/>
                  </a:cubicBezTo>
                  <a:cubicBezTo>
                    <a:pt x="508" y="4638"/>
                    <a:pt x="577" y="4657"/>
                    <a:pt x="577" y="4657"/>
                  </a:cubicBezTo>
                  <a:cubicBezTo>
                    <a:pt x="577" y="4210"/>
                    <a:pt x="587" y="3764"/>
                    <a:pt x="647" y="3327"/>
                  </a:cubicBezTo>
                  <a:cubicBezTo>
                    <a:pt x="666" y="3108"/>
                    <a:pt x="696" y="2890"/>
                    <a:pt x="736" y="2672"/>
                  </a:cubicBezTo>
                  <a:lnTo>
                    <a:pt x="885" y="2036"/>
                  </a:lnTo>
                  <a:cubicBezTo>
                    <a:pt x="914" y="1926"/>
                    <a:pt x="934" y="1818"/>
                    <a:pt x="974" y="1718"/>
                  </a:cubicBezTo>
                  <a:lnTo>
                    <a:pt x="1093" y="1410"/>
                  </a:lnTo>
                  <a:lnTo>
                    <a:pt x="1212" y="1112"/>
                  </a:lnTo>
                  <a:lnTo>
                    <a:pt x="1282" y="934"/>
                  </a:lnTo>
                  <a:lnTo>
                    <a:pt x="1311" y="874"/>
                  </a:lnTo>
                  <a:cubicBezTo>
                    <a:pt x="1311" y="854"/>
                    <a:pt x="1282" y="845"/>
                    <a:pt x="1262" y="834"/>
                  </a:cubicBezTo>
                  <a:lnTo>
                    <a:pt x="1172" y="765"/>
                  </a:lnTo>
                  <a:cubicBezTo>
                    <a:pt x="805" y="527"/>
                    <a:pt x="468" y="269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4980900" y="2871800"/>
              <a:ext cx="111750" cy="55625"/>
            </a:xfrm>
            <a:custGeom>
              <a:avLst/>
              <a:gdLst/>
              <a:ahLst/>
              <a:cxnLst/>
              <a:rect l="l" t="t" r="r" b="b"/>
              <a:pathLst>
                <a:path w="4470" h="2225" extrusionOk="0">
                  <a:moveTo>
                    <a:pt x="140" y="1"/>
                  </a:moveTo>
                  <a:lnTo>
                    <a:pt x="1" y="199"/>
                  </a:lnTo>
                  <a:cubicBezTo>
                    <a:pt x="1" y="199"/>
                    <a:pt x="30" y="219"/>
                    <a:pt x="70" y="239"/>
                  </a:cubicBezTo>
                  <a:cubicBezTo>
                    <a:pt x="100" y="259"/>
                    <a:pt x="140" y="279"/>
                    <a:pt x="140" y="279"/>
                  </a:cubicBezTo>
                  <a:cubicBezTo>
                    <a:pt x="180" y="299"/>
                    <a:pt x="229" y="318"/>
                    <a:pt x="269" y="349"/>
                  </a:cubicBezTo>
                  <a:lnTo>
                    <a:pt x="527" y="497"/>
                  </a:lnTo>
                  <a:cubicBezTo>
                    <a:pt x="696" y="607"/>
                    <a:pt x="884" y="696"/>
                    <a:pt x="1053" y="795"/>
                  </a:cubicBezTo>
                  <a:cubicBezTo>
                    <a:pt x="1411" y="994"/>
                    <a:pt x="1778" y="1172"/>
                    <a:pt x="2146" y="1342"/>
                  </a:cubicBezTo>
                  <a:cubicBezTo>
                    <a:pt x="2513" y="1520"/>
                    <a:pt x="2890" y="1679"/>
                    <a:pt x="3267" y="1828"/>
                  </a:cubicBezTo>
                  <a:cubicBezTo>
                    <a:pt x="3456" y="1907"/>
                    <a:pt x="3645" y="1977"/>
                    <a:pt x="3834" y="2037"/>
                  </a:cubicBezTo>
                  <a:lnTo>
                    <a:pt x="4121" y="2145"/>
                  </a:lnTo>
                  <a:lnTo>
                    <a:pt x="4409" y="2225"/>
                  </a:lnTo>
                  <a:lnTo>
                    <a:pt x="4469" y="1997"/>
                  </a:lnTo>
                  <a:lnTo>
                    <a:pt x="4171" y="1937"/>
                  </a:lnTo>
                  <a:lnTo>
                    <a:pt x="3883" y="1858"/>
                  </a:lnTo>
                  <a:cubicBezTo>
                    <a:pt x="3695" y="1808"/>
                    <a:pt x="3496" y="1759"/>
                    <a:pt x="3307" y="1699"/>
                  </a:cubicBezTo>
                  <a:cubicBezTo>
                    <a:pt x="2930" y="1580"/>
                    <a:pt x="2552" y="1421"/>
                    <a:pt x="2185" y="1252"/>
                  </a:cubicBezTo>
                  <a:cubicBezTo>
                    <a:pt x="1818" y="1083"/>
                    <a:pt x="1470" y="885"/>
                    <a:pt x="1123" y="676"/>
                  </a:cubicBezTo>
                  <a:cubicBezTo>
                    <a:pt x="964" y="567"/>
                    <a:pt x="785" y="457"/>
                    <a:pt x="626" y="338"/>
                  </a:cubicBezTo>
                  <a:lnTo>
                    <a:pt x="388" y="160"/>
                  </a:lnTo>
                  <a:cubicBezTo>
                    <a:pt x="348" y="130"/>
                    <a:pt x="299" y="100"/>
                    <a:pt x="259" y="80"/>
                  </a:cubicBezTo>
                  <a:lnTo>
                    <a:pt x="200" y="40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4994050" y="2852950"/>
              <a:ext cx="104050" cy="52400"/>
            </a:xfrm>
            <a:custGeom>
              <a:avLst/>
              <a:gdLst/>
              <a:ahLst/>
              <a:cxnLst/>
              <a:rect l="l" t="t" r="r" b="b"/>
              <a:pathLst>
                <a:path w="4162" h="2096" extrusionOk="0">
                  <a:moveTo>
                    <a:pt x="150" y="0"/>
                  </a:moveTo>
                  <a:lnTo>
                    <a:pt x="1" y="209"/>
                  </a:lnTo>
                  <a:cubicBezTo>
                    <a:pt x="1" y="209"/>
                    <a:pt x="41" y="229"/>
                    <a:pt x="71" y="238"/>
                  </a:cubicBezTo>
                  <a:cubicBezTo>
                    <a:pt x="100" y="258"/>
                    <a:pt x="140" y="278"/>
                    <a:pt x="140" y="278"/>
                  </a:cubicBezTo>
                  <a:cubicBezTo>
                    <a:pt x="180" y="298"/>
                    <a:pt x="219" y="308"/>
                    <a:pt x="259" y="338"/>
                  </a:cubicBezTo>
                  <a:lnTo>
                    <a:pt x="497" y="477"/>
                  </a:lnTo>
                  <a:cubicBezTo>
                    <a:pt x="656" y="576"/>
                    <a:pt x="825" y="666"/>
                    <a:pt x="994" y="755"/>
                  </a:cubicBezTo>
                  <a:cubicBezTo>
                    <a:pt x="1322" y="933"/>
                    <a:pt x="1659" y="1112"/>
                    <a:pt x="2006" y="1271"/>
                  </a:cubicBezTo>
                  <a:cubicBezTo>
                    <a:pt x="2344" y="1430"/>
                    <a:pt x="2692" y="1579"/>
                    <a:pt x="3049" y="1718"/>
                  </a:cubicBezTo>
                  <a:cubicBezTo>
                    <a:pt x="3218" y="1798"/>
                    <a:pt x="3397" y="1857"/>
                    <a:pt x="3575" y="1917"/>
                  </a:cubicBezTo>
                  <a:lnTo>
                    <a:pt x="3833" y="2016"/>
                  </a:lnTo>
                  <a:lnTo>
                    <a:pt x="4111" y="2096"/>
                  </a:lnTo>
                  <a:lnTo>
                    <a:pt x="4161" y="1867"/>
                  </a:lnTo>
                  <a:lnTo>
                    <a:pt x="3893" y="1807"/>
                  </a:lnTo>
                  <a:lnTo>
                    <a:pt x="3625" y="1738"/>
                  </a:lnTo>
                  <a:cubicBezTo>
                    <a:pt x="3447" y="1688"/>
                    <a:pt x="3268" y="1648"/>
                    <a:pt x="3089" y="1589"/>
                  </a:cubicBezTo>
                  <a:cubicBezTo>
                    <a:pt x="2732" y="1470"/>
                    <a:pt x="2384" y="1331"/>
                    <a:pt x="2046" y="1172"/>
                  </a:cubicBezTo>
                  <a:cubicBezTo>
                    <a:pt x="1709" y="1023"/>
                    <a:pt x="1381" y="834"/>
                    <a:pt x="1064" y="636"/>
                  </a:cubicBezTo>
                  <a:cubicBezTo>
                    <a:pt x="905" y="527"/>
                    <a:pt x="746" y="437"/>
                    <a:pt x="597" y="328"/>
                  </a:cubicBezTo>
                  <a:lnTo>
                    <a:pt x="378" y="159"/>
                  </a:lnTo>
                  <a:cubicBezTo>
                    <a:pt x="338" y="130"/>
                    <a:pt x="299" y="99"/>
                    <a:pt x="259" y="80"/>
                  </a:cubicBezTo>
                  <a:lnTo>
                    <a:pt x="199" y="40"/>
                  </a:lnTo>
                  <a:cubicBezTo>
                    <a:pt x="180" y="20"/>
                    <a:pt x="150" y="0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4953100" y="3035625"/>
              <a:ext cx="32550" cy="18900"/>
            </a:xfrm>
            <a:custGeom>
              <a:avLst/>
              <a:gdLst/>
              <a:ahLst/>
              <a:cxnLst/>
              <a:rect l="l" t="t" r="r" b="b"/>
              <a:pathLst>
                <a:path w="1302" h="756" extrusionOk="0">
                  <a:moveTo>
                    <a:pt x="219" y="1"/>
                  </a:moveTo>
                  <a:lnTo>
                    <a:pt x="1" y="170"/>
                  </a:lnTo>
                  <a:cubicBezTo>
                    <a:pt x="60" y="199"/>
                    <a:pt x="120" y="239"/>
                    <a:pt x="180" y="259"/>
                  </a:cubicBezTo>
                  <a:lnTo>
                    <a:pt x="348" y="329"/>
                  </a:lnTo>
                  <a:cubicBezTo>
                    <a:pt x="458" y="358"/>
                    <a:pt x="566" y="398"/>
                    <a:pt x="666" y="448"/>
                  </a:cubicBezTo>
                  <a:cubicBezTo>
                    <a:pt x="765" y="488"/>
                    <a:pt x="855" y="547"/>
                    <a:pt x="954" y="597"/>
                  </a:cubicBezTo>
                  <a:lnTo>
                    <a:pt x="1103" y="686"/>
                  </a:lnTo>
                  <a:cubicBezTo>
                    <a:pt x="1162" y="706"/>
                    <a:pt x="1232" y="746"/>
                    <a:pt x="1301" y="756"/>
                  </a:cubicBezTo>
                  <a:lnTo>
                    <a:pt x="1281" y="508"/>
                  </a:lnTo>
                  <a:cubicBezTo>
                    <a:pt x="1270" y="500"/>
                    <a:pt x="1258" y="498"/>
                    <a:pt x="1244" y="498"/>
                  </a:cubicBezTo>
                  <a:cubicBezTo>
                    <a:pt x="1230" y="498"/>
                    <a:pt x="1214" y="501"/>
                    <a:pt x="1196" y="501"/>
                  </a:cubicBezTo>
                  <a:cubicBezTo>
                    <a:pt x="1185" y="501"/>
                    <a:pt x="1174" y="500"/>
                    <a:pt x="1162" y="497"/>
                  </a:cubicBezTo>
                  <a:lnTo>
                    <a:pt x="1014" y="468"/>
                  </a:lnTo>
                  <a:cubicBezTo>
                    <a:pt x="904" y="438"/>
                    <a:pt x="805" y="389"/>
                    <a:pt x="705" y="339"/>
                  </a:cubicBezTo>
                  <a:cubicBezTo>
                    <a:pt x="597" y="299"/>
                    <a:pt x="507" y="250"/>
                    <a:pt x="418" y="190"/>
                  </a:cubicBezTo>
                  <a:cubicBezTo>
                    <a:pt x="368" y="160"/>
                    <a:pt x="338" y="130"/>
                    <a:pt x="299" y="100"/>
                  </a:cubicBezTo>
                  <a:cubicBezTo>
                    <a:pt x="259" y="71"/>
                    <a:pt x="239" y="31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5007225" y="2912775"/>
              <a:ext cx="38750" cy="48425"/>
            </a:xfrm>
            <a:custGeom>
              <a:avLst/>
              <a:gdLst/>
              <a:ahLst/>
              <a:cxnLst/>
              <a:rect l="l" t="t" r="r" b="b"/>
              <a:pathLst>
                <a:path w="1550" h="1937" extrusionOk="0">
                  <a:moveTo>
                    <a:pt x="215" y="197"/>
                  </a:moveTo>
                  <a:cubicBezTo>
                    <a:pt x="216" y="197"/>
                    <a:pt x="217" y="198"/>
                    <a:pt x="219" y="199"/>
                  </a:cubicBezTo>
                  <a:lnTo>
                    <a:pt x="248" y="209"/>
                  </a:lnTo>
                  <a:lnTo>
                    <a:pt x="338" y="259"/>
                  </a:lnTo>
                  <a:cubicBezTo>
                    <a:pt x="517" y="348"/>
                    <a:pt x="695" y="427"/>
                    <a:pt x="874" y="506"/>
                  </a:cubicBezTo>
                  <a:cubicBezTo>
                    <a:pt x="988" y="557"/>
                    <a:pt x="1105" y="595"/>
                    <a:pt x="1226" y="629"/>
                  </a:cubicBezTo>
                  <a:lnTo>
                    <a:pt x="1226" y="629"/>
                  </a:lnTo>
                  <a:cubicBezTo>
                    <a:pt x="1142" y="729"/>
                    <a:pt x="1055" y="826"/>
                    <a:pt x="963" y="923"/>
                  </a:cubicBezTo>
                  <a:lnTo>
                    <a:pt x="745" y="1162"/>
                  </a:lnTo>
                  <a:lnTo>
                    <a:pt x="506" y="1390"/>
                  </a:lnTo>
                  <a:lnTo>
                    <a:pt x="268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29" y="1738"/>
                  </a:lnTo>
                  <a:lnTo>
                    <a:pt x="120" y="1708"/>
                  </a:lnTo>
                  <a:cubicBezTo>
                    <a:pt x="109" y="1688"/>
                    <a:pt x="109" y="1649"/>
                    <a:pt x="109" y="1618"/>
                  </a:cubicBezTo>
                  <a:lnTo>
                    <a:pt x="109" y="1559"/>
                  </a:lnTo>
                  <a:lnTo>
                    <a:pt x="109" y="1479"/>
                  </a:lnTo>
                  <a:lnTo>
                    <a:pt x="139" y="1152"/>
                  </a:lnTo>
                  <a:cubicBezTo>
                    <a:pt x="169" y="923"/>
                    <a:pt x="159" y="715"/>
                    <a:pt x="179" y="497"/>
                  </a:cubicBezTo>
                  <a:lnTo>
                    <a:pt x="209" y="228"/>
                  </a:lnTo>
                  <a:cubicBezTo>
                    <a:pt x="209" y="220"/>
                    <a:pt x="209" y="197"/>
                    <a:pt x="215" y="197"/>
                  </a:cubicBezTo>
                  <a:close/>
                  <a:moveTo>
                    <a:pt x="109" y="0"/>
                  </a:moveTo>
                  <a:lnTo>
                    <a:pt x="109" y="10"/>
                  </a:lnTo>
                  <a:lnTo>
                    <a:pt x="109" y="40"/>
                  </a:lnTo>
                  <a:lnTo>
                    <a:pt x="100" y="109"/>
                  </a:lnTo>
                  <a:lnTo>
                    <a:pt x="80" y="487"/>
                  </a:lnTo>
                  <a:cubicBezTo>
                    <a:pt x="60" y="715"/>
                    <a:pt x="70" y="934"/>
                    <a:pt x="40" y="1142"/>
                  </a:cubicBezTo>
                  <a:cubicBezTo>
                    <a:pt x="30" y="1251"/>
                    <a:pt x="10" y="1360"/>
                    <a:pt x="10" y="1470"/>
                  </a:cubicBezTo>
                  <a:cubicBezTo>
                    <a:pt x="0" y="1499"/>
                    <a:pt x="0" y="1529"/>
                    <a:pt x="0" y="1559"/>
                  </a:cubicBezTo>
                  <a:lnTo>
                    <a:pt x="0" y="1658"/>
                  </a:lnTo>
                  <a:cubicBezTo>
                    <a:pt x="10" y="1728"/>
                    <a:pt x="10" y="1808"/>
                    <a:pt x="30" y="1877"/>
                  </a:cubicBezTo>
                  <a:lnTo>
                    <a:pt x="40" y="1936"/>
                  </a:lnTo>
                  <a:cubicBezTo>
                    <a:pt x="60" y="1927"/>
                    <a:pt x="70" y="1916"/>
                    <a:pt x="89" y="1907"/>
                  </a:cubicBezTo>
                  <a:lnTo>
                    <a:pt x="179" y="1837"/>
                  </a:lnTo>
                  <a:lnTo>
                    <a:pt x="338" y="1708"/>
                  </a:lnTo>
                  <a:lnTo>
                    <a:pt x="596" y="1499"/>
                  </a:lnTo>
                  <a:lnTo>
                    <a:pt x="844" y="1281"/>
                  </a:lnTo>
                  <a:lnTo>
                    <a:pt x="1082" y="1062"/>
                  </a:lnTo>
                  <a:cubicBezTo>
                    <a:pt x="1241" y="914"/>
                    <a:pt x="1400" y="755"/>
                    <a:pt x="1549" y="606"/>
                  </a:cubicBezTo>
                  <a:lnTo>
                    <a:pt x="1474" y="530"/>
                  </a:lnTo>
                  <a:lnTo>
                    <a:pt x="1490" y="457"/>
                  </a:lnTo>
                  <a:cubicBezTo>
                    <a:pt x="1453" y="451"/>
                    <a:pt x="1417" y="445"/>
                    <a:pt x="1382" y="439"/>
                  </a:cubicBezTo>
                  <a:lnTo>
                    <a:pt x="1382" y="439"/>
                  </a:lnTo>
                  <a:lnTo>
                    <a:pt x="1380" y="437"/>
                  </a:lnTo>
                  <a:cubicBezTo>
                    <a:pt x="1380" y="438"/>
                    <a:pt x="1380" y="438"/>
                    <a:pt x="1379" y="438"/>
                  </a:cubicBezTo>
                  <a:lnTo>
                    <a:pt x="1379" y="438"/>
                  </a:lnTo>
                  <a:cubicBezTo>
                    <a:pt x="1230" y="411"/>
                    <a:pt x="1085" y="378"/>
                    <a:pt x="934" y="338"/>
                  </a:cubicBezTo>
                  <a:cubicBezTo>
                    <a:pt x="755" y="278"/>
                    <a:pt x="576" y="209"/>
                    <a:pt x="398" y="129"/>
                  </a:cubicBezTo>
                  <a:cubicBezTo>
                    <a:pt x="398" y="129"/>
                    <a:pt x="348" y="120"/>
                    <a:pt x="308" y="89"/>
                  </a:cubicBezTo>
                  <a:cubicBezTo>
                    <a:pt x="268" y="70"/>
                    <a:pt x="219" y="50"/>
                    <a:pt x="219" y="50"/>
                  </a:cubicBezTo>
                  <a:lnTo>
                    <a:pt x="120" y="10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834950" y="2902050"/>
              <a:ext cx="113450" cy="54675"/>
            </a:xfrm>
            <a:custGeom>
              <a:avLst/>
              <a:gdLst/>
              <a:ahLst/>
              <a:cxnLst/>
              <a:rect l="l" t="t" r="r" b="b"/>
              <a:pathLst>
                <a:path w="4538" h="2187" extrusionOk="0">
                  <a:moveTo>
                    <a:pt x="3341" y="0"/>
                  </a:moveTo>
                  <a:cubicBezTo>
                    <a:pt x="3340" y="0"/>
                    <a:pt x="3338" y="1"/>
                    <a:pt x="3337" y="2"/>
                  </a:cubicBezTo>
                  <a:lnTo>
                    <a:pt x="3287" y="42"/>
                  </a:lnTo>
                  <a:lnTo>
                    <a:pt x="3138" y="171"/>
                  </a:lnTo>
                  <a:lnTo>
                    <a:pt x="2890" y="379"/>
                  </a:lnTo>
                  <a:lnTo>
                    <a:pt x="2642" y="588"/>
                  </a:lnTo>
                  <a:cubicBezTo>
                    <a:pt x="2562" y="668"/>
                    <a:pt x="2463" y="717"/>
                    <a:pt x="2373" y="777"/>
                  </a:cubicBezTo>
                  <a:lnTo>
                    <a:pt x="1828" y="1134"/>
                  </a:lnTo>
                  <a:cubicBezTo>
                    <a:pt x="1629" y="1244"/>
                    <a:pt x="1430" y="1343"/>
                    <a:pt x="1232" y="1432"/>
                  </a:cubicBezTo>
                  <a:cubicBezTo>
                    <a:pt x="835" y="1641"/>
                    <a:pt x="418" y="1780"/>
                    <a:pt x="1" y="1928"/>
                  </a:cubicBezTo>
                  <a:lnTo>
                    <a:pt x="149" y="2186"/>
                  </a:lnTo>
                  <a:cubicBezTo>
                    <a:pt x="537" y="1988"/>
                    <a:pt x="944" y="1789"/>
                    <a:pt x="1321" y="1571"/>
                  </a:cubicBezTo>
                  <a:cubicBezTo>
                    <a:pt x="1510" y="1462"/>
                    <a:pt x="1698" y="1343"/>
                    <a:pt x="1887" y="1233"/>
                  </a:cubicBezTo>
                  <a:lnTo>
                    <a:pt x="2443" y="866"/>
                  </a:lnTo>
                  <a:cubicBezTo>
                    <a:pt x="2532" y="807"/>
                    <a:pt x="2622" y="747"/>
                    <a:pt x="2711" y="677"/>
                  </a:cubicBezTo>
                  <a:lnTo>
                    <a:pt x="2960" y="469"/>
                  </a:lnTo>
                  <a:lnTo>
                    <a:pt x="3218" y="260"/>
                  </a:lnTo>
                  <a:lnTo>
                    <a:pt x="3327" y="181"/>
                  </a:lnTo>
                  <a:lnTo>
                    <a:pt x="3337" y="161"/>
                  </a:lnTo>
                  <a:cubicBezTo>
                    <a:pt x="3346" y="161"/>
                    <a:pt x="3346" y="171"/>
                    <a:pt x="3357" y="171"/>
                  </a:cubicBezTo>
                  <a:lnTo>
                    <a:pt x="3386" y="201"/>
                  </a:lnTo>
                  <a:cubicBezTo>
                    <a:pt x="3555" y="340"/>
                    <a:pt x="3724" y="479"/>
                    <a:pt x="3883" y="618"/>
                  </a:cubicBezTo>
                  <a:cubicBezTo>
                    <a:pt x="4061" y="747"/>
                    <a:pt x="4230" y="876"/>
                    <a:pt x="4399" y="1005"/>
                  </a:cubicBezTo>
                  <a:lnTo>
                    <a:pt x="4538" y="816"/>
                  </a:lnTo>
                  <a:cubicBezTo>
                    <a:pt x="4359" y="707"/>
                    <a:pt x="4180" y="588"/>
                    <a:pt x="4002" y="469"/>
                  </a:cubicBezTo>
                  <a:cubicBezTo>
                    <a:pt x="3823" y="350"/>
                    <a:pt x="3655" y="221"/>
                    <a:pt x="3476" y="101"/>
                  </a:cubicBezTo>
                  <a:lnTo>
                    <a:pt x="3377" y="32"/>
                  </a:lnTo>
                  <a:cubicBezTo>
                    <a:pt x="3368" y="23"/>
                    <a:pt x="3352" y="0"/>
                    <a:pt x="334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811850" y="2820425"/>
              <a:ext cx="57375" cy="112475"/>
            </a:xfrm>
            <a:custGeom>
              <a:avLst/>
              <a:gdLst/>
              <a:ahLst/>
              <a:cxnLst/>
              <a:rect l="l" t="t" r="r" b="b"/>
              <a:pathLst>
                <a:path w="2295" h="4499" extrusionOk="0">
                  <a:moveTo>
                    <a:pt x="1510" y="1"/>
                  </a:moveTo>
                  <a:lnTo>
                    <a:pt x="1322" y="129"/>
                  </a:lnTo>
                  <a:cubicBezTo>
                    <a:pt x="1441" y="299"/>
                    <a:pt x="1560" y="477"/>
                    <a:pt x="1689" y="656"/>
                  </a:cubicBezTo>
                  <a:cubicBezTo>
                    <a:pt x="1818" y="825"/>
                    <a:pt x="1947" y="1003"/>
                    <a:pt x="2086" y="1172"/>
                  </a:cubicBezTo>
                  <a:lnTo>
                    <a:pt x="2116" y="1202"/>
                  </a:lnTo>
                  <a:cubicBezTo>
                    <a:pt x="2116" y="1212"/>
                    <a:pt x="2126" y="1212"/>
                    <a:pt x="2126" y="1222"/>
                  </a:cubicBezTo>
                  <a:lnTo>
                    <a:pt x="2106" y="1232"/>
                  </a:lnTo>
                  <a:lnTo>
                    <a:pt x="2026" y="1331"/>
                  </a:lnTo>
                  <a:lnTo>
                    <a:pt x="1808" y="1579"/>
                  </a:lnTo>
                  <a:lnTo>
                    <a:pt x="1590" y="1828"/>
                  </a:lnTo>
                  <a:cubicBezTo>
                    <a:pt x="1520" y="1917"/>
                    <a:pt x="1461" y="2006"/>
                    <a:pt x="1391" y="2095"/>
                  </a:cubicBezTo>
                  <a:lnTo>
                    <a:pt x="1004" y="2632"/>
                  </a:lnTo>
                  <a:cubicBezTo>
                    <a:pt x="894" y="2821"/>
                    <a:pt x="775" y="3009"/>
                    <a:pt x="656" y="3198"/>
                  </a:cubicBezTo>
                  <a:cubicBezTo>
                    <a:pt x="418" y="3565"/>
                    <a:pt x="210" y="3962"/>
                    <a:pt x="1" y="4339"/>
                  </a:cubicBezTo>
                  <a:lnTo>
                    <a:pt x="249" y="4498"/>
                  </a:lnTo>
                  <a:cubicBezTo>
                    <a:pt x="408" y="4081"/>
                    <a:pt x="567" y="3675"/>
                    <a:pt x="786" y="3277"/>
                  </a:cubicBezTo>
                  <a:cubicBezTo>
                    <a:pt x="885" y="3088"/>
                    <a:pt x="994" y="2890"/>
                    <a:pt x="1103" y="2702"/>
                  </a:cubicBezTo>
                  <a:lnTo>
                    <a:pt x="1481" y="2165"/>
                  </a:lnTo>
                  <a:cubicBezTo>
                    <a:pt x="1540" y="2076"/>
                    <a:pt x="1600" y="1976"/>
                    <a:pt x="1669" y="1897"/>
                  </a:cubicBezTo>
                  <a:lnTo>
                    <a:pt x="1887" y="1659"/>
                  </a:lnTo>
                  <a:lnTo>
                    <a:pt x="2116" y="1420"/>
                  </a:lnTo>
                  <a:lnTo>
                    <a:pt x="2245" y="1281"/>
                  </a:lnTo>
                  <a:lnTo>
                    <a:pt x="2285" y="1232"/>
                  </a:lnTo>
                  <a:cubicBezTo>
                    <a:pt x="2295" y="1212"/>
                    <a:pt x="2265" y="1202"/>
                    <a:pt x="2255" y="1182"/>
                  </a:cubicBezTo>
                  <a:cubicBezTo>
                    <a:pt x="2255" y="1182"/>
                    <a:pt x="2245" y="1162"/>
                    <a:pt x="2225" y="1133"/>
                  </a:cubicBezTo>
                  <a:cubicBezTo>
                    <a:pt x="2205" y="1113"/>
                    <a:pt x="2196" y="1083"/>
                    <a:pt x="2196" y="1083"/>
                  </a:cubicBezTo>
                  <a:lnTo>
                    <a:pt x="1838" y="546"/>
                  </a:lnTo>
                  <a:cubicBezTo>
                    <a:pt x="1729" y="368"/>
                    <a:pt x="1620" y="180"/>
                    <a:pt x="15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4896250" y="2785925"/>
              <a:ext cx="88150" cy="90625"/>
            </a:xfrm>
            <a:custGeom>
              <a:avLst/>
              <a:gdLst/>
              <a:ahLst/>
              <a:cxnLst/>
              <a:rect l="l" t="t" r="r" b="b"/>
              <a:pathLst>
                <a:path w="3526" h="3625" extrusionOk="0">
                  <a:moveTo>
                    <a:pt x="210" y="0"/>
                  </a:moveTo>
                  <a:lnTo>
                    <a:pt x="1" y="139"/>
                  </a:lnTo>
                  <a:lnTo>
                    <a:pt x="110" y="258"/>
                  </a:lnTo>
                  <a:cubicBezTo>
                    <a:pt x="140" y="298"/>
                    <a:pt x="170" y="328"/>
                    <a:pt x="199" y="368"/>
                  </a:cubicBezTo>
                  <a:cubicBezTo>
                    <a:pt x="199" y="368"/>
                    <a:pt x="249" y="428"/>
                    <a:pt x="299" y="497"/>
                  </a:cubicBezTo>
                  <a:cubicBezTo>
                    <a:pt x="338" y="556"/>
                    <a:pt x="388" y="606"/>
                    <a:pt x="388" y="606"/>
                  </a:cubicBezTo>
                  <a:lnTo>
                    <a:pt x="775" y="1083"/>
                  </a:lnTo>
                  <a:lnTo>
                    <a:pt x="1172" y="1540"/>
                  </a:lnTo>
                  <a:lnTo>
                    <a:pt x="1589" y="1986"/>
                  </a:lnTo>
                  <a:cubicBezTo>
                    <a:pt x="1739" y="2125"/>
                    <a:pt x="1878" y="2274"/>
                    <a:pt x="2026" y="2423"/>
                  </a:cubicBezTo>
                  <a:cubicBezTo>
                    <a:pt x="2176" y="2562"/>
                    <a:pt x="2324" y="2701"/>
                    <a:pt x="2463" y="2840"/>
                  </a:cubicBezTo>
                  <a:cubicBezTo>
                    <a:pt x="2622" y="2979"/>
                    <a:pt x="2771" y="3108"/>
                    <a:pt x="2920" y="3247"/>
                  </a:cubicBezTo>
                  <a:cubicBezTo>
                    <a:pt x="3079" y="3376"/>
                    <a:pt x="3238" y="3506"/>
                    <a:pt x="3387" y="3625"/>
                  </a:cubicBezTo>
                  <a:lnTo>
                    <a:pt x="3526" y="3436"/>
                  </a:lnTo>
                  <a:cubicBezTo>
                    <a:pt x="3367" y="3327"/>
                    <a:pt x="3198" y="3217"/>
                    <a:pt x="3039" y="3098"/>
                  </a:cubicBezTo>
                  <a:cubicBezTo>
                    <a:pt x="2871" y="2979"/>
                    <a:pt x="2712" y="2860"/>
                    <a:pt x="2553" y="2731"/>
                  </a:cubicBezTo>
                  <a:lnTo>
                    <a:pt x="2096" y="2344"/>
                  </a:lnTo>
                  <a:lnTo>
                    <a:pt x="1669" y="1917"/>
                  </a:lnTo>
                  <a:lnTo>
                    <a:pt x="1262" y="1470"/>
                  </a:lnTo>
                  <a:cubicBezTo>
                    <a:pt x="1133" y="1311"/>
                    <a:pt x="1004" y="1152"/>
                    <a:pt x="885" y="993"/>
                  </a:cubicBezTo>
                  <a:cubicBezTo>
                    <a:pt x="766" y="834"/>
                    <a:pt x="656" y="666"/>
                    <a:pt x="537" y="497"/>
                  </a:cubicBezTo>
                  <a:lnTo>
                    <a:pt x="457" y="378"/>
                  </a:lnTo>
                  <a:cubicBezTo>
                    <a:pt x="418" y="308"/>
                    <a:pt x="378" y="249"/>
                    <a:pt x="378" y="249"/>
                  </a:cubicBezTo>
                  <a:cubicBezTo>
                    <a:pt x="358" y="199"/>
                    <a:pt x="318" y="159"/>
                    <a:pt x="289" y="119"/>
                  </a:cubicBez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4915375" y="2773275"/>
              <a:ext cx="82450" cy="84650"/>
            </a:xfrm>
            <a:custGeom>
              <a:avLst/>
              <a:gdLst/>
              <a:ahLst/>
              <a:cxnLst/>
              <a:rect l="l" t="t" r="r" b="b"/>
              <a:pathLst>
                <a:path w="3298" h="3386" extrusionOk="0">
                  <a:moveTo>
                    <a:pt x="209" y="0"/>
                  </a:moveTo>
                  <a:lnTo>
                    <a:pt x="1" y="139"/>
                  </a:lnTo>
                  <a:lnTo>
                    <a:pt x="100" y="248"/>
                  </a:lnTo>
                  <a:cubicBezTo>
                    <a:pt x="129" y="288"/>
                    <a:pt x="160" y="318"/>
                    <a:pt x="189" y="358"/>
                  </a:cubicBezTo>
                  <a:cubicBezTo>
                    <a:pt x="189" y="358"/>
                    <a:pt x="239" y="407"/>
                    <a:pt x="279" y="467"/>
                  </a:cubicBezTo>
                  <a:cubicBezTo>
                    <a:pt x="318" y="526"/>
                    <a:pt x="368" y="576"/>
                    <a:pt x="368" y="576"/>
                  </a:cubicBezTo>
                  <a:cubicBezTo>
                    <a:pt x="487" y="715"/>
                    <a:pt x="596" y="864"/>
                    <a:pt x="725" y="1013"/>
                  </a:cubicBezTo>
                  <a:lnTo>
                    <a:pt x="1102" y="1440"/>
                  </a:lnTo>
                  <a:lnTo>
                    <a:pt x="1490" y="1857"/>
                  </a:lnTo>
                  <a:lnTo>
                    <a:pt x="1887" y="2254"/>
                  </a:lnTo>
                  <a:cubicBezTo>
                    <a:pt x="2026" y="2383"/>
                    <a:pt x="2165" y="2522"/>
                    <a:pt x="2294" y="2651"/>
                  </a:cubicBezTo>
                  <a:cubicBezTo>
                    <a:pt x="2443" y="2780"/>
                    <a:pt x="2582" y="2900"/>
                    <a:pt x="2721" y="3028"/>
                  </a:cubicBezTo>
                  <a:cubicBezTo>
                    <a:pt x="2870" y="3147"/>
                    <a:pt x="3009" y="3267"/>
                    <a:pt x="3158" y="3386"/>
                  </a:cubicBezTo>
                  <a:lnTo>
                    <a:pt x="3297" y="3197"/>
                  </a:lnTo>
                  <a:cubicBezTo>
                    <a:pt x="3138" y="3088"/>
                    <a:pt x="2989" y="2989"/>
                    <a:pt x="2830" y="2880"/>
                  </a:cubicBezTo>
                  <a:cubicBezTo>
                    <a:pt x="2682" y="2770"/>
                    <a:pt x="2532" y="2661"/>
                    <a:pt x="2384" y="2542"/>
                  </a:cubicBezTo>
                  <a:lnTo>
                    <a:pt x="1967" y="2174"/>
                  </a:lnTo>
                  <a:lnTo>
                    <a:pt x="1559" y="1787"/>
                  </a:lnTo>
                  <a:lnTo>
                    <a:pt x="1182" y="1360"/>
                  </a:lnTo>
                  <a:cubicBezTo>
                    <a:pt x="1063" y="1221"/>
                    <a:pt x="954" y="1073"/>
                    <a:pt x="835" y="923"/>
                  </a:cubicBezTo>
                  <a:cubicBezTo>
                    <a:pt x="725" y="775"/>
                    <a:pt x="626" y="616"/>
                    <a:pt x="517" y="467"/>
                  </a:cubicBezTo>
                  <a:lnTo>
                    <a:pt x="438" y="347"/>
                  </a:lnTo>
                  <a:cubicBezTo>
                    <a:pt x="407" y="288"/>
                    <a:pt x="368" y="228"/>
                    <a:pt x="368" y="228"/>
                  </a:cubicBezTo>
                  <a:cubicBezTo>
                    <a:pt x="348" y="189"/>
                    <a:pt x="318" y="149"/>
                    <a:pt x="288" y="109"/>
                  </a:cubicBezTo>
                  <a:lnTo>
                    <a:pt x="2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4811850" y="2929400"/>
              <a:ext cx="26850" cy="27575"/>
            </a:xfrm>
            <a:custGeom>
              <a:avLst/>
              <a:gdLst/>
              <a:ahLst/>
              <a:cxnLst/>
              <a:rect l="l" t="t" r="r" b="b"/>
              <a:pathLst>
                <a:path w="1074" h="1103" extrusionOk="0">
                  <a:moveTo>
                    <a:pt x="259" y="0"/>
                  </a:moveTo>
                  <a:lnTo>
                    <a:pt x="1" y="80"/>
                  </a:lnTo>
                  <a:cubicBezTo>
                    <a:pt x="51" y="139"/>
                    <a:pt x="91" y="189"/>
                    <a:pt x="130" y="239"/>
                  </a:cubicBezTo>
                  <a:lnTo>
                    <a:pt x="259" y="358"/>
                  </a:lnTo>
                  <a:cubicBezTo>
                    <a:pt x="349" y="437"/>
                    <a:pt x="438" y="507"/>
                    <a:pt x="517" y="586"/>
                  </a:cubicBezTo>
                  <a:cubicBezTo>
                    <a:pt x="587" y="656"/>
                    <a:pt x="667" y="735"/>
                    <a:pt x="736" y="825"/>
                  </a:cubicBezTo>
                  <a:cubicBezTo>
                    <a:pt x="766" y="874"/>
                    <a:pt x="806" y="914"/>
                    <a:pt x="845" y="964"/>
                  </a:cubicBezTo>
                  <a:cubicBezTo>
                    <a:pt x="885" y="1004"/>
                    <a:pt x="934" y="1063"/>
                    <a:pt x="994" y="1103"/>
                  </a:cubicBezTo>
                  <a:lnTo>
                    <a:pt x="1073" y="864"/>
                  </a:lnTo>
                  <a:cubicBezTo>
                    <a:pt x="1044" y="834"/>
                    <a:pt x="1004" y="834"/>
                    <a:pt x="964" y="814"/>
                  </a:cubicBezTo>
                  <a:cubicBezTo>
                    <a:pt x="925" y="785"/>
                    <a:pt x="875" y="755"/>
                    <a:pt x="835" y="725"/>
                  </a:cubicBezTo>
                  <a:cubicBezTo>
                    <a:pt x="746" y="656"/>
                    <a:pt x="667" y="586"/>
                    <a:pt x="587" y="507"/>
                  </a:cubicBezTo>
                  <a:cubicBezTo>
                    <a:pt x="508" y="428"/>
                    <a:pt x="438" y="348"/>
                    <a:pt x="378" y="258"/>
                  </a:cubicBezTo>
                  <a:cubicBezTo>
                    <a:pt x="349" y="219"/>
                    <a:pt x="319" y="169"/>
                    <a:pt x="299" y="130"/>
                  </a:cubicBezTo>
                  <a:cubicBezTo>
                    <a:pt x="279" y="80"/>
                    <a:pt x="269" y="4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4891550" y="2833575"/>
              <a:ext cx="47175" cy="44700"/>
            </a:xfrm>
            <a:custGeom>
              <a:avLst/>
              <a:gdLst/>
              <a:ahLst/>
              <a:cxnLst/>
              <a:rect l="l" t="t" r="r" b="b"/>
              <a:pathLst>
                <a:path w="1887" h="1788" extrusionOk="0">
                  <a:moveTo>
                    <a:pt x="780" y="217"/>
                  </a:moveTo>
                  <a:cubicBezTo>
                    <a:pt x="781" y="217"/>
                    <a:pt x="783" y="217"/>
                    <a:pt x="784" y="219"/>
                  </a:cubicBezTo>
                  <a:lnTo>
                    <a:pt x="815" y="239"/>
                  </a:lnTo>
                  <a:lnTo>
                    <a:pt x="884" y="318"/>
                  </a:lnTo>
                  <a:cubicBezTo>
                    <a:pt x="1094" y="553"/>
                    <a:pt x="1318" y="788"/>
                    <a:pt x="1571" y="990"/>
                  </a:cubicBezTo>
                  <a:lnTo>
                    <a:pt x="1571" y="990"/>
                  </a:lnTo>
                  <a:cubicBezTo>
                    <a:pt x="1458" y="1052"/>
                    <a:pt x="1341" y="1112"/>
                    <a:pt x="1221" y="1172"/>
                  </a:cubicBezTo>
                  <a:lnTo>
                    <a:pt x="934" y="1311"/>
                  </a:lnTo>
                  <a:lnTo>
                    <a:pt x="636" y="1441"/>
                  </a:lnTo>
                  <a:lnTo>
                    <a:pt x="328" y="1560"/>
                  </a:lnTo>
                  <a:lnTo>
                    <a:pt x="219" y="1600"/>
                  </a:lnTo>
                  <a:lnTo>
                    <a:pt x="169" y="1619"/>
                  </a:lnTo>
                  <a:lnTo>
                    <a:pt x="149" y="1619"/>
                  </a:lnTo>
                  <a:lnTo>
                    <a:pt x="149" y="1600"/>
                  </a:lnTo>
                  <a:cubicBezTo>
                    <a:pt x="149" y="1569"/>
                    <a:pt x="159" y="1540"/>
                    <a:pt x="169" y="1510"/>
                  </a:cubicBezTo>
                  <a:lnTo>
                    <a:pt x="199" y="1450"/>
                  </a:lnTo>
                  <a:cubicBezTo>
                    <a:pt x="209" y="1421"/>
                    <a:pt x="219" y="1401"/>
                    <a:pt x="228" y="1371"/>
                  </a:cubicBezTo>
                  <a:cubicBezTo>
                    <a:pt x="268" y="1272"/>
                    <a:pt x="328" y="1183"/>
                    <a:pt x="378" y="1083"/>
                  </a:cubicBezTo>
                  <a:cubicBezTo>
                    <a:pt x="487" y="874"/>
                    <a:pt x="557" y="676"/>
                    <a:pt x="656" y="477"/>
                  </a:cubicBezTo>
                  <a:lnTo>
                    <a:pt x="765" y="239"/>
                  </a:lnTo>
                  <a:cubicBezTo>
                    <a:pt x="773" y="231"/>
                    <a:pt x="775" y="217"/>
                    <a:pt x="780" y="217"/>
                  </a:cubicBezTo>
                  <a:close/>
                  <a:moveTo>
                    <a:pt x="755" y="1"/>
                  </a:moveTo>
                  <a:lnTo>
                    <a:pt x="755" y="11"/>
                  </a:lnTo>
                  <a:lnTo>
                    <a:pt x="735" y="40"/>
                  </a:lnTo>
                  <a:lnTo>
                    <a:pt x="715" y="90"/>
                  </a:lnTo>
                  <a:lnTo>
                    <a:pt x="557" y="448"/>
                  </a:lnTo>
                  <a:cubicBezTo>
                    <a:pt x="467" y="636"/>
                    <a:pt x="387" y="855"/>
                    <a:pt x="288" y="1033"/>
                  </a:cubicBezTo>
                  <a:cubicBezTo>
                    <a:pt x="239" y="1133"/>
                    <a:pt x="179" y="1232"/>
                    <a:pt x="129" y="1331"/>
                  </a:cubicBezTo>
                  <a:cubicBezTo>
                    <a:pt x="120" y="1361"/>
                    <a:pt x="109" y="1381"/>
                    <a:pt x="100" y="1411"/>
                  </a:cubicBezTo>
                  <a:lnTo>
                    <a:pt x="60" y="1500"/>
                  </a:lnTo>
                  <a:cubicBezTo>
                    <a:pt x="40" y="1580"/>
                    <a:pt x="20" y="1649"/>
                    <a:pt x="10" y="1728"/>
                  </a:cubicBezTo>
                  <a:lnTo>
                    <a:pt x="0" y="1788"/>
                  </a:lnTo>
                  <a:cubicBezTo>
                    <a:pt x="10" y="1778"/>
                    <a:pt x="30" y="1778"/>
                    <a:pt x="50" y="1768"/>
                  </a:cubicBezTo>
                  <a:lnTo>
                    <a:pt x="159" y="1739"/>
                  </a:lnTo>
                  <a:lnTo>
                    <a:pt x="367" y="1669"/>
                  </a:lnTo>
                  <a:lnTo>
                    <a:pt x="676" y="1569"/>
                  </a:lnTo>
                  <a:lnTo>
                    <a:pt x="983" y="1461"/>
                  </a:lnTo>
                  <a:lnTo>
                    <a:pt x="1291" y="1341"/>
                  </a:lnTo>
                  <a:cubicBezTo>
                    <a:pt x="1490" y="1262"/>
                    <a:pt x="1688" y="1172"/>
                    <a:pt x="1887" y="1083"/>
                  </a:cubicBezTo>
                  <a:cubicBezTo>
                    <a:pt x="1887" y="1083"/>
                    <a:pt x="1859" y="1038"/>
                    <a:pt x="1840" y="982"/>
                  </a:cubicBezTo>
                  <a:lnTo>
                    <a:pt x="1840" y="982"/>
                  </a:lnTo>
                  <a:lnTo>
                    <a:pt x="1877" y="924"/>
                  </a:lnTo>
                  <a:cubicBezTo>
                    <a:pt x="1848" y="907"/>
                    <a:pt x="1819" y="889"/>
                    <a:pt x="1790" y="871"/>
                  </a:cubicBezTo>
                  <a:lnTo>
                    <a:pt x="1790" y="871"/>
                  </a:lnTo>
                  <a:cubicBezTo>
                    <a:pt x="1788" y="867"/>
                    <a:pt x="1788" y="865"/>
                    <a:pt x="1788" y="865"/>
                  </a:cubicBezTo>
                  <a:cubicBezTo>
                    <a:pt x="1786" y="866"/>
                    <a:pt x="1785" y="867"/>
                    <a:pt x="1784" y="867"/>
                  </a:cubicBezTo>
                  <a:lnTo>
                    <a:pt x="1784" y="867"/>
                  </a:lnTo>
                  <a:cubicBezTo>
                    <a:pt x="1501" y="688"/>
                    <a:pt x="1234" y="470"/>
                    <a:pt x="983" y="219"/>
                  </a:cubicBezTo>
                  <a:lnTo>
                    <a:pt x="844" y="90"/>
                  </a:lnTo>
                  <a:lnTo>
                    <a:pt x="804" y="51"/>
                  </a:lnTo>
                  <a:lnTo>
                    <a:pt x="765" y="11"/>
                  </a:lnTo>
                  <a:lnTo>
                    <a:pt x="75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4733675" y="2790375"/>
              <a:ext cx="115950" cy="33300"/>
            </a:xfrm>
            <a:custGeom>
              <a:avLst/>
              <a:gdLst/>
              <a:ahLst/>
              <a:cxnLst/>
              <a:rect l="l" t="t" r="r" b="b"/>
              <a:pathLst>
                <a:path w="4638" h="1332" extrusionOk="0">
                  <a:moveTo>
                    <a:pt x="3803" y="1"/>
                  </a:moveTo>
                  <a:lnTo>
                    <a:pt x="3743" y="21"/>
                  </a:lnTo>
                  <a:lnTo>
                    <a:pt x="3565" y="91"/>
                  </a:lnTo>
                  <a:lnTo>
                    <a:pt x="3257" y="200"/>
                  </a:lnTo>
                  <a:lnTo>
                    <a:pt x="2949" y="309"/>
                  </a:lnTo>
                  <a:cubicBezTo>
                    <a:pt x="2850" y="349"/>
                    <a:pt x="2741" y="358"/>
                    <a:pt x="2631" y="389"/>
                  </a:cubicBezTo>
                  <a:lnTo>
                    <a:pt x="1986" y="517"/>
                  </a:lnTo>
                  <a:cubicBezTo>
                    <a:pt x="1778" y="547"/>
                    <a:pt x="1550" y="567"/>
                    <a:pt x="1331" y="587"/>
                  </a:cubicBezTo>
                  <a:cubicBezTo>
                    <a:pt x="1090" y="609"/>
                    <a:pt x="846" y="616"/>
                    <a:pt x="601" y="616"/>
                  </a:cubicBezTo>
                  <a:cubicBezTo>
                    <a:pt x="402" y="616"/>
                    <a:pt x="201" y="611"/>
                    <a:pt x="1" y="607"/>
                  </a:cubicBezTo>
                  <a:lnTo>
                    <a:pt x="1" y="607"/>
                  </a:lnTo>
                  <a:cubicBezTo>
                    <a:pt x="1" y="607"/>
                    <a:pt x="10" y="676"/>
                    <a:pt x="20" y="756"/>
                  </a:cubicBezTo>
                  <a:cubicBezTo>
                    <a:pt x="40" y="825"/>
                    <a:pt x="50" y="895"/>
                    <a:pt x="50" y="895"/>
                  </a:cubicBezTo>
                  <a:cubicBezTo>
                    <a:pt x="487" y="845"/>
                    <a:pt x="924" y="815"/>
                    <a:pt x="1360" y="736"/>
                  </a:cubicBezTo>
                  <a:cubicBezTo>
                    <a:pt x="1579" y="706"/>
                    <a:pt x="1797" y="676"/>
                    <a:pt x="2016" y="636"/>
                  </a:cubicBezTo>
                  <a:cubicBezTo>
                    <a:pt x="2016" y="636"/>
                    <a:pt x="2175" y="597"/>
                    <a:pt x="2334" y="567"/>
                  </a:cubicBezTo>
                  <a:cubicBezTo>
                    <a:pt x="2503" y="528"/>
                    <a:pt x="2662" y="488"/>
                    <a:pt x="2662" y="488"/>
                  </a:cubicBezTo>
                  <a:cubicBezTo>
                    <a:pt x="2770" y="468"/>
                    <a:pt x="2880" y="448"/>
                    <a:pt x="2979" y="408"/>
                  </a:cubicBezTo>
                  <a:lnTo>
                    <a:pt x="3297" y="309"/>
                  </a:lnTo>
                  <a:lnTo>
                    <a:pt x="3615" y="210"/>
                  </a:lnTo>
                  <a:lnTo>
                    <a:pt x="3734" y="160"/>
                  </a:lnTo>
                  <a:lnTo>
                    <a:pt x="3754" y="160"/>
                  </a:lnTo>
                  <a:cubicBezTo>
                    <a:pt x="3763" y="160"/>
                    <a:pt x="3763" y="170"/>
                    <a:pt x="3763" y="170"/>
                  </a:cubicBezTo>
                  <a:lnTo>
                    <a:pt x="3783" y="210"/>
                  </a:lnTo>
                  <a:cubicBezTo>
                    <a:pt x="3882" y="408"/>
                    <a:pt x="3992" y="597"/>
                    <a:pt x="4101" y="775"/>
                  </a:cubicBezTo>
                  <a:cubicBezTo>
                    <a:pt x="4220" y="964"/>
                    <a:pt x="4319" y="1153"/>
                    <a:pt x="4449" y="1331"/>
                  </a:cubicBezTo>
                  <a:lnTo>
                    <a:pt x="4637" y="1203"/>
                  </a:lnTo>
                  <a:cubicBezTo>
                    <a:pt x="4508" y="1034"/>
                    <a:pt x="4389" y="855"/>
                    <a:pt x="4260" y="686"/>
                  </a:cubicBezTo>
                  <a:cubicBezTo>
                    <a:pt x="4131" y="508"/>
                    <a:pt x="4021" y="329"/>
                    <a:pt x="3902" y="150"/>
                  </a:cubicBezTo>
                  <a:lnTo>
                    <a:pt x="3843" y="51"/>
                  </a:lnTo>
                  <a:cubicBezTo>
                    <a:pt x="3833" y="31"/>
                    <a:pt x="3823" y="1"/>
                    <a:pt x="380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4719775" y="2689600"/>
              <a:ext cx="81950" cy="93375"/>
            </a:xfrm>
            <a:custGeom>
              <a:avLst/>
              <a:gdLst/>
              <a:ahLst/>
              <a:cxnLst/>
              <a:rect l="l" t="t" r="r" b="b"/>
              <a:pathLst>
                <a:path w="3278" h="3735" extrusionOk="0">
                  <a:moveTo>
                    <a:pt x="2989" y="1"/>
                  </a:moveTo>
                  <a:lnTo>
                    <a:pt x="2761" y="51"/>
                  </a:lnTo>
                  <a:cubicBezTo>
                    <a:pt x="2801" y="259"/>
                    <a:pt x="2860" y="468"/>
                    <a:pt x="2920" y="676"/>
                  </a:cubicBezTo>
                  <a:cubicBezTo>
                    <a:pt x="2969" y="885"/>
                    <a:pt x="3029" y="1093"/>
                    <a:pt x="3098" y="1302"/>
                  </a:cubicBezTo>
                  <a:lnTo>
                    <a:pt x="3108" y="1342"/>
                  </a:lnTo>
                  <a:cubicBezTo>
                    <a:pt x="3108" y="1342"/>
                    <a:pt x="3118" y="1351"/>
                    <a:pt x="3118" y="1361"/>
                  </a:cubicBezTo>
                  <a:lnTo>
                    <a:pt x="3098" y="1361"/>
                  </a:lnTo>
                  <a:lnTo>
                    <a:pt x="2979" y="1431"/>
                  </a:lnTo>
                  <a:lnTo>
                    <a:pt x="2691" y="1580"/>
                  </a:lnTo>
                  <a:lnTo>
                    <a:pt x="2393" y="1739"/>
                  </a:lnTo>
                  <a:cubicBezTo>
                    <a:pt x="2294" y="1788"/>
                    <a:pt x="2214" y="1848"/>
                    <a:pt x="2115" y="1907"/>
                  </a:cubicBezTo>
                  <a:lnTo>
                    <a:pt x="1559" y="2275"/>
                  </a:lnTo>
                  <a:cubicBezTo>
                    <a:pt x="1380" y="2404"/>
                    <a:pt x="1202" y="2533"/>
                    <a:pt x="1023" y="2672"/>
                  </a:cubicBezTo>
                  <a:cubicBezTo>
                    <a:pt x="676" y="2930"/>
                    <a:pt x="348" y="3218"/>
                    <a:pt x="1" y="3496"/>
                  </a:cubicBezTo>
                  <a:lnTo>
                    <a:pt x="179" y="3734"/>
                  </a:lnTo>
                  <a:cubicBezTo>
                    <a:pt x="477" y="3407"/>
                    <a:pt x="785" y="3079"/>
                    <a:pt x="1122" y="2791"/>
                  </a:cubicBezTo>
                  <a:cubicBezTo>
                    <a:pt x="1281" y="2652"/>
                    <a:pt x="1450" y="2503"/>
                    <a:pt x="1619" y="2374"/>
                  </a:cubicBezTo>
                  <a:lnTo>
                    <a:pt x="2165" y="1997"/>
                  </a:lnTo>
                  <a:cubicBezTo>
                    <a:pt x="2264" y="1947"/>
                    <a:pt x="2353" y="1878"/>
                    <a:pt x="2453" y="1828"/>
                  </a:cubicBezTo>
                  <a:lnTo>
                    <a:pt x="2741" y="1679"/>
                  </a:lnTo>
                  <a:lnTo>
                    <a:pt x="3029" y="1540"/>
                  </a:lnTo>
                  <a:lnTo>
                    <a:pt x="3207" y="1450"/>
                  </a:lnTo>
                  <a:lnTo>
                    <a:pt x="3267" y="1431"/>
                  </a:lnTo>
                  <a:cubicBezTo>
                    <a:pt x="3277" y="1411"/>
                    <a:pt x="3257" y="1391"/>
                    <a:pt x="3257" y="1371"/>
                  </a:cubicBezTo>
                  <a:lnTo>
                    <a:pt x="3227" y="1262"/>
                  </a:lnTo>
                  <a:cubicBezTo>
                    <a:pt x="3168" y="1053"/>
                    <a:pt x="3138" y="835"/>
                    <a:pt x="3098" y="627"/>
                  </a:cubicBezTo>
                  <a:cubicBezTo>
                    <a:pt x="3048" y="418"/>
                    <a:pt x="3009" y="210"/>
                    <a:pt x="29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4849100" y="2676200"/>
              <a:ext cx="52400" cy="113225"/>
            </a:xfrm>
            <a:custGeom>
              <a:avLst/>
              <a:gdLst/>
              <a:ahLst/>
              <a:cxnLst/>
              <a:rect l="l" t="t" r="r" b="b"/>
              <a:pathLst>
                <a:path w="2096" h="4529" extrusionOk="0">
                  <a:moveTo>
                    <a:pt x="249" y="1"/>
                  </a:moveTo>
                  <a:lnTo>
                    <a:pt x="0" y="60"/>
                  </a:lnTo>
                  <a:lnTo>
                    <a:pt x="60" y="209"/>
                  </a:lnTo>
                  <a:cubicBezTo>
                    <a:pt x="70" y="259"/>
                    <a:pt x="90" y="298"/>
                    <a:pt x="100" y="349"/>
                  </a:cubicBezTo>
                  <a:lnTo>
                    <a:pt x="199" y="636"/>
                  </a:lnTo>
                  <a:lnTo>
                    <a:pt x="278" y="924"/>
                  </a:lnTo>
                  <a:lnTo>
                    <a:pt x="388" y="1212"/>
                  </a:lnTo>
                  <a:lnTo>
                    <a:pt x="477" y="1500"/>
                  </a:lnTo>
                  <a:lnTo>
                    <a:pt x="596" y="1778"/>
                  </a:lnTo>
                  <a:cubicBezTo>
                    <a:pt x="666" y="1977"/>
                    <a:pt x="735" y="2165"/>
                    <a:pt x="814" y="2344"/>
                  </a:cubicBezTo>
                  <a:cubicBezTo>
                    <a:pt x="894" y="2533"/>
                    <a:pt x="973" y="2721"/>
                    <a:pt x="1063" y="2910"/>
                  </a:cubicBezTo>
                  <a:cubicBezTo>
                    <a:pt x="1152" y="3089"/>
                    <a:pt x="1222" y="3277"/>
                    <a:pt x="1321" y="3456"/>
                  </a:cubicBezTo>
                  <a:cubicBezTo>
                    <a:pt x="1500" y="3824"/>
                    <a:pt x="1688" y="4181"/>
                    <a:pt x="1897" y="4528"/>
                  </a:cubicBezTo>
                  <a:lnTo>
                    <a:pt x="2096" y="4400"/>
                  </a:lnTo>
                  <a:cubicBezTo>
                    <a:pt x="1867" y="4072"/>
                    <a:pt x="1648" y="3744"/>
                    <a:pt x="1440" y="3396"/>
                  </a:cubicBezTo>
                  <a:cubicBezTo>
                    <a:pt x="1341" y="3218"/>
                    <a:pt x="1251" y="3039"/>
                    <a:pt x="1162" y="2860"/>
                  </a:cubicBezTo>
                  <a:cubicBezTo>
                    <a:pt x="1063" y="2681"/>
                    <a:pt x="993" y="2493"/>
                    <a:pt x="914" y="2304"/>
                  </a:cubicBezTo>
                  <a:cubicBezTo>
                    <a:pt x="825" y="2125"/>
                    <a:pt x="765" y="1937"/>
                    <a:pt x="695" y="1748"/>
                  </a:cubicBezTo>
                  <a:cubicBezTo>
                    <a:pt x="666" y="1649"/>
                    <a:pt x="626" y="1550"/>
                    <a:pt x="596" y="1461"/>
                  </a:cubicBezTo>
                  <a:lnTo>
                    <a:pt x="517" y="1172"/>
                  </a:lnTo>
                  <a:lnTo>
                    <a:pt x="437" y="874"/>
                  </a:lnTo>
                  <a:lnTo>
                    <a:pt x="378" y="587"/>
                  </a:lnTo>
                  <a:lnTo>
                    <a:pt x="308" y="289"/>
                  </a:lnTo>
                  <a:cubicBezTo>
                    <a:pt x="298" y="249"/>
                    <a:pt x="289" y="190"/>
                    <a:pt x="278" y="140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4871700" y="2671500"/>
              <a:ext cx="48900" cy="105275"/>
            </a:xfrm>
            <a:custGeom>
              <a:avLst/>
              <a:gdLst/>
              <a:ahLst/>
              <a:cxnLst/>
              <a:rect l="l" t="t" r="r" b="b"/>
              <a:pathLst>
                <a:path w="1956" h="4211" extrusionOk="0">
                  <a:moveTo>
                    <a:pt x="238" y="0"/>
                  </a:moveTo>
                  <a:lnTo>
                    <a:pt x="0" y="50"/>
                  </a:lnTo>
                  <a:lnTo>
                    <a:pt x="49" y="189"/>
                  </a:lnTo>
                  <a:cubicBezTo>
                    <a:pt x="60" y="239"/>
                    <a:pt x="80" y="278"/>
                    <a:pt x="89" y="318"/>
                  </a:cubicBezTo>
                  <a:lnTo>
                    <a:pt x="179" y="586"/>
                  </a:lnTo>
                  <a:lnTo>
                    <a:pt x="258" y="854"/>
                  </a:lnTo>
                  <a:lnTo>
                    <a:pt x="358" y="1122"/>
                  </a:lnTo>
                  <a:lnTo>
                    <a:pt x="447" y="1390"/>
                  </a:lnTo>
                  <a:lnTo>
                    <a:pt x="546" y="1649"/>
                  </a:lnTo>
                  <a:cubicBezTo>
                    <a:pt x="616" y="1827"/>
                    <a:pt x="675" y="2006"/>
                    <a:pt x="755" y="2174"/>
                  </a:cubicBezTo>
                  <a:cubicBezTo>
                    <a:pt x="834" y="2353"/>
                    <a:pt x="903" y="2532"/>
                    <a:pt x="983" y="2701"/>
                  </a:cubicBezTo>
                  <a:cubicBezTo>
                    <a:pt x="1062" y="2869"/>
                    <a:pt x="1132" y="3048"/>
                    <a:pt x="1221" y="3207"/>
                  </a:cubicBezTo>
                  <a:cubicBezTo>
                    <a:pt x="1390" y="3555"/>
                    <a:pt x="1569" y="3882"/>
                    <a:pt x="1757" y="4210"/>
                  </a:cubicBezTo>
                  <a:lnTo>
                    <a:pt x="1956" y="4081"/>
                  </a:lnTo>
                  <a:cubicBezTo>
                    <a:pt x="1737" y="3773"/>
                    <a:pt x="1539" y="3465"/>
                    <a:pt x="1351" y="3147"/>
                  </a:cubicBezTo>
                  <a:cubicBezTo>
                    <a:pt x="1251" y="2989"/>
                    <a:pt x="1172" y="2820"/>
                    <a:pt x="1082" y="2651"/>
                  </a:cubicBezTo>
                  <a:cubicBezTo>
                    <a:pt x="993" y="2483"/>
                    <a:pt x="923" y="2313"/>
                    <a:pt x="854" y="2145"/>
                  </a:cubicBezTo>
                  <a:cubicBezTo>
                    <a:pt x="775" y="1966"/>
                    <a:pt x="715" y="1788"/>
                    <a:pt x="655" y="1618"/>
                  </a:cubicBezTo>
                  <a:cubicBezTo>
                    <a:pt x="625" y="1529"/>
                    <a:pt x="586" y="1440"/>
                    <a:pt x="566" y="1351"/>
                  </a:cubicBezTo>
                  <a:lnTo>
                    <a:pt x="486" y="1082"/>
                  </a:lnTo>
                  <a:lnTo>
                    <a:pt x="417" y="815"/>
                  </a:lnTo>
                  <a:lnTo>
                    <a:pt x="358" y="537"/>
                  </a:lnTo>
                  <a:lnTo>
                    <a:pt x="298" y="268"/>
                  </a:lnTo>
                  <a:cubicBezTo>
                    <a:pt x="288" y="219"/>
                    <a:pt x="278" y="179"/>
                    <a:pt x="268" y="129"/>
                  </a:cubicBezTo>
                  <a:lnTo>
                    <a:pt x="2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4719025" y="2779475"/>
              <a:ext cx="17900" cy="32775"/>
            </a:xfrm>
            <a:custGeom>
              <a:avLst/>
              <a:gdLst/>
              <a:ahLst/>
              <a:cxnLst/>
              <a:rect l="l" t="t" r="r" b="b"/>
              <a:pathLst>
                <a:path w="716" h="1311" extrusionOk="0">
                  <a:moveTo>
                    <a:pt x="0" y="0"/>
                  </a:moveTo>
                  <a:lnTo>
                    <a:pt x="0" y="0"/>
                  </a:lnTo>
                  <a:cubicBezTo>
                    <a:pt x="20" y="70"/>
                    <a:pt x="40" y="130"/>
                    <a:pt x="60" y="189"/>
                  </a:cubicBezTo>
                  <a:lnTo>
                    <a:pt x="139" y="348"/>
                  </a:lnTo>
                  <a:cubicBezTo>
                    <a:pt x="199" y="457"/>
                    <a:pt x="259" y="556"/>
                    <a:pt x="298" y="655"/>
                  </a:cubicBezTo>
                  <a:cubicBezTo>
                    <a:pt x="338" y="745"/>
                    <a:pt x="378" y="854"/>
                    <a:pt x="408" y="964"/>
                  </a:cubicBezTo>
                  <a:cubicBezTo>
                    <a:pt x="428" y="1013"/>
                    <a:pt x="448" y="1072"/>
                    <a:pt x="467" y="1132"/>
                  </a:cubicBezTo>
                  <a:cubicBezTo>
                    <a:pt x="487" y="1182"/>
                    <a:pt x="517" y="1261"/>
                    <a:pt x="567" y="1311"/>
                  </a:cubicBezTo>
                  <a:lnTo>
                    <a:pt x="715" y="1112"/>
                  </a:lnTo>
                  <a:cubicBezTo>
                    <a:pt x="695" y="1083"/>
                    <a:pt x="656" y="1063"/>
                    <a:pt x="626" y="1033"/>
                  </a:cubicBezTo>
                  <a:cubicBezTo>
                    <a:pt x="606" y="983"/>
                    <a:pt x="576" y="944"/>
                    <a:pt x="547" y="904"/>
                  </a:cubicBezTo>
                  <a:cubicBezTo>
                    <a:pt x="487" y="805"/>
                    <a:pt x="448" y="705"/>
                    <a:pt x="398" y="606"/>
                  </a:cubicBezTo>
                  <a:cubicBezTo>
                    <a:pt x="348" y="497"/>
                    <a:pt x="309" y="408"/>
                    <a:pt x="278" y="298"/>
                  </a:cubicBezTo>
                  <a:cubicBezTo>
                    <a:pt x="269" y="249"/>
                    <a:pt x="259" y="199"/>
                    <a:pt x="259" y="149"/>
                  </a:cubicBezTo>
                  <a:cubicBezTo>
                    <a:pt x="259" y="99"/>
                    <a:pt x="259" y="60"/>
                    <a:pt x="269" y="2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812625" y="2723850"/>
              <a:ext cx="51650" cy="36275"/>
            </a:xfrm>
            <a:custGeom>
              <a:avLst/>
              <a:gdLst/>
              <a:ahLst/>
              <a:cxnLst/>
              <a:rect l="l" t="t" r="r" b="b"/>
              <a:pathLst>
                <a:path w="2066" h="1451" extrusionOk="0">
                  <a:moveTo>
                    <a:pt x="1298" y="207"/>
                  </a:moveTo>
                  <a:cubicBezTo>
                    <a:pt x="1300" y="207"/>
                    <a:pt x="1300" y="208"/>
                    <a:pt x="1300" y="210"/>
                  </a:cubicBezTo>
                  <a:lnTo>
                    <a:pt x="1311" y="250"/>
                  </a:lnTo>
                  <a:lnTo>
                    <a:pt x="1350" y="339"/>
                  </a:lnTo>
                  <a:cubicBezTo>
                    <a:pt x="1410" y="528"/>
                    <a:pt x="1499" y="706"/>
                    <a:pt x="1578" y="885"/>
                  </a:cubicBezTo>
                  <a:cubicBezTo>
                    <a:pt x="1618" y="974"/>
                    <a:pt x="1658" y="1064"/>
                    <a:pt x="1708" y="1153"/>
                  </a:cubicBezTo>
                  <a:cubicBezTo>
                    <a:pt x="1721" y="1174"/>
                    <a:pt x="1734" y="1195"/>
                    <a:pt x="1748" y="1217"/>
                  </a:cubicBezTo>
                  <a:lnTo>
                    <a:pt x="1748" y="1217"/>
                  </a:lnTo>
                  <a:cubicBezTo>
                    <a:pt x="1618" y="1234"/>
                    <a:pt x="1487" y="1250"/>
                    <a:pt x="1360" y="1262"/>
                  </a:cubicBezTo>
                  <a:lnTo>
                    <a:pt x="1033" y="1292"/>
                  </a:lnTo>
                  <a:lnTo>
                    <a:pt x="199" y="1292"/>
                  </a:lnTo>
                  <a:lnTo>
                    <a:pt x="208" y="1272"/>
                  </a:lnTo>
                  <a:cubicBezTo>
                    <a:pt x="218" y="1243"/>
                    <a:pt x="238" y="1223"/>
                    <a:pt x="258" y="1192"/>
                  </a:cubicBezTo>
                  <a:lnTo>
                    <a:pt x="298" y="1143"/>
                  </a:lnTo>
                  <a:cubicBezTo>
                    <a:pt x="318" y="1123"/>
                    <a:pt x="338" y="1113"/>
                    <a:pt x="357" y="1093"/>
                  </a:cubicBezTo>
                  <a:cubicBezTo>
                    <a:pt x="437" y="1014"/>
                    <a:pt x="516" y="945"/>
                    <a:pt x="596" y="875"/>
                  </a:cubicBezTo>
                  <a:cubicBezTo>
                    <a:pt x="775" y="716"/>
                    <a:pt x="914" y="557"/>
                    <a:pt x="1072" y="408"/>
                  </a:cubicBezTo>
                  <a:lnTo>
                    <a:pt x="1271" y="230"/>
                  </a:lnTo>
                  <a:cubicBezTo>
                    <a:pt x="1279" y="221"/>
                    <a:pt x="1293" y="207"/>
                    <a:pt x="1298" y="207"/>
                  </a:cubicBezTo>
                  <a:close/>
                  <a:moveTo>
                    <a:pt x="1350" y="1"/>
                  </a:moveTo>
                  <a:lnTo>
                    <a:pt x="1340" y="11"/>
                  </a:lnTo>
                  <a:lnTo>
                    <a:pt x="1320" y="31"/>
                  </a:lnTo>
                  <a:lnTo>
                    <a:pt x="1271" y="71"/>
                  </a:lnTo>
                  <a:lnTo>
                    <a:pt x="1002" y="339"/>
                  </a:lnTo>
                  <a:cubicBezTo>
                    <a:pt x="844" y="488"/>
                    <a:pt x="695" y="656"/>
                    <a:pt x="536" y="795"/>
                  </a:cubicBezTo>
                  <a:cubicBezTo>
                    <a:pt x="446" y="865"/>
                    <a:pt x="357" y="945"/>
                    <a:pt x="278" y="1014"/>
                  </a:cubicBezTo>
                  <a:lnTo>
                    <a:pt x="218" y="1073"/>
                  </a:lnTo>
                  <a:lnTo>
                    <a:pt x="159" y="1153"/>
                  </a:lnTo>
                  <a:cubicBezTo>
                    <a:pt x="109" y="1212"/>
                    <a:pt x="69" y="1272"/>
                    <a:pt x="29" y="1342"/>
                  </a:cubicBezTo>
                  <a:lnTo>
                    <a:pt x="0" y="1391"/>
                  </a:lnTo>
                  <a:lnTo>
                    <a:pt x="60" y="1391"/>
                  </a:lnTo>
                  <a:lnTo>
                    <a:pt x="168" y="1401"/>
                  </a:lnTo>
                  <a:lnTo>
                    <a:pt x="377" y="1421"/>
                  </a:lnTo>
                  <a:lnTo>
                    <a:pt x="705" y="1431"/>
                  </a:lnTo>
                  <a:lnTo>
                    <a:pt x="1033" y="1451"/>
                  </a:lnTo>
                  <a:lnTo>
                    <a:pt x="1360" y="1441"/>
                  </a:lnTo>
                  <a:cubicBezTo>
                    <a:pt x="1578" y="1431"/>
                    <a:pt x="1797" y="1431"/>
                    <a:pt x="2006" y="1411"/>
                  </a:cubicBezTo>
                  <a:lnTo>
                    <a:pt x="2001" y="1307"/>
                  </a:lnTo>
                  <a:lnTo>
                    <a:pt x="2065" y="1262"/>
                  </a:lnTo>
                  <a:cubicBezTo>
                    <a:pt x="2006" y="1192"/>
                    <a:pt x="1946" y="1113"/>
                    <a:pt x="1887" y="1044"/>
                  </a:cubicBezTo>
                  <a:cubicBezTo>
                    <a:pt x="1837" y="964"/>
                    <a:pt x="1787" y="885"/>
                    <a:pt x="1737" y="795"/>
                  </a:cubicBezTo>
                  <a:cubicBezTo>
                    <a:pt x="1648" y="636"/>
                    <a:pt x="1549" y="468"/>
                    <a:pt x="1479" y="289"/>
                  </a:cubicBezTo>
                  <a:lnTo>
                    <a:pt x="1400" y="111"/>
                  </a:lnTo>
                  <a:lnTo>
                    <a:pt x="1360" y="11"/>
                  </a:lnTo>
                  <a:lnTo>
                    <a:pt x="13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4690225" y="2633775"/>
              <a:ext cx="104275" cy="57100"/>
            </a:xfrm>
            <a:custGeom>
              <a:avLst/>
              <a:gdLst/>
              <a:ahLst/>
              <a:cxnLst/>
              <a:rect l="l" t="t" r="r" b="b"/>
              <a:pathLst>
                <a:path w="4171" h="2284" extrusionOk="0">
                  <a:moveTo>
                    <a:pt x="71" y="0"/>
                  </a:moveTo>
                  <a:lnTo>
                    <a:pt x="1" y="288"/>
                  </a:lnTo>
                  <a:cubicBezTo>
                    <a:pt x="428" y="397"/>
                    <a:pt x="845" y="526"/>
                    <a:pt x="1282" y="616"/>
                  </a:cubicBezTo>
                  <a:cubicBezTo>
                    <a:pt x="1500" y="665"/>
                    <a:pt x="1719" y="705"/>
                    <a:pt x="1927" y="755"/>
                  </a:cubicBezTo>
                  <a:lnTo>
                    <a:pt x="2582" y="854"/>
                  </a:lnTo>
                  <a:cubicBezTo>
                    <a:pt x="2692" y="864"/>
                    <a:pt x="2801" y="894"/>
                    <a:pt x="2910" y="894"/>
                  </a:cubicBezTo>
                  <a:lnTo>
                    <a:pt x="3237" y="914"/>
                  </a:lnTo>
                  <a:lnTo>
                    <a:pt x="3566" y="933"/>
                  </a:lnTo>
                  <a:lnTo>
                    <a:pt x="3705" y="933"/>
                  </a:lnTo>
                  <a:lnTo>
                    <a:pt x="3724" y="943"/>
                  </a:lnTo>
                  <a:lnTo>
                    <a:pt x="3724" y="953"/>
                  </a:lnTo>
                  <a:lnTo>
                    <a:pt x="3724" y="1003"/>
                  </a:lnTo>
                  <a:cubicBezTo>
                    <a:pt x="3794" y="1430"/>
                    <a:pt x="3853" y="1856"/>
                    <a:pt x="3943" y="2284"/>
                  </a:cubicBezTo>
                  <a:lnTo>
                    <a:pt x="4171" y="2234"/>
                  </a:lnTo>
                  <a:cubicBezTo>
                    <a:pt x="4042" y="1827"/>
                    <a:pt x="3952" y="1410"/>
                    <a:pt x="3863" y="983"/>
                  </a:cubicBezTo>
                  <a:lnTo>
                    <a:pt x="3844" y="874"/>
                  </a:lnTo>
                  <a:cubicBezTo>
                    <a:pt x="3833" y="854"/>
                    <a:pt x="3844" y="824"/>
                    <a:pt x="3833" y="814"/>
                  </a:cubicBezTo>
                  <a:lnTo>
                    <a:pt x="3764" y="814"/>
                  </a:lnTo>
                  <a:lnTo>
                    <a:pt x="3575" y="804"/>
                  </a:lnTo>
                  <a:lnTo>
                    <a:pt x="3248" y="804"/>
                  </a:lnTo>
                  <a:lnTo>
                    <a:pt x="2920" y="784"/>
                  </a:lnTo>
                  <a:cubicBezTo>
                    <a:pt x="2811" y="784"/>
                    <a:pt x="2701" y="755"/>
                    <a:pt x="2592" y="744"/>
                  </a:cubicBezTo>
                  <a:lnTo>
                    <a:pt x="1947" y="636"/>
                  </a:lnTo>
                  <a:cubicBezTo>
                    <a:pt x="1739" y="586"/>
                    <a:pt x="1520" y="526"/>
                    <a:pt x="1311" y="457"/>
                  </a:cubicBezTo>
                  <a:cubicBezTo>
                    <a:pt x="885" y="347"/>
                    <a:pt x="477" y="169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4689000" y="2546625"/>
              <a:ext cx="101300" cy="62850"/>
            </a:xfrm>
            <a:custGeom>
              <a:avLst/>
              <a:gdLst/>
              <a:ahLst/>
              <a:cxnLst/>
              <a:rect l="l" t="t" r="r" b="b"/>
              <a:pathLst>
                <a:path w="4052" h="2514" extrusionOk="0">
                  <a:moveTo>
                    <a:pt x="3823" y="1"/>
                  </a:moveTo>
                  <a:cubicBezTo>
                    <a:pt x="3754" y="428"/>
                    <a:pt x="3714" y="855"/>
                    <a:pt x="3684" y="1291"/>
                  </a:cubicBezTo>
                  <a:lnTo>
                    <a:pt x="3684" y="1331"/>
                  </a:lnTo>
                  <a:cubicBezTo>
                    <a:pt x="3674" y="1341"/>
                    <a:pt x="3684" y="1351"/>
                    <a:pt x="3674" y="1351"/>
                  </a:cubicBezTo>
                  <a:lnTo>
                    <a:pt x="3664" y="1351"/>
                  </a:lnTo>
                  <a:lnTo>
                    <a:pt x="3525" y="1371"/>
                  </a:lnTo>
                  <a:lnTo>
                    <a:pt x="3198" y="1411"/>
                  </a:lnTo>
                  <a:lnTo>
                    <a:pt x="2869" y="1441"/>
                  </a:lnTo>
                  <a:cubicBezTo>
                    <a:pt x="2761" y="1461"/>
                    <a:pt x="2661" y="1490"/>
                    <a:pt x="2552" y="1510"/>
                  </a:cubicBezTo>
                  <a:lnTo>
                    <a:pt x="1907" y="1639"/>
                  </a:lnTo>
                  <a:cubicBezTo>
                    <a:pt x="1688" y="1699"/>
                    <a:pt x="1479" y="1758"/>
                    <a:pt x="1261" y="1818"/>
                  </a:cubicBezTo>
                  <a:cubicBezTo>
                    <a:pt x="834" y="1937"/>
                    <a:pt x="417" y="2086"/>
                    <a:pt x="0" y="2225"/>
                  </a:cubicBezTo>
                  <a:lnTo>
                    <a:pt x="89" y="2513"/>
                  </a:lnTo>
                  <a:cubicBezTo>
                    <a:pt x="486" y="2314"/>
                    <a:pt x="884" y="2116"/>
                    <a:pt x="1301" y="1977"/>
                  </a:cubicBezTo>
                  <a:cubicBezTo>
                    <a:pt x="1510" y="1897"/>
                    <a:pt x="1718" y="1828"/>
                    <a:pt x="1927" y="1758"/>
                  </a:cubicBezTo>
                  <a:lnTo>
                    <a:pt x="2572" y="1609"/>
                  </a:lnTo>
                  <a:cubicBezTo>
                    <a:pt x="2671" y="1589"/>
                    <a:pt x="2781" y="1560"/>
                    <a:pt x="2889" y="1550"/>
                  </a:cubicBezTo>
                  <a:lnTo>
                    <a:pt x="3217" y="1520"/>
                  </a:lnTo>
                  <a:lnTo>
                    <a:pt x="3535" y="1490"/>
                  </a:lnTo>
                  <a:lnTo>
                    <a:pt x="3734" y="1470"/>
                  </a:lnTo>
                  <a:lnTo>
                    <a:pt x="3793" y="1470"/>
                  </a:lnTo>
                  <a:cubicBezTo>
                    <a:pt x="3803" y="1461"/>
                    <a:pt x="3803" y="1430"/>
                    <a:pt x="3803" y="1411"/>
                  </a:cubicBezTo>
                  <a:lnTo>
                    <a:pt x="3813" y="1302"/>
                  </a:lnTo>
                  <a:cubicBezTo>
                    <a:pt x="3882" y="874"/>
                    <a:pt x="3952" y="448"/>
                    <a:pt x="4051" y="40"/>
                  </a:cubicBezTo>
                  <a:lnTo>
                    <a:pt x="382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4843625" y="2556050"/>
              <a:ext cx="11450" cy="121675"/>
            </a:xfrm>
            <a:custGeom>
              <a:avLst/>
              <a:gdLst/>
              <a:ahLst/>
              <a:cxnLst/>
              <a:rect l="l" t="t" r="r" b="b"/>
              <a:pathLst>
                <a:path w="458" h="4867" extrusionOk="0">
                  <a:moveTo>
                    <a:pt x="80" y="1"/>
                  </a:moveTo>
                  <a:lnTo>
                    <a:pt x="80" y="160"/>
                  </a:lnTo>
                  <a:cubicBezTo>
                    <a:pt x="71" y="210"/>
                    <a:pt x="80" y="259"/>
                    <a:pt x="71" y="309"/>
                  </a:cubicBezTo>
                  <a:cubicBezTo>
                    <a:pt x="71" y="309"/>
                    <a:pt x="60" y="378"/>
                    <a:pt x="60" y="458"/>
                  </a:cubicBezTo>
                  <a:cubicBezTo>
                    <a:pt x="51" y="537"/>
                    <a:pt x="51" y="607"/>
                    <a:pt x="51" y="607"/>
                  </a:cubicBezTo>
                  <a:cubicBezTo>
                    <a:pt x="40" y="815"/>
                    <a:pt x="21" y="1014"/>
                    <a:pt x="21" y="1212"/>
                  </a:cubicBezTo>
                  <a:cubicBezTo>
                    <a:pt x="21" y="1421"/>
                    <a:pt x="1" y="1620"/>
                    <a:pt x="1" y="1828"/>
                  </a:cubicBezTo>
                  <a:cubicBezTo>
                    <a:pt x="11" y="2026"/>
                    <a:pt x="11" y="2235"/>
                    <a:pt x="11" y="2434"/>
                  </a:cubicBezTo>
                  <a:cubicBezTo>
                    <a:pt x="21" y="2642"/>
                    <a:pt x="31" y="2841"/>
                    <a:pt x="40" y="3050"/>
                  </a:cubicBezTo>
                  <a:cubicBezTo>
                    <a:pt x="51" y="3258"/>
                    <a:pt x="71" y="3456"/>
                    <a:pt x="80" y="3655"/>
                  </a:cubicBezTo>
                  <a:cubicBezTo>
                    <a:pt x="120" y="4062"/>
                    <a:pt x="160" y="4469"/>
                    <a:pt x="230" y="4866"/>
                  </a:cubicBezTo>
                  <a:lnTo>
                    <a:pt x="458" y="4817"/>
                  </a:lnTo>
                  <a:cubicBezTo>
                    <a:pt x="358" y="4429"/>
                    <a:pt x="289" y="4042"/>
                    <a:pt x="219" y="3645"/>
                  </a:cubicBezTo>
                  <a:cubicBezTo>
                    <a:pt x="190" y="3447"/>
                    <a:pt x="160" y="3248"/>
                    <a:pt x="150" y="3039"/>
                  </a:cubicBezTo>
                  <a:lnTo>
                    <a:pt x="110" y="2434"/>
                  </a:lnTo>
                  <a:lnTo>
                    <a:pt x="110" y="1828"/>
                  </a:lnTo>
                  <a:cubicBezTo>
                    <a:pt x="120" y="1629"/>
                    <a:pt x="140" y="1421"/>
                    <a:pt x="160" y="1223"/>
                  </a:cubicBezTo>
                  <a:cubicBezTo>
                    <a:pt x="170" y="1024"/>
                    <a:pt x="210" y="825"/>
                    <a:pt x="230" y="627"/>
                  </a:cubicBezTo>
                  <a:cubicBezTo>
                    <a:pt x="230" y="627"/>
                    <a:pt x="249" y="557"/>
                    <a:pt x="259" y="478"/>
                  </a:cubicBezTo>
                  <a:cubicBezTo>
                    <a:pt x="269" y="408"/>
                    <a:pt x="279" y="329"/>
                    <a:pt x="279" y="329"/>
                  </a:cubicBezTo>
                  <a:cubicBezTo>
                    <a:pt x="299" y="289"/>
                    <a:pt x="299" y="230"/>
                    <a:pt x="309" y="180"/>
                  </a:cubicBezTo>
                  <a:lnTo>
                    <a:pt x="329" y="41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4866725" y="2559525"/>
              <a:ext cx="10950" cy="113225"/>
            </a:xfrm>
            <a:custGeom>
              <a:avLst/>
              <a:gdLst/>
              <a:ahLst/>
              <a:cxnLst/>
              <a:rect l="l" t="t" r="r" b="b"/>
              <a:pathLst>
                <a:path w="438" h="4529" extrusionOk="0">
                  <a:moveTo>
                    <a:pt x="60" y="1"/>
                  </a:moveTo>
                  <a:lnTo>
                    <a:pt x="60" y="150"/>
                  </a:lnTo>
                  <a:cubicBezTo>
                    <a:pt x="60" y="199"/>
                    <a:pt x="60" y="239"/>
                    <a:pt x="50" y="289"/>
                  </a:cubicBezTo>
                  <a:cubicBezTo>
                    <a:pt x="50" y="289"/>
                    <a:pt x="50" y="358"/>
                    <a:pt x="40" y="428"/>
                  </a:cubicBezTo>
                  <a:lnTo>
                    <a:pt x="40" y="567"/>
                  </a:lnTo>
                  <a:cubicBezTo>
                    <a:pt x="30" y="756"/>
                    <a:pt x="10" y="945"/>
                    <a:pt x="10" y="1133"/>
                  </a:cubicBezTo>
                  <a:cubicBezTo>
                    <a:pt x="10" y="1322"/>
                    <a:pt x="1" y="1510"/>
                    <a:pt x="1" y="1699"/>
                  </a:cubicBezTo>
                  <a:lnTo>
                    <a:pt x="1" y="2275"/>
                  </a:lnTo>
                  <a:lnTo>
                    <a:pt x="30" y="2841"/>
                  </a:lnTo>
                  <a:cubicBezTo>
                    <a:pt x="40" y="3030"/>
                    <a:pt x="60" y="3218"/>
                    <a:pt x="70" y="3407"/>
                  </a:cubicBezTo>
                  <a:cubicBezTo>
                    <a:pt x="100" y="3784"/>
                    <a:pt x="140" y="4162"/>
                    <a:pt x="209" y="4529"/>
                  </a:cubicBezTo>
                  <a:lnTo>
                    <a:pt x="437" y="4479"/>
                  </a:lnTo>
                  <a:cubicBezTo>
                    <a:pt x="338" y="4122"/>
                    <a:pt x="268" y="3764"/>
                    <a:pt x="209" y="3397"/>
                  </a:cubicBezTo>
                  <a:cubicBezTo>
                    <a:pt x="179" y="3208"/>
                    <a:pt x="149" y="3019"/>
                    <a:pt x="140" y="2831"/>
                  </a:cubicBezTo>
                  <a:lnTo>
                    <a:pt x="100" y="2265"/>
                  </a:lnTo>
                  <a:lnTo>
                    <a:pt x="109" y="1699"/>
                  </a:lnTo>
                  <a:cubicBezTo>
                    <a:pt x="120" y="1510"/>
                    <a:pt x="140" y="1331"/>
                    <a:pt x="149" y="1143"/>
                  </a:cubicBezTo>
                  <a:cubicBezTo>
                    <a:pt x="159" y="954"/>
                    <a:pt x="199" y="775"/>
                    <a:pt x="219" y="587"/>
                  </a:cubicBezTo>
                  <a:lnTo>
                    <a:pt x="239" y="448"/>
                  </a:lnTo>
                  <a:cubicBezTo>
                    <a:pt x="248" y="378"/>
                    <a:pt x="268" y="309"/>
                    <a:pt x="268" y="309"/>
                  </a:cubicBezTo>
                  <a:cubicBezTo>
                    <a:pt x="279" y="269"/>
                    <a:pt x="288" y="219"/>
                    <a:pt x="288" y="170"/>
                  </a:cubicBezTo>
                  <a:lnTo>
                    <a:pt x="308" y="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687250" y="2604225"/>
              <a:ext cx="6975" cy="35525"/>
            </a:xfrm>
            <a:custGeom>
              <a:avLst/>
              <a:gdLst/>
              <a:ahLst/>
              <a:cxnLst/>
              <a:rect l="l" t="t" r="r" b="b"/>
              <a:pathLst>
                <a:path w="279" h="1421" extrusionOk="0">
                  <a:moveTo>
                    <a:pt x="11" y="0"/>
                  </a:moveTo>
                  <a:cubicBezTo>
                    <a:pt x="11" y="70"/>
                    <a:pt x="0" y="139"/>
                    <a:pt x="0" y="199"/>
                  </a:cubicBezTo>
                  <a:lnTo>
                    <a:pt x="20" y="377"/>
                  </a:lnTo>
                  <a:cubicBezTo>
                    <a:pt x="31" y="497"/>
                    <a:pt x="51" y="606"/>
                    <a:pt x="51" y="715"/>
                  </a:cubicBezTo>
                  <a:cubicBezTo>
                    <a:pt x="60" y="814"/>
                    <a:pt x="51" y="924"/>
                    <a:pt x="51" y="1043"/>
                  </a:cubicBezTo>
                  <a:cubicBezTo>
                    <a:pt x="51" y="1092"/>
                    <a:pt x="40" y="1152"/>
                    <a:pt x="40" y="1211"/>
                  </a:cubicBezTo>
                  <a:cubicBezTo>
                    <a:pt x="40" y="1271"/>
                    <a:pt x="40" y="1351"/>
                    <a:pt x="60" y="1420"/>
                  </a:cubicBezTo>
                  <a:lnTo>
                    <a:pt x="278" y="1291"/>
                  </a:lnTo>
                  <a:cubicBezTo>
                    <a:pt x="278" y="1251"/>
                    <a:pt x="249" y="1231"/>
                    <a:pt x="229" y="1182"/>
                  </a:cubicBezTo>
                  <a:lnTo>
                    <a:pt x="199" y="1033"/>
                  </a:lnTo>
                  <a:cubicBezTo>
                    <a:pt x="179" y="924"/>
                    <a:pt x="170" y="814"/>
                    <a:pt x="159" y="706"/>
                  </a:cubicBezTo>
                  <a:cubicBezTo>
                    <a:pt x="150" y="586"/>
                    <a:pt x="150" y="487"/>
                    <a:pt x="170" y="377"/>
                  </a:cubicBezTo>
                  <a:cubicBezTo>
                    <a:pt x="170" y="328"/>
                    <a:pt x="190" y="278"/>
                    <a:pt x="199" y="229"/>
                  </a:cubicBezTo>
                  <a:cubicBezTo>
                    <a:pt x="209" y="189"/>
                    <a:pt x="239" y="149"/>
                    <a:pt x="259" y="119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4782325" y="2598250"/>
              <a:ext cx="49175" cy="39025"/>
            </a:xfrm>
            <a:custGeom>
              <a:avLst/>
              <a:gdLst/>
              <a:ahLst/>
              <a:cxnLst/>
              <a:rect l="l" t="t" r="r" b="b"/>
              <a:pathLst>
                <a:path w="1967" h="1561" extrusionOk="0">
                  <a:moveTo>
                    <a:pt x="1637" y="177"/>
                  </a:moveTo>
                  <a:cubicBezTo>
                    <a:pt x="1638" y="177"/>
                    <a:pt x="1639" y="178"/>
                    <a:pt x="1639" y="180"/>
                  </a:cubicBezTo>
                  <a:lnTo>
                    <a:pt x="1639" y="219"/>
                  </a:lnTo>
                  <a:lnTo>
                    <a:pt x="1639" y="319"/>
                  </a:lnTo>
                  <a:cubicBezTo>
                    <a:pt x="1631" y="642"/>
                    <a:pt x="1649" y="965"/>
                    <a:pt x="1699" y="1282"/>
                  </a:cubicBezTo>
                  <a:lnTo>
                    <a:pt x="1699" y="1282"/>
                  </a:lnTo>
                  <a:cubicBezTo>
                    <a:pt x="1574" y="1251"/>
                    <a:pt x="1448" y="1219"/>
                    <a:pt x="1321" y="1183"/>
                  </a:cubicBezTo>
                  <a:lnTo>
                    <a:pt x="1003" y="1093"/>
                  </a:lnTo>
                  <a:lnTo>
                    <a:pt x="696" y="974"/>
                  </a:lnTo>
                  <a:lnTo>
                    <a:pt x="388" y="855"/>
                  </a:lnTo>
                  <a:lnTo>
                    <a:pt x="279" y="815"/>
                  </a:lnTo>
                  <a:lnTo>
                    <a:pt x="239" y="795"/>
                  </a:lnTo>
                  <a:lnTo>
                    <a:pt x="219" y="786"/>
                  </a:lnTo>
                  <a:lnTo>
                    <a:pt x="229" y="775"/>
                  </a:lnTo>
                  <a:cubicBezTo>
                    <a:pt x="259" y="755"/>
                    <a:pt x="279" y="736"/>
                    <a:pt x="308" y="726"/>
                  </a:cubicBezTo>
                  <a:lnTo>
                    <a:pt x="368" y="696"/>
                  </a:lnTo>
                  <a:cubicBezTo>
                    <a:pt x="388" y="676"/>
                    <a:pt x="418" y="666"/>
                    <a:pt x="447" y="656"/>
                  </a:cubicBezTo>
                  <a:cubicBezTo>
                    <a:pt x="546" y="616"/>
                    <a:pt x="646" y="577"/>
                    <a:pt x="755" y="547"/>
                  </a:cubicBezTo>
                  <a:cubicBezTo>
                    <a:pt x="963" y="468"/>
                    <a:pt x="1152" y="369"/>
                    <a:pt x="1361" y="289"/>
                  </a:cubicBezTo>
                  <a:lnTo>
                    <a:pt x="1609" y="190"/>
                  </a:lnTo>
                  <a:cubicBezTo>
                    <a:pt x="1617" y="190"/>
                    <a:pt x="1631" y="177"/>
                    <a:pt x="1637" y="177"/>
                  </a:cubicBezTo>
                  <a:close/>
                  <a:moveTo>
                    <a:pt x="1748" y="1"/>
                  </a:moveTo>
                  <a:lnTo>
                    <a:pt x="1718" y="21"/>
                  </a:lnTo>
                  <a:lnTo>
                    <a:pt x="1658" y="41"/>
                  </a:lnTo>
                  <a:lnTo>
                    <a:pt x="1311" y="190"/>
                  </a:lnTo>
                  <a:cubicBezTo>
                    <a:pt x="1113" y="279"/>
                    <a:pt x="914" y="378"/>
                    <a:pt x="716" y="448"/>
                  </a:cubicBezTo>
                  <a:cubicBezTo>
                    <a:pt x="616" y="488"/>
                    <a:pt x="507" y="517"/>
                    <a:pt x="398" y="567"/>
                  </a:cubicBezTo>
                  <a:cubicBezTo>
                    <a:pt x="378" y="577"/>
                    <a:pt x="348" y="587"/>
                    <a:pt x="318" y="597"/>
                  </a:cubicBezTo>
                  <a:lnTo>
                    <a:pt x="229" y="647"/>
                  </a:lnTo>
                  <a:cubicBezTo>
                    <a:pt x="169" y="686"/>
                    <a:pt x="100" y="726"/>
                    <a:pt x="40" y="775"/>
                  </a:cubicBezTo>
                  <a:lnTo>
                    <a:pt x="1" y="806"/>
                  </a:lnTo>
                  <a:cubicBezTo>
                    <a:pt x="10" y="815"/>
                    <a:pt x="30" y="825"/>
                    <a:pt x="50" y="835"/>
                  </a:cubicBezTo>
                  <a:lnTo>
                    <a:pt x="149" y="885"/>
                  </a:lnTo>
                  <a:lnTo>
                    <a:pt x="338" y="974"/>
                  </a:lnTo>
                  <a:lnTo>
                    <a:pt x="646" y="1103"/>
                  </a:lnTo>
                  <a:lnTo>
                    <a:pt x="944" y="1232"/>
                  </a:lnTo>
                  <a:lnTo>
                    <a:pt x="1252" y="1351"/>
                  </a:lnTo>
                  <a:cubicBezTo>
                    <a:pt x="1450" y="1421"/>
                    <a:pt x="1658" y="1501"/>
                    <a:pt x="1867" y="1560"/>
                  </a:cubicBezTo>
                  <a:cubicBezTo>
                    <a:pt x="1867" y="1560"/>
                    <a:pt x="1876" y="1515"/>
                    <a:pt x="1894" y="1460"/>
                  </a:cubicBezTo>
                  <a:lnTo>
                    <a:pt x="1894" y="1460"/>
                  </a:lnTo>
                  <a:lnTo>
                    <a:pt x="1967" y="1441"/>
                  </a:lnTo>
                  <a:cubicBezTo>
                    <a:pt x="1857" y="1084"/>
                    <a:pt x="1797" y="706"/>
                    <a:pt x="1778" y="319"/>
                  </a:cubicBezTo>
                  <a:lnTo>
                    <a:pt x="1768" y="120"/>
                  </a:lnTo>
                  <a:cubicBezTo>
                    <a:pt x="1768" y="120"/>
                    <a:pt x="1768" y="100"/>
                    <a:pt x="1758" y="71"/>
                  </a:cubicBezTo>
                  <a:lnTo>
                    <a:pt x="1758" y="11"/>
                  </a:lnTo>
                  <a:lnTo>
                    <a:pt x="17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4710575" y="2458525"/>
              <a:ext cx="84675" cy="89125"/>
            </a:xfrm>
            <a:custGeom>
              <a:avLst/>
              <a:gdLst/>
              <a:ahLst/>
              <a:cxnLst/>
              <a:rect l="l" t="t" r="r" b="b"/>
              <a:pathLst>
                <a:path w="3387" h="3565" extrusionOk="0">
                  <a:moveTo>
                    <a:pt x="160" y="0"/>
                  </a:moveTo>
                  <a:lnTo>
                    <a:pt x="1" y="238"/>
                  </a:lnTo>
                  <a:cubicBezTo>
                    <a:pt x="358" y="497"/>
                    <a:pt x="706" y="775"/>
                    <a:pt x="1073" y="1013"/>
                  </a:cubicBezTo>
                  <a:cubicBezTo>
                    <a:pt x="1252" y="1132"/>
                    <a:pt x="1441" y="1251"/>
                    <a:pt x="1629" y="1380"/>
                  </a:cubicBezTo>
                  <a:lnTo>
                    <a:pt x="2205" y="1708"/>
                  </a:lnTo>
                  <a:cubicBezTo>
                    <a:pt x="2304" y="1757"/>
                    <a:pt x="2394" y="1817"/>
                    <a:pt x="2493" y="1857"/>
                  </a:cubicBezTo>
                  <a:lnTo>
                    <a:pt x="2801" y="1996"/>
                  </a:lnTo>
                  <a:lnTo>
                    <a:pt x="3099" y="2135"/>
                  </a:lnTo>
                  <a:lnTo>
                    <a:pt x="3218" y="2185"/>
                  </a:lnTo>
                  <a:lnTo>
                    <a:pt x="3238" y="2194"/>
                  </a:lnTo>
                  <a:cubicBezTo>
                    <a:pt x="3238" y="2194"/>
                    <a:pt x="3228" y="2204"/>
                    <a:pt x="3228" y="2214"/>
                  </a:cubicBezTo>
                  <a:lnTo>
                    <a:pt x="3218" y="2254"/>
                  </a:lnTo>
                  <a:cubicBezTo>
                    <a:pt x="3158" y="2463"/>
                    <a:pt x="3119" y="2681"/>
                    <a:pt x="3079" y="2889"/>
                  </a:cubicBezTo>
                  <a:cubicBezTo>
                    <a:pt x="3030" y="3098"/>
                    <a:pt x="2990" y="3316"/>
                    <a:pt x="2960" y="3525"/>
                  </a:cubicBezTo>
                  <a:lnTo>
                    <a:pt x="3188" y="3564"/>
                  </a:lnTo>
                  <a:cubicBezTo>
                    <a:pt x="3198" y="3346"/>
                    <a:pt x="3228" y="3138"/>
                    <a:pt x="3258" y="2929"/>
                  </a:cubicBezTo>
                  <a:cubicBezTo>
                    <a:pt x="3288" y="2710"/>
                    <a:pt x="3308" y="2502"/>
                    <a:pt x="3347" y="2284"/>
                  </a:cubicBezTo>
                  <a:lnTo>
                    <a:pt x="3377" y="2174"/>
                  </a:lnTo>
                  <a:cubicBezTo>
                    <a:pt x="3377" y="2154"/>
                    <a:pt x="3387" y="2125"/>
                    <a:pt x="3377" y="2115"/>
                  </a:cubicBezTo>
                  <a:lnTo>
                    <a:pt x="3317" y="2095"/>
                  </a:lnTo>
                  <a:lnTo>
                    <a:pt x="3138" y="2015"/>
                  </a:lnTo>
                  <a:lnTo>
                    <a:pt x="2841" y="1896"/>
                  </a:lnTo>
                  <a:lnTo>
                    <a:pt x="2543" y="1768"/>
                  </a:lnTo>
                  <a:cubicBezTo>
                    <a:pt x="2443" y="1718"/>
                    <a:pt x="2344" y="1658"/>
                    <a:pt x="2255" y="1609"/>
                  </a:cubicBezTo>
                  <a:lnTo>
                    <a:pt x="1689" y="1271"/>
                  </a:lnTo>
                  <a:cubicBezTo>
                    <a:pt x="1500" y="1142"/>
                    <a:pt x="1331" y="1013"/>
                    <a:pt x="1153" y="883"/>
                  </a:cubicBezTo>
                  <a:cubicBezTo>
                    <a:pt x="805" y="616"/>
                    <a:pt x="488" y="308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4722750" y="2410600"/>
              <a:ext cx="114950" cy="34050"/>
            </a:xfrm>
            <a:custGeom>
              <a:avLst/>
              <a:gdLst/>
              <a:ahLst/>
              <a:cxnLst/>
              <a:rect l="l" t="t" r="r" b="b"/>
              <a:pathLst>
                <a:path w="4598" h="1362" extrusionOk="0">
                  <a:moveTo>
                    <a:pt x="4389" y="0"/>
                  </a:moveTo>
                  <a:cubicBezTo>
                    <a:pt x="4280" y="190"/>
                    <a:pt x="4191" y="388"/>
                    <a:pt x="4081" y="576"/>
                  </a:cubicBezTo>
                  <a:cubicBezTo>
                    <a:pt x="3982" y="765"/>
                    <a:pt x="3893" y="964"/>
                    <a:pt x="3803" y="1152"/>
                  </a:cubicBezTo>
                  <a:lnTo>
                    <a:pt x="3783" y="1202"/>
                  </a:lnTo>
                  <a:cubicBezTo>
                    <a:pt x="3774" y="1202"/>
                    <a:pt x="3774" y="1212"/>
                    <a:pt x="3774" y="1212"/>
                  </a:cubicBezTo>
                  <a:lnTo>
                    <a:pt x="3754" y="1212"/>
                  </a:lnTo>
                  <a:lnTo>
                    <a:pt x="3624" y="1172"/>
                  </a:lnTo>
                  <a:lnTo>
                    <a:pt x="3307" y="1093"/>
                  </a:lnTo>
                  <a:lnTo>
                    <a:pt x="2989" y="1004"/>
                  </a:lnTo>
                  <a:cubicBezTo>
                    <a:pt x="2880" y="974"/>
                    <a:pt x="2771" y="964"/>
                    <a:pt x="2662" y="944"/>
                  </a:cubicBezTo>
                  <a:cubicBezTo>
                    <a:pt x="2662" y="944"/>
                    <a:pt x="2493" y="924"/>
                    <a:pt x="2334" y="894"/>
                  </a:cubicBezTo>
                  <a:cubicBezTo>
                    <a:pt x="2175" y="865"/>
                    <a:pt x="2006" y="845"/>
                    <a:pt x="2006" y="845"/>
                  </a:cubicBezTo>
                  <a:cubicBezTo>
                    <a:pt x="1788" y="815"/>
                    <a:pt x="1570" y="795"/>
                    <a:pt x="1351" y="775"/>
                  </a:cubicBezTo>
                  <a:cubicBezTo>
                    <a:pt x="914" y="726"/>
                    <a:pt x="467" y="726"/>
                    <a:pt x="30" y="695"/>
                  </a:cubicBezTo>
                  <a:cubicBezTo>
                    <a:pt x="30" y="695"/>
                    <a:pt x="21" y="765"/>
                    <a:pt x="10" y="845"/>
                  </a:cubicBezTo>
                  <a:cubicBezTo>
                    <a:pt x="1" y="914"/>
                    <a:pt x="1" y="993"/>
                    <a:pt x="1" y="993"/>
                  </a:cubicBezTo>
                  <a:cubicBezTo>
                    <a:pt x="357" y="961"/>
                    <a:pt x="727" y="929"/>
                    <a:pt x="1089" y="929"/>
                  </a:cubicBezTo>
                  <a:cubicBezTo>
                    <a:pt x="1170" y="929"/>
                    <a:pt x="1251" y="930"/>
                    <a:pt x="1331" y="934"/>
                  </a:cubicBezTo>
                  <a:cubicBezTo>
                    <a:pt x="1550" y="934"/>
                    <a:pt x="1768" y="944"/>
                    <a:pt x="1987" y="964"/>
                  </a:cubicBezTo>
                  <a:lnTo>
                    <a:pt x="2642" y="1053"/>
                  </a:lnTo>
                  <a:cubicBezTo>
                    <a:pt x="2741" y="1073"/>
                    <a:pt x="2860" y="1083"/>
                    <a:pt x="2960" y="1113"/>
                  </a:cubicBezTo>
                  <a:lnTo>
                    <a:pt x="3277" y="1202"/>
                  </a:lnTo>
                  <a:lnTo>
                    <a:pt x="3585" y="1291"/>
                  </a:lnTo>
                  <a:lnTo>
                    <a:pt x="3774" y="1351"/>
                  </a:lnTo>
                  <a:lnTo>
                    <a:pt x="3833" y="1361"/>
                  </a:lnTo>
                  <a:cubicBezTo>
                    <a:pt x="3853" y="1361"/>
                    <a:pt x="3853" y="1331"/>
                    <a:pt x="3863" y="1321"/>
                  </a:cubicBezTo>
                  <a:lnTo>
                    <a:pt x="3922" y="1212"/>
                  </a:lnTo>
                  <a:cubicBezTo>
                    <a:pt x="4032" y="1024"/>
                    <a:pt x="4131" y="834"/>
                    <a:pt x="4250" y="656"/>
                  </a:cubicBezTo>
                  <a:cubicBezTo>
                    <a:pt x="4370" y="477"/>
                    <a:pt x="4469" y="298"/>
                    <a:pt x="4597" y="120"/>
                  </a:cubicBezTo>
                  <a:lnTo>
                    <a:pt x="43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4845875" y="2441625"/>
              <a:ext cx="45700" cy="115450"/>
            </a:xfrm>
            <a:custGeom>
              <a:avLst/>
              <a:gdLst/>
              <a:ahLst/>
              <a:cxnLst/>
              <a:rect l="l" t="t" r="r" b="b"/>
              <a:pathLst>
                <a:path w="1828" h="4618" extrusionOk="0">
                  <a:moveTo>
                    <a:pt x="1609" y="1"/>
                  </a:moveTo>
                  <a:cubicBezTo>
                    <a:pt x="1609" y="1"/>
                    <a:pt x="1589" y="41"/>
                    <a:pt x="1579" y="80"/>
                  </a:cubicBezTo>
                  <a:cubicBezTo>
                    <a:pt x="1559" y="110"/>
                    <a:pt x="1539" y="150"/>
                    <a:pt x="1539" y="150"/>
                  </a:cubicBezTo>
                  <a:cubicBezTo>
                    <a:pt x="1530" y="200"/>
                    <a:pt x="1510" y="239"/>
                    <a:pt x="1490" y="289"/>
                  </a:cubicBezTo>
                  <a:lnTo>
                    <a:pt x="1360" y="557"/>
                  </a:lnTo>
                  <a:cubicBezTo>
                    <a:pt x="1261" y="736"/>
                    <a:pt x="1192" y="924"/>
                    <a:pt x="1113" y="1113"/>
                  </a:cubicBezTo>
                  <a:cubicBezTo>
                    <a:pt x="1023" y="1292"/>
                    <a:pt x="954" y="1490"/>
                    <a:pt x="884" y="1679"/>
                  </a:cubicBezTo>
                  <a:cubicBezTo>
                    <a:pt x="795" y="1857"/>
                    <a:pt x="735" y="2056"/>
                    <a:pt x="665" y="2245"/>
                  </a:cubicBezTo>
                  <a:cubicBezTo>
                    <a:pt x="586" y="2433"/>
                    <a:pt x="526" y="2632"/>
                    <a:pt x="467" y="2821"/>
                  </a:cubicBezTo>
                  <a:lnTo>
                    <a:pt x="378" y="3108"/>
                  </a:lnTo>
                  <a:lnTo>
                    <a:pt x="288" y="3406"/>
                  </a:lnTo>
                  <a:lnTo>
                    <a:pt x="199" y="3695"/>
                  </a:lnTo>
                  <a:lnTo>
                    <a:pt x="129" y="3992"/>
                  </a:lnTo>
                  <a:cubicBezTo>
                    <a:pt x="80" y="4191"/>
                    <a:pt x="30" y="4379"/>
                    <a:pt x="1" y="4578"/>
                  </a:cubicBezTo>
                  <a:lnTo>
                    <a:pt x="229" y="4618"/>
                  </a:lnTo>
                  <a:cubicBezTo>
                    <a:pt x="248" y="4419"/>
                    <a:pt x="279" y="4220"/>
                    <a:pt x="318" y="4032"/>
                  </a:cubicBezTo>
                  <a:lnTo>
                    <a:pt x="358" y="3734"/>
                  </a:lnTo>
                  <a:lnTo>
                    <a:pt x="427" y="3436"/>
                  </a:lnTo>
                  <a:lnTo>
                    <a:pt x="487" y="3148"/>
                  </a:lnTo>
                  <a:cubicBezTo>
                    <a:pt x="517" y="3049"/>
                    <a:pt x="546" y="2950"/>
                    <a:pt x="576" y="2861"/>
                  </a:cubicBezTo>
                  <a:cubicBezTo>
                    <a:pt x="626" y="2662"/>
                    <a:pt x="685" y="2463"/>
                    <a:pt x="765" y="2285"/>
                  </a:cubicBezTo>
                  <a:cubicBezTo>
                    <a:pt x="835" y="2096"/>
                    <a:pt x="894" y="1897"/>
                    <a:pt x="983" y="1718"/>
                  </a:cubicBezTo>
                  <a:cubicBezTo>
                    <a:pt x="1063" y="1530"/>
                    <a:pt x="1142" y="1351"/>
                    <a:pt x="1241" y="1173"/>
                  </a:cubicBezTo>
                  <a:cubicBezTo>
                    <a:pt x="1331" y="994"/>
                    <a:pt x="1420" y="815"/>
                    <a:pt x="1519" y="646"/>
                  </a:cubicBezTo>
                  <a:lnTo>
                    <a:pt x="1678" y="388"/>
                  </a:lnTo>
                  <a:cubicBezTo>
                    <a:pt x="1708" y="348"/>
                    <a:pt x="1728" y="299"/>
                    <a:pt x="1748" y="249"/>
                  </a:cubicBezTo>
                  <a:lnTo>
                    <a:pt x="1827" y="130"/>
                  </a:ln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4868450" y="2453300"/>
              <a:ext cx="42975" cy="107250"/>
            </a:xfrm>
            <a:custGeom>
              <a:avLst/>
              <a:gdLst/>
              <a:ahLst/>
              <a:cxnLst/>
              <a:rect l="l" t="t" r="r" b="b"/>
              <a:pathLst>
                <a:path w="1719" h="4290" extrusionOk="0">
                  <a:moveTo>
                    <a:pt x="1500" y="0"/>
                  </a:moveTo>
                  <a:cubicBezTo>
                    <a:pt x="1500" y="0"/>
                    <a:pt x="1481" y="30"/>
                    <a:pt x="1470" y="70"/>
                  </a:cubicBezTo>
                  <a:cubicBezTo>
                    <a:pt x="1450" y="100"/>
                    <a:pt x="1441" y="139"/>
                    <a:pt x="1441" y="139"/>
                  </a:cubicBezTo>
                  <a:cubicBezTo>
                    <a:pt x="1421" y="179"/>
                    <a:pt x="1411" y="219"/>
                    <a:pt x="1391" y="258"/>
                  </a:cubicBezTo>
                  <a:lnTo>
                    <a:pt x="1272" y="517"/>
                  </a:lnTo>
                  <a:cubicBezTo>
                    <a:pt x="1183" y="686"/>
                    <a:pt x="1123" y="864"/>
                    <a:pt x="1044" y="1033"/>
                  </a:cubicBezTo>
                  <a:cubicBezTo>
                    <a:pt x="964" y="1202"/>
                    <a:pt x="894" y="1381"/>
                    <a:pt x="825" y="1560"/>
                  </a:cubicBezTo>
                  <a:cubicBezTo>
                    <a:pt x="746" y="1728"/>
                    <a:pt x="696" y="1907"/>
                    <a:pt x="627" y="2085"/>
                  </a:cubicBezTo>
                  <a:cubicBezTo>
                    <a:pt x="557" y="2264"/>
                    <a:pt x="497" y="2443"/>
                    <a:pt x="448" y="2622"/>
                  </a:cubicBezTo>
                  <a:lnTo>
                    <a:pt x="358" y="2890"/>
                  </a:lnTo>
                  <a:lnTo>
                    <a:pt x="279" y="3158"/>
                  </a:lnTo>
                  <a:lnTo>
                    <a:pt x="199" y="3436"/>
                  </a:lnTo>
                  <a:lnTo>
                    <a:pt x="130" y="3704"/>
                  </a:lnTo>
                  <a:cubicBezTo>
                    <a:pt x="80" y="3892"/>
                    <a:pt x="31" y="4071"/>
                    <a:pt x="1" y="4260"/>
                  </a:cubicBezTo>
                  <a:lnTo>
                    <a:pt x="229" y="4290"/>
                  </a:lnTo>
                  <a:cubicBezTo>
                    <a:pt x="249" y="4111"/>
                    <a:pt x="279" y="3923"/>
                    <a:pt x="309" y="3744"/>
                  </a:cubicBezTo>
                  <a:lnTo>
                    <a:pt x="349" y="3466"/>
                  </a:lnTo>
                  <a:lnTo>
                    <a:pt x="408" y="3197"/>
                  </a:lnTo>
                  <a:lnTo>
                    <a:pt x="468" y="2919"/>
                  </a:lnTo>
                  <a:cubicBezTo>
                    <a:pt x="497" y="2830"/>
                    <a:pt x="527" y="2741"/>
                    <a:pt x="547" y="2652"/>
                  </a:cubicBezTo>
                  <a:cubicBezTo>
                    <a:pt x="607" y="2473"/>
                    <a:pt x="656" y="2294"/>
                    <a:pt x="726" y="2116"/>
                  </a:cubicBezTo>
                  <a:cubicBezTo>
                    <a:pt x="785" y="1946"/>
                    <a:pt x="845" y="1768"/>
                    <a:pt x="924" y="1599"/>
                  </a:cubicBezTo>
                  <a:cubicBezTo>
                    <a:pt x="1004" y="1430"/>
                    <a:pt x="1073" y="1251"/>
                    <a:pt x="1163" y="1092"/>
                  </a:cubicBezTo>
                  <a:cubicBezTo>
                    <a:pt x="1262" y="924"/>
                    <a:pt x="1331" y="755"/>
                    <a:pt x="1430" y="596"/>
                  </a:cubicBezTo>
                  <a:lnTo>
                    <a:pt x="1580" y="358"/>
                  </a:lnTo>
                  <a:cubicBezTo>
                    <a:pt x="1609" y="328"/>
                    <a:pt x="1629" y="278"/>
                    <a:pt x="1649" y="239"/>
                  </a:cubicBezTo>
                  <a:lnTo>
                    <a:pt x="1719" y="130"/>
                  </a:lnTo>
                  <a:lnTo>
                    <a:pt x="150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709600" y="2429225"/>
              <a:ext cx="16150" cy="33775"/>
            </a:xfrm>
            <a:custGeom>
              <a:avLst/>
              <a:gdLst/>
              <a:ahLst/>
              <a:cxnLst/>
              <a:rect l="l" t="t" r="r" b="b"/>
              <a:pathLst>
                <a:path w="646" h="1351" extrusionOk="0">
                  <a:moveTo>
                    <a:pt x="467" y="1"/>
                  </a:moveTo>
                  <a:cubicBezTo>
                    <a:pt x="437" y="60"/>
                    <a:pt x="408" y="129"/>
                    <a:pt x="388" y="189"/>
                  </a:cubicBezTo>
                  <a:lnTo>
                    <a:pt x="338" y="358"/>
                  </a:lnTo>
                  <a:cubicBezTo>
                    <a:pt x="308" y="467"/>
                    <a:pt x="288" y="586"/>
                    <a:pt x="249" y="685"/>
                  </a:cubicBezTo>
                  <a:cubicBezTo>
                    <a:pt x="219" y="785"/>
                    <a:pt x="169" y="884"/>
                    <a:pt x="119" y="983"/>
                  </a:cubicBezTo>
                  <a:cubicBezTo>
                    <a:pt x="99" y="1043"/>
                    <a:pt x="80" y="1093"/>
                    <a:pt x="50" y="1152"/>
                  </a:cubicBezTo>
                  <a:cubicBezTo>
                    <a:pt x="30" y="1212"/>
                    <a:pt x="0" y="1281"/>
                    <a:pt x="0" y="1351"/>
                  </a:cubicBezTo>
                  <a:lnTo>
                    <a:pt x="249" y="1311"/>
                  </a:lnTo>
                  <a:cubicBezTo>
                    <a:pt x="258" y="1271"/>
                    <a:pt x="238" y="1232"/>
                    <a:pt x="238" y="1192"/>
                  </a:cubicBezTo>
                  <a:cubicBezTo>
                    <a:pt x="249" y="1132"/>
                    <a:pt x="249" y="1082"/>
                    <a:pt x="258" y="1033"/>
                  </a:cubicBezTo>
                  <a:cubicBezTo>
                    <a:pt x="288" y="924"/>
                    <a:pt x="318" y="824"/>
                    <a:pt x="358" y="715"/>
                  </a:cubicBezTo>
                  <a:cubicBezTo>
                    <a:pt x="388" y="606"/>
                    <a:pt x="427" y="507"/>
                    <a:pt x="477" y="418"/>
                  </a:cubicBezTo>
                  <a:cubicBezTo>
                    <a:pt x="497" y="368"/>
                    <a:pt x="527" y="328"/>
                    <a:pt x="556" y="288"/>
                  </a:cubicBezTo>
                  <a:cubicBezTo>
                    <a:pt x="586" y="248"/>
                    <a:pt x="616" y="219"/>
                    <a:pt x="646" y="199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4804400" y="2474050"/>
              <a:ext cx="48450" cy="37125"/>
            </a:xfrm>
            <a:custGeom>
              <a:avLst/>
              <a:gdLst/>
              <a:ahLst/>
              <a:cxnLst/>
              <a:rect l="l" t="t" r="r" b="b"/>
              <a:pathLst>
                <a:path w="1938" h="1485" extrusionOk="0">
                  <a:moveTo>
                    <a:pt x="1729" y="114"/>
                  </a:moveTo>
                  <a:cubicBezTo>
                    <a:pt x="1739" y="114"/>
                    <a:pt x="1759" y="114"/>
                    <a:pt x="1759" y="123"/>
                  </a:cubicBezTo>
                  <a:lnTo>
                    <a:pt x="1739" y="154"/>
                  </a:lnTo>
                  <a:lnTo>
                    <a:pt x="1699" y="253"/>
                  </a:lnTo>
                  <a:cubicBezTo>
                    <a:pt x="1594" y="551"/>
                    <a:pt x="1482" y="850"/>
                    <a:pt x="1418" y="1165"/>
                  </a:cubicBezTo>
                  <a:lnTo>
                    <a:pt x="1418" y="1165"/>
                  </a:lnTo>
                  <a:cubicBezTo>
                    <a:pt x="1311" y="1092"/>
                    <a:pt x="1202" y="1017"/>
                    <a:pt x="1093" y="938"/>
                  </a:cubicBezTo>
                  <a:lnTo>
                    <a:pt x="835" y="739"/>
                  </a:lnTo>
                  <a:lnTo>
                    <a:pt x="597" y="521"/>
                  </a:lnTo>
                  <a:lnTo>
                    <a:pt x="349" y="302"/>
                  </a:lnTo>
                  <a:lnTo>
                    <a:pt x="269" y="223"/>
                  </a:lnTo>
                  <a:lnTo>
                    <a:pt x="230" y="193"/>
                  </a:lnTo>
                  <a:lnTo>
                    <a:pt x="219" y="173"/>
                  </a:lnTo>
                  <a:lnTo>
                    <a:pt x="239" y="163"/>
                  </a:lnTo>
                  <a:cubicBezTo>
                    <a:pt x="269" y="154"/>
                    <a:pt x="299" y="154"/>
                    <a:pt x="329" y="143"/>
                  </a:cubicBezTo>
                  <a:lnTo>
                    <a:pt x="389" y="143"/>
                  </a:lnTo>
                  <a:cubicBezTo>
                    <a:pt x="418" y="134"/>
                    <a:pt x="448" y="134"/>
                    <a:pt x="468" y="134"/>
                  </a:cubicBezTo>
                  <a:lnTo>
                    <a:pt x="795" y="134"/>
                  </a:lnTo>
                  <a:cubicBezTo>
                    <a:pt x="829" y="135"/>
                    <a:pt x="861" y="136"/>
                    <a:pt x="893" y="136"/>
                  </a:cubicBezTo>
                  <a:cubicBezTo>
                    <a:pt x="1090" y="136"/>
                    <a:pt x="1264" y="114"/>
                    <a:pt x="1461" y="114"/>
                  </a:cubicBezTo>
                  <a:close/>
                  <a:moveTo>
                    <a:pt x="1935" y="0"/>
                  </a:moveTo>
                  <a:cubicBezTo>
                    <a:pt x="1932" y="0"/>
                    <a:pt x="1927" y="4"/>
                    <a:pt x="1927" y="4"/>
                  </a:cubicBezTo>
                  <a:lnTo>
                    <a:pt x="1838" y="4"/>
                  </a:lnTo>
                  <a:lnTo>
                    <a:pt x="1451" y="15"/>
                  </a:lnTo>
                  <a:cubicBezTo>
                    <a:pt x="1263" y="15"/>
                    <a:pt x="1068" y="36"/>
                    <a:pt x="884" y="36"/>
                  </a:cubicBezTo>
                  <a:cubicBezTo>
                    <a:pt x="854" y="36"/>
                    <a:pt x="824" y="36"/>
                    <a:pt x="795" y="34"/>
                  </a:cubicBezTo>
                  <a:cubicBezTo>
                    <a:pt x="723" y="34"/>
                    <a:pt x="650" y="30"/>
                    <a:pt x="577" y="30"/>
                  </a:cubicBezTo>
                  <a:cubicBezTo>
                    <a:pt x="541" y="30"/>
                    <a:pt x="504" y="31"/>
                    <a:pt x="468" y="34"/>
                  </a:cubicBezTo>
                  <a:lnTo>
                    <a:pt x="378" y="34"/>
                  </a:lnTo>
                  <a:lnTo>
                    <a:pt x="279" y="44"/>
                  </a:lnTo>
                  <a:cubicBezTo>
                    <a:pt x="210" y="54"/>
                    <a:pt x="130" y="74"/>
                    <a:pt x="61" y="94"/>
                  </a:cubicBezTo>
                  <a:lnTo>
                    <a:pt x="1" y="114"/>
                  </a:lnTo>
                  <a:lnTo>
                    <a:pt x="41" y="154"/>
                  </a:lnTo>
                  <a:lnTo>
                    <a:pt x="120" y="243"/>
                  </a:lnTo>
                  <a:lnTo>
                    <a:pt x="259" y="392"/>
                  </a:lnTo>
                  <a:lnTo>
                    <a:pt x="497" y="620"/>
                  </a:lnTo>
                  <a:lnTo>
                    <a:pt x="726" y="849"/>
                  </a:lnTo>
                  <a:lnTo>
                    <a:pt x="974" y="1067"/>
                  </a:lnTo>
                  <a:cubicBezTo>
                    <a:pt x="1143" y="1216"/>
                    <a:pt x="1302" y="1355"/>
                    <a:pt x="1470" y="1484"/>
                  </a:cubicBezTo>
                  <a:lnTo>
                    <a:pt x="1537" y="1405"/>
                  </a:lnTo>
                  <a:lnTo>
                    <a:pt x="1537" y="1405"/>
                  </a:lnTo>
                  <a:lnTo>
                    <a:pt x="1609" y="1414"/>
                  </a:lnTo>
                  <a:cubicBezTo>
                    <a:pt x="1611" y="1379"/>
                    <a:pt x="1614" y="1344"/>
                    <a:pt x="1617" y="1309"/>
                  </a:cubicBezTo>
                  <a:lnTo>
                    <a:pt x="1617" y="1309"/>
                  </a:lnTo>
                  <a:lnTo>
                    <a:pt x="1620" y="1305"/>
                  </a:lnTo>
                  <a:cubicBezTo>
                    <a:pt x="1619" y="1305"/>
                    <a:pt x="1618" y="1304"/>
                    <a:pt x="1617" y="1304"/>
                  </a:cubicBezTo>
                  <a:lnTo>
                    <a:pt x="1617" y="1304"/>
                  </a:lnTo>
                  <a:cubicBezTo>
                    <a:pt x="1647" y="965"/>
                    <a:pt x="1731" y="633"/>
                    <a:pt x="1838" y="293"/>
                  </a:cubicBezTo>
                  <a:lnTo>
                    <a:pt x="1898" y="114"/>
                  </a:lnTo>
                  <a:lnTo>
                    <a:pt x="1938" y="15"/>
                  </a:lnTo>
                  <a:lnTo>
                    <a:pt x="1938" y="4"/>
                  </a:lnTo>
                  <a:cubicBezTo>
                    <a:pt x="1938" y="1"/>
                    <a:pt x="1936" y="0"/>
                    <a:pt x="193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4793250" y="2303375"/>
              <a:ext cx="62075" cy="110225"/>
            </a:xfrm>
            <a:custGeom>
              <a:avLst/>
              <a:gdLst/>
              <a:ahLst/>
              <a:cxnLst/>
              <a:rect l="l" t="t" r="r" b="b"/>
              <a:pathLst>
                <a:path w="2483" h="4409" extrusionOk="0">
                  <a:moveTo>
                    <a:pt x="248" y="0"/>
                  </a:moveTo>
                  <a:lnTo>
                    <a:pt x="1" y="169"/>
                  </a:lnTo>
                  <a:cubicBezTo>
                    <a:pt x="239" y="527"/>
                    <a:pt x="467" y="914"/>
                    <a:pt x="735" y="1271"/>
                  </a:cubicBezTo>
                  <a:cubicBezTo>
                    <a:pt x="854" y="1450"/>
                    <a:pt x="983" y="1628"/>
                    <a:pt x="1113" y="1807"/>
                  </a:cubicBezTo>
                  <a:lnTo>
                    <a:pt x="1530" y="2323"/>
                  </a:lnTo>
                  <a:cubicBezTo>
                    <a:pt x="1599" y="2413"/>
                    <a:pt x="1669" y="2502"/>
                    <a:pt x="1748" y="2572"/>
                  </a:cubicBezTo>
                  <a:lnTo>
                    <a:pt x="1976" y="2810"/>
                  </a:lnTo>
                  <a:lnTo>
                    <a:pt x="2205" y="3049"/>
                  </a:lnTo>
                  <a:lnTo>
                    <a:pt x="2294" y="3138"/>
                  </a:lnTo>
                  <a:lnTo>
                    <a:pt x="2314" y="3158"/>
                  </a:lnTo>
                  <a:lnTo>
                    <a:pt x="2304" y="3168"/>
                  </a:lnTo>
                  <a:lnTo>
                    <a:pt x="2274" y="3208"/>
                  </a:lnTo>
                  <a:cubicBezTo>
                    <a:pt x="2155" y="3386"/>
                    <a:pt x="2036" y="3565"/>
                    <a:pt x="1907" y="3744"/>
                  </a:cubicBezTo>
                  <a:cubicBezTo>
                    <a:pt x="1797" y="3932"/>
                    <a:pt x="1689" y="4111"/>
                    <a:pt x="1569" y="4289"/>
                  </a:cubicBezTo>
                  <a:lnTo>
                    <a:pt x="1777" y="4409"/>
                  </a:lnTo>
                  <a:cubicBezTo>
                    <a:pt x="1867" y="4220"/>
                    <a:pt x="1967" y="4031"/>
                    <a:pt x="2066" y="3843"/>
                  </a:cubicBezTo>
                  <a:cubicBezTo>
                    <a:pt x="2175" y="3654"/>
                    <a:pt x="2284" y="3466"/>
                    <a:pt x="2384" y="3287"/>
                  </a:cubicBezTo>
                  <a:cubicBezTo>
                    <a:pt x="2384" y="3287"/>
                    <a:pt x="2403" y="3257"/>
                    <a:pt x="2413" y="3237"/>
                  </a:cubicBezTo>
                  <a:cubicBezTo>
                    <a:pt x="2433" y="3208"/>
                    <a:pt x="2453" y="3188"/>
                    <a:pt x="2453" y="3188"/>
                  </a:cubicBezTo>
                  <a:cubicBezTo>
                    <a:pt x="2453" y="3168"/>
                    <a:pt x="2483" y="3148"/>
                    <a:pt x="2473" y="3138"/>
                  </a:cubicBezTo>
                  <a:lnTo>
                    <a:pt x="2433" y="3088"/>
                  </a:lnTo>
                  <a:lnTo>
                    <a:pt x="2294" y="2959"/>
                  </a:lnTo>
                  <a:lnTo>
                    <a:pt x="2055" y="2731"/>
                  </a:lnTo>
                  <a:lnTo>
                    <a:pt x="1828" y="2502"/>
                  </a:lnTo>
                  <a:cubicBezTo>
                    <a:pt x="1748" y="2423"/>
                    <a:pt x="1678" y="2334"/>
                    <a:pt x="1609" y="2254"/>
                  </a:cubicBezTo>
                  <a:lnTo>
                    <a:pt x="1212" y="1738"/>
                  </a:lnTo>
                  <a:cubicBezTo>
                    <a:pt x="1082" y="1559"/>
                    <a:pt x="963" y="1370"/>
                    <a:pt x="854" y="1172"/>
                  </a:cubicBezTo>
                  <a:cubicBezTo>
                    <a:pt x="616" y="805"/>
                    <a:pt x="437" y="397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4815325" y="2278050"/>
              <a:ext cx="114725" cy="49975"/>
            </a:xfrm>
            <a:custGeom>
              <a:avLst/>
              <a:gdLst/>
              <a:ahLst/>
              <a:cxnLst/>
              <a:rect l="l" t="t" r="r" b="b"/>
              <a:pathLst>
                <a:path w="4589" h="1999" extrusionOk="0">
                  <a:moveTo>
                    <a:pt x="130" y="0"/>
                  </a:moveTo>
                  <a:lnTo>
                    <a:pt x="1" y="269"/>
                  </a:lnTo>
                  <a:cubicBezTo>
                    <a:pt x="428" y="388"/>
                    <a:pt x="855" y="507"/>
                    <a:pt x="1262" y="686"/>
                  </a:cubicBezTo>
                  <a:cubicBezTo>
                    <a:pt x="1461" y="775"/>
                    <a:pt x="1669" y="865"/>
                    <a:pt x="1868" y="954"/>
                  </a:cubicBezTo>
                  <a:lnTo>
                    <a:pt x="2434" y="1282"/>
                  </a:lnTo>
                  <a:cubicBezTo>
                    <a:pt x="2533" y="1331"/>
                    <a:pt x="2632" y="1381"/>
                    <a:pt x="2712" y="1450"/>
                  </a:cubicBezTo>
                  <a:lnTo>
                    <a:pt x="2980" y="1649"/>
                  </a:lnTo>
                  <a:lnTo>
                    <a:pt x="3238" y="1838"/>
                  </a:lnTo>
                  <a:lnTo>
                    <a:pt x="3387" y="1957"/>
                  </a:lnTo>
                  <a:lnTo>
                    <a:pt x="3436" y="1996"/>
                  </a:lnTo>
                  <a:cubicBezTo>
                    <a:pt x="3439" y="1998"/>
                    <a:pt x="3442" y="1998"/>
                    <a:pt x="3444" y="1998"/>
                  </a:cubicBezTo>
                  <a:cubicBezTo>
                    <a:pt x="3459" y="1998"/>
                    <a:pt x="3469" y="1975"/>
                    <a:pt x="3486" y="1966"/>
                  </a:cubicBezTo>
                  <a:lnTo>
                    <a:pt x="3575" y="1887"/>
                  </a:lnTo>
                  <a:cubicBezTo>
                    <a:pt x="3745" y="1758"/>
                    <a:pt x="3913" y="1619"/>
                    <a:pt x="4072" y="1490"/>
                  </a:cubicBezTo>
                  <a:cubicBezTo>
                    <a:pt x="4251" y="1361"/>
                    <a:pt x="4420" y="1242"/>
                    <a:pt x="4588" y="1112"/>
                  </a:cubicBezTo>
                  <a:lnTo>
                    <a:pt x="4449" y="934"/>
                  </a:lnTo>
                  <a:cubicBezTo>
                    <a:pt x="4281" y="1073"/>
                    <a:pt x="4122" y="1212"/>
                    <a:pt x="3953" y="1351"/>
                  </a:cubicBezTo>
                  <a:cubicBezTo>
                    <a:pt x="3794" y="1500"/>
                    <a:pt x="3635" y="1649"/>
                    <a:pt x="3476" y="1788"/>
                  </a:cubicBezTo>
                  <a:lnTo>
                    <a:pt x="3447" y="1827"/>
                  </a:lnTo>
                  <a:lnTo>
                    <a:pt x="3436" y="1838"/>
                  </a:lnTo>
                  <a:lnTo>
                    <a:pt x="3416" y="1827"/>
                  </a:lnTo>
                  <a:lnTo>
                    <a:pt x="3308" y="1748"/>
                  </a:lnTo>
                  <a:lnTo>
                    <a:pt x="3039" y="1549"/>
                  </a:lnTo>
                  <a:lnTo>
                    <a:pt x="2771" y="1361"/>
                  </a:lnTo>
                  <a:cubicBezTo>
                    <a:pt x="2682" y="1291"/>
                    <a:pt x="2593" y="1242"/>
                    <a:pt x="2493" y="1192"/>
                  </a:cubicBezTo>
                  <a:lnTo>
                    <a:pt x="1927" y="854"/>
                  </a:lnTo>
                  <a:lnTo>
                    <a:pt x="1331" y="556"/>
                  </a:lnTo>
                  <a:cubicBezTo>
                    <a:pt x="945" y="348"/>
                    <a:pt x="528" y="179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4886325" y="2349525"/>
              <a:ext cx="82925" cy="95350"/>
            </a:xfrm>
            <a:custGeom>
              <a:avLst/>
              <a:gdLst/>
              <a:ahLst/>
              <a:cxnLst/>
              <a:rect l="l" t="t" r="r" b="b"/>
              <a:pathLst>
                <a:path w="3317" h="3814" extrusionOk="0">
                  <a:moveTo>
                    <a:pt x="3158" y="1"/>
                  </a:moveTo>
                  <a:lnTo>
                    <a:pt x="3049" y="120"/>
                  </a:lnTo>
                  <a:cubicBezTo>
                    <a:pt x="3019" y="150"/>
                    <a:pt x="2990" y="190"/>
                    <a:pt x="2950" y="219"/>
                  </a:cubicBezTo>
                  <a:cubicBezTo>
                    <a:pt x="2950" y="219"/>
                    <a:pt x="2890" y="269"/>
                    <a:pt x="2831" y="329"/>
                  </a:cubicBezTo>
                  <a:cubicBezTo>
                    <a:pt x="2781" y="378"/>
                    <a:pt x="2721" y="428"/>
                    <a:pt x="2721" y="428"/>
                  </a:cubicBezTo>
                  <a:lnTo>
                    <a:pt x="2295" y="855"/>
                  </a:lnTo>
                  <a:lnTo>
                    <a:pt x="1878" y="1302"/>
                  </a:lnTo>
                  <a:cubicBezTo>
                    <a:pt x="1739" y="1451"/>
                    <a:pt x="1600" y="1600"/>
                    <a:pt x="1470" y="1748"/>
                  </a:cubicBezTo>
                  <a:lnTo>
                    <a:pt x="1073" y="2225"/>
                  </a:lnTo>
                  <a:lnTo>
                    <a:pt x="696" y="2702"/>
                  </a:lnTo>
                  <a:cubicBezTo>
                    <a:pt x="567" y="2860"/>
                    <a:pt x="457" y="3030"/>
                    <a:pt x="338" y="3189"/>
                  </a:cubicBezTo>
                  <a:cubicBezTo>
                    <a:pt x="219" y="3357"/>
                    <a:pt x="110" y="3526"/>
                    <a:pt x="1" y="3695"/>
                  </a:cubicBezTo>
                  <a:lnTo>
                    <a:pt x="199" y="3814"/>
                  </a:lnTo>
                  <a:cubicBezTo>
                    <a:pt x="298" y="3635"/>
                    <a:pt x="388" y="3467"/>
                    <a:pt x="488" y="3288"/>
                  </a:cubicBezTo>
                  <a:cubicBezTo>
                    <a:pt x="596" y="3119"/>
                    <a:pt x="696" y="2950"/>
                    <a:pt x="805" y="2781"/>
                  </a:cubicBezTo>
                  <a:cubicBezTo>
                    <a:pt x="924" y="2622"/>
                    <a:pt x="1044" y="2454"/>
                    <a:pt x="1163" y="2285"/>
                  </a:cubicBezTo>
                  <a:lnTo>
                    <a:pt x="1540" y="1818"/>
                  </a:lnTo>
                  <a:lnTo>
                    <a:pt x="1957" y="1371"/>
                  </a:lnTo>
                  <a:lnTo>
                    <a:pt x="2394" y="954"/>
                  </a:lnTo>
                  <a:cubicBezTo>
                    <a:pt x="2542" y="825"/>
                    <a:pt x="2692" y="696"/>
                    <a:pt x="2851" y="567"/>
                  </a:cubicBezTo>
                  <a:cubicBezTo>
                    <a:pt x="2851" y="567"/>
                    <a:pt x="2910" y="517"/>
                    <a:pt x="2970" y="477"/>
                  </a:cubicBezTo>
                  <a:cubicBezTo>
                    <a:pt x="3029" y="428"/>
                    <a:pt x="3089" y="389"/>
                    <a:pt x="3089" y="389"/>
                  </a:cubicBezTo>
                  <a:cubicBezTo>
                    <a:pt x="3129" y="358"/>
                    <a:pt x="3168" y="319"/>
                    <a:pt x="3208" y="289"/>
                  </a:cubicBezTo>
                  <a:lnTo>
                    <a:pt x="3317" y="199"/>
                  </a:lnTo>
                  <a:lnTo>
                    <a:pt x="31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4905950" y="2367400"/>
              <a:ext cx="77700" cy="88900"/>
            </a:xfrm>
            <a:custGeom>
              <a:avLst/>
              <a:gdLst/>
              <a:ahLst/>
              <a:cxnLst/>
              <a:rect l="l" t="t" r="r" b="b"/>
              <a:pathLst>
                <a:path w="3108" h="3556" extrusionOk="0">
                  <a:moveTo>
                    <a:pt x="2949" y="1"/>
                  </a:moveTo>
                  <a:lnTo>
                    <a:pt x="2850" y="110"/>
                  </a:lnTo>
                  <a:cubicBezTo>
                    <a:pt x="2820" y="140"/>
                    <a:pt x="2790" y="180"/>
                    <a:pt x="2750" y="210"/>
                  </a:cubicBezTo>
                  <a:lnTo>
                    <a:pt x="2651" y="309"/>
                  </a:lnTo>
                  <a:cubicBezTo>
                    <a:pt x="2602" y="349"/>
                    <a:pt x="2552" y="398"/>
                    <a:pt x="2552" y="398"/>
                  </a:cubicBezTo>
                  <a:cubicBezTo>
                    <a:pt x="2413" y="537"/>
                    <a:pt x="2284" y="666"/>
                    <a:pt x="2145" y="795"/>
                  </a:cubicBezTo>
                  <a:lnTo>
                    <a:pt x="1757" y="1212"/>
                  </a:lnTo>
                  <a:cubicBezTo>
                    <a:pt x="1629" y="1351"/>
                    <a:pt x="1510" y="1500"/>
                    <a:pt x="1380" y="1639"/>
                  </a:cubicBezTo>
                  <a:lnTo>
                    <a:pt x="1013" y="2076"/>
                  </a:lnTo>
                  <a:lnTo>
                    <a:pt x="656" y="2513"/>
                  </a:lnTo>
                  <a:cubicBezTo>
                    <a:pt x="546" y="2662"/>
                    <a:pt x="437" y="2821"/>
                    <a:pt x="318" y="2970"/>
                  </a:cubicBezTo>
                  <a:cubicBezTo>
                    <a:pt x="208" y="3129"/>
                    <a:pt x="109" y="3288"/>
                    <a:pt x="0" y="3436"/>
                  </a:cubicBezTo>
                  <a:lnTo>
                    <a:pt x="208" y="3555"/>
                  </a:lnTo>
                  <a:cubicBezTo>
                    <a:pt x="298" y="3397"/>
                    <a:pt x="378" y="3228"/>
                    <a:pt x="477" y="3069"/>
                  </a:cubicBezTo>
                  <a:cubicBezTo>
                    <a:pt x="576" y="2920"/>
                    <a:pt x="665" y="2752"/>
                    <a:pt x="775" y="2602"/>
                  </a:cubicBezTo>
                  <a:cubicBezTo>
                    <a:pt x="884" y="2443"/>
                    <a:pt x="983" y="2295"/>
                    <a:pt x="1102" y="2136"/>
                  </a:cubicBezTo>
                  <a:lnTo>
                    <a:pt x="1450" y="1699"/>
                  </a:lnTo>
                  <a:lnTo>
                    <a:pt x="1837" y="1292"/>
                  </a:lnTo>
                  <a:lnTo>
                    <a:pt x="2244" y="894"/>
                  </a:lnTo>
                  <a:cubicBezTo>
                    <a:pt x="2383" y="775"/>
                    <a:pt x="2532" y="656"/>
                    <a:pt x="2671" y="537"/>
                  </a:cubicBezTo>
                  <a:cubicBezTo>
                    <a:pt x="2671" y="537"/>
                    <a:pt x="2721" y="497"/>
                    <a:pt x="2781" y="458"/>
                  </a:cubicBezTo>
                  <a:cubicBezTo>
                    <a:pt x="2840" y="408"/>
                    <a:pt x="2889" y="369"/>
                    <a:pt x="2889" y="369"/>
                  </a:cubicBezTo>
                  <a:cubicBezTo>
                    <a:pt x="2929" y="349"/>
                    <a:pt x="2969" y="309"/>
                    <a:pt x="3008" y="279"/>
                  </a:cubicBezTo>
                  <a:lnTo>
                    <a:pt x="3108" y="199"/>
                  </a:lnTo>
                  <a:lnTo>
                    <a:pt x="29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4793000" y="2278550"/>
              <a:ext cx="25600" cy="28325"/>
            </a:xfrm>
            <a:custGeom>
              <a:avLst/>
              <a:gdLst/>
              <a:ahLst/>
              <a:cxnLst/>
              <a:rect l="l" t="t" r="r" b="b"/>
              <a:pathLst>
                <a:path w="1024" h="1133" extrusionOk="0">
                  <a:moveTo>
                    <a:pt x="924" y="0"/>
                  </a:moveTo>
                  <a:lnTo>
                    <a:pt x="785" y="139"/>
                  </a:lnTo>
                  <a:lnTo>
                    <a:pt x="675" y="289"/>
                  </a:lnTo>
                  <a:cubicBezTo>
                    <a:pt x="606" y="377"/>
                    <a:pt x="547" y="467"/>
                    <a:pt x="477" y="556"/>
                  </a:cubicBezTo>
                  <a:cubicBezTo>
                    <a:pt x="408" y="636"/>
                    <a:pt x="328" y="715"/>
                    <a:pt x="249" y="795"/>
                  </a:cubicBezTo>
                  <a:cubicBezTo>
                    <a:pt x="209" y="834"/>
                    <a:pt x="169" y="874"/>
                    <a:pt x="119" y="914"/>
                  </a:cubicBezTo>
                  <a:cubicBezTo>
                    <a:pt x="90" y="964"/>
                    <a:pt x="30" y="1023"/>
                    <a:pt x="0" y="1083"/>
                  </a:cubicBezTo>
                  <a:lnTo>
                    <a:pt x="249" y="1132"/>
                  </a:lnTo>
                  <a:cubicBezTo>
                    <a:pt x="278" y="1103"/>
                    <a:pt x="269" y="1063"/>
                    <a:pt x="289" y="1023"/>
                  </a:cubicBezTo>
                  <a:cubicBezTo>
                    <a:pt x="308" y="973"/>
                    <a:pt x="338" y="934"/>
                    <a:pt x="358" y="884"/>
                  </a:cubicBezTo>
                  <a:cubicBezTo>
                    <a:pt x="417" y="795"/>
                    <a:pt x="487" y="706"/>
                    <a:pt x="556" y="616"/>
                  </a:cubicBezTo>
                  <a:cubicBezTo>
                    <a:pt x="626" y="536"/>
                    <a:pt x="706" y="457"/>
                    <a:pt x="785" y="388"/>
                  </a:cubicBezTo>
                  <a:cubicBezTo>
                    <a:pt x="825" y="348"/>
                    <a:pt x="864" y="328"/>
                    <a:pt x="904" y="298"/>
                  </a:cubicBezTo>
                  <a:cubicBezTo>
                    <a:pt x="944" y="269"/>
                    <a:pt x="984" y="258"/>
                    <a:pt x="1023" y="249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4876400" y="2353000"/>
              <a:ext cx="46200" cy="45200"/>
            </a:xfrm>
            <a:custGeom>
              <a:avLst/>
              <a:gdLst/>
              <a:ahLst/>
              <a:cxnLst/>
              <a:rect l="l" t="t" r="r" b="b"/>
              <a:pathLst>
                <a:path w="1848" h="1808" extrusionOk="0">
                  <a:moveTo>
                    <a:pt x="199" y="130"/>
                  </a:moveTo>
                  <a:cubicBezTo>
                    <a:pt x="229" y="130"/>
                    <a:pt x="259" y="140"/>
                    <a:pt x="289" y="140"/>
                  </a:cubicBezTo>
                  <a:lnTo>
                    <a:pt x="358" y="160"/>
                  </a:lnTo>
                  <a:cubicBezTo>
                    <a:pt x="378" y="170"/>
                    <a:pt x="408" y="180"/>
                    <a:pt x="428" y="190"/>
                  </a:cubicBezTo>
                  <a:cubicBezTo>
                    <a:pt x="537" y="219"/>
                    <a:pt x="636" y="269"/>
                    <a:pt x="735" y="309"/>
                  </a:cubicBezTo>
                  <a:cubicBezTo>
                    <a:pt x="954" y="398"/>
                    <a:pt x="1152" y="448"/>
                    <a:pt x="1361" y="528"/>
                  </a:cubicBezTo>
                  <a:lnTo>
                    <a:pt x="1609" y="617"/>
                  </a:lnTo>
                  <a:cubicBezTo>
                    <a:pt x="1619" y="627"/>
                    <a:pt x="1639" y="627"/>
                    <a:pt x="1639" y="636"/>
                  </a:cubicBezTo>
                  <a:lnTo>
                    <a:pt x="1609" y="667"/>
                  </a:lnTo>
                  <a:lnTo>
                    <a:pt x="1540" y="736"/>
                  </a:lnTo>
                  <a:cubicBezTo>
                    <a:pt x="1410" y="885"/>
                    <a:pt x="1271" y="1024"/>
                    <a:pt x="1152" y="1183"/>
                  </a:cubicBezTo>
                  <a:cubicBezTo>
                    <a:pt x="1084" y="1283"/>
                    <a:pt x="1011" y="1383"/>
                    <a:pt x="942" y="1488"/>
                  </a:cubicBezTo>
                  <a:lnTo>
                    <a:pt x="942" y="1488"/>
                  </a:lnTo>
                  <a:lnTo>
                    <a:pt x="726" y="1163"/>
                  </a:lnTo>
                  <a:lnTo>
                    <a:pt x="556" y="885"/>
                  </a:lnTo>
                  <a:lnTo>
                    <a:pt x="408" y="597"/>
                  </a:lnTo>
                  <a:lnTo>
                    <a:pt x="259" y="299"/>
                  </a:lnTo>
                  <a:lnTo>
                    <a:pt x="209" y="190"/>
                  </a:lnTo>
                  <a:lnTo>
                    <a:pt x="189" y="150"/>
                  </a:lnTo>
                  <a:lnTo>
                    <a:pt x="179" y="130"/>
                  </a:lnTo>
                  <a:close/>
                  <a:moveTo>
                    <a:pt x="0" y="1"/>
                  </a:moveTo>
                  <a:cubicBezTo>
                    <a:pt x="11" y="11"/>
                    <a:pt x="11" y="31"/>
                    <a:pt x="20" y="51"/>
                  </a:cubicBezTo>
                  <a:lnTo>
                    <a:pt x="60" y="160"/>
                  </a:lnTo>
                  <a:lnTo>
                    <a:pt x="150" y="349"/>
                  </a:lnTo>
                  <a:lnTo>
                    <a:pt x="278" y="647"/>
                  </a:lnTo>
                  <a:lnTo>
                    <a:pt x="417" y="954"/>
                  </a:lnTo>
                  <a:lnTo>
                    <a:pt x="567" y="1242"/>
                  </a:lnTo>
                  <a:cubicBezTo>
                    <a:pt x="666" y="1431"/>
                    <a:pt x="765" y="1620"/>
                    <a:pt x="874" y="1808"/>
                  </a:cubicBezTo>
                  <a:lnTo>
                    <a:pt x="966" y="1753"/>
                  </a:lnTo>
                  <a:lnTo>
                    <a:pt x="966" y="1753"/>
                  </a:lnTo>
                  <a:lnTo>
                    <a:pt x="1033" y="1788"/>
                  </a:lnTo>
                  <a:cubicBezTo>
                    <a:pt x="1046" y="1760"/>
                    <a:pt x="1060" y="1732"/>
                    <a:pt x="1074" y="1704"/>
                  </a:cubicBezTo>
                  <a:lnTo>
                    <a:pt x="1074" y="1704"/>
                  </a:lnTo>
                  <a:cubicBezTo>
                    <a:pt x="1080" y="1701"/>
                    <a:pt x="1083" y="1699"/>
                    <a:pt x="1083" y="1699"/>
                  </a:cubicBezTo>
                  <a:lnTo>
                    <a:pt x="1079" y="1693"/>
                  </a:lnTo>
                  <a:lnTo>
                    <a:pt x="1079" y="1693"/>
                  </a:lnTo>
                  <a:cubicBezTo>
                    <a:pt x="1147" y="1559"/>
                    <a:pt x="1221" y="1429"/>
                    <a:pt x="1302" y="1292"/>
                  </a:cubicBezTo>
                  <a:cubicBezTo>
                    <a:pt x="1410" y="1133"/>
                    <a:pt x="1529" y="984"/>
                    <a:pt x="1649" y="835"/>
                  </a:cubicBezTo>
                  <a:lnTo>
                    <a:pt x="1768" y="686"/>
                  </a:lnTo>
                  <a:lnTo>
                    <a:pt x="1838" y="597"/>
                  </a:lnTo>
                  <a:lnTo>
                    <a:pt x="1847" y="587"/>
                  </a:lnTo>
                  <a:lnTo>
                    <a:pt x="1838" y="587"/>
                  </a:lnTo>
                  <a:lnTo>
                    <a:pt x="1808" y="577"/>
                  </a:lnTo>
                  <a:lnTo>
                    <a:pt x="1748" y="557"/>
                  </a:lnTo>
                  <a:cubicBezTo>
                    <a:pt x="1748" y="557"/>
                    <a:pt x="1659" y="517"/>
                    <a:pt x="1569" y="488"/>
                  </a:cubicBezTo>
                  <a:lnTo>
                    <a:pt x="1390" y="428"/>
                  </a:lnTo>
                  <a:cubicBezTo>
                    <a:pt x="1182" y="358"/>
                    <a:pt x="964" y="299"/>
                    <a:pt x="775" y="219"/>
                  </a:cubicBezTo>
                  <a:cubicBezTo>
                    <a:pt x="676" y="170"/>
                    <a:pt x="567" y="130"/>
                    <a:pt x="467" y="91"/>
                  </a:cubicBezTo>
                  <a:cubicBezTo>
                    <a:pt x="437" y="80"/>
                    <a:pt x="408" y="71"/>
                    <a:pt x="388" y="60"/>
                  </a:cubicBezTo>
                  <a:lnTo>
                    <a:pt x="289" y="31"/>
                  </a:lnTo>
                  <a:cubicBezTo>
                    <a:pt x="219" y="21"/>
                    <a:pt x="139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4926550" y="2189175"/>
              <a:ext cx="31550" cy="116700"/>
            </a:xfrm>
            <a:custGeom>
              <a:avLst/>
              <a:gdLst/>
              <a:ahLst/>
              <a:cxnLst/>
              <a:rect l="l" t="t" r="r" b="b"/>
              <a:pathLst>
                <a:path w="1262" h="4668" extrusionOk="0">
                  <a:moveTo>
                    <a:pt x="308" y="1"/>
                  </a:moveTo>
                  <a:cubicBezTo>
                    <a:pt x="308" y="1"/>
                    <a:pt x="238" y="11"/>
                    <a:pt x="169" y="31"/>
                  </a:cubicBezTo>
                  <a:cubicBezTo>
                    <a:pt x="90" y="51"/>
                    <a:pt x="20" y="71"/>
                    <a:pt x="20" y="71"/>
                  </a:cubicBezTo>
                  <a:cubicBezTo>
                    <a:pt x="110" y="497"/>
                    <a:pt x="189" y="934"/>
                    <a:pt x="298" y="1361"/>
                  </a:cubicBezTo>
                  <a:cubicBezTo>
                    <a:pt x="358" y="1580"/>
                    <a:pt x="408" y="1788"/>
                    <a:pt x="467" y="2006"/>
                  </a:cubicBezTo>
                  <a:lnTo>
                    <a:pt x="666" y="2632"/>
                  </a:lnTo>
                  <a:cubicBezTo>
                    <a:pt x="705" y="2741"/>
                    <a:pt x="735" y="2840"/>
                    <a:pt x="775" y="2950"/>
                  </a:cubicBezTo>
                  <a:lnTo>
                    <a:pt x="914" y="3248"/>
                  </a:lnTo>
                  <a:lnTo>
                    <a:pt x="1043" y="3555"/>
                  </a:lnTo>
                  <a:lnTo>
                    <a:pt x="1092" y="3674"/>
                  </a:lnTo>
                  <a:lnTo>
                    <a:pt x="1103" y="3694"/>
                  </a:lnTo>
                  <a:cubicBezTo>
                    <a:pt x="1103" y="3694"/>
                    <a:pt x="1092" y="3694"/>
                    <a:pt x="1083" y="3705"/>
                  </a:cubicBezTo>
                  <a:lnTo>
                    <a:pt x="1043" y="3725"/>
                  </a:lnTo>
                  <a:cubicBezTo>
                    <a:pt x="686" y="3963"/>
                    <a:pt x="338" y="4221"/>
                    <a:pt x="0" y="4489"/>
                  </a:cubicBezTo>
                  <a:lnTo>
                    <a:pt x="139" y="4667"/>
                  </a:lnTo>
                  <a:cubicBezTo>
                    <a:pt x="457" y="4389"/>
                    <a:pt x="785" y="4102"/>
                    <a:pt x="1122" y="3844"/>
                  </a:cubicBezTo>
                  <a:lnTo>
                    <a:pt x="1222" y="3774"/>
                  </a:lnTo>
                  <a:cubicBezTo>
                    <a:pt x="1231" y="3754"/>
                    <a:pt x="1261" y="3744"/>
                    <a:pt x="1261" y="3734"/>
                  </a:cubicBezTo>
                  <a:lnTo>
                    <a:pt x="1231" y="3674"/>
                  </a:lnTo>
                  <a:lnTo>
                    <a:pt x="1152" y="3496"/>
                  </a:lnTo>
                  <a:lnTo>
                    <a:pt x="1013" y="3198"/>
                  </a:lnTo>
                  <a:lnTo>
                    <a:pt x="874" y="2900"/>
                  </a:lnTo>
                  <a:cubicBezTo>
                    <a:pt x="834" y="2801"/>
                    <a:pt x="805" y="2701"/>
                    <a:pt x="765" y="2593"/>
                  </a:cubicBezTo>
                  <a:lnTo>
                    <a:pt x="576" y="1967"/>
                  </a:lnTo>
                  <a:cubicBezTo>
                    <a:pt x="527" y="1759"/>
                    <a:pt x="487" y="1540"/>
                    <a:pt x="447" y="1322"/>
                  </a:cubicBezTo>
                  <a:cubicBezTo>
                    <a:pt x="368" y="894"/>
                    <a:pt x="338" y="438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4955825" y="2172550"/>
              <a:ext cx="99575" cy="76550"/>
            </a:xfrm>
            <a:custGeom>
              <a:avLst/>
              <a:gdLst/>
              <a:ahLst/>
              <a:cxnLst/>
              <a:rect l="l" t="t" r="r" b="b"/>
              <a:pathLst>
                <a:path w="3983" h="3062" extrusionOk="0">
                  <a:moveTo>
                    <a:pt x="219" y="1"/>
                  </a:moveTo>
                  <a:lnTo>
                    <a:pt x="1" y="199"/>
                  </a:lnTo>
                  <a:cubicBezTo>
                    <a:pt x="349" y="467"/>
                    <a:pt x="706" y="745"/>
                    <a:pt x="1024" y="1053"/>
                  </a:cubicBezTo>
                  <a:cubicBezTo>
                    <a:pt x="1183" y="1202"/>
                    <a:pt x="1342" y="1351"/>
                    <a:pt x="1490" y="1520"/>
                  </a:cubicBezTo>
                  <a:lnTo>
                    <a:pt x="1907" y="2026"/>
                  </a:lnTo>
                  <a:cubicBezTo>
                    <a:pt x="1977" y="2106"/>
                    <a:pt x="2046" y="2195"/>
                    <a:pt x="2106" y="2285"/>
                  </a:cubicBezTo>
                  <a:lnTo>
                    <a:pt x="2284" y="2563"/>
                  </a:lnTo>
                  <a:lnTo>
                    <a:pt x="2454" y="2841"/>
                  </a:lnTo>
                  <a:lnTo>
                    <a:pt x="2553" y="3009"/>
                  </a:lnTo>
                  <a:lnTo>
                    <a:pt x="2582" y="3059"/>
                  </a:lnTo>
                  <a:cubicBezTo>
                    <a:pt x="2586" y="3061"/>
                    <a:pt x="2590" y="3062"/>
                    <a:pt x="2594" y="3062"/>
                  </a:cubicBezTo>
                  <a:cubicBezTo>
                    <a:pt x="2610" y="3062"/>
                    <a:pt x="2626" y="3049"/>
                    <a:pt x="2642" y="3049"/>
                  </a:cubicBezTo>
                  <a:lnTo>
                    <a:pt x="2751" y="3009"/>
                  </a:lnTo>
                  <a:cubicBezTo>
                    <a:pt x="2950" y="2930"/>
                    <a:pt x="3158" y="2880"/>
                    <a:pt x="3367" y="2810"/>
                  </a:cubicBezTo>
                  <a:cubicBezTo>
                    <a:pt x="3566" y="2751"/>
                    <a:pt x="3774" y="2702"/>
                    <a:pt x="3983" y="2652"/>
                  </a:cubicBezTo>
                  <a:lnTo>
                    <a:pt x="3913" y="2433"/>
                  </a:lnTo>
                  <a:cubicBezTo>
                    <a:pt x="3705" y="2493"/>
                    <a:pt x="3506" y="2563"/>
                    <a:pt x="3297" y="2642"/>
                  </a:cubicBezTo>
                  <a:cubicBezTo>
                    <a:pt x="3099" y="2721"/>
                    <a:pt x="2890" y="2791"/>
                    <a:pt x="2701" y="2880"/>
                  </a:cubicBezTo>
                  <a:lnTo>
                    <a:pt x="2652" y="2900"/>
                  </a:lnTo>
                  <a:cubicBezTo>
                    <a:pt x="2652" y="2900"/>
                    <a:pt x="2648" y="2904"/>
                    <a:pt x="2645" y="2904"/>
                  </a:cubicBezTo>
                  <a:cubicBezTo>
                    <a:pt x="2643" y="2904"/>
                    <a:pt x="2642" y="2903"/>
                    <a:pt x="2642" y="2900"/>
                  </a:cubicBezTo>
                  <a:lnTo>
                    <a:pt x="2632" y="2890"/>
                  </a:lnTo>
                  <a:lnTo>
                    <a:pt x="2553" y="2781"/>
                  </a:lnTo>
                  <a:lnTo>
                    <a:pt x="2374" y="2503"/>
                  </a:lnTo>
                  <a:lnTo>
                    <a:pt x="2195" y="2225"/>
                  </a:lnTo>
                  <a:cubicBezTo>
                    <a:pt x="2136" y="2135"/>
                    <a:pt x="2066" y="2046"/>
                    <a:pt x="1997" y="1967"/>
                  </a:cubicBezTo>
                  <a:lnTo>
                    <a:pt x="1589" y="1440"/>
                  </a:lnTo>
                  <a:lnTo>
                    <a:pt x="1143" y="944"/>
                  </a:lnTo>
                  <a:cubicBezTo>
                    <a:pt x="845" y="616"/>
                    <a:pt x="527" y="319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4965275" y="2292200"/>
              <a:ext cx="109000" cy="62075"/>
            </a:xfrm>
            <a:custGeom>
              <a:avLst/>
              <a:gdLst/>
              <a:ahLst/>
              <a:cxnLst/>
              <a:rect l="l" t="t" r="r" b="b"/>
              <a:pathLst>
                <a:path w="4360" h="2483" extrusionOk="0">
                  <a:moveTo>
                    <a:pt x="4280" y="1"/>
                  </a:moveTo>
                  <a:lnTo>
                    <a:pt x="4131" y="70"/>
                  </a:lnTo>
                  <a:cubicBezTo>
                    <a:pt x="4091" y="90"/>
                    <a:pt x="4051" y="109"/>
                    <a:pt x="4002" y="129"/>
                  </a:cubicBezTo>
                  <a:cubicBezTo>
                    <a:pt x="4002" y="129"/>
                    <a:pt x="3932" y="149"/>
                    <a:pt x="3863" y="189"/>
                  </a:cubicBezTo>
                  <a:lnTo>
                    <a:pt x="3724" y="249"/>
                  </a:lnTo>
                  <a:cubicBezTo>
                    <a:pt x="3535" y="318"/>
                    <a:pt x="3347" y="398"/>
                    <a:pt x="3168" y="487"/>
                  </a:cubicBezTo>
                  <a:cubicBezTo>
                    <a:pt x="2800" y="646"/>
                    <a:pt x="2433" y="835"/>
                    <a:pt x="2076" y="1023"/>
                  </a:cubicBezTo>
                  <a:cubicBezTo>
                    <a:pt x="1718" y="1212"/>
                    <a:pt x="1361" y="1420"/>
                    <a:pt x="1013" y="1629"/>
                  </a:cubicBezTo>
                  <a:cubicBezTo>
                    <a:pt x="844" y="1738"/>
                    <a:pt x="666" y="1837"/>
                    <a:pt x="496" y="1956"/>
                  </a:cubicBezTo>
                  <a:cubicBezTo>
                    <a:pt x="338" y="2066"/>
                    <a:pt x="169" y="2185"/>
                    <a:pt x="0" y="2304"/>
                  </a:cubicBezTo>
                  <a:lnTo>
                    <a:pt x="149" y="2483"/>
                  </a:lnTo>
                  <a:cubicBezTo>
                    <a:pt x="298" y="2353"/>
                    <a:pt x="457" y="2234"/>
                    <a:pt x="616" y="2106"/>
                  </a:cubicBezTo>
                  <a:cubicBezTo>
                    <a:pt x="765" y="1976"/>
                    <a:pt x="933" y="1867"/>
                    <a:pt x="1092" y="1748"/>
                  </a:cubicBezTo>
                  <a:cubicBezTo>
                    <a:pt x="1420" y="1510"/>
                    <a:pt x="1767" y="1301"/>
                    <a:pt x="2125" y="1113"/>
                  </a:cubicBezTo>
                  <a:cubicBezTo>
                    <a:pt x="2482" y="924"/>
                    <a:pt x="2850" y="755"/>
                    <a:pt x="3217" y="616"/>
                  </a:cubicBezTo>
                  <a:cubicBezTo>
                    <a:pt x="3406" y="537"/>
                    <a:pt x="3594" y="477"/>
                    <a:pt x="3793" y="418"/>
                  </a:cubicBezTo>
                  <a:cubicBezTo>
                    <a:pt x="3793" y="418"/>
                    <a:pt x="3863" y="398"/>
                    <a:pt x="3932" y="368"/>
                  </a:cubicBezTo>
                  <a:lnTo>
                    <a:pt x="4071" y="328"/>
                  </a:lnTo>
                  <a:cubicBezTo>
                    <a:pt x="4121" y="318"/>
                    <a:pt x="4170" y="299"/>
                    <a:pt x="4220" y="288"/>
                  </a:cubicBezTo>
                  <a:lnTo>
                    <a:pt x="4359" y="239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4979650" y="2314050"/>
              <a:ext cx="101300" cy="58100"/>
            </a:xfrm>
            <a:custGeom>
              <a:avLst/>
              <a:gdLst/>
              <a:ahLst/>
              <a:cxnLst/>
              <a:rect l="l" t="t" r="r" b="b"/>
              <a:pathLst>
                <a:path w="4052" h="2324" extrusionOk="0">
                  <a:moveTo>
                    <a:pt x="3983" y="0"/>
                  </a:moveTo>
                  <a:lnTo>
                    <a:pt x="3844" y="70"/>
                  </a:lnTo>
                  <a:cubicBezTo>
                    <a:pt x="3804" y="80"/>
                    <a:pt x="3764" y="100"/>
                    <a:pt x="3725" y="120"/>
                  </a:cubicBezTo>
                  <a:cubicBezTo>
                    <a:pt x="3725" y="120"/>
                    <a:pt x="3655" y="149"/>
                    <a:pt x="3595" y="179"/>
                  </a:cubicBezTo>
                  <a:cubicBezTo>
                    <a:pt x="3526" y="199"/>
                    <a:pt x="3467" y="228"/>
                    <a:pt x="3467" y="228"/>
                  </a:cubicBezTo>
                  <a:cubicBezTo>
                    <a:pt x="3288" y="298"/>
                    <a:pt x="3119" y="367"/>
                    <a:pt x="2950" y="457"/>
                  </a:cubicBezTo>
                  <a:cubicBezTo>
                    <a:pt x="2602" y="606"/>
                    <a:pt x="2265" y="784"/>
                    <a:pt x="1937" y="954"/>
                  </a:cubicBezTo>
                  <a:cubicBezTo>
                    <a:pt x="1600" y="1132"/>
                    <a:pt x="1272" y="1321"/>
                    <a:pt x="945" y="1519"/>
                  </a:cubicBezTo>
                  <a:cubicBezTo>
                    <a:pt x="786" y="1618"/>
                    <a:pt x="627" y="1708"/>
                    <a:pt x="468" y="1817"/>
                  </a:cubicBezTo>
                  <a:cubicBezTo>
                    <a:pt x="319" y="1927"/>
                    <a:pt x="150" y="2026"/>
                    <a:pt x="1" y="2145"/>
                  </a:cubicBezTo>
                  <a:lnTo>
                    <a:pt x="150" y="2324"/>
                  </a:lnTo>
                  <a:cubicBezTo>
                    <a:pt x="289" y="2205"/>
                    <a:pt x="438" y="2086"/>
                    <a:pt x="577" y="1966"/>
                  </a:cubicBezTo>
                  <a:cubicBezTo>
                    <a:pt x="716" y="1847"/>
                    <a:pt x="875" y="1748"/>
                    <a:pt x="1024" y="1638"/>
                  </a:cubicBezTo>
                  <a:cubicBezTo>
                    <a:pt x="1331" y="1420"/>
                    <a:pt x="1649" y="1221"/>
                    <a:pt x="1977" y="1043"/>
                  </a:cubicBezTo>
                  <a:cubicBezTo>
                    <a:pt x="2315" y="874"/>
                    <a:pt x="2652" y="715"/>
                    <a:pt x="2999" y="586"/>
                  </a:cubicBezTo>
                  <a:cubicBezTo>
                    <a:pt x="3178" y="517"/>
                    <a:pt x="3357" y="457"/>
                    <a:pt x="3526" y="407"/>
                  </a:cubicBezTo>
                  <a:lnTo>
                    <a:pt x="3665" y="367"/>
                  </a:lnTo>
                  <a:cubicBezTo>
                    <a:pt x="3725" y="338"/>
                    <a:pt x="3794" y="318"/>
                    <a:pt x="3794" y="318"/>
                  </a:cubicBezTo>
                  <a:cubicBezTo>
                    <a:pt x="3844" y="318"/>
                    <a:pt x="3884" y="298"/>
                    <a:pt x="3933" y="278"/>
                  </a:cubicBezTo>
                  <a:lnTo>
                    <a:pt x="4052" y="239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4927525" y="2172050"/>
              <a:ext cx="31300" cy="20400"/>
            </a:xfrm>
            <a:custGeom>
              <a:avLst/>
              <a:gdLst/>
              <a:ahLst/>
              <a:cxnLst/>
              <a:rect l="l" t="t" r="r" b="b"/>
              <a:pathLst>
                <a:path w="1252" h="816" extrusionOk="0">
                  <a:moveTo>
                    <a:pt x="1252" y="1"/>
                  </a:moveTo>
                  <a:cubicBezTo>
                    <a:pt x="1183" y="30"/>
                    <a:pt x="1123" y="50"/>
                    <a:pt x="1064" y="80"/>
                  </a:cubicBezTo>
                  <a:lnTo>
                    <a:pt x="914" y="180"/>
                  </a:lnTo>
                  <a:cubicBezTo>
                    <a:pt x="815" y="239"/>
                    <a:pt x="726" y="308"/>
                    <a:pt x="627" y="358"/>
                  </a:cubicBezTo>
                  <a:cubicBezTo>
                    <a:pt x="537" y="408"/>
                    <a:pt x="438" y="458"/>
                    <a:pt x="338" y="497"/>
                  </a:cubicBezTo>
                  <a:cubicBezTo>
                    <a:pt x="279" y="527"/>
                    <a:pt x="230" y="547"/>
                    <a:pt x="170" y="567"/>
                  </a:cubicBezTo>
                  <a:cubicBezTo>
                    <a:pt x="120" y="597"/>
                    <a:pt x="41" y="626"/>
                    <a:pt x="1" y="676"/>
                  </a:cubicBezTo>
                  <a:lnTo>
                    <a:pt x="210" y="815"/>
                  </a:lnTo>
                  <a:cubicBezTo>
                    <a:pt x="239" y="795"/>
                    <a:pt x="249" y="756"/>
                    <a:pt x="289" y="725"/>
                  </a:cubicBezTo>
                  <a:cubicBezTo>
                    <a:pt x="329" y="696"/>
                    <a:pt x="369" y="656"/>
                    <a:pt x="408" y="626"/>
                  </a:cubicBezTo>
                  <a:cubicBezTo>
                    <a:pt x="497" y="567"/>
                    <a:pt x="587" y="507"/>
                    <a:pt x="686" y="447"/>
                  </a:cubicBezTo>
                  <a:cubicBezTo>
                    <a:pt x="786" y="398"/>
                    <a:pt x="875" y="339"/>
                    <a:pt x="974" y="308"/>
                  </a:cubicBezTo>
                  <a:cubicBezTo>
                    <a:pt x="1024" y="289"/>
                    <a:pt x="1073" y="279"/>
                    <a:pt x="1123" y="269"/>
                  </a:cubicBezTo>
                  <a:lnTo>
                    <a:pt x="1252" y="269"/>
                  </a:lnTo>
                  <a:lnTo>
                    <a:pt x="125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4988350" y="2263150"/>
              <a:ext cx="37775" cy="51150"/>
            </a:xfrm>
            <a:custGeom>
              <a:avLst/>
              <a:gdLst/>
              <a:ahLst/>
              <a:cxnLst/>
              <a:rect l="l" t="t" r="r" b="b"/>
              <a:pathLst>
                <a:path w="1511" h="2046" extrusionOk="0">
                  <a:moveTo>
                    <a:pt x="110" y="190"/>
                  </a:moveTo>
                  <a:lnTo>
                    <a:pt x="130" y="199"/>
                  </a:lnTo>
                  <a:cubicBezTo>
                    <a:pt x="160" y="209"/>
                    <a:pt x="189" y="229"/>
                    <a:pt x="209" y="249"/>
                  </a:cubicBezTo>
                  <a:lnTo>
                    <a:pt x="269" y="279"/>
                  </a:lnTo>
                  <a:lnTo>
                    <a:pt x="328" y="338"/>
                  </a:lnTo>
                  <a:cubicBezTo>
                    <a:pt x="408" y="398"/>
                    <a:pt x="487" y="477"/>
                    <a:pt x="566" y="557"/>
                  </a:cubicBezTo>
                  <a:cubicBezTo>
                    <a:pt x="736" y="715"/>
                    <a:pt x="914" y="845"/>
                    <a:pt x="1073" y="984"/>
                  </a:cubicBezTo>
                  <a:lnTo>
                    <a:pt x="1272" y="1163"/>
                  </a:lnTo>
                  <a:cubicBezTo>
                    <a:pt x="1281" y="1172"/>
                    <a:pt x="1301" y="1183"/>
                    <a:pt x="1292" y="1192"/>
                  </a:cubicBezTo>
                  <a:lnTo>
                    <a:pt x="1261" y="1212"/>
                  </a:lnTo>
                  <a:lnTo>
                    <a:pt x="1162" y="1252"/>
                  </a:lnTo>
                  <a:cubicBezTo>
                    <a:pt x="983" y="1331"/>
                    <a:pt x="815" y="1430"/>
                    <a:pt x="646" y="1530"/>
                  </a:cubicBezTo>
                  <a:cubicBezTo>
                    <a:pt x="540" y="1592"/>
                    <a:pt x="434" y="1658"/>
                    <a:pt x="333" y="1731"/>
                  </a:cubicBezTo>
                  <a:lnTo>
                    <a:pt x="333" y="1731"/>
                  </a:lnTo>
                  <a:cubicBezTo>
                    <a:pt x="306" y="1604"/>
                    <a:pt x="279" y="1478"/>
                    <a:pt x="249" y="1351"/>
                  </a:cubicBezTo>
                  <a:lnTo>
                    <a:pt x="199" y="1033"/>
                  </a:lnTo>
                  <a:lnTo>
                    <a:pt x="160" y="706"/>
                  </a:lnTo>
                  <a:lnTo>
                    <a:pt x="130" y="378"/>
                  </a:lnTo>
                  <a:lnTo>
                    <a:pt x="120" y="259"/>
                  </a:lnTo>
                  <a:lnTo>
                    <a:pt x="120" y="219"/>
                  </a:lnTo>
                  <a:lnTo>
                    <a:pt x="110" y="190"/>
                  </a:lnTo>
                  <a:close/>
                  <a:moveTo>
                    <a:pt x="1" y="1"/>
                  </a:moveTo>
                  <a:lnTo>
                    <a:pt x="1" y="60"/>
                  </a:lnTo>
                  <a:lnTo>
                    <a:pt x="1" y="179"/>
                  </a:lnTo>
                  <a:lnTo>
                    <a:pt x="1" y="388"/>
                  </a:lnTo>
                  <a:lnTo>
                    <a:pt x="21" y="715"/>
                  </a:lnTo>
                  <a:lnTo>
                    <a:pt x="41" y="1033"/>
                  </a:lnTo>
                  <a:cubicBezTo>
                    <a:pt x="41" y="1033"/>
                    <a:pt x="41" y="1123"/>
                    <a:pt x="50" y="1202"/>
                  </a:cubicBezTo>
                  <a:lnTo>
                    <a:pt x="70" y="1361"/>
                  </a:lnTo>
                  <a:cubicBezTo>
                    <a:pt x="100" y="1580"/>
                    <a:pt x="130" y="1798"/>
                    <a:pt x="160" y="2006"/>
                  </a:cubicBezTo>
                  <a:lnTo>
                    <a:pt x="271" y="1992"/>
                  </a:lnTo>
                  <a:lnTo>
                    <a:pt x="271" y="1992"/>
                  </a:lnTo>
                  <a:lnTo>
                    <a:pt x="319" y="2046"/>
                  </a:lnTo>
                  <a:cubicBezTo>
                    <a:pt x="340" y="2023"/>
                    <a:pt x="363" y="2000"/>
                    <a:pt x="386" y="1977"/>
                  </a:cubicBezTo>
                  <a:lnTo>
                    <a:pt x="386" y="1977"/>
                  </a:lnTo>
                  <a:lnTo>
                    <a:pt x="388" y="1977"/>
                  </a:lnTo>
                  <a:cubicBezTo>
                    <a:pt x="388" y="1976"/>
                    <a:pt x="387" y="1976"/>
                    <a:pt x="387" y="1976"/>
                  </a:cubicBezTo>
                  <a:lnTo>
                    <a:pt x="387" y="1976"/>
                  </a:lnTo>
                  <a:cubicBezTo>
                    <a:pt x="493" y="1874"/>
                    <a:pt x="616" y="1778"/>
                    <a:pt x="745" y="1689"/>
                  </a:cubicBezTo>
                  <a:cubicBezTo>
                    <a:pt x="825" y="1629"/>
                    <a:pt x="904" y="1580"/>
                    <a:pt x="983" y="1520"/>
                  </a:cubicBezTo>
                  <a:cubicBezTo>
                    <a:pt x="1063" y="1470"/>
                    <a:pt x="1153" y="1421"/>
                    <a:pt x="1232" y="1371"/>
                  </a:cubicBezTo>
                  <a:lnTo>
                    <a:pt x="1400" y="1282"/>
                  </a:lnTo>
                  <a:lnTo>
                    <a:pt x="1490" y="1232"/>
                  </a:lnTo>
                  <a:lnTo>
                    <a:pt x="1510" y="1222"/>
                  </a:lnTo>
                  <a:lnTo>
                    <a:pt x="1500" y="1212"/>
                  </a:lnTo>
                  <a:lnTo>
                    <a:pt x="1470" y="1192"/>
                  </a:lnTo>
                  <a:lnTo>
                    <a:pt x="1431" y="1152"/>
                  </a:lnTo>
                  <a:lnTo>
                    <a:pt x="1133" y="905"/>
                  </a:lnTo>
                  <a:cubicBezTo>
                    <a:pt x="974" y="766"/>
                    <a:pt x="785" y="627"/>
                    <a:pt x="636" y="487"/>
                  </a:cubicBezTo>
                  <a:lnTo>
                    <a:pt x="398" y="249"/>
                  </a:lnTo>
                  <a:cubicBezTo>
                    <a:pt x="368" y="229"/>
                    <a:pt x="348" y="219"/>
                    <a:pt x="328" y="199"/>
                  </a:cubicBezTo>
                  <a:lnTo>
                    <a:pt x="249" y="140"/>
                  </a:lnTo>
                  <a:cubicBezTo>
                    <a:pt x="189" y="100"/>
                    <a:pt x="120" y="60"/>
                    <a:pt x="50" y="3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5053625" y="2130600"/>
              <a:ext cx="47950" cy="108250"/>
            </a:xfrm>
            <a:custGeom>
              <a:avLst/>
              <a:gdLst/>
              <a:ahLst/>
              <a:cxnLst/>
              <a:rect l="l" t="t" r="r" b="b"/>
              <a:pathLst>
                <a:path w="1918" h="4330" extrusionOk="0">
                  <a:moveTo>
                    <a:pt x="1629" y="0"/>
                  </a:moveTo>
                  <a:cubicBezTo>
                    <a:pt x="1550" y="437"/>
                    <a:pt x="1461" y="865"/>
                    <a:pt x="1411" y="1302"/>
                  </a:cubicBezTo>
                  <a:cubicBezTo>
                    <a:pt x="1381" y="1520"/>
                    <a:pt x="1361" y="1738"/>
                    <a:pt x="1331" y="1966"/>
                  </a:cubicBezTo>
                  <a:lnTo>
                    <a:pt x="1292" y="2622"/>
                  </a:lnTo>
                  <a:cubicBezTo>
                    <a:pt x="1292" y="2731"/>
                    <a:pt x="1282" y="2840"/>
                    <a:pt x="1282" y="2950"/>
                  </a:cubicBezTo>
                  <a:lnTo>
                    <a:pt x="1292" y="3287"/>
                  </a:lnTo>
                  <a:lnTo>
                    <a:pt x="1311" y="3615"/>
                  </a:lnTo>
                  <a:lnTo>
                    <a:pt x="1311" y="3744"/>
                  </a:lnTo>
                  <a:lnTo>
                    <a:pt x="1311" y="3764"/>
                  </a:lnTo>
                  <a:lnTo>
                    <a:pt x="1292" y="3764"/>
                  </a:lnTo>
                  <a:lnTo>
                    <a:pt x="1252" y="3773"/>
                  </a:lnTo>
                  <a:cubicBezTo>
                    <a:pt x="1033" y="3813"/>
                    <a:pt x="825" y="3883"/>
                    <a:pt x="616" y="3932"/>
                  </a:cubicBezTo>
                  <a:cubicBezTo>
                    <a:pt x="408" y="3982"/>
                    <a:pt x="199" y="4042"/>
                    <a:pt x="1" y="4111"/>
                  </a:cubicBezTo>
                  <a:lnTo>
                    <a:pt x="71" y="4330"/>
                  </a:lnTo>
                  <a:cubicBezTo>
                    <a:pt x="269" y="4250"/>
                    <a:pt x="468" y="4171"/>
                    <a:pt x="666" y="4111"/>
                  </a:cubicBezTo>
                  <a:cubicBezTo>
                    <a:pt x="875" y="4042"/>
                    <a:pt x="1073" y="3963"/>
                    <a:pt x="1282" y="3912"/>
                  </a:cubicBezTo>
                  <a:lnTo>
                    <a:pt x="1391" y="3883"/>
                  </a:lnTo>
                  <a:cubicBezTo>
                    <a:pt x="1411" y="3873"/>
                    <a:pt x="1441" y="3873"/>
                    <a:pt x="1450" y="3863"/>
                  </a:cubicBezTo>
                  <a:lnTo>
                    <a:pt x="1441" y="3793"/>
                  </a:lnTo>
                  <a:lnTo>
                    <a:pt x="1431" y="3605"/>
                  </a:lnTo>
                  <a:lnTo>
                    <a:pt x="1411" y="3277"/>
                  </a:lnTo>
                  <a:lnTo>
                    <a:pt x="1391" y="2950"/>
                  </a:lnTo>
                  <a:cubicBezTo>
                    <a:pt x="1381" y="2840"/>
                    <a:pt x="1401" y="2731"/>
                    <a:pt x="1401" y="2622"/>
                  </a:cubicBezTo>
                  <a:lnTo>
                    <a:pt x="1450" y="1966"/>
                  </a:lnTo>
                  <a:cubicBezTo>
                    <a:pt x="1481" y="1748"/>
                    <a:pt x="1520" y="1530"/>
                    <a:pt x="1570" y="1321"/>
                  </a:cubicBezTo>
                  <a:cubicBezTo>
                    <a:pt x="1649" y="885"/>
                    <a:pt x="1788" y="457"/>
                    <a:pt x="1917" y="40"/>
                  </a:cubicBezTo>
                  <a:lnTo>
                    <a:pt x="16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5125875" y="2125900"/>
              <a:ext cx="70750" cy="95825"/>
            </a:xfrm>
            <a:custGeom>
              <a:avLst/>
              <a:gdLst/>
              <a:ahLst/>
              <a:cxnLst/>
              <a:rect l="l" t="t" r="r" b="b"/>
              <a:pathLst>
                <a:path w="2830" h="3833" extrusionOk="0">
                  <a:moveTo>
                    <a:pt x="268" y="0"/>
                  </a:moveTo>
                  <a:lnTo>
                    <a:pt x="1" y="109"/>
                  </a:lnTo>
                  <a:cubicBezTo>
                    <a:pt x="109" y="298"/>
                    <a:pt x="229" y="486"/>
                    <a:pt x="338" y="675"/>
                  </a:cubicBezTo>
                  <a:cubicBezTo>
                    <a:pt x="447" y="874"/>
                    <a:pt x="546" y="1062"/>
                    <a:pt x="646" y="1271"/>
                  </a:cubicBezTo>
                  <a:cubicBezTo>
                    <a:pt x="735" y="1470"/>
                    <a:pt x="824" y="1668"/>
                    <a:pt x="904" y="1876"/>
                  </a:cubicBezTo>
                  <a:lnTo>
                    <a:pt x="1113" y="2492"/>
                  </a:lnTo>
                  <a:cubicBezTo>
                    <a:pt x="1142" y="2602"/>
                    <a:pt x="1182" y="2701"/>
                    <a:pt x="1202" y="2810"/>
                  </a:cubicBezTo>
                  <a:lnTo>
                    <a:pt x="1261" y="3127"/>
                  </a:lnTo>
                  <a:lnTo>
                    <a:pt x="1321" y="3445"/>
                  </a:lnTo>
                  <a:lnTo>
                    <a:pt x="1360" y="3634"/>
                  </a:lnTo>
                  <a:lnTo>
                    <a:pt x="1371" y="3703"/>
                  </a:lnTo>
                  <a:cubicBezTo>
                    <a:pt x="1376" y="3708"/>
                    <a:pt x="1385" y="3708"/>
                    <a:pt x="1395" y="3708"/>
                  </a:cubicBezTo>
                  <a:cubicBezTo>
                    <a:pt x="1405" y="3708"/>
                    <a:pt x="1415" y="3708"/>
                    <a:pt x="1420" y="3714"/>
                  </a:cubicBezTo>
                  <a:lnTo>
                    <a:pt x="1539" y="3714"/>
                  </a:lnTo>
                  <a:cubicBezTo>
                    <a:pt x="1758" y="3723"/>
                    <a:pt x="1966" y="3743"/>
                    <a:pt x="2185" y="3753"/>
                  </a:cubicBezTo>
                  <a:cubicBezTo>
                    <a:pt x="2393" y="3783"/>
                    <a:pt x="2611" y="3803"/>
                    <a:pt x="2820" y="3833"/>
                  </a:cubicBezTo>
                  <a:lnTo>
                    <a:pt x="2830" y="3595"/>
                  </a:lnTo>
                  <a:cubicBezTo>
                    <a:pt x="2622" y="3584"/>
                    <a:pt x="2403" y="3575"/>
                    <a:pt x="2185" y="3575"/>
                  </a:cubicBezTo>
                  <a:lnTo>
                    <a:pt x="1539" y="3575"/>
                  </a:lnTo>
                  <a:lnTo>
                    <a:pt x="1490" y="3584"/>
                  </a:lnTo>
                  <a:cubicBezTo>
                    <a:pt x="1490" y="3579"/>
                    <a:pt x="1487" y="3579"/>
                    <a:pt x="1485" y="3579"/>
                  </a:cubicBezTo>
                  <a:cubicBezTo>
                    <a:pt x="1482" y="3579"/>
                    <a:pt x="1480" y="3579"/>
                    <a:pt x="1480" y="3575"/>
                  </a:cubicBezTo>
                  <a:lnTo>
                    <a:pt x="1470" y="3564"/>
                  </a:lnTo>
                  <a:lnTo>
                    <a:pt x="1440" y="3425"/>
                  </a:lnTo>
                  <a:lnTo>
                    <a:pt x="1380" y="3108"/>
                  </a:lnTo>
                  <a:lnTo>
                    <a:pt x="1311" y="2780"/>
                  </a:lnTo>
                  <a:cubicBezTo>
                    <a:pt x="1291" y="2681"/>
                    <a:pt x="1252" y="2571"/>
                    <a:pt x="1221" y="2472"/>
                  </a:cubicBezTo>
                  <a:lnTo>
                    <a:pt x="1023" y="1837"/>
                  </a:lnTo>
                  <a:cubicBezTo>
                    <a:pt x="943" y="1629"/>
                    <a:pt x="864" y="1430"/>
                    <a:pt x="785" y="1221"/>
                  </a:cubicBezTo>
                  <a:cubicBezTo>
                    <a:pt x="636" y="804"/>
                    <a:pt x="447" y="407"/>
                    <a:pt x="26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5072250" y="2277550"/>
              <a:ext cx="120675" cy="20625"/>
            </a:xfrm>
            <a:custGeom>
              <a:avLst/>
              <a:gdLst/>
              <a:ahLst/>
              <a:cxnLst/>
              <a:rect l="l" t="t" r="r" b="b"/>
              <a:pathLst>
                <a:path w="4827" h="825" extrusionOk="0">
                  <a:moveTo>
                    <a:pt x="4826" y="0"/>
                  </a:moveTo>
                  <a:lnTo>
                    <a:pt x="4668" y="11"/>
                  </a:lnTo>
                  <a:cubicBezTo>
                    <a:pt x="4617" y="11"/>
                    <a:pt x="4568" y="20"/>
                    <a:pt x="4518" y="20"/>
                  </a:cubicBezTo>
                  <a:lnTo>
                    <a:pt x="4220" y="20"/>
                  </a:lnTo>
                  <a:cubicBezTo>
                    <a:pt x="4012" y="31"/>
                    <a:pt x="3814" y="40"/>
                    <a:pt x="3615" y="51"/>
                  </a:cubicBezTo>
                  <a:cubicBezTo>
                    <a:pt x="3406" y="60"/>
                    <a:pt x="3208" y="80"/>
                    <a:pt x="2999" y="90"/>
                  </a:cubicBezTo>
                  <a:cubicBezTo>
                    <a:pt x="2801" y="110"/>
                    <a:pt x="2592" y="139"/>
                    <a:pt x="2393" y="150"/>
                  </a:cubicBezTo>
                  <a:cubicBezTo>
                    <a:pt x="1987" y="209"/>
                    <a:pt x="1590" y="259"/>
                    <a:pt x="1182" y="338"/>
                  </a:cubicBezTo>
                  <a:cubicBezTo>
                    <a:pt x="983" y="368"/>
                    <a:pt x="785" y="408"/>
                    <a:pt x="586" y="457"/>
                  </a:cubicBezTo>
                  <a:lnTo>
                    <a:pt x="299" y="517"/>
                  </a:lnTo>
                  <a:lnTo>
                    <a:pt x="1" y="596"/>
                  </a:lnTo>
                  <a:lnTo>
                    <a:pt x="70" y="825"/>
                  </a:lnTo>
                  <a:lnTo>
                    <a:pt x="348" y="715"/>
                  </a:lnTo>
                  <a:lnTo>
                    <a:pt x="636" y="636"/>
                  </a:lnTo>
                  <a:cubicBezTo>
                    <a:pt x="825" y="576"/>
                    <a:pt x="1023" y="517"/>
                    <a:pt x="1212" y="468"/>
                  </a:cubicBezTo>
                  <a:cubicBezTo>
                    <a:pt x="1609" y="368"/>
                    <a:pt x="2007" y="309"/>
                    <a:pt x="2404" y="259"/>
                  </a:cubicBezTo>
                  <a:cubicBezTo>
                    <a:pt x="2602" y="239"/>
                    <a:pt x="2810" y="209"/>
                    <a:pt x="3009" y="199"/>
                  </a:cubicBezTo>
                  <a:cubicBezTo>
                    <a:pt x="3208" y="199"/>
                    <a:pt x="3416" y="190"/>
                    <a:pt x="3615" y="190"/>
                  </a:cubicBezTo>
                  <a:cubicBezTo>
                    <a:pt x="3814" y="190"/>
                    <a:pt x="4012" y="199"/>
                    <a:pt x="4220" y="209"/>
                  </a:cubicBezTo>
                  <a:cubicBezTo>
                    <a:pt x="4220" y="209"/>
                    <a:pt x="4290" y="209"/>
                    <a:pt x="4370" y="219"/>
                  </a:cubicBezTo>
                  <a:cubicBezTo>
                    <a:pt x="4439" y="229"/>
                    <a:pt x="4518" y="239"/>
                    <a:pt x="4518" y="239"/>
                  </a:cubicBezTo>
                  <a:lnTo>
                    <a:pt x="4668" y="239"/>
                  </a:lnTo>
                  <a:lnTo>
                    <a:pt x="4807" y="249"/>
                  </a:lnTo>
                  <a:lnTo>
                    <a:pt x="482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5079200" y="2300375"/>
              <a:ext cx="112225" cy="19650"/>
            </a:xfrm>
            <a:custGeom>
              <a:avLst/>
              <a:gdLst/>
              <a:ahLst/>
              <a:cxnLst/>
              <a:rect l="l" t="t" r="r" b="b"/>
              <a:pathLst>
                <a:path w="4489" h="786" extrusionOk="0">
                  <a:moveTo>
                    <a:pt x="4489" y="1"/>
                  </a:moveTo>
                  <a:lnTo>
                    <a:pt x="4339" y="11"/>
                  </a:lnTo>
                  <a:cubicBezTo>
                    <a:pt x="4300" y="21"/>
                    <a:pt x="4251" y="21"/>
                    <a:pt x="4211" y="21"/>
                  </a:cubicBezTo>
                  <a:lnTo>
                    <a:pt x="4072" y="21"/>
                  </a:lnTo>
                  <a:cubicBezTo>
                    <a:pt x="3992" y="21"/>
                    <a:pt x="3922" y="31"/>
                    <a:pt x="3922" y="31"/>
                  </a:cubicBezTo>
                  <a:cubicBezTo>
                    <a:pt x="3734" y="31"/>
                    <a:pt x="3545" y="41"/>
                    <a:pt x="3357" y="51"/>
                  </a:cubicBezTo>
                  <a:cubicBezTo>
                    <a:pt x="3168" y="71"/>
                    <a:pt x="2980" y="80"/>
                    <a:pt x="2791" y="91"/>
                  </a:cubicBezTo>
                  <a:cubicBezTo>
                    <a:pt x="2602" y="111"/>
                    <a:pt x="2413" y="140"/>
                    <a:pt x="2225" y="150"/>
                  </a:cubicBezTo>
                  <a:cubicBezTo>
                    <a:pt x="1848" y="200"/>
                    <a:pt x="1470" y="250"/>
                    <a:pt x="1103" y="319"/>
                  </a:cubicBezTo>
                  <a:cubicBezTo>
                    <a:pt x="914" y="349"/>
                    <a:pt x="736" y="389"/>
                    <a:pt x="547" y="428"/>
                  </a:cubicBezTo>
                  <a:lnTo>
                    <a:pt x="269" y="488"/>
                  </a:lnTo>
                  <a:lnTo>
                    <a:pt x="1" y="557"/>
                  </a:lnTo>
                  <a:lnTo>
                    <a:pt x="70" y="786"/>
                  </a:lnTo>
                  <a:lnTo>
                    <a:pt x="328" y="686"/>
                  </a:lnTo>
                  <a:lnTo>
                    <a:pt x="597" y="607"/>
                  </a:lnTo>
                  <a:cubicBezTo>
                    <a:pt x="775" y="557"/>
                    <a:pt x="954" y="497"/>
                    <a:pt x="1133" y="458"/>
                  </a:cubicBezTo>
                  <a:cubicBezTo>
                    <a:pt x="1490" y="358"/>
                    <a:pt x="1868" y="299"/>
                    <a:pt x="2235" y="250"/>
                  </a:cubicBezTo>
                  <a:cubicBezTo>
                    <a:pt x="2424" y="239"/>
                    <a:pt x="2612" y="210"/>
                    <a:pt x="2801" y="200"/>
                  </a:cubicBezTo>
                  <a:cubicBezTo>
                    <a:pt x="2989" y="200"/>
                    <a:pt x="3178" y="190"/>
                    <a:pt x="3366" y="190"/>
                  </a:cubicBezTo>
                  <a:cubicBezTo>
                    <a:pt x="3555" y="200"/>
                    <a:pt x="3734" y="200"/>
                    <a:pt x="3922" y="210"/>
                  </a:cubicBezTo>
                  <a:cubicBezTo>
                    <a:pt x="3922" y="210"/>
                    <a:pt x="3992" y="210"/>
                    <a:pt x="4061" y="219"/>
                  </a:cubicBezTo>
                  <a:lnTo>
                    <a:pt x="4200" y="239"/>
                  </a:lnTo>
                  <a:cubicBezTo>
                    <a:pt x="4225" y="244"/>
                    <a:pt x="4250" y="244"/>
                    <a:pt x="4275" y="244"/>
                  </a:cubicBezTo>
                  <a:cubicBezTo>
                    <a:pt x="4300" y="244"/>
                    <a:pt x="4325" y="244"/>
                    <a:pt x="4350" y="250"/>
                  </a:cubicBezTo>
                  <a:lnTo>
                    <a:pt x="4478" y="250"/>
                  </a:lnTo>
                  <a:lnTo>
                    <a:pt x="44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5095325" y="2124400"/>
              <a:ext cx="35275" cy="9700"/>
            </a:xfrm>
            <a:custGeom>
              <a:avLst/>
              <a:gdLst/>
              <a:ahLst/>
              <a:cxnLst/>
              <a:rect l="l" t="t" r="r" b="b"/>
              <a:pathLst>
                <a:path w="1411" h="388" extrusionOk="0">
                  <a:moveTo>
                    <a:pt x="1411" y="1"/>
                  </a:moveTo>
                  <a:cubicBezTo>
                    <a:pt x="1342" y="1"/>
                    <a:pt x="1272" y="10"/>
                    <a:pt x="1212" y="10"/>
                  </a:cubicBezTo>
                  <a:lnTo>
                    <a:pt x="1033" y="50"/>
                  </a:lnTo>
                  <a:cubicBezTo>
                    <a:pt x="925" y="70"/>
                    <a:pt x="806" y="100"/>
                    <a:pt x="706" y="109"/>
                  </a:cubicBezTo>
                  <a:cubicBezTo>
                    <a:pt x="597" y="120"/>
                    <a:pt x="488" y="129"/>
                    <a:pt x="378" y="129"/>
                  </a:cubicBezTo>
                  <a:cubicBezTo>
                    <a:pt x="319" y="140"/>
                    <a:pt x="259" y="140"/>
                    <a:pt x="199" y="140"/>
                  </a:cubicBezTo>
                  <a:cubicBezTo>
                    <a:pt x="140" y="149"/>
                    <a:pt x="60" y="159"/>
                    <a:pt x="1" y="189"/>
                  </a:cubicBezTo>
                  <a:lnTo>
                    <a:pt x="140" y="387"/>
                  </a:lnTo>
                  <a:cubicBezTo>
                    <a:pt x="180" y="387"/>
                    <a:pt x="210" y="348"/>
                    <a:pt x="249" y="328"/>
                  </a:cubicBezTo>
                  <a:cubicBezTo>
                    <a:pt x="299" y="308"/>
                    <a:pt x="349" y="298"/>
                    <a:pt x="398" y="279"/>
                  </a:cubicBezTo>
                  <a:cubicBezTo>
                    <a:pt x="497" y="248"/>
                    <a:pt x="607" y="229"/>
                    <a:pt x="726" y="219"/>
                  </a:cubicBezTo>
                  <a:cubicBezTo>
                    <a:pt x="806" y="205"/>
                    <a:pt x="880" y="195"/>
                    <a:pt x="957" y="195"/>
                  </a:cubicBezTo>
                  <a:cubicBezTo>
                    <a:pt x="985" y="195"/>
                    <a:pt x="1014" y="196"/>
                    <a:pt x="1044" y="199"/>
                  </a:cubicBezTo>
                  <a:cubicBezTo>
                    <a:pt x="1093" y="199"/>
                    <a:pt x="1143" y="209"/>
                    <a:pt x="1192" y="209"/>
                  </a:cubicBezTo>
                  <a:cubicBezTo>
                    <a:pt x="1242" y="219"/>
                    <a:pt x="1282" y="239"/>
                    <a:pt x="1312" y="259"/>
                  </a:cubicBezTo>
                  <a:lnTo>
                    <a:pt x="14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110475" y="2220225"/>
              <a:ext cx="38750" cy="50400"/>
            </a:xfrm>
            <a:custGeom>
              <a:avLst/>
              <a:gdLst/>
              <a:ahLst/>
              <a:cxnLst/>
              <a:rect l="l" t="t" r="r" b="b"/>
              <a:pathLst>
                <a:path w="1550" h="2016" extrusionOk="0">
                  <a:moveTo>
                    <a:pt x="617" y="219"/>
                  </a:moveTo>
                  <a:lnTo>
                    <a:pt x="636" y="228"/>
                  </a:lnTo>
                  <a:cubicBezTo>
                    <a:pt x="656" y="248"/>
                    <a:pt x="676" y="278"/>
                    <a:pt x="696" y="298"/>
                  </a:cubicBezTo>
                  <a:lnTo>
                    <a:pt x="725" y="358"/>
                  </a:lnTo>
                  <a:cubicBezTo>
                    <a:pt x="745" y="378"/>
                    <a:pt x="756" y="407"/>
                    <a:pt x="765" y="427"/>
                  </a:cubicBezTo>
                  <a:cubicBezTo>
                    <a:pt x="825" y="526"/>
                    <a:pt x="864" y="625"/>
                    <a:pt x="914" y="725"/>
                  </a:cubicBezTo>
                  <a:cubicBezTo>
                    <a:pt x="1014" y="934"/>
                    <a:pt x="1123" y="1112"/>
                    <a:pt x="1222" y="1301"/>
                  </a:cubicBezTo>
                  <a:lnTo>
                    <a:pt x="1341" y="1539"/>
                  </a:lnTo>
                  <a:cubicBezTo>
                    <a:pt x="1351" y="1549"/>
                    <a:pt x="1361" y="1569"/>
                    <a:pt x="1351" y="1569"/>
                  </a:cubicBezTo>
                  <a:lnTo>
                    <a:pt x="1321" y="1569"/>
                  </a:lnTo>
                  <a:lnTo>
                    <a:pt x="1212" y="1579"/>
                  </a:lnTo>
                  <a:cubicBezTo>
                    <a:pt x="1023" y="1609"/>
                    <a:pt x="825" y="1629"/>
                    <a:pt x="626" y="1648"/>
                  </a:cubicBezTo>
                  <a:cubicBezTo>
                    <a:pt x="508" y="1673"/>
                    <a:pt x="385" y="1702"/>
                    <a:pt x="264" y="1735"/>
                  </a:cubicBezTo>
                  <a:lnTo>
                    <a:pt x="264" y="1735"/>
                  </a:lnTo>
                  <a:cubicBezTo>
                    <a:pt x="283" y="1606"/>
                    <a:pt x="304" y="1475"/>
                    <a:pt x="328" y="1340"/>
                  </a:cubicBezTo>
                  <a:lnTo>
                    <a:pt x="388" y="1023"/>
                  </a:lnTo>
                  <a:lnTo>
                    <a:pt x="478" y="705"/>
                  </a:lnTo>
                  <a:lnTo>
                    <a:pt x="566" y="397"/>
                  </a:lnTo>
                  <a:lnTo>
                    <a:pt x="597" y="278"/>
                  </a:lnTo>
                  <a:lnTo>
                    <a:pt x="617" y="239"/>
                  </a:lnTo>
                  <a:lnTo>
                    <a:pt x="617" y="219"/>
                  </a:lnTo>
                  <a:close/>
                  <a:moveTo>
                    <a:pt x="577" y="0"/>
                  </a:moveTo>
                  <a:cubicBezTo>
                    <a:pt x="577" y="10"/>
                    <a:pt x="566" y="30"/>
                    <a:pt x="557" y="49"/>
                  </a:cubicBezTo>
                  <a:lnTo>
                    <a:pt x="517" y="159"/>
                  </a:lnTo>
                  <a:lnTo>
                    <a:pt x="447" y="347"/>
                  </a:lnTo>
                  <a:lnTo>
                    <a:pt x="339" y="665"/>
                  </a:lnTo>
                  <a:lnTo>
                    <a:pt x="239" y="973"/>
                  </a:lnTo>
                  <a:lnTo>
                    <a:pt x="160" y="1291"/>
                  </a:lnTo>
                  <a:cubicBezTo>
                    <a:pt x="100" y="1509"/>
                    <a:pt x="50" y="1718"/>
                    <a:pt x="1" y="1926"/>
                  </a:cubicBezTo>
                  <a:lnTo>
                    <a:pt x="105" y="1949"/>
                  </a:lnTo>
                  <a:lnTo>
                    <a:pt x="105" y="1949"/>
                  </a:lnTo>
                  <a:lnTo>
                    <a:pt x="130" y="2015"/>
                  </a:lnTo>
                  <a:cubicBezTo>
                    <a:pt x="299" y="1946"/>
                    <a:pt x="478" y="1887"/>
                    <a:pt x="666" y="1837"/>
                  </a:cubicBezTo>
                  <a:cubicBezTo>
                    <a:pt x="855" y="1787"/>
                    <a:pt x="1043" y="1757"/>
                    <a:pt x="1232" y="1718"/>
                  </a:cubicBezTo>
                  <a:cubicBezTo>
                    <a:pt x="1232" y="1718"/>
                    <a:pt x="1281" y="1718"/>
                    <a:pt x="1331" y="1708"/>
                  </a:cubicBezTo>
                  <a:cubicBezTo>
                    <a:pt x="1371" y="1698"/>
                    <a:pt x="1420" y="1698"/>
                    <a:pt x="1420" y="1698"/>
                  </a:cubicBezTo>
                  <a:lnTo>
                    <a:pt x="1530" y="1688"/>
                  </a:lnTo>
                  <a:lnTo>
                    <a:pt x="1540" y="1678"/>
                  </a:lnTo>
                  <a:cubicBezTo>
                    <a:pt x="1550" y="1678"/>
                    <a:pt x="1540" y="1678"/>
                    <a:pt x="1540" y="1668"/>
                  </a:cubicBezTo>
                  <a:lnTo>
                    <a:pt x="1530" y="1638"/>
                  </a:lnTo>
                  <a:lnTo>
                    <a:pt x="1500" y="1589"/>
                  </a:lnTo>
                  <a:lnTo>
                    <a:pt x="1312" y="1251"/>
                  </a:lnTo>
                  <a:cubicBezTo>
                    <a:pt x="1212" y="1053"/>
                    <a:pt x="1093" y="874"/>
                    <a:pt x="1003" y="675"/>
                  </a:cubicBezTo>
                  <a:cubicBezTo>
                    <a:pt x="954" y="576"/>
                    <a:pt x="914" y="477"/>
                    <a:pt x="855" y="378"/>
                  </a:cubicBezTo>
                  <a:cubicBezTo>
                    <a:pt x="845" y="347"/>
                    <a:pt x="835" y="327"/>
                    <a:pt x="815" y="298"/>
                  </a:cubicBezTo>
                  <a:lnTo>
                    <a:pt x="765" y="219"/>
                  </a:lnTo>
                  <a:cubicBezTo>
                    <a:pt x="725" y="159"/>
                    <a:pt x="676" y="100"/>
                    <a:pt x="617" y="40"/>
                  </a:cubicBezTo>
                  <a:lnTo>
                    <a:pt x="57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5196375" y="2134575"/>
              <a:ext cx="81675" cy="88600"/>
            </a:xfrm>
            <a:custGeom>
              <a:avLst/>
              <a:gdLst/>
              <a:ahLst/>
              <a:cxnLst/>
              <a:rect l="l" t="t" r="r" b="b"/>
              <a:pathLst>
                <a:path w="3267" h="3544" extrusionOk="0">
                  <a:moveTo>
                    <a:pt x="3009" y="0"/>
                  </a:moveTo>
                  <a:cubicBezTo>
                    <a:pt x="2781" y="378"/>
                    <a:pt x="2542" y="755"/>
                    <a:pt x="2344" y="1143"/>
                  </a:cubicBezTo>
                  <a:cubicBezTo>
                    <a:pt x="2234" y="1331"/>
                    <a:pt x="2135" y="1529"/>
                    <a:pt x="2026" y="1728"/>
                  </a:cubicBezTo>
                  <a:lnTo>
                    <a:pt x="1757" y="2334"/>
                  </a:lnTo>
                  <a:cubicBezTo>
                    <a:pt x="1718" y="2433"/>
                    <a:pt x="1658" y="2533"/>
                    <a:pt x="1629" y="2632"/>
                  </a:cubicBezTo>
                  <a:lnTo>
                    <a:pt x="1519" y="2950"/>
                  </a:lnTo>
                  <a:lnTo>
                    <a:pt x="1410" y="3257"/>
                  </a:lnTo>
                  <a:lnTo>
                    <a:pt x="1371" y="3387"/>
                  </a:lnTo>
                  <a:lnTo>
                    <a:pt x="1360" y="3406"/>
                  </a:lnTo>
                  <a:cubicBezTo>
                    <a:pt x="1360" y="3406"/>
                    <a:pt x="1351" y="3396"/>
                    <a:pt x="1340" y="3396"/>
                  </a:cubicBezTo>
                  <a:lnTo>
                    <a:pt x="1301" y="3396"/>
                  </a:lnTo>
                  <a:lnTo>
                    <a:pt x="983" y="3347"/>
                  </a:lnTo>
                  <a:lnTo>
                    <a:pt x="656" y="3307"/>
                  </a:lnTo>
                  <a:cubicBezTo>
                    <a:pt x="437" y="3287"/>
                    <a:pt x="228" y="3257"/>
                    <a:pt x="10" y="3248"/>
                  </a:cubicBezTo>
                  <a:lnTo>
                    <a:pt x="0" y="3486"/>
                  </a:lnTo>
                  <a:cubicBezTo>
                    <a:pt x="62" y="3483"/>
                    <a:pt x="124" y="3482"/>
                    <a:pt x="187" y="3482"/>
                  </a:cubicBezTo>
                  <a:cubicBezTo>
                    <a:pt x="337" y="3482"/>
                    <a:pt x="489" y="3489"/>
                    <a:pt x="636" y="3495"/>
                  </a:cubicBezTo>
                  <a:lnTo>
                    <a:pt x="963" y="3506"/>
                  </a:lnTo>
                  <a:lnTo>
                    <a:pt x="1281" y="3526"/>
                  </a:lnTo>
                  <a:lnTo>
                    <a:pt x="1400" y="3535"/>
                  </a:lnTo>
                  <a:cubicBezTo>
                    <a:pt x="1413" y="3535"/>
                    <a:pt x="1426" y="3544"/>
                    <a:pt x="1437" y="3544"/>
                  </a:cubicBezTo>
                  <a:cubicBezTo>
                    <a:pt x="1442" y="3544"/>
                    <a:pt x="1447" y="3542"/>
                    <a:pt x="1450" y="3535"/>
                  </a:cubicBezTo>
                  <a:lnTo>
                    <a:pt x="1470" y="3475"/>
                  </a:lnTo>
                  <a:lnTo>
                    <a:pt x="1529" y="3287"/>
                  </a:lnTo>
                  <a:lnTo>
                    <a:pt x="1629" y="2979"/>
                  </a:lnTo>
                  <a:lnTo>
                    <a:pt x="1728" y="2672"/>
                  </a:lnTo>
                  <a:cubicBezTo>
                    <a:pt x="1757" y="2562"/>
                    <a:pt x="1817" y="2473"/>
                    <a:pt x="1857" y="2363"/>
                  </a:cubicBezTo>
                  <a:lnTo>
                    <a:pt x="1996" y="2066"/>
                  </a:lnTo>
                  <a:cubicBezTo>
                    <a:pt x="2066" y="1927"/>
                    <a:pt x="2135" y="1778"/>
                    <a:pt x="2135" y="1778"/>
                  </a:cubicBezTo>
                  <a:cubicBezTo>
                    <a:pt x="2244" y="1589"/>
                    <a:pt x="2364" y="1401"/>
                    <a:pt x="2483" y="1212"/>
                  </a:cubicBezTo>
                  <a:cubicBezTo>
                    <a:pt x="2711" y="834"/>
                    <a:pt x="2989" y="487"/>
                    <a:pt x="3267" y="139"/>
                  </a:cubicBezTo>
                  <a:lnTo>
                    <a:pt x="30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5301350" y="2144000"/>
              <a:ext cx="35050" cy="112475"/>
            </a:xfrm>
            <a:custGeom>
              <a:avLst/>
              <a:gdLst/>
              <a:ahLst/>
              <a:cxnLst/>
              <a:rect l="l" t="t" r="r" b="b"/>
              <a:pathLst>
                <a:path w="1402" h="4499" extrusionOk="0">
                  <a:moveTo>
                    <a:pt x="21" y="1"/>
                  </a:moveTo>
                  <a:cubicBezTo>
                    <a:pt x="100" y="437"/>
                    <a:pt x="180" y="885"/>
                    <a:pt x="200" y="1322"/>
                  </a:cubicBezTo>
                  <a:cubicBezTo>
                    <a:pt x="219" y="1540"/>
                    <a:pt x="230" y="1758"/>
                    <a:pt x="230" y="1977"/>
                  </a:cubicBezTo>
                  <a:cubicBezTo>
                    <a:pt x="230" y="1977"/>
                    <a:pt x="230" y="2136"/>
                    <a:pt x="219" y="2304"/>
                  </a:cubicBezTo>
                  <a:cubicBezTo>
                    <a:pt x="210" y="2463"/>
                    <a:pt x="200" y="2632"/>
                    <a:pt x="200" y="2632"/>
                  </a:cubicBezTo>
                  <a:cubicBezTo>
                    <a:pt x="190" y="2741"/>
                    <a:pt x="190" y="2851"/>
                    <a:pt x="170" y="2959"/>
                  </a:cubicBezTo>
                  <a:lnTo>
                    <a:pt x="111" y="3277"/>
                  </a:lnTo>
                  <a:lnTo>
                    <a:pt x="51" y="3605"/>
                  </a:lnTo>
                  <a:lnTo>
                    <a:pt x="11" y="3794"/>
                  </a:lnTo>
                  <a:lnTo>
                    <a:pt x="1" y="3853"/>
                  </a:lnTo>
                  <a:cubicBezTo>
                    <a:pt x="1" y="3873"/>
                    <a:pt x="31" y="3873"/>
                    <a:pt x="51" y="3883"/>
                  </a:cubicBezTo>
                  <a:lnTo>
                    <a:pt x="160" y="3923"/>
                  </a:lnTo>
                  <a:lnTo>
                    <a:pt x="448" y="4052"/>
                  </a:lnTo>
                  <a:lnTo>
                    <a:pt x="736" y="4201"/>
                  </a:lnTo>
                  <a:cubicBezTo>
                    <a:pt x="934" y="4300"/>
                    <a:pt x="1123" y="4389"/>
                    <a:pt x="1312" y="4499"/>
                  </a:cubicBezTo>
                  <a:lnTo>
                    <a:pt x="1401" y="4280"/>
                  </a:lnTo>
                  <a:cubicBezTo>
                    <a:pt x="1212" y="4191"/>
                    <a:pt x="1014" y="4111"/>
                    <a:pt x="815" y="4032"/>
                  </a:cubicBezTo>
                  <a:lnTo>
                    <a:pt x="508" y="3903"/>
                  </a:lnTo>
                  <a:lnTo>
                    <a:pt x="210" y="3794"/>
                  </a:lnTo>
                  <a:lnTo>
                    <a:pt x="160" y="3784"/>
                  </a:lnTo>
                  <a:cubicBezTo>
                    <a:pt x="160" y="3784"/>
                    <a:pt x="150" y="3784"/>
                    <a:pt x="150" y="3774"/>
                  </a:cubicBezTo>
                  <a:lnTo>
                    <a:pt x="150" y="3764"/>
                  </a:lnTo>
                  <a:lnTo>
                    <a:pt x="170" y="3625"/>
                  </a:lnTo>
                  <a:lnTo>
                    <a:pt x="219" y="3297"/>
                  </a:lnTo>
                  <a:lnTo>
                    <a:pt x="279" y="2979"/>
                  </a:lnTo>
                  <a:cubicBezTo>
                    <a:pt x="299" y="2871"/>
                    <a:pt x="299" y="2761"/>
                    <a:pt x="309" y="2642"/>
                  </a:cubicBezTo>
                  <a:lnTo>
                    <a:pt x="358" y="1986"/>
                  </a:lnTo>
                  <a:lnTo>
                    <a:pt x="358" y="1322"/>
                  </a:lnTo>
                  <a:cubicBezTo>
                    <a:pt x="358" y="885"/>
                    <a:pt x="329" y="437"/>
                    <a:pt x="3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5192400" y="2277800"/>
              <a:ext cx="118175" cy="35025"/>
            </a:xfrm>
            <a:custGeom>
              <a:avLst/>
              <a:gdLst/>
              <a:ahLst/>
              <a:cxnLst/>
              <a:rect l="l" t="t" r="r" b="b"/>
              <a:pathLst>
                <a:path w="4727" h="1401" extrusionOk="0">
                  <a:moveTo>
                    <a:pt x="20" y="1"/>
                  </a:moveTo>
                  <a:lnTo>
                    <a:pt x="1" y="229"/>
                  </a:lnTo>
                  <a:cubicBezTo>
                    <a:pt x="398" y="239"/>
                    <a:pt x="804" y="268"/>
                    <a:pt x="1202" y="319"/>
                  </a:cubicBezTo>
                  <a:cubicBezTo>
                    <a:pt x="1400" y="338"/>
                    <a:pt x="1599" y="378"/>
                    <a:pt x="1797" y="407"/>
                  </a:cubicBezTo>
                  <a:lnTo>
                    <a:pt x="2095" y="467"/>
                  </a:lnTo>
                  <a:lnTo>
                    <a:pt x="2384" y="546"/>
                  </a:lnTo>
                  <a:lnTo>
                    <a:pt x="2681" y="616"/>
                  </a:lnTo>
                  <a:lnTo>
                    <a:pt x="2959" y="716"/>
                  </a:lnTo>
                  <a:cubicBezTo>
                    <a:pt x="3158" y="775"/>
                    <a:pt x="3346" y="835"/>
                    <a:pt x="3535" y="914"/>
                  </a:cubicBezTo>
                  <a:cubicBezTo>
                    <a:pt x="3714" y="994"/>
                    <a:pt x="3902" y="1063"/>
                    <a:pt x="4081" y="1153"/>
                  </a:cubicBezTo>
                  <a:lnTo>
                    <a:pt x="4349" y="1281"/>
                  </a:lnTo>
                  <a:lnTo>
                    <a:pt x="4498" y="1341"/>
                  </a:lnTo>
                  <a:lnTo>
                    <a:pt x="4617" y="1400"/>
                  </a:lnTo>
                  <a:lnTo>
                    <a:pt x="4727" y="1172"/>
                  </a:lnTo>
                  <a:lnTo>
                    <a:pt x="4577" y="1122"/>
                  </a:lnTo>
                  <a:cubicBezTo>
                    <a:pt x="4528" y="1113"/>
                    <a:pt x="4478" y="1103"/>
                    <a:pt x="4438" y="1083"/>
                  </a:cubicBezTo>
                  <a:lnTo>
                    <a:pt x="4151" y="983"/>
                  </a:lnTo>
                  <a:cubicBezTo>
                    <a:pt x="3962" y="904"/>
                    <a:pt x="3774" y="844"/>
                    <a:pt x="3575" y="785"/>
                  </a:cubicBezTo>
                  <a:cubicBezTo>
                    <a:pt x="3386" y="716"/>
                    <a:pt x="3187" y="666"/>
                    <a:pt x="2999" y="606"/>
                  </a:cubicBezTo>
                  <a:lnTo>
                    <a:pt x="2701" y="517"/>
                  </a:lnTo>
                  <a:lnTo>
                    <a:pt x="2413" y="447"/>
                  </a:lnTo>
                  <a:lnTo>
                    <a:pt x="2115" y="368"/>
                  </a:lnTo>
                  <a:lnTo>
                    <a:pt x="1817" y="308"/>
                  </a:lnTo>
                  <a:cubicBezTo>
                    <a:pt x="1619" y="259"/>
                    <a:pt x="1420" y="209"/>
                    <a:pt x="1221" y="180"/>
                  </a:cubicBezTo>
                  <a:cubicBezTo>
                    <a:pt x="824" y="100"/>
                    <a:pt x="418" y="41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5191150" y="2300650"/>
              <a:ext cx="109750" cy="33025"/>
            </a:xfrm>
            <a:custGeom>
              <a:avLst/>
              <a:gdLst/>
              <a:ahLst/>
              <a:cxnLst/>
              <a:rect l="l" t="t" r="r" b="b"/>
              <a:pathLst>
                <a:path w="4390" h="1321" extrusionOk="0">
                  <a:moveTo>
                    <a:pt x="11" y="0"/>
                  </a:moveTo>
                  <a:lnTo>
                    <a:pt x="0" y="228"/>
                  </a:lnTo>
                  <a:cubicBezTo>
                    <a:pt x="368" y="248"/>
                    <a:pt x="735" y="258"/>
                    <a:pt x="1103" y="308"/>
                  </a:cubicBezTo>
                  <a:cubicBezTo>
                    <a:pt x="1291" y="328"/>
                    <a:pt x="1480" y="358"/>
                    <a:pt x="1659" y="397"/>
                  </a:cubicBezTo>
                  <a:lnTo>
                    <a:pt x="1937" y="447"/>
                  </a:lnTo>
                  <a:lnTo>
                    <a:pt x="2205" y="517"/>
                  </a:lnTo>
                  <a:lnTo>
                    <a:pt x="2483" y="586"/>
                  </a:lnTo>
                  <a:lnTo>
                    <a:pt x="2751" y="675"/>
                  </a:lnTo>
                  <a:cubicBezTo>
                    <a:pt x="2930" y="735"/>
                    <a:pt x="3109" y="795"/>
                    <a:pt x="3277" y="864"/>
                  </a:cubicBezTo>
                  <a:cubicBezTo>
                    <a:pt x="3446" y="934"/>
                    <a:pt x="3625" y="1003"/>
                    <a:pt x="3784" y="1092"/>
                  </a:cubicBezTo>
                  <a:lnTo>
                    <a:pt x="4032" y="1212"/>
                  </a:lnTo>
                  <a:cubicBezTo>
                    <a:pt x="4071" y="1231"/>
                    <a:pt x="4121" y="1241"/>
                    <a:pt x="4171" y="1261"/>
                  </a:cubicBezTo>
                  <a:lnTo>
                    <a:pt x="4280" y="1320"/>
                  </a:lnTo>
                  <a:lnTo>
                    <a:pt x="4389" y="1092"/>
                  </a:lnTo>
                  <a:lnTo>
                    <a:pt x="4250" y="1053"/>
                  </a:lnTo>
                  <a:cubicBezTo>
                    <a:pt x="4210" y="1033"/>
                    <a:pt x="4161" y="1023"/>
                    <a:pt x="4121" y="1013"/>
                  </a:cubicBezTo>
                  <a:lnTo>
                    <a:pt x="3853" y="914"/>
                  </a:lnTo>
                  <a:cubicBezTo>
                    <a:pt x="3685" y="844"/>
                    <a:pt x="3496" y="795"/>
                    <a:pt x="3317" y="735"/>
                  </a:cubicBezTo>
                  <a:cubicBezTo>
                    <a:pt x="3148" y="675"/>
                    <a:pt x="2959" y="625"/>
                    <a:pt x="2781" y="566"/>
                  </a:cubicBezTo>
                  <a:lnTo>
                    <a:pt x="2513" y="486"/>
                  </a:lnTo>
                  <a:lnTo>
                    <a:pt x="2235" y="417"/>
                  </a:lnTo>
                  <a:lnTo>
                    <a:pt x="1957" y="347"/>
                  </a:lnTo>
                  <a:lnTo>
                    <a:pt x="1679" y="288"/>
                  </a:lnTo>
                  <a:cubicBezTo>
                    <a:pt x="1500" y="248"/>
                    <a:pt x="1311" y="199"/>
                    <a:pt x="1132" y="169"/>
                  </a:cubicBezTo>
                  <a:cubicBezTo>
                    <a:pt x="755" y="89"/>
                    <a:pt x="388" y="4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5273075" y="2133525"/>
              <a:ext cx="34775" cy="13475"/>
            </a:xfrm>
            <a:custGeom>
              <a:avLst/>
              <a:gdLst/>
              <a:ahLst/>
              <a:cxnLst/>
              <a:rect l="l" t="t" r="r" b="b"/>
              <a:pathLst>
                <a:path w="1391" h="539" extrusionOk="0">
                  <a:moveTo>
                    <a:pt x="38" y="0"/>
                  </a:moveTo>
                  <a:cubicBezTo>
                    <a:pt x="25" y="0"/>
                    <a:pt x="13" y="1"/>
                    <a:pt x="0" y="3"/>
                  </a:cubicBezTo>
                  <a:lnTo>
                    <a:pt x="60" y="241"/>
                  </a:lnTo>
                  <a:cubicBezTo>
                    <a:pt x="65" y="242"/>
                    <a:pt x="71" y="243"/>
                    <a:pt x="77" y="243"/>
                  </a:cubicBezTo>
                  <a:cubicBezTo>
                    <a:pt x="111" y="243"/>
                    <a:pt x="145" y="221"/>
                    <a:pt x="179" y="221"/>
                  </a:cubicBezTo>
                  <a:cubicBezTo>
                    <a:pt x="238" y="221"/>
                    <a:pt x="288" y="221"/>
                    <a:pt x="338" y="231"/>
                  </a:cubicBezTo>
                  <a:cubicBezTo>
                    <a:pt x="447" y="241"/>
                    <a:pt x="556" y="261"/>
                    <a:pt x="666" y="291"/>
                  </a:cubicBezTo>
                  <a:cubicBezTo>
                    <a:pt x="775" y="311"/>
                    <a:pt x="874" y="340"/>
                    <a:pt x="973" y="380"/>
                  </a:cubicBezTo>
                  <a:cubicBezTo>
                    <a:pt x="1023" y="400"/>
                    <a:pt x="1072" y="430"/>
                    <a:pt x="1112" y="450"/>
                  </a:cubicBezTo>
                  <a:cubicBezTo>
                    <a:pt x="1152" y="479"/>
                    <a:pt x="1182" y="509"/>
                    <a:pt x="1211" y="539"/>
                  </a:cubicBezTo>
                  <a:lnTo>
                    <a:pt x="1390" y="331"/>
                  </a:lnTo>
                  <a:cubicBezTo>
                    <a:pt x="1321" y="311"/>
                    <a:pt x="1251" y="291"/>
                    <a:pt x="1192" y="271"/>
                  </a:cubicBezTo>
                  <a:lnTo>
                    <a:pt x="1013" y="241"/>
                  </a:lnTo>
                  <a:cubicBezTo>
                    <a:pt x="904" y="221"/>
                    <a:pt x="794" y="211"/>
                    <a:pt x="686" y="181"/>
                  </a:cubicBezTo>
                  <a:cubicBezTo>
                    <a:pt x="586" y="161"/>
                    <a:pt x="477" y="122"/>
                    <a:pt x="368" y="82"/>
                  </a:cubicBezTo>
                  <a:cubicBezTo>
                    <a:pt x="318" y="62"/>
                    <a:pt x="258" y="53"/>
                    <a:pt x="209" y="33"/>
                  </a:cubicBezTo>
                  <a:cubicBezTo>
                    <a:pt x="160" y="16"/>
                    <a:pt x="98" y="0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5237075" y="2229150"/>
              <a:ext cx="38250" cy="47925"/>
            </a:xfrm>
            <a:custGeom>
              <a:avLst/>
              <a:gdLst/>
              <a:ahLst/>
              <a:cxnLst/>
              <a:rect l="l" t="t" r="r" b="b"/>
              <a:pathLst>
                <a:path w="1530" h="1917" extrusionOk="0">
                  <a:moveTo>
                    <a:pt x="1192" y="219"/>
                  </a:moveTo>
                  <a:lnTo>
                    <a:pt x="1202" y="239"/>
                  </a:lnTo>
                  <a:cubicBezTo>
                    <a:pt x="1222" y="268"/>
                    <a:pt x="1222" y="299"/>
                    <a:pt x="1232" y="328"/>
                  </a:cubicBezTo>
                  <a:lnTo>
                    <a:pt x="1252" y="388"/>
                  </a:lnTo>
                  <a:cubicBezTo>
                    <a:pt x="1252" y="418"/>
                    <a:pt x="1252" y="447"/>
                    <a:pt x="1261" y="467"/>
                  </a:cubicBezTo>
                  <a:lnTo>
                    <a:pt x="1292" y="795"/>
                  </a:lnTo>
                  <a:cubicBezTo>
                    <a:pt x="1311" y="1023"/>
                    <a:pt x="1351" y="1232"/>
                    <a:pt x="1371" y="1450"/>
                  </a:cubicBezTo>
                  <a:lnTo>
                    <a:pt x="1400" y="1718"/>
                  </a:lnTo>
                  <a:cubicBezTo>
                    <a:pt x="1392" y="1727"/>
                    <a:pt x="1398" y="1750"/>
                    <a:pt x="1394" y="1750"/>
                  </a:cubicBezTo>
                  <a:cubicBezTo>
                    <a:pt x="1393" y="1750"/>
                    <a:pt x="1392" y="1750"/>
                    <a:pt x="1391" y="1748"/>
                  </a:cubicBezTo>
                  <a:lnTo>
                    <a:pt x="1361" y="1738"/>
                  </a:lnTo>
                  <a:lnTo>
                    <a:pt x="1261" y="1708"/>
                  </a:lnTo>
                  <a:cubicBezTo>
                    <a:pt x="954" y="1628"/>
                    <a:pt x="641" y="1540"/>
                    <a:pt x="321" y="1505"/>
                  </a:cubicBezTo>
                  <a:lnTo>
                    <a:pt x="321" y="1505"/>
                  </a:lnTo>
                  <a:cubicBezTo>
                    <a:pt x="385" y="1391"/>
                    <a:pt x="451" y="1277"/>
                    <a:pt x="517" y="1162"/>
                  </a:cubicBezTo>
                  <a:lnTo>
                    <a:pt x="696" y="894"/>
                  </a:lnTo>
                  <a:lnTo>
                    <a:pt x="884" y="626"/>
                  </a:lnTo>
                  <a:lnTo>
                    <a:pt x="1083" y="368"/>
                  </a:lnTo>
                  <a:lnTo>
                    <a:pt x="1153" y="279"/>
                  </a:lnTo>
                  <a:lnTo>
                    <a:pt x="1182" y="239"/>
                  </a:lnTo>
                  <a:lnTo>
                    <a:pt x="1192" y="219"/>
                  </a:lnTo>
                  <a:close/>
                  <a:moveTo>
                    <a:pt x="1242" y="1"/>
                  </a:moveTo>
                  <a:cubicBezTo>
                    <a:pt x="1222" y="21"/>
                    <a:pt x="1212" y="30"/>
                    <a:pt x="1202" y="50"/>
                  </a:cubicBezTo>
                  <a:lnTo>
                    <a:pt x="1122" y="129"/>
                  </a:lnTo>
                  <a:lnTo>
                    <a:pt x="983" y="288"/>
                  </a:lnTo>
                  <a:lnTo>
                    <a:pt x="775" y="537"/>
                  </a:lnTo>
                  <a:cubicBezTo>
                    <a:pt x="775" y="537"/>
                    <a:pt x="725" y="596"/>
                    <a:pt x="676" y="666"/>
                  </a:cubicBezTo>
                  <a:cubicBezTo>
                    <a:pt x="626" y="725"/>
                    <a:pt x="566" y="795"/>
                    <a:pt x="566" y="795"/>
                  </a:cubicBezTo>
                  <a:lnTo>
                    <a:pt x="378" y="1063"/>
                  </a:lnTo>
                  <a:cubicBezTo>
                    <a:pt x="249" y="1241"/>
                    <a:pt x="129" y="1411"/>
                    <a:pt x="1" y="1589"/>
                  </a:cubicBezTo>
                  <a:lnTo>
                    <a:pt x="93" y="1654"/>
                  </a:lnTo>
                  <a:lnTo>
                    <a:pt x="93" y="1654"/>
                  </a:lnTo>
                  <a:lnTo>
                    <a:pt x="90" y="1728"/>
                  </a:lnTo>
                  <a:cubicBezTo>
                    <a:pt x="124" y="1726"/>
                    <a:pt x="157" y="1724"/>
                    <a:pt x="191" y="1723"/>
                  </a:cubicBezTo>
                  <a:lnTo>
                    <a:pt x="191" y="1723"/>
                  </a:lnTo>
                  <a:lnTo>
                    <a:pt x="199" y="1728"/>
                  </a:lnTo>
                  <a:cubicBezTo>
                    <a:pt x="200" y="1726"/>
                    <a:pt x="201" y="1724"/>
                    <a:pt x="203" y="1722"/>
                  </a:cubicBezTo>
                  <a:lnTo>
                    <a:pt x="203" y="1722"/>
                  </a:lnTo>
                  <a:cubicBezTo>
                    <a:pt x="226" y="1722"/>
                    <a:pt x="250" y="1721"/>
                    <a:pt x="274" y="1721"/>
                  </a:cubicBezTo>
                  <a:cubicBezTo>
                    <a:pt x="590" y="1721"/>
                    <a:pt x="906" y="1781"/>
                    <a:pt x="1222" y="1847"/>
                  </a:cubicBezTo>
                  <a:lnTo>
                    <a:pt x="1411" y="1887"/>
                  </a:lnTo>
                  <a:lnTo>
                    <a:pt x="1520" y="1917"/>
                  </a:lnTo>
                  <a:lnTo>
                    <a:pt x="1530" y="1917"/>
                  </a:lnTo>
                  <a:lnTo>
                    <a:pt x="1530" y="1907"/>
                  </a:lnTo>
                  <a:lnTo>
                    <a:pt x="1530" y="1877"/>
                  </a:lnTo>
                  <a:lnTo>
                    <a:pt x="1520" y="1817"/>
                  </a:lnTo>
                  <a:lnTo>
                    <a:pt x="1470" y="1440"/>
                  </a:lnTo>
                  <a:cubicBezTo>
                    <a:pt x="1450" y="1222"/>
                    <a:pt x="1400" y="994"/>
                    <a:pt x="1391" y="785"/>
                  </a:cubicBezTo>
                  <a:cubicBezTo>
                    <a:pt x="1381" y="676"/>
                    <a:pt x="1381" y="566"/>
                    <a:pt x="1361" y="457"/>
                  </a:cubicBezTo>
                  <a:cubicBezTo>
                    <a:pt x="1361" y="427"/>
                    <a:pt x="1361" y="398"/>
                    <a:pt x="1351" y="368"/>
                  </a:cubicBezTo>
                  <a:lnTo>
                    <a:pt x="1331" y="268"/>
                  </a:lnTo>
                  <a:cubicBezTo>
                    <a:pt x="1311" y="199"/>
                    <a:pt x="1292" y="129"/>
                    <a:pt x="1261" y="60"/>
                  </a:cubicBezTo>
                  <a:lnTo>
                    <a:pt x="124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5334125" y="2202575"/>
              <a:ext cx="106275" cy="68375"/>
            </a:xfrm>
            <a:custGeom>
              <a:avLst/>
              <a:gdLst/>
              <a:ahLst/>
              <a:cxnLst/>
              <a:rect l="l" t="t" r="r" b="b"/>
              <a:pathLst>
                <a:path w="4251" h="2735" extrusionOk="0">
                  <a:moveTo>
                    <a:pt x="4062" y="1"/>
                  </a:moveTo>
                  <a:cubicBezTo>
                    <a:pt x="3714" y="269"/>
                    <a:pt x="3357" y="528"/>
                    <a:pt x="3029" y="825"/>
                  </a:cubicBezTo>
                  <a:cubicBezTo>
                    <a:pt x="2860" y="964"/>
                    <a:pt x="2692" y="1113"/>
                    <a:pt x="2523" y="1252"/>
                  </a:cubicBezTo>
                  <a:lnTo>
                    <a:pt x="2056" y="1719"/>
                  </a:lnTo>
                  <a:cubicBezTo>
                    <a:pt x="1977" y="1798"/>
                    <a:pt x="1887" y="1868"/>
                    <a:pt x="1818" y="1957"/>
                  </a:cubicBezTo>
                  <a:lnTo>
                    <a:pt x="1609" y="2205"/>
                  </a:lnTo>
                  <a:lnTo>
                    <a:pt x="1401" y="2454"/>
                  </a:lnTo>
                  <a:lnTo>
                    <a:pt x="1311" y="2553"/>
                  </a:lnTo>
                  <a:lnTo>
                    <a:pt x="1302" y="2573"/>
                  </a:lnTo>
                  <a:cubicBezTo>
                    <a:pt x="1291" y="2573"/>
                    <a:pt x="1291" y="2563"/>
                    <a:pt x="1282" y="2563"/>
                  </a:cubicBezTo>
                  <a:lnTo>
                    <a:pt x="1242" y="2533"/>
                  </a:lnTo>
                  <a:cubicBezTo>
                    <a:pt x="1053" y="2434"/>
                    <a:pt x="865" y="2324"/>
                    <a:pt x="676" y="2225"/>
                  </a:cubicBezTo>
                  <a:cubicBezTo>
                    <a:pt x="488" y="2126"/>
                    <a:pt x="289" y="2037"/>
                    <a:pt x="90" y="1937"/>
                  </a:cubicBezTo>
                  <a:lnTo>
                    <a:pt x="1" y="2156"/>
                  </a:lnTo>
                  <a:cubicBezTo>
                    <a:pt x="190" y="2235"/>
                    <a:pt x="398" y="2304"/>
                    <a:pt x="587" y="2394"/>
                  </a:cubicBezTo>
                  <a:cubicBezTo>
                    <a:pt x="785" y="2483"/>
                    <a:pt x="984" y="2563"/>
                    <a:pt x="1172" y="2652"/>
                  </a:cubicBezTo>
                  <a:lnTo>
                    <a:pt x="1282" y="2712"/>
                  </a:lnTo>
                  <a:cubicBezTo>
                    <a:pt x="1298" y="2720"/>
                    <a:pt x="1314" y="2734"/>
                    <a:pt x="1325" y="2734"/>
                  </a:cubicBezTo>
                  <a:cubicBezTo>
                    <a:pt x="1327" y="2734"/>
                    <a:pt x="1329" y="2734"/>
                    <a:pt x="1331" y="2732"/>
                  </a:cubicBezTo>
                  <a:lnTo>
                    <a:pt x="1371" y="2682"/>
                  </a:lnTo>
                  <a:lnTo>
                    <a:pt x="1490" y="2533"/>
                  </a:lnTo>
                  <a:lnTo>
                    <a:pt x="1699" y="2275"/>
                  </a:lnTo>
                  <a:lnTo>
                    <a:pt x="1897" y="2026"/>
                  </a:lnTo>
                  <a:cubicBezTo>
                    <a:pt x="1967" y="1937"/>
                    <a:pt x="2056" y="1868"/>
                    <a:pt x="2125" y="1788"/>
                  </a:cubicBezTo>
                  <a:lnTo>
                    <a:pt x="2612" y="1342"/>
                  </a:lnTo>
                  <a:cubicBezTo>
                    <a:pt x="2781" y="1203"/>
                    <a:pt x="2960" y="1064"/>
                    <a:pt x="3138" y="934"/>
                  </a:cubicBezTo>
                  <a:cubicBezTo>
                    <a:pt x="3486" y="667"/>
                    <a:pt x="3873" y="448"/>
                    <a:pt x="4250" y="219"/>
                  </a:cubicBezTo>
                  <a:lnTo>
                    <a:pt x="406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5425250" y="2222200"/>
              <a:ext cx="41950" cy="116450"/>
            </a:xfrm>
            <a:custGeom>
              <a:avLst/>
              <a:gdLst/>
              <a:ahLst/>
              <a:cxnLst/>
              <a:rect l="l" t="t" r="r" b="b"/>
              <a:pathLst>
                <a:path w="1678" h="4658" extrusionOk="0">
                  <a:moveTo>
                    <a:pt x="1400" y="1"/>
                  </a:moveTo>
                  <a:cubicBezTo>
                    <a:pt x="1320" y="438"/>
                    <a:pt x="1241" y="874"/>
                    <a:pt x="1102" y="1301"/>
                  </a:cubicBezTo>
                  <a:lnTo>
                    <a:pt x="894" y="1927"/>
                  </a:lnTo>
                  <a:lnTo>
                    <a:pt x="625" y="2523"/>
                  </a:lnTo>
                  <a:cubicBezTo>
                    <a:pt x="576" y="2622"/>
                    <a:pt x="536" y="2721"/>
                    <a:pt x="477" y="2821"/>
                  </a:cubicBezTo>
                  <a:lnTo>
                    <a:pt x="307" y="3088"/>
                  </a:lnTo>
                  <a:lnTo>
                    <a:pt x="139" y="3366"/>
                  </a:lnTo>
                  <a:lnTo>
                    <a:pt x="29" y="3535"/>
                  </a:lnTo>
                  <a:lnTo>
                    <a:pt x="0" y="3585"/>
                  </a:lnTo>
                  <a:cubicBezTo>
                    <a:pt x="0" y="3605"/>
                    <a:pt x="20" y="3615"/>
                    <a:pt x="29" y="3624"/>
                  </a:cubicBezTo>
                  <a:lnTo>
                    <a:pt x="119" y="3714"/>
                  </a:lnTo>
                  <a:cubicBezTo>
                    <a:pt x="268" y="3863"/>
                    <a:pt x="417" y="4022"/>
                    <a:pt x="566" y="4180"/>
                  </a:cubicBezTo>
                  <a:lnTo>
                    <a:pt x="983" y="4657"/>
                  </a:lnTo>
                  <a:lnTo>
                    <a:pt x="1152" y="4489"/>
                  </a:lnTo>
                  <a:cubicBezTo>
                    <a:pt x="1002" y="4339"/>
                    <a:pt x="844" y="4191"/>
                    <a:pt x="695" y="4041"/>
                  </a:cubicBezTo>
                  <a:cubicBezTo>
                    <a:pt x="536" y="3893"/>
                    <a:pt x="367" y="3754"/>
                    <a:pt x="208" y="3605"/>
                  </a:cubicBezTo>
                  <a:lnTo>
                    <a:pt x="168" y="3575"/>
                  </a:lnTo>
                  <a:cubicBezTo>
                    <a:pt x="168" y="3575"/>
                    <a:pt x="159" y="3575"/>
                    <a:pt x="159" y="3565"/>
                  </a:cubicBezTo>
                  <a:lnTo>
                    <a:pt x="168" y="3555"/>
                  </a:lnTo>
                  <a:lnTo>
                    <a:pt x="238" y="3436"/>
                  </a:lnTo>
                  <a:lnTo>
                    <a:pt x="407" y="3148"/>
                  </a:lnTo>
                  <a:lnTo>
                    <a:pt x="576" y="2870"/>
                  </a:lnTo>
                  <a:cubicBezTo>
                    <a:pt x="625" y="2770"/>
                    <a:pt x="665" y="2671"/>
                    <a:pt x="715" y="2572"/>
                  </a:cubicBezTo>
                  <a:lnTo>
                    <a:pt x="1002" y="1976"/>
                  </a:lnTo>
                  <a:cubicBezTo>
                    <a:pt x="1082" y="1768"/>
                    <a:pt x="1161" y="1559"/>
                    <a:pt x="1241" y="1361"/>
                  </a:cubicBezTo>
                  <a:cubicBezTo>
                    <a:pt x="1410" y="954"/>
                    <a:pt x="1539" y="527"/>
                    <a:pt x="1678" y="109"/>
                  </a:cubicBezTo>
                  <a:lnTo>
                    <a:pt x="14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5308075" y="2307325"/>
              <a:ext cx="101550" cy="74500"/>
            </a:xfrm>
            <a:custGeom>
              <a:avLst/>
              <a:gdLst/>
              <a:ahLst/>
              <a:cxnLst/>
              <a:rect l="l" t="t" r="r" b="b"/>
              <a:pathLst>
                <a:path w="4062" h="2980" extrusionOk="0">
                  <a:moveTo>
                    <a:pt x="100" y="1"/>
                  </a:moveTo>
                  <a:lnTo>
                    <a:pt x="0" y="219"/>
                  </a:lnTo>
                  <a:cubicBezTo>
                    <a:pt x="358" y="369"/>
                    <a:pt x="725" y="537"/>
                    <a:pt x="1073" y="726"/>
                  </a:cubicBezTo>
                  <a:cubicBezTo>
                    <a:pt x="1252" y="825"/>
                    <a:pt x="1430" y="925"/>
                    <a:pt x="1599" y="1034"/>
                  </a:cubicBezTo>
                  <a:cubicBezTo>
                    <a:pt x="1768" y="1143"/>
                    <a:pt x="1936" y="1252"/>
                    <a:pt x="2105" y="1371"/>
                  </a:cubicBezTo>
                  <a:cubicBezTo>
                    <a:pt x="2264" y="1490"/>
                    <a:pt x="2423" y="1609"/>
                    <a:pt x="2582" y="1739"/>
                  </a:cubicBezTo>
                  <a:cubicBezTo>
                    <a:pt x="2741" y="1868"/>
                    <a:pt x="2889" y="1997"/>
                    <a:pt x="3039" y="2136"/>
                  </a:cubicBezTo>
                  <a:cubicBezTo>
                    <a:pt x="3187" y="2275"/>
                    <a:pt x="3326" y="2414"/>
                    <a:pt x="3465" y="2553"/>
                  </a:cubicBezTo>
                  <a:lnTo>
                    <a:pt x="3674" y="2772"/>
                  </a:lnTo>
                  <a:cubicBezTo>
                    <a:pt x="3704" y="2811"/>
                    <a:pt x="3743" y="2851"/>
                    <a:pt x="3783" y="2880"/>
                  </a:cubicBezTo>
                  <a:lnTo>
                    <a:pt x="3882" y="2980"/>
                  </a:lnTo>
                  <a:lnTo>
                    <a:pt x="4061" y="2811"/>
                  </a:lnTo>
                  <a:lnTo>
                    <a:pt x="3932" y="2712"/>
                  </a:lnTo>
                  <a:cubicBezTo>
                    <a:pt x="3902" y="2682"/>
                    <a:pt x="3862" y="2652"/>
                    <a:pt x="3823" y="2622"/>
                  </a:cubicBezTo>
                  <a:lnTo>
                    <a:pt x="3595" y="2414"/>
                  </a:lnTo>
                  <a:cubicBezTo>
                    <a:pt x="3445" y="2285"/>
                    <a:pt x="3287" y="2156"/>
                    <a:pt x="3128" y="2026"/>
                  </a:cubicBezTo>
                  <a:lnTo>
                    <a:pt x="2651" y="1649"/>
                  </a:lnTo>
                  <a:lnTo>
                    <a:pt x="2165" y="1282"/>
                  </a:lnTo>
                  <a:cubicBezTo>
                    <a:pt x="1996" y="1163"/>
                    <a:pt x="1827" y="1053"/>
                    <a:pt x="1658" y="934"/>
                  </a:cubicBezTo>
                  <a:cubicBezTo>
                    <a:pt x="1490" y="825"/>
                    <a:pt x="1311" y="716"/>
                    <a:pt x="1142" y="607"/>
                  </a:cubicBezTo>
                  <a:cubicBezTo>
                    <a:pt x="804" y="389"/>
                    <a:pt x="457" y="19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5298375" y="2328175"/>
              <a:ext cx="94850" cy="69800"/>
            </a:xfrm>
            <a:custGeom>
              <a:avLst/>
              <a:gdLst/>
              <a:ahLst/>
              <a:cxnLst/>
              <a:rect l="l" t="t" r="r" b="b"/>
              <a:pathLst>
                <a:path w="3794" h="2792" extrusionOk="0">
                  <a:moveTo>
                    <a:pt x="100" y="1"/>
                  </a:moveTo>
                  <a:lnTo>
                    <a:pt x="1" y="210"/>
                  </a:lnTo>
                  <a:cubicBezTo>
                    <a:pt x="338" y="349"/>
                    <a:pt x="676" y="517"/>
                    <a:pt x="1004" y="686"/>
                  </a:cubicBezTo>
                  <a:cubicBezTo>
                    <a:pt x="1163" y="775"/>
                    <a:pt x="1331" y="865"/>
                    <a:pt x="1490" y="965"/>
                  </a:cubicBezTo>
                  <a:cubicBezTo>
                    <a:pt x="1649" y="1073"/>
                    <a:pt x="1808" y="1173"/>
                    <a:pt x="1957" y="1282"/>
                  </a:cubicBezTo>
                  <a:cubicBezTo>
                    <a:pt x="2106" y="1401"/>
                    <a:pt x="2265" y="1510"/>
                    <a:pt x="2404" y="1629"/>
                  </a:cubicBezTo>
                  <a:lnTo>
                    <a:pt x="2831" y="1997"/>
                  </a:lnTo>
                  <a:cubicBezTo>
                    <a:pt x="2960" y="2126"/>
                    <a:pt x="3099" y="2255"/>
                    <a:pt x="3228" y="2384"/>
                  </a:cubicBezTo>
                  <a:lnTo>
                    <a:pt x="3416" y="2593"/>
                  </a:lnTo>
                  <a:cubicBezTo>
                    <a:pt x="3447" y="2633"/>
                    <a:pt x="3486" y="2662"/>
                    <a:pt x="3516" y="2692"/>
                  </a:cubicBezTo>
                  <a:lnTo>
                    <a:pt x="3615" y="2791"/>
                  </a:lnTo>
                  <a:lnTo>
                    <a:pt x="3794" y="2613"/>
                  </a:lnTo>
                  <a:lnTo>
                    <a:pt x="3675" y="2523"/>
                  </a:lnTo>
                  <a:cubicBezTo>
                    <a:pt x="3635" y="2494"/>
                    <a:pt x="3595" y="2474"/>
                    <a:pt x="3566" y="2434"/>
                  </a:cubicBezTo>
                  <a:lnTo>
                    <a:pt x="3357" y="2255"/>
                  </a:lnTo>
                  <a:cubicBezTo>
                    <a:pt x="3208" y="2126"/>
                    <a:pt x="3069" y="2007"/>
                    <a:pt x="2920" y="1888"/>
                  </a:cubicBezTo>
                  <a:lnTo>
                    <a:pt x="2474" y="1540"/>
                  </a:lnTo>
                  <a:lnTo>
                    <a:pt x="2017" y="1203"/>
                  </a:lnTo>
                  <a:cubicBezTo>
                    <a:pt x="1868" y="1093"/>
                    <a:pt x="1709" y="984"/>
                    <a:pt x="1550" y="875"/>
                  </a:cubicBezTo>
                  <a:cubicBezTo>
                    <a:pt x="1391" y="766"/>
                    <a:pt x="1232" y="676"/>
                    <a:pt x="1073" y="567"/>
                  </a:cubicBezTo>
                  <a:cubicBezTo>
                    <a:pt x="755" y="369"/>
                    <a:pt x="428" y="17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5436900" y="2202100"/>
              <a:ext cx="29800" cy="23350"/>
            </a:xfrm>
            <a:custGeom>
              <a:avLst/>
              <a:gdLst/>
              <a:ahLst/>
              <a:cxnLst/>
              <a:rect l="l" t="t" r="r" b="b"/>
              <a:pathLst>
                <a:path w="1192" h="934" extrusionOk="0">
                  <a:moveTo>
                    <a:pt x="20" y="0"/>
                  </a:moveTo>
                  <a:lnTo>
                    <a:pt x="0" y="249"/>
                  </a:lnTo>
                  <a:cubicBezTo>
                    <a:pt x="30" y="268"/>
                    <a:pt x="70" y="258"/>
                    <a:pt x="110" y="278"/>
                  </a:cubicBezTo>
                  <a:lnTo>
                    <a:pt x="258" y="338"/>
                  </a:lnTo>
                  <a:cubicBezTo>
                    <a:pt x="348" y="388"/>
                    <a:pt x="447" y="447"/>
                    <a:pt x="536" y="507"/>
                  </a:cubicBezTo>
                  <a:cubicBezTo>
                    <a:pt x="626" y="576"/>
                    <a:pt x="715" y="635"/>
                    <a:pt x="795" y="715"/>
                  </a:cubicBezTo>
                  <a:cubicBezTo>
                    <a:pt x="825" y="745"/>
                    <a:pt x="865" y="785"/>
                    <a:pt x="894" y="825"/>
                  </a:cubicBezTo>
                  <a:cubicBezTo>
                    <a:pt x="924" y="864"/>
                    <a:pt x="934" y="904"/>
                    <a:pt x="953" y="933"/>
                  </a:cubicBezTo>
                  <a:lnTo>
                    <a:pt x="1192" y="814"/>
                  </a:lnTo>
                  <a:cubicBezTo>
                    <a:pt x="1143" y="765"/>
                    <a:pt x="1083" y="725"/>
                    <a:pt x="1033" y="686"/>
                  </a:cubicBezTo>
                  <a:lnTo>
                    <a:pt x="884" y="596"/>
                  </a:lnTo>
                  <a:cubicBezTo>
                    <a:pt x="785" y="536"/>
                    <a:pt x="686" y="477"/>
                    <a:pt x="596" y="417"/>
                  </a:cubicBezTo>
                  <a:cubicBezTo>
                    <a:pt x="507" y="357"/>
                    <a:pt x="417" y="288"/>
                    <a:pt x="338" y="218"/>
                  </a:cubicBezTo>
                  <a:cubicBezTo>
                    <a:pt x="289" y="179"/>
                    <a:pt x="249" y="139"/>
                    <a:pt x="199" y="99"/>
                  </a:cubicBezTo>
                  <a:cubicBezTo>
                    <a:pt x="150" y="70"/>
                    <a:pt x="90" y="20"/>
                    <a:pt x="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5354975" y="2289475"/>
              <a:ext cx="43225" cy="47425"/>
            </a:xfrm>
            <a:custGeom>
              <a:avLst/>
              <a:gdLst/>
              <a:ahLst/>
              <a:cxnLst/>
              <a:rect l="l" t="t" r="r" b="b"/>
              <a:pathLst>
                <a:path w="1729" h="1897" extrusionOk="0">
                  <a:moveTo>
                    <a:pt x="1609" y="189"/>
                  </a:moveTo>
                  <a:lnTo>
                    <a:pt x="1609" y="209"/>
                  </a:lnTo>
                  <a:lnTo>
                    <a:pt x="1609" y="298"/>
                  </a:lnTo>
                  <a:lnTo>
                    <a:pt x="1589" y="368"/>
                  </a:lnTo>
                  <a:cubicBezTo>
                    <a:pt x="1589" y="388"/>
                    <a:pt x="1580" y="417"/>
                    <a:pt x="1569" y="447"/>
                  </a:cubicBezTo>
                  <a:cubicBezTo>
                    <a:pt x="1550" y="547"/>
                    <a:pt x="1510" y="655"/>
                    <a:pt x="1481" y="755"/>
                  </a:cubicBezTo>
                  <a:cubicBezTo>
                    <a:pt x="1411" y="983"/>
                    <a:pt x="1381" y="1192"/>
                    <a:pt x="1322" y="1400"/>
                  </a:cubicBezTo>
                  <a:lnTo>
                    <a:pt x="1252" y="1659"/>
                  </a:lnTo>
                  <a:cubicBezTo>
                    <a:pt x="1244" y="1659"/>
                    <a:pt x="1242" y="1680"/>
                    <a:pt x="1242" y="1680"/>
                  </a:cubicBezTo>
                  <a:cubicBezTo>
                    <a:pt x="1242" y="1680"/>
                    <a:pt x="1242" y="1680"/>
                    <a:pt x="1242" y="1678"/>
                  </a:cubicBezTo>
                  <a:lnTo>
                    <a:pt x="1212" y="1659"/>
                  </a:lnTo>
                  <a:lnTo>
                    <a:pt x="1123" y="1599"/>
                  </a:lnTo>
                  <a:cubicBezTo>
                    <a:pt x="964" y="1489"/>
                    <a:pt x="815" y="1361"/>
                    <a:pt x="646" y="1251"/>
                  </a:cubicBezTo>
                  <a:cubicBezTo>
                    <a:pt x="541" y="1189"/>
                    <a:pt x="435" y="1127"/>
                    <a:pt x="327" y="1070"/>
                  </a:cubicBezTo>
                  <a:lnTo>
                    <a:pt x="327" y="1070"/>
                  </a:lnTo>
                  <a:cubicBezTo>
                    <a:pt x="426" y="989"/>
                    <a:pt x="524" y="908"/>
                    <a:pt x="627" y="825"/>
                  </a:cubicBezTo>
                  <a:lnTo>
                    <a:pt x="894" y="636"/>
                  </a:lnTo>
                  <a:lnTo>
                    <a:pt x="1163" y="457"/>
                  </a:lnTo>
                  <a:lnTo>
                    <a:pt x="1450" y="278"/>
                  </a:lnTo>
                  <a:lnTo>
                    <a:pt x="1550" y="218"/>
                  </a:lnTo>
                  <a:lnTo>
                    <a:pt x="1589" y="199"/>
                  </a:lnTo>
                  <a:lnTo>
                    <a:pt x="1609" y="189"/>
                  </a:lnTo>
                  <a:close/>
                  <a:moveTo>
                    <a:pt x="1728" y="0"/>
                  </a:moveTo>
                  <a:cubicBezTo>
                    <a:pt x="1708" y="0"/>
                    <a:pt x="1689" y="20"/>
                    <a:pt x="1679" y="20"/>
                  </a:cubicBezTo>
                  <a:lnTo>
                    <a:pt x="1569" y="70"/>
                  </a:lnTo>
                  <a:lnTo>
                    <a:pt x="1391" y="169"/>
                  </a:lnTo>
                  <a:lnTo>
                    <a:pt x="1103" y="338"/>
                  </a:lnTo>
                  <a:lnTo>
                    <a:pt x="815" y="497"/>
                  </a:lnTo>
                  <a:lnTo>
                    <a:pt x="537" y="675"/>
                  </a:lnTo>
                  <a:cubicBezTo>
                    <a:pt x="358" y="794"/>
                    <a:pt x="179" y="904"/>
                    <a:pt x="1" y="1033"/>
                  </a:cubicBezTo>
                  <a:cubicBezTo>
                    <a:pt x="1" y="1033"/>
                    <a:pt x="27" y="1076"/>
                    <a:pt x="63" y="1122"/>
                  </a:cubicBezTo>
                  <a:lnTo>
                    <a:pt x="63" y="1122"/>
                  </a:lnTo>
                  <a:lnTo>
                    <a:pt x="31" y="1192"/>
                  </a:lnTo>
                  <a:cubicBezTo>
                    <a:pt x="63" y="1202"/>
                    <a:pt x="95" y="1214"/>
                    <a:pt x="127" y="1226"/>
                  </a:cubicBezTo>
                  <a:lnTo>
                    <a:pt x="127" y="1226"/>
                  </a:lnTo>
                  <a:lnTo>
                    <a:pt x="130" y="1231"/>
                  </a:lnTo>
                  <a:cubicBezTo>
                    <a:pt x="131" y="1230"/>
                    <a:pt x="133" y="1229"/>
                    <a:pt x="134" y="1228"/>
                  </a:cubicBezTo>
                  <a:lnTo>
                    <a:pt x="134" y="1228"/>
                  </a:lnTo>
                  <a:cubicBezTo>
                    <a:pt x="275" y="1282"/>
                    <a:pt x="411" y="1346"/>
                    <a:pt x="547" y="1410"/>
                  </a:cubicBezTo>
                  <a:cubicBezTo>
                    <a:pt x="716" y="1500"/>
                    <a:pt x="885" y="1609"/>
                    <a:pt x="1044" y="1708"/>
                  </a:cubicBezTo>
                  <a:lnTo>
                    <a:pt x="1123" y="1767"/>
                  </a:lnTo>
                  <a:cubicBezTo>
                    <a:pt x="1163" y="1787"/>
                    <a:pt x="1202" y="1817"/>
                    <a:pt x="1202" y="1817"/>
                  </a:cubicBezTo>
                  <a:lnTo>
                    <a:pt x="1291" y="1887"/>
                  </a:lnTo>
                  <a:lnTo>
                    <a:pt x="1302" y="1897"/>
                  </a:lnTo>
                  <a:cubicBezTo>
                    <a:pt x="1302" y="1897"/>
                    <a:pt x="1302" y="1887"/>
                    <a:pt x="1311" y="1877"/>
                  </a:cubicBezTo>
                  <a:lnTo>
                    <a:pt x="1311" y="1847"/>
                  </a:lnTo>
                  <a:lnTo>
                    <a:pt x="1331" y="1787"/>
                  </a:lnTo>
                  <a:lnTo>
                    <a:pt x="1421" y="1420"/>
                  </a:lnTo>
                  <a:cubicBezTo>
                    <a:pt x="1481" y="1211"/>
                    <a:pt x="1510" y="983"/>
                    <a:pt x="1580" y="785"/>
                  </a:cubicBezTo>
                  <a:cubicBezTo>
                    <a:pt x="1609" y="686"/>
                    <a:pt x="1649" y="576"/>
                    <a:pt x="1679" y="467"/>
                  </a:cubicBezTo>
                  <a:cubicBezTo>
                    <a:pt x="1679" y="437"/>
                    <a:pt x="1689" y="417"/>
                    <a:pt x="1699" y="388"/>
                  </a:cubicBezTo>
                  <a:lnTo>
                    <a:pt x="1719" y="288"/>
                  </a:lnTo>
                  <a:cubicBezTo>
                    <a:pt x="1719" y="209"/>
                    <a:pt x="1728" y="139"/>
                    <a:pt x="1728" y="60"/>
                  </a:cubicBezTo>
                  <a:lnTo>
                    <a:pt x="17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5449800" y="2324975"/>
              <a:ext cx="116700" cy="39250"/>
            </a:xfrm>
            <a:custGeom>
              <a:avLst/>
              <a:gdLst/>
              <a:ahLst/>
              <a:cxnLst/>
              <a:rect l="l" t="t" r="r" b="b"/>
              <a:pathLst>
                <a:path w="4668" h="1570" extrusionOk="0">
                  <a:moveTo>
                    <a:pt x="4568" y="0"/>
                  </a:moveTo>
                  <a:cubicBezTo>
                    <a:pt x="4151" y="129"/>
                    <a:pt x="3724" y="239"/>
                    <a:pt x="3307" y="397"/>
                  </a:cubicBezTo>
                  <a:cubicBezTo>
                    <a:pt x="3098" y="467"/>
                    <a:pt x="2890" y="546"/>
                    <a:pt x="2681" y="616"/>
                  </a:cubicBezTo>
                  <a:lnTo>
                    <a:pt x="2076" y="874"/>
                  </a:lnTo>
                  <a:cubicBezTo>
                    <a:pt x="1977" y="923"/>
                    <a:pt x="1878" y="963"/>
                    <a:pt x="1778" y="1013"/>
                  </a:cubicBezTo>
                  <a:lnTo>
                    <a:pt x="1490" y="1172"/>
                  </a:lnTo>
                  <a:lnTo>
                    <a:pt x="1192" y="1331"/>
                  </a:lnTo>
                  <a:lnTo>
                    <a:pt x="1083" y="1400"/>
                  </a:lnTo>
                  <a:lnTo>
                    <a:pt x="1063" y="1410"/>
                  </a:lnTo>
                  <a:cubicBezTo>
                    <a:pt x="1063" y="1410"/>
                    <a:pt x="1053" y="1400"/>
                    <a:pt x="1053" y="1390"/>
                  </a:cubicBezTo>
                  <a:lnTo>
                    <a:pt x="1024" y="1360"/>
                  </a:lnTo>
                  <a:cubicBezTo>
                    <a:pt x="755" y="1013"/>
                    <a:pt x="457" y="695"/>
                    <a:pt x="170" y="378"/>
                  </a:cubicBezTo>
                  <a:lnTo>
                    <a:pt x="1" y="546"/>
                  </a:lnTo>
                  <a:cubicBezTo>
                    <a:pt x="309" y="834"/>
                    <a:pt x="627" y="1132"/>
                    <a:pt x="914" y="1440"/>
                  </a:cubicBezTo>
                  <a:lnTo>
                    <a:pt x="993" y="1529"/>
                  </a:lnTo>
                  <a:cubicBezTo>
                    <a:pt x="1013" y="1539"/>
                    <a:pt x="1024" y="1569"/>
                    <a:pt x="1044" y="1569"/>
                  </a:cubicBezTo>
                  <a:lnTo>
                    <a:pt x="1093" y="1539"/>
                  </a:lnTo>
                  <a:lnTo>
                    <a:pt x="1262" y="1440"/>
                  </a:lnTo>
                  <a:lnTo>
                    <a:pt x="1540" y="1271"/>
                  </a:lnTo>
                  <a:lnTo>
                    <a:pt x="1828" y="1112"/>
                  </a:lnTo>
                  <a:cubicBezTo>
                    <a:pt x="1917" y="1053"/>
                    <a:pt x="2026" y="1023"/>
                    <a:pt x="2125" y="973"/>
                  </a:cubicBezTo>
                  <a:lnTo>
                    <a:pt x="2731" y="725"/>
                  </a:lnTo>
                  <a:cubicBezTo>
                    <a:pt x="2940" y="656"/>
                    <a:pt x="3149" y="596"/>
                    <a:pt x="3367" y="536"/>
                  </a:cubicBezTo>
                  <a:cubicBezTo>
                    <a:pt x="3784" y="417"/>
                    <a:pt x="4230" y="347"/>
                    <a:pt x="4667" y="278"/>
                  </a:cubicBezTo>
                  <a:lnTo>
                    <a:pt x="45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5514600" y="2352275"/>
              <a:ext cx="70750" cy="104775"/>
            </a:xfrm>
            <a:custGeom>
              <a:avLst/>
              <a:gdLst/>
              <a:ahLst/>
              <a:cxnLst/>
              <a:rect l="l" t="t" r="r" b="b"/>
              <a:pathLst>
                <a:path w="2830" h="4191" extrusionOk="0">
                  <a:moveTo>
                    <a:pt x="2611" y="1"/>
                  </a:moveTo>
                  <a:cubicBezTo>
                    <a:pt x="2373" y="378"/>
                    <a:pt x="2145" y="755"/>
                    <a:pt x="1867" y="1093"/>
                  </a:cubicBezTo>
                  <a:cubicBezTo>
                    <a:pt x="1728" y="1271"/>
                    <a:pt x="1589" y="1440"/>
                    <a:pt x="1440" y="1609"/>
                  </a:cubicBezTo>
                  <a:lnTo>
                    <a:pt x="974" y="2075"/>
                  </a:lnTo>
                  <a:cubicBezTo>
                    <a:pt x="894" y="2145"/>
                    <a:pt x="824" y="2225"/>
                    <a:pt x="735" y="2294"/>
                  </a:cubicBezTo>
                  <a:lnTo>
                    <a:pt x="477" y="2492"/>
                  </a:lnTo>
                  <a:lnTo>
                    <a:pt x="219" y="2681"/>
                  </a:lnTo>
                  <a:lnTo>
                    <a:pt x="60" y="2801"/>
                  </a:lnTo>
                  <a:lnTo>
                    <a:pt x="10" y="2840"/>
                  </a:lnTo>
                  <a:cubicBezTo>
                    <a:pt x="0" y="2850"/>
                    <a:pt x="20" y="2870"/>
                    <a:pt x="30" y="2889"/>
                  </a:cubicBezTo>
                  <a:lnTo>
                    <a:pt x="80" y="2999"/>
                  </a:lnTo>
                  <a:cubicBezTo>
                    <a:pt x="248" y="3396"/>
                    <a:pt x="407" y="3793"/>
                    <a:pt x="546" y="4191"/>
                  </a:cubicBezTo>
                  <a:lnTo>
                    <a:pt x="755" y="4101"/>
                  </a:lnTo>
                  <a:cubicBezTo>
                    <a:pt x="596" y="3704"/>
                    <a:pt x="398" y="3317"/>
                    <a:pt x="199" y="2929"/>
                  </a:cubicBezTo>
                  <a:lnTo>
                    <a:pt x="179" y="2889"/>
                  </a:lnTo>
                  <a:lnTo>
                    <a:pt x="169" y="2880"/>
                  </a:lnTo>
                  <a:lnTo>
                    <a:pt x="179" y="2870"/>
                  </a:lnTo>
                  <a:lnTo>
                    <a:pt x="288" y="2781"/>
                  </a:lnTo>
                  <a:lnTo>
                    <a:pt x="546" y="2582"/>
                  </a:lnTo>
                  <a:lnTo>
                    <a:pt x="804" y="2373"/>
                  </a:lnTo>
                  <a:cubicBezTo>
                    <a:pt x="894" y="2304"/>
                    <a:pt x="963" y="2225"/>
                    <a:pt x="1043" y="2155"/>
                  </a:cubicBezTo>
                  <a:lnTo>
                    <a:pt x="1530" y="1698"/>
                  </a:lnTo>
                  <a:lnTo>
                    <a:pt x="1976" y="1202"/>
                  </a:lnTo>
                  <a:cubicBezTo>
                    <a:pt x="2284" y="884"/>
                    <a:pt x="2552" y="537"/>
                    <a:pt x="2830" y="199"/>
                  </a:cubicBezTo>
                  <a:lnTo>
                    <a:pt x="26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5405375" y="2377600"/>
              <a:ext cx="71250" cy="103775"/>
            </a:xfrm>
            <a:custGeom>
              <a:avLst/>
              <a:gdLst/>
              <a:ahLst/>
              <a:cxnLst/>
              <a:rect l="l" t="t" r="r" b="b"/>
              <a:pathLst>
                <a:path w="2850" h="4151" extrusionOk="0">
                  <a:moveTo>
                    <a:pt x="169" y="0"/>
                  </a:moveTo>
                  <a:lnTo>
                    <a:pt x="1" y="169"/>
                  </a:lnTo>
                  <a:lnTo>
                    <a:pt x="418" y="586"/>
                  </a:lnTo>
                  <a:cubicBezTo>
                    <a:pt x="557" y="735"/>
                    <a:pt x="685" y="884"/>
                    <a:pt x="824" y="1033"/>
                  </a:cubicBezTo>
                  <a:cubicBezTo>
                    <a:pt x="954" y="1192"/>
                    <a:pt x="1073" y="1351"/>
                    <a:pt x="1192" y="1510"/>
                  </a:cubicBezTo>
                  <a:cubicBezTo>
                    <a:pt x="1321" y="1668"/>
                    <a:pt x="1430" y="1837"/>
                    <a:pt x="1539" y="2006"/>
                  </a:cubicBezTo>
                  <a:cubicBezTo>
                    <a:pt x="1768" y="2344"/>
                    <a:pt x="1967" y="2691"/>
                    <a:pt x="2145" y="3058"/>
                  </a:cubicBezTo>
                  <a:cubicBezTo>
                    <a:pt x="2234" y="3227"/>
                    <a:pt x="2304" y="3416"/>
                    <a:pt x="2393" y="3604"/>
                  </a:cubicBezTo>
                  <a:cubicBezTo>
                    <a:pt x="2393" y="3604"/>
                    <a:pt x="2423" y="3664"/>
                    <a:pt x="2453" y="3734"/>
                  </a:cubicBezTo>
                  <a:cubicBezTo>
                    <a:pt x="2483" y="3803"/>
                    <a:pt x="2503" y="3873"/>
                    <a:pt x="2503" y="3873"/>
                  </a:cubicBezTo>
                  <a:lnTo>
                    <a:pt x="2562" y="4021"/>
                  </a:lnTo>
                  <a:lnTo>
                    <a:pt x="2622" y="4151"/>
                  </a:lnTo>
                  <a:lnTo>
                    <a:pt x="2850" y="4051"/>
                  </a:lnTo>
                  <a:lnTo>
                    <a:pt x="2770" y="3912"/>
                  </a:lnTo>
                  <a:cubicBezTo>
                    <a:pt x="2741" y="3873"/>
                    <a:pt x="2721" y="3833"/>
                    <a:pt x="2701" y="3783"/>
                  </a:cubicBezTo>
                  <a:cubicBezTo>
                    <a:pt x="2701" y="3783"/>
                    <a:pt x="2671" y="3714"/>
                    <a:pt x="2631" y="3654"/>
                  </a:cubicBezTo>
                  <a:lnTo>
                    <a:pt x="2552" y="3515"/>
                  </a:lnTo>
                  <a:cubicBezTo>
                    <a:pt x="2463" y="3346"/>
                    <a:pt x="2373" y="3158"/>
                    <a:pt x="2265" y="2989"/>
                  </a:cubicBezTo>
                  <a:cubicBezTo>
                    <a:pt x="2066" y="2631"/>
                    <a:pt x="1847" y="2294"/>
                    <a:pt x="1629" y="1946"/>
                  </a:cubicBezTo>
                  <a:cubicBezTo>
                    <a:pt x="1510" y="1777"/>
                    <a:pt x="1400" y="1609"/>
                    <a:pt x="1281" y="1440"/>
                  </a:cubicBezTo>
                  <a:cubicBezTo>
                    <a:pt x="1162" y="1281"/>
                    <a:pt x="1053" y="1112"/>
                    <a:pt x="924" y="953"/>
                  </a:cubicBezTo>
                  <a:cubicBezTo>
                    <a:pt x="805" y="784"/>
                    <a:pt x="685" y="625"/>
                    <a:pt x="557" y="467"/>
                  </a:cubicBezTo>
                  <a:cubicBezTo>
                    <a:pt x="427" y="308"/>
                    <a:pt x="299" y="159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5388750" y="2393725"/>
              <a:ext cx="66800" cy="96600"/>
            </a:xfrm>
            <a:custGeom>
              <a:avLst/>
              <a:gdLst/>
              <a:ahLst/>
              <a:cxnLst/>
              <a:rect l="l" t="t" r="r" b="b"/>
              <a:pathLst>
                <a:path w="2672" h="3864" extrusionOk="0">
                  <a:moveTo>
                    <a:pt x="169" y="0"/>
                  </a:moveTo>
                  <a:lnTo>
                    <a:pt x="0" y="159"/>
                  </a:lnTo>
                  <a:lnTo>
                    <a:pt x="397" y="556"/>
                  </a:lnTo>
                  <a:cubicBezTo>
                    <a:pt x="516" y="686"/>
                    <a:pt x="646" y="825"/>
                    <a:pt x="775" y="964"/>
                  </a:cubicBezTo>
                  <a:cubicBezTo>
                    <a:pt x="894" y="1103"/>
                    <a:pt x="1003" y="1262"/>
                    <a:pt x="1122" y="1401"/>
                  </a:cubicBezTo>
                  <a:cubicBezTo>
                    <a:pt x="1231" y="1549"/>
                    <a:pt x="1341" y="1708"/>
                    <a:pt x="1440" y="1867"/>
                  </a:cubicBezTo>
                  <a:cubicBezTo>
                    <a:pt x="1648" y="2185"/>
                    <a:pt x="1837" y="2502"/>
                    <a:pt x="1996" y="2840"/>
                  </a:cubicBezTo>
                  <a:cubicBezTo>
                    <a:pt x="2085" y="3009"/>
                    <a:pt x="2155" y="3178"/>
                    <a:pt x="2224" y="3347"/>
                  </a:cubicBezTo>
                  <a:cubicBezTo>
                    <a:pt x="2224" y="3347"/>
                    <a:pt x="2254" y="3416"/>
                    <a:pt x="2284" y="3475"/>
                  </a:cubicBezTo>
                  <a:cubicBezTo>
                    <a:pt x="2314" y="3545"/>
                    <a:pt x="2334" y="3605"/>
                    <a:pt x="2334" y="3605"/>
                  </a:cubicBezTo>
                  <a:cubicBezTo>
                    <a:pt x="2343" y="3654"/>
                    <a:pt x="2363" y="3694"/>
                    <a:pt x="2383" y="3744"/>
                  </a:cubicBezTo>
                  <a:lnTo>
                    <a:pt x="2433" y="3863"/>
                  </a:lnTo>
                  <a:lnTo>
                    <a:pt x="2671" y="3764"/>
                  </a:lnTo>
                  <a:lnTo>
                    <a:pt x="2592" y="3634"/>
                  </a:lnTo>
                  <a:cubicBezTo>
                    <a:pt x="2572" y="3595"/>
                    <a:pt x="2542" y="3555"/>
                    <a:pt x="2522" y="3515"/>
                  </a:cubicBezTo>
                  <a:cubicBezTo>
                    <a:pt x="2522" y="3515"/>
                    <a:pt x="2502" y="3456"/>
                    <a:pt x="2462" y="3396"/>
                  </a:cubicBezTo>
                  <a:cubicBezTo>
                    <a:pt x="2433" y="3327"/>
                    <a:pt x="2393" y="3267"/>
                    <a:pt x="2393" y="3267"/>
                  </a:cubicBezTo>
                  <a:cubicBezTo>
                    <a:pt x="2304" y="3108"/>
                    <a:pt x="2224" y="2939"/>
                    <a:pt x="2125" y="2780"/>
                  </a:cubicBezTo>
                  <a:cubicBezTo>
                    <a:pt x="1937" y="2453"/>
                    <a:pt x="1738" y="2125"/>
                    <a:pt x="1529" y="1807"/>
                  </a:cubicBezTo>
                  <a:cubicBezTo>
                    <a:pt x="1420" y="1659"/>
                    <a:pt x="1321" y="1490"/>
                    <a:pt x="1211" y="1341"/>
                  </a:cubicBezTo>
                  <a:cubicBezTo>
                    <a:pt x="1092" y="1192"/>
                    <a:pt x="993" y="1033"/>
                    <a:pt x="874" y="874"/>
                  </a:cubicBezTo>
                  <a:cubicBezTo>
                    <a:pt x="765" y="725"/>
                    <a:pt x="655" y="576"/>
                    <a:pt x="536" y="428"/>
                  </a:cubicBezTo>
                  <a:cubicBezTo>
                    <a:pt x="408" y="289"/>
                    <a:pt x="288" y="139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5563000" y="2325200"/>
              <a:ext cx="22850" cy="30325"/>
            </a:xfrm>
            <a:custGeom>
              <a:avLst/>
              <a:gdLst/>
              <a:ahLst/>
              <a:cxnLst/>
              <a:rect l="l" t="t" r="r" b="b"/>
              <a:pathLst>
                <a:path w="914" h="1213" extrusionOk="0">
                  <a:moveTo>
                    <a:pt x="119" y="1"/>
                  </a:moveTo>
                  <a:lnTo>
                    <a:pt x="0" y="219"/>
                  </a:lnTo>
                  <a:cubicBezTo>
                    <a:pt x="20" y="249"/>
                    <a:pt x="60" y="259"/>
                    <a:pt x="100" y="289"/>
                  </a:cubicBezTo>
                  <a:lnTo>
                    <a:pt x="209" y="398"/>
                  </a:lnTo>
                  <a:cubicBezTo>
                    <a:pt x="278" y="477"/>
                    <a:pt x="348" y="567"/>
                    <a:pt x="408" y="666"/>
                  </a:cubicBezTo>
                  <a:cubicBezTo>
                    <a:pt x="477" y="755"/>
                    <a:pt x="536" y="845"/>
                    <a:pt x="576" y="934"/>
                  </a:cubicBezTo>
                  <a:cubicBezTo>
                    <a:pt x="596" y="984"/>
                    <a:pt x="616" y="1033"/>
                    <a:pt x="626" y="1084"/>
                  </a:cubicBezTo>
                  <a:cubicBezTo>
                    <a:pt x="636" y="1133"/>
                    <a:pt x="636" y="1172"/>
                    <a:pt x="646" y="1212"/>
                  </a:cubicBezTo>
                  <a:lnTo>
                    <a:pt x="914" y="1183"/>
                  </a:lnTo>
                  <a:cubicBezTo>
                    <a:pt x="874" y="1123"/>
                    <a:pt x="845" y="1053"/>
                    <a:pt x="805" y="1004"/>
                  </a:cubicBezTo>
                  <a:lnTo>
                    <a:pt x="706" y="865"/>
                  </a:lnTo>
                  <a:cubicBezTo>
                    <a:pt x="636" y="775"/>
                    <a:pt x="556" y="686"/>
                    <a:pt x="497" y="597"/>
                  </a:cubicBezTo>
                  <a:cubicBezTo>
                    <a:pt x="437" y="508"/>
                    <a:pt x="378" y="418"/>
                    <a:pt x="328" y="319"/>
                  </a:cubicBezTo>
                  <a:cubicBezTo>
                    <a:pt x="298" y="269"/>
                    <a:pt x="269" y="210"/>
                    <a:pt x="249" y="160"/>
                  </a:cubicBezTo>
                  <a:cubicBezTo>
                    <a:pt x="209" y="110"/>
                    <a:pt x="169" y="4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5447575" y="2392500"/>
              <a:ext cx="50175" cy="40475"/>
            </a:xfrm>
            <a:custGeom>
              <a:avLst/>
              <a:gdLst/>
              <a:ahLst/>
              <a:cxnLst/>
              <a:rect l="l" t="t" r="r" b="b"/>
              <a:pathLst>
                <a:path w="2007" h="1619" extrusionOk="0">
                  <a:moveTo>
                    <a:pt x="1828" y="139"/>
                  </a:moveTo>
                  <a:lnTo>
                    <a:pt x="1817" y="159"/>
                  </a:lnTo>
                  <a:cubicBezTo>
                    <a:pt x="1817" y="188"/>
                    <a:pt x="1797" y="208"/>
                    <a:pt x="1788" y="238"/>
                  </a:cubicBezTo>
                  <a:lnTo>
                    <a:pt x="1748" y="298"/>
                  </a:lnTo>
                  <a:cubicBezTo>
                    <a:pt x="1738" y="318"/>
                    <a:pt x="1728" y="338"/>
                    <a:pt x="1708" y="357"/>
                  </a:cubicBezTo>
                  <a:cubicBezTo>
                    <a:pt x="1649" y="446"/>
                    <a:pt x="1579" y="536"/>
                    <a:pt x="1510" y="625"/>
                  </a:cubicBezTo>
                  <a:cubicBezTo>
                    <a:pt x="1361" y="804"/>
                    <a:pt x="1252" y="983"/>
                    <a:pt x="1122" y="1161"/>
                  </a:cubicBezTo>
                  <a:lnTo>
                    <a:pt x="963" y="1380"/>
                  </a:lnTo>
                  <a:cubicBezTo>
                    <a:pt x="955" y="1380"/>
                    <a:pt x="946" y="1402"/>
                    <a:pt x="944" y="1402"/>
                  </a:cubicBezTo>
                  <a:cubicBezTo>
                    <a:pt x="944" y="1402"/>
                    <a:pt x="943" y="1401"/>
                    <a:pt x="943" y="1400"/>
                  </a:cubicBezTo>
                  <a:lnTo>
                    <a:pt x="924" y="1370"/>
                  </a:lnTo>
                  <a:lnTo>
                    <a:pt x="874" y="1280"/>
                  </a:lnTo>
                  <a:cubicBezTo>
                    <a:pt x="765" y="1112"/>
                    <a:pt x="665" y="943"/>
                    <a:pt x="546" y="784"/>
                  </a:cubicBezTo>
                  <a:cubicBezTo>
                    <a:pt x="471" y="690"/>
                    <a:pt x="396" y="592"/>
                    <a:pt x="313" y="498"/>
                  </a:cubicBezTo>
                  <a:lnTo>
                    <a:pt x="313" y="498"/>
                  </a:lnTo>
                  <a:cubicBezTo>
                    <a:pt x="435" y="458"/>
                    <a:pt x="558" y="419"/>
                    <a:pt x="685" y="377"/>
                  </a:cubicBezTo>
                  <a:lnTo>
                    <a:pt x="1003" y="298"/>
                  </a:lnTo>
                  <a:lnTo>
                    <a:pt x="1321" y="228"/>
                  </a:lnTo>
                  <a:lnTo>
                    <a:pt x="1639" y="168"/>
                  </a:lnTo>
                  <a:lnTo>
                    <a:pt x="1758" y="149"/>
                  </a:lnTo>
                  <a:lnTo>
                    <a:pt x="1808" y="139"/>
                  </a:lnTo>
                  <a:close/>
                  <a:moveTo>
                    <a:pt x="2006" y="0"/>
                  </a:moveTo>
                  <a:cubicBezTo>
                    <a:pt x="1986" y="0"/>
                    <a:pt x="1967" y="10"/>
                    <a:pt x="1947" y="10"/>
                  </a:cubicBezTo>
                  <a:lnTo>
                    <a:pt x="1837" y="20"/>
                  </a:lnTo>
                  <a:lnTo>
                    <a:pt x="1629" y="40"/>
                  </a:lnTo>
                  <a:lnTo>
                    <a:pt x="1301" y="89"/>
                  </a:lnTo>
                  <a:lnTo>
                    <a:pt x="974" y="139"/>
                  </a:lnTo>
                  <a:lnTo>
                    <a:pt x="656" y="199"/>
                  </a:lnTo>
                  <a:cubicBezTo>
                    <a:pt x="447" y="248"/>
                    <a:pt x="229" y="298"/>
                    <a:pt x="20" y="347"/>
                  </a:cubicBezTo>
                  <a:lnTo>
                    <a:pt x="49" y="455"/>
                  </a:lnTo>
                  <a:lnTo>
                    <a:pt x="1" y="506"/>
                  </a:lnTo>
                  <a:cubicBezTo>
                    <a:pt x="27" y="526"/>
                    <a:pt x="53" y="547"/>
                    <a:pt x="78" y="569"/>
                  </a:cubicBezTo>
                  <a:lnTo>
                    <a:pt x="78" y="569"/>
                  </a:lnTo>
                  <a:lnTo>
                    <a:pt x="80" y="576"/>
                  </a:lnTo>
                  <a:cubicBezTo>
                    <a:pt x="82" y="575"/>
                    <a:pt x="83" y="575"/>
                    <a:pt x="85" y="574"/>
                  </a:cubicBezTo>
                  <a:lnTo>
                    <a:pt x="85" y="574"/>
                  </a:lnTo>
                  <a:cubicBezTo>
                    <a:pt x="196" y="673"/>
                    <a:pt x="294" y="791"/>
                    <a:pt x="398" y="903"/>
                  </a:cubicBezTo>
                  <a:cubicBezTo>
                    <a:pt x="526" y="1042"/>
                    <a:pt x="646" y="1201"/>
                    <a:pt x="755" y="1360"/>
                  </a:cubicBezTo>
                  <a:lnTo>
                    <a:pt x="864" y="1519"/>
                  </a:lnTo>
                  <a:lnTo>
                    <a:pt x="924" y="1609"/>
                  </a:lnTo>
                  <a:lnTo>
                    <a:pt x="934" y="1618"/>
                  </a:lnTo>
                  <a:cubicBezTo>
                    <a:pt x="934" y="1618"/>
                    <a:pt x="934" y="1609"/>
                    <a:pt x="943" y="1609"/>
                  </a:cubicBezTo>
                  <a:lnTo>
                    <a:pt x="954" y="1578"/>
                  </a:lnTo>
                  <a:lnTo>
                    <a:pt x="994" y="1529"/>
                  </a:lnTo>
                  <a:lnTo>
                    <a:pt x="1212" y="1221"/>
                  </a:lnTo>
                  <a:cubicBezTo>
                    <a:pt x="1341" y="1042"/>
                    <a:pt x="1450" y="844"/>
                    <a:pt x="1589" y="685"/>
                  </a:cubicBezTo>
                  <a:cubicBezTo>
                    <a:pt x="1649" y="596"/>
                    <a:pt x="1728" y="516"/>
                    <a:pt x="1788" y="417"/>
                  </a:cubicBezTo>
                  <a:cubicBezTo>
                    <a:pt x="1808" y="397"/>
                    <a:pt x="1828" y="377"/>
                    <a:pt x="1837" y="347"/>
                  </a:cubicBezTo>
                  <a:lnTo>
                    <a:pt x="1897" y="268"/>
                  </a:lnTo>
                  <a:lnTo>
                    <a:pt x="1986" y="60"/>
                  </a:lnTo>
                  <a:lnTo>
                    <a:pt x="200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5528250" y="2454775"/>
              <a:ext cx="111225" cy="38250"/>
            </a:xfrm>
            <a:custGeom>
              <a:avLst/>
              <a:gdLst/>
              <a:ahLst/>
              <a:cxnLst/>
              <a:rect l="l" t="t" r="r" b="b"/>
              <a:pathLst>
                <a:path w="4449" h="1530" extrusionOk="0">
                  <a:moveTo>
                    <a:pt x="209" y="1"/>
                  </a:moveTo>
                  <a:lnTo>
                    <a:pt x="0" y="91"/>
                  </a:lnTo>
                  <a:cubicBezTo>
                    <a:pt x="99" y="279"/>
                    <a:pt x="189" y="468"/>
                    <a:pt x="278" y="666"/>
                  </a:cubicBezTo>
                  <a:cubicBezTo>
                    <a:pt x="358" y="865"/>
                    <a:pt x="457" y="1053"/>
                    <a:pt x="527" y="1262"/>
                  </a:cubicBezTo>
                  <a:lnTo>
                    <a:pt x="567" y="1371"/>
                  </a:lnTo>
                  <a:cubicBezTo>
                    <a:pt x="576" y="1381"/>
                    <a:pt x="576" y="1411"/>
                    <a:pt x="596" y="1421"/>
                  </a:cubicBezTo>
                  <a:lnTo>
                    <a:pt x="655" y="1411"/>
                  </a:lnTo>
                  <a:lnTo>
                    <a:pt x="845" y="1381"/>
                  </a:lnTo>
                  <a:lnTo>
                    <a:pt x="1172" y="1322"/>
                  </a:lnTo>
                  <a:lnTo>
                    <a:pt x="1490" y="1282"/>
                  </a:lnTo>
                  <a:cubicBezTo>
                    <a:pt x="1599" y="1262"/>
                    <a:pt x="1708" y="1262"/>
                    <a:pt x="1818" y="1262"/>
                  </a:cubicBezTo>
                  <a:lnTo>
                    <a:pt x="2482" y="1252"/>
                  </a:lnTo>
                  <a:cubicBezTo>
                    <a:pt x="2701" y="1262"/>
                    <a:pt x="2919" y="1282"/>
                    <a:pt x="3138" y="1302"/>
                  </a:cubicBezTo>
                  <a:cubicBezTo>
                    <a:pt x="3575" y="1342"/>
                    <a:pt x="4012" y="1441"/>
                    <a:pt x="4448" y="1530"/>
                  </a:cubicBezTo>
                  <a:lnTo>
                    <a:pt x="4448" y="1242"/>
                  </a:lnTo>
                  <a:cubicBezTo>
                    <a:pt x="4012" y="1212"/>
                    <a:pt x="3575" y="1153"/>
                    <a:pt x="3138" y="1153"/>
                  </a:cubicBezTo>
                  <a:cubicBezTo>
                    <a:pt x="2919" y="1143"/>
                    <a:pt x="2691" y="1133"/>
                    <a:pt x="2473" y="1133"/>
                  </a:cubicBezTo>
                  <a:lnTo>
                    <a:pt x="1807" y="1153"/>
                  </a:lnTo>
                  <a:cubicBezTo>
                    <a:pt x="1698" y="1163"/>
                    <a:pt x="1589" y="1153"/>
                    <a:pt x="1480" y="1172"/>
                  </a:cubicBezTo>
                  <a:lnTo>
                    <a:pt x="1152" y="1212"/>
                  </a:lnTo>
                  <a:lnTo>
                    <a:pt x="825" y="1262"/>
                  </a:lnTo>
                  <a:lnTo>
                    <a:pt x="695" y="1272"/>
                  </a:lnTo>
                  <a:lnTo>
                    <a:pt x="675" y="1282"/>
                  </a:lnTo>
                  <a:cubicBezTo>
                    <a:pt x="675" y="1272"/>
                    <a:pt x="675" y="1262"/>
                    <a:pt x="666" y="1262"/>
                  </a:cubicBezTo>
                  <a:lnTo>
                    <a:pt x="655" y="1212"/>
                  </a:lnTo>
                  <a:cubicBezTo>
                    <a:pt x="596" y="1004"/>
                    <a:pt x="516" y="805"/>
                    <a:pt x="447" y="607"/>
                  </a:cubicBezTo>
                  <a:cubicBezTo>
                    <a:pt x="377" y="398"/>
                    <a:pt x="298" y="19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5557800" y="2517100"/>
              <a:ext cx="90100" cy="78700"/>
            </a:xfrm>
            <a:custGeom>
              <a:avLst/>
              <a:gdLst/>
              <a:ahLst/>
              <a:cxnLst/>
              <a:rect l="l" t="t" r="r" b="b"/>
              <a:pathLst>
                <a:path w="3604" h="3148" extrusionOk="0">
                  <a:moveTo>
                    <a:pt x="3475" y="0"/>
                  </a:moveTo>
                  <a:cubicBezTo>
                    <a:pt x="3118" y="259"/>
                    <a:pt x="2750" y="526"/>
                    <a:pt x="2373" y="745"/>
                  </a:cubicBezTo>
                  <a:cubicBezTo>
                    <a:pt x="2185" y="854"/>
                    <a:pt x="1986" y="963"/>
                    <a:pt x="1797" y="1073"/>
                  </a:cubicBezTo>
                  <a:lnTo>
                    <a:pt x="1192" y="1331"/>
                  </a:lnTo>
                  <a:cubicBezTo>
                    <a:pt x="1092" y="1371"/>
                    <a:pt x="993" y="1420"/>
                    <a:pt x="894" y="1450"/>
                  </a:cubicBezTo>
                  <a:lnTo>
                    <a:pt x="576" y="1539"/>
                  </a:lnTo>
                  <a:lnTo>
                    <a:pt x="258" y="1629"/>
                  </a:lnTo>
                  <a:lnTo>
                    <a:pt x="80" y="1678"/>
                  </a:lnTo>
                  <a:lnTo>
                    <a:pt x="10" y="1688"/>
                  </a:lnTo>
                  <a:cubicBezTo>
                    <a:pt x="0" y="1708"/>
                    <a:pt x="10" y="1728"/>
                    <a:pt x="10" y="1748"/>
                  </a:cubicBezTo>
                  <a:lnTo>
                    <a:pt x="20" y="1867"/>
                  </a:lnTo>
                  <a:cubicBezTo>
                    <a:pt x="40" y="2294"/>
                    <a:pt x="30" y="2731"/>
                    <a:pt x="30" y="3148"/>
                  </a:cubicBezTo>
                  <a:lnTo>
                    <a:pt x="258" y="3148"/>
                  </a:lnTo>
                  <a:cubicBezTo>
                    <a:pt x="228" y="2711"/>
                    <a:pt x="208" y="2284"/>
                    <a:pt x="149" y="1857"/>
                  </a:cubicBezTo>
                  <a:lnTo>
                    <a:pt x="149" y="1808"/>
                  </a:lnTo>
                  <a:cubicBezTo>
                    <a:pt x="149" y="1797"/>
                    <a:pt x="139" y="1797"/>
                    <a:pt x="149" y="1788"/>
                  </a:cubicBezTo>
                  <a:lnTo>
                    <a:pt x="159" y="1788"/>
                  </a:lnTo>
                  <a:lnTo>
                    <a:pt x="288" y="1748"/>
                  </a:lnTo>
                  <a:lnTo>
                    <a:pt x="605" y="1649"/>
                  </a:lnTo>
                  <a:lnTo>
                    <a:pt x="923" y="1549"/>
                  </a:lnTo>
                  <a:cubicBezTo>
                    <a:pt x="1033" y="1519"/>
                    <a:pt x="1132" y="1470"/>
                    <a:pt x="1231" y="1430"/>
                  </a:cubicBezTo>
                  <a:lnTo>
                    <a:pt x="1847" y="1182"/>
                  </a:lnTo>
                  <a:cubicBezTo>
                    <a:pt x="2035" y="1082"/>
                    <a:pt x="2234" y="983"/>
                    <a:pt x="2432" y="884"/>
                  </a:cubicBezTo>
                  <a:cubicBezTo>
                    <a:pt x="2830" y="695"/>
                    <a:pt x="3217" y="467"/>
                    <a:pt x="3604" y="259"/>
                  </a:cubicBezTo>
                  <a:cubicBezTo>
                    <a:pt x="3604" y="259"/>
                    <a:pt x="3575" y="199"/>
                    <a:pt x="3535" y="129"/>
                  </a:cubicBezTo>
                  <a:cubicBezTo>
                    <a:pt x="3505" y="60"/>
                    <a:pt x="3475" y="0"/>
                    <a:pt x="347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5470900" y="2478875"/>
              <a:ext cx="31550" cy="118900"/>
            </a:xfrm>
            <a:custGeom>
              <a:avLst/>
              <a:gdLst/>
              <a:ahLst/>
              <a:cxnLst/>
              <a:rect l="l" t="t" r="r" b="b"/>
              <a:pathLst>
                <a:path w="1262" h="4756" extrusionOk="0">
                  <a:moveTo>
                    <a:pt x="219" y="0"/>
                  </a:moveTo>
                  <a:lnTo>
                    <a:pt x="1" y="89"/>
                  </a:lnTo>
                  <a:cubicBezTo>
                    <a:pt x="90" y="268"/>
                    <a:pt x="169" y="457"/>
                    <a:pt x="239" y="636"/>
                  </a:cubicBezTo>
                  <a:lnTo>
                    <a:pt x="358" y="914"/>
                  </a:lnTo>
                  <a:lnTo>
                    <a:pt x="458" y="1201"/>
                  </a:lnTo>
                  <a:lnTo>
                    <a:pt x="557" y="1479"/>
                  </a:lnTo>
                  <a:cubicBezTo>
                    <a:pt x="586" y="1579"/>
                    <a:pt x="606" y="1678"/>
                    <a:pt x="636" y="1777"/>
                  </a:cubicBezTo>
                  <a:cubicBezTo>
                    <a:pt x="686" y="1966"/>
                    <a:pt x="745" y="2165"/>
                    <a:pt x="785" y="2363"/>
                  </a:cubicBezTo>
                  <a:cubicBezTo>
                    <a:pt x="864" y="2750"/>
                    <a:pt x="924" y="3158"/>
                    <a:pt x="964" y="3555"/>
                  </a:cubicBezTo>
                  <a:cubicBezTo>
                    <a:pt x="974" y="3754"/>
                    <a:pt x="994" y="3952"/>
                    <a:pt x="994" y="4160"/>
                  </a:cubicBezTo>
                  <a:lnTo>
                    <a:pt x="994" y="4458"/>
                  </a:lnTo>
                  <a:cubicBezTo>
                    <a:pt x="994" y="4508"/>
                    <a:pt x="994" y="4557"/>
                    <a:pt x="1003" y="4607"/>
                  </a:cubicBezTo>
                  <a:lnTo>
                    <a:pt x="1014" y="4756"/>
                  </a:lnTo>
                  <a:lnTo>
                    <a:pt x="1262" y="4746"/>
                  </a:lnTo>
                  <a:lnTo>
                    <a:pt x="1232" y="4588"/>
                  </a:lnTo>
                  <a:cubicBezTo>
                    <a:pt x="1222" y="4538"/>
                    <a:pt x="1212" y="4498"/>
                    <a:pt x="1212" y="4438"/>
                  </a:cubicBezTo>
                  <a:lnTo>
                    <a:pt x="1182" y="4140"/>
                  </a:lnTo>
                  <a:cubicBezTo>
                    <a:pt x="1162" y="3942"/>
                    <a:pt x="1123" y="3743"/>
                    <a:pt x="1093" y="3535"/>
                  </a:cubicBezTo>
                  <a:cubicBezTo>
                    <a:pt x="1034" y="3138"/>
                    <a:pt x="964" y="2741"/>
                    <a:pt x="884" y="2344"/>
                  </a:cubicBezTo>
                  <a:cubicBezTo>
                    <a:pt x="845" y="2135"/>
                    <a:pt x="795" y="1946"/>
                    <a:pt x="745" y="1748"/>
                  </a:cubicBezTo>
                  <a:lnTo>
                    <a:pt x="676" y="1450"/>
                  </a:lnTo>
                  <a:lnTo>
                    <a:pt x="586" y="1152"/>
                  </a:lnTo>
                  <a:lnTo>
                    <a:pt x="507" y="864"/>
                  </a:lnTo>
                  <a:lnTo>
                    <a:pt x="418" y="576"/>
                  </a:lnTo>
                  <a:cubicBezTo>
                    <a:pt x="358" y="378"/>
                    <a:pt x="299" y="18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5449800" y="2487800"/>
              <a:ext cx="29825" cy="110475"/>
            </a:xfrm>
            <a:custGeom>
              <a:avLst/>
              <a:gdLst/>
              <a:ahLst/>
              <a:cxnLst/>
              <a:rect l="l" t="t" r="r" b="b"/>
              <a:pathLst>
                <a:path w="1193" h="4419" extrusionOk="0">
                  <a:moveTo>
                    <a:pt x="219" y="1"/>
                  </a:moveTo>
                  <a:lnTo>
                    <a:pt x="1" y="90"/>
                  </a:lnTo>
                  <a:cubicBezTo>
                    <a:pt x="90" y="259"/>
                    <a:pt x="159" y="427"/>
                    <a:pt x="229" y="597"/>
                  </a:cubicBezTo>
                  <a:lnTo>
                    <a:pt x="329" y="855"/>
                  </a:lnTo>
                  <a:lnTo>
                    <a:pt x="428" y="1122"/>
                  </a:lnTo>
                  <a:lnTo>
                    <a:pt x="517" y="1381"/>
                  </a:lnTo>
                  <a:cubicBezTo>
                    <a:pt x="547" y="1470"/>
                    <a:pt x="567" y="1559"/>
                    <a:pt x="596" y="1649"/>
                  </a:cubicBezTo>
                  <a:cubicBezTo>
                    <a:pt x="646" y="1837"/>
                    <a:pt x="696" y="2016"/>
                    <a:pt x="726" y="2195"/>
                  </a:cubicBezTo>
                  <a:cubicBezTo>
                    <a:pt x="805" y="2563"/>
                    <a:pt x="854" y="2940"/>
                    <a:pt x="894" y="3307"/>
                  </a:cubicBezTo>
                  <a:cubicBezTo>
                    <a:pt x="905" y="3496"/>
                    <a:pt x="924" y="3684"/>
                    <a:pt x="924" y="3863"/>
                  </a:cubicBezTo>
                  <a:lnTo>
                    <a:pt x="924" y="4151"/>
                  </a:lnTo>
                  <a:cubicBezTo>
                    <a:pt x="924" y="4191"/>
                    <a:pt x="924" y="4240"/>
                    <a:pt x="934" y="4290"/>
                  </a:cubicBezTo>
                  <a:lnTo>
                    <a:pt x="934" y="4419"/>
                  </a:lnTo>
                  <a:lnTo>
                    <a:pt x="1192" y="4419"/>
                  </a:lnTo>
                  <a:lnTo>
                    <a:pt x="1163" y="4270"/>
                  </a:lnTo>
                  <a:cubicBezTo>
                    <a:pt x="1152" y="4220"/>
                    <a:pt x="1143" y="4181"/>
                    <a:pt x="1143" y="4131"/>
                  </a:cubicBezTo>
                  <a:lnTo>
                    <a:pt x="1103" y="3853"/>
                  </a:lnTo>
                  <a:cubicBezTo>
                    <a:pt x="1093" y="3664"/>
                    <a:pt x="1053" y="3476"/>
                    <a:pt x="1033" y="3297"/>
                  </a:cubicBezTo>
                  <a:cubicBezTo>
                    <a:pt x="974" y="2920"/>
                    <a:pt x="905" y="2543"/>
                    <a:pt x="825" y="2175"/>
                  </a:cubicBezTo>
                  <a:cubicBezTo>
                    <a:pt x="795" y="1987"/>
                    <a:pt x="746" y="1808"/>
                    <a:pt x="706" y="1619"/>
                  </a:cubicBezTo>
                  <a:lnTo>
                    <a:pt x="636" y="1351"/>
                  </a:lnTo>
                  <a:lnTo>
                    <a:pt x="557" y="1073"/>
                  </a:lnTo>
                  <a:lnTo>
                    <a:pt x="488" y="805"/>
                  </a:lnTo>
                  <a:lnTo>
                    <a:pt x="398" y="537"/>
                  </a:lnTo>
                  <a:cubicBezTo>
                    <a:pt x="349" y="358"/>
                    <a:pt x="289" y="180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5636475" y="2486550"/>
              <a:ext cx="12700" cy="34775"/>
            </a:xfrm>
            <a:custGeom>
              <a:avLst/>
              <a:gdLst/>
              <a:ahLst/>
              <a:cxnLst/>
              <a:rect l="l" t="t" r="r" b="b"/>
              <a:pathLst>
                <a:path w="508" h="1391" extrusionOk="0">
                  <a:moveTo>
                    <a:pt x="189" y="1"/>
                  </a:moveTo>
                  <a:lnTo>
                    <a:pt x="0" y="170"/>
                  </a:lnTo>
                  <a:cubicBezTo>
                    <a:pt x="11" y="210"/>
                    <a:pt x="50" y="219"/>
                    <a:pt x="70" y="269"/>
                  </a:cubicBezTo>
                  <a:cubicBezTo>
                    <a:pt x="100" y="309"/>
                    <a:pt x="119" y="358"/>
                    <a:pt x="139" y="408"/>
                  </a:cubicBezTo>
                  <a:cubicBezTo>
                    <a:pt x="169" y="508"/>
                    <a:pt x="199" y="616"/>
                    <a:pt x="229" y="726"/>
                  </a:cubicBezTo>
                  <a:cubicBezTo>
                    <a:pt x="249" y="835"/>
                    <a:pt x="269" y="944"/>
                    <a:pt x="278" y="1044"/>
                  </a:cubicBezTo>
                  <a:cubicBezTo>
                    <a:pt x="289" y="1103"/>
                    <a:pt x="278" y="1153"/>
                    <a:pt x="278" y="1203"/>
                  </a:cubicBezTo>
                  <a:cubicBezTo>
                    <a:pt x="269" y="1252"/>
                    <a:pt x="258" y="1282"/>
                    <a:pt x="249" y="1322"/>
                  </a:cubicBezTo>
                  <a:lnTo>
                    <a:pt x="507" y="1391"/>
                  </a:lnTo>
                  <a:cubicBezTo>
                    <a:pt x="497" y="1322"/>
                    <a:pt x="487" y="1252"/>
                    <a:pt x="477" y="1192"/>
                  </a:cubicBezTo>
                  <a:lnTo>
                    <a:pt x="428" y="1024"/>
                  </a:lnTo>
                  <a:cubicBezTo>
                    <a:pt x="388" y="914"/>
                    <a:pt x="358" y="805"/>
                    <a:pt x="328" y="696"/>
                  </a:cubicBezTo>
                  <a:cubicBezTo>
                    <a:pt x="308" y="597"/>
                    <a:pt x="289" y="488"/>
                    <a:pt x="278" y="378"/>
                  </a:cubicBezTo>
                  <a:cubicBezTo>
                    <a:pt x="269" y="318"/>
                    <a:pt x="258" y="259"/>
                    <a:pt x="258" y="199"/>
                  </a:cubicBezTo>
                  <a:cubicBezTo>
                    <a:pt x="239" y="140"/>
                    <a:pt x="229" y="60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5501925" y="2514625"/>
              <a:ext cx="51175" cy="37975"/>
            </a:xfrm>
            <a:custGeom>
              <a:avLst/>
              <a:gdLst/>
              <a:ahLst/>
              <a:cxnLst/>
              <a:rect l="l" t="t" r="r" b="b"/>
              <a:pathLst>
                <a:path w="2047" h="1519" extrusionOk="0">
                  <a:moveTo>
                    <a:pt x="300" y="251"/>
                  </a:moveTo>
                  <a:cubicBezTo>
                    <a:pt x="429" y="258"/>
                    <a:pt x="559" y="266"/>
                    <a:pt x="686" y="278"/>
                  </a:cubicBezTo>
                  <a:lnTo>
                    <a:pt x="1013" y="308"/>
                  </a:lnTo>
                  <a:lnTo>
                    <a:pt x="1331" y="358"/>
                  </a:lnTo>
                  <a:lnTo>
                    <a:pt x="1659" y="427"/>
                  </a:lnTo>
                  <a:lnTo>
                    <a:pt x="1768" y="447"/>
                  </a:lnTo>
                  <a:lnTo>
                    <a:pt x="1818" y="457"/>
                  </a:lnTo>
                  <a:lnTo>
                    <a:pt x="1838" y="457"/>
                  </a:lnTo>
                  <a:lnTo>
                    <a:pt x="1828" y="477"/>
                  </a:lnTo>
                  <a:cubicBezTo>
                    <a:pt x="1808" y="506"/>
                    <a:pt x="1788" y="526"/>
                    <a:pt x="1759" y="546"/>
                  </a:cubicBezTo>
                  <a:lnTo>
                    <a:pt x="1708" y="586"/>
                  </a:lnTo>
                  <a:cubicBezTo>
                    <a:pt x="1689" y="596"/>
                    <a:pt x="1669" y="616"/>
                    <a:pt x="1639" y="625"/>
                  </a:cubicBezTo>
                  <a:cubicBezTo>
                    <a:pt x="1550" y="685"/>
                    <a:pt x="1461" y="744"/>
                    <a:pt x="1361" y="794"/>
                  </a:cubicBezTo>
                  <a:cubicBezTo>
                    <a:pt x="1163" y="914"/>
                    <a:pt x="1004" y="1042"/>
                    <a:pt x="815" y="1161"/>
                  </a:cubicBezTo>
                  <a:lnTo>
                    <a:pt x="587" y="1300"/>
                  </a:lnTo>
                  <a:cubicBezTo>
                    <a:pt x="579" y="1309"/>
                    <a:pt x="564" y="1323"/>
                    <a:pt x="559" y="1323"/>
                  </a:cubicBezTo>
                  <a:cubicBezTo>
                    <a:pt x="557" y="1323"/>
                    <a:pt x="557" y="1322"/>
                    <a:pt x="557" y="1320"/>
                  </a:cubicBezTo>
                  <a:lnTo>
                    <a:pt x="547" y="1281"/>
                  </a:lnTo>
                  <a:lnTo>
                    <a:pt x="537" y="1181"/>
                  </a:lnTo>
                  <a:cubicBezTo>
                    <a:pt x="497" y="983"/>
                    <a:pt x="457" y="794"/>
                    <a:pt x="408" y="605"/>
                  </a:cubicBezTo>
                  <a:cubicBezTo>
                    <a:pt x="383" y="482"/>
                    <a:pt x="343" y="366"/>
                    <a:pt x="300" y="251"/>
                  </a:cubicBezTo>
                  <a:close/>
                  <a:moveTo>
                    <a:pt x="80" y="0"/>
                  </a:moveTo>
                  <a:lnTo>
                    <a:pt x="67" y="109"/>
                  </a:lnTo>
                  <a:lnTo>
                    <a:pt x="67" y="109"/>
                  </a:lnTo>
                  <a:lnTo>
                    <a:pt x="1" y="139"/>
                  </a:lnTo>
                  <a:cubicBezTo>
                    <a:pt x="18" y="170"/>
                    <a:pt x="35" y="201"/>
                    <a:pt x="52" y="232"/>
                  </a:cubicBezTo>
                  <a:lnTo>
                    <a:pt x="52" y="232"/>
                  </a:lnTo>
                  <a:lnTo>
                    <a:pt x="51" y="238"/>
                  </a:lnTo>
                  <a:cubicBezTo>
                    <a:pt x="52" y="239"/>
                    <a:pt x="54" y="239"/>
                    <a:pt x="55" y="239"/>
                  </a:cubicBezTo>
                  <a:lnTo>
                    <a:pt x="55" y="239"/>
                  </a:lnTo>
                  <a:cubicBezTo>
                    <a:pt x="211" y="540"/>
                    <a:pt x="309" y="872"/>
                    <a:pt x="398" y="1211"/>
                  </a:cubicBezTo>
                  <a:lnTo>
                    <a:pt x="438" y="1400"/>
                  </a:lnTo>
                  <a:lnTo>
                    <a:pt x="457" y="1499"/>
                  </a:lnTo>
                  <a:lnTo>
                    <a:pt x="468" y="1519"/>
                  </a:lnTo>
                  <a:cubicBezTo>
                    <a:pt x="468" y="1519"/>
                    <a:pt x="468" y="1509"/>
                    <a:pt x="477" y="1509"/>
                  </a:cubicBezTo>
                  <a:lnTo>
                    <a:pt x="497" y="1490"/>
                  </a:lnTo>
                  <a:lnTo>
                    <a:pt x="557" y="1459"/>
                  </a:lnTo>
                  <a:lnTo>
                    <a:pt x="874" y="1251"/>
                  </a:lnTo>
                  <a:cubicBezTo>
                    <a:pt x="1064" y="1132"/>
                    <a:pt x="1232" y="993"/>
                    <a:pt x="1421" y="883"/>
                  </a:cubicBezTo>
                  <a:cubicBezTo>
                    <a:pt x="1510" y="824"/>
                    <a:pt x="1609" y="775"/>
                    <a:pt x="1699" y="715"/>
                  </a:cubicBezTo>
                  <a:cubicBezTo>
                    <a:pt x="1728" y="695"/>
                    <a:pt x="1748" y="685"/>
                    <a:pt x="1768" y="665"/>
                  </a:cubicBezTo>
                  <a:lnTo>
                    <a:pt x="1848" y="605"/>
                  </a:lnTo>
                  <a:cubicBezTo>
                    <a:pt x="1907" y="556"/>
                    <a:pt x="1967" y="506"/>
                    <a:pt x="2017" y="447"/>
                  </a:cubicBezTo>
                  <a:lnTo>
                    <a:pt x="2046" y="397"/>
                  </a:lnTo>
                  <a:cubicBezTo>
                    <a:pt x="2037" y="397"/>
                    <a:pt x="2017" y="387"/>
                    <a:pt x="1997" y="387"/>
                  </a:cubicBezTo>
                  <a:lnTo>
                    <a:pt x="1887" y="358"/>
                  </a:lnTo>
                  <a:lnTo>
                    <a:pt x="1689" y="298"/>
                  </a:lnTo>
                  <a:lnTo>
                    <a:pt x="1371" y="228"/>
                  </a:lnTo>
                  <a:lnTo>
                    <a:pt x="1044" y="159"/>
                  </a:lnTo>
                  <a:lnTo>
                    <a:pt x="726" y="99"/>
                  </a:lnTo>
                  <a:cubicBezTo>
                    <a:pt x="507" y="60"/>
                    <a:pt x="299" y="3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5083425" y="2604725"/>
              <a:ext cx="177250" cy="88925"/>
            </a:xfrm>
            <a:custGeom>
              <a:avLst/>
              <a:gdLst/>
              <a:ahLst/>
              <a:cxnLst/>
              <a:rect l="l" t="t" r="r" b="b"/>
              <a:pathLst>
                <a:path w="7090" h="3557" extrusionOk="0">
                  <a:moveTo>
                    <a:pt x="6842" y="0"/>
                  </a:moveTo>
                  <a:cubicBezTo>
                    <a:pt x="6891" y="854"/>
                    <a:pt x="6573" y="1738"/>
                    <a:pt x="5988" y="2383"/>
                  </a:cubicBezTo>
                  <a:cubicBezTo>
                    <a:pt x="5402" y="3038"/>
                    <a:pt x="4528" y="3435"/>
                    <a:pt x="3645" y="3455"/>
                  </a:cubicBezTo>
                  <a:cubicBezTo>
                    <a:pt x="3610" y="3457"/>
                    <a:pt x="3575" y="3457"/>
                    <a:pt x="3541" y="3457"/>
                  </a:cubicBezTo>
                  <a:cubicBezTo>
                    <a:pt x="2692" y="3457"/>
                    <a:pt x="1853" y="3104"/>
                    <a:pt x="1251" y="2512"/>
                  </a:cubicBezTo>
                  <a:cubicBezTo>
                    <a:pt x="944" y="2204"/>
                    <a:pt x="695" y="1847"/>
                    <a:pt x="536" y="1440"/>
                  </a:cubicBezTo>
                  <a:cubicBezTo>
                    <a:pt x="497" y="1341"/>
                    <a:pt x="457" y="1242"/>
                    <a:pt x="428" y="1142"/>
                  </a:cubicBezTo>
                  <a:cubicBezTo>
                    <a:pt x="397" y="1033"/>
                    <a:pt x="368" y="933"/>
                    <a:pt x="348" y="825"/>
                  </a:cubicBezTo>
                  <a:cubicBezTo>
                    <a:pt x="328" y="725"/>
                    <a:pt x="298" y="616"/>
                    <a:pt x="289" y="507"/>
                  </a:cubicBezTo>
                  <a:lnTo>
                    <a:pt x="258" y="199"/>
                  </a:lnTo>
                  <a:lnTo>
                    <a:pt x="0" y="209"/>
                  </a:lnTo>
                  <a:lnTo>
                    <a:pt x="60" y="556"/>
                  </a:lnTo>
                  <a:cubicBezTo>
                    <a:pt x="80" y="666"/>
                    <a:pt x="110" y="765"/>
                    <a:pt x="130" y="884"/>
                  </a:cubicBezTo>
                  <a:cubicBezTo>
                    <a:pt x="159" y="993"/>
                    <a:pt x="199" y="1103"/>
                    <a:pt x="229" y="1202"/>
                  </a:cubicBezTo>
                  <a:cubicBezTo>
                    <a:pt x="269" y="1311"/>
                    <a:pt x="318" y="1420"/>
                    <a:pt x="358" y="1520"/>
                  </a:cubicBezTo>
                  <a:cubicBezTo>
                    <a:pt x="556" y="1937"/>
                    <a:pt x="825" y="2304"/>
                    <a:pt x="1162" y="2612"/>
                  </a:cubicBezTo>
                  <a:cubicBezTo>
                    <a:pt x="1791" y="3212"/>
                    <a:pt x="2667" y="3556"/>
                    <a:pt x="3536" y="3556"/>
                  </a:cubicBezTo>
                  <a:cubicBezTo>
                    <a:pt x="3572" y="3556"/>
                    <a:pt x="3608" y="3556"/>
                    <a:pt x="3645" y="3555"/>
                  </a:cubicBezTo>
                  <a:cubicBezTo>
                    <a:pt x="4558" y="3535"/>
                    <a:pt x="5461" y="3138"/>
                    <a:pt x="6087" y="2482"/>
                  </a:cubicBezTo>
                  <a:cubicBezTo>
                    <a:pt x="6723" y="1827"/>
                    <a:pt x="7090" y="913"/>
                    <a:pt x="70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5116450" y="2605700"/>
              <a:ext cx="110975" cy="54925"/>
            </a:xfrm>
            <a:custGeom>
              <a:avLst/>
              <a:gdLst/>
              <a:ahLst/>
              <a:cxnLst/>
              <a:rect l="l" t="t" r="r" b="b"/>
              <a:pathLst>
                <a:path w="4439" h="2197" extrusionOk="0">
                  <a:moveTo>
                    <a:pt x="4200" y="1"/>
                  </a:moveTo>
                  <a:cubicBezTo>
                    <a:pt x="4230" y="517"/>
                    <a:pt x="4051" y="1044"/>
                    <a:pt x="3703" y="1441"/>
                  </a:cubicBezTo>
                  <a:cubicBezTo>
                    <a:pt x="3346" y="1838"/>
                    <a:pt x="2820" y="2086"/>
                    <a:pt x="2284" y="2096"/>
                  </a:cubicBezTo>
                  <a:cubicBezTo>
                    <a:pt x="2272" y="2096"/>
                    <a:pt x="2260" y="2096"/>
                    <a:pt x="2249" y="2096"/>
                  </a:cubicBezTo>
                  <a:cubicBezTo>
                    <a:pt x="1724" y="2096"/>
                    <a:pt x="1204" y="1889"/>
                    <a:pt x="844" y="1520"/>
                  </a:cubicBezTo>
                  <a:cubicBezTo>
                    <a:pt x="656" y="1331"/>
                    <a:pt x="517" y="1103"/>
                    <a:pt x="417" y="865"/>
                  </a:cubicBezTo>
                  <a:lnTo>
                    <a:pt x="358" y="686"/>
                  </a:lnTo>
                  <a:cubicBezTo>
                    <a:pt x="338" y="627"/>
                    <a:pt x="327" y="557"/>
                    <a:pt x="308" y="497"/>
                  </a:cubicBezTo>
                  <a:cubicBezTo>
                    <a:pt x="308" y="438"/>
                    <a:pt x="288" y="368"/>
                    <a:pt x="278" y="309"/>
                  </a:cubicBezTo>
                  <a:lnTo>
                    <a:pt x="258" y="120"/>
                  </a:lnTo>
                  <a:lnTo>
                    <a:pt x="0" y="130"/>
                  </a:lnTo>
                  <a:lnTo>
                    <a:pt x="49" y="349"/>
                  </a:lnTo>
                  <a:cubicBezTo>
                    <a:pt x="69" y="418"/>
                    <a:pt x="89" y="477"/>
                    <a:pt x="100" y="547"/>
                  </a:cubicBezTo>
                  <a:cubicBezTo>
                    <a:pt x="119" y="616"/>
                    <a:pt x="149" y="686"/>
                    <a:pt x="169" y="746"/>
                  </a:cubicBezTo>
                  <a:cubicBezTo>
                    <a:pt x="188" y="815"/>
                    <a:pt x="219" y="874"/>
                    <a:pt x="248" y="944"/>
                  </a:cubicBezTo>
                  <a:cubicBezTo>
                    <a:pt x="367" y="1203"/>
                    <a:pt x="536" y="1431"/>
                    <a:pt x="745" y="1620"/>
                  </a:cubicBezTo>
                  <a:cubicBezTo>
                    <a:pt x="1143" y="1990"/>
                    <a:pt x="1679" y="2197"/>
                    <a:pt x="2211" y="2197"/>
                  </a:cubicBezTo>
                  <a:cubicBezTo>
                    <a:pt x="2235" y="2197"/>
                    <a:pt x="2260" y="2196"/>
                    <a:pt x="2284" y="2195"/>
                  </a:cubicBezTo>
                  <a:cubicBezTo>
                    <a:pt x="2849" y="2185"/>
                    <a:pt x="3406" y="1947"/>
                    <a:pt x="3803" y="1540"/>
                  </a:cubicBezTo>
                  <a:cubicBezTo>
                    <a:pt x="4200" y="1133"/>
                    <a:pt x="4438" y="577"/>
                    <a:pt x="44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5083425" y="2521025"/>
              <a:ext cx="177250" cy="88925"/>
            </a:xfrm>
            <a:custGeom>
              <a:avLst/>
              <a:gdLst/>
              <a:ahLst/>
              <a:cxnLst/>
              <a:rect l="l" t="t" r="r" b="b"/>
              <a:pathLst>
                <a:path w="7090" h="3557" extrusionOk="0">
                  <a:moveTo>
                    <a:pt x="3555" y="0"/>
                  </a:moveTo>
                  <a:cubicBezTo>
                    <a:pt x="3519" y="0"/>
                    <a:pt x="3482" y="1"/>
                    <a:pt x="3446" y="2"/>
                  </a:cubicBezTo>
                  <a:cubicBezTo>
                    <a:pt x="2533" y="22"/>
                    <a:pt x="1639" y="409"/>
                    <a:pt x="1004" y="1075"/>
                  </a:cubicBezTo>
                  <a:cubicBezTo>
                    <a:pt x="368" y="1720"/>
                    <a:pt x="0" y="2643"/>
                    <a:pt x="11" y="3557"/>
                  </a:cubicBezTo>
                  <a:lnTo>
                    <a:pt x="249" y="3547"/>
                  </a:lnTo>
                  <a:cubicBezTo>
                    <a:pt x="209" y="2693"/>
                    <a:pt x="517" y="1809"/>
                    <a:pt x="1103" y="1164"/>
                  </a:cubicBezTo>
                  <a:cubicBezTo>
                    <a:pt x="1688" y="519"/>
                    <a:pt x="2562" y="121"/>
                    <a:pt x="3446" y="102"/>
                  </a:cubicBezTo>
                  <a:cubicBezTo>
                    <a:pt x="3482" y="100"/>
                    <a:pt x="3517" y="100"/>
                    <a:pt x="3552" y="100"/>
                  </a:cubicBezTo>
                  <a:cubicBezTo>
                    <a:pt x="4401" y="100"/>
                    <a:pt x="5248" y="444"/>
                    <a:pt x="5839" y="1035"/>
                  </a:cubicBezTo>
                  <a:cubicBezTo>
                    <a:pt x="6147" y="1342"/>
                    <a:pt x="6395" y="1710"/>
                    <a:pt x="6564" y="2107"/>
                  </a:cubicBezTo>
                  <a:cubicBezTo>
                    <a:pt x="6593" y="2207"/>
                    <a:pt x="6643" y="2306"/>
                    <a:pt x="6673" y="2415"/>
                  </a:cubicBezTo>
                  <a:cubicBezTo>
                    <a:pt x="6692" y="2514"/>
                    <a:pt x="6732" y="2624"/>
                    <a:pt x="6752" y="2723"/>
                  </a:cubicBezTo>
                  <a:cubicBezTo>
                    <a:pt x="6762" y="2832"/>
                    <a:pt x="6792" y="2941"/>
                    <a:pt x="6812" y="3041"/>
                  </a:cubicBezTo>
                  <a:lnTo>
                    <a:pt x="6842" y="3348"/>
                  </a:lnTo>
                  <a:lnTo>
                    <a:pt x="7090" y="3348"/>
                  </a:lnTo>
                  <a:lnTo>
                    <a:pt x="7040" y="3001"/>
                  </a:lnTo>
                  <a:cubicBezTo>
                    <a:pt x="7010" y="2891"/>
                    <a:pt x="6981" y="2782"/>
                    <a:pt x="6961" y="2673"/>
                  </a:cubicBezTo>
                  <a:cubicBezTo>
                    <a:pt x="6931" y="2564"/>
                    <a:pt x="6891" y="2454"/>
                    <a:pt x="6862" y="2346"/>
                  </a:cubicBezTo>
                  <a:cubicBezTo>
                    <a:pt x="6822" y="2236"/>
                    <a:pt x="6772" y="2137"/>
                    <a:pt x="6732" y="2028"/>
                  </a:cubicBezTo>
                  <a:cubicBezTo>
                    <a:pt x="6544" y="1620"/>
                    <a:pt x="6266" y="1243"/>
                    <a:pt x="5928" y="936"/>
                  </a:cubicBezTo>
                  <a:cubicBezTo>
                    <a:pt x="5299" y="345"/>
                    <a:pt x="4423" y="0"/>
                    <a:pt x="355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5116675" y="2554050"/>
              <a:ext cx="111000" cy="54925"/>
            </a:xfrm>
            <a:custGeom>
              <a:avLst/>
              <a:gdLst/>
              <a:ahLst/>
              <a:cxnLst/>
              <a:rect l="l" t="t" r="r" b="b"/>
              <a:pathLst>
                <a:path w="4440" h="2197" extrusionOk="0">
                  <a:moveTo>
                    <a:pt x="2230" y="0"/>
                  </a:moveTo>
                  <a:cubicBezTo>
                    <a:pt x="2205" y="0"/>
                    <a:pt x="2180" y="1"/>
                    <a:pt x="2156" y="1"/>
                  </a:cubicBezTo>
                  <a:cubicBezTo>
                    <a:pt x="1589" y="12"/>
                    <a:pt x="1044" y="250"/>
                    <a:pt x="636" y="657"/>
                  </a:cubicBezTo>
                  <a:cubicBezTo>
                    <a:pt x="239" y="1054"/>
                    <a:pt x="1" y="1620"/>
                    <a:pt x="1" y="2196"/>
                  </a:cubicBezTo>
                  <a:lnTo>
                    <a:pt x="239" y="2186"/>
                  </a:lnTo>
                  <a:cubicBezTo>
                    <a:pt x="210" y="1670"/>
                    <a:pt x="388" y="1144"/>
                    <a:pt x="746" y="747"/>
                  </a:cubicBezTo>
                  <a:cubicBezTo>
                    <a:pt x="1093" y="349"/>
                    <a:pt x="1620" y="111"/>
                    <a:pt x="2156" y="101"/>
                  </a:cubicBezTo>
                  <a:cubicBezTo>
                    <a:pt x="2178" y="100"/>
                    <a:pt x="2201" y="100"/>
                    <a:pt x="2223" y="100"/>
                  </a:cubicBezTo>
                  <a:cubicBezTo>
                    <a:pt x="2737" y="100"/>
                    <a:pt x="3244" y="315"/>
                    <a:pt x="3595" y="677"/>
                  </a:cubicBezTo>
                  <a:cubicBezTo>
                    <a:pt x="3784" y="866"/>
                    <a:pt x="3923" y="1084"/>
                    <a:pt x="4022" y="1322"/>
                  </a:cubicBezTo>
                  <a:cubicBezTo>
                    <a:pt x="4042" y="1392"/>
                    <a:pt x="4072" y="1442"/>
                    <a:pt x="4082" y="1511"/>
                  </a:cubicBezTo>
                  <a:cubicBezTo>
                    <a:pt x="4102" y="1570"/>
                    <a:pt x="4122" y="1630"/>
                    <a:pt x="4131" y="1689"/>
                  </a:cubicBezTo>
                  <a:cubicBezTo>
                    <a:pt x="4131" y="1759"/>
                    <a:pt x="4151" y="1819"/>
                    <a:pt x="4171" y="1888"/>
                  </a:cubicBezTo>
                  <a:lnTo>
                    <a:pt x="4191" y="2067"/>
                  </a:lnTo>
                  <a:lnTo>
                    <a:pt x="4439" y="2067"/>
                  </a:lnTo>
                  <a:lnTo>
                    <a:pt x="4400" y="1848"/>
                  </a:lnTo>
                  <a:cubicBezTo>
                    <a:pt x="4380" y="1779"/>
                    <a:pt x="4350" y="1709"/>
                    <a:pt x="4340" y="1640"/>
                  </a:cubicBezTo>
                  <a:cubicBezTo>
                    <a:pt x="4320" y="1581"/>
                    <a:pt x="4300" y="1511"/>
                    <a:pt x="4281" y="1442"/>
                  </a:cubicBezTo>
                  <a:cubicBezTo>
                    <a:pt x="4250" y="1382"/>
                    <a:pt x="4221" y="1312"/>
                    <a:pt x="4191" y="1253"/>
                  </a:cubicBezTo>
                  <a:cubicBezTo>
                    <a:pt x="4072" y="994"/>
                    <a:pt x="3903" y="766"/>
                    <a:pt x="3694" y="577"/>
                  </a:cubicBezTo>
                  <a:cubicBezTo>
                    <a:pt x="3296" y="207"/>
                    <a:pt x="2770" y="0"/>
                    <a:pt x="22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5039500" y="2726600"/>
              <a:ext cx="372850" cy="158675"/>
            </a:xfrm>
            <a:custGeom>
              <a:avLst/>
              <a:gdLst/>
              <a:ahLst/>
              <a:cxnLst/>
              <a:rect l="l" t="t" r="r" b="b"/>
              <a:pathLst>
                <a:path w="14914" h="6347" extrusionOk="0">
                  <a:moveTo>
                    <a:pt x="14675" y="1"/>
                  </a:moveTo>
                  <a:lnTo>
                    <a:pt x="14477" y="467"/>
                  </a:lnTo>
                  <a:cubicBezTo>
                    <a:pt x="14477" y="467"/>
                    <a:pt x="14427" y="586"/>
                    <a:pt x="14367" y="705"/>
                  </a:cubicBezTo>
                  <a:lnTo>
                    <a:pt x="14288" y="864"/>
                  </a:lnTo>
                  <a:cubicBezTo>
                    <a:pt x="14268" y="914"/>
                    <a:pt x="14248" y="934"/>
                    <a:pt x="14248" y="934"/>
                  </a:cubicBezTo>
                  <a:cubicBezTo>
                    <a:pt x="14069" y="1232"/>
                    <a:pt x="13881" y="1539"/>
                    <a:pt x="13682" y="1828"/>
                  </a:cubicBezTo>
                  <a:cubicBezTo>
                    <a:pt x="13464" y="2095"/>
                    <a:pt x="13255" y="2393"/>
                    <a:pt x="13027" y="2662"/>
                  </a:cubicBezTo>
                  <a:cubicBezTo>
                    <a:pt x="12779" y="2920"/>
                    <a:pt x="12551" y="3187"/>
                    <a:pt x="12282" y="3436"/>
                  </a:cubicBezTo>
                  <a:lnTo>
                    <a:pt x="11885" y="3794"/>
                  </a:lnTo>
                  <a:cubicBezTo>
                    <a:pt x="11746" y="3913"/>
                    <a:pt x="11617" y="4032"/>
                    <a:pt x="11468" y="4131"/>
                  </a:cubicBezTo>
                  <a:lnTo>
                    <a:pt x="11021" y="4449"/>
                  </a:lnTo>
                  <a:lnTo>
                    <a:pt x="10803" y="4608"/>
                  </a:lnTo>
                  <a:cubicBezTo>
                    <a:pt x="10724" y="4657"/>
                    <a:pt x="10644" y="4697"/>
                    <a:pt x="10565" y="4747"/>
                  </a:cubicBezTo>
                  <a:cubicBezTo>
                    <a:pt x="9939" y="5114"/>
                    <a:pt x="9274" y="5422"/>
                    <a:pt x="8579" y="5650"/>
                  </a:cubicBezTo>
                  <a:cubicBezTo>
                    <a:pt x="7468" y="6023"/>
                    <a:pt x="6299" y="6212"/>
                    <a:pt x="5130" y="6212"/>
                  </a:cubicBezTo>
                  <a:cubicBezTo>
                    <a:pt x="4836" y="6212"/>
                    <a:pt x="4543" y="6200"/>
                    <a:pt x="4250" y="6176"/>
                  </a:cubicBezTo>
                  <a:cubicBezTo>
                    <a:pt x="3525" y="6107"/>
                    <a:pt x="2800" y="5968"/>
                    <a:pt x="2095" y="5749"/>
                  </a:cubicBezTo>
                  <a:cubicBezTo>
                    <a:pt x="1410" y="5521"/>
                    <a:pt x="755" y="5213"/>
                    <a:pt x="129" y="4866"/>
                  </a:cubicBezTo>
                  <a:lnTo>
                    <a:pt x="0" y="5074"/>
                  </a:lnTo>
                  <a:cubicBezTo>
                    <a:pt x="645" y="5442"/>
                    <a:pt x="1331" y="5720"/>
                    <a:pt x="2046" y="5938"/>
                  </a:cubicBezTo>
                  <a:cubicBezTo>
                    <a:pt x="2761" y="6137"/>
                    <a:pt x="3495" y="6265"/>
                    <a:pt x="4240" y="6325"/>
                  </a:cubicBezTo>
                  <a:cubicBezTo>
                    <a:pt x="4477" y="6339"/>
                    <a:pt x="4715" y="6347"/>
                    <a:pt x="4953" y="6347"/>
                  </a:cubicBezTo>
                  <a:cubicBezTo>
                    <a:pt x="6195" y="6347"/>
                    <a:pt x="7433" y="6149"/>
                    <a:pt x="8608" y="5749"/>
                  </a:cubicBezTo>
                  <a:cubicBezTo>
                    <a:pt x="9314" y="5521"/>
                    <a:pt x="9989" y="5213"/>
                    <a:pt x="10624" y="4846"/>
                  </a:cubicBezTo>
                  <a:cubicBezTo>
                    <a:pt x="10793" y="4756"/>
                    <a:pt x="10942" y="4657"/>
                    <a:pt x="11091" y="4548"/>
                  </a:cubicBezTo>
                  <a:lnTo>
                    <a:pt x="11538" y="4230"/>
                  </a:lnTo>
                  <a:cubicBezTo>
                    <a:pt x="11697" y="4131"/>
                    <a:pt x="11825" y="4012"/>
                    <a:pt x="11975" y="3893"/>
                  </a:cubicBezTo>
                  <a:lnTo>
                    <a:pt x="12381" y="3535"/>
                  </a:lnTo>
                  <a:cubicBezTo>
                    <a:pt x="12659" y="3297"/>
                    <a:pt x="12898" y="3029"/>
                    <a:pt x="13146" y="2770"/>
                  </a:cubicBezTo>
                  <a:cubicBezTo>
                    <a:pt x="13394" y="2503"/>
                    <a:pt x="13613" y="2214"/>
                    <a:pt x="13841" y="1936"/>
                  </a:cubicBezTo>
                  <a:cubicBezTo>
                    <a:pt x="14049" y="1649"/>
                    <a:pt x="14248" y="1351"/>
                    <a:pt x="14447" y="1053"/>
                  </a:cubicBezTo>
                  <a:cubicBezTo>
                    <a:pt x="14447" y="1053"/>
                    <a:pt x="14466" y="1023"/>
                    <a:pt x="14486" y="974"/>
                  </a:cubicBezTo>
                  <a:cubicBezTo>
                    <a:pt x="14506" y="934"/>
                    <a:pt x="14546" y="874"/>
                    <a:pt x="14576" y="815"/>
                  </a:cubicBezTo>
                  <a:cubicBezTo>
                    <a:pt x="14636" y="696"/>
                    <a:pt x="14695" y="566"/>
                    <a:pt x="14695" y="566"/>
                  </a:cubicBezTo>
                  <a:lnTo>
                    <a:pt x="14914" y="70"/>
                  </a:lnTo>
                  <a:lnTo>
                    <a:pt x="146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5092625" y="2720650"/>
              <a:ext cx="308050" cy="150275"/>
            </a:xfrm>
            <a:custGeom>
              <a:avLst/>
              <a:gdLst/>
              <a:ahLst/>
              <a:cxnLst/>
              <a:rect l="l" t="t" r="r" b="b"/>
              <a:pathLst>
                <a:path w="12322" h="6011" extrusionOk="0">
                  <a:moveTo>
                    <a:pt x="12094" y="0"/>
                  </a:moveTo>
                  <a:cubicBezTo>
                    <a:pt x="11696" y="1073"/>
                    <a:pt x="10982" y="2066"/>
                    <a:pt x="10157" y="2929"/>
                  </a:cubicBezTo>
                  <a:cubicBezTo>
                    <a:pt x="9323" y="3783"/>
                    <a:pt x="8310" y="4488"/>
                    <a:pt x="7209" y="5005"/>
                  </a:cubicBezTo>
                  <a:cubicBezTo>
                    <a:pt x="6096" y="5501"/>
                    <a:pt x="4875" y="5789"/>
                    <a:pt x="3663" y="5839"/>
                  </a:cubicBezTo>
                  <a:cubicBezTo>
                    <a:pt x="3513" y="5845"/>
                    <a:pt x="3362" y="5848"/>
                    <a:pt x="3212" y="5848"/>
                  </a:cubicBezTo>
                  <a:cubicBezTo>
                    <a:pt x="2143" y="5848"/>
                    <a:pt x="1080" y="5693"/>
                    <a:pt x="79" y="5362"/>
                  </a:cubicBezTo>
                  <a:lnTo>
                    <a:pt x="0" y="5610"/>
                  </a:lnTo>
                  <a:cubicBezTo>
                    <a:pt x="956" y="5881"/>
                    <a:pt x="1949" y="6011"/>
                    <a:pt x="2935" y="6011"/>
                  </a:cubicBezTo>
                  <a:cubicBezTo>
                    <a:pt x="3179" y="6011"/>
                    <a:pt x="3422" y="6003"/>
                    <a:pt x="3663" y="5987"/>
                  </a:cubicBezTo>
                  <a:cubicBezTo>
                    <a:pt x="4895" y="5918"/>
                    <a:pt x="6126" y="5600"/>
                    <a:pt x="7248" y="5094"/>
                  </a:cubicBezTo>
                  <a:cubicBezTo>
                    <a:pt x="8370" y="4577"/>
                    <a:pt x="9393" y="3873"/>
                    <a:pt x="10267" y="3028"/>
                  </a:cubicBezTo>
                  <a:cubicBezTo>
                    <a:pt x="10704" y="2611"/>
                    <a:pt x="11090" y="2135"/>
                    <a:pt x="11448" y="1658"/>
                  </a:cubicBezTo>
                  <a:cubicBezTo>
                    <a:pt x="11617" y="1410"/>
                    <a:pt x="11785" y="1152"/>
                    <a:pt x="11935" y="894"/>
                  </a:cubicBezTo>
                  <a:cubicBezTo>
                    <a:pt x="12074" y="636"/>
                    <a:pt x="12193" y="347"/>
                    <a:pt x="12322" y="80"/>
                  </a:cubicBezTo>
                  <a:lnTo>
                    <a:pt x="120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5166100" y="2710725"/>
              <a:ext cx="223425" cy="149200"/>
            </a:xfrm>
            <a:custGeom>
              <a:avLst/>
              <a:gdLst/>
              <a:ahLst/>
              <a:cxnLst/>
              <a:rect l="l" t="t" r="r" b="b"/>
              <a:pathLst>
                <a:path w="8937" h="5968" extrusionOk="0">
                  <a:moveTo>
                    <a:pt x="8707" y="0"/>
                  </a:moveTo>
                  <a:cubicBezTo>
                    <a:pt x="8638" y="219"/>
                    <a:pt x="8529" y="407"/>
                    <a:pt x="8440" y="616"/>
                  </a:cubicBezTo>
                  <a:lnTo>
                    <a:pt x="8301" y="923"/>
                  </a:lnTo>
                  <a:cubicBezTo>
                    <a:pt x="8251" y="1022"/>
                    <a:pt x="8191" y="1122"/>
                    <a:pt x="8132" y="1211"/>
                  </a:cubicBezTo>
                  <a:cubicBezTo>
                    <a:pt x="8023" y="1410"/>
                    <a:pt x="7913" y="1609"/>
                    <a:pt x="7784" y="1797"/>
                  </a:cubicBezTo>
                  <a:lnTo>
                    <a:pt x="7387" y="2363"/>
                  </a:lnTo>
                  <a:lnTo>
                    <a:pt x="7278" y="2492"/>
                  </a:lnTo>
                  <a:lnTo>
                    <a:pt x="7159" y="2621"/>
                  </a:lnTo>
                  <a:lnTo>
                    <a:pt x="6920" y="2880"/>
                  </a:lnTo>
                  <a:lnTo>
                    <a:pt x="6682" y="3127"/>
                  </a:lnTo>
                  <a:cubicBezTo>
                    <a:pt x="6602" y="3217"/>
                    <a:pt x="6514" y="3286"/>
                    <a:pt x="6434" y="3366"/>
                  </a:cubicBezTo>
                  <a:cubicBezTo>
                    <a:pt x="6255" y="3515"/>
                    <a:pt x="6077" y="3674"/>
                    <a:pt x="5898" y="3822"/>
                  </a:cubicBezTo>
                  <a:lnTo>
                    <a:pt x="5332" y="4230"/>
                  </a:lnTo>
                  <a:cubicBezTo>
                    <a:pt x="5143" y="4369"/>
                    <a:pt x="4925" y="4468"/>
                    <a:pt x="4726" y="4587"/>
                  </a:cubicBezTo>
                  <a:cubicBezTo>
                    <a:pt x="4517" y="4707"/>
                    <a:pt x="4319" y="4826"/>
                    <a:pt x="4100" y="4905"/>
                  </a:cubicBezTo>
                  <a:lnTo>
                    <a:pt x="3445" y="5173"/>
                  </a:lnTo>
                  <a:lnTo>
                    <a:pt x="2770" y="5382"/>
                  </a:lnTo>
                  <a:cubicBezTo>
                    <a:pt x="2542" y="5451"/>
                    <a:pt x="2313" y="5491"/>
                    <a:pt x="2085" y="5541"/>
                  </a:cubicBezTo>
                  <a:lnTo>
                    <a:pt x="1737" y="5600"/>
                  </a:lnTo>
                  <a:cubicBezTo>
                    <a:pt x="1628" y="5620"/>
                    <a:pt x="1509" y="5649"/>
                    <a:pt x="1400" y="5649"/>
                  </a:cubicBezTo>
                  <a:cubicBezTo>
                    <a:pt x="1161" y="5669"/>
                    <a:pt x="933" y="5689"/>
                    <a:pt x="705" y="5709"/>
                  </a:cubicBezTo>
                  <a:lnTo>
                    <a:pt x="526" y="5719"/>
                  </a:lnTo>
                  <a:lnTo>
                    <a:pt x="357" y="5719"/>
                  </a:lnTo>
                  <a:lnTo>
                    <a:pt x="10" y="5709"/>
                  </a:lnTo>
                  <a:lnTo>
                    <a:pt x="0" y="5967"/>
                  </a:lnTo>
                  <a:lnTo>
                    <a:pt x="357" y="5958"/>
                  </a:lnTo>
                  <a:lnTo>
                    <a:pt x="536" y="5958"/>
                  </a:lnTo>
                  <a:lnTo>
                    <a:pt x="715" y="5927"/>
                  </a:lnTo>
                  <a:cubicBezTo>
                    <a:pt x="943" y="5898"/>
                    <a:pt x="1181" y="5868"/>
                    <a:pt x="1420" y="5838"/>
                  </a:cubicBezTo>
                  <a:cubicBezTo>
                    <a:pt x="1539" y="5828"/>
                    <a:pt x="1658" y="5808"/>
                    <a:pt x="1767" y="5779"/>
                  </a:cubicBezTo>
                  <a:lnTo>
                    <a:pt x="2125" y="5699"/>
                  </a:lnTo>
                  <a:cubicBezTo>
                    <a:pt x="2353" y="5649"/>
                    <a:pt x="2582" y="5600"/>
                    <a:pt x="2810" y="5521"/>
                  </a:cubicBezTo>
                  <a:lnTo>
                    <a:pt x="3485" y="5292"/>
                  </a:lnTo>
                  <a:lnTo>
                    <a:pt x="4150" y="5014"/>
                  </a:lnTo>
                  <a:cubicBezTo>
                    <a:pt x="4369" y="4925"/>
                    <a:pt x="4577" y="4806"/>
                    <a:pt x="4776" y="4687"/>
                  </a:cubicBezTo>
                  <a:cubicBezTo>
                    <a:pt x="4984" y="4568"/>
                    <a:pt x="5203" y="4458"/>
                    <a:pt x="5391" y="4319"/>
                  </a:cubicBezTo>
                  <a:lnTo>
                    <a:pt x="5967" y="3902"/>
                  </a:lnTo>
                  <a:cubicBezTo>
                    <a:pt x="6156" y="3763"/>
                    <a:pt x="6324" y="3604"/>
                    <a:pt x="6503" y="3445"/>
                  </a:cubicBezTo>
                  <a:cubicBezTo>
                    <a:pt x="6593" y="3376"/>
                    <a:pt x="6692" y="3306"/>
                    <a:pt x="6772" y="3217"/>
                  </a:cubicBezTo>
                  <a:lnTo>
                    <a:pt x="7020" y="2969"/>
                  </a:lnTo>
                  <a:lnTo>
                    <a:pt x="7258" y="2710"/>
                  </a:lnTo>
                  <a:lnTo>
                    <a:pt x="7387" y="2591"/>
                  </a:lnTo>
                  <a:lnTo>
                    <a:pt x="7496" y="2452"/>
                  </a:lnTo>
                  <a:cubicBezTo>
                    <a:pt x="7635" y="2264"/>
                    <a:pt x="7774" y="2085"/>
                    <a:pt x="7923" y="1896"/>
                  </a:cubicBezTo>
                  <a:cubicBezTo>
                    <a:pt x="8052" y="1708"/>
                    <a:pt x="8171" y="1509"/>
                    <a:pt x="8301" y="1311"/>
                  </a:cubicBezTo>
                  <a:cubicBezTo>
                    <a:pt x="8360" y="1221"/>
                    <a:pt x="8420" y="1122"/>
                    <a:pt x="8479" y="1022"/>
                  </a:cubicBezTo>
                  <a:lnTo>
                    <a:pt x="8638" y="715"/>
                  </a:lnTo>
                  <a:cubicBezTo>
                    <a:pt x="8738" y="516"/>
                    <a:pt x="8857" y="318"/>
                    <a:pt x="8936" y="109"/>
                  </a:cubicBezTo>
                  <a:lnTo>
                    <a:pt x="870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5212000" y="2708975"/>
              <a:ext cx="164350" cy="131350"/>
            </a:xfrm>
            <a:custGeom>
              <a:avLst/>
              <a:gdLst/>
              <a:ahLst/>
              <a:cxnLst/>
              <a:rect l="l" t="t" r="r" b="b"/>
              <a:pathLst>
                <a:path w="6574" h="5254" extrusionOk="0">
                  <a:moveTo>
                    <a:pt x="6365" y="0"/>
                  </a:moveTo>
                  <a:cubicBezTo>
                    <a:pt x="6286" y="150"/>
                    <a:pt x="6207" y="308"/>
                    <a:pt x="6127" y="457"/>
                  </a:cubicBezTo>
                  <a:lnTo>
                    <a:pt x="6008" y="686"/>
                  </a:lnTo>
                  <a:cubicBezTo>
                    <a:pt x="5968" y="765"/>
                    <a:pt x="5918" y="834"/>
                    <a:pt x="5869" y="904"/>
                  </a:cubicBezTo>
                  <a:lnTo>
                    <a:pt x="5601" y="1351"/>
                  </a:lnTo>
                  <a:lnTo>
                    <a:pt x="5531" y="1470"/>
                  </a:lnTo>
                  <a:lnTo>
                    <a:pt x="5462" y="1569"/>
                  </a:lnTo>
                  <a:lnTo>
                    <a:pt x="5303" y="1778"/>
                  </a:lnTo>
                  <a:cubicBezTo>
                    <a:pt x="5194" y="1917"/>
                    <a:pt x="5095" y="2065"/>
                    <a:pt x="4985" y="2204"/>
                  </a:cubicBezTo>
                  <a:lnTo>
                    <a:pt x="4638" y="2592"/>
                  </a:lnTo>
                  <a:lnTo>
                    <a:pt x="4459" y="2791"/>
                  </a:lnTo>
                  <a:cubicBezTo>
                    <a:pt x="4389" y="2860"/>
                    <a:pt x="4330" y="2910"/>
                    <a:pt x="4261" y="2969"/>
                  </a:cubicBezTo>
                  <a:lnTo>
                    <a:pt x="3863" y="3327"/>
                  </a:lnTo>
                  <a:cubicBezTo>
                    <a:pt x="3734" y="3446"/>
                    <a:pt x="3575" y="3545"/>
                    <a:pt x="3436" y="3645"/>
                  </a:cubicBezTo>
                  <a:cubicBezTo>
                    <a:pt x="3287" y="3744"/>
                    <a:pt x="3138" y="3853"/>
                    <a:pt x="2990" y="3942"/>
                  </a:cubicBezTo>
                  <a:lnTo>
                    <a:pt x="2513" y="4190"/>
                  </a:lnTo>
                  <a:lnTo>
                    <a:pt x="2275" y="4309"/>
                  </a:lnTo>
                  <a:cubicBezTo>
                    <a:pt x="2195" y="4349"/>
                    <a:pt x="2105" y="4379"/>
                    <a:pt x="2026" y="4419"/>
                  </a:cubicBezTo>
                  <a:lnTo>
                    <a:pt x="1530" y="4618"/>
                  </a:lnTo>
                  <a:lnTo>
                    <a:pt x="1410" y="4667"/>
                  </a:lnTo>
                  <a:lnTo>
                    <a:pt x="1282" y="4697"/>
                  </a:lnTo>
                  <a:lnTo>
                    <a:pt x="1024" y="4777"/>
                  </a:lnTo>
                  <a:cubicBezTo>
                    <a:pt x="854" y="4826"/>
                    <a:pt x="686" y="4865"/>
                    <a:pt x="517" y="4916"/>
                  </a:cubicBezTo>
                  <a:cubicBezTo>
                    <a:pt x="338" y="4945"/>
                    <a:pt x="170" y="4985"/>
                    <a:pt x="1" y="5015"/>
                  </a:cubicBezTo>
                  <a:lnTo>
                    <a:pt x="40" y="5253"/>
                  </a:lnTo>
                  <a:cubicBezTo>
                    <a:pt x="219" y="5213"/>
                    <a:pt x="388" y="5174"/>
                    <a:pt x="567" y="5134"/>
                  </a:cubicBezTo>
                  <a:cubicBezTo>
                    <a:pt x="735" y="5074"/>
                    <a:pt x="914" y="5024"/>
                    <a:pt x="1083" y="4965"/>
                  </a:cubicBezTo>
                  <a:cubicBezTo>
                    <a:pt x="1430" y="4856"/>
                    <a:pt x="1758" y="4697"/>
                    <a:pt x="2086" y="4548"/>
                  </a:cubicBezTo>
                  <a:cubicBezTo>
                    <a:pt x="2165" y="4508"/>
                    <a:pt x="2255" y="4479"/>
                    <a:pt x="2334" y="4439"/>
                  </a:cubicBezTo>
                  <a:lnTo>
                    <a:pt x="2573" y="4300"/>
                  </a:lnTo>
                  <a:lnTo>
                    <a:pt x="3049" y="4042"/>
                  </a:lnTo>
                  <a:cubicBezTo>
                    <a:pt x="3198" y="3942"/>
                    <a:pt x="3347" y="3833"/>
                    <a:pt x="3496" y="3734"/>
                  </a:cubicBezTo>
                  <a:cubicBezTo>
                    <a:pt x="3645" y="3625"/>
                    <a:pt x="3793" y="3535"/>
                    <a:pt x="3932" y="3406"/>
                  </a:cubicBezTo>
                  <a:lnTo>
                    <a:pt x="4330" y="3058"/>
                  </a:lnTo>
                  <a:cubicBezTo>
                    <a:pt x="4400" y="2989"/>
                    <a:pt x="4469" y="2939"/>
                    <a:pt x="4528" y="2870"/>
                  </a:cubicBezTo>
                  <a:lnTo>
                    <a:pt x="4717" y="2681"/>
                  </a:lnTo>
                  <a:lnTo>
                    <a:pt x="5084" y="2284"/>
                  </a:lnTo>
                  <a:cubicBezTo>
                    <a:pt x="5203" y="2155"/>
                    <a:pt x="5303" y="2006"/>
                    <a:pt x="5422" y="1867"/>
                  </a:cubicBezTo>
                  <a:cubicBezTo>
                    <a:pt x="5651" y="1599"/>
                    <a:pt x="5839" y="1301"/>
                    <a:pt x="6037" y="1013"/>
                  </a:cubicBezTo>
                  <a:cubicBezTo>
                    <a:pt x="6137" y="874"/>
                    <a:pt x="6226" y="725"/>
                    <a:pt x="6315" y="567"/>
                  </a:cubicBezTo>
                  <a:cubicBezTo>
                    <a:pt x="6405" y="417"/>
                    <a:pt x="6494" y="269"/>
                    <a:pt x="6574" y="119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5263125" y="2705000"/>
              <a:ext cx="100075" cy="104275"/>
            </a:xfrm>
            <a:custGeom>
              <a:avLst/>
              <a:gdLst/>
              <a:ahLst/>
              <a:cxnLst/>
              <a:rect l="l" t="t" r="r" b="b"/>
              <a:pathLst>
                <a:path w="4003" h="4171" extrusionOk="0">
                  <a:moveTo>
                    <a:pt x="3774" y="0"/>
                  </a:moveTo>
                  <a:lnTo>
                    <a:pt x="3506" y="626"/>
                  </a:lnTo>
                  <a:cubicBezTo>
                    <a:pt x="3387" y="825"/>
                    <a:pt x="3278" y="1023"/>
                    <a:pt x="3169" y="1232"/>
                  </a:cubicBezTo>
                  <a:cubicBezTo>
                    <a:pt x="2911" y="1619"/>
                    <a:pt x="2642" y="2006"/>
                    <a:pt x="2315" y="2344"/>
                  </a:cubicBezTo>
                  <a:lnTo>
                    <a:pt x="2066" y="2602"/>
                  </a:lnTo>
                  <a:lnTo>
                    <a:pt x="1788" y="2820"/>
                  </a:lnTo>
                  <a:cubicBezTo>
                    <a:pt x="1600" y="2970"/>
                    <a:pt x="1431" y="3128"/>
                    <a:pt x="1223" y="3248"/>
                  </a:cubicBezTo>
                  <a:cubicBezTo>
                    <a:pt x="1024" y="3376"/>
                    <a:pt x="835" y="3515"/>
                    <a:pt x="627" y="3625"/>
                  </a:cubicBezTo>
                  <a:cubicBezTo>
                    <a:pt x="418" y="3724"/>
                    <a:pt x="210" y="3833"/>
                    <a:pt x="1" y="3932"/>
                  </a:cubicBezTo>
                  <a:lnTo>
                    <a:pt x="111" y="4171"/>
                  </a:lnTo>
                  <a:cubicBezTo>
                    <a:pt x="309" y="4042"/>
                    <a:pt x="517" y="3923"/>
                    <a:pt x="726" y="3793"/>
                  </a:cubicBezTo>
                  <a:cubicBezTo>
                    <a:pt x="925" y="3665"/>
                    <a:pt x="1113" y="3506"/>
                    <a:pt x="1312" y="3367"/>
                  </a:cubicBezTo>
                  <a:cubicBezTo>
                    <a:pt x="1510" y="3237"/>
                    <a:pt x="1679" y="3069"/>
                    <a:pt x="1868" y="2910"/>
                  </a:cubicBezTo>
                  <a:lnTo>
                    <a:pt x="2136" y="2681"/>
                  </a:lnTo>
                  <a:lnTo>
                    <a:pt x="2384" y="2423"/>
                  </a:lnTo>
                  <a:cubicBezTo>
                    <a:pt x="2553" y="2244"/>
                    <a:pt x="2721" y="2076"/>
                    <a:pt x="2860" y="1877"/>
                  </a:cubicBezTo>
                  <a:cubicBezTo>
                    <a:pt x="3000" y="1688"/>
                    <a:pt x="3158" y="1510"/>
                    <a:pt x="3288" y="1311"/>
                  </a:cubicBezTo>
                  <a:lnTo>
                    <a:pt x="3675" y="715"/>
                  </a:lnTo>
                  <a:cubicBezTo>
                    <a:pt x="3784" y="507"/>
                    <a:pt x="3893" y="309"/>
                    <a:pt x="4003" y="100"/>
                  </a:cubicBezTo>
                  <a:lnTo>
                    <a:pt x="37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5281275" y="2697050"/>
              <a:ext cx="68275" cy="80950"/>
            </a:xfrm>
            <a:custGeom>
              <a:avLst/>
              <a:gdLst/>
              <a:ahLst/>
              <a:cxnLst/>
              <a:rect l="l" t="t" r="r" b="b"/>
              <a:pathLst>
                <a:path w="2731" h="3238" extrusionOk="0">
                  <a:moveTo>
                    <a:pt x="2502" y="1"/>
                  </a:moveTo>
                  <a:cubicBezTo>
                    <a:pt x="2443" y="150"/>
                    <a:pt x="2393" y="309"/>
                    <a:pt x="2333" y="457"/>
                  </a:cubicBezTo>
                  <a:cubicBezTo>
                    <a:pt x="2274" y="616"/>
                    <a:pt x="2185" y="755"/>
                    <a:pt x="2105" y="894"/>
                  </a:cubicBezTo>
                  <a:cubicBezTo>
                    <a:pt x="2015" y="1033"/>
                    <a:pt x="1936" y="1183"/>
                    <a:pt x="1827" y="1322"/>
                  </a:cubicBezTo>
                  <a:lnTo>
                    <a:pt x="1509" y="1708"/>
                  </a:lnTo>
                  <a:cubicBezTo>
                    <a:pt x="1410" y="1847"/>
                    <a:pt x="1291" y="1967"/>
                    <a:pt x="1181" y="2096"/>
                  </a:cubicBezTo>
                  <a:cubicBezTo>
                    <a:pt x="1062" y="2215"/>
                    <a:pt x="953" y="2344"/>
                    <a:pt x="824" y="2454"/>
                  </a:cubicBezTo>
                  <a:cubicBezTo>
                    <a:pt x="556" y="2652"/>
                    <a:pt x="298" y="2871"/>
                    <a:pt x="0" y="3029"/>
                  </a:cubicBezTo>
                  <a:lnTo>
                    <a:pt x="139" y="3238"/>
                  </a:lnTo>
                  <a:cubicBezTo>
                    <a:pt x="427" y="3039"/>
                    <a:pt x="665" y="2791"/>
                    <a:pt x="914" y="2553"/>
                  </a:cubicBezTo>
                  <a:cubicBezTo>
                    <a:pt x="1042" y="2434"/>
                    <a:pt x="1142" y="2295"/>
                    <a:pt x="1261" y="2175"/>
                  </a:cubicBezTo>
                  <a:cubicBezTo>
                    <a:pt x="1370" y="2036"/>
                    <a:pt x="1490" y="1917"/>
                    <a:pt x="1598" y="1778"/>
                  </a:cubicBezTo>
                  <a:cubicBezTo>
                    <a:pt x="1698" y="1649"/>
                    <a:pt x="1807" y="1520"/>
                    <a:pt x="1926" y="1391"/>
                  </a:cubicBezTo>
                  <a:cubicBezTo>
                    <a:pt x="2035" y="1262"/>
                    <a:pt x="2125" y="1113"/>
                    <a:pt x="2224" y="974"/>
                  </a:cubicBezTo>
                  <a:cubicBezTo>
                    <a:pt x="2324" y="835"/>
                    <a:pt x="2432" y="706"/>
                    <a:pt x="2502" y="547"/>
                  </a:cubicBezTo>
                  <a:cubicBezTo>
                    <a:pt x="2582" y="398"/>
                    <a:pt x="2651" y="239"/>
                    <a:pt x="2730" y="90"/>
                  </a:cubicBezTo>
                  <a:lnTo>
                    <a:pt x="25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5293925" y="2692100"/>
              <a:ext cx="43475" cy="57600"/>
            </a:xfrm>
            <a:custGeom>
              <a:avLst/>
              <a:gdLst/>
              <a:ahLst/>
              <a:cxnLst/>
              <a:rect l="l" t="t" r="r" b="b"/>
              <a:pathLst>
                <a:path w="1739" h="2304" extrusionOk="0">
                  <a:moveTo>
                    <a:pt x="1520" y="0"/>
                  </a:moveTo>
                  <a:cubicBezTo>
                    <a:pt x="1440" y="199"/>
                    <a:pt x="1370" y="408"/>
                    <a:pt x="1262" y="606"/>
                  </a:cubicBezTo>
                  <a:cubicBezTo>
                    <a:pt x="1152" y="794"/>
                    <a:pt x="1053" y="983"/>
                    <a:pt x="924" y="1172"/>
                  </a:cubicBezTo>
                  <a:cubicBezTo>
                    <a:pt x="785" y="1341"/>
                    <a:pt x="646" y="1509"/>
                    <a:pt x="497" y="1678"/>
                  </a:cubicBezTo>
                  <a:cubicBezTo>
                    <a:pt x="338" y="1827"/>
                    <a:pt x="169" y="1976"/>
                    <a:pt x="0" y="2115"/>
                  </a:cubicBezTo>
                  <a:lnTo>
                    <a:pt x="179" y="2304"/>
                  </a:lnTo>
                  <a:cubicBezTo>
                    <a:pt x="318" y="2125"/>
                    <a:pt x="457" y="1946"/>
                    <a:pt x="606" y="1778"/>
                  </a:cubicBezTo>
                  <a:cubicBezTo>
                    <a:pt x="735" y="1589"/>
                    <a:pt x="864" y="1410"/>
                    <a:pt x="1003" y="1231"/>
                  </a:cubicBezTo>
                  <a:cubicBezTo>
                    <a:pt x="1132" y="1043"/>
                    <a:pt x="1251" y="854"/>
                    <a:pt x="1390" y="675"/>
                  </a:cubicBezTo>
                  <a:cubicBezTo>
                    <a:pt x="1520" y="497"/>
                    <a:pt x="1619" y="298"/>
                    <a:pt x="1738" y="110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5297400" y="2685400"/>
              <a:ext cx="24850" cy="31525"/>
            </a:xfrm>
            <a:custGeom>
              <a:avLst/>
              <a:gdLst/>
              <a:ahLst/>
              <a:cxnLst/>
              <a:rect l="l" t="t" r="r" b="b"/>
              <a:pathLst>
                <a:path w="994" h="1261" extrusionOk="0">
                  <a:moveTo>
                    <a:pt x="785" y="0"/>
                  </a:moveTo>
                  <a:cubicBezTo>
                    <a:pt x="735" y="100"/>
                    <a:pt x="695" y="208"/>
                    <a:pt x="655" y="318"/>
                  </a:cubicBezTo>
                  <a:cubicBezTo>
                    <a:pt x="616" y="427"/>
                    <a:pt x="547" y="517"/>
                    <a:pt x="477" y="606"/>
                  </a:cubicBezTo>
                  <a:cubicBezTo>
                    <a:pt x="408" y="705"/>
                    <a:pt x="338" y="795"/>
                    <a:pt x="258" y="874"/>
                  </a:cubicBezTo>
                  <a:cubicBezTo>
                    <a:pt x="189" y="963"/>
                    <a:pt x="90" y="1033"/>
                    <a:pt x="0" y="1102"/>
                  </a:cubicBezTo>
                  <a:lnTo>
                    <a:pt x="199" y="1261"/>
                  </a:lnTo>
                  <a:cubicBezTo>
                    <a:pt x="258" y="1162"/>
                    <a:pt x="328" y="1073"/>
                    <a:pt x="377" y="963"/>
                  </a:cubicBezTo>
                  <a:cubicBezTo>
                    <a:pt x="437" y="864"/>
                    <a:pt x="497" y="765"/>
                    <a:pt x="566" y="676"/>
                  </a:cubicBezTo>
                  <a:cubicBezTo>
                    <a:pt x="636" y="576"/>
                    <a:pt x="715" y="486"/>
                    <a:pt x="775" y="387"/>
                  </a:cubicBezTo>
                  <a:cubicBezTo>
                    <a:pt x="845" y="298"/>
                    <a:pt x="924" y="208"/>
                    <a:pt x="993" y="109"/>
                  </a:cubicBezTo>
                  <a:lnTo>
                    <a:pt x="78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5293675" y="2678200"/>
              <a:ext cx="16650" cy="22600"/>
            </a:xfrm>
            <a:custGeom>
              <a:avLst/>
              <a:gdLst/>
              <a:ahLst/>
              <a:cxnLst/>
              <a:rect l="l" t="t" r="r" b="b"/>
              <a:pathLst>
                <a:path w="666" h="904" extrusionOk="0">
                  <a:moveTo>
                    <a:pt x="447" y="0"/>
                  </a:moveTo>
                  <a:cubicBezTo>
                    <a:pt x="418" y="159"/>
                    <a:pt x="378" y="298"/>
                    <a:pt x="308" y="437"/>
                  </a:cubicBezTo>
                  <a:cubicBezTo>
                    <a:pt x="268" y="496"/>
                    <a:pt x="219" y="556"/>
                    <a:pt x="169" y="606"/>
                  </a:cubicBezTo>
                  <a:cubicBezTo>
                    <a:pt x="120" y="666"/>
                    <a:pt x="50" y="705"/>
                    <a:pt x="1" y="755"/>
                  </a:cubicBezTo>
                  <a:lnTo>
                    <a:pt x="199" y="904"/>
                  </a:lnTo>
                  <a:cubicBezTo>
                    <a:pt x="229" y="834"/>
                    <a:pt x="248" y="755"/>
                    <a:pt x="288" y="686"/>
                  </a:cubicBezTo>
                  <a:cubicBezTo>
                    <a:pt x="318" y="616"/>
                    <a:pt x="358" y="556"/>
                    <a:pt x="398" y="487"/>
                  </a:cubicBezTo>
                  <a:cubicBezTo>
                    <a:pt x="467" y="357"/>
                    <a:pt x="557" y="229"/>
                    <a:pt x="665" y="119"/>
                  </a:cubicBezTo>
                  <a:lnTo>
                    <a:pt x="4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4897500" y="2369400"/>
              <a:ext cx="130600" cy="385275"/>
            </a:xfrm>
            <a:custGeom>
              <a:avLst/>
              <a:gdLst/>
              <a:ahLst/>
              <a:cxnLst/>
              <a:rect l="l" t="t" r="r" b="b"/>
              <a:pathLst>
                <a:path w="5224" h="15411" extrusionOk="0">
                  <a:moveTo>
                    <a:pt x="5104" y="0"/>
                  </a:moveTo>
                  <a:cubicBezTo>
                    <a:pt x="4796" y="199"/>
                    <a:pt x="4469" y="378"/>
                    <a:pt x="4191" y="626"/>
                  </a:cubicBezTo>
                  <a:cubicBezTo>
                    <a:pt x="3903" y="854"/>
                    <a:pt x="3605" y="1073"/>
                    <a:pt x="3337" y="1341"/>
                  </a:cubicBezTo>
                  <a:cubicBezTo>
                    <a:pt x="3079" y="1609"/>
                    <a:pt x="2810" y="1867"/>
                    <a:pt x="2582" y="2155"/>
                  </a:cubicBezTo>
                  <a:lnTo>
                    <a:pt x="2234" y="2582"/>
                  </a:lnTo>
                  <a:cubicBezTo>
                    <a:pt x="2115" y="2731"/>
                    <a:pt x="2016" y="2890"/>
                    <a:pt x="1917" y="3039"/>
                  </a:cubicBezTo>
                  <a:cubicBezTo>
                    <a:pt x="1083" y="4270"/>
                    <a:pt x="507" y="5670"/>
                    <a:pt x="219" y="7120"/>
                  </a:cubicBezTo>
                  <a:cubicBezTo>
                    <a:pt x="180" y="7299"/>
                    <a:pt x="140" y="7487"/>
                    <a:pt x="110" y="7665"/>
                  </a:cubicBezTo>
                  <a:lnTo>
                    <a:pt x="50" y="8212"/>
                  </a:lnTo>
                  <a:cubicBezTo>
                    <a:pt x="30" y="8400"/>
                    <a:pt x="10" y="8579"/>
                    <a:pt x="1" y="8768"/>
                  </a:cubicBezTo>
                  <a:lnTo>
                    <a:pt x="1" y="9314"/>
                  </a:lnTo>
                  <a:cubicBezTo>
                    <a:pt x="1" y="9503"/>
                    <a:pt x="1" y="9681"/>
                    <a:pt x="10" y="9870"/>
                  </a:cubicBezTo>
                  <a:lnTo>
                    <a:pt x="70" y="10406"/>
                  </a:lnTo>
                  <a:lnTo>
                    <a:pt x="140" y="10952"/>
                  </a:lnTo>
                  <a:lnTo>
                    <a:pt x="249" y="11489"/>
                  </a:lnTo>
                  <a:lnTo>
                    <a:pt x="368" y="12014"/>
                  </a:lnTo>
                  <a:lnTo>
                    <a:pt x="537" y="12541"/>
                  </a:lnTo>
                  <a:lnTo>
                    <a:pt x="696" y="13047"/>
                  </a:lnTo>
                  <a:lnTo>
                    <a:pt x="904" y="13554"/>
                  </a:lnTo>
                  <a:lnTo>
                    <a:pt x="1122" y="14050"/>
                  </a:lnTo>
                  <a:cubicBezTo>
                    <a:pt x="1202" y="14209"/>
                    <a:pt x="1292" y="14368"/>
                    <a:pt x="1381" y="14527"/>
                  </a:cubicBezTo>
                  <a:cubicBezTo>
                    <a:pt x="1381" y="14527"/>
                    <a:pt x="1450" y="14636"/>
                    <a:pt x="1510" y="14755"/>
                  </a:cubicBezTo>
                  <a:cubicBezTo>
                    <a:pt x="1550" y="14814"/>
                    <a:pt x="1579" y="14874"/>
                    <a:pt x="1609" y="14914"/>
                  </a:cubicBezTo>
                  <a:cubicBezTo>
                    <a:pt x="1629" y="14964"/>
                    <a:pt x="1649" y="14984"/>
                    <a:pt x="1649" y="14984"/>
                  </a:cubicBezTo>
                  <a:lnTo>
                    <a:pt x="1987" y="15410"/>
                  </a:lnTo>
                  <a:lnTo>
                    <a:pt x="2175" y="15242"/>
                  </a:lnTo>
                  <a:lnTo>
                    <a:pt x="1848" y="14845"/>
                  </a:lnTo>
                  <a:cubicBezTo>
                    <a:pt x="1848" y="14845"/>
                    <a:pt x="1828" y="14825"/>
                    <a:pt x="1808" y="14775"/>
                  </a:cubicBezTo>
                  <a:cubicBezTo>
                    <a:pt x="1778" y="14735"/>
                    <a:pt x="1748" y="14686"/>
                    <a:pt x="1709" y="14626"/>
                  </a:cubicBezTo>
                  <a:lnTo>
                    <a:pt x="1570" y="14408"/>
                  </a:lnTo>
                  <a:cubicBezTo>
                    <a:pt x="1480" y="14258"/>
                    <a:pt x="1391" y="14110"/>
                    <a:pt x="1311" y="13951"/>
                  </a:cubicBezTo>
                  <a:lnTo>
                    <a:pt x="1083" y="13474"/>
                  </a:lnTo>
                  <a:lnTo>
                    <a:pt x="864" y="12987"/>
                  </a:lnTo>
                  <a:lnTo>
                    <a:pt x="696" y="12481"/>
                  </a:lnTo>
                  <a:lnTo>
                    <a:pt x="517" y="11975"/>
                  </a:lnTo>
                  <a:lnTo>
                    <a:pt x="388" y="11458"/>
                  </a:lnTo>
                  <a:lnTo>
                    <a:pt x="268" y="10933"/>
                  </a:lnTo>
                  <a:lnTo>
                    <a:pt x="199" y="10396"/>
                  </a:lnTo>
                  <a:lnTo>
                    <a:pt x="129" y="9860"/>
                  </a:lnTo>
                  <a:cubicBezTo>
                    <a:pt x="120" y="9671"/>
                    <a:pt x="120" y="9492"/>
                    <a:pt x="110" y="9314"/>
                  </a:cubicBezTo>
                  <a:lnTo>
                    <a:pt x="110" y="8768"/>
                  </a:lnTo>
                  <a:cubicBezTo>
                    <a:pt x="120" y="8589"/>
                    <a:pt x="149" y="8411"/>
                    <a:pt x="160" y="8222"/>
                  </a:cubicBezTo>
                  <a:lnTo>
                    <a:pt x="219" y="7676"/>
                  </a:lnTo>
                  <a:cubicBezTo>
                    <a:pt x="249" y="7497"/>
                    <a:pt x="288" y="7318"/>
                    <a:pt x="319" y="7140"/>
                  </a:cubicBezTo>
                  <a:cubicBezTo>
                    <a:pt x="606" y="5710"/>
                    <a:pt x="1192" y="4329"/>
                    <a:pt x="2036" y="3128"/>
                  </a:cubicBezTo>
                  <a:cubicBezTo>
                    <a:pt x="2145" y="2979"/>
                    <a:pt x="2234" y="2820"/>
                    <a:pt x="2354" y="2681"/>
                  </a:cubicBezTo>
                  <a:lnTo>
                    <a:pt x="2711" y="2264"/>
                  </a:lnTo>
                  <a:cubicBezTo>
                    <a:pt x="2940" y="1986"/>
                    <a:pt x="3207" y="1738"/>
                    <a:pt x="3476" y="1480"/>
                  </a:cubicBezTo>
                  <a:cubicBezTo>
                    <a:pt x="3734" y="1222"/>
                    <a:pt x="4032" y="1023"/>
                    <a:pt x="4320" y="805"/>
                  </a:cubicBezTo>
                  <a:cubicBezTo>
                    <a:pt x="4598" y="576"/>
                    <a:pt x="4915" y="408"/>
                    <a:pt x="5223" y="219"/>
                  </a:cubicBezTo>
                  <a:lnTo>
                    <a:pt x="51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4909925" y="2411850"/>
              <a:ext cx="86650" cy="335625"/>
            </a:xfrm>
            <a:custGeom>
              <a:avLst/>
              <a:gdLst/>
              <a:ahLst/>
              <a:cxnLst/>
              <a:rect l="l" t="t" r="r" b="b"/>
              <a:pathLst>
                <a:path w="3466" h="13425" extrusionOk="0">
                  <a:moveTo>
                    <a:pt x="3286" y="0"/>
                  </a:moveTo>
                  <a:cubicBezTo>
                    <a:pt x="2403" y="854"/>
                    <a:pt x="1658" y="1857"/>
                    <a:pt x="1132" y="2979"/>
                  </a:cubicBezTo>
                  <a:cubicBezTo>
                    <a:pt x="586" y="4091"/>
                    <a:pt x="239" y="5303"/>
                    <a:pt x="109" y="6524"/>
                  </a:cubicBezTo>
                  <a:cubicBezTo>
                    <a:pt x="0" y="7755"/>
                    <a:pt x="89" y="8986"/>
                    <a:pt x="387" y="10168"/>
                  </a:cubicBezTo>
                  <a:cubicBezTo>
                    <a:pt x="467" y="10466"/>
                    <a:pt x="566" y="10753"/>
                    <a:pt x="656" y="11042"/>
                  </a:cubicBezTo>
                  <a:cubicBezTo>
                    <a:pt x="695" y="11190"/>
                    <a:pt x="764" y="11329"/>
                    <a:pt x="814" y="11468"/>
                  </a:cubicBezTo>
                  <a:lnTo>
                    <a:pt x="993" y="11885"/>
                  </a:lnTo>
                  <a:cubicBezTo>
                    <a:pt x="1102" y="12163"/>
                    <a:pt x="1271" y="12421"/>
                    <a:pt x="1410" y="12690"/>
                  </a:cubicBezTo>
                  <a:cubicBezTo>
                    <a:pt x="1490" y="12819"/>
                    <a:pt x="1559" y="12948"/>
                    <a:pt x="1648" y="13067"/>
                  </a:cubicBezTo>
                  <a:cubicBezTo>
                    <a:pt x="1737" y="13186"/>
                    <a:pt x="1837" y="13305"/>
                    <a:pt x="1926" y="13425"/>
                  </a:cubicBezTo>
                  <a:lnTo>
                    <a:pt x="2115" y="13266"/>
                  </a:lnTo>
                  <a:cubicBezTo>
                    <a:pt x="1380" y="12392"/>
                    <a:pt x="864" y="11280"/>
                    <a:pt x="526" y="10128"/>
                  </a:cubicBezTo>
                  <a:cubicBezTo>
                    <a:pt x="208" y="8976"/>
                    <a:pt x="109" y="7755"/>
                    <a:pt x="219" y="6534"/>
                  </a:cubicBezTo>
                  <a:cubicBezTo>
                    <a:pt x="338" y="5322"/>
                    <a:pt x="705" y="4131"/>
                    <a:pt x="1261" y="3048"/>
                  </a:cubicBezTo>
                  <a:cubicBezTo>
                    <a:pt x="1807" y="1956"/>
                    <a:pt x="2571" y="983"/>
                    <a:pt x="3465" y="189"/>
                  </a:cubicBezTo>
                  <a:lnTo>
                    <a:pt x="328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4923825" y="2475625"/>
              <a:ext cx="52875" cy="266900"/>
            </a:xfrm>
            <a:custGeom>
              <a:avLst/>
              <a:gdLst/>
              <a:ahLst/>
              <a:cxnLst/>
              <a:rect l="l" t="t" r="r" b="b"/>
              <a:pathLst>
                <a:path w="2115" h="10676" extrusionOk="0">
                  <a:moveTo>
                    <a:pt x="1291" y="1"/>
                  </a:moveTo>
                  <a:cubicBezTo>
                    <a:pt x="1181" y="210"/>
                    <a:pt x="1082" y="428"/>
                    <a:pt x="973" y="636"/>
                  </a:cubicBezTo>
                  <a:cubicBezTo>
                    <a:pt x="864" y="855"/>
                    <a:pt x="795" y="1084"/>
                    <a:pt x="695" y="1302"/>
                  </a:cubicBezTo>
                  <a:lnTo>
                    <a:pt x="566" y="1629"/>
                  </a:lnTo>
                  <a:lnTo>
                    <a:pt x="467" y="1977"/>
                  </a:lnTo>
                  <a:cubicBezTo>
                    <a:pt x="407" y="2205"/>
                    <a:pt x="328" y="2434"/>
                    <a:pt x="278" y="2662"/>
                  </a:cubicBezTo>
                  <a:lnTo>
                    <a:pt x="139" y="3367"/>
                  </a:lnTo>
                  <a:lnTo>
                    <a:pt x="109" y="3546"/>
                  </a:lnTo>
                  <a:lnTo>
                    <a:pt x="89" y="3725"/>
                  </a:lnTo>
                  <a:lnTo>
                    <a:pt x="60" y="4072"/>
                  </a:lnTo>
                  <a:cubicBezTo>
                    <a:pt x="0" y="4548"/>
                    <a:pt x="20" y="5025"/>
                    <a:pt x="30" y="5502"/>
                  </a:cubicBezTo>
                  <a:cubicBezTo>
                    <a:pt x="50" y="5730"/>
                    <a:pt x="89" y="5969"/>
                    <a:pt x="109" y="6207"/>
                  </a:cubicBezTo>
                  <a:lnTo>
                    <a:pt x="149" y="6554"/>
                  </a:lnTo>
                  <a:lnTo>
                    <a:pt x="228" y="6902"/>
                  </a:lnTo>
                  <a:cubicBezTo>
                    <a:pt x="278" y="7130"/>
                    <a:pt x="318" y="7359"/>
                    <a:pt x="378" y="7587"/>
                  </a:cubicBezTo>
                  <a:lnTo>
                    <a:pt x="596" y="8252"/>
                  </a:lnTo>
                  <a:cubicBezTo>
                    <a:pt x="665" y="8480"/>
                    <a:pt x="775" y="8689"/>
                    <a:pt x="874" y="8897"/>
                  </a:cubicBezTo>
                  <a:cubicBezTo>
                    <a:pt x="973" y="9106"/>
                    <a:pt x="1053" y="9325"/>
                    <a:pt x="1181" y="9523"/>
                  </a:cubicBezTo>
                  <a:cubicBezTo>
                    <a:pt x="1291" y="9722"/>
                    <a:pt x="1410" y="9920"/>
                    <a:pt x="1519" y="10119"/>
                  </a:cubicBezTo>
                  <a:cubicBezTo>
                    <a:pt x="1648" y="10307"/>
                    <a:pt x="1777" y="10496"/>
                    <a:pt x="1916" y="10675"/>
                  </a:cubicBezTo>
                  <a:lnTo>
                    <a:pt x="2115" y="10526"/>
                  </a:lnTo>
                  <a:cubicBezTo>
                    <a:pt x="1539" y="9851"/>
                    <a:pt x="1092" y="9047"/>
                    <a:pt x="735" y="8202"/>
                  </a:cubicBezTo>
                  <a:lnTo>
                    <a:pt x="506" y="7547"/>
                  </a:lnTo>
                  <a:cubicBezTo>
                    <a:pt x="437" y="7329"/>
                    <a:pt x="397" y="7101"/>
                    <a:pt x="338" y="6872"/>
                  </a:cubicBezTo>
                  <a:cubicBezTo>
                    <a:pt x="318" y="6763"/>
                    <a:pt x="288" y="6644"/>
                    <a:pt x="258" y="6534"/>
                  </a:cubicBezTo>
                  <a:lnTo>
                    <a:pt x="219" y="6187"/>
                  </a:lnTo>
                  <a:cubicBezTo>
                    <a:pt x="189" y="5958"/>
                    <a:pt x="159" y="5720"/>
                    <a:pt x="139" y="5492"/>
                  </a:cubicBezTo>
                  <a:cubicBezTo>
                    <a:pt x="129" y="5025"/>
                    <a:pt x="109" y="4548"/>
                    <a:pt x="179" y="4082"/>
                  </a:cubicBezTo>
                  <a:lnTo>
                    <a:pt x="208" y="3734"/>
                  </a:lnTo>
                  <a:lnTo>
                    <a:pt x="239" y="3566"/>
                  </a:lnTo>
                  <a:lnTo>
                    <a:pt x="268" y="3387"/>
                  </a:lnTo>
                  <a:lnTo>
                    <a:pt x="417" y="2702"/>
                  </a:lnTo>
                  <a:cubicBezTo>
                    <a:pt x="477" y="2474"/>
                    <a:pt x="556" y="2255"/>
                    <a:pt x="625" y="2026"/>
                  </a:cubicBezTo>
                  <a:lnTo>
                    <a:pt x="735" y="1699"/>
                  </a:lnTo>
                  <a:lnTo>
                    <a:pt x="874" y="1371"/>
                  </a:lnTo>
                  <a:cubicBezTo>
                    <a:pt x="973" y="1163"/>
                    <a:pt x="1062" y="945"/>
                    <a:pt x="1172" y="746"/>
                  </a:cubicBezTo>
                  <a:cubicBezTo>
                    <a:pt x="1291" y="537"/>
                    <a:pt x="1400" y="338"/>
                    <a:pt x="1519" y="140"/>
                  </a:cubicBez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4938450" y="2526025"/>
              <a:ext cx="46200" cy="205800"/>
            </a:xfrm>
            <a:custGeom>
              <a:avLst/>
              <a:gdLst/>
              <a:ahLst/>
              <a:cxnLst/>
              <a:rect l="l" t="t" r="r" b="b"/>
              <a:pathLst>
                <a:path w="1848" h="8232" extrusionOk="0">
                  <a:moveTo>
                    <a:pt x="448" y="1"/>
                  </a:moveTo>
                  <a:cubicBezTo>
                    <a:pt x="349" y="348"/>
                    <a:pt x="239" y="696"/>
                    <a:pt x="179" y="1053"/>
                  </a:cubicBezTo>
                  <a:lnTo>
                    <a:pt x="90" y="1590"/>
                  </a:lnTo>
                  <a:cubicBezTo>
                    <a:pt x="71" y="1768"/>
                    <a:pt x="60" y="1957"/>
                    <a:pt x="40" y="2135"/>
                  </a:cubicBezTo>
                  <a:cubicBezTo>
                    <a:pt x="31" y="2314"/>
                    <a:pt x="1" y="2493"/>
                    <a:pt x="11" y="2671"/>
                  </a:cubicBezTo>
                  <a:lnTo>
                    <a:pt x="11" y="3218"/>
                  </a:lnTo>
                  <a:lnTo>
                    <a:pt x="21" y="3486"/>
                  </a:lnTo>
                  <a:cubicBezTo>
                    <a:pt x="21" y="3575"/>
                    <a:pt x="31" y="3664"/>
                    <a:pt x="40" y="3754"/>
                  </a:cubicBezTo>
                  <a:lnTo>
                    <a:pt x="110" y="4290"/>
                  </a:lnTo>
                  <a:cubicBezTo>
                    <a:pt x="120" y="4479"/>
                    <a:pt x="179" y="4648"/>
                    <a:pt x="210" y="4826"/>
                  </a:cubicBezTo>
                  <a:lnTo>
                    <a:pt x="338" y="5352"/>
                  </a:lnTo>
                  <a:cubicBezTo>
                    <a:pt x="388" y="5521"/>
                    <a:pt x="448" y="5690"/>
                    <a:pt x="507" y="5859"/>
                  </a:cubicBezTo>
                  <a:cubicBezTo>
                    <a:pt x="567" y="6027"/>
                    <a:pt x="607" y="6197"/>
                    <a:pt x="686" y="6356"/>
                  </a:cubicBezTo>
                  <a:lnTo>
                    <a:pt x="894" y="6842"/>
                  </a:lnTo>
                  <a:cubicBezTo>
                    <a:pt x="934" y="6931"/>
                    <a:pt x="964" y="7011"/>
                    <a:pt x="1004" y="7090"/>
                  </a:cubicBezTo>
                  <a:lnTo>
                    <a:pt x="1133" y="7318"/>
                  </a:lnTo>
                  <a:cubicBezTo>
                    <a:pt x="1212" y="7477"/>
                    <a:pt x="1291" y="7636"/>
                    <a:pt x="1371" y="7785"/>
                  </a:cubicBezTo>
                  <a:cubicBezTo>
                    <a:pt x="1450" y="7944"/>
                    <a:pt x="1550" y="8083"/>
                    <a:pt x="1639" y="8232"/>
                  </a:cubicBezTo>
                  <a:lnTo>
                    <a:pt x="1847" y="8103"/>
                  </a:lnTo>
                  <a:cubicBezTo>
                    <a:pt x="1759" y="7964"/>
                    <a:pt x="1649" y="7825"/>
                    <a:pt x="1560" y="7676"/>
                  </a:cubicBezTo>
                  <a:lnTo>
                    <a:pt x="1302" y="7229"/>
                  </a:lnTo>
                  <a:lnTo>
                    <a:pt x="1163" y="7011"/>
                  </a:lnTo>
                  <a:lnTo>
                    <a:pt x="1053" y="6773"/>
                  </a:lnTo>
                  <a:lnTo>
                    <a:pt x="825" y="6305"/>
                  </a:lnTo>
                  <a:cubicBezTo>
                    <a:pt x="746" y="6147"/>
                    <a:pt x="696" y="5978"/>
                    <a:pt x="627" y="5819"/>
                  </a:cubicBezTo>
                  <a:lnTo>
                    <a:pt x="448" y="5313"/>
                  </a:lnTo>
                  <a:lnTo>
                    <a:pt x="318" y="4796"/>
                  </a:lnTo>
                  <a:cubicBezTo>
                    <a:pt x="279" y="4628"/>
                    <a:pt x="229" y="4459"/>
                    <a:pt x="219" y="4280"/>
                  </a:cubicBezTo>
                  <a:cubicBezTo>
                    <a:pt x="190" y="4101"/>
                    <a:pt x="170" y="3922"/>
                    <a:pt x="150" y="3744"/>
                  </a:cubicBezTo>
                  <a:cubicBezTo>
                    <a:pt x="140" y="3655"/>
                    <a:pt x="130" y="3575"/>
                    <a:pt x="130" y="3486"/>
                  </a:cubicBezTo>
                  <a:lnTo>
                    <a:pt x="130" y="3218"/>
                  </a:lnTo>
                  <a:lnTo>
                    <a:pt x="140" y="2682"/>
                  </a:lnTo>
                  <a:cubicBezTo>
                    <a:pt x="140" y="2503"/>
                    <a:pt x="170" y="2324"/>
                    <a:pt x="190" y="2146"/>
                  </a:cubicBezTo>
                  <a:cubicBezTo>
                    <a:pt x="210" y="1967"/>
                    <a:pt x="229" y="1798"/>
                    <a:pt x="259" y="1619"/>
                  </a:cubicBezTo>
                  <a:lnTo>
                    <a:pt x="378" y="1103"/>
                  </a:lnTo>
                  <a:cubicBezTo>
                    <a:pt x="438" y="755"/>
                    <a:pt x="577" y="427"/>
                    <a:pt x="686" y="90"/>
                  </a:cubicBezTo>
                  <a:lnTo>
                    <a:pt x="4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4950125" y="2587600"/>
              <a:ext cx="44700" cy="135050"/>
            </a:xfrm>
            <a:custGeom>
              <a:avLst/>
              <a:gdLst/>
              <a:ahLst/>
              <a:cxnLst/>
              <a:rect l="l" t="t" r="r" b="b"/>
              <a:pathLst>
                <a:path w="1788" h="5402" extrusionOk="0">
                  <a:moveTo>
                    <a:pt x="10" y="0"/>
                  </a:moveTo>
                  <a:cubicBezTo>
                    <a:pt x="1" y="119"/>
                    <a:pt x="10" y="239"/>
                    <a:pt x="21" y="358"/>
                  </a:cubicBezTo>
                  <a:lnTo>
                    <a:pt x="30" y="715"/>
                  </a:lnTo>
                  <a:cubicBezTo>
                    <a:pt x="40" y="834"/>
                    <a:pt x="40" y="953"/>
                    <a:pt x="50" y="1073"/>
                  </a:cubicBezTo>
                  <a:lnTo>
                    <a:pt x="100" y="1430"/>
                  </a:lnTo>
                  <a:cubicBezTo>
                    <a:pt x="149" y="1916"/>
                    <a:pt x="268" y="2383"/>
                    <a:pt x="368" y="2850"/>
                  </a:cubicBezTo>
                  <a:lnTo>
                    <a:pt x="606" y="3525"/>
                  </a:lnTo>
                  <a:cubicBezTo>
                    <a:pt x="696" y="3743"/>
                    <a:pt x="805" y="3962"/>
                    <a:pt x="894" y="4180"/>
                  </a:cubicBezTo>
                  <a:cubicBezTo>
                    <a:pt x="983" y="4398"/>
                    <a:pt x="1113" y="4597"/>
                    <a:pt x="1222" y="4806"/>
                  </a:cubicBezTo>
                  <a:lnTo>
                    <a:pt x="1391" y="5113"/>
                  </a:lnTo>
                  <a:cubicBezTo>
                    <a:pt x="1460" y="5203"/>
                    <a:pt x="1530" y="5302"/>
                    <a:pt x="1589" y="5402"/>
                  </a:cubicBezTo>
                  <a:lnTo>
                    <a:pt x="1788" y="5252"/>
                  </a:lnTo>
                  <a:cubicBezTo>
                    <a:pt x="1718" y="5163"/>
                    <a:pt x="1639" y="5084"/>
                    <a:pt x="1579" y="4994"/>
                  </a:cubicBezTo>
                  <a:lnTo>
                    <a:pt x="1391" y="4707"/>
                  </a:lnTo>
                  <a:cubicBezTo>
                    <a:pt x="1261" y="4508"/>
                    <a:pt x="1122" y="4319"/>
                    <a:pt x="1023" y="4111"/>
                  </a:cubicBezTo>
                  <a:cubicBezTo>
                    <a:pt x="924" y="3902"/>
                    <a:pt x="805" y="3703"/>
                    <a:pt x="716" y="3485"/>
                  </a:cubicBezTo>
                  <a:cubicBezTo>
                    <a:pt x="636" y="3267"/>
                    <a:pt x="557" y="3039"/>
                    <a:pt x="477" y="2820"/>
                  </a:cubicBezTo>
                  <a:cubicBezTo>
                    <a:pt x="368" y="2353"/>
                    <a:pt x="268" y="1896"/>
                    <a:pt x="249" y="1420"/>
                  </a:cubicBezTo>
                  <a:lnTo>
                    <a:pt x="219" y="1073"/>
                  </a:lnTo>
                  <a:cubicBezTo>
                    <a:pt x="219" y="953"/>
                    <a:pt x="229" y="834"/>
                    <a:pt x="229" y="715"/>
                  </a:cubicBezTo>
                  <a:lnTo>
                    <a:pt x="249" y="367"/>
                  </a:lnTo>
                  <a:cubicBezTo>
                    <a:pt x="249" y="248"/>
                    <a:pt x="249" y="139"/>
                    <a:pt x="268" y="20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4968000" y="2619100"/>
              <a:ext cx="40475" cy="95850"/>
            </a:xfrm>
            <a:custGeom>
              <a:avLst/>
              <a:gdLst/>
              <a:ahLst/>
              <a:cxnLst/>
              <a:rect l="l" t="t" r="r" b="b"/>
              <a:pathLst>
                <a:path w="1619" h="3834" extrusionOk="0">
                  <a:moveTo>
                    <a:pt x="248" y="1"/>
                  </a:moveTo>
                  <a:lnTo>
                    <a:pt x="1" y="21"/>
                  </a:lnTo>
                  <a:cubicBezTo>
                    <a:pt x="21" y="190"/>
                    <a:pt x="50" y="358"/>
                    <a:pt x="80" y="528"/>
                  </a:cubicBezTo>
                  <a:cubicBezTo>
                    <a:pt x="109" y="696"/>
                    <a:pt x="160" y="865"/>
                    <a:pt x="199" y="1034"/>
                  </a:cubicBezTo>
                  <a:cubicBezTo>
                    <a:pt x="279" y="1362"/>
                    <a:pt x="427" y="1679"/>
                    <a:pt x="526" y="2007"/>
                  </a:cubicBezTo>
                  <a:cubicBezTo>
                    <a:pt x="566" y="2176"/>
                    <a:pt x="656" y="2324"/>
                    <a:pt x="705" y="2483"/>
                  </a:cubicBezTo>
                  <a:cubicBezTo>
                    <a:pt x="775" y="2642"/>
                    <a:pt x="824" y="2801"/>
                    <a:pt x="904" y="2950"/>
                  </a:cubicBezTo>
                  <a:cubicBezTo>
                    <a:pt x="983" y="3109"/>
                    <a:pt x="1063" y="3258"/>
                    <a:pt x="1142" y="3407"/>
                  </a:cubicBezTo>
                  <a:cubicBezTo>
                    <a:pt x="1222" y="3556"/>
                    <a:pt x="1331" y="3695"/>
                    <a:pt x="1430" y="3834"/>
                  </a:cubicBezTo>
                  <a:lnTo>
                    <a:pt x="1619" y="3675"/>
                  </a:lnTo>
                  <a:cubicBezTo>
                    <a:pt x="1510" y="3556"/>
                    <a:pt x="1391" y="3447"/>
                    <a:pt x="1301" y="3308"/>
                  </a:cubicBezTo>
                  <a:lnTo>
                    <a:pt x="1033" y="2891"/>
                  </a:lnTo>
                  <a:cubicBezTo>
                    <a:pt x="944" y="2752"/>
                    <a:pt x="884" y="2593"/>
                    <a:pt x="815" y="2443"/>
                  </a:cubicBezTo>
                  <a:cubicBezTo>
                    <a:pt x="755" y="2285"/>
                    <a:pt x="665" y="2136"/>
                    <a:pt x="626" y="1967"/>
                  </a:cubicBezTo>
                  <a:cubicBezTo>
                    <a:pt x="526" y="1649"/>
                    <a:pt x="398" y="1331"/>
                    <a:pt x="348" y="1004"/>
                  </a:cubicBezTo>
                  <a:cubicBezTo>
                    <a:pt x="318" y="835"/>
                    <a:pt x="279" y="667"/>
                    <a:pt x="268" y="508"/>
                  </a:cubicBezTo>
                  <a:cubicBezTo>
                    <a:pt x="259" y="338"/>
                    <a:pt x="259" y="170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4985625" y="2644200"/>
              <a:ext cx="33050" cy="62300"/>
            </a:xfrm>
            <a:custGeom>
              <a:avLst/>
              <a:gdLst/>
              <a:ahLst/>
              <a:cxnLst/>
              <a:rect l="l" t="t" r="r" b="b"/>
              <a:pathLst>
                <a:path w="1322" h="2492" extrusionOk="0">
                  <a:moveTo>
                    <a:pt x="258" y="0"/>
                  </a:moveTo>
                  <a:lnTo>
                    <a:pt x="0" y="49"/>
                  </a:lnTo>
                  <a:cubicBezTo>
                    <a:pt x="70" y="268"/>
                    <a:pt x="169" y="477"/>
                    <a:pt x="249" y="685"/>
                  </a:cubicBezTo>
                  <a:cubicBezTo>
                    <a:pt x="298" y="784"/>
                    <a:pt x="328" y="894"/>
                    <a:pt x="378" y="993"/>
                  </a:cubicBezTo>
                  <a:cubicBezTo>
                    <a:pt x="428" y="1092"/>
                    <a:pt x="477" y="1201"/>
                    <a:pt x="517" y="1300"/>
                  </a:cubicBezTo>
                  <a:cubicBezTo>
                    <a:pt x="567" y="1400"/>
                    <a:pt x="616" y="1509"/>
                    <a:pt x="656" y="1609"/>
                  </a:cubicBezTo>
                  <a:lnTo>
                    <a:pt x="805" y="1907"/>
                  </a:lnTo>
                  <a:cubicBezTo>
                    <a:pt x="904" y="2105"/>
                    <a:pt x="993" y="2313"/>
                    <a:pt x="1123" y="2492"/>
                  </a:cubicBezTo>
                  <a:lnTo>
                    <a:pt x="1321" y="2363"/>
                  </a:lnTo>
                  <a:cubicBezTo>
                    <a:pt x="1172" y="2204"/>
                    <a:pt x="1053" y="2026"/>
                    <a:pt x="934" y="1837"/>
                  </a:cubicBezTo>
                  <a:cubicBezTo>
                    <a:pt x="874" y="1748"/>
                    <a:pt x="805" y="1658"/>
                    <a:pt x="755" y="1559"/>
                  </a:cubicBezTo>
                  <a:lnTo>
                    <a:pt x="616" y="1261"/>
                  </a:lnTo>
                  <a:lnTo>
                    <a:pt x="487" y="953"/>
                  </a:lnTo>
                  <a:cubicBezTo>
                    <a:pt x="447" y="854"/>
                    <a:pt x="417" y="744"/>
                    <a:pt x="388" y="636"/>
                  </a:cubicBezTo>
                  <a:cubicBezTo>
                    <a:pt x="328" y="427"/>
                    <a:pt x="269" y="219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5011700" y="2663050"/>
              <a:ext cx="20375" cy="33525"/>
            </a:xfrm>
            <a:custGeom>
              <a:avLst/>
              <a:gdLst/>
              <a:ahLst/>
              <a:cxnLst/>
              <a:rect l="l" t="t" r="r" b="b"/>
              <a:pathLst>
                <a:path w="815" h="1341" extrusionOk="0">
                  <a:moveTo>
                    <a:pt x="238" y="1"/>
                  </a:moveTo>
                  <a:lnTo>
                    <a:pt x="0" y="90"/>
                  </a:lnTo>
                  <a:cubicBezTo>
                    <a:pt x="60" y="189"/>
                    <a:pt x="129" y="288"/>
                    <a:pt x="179" y="388"/>
                  </a:cubicBezTo>
                  <a:cubicBezTo>
                    <a:pt x="228" y="497"/>
                    <a:pt x="278" y="606"/>
                    <a:pt x="338" y="705"/>
                  </a:cubicBezTo>
                  <a:cubicBezTo>
                    <a:pt x="387" y="805"/>
                    <a:pt x="437" y="914"/>
                    <a:pt x="477" y="1023"/>
                  </a:cubicBezTo>
                  <a:cubicBezTo>
                    <a:pt x="497" y="1073"/>
                    <a:pt x="516" y="1133"/>
                    <a:pt x="536" y="1192"/>
                  </a:cubicBezTo>
                  <a:cubicBezTo>
                    <a:pt x="556" y="1241"/>
                    <a:pt x="586" y="1292"/>
                    <a:pt x="605" y="1341"/>
                  </a:cubicBezTo>
                  <a:lnTo>
                    <a:pt x="814" y="1222"/>
                  </a:lnTo>
                  <a:cubicBezTo>
                    <a:pt x="775" y="1172"/>
                    <a:pt x="735" y="1133"/>
                    <a:pt x="695" y="1093"/>
                  </a:cubicBezTo>
                  <a:cubicBezTo>
                    <a:pt x="665" y="1043"/>
                    <a:pt x="636" y="1003"/>
                    <a:pt x="605" y="954"/>
                  </a:cubicBezTo>
                  <a:lnTo>
                    <a:pt x="427" y="656"/>
                  </a:lnTo>
                  <a:cubicBezTo>
                    <a:pt x="377" y="557"/>
                    <a:pt x="338" y="447"/>
                    <a:pt x="318" y="338"/>
                  </a:cubicBezTo>
                  <a:cubicBezTo>
                    <a:pt x="288" y="229"/>
                    <a:pt x="268" y="110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5027575" y="2667750"/>
              <a:ext cx="16650" cy="22150"/>
            </a:xfrm>
            <a:custGeom>
              <a:avLst/>
              <a:gdLst/>
              <a:ahLst/>
              <a:cxnLst/>
              <a:rect l="l" t="t" r="r" b="b"/>
              <a:pathLst>
                <a:path w="666" h="886" extrusionOk="0">
                  <a:moveTo>
                    <a:pt x="229" y="1"/>
                  </a:moveTo>
                  <a:lnTo>
                    <a:pt x="1" y="91"/>
                  </a:lnTo>
                  <a:lnTo>
                    <a:pt x="70" y="190"/>
                  </a:lnTo>
                  <a:cubicBezTo>
                    <a:pt x="100" y="219"/>
                    <a:pt x="129" y="250"/>
                    <a:pt x="149" y="279"/>
                  </a:cubicBezTo>
                  <a:cubicBezTo>
                    <a:pt x="199" y="339"/>
                    <a:pt x="239" y="398"/>
                    <a:pt x="279" y="468"/>
                  </a:cubicBezTo>
                  <a:cubicBezTo>
                    <a:pt x="308" y="537"/>
                    <a:pt x="348" y="607"/>
                    <a:pt x="368" y="676"/>
                  </a:cubicBezTo>
                  <a:cubicBezTo>
                    <a:pt x="398" y="746"/>
                    <a:pt x="427" y="815"/>
                    <a:pt x="447" y="885"/>
                  </a:cubicBezTo>
                  <a:lnTo>
                    <a:pt x="665" y="756"/>
                  </a:lnTo>
                  <a:cubicBezTo>
                    <a:pt x="606" y="706"/>
                    <a:pt x="537" y="667"/>
                    <a:pt x="487" y="607"/>
                  </a:cubicBezTo>
                  <a:cubicBezTo>
                    <a:pt x="447" y="547"/>
                    <a:pt x="407" y="478"/>
                    <a:pt x="368" y="418"/>
                  </a:cubicBezTo>
                  <a:cubicBezTo>
                    <a:pt x="338" y="349"/>
                    <a:pt x="298" y="279"/>
                    <a:pt x="279" y="210"/>
                  </a:cubicBezTo>
                  <a:cubicBezTo>
                    <a:pt x="268" y="180"/>
                    <a:pt x="259" y="140"/>
                    <a:pt x="248" y="111"/>
                  </a:cubicBezTo>
                  <a:cubicBezTo>
                    <a:pt x="239" y="71"/>
                    <a:pt x="239" y="3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5156900" y="2336600"/>
              <a:ext cx="294925" cy="262450"/>
            </a:xfrm>
            <a:custGeom>
              <a:avLst/>
              <a:gdLst/>
              <a:ahLst/>
              <a:cxnLst/>
              <a:rect l="l" t="t" r="r" b="b"/>
              <a:pathLst>
                <a:path w="11797" h="10498" extrusionOk="0">
                  <a:moveTo>
                    <a:pt x="1151" y="1"/>
                  </a:moveTo>
                  <a:cubicBezTo>
                    <a:pt x="1125" y="1"/>
                    <a:pt x="1099" y="1"/>
                    <a:pt x="1073" y="2"/>
                  </a:cubicBezTo>
                  <a:lnTo>
                    <a:pt x="536" y="21"/>
                  </a:lnTo>
                  <a:cubicBezTo>
                    <a:pt x="536" y="21"/>
                    <a:pt x="397" y="32"/>
                    <a:pt x="269" y="41"/>
                  </a:cubicBezTo>
                  <a:cubicBezTo>
                    <a:pt x="130" y="71"/>
                    <a:pt x="0" y="91"/>
                    <a:pt x="0" y="91"/>
                  </a:cubicBezTo>
                  <a:lnTo>
                    <a:pt x="60" y="339"/>
                  </a:lnTo>
                  <a:cubicBezTo>
                    <a:pt x="60" y="339"/>
                    <a:pt x="179" y="310"/>
                    <a:pt x="308" y="290"/>
                  </a:cubicBezTo>
                  <a:cubicBezTo>
                    <a:pt x="437" y="270"/>
                    <a:pt x="556" y="260"/>
                    <a:pt x="556" y="260"/>
                  </a:cubicBezTo>
                  <a:lnTo>
                    <a:pt x="1073" y="230"/>
                  </a:lnTo>
                  <a:cubicBezTo>
                    <a:pt x="1150" y="224"/>
                    <a:pt x="1228" y="221"/>
                    <a:pt x="1306" y="221"/>
                  </a:cubicBezTo>
                  <a:cubicBezTo>
                    <a:pt x="1579" y="221"/>
                    <a:pt x="1855" y="255"/>
                    <a:pt x="2125" y="270"/>
                  </a:cubicBezTo>
                  <a:cubicBezTo>
                    <a:pt x="2483" y="290"/>
                    <a:pt x="2830" y="369"/>
                    <a:pt x="3178" y="429"/>
                  </a:cubicBezTo>
                  <a:cubicBezTo>
                    <a:pt x="3535" y="478"/>
                    <a:pt x="3873" y="588"/>
                    <a:pt x="4221" y="677"/>
                  </a:cubicBezTo>
                  <a:cubicBezTo>
                    <a:pt x="4916" y="886"/>
                    <a:pt x="5580" y="1164"/>
                    <a:pt x="6226" y="1511"/>
                  </a:cubicBezTo>
                  <a:cubicBezTo>
                    <a:pt x="6385" y="1590"/>
                    <a:pt x="6534" y="1690"/>
                    <a:pt x="6692" y="1799"/>
                  </a:cubicBezTo>
                  <a:lnTo>
                    <a:pt x="7140" y="2097"/>
                  </a:lnTo>
                  <a:cubicBezTo>
                    <a:pt x="7299" y="2196"/>
                    <a:pt x="7438" y="2315"/>
                    <a:pt x="7577" y="2435"/>
                  </a:cubicBezTo>
                  <a:lnTo>
                    <a:pt x="8003" y="2772"/>
                  </a:lnTo>
                  <a:cubicBezTo>
                    <a:pt x="9095" y="3735"/>
                    <a:pt x="9999" y="4937"/>
                    <a:pt x="10624" y="6267"/>
                  </a:cubicBezTo>
                  <a:cubicBezTo>
                    <a:pt x="10763" y="6605"/>
                    <a:pt x="10902" y="6942"/>
                    <a:pt x="11032" y="7290"/>
                  </a:cubicBezTo>
                  <a:cubicBezTo>
                    <a:pt x="11131" y="7637"/>
                    <a:pt x="11240" y="7985"/>
                    <a:pt x="11330" y="8342"/>
                  </a:cubicBezTo>
                  <a:cubicBezTo>
                    <a:pt x="11389" y="8699"/>
                    <a:pt x="11449" y="9057"/>
                    <a:pt x="11489" y="9414"/>
                  </a:cubicBezTo>
                  <a:lnTo>
                    <a:pt x="11548" y="10487"/>
                  </a:lnTo>
                  <a:lnTo>
                    <a:pt x="11796" y="10497"/>
                  </a:lnTo>
                  <a:cubicBezTo>
                    <a:pt x="11776" y="10129"/>
                    <a:pt x="11747" y="9762"/>
                    <a:pt x="11717" y="9395"/>
                  </a:cubicBezTo>
                  <a:cubicBezTo>
                    <a:pt x="11657" y="9028"/>
                    <a:pt x="11588" y="8660"/>
                    <a:pt x="11518" y="8293"/>
                  </a:cubicBezTo>
                  <a:cubicBezTo>
                    <a:pt x="11419" y="7935"/>
                    <a:pt x="11300" y="7587"/>
                    <a:pt x="11191" y="7230"/>
                  </a:cubicBezTo>
                  <a:cubicBezTo>
                    <a:pt x="11052" y="6883"/>
                    <a:pt x="10902" y="6545"/>
                    <a:pt x="10754" y="6208"/>
                  </a:cubicBezTo>
                  <a:cubicBezTo>
                    <a:pt x="10099" y="4867"/>
                    <a:pt x="9175" y="3666"/>
                    <a:pt x="8073" y="2693"/>
                  </a:cubicBezTo>
                  <a:lnTo>
                    <a:pt x="7646" y="2345"/>
                  </a:lnTo>
                  <a:cubicBezTo>
                    <a:pt x="7497" y="2226"/>
                    <a:pt x="7358" y="2107"/>
                    <a:pt x="7209" y="2007"/>
                  </a:cubicBezTo>
                  <a:lnTo>
                    <a:pt x="6752" y="1700"/>
                  </a:lnTo>
                  <a:lnTo>
                    <a:pt x="6514" y="1541"/>
                  </a:lnTo>
                  <a:cubicBezTo>
                    <a:pt x="6445" y="1501"/>
                    <a:pt x="6355" y="1451"/>
                    <a:pt x="6275" y="1412"/>
                  </a:cubicBezTo>
                  <a:cubicBezTo>
                    <a:pt x="5640" y="1054"/>
                    <a:pt x="4965" y="756"/>
                    <a:pt x="4270" y="538"/>
                  </a:cubicBezTo>
                  <a:cubicBezTo>
                    <a:pt x="3912" y="438"/>
                    <a:pt x="3575" y="319"/>
                    <a:pt x="3217" y="260"/>
                  </a:cubicBezTo>
                  <a:cubicBezTo>
                    <a:pt x="2860" y="200"/>
                    <a:pt x="2513" y="111"/>
                    <a:pt x="2145" y="81"/>
                  </a:cubicBezTo>
                  <a:cubicBezTo>
                    <a:pt x="1814" y="54"/>
                    <a:pt x="1482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5157650" y="2349925"/>
              <a:ext cx="273800" cy="200700"/>
            </a:xfrm>
            <a:custGeom>
              <a:avLst/>
              <a:gdLst/>
              <a:ahLst/>
              <a:cxnLst/>
              <a:rect l="l" t="t" r="r" b="b"/>
              <a:pathLst>
                <a:path w="10952" h="8028" extrusionOk="0">
                  <a:moveTo>
                    <a:pt x="1202" y="1"/>
                  </a:moveTo>
                  <a:cubicBezTo>
                    <a:pt x="1102" y="1"/>
                    <a:pt x="1003" y="5"/>
                    <a:pt x="904" y="5"/>
                  </a:cubicBezTo>
                  <a:cubicBezTo>
                    <a:pt x="606" y="5"/>
                    <a:pt x="298" y="25"/>
                    <a:pt x="0" y="75"/>
                  </a:cubicBezTo>
                  <a:lnTo>
                    <a:pt x="50" y="313"/>
                  </a:lnTo>
                  <a:cubicBezTo>
                    <a:pt x="434" y="248"/>
                    <a:pt x="828" y="219"/>
                    <a:pt x="1227" y="219"/>
                  </a:cubicBezTo>
                  <a:cubicBezTo>
                    <a:pt x="1996" y="219"/>
                    <a:pt x="2784" y="329"/>
                    <a:pt x="3555" y="512"/>
                  </a:cubicBezTo>
                  <a:cubicBezTo>
                    <a:pt x="4716" y="809"/>
                    <a:pt x="5839" y="1326"/>
                    <a:pt x="6821" y="2041"/>
                  </a:cubicBezTo>
                  <a:cubicBezTo>
                    <a:pt x="7814" y="2756"/>
                    <a:pt x="8659" y="3669"/>
                    <a:pt x="9314" y="4691"/>
                  </a:cubicBezTo>
                  <a:cubicBezTo>
                    <a:pt x="9979" y="5714"/>
                    <a:pt x="10455" y="6856"/>
                    <a:pt x="10704" y="8027"/>
                  </a:cubicBezTo>
                  <a:lnTo>
                    <a:pt x="10952" y="7968"/>
                  </a:lnTo>
                  <a:cubicBezTo>
                    <a:pt x="10644" y="6776"/>
                    <a:pt x="10138" y="5635"/>
                    <a:pt x="9443" y="4612"/>
                  </a:cubicBezTo>
                  <a:cubicBezTo>
                    <a:pt x="8748" y="3579"/>
                    <a:pt x="7884" y="2676"/>
                    <a:pt x="6891" y="1951"/>
                  </a:cubicBezTo>
                  <a:cubicBezTo>
                    <a:pt x="5888" y="1236"/>
                    <a:pt x="4756" y="700"/>
                    <a:pt x="3584" y="373"/>
                  </a:cubicBezTo>
                  <a:lnTo>
                    <a:pt x="3366" y="313"/>
                  </a:lnTo>
                  <a:lnTo>
                    <a:pt x="3148" y="263"/>
                  </a:lnTo>
                  <a:lnTo>
                    <a:pt x="2701" y="174"/>
                  </a:lnTo>
                  <a:cubicBezTo>
                    <a:pt x="2403" y="104"/>
                    <a:pt x="2105" y="75"/>
                    <a:pt x="1797" y="44"/>
                  </a:cubicBezTo>
                  <a:lnTo>
                    <a:pt x="1351" y="5"/>
                  </a:lnTo>
                  <a:cubicBezTo>
                    <a:pt x="1301" y="2"/>
                    <a:pt x="1251" y="1"/>
                    <a:pt x="120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5155175" y="2364425"/>
              <a:ext cx="238800" cy="124900"/>
            </a:xfrm>
            <a:custGeom>
              <a:avLst/>
              <a:gdLst/>
              <a:ahLst/>
              <a:cxnLst/>
              <a:rect l="l" t="t" r="r" b="b"/>
              <a:pathLst>
                <a:path w="9552" h="4996" extrusionOk="0">
                  <a:moveTo>
                    <a:pt x="1370" y="1"/>
                  </a:moveTo>
                  <a:cubicBezTo>
                    <a:pt x="1142" y="11"/>
                    <a:pt x="914" y="11"/>
                    <a:pt x="685" y="11"/>
                  </a:cubicBezTo>
                  <a:cubicBezTo>
                    <a:pt x="566" y="20"/>
                    <a:pt x="457" y="20"/>
                    <a:pt x="338" y="31"/>
                  </a:cubicBezTo>
                  <a:lnTo>
                    <a:pt x="0" y="71"/>
                  </a:lnTo>
                  <a:lnTo>
                    <a:pt x="30" y="318"/>
                  </a:lnTo>
                  <a:lnTo>
                    <a:pt x="358" y="259"/>
                  </a:lnTo>
                  <a:cubicBezTo>
                    <a:pt x="466" y="249"/>
                    <a:pt x="576" y="239"/>
                    <a:pt x="695" y="239"/>
                  </a:cubicBezTo>
                  <a:cubicBezTo>
                    <a:pt x="914" y="219"/>
                    <a:pt x="1142" y="210"/>
                    <a:pt x="1360" y="190"/>
                  </a:cubicBezTo>
                  <a:lnTo>
                    <a:pt x="2046" y="219"/>
                  </a:lnTo>
                  <a:cubicBezTo>
                    <a:pt x="2165" y="219"/>
                    <a:pt x="2274" y="219"/>
                    <a:pt x="2393" y="239"/>
                  </a:cubicBezTo>
                  <a:lnTo>
                    <a:pt x="2730" y="279"/>
                  </a:lnTo>
                  <a:cubicBezTo>
                    <a:pt x="2959" y="329"/>
                    <a:pt x="3187" y="349"/>
                    <a:pt x="3405" y="408"/>
                  </a:cubicBezTo>
                  <a:lnTo>
                    <a:pt x="4081" y="596"/>
                  </a:lnTo>
                  <a:cubicBezTo>
                    <a:pt x="4309" y="656"/>
                    <a:pt x="4518" y="755"/>
                    <a:pt x="4736" y="845"/>
                  </a:cubicBezTo>
                  <a:lnTo>
                    <a:pt x="5064" y="974"/>
                  </a:lnTo>
                  <a:cubicBezTo>
                    <a:pt x="5173" y="1024"/>
                    <a:pt x="5272" y="1073"/>
                    <a:pt x="5371" y="1133"/>
                  </a:cubicBezTo>
                  <a:cubicBezTo>
                    <a:pt x="6225" y="1530"/>
                    <a:pt x="6980" y="2116"/>
                    <a:pt x="7646" y="2761"/>
                  </a:cubicBezTo>
                  <a:cubicBezTo>
                    <a:pt x="8330" y="3416"/>
                    <a:pt x="8877" y="4181"/>
                    <a:pt x="9323" y="4995"/>
                  </a:cubicBezTo>
                  <a:lnTo>
                    <a:pt x="9552" y="4866"/>
                  </a:lnTo>
                  <a:cubicBezTo>
                    <a:pt x="9045" y="4062"/>
                    <a:pt x="8460" y="3297"/>
                    <a:pt x="7754" y="2662"/>
                  </a:cubicBezTo>
                  <a:cubicBezTo>
                    <a:pt x="7050" y="2017"/>
                    <a:pt x="6285" y="1430"/>
                    <a:pt x="5421" y="1033"/>
                  </a:cubicBezTo>
                  <a:cubicBezTo>
                    <a:pt x="4577" y="616"/>
                    <a:pt x="3674" y="299"/>
                    <a:pt x="2750" y="140"/>
                  </a:cubicBezTo>
                  <a:lnTo>
                    <a:pt x="2413" y="80"/>
                  </a:lnTo>
                  <a:cubicBezTo>
                    <a:pt x="2293" y="60"/>
                    <a:pt x="2174" y="60"/>
                    <a:pt x="2055" y="51"/>
                  </a:cubicBezTo>
                  <a:cubicBezTo>
                    <a:pt x="1827" y="31"/>
                    <a:pt x="1598" y="20"/>
                    <a:pt x="13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5160375" y="2377800"/>
              <a:ext cx="193150" cy="81475"/>
            </a:xfrm>
            <a:custGeom>
              <a:avLst/>
              <a:gdLst/>
              <a:ahLst/>
              <a:cxnLst/>
              <a:rect l="l" t="t" r="r" b="b"/>
              <a:pathLst>
                <a:path w="7726" h="3259" extrusionOk="0">
                  <a:moveTo>
                    <a:pt x="225" y="1"/>
                  </a:moveTo>
                  <a:cubicBezTo>
                    <a:pt x="151" y="1"/>
                    <a:pt x="76" y="4"/>
                    <a:pt x="0" y="12"/>
                  </a:cubicBezTo>
                  <a:lnTo>
                    <a:pt x="11" y="250"/>
                  </a:lnTo>
                  <a:cubicBezTo>
                    <a:pt x="179" y="231"/>
                    <a:pt x="358" y="231"/>
                    <a:pt x="527" y="231"/>
                  </a:cubicBezTo>
                  <a:lnTo>
                    <a:pt x="1043" y="220"/>
                  </a:lnTo>
                  <a:cubicBezTo>
                    <a:pt x="1074" y="218"/>
                    <a:pt x="1106" y="218"/>
                    <a:pt x="1138" y="218"/>
                  </a:cubicBezTo>
                  <a:cubicBezTo>
                    <a:pt x="1278" y="218"/>
                    <a:pt x="1422" y="232"/>
                    <a:pt x="1560" y="240"/>
                  </a:cubicBezTo>
                  <a:cubicBezTo>
                    <a:pt x="1738" y="250"/>
                    <a:pt x="1907" y="250"/>
                    <a:pt x="2085" y="270"/>
                  </a:cubicBezTo>
                  <a:cubicBezTo>
                    <a:pt x="2780" y="359"/>
                    <a:pt x="3486" y="489"/>
                    <a:pt x="4141" y="756"/>
                  </a:cubicBezTo>
                  <a:cubicBezTo>
                    <a:pt x="4310" y="826"/>
                    <a:pt x="4479" y="886"/>
                    <a:pt x="4638" y="955"/>
                  </a:cubicBezTo>
                  <a:lnTo>
                    <a:pt x="5104" y="1213"/>
                  </a:lnTo>
                  <a:cubicBezTo>
                    <a:pt x="5432" y="1372"/>
                    <a:pt x="5710" y="1601"/>
                    <a:pt x="6008" y="1799"/>
                  </a:cubicBezTo>
                  <a:cubicBezTo>
                    <a:pt x="6156" y="1899"/>
                    <a:pt x="6286" y="2018"/>
                    <a:pt x="6414" y="2137"/>
                  </a:cubicBezTo>
                  <a:cubicBezTo>
                    <a:pt x="6553" y="2246"/>
                    <a:pt x="6692" y="2365"/>
                    <a:pt x="6822" y="2484"/>
                  </a:cubicBezTo>
                  <a:lnTo>
                    <a:pt x="7189" y="2861"/>
                  </a:lnTo>
                  <a:cubicBezTo>
                    <a:pt x="7308" y="2991"/>
                    <a:pt x="7427" y="3120"/>
                    <a:pt x="7537" y="3259"/>
                  </a:cubicBezTo>
                  <a:lnTo>
                    <a:pt x="7725" y="3100"/>
                  </a:lnTo>
                  <a:cubicBezTo>
                    <a:pt x="7616" y="2961"/>
                    <a:pt x="7477" y="2832"/>
                    <a:pt x="7348" y="2713"/>
                  </a:cubicBezTo>
                  <a:lnTo>
                    <a:pt x="6951" y="2336"/>
                  </a:lnTo>
                  <a:cubicBezTo>
                    <a:pt x="6812" y="2226"/>
                    <a:pt x="6673" y="2117"/>
                    <a:pt x="6524" y="1998"/>
                  </a:cubicBezTo>
                  <a:cubicBezTo>
                    <a:pt x="6385" y="1888"/>
                    <a:pt x="6246" y="1769"/>
                    <a:pt x="6087" y="1680"/>
                  </a:cubicBezTo>
                  <a:cubicBezTo>
                    <a:pt x="5779" y="1491"/>
                    <a:pt x="5491" y="1273"/>
                    <a:pt x="5163" y="1114"/>
                  </a:cubicBezTo>
                  <a:lnTo>
                    <a:pt x="4687" y="866"/>
                  </a:lnTo>
                  <a:cubicBezTo>
                    <a:pt x="4518" y="787"/>
                    <a:pt x="4349" y="727"/>
                    <a:pt x="4181" y="657"/>
                  </a:cubicBezTo>
                  <a:cubicBezTo>
                    <a:pt x="3515" y="389"/>
                    <a:pt x="2800" y="240"/>
                    <a:pt x="2105" y="131"/>
                  </a:cubicBezTo>
                  <a:cubicBezTo>
                    <a:pt x="1927" y="101"/>
                    <a:pt x="1748" y="92"/>
                    <a:pt x="1579" y="72"/>
                  </a:cubicBezTo>
                  <a:cubicBezTo>
                    <a:pt x="1401" y="61"/>
                    <a:pt x="1222" y="32"/>
                    <a:pt x="1053" y="32"/>
                  </a:cubicBezTo>
                  <a:cubicBezTo>
                    <a:pt x="874" y="22"/>
                    <a:pt x="706" y="12"/>
                    <a:pt x="527" y="12"/>
                  </a:cubicBezTo>
                  <a:cubicBezTo>
                    <a:pt x="424" y="6"/>
                    <a:pt x="325" y="1"/>
                    <a:pt x="22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5163350" y="2391175"/>
              <a:ext cx="136550" cy="39575"/>
            </a:xfrm>
            <a:custGeom>
              <a:avLst/>
              <a:gdLst/>
              <a:ahLst/>
              <a:cxnLst/>
              <a:rect l="l" t="t" r="r" b="b"/>
              <a:pathLst>
                <a:path w="5462" h="1583" extrusionOk="0">
                  <a:moveTo>
                    <a:pt x="871" y="1"/>
                  </a:moveTo>
                  <a:cubicBezTo>
                    <a:pt x="812" y="1"/>
                    <a:pt x="754" y="3"/>
                    <a:pt x="695" y="3"/>
                  </a:cubicBezTo>
                  <a:cubicBezTo>
                    <a:pt x="467" y="13"/>
                    <a:pt x="229" y="3"/>
                    <a:pt x="0" y="23"/>
                  </a:cubicBezTo>
                  <a:lnTo>
                    <a:pt x="20" y="261"/>
                  </a:lnTo>
                  <a:cubicBezTo>
                    <a:pt x="249" y="232"/>
                    <a:pt x="477" y="221"/>
                    <a:pt x="706" y="202"/>
                  </a:cubicBezTo>
                  <a:cubicBezTo>
                    <a:pt x="844" y="184"/>
                    <a:pt x="983" y="180"/>
                    <a:pt x="1121" y="180"/>
                  </a:cubicBezTo>
                  <a:cubicBezTo>
                    <a:pt x="1211" y="180"/>
                    <a:pt x="1301" y="182"/>
                    <a:pt x="1391" y="182"/>
                  </a:cubicBezTo>
                  <a:cubicBezTo>
                    <a:pt x="1629" y="192"/>
                    <a:pt x="1867" y="192"/>
                    <a:pt x="2096" y="232"/>
                  </a:cubicBezTo>
                  <a:lnTo>
                    <a:pt x="2443" y="281"/>
                  </a:lnTo>
                  <a:cubicBezTo>
                    <a:pt x="2562" y="301"/>
                    <a:pt x="2681" y="321"/>
                    <a:pt x="2791" y="351"/>
                  </a:cubicBezTo>
                  <a:lnTo>
                    <a:pt x="3466" y="569"/>
                  </a:lnTo>
                  <a:cubicBezTo>
                    <a:pt x="3685" y="658"/>
                    <a:pt x="3903" y="748"/>
                    <a:pt x="4121" y="847"/>
                  </a:cubicBezTo>
                  <a:cubicBezTo>
                    <a:pt x="4230" y="887"/>
                    <a:pt x="4330" y="947"/>
                    <a:pt x="4429" y="1006"/>
                  </a:cubicBezTo>
                  <a:lnTo>
                    <a:pt x="4737" y="1185"/>
                  </a:lnTo>
                  <a:cubicBezTo>
                    <a:pt x="4836" y="1254"/>
                    <a:pt x="4945" y="1304"/>
                    <a:pt x="5035" y="1373"/>
                  </a:cubicBezTo>
                  <a:lnTo>
                    <a:pt x="5313" y="1582"/>
                  </a:lnTo>
                  <a:lnTo>
                    <a:pt x="5461" y="1364"/>
                  </a:lnTo>
                  <a:lnTo>
                    <a:pt x="5154" y="1185"/>
                  </a:lnTo>
                  <a:cubicBezTo>
                    <a:pt x="5055" y="1115"/>
                    <a:pt x="4936" y="1075"/>
                    <a:pt x="4836" y="1016"/>
                  </a:cubicBezTo>
                  <a:lnTo>
                    <a:pt x="4508" y="857"/>
                  </a:lnTo>
                  <a:cubicBezTo>
                    <a:pt x="4399" y="808"/>
                    <a:pt x="4290" y="758"/>
                    <a:pt x="4181" y="718"/>
                  </a:cubicBezTo>
                  <a:cubicBezTo>
                    <a:pt x="3952" y="629"/>
                    <a:pt x="3734" y="539"/>
                    <a:pt x="3506" y="450"/>
                  </a:cubicBezTo>
                  <a:lnTo>
                    <a:pt x="2820" y="252"/>
                  </a:lnTo>
                  <a:cubicBezTo>
                    <a:pt x="2701" y="212"/>
                    <a:pt x="2582" y="202"/>
                    <a:pt x="2463" y="182"/>
                  </a:cubicBezTo>
                  <a:lnTo>
                    <a:pt x="2116" y="122"/>
                  </a:lnTo>
                  <a:cubicBezTo>
                    <a:pt x="1877" y="73"/>
                    <a:pt x="1639" y="63"/>
                    <a:pt x="1410" y="43"/>
                  </a:cubicBezTo>
                  <a:lnTo>
                    <a:pt x="1053" y="13"/>
                  </a:lnTo>
                  <a:cubicBezTo>
                    <a:pt x="992" y="3"/>
                    <a:pt x="931" y="1"/>
                    <a:pt x="8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5163100" y="2406875"/>
              <a:ext cx="100550" cy="22875"/>
            </a:xfrm>
            <a:custGeom>
              <a:avLst/>
              <a:gdLst/>
              <a:ahLst/>
              <a:cxnLst/>
              <a:rect l="l" t="t" r="r" b="b"/>
              <a:pathLst>
                <a:path w="4022" h="915" extrusionOk="0">
                  <a:moveTo>
                    <a:pt x="507" y="1"/>
                  </a:moveTo>
                  <a:cubicBezTo>
                    <a:pt x="427" y="1"/>
                    <a:pt x="338" y="10"/>
                    <a:pt x="249" y="10"/>
                  </a:cubicBezTo>
                  <a:lnTo>
                    <a:pt x="130" y="21"/>
                  </a:lnTo>
                  <a:lnTo>
                    <a:pt x="1" y="30"/>
                  </a:lnTo>
                  <a:lnTo>
                    <a:pt x="41" y="279"/>
                  </a:lnTo>
                  <a:cubicBezTo>
                    <a:pt x="189" y="229"/>
                    <a:pt x="348" y="209"/>
                    <a:pt x="517" y="189"/>
                  </a:cubicBezTo>
                  <a:cubicBezTo>
                    <a:pt x="676" y="180"/>
                    <a:pt x="844" y="160"/>
                    <a:pt x="1014" y="160"/>
                  </a:cubicBezTo>
                  <a:cubicBezTo>
                    <a:pt x="1182" y="169"/>
                    <a:pt x="1341" y="189"/>
                    <a:pt x="1510" y="199"/>
                  </a:cubicBezTo>
                  <a:cubicBezTo>
                    <a:pt x="1599" y="209"/>
                    <a:pt x="1679" y="209"/>
                    <a:pt x="1768" y="219"/>
                  </a:cubicBezTo>
                  <a:lnTo>
                    <a:pt x="2016" y="269"/>
                  </a:lnTo>
                  <a:lnTo>
                    <a:pt x="2513" y="358"/>
                  </a:lnTo>
                  <a:lnTo>
                    <a:pt x="2999" y="507"/>
                  </a:lnTo>
                  <a:lnTo>
                    <a:pt x="3238" y="586"/>
                  </a:lnTo>
                  <a:lnTo>
                    <a:pt x="3456" y="696"/>
                  </a:lnTo>
                  <a:cubicBezTo>
                    <a:pt x="3615" y="765"/>
                    <a:pt x="3764" y="844"/>
                    <a:pt x="3903" y="914"/>
                  </a:cubicBezTo>
                  <a:lnTo>
                    <a:pt x="4022" y="686"/>
                  </a:lnTo>
                  <a:cubicBezTo>
                    <a:pt x="3863" y="636"/>
                    <a:pt x="3695" y="577"/>
                    <a:pt x="3536" y="517"/>
                  </a:cubicBezTo>
                  <a:lnTo>
                    <a:pt x="3287" y="427"/>
                  </a:lnTo>
                  <a:lnTo>
                    <a:pt x="3039" y="368"/>
                  </a:lnTo>
                  <a:cubicBezTo>
                    <a:pt x="2870" y="328"/>
                    <a:pt x="2702" y="288"/>
                    <a:pt x="2543" y="249"/>
                  </a:cubicBezTo>
                  <a:cubicBezTo>
                    <a:pt x="2364" y="229"/>
                    <a:pt x="2195" y="199"/>
                    <a:pt x="2026" y="169"/>
                  </a:cubicBezTo>
                  <a:lnTo>
                    <a:pt x="1778" y="120"/>
                  </a:lnTo>
                  <a:cubicBezTo>
                    <a:pt x="1698" y="100"/>
                    <a:pt x="1609" y="100"/>
                    <a:pt x="1530" y="80"/>
                  </a:cubicBezTo>
                  <a:lnTo>
                    <a:pt x="1023" y="21"/>
                  </a:lnTo>
                  <a:cubicBezTo>
                    <a:pt x="855" y="1"/>
                    <a:pt x="676" y="10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5165325" y="2420300"/>
              <a:ext cx="66825" cy="12675"/>
            </a:xfrm>
            <a:custGeom>
              <a:avLst/>
              <a:gdLst/>
              <a:ahLst/>
              <a:cxnLst/>
              <a:rect l="l" t="t" r="r" b="b"/>
              <a:pathLst>
                <a:path w="2673" h="507" extrusionOk="0">
                  <a:moveTo>
                    <a:pt x="1" y="0"/>
                  </a:moveTo>
                  <a:lnTo>
                    <a:pt x="11" y="238"/>
                  </a:lnTo>
                  <a:cubicBezTo>
                    <a:pt x="230" y="208"/>
                    <a:pt x="438" y="188"/>
                    <a:pt x="667" y="168"/>
                  </a:cubicBezTo>
                  <a:cubicBezTo>
                    <a:pt x="716" y="168"/>
                    <a:pt x="775" y="159"/>
                    <a:pt x="825" y="159"/>
                  </a:cubicBezTo>
                  <a:lnTo>
                    <a:pt x="994" y="168"/>
                  </a:lnTo>
                  <a:lnTo>
                    <a:pt x="1322" y="188"/>
                  </a:lnTo>
                  <a:cubicBezTo>
                    <a:pt x="1550" y="188"/>
                    <a:pt x="1759" y="248"/>
                    <a:pt x="1977" y="298"/>
                  </a:cubicBezTo>
                  <a:cubicBezTo>
                    <a:pt x="2086" y="327"/>
                    <a:pt x="2196" y="347"/>
                    <a:pt x="2295" y="387"/>
                  </a:cubicBezTo>
                  <a:cubicBezTo>
                    <a:pt x="2394" y="427"/>
                    <a:pt x="2493" y="466"/>
                    <a:pt x="2602" y="506"/>
                  </a:cubicBezTo>
                  <a:lnTo>
                    <a:pt x="2672" y="258"/>
                  </a:lnTo>
                  <a:lnTo>
                    <a:pt x="2344" y="199"/>
                  </a:lnTo>
                  <a:cubicBezTo>
                    <a:pt x="2235" y="179"/>
                    <a:pt x="2116" y="179"/>
                    <a:pt x="2007" y="159"/>
                  </a:cubicBezTo>
                  <a:cubicBezTo>
                    <a:pt x="1779" y="139"/>
                    <a:pt x="1560" y="89"/>
                    <a:pt x="1331" y="80"/>
                  </a:cubicBezTo>
                  <a:lnTo>
                    <a:pt x="1004" y="49"/>
                  </a:lnTo>
                  <a:lnTo>
                    <a:pt x="835" y="29"/>
                  </a:lnTo>
                  <a:lnTo>
                    <a:pt x="667" y="29"/>
                  </a:lnTo>
                  <a:cubicBezTo>
                    <a:pt x="448" y="20"/>
                    <a:pt x="219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5167325" y="2436675"/>
              <a:ext cx="34775" cy="8950"/>
            </a:xfrm>
            <a:custGeom>
              <a:avLst/>
              <a:gdLst/>
              <a:ahLst/>
              <a:cxnLst/>
              <a:rect l="l" t="t" r="r" b="b"/>
              <a:pathLst>
                <a:path w="1391" h="358" extrusionOk="0">
                  <a:moveTo>
                    <a:pt x="0" y="0"/>
                  </a:moveTo>
                  <a:lnTo>
                    <a:pt x="0" y="239"/>
                  </a:lnTo>
                  <a:cubicBezTo>
                    <a:pt x="110" y="228"/>
                    <a:pt x="229" y="209"/>
                    <a:pt x="338" y="209"/>
                  </a:cubicBezTo>
                  <a:cubicBezTo>
                    <a:pt x="422" y="202"/>
                    <a:pt x="501" y="195"/>
                    <a:pt x="582" y="195"/>
                  </a:cubicBezTo>
                  <a:cubicBezTo>
                    <a:pt x="616" y="195"/>
                    <a:pt x="651" y="196"/>
                    <a:pt x="686" y="199"/>
                  </a:cubicBezTo>
                  <a:cubicBezTo>
                    <a:pt x="795" y="209"/>
                    <a:pt x="914" y="228"/>
                    <a:pt x="1023" y="259"/>
                  </a:cubicBezTo>
                  <a:cubicBezTo>
                    <a:pt x="1132" y="288"/>
                    <a:pt x="1242" y="318"/>
                    <a:pt x="1351" y="358"/>
                  </a:cubicBezTo>
                  <a:lnTo>
                    <a:pt x="1390" y="109"/>
                  </a:lnTo>
                  <a:cubicBezTo>
                    <a:pt x="1271" y="109"/>
                    <a:pt x="1152" y="120"/>
                    <a:pt x="1043" y="120"/>
                  </a:cubicBezTo>
                  <a:cubicBezTo>
                    <a:pt x="924" y="109"/>
                    <a:pt x="805" y="100"/>
                    <a:pt x="695" y="89"/>
                  </a:cubicBezTo>
                  <a:cubicBezTo>
                    <a:pt x="576" y="80"/>
                    <a:pt x="457" y="80"/>
                    <a:pt x="348" y="60"/>
                  </a:cubicBezTo>
                  <a:cubicBezTo>
                    <a:pt x="229" y="50"/>
                    <a:pt x="110" y="2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5167075" y="2450325"/>
              <a:ext cx="22875" cy="6725"/>
            </a:xfrm>
            <a:custGeom>
              <a:avLst/>
              <a:gdLst/>
              <a:ahLst/>
              <a:cxnLst/>
              <a:rect l="l" t="t" r="r" b="b"/>
              <a:pathLst>
                <a:path w="915" h="269" extrusionOk="0">
                  <a:moveTo>
                    <a:pt x="1" y="0"/>
                  </a:moveTo>
                  <a:lnTo>
                    <a:pt x="10" y="249"/>
                  </a:lnTo>
                  <a:cubicBezTo>
                    <a:pt x="149" y="199"/>
                    <a:pt x="299" y="179"/>
                    <a:pt x="447" y="179"/>
                  </a:cubicBezTo>
                  <a:cubicBezTo>
                    <a:pt x="527" y="179"/>
                    <a:pt x="597" y="179"/>
                    <a:pt x="676" y="199"/>
                  </a:cubicBezTo>
                  <a:cubicBezTo>
                    <a:pt x="745" y="219"/>
                    <a:pt x="815" y="249"/>
                    <a:pt x="884" y="269"/>
                  </a:cubicBezTo>
                  <a:lnTo>
                    <a:pt x="914" y="20"/>
                  </a:lnTo>
                  <a:lnTo>
                    <a:pt x="914" y="20"/>
                  </a:lnTo>
                  <a:cubicBezTo>
                    <a:pt x="835" y="30"/>
                    <a:pt x="755" y="50"/>
                    <a:pt x="685" y="50"/>
                  </a:cubicBezTo>
                  <a:cubicBezTo>
                    <a:pt x="606" y="60"/>
                    <a:pt x="527" y="70"/>
                    <a:pt x="458" y="70"/>
                  </a:cubicBezTo>
                  <a:cubicBezTo>
                    <a:pt x="299" y="70"/>
                    <a:pt x="149" y="5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6344675" y="3057475"/>
              <a:ext cx="93350" cy="73775"/>
            </a:xfrm>
            <a:custGeom>
              <a:avLst/>
              <a:gdLst/>
              <a:ahLst/>
              <a:cxnLst/>
              <a:rect l="l" t="t" r="r" b="b"/>
              <a:pathLst>
                <a:path w="3734" h="2951" extrusionOk="0">
                  <a:moveTo>
                    <a:pt x="228" y="1"/>
                  </a:moveTo>
                  <a:lnTo>
                    <a:pt x="0" y="11"/>
                  </a:lnTo>
                  <a:cubicBezTo>
                    <a:pt x="30" y="428"/>
                    <a:pt x="60" y="865"/>
                    <a:pt x="60" y="1291"/>
                  </a:cubicBezTo>
                  <a:lnTo>
                    <a:pt x="60" y="1411"/>
                  </a:lnTo>
                  <a:cubicBezTo>
                    <a:pt x="69" y="1430"/>
                    <a:pt x="60" y="1450"/>
                    <a:pt x="69" y="1461"/>
                  </a:cubicBezTo>
                  <a:lnTo>
                    <a:pt x="129" y="1481"/>
                  </a:lnTo>
                  <a:lnTo>
                    <a:pt x="318" y="1520"/>
                  </a:lnTo>
                  <a:lnTo>
                    <a:pt x="645" y="1580"/>
                  </a:lnTo>
                  <a:lnTo>
                    <a:pt x="963" y="1659"/>
                  </a:lnTo>
                  <a:cubicBezTo>
                    <a:pt x="1062" y="1679"/>
                    <a:pt x="1172" y="1719"/>
                    <a:pt x="1271" y="1759"/>
                  </a:cubicBezTo>
                  <a:lnTo>
                    <a:pt x="1887" y="1986"/>
                  </a:lnTo>
                  <a:cubicBezTo>
                    <a:pt x="2085" y="2076"/>
                    <a:pt x="2284" y="2165"/>
                    <a:pt x="2483" y="2275"/>
                  </a:cubicBezTo>
                  <a:cubicBezTo>
                    <a:pt x="2869" y="2463"/>
                    <a:pt x="3257" y="2712"/>
                    <a:pt x="3624" y="2950"/>
                  </a:cubicBezTo>
                  <a:cubicBezTo>
                    <a:pt x="3624" y="2950"/>
                    <a:pt x="3654" y="2890"/>
                    <a:pt x="3684" y="2821"/>
                  </a:cubicBezTo>
                  <a:cubicBezTo>
                    <a:pt x="3714" y="2751"/>
                    <a:pt x="3734" y="2682"/>
                    <a:pt x="3734" y="2682"/>
                  </a:cubicBezTo>
                  <a:cubicBezTo>
                    <a:pt x="3336" y="2493"/>
                    <a:pt x="2939" y="2295"/>
                    <a:pt x="2532" y="2126"/>
                  </a:cubicBezTo>
                  <a:cubicBezTo>
                    <a:pt x="2333" y="2037"/>
                    <a:pt x="2125" y="1957"/>
                    <a:pt x="1927" y="1867"/>
                  </a:cubicBezTo>
                  <a:lnTo>
                    <a:pt x="1301" y="1659"/>
                  </a:lnTo>
                  <a:cubicBezTo>
                    <a:pt x="1192" y="1620"/>
                    <a:pt x="1093" y="1580"/>
                    <a:pt x="983" y="1550"/>
                  </a:cubicBezTo>
                  <a:lnTo>
                    <a:pt x="665" y="1470"/>
                  </a:lnTo>
                  <a:lnTo>
                    <a:pt x="347" y="1401"/>
                  </a:lnTo>
                  <a:lnTo>
                    <a:pt x="208" y="1361"/>
                  </a:lnTo>
                  <a:lnTo>
                    <a:pt x="199" y="1361"/>
                  </a:lnTo>
                  <a:cubicBezTo>
                    <a:pt x="189" y="1361"/>
                    <a:pt x="199" y="1351"/>
                    <a:pt x="199" y="1342"/>
                  </a:cubicBezTo>
                  <a:lnTo>
                    <a:pt x="199" y="1302"/>
                  </a:lnTo>
                  <a:cubicBezTo>
                    <a:pt x="228" y="865"/>
                    <a:pt x="228" y="428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322575" y="3155550"/>
              <a:ext cx="109500" cy="44425"/>
            </a:xfrm>
            <a:custGeom>
              <a:avLst/>
              <a:gdLst/>
              <a:ahLst/>
              <a:cxnLst/>
              <a:rect l="l" t="t" r="r" b="b"/>
              <a:pathLst>
                <a:path w="4380" h="1777" extrusionOk="0">
                  <a:moveTo>
                    <a:pt x="4359" y="0"/>
                  </a:moveTo>
                  <a:cubicBezTo>
                    <a:pt x="3923" y="119"/>
                    <a:pt x="3495" y="238"/>
                    <a:pt x="3058" y="307"/>
                  </a:cubicBezTo>
                  <a:cubicBezTo>
                    <a:pt x="2840" y="338"/>
                    <a:pt x="2632" y="377"/>
                    <a:pt x="2413" y="397"/>
                  </a:cubicBezTo>
                  <a:lnTo>
                    <a:pt x="1748" y="427"/>
                  </a:lnTo>
                  <a:cubicBezTo>
                    <a:pt x="1675" y="427"/>
                    <a:pt x="1602" y="431"/>
                    <a:pt x="1530" y="431"/>
                  </a:cubicBezTo>
                  <a:cubicBezTo>
                    <a:pt x="1493" y="431"/>
                    <a:pt x="1457" y="430"/>
                    <a:pt x="1420" y="427"/>
                  </a:cubicBezTo>
                  <a:lnTo>
                    <a:pt x="1092" y="397"/>
                  </a:lnTo>
                  <a:lnTo>
                    <a:pt x="775" y="367"/>
                  </a:lnTo>
                  <a:lnTo>
                    <a:pt x="576" y="347"/>
                  </a:lnTo>
                  <a:lnTo>
                    <a:pt x="517" y="338"/>
                  </a:lnTo>
                  <a:cubicBezTo>
                    <a:pt x="497" y="347"/>
                    <a:pt x="507" y="377"/>
                    <a:pt x="497" y="387"/>
                  </a:cubicBezTo>
                  <a:lnTo>
                    <a:pt x="457" y="506"/>
                  </a:lnTo>
                  <a:cubicBezTo>
                    <a:pt x="397" y="705"/>
                    <a:pt x="318" y="903"/>
                    <a:pt x="239" y="1112"/>
                  </a:cubicBezTo>
                  <a:cubicBezTo>
                    <a:pt x="169" y="1311"/>
                    <a:pt x="90" y="1509"/>
                    <a:pt x="0" y="1698"/>
                  </a:cubicBezTo>
                  <a:lnTo>
                    <a:pt x="219" y="1777"/>
                  </a:lnTo>
                  <a:cubicBezTo>
                    <a:pt x="298" y="1578"/>
                    <a:pt x="358" y="1370"/>
                    <a:pt x="417" y="1161"/>
                  </a:cubicBezTo>
                  <a:cubicBezTo>
                    <a:pt x="477" y="953"/>
                    <a:pt x="547" y="755"/>
                    <a:pt x="596" y="536"/>
                  </a:cubicBezTo>
                  <a:lnTo>
                    <a:pt x="606" y="497"/>
                  </a:lnTo>
                  <a:lnTo>
                    <a:pt x="606" y="477"/>
                  </a:lnTo>
                  <a:lnTo>
                    <a:pt x="626" y="477"/>
                  </a:lnTo>
                  <a:lnTo>
                    <a:pt x="755" y="486"/>
                  </a:lnTo>
                  <a:lnTo>
                    <a:pt x="1083" y="506"/>
                  </a:lnTo>
                  <a:lnTo>
                    <a:pt x="1420" y="536"/>
                  </a:lnTo>
                  <a:cubicBezTo>
                    <a:pt x="1457" y="539"/>
                    <a:pt x="1493" y="540"/>
                    <a:pt x="1530" y="540"/>
                  </a:cubicBezTo>
                  <a:cubicBezTo>
                    <a:pt x="1602" y="540"/>
                    <a:pt x="1675" y="536"/>
                    <a:pt x="1748" y="536"/>
                  </a:cubicBezTo>
                  <a:lnTo>
                    <a:pt x="2413" y="516"/>
                  </a:lnTo>
                  <a:lnTo>
                    <a:pt x="3069" y="457"/>
                  </a:lnTo>
                  <a:cubicBezTo>
                    <a:pt x="3506" y="427"/>
                    <a:pt x="3942" y="347"/>
                    <a:pt x="4379" y="288"/>
                  </a:cubicBezTo>
                  <a:lnTo>
                    <a:pt x="43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6263750" y="3059475"/>
              <a:ext cx="24575" cy="119925"/>
            </a:xfrm>
            <a:custGeom>
              <a:avLst/>
              <a:gdLst/>
              <a:ahLst/>
              <a:cxnLst/>
              <a:rect l="l" t="t" r="r" b="b"/>
              <a:pathLst>
                <a:path w="983" h="4797" extrusionOk="0">
                  <a:moveTo>
                    <a:pt x="745" y="0"/>
                  </a:moveTo>
                  <a:lnTo>
                    <a:pt x="775" y="596"/>
                  </a:lnTo>
                  <a:lnTo>
                    <a:pt x="775" y="1202"/>
                  </a:lnTo>
                  <a:cubicBezTo>
                    <a:pt x="755" y="1599"/>
                    <a:pt x="725" y="2006"/>
                    <a:pt x="656" y="2403"/>
                  </a:cubicBezTo>
                  <a:cubicBezTo>
                    <a:pt x="626" y="2602"/>
                    <a:pt x="586" y="2800"/>
                    <a:pt x="537" y="2999"/>
                  </a:cubicBezTo>
                  <a:lnTo>
                    <a:pt x="477" y="3297"/>
                  </a:lnTo>
                  <a:lnTo>
                    <a:pt x="387" y="3585"/>
                  </a:lnTo>
                  <a:lnTo>
                    <a:pt x="308" y="3872"/>
                  </a:lnTo>
                  <a:lnTo>
                    <a:pt x="209" y="4150"/>
                  </a:lnTo>
                  <a:lnTo>
                    <a:pt x="100" y="4439"/>
                  </a:lnTo>
                  <a:cubicBezTo>
                    <a:pt x="89" y="4479"/>
                    <a:pt x="70" y="4528"/>
                    <a:pt x="50" y="4578"/>
                  </a:cubicBezTo>
                  <a:lnTo>
                    <a:pt x="0" y="4707"/>
                  </a:lnTo>
                  <a:lnTo>
                    <a:pt x="239" y="4796"/>
                  </a:lnTo>
                  <a:lnTo>
                    <a:pt x="278" y="4637"/>
                  </a:lnTo>
                  <a:cubicBezTo>
                    <a:pt x="288" y="4598"/>
                    <a:pt x="298" y="4548"/>
                    <a:pt x="308" y="4498"/>
                  </a:cubicBezTo>
                  <a:lnTo>
                    <a:pt x="378" y="4210"/>
                  </a:lnTo>
                  <a:lnTo>
                    <a:pt x="457" y="3912"/>
                  </a:lnTo>
                  <a:lnTo>
                    <a:pt x="526" y="3614"/>
                  </a:lnTo>
                  <a:lnTo>
                    <a:pt x="596" y="3316"/>
                  </a:lnTo>
                  <a:lnTo>
                    <a:pt x="645" y="3019"/>
                  </a:lnTo>
                  <a:cubicBezTo>
                    <a:pt x="685" y="2820"/>
                    <a:pt x="725" y="2621"/>
                    <a:pt x="755" y="2423"/>
                  </a:cubicBezTo>
                  <a:cubicBezTo>
                    <a:pt x="824" y="2016"/>
                    <a:pt x="864" y="1619"/>
                    <a:pt x="904" y="1211"/>
                  </a:cubicBezTo>
                  <a:cubicBezTo>
                    <a:pt x="923" y="1003"/>
                    <a:pt x="954" y="805"/>
                    <a:pt x="963" y="606"/>
                  </a:cubicBezTo>
                  <a:cubicBezTo>
                    <a:pt x="963" y="397"/>
                    <a:pt x="973" y="199"/>
                    <a:pt x="98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6242150" y="3059950"/>
              <a:ext cx="23350" cy="111750"/>
            </a:xfrm>
            <a:custGeom>
              <a:avLst/>
              <a:gdLst/>
              <a:ahLst/>
              <a:cxnLst/>
              <a:rect l="l" t="t" r="r" b="b"/>
              <a:pathLst>
                <a:path w="934" h="4470" extrusionOk="0">
                  <a:moveTo>
                    <a:pt x="934" y="1"/>
                  </a:moveTo>
                  <a:lnTo>
                    <a:pt x="695" y="11"/>
                  </a:lnTo>
                  <a:cubicBezTo>
                    <a:pt x="706" y="200"/>
                    <a:pt x="715" y="378"/>
                    <a:pt x="725" y="567"/>
                  </a:cubicBezTo>
                  <a:cubicBezTo>
                    <a:pt x="725" y="756"/>
                    <a:pt x="715" y="945"/>
                    <a:pt x="715" y="1123"/>
                  </a:cubicBezTo>
                  <a:cubicBezTo>
                    <a:pt x="706" y="1501"/>
                    <a:pt x="675" y="1878"/>
                    <a:pt x="616" y="2245"/>
                  </a:cubicBezTo>
                  <a:cubicBezTo>
                    <a:pt x="586" y="2434"/>
                    <a:pt x="547" y="2613"/>
                    <a:pt x="507" y="2801"/>
                  </a:cubicBezTo>
                  <a:lnTo>
                    <a:pt x="447" y="3069"/>
                  </a:lnTo>
                  <a:lnTo>
                    <a:pt x="368" y="3337"/>
                  </a:lnTo>
                  <a:lnTo>
                    <a:pt x="289" y="3606"/>
                  </a:lnTo>
                  <a:lnTo>
                    <a:pt x="189" y="3864"/>
                  </a:lnTo>
                  <a:lnTo>
                    <a:pt x="99" y="4131"/>
                  </a:lnTo>
                  <a:cubicBezTo>
                    <a:pt x="80" y="4171"/>
                    <a:pt x="60" y="4221"/>
                    <a:pt x="50" y="4261"/>
                  </a:cubicBezTo>
                  <a:lnTo>
                    <a:pt x="0" y="4390"/>
                  </a:lnTo>
                  <a:lnTo>
                    <a:pt x="239" y="4469"/>
                  </a:lnTo>
                  <a:lnTo>
                    <a:pt x="269" y="4330"/>
                  </a:lnTo>
                  <a:cubicBezTo>
                    <a:pt x="278" y="4281"/>
                    <a:pt x="289" y="4241"/>
                    <a:pt x="298" y="4191"/>
                  </a:cubicBezTo>
                  <a:lnTo>
                    <a:pt x="368" y="3923"/>
                  </a:lnTo>
                  <a:lnTo>
                    <a:pt x="437" y="3645"/>
                  </a:lnTo>
                  <a:lnTo>
                    <a:pt x="497" y="3377"/>
                  </a:lnTo>
                  <a:lnTo>
                    <a:pt x="567" y="3099"/>
                  </a:lnTo>
                  <a:lnTo>
                    <a:pt x="616" y="2821"/>
                  </a:lnTo>
                  <a:cubicBezTo>
                    <a:pt x="646" y="2633"/>
                    <a:pt x="686" y="2454"/>
                    <a:pt x="715" y="2265"/>
                  </a:cubicBezTo>
                  <a:cubicBezTo>
                    <a:pt x="775" y="1887"/>
                    <a:pt x="814" y="1510"/>
                    <a:pt x="854" y="1133"/>
                  </a:cubicBezTo>
                  <a:cubicBezTo>
                    <a:pt x="874" y="945"/>
                    <a:pt x="894" y="756"/>
                    <a:pt x="904" y="567"/>
                  </a:cubicBezTo>
                  <a:lnTo>
                    <a:pt x="9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428575" y="3126000"/>
              <a:ext cx="11175" cy="35275"/>
            </a:xfrm>
            <a:custGeom>
              <a:avLst/>
              <a:gdLst/>
              <a:ahLst/>
              <a:cxnLst/>
              <a:rect l="l" t="t" r="r" b="b"/>
              <a:pathLst>
                <a:path w="447" h="1411" extrusionOk="0">
                  <a:moveTo>
                    <a:pt x="427" y="0"/>
                  </a:moveTo>
                  <a:lnTo>
                    <a:pt x="199" y="80"/>
                  </a:lnTo>
                  <a:cubicBezTo>
                    <a:pt x="189" y="119"/>
                    <a:pt x="219" y="149"/>
                    <a:pt x="219" y="199"/>
                  </a:cubicBezTo>
                  <a:cubicBezTo>
                    <a:pt x="228" y="249"/>
                    <a:pt x="228" y="308"/>
                    <a:pt x="228" y="358"/>
                  </a:cubicBezTo>
                  <a:cubicBezTo>
                    <a:pt x="228" y="467"/>
                    <a:pt x="208" y="576"/>
                    <a:pt x="199" y="686"/>
                  </a:cubicBezTo>
                  <a:cubicBezTo>
                    <a:pt x="189" y="794"/>
                    <a:pt x="169" y="904"/>
                    <a:pt x="139" y="1003"/>
                  </a:cubicBezTo>
                  <a:cubicBezTo>
                    <a:pt x="129" y="1053"/>
                    <a:pt x="100" y="1103"/>
                    <a:pt x="80" y="1142"/>
                  </a:cubicBezTo>
                  <a:cubicBezTo>
                    <a:pt x="60" y="1192"/>
                    <a:pt x="30" y="1222"/>
                    <a:pt x="0" y="1251"/>
                  </a:cubicBezTo>
                  <a:lnTo>
                    <a:pt x="219" y="1410"/>
                  </a:lnTo>
                  <a:cubicBezTo>
                    <a:pt x="239" y="1341"/>
                    <a:pt x="258" y="1271"/>
                    <a:pt x="268" y="1211"/>
                  </a:cubicBezTo>
                  <a:lnTo>
                    <a:pt x="288" y="1033"/>
                  </a:lnTo>
                  <a:cubicBezTo>
                    <a:pt x="288" y="914"/>
                    <a:pt x="298" y="805"/>
                    <a:pt x="308" y="695"/>
                  </a:cubicBezTo>
                  <a:cubicBezTo>
                    <a:pt x="318" y="596"/>
                    <a:pt x="347" y="487"/>
                    <a:pt x="378" y="377"/>
                  </a:cubicBezTo>
                  <a:cubicBezTo>
                    <a:pt x="387" y="318"/>
                    <a:pt x="398" y="258"/>
                    <a:pt x="417" y="209"/>
                  </a:cubicBezTo>
                  <a:cubicBezTo>
                    <a:pt x="427" y="139"/>
                    <a:pt x="447" y="70"/>
                    <a:pt x="42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296525" y="3102650"/>
              <a:ext cx="46925" cy="39025"/>
            </a:xfrm>
            <a:custGeom>
              <a:avLst/>
              <a:gdLst/>
              <a:ahLst/>
              <a:cxnLst/>
              <a:rect l="l" t="t" r="r" b="b"/>
              <a:pathLst>
                <a:path w="1877" h="1561" extrusionOk="0">
                  <a:moveTo>
                    <a:pt x="298" y="316"/>
                  </a:moveTo>
                  <a:cubicBezTo>
                    <a:pt x="416" y="370"/>
                    <a:pt x="535" y="424"/>
                    <a:pt x="655" y="477"/>
                  </a:cubicBezTo>
                  <a:lnTo>
                    <a:pt x="943" y="627"/>
                  </a:lnTo>
                  <a:lnTo>
                    <a:pt x="1221" y="795"/>
                  </a:lnTo>
                  <a:lnTo>
                    <a:pt x="1499" y="964"/>
                  </a:lnTo>
                  <a:lnTo>
                    <a:pt x="1598" y="1024"/>
                  </a:lnTo>
                  <a:lnTo>
                    <a:pt x="1638" y="1053"/>
                  </a:lnTo>
                  <a:lnTo>
                    <a:pt x="1658" y="1064"/>
                  </a:lnTo>
                  <a:lnTo>
                    <a:pt x="1638" y="1073"/>
                  </a:lnTo>
                  <a:cubicBezTo>
                    <a:pt x="1618" y="1093"/>
                    <a:pt x="1589" y="1103"/>
                    <a:pt x="1559" y="1113"/>
                  </a:cubicBezTo>
                  <a:lnTo>
                    <a:pt x="1489" y="1133"/>
                  </a:lnTo>
                  <a:cubicBezTo>
                    <a:pt x="1470" y="1143"/>
                    <a:pt x="1439" y="1143"/>
                    <a:pt x="1420" y="1153"/>
                  </a:cubicBezTo>
                  <a:lnTo>
                    <a:pt x="1092" y="1212"/>
                  </a:lnTo>
                  <a:cubicBezTo>
                    <a:pt x="864" y="1252"/>
                    <a:pt x="665" y="1311"/>
                    <a:pt x="446" y="1351"/>
                  </a:cubicBezTo>
                  <a:lnTo>
                    <a:pt x="179" y="1401"/>
                  </a:lnTo>
                  <a:cubicBezTo>
                    <a:pt x="172" y="1401"/>
                    <a:pt x="161" y="1405"/>
                    <a:pt x="154" y="1405"/>
                  </a:cubicBezTo>
                  <a:cubicBezTo>
                    <a:pt x="151" y="1405"/>
                    <a:pt x="149" y="1404"/>
                    <a:pt x="149" y="1401"/>
                  </a:cubicBezTo>
                  <a:lnTo>
                    <a:pt x="159" y="1361"/>
                  </a:lnTo>
                  <a:lnTo>
                    <a:pt x="179" y="1272"/>
                  </a:lnTo>
                  <a:cubicBezTo>
                    <a:pt x="219" y="1073"/>
                    <a:pt x="248" y="885"/>
                    <a:pt x="268" y="686"/>
                  </a:cubicBezTo>
                  <a:lnTo>
                    <a:pt x="298" y="388"/>
                  </a:lnTo>
                  <a:cubicBezTo>
                    <a:pt x="298" y="364"/>
                    <a:pt x="298" y="340"/>
                    <a:pt x="298" y="316"/>
                  </a:cubicBezTo>
                  <a:close/>
                  <a:moveTo>
                    <a:pt x="179" y="1"/>
                  </a:moveTo>
                  <a:lnTo>
                    <a:pt x="125" y="104"/>
                  </a:lnTo>
                  <a:lnTo>
                    <a:pt x="125" y="104"/>
                  </a:lnTo>
                  <a:lnTo>
                    <a:pt x="49" y="110"/>
                  </a:lnTo>
                  <a:cubicBezTo>
                    <a:pt x="89" y="289"/>
                    <a:pt x="89" y="477"/>
                    <a:pt x="89" y="666"/>
                  </a:cubicBezTo>
                  <a:cubicBezTo>
                    <a:pt x="80" y="865"/>
                    <a:pt x="69" y="1053"/>
                    <a:pt x="40" y="1242"/>
                  </a:cubicBezTo>
                  <a:lnTo>
                    <a:pt x="10" y="1431"/>
                  </a:lnTo>
                  <a:lnTo>
                    <a:pt x="0" y="1540"/>
                  </a:lnTo>
                  <a:lnTo>
                    <a:pt x="0" y="1560"/>
                  </a:lnTo>
                  <a:lnTo>
                    <a:pt x="10" y="1550"/>
                  </a:lnTo>
                  <a:lnTo>
                    <a:pt x="40" y="1550"/>
                  </a:lnTo>
                  <a:lnTo>
                    <a:pt x="99" y="1540"/>
                  </a:lnTo>
                  <a:lnTo>
                    <a:pt x="477" y="1450"/>
                  </a:lnTo>
                  <a:cubicBezTo>
                    <a:pt x="685" y="1411"/>
                    <a:pt x="903" y="1342"/>
                    <a:pt x="1112" y="1311"/>
                  </a:cubicBezTo>
                  <a:lnTo>
                    <a:pt x="1439" y="1252"/>
                  </a:lnTo>
                  <a:cubicBezTo>
                    <a:pt x="1470" y="1252"/>
                    <a:pt x="1499" y="1242"/>
                    <a:pt x="1529" y="1232"/>
                  </a:cubicBezTo>
                  <a:lnTo>
                    <a:pt x="1618" y="1212"/>
                  </a:lnTo>
                  <a:cubicBezTo>
                    <a:pt x="1688" y="1183"/>
                    <a:pt x="1757" y="1153"/>
                    <a:pt x="1827" y="1113"/>
                  </a:cubicBezTo>
                  <a:lnTo>
                    <a:pt x="1876" y="1083"/>
                  </a:lnTo>
                  <a:cubicBezTo>
                    <a:pt x="1867" y="1073"/>
                    <a:pt x="1847" y="1064"/>
                    <a:pt x="1837" y="1053"/>
                  </a:cubicBezTo>
                  <a:lnTo>
                    <a:pt x="1737" y="984"/>
                  </a:lnTo>
                  <a:lnTo>
                    <a:pt x="1569" y="865"/>
                  </a:lnTo>
                  <a:lnTo>
                    <a:pt x="1300" y="676"/>
                  </a:lnTo>
                  <a:lnTo>
                    <a:pt x="1033" y="497"/>
                  </a:lnTo>
                  <a:lnTo>
                    <a:pt x="744" y="329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6310900" y="3197975"/>
              <a:ext cx="74750" cy="101550"/>
            </a:xfrm>
            <a:custGeom>
              <a:avLst/>
              <a:gdLst/>
              <a:ahLst/>
              <a:cxnLst/>
              <a:rect l="l" t="t" r="r" b="b"/>
              <a:pathLst>
                <a:path w="2990" h="4062" extrusionOk="0">
                  <a:moveTo>
                    <a:pt x="467" y="1"/>
                  </a:moveTo>
                  <a:cubicBezTo>
                    <a:pt x="358" y="418"/>
                    <a:pt x="219" y="815"/>
                    <a:pt x="70" y="1222"/>
                  </a:cubicBezTo>
                  <a:lnTo>
                    <a:pt x="30" y="1331"/>
                  </a:lnTo>
                  <a:cubicBezTo>
                    <a:pt x="21" y="1351"/>
                    <a:pt x="1" y="1371"/>
                    <a:pt x="10" y="1391"/>
                  </a:cubicBezTo>
                  <a:lnTo>
                    <a:pt x="70" y="1421"/>
                  </a:lnTo>
                  <a:lnTo>
                    <a:pt x="229" y="1530"/>
                  </a:lnTo>
                  <a:lnTo>
                    <a:pt x="497" y="1708"/>
                  </a:lnTo>
                  <a:lnTo>
                    <a:pt x="775" y="1887"/>
                  </a:lnTo>
                  <a:cubicBezTo>
                    <a:pt x="864" y="1947"/>
                    <a:pt x="944" y="2026"/>
                    <a:pt x="1023" y="2096"/>
                  </a:cubicBezTo>
                  <a:lnTo>
                    <a:pt x="1520" y="2533"/>
                  </a:lnTo>
                  <a:cubicBezTo>
                    <a:pt x="1669" y="2681"/>
                    <a:pt x="1828" y="2851"/>
                    <a:pt x="1967" y="3019"/>
                  </a:cubicBezTo>
                  <a:cubicBezTo>
                    <a:pt x="2265" y="3337"/>
                    <a:pt x="2523" y="3705"/>
                    <a:pt x="2781" y="4062"/>
                  </a:cubicBezTo>
                  <a:lnTo>
                    <a:pt x="2989" y="3853"/>
                  </a:lnTo>
                  <a:cubicBezTo>
                    <a:pt x="2682" y="3535"/>
                    <a:pt x="2404" y="3208"/>
                    <a:pt x="2076" y="2900"/>
                  </a:cubicBezTo>
                  <a:cubicBezTo>
                    <a:pt x="1917" y="2741"/>
                    <a:pt x="1758" y="2592"/>
                    <a:pt x="1599" y="2434"/>
                  </a:cubicBezTo>
                  <a:lnTo>
                    <a:pt x="1093" y="2006"/>
                  </a:lnTo>
                  <a:cubicBezTo>
                    <a:pt x="1003" y="1937"/>
                    <a:pt x="924" y="1867"/>
                    <a:pt x="835" y="1798"/>
                  </a:cubicBezTo>
                  <a:lnTo>
                    <a:pt x="567" y="1609"/>
                  </a:lnTo>
                  <a:lnTo>
                    <a:pt x="299" y="1421"/>
                  </a:lnTo>
                  <a:lnTo>
                    <a:pt x="189" y="1351"/>
                  </a:lnTo>
                  <a:lnTo>
                    <a:pt x="169" y="1341"/>
                  </a:lnTo>
                  <a:cubicBezTo>
                    <a:pt x="169" y="1331"/>
                    <a:pt x="180" y="1322"/>
                    <a:pt x="180" y="1322"/>
                  </a:cubicBezTo>
                  <a:lnTo>
                    <a:pt x="200" y="1282"/>
                  </a:lnTo>
                  <a:cubicBezTo>
                    <a:pt x="378" y="885"/>
                    <a:pt x="547" y="487"/>
                    <a:pt x="686" y="80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6251325" y="3293800"/>
              <a:ext cx="116950" cy="34025"/>
            </a:xfrm>
            <a:custGeom>
              <a:avLst/>
              <a:gdLst/>
              <a:ahLst/>
              <a:cxnLst/>
              <a:rect l="l" t="t" r="r" b="b"/>
              <a:pathLst>
                <a:path w="4678" h="1361" extrusionOk="0">
                  <a:moveTo>
                    <a:pt x="974" y="0"/>
                  </a:moveTo>
                  <a:cubicBezTo>
                    <a:pt x="964" y="0"/>
                    <a:pt x="954" y="30"/>
                    <a:pt x="934" y="40"/>
                  </a:cubicBezTo>
                  <a:lnTo>
                    <a:pt x="864" y="130"/>
                  </a:lnTo>
                  <a:cubicBezTo>
                    <a:pt x="586" y="467"/>
                    <a:pt x="299" y="785"/>
                    <a:pt x="1" y="1083"/>
                  </a:cubicBezTo>
                  <a:lnTo>
                    <a:pt x="180" y="1242"/>
                  </a:lnTo>
                  <a:cubicBezTo>
                    <a:pt x="447" y="904"/>
                    <a:pt x="725" y="567"/>
                    <a:pt x="974" y="219"/>
                  </a:cubicBezTo>
                  <a:lnTo>
                    <a:pt x="1003" y="179"/>
                  </a:lnTo>
                  <a:cubicBezTo>
                    <a:pt x="1003" y="169"/>
                    <a:pt x="1003" y="169"/>
                    <a:pt x="1014" y="159"/>
                  </a:cubicBezTo>
                  <a:lnTo>
                    <a:pt x="1023" y="169"/>
                  </a:lnTo>
                  <a:lnTo>
                    <a:pt x="1153" y="229"/>
                  </a:lnTo>
                  <a:lnTo>
                    <a:pt x="1451" y="368"/>
                  </a:lnTo>
                  <a:lnTo>
                    <a:pt x="1748" y="507"/>
                  </a:lnTo>
                  <a:cubicBezTo>
                    <a:pt x="1848" y="556"/>
                    <a:pt x="1957" y="586"/>
                    <a:pt x="2056" y="626"/>
                  </a:cubicBezTo>
                  <a:lnTo>
                    <a:pt x="2672" y="854"/>
                  </a:lnTo>
                  <a:cubicBezTo>
                    <a:pt x="2890" y="914"/>
                    <a:pt x="3099" y="973"/>
                    <a:pt x="3307" y="1043"/>
                  </a:cubicBezTo>
                  <a:cubicBezTo>
                    <a:pt x="3734" y="1162"/>
                    <a:pt x="4171" y="1251"/>
                    <a:pt x="4598" y="1361"/>
                  </a:cubicBezTo>
                  <a:lnTo>
                    <a:pt x="4677" y="1073"/>
                  </a:lnTo>
                  <a:cubicBezTo>
                    <a:pt x="4240" y="1033"/>
                    <a:pt x="3794" y="993"/>
                    <a:pt x="3357" y="894"/>
                  </a:cubicBezTo>
                  <a:cubicBezTo>
                    <a:pt x="3139" y="845"/>
                    <a:pt x="2930" y="795"/>
                    <a:pt x="2711" y="745"/>
                  </a:cubicBezTo>
                  <a:lnTo>
                    <a:pt x="2096" y="527"/>
                  </a:lnTo>
                  <a:cubicBezTo>
                    <a:pt x="1996" y="487"/>
                    <a:pt x="1888" y="457"/>
                    <a:pt x="1788" y="417"/>
                  </a:cubicBezTo>
                  <a:lnTo>
                    <a:pt x="1500" y="269"/>
                  </a:lnTo>
                  <a:lnTo>
                    <a:pt x="1212" y="119"/>
                  </a:lnTo>
                  <a:lnTo>
                    <a:pt x="1034" y="30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204175" y="3177375"/>
              <a:ext cx="65550" cy="107000"/>
            </a:xfrm>
            <a:custGeom>
              <a:avLst/>
              <a:gdLst/>
              <a:ahLst/>
              <a:cxnLst/>
              <a:rect l="l" t="t" r="r" b="b"/>
              <a:pathLst>
                <a:path w="2622" h="4280" extrusionOk="0">
                  <a:moveTo>
                    <a:pt x="2393" y="1"/>
                  </a:moveTo>
                  <a:cubicBezTo>
                    <a:pt x="2284" y="378"/>
                    <a:pt x="2145" y="745"/>
                    <a:pt x="1986" y="1122"/>
                  </a:cubicBezTo>
                  <a:cubicBezTo>
                    <a:pt x="1827" y="1490"/>
                    <a:pt x="1649" y="1848"/>
                    <a:pt x="1440" y="2195"/>
                  </a:cubicBezTo>
                  <a:cubicBezTo>
                    <a:pt x="1331" y="2373"/>
                    <a:pt x="1232" y="2543"/>
                    <a:pt x="1122" y="2711"/>
                  </a:cubicBezTo>
                  <a:cubicBezTo>
                    <a:pt x="1003" y="2880"/>
                    <a:pt x="894" y="3049"/>
                    <a:pt x="765" y="3208"/>
                  </a:cubicBezTo>
                  <a:cubicBezTo>
                    <a:pt x="636" y="3357"/>
                    <a:pt x="517" y="3516"/>
                    <a:pt x="387" y="3675"/>
                  </a:cubicBezTo>
                  <a:lnTo>
                    <a:pt x="189" y="3893"/>
                  </a:lnTo>
                  <a:cubicBezTo>
                    <a:pt x="149" y="3933"/>
                    <a:pt x="120" y="3972"/>
                    <a:pt x="89" y="4012"/>
                  </a:cubicBezTo>
                  <a:cubicBezTo>
                    <a:pt x="89" y="4012"/>
                    <a:pt x="70" y="4042"/>
                    <a:pt x="50" y="4061"/>
                  </a:cubicBezTo>
                  <a:cubicBezTo>
                    <a:pt x="20" y="4092"/>
                    <a:pt x="0" y="4121"/>
                    <a:pt x="0" y="4121"/>
                  </a:cubicBezTo>
                  <a:lnTo>
                    <a:pt x="189" y="4280"/>
                  </a:lnTo>
                  <a:cubicBezTo>
                    <a:pt x="189" y="4280"/>
                    <a:pt x="209" y="4250"/>
                    <a:pt x="239" y="4220"/>
                  </a:cubicBezTo>
                  <a:cubicBezTo>
                    <a:pt x="259" y="4181"/>
                    <a:pt x="278" y="4151"/>
                    <a:pt x="278" y="4151"/>
                  </a:cubicBezTo>
                  <a:cubicBezTo>
                    <a:pt x="298" y="4111"/>
                    <a:pt x="328" y="4072"/>
                    <a:pt x="358" y="4022"/>
                  </a:cubicBezTo>
                  <a:lnTo>
                    <a:pt x="537" y="3783"/>
                  </a:lnTo>
                  <a:cubicBezTo>
                    <a:pt x="656" y="3625"/>
                    <a:pt x="765" y="3446"/>
                    <a:pt x="884" y="3287"/>
                  </a:cubicBezTo>
                  <a:cubicBezTo>
                    <a:pt x="993" y="3119"/>
                    <a:pt x="1102" y="2940"/>
                    <a:pt x="1212" y="2771"/>
                  </a:cubicBezTo>
                  <a:cubicBezTo>
                    <a:pt x="1321" y="2602"/>
                    <a:pt x="1420" y="2424"/>
                    <a:pt x="1530" y="2254"/>
                  </a:cubicBezTo>
                  <a:cubicBezTo>
                    <a:pt x="1738" y="1897"/>
                    <a:pt x="1927" y="1539"/>
                    <a:pt x="2115" y="1182"/>
                  </a:cubicBezTo>
                  <a:cubicBezTo>
                    <a:pt x="2294" y="815"/>
                    <a:pt x="2472" y="447"/>
                    <a:pt x="2622" y="80"/>
                  </a:cubicBezTo>
                  <a:lnTo>
                    <a:pt x="23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186800" y="3169675"/>
              <a:ext cx="61075" cy="99825"/>
            </a:xfrm>
            <a:custGeom>
              <a:avLst/>
              <a:gdLst/>
              <a:ahLst/>
              <a:cxnLst/>
              <a:rect l="l" t="t" r="r" b="b"/>
              <a:pathLst>
                <a:path w="2443" h="3993" extrusionOk="0">
                  <a:moveTo>
                    <a:pt x="2225" y="1"/>
                  </a:moveTo>
                  <a:cubicBezTo>
                    <a:pt x="2125" y="349"/>
                    <a:pt x="1986" y="696"/>
                    <a:pt x="1847" y="1044"/>
                  </a:cubicBezTo>
                  <a:cubicBezTo>
                    <a:pt x="1708" y="1391"/>
                    <a:pt x="1529" y="1719"/>
                    <a:pt x="1340" y="2046"/>
                  </a:cubicBezTo>
                  <a:cubicBezTo>
                    <a:pt x="1241" y="2205"/>
                    <a:pt x="1152" y="2374"/>
                    <a:pt x="1043" y="2523"/>
                  </a:cubicBezTo>
                  <a:cubicBezTo>
                    <a:pt x="934" y="2672"/>
                    <a:pt x="834" y="2831"/>
                    <a:pt x="715" y="2979"/>
                  </a:cubicBezTo>
                  <a:cubicBezTo>
                    <a:pt x="596" y="3129"/>
                    <a:pt x="487" y="3268"/>
                    <a:pt x="358" y="3416"/>
                  </a:cubicBezTo>
                  <a:lnTo>
                    <a:pt x="169" y="3615"/>
                  </a:lnTo>
                  <a:cubicBezTo>
                    <a:pt x="139" y="3655"/>
                    <a:pt x="109" y="3694"/>
                    <a:pt x="80" y="3724"/>
                  </a:cubicBezTo>
                  <a:lnTo>
                    <a:pt x="40" y="3784"/>
                  </a:lnTo>
                  <a:cubicBezTo>
                    <a:pt x="20" y="3804"/>
                    <a:pt x="0" y="3833"/>
                    <a:pt x="0" y="3833"/>
                  </a:cubicBezTo>
                  <a:lnTo>
                    <a:pt x="189" y="3992"/>
                  </a:lnTo>
                  <a:lnTo>
                    <a:pt x="228" y="3933"/>
                  </a:lnTo>
                  <a:cubicBezTo>
                    <a:pt x="248" y="3903"/>
                    <a:pt x="268" y="3863"/>
                    <a:pt x="268" y="3863"/>
                  </a:cubicBezTo>
                  <a:cubicBezTo>
                    <a:pt x="288" y="3833"/>
                    <a:pt x="318" y="3794"/>
                    <a:pt x="338" y="3754"/>
                  </a:cubicBezTo>
                  <a:lnTo>
                    <a:pt x="506" y="3526"/>
                  </a:lnTo>
                  <a:cubicBezTo>
                    <a:pt x="616" y="3377"/>
                    <a:pt x="725" y="3218"/>
                    <a:pt x="824" y="3059"/>
                  </a:cubicBezTo>
                  <a:cubicBezTo>
                    <a:pt x="934" y="2900"/>
                    <a:pt x="1033" y="2741"/>
                    <a:pt x="1142" y="2582"/>
                  </a:cubicBezTo>
                  <a:cubicBezTo>
                    <a:pt x="1241" y="2423"/>
                    <a:pt x="1331" y="2255"/>
                    <a:pt x="1430" y="2096"/>
                  </a:cubicBezTo>
                  <a:cubicBezTo>
                    <a:pt x="1618" y="1768"/>
                    <a:pt x="1808" y="1441"/>
                    <a:pt x="1976" y="1103"/>
                  </a:cubicBezTo>
                  <a:cubicBezTo>
                    <a:pt x="2145" y="766"/>
                    <a:pt x="2304" y="428"/>
                    <a:pt x="2443" y="80"/>
                  </a:cubicBezTo>
                  <a:lnTo>
                    <a:pt x="22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6365025" y="3296025"/>
              <a:ext cx="21125" cy="31050"/>
            </a:xfrm>
            <a:custGeom>
              <a:avLst/>
              <a:gdLst/>
              <a:ahLst/>
              <a:cxnLst/>
              <a:rect l="l" t="t" r="r" b="b"/>
              <a:pathLst>
                <a:path w="845" h="1242" extrusionOk="0">
                  <a:moveTo>
                    <a:pt x="596" y="1"/>
                  </a:moveTo>
                  <a:cubicBezTo>
                    <a:pt x="576" y="30"/>
                    <a:pt x="596" y="70"/>
                    <a:pt x="576" y="120"/>
                  </a:cubicBezTo>
                  <a:cubicBezTo>
                    <a:pt x="566" y="160"/>
                    <a:pt x="546" y="209"/>
                    <a:pt x="537" y="259"/>
                  </a:cubicBezTo>
                  <a:cubicBezTo>
                    <a:pt x="497" y="368"/>
                    <a:pt x="447" y="458"/>
                    <a:pt x="387" y="557"/>
                  </a:cubicBezTo>
                  <a:cubicBezTo>
                    <a:pt x="328" y="656"/>
                    <a:pt x="279" y="745"/>
                    <a:pt x="209" y="835"/>
                  </a:cubicBezTo>
                  <a:cubicBezTo>
                    <a:pt x="179" y="875"/>
                    <a:pt x="140" y="904"/>
                    <a:pt x="109" y="944"/>
                  </a:cubicBezTo>
                  <a:cubicBezTo>
                    <a:pt x="70" y="974"/>
                    <a:pt x="30" y="994"/>
                    <a:pt x="0" y="1014"/>
                  </a:cubicBezTo>
                  <a:lnTo>
                    <a:pt x="149" y="1242"/>
                  </a:lnTo>
                  <a:cubicBezTo>
                    <a:pt x="179" y="1182"/>
                    <a:pt x="228" y="1123"/>
                    <a:pt x="248" y="1073"/>
                  </a:cubicBezTo>
                  <a:lnTo>
                    <a:pt x="338" y="914"/>
                  </a:lnTo>
                  <a:cubicBezTo>
                    <a:pt x="378" y="805"/>
                    <a:pt x="427" y="706"/>
                    <a:pt x="487" y="606"/>
                  </a:cubicBezTo>
                  <a:cubicBezTo>
                    <a:pt x="537" y="517"/>
                    <a:pt x="596" y="427"/>
                    <a:pt x="665" y="339"/>
                  </a:cubicBezTo>
                  <a:lnTo>
                    <a:pt x="755" y="189"/>
                  </a:lnTo>
                  <a:cubicBezTo>
                    <a:pt x="784" y="130"/>
                    <a:pt x="835" y="70"/>
                    <a:pt x="84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6247375" y="3224300"/>
              <a:ext cx="48175" cy="40975"/>
            </a:xfrm>
            <a:custGeom>
              <a:avLst/>
              <a:gdLst/>
              <a:ahLst/>
              <a:cxnLst/>
              <a:rect l="l" t="t" r="r" b="b"/>
              <a:pathLst>
                <a:path w="1927" h="1639" extrusionOk="0">
                  <a:moveTo>
                    <a:pt x="732" y="328"/>
                  </a:moveTo>
                  <a:cubicBezTo>
                    <a:pt x="822" y="421"/>
                    <a:pt x="912" y="515"/>
                    <a:pt x="1003" y="606"/>
                  </a:cubicBezTo>
                  <a:lnTo>
                    <a:pt x="1221" y="854"/>
                  </a:lnTo>
                  <a:lnTo>
                    <a:pt x="1430" y="1112"/>
                  </a:lnTo>
                  <a:lnTo>
                    <a:pt x="1618" y="1370"/>
                  </a:lnTo>
                  <a:lnTo>
                    <a:pt x="1688" y="1470"/>
                  </a:lnTo>
                  <a:lnTo>
                    <a:pt x="1717" y="1500"/>
                  </a:lnTo>
                  <a:lnTo>
                    <a:pt x="1728" y="1520"/>
                  </a:lnTo>
                  <a:lnTo>
                    <a:pt x="1708" y="1529"/>
                  </a:lnTo>
                  <a:lnTo>
                    <a:pt x="1549" y="1529"/>
                  </a:lnTo>
                  <a:cubicBezTo>
                    <a:pt x="1529" y="1520"/>
                    <a:pt x="1499" y="1520"/>
                    <a:pt x="1470" y="1520"/>
                  </a:cubicBezTo>
                  <a:cubicBezTo>
                    <a:pt x="1360" y="1500"/>
                    <a:pt x="1261" y="1470"/>
                    <a:pt x="1152" y="1450"/>
                  </a:cubicBezTo>
                  <a:cubicBezTo>
                    <a:pt x="923" y="1410"/>
                    <a:pt x="715" y="1390"/>
                    <a:pt x="497" y="1350"/>
                  </a:cubicBezTo>
                  <a:lnTo>
                    <a:pt x="238" y="1301"/>
                  </a:lnTo>
                  <a:cubicBezTo>
                    <a:pt x="228" y="1301"/>
                    <a:pt x="199" y="1301"/>
                    <a:pt x="208" y="1291"/>
                  </a:cubicBezTo>
                  <a:lnTo>
                    <a:pt x="228" y="1261"/>
                  </a:lnTo>
                  <a:lnTo>
                    <a:pt x="278" y="1172"/>
                  </a:lnTo>
                  <a:cubicBezTo>
                    <a:pt x="377" y="1003"/>
                    <a:pt x="486" y="834"/>
                    <a:pt x="576" y="666"/>
                  </a:cubicBezTo>
                  <a:cubicBezTo>
                    <a:pt x="632" y="554"/>
                    <a:pt x="683" y="442"/>
                    <a:pt x="732" y="328"/>
                  </a:cubicBezTo>
                  <a:close/>
                  <a:moveTo>
                    <a:pt x="744" y="0"/>
                  </a:moveTo>
                  <a:lnTo>
                    <a:pt x="655" y="71"/>
                  </a:lnTo>
                  <a:lnTo>
                    <a:pt x="655" y="71"/>
                  </a:lnTo>
                  <a:lnTo>
                    <a:pt x="586" y="50"/>
                  </a:lnTo>
                  <a:cubicBezTo>
                    <a:pt x="577" y="83"/>
                    <a:pt x="567" y="116"/>
                    <a:pt x="557" y="148"/>
                  </a:cubicBezTo>
                  <a:lnTo>
                    <a:pt x="557" y="148"/>
                  </a:lnTo>
                  <a:lnTo>
                    <a:pt x="556" y="149"/>
                  </a:lnTo>
                  <a:cubicBezTo>
                    <a:pt x="556" y="150"/>
                    <a:pt x="557" y="150"/>
                    <a:pt x="557" y="150"/>
                  </a:cubicBezTo>
                  <a:lnTo>
                    <a:pt x="557" y="150"/>
                  </a:lnTo>
                  <a:cubicBezTo>
                    <a:pt x="514" y="295"/>
                    <a:pt x="464" y="441"/>
                    <a:pt x="407" y="586"/>
                  </a:cubicBezTo>
                  <a:cubicBezTo>
                    <a:pt x="338" y="755"/>
                    <a:pt x="248" y="933"/>
                    <a:pt x="159" y="1103"/>
                  </a:cubicBezTo>
                  <a:cubicBezTo>
                    <a:pt x="159" y="1103"/>
                    <a:pt x="139" y="1152"/>
                    <a:pt x="119" y="1192"/>
                  </a:cubicBezTo>
                  <a:cubicBezTo>
                    <a:pt x="89" y="1231"/>
                    <a:pt x="69" y="1271"/>
                    <a:pt x="69" y="1271"/>
                  </a:cubicBezTo>
                  <a:lnTo>
                    <a:pt x="10" y="1361"/>
                  </a:lnTo>
                  <a:lnTo>
                    <a:pt x="0" y="1381"/>
                  </a:lnTo>
                  <a:lnTo>
                    <a:pt x="20" y="1381"/>
                  </a:lnTo>
                  <a:lnTo>
                    <a:pt x="49" y="1390"/>
                  </a:lnTo>
                  <a:lnTo>
                    <a:pt x="109" y="1400"/>
                  </a:lnTo>
                  <a:lnTo>
                    <a:pt x="486" y="1460"/>
                  </a:lnTo>
                  <a:cubicBezTo>
                    <a:pt x="705" y="1489"/>
                    <a:pt x="923" y="1509"/>
                    <a:pt x="1132" y="1549"/>
                  </a:cubicBezTo>
                  <a:cubicBezTo>
                    <a:pt x="1241" y="1569"/>
                    <a:pt x="1350" y="1599"/>
                    <a:pt x="1459" y="1619"/>
                  </a:cubicBezTo>
                  <a:cubicBezTo>
                    <a:pt x="1489" y="1619"/>
                    <a:pt x="1509" y="1628"/>
                    <a:pt x="1539" y="1628"/>
                  </a:cubicBezTo>
                  <a:lnTo>
                    <a:pt x="1638" y="1639"/>
                  </a:lnTo>
                  <a:cubicBezTo>
                    <a:pt x="1717" y="1639"/>
                    <a:pt x="1787" y="1639"/>
                    <a:pt x="1867" y="1628"/>
                  </a:cubicBezTo>
                  <a:lnTo>
                    <a:pt x="1926" y="1619"/>
                  </a:lnTo>
                  <a:cubicBezTo>
                    <a:pt x="1916" y="1609"/>
                    <a:pt x="1906" y="1589"/>
                    <a:pt x="1896" y="1579"/>
                  </a:cubicBezTo>
                  <a:lnTo>
                    <a:pt x="1837" y="1480"/>
                  </a:lnTo>
                  <a:lnTo>
                    <a:pt x="1728" y="1301"/>
                  </a:lnTo>
                  <a:lnTo>
                    <a:pt x="1539" y="1033"/>
                  </a:lnTo>
                  <a:lnTo>
                    <a:pt x="1350" y="765"/>
                  </a:lnTo>
                  <a:lnTo>
                    <a:pt x="1152" y="507"/>
                  </a:lnTo>
                  <a:cubicBezTo>
                    <a:pt x="1013" y="338"/>
                    <a:pt x="874" y="169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6228250" y="3320850"/>
              <a:ext cx="47175" cy="115700"/>
            </a:xfrm>
            <a:custGeom>
              <a:avLst/>
              <a:gdLst/>
              <a:ahLst/>
              <a:cxnLst/>
              <a:rect l="l" t="t" r="r" b="b"/>
              <a:pathLst>
                <a:path w="1887" h="4628" extrusionOk="0">
                  <a:moveTo>
                    <a:pt x="924" y="1"/>
                  </a:moveTo>
                  <a:lnTo>
                    <a:pt x="536" y="507"/>
                  </a:lnTo>
                  <a:cubicBezTo>
                    <a:pt x="397" y="676"/>
                    <a:pt x="258" y="835"/>
                    <a:pt x="110" y="994"/>
                  </a:cubicBezTo>
                  <a:lnTo>
                    <a:pt x="40" y="1083"/>
                  </a:lnTo>
                  <a:cubicBezTo>
                    <a:pt x="30" y="1103"/>
                    <a:pt x="0" y="1113"/>
                    <a:pt x="0" y="1133"/>
                  </a:cubicBezTo>
                  <a:lnTo>
                    <a:pt x="40" y="1182"/>
                  </a:lnTo>
                  <a:lnTo>
                    <a:pt x="150" y="1341"/>
                  </a:lnTo>
                  <a:lnTo>
                    <a:pt x="338" y="1599"/>
                  </a:lnTo>
                  <a:lnTo>
                    <a:pt x="527" y="1868"/>
                  </a:lnTo>
                  <a:cubicBezTo>
                    <a:pt x="596" y="1956"/>
                    <a:pt x="636" y="2056"/>
                    <a:pt x="695" y="2155"/>
                  </a:cubicBezTo>
                  <a:lnTo>
                    <a:pt x="993" y="2741"/>
                  </a:lnTo>
                  <a:cubicBezTo>
                    <a:pt x="1083" y="2940"/>
                    <a:pt x="1162" y="3148"/>
                    <a:pt x="1242" y="3347"/>
                  </a:cubicBezTo>
                  <a:cubicBezTo>
                    <a:pt x="1401" y="3764"/>
                    <a:pt x="1509" y="4191"/>
                    <a:pt x="1619" y="4628"/>
                  </a:cubicBezTo>
                  <a:lnTo>
                    <a:pt x="1887" y="4498"/>
                  </a:lnTo>
                  <a:cubicBezTo>
                    <a:pt x="1718" y="4101"/>
                    <a:pt x="1569" y="3675"/>
                    <a:pt x="1381" y="3277"/>
                  </a:cubicBezTo>
                  <a:cubicBezTo>
                    <a:pt x="1281" y="3079"/>
                    <a:pt x="1192" y="2880"/>
                    <a:pt x="1103" y="2682"/>
                  </a:cubicBezTo>
                  <a:lnTo>
                    <a:pt x="785" y="2095"/>
                  </a:lnTo>
                  <a:cubicBezTo>
                    <a:pt x="725" y="2007"/>
                    <a:pt x="686" y="1907"/>
                    <a:pt x="616" y="1817"/>
                  </a:cubicBezTo>
                  <a:lnTo>
                    <a:pt x="437" y="1539"/>
                  </a:lnTo>
                  <a:lnTo>
                    <a:pt x="249" y="1261"/>
                  </a:lnTo>
                  <a:lnTo>
                    <a:pt x="179" y="1153"/>
                  </a:lnTo>
                  <a:lnTo>
                    <a:pt x="169" y="1142"/>
                  </a:lnTo>
                  <a:cubicBezTo>
                    <a:pt x="169" y="1133"/>
                    <a:pt x="179" y="1133"/>
                    <a:pt x="179" y="1122"/>
                  </a:cubicBezTo>
                  <a:lnTo>
                    <a:pt x="209" y="1093"/>
                  </a:lnTo>
                  <a:cubicBezTo>
                    <a:pt x="368" y="944"/>
                    <a:pt x="516" y="795"/>
                    <a:pt x="666" y="636"/>
                  </a:cubicBezTo>
                  <a:cubicBezTo>
                    <a:pt x="814" y="477"/>
                    <a:pt x="964" y="319"/>
                    <a:pt x="1103" y="160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6140625" y="3393350"/>
              <a:ext cx="109000" cy="64300"/>
            </a:xfrm>
            <a:custGeom>
              <a:avLst/>
              <a:gdLst/>
              <a:ahLst/>
              <a:cxnLst/>
              <a:rect l="l" t="t" r="r" b="b"/>
              <a:pathLst>
                <a:path w="4360" h="2572" extrusionOk="0">
                  <a:moveTo>
                    <a:pt x="1301" y="0"/>
                  </a:moveTo>
                  <a:cubicBezTo>
                    <a:pt x="1281" y="0"/>
                    <a:pt x="1261" y="20"/>
                    <a:pt x="1252" y="30"/>
                  </a:cubicBezTo>
                  <a:lnTo>
                    <a:pt x="1152" y="89"/>
                  </a:lnTo>
                  <a:cubicBezTo>
                    <a:pt x="954" y="188"/>
                    <a:pt x="765" y="288"/>
                    <a:pt x="576" y="387"/>
                  </a:cubicBezTo>
                  <a:cubicBezTo>
                    <a:pt x="387" y="486"/>
                    <a:pt x="189" y="576"/>
                    <a:pt x="1" y="665"/>
                  </a:cubicBezTo>
                  <a:lnTo>
                    <a:pt x="109" y="864"/>
                  </a:lnTo>
                  <a:cubicBezTo>
                    <a:pt x="298" y="764"/>
                    <a:pt x="487" y="665"/>
                    <a:pt x="676" y="546"/>
                  </a:cubicBezTo>
                  <a:cubicBezTo>
                    <a:pt x="855" y="437"/>
                    <a:pt x="1043" y="318"/>
                    <a:pt x="1221" y="199"/>
                  </a:cubicBezTo>
                  <a:lnTo>
                    <a:pt x="1261" y="179"/>
                  </a:lnTo>
                  <a:lnTo>
                    <a:pt x="1272" y="169"/>
                  </a:lnTo>
                  <a:lnTo>
                    <a:pt x="1291" y="179"/>
                  </a:lnTo>
                  <a:lnTo>
                    <a:pt x="1380" y="278"/>
                  </a:lnTo>
                  <a:lnTo>
                    <a:pt x="1609" y="516"/>
                  </a:lnTo>
                  <a:lnTo>
                    <a:pt x="1837" y="755"/>
                  </a:lnTo>
                  <a:cubicBezTo>
                    <a:pt x="1907" y="834"/>
                    <a:pt x="1996" y="903"/>
                    <a:pt x="2075" y="973"/>
                  </a:cubicBezTo>
                  <a:lnTo>
                    <a:pt x="2582" y="1410"/>
                  </a:lnTo>
                  <a:lnTo>
                    <a:pt x="3108" y="1807"/>
                  </a:lnTo>
                  <a:cubicBezTo>
                    <a:pt x="3456" y="2085"/>
                    <a:pt x="3823" y="2324"/>
                    <a:pt x="4191" y="2571"/>
                  </a:cubicBezTo>
                  <a:lnTo>
                    <a:pt x="4359" y="2333"/>
                  </a:lnTo>
                  <a:cubicBezTo>
                    <a:pt x="3972" y="2135"/>
                    <a:pt x="3565" y="1936"/>
                    <a:pt x="3207" y="1688"/>
                  </a:cubicBezTo>
                  <a:cubicBezTo>
                    <a:pt x="3019" y="1569"/>
                    <a:pt x="2830" y="1450"/>
                    <a:pt x="2651" y="1320"/>
                  </a:cubicBezTo>
                  <a:lnTo>
                    <a:pt x="2155" y="894"/>
                  </a:lnTo>
                  <a:cubicBezTo>
                    <a:pt x="2066" y="824"/>
                    <a:pt x="1986" y="755"/>
                    <a:pt x="1907" y="675"/>
                  </a:cubicBezTo>
                  <a:lnTo>
                    <a:pt x="1689" y="437"/>
                  </a:lnTo>
                  <a:lnTo>
                    <a:pt x="1470" y="199"/>
                  </a:lnTo>
                  <a:lnTo>
                    <a:pt x="1341" y="49"/>
                  </a:lnTo>
                  <a:lnTo>
                    <a:pt x="130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6111075" y="3280400"/>
              <a:ext cx="97825" cy="80200"/>
            </a:xfrm>
            <a:custGeom>
              <a:avLst/>
              <a:gdLst/>
              <a:ahLst/>
              <a:cxnLst/>
              <a:rect l="l" t="t" r="r" b="b"/>
              <a:pathLst>
                <a:path w="3913" h="3208" extrusionOk="0">
                  <a:moveTo>
                    <a:pt x="3734" y="0"/>
                  </a:moveTo>
                  <a:cubicBezTo>
                    <a:pt x="3605" y="159"/>
                    <a:pt x="3476" y="308"/>
                    <a:pt x="3347" y="467"/>
                  </a:cubicBezTo>
                  <a:cubicBezTo>
                    <a:pt x="3208" y="606"/>
                    <a:pt x="3079" y="755"/>
                    <a:pt x="2940" y="904"/>
                  </a:cubicBezTo>
                  <a:cubicBezTo>
                    <a:pt x="2801" y="1043"/>
                    <a:pt x="2652" y="1182"/>
                    <a:pt x="2503" y="1321"/>
                  </a:cubicBezTo>
                  <a:cubicBezTo>
                    <a:pt x="2354" y="1460"/>
                    <a:pt x="2195" y="1589"/>
                    <a:pt x="2046" y="1718"/>
                  </a:cubicBezTo>
                  <a:cubicBezTo>
                    <a:pt x="1887" y="1847"/>
                    <a:pt x="1719" y="1956"/>
                    <a:pt x="1560" y="2076"/>
                  </a:cubicBezTo>
                  <a:cubicBezTo>
                    <a:pt x="1391" y="2195"/>
                    <a:pt x="1222" y="2304"/>
                    <a:pt x="1053" y="2413"/>
                  </a:cubicBezTo>
                  <a:cubicBezTo>
                    <a:pt x="885" y="2512"/>
                    <a:pt x="706" y="2601"/>
                    <a:pt x="527" y="2711"/>
                  </a:cubicBezTo>
                  <a:cubicBezTo>
                    <a:pt x="527" y="2711"/>
                    <a:pt x="468" y="2740"/>
                    <a:pt x="398" y="2780"/>
                  </a:cubicBezTo>
                  <a:lnTo>
                    <a:pt x="259" y="2840"/>
                  </a:lnTo>
                  <a:cubicBezTo>
                    <a:pt x="219" y="2860"/>
                    <a:pt x="170" y="2890"/>
                    <a:pt x="130" y="2919"/>
                  </a:cubicBezTo>
                  <a:lnTo>
                    <a:pt x="1" y="2989"/>
                  </a:lnTo>
                  <a:lnTo>
                    <a:pt x="120" y="3208"/>
                  </a:lnTo>
                  <a:lnTo>
                    <a:pt x="249" y="3108"/>
                  </a:lnTo>
                  <a:cubicBezTo>
                    <a:pt x="289" y="3088"/>
                    <a:pt x="329" y="3058"/>
                    <a:pt x="368" y="3029"/>
                  </a:cubicBezTo>
                  <a:cubicBezTo>
                    <a:pt x="368" y="3029"/>
                    <a:pt x="438" y="2989"/>
                    <a:pt x="497" y="2949"/>
                  </a:cubicBezTo>
                  <a:cubicBezTo>
                    <a:pt x="567" y="2910"/>
                    <a:pt x="627" y="2870"/>
                    <a:pt x="627" y="2870"/>
                  </a:cubicBezTo>
                  <a:cubicBezTo>
                    <a:pt x="795" y="2751"/>
                    <a:pt x="964" y="2651"/>
                    <a:pt x="1133" y="2522"/>
                  </a:cubicBezTo>
                  <a:cubicBezTo>
                    <a:pt x="1291" y="2403"/>
                    <a:pt x="1461" y="2294"/>
                    <a:pt x="1619" y="2165"/>
                  </a:cubicBezTo>
                  <a:cubicBezTo>
                    <a:pt x="1778" y="2045"/>
                    <a:pt x="1947" y="1926"/>
                    <a:pt x="2106" y="1798"/>
                  </a:cubicBezTo>
                  <a:lnTo>
                    <a:pt x="2573" y="1410"/>
                  </a:lnTo>
                  <a:lnTo>
                    <a:pt x="3039" y="1003"/>
                  </a:lnTo>
                  <a:lnTo>
                    <a:pt x="3486" y="586"/>
                  </a:lnTo>
                  <a:cubicBezTo>
                    <a:pt x="3625" y="447"/>
                    <a:pt x="3764" y="298"/>
                    <a:pt x="3913" y="159"/>
                  </a:cubicBezTo>
                  <a:lnTo>
                    <a:pt x="37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6100425" y="3265500"/>
              <a:ext cx="90875" cy="74750"/>
            </a:xfrm>
            <a:custGeom>
              <a:avLst/>
              <a:gdLst/>
              <a:ahLst/>
              <a:cxnLst/>
              <a:rect l="l" t="t" r="r" b="b"/>
              <a:pathLst>
                <a:path w="3635" h="2990" extrusionOk="0">
                  <a:moveTo>
                    <a:pt x="3465" y="0"/>
                  </a:moveTo>
                  <a:cubicBezTo>
                    <a:pt x="3346" y="139"/>
                    <a:pt x="3227" y="289"/>
                    <a:pt x="3108" y="428"/>
                  </a:cubicBezTo>
                  <a:cubicBezTo>
                    <a:pt x="2979" y="567"/>
                    <a:pt x="2860" y="706"/>
                    <a:pt x="2730" y="845"/>
                  </a:cubicBezTo>
                  <a:lnTo>
                    <a:pt x="2324" y="1231"/>
                  </a:lnTo>
                  <a:cubicBezTo>
                    <a:pt x="2184" y="1361"/>
                    <a:pt x="2035" y="1480"/>
                    <a:pt x="1896" y="1599"/>
                  </a:cubicBezTo>
                  <a:cubicBezTo>
                    <a:pt x="1748" y="1718"/>
                    <a:pt x="1589" y="1818"/>
                    <a:pt x="1439" y="1937"/>
                  </a:cubicBezTo>
                  <a:cubicBezTo>
                    <a:pt x="1291" y="2046"/>
                    <a:pt x="1132" y="2135"/>
                    <a:pt x="973" y="2244"/>
                  </a:cubicBezTo>
                  <a:cubicBezTo>
                    <a:pt x="814" y="2344"/>
                    <a:pt x="645" y="2423"/>
                    <a:pt x="486" y="2513"/>
                  </a:cubicBezTo>
                  <a:cubicBezTo>
                    <a:pt x="486" y="2513"/>
                    <a:pt x="427" y="2552"/>
                    <a:pt x="367" y="2582"/>
                  </a:cubicBezTo>
                  <a:cubicBezTo>
                    <a:pt x="298" y="2612"/>
                    <a:pt x="238" y="2641"/>
                    <a:pt x="238" y="2641"/>
                  </a:cubicBezTo>
                  <a:cubicBezTo>
                    <a:pt x="199" y="2661"/>
                    <a:pt x="149" y="2681"/>
                    <a:pt x="109" y="2711"/>
                  </a:cubicBezTo>
                  <a:lnTo>
                    <a:pt x="0" y="2771"/>
                  </a:lnTo>
                  <a:lnTo>
                    <a:pt x="119" y="2989"/>
                  </a:lnTo>
                  <a:lnTo>
                    <a:pt x="238" y="2910"/>
                  </a:lnTo>
                  <a:cubicBezTo>
                    <a:pt x="268" y="2880"/>
                    <a:pt x="308" y="2850"/>
                    <a:pt x="347" y="2830"/>
                  </a:cubicBezTo>
                  <a:lnTo>
                    <a:pt x="466" y="2751"/>
                  </a:lnTo>
                  <a:lnTo>
                    <a:pt x="586" y="2672"/>
                  </a:lnTo>
                  <a:cubicBezTo>
                    <a:pt x="735" y="2562"/>
                    <a:pt x="894" y="2473"/>
                    <a:pt x="1053" y="2354"/>
                  </a:cubicBezTo>
                  <a:cubicBezTo>
                    <a:pt x="1201" y="2244"/>
                    <a:pt x="1360" y="2135"/>
                    <a:pt x="1509" y="2026"/>
                  </a:cubicBezTo>
                  <a:cubicBezTo>
                    <a:pt x="1658" y="1907"/>
                    <a:pt x="1807" y="1798"/>
                    <a:pt x="1956" y="1679"/>
                  </a:cubicBezTo>
                  <a:lnTo>
                    <a:pt x="2393" y="1311"/>
                  </a:lnTo>
                  <a:lnTo>
                    <a:pt x="2820" y="944"/>
                  </a:lnTo>
                  <a:cubicBezTo>
                    <a:pt x="2968" y="814"/>
                    <a:pt x="3108" y="686"/>
                    <a:pt x="3247" y="556"/>
                  </a:cubicBezTo>
                  <a:cubicBezTo>
                    <a:pt x="3376" y="428"/>
                    <a:pt x="3505" y="289"/>
                    <a:pt x="3634" y="159"/>
                  </a:cubicBezTo>
                  <a:lnTo>
                    <a:pt x="34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6246375" y="3432800"/>
              <a:ext cx="29050" cy="25100"/>
            </a:xfrm>
            <a:custGeom>
              <a:avLst/>
              <a:gdLst/>
              <a:ahLst/>
              <a:cxnLst/>
              <a:rect l="l" t="t" r="r" b="b"/>
              <a:pathLst>
                <a:path w="1162" h="1004" extrusionOk="0">
                  <a:moveTo>
                    <a:pt x="934" y="0"/>
                  </a:moveTo>
                  <a:cubicBezTo>
                    <a:pt x="894" y="31"/>
                    <a:pt x="904" y="70"/>
                    <a:pt x="874" y="110"/>
                  </a:cubicBezTo>
                  <a:cubicBezTo>
                    <a:pt x="844" y="150"/>
                    <a:pt x="804" y="190"/>
                    <a:pt x="775" y="229"/>
                  </a:cubicBezTo>
                  <a:cubicBezTo>
                    <a:pt x="695" y="309"/>
                    <a:pt x="616" y="378"/>
                    <a:pt x="526" y="457"/>
                  </a:cubicBezTo>
                  <a:cubicBezTo>
                    <a:pt x="447" y="527"/>
                    <a:pt x="358" y="587"/>
                    <a:pt x="268" y="646"/>
                  </a:cubicBezTo>
                  <a:cubicBezTo>
                    <a:pt x="219" y="666"/>
                    <a:pt x="179" y="686"/>
                    <a:pt x="129" y="706"/>
                  </a:cubicBezTo>
                  <a:cubicBezTo>
                    <a:pt x="80" y="726"/>
                    <a:pt x="40" y="726"/>
                    <a:pt x="0" y="735"/>
                  </a:cubicBezTo>
                  <a:lnTo>
                    <a:pt x="60" y="1004"/>
                  </a:lnTo>
                  <a:cubicBezTo>
                    <a:pt x="120" y="954"/>
                    <a:pt x="179" y="924"/>
                    <a:pt x="219" y="885"/>
                  </a:cubicBezTo>
                  <a:lnTo>
                    <a:pt x="358" y="765"/>
                  </a:lnTo>
                  <a:cubicBezTo>
                    <a:pt x="437" y="686"/>
                    <a:pt x="526" y="607"/>
                    <a:pt x="606" y="537"/>
                  </a:cubicBezTo>
                  <a:cubicBezTo>
                    <a:pt x="685" y="468"/>
                    <a:pt x="775" y="398"/>
                    <a:pt x="864" y="338"/>
                  </a:cubicBezTo>
                  <a:cubicBezTo>
                    <a:pt x="914" y="309"/>
                    <a:pt x="963" y="269"/>
                    <a:pt x="1013" y="239"/>
                  </a:cubicBezTo>
                  <a:cubicBezTo>
                    <a:pt x="1062" y="199"/>
                    <a:pt x="1122" y="159"/>
                    <a:pt x="1162" y="100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6159500" y="3324575"/>
              <a:ext cx="42450" cy="48925"/>
            </a:xfrm>
            <a:custGeom>
              <a:avLst/>
              <a:gdLst/>
              <a:ahLst/>
              <a:cxnLst/>
              <a:rect l="l" t="t" r="r" b="b"/>
              <a:pathLst>
                <a:path w="1698" h="1957" extrusionOk="0">
                  <a:moveTo>
                    <a:pt x="1052" y="316"/>
                  </a:moveTo>
                  <a:cubicBezTo>
                    <a:pt x="1103" y="437"/>
                    <a:pt x="1152" y="557"/>
                    <a:pt x="1201" y="686"/>
                  </a:cubicBezTo>
                  <a:lnTo>
                    <a:pt x="1320" y="984"/>
                  </a:lnTo>
                  <a:lnTo>
                    <a:pt x="1420" y="1291"/>
                  </a:lnTo>
                  <a:lnTo>
                    <a:pt x="1509" y="1609"/>
                  </a:lnTo>
                  <a:lnTo>
                    <a:pt x="1539" y="1728"/>
                  </a:lnTo>
                  <a:lnTo>
                    <a:pt x="1549" y="1768"/>
                  </a:lnTo>
                  <a:lnTo>
                    <a:pt x="1559" y="1798"/>
                  </a:lnTo>
                  <a:lnTo>
                    <a:pt x="1529" y="1788"/>
                  </a:lnTo>
                  <a:cubicBezTo>
                    <a:pt x="1509" y="1788"/>
                    <a:pt x="1479" y="1778"/>
                    <a:pt x="1450" y="1758"/>
                  </a:cubicBezTo>
                  <a:lnTo>
                    <a:pt x="1390" y="1738"/>
                  </a:lnTo>
                  <a:cubicBezTo>
                    <a:pt x="1360" y="1719"/>
                    <a:pt x="1340" y="1708"/>
                    <a:pt x="1320" y="1699"/>
                  </a:cubicBezTo>
                  <a:cubicBezTo>
                    <a:pt x="1221" y="1639"/>
                    <a:pt x="1132" y="1580"/>
                    <a:pt x="1033" y="1520"/>
                  </a:cubicBezTo>
                  <a:cubicBezTo>
                    <a:pt x="844" y="1390"/>
                    <a:pt x="656" y="1301"/>
                    <a:pt x="466" y="1192"/>
                  </a:cubicBezTo>
                  <a:lnTo>
                    <a:pt x="239" y="1053"/>
                  </a:lnTo>
                  <a:cubicBezTo>
                    <a:pt x="228" y="1043"/>
                    <a:pt x="208" y="1033"/>
                    <a:pt x="208" y="1033"/>
                  </a:cubicBezTo>
                  <a:lnTo>
                    <a:pt x="239" y="1004"/>
                  </a:lnTo>
                  <a:lnTo>
                    <a:pt x="327" y="944"/>
                  </a:lnTo>
                  <a:cubicBezTo>
                    <a:pt x="578" y="758"/>
                    <a:pt x="829" y="552"/>
                    <a:pt x="1052" y="316"/>
                  </a:cubicBezTo>
                  <a:close/>
                  <a:moveTo>
                    <a:pt x="1013" y="0"/>
                  </a:moveTo>
                  <a:cubicBezTo>
                    <a:pt x="804" y="309"/>
                    <a:pt x="536" y="587"/>
                    <a:pt x="239" y="834"/>
                  </a:cubicBezTo>
                  <a:lnTo>
                    <a:pt x="89" y="964"/>
                  </a:lnTo>
                  <a:lnTo>
                    <a:pt x="10" y="1033"/>
                  </a:lnTo>
                  <a:lnTo>
                    <a:pt x="0" y="1033"/>
                  </a:lnTo>
                  <a:cubicBezTo>
                    <a:pt x="0" y="1043"/>
                    <a:pt x="0" y="1043"/>
                    <a:pt x="10" y="1043"/>
                  </a:cubicBezTo>
                  <a:lnTo>
                    <a:pt x="30" y="1063"/>
                  </a:lnTo>
                  <a:lnTo>
                    <a:pt x="89" y="1093"/>
                  </a:lnTo>
                  <a:lnTo>
                    <a:pt x="417" y="1282"/>
                  </a:lnTo>
                  <a:cubicBezTo>
                    <a:pt x="605" y="1390"/>
                    <a:pt x="804" y="1490"/>
                    <a:pt x="983" y="1599"/>
                  </a:cubicBezTo>
                  <a:cubicBezTo>
                    <a:pt x="1073" y="1659"/>
                    <a:pt x="1172" y="1728"/>
                    <a:pt x="1261" y="1788"/>
                  </a:cubicBezTo>
                  <a:cubicBezTo>
                    <a:pt x="1291" y="1798"/>
                    <a:pt x="1311" y="1818"/>
                    <a:pt x="1340" y="1827"/>
                  </a:cubicBezTo>
                  <a:lnTo>
                    <a:pt x="1430" y="1877"/>
                  </a:lnTo>
                  <a:cubicBezTo>
                    <a:pt x="1499" y="1897"/>
                    <a:pt x="1569" y="1927"/>
                    <a:pt x="1648" y="1946"/>
                  </a:cubicBezTo>
                  <a:lnTo>
                    <a:pt x="1698" y="1957"/>
                  </a:lnTo>
                  <a:cubicBezTo>
                    <a:pt x="1698" y="1937"/>
                    <a:pt x="1698" y="1917"/>
                    <a:pt x="1688" y="1907"/>
                  </a:cubicBezTo>
                  <a:lnTo>
                    <a:pt x="1668" y="1788"/>
                  </a:lnTo>
                  <a:lnTo>
                    <a:pt x="1629" y="1589"/>
                  </a:lnTo>
                  <a:lnTo>
                    <a:pt x="1549" y="1262"/>
                  </a:lnTo>
                  <a:lnTo>
                    <a:pt x="1470" y="944"/>
                  </a:lnTo>
                  <a:lnTo>
                    <a:pt x="1380" y="636"/>
                  </a:lnTo>
                  <a:cubicBezTo>
                    <a:pt x="1320" y="428"/>
                    <a:pt x="1251" y="219"/>
                    <a:pt x="1181" y="11"/>
                  </a:cubicBezTo>
                  <a:lnTo>
                    <a:pt x="1073" y="48"/>
                  </a:lnTo>
                  <a:lnTo>
                    <a:pt x="1073" y="48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6108850" y="3409950"/>
              <a:ext cx="34525" cy="113975"/>
            </a:xfrm>
            <a:custGeom>
              <a:avLst/>
              <a:gdLst/>
              <a:ahLst/>
              <a:cxnLst/>
              <a:rect l="l" t="t" r="r" b="b"/>
              <a:pathLst>
                <a:path w="1381" h="4559" extrusionOk="0">
                  <a:moveTo>
                    <a:pt x="1272" y="1"/>
                  </a:moveTo>
                  <a:cubicBezTo>
                    <a:pt x="1093" y="120"/>
                    <a:pt x="904" y="219"/>
                    <a:pt x="725" y="329"/>
                  </a:cubicBezTo>
                  <a:lnTo>
                    <a:pt x="447" y="488"/>
                  </a:lnTo>
                  <a:lnTo>
                    <a:pt x="160" y="636"/>
                  </a:lnTo>
                  <a:lnTo>
                    <a:pt x="50" y="687"/>
                  </a:lnTo>
                  <a:cubicBezTo>
                    <a:pt x="40" y="696"/>
                    <a:pt x="10" y="696"/>
                    <a:pt x="1" y="716"/>
                  </a:cubicBezTo>
                  <a:lnTo>
                    <a:pt x="21" y="775"/>
                  </a:lnTo>
                  <a:lnTo>
                    <a:pt x="70" y="965"/>
                  </a:lnTo>
                  <a:lnTo>
                    <a:pt x="149" y="1282"/>
                  </a:lnTo>
                  <a:lnTo>
                    <a:pt x="229" y="1600"/>
                  </a:lnTo>
                  <a:cubicBezTo>
                    <a:pt x="259" y="1699"/>
                    <a:pt x="259" y="1818"/>
                    <a:pt x="279" y="1918"/>
                  </a:cubicBezTo>
                  <a:cubicBezTo>
                    <a:pt x="279" y="1918"/>
                    <a:pt x="299" y="2086"/>
                    <a:pt x="318" y="2245"/>
                  </a:cubicBezTo>
                  <a:cubicBezTo>
                    <a:pt x="328" y="2414"/>
                    <a:pt x="348" y="2573"/>
                    <a:pt x="348" y="2573"/>
                  </a:cubicBezTo>
                  <a:cubicBezTo>
                    <a:pt x="358" y="2791"/>
                    <a:pt x="358" y="3010"/>
                    <a:pt x="358" y="3238"/>
                  </a:cubicBezTo>
                  <a:cubicBezTo>
                    <a:pt x="358" y="3675"/>
                    <a:pt x="299" y="4122"/>
                    <a:pt x="249" y="4559"/>
                  </a:cubicBezTo>
                  <a:lnTo>
                    <a:pt x="546" y="4539"/>
                  </a:lnTo>
                  <a:cubicBezTo>
                    <a:pt x="537" y="4102"/>
                    <a:pt x="546" y="3655"/>
                    <a:pt x="507" y="3218"/>
                  </a:cubicBezTo>
                  <a:cubicBezTo>
                    <a:pt x="497" y="3000"/>
                    <a:pt x="487" y="2781"/>
                    <a:pt x="467" y="2563"/>
                  </a:cubicBezTo>
                  <a:lnTo>
                    <a:pt x="378" y="1898"/>
                  </a:lnTo>
                  <a:cubicBezTo>
                    <a:pt x="368" y="1788"/>
                    <a:pt x="358" y="1679"/>
                    <a:pt x="328" y="1570"/>
                  </a:cubicBezTo>
                  <a:lnTo>
                    <a:pt x="259" y="1252"/>
                  </a:lnTo>
                  <a:lnTo>
                    <a:pt x="189" y="934"/>
                  </a:lnTo>
                  <a:lnTo>
                    <a:pt x="160" y="795"/>
                  </a:lnTo>
                  <a:lnTo>
                    <a:pt x="149" y="786"/>
                  </a:lnTo>
                  <a:cubicBezTo>
                    <a:pt x="160" y="775"/>
                    <a:pt x="169" y="775"/>
                    <a:pt x="169" y="775"/>
                  </a:cubicBezTo>
                  <a:lnTo>
                    <a:pt x="209" y="756"/>
                  </a:lnTo>
                  <a:lnTo>
                    <a:pt x="507" y="627"/>
                  </a:lnTo>
                  <a:lnTo>
                    <a:pt x="805" y="488"/>
                  </a:lnTo>
                  <a:cubicBezTo>
                    <a:pt x="1003" y="398"/>
                    <a:pt x="1192" y="309"/>
                    <a:pt x="1380" y="200"/>
                  </a:cubicBezTo>
                  <a:lnTo>
                    <a:pt x="127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6005325" y="3449075"/>
              <a:ext cx="86425" cy="86025"/>
            </a:xfrm>
            <a:custGeom>
              <a:avLst/>
              <a:gdLst/>
              <a:ahLst/>
              <a:cxnLst/>
              <a:rect l="l" t="t" r="r" b="b"/>
              <a:pathLst>
                <a:path w="3457" h="3441" extrusionOk="0">
                  <a:moveTo>
                    <a:pt x="1431" y="1"/>
                  </a:moveTo>
                  <a:cubicBezTo>
                    <a:pt x="1417" y="1"/>
                    <a:pt x="1404" y="5"/>
                    <a:pt x="1391" y="5"/>
                  </a:cubicBezTo>
                  <a:lnTo>
                    <a:pt x="1272" y="25"/>
                  </a:lnTo>
                  <a:lnTo>
                    <a:pt x="954" y="64"/>
                  </a:lnTo>
                  <a:lnTo>
                    <a:pt x="636" y="95"/>
                  </a:lnTo>
                  <a:cubicBezTo>
                    <a:pt x="418" y="114"/>
                    <a:pt x="210" y="144"/>
                    <a:pt x="1" y="144"/>
                  </a:cubicBezTo>
                  <a:lnTo>
                    <a:pt x="21" y="382"/>
                  </a:lnTo>
                  <a:cubicBezTo>
                    <a:pt x="239" y="362"/>
                    <a:pt x="448" y="313"/>
                    <a:pt x="667" y="283"/>
                  </a:cubicBezTo>
                  <a:lnTo>
                    <a:pt x="984" y="223"/>
                  </a:lnTo>
                  <a:lnTo>
                    <a:pt x="1302" y="154"/>
                  </a:lnTo>
                  <a:lnTo>
                    <a:pt x="1342" y="144"/>
                  </a:lnTo>
                  <a:lnTo>
                    <a:pt x="1362" y="144"/>
                  </a:lnTo>
                  <a:lnTo>
                    <a:pt x="1371" y="164"/>
                  </a:lnTo>
                  <a:lnTo>
                    <a:pt x="1421" y="283"/>
                  </a:lnTo>
                  <a:lnTo>
                    <a:pt x="1550" y="591"/>
                  </a:lnTo>
                  <a:lnTo>
                    <a:pt x="1669" y="898"/>
                  </a:lnTo>
                  <a:cubicBezTo>
                    <a:pt x="1709" y="998"/>
                    <a:pt x="1768" y="1097"/>
                    <a:pt x="1818" y="1187"/>
                  </a:cubicBezTo>
                  <a:lnTo>
                    <a:pt x="2126" y="1783"/>
                  </a:lnTo>
                  <a:cubicBezTo>
                    <a:pt x="2245" y="1971"/>
                    <a:pt x="2354" y="2160"/>
                    <a:pt x="2474" y="2339"/>
                  </a:cubicBezTo>
                  <a:cubicBezTo>
                    <a:pt x="2702" y="2725"/>
                    <a:pt x="2960" y="3073"/>
                    <a:pt x="3208" y="3440"/>
                  </a:cubicBezTo>
                  <a:lnTo>
                    <a:pt x="3456" y="3292"/>
                  </a:lnTo>
                  <a:cubicBezTo>
                    <a:pt x="3158" y="2964"/>
                    <a:pt x="2860" y="2626"/>
                    <a:pt x="2613" y="2269"/>
                  </a:cubicBezTo>
                  <a:cubicBezTo>
                    <a:pt x="2483" y="2090"/>
                    <a:pt x="2354" y="1911"/>
                    <a:pt x="2235" y="1723"/>
                  </a:cubicBezTo>
                  <a:cubicBezTo>
                    <a:pt x="2235" y="1723"/>
                    <a:pt x="2156" y="1584"/>
                    <a:pt x="2076" y="1435"/>
                  </a:cubicBezTo>
                  <a:cubicBezTo>
                    <a:pt x="1997" y="1296"/>
                    <a:pt x="1918" y="1147"/>
                    <a:pt x="1918" y="1147"/>
                  </a:cubicBezTo>
                  <a:cubicBezTo>
                    <a:pt x="1868" y="1048"/>
                    <a:pt x="1808" y="958"/>
                    <a:pt x="1768" y="849"/>
                  </a:cubicBezTo>
                  <a:lnTo>
                    <a:pt x="1649" y="551"/>
                  </a:lnTo>
                  <a:lnTo>
                    <a:pt x="1540" y="243"/>
                  </a:lnTo>
                  <a:lnTo>
                    <a:pt x="1470" y="64"/>
                  </a:lnTo>
                  <a:lnTo>
                    <a:pt x="1451" y="5"/>
                  </a:lnTo>
                  <a:cubicBezTo>
                    <a:pt x="1444" y="2"/>
                    <a:pt x="1437" y="1"/>
                    <a:pt x="14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5997650" y="3355125"/>
              <a:ext cx="116425" cy="41950"/>
            </a:xfrm>
            <a:custGeom>
              <a:avLst/>
              <a:gdLst/>
              <a:ahLst/>
              <a:cxnLst/>
              <a:rect l="l" t="t" r="r" b="b"/>
              <a:pathLst>
                <a:path w="4657" h="1678" extrusionOk="0">
                  <a:moveTo>
                    <a:pt x="4548" y="0"/>
                  </a:moveTo>
                  <a:cubicBezTo>
                    <a:pt x="4379" y="109"/>
                    <a:pt x="4200" y="199"/>
                    <a:pt x="4021" y="288"/>
                  </a:cubicBezTo>
                  <a:cubicBezTo>
                    <a:pt x="3853" y="387"/>
                    <a:pt x="3664" y="466"/>
                    <a:pt x="3485" y="556"/>
                  </a:cubicBezTo>
                  <a:cubicBezTo>
                    <a:pt x="3306" y="645"/>
                    <a:pt x="3118" y="715"/>
                    <a:pt x="2929" y="784"/>
                  </a:cubicBezTo>
                  <a:lnTo>
                    <a:pt x="2651" y="894"/>
                  </a:lnTo>
                  <a:lnTo>
                    <a:pt x="2364" y="983"/>
                  </a:lnTo>
                  <a:lnTo>
                    <a:pt x="2075" y="1072"/>
                  </a:lnTo>
                  <a:lnTo>
                    <a:pt x="1777" y="1152"/>
                  </a:lnTo>
                  <a:cubicBezTo>
                    <a:pt x="1579" y="1192"/>
                    <a:pt x="1391" y="1241"/>
                    <a:pt x="1192" y="1271"/>
                  </a:cubicBezTo>
                  <a:cubicBezTo>
                    <a:pt x="993" y="1300"/>
                    <a:pt x="795" y="1340"/>
                    <a:pt x="596" y="1360"/>
                  </a:cubicBezTo>
                  <a:lnTo>
                    <a:pt x="298" y="1390"/>
                  </a:lnTo>
                  <a:cubicBezTo>
                    <a:pt x="248" y="1400"/>
                    <a:pt x="199" y="1410"/>
                    <a:pt x="139" y="1420"/>
                  </a:cubicBezTo>
                  <a:lnTo>
                    <a:pt x="0" y="1430"/>
                  </a:lnTo>
                  <a:lnTo>
                    <a:pt x="30" y="1678"/>
                  </a:lnTo>
                  <a:lnTo>
                    <a:pt x="109" y="1658"/>
                  </a:lnTo>
                  <a:cubicBezTo>
                    <a:pt x="149" y="1658"/>
                    <a:pt x="189" y="1648"/>
                    <a:pt x="189" y="1648"/>
                  </a:cubicBezTo>
                  <a:cubicBezTo>
                    <a:pt x="239" y="1628"/>
                    <a:pt x="278" y="1618"/>
                    <a:pt x="328" y="1609"/>
                  </a:cubicBezTo>
                  <a:lnTo>
                    <a:pt x="626" y="1549"/>
                  </a:lnTo>
                  <a:cubicBezTo>
                    <a:pt x="824" y="1509"/>
                    <a:pt x="1023" y="1459"/>
                    <a:pt x="1221" y="1410"/>
                  </a:cubicBezTo>
                  <a:cubicBezTo>
                    <a:pt x="1420" y="1370"/>
                    <a:pt x="1609" y="1311"/>
                    <a:pt x="1808" y="1251"/>
                  </a:cubicBezTo>
                  <a:lnTo>
                    <a:pt x="2095" y="1172"/>
                  </a:lnTo>
                  <a:lnTo>
                    <a:pt x="2393" y="1082"/>
                  </a:lnTo>
                  <a:lnTo>
                    <a:pt x="2681" y="993"/>
                  </a:lnTo>
                  <a:lnTo>
                    <a:pt x="2969" y="894"/>
                  </a:lnTo>
                  <a:cubicBezTo>
                    <a:pt x="3158" y="824"/>
                    <a:pt x="3356" y="764"/>
                    <a:pt x="3545" y="685"/>
                  </a:cubicBezTo>
                  <a:cubicBezTo>
                    <a:pt x="3734" y="605"/>
                    <a:pt x="3922" y="546"/>
                    <a:pt x="4101" y="457"/>
                  </a:cubicBezTo>
                  <a:cubicBezTo>
                    <a:pt x="4290" y="377"/>
                    <a:pt x="4478" y="307"/>
                    <a:pt x="4657" y="208"/>
                  </a:cubicBezTo>
                  <a:lnTo>
                    <a:pt x="45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5994900" y="3335000"/>
              <a:ext cx="108250" cy="39500"/>
            </a:xfrm>
            <a:custGeom>
              <a:avLst/>
              <a:gdLst/>
              <a:ahLst/>
              <a:cxnLst/>
              <a:rect l="l" t="t" r="r" b="b"/>
              <a:pathLst>
                <a:path w="4330" h="1580" extrusionOk="0">
                  <a:moveTo>
                    <a:pt x="4221" y="0"/>
                  </a:moveTo>
                  <a:cubicBezTo>
                    <a:pt x="4072" y="100"/>
                    <a:pt x="3903" y="179"/>
                    <a:pt x="3745" y="269"/>
                  </a:cubicBezTo>
                  <a:cubicBezTo>
                    <a:pt x="3575" y="358"/>
                    <a:pt x="3407" y="437"/>
                    <a:pt x="3238" y="517"/>
                  </a:cubicBezTo>
                  <a:cubicBezTo>
                    <a:pt x="3069" y="596"/>
                    <a:pt x="2900" y="666"/>
                    <a:pt x="2721" y="735"/>
                  </a:cubicBezTo>
                  <a:lnTo>
                    <a:pt x="2463" y="834"/>
                  </a:lnTo>
                  <a:lnTo>
                    <a:pt x="2196" y="914"/>
                  </a:lnTo>
                  <a:lnTo>
                    <a:pt x="1927" y="1004"/>
                  </a:lnTo>
                  <a:lnTo>
                    <a:pt x="1649" y="1063"/>
                  </a:lnTo>
                  <a:cubicBezTo>
                    <a:pt x="1470" y="1112"/>
                    <a:pt x="1292" y="1152"/>
                    <a:pt x="1103" y="1182"/>
                  </a:cubicBezTo>
                  <a:cubicBezTo>
                    <a:pt x="914" y="1212"/>
                    <a:pt x="736" y="1251"/>
                    <a:pt x="557" y="1262"/>
                  </a:cubicBezTo>
                  <a:lnTo>
                    <a:pt x="279" y="1291"/>
                  </a:lnTo>
                  <a:cubicBezTo>
                    <a:pt x="230" y="1291"/>
                    <a:pt x="180" y="1302"/>
                    <a:pt x="130" y="1311"/>
                  </a:cubicBezTo>
                  <a:lnTo>
                    <a:pt x="1" y="1321"/>
                  </a:lnTo>
                  <a:lnTo>
                    <a:pt x="31" y="1580"/>
                  </a:lnTo>
                  <a:lnTo>
                    <a:pt x="110" y="1560"/>
                  </a:lnTo>
                  <a:cubicBezTo>
                    <a:pt x="140" y="1549"/>
                    <a:pt x="180" y="1540"/>
                    <a:pt x="180" y="1540"/>
                  </a:cubicBezTo>
                  <a:cubicBezTo>
                    <a:pt x="219" y="1529"/>
                    <a:pt x="259" y="1510"/>
                    <a:pt x="309" y="1500"/>
                  </a:cubicBezTo>
                  <a:lnTo>
                    <a:pt x="587" y="1441"/>
                  </a:lnTo>
                  <a:cubicBezTo>
                    <a:pt x="766" y="1410"/>
                    <a:pt x="954" y="1361"/>
                    <a:pt x="1133" y="1321"/>
                  </a:cubicBezTo>
                  <a:cubicBezTo>
                    <a:pt x="1322" y="1282"/>
                    <a:pt x="1501" y="1222"/>
                    <a:pt x="1679" y="1172"/>
                  </a:cubicBezTo>
                  <a:lnTo>
                    <a:pt x="1957" y="1103"/>
                  </a:lnTo>
                  <a:lnTo>
                    <a:pt x="2225" y="1013"/>
                  </a:lnTo>
                  <a:lnTo>
                    <a:pt x="2493" y="934"/>
                  </a:lnTo>
                  <a:lnTo>
                    <a:pt x="2761" y="834"/>
                  </a:lnTo>
                  <a:cubicBezTo>
                    <a:pt x="2940" y="775"/>
                    <a:pt x="3119" y="715"/>
                    <a:pt x="3297" y="646"/>
                  </a:cubicBezTo>
                  <a:cubicBezTo>
                    <a:pt x="3466" y="576"/>
                    <a:pt x="3645" y="517"/>
                    <a:pt x="3824" y="437"/>
                  </a:cubicBezTo>
                  <a:cubicBezTo>
                    <a:pt x="3992" y="358"/>
                    <a:pt x="4171" y="289"/>
                    <a:pt x="4330" y="209"/>
                  </a:cubicBezTo>
                  <a:lnTo>
                    <a:pt x="42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6087750" y="3520925"/>
              <a:ext cx="34025" cy="15425"/>
            </a:xfrm>
            <a:custGeom>
              <a:avLst/>
              <a:gdLst/>
              <a:ahLst/>
              <a:cxnLst/>
              <a:rect l="l" t="t" r="r" b="b"/>
              <a:pathLst>
                <a:path w="1361" h="617" extrusionOk="0">
                  <a:moveTo>
                    <a:pt x="1182" y="1"/>
                  </a:moveTo>
                  <a:cubicBezTo>
                    <a:pt x="1143" y="10"/>
                    <a:pt x="1123" y="50"/>
                    <a:pt x="1083" y="80"/>
                  </a:cubicBezTo>
                  <a:cubicBezTo>
                    <a:pt x="1043" y="110"/>
                    <a:pt x="993" y="129"/>
                    <a:pt x="954" y="149"/>
                  </a:cubicBezTo>
                  <a:cubicBezTo>
                    <a:pt x="854" y="199"/>
                    <a:pt x="745" y="239"/>
                    <a:pt x="636" y="268"/>
                  </a:cubicBezTo>
                  <a:cubicBezTo>
                    <a:pt x="536" y="308"/>
                    <a:pt x="428" y="338"/>
                    <a:pt x="328" y="358"/>
                  </a:cubicBezTo>
                  <a:cubicBezTo>
                    <a:pt x="278" y="368"/>
                    <a:pt x="229" y="368"/>
                    <a:pt x="179" y="368"/>
                  </a:cubicBezTo>
                  <a:cubicBezTo>
                    <a:pt x="130" y="368"/>
                    <a:pt x="90" y="358"/>
                    <a:pt x="50" y="348"/>
                  </a:cubicBezTo>
                  <a:lnTo>
                    <a:pt x="0" y="616"/>
                  </a:lnTo>
                  <a:cubicBezTo>
                    <a:pt x="70" y="596"/>
                    <a:pt x="139" y="586"/>
                    <a:pt x="199" y="566"/>
                  </a:cubicBezTo>
                  <a:lnTo>
                    <a:pt x="368" y="497"/>
                  </a:lnTo>
                  <a:cubicBezTo>
                    <a:pt x="467" y="457"/>
                    <a:pt x="576" y="407"/>
                    <a:pt x="675" y="368"/>
                  </a:cubicBezTo>
                  <a:cubicBezTo>
                    <a:pt x="775" y="338"/>
                    <a:pt x="884" y="318"/>
                    <a:pt x="993" y="288"/>
                  </a:cubicBezTo>
                  <a:cubicBezTo>
                    <a:pt x="1053" y="279"/>
                    <a:pt x="1112" y="268"/>
                    <a:pt x="1172" y="249"/>
                  </a:cubicBezTo>
                  <a:cubicBezTo>
                    <a:pt x="1222" y="229"/>
                    <a:pt x="1301" y="209"/>
                    <a:pt x="1361" y="169"/>
                  </a:cubicBezTo>
                  <a:lnTo>
                    <a:pt x="118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6044325" y="3389375"/>
              <a:ext cx="36750" cy="51650"/>
            </a:xfrm>
            <a:custGeom>
              <a:avLst/>
              <a:gdLst/>
              <a:ahLst/>
              <a:cxnLst/>
              <a:rect l="l" t="t" r="r" b="b"/>
              <a:pathLst>
                <a:path w="1470" h="2066" extrusionOk="0">
                  <a:moveTo>
                    <a:pt x="1242" y="311"/>
                  </a:moveTo>
                  <a:lnTo>
                    <a:pt x="1242" y="311"/>
                  </a:lnTo>
                  <a:cubicBezTo>
                    <a:pt x="1247" y="441"/>
                    <a:pt x="1251" y="573"/>
                    <a:pt x="1251" y="705"/>
                  </a:cubicBezTo>
                  <a:lnTo>
                    <a:pt x="1251" y="1023"/>
                  </a:lnTo>
                  <a:lnTo>
                    <a:pt x="1231" y="1351"/>
                  </a:lnTo>
                  <a:lnTo>
                    <a:pt x="1192" y="1678"/>
                  </a:lnTo>
                  <a:lnTo>
                    <a:pt x="1181" y="1788"/>
                  </a:lnTo>
                  <a:lnTo>
                    <a:pt x="1181" y="1837"/>
                  </a:lnTo>
                  <a:lnTo>
                    <a:pt x="1172" y="1857"/>
                  </a:lnTo>
                  <a:lnTo>
                    <a:pt x="1152" y="1847"/>
                  </a:lnTo>
                  <a:cubicBezTo>
                    <a:pt x="1132" y="1837"/>
                    <a:pt x="1112" y="1817"/>
                    <a:pt x="1082" y="1788"/>
                  </a:cubicBezTo>
                  <a:lnTo>
                    <a:pt x="1042" y="1748"/>
                  </a:lnTo>
                  <a:cubicBezTo>
                    <a:pt x="1022" y="1728"/>
                    <a:pt x="1003" y="1708"/>
                    <a:pt x="993" y="1678"/>
                  </a:cubicBezTo>
                  <a:cubicBezTo>
                    <a:pt x="923" y="1598"/>
                    <a:pt x="864" y="1510"/>
                    <a:pt x="794" y="1420"/>
                  </a:cubicBezTo>
                  <a:cubicBezTo>
                    <a:pt x="655" y="1241"/>
                    <a:pt x="516" y="1082"/>
                    <a:pt x="377" y="903"/>
                  </a:cubicBezTo>
                  <a:lnTo>
                    <a:pt x="219" y="695"/>
                  </a:lnTo>
                  <a:cubicBezTo>
                    <a:pt x="208" y="685"/>
                    <a:pt x="199" y="665"/>
                    <a:pt x="199" y="665"/>
                  </a:cubicBezTo>
                  <a:lnTo>
                    <a:pt x="238" y="656"/>
                  </a:lnTo>
                  <a:lnTo>
                    <a:pt x="338" y="625"/>
                  </a:lnTo>
                  <a:cubicBezTo>
                    <a:pt x="645" y="537"/>
                    <a:pt x="952" y="448"/>
                    <a:pt x="1242" y="311"/>
                  </a:cubicBezTo>
                  <a:close/>
                  <a:moveTo>
                    <a:pt x="1320" y="0"/>
                  </a:moveTo>
                  <a:cubicBezTo>
                    <a:pt x="1291" y="21"/>
                    <a:pt x="1262" y="41"/>
                    <a:pt x="1232" y="60"/>
                  </a:cubicBezTo>
                  <a:lnTo>
                    <a:pt x="1232" y="60"/>
                  </a:lnTo>
                  <a:lnTo>
                    <a:pt x="1231" y="60"/>
                  </a:lnTo>
                  <a:lnTo>
                    <a:pt x="1231" y="60"/>
                  </a:lnTo>
                  <a:cubicBezTo>
                    <a:pt x="1231" y="60"/>
                    <a:pt x="1231" y="60"/>
                    <a:pt x="1231" y="60"/>
                  </a:cubicBezTo>
                  <a:lnTo>
                    <a:pt x="1231" y="60"/>
                  </a:lnTo>
                  <a:cubicBezTo>
                    <a:pt x="945" y="245"/>
                    <a:pt x="621" y="371"/>
                    <a:pt x="298" y="497"/>
                  </a:cubicBezTo>
                  <a:lnTo>
                    <a:pt x="109" y="556"/>
                  </a:lnTo>
                  <a:lnTo>
                    <a:pt x="10" y="586"/>
                  </a:lnTo>
                  <a:lnTo>
                    <a:pt x="0" y="586"/>
                  </a:lnTo>
                  <a:lnTo>
                    <a:pt x="0" y="606"/>
                  </a:lnTo>
                  <a:lnTo>
                    <a:pt x="20" y="625"/>
                  </a:lnTo>
                  <a:lnTo>
                    <a:pt x="60" y="675"/>
                  </a:lnTo>
                  <a:lnTo>
                    <a:pt x="298" y="973"/>
                  </a:lnTo>
                  <a:cubicBezTo>
                    <a:pt x="437" y="1142"/>
                    <a:pt x="596" y="1311"/>
                    <a:pt x="715" y="1479"/>
                  </a:cubicBezTo>
                  <a:cubicBezTo>
                    <a:pt x="784" y="1569"/>
                    <a:pt x="844" y="1658"/>
                    <a:pt x="914" y="1748"/>
                  </a:cubicBezTo>
                  <a:cubicBezTo>
                    <a:pt x="923" y="1768"/>
                    <a:pt x="943" y="1797"/>
                    <a:pt x="963" y="1817"/>
                  </a:cubicBezTo>
                  <a:lnTo>
                    <a:pt x="1033" y="1887"/>
                  </a:lnTo>
                  <a:cubicBezTo>
                    <a:pt x="1082" y="1936"/>
                    <a:pt x="1142" y="1986"/>
                    <a:pt x="1201" y="2035"/>
                  </a:cubicBezTo>
                  <a:lnTo>
                    <a:pt x="1251" y="2066"/>
                  </a:lnTo>
                  <a:cubicBezTo>
                    <a:pt x="1261" y="2055"/>
                    <a:pt x="1261" y="2026"/>
                    <a:pt x="1261" y="2015"/>
                  </a:cubicBezTo>
                  <a:lnTo>
                    <a:pt x="1281" y="1896"/>
                  </a:lnTo>
                  <a:lnTo>
                    <a:pt x="1320" y="1698"/>
                  </a:lnTo>
                  <a:lnTo>
                    <a:pt x="1360" y="1370"/>
                  </a:lnTo>
                  <a:cubicBezTo>
                    <a:pt x="1360" y="1370"/>
                    <a:pt x="1380" y="1291"/>
                    <a:pt x="1390" y="1212"/>
                  </a:cubicBezTo>
                  <a:cubicBezTo>
                    <a:pt x="1400" y="1132"/>
                    <a:pt x="1410" y="1042"/>
                    <a:pt x="1410" y="1042"/>
                  </a:cubicBezTo>
                  <a:lnTo>
                    <a:pt x="1430" y="715"/>
                  </a:lnTo>
                  <a:cubicBezTo>
                    <a:pt x="1450" y="497"/>
                    <a:pt x="1459" y="278"/>
                    <a:pt x="1470" y="69"/>
                  </a:cubicBezTo>
                  <a:lnTo>
                    <a:pt x="1357" y="65"/>
                  </a:lnTo>
                  <a:lnTo>
                    <a:pt x="1357" y="65"/>
                  </a:lnTo>
                  <a:lnTo>
                    <a:pt x="13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5940300" y="3452650"/>
              <a:ext cx="65550" cy="99575"/>
            </a:xfrm>
            <a:custGeom>
              <a:avLst/>
              <a:gdLst/>
              <a:ahLst/>
              <a:cxnLst/>
              <a:rect l="l" t="t" r="r" b="b"/>
              <a:pathLst>
                <a:path w="2622" h="3983" extrusionOk="0">
                  <a:moveTo>
                    <a:pt x="2602" y="1"/>
                  </a:moveTo>
                  <a:cubicBezTo>
                    <a:pt x="2394" y="41"/>
                    <a:pt x="2175" y="80"/>
                    <a:pt x="1966" y="110"/>
                  </a:cubicBezTo>
                  <a:cubicBezTo>
                    <a:pt x="1758" y="140"/>
                    <a:pt x="1540" y="170"/>
                    <a:pt x="1331" y="190"/>
                  </a:cubicBezTo>
                  <a:lnTo>
                    <a:pt x="1212" y="199"/>
                  </a:lnTo>
                  <a:cubicBezTo>
                    <a:pt x="1192" y="210"/>
                    <a:pt x="1163" y="199"/>
                    <a:pt x="1152" y="219"/>
                  </a:cubicBezTo>
                  <a:lnTo>
                    <a:pt x="1152" y="279"/>
                  </a:lnTo>
                  <a:lnTo>
                    <a:pt x="1132" y="468"/>
                  </a:lnTo>
                  <a:lnTo>
                    <a:pt x="1093" y="795"/>
                  </a:lnTo>
                  <a:lnTo>
                    <a:pt x="1043" y="1113"/>
                  </a:lnTo>
                  <a:cubicBezTo>
                    <a:pt x="1033" y="1222"/>
                    <a:pt x="1004" y="1331"/>
                    <a:pt x="973" y="1431"/>
                  </a:cubicBezTo>
                  <a:lnTo>
                    <a:pt x="805" y="2066"/>
                  </a:lnTo>
                  <a:cubicBezTo>
                    <a:pt x="735" y="2275"/>
                    <a:pt x="656" y="2483"/>
                    <a:pt x="576" y="2692"/>
                  </a:cubicBezTo>
                  <a:cubicBezTo>
                    <a:pt x="497" y="2891"/>
                    <a:pt x="408" y="3099"/>
                    <a:pt x="309" y="3297"/>
                  </a:cubicBezTo>
                  <a:cubicBezTo>
                    <a:pt x="209" y="3496"/>
                    <a:pt x="100" y="3694"/>
                    <a:pt x="0" y="3883"/>
                  </a:cubicBezTo>
                  <a:lnTo>
                    <a:pt x="278" y="3983"/>
                  </a:lnTo>
                  <a:cubicBezTo>
                    <a:pt x="428" y="3566"/>
                    <a:pt x="596" y="3149"/>
                    <a:pt x="726" y="2732"/>
                  </a:cubicBezTo>
                  <a:cubicBezTo>
                    <a:pt x="795" y="2513"/>
                    <a:pt x="854" y="2304"/>
                    <a:pt x="924" y="2096"/>
                  </a:cubicBezTo>
                  <a:lnTo>
                    <a:pt x="1083" y="1450"/>
                  </a:lnTo>
                  <a:cubicBezTo>
                    <a:pt x="1103" y="1351"/>
                    <a:pt x="1132" y="1242"/>
                    <a:pt x="1152" y="1133"/>
                  </a:cubicBezTo>
                  <a:lnTo>
                    <a:pt x="1202" y="805"/>
                  </a:lnTo>
                  <a:lnTo>
                    <a:pt x="1252" y="477"/>
                  </a:lnTo>
                  <a:lnTo>
                    <a:pt x="1271" y="349"/>
                  </a:lnTo>
                  <a:lnTo>
                    <a:pt x="1271" y="329"/>
                  </a:lnTo>
                  <a:lnTo>
                    <a:pt x="1331" y="329"/>
                  </a:lnTo>
                  <a:lnTo>
                    <a:pt x="1986" y="299"/>
                  </a:lnTo>
                  <a:cubicBezTo>
                    <a:pt x="2195" y="279"/>
                    <a:pt x="2414" y="259"/>
                    <a:pt x="2622" y="239"/>
                  </a:cubicBezTo>
                  <a:lnTo>
                    <a:pt x="26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5862125" y="3443975"/>
              <a:ext cx="53875" cy="105775"/>
            </a:xfrm>
            <a:custGeom>
              <a:avLst/>
              <a:gdLst/>
              <a:ahLst/>
              <a:cxnLst/>
              <a:rect l="l" t="t" r="r" b="b"/>
              <a:pathLst>
                <a:path w="2155" h="4231" extrusionOk="0">
                  <a:moveTo>
                    <a:pt x="49" y="1"/>
                  </a:moveTo>
                  <a:lnTo>
                    <a:pt x="0" y="219"/>
                  </a:lnTo>
                  <a:cubicBezTo>
                    <a:pt x="208" y="268"/>
                    <a:pt x="417" y="328"/>
                    <a:pt x="625" y="358"/>
                  </a:cubicBezTo>
                  <a:cubicBezTo>
                    <a:pt x="844" y="398"/>
                    <a:pt x="1053" y="447"/>
                    <a:pt x="1271" y="477"/>
                  </a:cubicBezTo>
                  <a:lnTo>
                    <a:pt x="1311" y="487"/>
                  </a:lnTo>
                  <a:lnTo>
                    <a:pt x="1331" y="487"/>
                  </a:lnTo>
                  <a:lnTo>
                    <a:pt x="1331" y="507"/>
                  </a:lnTo>
                  <a:lnTo>
                    <a:pt x="1331" y="636"/>
                  </a:lnTo>
                  <a:lnTo>
                    <a:pt x="1340" y="963"/>
                  </a:lnTo>
                  <a:lnTo>
                    <a:pt x="1351" y="1301"/>
                  </a:lnTo>
                  <a:cubicBezTo>
                    <a:pt x="1351" y="1411"/>
                    <a:pt x="1370" y="1519"/>
                    <a:pt x="1380" y="1629"/>
                  </a:cubicBezTo>
                  <a:lnTo>
                    <a:pt x="1459" y="2284"/>
                  </a:lnTo>
                  <a:lnTo>
                    <a:pt x="1579" y="2940"/>
                  </a:lnTo>
                  <a:cubicBezTo>
                    <a:pt x="1648" y="3377"/>
                    <a:pt x="1768" y="3794"/>
                    <a:pt x="1867" y="4230"/>
                  </a:cubicBezTo>
                  <a:lnTo>
                    <a:pt x="2154" y="4171"/>
                  </a:lnTo>
                  <a:cubicBezTo>
                    <a:pt x="1996" y="3754"/>
                    <a:pt x="1837" y="3337"/>
                    <a:pt x="1728" y="2910"/>
                  </a:cubicBezTo>
                  <a:cubicBezTo>
                    <a:pt x="1678" y="2701"/>
                    <a:pt x="1618" y="2492"/>
                    <a:pt x="1579" y="2274"/>
                  </a:cubicBezTo>
                  <a:lnTo>
                    <a:pt x="1490" y="1619"/>
                  </a:lnTo>
                  <a:cubicBezTo>
                    <a:pt x="1479" y="1510"/>
                    <a:pt x="1459" y="1400"/>
                    <a:pt x="1459" y="1291"/>
                  </a:cubicBezTo>
                  <a:lnTo>
                    <a:pt x="1450" y="963"/>
                  </a:lnTo>
                  <a:lnTo>
                    <a:pt x="1459" y="636"/>
                  </a:lnTo>
                  <a:lnTo>
                    <a:pt x="1459" y="447"/>
                  </a:lnTo>
                  <a:lnTo>
                    <a:pt x="1459" y="388"/>
                  </a:lnTo>
                  <a:cubicBezTo>
                    <a:pt x="1450" y="368"/>
                    <a:pt x="1420" y="368"/>
                    <a:pt x="1400" y="368"/>
                  </a:cubicBezTo>
                  <a:lnTo>
                    <a:pt x="1291" y="348"/>
                  </a:lnTo>
                  <a:cubicBezTo>
                    <a:pt x="1082" y="299"/>
                    <a:pt x="874" y="239"/>
                    <a:pt x="665" y="179"/>
                  </a:cubicBezTo>
                  <a:cubicBezTo>
                    <a:pt x="457" y="129"/>
                    <a:pt x="258" y="60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5877250" y="3383400"/>
              <a:ext cx="121150" cy="14675"/>
            </a:xfrm>
            <a:custGeom>
              <a:avLst/>
              <a:gdLst/>
              <a:ahLst/>
              <a:cxnLst/>
              <a:rect l="l" t="t" r="r" b="b"/>
              <a:pathLst>
                <a:path w="4846" h="587" extrusionOk="0">
                  <a:moveTo>
                    <a:pt x="60" y="1"/>
                  </a:moveTo>
                  <a:lnTo>
                    <a:pt x="0" y="249"/>
                  </a:lnTo>
                  <a:lnTo>
                    <a:pt x="159" y="269"/>
                  </a:lnTo>
                  <a:cubicBezTo>
                    <a:pt x="199" y="269"/>
                    <a:pt x="249" y="279"/>
                    <a:pt x="298" y="289"/>
                  </a:cubicBezTo>
                  <a:cubicBezTo>
                    <a:pt x="298" y="289"/>
                    <a:pt x="378" y="299"/>
                    <a:pt x="448" y="308"/>
                  </a:cubicBezTo>
                  <a:cubicBezTo>
                    <a:pt x="527" y="319"/>
                    <a:pt x="596" y="328"/>
                    <a:pt x="596" y="328"/>
                  </a:cubicBezTo>
                  <a:cubicBezTo>
                    <a:pt x="795" y="368"/>
                    <a:pt x="993" y="398"/>
                    <a:pt x="1202" y="418"/>
                  </a:cubicBezTo>
                  <a:cubicBezTo>
                    <a:pt x="1599" y="478"/>
                    <a:pt x="2006" y="507"/>
                    <a:pt x="2414" y="537"/>
                  </a:cubicBezTo>
                  <a:cubicBezTo>
                    <a:pt x="2612" y="547"/>
                    <a:pt x="2820" y="567"/>
                    <a:pt x="3019" y="567"/>
                  </a:cubicBezTo>
                  <a:cubicBezTo>
                    <a:pt x="3228" y="577"/>
                    <a:pt x="3426" y="577"/>
                    <a:pt x="3635" y="586"/>
                  </a:cubicBezTo>
                  <a:cubicBezTo>
                    <a:pt x="3833" y="577"/>
                    <a:pt x="4042" y="577"/>
                    <a:pt x="4241" y="577"/>
                  </a:cubicBezTo>
                  <a:cubicBezTo>
                    <a:pt x="4449" y="567"/>
                    <a:pt x="4647" y="547"/>
                    <a:pt x="4846" y="537"/>
                  </a:cubicBezTo>
                  <a:lnTo>
                    <a:pt x="4816" y="308"/>
                  </a:lnTo>
                  <a:cubicBezTo>
                    <a:pt x="4627" y="339"/>
                    <a:pt x="4429" y="368"/>
                    <a:pt x="4230" y="388"/>
                  </a:cubicBezTo>
                  <a:cubicBezTo>
                    <a:pt x="4032" y="408"/>
                    <a:pt x="3833" y="428"/>
                    <a:pt x="3625" y="447"/>
                  </a:cubicBezTo>
                  <a:cubicBezTo>
                    <a:pt x="3426" y="447"/>
                    <a:pt x="3228" y="458"/>
                    <a:pt x="3019" y="458"/>
                  </a:cubicBezTo>
                  <a:cubicBezTo>
                    <a:pt x="2820" y="458"/>
                    <a:pt x="2622" y="447"/>
                    <a:pt x="2414" y="438"/>
                  </a:cubicBezTo>
                  <a:cubicBezTo>
                    <a:pt x="2016" y="408"/>
                    <a:pt x="1609" y="358"/>
                    <a:pt x="1222" y="279"/>
                  </a:cubicBezTo>
                  <a:cubicBezTo>
                    <a:pt x="1024" y="249"/>
                    <a:pt x="825" y="200"/>
                    <a:pt x="636" y="150"/>
                  </a:cubicBezTo>
                  <a:cubicBezTo>
                    <a:pt x="636" y="150"/>
                    <a:pt x="556" y="130"/>
                    <a:pt x="487" y="110"/>
                  </a:cubicBezTo>
                  <a:cubicBezTo>
                    <a:pt x="417" y="100"/>
                    <a:pt x="348" y="80"/>
                    <a:pt x="348" y="80"/>
                  </a:cubicBezTo>
                  <a:cubicBezTo>
                    <a:pt x="298" y="61"/>
                    <a:pt x="249" y="50"/>
                    <a:pt x="199" y="41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5882700" y="3361300"/>
              <a:ext cx="113000" cy="13700"/>
            </a:xfrm>
            <a:custGeom>
              <a:avLst/>
              <a:gdLst/>
              <a:ahLst/>
              <a:cxnLst/>
              <a:rect l="l" t="t" r="r" b="b"/>
              <a:pathLst>
                <a:path w="4520" h="548" extrusionOk="0">
                  <a:moveTo>
                    <a:pt x="60" y="1"/>
                  </a:moveTo>
                  <a:lnTo>
                    <a:pt x="1" y="239"/>
                  </a:lnTo>
                  <a:lnTo>
                    <a:pt x="150" y="259"/>
                  </a:lnTo>
                  <a:cubicBezTo>
                    <a:pt x="190" y="259"/>
                    <a:pt x="239" y="269"/>
                    <a:pt x="289" y="279"/>
                  </a:cubicBezTo>
                  <a:lnTo>
                    <a:pt x="428" y="299"/>
                  </a:lnTo>
                  <a:cubicBezTo>
                    <a:pt x="488" y="309"/>
                    <a:pt x="557" y="319"/>
                    <a:pt x="557" y="319"/>
                  </a:cubicBezTo>
                  <a:cubicBezTo>
                    <a:pt x="746" y="349"/>
                    <a:pt x="934" y="378"/>
                    <a:pt x="1123" y="398"/>
                  </a:cubicBezTo>
                  <a:cubicBezTo>
                    <a:pt x="1490" y="448"/>
                    <a:pt x="1868" y="477"/>
                    <a:pt x="2245" y="508"/>
                  </a:cubicBezTo>
                  <a:cubicBezTo>
                    <a:pt x="2443" y="517"/>
                    <a:pt x="2633" y="528"/>
                    <a:pt x="2821" y="537"/>
                  </a:cubicBezTo>
                  <a:cubicBezTo>
                    <a:pt x="3010" y="537"/>
                    <a:pt x="3198" y="547"/>
                    <a:pt x="3387" y="547"/>
                  </a:cubicBezTo>
                  <a:lnTo>
                    <a:pt x="3953" y="547"/>
                  </a:lnTo>
                  <a:lnTo>
                    <a:pt x="4519" y="517"/>
                  </a:lnTo>
                  <a:lnTo>
                    <a:pt x="4489" y="279"/>
                  </a:lnTo>
                  <a:cubicBezTo>
                    <a:pt x="4310" y="309"/>
                    <a:pt x="4131" y="338"/>
                    <a:pt x="3943" y="358"/>
                  </a:cubicBezTo>
                  <a:cubicBezTo>
                    <a:pt x="3754" y="378"/>
                    <a:pt x="3566" y="398"/>
                    <a:pt x="3387" y="408"/>
                  </a:cubicBezTo>
                  <a:lnTo>
                    <a:pt x="2821" y="428"/>
                  </a:lnTo>
                  <a:cubicBezTo>
                    <a:pt x="2633" y="428"/>
                    <a:pt x="2443" y="408"/>
                    <a:pt x="2255" y="408"/>
                  </a:cubicBezTo>
                  <a:cubicBezTo>
                    <a:pt x="1878" y="378"/>
                    <a:pt x="1510" y="329"/>
                    <a:pt x="1143" y="259"/>
                  </a:cubicBezTo>
                  <a:cubicBezTo>
                    <a:pt x="954" y="230"/>
                    <a:pt x="775" y="180"/>
                    <a:pt x="597" y="130"/>
                  </a:cubicBezTo>
                  <a:cubicBezTo>
                    <a:pt x="597" y="130"/>
                    <a:pt x="528" y="120"/>
                    <a:pt x="468" y="100"/>
                  </a:cubicBezTo>
                  <a:cubicBezTo>
                    <a:pt x="398" y="80"/>
                    <a:pt x="329" y="71"/>
                    <a:pt x="329" y="71"/>
                  </a:cubicBezTo>
                  <a:cubicBezTo>
                    <a:pt x="289" y="51"/>
                    <a:pt x="239" y="41"/>
                    <a:pt x="190" y="31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5910500" y="3545750"/>
              <a:ext cx="35550" cy="7925"/>
            </a:xfrm>
            <a:custGeom>
              <a:avLst/>
              <a:gdLst/>
              <a:ahLst/>
              <a:cxnLst/>
              <a:rect l="l" t="t" r="r" b="b"/>
              <a:pathLst>
                <a:path w="1422" h="317" extrusionOk="0">
                  <a:moveTo>
                    <a:pt x="140" y="1"/>
                  </a:moveTo>
                  <a:lnTo>
                    <a:pt x="1" y="229"/>
                  </a:lnTo>
                  <a:cubicBezTo>
                    <a:pt x="71" y="239"/>
                    <a:pt x="140" y="248"/>
                    <a:pt x="200" y="248"/>
                  </a:cubicBezTo>
                  <a:lnTo>
                    <a:pt x="378" y="259"/>
                  </a:lnTo>
                  <a:cubicBezTo>
                    <a:pt x="497" y="259"/>
                    <a:pt x="607" y="248"/>
                    <a:pt x="716" y="248"/>
                  </a:cubicBezTo>
                  <a:cubicBezTo>
                    <a:pt x="825" y="248"/>
                    <a:pt x="934" y="268"/>
                    <a:pt x="1044" y="288"/>
                  </a:cubicBezTo>
                  <a:cubicBezTo>
                    <a:pt x="1103" y="288"/>
                    <a:pt x="1153" y="298"/>
                    <a:pt x="1212" y="308"/>
                  </a:cubicBezTo>
                  <a:cubicBezTo>
                    <a:pt x="1252" y="308"/>
                    <a:pt x="1301" y="317"/>
                    <a:pt x="1349" y="317"/>
                  </a:cubicBezTo>
                  <a:cubicBezTo>
                    <a:pt x="1374" y="317"/>
                    <a:pt x="1398" y="315"/>
                    <a:pt x="1421" y="308"/>
                  </a:cubicBezTo>
                  <a:lnTo>
                    <a:pt x="1312" y="80"/>
                  </a:lnTo>
                  <a:cubicBezTo>
                    <a:pt x="1272" y="80"/>
                    <a:pt x="1252" y="109"/>
                    <a:pt x="1203" y="120"/>
                  </a:cubicBezTo>
                  <a:cubicBezTo>
                    <a:pt x="1153" y="129"/>
                    <a:pt x="1103" y="129"/>
                    <a:pt x="1044" y="140"/>
                  </a:cubicBezTo>
                  <a:lnTo>
                    <a:pt x="716" y="140"/>
                  </a:lnTo>
                  <a:cubicBezTo>
                    <a:pt x="607" y="140"/>
                    <a:pt x="497" y="140"/>
                    <a:pt x="398" y="109"/>
                  </a:cubicBezTo>
                  <a:cubicBezTo>
                    <a:pt x="339" y="100"/>
                    <a:pt x="299" y="80"/>
                    <a:pt x="250" y="60"/>
                  </a:cubicBezTo>
                  <a:cubicBezTo>
                    <a:pt x="200" y="40"/>
                    <a:pt x="170" y="20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5917225" y="3410725"/>
              <a:ext cx="39250" cy="47675"/>
            </a:xfrm>
            <a:custGeom>
              <a:avLst/>
              <a:gdLst/>
              <a:ahLst/>
              <a:cxnLst/>
              <a:rect l="l" t="t" r="r" b="b"/>
              <a:pathLst>
                <a:path w="1570" h="1907" extrusionOk="0">
                  <a:moveTo>
                    <a:pt x="209" y="219"/>
                  </a:moveTo>
                  <a:lnTo>
                    <a:pt x="308" y="228"/>
                  </a:lnTo>
                  <a:lnTo>
                    <a:pt x="606" y="258"/>
                  </a:lnTo>
                  <a:cubicBezTo>
                    <a:pt x="695" y="258"/>
                    <a:pt x="795" y="268"/>
                    <a:pt x="894" y="268"/>
                  </a:cubicBezTo>
                  <a:cubicBezTo>
                    <a:pt x="1019" y="268"/>
                    <a:pt x="1144" y="268"/>
                    <a:pt x="1269" y="261"/>
                  </a:cubicBezTo>
                  <a:lnTo>
                    <a:pt x="1269" y="261"/>
                  </a:lnTo>
                  <a:cubicBezTo>
                    <a:pt x="1227" y="384"/>
                    <a:pt x="1184" y="504"/>
                    <a:pt x="1142" y="625"/>
                  </a:cubicBezTo>
                  <a:lnTo>
                    <a:pt x="1023" y="923"/>
                  </a:lnTo>
                  <a:lnTo>
                    <a:pt x="884" y="1221"/>
                  </a:lnTo>
                  <a:lnTo>
                    <a:pt x="735" y="1519"/>
                  </a:lnTo>
                  <a:lnTo>
                    <a:pt x="676" y="1618"/>
                  </a:lnTo>
                  <a:lnTo>
                    <a:pt x="656" y="1668"/>
                  </a:lnTo>
                  <a:lnTo>
                    <a:pt x="645" y="1688"/>
                  </a:lnTo>
                  <a:lnTo>
                    <a:pt x="636" y="1668"/>
                  </a:lnTo>
                  <a:cubicBezTo>
                    <a:pt x="616" y="1648"/>
                    <a:pt x="606" y="1618"/>
                    <a:pt x="586" y="1589"/>
                  </a:cubicBezTo>
                  <a:lnTo>
                    <a:pt x="566" y="1529"/>
                  </a:lnTo>
                  <a:cubicBezTo>
                    <a:pt x="556" y="1499"/>
                    <a:pt x="546" y="1479"/>
                    <a:pt x="537" y="1450"/>
                  </a:cubicBezTo>
                  <a:cubicBezTo>
                    <a:pt x="506" y="1351"/>
                    <a:pt x="477" y="1241"/>
                    <a:pt x="447" y="1132"/>
                  </a:cubicBezTo>
                  <a:cubicBezTo>
                    <a:pt x="387" y="914"/>
                    <a:pt x="308" y="715"/>
                    <a:pt x="248" y="506"/>
                  </a:cubicBezTo>
                  <a:lnTo>
                    <a:pt x="169" y="248"/>
                  </a:lnTo>
                  <a:cubicBezTo>
                    <a:pt x="169" y="238"/>
                    <a:pt x="159" y="219"/>
                    <a:pt x="169" y="219"/>
                  </a:cubicBezTo>
                  <a:close/>
                  <a:moveTo>
                    <a:pt x="1450" y="0"/>
                  </a:moveTo>
                  <a:cubicBezTo>
                    <a:pt x="1419" y="9"/>
                    <a:pt x="1388" y="16"/>
                    <a:pt x="1356" y="23"/>
                  </a:cubicBezTo>
                  <a:lnTo>
                    <a:pt x="1356" y="23"/>
                  </a:lnTo>
                  <a:lnTo>
                    <a:pt x="1351" y="20"/>
                  </a:lnTo>
                  <a:cubicBezTo>
                    <a:pt x="1350" y="21"/>
                    <a:pt x="1350" y="23"/>
                    <a:pt x="1349" y="24"/>
                  </a:cubicBezTo>
                  <a:lnTo>
                    <a:pt x="1349" y="24"/>
                  </a:lnTo>
                  <a:cubicBezTo>
                    <a:pt x="1201" y="54"/>
                    <a:pt x="1047" y="63"/>
                    <a:pt x="894" y="80"/>
                  </a:cubicBezTo>
                  <a:cubicBezTo>
                    <a:pt x="804" y="89"/>
                    <a:pt x="705" y="99"/>
                    <a:pt x="606" y="99"/>
                  </a:cubicBezTo>
                  <a:lnTo>
                    <a:pt x="318" y="89"/>
                  </a:lnTo>
                  <a:lnTo>
                    <a:pt x="129" y="80"/>
                  </a:lnTo>
                  <a:lnTo>
                    <a:pt x="0" y="80"/>
                  </a:lnTo>
                  <a:lnTo>
                    <a:pt x="10" y="89"/>
                  </a:lnTo>
                  <a:lnTo>
                    <a:pt x="20" y="119"/>
                  </a:lnTo>
                  <a:lnTo>
                    <a:pt x="30" y="179"/>
                  </a:lnTo>
                  <a:lnTo>
                    <a:pt x="149" y="536"/>
                  </a:lnTo>
                  <a:cubicBezTo>
                    <a:pt x="219" y="744"/>
                    <a:pt x="298" y="953"/>
                    <a:pt x="358" y="1161"/>
                  </a:cubicBezTo>
                  <a:cubicBezTo>
                    <a:pt x="378" y="1271"/>
                    <a:pt x="407" y="1380"/>
                    <a:pt x="437" y="1479"/>
                  </a:cubicBezTo>
                  <a:lnTo>
                    <a:pt x="467" y="1569"/>
                  </a:lnTo>
                  <a:lnTo>
                    <a:pt x="497" y="1658"/>
                  </a:lnTo>
                  <a:cubicBezTo>
                    <a:pt x="537" y="1728"/>
                    <a:pt x="566" y="1797"/>
                    <a:pt x="616" y="1857"/>
                  </a:cubicBezTo>
                  <a:lnTo>
                    <a:pt x="645" y="1907"/>
                  </a:lnTo>
                  <a:cubicBezTo>
                    <a:pt x="656" y="1887"/>
                    <a:pt x="665" y="1876"/>
                    <a:pt x="676" y="1857"/>
                  </a:cubicBezTo>
                  <a:lnTo>
                    <a:pt x="735" y="1757"/>
                  </a:lnTo>
                  <a:lnTo>
                    <a:pt x="844" y="1579"/>
                  </a:lnTo>
                  <a:lnTo>
                    <a:pt x="1003" y="1291"/>
                  </a:lnTo>
                  <a:lnTo>
                    <a:pt x="1152" y="1003"/>
                  </a:lnTo>
                  <a:lnTo>
                    <a:pt x="1301" y="715"/>
                  </a:lnTo>
                  <a:cubicBezTo>
                    <a:pt x="1391" y="516"/>
                    <a:pt x="1479" y="308"/>
                    <a:pt x="1569" y="119"/>
                  </a:cubicBezTo>
                  <a:lnTo>
                    <a:pt x="1462" y="71"/>
                  </a:lnTo>
                  <a:lnTo>
                    <a:pt x="14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5767800" y="3435725"/>
              <a:ext cx="95575" cy="79775"/>
            </a:xfrm>
            <a:custGeom>
              <a:avLst/>
              <a:gdLst/>
              <a:ahLst/>
              <a:cxnLst/>
              <a:rect l="l" t="t" r="r" b="b"/>
              <a:pathLst>
                <a:path w="3823" h="3191" extrusionOk="0">
                  <a:moveTo>
                    <a:pt x="2415" y="0"/>
                  </a:moveTo>
                  <a:cubicBezTo>
                    <a:pt x="2411" y="0"/>
                    <a:pt x="2407" y="1"/>
                    <a:pt x="2403" y="3"/>
                  </a:cubicBezTo>
                  <a:lnTo>
                    <a:pt x="2373" y="62"/>
                  </a:lnTo>
                  <a:lnTo>
                    <a:pt x="2284" y="231"/>
                  </a:lnTo>
                  <a:lnTo>
                    <a:pt x="2134" y="519"/>
                  </a:lnTo>
                  <a:lnTo>
                    <a:pt x="1976" y="807"/>
                  </a:lnTo>
                  <a:cubicBezTo>
                    <a:pt x="1926" y="896"/>
                    <a:pt x="1856" y="986"/>
                    <a:pt x="1797" y="1075"/>
                  </a:cubicBezTo>
                  <a:lnTo>
                    <a:pt x="1410" y="1611"/>
                  </a:lnTo>
                  <a:cubicBezTo>
                    <a:pt x="1271" y="1780"/>
                    <a:pt x="1122" y="1939"/>
                    <a:pt x="973" y="2098"/>
                  </a:cubicBezTo>
                  <a:cubicBezTo>
                    <a:pt x="675" y="2425"/>
                    <a:pt x="338" y="2714"/>
                    <a:pt x="0" y="3001"/>
                  </a:cubicBezTo>
                  <a:lnTo>
                    <a:pt x="228" y="3190"/>
                  </a:lnTo>
                  <a:cubicBezTo>
                    <a:pt x="516" y="2862"/>
                    <a:pt x="824" y="2544"/>
                    <a:pt x="1092" y="2197"/>
                  </a:cubicBezTo>
                  <a:cubicBezTo>
                    <a:pt x="1231" y="2019"/>
                    <a:pt x="1370" y="1849"/>
                    <a:pt x="1509" y="1671"/>
                  </a:cubicBezTo>
                  <a:lnTo>
                    <a:pt x="1887" y="1135"/>
                  </a:lnTo>
                  <a:cubicBezTo>
                    <a:pt x="1946" y="1035"/>
                    <a:pt x="2015" y="956"/>
                    <a:pt x="2075" y="857"/>
                  </a:cubicBezTo>
                  <a:lnTo>
                    <a:pt x="2234" y="569"/>
                  </a:lnTo>
                  <a:lnTo>
                    <a:pt x="2393" y="281"/>
                  </a:lnTo>
                  <a:lnTo>
                    <a:pt x="2463" y="172"/>
                  </a:lnTo>
                  <a:lnTo>
                    <a:pt x="2472" y="152"/>
                  </a:lnTo>
                  <a:cubicBezTo>
                    <a:pt x="2472" y="152"/>
                    <a:pt x="2482" y="161"/>
                    <a:pt x="2492" y="161"/>
                  </a:cubicBezTo>
                  <a:lnTo>
                    <a:pt x="2532" y="172"/>
                  </a:lnTo>
                  <a:cubicBezTo>
                    <a:pt x="2730" y="251"/>
                    <a:pt x="2949" y="311"/>
                    <a:pt x="3147" y="380"/>
                  </a:cubicBezTo>
                  <a:cubicBezTo>
                    <a:pt x="3356" y="450"/>
                    <a:pt x="3564" y="499"/>
                    <a:pt x="3773" y="549"/>
                  </a:cubicBezTo>
                  <a:lnTo>
                    <a:pt x="3822" y="331"/>
                  </a:lnTo>
                  <a:cubicBezTo>
                    <a:pt x="3614" y="291"/>
                    <a:pt x="3405" y="251"/>
                    <a:pt x="3197" y="201"/>
                  </a:cubicBezTo>
                  <a:cubicBezTo>
                    <a:pt x="2999" y="152"/>
                    <a:pt x="2780" y="112"/>
                    <a:pt x="2571" y="42"/>
                  </a:cubicBezTo>
                  <a:lnTo>
                    <a:pt x="2463" y="13"/>
                  </a:lnTo>
                  <a:cubicBezTo>
                    <a:pt x="2447" y="13"/>
                    <a:pt x="2431" y="0"/>
                    <a:pt x="241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5731050" y="3384400"/>
              <a:ext cx="32800" cy="116200"/>
            </a:xfrm>
            <a:custGeom>
              <a:avLst/>
              <a:gdLst/>
              <a:ahLst/>
              <a:cxnLst/>
              <a:rect l="l" t="t" r="r" b="b"/>
              <a:pathLst>
                <a:path w="1312" h="4648" extrusionOk="0">
                  <a:moveTo>
                    <a:pt x="140" y="1"/>
                  </a:moveTo>
                  <a:lnTo>
                    <a:pt x="1" y="189"/>
                  </a:lnTo>
                  <a:cubicBezTo>
                    <a:pt x="358" y="427"/>
                    <a:pt x="716" y="666"/>
                    <a:pt x="1093" y="884"/>
                  </a:cubicBezTo>
                  <a:lnTo>
                    <a:pt x="1133" y="904"/>
                  </a:lnTo>
                  <a:cubicBezTo>
                    <a:pt x="1142" y="914"/>
                    <a:pt x="1152" y="914"/>
                    <a:pt x="1152" y="914"/>
                  </a:cubicBezTo>
                  <a:lnTo>
                    <a:pt x="1142" y="934"/>
                  </a:lnTo>
                  <a:lnTo>
                    <a:pt x="1102" y="1063"/>
                  </a:lnTo>
                  <a:lnTo>
                    <a:pt x="983" y="1371"/>
                  </a:lnTo>
                  <a:lnTo>
                    <a:pt x="874" y="1678"/>
                  </a:lnTo>
                  <a:cubicBezTo>
                    <a:pt x="835" y="1788"/>
                    <a:pt x="815" y="1897"/>
                    <a:pt x="785" y="1996"/>
                  </a:cubicBezTo>
                  <a:lnTo>
                    <a:pt x="616" y="2642"/>
                  </a:lnTo>
                  <a:cubicBezTo>
                    <a:pt x="577" y="2850"/>
                    <a:pt x="537" y="3068"/>
                    <a:pt x="487" y="3287"/>
                  </a:cubicBezTo>
                  <a:cubicBezTo>
                    <a:pt x="407" y="3714"/>
                    <a:pt x="358" y="4161"/>
                    <a:pt x="288" y="4597"/>
                  </a:cubicBezTo>
                  <a:cubicBezTo>
                    <a:pt x="288" y="4597"/>
                    <a:pt x="358" y="4608"/>
                    <a:pt x="438" y="4628"/>
                  </a:cubicBezTo>
                  <a:lnTo>
                    <a:pt x="577" y="4648"/>
                  </a:lnTo>
                  <a:cubicBezTo>
                    <a:pt x="577" y="4211"/>
                    <a:pt x="586" y="3754"/>
                    <a:pt x="646" y="3317"/>
                  </a:cubicBezTo>
                  <a:cubicBezTo>
                    <a:pt x="665" y="3099"/>
                    <a:pt x="696" y="2880"/>
                    <a:pt x="735" y="2662"/>
                  </a:cubicBezTo>
                  <a:lnTo>
                    <a:pt x="884" y="2026"/>
                  </a:lnTo>
                  <a:cubicBezTo>
                    <a:pt x="914" y="1927"/>
                    <a:pt x="934" y="1817"/>
                    <a:pt x="974" y="1718"/>
                  </a:cubicBezTo>
                  <a:lnTo>
                    <a:pt x="1093" y="1411"/>
                  </a:lnTo>
                  <a:lnTo>
                    <a:pt x="1212" y="1113"/>
                  </a:lnTo>
                  <a:lnTo>
                    <a:pt x="1281" y="924"/>
                  </a:lnTo>
                  <a:lnTo>
                    <a:pt x="1311" y="864"/>
                  </a:lnTo>
                  <a:cubicBezTo>
                    <a:pt x="1311" y="855"/>
                    <a:pt x="1281" y="844"/>
                    <a:pt x="1261" y="835"/>
                  </a:cubicBezTo>
                  <a:lnTo>
                    <a:pt x="1172" y="765"/>
                  </a:lnTo>
                  <a:cubicBezTo>
                    <a:pt x="804" y="527"/>
                    <a:pt x="467" y="259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5767025" y="3333500"/>
              <a:ext cx="111750" cy="55900"/>
            </a:xfrm>
            <a:custGeom>
              <a:avLst/>
              <a:gdLst/>
              <a:ahLst/>
              <a:cxnLst/>
              <a:rect l="l" t="t" r="r" b="b"/>
              <a:pathLst>
                <a:path w="4470" h="2236" extrusionOk="0">
                  <a:moveTo>
                    <a:pt x="140" y="1"/>
                  </a:moveTo>
                  <a:lnTo>
                    <a:pt x="1" y="210"/>
                  </a:lnTo>
                  <a:cubicBezTo>
                    <a:pt x="1" y="210"/>
                    <a:pt x="31" y="230"/>
                    <a:pt x="71" y="249"/>
                  </a:cubicBezTo>
                  <a:cubicBezTo>
                    <a:pt x="100" y="269"/>
                    <a:pt x="140" y="279"/>
                    <a:pt x="140" y="279"/>
                  </a:cubicBezTo>
                  <a:cubicBezTo>
                    <a:pt x="180" y="309"/>
                    <a:pt x="230" y="319"/>
                    <a:pt x="269" y="349"/>
                  </a:cubicBezTo>
                  <a:lnTo>
                    <a:pt x="528" y="508"/>
                  </a:lnTo>
                  <a:cubicBezTo>
                    <a:pt x="696" y="616"/>
                    <a:pt x="885" y="706"/>
                    <a:pt x="1053" y="805"/>
                  </a:cubicBezTo>
                  <a:cubicBezTo>
                    <a:pt x="1411" y="994"/>
                    <a:pt x="1779" y="1183"/>
                    <a:pt x="2146" y="1351"/>
                  </a:cubicBezTo>
                  <a:cubicBezTo>
                    <a:pt x="2513" y="1520"/>
                    <a:pt x="2891" y="1689"/>
                    <a:pt x="3268" y="1838"/>
                  </a:cubicBezTo>
                  <a:cubicBezTo>
                    <a:pt x="3447" y="1918"/>
                    <a:pt x="3645" y="1977"/>
                    <a:pt x="3834" y="2046"/>
                  </a:cubicBezTo>
                  <a:lnTo>
                    <a:pt x="4122" y="2146"/>
                  </a:lnTo>
                  <a:lnTo>
                    <a:pt x="4409" y="2235"/>
                  </a:lnTo>
                  <a:lnTo>
                    <a:pt x="4469" y="2007"/>
                  </a:lnTo>
                  <a:lnTo>
                    <a:pt x="4171" y="1947"/>
                  </a:lnTo>
                  <a:lnTo>
                    <a:pt x="3884" y="1868"/>
                  </a:lnTo>
                  <a:cubicBezTo>
                    <a:pt x="3695" y="1818"/>
                    <a:pt x="3496" y="1768"/>
                    <a:pt x="3308" y="1699"/>
                  </a:cubicBezTo>
                  <a:cubicBezTo>
                    <a:pt x="2930" y="1580"/>
                    <a:pt x="2553" y="1431"/>
                    <a:pt x="2185" y="1262"/>
                  </a:cubicBezTo>
                  <a:cubicBezTo>
                    <a:pt x="1818" y="1093"/>
                    <a:pt x="1470" y="894"/>
                    <a:pt x="1123" y="686"/>
                  </a:cubicBezTo>
                  <a:cubicBezTo>
                    <a:pt x="964" y="567"/>
                    <a:pt x="786" y="468"/>
                    <a:pt x="627" y="349"/>
                  </a:cubicBezTo>
                  <a:lnTo>
                    <a:pt x="389" y="170"/>
                  </a:lnTo>
                  <a:cubicBezTo>
                    <a:pt x="349" y="140"/>
                    <a:pt x="299" y="110"/>
                    <a:pt x="259" y="80"/>
                  </a:cubicBezTo>
                  <a:lnTo>
                    <a:pt x="200" y="41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5780200" y="3314900"/>
              <a:ext cx="104025" cy="52150"/>
            </a:xfrm>
            <a:custGeom>
              <a:avLst/>
              <a:gdLst/>
              <a:ahLst/>
              <a:cxnLst/>
              <a:rect l="l" t="t" r="r" b="b"/>
              <a:pathLst>
                <a:path w="4161" h="2086" extrusionOk="0">
                  <a:moveTo>
                    <a:pt x="149" y="1"/>
                  </a:moveTo>
                  <a:lnTo>
                    <a:pt x="1" y="209"/>
                  </a:lnTo>
                  <a:cubicBezTo>
                    <a:pt x="1" y="209"/>
                    <a:pt x="40" y="219"/>
                    <a:pt x="70" y="239"/>
                  </a:cubicBezTo>
                  <a:cubicBezTo>
                    <a:pt x="100" y="259"/>
                    <a:pt x="140" y="268"/>
                    <a:pt x="140" y="268"/>
                  </a:cubicBezTo>
                  <a:cubicBezTo>
                    <a:pt x="179" y="288"/>
                    <a:pt x="219" y="308"/>
                    <a:pt x="259" y="338"/>
                  </a:cubicBezTo>
                  <a:lnTo>
                    <a:pt x="497" y="477"/>
                  </a:lnTo>
                  <a:cubicBezTo>
                    <a:pt x="656" y="576"/>
                    <a:pt x="824" y="665"/>
                    <a:pt x="993" y="755"/>
                  </a:cubicBezTo>
                  <a:cubicBezTo>
                    <a:pt x="1321" y="934"/>
                    <a:pt x="1658" y="1102"/>
                    <a:pt x="2006" y="1261"/>
                  </a:cubicBezTo>
                  <a:cubicBezTo>
                    <a:pt x="2344" y="1420"/>
                    <a:pt x="2691" y="1579"/>
                    <a:pt x="3048" y="1708"/>
                  </a:cubicBezTo>
                  <a:cubicBezTo>
                    <a:pt x="3218" y="1788"/>
                    <a:pt x="3396" y="1847"/>
                    <a:pt x="3575" y="1916"/>
                  </a:cubicBezTo>
                  <a:lnTo>
                    <a:pt x="3833" y="2006"/>
                  </a:lnTo>
                  <a:lnTo>
                    <a:pt x="4101" y="2086"/>
                  </a:lnTo>
                  <a:lnTo>
                    <a:pt x="4160" y="1857"/>
                  </a:lnTo>
                  <a:lnTo>
                    <a:pt x="3893" y="1808"/>
                  </a:lnTo>
                  <a:lnTo>
                    <a:pt x="3624" y="1738"/>
                  </a:lnTo>
                  <a:cubicBezTo>
                    <a:pt x="3446" y="1688"/>
                    <a:pt x="3267" y="1649"/>
                    <a:pt x="3088" y="1579"/>
                  </a:cubicBezTo>
                  <a:cubicBezTo>
                    <a:pt x="2731" y="1470"/>
                    <a:pt x="2384" y="1331"/>
                    <a:pt x="2046" y="1172"/>
                  </a:cubicBezTo>
                  <a:cubicBezTo>
                    <a:pt x="1708" y="1013"/>
                    <a:pt x="1380" y="835"/>
                    <a:pt x="1063" y="636"/>
                  </a:cubicBezTo>
                  <a:cubicBezTo>
                    <a:pt x="904" y="526"/>
                    <a:pt x="745" y="437"/>
                    <a:pt x="596" y="318"/>
                  </a:cubicBezTo>
                  <a:lnTo>
                    <a:pt x="378" y="159"/>
                  </a:lnTo>
                  <a:lnTo>
                    <a:pt x="259" y="70"/>
                  </a:lnTo>
                  <a:cubicBezTo>
                    <a:pt x="259" y="70"/>
                    <a:pt x="229" y="60"/>
                    <a:pt x="199" y="40"/>
                  </a:cubicBezTo>
                  <a:cubicBezTo>
                    <a:pt x="179" y="20"/>
                    <a:pt x="149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5739225" y="3497600"/>
              <a:ext cx="32550" cy="18625"/>
            </a:xfrm>
            <a:custGeom>
              <a:avLst/>
              <a:gdLst/>
              <a:ahLst/>
              <a:cxnLst/>
              <a:rect l="l" t="t" r="r" b="b"/>
              <a:pathLst>
                <a:path w="1302" h="745" extrusionOk="0">
                  <a:moveTo>
                    <a:pt x="219" y="0"/>
                  </a:moveTo>
                  <a:lnTo>
                    <a:pt x="1" y="169"/>
                  </a:lnTo>
                  <a:lnTo>
                    <a:pt x="180" y="259"/>
                  </a:lnTo>
                  <a:lnTo>
                    <a:pt x="349" y="318"/>
                  </a:lnTo>
                  <a:cubicBezTo>
                    <a:pt x="458" y="358"/>
                    <a:pt x="567" y="398"/>
                    <a:pt x="667" y="437"/>
                  </a:cubicBezTo>
                  <a:cubicBezTo>
                    <a:pt x="756" y="477"/>
                    <a:pt x="855" y="537"/>
                    <a:pt x="954" y="596"/>
                  </a:cubicBezTo>
                  <a:cubicBezTo>
                    <a:pt x="1004" y="626"/>
                    <a:pt x="1053" y="645"/>
                    <a:pt x="1103" y="676"/>
                  </a:cubicBezTo>
                  <a:cubicBezTo>
                    <a:pt x="1163" y="705"/>
                    <a:pt x="1232" y="735"/>
                    <a:pt x="1302" y="745"/>
                  </a:cubicBezTo>
                  <a:lnTo>
                    <a:pt x="1282" y="497"/>
                  </a:lnTo>
                  <a:cubicBezTo>
                    <a:pt x="1272" y="493"/>
                    <a:pt x="1261" y="492"/>
                    <a:pt x="1249" y="492"/>
                  </a:cubicBezTo>
                  <a:cubicBezTo>
                    <a:pt x="1224" y="492"/>
                    <a:pt x="1196" y="497"/>
                    <a:pt x="1163" y="497"/>
                  </a:cubicBezTo>
                  <a:cubicBezTo>
                    <a:pt x="1113" y="486"/>
                    <a:pt x="1064" y="477"/>
                    <a:pt x="1014" y="457"/>
                  </a:cubicBezTo>
                  <a:cubicBezTo>
                    <a:pt x="905" y="427"/>
                    <a:pt x="806" y="387"/>
                    <a:pt x="706" y="338"/>
                  </a:cubicBezTo>
                  <a:cubicBezTo>
                    <a:pt x="597" y="298"/>
                    <a:pt x="508" y="248"/>
                    <a:pt x="418" y="189"/>
                  </a:cubicBezTo>
                  <a:cubicBezTo>
                    <a:pt x="369" y="159"/>
                    <a:pt x="329" y="129"/>
                    <a:pt x="299" y="100"/>
                  </a:cubicBezTo>
                  <a:cubicBezTo>
                    <a:pt x="259" y="60"/>
                    <a:pt x="239" y="3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5793350" y="3374725"/>
              <a:ext cx="38750" cy="48425"/>
            </a:xfrm>
            <a:custGeom>
              <a:avLst/>
              <a:gdLst/>
              <a:ahLst/>
              <a:cxnLst/>
              <a:rect l="l" t="t" r="r" b="b"/>
              <a:pathLst>
                <a:path w="1550" h="1937" extrusionOk="0">
                  <a:moveTo>
                    <a:pt x="219" y="189"/>
                  </a:moveTo>
                  <a:lnTo>
                    <a:pt x="249" y="209"/>
                  </a:lnTo>
                  <a:lnTo>
                    <a:pt x="338" y="258"/>
                  </a:lnTo>
                  <a:cubicBezTo>
                    <a:pt x="517" y="338"/>
                    <a:pt x="695" y="427"/>
                    <a:pt x="874" y="507"/>
                  </a:cubicBezTo>
                  <a:cubicBezTo>
                    <a:pt x="987" y="551"/>
                    <a:pt x="1104" y="590"/>
                    <a:pt x="1225" y="626"/>
                  </a:cubicBezTo>
                  <a:lnTo>
                    <a:pt x="1225" y="626"/>
                  </a:lnTo>
                  <a:cubicBezTo>
                    <a:pt x="1142" y="726"/>
                    <a:pt x="1055" y="827"/>
                    <a:pt x="964" y="924"/>
                  </a:cubicBezTo>
                  <a:lnTo>
                    <a:pt x="746" y="1162"/>
                  </a:lnTo>
                  <a:lnTo>
                    <a:pt x="507" y="1390"/>
                  </a:lnTo>
                  <a:lnTo>
                    <a:pt x="269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30" y="1728"/>
                  </a:lnTo>
                  <a:lnTo>
                    <a:pt x="120" y="1708"/>
                  </a:lnTo>
                  <a:cubicBezTo>
                    <a:pt x="110" y="1678"/>
                    <a:pt x="110" y="1648"/>
                    <a:pt x="110" y="1619"/>
                  </a:cubicBezTo>
                  <a:lnTo>
                    <a:pt x="110" y="1549"/>
                  </a:lnTo>
                  <a:lnTo>
                    <a:pt x="110" y="1470"/>
                  </a:lnTo>
                  <a:lnTo>
                    <a:pt x="139" y="1142"/>
                  </a:lnTo>
                  <a:cubicBezTo>
                    <a:pt x="170" y="914"/>
                    <a:pt x="159" y="705"/>
                    <a:pt x="179" y="487"/>
                  </a:cubicBezTo>
                  <a:lnTo>
                    <a:pt x="209" y="219"/>
                  </a:lnTo>
                  <a:cubicBezTo>
                    <a:pt x="209" y="209"/>
                    <a:pt x="209" y="189"/>
                    <a:pt x="219" y="189"/>
                  </a:cubicBezTo>
                  <a:close/>
                  <a:moveTo>
                    <a:pt x="110" y="0"/>
                  </a:moveTo>
                  <a:lnTo>
                    <a:pt x="110" y="10"/>
                  </a:lnTo>
                  <a:lnTo>
                    <a:pt x="110" y="40"/>
                  </a:lnTo>
                  <a:lnTo>
                    <a:pt x="100" y="99"/>
                  </a:lnTo>
                  <a:lnTo>
                    <a:pt x="80" y="487"/>
                  </a:lnTo>
                  <a:cubicBezTo>
                    <a:pt x="60" y="705"/>
                    <a:pt x="70" y="933"/>
                    <a:pt x="40" y="1142"/>
                  </a:cubicBezTo>
                  <a:cubicBezTo>
                    <a:pt x="31" y="1251"/>
                    <a:pt x="11" y="1361"/>
                    <a:pt x="11" y="1470"/>
                  </a:cubicBezTo>
                  <a:cubicBezTo>
                    <a:pt x="0" y="1500"/>
                    <a:pt x="0" y="1520"/>
                    <a:pt x="0" y="1549"/>
                  </a:cubicBezTo>
                  <a:lnTo>
                    <a:pt x="0" y="1648"/>
                  </a:lnTo>
                  <a:cubicBezTo>
                    <a:pt x="11" y="1728"/>
                    <a:pt x="11" y="1807"/>
                    <a:pt x="31" y="1877"/>
                  </a:cubicBezTo>
                  <a:lnTo>
                    <a:pt x="40" y="1937"/>
                  </a:lnTo>
                  <a:cubicBezTo>
                    <a:pt x="60" y="1926"/>
                    <a:pt x="70" y="1917"/>
                    <a:pt x="90" y="1906"/>
                  </a:cubicBezTo>
                  <a:lnTo>
                    <a:pt x="179" y="1837"/>
                  </a:lnTo>
                  <a:lnTo>
                    <a:pt x="338" y="1708"/>
                  </a:lnTo>
                  <a:lnTo>
                    <a:pt x="596" y="1500"/>
                  </a:lnTo>
                  <a:lnTo>
                    <a:pt x="845" y="1281"/>
                  </a:lnTo>
                  <a:lnTo>
                    <a:pt x="1083" y="1053"/>
                  </a:lnTo>
                  <a:cubicBezTo>
                    <a:pt x="1242" y="904"/>
                    <a:pt x="1401" y="755"/>
                    <a:pt x="1549" y="606"/>
                  </a:cubicBezTo>
                  <a:lnTo>
                    <a:pt x="1474" y="530"/>
                  </a:lnTo>
                  <a:lnTo>
                    <a:pt x="1490" y="457"/>
                  </a:lnTo>
                  <a:cubicBezTo>
                    <a:pt x="1454" y="451"/>
                    <a:pt x="1418" y="445"/>
                    <a:pt x="1383" y="439"/>
                  </a:cubicBezTo>
                  <a:lnTo>
                    <a:pt x="1383" y="439"/>
                  </a:lnTo>
                  <a:lnTo>
                    <a:pt x="1381" y="437"/>
                  </a:lnTo>
                  <a:cubicBezTo>
                    <a:pt x="1381" y="437"/>
                    <a:pt x="1380" y="438"/>
                    <a:pt x="1380" y="438"/>
                  </a:cubicBezTo>
                  <a:lnTo>
                    <a:pt x="1380" y="438"/>
                  </a:lnTo>
                  <a:cubicBezTo>
                    <a:pt x="1231" y="411"/>
                    <a:pt x="1086" y="376"/>
                    <a:pt x="934" y="328"/>
                  </a:cubicBezTo>
                  <a:cubicBezTo>
                    <a:pt x="755" y="269"/>
                    <a:pt x="576" y="199"/>
                    <a:pt x="398" y="130"/>
                  </a:cubicBezTo>
                  <a:cubicBezTo>
                    <a:pt x="398" y="130"/>
                    <a:pt x="348" y="110"/>
                    <a:pt x="309" y="90"/>
                  </a:cubicBezTo>
                  <a:cubicBezTo>
                    <a:pt x="269" y="70"/>
                    <a:pt x="219" y="50"/>
                    <a:pt x="219" y="5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5621075" y="3364000"/>
              <a:ext cx="113475" cy="54675"/>
            </a:xfrm>
            <a:custGeom>
              <a:avLst/>
              <a:gdLst/>
              <a:ahLst/>
              <a:cxnLst/>
              <a:rect l="l" t="t" r="r" b="b"/>
              <a:pathLst>
                <a:path w="4539" h="2187" extrusionOk="0">
                  <a:moveTo>
                    <a:pt x="3336" y="0"/>
                  </a:moveTo>
                  <a:cubicBezTo>
                    <a:pt x="3333" y="0"/>
                    <a:pt x="3330" y="1"/>
                    <a:pt x="3327" y="3"/>
                  </a:cubicBezTo>
                  <a:lnTo>
                    <a:pt x="3288" y="42"/>
                  </a:lnTo>
                  <a:lnTo>
                    <a:pt x="3138" y="171"/>
                  </a:lnTo>
                  <a:lnTo>
                    <a:pt x="2890" y="380"/>
                  </a:lnTo>
                  <a:lnTo>
                    <a:pt x="2642" y="588"/>
                  </a:lnTo>
                  <a:cubicBezTo>
                    <a:pt x="2562" y="658"/>
                    <a:pt x="2463" y="717"/>
                    <a:pt x="2374" y="777"/>
                  </a:cubicBezTo>
                  <a:lnTo>
                    <a:pt x="1828" y="1134"/>
                  </a:lnTo>
                  <a:lnTo>
                    <a:pt x="1232" y="1432"/>
                  </a:lnTo>
                  <a:cubicBezTo>
                    <a:pt x="835" y="1640"/>
                    <a:pt x="418" y="1779"/>
                    <a:pt x="1" y="1929"/>
                  </a:cubicBezTo>
                  <a:lnTo>
                    <a:pt x="150" y="2187"/>
                  </a:lnTo>
                  <a:cubicBezTo>
                    <a:pt x="537" y="1988"/>
                    <a:pt x="934" y="1790"/>
                    <a:pt x="1322" y="1561"/>
                  </a:cubicBezTo>
                  <a:lnTo>
                    <a:pt x="1887" y="1234"/>
                  </a:lnTo>
                  <a:lnTo>
                    <a:pt x="2443" y="866"/>
                  </a:lnTo>
                  <a:cubicBezTo>
                    <a:pt x="2533" y="797"/>
                    <a:pt x="2622" y="747"/>
                    <a:pt x="2712" y="678"/>
                  </a:cubicBezTo>
                  <a:lnTo>
                    <a:pt x="2960" y="469"/>
                  </a:lnTo>
                  <a:lnTo>
                    <a:pt x="3218" y="261"/>
                  </a:lnTo>
                  <a:lnTo>
                    <a:pt x="3327" y="171"/>
                  </a:lnTo>
                  <a:lnTo>
                    <a:pt x="3337" y="161"/>
                  </a:lnTo>
                  <a:lnTo>
                    <a:pt x="3347" y="171"/>
                  </a:lnTo>
                  <a:lnTo>
                    <a:pt x="3387" y="201"/>
                  </a:lnTo>
                  <a:cubicBezTo>
                    <a:pt x="3555" y="340"/>
                    <a:pt x="3724" y="479"/>
                    <a:pt x="3883" y="618"/>
                  </a:cubicBezTo>
                  <a:cubicBezTo>
                    <a:pt x="4062" y="747"/>
                    <a:pt x="4230" y="876"/>
                    <a:pt x="4400" y="1005"/>
                  </a:cubicBezTo>
                  <a:lnTo>
                    <a:pt x="4539" y="817"/>
                  </a:lnTo>
                  <a:cubicBezTo>
                    <a:pt x="4360" y="698"/>
                    <a:pt x="4181" y="588"/>
                    <a:pt x="4002" y="469"/>
                  </a:cubicBezTo>
                  <a:cubicBezTo>
                    <a:pt x="3824" y="350"/>
                    <a:pt x="3645" y="221"/>
                    <a:pt x="3476" y="102"/>
                  </a:cubicBezTo>
                  <a:lnTo>
                    <a:pt x="3377" y="32"/>
                  </a:lnTo>
                  <a:cubicBezTo>
                    <a:pt x="3368" y="24"/>
                    <a:pt x="3353" y="0"/>
                    <a:pt x="333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5597750" y="3282125"/>
              <a:ext cx="57600" cy="112475"/>
            </a:xfrm>
            <a:custGeom>
              <a:avLst/>
              <a:gdLst/>
              <a:ahLst/>
              <a:cxnLst/>
              <a:rect l="l" t="t" r="r" b="b"/>
              <a:pathLst>
                <a:path w="2304" h="4499" extrusionOk="0">
                  <a:moveTo>
                    <a:pt x="1520" y="1"/>
                  </a:moveTo>
                  <a:lnTo>
                    <a:pt x="1331" y="130"/>
                  </a:lnTo>
                  <a:cubicBezTo>
                    <a:pt x="1450" y="308"/>
                    <a:pt x="1569" y="487"/>
                    <a:pt x="1699" y="666"/>
                  </a:cubicBezTo>
                  <a:cubicBezTo>
                    <a:pt x="1827" y="835"/>
                    <a:pt x="1957" y="1003"/>
                    <a:pt x="2096" y="1182"/>
                  </a:cubicBezTo>
                  <a:lnTo>
                    <a:pt x="2125" y="1212"/>
                  </a:lnTo>
                  <a:cubicBezTo>
                    <a:pt x="2125" y="1222"/>
                    <a:pt x="2135" y="1222"/>
                    <a:pt x="2125" y="1232"/>
                  </a:cubicBezTo>
                  <a:lnTo>
                    <a:pt x="2116" y="1242"/>
                  </a:lnTo>
                  <a:lnTo>
                    <a:pt x="2036" y="1341"/>
                  </a:lnTo>
                  <a:lnTo>
                    <a:pt x="1818" y="1590"/>
                  </a:lnTo>
                  <a:lnTo>
                    <a:pt x="1599" y="1837"/>
                  </a:lnTo>
                  <a:cubicBezTo>
                    <a:pt x="1529" y="1917"/>
                    <a:pt x="1470" y="2016"/>
                    <a:pt x="1401" y="2106"/>
                  </a:cubicBezTo>
                  <a:lnTo>
                    <a:pt x="1013" y="2642"/>
                  </a:lnTo>
                  <a:cubicBezTo>
                    <a:pt x="904" y="2830"/>
                    <a:pt x="785" y="3009"/>
                    <a:pt x="666" y="3198"/>
                  </a:cubicBezTo>
                  <a:cubicBezTo>
                    <a:pt x="428" y="3575"/>
                    <a:pt x="219" y="3973"/>
                    <a:pt x="0" y="4350"/>
                  </a:cubicBezTo>
                  <a:lnTo>
                    <a:pt x="258" y="4498"/>
                  </a:lnTo>
                  <a:cubicBezTo>
                    <a:pt x="417" y="4092"/>
                    <a:pt x="576" y="3675"/>
                    <a:pt x="795" y="3287"/>
                  </a:cubicBezTo>
                  <a:cubicBezTo>
                    <a:pt x="894" y="3088"/>
                    <a:pt x="1004" y="2900"/>
                    <a:pt x="1112" y="2711"/>
                  </a:cubicBezTo>
                  <a:lnTo>
                    <a:pt x="1490" y="2165"/>
                  </a:lnTo>
                  <a:cubicBezTo>
                    <a:pt x="1549" y="2076"/>
                    <a:pt x="1609" y="1987"/>
                    <a:pt x="1679" y="1907"/>
                  </a:cubicBezTo>
                  <a:lnTo>
                    <a:pt x="1897" y="1669"/>
                  </a:lnTo>
                  <a:lnTo>
                    <a:pt x="2125" y="1420"/>
                  </a:lnTo>
                  <a:lnTo>
                    <a:pt x="2255" y="1281"/>
                  </a:lnTo>
                  <a:lnTo>
                    <a:pt x="2294" y="1242"/>
                  </a:lnTo>
                  <a:cubicBezTo>
                    <a:pt x="2304" y="1222"/>
                    <a:pt x="2274" y="1202"/>
                    <a:pt x="2264" y="1192"/>
                  </a:cubicBezTo>
                  <a:cubicBezTo>
                    <a:pt x="2264" y="1192"/>
                    <a:pt x="2255" y="1162"/>
                    <a:pt x="2235" y="1142"/>
                  </a:cubicBezTo>
                  <a:cubicBezTo>
                    <a:pt x="2215" y="1123"/>
                    <a:pt x="2205" y="1093"/>
                    <a:pt x="2205" y="1093"/>
                  </a:cubicBezTo>
                  <a:lnTo>
                    <a:pt x="1847" y="557"/>
                  </a:lnTo>
                  <a:cubicBezTo>
                    <a:pt x="1738" y="368"/>
                    <a:pt x="1629" y="189"/>
                    <a:pt x="15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5682400" y="3247875"/>
              <a:ext cx="88125" cy="90625"/>
            </a:xfrm>
            <a:custGeom>
              <a:avLst/>
              <a:gdLst/>
              <a:ahLst/>
              <a:cxnLst/>
              <a:rect l="l" t="t" r="r" b="b"/>
              <a:pathLst>
                <a:path w="3525" h="3625" extrusionOk="0">
                  <a:moveTo>
                    <a:pt x="209" y="1"/>
                  </a:moveTo>
                  <a:lnTo>
                    <a:pt x="1" y="140"/>
                  </a:lnTo>
                  <a:lnTo>
                    <a:pt x="109" y="259"/>
                  </a:lnTo>
                  <a:cubicBezTo>
                    <a:pt x="140" y="288"/>
                    <a:pt x="169" y="328"/>
                    <a:pt x="199" y="368"/>
                  </a:cubicBezTo>
                  <a:lnTo>
                    <a:pt x="298" y="487"/>
                  </a:lnTo>
                  <a:cubicBezTo>
                    <a:pt x="338" y="546"/>
                    <a:pt x="387" y="606"/>
                    <a:pt x="387" y="606"/>
                  </a:cubicBezTo>
                  <a:cubicBezTo>
                    <a:pt x="517" y="765"/>
                    <a:pt x="646" y="924"/>
                    <a:pt x="775" y="1073"/>
                  </a:cubicBezTo>
                  <a:lnTo>
                    <a:pt x="1172" y="1539"/>
                  </a:lnTo>
                  <a:lnTo>
                    <a:pt x="1589" y="1987"/>
                  </a:lnTo>
                  <a:cubicBezTo>
                    <a:pt x="1738" y="2126"/>
                    <a:pt x="1877" y="2274"/>
                    <a:pt x="2026" y="2413"/>
                  </a:cubicBezTo>
                  <a:cubicBezTo>
                    <a:pt x="2175" y="2552"/>
                    <a:pt x="2314" y="2691"/>
                    <a:pt x="2463" y="2840"/>
                  </a:cubicBezTo>
                  <a:cubicBezTo>
                    <a:pt x="2611" y="2969"/>
                    <a:pt x="2770" y="3108"/>
                    <a:pt x="2920" y="3247"/>
                  </a:cubicBezTo>
                  <a:cubicBezTo>
                    <a:pt x="3079" y="3366"/>
                    <a:pt x="3237" y="3496"/>
                    <a:pt x="3386" y="3624"/>
                  </a:cubicBezTo>
                  <a:lnTo>
                    <a:pt x="3525" y="3436"/>
                  </a:lnTo>
                  <a:cubicBezTo>
                    <a:pt x="3366" y="3327"/>
                    <a:pt x="3198" y="3207"/>
                    <a:pt x="3029" y="3099"/>
                  </a:cubicBezTo>
                  <a:cubicBezTo>
                    <a:pt x="2870" y="2979"/>
                    <a:pt x="2711" y="2850"/>
                    <a:pt x="2552" y="2731"/>
                  </a:cubicBezTo>
                  <a:lnTo>
                    <a:pt x="2095" y="2334"/>
                  </a:lnTo>
                  <a:lnTo>
                    <a:pt x="1669" y="1917"/>
                  </a:lnTo>
                  <a:lnTo>
                    <a:pt x="1261" y="1460"/>
                  </a:lnTo>
                  <a:cubicBezTo>
                    <a:pt x="1132" y="1311"/>
                    <a:pt x="1003" y="1142"/>
                    <a:pt x="884" y="994"/>
                  </a:cubicBezTo>
                  <a:cubicBezTo>
                    <a:pt x="765" y="824"/>
                    <a:pt x="656" y="656"/>
                    <a:pt x="537" y="497"/>
                  </a:cubicBezTo>
                  <a:cubicBezTo>
                    <a:pt x="537" y="497"/>
                    <a:pt x="497" y="438"/>
                    <a:pt x="457" y="368"/>
                  </a:cubicBezTo>
                  <a:cubicBezTo>
                    <a:pt x="418" y="308"/>
                    <a:pt x="378" y="239"/>
                    <a:pt x="378" y="239"/>
                  </a:cubicBezTo>
                  <a:cubicBezTo>
                    <a:pt x="358" y="199"/>
                    <a:pt x="318" y="160"/>
                    <a:pt x="288" y="120"/>
                  </a:cubicBez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5701500" y="3235200"/>
              <a:ext cx="82200" cy="84700"/>
            </a:xfrm>
            <a:custGeom>
              <a:avLst/>
              <a:gdLst/>
              <a:ahLst/>
              <a:cxnLst/>
              <a:rect l="l" t="t" r="r" b="b"/>
              <a:pathLst>
                <a:path w="3288" h="3388" extrusionOk="0">
                  <a:moveTo>
                    <a:pt x="210" y="1"/>
                  </a:moveTo>
                  <a:lnTo>
                    <a:pt x="1" y="140"/>
                  </a:lnTo>
                  <a:lnTo>
                    <a:pt x="100" y="250"/>
                  </a:lnTo>
                  <a:cubicBezTo>
                    <a:pt x="130" y="279"/>
                    <a:pt x="160" y="309"/>
                    <a:pt x="190" y="349"/>
                  </a:cubicBezTo>
                  <a:cubicBezTo>
                    <a:pt x="190" y="349"/>
                    <a:pt x="229" y="408"/>
                    <a:pt x="279" y="468"/>
                  </a:cubicBezTo>
                  <a:cubicBezTo>
                    <a:pt x="318" y="517"/>
                    <a:pt x="368" y="577"/>
                    <a:pt x="368" y="577"/>
                  </a:cubicBezTo>
                  <a:cubicBezTo>
                    <a:pt x="488" y="716"/>
                    <a:pt x="596" y="865"/>
                    <a:pt x="726" y="1004"/>
                  </a:cubicBezTo>
                  <a:lnTo>
                    <a:pt x="1103" y="1431"/>
                  </a:lnTo>
                  <a:lnTo>
                    <a:pt x="1490" y="1848"/>
                  </a:lnTo>
                  <a:cubicBezTo>
                    <a:pt x="1620" y="1987"/>
                    <a:pt x="1759" y="2116"/>
                    <a:pt x="1887" y="2255"/>
                  </a:cubicBezTo>
                  <a:cubicBezTo>
                    <a:pt x="2026" y="2384"/>
                    <a:pt x="2165" y="2513"/>
                    <a:pt x="2295" y="2652"/>
                  </a:cubicBezTo>
                  <a:cubicBezTo>
                    <a:pt x="2443" y="2772"/>
                    <a:pt x="2582" y="2900"/>
                    <a:pt x="2721" y="3030"/>
                  </a:cubicBezTo>
                  <a:cubicBezTo>
                    <a:pt x="2860" y="3149"/>
                    <a:pt x="3010" y="3268"/>
                    <a:pt x="3158" y="3387"/>
                  </a:cubicBezTo>
                  <a:lnTo>
                    <a:pt x="3288" y="3198"/>
                  </a:lnTo>
                  <a:cubicBezTo>
                    <a:pt x="3138" y="3089"/>
                    <a:pt x="2990" y="2990"/>
                    <a:pt x="2831" y="2880"/>
                  </a:cubicBezTo>
                  <a:cubicBezTo>
                    <a:pt x="2682" y="2772"/>
                    <a:pt x="2533" y="2652"/>
                    <a:pt x="2384" y="2543"/>
                  </a:cubicBezTo>
                  <a:lnTo>
                    <a:pt x="1957" y="2176"/>
                  </a:lnTo>
                  <a:lnTo>
                    <a:pt x="1560" y="1779"/>
                  </a:lnTo>
                  <a:lnTo>
                    <a:pt x="1183" y="1362"/>
                  </a:lnTo>
                  <a:cubicBezTo>
                    <a:pt x="1063" y="1223"/>
                    <a:pt x="944" y="1064"/>
                    <a:pt x="835" y="925"/>
                  </a:cubicBezTo>
                  <a:cubicBezTo>
                    <a:pt x="726" y="775"/>
                    <a:pt x="616" y="617"/>
                    <a:pt x="517" y="458"/>
                  </a:cubicBezTo>
                  <a:cubicBezTo>
                    <a:pt x="517" y="458"/>
                    <a:pt x="477" y="408"/>
                    <a:pt x="438" y="349"/>
                  </a:cubicBezTo>
                  <a:cubicBezTo>
                    <a:pt x="398" y="289"/>
                    <a:pt x="368" y="230"/>
                    <a:pt x="368" y="230"/>
                  </a:cubicBezTo>
                  <a:cubicBezTo>
                    <a:pt x="349" y="190"/>
                    <a:pt x="318" y="150"/>
                    <a:pt x="289" y="111"/>
                  </a:cubicBezTo>
                  <a:lnTo>
                    <a:pt x="2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5598000" y="3391350"/>
              <a:ext cx="26825" cy="27325"/>
            </a:xfrm>
            <a:custGeom>
              <a:avLst/>
              <a:gdLst/>
              <a:ahLst/>
              <a:cxnLst/>
              <a:rect l="l" t="t" r="r" b="b"/>
              <a:pathLst>
                <a:path w="1073" h="1093" extrusionOk="0">
                  <a:moveTo>
                    <a:pt x="259" y="1"/>
                  </a:moveTo>
                  <a:lnTo>
                    <a:pt x="1" y="80"/>
                  </a:lnTo>
                  <a:cubicBezTo>
                    <a:pt x="40" y="129"/>
                    <a:pt x="90" y="189"/>
                    <a:pt x="129" y="229"/>
                  </a:cubicBezTo>
                  <a:lnTo>
                    <a:pt x="259" y="358"/>
                  </a:lnTo>
                  <a:cubicBezTo>
                    <a:pt x="348" y="427"/>
                    <a:pt x="438" y="507"/>
                    <a:pt x="517" y="577"/>
                  </a:cubicBezTo>
                  <a:cubicBezTo>
                    <a:pt x="586" y="656"/>
                    <a:pt x="656" y="735"/>
                    <a:pt x="735" y="824"/>
                  </a:cubicBezTo>
                  <a:cubicBezTo>
                    <a:pt x="765" y="864"/>
                    <a:pt x="805" y="914"/>
                    <a:pt x="844" y="963"/>
                  </a:cubicBezTo>
                  <a:cubicBezTo>
                    <a:pt x="884" y="1003"/>
                    <a:pt x="934" y="1063"/>
                    <a:pt x="994" y="1093"/>
                  </a:cubicBezTo>
                  <a:lnTo>
                    <a:pt x="1073" y="855"/>
                  </a:lnTo>
                  <a:cubicBezTo>
                    <a:pt x="1043" y="824"/>
                    <a:pt x="1003" y="835"/>
                    <a:pt x="963" y="805"/>
                  </a:cubicBezTo>
                  <a:cubicBezTo>
                    <a:pt x="924" y="775"/>
                    <a:pt x="874" y="755"/>
                    <a:pt x="835" y="716"/>
                  </a:cubicBezTo>
                  <a:cubicBezTo>
                    <a:pt x="745" y="656"/>
                    <a:pt x="665" y="577"/>
                    <a:pt x="586" y="497"/>
                  </a:cubicBezTo>
                  <a:cubicBezTo>
                    <a:pt x="507" y="427"/>
                    <a:pt x="438" y="338"/>
                    <a:pt x="368" y="259"/>
                  </a:cubicBezTo>
                  <a:cubicBezTo>
                    <a:pt x="338" y="209"/>
                    <a:pt x="318" y="169"/>
                    <a:pt x="299" y="129"/>
                  </a:cubicBezTo>
                  <a:cubicBezTo>
                    <a:pt x="279" y="80"/>
                    <a:pt x="268" y="40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5677675" y="3295550"/>
              <a:ext cx="47175" cy="44425"/>
            </a:xfrm>
            <a:custGeom>
              <a:avLst/>
              <a:gdLst/>
              <a:ahLst/>
              <a:cxnLst/>
              <a:rect l="l" t="t" r="r" b="b"/>
              <a:pathLst>
                <a:path w="1887" h="1777" extrusionOk="0">
                  <a:moveTo>
                    <a:pt x="785" y="208"/>
                  </a:moveTo>
                  <a:lnTo>
                    <a:pt x="815" y="238"/>
                  </a:lnTo>
                  <a:lnTo>
                    <a:pt x="885" y="318"/>
                  </a:lnTo>
                  <a:cubicBezTo>
                    <a:pt x="1095" y="552"/>
                    <a:pt x="1319" y="781"/>
                    <a:pt x="1572" y="981"/>
                  </a:cubicBezTo>
                  <a:lnTo>
                    <a:pt x="1572" y="981"/>
                  </a:lnTo>
                  <a:cubicBezTo>
                    <a:pt x="1459" y="1041"/>
                    <a:pt x="1342" y="1101"/>
                    <a:pt x="1222" y="1161"/>
                  </a:cubicBezTo>
                  <a:lnTo>
                    <a:pt x="934" y="1311"/>
                  </a:lnTo>
                  <a:lnTo>
                    <a:pt x="636" y="1430"/>
                  </a:lnTo>
                  <a:lnTo>
                    <a:pt x="329" y="1549"/>
                  </a:lnTo>
                  <a:lnTo>
                    <a:pt x="209" y="1598"/>
                  </a:lnTo>
                  <a:lnTo>
                    <a:pt x="170" y="1609"/>
                  </a:lnTo>
                  <a:lnTo>
                    <a:pt x="150" y="1618"/>
                  </a:lnTo>
                  <a:lnTo>
                    <a:pt x="150" y="1598"/>
                  </a:lnTo>
                  <a:cubicBezTo>
                    <a:pt x="150" y="1569"/>
                    <a:pt x="159" y="1539"/>
                    <a:pt x="170" y="1509"/>
                  </a:cubicBezTo>
                  <a:lnTo>
                    <a:pt x="199" y="1450"/>
                  </a:lnTo>
                  <a:cubicBezTo>
                    <a:pt x="199" y="1420"/>
                    <a:pt x="219" y="1400"/>
                    <a:pt x="229" y="1370"/>
                  </a:cubicBezTo>
                  <a:cubicBezTo>
                    <a:pt x="269" y="1271"/>
                    <a:pt x="329" y="1172"/>
                    <a:pt x="378" y="1072"/>
                  </a:cubicBezTo>
                  <a:cubicBezTo>
                    <a:pt x="487" y="874"/>
                    <a:pt x="557" y="675"/>
                    <a:pt x="656" y="477"/>
                  </a:cubicBezTo>
                  <a:lnTo>
                    <a:pt x="765" y="238"/>
                  </a:lnTo>
                  <a:cubicBezTo>
                    <a:pt x="775" y="228"/>
                    <a:pt x="775" y="208"/>
                    <a:pt x="785" y="208"/>
                  </a:cubicBezTo>
                  <a:close/>
                  <a:moveTo>
                    <a:pt x="755" y="0"/>
                  </a:moveTo>
                  <a:lnTo>
                    <a:pt x="755" y="10"/>
                  </a:lnTo>
                  <a:lnTo>
                    <a:pt x="735" y="40"/>
                  </a:lnTo>
                  <a:lnTo>
                    <a:pt x="715" y="89"/>
                  </a:lnTo>
                  <a:lnTo>
                    <a:pt x="557" y="437"/>
                  </a:lnTo>
                  <a:cubicBezTo>
                    <a:pt x="468" y="636"/>
                    <a:pt x="388" y="844"/>
                    <a:pt x="289" y="1033"/>
                  </a:cubicBezTo>
                  <a:cubicBezTo>
                    <a:pt x="239" y="1132"/>
                    <a:pt x="179" y="1221"/>
                    <a:pt x="130" y="1331"/>
                  </a:cubicBezTo>
                  <a:cubicBezTo>
                    <a:pt x="120" y="1350"/>
                    <a:pt x="110" y="1380"/>
                    <a:pt x="100" y="1410"/>
                  </a:cubicBezTo>
                  <a:lnTo>
                    <a:pt x="60" y="1499"/>
                  </a:lnTo>
                  <a:cubicBezTo>
                    <a:pt x="40" y="1569"/>
                    <a:pt x="20" y="1648"/>
                    <a:pt x="11" y="1728"/>
                  </a:cubicBezTo>
                  <a:lnTo>
                    <a:pt x="0" y="1777"/>
                  </a:lnTo>
                  <a:cubicBezTo>
                    <a:pt x="11" y="1777"/>
                    <a:pt x="31" y="1767"/>
                    <a:pt x="51" y="1767"/>
                  </a:cubicBezTo>
                  <a:lnTo>
                    <a:pt x="159" y="1728"/>
                  </a:lnTo>
                  <a:lnTo>
                    <a:pt x="358" y="1668"/>
                  </a:lnTo>
                  <a:lnTo>
                    <a:pt x="676" y="1569"/>
                  </a:lnTo>
                  <a:lnTo>
                    <a:pt x="984" y="1459"/>
                  </a:lnTo>
                  <a:lnTo>
                    <a:pt x="1291" y="1340"/>
                  </a:lnTo>
                  <a:cubicBezTo>
                    <a:pt x="1490" y="1251"/>
                    <a:pt x="1688" y="1172"/>
                    <a:pt x="1887" y="1082"/>
                  </a:cubicBezTo>
                  <a:cubicBezTo>
                    <a:pt x="1887" y="1082"/>
                    <a:pt x="1860" y="1026"/>
                    <a:pt x="1840" y="978"/>
                  </a:cubicBezTo>
                  <a:lnTo>
                    <a:pt x="1840" y="978"/>
                  </a:lnTo>
                  <a:lnTo>
                    <a:pt x="1877" y="923"/>
                  </a:lnTo>
                  <a:cubicBezTo>
                    <a:pt x="1848" y="906"/>
                    <a:pt x="1819" y="888"/>
                    <a:pt x="1790" y="869"/>
                  </a:cubicBezTo>
                  <a:lnTo>
                    <a:pt x="1790" y="869"/>
                  </a:lnTo>
                  <a:cubicBezTo>
                    <a:pt x="1788" y="866"/>
                    <a:pt x="1788" y="864"/>
                    <a:pt x="1788" y="864"/>
                  </a:cubicBezTo>
                  <a:cubicBezTo>
                    <a:pt x="1786" y="864"/>
                    <a:pt x="1785" y="865"/>
                    <a:pt x="1784" y="866"/>
                  </a:cubicBezTo>
                  <a:lnTo>
                    <a:pt x="1784" y="866"/>
                  </a:lnTo>
                  <a:cubicBezTo>
                    <a:pt x="1499" y="686"/>
                    <a:pt x="1225" y="460"/>
                    <a:pt x="984" y="219"/>
                  </a:cubicBezTo>
                  <a:lnTo>
                    <a:pt x="845" y="80"/>
                  </a:lnTo>
                  <a:cubicBezTo>
                    <a:pt x="845" y="80"/>
                    <a:pt x="825" y="69"/>
                    <a:pt x="805" y="49"/>
                  </a:cubicBezTo>
                  <a:lnTo>
                    <a:pt x="765" y="10"/>
                  </a:lnTo>
                  <a:lnTo>
                    <a:pt x="7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5519800" y="3252350"/>
              <a:ext cx="115950" cy="33025"/>
            </a:xfrm>
            <a:custGeom>
              <a:avLst/>
              <a:gdLst/>
              <a:ahLst/>
              <a:cxnLst/>
              <a:rect l="l" t="t" r="r" b="b"/>
              <a:pathLst>
                <a:path w="4638" h="1321" extrusionOk="0">
                  <a:moveTo>
                    <a:pt x="3804" y="0"/>
                  </a:moveTo>
                  <a:lnTo>
                    <a:pt x="3744" y="20"/>
                  </a:lnTo>
                  <a:lnTo>
                    <a:pt x="3566" y="89"/>
                  </a:lnTo>
                  <a:lnTo>
                    <a:pt x="3257" y="199"/>
                  </a:lnTo>
                  <a:lnTo>
                    <a:pt x="2950" y="308"/>
                  </a:lnTo>
                  <a:cubicBezTo>
                    <a:pt x="2851" y="338"/>
                    <a:pt x="2731" y="358"/>
                    <a:pt x="2632" y="387"/>
                  </a:cubicBezTo>
                  <a:lnTo>
                    <a:pt x="1986" y="517"/>
                  </a:lnTo>
                  <a:cubicBezTo>
                    <a:pt x="1768" y="546"/>
                    <a:pt x="1550" y="566"/>
                    <a:pt x="1331" y="586"/>
                  </a:cubicBezTo>
                  <a:cubicBezTo>
                    <a:pt x="1111" y="606"/>
                    <a:pt x="886" y="613"/>
                    <a:pt x="661" y="613"/>
                  </a:cubicBezTo>
                  <a:cubicBezTo>
                    <a:pt x="439" y="613"/>
                    <a:pt x="218" y="606"/>
                    <a:pt x="1" y="596"/>
                  </a:cubicBezTo>
                  <a:lnTo>
                    <a:pt x="1" y="596"/>
                  </a:lnTo>
                  <a:cubicBezTo>
                    <a:pt x="1" y="596"/>
                    <a:pt x="11" y="676"/>
                    <a:pt x="20" y="745"/>
                  </a:cubicBezTo>
                  <a:cubicBezTo>
                    <a:pt x="40" y="824"/>
                    <a:pt x="51" y="894"/>
                    <a:pt x="51" y="894"/>
                  </a:cubicBezTo>
                  <a:cubicBezTo>
                    <a:pt x="488" y="844"/>
                    <a:pt x="924" y="804"/>
                    <a:pt x="1361" y="735"/>
                  </a:cubicBezTo>
                  <a:cubicBezTo>
                    <a:pt x="1580" y="705"/>
                    <a:pt x="1798" y="665"/>
                    <a:pt x="2017" y="636"/>
                  </a:cubicBezTo>
                  <a:cubicBezTo>
                    <a:pt x="2017" y="636"/>
                    <a:pt x="2175" y="596"/>
                    <a:pt x="2334" y="566"/>
                  </a:cubicBezTo>
                  <a:cubicBezTo>
                    <a:pt x="2503" y="526"/>
                    <a:pt x="2662" y="487"/>
                    <a:pt x="2662" y="487"/>
                  </a:cubicBezTo>
                  <a:cubicBezTo>
                    <a:pt x="2771" y="457"/>
                    <a:pt x="2880" y="447"/>
                    <a:pt x="2979" y="407"/>
                  </a:cubicBezTo>
                  <a:lnTo>
                    <a:pt x="3297" y="308"/>
                  </a:lnTo>
                  <a:lnTo>
                    <a:pt x="3605" y="199"/>
                  </a:lnTo>
                  <a:lnTo>
                    <a:pt x="3734" y="159"/>
                  </a:lnTo>
                  <a:lnTo>
                    <a:pt x="3754" y="159"/>
                  </a:lnTo>
                  <a:lnTo>
                    <a:pt x="3764" y="169"/>
                  </a:lnTo>
                  <a:lnTo>
                    <a:pt x="3784" y="209"/>
                  </a:lnTo>
                  <a:cubicBezTo>
                    <a:pt x="3883" y="398"/>
                    <a:pt x="3992" y="596"/>
                    <a:pt x="4102" y="775"/>
                  </a:cubicBezTo>
                  <a:cubicBezTo>
                    <a:pt x="4221" y="963"/>
                    <a:pt x="4320" y="1152"/>
                    <a:pt x="4449" y="1321"/>
                  </a:cubicBezTo>
                  <a:lnTo>
                    <a:pt x="4638" y="1192"/>
                  </a:lnTo>
                  <a:cubicBezTo>
                    <a:pt x="4508" y="1033"/>
                    <a:pt x="4389" y="854"/>
                    <a:pt x="4261" y="676"/>
                  </a:cubicBezTo>
                  <a:cubicBezTo>
                    <a:pt x="4131" y="506"/>
                    <a:pt x="4022" y="328"/>
                    <a:pt x="3903" y="139"/>
                  </a:cubicBezTo>
                  <a:lnTo>
                    <a:pt x="3844" y="40"/>
                  </a:lnTo>
                  <a:cubicBezTo>
                    <a:pt x="3833" y="30"/>
                    <a:pt x="3824" y="0"/>
                    <a:pt x="380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5505900" y="3151300"/>
              <a:ext cx="81950" cy="93625"/>
            </a:xfrm>
            <a:custGeom>
              <a:avLst/>
              <a:gdLst/>
              <a:ahLst/>
              <a:cxnLst/>
              <a:rect l="l" t="t" r="r" b="b"/>
              <a:pathLst>
                <a:path w="3278" h="3745" extrusionOk="0">
                  <a:moveTo>
                    <a:pt x="2990" y="1"/>
                  </a:moveTo>
                  <a:lnTo>
                    <a:pt x="2761" y="51"/>
                  </a:lnTo>
                  <a:cubicBezTo>
                    <a:pt x="2801" y="259"/>
                    <a:pt x="2860" y="468"/>
                    <a:pt x="2910" y="676"/>
                  </a:cubicBezTo>
                  <a:cubicBezTo>
                    <a:pt x="2970" y="885"/>
                    <a:pt x="3029" y="1103"/>
                    <a:pt x="3098" y="1302"/>
                  </a:cubicBezTo>
                  <a:lnTo>
                    <a:pt x="3109" y="1351"/>
                  </a:lnTo>
                  <a:lnTo>
                    <a:pt x="3118" y="1362"/>
                  </a:lnTo>
                  <a:lnTo>
                    <a:pt x="3098" y="1371"/>
                  </a:lnTo>
                  <a:lnTo>
                    <a:pt x="2979" y="1431"/>
                  </a:lnTo>
                  <a:lnTo>
                    <a:pt x="2692" y="1590"/>
                  </a:lnTo>
                  <a:lnTo>
                    <a:pt x="2394" y="1739"/>
                  </a:lnTo>
                  <a:cubicBezTo>
                    <a:pt x="2295" y="1788"/>
                    <a:pt x="2215" y="1858"/>
                    <a:pt x="2116" y="1918"/>
                  </a:cubicBezTo>
                  <a:lnTo>
                    <a:pt x="1560" y="2275"/>
                  </a:lnTo>
                  <a:cubicBezTo>
                    <a:pt x="1381" y="2404"/>
                    <a:pt x="1202" y="2543"/>
                    <a:pt x="1024" y="2672"/>
                  </a:cubicBezTo>
                  <a:cubicBezTo>
                    <a:pt x="676" y="2930"/>
                    <a:pt x="338" y="3228"/>
                    <a:pt x="1" y="3506"/>
                  </a:cubicBezTo>
                  <a:lnTo>
                    <a:pt x="179" y="3745"/>
                  </a:lnTo>
                  <a:cubicBezTo>
                    <a:pt x="477" y="3416"/>
                    <a:pt x="785" y="3079"/>
                    <a:pt x="1123" y="2801"/>
                  </a:cubicBezTo>
                  <a:cubicBezTo>
                    <a:pt x="1282" y="2652"/>
                    <a:pt x="1450" y="2513"/>
                    <a:pt x="1619" y="2374"/>
                  </a:cubicBezTo>
                  <a:lnTo>
                    <a:pt x="2165" y="2007"/>
                  </a:lnTo>
                  <a:cubicBezTo>
                    <a:pt x="2264" y="1947"/>
                    <a:pt x="2354" y="1887"/>
                    <a:pt x="2443" y="1838"/>
                  </a:cubicBezTo>
                  <a:lnTo>
                    <a:pt x="2741" y="1689"/>
                  </a:lnTo>
                  <a:lnTo>
                    <a:pt x="3029" y="1550"/>
                  </a:lnTo>
                  <a:lnTo>
                    <a:pt x="3208" y="1461"/>
                  </a:lnTo>
                  <a:lnTo>
                    <a:pt x="3268" y="1431"/>
                  </a:lnTo>
                  <a:cubicBezTo>
                    <a:pt x="3277" y="1421"/>
                    <a:pt x="3257" y="1391"/>
                    <a:pt x="3257" y="1381"/>
                  </a:cubicBezTo>
                  <a:lnTo>
                    <a:pt x="3228" y="1262"/>
                  </a:lnTo>
                  <a:cubicBezTo>
                    <a:pt x="3168" y="1053"/>
                    <a:pt x="3138" y="845"/>
                    <a:pt x="3098" y="636"/>
                  </a:cubicBezTo>
                  <a:cubicBezTo>
                    <a:pt x="3049" y="428"/>
                    <a:pt x="3009" y="219"/>
                    <a:pt x="29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5635250" y="3138175"/>
              <a:ext cx="52375" cy="112950"/>
            </a:xfrm>
            <a:custGeom>
              <a:avLst/>
              <a:gdLst/>
              <a:ahLst/>
              <a:cxnLst/>
              <a:rect l="l" t="t" r="r" b="b"/>
              <a:pathLst>
                <a:path w="2095" h="4518" extrusionOk="0">
                  <a:moveTo>
                    <a:pt x="248" y="0"/>
                  </a:moveTo>
                  <a:lnTo>
                    <a:pt x="0" y="60"/>
                  </a:lnTo>
                  <a:lnTo>
                    <a:pt x="49" y="208"/>
                  </a:lnTo>
                  <a:cubicBezTo>
                    <a:pt x="69" y="248"/>
                    <a:pt x="89" y="298"/>
                    <a:pt x="99" y="347"/>
                  </a:cubicBezTo>
                  <a:lnTo>
                    <a:pt x="188" y="625"/>
                  </a:lnTo>
                  <a:lnTo>
                    <a:pt x="278" y="923"/>
                  </a:lnTo>
                  <a:lnTo>
                    <a:pt x="387" y="1201"/>
                  </a:lnTo>
                  <a:lnTo>
                    <a:pt x="477" y="1489"/>
                  </a:lnTo>
                  <a:lnTo>
                    <a:pt x="585" y="1777"/>
                  </a:lnTo>
                  <a:cubicBezTo>
                    <a:pt x="665" y="1966"/>
                    <a:pt x="735" y="2154"/>
                    <a:pt x="814" y="2343"/>
                  </a:cubicBezTo>
                  <a:cubicBezTo>
                    <a:pt x="894" y="2532"/>
                    <a:pt x="973" y="2721"/>
                    <a:pt x="1062" y="2899"/>
                  </a:cubicBezTo>
                  <a:cubicBezTo>
                    <a:pt x="1152" y="3088"/>
                    <a:pt x="1221" y="3277"/>
                    <a:pt x="1320" y="3455"/>
                  </a:cubicBezTo>
                  <a:cubicBezTo>
                    <a:pt x="1499" y="3822"/>
                    <a:pt x="1688" y="4180"/>
                    <a:pt x="1896" y="4517"/>
                  </a:cubicBezTo>
                  <a:lnTo>
                    <a:pt x="2095" y="4389"/>
                  </a:lnTo>
                  <a:cubicBezTo>
                    <a:pt x="1867" y="4071"/>
                    <a:pt x="1638" y="3733"/>
                    <a:pt x="1439" y="3385"/>
                  </a:cubicBezTo>
                  <a:cubicBezTo>
                    <a:pt x="1331" y="3217"/>
                    <a:pt x="1251" y="3038"/>
                    <a:pt x="1161" y="2860"/>
                  </a:cubicBezTo>
                  <a:cubicBezTo>
                    <a:pt x="1062" y="2681"/>
                    <a:pt x="993" y="2492"/>
                    <a:pt x="913" y="2304"/>
                  </a:cubicBezTo>
                  <a:cubicBezTo>
                    <a:pt x="824" y="2125"/>
                    <a:pt x="764" y="1926"/>
                    <a:pt x="695" y="1737"/>
                  </a:cubicBezTo>
                  <a:cubicBezTo>
                    <a:pt x="665" y="1648"/>
                    <a:pt x="625" y="1549"/>
                    <a:pt x="596" y="1450"/>
                  </a:cubicBezTo>
                  <a:lnTo>
                    <a:pt x="516" y="1161"/>
                  </a:lnTo>
                  <a:lnTo>
                    <a:pt x="437" y="874"/>
                  </a:lnTo>
                  <a:lnTo>
                    <a:pt x="377" y="585"/>
                  </a:lnTo>
                  <a:lnTo>
                    <a:pt x="307" y="288"/>
                  </a:lnTo>
                  <a:lnTo>
                    <a:pt x="278" y="139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5657825" y="3133425"/>
              <a:ext cx="48925" cy="105050"/>
            </a:xfrm>
            <a:custGeom>
              <a:avLst/>
              <a:gdLst/>
              <a:ahLst/>
              <a:cxnLst/>
              <a:rect l="l" t="t" r="r" b="b"/>
              <a:pathLst>
                <a:path w="1957" h="4202" extrusionOk="0">
                  <a:moveTo>
                    <a:pt x="238" y="1"/>
                  </a:moveTo>
                  <a:lnTo>
                    <a:pt x="0" y="51"/>
                  </a:lnTo>
                  <a:lnTo>
                    <a:pt x="50" y="190"/>
                  </a:lnTo>
                  <a:cubicBezTo>
                    <a:pt x="60" y="230"/>
                    <a:pt x="80" y="269"/>
                    <a:pt x="90" y="319"/>
                  </a:cubicBezTo>
                  <a:lnTo>
                    <a:pt x="179" y="587"/>
                  </a:lnTo>
                  <a:lnTo>
                    <a:pt x="258" y="855"/>
                  </a:lnTo>
                  <a:lnTo>
                    <a:pt x="358" y="1123"/>
                  </a:lnTo>
                  <a:lnTo>
                    <a:pt x="447" y="1391"/>
                  </a:lnTo>
                  <a:lnTo>
                    <a:pt x="547" y="1649"/>
                  </a:lnTo>
                  <a:cubicBezTo>
                    <a:pt x="616" y="1828"/>
                    <a:pt x="675" y="2007"/>
                    <a:pt x="755" y="2176"/>
                  </a:cubicBezTo>
                  <a:cubicBezTo>
                    <a:pt x="834" y="2355"/>
                    <a:pt x="904" y="2523"/>
                    <a:pt x="984" y="2692"/>
                  </a:cubicBezTo>
                  <a:cubicBezTo>
                    <a:pt x="1063" y="2871"/>
                    <a:pt x="1132" y="3039"/>
                    <a:pt x="1222" y="3208"/>
                  </a:cubicBezTo>
                  <a:cubicBezTo>
                    <a:pt x="1390" y="3546"/>
                    <a:pt x="1569" y="3884"/>
                    <a:pt x="1758" y="4201"/>
                  </a:cubicBezTo>
                  <a:lnTo>
                    <a:pt x="1957" y="4072"/>
                  </a:lnTo>
                  <a:cubicBezTo>
                    <a:pt x="1738" y="3774"/>
                    <a:pt x="1540" y="3467"/>
                    <a:pt x="1351" y="3149"/>
                  </a:cubicBezTo>
                  <a:cubicBezTo>
                    <a:pt x="1251" y="2990"/>
                    <a:pt x="1172" y="2811"/>
                    <a:pt x="1083" y="2652"/>
                  </a:cubicBezTo>
                  <a:cubicBezTo>
                    <a:pt x="993" y="2483"/>
                    <a:pt x="924" y="2315"/>
                    <a:pt x="854" y="2136"/>
                  </a:cubicBezTo>
                  <a:cubicBezTo>
                    <a:pt x="775" y="1967"/>
                    <a:pt x="715" y="1788"/>
                    <a:pt x="655" y="1609"/>
                  </a:cubicBezTo>
                  <a:cubicBezTo>
                    <a:pt x="626" y="1521"/>
                    <a:pt x="586" y="1441"/>
                    <a:pt x="556" y="1351"/>
                  </a:cubicBezTo>
                  <a:lnTo>
                    <a:pt x="487" y="1073"/>
                  </a:lnTo>
                  <a:lnTo>
                    <a:pt x="417" y="806"/>
                  </a:lnTo>
                  <a:lnTo>
                    <a:pt x="358" y="537"/>
                  </a:lnTo>
                  <a:lnTo>
                    <a:pt x="298" y="269"/>
                  </a:lnTo>
                  <a:lnTo>
                    <a:pt x="269" y="120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5505175" y="3241425"/>
              <a:ext cx="17900" cy="32800"/>
            </a:xfrm>
            <a:custGeom>
              <a:avLst/>
              <a:gdLst/>
              <a:ahLst/>
              <a:cxnLst/>
              <a:rect l="l" t="t" r="r" b="b"/>
              <a:pathLst>
                <a:path w="716" h="1312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60"/>
                    <a:pt x="40" y="129"/>
                    <a:pt x="60" y="189"/>
                  </a:cubicBezTo>
                  <a:lnTo>
                    <a:pt x="139" y="348"/>
                  </a:lnTo>
                  <a:cubicBezTo>
                    <a:pt x="199" y="447"/>
                    <a:pt x="248" y="546"/>
                    <a:pt x="298" y="646"/>
                  </a:cubicBezTo>
                  <a:cubicBezTo>
                    <a:pt x="338" y="745"/>
                    <a:pt x="377" y="844"/>
                    <a:pt x="407" y="954"/>
                  </a:cubicBezTo>
                  <a:cubicBezTo>
                    <a:pt x="427" y="1013"/>
                    <a:pt x="447" y="1063"/>
                    <a:pt x="466" y="1122"/>
                  </a:cubicBezTo>
                  <a:cubicBezTo>
                    <a:pt x="486" y="1182"/>
                    <a:pt x="516" y="1252"/>
                    <a:pt x="566" y="1311"/>
                  </a:cubicBezTo>
                  <a:lnTo>
                    <a:pt x="715" y="1113"/>
                  </a:lnTo>
                  <a:cubicBezTo>
                    <a:pt x="695" y="1073"/>
                    <a:pt x="655" y="1063"/>
                    <a:pt x="625" y="1023"/>
                  </a:cubicBezTo>
                  <a:cubicBezTo>
                    <a:pt x="596" y="983"/>
                    <a:pt x="576" y="943"/>
                    <a:pt x="546" y="894"/>
                  </a:cubicBezTo>
                  <a:cubicBezTo>
                    <a:pt x="486" y="804"/>
                    <a:pt x="447" y="705"/>
                    <a:pt x="397" y="596"/>
                  </a:cubicBezTo>
                  <a:cubicBezTo>
                    <a:pt x="347" y="497"/>
                    <a:pt x="308" y="398"/>
                    <a:pt x="278" y="298"/>
                  </a:cubicBezTo>
                  <a:cubicBezTo>
                    <a:pt x="268" y="248"/>
                    <a:pt x="258" y="199"/>
                    <a:pt x="258" y="149"/>
                  </a:cubicBezTo>
                  <a:cubicBezTo>
                    <a:pt x="248" y="100"/>
                    <a:pt x="258" y="60"/>
                    <a:pt x="268" y="2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5598750" y="3185700"/>
              <a:ext cx="51650" cy="36125"/>
            </a:xfrm>
            <a:custGeom>
              <a:avLst/>
              <a:gdLst/>
              <a:ahLst/>
              <a:cxnLst/>
              <a:rect l="l" t="t" r="r" b="b"/>
              <a:pathLst>
                <a:path w="2066" h="1445" extrusionOk="0">
                  <a:moveTo>
                    <a:pt x="1295" y="211"/>
                  </a:moveTo>
                  <a:cubicBezTo>
                    <a:pt x="1297" y="211"/>
                    <a:pt x="1299" y="212"/>
                    <a:pt x="1301" y="214"/>
                  </a:cubicBezTo>
                  <a:lnTo>
                    <a:pt x="1311" y="244"/>
                  </a:lnTo>
                  <a:lnTo>
                    <a:pt x="1350" y="343"/>
                  </a:lnTo>
                  <a:cubicBezTo>
                    <a:pt x="1410" y="531"/>
                    <a:pt x="1489" y="710"/>
                    <a:pt x="1579" y="889"/>
                  </a:cubicBezTo>
                  <a:cubicBezTo>
                    <a:pt x="1619" y="978"/>
                    <a:pt x="1659" y="1067"/>
                    <a:pt x="1708" y="1147"/>
                  </a:cubicBezTo>
                  <a:cubicBezTo>
                    <a:pt x="1721" y="1170"/>
                    <a:pt x="1734" y="1192"/>
                    <a:pt x="1747" y="1213"/>
                  </a:cubicBezTo>
                  <a:lnTo>
                    <a:pt x="1747" y="1213"/>
                  </a:lnTo>
                  <a:cubicBezTo>
                    <a:pt x="1618" y="1229"/>
                    <a:pt x="1487" y="1244"/>
                    <a:pt x="1361" y="1256"/>
                  </a:cubicBezTo>
                  <a:lnTo>
                    <a:pt x="1033" y="1286"/>
                  </a:lnTo>
                  <a:lnTo>
                    <a:pt x="715" y="1296"/>
                  </a:lnTo>
                  <a:lnTo>
                    <a:pt x="199" y="1296"/>
                  </a:lnTo>
                  <a:lnTo>
                    <a:pt x="209" y="1276"/>
                  </a:lnTo>
                  <a:cubicBezTo>
                    <a:pt x="218" y="1246"/>
                    <a:pt x="238" y="1217"/>
                    <a:pt x="258" y="1197"/>
                  </a:cubicBezTo>
                  <a:lnTo>
                    <a:pt x="298" y="1147"/>
                  </a:lnTo>
                  <a:lnTo>
                    <a:pt x="357" y="1087"/>
                  </a:lnTo>
                  <a:cubicBezTo>
                    <a:pt x="437" y="1018"/>
                    <a:pt x="516" y="948"/>
                    <a:pt x="596" y="869"/>
                  </a:cubicBezTo>
                  <a:cubicBezTo>
                    <a:pt x="775" y="720"/>
                    <a:pt x="914" y="561"/>
                    <a:pt x="1072" y="412"/>
                  </a:cubicBezTo>
                  <a:lnTo>
                    <a:pt x="1271" y="233"/>
                  </a:lnTo>
                  <a:cubicBezTo>
                    <a:pt x="1279" y="226"/>
                    <a:pt x="1287" y="211"/>
                    <a:pt x="1295" y="211"/>
                  </a:cubicBezTo>
                  <a:close/>
                  <a:moveTo>
                    <a:pt x="1348" y="1"/>
                  </a:moveTo>
                  <a:cubicBezTo>
                    <a:pt x="1345" y="1"/>
                    <a:pt x="1341" y="5"/>
                    <a:pt x="1341" y="5"/>
                  </a:cubicBezTo>
                  <a:lnTo>
                    <a:pt x="1321" y="35"/>
                  </a:lnTo>
                  <a:lnTo>
                    <a:pt x="1271" y="75"/>
                  </a:lnTo>
                  <a:lnTo>
                    <a:pt x="1003" y="343"/>
                  </a:lnTo>
                  <a:cubicBezTo>
                    <a:pt x="844" y="492"/>
                    <a:pt x="695" y="661"/>
                    <a:pt x="536" y="800"/>
                  </a:cubicBezTo>
                  <a:cubicBezTo>
                    <a:pt x="447" y="869"/>
                    <a:pt x="357" y="939"/>
                    <a:pt x="278" y="1018"/>
                  </a:cubicBezTo>
                  <a:lnTo>
                    <a:pt x="218" y="1078"/>
                  </a:lnTo>
                  <a:lnTo>
                    <a:pt x="149" y="1147"/>
                  </a:lnTo>
                  <a:cubicBezTo>
                    <a:pt x="110" y="1206"/>
                    <a:pt x="70" y="1266"/>
                    <a:pt x="30" y="1336"/>
                  </a:cubicBezTo>
                  <a:lnTo>
                    <a:pt x="0" y="1385"/>
                  </a:lnTo>
                  <a:cubicBezTo>
                    <a:pt x="20" y="1395"/>
                    <a:pt x="40" y="1395"/>
                    <a:pt x="50" y="1395"/>
                  </a:cubicBezTo>
                  <a:lnTo>
                    <a:pt x="169" y="1405"/>
                  </a:lnTo>
                  <a:lnTo>
                    <a:pt x="377" y="1415"/>
                  </a:lnTo>
                  <a:lnTo>
                    <a:pt x="705" y="1435"/>
                  </a:lnTo>
                  <a:lnTo>
                    <a:pt x="1033" y="1445"/>
                  </a:lnTo>
                  <a:lnTo>
                    <a:pt x="1361" y="1435"/>
                  </a:lnTo>
                  <a:cubicBezTo>
                    <a:pt x="1579" y="1435"/>
                    <a:pt x="1798" y="1425"/>
                    <a:pt x="2006" y="1415"/>
                  </a:cubicBezTo>
                  <a:lnTo>
                    <a:pt x="2001" y="1311"/>
                  </a:lnTo>
                  <a:lnTo>
                    <a:pt x="2065" y="1266"/>
                  </a:lnTo>
                  <a:cubicBezTo>
                    <a:pt x="2006" y="1197"/>
                    <a:pt x="1946" y="1117"/>
                    <a:pt x="1887" y="1038"/>
                  </a:cubicBezTo>
                  <a:cubicBezTo>
                    <a:pt x="1837" y="968"/>
                    <a:pt x="1787" y="879"/>
                    <a:pt x="1738" y="800"/>
                  </a:cubicBezTo>
                  <a:cubicBezTo>
                    <a:pt x="1648" y="641"/>
                    <a:pt x="1549" y="472"/>
                    <a:pt x="1480" y="293"/>
                  </a:cubicBezTo>
                  <a:lnTo>
                    <a:pt x="1400" y="114"/>
                  </a:lnTo>
                  <a:lnTo>
                    <a:pt x="1361" y="15"/>
                  </a:lnTo>
                  <a:lnTo>
                    <a:pt x="1350" y="5"/>
                  </a:lnTo>
                  <a:cubicBezTo>
                    <a:pt x="1350" y="2"/>
                    <a:pt x="1349" y="1"/>
                    <a:pt x="13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5476375" y="3095475"/>
              <a:ext cx="104275" cy="57100"/>
            </a:xfrm>
            <a:custGeom>
              <a:avLst/>
              <a:gdLst/>
              <a:ahLst/>
              <a:cxnLst/>
              <a:rect l="l" t="t" r="r" b="b"/>
              <a:pathLst>
                <a:path w="4171" h="2284" extrusionOk="0">
                  <a:moveTo>
                    <a:pt x="70" y="0"/>
                  </a:moveTo>
                  <a:lnTo>
                    <a:pt x="0" y="288"/>
                  </a:lnTo>
                  <a:cubicBezTo>
                    <a:pt x="417" y="397"/>
                    <a:pt x="844" y="526"/>
                    <a:pt x="1281" y="616"/>
                  </a:cubicBezTo>
                  <a:cubicBezTo>
                    <a:pt x="1499" y="665"/>
                    <a:pt x="1718" y="715"/>
                    <a:pt x="1927" y="755"/>
                  </a:cubicBezTo>
                  <a:lnTo>
                    <a:pt x="2582" y="854"/>
                  </a:lnTo>
                  <a:cubicBezTo>
                    <a:pt x="2691" y="874"/>
                    <a:pt x="2800" y="894"/>
                    <a:pt x="2909" y="903"/>
                  </a:cubicBezTo>
                  <a:lnTo>
                    <a:pt x="3237" y="923"/>
                  </a:lnTo>
                  <a:lnTo>
                    <a:pt x="3565" y="934"/>
                  </a:lnTo>
                  <a:lnTo>
                    <a:pt x="3704" y="943"/>
                  </a:lnTo>
                  <a:lnTo>
                    <a:pt x="3714" y="943"/>
                  </a:lnTo>
                  <a:cubicBezTo>
                    <a:pt x="3723" y="953"/>
                    <a:pt x="3723" y="963"/>
                    <a:pt x="3723" y="963"/>
                  </a:cubicBezTo>
                  <a:lnTo>
                    <a:pt x="3723" y="1013"/>
                  </a:lnTo>
                  <a:cubicBezTo>
                    <a:pt x="3783" y="1440"/>
                    <a:pt x="3853" y="1867"/>
                    <a:pt x="3942" y="2284"/>
                  </a:cubicBezTo>
                  <a:lnTo>
                    <a:pt x="4171" y="2234"/>
                  </a:lnTo>
                  <a:cubicBezTo>
                    <a:pt x="4041" y="1827"/>
                    <a:pt x="3952" y="1410"/>
                    <a:pt x="3862" y="993"/>
                  </a:cubicBezTo>
                  <a:lnTo>
                    <a:pt x="3843" y="874"/>
                  </a:lnTo>
                  <a:cubicBezTo>
                    <a:pt x="3833" y="854"/>
                    <a:pt x="3843" y="824"/>
                    <a:pt x="3823" y="824"/>
                  </a:cubicBezTo>
                  <a:lnTo>
                    <a:pt x="3763" y="824"/>
                  </a:lnTo>
                  <a:lnTo>
                    <a:pt x="3575" y="814"/>
                  </a:lnTo>
                  <a:lnTo>
                    <a:pt x="3247" y="804"/>
                  </a:lnTo>
                  <a:lnTo>
                    <a:pt x="2920" y="795"/>
                  </a:lnTo>
                  <a:cubicBezTo>
                    <a:pt x="2810" y="795"/>
                    <a:pt x="2701" y="764"/>
                    <a:pt x="2591" y="755"/>
                  </a:cubicBezTo>
                  <a:lnTo>
                    <a:pt x="1946" y="645"/>
                  </a:lnTo>
                  <a:cubicBezTo>
                    <a:pt x="1738" y="586"/>
                    <a:pt x="1519" y="526"/>
                    <a:pt x="1311" y="466"/>
                  </a:cubicBezTo>
                  <a:cubicBezTo>
                    <a:pt x="884" y="347"/>
                    <a:pt x="477" y="179"/>
                    <a:pt x="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5475125" y="3008600"/>
              <a:ext cx="101300" cy="62575"/>
            </a:xfrm>
            <a:custGeom>
              <a:avLst/>
              <a:gdLst/>
              <a:ahLst/>
              <a:cxnLst/>
              <a:rect l="l" t="t" r="r" b="b"/>
              <a:pathLst>
                <a:path w="4052" h="2503" extrusionOk="0">
                  <a:moveTo>
                    <a:pt x="3823" y="0"/>
                  </a:moveTo>
                  <a:cubicBezTo>
                    <a:pt x="3754" y="417"/>
                    <a:pt x="3714" y="854"/>
                    <a:pt x="3684" y="1280"/>
                  </a:cubicBezTo>
                  <a:lnTo>
                    <a:pt x="3674" y="1331"/>
                  </a:lnTo>
                  <a:cubicBezTo>
                    <a:pt x="3674" y="1331"/>
                    <a:pt x="3684" y="1340"/>
                    <a:pt x="3674" y="1350"/>
                  </a:cubicBezTo>
                  <a:lnTo>
                    <a:pt x="3665" y="1350"/>
                  </a:lnTo>
                  <a:lnTo>
                    <a:pt x="3526" y="1370"/>
                  </a:lnTo>
                  <a:lnTo>
                    <a:pt x="3198" y="1400"/>
                  </a:lnTo>
                  <a:lnTo>
                    <a:pt x="2870" y="1439"/>
                  </a:lnTo>
                  <a:cubicBezTo>
                    <a:pt x="2761" y="1450"/>
                    <a:pt x="2661" y="1479"/>
                    <a:pt x="2553" y="1499"/>
                  </a:cubicBezTo>
                  <a:lnTo>
                    <a:pt x="1907" y="1638"/>
                  </a:lnTo>
                  <a:cubicBezTo>
                    <a:pt x="1688" y="1698"/>
                    <a:pt x="1480" y="1757"/>
                    <a:pt x="1262" y="1817"/>
                  </a:cubicBezTo>
                  <a:cubicBezTo>
                    <a:pt x="834" y="1936"/>
                    <a:pt x="417" y="2085"/>
                    <a:pt x="0" y="2224"/>
                  </a:cubicBezTo>
                  <a:lnTo>
                    <a:pt x="90" y="2502"/>
                  </a:lnTo>
                  <a:cubicBezTo>
                    <a:pt x="487" y="2313"/>
                    <a:pt x="884" y="2115"/>
                    <a:pt x="1301" y="1966"/>
                  </a:cubicBezTo>
                  <a:cubicBezTo>
                    <a:pt x="1510" y="1896"/>
                    <a:pt x="1718" y="1817"/>
                    <a:pt x="1927" y="1757"/>
                  </a:cubicBezTo>
                  <a:lnTo>
                    <a:pt x="2572" y="1609"/>
                  </a:lnTo>
                  <a:cubicBezTo>
                    <a:pt x="2672" y="1589"/>
                    <a:pt x="2780" y="1559"/>
                    <a:pt x="2890" y="1549"/>
                  </a:cubicBezTo>
                  <a:lnTo>
                    <a:pt x="3217" y="1519"/>
                  </a:lnTo>
                  <a:lnTo>
                    <a:pt x="3535" y="1489"/>
                  </a:lnTo>
                  <a:lnTo>
                    <a:pt x="3734" y="1470"/>
                  </a:lnTo>
                  <a:lnTo>
                    <a:pt x="3793" y="1470"/>
                  </a:lnTo>
                  <a:cubicBezTo>
                    <a:pt x="3804" y="1459"/>
                    <a:pt x="3804" y="1430"/>
                    <a:pt x="3804" y="1410"/>
                  </a:cubicBezTo>
                  <a:lnTo>
                    <a:pt x="3813" y="1291"/>
                  </a:lnTo>
                  <a:cubicBezTo>
                    <a:pt x="3883" y="863"/>
                    <a:pt x="3952" y="446"/>
                    <a:pt x="4051" y="29"/>
                  </a:cubicBezTo>
                  <a:lnTo>
                    <a:pt x="38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5629775" y="3018025"/>
              <a:ext cx="11450" cy="121400"/>
            </a:xfrm>
            <a:custGeom>
              <a:avLst/>
              <a:gdLst/>
              <a:ahLst/>
              <a:cxnLst/>
              <a:rect l="l" t="t" r="r" b="b"/>
              <a:pathLst>
                <a:path w="458" h="4856" extrusionOk="0">
                  <a:moveTo>
                    <a:pt x="80" y="0"/>
                  </a:moveTo>
                  <a:lnTo>
                    <a:pt x="70" y="159"/>
                  </a:lnTo>
                  <a:lnTo>
                    <a:pt x="70" y="308"/>
                  </a:lnTo>
                  <a:cubicBezTo>
                    <a:pt x="70" y="308"/>
                    <a:pt x="60" y="378"/>
                    <a:pt x="50" y="457"/>
                  </a:cubicBezTo>
                  <a:lnTo>
                    <a:pt x="50" y="606"/>
                  </a:lnTo>
                  <a:cubicBezTo>
                    <a:pt x="40" y="804"/>
                    <a:pt x="20" y="1003"/>
                    <a:pt x="20" y="1212"/>
                  </a:cubicBezTo>
                  <a:cubicBezTo>
                    <a:pt x="20" y="1410"/>
                    <a:pt x="1" y="1618"/>
                    <a:pt x="1" y="1817"/>
                  </a:cubicBezTo>
                  <a:cubicBezTo>
                    <a:pt x="10" y="2026"/>
                    <a:pt x="10" y="2234"/>
                    <a:pt x="10" y="2433"/>
                  </a:cubicBezTo>
                  <a:cubicBezTo>
                    <a:pt x="20" y="2641"/>
                    <a:pt x="30" y="2840"/>
                    <a:pt x="30" y="3048"/>
                  </a:cubicBezTo>
                  <a:cubicBezTo>
                    <a:pt x="50" y="3247"/>
                    <a:pt x="70" y="3456"/>
                    <a:pt x="80" y="3654"/>
                  </a:cubicBezTo>
                  <a:cubicBezTo>
                    <a:pt x="120" y="4061"/>
                    <a:pt x="159" y="4458"/>
                    <a:pt x="229" y="4855"/>
                  </a:cubicBezTo>
                  <a:lnTo>
                    <a:pt x="457" y="4806"/>
                  </a:lnTo>
                  <a:cubicBezTo>
                    <a:pt x="358" y="4429"/>
                    <a:pt x="279" y="4032"/>
                    <a:pt x="219" y="3634"/>
                  </a:cubicBezTo>
                  <a:cubicBezTo>
                    <a:pt x="189" y="3436"/>
                    <a:pt x="159" y="3237"/>
                    <a:pt x="149" y="3039"/>
                  </a:cubicBezTo>
                  <a:lnTo>
                    <a:pt x="109" y="2433"/>
                  </a:lnTo>
                  <a:lnTo>
                    <a:pt x="109" y="1827"/>
                  </a:lnTo>
                  <a:cubicBezTo>
                    <a:pt x="120" y="1618"/>
                    <a:pt x="140" y="1420"/>
                    <a:pt x="159" y="1221"/>
                  </a:cubicBezTo>
                  <a:cubicBezTo>
                    <a:pt x="169" y="1023"/>
                    <a:pt x="209" y="824"/>
                    <a:pt x="229" y="625"/>
                  </a:cubicBezTo>
                  <a:cubicBezTo>
                    <a:pt x="229" y="625"/>
                    <a:pt x="239" y="546"/>
                    <a:pt x="259" y="477"/>
                  </a:cubicBezTo>
                  <a:cubicBezTo>
                    <a:pt x="268" y="398"/>
                    <a:pt x="279" y="328"/>
                    <a:pt x="279" y="328"/>
                  </a:cubicBezTo>
                  <a:cubicBezTo>
                    <a:pt x="298" y="278"/>
                    <a:pt x="298" y="228"/>
                    <a:pt x="308" y="179"/>
                  </a:cubicBezTo>
                  <a:lnTo>
                    <a:pt x="328" y="40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5652850" y="3021500"/>
              <a:ext cx="10950" cy="113225"/>
            </a:xfrm>
            <a:custGeom>
              <a:avLst/>
              <a:gdLst/>
              <a:ahLst/>
              <a:cxnLst/>
              <a:rect l="l" t="t" r="r" b="b"/>
              <a:pathLst>
                <a:path w="438" h="4529" extrusionOk="0">
                  <a:moveTo>
                    <a:pt x="60" y="0"/>
                  </a:moveTo>
                  <a:lnTo>
                    <a:pt x="60" y="149"/>
                  </a:lnTo>
                  <a:cubicBezTo>
                    <a:pt x="60" y="189"/>
                    <a:pt x="60" y="239"/>
                    <a:pt x="51" y="288"/>
                  </a:cubicBezTo>
                  <a:cubicBezTo>
                    <a:pt x="51" y="288"/>
                    <a:pt x="51" y="358"/>
                    <a:pt x="40" y="427"/>
                  </a:cubicBezTo>
                  <a:lnTo>
                    <a:pt x="40" y="566"/>
                  </a:lnTo>
                  <a:cubicBezTo>
                    <a:pt x="31" y="755"/>
                    <a:pt x="11" y="943"/>
                    <a:pt x="11" y="1132"/>
                  </a:cubicBezTo>
                  <a:cubicBezTo>
                    <a:pt x="1" y="1321"/>
                    <a:pt x="1" y="1510"/>
                    <a:pt x="1" y="1698"/>
                  </a:cubicBezTo>
                  <a:lnTo>
                    <a:pt x="1" y="2264"/>
                  </a:lnTo>
                  <a:cubicBezTo>
                    <a:pt x="11" y="2452"/>
                    <a:pt x="20" y="2651"/>
                    <a:pt x="31" y="2840"/>
                  </a:cubicBezTo>
                  <a:cubicBezTo>
                    <a:pt x="40" y="3028"/>
                    <a:pt x="60" y="3217"/>
                    <a:pt x="70" y="3406"/>
                  </a:cubicBezTo>
                  <a:cubicBezTo>
                    <a:pt x="100" y="3783"/>
                    <a:pt x="140" y="4160"/>
                    <a:pt x="199" y="4528"/>
                  </a:cubicBezTo>
                  <a:lnTo>
                    <a:pt x="437" y="4478"/>
                  </a:lnTo>
                  <a:cubicBezTo>
                    <a:pt x="338" y="4121"/>
                    <a:pt x="269" y="3754"/>
                    <a:pt x="209" y="3386"/>
                  </a:cubicBezTo>
                  <a:cubicBezTo>
                    <a:pt x="179" y="3207"/>
                    <a:pt x="150" y="3019"/>
                    <a:pt x="140" y="2830"/>
                  </a:cubicBezTo>
                  <a:lnTo>
                    <a:pt x="100" y="2264"/>
                  </a:lnTo>
                  <a:lnTo>
                    <a:pt x="110" y="1698"/>
                  </a:lnTo>
                  <a:cubicBezTo>
                    <a:pt x="110" y="1510"/>
                    <a:pt x="140" y="1321"/>
                    <a:pt x="150" y="1142"/>
                  </a:cubicBezTo>
                  <a:cubicBezTo>
                    <a:pt x="159" y="954"/>
                    <a:pt x="199" y="764"/>
                    <a:pt x="219" y="586"/>
                  </a:cubicBezTo>
                  <a:lnTo>
                    <a:pt x="239" y="447"/>
                  </a:lnTo>
                  <a:cubicBezTo>
                    <a:pt x="249" y="378"/>
                    <a:pt x="269" y="308"/>
                    <a:pt x="269" y="308"/>
                  </a:cubicBezTo>
                  <a:cubicBezTo>
                    <a:pt x="279" y="268"/>
                    <a:pt x="289" y="219"/>
                    <a:pt x="289" y="169"/>
                  </a:cubicBezTo>
                  <a:lnTo>
                    <a:pt x="309" y="4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5473400" y="3066175"/>
              <a:ext cx="6975" cy="35525"/>
            </a:xfrm>
            <a:custGeom>
              <a:avLst/>
              <a:gdLst/>
              <a:ahLst/>
              <a:cxnLst/>
              <a:rect l="l" t="t" r="r" b="b"/>
              <a:pathLst>
                <a:path w="279" h="1421" extrusionOk="0">
                  <a:moveTo>
                    <a:pt x="10" y="1"/>
                  </a:moveTo>
                  <a:cubicBezTo>
                    <a:pt x="10" y="70"/>
                    <a:pt x="0" y="140"/>
                    <a:pt x="0" y="199"/>
                  </a:cubicBezTo>
                  <a:lnTo>
                    <a:pt x="20" y="378"/>
                  </a:lnTo>
                  <a:cubicBezTo>
                    <a:pt x="30" y="487"/>
                    <a:pt x="40" y="606"/>
                    <a:pt x="49" y="705"/>
                  </a:cubicBezTo>
                  <a:cubicBezTo>
                    <a:pt x="60" y="815"/>
                    <a:pt x="49" y="924"/>
                    <a:pt x="49" y="1033"/>
                  </a:cubicBezTo>
                  <a:cubicBezTo>
                    <a:pt x="49" y="1093"/>
                    <a:pt x="40" y="1152"/>
                    <a:pt x="40" y="1212"/>
                  </a:cubicBezTo>
                  <a:cubicBezTo>
                    <a:pt x="40" y="1272"/>
                    <a:pt x="40" y="1351"/>
                    <a:pt x="60" y="1420"/>
                  </a:cubicBezTo>
                  <a:lnTo>
                    <a:pt x="278" y="1291"/>
                  </a:lnTo>
                  <a:cubicBezTo>
                    <a:pt x="278" y="1252"/>
                    <a:pt x="239" y="1221"/>
                    <a:pt x="228" y="1182"/>
                  </a:cubicBezTo>
                  <a:lnTo>
                    <a:pt x="199" y="1033"/>
                  </a:lnTo>
                  <a:cubicBezTo>
                    <a:pt x="179" y="924"/>
                    <a:pt x="169" y="815"/>
                    <a:pt x="159" y="696"/>
                  </a:cubicBezTo>
                  <a:cubicBezTo>
                    <a:pt x="149" y="586"/>
                    <a:pt x="149" y="477"/>
                    <a:pt x="169" y="378"/>
                  </a:cubicBezTo>
                  <a:cubicBezTo>
                    <a:pt x="169" y="328"/>
                    <a:pt x="189" y="279"/>
                    <a:pt x="199" y="229"/>
                  </a:cubicBezTo>
                  <a:cubicBezTo>
                    <a:pt x="208" y="179"/>
                    <a:pt x="239" y="149"/>
                    <a:pt x="248" y="109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5568450" y="3060225"/>
              <a:ext cx="49175" cy="38975"/>
            </a:xfrm>
            <a:custGeom>
              <a:avLst/>
              <a:gdLst/>
              <a:ahLst/>
              <a:cxnLst/>
              <a:rect l="l" t="t" r="r" b="b"/>
              <a:pathLst>
                <a:path w="1967" h="1559" extrusionOk="0">
                  <a:moveTo>
                    <a:pt x="1634" y="174"/>
                  </a:moveTo>
                  <a:cubicBezTo>
                    <a:pt x="1637" y="174"/>
                    <a:pt x="1639" y="176"/>
                    <a:pt x="1639" y="179"/>
                  </a:cubicBezTo>
                  <a:lnTo>
                    <a:pt x="1639" y="219"/>
                  </a:lnTo>
                  <a:lnTo>
                    <a:pt x="1639" y="318"/>
                  </a:lnTo>
                  <a:cubicBezTo>
                    <a:pt x="1631" y="635"/>
                    <a:pt x="1643" y="958"/>
                    <a:pt x="1697" y="1278"/>
                  </a:cubicBezTo>
                  <a:lnTo>
                    <a:pt x="1697" y="1278"/>
                  </a:lnTo>
                  <a:cubicBezTo>
                    <a:pt x="1573" y="1245"/>
                    <a:pt x="1447" y="1212"/>
                    <a:pt x="1322" y="1181"/>
                  </a:cubicBezTo>
                  <a:lnTo>
                    <a:pt x="1004" y="1082"/>
                  </a:lnTo>
                  <a:lnTo>
                    <a:pt x="696" y="973"/>
                  </a:lnTo>
                  <a:lnTo>
                    <a:pt x="388" y="854"/>
                  </a:lnTo>
                  <a:lnTo>
                    <a:pt x="279" y="814"/>
                  </a:lnTo>
                  <a:lnTo>
                    <a:pt x="239" y="795"/>
                  </a:lnTo>
                  <a:lnTo>
                    <a:pt x="219" y="784"/>
                  </a:lnTo>
                  <a:lnTo>
                    <a:pt x="229" y="775"/>
                  </a:lnTo>
                  <a:cubicBezTo>
                    <a:pt x="259" y="755"/>
                    <a:pt x="279" y="735"/>
                    <a:pt x="309" y="715"/>
                  </a:cubicBezTo>
                  <a:lnTo>
                    <a:pt x="368" y="685"/>
                  </a:lnTo>
                  <a:cubicBezTo>
                    <a:pt x="388" y="675"/>
                    <a:pt x="418" y="665"/>
                    <a:pt x="438" y="656"/>
                  </a:cubicBezTo>
                  <a:cubicBezTo>
                    <a:pt x="537" y="616"/>
                    <a:pt x="646" y="576"/>
                    <a:pt x="755" y="536"/>
                  </a:cubicBezTo>
                  <a:cubicBezTo>
                    <a:pt x="964" y="457"/>
                    <a:pt x="1152" y="358"/>
                    <a:pt x="1361" y="278"/>
                  </a:cubicBezTo>
                  <a:lnTo>
                    <a:pt x="1609" y="179"/>
                  </a:lnTo>
                  <a:cubicBezTo>
                    <a:pt x="1616" y="179"/>
                    <a:pt x="1627" y="174"/>
                    <a:pt x="1634" y="174"/>
                  </a:cubicBezTo>
                  <a:close/>
                  <a:moveTo>
                    <a:pt x="1748" y="0"/>
                  </a:moveTo>
                  <a:lnTo>
                    <a:pt x="1719" y="10"/>
                  </a:lnTo>
                  <a:lnTo>
                    <a:pt x="1659" y="40"/>
                  </a:lnTo>
                  <a:lnTo>
                    <a:pt x="1311" y="189"/>
                  </a:lnTo>
                  <a:cubicBezTo>
                    <a:pt x="1113" y="268"/>
                    <a:pt x="914" y="378"/>
                    <a:pt x="716" y="447"/>
                  </a:cubicBezTo>
                  <a:cubicBezTo>
                    <a:pt x="616" y="486"/>
                    <a:pt x="507" y="517"/>
                    <a:pt x="398" y="556"/>
                  </a:cubicBezTo>
                  <a:cubicBezTo>
                    <a:pt x="378" y="576"/>
                    <a:pt x="349" y="586"/>
                    <a:pt x="318" y="596"/>
                  </a:cubicBezTo>
                  <a:lnTo>
                    <a:pt x="229" y="636"/>
                  </a:lnTo>
                  <a:cubicBezTo>
                    <a:pt x="170" y="675"/>
                    <a:pt x="100" y="715"/>
                    <a:pt x="40" y="764"/>
                  </a:cubicBezTo>
                  <a:lnTo>
                    <a:pt x="1" y="804"/>
                  </a:lnTo>
                  <a:cubicBezTo>
                    <a:pt x="11" y="814"/>
                    <a:pt x="31" y="824"/>
                    <a:pt x="51" y="834"/>
                  </a:cubicBezTo>
                  <a:lnTo>
                    <a:pt x="150" y="884"/>
                  </a:lnTo>
                  <a:lnTo>
                    <a:pt x="338" y="963"/>
                  </a:lnTo>
                  <a:lnTo>
                    <a:pt x="646" y="1102"/>
                  </a:lnTo>
                  <a:lnTo>
                    <a:pt x="944" y="1232"/>
                  </a:lnTo>
                  <a:lnTo>
                    <a:pt x="1252" y="1340"/>
                  </a:lnTo>
                  <a:cubicBezTo>
                    <a:pt x="1450" y="1420"/>
                    <a:pt x="1659" y="1490"/>
                    <a:pt x="1858" y="1559"/>
                  </a:cubicBezTo>
                  <a:cubicBezTo>
                    <a:pt x="1858" y="1559"/>
                    <a:pt x="1876" y="1503"/>
                    <a:pt x="1895" y="1455"/>
                  </a:cubicBezTo>
                  <a:lnTo>
                    <a:pt x="1895" y="1455"/>
                  </a:lnTo>
                  <a:lnTo>
                    <a:pt x="1967" y="1440"/>
                  </a:lnTo>
                  <a:cubicBezTo>
                    <a:pt x="1858" y="1082"/>
                    <a:pt x="1798" y="695"/>
                    <a:pt x="1778" y="308"/>
                  </a:cubicBezTo>
                  <a:lnTo>
                    <a:pt x="1768" y="119"/>
                  </a:lnTo>
                  <a:cubicBezTo>
                    <a:pt x="1768" y="119"/>
                    <a:pt x="1768" y="89"/>
                    <a:pt x="1759" y="69"/>
                  </a:cubicBezTo>
                  <a:lnTo>
                    <a:pt x="1759" y="10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5496725" y="2920225"/>
              <a:ext cx="84650" cy="89125"/>
            </a:xfrm>
            <a:custGeom>
              <a:avLst/>
              <a:gdLst/>
              <a:ahLst/>
              <a:cxnLst/>
              <a:rect l="l" t="t" r="r" b="b"/>
              <a:pathLst>
                <a:path w="3386" h="3565" extrusionOk="0">
                  <a:moveTo>
                    <a:pt x="159" y="0"/>
                  </a:moveTo>
                  <a:lnTo>
                    <a:pt x="1" y="248"/>
                  </a:lnTo>
                  <a:cubicBezTo>
                    <a:pt x="358" y="506"/>
                    <a:pt x="705" y="784"/>
                    <a:pt x="1073" y="1023"/>
                  </a:cubicBezTo>
                  <a:cubicBezTo>
                    <a:pt x="1252" y="1142"/>
                    <a:pt x="1440" y="1261"/>
                    <a:pt x="1629" y="1380"/>
                  </a:cubicBezTo>
                  <a:lnTo>
                    <a:pt x="2205" y="1708"/>
                  </a:lnTo>
                  <a:cubicBezTo>
                    <a:pt x="2304" y="1768"/>
                    <a:pt x="2393" y="1827"/>
                    <a:pt x="2492" y="1867"/>
                  </a:cubicBezTo>
                  <a:lnTo>
                    <a:pt x="2790" y="2006"/>
                  </a:lnTo>
                  <a:lnTo>
                    <a:pt x="3098" y="2135"/>
                  </a:lnTo>
                  <a:lnTo>
                    <a:pt x="3218" y="2194"/>
                  </a:lnTo>
                  <a:lnTo>
                    <a:pt x="3237" y="2205"/>
                  </a:lnTo>
                  <a:cubicBezTo>
                    <a:pt x="3237" y="2205"/>
                    <a:pt x="3227" y="2214"/>
                    <a:pt x="3227" y="2224"/>
                  </a:cubicBezTo>
                  <a:lnTo>
                    <a:pt x="3218" y="2264"/>
                  </a:lnTo>
                  <a:cubicBezTo>
                    <a:pt x="3158" y="2472"/>
                    <a:pt x="3118" y="2681"/>
                    <a:pt x="3079" y="2900"/>
                  </a:cubicBezTo>
                  <a:cubicBezTo>
                    <a:pt x="3029" y="3108"/>
                    <a:pt x="2989" y="3317"/>
                    <a:pt x="2959" y="3535"/>
                  </a:cubicBezTo>
                  <a:lnTo>
                    <a:pt x="3187" y="3564"/>
                  </a:lnTo>
                  <a:cubicBezTo>
                    <a:pt x="3198" y="3356"/>
                    <a:pt x="3227" y="3147"/>
                    <a:pt x="3257" y="2929"/>
                  </a:cubicBezTo>
                  <a:cubicBezTo>
                    <a:pt x="3287" y="2721"/>
                    <a:pt x="3307" y="2502"/>
                    <a:pt x="3346" y="2294"/>
                  </a:cubicBezTo>
                  <a:lnTo>
                    <a:pt x="3376" y="2185"/>
                  </a:lnTo>
                  <a:cubicBezTo>
                    <a:pt x="3376" y="2165"/>
                    <a:pt x="3386" y="2135"/>
                    <a:pt x="3376" y="2125"/>
                  </a:cubicBezTo>
                  <a:lnTo>
                    <a:pt x="3317" y="2095"/>
                  </a:lnTo>
                  <a:lnTo>
                    <a:pt x="3138" y="2026"/>
                  </a:lnTo>
                  <a:lnTo>
                    <a:pt x="2840" y="1896"/>
                  </a:lnTo>
                  <a:lnTo>
                    <a:pt x="2542" y="1768"/>
                  </a:lnTo>
                  <a:cubicBezTo>
                    <a:pt x="2443" y="1728"/>
                    <a:pt x="2344" y="1668"/>
                    <a:pt x="2254" y="1618"/>
                  </a:cubicBezTo>
                  <a:lnTo>
                    <a:pt x="1689" y="1281"/>
                  </a:lnTo>
                  <a:cubicBezTo>
                    <a:pt x="1499" y="1152"/>
                    <a:pt x="1331" y="1023"/>
                    <a:pt x="1152" y="884"/>
                  </a:cubicBezTo>
                  <a:cubicBezTo>
                    <a:pt x="804" y="625"/>
                    <a:pt x="477" y="308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5508875" y="2872550"/>
              <a:ext cx="114975" cy="34025"/>
            </a:xfrm>
            <a:custGeom>
              <a:avLst/>
              <a:gdLst/>
              <a:ahLst/>
              <a:cxnLst/>
              <a:rect l="l" t="t" r="r" b="b"/>
              <a:pathLst>
                <a:path w="4599" h="1361" extrusionOk="0">
                  <a:moveTo>
                    <a:pt x="4389" y="1"/>
                  </a:moveTo>
                  <a:cubicBezTo>
                    <a:pt x="4281" y="189"/>
                    <a:pt x="4191" y="378"/>
                    <a:pt x="4082" y="566"/>
                  </a:cubicBezTo>
                  <a:cubicBezTo>
                    <a:pt x="3983" y="756"/>
                    <a:pt x="3893" y="954"/>
                    <a:pt x="3804" y="1153"/>
                  </a:cubicBezTo>
                  <a:lnTo>
                    <a:pt x="3784" y="1192"/>
                  </a:lnTo>
                  <a:cubicBezTo>
                    <a:pt x="3774" y="1202"/>
                    <a:pt x="3774" y="1212"/>
                    <a:pt x="3774" y="1212"/>
                  </a:cubicBezTo>
                  <a:lnTo>
                    <a:pt x="3754" y="1202"/>
                  </a:lnTo>
                  <a:lnTo>
                    <a:pt x="3625" y="1173"/>
                  </a:lnTo>
                  <a:lnTo>
                    <a:pt x="3307" y="1093"/>
                  </a:lnTo>
                  <a:lnTo>
                    <a:pt x="2990" y="1003"/>
                  </a:lnTo>
                  <a:cubicBezTo>
                    <a:pt x="2880" y="974"/>
                    <a:pt x="2771" y="964"/>
                    <a:pt x="2662" y="944"/>
                  </a:cubicBezTo>
                  <a:cubicBezTo>
                    <a:pt x="2662" y="944"/>
                    <a:pt x="2493" y="914"/>
                    <a:pt x="2334" y="884"/>
                  </a:cubicBezTo>
                  <a:cubicBezTo>
                    <a:pt x="2176" y="864"/>
                    <a:pt x="2006" y="835"/>
                    <a:pt x="2006" y="835"/>
                  </a:cubicBezTo>
                  <a:lnTo>
                    <a:pt x="1351" y="775"/>
                  </a:lnTo>
                  <a:cubicBezTo>
                    <a:pt x="914" y="725"/>
                    <a:pt x="468" y="716"/>
                    <a:pt x="31" y="696"/>
                  </a:cubicBezTo>
                  <a:cubicBezTo>
                    <a:pt x="31" y="696"/>
                    <a:pt x="21" y="765"/>
                    <a:pt x="11" y="844"/>
                  </a:cubicBezTo>
                  <a:cubicBezTo>
                    <a:pt x="1" y="914"/>
                    <a:pt x="1" y="983"/>
                    <a:pt x="1" y="983"/>
                  </a:cubicBezTo>
                  <a:cubicBezTo>
                    <a:pt x="381" y="949"/>
                    <a:pt x="777" y="922"/>
                    <a:pt x="1162" y="922"/>
                  </a:cubicBezTo>
                  <a:cubicBezTo>
                    <a:pt x="1219" y="922"/>
                    <a:pt x="1275" y="923"/>
                    <a:pt x="1331" y="924"/>
                  </a:cubicBezTo>
                  <a:cubicBezTo>
                    <a:pt x="1550" y="934"/>
                    <a:pt x="1768" y="934"/>
                    <a:pt x="1987" y="954"/>
                  </a:cubicBezTo>
                  <a:lnTo>
                    <a:pt x="2642" y="1043"/>
                  </a:lnTo>
                  <a:cubicBezTo>
                    <a:pt x="2741" y="1063"/>
                    <a:pt x="2851" y="1083"/>
                    <a:pt x="2960" y="1113"/>
                  </a:cubicBezTo>
                  <a:lnTo>
                    <a:pt x="3277" y="1192"/>
                  </a:lnTo>
                  <a:lnTo>
                    <a:pt x="3586" y="1292"/>
                  </a:lnTo>
                  <a:lnTo>
                    <a:pt x="3774" y="1341"/>
                  </a:lnTo>
                  <a:lnTo>
                    <a:pt x="3833" y="1361"/>
                  </a:lnTo>
                  <a:cubicBezTo>
                    <a:pt x="3853" y="1361"/>
                    <a:pt x="3853" y="1331"/>
                    <a:pt x="3864" y="1312"/>
                  </a:cubicBezTo>
                  <a:lnTo>
                    <a:pt x="3923" y="1212"/>
                  </a:lnTo>
                  <a:cubicBezTo>
                    <a:pt x="4032" y="1023"/>
                    <a:pt x="4131" y="835"/>
                    <a:pt x="4250" y="656"/>
                  </a:cubicBezTo>
                  <a:cubicBezTo>
                    <a:pt x="4370" y="477"/>
                    <a:pt x="4469" y="288"/>
                    <a:pt x="4598" y="120"/>
                  </a:cubicBezTo>
                  <a:lnTo>
                    <a:pt x="43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5632000" y="2903575"/>
              <a:ext cx="45700" cy="115475"/>
            </a:xfrm>
            <a:custGeom>
              <a:avLst/>
              <a:gdLst/>
              <a:ahLst/>
              <a:cxnLst/>
              <a:rect l="l" t="t" r="r" b="b"/>
              <a:pathLst>
                <a:path w="1828" h="4619" extrusionOk="0">
                  <a:moveTo>
                    <a:pt x="1609" y="1"/>
                  </a:moveTo>
                  <a:cubicBezTo>
                    <a:pt x="1609" y="1"/>
                    <a:pt x="1589" y="40"/>
                    <a:pt x="1569" y="71"/>
                  </a:cubicBezTo>
                  <a:cubicBezTo>
                    <a:pt x="1560" y="110"/>
                    <a:pt x="1540" y="150"/>
                    <a:pt x="1540" y="150"/>
                  </a:cubicBezTo>
                  <a:cubicBezTo>
                    <a:pt x="1530" y="190"/>
                    <a:pt x="1510" y="239"/>
                    <a:pt x="1490" y="279"/>
                  </a:cubicBezTo>
                  <a:lnTo>
                    <a:pt x="1361" y="557"/>
                  </a:lnTo>
                  <a:cubicBezTo>
                    <a:pt x="1262" y="735"/>
                    <a:pt x="1192" y="924"/>
                    <a:pt x="1113" y="1113"/>
                  </a:cubicBezTo>
                  <a:cubicBezTo>
                    <a:pt x="1024" y="1291"/>
                    <a:pt x="954" y="1490"/>
                    <a:pt x="885" y="1669"/>
                  </a:cubicBezTo>
                  <a:cubicBezTo>
                    <a:pt x="795" y="1858"/>
                    <a:pt x="735" y="2056"/>
                    <a:pt x="666" y="2245"/>
                  </a:cubicBezTo>
                  <a:cubicBezTo>
                    <a:pt x="587" y="2434"/>
                    <a:pt x="527" y="2622"/>
                    <a:pt x="468" y="2821"/>
                  </a:cubicBezTo>
                  <a:lnTo>
                    <a:pt x="378" y="3109"/>
                  </a:lnTo>
                  <a:lnTo>
                    <a:pt x="289" y="3407"/>
                  </a:lnTo>
                  <a:lnTo>
                    <a:pt x="199" y="3694"/>
                  </a:lnTo>
                  <a:lnTo>
                    <a:pt x="130" y="3992"/>
                  </a:lnTo>
                  <a:cubicBezTo>
                    <a:pt x="80" y="4181"/>
                    <a:pt x="31" y="4380"/>
                    <a:pt x="1" y="4578"/>
                  </a:cubicBezTo>
                  <a:lnTo>
                    <a:pt x="229" y="4618"/>
                  </a:lnTo>
                  <a:cubicBezTo>
                    <a:pt x="249" y="4419"/>
                    <a:pt x="279" y="4221"/>
                    <a:pt x="309" y="4022"/>
                  </a:cubicBezTo>
                  <a:lnTo>
                    <a:pt x="358" y="3734"/>
                  </a:lnTo>
                  <a:lnTo>
                    <a:pt x="428" y="3436"/>
                  </a:lnTo>
                  <a:lnTo>
                    <a:pt x="487" y="3138"/>
                  </a:lnTo>
                  <a:cubicBezTo>
                    <a:pt x="517" y="3049"/>
                    <a:pt x="547" y="2950"/>
                    <a:pt x="576" y="2851"/>
                  </a:cubicBezTo>
                  <a:cubicBezTo>
                    <a:pt x="626" y="2662"/>
                    <a:pt x="686" y="2463"/>
                    <a:pt x="765" y="2275"/>
                  </a:cubicBezTo>
                  <a:cubicBezTo>
                    <a:pt x="835" y="2086"/>
                    <a:pt x="894" y="1897"/>
                    <a:pt x="984" y="1719"/>
                  </a:cubicBezTo>
                  <a:cubicBezTo>
                    <a:pt x="1063" y="1530"/>
                    <a:pt x="1143" y="1341"/>
                    <a:pt x="1242" y="1172"/>
                  </a:cubicBezTo>
                  <a:cubicBezTo>
                    <a:pt x="1331" y="994"/>
                    <a:pt x="1421" y="805"/>
                    <a:pt x="1520" y="636"/>
                  </a:cubicBezTo>
                  <a:lnTo>
                    <a:pt x="1679" y="388"/>
                  </a:lnTo>
                  <a:cubicBezTo>
                    <a:pt x="1708" y="338"/>
                    <a:pt x="1728" y="299"/>
                    <a:pt x="1748" y="249"/>
                  </a:cubicBezTo>
                  <a:lnTo>
                    <a:pt x="1827" y="130"/>
                  </a:ln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5654600" y="2915250"/>
              <a:ext cx="42950" cy="107275"/>
            </a:xfrm>
            <a:custGeom>
              <a:avLst/>
              <a:gdLst/>
              <a:ahLst/>
              <a:cxnLst/>
              <a:rect l="l" t="t" r="r" b="b"/>
              <a:pathLst>
                <a:path w="1718" h="4291" extrusionOk="0">
                  <a:moveTo>
                    <a:pt x="1499" y="1"/>
                  </a:moveTo>
                  <a:cubicBezTo>
                    <a:pt x="1499" y="1"/>
                    <a:pt x="1480" y="30"/>
                    <a:pt x="1470" y="60"/>
                  </a:cubicBezTo>
                  <a:cubicBezTo>
                    <a:pt x="1450" y="100"/>
                    <a:pt x="1440" y="129"/>
                    <a:pt x="1440" y="129"/>
                  </a:cubicBezTo>
                  <a:cubicBezTo>
                    <a:pt x="1420" y="169"/>
                    <a:pt x="1410" y="219"/>
                    <a:pt x="1391" y="259"/>
                  </a:cubicBezTo>
                  <a:lnTo>
                    <a:pt x="1271" y="517"/>
                  </a:lnTo>
                  <a:cubicBezTo>
                    <a:pt x="1182" y="676"/>
                    <a:pt x="1122" y="855"/>
                    <a:pt x="1043" y="1033"/>
                  </a:cubicBezTo>
                  <a:cubicBezTo>
                    <a:pt x="954" y="1202"/>
                    <a:pt x="894" y="1380"/>
                    <a:pt x="824" y="1550"/>
                  </a:cubicBezTo>
                  <a:cubicBezTo>
                    <a:pt x="745" y="1728"/>
                    <a:pt x="696" y="1907"/>
                    <a:pt x="626" y="2086"/>
                  </a:cubicBezTo>
                  <a:cubicBezTo>
                    <a:pt x="557" y="2254"/>
                    <a:pt x="497" y="2443"/>
                    <a:pt x="447" y="2622"/>
                  </a:cubicBezTo>
                  <a:lnTo>
                    <a:pt x="358" y="2890"/>
                  </a:lnTo>
                  <a:lnTo>
                    <a:pt x="278" y="3158"/>
                  </a:lnTo>
                  <a:lnTo>
                    <a:pt x="189" y="3426"/>
                  </a:lnTo>
                  <a:lnTo>
                    <a:pt x="129" y="3704"/>
                  </a:lnTo>
                  <a:cubicBezTo>
                    <a:pt x="80" y="3883"/>
                    <a:pt x="30" y="4072"/>
                    <a:pt x="0" y="4250"/>
                  </a:cubicBezTo>
                  <a:lnTo>
                    <a:pt x="228" y="4290"/>
                  </a:lnTo>
                  <a:cubicBezTo>
                    <a:pt x="248" y="4101"/>
                    <a:pt x="278" y="3922"/>
                    <a:pt x="308" y="3744"/>
                  </a:cubicBezTo>
                  <a:lnTo>
                    <a:pt x="348" y="3466"/>
                  </a:lnTo>
                  <a:lnTo>
                    <a:pt x="407" y="3198"/>
                  </a:lnTo>
                  <a:lnTo>
                    <a:pt x="467" y="2920"/>
                  </a:lnTo>
                  <a:cubicBezTo>
                    <a:pt x="497" y="2830"/>
                    <a:pt x="526" y="2741"/>
                    <a:pt x="546" y="2651"/>
                  </a:cubicBezTo>
                  <a:cubicBezTo>
                    <a:pt x="596" y="2473"/>
                    <a:pt x="656" y="2294"/>
                    <a:pt x="725" y="2115"/>
                  </a:cubicBezTo>
                  <a:cubicBezTo>
                    <a:pt x="784" y="1936"/>
                    <a:pt x="844" y="1768"/>
                    <a:pt x="923" y="1589"/>
                  </a:cubicBezTo>
                  <a:cubicBezTo>
                    <a:pt x="1003" y="1420"/>
                    <a:pt x="1073" y="1252"/>
                    <a:pt x="1162" y="1083"/>
                  </a:cubicBezTo>
                  <a:cubicBezTo>
                    <a:pt x="1261" y="924"/>
                    <a:pt x="1331" y="755"/>
                    <a:pt x="1430" y="596"/>
                  </a:cubicBezTo>
                  <a:lnTo>
                    <a:pt x="1579" y="358"/>
                  </a:lnTo>
                  <a:cubicBezTo>
                    <a:pt x="1609" y="318"/>
                    <a:pt x="1629" y="279"/>
                    <a:pt x="1649" y="239"/>
                  </a:cubicBezTo>
                  <a:cubicBezTo>
                    <a:pt x="1649" y="229"/>
                    <a:pt x="1718" y="120"/>
                    <a:pt x="1718" y="120"/>
                  </a:cubicBezTo>
                  <a:lnTo>
                    <a:pt x="14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5495725" y="2891175"/>
              <a:ext cx="16150" cy="33775"/>
            </a:xfrm>
            <a:custGeom>
              <a:avLst/>
              <a:gdLst/>
              <a:ahLst/>
              <a:cxnLst/>
              <a:rect l="l" t="t" r="r" b="b"/>
              <a:pathLst>
                <a:path w="646" h="1351" extrusionOk="0">
                  <a:moveTo>
                    <a:pt x="467" y="0"/>
                  </a:moveTo>
                  <a:cubicBezTo>
                    <a:pt x="438" y="60"/>
                    <a:pt x="408" y="119"/>
                    <a:pt x="388" y="179"/>
                  </a:cubicBezTo>
                  <a:lnTo>
                    <a:pt x="338" y="358"/>
                  </a:lnTo>
                  <a:lnTo>
                    <a:pt x="249" y="686"/>
                  </a:lnTo>
                  <a:cubicBezTo>
                    <a:pt x="219" y="785"/>
                    <a:pt x="169" y="884"/>
                    <a:pt x="120" y="984"/>
                  </a:cubicBezTo>
                  <a:cubicBezTo>
                    <a:pt x="100" y="1033"/>
                    <a:pt x="70" y="1092"/>
                    <a:pt x="50" y="1142"/>
                  </a:cubicBezTo>
                  <a:cubicBezTo>
                    <a:pt x="30" y="1202"/>
                    <a:pt x="1" y="1281"/>
                    <a:pt x="1" y="1351"/>
                  </a:cubicBezTo>
                  <a:lnTo>
                    <a:pt x="249" y="1301"/>
                  </a:lnTo>
                  <a:cubicBezTo>
                    <a:pt x="259" y="1262"/>
                    <a:pt x="239" y="1231"/>
                    <a:pt x="239" y="1182"/>
                  </a:cubicBezTo>
                  <a:cubicBezTo>
                    <a:pt x="249" y="1132"/>
                    <a:pt x="249" y="1083"/>
                    <a:pt x="259" y="1033"/>
                  </a:cubicBezTo>
                  <a:cubicBezTo>
                    <a:pt x="288" y="924"/>
                    <a:pt x="319" y="825"/>
                    <a:pt x="358" y="715"/>
                  </a:cubicBezTo>
                  <a:cubicBezTo>
                    <a:pt x="388" y="606"/>
                    <a:pt x="427" y="507"/>
                    <a:pt x="477" y="408"/>
                  </a:cubicBezTo>
                  <a:cubicBezTo>
                    <a:pt x="497" y="368"/>
                    <a:pt x="527" y="318"/>
                    <a:pt x="557" y="278"/>
                  </a:cubicBezTo>
                  <a:lnTo>
                    <a:pt x="646" y="189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5590550" y="2935850"/>
              <a:ext cx="48425" cy="37250"/>
            </a:xfrm>
            <a:custGeom>
              <a:avLst/>
              <a:gdLst/>
              <a:ahLst/>
              <a:cxnLst/>
              <a:rect l="l" t="t" r="r" b="b"/>
              <a:pathLst>
                <a:path w="1937" h="1490" extrusionOk="0">
                  <a:moveTo>
                    <a:pt x="1752" y="115"/>
                  </a:moveTo>
                  <a:cubicBezTo>
                    <a:pt x="1756" y="115"/>
                    <a:pt x="1758" y="116"/>
                    <a:pt x="1758" y="120"/>
                  </a:cubicBezTo>
                  <a:lnTo>
                    <a:pt x="1738" y="159"/>
                  </a:lnTo>
                  <a:lnTo>
                    <a:pt x="1698" y="249"/>
                  </a:lnTo>
                  <a:cubicBezTo>
                    <a:pt x="1593" y="548"/>
                    <a:pt x="1481" y="855"/>
                    <a:pt x="1417" y="1168"/>
                  </a:cubicBezTo>
                  <a:lnTo>
                    <a:pt x="1417" y="1168"/>
                  </a:lnTo>
                  <a:cubicBezTo>
                    <a:pt x="1310" y="1092"/>
                    <a:pt x="1202" y="1017"/>
                    <a:pt x="1093" y="944"/>
                  </a:cubicBezTo>
                  <a:lnTo>
                    <a:pt x="835" y="746"/>
                  </a:lnTo>
                  <a:lnTo>
                    <a:pt x="586" y="527"/>
                  </a:lnTo>
                  <a:lnTo>
                    <a:pt x="348" y="309"/>
                  </a:lnTo>
                  <a:lnTo>
                    <a:pt x="268" y="229"/>
                  </a:lnTo>
                  <a:lnTo>
                    <a:pt x="229" y="189"/>
                  </a:lnTo>
                  <a:lnTo>
                    <a:pt x="219" y="179"/>
                  </a:lnTo>
                  <a:lnTo>
                    <a:pt x="239" y="170"/>
                  </a:lnTo>
                  <a:cubicBezTo>
                    <a:pt x="268" y="159"/>
                    <a:pt x="299" y="159"/>
                    <a:pt x="328" y="150"/>
                  </a:cubicBezTo>
                  <a:lnTo>
                    <a:pt x="388" y="139"/>
                  </a:lnTo>
                  <a:lnTo>
                    <a:pt x="467" y="139"/>
                  </a:lnTo>
                  <a:cubicBezTo>
                    <a:pt x="504" y="136"/>
                    <a:pt x="540" y="135"/>
                    <a:pt x="576" y="135"/>
                  </a:cubicBezTo>
                  <a:cubicBezTo>
                    <a:pt x="649" y="135"/>
                    <a:pt x="722" y="139"/>
                    <a:pt x="795" y="139"/>
                  </a:cubicBezTo>
                  <a:cubicBezTo>
                    <a:pt x="1023" y="139"/>
                    <a:pt x="1232" y="120"/>
                    <a:pt x="1460" y="120"/>
                  </a:cubicBezTo>
                  <a:lnTo>
                    <a:pt x="1728" y="120"/>
                  </a:lnTo>
                  <a:cubicBezTo>
                    <a:pt x="1735" y="120"/>
                    <a:pt x="1746" y="115"/>
                    <a:pt x="1752" y="115"/>
                  </a:cubicBezTo>
                  <a:close/>
                  <a:moveTo>
                    <a:pt x="1837" y="0"/>
                  </a:moveTo>
                  <a:lnTo>
                    <a:pt x="1450" y="20"/>
                  </a:lnTo>
                  <a:cubicBezTo>
                    <a:pt x="1232" y="20"/>
                    <a:pt x="1003" y="40"/>
                    <a:pt x="795" y="40"/>
                  </a:cubicBezTo>
                  <a:cubicBezTo>
                    <a:pt x="685" y="40"/>
                    <a:pt x="577" y="31"/>
                    <a:pt x="467" y="31"/>
                  </a:cubicBezTo>
                  <a:cubicBezTo>
                    <a:pt x="438" y="31"/>
                    <a:pt x="407" y="31"/>
                    <a:pt x="378" y="40"/>
                  </a:cubicBezTo>
                  <a:lnTo>
                    <a:pt x="279" y="40"/>
                  </a:lnTo>
                  <a:cubicBezTo>
                    <a:pt x="209" y="60"/>
                    <a:pt x="129" y="70"/>
                    <a:pt x="60" y="100"/>
                  </a:cubicBezTo>
                  <a:lnTo>
                    <a:pt x="1" y="120"/>
                  </a:lnTo>
                  <a:cubicBezTo>
                    <a:pt x="10" y="130"/>
                    <a:pt x="30" y="139"/>
                    <a:pt x="40" y="159"/>
                  </a:cubicBezTo>
                  <a:lnTo>
                    <a:pt x="120" y="239"/>
                  </a:lnTo>
                  <a:lnTo>
                    <a:pt x="259" y="388"/>
                  </a:lnTo>
                  <a:lnTo>
                    <a:pt x="487" y="626"/>
                  </a:lnTo>
                  <a:lnTo>
                    <a:pt x="725" y="854"/>
                  </a:lnTo>
                  <a:lnTo>
                    <a:pt x="974" y="1073"/>
                  </a:lnTo>
                  <a:cubicBezTo>
                    <a:pt x="1142" y="1212"/>
                    <a:pt x="1301" y="1351"/>
                    <a:pt x="1470" y="1490"/>
                  </a:cubicBezTo>
                  <a:lnTo>
                    <a:pt x="1538" y="1408"/>
                  </a:lnTo>
                  <a:lnTo>
                    <a:pt x="1538" y="1408"/>
                  </a:lnTo>
                  <a:lnTo>
                    <a:pt x="1609" y="1421"/>
                  </a:lnTo>
                  <a:cubicBezTo>
                    <a:pt x="1611" y="1385"/>
                    <a:pt x="1614" y="1349"/>
                    <a:pt x="1617" y="1314"/>
                  </a:cubicBezTo>
                  <a:lnTo>
                    <a:pt x="1617" y="1314"/>
                  </a:lnTo>
                  <a:lnTo>
                    <a:pt x="1619" y="1311"/>
                  </a:lnTo>
                  <a:cubicBezTo>
                    <a:pt x="1618" y="1311"/>
                    <a:pt x="1618" y="1310"/>
                    <a:pt x="1617" y="1310"/>
                  </a:cubicBezTo>
                  <a:lnTo>
                    <a:pt x="1617" y="1310"/>
                  </a:lnTo>
                  <a:cubicBezTo>
                    <a:pt x="1647" y="970"/>
                    <a:pt x="1730" y="630"/>
                    <a:pt x="1837" y="298"/>
                  </a:cubicBezTo>
                  <a:lnTo>
                    <a:pt x="1897" y="120"/>
                  </a:lnTo>
                  <a:lnTo>
                    <a:pt x="1937" y="20"/>
                  </a:lnTo>
                  <a:lnTo>
                    <a:pt x="193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5579375" y="2765075"/>
              <a:ext cx="62075" cy="110500"/>
            </a:xfrm>
            <a:custGeom>
              <a:avLst/>
              <a:gdLst/>
              <a:ahLst/>
              <a:cxnLst/>
              <a:rect l="l" t="t" r="r" b="b"/>
              <a:pathLst>
                <a:path w="2483" h="4420" extrusionOk="0">
                  <a:moveTo>
                    <a:pt x="249" y="0"/>
                  </a:moveTo>
                  <a:lnTo>
                    <a:pt x="1" y="169"/>
                  </a:lnTo>
                  <a:cubicBezTo>
                    <a:pt x="239" y="536"/>
                    <a:pt x="468" y="924"/>
                    <a:pt x="726" y="1281"/>
                  </a:cubicBezTo>
                  <a:lnTo>
                    <a:pt x="1113" y="1818"/>
                  </a:lnTo>
                  <a:lnTo>
                    <a:pt x="1530" y="2334"/>
                  </a:lnTo>
                  <a:cubicBezTo>
                    <a:pt x="1600" y="2413"/>
                    <a:pt x="1669" y="2502"/>
                    <a:pt x="1748" y="2582"/>
                  </a:cubicBezTo>
                  <a:lnTo>
                    <a:pt x="1977" y="2820"/>
                  </a:lnTo>
                  <a:lnTo>
                    <a:pt x="2205" y="3049"/>
                  </a:lnTo>
                  <a:lnTo>
                    <a:pt x="2295" y="3148"/>
                  </a:lnTo>
                  <a:lnTo>
                    <a:pt x="2314" y="3158"/>
                  </a:lnTo>
                  <a:cubicBezTo>
                    <a:pt x="2314" y="3168"/>
                    <a:pt x="2304" y="3168"/>
                    <a:pt x="2304" y="3178"/>
                  </a:cubicBezTo>
                  <a:lnTo>
                    <a:pt x="2275" y="3217"/>
                  </a:lnTo>
                  <a:cubicBezTo>
                    <a:pt x="2156" y="3396"/>
                    <a:pt x="2036" y="3575"/>
                    <a:pt x="1907" y="3753"/>
                  </a:cubicBezTo>
                  <a:cubicBezTo>
                    <a:pt x="1798" y="3932"/>
                    <a:pt x="1689" y="4121"/>
                    <a:pt x="1569" y="4300"/>
                  </a:cubicBezTo>
                  <a:lnTo>
                    <a:pt x="1778" y="4419"/>
                  </a:lnTo>
                  <a:cubicBezTo>
                    <a:pt x="1867" y="4230"/>
                    <a:pt x="1967" y="4042"/>
                    <a:pt x="2066" y="3853"/>
                  </a:cubicBezTo>
                  <a:cubicBezTo>
                    <a:pt x="2175" y="3664"/>
                    <a:pt x="2284" y="3475"/>
                    <a:pt x="2384" y="3287"/>
                  </a:cubicBezTo>
                  <a:cubicBezTo>
                    <a:pt x="2384" y="3287"/>
                    <a:pt x="2403" y="3267"/>
                    <a:pt x="2414" y="3237"/>
                  </a:cubicBezTo>
                  <a:cubicBezTo>
                    <a:pt x="2434" y="3217"/>
                    <a:pt x="2453" y="3188"/>
                    <a:pt x="2453" y="3188"/>
                  </a:cubicBezTo>
                  <a:cubicBezTo>
                    <a:pt x="2453" y="3178"/>
                    <a:pt x="2483" y="3158"/>
                    <a:pt x="2473" y="3138"/>
                  </a:cubicBezTo>
                  <a:lnTo>
                    <a:pt x="2434" y="3098"/>
                  </a:lnTo>
                  <a:lnTo>
                    <a:pt x="2284" y="2959"/>
                  </a:lnTo>
                  <a:lnTo>
                    <a:pt x="2056" y="2741"/>
                  </a:lnTo>
                  <a:lnTo>
                    <a:pt x="1828" y="2513"/>
                  </a:lnTo>
                  <a:cubicBezTo>
                    <a:pt x="1748" y="2433"/>
                    <a:pt x="1679" y="2343"/>
                    <a:pt x="1609" y="2264"/>
                  </a:cubicBezTo>
                  <a:lnTo>
                    <a:pt x="1212" y="1748"/>
                  </a:lnTo>
                  <a:cubicBezTo>
                    <a:pt x="1083" y="1559"/>
                    <a:pt x="964" y="1370"/>
                    <a:pt x="854" y="1182"/>
                  </a:cubicBezTo>
                  <a:cubicBezTo>
                    <a:pt x="616" y="805"/>
                    <a:pt x="437" y="408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5601475" y="2740000"/>
              <a:ext cx="114700" cy="49925"/>
            </a:xfrm>
            <a:custGeom>
              <a:avLst/>
              <a:gdLst/>
              <a:ahLst/>
              <a:cxnLst/>
              <a:rect l="l" t="t" r="r" b="b"/>
              <a:pathLst>
                <a:path w="4588" h="1997" extrusionOk="0">
                  <a:moveTo>
                    <a:pt x="129" y="1"/>
                  </a:moveTo>
                  <a:lnTo>
                    <a:pt x="1" y="268"/>
                  </a:lnTo>
                  <a:cubicBezTo>
                    <a:pt x="427" y="388"/>
                    <a:pt x="855" y="507"/>
                    <a:pt x="1261" y="685"/>
                  </a:cubicBezTo>
                  <a:cubicBezTo>
                    <a:pt x="1460" y="775"/>
                    <a:pt x="1669" y="855"/>
                    <a:pt x="1867" y="954"/>
                  </a:cubicBezTo>
                  <a:lnTo>
                    <a:pt x="2433" y="1272"/>
                  </a:lnTo>
                  <a:cubicBezTo>
                    <a:pt x="2532" y="1331"/>
                    <a:pt x="2631" y="1381"/>
                    <a:pt x="2711" y="1450"/>
                  </a:cubicBezTo>
                  <a:lnTo>
                    <a:pt x="2979" y="1639"/>
                  </a:lnTo>
                  <a:lnTo>
                    <a:pt x="3238" y="1837"/>
                  </a:lnTo>
                  <a:lnTo>
                    <a:pt x="3386" y="1956"/>
                  </a:lnTo>
                  <a:lnTo>
                    <a:pt x="3436" y="1996"/>
                  </a:lnTo>
                  <a:cubicBezTo>
                    <a:pt x="3456" y="1996"/>
                    <a:pt x="3466" y="1976"/>
                    <a:pt x="3485" y="1967"/>
                  </a:cubicBezTo>
                  <a:lnTo>
                    <a:pt x="3575" y="1887"/>
                  </a:lnTo>
                  <a:cubicBezTo>
                    <a:pt x="3744" y="1758"/>
                    <a:pt x="3913" y="1619"/>
                    <a:pt x="4072" y="1490"/>
                  </a:cubicBezTo>
                  <a:cubicBezTo>
                    <a:pt x="4250" y="1361"/>
                    <a:pt x="4419" y="1232"/>
                    <a:pt x="4588" y="1113"/>
                  </a:cubicBezTo>
                  <a:lnTo>
                    <a:pt x="4449" y="924"/>
                  </a:lnTo>
                  <a:cubicBezTo>
                    <a:pt x="4280" y="1063"/>
                    <a:pt x="4121" y="1202"/>
                    <a:pt x="3952" y="1351"/>
                  </a:cubicBezTo>
                  <a:cubicBezTo>
                    <a:pt x="3794" y="1490"/>
                    <a:pt x="3635" y="1639"/>
                    <a:pt x="3476" y="1788"/>
                  </a:cubicBezTo>
                  <a:lnTo>
                    <a:pt x="3446" y="1817"/>
                  </a:lnTo>
                  <a:lnTo>
                    <a:pt x="3436" y="1828"/>
                  </a:lnTo>
                  <a:lnTo>
                    <a:pt x="3416" y="1817"/>
                  </a:lnTo>
                  <a:lnTo>
                    <a:pt x="3307" y="1748"/>
                  </a:lnTo>
                  <a:lnTo>
                    <a:pt x="3039" y="1550"/>
                  </a:lnTo>
                  <a:lnTo>
                    <a:pt x="2770" y="1361"/>
                  </a:lnTo>
                  <a:cubicBezTo>
                    <a:pt x="2682" y="1292"/>
                    <a:pt x="2582" y="1242"/>
                    <a:pt x="2492" y="1182"/>
                  </a:cubicBezTo>
                  <a:lnTo>
                    <a:pt x="1927" y="855"/>
                  </a:lnTo>
                  <a:lnTo>
                    <a:pt x="1331" y="557"/>
                  </a:lnTo>
                  <a:cubicBezTo>
                    <a:pt x="944" y="348"/>
                    <a:pt x="526" y="179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5672225" y="2811500"/>
              <a:ext cx="83175" cy="95075"/>
            </a:xfrm>
            <a:custGeom>
              <a:avLst/>
              <a:gdLst/>
              <a:ahLst/>
              <a:cxnLst/>
              <a:rect l="l" t="t" r="r" b="b"/>
              <a:pathLst>
                <a:path w="3327" h="3803" extrusionOk="0">
                  <a:moveTo>
                    <a:pt x="3168" y="0"/>
                  </a:moveTo>
                  <a:lnTo>
                    <a:pt x="3058" y="109"/>
                  </a:lnTo>
                  <a:cubicBezTo>
                    <a:pt x="3029" y="149"/>
                    <a:pt x="2989" y="189"/>
                    <a:pt x="2959" y="219"/>
                  </a:cubicBezTo>
                  <a:lnTo>
                    <a:pt x="2840" y="318"/>
                  </a:lnTo>
                  <a:lnTo>
                    <a:pt x="2731" y="427"/>
                  </a:lnTo>
                  <a:cubicBezTo>
                    <a:pt x="2592" y="566"/>
                    <a:pt x="2443" y="705"/>
                    <a:pt x="2304" y="854"/>
                  </a:cubicBezTo>
                  <a:cubicBezTo>
                    <a:pt x="2165" y="1003"/>
                    <a:pt x="2026" y="1152"/>
                    <a:pt x="1877" y="1291"/>
                  </a:cubicBezTo>
                  <a:cubicBezTo>
                    <a:pt x="1748" y="1450"/>
                    <a:pt x="1609" y="1599"/>
                    <a:pt x="1480" y="1748"/>
                  </a:cubicBezTo>
                  <a:lnTo>
                    <a:pt x="1083" y="2214"/>
                  </a:lnTo>
                  <a:lnTo>
                    <a:pt x="705" y="2701"/>
                  </a:lnTo>
                  <a:cubicBezTo>
                    <a:pt x="576" y="2860"/>
                    <a:pt x="467" y="3028"/>
                    <a:pt x="348" y="3187"/>
                  </a:cubicBezTo>
                  <a:cubicBezTo>
                    <a:pt x="218" y="3346"/>
                    <a:pt x="119" y="3525"/>
                    <a:pt x="0" y="3694"/>
                  </a:cubicBezTo>
                  <a:lnTo>
                    <a:pt x="209" y="3803"/>
                  </a:lnTo>
                  <a:cubicBezTo>
                    <a:pt x="308" y="3634"/>
                    <a:pt x="397" y="3456"/>
                    <a:pt x="496" y="3286"/>
                  </a:cubicBezTo>
                  <a:cubicBezTo>
                    <a:pt x="606" y="3118"/>
                    <a:pt x="705" y="2949"/>
                    <a:pt x="814" y="2780"/>
                  </a:cubicBezTo>
                  <a:cubicBezTo>
                    <a:pt x="933" y="2611"/>
                    <a:pt x="1053" y="2443"/>
                    <a:pt x="1172" y="2284"/>
                  </a:cubicBezTo>
                  <a:lnTo>
                    <a:pt x="1549" y="1817"/>
                  </a:lnTo>
                  <a:lnTo>
                    <a:pt x="1966" y="1371"/>
                  </a:lnTo>
                  <a:lnTo>
                    <a:pt x="2403" y="954"/>
                  </a:lnTo>
                  <a:cubicBezTo>
                    <a:pt x="2552" y="824"/>
                    <a:pt x="2701" y="695"/>
                    <a:pt x="2860" y="566"/>
                  </a:cubicBezTo>
                  <a:lnTo>
                    <a:pt x="2979" y="467"/>
                  </a:lnTo>
                  <a:cubicBezTo>
                    <a:pt x="3038" y="427"/>
                    <a:pt x="3098" y="378"/>
                    <a:pt x="3098" y="378"/>
                  </a:cubicBezTo>
                  <a:cubicBezTo>
                    <a:pt x="3138" y="358"/>
                    <a:pt x="3177" y="318"/>
                    <a:pt x="3217" y="278"/>
                  </a:cubicBezTo>
                  <a:lnTo>
                    <a:pt x="3327" y="189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5692075" y="2829375"/>
              <a:ext cx="77725" cy="88875"/>
            </a:xfrm>
            <a:custGeom>
              <a:avLst/>
              <a:gdLst/>
              <a:ahLst/>
              <a:cxnLst/>
              <a:rect l="l" t="t" r="r" b="b"/>
              <a:pathLst>
                <a:path w="3109" h="3555" extrusionOk="0">
                  <a:moveTo>
                    <a:pt x="2950" y="0"/>
                  </a:moveTo>
                  <a:lnTo>
                    <a:pt x="2850" y="109"/>
                  </a:lnTo>
                  <a:lnTo>
                    <a:pt x="2751" y="208"/>
                  </a:lnTo>
                  <a:cubicBezTo>
                    <a:pt x="2751" y="208"/>
                    <a:pt x="2701" y="248"/>
                    <a:pt x="2652" y="298"/>
                  </a:cubicBezTo>
                  <a:cubicBezTo>
                    <a:pt x="2592" y="347"/>
                    <a:pt x="2553" y="397"/>
                    <a:pt x="2553" y="397"/>
                  </a:cubicBezTo>
                  <a:cubicBezTo>
                    <a:pt x="2414" y="526"/>
                    <a:pt x="2284" y="665"/>
                    <a:pt x="2145" y="795"/>
                  </a:cubicBezTo>
                  <a:lnTo>
                    <a:pt x="1758" y="1212"/>
                  </a:lnTo>
                  <a:cubicBezTo>
                    <a:pt x="1629" y="1351"/>
                    <a:pt x="1500" y="1490"/>
                    <a:pt x="1381" y="1629"/>
                  </a:cubicBezTo>
                  <a:lnTo>
                    <a:pt x="1013" y="2065"/>
                  </a:lnTo>
                  <a:lnTo>
                    <a:pt x="656" y="2512"/>
                  </a:lnTo>
                  <a:cubicBezTo>
                    <a:pt x="547" y="2661"/>
                    <a:pt x="437" y="2820"/>
                    <a:pt x="318" y="2969"/>
                  </a:cubicBezTo>
                  <a:cubicBezTo>
                    <a:pt x="209" y="3118"/>
                    <a:pt x="110" y="3277"/>
                    <a:pt x="0" y="3436"/>
                  </a:cubicBezTo>
                  <a:lnTo>
                    <a:pt x="209" y="3555"/>
                  </a:lnTo>
                  <a:cubicBezTo>
                    <a:pt x="298" y="3396"/>
                    <a:pt x="378" y="3227"/>
                    <a:pt x="477" y="3068"/>
                  </a:cubicBezTo>
                  <a:cubicBezTo>
                    <a:pt x="576" y="2909"/>
                    <a:pt x="666" y="2750"/>
                    <a:pt x="775" y="2591"/>
                  </a:cubicBezTo>
                  <a:cubicBezTo>
                    <a:pt x="884" y="2443"/>
                    <a:pt x="984" y="2284"/>
                    <a:pt x="1093" y="2135"/>
                  </a:cubicBezTo>
                  <a:lnTo>
                    <a:pt x="1450" y="1698"/>
                  </a:lnTo>
                  <a:lnTo>
                    <a:pt x="1838" y="1281"/>
                  </a:lnTo>
                  <a:lnTo>
                    <a:pt x="2244" y="894"/>
                  </a:lnTo>
                  <a:cubicBezTo>
                    <a:pt x="2383" y="775"/>
                    <a:pt x="2533" y="656"/>
                    <a:pt x="2672" y="536"/>
                  </a:cubicBezTo>
                  <a:cubicBezTo>
                    <a:pt x="2672" y="536"/>
                    <a:pt x="2721" y="486"/>
                    <a:pt x="2781" y="447"/>
                  </a:cubicBezTo>
                  <a:cubicBezTo>
                    <a:pt x="2840" y="407"/>
                    <a:pt x="2890" y="367"/>
                    <a:pt x="2890" y="367"/>
                  </a:cubicBezTo>
                  <a:cubicBezTo>
                    <a:pt x="2930" y="338"/>
                    <a:pt x="2970" y="308"/>
                    <a:pt x="2999" y="278"/>
                  </a:cubicBezTo>
                  <a:lnTo>
                    <a:pt x="3109" y="188"/>
                  </a:lnTo>
                  <a:lnTo>
                    <a:pt x="29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5579150" y="2740250"/>
              <a:ext cx="25575" cy="28575"/>
            </a:xfrm>
            <a:custGeom>
              <a:avLst/>
              <a:gdLst/>
              <a:ahLst/>
              <a:cxnLst/>
              <a:rect l="l" t="t" r="r" b="b"/>
              <a:pathLst>
                <a:path w="1023" h="1143" extrusionOk="0">
                  <a:moveTo>
                    <a:pt x="923" y="0"/>
                  </a:moveTo>
                  <a:cubicBezTo>
                    <a:pt x="874" y="50"/>
                    <a:pt x="824" y="100"/>
                    <a:pt x="784" y="150"/>
                  </a:cubicBezTo>
                  <a:lnTo>
                    <a:pt x="675" y="289"/>
                  </a:lnTo>
                  <a:cubicBezTo>
                    <a:pt x="605" y="388"/>
                    <a:pt x="536" y="477"/>
                    <a:pt x="466" y="556"/>
                  </a:cubicBezTo>
                  <a:cubicBezTo>
                    <a:pt x="407" y="646"/>
                    <a:pt x="327" y="726"/>
                    <a:pt x="248" y="805"/>
                  </a:cubicBezTo>
                  <a:cubicBezTo>
                    <a:pt x="208" y="845"/>
                    <a:pt x="168" y="884"/>
                    <a:pt x="119" y="924"/>
                  </a:cubicBezTo>
                  <a:cubicBezTo>
                    <a:pt x="89" y="973"/>
                    <a:pt x="29" y="1033"/>
                    <a:pt x="0" y="1092"/>
                  </a:cubicBezTo>
                  <a:lnTo>
                    <a:pt x="248" y="1143"/>
                  </a:lnTo>
                  <a:cubicBezTo>
                    <a:pt x="278" y="1112"/>
                    <a:pt x="268" y="1073"/>
                    <a:pt x="288" y="1033"/>
                  </a:cubicBezTo>
                  <a:cubicBezTo>
                    <a:pt x="307" y="984"/>
                    <a:pt x="338" y="934"/>
                    <a:pt x="357" y="894"/>
                  </a:cubicBezTo>
                  <a:cubicBezTo>
                    <a:pt x="417" y="805"/>
                    <a:pt x="486" y="715"/>
                    <a:pt x="556" y="626"/>
                  </a:cubicBezTo>
                  <a:cubicBezTo>
                    <a:pt x="625" y="536"/>
                    <a:pt x="705" y="457"/>
                    <a:pt x="784" y="388"/>
                  </a:cubicBezTo>
                  <a:cubicBezTo>
                    <a:pt x="824" y="358"/>
                    <a:pt x="863" y="328"/>
                    <a:pt x="903" y="308"/>
                  </a:cubicBezTo>
                  <a:cubicBezTo>
                    <a:pt x="943" y="278"/>
                    <a:pt x="983" y="269"/>
                    <a:pt x="1022" y="258"/>
                  </a:cubicBezTo>
                  <a:lnTo>
                    <a:pt x="9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5662550" y="2814725"/>
              <a:ext cx="46175" cy="45450"/>
            </a:xfrm>
            <a:custGeom>
              <a:avLst/>
              <a:gdLst/>
              <a:ahLst/>
              <a:cxnLst/>
              <a:rect l="l" t="t" r="r" b="b"/>
              <a:pathLst>
                <a:path w="1847" h="1818" extrusionOk="0">
                  <a:moveTo>
                    <a:pt x="199" y="139"/>
                  </a:moveTo>
                  <a:cubicBezTo>
                    <a:pt x="228" y="139"/>
                    <a:pt x="258" y="149"/>
                    <a:pt x="288" y="149"/>
                  </a:cubicBezTo>
                  <a:lnTo>
                    <a:pt x="358" y="169"/>
                  </a:lnTo>
                  <a:cubicBezTo>
                    <a:pt x="378" y="179"/>
                    <a:pt x="407" y="189"/>
                    <a:pt x="427" y="189"/>
                  </a:cubicBezTo>
                  <a:cubicBezTo>
                    <a:pt x="536" y="229"/>
                    <a:pt x="636" y="269"/>
                    <a:pt x="735" y="318"/>
                  </a:cubicBezTo>
                  <a:cubicBezTo>
                    <a:pt x="953" y="397"/>
                    <a:pt x="1152" y="457"/>
                    <a:pt x="1360" y="536"/>
                  </a:cubicBezTo>
                  <a:lnTo>
                    <a:pt x="1609" y="626"/>
                  </a:lnTo>
                  <a:cubicBezTo>
                    <a:pt x="1618" y="635"/>
                    <a:pt x="1638" y="635"/>
                    <a:pt x="1638" y="646"/>
                  </a:cubicBezTo>
                  <a:lnTo>
                    <a:pt x="1609" y="675"/>
                  </a:lnTo>
                  <a:lnTo>
                    <a:pt x="1539" y="745"/>
                  </a:lnTo>
                  <a:cubicBezTo>
                    <a:pt x="1410" y="894"/>
                    <a:pt x="1271" y="1033"/>
                    <a:pt x="1152" y="1192"/>
                  </a:cubicBezTo>
                  <a:cubicBezTo>
                    <a:pt x="1077" y="1291"/>
                    <a:pt x="1007" y="1390"/>
                    <a:pt x="940" y="1494"/>
                  </a:cubicBezTo>
                  <a:lnTo>
                    <a:pt x="940" y="1494"/>
                  </a:lnTo>
                  <a:lnTo>
                    <a:pt x="725" y="1172"/>
                  </a:lnTo>
                  <a:lnTo>
                    <a:pt x="556" y="894"/>
                  </a:lnTo>
                  <a:lnTo>
                    <a:pt x="407" y="596"/>
                  </a:lnTo>
                  <a:lnTo>
                    <a:pt x="258" y="308"/>
                  </a:lnTo>
                  <a:lnTo>
                    <a:pt x="208" y="199"/>
                  </a:lnTo>
                  <a:lnTo>
                    <a:pt x="188" y="159"/>
                  </a:lnTo>
                  <a:lnTo>
                    <a:pt x="179" y="139"/>
                  </a:ln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10" y="20"/>
                    <a:pt x="10" y="40"/>
                    <a:pt x="20" y="50"/>
                  </a:cubicBezTo>
                  <a:lnTo>
                    <a:pt x="60" y="159"/>
                  </a:lnTo>
                  <a:lnTo>
                    <a:pt x="149" y="357"/>
                  </a:lnTo>
                  <a:lnTo>
                    <a:pt x="278" y="655"/>
                  </a:lnTo>
                  <a:lnTo>
                    <a:pt x="417" y="953"/>
                  </a:lnTo>
                  <a:lnTo>
                    <a:pt x="566" y="1242"/>
                  </a:lnTo>
                  <a:cubicBezTo>
                    <a:pt x="665" y="1440"/>
                    <a:pt x="764" y="1628"/>
                    <a:pt x="874" y="1817"/>
                  </a:cubicBezTo>
                  <a:lnTo>
                    <a:pt x="966" y="1762"/>
                  </a:lnTo>
                  <a:lnTo>
                    <a:pt x="966" y="1762"/>
                  </a:lnTo>
                  <a:lnTo>
                    <a:pt x="1033" y="1798"/>
                  </a:lnTo>
                  <a:cubicBezTo>
                    <a:pt x="1047" y="1768"/>
                    <a:pt x="1061" y="1739"/>
                    <a:pt x="1075" y="1710"/>
                  </a:cubicBezTo>
                  <a:lnTo>
                    <a:pt x="1075" y="1710"/>
                  </a:lnTo>
                  <a:cubicBezTo>
                    <a:pt x="1080" y="1709"/>
                    <a:pt x="1082" y="1708"/>
                    <a:pt x="1082" y="1708"/>
                  </a:cubicBezTo>
                  <a:lnTo>
                    <a:pt x="1079" y="1703"/>
                  </a:lnTo>
                  <a:lnTo>
                    <a:pt x="1079" y="1703"/>
                  </a:lnTo>
                  <a:cubicBezTo>
                    <a:pt x="1146" y="1568"/>
                    <a:pt x="1220" y="1438"/>
                    <a:pt x="1301" y="1301"/>
                  </a:cubicBezTo>
                  <a:cubicBezTo>
                    <a:pt x="1410" y="1142"/>
                    <a:pt x="1529" y="993"/>
                    <a:pt x="1648" y="834"/>
                  </a:cubicBezTo>
                  <a:lnTo>
                    <a:pt x="1768" y="686"/>
                  </a:lnTo>
                  <a:lnTo>
                    <a:pt x="1837" y="606"/>
                  </a:lnTo>
                  <a:lnTo>
                    <a:pt x="1847" y="596"/>
                  </a:lnTo>
                  <a:cubicBezTo>
                    <a:pt x="1847" y="596"/>
                    <a:pt x="1837" y="596"/>
                    <a:pt x="1837" y="586"/>
                  </a:cubicBezTo>
                  <a:lnTo>
                    <a:pt x="1807" y="576"/>
                  </a:lnTo>
                  <a:lnTo>
                    <a:pt x="1748" y="556"/>
                  </a:lnTo>
                  <a:lnTo>
                    <a:pt x="1569" y="496"/>
                  </a:lnTo>
                  <a:lnTo>
                    <a:pt x="1390" y="437"/>
                  </a:lnTo>
                  <a:cubicBezTo>
                    <a:pt x="1181" y="357"/>
                    <a:pt x="963" y="308"/>
                    <a:pt x="775" y="218"/>
                  </a:cubicBezTo>
                  <a:cubicBezTo>
                    <a:pt x="675" y="179"/>
                    <a:pt x="566" y="129"/>
                    <a:pt x="466" y="99"/>
                  </a:cubicBezTo>
                  <a:cubicBezTo>
                    <a:pt x="437" y="90"/>
                    <a:pt x="407" y="79"/>
                    <a:pt x="387" y="70"/>
                  </a:cubicBezTo>
                  <a:lnTo>
                    <a:pt x="288" y="40"/>
                  </a:lnTo>
                  <a:cubicBezTo>
                    <a:pt x="208" y="30"/>
                    <a:pt x="139" y="10"/>
                    <a:pt x="60" y="1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5712675" y="2650875"/>
              <a:ext cx="31550" cy="116950"/>
            </a:xfrm>
            <a:custGeom>
              <a:avLst/>
              <a:gdLst/>
              <a:ahLst/>
              <a:cxnLst/>
              <a:rect l="l" t="t" r="r" b="b"/>
              <a:pathLst>
                <a:path w="1262" h="4678" extrusionOk="0">
                  <a:moveTo>
                    <a:pt x="308" y="1"/>
                  </a:moveTo>
                  <a:cubicBezTo>
                    <a:pt x="308" y="1"/>
                    <a:pt x="239" y="21"/>
                    <a:pt x="160" y="41"/>
                  </a:cubicBezTo>
                  <a:lnTo>
                    <a:pt x="21" y="80"/>
                  </a:lnTo>
                  <a:cubicBezTo>
                    <a:pt x="110" y="508"/>
                    <a:pt x="189" y="944"/>
                    <a:pt x="299" y="1371"/>
                  </a:cubicBezTo>
                  <a:cubicBezTo>
                    <a:pt x="358" y="1589"/>
                    <a:pt x="408" y="1798"/>
                    <a:pt x="467" y="2017"/>
                  </a:cubicBezTo>
                  <a:lnTo>
                    <a:pt x="666" y="2642"/>
                  </a:lnTo>
                  <a:cubicBezTo>
                    <a:pt x="705" y="2741"/>
                    <a:pt x="736" y="2851"/>
                    <a:pt x="775" y="2950"/>
                  </a:cubicBezTo>
                  <a:lnTo>
                    <a:pt x="904" y="3258"/>
                  </a:lnTo>
                  <a:lnTo>
                    <a:pt x="1043" y="3555"/>
                  </a:lnTo>
                  <a:lnTo>
                    <a:pt x="1093" y="3685"/>
                  </a:lnTo>
                  <a:lnTo>
                    <a:pt x="1103" y="3694"/>
                  </a:lnTo>
                  <a:cubicBezTo>
                    <a:pt x="1103" y="3705"/>
                    <a:pt x="1093" y="3705"/>
                    <a:pt x="1083" y="3714"/>
                  </a:cubicBezTo>
                  <a:lnTo>
                    <a:pt x="1043" y="3734"/>
                  </a:lnTo>
                  <a:cubicBezTo>
                    <a:pt x="686" y="3972"/>
                    <a:pt x="338" y="4231"/>
                    <a:pt x="1" y="4489"/>
                  </a:cubicBezTo>
                  <a:lnTo>
                    <a:pt x="140" y="4678"/>
                  </a:lnTo>
                  <a:cubicBezTo>
                    <a:pt x="458" y="4389"/>
                    <a:pt x="785" y="4111"/>
                    <a:pt x="1122" y="3844"/>
                  </a:cubicBezTo>
                  <a:lnTo>
                    <a:pt x="1222" y="3774"/>
                  </a:lnTo>
                  <a:cubicBezTo>
                    <a:pt x="1232" y="3764"/>
                    <a:pt x="1261" y="3754"/>
                    <a:pt x="1261" y="3734"/>
                  </a:cubicBezTo>
                  <a:lnTo>
                    <a:pt x="1232" y="3675"/>
                  </a:lnTo>
                  <a:lnTo>
                    <a:pt x="1153" y="3506"/>
                  </a:lnTo>
                  <a:lnTo>
                    <a:pt x="1014" y="3208"/>
                  </a:lnTo>
                  <a:lnTo>
                    <a:pt x="875" y="2910"/>
                  </a:lnTo>
                  <a:cubicBezTo>
                    <a:pt x="835" y="2811"/>
                    <a:pt x="805" y="2702"/>
                    <a:pt x="765" y="2602"/>
                  </a:cubicBezTo>
                  <a:lnTo>
                    <a:pt x="577" y="1977"/>
                  </a:lnTo>
                  <a:cubicBezTo>
                    <a:pt x="527" y="1759"/>
                    <a:pt x="487" y="1550"/>
                    <a:pt x="447" y="1331"/>
                  </a:cubicBezTo>
                  <a:cubicBezTo>
                    <a:pt x="368" y="894"/>
                    <a:pt x="338" y="438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5741975" y="2634500"/>
              <a:ext cx="99550" cy="76550"/>
            </a:xfrm>
            <a:custGeom>
              <a:avLst/>
              <a:gdLst/>
              <a:ahLst/>
              <a:cxnLst/>
              <a:rect l="l" t="t" r="r" b="b"/>
              <a:pathLst>
                <a:path w="3982" h="3062" extrusionOk="0">
                  <a:moveTo>
                    <a:pt x="219" y="0"/>
                  </a:moveTo>
                  <a:lnTo>
                    <a:pt x="1" y="199"/>
                  </a:lnTo>
                  <a:cubicBezTo>
                    <a:pt x="348" y="468"/>
                    <a:pt x="705" y="735"/>
                    <a:pt x="1023" y="1043"/>
                  </a:cubicBezTo>
                  <a:cubicBezTo>
                    <a:pt x="1182" y="1192"/>
                    <a:pt x="1341" y="1351"/>
                    <a:pt x="1490" y="1510"/>
                  </a:cubicBezTo>
                  <a:lnTo>
                    <a:pt x="1907" y="2017"/>
                  </a:lnTo>
                  <a:cubicBezTo>
                    <a:pt x="1976" y="2105"/>
                    <a:pt x="2046" y="2185"/>
                    <a:pt x="2105" y="2284"/>
                  </a:cubicBezTo>
                  <a:lnTo>
                    <a:pt x="2284" y="2562"/>
                  </a:lnTo>
                  <a:lnTo>
                    <a:pt x="2453" y="2840"/>
                  </a:lnTo>
                  <a:lnTo>
                    <a:pt x="2552" y="2999"/>
                  </a:lnTo>
                  <a:lnTo>
                    <a:pt x="2582" y="3059"/>
                  </a:lnTo>
                  <a:cubicBezTo>
                    <a:pt x="2584" y="3061"/>
                    <a:pt x="2587" y="3062"/>
                    <a:pt x="2590" y="3062"/>
                  </a:cubicBezTo>
                  <a:cubicBezTo>
                    <a:pt x="2603" y="3062"/>
                    <a:pt x="2626" y="3047"/>
                    <a:pt x="2642" y="3039"/>
                  </a:cubicBezTo>
                  <a:lnTo>
                    <a:pt x="2750" y="2999"/>
                  </a:lnTo>
                  <a:cubicBezTo>
                    <a:pt x="2949" y="2930"/>
                    <a:pt x="3158" y="2880"/>
                    <a:pt x="3366" y="2811"/>
                  </a:cubicBezTo>
                  <a:cubicBezTo>
                    <a:pt x="3565" y="2751"/>
                    <a:pt x="3774" y="2701"/>
                    <a:pt x="3982" y="2652"/>
                  </a:cubicBezTo>
                  <a:lnTo>
                    <a:pt x="3913" y="2423"/>
                  </a:lnTo>
                  <a:cubicBezTo>
                    <a:pt x="3704" y="2493"/>
                    <a:pt x="3505" y="2553"/>
                    <a:pt x="3297" y="2642"/>
                  </a:cubicBezTo>
                  <a:cubicBezTo>
                    <a:pt x="3098" y="2721"/>
                    <a:pt x="2889" y="2781"/>
                    <a:pt x="2691" y="2880"/>
                  </a:cubicBezTo>
                  <a:lnTo>
                    <a:pt x="2651" y="2890"/>
                  </a:lnTo>
                  <a:cubicBezTo>
                    <a:pt x="2651" y="2900"/>
                    <a:pt x="2642" y="2900"/>
                    <a:pt x="2642" y="2900"/>
                  </a:cubicBezTo>
                  <a:lnTo>
                    <a:pt x="2631" y="2890"/>
                  </a:lnTo>
                  <a:lnTo>
                    <a:pt x="2552" y="2771"/>
                  </a:lnTo>
                  <a:lnTo>
                    <a:pt x="2373" y="2503"/>
                  </a:lnTo>
                  <a:lnTo>
                    <a:pt x="2194" y="2225"/>
                  </a:lnTo>
                  <a:cubicBezTo>
                    <a:pt x="2135" y="2125"/>
                    <a:pt x="2066" y="2046"/>
                    <a:pt x="1996" y="1957"/>
                  </a:cubicBezTo>
                  <a:lnTo>
                    <a:pt x="1589" y="1441"/>
                  </a:lnTo>
                  <a:lnTo>
                    <a:pt x="1142" y="944"/>
                  </a:lnTo>
                  <a:cubicBezTo>
                    <a:pt x="844" y="616"/>
                    <a:pt x="526" y="318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5751400" y="2754150"/>
              <a:ext cx="109000" cy="62075"/>
            </a:xfrm>
            <a:custGeom>
              <a:avLst/>
              <a:gdLst/>
              <a:ahLst/>
              <a:cxnLst/>
              <a:rect l="l" t="t" r="r" b="b"/>
              <a:pathLst>
                <a:path w="4360" h="2483" extrusionOk="0">
                  <a:moveTo>
                    <a:pt x="4280" y="0"/>
                  </a:moveTo>
                  <a:lnTo>
                    <a:pt x="4131" y="60"/>
                  </a:lnTo>
                  <a:cubicBezTo>
                    <a:pt x="4092" y="80"/>
                    <a:pt x="4052" y="110"/>
                    <a:pt x="4002" y="119"/>
                  </a:cubicBezTo>
                  <a:lnTo>
                    <a:pt x="3863" y="179"/>
                  </a:lnTo>
                  <a:lnTo>
                    <a:pt x="3724" y="239"/>
                  </a:lnTo>
                  <a:cubicBezTo>
                    <a:pt x="3536" y="318"/>
                    <a:pt x="3347" y="388"/>
                    <a:pt x="3168" y="487"/>
                  </a:cubicBezTo>
                  <a:cubicBezTo>
                    <a:pt x="2801" y="646"/>
                    <a:pt x="2433" y="825"/>
                    <a:pt x="2076" y="1023"/>
                  </a:cubicBezTo>
                  <a:cubicBezTo>
                    <a:pt x="1718" y="1212"/>
                    <a:pt x="1361" y="1410"/>
                    <a:pt x="1014" y="1629"/>
                  </a:cubicBezTo>
                  <a:cubicBezTo>
                    <a:pt x="844" y="1738"/>
                    <a:pt x="666" y="1838"/>
                    <a:pt x="497" y="1946"/>
                  </a:cubicBezTo>
                  <a:cubicBezTo>
                    <a:pt x="338" y="2066"/>
                    <a:pt x="169" y="2175"/>
                    <a:pt x="1" y="2294"/>
                  </a:cubicBezTo>
                  <a:lnTo>
                    <a:pt x="149" y="2483"/>
                  </a:lnTo>
                  <a:cubicBezTo>
                    <a:pt x="299" y="2354"/>
                    <a:pt x="458" y="2224"/>
                    <a:pt x="606" y="2096"/>
                  </a:cubicBezTo>
                  <a:cubicBezTo>
                    <a:pt x="765" y="1977"/>
                    <a:pt x="934" y="1857"/>
                    <a:pt x="1093" y="1738"/>
                  </a:cubicBezTo>
                  <a:cubicBezTo>
                    <a:pt x="1420" y="1510"/>
                    <a:pt x="1768" y="1301"/>
                    <a:pt x="2126" y="1112"/>
                  </a:cubicBezTo>
                  <a:cubicBezTo>
                    <a:pt x="2483" y="924"/>
                    <a:pt x="2850" y="755"/>
                    <a:pt x="3218" y="606"/>
                  </a:cubicBezTo>
                  <a:cubicBezTo>
                    <a:pt x="3406" y="536"/>
                    <a:pt x="3595" y="477"/>
                    <a:pt x="3783" y="417"/>
                  </a:cubicBezTo>
                  <a:cubicBezTo>
                    <a:pt x="3783" y="417"/>
                    <a:pt x="3863" y="388"/>
                    <a:pt x="3933" y="368"/>
                  </a:cubicBezTo>
                  <a:lnTo>
                    <a:pt x="4072" y="328"/>
                  </a:lnTo>
                  <a:cubicBezTo>
                    <a:pt x="4121" y="318"/>
                    <a:pt x="4171" y="298"/>
                    <a:pt x="4220" y="278"/>
                  </a:cubicBezTo>
                  <a:lnTo>
                    <a:pt x="4359" y="239"/>
                  </a:lnTo>
                  <a:lnTo>
                    <a:pt x="42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5765800" y="2776000"/>
              <a:ext cx="101300" cy="58100"/>
            </a:xfrm>
            <a:custGeom>
              <a:avLst/>
              <a:gdLst/>
              <a:ahLst/>
              <a:cxnLst/>
              <a:rect l="l" t="t" r="r" b="b"/>
              <a:pathLst>
                <a:path w="4052" h="2324" extrusionOk="0">
                  <a:moveTo>
                    <a:pt x="3982" y="0"/>
                  </a:moveTo>
                  <a:lnTo>
                    <a:pt x="3843" y="60"/>
                  </a:lnTo>
                  <a:lnTo>
                    <a:pt x="3724" y="119"/>
                  </a:lnTo>
                  <a:cubicBezTo>
                    <a:pt x="3724" y="119"/>
                    <a:pt x="3655" y="139"/>
                    <a:pt x="3595" y="169"/>
                  </a:cubicBezTo>
                  <a:cubicBezTo>
                    <a:pt x="3525" y="199"/>
                    <a:pt x="3466" y="229"/>
                    <a:pt x="3466" y="229"/>
                  </a:cubicBezTo>
                  <a:cubicBezTo>
                    <a:pt x="3287" y="298"/>
                    <a:pt x="3118" y="368"/>
                    <a:pt x="2949" y="457"/>
                  </a:cubicBezTo>
                  <a:cubicBezTo>
                    <a:pt x="2602" y="606"/>
                    <a:pt x="2265" y="775"/>
                    <a:pt x="1936" y="953"/>
                  </a:cubicBezTo>
                  <a:cubicBezTo>
                    <a:pt x="1599" y="1132"/>
                    <a:pt x="1272" y="1321"/>
                    <a:pt x="944" y="1520"/>
                  </a:cubicBezTo>
                  <a:cubicBezTo>
                    <a:pt x="785" y="1619"/>
                    <a:pt x="626" y="1708"/>
                    <a:pt x="467" y="1818"/>
                  </a:cubicBezTo>
                  <a:cubicBezTo>
                    <a:pt x="308" y="1926"/>
                    <a:pt x="149" y="2026"/>
                    <a:pt x="1" y="2135"/>
                  </a:cubicBezTo>
                  <a:lnTo>
                    <a:pt x="149" y="2323"/>
                  </a:lnTo>
                  <a:cubicBezTo>
                    <a:pt x="288" y="2195"/>
                    <a:pt x="438" y="2085"/>
                    <a:pt x="577" y="1966"/>
                  </a:cubicBezTo>
                  <a:cubicBezTo>
                    <a:pt x="716" y="1847"/>
                    <a:pt x="874" y="1748"/>
                    <a:pt x="1023" y="1628"/>
                  </a:cubicBezTo>
                  <a:cubicBezTo>
                    <a:pt x="1331" y="1420"/>
                    <a:pt x="1649" y="1222"/>
                    <a:pt x="1976" y="1043"/>
                  </a:cubicBezTo>
                  <a:cubicBezTo>
                    <a:pt x="2314" y="864"/>
                    <a:pt x="2651" y="715"/>
                    <a:pt x="2999" y="586"/>
                  </a:cubicBezTo>
                  <a:cubicBezTo>
                    <a:pt x="3178" y="507"/>
                    <a:pt x="3357" y="457"/>
                    <a:pt x="3525" y="397"/>
                  </a:cubicBezTo>
                  <a:lnTo>
                    <a:pt x="3664" y="358"/>
                  </a:lnTo>
                  <a:cubicBezTo>
                    <a:pt x="3724" y="338"/>
                    <a:pt x="3794" y="318"/>
                    <a:pt x="3794" y="318"/>
                  </a:cubicBezTo>
                  <a:cubicBezTo>
                    <a:pt x="3843" y="308"/>
                    <a:pt x="3883" y="298"/>
                    <a:pt x="3933" y="278"/>
                  </a:cubicBezTo>
                  <a:lnTo>
                    <a:pt x="4052" y="238"/>
                  </a:lnTo>
                  <a:lnTo>
                    <a:pt x="39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5713675" y="2633775"/>
              <a:ext cx="31300" cy="20600"/>
            </a:xfrm>
            <a:custGeom>
              <a:avLst/>
              <a:gdLst/>
              <a:ahLst/>
              <a:cxnLst/>
              <a:rect l="l" t="t" r="r" b="b"/>
              <a:pathLst>
                <a:path w="1252" h="824" extrusionOk="0">
                  <a:moveTo>
                    <a:pt x="1252" y="0"/>
                  </a:moveTo>
                  <a:cubicBezTo>
                    <a:pt x="1182" y="29"/>
                    <a:pt x="1122" y="60"/>
                    <a:pt x="1063" y="89"/>
                  </a:cubicBezTo>
                  <a:lnTo>
                    <a:pt x="914" y="179"/>
                  </a:lnTo>
                  <a:cubicBezTo>
                    <a:pt x="815" y="238"/>
                    <a:pt x="725" y="308"/>
                    <a:pt x="626" y="367"/>
                  </a:cubicBezTo>
                  <a:cubicBezTo>
                    <a:pt x="537" y="417"/>
                    <a:pt x="437" y="466"/>
                    <a:pt x="328" y="506"/>
                  </a:cubicBezTo>
                  <a:cubicBezTo>
                    <a:pt x="279" y="526"/>
                    <a:pt x="229" y="556"/>
                    <a:pt x="169" y="576"/>
                  </a:cubicBezTo>
                  <a:cubicBezTo>
                    <a:pt x="120" y="605"/>
                    <a:pt x="40" y="636"/>
                    <a:pt x="1" y="685"/>
                  </a:cubicBezTo>
                  <a:lnTo>
                    <a:pt x="209" y="824"/>
                  </a:lnTo>
                  <a:cubicBezTo>
                    <a:pt x="239" y="804"/>
                    <a:pt x="248" y="764"/>
                    <a:pt x="288" y="735"/>
                  </a:cubicBezTo>
                  <a:cubicBezTo>
                    <a:pt x="328" y="695"/>
                    <a:pt x="368" y="665"/>
                    <a:pt x="407" y="636"/>
                  </a:cubicBezTo>
                  <a:cubicBezTo>
                    <a:pt x="497" y="576"/>
                    <a:pt x="586" y="516"/>
                    <a:pt x="685" y="457"/>
                  </a:cubicBezTo>
                  <a:cubicBezTo>
                    <a:pt x="785" y="397"/>
                    <a:pt x="874" y="347"/>
                    <a:pt x="974" y="318"/>
                  </a:cubicBezTo>
                  <a:cubicBezTo>
                    <a:pt x="1023" y="298"/>
                    <a:pt x="1073" y="288"/>
                    <a:pt x="1122" y="278"/>
                  </a:cubicBezTo>
                  <a:cubicBezTo>
                    <a:pt x="1139" y="275"/>
                    <a:pt x="1154" y="274"/>
                    <a:pt x="1169" y="274"/>
                  </a:cubicBezTo>
                  <a:cubicBezTo>
                    <a:pt x="1199" y="274"/>
                    <a:pt x="1225" y="278"/>
                    <a:pt x="1252" y="278"/>
                  </a:cubicBezTo>
                  <a:lnTo>
                    <a:pt x="125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5774475" y="2725125"/>
              <a:ext cx="37775" cy="51150"/>
            </a:xfrm>
            <a:custGeom>
              <a:avLst/>
              <a:gdLst/>
              <a:ahLst/>
              <a:cxnLst/>
              <a:rect l="l" t="t" r="r" b="b"/>
              <a:pathLst>
                <a:path w="1511" h="2046" extrusionOk="0">
                  <a:moveTo>
                    <a:pt x="110" y="188"/>
                  </a:moveTo>
                  <a:lnTo>
                    <a:pt x="130" y="199"/>
                  </a:lnTo>
                  <a:cubicBezTo>
                    <a:pt x="160" y="208"/>
                    <a:pt x="190" y="228"/>
                    <a:pt x="210" y="238"/>
                  </a:cubicBezTo>
                  <a:lnTo>
                    <a:pt x="269" y="278"/>
                  </a:lnTo>
                  <a:cubicBezTo>
                    <a:pt x="289" y="298"/>
                    <a:pt x="309" y="307"/>
                    <a:pt x="329" y="327"/>
                  </a:cubicBezTo>
                  <a:cubicBezTo>
                    <a:pt x="408" y="397"/>
                    <a:pt x="488" y="477"/>
                    <a:pt x="567" y="556"/>
                  </a:cubicBezTo>
                  <a:cubicBezTo>
                    <a:pt x="736" y="715"/>
                    <a:pt x="905" y="834"/>
                    <a:pt x="1073" y="983"/>
                  </a:cubicBezTo>
                  <a:lnTo>
                    <a:pt x="1272" y="1161"/>
                  </a:lnTo>
                  <a:cubicBezTo>
                    <a:pt x="1282" y="1172"/>
                    <a:pt x="1302" y="1181"/>
                    <a:pt x="1292" y="1192"/>
                  </a:cubicBezTo>
                  <a:lnTo>
                    <a:pt x="1252" y="1201"/>
                  </a:lnTo>
                  <a:lnTo>
                    <a:pt x="1163" y="1251"/>
                  </a:lnTo>
                  <a:cubicBezTo>
                    <a:pt x="984" y="1331"/>
                    <a:pt x="815" y="1419"/>
                    <a:pt x="647" y="1529"/>
                  </a:cubicBezTo>
                  <a:cubicBezTo>
                    <a:pt x="540" y="1591"/>
                    <a:pt x="434" y="1658"/>
                    <a:pt x="333" y="1730"/>
                  </a:cubicBezTo>
                  <a:lnTo>
                    <a:pt x="333" y="1730"/>
                  </a:lnTo>
                  <a:cubicBezTo>
                    <a:pt x="306" y="1602"/>
                    <a:pt x="279" y="1473"/>
                    <a:pt x="249" y="1340"/>
                  </a:cubicBezTo>
                  <a:lnTo>
                    <a:pt x="199" y="1022"/>
                  </a:lnTo>
                  <a:lnTo>
                    <a:pt x="160" y="705"/>
                  </a:lnTo>
                  <a:lnTo>
                    <a:pt x="130" y="377"/>
                  </a:lnTo>
                  <a:lnTo>
                    <a:pt x="120" y="258"/>
                  </a:lnTo>
                  <a:lnTo>
                    <a:pt x="110" y="208"/>
                  </a:lnTo>
                  <a:lnTo>
                    <a:pt x="110" y="188"/>
                  </a:lnTo>
                  <a:close/>
                  <a:moveTo>
                    <a:pt x="1" y="0"/>
                  </a:moveTo>
                  <a:lnTo>
                    <a:pt x="1" y="60"/>
                  </a:lnTo>
                  <a:lnTo>
                    <a:pt x="1" y="168"/>
                  </a:lnTo>
                  <a:lnTo>
                    <a:pt x="1" y="377"/>
                  </a:lnTo>
                  <a:lnTo>
                    <a:pt x="21" y="705"/>
                  </a:lnTo>
                  <a:lnTo>
                    <a:pt x="41" y="1033"/>
                  </a:lnTo>
                  <a:cubicBezTo>
                    <a:pt x="41" y="1033"/>
                    <a:pt x="41" y="1112"/>
                    <a:pt x="51" y="1192"/>
                  </a:cubicBezTo>
                  <a:cubicBezTo>
                    <a:pt x="60" y="1280"/>
                    <a:pt x="71" y="1360"/>
                    <a:pt x="71" y="1360"/>
                  </a:cubicBezTo>
                  <a:cubicBezTo>
                    <a:pt x="100" y="1578"/>
                    <a:pt x="130" y="1797"/>
                    <a:pt x="160" y="2006"/>
                  </a:cubicBezTo>
                  <a:lnTo>
                    <a:pt x="270" y="1991"/>
                  </a:lnTo>
                  <a:lnTo>
                    <a:pt x="270" y="1991"/>
                  </a:lnTo>
                  <a:lnTo>
                    <a:pt x="319" y="2045"/>
                  </a:lnTo>
                  <a:cubicBezTo>
                    <a:pt x="339" y="2022"/>
                    <a:pt x="360" y="1999"/>
                    <a:pt x="382" y="1976"/>
                  </a:cubicBezTo>
                  <a:lnTo>
                    <a:pt x="382" y="1976"/>
                  </a:lnTo>
                  <a:lnTo>
                    <a:pt x="388" y="1976"/>
                  </a:lnTo>
                  <a:cubicBezTo>
                    <a:pt x="388" y="1974"/>
                    <a:pt x="388" y="1973"/>
                    <a:pt x="387" y="1971"/>
                  </a:cubicBezTo>
                  <a:lnTo>
                    <a:pt x="387" y="1971"/>
                  </a:lnTo>
                  <a:cubicBezTo>
                    <a:pt x="493" y="1866"/>
                    <a:pt x="616" y="1777"/>
                    <a:pt x="746" y="1688"/>
                  </a:cubicBezTo>
                  <a:cubicBezTo>
                    <a:pt x="825" y="1628"/>
                    <a:pt x="905" y="1569"/>
                    <a:pt x="984" y="1519"/>
                  </a:cubicBezTo>
                  <a:cubicBezTo>
                    <a:pt x="1064" y="1470"/>
                    <a:pt x="1143" y="1419"/>
                    <a:pt x="1232" y="1370"/>
                  </a:cubicBezTo>
                  <a:lnTo>
                    <a:pt x="1401" y="1280"/>
                  </a:lnTo>
                  <a:lnTo>
                    <a:pt x="1490" y="1221"/>
                  </a:lnTo>
                  <a:lnTo>
                    <a:pt x="1501" y="1221"/>
                  </a:lnTo>
                  <a:cubicBezTo>
                    <a:pt x="1510" y="1221"/>
                    <a:pt x="1501" y="1211"/>
                    <a:pt x="1501" y="1211"/>
                  </a:cubicBezTo>
                  <a:lnTo>
                    <a:pt x="1470" y="1192"/>
                  </a:lnTo>
                  <a:lnTo>
                    <a:pt x="1431" y="1152"/>
                  </a:lnTo>
                  <a:lnTo>
                    <a:pt x="1133" y="903"/>
                  </a:lnTo>
                  <a:cubicBezTo>
                    <a:pt x="974" y="764"/>
                    <a:pt x="786" y="625"/>
                    <a:pt x="636" y="477"/>
                  </a:cubicBezTo>
                  <a:cubicBezTo>
                    <a:pt x="557" y="407"/>
                    <a:pt x="477" y="327"/>
                    <a:pt x="398" y="248"/>
                  </a:cubicBezTo>
                  <a:cubicBezTo>
                    <a:pt x="369" y="228"/>
                    <a:pt x="349" y="208"/>
                    <a:pt x="329" y="188"/>
                  </a:cubicBezTo>
                  <a:lnTo>
                    <a:pt x="249" y="129"/>
                  </a:lnTo>
                  <a:cubicBezTo>
                    <a:pt x="190" y="99"/>
                    <a:pt x="120" y="60"/>
                    <a:pt x="51" y="2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5839775" y="2592550"/>
              <a:ext cx="47925" cy="108250"/>
            </a:xfrm>
            <a:custGeom>
              <a:avLst/>
              <a:gdLst/>
              <a:ahLst/>
              <a:cxnLst/>
              <a:rect l="l" t="t" r="r" b="b"/>
              <a:pathLst>
                <a:path w="1917" h="4330" extrusionOk="0">
                  <a:moveTo>
                    <a:pt x="1619" y="1"/>
                  </a:moveTo>
                  <a:cubicBezTo>
                    <a:pt x="1550" y="427"/>
                    <a:pt x="1460" y="855"/>
                    <a:pt x="1410" y="1301"/>
                  </a:cubicBezTo>
                  <a:cubicBezTo>
                    <a:pt x="1380" y="1520"/>
                    <a:pt x="1360" y="1738"/>
                    <a:pt x="1331" y="1957"/>
                  </a:cubicBezTo>
                  <a:lnTo>
                    <a:pt x="1291" y="2622"/>
                  </a:lnTo>
                  <a:cubicBezTo>
                    <a:pt x="1291" y="2731"/>
                    <a:pt x="1281" y="2841"/>
                    <a:pt x="1281" y="2949"/>
                  </a:cubicBezTo>
                  <a:lnTo>
                    <a:pt x="1291" y="3277"/>
                  </a:lnTo>
                  <a:lnTo>
                    <a:pt x="1311" y="3605"/>
                  </a:lnTo>
                  <a:lnTo>
                    <a:pt x="1311" y="3744"/>
                  </a:lnTo>
                  <a:lnTo>
                    <a:pt x="1311" y="3764"/>
                  </a:lnTo>
                  <a:lnTo>
                    <a:pt x="1291" y="3764"/>
                  </a:lnTo>
                  <a:lnTo>
                    <a:pt x="1252" y="3774"/>
                  </a:lnTo>
                  <a:cubicBezTo>
                    <a:pt x="1033" y="3814"/>
                    <a:pt x="824" y="3873"/>
                    <a:pt x="616" y="3922"/>
                  </a:cubicBezTo>
                  <a:cubicBezTo>
                    <a:pt x="407" y="3973"/>
                    <a:pt x="199" y="4042"/>
                    <a:pt x="1" y="4101"/>
                  </a:cubicBezTo>
                  <a:lnTo>
                    <a:pt x="70" y="4330"/>
                  </a:lnTo>
                  <a:cubicBezTo>
                    <a:pt x="268" y="4251"/>
                    <a:pt x="467" y="4171"/>
                    <a:pt x="665" y="4101"/>
                  </a:cubicBezTo>
                  <a:cubicBezTo>
                    <a:pt x="874" y="4042"/>
                    <a:pt x="1073" y="3962"/>
                    <a:pt x="1281" y="3903"/>
                  </a:cubicBezTo>
                  <a:lnTo>
                    <a:pt x="1391" y="3873"/>
                  </a:lnTo>
                  <a:cubicBezTo>
                    <a:pt x="1410" y="3873"/>
                    <a:pt x="1440" y="3873"/>
                    <a:pt x="1450" y="3853"/>
                  </a:cubicBezTo>
                  <a:lnTo>
                    <a:pt x="1440" y="3794"/>
                  </a:lnTo>
                  <a:lnTo>
                    <a:pt x="1430" y="3595"/>
                  </a:lnTo>
                  <a:lnTo>
                    <a:pt x="1410" y="3277"/>
                  </a:lnTo>
                  <a:lnTo>
                    <a:pt x="1391" y="2949"/>
                  </a:lnTo>
                  <a:cubicBezTo>
                    <a:pt x="1380" y="2841"/>
                    <a:pt x="1400" y="2731"/>
                    <a:pt x="1400" y="2622"/>
                  </a:cubicBezTo>
                  <a:lnTo>
                    <a:pt x="1450" y="1967"/>
                  </a:lnTo>
                  <a:cubicBezTo>
                    <a:pt x="1480" y="1748"/>
                    <a:pt x="1519" y="1530"/>
                    <a:pt x="1569" y="1312"/>
                  </a:cubicBezTo>
                  <a:cubicBezTo>
                    <a:pt x="1649" y="884"/>
                    <a:pt x="1777" y="458"/>
                    <a:pt x="1916" y="30"/>
                  </a:cubicBezTo>
                  <a:lnTo>
                    <a:pt x="16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5912000" y="2587600"/>
              <a:ext cx="70775" cy="95825"/>
            </a:xfrm>
            <a:custGeom>
              <a:avLst/>
              <a:gdLst/>
              <a:ahLst/>
              <a:cxnLst/>
              <a:rect l="l" t="t" r="r" b="b"/>
              <a:pathLst>
                <a:path w="2831" h="3833" extrusionOk="0">
                  <a:moveTo>
                    <a:pt x="269" y="0"/>
                  </a:moveTo>
                  <a:lnTo>
                    <a:pt x="1" y="119"/>
                  </a:lnTo>
                  <a:cubicBezTo>
                    <a:pt x="110" y="298"/>
                    <a:pt x="229" y="486"/>
                    <a:pt x="338" y="685"/>
                  </a:cubicBezTo>
                  <a:cubicBezTo>
                    <a:pt x="448" y="874"/>
                    <a:pt x="547" y="1073"/>
                    <a:pt x="636" y="1271"/>
                  </a:cubicBezTo>
                  <a:cubicBezTo>
                    <a:pt x="735" y="1479"/>
                    <a:pt x="825" y="1678"/>
                    <a:pt x="904" y="1876"/>
                  </a:cubicBezTo>
                  <a:lnTo>
                    <a:pt x="1113" y="2502"/>
                  </a:lnTo>
                  <a:cubicBezTo>
                    <a:pt x="1143" y="2611"/>
                    <a:pt x="1182" y="2711"/>
                    <a:pt x="1202" y="2820"/>
                  </a:cubicBezTo>
                  <a:lnTo>
                    <a:pt x="1262" y="3138"/>
                  </a:lnTo>
                  <a:lnTo>
                    <a:pt x="1321" y="3456"/>
                  </a:lnTo>
                  <a:lnTo>
                    <a:pt x="1361" y="3644"/>
                  </a:lnTo>
                  <a:lnTo>
                    <a:pt x="1371" y="3703"/>
                  </a:lnTo>
                  <a:cubicBezTo>
                    <a:pt x="1376" y="3714"/>
                    <a:pt x="1386" y="3716"/>
                    <a:pt x="1396" y="3716"/>
                  </a:cubicBezTo>
                  <a:cubicBezTo>
                    <a:pt x="1406" y="3716"/>
                    <a:pt x="1416" y="3714"/>
                    <a:pt x="1421" y="3714"/>
                  </a:cubicBezTo>
                  <a:lnTo>
                    <a:pt x="1540" y="3723"/>
                  </a:lnTo>
                  <a:cubicBezTo>
                    <a:pt x="1758" y="3734"/>
                    <a:pt x="1966" y="3753"/>
                    <a:pt x="2185" y="3763"/>
                  </a:cubicBezTo>
                  <a:cubicBezTo>
                    <a:pt x="2394" y="3783"/>
                    <a:pt x="2612" y="3813"/>
                    <a:pt x="2820" y="3833"/>
                  </a:cubicBezTo>
                  <a:lnTo>
                    <a:pt x="2831" y="3604"/>
                  </a:lnTo>
                  <a:cubicBezTo>
                    <a:pt x="2622" y="3595"/>
                    <a:pt x="2403" y="3584"/>
                    <a:pt x="2185" y="3575"/>
                  </a:cubicBezTo>
                  <a:cubicBezTo>
                    <a:pt x="1977" y="3584"/>
                    <a:pt x="1758" y="3584"/>
                    <a:pt x="1540" y="3584"/>
                  </a:cubicBezTo>
                  <a:lnTo>
                    <a:pt x="1470" y="3584"/>
                  </a:lnTo>
                  <a:lnTo>
                    <a:pt x="1470" y="3564"/>
                  </a:lnTo>
                  <a:lnTo>
                    <a:pt x="1441" y="3436"/>
                  </a:lnTo>
                  <a:lnTo>
                    <a:pt x="1371" y="3118"/>
                  </a:lnTo>
                  <a:lnTo>
                    <a:pt x="1311" y="2790"/>
                  </a:lnTo>
                  <a:cubicBezTo>
                    <a:pt x="1291" y="2681"/>
                    <a:pt x="1252" y="2582"/>
                    <a:pt x="1222" y="2472"/>
                  </a:cubicBezTo>
                  <a:lnTo>
                    <a:pt x="1024" y="1847"/>
                  </a:lnTo>
                  <a:lnTo>
                    <a:pt x="785" y="1221"/>
                  </a:lnTo>
                  <a:cubicBezTo>
                    <a:pt x="636" y="814"/>
                    <a:pt x="448" y="407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5858375" y="2739250"/>
              <a:ext cx="120675" cy="20650"/>
            </a:xfrm>
            <a:custGeom>
              <a:avLst/>
              <a:gdLst/>
              <a:ahLst/>
              <a:cxnLst/>
              <a:rect l="l" t="t" r="r" b="b"/>
              <a:pathLst>
                <a:path w="4827" h="826" extrusionOk="0">
                  <a:moveTo>
                    <a:pt x="4826" y="1"/>
                  </a:moveTo>
                  <a:lnTo>
                    <a:pt x="4668" y="20"/>
                  </a:lnTo>
                  <a:cubicBezTo>
                    <a:pt x="4635" y="20"/>
                    <a:pt x="4602" y="25"/>
                    <a:pt x="4568" y="25"/>
                  </a:cubicBezTo>
                  <a:cubicBezTo>
                    <a:pt x="4552" y="25"/>
                    <a:pt x="4535" y="24"/>
                    <a:pt x="4519" y="20"/>
                  </a:cubicBezTo>
                  <a:cubicBezTo>
                    <a:pt x="4519" y="20"/>
                    <a:pt x="4449" y="31"/>
                    <a:pt x="4370" y="31"/>
                  </a:cubicBezTo>
                  <a:cubicBezTo>
                    <a:pt x="4343" y="27"/>
                    <a:pt x="4318" y="26"/>
                    <a:pt x="4296" y="26"/>
                  </a:cubicBezTo>
                  <a:cubicBezTo>
                    <a:pt x="4252" y="26"/>
                    <a:pt x="4221" y="31"/>
                    <a:pt x="4221" y="31"/>
                  </a:cubicBezTo>
                  <a:cubicBezTo>
                    <a:pt x="4012" y="40"/>
                    <a:pt x="3814" y="40"/>
                    <a:pt x="3606" y="51"/>
                  </a:cubicBezTo>
                  <a:cubicBezTo>
                    <a:pt x="3407" y="70"/>
                    <a:pt x="3208" y="80"/>
                    <a:pt x="2999" y="100"/>
                  </a:cubicBezTo>
                  <a:cubicBezTo>
                    <a:pt x="2801" y="110"/>
                    <a:pt x="2593" y="140"/>
                    <a:pt x="2394" y="159"/>
                  </a:cubicBezTo>
                  <a:cubicBezTo>
                    <a:pt x="1987" y="209"/>
                    <a:pt x="1580" y="269"/>
                    <a:pt x="1183" y="338"/>
                  </a:cubicBezTo>
                  <a:cubicBezTo>
                    <a:pt x="984" y="368"/>
                    <a:pt x="786" y="418"/>
                    <a:pt x="587" y="457"/>
                  </a:cubicBezTo>
                  <a:lnTo>
                    <a:pt x="289" y="527"/>
                  </a:lnTo>
                  <a:lnTo>
                    <a:pt x="1" y="607"/>
                  </a:lnTo>
                  <a:lnTo>
                    <a:pt x="71" y="825"/>
                  </a:lnTo>
                  <a:lnTo>
                    <a:pt x="349" y="726"/>
                  </a:lnTo>
                  <a:lnTo>
                    <a:pt x="636" y="636"/>
                  </a:lnTo>
                  <a:cubicBezTo>
                    <a:pt x="825" y="587"/>
                    <a:pt x="1024" y="517"/>
                    <a:pt x="1212" y="477"/>
                  </a:cubicBezTo>
                  <a:cubicBezTo>
                    <a:pt x="1600" y="378"/>
                    <a:pt x="2007" y="309"/>
                    <a:pt x="2404" y="259"/>
                  </a:cubicBezTo>
                  <a:cubicBezTo>
                    <a:pt x="2602" y="239"/>
                    <a:pt x="2811" y="219"/>
                    <a:pt x="3010" y="209"/>
                  </a:cubicBezTo>
                  <a:cubicBezTo>
                    <a:pt x="3208" y="199"/>
                    <a:pt x="3416" y="199"/>
                    <a:pt x="3615" y="190"/>
                  </a:cubicBezTo>
                  <a:cubicBezTo>
                    <a:pt x="3814" y="199"/>
                    <a:pt x="4012" y="209"/>
                    <a:pt x="4221" y="219"/>
                  </a:cubicBezTo>
                  <a:cubicBezTo>
                    <a:pt x="4221" y="219"/>
                    <a:pt x="4290" y="219"/>
                    <a:pt x="4370" y="229"/>
                  </a:cubicBezTo>
                  <a:cubicBezTo>
                    <a:pt x="4440" y="229"/>
                    <a:pt x="4519" y="239"/>
                    <a:pt x="4519" y="239"/>
                  </a:cubicBezTo>
                  <a:cubicBezTo>
                    <a:pt x="4568" y="249"/>
                    <a:pt x="4618" y="249"/>
                    <a:pt x="4668" y="249"/>
                  </a:cubicBezTo>
                  <a:lnTo>
                    <a:pt x="4807" y="259"/>
                  </a:lnTo>
                  <a:lnTo>
                    <a:pt x="482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5865325" y="2762350"/>
              <a:ext cx="112225" cy="19375"/>
            </a:xfrm>
            <a:custGeom>
              <a:avLst/>
              <a:gdLst/>
              <a:ahLst/>
              <a:cxnLst/>
              <a:rect l="l" t="t" r="r" b="b"/>
              <a:pathLst>
                <a:path w="4489" h="775" extrusionOk="0">
                  <a:moveTo>
                    <a:pt x="4489" y="0"/>
                  </a:moveTo>
                  <a:lnTo>
                    <a:pt x="4340" y="10"/>
                  </a:lnTo>
                  <a:cubicBezTo>
                    <a:pt x="4301" y="10"/>
                    <a:pt x="4251" y="20"/>
                    <a:pt x="4211" y="20"/>
                  </a:cubicBezTo>
                  <a:lnTo>
                    <a:pt x="3923" y="20"/>
                  </a:lnTo>
                  <a:lnTo>
                    <a:pt x="3357" y="50"/>
                  </a:lnTo>
                  <a:cubicBezTo>
                    <a:pt x="3169" y="60"/>
                    <a:pt x="2980" y="80"/>
                    <a:pt x="2791" y="89"/>
                  </a:cubicBezTo>
                  <a:cubicBezTo>
                    <a:pt x="2602" y="100"/>
                    <a:pt x="2414" y="129"/>
                    <a:pt x="2225" y="149"/>
                  </a:cubicBezTo>
                  <a:cubicBezTo>
                    <a:pt x="1848" y="199"/>
                    <a:pt x="1470" y="248"/>
                    <a:pt x="1103" y="318"/>
                  </a:cubicBezTo>
                  <a:cubicBezTo>
                    <a:pt x="914" y="338"/>
                    <a:pt x="736" y="387"/>
                    <a:pt x="547" y="417"/>
                  </a:cubicBezTo>
                  <a:lnTo>
                    <a:pt x="269" y="477"/>
                  </a:lnTo>
                  <a:lnTo>
                    <a:pt x="1" y="556"/>
                  </a:lnTo>
                  <a:lnTo>
                    <a:pt x="71" y="775"/>
                  </a:lnTo>
                  <a:lnTo>
                    <a:pt x="329" y="685"/>
                  </a:lnTo>
                  <a:lnTo>
                    <a:pt x="597" y="606"/>
                  </a:lnTo>
                  <a:cubicBezTo>
                    <a:pt x="775" y="546"/>
                    <a:pt x="954" y="487"/>
                    <a:pt x="1133" y="447"/>
                  </a:cubicBezTo>
                  <a:cubicBezTo>
                    <a:pt x="1490" y="358"/>
                    <a:pt x="1868" y="298"/>
                    <a:pt x="2235" y="248"/>
                  </a:cubicBezTo>
                  <a:cubicBezTo>
                    <a:pt x="2424" y="228"/>
                    <a:pt x="2613" y="208"/>
                    <a:pt x="2801" y="199"/>
                  </a:cubicBezTo>
                  <a:cubicBezTo>
                    <a:pt x="2990" y="199"/>
                    <a:pt x="3178" y="189"/>
                    <a:pt x="3367" y="189"/>
                  </a:cubicBezTo>
                  <a:cubicBezTo>
                    <a:pt x="3546" y="189"/>
                    <a:pt x="3734" y="199"/>
                    <a:pt x="3923" y="208"/>
                  </a:cubicBezTo>
                  <a:cubicBezTo>
                    <a:pt x="3923" y="208"/>
                    <a:pt x="3992" y="208"/>
                    <a:pt x="4062" y="219"/>
                  </a:cubicBezTo>
                  <a:lnTo>
                    <a:pt x="4201" y="239"/>
                  </a:lnTo>
                  <a:lnTo>
                    <a:pt x="4350" y="239"/>
                  </a:lnTo>
                  <a:lnTo>
                    <a:pt x="4479" y="248"/>
                  </a:lnTo>
                  <a:lnTo>
                    <a:pt x="44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5881475" y="2586100"/>
              <a:ext cx="35275" cy="9950"/>
            </a:xfrm>
            <a:custGeom>
              <a:avLst/>
              <a:gdLst/>
              <a:ahLst/>
              <a:cxnLst/>
              <a:rect l="l" t="t" r="r" b="b"/>
              <a:pathLst>
                <a:path w="1411" h="398" extrusionOk="0">
                  <a:moveTo>
                    <a:pt x="1411" y="1"/>
                  </a:moveTo>
                  <a:lnTo>
                    <a:pt x="1411" y="1"/>
                  </a:lnTo>
                  <a:cubicBezTo>
                    <a:pt x="1341" y="10"/>
                    <a:pt x="1272" y="10"/>
                    <a:pt x="1212" y="21"/>
                  </a:cubicBezTo>
                  <a:lnTo>
                    <a:pt x="1033" y="50"/>
                  </a:lnTo>
                  <a:cubicBezTo>
                    <a:pt x="924" y="80"/>
                    <a:pt x="805" y="100"/>
                    <a:pt x="705" y="120"/>
                  </a:cubicBezTo>
                  <a:cubicBezTo>
                    <a:pt x="596" y="129"/>
                    <a:pt x="487" y="129"/>
                    <a:pt x="378" y="140"/>
                  </a:cubicBezTo>
                  <a:cubicBezTo>
                    <a:pt x="318" y="149"/>
                    <a:pt x="259" y="149"/>
                    <a:pt x="199" y="149"/>
                  </a:cubicBezTo>
                  <a:cubicBezTo>
                    <a:pt x="140" y="160"/>
                    <a:pt x="60" y="160"/>
                    <a:pt x="1" y="189"/>
                  </a:cubicBezTo>
                  <a:lnTo>
                    <a:pt x="140" y="398"/>
                  </a:lnTo>
                  <a:cubicBezTo>
                    <a:pt x="179" y="388"/>
                    <a:pt x="199" y="358"/>
                    <a:pt x="248" y="338"/>
                  </a:cubicBezTo>
                  <a:cubicBezTo>
                    <a:pt x="299" y="318"/>
                    <a:pt x="348" y="299"/>
                    <a:pt x="398" y="288"/>
                  </a:cubicBezTo>
                  <a:cubicBezTo>
                    <a:pt x="497" y="259"/>
                    <a:pt x="606" y="239"/>
                    <a:pt x="725" y="229"/>
                  </a:cubicBezTo>
                  <a:cubicBezTo>
                    <a:pt x="835" y="209"/>
                    <a:pt x="934" y="199"/>
                    <a:pt x="1043" y="199"/>
                  </a:cubicBezTo>
                  <a:cubicBezTo>
                    <a:pt x="1093" y="199"/>
                    <a:pt x="1142" y="209"/>
                    <a:pt x="1192" y="219"/>
                  </a:cubicBezTo>
                  <a:cubicBezTo>
                    <a:pt x="1241" y="229"/>
                    <a:pt x="1281" y="249"/>
                    <a:pt x="1311" y="259"/>
                  </a:cubicBezTo>
                  <a:lnTo>
                    <a:pt x="14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5896600" y="2682150"/>
              <a:ext cx="38750" cy="50425"/>
            </a:xfrm>
            <a:custGeom>
              <a:avLst/>
              <a:gdLst/>
              <a:ahLst/>
              <a:cxnLst/>
              <a:rect l="l" t="t" r="r" b="b"/>
              <a:pathLst>
                <a:path w="1550" h="2017" extrusionOk="0">
                  <a:moveTo>
                    <a:pt x="617" y="210"/>
                  </a:moveTo>
                  <a:lnTo>
                    <a:pt x="636" y="230"/>
                  </a:lnTo>
                  <a:cubicBezTo>
                    <a:pt x="656" y="250"/>
                    <a:pt x="676" y="279"/>
                    <a:pt x="696" y="299"/>
                  </a:cubicBezTo>
                  <a:lnTo>
                    <a:pt x="726" y="358"/>
                  </a:lnTo>
                  <a:cubicBezTo>
                    <a:pt x="746" y="378"/>
                    <a:pt x="756" y="398"/>
                    <a:pt x="766" y="428"/>
                  </a:cubicBezTo>
                  <a:cubicBezTo>
                    <a:pt x="825" y="517"/>
                    <a:pt x="865" y="616"/>
                    <a:pt x="914" y="726"/>
                  </a:cubicBezTo>
                  <a:cubicBezTo>
                    <a:pt x="1014" y="925"/>
                    <a:pt x="1123" y="1103"/>
                    <a:pt x="1223" y="1302"/>
                  </a:cubicBezTo>
                  <a:lnTo>
                    <a:pt x="1342" y="1540"/>
                  </a:lnTo>
                  <a:cubicBezTo>
                    <a:pt x="1351" y="1550"/>
                    <a:pt x="1362" y="1570"/>
                    <a:pt x="1351" y="1570"/>
                  </a:cubicBezTo>
                  <a:lnTo>
                    <a:pt x="1312" y="1570"/>
                  </a:lnTo>
                  <a:lnTo>
                    <a:pt x="1212" y="1580"/>
                  </a:lnTo>
                  <a:cubicBezTo>
                    <a:pt x="1024" y="1600"/>
                    <a:pt x="825" y="1620"/>
                    <a:pt x="627" y="1649"/>
                  </a:cubicBezTo>
                  <a:cubicBezTo>
                    <a:pt x="509" y="1674"/>
                    <a:pt x="386" y="1699"/>
                    <a:pt x="266" y="1729"/>
                  </a:cubicBezTo>
                  <a:lnTo>
                    <a:pt x="266" y="1729"/>
                  </a:lnTo>
                  <a:cubicBezTo>
                    <a:pt x="284" y="1602"/>
                    <a:pt x="305" y="1474"/>
                    <a:pt x="329" y="1342"/>
                  </a:cubicBezTo>
                  <a:lnTo>
                    <a:pt x="389" y="1024"/>
                  </a:lnTo>
                  <a:lnTo>
                    <a:pt x="478" y="706"/>
                  </a:lnTo>
                  <a:lnTo>
                    <a:pt x="567" y="389"/>
                  </a:lnTo>
                  <a:lnTo>
                    <a:pt x="597" y="279"/>
                  </a:lnTo>
                  <a:lnTo>
                    <a:pt x="617" y="239"/>
                  </a:lnTo>
                  <a:lnTo>
                    <a:pt x="617" y="210"/>
                  </a:lnTo>
                  <a:close/>
                  <a:moveTo>
                    <a:pt x="577" y="1"/>
                  </a:moveTo>
                  <a:cubicBezTo>
                    <a:pt x="577" y="11"/>
                    <a:pt x="567" y="31"/>
                    <a:pt x="557" y="51"/>
                  </a:cubicBezTo>
                  <a:lnTo>
                    <a:pt x="517" y="150"/>
                  </a:lnTo>
                  <a:lnTo>
                    <a:pt x="448" y="349"/>
                  </a:lnTo>
                  <a:lnTo>
                    <a:pt x="339" y="667"/>
                  </a:lnTo>
                  <a:lnTo>
                    <a:pt x="239" y="974"/>
                  </a:lnTo>
                  <a:lnTo>
                    <a:pt x="160" y="1292"/>
                  </a:lnTo>
                  <a:cubicBezTo>
                    <a:pt x="100" y="1501"/>
                    <a:pt x="51" y="1709"/>
                    <a:pt x="1" y="1918"/>
                  </a:cubicBezTo>
                  <a:lnTo>
                    <a:pt x="105" y="1945"/>
                  </a:lnTo>
                  <a:lnTo>
                    <a:pt x="130" y="2017"/>
                  </a:lnTo>
                  <a:cubicBezTo>
                    <a:pt x="163" y="2003"/>
                    <a:pt x="195" y="1990"/>
                    <a:pt x="228" y="1977"/>
                  </a:cubicBezTo>
                  <a:lnTo>
                    <a:pt x="228" y="1977"/>
                  </a:lnTo>
                  <a:lnTo>
                    <a:pt x="230" y="1977"/>
                  </a:lnTo>
                  <a:cubicBezTo>
                    <a:pt x="230" y="1977"/>
                    <a:pt x="230" y="1977"/>
                    <a:pt x="230" y="1976"/>
                  </a:cubicBezTo>
                  <a:lnTo>
                    <a:pt x="230" y="1976"/>
                  </a:lnTo>
                  <a:cubicBezTo>
                    <a:pt x="369" y="1921"/>
                    <a:pt x="514" y="1868"/>
                    <a:pt x="667" y="1828"/>
                  </a:cubicBezTo>
                  <a:cubicBezTo>
                    <a:pt x="855" y="1788"/>
                    <a:pt x="1044" y="1748"/>
                    <a:pt x="1232" y="1719"/>
                  </a:cubicBezTo>
                  <a:lnTo>
                    <a:pt x="1331" y="1699"/>
                  </a:lnTo>
                  <a:cubicBezTo>
                    <a:pt x="1371" y="1699"/>
                    <a:pt x="1421" y="1689"/>
                    <a:pt x="1421" y="1689"/>
                  </a:cubicBezTo>
                  <a:lnTo>
                    <a:pt x="1530" y="1679"/>
                  </a:lnTo>
                  <a:lnTo>
                    <a:pt x="1540" y="1679"/>
                  </a:lnTo>
                  <a:cubicBezTo>
                    <a:pt x="1550" y="1679"/>
                    <a:pt x="1540" y="1669"/>
                    <a:pt x="1540" y="1669"/>
                  </a:cubicBezTo>
                  <a:lnTo>
                    <a:pt x="1520" y="1640"/>
                  </a:lnTo>
                  <a:lnTo>
                    <a:pt x="1501" y="1590"/>
                  </a:lnTo>
                  <a:lnTo>
                    <a:pt x="1312" y="1242"/>
                  </a:lnTo>
                  <a:cubicBezTo>
                    <a:pt x="1212" y="1053"/>
                    <a:pt x="1093" y="865"/>
                    <a:pt x="1004" y="676"/>
                  </a:cubicBezTo>
                  <a:cubicBezTo>
                    <a:pt x="954" y="577"/>
                    <a:pt x="914" y="477"/>
                    <a:pt x="855" y="378"/>
                  </a:cubicBezTo>
                  <a:cubicBezTo>
                    <a:pt x="845" y="349"/>
                    <a:pt x="835" y="329"/>
                    <a:pt x="815" y="299"/>
                  </a:cubicBezTo>
                  <a:lnTo>
                    <a:pt x="766" y="210"/>
                  </a:lnTo>
                  <a:cubicBezTo>
                    <a:pt x="716" y="160"/>
                    <a:pt x="676" y="91"/>
                    <a:pt x="617" y="41"/>
                  </a:cubicBezTo>
                  <a:lnTo>
                    <a:pt x="57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5982500" y="2596525"/>
              <a:ext cx="81700" cy="88500"/>
            </a:xfrm>
            <a:custGeom>
              <a:avLst/>
              <a:gdLst/>
              <a:ahLst/>
              <a:cxnLst/>
              <a:rect l="l" t="t" r="r" b="b"/>
              <a:pathLst>
                <a:path w="3268" h="3540" extrusionOk="0">
                  <a:moveTo>
                    <a:pt x="3009" y="1"/>
                  </a:moveTo>
                  <a:cubicBezTo>
                    <a:pt x="2781" y="378"/>
                    <a:pt x="2542" y="745"/>
                    <a:pt x="2344" y="1142"/>
                  </a:cubicBezTo>
                  <a:cubicBezTo>
                    <a:pt x="2235" y="1331"/>
                    <a:pt x="2136" y="1530"/>
                    <a:pt x="2026" y="1718"/>
                  </a:cubicBezTo>
                  <a:lnTo>
                    <a:pt x="1758" y="2324"/>
                  </a:lnTo>
                  <a:cubicBezTo>
                    <a:pt x="1719" y="2433"/>
                    <a:pt x="1659" y="2523"/>
                    <a:pt x="1629" y="2632"/>
                  </a:cubicBezTo>
                  <a:lnTo>
                    <a:pt x="1520" y="2940"/>
                  </a:lnTo>
                  <a:lnTo>
                    <a:pt x="1410" y="3257"/>
                  </a:lnTo>
                  <a:lnTo>
                    <a:pt x="1371" y="3386"/>
                  </a:lnTo>
                  <a:lnTo>
                    <a:pt x="1361" y="3396"/>
                  </a:lnTo>
                  <a:cubicBezTo>
                    <a:pt x="1361" y="3400"/>
                    <a:pt x="1360" y="3401"/>
                    <a:pt x="1358" y="3401"/>
                  </a:cubicBezTo>
                  <a:cubicBezTo>
                    <a:pt x="1354" y="3401"/>
                    <a:pt x="1348" y="3396"/>
                    <a:pt x="1341" y="3396"/>
                  </a:cubicBezTo>
                  <a:lnTo>
                    <a:pt x="1301" y="3386"/>
                  </a:lnTo>
                  <a:lnTo>
                    <a:pt x="984" y="3337"/>
                  </a:lnTo>
                  <a:lnTo>
                    <a:pt x="656" y="3307"/>
                  </a:lnTo>
                  <a:cubicBezTo>
                    <a:pt x="437" y="3287"/>
                    <a:pt x="229" y="3247"/>
                    <a:pt x="11" y="3247"/>
                  </a:cubicBezTo>
                  <a:lnTo>
                    <a:pt x="0" y="3476"/>
                  </a:lnTo>
                  <a:cubicBezTo>
                    <a:pt x="43" y="3474"/>
                    <a:pt x="87" y="3473"/>
                    <a:pt x="131" y="3473"/>
                  </a:cubicBezTo>
                  <a:cubicBezTo>
                    <a:pt x="299" y="3473"/>
                    <a:pt x="471" y="3485"/>
                    <a:pt x="636" y="3485"/>
                  </a:cubicBezTo>
                  <a:lnTo>
                    <a:pt x="964" y="3496"/>
                  </a:lnTo>
                  <a:lnTo>
                    <a:pt x="1282" y="3525"/>
                  </a:lnTo>
                  <a:lnTo>
                    <a:pt x="1401" y="3536"/>
                  </a:lnTo>
                  <a:cubicBezTo>
                    <a:pt x="1414" y="3536"/>
                    <a:pt x="1427" y="3540"/>
                    <a:pt x="1437" y="3540"/>
                  </a:cubicBezTo>
                  <a:cubicBezTo>
                    <a:pt x="1443" y="3540"/>
                    <a:pt x="1447" y="3539"/>
                    <a:pt x="1450" y="3536"/>
                  </a:cubicBezTo>
                  <a:lnTo>
                    <a:pt x="1470" y="3476"/>
                  </a:lnTo>
                  <a:lnTo>
                    <a:pt x="1529" y="3287"/>
                  </a:lnTo>
                  <a:lnTo>
                    <a:pt x="1629" y="2979"/>
                  </a:lnTo>
                  <a:lnTo>
                    <a:pt x="1728" y="2671"/>
                  </a:lnTo>
                  <a:cubicBezTo>
                    <a:pt x="1758" y="2562"/>
                    <a:pt x="1818" y="2463"/>
                    <a:pt x="1858" y="2364"/>
                  </a:cubicBezTo>
                  <a:lnTo>
                    <a:pt x="1997" y="2066"/>
                  </a:lnTo>
                  <a:lnTo>
                    <a:pt x="2136" y="1768"/>
                  </a:lnTo>
                  <a:cubicBezTo>
                    <a:pt x="2244" y="1579"/>
                    <a:pt x="2364" y="1391"/>
                    <a:pt x="2483" y="1212"/>
                  </a:cubicBezTo>
                  <a:cubicBezTo>
                    <a:pt x="2711" y="835"/>
                    <a:pt x="2989" y="487"/>
                    <a:pt x="3267" y="129"/>
                  </a:cubicBezTo>
                  <a:lnTo>
                    <a:pt x="30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087500" y="2605700"/>
              <a:ext cx="35025" cy="112475"/>
            </a:xfrm>
            <a:custGeom>
              <a:avLst/>
              <a:gdLst/>
              <a:ahLst/>
              <a:cxnLst/>
              <a:rect l="l" t="t" r="r" b="b"/>
              <a:pathLst>
                <a:path w="1401" h="4499" extrusionOk="0">
                  <a:moveTo>
                    <a:pt x="21" y="1"/>
                  </a:moveTo>
                  <a:lnTo>
                    <a:pt x="21" y="1"/>
                  </a:lnTo>
                  <a:cubicBezTo>
                    <a:pt x="90" y="448"/>
                    <a:pt x="180" y="885"/>
                    <a:pt x="199" y="1322"/>
                  </a:cubicBezTo>
                  <a:cubicBezTo>
                    <a:pt x="219" y="1550"/>
                    <a:pt x="229" y="1768"/>
                    <a:pt x="229" y="1987"/>
                  </a:cubicBezTo>
                  <a:cubicBezTo>
                    <a:pt x="229" y="1987"/>
                    <a:pt x="229" y="2145"/>
                    <a:pt x="219" y="2315"/>
                  </a:cubicBezTo>
                  <a:cubicBezTo>
                    <a:pt x="209" y="2473"/>
                    <a:pt x="199" y="2642"/>
                    <a:pt x="199" y="2642"/>
                  </a:cubicBezTo>
                  <a:cubicBezTo>
                    <a:pt x="189" y="2751"/>
                    <a:pt x="189" y="2860"/>
                    <a:pt x="169" y="2970"/>
                  </a:cubicBezTo>
                  <a:lnTo>
                    <a:pt x="110" y="3288"/>
                  </a:lnTo>
                  <a:lnTo>
                    <a:pt x="50" y="3605"/>
                  </a:lnTo>
                  <a:lnTo>
                    <a:pt x="10" y="3794"/>
                  </a:lnTo>
                  <a:lnTo>
                    <a:pt x="1" y="3864"/>
                  </a:lnTo>
                  <a:cubicBezTo>
                    <a:pt x="1" y="3873"/>
                    <a:pt x="30" y="3883"/>
                    <a:pt x="50" y="3893"/>
                  </a:cubicBezTo>
                  <a:lnTo>
                    <a:pt x="160" y="3933"/>
                  </a:lnTo>
                  <a:lnTo>
                    <a:pt x="447" y="4062"/>
                  </a:lnTo>
                  <a:lnTo>
                    <a:pt x="736" y="4211"/>
                  </a:lnTo>
                  <a:cubicBezTo>
                    <a:pt x="934" y="4300"/>
                    <a:pt x="1122" y="4389"/>
                    <a:pt x="1311" y="4499"/>
                  </a:cubicBezTo>
                  <a:lnTo>
                    <a:pt x="1400" y="4290"/>
                  </a:lnTo>
                  <a:cubicBezTo>
                    <a:pt x="1212" y="4191"/>
                    <a:pt x="1014" y="4122"/>
                    <a:pt x="815" y="4032"/>
                  </a:cubicBezTo>
                  <a:lnTo>
                    <a:pt x="507" y="3913"/>
                  </a:lnTo>
                  <a:lnTo>
                    <a:pt x="199" y="3804"/>
                  </a:lnTo>
                  <a:lnTo>
                    <a:pt x="160" y="3794"/>
                  </a:lnTo>
                  <a:cubicBezTo>
                    <a:pt x="160" y="3784"/>
                    <a:pt x="149" y="3784"/>
                    <a:pt x="140" y="3784"/>
                  </a:cubicBezTo>
                  <a:lnTo>
                    <a:pt x="149" y="3764"/>
                  </a:lnTo>
                  <a:lnTo>
                    <a:pt x="169" y="3635"/>
                  </a:lnTo>
                  <a:lnTo>
                    <a:pt x="219" y="3308"/>
                  </a:lnTo>
                  <a:lnTo>
                    <a:pt x="279" y="2979"/>
                  </a:lnTo>
                  <a:cubicBezTo>
                    <a:pt x="299" y="2871"/>
                    <a:pt x="299" y="2761"/>
                    <a:pt x="308" y="2652"/>
                  </a:cubicBezTo>
                  <a:lnTo>
                    <a:pt x="348" y="1987"/>
                  </a:lnTo>
                  <a:cubicBezTo>
                    <a:pt x="358" y="1768"/>
                    <a:pt x="358" y="1550"/>
                    <a:pt x="358" y="1331"/>
                  </a:cubicBezTo>
                  <a:cubicBezTo>
                    <a:pt x="358" y="894"/>
                    <a:pt x="328" y="448"/>
                    <a:pt x="308" y="11"/>
                  </a:cubicBezTo>
                  <a:lnTo>
                    <a:pt x="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5978525" y="2739500"/>
              <a:ext cx="118175" cy="35275"/>
            </a:xfrm>
            <a:custGeom>
              <a:avLst/>
              <a:gdLst/>
              <a:ahLst/>
              <a:cxnLst/>
              <a:rect l="l" t="t" r="r" b="b"/>
              <a:pathLst>
                <a:path w="4727" h="1411" extrusionOk="0">
                  <a:moveTo>
                    <a:pt x="20" y="1"/>
                  </a:moveTo>
                  <a:lnTo>
                    <a:pt x="1" y="239"/>
                  </a:lnTo>
                  <a:cubicBezTo>
                    <a:pt x="398" y="249"/>
                    <a:pt x="795" y="269"/>
                    <a:pt x="1202" y="328"/>
                  </a:cubicBezTo>
                  <a:cubicBezTo>
                    <a:pt x="1401" y="338"/>
                    <a:pt x="1600" y="378"/>
                    <a:pt x="1798" y="418"/>
                  </a:cubicBezTo>
                  <a:lnTo>
                    <a:pt x="2086" y="477"/>
                  </a:lnTo>
                  <a:lnTo>
                    <a:pt x="2384" y="547"/>
                  </a:lnTo>
                  <a:lnTo>
                    <a:pt x="2672" y="626"/>
                  </a:lnTo>
                  <a:lnTo>
                    <a:pt x="2959" y="716"/>
                  </a:lnTo>
                  <a:cubicBezTo>
                    <a:pt x="3158" y="785"/>
                    <a:pt x="3347" y="844"/>
                    <a:pt x="3535" y="924"/>
                  </a:cubicBezTo>
                  <a:cubicBezTo>
                    <a:pt x="3714" y="1003"/>
                    <a:pt x="3903" y="1073"/>
                    <a:pt x="4082" y="1162"/>
                  </a:cubicBezTo>
                  <a:lnTo>
                    <a:pt x="4349" y="1292"/>
                  </a:lnTo>
                  <a:cubicBezTo>
                    <a:pt x="4400" y="1312"/>
                    <a:pt x="4449" y="1331"/>
                    <a:pt x="4488" y="1351"/>
                  </a:cubicBezTo>
                  <a:lnTo>
                    <a:pt x="4618" y="1411"/>
                  </a:lnTo>
                  <a:lnTo>
                    <a:pt x="4727" y="1182"/>
                  </a:lnTo>
                  <a:lnTo>
                    <a:pt x="4578" y="1133"/>
                  </a:lnTo>
                  <a:cubicBezTo>
                    <a:pt x="4528" y="1113"/>
                    <a:pt x="4479" y="1113"/>
                    <a:pt x="4439" y="1093"/>
                  </a:cubicBezTo>
                  <a:lnTo>
                    <a:pt x="4151" y="983"/>
                  </a:lnTo>
                  <a:cubicBezTo>
                    <a:pt x="3963" y="914"/>
                    <a:pt x="3774" y="855"/>
                    <a:pt x="3575" y="795"/>
                  </a:cubicBezTo>
                  <a:cubicBezTo>
                    <a:pt x="3387" y="725"/>
                    <a:pt x="3188" y="666"/>
                    <a:pt x="2999" y="617"/>
                  </a:cubicBezTo>
                  <a:lnTo>
                    <a:pt x="2701" y="527"/>
                  </a:lnTo>
                  <a:lnTo>
                    <a:pt x="2403" y="458"/>
                  </a:lnTo>
                  <a:lnTo>
                    <a:pt x="2116" y="378"/>
                  </a:lnTo>
                  <a:lnTo>
                    <a:pt x="1818" y="308"/>
                  </a:lnTo>
                  <a:cubicBezTo>
                    <a:pt x="1619" y="269"/>
                    <a:pt x="1421" y="219"/>
                    <a:pt x="1222" y="189"/>
                  </a:cubicBezTo>
                  <a:cubicBezTo>
                    <a:pt x="825" y="100"/>
                    <a:pt x="418" y="50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5977300" y="2762350"/>
              <a:ext cx="109725" cy="33275"/>
            </a:xfrm>
            <a:custGeom>
              <a:avLst/>
              <a:gdLst/>
              <a:ahLst/>
              <a:cxnLst/>
              <a:rect l="l" t="t" r="r" b="b"/>
              <a:pathLst>
                <a:path w="4389" h="1331" extrusionOk="0">
                  <a:moveTo>
                    <a:pt x="10" y="0"/>
                  </a:moveTo>
                  <a:lnTo>
                    <a:pt x="0" y="239"/>
                  </a:lnTo>
                  <a:cubicBezTo>
                    <a:pt x="367" y="248"/>
                    <a:pt x="735" y="268"/>
                    <a:pt x="1102" y="318"/>
                  </a:cubicBezTo>
                  <a:cubicBezTo>
                    <a:pt x="1291" y="338"/>
                    <a:pt x="1479" y="367"/>
                    <a:pt x="1658" y="407"/>
                  </a:cubicBezTo>
                  <a:lnTo>
                    <a:pt x="1936" y="457"/>
                  </a:lnTo>
                  <a:lnTo>
                    <a:pt x="2205" y="526"/>
                  </a:lnTo>
                  <a:lnTo>
                    <a:pt x="2483" y="596"/>
                  </a:lnTo>
                  <a:lnTo>
                    <a:pt x="2750" y="685"/>
                  </a:lnTo>
                  <a:cubicBezTo>
                    <a:pt x="2929" y="745"/>
                    <a:pt x="3098" y="795"/>
                    <a:pt x="3277" y="874"/>
                  </a:cubicBezTo>
                  <a:cubicBezTo>
                    <a:pt x="3445" y="943"/>
                    <a:pt x="3624" y="1013"/>
                    <a:pt x="3783" y="1093"/>
                  </a:cubicBezTo>
                  <a:lnTo>
                    <a:pt x="4031" y="1212"/>
                  </a:lnTo>
                  <a:cubicBezTo>
                    <a:pt x="4071" y="1241"/>
                    <a:pt x="4120" y="1251"/>
                    <a:pt x="4170" y="1271"/>
                  </a:cubicBezTo>
                  <a:lnTo>
                    <a:pt x="4279" y="1331"/>
                  </a:lnTo>
                  <a:lnTo>
                    <a:pt x="4389" y="1102"/>
                  </a:lnTo>
                  <a:lnTo>
                    <a:pt x="4250" y="1053"/>
                  </a:lnTo>
                  <a:cubicBezTo>
                    <a:pt x="4210" y="1043"/>
                    <a:pt x="4160" y="1033"/>
                    <a:pt x="4120" y="1013"/>
                  </a:cubicBezTo>
                  <a:lnTo>
                    <a:pt x="3853" y="923"/>
                  </a:lnTo>
                  <a:cubicBezTo>
                    <a:pt x="3684" y="854"/>
                    <a:pt x="3495" y="804"/>
                    <a:pt x="3317" y="745"/>
                  </a:cubicBezTo>
                  <a:cubicBezTo>
                    <a:pt x="3138" y="676"/>
                    <a:pt x="2959" y="626"/>
                    <a:pt x="2780" y="576"/>
                  </a:cubicBezTo>
                  <a:lnTo>
                    <a:pt x="2512" y="497"/>
                  </a:lnTo>
                  <a:lnTo>
                    <a:pt x="2234" y="427"/>
                  </a:lnTo>
                  <a:lnTo>
                    <a:pt x="1956" y="358"/>
                  </a:lnTo>
                  <a:lnTo>
                    <a:pt x="1678" y="298"/>
                  </a:lnTo>
                  <a:cubicBezTo>
                    <a:pt x="1499" y="259"/>
                    <a:pt x="1311" y="208"/>
                    <a:pt x="1132" y="179"/>
                  </a:cubicBezTo>
                  <a:cubicBezTo>
                    <a:pt x="755" y="100"/>
                    <a:pt x="387" y="5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059200" y="2595275"/>
              <a:ext cx="34775" cy="13425"/>
            </a:xfrm>
            <a:custGeom>
              <a:avLst/>
              <a:gdLst/>
              <a:ahLst/>
              <a:cxnLst/>
              <a:rect l="l" t="t" r="r" b="b"/>
              <a:pathLst>
                <a:path w="1391" h="537" extrusionOk="0">
                  <a:moveTo>
                    <a:pt x="1" y="1"/>
                  </a:moveTo>
                  <a:lnTo>
                    <a:pt x="60" y="239"/>
                  </a:lnTo>
                  <a:cubicBezTo>
                    <a:pt x="69" y="241"/>
                    <a:pt x="77" y="242"/>
                    <a:pt x="85" y="242"/>
                  </a:cubicBezTo>
                  <a:cubicBezTo>
                    <a:pt x="117" y="242"/>
                    <a:pt x="148" y="229"/>
                    <a:pt x="180" y="229"/>
                  </a:cubicBezTo>
                  <a:lnTo>
                    <a:pt x="338" y="229"/>
                  </a:lnTo>
                  <a:cubicBezTo>
                    <a:pt x="447" y="249"/>
                    <a:pt x="557" y="269"/>
                    <a:pt x="666" y="299"/>
                  </a:cubicBezTo>
                  <a:cubicBezTo>
                    <a:pt x="775" y="318"/>
                    <a:pt x="875" y="349"/>
                    <a:pt x="974" y="388"/>
                  </a:cubicBezTo>
                  <a:cubicBezTo>
                    <a:pt x="1023" y="408"/>
                    <a:pt x="1063" y="428"/>
                    <a:pt x="1113" y="457"/>
                  </a:cubicBezTo>
                  <a:cubicBezTo>
                    <a:pt x="1153" y="477"/>
                    <a:pt x="1182" y="517"/>
                    <a:pt x="1212" y="537"/>
                  </a:cubicBezTo>
                  <a:lnTo>
                    <a:pt x="1391" y="338"/>
                  </a:lnTo>
                  <a:cubicBezTo>
                    <a:pt x="1321" y="318"/>
                    <a:pt x="1252" y="289"/>
                    <a:pt x="1192" y="279"/>
                  </a:cubicBezTo>
                  <a:lnTo>
                    <a:pt x="1014" y="249"/>
                  </a:lnTo>
                  <a:lnTo>
                    <a:pt x="686" y="190"/>
                  </a:lnTo>
                  <a:cubicBezTo>
                    <a:pt x="586" y="170"/>
                    <a:pt x="477" y="130"/>
                    <a:pt x="368" y="90"/>
                  </a:cubicBezTo>
                  <a:cubicBezTo>
                    <a:pt x="319" y="71"/>
                    <a:pt x="259" y="51"/>
                    <a:pt x="209" y="31"/>
                  </a:cubicBezTo>
                  <a:cubicBezTo>
                    <a:pt x="140" y="21"/>
                    <a:pt x="70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6023200" y="2691100"/>
              <a:ext cx="38250" cy="47950"/>
            </a:xfrm>
            <a:custGeom>
              <a:avLst/>
              <a:gdLst/>
              <a:ahLst/>
              <a:cxnLst/>
              <a:rect l="l" t="t" r="r" b="b"/>
              <a:pathLst>
                <a:path w="1530" h="1918" extrusionOk="0">
                  <a:moveTo>
                    <a:pt x="1192" y="219"/>
                  </a:moveTo>
                  <a:lnTo>
                    <a:pt x="1203" y="239"/>
                  </a:lnTo>
                  <a:cubicBezTo>
                    <a:pt x="1222" y="269"/>
                    <a:pt x="1222" y="298"/>
                    <a:pt x="1232" y="328"/>
                  </a:cubicBezTo>
                  <a:lnTo>
                    <a:pt x="1252" y="388"/>
                  </a:lnTo>
                  <a:cubicBezTo>
                    <a:pt x="1252" y="417"/>
                    <a:pt x="1252" y="437"/>
                    <a:pt x="1262" y="467"/>
                  </a:cubicBezTo>
                  <a:lnTo>
                    <a:pt x="1292" y="795"/>
                  </a:lnTo>
                  <a:cubicBezTo>
                    <a:pt x="1302" y="1023"/>
                    <a:pt x="1351" y="1232"/>
                    <a:pt x="1371" y="1450"/>
                  </a:cubicBezTo>
                  <a:lnTo>
                    <a:pt x="1391" y="1718"/>
                  </a:lnTo>
                  <a:cubicBezTo>
                    <a:pt x="1391" y="1728"/>
                    <a:pt x="1401" y="1748"/>
                    <a:pt x="1391" y="1748"/>
                  </a:cubicBezTo>
                  <a:lnTo>
                    <a:pt x="1361" y="1738"/>
                  </a:lnTo>
                  <a:lnTo>
                    <a:pt x="1262" y="1708"/>
                  </a:lnTo>
                  <a:cubicBezTo>
                    <a:pt x="955" y="1627"/>
                    <a:pt x="640" y="1540"/>
                    <a:pt x="320" y="1505"/>
                  </a:cubicBezTo>
                  <a:lnTo>
                    <a:pt x="320" y="1505"/>
                  </a:lnTo>
                  <a:cubicBezTo>
                    <a:pt x="384" y="1392"/>
                    <a:pt x="451" y="1277"/>
                    <a:pt x="517" y="1162"/>
                  </a:cubicBezTo>
                  <a:lnTo>
                    <a:pt x="696" y="884"/>
                  </a:lnTo>
                  <a:lnTo>
                    <a:pt x="885" y="626"/>
                  </a:lnTo>
                  <a:lnTo>
                    <a:pt x="1083" y="368"/>
                  </a:lnTo>
                  <a:lnTo>
                    <a:pt x="1153" y="269"/>
                  </a:lnTo>
                  <a:lnTo>
                    <a:pt x="1183" y="239"/>
                  </a:lnTo>
                  <a:lnTo>
                    <a:pt x="1192" y="219"/>
                  </a:lnTo>
                  <a:close/>
                  <a:moveTo>
                    <a:pt x="1242" y="0"/>
                  </a:moveTo>
                  <a:cubicBezTo>
                    <a:pt x="1222" y="11"/>
                    <a:pt x="1212" y="31"/>
                    <a:pt x="1203" y="40"/>
                  </a:cubicBezTo>
                  <a:lnTo>
                    <a:pt x="1123" y="130"/>
                  </a:lnTo>
                  <a:lnTo>
                    <a:pt x="984" y="289"/>
                  </a:lnTo>
                  <a:lnTo>
                    <a:pt x="775" y="537"/>
                  </a:lnTo>
                  <a:lnTo>
                    <a:pt x="676" y="656"/>
                  </a:lnTo>
                  <a:cubicBezTo>
                    <a:pt x="627" y="726"/>
                    <a:pt x="567" y="785"/>
                    <a:pt x="567" y="785"/>
                  </a:cubicBezTo>
                  <a:lnTo>
                    <a:pt x="378" y="1053"/>
                  </a:lnTo>
                  <a:cubicBezTo>
                    <a:pt x="249" y="1232"/>
                    <a:pt x="130" y="1410"/>
                    <a:pt x="1" y="1589"/>
                  </a:cubicBezTo>
                  <a:lnTo>
                    <a:pt x="94" y="1650"/>
                  </a:lnTo>
                  <a:lnTo>
                    <a:pt x="94" y="1650"/>
                  </a:lnTo>
                  <a:lnTo>
                    <a:pt x="91" y="1728"/>
                  </a:lnTo>
                  <a:cubicBezTo>
                    <a:pt x="152" y="1723"/>
                    <a:pt x="213" y="1721"/>
                    <a:pt x="274" y="1721"/>
                  </a:cubicBezTo>
                  <a:cubicBezTo>
                    <a:pt x="590" y="1721"/>
                    <a:pt x="906" y="1779"/>
                    <a:pt x="1222" y="1838"/>
                  </a:cubicBezTo>
                  <a:lnTo>
                    <a:pt x="1411" y="1887"/>
                  </a:lnTo>
                  <a:lnTo>
                    <a:pt x="1520" y="1917"/>
                  </a:lnTo>
                  <a:lnTo>
                    <a:pt x="1530" y="1917"/>
                  </a:lnTo>
                  <a:lnTo>
                    <a:pt x="1530" y="1907"/>
                  </a:lnTo>
                  <a:lnTo>
                    <a:pt x="1530" y="1877"/>
                  </a:lnTo>
                  <a:lnTo>
                    <a:pt x="1520" y="1818"/>
                  </a:lnTo>
                  <a:lnTo>
                    <a:pt x="1470" y="1430"/>
                  </a:lnTo>
                  <a:cubicBezTo>
                    <a:pt x="1450" y="1212"/>
                    <a:pt x="1401" y="993"/>
                    <a:pt x="1391" y="785"/>
                  </a:cubicBezTo>
                  <a:cubicBezTo>
                    <a:pt x="1381" y="676"/>
                    <a:pt x="1371" y="567"/>
                    <a:pt x="1361" y="448"/>
                  </a:cubicBezTo>
                  <a:cubicBezTo>
                    <a:pt x="1361" y="428"/>
                    <a:pt x="1361" y="397"/>
                    <a:pt x="1351" y="368"/>
                  </a:cubicBezTo>
                  <a:lnTo>
                    <a:pt x="1331" y="269"/>
                  </a:lnTo>
                  <a:cubicBezTo>
                    <a:pt x="1311" y="199"/>
                    <a:pt x="1292" y="130"/>
                    <a:pt x="1262" y="60"/>
                  </a:cubicBezTo>
                  <a:lnTo>
                    <a:pt x="12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6120275" y="2664275"/>
              <a:ext cx="106275" cy="68550"/>
            </a:xfrm>
            <a:custGeom>
              <a:avLst/>
              <a:gdLst/>
              <a:ahLst/>
              <a:cxnLst/>
              <a:rect l="l" t="t" r="r" b="b"/>
              <a:pathLst>
                <a:path w="4251" h="2742" extrusionOk="0">
                  <a:moveTo>
                    <a:pt x="4061" y="1"/>
                  </a:moveTo>
                  <a:cubicBezTo>
                    <a:pt x="3714" y="279"/>
                    <a:pt x="3356" y="537"/>
                    <a:pt x="3028" y="826"/>
                  </a:cubicBezTo>
                  <a:cubicBezTo>
                    <a:pt x="2860" y="974"/>
                    <a:pt x="2691" y="1113"/>
                    <a:pt x="2522" y="1262"/>
                  </a:cubicBezTo>
                  <a:lnTo>
                    <a:pt x="2055" y="1729"/>
                  </a:lnTo>
                  <a:cubicBezTo>
                    <a:pt x="1976" y="1799"/>
                    <a:pt x="1887" y="1878"/>
                    <a:pt x="1817" y="1957"/>
                  </a:cubicBezTo>
                  <a:lnTo>
                    <a:pt x="1609" y="2216"/>
                  </a:lnTo>
                  <a:lnTo>
                    <a:pt x="1400" y="2463"/>
                  </a:lnTo>
                  <a:lnTo>
                    <a:pt x="1311" y="2563"/>
                  </a:lnTo>
                  <a:lnTo>
                    <a:pt x="1301" y="2573"/>
                  </a:lnTo>
                  <a:lnTo>
                    <a:pt x="1281" y="2573"/>
                  </a:lnTo>
                  <a:lnTo>
                    <a:pt x="1241" y="2543"/>
                  </a:lnTo>
                  <a:cubicBezTo>
                    <a:pt x="1053" y="2444"/>
                    <a:pt x="864" y="2335"/>
                    <a:pt x="676" y="2235"/>
                  </a:cubicBezTo>
                  <a:cubicBezTo>
                    <a:pt x="487" y="2126"/>
                    <a:pt x="288" y="2046"/>
                    <a:pt x="89" y="1947"/>
                  </a:cubicBezTo>
                  <a:lnTo>
                    <a:pt x="0" y="2156"/>
                  </a:lnTo>
                  <a:cubicBezTo>
                    <a:pt x="189" y="2235"/>
                    <a:pt x="398" y="2305"/>
                    <a:pt x="586" y="2394"/>
                  </a:cubicBezTo>
                  <a:cubicBezTo>
                    <a:pt x="784" y="2483"/>
                    <a:pt x="983" y="2573"/>
                    <a:pt x="1172" y="2662"/>
                  </a:cubicBezTo>
                  <a:lnTo>
                    <a:pt x="1281" y="2722"/>
                  </a:lnTo>
                  <a:cubicBezTo>
                    <a:pt x="1291" y="2722"/>
                    <a:pt x="1321" y="2741"/>
                    <a:pt x="1331" y="2741"/>
                  </a:cubicBezTo>
                  <a:lnTo>
                    <a:pt x="1371" y="2692"/>
                  </a:lnTo>
                  <a:lnTo>
                    <a:pt x="1490" y="2533"/>
                  </a:lnTo>
                  <a:lnTo>
                    <a:pt x="1698" y="2285"/>
                  </a:lnTo>
                  <a:lnTo>
                    <a:pt x="1896" y="2027"/>
                  </a:lnTo>
                  <a:cubicBezTo>
                    <a:pt x="1966" y="1947"/>
                    <a:pt x="2055" y="1878"/>
                    <a:pt x="2125" y="1799"/>
                  </a:cubicBezTo>
                  <a:lnTo>
                    <a:pt x="2611" y="1351"/>
                  </a:lnTo>
                  <a:cubicBezTo>
                    <a:pt x="2781" y="1203"/>
                    <a:pt x="2959" y="1073"/>
                    <a:pt x="3128" y="945"/>
                  </a:cubicBezTo>
                  <a:cubicBezTo>
                    <a:pt x="3485" y="676"/>
                    <a:pt x="3873" y="458"/>
                    <a:pt x="4250" y="230"/>
                  </a:cubicBezTo>
                  <a:lnTo>
                    <a:pt x="40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6211125" y="2684150"/>
              <a:ext cx="42225" cy="116200"/>
            </a:xfrm>
            <a:custGeom>
              <a:avLst/>
              <a:gdLst/>
              <a:ahLst/>
              <a:cxnLst/>
              <a:rect l="l" t="t" r="r" b="b"/>
              <a:pathLst>
                <a:path w="1689" h="4648" extrusionOk="0">
                  <a:moveTo>
                    <a:pt x="1410" y="0"/>
                  </a:moveTo>
                  <a:cubicBezTo>
                    <a:pt x="1331" y="437"/>
                    <a:pt x="1252" y="874"/>
                    <a:pt x="1113" y="1291"/>
                  </a:cubicBezTo>
                  <a:cubicBezTo>
                    <a:pt x="1043" y="1500"/>
                    <a:pt x="974" y="1718"/>
                    <a:pt x="904" y="1917"/>
                  </a:cubicBezTo>
                  <a:lnTo>
                    <a:pt x="636" y="2522"/>
                  </a:lnTo>
                  <a:cubicBezTo>
                    <a:pt x="586" y="2622"/>
                    <a:pt x="546" y="2721"/>
                    <a:pt x="487" y="2811"/>
                  </a:cubicBezTo>
                  <a:lnTo>
                    <a:pt x="318" y="3089"/>
                  </a:lnTo>
                  <a:lnTo>
                    <a:pt x="149" y="3367"/>
                  </a:lnTo>
                  <a:lnTo>
                    <a:pt x="40" y="3526"/>
                  </a:lnTo>
                  <a:lnTo>
                    <a:pt x="10" y="3585"/>
                  </a:lnTo>
                  <a:cubicBezTo>
                    <a:pt x="0" y="3595"/>
                    <a:pt x="30" y="3615"/>
                    <a:pt x="40" y="3625"/>
                  </a:cubicBezTo>
                  <a:lnTo>
                    <a:pt x="129" y="3704"/>
                  </a:lnTo>
                  <a:cubicBezTo>
                    <a:pt x="278" y="3863"/>
                    <a:pt x="427" y="4012"/>
                    <a:pt x="576" y="4171"/>
                  </a:cubicBezTo>
                  <a:lnTo>
                    <a:pt x="993" y="4647"/>
                  </a:lnTo>
                  <a:lnTo>
                    <a:pt x="1162" y="4488"/>
                  </a:lnTo>
                  <a:cubicBezTo>
                    <a:pt x="1013" y="4340"/>
                    <a:pt x="854" y="4190"/>
                    <a:pt x="696" y="4042"/>
                  </a:cubicBezTo>
                  <a:cubicBezTo>
                    <a:pt x="546" y="3893"/>
                    <a:pt x="378" y="3754"/>
                    <a:pt x="219" y="3605"/>
                  </a:cubicBezTo>
                  <a:lnTo>
                    <a:pt x="179" y="3575"/>
                  </a:lnTo>
                  <a:lnTo>
                    <a:pt x="169" y="3565"/>
                  </a:lnTo>
                  <a:lnTo>
                    <a:pt x="179" y="3545"/>
                  </a:lnTo>
                  <a:lnTo>
                    <a:pt x="248" y="3436"/>
                  </a:lnTo>
                  <a:lnTo>
                    <a:pt x="417" y="3148"/>
                  </a:lnTo>
                  <a:lnTo>
                    <a:pt x="586" y="2860"/>
                  </a:lnTo>
                  <a:cubicBezTo>
                    <a:pt x="636" y="2771"/>
                    <a:pt x="676" y="2672"/>
                    <a:pt x="725" y="2572"/>
                  </a:cubicBezTo>
                  <a:lnTo>
                    <a:pt x="1003" y="1977"/>
                  </a:lnTo>
                  <a:cubicBezTo>
                    <a:pt x="1093" y="1768"/>
                    <a:pt x="1172" y="1560"/>
                    <a:pt x="1252" y="1351"/>
                  </a:cubicBezTo>
                  <a:cubicBezTo>
                    <a:pt x="1420" y="944"/>
                    <a:pt x="1549" y="517"/>
                    <a:pt x="1688" y="110"/>
                  </a:cubicBezTo>
                  <a:lnTo>
                    <a:pt x="14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6094200" y="2769300"/>
              <a:ext cx="101550" cy="74500"/>
            </a:xfrm>
            <a:custGeom>
              <a:avLst/>
              <a:gdLst/>
              <a:ahLst/>
              <a:cxnLst/>
              <a:rect l="l" t="t" r="r" b="b"/>
              <a:pathLst>
                <a:path w="4062" h="2980" extrusionOk="0">
                  <a:moveTo>
                    <a:pt x="90" y="0"/>
                  </a:moveTo>
                  <a:lnTo>
                    <a:pt x="0" y="209"/>
                  </a:lnTo>
                  <a:cubicBezTo>
                    <a:pt x="358" y="358"/>
                    <a:pt x="726" y="537"/>
                    <a:pt x="1073" y="725"/>
                  </a:cubicBezTo>
                  <a:cubicBezTo>
                    <a:pt x="1252" y="824"/>
                    <a:pt x="1430" y="914"/>
                    <a:pt x="1599" y="1023"/>
                  </a:cubicBezTo>
                  <a:cubicBezTo>
                    <a:pt x="1768" y="1142"/>
                    <a:pt x="1937" y="1241"/>
                    <a:pt x="2105" y="1360"/>
                  </a:cubicBezTo>
                  <a:cubicBezTo>
                    <a:pt x="2264" y="1490"/>
                    <a:pt x="2423" y="1609"/>
                    <a:pt x="2582" y="1728"/>
                  </a:cubicBezTo>
                  <a:cubicBezTo>
                    <a:pt x="2741" y="1867"/>
                    <a:pt x="2890" y="1996"/>
                    <a:pt x="3039" y="2125"/>
                  </a:cubicBezTo>
                  <a:cubicBezTo>
                    <a:pt x="3188" y="2264"/>
                    <a:pt x="3327" y="2413"/>
                    <a:pt x="3466" y="2552"/>
                  </a:cubicBezTo>
                  <a:lnTo>
                    <a:pt x="3674" y="2770"/>
                  </a:lnTo>
                  <a:cubicBezTo>
                    <a:pt x="3704" y="2810"/>
                    <a:pt x="3744" y="2840"/>
                    <a:pt x="3784" y="2880"/>
                  </a:cubicBezTo>
                  <a:lnTo>
                    <a:pt x="3883" y="2979"/>
                  </a:lnTo>
                  <a:lnTo>
                    <a:pt x="4062" y="2800"/>
                  </a:lnTo>
                  <a:lnTo>
                    <a:pt x="3932" y="2711"/>
                  </a:lnTo>
                  <a:cubicBezTo>
                    <a:pt x="3893" y="2681"/>
                    <a:pt x="3863" y="2651"/>
                    <a:pt x="3824" y="2611"/>
                  </a:cubicBezTo>
                  <a:lnTo>
                    <a:pt x="3595" y="2413"/>
                  </a:lnTo>
                  <a:cubicBezTo>
                    <a:pt x="3446" y="2284"/>
                    <a:pt x="3287" y="2155"/>
                    <a:pt x="3129" y="2026"/>
                  </a:cubicBezTo>
                  <a:lnTo>
                    <a:pt x="2652" y="1649"/>
                  </a:lnTo>
                  <a:lnTo>
                    <a:pt x="2165" y="1281"/>
                  </a:lnTo>
                  <a:cubicBezTo>
                    <a:pt x="1997" y="1162"/>
                    <a:pt x="1827" y="1053"/>
                    <a:pt x="1659" y="934"/>
                  </a:cubicBezTo>
                  <a:cubicBezTo>
                    <a:pt x="1490" y="815"/>
                    <a:pt x="1311" y="715"/>
                    <a:pt x="1143" y="606"/>
                  </a:cubicBezTo>
                  <a:cubicBezTo>
                    <a:pt x="805" y="387"/>
                    <a:pt x="457" y="179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6084525" y="2790150"/>
              <a:ext cx="94850" cy="69525"/>
            </a:xfrm>
            <a:custGeom>
              <a:avLst/>
              <a:gdLst/>
              <a:ahLst/>
              <a:cxnLst/>
              <a:rect l="l" t="t" r="r" b="b"/>
              <a:pathLst>
                <a:path w="3794" h="2781" extrusionOk="0">
                  <a:moveTo>
                    <a:pt x="100" y="0"/>
                  </a:moveTo>
                  <a:lnTo>
                    <a:pt x="1" y="209"/>
                  </a:lnTo>
                  <a:cubicBezTo>
                    <a:pt x="338" y="348"/>
                    <a:pt x="676" y="506"/>
                    <a:pt x="1003" y="685"/>
                  </a:cubicBezTo>
                  <a:cubicBezTo>
                    <a:pt x="1162" y="775"/>
                    <a:pt x="1331" y="864"/>
                    <a:pt x="1490" y="963"/>
                  </a:cubicBezTo>
                  <a:cubicBezTo>
                    <a:pt x="1649" y="1073"/>
                    <a:pt x="1808" y="1172"/>
                    <a:pt x="1956" y="1281"/>
                  </a:cubicBezTo>
                  <a:cubicBezTo>
                    <a:pt x="2106" y="1391"/>
                    <a:pt x="2254" y="1499"/>
                    <a:pt x="2403" y="1618"/>
                  </a:cubicBezTo>
                  <a:lnTo>
                    <a:pt x="2830" y="1986"/>
                  </a:lnTo>
                  <a:cubicBezTo>
                    <a:pt x="2960" y="2125"/>
                    <a:pt x="3099" y="2254"/>
                    <a:pt x="3227" y="2383"/>
                  </a:cubicBezTo>
                  <a:lnTo>
                    <a:pt x="3416" y="2592"/>
                  </a:lnTo>
                  <a:lnTo>
                    <a:pt x="3516" y="2691"/>
                  </a:lnTo>
                  <a:lnTo>
                    <a:pt x="3615" y="2781"/>
                  </a:lnTo>
                  <a:lnTo>
                    <a:pt x="3794" y="2611"/>
                  </a:lnTo>
                  <a:lnTo>
                    <a:pt x="3674" y="2522"/>
                  </a:lnTo>
                  <a:cubicBezTo>
                    <a:pt x="3635" y="2492"/>
                    <a:pt x="3595" y="2463"/>
                    <a:pt x="3565" y="2433"/>
                  </a:cubicBezTo>
                  <a:lnTo>
                    <a:pt x="3357" y="2244"/>
                  </a:lnTo>
                  <a:cubicBezTo>
                    <a:pt x="3207" y="2125"/>
                    <a:pt x="3068" y="2006"/>
                    <a:pt x="2920" y="1887"/>
                  </a:cubicBezTo>
                  <a:lnTo>
                    <a:pt x="2473" y="1530"/>
                  </a:lnTo>
                  <a:lnTo>
                    <a:pt x="2016" y="1192"/>
                  </a:lnTo>
                  <a:cubicBezTo>
                    <a:pt x="1867" y="1082"/>
                    <a:pt x="1698" y="983"/>
                    <a:pt x="1550" y="874"/>
                  </a:cubicBezTo>
                  <a:cubicBezTo>
                    <a:pt x="1391" y="765"/>
                    <a:pt x="1232" y="665"/>
                    <a:pt x="1073" y="566"/>
                  </a:cubicBezTo>
                  <a:cubicBezTo>
                    <a:pt x="755" y="358"/>
                    <a:pt x="427" y="169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6222775" y="2664050"/>
              <a:ext cx="30075" cy="23350"/>
            </a:xfrm>
            <a:custGeom>
              <a:avLst/>
              <a:gdLst/>
              <a:ahLst/>
              <a:cxnLst/>
              <a:rect l="l" t="t" r="r" b="b"/>
              <a:pathLst>
                <a:path w="1203" h="934" extrusionOk="0">
                  <a:moveTo>
                    <a:pt x="31" y="0"/>
                  </a:moveTo>
                  <a:lnTo>
                    <a:pt x="1" y="248"/>
                  </a:lnTo>
                  <a:cubicBezTo>
                    <a:pt x="40" y="268"/>
                    <a:pt x="80" y="259"/>
                    <a:pt x="120" y="268"/>
                  </a:cubicBezTo>
                  <a:cubicBezTo>
                    <a:pt x="170" y="288"/>
                    <a:pt x="219" y="308"/>
                    <a:pt x="269" y="338"/>
                  </a:cubicBezTo>
                  <a:cubicBezTo>
                    <a:pt x="358" y="387"/>
                    <a:pt x="457" y="437"/>
                    <a:pt x="547" y="506"/>
                  </a:cubicBezTo>
                  <a:cubicBezTo>
                    <a:pt x="636" y="566"/>
                    <a:pt x="726" y="636"/>
                    <a:pt x="805" y="705"/>
                  </a:cubicBezTo>
                  <a:cubicBezTo>
                    <a:pt x="835" y="745"/>
                    <a:pt x="874" y="784"/>
                    <a:pt x="905" y="824"/>
                  </a:cubicBezTo>
                  <a:cubicBezTo>
                    <a:pt x="925" y="864"/>
                    <a:pt x="944" y="904"/>
                    <a:pt x="964" y="934"/>
                  </a:cubicBezTo>
                  <a:lnTo>
                    <a:pt x="1203" y="804"/>
                  </a:lnTo>
                  <a:cubicBezTo>
                    <a:pt x="1143" y="765"/>
                    <a:pt x="1093" y="725"/>
                    <a:pt x="1044" y="685"/>
                  </a:cubicBezTo>
                  <a:lnTo>
                    <a:pt x="894" y="596"/>
                  </a:lnTo>
                  <a:cubicBezTo>
                    <a:pt x="795" y="537"/>
                    <a:pt x="696" y="477"/>
                    <a:pt x="607" y="417"/>
                  </a:cubicBezTo>
                  <a:cubicBezTo>
                    <a:pt x="517" y="348"/>
                    <a:pt x="428" y="288"/>
                    <a:pt x="349" y="209"/>
                  </a:cubicBezTo>
                  <a:cubicBezTo>
                    <a:pt x="299" y="179"/>
                    <a:pt x="259" y="139"/>
                    <a:pt x="210" y="100"/>
                  </a:cubicBezTo>
                  <a:cubicBezTo>
                    <a:pt x="160" y="70"/>
                    <a:pt x="100" y="2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6141125" y="2751425"/>
              <a:ext cx="43225" cy="47200"/>
            </a:xfrm>
            <a:custGeom>
              <a:avLst/>
              <a:gdLst/>
              <a:ahLst/>
              <a:cxnLst/>
              <a:rect l="l" t="t" r="r" b="b"/>
              <a:pathLst>
                <a:path w="1729" h="1888" extrusionOk="0">
                  <a:moveTo>
                    <a:pt x="1609" y="179"/>
                  </a:moveTo>
                  <a:lnTo>
                    <a:pt x="1609" y="209"/>
                  </a:lnTo>
                  <a:cubicBezTo>
                    <a:pt x="1609" y="239"/>
                    <a:pt x="1609" y="268"/>
                    <a:pt x="1599" y="298"/>
                  </a:cubicBezTo>
                  <a:lnTo>
                    <a:pt x="1589" y="358"/>
                  </a:lnTo>
                  <a:cubicBezTo>
                    <a:pt x="1589" y="387"/>
                    <a:pt x="1579" y="418"/>
                    <a:pt x="1569" y="437"/>
                  </a:cubicBezTo>
                  <a:cubicBezTo>
                    <a:pt x="1549" y="546"/>
                    <a:pt x="1510" y="645"/>
                    <a:pt x="1480" y="755"/>
                  </a:cubicBezTo>
                  <a:cubicBezTo>
                    <a:pt x="1410" y="974"/>
                    <a:pt x="1380" y="1182"/>
                    <a:pt x="1321" y="1391"/>
                  </a:cubicBezTo>
                  <a:lnTo>
                    <a:pt x="1252" y="1649"/>
                  </a:lnTo>
                  <a:cubicBezTo>
                    <a:pt x="1243" y="1657"/>
                    <a:pt x="1241" y="1680"/>
                    <a:pt x="1235" y="1680"/>
                  </a:cubicBezTo>
                  <a:cubicBezTo>
                    <a:pt x="1234" y="1680"/>
                    <a:pt x="1233" y="1680"/>
                    <a:pt x="1232" y="1678"/>
                  </a:cubicBezTo>
                  <a:lnTo>
                    <a:pt x="1201" y="1658"/>
                  </a:lnTo>
                  <a:lnTo>
                    <a:pt x="1122" y="1599"/>
                  </a:lnTo>
                  <a:cubicBezTo>
                    <a:pt x="963" y="1480"/>
                    <a:pt x="815" y="1360"/>
                    <a:pt x="645" y="1252"/>
                  </a:cubicBezTo>
                  <a:cubicBezTo>
                    <a:pt x="539" y="1189"/>
                    <a:pt x="432" y="1126"/>
                    <a:pt x="322" y="1065"/>
                  </a:cubicBezTo>
                  <a:lnTo>
                    <a:pt x="322" y="1065"/>
                  </a:lnTo>
                  <a:cubicBezTo>
                    <a:pt x="422" y="984"/>
                    <a:pt x="524" y="902"/>
                    <a:pt x="626" y="824"/>
                  </a:cubicBezTo>
                  <a:lnTo>
                    <a:pt x="894" y="626"/>
                  </a:lnTo>
                  <a:lnTo>
                    <a:pt x="1162" y="447"/>
                  </a:lnTo>
                  <a:lnTo>
                    <a:pt x="1450" y="279"/>
                  </a:lnTo>
                  <a:lnTo>
                    <a:pt x="1549" y="219"/>
                  </a:lnTo>
                  <a:lnTo>
                    <a:pt x="1589" y="199"/>
                  </a:lnTo>
                  <a:lnTo>
                    <a:pt x="1609" y="179"/>
                  </a:lnTo>
                  <a:close/>
                  <a:moveTo>
                    <a:pt x="1728" y="0"/>
                  </a:moveTo>
                  <a:cubicBezTo>
                    <a:pt x="1708" y="0"/>
                    <a:pt x="1688" y="10"/>
                    <a:pt x="1669" y="20"/>
                  </a:cubicBezTo>
                  <a:lnTo>
                    <a:pt x="1569" y="70"/>
                  </a:lnTo>
                  <a:lnTo>
                    <a:pt x="1391" y="169"/>
                  </a:lnTo>
                  <a:lnTo>
                    <a:pt x="1102" y="328"/>
                  </a:lnTo>
                  <a:lnTo>
                    <a:pt x="815" y="497"/>
                  </a:lnTo>
                  <a:lnTo>
                    <a:pt x="537" y="665"/>
                  </a:lnTo>
                  <a:cubicBezTo>
                    <a:pt x="358" y="785"/>
                    <a:pt x="179" y="904"/>
                    <a:pt x="0" y="1033"/>
                  </a:cubicBezTo>
                  <a:cubicBezTo>
                    <a:pt x="0" y="1033"/>
                    <a:pt x="29" y="1071"/>
                    <a:pt x="58" y="1119"/>
                  </a:cubicBezTo>
                  <a:lnTo>
                    <a:pt x="58" y="1119"/>
                  </a:lnTo>
                  <a:lnTo>
                    <a:pt x="30" y="1182"/>
                  </a:lnTo>
                  <a:cubicBezTo>
                    <a:pt x="63" y="1195"/>
                    <a:pt x="96" y="1208"/>
                    <a:pt x="129" y="1221"/>
                  </a:cubicBezTo>
                  <a:lnTo>
                    <a:pt x="129" y="1221"/>
                  </a:lnTo>
                  <a:cubicBezTo>
                    <a:pt x="129" y="1221"/>
                    <a:pt x="129" y="1221"/>
                    <a:pt x="129" y="1221"/>
                  </a:cubicBezTo>
                  <a:cubicBezTo>
                    <a:pt x="129" y="1221"/>
                    <a:pt x="129" y="1221"/>
                    <a:pt x="130" y="1221"/>
                  </a:cubicBezTo>
                  <a:lnTo>
                    <a:pt x="130" y="1221"/>
                  </a:lnTo>
                  <a:cubicBezTo>
                    <a:pt x="272" y="1278"/>
                    <a:pt x="409" y="1338"/>
                    <a:pt x="546" y="1410"/>
                  </a:cubicBezTo>
                  <a:cubicBezTo>
                    <a:pt x="715" y="1499"/>
                    <a:pt x="884" y="1609"/>
                    <a:pt x="1043" y="1708"/>
                  </a:cubicBezTo>
                  <a:cubicBezTo>
                    <a:pt x="1043" y="1708"/>
                    <a:pt x="1082" y="1738"/>
                    <a:pt x="1122" y="1758"/>
                  </a:cubicBezTo>
                  <a:lnTo>
                    <a:pt x="1201" y="1817"/>
                  </a:lnTo>
                  <a:lnTo>
                    <a:pt x="1291" y="1877"/>
                  </a:lnTo>
                  <a:lnTo>
                    <a:pt x="1301" y="1887"/>
                  </a:lnTo>
                  <a:lnTo>
                    <a:pt x="1301" y="1877"/>
                  </a:lnTo>
                  <a:lnTo>
                    <a:pt x="1311" y="1847"/>
                  </a:lnTo>
                  <a:lnTo>
                    <a:pt x="1331" y="1788"/>
                  </a:lnTo>
                  <a:lnTo>
                    <a:pt x="1420" y="1410"/>
                  </a:lnTo>
                  <a:cubicBezTo>
                    <a:pt x="1480" y="1202"/>
                    <a:pt x="1510" y="983"/>
                    <a:pt x="1579" y="785"/>
                  </a:cubicBezTo>
                  <a:cubicBezTo>
                    <a:pt x="1609" y="676"/>
                    <a:pt x="1649" y="576"/>
                    <a:pt x="1678" y="467"/>
                  </a:cubicBezTo>
                  <a:cubicBezTo>
                    <a:pt x="1678" y="437"/>
                    <a:pt x="1688" y="407"/>
                    <a:pt x="1698" y="378"/>
                  </a:cubicBezTo>
                  <a:lnTo>
                    <a:pt x="1718" y="288"/>
                  </a:lnTo>
                  <a:cubicBezTo>
                    <a:pt x="1718" y="209"/>
                    <a:pt x="1728" y="129"/>
                    <a:pt x="1728" y="50"/>
                  </a:cubicBezTo>
                  <a:lnTo>
                    <a:pt x="17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6235950" y="2786675"/>
              <a:ext cx="116700" cy="39475"/>
            </a:xfrm>
            <a:custGeom>
              <a:avLst/>
              <a:gdLst/>
              <a:ahLst/>
              <a:cxnLst/>
              <a:rect l="l" t="t" r="r" b="b"/>
              <a:pathLst>
                <a:path w="4668" h="1579" extrusionOk="0">
                  <a:moveTo>
                    <a:pt x="4568" y="0"/>
                  </a:moveTo>
                  <a:cubicBezTo>
                    <a:pt x="4151" y="139"/>
                    <a:pt x="3723" y="248"/>
                    <a:pt x="3306" y="407"/>
                  </a:cubicBezTo>
                  <a:cubicBezTo>
                    <a:pt x="3098" y="477"/>
                    <a:pt x="2889" y="546"/>
                    <a:pt x="2681" y="626"/>
                  </a:cubicBezTo>
                  <a:lnTo>
                    <a:pt x="2075" y="884"/>
                  </a:lnTo>
                  <a:cubicBezTo>
                    <a:pt x="1976" y="934"/>
                    <a:pt x="1877" y="963"/>
                    <a:pt x="1777" y="1023"/>
                  </a:cubicBezTo>
                  <a:lnTo>
                    <a:pt x="1490" y="1182"/>
                  </a:lnTo>
                  <a:lnTo>
                    <a:pt x="1192" y="1340"/>
                  </a:lnTo>
                  <a:lnTo>
                    <a:pt x="1082" y="1400"/>
                  </a:lnTo>
                  <a:lnTo>
                    <a:pt x="1062" y="1410"/>
                  </a:lnTo>
                  <a:cubicBezTo>
                    <a:pt x="1053" y="1410"/>
                    <a:pt x="1053" y="1400"/>
                    <a:pt x="1053" y="1400"/>
                  </a:cubicBezTo>
                  <a:lnTo>
                    <a:pt x="1023" y="1360"/>
                  </a:lnTo>
                  <a:cubicBezTo>
                    <a:pt x="755" y="1023"/>
                    <a:pt x="457" y="705"/>
                    <a:pt x="169" y="387"/>
                  </a:cubicBezTo>
                  <a:lnTo>
                    <a:pt x="0" y="546"/>
                  </a:lnTo>
                  <a:cubicBezTo>
                    <a:pt x="308" y="844"/>
                    <a:pt x="626" y="1132"/>
                    <a:pt x="914" y="1450"/>
                  </a:cubicBezTo>
                  <a:lnTo>
                    <a:pt x="993" y="1539"/>
                  </a:lnTo>
                  <a:cubicBezTo>
                    <a:pt x="1013" y="1549"/>
                    <a:pt x="1023" y="1579"/>
                    <a:pt x="1043" y="1579"/>
                  </a:cubicBezTo>
                  <a:lnTo>
                    <a:pt x="1093" y="1539"/>
                  </a:lnTo>
                  <a:lnTo>
                    <a:pt x="1261" y="1440"/>
                  </a:lnTo>
                  <a:lnTo>
                    <a:pt x="1539" y="1281"/>
                  </a:lnTo>
                  <a:lnTo>
                    <a:pt x="1827" y="1122"/>
                  </a:lnTo>
                  <a:cubicBezTo>
                    <a:pt x="1916" y="1062"/>
                    <a:pt x="2026" y="1023"/>
                    <a:pt x="2125" y="983"/>
                  </a:cubicBezTo>
                  <a:lnTo>
                    <a:pt x="2730" y="735"/>
                  </a:lnTo>
                  <a:cubicBezTo>
                    <a:pt x="2939" y="665"/>
                    <a:pt x="3147" y="606"/>
                    <a:pt x="3366" y="546"/>
                  </a:cubicBezTo>
                  <a:cubicBezTo>
                    <a:pt x="3783" y="427"/>
                    <a:pt x="4230" y="348"/>
                    <a:pt x="4667" y="288"/>
                  </a:cubicBezTo>
                  <a:lnTo>
                    <a:pt x="45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300725" y="2814225"/>
              <a:ext cx="70775" cy="104775"/>
            </a:xfrm>
            <a:custGeom>
              <a:avLst/>
              <a:gdLst/>
              <a:ahLst/>
              <a:cxnLst/>
              <a:rect l="l" t="t" r="r" b="b"/>
              <a:pathLst>
                <a:path w="2831" h="4191" extrusionOk="0">
                  <a:moveTo>
                    <a:pt x="2612" y="0"/>
                  </a:moveTo>
                  <a:cubicBezTo>
                    <a:pt x="2374" y="377"/>
                    <a:pt x="2145" y="755"/>
                    <a:pt x="1867" y="1092"/>
                  </a:cubicBezTo>
                  <a:cubicBezTo>
                    <a:pt x="1728" y="1262"/>
                    <a:pt x="1589" y="1440"/>
                    <a:pt x="1441" y="1609"/>
                  </a:cubicBezTo>
                  <a:lnTo>
                    <a:pt x="974" y="2065"/>
                  </a:lnTo>
                  <a:cubicBezTo>
                    <a:pt x="894" y="2145"/>
                    <a:pt x="825" y="2224"/>
                    <a:pt x="735" y="2294"/>
                  </a:cubicBezTo>
                  <a:lnTo>
                    <a:pt x="477" y="2482"/>
                  </a:lnTo>
                  <a:lnTo>
                    <a:pt x="219" y="2681"/>
                  </a:lnTo>
                  <a:lnTo>
                    <a:pt x="60" y="2800"/>
                  </a:lnTo>
                  <a:lnTo>
                    <a:pt x="11" y="2830"/>
                  </a:lnTo>
                  <a:cubicBezTo>
                    <a:pt x="0" y="2850"/>
                    <a:pt x="20" y="2870"/>
                    <a:pt x="31" y="2890"/>
                  </a:cubicBezTo>
                  <a:lnTo>
                    <a:pt x="80" y="2989"/>
                  </a:lnTo>
                  <a:cubicBezTo>
                    <a:pt x="249" y="3386"/>
                    <a:pt x="408" y="3784"/>
                    <a:pt x="547" y="4190"/>
                  </a:cubicBezTo>
                  <a:lnTo>
                    <a:pt x="755" y="4101"/>
                  </a:lnTo>
                  <a:cubicBezTo>
                    <a:pt x="596" y="3704"/>
                    <a:pt x="398" y="3316"/>
                    <a:pt x="199" y="2930"/>
                  </a:cubicBezTo>
                  <a:lnTo>
                    <a:pt x="179" y="2890"/>
                  </a:lnTo>
                  <a:cubicBezTo>
                    <a:pt x="179" y="2890"/>
                    <a:pt x="170" y="2880"/>
                    <a:pt x="170" y="2870"/>
                  </a:cubicBezTo>
                  <a:lnTo>
                    <a:pt x="179" y="2860"/>
                  </a:lnTo>
                  <a:lnTo>
                    <a:pt x="289" y="2780"/>
                  </a:lnTo>
                  <a:lnTo>
                    <a:pt x="547" y="2572"/>
                  </a:lnTo>
                  <a:lnTo>
                    <a:pt x="805" y="2374"/>
                  </a:lnTo>
                  <a:cubicBezTo>
                    <a:pt x="894" y="2304"/>
                    <a:pt x="964" y="2224"/>
                    <a:pt x="1043" y="2145"/>
                  </a:cubicBezTo>
                  <a:lnTo>
                    <a:pt x="1530" y="1688"/>
                  </a:lnTo>
                  <a:lnTo>
                    <a:pt x="1977" y="1202"/>
                  </a:lnTo>
                  <a:cubicBezTo>
                    <a:pt x="2284" y="874"/>
                    <a:pt x="2542" y="536"/>
                    <a:pt x="2831" y="199"/>
                  </a:cubicBezTo>
                  <a:lnTo>
                    <a:pt x="26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191275" y="2839525"/>
              <a:ext cx="71500" cy="103550"/>
            </a:xfrm>
            <a:custGeom>
              <a:avLst/>
              <a:gdLst/>
              <a:ahLst/>
              <a:cxnLst/>
              <a:rect l="l" t="t" r="r" b="b"/>
              <a:pathLst>
                <a:path w="2860" h="4142" extrusionOk="0">
                  <a:moveTo>
                    <a:pt x="169" y="1"/>
                  </a:moveTo>
                  <a:lnTo>
                    <a:pt x="0" y="160"/>
                  </a:lnTo>
                  <a:lnTo>
                    <a:pt x="427" y="587"/>
                  </a:lnTo>
                  <a:cubicBezTo>
                    <a:pt x="566" y="736"/>
                    <a:pt x="695" y="885"/>
                    <a:pt x="824" y="1034"/>
                  </a:cubicBezTo>
                  <a:cubicBezTo>
                    <a:pt x="963" y="1183"/>
                    <a:pt x="1082" y="1351"/>
                    <a:pt x="1201" y="1510"/>
                  </a:cubicBezTo>
                  <a:cubicBezTo>
                    <a:pt x="1331" y="1669"/>
                    <a:pt x="1439" y="1838"/>
                    <a:pt x="1549" y="1997"/>
                  </a:cubicBezTo>
                  <a:cubicBezTo>
                    <a:pt x="1777" y="2344"/>
                    <a:pt x="1976" y="2692"/>
                    <a:pt x="2154" y="3050"/>
                  </a:cubicBezTo>
                  <a:cubicBezTo>
                    <a:pt x="2244" y="3228"/>
                    <a:pt x="2313" y="3417"/>
                    <a:pt x="2403" y="3595"/>
                  </a:cubicBezTo>
                  <a:lnTo>
                    <a:pt x="2463" y="3734"/>
                  </a:lnTo>
                  <a:cubicBezTo>
                    <a:pt x="2492" y="3804"/>
                    <a:pt x="2512" y="3873"/>
                    <a:pt x="2512" y="3873"/>
                  </a:cubicBezTo>
                  <a:cubicBezTo>
                    <a:pt x="2532" y="3923"/>
                    <a:pt x="2552" y="3973"/>
                    <a:pt x="2571" y="4012"/>
                  </a:cubicBezTo>
                  <a:lnTo>
                    <a:pt x="2631" y="4142"/>
                  </a:lnTo>
                  <a:lnTo>
                    <a:pt x="2860" y="4052"/>
                  </a:lnTo>
                  <a:lnTo>
                    <a:pt x="2780" y="3913"/>
                  </a:lnTo>
                  <a:cubicBezTo>
                    <a:pt x="2750" y="3873"/>
                    <a:pt x="2730" y="3834"/>
                    <a:pt x="2710" y="3784"/>
                  </a:cubicBezTo>
                  <a:cubicBezTo>
                    <a:pt x="2710" y="3784"/>
                    <a:pt x="2681" y="3714"/>
                    <a:pt x="2641" y="3645"/>
                  </a:cubicBezTo>
                  <a:cubicBezTo>
                    <a:pt x="2602" y="3586"/>
                    <a:pt x="2562" y="3516"/>
                    <a:pt x="2562" y="3516"/>
                  </a:cubicBezTo>
                  <a:cubicBezTo>
                    <a:pt x="2472" y="3337"/>
                    <a:pt x="2383" y="3158"/>
                    <a:pt x="2274" y="2990"/>
                  </a:cubicBezTo>
                  <a:cubicBezTo>
                    <a:pt x="2075" y="2633"/>
                    <a:pt x="1856" y="2285"/>
                    <a:pt x="1638" y="1947"/>
                  </a:cubicBezTo>
                  <a:cubicBezTo>
                    <a:pt x="1519" y="1779"/>
                    <a:pt x="1410" y="1609"/>
                    <a:pt x="1291" y="1441"/>
                  </a:cubicBezTo>
                  <a:cubicBezTo>
                    <a:pt x="1172" y="1282"/>
                    <a:pt x="1062" y="1103"/>
                    <a:pt x="933" y="945"/>
                  </a:cubicBezTo>
                  <a:cubicBezTo>
                    <a:pt x="814" y="786"/>
                    <a:pt x="695" y="627"/>
                    <a:pt x="566" y="468"/>
                  </a:cubicBezTo>
                  <a:cubicBezTo>
                    <a:pt x="437" y="309"/>
                    <a:pt x="308" y="150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174875" y="2855425"/>
              <a:ext cx="66800" cy="96600"/>
            </a:xfrm>
            <a:custGeom>
              <a:avLst/>
              <a:gdLst/>
              <a:ahLst/>
              <a:cxnLst/>
              <a:rect l="l" t="t" r="r" b="b"/>
              <a:pathLst>
                <a:path w="2672" h="3864" extrusionOk="0">
                  <a:moveTo>
                    <a:pt x="169" y="0"/>
                  </a:moveTo>
                  <a:lnTo>
                    <a:pt x="1" y="170"/>
                  </a:lnTo>
                  <a:cubicBezTo>
                    <a:pt x="130" y="298"/>
                    <a:pt x="259" y="428"/>
                    <a:pt x="398" y="556"/>
                  </a:cubicBezTo>
                  <a:cubicBezTo>
                    <a:pt x="517" y="695"/>
                    <a:pt x="646" y="834"/>
                    <a:pt x="765" y="973"/>
                  </a:cubicBezTo>
                  <a:cubicBezTo>
                    <a:pt x="894" y="1112"/>
                    <a:pt x="1003" y="1262"/>
                    <a:pt x="1122" y="1410"/>
                  </a:cubicBezTo>
                  <a:cubicBezTo>
                    <a:pt x="1232" y="1560"/>
                    <a:pt x="1331" y="1719"/>
                    <a:pt x="1440" y="1877"/>
                  </a:cubicBezTo>
                  <a:cubicBezTo>
                    <a:pt x="1649" y="2185"/>
                    <a:pt x="1837" y="2513"/>
                    <a:pt x="1996" y="2850"/>
                  </a:cubicBezTo>
                  <a:cubicBezTo>
                    <a:pt x="2086" y="3009"/>
                    <a:pt x="2155" y="3188"/>
                    <a:pt x="2225" y="3356"/>
                  </a:cubicBezTo>
                  <a:cubicBezTo>
                    <a:pt x="2225" y="3356"/>
                    <a:pt x="2254" y="3416"/>
                    <a:pt x="2285" y="3486"/>
                  </a:cubicBezTo>
                  <a:cubicBezTo>
                    <a:pt x="2314" y="3545"/>
                    <a:pt x="2334" y="3615"/>
                    <a:pt x="2334" y="3615"/>
                  </a:cubicBezTo>
                  <a:cubicBezTo>
                    <a:pt x="2344" y="3654"/>
                    <a:pt x="2364" y="3704"/>
                    <a:pt x="2384" y="3744"/>
                  </a:cubicBezTo>
                  <a:lnTo>
                    <a:pt x="2433" y="3863"/>
                  </a:lnTo>
                  <a:lnTo>
                    <a:pt x="2671" y="3764"/>
                  </a:lnTo>
                  <a:lnTo>
                    <a:pt x="2592" y="3645"/>
                  </a:lnTo>
                  <a:cubicBezTo>
                    <a:pt x="2572" y="3605"/>
                    <a:pt x="2543" y="3565"/>
                    <a:pt x="2523" y="3526"/>
                  </a:cubicBezTo>
                  <a:cubicBezTo>
                    <a:pt x="2523" y="3526"/>
                    <a:pt x="2503" y="3456"/>
                    <a:pt x="2463" y="3396"/>
                  </a:cubicBezTo>
                  <a:cubicBezTo>
                    <a:pt x="2433" y="3337"/>
                    <a:pt x="2393" y="3277"/>
                    <a:pt x="2393" y="3277"/>
                  </a:cubicBezTo>
                  <a:cubicBezTo>
                    <a:pt x="2304" y="3109"/>
                    <a:pt x="2225" y="2939"/>
                    <a:pt x="2126" y="2781"/>
                  </a:cubicBezTo>
                  <a:cubicBezTo>
                    <a:pt x="1937" y="2453"/>
                    <a:pt x="1738" y="2136"/>
                    <a:pt x="1530" y="1818"/>
                  </a:cubicBezTo>
                  <a:cubicBezTo>
                    <a:pt x="1420" y="1659"/>
                    <a:pt x="1321" y="1500"/>
                    <a:pt x="1212" y="1351"/>
                  </a:cubicBezTo>
                  <a:cubicBezTo>
                    <a:pt x="1093" y="1192"/>
                    <a:pt x="994" y="1033"/>
                    <a:pt x="875" y="884"/>
                  </a:cubicBezTo>
                  <a:cubicBezTo>
                    <a:pt x="765" y="735"/>
                    <a:pt x="646" y="587"/>
                    <a:pt x="537" y="437"/>
                  </a:cubicBezTo>
                  <a:cubicBezTo>
                    <a:pt x="408" y="289"/>
                    <a:pt x="288" y="15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349150" y="2786900"/>
              <a:ext cx="22850" cy="30575"/>
            </a:xfrm>
            <a:custGeom>
              <a:avLst/>
              <a:gdLst/>
              <a:ahLst/>
              <a:cxnLst/>
              <a:rect l="l" t="t" r="r" b="b"/>
              <a:pathLst>
                <a:path w="914" h="1223" extrusionOk="0">
                  <a:moveTo>
                    <a:pt x="119" y="1"/>
                  </a:moveTo>
                  <a:lnTo>
                    <a:pt x="0" y="230"/>
                  </a:lnTo>
                  <a:cubicBezTo>
                    <a:pt x="20" y="259"/>
                    <a:pt x="60" y="259"/>
                    <a:pt x="99" y="299"/>
                  </a:cubicBezTo>
                  <a:cubicBezTo>
                    <a:pt x="139" y="329"/>
                    <a:pt x="168" y="369"/>
                    <a:pt x="208" y="408"/>
                  </a:cubicBezTo>
                  <a:cubicBezTo>
                    <a:pt x="278" y="488"/>
                    <a:pt x="347" y="577"/>
                    <a:pt x="407" y="667"/>
                  </a:cubicBezTo>
                  <a:cubicBezTo>
                    <a:pt x="477" y="756"/>
                    <a:pt x="536" y="845"/>
                    <a:pt x="576" y="945"/>
                  </a:cubicBezTo>
                  <a:cubicBezTo>
                    <a:pt x="596" y="994"/>
                    <a:pt x="616" y="1044"/>
                    <a:pt x="625" y="1093"/>
                  </a:cubicBezTo>
                  <a:cubicBezTo>
                    <a:pt x="635" y="1133"/>
                    <a:pt x="635" y="1183"/>
                    <a:pt x="645" y="1223"/>
                  </a:cubicBezTo>
                  <a:lnTo>
                    <a:pt x="914" y="1192"/>
                  </a:lnTo>
                  <a:cubicBezTo>
                    <a:pt x="874" y="1123"/>
                    <a:pt x="844" y="1064"/>
                    <a:pt x="804" y="1014"/>
                  </a:cubicBezTo>
                  <a:lnTo>
                    <a:pt x="705" y="875"/>
                  </a:lnTo>
                  <a:cubicBezTo>
                    <a:pt x="635" y="775"/>
                    <a:pt x="556" y="696"/>
                    <a:pt x="496" y="607"/>
                  </a:cubicBezTo>
                  <a:cubicBezTo>
                    <a:pt x="437" y="517"/>
                    <a:pt x="377" y="418"/>
                    <a:pt x="327" y="319"/>
                  </a:cubicBezTo>
                  <a:lnTo>
                    <a:pt x="238" y="170"/>
                  </a:lnTo>
                  <a:cubicBezTo>
                    <a:pt x="208" y="120"/>
                    <a:pt x="168" y="5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233700" y="2854425"/>
              <a:ext cx="50175" cy="40350"/>
            </a:xfrm>
            <a:custGeom>
              <a:avLst/>
              <a:gdLst/>
              <a:ahLst/>
              <a:cxnLst/>
              <a:rect l="l" t="t" r="r" b="b"/>
              <a:pathLst>
                <a:path w="2007" h="1614" extrusionOk="0">
                  <a:moveTo>
                    <a:pt x="1828" y="130"/>
                  </a:moveTo>
                  <a:lnTo>
                    <a:pt x="1818" y="150"/>
                  </a:lnTo>
                  <a:cubicBezTo>
                    <a:pt x="1818" y="179"/>
                    <a:pt x="1798" y="210"/>
                    <a:pt x="1788" y="239"/>
                  </a:cubicBezTo>
                  <a:lnTo>
                    <a:pt x="1748" y="289"/>
                  </a:lnTo>
                  <a:cubicBezTo>
                    <a:pt x="1739" y="318"/>
                    <a:pt x="1719" y="338"/>
                    <a:pt x="1708" y="358"/>
                  </a:cubicBezTo>
                  <a:cubicBezTo>
                    <a:pt x="1649" y="448"/>
                    <a:pt x="1569" y="537"/>
                    <a:pt x="1510" y="616"/>
                  </a:cubicBezTo>
                  <a:cubicBezTo>
                    <a:pt x="1361" y="805"/>
                    <a:pt x="1252" y="984"/>
                    <a:pt x="1123" y="1163"/>
                  </a:cubicBezTo>
                  <a:lnTo>
                    <a:pt x="964" y="1371"/>
                  </a:lnTo>
                  <a:cubicBezTo>
                    <a:pt x="954" y="1381"/>
                    <a:pt x="944" y="1401"/>
                    <a:pt x="944" y="1401"/>
                  </a:cubicBezTo>
                  <a:lnTo>
                    <a:pt x="924" y="1361"/>
                  </a:lnTo>
                  <a:lnTo>
                    <a:pt x="865" y="1282"/>
                  </a:lnTo>
                  <a:cubicBezTo>
                    <a:pt x="766" y="1113"/>
                    <a:pt x="666" y="944"/>
                    <a:pt x="547" y="785"/>
                  </a:cubicBezTo>
                  <a:cubicBezTo>
                    <a:pt x="472" y="686"/>
                    <a:pt x="397" y="586"/>
                    <a:pt x="315" y="493"/>
                  </a:cubicBezTo>
                  <a:lnTo>
                    <a:pt x="315" y="493"/>
                  </a:lnTo>
                  <a:cubicBezTo>
                    <a:pt x="436" y="454"/>
                    <a:pt x="559" y="414"/>
                    <a:pt x="686" y="378"/>
                  </a:cubicBezTo>
                  <a:lnTo>
                    <a:pt x="1004" y="289"/>
                  </a:lnTo>
                  <a:lnTo>
                    <a:pt x="1322" y="229"/>
                  </a:lnTo>
                  <a:lnTo>
                    <a:pt x="1639" y="170"/>
                  </a:lnTo>
                  <a:lnTo>
                    <a:pt x="1758" y="140"/>
                  </a:lnTo>
                  <a:lnTo>
                    <a:pt x="1808" y="140"/>
                  </a:lnTo>
                  <a:lnTo>
                    <a:pt x="1828" y="130"/>
                  </a:lnTo>
                  <a:close/>
                  <a:moveTo>
                    <a:pt x="1947" y="1"/>
                  </a:moveTo>
                  <a:lnTo>
                    <a:pt x="1838" y="21"/>
                  </a:lnTo>
                  <a:lnTo>
                    <a:pt x="1629" y="40"/>
                  </a:lnTo>
                  <a:lnTo>
                    <a:pt x="1302" y="90"/>
                  </a:lnTo>
                  <a:lnTo>
                    <a:pt x="974" y="140"/>
                  </a:lnTo>
                  <a:lnTo>
                    <a:pt x="656" y="199"/>
                  </a:lnTo>
                  <a:cubicBezTo>
                    <a:pt x="448" y="249"/>
                    <a:pt x="229" y="289"/>
                    <a:pt x="20" y="349"/>
                  </a:cubicBezTo>
                  <a:lnTo>
                    <a:pt x="50" y="455"/>
                  </a:lnTo>
                  <a:lnTo>
                    <a:pt x="50" y="455"/>
                  </a:lnTo>
                  <a:lnTo>
                    <a:pt x="1" y="507"/>
                  </a:lnTo>
                  <a:cubicBezTo>
                    <a:pt x="150" y="616"/>
                    <a:pt x="269" y="755"/>
                    <a:pt x="398" y="905"/>
                  </a:cubicBezTo>
                  <a:cubicBezTo>
                    <a:pt x="527" y="1044"/>
                    <a:pt x="646" y="1192"/>
                    <a:pt x="755" y="1351"/>
                  </a:cubicBezTo>
                  <a:lnTo>
                    <a:pt x="865" y="1510"/>
                  </a:lnTo>
                  <a:lnTo>
                    <a:pt x="924" y="1600"/>
                  </a:lnTo>
                  <a:lnTo>
                    <a:pt x="934" y="1609"/>
                  </a:lnTo>
                  <a:cubicBezTo>
                    <a:pt x="934" y="1612"/>
                    <a:pt x="934" y="1613"/>
                    <a:pt x="934" y="1613"/>
                  </a:cubicBezTo>
                  <a:cubicBezTo>
                    <a:pt x="935" y="1613"/>
                    <a:pt x="937" y="1606"/>
                    <a:pt x="944" y="1600"/>
                  </a:cubicBezTo>
                  <a:lnTo>
                    <a:pt x="954" y="1580"/>
                  </a:lnTo>
                  <a:lnTo>
                    <a:pt x="994" y="1530"/>
                  </a:lnTo>
                  <a:lnTo>
                    <a:pt x="1212" y="1212"/>
                  </a:lnTo>
                  <a:cubicBezTo>
                    <a:pt x="1341" y="1044"/>
                    <a:pt x="1450" y="845"/>
                    <a:pt x="1589" y="676"/>
                  </a:cubicBezTo>
                  <a:cubicBezTo>
                    <a:pt x="1649" y="596"/>
                    <a:pt x="1728" y="507"/>
                    <a:pt x="1788" y="418"/>
                  </a:cubicBezTo>
                  <a:cubicBezTo>
                    <a:pt x="1808" y="398"/>
                    <a:pt x="1828" y="368"/>
                    <a:pt x="1838" y="349"/>
                  </a:cubicBezTo>
                  <a:lnTo>
                    <a:pt x="1897" y="259"/>
                  </a:lnTo>
                  <a:cubicBezTo>
                    <a:pt x="1927" y="199"/>
                    <a:pt x="1957" y="130"/>
                    <a:pt x="1986" y="51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314375" y="2916750"/>
              <a:ext cx="111250" cy="38250"/>
            </a:xfrm>
            <a:custGeom>
              <a:avLst/>
              <a:gdLst/>
              <a:ahLst/>
              <a:cxnLst/>
              <a:rect l="l" t="t" r="r" b="b"/>
              <a:pathLst>
                <a:path w="4450" h="1530" extrusionOk="0">
                  <a:moveTo>
                    <a:pt x="209" y="0"/>
                  </a:moveTo>
                  <a:lnTo>
                    <a:pt x="1" y="89"/>
                  </a:lnTo>
                  <a:cubicBezTo>
                    <a:pt x="100" y="278"/>
                    <a:pt x="189" y="467"/>
                    <a:pt x="269" y="665"/>
                  </a:cubicBezTo>
                  <a:cubicBezTo>
                    <a:pt x="358" y="864"/>
                    <a:pt x="458" y="1053"/>
                    <a:pt x="527" y="1261"/>
                  </a:cubicBezTo>
                  <a:lnTo>
                    <a:pt x="567" y="1360"/>
                  </a:lnTo>
                  <a:cubicBezTo>
                    <a:pt x="577" y="1380"/>
                    <a:pt x="577" y="1410"/>
                    <a:pt x="597" y="1420"/>
                  </a:cubicBezTo>
                  <a:lnTo>
                    <a:pt x="656" y="1410"/>
                  </a:lnTo>
                  <a:lnTo>
                    <a:pt x="845" y="1370"/>
                  </a:lnTo>
                  <a:lnTo>
                    <a:pt x="1173" y="1320"/>
                  </a:lnTo>
                  <a:lnTo>
                    <a:pt x="1490" y="1271"/>
                  </a:lnTo>
                  <a:cubicBezTo>
                    <a:pt x="1599" y="1261"/>
                    <a:pt x="1709" y="1261"/>
                    <a:pt x="1818" y="1261"/>
                  </a:cubicBezTo>
                  <a:lnTo>
                    <a:pt x="2483" y="1241"/>
                  </a:lnTo>
                  <a:lnTo>
                    <a:pt x="3139" y="1301"/>
                  </a:lnTo>
                  <a:cubicBezTo>
                    <a:pt x="3575" y="1340"/>
                    <a:pt x="4012" y="1440"/>
                    <a:pt x="4449" y="1529"/>
                  </a:cubicBezTo>
                  <a:lnTo>
                    <a:pt x="4449" y="1231"/>
                  </a:lnTo>
                  <a:cubicBezTo>
                    <a:pt x="4012" y="1201"/>
                    <a:pt x="3575" y="1152"/>
                    <a:pt x="3139" y="1142"/>
                  </a:cubicBezTo>
                  <a:cubicBezTo>
                    <a:pt x="2920" y="1132"/>
                    <a:pt x="2691" y="1132"/>
                    <a:pt x="2473" y="1122"/>
                  </a:cubicBezTo>
                  <a:lnTo>
                    <a:pt x="1808" y="1152"/>
                  </a:lnTo>
                  <a:cubicBezTo>
                    <a:pt x="1698" y="1162"/>
                    <a:pt x="1590" y="1152"/>
                    <a:pt x="1480" y="1172"/>
                  </a:cubicBezTo>
                  <a:lnTo>
                    <a:pt x="1153" y="1212"/>
                  </a:lnTo>
                  <a:lnTo>
                    <a:pt x="825" y="1251"/>
                  </a:lnTo>
                  <a:lnTo>
                    <a:pt x="696" y="1271"/>
                  </a:lnTo>
                  <a:lnTo>
                    <a:pt x="676" y="1271"/>
                  </a:lnTo>
                  <a:cubicBezTo>
                    <a:pt x="676" y="1271"/>
                    <a:pt x="676" y="1261"/>
                    <a:pt x="666" y="1261"/>
                  </a:cubicBezTo>
                  <a:lnTo>
                    <a:pt x="656" y="1212"/>
                  </a:lnTo>
                  <a:cubicBezTo>
                    <a:pt x="597" y="1003"/>
                    <a:pt x="517" y="804"/>
                    <a:pt x="447" y="596"/>
                  </a:cubicBezTo>
                  <a:cubicBezTo>
                    <a:pt x="378" y="397"/>
                    <a:pt x="299" y="189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343925" y="2978800"/>
              <a:ext cx="90125" cy="78950"/>
            </a:xfrm>
            <a:custGeom>
              <a:avLst/>
              <a:gdLst/>
              <a:ahLst/>
              <a:cxnLst/>
              <a:rect l="l" t="t" r="r" b="b"/>
              <a:pathLst>
                <a:path w="3605" h="3158" extrusionOk="0">
                  <a:moveTo>
                    <a:pt x="3475" y="1"/>
                  </a:moveTo>
                  <a:cubicBezTo>
                    <a:pt x="3118" y="268"/>
                    <a:pt x="2751" y="537"/>
                    <a:pt x="2374" y="755"/>
                  </a:cubicBezTo>
                  <a:cubicBezTo>
                    <a:pt x="2185" y="864"/>
                    <a:pt x="1986" y="974"/>
                    <a:pt x="1798" y="1073"/>
                  </a:cubicBezTo>
                  <a:lnTo>
                    <a:pt x="1192" y="1341"/>
                  </a:lnTo>
                  <a:cubicBezTo>
                    <a:pt x="1092" y="1380"/>
                    <a:pt x="993" y="1430"/>
                    <a:pt x="894" y="1460"/>
                  </a:cubicBezTo>
                  <a:lnTo>
                    <a:pt x="576" y="1549"/>
                  </a:lnTo>
                  <a:lnTo>
                    <a:pt x="258" y="1629"/>
                  </a:lnTo>
                  <a:lnTo>
                    <a:pt x="80" y="1688"/>
                  </a:lnTo>
                  <a:lnTo>
                    <a:pt x="10" y="1698"/>
                  </a:lnTo>
                  <a:cubicBezTo>
                    <a:pt x="0" y="1708"/>
                    <a:pt x="10" y="1738"/>
                    <a:pt x="10" y="1758"/>
                  </a:cubicBezTo>
                  <a:lnTo>
                    <a:pt x="20" y="1877"/>
                  </a:lnTo>
                  <a:cubicBezTo>
                    <a:pt x="40" y="2304"/>
                    <a:pt x="30" y="2731"/>
                    <a:pt x="30" y="3158"/>
                  </a:cubicBezTo>
                  <a:lnTo>
                    <a:pt x="258" y="3148"/>
                  </a:lnTo>
                  <a:cubicBezTo>
                    <a:pt x="229" y="2721"/>
                    <a:pt x="209" y="2294"/>
                    <a:pt x="149" y="1857"/>
                  </a:cubicBezTo>
                  <a:lnTo>
                    <a:pt x="149" y="1817"/>
                  </a:lnTo>
                  <a:cubicBezTo>
                    <a:pt x="149" y="1808"/>
                    <a:pt x="139" y="1797"/>
                    <a:pt x="149" y="1797"/>
                  </a:cubicBezTo>
                  <a:lnTo>
                    <a:pt x="159" y="1788"/>
                  </a:lnTo>
                  <a:lnTo>
                    <a:pt x="288" y="1748"/>
                  </a:lnTo>
                  <a:lnTo>
                    <a:pt x="606" y="1658"/>
                  </a:lnTo>
                  <a:lnTo>
                    <a:pt x="924" y="1559"/>
                  </a:lnTo>
                  <a:cubicBezTo>
                    <a:pt x="1033" y="1530"/>
                    <a:pt x="1132" y="1480"/>
                    <a:pt x="1231" y="1440"/>
                  </a:cubicBezTo>
                  <a:lnTo>
                    <a:pt x="1837" y="1182"/>
                  </a:lnTo>
                  <a:cubicBezTo>
                    <a:pt x="2036" y="1093"/>
                    <a:pt x="2235" y="993"/>
                    <a:pt x="2433" y="894"/>
                  </a:cubicBezTo>
                  <a:cubicBezTo>
                    <a:pt x="2830" y="705"/>
                    <a:pt x="3217" y="477"/>
                    <a:pt x="3605" y="268"/>
                  </a:cubicBezTo>
                  <a:cubicBezTo>
                    <a:pt x="3605" y="268"/>
                    <a:pt x="3575" y="199"/>
                    <a:pt x="3535" y="140"/>
                  </a:cubicBezTo>
                  <a:lnTo>
                    <a:pt x="34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257025" y="2940825"/>
              <a:ext cx="31575" cy="118675"/>
            </a:xfrm>
            <a:custGeom>
              <a:avLst/>
              <a:gdLst/>
              <a:ahLst/>
              <a:cxnLst/>
              <a:rect l="l" t="t" r="r" b="b"/>
              <a:pathLst>
                <a:path w="1263" h="4747" extrusionOk="0">
                  <a:moveTo>
                    <a:pt x="219" y="0"/>
                  </a:moveTo>
                  <a:lnTo>
                    <a:pt x="1" y="90"/>
                  </a:lnTo>
                  <a:cubicBezTo>
                    <a:pt x="91" y="268"/>
                    <a:pt x="170" y="447"/>
                    <a:pt x="239" y="635"/>
                  </a:cubicBezTo>
                  <a:lnTo>
                    <a:pt x="358" y="913"/>
                  </a:lnTo>
                  <a:lnTo>
                    <a:pt x="458" y="1191"/>
                  </a:lnTo>
                  <a:lnTo>
                    <a:pt x="557" y="1480"/>
                  </a:lnTo>
                  <a:cubicBezTo>
                    <a:pt x="587" y="1579"/>
                    <a:pt x="607" y="1678"/>
                    <a:pt x="636" y="1767"/>
                  </a:cubicBezTo>
                  <a:cubicBezTo>
                    <a:pt x="686" y="1966"/>
                    <a:pt x="746" y="2155"/>
                    <a:pt x="786" y="2354"/>
                  </a:cubicBezTo>
                  <a:cubicBezTo>
                    <a:pt x="865" y="2751"/>
                    <a:pt x="925" y="3157"/>
                    <a:pt x="954" y="3555"/>
                  </a:cubicBezTo>
                  <a:cubicBezTo>
                    <a:pt x="974" y="3753"/>
                    <a:pt x="984" y="3952"/>
                    <a:pt x="994" y="4150"/>
                  </a:cubicBezTo>
                  <a:lnTo>
                    <a:pt x="994" y="4459"/>
                  </a:lnTo>
                  <a:cubicBezTo>
                    <a:pt x="994" y="4508"/>
                    <a:pt x="994" y="4558"/>
                    <a:pt x="1004" y="4607"/>
                  </a:cubicBezTo>
                  <a:lnTo>
                    <a:pt x="1014" y="4746"/>
                  </a:lnTo>
                  <a:lnTo>
                    <a:pt x="1262" y="4746"/>
                  </a:lnTo>
                  <a:lnTo>
                    <a:pt x="1232" y="4587"/>
                  </a:lnTo>
                  <a:cubicBezTo>
                    <a:pt x="1223" y="4538"/>
                    <a:pt x="1212" y="4488"/>
                    <a:pt x="1212" y="4439"/>
                  </a:cubicBezTo>
                  <a:lnTo>
                    <a:pt x="1183" y="4141"/>
                  </a:lnTo>
                  <a:cubicBezTo>
                    <a:pt x="1153" y="3942"/>
                    <a:pt x="1123" y="3733"/>
                    <a:pt x="1093" y="3535"/>
                  </a:cubicBezTo>
                  <a:cubicBezTo>
                    <a:pt x="1034" y="3138"/>
                    <a:pt x="964" y="2731"/>
                    <a:pt x="875" y="2334"/>
                  </a:cubicBezTo>
                  <a:cubicBezTo>
                    <a:pt x="845" y="2135"/>
                    <a:pt x="795" y="1937"/>
                    <a:pt x="746" y="1738"/>
                  </a:cubicBezTo>
                  <a:lnTo>
                    <a:pt x="676" y="1450"/>
                  </a:lnTo>
                  <a:lnTo>
                    <a:pt x="587" y="1152"/>
                  </a:lnTo>
                  <a:lnTo>
                    <a:pt x="508" y="864"/>
                  </a:lnTo>
                  <a:lnTo>
                    <a:pt x="418" y="566"/>
                  </a:lnTo>
                  <a:cubicBezTo>
                    <a:pt x="358" y="377"/>
                    <a:pt x="299" y="18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6235950" y="2949750"/>
              <a:ext cx="29800" cy="110500"/>
            </a:xfrm>
            <a:custGeom>
              <a:avLst/>
              <a:gdLst/>
              <a:ahLst/>
              <a:cxnLst/>
              <a:rect l="l" t="t" r="r" b="b"/>
              <a:pathLst>
                <a:path w="1192" h="4420" extrusionOk="0">
                  <a:moveTo>
                    <a:pt x="219" y="0"/>
                  </a:moveTo>
                  <a:lnTo>
                    <a:pt x="0" y="90"/>
                  </a:lnTo>
                  <a:cubicBezTo>
                    <a:pt x="89" y="249"/>
                    <a:pt x="159" y="428"/>
                    <a:pt x="228" y="596"/>
                  </a:cubicBezTo>
                  <a:lnTo>
                    <a:pt x="328" y="854"/>
                  </a:lnTo>
                  <a:lnTo>
                    <a:pt x="427" y="1113"/>
                  </a:lnTo>
                  <a:lnTo>
                    <a:pt x="517" y="1381"/>
                  </a:lnTo>
                  <a:cubicBezTo>
                    <a:pt x="546" y="1470"/>
                    <a:pt x="566" y="1560"/>
                    <a:pt x="596" y="1649"/>
                  </a:cubicBezTo>
                  <a:cubicBezTo>
                    <a:pt x="645" y="1827"/>
                    <a:pt x="695" y="2006"/>
                    <a:pt x="725" y="2195"/>
                  </a:cubicBezTo>
                  <a:cubicBezTo>
                    <a:pt x="804" y="2562"/>
                    <a:pt x="854" y="2930"/>
                    <a:pt x="894" y="3307"/>
                  </a:cubicBezTo>
                  <a:cubicBezTo>
                    <a:pt x="904" y="3495"/>
                    <a:pt x="914" y="3674"/>
                    <a:pt x="923" y="3863"/>
                  </a:cubicBezTo>
                  <a:lnTo>
                    <a:pt x="923" y="4141"/>
                  </a:lnTo>
                  <a:lnTo>
                    <a:pt x="923" y="4290"/>
                  </a:lnTo>
                  <a:lnTo>
                    <a:pt x="934" y="4419"/>
                  </a:lnTo>
                  <a:lnTo>
                    <a:pt x="1192" y="4409"/>
                  </a:lnTo>
                  <a:lnTo>
                    <a:pt x="1162" y="4260"/>
                  </a:lnTo>
                  <a:cubicBezTo>
                    <a:pt x="1152" y="4221"/>
                    <a:pt x="1142" y="4181"/>
                    <a:pt x="1132" y="4131"/>
                  </a:cubicBezTo>
                  <a:lnTo>
                    <a:pt x="1102" y="3853"/>
                  </a:lnTo>
                  <a:cubicBezTo>
                    <a:pt x="1082" y="3665"/>
                    <a:pt x="1053" y="3476"/>
                    <a:pt x="1033" y="3287"/>
                  </a:cubicBezTo>
                  <a:cubicBezTo>
                    <a:pt x="973" y="2920"/>
                    <a:pt x="904" y="2542"/>
                    <a:pt x="824" y="2175"/>
                  </a:cubicBezTo>
                  <a:cubicBezTo>
                    <a:pt x="795" y="1986"/>
                    <a:pt x="745" y="1808"/>
                    <a:pt x="695" y="1619"/>
                  </a:cubicBezTo>
                  <a:lnTo>
                    <a:pt x="636" y="1341"/>
                  </a:lnTo>
                  <a:lnTo>
                    <a:pt x="556" y="1073"/>
                  </a:lnTo>
                  <a:lnTo>
                    <a:pt x="487" y="795"/>
                  </a:lnTo>
                  <a:lnTo>
                    <a:pt x="398" y="527"/>
                  </a:lnTo>
                  <a:cubicBezTo>
                    <a:pt x="347" y="348"/>
                    <a:pt x="288" y="17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6422625" y="2948525"/>
              <a:ext cx="12675" cy="34775"/>
            </a:xfrm>
            <a:custGeom>
              <a:avLst/>
              <a:gdLst/>
              <a:ahLst/>
              <a:cxnLst/>
              <a:rect l="l" t="t" r="r" b="b"/>
              <a:pathLst>
                <a:path w="507" h="1391" extrusionOk="0">
                  <a:moveTo>
                    <a:pt x="188" y="0"/>
                  </a:moveTo>
                  <a:lnTo>
                    <a:pt x="0" y="159"/>
                  </a:lnTo>
                  <a:cubicBezTo>
                    <a:pt x="10" y="199"/>
                    <a:pt x="49" y="219"/>
                    <a:pt x="69" y="258"/>
                  </a:cubicBezTo>
                  <a:cubicBezTo>
                    <a:pt x="89" y="308"/>
                    <a:pt x="119" y="358"/>
                    <a:pt x="139" y="407"/>
                  </a:cubicBezTo>
                  <a:cubicBezTo>
                    <a:pt x="168" y="506"/>
                    <a:pt x="199" y="616"/>
                    <a:pt x="228" y="725"/>
                  </a:cubicBezTo>
                  <a:cubicBezTo>
                    <a:pt x="248" y="834"/>
                    <a:pt x="268" y="934"/>
                    <a:pt x="278" y="1042"/>
                  </a:cubicBezTo>
                  <a:lnTo>
                    <a:pt x="278" y="1192"/>
                  </a:lnTo>
                  <a:cubicBezTo>
                    <a:pt x="268" y="1241"/>
                    <a:pt x="258" y="1281"/>
                    <a:pt x="248" y="1320"/>
                  </a:cubicBezTo>
                  <a:lnTo>
                    <a:pt x="506" y="1390"/>
                  </a:lnTo>
                  <a:cubicBezTo>
                    <a:pt x="496" y="1320"/>
                    <a:pt x="486" y="1251"/>
                    <a:pt x="477" y="1192"/>
                  </a:cubicBezTo>
                  <a:lnTo>
                    <a:pt x="427" y="1023"/>
                  </a:lnTo>
                  <a:cubicBezTo>
                    <a:pt x="387" y="914"/>
                    <a:pt x="357" y="804"/>
                    <a:pt x="327" y="695"/>
                  </a:cubicBezTo>
                  <a:cubicBezTo>
                    <a:pt x="307" y="596"/>
                    <a:pt x="288" y="486"/>
                    <a:pt x="278" y="367"/>
                  </a:cubicBezTo>
                  <a:cubicBezTo>
                    <a:pt x="268" y="318"/>
                    <a:pt x="258" y="258"/>
                    <a:pt x="248" y="199"/>
                  </a:cubicBezTo>
                  <a:cubicBezTo>
                    <a:pt x="238" y="139"/>
                    <a:pt x="228" y="60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6288075" y="2976550"/>
              <a:ext cx="51150" cy="37775"/>
            </a:xfrm>
            <a:custGeom>
              <a:avLst/>
              <a:gdLst/>
              <a:ahLst/>
              <a:cxnLst/>
              <a:rect l="l" t="t" r="r" b="b"/>
              <a:pathLst>
                <a:path w="2046" h="1511" extrusionOk="0">
                  <a:moveTo>
                    <a:pt x="298" y="244"/>
                  </a:moveTo>
                  <a:lnTo>
                    <a:pt x="298" y="244"/>
                  </a:lnTo>
                  <a:cubicBezTo>
                    <a:pt x="428" y="253"/>
                    <a:pt x="558" y="263"/>
                    <a:pt x="685" y="269"/>
                  </a:cubicBezTo>
                  <a:lnTo>
                    <a:pt x="1013" y="309"/>
                  </a:lnTo>
                  <a:lnTo>
                    <a:pt x="1331" y="358"/>
                  </a:lnTo>
                  <a:lnTo>
                    <a:pt x="1658" y="418"/>
                  </a:lnTo>
                  <a:lnTo>
                    <a:pt x="1768" y="448"/>
                  </a:lnTo>
                  <a:lnTo>
                    <a:pt x="1817" y="458"/>
                  </a:lnTo>
                  <a:lnTo>
                    <a:pt x="1837" y="458"/>
                  </a:lnTo>
                  <a:lnTo>
                    <a:pt x="1827" y="477"/>
                  </a:lnTo>
                  <a:cubicBezTo>
                    <a:pt x="1808" y="497"/>
                    <a:pt x="1788" y="517"/>
                    <a:pt x="1758" y="537"/>
                  </a:cubicBezTo>
                  <a:lnTo>
                    <a:pt x="1708" y="577"/>
                  </a:lnTo>
                  <a:cubicBezTo>
                    <a:pt x="1688" y="597"/>
                    <a:pt x="1669" y="607"/>
                    <a:pt x="1638" y="627"/>
                  </a:cubicBezTo>
                  <a:cubicBezTo>
                    <a:pt x="1549" y="686"/>
                    <a:pt x="1460" y="736"/>
                    <a:pt x="1360" y="795"/>
                  </a:cubicBezTo>
                  <a:cubicBezTo>
                    <a:pt x="1162" y="914"/>
                    <a:pt x="1003" y="1044"/>
                    <a:pt x="815" y="1163"/>
                  </a:cubicBezTo>
                  <a:lnTo>
                    <a:pt x="586" y="1302"/>
                  </a:lnTo>
                  <a:cubicBezTo>
                    <a:pt x="578" y="1302"/>
                    <a:pt x="564" y="1314"/>
                    <a:pt x="559" y="1314"/>
                  </a:cubicBezTo>
                  <a:cubicBezTo>
                    <a:pt x="557" y="1314"/>
                    <a:pt x="557" y="1314"/>
                    <a:pt x="557" y="1311"/>
                  </a:cubicBezTo>
                  <a:lnTo>
                    <a:pt x="546" y="1282"/>
                  </a:lnTo>
                  <a:lnTo>
                    <a:pt x="537" y="1172"/>
                  </a:lnTo>
                  <a:cubicBezTo>
                    <a:pt x="497" y="984"/>
                    <a:pt x="457" y="795"/>
                    <a:pt x="407" y="597"/>
                  </a:cubicBezTo>
                  <a:cubicBezTo>
                    <a:pt x="382" y="479"/>
                    <a:pt x="342" y="360"/>
                    <a:pt x="298" y="244"/>
                  </a:cubicBezTo>
                  <a:close/>
                  <a:moveTo>
                    <a:pt x="80" y="1"/>
                  </a:moveTo>
                  <a:lnTo>
                    <a:pt x="65" y="110"/>
                  </a:lnTo>
                  <a:lnTo>
                    <a:pt x="65" y="110"/>
                  </a:lnTo>
                  <a:lnTo>
                    <a:pt x="0" y="140"/>
                  </a:lnTo>
                  <a:cubicBezTo>
                    <a:pt x="189" y="468"/>
                    <a:pt x="298" y="835"/>
                    <a:pt x="398" y="1203"/>
                  </a:cubicBezTo>
                  <a:lnTo>
                    <a:pt x="437" y="1391"/>
                  </a:lnTo>
                  <a:lnTo>
                    <a:pt x="457" y="1500"/>
                  </a:lnTo>
                  <a:lnTo>
                    <a:pt x="467" y="1510"/>
                  </a:lnTo>
                  <a:lnTo>
                    <a:pt x="477" y="1510"/>
                  </a:lnTo>
                  <a:lnTo>
                    <a:pt x="497" y="1490"/>
                  </a:lnTo>
                  <a:lnTo>
                    <a:pt x="557" y="1461"/>
                  </a:lnTo>
                  <a:lnTo>
                    <a:pt x="874" y="1242"/>
                  </a:lnTo>
                  <a:cubicBezTo>
                    <a:pt x="1062" y="1123"/>
                    <a:pt x="1232" y="984"/>
                    <a:pt x="1420" y="885"/>
                  </a:cubicBezTo>
                  <a:cubicBezTo>
                    <a:pt x="1510" y="825"/>
                    <a:pt x="1609" y="775"/>
                    <a:pt x="1698" y="716"/>
                  </a:cubicBezTo>
                  <a:cubicBezTo>
                    <a:pt x="1728" y="696"/>
                    <a:pt x="1748" y="686"/>
                    <a:pt x="1768" y="666"/>
                  </a:cubicBezTo>
                  <a:lnTo>
                    <a:pt x="1847" y="607"/>
                  </a:lnTo>
                  <a:cubicBezTo>
                    <a:pt x="1907" y="557"/>
                    <a:pt x="1966" y="508"/>
                    <a:pt x="2016" y="448"/>
                  </a:cubicBezTo>
                  <a:lnTo>
                    <a:pt x="2046" y="398"/>
                  </a:lnTo>
                  <a:cubicBezTo>
                    <a:pt x="2036" y="388"/>
                    <a:pt x="2016" y="388"/>
                    <a:pt x="1996" y="388"/>
                  </a:cubicBezTo>
                  <a:lnTo>
                    <a:pt x="1887" y="349"/>
                  </a:lnTo>
                  <a:lnTo>
                    <a:pt x="1688" y="299"/>
                  </a:lnTo>
                  <a:lnTo>
                    <a:pt x="1371" y="219"/>
                  </a:lnTo>
                  <a:lnTo>
                    <a:pt x="1043" y="150"/>
                  </a:lnTo>
                  <a:lnTo>
                    <a:pt x="725" y="100"/>
                  </a:lnTo>
                  <a:cubicBezTo>
                    <a:pt x="506" y="60"/>
                    <a:pt x="288" y="3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5869575" y="3066425"/>
              <a:ext cx="177250" cy="89175"/>
            </a:xfrm>
            <a:custGeom>
              <a:avLst/>
              <a:gdLst/>
              <a:ahLst/>
              <a:cxnLst/>
              <a:rect l="l" t="t" r="r" b="b"/>
              <a:pathLst>
                <a:path w="7090" h="3567" extrusionOk="0">
                  <a:moveTo>
                    <a:pt x="7079" y="0"/>
                  </a:moveTo>
                  <a:lnTo>
                    <a:pt x="6841" y="10"/>
                  </a:lnTo>
                  <a:cubicBezTo>
                    <a:pt x="6891" y="864"/>
                    <a:pt x="6573" y="1748"/>
                    <a:pt x="5987" y="2393"/>
                  </a:cubicBezTo>
                  <a:cubicBezTo>
                    <a:pt x="5401" y="3038"/>
                    <a:pt x="4528" y="3446"/>
                    <a:pt x="3644" y="3466"/>
                  </a:cubicBezTo>
                  <a:cubicBezTo>
                    <a:pt x="3620" y="3466"/>
                    <a:pt x="3596" y="3467"/>
                    <a:pt x="3572" y="3467"/>
                  </a:cubicBezTo>
                  <a:cubicBezTo>
                    <a:pt x="2713" y="3467"/>
                    <a:pt x="1859" y="3121"/>
                    <a:pt x="1251" y="2522"/>
                  </a:cubicBezTo>
                  <a:cubicBezTo>
                    <a:pt x="943" y="2215"/>
                    <a:pt x="695" y="1847"/>
                    <a:pt x="536" y="1450"/>
                  </a:cubicBezTo>
                  <a:lnTo>
                    <a:pt x="417" y="1152"/>
                  </a:lnTo>
                  <a:cubicBezTo>
                    <a:pt x="397" y="1043"/>
                    <a:pt x="367" y="944"/>
                    <a:pt x="338" y="834"/>
                  </a:cubicBezTo>
                  <a:cubicBezTo>
                    <a:pt x="327" y="735"/>
                    <a:pt x="298" y="626"/>
                    <a:pt x="288" y="516"/>
                  </a:cubicBezTo>
                  <a:lnTo>
                    <a:pt x="258" y="209"/>
                  </a:lnTo>
                  <a:lnTo>
                    <a:pt x="0" y="219"/>
                  </a:lnTo>
                  <a:lnTo>
                    <a:pt x="60" y="566"/>
                  </a:lnTo>
                  <a:cubicBezTo>
                    <a:pt x="79" y="666"/>
                    <a:pt x="109" y="775"/>
                    <a:pt x="129" y="884"/>
                  </a:cubicBezTo>
                  <a:cubicBezTo>
                    <a:pt x="159" y="993"/>
                    <a:pt x="199" y="1103"/>
                    <a:pt x="228" y="1211"/>
                  </a:cubicBezTo>
                  <a:cubicBezTo>
                    <a:pt x="268" y="1321"/>
                    <a:pt x="318" y="1420"/>
                    <a:pt x="358" y="1529"/>
                  </a:cubicBezTo>
                  <a:cubicBezTo>
                    <a:pt x="556" y="1937"/>
                    <a:pt x="824" y="2314"/>
                    <a:pt x="1161" y="2621"/>
                  </a:cubicBezTo>
                  <a:cubicBezTo>
                    <a:pt x="1791" y="3223"/>
                    <a:pt x="2668" y="3567"/>
                    <a:pt x="3537" y="3567"/>
                  </a:cubicBezTo>
                  <a:cubicBezTo>
                    <a:pt x="3573" y="3567"/>
                    <a:pt x="3608" y="3566"/>
                    <a:pt x="3644" y="3565"/>
                  </a:cubicBezTo>
                  <a:cubicBezTo>
                    <a:pt x="4557" y="3545"/>
                    <a:pt x="5461" y="3148"/>
                    <a:pt x="6086" y="2482"/>
                  </a:cubicBezTo>
                  <a:cubicBezTo>
                    <a:pt x="6722" y="1837"/>
                    <a:pt x="7089" y="914"/>
                    <a:pt x="70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5902575" y="3067400"/>
              <a:ext cx="110975" cy="55150"/>
            </a:xfrm>
            <a:custGeom>
              <a:avLst/>
              <a:gdLst/>
              <a:ahLst/>
              <a:cxnLst/>
              <a:rect l="l" t="t" r="r" b="b"/>
              <a:pathLst>
                <a:path w="4439" h="2206" extrusionOk="0">
                  <a:moveTo>
                    <a:pt x="4439" y="1"/>
                  </a:moveTo>
                  <a:lnTo>
                    <a:pt x="4201" y="11"/>
                  </a:lnTo>
                  <a:cubicBezTo>
                    <a:pt x="4230" y="527"/>
                    <a:pt x="4051" y="1053"/>
                    <a:pt x="3704" y="1450"/>
                  </a:cubicBezTo>
                  <a:cubicBezTo>
                    <a:pt x="3347" y="1848"/>
                    <a:pt x="2820" y="2086"/>
                    <a:pt x="2284" y="2106"/>
                  </a:cubicBezTo>
                  <a:cubicBezTo>
                    <a:pt x="2272" y="2106"/>
                    <a:pt x="2260" y="2106"/>
                    <a:pt x="2247" y="2106"/>
                  </a:cubicBezTo>
                  <a:cubicBezTo>
                    <a:pt x="1724" y="2106"/>
                    <a:pt x="1203" y="1889"/>
                    <a:pt x="845" y="1520"/>
                  </a:cubicBezTo>
                  <a:cubicBezTo>
                    <a:pt x="656" y="1331"/>
                    <a:pt x="517" y="1113"/>
                    <a:pt x="417" y="875"/>
                  </a:cubicBezTo>
                  <a:lnTo>
                    <a:pt x="358" y="696"/>
                  </a:lnTo>
                  <a:cubicBezTo>
                    <a:pt x="338" y="627"/>
                    <a:pt x="318" y="567"/>
                    <a:pt x="308" y="508"/>
                  </a:cubicBezTo>
                  <a:cubicBezTo>
                    <a:pt x="308" y="438"/>
                    <a:pt x="289" y="378"/>
                    <a:pt x="278" y="319"/>
                  </a:cubicBezTo>
                  <a:lnTo>
                    <a:pt x="258" y="130"/>
                  </a:lnTo>
                  <a:lnTo>
                    <a:pt x="0" y="140"/>
                  </a:lnTo>
                  <a:lnTo>
                    <a:pt x="50" y="358"/>
                  </a:lnTo>
                  <a:cubicBezTo>
                    <a:pt x="70" y="418"/>
                    <a:pt x="90" y="488"/>
                    <a:pt x="100" y="557"/>
                  </a:cubicBezTo>
                  <a:cubicBezTo>
                    <a:pt x="119" y="627"/>
                    <a:pt x="150" y="686"/>
                    <a:pt x="169" y="755"/>
                  </a:cubicBezTo>
                  <a:cubicBezTo>
                    <a:pt x="189" y="825"/>
                    <a:pt x="219" y="885"/>
                    <a:pt x="249" y="954"/>
                  </a:cubicBezTo>
                  <a:cubicBezTo>
                    <a:pt x="368" y="1203"/>
                    <a:pt x="536" y="1431"/>
                    <a:pt x="745" y="1629"/>
                  </a:cubicBezTo>
                  <a:cubicBezTo>
                    <a:pt x="1152" y="1998"/>
                    <a:pt x="1701" y="2205"/>
                    <a:pt x="2245" y="2205"/>
                  </a:cubicBezTo>
                  <a:cubicBezTo>
                    <a:pt x="2258" y="2205"/>
                    <a:pt x="2271" y="2205"/>
                    <a:pt x="2284" y="2205"/>
                  </a:cubicBezTo>
                  <a:cubicBezTo>
                    <a:pt x="2850" y="2185"/>
                    <a:pt x="3406" y="1957"/>
                    <a:pt x="3803" y="1540"/>
                  </a:cubicBezTo>
                  <a:cubicBezTo>
                    <a:pt x="4201" y="1143"/>
                    <a:pt x="4439" y="577"/>
                    <a:pt x="44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5869575" y="2982725"/>
              <a:ext cx="177250" cy="89175"/>
            </a:xfrm>
            <a:custGeom>
              <a:avLst/>
              <a:gdLst/>
              <a:ahLst/>
              <a:cxnLst/>
              <a:rect l="l" t="t" r="r" b="b"/>
              <a:pathLst>
                <a:path w="7090" h="3567" extrusionOk="0">
                  <a:moveTo>
                    <a:pt x="3554" y="1"/>
                  </a:moveTo>
                  <a:cubicBezTo>
                    <a:pt x="3518" y="1"/>
                    <a:pt x="3481" y="1"/>
                    <a:pt x="3445" y="2"/>
                  </a:cubicBezTo>
                  <a:cubicBezTo>
                    <a:pt x="2532" y="22"/>
                    <a:pt x="1638" y="419"/>
                    <a:pt x="1002" y="1084"/>
                  </a:cubicBezTo>
                  <a:cubicBezTo>
                    <a:pt x="367" y="1730"/>
                    <a:pt x="0" y="2653"/>
                    <a:pt x="10" y="3567"/>
                  </a:cubicBezTo>
                  <a:lnTo>
                    <a:pt x="248" y="3557"/>
                  </a:lnTo>
                  <a:cubicBezTo>
                    <a:pt x="208" y="2703"/>
                    <a:pt x="516" y="1819"/>
                    <a:pt x="1102" y="1174"/>
                  </a:cubicBezTo>
                  <a:cubicBezTo>
                    <a:pt x="1688" y="519"/>
                    <a:pt x="2562" y="122"/>
                    <a:pt x="3445" y="102"/>
                  </a:cubicBezTo>
                  <a:cubicBezTo>
                    <a:pt x="3469" y="101"/>
                    <a:pt x="3493" y="101"/>
                    <a:pt x="3517" y="101"/>
                  </a:cubicBezTo>
                  <a:cubicBezTo>
                    <a:pt x="4377" y="101"/>
                    <a:pt x="5239" y="446"/>
                    <a:pt x="5838" y="1045"/>
                  </a:cubicBezTo>
                  <a:cubicBezTo>
                    <a:pt x="6146" y="1353"/>
                    <a:pt x="6394" y="1720"/>
                    <a:pt x="6563" y="2117"/>
                  </a:cubicBezTo>
                  <a:cubicBezTo>
                    <a:pt x="6593" y="2216"/>
                    <a:pt x="6642" y="2315"/>
                    <a:pt x="6672" y="2415"/>
                  </a:cubicBezTo>
                  <a:cubicBezTo>
                    <a:pt x="6692" y="2524"/>
                    <a:pt x="6732" y="2624"/>
                    <a:pt x="6752" y="2733"/>
                  </a:cubicBezTo>
                  <a:cubicBezTo>
                    <a:pt x="6761" y="2832"/>
                    <a:pt x="6792" y="2941"/>
                    <a:pt x="6811" y="3050"/>
                  </a:cubicBezTo>
                  <a:lnTo>
                    <a:pt x="6841" y="3358"/>
                  </a:lnTo>
                  <a:lnTo>
                    <a:pt x="7089" y="3348"/>
                  </a:lnTo>
                  <a:lnTo>
                    <a:pt x="7039" y="3001"/>
                  </a:lnTo>
                  <a:cubicBezTo>
                    <a:pt x="7010" y="2902"/>
                    <a:pt x="6980" y="2792"/>
                    <a:pt x="6960" y="2683"/>
                  </a:cubicBezTo>
                  <a:cubicBezTo>
                    <a:pt x="6931" y="2574"/>
                    <a:pt x="6891" y="2465"/>
                    <a:pt x="6861" y="2355"/>
                  </a:cubicBezTo>
                  <a:cubicBezTo>
                    <a:pt x="6821" y="2246"/>
                    <a:pt x="6772" y="2147"/>
                    <a:pt x="6732" y="2037"/>
                  </a:cubicBezTo>
                  <a:cubicBezTo>
                    <a:pt x="6533" y="1631"/>
                    <a:pt x="6265" y="1253"/>
                    <a:pt x="5927" y="945"/>
                  </a:cubicBezTo>
                  <a:cubicBezTo>
                    <a:pt x="5298" y="345"/>
                    <a:pt x="4423" y="1"/>
                    <a:pt x="35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5902825" y="3015775"/>
              <a:ext cx="110975" cy="55125"/>
            </a:xfrm>
            <a:custGeom>
              <a:avLst/>
              <a:gdLst/>
              <a:ahLst/>
              <a:cxnLst/>
              <a:rect l="l" t="t" r="r" b="b"/>
              <a:pathLst>
                <a:path w="4439" h="2205" extrusionOk="0">
                  <a:moveTo>
                    <a:pt x="2192" y="0"/>
                  </a:moveTo>
                  <a:cubicBezTo>
                    <a:pt x="2180" y="0"/>
                    <a:pt x="2167" y="0"/>
                    <a:pt x="2155" y="1"/>
                  </a:cubicBezTo>
                  <a:cubicBezTo>
                    <a:pt x="1589" y="20"/>
                    <a:pt x="1033" y="249"/>
                    <a:pt x="636" y="656"/>
                  </a:cubicBezTo>
                  <a:cubicBezTo>
                    <a:pt x="239" y="1063"/>
                    <a:pt x="1" y="1629"/>
                    <a:pt x="1" y="2205"/>
                  </a:cubicBezTo>
                  <a:lnTo>
                    <a:pt x="239" y="2195"/>
                  </a:lnTo>
                  <a:cubicBezTo>
                    <a:pt x="209" y="1679"/>
                    <a:pt x="387" y="1152"/>
                    <a:pt x="745" y="755"/>
                  </a:cubicBezTo>
                  <a:cubicBezTo>
                    <a:pt x="1093" y="358"/>
                    <a:pt x="1619" y="120"/>
                    <a:pt x="2155" y="100"/>
                  </a:cubicBezTo>
                  <a:cubicBezTo>
                    <a:pt x="2166" y="100"/>
                    <a:pt x="2177" y="100"/>
                    <a:pt x="2188" y="100"/>
                  </a:cubicBezTo>
                  <a:cubicBezTo>
                    <a:pt x="2713" y="100"/>
                    <a:pt x="3235" y="317"/>
                    <a:pt x="3595" y="686"/>
                  </a:cubicBezTo>
                  <a:cubicBezTo>
                    <a:pt x="3783" y="874"/>
                    <a:pt x="3922" y="1093"/>
                    <a:pt x="4021" y="1331"/>
                  </a:cubicBezTo>
                  <a:cubicBezTo>
                    <a:pt x="4041" y="1391"/>
                    <a:pt x="4071" y="1450"/>
                    <a:pt x="4081" y="1510"/>
                  </a:cubicBezTo>
                  <a:cubicBezTo>
                    <a:pt x="4101" y="1580"/>
                    <a:pt x="4121" y="1639"/>
                    <a:pt x="4131" y="1699"/>
                  </a:cubicBezTo>
                  <a:cubicBezTo>
                    <a:pt x="4131" y="1768"/>
                    <a:pt x="4151" y="1828"/>
                    <a:pt x="4171" y="1887"/>
                  </a:cubicBezTo>
                  <a:lnTo>
                    <a:pt x="4191" y="2076"/>
                  </a:lnTo>
                  <a:lnTo>
                    <a:pt x="4438" y="2066"/>
                  </a:lnTo>
                  <a:lnTo>
                    <a:pt x="4399" y="1847"/>
                  </a:lnTo>
                  <a:cubicBezTo>
                    <a:pt x="4379" y="1788"/>
                    <a:pt x="4349" y="1719"/>
                    <a:pt x="4339" y="1649"/>
                  </a:cubicBezTo>
                  <a:cubicBezTo>
                    <a:pt x="4319" y="1580"/>
                    <a:pt x="4299" y="1520"/>
                    <a:pt x="4280" y="1450"/>
                  </a:cubicBezTo>
                  <a:cubicBezTo>
                    <a:pt x="4250" y="1381"/>
                    <a:pt x="4220" y="1322"/>
                    <a:pt x="4191" y="1252"/>
                  </a:cubicBezTo>
                  <a:cubicBezTo>
                    <a:pt x="4071" y="1004"/>
                    <a:pt x="3902" y="766"/>
                    <a:pt x="3694" y="576"/>
                  </a:cubicBezTo>
                  <a:cubicBezTo>
                    <a:pt x="3286" y="207"/>
                    <a:pt x="2745" y="0"/>
                    <a:pt x="219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5825625" y="3188550"/>
              <a:ext cx="372850" cy="158525"/>
            </a:xfrm>
            <a:custGeom>
              <a:avLst/>
              <a:gdLst/>
              <a:ahLst/>
              <a:cxnLst/>
              <a:rect l="l" t="t" r="r" b="b"/>
              <a:pathLst>
                <a:path w="14914" h="6341" extrusionOk="0">
                  <a:moveTo>
                    <a:pt x="14666" y="0"/>
                  </a:moveTo>
                  <a:lnTo>
                    <a:pt x="14477" y="467"/>
                  </a:lnTo>
                  <a:cubicBezTo>
                    <a:pt x="14477" y="467"/>
                    <a:pt x="14417" y="586"/>
                    <a:pt x="14368" y="706"/>
                  </a:cubicBezTo>
                  <a:cubicBezTo>
                    <a:pt x="14338" y="765"/>
                    <a:pt x="14308" y="814"/>
                    <a:pt x="14289" y="864"/>
                  </a:cubicBezTo>
                  <a:cubicBezTo>
                    <a:pt x="14269" y="904"/>
                    <a:pt x="14249" y="934"/>
                    <a:pt x="14249" y="934"/>
                  </a:cubicBezTo>
                  <a:cubicBezTo>
                    <a:pt x="14070" y="1231"/>
                    <a:pt x="13881" y="1529"/>
                    <a:pt x="13682" y="1818"/>
                  </a:cubicBezTo>
                  <a:cubicBezTo>
                    <a:pt x="13464" y="2096"/>
                    <a:pt x="13256" y="2383"/>
                    <a:pt x="13027" y="2652"/>
                  </a:cubicBezTo>
                  <a:cubicBezTo>
                    <a:pt x="12779" y="2910"/>
                    <a:pt x="12551" y="3188"/>
                    <a:pt x="12283" y="3426"/>
                  </a:cubicBezTo>
                  <a:lnTo>
                    <a:pt x="11886" y="3784"/>
                  </a:lnTo>
                  <a:cubicBezTo>
                    <a:pt x="11747" y="3903"/>
                    <a:pt x="11617" y="4031"/>
                    <a:pt x="11469" y="4131"/>
                  </a:cubicBezTo>
                  <a:lnTo>
                    <a:pt x="11021" y="4448"/>
                  </a:lnTo>
                  <a:lnTo>
                    <a:pt x="10803" y="4607"/>
                  </a:lnTo>
                  <a:cubicBezTo>
                    <a:pt x="10724" y="4657"/>
                    <a:pt x="10644" y="4697"/>
                    <a:pt x="10565" y="4746"/>
                  </a:cubicBezTo>
                  <a:cubicBezTo>
                    <a:pt x="9940" y="5114"/>
                    <a:pt x="9274" y="5422"/>
                    <a:pt x="8579" y="5650"/>
                  </a:cubicBezTo>
                  <a:cubicBezTo>
                    <a:pt x="7468" y="6023"/>
                    <a:pt x="6300" y="6212"/>
                    <a:pt x="5130" y="6212"/>
                  </a:cubicBezTo>
                  <a:cubicBezTo>
                    <a:pt x="4837" y="6212"/>
                    <a:pt x="4543" y="6200"/>
                    <a:pt x="4250" y="6176"/>
                  </a:cubicBezTo>
                  <a:cubicBezTo>
                    <a:pt x="3515" y="6107"/>
                    <a:pt x="2800" y="5958"/>
                    <a:pt x="2096" y="5750"/>
                  </a:cubicBezTo>
                  <a:cubicBezTo>
                    <a:pt x="1410" y="5521"/>
                    <a:pt x="755" y="5213"/>
                    <a:pt x="130" y="4866"/>
                  </a:cubicBezTo>
                  <a:lnTo>
                    <a:pt x="0" y="5074"/>
                  </a:lnTo>
                  <a:cubicBezTo>
                    <a:pt x="636" y="5432"/>
                    <a:pt x="1331" y="5719"/>
                    <a:pt x="2046" y="5938"/>
                  </a:cubicBezTo>
                  <a:cubicBezTo>
                    <a:pt x="2760" y="6136"/>
                    <a:pt x="3495" y="6266"/>
                    <a:pt x="4240" y="6315"/>
                  </a:cubicBezTo>
                  <a:cubicBezTo>
                    <a:pt x="4496" y="6332"/>
                    <a:pt x="4751" y="6341"/>
                    <a:pt x="5007" y="6341"/>
                  </a:cubicBezTo>
                  <a:cubicBezTo>
                    <a:pt x="6231" y="6341"/>
                    <a:pt x="7450" y="6144"/>
                    <a:pt x="8609" y="5750"/>
                  </a:cubicBezTo>
                  <a:cubicBezTo>
                    <a:pt x="9314" y="5521"/>
                    <a:pt x="9989" y="5213"/>
                    <a:pt x="10624" y="4846"/>
                  </a:cubicBezTo>
                  <a:cubicBezTo>
                    <a:pt x="10794" y="4757"/>
                    <a:pt x="10942" y="4657"/>
                    <a:pt x="11091" y="4548"/>
                  </a:cubicBezTo>
                  <a:lnTo>
                    <a:pt x="11538" y="4230"/>
                  </a:lnTo>
                  <a:cubicBezTo>
                    <a:pt x="11697" y="4131"/>
                    <a:pt x="11826" y="4012"/>
                    <a:pt x="11965" y="3892"/>
                  </a:cubicBezTo>
                  <a:lnTo>
                    <a:pt x="12382" y="3535"/>
                  </a:lnTo>
                  <a:cubicBezTo>
                    <a:pt x="12660" y="3297"/>
                    <a:pt x="12898" y="3019"/>
                    <a:pt x="13146" y="2771"/>
                  </a:cubicBezTo>
                  <a:cubicBezTo>
                    <a:pt x="13395" y="2502"/>
                    <a:pt x="13613" y="2215"/>
                    <a:pt x="13841" y="1937"/>
                  </a:cubicBezTo>
                  <a:cubicBezTo>
                    <a:pt x="14050" y="1648"/>
                    <a:pt x="14249" y="1351"/>
                    <a:pt x="14447" y="1043"/>
                  </a:cubicBezTo>
                  <a:cubicBezTo>
                    <a:pt x="14447" y="1043"/>
                    <a:pt x="14467" y="1013"/>
                    <a:pt x="14487" y="973"/>
                  </a:cubicBezTo>
                  <a:cubicBezTo>
                    <a:pt x="14507" y="924"/>
                    <a:pt x="14547" y="864"/>
                    <a:pt x="14576" y="805"/>
                  </a:cubicBezTo>
                  <a:lnTo>
                    <a:pt x="14695" y="567"/>
                  </a:lnTo>
                  <a:lnTo>
                    <a:pt x="14914" y="70"/>
                  </a:lnTo>
                  <a:lnTo>
                    <a:pt x="146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5878750" y="3182575"/>
              <a:ext cx="308075" cy="150150"/>
            </a:xfrm>
            <a:custGeom>
              <a:avLst/>
              <a:gdLst/>
              <a:ahLst/>
              <a:cxnLst/>
              <a:rect l="l" t="t" r="r" b="b"/>
              <a:pathLst>
                <a:path w="12323" h="6006" extrusionOk="0">
                  <a:moveTo>
                    <a:pt x="12094" y="1"/>
                  </a:moveTo>
                  <a:cubicBezTo>
                    <a:pt x="11696" y="1073"/>
                    <a:pt x="10982" y="2066"/>
                    <a:pt x="10158" y="2920"/>
                  </a:cubicBezTo>
                  <a:cubicBezTo>
                    <a:pt x="9324" y="3774"/>
                    <a:pt x="8311" y="4489"/>
                    <a:pt x="7209" y="4996"/>
                  </a:cubicBezTo>
                  <a:cubicBezTo>
                    <a:pt x="6087" y="5502"/>
                    <a:pt x="4876" y="5790"/>
                    <a:pt x="3664" y="5839"/>
                  </a:cubicBezTo>
                  <a:cubicBezTo>
                    <a:pt x="3512" y="5845"/>
                    <a:pt x="3360" y="5849"/>
                    <a:pt x="3209" y="5849"/>
                  </a:cubicBezTo>
                  <a:cubicBezTo>
                    <a:pt x="2140" y="5849"/>
                    <a:pt x="1080" y="5693"/>
                    <a:pt x="79" y="5363"/>
                  </a:cubicBezTo>
                  <a:lnTo>
                    <a:pt x="0" y="5611"/>
                  </a:lnTo>
                  <a:cubicBezTo>
                    <a:pt x="945" y="5871"/>
                    <a:pt x="1928" y="6006"/>
                    <a:pt x="2903" y="6006"/>
                  </a:cubicBezTo>
                  <a:cubicBezTo>
                    <a:pt x="3158" y="6006"/>
                    <a:pt x="3412" y="5997"/>
                    <a:pt x="3664" y="5978"/>
                  </a:cubicBezTo>
                  <a:cubicBezTo>
                    <a:pt x="4895" y="5919"/>
                    <a:pt x="6127" y="5601"/>
                    <a:pt x="7248" y="5095"/>
                  </a:cubicBezTo>
                  <a:cubicBezTo>
                    <a:pt x="8371" y="4579"/>
                    <a:pt x="9393" y="3873"/>
                    <a:pt x="10267" y="3030"/>
                  </a:cubicBezTo>
                  <a:cubicBezTo>
                    <a:pt x="10704" y="2602"/>
                    <a:pt x="11091" y="2136"/>
                    <a:pt x="11449" y="1649"/>
                  </a:cubicBezTo>
                  <a:cubicBezTo>
                    <a:pt x="11608" y="1401"/>
                    <a:pt x="11786" y="1153"/>
                    <a:pt x="11935" y="895"/>
                  </a:cubicBezTo>
                  <a:cubicBezTo>
                    <a:pt x="12074" y="627"/>
                    <a:pt x="12193" y="349"/>
                    <a:pt x="12322" y="80"/>
                  </a:cubicBezTo>
                  <a:lnTo>
                    <a:pt x="120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5952225" y="3172650"/>
              <a:ext cx="223425" cy="149225"/>
            </a:xfrm>
            <a:custGeom>
              <a:avLst/>
              <a:gdLst/>
              <a:ahLst/>
              <a:cxnLst/>
              <a:rect l="l" t="t" r="r" b="b"/>
              <a:pathLst>
                <a:path w="8937" h="5969" extrusionOk="0">
                  <a:moveTo>
                    <a:pt x="8708" y="1"/>
                  </a:moveTo>
                  <a:cubicBezTo>
                    <a:pt x="8638" y="210"/>
                    <a:pt x="8530" y="408"/>
                    <a:pt x="8440" y="616"/>
                  </a:cubicBezTo>
                  <a:lnTo>
                    <a:pt x="8301" y="925"/>
                  </a:lnTo>
                  <a:cubicBezTo>
                    <a:pt x="8252" y="1024"/>
                    <a:pt x="8192" y="1113"/>
                    <a:pt x="8132" y="1212"/>
                  </a:cubicBezTo>
                  <a:cubicBezTo>
                    <a:pt x="8023" y="1411"/>
                    <a:pt x="7914" y="1609"/>
                    <a:pt x="7784" y="1798"/>
                  </a:cubicBezTo>
                  <a:lnTo>
                    <a:pt x="7387" y="2354"/>
                  </a:lnTo>
                  <a:lnTo>
                    <a:pt x="7278" y="2493"/>
                  </a:lnTo>
                  <a:lnTo>
                    <a:pt x="7159" y="2622"/>
                  </a:lnTo>
                  <a:lnTo>
                    <a:pt x="6921" y="2871"/>
                  </a:lnTo>
                  <a:lnTo>
                    <a:pt x="6683" y="3129"/>
                  </a:lnTo>
                  <a:cubicBezTo>
                    <a:pt x="6603" y="3208"/>
                    <a:pt x="6514" y="3288"/>
                    <a:pt x="6425" y="3367"/>
                  </a:cubicBezTo>
                  <a:cubicBezTo>
                    <a:pt x="6255" y="3516"/>
                    <a:pt x="6077" y="3675"/>
                    <a:pt x="5898" y="3814"/>
                  </a:cubicBezTo>
                  <a:lnTo>
                    <a:pt x="5332" y="4221"/>
                  </a:lnTo>
                  <a:cubicBezTo>
                    <a:pt x="5143" y="4370"/>
                    <a:pt x="4925" y="4469"/>
                    <a:pt x="4726" y="4588"/>
                  </a:cubicBezTo>
                  <a:cubicBezTo>
                    <a:pt x="4518" y="4698"/>
                    <a:pt x="4320" y="4817"/>
                    <a:pt x="4101" y="4906"/>
                  </a:cubicBezTo>
                  <a:lnTo>
                    <a:pt x="3446" y="5174"/>
                  </a:lnTo>
                  <a:lnTo>
                    <a:pt x="2771" y="5373"/>
                  </a:lnTo>
                  <a:cubicBezTo>
                    <a:pt x="2542" y="5452"/>
                    <a:pt x="2314" y="5492"/>
                    <a:pt x="2085" y="5532"/>
                  </a:cubicBezTo>
                  <a:lnTo>
                    <a:pt x="1738" y="5601"/>
                  </a:lnTo>
                  <a:cubicBezTo>
                    <a:pt x="1628" y="5621"/>
                    <a:pt x="1509" y="5641"/>
                    <a:pt x="1390" y="5651"/>
                  </a:cubicBezTo>
                  <a:cubicBezTo>
                    <a:pt x="1162" y="5671"/>
                    <a:pt x="933" y="5691"/>
                    <a:pt x="695" y="5700"/>
                  </a:cubicBezTo>
                  <a:lnTo>
                    <a:pt x="527" y="5720"/>
                  </a:lnTo>
                  <a:lnTo>
                    <a:pt x="357" y="5710"/>
                  </a:lnTo>
                  <a:lnTo>
                    <a:pt x="10" y="5700"/>
                  </a:lnTo>
                  <a:lnTo>
                    <a:pt x="0" y="5969"/>
                  </a:lnTo>
                  <a:lnTo>
                    <a:pt x="357" y="5958"/>
                  </a:lnTo>
                  <a:lnTo>
                    <a:pt x="536" y="5949"/>
                  </a:lnTo>
                  <a:lnTo>
                    <a:pt x="715" y="5929"/>
                  </a:lnTo>
                  <a:cubicBezTo>
                    <a:pt x="944" y="5899"/>
                    <a:pt x="1182" y="5869"/>
                    <a:pt x="1420" y="5839"/>
                  </a:cubicBezTo>
                  <a:cubicBezTo>
                    <a:pt x="1539" y="5830"/>
                    <a:pt x="1659" y="5799"/>
                    <a:pt x="1767" y="5780"/>
                  </a:cubicBezTo>
                  <a:lnTo>
                    <a:pt x="2115" y="5700"/>
                  </a:lnTo>
                  <a:cubicBezTo>
                    <a:pt x="2354" y="5651"/>
                    <a:pt x="2582" y="5601"/>
                    <a:pt x="2810" y="5512"/>
                  </a:cubicBezTo>
                  <a:lnTo>
                    <a:pt x="3486" y="5293"/>
                  </a:lnTo>
                  <a:lnTo>
                    <a:pt x="4141" y="5005"/>
                  </a:lnTo>
                  <a:cubicBezTo>
                    <a:pt x="4369" y="4926"/>
                    <a:pt x="4567" y="4797"/>
                    <a:pt x="4776" y="4687"/>
                  </a:cubicBezTo>
                  <a:cubicBezTo>
                    <a:pt x="4984" y="4559"/>
                    <a:pt x="5203" y="4459"/>
                    <a:pt x="5392" y="4310"/>
                  </a:cubicBezTo>
                  <a:lnTo>
                    <a:pt x="5968" y="3903"/>
                  </a:lnTo>
                  <a:cubicBezTo>
                    <a:pt x="6147" y="3754"/>
                    <a:pt x="6325" y="3595"/>
                    <a:pt x="6504" y="3447"/>
                  </a:cubicBezTo>
                  <a:cubicBezTo>
                    <a:pt x="6593" y="3367"/>
                    <a:pt x="6692" y="3297"/>
                    <a:pt x="6772" y="3218"/>
                  </a:cubicBezTo>
                  <a:lnTo>
                    <a:pt x="7020" y="2960"/>
                  </a:lnTo>
                  <a:lnTo>
                    <a:pt x="7259" y="2712"/>
                  </a:lnTo>
                  <a:lnTo>
                    <a:pt x="7387" y="2582"/>
                  </a:lnTo>
                  <a:lnTo>
                    <a:pt x="7497" y="2454"/>
                  </a:lnTo>
                  <a:cubicBezTo>
                    <a:pt x="7636" y="2265"/>
                    <a:pt x="7775" y="2076"/>
                    <a:pt x="7923" y="1898"/>
                  </a:cubicBezTo>
                  <a:cubicBezTo>
                    <a:pt x="8053" y="1709"/>
                    <a:pt x="8172" y="1510"/>
                    <a:pt x="8301" y="1311"/>
                  </a:cubicBezTo>
                  <a:cubicBezTo>
                    <a:pt x="8360" y="1212"/>
                    <a:pt x="8420" y="1123"/>
                    <a:pt x="8479" y="1024"/>
                  </a:cubicBezTo>
                  <a:lnTo>
                    <a:pt x="8638" y="716"/>
                  </a:lnTo>
                  <a:cubicBezTo>
                    <a:pt x="8738" y="508"/>
                    <a:pt x="8857" y="319"/>
                    <a:pt x="8936" y="100"/>
                  </a:cubicBezTo>
                  <a:lnTo>
                    <a:pt x="870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5998150" y="3170925"/>
              <a:ext cx="164350" cy="131325"/>
            </a:xfrm>
            <a:custGeom>
              <a:avLst/>
              <a:gdLst/>
              <a:ahLst/>
              <a:cxnLst/>
              <a:rect l="l" t="t" r="r" b="b"/>
              <a:pathLst>
                <a:path w="6574" h="5253" extrusionOk="0">
                  <a:moveTo>
                    <a:pt x="6364" y="1"/>
                  </a:moveTo>
                  <a:cubicBezTo>
                    <a:pt x="6285" y="149"/>
                    <a:pt x="6206" y="299"/>
                    <a:pt x="6126" y="457"/>
                  </a:cubicBezTo>
                  <a:lnTo>
                    <a:pt x="6007" y="685"/>
                  </a:lnTo>
                  <a:cubicBezTo>
                    <a:pt x="5967" y="765"/>
                    <a:pt x="5918" y="835"/>
                    <a:pt x="5868" y="904"/>
                  </a:cubicBezTo>
                  <a:lnTo>
                    <a:pt x="5600" y="1351"/>
                  </a:lnTo>
                  <a:lnTo>
                    <a:pt x="5530" y="1460"/>
                  </a:lnTo>
                  <a:lnTo>
                    <a:pt x="5461" y="1569"/>
                  </a:lnTo>
                  <a:lnTo>
                    <a:pt x="5302" y="1778"/>
                  </a:lnTo>
                  <a:cubicBezTo>
                    <a:pt x="5193" y="1917"/>
                    <a:pt x="5094" y="2066"/>
                    <a:pt x="4985" y="2195"/>
                  </a:cubicBezTo>
                  <a:lnTo>
                    <a:pt x="4637" y="2592"/>
                  </a:lnTo>
                  <a:lnTo>
                    <a:pt x="4458" y="2790"/>
                  </a:lnTo>
                  <a:cubicBezTo>
                    <a:pt x="4389" y="2850"/>
                    <a:pt x="4319" y="2910"/>
                    <a:pt x="4259" y="2969"/>
                  </a:cubicBezTo>
                  <a:lnTo>
                    <a:pt x="3862" y="3327"/>
                  </a:lnTo>
                  <a:cubicBezTo>
                    <a:pt x="3734" y="3446"/>
                    <a:pt x="3575" y="3535"/>
                    <a:pt x="3436" y="3644"/>
                  </a:cubicBezTo>
                  <a:cubicBezTo>
                    <a:pt x="3286" y="3744"/>
                    <a:pt x="3138" y="3843"/>
                    <a:pt x="2979" y="3933"/>
                  </a:cubicBezTo>
                  <a:lnTo>
                    <a:pt x="2512" y="4191"/>
                  </a:lnTo>
                  <a:lnTo>
                    <a:pt x="2274" y="4310"/>
                  </a:lnTo>
                  <a:cubicBezTo>
                    <a:pt x="2194" y="4350"/>
                    <a:pt x="2105" y="4379"/>
                    <a:pt x="2026" y="4419"/>
                  </a:cubicBezTo>
                  <a:lnTo>
                    <a:pt x="1529" y="4608"/>
                  </a:lnTo>
                  <a:lnTo>
                    <a:pt x="1410" y="4657"/>
                  </a:lnTo>
                  <a:lnTo>
                    <a:pt x="1281" y="4697"/>
                  </a:lnTo>
                  <a:lnTo>
                    <a:pt x="1023" y="4767"/>
                  </a:lnTo>
                  <a:lnTo>
                    <a:pt x="517" y="4915"/>
                  </a:lnTo>
                  <a:cubicBezTo>
                    <a:pt x="338" y="4945"/>
                    <a:pt x="169" y="4975"/>
                    <a:pt x="0" y="5005"/>
                  </a:cubicBezTo>
                  <a:lnTo>
                    <a:pt x="40" y="5253"/>
                  </a:lnTo>
                  <a:cubicBezTo>
                    <a:pt x="219" y="5213"/>
                    <a:pt x="387" y="5173"/>
                    <a:pt x="566" y="5134"/>
                  </a:cubicBezTo>
                  <a:cubicBezTo>
                    <a:pt x="735" y="5074"/>
                    <a:pt x="914" y="5014"/>
                    <a:pt x="1082" y="4965"/>
                  </a:cubicBezTo>
                  <a:cubicBezTo>
                    <a:pt x="1430" y="4856"/>
                    <a:pt x="1757" y="4697"/>
                    <a:pt x="2085" y="4548"/>
                  </a:cubicBezTo>
                  <a:cubicBezTo>
                    <a:pt x="2165" y="4508"/>
                    <a:pt x="2254" y="4478"/>
                    <a:pt x="2333" y="4429"/>
                  </a:cubicBezTo>
                  <a:lnTo>
                    <a:pt x="2572" y="4300"/>
                  </a:lnTo>
                  <a:lnTo>
                    <a:pt x="3048" y="4032"/>
                  </a:lnTo>
                  <a:cubicBezTo>
                    <a:pt x="3197" y="3942"/>
                    <a:pt x="3346" y="3833"/>
                    <a:pt x="3495" y="3734"/>
                  </a:cubicBezTo>
                  <a:cubicBezTo>
                    <a:pt x="3634" y="3624"/>
                    <a:pt x="3793" y="3535"/>
                    <a:pt x="3922" y="3406"/>
                  </a:cubicBezTo>
                  <a:lnTo>
                    <a:pt x="4329" y="3049"/>
                  </a:lnTo>
                  <a:cubicBezTo>
                    <a:pt x="4399" y="2989"/>
                    <a:pt x="4468" y="2940"/>
                    <a:pt x="4528" y="2870"/>
                  </a:cubicBezTo>
                  <a:lnTo>
                    <a:pt x="4716" y="2671"/>
                  </a:lnTo>
                  <a:lnTo>
                    <a:pt x="5084" y="2284"/>
                  </a:lnTo>
                  <a:cubicBezTo>
                    <a:pt x="5203" y="2145"/>
                    <a:pt x="5302" y="2006"/>
                    <a:pt x="5422" y="1867"/>
                  </a:cubicBezTo>
                  <a:cubicBezTo>
                    <a:pt x="5650" y="1599"/>
                    <a:pt x="5839" y="1301"/>
                    <a:pt x="6037" y="1003"/>
                  </a:cubicBezTo>
                  <a:cubicBezTo>
                    <a:pt x="6136" y="864"/>
                    <a:pt x="6225" y="716"/>
                    <a:pt x="6315" y="566"/>
                  </a:cubicBezTo>
                  <a:cubicBezTo>
                    <a:pt x="6404" y="418"/>
                    <a:pt x="6494" y="268"/>
                    <a:pt x="6573" y="109"/>
                  </a:cubicBezTo>
                  <a:lnTo>
                    <a:pt x="636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6049275" y="3166950"/>
              <a:ext cx="99825" cy="104025"/>
            </a:xfrm>
            <a:custGeom>
              <a:avLst/>
              <a:gdLst/>
              <a:ahLst/>
              <a:cxnLst/>
              <a:rect l="l" t="t" r="r" b="b"/>
              <a:pathLst>
                <a:path w="3993" h="4161" extrusionOk="0">
                  <a:moveTo>
                    <a:pt x="3774" y="1"/>
                  </a:moveTo>
                  <a:lnTo>
                    <a:pt x="3505" y="626"/>
                  </a:lnTo>
                  <a:cubicBezTo>
                    <a:pt x="3386" y="825"/>
                    <a:pt x="3277" y="1023"/>
                    <a:pt x="3168" y="1222"/>
                  </a:cubicBezTo>
                  <a:cubicBezTo>
                    <a:pt x="2910" y="1619"/>
                    <a:pt x="2642" y="2006"/>
                    <a:pt x="2314" y="2344"/>
                  </a:cubicBezTo>
                  <a:lnTo>
                    <a:pt x="2066" y="2592"/>
                  </a:lnTo>
                  <a:lnTo>
                    <a:pt x="1788" y="2821"/>
                  </a:lnTo>
                  <a:cubicBezTo>
                    <a:pt x="1599" y="2969"/>
                    <a:pt x="1430" y="3128"/>
                    <a:pt x="1222" y="3247"/>
                  </a:cubicBezTo>
                  <a:cubicBezTo>
                    <a:pt x="1023" y="3377"/>
                    <a:pt x="835" y="3516"/>
                    <a:pt x="626" y="3625"/>
                  </a:cubicBezTo>
                  <a:cubicBezTo>
                    <a:pt x="418" y="3724"/>
                    <a:pt x="209" y="3823"/>
                    <a:pt x="1" y="3933"/>
                  </a:cubicBezTo>
                  <a:lnTo>
                    <a:pt x="110" y="4161"/>
                  </a:lnTo>
                  <a:cubicBezTo>
                    <a:pt x="308" y="4042"/>
                    <a:pt x="517" y="3913"/>
                    <a:pt x="725" y="3794"/>
                  </a:cubicBezTo>
                  <a:cubicBezTo>
                    <a:pt x="924" y="3664"/>
                    <a:pt x="1113" y="3505"/>
                    <a:pt x="1311" y="3366"/>
                  </a:cubicBezTo>
                  <a:cubicBezTo>
                    <a:pt x="1510" y="3238"/>
                    <a:pt x="1678" y="3069"/>
                    <a:pt x="1867" y="2910"/>
                  </a:cubicBezTo>
                  <a:lnTo>
                    <a:pt x="2135" y="2671"/>
                  </a:lnTo>
                  <a:lnTo>
                    <a:pt x="2384" y="2424"/>
                  </a:lnTo>
                  <a:cubicBezTo>
                    <a:pt x="2552" y="2245"/>
                    <a:pt x="2721" y="2076"/>
                    <a:pt x="2860" y="1877"/>
                  </a:cubicBezTo>
                  <a:cubicBezTo>
                    <a:pt x="2999" y="1689"/>
                    <a:pt x="3158" y="1510"/>
                    <a:pt x="3287" y="1311"/>
                  </a:cubicBezTo>
                  <a:lnTo>
                    <a:pt x="3674" y="716"/>
                  </a:lnTo>
                  <a:cubicBezTo>
                    <a:pt x="3783" y="507"/>
                    <a:pt x="3893" y="299"/>
                    <a:pt x="3992" y="100"/>
                  </a:cubicBezTo>
                  <a:lnTo>
                    <a:pt x="37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6067400" y="3159025"/>
              <a:ext cx="68300" cy="80925"/>
            </a:xfrm>
            <a:custGeom>
              <a:avLst/>
              <a:gdLst/>
              <a:ahLst/>
              <a:cxnLst/>
              <a:rect l="l" t="t" r="r" b="b"/>
              <a:pathLst>
                <a:path w="2732" h="3237" extrusionOk="0">
                  <a:moveTo>
                    <a:pt x="2502" y="0"/>
                  </a:moveTo>
                  <a:cubicBezTo>
                    <a:pt x="2443" y="149"/>
                    <a:pt x="2393" y="298"/>
                    <a:pt x="2334" y="457"/>
                  </a:cubicBezTo>
                  <a:cubicBezTo>
                    <a:pt x="2274" y="605"/>
                    <a:pt x="2185" y="744"/>
                    <a:pt x="2105" y="894"/>
                  </a:cubicBezTo>
                  <a:cubicBezTo>
                    <a:pt x="2016" y="1033"/>
                    <a:pt x="1937" y="1181"/>
                    <a:pt x="1827" y="1311"/>
                  </a:cubicBezTo>
                  <a:lnTo>
                    <a:pt x="1509" y="1708"/>
                  </a:lnTo>
                  <a:cubicBezTo>
                    <a:pt x="1410" y="1847"/>
                    <a:pt x="1291" y="1966"/>
                    <a:pt x="1182" y="2085"/>
                  </a:cubicBezTo>
                  <a:cubicBezTo>
                    <a:pt x="1063" y="2204"/>
                    <a:pt x="953" y="2343"/>
                    <a:pt x="825" y="2443"/>
                  </a:cubicBezTo>
                  <a:cubicBezTo>
                    <a:pt x="556" y="2651"/>
                    <a:pt x="298" y="2860"/>
                    <a:pt x="0" y="3028"/>
                  </a:cubicBezTo>
                  <a:lnTo>
                    <a:pt x="139" y="3237"/>
                  </a:lnTo>
                  <a:cubicBezTo>
                    <a:pt x="427" y="3038"/>
                    <a:pt x="666" y="2780"/>
                    <a:pt x="914" y="2551"/>
                  </a:cubicBezTo>
                  <a:cubicBezTo>
                    <a:pt x="1043" y="2432"/>
                    <a:pt x="1142" y="2293"/>
                    <a:pt x="1262" y="2165"/>
                  </a:cubicBezTo>
                  <a:cubicBezTo>
                    <a:pt x="1370" y="2035"/>
                    <a:pt x="1489" y="1916"/>
                    <a:pt x="1589" y="1777"/>
                  </a:cubicBezTo>
                  <a:cubicBezTo>
                    <a:pt x="1698" y="1648"/>
                    <a:pt x="1807" y="1519"/>
                    <a:pt x="1926" y="1380"/>
                  </a:cubicBezTo>
                  <a:cubicBezTo>
                    <a:pt x="2036" y="1251"/>
                    <a:pt x="2125" y="1112"/>
                    <a:pt x="2224" y="973"/>
                  </a:cubicBezTo>
                  <a:cubicBezTo>
                    <a:pt x="2324" y="834"/>
                    <a:pt x="2423" y="695"/>
                    <a:pt x="2502" y="546"/>
                  </a:cubicBezTo>
                  <a:cubicBezTo>
                    <a:pt x="2582" y="397"/>
                    <a:pt x="2652" y="238"/>
                    <a:pt x="2731" y="80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6080050" y="3154050"/>
              <a:ext cx="43475" cy="57625"/>
            </a:xfrm>
            <a:custGeom>
              <a:avLst/>
              <a:gdLst/>
              <a:ahLst/>
              <a:cxnLst/>
              <a:rect l="l" t="t" r="r" b="b"/>
              <a:pathLst>
                <a:path w="1739" h="2305" extrusionOk="0">
                  <a:moveTo>
                    <a:pt x="1520" y="0"/>
                  </a:moveTo>
                  <a:cubicBezTo>
                    <a:pt x="1440" y="199"/>
                    <a:pt x="1371" y="407"/>
                    <a:pt x="1262" y="596"/>
                  </a:cubicBezTo>
                  <a:cubicBezTo>
                    <a:pt x="1153" y="784"/>
                    <a:pt x="1053" y="983"/>
                    <a:pt x="924" y="1162"/>
                  </a:cubicBezTo>
                  <a:cubicBezTo>
                    <a:pt x="785" y="1341"/>
                    <a:pt x="646" y="1510"/>
                    <a:pt x="497" y="1678"/>
                  </a:cubicBezTo>
                  <a:cubicBezTo>
                    <a:pt x="339" y="1827"/>
                    <a:pt x="169" y="1976"/>
                    <a:pt x="1" y="2115"/>
                  </a:cubicBezTo>
                  <a:lnTo>
                    <a:pt x="180" y="2304"/>
                  </a:lnTo>
                  <a:cubicBezTo>
                    <a:pt x="319" y="2115"/>
                    <a:pt x="458" y="1947"/>
                    <a:pt x="606" y="1768"/>
                  </a:cubicBezTo>
                  <a:cubicBezTo>
                    <a:pt x="736" y="1589"/>
                    <a:pt x="864" y="1400"/>
                    <a:pt x="1003" y="1232"/>
                  </a:cubicBezTo>
                  <a:cubicBezTo>
                    <a:pt x="1133" y="1043"/>
                    <a:pt x="1252" y="854"/>
                    <a:pt x="1391" y="676"/>
                  </a:cubicBezTo>
                  <a:cubicBezTo>
                    <a:pt x="1510" y="487"/>
                    <a:pt x="1619" y="288"/>
                    <a:pt x="1738" y="109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6083525" y="3147350"/>
              <a:ext cx="24600" cy="31550"/>
            </a:xfrm>
            <a:custGeom>
              <a:avLst/>
              <a:gdLst/>
              <a:ahLst/>
              <a:cxnLst/>
              <a:rect l="l" t="t" r="r" b="b"/>
              <a:pathLst>
                <a:path w="984" h="1262" extrusionOk="0">
                  <a:moveTo>
                    <a:pt x="775" y="0"/>
                  </a:moveTo>
                  <a:cubicBezTo>
                    <a:pt x="736" y="99"/>
                    <a:pt x="696" y="209"/>
                    <a:pt x="656" y="318"/>
                  </a:cubicBezTo>
                  <a:cubicBezTo>
                    <a:pt x="606" y="417"/>
                    <a:pt x="547" y="516"/>
                    <a:pt x="478" y="606"/>
                  </a:cubicBezTo>
                  <a:cubicBezTo>
                    <a:pt x="408" y="705"/>
                    <a:pt x="339" y="794"/>
                    <a:pt x="259" y="874"/>
                  </a:cubicBezTo>
                  <a:cubicBezTo>
                    <a:pt x="189" y="964"/>
                    <a:pt x="90" y="1023"/>
                    <a:pt x="1" y="1103"/>
                  </a:cubicBezTo>
                  <a:lnTo>
                    <a:pt x="200" y="1261"/>
                  </a:lnTo>
                  <a:cubicBezTo>
                    <a:pt x="259" y="1162"/>
                    <a:pt x="328" y="1063"/>
                    <a:pt x="378" y="964"/>
                  </a:cubicBezTo>
                  <a:cubicBezTo>
                    <a:pt x="438" y="864"/>
                    <a:pt x="497" y="765"/>
                    <a:pt x="566" y="666"/>
                  </a:cubicBezTo>
                  <a:cubicBezTo>
                    <a:pt x="636" y="576"/>
                    <a:pt x="716" y="487"/>
                    <a:pt x="775" y="388"/>
                  </a:cubicBezTo>
                  <a:cubicBezTo>
                    <a:pt x="835" y="288"/>
                    <a:pt x="924" y="209"/>
                    <a:pt x="984" y="110"/>
                  </a:cubicBezTo>
                  <a:lnTo>
                    <a:pt x="77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6079800" y="3140150"/>
              <a:ext cx="16675" cy="22600"/>
            </a:xfrm>
            <a:custGeom>
              <a:avLst/>
              <a:gdLst/>
              <a:ahLst/>
              <a:cxnLst/>
              <a:rect l="l" t="t" r="r" b="b"/>
              <a:pathLst>
                <a:path w="667" h="904" extrusionOk="0">
                  <a:moveTo>
                    <a:pt x="448" y="0"/>
                  </a:moveTo>
                  <a:cubicBezTo>
                    <a:pt x="418" y="149"/>
                    <a:pt x="378" y="298"/>
                    <a:pt x="309" y="427"/>
                  </a:cubicBezTo>
                  <a:cubicBezTo>
                    <a:pt x="269" y="487"/>
                    <a:pt x="219" y="546"/>
                    <a:pt x="170" y="606"/>
                  </a:cubicBezTo>
                  <a:cubicBezTo>
                    <a:pt x="110" y="656"/>
                    <a:pt x="51" y="705"/>
                    <a:pt x="1" y="755"/>
                  </a:cubicBezTo>
                  <a:lnTo>
                    <a:pt x="199" y="904"/>
                  </a:lnTo>
                  <a:cubicBezTo>
                    <a:pt x="229" y="835"/>
                    <a:pt x="249" y="755"/>
                    <a:pt x="289" y="685"/>
                  </a:cubicBezTo>
                  <a:cubicBezTo>
                    <a:pt x="318" y="616"/>
                    <a:pt x="358" y="546"/>
                    <a:pt x="398" y="487"/>
                  </a:cubicBezTo>
                  <a:cubicBezTo>
                    <a:pt x="468" y="348"/>
                    <a:pt x="557" y="228"/>
                    <a:pt x="666" y="120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5683625" y="2831100"/>
              <a:ext cx="130600" cy="385525"/>
            </a:xfrm>
            <a:custGeom>
              <a:avLst/>
              <a:gdLst/>
              <a:ahLst/>
              <a:cxnLst/>
              <a:rect l="l" t="t" r="r" b="b"/>
              <a:pathLst>
                <a:path w="5224" h="15421" extrusionOk="0">
                  <a:moveTo>
                    <a:pt x="5104" y="0"/>
                  </a:moveTo>
                  <a:cubicBezTo>
                    <a:pt x="4797" y="199"/>
                    <a:pt x="4469" y="388"/>
                    <a:pt x="4191" y="626"/>
                  </a:cubicBezTo>
                  <a:cubicBezTo>
                    <a:pt x="3893" y="865"/>
                    <a:pt x="3595" y="1083"/>
                    <a:pt x="3337" y="1351"/>
                  </a:cubicBezTo>
                  <a:cubicBezTo>
                    <a:pt x="3079" y="1609"/>
                    <a:pt x="2811" y="1867"/>
                    <a:pt x="2582" y="2165"/>
                  </a:cubicBezTo>
                  <a:lnTo>
                    <a:pt x="2235" y="2592"/>
                  </a:lnTo>
                  <a:cubicBezTo>
                    <a:pt x="2116" y="2741"/>
                    <a:pt x="2017" y="2900"/>
                    <a:pt x="1917" y="3049"/>
                  </a:cubicBezTo>
                  <a:cubicBezTo>
                    <a:pt x="1083" y="4280"/>
                    <a:pt x="508" y="5680"/>
                    <a:pt x="210" y="7129"/>
                  </a:cubicBezTo>
                  <a:cubicBezTo>
                    <a:pt x="180" y="7308"/>
                    <a:pt x="140" y="7487"/>
                    <a:pt x="110" y="7676"/>
                  </a:cubicBezTo>
                  <a:lnTo>
                    <a:pt x="51" y="8222"/>
                  </a:lnTo>
                  <a:cubicBezTo>
                    <a:pt x="31" y="8411"/>
                    <a:pt x="11" y="8589"/>
                    <a:pt x="1" y="8778"/>
                  </a:cubicBezTo>
                  <a:lnTo>
                    <a:pt x="1" y="9324"/>
                  </a:lnTo>
                  <a:cubicBezTo>
                    <a:pt x="1" y="9503"/>
                    <a:pt x="1" y="9691"/>
                    <a:pt x="11" y="9870"/>
                  </a:cubicBezTo>
                  <a:lnTo>
                    <a:pt x="71" y="10416"/>
                  </a:lnTo>
                  <a:lnTo>
                    <a:pt x="130" y="10962"/>
                  </a:lnTo>
                  <a:lnTo>
                    <a:pt x="249" y="11498"/>
                  </a:lnTo>
                  <a:lnTo>
                    <a:pt x="369" y="12025"/>
                  </a:lnTo>
                  <a:lnTo>
                    <a:pt x="527" y="12541"/>
                  </a:lnTo>
                  <a:lnTo>
                    <a:pt x="696" y="13058"/>
                  </a:lnTo>
                  <a:lnTo>
                    <a:pt x="905" y="13563"/>
                  </a:lnTo>
                  <a:lnTo>
                    <a:pt x="1123" y="14060"/>
                  </a:lnTo>
                  <a:cubicBezTo>
                    <a:pt x="1203" y="14219"/>
                    <a:pt x="1292" y="14368"/>
                    <a:pt x="1381" y="14527"/>
                  </a:cubicBezTo>
                  <a:cubicBezTo>
                    <a:pt x="1381" y="14527"/>
                    <a:pt x="1450" y="14646"/>
                    <a:pt x="1510" y="14765"/>
                  </a:cubicBezTo>
                  <a:cubicBezTo>
                    <a:pt x="1550" y="14825"/>
                    <a:pt x="1580" y="14874"/>
                    <a:pt x="1609" y="14924"/>
                  </a:cubicBezTo>
                  <a:cubicBezTo>
                    <a:pt x="1629" y="14964"/>
                    <a:pt x="1649" y="14993"/>
                    <a:pt x="1649" y="14993"/>
                  </a:cubicBezTo>
                  <a:lnTo>
                    <a:pt x="1987" y="15421"/>
                  </a:lnTo>
                  <a:lnTo>
                    <a:pt x="2176" y="15242"/>
                  </a:lnTo>
                  <a:lnTo>
                    <a:pt x="1848" y="14854"/>
                  </a:lnTo>
                  <a:cubicBezTo>
                    <a:pt x="1848" y="14854"/>
                    <a:pt x="1828" y="14825"/>
                    <a:pt x="1808" y="14785"/>
                  </a:cubicBezTo>
                  <a:cubicBezTo>
                    <a:pt x="1778" y="14745"/>
                    <a:pt x="1748" y="14686"/>
                    <a:pt x="1709" y="14636"/>
                  </a:cubicBezTo>
                  <a:lnTo>
                    <a:pt x="1570" y="14417"/>
                  </a:lnTo>
                  <a:cubicBezTo>
                    <a:pt x="1481" y="14269"/>
                    <a:pt x="1391" y="14110"/>
                    <a:pt x="1302" y="13961"/>
                  </a:cubicBezTo>
                  <a:lnTo>
                    <a:pt x="1083" y="13484"/>
                  </a:lnTo>
                  <a:lnTo>
                    <a:pt x="865" y="12998"/>
                  </a:lnTo>
                  <a:lnTo>
                    <a:pt x="696" y="12491"/>
                  </a:lnTo>
                  <a:lnTo>
                    <a:pt x="517" y="11985"/>
                  </a:lnTo>
                  <a:lnTo>
                    <a:pt x="388" y="11459"/>
                  </a:lnTo>
                  <a:lnTo>
                    <a:pt x="269" y="10933"/>
                  </a:lnTo>
                  <a:lnTo>
                    <a:pt x="199" y="10406"/>
                  </a:lnTo>
                  <a:lnTo>
                    <a:pt x="130" y="9860"/>
                  </a:lnTo>
                  <a:cubicBezTo>
                    <a:pt x="120" y="9682"/>
                    <a:pt x="120" y="9503"/>
                    <a:pt x="110" y="9324"/>
                  </a:cubicBezTo>
                  <a:lnTo>
                    <a:pt x="110" y="8778"/>
                  </a:lnTo>
                  <a:cubicBezTo>
                    <a:pt x="120" y="8599"/>
                    <a:pt x="140" y="8411"/>
                    <a:pt x="160" y="8232"/>
                  </a:cubicBezTo>
                  <a:lnTo>
                    <a:pt x="219" y="7685"/>
                  </a:lnTo>
                  <a:cubicBezTo>
                    <a:pt x="239" y="7507"/>
                    <a:pt x="289" y="7328"/>
                    <a:pt x="319" y="7149"/>
                  </a:cubicBezTo>
                  <a:cubicBezTo>
                    <a:pt x="607" y="5710"/>
                    <a:pt x="1192" y="4329"/>
                    <a:pt x="2037" y="3128"/>
                  </a:cubicBezTo>
                  <a:cubicBezTo>
                    <a:pt x="2136" y="2989"/>
                    <a:pt x="2235" y="2831"/>
                    <a:pt x="2354" y="2692"/>
                  </a:cubicBezTo>
                  <a:lnTo>
                    <a:pt x="2712" y="2275"/>
                  </a:lnTo>
                  <a:cubicBezTo>
                    <a:pt x="2940" y="1986"/>
                    <a:pt x="3208" y="1738"/>
                    <a:pt x="3476" y="1490"/>
                  </a:cubicBezTo>
                  <a:cubicBezTo>
                    <a:pt x="3734" y="1232"/>
                    <a:pt x="4032" y="1023"/>
                    <a:pt x="4320" y="815"/>
                  </a:cubicBezTo>
                  <a:cubicBezTo>
                    <a:pt x="4598" y="587"/>
                    <a:pt x="4916" y="417"/>
                    <a:pt x="5223" y="219"/>
                  </a:cubicBezTo>
                  <a:lnTo>
                    <a:pt x="51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5696050" y="2873550"/>
              <a:ext cx="86650" cy="335875"/>
            </a:xfrm>
            <a:custGeom>
              <a:avLst/>
              <a:gdLst/>
              <a:ahLst/>
              <a:cxnLst/>
              <a:rect l="l" t="t" r="r" b="b"/>
              <a:pathLst>
                <a:path w="3466" h="13435" extrusionOk="0">
                  <a:moveTo>
                    <a:pt x="3287" y="1"/>
                  </a:moveTo>
                  <a:cubicBezTo>
                    <a:pt x="2403" y="864"/>
                    <a:pt x="1659" y="1867"/>
                    <a:pt x="1132" y="2989"/>
                  </a:cubicBezTo>
                  <a:cubicBezTo>
                    <a:pt x="586" y="4101"/>
                    <a:pt x="239" y="5303"/>
                    <a:pt x="110" y="6534"/>
                  </a:cubicBezTo>
                  <a:cubicBezTo>
                    <a:pt x="0" y="7765"/>
                    <a:pt x="90" y="8996"/>
                    <a:pt x="388" y="10178"/>
                  </a:cubicBezTo>
                  <a:cubicBezTo>
                    <a:pt x="467" y="10475"/>
                    <a:pt x="567" y="10764"/>
                    <a:pt x="656" y="11051"/>
                  </a:cubicBezTo>
                  <a:cubicBezTo>
                    <a:pt x="695" y="11190"/>
                    <a:pt x="755" y="11329"/>
                    <a:pt x="814" y="11468"/>
                  </a:cubicBezTo>
                  <a:lnTo>
                    <a:pt x="993" y="11885"/>
                  </a:lnTo>
                  <a:cubicBezTo>
                    <a:pt x="1103" y="12174"/>
                    <a:pt x="1271" y="12432"/>
                    <a:pt x="1410" y="12690"/>
                  </a:cubicBezTo>
                  <a:cubicBezTo>
                    <a:pt x="1490" y="12819"/>
                    <a:pt x="1559" y="12958"/>
                    <a:pt x="1648" y="13077"/>
                  </a:cubicBezTo>
                  <a:cubicBezTo>
                    <a:pt x="1738" y="13196"/>
                    <a:pt x="1838" y="13315"/>
                    <a:pt x="1926" y="13434"/>
                  </a:cubicBezTo>
                  <a:lnTo>
                    <a:pt x="2116" y="13266"/>
                  </a:lnTo>
                  <a:cubicBezTo>
                    <a:pt x="1381" y="12392"/>
                    <a:pt x="864" y="11290"/>
                    <a:pt x="527" y="10138"/>
                  </a:cubicBezTo>
                  <a:cubicBezTo>
                    <a:pt x="209" y="8977"/>
                    <a:pt x="110" y="7755"/>
                    <a:pt x="219" y="6543"/>
                  </a:cubicBezTo>
                  <a:cubicBezTo>
                    <a:pt x="338" y="5332"/>
                    <a:pt x="706" y="4141"/>
                    <a:pt x="1262" y="3048"/>
                  </a:cubicBezTo>
                  <a:cubicBezTo>
                    <a:pt x="1807" y="1967"/>
                    <a:pt x="2572" y="994"/>
                    <a:pt x="3466" y="199"/>
                  </a:cubicBezTo>
                  <a:lnTo>
                    <a:pt x="32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5709950" y="2937600"/>
              <a:ext cx="52900" cy="266850"/>
            </a:xfrm>
            <a:custGeom>
              <a:avLst/>
              <a:gdLst/>
              <a:ahLst/>
              <a:cxnLst/>
              <a:rect l="l" t="t" r="r" b="b"/>
              <a:pathLst>
                <a:path w="2116" h="10674" extrusionOk="0">
                  <a:moveTo>
                    <a:pt x="1291" y="0"/>
                  </a:moveTo>
                  <a:cubicBezTo>
                    <a:pt x="1182" y="208"/>
                    <a:pt x="1083" y="417"/>
                    <a:pt x="973" y="636"/>
                  </a:cubicBezTo>
                  <a:cubicBezTo>
                    <a:pt x="864" y="844"/>
                    <a:pt x="785" y="1073"/>
                    <a:pt x="695" y="1301"/>
                  </a:cubicBezTo>
                  <a:lnTo>
                    <a:pt x="567" y="1629"/>
                  </a:lnTo>
                  <a:lnTo>
                    <a:pt x="467" y="1976"/>
                  </a:lnTo>
                  <a:cubicBezTo>
                    <a:pt x="408" y="2205"/>
                    <a:pt x="328" y="2433"/>
                    <a:pt x="278" y="2661"/>
                  </a:cubicBezTo>
                  <a:lnTo>
                    <a:pt x="139" y="3366"/>
                  </a:lnTo>
                  <a:lnTo>
                    <a:pt x="110" y="3535"/>
                  </a:lnTo>
                  <a:lnTo>
                    <a:pt x="90" y="3714"/>
                  </a:lnTo>
                  <a:lnTo>
                    <a:pt x="60" y="4071"/>
                  </a:lnTo>
                  <a:cubicBezTo>
                    <a:pt x="0" y="4548"/>
                    <a:pt x="20" y="5024"/>
                    <a:pt x="30" y="5491"/>
                  </a:cubicBezTo>
                  <a:cubicBezTo>
                    <a:pt x="50" y="5729"/>
                    <a:pt x="90" y="5967"/>
                    <a:pt x="110" y="6196"/>
                  </a:cubicBezTo>
                  <a:lnTo>
                    <a:pt x="150" y="6554"/>
                  </a:lnTo>
                  <a:lnTo>
                    <a:pt x="229" y="6891"/>
                  </a:lnTo>
                  <a:cubicBezTo>
                    <a:pt x="278" y="7129"/>
                    <a:pt x="318" y="7357"/>
                    <a:pt x="378" y="7586"/>
                  </a:cubicBezTo>
                  <a:lnTo>
                    <a:pt x="596" y="8251"/>
                  </a:lnTo>
                  <a:cubicBezTo>
                    <a:pt x="666" y="8480"/>
                    <a:pt x="775" y="8678"/>
                    <a:pt x="874" y="8897"/>
                  </a:cubicBezTo>
                  <a:cubicBezTo>
                    <a:pt x="973" y="9105"/>
                    <a:pt x="1053" y="9323"/>
                    <a:pt x="1182" y="9512"/>
                  </a:cubicBezTo>
                  <a:cubicBezTo>
                    <a:pt x="1291" y="9721"/>
                    <a:pt x="1410" y="9919"/>
                    <a:pt x="1520" y="10118"/>
                  </a:cubicBezTo>
                  <a:cubicBezTo>
                    <a:pt x="1648" y="10307"/>
                    <a:pt x="1778" y="10485"/>
                    <a:pt x="1907" y="10674"/>
                  </a:cubicBezTo>
                  <a:lnTo>
                    <a:pt x="2116" y="10525"/>
                  </a:lnTo>
                  <a:cubicBezTo>
                    <a:pt x="1540" y="9850"/>
                    <a:pt x="1092" y="9045"/>
                    <a:pt x="735" y="8202"/>
                  </a:cubicBezTo>
                  <a:lnTo>
                    <a:pt x="507" y="7546"/>
                  </a:lnTo>
                  <a:cubicBezTo>
                    <a:pt x="437" y="7328"/>
                    <a:pt x="397" y="7099"/>
                    <a:pt x="338" y="6871"/>
                  </a:cubicBezTo>
                  <a:cubicBezTo>
                    <a:pt x="318" y="6752"/>
                    <a:pt x="289" y="6642"/>
                    <a:pt x="258" y="6534"/>
                  </a:cubicBezTo>
                  <a:lnTo>
                    <a:pt x="219" y="6186"/>
                  </a:lnTo>
                  <a:cubicBezTo>
                    <a:pt x="189" y="5947"/>
                    <a:pt x="159" y="5719"/>
                    <a:pt x="139" y="5491"/>
                  </a:cubicBezTo>
                  <a:cubicBezTo>
                    <a:pt x="130" y="5024"/>
                    <a:pt x="110" y="4548"/>
                    <a:pt x="169" y="4081"/>
                  </a:cubicBezTo>
                  <a:lnTo>
                    <a:pt x="209" y="3734"/>
                  </a:lnTo>
                  <a:lnTo>
                    <a:pt x="239" y="3555"/>
                  </a:lnTo>
                  <a:lnTo>
                    <a:pt x="269" y="3386"/>
                  </a:lnTo>
                  <a:lnTo>
                    <a:pt x="417" y="2691"/>
                  </a:lnTo>
                  <a:cubicBezTo>
                    <a:pt x="477" y="2472"/>
                    <a:pt x="556" y="2244"/>
                    <a:pt x="626" y="2026"/>
                  </a:cubicBezTo>
                  <a:lnTo>
                    <a:pt x="735" y="1688"/>
                  </a:lnTo>
                  <a:lnTo>
                    <a:pt x="874" y="1371"/>
                  </a:lnTo>
                  <a:cubicBezTo>
                    <a:pt x="973" y="1162"/>
                    <a:pt x="1063" y="943"/>
                    <a:pt x="1172" y="735"/>
                  </a:cubicBezTo>
                  <a:cubicBezTo>
                    <a:pt x="1291" y="536"/>
                    <a:pt x="1401" y="338"/>
                    <a:pt x="1520" y="129"/>
                  </a:cubicBezTo>
                  <a:lnTo>
                    <a:pt x="129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5724600" y="2987975"/>
              <a:ext cx="46200" cy="205825"/>
            </a:xfrm>
            <a:custGeom>
              <a:avLst/>
              <a:gdLst/>
              <a:ahLst/>
              <a:cxnLst/>
              <a:rect l="l" t="t" r="r" b="b"/>
              <a:pathLst>
                <a:path w="1848" h="8233" extrusionOk="0">
                  <a:moveTo>
                    <a:pt x="447" y="1"/>
                  </a:moveTo>
                  <a:cubicBezTo>
                    <a:pt x="348" y="348"/>
                    <a:pt x="228" y="696"/>
                    <a:pt x="179" y="1053"/>
                  </a:cubicBezTo>
                  <a:lnTo>
                    <a:pt x="89" y="1589"/>
                  </a:lnTo>
                  <a:cubicBezTo>
                    <a:pt x="70" y="1768"/>
                    <a:pt x="60" y="1947"/>
                    <a:pt x="40" y="2125"/>
                  </a:cubicBezTo>
                  <a:cubicBezTo>
                    <a:pt x="30" y="2314"/>
                    <a:pt x="0" y="2493"/>
                    <a:pt x="10" y="2672"/>
                  </a:cubicBezTo>
                  <a:lnTo>
                    <a:pt x="10" y="3218"/>
                  </a:lnTo>
                  <a:lnTo>
                    <a:pt x="10" y="3486"/>
                  </a:lnTo>
                  <a:lnTo>
                    <a:pt x="40" y="3754"/>
                  </a:lnTo>
                  <a:lnTo>
                    <a:pt x="109" y="4290"/>
                  </a:lnTo>
                  <a:cubicBezTo>
                    <a:pt x="120" y="4469"/>
                    <a:pt x="169" y="4647"/>
                    <a:pt x="209" y="4817"/>
                  </a:cubicBezTo>
                  <a:lnTo>
                    <a:pt x="338" y="5342"/>
                  </a:lnTo>
                  <a:cubicBezTo>
                    <a:pt x="387" y="5512"/>
                    <a:pt x="447" y="5680"/>
                    <a:pt x="506" y="5849"/>
                  </a:cubicBezTo>
                  <a:cubicBezTo>
                    <a:pt x="566" y="6018"/>
                    <a:pt x="606" y="6196"/>
                    <a:pt x="685" y="6355"/>
                  </a:cubicBezTo>
                  <a:lnTo>
                    <a:pt x="894" y="6842"/>
                  </a:lnTo>
                  <a:cubicBezTo>
                    <a:pt x="934" y="6922"/>
                    <a:pt x="963" y="7001"/>
                    <a:pt x="1003" y="7080"/>
                  </a:cubicBezTo>
                  <a:lnTo>
                    <a:pt x="1132" y="7319"/>
                  </a:lnTo>
                  <a:cubicBezTo>
                    <a:pt x="1212" y="7478"/>
                    <a:pt x="1291" y="7626"/>
                    <a:pt x="1371" y="7785"/>
                  </a:cubicBezTo>
                  <a:cubicBezTo>
                    <a:pt x="1450" y="7944"/>
                    <a:pt x="1549" y="8083"/>
                    <a:pt x="1638" y="8232"/>
                  </a:cubicBezTo>
                  <a:lnTo>
                    <a:pt x="1847" y="8103"/>
                  </a:lnTo>
                  <a:cubicBezTo>
                    <a:pt x="1748" y="7964"/>
                    <a:pt x="1649" y="7825"/>
                    <a:pt x="1559" y="7676"/>
                  </a:cubicBezTo>
                  <a:lnTo>
                    <a:pt x="1301" y="7229"/>
                  </a:lnTo>
                  <a:lnTo>
                    <a:pt x="1162" y="7001"/>
                  </a:lnTo>
                  <a:lnTo>
                    <a:pt x="1053" y="6772"/>
                  </a:lnTo>
                  <a:lnTo>
                    <a:pt x="824" y="6296"/>
                  </a:lnTo>
                  <a:cubicBezTo>
                    <a:pt x="745" y="6147"/>
                    <a:pt x="696" y="5978"/>
                    <a:pt x="626" y="5809"/>
                  </a:cubicBezTo>
                  <a:cubicBezTo>
                    <a:pt x="566" y="5651"/>
                    <a:pt x="506" y="5481"/>
                    <a:pt x="447" y="5313"/>
                  </a:cubicBezTo>
                  <a:lnTo>
                    <a:pt x="318" y="4797"/>
                  </a:lnTo>
                  <a:cubicBezTo>
                    <a:pt x="278" y="4627"/>
                    <a:pt x="228" y="4449"/>
                    <a:pt x="219" y="4280"/>
                  </a:cubicBezTo>
                  <a:cubicBezTo>
                    <a:pt x="189" y="4102"/>
                    <a:pt x="169" y="3923"/>
                    <a:pt x="149" y="3744"/>
                  </a:cubicBezTo>
                  <a:cubicBezTo>
                    <a:pt x="139" y="3654"/>
                    <a:pt x="129" y="3565"/>
                    <a:pt x="129" y="3476"/>
                  </a:cubicBezTo>
                  <a:lnTo>
                    <a:pt x="129" y="3208"/>
                  </a:lnTo>
                  <a:lnTo>
                    <a:pt x="139" y="2672"/>
                  </a:lnTo>
                  <a:cubicBezTo>
                    <a:pt x="139" y="2503"/>
                    <a:pt x="169" y="2324"/>
                    <a:pt x="189" y="2145"/>
                  </a:cubicBezTo>
                  <a:cubicBezTo>
                    <a:pt x="209" y="1966"/>
                    <a:pt x="228" y="1788"/>
                    <a:pt x="259" y="1619"/>
                  </a:cubicBezTo>
                  <a:lnTo>
                    <a:pt x="378" y="1093"/>
                  </a:lnTo>
                  <a:cubicBezTo>
                    <a:pt x="437" y="746"/>
                    <a:pt x="576" y="418"/>
                    <a:pt x="676" y="90"/>
                  </a:cubicBezTo>
                  <a:lnTo>
                    <a:pt x="4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5736250" y="3049300"/>
              <a:ext cx="44700" cy="135050"/>
            </a:xfrm>
            <a:custGeom>
              <a:avLst/>
              <a:gdLst/>
              <a:ahLst/>
              <a:cxnLst/>
              <a:rect l="l" t="t" r="r" b="b"/>
              <a:pathLst>
                <a:path w="1788" h="5402" extrusionOk="0">
                  <a:moveTo>
                    <a:pt x="11" y="0"/>
                  </a:moveTo>
                  <a:lnTo>
                    <a:pt x="11" y="0"/>
                  </a:lnTo>
                  <a:cubicBezTo>
                    <a:pt x="1" y="120"/>
                    <a:pt x="11" y="248"/>
                    <a:pt x="21" y="367"/>
                  </a:cubicBezTo>
                  <a:lnTo>
                    <a:pt x="31" y="725"/>
                  </a:lnTo>
                  <a:cubicBezTo>
                    <a:pt x="40" y="844"/>
                    <a:pt x="40" y="963"/>
                    <a:pt x="51" y="1082"/>
                  </a:cubicBezTo>
                  <a:lnTo>
                    <a:pt x="100" y="1440"/>
                  </a:lnTo>
                  <a:cubicBezTo>
                    <a:pt x="150" y="1916"/>
                    <a:pt x="269" y="2383"/>
                    <a:pt x="369" y="2850"/>
                  </a:cubicBezTo>
                  <a:lnTo>
                    <a:pt x="607" y="3535"/>
                  </a:lnTo>
                  <a:cubicBezTo>
                    <a:pt x="686" y="3754"/>
                    <a:pt x="805" y="3962"/>
                    <a:pt x="894" y="4180"/>
                  </a:cubicBezTo>
                  <a:cubicBezTo>
                    <a:pt x="984" y="4409"/>
                    <a:pt x="1103" y="4608"/>
                    <a:pt x="1222" y="4806"/>
                  </a:cubicBezTo>
                  <a:lnTo>
                    <a:pt x="1391" y="5114"/>
                  </a:lnTo>
                  <a:cubicBezTo>
                    <a:pt x="1461" y="5213"/>
                    <a:pt x="1530" y="5312"/>
                    <a:pt x="1589" y="5402"/>
                  </a:cubicBezTo>
                  <a:lnTo>
                    <a:pt x="1788" y="5263"/>
                  </a:lnTo>
                  <a:cubicBezTo>
                    <a:pt x="1719" y="5173"/>
                    <a:pt x="1639" y="5094"/>
                    <a:pt x="1580" y="4994"/>
                  </a:cubicBezTo>
                  <a:lnTo>
                    <a:pt x="1391" y="4707"/>
                  </a:lnTo>
                  <a:cubicBezTo>
                    <a:pt x="1262" y="4518"/>
                    <a:pt x="1123" y="4330"/>
                    <a:pt x="1024" y="4121"/>
                  </a:cubicBezTo>
                  <a:cubicBezTo>
                    <a:pt x="925" y="3912"/>
                    <a:pt x="805" y="3704"/>
                    <a:pt x="716" y="3485"/>
                  </a:cubicBezTo>
                  <a:lnTo>
                    <a:pt x="477" y="2830"/>
                  </a:lnTo>
                  <a:cubicBezTo>
                    <a:pt x="369" y="2364"/>
                    <a:pt x="269" y="1896"/>
                    <a:pt x="249" y="1430"/>
                  </a:cubicBezTo>
                  <a:lnTo>
                    <a:pt x="219" y="1073"/>
                  </a:lnTo>
                  <a:cubicBezTo>
                    <a:pt x="219" y="963"/>
                    <a:pt x="230" y="844"/>
                    <a:pt x="230" y="725"/>
                  </a:cubicBezTo>
                  <a:lnTo>
                    <a:pt x="239" y="378"/>
                  </a:lnTo>
                  <a:cubicBezTo>
                    <a:pt x="249" y="259"/>
                    <a:pt x="249" y="139"/>
                    <a:pt x="269" y="30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5753900" y="3081075"/>
              <a:ext cx="40725" cy="95575"/>
            </a:xfrm>
            <a:custGeom>
              <a:avLst/>
              <a:gdLst/>
              <a:ahLst/>
              <a:cxnLst/>
              <a:rect l="l" t="t" r="r" b="b"/>
              <a:pathLst>
                <a:path w="1629" h="3823" extrusionOk="0">
                  <a:moveTo>
                    <a:pt x="258" y="0"/>
                  </a:moveTo>
                  <a:lnTo>
                    <a:pt x="0" y="10"/>
                  </a:lnTo>
                  <a:cubicBezTo>
                    <a:pt x="29" y="179"/>
                    <a:pt x="60" y="358"/>
                    <a:pt x="89" y="526"/>
                  </a:cubicBezTo>
                  <a:cubicBezTo>
                    <a:pt x="119" y="695"/>
                    <a:pt x="169" y="864"/>
                    <a:pt x="208" y="1023"/>
                  </a:cubicBezTo>
                  <a:cubicBezTo>
                    <a:pt x="288" y="1360"/>
                    <a:pt x="437" y="1678"/>
                    <a:pt x="536" y="2006"/>
                  </a:cubicBezTo>
                  <a:cubicBezTo>
                    <a:pt x="576" y="2165"/>
                    <a:pt x="665" y="2324"/>
                    <a:pt x="715" y="2483"/>
                  </a:cubicBezTo>
                  <a:cubicBezTo>
                    <a:pt x="784" y="2631"/>
                    <a:pt x="834" y="2800"/>
                    <a:pt x="914" y="2949"/>
                  </a:cubicBezTo>
                  <a:cubicBezTo>
                    <a:pt x="993" y="3098"/>
                    <a:pt x="1072" y="3257"/>
                    <a:pt x="1152" y="3406"/>
                  </a:cubicBezTo>
                  <a:cubicBezTo>
                    <a:pt x="1231" y="3555"/>
                    <a:pt x="1340" y="3684"/>
                    <a:pt x="1439" y="3823"/>
                  </a:cubicBezTo>
                  <a:lnTo>
                    <a:pt x="1628" y="3664"/>
                  </a:lnTo>
                  <a:cubicBezTo>
                    <a:pt x="1519" y="3555"/>
                    <a:pt x="1400" y="3445"/>
                    <a:pt x="1311" y="3306"/>
                  </a:cubicBezTo>
                  <a:lnTo>
                    <a:pt x="1042" y="2889"/>
                  </a:lnTo>
                  <a:cubicBezTo>
                    <a:pt x="953" y="2741"/>
                    <a:pt x="894" y="2582"/>
                    <a:pt x="824" y="2433"/>
                  </a:cubicBezTo>
                  <a:cubicBezTo>
                    <a:pt x="764" y="2284"/>
                    <a:pt x="675" y="2135"/>
                    <a:pt x="636" y="1966"/>
                  </a:cubicBezTo>
                  <a:cubicBezTo>
                    <a:pt x="536" y="1649"/>
                    <a:pt x="407" y="1331"/>
                    <a:pt x="358" y="993"/>
                  </a:cubicBezTo>
                  <a:cubicBezTo>
                    <a:pt x="327" y="834"/>
                    <a:pt x="288" y="665"/>
                    <a:pt x="278" y="497"/>
                  </a:cubicBezTo>
                  <a:cubicBezTo>
                    <a:pt x="268" y="328"/>
                    <a:pt x="268" y="169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5771750" y="3105900"/>
              <a:ext cx="33050" cy="62575"/>
            </a:xfrm>
            <a:custGeom>
              <a:avLst/>
              <a:gdLst/>
              <a:ahLst/>
              <a:cxnLst/>
              <a:rect l="l" t="t" r="r" b="b"/>
              <a:pathLst>
                <a:path w="1322" h="2503" extrusionOk="0">
                  <a:moveTo>
                    <a:pt x="259" y="0"/>
                  </a:moveTo>
                  <a:lnTo>
                    <a:pt x="1" y="60"/>
                  </a:lnTo>
                  <a:cubicBezTo>
                    <a:pt x="70" y="278"/>
                    <a:pt x="169" y="477"/>
                    <a:pt x="249" y="685"/>
                  </a:cubicBezTo>
                  <a:cubicBezTo>
                    <a:pt x="299" y="795"/>
                    <a:pt x="328" y="903"/>
                    <a:pt x="378" y="1003"/>
                  </a:cubicBezTo>
                  <a:cubicBezTo>
                    <a:pt x="428" y="1102"/>
                    <a:pt x="478" y="1201"/>
                    <a:pt x="517" y="1311"/>
                  </a:cubicBezTo>
                  <a:cubicBezTo>
                    <a:pt x="567" y="1410"/>
                    <a:pt x="606" y="1509"/>
                    <a:pt x="656" y="1618"/>
                  </a:cubicBezTo>
                  <a:lnTo>
                    <a:pt x="805" y="1916"/>
                  </a:lnTo>
                  <a:cubicBezTo>
                    <a:pt x="904" y="2115"/>
                    <a:pt x="994" y="2313"/>
                    <a:pt x="1113" y="2502"/>
                  </a:cubicBezTo>
                  <a:lnTo>
                    <a:pt x="1321" y="2373"/>
                  </a:lnTo>
                  <a:cubicBezTo>
                    <a:pt x="1173" y="2214"/>
                    <a:pt x="1053" y="2026"/>
                    <a:pt x="934" y="1847"/>
                  </a:cubicBezTo>
                  <a:cubicBezTo>
                    <a:pt x="875" y="1757"/>
                    <a:pt x="805" y="1658"/>
                    <a:pt x="756" y="1569"/>
                  </a:cubicBezTo>
                  <a:lnTo>
                    <a:pt x="617" y="1271"/>
                  </a:lnTo>
                  <a:lnTo>
                    <a:pt x="487" y="963"/>
                  </a:lnTo>
                  <a:cubicBezTo>
                    <a:pt x="447" y="864"/>
                    <a:pt x="418" y="755"/>
                    <a:pt x="388" y="645"/>
                  </a:cubicBezTo>
                  <a:cubicBezTo>
                    <a:pt x="328" y="437"/>
                    <a:pt x="269" y="219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5797825" y="3125000"/>
              <a:ext cx="20125" cy="33550"/>
            </a:xfrm>
            <a:custGeom>
              <a:avLst/>
              <a:gdLst/>
              <a:ahLst/>
              <a:cxnLst/>
              <a:rect l="l" t="t" r="r" b="b"/>
              <a:pathLst>
                <a:path w="805" h="1342" extrusionOk="0">
                  <a:moveTo>
                    <a:pt x="238" y="0"/>
                  </a:moveTo>
                  <a:lnTo>
                    <a:pt x="0" y="90"/>
                  </a:lnTo>
                  <a:cubicBezTo>
                    <a:pt x="60" y="189"/>
                    <a:pt x="130" y="289"/>
                    <a:pt x="179" y="388"/>
                  </a:cubicBezTo>
                  <a:cubicBezTo>
                    <a:pt x="229" y="497"/>
                    <a:pt x="278" y="596"/>
                    <a:pt x="338" y="695"/>
                  </a:cubicBezTo>
                  <a:cubicBezTo>
                    <a:pt x="388" y="805"/>
                    <a:pt x="437" y="904"/>
                    <a:pt x="477" y="1013"/>
                  </a:cubicBezTo>
                  <a:cubicBezTo>
                    <a:pt x="497" y="1073"/>
                    <a:pt x="516" y="1132"/>
                    <a:pt x="536" y="1182"/>
                  </a:cubicBezTo>
                  <a:cubicBezTo>
                    <a:pt x="556" y="1242"/>
                    <a:pt x="576" y="1291"/>
                    <a:pt x="606" y="1341"/>
                  </a:cubicBezTo>
                  <a:lnTo>
                    <a:pt x="805" y="1212"/>
                  </a:lnTo>
                  <a:cubicBezTo>
                    <a:pt x="775" y="1172"/>
                    <a:pt x="735" y="1132"/>
                    <a:pt x="695" y="1093"/>
                  </a:cubicBezTo>
                  <a:lnTo>
                    <a:pt x="606" y="944"/>
                  </a:lnTo>
                  <a:cubicBezTo>
                    <a:pt x="536" y="854"/>
                    <a:pt x="487" y="755"/>
                    <a:pt x="428" y="656"/>
                  </a:cubicBezTo>
                  <a:cubicBezTo>
                    <a:pt x="377" y="556"/>
                    <a:pt x="338" y="437"/>
                    <a:pt x="318" y="328"/>
                  </a:cubicBezTo>
                  <a:cubicBezTo>
                    <a:pt x="288" y="219"/>
                    <a:pt x="269" y="110"/>
                    <a:pt x="23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5813700" y="3129475"/>
              <a:ext cx="16675" cy="22350"/>
            </a:xfrm>
            <a:custGeom>
              <a:avLst/>
              <a:gdLst/>
              <a:ahLst/>
              <a:cxnLst/>
              <a:rect l="l" t="t" r="r" b="b"/>
              <a:pathLst>
                <a:path w="667" h="894" extrusionOk="0">
                  <a:moveTo>
                    <a:pt x="229" y="0"/>
                  </a:moveTo>
                  <a:lnTo>
                    <a:pt x="1" y="99"/>
                  </a:lnTo>
                  <a:lnTo>
                    <a:pt x="71" y="189"/>
                  </a:lnTo>
                  <a:cubicBezTo>
                    <a:pt x="100" y="219"/>
                    <a:pt x="130" y="249"/>
                    <a:pt x="150" y="278"/>
                  </a:cubicBezTo>
                  <a:cubicBezTo>
                    <a:pt x="199" y="348"/>
                    <a:pt x="239" y="408"/>
                    <a:pt x="279" y="477"/>
                  </a:cubicBezTo>
                  <a:cubicBezTo>
                    <a:pt x="309" y="536"/>
                    <a:pt x="349" y="606"/>
                    <a:pt x="368" y="686"/>
                  </a:cubicBezTo>
                  <a:cubicBezTo>
                    <a:pt x="398" y="755"/>
                    <a:pt x="428" y="825"/>
                    <a:pt x="448" y="894"/>
                  </a:cubicBezTo>
                  <a:lnTo>
                    <a:pt x="666" y="765"/>
                  </a:lnTo>
                  <a:cubicBezTo>
                    <a:pt x="607" y="715"/>
                    <a:pt x="537" y="666"/>
                    <a:pt x="488" y="606"/>
                  </a:cubicBezTo>
                  <a:lnTo>
                    <a:pt x="368" y="427"/>
                  </a:lnTo>
                  <a:cubicBezTo>
                    <a:pt x="329" y="358"/>
                    <a:pt x="298" y="288"/>
                    <a:pt x="279" y="219"/>
                  </a:cubicBezTo>
                  <a:cubicBezTo>
                    <a:pt x="269" y="189"/>
                    <a:pt x="259" y="149"/>
                    <a:pt x="249" y="110"/>
                  </a:cubicBezTo>
                  <a:cubicBezTo>
                    <a:pt x="239" y="80"/>
                    <a:pt x="239" y="40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5943050" y="2798500"/>
              <a:ext cx="294900" cy="262475"/>
            </a:xfrm>
            <a:custGeom>
              <a:avLst/>
              <a:gdLst/>
              <a:ahLst/>
              <a:cxnLst/>
              <a:rect l="l" t="t" r="r" b="b"/>
              <a:pathLst>
                <a:path w="11796" h="10499" extrusionOk="0">
                  <a:moveTo>
                    <a:pt x="1219" y="0"/>
                  </a:moveTo>
                  <a:cubicBezTo>
                    <a:pt x="1170" y="0"/>
                    <a:pt x="1121" y="1"/>
                    <a:pt x="1072" y="4"/>
                  </a:cubicBezTo>
                  <a:lnTo>
                    <a:pt x="536" y="14"/>
                  </a:lnTo>
                  <a:cubicBezTo>
                    <a:pt x="536" y="14"/>
                    <a:pt x="397" y="24"/>
                    <a:pt x="268" y="44"/>
                  </a:cubicBezTo>
                  <a:cubicBezTo>
                    <a:pt x="129" y="64"/>
                    <a:pt x="0" y="93"/>
                    <a:pt x="0" y="93"/>
                  </a:cubicBezTo>
                  <a:lnTo>
                    <a:pt x="60" y="331"/>
                  </a:lnTo>
                  <a:cubicBezTo>
                    <a:pt x="60" y="331"/>
                    <a:pt x="179" y="311"/>
                    <a:pt x="307" y="282"/>
                  </a:cubicBezTo>
                  <a:cubicBezTo>
                    <a:pt x="437" y="272"/>
                    <a:pt x="556" y="262"/>
                    <a:pt x="556" y="262"/>
                  </a:cubicBezTo>
                  <a:lnTo>
                    <a:pt x="1072" y="232"/>
                  </a:lnTo>
                  <a:cubicBezTo>
                    <a:pt x="1149" y="226"/>
                    <a:pt x="1226" y="223"/>
                    <a:pt x="1303" y="223"/>
                  </a:cubicBezTo>
                  <a:cubicBezTo>
                    <a:pt x="1576" y="223"/>
                    <a:pt x="1854" y="256"/>
                    <a:pt x="2125" y="272"/>
                  </a:cubicBezTo>
                  <a:cubicBezTo>
                    <a:pt x="2482" y="292"/>
                    <a:pt x="2829" y="371"/>
                    <a:pt x="3177" y="431"/>
                  </a:cubicBezTo>
                  <a:cubicBezTo>
                    <a:pt x="3535" y="470"/>
                    <a:pt x="3872" y="589"/>
                    <a:pt x="4220" y="679"/>
                  </a:cubicBezTo>
                  <a:cubicBezTo>
                    <a:pt x="4915" y="887"/>
                    <a:pt x="5580" y="1165"/>
                    <a:pt x="6225" y="1513"/>
                  </a:cubicBezTo>
                  <a:cubicBezTo>
                    <a:pt x="6384" y="1593"/>
                    <a:pt x="6533" y="1692"/>
                    <a:pt x="6682" y="1791"/>
                  </a:cubicBezTo>
                  <a:lnTo>
                    <a:pt x="7139" y="2099"/>
                  </a:lnTo>
                  <a:cubicBezTo>
                    <a:pt x="7298" y="2198"/>
                    <a:pt x="7437" y="2317"/>
                    <a:pt x="7576" y="2427"/>
                  </a:cubicBezTo>
                  <a:lnTo>
                    <a:pt x="8003" y="2774"/>
                  </a:lnTo>
                  <a:cubicBezTo>
                    <a:pt x="9095" y="3737"/>
                    <a:pt x="9998" y="4929"/>
                    <a:pt x="10624" y="6259"/>
                  </a:cubicBezTo>
                  <a:cubicBezTo>
                    <a:pt x="10763" y="6606"/>
                    <a:pt x="10902" y="6944"/>
                    <a:pt x="11031" y="7282"/>
                  </a:cubicBezTo>
                  <a:cubicBezTo>
                    <a:pt x="11130" y="7639"/>
                    <a:pt x="11240" y="7987"/>
                    <a:pt x="11329" y="8344"/>
                  </a:cubicBezTo>
                  <a:cubicBezTo>
                    <a:pt x="11388" y="8702"/>
                    <a:pt x="11448" y="9059"/>
                    <a:pt x="11488" y="9417"/>
                  </a:cubicBezTo>
                  <a:lnTo>
                    <a:pt x="11547" y="10489"/>
                  </a:lnTo>
                  <a:lnTo>
                    <a:pt x="11796" y="10499"/>
                  </a:lnTo>
                  <a:cubicBezTo>
                    <a:pt x="11776" y="10132"/>
                    <a:pt x="11746" y="9754"/>
                    <a:pt x="11716" y="9387"/>
                  </a:cubicBezTo>
                  <a:cubicBezTo>
                    <a:pt x="11657" y="9029"/>
                    <a:pt x="11587" y="8662"/>
                    <a:pt x="11518" y="8294"/>
                  </a:cubicBezTo>
                  <a:cubicBezTo>
                    <a:pt x="11419" y="7937"/>
                    <a:pt x="11299" y="7580"/>
                    <a:pt x="11190" y="7232"/>
                  </a:cubicBezTo>
                  <a:cubicBezTo>
                    <a:pt x="11051" y="6884"/>
                    <a:pt x="10902" y="6547"/>
                    <a:pt x="10753" y="6200"/>
                  </a:cubicBezTo>
                  <a:cubicBezTo>
                    <a:pt x="10098" y="4869"/>
                    <a:pt x="9175" y="3667"/>
                    <a:pt x="8072" y="2694"/>
                  </a:cubicBezTo>
                  <a:lnTo>
                    <a:pt x="7645" y="2347"/>
                  </a:lnTo>
                  <a:cubicBezTo>
                    <a:pt x="7496" y="2228"/>
                    <a:pt x="7357" y="2109"/>
                    <a:pt x="7209" y="2010"/>
                  </a:cubicBezTo>
                  <a:lnTo>
                    <a:pt x="6742" y="1702"/>
                  </a:lnTo>
                  <a:lnTo>
                    <a:pt x="6514" y="1543"/>
                  </a:lnTo>
                  <a:cubicBezTo>
                    <a:pt x="6444" y="1493"/>
                    <a:pt x="6355" y="1454"/>
                    <a:pt x="6275" y="1404"/>
                  </a:cubicBezTo>
                  <a:cubicBezTo>
                    <a:pt x="5629" y="1057"/>
                    <a:pt x="4965" y="759"/>
                    <a:pt x="4270" y="540"/>
                  </a:cubicBezTo>
                  <a:cubicBezTo>
                    <a:pt x="3912" y="441"/>
                    <a:pt x="3575" y="322"/>
                    <a:pt x="3217" y="262"/>
                  </a:cubicBezTo>
                  <a:cubicBezTo>
                    <a:pt x="2860" y="203"/>
                    <a:pt x="2502" y="113"/>
                    <a:pt x="2145" y="83"/>
                  </a:cubicBezTo>
                  <a:cubicBezTo>
                    <a:pt x="1836" y="49"/>
                    <a:pt x="1528" y="0"/>
                    <a:pt x="1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5943775" y="2811725"/>
              <a:ext cx="273825" cy="200850"/>
            </a:xfrm>
            <a:custGeom>
              <a:avLst/>
              <a:gdLst/>
              <a:ahLst/>
              <a:cxnLst/>
              <a:rect l="l" t="t" r="r" b="b"/>
              <a:pathLst>
                <a:path w="10953" h="8034" extrusionOk="0">
                  <a:moveTo>
                    <a:pt x="904" y="1"/>
                  </a:moveTo>
                  <a:cubicBezTo>
                    <a:pt x="596" y="11"/>
                    <a:pt x="298" y="21"/>
                    <a:pt x="0" y="80"/>
                  </a:cubicBezTo>
                  <a:lnTo>
                    <a:pt x="50" y="319"/>
                  </a:lnTo>
                  <a:cubicBezTo>
                    <a:pt x="434" y="254"/>
                    <a:pt x="828" y="225"/>
                    <a:pt x="1227" y="225"/>
                  </a:cubicBezTo>
                  <a:cubicBezTo>
                    <a:pt x="1995" y="225"/>
                    <a:pt x="2781" y="334"/>
                    <a:pt x="3546" y="517"/>
                  </a:cubicBezTo>
                  <a:cubicBezTo>
                    <a:pt x="4717" y="815"/>
                    <a:pt x="5839" y="1331"/>
                    <a:pt x="6822" y="2046"/>
                  </a:cubicBezTo>
                  <a:cubicBezTo>
                    <a:pt x="7815" y="2761"/>
                    <a:pt x="8659" y="3675"/>
                    <a:pt x="9314" y="4698"/>
                  </a:cubicBezTo>
                  <a:cubicBezTo>
                    <a:pt x="9980" y="5720"/>
                    <a:pt x="10456" y="6852"/>
                    <a:pt x="10704" y="8034"/>
                  </a:cubicBezTo>
                  <a:lnTo>
                    <a:pt x="10953" y="7974"/>
                  </a:lnTo>
                  <a:cubicBezTo>
                    <a:pt x="10644" y="6783"/>
                    <a:pt x="10138" y="5631"/>
                    <a:pt x="9443" y="4618"/>
                  </a:cubicBezTo>
                  <a:cubicBezTo>
                    <a:pt x="8748" y="3586"/>
                    <a:pt x="7884" y="2682"/>
                    <a:pt x="6891" y="1957"/>
                  </a:cubicBezTo>
                  <a:cubicBezTo>
                    <a:pt x="5889" y="1232"/>
                    <a:pt x="4757" y="706"/>
                    <a:pt x="3585" y="378"/>
                  </a:cubicBezTo>
                  <a:lnTo>
                    <a:pt x="3367" y="309"/>
                  </a:lnTo>
                  <a:lnTo>
                    <a:pt x="3148" y="269"/>
                  </a:lnTo>
                  <a:lnTo>
                    <a:pt x="2701" y="170"/>
                  </a:lnTo>
                  <a:cubicBezTo>
                    <a:pt x="2403" y="100"/>
                    <a:pt x="2105" y="80"/>
                    <a:pt x="1798" y="51"/>
                  </a:cubicBezTo>
                  <a:lnTo>
                    <a:pt x="13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5941300" y="2826400"/>
              <a:ext cx="238800" cy="124625"/>
            </a:xfrm>
            <a:custGeom>
              <a:avLst/>
              <a:gdLst/>
              <a:ahLst/>
              <a:cxnLst/>
              <a:rect l="l" t="t" r="r" b="b"/>
              <a:pathLst>
                <a:path w="9552" h="4985" extrusionOk="0">
                  <a:moveTo>
                    <a:pt x="1370" y="0"/>
                  </a:moveTo>
                  <a:cubicBezTo>
                    <a:pt x="1142" y="0"/>
                    <a:pt x="914" y="10"/>
                    <a:pt x="675" y="10"/>
                  </a:cubicBezTo>
                  <a:cubicBezTo>
                    <a:pt x="621" y="15"/>
                    <a:pt x="566" y="15"/>
                    <a:pt x="510" y="15"/>
                  </a:cubicBezTo>
                  <a:cubicBezTo>
                    <a:pt x="455" y="15"/>
                    <a:pt x="397" y="15"/>
                    <a:pt x="338" y="20"/>
                  </a:cubicBezTo>
                  <a:lnTo>
                    <a:pt x="0" y="60"/>
                  </a:lnTo>
                  <a:lnTo>
                    <a:pt x="30" y="307"/>
                  </a:lnTo>
                  <a:lnTo>
                    <a:pt x="358" y="258"/>
                  </a:lnTo>
                  <a:cubicBezTo>
                    <a:pt x="467" y="238"/>
                    <a:pt x="576" y="238"/>
                    <a:pt x="686" y="228"/>
                  </a:cubicBezTo>
                  <a:cubicBezTo>
                    <a:pt x="914" y="219"/>
                    <a:pt x="1142" y="199"/>
                    <a:pt x="1361" y="188"/>
                  </a:cubicBezTo>
                  <a:cubicBezTo>
                    <a:pt x="1589" y="199"/>
                    <a:pt x="1818" y="208"/>
                    <a:pt x="2046" y="208"/>
                  </a:cubicBezTo>
                  <a:cubicBezTo>
                    <a:pt x="2155" y="219"/>
                    <a:pt x="2274" y="219"/>
                    <a:pt x="2393" y="228"/>
                  </a:cubicBezTo>
                  <a:lnTo>
                    <a:pt x="2731" y="278"/>
                  </a:lnTo>
                  <a:cubicBezTo>
                    <a:pt x="2959" y="318"/>
                    <a:pt x="3188" y="347"/>
                    <a:pt x="3406" y="407"/>
                  </a:cubicBezTo>
                  <a:lnTo>
                    <a:pt x="4081" y="596"/>
                  </a:lnTo>
                  <a:cubicBezTo>
                    <a:pt x="4309" y="655"/>
                    <a:pt x="4518" y="755"/>
                    <a:pt x="4737" y="834"/>
                  </a:cubicBezTo>
                  <a:lnTo>
                    <a:pt x="5064" y="963"/>
                  </a:lnTo>
                  <a:cubicBezTo>
                    <a:pt x="5163" y="1013"/>
                    <a:pt x="5273" y="1072"/>
                    <a:pt x="5372" y="1122"/>
                  </a:cubicBezTo>
                  <a:cubicBezTo>
                    <a:pt x="6226" y="1519"/>
                    <a:pt x="6981" y="2115"/>
                    <a:pt x="7646" y="2760"/>
                  </a:cubicBezTo>
                  <a:cubicBezTo>
                    <a:pt x="8331" y="3405"/>
                    <a:pt x="8877" y="4180"/>
                    <a:pt x="9324" y="4984"/>
                  </a:cubicBezTo>
                  <a:lnTo>
                    <a:pt x="9552" y="4865"/>
                  </a:lnTo>
                  <a:cubicBezTo>
                    <a:pt x="9046" y="4061"/>
                    <a:pt x="8460" y="3297"/>
                    <a:pt x="7755" y="2661"/>
                  </a:cubicBezTo>
                  <a:cubicBezTo>
                    <a:pt x="7050" y="2015"/>
                    <a:pt x="6286" y="1430"/>
                    <a:pt x="5421" y="1033"/>
                  </a:cubicBezTo>
                  <a:cubicBezTo>
                    <a:pt x="4578" y="616"/>
                    <a:pt x="3674" y="288"/>
                    <a:pt x="2751" y="139"/>
                  </a:cubicBezTo>
                  <a:lnTo>
                    <a:pt x="2403" y="80"/>
                  </a:lnTo>
                  <a:cubicBezTo>
                    <a:pt x="2294" y="60"/>
                    <a:pt x="2175" y="60"/>
                    <a:pt x="2056" y="49"/>
                  </a:cubicBezTo>
                  <a:cubicBezTo>
                    <a:pt x="1827" y="29"/>
                    <a:pt x="1599" y="10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5946525" y="2839725"/>
              <a:ext cx="193125" cy="81500"/>
            </a:xfrm>
            <a:custGeom>
              <a:avLst/>
              <a:gdLst/>
              <a:ahLst/>
              <a:cxnLst/>
              <a:rect l="l" t="t" r="r" b="b"/>
              <a:pathLst>
                <a:path w="7725" h="3260" extrusionOk="0">
                  <a:moveTo>
                    <a:pt x="258" y="1"/>
                  </a:moveTo>
                  <a:cubicBezTo>
                    <a:pt x="173" y="1"/>
                    <a:pt x="88" y="3"/>
                    <a:pt x="0" y="13"/>
                  </a:cubicBezTo>
                  <a:lnTo>
                    <a:pt x="10" y="251"/>
                  </a:lnTo>
                  <a:cubicBezTo>
                    <a:pt x="179" y="231"/>
                    <a:pt x="358" y="231"/>
                    <a:pt x="526" y="231"/>
                  </a:cubicBezTo>
                  <a:lnTo>
                    <a:pt x="1042" y="222"/>
                  </a:lnTo>
                  <a:cubicBezTo>
                    <a:pt x="1077" y="220"/>
                    <a:pt x="1112" y="219"/>
                    <a:pt x="1148" y="219"/>
                  </a:cubicBezTo>
                  <a:cubicBezTo>
                    <a:pt x="1285" y="219"/>
                    <a:pt x="1425" y="231"/>
                    <a:pt x="1559" y="231"/>
                  </a:cubicBezTo>
                  <a:cubicBezTo>
                    <a:pt x="1737" y="251"/>
                    <a:pt x="1906" y="251"/>
                    <a:pt x="2085" y="271"/>
                  </a:cubicBezTo>
                  <a:cubicBezTo>
                    <a:pt x="2780" y="361"/>
                    <a:pt x="3485" y="489"/>
                    <a:pt x="4140" y="758"/>
                  </a:cubicBezTo>
                  <a:cubicBezTo>
                    <a:pt x="4309" y="817"/>
                    <a:pt x="4478" y="887"/>
                    <a:pt x="4637" y="956"/>
                  </a:cubicBezTo>
                  <a:lnTo>
                    <a:pt x="5104" y="1215"/>
                  </a:lnTo>
                  <a:cubicBezTo>
                    <a:pt x="5431" y="1373"/>
                    <a:pt x="5709" y="1601"/>
                    <a:pt x="6007" y="1790"/>
                  </a:cubicBezTo>
                  <a:cubicBezTo>
                    <a:pt x="6156" y="1890"/>
                    <a:pt x="6285" y="2018"/>
                    <a:pt x="6414" y="2128"/>
                  </a:cubicBezTo>
                  <a:cubicBezTo>
                    <a:pt x="6553" y="2247"/>
                    <a:pt x="6692" y="2356"/>
                    <a:pt x="6821" y="2475"/>
                  </a:cubicBezTo>
                  <a:lnTo>
                    <a:pt x="7189" y="2863"/>
                  </a:lnTo>
                  <a:cubicBezTo>
                    <a:pt x="7308" y="2992"/>
                    <a:pt x="7427" y="3111"/>
                    <a:pt x="7536" y="3260"/>
                  </a:cubicBezTo>
                  <a:lnTo>
                    <a:pt x="7725" y="3091"/>
                  </a:lnTo>
                  <a:cubicBezTo>
                    <a:pt x="7615" y="2952"/>
                    <a:pt x="7476" y="2833"/>
                    <a:pt x="7348" y="2704"/>
                  </a:cubicBezTo>
                  <a:lnTo>
                    <a:pt x="6950" y="2336"/>
                  </a:lnTo>
                  <a:cubicBezTo>
                    <a:pt x="6811" y="2217"/>
                    <a:pt x="6672" y="2108"/>
                    <a:pt x="6523" y="1999"/>
                  </a:cubicBezTo>
                  <a:cubicBezTo>
                    <a:pt x="6384" y="1890"/>
                    <a:pt x="6245" y="1771"/>
                    <a:pt x="6086" y="1681"/>
                  </a:cubicBezTo>
                  <a:cubicBezTo>
                    <a:pt x="5779" y="1482"/>
                    <a:pt x="5490" y="1264"/>
                    <a:pt x="5163" y="1115"/>
                  </a:cubicBezTo>
                  <a:lnTo>
                    <a:pt x="4687" y="857"/>
                  </a:lnTo>
                  <a:cubicBezTo>
                    <a:pt x="4517" y="787"/>
                    <a:pt x="4349" y="718"/>
                    <a:pt x="4180" y="659"/>
                  </a:cubicBezTo>
                  <a:cubicBezTo>
                    <a:pt x="3515" y="390"/>
                    <a:pt x="2800" y="242"/>
                    <a:pt x="2105" y="122"/>
                  </a:cubicBezTo>
                  <a:cubicBezTo>
                    <a:pt x="1926" y="92"/>
                    <a:pt x="1748" y="83"/>
                    <a:pt x="1578" y="72"/>
                  </a:cubicBezTo>
                  <a:cubicBezTo>
                    <a:pt x="1400" y="53"/>
                    <a:pt x="1221" y="23"/>
                    <a:pt x="1053" y="23"/>
                  </a:cubicBezTo>
                  <a:cubicBezTo>
                    <a:pt x="874" y="23"/>
                    <a:pt x="695" y="13"/>
                    <a:pt x="526" y="3"/>
                  </a:cubicBezTo>
                  <a:cubicBezTo>
                    <a:pt x="435" y="3"/>
                    <a:pt x="346" y="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5949500" y="2853075"/>
              <a:ext cx="136550" cy="39375"/>
            </a:xfrm>
            <a:custGeom>
              <a:avLst/>
              <a:gdLst/>
              <a:ahLst/>
              <a:cxnLst/>
              <a:rect l="l" t="t" r="r" b="b"/>
              <a:pathLst>
                <a:path w="5462" h="1575" extrusionOk="0">
                  <a:moveTo>
                    <a:pt x="934" y="1"/>
                  </a:moveTo>
                  <a:cubicBezTo>
                    <a:pt x="854" y="1"/>
                    <a:pt x="775" y="5"/>
                    <a:pt x="695" y="5"/>
                  </a:cubicBezTo>
                  <a:cubicBezTo>
                    <a:pt x="466" y="15"/>
                    <a:pt x="228" y="5"/>
                    <a:pt x="0" y="25"/>
                  </a:cubicBezTo>
                  <a:lnTo>
                    <a:pt x="20" y="264"/>
                  </a:lnTo>
                  <a:cubicBezTo>
                    <a:pt x="248" y="224"/>
                    <a:pt x="477" y="224"/>
                    <a:pt x="705" y="194"/>
                  </a:cubicBezTo>
                  <a:cubicBezTo>
                    <a:pt x="817" y="184"/>
                    <a:pt x="929" y="181"/>
                    <a:pt x="1041" y="181"/>
                  </a:cubicBezTo>
                  <a:cubicBezTo>
                    <a:pt x="1157" y="181"/>
                    <a:pt x="1274" y="184"/>
                    <a:pt x="1390" y="184"/>
                  </a:cubicBezTo>
                  <a:cubicBezTo>
                    <a:pt x="1629" y="194"/>
                    <a:pt x="1867" y="194"/>
                    <a:pt x="2095" y="233"/>
                  </a:cubicBezTo>
                  <a:lnTo>
                    <a:pt x="2443" y="283"/>
                  </a:lnTo>
                  <a:cubicBezTo>
                    <a:pt x="2562" y="303"/>
                    <a:pt x="2681" y="313"/>
                    <a:pt x="2790" y="353"/>
                  </a:cubicBezTo>
                  <a:lnTo>
                    <a:pt x="3465" y="561"/>
                  </a:lnTo>
                  <a:cubicBezTo>
                    <a:pt x="3684" y="650"/>
                    <a:pt x="3902" y="750"/>
                    <a:pt x="4120" y="849"/>
                  </a:cubicBezTo>
                  <a:cubicBezTo>
                    <a:pt x="4230" y="889"/>
                    <a:pt x="4329" y="948"/>
                    <a:pt x="4429" y="1008"/>
                  </a:cubicBezTo>
                  <a:lnTo>
                    <a:pt x="4736" y="1187"/>
                  </a:lnTo>
                  <a:cubicBezTo>
                    <a:pt x="4835" y="1246"/>
                    <a:pt x="4935" y="1296"/>
                    <a:pt x="5034" y="1376"/>
                  </a:cubicBezTo>
                  <a:lnTo>
                    <a:pt x="5312" y="1574"/>
                  </a:lnTo>
                  <a:lnTo>
                    <a:pt x="5461" y="1365"/>
                  </a:lnTo>
                  <a:lnTo>
                    <a:pt x="5153" y="1177"/>
                  </a:lnTo>
                  <a:cubicBezTo>
                    <a:pt x="5054" y="1117"/>
                    <a:pt x="4935" y="1067"/>
                    <a:pt x="4835" y="1018"/>
                  </a:cubicBezTo>
                  <a:lnTo>
                    <a:pt x="4508" y="859"/>
                  </a:lnTo>
                  <a:cubicBezTo>
                    <a:pt x="4398" y="809"/>
                    <a:pt x="4290" y="750"/>
                    <a:pt x="4180" y="710"/>
                  </a:cubicBezTo>
                  <a:cubicBezTo>
                    <a:pt x="3952" y="631"/>
                    <a:pt x="3734" y="542"/>
                    <a:pt x="3505" y="452"/>
                  </a:cubicBezTo>
                  <a:lnTo>
                    <a:pt x="2820" y="253"/>
                  </a:lnTo>
                  <a:cubicBezTo>
                    <a:pt x="2701" y="214"/>
                    <a:pt x="2582" y="194"/>
                    <a:pt x="2463" y="174"/>
                  </a:cubicBezTo>
                  <a:lnTo>
                    <a:pt x="2115" y="114"/>
                  </a:lnTo>
                  <a:cubicBezTo>
                    <a:pt x="1876" y="65"/>
                    <a:pt x="1638" y="55"/>
                    <a:pt x="1400" y="35"/>
                  </a:cubicBezTo>
                  <a:lnTo>
                    <a:pt x="1053" y="5"/>
                  </a:lnTo>
                  <a:cubicBezTo>
                    <a:pt x="1013" y="2"/>
                    <a:pt x="973" y="1"/>
                    <a:pt x="93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5949225" y="2868775"/>
              <a:ext cx="100575" cy="22925"/>
            </a:xfrm>
            <a:custGeom>
              <a:avLst/>
              <a:gdLst/>
              <a:ahLst/>
              <a:cxnLst/>
              <a:rect l="l" t="t" r="r" b="b"/>
              <a:pathLst>
                <a:path w="4023" h="917" extrusionOk="0">
                  <a:moveTo>
                    <a:pt x="760" y="0"/>
                  </a:moveTo>
                  <a:cubicBezTo>
                    <a:pt x="675" y="0"/>
                    <a:pt x="590" y="3"/>
                    <a:pt x="508" y="3"/>
                  </a:cubicBezTo>
                  <a:cubicBezTo>
                    <a:pt x="428" y="3"/>
                    <a:pt x="338" y="3"/>
                    <a:pt x="250" y="13"/>
                  </a:cubicBezTo>
                  <a:lnTo>
                    <a:pt x="120" y="13"/>
                  </a:lnTo>
                  <a:lnTo>
                    <a:pt x="1" y="33"/>
                  </a:lnTo>
                  <a:lnTo>
                    <a:pt x="41" y="271"/>
                  </a:lnTo>
                  <a:cubicBezTo>
                    <a:pt x="190" y="231"/>
                    <a:pt x="349" y="211"/>
                    <a:pt x="517" y="192"/>
                  </a:cubicBezTo>
                  <a:cubicBezTo>
                    <a:pt x="654" y="183"/>
                    <a:pt x="799" y="160"/>
                    <a:pt x="945" y="160"/>
                  </a:cubicBezTo>
                  <a:cubicBezTo>
                    <a:pt x="968" y="160"/>
                    <a:pt x="991" y="160"/>
                    <a:pt x="1014" y="161"/>
                  </a:cubicBezTo>
                  <a:cubicBezTo>
                    <a:pt x="1183" y="172"/>
                    <a:pt x="1342" y="181"/>
                    <a:pt x="1510" y="192"/>
                  </a:cubicBezTo>
                  <a:cubicBezTo>
                    <a:pt x="1600" y="201"/>
                    <a:pt x="1679" y="201"/>
                    <a:pt x="1768" y="221"/>
                  </a:cubicBezTo>
                  <a:lnTo>
                    <a:pt x="2017" y="271"/>
                  </a:lnTo>
                  <a:lnTo>
                    <a:pt x="2513" y="360"/>
                  </a:lnTo>
                  <a:lnTo>
                    <a:pt x="2999" y="509"/>
                  </a:lnTo>
                  <a:lnTo>
                    <a:pt x="3238" y="589"/>
                  </a:lnTo>
                  <a:lnTo>
                    <a:pt x="3456" y="698"/>
                  </a:lnTo>
                  <a:cubicBezTo>
                    <a:pt x="3606" y="768"/>
                    <a:pt x="3754" y="837"/>
                    <a:pt x="3903" y="916"/>
                  </a:cubicBezTo>
                  <a:lnTo>
                    <a:pt x="4023" y="688"/>
                  </a:lnTo>
                  <a:cubicBezTo>
                    <a:pt x="3864" y="628"/>
                    <a:pt x="3695" y="569"/>
                    <a:pt x="3536" y="519"/>
                  </a:cubicBezTo>
                  <a:lnTo>
                    <a:pt x="3288" y="430"/>
                  </a:lnTo>
                  <a:lnTo>
                    <a:pt x="3039" y="370"/>
                  </a:lnTo>
                  <a:lnTo>
                    <a:pt x="2533" y="251"/>
                  </a:lnTo>
                  <a:cubicBezTo>
                    <a:pt x="2364" y="221"/>
                    <a:pt x="2196" y="201"/>
                    <a:pt x="2026" y="172"/>
                  </a:cubicBezTo>
                  <a:lnTo>
                    <a:pt x="1779" y="112"/>
                  </a:lnTo>
                  <a:cubicBezTo>
                    <a:pt x="1699" y="102"/>
                    <a:pt x="1609" y="92"/>
                    <a:pt x="1530" y="82"/>
                  </a:cubicBezTo>
                  <a:lnTo>
                    <a:pt x="1024" y="13"/>
                  </a:lnTo>
                  <a:cubicBezTo>
                    <a:pt x="938" y="3"/>
                    <a:pt x="849" y="0"/>
                    <a:pt x="7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5951475" y="2882000"/>
              <a:ext cx="66800" cy="12925"/>
            </a:xfrm>
            <a:custGeom>
              <a:avLst/>
              <a:gdLst/>
              <a:ahLst/>
              <a:cxnLst/>
              <a:rect l="l" t="t" r="r" b="b"/>
              <a:pathLst>
                <a:path w="2672" h="517" extrusionOk="0">
                  <a:moveTo>
                    <a:pt x="1" y="0"/>
                  </a:moveTo>
                  <a:lnTo>
                    <a:pt x="10" y="248"/>
                  </a:lnTo>
                  <a:cubicBezTo>
                    <a:pt x="229" y="208"/>
                    <a:pt x="438" y="199"/>
                    <a:pt x="666" y="179"/>
                  </a:cubicBezTo>
                  <a:cubicBezTo>
                    <a:pt x="701" y="172"/>
                    <a:pt x="741" y="165"/>
                    <a:pt x="779" y="165"/>
                  </a:cubicBezTo>
                  <a:cubicBezTo>
                    <a:pt x="795" y="165"/>
                    <a:pt x="810" y="166"/>
                    <a:pt x="824" y="169"/>
                  </a:cubicBezTo>
                  <a:lnTo>
                    <a:pt x="994" y="169"/>
                  </a:lnTo>
                  <a:lnTo>
                    <a:pt x="1321" y="188"/>
                  </a:lnTo>
                  <a:cubicBezTo>
                    <a:pt x="1550" y="199"/>
                    <a:pt x="1758" y="258"/>
                    <a:pt x="1976" y="308"/>
                  </a:cubicBezTo>
                  <a:cubicBezTo>
                    <a:pt x="2086" y="338"/>
                    <a:pt x="2185" y="358"/>
                    <a:pt x="2294" y="387"/>
                  </a:cubicBezTo>
                  <a:cubicBezTo>
                    <a:pt x="2393" y="437"/>
                    <a:pt x="2492" y="477"/>
                    <a:pt x="2602" y="517"/>
                  </a:cubicBezTo>
                  <a:lnTo>
                    <a:pt x="2671" y="268"/>
                  </a:lnTo>
                  <a:lnTo>
                    <a:pt x="2344" y="208"/>
                  </a:lnTo>
                  <a:cubicBezTo>
                    <a:pt x="2234" y="188"/>
                    <a:pt x="2115" y="179"/>
                    <a:pt x="2006" y="169"/>
                  </a:cubicBezTo>
                  <a:cubicBezTo>
                    <a:pt x="1778" y="139"/>
                    <a:pt x="1559" y="89"/>
                    <a:pt x="1331" y="89"/>
                  </a:cubicBezTo>
                  <a:lnTo>
                    <a:pt x="1003" y="60"/>
                  </a:lnTo>
                  <a:lnTo>
                    <a:pt x="835" y="40"/>
                  </a:lnTo>
                  <a:cubicBezTo>
                    <a:pt x="805" y="35"/>
                    <a:pt x="778" y="35"/>
                    <a:pt x="750" y="35"/>
                  </a:cubicBezTo>
                  <a:cubicBezTo>
                    <a:pt x="723" y="35"/>
                    <a:pt x="695" y="35"/>
                    <a:pt x="666" y="30"/>
                  </a:cubicBezTo>
                  <a:cubicBezTo>
                    <a:pt x="438" y="30"/>
                    <a:pt x="219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5953475" y="2898625"/>
              <a:ext cx="34775" cy="8950"/>
            </a:xfrm>
            <a:custGeom>
              <a:avLst/>
              <a:gdLst/>
              <a:ahLst/>
              <a:cxnLst/>
              <a:rect l="l" t="t" r="r" b="b"/>
              <a:pathLst>
                <a:path w="1391" h="358" extrusionOk="0">
                  <a:moveTo>
                    <a:pt x="0" y="0"/>
                  </a:moveTo>
                  <a:lnTo>
                    <a:pt x="0" y="238"/>
                  </a:lnTo>
                  <a:cubicBezTo>
                    <a:pt x="109" y="229"/>
                    <a:pt x="228" y="209"/>
                    <a:pt x="338" y="199"/>
                  </a:cubicBezTo>
                  <a:cubicBezTo>
                    <a:pt x="457" y="189"/>
                    <a:pt x="566" y="189"/>
                    <a:pt x="685" y="189"/>
                  </a:cubicBezTo>
                  <a:cubicBezTo>
                    <a:pt x="794" y="209"/>
                    <a:pt x="914" y="229"/>
                    <a:pt x="1022" y="258"/>
                  </a:cubicBezTo>
                  <a:cubicBezTo>
                    <a:pt x="1132" y="288"/>
                    <a:pt x="1241" y="318"/>
                    <a:pt x="1350" y="358"/>
                  </a:cubicBezTo>
                  <a:lnTo>
                    <a:pt x="1390" y="99"/>
                  </a:lnTo>
                  <a:cubicBezTo>
                    <a:pt x="1294" y="99"/>
                    <a:pt x="1198" y="112"/>
                    <a:pt x="1102" y="112"/>
                  </a:cubicBezTo>
                  <a:cubicBezTo>
                    <a:pt x="1079" y="112"/>
                    <a:pt x="1056" y="112"/>
                    <a:pt x="1033" y="110"/>
                  </a:cubicBezTo>
                  <a:cubicBezTo>
                    <a:pt x="923" y="110"/>
                    <a:pt x="804" y="99"/>
                    <a:pt x="695" y="79"/>
                  </a:cubicBezTo>
                  <a:cubicBezTo>
                    <a:pt x="576" y="79"/>
                    <a:pt x="457" y="70"/>
                    <a:pt x="347" y="60"/>
                  </a:cubicBezTo>
                  <a:cubicBezTo>
                    <a:pt x="228" y="40"/>
                    <a:pt x="109" y="1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5953200" y="2912275"/>
              <a:ext cx="22875" cy="6725"/>
            </a:xfrm>
            <a:custGeom>
              <a:avLst/>
              <a:gdLst/>
              <a:ahLst/>
              <a:cxnLst/>
              <a:rect l="l" t="t" r="r" b="b"/>
              <a:pathLst>
                <a:path w="915" h="269" extrusionOk="0">
                  <a:moveTo>
                    <a:pt x="1" y="1"/>
                  </a:moveTo>
                  <a:lnTo>
                    <a:pt x="11" y="248"/>
                  </a:lnTo>
                  <a:cubicBezTo>
                    <a:pt x="150" y="199"/>
                    <a:pt x="299" y="179"/>
                    <a:pt x="448" y="169"/>
                  </a:cubicBezTo>
                  <a:cubicBezTo>
                    <a:pt x="527" y="169"/>
                    <a:pt x="597" y="169"/>
                    <a:pt x="676" y="189"/>
                  </a:cubicBezTo>
                  <a:cubicBezTo>
                    <a:pt x="746" y="209"/>
                    <a:pt x="815" y="248"/>
                    <a:pt x="885" y="268"/>
                  </a:cubicBezTo>
                  <a:lnTo>
                    <a:pt x="914" y="20"/>
                  </a:lnTo>
                  <a:lnTo>
                    <a:pt x="914" y="20"/>
                  </a:lnTo>
                  <a:cubicBezTo>
                    <a:pt x="835" y="30"/>
                    <a:pt x="755" y="50"/>
                    <a:pt x="686" y="50"/>
                  </a:cubicBezTo>
                  <a:cubicBezTo>
                    <a:pt x="607" y="50"/>
                    <a:pt x="527" y="70"/>
                    <a:pt x="457" y="70"/>
                  </a:cubicBezTo>
                  <a:cubicBezTo>
                    <a:pt x="299" y="70"/>
                    <a:pt x="150" y="4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5423975" y="3386125"/>
              <a:ext cx="85925" cy="89400"/>
            </a:xfrm>
            <a:custGeom>
              <a:avLst/>
              <a:gdLst/>
              <a:ahLst/>
              <a:cxnLst/>
              <a:rect l="l" t="t" r="r" b="b"/>
              <a:pathLst>
                <a:path w="3437" h="3576" extrusionOk="0">
                  <a:moveTo>
                    <a:pt x="111" y="1"/>
                  </a:moveTo>
                  <a:cubicBezTo>
                    <a:pt x="100" y="219"/>
                    <a:pt x="91" y="428"/>
                    <a:pt x="91" y="647"/>
                  </a:cubicBezTo>
                  <a:lnTo>
                    <a:pt x="71" y="974"/>
                  </a:lnTo>
                  <a:cubicBezTo>
                    <a:pt x="71" y="1083"/>
                    <a:pt x="51" y="1183"/>
                    <a:pt x="31" y="1292"/>
                  </a:cubicBezTo>
                  <a:lnTo>
                    <a:pt x="11" y="1411"/>
                  </a:lnTo>
                  <a:cubicBezTo>
                    <a:pt x="11" y="1431"/>
                    <a:pt x="1" y="1461"/>
                    <a:pt x="11" y="1470"/>
                  </a:cubicBezTo>
                  <a:lnTo>
                    <a:pt x="71" y="1490"/>
                  </a:lnTo>
                  <a:lnTo>
                    <a:pt x="250" y="1560"/>
                  </a:lnTo>
                  <a:lnTo>
                    <a:pt x="557" y="1669"/>
                  </a:lnTo>
                  <a:lnTo>
                    <a:pt x="865" y="1788"/>
                  </a:lnTo>
                  <a:cubicBezTo>
                    <a:pt x="964" y="1828"/>
                    <a:pt x="1064" y="1887"/>
                    <a:pt x="1153" y="1937"/>
                  </a:cubicBezTo>
                  <a:lnTo>
                    <a:pt x="1451" y="2096"/>
                  </a:lnTo>
                  <a:cubicBezTo>
                    <a:pt x="1590" y="2176"/>
                    <a:pt x="1739" y="2265"/>
                    <a:pt x="1739" y="2265"/>
                  </a:cubicBezTo>
                  <a:cubicBezTo>
                    <a:pt x="1918" y="2384"/>
                    <a:pt x="2106" y="2523"/>
                    <a:pt x="2285" y="2652"/>
                  </a:cubicBezTo>
                  <a:cubicBezTo>
                    <a:pt x="2633" y="2920"/>
                    <a:pt x="2950" y="3248"/>
                    <a:pt x="3268" y="3575"/>
                  </a:cubicBezTo>
                  <a:lnTo>
                    <a:pt x="3436" y="3288"/>
                  </a:lnTo>
                  <a:cubicBezTo>
                    <a:pt x="3089" y="3030"/>
                    <a:pt x="2741" y="2752"/>
                    <a:pt x="2355" y="2513"/>
                  </a:cubicBezTo>
                  <a:cubicBezTo>
                    <a:pt x="2166" y="2384"/>
                    <a:pt x="1977" y="2265"/>
                    <a:pt x="1788" y="2145"/>
                  </a:cubicBezTo>
                  <a:cubicBezTo>
                    <a:pt x="1788" y="2145"/>
                    <a:pt x="1640" y="2066"/>
                    <a:pt x="1501" y="1987"/>
                  </a:cubicBezTo>
                  <a:lnTo>
                    <a:pt x="1203" y="1828"/>
                  </a:lnTo>
                  <a:cubicBezTo>
                    <a:pt x="1103" y="1788"/>
                    <a:pt x="1004" y="1728"/>
                    <a:pt x="905" y="1689"/>
                  </a:cubicBezTo>
                  <a:lnTo>
                    <a:pt x="597" y="1560"/>
                  </a:lnTo>
                  <a:lnTo>
                    <a:pt x="299" y="1441"/>
                  </a:lnTo>
                  <a:lnTo>
                    <a:pt x="170" y="1391"/>
                  </a:lnTo>
                  <a:lnTo>
                    <a:pt x="150" y="1381"/>
                  </a:lnTo>
                  <a:cubicBezTo>
                    <a:pt x="150" y="1381"/>
                    <a:pt x="160" y="1371"/>
                    <a:pt x="160" y="1361"/>
                  </a:cubicBezTo>
                  <a:lnTo>
                    <a:pt x="170" y="1322"/>
                  </a:lnTo>
                  <a:cubicBezTo>
                    <a:pt x="190" y="1212"/>
                    <a:pt x="219" y="1103"/>
                    <a:pt x="230" y="994"/>
                  </a:cubicBezTo>
                  <a:lnTo>
                    <a:pt x="269" y="666"/>
                  </a:lnTo>
                  <a:cubicBezTo>
                    <a:pt x="299" y="448"/>
                    <a:pt x="319" y="230"/>
                    <a:pt x="349" y="11"/>
                  </a:cubicBezTo>
                  <a:lnTo>
                    <a:pt x="1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5378800" y="3490150"/>
              <a:ext cx="117700" cy="33275"/>
            </a:xfrm>
            <a:custGeom>
              <a:avLst/>
              <a:gdLst/>
              <a:ahLst/>
              <a:cxnLst/>
              <a:rect l="l" t="t" r="r" b="b"/>
              <a:pathLst>
                <a:path w="4708" h="1331" extrusionOk="0">
                  <a:moveTo>
                    <a:pt x="855" y="0"/>
                  </a:moveTo>
                  <a:cubicBezTo>
                    <a:pt x="845" y="0"/>
                    <a:pt x="835" y="30"/>
                    <a:pt x="825" y="50"/>
                  </a:cubicBezTo>
                  <a:lnTo>
                    <a:pt x="766" y="149"/>
                  </a:lnTo>
                  <a:cubicBezTo>
                    <a:pt x="636" y="328"/>
                    <a:pt x="537" y="517"/>
                    <a:pt x="398" y="685"/>
                  </a:cubicBezTo>
                  <a:cubicBezTo>
                    <a:pt x="269" y="854"/>
                    <a:pt x="130" y="1023"/>
                    <a:pt x="1" y="1192"/>
                  </a:cubicBezTo>
                  <a:lnTo>
                    <a:pt x="190" y="1331"/>
                  </a:lnTo>
                  <a:cubicBezTo>
                    <a:pt x="309" y="1152"/>
                    <a:pt x="428" y="974"/>
                    <a:pt x="557" y="784"/>
                  </a:cubicBezTo>
                  <a:cubicBezTo>
                    <a:pt x="676" y="606"/>
                    <a:pt x="775" y="407"/>
                    <a:pt x="885" y="219"/>
                  </a:cubicBezTo>
                  <a:lnTo>
                    <a:pt x="905" y="169"/>
                  </a:lnTo>
                  <a:cubicBezTo>
                    <a:pt x="905" y="169"/>
                    <a:pt x="905" y="159"/>
                    <a:pt x="914" y="159"/>
                  </a:cubicBezTo>
                  <a:lnTo>
                    <a:pt x="934" y="159"/>
                  </a:lnTo>
                  <a:lnTo>
                    <a:pt x="1053" y="199"/>
                  </a:lnTo>
                  <a:lnTo>
                    <a:pt x="1371" y="308"/>
                  </a:lnTo>
                  <a:lnTo>
                    <a:pt x="1689" y="407"/>
                  </a:lnTo>
                  <a:cubicBezTo>
                    <a:pt x="1798" y="437"/>
                    <a:pt x="1907" y="457"/>
                    <a:pt x="2017" y="477"/>
                  </a:cubicBezTo>
                  <a:cubicBezTo>
                    <a:pt x="2017" y="477"/>
                    <a:pt x="2176" y="506"/>
                    <a:pt x="2344" y="546"/>
                  </a:cubicBezTo>
                  <a:cubicBezTo>
                    <a:pt x="2503" y="576"/>
                    <a:pt x="2672" y="606"/>
                    <a:pt x="2672" y="606"/>
                  </a:cubicBezTo>
                  <a:cubicBezTo>
                    <a:pt x="2891" y="636"/>
                    <a:pt x="3109" y="665"/>
                    <a:pt x="3328" y="685"/>
                  </a:cubicBezTo>
                  <a:cubicBezTo>
                    <a:pt x="3764" y="735"/>
                    <a:pt x="4211" y="745"/>
                    <a:pt x="4658" y="765"/>
                  </a:cubicBezTo>
                  <a:lnTo>
                    <a:pt x="4707" y="437"/>
                  </a:lnTo>
                  <a:lnTo>
                    <a:pt x="4707" y="437"/>
                  </a:lnTo>
                  <a:cubicBezTo>
                    <a:pt x="4321" y="479"/>
                    <a:pt x="3934" y="521"/>
                    <a:pt x="3560" y="521"/>
                  </a:cubicBezTo>
                  <a:cubicBezTo>
                    <a:pt x="3492" y="521"/>
                    <a:pt x="3424" y="520"/>
                    <a:pt x="3357" y="517"/>
                  </a:cubicBezTo>
                  <a:cubicBezTo>
                    <a:pt x="3138" y="506"/>
                    <a:pt x="2910" y="506"/>
                    <a:pt x="2692" y="487"/>
                  </a:cubicBezTo>
                  <a:lnTo>
                    <a:pt x="2374" y="427"/>
                  </a:lnTo>
                  <a:cubicBezTo>
                    <a:pt x="2205" y="398"/>
                    <a:pt x="2046" y="367"/>
                    <a:pt x="2046" y="367"/>
                  </a:cubicBezTo>
                  <a:cubicBezTo>
                    <a:pt x="1937" y="348"/>
                    <a:pt x="1828" y="328"/>
                    <a:pt x="1719" y="298"/>
                  </a:cubicBezTo>
                  <a:lnTo>
                    <a:pt x="1411" y="199"/>
                  </a:lnTo>
                  <a:lnTo>
                    <a:pt x="1103" y="89"/>
                  </a:lnTo>
                  <a:lnTo>
                    <a:pt x="925" y="20"/>
                  </a:lnTo>
                  <a:lnTo>
                    <a:pt x="8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5328425" y="3382650"/>
              <a:ext cx="42225" cy="104300"/>
            </a:xfrm>
            <a:custGeom>
              <a:avLst/>
              <a:gdLst/>
              <a:ahLst/>
              <a:cxnLst/>
              <a:rect l="l" t="t" r="r" b="b"/>
              <a:pathLst>
                <a:path w="1689" h="4172" extrusionOk="0">
                  <a:moveTo>
                    <a:pt x="1460" y="1"/>
                  </a:moveTo>
                  <a:cubicBezTo>
                    <a:pt x="1440" y="180"/>
                    <a:pt x="1430" y="358"/>
                    <a:pt x="1420" y="537"/>
                  </a:cubicBezTo>
                  <a:cubicBezTo>
                    <a:pt x="1411" y="627"/>
                    <a:pt x="1411" y="726"/>
                    <a:pt x="1400" y="815"/>
                  </a:cubicBezTo>
                  <a:lnTo>
                    <a:pt x="1351" y="1083"/>
                  </a:lnTo>
                  <a:cubicBezTo>
                    <a:pt x="1311" y="1262"/>
                    <a:pt x="1291" y="1441"/>
                    <a:pt x="1241" y="1620"/>
                  </a:cubicBezTo>
                  <a:lnTo>
                    <a:pt x="1073" y="2145"/>
                  </a:lnTo>
                  <a:cubicBezTo>
                    <a:pt x="1063" y="2185"/>
                    <a:pt x="1043" y="2225"/>
                    <a:pt x="1033" y="2275"/>
                  </a:cubicBezTo>
                  <a:lnTo>
                    <a:pt x="974" y="2394"/>
                  </a:lnTo>
                  <a:lnTo>
                    <a:pt x="855" y="2642"/>
                  </a:lnTo>
                  <a:lnTo>
                    <a:pt x="745" y="2900"/>
                  </a:lnTo>
                  <a:cubicBezTo>
                    <a:pt x="705" y="2980"/>
                    <a:pt x="656" y="3049"/>
                    <a:pt x="606" y="3129"/>
                  </a:cubicBezTo>
                  <a:cubicBezTo>
                    <a:pt x="507" y="3288"/>
                    <a:pt x="418" y="3447"/>
                    <a:pt x="318" y="3595"/>
                  </a:cubicBezTo>
                  <a:lnTo>
                    <a:pt x="149" y="3804"/>
                  </a:lnTo>
                  <a:cubicBezTo>
                    <a:pt x="120" y="3844"/>
                    <a:pt x="100" y="3883"/>
                    <a:pt x="70" y="3923"/>
                  </a:cubicBezTo>
                  <a:lnTo>
                    <a:pt x="1" y="4032"/>
                  </a:lnTo>
                  <a:lnTo>
                    <a:pt x="199" y="4171"/>
                  </a:lnTo>
                  <a:lnTo>
                    <a:pt x="268" y="4042"/>
                  </a:lnTo>
                  <a:lnTo>
                    <a:pt x="328" y="3923"/>
                  </a:lnTo>
                  <a:lnTo>
                    <a:pt x="477" y="3694"/>
                  </a:lnTo>
                  <a:cubicBezTo>
                    <a:pt x="566" y="3526"/>
                    <a:pt x="646" y="3357"/>
                    <a:pt x="725" y="3198"/>
                  </a:cubicBezTo>
                  <a:cubicBezTo>
                    <a:pt x="765" y="3109"/>
                    <a:pt x="824" y="3039"/>
                    <a:pt x="855" y="2950"/>
                  </a:cubicBezTo>
                  <a:lnTo>
                    <a:pt x="963" y="2692"/>
                  </a:lnTo>
                  <a:lnTo>
                    <a:pt x="1073" y="2434"/>
                  </a:lnTo>
                  <a:lnTo>
                    <a:pt x="1122" y="2304"/>
                  </a:lnTo>
                  <a:cubicBezTo>
                    <a:pt x="1142" y="2265"/>
                    <a:pt x="1152" y="2215"/>
                    <a:pt x="1172" y="2176"/>
                  </a:cubicBezTo>
                  <a:cubicBezTo>
                    <a:pt x="1222" y="1997"/>
                    <a:pt x="1281" y="1818"/>
                    <a:pt x="1341" y="1649"/>
                  </a:cubicBezTo>
                  <a:cubicBezTo>
                    <a:pt x="1411" y="1470"/>
                    <a:pt x="1430" y="1282"/>
                    <a:pt x="1480" y="1103"/>
                  </a:cubicBezTo>
                  <a:lnTo>
                    <a:pt x="1559" y="835"/>
                  </a:lnTo>
                  <a:cubicBezTo>
                    <a:pt x="1579" y="746"/>
                    <a:pt x="1589" y="656"/>
                    <a:pt x="1599" y="567"/>
                  </a:cubicBezTo>
                  <a:cubicBezTo>
                    <a:pt x="1629" y="378"/>
                    <a:pt x="1658" y="190"/>
                    <a:pt x="1689" y="11"/>
                  </a:cubicBezTo>
                  <a:lnTo>
                    <a:pt x="14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5309800" y="3381175"/>
              <a:ext cx="38025" cy="92350"/>
            </a:xfrm>
            <a:custGeom>
              <a:avLst/>
              <a:gdLst/>
              <a:ahLst/>
              <a:cxnLst/>
              <a:rect l="l" t="t" r="r" b="b"/>
              <a:pathLst>
                <a:path w="1521" h="3694" extrusionOk="0">
                  <a:moveTo>
                    <a:pt x="1282" y="0"/>
                  </a:moveTo>
                  <a:lnTo>
                    <a:pt x="1252" y="477"/>
                  </a:lnTo>
                  <a:cubicBezTo>
                    <a:pt x="1242" y="556"/>
                    <a:pt x="1252" y="646"/>
                    <a:pt x="1232" y="725"/>
                  </a:cubicBezTo>
                  <a:lnTo>
                    <a:pt x="1192" y="953"/>
                  </a:lnTo>
                  <a:cubicBezTo>
                    <a:pt x="1163" y="1112"/>
                    <a:pt x="1152" y="1281"/>
                    <a:pt x="1103" y="1430"/>
                  </a:cubicBezTo>
                  <a:lnTo>
                    <a:pt x="954" y="1887"/>
                  </a:lnTo>
                  <a:cubicBezTo>
                    <a:pt x="944" y="1926"/>
                    <a:pt x="934" y="1966"/>
                    <a:pt x="914" y="2006"/>
                  </a:cubicBezTo>
                  <a:lnTo>
                    <a:pt x="865" y="2116"/>
                  </a:lnTo>
                  <a:lnTo>
                    <a:pt x="766" y="2334"/>
                  </a:lnTo>
                  <a:lnTo>
                    <a:pt x="666" y="2552"/>
                  </a:lnTo>
                  <a:cubicBezTo>
                    <a:pt x="636" y="2632"/>
                    <a:pt x="576" y="2691"/>
                    <a:pt x="537" y="2761"/>
                  </a:cubicBezTo>
                  <a:cubicBezTo>
                    <a:pt x="457" y="2900"/>
                    <a:pt x="368" y="3029"/>
                    <a:pt x="289" y="3168"/>
                  </a:cubicBezTo>
                  <a:lnTo>
                    <a:pt x="140" y="3356"/>
                  </a:lnTo>
                  <a:cubicBezTo>
                    <a:pt x="110" y="3386"/>
                    <a:pt x="90" y="3416"/>
                    <a:pt x="70" y="3456"/>
                  </a:cubicBezTo>
                  <a:lnTo>
                    <a:pt x="1" y="3545"/>
                  </a:lnTo>
                  <a:lnTo>
                    <a:pt x="209" y="3694"/>
                  </a:lnTo>
                  <a:lnTo>
                    <a:pt x="259" y="3575"/>
                  </a:lnTo>
                  <a:cubicBezTo>
                    <a:pt x="279" y="3545"/>
                    <a:pt x="298" y="3506"/>
                    <a:pt x="318" y="3475"/>
                  </a:cubicBezTo>
                  <a:lnTo>
                    <a:pt x="448" y="3267"/>
                  </a:lnTo>
                  <a:cubicBezTo>
                    <a:pt x="517" y="3118"/>
                    <a:pt x="587" y="2969"/>
                    <a:pt x="666" y="2830"/>
                  </a:cubicBezTo>
                  <a:cubicBezTo>
                    <a:pt x="696" y="2751"/>
                    <a:pt x="746" y="2681"/>
                    <a:pt x="775" y="2612"/>
                  </a:cubicBezTo>
                  <a:lnTo>
                    <a:pt x="865" y="2383"/>
                  </a:lnTo>
                  <a:lnTo>
                    <a:pt x="964" y="2155"/>
                  </a:lnTo>
                  <a:lnTo>
                    <a:pt x="1013" y="2046"/>
                  </a:lnTo>
                  <a:cubicBezTo>
                    <a:pt x="1024" y="2006"/>
                    <a:pt x="1033" y="1966"/>
                    <a:pt x="1053" y="1926"/>
                  </a:cubicBezTo>
                  <a:cubicBezTo>
                    <a:pt x="1093" y="1768"/>
                    <a:pt x="1152" y="1619"/>
                    <a:pt x="1202" y="1460"/>
                  </a:cubicBezTo>
                  <a:cubicBezTo>
                    <a:pt x="1262" y="1301"/>
                    <a:pt x="1282" y="1142"/>
                    <a:pt x="1331" y="984"/>
                  </a:cubicBezTo>
                  <a:lnTo>
                    <a:pt x="1401" y="745"/>
                  </a:lnTo>
                  <a:cubicBezTo>
                    <a:pt x="1421" y="666"/>
                    <a:pt x="1421" y="586"/>
                    <a:pt x="1441" y="507"/>
                  </a:cubicBezTo>
                  <a:cubicBezTo>
                    <a:pt x="1461" y="338"/>
                    <a:pt x="1490" y="179"/>
                    <a:pt x="1520" y="20"/>
                  </a:cubicBezTo>
                  <a:lnTo>
                    <a:pt x="12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5493250" y="3470025"/>
              <a:ext cx="17650" cy="37775"/>
            </a:xfrm>
            <a:custGeom>
              <a:avLst/>
              <a:gdLst/>
              <a:ahLst/>
              <a:cxnLst/>
              <a:rect l="l" t="t" r="r" b="b"/>
              <a:pathLst>
                <a:path w="706" h="1511" extrusionOk="0">
                  <a:moveTo>
                    <a:pt x="705" y="1"/>
                  </a:moveTo>
                  <a:lnTo>
                    <a:pt x="457" y="60"/>
                  </a:lnTo>
                  <a:cubicBezTo>
                    <a:pt x="437" y="110"/>
                    <a:pt x="457" y="140"/>
                    <a:pt x="457" y="190"/>
                  </a:cubicBezTo>
                  <a:lnTo>
                    <a:pt x="427" y="369"/>
                  </a:lnTo>
                  <a:cubicBezTo>
                    <a:pt x="407" y="488"/>
                    <a:pt x="368" y="597"/>
                    <a:pt x="328" y="726"/>
                  </a:cubicBezTo>
                  <a:cubicBezTo>
                    <a:pt x="298" y="845"/>
                    <a:pt x="259" y="954"/>
                    <a:pt x="199" y="1064"/>
                  </a:cubicBezTo>
                  <a:cubicBezTo>
                    <a:pt x="169" y="1113"/>
                    <a:pt x="140" y="1153"/>
                    <a:pt x="100" y="1203"/>
                  </a:cubicBezTo>
                  <a:cubicBezTo>
                    <a:pt x="70" y="1242"/>
                    <a:pt x="30" y="1272"/>
                    <a:pt x="1" y="1302"/>
                  </a:cubicBezTo>
                  <a:lnTo>
                    <a:pt x="179" y="1510"/>
                  </a:lnTo>
                  <a:cubicBezTo>
                    <a:pt x="209" y="1441"/>
                    <a:pt x="248" y="1371"/>
                    <a:pt x="268" y="1302"/>
                  </a:cubicBezTo>
                  <a:lnTo>
                    <a:pt x="338" y="1113"/>
                  </a:lnTo>
                  <a:cubicBezTo>
                    <a:pt x="378" y="994"/>
                    <a:pt x="398" y="865"/>
                    <a:pt x="437" y="755"/>
                  </a:cubicBezTo>
                  <a:cubicBezTo>
                    <a:pt x="467" y="636"/>
                    <a:pt x="517" y="527"/>
                    <a:pt x="566" y="408"/>
                  </a:cubicBezTo>
                  <a:cubicBezTo>
                    <a:pt x="596" y="349"/>
                    <a:pt x="616" y="289"/>
                    <a:pt x="646" y="230"/>
                  </a:cubicBezTo>
                  <a:cubicBezTo>
                    <a:pt x="665" y="160"/>
                    <a:pt x="696" y="80"/>
                    <a:pt x="7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5367150" y="3424625"/>
              <a:ext cx="48425" cy="35500"/>
            </a:xfrm>
            <a:custGeom>
              <a:avLst/>
              <a:gdLst/>
              <a:ahLst/>
              <a:cxnLst/>
              <a:rect l="l" t="t" r="r" b="b"/>
              <a:pathLst>
                <a:path w="1937" h="1420" extrusionOk="0">
                  <a:moveTo>
                    <a:pt x="510" y="301"/>
                  </a:moveTo>
                  <a:lnTo>
                    <a:pt x="510" y="301"/>
                  </a:lnTo>
                  <a:cubicBezTo>
                    <a:pt x="617" y="373"/>
                    <a:pt x="726" y="448"/>
                    <a:pt x="835" y="526"/>
                  </a:cubicBezTo>
                  <a:lnTo>
                    <a:pt x="1093" y="715"/>
                  </a:lnTo>
                  <a:lnTo>
                    <a:pt x="1341" y="923"/>
                  </a:lnTo>
                  <a:lnTo>
                    <a:pt x="1589" y="1152"/>
                  </a:lnTo>
                  <a:lnTo>
                    <a:pt x="1678" y="1231"/>
                  </a:lnTo>
                  <a:lnTo>
                    <a:pt x="1708" y="1261"/>
                  </a:lnTo>
                  <a:lnTo>
                    <a:pt x="1728" y="1281"/>
                  </a:lnTo>
                  <a:lnTo>
                    <a:pt x="1708" y="1281"/>
                  </a:lnTo>
                  <a:cubicBezTo>
                    <a:pt x="1678" y="1301"/>
                    <a:pt x="1649" y="1301"/>
                    <a:pt x="1619" y="1311"/>
                  </a:cubicBezTo>
                  <a:lnTo>
                    <a:pt x="1559" y="1311"/>
                  </a:lnTo>
                  <a:cubicBezTo>
                    <a:pt x="1530" y="1320"/>
                    <a:pt x="1499" y="1320"/>
                    <a:pt x="1480" y="1320"/>
                  </a:cubicBezTo>
                  <a:cubicBezTo>
                    <a:pt x="1371" y="1320"/>
                    <a:pt x="1252" y="1311"/>
                    <a:pt x="1142" y="1311"/>
                  </a:cubicBezTo>
                  <a:cubicBezTo>
                    <a:pt x="1092" y="1309"/>
                    <a:pt x="1043" y="1308"/>
                    <a:pt x="994" y="1308"/>
                  </a:cubicBezTo>
                  <a:cubicBezTo>
                    <a:pt x="865" y="1308"/>
                    <a:pt x="738" y="1314"/>
                    <a:pt x="611" y="1314"/>
                  </a:cubicBezTo>
                  <a:cubicBezTo>
                    <a:pt x="567" y="1314"/>
                    <a:pt x="522" y="1313"/>
                    <a:pt x="477" y="1311"/>
                  </a:cubicBezTo>
                  <a:lnTo>
                    <a:pt x="209" y="1301"/>
                  </a:lnTo>
                  <a:cubicBezTo>
                    <a:pt x="199" y="1301"/>
                    <a:pt x="179" y="1301"/>
                    <a:pt x="179" y="1291"/>
                  </a:cubicBezTo>
                  <a:lnTo>
                    <a:pt x="199" y="1261"/>
                  </a:lnTo>
                  <a:lnTo>
                    <a:pt x="239" y="1172"/>
                  </a:lnTo>
                  <a:lnTo>
                    <a:pt x="348" y="914"/>
                  </a:lnTo>
                  <a:cubicBezTo>
                    <a:pt x="378" y="824"/>
                    <a:pt x="398" y="735"/>
                    <a:pt x="427" y="645"/>
                  </a:cubicBezTo>
                  <a:cubicBezTo>
                    <a:pt x="459" y="531"/>
                    <a:pt x="487" y="418"/>
                    <a:pt x="510" y="301"/>
                  </a:cubicBezTo>
                  <a:close/>
                  <a:moveTo>
                    <a:pt x="457" y="0"/>
                  </a:moveTo>
                  <a:lnTo>
                    <a:pt x="387" y="79"/>
                  </a:lnTo>
                  <a:lnTo>
                    <a:pt x="387" y="79"/>
                  </a:lnTo>
                  <a:lnTo>
                    <a:pt x="308" y="69"/>
                  </a:lnTo>
                  <a:cubicBezTo>
                    <a:pt x="308" y="248"/>
                    <a:pt x="279" y="417"/>
                    <a:pt x="248" y="596"/>
                  </a:cubicBezTo>
                  <a:cubicBezTo>
                    <a:pt x="229" y="685"/>
                    <a:pt x="219" y="775"/>
                    <a:pt x="199" y="864"/>
                  </a:cubicBezTo>
                  <a:lnTo>
                    <a:pt x="109" y="1122"/>
                  </a:lnTo>
                  <a:lnTo>
                    <a:pt x="40" y="1291"/>
                  </a:lnTo>
                  <a:lnTo>
                    <a:pt x="10" y="1390"/>
                  </a:lnTo>
                  <a:lnTo>
                    <a:pt x="1" y="1400"/>
                  </a:lnTo>
                  <a:lnTo>
                    <a:pt x="50" y="1400"/>
                  </a:lnTo>
                  <a:lnTo>
                    <a:pt x="109" y="1410"/>
                  </a:lnTo>
                  <a:lnTo>
                    <a:pt x="487" y="1410"/>
                  </a:lnTo>
                  <a:cubicBezTo>
                    <a:pt x="632" y="1410"/>
                    <a:pt x="778" y="1406"/>
                    <a:pt x="924" y="1406"/>
                  </a:cubicBezTo>
                  <a:cubicBezTo>
                    <a:pt x="996" y="1406"/>
                    <a:pt x="1069" y="1407"/>
                    <a:pt x="1142" y="1410"/>
                  </a:cubicBezTo>
                  <a:cubicBezTo>
                    <a:pt x="1252" y="1410"/>
                    <a:pt x="1360" y="1420"/>
                    <a:pt x="1480" y="1420"/>
                  </a:cubicBezTo>
                  <a:lnTo>
                    <a:pt x="1559" y="1420"/>
                  </a:lnTo>
                  <a:lnTo>
                    <a:pt x="1669" y="1410"/>
                  </a:lnTo>
                  <a:cubicBezTo>
                    <a:pt x="1738" y="1400"/>
                    <a:pt x="1808" y="1380"/>
                    <a:pt x="1887" y="1360"/>
                  </a:cubicBezTo>
                  <a:lnTo>
                    <a:pt x="1936" y="1340"/>
                  </a:lnTo>
                  <a:cubicBezTo>
                    <a:pt x="1927" y="1320"/>
                    <a:pt x="1907" y="1311"/>
                    <a:pt x="1897" y="1301"/>
                  </a:cubicBezTo>
                  <a:lnTo>
                    <a:pt x="1817" y="1212"/>
                  </a:lnTo>
                  <a:lnTo>
                    <a:pt x="1678" y="1062"/>
                  </a:lnTo>
                  <a:lnTo>
                    <a:pt x="1440" y="824"/>
                  </a:lnTo>
                  <a:lnTo>
                    <a:pt x="1202" y="605"/>
                  </a:lnTo>
                  <a:lnTo>
                    <a:pt x="954" y="397"/>
                  </a:lnTo>
                  <a:cubicBezTo>
                    <a:pt x="785" y="258"/>
                    <a:pt x="636" y="129"/>
                    <a:pt x="45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5356975" y="3519925"/>
              <a:ext cx="47425" cy="117925"/>
            </a:xfrm>
            <a:custGeom>
              <a:avLst/>
              <a:gdLst/>
              <a:ahLst/>
              <a:cxnLst/>
              <a:rect l="l" t="t" r="r" b="b"/>
              <a:pathLst>
                <a:path w="1897" h="4717" extrusionOk="0">
                  <a:moveTo>
                    <a:pt x="874" y="1"/>
                  </a:moveTo>
                  <a:cubicBezTo>
                    <a:pt x="765" y="189"/>
                    <a:pt x="636" y="358"/>
                    <a:pt x="507" y="537"/>
                  </a:cubicBezTo>
                  <a:cubicBezTo>
                    <a:pt x="377" y="706"/>
                    <a:pt x="258" y="895"/>
                    <a:pt x="110" y="1053"/>
                  </a:cubicBezTo>
                  <a:lnTo>
                    <a:pt x="30" y="1142"/>
                  </a:lnTo>
                  <a:cubicBezTo>
                    <a:pt x="20" y="1162"/>
                    <a:pt x="0" y="1173"/>
                    <a:pt x="0" y="1192"/>
                  </a:cubicBezTo>
                  <a:lnTo>
                    <a:pt x="40" y="1242"/>
                  </a:lnTo>
                  <a:lnTo>
                    <a:pt x="159" y="1391"/>
                  </a:lnTo>
                  <a:lnTo>
                    <a:pt x="348" y="1649"/>
                  </a:lnTo>
                  <a:lnTo>
                    <a:pt x="547" y="1917"/>
                  </a:lnTo>
                  <a:cubicBezTo>
                    <a:pt x="606" y="2007"/>
                    <a:pt x="655" y="2106"/>
                    <a:pt x="705" y="2195"/>
                  </a:cubicBezTo>
                  <a:lnTo>
                    <a:pt x="864" y="2493"/>
                  </a:lnTo>
                  <a:cubicBezTo>
                    <a:pt x="944" y="2642"/>
                    <a:pt x="1013" y="2781"/>
                    <a:pt x="1013" y="2781"/>
                  </a:cubicBezTo>
                  <a:cubicBezTo>
                    <a:pt x="1103" y="2989"/>
                    <a:pt x="1182" y="3198"/>
                    <a:pt x="1262" y="3406"/>
                  </a:cubicBezTo>
                  <a:cubicBezTo>
                    <a:pt x="1420" y="3834"/>
                    <a:pt x="1509" y="4270"/>
                    <a:pt x="1599" y="4717"/>
                  </a:cubicBezTo>
                  <a:lnTo>
                    <a:pt x="1897" y="4578"/>
                  </a:lnTo>
                  <a:cubicBezTo>
                    <a:pt x="1748" y="4171"/>
                    <a:pt x="1589" y="3734"/>
                    <a:pt x="1401" y="3327"/>
                  </a:cubicBezTo>
                  <a:cubicBezTo>
                    <a:pt x="1311" y="3119"/>
                    <a:pt x="1222" y="2920"/>
                    <a:pt x="1122" y="2722"/>
                  </a:cubicBezTo>
                  <a:lnTo>
                    <a:pt x="964" y="2424"/>
                  </a:lnTo>
                  <a:cubicBezTo>
                    <a:pt x="884" y="2285"/>
                    <a:pt x="805" y="2135"/>
                    <a:pt x="805" y="2135"/>
                  </a:cubicBezTo>
                  <a:cubicBezTo>
                    <a:pt x="745" y="2046"/>
                    <a:pt x="695" y="1947"/>
                    <a:pt x="636" y="1857"/>
                  </a:cubicBezTo>
                  <a:lnTo>
                    <a:pt x="447" y="1590"/>
                  </a:lnTo>
                  <a:lnTo>
                    <a:pt x="258" y="1321"/>
                  </a:lnTo>
                  <a:lnTo>
                    <a:pt x="179" y="1212"/>
                  </a:lnTo>
                  <a:lnTo>
                    <a:pt x="169" y="1192"/>
                  </a:lnTo>
                  <a:lnTo>
                    <a:pt x="179" y="1182"/>
                  </a:lnTo>
                  <a:lnTo>
                    <a:pt x="209" y="1153"/>
                  </a:lnTo>
                  <a:cubicBezTo>
                    <a:pt x="368" y="994"/>
                    <a:pt x="507" y="815"/>
                    <a:pt x="646" y="656"/>
                  </a:cubicBezTo>
                  <a:cubicBezTo>
                    <a:pt x="794" y="487"/>
                    <a:pt x="944" y="328"/>
                    <a:pt x="1063" y="140"/>
                  </a:cubicBezTo>
                  <a:lnTo>
                    <a:pt x="8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5266125" y="3593350"/>
              <a:ext cx="109225" cy="67350"/>
            </a:xfrm>
            <a:custGeom>
              <a:avLst/>
              <a:gdLst/>
              <a:ahLst/>
              <a:cxnLst/>
              <a:rect l="l" t="t" r="r" b="b"/>
              <a:pathLst>
                <a:path w="4369" h="2694" extrusionOk="0">
                  <a:moveTo>
                    <a:pt x="1359" y="0"/>
                  </a:moveTo>
                  <a:cubicBezTo>
                    <a:pt x="1343" y="0"/>
                    <a:pt x="1327" y="15"/>
                    <a:pt x="1311" y="23"/>
                  </a:cubicBezTo>
                  <a:lnTo>
                    <a:pt x="1211" y="72"/>
                  </a:lnTo>
                  <a:cubicBezTo>
                    <a:pt x="1003" y="152"/>
                    <a:pt x="814" y="251"/>
                    <a:pt x="606" y="330"/>
                  </a:cubicBezTo>
                  <a:cubicBezTo>
                    <a:pt x="408" y="400"/>
                    <a:pt x="199" y="469"/>
                    <a:pt x="0" y="539"/>
                  </a:cubicBezTo>
                  <a:lnTo>
                    <a:pt x="80" y="758"/>
                  </a:lnTo>
                  <a:cubicBezTo>
                    <a:pt x="288" y="668"/>
                    <a:pt x="487" y="588"/>
                    <a:pt x="686" y="499"/>
                  </a:cubicBezTo>
                  <a:cubicBezTo>
                    <a:pt x="884" y="400"/>
                    <a:pt x="1072" y="291"/>
                    <a:pt x="1271" y="191"/>
                  </a:cubicBezTo>
                  <a:lnTo>
                    <a:pt x="1311" y="162"/>
                  </a:lnTo>
                  <a:lnTo>
                    <a:pt x="1331" y="162"/>
                  </a:lnTo>
                  <a:lnTo>
                    <a:pt x="1341" y="171"/>
                  </a:lnTo>
                  <a:lnTo>
                    <a:pt x="1430" y="271"/>
                  </a:lnTo>
                  <a:lnTo>
                    <a:pt x="1639" y="529"/>
                  </a:lnTo>
                  <a:lnTo>
                    <a:pt x="1847" y="787"/>
                  </a:lnTo>
                  <a:cubicBezTo>
                    <a:pt x="1917" y="866"/>
                    <a:pt x="2006" y="946"/>
                    <a:pt x="2085" y="1025"/>
                  </a:cubicBezTo>
                  <a:cubicBezTo>
                    <a:pt x="2085" y="1025"/>
                    <a:pt x="2204" y="1144"/>
                    <a:pt x="2323" y="1254"/>
                  </a:cubicBezTo>
                  <a:cubicBezTo>
                    <a:pt x="2443" y="1373"/>
                    <a:pt x="2562" y="1482"/>
                    <a:pt x="2562" y="1482"/>
                  </a:cubicBezTo>
                  <a:cubicBezTo>
                    <a:pt x="2731" y="1621"/>
                    <a:pt x="2899" y="1770"/>
                    <a:pt x="3078" y="1899"/>
                  </a:cubicBezTo>
                  <a:cubicBezTo>
                    <a:pt x="3416" y="2187"/>
                    <a:pt x="3793" y="2435"/>
                    <a:pt x="4161" y="2693"/>
                  </a:cubicBezTo>
                  <a:lnTo>
                    <a:pt x="4369" y="2446"/>
                  </a:lnTo>
                  <a:cubicBezTo>
                    <a:pt x="3962" y="2247"/>
                    <a:pt x="3555" y="2038"/>
                    <a:pt x="3188" y="1780"/>
                  </a:cubicBezTo>
                  <a:lnTo>
                    <a:pt x="2652" y="1393"/>
                  </a:lnTo>
                  <a:lnTo>
                    <a:pt x="2413" y="1175"/>
                  </a:lnTo>
                  <a:cubicBezTo>
                    <a:pt x="2294" y="1065"/>
                    <a:pt x="2165" y="956"/>
                    <a:pt x="2165" y="956"/>
                  </a:cubicBezTo>
                  <a:cubicBezTo>
                    <a:pt x="2096" y="877"/>
                    <a:pt x="2006" y="797"/>
                    <a:pt x="1937" y="718"/>
                  </a:cubicBezTo>
                  <a:lnTo>
                    <a:pt x="1728" y="460"/>
                  </a:lnTo>
                  <a:lnTo>
                    <a:pt x="1529" y="202"/>
                  </a:lnTo>
                  <a:lnTo>
                    <a:pt x="1410" y="52"/>
                  </a:lnTo>
                  <a:lnTo>
                    <a:pt x="1370" y="3"/>
                  </a:lnTo>
                  <a:cubicBezTo>
                    <a:pt x="1366" y="1"/>
                    <a:pt x="1362" y="0"/>
                    <a:pt x="13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5243525" y="3483450"/>
              <a:ext cx="89900" cy="71000"/>
            </a:xfrm>
            <a:custGeom>
              <a:avLst/>
              <a:gdLst/>
              <a:ahLst/>
              <a:cxnLst/>
              <a:rect l="l" t="t" r="r" b="b"/>
              <a:pathLst>
                <a:path w="3596" h="2840" extrusionOk="0">
                  <a:moveTo>
                    <a:pt x="3406" y="0"/>
                  </a:moveTo>
                  <a:cubicBezTo>
                    <a:pt x="3317" y="159"/>
                    <a:pt x="3188" y="288"/>
                    <a:pt x="3079" y="437"/>
                  </a:cubicBezTo>
                  <a:cubicBezTo>
                    <a:pt x="2969" y="576"/>
                    <a:pt x="2870" y="735"/>
                    <a:pt x="2731" y="854"/>
                  </a:cubicBezTo>
                  <a:lnTo>
                    <a:pt x="2354" y="1251"/>
                  </a:lnTo>
                  <a:lnTo>
                    <a:pt x="1927" y="1599"/>
                  </a:lnTo>
                  <a:cubicBezTo>
                    <a:pt x="1788" y="1728"/>
                    <a:pt x="1619" y="1807"/>
                    <a:pt x="1470" y="1917"/>
                  </a:cubicBezTo>
                  <a:cubicBezTo>
                    <a:pt x="1312" y="2006"/>
                    <a:pt x="1162" y="2115"/>
                    <a:pt x="994" y="2184"/>
                  </a:cubicBezTo>
                  <a:cubicBezTo>
                    <a:pt x="825" y="2264"/>
                    <a:pt x="666" y="2343"/>
                    <a:pt x="507" y="2423"/>
                  </a:cubicBezTo>
                  <a:cubicBezTo>
                    <a:pt x="507" y="2423"/>
                    <a:pt x="438" y="2443"/>
                    <a:pt x="378" y="2462"/>
                  </a:cubicBezTo>
                  <a:cubicBezTo>
                    <a:pt x="308" y="2493"/>
                    <a:pt x="249" y="2512"/>
                    <a:pt x="249" y="2512"/>
                  </a:cubicBezTo>
                  <a:cubicBezTo>
                    <a:pt x="200" y="2522"/>
                    <a:pt x="160" y="2542"/>
                    <a:pt x="120" y="2562"/>
                  </a:cubicBezTo>
                  <a:lnTo>
                    <a:pt x="1" y="2612"/>
                  </a:lnTo>
                  <a:lnTo>
                    <a:pt x="90" y="2840"/>
                  </a:lnTo>
                  <a:lnTo>
                    <a:pt x="219" y="2771"/>
                  </a:lnTo>
                  <a:cubicBezTo>
                    <a:pt x="259" y="2751"/>
                    <a:pt x="288" y="2721"/>
                    <a:pt x="339" y="2711"/>
                  </a:cubicBezTo>
                  <a:lnTo>
                    <a:pt x="458" y="2651"/>
                  </a:lnTo>
                  <a:cubicBezTo>
                    <a:pt x="517" y="2621"/>
                    <a:pt x="586" y="2592"/>
                    <a:pt x="586" y="2592"/>
                  </a:cubicBezTo>
                  <a:cubicBezTo>
                    <a:pt x="745" y="2493"/>
                    <a:pt x="904" y="2403"/>
                    <a:pt x="1063" y="2304"/>
                  </a:cubicBezTo>
                  <a:cubicBezTo>
                    <a:pt x="1232" y="2224"/>
                    <a:pt x="1371" y="2105"/>
                    <a:pt x="1530" y="2006"/>
                  </a:cubicBezTo>
                  <a:cubicBezTo>
                    <a:pt x="1679" y="1897"/>
                    <a:pt x="1848" y="1807"/>
                    <a:pt x="1987" y="1678"/>
                  </a:cubicBezTo>
                  <a:cubicBezTo>
                    <a:pt x="2126" y="1559"/>
                    <a:pt x="2274" y="1450"/>
                    <a:pt x="2424" y="1331"/>
                  </a:cubicBezTo>
                  <a:cubicBezTo>
                    <a:pt x="2563" y="1202"/>
                    <a:pt x="2691" y="1083"/>
                    <a:pt x="2830" y="953"/>
                  </a:cubicBezTo>
                  <a:cubicBezTo>
                    <a:pt x="2980" y="834"/>
                    <a:pt x="3099" y="695"/>
                    <a:pt x="3227" y="556"/>
                  </a:cubicBezTo>
                  <a:cubicBezTo>
                    <a:pt x="3347" y="417"/>
                    <a:pt x="3486" y="288"/>
                    <a:pt x="3595" y="139"/>
                  </a:cubicBezTo>
                  <a:lnTo>
                    <a:pt x="340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5235100" y="3470025"/>
              <a:ext cx="79700" cy="63075"/>
            </a:xfrm>
            <a:custGeom>
              <a:avLst/>
              <a:gdLst/>
              <a:ahLst/>
              <a:cxnLst/>
              <a:rect l="l" t="t" r="r" b="b"/>
              <a:pathLst>
                <a:path w="3188" h="2523" extrusionOk="0">
                  <a:moveTo>
                    <a:pt x="2999" y="1"/>
                  </a:moveTo>
                  <a:cubicBezTo>
                    <a:pt x="2929" y="140"/>
                    <a:pt x="2810" y="249"/>
                    <a:pt x="2721" y="378"/>
                  </a:cubicBezTo>
                  <a:cubicBezTo>
                    <a:pt x="2622" y="508"/>
                    <a:pt x="2532" y="647"/>
                    <a:pt x="2413" y="755"/>
                  </a:cubicBezTo>
                  <a:lnTo>
                    <a:pt x="2075" y="1103"/>
                  </a:lnTo>
                  <a:lnTo>
                    <a:pt x="1698" y="1411"/>
                  </a:lnTo>
                  <a:cubicBezTo>
                    <a:pt x="1579" y="1520"/>
                    <a:pt x="1440" y="1600"/>
                    <a:pt x="1301" y="1679"/>
                  </a:cubicBezTo>
                  <a:cubicBezTo>
                    <a:pt x="1162" y="1768"/>
                    <a:pt x="1033" y="1868"/>
                    <a:pt x="884" y="1927"/>
                  </a:cubicBezTo>
                  <a:cubicBezTo>
                    <a:pt x="735" y="1987"/>
                    <a:pt x="586" y="2057"/>
                    <a:pt x="447" y="2126"/>
                  </a:cubicBezTo>
                  <a:cubicBezTo>
                    <a:pt x="447" y="2136"/>
                    <a:pt x="387" y="2146"/>
                    <a:pt x="338" y="2165"/>
                  </a:cubicBezTo>
                  <a:lnTo>
                    <a:pt x="219" y="2205"/>
                  </a:lnTo>
                  <a:cubicBezTo>
                    <a:pt x="179" y="2215"/>
                    <a:pt x="139" y="2235"/>
                    <a:pt x="109" y="2245"/>
                  </a:cubicBezTo>
                  <a:lnTo>
                    <a:pt x="0" y="2295"/>
                  </a:lnTo>
                  <a:lnTo>
                    <a:pt x="89" y="2523"/>
                  </a:lnTo>
                  <a:lnTo>
                    <a:pt x="208" y="2463"/>
                  </a:lnTo>
                  <a:cubicBezTo>
                    <a:pt x="239" y="2443"/>
                    <a:pt x="268" y="2414"/>
                    <a:pt x="308" y="2404"/>
                  </a:cubicBezTo>
                  <a:cubicBezTo>
                    <a:pt x="308" y="2404"/>
                    <a:pt x="367" y="2374"/>
                    <a:pt x="417" y="2354"/>
                  </a:cubicBezTo>
                  <a:cubicBezTo>
                    <a:pt x="477" y="2324"/>
                    <a:pt x="526" y="2295"/>
                    <a:pt x="526" y="2295"/>
                  </a:cubicBezTo>
                  <a:cubicBezTo>
                    <a:pt x="665" y="2215"/>
                    <a:pt x="804" y="2126"/>
                    <a:pt x="954" y="2046"/>
                  </a:cubicBezTo>
                  <a:cubicBezTo>
                    <a:pt x="1093" y="1977"/>
                    <a:pt x="1221" y="1868"/>
                    <a:pt x="1360" y="1779"/>
                  </a:cubicBezTo>
                  <a:cubicBezTo>
                    <a:pt x="1499" y="1679"/>
                    <a:pt x="1638" y="1600"/>
                    <a:pt x="1757" y="1490"/>
                  </a:cubicBezTo>
                  <a:cubicBezTo>
                    <a:pt x="1887" y="1381"/>
                    <a:pt x="2016" y="1282"/>
                    <a:pt x="2155" y="1183"/>
                  </a:cubicBezTo>
                  <a:lnTo>
                    <a:pt x="2512" y="855"/>
                  </a:lnTo>
                  <a:cubicBezTo>
                    <a:pt x="2651" y="746"/>
                    <a:pt x="2750" y="616"/>
                    <a:pt x="2860" y="497"/>
                  </a:cubicBezTo>
                  <a:cubicBezTo>
                    <a:pt x="2969" y="378"/>
                    <a:pt x="3098" y="269"/>
                    <a:pt x="3187" y="140"/>
                  </a:cubicBezTo>
                  <a:lnTo>
                    <a:pt x="29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5371850" y="3634125"/>
              <a:ext cx="32300" cy="26575"/>
            </a:xfrm>
            <a:custGeom>
              <a:avLst/>
              <a:gdLst/>
              <a:ahLst/>
              <a:cxnLst/>
              <a:rect l="l" t="t" r="r" b="b"/>
              <a:pathLst>
                <a:path w="1292" h="1063" extrusionOk="0">
                  <a:moveTo>
                    <a:pt x="1053" y="0"/>
                  </a:moveTo>
                  <a:cubicBezTo>
                    <a:pt x="1014" y="30"/>
                    <a:pt x="1014" y="69"/>
                    <a:pt x="984" y="109"/>
                  </a:cubicBezTo>
                  <a:cubicBezTo>
                    <a:pt x="945" y="149"/>
                    <a:pt x="905" y="199"/>
                    <a:pt x="865" y="239"/>
                  </a:cubicBezTo>
                  <a:cubicBezTo>
                    <a:pt x="775" y="318"/>
                    <a:pt x="686" y="407"/>
                    <a:pt x="587" y="486"/>
                  </a:cubicBezTo>
                  <a:cubicBezTo>
                    <a:pt x="497" y="566"/>
                    <a:pt x="398" y="636"/>
                    <a:pt x="299" y="695"/>
                  </a:cubicBezTo>
                  <a:cubicBezTo>
                    <a:pt x="249" y="725"/>
                    <a:pt x="199" y="745"/>
                    <a:pt x="140" y="765"/>
                  </a:cubicBezTo>
                  <a:cubicBezTo>
                    <a:pt x="91" y="784"/>
                    <a:pt x="51" y="784"/>
                    <a:pt x="1" y="795"/>
                  </a:cubicBezTo>
                  <a:lnTo>
                    <a:pt x="41" y="1062"/>
                  </a:lnTo>
                  <a:cubicBezTo>
                    <a:pt x="100" y="1023"/>
                    <a:pt x="170" y="983"/>
                    <a:pt x="230" y="943"/>
                  </a:cubicBezTo>
                  <a:lnTo>
                    <a:pt x="388" y="815"/>
                  </a:lnTo>
                  <a:cubicBezTo>
                    <a:pt x="477" y="735"/>
                    <a:pt x="567" y="645"/>
                    <a:pt x="667" y="566"/>
                  </a:cubicBezTo>
                  <a:cubicBezTo>
                    <a:pt x="755" y="486"/>
                    <a:pt x="855" y="417"/>
                    <a:pt x="954" y="347"/>
                  </a:cubicBezTo>
                  <a:cubicBezTo>
                    <a:pt x="1014" y="318"/>
                    <a:pt x="1064" y="278"/>
                    <a:pt x="1123" y="239"/>
                  </a:cubicBezTo>
                  <a:cubicBezTo>
                    <a:pt x="1172" y="199"/>
                    <a:pt x="1252" y="149"/>
                    <a:pt x="1292" y="89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5288950" y="3525900"/>
              <a:ext cx="41500" cy="48675"/>
            </a:xfrm>
            <a:custGeom>
              <a:avLst/>
              <a:gdLst/>
              <a:ahLst/>
              <a:cxnLst/>
              <a:rect l="l" t="t" r="r" b="b"/>
              <a:pathLst>
                <a:path w="1660" h="1947" extrusionOk="0">
                  <a:moveTo>
                    <a:pt x="1026" y="306"/>
                  </a:moveTo>
                  <a:lnTo>
                    <a:pt x="1026" y="306"/>
                  </a:lnTo>
                  <a:cubicBezTo>
                    <a:pt x="1077" y="424"/>
                    <a:pt x="1128" y="545"/>
                    <a:pt x="1183" y="665"/>
                  </a:cubicBezTo>
                  <a:lnTo>
                    <a:pt x="1291" y="963"/>
                  </a:lnTo>
                  <a:lnTo>
                    <a:pt x="1391" y="1281"/>
                  </a:lnTo>
                  <a:lnTo>
                    <a:pt x="1470" y="1598"/>
                  </a:lnTo>
                  <a:lnTo>
                    <a:pt x="1500" y="1708"/>
                  </a:lnTo>
                  <a:lnTo>
                    <a:pt x="1510" y="1757"/>
                  </a:lnTo>
                  <a:lnTo>
                    <a:pt x="1520" y="1777"/>
                  </a:lnTo>
                  <a:lnTo>
                    <a:pt x="1500" y="1777"/>
                  </a:lnTo>
                  <a:lnTo>
                    <a:pt x="1410" y="1748"/>
                  </a:lnTo>
                  <a:lnTo>
                    <a:pt x="1351" y="1718"/>
                  </a:lnTo>
                  <a:cubicBezTo>
                    <a:pt x="1331" y="1708"/>
                    <a:pt x="1311" y="1688"/>
                    <a:pt x="1282" y="1678"/>
                  </a:cubicBezTo>
                  <a:lnTo>
                    <a:pt x="1013" y="1499"/>
                  </a:lnTo>
                  <a:cubicBezTo>
                    <a:pt x="825" y="1360"/>
                    <a:pt x="636" y="1261"/>
                    <a:pt x="457" y="1132"/>
                  </a:cubicBezTo>
                  <a:lnTo>
                    <a:pt x="229" y="983"/>
                  </a:lnTo>
                  <a:cubicBezTo>
                    <a:pt x="229" y="973"/>
                    <a:pt x="199" y="963"/>
                    <a:pt x="209" y="963"/>
                  </a:cubicBezTo>
                  <a:lnTo>
                    <a:pt x="239" y="943"/>
                  </a:lnTo>
                  <a:lnTo>
                    <a:pt x="318" y="894"/>
                  </a:lnTo>
                  <a:cubicBezTo>
                    <a:pt x="398" y="834"/>
                    <a:pt x="477" y="795"/>
                    <a:pt x="557" y="725"/>
                  </a:cubicBezTo>
                  <a:lnTo>
                    <a:pt x="765" y="546"/>
                  </a:lnTo>
                  <a:cubicBezTo>
                    <a:pt x="853" y="465"/>
                    <a:pt x="943" y="389"/>
                    <a:pt x="1026" y="306"/>
                  </a:cubicBezTo>
                  <a:close/>
                  <a:moveTo>
                    <a:pt x="984" y="0"/>
                  </a:moveTo>
                  <a:cubicBezTo>
                    <a:pt x="966" y="28"/>
                    <a:pt x="947" y="54"/>
                    <a:pt x="927" y="81"/>
                  </a:cubicBezTo>
                  <a:lnTo>
                    <a:pt x="927" y="81"/>
                  </a:lnTo>
                  <a:cubicBezTo>
                    <a:pt x="926" y="80"/>
                    <a:pt x="925" y="80"/>
                    <a:pt x="924" y="80"/>
                  </a:cubicBezTo>
                  <a:lnTo>
                    <a:pt x="924" y="80"/>
                  </a:lnTo>
                  <a:cubicBezTo>
                    <a:pt x="925" y="81"/>
                    <a:pt x="925" y="82"/>
                    <a:pt x="926" y="83"/>
                  </a:cubicBezTo>
                  <a:lnTo>
                    <a:pt x="926" y="83"/>
                  </a:lnTo>
                  <a:cubicBezTo>
                    <a:pt x="840" y="198"/>
                    <a:pt x="743" y="303"/>
                    <a:pt x="646" y="407"/>
                  </a:cubicBezTo>
                  <a:lnTo>
                    <a:pt x="448" y="606"/>
                  </a:lnTo>
                  <a:cubicBezTo>
                    <a:pt x="388" y="665"/>
                    <a:pt x="309" y="715"/>
                    <a:pt x="239" y="775"/>
                  </a:cubicBezTo>
                  <a:lnTo>
                    <a:pt x="90" y="884"/>
                  </a:lnTo>
                  <a:lnTo>
                    <a:pt x="11" y="943"/>
                  </a:lnTo>
                  <a:lnTo>
                    <a:pt x="1" y="953"/>
                  </a:lnTo>
                  <a:lnTo>
                    <a:pt x="11" y="963"/>
                  </a:lnTo>
                  <a:lnTo>
                    <a:pt x="31" y="983"/>
                  </a:lnTo>
                  <a:lnTo>
                    <a:pt x="80" y="1013"/>
                  </a:lnTo>
                  <a:cubicBezTo>
                    <a:pt x="80" y="1013"/>
                    <a:pt x="159" y="1062"/>
                    <a:pt x="239" y="1122"/>
                  </a:cubicBezTo>
                  <a:cubicBezTo>
                    <a:pt x="318" y="1172"/>
                    <a:pt x="408" y="1221"/>
                    <a:pt x="408" y="1221"/>
                  </a:cubicBezTo>
                  <a:cubicBezTo>
                    <a:pt x="587" y="1340"/>
                    <a:pt x="785" y="1450"/>
                    <a:pt x="954" y="1579"/>
                  </a:cubicBezTo>
                  <a:cubicBezTo>
                    <a:pt x="1043" y="1638"/>
                    <a:pt x="1132" y="1708"/>
                    <a:pt x="1232" y="1768"/>
                  </a:cubicBezTo>
                  <a:cubicBezTo>
                    <a:pt x="1262" y="1788"/>
                    <a:pt x="1282" y="1797"/>
                    <a:pt x="1302" y="1807"/>
                  </a:cubicBezTo>
                  <a:lnTo>
                    <a:pt x="1391" y="1857"/>
                  </a:lnTo>
                  <a:cubicBezTo>
                    <a:pt x="1461" y="1887"/>
                    <a:pt x="1530" y="1916"/>
                    <a:pt x="1609" y="1927"/>
                  </a:cubicBezTo>
                  <a:lnTo>
                    <a:pt x="1659" y="1946"/>
                  </a:lnTo>
                  <a:cubicBezTo>
                    <a:pt x="1659" y="1927"/>
                    <a:pt x="1659" y="1907"/>
                    <a:pt x="1649" y="1887"/>
                  </a:cubicBezTo>
                  <a:lnTo>
                    <a:pt x="1629" y="1777"/>
                  </a:lnTo>
                  <a:lnTo>
                    <a:pt x="1589" y="1569"/>
                  </a:lnTo>
                  <a:lnTo>
                    <a:pt x="1520" y="1251"/>
                  </a:lnTo>
                  <a:lnTo>
                    <a:pt x="1441" y="934"/>
                  </a:lnTo>
                  <a:lnTo>
                    <a:pt x="1351" y="625"/>
                  </a:lnTo>
                  <a:cubicBezTo>
                    <a:pt x="1291" y="427"/>
                    <a:pt x="1212" y="219"/>
                    <a:pt x="1132" y="10"/>
                  </a:cubicBezTo>
                  <a:cubicBezTo>
                    <a:pt x="1132" y="10"/>
                    <a:pt x="1087" y="28"/>
                    <a:pt x="1039" y="46"/>
                  </a:cubicBezTo>
                  <a:lnTo>
                    <a:pt x="1039" y="46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5217450" y="3606825"/>
              <a:ext cx="50675" cy="110225"/>
            </a:xfrm>
            <a:custGeom>
              <a:avLst/>
              <a:gdLst/>
              <a:ahLst/>
              <a:cxnLst/>
              <a:rect l="l" t="t" r="r" b="b"/>
              <a:pathLst>
                <a:path w="2027" h="4409" extrusionOk="0">
                  <a:moveTo>
                    <a:pt x="1947" y="0"/>
                  </a:moveTo>
                  <a:cubicBezTo>
                    <a:pt x="1848" y="40"/>
                    <a:pt x="1759" y="99"/>
                    <a:pt x="1660" y="139"/>
                  </a:cubicBezTo>
                  <a:lnTo>
                    <a:pt x="1351" y="248"/>
                  </a:lnTo>
                  <a:cubicBezTo>
                    <a:pt x="1153" y="327"/>
                    <a:pt x="945" y="407"/>
                    <a:pt x="746" y="477"/>
                  </a:cubicBezTo>
                  <a:lnTo>
                    <a:pt x="627" y="506"/>
                  </a:lnTo>
                  <a:cubicBezTo>
                    <a:pt x="607" y="516"/>
                    <a:pt x="577" y="516"/>
                    <a:pt x="577" y="526"/>
                  </a:cubicBezTo>
                  <a:lnTo>
                    <a:pt x="577" y="596"/>
                  </a:lnTo>
                  <a:lnTo>
                    <a:pt x="597" y="784"/>
                  </a:lnTo>
                  <a:lnTo>
                    <a:pt x="617" y="1112"/>
                  </a:lnTo>
                  <a:lnTo>
                    <a:pt x="636" y="1430"/>
                  </a:lnTo>
                  <a:cubicBezTo>
                    <a:pt x="647" y="1539"/>
                    <a:pt x="627" y="1648"/>
                    <a:pt x="627" y="1757"/>
                  </a:cubicBezTo>
                  <a:cubicBezTo>
                    <a:pt x="627" y="1757"/>
                    <a:pt x="607" y="1926"/>
                    <a:pt x="597" y="2085"/>
                  </a:cubicBezTo>
                  <a:cubicBezTo>
                    <a:pt x="577" y="2254"/>
                    <a:pt x="567" y="2413"/>
                    <a:pt x="567" y="2413"/>
                  </a:cubicBezTo>
                  <a:cubicBezTo>
                    <a:pt x="528" y="2631"/>
                    <a:pt x="478" y="2849"/>
                    <a:pt x="428" y="3068"/>
                  </a:cubicBezTo>
                  <a:cubicBezTo>
                    <a:pt x="378" y="3297"/>
                    <a:pt x="319" y="3515"/>
                    <a:pt x="250" y="3723"/>
                  </a:cubicBezTo>
                  <a:cubicBezTo>
                    <a:pt x="170" y="3942"/>
                    <a:pt x="91" y="4151"/>
                    <a:pt x="1" y="4359"/>
                  </a:cubicBezTo>
                  <a:cubicBezTo>
                    <a:pt x="1" y="4359"/>
                    <a:pt x="91" y="4369"/>
                    <a:pt x="170" y="4379"/>
                  </a:cubicBezTo>
                  <a:cubicBezTo>
                    <a:pt x="250" y="4398"/>
                    <a:pt x="329" y="4409"/>
                    <a:pt x="329" y="4409"/>
                  </a:cubicBezTo>
                  <a:cubicBezTo>
                    <a:pt x="428" y="3961"/>
                    <a:pt x="537" y="3525"/>
                    <a:pt x="597" y="3078"/>
                  </a:cubicBezTo>
                  <a:cubicBezTo>
                    <a:pt x="627" y="2860"/>
                    <a:pt x="667" y="2641"/>
                    <a:pt x="686" y="2423"/>
                  </a:cubicBezTo>
                  <a:cubicBezTo>
                    <a:pt x="686" y="2423"/>
                    <a:pt x="706" y="2254"/>
                    <a:pt x="716" y="2085"/>
                  </a:cubicBezTo>
                  <a:cubicBezTo>
                    <a:pt x="726" y="1926"/>
                    <a:pt x="736" y="1757"/>
                    <a:pt x="736" y="1757"/>
                  </a:cubicBezTo>
                  <a:cubicBezTo>
                    <a:pt x="736" y="1648"/>
                    <a:pt x="756" y="1539"/>
                    <a:pt x="746" y="1430"/>
                  </a:cubicBezTo>
                  <a:lnTo>
                    <a:pt x="736" y="1102"/>
                  </a:lnTo>
                  <a:lnTo>
                    <a:pt x="716" y="775"/>
                  </a:lnTo>
                  <a:lnTo>
                    <a:pt x="716" y="645"/>
                  </a:lnTo>
                  <a:lnTo>
                    <a:pt x="716" y="625"/>
                  </a:lnTo>
                  <a:cubicBezTo>
                    <a:pt x="716" y="625"/>
                    <a:pt x="726" y="625"/>
                    <a:pt x="726" y="616"/>
                  </a:cubicBezTo>
                  <a:lnTo>
                    <a:pt x="775" y="616"/>
                  </a:lnTo>
                  <a:cubicBezTo>
                    <a:pt x="984" y="546"/>
                    <a:pt x="1203" y="486"/>
                    <a:pt x="1411" y="427"/>
                  </a:cubicBezTo>
                  <a:lnTo>
                    <a:pt x="1729" y="338"/>
                  </a:lnTo>
                  <a:lnTo>
                    <a:pt x="2027" y="219"/>
                  </a:lnTo>
                  <a:lnTo>
                    <a:pt x="19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5123400" y="3618725"/>
              <a:ext cx="67050" cy="101550"/>
            </a:xfrm>
            <a:custGeom>
              <a:avLst/>
              <a:gdLst/>
              <a:ahLst/>
              <a:cxnLst/>
              <a:rect l="l" t="t" r="r" b="b"/>
              <a:pathLst>
                <a:path w="2682" h="4062" extrusionOk="0">
                  <a:moveTo>
                    <a:pt x="40" y="1"/>
                  </a:moveTo>
                  <a:lnTo>
                    <a:pt x="0" y="229"/>
                  </a:lnTo>
                  <a:cubicBezTo>
                    <a:pt x="417" y="338"/>
                    <a:pt x="864" y="348"/>
                    <a:pt x="1301" y="407"/>
                  </a:cubicBezTo>
                  <a:lnTo>
                    <a:pt x="1360" y="407"/>
                  </a:lnTo>
                  <a:lnTo>
                    <a:pt x="1370" y="427"/>
                  </a:lnTo>
                  <a:lnTo>
                    <a:pt x="1380" y="566"/>
                  </a:lnTo>
                  <a:lnTo>
                    <a:pt x="1420" y="894"/>
                  </a:lnTo>
                  <a:lnTo>
                    <a:pt x="1459" y="1222"/>
                  </a:lnTo>
                  <a:cubicBezTo>
                    <a:pt x="1479" y="1331"/>
                    <a:pt x="1509" y="1431"/>
                    <a:pt x="1529" y="1539"/>
                  </a:cubicBezTo>
                  <a:lnTo>
                    <a:pt x="1609" y="1857"/>
                  </a:lnTo>
                  <a:lnTo>
                    <a:pt x="1688" y="2175"/>
                  </a:lnTo>
                  <a:cubicBezTo>
                    <a:pt x="1748" y="2393"/>
                    <a:pt x="1817" y="2602"/>
                    <a:pt x="1887" y="2810"/>
                  </a:cubicBezTo>
                  <a:cubicBezTo>
                    <a:pt x="2026" y="3238"/>
                    <a:pt x="2205" y="3644"/>
                    <a:pt x="2373" y="4061"/>
                  </a:cubicBezTo>
                  <a:lnTo>
                    <a:pt x="2532" y="4022"/>
                  </a:lnTo>
                  <a:cubicBezTo>
                    <a:pt x="2602" y="4002"/>
                    <a:pt x="2681" y="3982"/>
                    <a:pt x="2681" y="3982"/>
                  </a:cubicBezTo>
                  <a:cubicBezTo>
                    <a:pt x="2452" y="3585"/>
                    <a:pt x="2214" y="3188"/>
                    <a:pt x="2055" y="2771"/>
                  </a:cubicBezTo>
                  <a:cubicBezTo>
                    <a:pt x="1966" y="2562"/>
                    <a:pt x="1887" y="2364"/>
                    <a:pt x="1807" y="2155"/>
                  </a:cubicBezTo>
                  <a:lnTo>
                    <a:pt x="1728" y="1837"/>
                  </a:lnTo>
                  <a:cubicBezTo>
                    <a:pt x="1678" y="1678"/>
                    <a:pt x="1638" y="1520"/>
                    <a:pt x="1638" y="1520"/>
                  </a:cubicBezTo>
                  <a:cubicBezTo>
                    <a:pt x="1618" y="1411"/>
                    <a:pt x="1589" y="1311"/>
                    <a:pt x="1579" y="1202"/>
                  </a:cubicBezTo>
                  <a:lnTo>
                    <a:pt x="1539" y="875"/>
                  </a:lnTo>
                  <a:lnTo>
                    <a:pt x="1509" y="557"/>
                  </a:lnTo>
                  <a:lnTo>
                    <a:pt x="1490" y="358"/>
                  </a:lnTo>
                  <a:lnTo>
                    <a:pt x="1479" y="299"/>
                  </a:lnTo>
                  <a:cubicBezTo>
                    <a:pt x="1470" y="288"/>
                    <a:pt x="1450" y="288"/>
                    <a:pt x="1430" y="288"/>
                  </a:cubicBezTo>
                  <a:lnTo>
                    <a:pt x="1311" y="268"/>
                  </a:lnTo>
                  <a:cubicBezTo>
                    <a:pt x="884" y="189"/>
                    <a:pt x="447" y="140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5135550" y="3548975"/>
              <a:ext cx="110225" cy="16900"/>
            </a:xfrm>
            <a:custGeom>
              <a:avLst/>
              <a:gdLst/>
              <a:ahLst/>
              <a:cxnLst/>
              <a:rect l="l" t="t" r="r" b="b"/>
              <a:pathLst>
                <a:path w="4409" h="676" extrusionOk="0">
                  <a:moveTo>
                    <a:pt x="4320" y="0"/>
                  </a:moveTo>
                  <a:cubicBezTo>
                    <a:pt x="4240" y="30"/>
                    <a:pt x="4161" y="80"/>
                    <a:pt x="4071" y="110"/>
                  </a:cubicBezTo>
                  <a:lnTo>
                    <a:pt x="3823" y="189"/>
                  </a:lnTo>
                  <a:lnTo>
                    <a:pt x="3565" y="278"/>
                  </a:lnTo>
                  <a:cubicBezTo>
                    <a:pt x="3476" y="318"/>
                    <a:pt x="3387" y="348"/>
                    <a:pt x="3297" y="358"/>
                  </a:cubicBezTo>
                  <a:lnTo>
                    <a:pt x="2771" y="477"/>
                  </a:lnTo>
                  <a:cubicBezTo>
                    <a:pt x="2681" y="507"/>
                    <a:pt x="2582" y="507"/>
                    <a:pt x="2493" y="517"/>
                  </a:cubicBezTo>
                  <a:lnTo>
                    <a:pt x="2215" y="536"/>
                  </a:lnTo>
                  <a:lnTo>
                    <a:pt x="1946" y="567"/>
                  </a:lnTo>
                  <a:cubicBezTo>
                    <a:pt x="1858" y="567"/>
                    <a:pt x="1758" y="556"/>
                    <a:pt x="1668" y="556"/>
                  </a:cubicBezTo>
                  <a:lnTo>
                    <a:pt x="1123" y="536"/>
                  </a:lnTo>
                  <a:cubicBezTo>
                    <a:pt x="934" y="507"/>
                    <a:pt x="755" y="487"/>
                    <a:pt x="576" y="457"/>
                  </a:cubicBezTo>
                  <a:cubicBezTo>
                    <a:pt x="576" y="457"/>
                    <a:pt x="507" y="447"/>
                    <a:pt x="448" y="437"/>
                  </a:cubicBezTo>
                  <a:cubicBezTo>
                    <a:pt x="408" y="428"/>
                    <a:pt x="378" y="428"/>
                    <a:pt x="348" y="417"/>
                  </a:cubicBezTo>
                  <a:cubicBezTo>
                    <a:pt x="328" y="408"/>
                    <a:pt x="309" y="408"/>
                    <a:pt x="309" y="408"/>
                  </a:cubicBezTo>
                  <a:cubicBezTo>
                    <a:pt x="269" y="397"/>
                    <a:pt x="219" y="388"/>
                    <a:pt x="170" y="378"/>
                  </a:cubicBezTo>
                  <a:lnTo>
                    <a:pt x="50" y="348"/>
                  </a:lnTo>
                  <a:lnTo>
                    <a:pt x="0" y="596"/>
                  </a:lnTo>
                  <a:lnTo>
                    <a:pt x="150" y="606"/>
                  </a:lnTo>
                  <a:cubicBezTo>
                    <a:pt x="189" y="606"/>
                    <a:pt x="229" y="616"/>
                    <a:pt x="278" y="626"/>
                  </a:cubicBezTo>
                  <a:lnTo>
                    <a:pt x="318" y="626"/>
                  </a:lnTo>
                  <a:cubicBezTo>
                    <a:pt x="348" y="626"/>
                    <a:pt x="378" y="626"/>
                    <a:pt x="417" y="636"/>
                  </a:cubicBezTo>
                  <a:lnTo>
                    <a:pt x="556" y="636"/>
                  </a:lnTo>
                  <a:cubicBezTo>
                    <a:pt x="735" y="656"/>
                    <a:pt x="924" y="666"/>
                    <a:pt x="1112" y="675"/>
                  </a:cubicBezTo>
                  <a:cubicBezTo>
                    <a:pt x="1301" y="675"/>
                    <a:pt x="1480" y="666"/>
                    <a:pt x="1668" y="666"/>
                  </a:cubicBezTo>
                  <a:cubicBezTo>
                    <a:pt x="1735" y="666"/>
                    <a:pt x="1797" y="670"/>
                    <a:pt x="1857" y="670"/>
                  </a:cubicBezTo>
                  <a:cubicBezTo>
                    <a:pt x="1887" y="670"/>
                    <a:pt x="1917" y="669"/>
                    <a:pt x="1946" y="666"/>
                  </a:cubicBezTo>
                  <a:lnTo>
                    <a:pt x="2224" y="636"/>
                  </a:lnTo>
                  <a:lnTo>
                    <a:pt x="2503" y="616"/>
                  </a:lnTo>
                  <a:cubicBezTo>
                    <a:pt x="2602" y="606"/>
                    <a:pt x="2692" y="606"/>
                    <a:pt x="2781" y="587"/>
                  </a:cubicBezTo>
                  <a:cubicBezTo>
                    <a:pt x="2970" y="556"/>
                    <a:pt x="3148" y="527"/>
                    <a:pt x="3337" y="497"/>
                  </a:cubicBezTo>
                  <a:cubicBezTo>
                    <a:pt x="3426" y="487"/>
                    <a:pt x="3515" y="467"/>
                    <a:pt x="3605" y="437"/>
                  </a:cubicBezTo>
                  <a:lnTo>
                    <a:pt x="3873" y="368"/>
                  </a:lnTo>
                  <a:lnTo>
                    <a:pt x="4141" y="308"/>
                  </a:lnTo>
                  <a:cubicBezTo>
                    <a:pt x="4230" y="289"/>
                    <a:pt x="4320" y="249"/>
                    <a:pt x="4409" y="219"/>
                  </a:cubicBezTo>
                  <a:lnTo>
                    <a:pt x="43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5140025" y="3527625"/>
              <a:ext cx="97325" cy="15400"/>
            </a:xfrm>
            <a:custGeom>
              <a:avLst/>
              <a:gdLst/>
              <a:ahLst/>
              <a:cxnLst/>
              <a:rect l="l" t="t" r="r" b="b"/>
              <a:pathLst>
                <a:path w="3893" h="616" extrusionOk="0">
                  <a:moveTo>
                    <a:pt x="3813" y="0"/>
                  </a:moveTo>
                  <a:cubicBezTo>
                    <a:pt x="3733" y="31"/>
                    <a:pt x="3664" y="70"/>
                    <a:pt x="3594" y="100"/>
                  </a:cubicBezTo>
                  <a:lnTo>
                    <a:pt x="3366" y="170"/>
                  </a:lnTo>
                  <a:lnTo>
                    <a:pt x="3148" y="249"/>
                  </a:lnTo>
                  <a:cubicBezTo>
                    <a:pt x="3069" y="278"/>
                    <a:pt x="2999" y="309"/>
                    <a:pt x="2919" y="318"/>
                  </a:cubicBezTo>
                  <a:lnTo>
                    <a:pt x="2443" y="428"/>
                  </a:lnTo>
                  <a:cubicBezTo>
                    <a:pt x="2363" y="448"/>
                    <a:pt x="2284" y="448"/>
                    <a:pt x="2204" y="457"/>
                  </a:cubicBezTo>
                  <a:lnTo>
                    <a:pt x="1966" y="477"/>
                  </a:lnTo>
                  <a:lnTo>
                    <a:pt x="1718" y="507"/>
                  </a:lnTo>
                  <a:cubicBezTo>
                    <a:pt x="1639" y="507"/>
                    <a:pt x="1559" y="497"/>
                    <a:pt x="1480" y="497"/>
                  </a:cubicBezTo>
                  <a:lnTo>
                    <a:pt x="993" y="477"/>
                  </a:lnTo>
                  <a:cubicBezTo>
                    <a:pt x="834" y="448"/>
                    <a:pt x="675" y="417"/>
                    <a:pt x="516" y="398"/>
                  </a:cubicBezTo>
                  <a:lnTo>
                    <a:pt x="397" y="378"/>
                  </a:lnTo>
                  <a:cubicBezTo>
                    <a:pt x="338" y="378"/>
                    <a:pt x="278" y="358"/>
                    <a:pt x="278" y="358"/>
                  </a:cubicBezTo>
                  <a:lnTo>
                    <a:pt x="159" y="328"/>
                  </a:lnTo>
                  <a:lnTo>
                    <a:pt x="50" y="298"/>
                  </a:lnTo>
                  <a:lnTo>
                    <a:pt x="0" y="547"/>
                  </a:lnTo>
                  <a:lnTo>
                    <a:pt x="130" y="556"/>
                  </a:lnTo>
                  <a:cubicBezTo>
                    <a:pt x="169" y="556"/>
                    <a:pt x="209" y="567"/>
                    <a:pt x="249" y="567"/>
                  </a:cubicBezTo>
                  <a:cubicBezTo>
                    <a:pt x="249" y="576"/>
                    <a:pt x="308" y="576"/>
                    <a:pt x="368" y="576"/>
                  </a:cubicBezTo>
                  <a:cubicBezTo>
                    <a:pt x="427" y="576"/>
                    <a:pt x="497" y="587"/>
                    <a:pt x="497" y="587"/>
                  </a:cubicBezTo>
                  <a:cubicBezTo>
                    <a:pt x="655" y="587"/>
                    <a:pt x="825" y="606"/>
                    <a:pt x="983" y="616"/>
                  </a:cubicBezTo>
                  <a:cubicBezTo>
                    <a:pt x="1152" y="606"/>
                    <a:pt x="1311" y="606"/>
                    <a:pt x="1480" y="606"/>
                  </a:cubicBezTo>
                  <a:cubicBezTo>
                    <a:pt x="1533" y="606"/>
                    <a:pt x="1590" y="611"/>
                    <a:pt x="1646" y="611"/>
                  </a:cubicBezTo>
                  <a:cubicBezTo>
                    <a:pt x="1674" y="611"/>
                    <a:pt x="1701" y="610"/>
                    <a:pt x="1728" y="606"/>
                  </a:cubicBezTo>
                  <a:lnTo>
                    <a:pt x="1976" y="576"/>
                  </a:lnTo>
                  <a:lnTo>
                    <a:pt x="2215" y="556"/>
                  </a:lnTo>
                  <a:cubicBezTo>
                    <a:pt x="2304" y="556"/>
                    <a:pt x="2383" y="556"/>
                    <a:pt x="2463" y="537"/>
                  </a:cubicBezTo>
                  <a:cubicBezTo>
                    <a:pt x="2621" y="507"/>
                    <a:pt x="2780" y="477"/>
                    <a:pt x="2949" y="457"/>
                  </a:cubicBezTo>
                  <a:cubicBezTo>
                    <a:pt x="3029" y="448"/>
                    <a:pt x="3108" y="428"/>
                    <a:pt x="3188" y="408"/>
                  </a:cubicBezTo>
                  <a:lnTo>
                    <a:pt x="3426" y="348"/>
                  </a:lnTo>
                  <a:lnTo>
                    <a:pt x="3664" y="298"/>
                  </a:lnTo>
                  <a:cubicBezTo>
                    <a:pt x="3744" y="278"/>
                    <a:pt x="3813" y="239"/>
                    <a:pt x="3892" y="219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5184950" y="3713300"/>
              <a:ext cx="39475" cy="8825"/>
            </a:xfrm>
            <a:custGeom>
              <a:avLst/>
              <a:gdLst/>
              <a:ahLst/>
              <a:cxnLst/>
              <a:rect l="l" t="t" r="r" b="b"/>
              <a:pathLst>
                <a:path w="1579" h="353" extrusionOk="0">
                  <a:moveTo>
                    <a:pt x="1430" y="0"/>
                  </a:moveTo>
                  <a:cubicBezTo>
                    <a:pt x="1380" y="0"/>
                    <a:pt x="1361" y="40"/>
                    <a:pt x="1311" y="50"/>
                  </a:cubicBezTo>
                  <a:cubicBezTo>
                    <a:pt x="1252" y="70"/>
                    <a:pt x="1202" y="90"/>
                    <a:pt x="1142" y="100"/>
                  </a:cubicBezTo>
                  <a:cubicBezTo>
                    <a:pt x="1023" y="120"/>
                    <a:pt x="904" y="139"/>
                    <a:pt x="775" y="150"/>
                  </a:cubicBezTo>
                  <a:cubicBezTo>
                    <a:pt x="688" y="164"/>
                    <a:pt x="600" y="173"/>
                    <a:pt x="513" y="173"/>
                  </a:cubicBezTo>
                  <a:cubicBezTo>
                    <a:pt x="481" y="173"/>
                    <a:pt x="449" y="172"/>
                    <a:pt x="418" y="170"/>
                  </a:cubicBezTo>
                  <a:cubicBezTo>
                    <a:pt x="358" y="170"/>
                    <a:pt x="299" y="159"/>
                    <a:pt x="248" y="159"/>
                  </a:cubicBezTo>
                  <a:cubicBezTo>
                    <a:pt x="199" y="150"/>
                    <a:pt x="160" y="120"/>
                    <a:pt x="120" y="100"/>
                  </a:cubicBezTo>
                  <a:lnTo>
                    <a:pt x="1" y="348"/>
                  </a:lnTo>
                  <a:cubicBezTo>
                    <a:pt x="54" y="348"/>
                    <a:pt x="102" y="353"/>
                    <a:pt x="149" y="353"/>
                  </a:cubicBezTo>
                  <a:cubicBezTo>
                    <a:pt x="173" y="353"/>
                    <a:pt x="196" y="351"/>
                    <a:pt x="219" y="348"/>
                  </a:cubicBezTo>
                  <a:lnTo>
                    <a:pt x="418" y="318"/>
                  </a:lnTo>
                  <a:cubicBezTo>
                    <a:pt x="546" y="298"/>
                    <a:pt x="676" y="278"/>
                    <a:pt x="795" y="259"/>
                  </a:cubicBezTo>
                  <a:cubicBezTo>
                    <a:pt x="914" y="249"/>
                    <a:pt x="1033" y="249"/>
                    <a:pt x="1162" y="249"/>
                  </a:cubicBezTo>
                  <a:cubicBezTo>
                    <a:pt x="1222" y="239"/>
                    <a:pt x="1291" y="239"/>
                    <a:pt x="1351" y="239"/>
                  </a:cubicBezTo>
                  <a:cubicBezTo>
                    <a:pt x="1420" y="239"/>
                    <a:pt x="1510" y="239"/>
                    <a:pt x="1579" y="209"/>
                  </a:cubicBezTo>
                  <a:lnTo>
                    <a:pt x="14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5174525" y="3576525"/>
              <a:ext cx="36775" cy="49925"/>
            </a:xfrm>
            <a:custGeom>
              <a:avLst/>
              <a:gdLst/>
              <a:ahLst/>
              <a:cxnLst/>
              <a:rect l="l" t="t" r="r" b="b"/>
              <a:pathLst>
                <a:path w="1471" h="1997" extrusionOk="0">
                  <a:moveTo>
                    <a:pt x="1216" y="284"/>
                  </a:moveTo>
                  <a:cubicBezTo>
                    <a:pt x="1197" y="411"/>
                    <a:pt x="1177" y="539"/>
                    <a:pt x="1152" y="666"/>
                  </a:cubicBezTo>
                  <a:lnTo>
                    <a:pt x="1083" y="974"/>
                  </a:lnTo>
                  <a:lnTo>
                    <a:pt x="994" y="1292"/>
                  </a:lnTo>
                  <a:lnTo>
                    <a:pt x="894" y="1599"/>
                  </a:lnTo>
                  <a:lnTo>
                    <a:pt x="855" y="1709"/>
                  </a:lnTo>
                  <a:lnTo>
                    <a:pt x="835" y="1758"/>
                  </a:lnTo>
                  <a:lnTo>
                    <a:pt x="835" y="1778"/>
                  </a:lnTo>
                  <a:lnTo>
                    <a:pt x="815" y="1758"/>
                  </a:lnTo>
                  <a:cubicBezTo>
                    <a:pt x="795" y="1738"/>
                    <a:pt x="775" y="1718"/>
                    <a:pt x="755" y="1689"/>
                  </a:cubicBezTo>
                  <a:lnTo>
                    <a:pt x="725" y="1639"/>
                  </a:lnTo>
                  <a:cubicBezTo>
                    <a:pt x="716" y="1609"/>
                    <a:pt x="705" y="1589"/>
                    <a:pt x="685" y="1559"/>
                  </a:cubicBezTo>
                  <a:cubicBezTo>
                    <a:pt x="646" y="1470"/>
                    <a:pt x="606" y="1371"/>
                    <a:pt x="557" y="1261"/>
                  </a:cubicBezTo>
                  <a:cubicBezTo>
                    <a:pt x="517" y="1162"/>
                    <a:pt x="467" y="1063"/>
                    <a:pt x="418" y="974"/>
                  </a:cubicBezTo>
                  <a:cubicBezTo>
                    <a:pt x="378" y="875"/>
                    <a:pt x="328" y="775"/>
                    <a:pt x="288" y="666"/>
                  </a:cubicBezTo>
                  <a:lnTo>
                    <a:pt x="179" y="418"/>
                  </a:lnTo>
                  <a:cubicBezTo>
                    <a:pt x="179" y="408"/>
                    <a:pt x="169" y="388"/>
                    <a:pt x="179" y="388"/>
                  </a:cubicBezTo>
                  <a:lnTo>
                    <a:pt x="308" y="388"/>
                  </a:lnTo>
                  <a:cubicBezTo>
                    <a:pt x="497" y="388"/>
                    <a:pt x="676" y="358"/>
                    <a:pt x="864" y="338"/>
                  </a:cubicBezTo>
                  <a:cubicBezTo>
                    <a:pt x="982" y="320"/>
                    <a:pt x="1101" y="309"/>
                    <a:pt x="1216" y="284"/>
                  </a:cubicBezTo>
                  <a:close/>
                  <a:moveTo>
                    <a:pt x="1341" y="1"/>
                  </a:moveTo>
                  <a:lnTo>
                    <a:pt x="1222" y="50"/>
                  </a:lnTo>
                  <a:cubicBezTo>
                    <a:pt x="1182" y="70"/>
                    <a:pt x="1142" y="80"/>
                    <a:pt x="1093" y="90"/>
                  </a:cubicBezTo>
                  <a:cubicBezTo>
                    <a:pt x="1013" y="120"/>
                    <a:pt x="924" y="140"/>
                    <a:pt x="835" y="160"/>
                  </a:cubicBezTo>
                  <a:cubicBezTo>
                    <a:pt x="665" y="189"/>
                    <a:pt x="487" y="239"/>
                    <a:pt x="299" y="249"/>
                  </a:cubicBezTo>
                  <a:lnTo>
                    <a:pt x="120" y="259"/>
                  </a:lnTo>
                  <a:lnTo>
                    <a:pt x="10" y="269"/>
                  </a:lnTo>
                  <a:lnTo>
                    <a:pt x="1" y="269"/>
                  </a:lnTo>
                  <a:lnTo>
                    <a:pt x="10" y="279"/>
                  </a:lnTo>
                  <a:lnTo>
                    <a:pt x="20" y="308"/>
                  </a:lnTo>
                  <a:lnTo>
                    <a:pt x="40" y="358"/>
                  </a:lnTo>
                  <a:lnTo>
                    <a:pt x="199" y="716"/>
                  </a:lnTo>
                  <a:cubicBezTo>
                    <a:pt x="279" y="914"/>
                    <a:pt x="387" y="1122"/>
                    <a:pt x="467" y="1311"/>
                  </a:cubicBezTo>
                  <a:cubicBezTo>
                    <a:pt x="507" y="1411"/>
                    <a:pt x="546" y="1510"/>
                    <a:pt x="596" y="1609"/>
                  </a:cubicBezTo>
                  <a:cubicBezTo>
                    <a:pt x="606" y="1639"/>
                    <a:pt x="616" y="1669"/>
                    <a:pt x="636" y="1689"/>
                  </a:cubicBezTo>
                  <a:lnTo>
                    <a:pt x="685" y="1778"/>
                  </a:lnTo>
                  <a:cubicBezTo>
                    <a:pt x="725" y="1837"/>
                    <a:pt x="765" y="1897"/>
                    <a:pt x="824" y="1956"/>
                  </a:cubicBezTo>
                  <a:lnTo>
                    <a:pt x="864" y="1996"/>
                  </a:lnTo>
                  <a:cubicBezTo>
                    <a:pt x="874" y="1976"/>
                    <a:pt x="874" y="1967"/>
                    <a:pt x="884" y="1947"/>
                  </a:cubicBezTo>
                  <a:lnTo>
                    <a:pt x="924" y="1837"/>
                  </a:lnTo>
                  <a:lnTo>
                    <a:pt x="1003" y="1649"/>
                  </a:lnTo>
                  <a:lnTo>
                    <a:pt x="1122" y="1341"/>
                  </a:lnTo>
                  <a:lnTo>
                    <a:pt x="1232" y="1033"/>
                  </a:lnTo>
                  <a:lnTo>
                    <a:pt x="1311" y="725"/>
                  </a:lnTo>
                  <a:cubicBezTo>
                    <a:pt x="1371" y="517"/>
                    <a:pt x="1420" y="299"/>
                    <a:pt x="1470" y="90"/>
                  </a:cubicBezTo>
                  <a:lnTo>
                    <a:pt x="1364" y="66"/>
                  </a:lnTo>
                  <a:lnTo>
                    <a:pt x="1364" y="66"/>
                  </a:lnTo>
                  <a:lnTo>
                    <a:pt x="13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5024600" y="3611425"/>
              <a:ext cx="99800" cy="78075"/>
            </a:xfrm>
            <a:custGeom>
              <a:avLst/>
              <a:gdLst/>
              <a:ahLst/>
              <a:cxnLst/>
              <a:rect l="l" t="t" r="r" b="b"/>
              <a:pathLst>
                <a:path w="3992" h="3123" extrusionOk="0">
                  <a:moveTo>
                    <a:pt x="2565" y="0"/>
                  </a:moveTo>
                  <a:cubicBezTo>
                    <a:pt x="2559" y="0"/>
                    <a:pt x="2555" y="2"/>
                    <a:pt x="2552" y="4"/>
                  </a:cubicBezTo>
                  <a:lnTo>
                    <a:pt x="2522" y="54"/>
                  </a:lnTo>
                  <a:lnTo>
                    <a:pt x="2433" y="233"/>
                  </a:lnTo>
                  <a:lnTo>
                    <a:pt x="2274" y="521"/>
                  </a:lnTo>
                  <a:lnTo>
                    <a:pt x="2115" y="809"/>
                  </a:lnTo>
                  <a:cubicBezTo>
                    <a:pt x="2055" y="898"/>
                    <a:pt x="1986" y="988"/>
                    <a:pt x="1927" y="1077"/>
                  </a:cubicBezTo>
                  <a:lnTo>
                    <a:pt x="1728" y="1335"/>
                  </a:lnTo>
                  <a:cubicBezTo>
                    <a:pt x="1629" y="1454"/>
                    <a:pt x="1519" y="1584"/>
                    <a:pt x="1519" y="1584"/>
                  </a:cubicBezTo>
                  <a:cubicBezTo>
                    <a:pt x="1371" y="1752"/>
                    <a:pt x="1221" y="1911"/>
                    <a:pt x="1053" y="2060"/>
                  </a:cubicBezTo>
                  <a:cubicBezTo>
                    <a:pt x="745" y="2378"/>
                    <a:pt x="378" y="2646"/>
                    <a:pt x="0" y="2924"/>
                  </a:cubicBezTo>
                  <a:lnTo>
                    <a:pt x="259" y="3122"/>
                  </a:lnTo>
                  <a:cubicBezTo>
                    <a:pt x="576" y="2804"/>
                    <a:pt x="904" y="2497"/>
                    <a:pt x="1192" y="2159"/>
                  </a:cubicBezTo>
                  <a:cubicBezTo>
                    <a:pt x="1341" y="2001"/>
                    <a:pt x="1480" y="1831"/>
                    <a:pt x="1629" y="1663"/>
                  </a:cubicBezTo>
                  <a:lnTo>
                    <a:pt x="1827" y="1405"/>
                  </a:lnTo>
                  <a:cubicBezTo>
                    <a:pt x="1927" y="1266"/>
                    <a:pt x="2016" y="1136"/>
                    <a:pt x="2016" y="1136"/>
                  </a:cubicBezTo>
                  <a:cubicBezTo>
                    <a:pt x="2086" y="1037"/>
                    <a:pt x="2155" y="958"/>
                    <a:pt x="2205" y="858"/>
                  </a:cubicBezTo>
                  <a:lnTo>
                    <a:pt x="2373" y="571"/>
                  </a:lnTo>
                  <a:lnTo>
                    <a:pt x="2542" y="282"/>
                  </a:lnTo>
                  <a:lnTo>
                    <a:pt x="2611" y="163"/>
                  </a:lnTo>
                  <a:lnTo>
                    <a:pt x="2622" y="154"/>
                  </a:lnTo>
                  <a:cubicBezTo>
                    <a:pt x="2622" y="150"/>
                    <a:pt x="2623" y="149"/>
                    <a:pt x="2624" y="149"/>
                  </a:cubicBezTo>
                  <a:cubicBezTo>
                    <a:pt x="2627" y="149"/>
                    <a:pt x="2631" y="154"/>
                    <a:pt x="2631" y="154"/>
                  </a:cubicBezTo>
                  <a:lnTo>
                    <a:pt x="2681" y="174"/>
                  </a:lnTo>
                  <a:cubicBezTo>
                    <a:pt x="2889" y="243"/>
                    <a:pt x="3098" y="313"/>
                    <a:pt x="3306" y="372"/>
                  </a:cubicBezTo>
                  <a:cubicBezTo>
                    <a:pt x="3515" y="432"/>
                    <a:pt x="3734" y="471"/>
                    <a:pt x="3952" y="521"/>
                  </a:cubicBezTo>
                  <a:lnTo>
                    <a:pt x="3992" y="293"/>
                  </a:lnTo>
                  <a:cubicBezTo>
                    <a:pt x="3783" y="263"/>
                    <a:pt x="3565" y="233"/>
                    <a:pt x="3357" y="193"/>
                  </a:cubicBezTo>
                  <a:cubicBezTo>
                    <a:pt x="3148" y="143"/>
                    <a:pt x="2929" y="94"/>
                    <a:pt x="2721" y="44"/>
                  </a:cubicBezTo>
                  <a:lnTo>
                    <a:pt x="2611" y="15"/>
                  </a:lnTo>
                  <a:cubicBezTo>
                    <a:pt x="2597" y="7"/>
                    <a:pt x="2578" y="0"/>
                    <a:pt x="256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4992825" y="3552450"/>
              <a:ext cx="32300" cy="119175"/>
            </a:xfrm>
            <a:custGeom>
              <a:avLst/>
              <a:gdLst/>
              <a:ahLst/>
              <a:cxnLst/>
              <a:rect l="l" t="t" r="r" b="b"/>
              <a:pathLst>
                <a:path w="1292" h="4767" extrusionOk="0">
                  <a:moveTo>
                    <a:pt x="239" y="0"/>
                  </a:moveTo>
                  <a:lnTo>
                    <a:pt x="70" y="159"/>
                  </a:lnTo>
                  <a:cubicBezTo>
                    <a:pt x="219" y="328"/>
                    <a:pt x="398" y="457"/>
                    <a:pt x="566" y="596"/>
                  </a:cubicBezTo>
                  <a:cubicBezTo>
                    <a:pt x="735" y="735"/>
                    <a:pt x="894" y="884"/>
                    <a:pt x="1073" y="1013"/>
                  </a:cubicBezTo>
                  <a:lnTo>
                    <a:pt x="1113" y="1043"/>
                  </a:lnTo>
                  <a:cubicBezTo>
                    <a:pt x="1122" y="1043"/>
                    <a:pt x="1132" y="1053"/>
                    <a:pt x="1132" y="1053"/>
                  </a:cubicBezTo>
                  <a:lnTo>
                    <a:pt x="1122" y="1073"/>
                  </a:lnTo>
                  <a:lnTo>
                    <a:pt x="1063" y="1192"/>
                  </a:lnTo>
                  <a:lnTo>
                    <a:pt x="924" y="1490"/>
                  </a:lnTo>
                  <a:lnTo>
                    <a:pt x="785" y="1778"/>
                  </a:lnTo>
                  <a:cubicBezTo>
                    <a:pt x="735" y="1877"/>
                    <a:pt x="705" y="1986"/>
                    <a:pt x="665" y="2096"/>
                  </a:cubicBezTo>
                  <a:cubicBezTo>
                    <a:pt x="665" y="2096"/>
                    <a:pt x="606" y="2244"/>
                    <a:pt x="546" y="2403"/>
                  </a:cubicBezTo>
                  <a:lnTo>
                    <a:pt x="447" y="2721"/>
                  </a:lnTo>
                  <a:cubicBezTo>
                    <a:pt x="378" y="2930"/>
                    <a:pt x="328" y="3148"/>
                    <a:pt x="268" y="3367"/>
                  </a:cubicBezTo>
                  <a:cubicBezTo>
                    <a:pt x="149" y="3793"/>
                    <a:pt x="80" y="4250"/>
                    <a:pt x="1" y="4677"/>
                  </a:cubicBezTo>
                  <a:lnTo>
                    <a:pt x="318" y="4766"/>
                  </a:lnTo>
                  <a:cubicBezTo>
                    <a:pt x="328" y="4320"/>
                    <a:pt x="338" y="3863"/>
                    <a:pt x="427" y="3416"/>
                  </a:cubicBezTo>
                  <a:cubicBezTo>
                    <a:pt x="467" y="3197"/>
                    <a:pt x="507" y="2979"/>
                    <a:pt x="566" y="2761"/>
                  </a:cubicBezTo>
                  <a:lnTo>
                    <a:pt x="665" y="2443"/>
                  </a:lnTo>
                  <a:cubicBezTo>
                    <a:pt x="715" y="2294"/>
                    <a:pt x="765" y="2135"/>
                    <a:pt x="765" y="2135"/>
                  </a:cubicBezTo>
                  <a:cubicBezTo>
                    <a:pt x="804" y="2036"/>
                    <a:pt x="835" y="1927"/>
                    <a:pt x="884" y="1827"/>
                  </a:cubicBezTo>
                  <a:lnTo>
                    <a:pt x="1023" y="1540"/>
                  </a:lnTo>
                  <a:lnTo>
                    <a:pt x="1172" y="1251"/>
                  </a:lnTo>
                  <a:lnTo>
                    <a:pt x="1261" y="1073"/>
                  </a:lnTo>
                  <a:lnTo>
                    <a:pt x="1291" y="1023"/>
                  </a:lnTo>
                  <a:cubicBezTo>
                    <a:pt x="1291" y="1004"/>
                    <a:pt x="1261" y="993"/>
                    <a:pt x="1252" y="984"/>
                  </a:cubicBezTo>
                  <a:lnTo>
                    <a:pt x="1162" y="904"/>
                  </a:lnTo>
                  <a:cubicBezTo>
                    <a:pt x="993" y="765"/>
                    <a:pt x="844" y="606"/>
                    <a:pt x="685" y="457"/>
                  </a:cubicBezTo>
                  <a:cubicBezTo>
                    <a:pt x="526" y="308"/>
                    <a:pt x="368" y="169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5037750" y="3507775"/>
              <a:ext cx="99075" cy="55875"/>
            </a:xfrm>
            <a:custGeom>
              <a:avLst/>
              <a:gdLst/>
              <a:ahLst/>
              <a:cxnLst/>
              <a:rect l="l" t="t" r="r" b="b"/>
              <a:pathLst>
                <a:path w="3963" h="2235" extrusionOk="0">
                  <a:moveTo>
                    <a:pt x="179" y="0"/>
                  </a:moveTo>
                  <a:lnTo>
                    <a:pt x="0" y="179"/>
                  </a:lnTo>
                  <a:lnTo>
                    <a:pt x="119" y="269"/>
                  </a:lnTo>
                  <a:cubicBezTo>
                    <a:pt x="150" y="298"/>
                    <a:pt x="189" y="318"/>
                    <a:pt x="229" y="348"/>
                  </a:cubicBezTo>
                  <a:lnTo>
                    <a:pt x="448" y="516"/>
                  </a:lnTo>
                  <a:cubicBezTo>
                    <a:pt x="596" y="626"/>
                    <a:pt x="735" y="755"/>
                    <a:pt x="894" y="844"/>
                  </a:cubicBezTo>
                  <a:cubicBezTo>
                    <a:pt x="1053" y="944"/>
                    <a:pt x="1212" y="1043"/>
                    <a:pt x="1361" y="1152"/>
                  </a:cubicBezTo>
                  <a:lnTo>
                    <a:pt x="1847" y="1420"/>
                  </a:lnTo>
                  <a:cubicBezTo>
                    <a:pt x="1937" y="1460"/>
                    <a:pt x="2006" y="1520"/>
                    <a:pt x="2096" y="1549"/>
                  </a:cubicBezTo>
                  <a:lnTo>
                    <a:pt x="2344" y="1668"/>
                  </a:lnTo>
                  <a:lnTo>
                    <a:pt x="2602" y="1787"/>
                  </a:lnTo>
                  <a:lnTo>
                    <a:pt x="2731" y="1847"/>
                  </a:lnTo>
                  <a:lnTo>
                    <a:pt x="2860" y="1897"/>
                  </a:lnTo>
                  <a:cubicBezTo>
                    <a:pt x="3029" y="1956"/>
                    <a:pt x="3208" y="2026"/>
                    <a:pt x="3376" y="2085"/>
                  </a:cubicBezTo>
                  <a:cubicBezTo>
                    <a:pt x="3555" y="2155"/>
                    <a:pt x="3734" y="2184"/>
                    <a:pt x="3912" y="2235"/>
                  </a:cubicBezTo>
                  <a:lnTo>
                    <a:pt x="3962" y="2006"/>
                  </a:lnTo>
                  <a:cubicBezTo>
                    <a:pt x="3784" y="1966"/>
                    <a:pt x="3605" y="1956"/>
                    <a:pt x="3426" y="1906"/>
                  </a:cubicBezTo>
                  <a:cubicBezTo>
                    <a:pt x="3257" y="1857"/>
                    <a:pt x="3078" y="1807"/>
                    <a:pt x="2900" y="1758"/>
                  </a:cubicBezTo>
                  <a:cubicBezTo>
                    <a:pt x="2860" y="1748"/>
                    <a:pt x="2811" y="1738"/>
                    <a:pt x="2771" y="1728"/>
                  </a:cubicBezTo>
                  <a:lnTo>
                    <a:pt x="2641" y="1668"/>
                  </a:lnTo>
                  <a:lnTo>
                    <a:pt x="2394" y="1569"/>
                  </a:lnTo>
                  <a:lnTo>
                    <a:pt x="2135" y="1460"/>
                  </a:lnTo>
                  <a:cubicBezTo>
                    <a:pt x="2056" y="1430"/>
                    <a:pt x="1977" y="1370"/>
                    <a:pt x="1897" y="1331"/>
                  </a:cubicBezTo>
                  <a:cubicBezTo>
                    <a:pt x="1738" y="1242"/>
                    <a:pt x="1579" y="1152"/>
                    <a:pt x="1421" y="1053"/>
                  </a:cubicBezTo>
                  <a:lnTo>
                    <a:pt x="984" y="735"/>
                  </a:lnTo>
                  <a:cubicBezTo>
                    <a:pt x="825" y="626"/>
                    <a:pt x="706" y="487"/>
                    <a:pt x="567" y="368"/>
                  </a:cubicBezTo>
                  <a:lnTo>
                    <a:pt x="368" y="189"/>
                  </a:lnTo>
                  <a:cubicBezTo>
                    <a:pt x="338" y="159"/>
                    <a:pt x="298" y="130"/>
                    <a:pt x="269" y="90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5053900" y="3491375"/>
              <a:ext cx="87400" cy="49675"/>
            </a:xfrm>
            <a:custGeom>
              <a:avLst/>
              <a:gdLst/>
              <a:ahLst/>
              <a:cxnLst/>
              <a:rect l="l" t="t" r="r" b="b"/>
              <a:pathLst>
                <a:path w="3496" h="1987" extrusionOk="0">
                  <a:moveTo>
                    <a:pt x="169" y="1"/>
                  </a:moveTo>
                  <a:lnTo>
                    <a:pt x="0" y="179"/>
                  </a:lnTo>
                  <a:lnTo>
                    <a:pt x="99" y="259"/>
                  </a:lnTo>
                  <a:cubicBezTo>
                    <a:pt x="129" y="279"/>
                    <a:pt x="169" y="299"/>
                    <a:pt x="199" y="329"/>
                  </a:cubicBezTo>
                  <a:lnTo>
                    <a:pt x="397" y="468"/>
                  </a:lnTo>
                  <a:cubicBezTo>
                    <a:pt x="526" y="567"/>
                    <a:pt x="645" y="686"/>
                    <a:pt x="794" y="755"/>
                  </a:cubicBezTo>
                  <a:cubicBezTo>
                    <a:pt x="933" y="845"/>
                    <a:pt x="1072" y="934"/>
                    <a:pt x="1201" y="1033"/>
                  </a:cubicBezTo>
                  <a:cubicBezTo>
                    <a:pt x="1340" y="1113"/>
                    <a:pt x="1489" y="1183"/>
                    <a:pt x="1628" y="1262"/>
                  </a:cubicBezTo>
                  <a:cubicBezTo>
                    <a:pt x="1708" y="1302"/>
                    <a:pt x="1767" y="1351"/>
                    <a:pt x="1847" y="1381"/>
                  </a:cubicBezTo>
                  <a:lnTo>
                    <a:pt x="2075" y="1481"/>
                  </a:lnTo>
                  <a:lnTo>
                    <a:pt x="2293" y="1589"/>
                  </a:lnTo>
                  <a:lnTo>
                    <a:pt x="2403" y="1639"/>
                  </a:lnTo>
                  <a:lnTo>
                    <a:pt x="2522" y="1689"/>
                  </a:lnTo>
                  <a:cubicBezTo>
                    <a:pt x="2671" y="1739"/>
                    <a:pt x="2829" y="1798"/>
                    <a:pt x="2979" y="1858"/>
                  </a:cubicBezTo>
                  <a:cubicBezTo>
                    <a:pt x="3127" y="1917"/>
                    <a:pt x="3297" y="1947"/>
                    <a:pt x="3445" y="1987"/>
                  </a:cubicBezTo>
                  <a:lnTo>
                    <a:pt x="3495" y="1759"/>
                  </a:lnTo>
                  <a:cubicBezTo>
                    <a:pt x="3346" y="1728"/>
                    <a:pt x="3177" y="1719"/>
                    <a:pt x="3028" y="1679"/>
                  </a:cubicBezTo>
                  <a:cubicBezTo>
                    <a:pt x="2880" y="1639"/>
                    <a:pt x="2721" y="1589"/>
                    <a:pt x="2562" y="1550"/>
                  </a:cubicBezTo>
                  <a:cubicBezTo>
                    <a:pt x="2532" y="1540"/>
                    <a:pt x="2492" y="1530"/>
                    <a:pt x="2452" y="1520"/>
                  </a:cubicBezTo>
                  <a:lnTo>
                    <a:pt x="2343" y="1470"/>
                  </a:lnTo>
                  <a:lnTo>
                    <a:pt x="2115" y="1381"/>
                  </a:lnTo>
                  <a:lnTo>
                    <a:pt x="1896" y="1292"/>
                  </a:lnTo>
                  <a:cubicBezTo>
                    <a:pt x="1817" y="1262"/>
                    <a:pt x="1748" y="1212"/>
                    <a:pt x="1678" y="1172"/>
                  </a:cubicBezTo>
                  <a:cubicBezTo>
                    <a:pt x="1539" y="1093"/>
                    <a:pt x="1400" y="1024"/>
                    <a:pt x="1261" y="934"/>
                  </a:cubicBezTo>
                  <a:lnTo>
                    <a:pt x="874" y="647"/>
                  </a:lnTo>
                  <a:cubicBezTo>
                    <a:pt x="735" y="557"/>
                    <a:pt x="636" y="428"/>
                    <a:pt x="516" y="329"/>
                  </a:cubicBezTo>
                  <a:lnTo>
                    <a:pt x="338" y="160"/>
                  </a:lnTo>
                  <a:cubicBezTo>
                    <a:pt x="308" y="140"/>
                    <a:pt x="278" y="110"/>
                    <a:pt x="248" y="8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4993825" y="3668375"/>
              <a:ext cx="35500" cy="21875"/>
            </a:xfrm>
            <a:custGeom>
              <a:avLst/>
              <a:gdLst/>
              <a:ahLst/>
              <a:cxnLst/>
              <a:rect l="l" t="t" r="r" b="b"/>
              <a:pathLst>
                <a:path w="1420" h="875" extrusionOk="0">
                  <a:moveTo>
                    <a:pt x="239" y="1"/>
                  </a:moveTo>
                  <a:lnTo>
                    <a:pt x="0" y="140"/>
                  </a:lnTo>
                  <a:cubicBezTo>
                    <a:pt x="69" y="179"/>
                    <a:pt x="129" y="229"/>
                    <a:pt x="189" y="259"/>
                  </a:cubicBezTo>
                  <a:lnTo>
                    <a:pt x="378" y="338"/>
                  </a:lnTo>
                  <a:cubicBezTo>
                    <a:pt x="486" y="398"/>
                    <a:pt x="606" y="447"/>
                    <a:pt x="715" y="497"/>
                  </a:cubicBezTo>
                  <a:cubicBezTo>
                    <a:pt x="824" y="557"/>
                    <a:pt x="923" y="626"/>
                    <a:pt x="1033" y="696"/>
                  </a:cubicBezTo>
                  <a:cubicBezTo>
                    <a:pt x="1082" y="725"/>
                    <a:pt x="1142" y="755"/>
                    <a:pt x="1201" y="785"/>
                  </a:cubicBezTo>
                  <a:cubicBezTo>
                    <a:pt x="1261" y="815"/>
                    <a:pt x="1340" y="864"/>
                    <a:pt x="1420" y="874"/>
                  </a:cubicBezTo>
                  <a:lnTo>
                    <a:pt x="1390" y="616"/>
                  </a:lnTo>
                  <a:cubicBezTo>
                    <a:pt x="1376" y="609"/>
                    <a:pt x="1361" y="607"/>
                    <a:pt x="1346" y="607"/>
                  </a:cubicBezTo>
                  <a:cubicBezTo>
                    <a:pt x="1329" y="607"/>
                    <a:pt x="1313" y="609"/>
                    <a:pt x="1295" y="609"/>
                  </a:cubicBezTo>
                  <a:cubicBezTo>
                    <a:pt x="1284" y="609"/>
                    <a:pt x="1273" y="608"/>
                    <a:pt x="1261" y="606"/>
                  </a:cubicBezTo>
                  <a:cubicBezTo>
                    <a:pt x="1201" y="596"/>
                    <a:pt x="1152" y="576"/>
                    <a:pt x="1092" y="557"/>
                  </a:cubicBezTo>
                  <a:cubicBezTo>
                    <a:pt x="983" y="517"/>
                    <a:pt x="874" y="457"/>
                    <a:pt x="755" y="398"/>
                  </a:cubicBezTo>
                  <a:cubicBezTo>
                    <a:pt x="645" y="348"/>
                    <a:pt x="546" y="288"/>
                    <a:pt x="447" y="219"/>
                  </a:cubicBezTo>
                  <a:cubicBezTo>
                    <a:pt x="397" y="179"/>
                    <a:pt x="358" y="140"/>
                    <a:pt x="318" y="109"/>
                  </a:cubicBezTo>
                  <a:cubicBezTo>
                    <a:pt x="288" y="70"/>
                    <a:pt x="258" y="30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5054125" y="3549725"/>
              <a:ext cx="39250" cy="47925"/>
            </a:xfrm>
            <a:custGeom>
              <a:avLst/>
              <a:gdLst/>
              <a:ahLst/>
              <a:cxnLst/>
              <a:rect l="l" t="t" r="r" b="b"/>
              <a:pathLst>
                <a:path w="1570" h="1917" extrusionOk="0">
                  <a:moveTo>
                    <a:pt x="315" y="197"/>
                  </a:moveTo>
                  <a:cubicBezTo>
                    <a:pt x="316" y="197"/>
                    <a:pt x="317" y="198"/>
                    <a:pt x="318" y="199"/>
                  </a:cubicBezTo>
                  <a:lnTo>
                    <a:pt x="349" y="209"/>
                  </a:lnTo>
                  <a:lnTo>
                    <a:pt x="428" y="259"/>
                  </a:lnTo>
                  <a:cubicBezTo>
                    <a:pt x="596" y="348"/>
                    <a:pt x="755" y="437"/>
                    <a:pt x="924" y="526"/>
                  </a:cubicBezTo>
                  <a:cubicBezTo>
                    <a:pt x="1004" y="576"/>
                    <a:pt x="1093" y="606"/>
                    <a:pt x="1183" y="636"/>
                  </a:cubicBezTo>
                  <a:cubicBezTo>
                    <a:pt x="1206" y="644"/>
                    <a:pt x="1230" y="651"/>
                    <a:pt x="1253" y="658"/>
                  </a:cubicBezTo>
                  <a:lnTo>
                    <a:pt x="1253" y="658"/>
                  </a:lnTo>
                  <a:cubicBezTo>
                    <a:pt x="1169" y="753"/>
                    <a:pt x="1083" y="848"/>
                    <a:pt x="994" y="943"/>
                  </a:cubicBezTo>
                  <a:lnTo>
                    <a:pt x="766" y="1182"/>
                  </a:lnTo>
                  <a:cubicBezTo>
                    <a:pt x="766" y="1182"/>
                    <a:pt x="696" y="1241"/>
                    <a:pt x="636" y="1291"/>
                  </a:cubicBezTo>
                  <a:lnTo>
                    <a:pt x="517" y="1391"/>
                  </a:lnTo>
                  <a:lnTo>
                    <a:pt x="269" y="1599"/>
                  </a:lnTo>
                  <a:lnTo>
                    <a:pt x="179" y="1669"/>
                  </a:lnTo>
                  <a:lnTo>
                    <a:pt x="140" y="1698"/>
                  </a:lnTo>
                  <a:lnTo>
                    <a:pt x="120" y="1718"/>
                  </a:lnTo>
                  <a:lnTo>
                    <a:pt x="120" y="1688"/>
                  </a:lnTo>
                  <a:cubicBezTo>
                    <a:pt x="110" y="1658"/>
                    <a:pt x="110" y="1629"/>
                    <a:pt x="110" y="1599"/>
                  </a:cubicBezTo>
                  <a:lnTo>
                    <a:pt x="110" y="1539"/>
                  </a:lnTo>
                  <a:cubicBezTo>
                    <a:pt x="110" y="1510"/>
                    <a:pt x="120" y="1480"/>
                    <a:pt x="120" y="1450"/>
                  </a:cubicBezTo>
                  <a:cubicBezTo>
                    <a:pt x="130" y="1351"/>
                    <a:pt x="150" y="1241"/>
                    <a:pt x="170" y="1132"/>
                  </a:cubicBezTo>
                  <a:cubicBezTo>
                    <a:pt x="210" y="904"/>
                    <a:pt x="229" y="696"/>
                    <a:pt x="259" y="487"/>
                  </a:cubicBezTo>
                  <a:lnTo>
                    <a:pt x="309" y="228"/>
                  </a:lnTo>
                  <a:cubicBezTo>
                    <a:pt x="309" y="220"/>
                    <a:pt x="309" y="197"/>
                    <a:pt x="315" y="197"/>
                  </a:cubicBezTo>
                  <a:close/>
                  <a:moveTo>
                    <a:pt x="239" y="0"/>
                  </a:moveTo>
                  <a:lnTo>
                    <a:pt x="239" y="10"/>
                  </a:lnTo>
                  <a:lnTo>
                    <a:pt x="229" y="40"/>
                  </a:lnTo>
                  <a:lnTo>
                    <a:pt x="219" y="100"/>
                  </a:lnTo>
                  <a:cubicBezTo>
                    <a:pt x="219" y="100"/>
                    <a:pt x="199" y="199"/>
                    <a:pt x="190" y="288"/>
                  </a:cubicBezTo>
                  <a:cubicBezTo>
                    <a:pt x="170" y="387"/>
                    <a:pt x="160" y="477"/>
                    <a:pt x="160" y="477"/>
                  </a:cubicBezTo>
                  <a:cubicBezTo>
                    <a:pt x="130" y="685"/>
                    <a:pt x="110" y="914"/>
                    <a:pt x="71" y="1122"/>
                  </a:cubicBezTo>
                  <a:cubicBezTo>
                    <a:pt x="51" y="1221"/>
                    <a:pt x="31" y="1331"/>
                    <a:pt x="20" y="1440"/>
                  </a:cubicBezTo>
                  <a:cubicBezTo>
                    <a:pt x="11" y="1470"/>
                    <a:pt x="11" y="1499"/>
                    <a:pt x="11" y="1530"/>
                  </a:cubicBezTo>
                  <a:lnTo>
                    <a:pt x="1" y="1629"/>
                  </a:lnTo>
                  <a:cubicBezTo>
                    <a:pt x="1" y="1698"/>
                    <a:pt x="1" y="1777"/>
                    <a:pt x="20" y="1857"/>
                  </a:cubicBezTo>
                  <a:lnTo>
                    <a:pt x="31" y="1916"/>
                  </a:lnTo>
                  <a:cubicBezTo>
                    <a:pt x="40" y="1907"/>
                    <a:pt x="60" y="1897"/>
                    <a:pt x="80" y="1887"/>
                  </a:cubicBezTo>
                  <a:lnTo>
                    <a:pt x="170" y="1817"/>
                  </a:lnTo>
                  <a:lnTo>
                    <a:pt x="338" y="1698"/>
                  </a:lnTo>
                  <a:cubicBezTo>
                    <a:pt x="338" y="1698"/>
                    <a:pt x="408" y="1658"/>
                    <a:pt x="468" y="1609"/>
                  </a:cubicBezTo>
                  <a:cubicBezTo>
                    <a:pt x="537" y="1559"/>
                    <a:pt x="596" y="1510"/>
                    <a:pt x="596" y="1510"/>
                  </a:cubicBezTo>
                  <a:lnTo>
                    <a:pt x="855" y="1301"/>
                  </a:lnTo>
                  <a:lnTo>
                    <a:pt x="1103" y="1082"/>
                  </a:lnTo>
                  <a:cubicBezTo>
                    <a:pt x="1262" y="934"/>
                    <a:pt x="1421" y="784"/>
                    <a:pt x="1569" y="636"/>
                  </a:cubicBezTo>
                  <a:lnTo>
                    <a:pt x="1501" y="559"/>
                  </a:lnTo>
                  <a:lnTo>
                    <a:pt x="1520" y="487"/>
                  </a:lnTo>
                  <a:cubicBezTo>
                    <a:pt x="1487" y="479"/>
                    <a:pt x="1455" y="473"/>
                    <a:pt x="1422" y="468"/>
                  </a:cubicBezTo>
                  <a:lnTo>
                    <a:pt x="1422" y="468"/>
                  </a:lnTo>
                  <a:lnTo>
                    <a:pt x="1421" y="467"/>
                  </a:lnTo>
                  <a:cubicBezTo>
                    <a:pt x="1421" y="467"/>
                    <a:pt x="1420" y="467"/>
                    <a:pt x="1420" y="468"/>
                  </a:cubicBezTo>
                  <a:lnTo>
                    <a:pt x="1420" y="468"/>
                  </a:lnTo>
                  <a:cubicBezTo>
                    <a:pt x="1364" y="458"/>
                    <a:pt x="1308" y="450"/>
                    <a:pt x="1252" y="437"/>
                  </a:cubicBezTo>
                  <a:lnTo>
                    <a:pt x="1123" y="407"/>
                  </a:lnTo>
                  <a:cubicBezTo>
                    <a:pt x="1083" y="387"/>
                    <a:pt x="1044" y="378"/>
                    <a:pt x="1004" y="358"/>
                  </a:cubicBezTo>
                  <a:cubicBezTo>
                    <a:pt x="835" y="288"/>
                    <a:pt x="666" y="219"/>
                    <a:pt x="497" y="139"/>
                  </a:cubicBezTo>
                  <a:lnTo>
                    <a:pt x="338" y="60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4879375" y="3526625"/>
              <a:ext cx="119425" cy="34775"/>
            </a:xfrm>
            <a:custGeom>
              <a:avLst/>
              <a:gdLst/>
              <a:ahLst/>
              <a:cxnLst/>
              <a:rect l="l" t="t" r="r" b="b"/>
              <a:pathLst>
                <a:path w="4777" h="1391" extrusionOk="0">
                  <a:moveTo>
                    <a:pt x="3724" y="1"/>
                  </a:moveTo>
                  <a:lnTo>
                    <a:pt x="3665" y="31"/>
                  </a:lnTo>
                  <a:lnTo>
                    <a:pt x="3496" y="130"/>
                  </a:lnTo>
                  <a:lnTo>
                    <a:pt x="3208" y="289"/>
                  </a:lnTo>
                  <a:lnTo>
                    <a:pt x="2920" y="438"/>
                  </a:lnTo>
                  <a:cubicBezTo>
                    <a:pt x="2820" y="488"/>
                    <a:pt x="2721" y="527"/>
                    <a:pt x="2612" y="567"/>
                  </a:cubicBezTo>
                  <a:cubicBezTo>
                    <a:pt x="2612" y="567"/>
                    <a:pt x="2463" y="616"/>
                    <a:pt x="2304" y="676"/>
                  </a:cubicBezTo>
                  <a:cubicBezTo>
                    <a:pt x="2156" y="726"/>
                    <a:pt x="1997" y="785"/>
                    <a:pt x="1997" y="785"/>
                  </a:cubicBezTo>
                  <a:cubicBezTo>
                    <a:pt x="1788" y="835"/>
                    <a:pt x="1569" y="885"/>
                    <a:pt x="1351" y="934"/>
                  </a:cubicBezTo>
                  <a:cubicBezTo>
                    <a:pt x="914" y="1024"/>
                    <a:pt x="457" y="1053"/>
                    <a:pt x="1" y="1083"/>
                  </a:cubicBezTo>
                  <a:lnTo>
                    <a:pt x="110" y="1391"/>
                  </a:lnTo>
                  <a:cubicBezTo>
                    <a:pt x="547" y="1291"/>
                    <a:pt x="984" y="1212"/>
                    <a:pt x="1410" y="1083"/>
                  </a:cubicBezTo>
                  <a:cubicBezTo>
                    <a:pt x="1619" y="1033"/>
                    <a:pt x="1838" y="964"/>
                    <a:pt x="2046" y="905"/>
                  </a:cubicBezTo>
                  <a:cubicBezTo>
                    <a:pt x="2046" y="905"/>
                    <a:pt x="2195" y="845"/>
                    <a:pt x="2354" y="785"/>
                  </a:cubicBezTo>
                  <a:cubicBezTo>
                    <a:pt x="2513" y="726"/>
                    <a:pt x="2662" y="666"/>
                    <a:pt x="2662" y="666"/>
                  </a:cubicBezTo>
                  <a:cubicBezTo>
                    <a:pt x="2771" y="616"/>
                    <a:pt x="2880" y="587"/>
                    <a:pt x="2970" y="537"/>
                  </a:cubicBezTo>
                  <a:lnTo>
                    <a:pt x="3268" y="388"/>
                  </a:lnTo>
                  <a:lnTo>
                    <a:pt x="3566" y="229"/>
                  </a:lnTo>
                  <a:lnTo>
                    <a:pt x="3685" y="170"/>
                  </a:lnTo>
                  <a:lnTo>
                    <a:pt x="3694" y="160"/>
                  </a:lnTo>
                  <a:cubicBezTo>
                    <a:pt x="3705" y="160"/>
                    <a:pt x="3705" y="170"/>
                    <a:pt x="3714" y="179"/>
                  </a:cubicBezTo>
                  <a:lnTo>
                    <a:pt x="3744" y="210"/>
                  </a:lnTo>
                  <a:cubicBezTo>
                    <a:pt x="3883" y="378"/>
                    <a:pt x="4012" y="567"/>
                    <a:pt x="4161" y="726"/>
                  </a:cubicBezTo>
                  <a:cubicBezTo>
                    <a:pt x="4310" y="885"/>
                    <a:pt x="4459" y="1044"/>
                    <a:pt x="4608" y="1192"/>
                  </a:cubicBezTo>
                  <a:lnTo>
                    <a:pt x="4777" y="1033"/>
                  </a:lnTo>
                  <a:cubicBezTo>
                    <a:pt x="4618" y="885"/>
                    <a:pt x="4459" y="746"/>
                    <a:pt x="4290" y="596"/>
                  </a:cubicBezTo>
                  <a:cubicBezTo>
                    <a:pt x="4131" y="448"/>
                    <a:pt x="3992" y="289"/>
                    <a:pt x="3844" y="130"/>
                  </a:cubicBezTo>
                  <a:lnTo>
                    <a:pt x="3764" y="40"/>
                  </a:lnTo>
                  <a:cubicBezTo>
                    <a:pt x="3754" y="31"/>
                    <a:pt x="3744" y="1"/>
                    <a:pt x="372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4860775" y="3428600"/>
              <a:ext cx="76700" cy="101300"/>
            </a:xfrm>
            <a:custGeom>
              <a:avLst/>
              <a:gdLst/>
              <a:ahLst/>
              <a:cxnLst/>
              <a:rect l="l" t="t" r="r" b="b"/>
              <a:pathLst>
                <a:path w="3068" h="4052" extrusionOk="0">
                  <a:moveTo>
                    <a:pt x="2721" y="0"/>
                  </a:moveTo>
                  <a:lnTo>
                    <a:pt x="2492" y="49"/>
                  </a:lnTo>
                  <a:lnTo>
                    <a:pt x="2532" y="208"/>
                  </a:lnTo>
                  <a:lnTo>
                    <a:pt x="2572" y="367"/>
                  </a:lnTo>
                  <a:lnTo>
                    <a:pt x="2671" y="685"/>
                  </a:lnTo>
                  <a:lnTo>
                    <a:pt x="2770" y="1003"/>
                  </a:lnTo>
                  <a:cubicBezTo>
                    <a:pt x="2800" y="1102"/>
                    <a:pt x="2840" y="1211"/>
                    <a:pt x="2880" y="1311"/>
                  </a:cubicBezTo>
                  <a:lnTo>
                    <a:pt x="2900" y="1350"/>
                  </a:lnTo>
                  <a:cubicBezTo>
                    <a:pt x="2900" y="1360"/>
                    <a:pt x="2909" y="1360"/>
                    <a:pt x="2909" y="1370"/>
                  </a:cubicBezTo>
                  <a:lnTo>
                    <a:pt x="2889" y="1380"/>
                  </a:lnTo>
                  <a:lnTo>
                    <a:pt x="2780" y="1450"/>
                  </a:lnTo>
                  <a:lnTo>
                    <a:pt x="2502" y="1618"/>
                  </a:lnTo>
                  <a:lnTo>
                    <a:pt x="2214" y="1797"/>
                  </a:lnTo>
                  <a:cubicBezTo>
                    <a:pt x="2125" y="1847"/>
                    <a:pt x="2046" y="1926"/>
                    <a:pt x="1956" y="1986"/>
                  </a:cubicBezTo>
                  <a:cubicBezTo>
                    <a:pt x="1956" y="1986"/>
                    <a:pt x="1817" y="2095"/>
                    <a:pt x="1688" y="2194"/>
                  </a:cubicBezTo>
                  <a:cubicBezTo>
                    <a:pt x="1559" y="2293"/>
                    <a:pt x="1430" y="2403"/>
                    <a:pt x="1430" y="2403"/>
                  </a:cubicBezTo>
                  <a:cubicBezTo>
                    <a:pt x="1261" y="2551"/>
                    <a:pt x="1102" y="2701"/>
                    <a:pt x="934" y="2849"/>
                  </a:cubicBezTo>
                  <a:cubicBezTo>
                    <a:pt x="606" y="3147"/>
                    <a:pt x="298" y="3495"/>
                    <a:pt x="0" y="3813"/>
                  </a:cubicBezTo>
                  <a:lnTo>
                    <a:pt x="219" y="4051"/>
                  </a:lnTo>
                  <a:cubicBezTo>
                    <a:pt x="477" y="3683"/>
                    <a:pt x="715" y="3316"/>
                    <a:pt x="1033" y="2988"/>
                  </a:cubicBezTo>
                  <a:cubicBezTo>
                    <a:pt x="1192" y="2820"/>
                    <a:pt x="1340" y="2651"/>
                    <a:pt x="1510" y="2502"/>
                  </a:cubicBezTo>
                  <a:cubicBezTo>
                    <a:pt x="1510" y="2502"/>
                    <a:pt x="1629" y="2393"/>
                    <a:pt x="1757" y="2293"/>
                  </a:cubicBezTo>
                  <a:cubicBezTo>
                    <a:pt x="1887" y="2184"/>
                    <a:pt x="2015" y="2085"/>
                    <a:pt x="2015" y="2085"/>
                  </a:cubicBezTo>
                  <a:cubicBezTo>
                    <a:pt x="2105" y="2015"/>
                    <a:pt x="2185" y="1946"/>
                    <a:pt x="2284" y="1887"/>
                  </a:cubicBezTo>
                  <a:lnTo>
                    <a:pt x="2562" y="1717"/>
                  </a:lnTo>
                  <a:lnTo>
                    <a:pt x="2840" y="1559"/>
                  </a:lnTo>
                  <a:lnTo>
                    <a:pt x="3008" y="1459"/>
                  </a:lnTo>
                  <a:lnTo>
                    <a:pt x="3058" y="1430"/>
                  </a:lnTo>
                  <a:cubicBezTo>
                    <a:pt x="3068" y="1420"/>
                    <a:pt x="3048" y="1390"/>
                    <a:pt x="3048" y="1370"/>
                  </a:cubicBezTo>
                  <a:lnTo>
                    <a:pt x="3008" y="1261"/>
                  </a:lnTo>
                  <a:cubicBezTo>
                    <a:pt x="2969" y="1161"/>
                    <a:pt x="2949" y="1053"/>
                    <a:pt x="2919" y="943"/>
                  </a:cubicBezTo>
                  <a:lnTo>
                    <a:pt x="2850" y="625"/>
                  </a:lnTo>
                  <a:lnTo>
                    <a:pt x="2780" y="318"/>
                  </a:lnTo>
                  <a:lnTo>
                    <a:pt x="2741" y="159"/>
                  </a:lnTo>
                  <a:lnTo>
                    <a:pt x="27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4983400" y="3414425"/>
              <a:ext cx="58600" cy="97600"/>
            </a:xfrm>
            <a:custGeom>
              <a:avLst/>
              <a:gdLst/>
              <a:ahLst/>
              <a:cxnLst/>
              <a:rect l="l" t="t" r="r" b="b"/>
              <a:pathLst>
                <a:path w="2344" h="3904" extrusionOk="0">
                  <a:moveTo>
                    <a:pt x="248" y="1"/>
                  </a:moveTo>
                  <a:lnTo>
                    <a:pt x="0" y="60"/>
                  </a:lnTo>
                  <a:cubicBezTo>
                    <a:pt x="0" y="60"/>
                    <a:pt x="40" y="199"/>
                    <a:pt x="49" y="199"/>
                  </a:cubicBezTo>
                  <a:cubicBezTo>
                    <a:pt x="69" y="239"/>
                    <a:pt x="89" y="279"/>
                    <a:pt x="100" y="318"/>
                  </a:cubicBezTo>
                  <a:lnTo>
                    <a:pt x="199" y="577"/>
                  </a:lnTo>
                  <a:lnTo>
                    <a:pt x="288" y="845"/>
                  </a:lnTo>
                  <a:cubicBezTo>
                    <a:pt x="308" y="934"/>
                    <a:pt x="358" y="1013"/>
                    <a:pt x="397" y="1093"/>
                  </a:cubicBezTo>
                  <a:cubicBezTo>
                    <a:pt x="477" y="1262"/>
                    <a:pt x="546" y="1441"/>
                    <a:pt x="616" y="1609"/>
                  </a:cubicBezTo>
                  <a:cubicBezTo>
                    <a:pt x="715" y="1768"/>
                    <a:pt x="795" y="1937"/>
                    <a:pt x="884" y="2096"/>
                  </a:cubicBezTo>
                  <a:cubicBezTo>
                    <a:pt x="963" y="2265"/>
                    <a:pt x="1073" y="2414"/>
                    <a:pt x="1172" y="2573"/>
                  </a:cubicBezTo>
                  <a:cubicBezTo>
                    <a:pt x="1271" y="2732"/>
                    <a:pt x="1360" y="2900"/>
                    <a:pt x="1479" y="3039"/>
                  </a:cubicBezTo>
                  <a:cubicBezTo>
                    <a:pt x="1589" y="3188"/>
                    <a:pt x="1698" y="3347"/>
                    <a:pt x="1807" y="3496"/>
                  </a:cubicBezTo>
                  <a:cubicBezTo>
                    <a:pt x="1936" y="3635"/>
                    <a:pt x="2055" y="3774"/>
                    <a:pt x="2185" y="3903"/>
                  </a:cubicBezTo>
                  <a:lnTo>
                    <a:pt x="2344" y="3734"/>
                  </a:lnTo>
                  <a:cubicBezTo>
                    <a:pt x="2214" y="3615"/>
                    <a:pt x="2085" y="3496"/>
                    <a:pt x="1946" y="3367"/>
                  </a:cubicBezTo>
                  <a:cubicBezTo>
                    <a:pt x="1827" y="3228"/>
                    <a:pt x="1708" y="3099"/>
                    <a:pt x="1589" y="2960"/>
                  </a:cubicBezTo>
                  <a:cubicBezTo>
                    <a:pt x="1459" y="2821"/>
                    <a:pt x="1370" y="2662"/>
                    <a:pt x="1261" y="2513"/>
                  </a:cubicBezTo>
                  <a:cubicBezTo>
                    <a:pt x="1162" y="2364"/>
                    <a:pt x="1042" y="2215"/>
                    <a:pt x="973" y="2046"/>
                  </a:cubicBezTo>
                  <a:lnTo>
                    <a:pt x="715" y="1560"/>
                  </a:lnTo>
                  <a:cubicBezTo>
                    <a:pt x="656" y="1391"/>
                    <a:pt x="586" y="1212"/>
                    <a:pt x="526" y="1044"/>
                  </a:cubicBezTo>
                  <a:cubicBezTo>
                    <a:pt x="497" y="964"/>
                    <a:pt x="457" y="874"/>
                    <a:pt x="437" y="786"/>
                  </a:cubicBezTo>
                  <a:lnTo>
                    <a:pt x="378" y="527"/>
                  </a:lnTo>
                  <a:lnTo>
                    <a:pt x="308" y="259"/>
                  </a:lnTo>
                  <a:cubicBezTo>
                    <a:pt x="298" y="219"/>
                    <a:pt x="278" y="170"/>
                    <a:pt x="268" y="13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5005725" y="3409475"/>
              <a:ext cx="52400" cy="86150"/>
            </a:xfrm>
            <a:custGeom>
              <a:avLst/>
              <a:gdLst/>
              <a:ahLst/>
              <a:cxnLst/>
              <a:rect l="l" t="t" r="r" b="b"/>
              <a:pathLst>
                <a:path w="2096" h="3446" extrusionOk="0">
                  <a:moveTo>
                    <a:pt x="249" y="0"/>
                  </a:moveTo>
                  <a:lnTo>
                    <a:pt x="1" y="50"/>
                  </a:lnTo>
                  <a:cubicBezTo>
                    <a:pt x="1" y="50"/>
                    <a:pt x="38" y="170"/>
                    <a:pt x="40" y="170"/>
                  </a:cubicBezTo>
                  <a:cubicBezTo>
                    <a:pt x="41" y="170"/>
                    <a:pt x="41" y="170"/>
                    <a:pt x="41" y="169"/>
                  </a:cubicBezTo>
                  <a:cubicBezTo>
                    <a:pt x="60" y="209"/>
                    <a:pt x="80" y="238"/>
                    <a:pt x="90" y="278"/>
                  </a:cubicBezTo>
                  <a:lnTo>
                    <a:pt x="180" y="507"/>
                  </a:lnTo>
                  <a:lnTo>
                    <a:pt x="259" y="735"/>
                  </a:lnTo>
                  <a:cubicBezTo>
                    <a:pt x="279" y="814"/>
                    <a:pt x="328" y="884"/>
                    <a:pt x="358" y="964"/>
                  </a:cubicBezTo>
                  <a:cubicBezTo>
                    <a:pt x="427" y="1112"/>
                    <a:pt x="487" y="1262"/>
                    <a:pt x="557" y="1410"/>
                  </a:cubicBezTo>
                  <a:cubicBezTo>
                    <a:pt x="636" y="1559"/>
                    <a:pt x="716" y="1698"/>
                    <a:pt x="785" y="1847"/>
                  </a:cubicBezTo>
                  <a:cubicBezTo>
                    <a:pt x="855" y="1996"/>
                    <a:pt x="964" y="2125"/>
                    <a:pt x="1043" y="2264"/>
                  </a:cubicBezTo>
                  <a:cubicBezTo>
                    <a:pt x="1133" y="2403"/>
                    <a:pt x="1212" y="2552"/>
                    <a:pt x="1312" y="2681"/>
                  </a:cubicBezTo>
                  <a:cubicBezTo>
                    <a:pt x="1411" y="2810"/>
                    <a:pt x="1510" y="2949"/>
                    <a:pt x="1599" y="3078"/>
                  </a:cubicBezTo>
                  <a:cubicBezTo>
                    <a:pt x="1718" y="3197"/>
                    <a:pt x="1828" y="3327"/>
                    <a:pt x="1927" y="3446"/>
                  </a:cubicBezTo>
                  <a:lnTo>
                    <a:pt x="2096" y="3277"/>
                  </a:lnTo>
                  <a:cubicBezTo>
                    <a:pt x="1976" y="3168"/>
                    <a:pt x="1868" y="3058"/>
                    <a:pt x="1738" y="2959"/>
                  </a:cubicBezTo>
                  <a:cubicBezTo>
                    <a:pt x="1639" y="2840"/>
                    <a:pt x="1530" y="2711"/>
                    <a:pt x="1420" y="2592"/>
                  </a:cubicBezTo>
                  <a:cubicBezTo>
                    <a:pt x="1312" y="2482"/>
                    <a:pt x="1232" y="2343"/>
                    <a:pt x="1133" y="2204"/>
                  </a:cubicBezTo>
                  <a:cubicBezTo>
                    <a:pt x="1053" y="2065"/>
                    <a:pt x="944" y="1946"/>
                    <a:pt x="875" y="1798"/>
                  </a:cubicBezTo>
                  <a:lnTo>
                    <a:pt x="656" y="1361"/>
                  </a:lnTo>
                  <a:lnTo>
                    <a:pt x="487" y="914"/>
                  </a:lnTo>
                  <a:cubicBezTo>
                    <a:pt x="467" y="834"/>
                    <a:pt x="427" y="765"/>
                    <a:pt x="408" y="686"/>
                  </a:cubicBezTo>
                  <a:lnTo>
                    <a:pt x="358" y="457"/>
                  </a:lnTo>
                  <a:lnTo>
                    <a:pt x="299" y="219"/>
                  </a:lnTo>
                  <a:cubicBezTo>
                    <a:pt x="299" y="179"/>
                    <a:pt x="279" y="149"/>
                    <a:pt x="269" y="11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4860275" y="3526625"/>
              <a:ext cx="22850" cy="34275"/>
            </a:xfrm>
            <a:custGeom>
              <a:avLst/>
              <a:gdLst/>
              <a:ahLst/>
              <a:cxnLst/>
              <a:rect l="l" t="t" r="r" b="b"/>
              <a:pathLst>
                <a:path w="914" h="1371" extrusionOk="0">
                  <a:moveTo>
                    <a:pt x="0" y="1"/>
                  </a:moveTo>
                  <a:cubicBezTo>
                    <a:pt x="30" y="71"/>
                    <a:pt x="60" y="140"/>
                    <a:pt x="100" y="199"/>
                  </a:cubicBezTo>
                  <a:lnTo>
                    <a:pt x="209" y="368"/>
                  </a:lnTo>
                  <a:cubicBezTo>
                    <a:pt x="278" y="477"/>
                    <a:pt x="348" y="577"/>
                    <a:pt x="407" y="686"/>
                  </a:cubicBezTo>
                  <a:cubicBezTo>
                    <a:pt x="467" y="785"/>
                    <a:pt x="506" y="905"/>
                    <a:pt x="566" y="1013"/>
                  </a:cubicBezTo>
                  <a:lnTo>
                    <a:pt x="656" y="1192"/>
                  </a:lnTo>
                  <a:cubicBezTo>
                    <a:pt x="695" y="1242"/>
                    <a:pt x="735" y="1322"/>
                    <a:pt x="795" y="1371"/>
                  </a:cubicBezTo>
                  <a:lnTo>
                    <a:pt x="914" y="1152"/>
                  </a:lnTo>
                  <a:cubicBezTo>
                    <a:pt x="894" y="1113"/>
                    <a:pt x="844" y="1103"/>
                    <a:pt x="815" y="1063"/>
                  </a:cubicBezTo>
                  <a:cubicBezTo>
                    <a:pt x="775" y="1024"/>
                    <a:pt x="735" y="984"/>
                    <a:pt x="695" y="934"/>
                  </a:cubicBezTo>
                  <a:cubicBezTo>
                    <a:pt x="616" y="845"/>
                    <a:pt x="556" y="735"/>
                    <a:pt x="497" y="627"/>
                  </a:cubicBezTo>
                  <a:cubicBezTo>
                    <a:pt x="437" y="517"/>
                    <a:pt x="378" y="408"/>
                    <a:pt x="338" y="299"/>
                  </a:cubicBezTo>
                  <a:cubicBezTo>
                    <a:pt x="318" y="249"/>
                    <a:pt x="298" y="190"/>
                    <a:pt x="288" y="140"/>
                  </a:cubicBezTo>
                  <a:cubicBezTo>
                    <a:pt x="278" y="90"/>
                    <a:pt x="278" y="40"/>
                    <a:pt x="27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4951625" y="3459375"/>
              <a:ext cx="50650" cy="37500"/>
            </a:xfrm>
            <a:custGeom>
              <a:avLst/>
              <a:gdLst/>
              <a:ahLst/>
              <a:cxnLst/>
              <a:rect l="l" t="t" r="r" b="b"/>
              <a:pathLst>
                <a:path w="2026" h="1500" extrusionOk="0">
                  <a:moveTo>
                    <a:pt x="1171" y="206"/>
                  </a:moveTo>
                  <a:cubicBezTo>
                    <a:pt x="1172" y="206"/>
                    <a:pt x="1172" y="207"/>
                    <a:pt x="1172" y="208"/>
                  </a:cubicBezTo>
                  <a:lnTo>
                    <a:pt x="1192" y="239"/>
                  </a:lnTo>
                  <a:lnTo>
                    <a:pt x="1232" y="328"/>
                  </a:lnTo>
                  <a:cubicBezTo>
                    <a:pt x="1320" y="486"/>
                    <a:pt x="1410" y="656"/>
                    <a:pt x="1499" y="814"/>
                  </a:cubicBezTo>
                  <a:cubicBezTo>
                    <a:pt x="1562" y="915"/>
                    <a:pt x="1637" y="1011"/>
                    <a:pt x="1716" y="1103"/>
                  </a:cubicBezTo>
                  <a:lnTo>
                    <a:pt x="1716" y="1103"/>
                  </a:lnTo>
                  <a:cubicBezTo>
                    <a:pt x="1592" y="1138"/>
                    <a:pt x="1466" y="1172"/>
                    <a:pt x="1340" y="1201"/>
                  </a:cubicBezTo>
                  <a:lnTo>
                    <a:pt x="1013" y="1281"/>
                  </a:lnTo>
                  <a:lnTo>
                    <a:pt x="854" y="1301"/>
                  </a:lnTo>
                  <a:cubicBezTo>
                    <a:pt x="775" y="1320"/>
                    <a:pt x="695" y="1331"/>
                    <a:pt x="695" y="1331"/>
                  </a:cubicBezTo>
                  <a:lnTo>
                    <a:pt x="367" y="1360"/>
                  </a:lnTo>
                  <a:lnTo>
                    <a:pt x="258" y="1371"/>
                  </a:lnTo>
                  <a:lnTo>
                    <a:pt x="208" y="1380"/>
                  </a:lnTo>
                  <a:lnTo>
                    <a:pt x="189" y="1380"/>
                  </a:lnTo>
                  <a:lnTo>
                    <a:pt x="199" y="1360"/>
                  </a:lnTo>
                  <a:cubicBezTo>
                    <a:pt x="208" y="1331"/>
                    <a:pt x="219" y="1311"/>
                    <a:pt x="239" y="1281"/>
                  </a:cubicBezTo>
                  <a:lnTo>
                    <a:pt x="278" y="1221"/>
                  </a:lnTo>
                  <a:cubicBezTo>
                    <a:pt x="288" y="1201"/>
                    <a:pt x="308" y="1181"/>
                    <a:pt x="328" y="1162"/>
                  </a:cubicBezTo>
                  <a:cubicBezTo>
                    <a:pt x="397" y="1082"/>
                    <a:pt x="477" y="1003"/>
                    <a:pt x="546" y="914"/>
                  </a:cubicBezTo>
                  <a:cubicBezTo>
                    <a:pt x="705" y="745"/>
                    <a:pt x="824" y="576"/>
                    <a:pt x="973" y="417"/>
                  </a:cubicBezTo>
                  <a:lnTo>
                    <a:pt x="1152" y="228"/>
                  </a:lnTo>
                  <a:cubicBezTo>
                    <a:pt x="1160" y="220"/>
                    <a:pt x="1168" y="206"/>
                    <a:pt x="1171" y="206"/>
                  </a:cubicBezTo>
                  <a:close/>
                  <a:moveTo>
                    <a:pt x="1212" y="0"/>
                  </a:moveTo>
                  <a:lnTo>
                    <a:pt x="1201" y="10"/>
                  </a:lnTo>
                  <a:lnTo>
                    <a:pt x="1181" y="30"/>
                  </a:lnTo>
                  <a:lnTo>
                    <a:pt x="1142" y="80"/>
                  </a:lnTo>
                  <a:cubicBezTo>
                    <a:pt x="1142" y="80"/>
                    <a:pt x="1073" y="149"/>
                    <a:pt x="1013" y="219"/>
                  </a:cubicBezTo>
                  <a:cubicBezTo>
                    <a:pt x="954" y="288"/>
                    <a:pt x="884" y="358"/>
                    <a:pt x="884" y="358"/>
                  </a:cubicBezTo>
                  <a:cubicBezTo>
                    <a:pt x="745" y="517"/>
                    <a:pt x="616" y="705"/>
                    <a:pt x="477" y="854"/>
                  </a:cubicBezTo>
                  <a:cubicBezTo>
                    <a:pt x="397" y="934"/>
                    <a:pt x="318" y="1013"/>
                    <a:pt x="248" y="1092"/>
                  </a:cubicBezTo>
                  <a:cubicBezTo>
                    <a:pt x="228" y="1122"/>
                    <a:pt x="208" y="1142"/>
                    <a:pt x="189" y="1162"/>
                  </a:cubicBezTo>
                  <a:lnTo>
                    <a:pt x="129" y="1241"/>
                  </a:lnTo>
                  <a:cubicBezTo>
                    <a:pt x="100" y="1311"/>
                    <a:pt x="60" y="1371"/>
                    <a:pt x="30" y="1450"/>
                  </a:cubicBezTo>
                  <a:lnTo>
                    <a:pt x="0" y="1499"/>
                  </a:lnTo>
                  <a:lnTo>
                    <a:pt x="169" y="1499"/>
                  </a:lnTo>
                  <a:lnTo>
                    <a:pt x="378" y="1490"/>
                  </a:lnTo>
                  <a:cubicBezTo>
                    <a:pt x="378" y="1490"/>
                    <a:pt x="457" y="1479"/>
                    <a:pt x="536" y="1479"/>
                  </a:cubicBezTo>
                  <a:cubicBezTo>
                    <a:pt x="625" y="1470"/>
                    <a:pt x="705" y="1459"/>
                    <a:pt x="705" y="1459"/>
                  </a:cubicBezTo>
                  <a:lnTo>
                    <a:pt x="1033" y="1430"/>
                  </a:lnTo>
                  <a:lnTo>
                    <a:pt x="1360" y="1380"/>
                  </a:lnTo>
                  <a:cubicBezTo>
                    <a:pt x="1569" y="1340"/>
                    <a:pt x="1788" y="1301"/>
                    <a:pt x="1986" y="1251"/>
                  </a:cubicBezTo>
                  <a:lnTo>
                    <a:pt x="1972" y="1152"/>
                  </a:lnTo>
                  <a:lnTo>
                    <a:pt x="2026" y="1102"/>
                  </a:lnTo>
                  <a:cubicBezTo>
                    <a:pt x="2003" y="1081"/>
                    <a:pt x="1980" y="1059"/>
                    <a:pt x="1957" y="1037"/>
                  </a:cubicBezTo>
                  <a:lnTo>
                    <a:pt x="1957" y="1037"/>
                  </a:lnTo>
                  <a:lnTo>
                    <a:pt x="1956" y="1033"/>
                  </a:lnTo>
                  <a:cubicBezTo>
                    <a:pt x="1955" y="1033"/>
                    <a:pt x="1954" y="1033"/>
                    <a:pt x="1953" y="1034"/>
                  </a:cubicBezTo>
                  <a:lnTo>
                    <a:pt x="1953" y="1034"/>
                  </a:lnTo>
                  <a:cubicBezTo>
                    <a:pt x="1849" y="934"/>
                    <a:pt x="1747" y="828"/>
                    <a:pt x="1658" y="715"/>
                  </a:cubicBezTo>
                  <a:cubicBezTo>
                    <a:pt x="1559" y="566"/>
                    <a:pt x="1460" y="417"/>
                    <a:pt x="1360" y="258"/>
                  </a:cubicBezTo>
                  <a:lnTo>
                    <a:pt x="1261" y="100"/>
                  </a:lnTo>
                  <a:cubicBezTo>
                    <a:pt x="1261" y="100"/>
                    <a:pt x="1261" y="100"/>
                    <a:pt x="1261" y="100"/>
                  </a:cubicBezTo>
                  <a:cubicBezTo>
                    <a:pt x="1257" y="100"/>
                    <a:pt x="1221" y="10"/>
                    <a:pt x="1221" y="10"/>
                  </a:cubicBezTo>
                  <a:lnTo>
                    <a:pt x="12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4826025" y="3365050"/>
              <a:ext cx="102775" cy="64800"/>
            </a:xfrm>
            <a:custGeom>
              <a:avLst/>
              <a:gdLst/>
              <a:ahLst/>
              <a:cxnLst/>
              <a:rect l="l" t="t" r="r" b="b"/>
              <a:pathLst>
                <a:path w="4111" h="2592" extrusionOk="0">
                  <a:moveTo>
                    <a:pt x="80" y="0"/>
                  </a:moveTo>
                  <a:lnTo>
                    <a:pt x="0" y="318"/>
                  </a:lnTo>
                  <a:cubicBezTo>
                    <a:pt x="417" y="466"/>
                    <a:pt x="824" y="645"/>
                    <a:pt x="1251" y="764"/>
                  </a:cubicBezTo>
                  <a:cubicBezTo>
                    <a:pt x="1450" y="834"/>
                    <a:pt x="1678" y="894"/>
                    <a:pt x="1887" y="953"/>
                  </a:cubicBezTo>
                  <a:cubicBezTo>
                    <a:pt x="1887" y="953"/>
                    <a:pt x="2055" y="983"/>
                    <a:pt x="2214" y="1023"/>
                  </a:cubicBezTo>
                  <a:cubicBezTo>
                    <a:pt x="2383" y="1053"/>
                    <a:pt x="2542" y="1092"/>
                    <a:pt x="2542" y="1092"/>
                  </a:cubicBezTo>
                  <a:cubicBezTo>
                    <a:pt x="2651" y="1112"/>
                    <a:pt x="2760" y="1142"/>
                    <a:pt x="2869" y="1152"/>
                  </a:cubicBezTo>
                  <a:lnTo>
                    <a:pt x="3197" y="1181"/>
                  </a:lnTo>
                  <a:lnTo>
                    <a:pt x="3535" y="1212"/>
                  </a:lnTo>
                  <a:lnTo>
                    <a:pt x="3664" y="1221"/>
                  </a:lnTo>
                  <a:lnTo>
                    <a:pt x="3684" y="1231"/>
                  </a:lnTo>
                  <a:lnTo>
                    <a:pt x="3684" y="1241"/>
                  </a:lnTo>
                  <a:lnTo>
                    <a:pt x="3684" y="1291"/>
                  </a:lnTo>
                  <a:cubicBezTo>
                    <a:pt x="3703" y="1737"/>
                    <a:pt x="3803" y="2165"/>
                    <a:pt x="3882" y="2591"/>
                  </a:cubicBezTo>
                  <a:lnTo>
                    <a:pt x="4111" y="2542"/>
                  </a:lnTo>
                  <a:cubicBezTo>
                    <a:pt x="4001" y="2125"/>
                    <a:pt x="3873" y="1708"/>
                    <a:pt x="3823" y="1281"/>
                  </a:cubicBezTo>
                  <a:lnTo>
                    <a:pt x="3803" y="1162"/>
                  </a:lnTo>
                  <a:cubicBezTo>
                    <a:pt x="3803" y="1142"/>
                    <a:pt x="3803" y="1112"/>
                    <a:pt x="3793" y="1102"/>
                  </a:cubicBezTo>
                  <a:lnTo>
                    <a:pt x="3723" y="1102"/>
                  </a:lnTo>
                  <a:lnTo>
                    <a:pt x="3535" y="1092"/>
                  </a:lnTo>
                  <a:lnTo>
                    <a:pt x="3207" y="1062"/>
                  </a:lnTo>
                  <a:lnTo>
                    <a:pt x="2880" y="1042"/>
                  </a:lnTo>
                  <a:cubicBezTo>
                    <a:pt x="2770" y="1033"/>
                    <a:pt x="2661" y="1003"/>
                    <a:pt x="2562" y="983"/>
                  </a:cubicBezTo>
                  <a:cubicBezTo>
                    <a:pt x="2562" y="983"/>
                    <a:pt x="2393" y="943"/>
                    <a:pt x="2234" y="903"/>
                  </a:cubicBezTo>
                  <a:cubicBezTo>
                    <a:pt x="2075" y="864"/>
                    <a:pt x="1907" y="824"/>
                    <a:pt x="1907" y="824"/>
                  </a:cubicBezTo>
                  <a:cubicBezTo>
                    <a:pt x="1698" y="764"/>
                    <a:pt x="1490" y="685"/>
                    <a:pt x="1291" y="596"/>
                  </a:cubicBezTo>
                  <a:cubicBezTo>
                    <a:pt x="874" y="447"/>
                    <a:pt x="477" y="228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4828500" y="3284625"/>
              <a:ext cx="108500" cy="53375"/>
            </a:xfrm>
            <a:custGeom>
              <a:avLst/>
              <a:gdLst/>
              <a:ahLst/>
              <a:cxnLst/>
              <a:rect l="l" t="t" r="r" b="b"/>
              <a:pathLst>
                <a:path w="4340" h="2135" extrusionOk="0">
                  <a:moveTo>
                    <a:pt x="4121" y="0"/>
                  </a:moveTo>
                  <a:cubicBezTo>
                    <a:pt x="3992" y="417"/>
                    <a:pt x="3843" y="834"/>
                    <a:pt x="3774" y="1271"/>
                  </a:cubicBezTo>
                  <a:lnTo>
                    <a:pt x="3763" y="1311"/>
                  </a:lnTo>
                  <a:lnTo>
                    <a:pt x="3763" y="1331"/>
                  </a:lnTo>
                  <a:lnTo>
                    <a:pt x="3615" y="1331"/>
                  </a:lnTo>
                  <a:lnTo>
                    <a:pt x="3277" y="1320"/>
                  </a:lnTo>
                  <a:lnTo>
                    <a:pt x="2949" y="1320"/>
                  </a:lnTo>
                  <a:cubicBezTo>
                    <a:pt x="2929" y="1319"/>
                    <a:pt x="2909" y="1318"/>
                    <a:pt x="2888" y="1318"/>
                  </a:cubicBezTo>
                  <a:cubicBezTo>
                    <a:pt x="2800" y="1318"/>
                    <a:pt x="2710" y="1332"/>
                    <a:pt x="2622" y="1340"/>
                  </a:cubicBezTo>
                  <a:cubicBezTo>
                    <a:pt x="2622" y="1340"/>
                    <a:pt x="2453" y="1351"/>
                    <a:pt x="2284" y="1370"/>
                  </a:cubicBezTo>
                  <a:cubicBezTo>
                    <a:pt x="2115" y="1380"/>
                    <a:pt x="1956" y="1400"/>
                    <a:pt x="1956" y="1400"/>
                  </a:cubicBezTo>
                  <a:cubicBezTo>
                    <a:pt x="1728" y="1430"/>
                    <a:pt x="1499" y="1470"/>
                    <a:pt x="1291" y="1509"/>
                  </a:cubicBezTo>
                  <a:cubicBezTo>
                    <a:pt x="854" y="1589"/>
                    <a:pt x="427" y="1708"/>
                    <a:pt x="1" y="1817"/>
                  </a:cubicBezTo>
                  <a:lnTo>
                    <a:pt x="40" y="2135"/>
                  </a:lnTo>
                  <a:cubicBezTo>
                    <a:pt x="467" y="1956"/>
                    <a:pt x="884" y="1787"/>
                    <a:pt x="1311" y="1678"/>
                  </a:cubicBezTo>
                  <a:cubicBezTo>
                    <a:pt x="1530" y="1618"/>
                    <a:pt x="1738" y="1569"/>
                    <a:pt x="1956" y="1529"/>
                  </a:cubicBezTo>
                  <a:cubicBezTo>
                    <a:pt x="1956" y="1529"/>
                    <a:pt x="2125" y="1509"/>
                    <a:pt x="2284" y="1490"/>
                  </a:cubicBezTo>
                  <a:lnTo>
                    <a:pt x="2622" y="1450"/>
                  </a:lnTo>
                  <a:cubicBezTo>
                    <a:pt x="2709" y="1442"/>
                    <a:pt x="2797" y="1427"/>
                    <a:pt x="2885" y="1427"/>
                  </a:cubicBezTo>
                  <a:cubicBezTo>
                    <a:pt x="2906" y="1427"/>
                    <a:pt x="2928" y="1428"/>
                    <a:pt x="2949" y="1430"/>
                  </a:cubicBezTo>
                  <a:lnTo>
                    <a:pt x="3277" y="1440"/>
                  </a:lnTo>
                  <a:lnTo>
                    <a:pt x="3604" y="1450"/>
                  </a:lnTo>
                  <a:lnTo>
                    <a:pt x="3793" y="1459"/>
                  </a:lnTo>
                  <a:lnTo>
                    <a:pt x="3853" y="1470"/>
                  </a:lnTo>
                  <a:cubicBezTo>
                    <a:pt x="3873" y="1459"/>
                    <a:pt x="3873" y="1430"/>
                    <a:pt x="3882" y="1410"/>
                  </a:cubicBezTo>
                  <a:lnTo>
                    <a:pt x="3913" y="1301"/>
                  </a:lnTo>
                  <a:cubicBezTo>
                    <a:pt x="4012" y="874"/>
                    <a:pt x="4191" y="477"/>
                    <a:pt x="4339" y="80"/>
                  </a:cubicBezTo>
                  <a:lnTo>
                    <a:pt x="41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4980150" y="3305475"/>
              <a:ext cx="15675" cy="110475"/>
            </a:xfrm>
            <a:custGeom>
              <a:avLst/>
              <a:gdLst/>
              <a:ahLst/>
              <a:cxnLst/>
              <a:rect l="l" t="t" r="r" b="b"/>
              <a:pathLst>
                <a:path w="627" h="4419" extrusionOk="0">
                  <a:moveTo>
                    <a:pt x="388" y="0"/>
                  </a:moveTo>
                  <a:lnTo>
                    <a:pt x="358" y="139"/>
                  </a:lnTo>
                  <a:cubicBezTo>
                    <a:pt x="358" y="189"/>
                    <a:pt x="349" y="228"/>
                    <a:pt x="338" y="278"/>
                  </a:cubicBezTo>
                  <a:lnTo>
                    <a:pt x="269" y="536"/>
                  </a:lnTo>
                  <a:cubicBezTo>
                    <a:pt x="230" y="625"/>
                    <a:pt x="230" y="715"/>
                    <a:pt x="210" y="814"/>
                  </a:cubicBezTo>
                  <a:lnTo>
                    <a:pt x="160" y="1082"/>
                  </a:lnTo>
                  <a:lnTo>
                    <a:pt x="110" y="1360"/>
                  </a:lnTo>
                  <a:cubicBezTo>
                    <a:pt x="91" y="1450"/>
                    <a:pt x="91" y="1549"/>
                    <a:pt x="80" y="1638"/>
                  </a:cubicBezTo>
                  <a:cubicBezTo>
                    <a:pt x="60" y="1827"/>
                    <a:pt x="40" y="2006"/>
                    <a:pt x="21" y="2194"/>
                  </a:cubicBezTo>
                  <a:cubicBezTo>
                    <a:pt x="21" y="2383"/>
                    <a:pt x="21" y="2571"/>
                    <a:pt x="11" y="2750"/>
                  </a:cubicBezTo>
                  <a:cubicBezTo>
                    <a:pt x="11" y="2849"/>
                    <a:pt x="1" y="2939"/>
                    <a:pt x="1" y="3039"/>
                  </a:cubicBezTo>
                  <a:lnTo>
                    <a:pt x="21" y="3317"/>
                  </a:lnTo>
                  <a:lnTo>
                    <a:pt x="40" y="3595"/>
                  </a:lnTo>
                  <a:cubicBezTo>
                    <a:pt x="40" y="3684"/>
                    <a:pt x="40" y="3783"/>
                    <a:pt x="60" y="3873"/>
                  </a:cubicBezTo>
                  <a:cubicBezTo>
                    <a:pt x="80" y="4051"/>
                    <a:pt x="110" y="4240"/>
                    <a:pt x="140" y="4418"/>
                  </a:cubicBezTo>
                  <a:lnTo>
                    <a:pt x="369" y="4359"/>
                  </a:lnTo>
                  <a:cubicBezTo>
                    <a:pt x="329" y="4190"/>
                    <a:pt x="289" y="4012"/>
                    <a:pt x="239" y="3842"/>
                  </a:cubicBezTo>
                  <a:cubicBezTo>
                    <a:pt x="210" y="3753"/>
                    <a:pt x="210" y="3664"/>
                    <a:pt x="199" y="3575"/>
                  </a:cubicBezTo>
                  <a:lnTo>
                    <a:pt x="160" y="3297"/>
                  </a:lnTo>
                  <a:lnTo>
                    <a:pt x="130" y="3028"/>
                  </a:lnTo>
                  <a:cubicBezTo>
                    <a:pt x="120" y="2939"/>
                    <a:pt x="120" y="2849"/>
                    <a:pt x="120" y="2750"/>
                  </a:cubicBezTo>
                  <a:lnTo>
                    <a:pt x="120" y="2205"/>
                  </a:lnTo>
                  <a:lnTo>
                    <a:pt x="190" y="1648"/>
                  </a:lnTo>
                  <a:cubicBezTo>
                    <a:pt x="199" y="1559"/>
                    <a:pt x="210" y="1470"/>
                    <a:pt x="230" y="1380"/>
                  </a:cubicBezTo>
                  <a:lnTo>
                    <a:pt x="299" y="1112"/>
                  </a:lnTo>
                  <a:lnTo>
                    <a:pt x="369" y="844"/>
                  </a:lnTo>
                  <a:cubicBezTo>
                    <a:pt x="388" y="764"/>
                    <a:pt x="408" y="675"/>
                    <a:pt x="448" y="586"/>
                  </a:cubicBezTo>
                  <a:lnTo>
                    <a:pt x="537" y="338"/>
                  </a:lnTo>
                  <a:cubicBezTo>
                    <a:pt x="557" y="298"/>
                    <a:pt x="567" y="248"/>
                    <a:pt x="587" y="199"/>
                  </a:cubicBezTo>
                  <a:lnTo>
                    <a:pt x="627" y="80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5003000" y="3313150"/>
              <a:ext cx="14425" cy="97600"/>
            </a:xfrm>
            <a:custGeom>
              <a:avLst/>
              <a:gdLst/>
              <a:ahLst/>
              <a:cxnLst/>
              <a:rect l="l" t="t" r="r" b="b"/>
              <a:pathLst>
                <a:path w="577" h="3904" extrusionOk="0">
                  <a:moveTo>
                    <a:pt x="338" y="1"/>
                  </a:moveTo>
                  <a:lnTo>
                    <a:pt x="318" y="130"/>
                  </a:lnTo>
                  <a:cubicBezTo>
                    <a:pt x="308" y="170"/>
                    <a:pt x="308" y="199"/>
                    <a:pt x="298" y="239"/>
                  </a:cubicBezTo>
                  <a:lnTo>
                    <a:pt x="229" y="477"/>
                  </a:lnTo>
                  <a:cubicBezTo>
                    <a:pt x="209" y="557"/>
                    <a:pt x="199" y="636"/>
                    <a:pt x="189" y="716"/>
                  </a:cubicBezTo>
                  <a:lnTo>
                    <a:pt x="150" y="964"/>
                  </a:lnTo>
                  <a:lnTo>
                    <a:pt x="100" y="1202"/>
                  </a:lnTo>
                  <a:cubicBezTo>
                    <a:pt x="80" y="1282"/>
                    <a:pt x="90" y="1361"/>
                    <a:pt x="80" y="1450"/>
                  </a:cubicBezTo>
                  <a:cubicBezTo>
                    <a:pt x="60" y="1609"/>
                    <a:pt x="40" y="1778"/>
                    <a:pt x="20" y="1937"/>
                  </a:cubicBezTo>
                  <a:cubicBezTo>
                    <a:pt x="20" y="2106"/>
                    <a:pt x="20" y="2275"/>
                    <a:pt x="11" y="2434"/>
                  </a:cubicBezTo>
                  <a:cubicBezTo>
                    <a:pt x="11" y="2513"/>
                    <a:pt x="0" y="2602"/>
                    <a:pt x="11" y="2682"/>
                  </a:cubicBezTo>
                  <a:lnTo>
                    <a:pt x="20" y="2930"/>
                  </a:lnTo>
                  <a:lnTo>
                    <a:pt x="30" y="3178"/>
                  </a:lnTo>
                  <a:cubicBezTo>
                    <a:pt x="40" y="3257"/>
                    <a:pt x="30" y="3337"/>
                    <a:pt x="50" y="3416"/>
                  </a:cubicBezTo>
                  <a:cubicBezTo>
                    <a:pt x="70" y="3575"/>
                    <a:pt x="100" y="3744"/>
                    <a:pt x="119" y="3903"/>
                  </a:cubicBezTo>
                  <a:lnTo>
                    <a:pt x="348" y="3853"/>
                  </a:lnTo>
                  <a:cubicBezTo>
                    <a:pt x="308" y="3694"/>
                    <a:pt x="278" y="3546"/>
                    <a:pt x="229" y="3387"/>
                  </a:cubicBezTo>
                  <a:cubicBezTo>
                    <a:pt x="209" y="3317"/>
                    <a:pt x="209" y="3238"/>
                    <a:pt x="189" y="3158"/>
                  </a:cubicBezTo>
                  <a:lnTo>
                    <a:pt x="159" y="2920"/>
                  </a:lnTo>
                  <a:lnTo>
                    <a:pt x="130" y="2682"/>
                  </a:lnTo>
                  <a:cubicBezTo>
                    <a:pt x="119" y="2593"/>
                    <a:pt x="130" y="2513"/>
                    <a:pt x="130" y="2434"/>
                  </a:cubicBezTo>
                  <a:lnTo>
                    <a:pt x="119" y="1947"/>
                  </a:lnTo>
                  <a:lnTo>
                    <a:pt x="189" y="1461"/>
                  </a:lnTo>
                  <a:cubicBezTo>
                    <a:pt x="199" y="1381"/>
                    <a:pt x="199" y="1302"/>
                    <a:pt x="219" y="1222"/>
                  </a:cubicBezTo>
                  <a:lnTo>
                    <a:pt x="278" y="984"/>
                  </a:lnTo>
                  <a:lnTo>
                    <a:pt x="348" y="755"/>
                  </a:lnTo>
                  <a:cubicBezTo>
                    <a:pt x="368" y="676"/>
                    <a:pt x="378" y="596"/>
                    <a:pt x="417" y="527"/>
                  </a:cubicBezTo>
                  <a:lnTo>
                    <a:pt x="507" y="309"/>
                  </a:lnTo>
                  <a:lnTo>
                    <a:pt x="536" y="190"/>
                  </a:lnTo>
                  <a:lnTo>
                    <a:pt x="576" y="80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4824025" y="3331775"/>
              <a:ext cx="8225" cy="39750"/>
            </a:xfrm>
            <a:custGeom>
              <a:avLst/>
              <a:gdLst/>
              <a:ahLst/>
              <a:cxnLst/>
              <a:rect l="l" t="t" r="r" b="b"/>
              <a:pathLst>
                <a:path w="329" h="1590" extrusionOk="0">
                  <a:moveTo>
                    <a:pt x="100" y="1"/>
                  </a:moveTo>
                  <a:cubicBezTo>
                    <a:pt x="90" y="80"/>
                    <a:pt x="80" y="160"/>
                    <a:pt x="70" y="229"/>
                  </a:cubicBezTo>
                  <a:lnTo>
                    <a:pt x="70" y="427"/>
                  </a:lnTo>
                  <a:cubicBezTo>
                    <a:pt x="60" y="557"/>
                    <a:pt x="60" y="685"/>
                    <a:pt x="60" y="805"/>
                  </a:cubicBezTo>
                  <a:cubicBezTo>
                    <a:pt x="60" y="924"/>
                    <a:pt x="50" y="1043"/>
                    <a:pt x="30" y="1162"/>
                  </a:cubicBezTo>
                  <a:cubicBezTo>
                    <a:pt x="30" y="1232"/>
                    <a:pt x="21" y="1292"/>
                    <a:pt x="10" y="1361"/>
                  </a:cubicBezTo>
                  <a:cubicBezTo>
                    <a:pt x="10" y="1431"/>
                    <a:pt x="1" y="1519"/>
                    <a:pt x="21" y="1589"/>
                  </a:cubicBezTo>
                  <a:lnTo>
                    <a:pt x="249" y="1470"/>
                  </a:lnTo>
                  <a:cubicBezTo>
                    <a:pt x="249" y="1420"/>
                    <a:pt x="219" y="1391"/>
                    <a:pt x="209" y="1341"/>
                  </a:cubicBezTo>
                  <a:cubicBezTo>
                    <a:pt x="199" y="1281"/>
                    <a:pt x="189" y="1232"/>
                    <a:pt x="180" y="1172"/>
                  </a:cubicBezTo>
                  <a:cubicBezTo>
                    <a:pt x="169" y="1053"/>
                    <a:pt x="169" y="924"/>
                    <a:pt x="169" y="805"/>
                  </a:cubicBezTo>
                  <a:cubicBezTo>
                    <a:pt x="169" y="676"/>
                    <a:pt x="189" y="557"/>
                    <a:pt x="209" y="447"/>
                  </a:cubicBezTo>
                  <a:cubicBezTo>
                    <a:pt x="229" y="388"/>
                    <a:pt x="249" y="338"/>
                    <a:pt x="259" y="279"/>
                  </a:cubicBezTo>
                  <a:cubicBezTo>
                    <a:pt x="279" y="229"/>
                    <a:pt x="308" y="199"/>
                    <a:pt x="328" y="160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4919100" y="3341225"/>
              <a:ext cx="48175" cy="37000"/>
            </a:xfrm>
            <a:custGeom>
              <a:avLst/>
              <a:gdLst/>
              <a:ahLst/>
              <a:cxnLst/>
              <a:rect l="l" t="t" r="r" b="b"/>
              <a:pathLst>
                <a:path w="1927" h="1480" extrusionOk="0">
                  <a:moveTo>
                    <a:pt x="1700" y="154"/>
                  </a:moveTo>
                  <a:cubicBezTo>
                    <a:pt x="1705" y="154"/>
                    <a:pt x="1708" y="155"/>
                    <a:pt x="1708" y="159"/>
                  </a:cubicBezTo>
                  <a:lnTo>
                    <a:pt x="1698" y="188"/>
                  </a:lnTo>
                  <a:lnTo>
                    <a:pt x="1688" y="288"/>
                  </a:lnTo>
                  <a:lnTo>
                    <a:pt x="1659" y="566"/>
                  </a:lnTo>
                  <a:lnTo>
                    <a:pt x="1648" y="705"/>
                  </a:lnTo>
                  <a:cubicBezTo>
                    <a:pt x="1639" y="755"/>
                    <a:pt x="1648" y="804"/>
                    <a:pt x="1648" y="844"/>
                  </a:cubicBezTo>
                  <a:cubicBezTo>
                    <a:pt x="1648" y="963"/>
                    <a:pt x="1656" y="1081"/>
                    <a:pt x="1670" y="1200"/>
                  </a:cubicBezTo>
                  <a:lnTo>
                    <a:pt x="1670" y="1200"/>
                  </a:lnTo>
                  <a:cubicBezTo>
                    <a:pt x="1546" y="1163"/>
                    <a:pt x="1422" y="1124"/>
                    <a:pt x="1301" y="1082"/>
                  </a:cubicBezTo>
                  <a:lnTo>
                    <a:pt x="993" y="973"/>
                  </a:lnTo>
                  <a:lnTo>
                    <a:pt x="695" y="834"/>
                  </a:lnTo>
                  <a:lnTo>
                    <a:pt x="388" y="695"/>
                  </a:lnTo>
                  <a:lnTo>
                    <a:pt x="289" y="635"/>
                  </a:lnTo>
                  <a:lnTo>
                    <a:pt x="249" y="616"/>
                  </a:lnTo>
                  <a:lnTo>
                    <a:pt x="219" y="605"/>
                  </a:lnTo>
                  <a:lnTo>
                    <a:pt x="239" y="596"/>
                  </a:lnTo>
                  <a:cubicBezTo>
                    <a:pt x="269" y="576"/>
                    <a:pt x="298" y="566"/>
                    <a:pt x="328" y="546"/>
                  </a:cubicBezTo>
                  <a:lnTo>
                    <a:pt x="388" y="526"/>
                  </a:lnTo>
                  <a:cubicBezTo>
                    <a:pt x="408" y="516"/>
                    <a:pt x="437" y="506"/>
                    <a:pt x="467" y="496"/>
                  </a:cubicBezTo>
                  <a:cubicBezTo>
                    <a:pt x="567" y="466"/>
                    <a:pt x="675" y="437"/>
                    <a:pt x="785" y="417"/>
                  </a:cubicBezTo>
                  <a:cubicBezTo>
                    <a:pt x="1003" y="357"/>
                    <a:pt x="1202" y="278"/>
                    <a:pt x="1420" y="228"/>
                  </a:cubicBezTo>
                  <a:lnTo>
                    <a:pt x="1668" y="159"/>
                  </a:lnTo>
                  <a:cubicBezTo>
                    <a:pt x="1675" y="159"/>
                    <a:pt x="1691" y="154"/>
                    <a:pt x="1700" y="154"/>
                  </a:cubicBezTo>
                  <a:close/>
                  <a:moveTo>
                    <a:pt x="1827" y="0"/>
                  </a:moveTo>
                  <a:lnTo>
                    <a:pt x="1798" y="10"/>
                  </a:lnTo>
                  <a:lnTo>
                    <a:pt x="1748" y="29"/>
                  </a:lnTo>
                  <a:lnTo>
                    <a:pt x="1381" y="129"/>
                  </a:lnTo>
                  <a:cubicBezTo>
                    <a:pt x="1172" y="188"/>
                    <a:pt x="964" y="268"/>
                    <a:pt x="755" y="318"/>
                  </a:cubicBezTo>
                  <a:cubicBezTo>
                    <a:pt x="646" y="347"/>
                    <a:pt x="547" y="367"/>
                    <a:pt x="437" y="397"/>
                  </a:cubicBezTo>
                  <a:lnTo>
                    <a:pt x="348" y="427"/>
                  </a:lnTo>
                  <a:lnTo>
                    <a:pt x="258" y="457"/>
                  </a:lnTo>
                  <a:cubicBezTo>
                    <a:pt x="189" y="496"/>
                    <a:pt x="119" y="526"/>
                    <a:pt x="50" y="576"/>
                  </a:cubicBezTo>
                  <a:lnTo>
                    <a:pt x="0" y="605"/>
                  </a:lnTo>
                  <a:cubicBezTo>
                    <a:pt x="11" y="616"/>
                    <a:pt x="30" y="625"/>
                    <a:pt x="50" y="635"/>
                  </a:cubicBezTo>
                  <a:lnTo>
                    <a:pt x="150" y="695"/>
                  </a:lnTo>
                  <a:lnTo>
                    <a:pt x="338" y="804"/>
                  </a:lnTo>
                  <a:lnTo>
                    <a:pt x="626" y="953"/>
                  </a:lnTo>
                  <a:lnTo>
                    <a:pt x="924" y="1112"/>
                  </a:lnTo>
                  <a:lnTo>
                    <a:pt x="1222" y="1241"/>
                  </a:lnTo>
                  <a:cubicBezTo>
                    <a:pt x="1420" y="1320"/>
                    <a:pt x="1619" y="1400"/>
                    <a:pt x="1807" y="1479"/>
                  </a:cubicBezTo>
                  <a:lnTo>
                    <a:pt x="1853" y="1383"/>
                  </a:lnTo>
                  <a:lnTo>
                    <a:pt x="1853" y="1383"/>
                  </a:lnTo>
                  <a:lnTo>
                    <a:pt x="1926" y="1370"/>
                  </a:lnTo>
                  <a:cubicBezTo>
                    <a:pt x="1919" y="1339"/>
                    <a:pt x="1912" y="1306"/>
                    <a:pt x="1905" y="1274"/>
                  </a:cubicBezTo>
                  <a:lnTo>
                    <a:pt x="1905" y="1274"/>
                  </a:lnTo>
                  <a:lnTo>
                    <a:pt x="1907" y="1271"/>
                  </a:lnTo>
                  <a:cubicBezTo>
                    <a:pt x="1906" y="1271"/>
                    <a:pt x="1905" y="1271"/>
                    <a:pt x="1904" y="1270"/>
                  </a:cubicBezTo>
                  <a:lnTo>
                    <a:pt x="1904" y="1270"/>
                  </a:lnTo>
                  <a:cubicBezTo>
                    <a:pt x="1875" y="1131"/>
                    <a:pt x="1851" y="987"/>
                    <a:pt x="1827" y="844"/>
                  </a:cubicBezTo>
                  <a:cubicBezTo>
                    <a:pt x="1818" y="755"/>
                    <a:pt x="1818" y="665"/>
                    <a:pt x="1818" y="576"/>
                  </a:cubicBezTo>
                  <a:lnTo>
                    <a:pt x="1827" y="298"/>
                  </a:lnTo>
                  <a:lnTo>
                    <a:pt x="1837" y="119"/>
                  </a:lnTo>
                  <a:lnTo>
                    <a:pt x="1847" y="10"/>
                  </a:lnTo>
                  <a:lnTo>
                    <a:pt x="18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4880375" y="3178625"/>
              <a:ext cx="69525" cy="108000"/>
            </a:xfrm>
            <a:custGeom>
              <a:avLst/>
              <a:gdLst/>
              <a:ahLst/>
              <a:cxnLst/>
              <a:rect l="l" t="t" r="r" b="b"/>
              <a:pathLst>
                <a:path w="2781" h="4320" extrusionOk="0">
                  <a:moveTo>
                    <a:pt x="249" y="0"/>
                  </a:moveTo>
                  <a:lnTo>
                    <a:pt x="0" y="219"/>
                  </a:lnTo>
                  <a:cubicBezTo>
                    <a:pt x="258" y="566"/>
                    <a:pt x="527" y="944"/>
                    <a:pt x="825" y="1281"/>
                  </a:cubicBezTo>
                  <a:cubicBezTo>
                    <a:pt x="964" y="1450"/>
                    <a:pt x="1112" y="1619"/>
                    <a:pt x="1262" y="1787"/>
                  </a:cubicBezTo>
                  <a:cubicBezTo>
                    <a:pt x="1262" y="1787"/>
                    <a:pt x="1381" y="1897"/>
                    <a:pt x="1500" y="2016"/>
                  </a:cubicBezTo>
                  <a:cubicBezTo>
                    <a:pt x="1619" y="2135"/>
                    <a:pt x="1728" y="2254"/>
                    <a:pt x="1728" y="2254"/>
                  </a:cubicBezTo>
                  <a:cubicBezTo>
                    <a:pt x="1818" y="2323"/>
                    <a:pt x="1887" y="2413"/>
                    <a:pt x="1977" y="2473"/>
                  </a:cubicBezTo>
                  <a:lnTo>
                    <a:pt x="2235" y="2681"/>
                  </a:lnTo>
                  <a:lnTo>
                    <a:pt x="2493" y="2880"/>
                  </a:lnTo>
                  <a:lnTo>
                    <a:pt x="2592" y="2969"/>
                  </a:lnTo>
                  <a:lnTo>
                    <a:pt x="2612" y="2979"/>
                  </a:lnTo>
                  <a:cubicBezTo>
                    <a:pt x="2612" y="2979"/>
                    <a:pt x="2602" y="2989"/>
                    <a:pt x="2602" y="2999"/>
                  </a:cubicBezTo>
                  <a:lnTo>
                    <a:pt x="2582" y="3038"/>
                  </a:lnTo>
                  <a:cubicBezTo>
                    <a:pt x="2522" y="3128"/>
                    <a:pt x="2473" y="3227"/>
                    <a:pt x="2433" y="3327"/>
                  </a:cubicBezTo>
                  <a:lnTo>
                    <a:pt x="2294" y="3634"/>
                  </a:lnTo>
                  <a:lnTo>
                    <a:pt x="2165" y="3932"/>
                  </a:lnTo>
                  <a:lnTo>
                    <a:pt x="2096" y="4081"/>
                  </a:lnTo>
                  <a:lnTo>
                    <a:pt x="2046" y="4240"/>
                  </a:lnTo>
                  <a:lnTo>
                    <a:pt x="2264" y="4320"/>
                  </a:lnTo>
                  <a:lnTo>
                    <a:pt x="2304" y="4161"/>
                  </a:lnTo>
                  <a:lnTo>
                    <a:pt x="2363" y="4011"/>
                  </a:lnTo>
                  <a:lnTo>
                    <a:pt x="2463" y="3704"/>
                  </a:lnTo>
                  <a:lnTo>
                    <a:pt x="2572" y="3396"/>
                  </a:lnTo>
                  <a:cubicBezTo>
                    <a:pt x="2612" y="3297"/>
                    <a:pt x="2652" y="3188"/>
                    <a:pt x="2701" y="3098"/>
                  </a:cubicBezTo>
                  <a:lnTo>
                    <a:pt x="2751" y="2989"/>
                  </a:lnTo>
                  <a:cubicBezTo>
                    <a:pt x="2761" y="2969"/>
                    <a:pt x="2780" y="2949"/>
                    <a:pt x="2771" y="2939"/>
                  </a:cubicBezTo>
                  <a:lnTo>
                    <a:pt x="2721" y="2899"/>
                  </a:lnTo>
                  <a:lnTo>
                    <a:pt x="2562" y="2780"/>
                  </a:lnTo>
                  <a:lnTo>
                    <a:pt x="2304" y="2592"/>
                  </a:lnTo>
                  <a:lnTo>
                    <a:pt x="2046" y="2393"/>
                  </a:lnTo>
                  <a:cubicBezTo>
                    <a:pt x="1957" y="2323"/>
                    <a:pt x="1887" y="2244"/>
                    <a:pt x="1807" y="2165"/>
                  </a:cubicBezTo>
                  <a:cubicBezTo>
                    <a:pt x="1807" y="2165"/>
                    <a:pt x="1688" y="2045"/>
                    <a:pt x="1579" y="1926"/>
                  </a:cubicBezTo>
                  <a:cubicBezTo>
                    <a:pt x="1460" y="1807"/>
                    <a:pt x="1351" y="1688"/>
                    <a:pt x="1351" y="1688"/>
                  </a:cubicBezTo>
                  <a:cubicBezTo>
                    <a:pt x="1202" y="1520"/>
                    <a:pt x="1073" y="1341"/>
                    <a:pt x="934" y="1152"/>
                  </a:cubicBezTo>
                  <a:cubicBezTo>
                    <a:pt x="656" y="794"/>
                    <a:pt x="457" y="408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4902475" y="3149075"/>
              <a:ext cx="118425" cy="45200"/>
            </a:xfrm>
            <a:custGeom>
              <a:avLst/>
              <a:gdLst/>
              <a:ahLst/>
              <a:cxnLst/>
              <a:rect l="l" t="t" r="r" b="b"/>
              <a:pathLst>
                <a:path w="4737" h="1808" extrusionOk="0">
                  <a:moveTo>
                    <a:pt x="139" y="1"/>
                  </a:moveTo>
                  <a:lnTo>
                    <a:pt x="0" y="299"/>
                  </a:lnTo>
                  <a:cubicBezTo>
                    <a:pt x="447" y="378"/>
                    <a:pt x="904" y="467"/>
                    <a:pt x="1321" y="606"/>
                  </a:cubicBezTo>
                  <a:cubicBezTo>
                    <a:pt x="1529" y="676"/>
                    <a:pt x="1738" y="745"/>
                    <a:pt x="1946" y="825"/>
                  </a:cubicBezTo>
                  <a:cubicBezTo>
                    <a:pt x="1946" y="825"/>
                    <a:pt x="2095" y="904"/>
                    <a:pt x="2244" y="974"/>
                  </a:cubicBezTo>
                  <a:cubicBezTo>
                    <a:pt x="2383" y="1043"/>
                    <a:pt x="2532" y="1113"/>
                    <a:pt x="2532" y="1113"/>
                  </a:cubicBezTo>
                  <a:cubicBezTo>
                    <a:pt x="2631" y="1173"/>
                    <a:pt x="2730" y="1212"/>
                    <a:pt x="2820" y="1281"/>
                  </a:cubicBezTo>
                  <a:lnTo>
                    <a:pt x="3098" y="1460"/>
                  </a:lnTo>
                  <a:lnTo>
                    <a:pt x="3356" y="1649"/>
                  </a:lnTo>
                  <a:lnTo>
                    <a:pt x="3515" y="1768"/>
                  </a:lnTo>
                  <a:lnTo>
                    <a:pt x="3565" y="1808"/>
                  </a:lnTo>
                  <a:cubicBezTo>
                    <a:pt x="3584" y="1808"/>
                    <a:pt x="3604" y="1778"/>
                    <a:pt x="3615" y="1768"/>
                  </a:cubicBezTo>
                  <a:lnTo>
                    <a:pt x="3704" y="1689"/>
                  </a:lnTo>
                  <a:cubicBezTo>
                    <a:pt x="3873" y="1550"/>
                    <a:pt x="4032" y="1401"/>
                    <a:pt x="4200" y="1272"/>
                  </a:cubicBezTo>
                  <a:cubicBezTo>
                    <a:pt x="4379" y="1153"/>
                    <a:pt x="4557" y="1023"/>
                    <a:pt x="4736" y="904"/>
                  </a:cubicBezTo>
                  <a:lnTo>
                    <a:pt x="4588" y="716"/>
                  </a:lnTo>
                  <a:lnTo>
                    <a:pt x="4081" y="1133"/>
                  </a:lnTo>
                  <a:cubicBezTo>
                    <a:pt x="3912" y="1281"/>
                    <a:pt x="3773" y="1440"/>
                    <a:pt x="3615" y="1599"/>
                  </a:cubicBezTo>
                  <a:lnTo>
                    <a:pt x="3575" y="1629"/>
                  </a:lnTo>
                  <a:lnTo>
                    <a:pt x="3565" y="1639"/>
                  </a:lnTo>
                  <a:lnTo>
                    <a:pt x="3545" y="1629"/>
                  </a:lnTo>
                  <a:lnTo>
                    <a:pt x="3436" y="1559"/>
                  </a:lnTo>
                  <a:lnTo>
                    <a:pt x="3158" y="1371"/>
                  </a:lnTo>
                  <a:lnTo>
                    <a:pt x="2889" y="1182"/>
                  </a:lnTo>
                  <a:cubicBezTo>
                    <a:pt x="2800" y="1123"/>
                    <a:pt x="2691" y="1083"/>
                    <a:pt x="2591" y="1023"/>
                  </a:cubicBezTo>
                  <a:cubicBezTo>
                    <a:pt x="2591" y="1023"/>
                    <a:pt x="2452" y="944"/>
                    <a:pt x="2304" y="864"/>
                  </a:cubicBezTo>
                  <a:cubicBezTo>
                    <a:pt x="2155" y="795"/>
                    <a:pt x="2006" y="716"/>
                    <a:pt x="2006" y="716"/>
                  </a:cubicBezTo>
                  <a:cubicBezTo>
                    <a:pt x="1807" y="626"/>
                    <a:pt x="1599" y="537"/>
                    <a:pt x="1390" y="458"/>
                  </a:cubicBezTo>
                  <a:cubicBezTo>
                    <a:pt x="993" y="279"/>
                    <a:pt x="556" y="149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4990075" y="3216100"/>
              <a:ext cx="68800" cy="91375"/>
            </a:xfrm>
            <a:custGeom>
              <a:avLst/>
              <a:gdLst/>
              <a:ahLst/>
              <a:cxnLst/>
              <a:rect l="l" t="t" r="r" b="b"/>
              <a:pathLst>
                <a:path w="2752" h="3655" extrusionOk="0">
                  <a:moveTo>
                    <a:pt x="2593" y="1"/>
                  </a:moveTo>
                  <a:lnTo>
                    <a:pt x="2494" y="100"/>
                  </a:lnTo>
                  <a:cubicBezTo>
                    <a:pt x="2463" y="140"/>
                    <a:pt x="2434" y="169"/>
                    <a:pt x="2404" y="199"/>
                  </a:cubicBezTo>
                  <a:lnTo>
                    <a:pt x="2196" y="378"/>
                  </a:lnTo>
                  <a:cubicBezTo>
                    <a:pt x="2066" y="517"/>
                    <a:pt x="1938" y="656"/>
                    <a:pt x="1808" y="785"/>
                  </a:cubicBezTo>
                  <a:cubicBezTo>
                    <a:pt x="1679" y="914"/>
                    <a:pt x="1570" y="1073"/>
                    <a:pt x="1451" y="1212"/>
                  </a:cubicBezTo>
                  <a:cubicBezTo>
                    <a:pt x="1331" y="1361"/>
                    <a:pt x="1203" y="1490"/>
                    <a:pt x="1103" y="1649"/>
                  </a:cubicBezTo>
                  <a:cubicBezTo>
                    <a:pt x="994" y="1808"/>
                    <a:pt x="895" y="1956"/>
                    <a:pt x="775" y="2106"/>
                  </a:cubicBezTo>
                  <a:cubicBezTo>
                    <a:pt x="686" y="2265"/>
                    <a:pt x="597" y="2423"/>
                    <a:pt x="497" y="2582"/>
                  </a:cubicBezTo>
                  <a:cubicBezTo>
                    <a:pt x="448" y="2662"/>
                    <a:pt x="389" y="2741"/>
                    <a:pt x="349" y="2821"/>
                  </a:cubicBezTo>
                  <a:lnTo>
                    <a:pt x="230" y="3068"/>
                  </a:lnTo>
                  <a:lnTo>
                    <a:pt x="111" y="3317"/>
                  </a:lnTo>
                  <a:lnTo>
                    <a:pt x="41" y="3446"/>
                  </a:lnTo>
                  <a:cubicBezTo>
                    <a:pt x="31" y="3485"/>
                    <a:pt x="11" y="3536"/>
                    <a:pt x="1" y="3575"/>
                  </a:cubicBezTo>
                  <a:lnTo>
                    <a:pt x="219" y="3655"/>
                  </a:lnTo>
                  <a:cubicBezTo>
                    <a:pt x="230" y="3615"/>
                    <a:pt x="239" y="3565"/>
                    <a:pt x="250" y="3525"/>
                  </a:cubicBezTo>
                  <a:lnTo>
                    <a:pt x="299" y="3397"/>
                  </a:lnTo>
                  <a:lnTo>
                    <a:pt x="398" y="3148"/>
                  </a:lnTo>
                  <a:lnTo>
                    <a:pt x="497" y="2890"/>
                  </a:lnTo>
                  <a:cubicBezTo>
                    <a:pt x="528" y="2810"/>
                    <a:pt x="577" y="2731"/>
                    <a:pt x="617" y="2651"/>
                  </a:cubicBezTo>
                  <a:cubicBezTo>
                    <a:pt x="706" y="2483"/>
                    <a:pt x="786" y="2324"/>
                    <a:pt x="875" y="2165"/>
                  </a:cubicBezTo>
                  <a:lnTo>
                    <a:pt x="1183" y="1709"/>
                  </a:lnTo>
                  <a:cubicBezTo>
                    <a:pt x="1282" y="1550"/>
                    <a:pt x="1411" y="1420"/>
                    <a:pt x="1530" y="1281"/>
                  </a:cubicBezTo>
                  <a:cubicBezTo>
                    <a:pt x="1659" y="1142"/>
                    <a:pt x="1768" y="1003"/>
                    <a:pt x="1907" y="884"/>
                  </a:cubicBezTo>
                  <a:cubicBezTo>
                    <a:pt x="2046" y="765"/>
                    <a:pt x="2185" y="646"/>
                    <a:pt x="2315" y="517"/>
                  </a:cubicBezTo>
                  <a:lnTo>
                    <a:pt x="2543" y="368"/>
                  </a:lnTo>
                  <a:cubicBezTo>
                    <a:pt x="2582" y="338"/>
                    <a:pt x="2613" y="308"/>
                    <a:pt x="2652" y="279"/>
                  </a:cubicBezTo>
                  <a:lnTo>
                    <a:pt x="2752" y="199"/>
                  </a:lnTo>
                  <a:lnTo>
                    <a:pt x="25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5011700" y="3234225"/>
              <a:ext cx="61075" cy="80950"/>
            </a:xfrm>
            <a:custGeom>
              <a:avLst/>
              <a:gdLst/>
              <a:ahLst/>
              <a:cxnLst/>
              <a:rect l="l" t="t" r="r" b="b"/>
              <a:pathLst>
                <a:path w="2443" h="3238" extrusionOk="0">
                  <a:moveTo>
                    <a:pt x="2293" y="0"/>
                  </a:moveTo>
                  <a:lnTo>
                    <a:pt x="2204" y="99"/>
                  </a:lnTo>
                  <a:cubicBezTo>
                    <a:pt x="2174" y="119"/>
                    <a:pt x="2154" y="159"/>
                    <a:pt x="2125" y="179"/>
                  </a:cubicBezTo>
                  <a:lnTo>
                    <a:pt x="1936" y="348"/>
                  </a:lnTo>
                  <a:lnTo>
                    <a:pt x="1609" y="706"/>
                  </a:lnTo>
                  <a:cubicBezTo>
                    <a:pt x="1479" y="814"/>
                    <a:pt x="1390" y="953"/>
                    <a:pt x="1281" y="1083"/>
                  </a:cubicBezTo>
                  <a:cubicBezTo>
                    <a:pt x="1181" y="1212"/>
                    <a:pt x="1062" y="1321"/>
                    <a:pt x="983" y="1470"/>
                  </a:cubicBezTo>
                  <a:cubicBezTo>
                    <a:pt x="883" y="1599"/>
                    <a:pt x="794" y="1738"/>
                    <a:pt x="695" y="1867"/>
                  </a:cubicBezTo>
                  <a:cubicBezTo>
                    <a:pt x="605" y="2006"/>
                    <a:pt x="526" y="2145"/>
                    <a:pt x="437" y="2284"/>
                  </a:cubicBezTo>
                  <a:cubicBezTo>
                    <a:pt x="397" y="2354"/>
                    <a:pt x="347" y="2423"/>
                    <a:pt x="308" y="2493"/>
                  </a:cubicBezTo>
                  <a:lnTo>
                    <a:pt x="208" y="2721"/>
                  </a:lnTo>
                  <a:lnTo>
                    <a:pt x="99" y="2939"/>
                  </a:lnTo>
                  <a:lnTo>
                    <a:pt x="40" y="3049"/>
                  </a:lnTo>
                  <a:cubicBezTo>
                    <a:pt x="20" y="3078"/>
                    <a:pt x="10" y="3118"/>
                    <a:pt x="0" y="3158"/>
                  </a:cubicBezTo>
                  <a:lnTo>
                    <a:pt x="219" y="3237"/>
                  </a:lnTo>
                  <a:lnTo>
                    <a:pt x="248" y="3118"/>
                  </a:lnTo>
                  <a:lnTo>
                    <a:pt x="288" y="3009"/>
                  </a:lnTo>
                  <a:lnTo>
                    <a:pt x="377" y="2791"/>
                  </a:lnTo>
                  <a:lnTo>
                    <a:pt x="457" y="2572"/>
                  </a:lnTo>
                  <a:cubicBezTo>
                    <a:pt x="486" y="2493"/>
                    <a:pt x="526" y="2423"/>
                    <a:pt x="566" y="2354"/>
                  </a:cubicBezTo>
                  <a:lnTo>
                    <a:pt x="784" y="1926"/>
                  </a:lnTo>
                  <a:lnTo>
                    <a:pt x="1062" y="1529"/>
                  </a:lnTo>
                  <a:cubicBezTo>
                    <a:pt x="1142" y="1381"/>
                    <a:pt x="1261" y="1271"/>
                    <a:pt x="1370" y="1152"/>
                  </a:cubicBezTo>
                  <a:cubicBezTo>
                    <a:pt x="1479" y="1033"/>
                    <a:pt x="1578" y="904"/>
                    <a:pt x="1708" y="805"/>
                  </a:cubicBezTo>
                  <a:lnTo>
                    <a:pt x="2065" y="477"/>
                  </a:lnTo>
                  <a:lnTo>
                    <a:pt x="2264" y="348"/>
                  </a:lnTo>
                  <a:cubicBezTo>
                    <a:pt x="2293" y="328"/>
                    <a:pt x="2324" y="298"/>
                    <a:pt x="2353" y="269"/>
                  </a:cubicBezTo>
                  <a:lnTo>
                    <a:pt x="2443" y="199"/>
                  </a:lnTo>
                  <a:lnTo>
                    <a:pt x="229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4879875" y="3149825"/>
              <a:ext cx="26100" cy="32775"/>
            </a:xfrm>
            <a:custGeom>
              <a:avLst/>
              <a:gdLst/>
              <a:ahLst/>
              <a:cxnLst/>
              <a:rect l="l" t="t" r="r" b="b"/>
              <a:pathLst>
                <a:path w="1044" h="1311" extrusionOk="0">
                  <a:moveTo>
                    <a:pt x="934" y="0"/>
                  </a:moveTo>
                  <a:cubicBezTo>
                    <a:pt x="885" y="60"/>
                    <a:pt x="834" y="119"/>
                    <a:pt x="785" y="169"/>
                  </a:cubicBezTo>
                  <a:lnTo>
                    <a:pt x="676" y="328"/>
                  </a:lnTo>
                  <a:cubicBezTo>
                    <a:pt x="606" y="437"/>
                    <a:pt x="547" y="556"/>
                    <a:pt x="477" y="656"/>
                  </a:cubicBezTo>
                  <a:cubicBezTo>
                    <a:pt x="408" y="755"/>
                    <a:pt x="328" y="845"/>
                    <a:pt x="249" y="944"/>
                  </a:cubicBezTo>
                  <a:lnTo>
                    <a:pt x="130" y="1093"/>
                  </a:lnTo>
                  <a:cubicBezTo>
                    <a:pt x="90" y="1152"/>
                    <a:pt x="31" y="1222"/>
                    <a:pt x="0" y="1291"/>
                  </a:cubicBezTo>
                  <a:lnTo>
                    <a:pt x="259" y="1311"/>
                  </a:lnTo>
                  <a:cubicBezTo>
                    <a:pt x="289" y="1271"/>
                    <a:pt x="278" y="1232"/>
                    <a:pt x="298" y="1182"/>
                  </a:cubicBezTo>
                  <a:cubicBezTo>
                    <a:pt x="318" y="1132"/>
                    <a:pt x="348" y="1083"/>
                    <a:pt x="368" y="1023"/>
                  </a:cubicBezTo>
                  <a:cubicBezTo>
                    <a:pt x="428" y="924"/>
                    <a:pt x="497" y="814"/>
                    <a:pt x="567" y="715"/>
                  </a:cubicBezTo>
                  <a:cubicBezTo>
                    <a:pt x="636" y="606"/>
                    <a:pt x="706" y="507"/>
                    <a:pt x="785" y="428"/>
                  </a:cubicBezTo>
                  <a:cubicBezTo>
                    <a:pt x="825" y="388"/>
                    <a:pt x="874" y="348"/>
                    <a:pt x="914" y="318"/>
                  </a:cubicBezTo>
                  <a:cubicBezTo>
                    <a:pt x="964" y="289"/>
                    <a:pt x="1004" y="269"/>
                    <a:pt x="1043" y="258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4968000" y="3220575"/>
              <a:ext cx="46925" cy="42725"/>
            </a:xfrm>
            <a:custGeom>
              <a:avLst/>
              <a:gdLst/>
              <a:ahLst/>
              <a:cxnLst/>
              <a:rect l="l" t="t" r="r" b="b"/>
              <a:pathLst>
                <a:path w="1877" h="1709" extrusionOk="0">
                  <a:moveTo>
                    <a:pt x="209" y="120"/>
                  </a:moveTo>
                  <a:cubicBezTo>
                    <a:pt x="239" y="120"/>
                    <a:pt x="268" y="129"/>
                    <a:pt x="299" y="129"/>
                  </a:cubicBezTo>
                  <a:lnTo>
                    <a:pt x="358" y="139"/>
                  </a:lnTo>
                  <a:cubicBezTo>
                    <a:pt x="387" y="139"/>
                    <a:pt x="418" y="149"/>
                    <a:pt x="438" y="159"/>
                  </a:cubicBezTo>
                  <a:cubicBezTo>
                    <a:pt x="537" y="189"/>
                    <a:pt x="646" y="219"/>
                    <a:pt x="755" y="259"/>
                  </a:cubicBezTo>
                  <a:cubicBezTo>
                    <a:pt x="974" y="328"/>
                    <a:pt x="1182" y="378"/>
                    <a:pt x="1391" y="447"/>
                  </a:cubicBezTo>
                  <a:lnTo>
                    <a:pt x="1639" y="526"/>
                  </a:lnTo>
                  <a:cubicBezTo>
                    <a:pt x="1649" y="537"/>
                    <a:pt x="1678" y="537"/>
                    <a:pt x="1669" y="546"/>
                  </a:cubicBezTo>
                  <a:lnTo>
                    <a:pt x="1649" y="576"/>
                  </a:lnTo>
                  <a:lnTo>
                    <a:pt x="1589" y="645"/>
                  </a:lnTo>
                  <a:cubicBezTo>
                    <a:pt x="1530" y="715"/>
                    <a:pt x="1460" y="784"/>
                    <a:pt x="1411" y="864"/>
                  </a:cubicBezTo>
                  <a:lnTo>
                    <a:pt x="1252" y="1093"/>
                  </a:lnTo>
                  <a:cubicBezTo>
                    <a:pt x="1189" y="1193"/>
                    <a:pt x="1126" y="1294"/>
                    <a:pt x="1070" y="1400"/>
                  </a:cubicBezTo>
                  <a:lnTo>
                    <a:pt x="1070" y="1400"/>
                  </a:lnTo>
                  <a:cubicBezTo>
                    <a:pt x="989" y="1303"/>
                    <a:pt x="908" y="1205"/>
                    <a:pt x="824" y="1102"/>
                  </a:cubicBezTo>
                  <a:lnTo>
                    <a:pt x="636" y="844"/>
                  </a:lnTo>
                  <a:lnTo>
                    <a:pt x="457" y="566"/>
                  </a:lnTo>
                  <a:lnTo>
                    <a:pt x="279" y="288"/>
                  </a:lnTo>
                  <a:lnTo>
                    <a:pt x="219" y="189"/>
                  </a:lnTo>
                  <a:lnTo>
                    <a:pt x="199" y="149"/>
                  </a:lnTo>
                  <a:lnTo>
                    <a:pt x="189" y="129"/>
                  </a:lnTo>
                  <a:lnTo>
                    <a:pt x="209" y="120"/>
                  </a:lnTo>
                  <a:close/>
                  <a:moveTo>
                    <a:pt x="60" y="0"/>
                  </a:moveTo>
                  <a:lnTo>
                    <a:pt x="1" y="10"/>
                  </a:lnTo>
                  <a:cubicBezTo>
                    <a:pt x="10" y="20"/>
                    <a:pt x="21" y="40"/>
                    <a:pt x="30" y="60"/>
                  </a:cubicBezTo>
                  <a:lnTo>
                    <a:pt x="80" y="159"/>
                  </a:lnTo>
                  <a:lnTo>
                    <a:pt x="169" y="348"/>
                  </a:lnTo>
                  <a:lnTo>
                    <a:pt x="328" y="636"/>
                  </a:lnTo>
                  <a:lnTo>
                    <a:pt x="497" y="914"/>
                  </a:lnTo>
                  <a:lnTo>
                    <a:pt x="676" y="1192"/>
                  </a:lnTo>
                  <a:lnTo>
                    <a:pt x="855" y="1450"/>
                  </a:lnTo>
                  <a:lnTo>
                    <a:pt x="1043" y="1708"/>
                  </a:lnTo>
                  <a:cubicBezTo>
                    <a:pt x="1043" y="1708"/>
                    <a:pt x="1092" y="1679"/>
                    <a:pt x="1131" y="1650"/>
                  </a:cubicBezTo>
                  <a:lnTo>
                    <a:pt x="1131" y="1650"/>
                  </a:lnTo>
                  <a:lnTo>
                    <a:pt x="1202" y="1678"/>
                  </a:lnTo>
                  <a:cubicBezTo>
                    <a:pt x="1252" y="1519"/>
                    <a:pt x="1331" y="1351"/>
                    <a:pt x="1411" y="1192"/>
                  </a:cubicBezTo>
                  <a:cubicBezTo>
                    <a:pt x="1450" y="1113"/>
                    <a:pt x="1500" y="1033"/>
                    <a:pt x="1539" y="954"/>
                  </a:cubicBezTo>
                  <a:cubicBezTo>
                    <a:pt x="1589" y="874"/>
                    <a:pt x="1639" y="804"/>
                    <a:pt x="1698" y="725"/>
                  </a:cubicBezTo>
                  <a:lnTo>
                    <a:pt x="1808" y="586"/>
                  </a:lnTo>
                  <a:lnTo>
                    <a:pt x="1867" y="506"/>
                  </a:lnTo>
                  <a:lnTo>
                    <a:pt x="1877" y="497"/>
                  </a:lnTo>
                  <a:cubicBezTo>
                    <a:pt x="1877" y="487"/>
                    <a:pt x="1867" y="487"/>
                    <a:pt x="1867" y="487"/>
                  </a:cubicBezTo>
                  <a:lnTo>
                    <a:pt x="1837" y="477"/>
                  </a:lnTo>
                  <a:lnTo>
                    <a:pt x="1778" y="457"/>
                  </a:lnTo>
                  <a:lnTo>
                    <a:pt x="1599" y="398"/>
                  </a:lnTo>
                  <a:cubicBezTo>
                    <a:pt x="1500" y="378"/>
                    <a:pt x="1411" y="348"/>
                    <a:pt x="1411" y="348"/>
                  </a:cubicBezTo>
                  <a:cubicBezTo>
                    <a:pt x="1202" y="279"/>
                    <a:pt x="983" y="239"/>
                    <a:pt x="785" y="169"/>
                  </a:cubicBezTo>
                  <a:cubicBezTo>
                    <a:pt x="676" y="129"/>
                    <a:pt x="577" y="89"/>
                    <a:pt x="467" y="60"/>
                  </a:cubicBezTo>
                  <a:lnTo>
                    <a:pt x="378" y="30"/>
                  </a:lnTo>
                  <a:lnTo>
                    <a:pt x="288" y="10"/>
                  </a:lnTo>
                  <a:cubicBezTo>
                    <a:pt x="209" y="10"/>
                    <a:pt x="140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5017150" y="3053500"/>
              <a:ext cx="32800" cy="118200"/>
            </a:xfrm>
            <a:custGeom>
              <a:avLst/>
              <a:gdLst/>
              <a:ahLst/>
              <a:cxnLst/>
              <a:rect l="l" t="t" r="r" b="b"/>
              <a:pathLst>
                <a:path w="1312" h="4728" extrusionOk="0">
                  <a:moveTo>
                    <a:pt x="775" y="1"/>
                  </a:moveTo>
                  <a:lnTo>
                    <a:pt x="447" y="51"/>
                  </a:lnTo>
                  <a:cubicBezTo>
                    <a:pt x="477" y="488"/>
                    <a:pt x="497" y="944"/>
                    <a:pt x="566" y="1391"/>
                  </a:cubicBezTo>
                  <a:cubicBezTo>
                    <a:pt x="596" y="1609"/>
                    <a:pt x="626" y="1828"/>
                    <a:pt x="665" y="2046"/>
                  </a:cubicBezTo>
                  <a:cubicBezTo>
                    <a:pt x="665" y="2046"/>
                    <a:pt x="696" y="2215"/>
                    <a:pt x="735" y="2374"/>
                  </a:cubicBezTo>
                  <a:lnTo>
                    <a:pt x="815" y="2692"/>
                  </a:lnTo>
                  <a:cubicBezTo>
                    <a:pt x="835" y="2801"/>
                    <a:pt x="855" y="2910"/>
                    <a:pt x="894" y="3019"/>
                  </a:cubicBezTo>
                  <a:lnTo>
                    <a:pt x="1003" y="3327"/>
                  </a:lnTo>
                  <a:lnTo>
                    <a:pt x="1102" y="3635"/>
                  </a:lnTo>
                  <a:lnTo>
                    <a:pt x="1152" y="3764"/>
                  </a:lnTo>
                  <a:lnTo>
                    <a:pt x="1152" y="3784"/>
                  </a:lnTo>
                  <a:lnTo>
                    <a:pt x="1142" y="3784"/>
                  </a:lnTo>
                  <a:lnTo>
                    <a:pt x="1102" y="3814"/>
                  </a:lnTo>
                  <a:cubicBezTo>
                    <a:pt x="904" y="3923"/>
                    <a:pt x="725" y="4042"/>
                    <a:pt x="537" y="4162"/>
                  </a:cubicBezTo>
                  <a:cubicBezTo>
                    <a:pt x="358" y="4281"/>
                    <a:pt x="169" y="4400"/>
                    <a:pt x="1" y="4539"/>
                  </a:cubicBezTo>
                  <a:lnTo>
                    <a:pt x="149" y="4727"/>
                  </a:lnTo>
                  <a:cubicBezTo>
                    <a:pt x="298" y="4579"/>
                    <a:pt x="467" y="4449"/>
                    <a:pt x="646" y="4320"/>
                  </a:cubicBezTo>
                  <a:cubicBezTo>
                    <a:pt x="815" y="4191"/>
                    <a:pt x="983" y="4052"/>
                    <a:pt x="1172" y="3923"/>
                  </a:cubicBezTo>
                  <a:lnTo>
                    <a:pt x="1272" y="3864"/>
                  </a:lnTo>
                  <a:cubicBezTo>
                    <a:pt x="1281" y="3853"/>
                    <a:pt x="1311" y="3844"/>
                    <a:pt x="1311" y="3833"/>
                  </a:cubicBezTo>
                  <a:lnTo>
                    <a:pt x="1291" y="3774"/>
                  </a:lnTo>
                  <a:lnTo>
                    <a:pt x="1221" y="3595"/>
                  </a:lnTo>
                  <a:lnTo>
                    <a:pt x="1113" y="3288"/>
                  </a:lnTo>
                  <a:lnTo>
                    <a:pt x="994" y="2980"/>
                  </a:lnTo>
                  <a:cubicBezTo>
                    <a:pt x="963" y="2880"/>
                    <a:pt x="943" y="2771"/>
                    <a:pt x="914" y="2662"/>
                  </a:cubicBezTo>
                  <a:lnTo>
                    <a:pt x="855" y="2344"/>
                  </a:lnTo>
                  <a:cubicBezTo>
                    <a:pt x="824" y="2176"/>
                    <a:pt x="785" y="2017"/>
                    <a:pt x="785" y="2017"/>
                  </a:cubicBezTo>
                  <a:cubicBezTo>
                    <a:pt x="765" y="1798"/>
                    <a:pt x="745" y="1570"/>
                    <a:pt x="725" y="1351"/>
                  </a:cubicBezTo>
                  <a:cubicBezTo>
                    <a:pt x="696" y="894"/>
                    <a:pt x="735" y="448"/>
                    <a:pt x="77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5061825" y="3039100"/>
              <a:ext cx="91375" cy="84300"/>
            </a:xfrm>
            <a:custGeom>
              <a:avLst/>
              <a:gdLst/>
              <a:ahLst/>
              <a:cxnLst/>
              <a:rect l="l" t="t" r="r" b="b"/>
              <a:pathLst>
                <a:path w="3655" h="3372" extrusionOk="0">
                  <a:moveTo>
                    <a:pt x="279" y="1"/>
                  </a:moveTo>
                  <a:lnTo>
                    <a:pt x="1" y="180"/>
                  </a:lnTo>
                  <a:cubicBezTo>
                    <a:pt x="338" y="488"/>
                    <a:pt x="676" y="806"/>
                    <a:pt x="944" y="1153"/>
                  </a:cubicBezTo>
                  <a:cubicBezTo>
                    <a:pt x="1093" y="1322"/>
                    <a:pt x="1222" y="1490"/>
                    <a:pt x="1351" y="1679"/>
                  </a:cubicBezTo>
                  <a:lnTo>
                    <a:pt x="1530" y="1957"/>
                  </a:lnTo>
                  <a:cubicBezTo>
                    <a:pt x="1609" y="2096"/>
                    <a:pt x="1698" y="2235"/>
                    <a:pt x="1698" y="2235"/>
                  </a:cubicBezTo>
                  <a:cubicBezTo>
                    <a:pt x="1748" y="2324"/>
                    <a:pt x="1808" y="2414"/>
                    <a:pt x="1848" y="2523"/>
                  </a:cubicBezTo>
                  <a:lnTo>
                    <a:pt x="1976" y="2821"/>
                  </a:lnTo>
                  <a:lnTo>
                    <a:pt x="2095" y="3129"/>
                  </a:lnTo>
                  <a:lnTo>
                    <a:pt x="2165" y="3308"/>
                  </a:lnTo>
                  <a:lnTo>
                    <a:pt x="2195" y="3367"/>
                  </a:lnTo>
                  <a:cubicBezTo>
                    <a:pt x="2198" y="3370"/>
                    <a:pt x="2204" y="3372"/>
                    <a:pt x="2210" y="3372"/>
                  </a:cubicBezTo>
                  <a:cubicBezTo>
                    <a:pt x="2224" y="3372"/>
                    <a:pt x="2241" y="3367"/>
                    <a:pt x="2254" y="3367"/>
                  </a:cubicBezTo>
                  <a:lnTo>
                    <a:pt x="2364" y="3347"/>
                  </a:lnTo>
                  <a:cubicBezTo>
                    <a:pt x="2582" y="3317"/>
                    <a:pt x="2801" y="3297"/>
                    <a:pt x="3009" y="3268"/>
                  </a:cubicBezTo>
                  <a:cubicBezTo>
                    <a:pt x="3227" y="3258"/>
                    <a:pt x="3446" y="3258"/>
                    <a:pt x="3655" y="3248"/>
                  </a:cubicBezTo>
                  <a:lnTo>
                    <a:pt x="3635" y="3010"/>
                  </a:lnTo>
                  <a:cubicBezTo>
                    <a:pt x="3426" y="3039"/>
                    <a:pt x="3208" y="3050"/>
                    <a:pt x="2989" y="3079"/>
                  </a:cubicBezTo>
                  <a:cubicBezTo>
                    <a:pt x="2771" y="3129"/>
                    <a:pt x="2552" y="3169"/>
                    <a:pt x="2344" y="3218"/>
                  </a:cubicBezTo>
                  <a:lnTo>
                    <a:pt x="2294" y="3228"/>
                  </a:lnTo>
                  <a:lnTo>
                    <a:pt x="2274" y="3228"/>
                  </a:lnTo>
                  <a:lnTo>
                    <a:pt x="2265" y="3208"/>
                  </a:lnTo>
                  <a:lnTo>
                    <a:pt x="2215" y="3089"/>
                  </a:lnTo>
                  <a:lnTo>
                    <a:pt x="2086" y="2781"/>
                  </a:lnTo>
                  <a:lnTo>
                    <a:pt x="1956" y="2483"/>
                  </a:lnTo>
                  <a:cubicBezTo>
                    <a:pt x="1907" y="2374"/>
                    <a:pt x="1848" y="2285"/>
                    <a:pt x="1798" y="2185"/>
                  </a:cubicBezTo>
                  <a:cubicBezTo>
                    <a:pt x="1798" y="2185"/>
                    <a:pt x="1718" y="2037"/>
                    <a:pt x="1629" y="1898"/>
                  </a:cubicBezTo>
                  <a:cubicBezTo>
                    <a:pt x="1550" y="1748"/>
                    <a:pt x="1470" y="1609"/>
                    <a:pt x="1470" y="1609"/>
                  </a:cubicBezTo>
                  <a:cubicBezTo>
                    <a:pt x="1341" y="1431"/>
                    <a:pt x="1222" y="1242"/>
                    <a:pt x="1093" y="1064"/>
                  </a:cubicBezTo>
                  <a:cubicBezTo>
                    <a:pt x="844" y="696"/>
                    <a:pt x="557" y="358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5055125" y="3176125"/>
              <a:ext cx="103275" cy="44725"/>
            </a:xfrm>
            <a:custGeom>
              <a:avLst/>
              <a:gdLst/>
              <a:ahLst/>
              <a:cxnLst/>
              <a:rect l="l" t="t" r="r" b="b"/>
              <a:pathLst>
                <a:path w="4131" h="1789" extrusionOk="0">
                  <a:moveTo>
                    <a:pt x="4111" y="1"/>
                  </a:moveTo>
                  <a:lnTo>
                    <a:pt x="3972" y="31"/>
                  </a:lnTo>
                  <a:cubicBezTo>
                    <a:pt x="3932" y="41"/>
                    <a:pt x="3883" y="51"/>
                    <a:pt x="3843" y="60"/>
                  </a:cubicBezTo>
                  <a:lnTo>
                    <a:pt x="3704" y="80"/>
                  </a:lnTo>
                  <a:cubicBezTo>
                    <a:pt x="3674" y="80"/>
                    <a:pt x="3634" y="91"/>
                    <a:pt x="3615" y="91"/>
                  </a:cubicBezTo>
                  <a:cubicBezTo>
                    <a:pt x="3585" y="100"/>
                    <a:pt x="3565" y="100"/>
                    <a:pt x="3565" y="100"/>
                  </a:cubicBezTo>
                  <a:cubicBezTo>
                    <a:pt x="3387" y="150"/>
                    <a:pt x="3208" y="190"/>
                    <a:pt x="3029" y="230"/>
                  </a:cubicBezTo>
                  <a:lnTo>
                    <a:pt x="2890" y="259"/>
                  </a:lnTo>
                  <a:lnTo>
                    <a:pt x="2761" y="309"/>
                  </a:lnTo>
                  <a:lnTo>
                    <a:pt x="2502" y="398"/>
                  </a:lnTo>
                  <a:lnTo>
                    <a:pt x="2235" y="477"/>
                  </a:lnTo>
                  <a:cubicBezTo>
                    <a:pt x="2145" y="497"/>
                    <a:pt x="2056" y="547"/>
                    <a:pt x="1977" y="577"/>
                  </a:cubicBezTo>
                  <a:lnTo>
                    <a:pt x="1450" y="786"/>
                  </a:lnTo>
                  <a:cubicBezTo>
                    <a:pt x="1291" y="865"/>
                    <a:pt x="1123" y="954"/>
                    <a:pt x="954" y="1033"/>
                  </a:cubicBezTo>
                  <a:cubicBezTo>
                    <a:pt x="785" y="1103"/>
                    <a:pt x="626" y="1212"/>
                    <a:pt x="467" y="1302"/>
                  </a:cubicBezTo>
                  <a:cubicBezTo>
                    <a:pt x="309" y="1401"/>
                    <a:pt x="139" y="1481"/>
                    <a:pt x="0" y="1600"/>
                  </a:cubicBezTo>
                  <a:lnTo>
                    <a:pt x="139" y="1788"/>
                  </a:lnTo>
                  <a:cubicBezTo>
                    <a:pt x="269" y="1659"/>
                    <a:pt x="428" y="1570"/>
                    <a:pt x="567" y="1461"/>
                  </a:cubicBezTo>
                  <a:cubicBezTo>
                    <a:pt x="726" y="1361"/>
                    <a:pt x="854" y="1232"/>
                    <a:pt x="1023" y="1153"/>
                  </a:cubicBezTo>
                  <a:lnTo>
                    <a:pt x="1500" y="885"/>
                  </a:lnTo>
                  <a:cubicBezTo>
                    <a:pt x="1668" y="805"/>
                    <a:pt x="1838" y="746"/>
                    <a:pt x="2006" y="666"/>
                  </a:cubicBezTo>
                  <a:cubicBezTo>
                    <a:pt x="2096" y="636"/>
                    <a:pt x="2175" y="597"/>
                    <a:pt x="2264" y="567"/>
                  </a:cubicBezTo>
                  <a:lnTo>
                    <a:pt x="2533" y="497"/>
                  </a:lnTo>
                  <a:lnTo>
                    <a:pt x="2791" y="428"/>
                  </a:lnTo>
                  <a:lnTo>
                    <a:pt x="2930" y="388"/>
                  </a:lnTo>
                  <a:cubicBezTo>
                    <a:pt x="2970" y="378"/>
                    <a:pt x="3019" y="378"/>
                    <a:pt x="3059" y="369"/>
                  </a:cubicBezTo>
                  <a:cubicBezTo>
                    <a:pt x="3237" y="349"/>
                    <a:pt x="3416" y="319"/>
                    <a:pt x="3595" y="289"/>
                  </a:cubicBezTo>
                  <a:cubicBezTo>
                    <a:pt x="3595" y="289"/>
                    <a:pt x="3615" y="289"/>
                    <a:pt x="3645" y="279"/>
                  </a:cubicBezTo>
                  <a:lnTo>
                    <a:pt x="3734" y="279"/>
                  </a:lnTo>
                  <a:cubicBezTo>
                    <a:pt x="3804" y="269"/>
                    <a:pt x="3873" y="269"/>
                    <a:pt x="3873" y="269"/>
                  </a:cubicBezTo>
                  <a:cubicBezTo>
                    <a:pt x="3912" y="269"/>
                    <a:pt x="3962" y="269"/>
                    <a:pt x="4012" y="259"/>
                  </a:cubicBezTo>
                  <a:lnTo>
                    <a:pt x="4131" y="249"/>
                  </a:lnTo>
                  <a:lnTo>
                    <a:pt x="41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5069025" y="3198975"/>
              <a:ext cx="91375" cy="40000"/>
            </a:xfrm>
            <a:custGeom>
              <a:avLst/>
              <a:gdLst/>
              <a:ahLst/>
              <a:cxnLst/>
              <a:rect l="l" t="t" r="r" b="b"/>
              <a:pathLst>
                <a:path w="3655" h="1600" extrusionOk="0">
                  <a:moveTo>
                    <a:pt x="3634" y="0"/>
                  </a:moveTo>
                  <a:lnTo>
                    <a:pt x="3506" y="30"/>
                  </a:lnTo>
                  <a:cubicBezTo>
                    <a:pt x="3476" y="40"/>
                    <a:pt x="3436" y="50"/>
                    <a:pt x="3396" y="50"/>
                  </a:cubicBezTo>
                  <a:lnTo>
                    <a:pt x="3277" y="70"/>
                  </a:lnTo>
                  <a:cubicBezTo>
                    <a:pt x="3217" y="70"/>
                    <a:pt x="3158" y="100"/>
                    <a:pt x="3158" y="100"/>
                  </a:cubicBezTo>
                  <a:cubicBezTo>
                    <a:pt x="2999" y="139"/>
                    <a:pt x="2840" y="179"/>
                    <a:pt x="2681" y="209"/>
                  </a:cubicBezTo>
                  <a:lnTo>
                    <a:pt x="2562" y="239"/>
                  </a:lnTo>
                  <a:lnTo>
                    <a:pt x="2443" y="278"/>
                  </a:lnTo>
                  <a:lnTo>
                    <a:pt x="2215" y="358"/>
                  </a:lnTo>
                  <a:lnTo>
                    <a:pt x="1977" y="428"/>
                  </a:lnTo>
                  <a:cubicBezTo>
                    <a:pt x="1897" y="447"/>
                    <a:pt x="1827" y="487"/>
                    <a:pt x="1748" y="517"/>
                  </a:cubicBezTo>
                  <a:cubicBezTo>
                    <a:pt x="1599" y="586"/>
                    <a:pt x="1440" y="636"/>
                    <a:pt x="1291" y="695"/>
                  </a:cubicBezTo>
                  <a:cubicBezTo>
                    <a:pt x="1143" y="775"/>
                    <a:pt x="1004" y="845"/>
                    <a:pt x="854" y="914"/>
                  </a:cubicBezTo>
                  <a:cubicBezTo>
                    <a:pt x="695" y="973"/>
                    <a:pt x="567" y="1073"/>
                    <a:pt x="417" y="1152"/>
                  </a:cubicBezTo>
                  <a:cubicBezTo>
                    <a:pt x="278" y="1242"/>
                    <a:pt x="130" y="1311"/>
                    <a:pt x="0" y="1410"/>
                  </a:cubicBezTo>
                  <a:lnTo>
                    <a:pt x="150" y="1599"/>
                  </a:lnTo>
                  <a:cubicBezTo>
                    <a:pt x="259" y="1490"/>
                    <a:pt x="398" y="1401"/>
                    <a:pt x="527" y="1311"/>
                  </a:cubicBezTo>
                  <a:cubicBezTo>
                    <a:pt x="656" y="1222"/>
                    <a:pt x="775" y="1103"/>
                    <a:pt x="914" y="1033"/>
                  </a:cubicBezTo>
                  <a:lnTo>
                    <a:pt x="1341" y="795"/>
                  </a:lnTo>
                  <a:lnTo>
                    <a:pt x="1788" y="616"/>
                  </a:lnTo>
                  <a:cubicBezTo>
                    <a:pt x="1858" y="586"/>
                    <a:pt x="1937" y="547"/>
                    <a:pt x="2006" y="527"/>
                  </a:cubicBezTo>
                  <a:lnTo>
                    <a:pt x="2244" y="457"/>
                  </a:lnTo>
                  <a:lnTo>
                    <a:pt x="2473" y="397"/>
                  </a:lnTo>
                  <a:lnTo>
                    <a:pt x="2592" y="368"/>
                  </a:lnTo>
                  <a:cubicBezTo>
                    <a:pt x="2632" y="358"/>
                    <a:pt x="2672" y="358"/>
                    <a:pt x="2711" y="348"/>
                  </a:cubicBezTo>
                  <a:cubicBezTo>
                    <a:pt x="2870" y="328"/>
                    <a:pt x="3029" y="308"/>
                    <a:pt x="3188" y="278"/>
                  </a:cubicBezTo>
                  <a:cubicBezTo>
                    <a:pt x="3188" y="278"/>
                    <a:pt x="3237" y="269"/>
                    <a:pt x="3307" y="269"/>
                  </a:cubicBezTo>
                  <a:lnTo>
                    <a:pt x="3426" y="269"/>
                  </a:lnTo>
                  <a:cubicBezTo>
                    <a:pt x="3466" y="269"/>
                    <a:pt x="3506" y="258"/>
                    <a:pt x="3545" y="258"/>
                  </a:cubicBezTo>
                  <a:lnTo>
                    <a:pt x="3654" y="249"/>
                  </a:lnTo>
                  <a:lnTo>
                    <a:pt x="36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5029075" y="3038125"/>
              <a:ext cx="37000" cy="18650"/>
            </a:xfrm>
            <a:custGeom>
              <a:avLst/>
              <a:gdLst/>
              <a:ahLst/>
              <a:cxnLst/>
              <a:rect l="l" t="t" r="r" b="b"/>
              <a:pathLst>
                <a:path w="1480" h="746" extrusionOk="0">
                  <a:moveTo>
                    <a:pt x="1479" y="0"/>
                  </a:moveTo>
                  <a:lnTo>
                    <a:pt x="1479" y="0"/>
                  </a:lnTo>
                  <a:cubicBezTo>
                    <a:pt x="1410" y="30"/>
                    <a:pt x="1331" y="40"/>
                    <a:pt x="1261" y="70"/>
                  </a:cubicBezTo>
                  <a:lnTo>
                    <a:pt x="1082" y="139"/>
                  </a:lnTo>
                  <a:cubicBezTo>
                    <a:pt x="963" y="199"/>
                    <a:pt x="854" y="258"/>
                    <a:pt x="744" y="308"/>
                  </a:cubicBezTo>
                  <a:cubicBezTo>
                    <a:pt x="636" y="358"/>
                    <a:pt x="517" y="397"/>
                    <a:pt x="397" y="428"/>
                  </a:cubicBezTo>
                  <a:cubicBezTo>
                    <a:pt x="338" y="447"/>
                    <a:pt x="268" y="467"/>
                    <a:pt x="208" y="487"/>
                  </a:cubicBezTo>
                  <a:cubicBezTo>
                    <a:pt x="149" y="517"/>
                    <a:pt x="60" y="547"/>
                    <a:pt x="0" y="586"/>
                  </a:cubicBezTo>
                  <a:lnTo>
                    <a:pt x="208" y="745"/>
                  </a:lnTo>
                  <a:cubicBezTo>
                    <a:pt x="248" y="725"/>
                    <a:pt x="258" y="686"/>
                    <a:pt x="308" y="656"/>
                  </a:cubicBezTo>
                  <a:lnTo>
                    <a:pt x="457" y="567"/>
                  </a:lnTo>
                  <a:cubicBezTo>
                    <a:pt x="556" y="507"/>
                    <a:pt x="675" y="457"/>
                    <a:pt x="784" y="408"/>
                  </a:cubicBezTo>
                  <a:cubicBezTo>
                    <a:pt x="903" y="358"/>
                    <a:pt x="1013" y="318"/>
                    <a:pt x="1122" y="289"/>
                  </a:cubicBezTo>
                  <a:cubicBezTo>
                    <a:pt x="1181" y="269"/>
                    <a:pt x="1241" y="269"/>
                    <a:pt x="1291" y="258"/>
                  </a:cubicBezTo>
                  <a:cubicBezTo>
                    <a:pt x="1351" y="258"/>
                    <a:pt x="1390" y="269"/>
                    <a:pt x="1440" y="278"/>
                  </a:cubicBezTo>
                  <a:lnTo>
                    <a:pt x="14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5080450" y="3132950"/>
              <a:ext cx="34775" cy="51400"/>
            </a:xfrm>
            <a:custGeom>
              <a:avLst/>
              <a:gdLst/>
              <a:ahLst/>
              <a:cxnLst/>
              <a:rect l="l" t="t" r="r" b="b"/>
              <a:pathLst>
                <a:path w="1391" h="2056" extrusionOk="0">
                  <a:moveTo>
                    <a:pt x="169" y="199"/>
                  </a:moveTo>
                  <a:lnTo>
                    <a:pt x="189" y="209"/>
                  </a:lnTo>
                  <a:cubicBezTo>
                    <a:pt x="219" y="229"/>
                    <a:pt x="238" y="249"/>
                    <a:pt x="258" y="258"/>
                  </a:cubicBezTo>
                  <a:lnTo>
                    <a:pt x="308" y="308"/>
                  </a:lnTo>
                  <a:lnTo>
                    <a:pt x="368" y="368"/>
                  </a:lnTo>
                  <a:cubicBezTo>
                    <a:pt x="437" y="447"/>
                    <a:pt x="507" y="527"/>
                    <a:pt x="576" y="616"/>
                  </a:cubicBezTo>
                  <a:cubicBezTo>
                    <a:pt x="715" y="794"/>
                    <a:pt x="874" y="944"/>
                    <a:pt x="1013" y="1112"/>
                  </a:cubicBezTo>
                  <a:lnTo>
                    <a:pt x="1172" y="1321"/>
                  </a:lnTo>
                  <a:cubicBezTo>
                    <a:pt x="1182" y="1331"/>
                    <a:pt x="1202" y="1350"/>
                    <a:pt x="1192" y="1350"/>
                  </a:cubicBezTo>
                  <a:lnTo>
                    <a:pt x="1162" y="1361"/>
                  </a:lnTo>
                  <a:lnTo>
                    <a:pt x="1063" y="1390"/>
                  </a:lnTo>
                  <a:cubicBezTo>
                    <a:pt x="884" y="1430"/>
                    <a:pt x="715" y="1520"/>
                    <a:pt x="547" y="1589"/>
                  </a:cubicBezTo>
                  <a:cubicBezTo>
                    <a:pt x="457" y="1628"/>
                    <a:pt x="377" y="1668"/>
                    <a:pt x="288" y="1718"/>
                  </a:cubicBezTo>
                  <a:cubicBezTo>
                    <a:pt x="268" y="1728"/>
                    <a:pt x="248" y="1738"/>
                    <a:pt x="227" y="1749"/>
                  </a:cubicBezTo>
                  <a:lnTo>
                    <a:pt x="227" y="1749"/>
                  </a:lnTo>
                  <a:cubicBezTo>
                    <a:pt x="212" y="1622"/>
                    <a:pt x="197" y="1493"/>
                    <a:pt x="179" y="1361"/>
                  </a:cubicBezTo>
                  <a:lnTo>
                    <a:pt x="159" y="1043"/>
                  </a:lnTo>
                  <a:lnTo>
                    <a:pt x="159" y="715"/>
                  </a:lnTo>
                  <a:lnTo>
                    <a:pt x="159" y="388"/>
                  </a:lnTo>
                  <a:lnTo>
                    <a:pt x="169" y="269"/>
                  </a:lnTo>
                  <a:lnTo>
                    <a:pt x="169" y="229"/>
                  </a:lnTo>
                  <a:lnTo>
                    <a:pt x="169" y="199"/>
                  </a:lnTo>
                  <a:close/>
                  <a:moveTo>
                    <a:pt x="80" y="0"/>
                  </a:moveTo>
                  <a:cubicBezTo>
                    <a:pt x="80" y="20"/>
                    <a:pt x="70" y="40"/>
                    <a:pt x="70" y="60"/>
                  </a:cubicBezTo>
                  <a:lnTo>
                    <a:pt x="60" y="169"/>
                  </a:lnTo>
                  <a:lnTo>
                    <a:pt x="40" y="377"/>
                  </a:lnTo>
                  <a:lnTo>
                    <a:pt x="20" y="705"/>
                  </a:lnTo>
                  <a:lnTo>
                    <a:pt x="0" y="1033"/>
                  </a:lnTo>
                  <a:lnTo>
                    <a:pt x="0" y="1350"/>
                  </a:lnTo>
                  <a:cubicBezTo>
                    <a:pt x="10" y="1559"/>
                    <a:pt x="20" y="1787"/>
                    <a:pt x="40" y="1996"/>
                  </a:cubicBezTo>
                  <a:lnTo>
                    <a:pt x="140" y="1996"/>
                  </a:lnTo>
                  <a:lnTo>
                    <a:pt x="179" y="2056"/>
                  </a:lnTo>
                  <a:cubicBezTo>
                    <a:pt x="204" y="2034"/>
                    <a:pt x="230" y="2014"/>
                    <a:pt x="256" y="1994"/>
                  </a:cubicBezTo>
                  <a:lnTo>
                    <a:pt x="256" y="1994"/>
                  </a:lnTo>
                  <a:cubicBezTo>
                    <a:pt x="258" y="1995"/>
                    <a:pt x="258" y="1996"/>
                    <a:pt x="258" y="1996"/>
                  </a:cubicBezTo>
                  <a:cubicBezTo>
                    <a:pt x="258" y="1995"/>
                    <a:pt x="258" y="1994"/>
                    <a:pt x="258" y="1993"/>
                  </a:cubicBezTo>
                  <a:lnTo>
                    <a:pt x="258" y="1993"/>
                  </a:lnTo>
                  <a:cubicBezTo>
                    <a:pt x="374" y="1906"/>
                    <a:pt x="497" y="1839"/>
                    <a:pt x="626" y="1758"/>
                  </a:cubicBezTo>
                  <a:cubicBezTo>
                    <a:pt x="785" y="1668"/>
                    <a:pt x="933" y="1579"/>
                    <a:pt x="1112" y="1520"/>
                  </a:cubicBezTo>
                  <a:lnTo>
                    <a:pt x="1281" y="1460"/>
                  </a:lnTo>
                  <a:lnTo>
                    <a:pt x="1381" y="1420"/>
                  </a:lnTo>
                  <a:lnTo>
                    <a:pt x="1390" y="1420"/>
                  </a:lnTo>
                  <a:cubicBezTo>
                    <a:pt x="1390" y="1420"/>
                    <a:pt x="1390" y="1410"/>
                    <a:pt x="1381" y="1410"/>
                  </a:cubicBezTo>
                  <a:lnTo>
                    <a:pt x="1361" y="1381"/>
                  </a:lnTo>
                  <a:lnTo>
                    <a:pt x="1331" y="1341"/>
                  </a:lnTo>
                  <a:cubicBezTo>
                    <a:pt x="1331" y="1341"/>
                    <a:pt x="1271" y="1262"/>
                    <a:pt x="1202" y="1192"/>
                  </a:cubicBezTo>
                  <a:cubicBezTo>
                    <a:pt x="1142" y="1123"/>
                    <a:pt x="1083" y="1043"/>
                    <a:pt x="1083" y="1043"/>
                  </a:cubicBezTo>
                  <a:cubicBezTo>
                    <a:pt x="944" y="884"/>
                    <a:pt x="785" y="715"/>
                    <a:pt x="646" y="547"/>
                  </a:cubicBezTo>
                  <a:cubicBezTo>
                    <a:pt x="576" y="467"/>
                    <a:pt x="516" y="368"/>
                    <a:pt x="437" y="288"/>
                  </a:cubicBezTo>
                  <a:cubicBezTo>
                    <a:pt x="417" y="269"/>
                    <a:pt x="408" y="249"/>
                    <a:pt x="388" y="229"/>
                  </a:cubicBezTo>
                  <a:lnTo>
                    <a:pt x="308" y="159"/>
                  </a:lnTo>
                  <a:cubicBezTo>
                    <a:pt x="258" y="119"/>
                    <a:pt x="199" y="70"/>
                    <a:pt x="130" y="3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5152675" y="3025975"/>
              <a:ext cx="77725" cy="94350"/>
            </a:xfrm>
            <a:custGeom>
              <a:avLst/>
              <a:gdLst/>
              <a:ahLst/>
              <a:cxnLst/>
              <a:rect l="l" t="t" r="r" b="b"/>
              <a:pathLst>
                <a:path w="3109" h="3774" extrusionOk="0">
                  <a:moveTo>
                    <a:pt x="2810" y="0"/>
                  </a:moveTo>
                  <a:cubicBezTo>
                    <a:pt x="2592" y="397"/>
                    <a:pt x="2364" y="784"/>
                    <a:pt x="2185" y="1192"/>
                  </a:cubicBezTo>
                  <a:cubicBezTo>
                    <a:pt x="2086" y="1390"/>
                    <a:pt x="1996" y="1598"/>
                    <a:pt x="1907" y="1797"/>
                  </a:cubicBezTo>
                  <a:cubicBezTo>
                    <a:pt x="1907" y="1797"/>
                    <a:pt x="1848" y="1956"/>
                    <a:pt x="1798" y="2105"/>
                  </a:cubicBezTo>
                  <a:cubicBezTo>
                    <a:pt x="1738" y="2264"/>
                    <a:pt x="1678" y="2412"/>
                    <a:pt x="1678" y="2412"/>
                  </a:cubicBezTo>
                  <a:cubicBezTo>
                    <a:pt x="1649" y="2522"/>
                    <a:pt x="1599" y="2621"/>
                    <a:pt x="1579" y="2730"/>
                  </a:cubicBezTo>
                  <a:lnTo>
                    <a:pt x="1500" y="3048"/>
                  </a:lnTo>
                  <a:lnTo>
                    <a:pt x="1420" y="3366"/>
                  </a:lnTo>
                  <a:lnTo>
                    <a:pt x="1391" y="3495"/>
                  </a:lnTo>
                  <a:lnTo>
                    <a:pt x="1391" y="3515"/>
                  </a:lnTo>
                  <a:cubicBezTo>
                    <a:pt x="1388" y="3518"/>
                    <a:pt x="1384" y="3519"/>
                    <a:pt x="1381" y="3519"/>
                  </a:cubicBezTo>
                  <a:cubicBezTo>
                    <a:pt x="1375" y="3519"/>
                    <a:pt x="1371" y="3515"/>
                    <a:pt x="1371" y="3515"/>
                  </a:cubicBezTo>
                  <a:lnTo>
                    <a:pt x="1321" y="3515"/>
                  </a:lnTo>
                  <a:cubicBezTo>
                    <a:pt x="1082" y="3515"/>
                    <a:pt x="840" y="3506"/>
                    <a:pt x="599" y="3506"/>
                  </a:cubicBezTo>
                  <a:cubicBezTo>
                    <a:pt x="399" y="3506"/>
                    <a:pt x="199" y="3512"/>
                    <a:pt x="1" y="3535"/>
                  </a:cubicBezTo>
                  <a:lnTo>
                    <a:pt x="21" y="3773"/>
                  </a:lnTo>
                  <a:cubicBezTo>
                    <a:pt x="447" y="3683"/>
                    <a:pt x="884" y="3683"/>
                    <a:pt x="1321" y="3654"/>
                  </a:cubicBezTo>
                  <a:lnTo>
                    <a:pt x="1431" y="3644"/>
                  </a:lnTo>
                  <a:cubicBezTo>
                    <a:pt x="1444" y="3644"/>
                    <a:pt x="1461" y="3648"/>
                    <a:pt x="1475" y="3648"/>
                  </a:cubicBezTo>
                  <a:cubicBezTo>
                    <a:pt x="1481" y="3648"/>
                    <a:pt x="1487" y="3647"/>
                    <a:pt x="1490" y="3644"/>
                  </a:cubicBezTo>
                  <a:lnTo>
                    <a:pt x="1510" y="3575"/>
                  </a:lnTo>
                  <a:lnTo>
                    <a:pt x="1539" y="3386"/>
                  </a:lnTo>
                  <a:lnTo>
                    <a:pt x="1609" y="3078"/>
                  </a:lnTo>
                  <a:lnTo>
                    <a:pt x="1689" y="2760"/>
                  </a:lnTo>
                  <a:cubicBezTo>
                    <a:pt x="1709" y="2651"/>
                    <a:pt x="1758" y="2551"/>
                    <a:pt x="1788" y="2452"/>
                  </a:cubicBezTo>
                  <a:cubicBezTo>
                    <a:pt x="1788" y="2452"/>
                    <a:pt x="1848" y="2293"/>
                    <a:pt x="1907" y="2145"/>
                  </a:cubicBezTo>
                  <a:cubicBezTo>
                    <a:pt x="1967" y="1995"/>
                    <a:pt x="2026" y="1837"/>
                    <a:pt x="2026" y="1837"/>
                  </a:cubicBezTo>
                  <a:cubicBezTo>
                    <a:pt x="2126" y="1638"/>
                    <a:pt x="2235" y="1439"/>
                    <a:pt x="2344" y="1251"/>
                  </a:cubicBezTo>
                  <a:cubicBezTo>
                    <a:pt x="2552" y="854"/>
                    <a:pt x="2830" y="486"/>
                    <a:pt x="3108" y="119"/>
                  </a:cubicBezTo>
                  <a:cubicBezTo>
                    <a:pt x="3108" y="119"/>
                    <a:pt x="3039" y="89"/>
                    <a:pt x="2960" y="60"/>
                  </a:cubicBezTo>
                  <a:cubicBezTo>
                    <a:pt x="2880" y="29"/>
                    <a:pt x="2810" y="0"/>
                    <a:pt x="28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5256950" y="3034400"/>
              <a:ext cx="38475" cy="114225"/>
            </a:xfrm>
            <a:custGeom>
              <a:avLst/>
              <a:gdLst/>
              <a:ahLst/>
              <a:cxnLst/>
              <a:rect l="l" t="t" r="r" b="b"/>
              <a:pathLst>
                <a:path w="1539" h="4569" extrusionOk="0">
                  <a:moveTo>
                    <a:pt x="168" y="1"/>
                  </a:moveTo>
                  <a:cubicBezTo>
                    <a:pt x="89" y="10"/>
                    <a:pt x="0" y="10"/>
                    <a:pt x="0" y="10"/>
                  </a:cubicBezTo>
                  <a:cubicBezTo>
                    <a:pt x="60" y="229"/>
                    <a:pt x="119" y="438"/>
                    <a:pt x="168" y="666"/>
                  </a:cubicBezTo>
                  <a:cubicBezTo>
                    <a:pt x="219" y="884"/>
                    <a:pt x="258" y="1113"/>
                    <a:pt x="278" y="1331"/>
                  </a:cubicBezTo>
                  <a:cubicBezTo>
                    <a:pt x="298" y="1559"/>
                    <a:pt x="327" y="1778"/>
                    <a:pt x="338" y="2006"/>
                  </a:cubicBezTo>
                  <a:cubicBezTo>
                    <a:pt x="338" y="2006"/>
                    <a:pt x="327" y="2165"/>
                    <a:pt x="327" y="2334"/>
                  </a:cubicBezTo>
                  <a:cubicBezTo>
                    <a:pt x="318" y="2492"/>
                    <a:pt x="318" y="2662"/>
                    <a:pt x="318" y="2662"/>
                  </a:cubicBezTo>
                  <a:cubicBezTo>
                    <a:pt x="307" y="2770"/>
                    <a:pt x="307" y="2880"/>
                    <a:pt x="288" y="2989"/>
                  </a:cubicBezTo>
                  <a:lnTo>
                    <a:pt x="238" y="3307"/>
                  </a:lnTo>
                  <a:lnTo>
                    <a:pt x="179" y="3624"/>
                  </a:lnTo>
                  <a:lnTo>
                    <a:pt x="139" y="3813"/>
                  </a:lnTo>
                  <a:lnTo>
                    <a:pt x="129" y="3883"/>
                  </a:lnTo>
                  <a:cubicBezTo>
                    <a:pt x="129" y="3893"/>
                    <a:pt x="159" y="3893"/>
                    <a:pt x="179" y="3902"/>
                  </a:cubicBezTo>
                  <a:lnTo>
                    <a:pt x="288" y="3942"/>
                  </a:lnTo>
                  <a:cubicBezTo>
                    <a:pt x="477" y="4041"/>
                    <a:pt x="675" y="4141"/>
                    <a:pt x="864" y="4240"/>
                  </a:cubicBezTo>
                  <a:lnTo>
                    <a:pt x="1152" y="4389"/>
                  </a:lnTo>
                  <a:cubicBezTo>
                    <a:pt x="1251" y="4449"/>
                    <a:pt x="1340" y="4508"/>
                    <a:pt x="1430" y="4568"/>
                  </a:cubicBezTo>
                  <a:lnTo>
                    <a:pt x="1539" y="4359"/>
                  </a:lnTo>
                  <a:cubicBezTo>
                    <a:pt x="1439" y="4310"/>
                    <a:pt x="1350" y="4250"/>
                    <a:pt x="1251" y="4200"/>
                  </a:cubicBezTo>
                  <a:lnTo>
                    <a:pt x="943" y="4072"/>
                  </a:lnTo>
                  <a:cubicBezTo>
                    <a:pt x="744" y="3992"/>
                    <a:pt x="536" y="3902"/>
                    <a:pt x="338" y="3813"/>
                  </a:cubicBezTo>
                  <a:lnTo>
                    <a:pt x="288" y="3803"/>
                  </a:lnTo>
                  <a:cubicBezTo>
                    <a:pt x="288" y="3803"/>
                    <a:pt x="278" y="3803"/>
                    <a:pt x="278" y="3794"/>
                  </a:cubicBezTo>
                  <a:lnTo>
                    <a:pt x="278" y="3783"/>
                  </a:lnTo>
                  <a:lnTo>
                    <a:pt x="298" y="3655"/>
                  </a:lnTo>
                  <a:lnTo>
                    <a:pt x="347" y="3327"/>
                  </a:lnTo>
                  <a:lnTo>
                    <a:pt x="407" y="2999"/>
                  </a:lnTo>
                  <a:cubicBezTo>
                    <a:pt x="417" y="2890"/>
                    <a:pt x="417" y="2781"/>
                    <a:pt x="427" y="2671"/>
                  </a:cubicBezTo>
                  <a:cubicBezTo>
                    <a:pt x="427" y="2671"/>
                    <a:pt x="437" y="2512"/>
                    <a:pt x="447" y="2344"/>
                  </a:cubicBezTo>
                  <a:cubicBezTo>
                    <a:pt x="457" y="2175"/>
                    <a:pt x="457" y="2016"/>
                    <a:pt x="457" y="2016"/>
                  </a:cubicBezTo>
                  <a:cubicBezTo>
                    <a:pt x="457" y="1788"/>
                    <a:pt x="457" y="1569"/>
                    <a:pt x="447" y="1341"/>
                  </a:cubicBezTo>
                  <a:cubicBezTo>
                    <a:pt x="437" y="894"/>
                    <a:pt x="377" y="447"/>
                    <a:pt x="3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5157875" y="3175900"/>
              <a:ext cx="108525" cy="27550"/>
            </a:xfrm>
            <a:custGeom>
              <a:avLst/>
              <a:gdLst/>
              <a:ahLst/>
              <a:cxnLst/>
              <a:rect l="l" t="t" r="r" b="b"/>
              <a:pathLst>
                <a:path w="4341" h="1102" extrusionOk="0">
                  <a:moveTo>
                    <a:pt x="279" y="0"/>
                  </a:moveTo>
                  <a:lnTo>
                    <a:pt x="1" y="10"/>
                  </a:lnTo>
                  <a:lnTo>
                    <a:pt x="21" y="248"/>
                  </a:lnTo>
                  <a:lnTo>
                    <a:pt x="289" y="208"/>
                  </a:lnTo>
                  <a:cubicBezTo>
                    <a:pt x="334" y="204"/>
                    <a:pt x="381" y="204"/>
                    <a:pt x="428" y="204"/>
                  </a:cubicBezTo>
                  <a:cubicBezTo>
                    <a:pt x="475" y="204"/>
                    <a:pt x="522" y="204"/>
                    <a:pt x="567" y="199"/>
                  </a:cubicBezTo>
                  <a:cubicBezTo>
                    <a:pt x="746" y="199"/>
                    <a:pt x="925" y="189"/>
                    <a:pt x="1113" y="179"/>
                  </a:cubicBezTo>
                  <a:lnTo>
                    <a:pt x="1660" y="228"/>
                  </a:lnTo>
                  <a:cubicBezTo>
                    <a:pt x="1749" y="239"/>
                    <a:pt x="1848" y="239"/>
                    <a:pt x="1938" y="258"/>
                  </a:cubicBezTo>
                  <a:lnTo>
                    <a:pt x="2205" y="318"/>
                  </a:lnTo>
                  <a:lnTo>
                    <a:pt x="2474" y="378"/>
                  </a:lnTo>
                  <a:cubicBezTo>
                    <a:pt x="2563" y="397"/>
                    <a:pt x="2652" y="407"/>
                    <a:pt x="2741" y="447"/>
                  </a:cubicBezTo>
                  <a:lnTo>
                    <a:pt x="3258" y="625"/>
                  </a:lnTo>
                  <a:cubicBezTo>
                    <a:pt x="3337" y="656"/>
                    <a:pt x="3427" y="695"/>
                    <a:pt x="3506" y="735"/>
                  </a:cubicBezTo>
                  <a:lnTo>
                    <a:pt x="3745" y="864"/>
                  </a:lnTo>
                  <a:lnTo>
                    <a:pt x="3992" y="983"/>
                  </a:lnTo>
                  <a:cubicBezTo>
                    <a:pt x="4032" y="993"/>
                    <a:pt x="4072" y="1023"/>
                    <a:pt x="4112" y="1042"/>
                  </a:cubicBezTo>
                  <a:lnTo>
                    <a:pt x="4221" y="1102"/>
                  </a:lnTo>
                  <a:lnTo>
                    <a:pt x="4340" y="884"/>
                  </a:lnTo>
                  <a:lnTo>
                    <a:pt x="4211" y="834"/>
                  </a:lnTo>
                  <a:cubicBezTo>
                    <a:pt x="4162" y="814"/>
                    <a:pt x="4122" y="795"/>
                    <a:pt x="4082" y="784"/>
                  </a:cubicBezTo>
                  <a:lnTo>
                    <a:pt x="3824" y="685"/>
                  </a:lnTo>
                  <a:lnTo>
                    <a:pt x="3566" y="586"/>
                  </a:lnTo>
                  <a:cubicBezTo>
                    <a:pt x="3476" y="556"/>
                    <a:pt x="3397" y="517"/>
                    <a:pt x="3297" y="497"/>
                  </a:cubicBezTo>
                  <a:cubicBezTo>
                    <a:pt x="3119" y="447"/>
                    <a:pt x="2940" y="397"/>
                    <a:pt x="2772" y="338"/>
                  </a:cubicBezTo>
                  <a:cubicBezTo>
                    <a:pt x="2682" y="308"/>
                    <a:pt x="2593" y="298"/>
                    <a:pt x="2494" y="278"/>
                  </a:cubicBezTo>
                  <a:lnTo>
                    <a:pt x="2225" y="219"/>
                  </a:lnTo>
                  <a:lnTo>
                    <a:pt x="1947" y="159"/>
                  </a:lnTo>
                  <a:cubicBezTo>
                    <a:pt x="1858" y="139"/>
                    <a:pt x="1768" y="129"/>
                    <a:pt x="1679" y="119"/>
                  </a:cubicBezTo>
                  <a:cubicBezTo>
                    <a:pt x="1490" y="100"/>
                    <a:pt x="1302" y="69"/>
                    <a:pt x="1123" y="40"/>
                  </a:cubicBezTo>
                  <a:lnTo>
                    <a:pt x="557" y="10"/>
                  </a:lnTo>
                  <a:cubicBezTo>
                    <a:pt x="468" y="10"/>
                    <a:pt x="378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5159875" y="3198725"/>
              <a:ext cx="95850" cy="25100"/>
            </a:xfrm>
            <a:custGeom>
              <a:avLst/>
              <a:gdLst/>
              <a:ahLst/>
              <a:cxnLst/>
              <a:rect l="l" t="t" r="r" b="b"/>
              <a:pathLst>
                <a:path w="3834" h="1004" extrusionOk="0">
                  <a:moveTo>
                    <a:pt x="249" y="1"/>
                  </a:moveTo>
                  <a:lnTo>
                    <a:pt x="0" y="21"/>
                  </a:lnTo>
                  <a:lnTo>
                    <a:pt x="20" y="249"/>
                  </a:lnTo>
                  <a:lnTo>
                    <a:pt x="259" y="209"/>
                  </a:lnTo>
                  <a:cubicBezTo>
                    <a:pt x="298" y="204"/>
                    <a:pt x="338" y="204"/>
                    <a:pt x="378" y="204"/>
                  </a:cubicBezTo>
                  <a:cubicBezTo>
                    <a:pt x="417" y="204"/>
                    <a:pt x="457" y="204"/>
                    <a:pt x="497" y="199"/>
                  </a:cubicBezTo>
                  <a:cubicBezTo>
                    <a:pt x="656" y="199"/>
                    <a:pt x="815" y="189"/>
                    <a:pt x="984" y="179"/>
                  </a:cubicBezTo>
                  <a:lnTo>
                    <a:pt x="1460" y="229"/>
                  </a:lnTo>
                  <a:cubicBezTo>
                    <a:pt x="1540" y="239"/>
                    <a:pt x="1629" y="239"/>
                    <a:pt x="1708" y="249"/>
                  </a:cubicBezTo>
                  <a:lnTo>
                    <a:pt x="1947" y="308"/>
                  </a:lnTo>
                  <a:lnTo>
                    <a:pt x="2175" y="358"/>
                  </a:lnTo>
                  <a:cubicBezTo>
                    <a:pt x="2255" y="378"/>
                    <a:pt x="2334" y="388"/>
                    <a:pt x="2414" y="418"/>
                  </a:cubicBezTo>
                  <a:lnTo>
                    <a:pt x="2870" y="577"/>
                  </a:lnTo>
                  <a:cubicBezTo>
                    <a:pt x="2939" y="606"/>
                    <a:pt x="3009" y="636"/>
                    <a:pt x="3089" y="676"/>
                  </a:cubicBezTo>
                  <a:lnTo>
                    <a:pt x="3297" y="785"/>
                  </a:lnTo>
                  <a:lnTo>
                    <a:pt x="3515" y="894"/>
                  </a:lnTo>
                  <a:cubicBezTo>
                    <a:pt x="3546" y="904"/>
                    <a:pt x="3585" y="924"/>
                    <a:pt x="3615" y="944"/>
                  </a:cubicBezTo>
                  <a:lnTo>
                    <a:pt x="3714" y="1003"/>
                  </a:lnTo>
                  <a:lnTo>
                    <a:pt x="3833" y="785"/>
                  </a:lnTo>
                  <a:lnTo>
                    <a:pt x="3714" y="735"/>
                  </a:lnTo>
                  <a:cubicBezTo>
                    <a:pt x="3674" y="725"/>
                    <a:pt x="3645" y="705"/>
                    <a:pt x="3605" y="696"/>
                  </a:cubicBezTo>
                  <a:lnTo>
                    <a:pt x="3376" y="616"/>
                  </a:lnTo>
                  <a:lnTo>
                    <a:pt x="3148" y="527"/>
                  </a:lnTo>
                  <a:cubicBezTo>
                    <a:pt x="3069" y="497"/>
                    <a:pt x="2989" y="467"/>
                    <a:pt x="2910" y="447"/>
                  </a:cubicBezTo>
                  <a:cubicBezTo>
                    <a:pt x="2751" y="407"/>
                    <a:pt x="2602" y="358"/>
                    <a:pt x="2443" y="308"/>
                  </a:cubicBezTo>
                  <a:cubicBezTo>
                    <a:pt x="2364" y="279"/>
                    <a:pt x="2284" y="268"/>
                    <a:pt x="2205" y="259"/>
                  </a:cubicBezTo>
                  <a:lnTo>
                    <a:pt x="1966" y="209"/>
                  </a:lnTo>
                  <a:lnTo>
                    <a:pt x="1719" y="149"/>
                  </a:lnTo>
                  <a:cubicBezTo>
                    <a:pt x="1639" y="129"/>
                    <a:pt x="1560" y="129"/>
                    <a:pt x="1480" y="120"/>
                  </a:cubicBezTo>
                  <a:cubicBezTo>
                    <a:pt x="1311" y="100"/>
                    <a:pt x="1152" y="70"/>
                    <a:pt x="984" y="40"/>
                  </a:cubicBezTo>
                  <a:cubicBezTo>
                    <a:pt x="825" y="40"/>
                    <a:pt x="656" y="30"/>
                    <a:pt x="497" y="21"/>
                  </a:cubicBezTo>
                  <a:cubicBezTo>
                    <a:pt x="408" y="10"/>
                    <a:pt x="328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5224400" y="3024650"/>
              <a:ext cx="39250" cy="12750"/>
            </a:xfrm>
            <a:custGeom>
              <a:avLst/>
              <a:gdLst/>
              <a:ahLst/>
              <a:cxnLst/>
              <a:rect l="l" t="t" r="r" b="b"/>
              <a:pathLst>
                <a:path w="1570" h="510" extrusionOk="0">
                  <a:moveTo>
                    <a:pt x="45" y="1"/>
                  </a:moveTo>
                  <a:cubicBezTo>
                    <a:pt x="30" y="1"/>
                    <a:pt x="16" y="1"/>
                    <a:pt x="1" y="3"/>
                  </a:cubicBezTo>
                  <a:lnTo>
                    <a:pt x="91" y="241"/>
                  </a:lnTo>
                  <a:cubicBezTo>
                    <a:pt x="98" y="243"/>
                    <a:pt x="105" y="243"/>
                    <a:pt x="111" y="243"/>
                  </a:cubicBezTo>
                  <a:cubicBezTo>
                    <a:pt x="149" y="243"/>
                    <a:pt x="179" y="221"/>
                    <a:pt x="230" y="221"/>
                  </a:cubicBezTo>
                  <a:lnTo>
                    <a:pt x="398" y="221"/>
                  </a:lnTo>
                  <a:cubicBezTo>
                    <a:pt x="517" y="232"/>
                    <a:pt x="636" y="252"/>
                    <a:pt x="766" y="281"/>
                  </a:cubicBezTo>
                  <a:cubicBezTo>
                    <a:pt x="885" y="301"/>
                    <a:pt x="1004" y="331"/>
                    <a:pt x="1113" y="360"/>
                  </a:cubicBezTo>
                  <a:cubicBezTo>
                    <a:pt x="1173" y="380"/>
                    <a:pt x="1212" y="411"/>
                    <a:pt x="1262" y="430"/>
                  </a:cubicBezTo>
                  <a:cubicBezTo>
                    <a:pt x="1312" y="460"/>
                    <a:pt x="1342" y="490"/>
                    <a:pt x="1382" y="510"/>
                  </a:cubicBezTo>
                  <a:lnTo>
                    <a:pt x="1570" y="301"/>
                  </a:lnTo>
                  <a:cubicBezTo>
                    <a:pt x="1490" y="281"/>
                    <a:pt x="1421" y="261"/>
                    <a:pt x="1351" y="252"/>
                  </a:cubicBezTo>
                  <a:lnTo>
                    <a:pt x="1153" y="221"/>
                  </a:lnTo>
                  <a:cubicBezTo>
                    <a:pt x="1024" y="202"/>
                    <a:pt x="895" y="192"/>
                    <a:pt x="775" y="172"/>
                  </a:cubicBezTo>
                  <a:cubicBezTo>
                    <a:pt x="656" y="152"/>
                    <a:pt x="537" y="113"/>
                    <a:pt x="418" y="82"/>
                  </a:cubicBezTo>
                  <a:cubicBezTo>
                    <a:pt x="358" y="63"/>
                    <a:pt x="299" y="43"/>
                    <a:pt x="230" y="23"/>
                  </a:cubicBezTo>
                  <a:cubicBezTo>
                    <a:pt x="173" y="15"/>
                    <a:pt x="110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5198100" y="3121025"/>
              <a:ext cx="36525" cy="47450"/>
            </a:xfrm>
            <a:custGeom>
              <a:avLst/>
              <a:gdLst/>
              <a:ahLst/>
              <a:cxnLst/>
              <a:rect l="l" t="t" r="r" b="b"/>
              <a:pathLst>
                <a:path w="1461" h="1898" extrusionOk="0">
                  <a:moveTo>
                    <a:pt x="1083" y="219"/>
                  </a:moveTo>
                  <a:lnTo>
                    <a:pt x="1093" y="239"/>
                  </a:lnTo>
                  <a:cubicBezTo>
                    <a:pt x="1113" y="269"/>
                    <a:pt x="1123" y="298"/>
                    <a:pt x="1132" y="329"/>
                  </a:cubicBezTo>
                  <a:lnTo>
                    <a:pt x="1143" y="388"/>
                  </a:lnTo>
                  <a:cubicBezTo>
                    <a:pt x="1152" y="408"/>
                    <a:pt x="1152" y="437"/>
                    <a:pt x="1163" y="468"/>
                  </a:cubicBezTo>
                  <a:cubicBezTo>
                    <a:pt x="1182" y="576"/>
                    <a:pt x="1192" y="686"/>
                    <a:pt x="1202" y="795"/>
                  </a:cubicBezTo>
                  <a:cubicBezTo>
                    <a:pt x="1232" y="1013"/>
                    <a:pt x="1271" y="1222"/>
                    <a:pt x="1302" y="1430"/>
                  </a:cubicBezTo>
                  <a:cubicBezTo>
                    <a:pt x="1302" y="1430"/>
                    <a:pt x="1311" y="1500"/>
                    <a:pt x="1321" y="1560"/>
                  </a:cubicBezTo>
                  <a:cubicBezTo>
                    <a:pt x="1321" y="1629"/>
                    <a:pt x="1331" y="1699"/>
                    <a:pt x="1331" y="1699"/>
                  </a:cubicBezTo>
                  <a:cubicBezTo>
                    <a:pt x="1331" y="1708"/>
                    <a:pt x="1341" y="1728"/>
                    <a:pt x="1331" y="1728"/>
                  </a:cubicBezTo>
                  <a:lnTo>
                    <a:pt x="1291" y="1719"/>
                  </a:lnTo>
                  <a:lnTo>
                    <a:pt x="1202" y="1699"/>
                  </a:lnTo>
                  <a:cubicBezTo>
                    <a:pt x="902" y="1642"/>
                    <a:pt x="603" y="1552"/>
                    <a:pt x="298" y="1548"/>
                  </a:cubicBezTo>
                  <a:lnTo>
                    <a:pt x="298" y="1548"/>
                  </a:lnTo>
                  <a:cubicBezTo>
                    <a:pt x="355" y="1430"/>
                    <a:pt x="413" y="1313"/>
                    <a:pt x="468" y="1192"/>
                  </a:cubicBezTo>
                  <a:lnTo>
                    <a:pt x="626" y="914"/>
                  </a:lnTo>
                  <a:lnTo>
                    <a:pt x="795" y="636"/>
                  </a:lnTo>
                  <a:lnTo>
                    <a:pt x="984" y="368"/>
                  </a:lnTo>
                  <a:lnTo>
                    <a:pt x="1043" y="279"/>
                  </a:lnTo>
                  <a:lnTo>
                    <a:pt x="1073" y="239"/>
                  </a:lnTo>
                  <a:lnTo>
                    <a:pt x="1083" y="219"/>
                  </a:lnTo>
                  <a:close/>
                  <a:moveTo>
                    <a:pt x="1113" y="1"/>
                  </a:moveTo>
                  <a:cubicBezTo>
                    <a:pt x="1103" y="11"/>
                    <a:pt x="1093" y="31"/>
                    <a:pt x="1083" y="40"/>
                  </a:cubicBezTo>
                  <a:lnTo>
                    <a:pt x="1013" y="130"/>
                  </a:lnTo>
                  <a:lnTo>
                    <a:pt x="885" y="289"/>
                  </a:lnTo>
                  <a:lnTo>
                    <a:pt x="686" y="557"/>
                  </a:lnTo>
                  <a:cubicBezTo>
                    <a:pt x="686" y="557"/>
                    <a:pt x="636" y="616"/>
                    <a:pt x="596" y="686"/>
                  </a:cubicBezTo>
                  <a:cubicBezTo>
                    <a:pt x="547" y="746"/>
                    <a:pt x="497" y="815"/>
                    <a:pt x="497" y="815"/>
                  </a:cubicBezTo>
                  <a:lnTo>
                    <a:pt x="329" y="1103"/>
                  </a:lnTo>
                  <a:cubicBezTo>
                    <a:pt x="209" y="1291"/>
                    <a:pt x="100" y="1480"/>
                    <a:pt x="1" y="1669"/>
                  </a:cubicBezTo>
                  <a:lnTo>
                    <a:pt x="97" y="1725"/>
                  </a:lnTo>
                  <a:lnTo>
                    <a:pt x="100" y="1788"/>
                  </a:lnTo>
                  <a:cubicBezTo>
                    <a:pt x="128" y="1784"/>
                    <a:pt x="158" y="1781"/>
                    <a:pt x="188" y="1777"/>
                  </a:cubicBezTo>
                  <a:lnTo>
                    <a:pt x="188" y="1777"/>
                  </a:lnTo>
                  <a:lnTo>
                    <a:pt x="190" y="1778"/>
                  </a:lnTo>
                  <a:cubicBezTo>
                    <a:pt x="190" y="1778"/>
                    <a:pt x="190" y="1777"/>
                    <a:pt x="190" y="1777"/>
                  </a:cubicBezTo>
                  <a:lnTo>
                    <a:pt x="190" y="1777"/>
                  </a:lnTo>
                  <a:cubicBezTo>
                    <a:pt x="244" y="1771"/>
                    <a:pt x="301" y="1764"/>
                    <a:pt x="358" y="1758"/>
                  </a:cubicBezTo>
                  <a:cubicBezTo>
                    <a:pt x="376" y="1756"/>
                    <a:pt x="395" y="1755"/>
                    <a:pt x="413" y="1755"/>
                  </a:cubicBezTo>
                  <a:cubicBezTo>
                    <a:pt x="484" y="1755"/>
                    <a:pt x="555" y="1768"/>
                    <a:pt x="626" y="1768"/>
                  </a:cubicBezTo>
                  <a:cubicBezTo>
                    <a:pt x="805" y="1788"/>
                    <a:pt x="984" y="1808"/>
                    <a:pt x="1172" y="1827"/>
                  </a:cubicBezTo>
                  <a:cubicBezTo>
                    <a:pt x="1172" y="1827"/>
                    <a:pt x="1212" y="1838"/>
                    <a:pt x="1262" y="1847"/>
                  </a:cubicBezTo>
                  <a:cubicBezTo>
                    <a:pt x="1302" y="1858"/>
                    <a:pt x="1351" y="1867"/>
                    <a:pt x="1351" y="1867"/>
                  </a:cubicBezTo>
                  <a:lnTo>
                    <a:pt x="1450" y="1897"/>
                  </a:lnTo>
                  <a:lnTo>
                    <a:pt x="1460" y="1897"/>
                  </a:lnTo>
                  <a:lnTo>
                    <a:pt x="1460" y="1887"/>
                  </a:lnTo>
                  <a:lnTo>
                    <a:pt x="1450" y="1858"/>
                  </a:lnTo>
                  <a:lnTo>
                    <a:pt x="1450" y="1798"/>
                  </a:lnTo>
                  <a:lnTo>
                    <a:pt x="1430" y="1600"/>
                  </a:lnTo>
                  <a:cubicBezTo>
                    <a:pt x="1410" y="1510"/>
                    <a:pt x="1401" y="1410"/>
                    <a:pt x="1401" y="1410"/>
                  </a:cubicBezTo>
                  <a:cubicBezTo>
                    <a:pt x="1371" y="1192"/>
                    <a:pt x="1321" y="984"/>
                    <a:pt x="1302" y="775"/>
                  </a:cubicBezTo>
                  <a:cubicBezTo>
                    <a:pt x="1291" y="666"/>
                    <a:pt x="1282" y="557"/>
                    <a:pt x="1262" y="448"/>
                  </a:cubicBezTo>
                  <a:cubicBezTo>
                    <a:pt x="1262" y="418"/>
                    <a:pt x="1252" y="388"/>
                    <a:pt x="1252" y="358"/>
                  </a:cubicBezTo>
                  <a:lnTo>
                    <a:pt x="1232" y="269"/>
                  </a:lnTo>
                  <a:cubicBezTo>
                    <a:pt x="1202" y="199"/>
                    <a:pt x="1182" y="120"/>
                    <a:pt x="1143" y="51"/>
                  </a:cubicBezTo>
                  <a:lnTo>
                    <a:pt x="111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5292675" y="3107125"/>
              <a:ext cx="114225" cy="58650"/>
            </a:xfrm>
            <a:custGeom>
              <a:avLst/>
              <a:gdLst/>
              <a:ahLst/>
              <a:cxnLst/>
              <a:rect l="l" t="t" r="r" b="b"/>
              <a:pathLst>
                <a:path w="4569" h="2346" extrusionOk="0">
                  <a:moveTo>
                    <a:pt x="4379" y="0"/>
                  </a:moveTo>
                  <a:cubicBezTo>
                    <a:pt x="3982" y="209"/>
                    <a:pt x="3585" y="408"/>
                    <a:pt x="3218" y="656"/>
                  </a:cubicBezTo>
                  <a:cubicBezTo>
                    <a:pt x="3029" y="765"/>
                    <a:pt x="2841" y="885"/>
                    <a:pt x="2652" y="1013"/>
                  </a:cubicBezTo>
                  <a:lnTo>
                    <a:pt x="2393" y="1212"/>
                  </a:lnTo>
                  <a:cubicBezTo>
                    <a:pt x="2254" y="1311"/>
                    <a:pt x="2126" y="1410"/>
                    <a:pt x="2126" y="1410"/>
                  </a:cubicBezTo>
                  <a:cubicBezTo>
                    <a:pt x="2036" y="1480"/>
                    <a:pt x="1947" y="1549"/>
                    <a:pt x="1868" y="1619"/>
                  </a:cubicBezTo>
                  <a:lnTo>
                    <a:pt x="1629" y="1847"/>
                  </a:lnTo>
                  <a:lnTo>
                    <a:pt x="1391" y="2076"/>
                  </a:lnTo>
                  <a:lnTo>
                    <a:pt x="1292" y="2175"/>
                  </a:lnTo>
                  <a:lnTo>
                    <a:pt x="1272" y="2185"/>
                  </a:lnTo>
                  <a:lnTo>
                    <a:pt x="1261" y="2175"/>
                  </a:lnTo>
                  <a:lnTo>
                    <a:pt x="1222" y="2145"/>
                  </a:lnTo>
                  <a:cubicBezTo>
                    <a:pt x="1043" y="2026"/>
                    <a:pt x="864" y="1887"/>
                    <a:pt x="676" y="1768"/>
                  </a:cubicBezTo>
                  <a:cubicBezTo>
                    <a:pt x="487" y="1659"/>
                    <a:pt x="299" y="1560"/>
                    <a:pt x="110" y="1450"/>
                  </a:cubicBezTo>
                  <a:lnTo>
                    <a:pt x="1" y="1659"/>
                  </a:lnTo>
                  <a:cubicBezTo>
                    <a:pt x="189" y="1748"/>
                    <a:pt x="388" y="1838"/>
                    <a:pt x="586" y="1927"/>
                  </a:cubicBezTo>
                  <a:cubicBezTo>
                    <a:pt x="775" y="2036"/>
                    <a:pt x="954" y="2145"/>
                    <a:pt x="1142" y="2255"/>
                  </a:cubicBezTo>
                  <a:lnTo>
                    <a:pt x="1242" y="2324"/>
                  </a:lnTo>
                  <a:cubicBezTo>
                    <a:pt x="1259" y="2324"/>
                    <a:pt x="1276" y="2346"/>
                    <a:pt x="1292" y="2346"/>
                  </a:cubicBezTo>
                  <a:cubicBezTo>
                    <a:pt x="1295" y="2346"/>
                    <a:pt x="1298" y="2345"/>
                    <a:pt x="1301" y="2344"/>
                  </a:cubicBezTo>
                  <a:lnTo>
                    <a:pt x="1341" y="2304"/>
                  </a:lnTo>
                  <a:lnTo>
                    <a:pt x="1480" y="2165"/>
                  </a:lnTo>
                  <a:lnTo>
                    <a:pt x="1709" y="1927"/>
                  </a:lnTo>
                  <a:lnTo>
                    <a:pt x="1947" y="1699"/>
                  </a:lnTo>
                  <a:cubicBezTo>
                    <a:pt x="2026" y="1619"/>
                    <a:pt x="2115" y="1560"/>
                    <a:pt x="2205" y="1490"/>
                  </a:cubicBezTo>
                  <a:cubicBezTo>
                    <a:pt x="2205" y="1490"/>
                    <a:pt x="2334" y="1401"/>
                    <a:pt x="2463" y="1302"/>
                  </a:cubicBezTo>
                  <a:cubicBezTo>
                    <a:pt x="2602" y="1202"/>
                    <a:pt x="2731" y="1113"/>
                    <a:pt x="2731" y="1113"/>
                  </a:cubicBezTo>
                  <a:cubicBezTo>
                    <a:pt x="2920" y="993"/>
                    <a:pt x="3119" y="894"/>
                    <a:pt x="3317" y="785"/>
                  </a:cubicBezTo>
                  <a:cubicBezTo>
                    <a:pt x="3704" y="576"/>
                    <a:pt x="4131" y="418"/>
                    <a:pt x="4568" y="269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5376100" y="3132700"/>
              <a:ext cx="57100" cy="114950"/>
            </a:xfrm>
            <a:custGeom>
              <a:avLst/>
              <a:gdLst/>
              <a:ahLst/>
              <a:cxnLst/>
              <a:rect l="l" t="t" r="r" b="b"/>
              <a:pathLst>
                <a:path w="2284" h="4598" extrusionOk="0">
                  <a:moveTo>
                    <a:pt x="2006" y="1"/>
                  </a:moveTo>
                  <a:cubicBezTo>
                    <a:pt x="1867" y="437"/>
                    <a:pt x="1728" y="854"/>
                    <a:pt x="1519" y="1261"/>
                  </a:cubicBezTo>
                  <a:cubicBezTo>
                    <a:pt x="1420" y="1460"/>
                    <a:pt x="1311" y="1658"/>
                    <a:pt x="1201" y="1857"/>
                  </a:cubicBezTo>
                  <a:cubicBezTo>
                    <a:pt x="1201" y="1857"/>
                    <a:pt x="1112" y="1986"/>
                    <a:pt x="1013" y="2125"/>
                  </a:cubicBezTo>
                  <a:lnTo>
                    <a:pt x="834" y="2403"/>
                  </a:lnTo>
                  <a:cubicBezTo>
                    <a:pt x="764" y="2483"/>
                    <a:pt x="705" y="2582"/>
                    <a:pt x="636" y="2662"/>
                  </a:cubicBezTo>
                  <a:lnTo>
                    <a:pt x="407" y="2900"/>
                  </a:lnTo>
                  <a:lnTo>
                    <a:pt x="188" y="3138"/>
                  </a:lnTo>
                  <a:lnTo>
                    <a:pt x="49" y="3277"/>
                  </a:lnTo>
                  <a:lnTo>
                    <a:pt x="10" y="3317"/>
                  </a:lnTo>
                  <a:cubicBezTo>
                    <a:pt x="0" y="3337"/>
                    <a:pt x="29" y="3357"/>
                    <a:pt x="40" y="3366"/>
                  </a:cubicBezTo>
                  <a:lnTo>
                    <a:pt x="109" y="3465"/>
                  </a:lnTo>
                  <a:cubicBezTo>
                    <a:pt x="228" y="3644"/>
                    <a:pt x="327" y="3843"/>
                    <a:pt x="437" y="4032"/>
                  </a:cubicBezTo>
                  <a:cubicBezTo>
                    <a:pt x="546" y="4220"/>
                    <a:pt x="655" y="4399"/>
                    <a:pt x="735" y="4597"/>
                  </a:cubicBezTo>
                  <a:lnTo>
                    <a:pt x="943" y="4489"/>
                  </a:lnTo>
                  <a:cubicBezTo>
                    <a:pt x="844" y="4290"/>
                    <a:pt x="715" y="4111"/>
                    <a:pt x="596" y="3922"/>
                  </a:cubicBezTo>
                  <a:cubicBezTo>
                    <a:pt x="466" y="3743"/>
                    <a:pt x="357" y="3555"/>
                    <a:pt x="218" y="3386"/>
                  </a:cubicBezTo>
                  <a:lnTo>
                    <a:pt x="188" y="3346"/>
                  </a:lnTo>
                  <a:cubicBezTo>
                    <a:pt x="179" y="3346"/>
                    <a:pt x="179" y="3337"/>
                    <a:pt x="179" y="3337"/>
                  </a:cubicBezTo>
                  <a:lnTo>
                    <a:pt x="188" y="3317"/>
                  </a:lnTo>
                  <a:lnTo>
                    <a:pt x="278" y="3218"/>
                  </a:lnTo>
                  <a:lnTo>
                    <a:pt x="497" y="2979"/>
                  </a:lnTo>
                  <a:lnTo>
                    <a:pt x="715" y="2731"/>
                  </a:lnTo>
                  <a:cubicBezTo>
                    <a:pt x="794" y="2651"/>
                    <a:pt x="844" y="2562"/>
                    <a:pt x="914" y="2473"/>
                  </a:cubicBezTo>
                  <a:cubicBezTo>
                    <a:pt x="914" y="2473"/>
                    <a:pt x="1013" y="2334"/>
                    <a:pt x="1112" y="2205"/>
                  </a:cubicBezTo>
                  <a:cubicBezTo>
                    <a:pt x="1201" y="2066"/>
                    <a:pt x="1300" y="1927"/>
                    <a:pt x="1300" y="1927"/>
                  </a:cubicBezTo>
                  <a:cubicBezTo>
                    <a:pt x="1420" y="1738"/>
                    <a:pt x="1539" y="1550"/>
                    <a:pt x="1648" y="1360"/>
                  </a:cubicBezTo>
                  <a:cubicBezTo>
                    <a:pt x="1887" y="983"/>
                    <a:pt x="2085" y="566"/>
                    <a:pt x="2284" y="169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5263625" y="3198225"/>
              <a:ext cx="82200" cy="80200"/>
            </a:xfrm>
            <a:custGeom>
              <a:avLst/>
              <a:gdLst/>
              <a:ahLst/>
              <a:cxnLst/>
              <a:rect l="l" t="t" r="r" b="b"/>
              <a:pathLst>
                <a:path w="3288" h="3208" extrusionOk="0">
                  <a:moveTo>
                    <a:pt x="110" y="1"/>
                  </a:moveTo>
                  <a:lnTo>
                    <a:pt x="1" y="209"/>
                  </a:lnTo>
                  <a:lnTo>
                    <a:pt x="477" y="447"/>
                  </a:lnTo>
                  <a:cubicBezTo>
                    <a:pt x="636" y="547"/>
                    <a:pt x="786" y="646"/>
                    <a:pt x="944" y="745"/>
                  </a:cubicBezTo>
                  <a:cubicBezTo>
                    <a:pt x="1103" y="835"/>
                    <a:pt x="1232" y="964"/>
                    <a:pt x="1381" y="1073"/>
                  </a:cubicBezTo>
                  <a:cubicBezTo>
                    <a:pt x="1520" y="1192"/>
                    <a:pt x="1669" y="1301"/>
                    <a:pt x="1788" y="1440"/>
                  </a:cubicBezTo>
                  <a:lnTo>
                    <a:pt x="2176" y="1837"/>
                  </a:lnTo>
                  <a:lnTo>
                    <a:pt x="2503" y="2274"/>
                  </a:lnTo>
                  <a:cubicBezTo>
                    <a:pt x="2622" y="2413"/>
                    <a:pt x="2701" y="2582"/>
                    <a:pt x="2801" y="2741"/>
                  </a:cubicBezTo>
                  <a:lnTo>
                    <a:pt x="2940" y="2969"/>
                  </a:lnTo>
                  <a:cubicBezTo>
                    <a:pt x="2960" y="3009"/>
                    <a:pt x="2990" y="3049"/>
                    <a:pt x="3010" y="3088"/>
                  </a:cubicBezTo>
                  <a:lnTo>
                    <a:pt x="3069" y="3208"/>
                  </a:lnTo>
                  <a:lnTo>
                    <a:pt x="3288" y="3079"/>
                  </a:lnTo>
                  <a:lnTo>
                    <a:pt x="3198" y="2960"/>
                  </a:lnTo>
                  <a:cubicBezTo>
                    <a:pt x="3178" y="2920"/>
                    <a:pt x="3138" y="2890"/>
                    <a:pt x="3119" y="2860"/>
                  </a:cubicBezTo>
                  <a:lnTo>
                    <a:pt x="2950" y="2632"/>
                  </a:lnTo>
                  <a:cubicBezTo>
                    <a:pt x="2840" y="2483"/>
                    <a:pt x="2741" y="2324"/>
                    <a:pt x="2613" y="2195"/>
                  </a:cubicBezTo>
                  <a:cubicBezTo>
                    <a:pt x="2493" y="2056"/>
                    <a:pt x="2374" y="1907"/>
                    <a:pt x="2255" y="1768"/>
                  </a:cubicBezTo>
                  <a:lnTo>
                    <a:pt x="1858" y="1371"/>
                  </a:lnTo>
                  <a:cubicBezTo>
                    <a:pt x="1739" y="1222"/>
                    <a:pt x="1589" y="1113"/>
                    <a:pt x="1450" y="994"/>
                  </a:cubicBezTo>
                  <a:cubicBezTo>
                    <a:pt x="1311" y="864"/>
                    <a:pt x="1183" y="736"/>
                    <a:pt x="1024" y="626"/>
                  </a:cubicBezTo>
                  <a:cubicBezTo>
                    <a:pt x="875" y="517"/>
                    <a:pt x="726" y="408"/>
                    <a:pt x="577" y="288"/>
                  </a:cubicBezTo>
                  <a:cubicBezTo>
                    <a:pt x="418" y="189"/>
                    <a:pt x="269" y="10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5252700" y="3218325"/>
              <a:ext cx="73025" cy="71275"/>
            </a:xfrm>
            <a:custGeom>
              <a:avLst/>
              <a:gdLst/>
              <a:ahLst/>
              <a:cxnLst/>
              <a:rect l="l" t="t" r="r" b="b"/>
              <a:pathLst>
                <a:path w="2921" h="2851" extrusionOk="0">
                  <a:moveTo>
                    <a:pt x="120" y="1"/>
                  </a:moveTo>
                  <a:lnTo>
                    <a:pt x="1" y="210"/>
                  </a:lnTo>
                  <a:cubicBezTo>
                    <a:pt x="150" y="279"/>
                    <a:pt x="289" y="349"/>
                    <a:pt x="428" y="418"/>
                  </a:cubicBezTo>
                  <a:cubicBezTo>
                    <a:pt x="567" y="508"/>
                    <a:pt x="696" y="596"/>
                    <a:pt x="835" y="676"/>
                  </a:cubicBezTo>
                  <a:cubicBezTo>
                    <a:pt x="984" y="755"/>
                    <a:pt x="1093" y="874"/>
                    <a:pt x="1223" y="974"/>
                  </a:cubicBezTo>
                  <a:cubicBezTo>
                    <a:pt x="1351" y="1073"/>
                    <a:pt x="1481" y="1172"/>
                    <a:pt x="1590" y="1292"/>
                  </a:cubicBezTo>
                  <a:lnTo>
                    <a:pt x="1927" y="1639"/>
                  </a:lnTo>
                  <a:lnTo>
                    <a:pt x="2215" y="2037"/>
                  </a:lnTo>
                  <a:cubicBezTo>
                    <a:pt x="2315" y="2156"/>
                    <a:pt x="2384" y="2304"/>
                    <a:pt x="2474" y="2443"/>
                  </a:cubicBezTo>
                  <a:lnTo>
                    <a:pt x="2593" y="2642"/>
                  </a:lnTo>
                  <a:cubicBezTo>
                    <a:pt x="2602" y="2682"/>
                    <a:pt x="2642" y="2712"/>
                    <a:pt x="2652" y="2751"/>
                  </a:cubicBezTo>
                  <a:lnTo>
                    <a:pt x="2702" y="2851"/>
                  </a:lnTo>
                  <a:lnTo>
                    <a:pt x="2920" y="2732"/>
                  </a:lnTo>
                  <a:lnTo>
                    <a:pt x="2851" y="2622"/>
                  </a:lnTo>
                  <a:cubicBezTo>
                    <a:pt x="2831" y="2593"/>
                    <a:pt x="2791" y="2562"/>
                    <a:pt x="2772" y="2533"/>
                  </a:cubicBezTo>
                  <a:lnTo>
                    <a:pt x="2622" y="2334"/>
                  </a:lnTo>
                  <a:cubicBezTo>
                    <a:pt x="2523" y="2205"/>
                    <a:pt x="2443" y="2066"/>
                    <a:pt x="2324" y="1947"/>
                  </a:cubicBezTo>
                  <a:cubicBezTo>
                    <a:pt x="2215" y="1828"/>
                    <a:pt x="2106" y="1699"/>
                    <a:pt x="2007" y="1570"/>
                  </a:cubicBezTo>
                  <a:cubicBezTo>
                    <a:pt x="1887" y="1461"/>
                    <a:pt x="1768" y="1342"/>
                    <a:pt x="1659" y="1222"/>
                  </a:cubicBezTo>
                  <a:cubicBezTo>
                    <a:pt x="1550" y="1093"/>
                    <a:pt x="1421" y="994"/>
                    <a:pt x="1292" y="885"/>
                  </a:cubicBezTo>
                  <a:cubicBezTo>
                    <a:pt x="1173" y="786"/>
                    <a:pt x="1053" y="656"/>
                    <a:pt x="914" y="567"/>
                  </a:cubicBezTo>
                  <a:lnTo>
                    <a:pt x="528" y="269"/>
                  </a:lnTo>
                  <a:cubicBezTo>
                    <a:pt x="389" y="179"/>
                    <a:pt x="250" y="90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5402900" y="3106875"/>
              <a:ext cx="30050" cy="29325"/>
            </a:xfrm>
            <a:custGeom>
              <a:avLst/>
              <a:gdLst/>
              <a:ahLst/>
              <a:cxnLst/>
              <a:rect l="l" t="t" r="r" b="b"/>
              <a:pathLst>
                <a:path w="1202" h="1173" extrusionOk="0">
                  <a:moveTo>
                    <a:pt x="50" y="1"/>
                  </a:moveTo>
                  <a:lnTo>
                    <a:pt x="0" y="249"/>
                  </a:lnTo>
                  <a:cubicBezTo>
                    <a:pt x="30" y="279"/>
                    <a:pt x="69" y="279"/>
                    <a:pt x="120" y="299"/>
                  </a:cubicBezTo>
                  <a:lnTo>
                    <a:pt x="268" y="388"/>
                  </a:lnTo>
                  <a:cubicBezTo>
                    <a:pt x="367" y="467"/>
                    <a:pt x="447" y="547"/>
                    <a:pt x="546" y="636"/>
                  </a:cubicBezTo>
                  <a:cubicBezTo>
                    <a:pt x="636" y="725"/>
                    <a:pt x="715" y="805"/>
                    <a:pt x="784" y="904"/>
                  </a:cubicBezTo>
                  <a:cubicBezTo>
                    <a:pt x="824" y="944"/>
                    <a:pt x="854" y="994"/>
                    <a:pt x="884" y="1043"/>
                  </a:cubicBezTo>
                  <a:cubicBezTo>
                    <a:pt x="904" y="1093"/>
                    <a:pt x="914" y="1133"/>
                    <a:pt x="934" y="1173"/>
                  </a:cubicBezTo>
                  <a:lnTo>
                    <a:pt x="1201" y="1103"/>
                  </a:lnTo>
                  <a:cubicBezTo>
                    <a:pt x="1142" y="1043"/>
                    <a:pt x="1093" y="984"/>
                    <a:pt x="1043" y="934"/>
                  </a:cubicBezTo>
                  <a:lnTo>
                    <a:pt x="894" y="805"/>
                  </a:lnTo>
                  <a:cubicBezTo>
                    <a:pt x="795" y="716"/>
                    <a:pt x="695" y="636"/>
                    <a:pt x="616" y="557"/>
                  </a:cubicBezTo>
                  <a:cubicBezTo>
                    <a:pt x="526" y="478"/>
                    <a:pt x="447" y="378"/>
                    <a:pt x="367" y="279"/>
                  </a:cubicBezTo>
                  <a:cubicBezTo>
                    <a:pt x="318" y="239"/>
                    <a:pt x="278" y="189"/>
                    <a:pt x="228" y="140"/>
                  </a:cubicBezTo>
                  <a:cubicBezTo>
                    <a:pt x="179" y="100"/>
                    <a:pt x="120" y="30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5307325" y="3188550"/>
              <a:ext cx="45950" cy="44450"/>
            </a:xfrm>
            <a:custGeom>
              <a:avLst/>
              <a:gdLst/>
              <a:ahLst/>
              <a:cxnLst/>
              <a:rect l="l" t="t" r="r" b="b"/>
              <a:pathLst>
                <a:path w="1838" h="1778" extrusionOk="0">
                  <a:moveTo>
                    <a:pt x="1699" y="169"/>
                  </a:moveTo>
                  <a:lnTo>
                    <a:pt x="1699" y="189"/>
                  </a:lnTo>
                  <a:cubicBezTo>
                    <a:pt x="1699" y="219"/>
                    <a:pt x="1688" y="249"/>
                    <a:pt x="1679" y="278"/>
                  </a:cubicBezTo>
                  <a:lnTo>
                    <a:pt x="1659" y="338"/>
                  </a:lnTo>
                  <a:cubicBezTo>
                    <a:pt x="1649" y="368"/>
                    <a:pt x="1639" y="388"/>
                    <a:pt x="1629" y="417"/>
                  </a:cubicBezTo>
                  <a:lnTo>
                    <a:pt x="1480" y="715"/>
                  </a:lnTo>
                  <a:cubicBezTo>
                    <a:pt x="1381" y="914"/>
                    <a:pt x="1311" y="1112"/>
                    <a:pt x="1212" y="1311"/>
                  </a:cubicBezTo>
                  <a:lnTo>
                    <a:pt x="1103" y="1540"/>
                  </a:lnTo>
                  <a:cubicBezTo>
                    <a:pt x="1092" y="1549"/>
                    <a:pt x="1092" y="1569"/>
                    <a:pt x="1083" y="1569"/>
                  </a:cubicBezTo>
                  <a:lnTo>
                    <a:pt x="1053" y="1540"/>
                  </a:lnTo>
                  <a:lnTo>
                    <a:pt x="993" y="1470"/>
                  </a:lnTo>
                  <a:cubicBezTo>
                    <a:pt x="854" y="1341"/>
                    <a:pt x="726" y="1212"/>
                    <a:pt x="596" y="1073"/>
                  </a:cubicBezTo>
                  <a:cubicBezTo>
                    <a:pt x="510" y="993"/>
                    <a:pt x="412" y="924"/>
                    <a:pt x="313" y="860"/>
                  </a:cubicBezTo>
                  <a:lnTo>
                    <a:pt x="313" y="860"/>
                  </a:lnTo>
                  <a:cubicBezTo>
                    <a:pt x="422" y="791"/>
                    <a:pt x="532" y="722"/>
                    <a:pt x="646" y="656"/>
                  </a:cubicBezTo>
                  <a:lnTo>
                    <a:pt x="934" y="497"/>
                  </a:lnTo>
                  <a:cubicBezTo>
                    <a:pt x="934" y="497"/>
                    <a:pt x="1004" y="457"/>
                    <a:pt x="1083" y="428"/>
                  </a:cubicBezTo>
                  <a:cubicBezTo>
                    <a:pt x="1152" y="388"/>
                    <a:pt x="1232" y="358"/>
                    <a:pt x="1232" y="358"/>
                  </a:cubicBezTo>
                  <a:lnTo>
                    <a:pt x="1529" y="239"/>
                  </a:lnTo>
                  <a:lnTo>
                    <a:pt x="1629" y="189"/>
                  </a:lnTo>
                  <a:lnTo>
                    <a:pt x="1679" y="169"/>
                  </a:lnTo>
                  <a:close/>
                  <a:moveTo>
                    <a:pt x="1838" y="0"/>
                  </a:moveTo>
                  <a:cubicBezTo>
                    <a:pt x="1827" y="0"/>
                    <a:pt x="1807" y="11"/>
                    <a:pt x="1788" y="11"/>
                  </a:cubicBezTo>
                  <a:lnTo>
                    <a:pt x="1679" y="50"/>
                  </a:lnTo>
                  <a:lnTo>
                    <a:pt x="1490" y="110"/>
                  </a:lnTo>
                  <a:lnTo>
                    <a:pt x="1331" y="169"/>
                  </a:lnTo>
                  <a:cubicBezTo>
                    <a:pt x="1262" y="199"/>
                    <a:pt x="1182" y="229"/>
                    <a:pt x="1182" y="229"/>
                  </a:cubicBezTo>
                  <a:lnTo>
                    <a:pt x="874" y="358"/>
                  </a:lnTo>
                  <a:lnTo>
                    <a:pt x="576" y="497"/>
                  </a:lnTo>
                  <a:cubicBezTo>
                    <a:pt x="378" y="596"/>
                    <a:pt x="189" y="695"/>
                    <a:pt x="0" y="795"/>
                  </a:cubicBezTo>
                  <a:lnTo>
                    <a:pt x="48" y="889"/>
                  </a:lnTo>
                  <a:lnTo>
                    <a:pt x="11" y="953"/>
                  </a:lnTo>
                  <a:cubicBezTo>
                    <a:pt x="169" y="1033"/>
                    <a:pt x="328" y="1103"/>
                    <a:pt x="477" y="1222"/>
                  </a:cubicBezTo>
                  <a:cubicBezTo>
                    <a:pt x="616" y="1331"/>
                    <a:pt x="755" y="1450"/>
                    <a:pt x="894" y="1569"/>
                  </a:cubicBezTo>
                  <a:lnTo>
                    <a:pt x="1023" y="1699"/>
                  </a:lnTo>
                  <a:lnTo>
                    <a:pt x="1092" y="1768"/>
                  </a:lnTo>
                  <a:lnTo>
                    <a:pt x="1103" y="1778"/>
                  </a:lnTo>
                  <a:cubicBezTo>
                    <a:pt x="1103" y="1778"/>
                    <a:pt x="1103" y="1768"/>
                    <a:pt x="1112" y="1768"/>
                  </a:cubicBezTo>
                  <a:lnTo>
                    <a:pt x="1123" y="1738"/>
                  </a:lnTo>
                  <a:lnTo>
                    <a:pt x="1152" y="1688"/>
                  </a:lnTo>
                  <a:lnTo>
                    <a:pt x="1232" y="1509"/>
                  </a:lnTo>
                  <a:cubicBezTo>
                    <a:pt x="1271" y="1430"/>
                    <a:pt x="1311" y="1341"/>
                    <a:pt x="1311" y="1341"/>
                  </a:cubicBezTo>
                  <a:cubicBezTo>
                    <a:pt x="1401" y="1152"/>
                    <a:pt x="1480" y="934"/>
                    <a:pt x="1569" y="755"/>
                  </a:cubicBezTo>
                  <a:cubicBezTo>
                    <a:pt x="1619" y="656"/>
                    <a:pt x="1679" y="556"/>
                    <a:pt x="1718" y="457"/>
                  </a:cubicBezTo>
                  <a:cubicBezTo>
                    <a:pt x="1728" y="428"/>
                    <a:pt x="1748" y="408"/>
                    <a:pt x="1758" y="378"/>
                  </a:cubicBezTo>
                  <a:lnTo>
                    <a:pt x="1788" y="278"/>
                  </a:lnTo>
                  <a:cubicBezTo>
                    <a:pt x="1807" y="209"/>
                    <a:pt x="1827" y="139"/>
                    <a:pt x="1838" y="60"/>
                  </a:cubicBezTo>
                  <a:lnTo>
                    <a:pt x="18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5394450" y="3244900"/>
              <a:ext cx="114950" cy="35275"/>
            </a:xfrm>
            <a:custGeom>
              <a:avLst/>
              <a:gdLst/>
              <a:ahLst/>
              <a:cxnLst/>
              <a:rect l="l" t="t" r="r" b="b"/>
              <a:pathLst>
                <a:path w="4598" h="1411" extrusionOk="0">
                  <a:moveTo>
                    <a:pt x="209" y="1"/>
                  </a:moveTo>
                  <a:lnTo>
                    <a:pt x="1" y="109"/>
                  </a:lnTo>
                  <a:cubicBezTo>
                    <a:pt x="120" y="288"/>
                    <a:pt x="229" y="477"/>
                    <a:pt x="348" y="656"/>
                  </a:cubicBezTo>
                  <a:cubicBezTo>
                    <a:pt x="458" y="844"/>
                    <a:pt x="537" y="1043"/>
                    <a:pt x="636" y="1241"/>
                  </a:cubicBezTo>
                  <a:lnTo>
                    <a:pt x="696" y="1341"/>
                  </a:lnTo>
                  <a:cubicBezTo>
                    <a:pt x="705" y="1360"/>
                    <a:pt x="705" y="1391"/>
                    <a:pt x="725" y="1391"/>
                  </a:cubicBezTo>
                  <a:lnTo>
                    <a:pt x="785" y="1380"/>
                  </a:lnTo>
                  <a:lnTo>
                    <a:pt x="974" y="1341"/>
                  </a:lnTo>
                  <a:lnTo>
                    <a:pt x="1292" y="1261"/>
                  </a:lnTo>
                  <a:lnTo>
                    <a:pt x="1609" y="1202"/>
                  </a:lnTo>
                  <a:cubicBezTo>
                    <a:pt x="1718" y="1182"/>
                    <a:pt x="1837" y="1172"/>
                    <a:pt x="1947" y="1162"/>
                  </a:cubicBezTo>
                  <a:cubicBezTo>
                    <a:pt x="1947" y="1162"/>
                    <a:pt x="2106" y="1152"/>
                    <a:pt x="2274" y="1142"/>
                  </a:cubicBezTo>
                  <a:cubicBezTo>
                    <a:pt x="2433" y="1132"/>
                    <a:pt x="2602" y="1132"/>
                    <a:pt x="2602" y="1132"/>
                  </a:cubicBezTo>
                  <a:cubicBezTo>
                    <a:pt x="2821" y="1132"/>
                    <a:pt x="3039" y="1152"/>
                    <a:pt x="3258" y="1172"/>
                  </a:cubicBezTo>
                  <a:cubicBezTo>
                    <a:pt x="3704" y="1202"/>
                    <a:pt x="4151" y="1301"/>
                    <a:pt x="4598" y="1410"/>
                  </a:cubicBezTo>
                  <a:lnTo>
                    <a:pt x="4578" y="1082"/>
                  </a:lnTo>
                  <a:cubicBezTo>
                    <a:pt x="4141" y="1053"/>
                    <a:pt x="3694" y="1003"/>
                    <a:pt x="3247" y="1003"/>
                  </a:cubicBezTo>
                  <a:cubicBezTo>
                    <a:pt x="3102" y="1003"/>
                    <a:pt x="2956" y="999"/>
                    <a:pt x="2810" y="999"/>
                  </a:cubicBezTo>
                  <a:cubicBezTo>
                    <a:pt x="2738" y="999"/>
                    <a:pt x="2665" y="1000"/>
                    <a:pt x="2592" y="1003"/>
                  </a:cubicBezTo>
                  <a:lnTo>
                    <a:pt x="2254" y="1023"/>
                  </a:lnTo>
                  <a:cubicBezTo>
                    <a:pt x="2086" y="1043"/>
                    <a:pt x="1927" y="1053"/>
                    <a:pt x="1927" y="1053"/>
                  </a:cubicBezTo>
                  <a:cubicBezTo>
                    <a:pt x="1808" y="1073"/>
                    <a:pt x="1698" y="1073"/>
                    <a:pt x="1589" y="1093"/>
                  </a:cubicBezTo>
                  <a:lnTo>
                    <a:pt x="1261" y="1152"/>
                  </a:lnTo>
                  <a:lnTo>
                    <a:pt x="944" y="1221"/>
                  </a:lnTo>
                  <a:lnTo>
                    <a:pt x="805" y="1241"/>
                  </a:lnTo>
                  <a:lnTo>
                    <a:pt x="795" y="1241"/>
                  </a:lnTo>
                  <a:cubicBezTo>
                    <a:pt x="785" y="1241"/>
                    <a:pt x="785" y="1232"/>
                    <a:pt x="785" y="1232"/>
                  </a:cubicBezTo>
                  <a:lnTo>
                    <a:pt x="765" y="1182"/>
                  </a:lnTo>
                  <a:cubicBezTo>
                    <a:pt x="676" y="983"/>
                    <a:pt x="616" y="775"/>
                    <a:pt x="507" y="576"/>
                  </a:cubicBezTo>
                  <a:cubicBezTo>
                    <a:pt x="407" y="387"/>
                    <a:pt x="308" y="18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5426725" y="3306700"/>
              <a:ext cx="92100" cy="79725"/>
            </a:xfrm>
            <a:custGeom>
              <a:avLst/>
              <a:gdLst/>
              <a:ahLst/>
              <a:cxnLst/>
              <a:rect l="l" t="t" r="r" b="b"/>
              <a:pathLst>
                <a:path w="3684" h="3189" extrusionOk="0">
                  <a:moveTo>
                    <a:pt x="3545" y="0"/>
                  </a:moveTo>
                  <a:cubicBezTo>
                    <a:pt x="3198" y="289"/>
                    <a:pt x="2850" y="567"/>
                    <a:pt x="2463" y="795"/>
                  </a:cubicBezTo>
                  <a:cubicBezTo>
                    <a:pt x="2264" y="904"/>
                    <a:pt x="2075" y="1024"/>
                    <a:pt x="1877" y="1123"/>
                  </a:cubicBezTo>
                  <a:cubicBezTo>
                    <a:pt x="1877" y="1123"/>
                    <a:pt x="1718" y="1182"/>
                    <a:pt x="1569" y="1252"/>
                  </a:cubicBezTo>
                  <a:cubicBezTo>
                    <a:pt x="1420" y="1311"/>
                    <a:pt x="1261" y="1381"/>
                    <a:pt x="1261" y="1381"/>
                  </a:cubicBezTo>
                  <a:cubicBezTo>
                    <a:pt x="1162" y="1421"/>
                    <a:pt x="1063" y="1460"/>
                    <a:pt x="954" y="1490"/>
                  </a:cubicBezTo>
                  <a:lnTo>
                    <a:pt x="636" y="1569"/>
                  </a:lnTo>
                  <a:lnTo>
                    <a:pt x="318" y="1649"/>
                  </a:lnTo>
                  <a:lnTo>
                    <a:pt x="129" y="1699"/>
                  </a:lnTo>
                  <a:lnTo>
                    <a:pt x="70" y="1708"/>
                  </a:lnTo>
                  <a:cubicBezTo>
                    <a:pt x="60" y="1719"/>
                    <a:pt x="70" y="1748"/>
                    <a:pt x="70" y="1768"/>
                  </a:cubicBezTo>
                  <a:lnTo>
                    <a:pt x="70" y="1887"/>
                  </a:lnTo>
                  <a:cubicBezTo>
                    <a:pt x="70" y="1997"/>
                    <a:pt x="90" y="2105"/>
                    <a:pt x="80" y="2215"/>
                  </a:cubicBezTo>
                  <a:lnTo>
                    <a:pt x="50" y="2533"/>
                  </a:lnTo>
                  <a:cubicBezTo>
                    <a:pt x="40" y="2751"/>
                    <a:pt x="20" y="2970"/>
                    <a:pt x="1" y="3178"/>
                  </a:cubicBezTo>
                  <a:lnTo>
                    <a:pt x="239" y="3188"/>
                  </a:lnTo>
                  <a:lnTo>
                    <a:pt x="239" y="2533"/>
                  </a:lnTo>
                  <a:lnTo>
                    <a:pt x="239" y="2205"/>
                  </a:lnTo>
                  <a:cubicBezTo>
                    <a:pt x="239" y="2096"/>
                    <a:pt x="219" y="1986"/>
                    <a:pt x="209" y="1877"/>
                  </a:cubicBezTo>
                  <a:lnTo>
                    <a:pt x="209" y="1827"/>
                  </a:lnTo>
                  <a:cubicBezTo>
                    <a:pt x="209" y="1827"/>
                    <a:pt x="199" y="1818"/>
                    <a:pt x="199" y="1808"/>
                  </a:cubicBezTo>
                  <a:lnTo>
                    <a:pt x="219" y="1808"/>
                  </a:lnTo>
                  <a:lnTo>
                    <a:pt x="348" y="1768"/>
                  </a:lnTo>
                  <a:lnTo>
                    <a:pt x="665" y="1688"/>
                  </a:lnTo>
                  <a:lnTo>
                    <a:pt x="983" y="1599"/>
                  </a:lnTo>
                  <a:cubicBezTo>
                    <a:pt x="1093" y="1569"/>
                    <a:pt x="1192" y="1520"/>
                    <a:pt x="1301" y="1490"/>
                  </a:cubicBezTo>
                  <a:cubicBezTo>
                    <a:pt x="1301" y="1490"/>
                    <a:pt x="1450" y="1430"/>
                    <a:pt x="1609" y="1371"/>
                  </a:cubicBezTo>
                  <a:cubicBezTo>
                    <a:pt x="1758" y="1302"/>
                    <a:pt x="1916" y="1242"/>
                    <a:pt x="1916" y="1242"/>
                  </a:cubicBezTo>
                  <a:cubicBezTo>
                    <a:pt x="2115" y="1152"/>
                    <a:pt x="2324" y="1053"/>
                    <a:pt x="2523" y="944"/>
                  </a:cubicBezTo>
                  <a:cubicBezTo>
                    <a:pt x="2929" y="755"/>
                    <a:pt x="3307" y="517"/>
                    <a:pt x="3684" y="298"/>
                  </a:cubicBezTo>
                  <a:lnTo>
                    <a:pt x="354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5340350" y="3275175"/>
              <a:ext cx="30550" cy="107775"/>
            </a:xfrm>
            <a:custGeom>
              <a:avLst/>
              <a:gdLst/>
              <a:ahLst/>
              <a:cxnLst/>
              <a:rect l="l" t="t" r="r" b="b"/>
              <a:pathLst>
                <a:path w="1222" h="4311" extrusionOk="0">
                  <a:moveTo>
                    <a:pt x="208" y="1"/>
                  </a:moveTo>
                  <a:lnTo>
                    <a:pt x="0" y="120"/>
                  </a:lnTo>
                  <a:cubicBezTo>
                    <a:pt x="89" y="279"/>
                    <a:pt x="189" y="427"/>
                    <a:pt x="278" y="586"/>
                  </a:cubicBezTo>
                  <a:cubicBezTo>
                    <a:pt x="358" y="745"/>
                    <a:pt x="427" y="914"/>
                    <a:pt x="506" y="1083"/>
                  </a:cubicBezTo>
                  <a:cubicBezTo>
                    <a:pt x="546" y="1162"/>
                    <a:pt x="586" y="1242"/>
                    <a:pt x="616" y="1331"/>
                  </a:cubicBezTo>
                  <a:lnTo>
                    <a:pt x="695" y="1599"/>
                  </a:lnTo>
                  <a:lnTo>
                    <a:pt x="775" y="1857"/>
                  </a:lnTo>
                  <a:lnTo>
                    <a:pt x="824" y="1987"/>
                  </a:lnTo>
                  <a:cubicBezTo>
                    <a:pt x="834" y="2036"/>
                    <a:pt x="834" y="2076"/>
                    <a:pt x="844" y="2126"/>
                  </a:cubicBezTo>
                  <a:lnTo>
                    <a:pt x="943" y="2662"/>
                  </a:lnTo>
                  <a:cubicBezTo>
                    <a:pt x="973" y="2841"/>
                    <a:pt x="973" y="3029"/>
                    <a:pt x="983" y="3208"/>
                  </a:cubicBezTo>
                  <a:lnTo>
                    <a:pt x="1003" y="3486"/>
                  </a:lnTo>
                  <a:cubicBezTo>
                    <a:pt x="1003" y="3575"/>
                    <a:pt x="993" y="3664"/>
                    <a:pt x="983" y="3754"/>
                  </a:cubicBezTo>
                  <a:lnTo>
                    <a:pt x="973" y="4032"/>
                  </a:lnTo>
                  <a:cubicBezTo>
                    <a:pt x="963" y="4072"/>
                    <a:pt x="973" y="4121"/>
                    <a:pt x="973" y="4171"/>
                  </a:cubicBezTo>
                  <a:lnTo>
                    <a:pt x="973" y="4300"/>
                  </a:lnTo>
                  <a:lnTo>
                    <a:pt x="1221" y="4310"/>
                  </a:lnTo>
                  <a:lnTo>
                    <a:pt x="1201" y="4161"/>
                  </a:lnTo>
                  <a:cubicBezTo>
                    <a:pt x="1192" y="4121"/>
                    <a:pt x="1192" y="4072"/>
                    <a:pt x="1181" y="4032"/>
                  </a:cubicBezTo>
                  <a:lnTo>
                    <a:pt x="1172" y="3754"/>
                  </a:lnTo>
                  <a:cubicBezTo>
                    <a:pt x="1172" y="3664"/>
                    <a:pt x="1172" y="3565"/>
                    <a:pt x="1162" y="3476"/>
                  </a:cubicBezTo>
                  <a:lnTo>
                    <a:pt x="1122" y="3198"/>
                  </a:lnTo>
                  <a:cubicBezTo>
                    <a:pt x="1092" y="3019"/>
                    <a:pt x="1092" y="2830"/>
                    <a:pt x="1053" y="2642"/>
                  </a:cubicBezTo>
                  <a:cubicBezTo>
                    <a:pt x="1013" y="2463"/>
                    <a:pt x="973" y="2285"/>
                    <a:pt x="943" y="2096"/>
                  </a:cubicBezTo>
                  <a:cubicBezTo>
                    <a:pt x="934" y="2056"/>
                    <a:pt x="934" y="2007"/>
                    <a:pt x="923" y="1967"/>
                  </a:cubicBezTo>
                  <a:lnTo>
                    <a:pt x="874" y="1828"/>
                  </a:lnTo>
                  <a:lnTo>
                    <a:pt x="804" y="1559"/>
                  </a:lnTo>
                  <a:lnTo>
                    <a:pt x="735" y="1292"/>
                  </a:lnTo>
                  <a:cubicBezTo>
                    <a:pt x="705" y="1202"/>
                    <a:pt x="665" y="1122"/>
                    <a:pt x="636" y="1034"/>
                  </a:cubicBezTo>
                  <a:cubicBezTo>
                    <a:pt x="566" y="855"/>
                    <a:pt x="517" y="676"/>
                    <a:pt x="447" y="507"/>
                  </a:cubicBezTo>
                  <a:lnTo>
                    <a:pt x="20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5320475" y="3286600"/>
              <a:ext cx="27575" cy="95100"/>
            </a:xfrm>
            <a:custGeom>
              <a:avLst/>
              <a:gdLst/>
              <a:ahLst/>
              <a:cxnLst/>
              <a:rect l="l" t="t" r="r" b="b"/>
              <a:pathLst>
                <a:path w="1103" h="3804" extrusionOk="0">
                  <a:moveTo>
                    <a:pt x="209" y="1"/>
                  </a:moveTo>
                  <a:lnTo>
                    <a:pt x="1" y="120"/>
                  </a:lnTo>
                  <a:cubicBezTo>
                    <a:pt x="80" y="248"/>
                    <a:pt x="160" y="387"/>
                    <a:pt x="249" y="526"/>
                  </a:cubicBezTo>
                  <a:cubicBezTo>
                    <a:pt x="308" y="665"/>
                    <a:pt x="378" y="815"/>
                    <a:pt x="447" y="954"/>
                  </a:cubicBezTo>
                  <a:cubicBezTo>
                    <a:pt x="478" y="1033"/>
                    <a:pt x="517" y="1102"/>
                    <a:pt x="547" y="1182"/>
                  </a:cubicBezTo>
                  <a:lnTo>
                    <a:pt x="617" y="1411"/>
                  </a:lnTo>
                  <a:lnTo>
                    <a:pt x="686" y="1639"/>
                  </a:lnTo>
                  <a:lnTo>
                    <a:pt x="725" y="1758"/>
                  </a:lnTo>
                  <a:cubicBezTo>
                    <a:pt x="736" y="1797"/>
                    <a:pt x="736" y="1837"/>
                    <a:pt x="745" y="1877"/>
                  </a:cubicBezTo>
                  <a:lnTo>
                    <a:pt x="835" y="2344"/>
                  </a:lnTo>
                  <a:cubicBezTo>
                    <a:pt x="864" y="2503"/>
                    <a:pt x="855" y="2671"/>
                    <a:pt x="864" y="2830"/>
                  </a:cubicBezTo>
                  <a:lnTo>
                    <a:pt x="884" y="3068"/>
                  </a:lnTo>
                  <a:cubicBezTo>
                    <a:pt x="884" y="3148"/>
                    <a:pt x="875" y="3227"/>
                    <a:pt x="864" y="3307"/>
                  </a:cubicBezTo>
                  <a:lnTo>
                    <a:pt x="845" y="3545"/>
                  </a:lnTo>
                  <a:lnTo>
                    <a:pt x="845" y="3674"/>
                  </a:lnTo>
                  <a:lnTo>
                    <a:pt x="855" y="3783"/>
                  </a:lnTo>
                  <a:lnTo>
                    <a:pt x="1103" y="3803"/>
                  </a:lnTo>
                  <a:lnTo>
                    <a:pt x="1103" y="3803"/>
                  </a:lnTo>
                  <a:lnTo>
                    <a:pt x="1083" y="3674"/>
                  </a:lnTo>
                  <a:cubicBezTo>
                    <a:pt x="1073" y="3635"/>
                    <a:pt x="1063" y="3595"/>
                    <a:pt x="1063" y="3555"/>
                  </a:cubicBezTo>
                  <a:lnTo>
                    <a:pt x="1053" y="3307"/>
                  </a:lnTo>
                  <a:cubicBezTo>
                    <a:pt x="1043" y="3227"/>
                    <a:pt x="1053" y="3138"/>
                    <a:pt x="1043" y="3059"/>
                  </a:cubicBezTo>
                  <a:lnTo>
                    <a:pt x="1003" y="2820"/>
                  </a:lnTo>
                  <a:cubicBezTo>
                    <a:pt x="984" y="2651"/>
                    <a:pt x="974" y="2492"/>
                    <a:pt x="944" y="2334"/>
                  </a:cubicBezTo>
                  <a:cubicBezTo>
                    <a:pt x="904" y="2175"/>
                    <a:pt x="875" y="2016"/>
                    <a:pt x="845" y="1847"/>
                  </a:cubicBezTo>
                  <a:cubicBezTo>
                    <a:pt x="835" y="1808"/>
                    <a:pt x="835" y="1768"/>
                    <a:pt x="825" y="1728"/>
                  </a:cubicBezTo>
                  <a:lnTo>
                    <a:pt x="785" y="1609"/>
                  </a:lnTo>
                  <a:lnTo>
                    <a:pt x="716" y="1380"/>
                  </a:lnTo>
                  <a:lnTo>
                    <a:pt x="656" y="1142"/>
                  </a:lnTo>
                  <a:cubicBezTo>
                    <a:pt x="636" y="1063"/>
                    <a:pt x="606" y="983"/>
                    <a:pt x="577" y="904"/>
                  </a:cubicBezTo>
                  <a:cubicBezTo>
                    <a:pt x="517" y="755"/>
                    <a:pt x="467" y="596"/>
                    <a:pt x="418" y="447"/>
                  </a:cubicBezTo>
                  <a:cubicBezTo>
                    <a:pt x="339" y="299"/>
                    <a:pt x="269" y="14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5506400" y="3272950"/>
              <a:ext cx="13675" cy="38750"/>
            </a:xfrm>
            <a:custGeom>
              <a:avLst/>
              <a:gdLst/>
              <a:ahLst/>
              <a:cxnLst/>
              <a:rect l="l" t="t" r="r" b="b"/>
              <a:pathLst>
                <a:path w="547" h="1550" extrusionOk="0">
                  <a:moveTo>
                    <a:pt x="170" y="0"/>
                  </a:moveTo>
                  <a:lnTo>
                    <a:pt x="0" y="179"/>
                  </a:lnTo>
                  <a:cubicBezTo>
                    <a:pt x="11" y="229"/>
                    <a:pt x="50" y="238"/>
                    <a:pt x="70" y="288"/>
                  </a:cubicBezTo>
                  <a:cubicBezTo>
                    <a:pt x="100" y="338"/>
                    <a:pt x="120" y="388"/>
                    <a:pt x="150" y="447"/>
                  </a:cubicBezTo>
                  <a:cubicBezTo>
                    <a:pt x="199" y="556"/>
                    <a:pt x="229" y="675"/>
                    <a:pt x="249" y="805"/>
                  </a:cubicBezTo>
                  <a:cubicBezTo>
                    <a:pt x="278" y="924"/>
                    <a:pt x="309" y="1043"/>
                    <a:pt x="309" y="1162"/>
                  </a:cubicBezTo>
                  <a:cubicBezTo>
                    <a:pt x="318" y="1211"/>
                    <a:pt x="318" y="1271"/>
                    <a:pt x="309" y="1331"/>
                  </a:cubicBezTo>
                  <a:cubicBezTo>
                    <a:pt x="309" y="1381"/>
                    <a:pt x="289" y="1420"/>
                    <a:pt x="278" y="1460"/>
                  </a:cubicBezTo>
                  <a:lnTo>
                    <a:pt x="547" y="1549"/>
                  </a:lnTo>
                  <a:cubicBezTo>
                    <a:pt x="537" y="1470"/>
                    <a:pt x="527" y="1390"/>
                    <a:pt x="507" y="1321"/>
                  </a:cubicBezTo>
                  <a:lnTo>
                    <a:pt x="457" y="1132"/>
                  </a:lnTo>
                  <a:cubicBezTo>
                    <a:pt x="417" y="1013"/>
                    <a:pt x="388" y="884"/>
                    <a:pt x="358" y="765"/>
                  </a:cubicBezTo>
                  <a:cubicBezTo>
                    <a:pt x="328" y="655"/>
                    <a:pt x="318" y="527"/>
                    <a:pt x="289" y="408"/>
                  </a:cubicBezTo>
                  <a:cubicBezTo>
                    <a:pt x="278" y="348"/>
                    <a:pt x="259" y="278"/>
                    <a:pt x="249" y="219"/>
                  </a:cubicBezTo>
                  <a:cubicBezTo>
                    <a:pt x="229" y="149"/>
                    <a:pt x="209" y="6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5372625" y="3305975"/>
              <a:ext cx="51375" cy="35500"/>
            </a:xfrm>
            <a:custGeom>
              <a:avLst/>
              <a:gdLst/>
              <a:ahLst/>
              <a:cxnLst/>
              <a:rect l="l" t="t" r="r" b="b"/>
              <a:pathLst>
                <a:path w="2055" h="1420" extrusionOk="0">
                  <a:moveTo>
                    <a:pt x="304" y="229"/>
                  </a:moveTo>
                  <a:cubicBezTo>
                    <a:pt x="433" y="230"/>
                    <a:pt x="564" y="232"/>
                    <a:pt x="695" y="238"/>
                  </a:cubicBezTo>
                  <a:lnTo>
                    <a:pt x="1022" y="258"/>
                  </a:lnTo>
                  <a:lnTo>
                    <a:pt x="1350" y="298"/>
                  </a:lnTo>
                  <a:cubicBezTo>
                    <a:pt x="1350" y="298"/>
                    <a:pt x="1430" y="308"/>
                    <a:pt x="1509" y="327"/>
                  </a:cubicBezTo>
                  <a:cubicBezTo>
                    <a:pt x="1589" y="338"/>
                    <a:pt x="1668" y="358"/>
                    <a:pt x="1668" y="358"/>
                  </a:cubicBezTo>
                  <a:lnTo>
                    <a:pt x="1777" y="377"/>
                  </a:lnTo>
                  <a:lnTo>
                    <a:pt x="1827" y="387"/>
                  </a:lnTo>
                  <a:lnTo>
                    <a:pt x="1847" y="387"/>
                  </a:lnTo>
                  <a:lnTo>
                    <a:pt x="1837" y="407"/>
                  </a:lnTo>
                  <a:cubicBezTo>
                    <a:pt x="1817" y="427"/>
                    <a:pt x="1787" y="447"/>
                    <a:pt x="1767" y="477"/>
                  </a:cubicBezTo>
                  <a:lnTo>
                    <a:pt x="1717" y="516"/>
                  </a:lnTo>
                  <a:cubicBezTo>
                    <a:pt x="1698" y="526"/>
                    <a:pt x="1668" y="546"/>
                    <a:pt x="1648" y="556"/>
                  </a:cubicBezTo>
                  <a:cubicBezTo>
                    <a:pt x="1559" y="625"/>
                    <a:pt x="1459" y="675"/>
                    <a:pt x="1370" y="735"/>
                  </a:cubicBezTo>
                  <a:cubicBezTo>
                    <a:pt x="1172" y="844"/>
                    <a:pt x="1002" y="973"/>
                    <a:pt x="814" y="1092"/>
                  </a:cubicBezTo>
                  <a:lnTo>
                    <a:pt x="596" y="1221"/>
                  </a:lnTo>
                  <a:cubicBezTo>
                    <a:pt x="588" y="1228"/>
                    <a:pt x="576" y="1235"/>
                    <a:pt x="570" y="1235"/>
                  </a:cubicBezTo>
                  <a:cubicBezTo>
                    <a:pt x="567" y="1235"/>
                    <a:pt x="566" y="1234"/>
                    <a:pt x="566" y="1231"/>
                  </a:cubicBezTo>
                  <a:lnTo>
                    <a:pt x="556" y="1201"/>
                  </a:lnTo>
                  <a:lnTo>
                    <a:pt x="536" y="1102"/>
                  </a:lnTo>
                  <a:cubicBezTo>
                    <a:pt x="496" y="923"/>
                    <a:pt x="466" y="744"/>
                    <a:pt x="427" y="556"/>
                  </a:cubicBezTo>
                  <a:cubicBezTo>
                    <a:pt x="389" y="445"/>
                    <a:pt x="349" y="337"/>
                    <a:pt x="304" y="229"/>
                  </a:cubicBezTo>
                  <a:close/>
                  <a:moveTo>
                    <a:pt x="79" y="0"/>
                  </a:moveTo>
                  <a:lnTo>
                    <a:pt x="65" y="106"/>
                  </a:lnTo>
                  <a:lnTo>
                    <a:pt x="0" y="139"/>
                  </a:lnTo>
                  <a:cubicBezTo>
                    <a:pt x="17" y="167"/>
                    <a:pt x="33" y="195"/>
                    <a:pt x="50" y="224"/>
                  </a:cubicBezTo>
                  <a:lnTo>
                    <a:pt x="50" y="224"/>
                  </a:lnTo>
                  <a:lnTo>
                    <a:pt x="49" y="228"/>
                  </a:lnTo>
                  <a:cubicBezTo>
                    <a:pt x="50" y="228"/>
                    <a:pt x="51" y="228"/>
                    <a:pt x="53" y="228"/>
                  </a:cubicBezTo>
                  <a:lnTo>
                    <a:pt x="53" y="228"/>
                  </a:lnTo>
                  <a:cubicBezTo>
                    <a:pt x="124" y="351"/>
                    <a:pt x="192" y="480"/>
                    <a:pt x="248" y="616"/>
                  </a:cubicBezTo>
                  <a:cubicBezTo>
                    <a:pt x="307" y="784"/>
                    <a:pt x="357" y="953"/>
                    <a:pt x="397" y="1132"/>
                  </a:cubicBezTo>
                  <a:lnTo>
                    <a:pt x="446" y="1311"/>
                  </a:lnTo>
                  <a:lnTo>
                    <a:pt x="477" y="1410"/>
                  </a:lnTo>
                  <a:lnTo>
                    <a:pt x="477" y="1420"/>
                  </a:lnTo>
                  <a:lnTo>
                    <a:pt x="486" y="1420"/>
                  </a:lnTo>
                  <a:lnTo>
                    <a:pt x="516" y="1400"/>
                  </a:lnTo>
                  <a:lnTo>
                    <a:pt x="566" y="1370"/>
                  </a:lnTo>
                  <a:lnTo>
                    <a:pt x="724" y="1271"/>
                  </a:lnTo>
                  <a:lnTo>
                    <a:pt x="883" y="1172"/>
                  </a:lnTo>
                  <a:cubicBezTo>
                    <a:pt x="1062" y="1053"/>
                    <a:pt x="1241" y="923"/>
                    <a:pt x="1420" y="814"/>
                  </a:cubicBezTo>
                  <a:cubicBezTo>
                    <a:pt x="1519" y="755"/>
                    <a:pt x="1609" y="705"/>
                    <a:pt x="1708" y="645"/>
                  </a:cubicBezTo>
                  <a:cubicBezTo>
                    <a:pt x="1728" y="625"/>
                    <a:pt x="1757" y="616"/>
                    <a:pt x="1777" y="596"/>
                  </a:cubicBezTo>
                  <a:lnTo>
                    <a:pt x="1856" y="536"/>
                  </a:lnTo>
                  <a:cubicBezTo>
                    <a:pt x="1916" y="486"/>
                    <a:pt x="1966" y="437"/>
                    <a:pt x="2015" y="367"/>
                  </a:cubicBezTo>
                  <a:lnTo>
                    <a:pt x="2055" y="327"/>
                  </a:lnTo>
                  <a:cubicBezTo>
                    <a:pt x="2045" y="318"/>
                    <a:pt x="2026" y="318"/>
                    <a:pt x="2006" y="308"/>
                  </a:cubicBezTo>
                  <a:lnTo>
                    <a:pt x="1896" y="278"/>
                  </a:lnTo>
                  <a:lnTo>
                    <a:pt x="1698" y="228"/>
                  </a:lnTo>
                  <a:lnTo>
                    <a:pt x="1370" y="169"/>
                  </a:lnTo>
                  <a:lnTo>
                    <a:pt x="1042" y="109"/>
                  </a:lnTo>
                  <a:lnTo>
                    <a:pt x="724" y="60"/>
                  </a:lnTo>
                  <a:cubicBezTo>
                    <a:pt x="506" y="40"/>
                    <a:pt x="288" y="2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5110725" y="3308350"/>
              <a:ext cx="129100" cy="126875"/>
            </a:xfrm>
            <a:custGeom>
              <a:avLst/>
              <a:gdLst/>
              <a:ahLst/>
              <a:cxnLst/>
              <a:rect l="l" t="t" r="r" b="b"/>
              <a:pathLst>
                <a:path w="5164" h="5075" extrusionOk="0">
                  <a:moveTo>
                    <a:pt x="2531" y="136"/>
                  </a:moveTo>
                  <a:cubicBezTo>
                    <a:pt x="2591" y="136"/>
                    <a:pt x="2652" y="139"/>
                    <a:pt x="2712" y="143"/>
                  </a:cubicBezTo>
                  <a:cubicBezTo>
                    <a:pt x="3337" y="193"/>
                    <a:pt x="3943" y="501"/>
                    <a:pt x="4330" y="967"/>
                  </a:cubicBezTo>
                  <a:cubicBezTo>
                    <a:pt x="4528" y="1205"/>
                    <a:pt x="4687" y="1483"/>
                    <a:pt x="4777" y="1772"/>
                  </a:cubicBezTo>
                  <a:cubicBezTo>
                    <a:pt x="4826" y="1920"/>
                    <a:pt x="4866" y="2070"/>
                    <a:pt x="4886" y="2218"/>
                  </a:cubicBezTo>
                  <a:cubicBezTo>
                    <a:pt x="4886" y="2218"/>
                    <a:pt x="4905" y="2337"/>
                    <a:pt x="4905" y="2447"/>
                  </a:cubicBezTo>
                  <a:lnTo>
                    <a:pt x="4905" y="2665"/>
                  </a:lnTo>
                  <a:lnTo>
                    <a:pt x="4916" y="2666"/>
                  </a:lnTo>
                  <a:lnTo>
                    <a:pt x="4916" y="2666"/>
                  </a:lnTo>
                  <a:cubicBezTo>
                    <a:pt x="4896" y="3271"/>
                    <a:pt x="4618" y="3877"/>
                    <a:pt x="4151" y="4303"/>
                  </a:cubicBezTo>
                  <a:cubicBezTo>
                    <a:pt x="3729" y="4697"/>
                    <a:pt x="3139" y="4932"/>
                    <a:pt x="2539" y="4932"/>
                  </a:cubicBezTo>
                  <a:cubicBezTo>
                    <a:pt x="2504" y="4932"/>
                    <a:pt x="2469" y="4931"/>
                    <a:pt x="2433" y="4929"/>
                  </a:cubicBezTo>
                  <a:cubicBezTo>
                    <a:pt x="1808" y="4909"/>
                    <a:pt x="1182" y="4611"/>
                    <a:pt x="765" y="4144"/>
                  </a:cubicBezTo>
                  <a:cubicBezTo>
                    <a:pt x="338" y="3678"/>
                    <a:pt x="110" y="3023"/>
                    <a:pt x="150" y="2387"/>
                  </a:cubicBezTo>
                  <a:cubicBezTo>
                    <a:pt x="179" y="1752"/>
                    <a:pt x="487" y="1136"/>
                    <a:pt x="964" y="729"/>
                  </a:cubicBezTo>
                  <a:cubicBezTo>
                    <a:pt x="1394" y="344"/>
                    <a:pt x="1970" y="136"/>
                    <a:pt x="2531" y="136"/>
                  </a:cubicBezTo>
                  <a:close/>
                  <a:moveTo>
                    <a:pt x="2579" y="0"/>
                  </a:moveTo>
                  <a:cubicBezTo>
                    <a:pt x="1969" y="0"/>
                    <a:pt x="1355" y="235"/>
                    <a:pt x="894" y="640"/>
                  </a:cubicBezTo>
                  <a:cubicBezTo>
                    <a:pt x="398" y="1077"/>
                    <a:pt x="80" y="1722"/>
                    <a:pt x="51" y="2387"/>
                  </a:cubicBezTo>
                  <a:cubicBezTo>
                    <a:pt x="0" y="3043"/>
                    <a:pt x="239" y="3718"/>
                    <a:pt x="686" y="4214"/>
                  </a:cubicBezTo>
                  <a:cubicBezTo>
                    <a:pt x="1123" y="4711"/>
                    <a:pt x="1768" y="5029"/>
                    <a:pt x="2433" y="5068"/>
                  </a:cubicBezTo>
                  <a:cubicBezTo>
                    <a:pt x="2491" y="5073"/>
                    <a:pt x="2549" y="5075"/>
                    <a:pt x="2607" y="5075"/>
                  </a:cubicBezTo>
                  <a:cubicBezTo>
                    <a:pt x="3216" y="5075"/>
                    <a:pt x="3827" y="4840"/>
                    <a:pt x="4280" y="4433"/>
                  </a:cubicBezTo>
                  <a:cubicBezTo>
                    <a:pt x="4786" y="3996"/>
                    <a:pt x="5104" y="3350"/>
                    <a:pt x="5154" y="2675"/>
                  </a:cubicBezTo>
                  <a:lnTo>
                    <a:pt x="5040" y="2670"/>
                  </a:lnTo>
                  <a:lnTo>
                    <a:pt x="5040" y="2670"/>
                  </a:lnTo>
                  <a:lnTo>
                    <a:pt x="5164" y="2675"/>
                  </a:lnTo>
                  <a:cubicBezTo>
                    <a:pt x="5164" y="2675"/>
                    <a:pt x="5154" y="2546"/>
                    <a:pt x="5154" y="2417"/>
                  </a:cubicBezTo>
                  <a:cubicBezTo>
                    <a:pt x="5134" y="2298"/>
                    <a:pt x="5114" y="2169"/>
                    <a:pt x="5114" y="2169"/>
                  </a:cubicBezTo>
                  <a:lnTo>
                    <a:pt x="5055" y="1931"/>
                  </a:lnTo>
                  <a:cubicBezTo>
                    <a:pt x="5035" y="1851"/>
                    <a:pt x="5005" y="1772"/>
                    <a:pt x="4985" y="1692"/>
                  </a:cubicBezTo>
                  <a:cubicBezTo>
                    <a:pt x="4866" y="1384"/>
                    <a:pt x="4697" y="1097"/>
                    <a:pt x="4469" y="848"/>
                  </a:cubicBezTo>
                  <a:cubicBezTo>
                    <a:pt x="4032" y="352"/>
                    <a:pt x="3387" y="34"/>
                    <a:pt x="2721" y="4"/>
                  </a:cubicBezTo>
                  <a:cubicBezTo>
                    <a:pt x="2674" y="2"/>
                    <a:pt x="2626" y="0"/>
                    <a:pt x="25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5144475" y="3341400"/>
              <a:ext cx="62350" cy="60775"/>
            </a:xfrm>
            <a:custGeom>
              <a:avLst/>
              <a:gdLst/>
              <a:ahLst/>
              <a:cxnLst/>
              <a:rect l="l" t="t" r="r" b="b"/>
              <a:pathLst>
                <a:path w="2494" h="2431" extrusionOk="0">
                  <a:moveTo>
                    <a:pt x="1223" y="0"/>
                  </a:moveTo>
                  <a:cubicBezTo>
                    <a:pt x="928" y="0"/>
                    <a:pt x="639" y="117"/>
                    <a:pt x="418" y="311"/>
                  </a:cubicBezTo>
                  <a:cubicBezTo>
                    <a:pt x="180" y="519"/>
                    <a:pt x="41" y="817"/>
                    <a:pt x="21" y="1134"/>
                  </a:cubicBezTo>
                  <a:cubicBezTo>
                    <a:pt x="1" y="1452"/>
                    <a:pt x="100" y="1770"/>
                    <a:pt x="319" y="2008"/>
                  </a:cubicBezTo>
                  <a:cubicBezTo>
                    <a:pt x="527" y="2247"/>
                    <a:pt x="825" y="2405"/>
                    <a:pt x="1143" y="2425"/>
                  </a:cubicBezTo>
                  <a:cubicBezTo>
                    <a:pt x="1179" y="2429"/>
                    <a:pt x="1215" y="2430"/>
                    <a:pt x="1251" y="2430"/>
                  </a:cubicBezTo>
                  <a:cubicBezTo>
                    <a:pt x="1541" y="2430"/>
                    <a:pt x="1826" y="2323"/>
                    <a:pt x="2046" y="2138"/>
                  </a:cubicBezTo>
                  <a:cubicBezTo>
                    <a:pt x="2295" y="1919"/>
                    <a:pt x="2454" y="1611"/>
                    <a:pt x="2483" y="1284"/>
                  </a:cubicBezTo>
                  <a:lnTo>
                    <a:pt x="2245" y="1264"/>
                  </a:lnTo>
                  <a:cubicBezTo>
                    <a:pt x="2245" y="1542"/>
                    <a:pt x="2126" y="1800"/>
                    <a:pt x="1918" y="1999"/>
                  </a:cubicBezTo>
                  <a:cubicBezTo>
                    <a:pt x="1728" y="2179"/>
                    <a:pt x="1465" y="2287"/>
                    <a:pt x="1190" y="2287"/>
                  </a:cubicBezTo>
                  <a:cubicBezTo>
                    <a:pt x="1178" y="2287"/>
                    <a:pt x="1165" y="2287"/>
                    <a:pt x="1153" y="2286"/>
                  </a:cubicBezTo>
                  <a:cubicBezTo>
                    <a:pt x="865" y="2277"/>
                    <a:pt x="597" y="2147"/>
                    <a:pt x="398" y="1939"/>
                  </a:cubicBezTo>
                  <a:cubicBezTo>
                    <a:pt x="199" y="1721"/>
                    <a:pt x="100" y="1432"/>
                    <a:pt x="120" y="1145"/>
                  </a:cubicBezTo>
                  <a:cubicBezTo>
                    <a:pt x="140" y="856"/>
                    <a:pt x="269" y="578"/>
                    <a:pt x="488" y="390"/>
                  </a:cubicBezTo>
                  <a:cubicBezTo>
                    <a:pt x="687" y="225"/>
                    <a:pt x="925" y="136"/>
                    <a:pt x="1174" y="136"/>
                  </a:cubicBezTo>
                  <a:cubicBezTo>
                    <a:pt x="1210" y="136"/>
                    <a:pt x="1246" y="138"/>
                    <a:pt x="1282" y="142"/>
                  </a:cubicBezTo>
                  <a:cubicBezTo>
                    <a:pt x="1560" y="172"/>
                    <a:pt x="1818" y="311"/>
                    <a:pt x="1987" y="519"/>
                  </a:cubicBezTo>
                  <a:cubicBezTo>
                    <a:pt x="2076" y="628"/>
                    <a:pt x="2146" y="748"/>
                    <a:pt x="2176" y="876"/>
                  </a:cubicBezTo>
                  <a:cubicBezTo>
                    <a:pt x="2196" y="936"/>
                    <a:pt x="2215" y="1006"/>
                    <a:pt x="2225" y="1075"/>
                  </a:cubicBezTo>
                  <a:cubicBezTo>
                    <a:pt x="2225" y="1075"/>
                    <a:pt x="2235" y="1125"/>
                    <a:pt x="2235" y="1165"/>
                  </a:cubicBezTo>
                  <a:cubicBezTo>
                    <a:pt x="2235" y="1214"/>
                    <a:pt x="2245" y="1264"/>
                    <a:pt x="2245" y="1264"/>
                  </a:cubicBezTo>
                  <a:lnTo>
                    <a:pt x="2493" y="1284"/>
                  </a:lnTo>
                  <a:cubicBezTo>
                    <a:pt x="2493" y="1284"/>
                    <a:pt x="2483" y="1214"/>
                    <a:pt x="2483" y="1154"/>
                  </a:cubicBezTo>
                  <a:cubicBezTo>
                    <a:pt x="2474" y="1095"/>
                    <a:pt x="2454" y="1026"/>
                    <a:pt x="2454" y="1026"/>
                  </a:cubicBezTo>
                  <a:lnTo>
                    <a:pt x="2424" y="916"/>
                  </a:lnTo>
                  <a:cubicBezTo>
                    <a:pt x="2414" y="876"/>
                    <a:pt x="2394" y="847"/>
                    <a:pt x="2384" y="807"/>
                  </a:cubicBezTo>
                  <a:cubicBezTo>
                    <a:pt x="2324" y="658"/>
                    <a:pt x="2235" y="519"/>
                    <a:pt x="2126" y="400"/>
                  </a:cubicBezTo>
                  <a:cubicBezTo>
                    <a:pt x="1918" y="161"/>
                    <a:pt x="1609" y="13"/>
                    <a:pt x="1292" y="3"/>
                  </a:cubicBezTo>
                  <a:cubicBezTo>
                    <a:pt x="1269" y="1"/>
                    <a:pt x="1246" y="0"/>
                    <a:pt x="122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5099075" y="3379175"/>
              <a:ext cx="213000" cy="128000"/>
            </a:xfrm>
            <a:custGeom>
              <a:avLst/>
              <a:gdLst/>
              <a:ahLst/>
              <a:cxnLst/>
              <a:rect l="l" t="t" r="r" b="b"/>
              <a:pathLst>
                <a:path w="8520" h="5120" extrusionOk="0">
                  <a:moveTo>
                    <a:pt x="8281" y="1"/>
                  </a:moveTo>
                  <a:cubicBezTo>
                    <a:pt x="8231" y="905"/>
                    <a:pt x="7963" y="1818"/>
                    <a:pt x="7467" y="2602"/>
                  </a:cubicBezTo>
                  <a:lnTo>
                    <a:pt x="7268" y="2891"/>
                  </a:lnTo>
                  <a:cubicBezTo>
                    <a:pt x="7198" y="2980"/>
                    <a:pt x="7119" y="3069"/>
                    <a:pt x="7050" y="3158"/>
                  </a:cubicBezTo>
                  <a:cubicBezTo>
                    <a:pt x="6911" y="3347"/>
                    <a:pt x="6732" y="3496"/>
                    <a:pt x="6563" y="3665"/>
                  </a:cubicBezTo>
                  <a:lnTo>
                    <a:pt x="6295" y="3883"/>
                  </a:lnTo>
                  <a:lnTo>
                    <a:pt x="6156" y="3992"/>
                  </a:lnTo>
                  <a:lnTo>
                    <a:pt x="6017" y="4092"/>
                  </a:lnTo>
                  <a:cubicBezTo>
                    <a:pt x="5918" y="4151"/>
                    <a:pt x="5819" y="4221"/>
                    <a:pt x="5719" y="4281"/>
                  </a:cubicBezTo>
                  <a:lnTo>
                    <a:pt x="5411" y="4439"/>
                  </a:lnTo>
                  <a:cubicBezTo>
                    <a:pt x="4685" y="4811"/>
                    <a:pt x="3868" y="4987"/>
                    <a:pt x="3066" y="4987"/>
                  </a:cubicBezTo>
                  <a:cubicBezTo>
                    <a:pt x="2947" y="4987"/>
                    <a:pt x="2828" y="4983"/>
                    <a:pt x="2710" y="4976"/>
                  </a:cubicBezTo>
                  <a:cubicBezTo>
                    <a:pt x="2244" y="4926"/>
                    <a:pt x="1787" y="4846"/>
                    <a:pt x="1360" y="4687"/>
                  </a:cubicBezTo>
                  <a:cubicBezTo>
                    <a:pt x="1142" y="4618"/>
                    <a:pt x="943" y="4509"/>
                    <a:pt x="735" y="4420"/>
                  </a:cubicBezTo>
                  <a:cubicBezTo>
                    <a:pt x="636" y="4360"/>
                    <a:pt x="526" y="4310"/>
                    <a:pt x="427" y="4250"/>
                  </a:cubicBezTo>
                  <a:cubicBezTo>
                    <a:pt x="427" y="4250"/>
                    <a:pt x="347" y="4211"/>
                    <a:pt x="278" y="4171"/>
                  </a:cubicBezTo>
                  <a:cubicBezTo>
                    <a:pt x="208" y="4131"/>
                    <a:pt x="139" y="4082"/>
                    <a:pt x="139" y="4082"/>
                  </a:cubicBezTo>
                  <a:lnTo>
                    <a:pt x="0" y="4290"/>
                  </a:lnTo>
                  <a:lnTo>
                    <a:pt x="159" y="4389"/>
                  </a:lnTo>
                  <a:cubicBezTo>
                    <a:pt x="238" y="4429"/>
                    <a:pt x="327" y="4459"/>
                    <a:pt x="327" y="4459"/>
                  </a:cubicBezTo>
                  <a:cubicBezTo>
                    <a:pt x="427" y="4509"/>
                    <a:pt x="536" y="4559"/>
                    <a:pt x="645" y="4608"/>
                  </a:cubicBezTo>
                  <a:cubicBezTo>
                    <a:pt x="864" y="4698"/>
                    <a:pt x="1073" y="4806"/>
                    <a:pt x="1301" y="4866"/>
                  </a:cubicBezTo>
                  <a:cubicBezTo>
                    <a:pt x="1748" y="5015"/>
                    <a:pt x="2224" y="5075"/>
                    <a:pt x="2701" y="5115"/>
                  </a:cubicBezTo>
                  <a:cubicBezTo>
                    <a:pt x="2783" y="5118"/>
                    <a:pt x="2864" y="5120"/>
                    <a:pt x="2946" y="5120"/>
                  </a:cubicBezTo>
                  <a:cubicBezTo>
                    <a:pt x="3810" y="5120"/>
                    <a:pt x="4681" y="4928"/>
                    <a:pt x="5461" y="4539"/>
                  </a:cubicBezTo>
                  <a:lnTo>
                    <a:pt x="5769" y="4370"/>
                  </a:lnTo>
                  <a:cubicBezTo>
                    <a:pt x="5878" y="4310"/>
                    <a:pt x="5978" y="4241"/>
                    <a:pt x="6077" y="4171"/>
                  </a:cubicBezTo>
                  <a:lnTo>
                    <a:pt x="6225" y="4072"/>
                  </a:lnTo>
                  <a:lnTo>
                    <a:pt x="6364" y="3963"/>
                  </a:lnTo>
                  <a:lnTo>
                    <a:pt x="6642" y="3744"/>
                  </a:lnTo>
                  <a:cubicBezTo>
                    <a:pt x="6812" y="3575"/>
                    <a:pt x="6990" y="3427"/>
                    <a:pt x="7139" y="3238"/>
                  </a:cubicBezTo>
                  <a:cubicBezTo>
                    <a:pt x="7218" y="3149"/>
                    <a:pt x="7298" y="3059"/>
                    <a:pt x="7368" y="2970"/>
                  </a:cubicBezTo>
                  <a:lnTo>
                    <a:pt x="7576" y="2672"/>
                  </a:lnTo>
                  <a:cubicBezTo>
                    <a:pt x="8122" y="1887"/>
                    <a:pt x="8430" y="954"/>
                    <a:pt x="8519" y="11"/>
                  </a:cubicBezTo>
                  <a:lnTo>
                    <a:pt x="82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5117175" y="3377200"/>
              <a:ext cx="161875" cy="96825"/>
            </a:xfrm>
            <a:custGeom>
              <a:avLst/>
              <a:gdLst/>
              <a:ahLst/>
              <a:cxnLst/>
              <a:rect l="l" t="t" r="r" b="b"/>
              <a:pathLst>
                <a:path w="6475" h="3873" extrusionOk="0">
                  <a:moveTo>
                    <a:pt x="6236" y="0"/>
                  </a:moveTo>
                  <a:cubicBezTo>
                    <a:pt x="6207" y="686"/>
                    <a:pt x="6008" y="1371"/>
                    <a:pt x="5631" y="1957"/>
                  </a:cubicBezTo>
                  <a:lnTo>
                    <a:pt x="5492" y="2175"/>
                  </a:lnTo>
                  <a:cubicBezTo>
                    <a:pt x="5442" y="2244"/>
                    <a:pt x="5382" y="2304"/>
                    <a:pt x="5323" y="2374"/>
                  </a:cubicBezTo>
                  <a:cubicBezTo>
                    <a:pt x="5223" y="2513"/>
                    <a:pt x="5084" y="2622"/>
                    <a:pt x="4965" y="2751"/>
                  </a:cubicBezTo>
                  <a:lnTo>
                    <a:pt x="4757" y="2920"/>
                  </a:lnTo>
                  <a:lnTo>
                    <a:pt x="4658" y="2999"/>
                  </a:lnTo>
                  <a:lnTo>
                    <a:pt x="4548" y="3078"/>
                  </a:lnTo>
                  <a:cubicBezTo>
                    <a:pt x="4469" y="3128"/>
                    <a:pt x="4400" y="3178"/>
                    <a:pt x="4330" y="3217"/>
                  </a:cubicBezTo>
                  <a:lnTo>
                    <a:pt x="4091" y="3347"/>
                  </a:lnTo>
                  <a:cubicBezTo>
                    <a:pt x="4022" y="3387"/>
                    <a:pt x="3933" y="3416"/>
                    <a:pt x="3853" y="3446"/>
                  </a:cubicBezTo>
                  <a:cubicBezTo>
                    <a:pt x="3774" y="3486"/>
                    <a:pt x="3694" y="3515"/>
                    <a:pt x="3605" y="3545"/>
                  </a:cubicBezTo>
                  <a:cubicBezTo>
                    <a:pt x="3436" y="3595"/>
                    <a:pt x="3277" y="3654"/>
                    <a:pt x="3098" y="3674"/>
                  </a:cubicBezTo>
                  <a:cubicBezTo>
                    <a:pt x="2873" y="3727"/>
                    <a:pt x="2640" y="3745"/>
                    <a:pt x="2409" y="3745"/>
                  </a:cubicBezTo>
                  <a:cubicBezTo>
                    <a:pt x="2293" y="3745"/>
                    <a:pt x="2178" y="3740"/>
                    <a:pt x="2066" y="3734"/>
                  </a:cubicBezTo>
                  <a:cubicBezTo>
                    <a:pt x="1719" y="3694"/>
                    <a:pt x="1371" y="3634"/>
                    <a:pt x="1053" y="3515"/>
                  </a:cubicBezTo>
                  <a:cubicBezTo>
                    <a:pt x="894" y="3466"/>
                    <a:pt x="746" y="3376"/>
                    <a:pt x="587" y="3307"/>
                  </a:cubicBezTo>
                  <a:cubicBezTo>
                    <a:pt x="507" y="3267"/>
                    <a:pt x="438" y="3228"/>
                    <a:pt x="358" y="3188"/>
                  </a:cubicBezTo>
                  <a:cubicBezTo>
                    <a:pt x="358" y="3188"/>
                    <a:pt x="298" y="3158"/>
                    <a:pt x="249" y="3128"/>
                  </a:cubicBezTo>
                  <a:cubicBezTo>
                    <a:pt x="190" y="3098"/>
                    <a:pt x="140" y="3059"/>
                    <a:pt x="140" y="3059"/>
                  </a:cubicBezTo>
                  <a:lnTo>
                    <a:pt x="1" y="3267"/>
                  </a:lnTo>
                  <a:cubicBezTo>
                    <a:pt x="1" y="3267"/>
                    <a:pt x="60" y="3307"/>
                    <a:pt x="130" y="3337"/>
                  </a:cubicBezTo>
                  <a:lnTo>
                    <a:pt x="249" y="3396"/>
                  </a:lnTo>
                  <a:cubicBezTo>
                    <a:pt x="338" y="3426"/>
                    <a:pt x="408" y="3466"/>
                    <a:pt x="497" y="3506"/>
                  </a:cubicBezTo>
                  <a:cubicBezTo>
                    <a:pt x="666" y="3565"/>
                    <a:pt x="825" y="3645"/>
                    <a:pt x="994" y="3684"/>
                  </a:cubicBezTo>
                  <a:cubicBezTo>
                    <a:pt x="1331" y="3804"/>
                    <a:pt x="1699" y="3843"/>
                    <a:pt x="2056" y="3873"/>
                  </a:cubicBezTo>
                  <a:cubicBezTo>
                    <a:pt x="2414" y="3873"/>
                    <a:pt x="2771" y="3873"/>
                    <a:pt x="3129" y="3784"/>
                  </a:cubicBezTo>
                  <a:cubicBezTo>
                    <a:pt x="3307" y="3764"/>
                    <a:pt x="3466" y="3694"/>
                    <a:pt x="3645" y="3645"/>
                  </a:cubicBezTo>
                  <a:cubicBezTo>
                    <a:pt x="3724" y="3615"/>
                    <a:pt x="3813" y="3575"/>
                    <a:pt x="3893" y="3545"/>
                  </a:cubicBezTo>
                  <a:cubicBezTo>
                    <a:pt x="3972" y="3515"/>
                    <a:pt x="4062" y="3476"/>
                    <a:pt x="4141" y="3436"/>
                  </a:cubicBezTo>
                  <a:lnTo>
                    <a:pt x="4380" y="3307"/>
                  </a:lnTo>
                  <a:cubicBezTo>
                    <a:pt x="4459" y="3257"/>
                    <a:pt x="4528" y="3208"/>
                    <a:pt x="4608" y="3158"/>
                  </a:cubicBezTo>
                  <a:lnTo>
                    <a:pt x="4717" y="3089"/>
                  </a:lnTo>
                  <a:lnTo>
                    <a:pt x="4826" y="3009"/>
                  </a:lnTo>
                  <a:lnTo>
                    <a:pt x="5035" y="2840"/>
                  </a:lnTo>
                  <a:cubicBezTo>
                    <a:pt x="5164" y="2711"/>
                    <a:pt x="5303" y="2592"/>
                    <a:pt x="5412" y="2453"/>
                  </a:cubicBezTo>
                  <a:cubicBezTo>
                    <a:pt x="5472" y="2383"/>
                    <a:pt x="5541" y="2324"/>
                    <a:pt x="5591" y="2244"/>
                  </a:cubicBezTo>
                  <a:lnTo>
                    <a:pt x="5750" y="2026"/>
                  </a:lnTo>
                  <a:cubicBezTo>
                    <a:pt x="6167" y="1440"/>
                    <a:pt x="6405" y="735"/>
                    <a:pt x="6474" y="20"/>
                  </a:cubicBezTo>
                  <a:lnTo>
                    <a:pt x="623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5038250" y="3248625"/>
              <a:ext cx="77475" cy="237825"/>
            </a:xfrm>
            <a:custGeom>
              <a:avLst/>
              <a:gdLst/>
              <a:ahLst/>
              <a:cxnLst/>
              <a:rect l="l" t="t" r="r" b="b"/>
              <a:pathLst>
                <a:path w="3099" h="9513" extrusionOk="0">
                  <a:moveTo>
                    <a:pt x="2989" y="0"/>
                  </a:moveTo>
                  <a:lnTo>
                    <a:pt x="2681" y="189"/>
                  </a:lnTo>
                  <a:cubicBezTo>
                    <a:pt x="2582" y="258"/>
                    <a:pt x="2493" y="338"/>
                    <a:pt x="2393" y="397"/>
                  </a:cubicBezTo>
                  <a:cubicBezTo>
                    <a:pt x="2195" y="527"/>
                    <a:pt x="2026" y="695"/>
                    <a:pt x="1847" y="844"/>
                  </a:cubicBezTo>
                  <a:lnTo>
                    <a:pt x="1589" y="1092"/>
                  </a:lnTo>
                  <a:lnTo>
                    <a:pt x="1470" y="1222"/>
                  </a:lnTo>
                  <a:lnTo>
                    <a:pt x="1351" y="1350"/>
                  </a:lnTo>
                  <a:lnTo>
                    <a:pt x="1132" y="1628"/>
                  </a:lnTo>
                  <a:lnTo>
                    <a:pt x="934" y="1926"/>
                  </a:lnTo>
                  <a:cubicBezTo>
                    <a:pt x="408" y="2721"/>
                    <a:pt x="119" y="3664"/>
                    <a:pt x="50" y="4607"/>
                  </a:cubicBezTo>
                  <a:cubicBezTo>
                    <a:pt x="0" y="5551"/>
                    <a:pt x="179" y="6524"/>
                    <a:pt x="606" y="7367"/>
                  </a:cubicBezTo>
                  <a:lnTo>
                    <a:pt x="765" y="7696"/>
                  </a:lnTo>
                  <a:lnTo>
                    <a:pt x="953" y="7993"/>
                  </a:lnTo>
                  <a:lnTo>
                    <a:pt x="1053" y="8142"/>
                  </a:lnTo>
                  <a:lnTo>
                    <a:pt x="1162" y="8281"/>
                  </a:lnTo>
                  <a:lnTo>
                    <a:pt x="1381" y="8569"/>
                  </a:lnTo>
                  <a:cubicBezTo>
                    <a:pt x="1549" y="8738"/>
                    <a:pt x="1698" y="8916"/>
                    <a:pt x="1877" y="9066"/>
                  </a:cubicBezTo>
                  <a:cubicBezTo>
                    <a:pt x="1966" y="9145"/>
                    <a:pt x="2056" y="9225"/>
                    <a:pt x="2155" y="9304"/>
                  </a:cubicBezTo>
                  <a:lnTo>
                    <a:pt x="2443" y="9512"/>
                  </a:lnTo>
                  <a:lnTo>
                    <a:pt x="2572" y="9314"/>
                  </a:lnTo>
                  <a:lnTo>
                    <a:pt x="2284" y="9125"/>
                  </a:lnTo>
                  <a:cubicBezTo>
                    <a:pt x="2195" y="9055"/>
                    <a:pt x="2105" y="8986"/>
                    <a:pt x="2016" y="8907"/>
                  </a:cubicBezTo>
                  <a:cubicBezTo>
                    <a:pt x="1837" y="8777"/>
                    <a:pt x="1688" y="8599"/>
                    <a:pt x="1520" y="8440"/>
                  </a:cubicBezTo>
                  <a:lnTo>
                    <a:pt x="1301" y="8172"/>
                  </a:lnTo>
                  <a:lnTo>
                    <a:pt x="1182" y="8043"/>
                  </a:lnTo>
                  <a:lnTo>
                    <a:pt x="1092" y="7904"/>
                  </a:lnTo>
                  <a:lnTo>
                    <a:pt x="894" y="7616"/>
                  </a:lnTo>
                  <a:lnTo>
                    <a:pt x="725" y="7308"/>
                  </a:lnTo>
                  <a:cubicBezTo>
                    <a:pt x="289" y="6494"/>
                    <a:pt x="110" y="5541"/>
                    <a:pt x="150" y="4607"/>
                  </a:cubicBezTo>
                  <a:cubicBezTo>
                    <a:pt x="219" y="3684"/>
                    <a:pt x="516" y="2760"/>
                    <a:pt x="1053" y="2006"/>
                  </a:cubicBezTo>
                  <a:lnTo>
                    <a:pt x="1251" y="1718"/>
                  </a:lnTo>
                  <a:lnTo>
                    <a:pt x="1480" y="1460"/>
                  </a:lnTo>
                  <a:lnTo>
                    <a:pt x="1589" y="1331"/>
                  </a:lnTo>
                  <a:lnTo>
                    <a:pt x="1718" y="1211"/>
                  </a:lnTo>
                  <a:lnTo>
                    <a:pt x="1966" y="983"/>
                  </a:lnTo>
                  <a:cubicBezTo>
                    <a:pt x="2155" y="844"/>
                    <a:pt x="2324" y="686"/>
                    <a:pt x="2522" y="576"/>
                  </a:cubicBezTo>
                  <a:cubicBezTo>
                    <a:pt x="2621" y="516"/>
                    <a:pt x="2711" y="447"/>
                    <a:pt x="2811" y="388"/>
                  </a:cubicBezTo>
                  <a:lnTo>
                    <a:pt x="3098" y="229"/>
                  </a:lnTo>
                  <a:lnTo>
                    <a:pt x="29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5072250" y="3278175"/>
              <a:ext cx="58350" cy="180725"/>
            </a:xfrm>
            <a:custGeom>
              <a:avLst/>
              <a:gdLst/>
              <a:ahLst/>
              <a:cxnLst/>
              <a:rect l="l" t="t" r="r" b="b"/>
              <a:pathLst>
                <a:path w="2334" h="7229" extrusionOk="0">
                  <a:moveTo>
                    <a:pt x="2225" y="0"/>
                  </a:moveTo>
                  <a:lnTo>
                    <a:pt x="1987" y="149"/>
                  </a:lnTo>
                  <a:cubicBezTo>
                    <a:pt x="1917" y="199"/>
                    <a:pt x="1857" y="258"/>
                    <a:pt x="1778" y="307"/>
                  </a:cubicBezTo>
                  <a:cubicBezTo>
                    <a:pt x="1629" y="407"/>
                    <a:pt x="1500" y="536"/>
                    <a:pt x="1361" y="645"/>
                  </a:cubicBezTo>
                  <a:lnTo>
                    <a:pt x="1172" y="844"/>
                  </a:lnTo>
                  <a:lnTo>
                    <a:pt x="1073" y="933"/>
                  </a:lnTo>
                  <a:lnTo>
                    <a:pt x="994" y="1042"/>
                  </a:lnTo>
                  <a:lnTo>
                    <a:pt x="825" y="1251"/>
                  </a:lnTo>
                  <a:lnTo>
                    <a:pt x="676" y="1470"/>
                  </a:lnTo>
                  <a:cubicBezTo>
                    <a:pt x="616" y="1549"/>
                    <a:pt x="577" y="1628"/>
                    <a:pt x="537" y="1708"/>
                  </a:cubicBezTo>
                  <a:cubicBezTo>
                    <a:pt x="497" y="1787"/>
                    <a:pt x="447" y="1856"/>
                    <a:pt x="408" y="1946"/>
                  </a:cubicBezTo>
                  <a:cubicBezTo>
                    <a:pt x="348" y="2105"/>
                    <a:pt x="259" y="2264"/>
                    <a:pt x="219" y="2443"/>
                  </a:cubicBezTo>
                  <a:cubicBezTo>
                    <a:pt x="90" y="2780"/>
                    <a:pt x="50" y="3138"/>
                    <a:pt x="10" y="3495"/>
                  </a:cubicBezTo>
                  <a:cubicBezTo>
                    <a:pt x="1" y="3862"/>
                    <a:pt x="1" y="4220"/>
                    <a:pt x="80" y="4577"/>
                  </a:cubicBezTo>
                  <a:cubicBezTo>
                    <a:pt x="110" y="4756"/>
                    <a:pt x="169" y="4925"/>
                    <a:pt x="219" y="5093"/>
                  </a:cubicBezTo>
                  <a:cubicBezTo>
                    <a:pt x="249" y="5183"/>
                    <a:pt x="279" y="5262"/>
                    <a:pt x="319" y="5342"/>
                  </a:cubicBezTo>
                  <a:cubicBezTo>
                    <a:pt x="348" y="5431"/>
                    <a:pt x="378" y="5510"/>
                    <a:pt x="427" y="5590"/>
                  </a:cubicBezTo>
                  <a:lnTo>
                    <a:pt x="547" y="5838"/>
                  </a:lnTo>
                  <a:lnTo>
                    <a:pt x="686" y="6066"/>
                  </a:lnTo>
                  <a:lnTo>
                    <a:pt x="755" y="6176"/>
                  </a:lnTo>
                  <a:lnTo>
                    <a:pt x="844" y="6285"/>
                  </a:lnTo>
                  <a:lnTo>
                    <a:pt x="1003" y="6503"/>
                  </a:lnTo>
                  <a:cubicBezTo>
                    <a:pt x="1133" y="6633"/>
                    <a:pt x="1242" y="6772"/>
                    <a:pt x="1381" y="6891"/>
                  </a:cubicBezTo>
                  <a:lnTo>
                    <a:pt x="1590" y="7070"/>
                  </a:lnTo>
                  <a:lnTo>
                    <a:pt x="1808" y="7228"/>
                  </a:lnTo>
                  <a:lnTo>
                    <a:pt x="1937" y="7030"/>
                  </a:lnTo>
                  <a:lnTo>
                    <a:pt x="1718" y="6891"/>
                  </a:lnTo>
                  <a:cubicBezTo>
                    <a:pt x="1649" y="6841"/>
                    <a:pt x="1590" y="6781"/>
                    <a:pt x="1520" y="6732"/>
                  </a:cubicBezTo>
                  <a:cubicBezTo>
                    <a:pt x="1381" y="6633"/>
                    <a:pt x="1272" y="6494"/>
                    <a:pt x="1142" y="6375"/>
                  </a:cubicBezTo>
                  <a:lnTo>
                    <a:pt x="974" y="6176"/>
                  </a:lnTo>
                  <a:lnTo>
                    <a:pt x="894" y="6077"/>
                  </a:lnTo>
                  <a:lnTo>
                    <a:pt x="815" y="5977"/>
                  </a:lnTo>
                  <a:lnTo>
                    <a:pt x="676" y="5759"/>
                  </a:lnTo>
                  <a:lnTo>
                    <a:pt x="547" y="5530"/>
                  </a:lnTo>
                  <a:cubicBezTo>
                    <a:pt x="497" y="5461"/>
                    <a:pt x="467" y="5382"/>
                    <a:pt x="438" y="5292"/>
                  </a:cubicBezTo>
                  <a:cubicBezTo>
                    <a:pt x="398" y="5212"/>
                    <a:pt x="358" y="5133"/>
                    <a:pt x="328" y="5054"/>
                  </a:cubicBezTo>
                  <a:cubicBezTo>
                    <a:pt x="288" y="4885"/>
                    <a:pt x="219" y="4726"/>
                    <a:pt x="189" y="4548"/>
                  </a:cubicBezTo>
                  <a:cubicBezTo>
                    <a:pt x="110" y="4210"/>
                    <a:pt x="100" y="3853"/>
                    <a:pt x="110" y="3505"/>
                  </a:cubicBezTo>
                  <a:cubicBezTo>
                    <a:pt x="149" y="3157"/>
                    <a:pt x="189" y="2800"/>
                    <a:pt x="319" y="2482"/>
                  </a:cubicBezTo>
                  <a:cubicBezTo>
                    <a:pt x="368" y="2313"/>
                    <a:pt x="458" y="2154"/>
                    <a:pt x="517" y="1995"/>
                  </a:cubicBezTo>
                  <a:cubicBezTo>
                    <a:pt x="557" y="1916"/>
                    <a:pt x="606" y="1847"/>
                    <a:pt x="646" y="1767"/>
                  </a:cubicBezTo>
                  <a:cubicBezTo>
                    <a:pt x="696" y="1688"/>
                    <a:pt x="736" y="1618"/>
                    <a:pt x="785" y="1549"/>
                  </a:cubicBezTo>
                  <a:lnTo>
                    <a:pt x="944" y="1340"/>
                  </a:lnTo>
                  <a:lnTo>
                    <a:pt x="1113" y="1141"/>
                  </a:lnTo>
                  <a:lnTo>
                    <a:pt x="1202" y="1053"/>
                  </a:lnTo>
                  <a:lnTo>
                    <a:pt x="1292" y="963"/>
                  </a:lnTo>
                  <a:lnTo>
                    <a:pt x="1480" y="784"/>
                  </a:lnTo>
                  <a:cubicBezTo>
                    <a:pt x="1629" y="685"/>
                    <a:pt x="1748" y="566"/>
                    <a:pt x="1897" y="486"/>
                  </a:cubicBezTo>
                  <a:cubicBezTo>
                    <a:pt x="1976" y="446"/>
                    <a:pt x="2046" y="387"/>
                    <a:pt x="2115" y="347"/>
                  </a:cubicBezTo>
                  <a:lnTo>
                    <a:pt x="2334" y="218"/>
                  </a:lnTo>
                  <a:lnTo>
                    <a:pt x="222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5112975" y="3235400"/>
              <a:ext cx="199325" cy="144075"/>
            </a:xfrm>
            <a:custGeom>
              <a:avLst/>
              <a:gdLst/>
              <a:ahLst/>
              <a:cxnLst/>
              <a:rect l="l" t="t" r="r" b="b"/>
              <a:pathLst>
                <a:path w="7973" h="5763" extrusionOk="0">
                  <a:moveTo>
                    <a:pt x="2389" y="1"/>
                  </a:moveTo>
                  <a:cubicBezTo>
                    <a:pt x="1568" y="1"/>
                    <a:pt x="739" y="169"/>
                    <a:pt x="0" y="539"/>
                  </a:cubicBezTo>
                  <a:lnTo>
                    <a:pt x="109" y="748"/>
                  </a:lnTo>
                  <a:cubicBezTo>
                    <a:pt x="850" y="340"/>
                    <a:pt x="1712" y="149"/>
                    <a:pt x="2574" y="149"/>
                  </a:cubicBezTo>
                  <a:cubicBezTo>
                    <a:pt x="2636" y="149"/>
                    <a:pt x="2698" y="150"/>
                    <a:pt x="2761" y="152"/>
                  </a:cubicBezTo>
                  <a:cubicBezTo>
                    <a:pt x="3684" y="202"/>
                    <a:pt x="4617" y="480"/>
                    <a:pt x="5391" y="1006"/>
                  </a:cubicBezTo>
                  <a:lnTo>
                    <a:pt x="5680" y="1204"/>
                  </a:lnTo>
                  <a:cubicBezTo>
                    <a:pt x="5769" y="1284"/>
                    <a:pt x="5858" y="1354"/>
                    <a:pt x="5947" y="1433"/>
                  </a:cubicBezTo>
                  <a:lnTo>
                    <a:pt x="6077" y="1542"/>
                  </a:lnTo>
                  <a:lnTo>
                    <a:pt x="6196" y="1671"/>
                  </a:lnTo>
                  <a:lnTo>
                    <a:pt x="6444" y="1919"/>
                  </a:lnTo>
                  <a:cubicBezTo>
                    <a:pt x="6583" y="2108"/>
                    <a:pt x="6742" y="2277"/>
                    <a:pt x="6861" y="2486"/>
                  </a:cubicBezTo>
                  <a:cubicBezTo>
                    <a:pt x="6920" y="2574"/>
                    <a:pt x="6990" y="2674"/>
                    <a:pt x="7040" y="2773"/>
                  </a:cubicBezTo>
                  <a:lnTo>
                    <a:pt x="7198" y="3081"/>
                  </a:lnTo>
                  <a:cubicBezTo>
                    <a:pt x="7258" y="3190"/>
                    <a:pt x="7298" y="3300"/>
                    <a:pt x="7337" y="3399"/>
                  </a:cubicBezTo>
                  <a:cubicBezTo>
                    <a:pt x="7377" y="3508"/>
                    <a:pt x="7427" y="3617"/>
                    <a:pt x="7457" y="3726"/>
                  </a:cubicBezTo>
                  <a:cubicBezTo>
                    <a:pt x="7516" y="3945"/>
                    <a:pt x="7596" y="4163"/>
                    <a:pt x="7626" y="4392"/>
                  </a:cubicBezTo>
                  <a:cubicBezTo>
                    <a:pt x="7646" y="4511"/>
                    <a:pt x="7665" y="4620"/>
                    <a:pt x="7675" y="4729"/>
                  </a:cubicBezTo>
                  <a:lnTo>
                    <a:pt x="7705" y="5077"/>
                  </a:lnTo>
                  <a:cubicBezTo>
                    <a:pt x="7715" y="5186"/>
                    <a:pt x="7715" y="5305"/>
                    <a:pt x="7715" y="5425"/>
                  </a:cubicBezTo>
                  <a:lnTo>
                    <a:pt x="7715" y="5752"/>
                  </a:lnTo>
                  <a:lnTo>
                    <a:pt x="7973" y="5762"/>
                  </a:lnTo>
                  <a:lnTo>
                    <a:pt x="7953" y="5405"/>
                  </a:lnTo>
                  <a:cubicBezTo>
                    <a:pt x="7943" y="5286"/>
                    <a:pt x="7933" y="5176"/>
                    <a:pt x="7913" y="5057"/>
                  </a:cubicBezTo>
                  <a:lnTo>
                    <a:pt x="7874" y="4699"/>
                  </a:lnTo>
                  <a:cubicBezTo>
                    <a:pt x="7854" y="4590"/>
                    <a:pt x="7824" y="4471"/>
                    <a:pt x="7804" y="4352"/>
                  </a:cubicBezTo>
                  <a:cubicBezTo>
                    <a:pt x="7765" y="4123"/>
                    <a:pt x="7685" y="3895"/>
                    <a:pt x="7615" y="3677"/>
                  </a:cubicBezTo>
                  <a:cubicBezTo>
                    <a:pt x="7576" y="3558"/>
                    <a:pt x="7526" y="3459"/>
                    <a:pt x="7476" y="3339"/>
                  </a:cubicBezTo>
                  <a:cubicBezTo>
                    <a:pt x="7427" y="3230"/>
                    <a:pt x="7387" y="3121"/>
                    <a:pt x="7328" y="3022"/>
                  </a:cubicBezTo>
                  <a:lnTo>
                    <a:pt x="7159" y="2713"/>
                  </a:lnTo>
                  <a:cubicBezTo>
                    <a:pt x="7090" y="2605"/>
                    <a:pt x="7020" y="2515"/>
                    <a:pt x="6960" y="2416"/>
                  </a:cubicBezTo>
                  <a:cubicBezTo>
                    <a:pt x="6831" y="2208"/>
                    <a:pt x="6673" y="2038"/>
                    <a:pt x="6523" y="1850"/>
                  </a:cubicBezTo>
                  <a:lnTo>
                    <a:pt x="6275" y="1592"/>
                  </a:lnTo>
                  <a:lnTo>
                    <a:pt x="6146" y="1473"/>
                  </a:lnTo>
                  <a:lnTo>
                    <a:pt x="6017" y="1354"/>
                  </a:lnTo>
                  <a:cubicBezTo>
                    <a:pt x="5918" y="1274"/>
                    <a:pt x="5828" y="1204"/>
                    <a:pt x="5739" y="1125"/>
                  </a:cubicBezTo>
                  <a:lnTo>
                    <a:pt x="5441" y="926"/>
                  </a:lnTo>
                  <a:cubicBezTo>
                    <a:pt x="4657" y="390"/>
                    <a:pt x="3714" y="92"/>
                    <a:pt x="2770" y="13"/>
                  </a:cubicBezTo>
                  <a:cubicBezTo>
                    <a:pt x="2643" y="5"/>
                    <a:pt x="2516" y="1"/>
                    <a:pt x="23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5127850" y="3268450"/>
              <a:ext cx="151450" cy="109275"/>
            </a:xfrm>
            <a:custGeom>
              <a:avLst/>
              <a:gdLst/>
              <a:ahLst/>
              <a:cxnLst/>
              <a:rect l="l" t="t" r="r" b="b"/>
              <a:pathLst>
                <a:path w="6058" h="4371" extrusionOk="0">
                  <a:moveTo>
                    <a:pt x="1788" y="1"/>
                  </a:moveTo>
                  <a:cubicBezTo>
                    <a:pt x="1168" y="1"/>
                    <a:pt x="552" y="127"/>
                    <a:pt x="1" y="399"/>
                  </a:cubicBezTo>
                  <a:lnTo>
                    <a:pt x="110" y="607"/>
                  </a:lnTo>
                  <a:cubicBezTo>
                    <a:pt x="670" y="299"/>
                    <a:pt x="1319" y="149"/>
                    <a:pt x="1973" y="149"/>
                  </a:cubicBezTo>
                  <a:cubicBezTo>
                    <a:pt x="2014" y="149"/>
                    <a:pt x="2055" y="150"/>
                    <a:pt x="2096" y="151"/>
                  </a:cubicBezTo>
                  <a:cubicBezTo>
                    <a:pt x="2444" y="180"/>
                    <a:pt x="2791" y="220"/>
                    <a:pt x="3128" y="339"/>
                  </a:cubicBezTo>
                  <a:cubicBezTo>
                    <a:pt x="3297" y="379"/>
                    <a:pt x="3446" y="458"/>
                    <a:pt x="3615" y="528"/>
                  </a:cubicBezTo>
                  <a:cubicBezTo>
                    <a:pt x="3695" y="568"/>
                    <a:pt x="3764" y="607"/>
                    <a:pt x="3843" y="657"/>
                  </a:cubicBezTo>
                  <a:cubicBezTo>
                    <a:pt x="3923" y="696"/>
                    <a:pt x="4002" y="736"/>
                    <a:pt x="4072" y="786"/>
                  </a:cubicBezTo>
                  <a:lnTo>
                    <a:pt x="4280" y="935"/>
                  </a:lnTo>
                  <a:lnTo>
                    <a:pt x="4489" y="1113"/>
                  </a:lnTo>
                  <a:lnTo>
                    <a:pt x="4588" y="1193"/>
                  </a:lnTo>
                  <a:lnTo>
                    <a:pt x="4677" y="1292"/>
                  </a:lnTo>
                  <a:lnTo>
                    <a:pt x="4856" y="1481"/>
                  </a:lnTo>
                  <a:cubicBezTo>
                    <a:pt x="4955" y="1620"/>
                    <a:pt x="5085" y="1749"/>
                    <a:pt x="5164" y="1898"/>
                  </a:cubicBezTo>
                  <a:cubicBezTo>
                    <a:pt x="5213" y="1978"/>
                    <a:pt x="5263" y="2047"/>
                    <a:pt x="5303" y="2117"/>
                  </a:cubicBezTo>
                  <a:lnTo>
                    <a:pt x="5422" y="2355"/>
                  </a:lnTo>
                  <a:cubicBezTo>
                    <a:pt x="5462" y="2434"/>
                    <a:pt x="5491" y="2514"/>
                    <a:pt x="5522" y="2593"/>
                  </a:cubicBezTo>
                  <a:cubicBezTo>
                    <a:pt x="5551" y="2673"/>
                    <a:pt x="5591" y="2752"/>
                    <a:pt x="5611" y="2832"/>
                  </a:cubicBezTo>
                  <a:cubicBezTo>
                    <a:pt x="5661" y="3000"/>
                    <a:pt x="5710" y="3169"/>
                    <a:pt x="5730" y="3338"/>
                  </a:cubicBezTo>
                  <a:cubicBezTo>
                    <a:pt x="5750" y="3417"/>
                    <a:pt x="5769" y="3507"/>
                    <a:pt x="5769" y="3586"/>
                  </a:cubicBezTo>
                  <a:lnTo>
                    <a:pt x="5789" y="3844"/>
                  </a:lnTo>
                  <a:cubicBezTo>
                    <a:pt x="5800" y="3933"/>
                    <a:pt x="5800" y="4013"/>
                    <a:pt x="5800" y="4103"/>
                  </a:cubicBezTo>
                  <a:lnTo>
                    <a:pt x="5800" y="4350"/>
                  </a:lnTo>
                  <a:lnTo>
                    <a:pt x="6058" y="4370"/>
                  </a:lnTo>
                  <a:lnTo>
                    <a:pt x="6028" y="4092"/>
                  </a:lnTo>
                  <a:cubicBezTo>
                    <a:pt x="6028" y="4003"/>
                    <a:pt x="6018" y="3913"/>
                    <a:pt x="6008" y="3825"/>
                  </a:cubicBezTo>
                  <a:lnTo>
                    <a:pt x="5968" y="3556"/>
                  </a:lnTo>
                  <a:cubicBezTo>
                    <a:pt x="5958" y="3477"/>
                    <a:pt x="5928" y="3388"/>
                    <a:pt x="5919" y="3298"/>
                  </a:cubicBezTo>
                  <a:cubicBezTo>
                    <a:pt x="5889" y="3119"/>
                    <a:pt x="5819" y="2951"/>
                    <a:pt x="5769" y="2782"/>
                  </a:cubicBezTo>
                  <a:cubicBezTo>
                    <a:pt x="5740" y="2702"/>
                    <a:pt x="5700" y="2613"/>
                    <a:pt x="5661" y="2534"/>
                  </a:cubicBezTo>
                  <a:cubicBezTo>
                    <a:pt x="5630" y="2454"/>
                    <a:pt x="5591" y="2365"/>
                    <a:pt x="5551" y="2295"/>
                  </a:cubicBezTo>
                  <a:lnTo>
                    <a:pt x="5422" y="2057"/>
                  </a:lnTo>
                  <a:cubicBezTo>
                    <a:pt x="5372" y="1978"/>
                    <a:pt x="5323" y="1908"/>
                    <a:pt x="5273" y="1828"/>
                  </a:cubicBezTo>
                  <a:cubicBezTo>
                    <a:pt x="5174" y="1680"/>
                    <a:pt x="5045" y="1550"/>
                    <a:pt x="4935" y="1402"/>
                  </a:cubicBezTo>
                  <a:lnTo>
                    <a:pt x="4747" y="1213"/>
                  </a:lnTo>
                  <a:lnTo>
                    <a:pt x="4657" y="1113"/>
                  </a:lnTo>
                  <a:lnTo>
                    <a:pt x="4548" y="1034"/>
                  </a:lnTo>
                  <a:lnTo>
                    <a:pt x="4350" y="855"/>
                  </a:lnTo>
                  <a:lnTo>
                    <a:pt x="4121" y="707"/>
                  </a:lnTo>
                  <a:cubicBezTo>
                    <a:pt x="4052" y="647"/>
                    <a:pt x="3973" y="607"/>
                    <a:pt x="3893" y="568"/>
                  </a:cubicBezTo>
                  <a:cubicBezTo>
                    <a:pt x="3814" y="518"/>
                    <a:pt x="3734" y="468"/>
                    <a:pt x="3655" y="429"/>
                  </a:cubicBezTo>
                  <a:cubicBezTo>
                    <a:pt x="3496" y="369"/>
                    <a:pt x="3337" y="279"/>
                    <a:pt x="3158" y="230"/>
                  </a:cubicBezTo>
                  <a:cubicBezTo>
                    <a:pt x="2821" y="101"/>
                    <a:pt x="2463" y="51"/>
                    <a:pt x="2106" y="12"/>
                  </a:cubicBezTo>
                  <a:cubicBezTo>
                    <a:pt x="2000" y="4"/>
                    <a:pt x="1894" y="1"/>
                    <a:pt x="178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6038600" y="2398450"/>
              <a:ext cx="60350" cy="114700"/>
            </a:xfrm>
            <a:custGeom>
              <a:avLst/>
              <a:gdLst/>
              <a:ahLst/>
              <a:cxnLst/>
              <a:rect l="l" t="t" r="r" b="b"/>
              <a:pathLst>
                <a:path w="2414" h="4588" extrusionOk="0">
                  <a:moveTo>
                    <a:pt x="676" y="0"/>
                  </a:moveTo>
                  <a:lnTo>
                    <a:pt x="408" y="596"/>
                  </a:lnTo>
                  <a:cubicBezTo>
                    <a:pt x="358" y="695"/>
                    <a:pt x="318" y="804"/>
                    <a:pt x="269" y="903"/>
                  </a:cubicBezTo>
                  <a:lnTo>
                    <a:pt x="100" y="1181"/>
                  </a:lnTo>
                  <a:lnTo>
                    <a:pt x="31" y="1291"/>
                  </a:lnTo>
                  <a:cubicBezTo>
                    <a:pt x="31" y="1311"/>
                    <a:pt x="0" y="1331"/>
                    <a:pt x="11" y="1340"/>
                  </a:cubicBezTo>
                  <a:lnTo>
                    <a:pt x="60" y="1390"/>
                  </a:lnTo>
                  <a:lnTo>
                    <a:pt x="199" y="1519"/>
                  </a:lnTo>
                  <a:lnTo>
                    <a:pt x="437" y="1738"/>
                  </a:lnTo>
                  <a:lnTo>
                    <a:pt x="666" y="1976"/>
                  </a:lnTo>
                  <a:cubicBezTo>
                    <a:pt x="745" y="2046"/>
                    <a:pt x="815" y="2145"/>
                    <a:pt x="884" y="2224"/>
                  </a:cubicBezTo>
                  <a:cubicBezTo>
                    <a:pt x="884" y="2224"/>
                    <a:pt x="984" y="2353"/>
                    <a:pt x="1083" y="2492"/>
                  </a:cubicBezTo>
                  <a:cubicBezTo>
                    <a:pt x="1182" y="2622"/>
                    <a:pt x="1282" y="2761"/>
                    <a:pt x="1282" y="2761"/>
                  </a:cubicBezTo>
                  <a:cubicBezTo>
                    <a:pt x="1401" y="2949"/>
                    <a:pt x="1510" y="3138"/>
                    <a:pt x="1609" y="3337"/>
                  </a:cubicBezTo>
                  <a:cubicBezTo>
                    <a:pt x="1827" y="3723"/>
                    <a:pt x="1986" y="4160"/>
                    <a:pt x="2145" y="4588"/>
                  </a:cubicBezTo>
                  <a:lnTo>
                    <a:pt x="2414" y="4389"/>
                  </a:lnTo>
                  <a:cubicBezTo>
                    <a:pt x="2205" y="4001"/>
                    <a:pt x="1997" y="3604"/>
                    <a:pt x="1748" y="3227"/>
                  </a:cubicBezTo>
                  <a:cubicBezTo>
                    <a:pt x="1639" y="3048"/>
                    <a:pt x="1510" y="2850"/>
                    <a:pt x="1381" y="2671"/>
                  </a:cubicBezTo>
                  <a:cubicBezTo>
                    <a:pt x="1381" y="2671"/>
                    <a:pt x="1271" y="2542"/>
                    <a:pt x="1172" y="2403"/>
                  </a:cubicBezTo>
                  <a:cubicBezTo>
                    <a:pt x="1063" y="2274"/>
                    <a:pt x="964" y="2145"/>
                    <a:pt x="964" y="2145"/>
                  </a:cubicBezTo>
                  <a:cubicBezTo>
                    <a:pt x="894" y="2055"/>
                    <a:pt x="825" y="1966"/>
                    <a:pt x="745" y="1887"/>
                  </a:cubicBezTo>
                  <a:lnTo>
                    <a:pt x="517" y="1658"/>
                  </a:lnTo>
                  <a:lnTo>
                    <a:pt x="278" y="1420"/>
                  </a:lnTo>
                  <a:lnTo>
                    <a:pt x="189" y="1331"/>
                  </a:lnTo>
                  <a:lnTo>
                    <a:pt x="170" y="1311"/>
                  </a:lnTo>
                  <a:lnTo>
                    <a:pt x="179" y="1301"/>
                  </a:lnTo>
                  <a:lnTo>
                    <a:pt x="209" y="1261"/>
                  </a:lnTo>
                  <a:lnTo>
                    <a:pt x="408" y="983"/>
                  </a:lnTo>
                  <a:cubicBezTo>
                    <a:pt x="457" y="884"/>
                    <a:pt x="517" y="784"/>
                    <a:pt x="567" y="685"/>
                  </a:cubicBezTo>
                  <a:cubicBezTo>
                    <a:pt x="676" y="497"/>
                    <a:pt x="785" y="298"/>
                    <a:pt x="894" y="100"/>
                  </a:cubicBezTo>
                  <a:lnTo>
                    <a:pt x="67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5955950" y="2485025"/>
              <a:ext cx="116700" cy="55925"/>
            </a:xfrm>
            <a:custGeom>
              <a:avLst/>
              <a:gdLst/>
              <a:ahLst/>
              <a:cxnLst/>
              <a:rect l="l" t="t" r="r" b="b"/>
              <a:pathLst>
                <a:path w="4668" h="2237" extrusionOk="0">
                  <a:moveTo>
                    <a:pt x="1303" y="0"/>
                  </a:moveTo>
                  <a:cubicBezTo>
                    <a:pt x="1288" y="0"/>
                    <a:pt x="1278" y="22"/>
                    <a:pt x="1261" y="22"/>
                  </a:cubicBezTo>
                  <a:lnTo>
                    <a:pt x="1162" y="101"/>
                  </a:lnTo>
                  <a:cubicBezTo>
                    <a:pt x="973" y="221"/>
                    <a:pt x="775" y="320"/>
                    <a:pt x="586" y="430"/>
                  </a:cubicBezTo>
                  <a:lnTo>
                    <a:pt x="298" y="598"/>
                  </a:lnTo>
                  <a:lnTo>
                    <a:pt x="0" y="727"/>
                  </a:lnTo>
                  <a:lnTo>
                    <a:pt x="109" y="936"/>
                  </a:lnTo>
                  <a:lnTo>
                    <a:pt x="407" y="777"/>
                  </a:lnTo>
                  <a:lnTo>
                    <a:pt x="685" y="588"/>
                  </a:lnTo>
                  <a:cubicBezTo>
                    <a:pt x="874" y="459"/>
                    <a:pt x="1062" y="350"/>
                    <a:pt x="1241" y="211"/>
                  </a:cubicBezTo>
                  <a:lnTo>
                    <a:pt x="1281" y="181"/>
                  </a:lnTo>
                  <a:cubicBezTo>
                    <a:pt x="1281" y="171"/>
                    <a:pt x="1291" y="171"/>
                    <a:pt x="1291" y="171"/>
                  </a:cubicBezTo>
                  <a:lnTo>
                    <a:pt x="1311" y="181"/>
                  </a:lnTo>
                  <a:lnTo>
                    <a:pt x="1410" y="271"/>
                  </a:lnTo>
                  <a:lnTo>
                    <a:pt x="1649" y="489"/>
                  </a:lnTo>
                  <a:lnTo>
                    <a:pt x="1896" y="708"/>
                  </a:lnTo>
                  <a:cubicBezTo>
                    <a:pt x="1976" y="777"/>
                    <a:pt x="2075" y="836"/>
                    <a:pt x="2165" y="906"/>
                  </a:cubicBezTo>
                  <a:cubicBezTo>
                    <a:pt x="2165" y="906"/>
                    <a:pt x="2294" y="1005"/>
                    <a:pt x="2433" y="1094"/>
                  </a:cubicBezTo>
                  <a:cubicBezTo>
                    <a:pt x="2572" y="1194"/>
                    <a:pt x="2701" y="1283"/>
                    <a:pt x="2701" y="1283"/>
                  </a:cubicBezTo>
                  <a:cubicBezTo>
                    <a:pt x="2900" y="1403"/>
                    <a:pt x="3088" y="1522"/>
                    <a:pt x="3287" y="1631"/>
                  </a:cubicBezTo>
                  <a:cubicBezTo>
                    <a:pt x="3476" y="1750"/>
                    <a:pt x="3674" y="1849"/>
                    <a:pt x="3882" y="1948"/>
                  </a:cubicBezTo>
                  <a:cubicBezTo>
                    <a:pt x="4081" y="2048"/>
                    <a:pt x="4279" y="2147"/>
                    <a:pt x="4488" y="2237"/>
                  </a:cubicBezTo>
                  <a:lnTo>
                    <a:pt x="4667" y="1948"/>
                  </a:lnTo>
                  <a:cubicBezTo>
                    <a:pt x="4230" y="1820"/>
                    <a:pt x="3793" y="1700"/>
                    <a:pt x="3386" y="1492"/>
                  </a:cubicBezTo>
                  <a:cubicBezTo>
                    <a:pt x="3187" y="1392"/>
                    <a:pt x="2979" y="1293"/>
                    <a:pt x="2790" y="1184"/>
                  </a:cubicBezTo>
                  <a:lnTo>
                    <a:pt x="2512" y="1005"/>
                  </a:lnTo>
                  <a:cubicBezTo>
                    <a:pt x="2373" y="906"/>
                    <a:pt x="2234" y="816"/>
                    <a:pt x="2234" y="816"/>
                  </a:cubicBezTo>
                  <a:cubicBezTo>
                    <a:pt x="2145" y="747"/>
                    <a:pt x="2055" y="697"/>
                    <a:pt x="1976" y="618"/>
                  </a:cubicBezTo>
                  <a:lnTo>
                    <a:pt x="1728" y="399"/>
                  </a:lnTo>
                  <a:lnTo>
                    <a:pt x="1499" y="181"/>
                  </a:lnTo>
                  <a:lnTo>
                    <a:pt x="1360" y="42"/>
                  </a:lnTo>
                  <a:lnTo>
                    <a:pt x="1311" y="2"/>
                  </a:lnTo>
                  <a:cubicBezTo>
                    <a:pt x="1308" y="1"/>
                    <a:pt x="1306" y="0"/>
                    <a:pt x="130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5926150" y="2371625"/>
              <a:ext cx="78700" cy="82450"/>
            </a:xfrm>
            <a:custGeom>
              <a:avLst/>
              <a:gdLst/>
              <a:ahLst/>
              <a:cxnLst/>
              <a:rect l="l" t="t" r="r" b="b"/>
              <a:pathLst>
                <a:path w="3148" h="3298" extrusionOk="0">
                  <a:moveTo>
                    <a:pt x="2940" y="1"/>
                  </a:moveTo>
                  <a:cubicBezTo>
                    <a:pt x="2771" y="319"/>
                    <a:pt x="2632" y="656"/>
                    <a:pt x="2424" y="954"/>
                  </a:cubicBezTo>
                  <a:lnTo>
                    <a:pt x="2285" y="1192"/>
                  </a:lnTo>
                  <a:cubicBezTo>
                    <a:pt x="2235" y="1262"/>
                    <a:pt x="2165" y="1331"/>
                    <a:pt x="2106" y="1401"/>
                  </a:cubicBezTo>
                  <a:lnTo>
                    <a:pt x="1937" y="1609"/>
                  </a:lnTo>
                  <a:cubicBezTo>
                    <a:pt x="1877" y="1679"/>
                    <a:pt x="1828" y="1758"/>
                    <a:pt x="1758" y="1818"/>
                  </a:cubicBezTo>
                  <a:lnTo>
                    <a:pt x="1361" y="2195"/>
                  </a:lnTo>
                  <a:cubicBezTo>
                    <a:pt x="1222" y="2314"/>
                    <a:pt x="1073" y="2413"/>
                    <a:pt x="934" y="2523"/>
                  </a:cubicBezTo>
                  <a:cubicBezTo>
                    <a:pt x="795" y="2642"/>
                    <a:pt x="626" y="2722"/>
                    <a:pt x="467" y="2811"/>
                  </a:cubicBezTo>
                  <a:lnTo>
                    <a:pt x="239" y="2950"/>
                  </a:lnTo>
                  <a:cubicBezTo>
                    <a:pt x="199" y="2969"/>
                    <a:pt x="160" y="2989"/>
                    <a:pt x="120" y="3019"/>
                  </a:cubicBezTo>
                  <a:lnTo>
                    <a:pt x="1" y="3079"/>
                  </a:lnTo>
                  <a:lnTo>
                    <a:pt x="120" y="3297"/>
                  </a:lnTo>
                  <a:lnTo>
                    <a:pt x="239" y="3208"/>
                  </a:lnTo>
                  <a:cubicBezTo>
                    <a:pt x="279" y="3188"/>
                    <a:pt x="319" y="3168"/>
                    <a:pt x="348" y="3139"/>
                  </a:cubicBezTo>
                  <a:lnTo>
                    <a:pt x="577" y="2969"/>
                  </a:lnTo>
                  <a:cubicBezTo>
                    <a:pt x="716" y="2861"/>
                    <a:pt x="884" y="2771"/>
                    <a:pt x="1014" y="2632"/>
                  </a:cubicBezTo>
                  <a:cubicBezTo>
                    <a:pt x="1153" y="2513"/>
                    <a:pt x="1301" y="2404"/>
                    <a:pt x="1440" y="2274"/>
                  </a:cubicBezTo>
                  <a:lnTo>
                    <a:pt x="1828" y="1888"/>
                  </a:lnTo>
                  <a:cubicBezTo>
                    <a:pt x="1897" y="1828"/>
                    <a:pt x="1957" y="1749"/>
                    <a:pt x="2016" y="1679"/>
                  </a:cubicBezTo>
                  <a:lnTo>
                    <a:pt x="2195" y="1470"/>
                  </a:lnTo>
                  <a:cubicBezTo>
                    <a:pt x="2254" y="1401"/>
                    <a:pt x="2324" y="1341"/>
                    <a:pt x="2374" y="1262"/>
                  </a:cubicBezTo>
                  <a:lnTo>
                    <a:pt x="2543" y="1034"/>
                  </a:lnTo>
                  <a:cubicBezTo>
                    <a:pt x="2781" y="756"/>
                    <a:pt x="2949" y="418"/>
                    <a:pt x="3148" y="110"/>
                  </a:cubicBezTo>
                  <a:lnTo>
                    <a:pt x="29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5915250" y="2361950"/>
              <a:ext cx="69025" cy="72000"/>
            </a:xfrm>
            <a:custGeom>
              <a:avLst/>
              <a:gdLst/>
              <a:ahLst/>
              <a:cxnLst/>
              <a:rect l="l" t="t" r="r" b="b"/>
              <a:pathLst>
                <a:path w="2761" h="2880" extrusionOk="0">
                  <a:moveTo>
                    <a:pt x="2542" y="0"/>
                  </a:moveTo>
                  <a:cubicBezTo>
                    <a:pt x="2403" y="269"/>
                    <a:pt x="2284" y="567"/>
                    <a:pt x="2105" y="825"/>
                  </a:cubicBezTo>
                  <a:lnTo>
                    <a:pt x="1975" y="1023"/>
                  </a:lnTo>
                  <a:cubicBezTo>
                    <a:pt x="1936" y="1093"/>
                    <a:pt x="1876" y="1152"/>
                    <a:pt x="1836" y="1212"/>
                  </a:cubicBezTo>
                  <a:lnTo>
                    <a:pt x="1688" y="1401"/>
                  </a:lnTo>
                  <a:cubicBezTo>
                    <a:pt x="1628" y="1460"/>
                    <a:pt x="1589" y="1520"/>
                    <a:pt x="1529" y="1569"/>
                  </a:cubicBezTo>
                  <a:cubicBezTo>
                    <a:pt x="1410" y="1679"/>
                    <a:pt x="1300" y="1788"/>
                    <a:pt x="1181" y="1897"/>
                  </a:cubicBezTo>
                  <a:cubicBezTo>
                    <a:pt x="1062" y="1996"/>
                    <a:pt x="933" y="2085"/>
                    <a:pt x="804" y="2185"/>
                  </a:cubicBezTo>
                  <a:cubicBezTo>
                    <a:pt x="685" y="2284"/>
                    <a:pt x="536" y="2354"/>
                    <a:pt x="407" y="2433"/>
                  </a:cubicBezTo>
                  <a:lnTo>
                    <a:pt x="208" y="2553"/>
                  </a:lnTo>
                  <a:cubicBezTo>
                    <a:pt x="168" y="2572"/>
                    <a:pt x="139" y="2582"/>
                    <a:pt x="99" y="2602"/>
                  </a:cubicBezTo>
                  <a:lnTo>
                    <a:pt x="0" y="2652"/>
                  </a:lnTo>
                  <a:lnTo>
                    <a:pt x="119" y="2880"/>
                  </a:lnTo>
                  <a:lnTo>
                    <a:pt x="228" y="2800"/>
                  </a:lnTo>
                  <a:cubicBezTo>
                    <a:pt x="258" y="2780"/>
                    <a:pt x="288" y="2761"/>
                    <a:pt x="318" y="2731"/>
                  </a:cubicBezTo>
                  <a:lnTo>
                    <a:pt x="506" y="2582"/>
                  </a:lnTo>
                  <a:cubicBezTo>
                    <a:pt x="635" y="2493"/>
                    <a:pt x="784" y="2414"/>
                    <a:pt x="894" y="2294"/>
                  </a:cubicBezTo>
                  <a:cubicBezTo>
                    <a:pt x="1013" y="2185"/>
                    <a:pt x="1141" y="2085"/>
                    <a:pt x="1261" y="1986"/>
                  </a:cubicBezTo>
                  <a:cubicBezTo>
                    <a:pt x="1370" y="1867"/>
                    <a:pt x="1479" y="1748"/>
                    <a:pt x="1598" y="1639"/>
                  </a:cubicBezTo>
                  <a:cubicBezTo>
                    <a:pt x="1668" y="1589"/>
                    <a:pt x="1708" y="1520"/>
                    <a:pt x="1757" y="1460"/>
                  </a:cubicBezTo>
                  <a:lnTo>
                    <a:pt x="1916" y="1282"/>
                  </a:lnTo>
                  <a:cubicBezTo>
                    <a:pt x="1966" y="1222"/>
                    <a:pt x="2035" y="1172"/>
                    <a:pt x="2075" y="1103"/>
                  </a:cubicBezTo>
                  <a:lnTo>
                    <a:pt x="2214" y="904"/>
                  </a:lnTo>
                  <a:cubicBezTo>
                    <a:pt x="2432" y="656"/>
                    <a:pt x="2571" y="368"/>
                    <a:pt x="2760" y="100"/>
                  </a:cubicBezTo>
                  <a:lnTo>
                    <a:pt x="25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6069150" y="2509150"/>
              <a:ext cx="30050" cy="31550"/>
            </a:xfrm>
            <a:custGeom>
              <a:avLst/>
              <a:gdLst/>
              <a:ahLst/>
              <a:cxnLst/>
              <a:rect l="l" t="t" r="r" b="b"/>
              <a:pathLst>
                <a:path w="1202" h="1262" extrusionOk="0">
                  <a:moveTo>
                    <a:pt x="943" y="1"/>
                  </a:moveTo>
                  <a:cubicBezTo>
                    <a:pt x="914" y="40"/>
                    <a:pt x="914" y="80"/>
                    <a:pt x="894" y="129"/>
                  </a:cubicBezTo>
                  <a:cubicBezTo>
                    <a:pt x="863" y="179"/>
                    <a:pt x="834" y="229"/>
                    <a:pt x="794" y="279"/>
                  </a:cubicBezTo>
                  <a:cubicBezTo>
                    <a:pt x="724" y="388"/>
                    <a:pt x="645" y="487"/>
                    <a:pt x="556" y="577"/>
                  </a:cubicBezTo>
                  <a:cubicBezTo>
                    <a:pt x="466" y="676"/>
                    <a:pt x="377" y="765"/>
                    <a:pt x="278" y="835"/>
                  </a:cubicBezTo>
                  <a:cubicBezTo>
                    <a:pt x="228" y="874"/>
                    <a:pt x="179" y="904"/>
                    <a:pt x="129" y="934"/>
                  </a:cubicBezTo>
                  <a:cubicBezTo>
                    <a:pt x="79" y="963"/>
                    <a:pt x="40" y="974"/>
                    <a:pt x="0" y="994"/>
                  </a:cubicBezTo>
                  <a:lnTo>
                    <a:pt x="69" y="1261"/>
                  </a:lnTo>
                  <a:cubicBezTo>
                    <a:pt x="129" y="1202"/>
                    <a:pt x="188" y="1152"/>
                    <a:pt x="238" y="1102"/>
                  </a:cubicBezTo>
                  <a:lnTo>
                    <a:pt x="377" y="944"/>
                  </a:lnTo>
                  <a:cubicBezTo>
                    <a:pt x="466" y="844"/>
                    <a:pt x="546" y="735"/>
                    <a:pt x="635" y="646"/>
                  </a:cubicBezTo>
                  <a:cubicBezTo>
                    <a:pt x="724" y="566"/>
                    <a:pt x="814" y="467"/>
                    <a:pt x="903" y="378"/>
                  </a:cubicBezTo>
                  <a:cubicBezTo>
                    <a:pt x="953" y="328"/>
                    <a:pt x="1002" y="288"/>
                    <a:pt x="1053" y="239"/>
                  </a:cubicBezTo>
                  <a:cubicBezTo>
                    <a:pt x="1102" y="179"/>
                    <a:pt x="1161" y="110"/>
                    <a:pt x="1201" y="40"/>
                  </a:cubicBezTo>
                  <a:lnTo>
                    <a:pt x="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5971575" y="2415575"/>
              <a:ext cx="44700" cy="45950"/>
            </a:xfrm>
            <a:custGeom>
              <a:avLst/>
              <a:gdLst/>
              <a:ahLst/>
              <a:cxnLst/>
              <a:rect l="l" t="t" r="r" b="b"/>
              <a:pathLst>
                <a:path w="1788" h="1838" extrusionOk="0">
                  <a:moveTo>
                    <a:pt x="907" y="313"/>
                  </a:moveTo>
                  <a:cubicBezTo>
                    <a:pt x="978" y="420"/>
                    <a:pt x="1047" y="528"/>
                    <a:pt x="1113" y="635"/>
                  </a:cubicBezTo>
                  <a:lnTo>
                    <a:pt x="1282" y="924"/>
                  </a:lnTo>
                  <a:lnTo>
                    <a:pt x="1421" y="1222"/>
                  </a:lnTo>
                  <a:cubicBezTo>
                    <a:pt x="1421" y="1222"/>
                    <a:pt x="1460" y="1301"/>
                    <a:pt x="1490" y="1370"/>
                  </a:cubicBezTo>
                  <a:cubicBezTo>
                    <a:pt x="1520" y="1450"/>
                    <a:pt x="1549" y="1520"/>
                    <a:pt x="1549" y="1520"/>
                  </a:cubicBezTo>
                  <a:lnTo>
                    <a:pt x="1599" y="1628"/>
                  </a:lnTo>
                  <a:lnTo>
                    <a:pt x="1619" y="1668"/>
                  </a:lnTo>
                  <a:lnTo>
                    <a:pt x="1619" y="1688"/>
                  </a:lnTo>
                  <a:lnTo>
                    <a:pt x="1599" y="1688"/>
                  </a:lnTo>
                  <a:cubicBezTo>
                    <a:pt x="1569" y="1688"/>
                    <a:pt x="1540" y="1678"/>
                    <a:pt x="1510" y="1678"/>
                  </a:cubicBezTo>
                  <a:lnTo>
                    <a:pt x="1450" y="1659"/>
                  </a:lnTo>
                  <a:cubicBezTo>
                    <a:pt x="1421" y="1648"/>
                    <a:pt x="1391" y="1639"/>
                    <a:pt x="1371" y="1628"/>
                  </a:cubicBezTo>
                  <a:cubicBezTo>
                    <a:pt x="1271" y="1579"/>
                    <a:pt x="1172" y="1529"/>
                    <a:pt x="1073" y="1489"/>
                  </a:cubicBezTo>
                  <a:cubicBezTo>
                    <a:pt x="865" y="1390"/>
                    <a:pt x="666" y="1321"/>
                    <a:pt x="468" y="1222"/>
                  </a:cubicBezTo>
                  <a:lnTo>
                    <a:pt x="229" y="1112"/>
                  </a:lnTo>
                  <a:cubicBezTo>
                    <a:pt x="219" y="1103"/>
                    <a:pt x="199" y="1103"/>
                    <a:pt x="209" y="1092"/>
                  </a:cubicBezTo>
                  <a:lnTo>
                    <a:pt x="229" y="1063"/>
                  </a:lnTo>
                  <a:lnTo>
                    <a:pt x="298" y="1003"/>
                  </a:lnTo>
                  <a:cubicBezTo>
                    <a:pt x="428" y="864"/>
                    <a:pt x="567" y="735"/>
                    <a:pt x="696" y="596"/>
                  </a:cubicBezTo>
                  <a:cubicBezTo>
                    <a:pt x="770" y="503"/>
                    <a:pt x="840" y="410"/>
                    <a:pt x="907" y="313"/>
                  </a:cubicBezTo>
                  <a:close/>
                  <a:moveTo>
                    <a:pt x="974" y="0"/>
                  </a:moveTo>
                  <a:lnTo>
                    <a:pt x="877" y="46"/>
                  </a:lnTo>
                  <a:lnTo>
                    <a:pt x="877" y="46"/>
                  </a:lnTo>
                  <a:lnTo>
                    <a:pt x="815" y="10"/>
                  </a:lnTo>
                  <a:cubicBezTo>
                    <a:pt x="800" y="39"/>
                    <a:pt x="786" y="68"/>
                    <a:pt x="771" y="97"/>
                  </a:cubicBezTo>
                  <a:lnTo>
                    <a:pt x="771" y="97"/>
                  </a:lnTo>
                  <a:lnTo>
                    <a:pt x="765" y="99"/>
                  </a:lnTo>
                  <a:cubicBezTo>
                    <a:pt x="766" y="100"/>
                    <a:pt x="767" y="101"/>
                    <a:pt x="768" y="103"/>
                  </a:cubicBezTo>
                  <a:lnTo>
                    <a:pt x="768" y="103"/>
                  </a:lnTo>
                  <a:cubicBezTo>
                    <a:pt x="701" y="231"/>
                    <a:pt x="629" y="359"/>
                    <a:pt x="557" y="487"/>
                  </a:cubicBezTo>
                  <a:cubicBezTo>
                    <a:pt x="448" y="626"/>
                    <a:pt x="318" y="765"/>
                    <a:pt x="199" y="904"/>
                  </a:cubicBezTo>
                  <a:lnTo>
                    <a:pt x="80" y="1033"/>
                  </a:lnTo>
                  <a:cubicBezTo>
                    <a:pt x="80" y="1033"/>
                    <a:pt x="18" y="1103"/>
                    <a:pt x="11" y="1103"/>
                  </a:cubicBezTo>
                  <a:cubicBezTo>
                    <a:pt x="11" y="1103"/>
                    <a:pt x="11" y="1103"/>
                    <a:pt x="11" y="1103"/>
                  </a:cubicBezTo>
                  <a:lnTo>
                    <a:pt x="1" y="1112"/>
                  </a:lnTo>
                  <a:cubicBezTo>
                    <a:pt x="1" y="1122"/>
                    <a:pt x="1" y="1122"/>
                    <a:pt x="11" y="1122"/>
                  </a:cubicBezTo>
                  <a:lnTo>
                    <a:pt x="40" y="1132"/>
                  </a:lnTo>
                  <a:lnTo>
                    <a:pt x="90" y="1162"/>
                  </a:lnTo>
                  <a:cubicBezTo>
                    <a:pt x="90" y="1162"/>
                    <a:pt x="179" y="1211"/>
                    <a:pt x="259" y="1242"/>
                  </a:cubicBezTo>
                  <a:lnTo>
                    <a:pt x="437" y="1321"/>
                  </a:lnTo>
                  <a:cubicBezTo>
                    <a:pt x="626" y="1410"/>
                    <a:pt x="845" y="1480"/>
                    <a:pt x="1033" y="1579"/>
                  </a:cubicBezTo>
                  <a:cubicBezTo>
                    <a:pt x="1123" y="1628"/>
                    <a:pt x="1222" y="1678"/>
                    <a:pt x="1331" y="1718"/>
                  </a:cubicBezTo>
                  <a:cubicBezTo>
                    <a:pt x="1351" y="1728"/>
                    <a:pt x="1381" y="1748"/>
                    <a:pt x="1410" y="1758"/>
                  </a:cubicBezTo>
                  <a:lnTo>
                    <a:pt x="1500" y="1787"/>
                  </a:lnTo>
                  <a:cubicBezTo>
                    <a:pt x="1580" y="1807"/>
                    <a:pt x="1649" y="1817"/>
                    <a:pt x="1728" y="1827"/>
                  </a:cubicBezTo>
                  <a:lnTo>
                    <a:pt x="1788" y="1837"/>
                  </a:lnTo>
                  <a:cubicBezTo>
                    <a:pt x="1788" y="1817"/>
                    <a:pt x="1778" y="1798"/>
                    <a:pt x="1778" y="1787"/>
                  </a:cubicBezTo>
                  <a:lnTo>
                    <a:pt x="1738" y="1678"/>
                  </a:lnTo>
                  <a:cubicBezTo>
                    <a:pt x="1738" y="1678"/>
                    <a:pt x="1728" y="1628"/>
                    <a:pt x="1708" y="1579"/>
                  </a:cubicBezTo>
                  <a:lnTo>
                    <a:pt x="1669" y="1480"/>
                  </a:lnTo>
                  <a:lnTo>
                    <a:pt x="1549" y="1162"/>
                  </a:lnTo>
                  <a:lnTo>
                    <a:pt x="1421" y="864"/>
                  </a:lnTo>
                  <a:lnTo>
                    <a:pt x="1271" y="566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5918225" y="2503200"/>
              <a:ext cx="40475" cy="114800"/>
            </a:xfrm>
            <a:custGeom>
              <a:avLst/>
              <a:gdLst/>
              <a:ahLst/>
              <a:cxnLst/>
              <a:rect l="l" t="t" r="r" b="b"/>
              <a:pathLst>
                <a:path w="1619" h="4592" extrusionOk="0">
                  <a:moveTo>
                    <a:pt x="1509" y="0"/>
                  </a:moveTo>
                  <a:cubicBezTo>
                    <a:pt x="1320" y="109"/>
                    <a:pt x="1142" y="239"/>
                    <a:pt x="943" y="338"/>
                  </a:cubicBezTo>
                  <a:cubicBezTo>
                    <a:pt x="744" y="437"/>
                    <a:pt x="546" y="537"/>
                    <a:pt x="347" y="626"/>
                  </a:cubicBezTo>
                  <a:lnTo>
                    <a:pt x="238" y="685"/>
                  </a:lnTo>
                  <a:cubicBezTo>
                    <a:pt x="219" y="695"/>
                    <a:pt x="188" y="695"/>
                    <a:pt x="188" y="705"/>
                  </a:cubicBezTo>
                  <a:lnTo>
                    <a:pt x="199" y="775"/>
                  </a:lnTo>
                  <a:lnTo>
                    <a:pt x="228" y="963"/>
                  </a:lnTo>
                  <a:lnTo>
                    <a:pt x="288" y="1281"/>
                  </a:lnTo>
                  <a:lnTo>
                    <a:pt x="347" y="1599"/>
                  </a:lnTo>
                  <a:cubicBezTo>
                    <a:pt x="367" y="1708"/>
                    <a:pt x="358" y="1817"/>
                    <a:pt x="367" y="1927"/>
                  </a:cubicBezTo>
                  <a:lnTo>
                    <a:pt x="367" y="2254"/>
                  </a:lnTo>
                  <a:cubicBezTo>
                    <a:pt x="377" y="2423"/>
                    <a:pt x="377" y="2582"/>
                    <a:pt x="377" y="2582"/>
                  </a:cubicBezTo>
                  <a:cubicBezTo>
                    <a:pt x="358" y="2810"/>
                    <a:pt x="327" y="3028"/>
                    <a:pt x="308" y="3257"/>
                  </a:cubicBezTo>
                  <a:cubicBezTo>
                    <a:pt x="248" y="3694"/>
                    <a:pt x="129" y="4160"/>
                    <a:pt x="0" y="4588"/>
                  </a:cubicBezTo>
                  <a:lnTo>
                    <a:pt x="169" y="4588"/>
                  </a:lnTo>
                  <a:cubicBezTo>
                    <a:pt x="198" y="4591"/>
                    <a:pt x="227" y="4592"/>
                    <a:pt x="252" y="4592"/>
                  </a:cubicBezTo>
                  <a:cubicBezTo>
                    <a:pt x="302" y="4592"/>
                    <a:pt x="338" y="4588"/>
                    <a:pt x="338" y="4588"/>
                  </a:cubicBezTo>
                  <a:cubicBezTo>
                    <a:pt x="387" y="4140"/>
                    <a:pt x="457" y="3694"/>
                    <a:pt x="477" y="3247"/>
                  </a:cubicBezTo>
                  <a:cubicBezTo>
                    <a:pt x="486" y="3019"/>
                    <a:pt x="497" y="2800"/>
                    <a:pt x="506" y="2572"/>
                  </a:cubicBezTo>
                  <a:cubicBezTo>
                    <a:pt x="506" y="2572"/>
                    <a:pt x="497" y="2413"/>
                    <a:pt x="497" y="2244"/>
                  </a:cubicBezTo>
                  <a:cubicBezTo>
                    <a:pt x="486" y="2075"/>
                    <a:pt x="477" y="1916"/>
                    <a:pt x="477" y="1916"/>
                  </a:cubicBezTo>
                  <a:cubicBezTo>
                    <a:pt x="477" y="1807"/>
                    <a:pt x="477" y="1698"/>
                    <a:pt x="457" y="1589"/>
                  </a:cubicBezTo>
                  <a:lnTo>
                    <a:pt x="407" y="1261"/>
                  </a:lnTo>
                  <a:lnTo>
                    <a:pt x="358" y="934"/>
                  </a:lnTo>
                  <a:lnTo>
                    <a:pt x="338" y="804"/>
                  </a:lnTo>
                  <a:lnTo>
                    <a:pt x="327" y="784"/>
                  </a:lnTo>
                  <a:cubicBezTo>
                    <a:pt x="338" y="775"/>
                    <a:pt x="347" y="775"/>
                    <a:pt x="347" y="775"/>
                  </a:cubicBezTo>
                  <a:lnTo>
                    <a:pt x="397" y="755"/>
                  </a:lnTo>
                  <a:cubicBezTo>
                    <a:pt x="605" y="676"/>
                    <a:pt x="814" y="586"/>
                    <a:pt x="1022" y="506"/>
                  </a:cubicBezTo>
                  <a:cubicBezTo>
                    <a:pt x="1231" y="417"/>
                    <a:pt x="1420" y="308"/>
                    <a:pt x="1618" y="209"/>
                  </a:cubicBezTo>
                  <a:lnTo>
                    <a:pt x="15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5812975" y="2529750"/>
              <a:ext cx="77475" cy="96325"/>
            </a:xfrm>
            <a:custGeom>
              <a:avLst/>
              <a:gdLst/>
              <a:ahLst/>
              <a:cxnLst/>
              <a:rect l="l" t="t" r="r" b="b"/>
              <a:pathLst>
                <a:path w="3099" h="3853" extrusionOk="0">
                  <a:moveTo>
                    <a:pt x="30" y="0"/>
                  </a:moveTo>
                  <a:lnTo>
                    <a:pt x="0" y="229"/>
                  </a:lnTo>
                  <a:cubicBezTo>
                    <a:pt x="228" y="249"/>
                    <a:pt x="447" y="269"/>
                    <a:pt x="675" y="289"/>
                  </a:cubicBezTo>
                  <a:cubicBezTo>
                    <a:pt x="739" y="300"/>
                    <a:pt x="802" y="305"/>
                    <a:pt x="866" y="305"/>
                  </a:cubicBezTo>
                  <a:cubicBezTo>
                    <a:pt x="911" y="305"/>
                    <a:pt x="957" y="303"/>
                    <a:pt x="1003" y="298"/>
                  </a:cubicBezTo>
                  <a:lnTo>
                    <a:pt x="1410" y="298"/>
                  </a:lnTo>
                  <a:lnTo>
                    <a:pt x="1420" y="318"/>
                  </a:lnTo>
                  <a:lnTo>
                    <a:pt x="1440" y="448"/>
                  </a:lnTo>
                  <a:lnTo>
                    <a:pt x="1509" y="775"/>
                  </a:lnTo>
                  <a:lnTo>
                    <a:pt x="1579" y="1093"/>
                  </a:lnTo>
                  <a:cubicBezTo>
                    <a:pt x="1609" y="1202"/>
                    <a:pt x="1648" y="1311"/>
                    <a:pt x="1678" y="1410"/>
                  </a:cubicBezTo>
                  <a:cubicBezTo>
                    <a:pt x="1678" y="1410"/>
                    <a:pt x="1737" y="1569"/>
                    <a:pt x="1787" y="1728"/>
                  </a:cubicBezTo>
                  <a:cubicBezTo>
                    <a:pt x="1837" y="1887"/>
                    <a:pt x="1896" y="2046"/>
                    <a:pt x="1896" y="2046"/>
                  </a:cubicBezTo>
                  <a:cubicBezTo>
                    <a:pt x="1986" y="2255"/>
                    <a:pt x="2075" y="2453"/>
                    <a:pt x="2165" y="2652"/>
                  </a:cubicBezTo>
                  <a:cubicBezTo>
                    <a:pt x="2343" y="3059"/>
                    <a:pt x="2562" y="3456"/>
                    <a:pt x="2780" y="3853"/>
                  </a:cubicBezTo>
                  <a:lnTo>
                    <a:pt x="3098" y="3734"/>
                  </a:lnTo>
                  <a:cubicBezTo>
                    <a:pt x="2810" y="3367"/>
                    <a:pt x="2542" y="2989"/>
                    <a:pt x="2333" y="2602"/>
                  </a:cubicBezTo>
                  <a:cubicBezTo>
                    <a:pt x="2224" y="2403"/>
                    <a:pt x="2115" y="2205"/>
                    <a:pt x="2026" y="2006"/>
                  </a:cubicBezTo>
                  <a:cubicBezTo>
                    <a:pt x="2026" y="2006"/>
                    <a:pt x="1966" y="1847"/>
                    <a:pt x="1907" y="1699"/>
                  </a:cubicBezTo>
                  <a:cubicBezTo>
                    <a:pt x="1847" y="1549"/>
                    <a:pt x="1797" y="1390"/>
                    <a:pt x="1797" y="1390"/>
                  </a:cubicBezTo>
                  <a:cubicBezTo>
                    <a:pt x="1757" y="1282"/>
                    <a:pt x="1718" y="1182"/>
                    <a:pt x="1698" y="1073"/>
                  </a:cubicBezTo>
                  <a:lnTo>
                    <a:pt x="1629" y="755"/>
                  </a:lnTo>
                  <a:lnTo>
                    <a:pt x="1569" y="428"/>
                  </a:lnTo>
                  <a:lnTo>
                    <a:pt x="1539" y="239"/>
                  </a:lnTo>
                  <a:lnTo>
                    <a:pt x="1519" y="179"/>
                  </a:lnTo>
                  <a:cubicBezTo>
                    <a:pt x="1514" y="169"/>
                    <a:pt x="1505" y="167"/>
                    <a:pt x="1495" y="167"/>
                  </a:cubicBezTo>
                  <a:cubicBezTo>
                    <a:pt x="1485" y="167"/>
                    <a:pt x="1475" y="170"/>
                    <a:pt x="1470" y="170"/>
                  </a:cubicBezTo>
                  <a:lnTo>
                    <a:pt x="1340" y="159"/>
                  </a:lnTo>
                  <a:lnTo>
                    <a:pt x="1013" y="139"/>
                  </a:lnTo>
                  <a:cubicBezTo>
                    <a:pt x="903" y="139"/>
                    <a:pt x="795" y="130"/>
                    <a:pt x="685" y="110"/>
                  </a:cubicBezTo>
                  <a:cubicBezTo>
                    <a:pt x="466" y="70"/>
                    <a:pt x="248" y="4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5821150" y="2448600"/>
              <a:ext cx="108025" cy="25825"/>
            </a:xfrm>
            <a:custGeom>
              <a:avLst/>
              <a:gdLst/>
              <a:ahLst/>
              <a:cxnLst/>
              <a:rect l="l" t="t" r="r" b="b"/>
              <a:pathLst>
                <a:path w="4321" h="1033" extrusionOk="0">
                  <a:moveTo>
                    <a:pt x="4210" y="0"/>
                  </a:moveTo>
                  <a:lnTo>
                    <a:pt x="3972" y="139"/>
                  </a:lnTo>
                  <a:cubicBezTo>
                    <a:pt x="3903" y="188"/>
                    <a:pt x="3824" y="228"/>
                    <a:pt x="3734" y="258"/>
                  </a:cubicBezTo>
                  <a:cubicBezTo>
                    <a:pt x="3575" y="338"/>
                    <a:pt x="3407" y="407"/>
                    <a:pt x="3248" y="486"/>
                  </a:cubicBezTo>
                  <a:lnTo>
                    <a:pt x="2721" y="655"/>
                  </a:lnTo>
                  <a:cubicBezTo>
                    <a:pt x="2681" y="675"/>
                    <a:pt x="2632" y="685"/>
                    <a:pt x="2592" y="695"/>
                  </a:cubicBezTo>
                  <a:lnTo>
                    <a:pt x="2453" y="724"/>
                  </a:lnTo>
                  <a:lnTo>
                    <a:pt x="2185" y="774"/>
                  </a:lnTo>
                  <a:lnTo>
                    <a:pt x="1917" y="834"/>
                  </a:lnTo>
                  <a:lnTo>
                    <a:pt x="1649" y="854"/>
                  </a:lnTo>
                  <a:cubicBezTo>
                    <a:pt x="1505" y="861"/>
                    <a:pt x="1368" y="880"/>
                    <a:pt x="1231" y="880"/>
                  </a:cubicBezTo>
                  <a:cubicBezTo>
                    <a:pt x="1188" y="880"/>
                    <a:pt x="1146" y="879"/>
                    <a:pt x="1103" y="874"/>
                  </a:cubicBezTo>
                  <a:cubicBezTo>
                    <a:pt x="914" y="863"/>
                    <a:pt x="735" y="863"/>
                    <a:pt x="557" y="844"/>
                  </a:cubicBezTo>
                  <a:lnTo>
                    <a:pt x="289" y="804"/>
                  </a:lnTo>
                  <a:cubicBezTo>
                    <a:pt x="249" y="794"/>
                    <a:pt x="199" y="794"/>
                    <a:pt x="159" y="784"/>
                  </a:cubicBezTo>
                  <a:lnTo>
                    <a:pt x="31" y="774"/>
                  </a:lnTo>
                  <a:lnTo>
                    <a:pt x="0" y="1022"/>
                  </a:lnTo>
                  <a:lnTo>
                    <a:pt x="139" y="1022"/>
                  </a:lnTo>
                  <a:cubicBezTo>
                    <a:pt x="190" y="1022"/>
                    <a:pt x="229" y="1013"/>
                    <a:pt x="279" y="1013"/>
                  </a:cubicBezTo>
                  <a:lnTo>
                    <a:pt x="547" y="1033"/>
                  </a:lnTo>
                  <a:cubicBezTo>
                    <a:pt x="735" y="1033"/>
                    <a:pt x="924" y="1013"/>
                    <a:pt x="1103" y="1013"/>
                  </a:cubicBezTo>
                  <a:cubicBezTo>
                    <a:pt x="1291" y="1013"/>
                    <a:pt x="1470" y="973"/>
                    <a:pt x="1659" y="963"/>
                  </a:cubicBezTo>
                  <a:lnTo>
                    <a:pt x="1937" y="933"/>
                  </a:lnTo>
                  <a:cubicBezTo>
                    <a:pt x="2026" y="923"/>
                    <a:pt x="2116" y="894"/>
                    <a:pt x="2205" y="874"/>
                  </a:cubicBezTo>
                  <a:lnTo>
                    <a:pt x="2483" y="824"/>
                  </a:lnTo>
                  <a:lnTo>
                    <a:pt x="2612" y="804"/>
                  </a:lnTo>
                  <a:cubicBezTo>
                    <a:pt x="2661" y="794"/>
                    <a:pt x="2701" y="774"/>
                    <a:pt x="2751" y="764"/>
                  </a:cubicBezTo>
                  <a:lnTo>
                    <a:pt x="3287" y="616"/>
                  </a:lnTo>
                  <a:cubicBezTo>
                    <a:pt x="3466" y="556"/>
                    <a:pt x="3635" y="496"/>
                    <a:pt x="3813" y="437"/>
                  </a:cubicBezTo>
                  <a:cubicBezTo>
                    <a:pt x="3903" y="407"/>
                    <a:pt x="3982" y="367"/>
                    <a:pt x="4071" y="327"/>
                  </a:cubicBezTo>
                  <a:lnTo>
                    <a:pt x="4320" y="208"/>
                  </a:lnTo>
                  <a:lnTo>
                    <a:pt x="42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5824125" y="2428475"/>
              <a:ext cx="94125" cy="23125"/>
            </a:xfrm>
            <a:custGeom>
              <a:avLst/>
              <a:gdLst/>
              <a:ahLst/>
              <a:cxnLst/>
              <a:rect l="l" t="t" r="r" b="b"/>
              <a:pathLst>
                <a:path w="3765" h="925" extrusionOk="0">
                  <a:moveTo>
                    <a:pt x="3655" y="0"/>
                  </a:moveTo>
                  <a:lnTo>
                    <a:pt x="3446" y="119"/>
                  </a:lnTo>
                  <a:cubicBezTo>
                    <a:pt x="3387" y="159"/>
                    <a:pt x="3317" y="199"/>
                    <a:pt x="3248" y="229"/>
                  </a:cubicBezTo>
                  <a:cubicBezTo>
                    <a:pt x="3099" y="289"/>
                    <a:pt x="2960" y="358"/>
                    <a:pt x="2820" y="428"/>
                  </a:cubicBezTo>
                  <a:lnTo>
                    <a:pt x="2364" y="576"/>
                  </a:lnTo>
                  <a:cubicBezTo>
                    <a:pt x="2324" y="587"/>
                    <a:pt x="2284" y="606"/>
                    <a:pt x="2255" y="616"/>
                  </a:cubicBezTo>
                  <a:lnTo>
                    <a:pt x="2136" y="636"/>
                  </a:lnTo>
                  <a:lnTo>
                    <a:pt x="1897" y="686"/>
                  </a:lnTo>
                  <a:cubicBezTo>
                    <a:pt x="1818" y="695"/>
                    <a:pt x="1748" y="715"/>
                    <a:pt x="1669" y="726"/>
                  </a:cubicBezTo>
                  <a:lnTo>
                    <a:pt x="1430" y="745"/>
                  </a:lnTo>
                  <a:cubicBezTo>
                    <a:pt x="1321" y="752"/>
                    <a:pt x="1211" y="763"/>
                    <a:pt x="1102" y="763"/>
                  </a:cubicBezTo>
                  <a:cubicBezTo>
                    <a:pt x="1053" y="763"/>
                    <a:pt x="1003" y="761"/>
                    <a:pt x="954" y="755"/>
                  </a:cubicBezTo>
                  <a:cubicBezTo>
                    <a:pt x="795" y="745"/>
                    <a:pt x="646" y="755"/>
                    <a:pt x="488" y="735"/>
                  </a:cubicBezTo>
                  <a:lnTo>
                    <a:pt x="259" y="695"/>
                  </a:lnTo>
                  <a:cubicBezTo>
                    <a:pt x="219" y="686"/>
                    <a:pt x="179" y="686"/>
                    <a:pt x="140" y="686"/>
                  </a:cubicBezTo>
                  <a:lnTo>
                    <a:pt x="31" y="676"/>
                  </a:lnTo>
                  <a:lnTo>
                    <a:pt x="1" y="924"/>
                  </a:lnTo>
                  <a:lnTo>
                    <a:pt x="130" y="914"/>
                  </a:lnTo>
                  <a:cubicBezTo>
                    <a:pt x="160" y="914"/>
                    <a:pt x="199" y="904"/>
                    <a:pt x="239" y="904"/>
                  </a:cubicBezTo>
                  <a:lnTo>
                    <a:pt x="477" y="914"/>
                  </a:lnTo>
                  <a:cubicBezTo>
                    <a:pt x="508" y="916"/>
                    <a:pt x="540" y="917"/>
                    <a:pt x="572" y="917"/>
                  </a:cubicBezTo>
                  <a:cubicBezTo>
                    <a:pt x="702" y="917"/>
                    <a:pt x="836" y="902"/>
                    <a:pt x="964" y="894"/>
                  </a:cubicBezTo>
                  <a:cubicBezTo>
                    <a:pt x="982" y="895"/>
                    <a:pt x="1000" y="896"/>
                    <a:pt x="1018" y="896"/>
                  </a:cubicBezTo>
                  <a:cubicBezTo>
                    <a:pt x="1159" y="896"/>
                    <a:pt x="1300" y="863"/>
                    <a:pt x="1441" y="854"/>
                  </a:cubicBezTo>
                  <a:lnTo>
                    <a:pt x="1679" y="825"/>
                  </a:lnTo>
                  <a:cubicBezTo>
                    <a:pt x="1758" y="815"/>
                    <a:pt x="1838" y="795"/>
                    <a:pt x="1917" y="785"/>
                  </a:cubicBezTo>
                  <a:lnTo>
                    <a:pt x="2156" y="735"/>
                  </a:lnTo>
                  <a:lnTo>
                    <a:pt x="2275" y="715"/>
                  </a:lnTo>
                  <a:lnTo>
                    <a:pt x="2394" y="686"/>
                  </a:lnTo>
                  <a:cubicBezTo>
                    <a:pt x="2553" y="636"/>
                    <a:pt x="2701" y="596"/>
                    <a:pt x="2860" y="556"/>
                  </a:cubicBezTo>
                  <a:cubicBezTo>
                    <a:pt x="3010" y="507"/>
                    <a:pt x="3168" y="448"/>
                    <a:pt x="3317" y="398"/>
                  </a:cubicBezTo>
                  <a:cubicBezTo>
                    <a:pt x="3396" y="378"/>
                    <a:pt x="3476" y="348"/>
                    <a:pt x="3546" y="309"/>
                  </a:cubicBezTo>
                  <a:lnTo>
                    <a:pt x="3764" y="209"/>
                  </a:lnTo>
                  <a:lnTo>
                    <a:pt x="36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5884950" y="2614900"/>
              <a:ext cx="40750" cy="12425"/>
            </a:xfrm>
            <a:custGeom>
              <a:avLst/>
              <a:gdLst/>
              <a:ahLst/>
              <a:cxnLst/>
              <a:rect l="l" t="t" r="r" b="b"/>
              <a:pathLst>
                <a:path w="1630" h="497" extrusionOk="0">
                  <a:moveTo>
                    <a:pt x="1440" y="0"/>
                  </a:moveTo>
                  <a:cubicBezTo>
                    <a:pt x="1400" y="10"/>
                    <a:pt x="1380" y="50"/>
                    <a:pt x="1331" y="70"/>
                  </a:cubicBezTo>
                  <a:cubicBezTo>
                    <a:pt x="1272" y="89"/>
                    <a:pt x="1212" y="120"/>
                    <a:pt x="1162" y="140"/>
                  </a:cubicBezTo>
                  <a:cubicBezTo>
                    <a:pt x="1043" y="169"/>
                    <a:pt x="914" y="199"/>
                    <a:pt x="785" y="228"/>
                  </a:cubicBezTo>
                  <a:cubicBezTo>
                    <a:pt x="656" y="259"/>
                    <a:pt x="537" y="279"/>
                    <a:pt x="418" y="288"/>
                  </a:cubicBezTo>
                  <a:cubicBezTo>
                    <a:pt x="400" y="291"/>
                    <a:pt x="382" y="292"/>
                    <a:pt x="365" y="292"/>
                  </a:cubicBezTo>
                  <a:cubicBezTo>
                    <a:pt x="323" y="292"/>
                    <a:pt x="281" y="285"/>
                    <a:pt x="239" y="279"/>
                  </a:cubicBezTo>
                  <a:cubicBezTo>
                    <a:pt x="189" y="279"/>
                    <a:pt x="140" y="259"/>
                    <a:pt x="100" y="239"/>
                  </a:cubicBezTo>
                  <a:lnTo>
                    <a:pt x="1" y="497"/>
                  </a:lnTo>
                  <a:cubicBezTo>
                    <a:pt x="80" y="497"/>
                    <a:pt x="160" y="487"/>
                    <a:pt x="229" y="477"/>
                  </a:cubicBezTo>
                  <a:lnTo>
                    <a:pt x="328" y="457"/>
                  </a:lnTo>
                  <a:cubicBezTo>
                    <a:pt x="387" y="447"/>
                    <a:pt x="438" y="437"/>
                    <a:pt x="438" y="437"/>
                  </a:cubicBezTo>
                  <a:cubicBezTo>
                    <a:pt x="566" y="398"/>
                    <a:pt x="685" y="358"/>
                    <a:pt x="815" y="338"/>
                  </a:cubicBezTo>
                  <a:cubicBezTo>
                    <a:pt x="934" y="308"/>
                    <a:pt x="1063" y="288"/>
                    <a:pt x="1192" y="279"/>
                  </a:cubicBezTo>
                  <a:cubicBezTo>
                    <a:pt x="1261" y="268"/>
                    <a:pt x="1321" y="259"/>
                    <a:pt x="1391" y="259"/>
                  </a:cubicBezTo>
                  <a:cubicBezTo>
                    <a:pt x="1460" y="239"/>
                    <a:pt x="1559" y="228"/>
                    <a:pt x="1629" y="189"/>
                  </a:cubicBez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5861350" y="2480100"/>
              <a:ext cx="36275" cy="51150"/>
            </a:xfrm>
            <a:custGeom>
              <a:avLst/>
              <a:gdLst/>
              <a:ahLst/>
              <a:cxnLst/>
              <a:rect l="l" t="t" r="r" b="b"/>
              <a:pathLst>
                <a:path w="1451" h="2046" extrusionOk="0">
                  <a:moveTo>
                    <a:pt x="1220" y="300"/>
                  </a:moveTo>
                  <a:lnTo>
                    <a:pt x="1220" y="300"/>
                  </a:lnTo>
                  <a:cubicBezTo>
                    <a:pt x="1213" y="430"/>
                    <a:pt x="1205" y="558"/>
                    <a:pt x="1192" y="686"/>
                  </a:cubicBezTo>
                  <a:lnTo>
                    <a:pt x="1153" y="1004"/>
                  </a:lnTo>
                  <a:lnTo>
                    <a:pt x="1093" y="1331"/>
                  </a:lnTo>
                  <a:lnTo>
                    <a:pt x="1024" y="1649"/>
                  </a:lnTo>
                  <a:lnTo>
                    <a:pt x="994" y="1758"/>
                  </a:lnTo>
                  <a:lnTo>
                    <a:pt x="984" y="1808"/>
                  </a:lnTo>
                  <a:lnTo>
                    <a:pt x="984" y="1828"/>
                  </a:lnTo>
                  <a:lnTo>
                    <a:pt x="965" y="1818"/>
                  </a:lnTo>
                  <a:cubicBezTo>
                    <a:pt x="945" y="1798"/>
                    <a:pt x="925" y="1778"/>
                    <a:pt x="905" y="1748"/>
                  </a:cubicBezTo>
                  <a:lnTo>
                    <a:pt x="865" y="1699"/>
                  </a:lnTo>
                  <a:cubicBezTo>
                    <a:pt x="845" y="1679"/>
                    <a:pt x="835" y="1659"/>
                    <a:pt x="815" y="1629"/>
                  </a:cubicBezTo>
                  <a:cubicBezTo>
                    <a:pt x="766" y="1540"/>
                    <a:pt x="706" y="1450"/>
                    <a:pt x="656" y="1351"/>
                  </a:cubicBezTo>
                  <a:cubicBezTo>
                    <a:pt x="547" y="1152"/>
                    <a:pt x="428" y="964"/>
                    <a:pt x="329" y="775"/>
                  </a:cubicBezTo>
                  <a:lnTo>
                    <a:pt x="200" y="537"/>
                  </a:lnTo>
                  <a:cubicBezTo>
                    <a:pt x="190" y="527"/>
                    <a:pt x="180" y="507"/>
                    <a:pt x="190" y="507"/>
                  </a:cubicBezTo>
                  <a:lnTo>
                    <a:pt x="219" y="507"/>
                  </a:lnTo>
                  <a:lnTo>
                    <a:pt x="319" y="497"/>
                  </a:lnTo>
                  <a:cubicBezTo>
                    <a:pt x="508" y="488"/>
                    <a:pt x="687" y="437"/>
                    <a:pt x="875" y="398"/>
                  </a:cubicBezTo>
                  <a:cubicBezTo>
                    <a:pt x="988" y="366"/>
                    <a:pt x="1106" y="339"/>
                    <a:pt x="1220" y="300"/>
                  </a:cubicBezTo>
                  <a:close/>
                  <a:moveTo>
                    <a:pt x="1312" y="1"/>
                  </a:moveTo>
                  <a:cubicBezTo>
                    <a:pt x="1163" y="100"/>
                    <a:pt x="994" y="159"/>
                    <a:pt x="826" y="219"/>
                  </a:cubicBezTo>
                  <a:cubicBezTo>
                    <a:pt x="656" y="269"/>
                    <a:pt x="478" y="338"/>
                    <a:pt x="299" y="358"/>
                  </a:cubicBezTo>
                  <a:lnTo>
                    <a:pt x="120" y="388"/>
                  </a:lnTo>
                  <a:lnTo>
                    <a:pt x="21" y="408"/>
                  </a:lnTo>
                  <a:lnTo>
                    <a:pt x="1" y="408"/>
                  </a:lnTo>
                  <a:lnTo>
                    <a:pt x="11" y="418"/>
                  </a:lnTo>
                  <a:lnTo>
                    <a:pt x="21" y="448"/>
                  </a:lnTo>
                  <a:lnTo>
                    <a:pt x="51" y="497"/>
                  </a:lnTo>
                  <a:cubicBezTo>
                    <a:pt x="51" y="497"/>
                    <a:pt x="100" y="576"/>
                    <a:pt x="140" y="666"/>
                  </a:cubicBezTo>
                  <a:cubicBezTo>
                    <a:pt x="190" y="746"/>
                    <a:pt x="239" y="835"/>
                    <a:pt x="239" y="835"/>
                  </a:cubicBezTo>
                  <a:cubicBezTo>
                    <a:pt x="349" y="1024"/>
                    <a:pt x="478" y="1212"/>
                    <a:pt x="567" y="1401"/>
                  </a:cubicBezTo>
                  <a:cubicBezTo>
                    <a:pt x="627" y="1500"/>
                    <a:pt x="676" y="1600"/>
                    <a:pt x="726" y="1689"/>
                  </a:cubicBezTo>
                  <a:cubicBezTo>
                    <a:pt x="746" y="1719"/>
                    <a:pt x="756" y="1739"/>
                    <a:pt x="775" y="1768"/>
                  </a:cubicBezTo>
                  <a:lnTo>
                    <a:pt x="835" y="1847"/>
                  </a:lnTo>
                  <a:cubicBezTo>
                    <a:pt x="885" y="1897"/>
                    <a:pt x="934" y="1957"/>
                    <a:pt x="994" y="2006"/>
                  </a:cubicBezTo>
                  <a:lnTo>
                    <a:pt x="1034" y="2046"/>
                  </a:lnTo>
                  <a:cubicBezTo>
                    <a:pt x="1044" y="2026"/>
                    <a:pt x="1044" y="2006"/>
                    <a:pt x="1053" y="1986"/>
                  </a:cubicBezTo>
                  <a:lnTo>
                    <a:pt x="1084" y="1878"/>
                  </a:lnTo>
                  <a:lnTo>
                    <a:pt x="1143" y="1679"/>
                  </a:lnTo>
                  <a:lnTo>
                    <a:pt x="1232" y="1361"/>
                  </a:lnTo>
                  <a:lnTo>
                    <a:pt x="1312" y="1053"/>
                  </a:lnTo>
                  <a:cubicBezTo>
                    <a:pt x="1312" y="1053"/>
                    <a:pt x="1322" y="974"/>
                    <a:pt x="1342" y="894"/>
                  </a:cubicBezTo>
                  <a:cubicBezTo>
                    <a:pt x="1351" y="805"/>
                    <a:pt x="1362" y="726"/>
                    <a:pt x="1362" y="726"/>
                  </a:cubicBezTo>
                  <a:cubicBezTo>
                    <a:pt x="1401" y="507"/>
                    <a:pt x="1421" y="289"/>
                    <a:pt x="1451" y="80"/>
                  </a:cubicBezTo>
                  <a:lnTo>
                    <a:pt x="1341" y="65"/>
                  </a:lnTo>
                  <a:lnTo>
                    <a:pt x="1341" y="65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5715900" y="2524200"/>
              <a:ext cx="97825" cy="80800"/>
            </a:xfrm>
            <a:custGeom>
              <a:avLst/>
              <a:gdLst/>
              <a:ahLst/>
              <a:cxnLst/>
              <a:rect l="l" t="t" r="r" b="b"/>
              <a:pathLst>
                <a:path w="3913" h="3232" extrusionOk="0">
                  <a:moveTo>
                    <a:pt x="2446" y="0"/>
                  </a:moveTo>
                  <a:cubicBezTo>
                    <a:pt x="2441" y="0"/>
                    <a:pt x="2436" y="1"/>
                    <a:pt x="2434" y="4"/>
                  </a:cubicBezTo>
                  <a:lnTo>
                    <a:pt x="2403" y="64"/>
                  </a:lnTo>
                  <a:lnTo>
                    <a:pt x="2324" y="233"/>
                  </a:lnTo>
                  <a:lnTo>
                    <a:pt x="2185" y="531"/>
                  </a:lnTo>
                  <a:lnTo>
                    <a:pt x="2036" y="818"/>
                  </a:lnTo>
                  <a:cubicBezTo>
                    <a:pt x="1986" y="917"/>
                    <a:pt x="1917" y="1007"/>
                    <a:pt x="1858" y="1107"/>
                  </a:cubicBezTo>
                  <a:cubicBezTo>
                    <a:pt x="1858" y="1107"/>
                    <a:pt x="1768" y="1235"/>
                    <a:pt x="1669" y="1374"/>
                  </a:cubicBezTo>
                  <a:cubicBezTo>
                    <a:pt x="1569" y="1513"/>
                    <a:pt x="1470" y="1643"/>
                    <a:pt x="1470" y="1643"/>
                  </a:cubicBezTo>
                  <a:cubicBezTo>
                    <a:pt x="1331" y="1821"/>
                    <a:pt x="1183" y="1990"/>
                    <a:pt x="1024" y="2149"/>
                  </a:cubicBezTo>
                  <a:cubicBezTo>
                    <a:pt x="726" y="2466"/>
                    <a:pt x="358" y="2755"/>
                    <a:pt x="1" y="3033"/>
                  </a:cubicBezTo>
                  <a:lnTo>
                    <a:pt x="269" y="3231"/>
                  </a:lnTo>
                  <a:cubicBezTo>
                    <a:pt x="576" y="2903"/>
                    <a:pt x="894" y="2596"/>
                    <a:pt x="1172" y="2238"/>
                  </a:cubicBezTo>
                  <a:cubicBezTo>
                    <a:pt x="1311" y="2069"/>
                    <a:pt x="1450" y="1891"/>
                    <a:pt x="1589" y="1712"/>
                  </a:cubicBezTo>
                  <a:cubicBezTo>
                    <a:pt x="1589" y="1712"/>
                    <a:pt x="1679" y="1573"/>
                    <a:pt x="1778" y="1434"/>
                  </a:cubicBezTo>
                  <a:lnTo>
                    <a:pt x="1957" y="1156"/>
                  </a:lnTo>
                  <a:cubicBezTo>
                    <a:pt x="2017" y="1067"/>
                    <a:pt x="2086" y="977"/>
                    <a:pt x="2136" y="878"/>
                  </a:cubicBezTo>
                  <a:lnTo>
                    <a:pt x="2284" y="580"/>
                  </a:lnTo>
                  <a:lnTo>
                    <a:pt x="2443" y="292"/>
                  </a:lnTo>
                  <a:lnTo>
                    <a:pt x="2503" y="173"/>
                  </a:lnTo>
                  <a:lnTo>
                    <a:pt x="2513" y="153"/>
                  </a:lnTo>
                  <a:lnTo>
                    <a:pt x="2523" y="153"/>
                  </a:lnTo>
                  <a:lnTo>
                    <a:pt x="2573" y="173"/>
                  </a:lnTo>
                  <a:cubicBezTo>
                    <a:pt x="2681" y="203"/>
                    <a:pt x="2781" y="242"/>
                    <a:pt x="2900" y="262"/>
                  </a:cubicBezTo>
                  <a:lnTo>
                    <a:pt x="3228" y="332"/>
                  </a:lnTo>
                  <a:lnTo>
                    <a:pt x="3555" y="401"/>
                  </a:lnTo>
                  <a:cubicBezTo>
                    <a:pt x="3665" y="421"/>
                    <a:pt x="3774" y="451"/>
                    <a:pt x="3883" y="451"/>
                  </a:cubicBezTo>
                  <a:lnTo>
                    <a:pt x="3913" y="222"/>
                  </a:lnTo>
                  <a:cubicBezTo>
                    <a:pt x="3804" y="222"/>
                    <a:pt x="3694" y="203"/>
                    <a:pt x="3585" y="193"/>
                  </a:cubicBezTo>
                  <a:lnTo>
                    <a:pt x="3257" y="153"/>
                  </a:lnTo>
                  <a:lnTo>
                    <a:pt x="2930" y="114"/>
                  </a:lnTo>
                  <a:cubicBezTo>
                    <a:pt x="2820" y="94"/>
                    <a:pt x="2712" y="64"/>
                    <a:pt x="2602" y="44"/>
                  </a:cubicBezTo>
                  <a:lnTo>
                    <a:pt x="2493" y="14"/>
                  </a:lnTo>
                  <a:cubicBezTo>
                    <a:pt x="2479" y="7"/>
                    <a:pt x="2460" y="0"/>
                    <a:pt x="244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5679175" y="2467700"/>
              <a:ext cx="31775" cy="120150"/>
            </a:xfrm>
            <a:custGeom>
              <a:avLst/>
              <a:gdLst/>
              <a:ahLst/>
              <a:cxnLst/>
              <a:rect l="l" t="t" r="r" b="b"/>
              <a:pathLst>
                <a:path w="1271" h="4806" extrusionOk="0">
                  <a:moveTo>
                    <a:pt x="159" y="0"/>
                  </a:moveTo>
                  <a:lnTo>
                    <a:pt x="0" y="169"/>
                  </a:lnTo>
                  <a:cubicBezTo>
                    <a:pt x="79" y="249"/>
                    <a:pt x="169" y="318"/>
                    <a:pt x="249" y="388"/>
                  </a:cubicBezTo>
                  <a:lnTo>
                    <a:pt x="507" y="596"/>
                  </a:lnTo>
                  <a:lnTo>
                    <a:pt x="775" y="814"/>
                  </a:lnTo>
                  <a:cubicBezTo>
                    <a:pt x="854" y="884"/>
                    <a:pt x="953" y="944"/>
                    <a:pt x="1053" y="1003"/>
                  </a:cubicBezTo>
                  <a:lnTo>
                    <a:pt x="1092" y="1033"/>
                  </a:lnTo>
                  <a:lnTo>
                    <a:pt x="1103" y="1043"/>
                  </a:lnTo>
                  <a:lnTo>
                    <a:pt x="1092" y="1063"/>
                  </a:lnTo>
                  <a:lnTo>
                    <a:pt x="1043" y="1182"/>
                  </a:lnTo>
                  <a:lnTo>
                    <a:pt x="904" y="1480"/>
                  </a:lnTo>
                  <a:lnTo>
                    <a:pt x="775" y="1787"/>
                  </a:lnTo>
                  <a:cubicBezTo>
                    <a:pt x="735" y="1887"/>
                    <a:pt x="705" y="1996"/>
                    <a:pt x="666" y="2105"/>
                  </a:cubicBezTo>
                  <a:lnTo>
                    <a:pt x="566" y="2423"/>
                  </a:lnTo>
                  <a:lnTo>
                    <a:pt x="467" y="2741"/>
                  </a:lnTo>
                  <a:cubicBezTo>
                    <a:pt x="417" y="2959"/>
                    <a:pt x="368" y="3177"/>
                    <a:pt x="328" y="3396"/>
                  </a:cubicBezTo>
                  <a:cubicBezTo>
                    <a:pt x="229" y="3843"/>
                    <a:pt x="179" y="4280"/>
                    <a:pt x="119" y="4717"/>
                  </a:cubicBezTo>
                  <a:lnTo>
                    <a:pt x="447" y="4806"/>
                  </a:lnTo>
                  <a:cubicBezTo>
                    <a:pt x="437" y="4349"/>
                    <a:pt x="427" y="3883"/>
                    <a:pt x="487" y="3446"/>
                  </a:cubicBezTo>
                  <a:cubicBezTo>
                    <a:pt x="516" y="3237"/>
                    <a:pt x="547" y="3009"/>
                    <a:pt x="596" y="2791"/>
                  </a:cubicBezTo>
                  <a:cubicBezTo>
                    <a:pt x="596" y="2791"/>
                    <a:pt x="636" y="2621"/>
                    <a:pt x="686" y="2463"/>
                  </a:cubicBezTo>
                  <a:cubicBezTo>
                    <a:pt x="725" y="2304"/>
                    <a:pt x="775" y="2145"/>
                    <a:pt x="775" y="2145"/>
                  </a:cubicBezTo>
                  <a:cubicBezTo>
                    <a:pt x="805" y="2036"/>
                    <a:pt x="834" y="1937"/>
                    <a:pt x="884" y="1837"/>
                  </a:cubicBezTo>
                  <a:lnTo>
                    <a:pt x="1013" y="1540"/>
                  </a:lnTo>
                  <a:lnTo>
                    <a:pt x="1152" y="1242"/>
                  </a:lnTo>
                  <a:lnTo>
                    <a:pt x="1242" y="1063"/>
                  </a:lnTo>
                  <a:lnTo>
                    <a:pt x="1271" y="1003"/>
                  </a:lnTo>
                  <a:cubicBezTo>
                    <a:pt x="1271" y="993"/>
                    <a:pt x="1242" y="984"/>
                    <a:pt x="1222" y="964"/>
                  </a:cubicBezTo>
                  <a:lnTo>
                    <a:pt x="1132" y="894"/>
                  </a:lnTo>
                  <a:cubicBezTo>
                    <a:pt x="1043" y="825"/>
                    <a:pt x="953" y="765"/>
                    <a:pt x="864" y="686"/>
                  </a:cubicBezTo>
                  <a:lnTo>
                    <a:pt x="626" y="457"/>
                  </a:lnTo>
                  <a:lnTo>
                    <a:pt x="388" y="229"/>
                  </a:lnTo>
                  <a:cubicBezTo>
                    <a:pt x="308" y="149"/>
                    <a:pt x="229" y="8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5721625" y="2422275"/>
              <a:ext cx="100300" cy="51900"/>
            </a:xfrm>
            <a:custGeom>
              <a:avLst/>
              <a:gdLst/>
              <a:ahLst/>
              <a:cxnLst/>
              <a:rect l="l" t="t" r="r" b="b"/>
              <a:pathLst>
                <a:path w="4012" h="2076" extrusionOk="0">
                  <a:moveTo>
                    <a:pt x="179" y="1"/>
                  </a:moveTo>
                  <a:lnTo>
                    <a:pt x="0" y="189"/>
                  </a:lnTo>
                  <a:lnTo>
                    <a:pt x="60" y="228"/>
                  </a:lnTo>
                  <a:cubicBezTo>
                    <a:pt x="89" y="259"/>
                    <a:pt x="119" y="268"/>
                    <a:pt x="119" y="268"/>
                  </a:cubicBezTo>
                  <a:cubicBezTo>
                    <a:pt x="159" y="298"/>
                    <a:pt x="199" y="318"/>
                    <a:pt x="239" y="348"/>
                  </a:cubicBezTo>
                  <a:lnTo>
                    <a:pt x="457" y="507"/>
                  </a:lnTo>
                  <a:cubicBezTo>
                    <a:pt x="526" y="566"/>
                    <a:pt x="596" y="626"/>
                    <a:pt x="676" y="676"/>
                  </a:cubicBezTo>
                  <a:lnTo>
                    <a:pt x="914" y="824"/>
                  </a:lnTo>
                  <a:cubicBezTo>
                    <a:pt x="1212" y="1033"/>
                    <a:pt x="1559" y="1182"/>
                    <a:pt x="1877" y="1371"/>
                  </a:cubicBezTo>
                  <a:cubicBezTo>
                    <a:pt x="2224" y="1510"/>
                    <a:pt x="2552" y="1688"/>
                    <a:pt x="2909" y="1788"/>
                  </a:cubicBezTo>
                  <a:lnTo>
                    <a:pt x="3178" y="1877"/>
                  </a:lnTo>
                  <a:cubicBezTo>
                    <a:pt x="3257" y="1907"/>
                    <a:pt x="3356" y="1927"/>
                    <a:pt x="3445" y="1947"/>
                  </a:cubicBezTo>
                  <a:lnTo>
                    <a:pt x="3714" y="2016"/>
                  </a:lnTo>
                  <a:cubicBezTo>
                    <a:pt x="3803" y="2036"/>
                    <a:pt x="3893" y="2066"/>
                    <a:pt x="3981" y="2075"/>
                  </a:cubicBezTo>
                  <a:lnTo>
                    <a:pt x="4012" y="1837"/>
                  </a:lnTo>
                  <a:cubicBezTo>
                    <a:pt x="3922" y="1837"/>
                    <a:pt x="3833" y="1817"/>
                    <a:pt x="3743" y="1808"/>
                  </a:cubicBezTo>
                  <a:lnTo>
                    <a:pt x="3476" y="1768"/>
                  </a:lnTo>
                  <a:cubicBezTo>
                    <a:pt x="3396" y="1748"/>
                    <a:pt x="3297" y="1748"/>
                    <a:pt x="3217" y="1718"/>
                  </a:cubicBezTo>
                  <a:lnTo>
                    <a:pt x="2949" y="1649"/>
                  </a:lnTo>
                  <a:cubicBezTo>
                    <a:pt x="2591" y="1579"/>
                    <a:pt x="2264" y="1410"/>
                    <a:pt x="1916" y="1281"/>
                  </a:cubicBezTo>
                  <a:cubicBezTo>
                    <a:pt x="1599" y="1102"/>
                    <a:pt x="1271" y="934"/>
                    <a:pt x="993" y="705"/>
                  </a:cubicBezTo>
                  <a:lnTo>
                    <a:pt x="775" y="546"/>
                  </a:lnTo>
                  <a:cubicBezTo>
                    <a:pt x="695" y="487"/>
                    <a:pt x="636" y="427"/>
                    <a:pt x="576" y="367"/>
                  </a:cubicBezTo>
                  <a:lnTo>
                    <a:pt x="378" y="179"/>
                  </a:lnTo>
                  <a:cubicBezTo>
                    <a:pt x="347" y="149"/>
                    <a:pt x="308" y="120"/>
                    <a:pt x="268" y="89"/>
                  </a:cubicBezTo>
                  <a:cubicBezTo>
                    <a:pt x="268" y="89"/>
                    <a:pt x="239" y="70"/>
                    <a:pt x="219" y="50"/>
                  </a:cubicBezTo>
                  <a:cubicBezTo>
                    <a:pt x="199" y="30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5737500" y="2405625"/>
              <a:ext cx="87400" cy="45700"/>
            </a:xfrm>
            <a:custGeom>
              <a:avLst/>
              <a:gdLst/>
              <a:ahLst/>
              <a:cxnLst/>
              <a:rect l="l" t="t" r="r" b="b"/>
              <a:pathLst>
                <a:path w="3496" h="1828" extrusionOk="0">
                  <a:moveTo>
                    <a:pt x="169" y="1"/>
                  </a:moveTo>
                  <a:lnTo>
                    <a:pt x="1" y="190"/>
                  </a:lnTo>
                  <a:lnTo>
                    <a:pt x="100" y="259"/>
                  </a:lnTo>
                  <a:cubicBezTo>
                    <a:pt x="140" y="279"/>
                    <a:pt x="169" y="299"/>
                    <a:pt x="199" y="319"/>
                  </a:cubicBezTo>
                  <a:lnTo>
                    <a:pt x="398" y="458"/>
                  </a:lnTo>
                  <a:cubicBezTo>
                    <a:pt x="458" y="508"/>
                    <a:pt x="517" y="567"/>
                    <a:pt x="586" y="607"/>
                  </a:cubicBezTo>
                  <a:lnTo>
                    <a:pt x="795" y="726"/>
                  </a:lnTo>
                  <a:cubicBezTo>
                    <a:pt x="1053" y="914"/>
                    <a:pt x="1361" y="1044"/>
                    <a:pt x="1639" y="1212"/>
                  </a:cubicBezTo>
                  <a:cubicBezTo>
                    <a:pt x="1937" y="1322"/>
                    <a:pt x="2225" y="1481"/>
                    <a:pt x="2543" y="1570"/>
                  </a:cubicBezTo>
                  <a:lnTo>
                    <a:pt x="2761" y="1659"/>
                  </a:lnTo>
                  <a:lnTo>
                    <a:pt x="2999" y="1719"/>
                  </a:lnTo>
                  <a:lnTo>
                    <a:pt x="3227" y="1779"/>
                  </a:lnTo>
                  <a:cubicBezTo>
                    <a:pt x="3307" y="1798"/>
                    <a:pt x="3386" y="1828"/>
                    <a:pt x="3466" y="1828"/>
                  </a:cubicBezTo>
                  <a:lnTo>
                    <a:pt x="3496" y="1600"/>
                  </a:lnTo>
                  <a:cubicBezTo>
                    <a:pt x="3416" y="1600"/>
                    <a:pt x="3346" y="1580"/>
                    <a:pt x="3267" y="1570"/>
                  </a:cubicBezTo>
                  <a:lnTo>
                    <a:pt x="3039" y="1530"/>
                  </a:lnTo>
                  <a:cubicBezTo>
                    <a:pt x="2960" y="1520"/>
                    <a:pt x="2880" y="1520"/>
                    <a:pt x="2801" y="1501"/>
                  </a:cubicBezTo>
                  <a:lnTo>
                    <a:pt x="2572" y="1441"/>
                  </a:lnTo>
                  <a:cubicBezTo>
                    <a:pt x="2265" y="1381"/>
                    <a:pt x="1976" y="1232"/>
                    <a:pt x="1678" y="1123"/>
                  </a:cubicBezTo>
                  <a:cubicBezTo>
                    <a:pt x="1400" y="954"/>
                    <a:pt x="1113" y="825"/>
                    <a:pt x="875" y="616"/>
                  </a:cubicBezTo>
                  <a:lnTo>
                    <a:pt x="685" y="477"/>
                  </a:lnTo>
                  <a:cubicBezTo>
                    <a:pt x="626" y="428"/>
                    <a:pt x="566" y="369"/>
                    <a:pt x="517" y="319"/>
                  </a:cubicBezTo>
                  <a:lnTo>
                    <a:pt x="348" y="160"/>
                  </a:lnTo>
                  <a:cubicBezTo>
                    <a:pt x="319" y="130"/>
                    <a:pt x="279" y="100"/>
                    <a:pt x="249" y="80"/>
                  </a:cubicBezTo>
                  <a:lnTo>
                    <a:pt x="209" y="4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5683400" y="2584350"/>
              <a:ext cx="37500" cy="21375"/>
            </a:xfrm>
            <a:custGeom>
              <a:avLst/>
              <a:gdLst/>
              <a:ahLst/>
              <a:cxnLst/>
              <a:rect l="l" t="t" r="r" b="b"/>
              <a:pathLst>
                <a:path w="1500" h="855" extrusionOk="0">
                  <a:moveTo>
                    <a:pt x="239" y="1"/>
                  </a:moveTo>
                  <a:lnTo>
                    <a:pt x="0" y="160"/>
                  </a:lnTo>
                  <a:cubicBezTo>
                    <a:pt x="69" y="199"/>
                    <a:pt x="139" y="239"/>
                    <a:pt x="199" y="269"/>
                  </a:cubicBezTo>
                  <a:lnTo>
                    <a:pt x="387" y="358"/>
                  </a:lnTo>
                  <a:cubicBezTo>
                    <a:pt x="517" y="408"/>
                    <a:pt x="636" y="458"/>
                    <a:pt x="755" y="508"/>
                  </a:cubicBezTo>
                  <a:cubicBezTo>
                    <a:pt x="864" y="557"/>
                    <a:pt x="973" y="616"/>
                    <a:pt x="1092" y="676"/>
                  </a:cubicBezTo>
                  <a:cubicBezTo>
                    <a:pt x="1152" y="706"/>
                    <a:pt x="1212" y="746"/>
                    <a:pt x="1271" y="775"/>
                  </a:cubicBezTo>
                  <a:cubicBezTo>
                    <a:pt x="1340" y="805"/>
                    <a:pt x="1420" y="845"/>
                    <a:pt x="1499" y="855"/>
                  </a:cubicBezTo>
                  <a:lnTo>
                    <a:pt x="1459" y="597"/>
                  </a:lnTo>
                  <a:cubicBezTo>
                    <a:pt x="1445" y="589"/>
                    <a:pt x="1430" y="587"/>
                    <a:pt x="1415" y="587"/>
                  </a:cubicBezTo>
                  <a:cubicBezTo>
                    <a:pt x="1397" y="587"/>
                    <a:pt x="1378" y="590"/>
                    <a:pt x="1357" y="590"/>
                  </a:cubicBezTo>
                  <a:cubicBezTo>
                    <a:pt x="1345" y="590"/>
                    <a:pt x="1333" y="589"/>
                    <a:pt x="1320" y="587"/>
                  </a:cubicBezTo>
                  <a:cubicBezTo>
                    <a:pt x="1271" y="577"/>
                    <a:pt x="1212" y="557"/>
                    <a:pt x="1152" y="547"/>
                  </a:cubicBezTo>
                  <a:cubicBezTo>
                    <a:pt x="1033" y="508"/>
                    <a:pt x="914" y="458"/>
                    <a:pt x="784" y="408"/>
                  </a:cubicBezTo>
                  <a:cubicBezTo>
                    <a:pt x="675" y="358"/>
                    <a:pt x="566" y="299"/>
                    <a:pt x="467" y="230"/>
                  </a:cubicBezTo>
                  <a:cubicBezTo>
                    <a:pt x="417" y="190"/>
                    <a:pt x="367" y="150"/>
                    <a:pt x="328" y="120"/>
                  </a:cubicBezTo>
                  <a:cubicBezTo>
                    <a:pt x="288" y="80"/>
                    <a:pt x="258" y="4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5740725" y="2463725"/>
              <a:ext cx="38250" cy="48425"/>
            </a:xfrm>
            <a:custGeom>
              <a:avLst/>
              <a:gdLst/>
              <a:ahLst/>
              <a:cxnLst/>
              <a:rect l="l" t="t" r="r" b="b"/>
              <a:pathLst>
                <a:path w="1530" h="1937" extrusionOk="0">
                  <a:moveTo>
                    <a:pt x="255" y="187"/>
                  </a:moveTo>
                  <a:cubicBezTo>
                    <a:pt x="256" y="187"/>
                    <a:pt x="257" y="188"/>
                    <a:pt x="259" y="189"/>
                  </a:cubicBezTo>
                  <a:lnTo>
                    <a:pt x="289" y="199"/>
                  </a:lnTo>
                  <a:lnTo>
                    <a:pt x="378" y="249"/>
                  </a:lnTo>
                  <a:lnTo>
                    <a:pt x="626" y="388"/>
                  </a:lnTo>
                  <a:lnTo>
                    <a:pt x="746" y="447"/>
                  </a:lnTo>
                  <a:cubicBezTo>
                    <a:pt x="795" y="467"/>
                    <a:pt x="835" y="487"/>
                    <a:pt x="885" y="507"/>
                  </a:cubicBezTo>
                  <a:cubicBezTo>
                    <a:pt x="996" y="544"/>
                    <a:pt x="1107" y="581"/>
                    <a:pt x="1218" y="616"/>
                  </a:cubicBezTo>
                  <a:lnTo>
                    <a:pt x="1218" y="616"/>
                  </a:lnTo>
                  <a:cubicBezTo>
                    <a:pt x="1139" y="717"/>
                    <a:pt x="1058" y="817"/>
                    <a:pt x="974" y="914"/>
                  </a:cubicBezTo>
                  <a:lnTo>
                    <a:pt x="755" y="1152"/>
                  </a:lnTo>
                  <a:lnTo>
                    <a:pt x="517" y="1381"/>
                  </a:lnTo>
                  <a:lnTo>
                    <a:pt x="269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20" y="1728"/>
                  </a:lnTo>
                  <a:lnTo>
                    <a:pt x="120" y="1708"/>
                  </a:lnTo>
                  <a:cubicBezTo>
                    <a:pt x="110" y="1679"/>
                    <a:pt x="110" y="1649"/>
                    <a:pt x="100" y="1619"/>
                  </a:cubicBezTo>
                  <a:lnTo>
                    <a:pt x="110" y="1549"/>
                  </a:lnTo>
                  <a:lnTo>
                    <a:pt x="110" y="1470"/>
                  </a:lnTo>
                  <a:cubicBezTo>
                    <a:pt x="120" y="1361"/>
                    <a:pt x="139" y="1251"/>
                    <a:pt x="150" y="1132"/>
                  </a:cubicBezTo>
                  <a:cubicBezTo>
                    <a:pt x="179" y="904"/>
                    <a:pt x="190" y="695"/>
                    <a:pt x="219" y="477"/>
                  </a:cubicBezTo>
                  <a:lnTo>
                    <a:pt x="249" y="219"/>
                  </a:lnTo>
                  <a:cubicBezTo>
                    <a:pt x="249" y="211"/>
                    <a:pt x="249" y="187"/>
                    <a:pt x="255" y="187"/>
                  </a:cubicBezTo>
                  <a:close/>
                  <a:moveTo>
                    <a:pt x="170" y="0"/>
                  </a:moveTo>
                  <a:lnTo>
                    <a:pt x="170" y="11"/>
                  </a:lnTo>
                  <a:lnTo>
                    <a:pt x="159" y="40"/>
                  </a:lnTo>
                  <a:lnTo>
                    <a:pt x="150" y="100"/>
                  </a:lnTo>
                  <a:cubicBezTo>
                    <a:pt x="150" y="100"/>
                    <a:pt x="139" y="199"/>
                    <a:pt x="130" y="289"/>
                  </a:cubicBezTo>
                  <a:cubicBezTo>
                    <a:pt x="120" y="378"/>
                    <a:pt x="110" y="477"/>
                    <a:pt x="110" y="477"/>
                  </a:cubicBezTo>
                  <a:cubicBezTo>
                    <a:pt x="90" y="686"/>
                    <a:pt x="80" y="914"/>
                    <a:pt x="51" y="1123"/>
                  </a:cubicBezTo>
                  <a:cubicBezTo>
                    <a:pt x="40" y="1231"/>
                    <a:pt x="20" y="1341"/>
                    <a:pt x="11" y="1460"/>
                  </a:cubicBezTo>
                  <a:cubicBezTo>
                    <a:pt x="0" y="1480"/>
                    <a:pt x="0" y="1510"/>
                    <a:pt x="0" y="1540"/>
                  </a:cubicBezTo>
                  <a:lnTo>
                    <a:pt x="0" y="1639"/>
                  </a:lnTo>
                  <a:cubicBezTo>
                    <a:pt x="0" y="1718"/>
                    <a:pt x="11" y="1798"/>
                    <a:pt x="31" y="1877"/>
                  </a:cubicBezTo>
                  <a:lnTo>
                    <a:pt x="40" y="1937"/>
                  </a:lnTo>
                  <a:cubicBezTo>
                    <a:pt x="51" y="1927"/>
                    <a:pt x="70" y="1917"/>
                    <a:pt x="80" y="1907"/>
                  </a:cubicBezTo>
                  <a:lnTo>
                    <a:pt x="179" y="1827"/>
                  </a:lnTo>
                  <a:lnTo>
                    <a:pt x="348" y="1699"/>
                  </a:lnTo>
                  <a:lnTo>
                    <a:pt x="607" y="1490"/>
                  </a:lnTo>
                  <a:lnTo>
                    <a:pt x="854" y="1271"/>
                  </a:lnTo>
                  <a:lnTo>
                    <a:pt x="1083" y="1043"/>
                  </a:lnTo>
                  <a:cubicBezTo>
                    <a:pt x="1242" y="894"/>
                    <a:pt x="1391" y="745"/>
                    <a:pt x="1530" y="586"/>
                  </a:cubicBezTo>
                  <a:lnTo>
                    <a:pt x="1455" y="508"/>
                  </a:lnTo>
                  <a:lnTo>
                    <a:pt x="1470" y="437"/>
                  </a:lnTo>
                  <a:cubicBezTo>
                    <a:pt x="1439" y="434"/>
                    <a:pt x="1409" y="429"/>
                    <a:pt x="1377" y="424"/>
                  </a:cubicBezTo>
                  <a:lnTo>
                    <a:pt x="1377" y="424"/>
                  </a:lnTo>
                  <a:lnTo>
                    <a:pt x="1371" y="417"/>
                  </a:lnTo>
                  <a:cubicBezTo>
                    <a:pt x="1369" y="419"/>
                    <a:pt x="1368" y="421"/>
                    <a:pt x="1367" y="423"/>
                  </a:cubicBezTo>
                  <a:lnTo>
                    <a:pt x="1367" y="423"/>
                  </a:lnTo>
                  <a:cubicBezTo>
                    <a:pt x="1229" y="401"/>
                    <a:pt x="1087" y="368"/>
                    <a:pt x="944" y="328"/>
                  </a:cubicBezTo>
                  <a:cubicBezTo>
                    <a:pt x="854" y="308"/>
                    <a:pt x="775" y="278"/>
                    <a:pt x="696" y="239"/>
                  </a:cubicBezTo>
                  <a:lnTo>
                    <a:pt x="437" y="130"/>
                  </a:lnTo>
                  <a:lnTo>
                    <a:pt x="269" y="5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5562500" y="2441375"/>
              <a:ext cx="120650" cy="33550"/>
            </a:xfrm>
            <a:custGeom>
              <a:avLst/>
              <a:gdLst/>
              <a:ahLst/>
              <a:cxnLst/>
              <a:rect l="l" t="t" r="r" b="b"/>
              <a:pathLst>
                <a:path w="4826" h="1342" extrusionOk="0">
                  <a:moveTo>
                    <a:pt x="3754" y="1"/>
                  </a:moveTo>
                  <a:lnTo>
                    <a:pt x="3694" y="31"/>
                  </a:lnTo>
                  <a:lnTo>
                    <a:pt x="3526" y="130"/>
                  </a:lnTo>
                  <a:lnTo>
                    <a:pt x="3237" y="279"/>
                  </a:lnTo>
                  <a:lnTo>
                    <a:pt x="2950" y="428"/>
                  </a:lnTo>
                  <a:cubicBezTo>
                    <a:pt x="2850" y="488"/>
                    <a:pt x="2741" y="517"/>
                    <a:pt x="2642" y="557"/>
                  </a:cubicBezTo>
                  <a:cubicBezTo>
                    <a:pt x="2642" y="557"/>
                    <a:pt x="2483" y="607"/>
                    <a:pt x="2334" y="666"/>
                  </a:cubicBezTo>
                  <a:lnTo>
                    <a:pt x="2016" y="766"/>
                  </a:lnTo>
                  <a:cubicBezTo>
                    <a:pt x="1807" y="815"/>
                    <a:pt x="1589" y="865"/>
                    <a:pt x="1361" y="905"/>
                  </a:cubicBezTo>
                  <a:cubicBezTo>
                    <a:pt x="924" y="984"/>
                    <a:pt x="467" y="1004"/>
                    <a:pt x="0" y="1024"/>
                  </a:cubicBezTo>
                  <a:lnTo>
                    <a:pt x="110" y="1341"/>
                  </a:lnTo>
                  <a:cubicBezTo>
                    <a:pt x="547" y="1252"/>
                    <a:pt x="993" y="1183"/>
                    <a:pt x="1421" y="1063"/>
                  </a:cubicBezTo>
                  <a:cubicBezTo>
                    <a:pt x="1639" y="1004"/>
                    <a:pt x="1858" y="954"/>
                    <a:pt x="2066" y="885"/>
                  </a:cubicBezTo>
                  <a:cubicBezTo>
                    <a:pt x="2066" y="885"/>
                    <a:pt x="2225" y="835"/>
                    <a:pt x="2383" y="775"/>
                  </a:cubicBezTo>
                  <a:cubicBezTo>
                    <a:pt x="2533" y="716"/>
                    <a:pt x="2692" y="656"/>
                    <a:pt x="2692" y="656"/>
                  </a:cubicBezTo>
                  <a:cubicBezTo>
                    <a:pt x="2800" y="616"/>
                    <a:pt x="2900" y="587"/>
                    <a:pt x="2999" y="537"/>
                  </a:cubicBezTo>
                  <a:lnTo>
                    <a:pt x="3297" y="378"/>
                  </a:lnTo>
                  <a:lnTo>
                    <a:pt x="3595" y="229"/>
                  </a:lnTo>
                  <a:lnTo>
                    <a:pt x="3714" y="170"/>
                  </a:lnTo>
                  <a:lnTo>
                    <a:pt x="3734" y="160"/>
                  </a:lnTo>
                  <a:cubicBezTo>
                    <a:pt x="3734" y="160"/>
                    <a:pt x="3734" y="170"/>
                    <a:pt x="3744" y="179"/>
                  </a:cubicBezTo>
                  <a:lnTo>
                    <a:pt x="3773" y="219"/>
                  </a:lnTo>
                  <a:lnTo>
                    <a:pt x="3982" y="477"/>
                  </a:lnTo>
                  <a:cubicBezTo>
                    <a:pt x="4051" y="567"/>
                    <a:pt x="4121" y="656"/>
                    <a:pt x="4201" y="735"/>
                  </a:cubicBezTo>
                  <a:cubicBezTo>
                    <a:pt x="4360" y="894"/>
                    <a:pt x="4508" y="1053"/>
                    <a:pt x="4667" y="1222"/>
                  </a:cubicBezTo>
                  <a:lnTo>
                    <a:pt x="4826" y="1053"/>
                  </a:lnTo>
                  <a:cubicBezTo>
                    <a:pt x="4667" y="905"/>
                    <a:pt x="4499" y="755"/>
                    <a:pt x="4340" y="607"/>
                  </a:cubicBezTo>
                  <a:cubicBezTo>
                    <a:pt x="4250" y="537"/>
                    <a:pt x="4181" y="457"/>
                    <a:pt x="4101" y="378"/>
                  </a:cubicBezTo>
                  <a:lnTo>
                    <a:pt x="3873" y="130"/>
                  </a:lnTo>
                  <a:lnTo>
                    <a:pt x="3793" y="40"/>
                  </a:lnTo>
                  <a:cubicBezTo>
                    <a:pt x="3784" y="31"/>
                    <a:pt x="3773" y="1"/>
                    <a:pt x="37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5543625" y="2340350"/>
              <a:ext cx="77975" cy="101550"/>
            </a:xfrm>
            <a:custGeom>
              <a:avLst/>
              <a:gdLst/>
              <a:ahLst/>
              <a:cxnLst/>
              <a:rect l="l" t="t" r="r" b="b"/>
              <a:pathLst>
                <a:path w="3119" h="4062" extrusionOk="0">
                  <a:moveTo>
                    <a:pt x="2831" y="1"/>
                  </a:moveTo>
                  <a:lnTo>
                    <a:pt x="2602" y="50"/>
                  </a:lnTo>
                  <a:cubicBezTo>
                    <a:pt x="2642" y="259"/>
                    <a:pt x="2682" y="487"/>
                    <a:pt x="2741" y="705"/>
                  </a:cubicBezTo>
                  <a:cubicBezTo>
                    <a:pt x="2811" y="914"/>
                    <a:pt x="2871" y="1133"/>
                    <a:pt x="2940" y="1341"/>
                  </a:cubicBezTo>
                  <a:lnTo>
                    <a:pt x="2960" y="1391"/>
                  </a:lnTo>
                  <a:lnTo>
                    <a:pt x="2960" y="1411"/>
                  </a:lnTo>
                  <a:lnTo>
                    <a:pt x="2950" y="1420"/>
                  </a:lnTo>
                  <a:lnTo>
                    <a:pt x="2831" y="1490"/>
                  </a:lnTo>
                  <a:lnTo>
                    <a:pt x="2543" y="1649"/>
                  </a:lnTo>
                  <a:lnTo>
                    <a:pt x="2255" y="1818"/>
                  </a:lnTo>
                  <a:cubicBezTo>
                    <a:pt x="2165" y="1868"/>
                    <a:pt x="2076" y="1947"/>
                    <a:pt x="1987" y="2007"/>
                  </a:cubicBezTo>
                  <a:cubicBezTo>
                    <a:pt x="1987" y="2007"/>
                    <a:pt x="1858" y="2106"/>
                    <a:pt x="1719" y="2205"/>
                  </a:cubicBezTo>
                  <a:lnTo>
                    <a:pt x="1461" y="2404"/>
                  </a:lnTo>
                  <a:lnTo>
                    <a:pt x="954" y="2850"/>
                  </a:lnTo>
                  <a:cubicBezTo>
                    <a:pt x="627" y="3139"/>
                    <a:pt x="319" y="3476"/>
                    <a:pt x="1" y="3803"/>
                  </a:cubicBezTo>
                  <a:cubicBezTo>
                    <a:pt x="1" y="3803"/>
                    <a:pt x="51" y="3873"/>
                    <a:pt x="110" y="3933"/>
                  </a:cubicBezTo>
                  <a:cubicBezTo>
                    <a:pt x="160" y="4002"/>
                    <a:pt x="219" y="4062"/>
                    <a:pt x="219" y="4062"/>
                  </a:cubicBezTo>
                  <a:cubicBezTo>
                    <a:pt x="468" y="3695"/>
                    <a:pt x="746" y="3307"/>
                    <a:pt x="1064" y="2989"/>
                  </a:cubicBezTo>
                  <a:cubicBezTo>
                    <a:pt x="1212" y="2821"/>
                    <a:pt x="1371" y="2662"/>
                    <a:pt x="1540" y="2513"/>
                  </a:cubicBezTo>
                  <a:cubicBezTo>
                    <a:pt x="1540" y="2513"/>
                    <a:pt x="1659" y="2413"/>
                    <a:pt x="1788" y="2304"/>
                  </a:cubicBezTo>
                  <a:cubicBezTo>
                    <a:pt x="1917" y="2205"/>
                    <a:pt x="2056" y="2106"/>
                    <a:pt x="2056" y="2106"/>
                  </a:cubicBezTo>
                  <a:cubicBezTo>
                    <a:pt x="2136" y="2036"/>
                    <a:pt x="2225" y="1967"/>
                    <a:pt x="2315" y="1917"/>
                  </a:cubicBezTo>
                  <a:lnTo>
                    <a:pt x="2602" y="1758"/>
                  </a:lnTo>
                  <a:lnTo>
                    <a:pt x="2880" y="1599"/>
                  </a:lnTo>
                  <a:lnTo>
                    <a:pt x="3059" y="1510"/>
                  </a:lnTo>
                  <a:lnTo>
                    <a:pt x="3109" y="1480"/>
                  </a:lnTo>
                  <a:cubicBezTo>
                    <a:pt x="3119" y="1460"/>
                    <a:pt x="3099" y="1440"/>
                    <a:pt x="3099" y="1420"/>
                  </a:cubicBezTo>
                  <a:lnTo>
                    <a:pt x="3069" y="1301"/>
                  </a:lnTo>
                  <a:cubicBezTo>
                    <a:pt x="3019" y="1083"/>
                    <a:pt x="2970" y="875"/>
                    <a:pt x="2920" y="656"/>
                  </a:cubicBezTo>
                  <a:cubicBezTo>
                    <a:pt x="2880" y="438"/>
                    <a:pt x="2860" y="219"/>
                    <a:pt x="28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5669225" y="2328950"/>
              <a:ext cx="56625" cy="97825"/>
            </a:xfrm>
            <a:custGeom>
              <a:avLst/>
              <a:gdLst/>
              <a:ahLst/>
              <a:cxnLst/>
              <a:rect l="l" t="t" r="r" b="b"/>
              <a:pathLst>
                <a:path w="2265" h="3913" extrusionOk="0">
                  <a:moveTo>
                    <a:pt x="250" y="0"/>
                  </a:moveTo>
                  <a:lnTo>
                    <a:pt x="1" y="49"/>
                  </a:lnTo>
                  <a:lnTo>
                    <a:pt x="51" y="188"/>
                  </a:lnTo>
                  <a:cubicBezTo>
                    <a:pt x="71" y="228"/>
                    <a:pt x="80" y="268"/>
                    <a:pt x="91" y="318"/>
                  </a:cubicBezTo>
                  <a:cubicBezTo>
                    <a:pt x="91" y="318"/>
                    <a:pt x="111" y="377"/>
                    <a:pt x="130" y="447"/>
                  </a:cubicBezTo>
                  <a:cubicBezTo>
                    <a:pt x="150" y="516"/>
                    <a:pt x="170" y="576"/>
                    <a:pt x="170" y="576"/>
                  </a:cubicBezTo>
                  <a:cubicBezTo>
                    <a:pt x="230" y="755"/>
                    <a:pt x="289" y="923"/>
                    <a:pt x="349" y="1102"/>
                  </a:cubicBezTo>
                  <a:cubicBezTo>
                    <a:pt x="428" y="1271"/>
                    <a:pt x="508" y="1439"/>
                    <a:pt x="577" y="1618"/>
                  </a:cubicBezTo>
                  <a:cubicBezTo>
                    <a:pt x="597" y="1658"/>
                    <a:pt x="607" y="1698"/>
                    <a:pt x="627" y="1737"/>
                  </a:cubicBezTo>
                  <a:lnTo>
                    <a:pt x="696" y="1867"/>
                  </a:lnTo>
                  <a:lnTo>
                    <a:pt x="825" y="2115"/>
                  </a:lnTo>
                  <a:cubicBezTo>
                    <a:pt x="865" y="2194"/>
                    <a:pt x="905" y="2274"/>
                    <a:pt x="954" y="2353"/>
                  </a:cubicBezTo>
                  <a:lnTo>
                    <a:pt x="1103" y="2591"/>
                  </a:lnTo>
                  <a:cubicBezTo>
                    <a:pt x="1203" y="2750"/>
                    <a:pt x="1292" y="2909"/>
                    <a:pt x="1411" y="3058"/>
                  </a:cubicBezTo>
                  <a:cubicBezTo>
                    <a:pt x="1520" y="3197"/>
                    <a:pt x="1620" y="3356"/>
                    <a:pt x="1739" y="3505"/>
                  </a:cubicBezTo>
                  <a:cubicBezTo>
                    <a:pt x="1858" y="3634"/>
                    <a:pt x="1987" y="3773"/>
                    <a:pt x="2106" y="3912"/>
                  </a:cubicBezTo>
                  <a:lnTo>
                    <a:pt x="2265" y="3743"/>
                  </a:lnTo>
                  <a:cubicBezTo>
                    <a:pt x="2136" y="3624"/>
                    <a:pt x="2007" y="3495"/>
                    <a:pt x="1878" y="3376"/>
                  </a:cubicBezTo>
                  <a:cubicBezTo>
                    <a:pt x="1748" y="3247"/>
                    <a:pt x="1640" y="3108"/>
                    <a:pt x="1520" y="2969"/>
                  </a:cubicBezTo>
                  <a:cubicBezTo>
                    <a:pt x="1391" y="2840"/>
                    <a:pt x="1302" y="2681"/>
                    <a:pt x="1192" y="2532"/>
                  </a:cubicBezTo>
                  <a:lnTo>
                    <a:pt x="1044" y="2304"/>
                  </a:lnTo>
                  <a:cubicBezTo>
                    <a:pt x="994" y="2224"/>
                    <a:pt x="954" y="2145"/>
                    <a:pt x="914" y="2065"/>
                  </a:cubicBezTo>
                  <a:lnTo>
                    <a:pt x="786" y="1817"/>
                  </a:lnTo>
                  <a:lnTo>
                    <a:pt x="726" y="1698"/>
                  </a:lnTo>
                  <a:cubicBezTo>
                    <a:pt x="706" y="1658"/>
                    <a:pt x="696" y="1609"/>
                    <a:pt x="676" y="1569"/>
                  </a:cubicBezTo>
                  <a:lnTo>
                    <a:pt x="477" y="1053"/>
                  </a:lnTo>
                  <a:cubicBezTo>
                    <a:pt x="438" y="883"/>
                    <a:pt x="398" y="705"/>
                    <a:pt x="349" y="526"/>
                  </a:cubicBezTo>
                  <a:cubicBezTo>
                    <a:pt x="349" y="526"/>
                    <a:pt x="329" y="466"/>
                    <a:pt x="319" y="397"/>
                  </a:cubicBezTo>
                  <a:cubicBezTo>
                    <a:pt x="309" y="327"/>
                    <a:pt x="299" y="268"/>
                    <a:pt x="299" y="268"/>
                  </a:cubicBezTo>
                  <a:cubicBezTo>
                    <a:pt x="299" y="219"/>
                    <a:pt x="289" y="169"/>
                    <a:pt x="279" y="129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5691825" y="2324700"/>
              <a:ext cx="49925" cy="85425"/>
            </a:xfrm>
            <a:custGeom>
              <a:avLst/>
              <a:gdLst/>
              <a:ahLst/>
              <a:cxnLst/>
              <a:rect l="l" t="t" r="r" b="b"/>
              <a:pathLst>
                <a:path w="1997" h="3417" extrusionOk="0">
                  <a:moveTo>
                    <a:pt x="249" y="1"/>
                  </a:moveTo>
                  <a:lnTo>
                    <a:pt x="1" y="51"/>
                  </a:lnTo>
                  <a:lnTo>
                    <a:pt x="50" y="170"/>
                  </a:lnTo>
                  <a:cubicBezTo>
                    <a:pt x="60" y="210"/>
                    <a:pt x="70" y="239"/>
                    <a:pt x="80" y="279"/>
                  </a:cubicBezTo>
                  <a:cubicBezTo>
                    <a:pt x="80" y="279"/>
                    <a:pt x="100" y="339"/>
                    <a:pt x="110" y="398"/>
                  </a:cubicBezTo>
                  <a:cubicBezTo>
                    <a:pt x="130" y="458"/>
                    <a:pt x="149" y="508"/>
                    <a:pt x="149" y="508"/>
                  </a:cubicBezTo>
                  <a:cubicBezTo>
                    <a:pt x="209" y="667"/>
                    <a:pt x="259" y="815"/>
                    <a:pt x="308" y="965"/>
                  </a:cubicBezTo>
                  <a:cubicBezTo>
                    <a:pt x="378" y="1113"/>
                    <a:pt x="447" y="1262"/>
                    <a:pt x="507" y="1411"/>
                  </a:cubicBezTo>
                  <a:cubicBezTo>
                    <a:pt x="527" y="1451"/>
                    <a:pt x="537" y="1490"/>
                    <a:pt x="557" y="1521"/>
                  </a:cubicBezTo>
                  <a:lnTo>
                    <a:pt x="616" y="1629"/>
                  </a:lnTo>
                  <a:lnTo>
                    <a:pt x="725" y="1838"/>
                  </a:lnTo>
                  <a:cubicBezTo>
                    <a:pt x="765" y="1918"/>
                    <a:pt x="795" y="1987"/>
                    <a:pt x="835" y="2057"/>
                  </a:cubicBezTo>
                  <a:lnTo>
                    <a:pt x="974" y="2265"/>
                  </a:lnTo>
                  <a:cubicBezTo>
                    <a:pt x="1053" y="2394"/>
                    <a:pt x="1122" y="2543"/>
                    <a:pt x="1232" y="2662"/>
                  </a:cubicBezTo>
                  <a:cubicBezTo>
                    <a:pt x="1331" y="2791"/>
                    <a:pt x="1411" y="2930"/>
                    <a:pt x="1520" y="3059"/>
                  </a:cubicBezTo>
                  <a:cubicBezTo>
                    <a:pt x="1619" y="3178"/>
                    <a:pt x="1728" y="3297"/>
                    <a:pt x="1837" y="3417"/>
                  </a:cubicBezTo>
                  <a:lnTo>
                    <a:pt x="1996" y="3248"/>
                  </a:lnTo>
                  <a:cubicBezTo>
                    <a:pt x="1887" y="3139"/>
                    <a:pt x="1768" y="3039"/>
                    <a:pt x="1659" y="2930"/>
                  </a:cubicBezTo>
                  <a:cubicBezTo>
                    <a:pt x="1539" y="2821"/>
                    <a:pt x="1450" y="2692"/>
                    <a:pt x="1341" y="2583"/>
                  </a:cubicBezTo>
                  <a:cubicBezTo>
                    <a:pt x="1232" y="2474"/>
                    <a:pt x="1153" y="2335"/>
                    <a:pt x="1063" y="2205"/>
                  </a:cubicBezTo>
                  <a:lnTo>
                    <a:pt x="924" y="2007"/>
                  </a:lnTo>
                  <a:cubicBezTo>
                    <a:pt x="884" y="1938"/>
                    <a:pt x="855" y="1868"/>
                    <a:pt x="815" y="1799"/>
                  </a:cubicBezTo>
                  <a:lnTo>
                    <a:pt x="705" y="1580"/>
                  </a:lnTo>
                  <a:lnTo>
                    <a:pt x="646" y="1481"/>
                  </a:lnTo>
                  <a:cubicBezTo>
                    <a:pt x="636" y="1441"/>
                    <a:pt x="626" y="1401"/>
                    <a:pt x="606" y="1362"/>
                  </a:cubicBezTo>
                  <a:lnTo>
                    <a:pt x="447" y="925"/>
                  </a:lnTo>
                  <a:cubicBezTo>
                    <a:pt x="408" y="766"/>
                    <a:pt x="368" y="617"/>
                    <a:pt x="328" y="458"/>
                  </a:cubicBezTo>
                  <a:cubicBezTo>
                    <a:pt x="328" y="458"/>
                    <a:pt x="319" y="408"/>
                    <a:pt x="308" y="349"/>
                  </a:cubicBezTo>
                  <a:lnTo>
                    <a:pt x="288" y="230"/>
                  </a:lnTo>
                  <a:cubicBezTo>
                    <a:pt x="288" y="190"/>
                    <a:pt x="279" y="150"/>
                    <a:pt x="269" y="111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5542900" y="2438150"/>
              <a:ext cx="23350" cy="36275"/>
            </a:xfrm>
            <a:custGeom>
              <a:avLst/>
              <a:gdLst/>
              <a:ahLst/>
              <a:cxnLst/>
              <a:rect l="l" t="t" r="r" b="b"/>
              <a:pathLst>
                <a:path w="934" h="1451" extrusionOk="0">
                  <a:moveTo>
                    <a:pt x="0" y="1"/>
                  </a:moveTo>
                  <a:cubicBezTo>
                    <a:pt x="40" y="80"/>
                    <a:pt x="69" y="150"/>
                    <a:pt x="109" y="209"/>
                  </a:cubicBezTo>
                  <a:lnTo>
                    <a:pt x="219" y="388"/>
                  </a:lnTo>
                  <a:cubicBezTo>
                    <a:pt x="288" y="507"/>
                    <a:pt x="358" y="617"/>
                    <a:pt x="427" y="725"/>
                  </a:cubicBezTo>
                  <a:cubicBezTo>
                    <a:pt x="487" y="835"/>
                    <a:pt x="537" y="954"/>
                    <a:pt x="586" y="1073"/>
                  </a:cubicBezTo>
                  <a:lnTo>
                    <a:pt x="676" y="1252"/>
                  </a:lnTo>
                  <a:cubicBezTo>
                    <a:pt x="715" y="1312"/>
                    <a:pt x="755" y="1391"/>
                    <a:pt x="815" y="1451"/>
                  </a:cubicBezTo>
                  <a:lnTo>
                    <a:pt x="934" y="1222"/>
                  </a:lnTo>
                  <a:cubicBezTo>
                    <a:pt x="914" y="1182"/>
                    <a:pt x="864" y="1173"/>
                    <a:pt x="824" y="1133"/>
                  </a:cubicBezTo>
                  <a:cubicBezTo>
                    <a:pt x="784" y="1093"/>
                    <a:pt x="745" y="1043"/>
                    <a:pt x="715" y="994"/>
                  </a:cubicBezTo>
                  <a:cubicBezTo>
                    <a:pt x="645" y="895"/>
                    <a:pt x="576" y="785"/>
                    <a:pt x="517" y="666"/>
                  </a:cubicBezTo>
                  <a:cubicBezTo>
                    <a:pt x="447" y="557"/>
                    <a:pt x="398" y="447"/>
                    <a:pt x="348" y="328"/>
                  </a:cubicBezTo>
                  <a:cubicBezTo>
                    <a:pt x="328" y="269"/>
                    <a:pt x="318" y="219"/>
                    <a:pt x="298" y="160"/>
                  </a:cubicBezTo>
                  <a:cubicBezTo>
                    <a:pt x="288" y="110"/>
                    <a:pt x="288" y="61"/>
                    <a:pt x="288" y="2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5635475" y="2373625"/>
              <a:ext cx="50925" cy="37250"/>
            </a:xfrm>
            <a:custGeom>
              <a:avLst/>
              <a:gdLst/>
              <a:ahLst/>
              <a:cxnLst/>
              <a:rect l="l" t="t" r="r" b="b"/>
              <a:pathLst>
                <a:path w="2037" h="1490" extrusionOk="0">
                  <a:moveTo>
                    <a:pt x="1190" y="206"/>
                  </a:moveTo>
                  <a:cubicBezTo>
                    <a:pt x="1191" y="206"/>
                    <a:pt x="1192" y="207"/>
                    <a:pt x="1192" y="209"/>
                  </a:cubicBezTo>
                  <a:lnTo>
                    <a:pt x="1212" y="239"/>
                  </a:lnTo>
                  <a:cubicBezTo>
                    <a:pt x="1202" y="248"/>
                    <a:pt x="1242" y="328"/>
                    <a:pt x="1252" y="328"/>
                  </a:cubicBezTo>
                  <a:cubicBezTo>
                    <a:pt x="1341" y="497"/>
                    <a:pt x="1430" y="665"/>
                    <a:pt x="1520" y="824"/>
                  </a:cubicBezTo>
                  <a:lnTo>
                    <a:pt x="1589" y="954"/>
                  </a:lnTo>
                  <a:lnTo>
                    <a:pt x="1679" y="1062"/>
                  </a:lnTo>
                  <a:cubicBezTo>
                    <a:pt x="1694" y="1082"/>
                    <a:pt x="1708" y="1101"/>
                    <a:pt x="1723" y="1119"/>
                  </a:cubicBezTo>
                  <a:lnTo>
                    <a:pt x="1723" y="1119"/>
                  </a:lnTo>
                  <a:cubicBezTo>
                    <a:pt x="1596" y="1152"/>
                    <a:pt x="1468" y="1185"/>
                    <a:pt x="1341" y="1221"/>
                  </a:cubicBezTo>
                  <a:lnTo>
                    <a:pt x="1013" y="1291"/>
                  </a:lnTo>
                  <a:lnTo>
                    <a:pt x="696" y="1331"/>
                  </a:lnTo>
                  <a:lnTo>
                    <a:pt x="378" y="1360"/>
                  </a:lnTo>
                  <a:lnTo>
                    <a:pt x="259" y="1360"/>
                  </a:lnTo>
                  <a:lnTo>
                    <a:pt x="209" y="1371"/>
                  </a:lnTo>
                  <a:lnTo>
                    <a:pt x="190" y="1371"/>
                  </a:lnTo>
                  <a:lnTo>
                    <a:pt x="199" y="1351"/>
                  </a:lnTo>
                  <a:cubicBezTo>
                    <a:pt x="209" y="1321"/>
                    <a:pt x="219" y="1291"/>
                    <a:pt x="239" y="1271"/>
                  </a:cubicBezTo>
                  <a:lnTo>
                    <a:pt x="279" y="1212"/>
                  </a:lnTo>
                  <a:cubicBezTo>
                    <a:pt x="298" y="1192"/>
                    <a:pt x="309" y="1172"/>
                    <a:pt x="329" y="1152"/>
                  </a:cubicBezTo>
                  <a:cubicBezTo>
                    <a:pt x="398" y="1073"/>
                    <a:pt x="477" y="993"/>
                    <a:pt x="557" y="914"/>
                  </a:cubicBezTo>
                  <a:cubicBezTo>
                    <a:pt x="706" y="745"/>
                    <a:pt x="835" y="576"/>
                    <a:pt x="984" y="417"/>
                  </a:cubicBezTo>
                  <a:lnTo>
                    <a:pt x="1073" y="328"/>
                  </a:lnTo>
                  <a:lnTo>
                    <a:pt x="1172" y="228"/>
                  </a:lnTo>
                  <a:cubicBezTo>
                    <a:pt x="1172" y="221"/>
                    <a:pt x="1185" y="206"/>
                    <a:pt x="1190" y="206"/>
                  </a:cubicBezTo>
                  <a:close/>
                  <a:moveTo>
                    <a:pt x="1242" y="0"/>
                  </a:moveTo>
                  <a:lnTo>
                    <a:pt x="1232" y="10"/>
                  </a:lnTo>
                  <a:lnTo>
                    <a:pt x="1212" y="30"/>
                  </a:lnTo>
                  <a:lnTo>
                    <a:pt x="1172" y="70"/>
                  </a:lnTo>
                  <a:cubicBezTo>
                    <a:pt x="1172" y="70"/>
                    <a:pt x="1103" y="149"/>
                    <a:pt x="1033" y="219"/>
                  </a:cubicBezTo>
                  <a:cubicBezTo>
                    <a:pt x="974" y="288"/>
                    <a:pt x="904" y="358"/>
                    <a:pt x="904" y="358"/>
                  </a:cubicBezTo>
                  <a:cubicBezTo>
                    <a:pt x="746" y="517"/>
                    <a:pt x="626" y="695"/>
                    <a:pt x="477" y="844"/>
                  </a:cubicBezTo>
                  <a:cubicBezTo>
                    <a:pt x="398" y="923"/>
                    <a:pt x="318" y="1003"/>
                    <a:pt x="249" y="1082"/>
                  </a:cubicBezTo>
                  <a:cubicBezTo>
                    <a:pt x="229" y="1102"/>
                    <a:pt x="209" y="1122"/>
                    <a:pt x="190" y="1152"/>
                  </a:cubicBezTo>
                  <a:lnTo>
                    <a:pt x="130" y="1232"/>
                  </a:lnTo>
                  <a:cubicBezTo>
                    <a:pt x="100" y="1291"/>
                    <a:pt x="51" y="1360"/>
                    <a:pt x="20" y="1430"/>
                  </a:cubicBezTo>
                  <a:lnTo>
                    <a:pt x="1" y="1490"/>
                  </a:lnTo>
                  <a:lnTo>
                    <a:pt x="170" y="1490"/>
                  </a:lnTo>
                  <a:lnTo>
                    <a:pt x="378" y="1479"/>
                  </a:lnTo>
                  <a:lnTo>
                    <a:pt x="706" y="1470"/>
                  </a:lnTo>
                  <a:lnTo>
                    <a:pt x="1033" y="1440"/>
                  </a:lnTo>
                  <a:lnTo>
                    <a:pt x="1361" y="1390"/>
                  </a:lnTo>
                  <a:cubicBezTo>
                    <a:pt x="1580" y="1360"/>
                    <a:pt x="1788" y="1321"/>
                    <a:pt x="1997" y="1271"/>
                  </a:cubicBezTo>
                  <a:lnTo>
                    <a:pt x="1983" y="1170"/>
                  </a:lnTo>
                  <a:lnTo>
                    <a:pt x="2036" y="1122"/>
                  </a:lnTo>
                  <a:cubicBezTo>
                    <a:pt x="2013" y="1103"/>
                    <a:pt x="1990" y="1083"/>
                    <a:pt x="1968" y="1062"/>
                  </a:cubicBezTo>
                  <a:lnTo>
                    <a:pt x="1968" y="1062"/>
                  </a:lnTo>
                  <a:lnTo>
                    <a:pt x="1966" y="1053"/>
                  </a:lnTo>
                  <a:cubicBezTo>
                    <a:pt x="1964" y="1054"/>
                    <a:pt x="1962" y="1054"/>
                    <a:pt x="1960" y="1055"/>
                  </a:cubicBezTo>
                  <a:lnTo>
                    <a:pt x="1960" y="1055"/>
                  </a:lnTo>
                  <a:cubicBezTo>
                    <a:pt x="1722" y="834"/>
                    <a:pt x="1551" y="547"/>
                    <a:pt x="1371" y="268"/>
                  </a:cubicBezTo>
                  <a:lnTo>
                    <a:pt x="1291" y="109"/>
                  </a:lnTo>
                  <a:lnTo>
                    <a:pt x="1252" y="10"/>
                  </a:lnTo>
                  <a:lnTo>
                    <a:pt x="12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5514350" y="2269100"/>
              <a:ext cx="100050" cy="72525"/>
            </a:xfrm>
            <a:custGeom>
              <a:avLst/>
              <a:gdLst/>
              <a:ahLst/>
              <a:cxnLst/>
              <a:rect l="l" t="t" r="r" b="b"/>
              <a:pathLst>
                <a:path w="4002" h="2901" extrusionOk="0">
                  <a:moveTo>
                    <a:pt x="110" y="1"/>
                  </a:moveTo>
                  <a:lnTo>
                    <a:pt x="0" y="319"/>
                  </a:lnTo>
                  <a:cubicBezTo>
                    <a:pt x="199" y="418"/>
                    <a:pt x="397" y="517"/>
                    <a:pt x="596" y="607"/>
                  </a:cubicBezTo>
                  <a:cubicBezTo>
                    <a:pt x="805" y="706"/>
                    <a:pt x="1013" y="795"/>
                    <a:pt x="1231" y="865"/>
                  </a:cubicBezTo>
                  <a:cubicBezTo>
                    <a:pt x="1440" y="954"/>
                    <a:pt x="1648" y="1033"/>
                    <a:pt x="1857" y="1103"/>
                  </a:cubicBezTo>
                  <a:lnTo>
                    <a:pt x="2175" y="1203"/>
                  </a:lnTo>
                  <a:cubicBezTo>
                    <a:pt x="2343" y="1242"/>
                    <a:pt x="2502" y="1282"/>
                    <a:pt x="2502" y="1282"/>
                  </a:cubicBezTo>
                  <a:cubicBezTo>
                    <a:pt x="2602" y="1312"/>
                    <a:pt x="2711" y="1351"/>
                    <a:pt x="2820" y="1362"/>
                  </a:cubicBezTo>
                  <a:lnTo>
                    <a:pt x="3148" y="1421"/>
                  </a:lnTo>
                  <a:lnTo>
                    <a:pt x="3466" y="1470"/>
                  </a:lnTo>
                  <a:lnTo>
                    <a:pt x="3605" y="1490"/>
                  </a:lnTo>
                  <a:lnTo>
                    <a:pt x="3614" y="1490"/>
                  </a:lnTo>
                  <a:cubicBezTo>
                    <a:pt x="3625" y="1501"/>
                    <a:pt x="3614" y="1510"/>
                    <a:pt x="3625" y="1510"/>
                  </a:cubicBezTo>
                  <a:lnTo>
                    <a:pt x="3614" y="1560"/>
                  </a:lnTo>
                  <a:cubicBezTo>
                    <a:pt x="3625" y="1788"/>
                    <a:pt x="3654" y="2007"/>
                    <a:pt x="3674" y="2235"/>
                  </a:cubicBezTo>
                  <a:lnTo>
                    <a:pt x="3704" y="2563"/>
                  </a:lnTo>
                  <a:lnTo>
                    <a:pt x="3773" y="2900"/>
                  </a:lnTo>
                  <a:lnTo>
                    <a:pt x="4002" y="2851"/>
                  </a:lnTo>
                  <a:lnTo>
                    <a:pt x="3912" y="2533"/>
                  </a:lnTo>
                  <a:lnTo>
                    <a:pt x="3853" y="2215"/>
                  </a:lnTo>
                  <a:cubicBezTo>
                    <a:pt x="3823" y="1997"/>
                    <a:pt x="3773" y="1779"/>
                    <a:pt x="3753" y="1550"/>
                  </a:cubicBezTo>
                  <a:lnTo>
                    <a:pt x="3753" y="1431"/>
                  </a:lnTo>
                  <a:cubicBezTo>
                    <a:pt x="3744" y="1411"/>
                    <a:pt x="3753" y="1381"/>
                    <a:pt x="3744" y="1371"/>
                  </a:cubicBezTo>
                  <a:lnTo>
                    <a:pt x="3674" y="1371"/>
                  </a:lnTo>
                  <a:lnTo>
                    <a:pt x="3486" y="1342"/>
                  </a:lnTo>
                  <a:lnTo>
                    <a:pt x="3158" y="1302"/>
                  </a:lnTo>
                  <a:lnTo>
                    <a:pt x="2840" y="1252"/>
                  </a:lnTo>
                  <a:cubicBezTo>
                    <a:pt x="2731" y="1242"/>
                    <a:pt x="2632" y="1203"/>
                    <a:pt x="2522" y="1173"/>
                  </a:cubicBezTo>
                  <a:lnTo>
                    <a:pt x="2204" y="1073"/>
                  </a:lnTo>
                  <a:lnTo>
                    <a:pt x="1887" y="974"/>
                  </a:lnTo>
                  <a:cubicBezTo>
                    <a:pt x="1679" y="894"/>
                    <a:pt x="1470" y="795"/>
                    <a:pt x="1271" y="706"/>
                  </a:cubicBezTo>
                  <a:cubicBezTo>
                    <a:pt x="854" y="517"/>
                    <a:pt x="487" y="259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5520300" y="2194400"/>
              <a:ext cx="112725" cy="46425"/>
            </a:xfrm>
            <a:custGeom>
              <a:avLst/>
              <a:gdLst/>
              <a:ahLst/>
              <a:cxnLst/>
              <a:rect l="l" t="t" r="r" b="b"/>
              <a:pathLst>
                <a:path w="4509" h="1857" extrusionOk="0">
                  <a:moveTo>
                    <a:pt x="4290" y="1"/>
                  </a:moveTo>
                  <a:cubicBezTo>
                    <a:pt x="4210" y="209"/>
                    <a:pt x="4121" y="418"/>
                    <a:pt x="4042" y="626"/>
                  </a:cubicBezTo>
                  <a:cubicBezTo>
                    <a:pt x="4002" y="735"/>
                    <a:pt x="3952" y="835"/>
                    <a:pt x="3913" y="943"/>
                  </a:cubicBezTo>
                  <a:lnTo>
                    <a:pt x="3824" y="1261"/>
                  </a:lnTo>
                  <a:lnTo>
                    <a:pt x="3804" y="1311"/>
                  </a:lnTo>
                  <a:lnTo>
                    <a:pt x="3804" y="1331"/>
                  </a:lnTo>
                  <a:lnTo>
                    <a:pt x="3784" y="1321"/>
                  </a:lnTo>
                  <a:lnTo>
                    <a:pt x="3654" y="1311"/>
                  </a:lnTo>
                  <a:lnTo>
                    <a:pt x="3327" y="1281"/>
                  </a:lnTo>
                  <a:lnTo>
                    <a:pt x="2989" y="1241"/>
                  </a:lnTo>
                  <a:cubicBezTo>
                    <a:pt x="2953" y="1238"/>
                    <a:pt x="2917" y="1237"/>
                    <a:pt x="2880" y="1237"/>
                  </a:cubicBezTo>
                  <a:cubicBezTo>
                    <a:pt x="2807" y="1237"/>
                    <a:pt x="2735" y="1241"/>
                    <a:pt x="2661" y="1241"/>
                  </a:cubicBezTo>
                  <a:lnTo>
                    <a:pt x="1986" y="1241"/>
                  </a:lnTo>
                  <a:cubicBezTo>
                    <a:pt x="1768" y="1261"/>
                    <a:pt x="1540" y="1281"/>
                    <a:pt x="1321" y="1311"/>
                  </a:cubicBezTo>
                  <a:cubicBezTo>
                    <a:pt x="874" y="1351"/>
                    <a:pt x="437" y="1440"/>
                    <a:pt x="0" y="1519"/>
                  </a:cubicBezTo>
                  <a:lnTo>
                    <a:pt x="20" y="1857"/>
                  </a:lnTo>
                  <a:cubicBezTo>
                    <a:pt x="448" y="1708"/>
                    <a:pt x="885" y="1559"/>
                    <a:pt x="1321" y="1480"/>
                  </a:cubicBezTo>
                  <a:cubicBezTo>
                    <a:pt x="1549" y="1440"/>
                    <a:pt x="1758" y="1400"/>
                    <a:pt x="1986" y="1380"/>
                  </a:cubicBezTo>
                  <a:cubicBezTo>
                    <a:pt x="1986" y="1380"/>
                    <a:pt x="2145" y="1371"/>
                    <a:pt x="2314" y="1360"/>
                  </a:cubicBezTo>
                  <a:cubicBezTo>
                    <a:pt x="2483" y="1360"/>
                    <a:pt x="2652" y="1351"/>
                    <a:pt x="2652" y="1351"/>
                  </a:cubicBezTo>
                  <a:cubicBezTo>
                    <a:pt x="2707" y="1351"/>
                    <a:pt x="2763" y="1348"/>
                    <a:pt x="2819" y="1348"/>
                  </a:cubicBezTo>
                  <a:cubicBezTo>
                    <a:pt x="2872" y="1348"/>
                    <a:pt x="2926" y="1351"/>
                    <a:pt x="2979" y="1360"/>
                  </a:cubicBezTo>
                  <a:lnTo>
                    <a:pt x="3307" y="1391"/>
                  </a:lnTo>
                  <a:lnTo>
                    <a:pt x="3625" y="1440"/>
                  </a:lnTo>
                  <a:lnTo>
                    <a:pt x="3824" y="1460"/>
                  </a:lnTo>
                  <a:lnTo>
                    <a:pt x="3883" y="1470"/>
                  </a:lnTo>
                  <a:cubicBezTo>
                    <a:pt x="3903" y="1470"/>
                    <a:pt x="3903" y="1440"/>
                    <a:pt x="3913" y="1420"/>
                  </a:cubicBezTo>
                  <a:lnTo>
                    <a:pt x="3952" y="1301"/>
                  </a:lnTo>
                  <a:lnTo>
                    <a:pt x="4071" y="994"/>
                  </a:lnTo>
                  <a:cubicBezTo>
                    <a:pt x="4111" y="894"/>
                    <a:pt x="4161" y="795"/>
                    <a:pt x="4210" y="696"/>
                  </a:cubicBezTo>
                  <a:cubicBezTo>
                    <a:pt x="4310" y="497"/>
                    <a:pt x="4409" y="298"/>
                    <a:pt x="4508" y="109"/>
                  </a:cubicBezTo>
                  <a:lnTo>
                    <a:pt x="42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5667250" y="2221200"/>
              <a:ext cx="21875" cy="109000"/>
            </a:xfrm>
            <a:custGeom>
              <a:avLst/>
              <a:gdLst/>
              <a:ahLst/>
              <a:cxnLst/>
              <a:rect l="l" t="t" r="r" b="b"/>
              <a:pathLst>
                <a:path w="875" h="4360" extrusionOk="0">
                  <a:moveTo>
                    <a:pt x="646" y="1"/>
                  </a:moveTo>
                  <a:lnTo>
                    <a:pt x="616" y="140"/>
                  </a:lnTo>
                  <a:cubicBezTo>
                    <a:pt x="596" y="180"/>
                    <a:pt x="596" y="229"/>
                    <a:pt x="576" y="269"/>
                  </a:cubicBezTo>
                  <a:lnTo>
                    <a:pt x="487" y="527"/>
                  </a:lnTo>
                  <a:cubicBezTo>
                    <a:pt x="408" y="696"/>
                    <a:pt x="378" y="884"/>
                    <a:pt x="329" y="1063"/>
                  </a:cubicBezTo>
                  <a:lnTo>
                    <a:pt x="249" y="1331"/>
                  </a:lnTo>
                  <a:cubicBezTo>
                    <a:pt x="219" y="1420"/>
                    <a:pt x="219" y="1510"/>
                    <a:pt x="199" y="1599"/>
                  </a:cubicBezTo>
                  <a:lnTo>
                    <a:pt x="150" y="1877"/>
                  </a:lnTo>
                  <a:cubicBezTo>
                    <a:pt x="130" y="1967"/>
                    <a:pt x="100" y="2056"/>
                    <a:pt x="100" y="2146"/>
                  </a:cubicBezTo>
                  <a:cubicBezTo>
                    <a:pt x="90" y="2334"/>
                    <a:pt x="70" y="2513"/>
                    <a:pt x="40" y="2702"/>
                  </a:cubicBezTo>
                  <a:cubicBezTo>
                    <a:pt x="31" y="2880"/>
                    <a:pt x="40" y="3069"/>
                    <a:pt x="31" y="3247"/>
                  </a:cubicBezTo>
                  <a:cubicBezTo>
                    <a:pt x="0" y="3436"/>
                    <a:pt x="31" y="3625"/>
                    <a:pt x="40" y="3803"/>
                  </a:cubicBezTo>
                  <a:lnTo>
                    <a:pt x="51" y="4081"/>
                  </a:lnTo>
                  <a:cubicBezTo>
                    <a:pt x="60" y="4171"/>
                    <a:pt x="80" y="4270"/>
                    <a:pt x="90" y="4359"/>
                  </a:cubicBezTo>
                  <a:lnTo>
                    <a:pt x="318" y="4310"/>
                  </a:lnTo>
                  <a:cubicBezTo>
                    <a:pt x="298" y="4231"/>
                    <a:pt x="278" y="4141"/>
                    <a:pt x="259" y="4052"/>
                  </a:cubicBezTo>
                  <a:lnTo>
                    <a:pt x="229" y="3784"/>
                  </a:lnTo>
                  <a:cubicBezTo>
                    <a:pt x="199" y="3605"/>
                    <a:pt x="159" y="3426"/>
                    <a:pt x="159" y="3247"/>
                  </a:cubicBezTo>
                  <a:cubicBezTo>
                    <a:pt x="159" y="3069"/>
                    <a:pt x="150" y="2880"/>
                    <a:pt x="150" y="2702"/>
                  </a:cubicBezTo>
                  <a:lnTo>
                    <a:pt x="199" y="2155"/>
                  </a:lnTo>
                  <a:cubicBezTo>
                    <a:pt x="209" y="2066"/>
                    <a:pt x="229" y="1976"/>
                    <a:pt x="249" y="1887"/>
                  </a:cubicBezTo>
                  <a:lnTo>
                    <a:pt x="309" y="1619"/>
                  </a:lnTo>
                  <a:cubicBezTo>
                    <a:pt x="329" y="1540"/>
                    <a:pt x="338" y="1440"/>
                    <a:pt x="368" y="1361"/>
                  </a:cubicBezTo>
                  <a:lnTo>
                    <a:pt x="457" y="1103"/>
                  </a:lnTo>
                  <a:cubicBezTo>
                    <a:pt x="527" y="934"/>
                    <a:pt x="567" y="756"/>
                    <a:pt x="656" y="597"/>
                  </a:cubicBezTo>
                  <a:lnTo>
                    <a:pt x="775" y="348"/>
                  </a:lnTo>
                  <a:cubicBezTo>
                    <a:pt x="795" y="308"/>
                    <a:pt x="815" y="269"/>
                    <a:pt x="825" y="219"/>
                  </a:cubicBezTo>
                  <a:lnTo>
                    <a:pt x="874" y="100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5690350" y="2230875"/>
              <a:ext cx="19375" cy="95125"/>
            </a:xfrm>
            <a:custGeom>
              <a:avLst/>
              <a:gdLst/>
              <a:ahLst/>
              <a:cxnLst/>
              <a:rect l="l" t="t" r="r" b="b"/>
              <a:pathLst>
                <a:path w="775" h="3805" extrusionOk="0">
                  <a:moveTo>
                    <a:pt x="556" y="1"/>
                  </a:moveTo>
                  <a:lnTo>
                    <a:pt x="526" y="130"/>
                  </a:lnTo>
                  <a:lnTo>
                    <a:pt x="497" y="249"/>
                  </a:lnTo>
                  <a:lnTo>
                    <a:pt x="417" y="468"/>
                  </a:lnTo>
                  <a:cubicBezTo>
                    <a:pt x="347" y="616"/>
                    <a:pt x="328" y="786"/>
                    <a:pt x="278" y="934"/>
                  </a:cubicBezTo>
                  <a:lnTo>
                    <a:pt x="219" y="1172"/>
                  </a:lnTo>
                  <a:cubicBezTo>
                    <a:pt x="189" y="1242"/>
                    <a:pt x="189" y="1322"/>
                    <a:pt x="169" y="1401"/>
                  </a:cubicBezTo>
                  <a:lnTo>
                    <a:pt x="129" y="1639"/>
                  </a:lnTo>
                  <a:cubicBezTo>
                    <a:pt x="119" y="1719"/>
                    <a:pt x="89" y="1798"/>
                    <a:pt x="89" y="1878"/>
                  </a:cubicBezTo>
                  <a:cubicBezTo>
                    <a:pt x="80" y="2037"/>
                    <a:pt x="60" y="2196"/>
                    <a:pt x="40" y="2354"/>
                  </a:cubicBezTo>
                  <a:cubicBezTo>
                    <a:pt x="20" y="2513"/>
                    <a:pt x="30" y="2682"/>
                    <a:pt x="20" y="2841"/>
                  </a:cubicBezTo>
                  <a:cubicBezTo>
                    <a:pt x="0" y="2999"/>
                    <a:pt x="20" y="3158"/>
                    <a:pt x="30" y="3317"/>
                  </a:cubicBezTo>
                  <a:lnTo>
                    <a:pt x="40" y="3566"/>
                  </a:lnTo>
                  <a:cubicBezTo>
                    <a:pt x="40" y="3645"/>
                    <a:pt x="60" y="3725"/>
                    <a:pt x="69" y="3804"/>
                  </a:cubicBezTo>
                  <a:lnTo>
                    <a:pt x="298" y="3754"/>
                  </a:lnTo>
                  <a:cubicBezTo>
                    <a:pt x="288" y="3685"/>
                    <a:pt x="258" y="3605"/>
                    <a:pt x="248" y="3536"/>
                  </a:cubicBezTo>
                  <a:lnTo>
                    <a:pt x="208" y="3297"/>
                  </a:lnTo>
                  <a:cubicBezTo>
                    <a:pt x="199" y="3149"/>
                    <a:pt x="149" y="2990"/>
                    <a:pt x="159" y="2831"/>
                  </a:cubicBezTo>
                  <a:cubicBezTo>
                    <a:pt x="159" y="2682"/>
                    <a:pt x="139" y="2523"/>
                    <a:pt x="149" y="2364"/>
                  </a:cubicBezTo>
                  <a:cubicBezTo>
                    <a:pt x="159" y="2205"/>
                    <a:pt x="179" y="2046"/>
                    <a:pt x="189" y="1887"/>
                  </a:cubicBezTo>
                  <a:cubicBezTo>
                    <a:pt x="189" y="1808"/>
                    <a:pt x="219" y="1739"/>
                    <a:pt x="228" y="1659"/>
                  </a:cubicBezTo>
                  <a:lnTo>
                    <a:pt x="278" y="1431"/>
                  </a:lnTo>
                  <a:cubicBezTo>
                    <a:pt x="298" y="1351"/>
                    <a:pt x="308" y="1272"/>
                    <a:pt x="338" y="1203"/>
                  </a:cubicBezTo>
                  <a:lnTo>
                    <a:pt x="417" y="974"/>
                  </a:lnTo>
                  <a:cubicBezTo>
                    <a:pt x="477" y="825"/>
                    <a:pt x="506" y="676"/>
                    <a:pt x="586" y="537"/>
                  </a:cubicBezTo>
                  <a:lnTo>
                    <a:pt x="695" y="329"/>
                  </a:lnTo>
                  <a:cubicBezTo>
                    <a:pt x="715" y="289"/>
                    <a:pt x="725" y="249"/>
                    <a:pt x="735" y="219"/>
                  </a:cubicBezTo>
                  <a:lnTo>
                    <a:pt x="775" y="110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5512850" y="2234350"/>
              <a:ext cx="10700" cy="41250"/>
            </a:xfrm>
            <a:custGeom>
              <a:avLst/>
              <a:gdLst/>
              <a:ahLst/>
              <a:cxnLst/>
              <a:rect l="l" t="t" r="r" b="b"/>
              <a:pathLst>
                <a:path w="428" h="1650" extrusionOk="0">
                  <a:moveTo>
                    <a:pt x="219" y="1"/>
                  </a:moveTo>
                  <a:cubicBezTo>
                    <a:pt x="199" y="80"/>
                    <a:pt x="179" y="160"/>
                    <a:pt x="170" y="230"/>
                  </a:cubicBezTo>
                  <a:lnTo>
                    <a:pt x="140" y="438"/>
                  </a:lnTo>
                  <a:cubicBezTo>
                    <a:pt x="140" y="508"/>
                    <a:pt x="130" y="567"/>
                    <a:pt x="120" y="636"/>
                  </a:cubicBezTo>
                  <a:cubicBezTo>
                    <a:pt x="120" y="706"/>
                    <a:pt x="120" y="766"/>
                    <a:pt x="110" y="825"/>
                  </a:cubicBezTo>
                  <a:cubicBezTo>
                    <a:pt x="100" y="954"/>
                    <a:pt x="80" y="1083"/>
                    <a:pt x="51" y="1212"/>
                  </a:cubicBezTo>
                  <a:cubicBezTo>
                    <a:pt x="40" y="1272"/>
                    <a:pt x="31" y="1342"/>
                    <a:pt x="20" y="1411"/>
                  </a:cubicBezTo>
                  <a:cubicBezTo>
                    <a:pt x="11" y="1481"/>
                    <a:pt x="1" y="1570"/>
                    <a:pt x="11" y="1649"/>
                  </a:cubicBezTo>
                  <a:lnTo>
                    <a:pt x="239" y="1530"/>
                  </a:lnTo>
                  <a:cubicBezTo>
                    <a:pt x="249" y="1490"/>
                    <a:pt x="219" y="1461"/>
                    <a:pt x="209" y="1401"/>
                  </a:cubicBezTo>
                  <a:cubicBezTo>
                    <a:pt x="209" y="1342"/>
                    <a:pt x="199" y="1282"/>
                    <a:pt x="199" y="1222"/>
                  </a:cubicBezTo>
                  <a:cubicBezTo>
                    <a:pt x="199" y="1093"/>
                    <a:pt x="209" y="964"/>
                    <a:pt x="219" y="835"/>
                  </a:cubicBezTo>
                  <a:cubicBezTo>
                    <a:pt x="229" y="706"/>
                    <a:pt x="249" y="587"/>
                    <a:pt x="289" y="468"/>
                  </a:cubicBezTo>
                  <a:cubicBezTo>
                    <a:pt x="309" y="408"/>
                    <a:pt x="329" y="358"/>
                    <a:pt x="348" y="299"/>
                  </a:cubicBezTo>
                  <a:cubicBezTo>
                    <a:pt x="378" y="249"/>
                    <a:pt x="408" y="219"/>
                    <a:pt x="428" y="180"/>
                  </a:cubicBezTo>
                  <a:lnTo>
                    <a:pt x="2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5608675" y="2254600"/>
              <a:ext cx="47175" cy="36875"/>
            </a:xfrm>
            <a:custGeom>
              <a:avLst/>
              <a:gdLst/>
              <a:ahLst/>
              <a:cxnLst/>
              <a:rect l="l" t="t" r="r" b="b"/>
              <a:pathLst>
                <a:path w="1887" h="1475" extrusionOk="0">
                  <a:moveTo>
                    <a:pt x="1722" y="140"/>
                  </a:moveTo>
                  <a:cubicBezTo>
                    <a:pt x="1726" y="140"/>
                    <a:pt x="1728" y="141"/>
                    <a:pt x="1728" y="144"/>
                  </a:cubicBezTo>
                  <a:lnTo>
                    <a:pt x="1728" y="184"/>
                  </a:lnTo>
                  <a:lnTo>
                    <a:pt x="1708" y="273"/>
                  </a:lnTo>
                  <a:lnTo>
                    <a:pt x="1648" y="551"/>
                  </a:lnTo>
                  <a:cubicBezTo>
                    <a:pt x="1629" y="640"/>
                    <a:pt x="1629" y="740"/>
                    <a:pt x="1629" y="829"/>
                  </a:cubicBezTo>
                  <a:cubicBezTo>
                    <a:pt x="1622" y="950"/>
                    <a:pt x="1616" y="1070"/>
                    <a:pt x="1615" y="1191"/>
                  </a:cubicBezTo>
                  <a:lnTo>
                    <a:pt x="1615" y="1191"/>
                  </a:lnTo>
                  <a:cubicBezTo>
                    <a:pt x="1494" y="1145"/>
                    <a:pt x="1372" y="1096"/>
                    <a:pt x="1251" y="1048"/>
                  </a:cubicBezTo>
                  <a:lnTo>
                    <a:pt x="964" y="909"/>
                  </a:lnTo>
                  <a:lnTo>
                    <a:pt x="675" y="760"/>
                  </a:lnTo>
                  <a:lnTo>
                    <a:pt x="388" y="591"/>
                  </a:lnTo>
                  <a:lnTo>
                    <a:pt x="278" y="532"/>
                  </a:lnTo>
                  <a:lnTo>
                    <a:pt x="238" y="501"/>
                  </a:lnTo>
                  <a:lnTo>
                    <a:pt x="219" y="492"/>
                  </a:lnTo>
                  <a:lnTo>
                    <a:pt x="238" y="482"/>
                  </a:lnTo>
                  <a:cubicBezTo>
                    <a:pt x="269" y="462"/>
                    <a:pt x="289" y="452"/>
                    <a:pt x="318" y="432"/>
                  </a:cubicBezTo>
                  <a:lnTo>
                    <a:pt x="378" y="412"/>
                  </a:lnTo>
                  <a:cubicBezTo>
                    <a:pt x="408" y="412"/>
                    <a:pt x="437" y="402"/>
                    <a:pt x="457" y="393"/>
                  </a:cubicBezTo>
                  <a:lnTo>
                    <a:pt x="785" y="333"/>
                  </a:lnTo>
                  <a:cubicBezTo>
                    <a:pt x="1013" y="293"/>
                    <a:pt x="1222" y="234"/>
                    <a:pt x="1440" y="194"/>
                  </a:cubicBezTo>
                  <a:lnTo>
                    <a:pt x="1698" y="144"/>
                  </a:lnTo>
                  <a:cubicBezTo>
                    <a:pt x="1705" y="144"/>
                    <a:pt x="1716" y="140"/>
                    <a:pt x="1722" y="140"/>
                  </a:cubicBezTo>
                  <a:close/>
                  <a:moveTo>
                    <a:pt x="1880" y="1"/>
                  </a:moveTo>
                  <a:cubicBezTo>
                    <a:pt x="1876" y="1"/>
                    <a:pt x="1874" y="5"/>
                    <a:pt x="1867" y="5"/>
                  </a:cubicBezTo>
                  <a:lnTo>
                    <a:pt x="1837" y="5"/>
                  </a:lnTo>
                  <a:lnTo>
                    <a:pt x="1778" y="15"/>
                  </a:lnTo>
                  <a:lnTo>
                    <a:pt x="1599" y="55"/>
                  </a:lnTo>
                  <a:cubicBezTo>
                    <a:pt x="1500" y="75"/>
                    <a:pt x="1410" y="95"/>
                    <a:pt x="1410" y="95"/>
                  </a:cubicBezTo>
                  <a:cubicBezTo>
                    <a:pt x="1202" y="134"/>
                    <a:pt x="984" y="204"/>
                    <a:pt x="775" y="234"/>
                  </a:cubicBezTo>
                  <a:cubicBezTo>
                    <a:pt x="666" y="254"/>
                    <a:pt x="556" y="273"/>
                    <a:pt x="437" y="293"/>
                  </a:cubicBezTo>
                  <a:cubicBezTo>
                    <a:pt x="408" y="303"/>
                    <a:pt x="388" y="303"/>
                    <a:pt x="358" y="313"/>
                  </a:cubicBezTo>
                  <a:lnTo>
                    <a:pt x="258" y="343"/>
                  </a:lnTo>
                  <a:cubicBezTo>
                    <a:pt x="189" y="373"/>
                    <a:pt x="119" y="402"/>
                    <a:pt x="50" y="442"/>
                  </a:cubicBezTo>
                  <a:lnTo>
                    <a:pt x="0" y="472"/>
                  </a:lnTo>
                  <a:cubicBezTo>
                    <a:pt x="11" y="482"/>
                    <a:pt x="30" y="492"/>
                    <a:pt x="50" y="512"/>
                  </a:cubicBezTo>
                  <a:lnTo>
                    <a:pt x="139" y="571"/>
                  </a:lnTo>
                  <a:lnTo>
                    <a:pt x="318" y="690"/>
                  </a:lnTo>
                  <a:lnTo>
                    <a:pt x="596" y="869"/>
                  </a:lnTo>
                  <a:lnTo>
                    <a:pt x="874" y="1048"/>
                  </a:lnTo>
                  <a:lnTo>
                    <a:pt x="1162" y="1196"/>
                  </a:lnTo>
                  <a:cubicBezTo>
                    <a:pt x="1351" y="1296"/>
                    <a:pt x="1540" y="1386"/>
                    <a:pt x="1738" y="1474"/>
                  </a:cubicBezTo>
                  <a:cubicBezTo>
                    <a:pt x="1738" y="1474"/>
                    <a:pt x="1765" y="1429"/>
                    <a:pt x="1785" y="1381"/>
                  </a:cubicBezTo>
                  <a:lnTo>
                    <a:pt x="1785" y="1381"/>
                  </a:lnTo>
                  <a:lnTo>
                    <a:pt x="1857" y="1375"/>
                  </a:lnTo>
                  <a:cubicBezTo>
                    <a:pt x="1853" y="1344"/>
                    <a:pt x="1848" y="1312"/>
                    <a:pt x="1844" y="1280"/>
                  </a:cubicBezTo>
                  <a:lnTo>
                    <a:pt x="1844" y="1280"/>
                  </a:lnTo>
                  <a:lnTo>
                    <a:pt x="1847" y="1276"/>
                  </a:lnTo>
                  <a:cubicBezTo>
                    <a:pt x="1846" y="1276"/>
                    <a:pt x="1845" y="1275"/>
                    <a:pt x="1844" y="1275"/>
                  </a:cubicBezTo>
                  <a:lnTo>
                    <a:pt x="1844" y="1275"/>
                  </a:lnTo>
                  <a:cubicBezTo>
                    <a:pt x="1802" y="957"/>
                    <a:pt x="1784" y="625"/>
                    <a:pt x="1837" y="293"/>
                  </a:cubicBezTo>
                  <a:lnTo>
                    <a:pt x="1867" y="115"/>
                  </a:lnTo>
                  <a:lnTo>
                    <a:pt x="1877" y="15"/>
                  </a:lnTo>
                  <a:lnTo>
                    <a:pt x="1887" y="5"/>
                  </a:lnTo>
                  <a:cubicBezTo>
                    <a:pt x="1884" y="2"/>
                    <a:pt x="1881" y="1"/>
                    <a:pt x="18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5589575" y="2082200"/>
              <a:ext cx="60325" cy="114950"/>
            </a:xfrm>
            <a:custGeom>
              <a:avLst/>
              <a:gdLst/>
              <a:ahLst/>
              <a:cxnLst/>
              <a:rect l="l" t="t" r="r" b="b"/>
              <a:pathLst>
                <a:path w="2413" h="4598" extrusionOk="0">
                  <a:moveTo>
                    <a:pt x="268" y="1"/>
                  </a:moveTo>
                  <a:lnTo>
                    <a:pt x="0" y="199"/>
                  </a:lnTo>
                  <a:cubicBezTo>
                    <a:pt x="208" y="596"/>
                    <a:pt x="417" y="994"/>
                    <a:pt x="665" y="1361"/>
                  </a:cubicBezTo>
                  <a:cubicBezTo>
                    <a:pt x="775" y="1550"/>
                    <a:pt x="903" y="1738"/>
                    <a:pt x="1033" y="1927"/>
                  </a:cubicBezTo>
                  <a:cubicBezTo>
                    <a:pt x="1033" y="1927"/>
                    <a:pt x="1142" y="2056"/>
                    <a:pt x="1241" y="2185"/>
                  </a:cubicBezTo>
                  <a:cubicBezTo>
                    <a:pt x="1350" y="2314"/>
                    <a:pt x="1450" y="2443"/>
                    <a:pt x="1450" y="2443"/>
                  </a:cubicBezTo>
                  <a:cubicBezTo>
                    <a:pt x="1519" y="2532"/>
                    <a:pt x="1589" y="2622"/>
                    <a:pt x="1668" y="2701"/>
                  </a:cubicBezTo>
                  <a:lnTo>
                    <a:pt x="1896" y="2940"/>
                  </a:lnTo>
                  <a:lnTo>
                    <a:pt x="2134" y="3168"/>
                  </a:lnTo>
                  <a:lnTo>
                    <a:pt x="2224" y="3267"/>
                  </a:lnTo>
                  <a:lnTo>
                    <a:pt x="2244" y="3277"/>
                  </a:lnTo>
                  <a:cubicBezTo>
                    <a:pt x="2244" y="3287"/>
                    <a:pt x="2234" y="3287"/>
                    <a:pt x="2234" y="3297"/>
                  </a:cubicBezTo>
                  <a:lnTo>
                    <a:pt x="2204" y="3337"/>
                  </a:lnTo>
                  <a:lnTo>
                    <a:pt x="2006" y="3615"/>
                  </a:lnTo>
                  <a:cubicBezTo>
                    <a:pt x="1956" y="3704"/>
                    <a:pt x="1896" y="3803"/>
                    <a:pt x="1847" y="3902"/>
                  </a:cubicBezTo>
                  <a:cubicBezTo>
                    <a:pt x="1737" y="4101"/>
                    <a:pt x="1628" y="4300"/>
                    <a:pt x="1519" y="4489"/>
                  </a:cubicBezTo>
                  <a:lnTo>
                    <a:pt x="1737" y="4597"/>
                  </a:lnTo>
                  <a:cubicBezTo>
                    <a:pt x="1827" y="4399"/>
                    <a:pt x="1916" y="4191"/>
                    <a:pt x="2006" y="3992"/>
                  </a:cubicBezTo>
                  <a:cubicBezTo>
                    <a:pt x="2055" y="3893"/>
                    <a:pt x="2095" y="3794"/>
                    <a:pt x="2145" y="3694"/>
                  </a:cubicBezTo>
                  <a:lnTo>
                    <a:pt x="2313" y="3406"/>
                  </a:lnTo>
                  <a:lnTo>
                    <a:pt x="2383" y="3307"/>
                  </a:lnTo>
                  <a:cubicBezTo>
                    <a:pt x="2383" y="3287"/>
                    <a:pt x="2412" y="3267"/>
                    <a:pt x="2403" y="3247"/>
                  </a:cubicBezTo>
                  <a:lnTo>
                    <a:pt x="2353" y="3207"/>
                  </a:lnTo>
                  <a:lnTo>
                    <a:pt x="2214" y="3079"/>
                  </a:lnTo>
                  <a:lnTo>
                    <a:pt x="1976" y="2850"/>
                  </a:lnTo>
                  <a:lnTo>
                    <a:pt x="1748" y="2622"/>
                  </a:lnTo>
                  <a:cubicBezTo>
                    <a:pt x="1668" y="2543"/>
                    <a:pt x="1598" y="2453"/>
                    <a:pt x="1529" y="2364"/>
                  </a:cubicBezTo>
                  <a:lnTo>
                    <a:pt x="1331" y="2106"/>
                  </a:lnTo>
                  <a:cubicBezTo>
                    <a:pt x="1231" y="1967"/>
                    <a:pt x="1132" y="1837"/>
                    <a:pt x="1132" y="1837"/>
                  </a:cubicBezTo>
                  <a:cubicBezTo>
                    <a:pt x="1013" y="1649"/>
                    <a:pt x="903" y="1450"/>
                    <a:pt x="804" y="1252"/>
                  </a:cubicBezTo>
                  <a:cubicBezTo>
                    <a:pt x="585" y="864"/>
                    <a:pt x="427" y="438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5615875" y="2054400"/>
              <a:ext cx="116700" cy="56125"/>
            </a:xfrm>
            <a:custGeom>
              <a:avLst/>
              <a:gdLst/>
              <a:ahLst/>
              <a:cxnLst/>
              <a:rect l="l" t="t" r="r" b="b"/>
              <a:pathLst>
                <a:path w="4668" h="2245" extrusionOk="0">
                  <a:moveTo>
                    <a:pt x="179" y="1"/>
                  </a:moveTo>
                  <a:lnTo>
                    <a:pt x="1" y="288"/>
                  </a:lnTo>
                  <a:cubicBezTo>
                    <a:pt x="437" y="418"/>
                    <a:pt x="874" y="546"/>
                    <a:pt x="1281" y="745"/>
                  </a:cubicBezTo>
                  <a:cubicBezTo>
                    <a:pt x="1480" y="844"/>
                    <a:pt x="1688" y="943"/>
                    <a:pt x="1877" y="1053"/>
                  </a:cubicBezTo>
                  <a:cubicBezTo>
                    <a:pt x="1877" y="1053"/>
                    <a:pt x="2016" y="1152"/>
                    <a:pt x="2155" y="1241"/>
                  </a:cubicBezTo>
                  <a:cubicBezTo>
                    <a:pt x="2294" y="1331"/>
                    <a:pt x="2433" y="1430"/>
                    <a:pt x="2433" y="1430"/>
                  </a:cubicBezTo>
                  <a:cubicBezTo>
                    <a:pt x="2523" y="1490"/>
                    <a:pt x="2611" y="1550"/>
                    <a:pt x="2691" y="1619"/>
                  </a:cubicBezTo>
                  <a:lnTo>
                    <a:pt x="2940" y="1837"/>
                  </a:lnTo>
                  <a:lnTo>
                    <a:pt x="3168" y="2066"/>
                  </a:lnTo>
                  <a:lnTo>
                    <a:pt x="3307" y="2205"/>
                  </a:lnTo>
                  <a:lnTo>
                    <a:pt x="3357" y="2245"/>
                  </a:lnTo>
                  <a:cubicBezTo>
                    <a:pt x="3376" y="2245"/>
                    <a:pt x="3386" y="2225"/>
                    <a:pt x="3406" y="2214"/>
                  </a:cubicBezTo>
                  <a:lnTo>
                    <a:pt x="3505" y="2145"/>
                  </a:lnTo>
                  <a:cubicBezTo>
                    <a:pt x="3694" y="2016"/>
                    <a:pt x="3893" y="1917"/>
                    <a:pt x="4081" y="1808"/>
                  </a:cubicBezTo>
                  <a:lnTo>
                    <a:pt x="4369" y="1649"/>
                  </a:lnTo>
                  <a:lnTo>
                    <a:pt x="4667" y="1510"/>
                  </a:lnTo>
                  <a:lnTo>
                    <a:pt x="4558" y="1311"/>
                  </a:lnTo>
                  <a:lnTo>
                    <a:pt x="4260" y="1470"/>
                  </a:lnTo>
                  <a:lnTo>
                    <a:pt x="3982" y="1649"/>
                  </a:lnTo>
                  <a:cubicBezTo>
                    <a:pt x="3793" y="1778"/>
                    <a:pt x="3604" y="1897"/>
                    <a:pt x="3426" y="2036"/>
                  </a:cubicBezTo>
                  <a:lnTo>
                    <a:pt x="3386" y="2066"/>
                  </a:lnTo>
                  <a:lnTo>
                    <a:pt x="3376" y="2075"/>
                  </a:lnTo>
                  <a:lnTo>
                    <a:pt x="3357" y="2066"/>
                  </a:lnTo>
                  <a:lnTo>
                    <a:pt x="3257" y="1976"/>
                  </a:lnTo>
                  <a:lnTo>
                    <a:pt x="3019" y="1758"/>
                  </a:lnTo>
                  <a:lnTo>
                    <a:pt x="2770" y="1539"/>
                  </a:lnTo>
                  <a:cubicBezTo>
                    <a:pt x="2691" y="1460"/>
                    <a:pt x="2592" y="1400"/>
                    <a:pt x="2503" y="1341"/>
                  </a:cubicBezTo>
                  <a:cubicBezTo>
                    <a:pt x="2503" y="1341"/>
                    <a:pt x="2373" y="1241"/>
                    <a:pt x="2234" y="1142"/>
                  </a:cubicBezTo>
                  <a:cubicBezTo>
                    <a:pt x="2095" y="1053"/>
                    <a:pt x="1966" y="954"/>
                    <a:pt x="1966" y="954"/>
                  </a:cubicBezTo>
                  <a:cubicBezTo>
                    <a:pt x="1768" y="835"/>
                    <a:pt x="1579" y="725"/>
                    <a:pt x="1380" y="616"/>
                  </a:cubicBezTo>
                  <a:cubicBezTo>
                    <a:pt x="1192" y="497"/>
                    <a:pt x="993" y="387"/>
                    <a:pt x="785" y="288"/>
                  </a:cubicBezTo>
                  <a:cubicBezTo>
                    <a:pt x="586" y="189"/>
                    <a:pt x="387" y="100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5683625" y="2141525"/>
              <a:ext cx="78725" cy="82200"/>
            </a:xfrm>
            <a:custGeom>
              <a:avLst/>
              <a:gdLst/>
              <a:ahLst/>
              <a:cxnLst/>
              <a:rect l="l" t="t" r="r" b="b"/>
              <a:pathLst>
                <a:path w="3149" h="3288" extrusionOk="0">
                  <a:moveTo>
                    <a:pt x="3030" y="0"/>
                  </a:moveTo>
                  <a:lnTo>
                    <a:pt x="2910" y="80"/>
                  </a:lnTo>
                  <a:cubicBezTo>
                    <a:pt x="2871" y="110"/>
                    <a:pt x="2831" y="130"/>
                    <a:pt x="2801" y="159"/>
                  </a:cubicBezTo>
                  <a:lnTo>
                    <a:pt x="2573" y="318"/>
                  </a:lnTo>
                  <a:cubicBezTo>
                    <a:pt x="2434" y="437"/>
                    <a:pt x="2265" y="527"/>
                    <a:pt x="2136" y="656"/>
                  </a:cubicBezTo>
                  <a:cubicBezTo>
                    <a:pt x="1997" y="785"/>
                    <a:pt x="1848" y="894"/>
                    <a:pt x="1709" y="1013"/>
                  </a:cubicBezTo>
                  <a:cubicBezTo>
                    <a:pt x="1580" y="1152"/>
                    <a:pt x="1450" y="1282"/>
                    <a:pt x="1322" y="1410"/>
                  </a:cubicBezTo>
                  <a:cubicBezTo>
                    <a:pt x="1252" y="1470"/>
                    <a:pt x="1192" y="1540"/>
                    <a:pt x="1133" y="1609"/>
                  </a:cubicBezTo>
                  <a:lnTo>
                    <a:pt x="954" y="1818"/>
                  </a:lnTo>
                  <a:cubicBezTo>
                    <a:pt x="894" y="1897"/>
                    <a:pt x="825" y="1957"/>
                    <a:pt x="775" y="2036"/>
                  </a:cubicBezTo>
                  <a:lnTo>
                    <a:pt x="607" y="2255"/>
                  </a:lnTo>
                  <a:cubicBezTo>
                    <a:pt x="369" y="2542"/>
                    <a:pt x="199" y="2870"/>
                    <a:pt x="1" y="3188"/>
                  </a:cubicBezTo>
                  <a:lnTo>
                    <a:pt x="210" y="3287"/>
                  </a:lnTo>
                  <a:cubicBezTo>
                    <a:pt x="378" y="2970"/>
                    <a:pt x="517" y="2632"/>
                    <a:pt x="726" y="2334"/>
                  </a:cubicBezTo>
                  <a:lnTo>
                    <a:pt x="865" y="2105"/>
                  </a:lnTo>
                  <a:cubicBezTo>
                    <a:pt x="914" y="2026"/>
                    <a:pt x="984" y="1966"/>
                    <a:pt x="1044" y="1887"/>
                  </a:cubicBezTo>
                  <a:lnTo>
                    <a:pt x="1212" y="1679"/>
                  </a:lnTo>
                  <a:cubicBezTo>
                    <a:pt x="1272" y="1609"/>
                    <a:pt x="1322" y="1529"/>
                    <a:pt x="1391" y="1480"/>
                  </a:cubicBezTo>
                  <a:lnTo>
                    <a:pt x="1788" y="1103"/>
                  </a:lnTo>
                  <a:cubicBezTo>
                    <a:pt x="1927" y="984"/>
                    <a:pt x="2076" y="874"/>
                    <a:pt x="2215" y="765"/>
                  </a:cubicBezTo>
                  <a:cubicBezTo>
                    <a:pt x="2354" y="646"/>
                    <a:pt x="2523" y="576"/>
                    <a:pt x="2682" y="477"/>
                  </a:cubicBezTo>
                  <a:lnTo>
                    <a:pt x="2910" y="338"/>
                  </a:lnTo>
                  <a:lnTo>
                    <a:pt x="3030" y="278"/>
                  </a:lnTo>
                  <a:lnTo>
                    <a:pt x="3149" y="219"/>
                  </a:lnTo>
                  <a:lnTo>
                    <a:pt x="30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5704250" y="2161625"/>
              <a:ext cx="69025" cy="72025"/>
            </a:xfrm>
            <a:custGeom>
              <a:avLst/>
              <a:gdLst/>
              <a:ahLst/>
              <a:cxnLst/>
              <a:rect l="l" t="t" r="r" b="b"/>
              <a:pathLst>
                <a:path w="2761" h="2881" extrusionOk="0">
                  <a:moveTo>
                    <a:pt x="2641" y="1"/>
                  </a:moveTo>
                  <a:lnTo>
                    <a:pt x="2532" y="70"/>
                  </a:lnTo>
                  <a:cubicBezTo>
                    <a:pt x="2502" y="100"/>
                    <a:pt x="2472" y="120"/>
                    <a:pt x="2443" y="140"/>
                  </a:cubicBezTo>
                  <a:lnTo>
                    <a:pt x="2254" y="289"/>
                  </a:lnTo>
                  <a:cubicBezTo>
                    <a:pt x="2125" y="388"/>
                    <a:pt x="1976" y="467"/>
                    <a:pt x="1867" y="577"/>
                  </a:cubicBezTo>
                  <a:cubicBezTo>
                    <a:pt x="1748" y="686"/>
                    <a:pt x="1618" y="785"/>
                    <a:pt x="1499" y="895"/>
                  </a:cubicBezTo>
                  <a:cubicBezTo>
                    <a:pt x="1390" y="1014"/>
                    <a:pt x="1281" y="1123"/>
                    <a:pt x="1162" y="1232"/>
                  </a:cubicBezTo>
                  <a:cubicBezTo>
                    <a:pt x="1092" y="1281"/>
                    <a:pt x="1053" y="1351"/>
                    <a:pt x="1003" y="1411"/>
                  </a:cubicBezTo>
                  <a:lnTo>
                    <a:pt x="844" y="1590"/>
                  </a:lnTo>
                  <a:cubicBezTo>
                    <a:pt x="795" y="1659"/>
                    <a:pt x="725" y="1709"/>
                    <a:pt x="685" y="1778"/>
                  </a:cubicBezTo>
                  <a:lnTo>
                    <a:pt x="546" y="1976"/>
                  </a:lnTo>
                  <a:cubicBezTo>
                    <a:pt x="328" y="2215"/>
                    <a:pt x="189" y="2513"/>
                    <a:pt x="0" y="2781"/>
                  </a:cubicBezTo>
                  <a:lnTo>
                    <a:pt x="219" y="2880"/>
                  </a:lnTo>
                  <a:cubicBezTo>
                    <a:pt x="358" y="2602"/>
                    <a:pt x="477" y="2305"/>
                    <a:pt x="656" y="2046"/>
                  </a:cubicBezTo>
                  <a:lnTo>
                    <a:pt x="784" y="1848"/>
                  </a:lnTo>
                  <a:cubicBezTo>
                    <a:pt x="824" y="1778"/>
                    <a:pt x="884" y="1729"/>
                    <a:pt x="923" y="1659"/>
                  </a:cubicBezTo>
                  <a:lnTo>
                    <a:pt x="1073" y="1480"/>
                  </a:lnTo>
                  <a:cubicBezTo>
                    <a:pt x="1132" y="1420"/>
                    <a:pt x="1172" y="1351"/>
                    <a:pt x="1231" y="1301"/>
                  </a:cubicBezTo>
                  <a:cubicBezTo>
                    <a:pt x="1351" y="1192"/>
                    <a:pt x="1459" y="1083"/>
                    <a:pt x="1579" y="974"/>
                  </a:cubicBezTo>
                  <a:cubicBezTo>
                    <a:pt x="1698" y="875"/>
                    <a:pt x="1827" y="785"/>
                    <a:pt x="1956" y="696"/>
                  </a:cubicBezTo>
                  <a:cubicBezTo>
                    <a:pt x="2075" y="586"/>
                    <a:pt x="2224" y="527"/>
                    <a:pt x="2353" y="447"/>
                  </a:cubicBezTo>
                  <a:lnTo>
                    <a:pt x="2552" y="328"/>
                  </a:lnTo>
                  <a:cubicBezTo>
                    <a:pt x="2591" y="308"/>
                    <a:pt x="2622" y="289"/>
                    <a:pt x="2661" y="269"/>
                  </a:cubicBezTo>
                  <a:lnTo>
                    <a:pt x="2761" y="219"/>
                  </a:lnTo>
                  <a:lnTo>
                    <a:pt x="26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5589300" y="2054900"/>
              <a:ext cx="30075" cy="31300"/>
            </a:xfrm>
            <a:custGeom>
              <a:avLst/>
              <a:gdLst/>
              <a:ahLst/>
              <a:cxnLst/>
              <a:rect l="l" t="t" r="r" b="b"/>
              <a:pathLst>
                <a:path w="1203" h="1252" extrusionOk="0">
                  <a:moveTo>
                    <a:pt x="1133" y="0"/>
                  </a:moveTo>
                  <a:cubicBezTo>
                    <a:pt x="1073" y="50"/>
                    <a:pt x="1013" y="100"/>
                    <a:pt x="964" y="159"/>
                  </a:cubicBezTo>
                  <a:lnTo>
                    <a:pt x="825" y="308"/>
                  </a:lnTo>
                  <a:cubicBezTo>
                    <a:pt x="735" y="417"/>
                    <a:pt x="656" y="517"/>
                    <a:pt x="567" y="606"/>
                  </a:cubicBezTo>
                  <a:lnTo>
                    <a:pt x="299" y="874"/>
                  </a:lnTo>
                  <a:lnTo>
                    <a:pt x="150" y="1023"/>
                  </a:lnTo>
                  <a:cubicBezTo>
                    <a:pt x="100" y="1073"/>
                    <a:pt x="40" y="1142"/>
                    <a:pt x="1" y="1212"/>
                  </a:cubicBezTo>
                  <a:lnTo>
                    <a:pt x="259" y="1252"/>
                  </a:lnTo>
                  <a:cubicBezTo>
                    <a:pt x="289" y="1221"/>
                    <a:pt x="289" y="1182"/>
                    <a:pt x="309" y="1132"/>
                  </a:cubicBezTo>
                  <a:cubicBezTo>
                    <a:pt x="338" y="1082"/>
                    <a:pt x="369" y="1023"/>
                    <a:pt x="408" y="974"/>
                  </a:cubicBezTo>
                  <a:cubicBezTo>
                    <a:pt x="477" y="874"/>
                    <a:pt x="557" y="775"/>
                    <a:pt x="647" y="676"/>
                  </a:cubicBezTo>
                  <a:cubicBezTo>
                    <a:pt x="735" y="586"/>
                    <a:pt x="825" y="497"/>
                    <a:pt x="925" y="417"/>
                  </a:cubicBezTo>
                  <a:cubicBezTo>
                    <a:pt x="974" y="378"/>
                    <a:pt x="1024" y="348"/>
                    <a:pt x="1073" y="318"/>
                  </a:cubicBezTo>
                  <a:cubicBezTo>
                    <a:pt x="1123" y="298"/>
                    <a:pt x="1163" y="288"/>
                    <a:pt x="1203" y="268"/>
                  </a:cubicBezTo>
                  <a:lnTo>
                    <a:pt x="11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5672225" y="2134075"/>
              <a:ext cx="44700" cy="45700"/>
            </a:xfrm>
            <a:custGeom>
              <a:avLst/>
              <a:gdLst/>
              <a:ahLst/>
              <a:cxnLst/>
              <a:rect l="l" t="t" r="r" b="b"/>
              <a:pathLst>
                <a:path w="1788" h="1828" extrusionOk="0">
                  <a:moveTo>
                    <a:pt x="189" y="139"/>
                  </a:moveTo>
                  <a:cubicBezTo>
                    <a:pt x="218" y="139"/>
                    <a:pt x="249" y="150"/>
                    <a:pt x="278" y="159"/>
                  </a:cubicBezTo>
                  <a:lnTo>
                    <a:pt x="338" y="179"/>
                  </a:lnTo>
                  <a:cubicBezTo>
                    <a:pt x="368" y="189"/>
                    <a:pt x="397" y="199"/>
                    <a:pt x="417" y="209"/>
                  </a:cubicBezTo>
                  <a:cubicBezTo>
                    <a:pt x="516" y="249"/>
                    <a:pt x="616" y="298"/>
                    <a:pt x="715" y="348"/>
                  </a:cubicBezTo>
                  <a:cubicBezTo>
                    <a:pt x="924" y="448"/>
                    <a:pt x="1122" y="517"/>
                    <a:pt x="1321" y="607"/>
                  </a:cubicBezTo>
                  <a:lnTo>
                    <a:pt x="1559" y="726"/>
                  </a:lnTo>
                  <a:cubicBezTo>
                    <a:pt x="1569" y="726"/>
                    <a:pt x="1589" y="735"/>
                    <a:pt x="1579" y="746"/>
                  </a:cubicBezTo>
                  <a:lnTo>
                    <a:pt x="1559" y="765"/>
                  </a:lnTo>
                  <a:lnTo>
                    <a:pt x="1489" y="834"/>
                  </a:lnTo>
                  <a:cubicBezTo>
                    <a:pt x="1361" y="964"/>
                    <a:pt x="1222" y="1093"/>
                    <a:pt x="1092" y="1232"/>
                  </a:cubicBezTo>
                  <a:cubicBezTo>
                    <a:pt x="1018" y="1325"/>
                    <a:pt x="947" y="1422"/>
                    <a:pt x="881" y="1521"/>
                  </a:cubicBezTo>
                  <a:lnTo>
                    <a:pt x="881" y="1521"/>
                  </a:lnTo>
                  <a:cubicBezTo>
                    <a:pt x="810" y="1415"/>
                    <a:pt x="741" y="1305"/>
                    <a:pt x="675" y="1192"/>
                  </a:cubicBezTo>
                  <a:lnTo>
                    <a:pt x="507" y="914"/>
                  </a:lnTo>
                  <a:lnTo>
                    <a:pt x="368" y="616"/>
                  </a:lnTo>
                  <a:cubicBezTo>
                    <a:pt x="368" y="616"/>
                    <a:pt x="328" y="537"/>
                    <a:pt x="298" y="457"/>
                  </a:cubicBezTo>
                  <a:cubicBezTo>
                    <a:pt x="269" y="388"/>
                    <a:pt x="238" y="309"/>
                    <a:pt x="238" y="309"/>
                  </a:cubicBezTo>
                  <a:lnTo>
                    <a:pt x="189" y="199"/>
                  </a:lnTo>
                  <a:lnTo>
                    <a:pt x="169" y="159"/>
                  </a:lnTo>
                  <a:lnTo>
                    <a:pt x="169" y="139"/>
                  </a:lnTo>
                  <a:close/>
                  <a:moveTo>
                    <a:pt x="0" y="0"/>
                  </a:moveTo>
                  <a:cubicBezTo>
                    <a:pt x="0" y="11"/>
                    <a:pt x="10" y="31"/>
                    <a:pt x="10" y="50"/>
                  </a:cubicBezTo>
                  <a:lnTo>
                    <a:pt x="50" y="159"/>
                  </a:lnTo>
                  <a:cubicBezTo>
                    <a:pt x="50" y="159"/>
                    <a:pt x="60" y="209"/>
                    <a:pt x="79" y="259"/>
                  </a:cubicBezTo>
                  <a:lnTo>
                    <a:pt x="119" y="358"/>
                  </a:lnTo>
                  <a:lnTo>
                    <a:pt x="238" y="666"/>
                  </a:lnTo>
                  <a:lnTo>
                    <a:pt x="368" y="973"/>
                  </a:lnTo>
                  <a:lnTo>
                    <a:pt x="516" y="1262"/>
                  </a:lnTo>
                  <a:cubicBezTo>
                    <a:pt x="616" y="1460"/>
                    <a:pt x="715" y="1649"/>
                    <a:pt x="814" y="1827"/>
                  </a:cubicBezTo>
                  <a:lnTo>
                    <a:pt x="910" y="1782"/>
                  </a:lnTo>
                  <a:lnTo>
                    <a:pt x="910" y="1782"/>
                  </a:lnTo>
                  <a:lnTo>
                    <a:pt x="973" y="1818"/>
                  </a:lnTo>
                  <a:cubicBezTo>
                    <a:pt x="988" y="1788"/>
                    <a:pt x="1003" y="1759"/>
                    <a:pt x="1018" y="1730"/>
                  </a:cubicBezTo>
                  <a:lnTo>
                    <a:pt x="1018" y="1730"/>
                  </a:lnTo>
                  <a:lnTo>
                    <a:pt x="1023" y="1728"/>
                  </a:lnTo>
                  <a:cubicBezTo>
                    <a:pt x="1022" y="1727"/>
                    <a:pt x="1022" y="1726"/>
                    <a:pt x="1021" y="1725"/>
                  </a:cubicBezTo>
                  <a:lnTo>
                    <a:pt x="1021" y="1725"/>
                  </a:lnTo>
                  <a:cubicBezTo>
                    <a:pt x="1088" y="1600"/>
                    <a:pt x="1160" y="1478"/>
                    <a:pt x="1231" y="1351"/>
                  </a:cubicBezTo>
                  <a:cubicBezTo>
                    <a:pt x="1341" y="1212"/>
                    <a:pt x="1470" y="1073"/>
                    <a:pt x="1589" y="934"/>
                  </a:cubicBezTo>
                  <a:lnTo>
                    <a:pt x="1708" y="795"/>
                  </a:lnTo>
                  <a:lnTo>
                    <a:pt x="1778" y="726"/>
                  </a:lnTo>
                  <a:lnTo>
                    <a:pt x="1787" y="715"/>
                  </a:lnTo>
                  <a:lnTo>
                    <a:pt x="1778" y="706"/>
                  </a:lnTo>
                  <a:lnTo>
                    <a:pt x="1748" y="695"/>
                  </a:lnTo>
                  <a:lnTo>
                    <a:pt x="1698" y="666"/>
                  </a:lnTo>
                  <a:cubicBezTo>
                    <a:pt x="1698" y="666"/>
                    <a:pt x="1609" y="626"/>
                    <a:pt x="1529" y="587"/>
                  </a:cubicBezTo>
                  <a:lnTo>
                    <a:pt x="1350" y="507"/>
                  </a:lnTo>
                  <a:cubicBezTo>
                    <a:pt x="1162" y="428"/>
                    <a:pt x="944" y="348"/>
                    <a:pt x="755" y="259"/>
                  </a:cubicBezTo>
                  <a:cubicBezTo>
                    <a:pt x="666" y="209"/>
                    <a:pt x="566" y="159"/>
                    <a:pt x="457" y="110"/>
                  </a:cubicBezTo>
                  <a:cubicBezTo>
                    <a:pt x="437" y="100"/>
                    <a:pt x="408" y="90"/>
                    <a:pt x="377" y="80"/>
                  </a:cubicBezTo>
                  <a:lnTo>
                    <a:pt x="288" y="50"/>
                  </a:lnTo>
                  <a:cubicBezTo>
                    <a:pt x="209" y="31"/>
                    <a:pt x="139" y="11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5729800" y="1977450"/>
              <a:ext cx="40500" cy="114700"/>
            </a:xfrm>
            <a:custGeom>
              <a:avLst/>
              <a:gdLst/>
              <a:ahLst/>
              <a:cxnLst/>
              <a:rect l="l" t="t" r="r" b="b"/>
              <a:pathLst>
                <a:path w="1620" h="4588" extrusionOk="0">
                  <a:moveTo>
                    <a:pt x="1282" y="1"/>
                  </a:moveTo>
                  <a:cubicBezTo>
                    <a:pt x="1232" y="457"/>
                    <a:pt x="1163" y="904"/>
                    <a:pt x="1143" y="1351"/>
                  </a:cubicBezTo>
                  <a:cubicBezTo>
                    <a:pt x="1133" y="1569"/>
                    <a:pt x="1123" y="1797"/>
                    <a:pt x="1113" y="2016"/>
                  </a:cubicBezTo>
                  <a:cubicBezTo>
                    <a:pt x="1113" y="2016"/>
                    <a:pt x="1123" y="2185"/>
                    <a:pt x="1123" y="2344"/>
                  </a:cubicBezTo>
                  <a:lnTo>
                    <a:pt x="1143" y="2681"/>
                  </a:lnTo>
                  <a:cubicBezTo>
                    <a:pt x="1143" y="2790"/>
                    <a:pt x="1143" y="2900"/>
                    <a:pt x="1163" y="3009"/>
                  </a:cubicBezTo>
                  <a:lnTo>
                    <a:pt x="1212" y="3326"/>
                  </a:lnTo>
                  <a:lnTo>
                    <a:pt x="1262" y="3664"/>
                  </a:lnTo>
                  <a:lnTo>
                    <a:pt x="1282" y="3793"/>
                  </a:lnTo>
                  <a:lnTo>
                    <a:pt x="1282" y="3813"/>
                  </a:lnTo>
                  <a:cubicBezTo>
                    <a:pt x="1282" y="3813"/>
                    <a:pt x="1272" y="3813"/>
                    <a:pt x="1272" y="3823"/>
                  </a:cubicBezTo>
                  <a:lnTo>
                    <a:pt x="1222" y="3833"/>
                  </a:lnTo>
                  <a:cubicBezTo>
                    <a:pt x="1013" y="3922"/>
                    <a:pt x="805" y="4002"/>
                    <a:pt x="596" y="4091"/>
                  </a:cubicBezTo>
                  <a:cubicBezTo>
                    <a:pt x="388" y="4171"/>
                    <a:pt x="199" y="4290"/>
                    <a:pt x="1" y="4389"/>
                  </a:cubicBezTo>
                  <a:lnTo>
                    <a:pt x="110" y="4588"/>
                  </a:lnTo>
                  <a:cubicBezTo>
                    <a:pt x="298" y="4478"/>
                    <a:pt x="477" y="4359"/>
                    <a:pt x="676" y="4250"/>
                  </a:cubicBezTo>
                  <a:cubicBezTo>
                    <a:pt x="874" y="4160"/>
                    <a:pt x="1073" y="4061"/>
                    <a:pt x="1272" y="3962"/>
                  </a:cubicBezTo>
                  <a:lnTo>
                    <a:pt x="1381" y="3913"/>
                  </a:lnTo>
                  <a:cubicBezTo>
                    <a:pt x="1401" y="3902"/>
                    <a:pt x="1430" y="3902"/>
                    <a:pt x="1430" y="3882"/>
                  </a:cubicBezTo>
                  <a:lnTo>
                    <a:pt x="1421" y="3823"/>
                  </a:lnTo>
                  <a:lnTo>
                    <a:pt x="1391" y="3635"/>
                  </a:lnTo>
                  <a:lnTo>
                    <a:pt x="1331" y="3317"/>
                  </a:lnTo>
                  <a:lnTo>
                    <a:pt x="1272" y="2989"/>
                  </a:lnTo>
                  <a:cubicBezTo>
                    <a:pt x="1252" y="2890"/>
                    <a:pt x="1262" y="2770"/>
                    <a:pt x="1252" y="2662"/>
                  </a:cubicBezTo>
                  <a:lnTo>
                    <a:pt x="1252" y="2334"/>
                  </a:lnTo>
                  <a:cubicBezTo>
                    <a:pt x="1242" y="2175"/>
                    <a:pt x="1242" y="2006"/>
                    <a:pt x="1242" y="2006"/>
                  </a:cubicBezTo>
                  <a:cubicBezTo>
                    <a:pt x="1262" y="1788"/>
                    <a:pt x="1291" y="1559"/>
                    <a:pt x="1311" y="1341"/>
                  </a:cubicBezTo>
                  <a:cubicBezTo>
                    <a:pt x="1371" y="894"/>
                    <a:pt x="1490" y="437"/>
                    <a:pt x="1619" y="10"/>
                  </a:cubicBezTo>
                  <a:cubicBezTo>
                    <a:pt x="1619" y="10"/>
                    <a:pt x="1540" y="10"/>
                    <a:pt x="14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5798075" y="1969500"/>
              <a:ext cx="77475" cy="96100"/>
            </a:xfrm>
            <a:custGeom>
              <a:avLst/>
              <a:gdLst/>
              <a:ahLst/>
              <a:cxnLst/>
              <a:rect l="l" t="t" r="r" b="b"/>
              <a:pathLst>
                <a:path w="3099" h="3844" extrusionOk="0">
                  <a:moveTo>
                    <a:pt x="318" y="1"/>
                  </a:moveTo>
                  <a:lnTo>
                    <a:pt x="0" y="120"/>
                  </a:lnTo>
                  <a:cubicBezTo>
                    <a:pt x="288" y="487"/>
                    <a:pt x="557" y="855"/>
                    <a:pt x="765" y="1252"/>
                  </a:cubicBezTo>
                  <a:cubicBezTo>
                    <a:pt x="874" y="1450"/>
                    <a:pt x="983" y="1639"/>
                    <a:pt x="1073" y="1848"/>
                  </a:cubicBezTo>
                  <a:lnTo>
                    <a:pt x="1192" y="2146"/>
                  </a:lnTo>
                  <a:cubicBezTo>
                    <a:pt x="1252" y="2304"/>
                    <a:pt x="1301" y="2453"/>
                    <a:pt x="1301" y="2453"/>
                  </a:cubicBezTo>
                  <a:cubicBezTo>
                    <a:pt x="1341" y="2563"/>
                    <a:pt x="1380" y="2671"/>
                    <a:pt x="1400" y="2771"/>
                  </a:cubicBezTo>
                  <a:lnTo>
                    <a:pt x="1470" y="3099"/>
                  </a:lnTo>
                  <a:lnTo>
                    <a:pt x="1530" y="3416"/>
                  </a:lnTo>
                  <a:lnTo>
                    <a:pt x="1559" y="3605"/>
                  </a:lnTo>
                  <a:lnTo>
                    <a:pt x="1579" y="3675"/>
                  </a:lnTo>
                  <a:cubicBezTo>
                    <a:pt x="1584" y="3679"/>
                    <a:pt x="1594" y="3679"/>
                    <a:pt x="1604" y="3679"/>
                  </a:cubicBezTo>
                  <a:cubicBezTo>
                    <a:pt x="1614" y="3679"/>
                    <a:pt x="1624" y="3679"/>
                    <a:pt x="1629" y="3684"/>
                  </a:cubicBezTo>
                  <a:lnTo>
                    <a:pt x="1758" y="3684"/>
                  </a:lnTo>
                  <a:lnTo>
                    <a:pt x="2086" y="3704"/>
                  </a:lnTo>
                  <a:cubicBezTo>
                    <a:pt x="2194" y="3714"/>
                    <a:pt x="2304" y="3724"/>
                    <a:pt x="2413" y="3744"/>
                  </a:cubicBezTo>
                  <a:cubicBezTo>
                    <a:pt x="2631" y="3774"/>
                    <a:pt x="2850" y="3814"/>
                    <a:pt x="3068" y="3843"/>
                  </a:cubicBezTo>
                  <a:lnTo>
                    <a:pt x="3098" y="3615"/>
                  </a:lnTo>
                  <a:cubicBezTo>
                    <a:pt x="2870" y="3595"/>
                    <a:pt x="2651" y="3575"/>
                    <a:pt x="2423" y="3555"/>
                  </a:cubicBezTo>
                  <a:cubicBezTo>
                    <a:pt x="2314" y="3545"/>
                    <a:pt x="2205" y="3545"/>
                    <a:pt x="2095" y="3545"/>
                  </a:cubicBezTo>
                  <a:lnTo>
                    <a:pt x="1758" y="3555"/>
                  </a:lnTo>
                  <a:lnTo>
                    <a:pt x="1688" y="3555"/>
                  </a:lnTo>
                  <a:lnTo>
                    <a:pt x="1678" y="3536"/>
                  </a:lnTo>
                  <a:lnTo>
                    <a:pt x="1658" y="3406"/>
                  </a:lnTo>
                  <a:lnTo>
                    <a:pt x="1589" y="3079"/>
                  </a:lnTo>
                  <a:lnTo>
                    <a:pt x="1519" y="2751"/>
                  </a:lnTo>
                  <a:cubicBezTo>
                    <a:pt x="1490" y="2642"/>
                    <a:pt x="1450" y="2543"/>
                    <a:pt x="1420" y="2433"/>
                  </a:cubicBezTo>
                  <a:cubicBezTo>
                    <a:pt x="1420" y="2433"/>
                    <a:pt x="1360" y="2274"/>
                    <a:pt x="1311" y="2115"/>
                  </a:cubicBezTo>
                  <a:cubicBezTo>
                    <a:pt x="1261" y="1956"/>
                    <a:pt x="1202" y="1798"/>
                    <a:pt x="1202" y="1798"/>
                  </a:cubicBezTo>
                  <a:cubicBezTo>
                    <a:pt x="1113" y="1599"/>
                    <a:pt x="1023" y="1391"/>
                    <a:pt x="934" y="1192"/>
                  </a:cubicBezTo>
                  <a:cubicBezTo>
                    <a:pt x="755" y="785"/>
                    <a:pt x="537" y="398"/>
                    <a:pt x="31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5759350" y="2121100"/>
              <a:ext cx="108000" cy="25675"/>
            </a:xfrm>
            <a:custGeom>
              <a:avLst/>
              <a:gdLst/>
              <a:ahLst/>
              <a:cxnLst/>
              <a:rect l="l" t="t" r="r" b="b"/>
              <a:pathLst>
                <a:path w="4320" h="1027" extrusionOk="0">
                  <a:moveTo>
                    <a:pt x="3669" y="1"/>
                  </a:moveTo>
                  <a:cubicBezTo>
                    <a:pt x="3515" y="1"/>
                    <a:pt x="3363" y="15"/>
                    <a:pt x="3218" y="23"/>
                  </a:cubicBezTo>
                  <a:cubicBezTo>
                    <a:pt x="3198" y="22"/>
                    <a:pt x="3178" y="22"/>
                    <a:pt x="3159" y="22"/>
                  </a:cubicBezTo>
                  <a:cubicBezTo>
                    <a:pt x="2991" y="22"/>
                    <a:pt x="2830" y="55"/>
                    <a:pt x="2662" y="73"/>
                  </a:cubicBezTo>
                  <a:lnTo>
                    <a:pt x="2384" y="102"/>
                  </a:lnTo>
                  <a:cubicBezTo>
                    <a:pt x="2294" y="113"/>
                    <a:pt x="2205" y="133"/>
                    <a:pt x="2115" y="152"/>
                  </a:cubicBezTo>
                  <a:lnTo>
                    <a:pt x="1837" y="202"/>
                  </a:lnTo>
                  <a:lnTo>
                    <a:pt x="1708" y="232"/>
                  </a:lnTo>
                  <a:cubicBezTo>
                    <a:pt x="1658" y="241"/>
                    <a:pt x="1619" y="252"/>
                    <a:pt x="1569" y="261"/>
                  </a:cubicBezTo>
                  <a:cubicBezTo>
                    <a:pt x="1391" y="321"/>
                    <a:pt x="1212" y="361"/>
                    <a:pt x="1033" y="411"/>
                  </a:cubicBezTo>
                  <a:cubicBezTo>
                    <a:pt x="854" y="480"/>
                    <a:pt x="685" y="539"/>
                    <a:pt x="507" y="599"/>
                  </a:cubicBezTo>
                  <a:cubicBezTo>
                    <a:pt x="418" y="619"/>
                    <a:pt x="338" y="658"/>
                    <a:pt x="248" y="708"/>
                  </a:cubicBezTo>
                  <a:lnTo>
                    <a:pt x="1" y="817"/>
                  </a:lnTo>
                  <a:lnTo>
                    <a:pt x="109" y="1026"/>
                  </a:lnTo>
                  <a:lnTo>
                    <a:pt x="348" y="897"/>
                  </a:lnTo>
                  <a:cubicBezTo>
                    <a:pt x="418" y="847"/>
                    <a:pt x="497" y="797"/>
                    <a:pt x="586" y="768"/>
                  </a:cubicBezTo>
                  <a:cubicBezTo>
                    <a:pt x="745" y="698"/>
                    <a:pt x="914" y="619"/>
                    <a:pt x="1073" y="539"/>
                  </a:cubicBezTo>
                  <a:lnTo>
                    <a:pt x="1599" y="371"/>
                  </a:lnTo>
                  <a:cubicBezTo>
                    <a:pt x="1638" y="361"/>
                    <a:pt x="1688" y="341"/>
                    <a:pt x="1728" y="331"/>
                  </a:cubicBezTo>
                  <a:lnTo>
                    <a:pt x="1867" y="301"/>
                  </a:lnTo>
                  <a:lnTo>
                    <a:pt x="2135" y="252"/>
                  </a:lnTo>
                  <a:cubicBezTo>
                    <a:pt x="2225" y="232"/>
                    <a:pt x="2314" y="212"/>
                    <a:pt x="2403" y="202"/>
                  </a:cubicBezTo>
                  <a:lnTo>
                    <a:pt x="2671" y="182"/>
                  </a:lnTo>
                  <a:cubicBezTo>
                    <a:pt x="2815" y="175"/>
                    <a:pt x="2953" y="155"/>
                    <a:pt x="3089" y="155"/>
                  </a:cubicBezTo>
                  <a:cubicBezTo>
                    <a:pt x="3132" y="155"/>
                    <a:pt x="3175" y="157"/>
                    <a:pt x="3218" y="162"/>
                  </a:cubicBezTo>
                  <a:cubicBezTo>
                    <a:pt x="3406" y="172"/>
                    <a:pt x="3585" y="172"/>
                    <a:pt x="3763" y="182"/>
                  </a:cubicBezTo>
                  <a:lnTo>
                    <a:pt x="4032" y="232"/>
                  </a:lnTo>
                  <a:cubicBezTo>
                    <a:pt x="4071" y="241"/>
                    <a:pt x="4121" y="241"/>
                    <a:pt x="4160" y="241"/>
                  </a:cubicBezTo>
                  <a:lnTo>
                    <a:pt x="4290" y="252"/>
                  </a:lnTo>
                  <a:lnTo>
                    <a:pt x="4319" y="3"/>
                  </a:lnTo>
                  <a:lnTo>
                    <a:pt x="4180" y="13"/>
                  </a:lnTo>
                  <a:lnTo>
                    <a:pt x="4041" y="13"/>
                  </a:lnTo>
                  <a:lnTo>
                    <a:pt x="3774" y="3"/>
                  </a:lnTo>
                  <a:cubicBezTo>
                    <a:pt x="3739" y="1"/>
                    <a:pt x="3704" y="1"/>
                    <a:pt x="36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5770275" y="2144000"/>
              <a:ext cx="94100" cy="22875"/>
            </a:xfrm>
            <a:custGeom>
              <a:avLst/>
              <a:gdLst/>
              <a:ahLst/>
              <a:cxnLst/>
              <a:rect l="l" t="t" r="r" b="b"/>
              <a:pathLst>
                <a:path w="3764" h="915" extrusionOk="0">
                  <a:moveTo>
                    <a:pt x="3287" y="1"/>
                  </a:moveTo>
                  <a:cubicBezTo>
                    <a:pt x="3128" y="1"/>
                    <a:pt x="2959" y="20"/>
                    <a:pt x="2800" y="20"/>
                  </a:cubicBezTo>
                  <a:cubicBezTo>
                    <a:pt x="2784" y="19"/>
                    <a:pt x="2767" y="19"/>
                    <a:pt x="2751" y="19"/>
                  </a:cubicBezTo>
                  <a:cubicBezTo>
                    <a:pt x="2608" y="19"/>
                    <a:pt x="2466" y="53"/>
                    <a:pt x="2324" y="71"/>
                  </a:cubicBezTo>
                  <a:lnTo>
                    <a:pt x="2086" y="90"/>
                  </a:lnTo>
                  <a:cubicBezTo>
                    <a:pt x="2006" y="100"/>
                    <a:pt x="1927" y="120"/>
                    <a:pt x="1847" y="140"/>
                  </a:cubicBezTo>
                  <a:lnTo>
                    <a:pt x="1609" y="179"/>
                  </a:lnTo>
                  <a:lnTo>
                    <a:pt x="1490" y="199"/>
                  </a:lnTo>
                  <a:cubicBezTo>
                    <a:pt x="1450" y="210"/>
                    <a:pt x="1410" y="229"/>
                    <a:pt x="1371" y="239"/>
                  </a:cubicBezTo>
                  <a:cubicBezTo>
                    <a:pt x="1212" y="279"/>
                    <a:pt x="1062" y="318"/>
                    <a:pt x="904" y="358"/>
                  </a:cubicBezTo>
                  <a:cubicBezTo>
                    <a:pt x="755" y="418"/>
                    <a:pt x="596" y="468"/>
                    <a:pt x="447" y="517"/>
                  </a:cubicBezTo>
                  <a:cubicBezTo>
                    <a:pt x="367" y="537"/>
                    <a:pt x="288" y="576"/>
                    <a:pt x="219" y="607"/>
                  </a:cubicBezTo>
                  <a:lnTo>
                    <a:pt x="0" y="715"/>
                  </a:lnTo>
                  <a:lnTo>
                    <a:pt x="109" y="914"/>
                  </a:lnTo>
                  <a:lnTo>
                    <a:pt x="318" y="805"/>
                  </a:lnTo>
                  <a:cubicBezTo>
                    <a:pt x="378" y="755"/>
                    <a:pt x="447" y="715"/>
                    <a:pt x="517" y="686"/>
                  </a:cubicBezTo>
                  <a:cubicBezTo>
                    <a:pt x="665" y="627"/>
                    <a:pt x="804" y="557"/>
                    <a:pt x="943" y="488"/>
                  </a:cubicBezTo>
                  <a:lnTo>
                    <a:pt x="1400" y="338"/>
                  </a:lnTo>
                  <a:cubicBezTo>
                    <a:pt x="1440" y="329"/>
                    <a:pt x="1479" y="318"/>
                    <a:pt x="1510" y="309"/>
                  </a:cubicBezTo>
                  <a:lnTo>
                    <a:pt x="1629" y="289"/>
                  </a:lnTo>
                  <a:lnTo>
                    <a:pt x="1867" y="239"/>
                  </a:lnTo>
                  <a:cubicBezTo>
                    <a:pt x="1947" y="219"/>
                    <a:pt x="2016" y="199"/>
                    <a:pt x="2095" y="190"/>
                  </a:cubicBezTo>
                  <a:lnTo>
                    <a:pt x="2333" y="179"/>
                  </a:lnTo>
                  <a:cubicBezTo>
                    <a:pt x="2454" y="172"/>
                    <a:pt x="2575" y="153"/>
                    <a:pt x="2696" y="153"/>
                  </a:cubicBezTo>
                  <a:cubicBezTo>
                    <a:pt x="2734" y="153"/>
                    <a:pt x="2772" y="155"/>
                    <a:pt x="2810" y="159"/>
                  </a:cubicBezTo>
                  <a:cubicBezTo>
                    <a:pt x="2969" y="170"/>
                    <a:pt x="3118" y="170"/>
                    <a:pt x="3277" y="190"/>
                  </a:cubicBezTo>
                  <a:lnTo>
                    <a:pt x="3505" y="229"/>
                  </a:lnTo>
                  <a:cubicBezTo>
                    <a:pt x="3545" y="239"/>
                    <a:pt x="3584" y="239"/>
                    <a:pt x="3624" y="239"/>
                  </a:cubicBezTo>
                  <a:lnTo>
                    <a:pt x="3734" y="249"/>
                  </a:lnTo>
                  <a:lnTo>
                    <a:pt x="3763" y="1"/>
                  </a:lnTo>
                  <a:lnTo>
                    <a:pt x="3634" y="11"/>
                  </a:lnTo>
                  <a:lnTo>
                    <a:pt x="3525" y="11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5762825" y="1968025"/>
              <a:ext cx="40725" cy="12425"/>
            </a:xfrm>
            <a:custGeom>
              <a:avLst/>
              <a:gdLst/>
              <a:ahLst/>
              <a:cxnLst/>
              <a:rect l="l" t="t" r="r" b="b"/>
              <a:pathLst>
                <a:path w="1629" h="497" extrusionOk="0">
                  <a:moveTo>
                    <a:pt x="1629" y="0"/>
                  </a:moveTo>
                  <a:lnTo>
                    <a:pt x="1629" y="0"/>
                  </a:lnTo>
                  <a:cubicBezTo>
                    <a:pt x="1549" y="10"/>
                    <a:pt x="1470" y="10"/>
                    <a:pt x="1400" y="20"/>
                  </a:cubicBezTo>
                  <a:cubicBezTo>
                    <a:pt x="1400" y="20"/>
                    <a:pt x="1351" y="30"/>
                    <a:pt x="1291" y="40"/>
                  </a:cubicBezTo>
                  <a:cubicBezTo>
                    <a:pt x="1241" y="50"/>
                    <a:pt x="1192" y="69"/>
                    <a:pt x="1192" y="69"/>
                  </a:cubicBezTo>
                  <a:cubicBezTo>
                    <a:pt x="1063" y="100"/>
                    <a:pt x="943" y="139"/>
                    <a:pt x="815" y="169"/>
                  </a:cubicBezTo>
                  <a:cubicBezTo>
                    <a:pt x="696" y="199"/>
                    <a:pt x="566" y="208"/>
                    <a:pt x="437" y="228"/>
                  </a:cubicBezTo>
                  <a:cubicBezTo>
                    <a:pt x="368" y="228"/>
                    <a:pt x="308" y="239"/>
                    <a:pt x="239" y="248"/>
                  </a:cubicBezTo>
                  <a:cubicBezTo>
                    <a:pt x="169" y="268"/>
                    <a:pt x="70" y="268"/>
                    <a:pt x="1" y="308"/>
                  </a:cubicBezTo>
                  <a:lnTo>
                    <a:pt x="189" y="497"/>
                  </a:lnTo>
                  <a:cubicBezTo>
                    <a:pt x="229" y="486"/>
                    <a:pt x="248" y="457"/>
                    <a:pt x="298" y="427"/>
                  </a:cubicBezTo>
                  <a:cubicBezTo>
                    <a:pt x="358" y="407"/>
                    <a:pt x="418" y="387"/>
                    <a:pt x="467" y="367"/>
                  </a:cubicBezTo>
                  <a:cubicBezTo>
                    <a:pt x="586" y="328"/>
                    <a:pt x="715" y="298"/>
                    <a:pt x="844" y="268"/>
                  </a:cubicBezTo>
                  <a:cubicBezTo>
                    <a:pt x="974" y="248"/>
                    <a:pt x="1093" y="219"/>
                    <a:pt x="1212" y="208"/>
                  </a:cubicBezTo>
                  <a:cubicBezTo>
                    <a:pt x="1271" y="208"/>
                    <a:pt x="1331" y="208"/>
                    <a:pt x="1391" y="219"/>
                  </a:cubicBezTo>
                  <a:cubicBezTo>
                    <a:pt x="1440" y="228"/>
                    <a:pt x="1490" y="248"/>
                    <a:pt x="1530" y="258"/>
                  </a:cubicBezTo>
                  <a:lnTo>
                    <a:pt x="16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5790875" y="2064325"/>
              <a:ext cx="36250" cy="51175"/>
            </a:xfrm>
            <a:custGeom>
              <a:avLst/>
              <a:gdLst/>
              <a:ahLst/>
              <a:cxnLst/>
              <a:rect l="l" t="t" r="r" b="b"/>
              <a:pathLst>
                <a:path w="1450" h="2047" extrusionOk="0">
                  <a:moveTo>
                    <a:pt x="467" y="209"/>
                  </a:moveTo>
                  <a:lnTo>
                    <a:pt x="487" y="229"/>
                  </a:lnTo>
                  <a:cubicBezTo>
                    <a:pt x="507" y="239"/>
                    <a:pt x="527" y="268"/>
                    <a:pt x="547" y="288"/>
                  </a:cubicBezTo>
                  <a:lnTo>
                    <a:pt x="586" y="338"/>
                  </a:lnTo>
                  <a:cubicBezTo>
                    <a:pt x="606" y="368"/>
                    <a:pt x="616" y="388"/>
                    <a:pt x="636" y="407"/>
                  </a:cubicBezTo>
                  <a:cubicBezTo>
                    <a:pt x="686" y="497"/>
                    <a:pt x="735" y="597"/>
                    <a:pt x="794" y="696"/>
                  </a:cubicBezTo>
                  <a:cubicBezTo>
                    <a:pt x="904" y="884"/>
                    <a:pt x="1023" y="1073"/>
                    <a:pt x="1123" y="1261"/>
                  </a:cubicBezTo>
                  <a:lnTo>
                    <a:pt x="1251" y="1500"/>
                  </a:lnTo>
                  <a:cubicBezTo>
                    <a:pt x="1262" y="1510"/>
                    <a:pt x="1271" y="1530"/>
                    <a:pt x="1262" y="1530"/>
                  </a:cubicBezTo>
                  <a:lnTo>
                    <a:pt x="1231" y="1539"/>
                  </a:lnTo>
                  <a:lnTo>
                    <a:pt x="1132" y="1539"/>
                  </a:lnTo>
                  <a:cubicBezTo>
                    <a:pt x="944" y="1550"/>
                    <a:pt x="765" y="1609"/>
                    <a:pt x="576" y="1649"/>
                  </a:cubicBezTo>
                  <a:cubicBezTo>
                    <a:pt x="462" y="1674"/>
                    <a:pt x="345" y="1703"/>
                    <a:pt x="231" y="1744"/>
                  </a:cubicBezTo>
                  <a:lnTo>
                    <a:pt x="231" y="1744"/>
                  </a:lnTo>
                  <a:cubicBezTo>
                    <a:pt x="238" y="1611"/>
                    <a:pt x="246" y="1479"/>
                    <a:pt x="258" y="1351"/>
                  </a:cubicBezTo>
                  <a:lnTo>
                    <a:pt x="298" y="1033"/>
                  </a:lnTo>
                  <a:lnTo>
                    <a:pt x="358" y="716"/>
                  </a:lnTo>
                  <a:lnTo>
                    <a:pt x="427" y="398"/>
                  </a:lnTo>
                  <a:lnTo>
                    <a:pt x="457" y="279"/>
                  </a:lnTo>
                  <a:lnTo>
                    <a:pt x="467" y="239"/>
                  </a:lnTo>
                  <a:lnTo>
                    <a:pt x="467" y="209"/>
                  </a:lnTo>
                  <a:close/>
                  <a:moveTo>
                    <a:pt x="417" y="1"/>
                  </a:moveTo>
                  <a:cubicBezTo>
                    <a:pt x="408" y="10"/>
                    <a:pt x="408" y="30"/>
                    <a:pt x="397" y="50"/>
                  </a:cubicBezTo>
                  <a:lnTo>
                    <a:pt x="368" y="160"/>
                  </a:lnTo>
                  <a:lnTo>
                    <a:pt x="308" y="358"/>
                  </a:lnTo>
                  <a:lnTo>
                    <a:pt x="219" y="676"/>
                  </a:lnTo>
                  <a:lnTo>
                    <a:pt x="139" y="994"/>
                  </a:lnTo>
                  <a:cubicBezTo>
                    <a:pt x="139" y="994"/>
                    <a:pt x="130" y="1073"/>
                    <a:pt x="110" y="1153"/>
                  </a:cubicBezTo>
                  <a:lnTo>
                    <a:pt x="90" y="1311"/>
                  </a:lnTo>
                  <a:cubicBezTo>
                    <a:pt x="50" y="1530"/>
                    <a:pt x="20" y="1748"/>
                    <a:pt x="0" y="1967"/>
                  </a:cubicBezTo>
                  <a:lnTo>
                    <a:pt x="110" y="1981"/>
                  </a:lnTo>
                  <a:lnTo>
                    <a:pt x="110" y="1981"/>
                  </a:lnTo>
                  <a:lnTo>
                    <a:pt x="139" y="2046"/>
                  </a:lnTo>
                  <a:cubicBezTo>
                    <a:pt x="164" y="2028"/>
                    <a:pt x="190" y="2011"/>
                    <a:pt x="216" y="1996"/>
                  </a:cubicBezTo>
                  <a:lnTo>
                    <a:pt x="216" y="1996"/>
                  </a:lnTo>
                  <a:lnTo>
                    <a:pt x="219" y="1996"/>
                  </a:lnTo>
                  <a:cubicBezTo>
                    <a:pt x="219" y="1995"/>
                    <a:pt x="219" y="1995"/>
                    <a:pt x="219" y="1994"/>
                  </a:cubicBezTo>
                  <a:lnTo>
                    <a:pt x="219" y="1994"/>
                  </a:lnTo>
                  <a:cubicBezTo>
                    <a:pt x="347" y="1919"/>
                    <a:pt x="486" y="1877"/>
                    <a:pt x="626" y="1828"/>
                  </a:cubicBezTo>
                  <a:cubicBezTo>
                    <a:pt x="794" y="1768"/>
                    <a:pt x="973" y="1698"/>
                    <a:pt x="1152" y="1678"/>
                  </a:cubicBezTo>
                  <a:lnTo>
                    <a:pt x="1331" y="1659"/>
                  </a:lnTo>
                  <a:lnTo>
                    <a:pt x="1430" y="1639"/>
                  </a:lnTo>
                  <a:lnTo>
                    <a:pt x="1450" y="1639"/>
                  </a:lnTo>
                  <a:cubicBezTo>
                    <a:pt x="1450" y="1639"/>
                    <a:pt x="1440" y="1629"/>
                    <a:pt x="1440" y="1619"/>
                  </a:cubicBezTo>
                  <a:lnTo>
                    <a:pt x="1430" y="1599"/>
                  </a:lnTo>
                  <a:lnTo>
                    <a:pt x="1401" y="1539"/>
                  </a:lnTo>
                  <a:cubicBezTo>
                    <a:pt x="1401" y="1539"/>
                    <a:pt x="1350" y="1460"/>
                    <a:pt x="1311" y="1381"/>
                  </a:cubicBezTo>
                  <a:cubicBezTo>
                    <a:pt x="1262" y="1292"/>
                    <a:pt x="1211" y="1212"/>
                    <a:pt x="1211" y="1212"/>
                  </a:cubicBezTo>
                  <a:cubicBezTo>
                    <a:pt x="1103" y="1023"/>
                    <a:pt x="973" y="835"/>
                    <a:pt x="874" y="646"/>
                  </a:cubicBezTo>
                  <a:lnTo>
                    <a:pt x="725" y="348"/>
                  </a:lnTo>
                  <a:cubicBezTo>
                    <a:pt x="706" y="328"/>
                    <a:pt x="695" y="299"/>
                    <a:pt x="675" y="279"/>
                  </a:cubicBezTo>
                  <a:lnTo>
                    <a:pt x="616" y="199"/>
                  </a:lnTo>
                  <a:cubicBezTo>
                    <a:pt x="566" y="140"/>
                    <a:pt x="516" y="90"/>
                    <a:pt x="457" y="40"/>
                  </a:cubicBezTo>
                  <a:lnTo>
                    <a:pt x="4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5874775" y="1990350"/>
              <a:ext cx="97825" cy="81025"/>
            </a:xfrm>
            <a:custGeom>
              <a:avLst/>
              <a:gdLst/>
              <a:ahLst/>
              <a:cxnLst/>
              <a:rect l="l" t="t" r="r" b="b"/>
              <a:pathLst>
                <a:path w="3913" h="3241" extrusionOk="0">
                  <a:moveTo>
                    <a:pt x="3645" y="1"/>
                  </a:moveTo>
                  <a:cubicBezTo>
                    <a:pt x="3336" y="328"/>
                    <a:pt x="3019" y="636"/>
                    <a:pt x="2741" y="994"/>
                  </a:cubicBezTo>
                  <a:lnTo>
                    <a:pt x="2324" y="1530"/>
                  </a:lnTo>
                  <a:cubicBezTo>
                    <a:pt x="2324" y="1530"/>
                    <a:pt x="2235" y="1669"/>
                    <a:pt x="2135" y="1798"/>
                  </a:cubicBezTo>
                  <a:cubicBezTo>
                    <a:pt x="2046" y="1937"/>
                    <a:pt x="1957" y="2086"/>
                    <a:pt x="1957" y="2086"/>
                  </a:cubicBezTo>
                  <a:cubicBezTo>
                    <a:pt x="1897" y="2175"/>
                    <a:pt x="1827" y="2265"/>
                    <a:pt x="1778" y="2364"/>
                  </a:cubicBezTo>
                  <a:lnTo>
                    <a:pt x="1629" y="2652"/>
                  </a:lnTo>
                  <a:lnTo>
                    <a:pt x="1470" y="2949"/>
                  </a:lnTo>
                  <a:lnTo>
                    <a:pt x="1410" y="3069"/>
                  </a:lnTo>
                  <a:lnTo>
                    <a:pt x="1401" y="3088"/>
                  </a:lnTo>
                  <a:lnTo>
                    <a:pt x="1390" y="3079"/>
                  </a:lnTo>
                  <a:lnTo>
                    <a:pt x="1341" y="3069"/>
                  </a:lnTo>
                  <a:cubicBezTo>
                    <a:pt x="1231" y="3039"/>
                    <a:pt x="1132" y="2989"/>
                    <a:pt x="1013" y="2969"/>
                  </a:cubicBezTo>
                  <a:lnTo>
                    <a:pt x="686" y="2900"/>
                  </a:lnTo>
                  <a:lnTo>
                    <a:pt x="358" y="2841"/>
                  </a:lnTo>
                  <a:cubicBezTo>
                    <a:pt x="249" y="2810"/>
                    <a:pt x="139" y="2791"/>
                    <a:pt x="30" y="2781"/>
                  </a:cubicBezTo>
                  <a:lnTo>
                    <a:pt x="0" y="3009"/>
                  </a:lnTo>
                  <a:cubicBezTo>
                    <a:pt x="110" y="3009"/>
                    <a:pt x="219" y="3029"/>
                    <a:pt x="328" y="3039"/>
                  </a:cubicBezTo>
                  <a:lnTo>
                    <a:pt x="655" y="3088"/>
                  </a:lnTo>
                  <a:lnTo>
                    <a:pt x="984" y="3128"/>
                  </a:lnTo>
                  <a:cubicBezTo>
                    <a:pt x="1092" y="3138"/>
                    <a:pt x="1202" y="3178"/>
                    <a:pt x="1311" y="3198"/>
                  </a:cubicBezTo>
                  <a:lnTo>
                    <a:pt x="1420" y="3227"/>
                  </a:lnTo>
                  <a:cubicBezTo>
                    <a:pt x="1436" y="3227"/>
                    <a:pt x="1459" y="3240"/>
                    <a:pt x="1472" y="3240"/>
                  </a:cubicBezTo>
                  <a:cubicBezTo>
                    <a:pt x="1475" y="3240"/>
                    <a:pt x="1478" y="3240"/>
                    <a:pt x="1480" y="3238"/>
                  </a:cubicBezTo>
                  <a:lnTo>
                    <a:pt x="1509" y="3178"/>
                  </a:lnTo>
                  <a:lnTo>
                    <a:pt x="1589" y="2999"/>
                  </a:lnTo>
                  <a:lnTo>
                    <a:pt x="1728" y="2711"/>
                  </a:lnTo>
                  <a:lnTo>
                    <a:pt x="1877" y="2413"/>
                  </a:lnTo>
                  <a:cubicBezTo>
                    <a:pt x="1926" y="2314"/>
                    <a:pt x="1996" y="2225"/>
                    <a:pt x="2056" y="2135"/>
                  </a:cubicBezTo>
                  <a:cubicBezTo>
                    <a:pt x="2056" y="2135"/>
                    <a:pt x="2145" y="1996"/>
                    <a:pt x="2244" y="1857"/>
                  </a:cubicBezTo>
                  <a:cubicBezTo>
                    <a:pt x="2343" y="1729"/>
                    <a:pt x="2443" y="1590"/>
                    <a:pt x="2443" y="1590"/>
                  </a:cubicBezTo>
                  <a:cubicBezTo>
                    <a:pt x="2582" y="1420"/>
                    <a:pt x="2731" y="1252"/>
                    <a:pt x="2890" y="1093"/>
                  </a:cubicBezTo>
                  <a:cubicBezTo>
                    <a:pt x="3188" y="765"/>
                    <a:pt x="3555" y="487"/>
                    <a:pt x="3912" y="209"/>
                  </a:cubicBezTo>
                  <a:lnTo>
                    <a:pt x="364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5977525" y="2007725"/>
              <a:ext cx="31800" cy="120175"/>
            </a:xfrm>
            <a:custGeom>
              <a:avLst/>
              <a:gdLst/>
              <a:ahLst/>
              <a:cxnLst/>
              <a:rect l="l" t="t" r="r" b="b"/>
              <a:pathLst>
                <a:path w="1272" h="4807" extrusionOk="0">
                  <a:moveTo>
                    <a:pt x="825" y="1"/>
                  </a:moveTo>
                  <a:cubicBezTo>
                    <a:pt x="835" y="458"/>
                    <a:pt x="845" y="914"/>
                    <a:pt x="786" y="1351"/>
                  </a:cubicBezTo>
                  <a:cubicBezTo>
                    <a:pt x="755" y="1570"/>
                    <a:pt x="726" y="1798"/>
                    <a:pt x="676" y="2016"/>
                  </a:cubicBezTo>
                  <a:cubicBezTo>
                    <a:pt x="676" y="2016"/>
                    <a:pt x="636" y="2175"/>
                    <a:pt x="587" y="2334"/>
                  </a:cubicBezTo>
                  <a:cubicBezTo>
                    <a:pt x="547" y="2493"/>
                    <a:pt x="497" y="2662"/>
                    <a:pt x="497" y="2662"/>
                  </a:cubicBezTo>
                  <a:cubicBezTo>
                    <a:pt x="468" y="2761"/>
                    <a:pt x="438" y="2870"/>
                    <a:pt x="388" y="2969"/>
                  </a:cubicBezTo>
                  <a:lnTo>
                    <a:pt x="259" y="3267"/>
                  </a:lnTo>
                  <a:lnTo>
                    <a:pt x="120" y="3565"/>
                  </a:lnTo>
                  <a:lnTo>
                    <a:pt x="31" y="3734"/>
                  </a:lnTo>
                  <a:lnTo>
                    <a:pt x="1" y="3794"/>
                  </a:lnTo>
                  <a:cubicBezTo>
                    <a:pt x="1" y="3814"/>
                    <a:pt x="31" y="3823"/>
                    <a:pt x="51" y="3834"/>
                  </a:cubicBezTo>
                  <a:lnTo>
                    <a:pt x="140" y="3903"/>
                  </a:lnTo>
                  <a:lnTo>
                    <a:pt x="408" y="4112"/>
                  </a:lnTo>
                  <a:lnTo>
                    <a:pt x="647" y="4340"/>
                  </a:lnTo>
                  <a:lnTo>
                    <a:pt x="885" y="4568"/>
                  </a:lnTo>
                  <a:cubicBezTo>
                    <a:pt x="964" y="4648"/>
                    <a:pt x="1044" y="4717"/>
                    <a:pt x="1113" y="4807"/>
                  </a:cubicBezTo>
                  <a:lnTo>
                    <a:pt x="1272" y="4637"/>
                  </a:lnTo>
                  <a:cubicBezTo>
                    <a:pt x="1192" y="4558"/>
                    <a:pt x="1103" y="4489"/>
                    <a:pt x="1024" y="4419"/>
                  </a:cubicBezTo>
                  <a:lnTo>
                    <a:pt x="766" y="4201"/>
                  </a:lnTo>
                  <a:lnTo>
                    <a:pt x="497" y="3992"/>
                  </a:lnTo>
                  <a:cubicBezTo>
                    <a:pt x="418" y="3913"/>
                    <a:pt x="319" y="3863"/>
                    <a:pt x="219" y="3794"/>
                  </a:cubicBezTo>
                  <a:lnTo>
                    <a:pt x="180" y="3774"/>
                  </a:lnTo>
                  <a:cubicBezTo>
                    <a:pt x="180" y="3764"/>
                    <a:pt x="170" y="3764"/>
                    <a:pt x="170" y="3754"/>
                  </a:cubicBezTo>
                  <a:lnTo>
                    <a:pt x="180" y="3744"/>
                  </a:lnTo>
                  <a:lnTo>
                    <a:pt x="230" y="3615"/>
                  </a:lnTo>
                  <a:lnTo>
                    <a:pt x="358" y="3317"/>
                  </a:lnTo>
                  <a:lnTo>
                    <a:pt x="497" y="3019"/>
                  </a:lnTo>
                  <a:cubicBezTo>
                    <a:pt x="537" y="2920"/>
                    <a:pt x="567" y="2810"/>
                    <a:pt x="607" y="2702"/>
                  </a:cubicBezTo>
                  <a:lnTo>
                    <a:pt x="706" y="2384"/>
                  </a:lnTo>
                  <a:lnTo>
                    <a:pt x="805" y="2066"/>
                  </a:lnTo>
                  <a:cubicBezTo>
                    <a:pt x="855" y="1848"/>
                    <a:pt x="905" y="1619"/>
                    <a:pt x="944" y="1401"/>
                  </a:cubicBezTo>
                  <a:cubicBezTo>
                    <a:pt x="1044" y="964"/>
                    <a:pt x="1093" y="527"/>
                    <a:pt x="1153" y="80"/>
                  </a:cubicBezTo>
                  <a:lnTo>
                    <a:pt x="8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5866575" y="2121425"/>
              <a:ext cx="100325" cy="51650"/>
            </a:xfrm>
            <a:custGeom>
              <a:avLst/>
              <a:gdLst/>
              <a:ahLst/>
              <a:cxnLst/>
              <a:rect l="l" t="t" r="r" b="b"/>
              <a:pathLst>
                <a:path w="4013" h="2066" extrusionOk="0">
                  <a:moveTo>
                    <a:pt x="30" y="0"/>
                  </a:moveTo>
                  <a:lnTo>
                    <a:pt x="1" y="228"/>
                  </a:lnTo>
                  <a:cubicBezTo>
                    <a:pt x="90" y="228"/>
                    <a:pt x="180" y="248"/>
                    <a:pt x="269" y="268"/>
                  </a:cubicBezTo>
                  <a:lnTo>
                    <a:pt x="527" y="308"/>
                  </a:lnTo>
                  <a:cubicBezTo>
                    <a:pt x="617" y="318"/>
                    <a:pt x="716" y="328"/>
                    <a:pt x="795" y="348"/>
                  </a:cubicBezTo>
                  <a:lnTo>
                    <a:pt x="1063" y="417"/>
                  </a:lnTo>
                  <a:cubicBezTo>
                    <a:pt x="1420" y="497"/>
                    <a:pt x="1748" y="656"/>
                    <a:pt x="2096" y="784"/>
                  </a:cubicBezTo>
                  <a:cubicBezTo>
                    <a:pt x="2413" y="974"/>
                    <a:pt x="2741" y="1132"/>
                    <a:pt x="3019" y="1360"/>
                  </a:cubicBezTo>
                  <a:lnTo>
                    <a:pt x="3238" y="1530"/>
                  </a:lnTo>
                  <a:cubicBezTo>
                    <a:pt x="3317" y="1579"/>
                    <a:pt x="3377" y="1649"/>
                    <a:pt x="3436" y="1708"/>
                  </a:cubicBezTo>
                  <a:lnTo>
                    <a:pt x="3635" y="1887"/>
                  </a:lnTo>
                  <a:cubicBezTo>
                    <a:pt x="3664" y="1927"/>
                    <a:pt x="3704" y="1947"/>
                    <a:pt x="3744" y="1976"/>
                  </a:cubicBezTo>
                  <a:cubicBezTo>
                    <a:pt x="3744" y="1976"/>
                    <a:pt x="3774" y="1996"/>
                    <a:pt x="3794" y="2026"/>
                  </a:cubicBezTo>
                  <a:lnTo>
                    <a:pt x="3834" y="2066"/>
                  </a:lnTo>
                  <a:lnTo>
                    <a:pt x="4012" y="1887"/>
                  </a:lnTo>
                  <a:cubicBezTo>
                    <a:pt x="4012" y="1887"/>
                    <a:pt x="3982" y="1867"/>
                    <a:pt x="3953" y="1837"/>
                  </a:cubicBezTo>
                  <a:lnTo>
                    <a:pt x="3893" y="1797"/>
                  </a:lnTo>
                  <a:cubicBezTo>
                    <a:pt x="3853" y="1777"/>
                    <a:pt x="3814" y="1758"/>
                    <a:pt x="3774" y="1728"/>
                  </a:cubicBezTo>
                  <a:lnTo>
                    <a:pt x="3556" y="1559"/>
                  </a:lnTo>
                  <a:cubicBezTo>
                    <a:pt x="3486" y="1510"/>
                    <a:pt x="3417" y="1440"/>
                    <a:pt x="3337" y="1400"/>
                  </a:cubicBezTo>
                  <a:lnTo>
                    <a:pt x="3099" y="1252"/>
                  </a:lnTo>
                  <a:cubicBezTo>
                    <a:pt x="2801" y="1033"/>
                    <a:pt x="2453" y="884"/>
                    <a:pt x="2135" y="695"/>
                  </a:cubicBezTo>
                  <a:cubicBezTo>
                    <a:pt x="1788" y="566"/>
                    <a:pt x="1460" y="387"/>
                    <a:pt x="1103" y="288"/>
                  </a:cubicBezTo>
                  <a:lnTo>
                    <a:pt x="835" y="189"/>
                  </a:lnTo>
                  <a:cubicBezTo>
                    <a:pt x="756" y="159"/>
                    <a:pt x="656" y="149"/>
                    <a:pt x="566" y="120"/>
                  </a:cubicBezTo>
                  <a:lnTo>
                    <a:pt x="299" y="60"/>
                  </a:lnTo>
                  <a:cubicBezTo>
                    <a:pt x="209" y="40"/>
                    <a:pt x="120" y="1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5863600" y="2144000"/>
              <a:ext cx="87400" cy="45700"/>
            </a:xfrm>
            <a:custGeom>
              <a:avLst/>
              <a:gdLst/>
              <a:ahLst/>
              <a:cxnLst/>
              <a:rect l="l" t="t" r="r" b="b"/>
              <a:pathLst>
                <a:path w="3496" h="1828" extrusionOk="0">
                  <a:moveTo>
                    <a:pt x="30" y="1"/>
                  </a:moveTo>
                  <a:lnTo>
                    <a:pt x="1" y="239"/>
                  </a:lnTo>
                  <a:cubicBezTo>
                    <a:pt x="80" y="239"/>
                    <a:pt x="149" y="259"/>
                    <a:pt x="229" y="269"/>
                  </a:cubicBezTo>
                  <a:lnTo>
                    <a:pt x="457" y="298"/>
                  </a:lnTo>
                  <a:cubicBezTo>
                    <a:pt x="537" y="309"/>
                    <a:pt x="616" y="318"/>
                    <a:pt x="696" y="338"/>
                  </a:cubicBezTo>
                  <a:lnTo>
                    <a:pt x="924" y="398"/>
                  </a:lnTo>
                  <a:cubicBezTo>
                    <a:pt x="1232" y="457"/>
                    <a:pt x="1520" y="596"/>
                    <a:pt x="1817" y="715"/>
                  </a:cubicBezTo>
                  <a:cubicBezTo>
                    <a:pt x="2095" y="874"/>
                    <a:pt x="2384" y="1013"/>
                    <a:pt x="2622" y="1222"/>
                  </a:cubicBezTo>
                  <a:lnTo>
                    <a:pt x="2810" y="1361"/>
                  </a:lnTo>
                  <a:cubicBezTo>
                    <a:pt x="2870" y="1401"/>
                    <a:pt x="2929" y="1470"/>
                    <a:pt x="2979" y="1520"/>
                  </a:cubicBezTo>
                  <a:lnTo>
                    <a:pt x="3148" y="1679"/>
                  </a:lnTo>
                  <a:cubicBezTo>
                    <a:pt x="3178" y="1708"/>
                    <a:pt x="3218" y="1728"/>
                    <a:pt x="3247" y="1758"/>
                  </a:cubicBezTo>
                  <a:cubicBezTo>
                    <a:pt x="3247" y="1758"/>
                    <a:pt x="3267" y="1768"/>
                    <a:pt x="3287" y="1788"/>
                  </a:cubicBezTo>
                  <a:lnTo>
                    <a:pt x="3327" y="1828"/>
                  </a:lnTo>
                  <a:lnTo>
                    <a:pt x="3496" y="1649"/>
                  </a:lnTo>
                  <a:cubicBezTo>
                    <a:pt x="3496" y="1649"/>
                    <a:pt x="3408" y="1579"/>
                    <a:pt x="3398" y="1579"/>
                  </a:cubicBezTo>
                  <a:cubicBezTo>
                    <a:pt x="3397" y="1579"/>
                    <a:pt x="3397" y="1579"/>
                    <a:pt x="3397" y="1580"/>
                  </a:cubicBezTo>
                  <a:cubicBezTo>
                    <a:pt x="3357" y="1560"/>
                    <a:pt x="3327" y="1540"/>
                    <a:pt x="3297" y="1510"/>
                  </a:cubicBezTo>
                  <a:lnTo>
                    <a:pt x="3099" y="1371"/>
                  </a:lnTo>
                  <a:cubicBezTo>
                    <a:pt x="3039" y="1322"/>
                    <a:pt x="2979" y="1272"/>
                    <a:pt x="2910" y="1232"/>
                  </a:cubicBezTo>
                  <a:lnTo>
                    <a:pt x="2701" y="1103"/>
                  </a:lnTo>
                  <a:cubicBezTo>
                    <a:pt x="2443" y="914"/>
                    <a:pt x="2135" y="785"/>
                    <a:pt x="1857" y="627"/>
                  </a:cubicBezTo>
                  <a:cubicBezTo>
                    <a:pt x="1559" y="507"/>
                    <a:pt x="1272" y="349"/>
                    <a:pt x="954" y="259"/>
                  </a:cubicBezTo>
                  <a:lnTo>
                    <a:pt x="736" y="179"/>
                  </a:lnTo>
                  <a:cubicBezTo>
                    <a:pt x="656" y="150"/>
                    <a:pt x="577" y="140"/>
                    <a:pt x="497" y="120"/>
                  </a:cubicBezTo>
                  <a:lnTo>
                    <a:pt x="268" y="60"/>
                  </a:lnTo>
                  <a:cubicBezTo>
                    <a:pt x="189" y="40"/>
                    <a:pt x="110" y="1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5967600" y="1989875"/>
              <a:ext cx="37525" cy="21100"/>
            </a:xfrm>
            <a:custGeom>
              <a:avLst/>
              <a:gdLst/>
              <a:ahLst/>
              <a:cxnLst/>
              <a:rect l="l" t="t" r="r" b="b"/>
              <a:pathLst>
                <a:path w="1501" h="844" extrusionOk="0">
                  <a:moveTo>
                    <a:pt x="1" y="0"/>
                  </a:moveTo>
                  <a:lnTo>
                    <a:pt x="40" y="248"/>
                  </a:lnTo>
                  <a:cubicBezTo>
                    <a:pt x="60" y="258"/>
                    <a:pt x="80" y="258"/>
                    <a:pt x="102" y="258"/>
                  </a:cubicBezTo>
                  <a:cubicBezTo>
                    <a:pt x="125" y="258"/>
                    <a:pt x="150" y="258"/>
                    <a:pt x="179" y="268"/>
                  </a:cubicBezTo>
                  <a:cubicBezTo>
                    <a:pt x="229" y="278"/>
                    <a:pt x="289" y="288"/>
                    <a:pt x="349" y="307"/>
                  </a:cubicBezTo>
                  <a:cubicBezTo>
                    <a:pt x="468" y="347"/>
                    <a:pt x="587" y="387"/>
                    <a:pt x="716" y="437"/>
                  </a:cubicBezTo>
                  <a:cubicBezTo>
                    <a:pt x="825" y="496"/>
                    <a:pt x="934" y="556"/>
                    <a:pt x="1033" y="625"/>
                  </a:cubicBezTo>
                  <a:cubicBezTo>
                    <a:pt x="1083" y="655"/>
                    <a:pt x="1133" y="695"/>
                    <a:pt x="1172" y="735"/>
                  </a:cubicBezTo>
                  <a:cubicBezTo>
                    <a:pt x="1212" y="775"/>
                    <a:pt x="1242" y="814"/>
                    <a:pt x="1262" y="844"/>
                  </a:cubicBezTo>
                  <a:lnTo>
                    <a:pt x="1500" y="695"/>
                  </a:lnTo>
                  <a:cubicBezTo>
                    <a:pt x="1430" y="655"/>
                    <a:pt x="1361" y="616"/>
                    <a:pt x="1302" y="576"/>
                  </a:cubicBezTo>
                  <a:lnTo>
                    <a:pt x="1113" y="496"/>
                  </a:lnTo>
                  <a:cubicBezTo>
                    <a:pt x="984" y="446"/>
                    <a:pt x="865" y="387"/>
                    <a:pt x="746" y="338"/>
                  </a:cubicBezTo>
                  <a:cubicBezTo>
                    <a:pt x="636" y="288"/>
                    <a:pt x="527" y="238"/>
                    <a:pt x="408" y="168"/>
                  </a:cubicBezTo>
                  <a:lnTo>
                    <a:pt x="229" y="79"/>
                  </a:lnTo>
                  <a:cubicBezTo>
                    <a:pt x="160" y="49"/>
                    <a:pt x="80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5909525" y="2083425"/>
              <a:ext cx="38250" cy="48450"/>
            </a:xfrm>
            <a:custGeom>
              <a:avLst/>
              <a:gdLst/>
              <a:ahLst/>
              <a:cxnLst/>
              <a:rect l="l" t="t" r="r" b="b"/>
              <a:pathLst>
                <a:path w="1530" h="1938" extrusionOk="0">
                  <a:moveTo>
                    <a:pt x="1410" y="199"/>
                  </a:moveTo>
                  <a:lnTo>
                    <a:pt x="1410" y="230"/>
                  </a:lnTo>
                  <a:cubicBezTo>
                    <a:pt x="1420" y="259"/>
                    <a:pt x="1420" y="289"/>
                    <a:pt x="1420" y="319"/>
                  </a:cubicBezTo>
                  <a:lnTo>
                    <a:pt x="1420" y="389"/>
                  </a:lnTo>
                  <a:lnTo>
                    <a:pt x="1420" y="468"/>
                  </a:lnTo>
                  <a:cubicBezTo>
                    <a:pt x="1410" y="577"/>
                    <a:pt x="1390" y="686"/>
                    <a:pt x="1381" y="795"/>
                  </a:cubicBezTo>
                  <a:cubicBezTo>
                    <a:pt x="1351" y="1024"/>
                    <a:pt x="1341" y="1242"/>
                    <a:pt x="1311" y="1451"/>
                  </a:cubicBezTo>
                  <a:lnTo>
                    <a:pt x="1281" y="1719"/>
                  </a:lnTo>
                  <a:cubicBezTo>
                    <a:pt x="1281" y="1729"/>
                    <a:pt x="1281" y="1748"/>
                    <a:pt x="1271" y="1748"/>
                  </a:cubicBezTo>
                  <a:lnTo>
                    <a:pt x="1242" y="1729"/>
                  </a:lnTo>
                  <a:lnTo>
                    <a:pt x="1152" y="1679"/>
                  </a:lnTo>
                  <a:lnTo>
                    <a:pt x="904" y="1550"/>
                  </a:lnTo>
                  <a:lnTo>
                    <a:pt x="785" y="1481"/>
                  </a:lnTo>
                  <a:cubicBezTo>
                    <a:pt x="735" y="1461"/>
                    <a:pt x="695" y="1451"/>
                    <a:pt x="646" y="1431"/>
                  </a:cubicBezTo>
                  <a:cubicBezTo>
                    <a:pt x="534" y="1387"/>
                    <a:pt x="422" y="1348"/>
                    <a:pt x="310" y="1315"/>
                  </a:cubicBezTo>
                  <a:lnTo>
                    <a:pt x="310" y="1315"/>
                  </a:lnTo>
                  <a:cubicBezTo>
                    <a:pt x="391" y="1215"/>
                    <a:pt x="472" y="1116"/>
                    <a:pt x="556" y="1014"/>
                  </a:cubicBezTo>
                  <a:lnTo>
                    <a:pt x="775" y="775"/>
                  </a:lnTo>
                  <a:lnTo>
                    <a:pt x="1013" y="547"/>
                  </a:lnTo>
                  <a:lnTo>
                    <a:pt x="1262" y="329"/>
                  </a:lnTo>
                  <a:lnTo>
                    <a:pt x="1351" y="250"/>
                  </a:lnTo>
                  <a:lnTo>
                    <a:pt x="1390" y="219"/>
                  </a:lnTo>
                  <a:lnTo>
                    <a:pt x="1410" y="199"/>
                  </a:lnTo>
                  <a:close/>
                  <a:moveTo>
                    <a:pt x="1490" y="1"/>
                  </a:moveTo>
                  <a:cubicBezTo>
                    <a:pt x="1480" y="11"/>
                    <a:pt x="1460" y="21"/>
                    <a:pt x="1450" y="31"/>
                  </a:cubicBezTo>
                  <a:lnTo>
                    <a:pt x="1351" y="100"/>
                  </a:lnTo>
                  <a:lnTo>
                    <a:pt x="1182" y="230"/>
                  </a:lnTo>
                  <a:lnTo>
                    <a:pt x="924" y="448"/>
                  </a:lnTo>
                  <a:lnTo>
                    <a:pt x="675" y="656"/>
                  </a:lnTo>
                  <a:lnTo>
                    <a:pt x="447" y="885"/>
                  </a:lnTo>
                  <a:cubicBezTo>
                    <a:pt x="289" y="1034"/>
                    <a:pt x="139" y="1192"/>
                    <a:pt x="0" y="1342"/>
                  </a:cubicBezTo>
                  <a:lnTo>
                    <a:pt x="74" y="1425"/>
                  </a:lnTo>
                  <a:lnTo>
                    <a:pt x="60" y="1490"/>
                  </a:lnTo>
                  <a:cubicBezTo>
                    <a:pt x="88" y="1495"/>
                    <a:pt x="117" y="1501"/>
                    <a:pt x="146" y="1506"/>
                  </a:cubicBezTo>
                  <a:lnTo>
                    <a:pt x="146" y="1506"/>
                  </a:lnTo>
                  <a:lnTo>
                    <a:pt x="150" y="1510"/>
                  </a:lnTo>
                  <a:cubicBezTo>
                    <a:pt x="150" y="1509"/>
                    <a:pt x="151" y="1508"/>
                    <a:pt x="152" y="1507"/>
                  </a:cubicBezTo>
                  <a:lnTo>
                    <a:pt x="152" y="1507"/>
                  </a:lnTo>
                  <a:cubicBezTo>
                    <a:pt x="293" y="1535"/>
                    <a:pt x="440" y="1567"/>
                    <a:pt x="586" y="1600"/>
                  </a:cubicBezTo>
                  <a:cubicBezTo>
                    <a:pt x="675" y="1620"/>
                    <a:pt x="755" y="1659"/>
                    <a:pt x="834" y="1699"/>
                  </a:cubicBezTo>
                  <a:lnTo>
                    <a:pt x="1092" y="1808"/>
                  </a:lnTo>
                  <a:lnTo>
                    <a:pt x="1262" y="1887"/>
                  </a:lnTo>
                  <a:lnTo>
                    <a:pt x="1351" y="1927"/>
                  </a:lnTo>
                  <a:lnTo>
                    <a:pt x="1361" y="1937"/>
                  </a:lnTo>
                  <a:lnTo>
                    <a:pt x="1361" y="1918"/>
                  </a:lnTo>
                  <a:lnTo>
                    <a:pt x="1370" y="1887"/>
                  </a:lnTo>
                  <a:lnTo>
                    <a:pt x="1381" y="1828"/>
                  </a:lnTo>
                  <a:lnTo>
                    <a:pt x="1401" y="1649"/>
                  </a:lnTo>
                  <a:cubicBezTo>
                    <a:pt x="1410" y="1550"/>
                    <a:pt x="1420" y="1461"/>
                    <a:pt x="1420" y="1461"/>
                  </a:cubicBezTo>
                  <a:cubicBezTo>
                    <a:pt x="1440" y="1242"/>
                    <a:pt x="1450" y="1024"/>
                    <a:pt x="1480" y="806"/>
                  </a:cubicBezTo>
                  <a:cubicBezTo>
                    <a:pt x="1490" y="696"/>
                    <a:pt x="1509" y="587"/>
                    <a:pt x="1520" y="478"/>
                  </a:cubicBezTo>
                  <a:cubicBezTo>
                    <a:pt x="1529" y="448"/>
                    <a:pt x="1529" y="418"/>
                    <a:pt x="1529" y="389"/>
                  </a:cubicBezTo>
                  <a:lnTo>
                    <a:pt x="1529" y="289"/>
                  </a:lnTo>
                  <a:cubicBezTo>
                    <a:pt x="1529" y="210"/>
                    <a:pt x="1520" y="140"/>
                    <a:pt x="1500" y="60"/>
                  </a:cubicBezTo>
                  <a:lnTo>
                    <a:pt x="14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6005325" y="2120675"/>
              <a:ext cx="120675" cy="33550"/>
            </a:xfrm>
            <a:custGeom>
              <a:avLst/>
              <a:gdLst/>
              <a:ahLst/>
              <a:cxnLst/>
              <a:rect l="l" t="t" r="r" b="b"/>
              <a:pathLst>
                <a:path w="4827" h="1342" extrusionOk="0">
                  <a:moveTo>
                    <a:pt x="4718" y="0"/>
                  </a:moveTo>
                  <a:cubicBezTo>
                    <a:pt x="4281" y="80"/>
                    <a:pt x="3833" y="150"/>
                    <a:pt x="3407" y="269"/>
                  </a:cubicBezTo>
                  <a:cubicBezTo>
                    <a:pt x="3188" y="328"/>
                    <a:pt x="2970" y="388"/>
                    <a:pt x="2761" y="447"/>
                  </a:cubicBezTo>
                  <a:cubicBezTo>
                    <a:pt x="2761" y="447"/>
                    <a:pt x="2602" y="507"/>
                    <a:pt x="2443" y="556"/>
                  </a:cubicBezTo>
                  <a:cubicBezTo>
                    <a:pt x="2295" y="616"/>
                    <a:pt x="2136" y="675"/>
                    <a:pt x="2136" y="675"/>
                  </a:cubicBezTo>
                  <a:cubicBezTo>
                    <a:pt x="2026" y="725"/>
                    <a:pt x="1927" y="755"/>
                    <a:pt x="1828" y="805"/>
                  </a:cubicBezTo>
                  <a:lnTo>
                    <a:pt x="1530" y="953"/>
                  </a:lnTo>
                  <a:lnTo>
                    <a:pt x="1232" y="1103"/>
                  </a:lnTo>
                  <a:lnTo>
                    <a:pt x="1113" y="1162"/>
                  </a:lnTo>
                  <a:lnTo>
                    <a:pt x="1093" y="1172"/>
                  </a:lnTo>
                  <a:cubicBezTo>
                    <a:pt x="1093" y="1172"/>
                    <a:pt x="1093" y="1162"/>
                    <a:pt x="1084" y="1162"/>
                  </a:cubicBezTo>
                  <a:lnTo>
                    <a:pt x="1053" y="1123"/>
                  </a:lnTo>
                  <a:lnTo>
                    <a:pt x="845" y="854"/>
                  </a:lnTo>
                  <a:cubicBezTo>
                    <a:pt x="775" y="765"/>
                    <a:pt x="706" y="675"/>
                    <a:pt x="627" y="606"/>
                  </a:cubicBezTo>
                  <a:cubicBezTo>
                    <a:pt x="468" y="437"/>
                    <a:pt x="319" y="278"/>
                    <a:pt x="160" y="119"/>
                  </a:cubicBezTo>
                  <a:lnTo>
                    <a:pt x="1" y="289"/>
                  </a:lnTo>
                  <a:cubicBezTo>
                    <a:pt x="160" y="437"/>
                    <a:pt x="329" y="576"/>
                    <a:pt x="488" y="725"/>
                  </a:cubicBezTo>
                  <a:cubicBezTo>
                    <a:pt x="577" y="795"/>
                    <a:pt x="647" y="874"/>
                    <a:pt x="726" y="964"/>
                  </a:cubicBezTo>
                  <a:lnTo>
                    <a:pt x="954" y="1212"/>
                  </a:lnTo>
                  <a:lnTo>
                    <a:pt x="1033" y="1301"/>
                  </a:lnTo>
                  <a:cubicBezTo>
                    <a:pt x="1044" y="1311"/>
                    <a:pt x="1053" y="1341"/>
                    <a:pt x="1073" y="1341"/>
                  </a:cubicBezTo>
                  <a:lnTo>
                    <a:pt x="1133" y="1301"/>
                  </a:lnTo>
                  <a:lnTo>
                    <a:pt x="1302" y="1212"/>
                  </a:lnTo>
                  <a:lnTo>
                    <a:pt x="1590" y="1053"/>
                  </a:lnTo>
                  <a:lnTo>
                    <a:pt x="1878" y="904"/>
                  </a:lnTo>
                  <a:cubicBezTo>
                    <a:pt x="1977" y="854"/>
                    <a:pt x="2086" y="825"/>
                    <a:pt x="2185" y="785"/>
                  </a:cubicBezTo>
                  <a:cubicBezTo>
                    <a:pt x="2185" y="785"/>
                    <a:pt x="2344" y="725"/>
                    <a:pt x="2493" y="675"/>
                  </a:cubicBezTo>
                  <a:lnTo>
                    <a:pt x="2811" y="576"/>
                  </a:lnTo>
                  <a:cubicBezTo>
                    <a:pt x="3019" y="517"/>
                    <a:pt x="3238" y="477"/>
                    <a:pt x="3456" y="437"/>
                  </a:cubicBezTo>
                  <a:cubicBezTo>
                    <a:pt x="3903" y="348"/>
                    <a:pt x="4360" y="328"/>
                    <a:pt x="4826" y="318"/>
                  </a:cubicBezTo>
                  <a:lnTo>
                    <a:pt x="471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6066900" y="2153425"/>
              <a:ext cx="77950" cy="101575"/>
            </a:xfrm>
            <a:custGeom>
              <a:avLst/>
              <a:gdLst/>
              <a:ahLst/>
              <a:cxnLst/>
              <a:rect l="l" t="t" r="r" b="b"/>
              <a:pathLst>
                <a:path w="3118" h="4063" extrusionOk="0">
                  <a:moveTo>
                    <a:pt x="2900" y="1"/>
                  </a:moveTo>
                  <a:cubicBezTo>
                    <a:pt x="2652" y="378"/>
                    <a:pt x="2374" y="756"/>
                    <a:pt x="2056" y="1084"/>
                  </a:cubicBezTo>
                  <a:cubicBezTo>
                    <a:pt x="1907" y="1242"/>
                    <a:pt x="1748" y="1401"/>
                    <a:pt x="1579" y="1550"/>
                  </a:cubicBezTo>
                  <a:cubicBezTo>
                    <a:pt x="1579" y="1550"/>
                    <a:pt x="1460" y="1659"/>
                    <a:pt x="1331" y="1759"/>
                  </a:cubicBezTo>
                  <a:cubicBezTo>
                    <a:pt x="1202" y="1868"/>
                    <a:pt x="1063" y="1967"/>
                    <a:pt x="1063" y="1967"/>
                  </a:cubicBezTo>
                  <a:cubicBezTo>
                    <a:pt x="984" y="2026"/>
                    <a:pt x="894" y="2096"/>
                    <a:pt x="805" y="2156"/>
                  </a:cubicBezTo>
                  <a:lnTo>
                    <a:pt x="517" y="2315"/>
                  </a:lnTo>
                  <a:lnTo>
                    <a:pt x="239" y="2474"/>
                  </a:lnTo>
                  <a:lnTo>
                    <a:pt x="60" y="2563"/>
                  </a:lnTo>
                  <a:lnTo>
                    <a:pt x="11" y="2593"/>
                  </a:lnTo>
                  <a:cubicBezTo>
                    <a:pt x="0" y="2602"/>
                    <a:pt x="20" y="2633"/>
                    <a:pt x="20" y="2652"/>
                  </a:cubicBezTo>
                  <a:lnTo>
                    <a:pt x="50" y="2761"/>
                  </a:lnTo>
                  <a:lnTo>
                    <a:pt x="199" y="3417"/>
                  </a:lnTo>
                  <a:cubicBezTo>
                    <a:pt x="239" y="3625"/>
                    <a:pt x="258" y="3853"/>
                    <a:pt x="289" y="4062"/>
                  </a:cubicBezTo>
                  <a:lnTo>
                    <a:pt x="517" y="4023"/>
                  </a:lnTo>
                  <a:cubicBezTo>
                    <a:pt x="477" y="3804"/>
                    <a:pt x="437" y="3586"/>
                    <a:pt x="378" y="3367"/>
                  </a:cubicBezTo>
                  <a:cubicBezTo>
                    <a:pt x="308" y="3149"/>
                    <a:pt x="249" y="2940"/>
                    <a:pt x="179" y="2721"/>
                  </a:cubicBezTo>
                  <a:lnTo>
                    <a:pt x="159" y="2672"/>
                  </a:lnTo>
                  <a:lnTo>
                    <a:pt x="159" y="2662"/>
                  </a:lnTo>
                  <a:lnTo>
                    <a:pt x="169" y="2652"/>
                  </a:lnTo>
                  <a:lnTo>
                    <a:pt x="289" y="2582"/>
                  </a:lnTo>
                  <a:lnTo>
                    <a:pt x="576" y="2414"/>
                  </a:lnTo>
                  <a:lnTo>
                    <a:pt x="865" y="2245"/>
                  </a:lnTo>
                  <a:cubicBezTo>
                    <a:pt x="953" y="2196"/>
                    <a:pt x="1043" y="2126"/>
                    <a:pt x="1132" y="2057"/>
                  </a:cubicBezTo>
                  <a:cubicBezTo>
                    <a:pt x="1132" y="2057"/>
                    <a:pt x="1262" y="1967"/>
                    <a:pt x="1401" y="1868"/>
                  </a:cubicBezTo>
                  <a:cubicBezTo>
                    <a:pt x="1529" y="1768"/>
                    <a:pt x="1659" y="1659"/>
                    <a:pt x="1659" y="1659"/>
                  </a:cubicBezTo>
                  <a:cubicBezTo>
                    <a:pt x="1827" y="1520"/>
                    <a:pt x="1996" y="1371"/>
                    <a:pt x="2165" y="1223"/>
                  </a:cubicBezTo>
                  <a:cubicBezTo>
                    <a:pt x="2493" y="925"/>
                    <a:pt x="2800" y="587"/>
                    <a:pt x="3118" y="269"/>
                  </a:cubicBezTo>
                  <a:cubicBezTo>
                    <a:pt x="3118" y="269"/>
                    <a:pt x="3069" y="199"/>
                    <a:pt x="3009" y="130"/>
                  </a:cubicBezTo>
                  <a:cubicBezTo>
                    <a:pt x="2959" y="71"/>
                    <a:pt x="2900" y="1"/>
                    <a:pt x="29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5962650" y="2168575"/>
              <a:ext cx="56600" cy="97850"/>
            </a:xfrm>
            <a:custGeom>
              <a:avLst/>
              <a:gdLst/>
              <a:ahLst/>
              <a:cxnLst/>
              <a:rect l="l" t="t" r="r" b="b"/>
              <a:pathLst>
                <a:path w="2264" h="3914" extrusionOk="0">
                  <a:moveTo>
                    <a:pt x="159" y="1"/>
                  </a:moveTo>
                  <a:lnTo>
                    <a:pt x="0" y="180"/>
                  </a:lnTo>
                  <a:lnTo>
                    <a:pt x="388" y="537"/>
                  </a:lnTo>
                  <a:cubicBezTo>
                    <a:pt x="516" y="666"/>
                    <a:pt x="626" y="815"/>
                    <a:pt x="745" y="944"/>
                  </a:cubicBezTo>
                  <a:cubicBezTo>
                    <a:pt x="874" y="1073"/>
                    <a:pt x="964" y="1242"/>
                    <a:pt x="1072" y="1391"/>
                  </a:cubicBezTo>
                  <a:lnTo>
                    <a:pt x="1222" y="1609"/>
                  </a:lnTo>
                  <a:cubicBezTo>
                    <a:pt x="1271" y="1689"/>
                    <a:pt x="1311" y="1778"/>
                    <a:pt x="1350" y="1857"/>
                  </a:cubicBezTo>
                  <a:lnTo>
                    <a:pt x="1480" y="2096"/>
                  </a:lnTo>
                  <a:lnTo>
                    <a:pt x="1539" y="2225"/>
                  </a:lnTo>
                  <a:cubicBezTo>
                    <a:pt x="1559" y="2265"/>
                    <a:pt x="1569" y="2305"/>
                    <a:pt x="1589" y="2354"/>
                  </a:cubicBezTo>
                  <a:lnTo>
                    <a:pt x="1787" y="2861"/>
                  </a:lnTo>
                  <a:cubicBezTo>
                    <a:pt x="1827" y="3039"/>
                    <a:pt x="1867" y="3218"/>
                    <a:pt x="1917" y="3386"/>
                  </a:cubicBezTo>
                  <a:cubicBezTo>
                    <a:pt x="1917" y="3386"/>
                    <a:pt x="1937" y="3456"/>
                    <a:pt x="1946" y="3516"/>
                  </a:cubicBezTo>
                  <a:lnTo>
                    <a:pt x="1966" y="3655"/>
                  </a:lnTo>
                  <a:cubicBezTo>
                    <a:pt x="1966" y="3695"/>
                    <a:pt x="1976" y="3744"/>
                    <a:pt x="1986" y="3794"/>
                  </a:cubicBezTo>
                  <a:lnTo>
                    <a:pt x="2016" y="3913"/>
                  </a:lnTo>
                  <a:lnTo>
                    <a:pt x="2264" y="3873"/>
                  </a:lnTo>
                  <a:lnTo>
                    <a:pt x="2215" y="3734"/>
                  </a:lnTo>
                  <a:cubicBezTo>
                    <a:pt x="2195" y="3684"/>
                    <a:pt x="2184" y="3645"/>
                    <a:pt x="2175" y="3605"/>
                  </a:cubicBezTo>
                  <a:lnTo>
                    <a:pt x="2135" y="3466"/>
                  </a:lnTo>
                  <a:cubicBezTo>
                    <a:pt x="2115" y="3406"/>
                    <a:pt x="2095" y="3337"/>
                    <a:pt x="2095" y="3337"/>
                  </a:cubicBezTo>
                  <a:cubicBezTo>
                    <a:pt x="2026" y="3168"/>
                    <a:pt x="1966" y="2989"/>
                    <a:pt x="1917" y="2811"/>
                  </a:cubicBezTo>
                  <a:cubicBezTo>
                    <a:pt x="1837" y="2642"/>
                    <a:pt x="1758" y="2473"/>
                    <a:pt x="1688" y="2305"/>
                  </a:cubicBezTo>
                  <a:cubicBezTo>
                    <a:pt x="1668" y="2265"/>
                    <a:pt x="1659" y="2215"/>
                    <a:pt x="1639" y="2175"/>
                  </a:cubicBezTo>
                  <a:lnTo>
                    <a:pt x="1569" y="2056"/>
                  </a:lnTo>
                  <a:lnTo>
                    <a:pt x="1440" y="1808"/>
                  </a:lnTo>
                  <a:cubicBezTo>
                    <a:pt x="1400" y="1729"/>
                    <a:pt x="1361" y="1639"/>
                    <a:pt x="1311" y="1559"/>
                  </a:cubicBezTo>
                  <a:lnTo>
                    <a:pt x="1162" y="1331"/>
                  </a:lnTo>
                  <a:cubicBezTo>
                    <a:pt x="1063" y="1173"/>
                    <a:pt x="973" y="1003"/>
                    <a:pt x="854" y="864"/>
                  </a:cubicBezTo>
                  <a:cubicBezTo>
                    <a:pt x="745" y="716"/>
                    <a:pt x="646" y="557"/>
                    <a:pt x="527" y="418"/>
                  </a:cubicBezTo>
                  <a:cubicBezTo>
                    <a:pt x="397" y="279"/>
                    <a:pt x="278" y="140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5946750" y="2185200"/>
              <a:ext cx="49925" cy="85425"/>
            </a:xfrm>
            <a:custGeom>
              <a:avLst/>
              <a:gdLst/>
              <a:ahLst/>
              <a:cxnLst/>
              <a:rect l="l" t="t" r="r" b="b"/>
              <a:pathLst>
                <a:path w="1997" h="3417" extrusionOk="0">
                  <a:moveTo>
                    <a:pt x="159" y="1"/>
                  </a:moveTo>
                  <a:lnTo>
                    <a:pt x="1" y="180"/>
                  </a:lnTo>
                  <a:cubicBezTo>
                    <a:pt x="110" y="279"/>
                    <a:pt x="229" y="388"/>
                    <a:pt x="338" y="488"/>
                  </a:cubicBezTo>
                  <a:cubicBezTo>
                    <a:pt x="448" y="597"/>
                    <a:pt x="547" y="726"/>
                    <a:pt x="656" y="845"/>
                  </a:cubicBezTo>
                  <a:cubicBezTo>
                    <a:pt x="766" y="954"/>
                    <a:pt x="845" y="1093"/>
                    <a:pt x="934" y="1223"/>
                  </a:cubicBezTo>
                  <a:lnTo>
                    <a:pt x="1073" y="1421"/>
                  </a:lnTo>
                  <a:cubicBezTo>
                    <a:pt x="1113" y="1481"/>
                    <a:pt x="1143" y="1560"/>
                    <a:pt x="1183" y="1629"/>
                  </a:cubicBezTo>
                  <a:lnTo>
                    <a:pt x="1291" y="1838"/>
                  </a:lnTo>
                  <a:lnTo>
                    <a:pt x="1351" y="1947"/>
                  </a:lnTo>
                  <a:cubicBezTo>
                    <a:pt x="1361" y="1977"/>
                    <a:pt x="1371" y="2017"/>
                    <a:pt x="1391" y="2057"/>
                  </a:cubicBezTo>
                  <a:lnTo>
                    <a:pt x="1550" y="2503"/>
                  </a:lnTo>
                  <a:cubicBezTo>
                    <a:pt x="1589" y="2652"/>
                    <a:pt x="1629" y="2811"/>
                    <a:pt x="1659" y="2960"/>
                  </a:cubicBezTo>
                  <a:cubicBezTo>
                    <a:pt x="1659" y="2960"/>
                    <a:pt x="1679" y="3019"/>
                    <a:pt x="1689" y="3079"/>
                  </a:cubicBezTo>
                  <a:cubicBezTo>
                    <a:pt x="1699" y="3138"/>
                    <a:pt x="1708" y="3188"/>
                    <a:pt x="1708" y="3188"/>
                  </a:cubicBezTo>
                  <a:cubicBezTo>
                    <a:pt x="1708" y="3228"/>
                    <a:pt x="1719" y="3268"/>
                    <a:pt x="1728" y="3308"/>
                  </a:cubicBezTo>
                  <a:lnTo>
                    <a:pt x="1748" y="3416"/>
                  </a:lnTo>
                  <a:lnTo>
                    <a:pt x="1997" y="3377"/>
                  </a:lnTo>
                  <a:lnTo>
                    <a:pt x="1947" y="3248"/>
                  </a:lnTo>
                  <a:cubicBezTo>
                    <a:pt x="1937" y="3218"/>
                    <a:pt x="1927" y="3178"/>
                    <a:pt x="1917" y="3138"/>
                  </a:cubicBezTo>
                  <a:cubicBezTo>
                    <a:pt x="1917" y="3138"/>
                    <a:pt x="1897" y="3079"/>
                    <a:pt x="1887" y="3030"/>
                  </a:cubicBezTo>
                  <a:lnTo>
                    <a:pt x="1847" y="2910"/>
                  </a:lnTo>
                  <a:cubicBezTo>
                    <a:pt x="1788" y="2761"/>
                    <a:pt x="1739" y="2613"/>
                    <a:pt x="1689" y="2454"/>
                  </a:cubicBezTo>
                  <a:cubicBezTo>
                    <a:pt x="1619" y="2304"/>
                    <a:pt x="1550" y="2165"/>
                    <a:pt x="1490" y="2017"/>
                  </a:cubicBezTo>
                  <a:cubicBezTo>
                    <a:pt x="1470" y="1977"/>
                    <a:pt x="1461" y="1937"/>
                    <a:pt x="1441" y="1898"/>
                  </a:cubicBezTo>
                  <a:lnTo>
                    <a:pt x="1381" y="1798"/>
                  </a:lnTo>
                  <a:lnTo>
                    <a:pt x="1272" y="1580"/>
                  </a:lnTo>
                  <a:cubicBezTo>
                    <a:pt x="1232" y="1510"/>
                    <a:pt x="1202" y="1431"/>
                    <a:pt x="1163" y="1362"/>
                  </a:cubicBezTo>
                  <a:lnTo>
                    <a:pt x="1024" y="1163"/>
                  </a:lnTo>
                  <a:cubicBezTo>
                    <a:pt x="944" y="1024"/>
                    <a:pt x="874" y="875"/>
                    <a:pt x="766" y="755"/>
                  </a:cubicBezTo>
                  <a:cubicBezTo>
                    <a:pt x="666" y="627"/>
                    <a:pt x="587" y="488"/>
                    <a:pt x="477" y="369"/>
                  </a:cubicBezTo>
                  <a:cubicBezTo>
                    <a:pt x="368" y="249"/>
                    <a:pt x="269" y="130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6122250" y="2121175"/>
              <a:ext cx="23375" cy="36025"/>
            </a:xfrm>
            <a:custGeom>
              <a:avLst/>
              <a:gdLst/>
              <a:ahLst/>
              <a:cxnLst/>
              <a:rect l="l" t="t" r="r" b="b"/>
              <a:pathLst>
                <a:path w="935" h="1441" extrusionOk="0">
                  <a:moveTo>
                    <a:pt x="120" y="0"/>
                  </a:moveTo>
                  <a:lnTo>
                    <a:pt x="1" y="229"/>
                  </a:lnTo>
                  <a:cubicBezTo>
                    <a:pt x="21" y="269"/>
                    <a:pt x="70" y="269"/>
                    <a:pt x="110" y="318"/>
                  </a:cubicBezTo>
                  <a:cubicBezTo>
                    <a:pt x="149" y="358"/>
                    <a:pt x="189" y="397"/>
                    <a:pt x="219" y="447"/>
                  </a:cubicBezTo>
                  <a:cubicBezTo>
                    <a:pt x="288" y="556"/>
                    <a:pt x="358" y="666"/>
                    <a:pt x="418" y="785"/>
                  </a:cubicBezTo>
                  <a:cubicBezTo>
                    <a:pt x="487" y="894"/>
                    <a:pt x="537" y="1003"/>
                    <a:pt x="586" y="1123"/>
                  </a:cubicBezTo>
                  <a:cubicBezTo>
                    <a:pt x="606" y="1172"/>
                    <a:pt x="616" y="1231"/>
                    <a:pt x="636" y="1281"/>
                  </a:cubicBezTo>
                  <a:cubicBezTo>
                    <a:pt x="646" y="1341"/>
                    <a:pt x="646" y="1381"/>
                    <a:pt x="646" y="1430"/>
                  </a:cubicBezTo>
                  <a:lnTo>
                    <a:pt x="934" y="1440"/>
                  </a:lnTo>
                  <a:cubicBezTo>
                    <a:pt x="894" y="1370"/>
                    <a:pt x="864" y="1291"/>
                    <a:pt x="825" y="1231"/>
                  </a:cubicBezTo>
                  <a:lnTo>
                    <a:pt x="716" y="1053"/>
                  </a:lnTo>
                  <a:lnTo>
                    <a:pt x="507" y="725"/>
                  </a:lnTo>
                  <a:cubicBezTo>
                    <a:pt x="447" y="616"/>
                    <a:pt x="398" y="497"/>
                    <a:pt x="348" y="377"/>
                  </a:cubicBezTo>
                  <a:cubicBezTo>
                    <a:pt x="319" y="318"/>
                    <a:pt x="288" y="258"/>
                    <a:pt x="259" y="189"/>
                  </a:cubicBezTo>
                  <a:cubicBezTo>
                    <a:pt x="219" y="130"/>
                    <a:pt x="180" y="5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6002125" y="2184700"/>
              <a:ext cx="50900" cy="37150"/>
            </a:xfrm>
            <a:custGeom>
              <a:avLst/>
              <a:gdLst/>
              <a:ahLst/>
              <a:cxnLst/>
              <a:rect l="l" t="t" r="r" b="b"/>
              <a:pathLst>
                <a:path w="2036" h="1486" extrusionOk="0">
                  <a:moveTo>
                    <a:pt x="1847" y="120"/>
                  </a:moveTo>
                  <a:lnTo>
                    <a:pt x="1837" y="140"/>
                  </a:lnTo>
                  <a:cubicBezTo>
                    <a:pt x="1827" y="170"/>
                    <a:pt x="1817" y="190"/>
                    <a:pt x="1797" y="219"/>
                  </a:cubicBezTo>
                  <a:lnTo>
                    <a:pt x="1757" y="269"/>
                  </a:lnTo>
                  <a:cubicBezTo>
                    <a:pt x="1737" y="289"/>
                    <a:pt x="1728" y="309"/>
                    <a:pt x="1708" y="339"/>
                  </a:cubicBezTo>
                  <a:cubicBezTo>
                    <a:pt x="1638" y="418"/>
                    <a:pt x="1559" y="497"/>
                    <a:pt x="1479" y="577"/>
                  </a:cubicBezTo>
                  <a:cubicBezTo>
                    <a:pt x="1331" y="736"/>
                    <a:pt x="1201" y="905"/>
                    <a:pt x="1053" y="1064"/>
                  </a:cubicBezTo>
                  <a:cubicBezTo>
                    <a:pt x="1053" y="1064"/>
                    <a:pt x="1013" y="1113"/>
                    <a:pt x="963" y="1163"/>
                  </a:cubicBezTo>
                  <a:lnTo>
                    <a:pt x="864" y="1262"/>
                  </a:lnTo>
                  <a:cubicBezTo>
                    <a:pt x="856" y="1262"/>
                    <a:pt x="848" y="1275"/>
                    <a:pt x="845" y="1275"/>
                  </a:cubicBezTo>
                  <a:cubicBezTo>
                    <a:pt x="844" y="1275"/>
                    <a:pt x="844" y="1274"/>
                    <a:pt x="844" y="1272"/>
                  </a:cubicBezTo>
                  <a:lnTo>
                    <a:pt x="824" y="1243"/>
                  </a:lnTo>
                  <a:cubicBezTo>
                    <a:pt x="834" y="1243"/>
                    <a:pt x="795" y="1153"/>
                    <a:pt x="784" y="1153"/>
                  </a:cubicBezTo>
                  <a:cubicBezTo>
                    <a:pt x="695" y="994"/>
                    <a:pt x="605" y="825"/>
                    <a:pt x="516" y="656"/>
                  </a:cubicBezTo>
                  <a:lnTo>
                    <a:pt x="447" y="537"/>
                  </a:lnTo>
                  <a:lnTo>
                    <a:pt x="358" y="418"/>
                  </a:lnTo>
                  <a:lnTo>
                    <a:pt x="315" y="368"/>
                  </a:lnTo>
                  <a:lnTo>
                    <a:pt x="315" y="368"/>
                  </a:lnTo>
                  <a:cubicBezTo>
                    <a:pt x="442" y="333"/>
                    <a:pt x="568" y="299"/>
                    <a:pt x="695" y="269"/>
                  </a:cubicBezTo>
                  <a:lnTo>
                    <a:pt x="1022" y="200"/>
                  </a:lnTo>
                  <a:lnTo>
                    <a:pt x="1340" y="160"/>
                  </a:lnTo>
                  <a:lnTo>
                    <a:pt x="1658" y="130"/>
                  </a:lnTo>
                  <a:lnTo>
                    <a:pt x="1777" y="120"/>
                  </a:lnTo>
                  <a:close/>
                  <a:moveTo>
                    <a:pt x="1658" y="1"/>
                  </a:moveTo>
                  <a:lnTo>
                    <a:pt x="1331" y="21"/>
                  </a:lnTo>
                  <a:lnTo>
                    <a:pt x="1003" y="51"/>
                  </a:lnTo>
                  <a:lnTo>
                    <a:pt x="675" y="100"/>
                  </a:lnTo>
                  <a:cubicBezTo>
                    <a:pt x="457" y="130"/>
                    <a:pt x="248" y="170"/>
                    <a:pt x="40" y="210"/>
                  </a:cubicBezTo>
                  <a:lnTo>
                    <a:pt x="54" y="321"/>
                  </a:lnTo>
                  <a:lnTo>
                    <a:pt x="54" y="321"/>
                  </a:lnTo>
                  <a:lnTo>
                    <a:pt x="0" y="369"/>
                  </a:lnTo>
                  <a:cubicBezTo>
                    <a:pt x="23" y="387"/>
                    <a:pt x="46" y="406"/>
                    <a:pt x="68" y="425"/>
                  </a:cubicBezTo>
                  <a:lnTo>
                    <a:pt x="68" y="425"/>
                  </a:lnTo>
                  <a:lnTo>
                    <a:pt x="69" y="438"/>
                  </a:lnTo>
                  <a:cubicBezTo>
                    <a:pt x="72" y="437"/>
                    <a:pt x="76" y="436"/>
                    <a:pt x="79" y="435"/>
                  </a:cubicBezTo>
                  <a:lnTo>
                    <a:pt x="79" y="435"/>
                  </a:lnTo>
                  <a:cubicBezTo>
                    <a:pt x="315" y="649"/>
                    <a:pt x="486" y="936"/>
                    <a:pt x="665" y="1223"/>
                  </a:cubicBezTo>
                  <a:cubicBezTo>
                    <a:pt x="665" y="1222"/>
                    <a:pt x="665" y="1222"/>
                    <a:pt x="665" y="1222"/>
                  </a:cubicBezTo>
                  <a:cubicBezTo>
                    <a:pt x="670" y="1222"/>
                    <a:pt x="744" y="1382"/>
                    <a:pt x="744" y="1382"/>
                  </a:cubicBezTo>
                  <a:lnTo>
                    <a:pt x="784" y="1470"/>
                  </a:lnTo>
                  <a:lnTo>
                    <a:pt x="795" y="1481"/>
                  </a:lnTo>
                  <a:cubicBezTo>
                    <a:pt x="795" y="1484"/>
                    <a:pt x="796" y="1485"/>
                    <a:pt x="797" y="1485"/>
                  </a:cubicBezTo>
                  <a:cubicBezTo>
                    <a:pt x="800" y="1485"/>
                    <a:pt x="804" y="1481"/>
                    <a:pt x="804" y="1481"/>
                  </a:cubicBezTo>
                  <a:lnTo>
                    <a:pt x="824" y="1451"/>
                  </a:lnTo>
                  <a:lnTo>
                    <a:pt x="864" y="1411"/>
                  </a:lnTo>
                  <a:lnTo>
                    <a:pt x="1003" y="1272"/>
                  </a:lnTo>
                  <a:cubicBezTo>
                    <a:pt x="1062" y="1203"/>
                    <a:pt x="1132" y="1133"/>
                    <a:pt x="1132" y="1133"/>
                  </a:cubicBezTo>
                  <a:cubicBezTo>
                    <a:pt x="1291" y="964"/>
                    <a:pt x="1410" y="795"/>
                    <a:pt x="1559" y="636"/>
                  </a:cubicBezTo>
                  <a:cubicBezTo>
                    <a:pt x="1638" y="567"/>
                    <a:pt x="1718" y="488"/>
                    <a:pt x="1787" y="398"/>
                  </a:cubicBezTo>
                  <a:lnTo>
                    <a:pt x="1847" y="339"/>
                  </a:lnTo>
                  <a:lnTo>
                    <a:pt x="1907" y="259"/>
                  </a:lnTo>
                  <a:cubicBezTo>
                    <a:pt x="1936" y="190"/>
                    <a:pt x="1986" y="130"/>
                    <a:pt x="2015" y="51"/>
                  </a:cubicBezTo>
                  <a:lnTo>
                    <a:pt x="20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6074100" y="2253975"/>
              <a:ext cx="100050" cy="72500"/>
            </a:xfrm>
            <a:custGeom>
              <a:avLst/>
              <a:gdLst/>
              <a:ahLst/>
              <a:cxnLst/>
              <a:rect l="l" t="t" r="r" b="b"/>
              <a:pathLst>
                <a:path w="4002" h="2900" extrusionOk="0">
                  <a:moveTo>
                    <a:pt x="229" y="1"/>
                  </a:moveTo>
                  <a:lnTo>
                    <a:pt x="1" y="40"/>
                  </a:lnTo>
                  <a:lnTo>
                    <a:pt x="90" y="358"/>
                  </a:lnTo>
                  <a:lnTo>
                    <a:pt x="149" y="685"/>
                  </a:lnTo>
                  <a:cubicBezTo>
                    <a:pt x="179" y="904"/>
                    <a:pt x="229" y="1122"/>
                    <a:pt x="248" y="1341"/>
                  </a:cubicBezTo>
                  <a:lnTo>
                    <a:pt x="248" y="1460"/>
                  </a:lnTo>
                  <a:cubicBezTo>
                    <a:pt x="259" y="1480"/>
                    <a:pt x="248" y="1510"/>
                    <a:pt x="259" y="1519"/>
                  </a:cubicBezTo>
                  <a:lnTo>
                    <a:pt x="328" y="1530"/>
                  </a:lnTo>
                  <a:lnTo>
                    <a:pt x="517" y="1550"/>
                  </a:lnTo>
                  <a:lnTo>
                    <a:pt x="844" y="1599"/>
                  </a:lnTo>
                  <a:lnTo>
                    <a:pt x="1162" y="1638"/>
                  </a:lnTo>
                  <a:cubicBezTo>
                    <a:pt x="1272" y="1658"/>
                    <a:pt x="1371" y="1698"/>
                    <a:pt x="1480" y="1728"/>
                  </a:cubicBezTo>
                  <a:cubicBezTo>
                    <a:pt x="1480" y="1728"/>
                    <a:pt x="1639" y="1768"/>
                    <a:pt x="1797" y="1817"/>
                  </a:cubicBezTo>
                  <a:lnTo>
                    <a:pt x="2115" y="1917"/>
                  </a:lnTo>
                  <a:cubicBezTo>
                    <a:pt x="2324" y="2006"/>
                    <a:pt x="2532" y="2095"/>
                    <a:pt x="2731" y="2195"/>
                  </a:cubicBezTo>
                  <a:cubicBezTo>
                    <a:pt x="3148" y="2384"/>
                    <a:pt x="3516" y="2631"/>
                    <a:pt x="3893" y="2900"/>
                  </a:cubicBezTo>
                  <a:lnTo>
                    <a:pt x="4002" y="2572"/>
                  </a:lnTo>
                  <a:cubicBezTo>
                    <a:pt x="3803" y="2473"/>
                    <a:pt x="3604" y="2384"/>
                    <a:pt x="3396" y="2284"/>
                  </a:cubicBezTo>
                  <a:cubicBezTo>
                    <a:pt x="3198" y="2195"/>
                    <a:pt x="2989" y="2106"/>
                    <a:pt x="2770" y="2026"/>
                  </a:cubicBezTo>
                  <a:lnTo>
                    <a:pt x="2145" y="1788"/>
                  </a:lnTo>
                  <a:cubicBezTo>
                    <a:pt x="2145" y="1788"/>
                    <a:pt x="1986" y="1748"/>
                    <a:pt x="1828" y="1698"/>
                  </a:cubicBezTo>
                  <a:cubicBezTo>
                    <a:pt x="1658" y="1658"/>
                    <a:pt x="1500" y="1609"/>
                    <a:pt x="1500" y="1609"/>
                  </a:cubicBezTo>
                  <a:cubicBezTo>
                    <a:pt x="1400" y="1579"/>
                    <a:pt x="1291" y="1550"/>
                    <a:pt x="1182" y="1530"/>
                  </a:cubicBezTo>
                  <a:lnTo>
                    <a:pt x="855" y="1480"/>
                  </a:lnTo>
                  <a:lnTo>
                    <a:pt x="537" y="1430"/>
                  </a:lnTo>
                  <a:lnTo>
                    <a:pt x="398" y="1400"/>
                  </a:lnTo>
                  <a:lnTo>
                    <a:pt x="387" y="1400"/>
                  </a:lnTo>
                  <a:cubicBezTo>
                    <a:pt x="378" y="1400"/>
                    <a:pt x="387" y="1391"/>
                    <a:pt x="378" y="1380"/>
                  </a:cubicBezTo>
                  <a:lnTo>
                    <a:pt x="387" y="1331"/>
                  </a:lnTo>
                  <a:cubicBezTo>
                    <a:pt x="378" y="1113"/>
                    <a:pt x="348" y="884"/>
                    <a:pt x="328" y="665"/>
                  </a:cubicBezTo>
                  <a:lnTo>
                    <a:pt x="298" y="328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6055475" y="2354500"/>
              <a:ext cx="112725" cy="46450"/>
            </a:xfrm>
            <a:custGeom>
              <a:avLst/>
              <a:gdLst/>
              <a:ahLst/>
              <a:cxnLst/>
              <a:rect l="l" t="t" r="r" b="b"/>
              <a:pathLst>
                <a:path w="4509" h="1858" extrusionOk="0">
                  <a:moveTo>
                    <a:pt x="4488" y="0"/>
                  </a:moveTo>
                  <a:cubicBezTo>
                    <a:pt x="4062" y="150"/>
                    <a:pt x="3625" y="298"/>
                    <a:pt x="3188" y="378"/>
                  </a:cubicBezTo>
                  <a:cubicBezTo>
                    <a:pt x="2959" y="417"/>
                    <a:pt x="2751" y="468"/>
                    <a:pt x="2523" y="487"/>
                  </a:cubicBezTo>
                  <a:cubicBezTo>
                    <a:pt x="2523" y="487"/>
                    <a:pt x="2364" y="497"/>
                    <a:pt x="2195" y="497"/>
                  </a:cubicBezTo>
                  <a:cubicBezTo>
                    <a:pt x="2026" y="507"/>
                    <a:pt x="1858" y="507"/>
                    <a:pt x="1858" y="507"/>
                  </a:cubicBezTo>
                  <a:cubicBezTo>
                    <a:pt x="1785" y="507"/>
                    <a:pt x="1712" y="511"/>
                    <a:pt x="1639" y="511"/>
                  </a:cubicBezTo>
                  <a:cubicBezTo>
                    <a:pt x="1603" y="511"/>
                    <a:pt x="1566" y="510"/>
                    <a:pt x="1530" y="507"/>
                  </a:cubicBezTo>
                  <a:lnTo>
                    <a:pt x="1202" y="468"/>
                  </a:lnTo>
                  <a:lnTo>
                    <a:pt x="885" y="428"/>
                  </a:lnTo>
                  <a:lnTo>
                    <a:pt x="686" y="398"/>
                  </a:lnTo>
                  <a:lnTo>
                    <a:pt x="626" y="388"/>
                  </a:lnTo>
                  <a:cubicBezTo>
                    <a:pt x="607" y="398"/>
                    <a:pt x="607" y="428"/>
                    <a:pt x="596" y="448"/>
                  </a:cubicBezTo>
                  <a:lnTo>
                    <a:pt x="557" y="557"/>
                  </a:lnTo>
                  <a:lnTo>
                    <a:pt x="437" y="865"/>
                  </a:lnTo>
                  <a:cubicBezTo>
                    <a:pt x="398" y="974"/>
                    <a:pt x="348" y="1073"/>
                    <a:pt x="298" y="1172"/>
                  </a:cubicBezTo>
                  <a:cubicBezTo>
                    <a:pt x="199" y="1361"/>
                    <a:pt x="100" y="1560"/>
                    <a:pt x="1" y="1758"/>
                  </a:cubicBezTo>
                  <a:lnTo>
                    <a:pt x="219" y="1858"/>
                  </a:lnTo>
                  <a:cubicBezTo>
                    <a:pt x="298" y="1649"/>
                    <a:pt x="388" y="1441"/>
                    <a:pt x="468" y="1232"/>
                  </a:cubicBezTo>
                  <a:cubicBezTo>
                    <a:pt x="507" y="1132"/>
                    <a:pt x="557" y="1033"/>
                    <a:pt x="596" y="924"/>
                  </a:cubicBezTo>
                  <a:lnTo>
                    <a:pt x="686" y="596"/>
                  </a:lnTo>
                  <a:lnTo>
                    <a:pt x="706" y="557"/>
                  </a:lnTo>
                  <a:lnTo>
                    <a:pt x="706" y="537"/>
                  </a:lnTo>
                  <a:lnTo>
                    <a:pt x="726" y="537"/>
                  </a:lnTo>
                  <a:lnTo>
                    <a:pt x="854" y="547"/>
                  </a:lnTo>
                  <a:lnTo>
                    <a:pt x="1182" y="587"/>
                  </a:lnTo>
                  <a:lnTo>
                    <a:pt x="1520" y="616"/>
                  </a:lnTo>
                  <a:cubicBezTo>
                    <a:pt x="1576" y="626"/>
                    <a:pt x="1631" y="629"/>
                    <a:pt x="1687" y="629"/>
                  </a:cubicBezTo>
                  <a:cubicBezTo>
                    <a:pt x="1741" y="629"/>
                    <a:pt x="1794" y="626"/>
                    <a:pt x="1847" y="626"/>
                  </a:cubicBezTo>
                  <a:lnTo>
                    <a:pt x="2185" y="626"/>
                  </a:lnTo>
                  <a:cubicBezTo>
                    <a:pt x="2354" y="616"/>
                    <a:pt x="2523" y="616"/>
                    <a:pt x="2523" y="616"/>
                  </a:cubicBezTo>
                  <a:cubicBezTo>
                    <a:pt x="2741" y="596"/>
                    <a:pt x="2970" y="576"/>
                    <a:pt x="3188" y="557"/>
                  </a:cubicBezTo>
                  <a:cubicBezTo>
                    <a:pt x="3635" y="517"/>
                    <a:pt x="4071" y="417"/>
                    <a:pt x="4508" y="338"/>
                  </a:cubicBezTo>
                  <a:lnTo>
                    <a:pt x="44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5999375" y="2265400"/>
              <a:ext cx="21625" cy="108975"/>
            </a:xfrm>
            <a:custGeom>
              <a:avLst/>
              <a:gdLst/>
              <a:ahLst/>
              <a:cxnLst/>
              <a:rect l="l" t="t" r="r" b="b"/>
              <a:pathLst>
                <a:path w="865" h="4359" extrusionOk="0">
                  <a:moveTo>
                    <a:pt x="785" y="0"/>
                  </a:moveTo>
                  <a:lnTo>
                    <a:pt x="547" y="40"/>
                  </a:lnTo>
                  <a:cubicBezTo>
                    <a:pt x="567" y="129"/>
                    <a:pt x="596" y="219"/>
                    <a:pt x="616" y="298"/>
                  </a:cubicBezTo>
                  <a:lnTo>
                    <a:pt x="646" y="566"/>
                  </a:lnTo>
                  <a:cubicBezTo>
                    <a:pt x="676" y="745"/>
                    <a:pt x="715" y="923"/>
                    <a:pt x="715" y="1102"/>
                  </a:cubicBezTo>
                  <a:cubicBezTo>
                    <a:pt x="715" y="1291"/>
                    <a:pt x="726" y="1470"/>
                    <a:pt x="726" y="1649"/>
                  </a:cubicBezTo>
                  <a:lnTo>
                    <a:pt x="676" y="2194"/>
                  </a:lnTo>
                  <a:cubicBezTo>
                    <a:pt x="656" y="2373"/>
                    <a:pt x="596" y="2552"/>
                    <a:pt x="567" y="2730"/>
                  </a:cubicBezTo>
                  <a:cubicBezTo>
                    <a:pt x="547" y="2820"/>
                    <a:pt x="537" y="2909"/>
                    <a:pt x="507" y="2999"/>
                  </a:cubicBezTo>
                  <a:lnTo>
                    <a:pt x="418" y="3257"/>
                  </a:lnTo>
                  <a:cubicBezTo>
                    <a:pt x="348" y="3425"/>
                    <a:pt x="309" y="3604"/>
                    <a:pt x="219" y="3763"/>
                  </a:cubicBezTo>
                  <a:lnTo>
                    <a:pt x="100" y="4001"/>
                  </a:lnTo>
                  <a:cubicBezTo>
                    <a:pt x="80" y="4041"/>
                    <a:pt x="60" y="4091"/>
                    <a:pt x="51" y="4131"/>
                  </a:cubicBezTo>
                  <a:lnTo>
                    <a:pt x="1" y="4250"/>
                  </a:lnTo>
                  <a:lnTo>
                    <a:pt x="229" y="4359"/>
                  </a:lnTo>
                  <a:lnTo>
                    <a:pt x="259" y="4220"/>
                  </a:lnTo>
                  <a:cubicBezTo>
                    <a:pt x="279" y="4171"/>
                    <a:pt x="279" y="4131"/>
                    <a:pt x="298" y="4081"/>
                  </a:cubicBezTo>
                  <a:lnTo>
                    <a:pt x="388" y="3823"/>
                  </a:lnTo>
                  <a:cubicBezTo>
                    <a:pt x="468" y="3654"/>
                    <a:pt x="497" y="3476"/>
                    <a:pt x="547" y="3297"/>
                  </a:cubicBezTo>
                  <a:lnTo>
                    <a:pt x="626" y="3028"/>
                  </a:lnTo>
                  <a:cubicBezTo>
                    <a:pt x="656" y="2939"/>
                    <a:pt x="656" y="2850"/>
                    <a:pt x="676" y="2750"/>
                  </a:cubicBezTo>
                  <a:cubicBezTo>
                    <a:pt x="706" y="2572"/>
                    <a:pt x="755" y="2393"/>
                    <a:pt x="775" y="2205"/>
                  </a:cubicBezTo>
                  <a:cubicBezTo>
                    <a:pt x="785" y="2026"/>
                    <a:pt x="805" y="1837"/>
                    <a:pt x="835" y="1658"/>
                  </a:cubicBezTo>
                  <a:cubicBezTo>
                    <a:pt x="845" y="1470"/>
                    <a:pt x="835" y="1291"/>
                    <a:pt x="845" y="1102"/>
                  </a:cubicBezTo>
                  <a:cubicBezTo>
                    <a:pt x="865" y="914"/>
                    <a:pt x="845" y="735"/>
                    <a:pt x="835" y="546"/>
                  </a:cubicBezTo>
                  <a:lnTo>
                    <a:pt x="825" y="268"/>
                  </a:lnTo>
                  <a:cubicBezTo>
                    <a:pt x="815" y="179"/>
                    <a:pt x="795" y="89"/>
                    <a:pt x="78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5978775" y="2269600"/>
              <a:ext cx="19400" cy="94850"/>
            </a:xfrm>
            <a:custGeom>
              <a:avLst/>
              <a:gdLst/>
              <a:ahLst/>
              <a:cxnLst/>
              <a:rect l="l" t="t" r="r" b="b"/>
              <a:pathLst>
                <a:path w="776" h="3794" extrusionOk="0">
                  <a:moveTo>
                    <a:pt x="705" y="1"/>
                  </a:moveTo>
                  <a:lnTo>
                    <a:pt x="477" y="40"/>
                  </a:lnTo>
                  <a:cubicBezTo>
                    <a:pt x="487" y="120"/>
                    <a:pt x="517" y="190"/>
                    <a:pt x="527" y="269"/>
                  </a:cubicBezTo>
                  <a:lnTo>
                    <a:pt x="566" y="497"/>
                  </a:lnTo>
                  <a:cubicBezTo>
                    <a:pt x="577" y="656"/>
                    <a:pt x="626" y="805"/>
                    <a:pt x="616" y="964"/>
                  </a:cubicBezTo>
                  <a:cubicBezTo>
                    <a:pt x="616" y="1123"/>
                    <a:pt x="636" y="1282"/>
                    <a:pt x="626" y="1441"/>
                  </a:cubicBezTo>
                  <a:cubicBezTo>
                    <a:pt x="616" y="1589"/>
                    <a:pt x="597" y="1748"/>
                    <a:pt x="586" y="1907"/>
                  </a:cubicBezTo>
                  <a:cubicBezTo>
                    <a:pt x="577" y="2066"/>
                    <a:pt x="517" y="2215"/>
                    <a:pt x="497" y="2374"/>
                  </a:cubicBezTo>
                  <a:cubicBezTo>
                    <a:pt x="477" y="2443"/>
                    <a:pt x="467" y="2523"/>
                    <a:pt x="438" y="2602"/>
                  </a:cubicBezTo>
                  <a:lnTo>
                    <a:pt x="358" y="2821"/>
                  </a:lnTo>
                  <a:cubicBezTo>
                    <a:pt x="299" y="2970"/>
                    <a:pt x="269" y="3129"/>
                    <a:pt x="189" y="3257"/>
                  </a:cubicBezTo>
                  <a:lnTo>
                    <a:pt x="80" y="3476"/>
                  </a:lnTo>
                  <a:cubicBezTo>
                    <a:pt x="60" y="3506"/>
                    <a:pt x="50" y="3546"/>
                    <a:pt x="41" y="3586"/>
                  </a:cubicBezTo>
                  <a:lnTo>
                    <a:pt x="1" y="3685"/>
                  </a:lnTo>
                  <a:lnTo>
                    <a:pt x="219" y="3794"/>
                  </a:lnTo>
                  <a:lnTo>
                    <a:pt x="249" y="3665"/>
                  </a:lnTo>
                  <a:cubicBezTo>
                    <a:pt x="259" y="3635"/>
                    <a:pt x="269" y="3595"/>
                    <a:pt x="279" y="3555"/>
                  </a:cubicBezTo>
                  <a:lnTo>
                    <a:pt x="358" y="3327"/>
                  </a:lnTo>
                  <a:cubicBezTo>
                    <a:pt x="427" y="3178"/>
                    <a:pt x="447" y="3019"/>
                    <a:pt x="497" y="2860"/>
                  </a:cubicBezTo>
                  <a:lnTo>
                    <a:pt x="557" y="2632"/>
                  </a:lnTo>
                  <a:cubicBezTo>
                    <a:pt x="586" y="2553"/>
                    <a:pt x="586" y="2473"/>
                    <a:pt x="606" y="2394"/>
                  </a:cubicBezTo>
                  <a:cubicBezTo>
                    <a:pt x="626" y="2235"/>
                    <a:pt x="676" y="2086"/>
                    <a:pt x="686" y="1917"/>
                  </a:cubicBezTo>
                  <a:cubicBezTo>
                    <a:pt x="696" y="1759"/>
                    <a:pt x="716" y="1600"/>
                    <a:pt x="736" y="1441"/>
                  </a:cubicBezTo>
                  <a:cubicBezTo>
                    <a:pt x="755" y="1282"/>
                    <a:pt x="745" y="1123"/>
                    <a:pt x="755" y="964"/>
                  </a:cubicBezTo>
                  <a:cubicBezTo>
                    <a:pt x="775" y="795"/>
                    <a:pt x="755" y="636"/>
                    <a:pt x="745" y="477"/>
                  </a:cubicBezTo>
                  <a:lnTo>
                    <a:pt x="736" y="239"/>
                  </a:lnTo>
                  <a:cubicBezTo>
                    <a:pt x="736" y="160"/>
                    <a:pt x="716" y="80"/>
                    <a:pt x="7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6164950" y="2319750"/>
              <a:ext cx="10700" cy="41475"/>
            </a:xfrm>
            <a:custGeom>
              <a:avLst/>
              <a:gdLst/>
              <a:ahLst/>
              <a:cxnLst/>
              <a:rect l="l" t="t" r="r" b="b"/>
              <a:pathLst>
                <a:path w="428" h="1659" extrusionOk="0">
                  <a:moveTo>
                    <a:pt x="418" y="0"/>
                  </a:moveTo>
                  <a:lnTo>
                    <a:pt x="189" y="120"/>
                  </a:lnTo>
                  <a:cubicBezTo>
                    <a:pt x="179" y="170"/>
                    <a:pt x="209" y="199"/>
                    <a:pt x="219" y="249"/>
                  </a:cubicBezTo>
                  <a:cubicBezTo>
                    <a:pt x="219" y="309"/>
                    <a:pt x="229" y="368"/>
                    <a:pt x="229" y="437"/>
                  </a:cubicBezTo>
                  <a:cubicBezTo>
                    <a:pt x="229" y="556"/>
                    <a:pt x="219" y="686"/>
                    <a:pt x="209" y="815"/>
                  </a:cubicBezTo>
                  <a:cubicBezTo>
                    <a:pt x="199" y="954"/>
                    <a:pt x="179" y="1073"/>
                    <a:pt x="140" y="1192"/>
                  </a:cubicBezTo>
                  <a:cubicBezTo>
                    <a:pt x="120" y="1251"/>
                    <a:pt x="100" y="1302"/>
                    <a:pt x="80" y="1351"/>
                  </a:cubicBezTo>
                  <a:cubicBezTo>
                    <a:pt x="50" y="1401"/>
                    <a:pt x="21" y="1441"/>
                    <a:pt x="1" y="1480"/>
                  </a:cubicBezTo>
                  <a:lnTo>
                    <a:pt x="209" y="1659"/>
                  </a:lnTo>
                  <a:cubicBezTo>
                    <a:pt x="229" y="1569"/>
                    <a:pt x="248" y="1500"/>
                    <a:pt x="259" y="1421"/>
                  </a:cubicBezTo>
                  <a:lnTo>
                    <a:pt x="288" y="1212"/>
                  </a:lnTo>
                  <a:cubicBezTo>
                    <a:pt x="288" y="1152"/>
                    <a:pt x="299" y="1083"/>
                    <a:pt x="308" y="1023"/>
                  </a:cubicBezTo>
                  <a:cubicBezTo>
                    <a:pt x="308" y="954"/>
                    <a:pt x="308" y="884"/>
                    <a:pt x="318" y="825"/>
                  </a:cubicBezTo>
                  <a:cubicBezTo>
                    <a:pt x="328" y="706"/>
                    <a:pt x="348" y="576"/>
                    <a:pt x="378" y="448"/>
                  </a:cubicBezTo>
                  <a:cubicBezTo>
                    <a:pt x="387" y="378"/>
                    <a:pt x="398" y="318"/>
                    <a:pt x="407" y="249"/>
                  </a:cubicBezTo>
                  <a:cubicBezTo>
                    <a:pt x="418" y="170"/>
                    <a:pt x="427" y="80"/>
                    <a:pt x="41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6032650" y="2304125"/>
              <a:ext cx="47175" cy="36750"/>
            </a:xfrm>
            <a:custGeom>
              <a:avLst/>
              <a:gdLst/>
              <a:ahLst/>
              <a:cxnLst/>
              <a:rect l="l" t="t" r="r" b="b"/>
              <a:pathLst>
                <a:path w="1887" h="1470" extrusionOk="0">
                  <a:moveTo>
                    <a:pt x="272" y="284"/>
                  </a:moveTo>
                  <a:cubicBezTo>
                    <a:pt x="393" y="330"/>
                    <a:pt x="514" y="378"/>
                    <a:pt x="636" y="427"/>
                  </a:cubicBezTo>
                  <a:lnTo>
                    <a:pt x="924" y="556"/>
                  </a:lnTo>
                  <a:lnTo>
                    <a:pt x="1211" y="715"/>
                  </a:lnTo>
                  <a:lnTo>
                    <a:pt x="1500" y="884"/>
                  </a:lnTo>
                  <a:lnTo>
                    <a:pt x="1609" y="943"/>
                  </a:lnTo>
                  <a:lnTo>
                    <a:pt x="1648" y="963"/>
                  </a:lnTo>
                  <a:lnTo>
                    <a:pt x="1668" y="983"/>
                  </a:lnTo>
                  <a:lnTo>
                    <a:pt x="1648" y="993"/>
                  </a:lnTo>
                  <a:cubicBezTo>
                    <a:pt x="1619" y="1013"/>
                    <a:pt x="1599" y="1023"/>
                    <a:pt x="1569" y="1033"/>
                  </a:cubicBezTo>
                  <a:lnTo>
                    <a:pt x="1509" y="1053"/>
                  </a:lnTo>
                  <a:cubicBezTo>
                    <a:pt x="1480" y="1062"/>
                    <a:pt x="1450" y="1073"/>
                    <a:pt x="1430" y="1073"/>
                  </a:cubicBezTo>
                  <a:cubicBezTo>
                    <a:pt x="1321" y="1102"/>
                    <a:pt x="1211" y="1122"/>
                    <a:pt x="1103" y="1142"/>
                  </a:cubicBezTo>
                  <a:cubicBezTo>
                    <a:pt x="874" y="1181"/>
                    <a:pt x="666" y="1241"/>
                    <a:pt x="447" y="1281"/>
                  </a:cubicBezTo>
                  <a:lnTo>
                    <a:pt x="189" y="1320"/>
                  </a:lnTo>
                  <a:cubicBezTo>
                    <a:pt x="182" y="1320"/>
                    <a:pt x="171" y="1325"/>
                    <a:pt x="164" y="1325"/>
                  </a:cubicBezTo>
                  <a:cubicBezTo>
                    <a:pt x="161" y="1325"/>
                    <a:pt x="159" y="1324"/>
                    <a:pt x="159" y="1320"/>
                  </a:cubicBezTo>
                  <a:lnTo>
                    <a:pt x="159" y="1291"/>
                  </a:lnTo>
                  <a:lnTo>
                    <a:pt x="179" y="1192"/>
                  </a:lnTo>
                  <a:lnTo>
                    <a:pt x="238" y="914"/>
                  </a:lnTo>
                  <a:cubicBezTo>
                    <a:pt x="258" y="824"/>
                    <a:pt x="258" y="735"/>
                    <a:pt x="258" y="636"/>
                  </a:cubicBezTo>
                  <a:cubicBezTo>
                    <a:pt x="265" y="518"/>
                    <a:pt x="271" y="401"/>
                    <a:pt x="272" y="284"/>
                  </a:cubicBezTo>
                  <a:close/>
                  <a:moveTo>
                    <a:pt x="139" y="0"/>
                  </a:moveTo>
                  <a:lnTo>
                    <a:pt x="103" y="90"/>
                  </a:lnTo>
                  <a:lnTo>
                    <a:pt x="103" y="90"/>
                  </a:lnTo>
                  <a:lnTo>
                    <a:pt x="30" y="100"/>
                  </a:lnTo>
                  <a:cubicBezTo>
                    <a:pt x="34" y="131"/>
                    <a:pt x="38" y="164"/>
                    <a:pt x="41" y="196"/>
                  </a:cubicBezTo>
                  <a:lnTo>
                    <a:pt x="41" y="196"/>
                  </a:lnTo>
                  <a:lnTo>
                    <a:pt x="40" y="199"/>
                  </a:lnTo>
                  <a:cubicBezTo>
                    <a:pt x="40" y="199"/>
                    <a:pt x="41" y="199"/>
                    <a:pt x="42" y="200"/>
                  </a:cubicBezTo>
                  <a:lnTo>
                    <a:pt x="42" y="200"/>
                  </a:lnTo>
                  <a:cubicBezTo>
                    <a:pt x="77" y="511"/>
                    <a:pt x="103" y="849"/>
                    <a:pt x="40" y="1172"/>
                  </a:cubicBezTo>
                  <a:lnTo>
                    <a:pt x="20" y="1351"/>
                  </a:lnTo>
                  <a:lnTo>
                    <a:pt x="10" y="1450"/>
                  </a:lnTo>
                  <a:lnTo>
                    <a:pt x="0" y="1470"/>
                  </a:lnTo>
                  <a:lnTo>
                    <a:pt x="20" y="1470"/>
                  </a:lnTo>
                  <a:lnTo>
                    <a:pt x="50" y="1459"/>
                  </a:lnTo>
                  <a:lnTo>
                    <a:pt x="110" y="1450"/>
                  </a:lnTo>
                  <a:lnTo>
                    <a:pt x="288" y="1410"/>
                  </a:lnTo>
                  <a:cubicBezTo>
                    <a:pt x="388" y="1400"/>
                    <a:pt x="477" y="1380"/>
                    <a:pt x="477" y="1380"/>
                  </a:cubicBezTo>
                  <a:cubicBezTo>
                    <a:pt x="686" y="1331"/>
                    <a:pt x="904" y="1271"/>
                    <a:pt x="1112" y="1231"/>
                  </a:cubicBezTo>
                  <a:cubicBezTo>
                    <a:pt x="1222" y="1212"/>
                    <a:pt x="1331" y="1201"/>
                    <a:pt x="1450" y="1172"/>
                  </a:cubicBezTo>
                  <a:cubicBezTo>
                    <a:pt x="1480" y="1172"/>
                    <a:pt x="1500" y="1162"/>
                    <a:pt x="1529" y="1152"/>
                  </a:cubicBezTo>
                  <a:lnTo>
                    <a:pt x="1628" y="1132"/>
                  </a:lnTo>
                  <a:cubicBezTo>
                    <a:pt x="1698" y="1092"/>
                    <a:pt x="1767" y="1073"/>
                    <a:pt x="1837" y="1023"/>
                  </a:cubicBezTo>
                  <a:lnTo>
                    <a:pt x="1887" y="993"/>
                  </a:lnTo>
                  <a:cubicBezTo>
                    <a:pt x="1867" y="983"/>
                    <a:pt x="1857" y="973"/>
                    <a:pt x="1837" y="963"/>
                  </a:cubicBezTo>
                  <a:lnTo>
                    <a:pt x="1748" y="894"/>
                  </a:lnTo>
                  <a:lnTo>
                    <a:pt x="1569" y="775"/>
                  </a:lnTo>
                  <a:lnTo>
                    <a:pt x="1291" y="596"/>
                  </a:lnTo>
                  <a:lnTo>
                    <a:pt x="1013" y="427"/>
                  </a:lnTo>
                  <a:lnTo>
                    <a:pt x="725" y="278"/>
                  </a:lnTo>
                  <a:cubicBezTo>
                    <a:pt x="536" y="179"/>
                    <a:pt x="348" y="8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5761825" y="2261650"/>
              <a:ext cx="157650" cy="117650"/>
            </a:xfrm>
            <a:custGeom>
              <a:avLst/>
              <a:gdLst/>
              <a:ahLst/>
              <a:cxnLst/>
              <a:rect l="l" t="t" r="r" b="b"/>
              <a:pathLst>
                <a:path w="6306" h="4706" extrusionOk="0">
                  <a:moveTo>
                    <a:pt x="279" y="1"/>
                  </a:moveTo>
                  <a:lnTo>
                    <a:pt x="180" y="319"/>
                  </a:lnTo>
                  <a:cubicBezTo>
                    <a:pt x="149" y="418"/>
                    <a:pt x="130" y="528"/>
                    <a:pt x="100" y="627"/>
                  </a:cubicBezTo>
                  <a:cubicBezTo>
                    <a:pt x="80" y="736"/>
                    <a:pt x="60" y="835"/>
                    <a:pt x="41" y="945"/>
                  </a:cubicBezTo>
                  <a:cubicBezTo>
                    <a:pt x="30" y="1044"/>
                    <a:pt x="30" y="1153"/>
                    <a:pt x="21" y="1262"/>
                  </a:cubicBezTo>
                  <a:cubicBezTo>
                    <a:pt x="1" y="1689"/>
                    <a:pt x="70" y="2126"/>
                    <a:pt x="219" y="2523"/>
                  </a:cubicBezTo>
                  <a:cubicBezTo>
                    <a:pt x="507" y="3328"/>
                    <a:pt x="1122" y="4012"/>
                    <a:pt x="1897" y="4380"/>
                  </a:cubicBezTo>
                  <a:cubicBezTo>
                    <a:pt x="2343" y="4597"/>
                    <a:pt x="2838" y="4706"/>
                    <a:pt x="3331" y="4706"/>
                  </a:cubicBezTo>
                  <a:cubicBezTo>
                    <a:pt x="3695" y="4706"/>
                    <a:pt x="4058" y="4647"/>
                    <a:pt x="4399" y="4529"/>
                  </a:cubicBezTo>
                  <a:cubicBezTo>
                    <a:pt x="5224" y="4261"/>
                    <a:pt x="5919" y="3645"/>
                    <a:pt x="6305" y="2880"/>
                  </a:cubicBezTo>
                  <a:lnTo>
                    <a:pt x="6097" y="2772"/>
                  </a:lnTo>
                  <a:cubicBezTo>
                    <a:pt x="5769" y="3506"/>
                    <a:pt x="5124" y="4112"/>
                    <a:pt x="4359" y="4400"/>
                  </a:cubicBezTo>
                  <a:cubicBezTo>
                    <a:pt x="4017" y="4527"/>
                    <a:pt x="3651" y="4590"/>
                    <a:pt x="3284" y="4590"/>
                  </a:cubicBezTo>
                  <a:cubicBezTo>
                    <a:pt x="2822" y="4590"/>
                    <a:pt x="2358" y="4490"/>
                    <a:pt x="1937" y="4290"/>
                  </a:cubicBezTo>
                  <a:cubicBezTo>
                    <a:pt x="1192" y="3933"/>
                    <a:pt x="597" y="3258"/>
                    <a:pt x="348" y="2474"/>
                  </a:cubicBezTo>
                  <a:cubicBezTo>
                    <a:pt x="219" y="2086"/>
                    <a:pt x="169" y="1679"/>
                    <a:pt x="209" y="1272"/>
                  </a:cubicBezTo>
                  <a:lnTo>
                    <a:pt x="239" y="974"/>
                  </a:lnTo>
                  <a:cubicBezTo>
                    <a:pt x="269" y="875"/>
                    <a:pt x="288" y="775"/>
                    <a:pt x="308" y="676"/>
                  </a:cubicBezTo>
                  <a:cubicBezTo>
                    <a:pt x="348" y="587"/>
                    <a:pt x="368" y="478"/>
                    <a:pt x="398" y="389"/>
                  </a:cubicBezTo>
                  <a:lnTo>
                    <a:pt x="507" y="111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5795100" y="2276050"/>
              <a:ext cx="94575" cy="70225"/>
            </a:xfrm>
            <a:custGeom>
              <a:avLst/>
              <a:gdLst/>
              <a:ahLst/>
              <a:cxnLst/>
              <a:rect l="l" t="t" r="r" b="b"/>
              <a:pathLst>
                <a:path w="3783" h="2809" extrusionOk="0">
                  <a:moveTo>
                    <a:pt x="139" y="1"/>
                  </a:moveTo>
                  <a:lnTo>
                    <a:pt x="89" y="190"/>
                  </a:lnTo>
                  <a:cubicBezTo>
                    <a:pt x="80" y="259"/>
                    <a:pt x="69" y="319"/>
                    <a:pt x="50" y="378"/>
                  </a:cubicBezTo>
                  <a:cubicBezTo>
                    <a:pt x="40" y="438"/>
                    <a:pt x="30" y="508"/>
                    <a:pt x="20" y="567"/>
                  </a:cubicBezTo>
                  <a:cubicBezTo>
                    <a:pt x="10" y="636"/>
                    <a:pt x="10" y="696"/>
                    <a:pt x="10" y="755"/>
                  </a:cubicBezTo>
                  <a:cubicBezTo>
                    <a:pt x="0" y="1014"/>
                    <a:pt x="40" y="1272"/>
                    <a:pt x="129" y="1510"/>
                  </a:cubicBezTo>
                  <a:cubicBezTo>
                    <a:pt x="308" y="1987"/>
                    <a:pt x="676" y="2384"/>
                    <a:pt x="1132" y="2613"/>
                  </a:cubicBezTo>
                  <a:cubicBezTo>
                    <a:pt x="1408" y="2742"/>
                    <a:pt x="1708" y="2809"/>
                    <a:pt x="2009" y="2809"/>
                  </a:cubicBezTo>
                  <a:cubicBezTo>
                    <a:pt x="2216" y="2809"/>
                    <a:pt x="2423" y="2777"/>
                    <a:pt x="2622" y="2712"/>
                  </a:cubicBezTo>
                  <a:cubicBezTo>
                    <a:pt x="3118" y="2553"/>
                    <a:pt x="3545" y="2196"/>
                    <a:pt x="3783" y="1729"/>
                  </a:cubicBezTo>
                  <a:lnTo>
                    <a:pt x="3575" y="1629"/>
                  </a:lnTo>
                  <a:cubicBezTo>
                    <a:pt x="3386" y="2057"/>
                    <a:pt x="3028" y="2404"/>
                    <a:pt x="2582" y="2582"/>
                  </a:cubicBezTo>
                  <a:cubicBezTo>
                    <a:pt x="2382" y="2658"/>
                    <a:pt x="2168" y="2696"/>
                    <a:pt x="1953" y="2696"/>
                  </a:cubicBezTo>
                  <a:cubicBezTo>
                    <a:pt x="1689" y="2696"/>
                    <a:pt x="1423" y="2638"/>
                    <a:pt x="1181" y="2523"/>
                  </a:cubicBezTo>
                  <a:cubicBezTo>
                    <a:pt x="745" y="2304"/>
                    <a:pt x="407" y="1918"/>
                    <a:pt x="268" y="1461"/>
                  </a:cubicBezTo>
                  <a:cubicBezTo>
                    <a:pt x="199" y="1232"/>
                    <a:pt x="169" y="994"/>
                    <a:pt x="189" y="766"/>
                  </a:cubicBezTo>
                  <a:cubicBezTo>
                    <a:pt x="199" y="716"/>
                    <a:pt x="208" y="656"/>
                    <a:pt x="219" y="597"/>
                  </a:cubicBezTo>
                  <a:cubicBezTo>
                    <a:pt x="239" y="537"/>
                    <a:pt x="248" y="488"/>
                    <a:pt x="258" y="428"/>
                  </a:cubicBezTo>
                  <a:cubicBezTo>
                    <a:pt x="288" y="378"/>
                    <a:pt x="288" y="319"/>
                    <a:pt x="308" y="259"/>
                  </a:cubicBezTo>
                  <a:lnTo>
                    <a:pt x="367" y="111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5769025" y="2216175"/>
              <a:ext cx="157650" cy="117500"/>
            </a:xfrm>
            <a:custGeom>
              <a:avLst/>
              <a:gdLst/>
              <a:ahLst/>
              <a:cxnLst/>
              <a:rect l="l" t="t" r="r" b="b"/>
              <a:pathLst>
                <a:path w="6306" h="4700" extrusionOk="0">
                  <a:moveTo>
                    <a:pt x="2969" y="1"/>
                  </a:moveTo>
                  <a:cubicBezTo>
                    <a:pt x="2607" y="1"/>
                    <a:pt x="2246" y="60"/>
                    <a:pt x="1907" y="182"/>
                  </a:cubicBezTo>
                  <a:cubicBezTo>
                    <a:pt x="1083" y="450"/>
                    <a:pt x="388" y="1056"/>
                    <a:pt x="0" y="1830"/>
                  </a:cubicBezTo>
                  <a:lnTo>
                    <a:pt x="209" y="1930"/>
                  </a:lnTo>
                  <a:cubicBezTo>
                    <a:pt x="537" y="1195"/>
                    <a:pt x="1182" y="599"/>
                    <a:pt x="1946" y="311"/>
                  </a:cubicBezTo>
                  <a:cubicBezTo>
                    <a:pt x="2290" y="179"/>
                    <a:pt x="2658" y="113"/>
                    <a:pt x="3026" y="113"/>
                  </a:cubicBezTo>
                  <a:cubicBezTo>
                    <a:pt x="3487" y="113"/>
                    <a:pt x="3950" y="216"/>
                    <a:pt x="4369" y="420"/>
                  </a:cubicBezTo>
                  <a:cubicBezTo>
                    <a:pt x="5114" y="778"/>
                    <a:pt x="5710" y="1453"/>
                    <a:pt x="5958" y="2227"/>
                  </a:cubicBezTo>
                  <a:cubicBezTo>
                    <a:pt x="6087" y="2614"/>
                    <a:pt x="6137" y="3031"/>
                    <a:pt x="6097" y="3429"/>
                  </a:cubicBezTo>
                  <a:cubicBezTo>
                    <a:pt x="6087" y="3538"/>
                    <a:pt x="6077" y="3637"/>
                    <a:pt x="6067" y="3737"/>
                  </a:cubicBezTo>
                  <a:cubicBezTo>
                    <a:pt x="6037" y="3836"/>
                    <a:pt x="6017" y="3935"/>
                    <a:pt x="5998" y="4024"/>
                  </a:cubicBezTo>
                  <a:cubicBezTo>
                    <a:pt x="5958" y="4124"/>
                    <a:pt x="5938" y="4223"/>
                    <a:pt x="5909" y="4322"/>
                  </a:cubicBezTo>
                  <a:lnTo>
                    <a:pt x="5799" y="4591"/>
                  </a:lnTo>
                  <a:lnTo>
                    <a:pt x="6028" y="4699"/>
                  </a:lnTo>
                  <a:lnTo>
                    <a:pt x="6127" y="4382"/>
                  </a:lnTo>
                  <a:cubicBezTo>
                    <a:pt x="6156" y="4282"/>
                    <a:pt x="6176" y="4183"/>
                    <a:pt x="6206" y="4074"/>
                  </a:cubicBezTo>
                  <a:cubicBezTo>
                    <a:pt x="6226" y="3975"/>
                    <a:pt x="6246" y="3865"/>
                    <a:pt x="6266" y="3766"/>
                  </a:cubicBezTo>
                  <a:cubicBezTo>
                    <a:pt x="6276" y="3657"/>
                    <a:pt x="6276" y="3548"/>
                    <a:pt x="6286" y="3439"/>
                  </a:cubicBezTo>
                  <a:cubicBezTo>
                    <a:pt x="6306" y="3011"/>
                    <a:pt x="6236" y="2585"/>
                    <a:pt x="6087" y="2188"/>
                  </a:cubicBezTo>
                  <a:cubicBezTo>
                    <a:pt x="5799" y="1383"/>
                    <a:pt x="5183" y="698"/>
                    <a:pt x="4409" y="331"/>
                  </a:cubicBezTo>
                  <a:cubicBezTo>
                    <a:pt x="3961" y="113"/>
                    <a:pt x="3464" y="1"/>
                    <a:pt x="29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5798800" y="2249150"/>
              <a:ext cx="94625" cy="70375"/>
            </a:xfrm>
            <a:custGeom>
              <a:avLst/>
              <a:gdLst/>
              <a:ahLst/>
              <a:cxnLst/>
              <a:rect l="l" t="t" r="r" b="b"/>
              <a:pathLst>
                <a:path w="3785" h="2815" extrusionOk="0">
                  <a:moveTo>
                    <a:pt x="1782" y="0"/>
                  </a:moveTo>
                  <a:cubicBezTo>
                    <a:pt x="1573" y="0"/>
                    <a:pt x="1364" y="34"/>
                    <a:pt x="1163" y="104"/>
                  </a:cubicBezTo>
                  <a:cubicBezTo>
                    <a:pt x="667" y="253"/>
                    <a:pt x="239" y="611"/>
                    <a:pt x="1" y="1077"/>
                  </a:cubicBezTo>
                  <a:lnTo>
                    <a:pt x="210" y="1176"/>
                  </a:lnTo>
                  <a:cubicBezTo>
                    <a:pt x="398" y="759"/>
                    <a:pt x="755" y="402"/>
                    <a:pt x="1203" y="233"/>
                  </a:cubicBezTo>
                  <a:cubicBezTo>
                    <a:pt x="1400" y="154"/>
                    <a:pt x="1612" y="116"/>
                    <a:pt x="1824" y="116"/>
                  </a:cubicBezTo>
                  <a:cubicBezTo>
                    <a:pt x="2091" y="116"/>
                    <a:pt x="2359" y="176"/>
                    <a:pt x="2602" y="293"/>
                  </a:cubicBezTo>
                  <a:cubicBezTo>
                    <a:pt x="3039" y="501"/>
                    <a:pt x="3377" y="889"/>
                    <a:pt x="3516" y="1345"/>
                  </a:cubicBezTo>
                  <a:cubicBezTo>
                    <a:pt x="3586" y="1573"/>
                    <a:pt x="3615" y="1812"/>
                    <a:pt x="3595" y="2040"/>
                  </a:cubicBezTo>
                  <a:cubicBezTo>
                    <a:pt x="3586" y="2100"/>
                    <a:pt x="3575" y="2160"/>
                    <a:pt x="3566" y="2209"/>
                  </a:cubicBezTo>
                  <a:cubicBezTo>
                    <a:pt x="3546" y="2268"/>
                    <a:pt x="3536" y="2328"/>
                    <a:pt x="3526" y="2378"/>
                  </a:cubicBezTo>
                  <a:cubicBezTo>
                    <a:pt x="3496" y="2438"/>
                    <a:pt x="3496" y="2487"/>
                    <a:pt x="3476" y="2546"/>
                  </a:cubicBezTo>
                  <a:lnTo>
                    <a:pt x="3416" y="2705"/>
                  </a:lnTo>
                  <a:lnTo>
                    <a:pt x="3645" y="2815"/>
                  </a:lnTo>
                  <a:lnTo>
                    <a:pt x="3694" y="2616"/>
                  </a:lnTo>
                  <a:cubicBezTo>
                    <a:pt x="3705" y="2557"/>
                    <a:pt x="3714" y="2497"/>
                    <a:pt x="3734" y="2427"/>
                  </a:cubicBezTo>
                  <a:cubicBezTo>
                    <a:pt x="3745" y="2368"/>
                    <a:pt x="3754" y="2308"/>
                    <a:pt x="3764" y="2239"/>
                  </a:cubicBezTo>
                  <a:cubicBezTo>
                    <a:pt x="3774" y="2179"/>
                    <a:pt x="3774" y="2120"/>
                    <a:pt x="3774" y="2050"/>
                  </a:cubicBezTo>
                  <a:cubicBezTo>
                    <a:pt x="3784" y="1802"/>
                    <a:pt x="3745" y="1544"/>
                    <a:pt x="3655" y="1306"/>
                  </a:cubicBezTo>
                  <a:cubicBezTo>
                    <a:pt x="3476" y="819"/>
                    <a:pt x="3109" y="422"/>
                    <a:pt x="2652" y="203"/>
                  </a:cubicBezTo>
                  <a:cubicBezTo>
                    <a:pt x="2378" y="69"/>
                    <a:pt x="2080" y="0"/>
                    <a:pt x="178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3794875" y="2392725"/>
              <a:ext cx="34525" cy="119175"/>
            </a:xfrm>
            <a:custGeom>
              <a:avLst/>
              <a:gdLst/>
              <a:ahLst/>
              <a:cxnLst/>
              <a:rect l="l" t="t" r="r" b="b"/>
              <a:pathLst>
                <a:path w="1381" h="4767" extrusionOk="0">
                  <a:moveTo>
                    <a:pt x="1232" y="1"/>
                  </a:moveTo>
                  <a:cubicBezTo>
                    <a:pt x="1073" y="140"/>
                    <a:pt x="914" y="289"/>
                    <a:pt x="745" y="408"/>
                  </a:cubicBezTo>
                  <a:lnTo>
                    <a:pt x="487" y="596"/>
                  </a:lnTo>
                  <a:cubicBezTo>
                    <a:pt x="447" y="626"/>
                    <a:pt x="398" y="656"/>
                    <a:pt x="358" y="686"/>
                  </a:cubicBezTo>
                  <a:lnTo>
                    <a:pt x="219" y="765"/>
                  </a:lnTo>
                  <a:lnTo>
                    <a:pt x="110" y="825"/>
                  </a:lnTo>
                  <a:cubicBezTo>
                    <a:pt x="100" y="835"/>
                    <a:pt x="70" y="835"/>
                    <a:pt x="70" y="854"/>
                  </a:cubicBezTo>
                  <a:lnTo>
                    <a:pt x="80" y="914"/>
                  </a:lnTo>
                  <a:lnTo>
                    <a:pt x="140" y="1103"/>
                  </a:lnTo>
                  <a:lnTo>
                    <a:pt x="229" y="1421"/>
                  </a:lnTo>
                  <a:lnTo>
                    <a:pt x="308" y="1739"/>
                  </a:lnTo>
                  <a:cubicBezTo>
                    <a:pt x="338" y="1838"/>
                    <a:pt x="338" y="1957"/>
                    <a:pt x="358" y="2066"/>
                  </a:cubicBezTo>
                  <a:cubicBezTo>
                    <a:pt x="358" y="2066"/>
                    <a:pt x="368" y="2225"/>
                    <a:pt x="388" y="2394"/>
                  </a:cubicBezTo>
                  <a:cubicBezTo>
                    <a:pt x="388" y="2562"/>
                    <a:pt x="398" y="2721"/>
                    <a:pt x="398" y="2721"/>
                  </a:cubicBezTo>
                  <a:cubicBezTo>
                    <a:pt x="398" y="2950"/>
                    <a:pt x="378" y="3178"/>
                    <a:pt x="348" y="3407"/>
                  </a:cubicBezTo>
                  <a:cubicBezTo>
                    <a:pt x="299" y="3863"/>
                    <a:pt x="160" y="4310"/>
                    <a:pt x="1" y="4767"/>
                  </a:cubicBezTo>
                  <a:lnTo>
                    <a:pt x="398" y="4747"/>
                  </a:lnTo>
                  <a:cubicBezTo>
                    <a:pt x="467" y="4300"/>
                    <a:pt x="537" y="3824"/>
                    <a:pt x="537" y="3376"/>
                  </a:cubicBezTo>
                  <a:cubicBezTo>
                    <a:pt x="547" y="3148"/>
                    <a:pt x="547" y="2930"/>
                    <a:pt x="547" y="2701"/>
                  </a:cubicBezTo>
                  <a:cubicBezTo>
                    <a:pt x="547" y="2701"/>
                    <a:pt x="527" y="2542"/>
                    <a:pt x="517" y="2374"/>
                  </a:cubicBezTo>
                  <a:lnTo>
                    <a:pt x="477" y="2036"/>
                  </a:lnTo>
                  <a:cubicBezTo>
                    <a:pt x="458" y="1927"/>
                    <a:pt x="447" y="1808"/>
                    <a:pt x="427" y="1708"/>
                  </a:cubicBezTo>
                  <a:lnTo>
                    <a:pt x="338" y="1381"/>
                  </a:lnTo>
                  <a:lnTo>
                    <a:pt x="259" y="1063"/>
                  </a:lnTo>
                  <a:lnTo>
                    <a:pt x="219" y="934"/>
                  </a:lnTo>
                  <a:lnTo>
                    <a:pt x="219" y="914"/>
                  </a:lnTo>
                  <a:cubicBezTo>
                    <a:pt x="219" y="914"/>
                    <a:pt x="229" y="914"/>
                    <a:pt x="239" y="905"/>
                  </a:cubicBezTo>
                  <a:lnTo>
                    <a:pt x="279" y="885"/>
                  </a:lnTo>
                  <a:lnTo>
                    <a:pt x="427" y="815"/>
                  </a:lnTo>
                  <a:lnTo>
                    <a:pt x="566" y="735"/>
                  </a:lnTo>
                  <a:lnTo>
                    <a:pt x="855" y="567"/>
                  </a:lnTo>
                  <a:cubicBezTo>
                    <a:pt x="1033" y="448"/>
                    <a:pt x="1202" y="309"/>
                    <a:pt x="1381" y="179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3690875" y="2416325"/>
              <a:ext cx="71775" cy="104025"/>
            </a:xfrm>
            <a:custGeom>
              <a:avLst/>
              <a:gdLst/>
              <a:ahLst/>
              <a:cxnLst/>
              <a:rect l="l" t="t" r="r" b="b"/>
              <a:pathLst>
                <a:path w="2871" h="4161" extrusionOk="0">
                  <a:moveTo>
                    <a:pt x="80" y="0"/>
                  </a:moveTo>
                  <a:lnTo>
                    <a:pt x="0" y="219"/>
                  </a:lnTo>
                  <a:lnTo>
                    <a:pt x="318" y="318"/>
                  </a:lnTo>
                  <a:cubicBezTo>
                    <a:pt x="417" y="358"/>
                    <a:pt x="527" y="367"/>
                    <a:pt x="636" y="397"/>
                  </a:cubicBezTo>
                  <a:cubicBezTo>
                    <a:pt x="745" y="417"/>
                    <a:pt x="845" y="447"/>
                    <a:pt x="953" y="466"/>
                  </a:cubicBezTo>
                  <a:lnTo>
                    <a:pt x="1281" y="506"/>
                  </a:lnTo>
                  <a:lnTo>
                    <a:pt x="1331" y="506"/>
                  </a:lnTo>
                  <a:cubicBezTo>
                    <a:pt x="1331" y="506"/>
                    <a:pt x="1341" y="506"/>
                    <a:pt x="1350" y="517"/>
                  </a:cubicBezTo>
                  <a:lnTo>
                    <a:pt x="1350" y="526"/>
                  </a:lnTo>
                  <a:lnTo>
                    <a:pt x="1361" y="665"/>
                  </a:lnTo>
                  <a:lnTo>
                    <a:pt x="1390" y="993"/>
                  </a:lnTo>
                  <a:lnTo>
                    <a:pt x="1430" y="1320"/>
                  </a:lnTo>
                  <a:cubicBezTo>
                    <a:pt x="1440" y="1430"/>
                    <a:pt x="1470" y="1539"/>
                    <a:pt x="1490" y="1648"/>
                  </a:cubicBezTo>
                  <a:lnTo>
                    <a:pt x="1569" y="1966"/>
                  </a:lnTo>
                  <a:cubicBezTo>
                    <a:pt x="1619" y="2135"/>
                    <a:pt x="1659" y="2293"/>
                    <a:pt x="1659" y="2293"/>
                  </a:cubicBezTo>
                  <a:cubicBezTo>
                    <a:pt x="1728" y="2502"/>
                    <a:pt x="1807" y="2721"/>
                    <a:pt x="1897" y="2929"/>
                  </a:cubicBezTo>
                  <a:cubicBezTo>
                    <a:pt x="2056" y="3366"/>
                    <a:pt x="2274" y="3753"/>
                    <a:pt x="2493" y="4160"/>
                  </a:cubicBezTo>
                  <a:lnTo>
                    <a:pt x="2870" y="4051"/>
                  </a:lnTo>
                  <a:cubicBezTo>
                    <a:pt x="2562" y="3674"/>
                    <a:pt x="2274" y="3297"/>
                    <a:pt x="2076" y="2889"/>
                  </a:cubicBezTo>
                  <a:cubicBezTo>
                    <a:pt x="1976" y="2691"/>
                    <a:pt x="1877" y="2482"/>
                    <a:pt x="1798" y="2264"/>
                  </a:cubicBezTo>
                  <a:lnTo>
                    <a:pt x="1698" y="1946"/>
                  </a:lnTo>
                  <a:cubicBezTo>
                    <a:pt x="1659" y="1787"/>
                    <a:pt x="1609" y="1629"/>
                    <a:pt x="1609" y="1629"/>
                  </a:cubicBezTo>
                  <a:cubicBezTo>
                    <a:pt x="1589" y="1519"/>
                    <a:pt x="1559" y="1420"/>
                    <a:pt x="1540" y="1311"/>
                  </a:cubicBezTo>
                  <a:lnTo>
                    <a:pt x="1509" y="983"/>
                  </a:lnTo>
                  <a:lnTo>
                    <a:pt x="1490" y="656"/>
                  </a:lnTo>
                  <a:lnTo>
                    <a:pt x="1470" y="466"/>
                  </a:lnTo>
                  <a:lnTo>
                    <a:pt x="1470" y="407"/>
                  </a:lnTo>
                  <a:cubicBezTo>
                    <a:pt x="1460" y="387"/>
                    <a:pt x="1430" y="397"/>
                    <a:pt x="1410" y="387"/>
                  </a:cubicBezTo>
                  <a:lnTo>
                    <a:pt x="1301" y="367"/>
                  </a:lnTo>
                  <a:lnTo>
                    <a:pt x="984" y="308"/>
                  </a:lnTo>
                  <a:cubicBezTo>
                    <a:pt x="884" y="278"/>
                    <a:pt x="775" y="248"/>
                    <a:pt x="675" y="219"/>
                  </a:cubicBezTo>
                  <a:cubicBezTo>
                    <a:pt x="576" y="179"/>
                    <a:pt x="477" y="159"/>
                    <a:pt x="377" y="119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3711975" y="2345325"/>
              <a:ext cx="77475" cy="21125"/>
            </a:xfrm>
            <a:custGeom>
              <a:avLst/>
              <a:gdLst/>
              <a:ahLst/>
              <a:cxnLst/>
              <a:rect l="l" t="t" r="r" b="b"/>
              <a:pathLst>
                <a:path w="3099" h="845" extrusionOk="0">
                  <a:moveTo>
                    <a:pt x="2949" y="0"/>
                  </a:moveTo>
                  <a:cubicBezTo>
                    <a:pt x="2750" y="159"/>
                    <a:pt x="2562" y="328"/>
                    <a:pt x="2324" y="437"/>
                  </a:cubicBezTo>
                  <a:cubicBezTo>
                    <a:pt x="2214" y="506"/>
                    <a:pt x="2095" y="537"/>
                    <a:pt x="1976" y="596"/>
                  </a:cubicBezTo>
                  <a:cubicBezTo>
                    <a:pt x="1916" y="616"/>
                    <a:pt x="1847" y="626"/>
                    <a:pt x="1788" y="645"/>
                  </a:cubicBezTo>
                  <a:cubicBezTo>
                    <a:pt x="1728" y="665"/>
                    <a:pt x="1658" y="685"/>
                    <a:pt x="1599" y="685"/>
                  </a:cubicBezTo>
                  <a:cubicBezTo>
                    <a:pt x="1530" y="696"/>
                    <a:pt x="1470" y="705"/>
                    <a:pt x="1400" y="715"/>
                  </a:cubicBezTo>
                  <a:lnTo>
                    <a:pt x="1212" y="725"/>
                  </a:lnTo>
                  <a:lnTo>
                    <a:pt x="1113" y="725"/>
                  </a:lnTo>
                  <a:lnTo>
                    <a:pt x="1013" y="715"/>
                  </a:lnTo>
                  <a:lnTo>
                    <a:pt x="824" y="705"/>
                  </a:lnTo>
                  <a:cubicBezTo>
                    <a:pt x="755" y="685"/>
                    <a:pt x="696" y="676"/>
                    <a:pt x="636" y="656"/>
                  </a:cubicBezTo>
                  <a:cubicBezTo>
                    <a:pt x="596" y="656"/>
                    <a:pt x="566" y="656"/>
                    <a:pt x="537" y="645"/>
                  </a:cubicBezTo>
                  <a:lnTo>
                    <a:pt x="447" y="616"/>
                  </a:lnTo>
                  <a:cubicBezTo>
                    <a:pt x="447" y="616"/>
                    <a:pt x="398" y="596"/>
                    <a:pt x="358" y="586"/>
                  </a:cubicBezTo>
                  <a:cubicBezTo>
                    <a:pt x="308" y="566"/>
                    <a:pt x="259" y="557"/>
                    <a:pt x="268" y="557"/>
                  </a:cubicBezTo>
                  <a:cubicBezTo>
                    <a:pt x="239" y="537"/>
                    <a:pt x="209" y="526"/>
                    <a:pt x="169" y="517"/>
                  </a:cubicBezTo>
                  <a:lnTo>
                    <a:pt x="89" y="497"/>
                  </a:lnTo>
                  <a:lnTo>
                    <a:pt x="1" y="725"/>
                  </a:lnTo>
                  <a:lnTo>
                    <a:pt x="109" y="745"/>
                  </a:lnTo>
                  <a:cubicBezTo>
                    <a:pt x="140" y="745"/>
                    <a:pt x="169" y="755"/>
                    <a:pt x="209" y="765"/>
                  </a:cubicBezTo>
                  <a:cubicBezTo>
                    <a:pt x="209" y="765"/>
                    <a:pt x="259" y="775"/>
                    <a:pt x="308" y="775"/>
                  </a:cubicBezTo>
                  <a:lnTo>
                    <a:pt x="407" y="795"/>
                  </a:lnTo>
                  <a:lnTo>
                    <a:pt x="506" y="815"/>
                  </a:lnTo>
                  <a:cubicBezTo>
                    <a:pt x="537" y="815"/>
                    <a:pt x="576" y="815"/>
                    <a:pt x="606" y="824"/>
                  </a:cubicBezTo>
                  <a:cubicBezTo>
                    <a:pt x="676" y="824"/>
                    <a:pt x="745" y="835"/>
                    <a:pt x="804" y="844"/>
                  </a:cubicBezTo>
                  <a:cubicBezTo>
                    <a:pt x="874" y="835"/>
                    <a:pt x="943" y="835"/>
                    <a:pt x="1013" y="835"/>
                  </a:cubicBezTo>
                  <a:lnTo>
                    <a:pt x="1113" y="844"/>
                  </a:lnTo>
                  <a:lnTo>
                    <a:pt x="1212" y="835"/>
                  </a:lnTo>
                  <a:lnTo>
                    <a:pt x="1420" y="815"/>
                  </a:lnTo>
                  <a:cubicBezTo>
                    <a:pt x="1480" y="804"/>
                    <a:pt x="1549" y="795"/>
                    <a:pt x="1619" y="784"/>
                  </a:cubicBezTo>
                  <a:cubicBezTo>
                    <a:pt x="1678" y="784"/>
                    <a:pt x="1748" y="765"/>
                    <a:pt x="1808" y="745"/>
                  </a:cubicBezTo>
                  <a:cubicBezTo>
                    <a:pt x="1877" y="725"/>
                    <a:pt x="1947" y="715"/>
                    <a:pt x="2006" y="696"/>
                  </a:cubicBezTo>
                  <a:cubicBezTo>
                    <a:pt x="2135" y="645"/>
                    <a:pt x="2264" y="626"/>
                    <a:pt x="2383" y="566"/>
                  </a:cubicBezTo>
                  <a:cubicBezTo>
                    <a:pt x="2642" y="477"/>
                    <a:pt x="2870" y="328"/>
                    <a:pt x="3098" y="179"/>
                  </a:cubicBezTo>
                  <a:lnTo>
                    <a:pt x="29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3719925" y="2327700"/>
              <a:ext cx="54875" cy="15900"/>
            </a:xfrm>
            <a:custGeom>
              <a:avLst/>
              <a:gdLst/>
              <a:ahLst/>
              <a:cxnLst/>
              <a:rect l="l" t="t" r="r" b="b"/>
              <a:pathLst>
                <a:path w="2195" h="636" extrusionOk="0">
                  <a:moveTo>
                    <a:pt x="2035" y="0"/>
                  </a:moveTo>
                  <a:cubicBezTo>
                    <a:pt x="1907" y="110"/>
                    <a:pt x="1777" y="238"/>
                    <a:pt x="1618" y="318"/>
                  </a:cubicBezTo>
                  <a:cubicBezTo>
                    <a:pt x="1549" y="368"/>
                    <a:pt x="1459" y="388"/>
                    <a:pt x="1380" y="427"/>
                  </a:cubicBezTo>
                  <a:cubicBezTo>
                    <a:pt x="1340" y="437"/>
                    <a:pt x="1291" y="447"/>
                    <a:pt x="1251" y="457"/>
                  </a:cubicBezTo>
                  <a:cubicBezTo>
                    <a:pt x="1212" y="477"/>
                    <a:pt x="1162" y="487"/>
                    <a:pt x="1122" y="487"/>
                  </a:cubicBezTo>
                  <a:cubicBezTo>
                    <a:pt x="1073" y="497"/>
                    <a:pt x="1033" y="497"/>
                    <a:pt x="983" y="507"/>
                  </a:cubicBezTo>
                  <a:lnTo>
                    <a:pt x="854" y="507"/>
                  </a:lnTo>
                  <a:lnTo>
                    <a:pt x="784" y="516"/>
                  </a:lnTo>
                  <a:lnTo>
                    <a:pt x="715" y="507"/>
                  </a:lnTo>
                  <a:cubicBezTo>
                    <a:pt x="675" y="497"/>
                    <a:pt x="625" y="497"/>
                    <a:pt x="586" y="497"/>
                  </a:cubicBezTo>
                  <a:cubicBezTo>
                    <a:pt x="536" y="477"/>
                    <a:pt x="497" y="467"/>
                    <a:pt x="457" y="457"/>
                  </a:cubicBezTo>
                  <a:cubicBezTo>
                    <a:pt x="427" y="457"/>
                    <a:pt x="407" y="457"/>
                    <a:pt x="387" y="447"/>
                  </a:cubicBezTo>
                  <a:lnTo>
                    <a:pt x="328" y="417"/>
                  </a:lnTo>
                  <a:lnTo>
                    <a:pt x="199" y="377"/>
                  </a:lnTo>
                  <a:cubicBezTo>
                    <a:pt x="179" y="368"/>
                    <a:pt x="159" y="358"/>
                    <a:pt x="139" y="358"/>
                  </a:cubicBezTo>
                  <a:lnTo>
                    <a:pt x="80" y="338"/>
                  </a:lnTo>
                  <a:lnTo>
                    <a:pt x="0" y="566"/>
                  </a:lnTo>
                  <a:lnTo>
                    <a:pt x="80" y="576"/>
                  </a:lnTo>
                  <a:cubicBezTo>
                    <a:pt x="100" y="576"/>
                    <a:pt x="119" y="576"/>
                    <a:pt x="139" y="586"/>
                  </a:cubicBezTo>
                  <a:cubicBezTo>
                    <a:pt x="139" y="586"/>
                    <a:pt x="179" y="586"/>
                    <a:pt x="219" y="596"/>
                  </a:cubicBezTo>
                  <a:cubicBezTo>
                    <a:pt x="248" y="596"/>
                    <a:pt x="288" y="606"/>
                    <a:pt x="288" y="606"/>
                  </a:cubicBezTo>
                  <a:lnTo>
                    <a:pt x="358" y="616"/>
                  </a:lnTo>
                  <a:lnTo>
                    <a:pt x="427" y="616"/>
                  </a:lnTo>
                  <a:cubicBezTo>
                    <a:pt x="477" y="616"/>
                    <a:pt x="526" y="626"/>
                    <a:pt x="566" y="636"/>
                  </a:cubicBezTo>
                  <a:cubicBezTo>
                    <a:pt x="616" y="626"/>
                    <a:pt x="665" y="626"/>
                    <a:pt x="715" y="626"/>
                  </a:cubicBezTo>
                  <a:lnTo>
                    <a:pt x="784" y="626"/>
                  </a:lnTo>
                  <a:lnTo>
                    <a:pt x="854" y="616"/>
                  </a:lnTo>
                  <a:lnTo>
                    <a:pt x="1003" y="616"/>
                  </a:lnTo>
                  <a:cubicBezTo>
                    <a:pt x="1042" y="596"/>
                    <a:pt x="1092" y="596"/>
                    <a:pt x="1142" y="586"/>
                  </a:cubicBezTo>
                  <a:cubicBezTo>
                    <a:pt x="1181" y="586"/>
                    <a:pt x="1231" y="576"/>
                    <a:pt x="1271" y="556"/>
                  </a:cubicBezTo>
                  <a:cubicBezTo>
                    <a:pt x="1320" y="547"/>
                    <a:pt x="1370" y="547"/>
                    <a:pt x="1410" y="527"/>
                  </a:cubicBezTo>
                  <a:cubicBezTo>
                    <a:pt x="1499" y="497"/>
                    <a:pt x="1598" y="487"/>
                    <a:pt x="1678" y="437"/>
                  </a:cubicBezTo>
                  <a:cubicBezTo>
                    <a:pt x="1857" y="388"/>
                    <a:pt x="2015" y="278"/>
                    <a:pt x="2194" y="179"/>
                  </a:cubicBezTo>
                  <a:lnTo>
                    <a:pt x="203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3755900" y="2508650"/>
              <a:ext cx="47675" cy="13175"/>
            </a:xfrm>
            <a:custGeom>
              <a:avLst/>
              <a:gdLst/>
              <a:ahLst/>
              <a:cxnLst/>
              <a:rect l="l" t="t" r="r" b="b"/>
              <a:pathLst>
                <a:path w="1907" h="527" extrusionOk="0">
                  <a:moveTo>
                    <a:pt x="1699" y="1"/>
                  </a:moveTo>
                  <a:cubicBezTo>
                    <a:pt x="1649" y="21"/>
                    <a:pt x="1619" y="60"/>
                    <a:pt x="1560" y="80"/>
                  </a:cubicBezTo>
                  <a:cubicBezTo>
                    <a:pt x="1500" y="110"/>
                    <a:pt x="1430" y="130"/>
                    <a:pt x="1371" y="160"/>
                  </a:cubicBezTo>
                  <a:cubicBezTo>
                    <a:pt x="1302" y="180"/>
                    <a:pt x="1232" y="199"/>
                    <a:pt x="1152" y="219"/>
                  </a:cubicBezTo>
                  <a:cubicBezTo>
                    <a:pt x="1083" y="239"/>
                    <a:pt x="1004" y="249"/>
                    <a:pt x="934" y="269"/>
                  </a:cubicBezTo>
                  <a:cubicBezTo>
                    <a:pt x="785" y="299"/>
                    <a:pt x="646" y="319"/>
                    <a:pt x="497" y="319"/>
                  </a:cubicBezTo>
                  <a:cubicBezTo>
                    <a:pt x="474" y="322"/>
                    <a:pt x="451" y="323"/>
                    <a:pt x="428" y="323"/>
                  </a:cubicBezTo>
                  <a:cubicBezTo>
                    <a:pt x="382" y="323"/>
                    <a:pt x="338" y="319"/>
                    <a:pt x="298" y="319"/>
                  </a:cubicBezTo>
                  <a:cubicBezTo>
                    <a:pt x="239" y="308"/>
                    <a:pt x="190" y="288"/>
                    <a:pt x="140" y="279"/>
                  </a:cubicBezTo>
                  <a:lnTo>
                    <a:pt x="1" y="527"/>
                  </a:lnTo>
                  <a:cubicBezTo>
                    <a:pt x="100" y="527"/>
                    <a:pt x="190" y="527"/>
                    <a:pt x="279" y="517"/>
                  </a:cubicBezTo>
                  <a:lnTo>
                    <a:pt x="398" y="497"/>
                  </a:lnTo>
                  <a:cubicBezTo>
                    <a:pt x="457" y="477"/>
                    <a:pt x="517" y="467"/>
                    <a:pt x="517" y="467"/>
                  </a:cubicBezTo>
                  <a:cubicBezTo>
                    <a:pt x="666" y="438"/>
                    <a:pt x="815" y="398"/>
                    <a:pt x="964" y="368"/>
                  </a:cubicBezTo>
                  <a:cubicBezTo>
                    <a:pt x="1033" y="358"/>
                    <a:pt x="1103" y="348"/>
                    <a:pt x="1183" y="338"/>
                  </a:cubicBezTo>
                  <a:cubicBezTo>
                    <a:pt x="1252" y="328"/>
                    <a:pt x="1322" y="319"/>
                    <a:pt x="1401" y="299"/>
                  </a:cubicBezTo>
                  <a:cubicBezTo>
                    <a:pt x="1480" y="288"/>
                    <a:pt x="1560" y="279"/>
                    <a:pt x="1639" y="259"/>
                  </a:cubicBezTo>
                  <a:cubicBezTo>
                    <a:pt x="1719" y="239"/>
                    <a:pt x="1828" y="219"/>
                    <a:pt x="1907" y="180"/>
                  </a:cubicBezTo>
                  <a:lnTo>
                    <a:pt x="16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3740500" y="2375100"/>
              <a:ext cx="29325" cy="50675"/>
            </a:xfrm>
            <a:custGeom>
              <a:avLst/>
              <a:gdLst/>
              <a:ahLst/>
              <a:cxnLst/>
              <a:rect l="l" t="t" r="r" b="b"/>
              <a:pathLst>
                <a:path w="1173" h="2027" extrusionOk="0">
                  <a:moveTo>
                    <a:pt x="1000" y="286"/>
                  </a:moveTo>
                  <a:cubicBezTo>
                    <a:pt x="1004" y="413"/>
                    <a:pt x="1004" y="539"/>
                    <a:pt x="1004" y="666"/>
                  </a:cubicBezTo>
                  <a:cubicBezTo>
                    <a:pt x="1004" y="666"/>
                    <a:pt x="994" y="756"/>
                    <a:pt x="994" y="835"/>
                  </a:cubicBezTo>
                  <a:cubicBezTo>
                    <a:pt x="994" y="914"/>
                    <a:pt x="984" y="994"/>
                    <a:pt x="984" y="994"/>
                  </a:cubicBezTo>
                  <a:lnTo>
                    <a:pt x="964" y="1153"/>
                  </a:lnTo>
                  <a:lnTo>
                    <a:pt x="945" y="1312"/>
                  </a:lnTo>
                  <a:cubicBezTo>
                    <a:pt x="945" y="1312"/>
                    <a:pt x="925" y="1401"/>
                    <a:pt x="914" y="1470"/>
                  </a:cubicBezTo>
                  <a:lnTo>
                    <a:pt x="875" y="1629"/>
                  </a:lnTo>
                  <a:lnTo>
                    <a:pt x="855" y="1738"/>
                  </a:lnTo>
                  <a:lnTo>
                    <a:pt x="845" y="1788"/>
                  </a:lnTo>
                  <a:lnTo>
                    <a:pt x="835" y="1808"/>
                  </a:lnTo>
                  <a:lnTo>
                    <a:pt x="825" y="1798"/>
                  </a:lnTo>
                  <a:cubicBezTo>
                    <a:pt x="795" y="1778"/>
                    <a:pt x="775" y="1749"/>
                    <a:pt x="756" y="1729"/>
                  </a:cubicBezTo>
                  <a:lnTo>
                    <a:pt x="726" y="1669"/>
                  </a:lnTo>
                  <a:cubicBezTo>
                    <a:pt x="706" y="1649"/>
                    <a:pt x="696" y="1629"/>
                    <a:pt x="686" y="1610"/>
                  </a:cubicBezTo>
                  <a:cubicBezTo>
                    <a:pt x="627" y="1510"/>
                    <a:pt x="587" y="1411"/>
                    <a:pt x="537" y="1312"/>
                  </a:cubicBezTo>
                  <a:cubicBezTo>
                    <a:pt x="448" y="1113"/>
                    <a:pt x="339" y="934"/>
                    <a:pt x="259" y="736"/>
                  </a:cubicBezTo>
                  <a:cubicBezTo>
                    <a:pt x="259" y="736"/>
                    <a:pt x="230" y="666"/>
                    <a:pt x="210" y="606"/>
                  </a:cubicBezTo>
                  <a:cubicBezTo>
                    <a:pt x="180" y="547"/>
                    <a:pt x="160" y="487"/>
                    <a:pt x="160" y="487"/>
                  </a:cubicBezTo>
                  <a:cubicBezTo>
                    <a:pt x="160" y="478"/>
                    <a:pt x="140" y="458"/>
                    <a:pt x="150" y="458"/>
                  </a:cubicBezTo>
                  <a:lnTo>
                    <a:pt x="180" y="458"/>
                  </a:lnTo>
                  <a:lnTo>
                    <a:pt x="259" y="447"/>
                  </a:lnTo>
                  <a:cubicBezTo>
                    <a:pt x="275" y="449"/>
                    <a:pt x="290" y="450"/>
                    <a:pt x="306" y="450"/>
                  </a:cubicBezTo>
                  <a:cubicBezTo>
                    <a:pt x="369" y="450"/>
                    <a:pt x="432" y="436"/>
                    <a:pt x="488" y="428"/>
                  </a:cubicBezTo>
                  <a:lnTo>
                    <a:pt x="726" y="388"/>
                  </a:lnTo>
                  <a:lnTo>
                    <a:pt x="945" y="308"/>
                  </a:lnTo>
                  <a:cubicBezTo>
                    <a:pt x="963" y="301"/>
                    <a:pt x="981" y="293"/>
                    <a:pt x="1000" y="286"/>
                  </a:cubicBezTo>
                  <a:close/>
                  <a:moveTo>
                    <a:pt x="1053" y="1"/>
                  </a:moveTo>
                  <a:cubicBezTo>
                    <a:pt x="1034" y="17"/>
                    <a:pt x="1013" y="32"/>
                    <a:pt x="992" y="46"/>
                  </a:cubicBezTo>
                  <a:lnTo>
                    <a:pt x="992" y="46"/>
                  </a:lnTo>
                  <a:cubicBezTo>
                    <a:pt x="987" y="43"/>
                    <a:pt x="984" y="41"/>
                    <a:pt x="984" y="41"/>
                  </a:cubicBezTo>
                  <a:lnTo>
                    <a:pt x="984" y="41"/>
                  </a:lnTo>
                  <a:cubicBezTo>
                    <a:pt x="985" y="44"/>
                    <a:pt x="985" y="47"/>
                    <a:pt x="985" y="50"/>
                  </a:cubicBezTo>
                  <a:lnTo>
                    <a:pt x="985" y="50"/>
                  </a:lnTo>
                  <a:cubicBezTo>
                    <a:pt x="890" y="111"/>
                    <a:pt x="780" y="154"/>
                    <a:pt x="676" y="209"/>
                  </a:cubicBezTo>
                  <a:lnTo>
                    <a:pt x="468" y="269"/>
                  </a:lnTo>
                  <a:cubicBezTo>
                    <a:pt x="398" y="289"/>
                    <a:pt x="319" y="308"/>
                    <a:pt x="250" y="308"/>
                  </a:cubicBezTo>
                  <a:lnTo>
                    <a:pt x="100" y="328"/>
                  </a:lnTo>
                  <a:lnTo>
                    <a:pt x="21" y="339"/>
                  </a:lnTo>
                  <a:lnTo>
                    <a:pt x="11" y="348"/>
                  </a:lnTo>
                  <a:cubicBezTo>
                    <a:pt x="1" y="348"/>
                    <a:pt x="11" y="348"/>
                    <a:pt x="11" y="358"/>
                  </a:cubicBezTo>
                  <a:lnTo>
                    <a:pt x="21" y="388"/>
                  </a:lnTo>
                  <a:lnTo>
                    <a:pt x="41" y="438"/>
                  </a:lnTo>
                  <a:cubicBezTo>
                    <a:pt x="41" y="438"/>
                    <a:pt x="71" y="527"/>
                    <a:pt x="111" y="606"/>
                  </a:cubicBezTo>
                  <a:cubicBezTo>
                    <a:pt x="150" y="696"/>
                    <a:pt x="180" y="785"/>
                    <a:pt x="180" y="785"/>
                  </a:cubicBezTo>
                  <a:cubicBezTo>
                    <a:pt x="269" y="974"/>
                    <a:pt x="378" y="1173"/>
                    <a:pt x="458" y="1361"/>
                  </a:cubicBezTo>
                  <a:cubicBezTo>
                    <a:pt x="508" y="1460"/>
                    <a:pt x="547" y="1559"/>
                    <a:pt x="597" y="1659"/>
                  </a:cubicBezTo>
                  <a:cubicBezTo>
                    <a:pt x="617" y="1689"/>
                    <a:pt x="627" y="1709"/>
                    <a:pt x="636" y="1729"/>
                  </a:cubicBezTo>
                  <a:lnTo>
                    <a:pt x="696" y="1818"/>
                  </a:lnTo>
                  <a:cubicBezTo>
                    <a:pt x="736" y="1877"/>
                    <a:pt x="786" y="1937"/>
                    <a:pt x="845" y="1987"/>
                  </a:cubicBezTo>
                  <a:lnTo>
                    <a:pt x="885" y="2027"/>
                  </a:lnTo>
                  <a:cubicBezTo>
                    <a:pt x="895" y="2007"/>
                    <a:pt x="895" y="1987"/>
                    <a:pt x="905" y="1976"/>
                  </a:cubicBezTo>
                  <a:lnTo>
                    <a:pt x="934" y="1868"/>
                  </a:lnTo>
                  <a:cubicBezTo>
                    <a:pt x="934" y="1868"/>
                    <a:pt x="954" y="1818"/>
                    <a:pt x="964" y="1768"/>
                  </a:cubicBezTo>
                  <a:cubicBezTo>
                    <a:pt x="984" y="1718"/>
                    <a:pt x="994" y="1669"/>
                    <a:pt x="994" y="1669"/>
                  </a:cubicBezTo>
                  <a:lnTo>
                    <a:pt x="1034" y="1510"/>
                  </a:lnTo>
                  <a:cubicBezTo>
                    <a:pt x="1053" y="1431"/>
                    <a:pt x="1064" y="1341"/>
                    <a:pt x="1064" y="1341"/>
                  </a:cubicBezTo>
                  <a:cubicBezTo>
                    <a:pt x="1064" y="1341"/>
                    <a:pt x="1084" y="1262"/>
                    <a:pt x="1093" y="1182"/>
                  </a:cubicBezTo>
                  <a:cubicBezTo>
                    <a:pt x="1113" y="1103"/>
                    <a:pt x="1123" y="1034"/>
                    <a:pt x="1123" y="1034"/>
                  </a:cubicBezTo>
                  <a:lnTo>
                    <a:pt x="1143" y="875"/>
                  </a:lnTo>
                  <a:cubicBezTo>
                    <a:pt x="1143" y="795"/>
                    <a:pt x="1153" y="716"/>
                    <a:pt x="1153" y="716"/>
                  </a:cubicBezTo>
                  <a:cubicBezTo>
                    <a:pt x="1173" y="507"/>
                    <a:pt x="1173" y="289"/>
                    <a:pt x="1173" y="80"/>
                  </a:cubicBezTo>
                  <a:lnTo>
                    <a:pt x="1083" y="62"/>
                  </a:lnTo>
                  <a:lnTo>
                    <a:pt x="1083" y="62"/>
                  </a:lnTo>
                  <a:lnTo>
                    <a:pt x="105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3574450" y="2401675"/>
              <a:ext cx="118425" cy="55875"/>
            </a:xfrm>
            <a:custGeom>
              <a:avLst/>
              <a:gdLst/>
              <a:ahLst/>
              <a:cxnLst/>
              <a:rect l="l" t="t" r="r" b="b"/>
              <a:pathLst>
                <a:path w="4737" h="2235" extrusionOk="0">
                  <a:moveTo>
                    <a:pt x="3416" y="0"/>
                  </a:moveTo>
                  <a:lnTo>
                    <a:pt x="3377" y="50"/>
                  </a:lnTo>
                  <a:lnTo>
                    <a:pt x="3247" y="189"/>
                  </a:lnTo>
                  <a:lnTo>
                    <a:pt x="3019" y="427"/>
                  </a:lnTo>
                  <a:lnTo>
                    <a:pt x="2781" y="655"/>
                  </a:lnTo>
                  <a:cubicBezTo>
                    <a:pt x="2702" y="725"/>
                    <a:pt x="2612" y="785"/>
                    <a:pt x="2523" y="854"/>
                  </a:cubicBezTo>
                  <a:lnTo>
                    <a:pt x="2245" y="1052"/>
                  </a:lnTo>
                  <a:lnTo>
                    <a:pt x="1967" y="1231"/>
                  </a:lnTo>
                  <a:cubicBezTo>
                    <a:pt x="1768" y="1331"/>
                    <a:pt x="1570" y="1430"/>
                    <a:pt x="1351" y="1520"/>
                  </a:cubicBezTo>
                  <a:cubicBezTo>
                    <a:pt x="944" y="1698"/>
                    <a:pt x="467" y="1817"/>
                    <a:pt x="1" y="1906"/>
                  </a:cubicBezTo>
                  <a:cubicBezTo>
                    <a:pt x="1" y="1906"/>
                    <a:pt x="60" y="1986"/>
                    <a:pt x="110" y="2076"/>
                  </a:cubicBezTo>
                  <a:cubicBezTo>
                    <a:pt x="160" y="2155"/>
                    <a:pt x="219" y="2234"/>
                    <a:pt x="219" y="2234"/>
                  </a:cubicBezTo>
                  <a:cubicBezTo>
                    <a:pt x="646" y="2056"/>
                    <a:pt x="1073" y="1897"/>
                    <a:pt x="1470" y="1668"/>
                  </a:cubicBezTo>
                  <a:cubicBezTo>
                    <a:pt x="1669" y="1569"/>
                    <a:pt x="1857" y="1460"/>
                    <a:pt x="2056" y="1341"/>
                  </a:cubicBezTo>
                  <a:lnTo>
                    <a:pt x="2334" y="1142"/>
                  </a:lnTo>
                  <a:cubicBezTo>
                    <a:pt x="2463" y="1043"/>
                    <a:pt x="2602" y="944"/>
                    <a:pt x="2602" y="944"/>
                  </a:cubicBezTo>
                  <a:cubicBezTo>
                    <a:pt x="2691" y="874"/>
                    <a:pt x="2781" y="814"/>
                    <a:pt x="2860" y="735"/>
                  </a:cubicBezTo>
                  <a:lnTo>
                    <a:pt x="3099" y="507"/>
                  </a:lnTo>
                  <a:lnTo>
                    <a:pt x="3337" y="278"/>
                  </a:lnTo>
                  <a:lnTo>
                    <a:pt x="3426" y="179"/>
                  </a:lnTo>
                  <a:lnTo>
                    <a:pt x="3446" y="169"/>
                  </a:lnTo>
                  <a:lnTo>
                    <a:pt x="3456" y="179"/>
                  </a:lnTo>
                  <a:lnTo>
                    <a:pt x="3496" y="209"/>
                  </a:lnTo>
                  <a:cubicBezTo>
                    <a:pt x="3675" y="328"/>
                    <a:pt x="3873" y="437"/>
                    <a:pt x="4061" y="536"/>
                  </a:cubicBezTo>
                  <a:lnTo>
                    <a:pt x="4359" y="675"/>
                  </a:lnTo>
                  <a:lnTo>
                    <a:pt x="4509" y="745"/>
                  </a:lnTo>
                  <a:lnTo>
                    <a:pt x="4657" y="805"/>
                  </a:lnTo>
                  <a:lnTo>
                    <a:pt x="4737" y="586"/>
                  </a:lnTo>
                  <a:cubicBezTo>
                    <a:pt x="4687" y="566"/>
                    <a:pt x="4637" y="556"/>
                    <a:pt x="4588" y="536"/>
                  </a:cubicBezTo>
                  <a:lnTo>
                    <a:pt x="4439" y="487"/>
                  </a:lnTo>
                  <a:lnTo>
                    <a:pt x="4141" y="377"/>
                  </a:lnTo>
                  <a:cubicBezTo>
                    <a:pt x="3953" y="288"/>
                    <a:pt x="3754" y="199"/>
                    <a:pt x="3565" y="90"/>
                  </a:cubicBezTo>
                  <a:lnTo>
                    <a:pt x="3476" y="30"/>
                  </a:lnTo>
                  <a:cubicBezTo>
                    <a:pt x="3456" y="20"/>
                    <a:pt x="3436" y="0"/>
                    <a:pt x="341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3546150" y="2313050"/>
              <a:ext cx="69050" cy="111225"/>
            </a:xfrm>
            <a:custGeom>
              <a:avLst/>
              <a:gdLst/>
              <a:ahLst/>
              <a:cxnLst/>
              <a:rect l="l" t="t" r="r" b="b"/>
              <a:pathLst>
                <a:path w="2762" h="4449" extrusionOk="0">
                  <a:moveTo>
                    <a:pt x="2404" y="1"/>
                  </a:moveTo>
                  <a:lnTo>
                    <a:pt x="2175" y="50"/>
                  </a:lnTo>
                  <a:cubicBezTo>
                    <a:pt x="2185" y="100"/>
                    <a:pt x="2195" y="149"/>
                    <a:pt x="2205" y="209"/>
                  </a:cubicBezTo>
                  <a:lnTo>
                    <a:pt x="2245" y="368"/>
                  </a:lnTo>
                  <a:lnTo>
                    <a:pt x="2334" y="685"/>
                  </a:lnTo>
                  <a:cubicBezTo>
                    <a:pt x="2404" y="884"/>
                    <a:pt x="2473" y="1093"/>
                    <a:pt x="2563" y="1301"/>
                  </a:cubicBezTo>
                  <a:lnTo>
                    <a:pt x="2582" y="1341"/>
                  </a:lnTo>
                  <a:lnTo>
                    <a:pt x="2592" y="1351"/>
                  </a:lnTo>
                  <a:lnTo>
                    <a:pt x="2572" y="1371"/>
                  </a:lnTo>
                  <a:lnTo>
                    <a:pt x="2473" y="1440"/>
                  </a:lnTo>
                  <a:lnTo>
                    <a:pt x="2195" y="1639"/>
                  </a:lnTo>
                  <a:lnTo>
                    <a:pt x="1937" y="1828"/>
                  </a:lnTo>
                  <a:cubicBezTo>
                    <a:pt x="1848" y="1897"/>
                    <a:pt x="1768" y="1976"/>
                    <a:pt x="1689" y="2046"/>
                  </a:cubicBezTo>
                  <a:cubicBezTo>
                    <a:pt x="1689" y="2046"/>
                    <a:pt x="1559" y="2165"/>
                    <a:pt x="1440" y="2284"/>
                  </a:cubicBezTo>
                  <a:lnTo>
                    <a:pt x="1202" y="2523"/>
                  </a:lnTo>
                  <a:cubicBezTo>
                    <a:pt x="1043" y="2691"/>
                    <a:pt x="914" y="2860"/>
                    <a:pt x="775" y="3039"/>
                  </a:cubicBezTo>
                  <a:cubicBezTo>
                    <a:pt x="487" y="3386"/>
                    <a:pt x="249" y="3783"/>
                    <a:pt x="1" y="4180"/>
                  </a:cubicBezTo>
                  <a:cubicBezTo>
                    <a:pt x="1" y="4180"/>
                    <a:pt x="70" y="4250"/>
                    <a:pt x="149" y="4319"/>
                  </a:cubicBezTo>
                  <a:cubicBezTo>
                    <a:pt x="219" y="4379"/>
                    <a:pt x="288" y="4449"/>
                    <a:pt x="288" y="4449"/>
                  </a:cubicBezTo>
                  <a:cubicBezTo>
                    <a:pt x="447" y="4002"/>
                    <a:pt x="656" y="3555"/>
                    <a:pt x="904" y="3178"/>
                  </a:cubicBezTo>
                  <a:cubicBezTo>
                    <a:pt x="1023" y="2989"/>
                    <a:pt x="1153" y="2801"/>
                    <a:pt x="1292" y="2632"/>
                  </a:cubicBezTo>
                  <a:cubicBezTo>
                    <a:pt x="1292" y="2632"/>
                    <a:pt x="1400" y="2503"/>
                    <a:pt x="1520" y="2384"/>
                  </a:cubicBezTo>
                  <a:lnTo>
                    <a:pt x="1758" y="2145"/>
                  </a:lnTo>
                  <a:cubicBezTo>
                    <a:pt x="1837" y="2075"/>
                    <a:pt x="1917" y="1987"/>
                    <a:pt x="2007" y="1927"/>
                  </a:cubicBezTo>
                  <a:lnTo>
                    <a:pt x="2265" y="1728"/>
                  </a:lnTo>
                  <a:lnTo>
                    <a:pt x="2532" y="1550"/>
                  </a:lnTo>
                  <a:lnTo>
                    <a:pt x="2702" y="1440"/>
                  </a:lnTo>
                  <a:lnTo>
                    <a:pt x="2751" y="1411"/>
                  </a:lnTo>
                  <a:cubicBezTo>
                    <a:pt x="2761" y="1391"/>
                    <a:pt x="2741" y="1371"/>
                    <a:pt x="2731" y="1351"/>
                  </a:cubicBezTo>
                  <a:lnTo>
                    <a:pt x="2691" y="1241"/>
                  </a:lnTo>
                  <a:cubicBezTo>
                    <a:pt x="2622" y="1043"/>
                    <a:pt x="2563" y="835"/>
                    <a:pt x="2513" y="626"/>
                  </a:cubicBezTo>
                  <a:lnTo>
                    <a:pt x="2453" y="318"/>
                  </a:lnTo>
                  <a:lnTo>
                    <a:pt x="2424" y="160"/>
                  </a:lnTo>
                  <a:cubicBezTo>
                    <a:pt x="2413" y="110"/>
                    <a:pt x="2413" y="60"/>
                    <a:pt x="240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3661575" y="2302375"/>
              <a:ext cx="52650" cy="61075"/>
            </a:xfrm>
            <a:custGeom>
              <a:avLst/>
              <a:gdLst/>
              <a:ahLst/>
              <a:cxnLst/>
              <a:rect l="l" t="t" r="r" b="b"/>
              <a:pathLst>
                <a:path w="2106" h="2443" extrusionOk="0">
                  <a:moveTo>
                    <a:pt x="249" y="0"/>
                  </a:moveTo>
                  <a:lnTo>
                    <a:pt x="1" y="40"/>
                  </a:lnTo>
                  <a:cubicBezTo>
                    <a:pt x="1" y="40"/>
                    <a:pt x="28" y="140"/>
                    <a:pt x="31" y="140"/>
                  </a:cubicBezTo>
                  <a:cubicBezTo>
                    <a:pt x="31" y="140"/>
                    <a:pt x="31" y="140"/>
                    <a:pt x="31" y="139"/>
                  </a:cubicBezTo>
                  <a:cubicBezTo>
                    <a:pt x="51" y="170"/>
                    <a:pt x="60" y="199"/>
                    <a:pt x="70" y="239"/>
                  </a:cubicBezTo>
                  <a:cubicBezTo>
                    <a:pt x="70" y="239"/>
                    <a:pt x="90" y="278"/>
                    <a:pt x="110" y="328"/>
                  </a:cubicBezTo>
                  <a:cubicBezTo>
                    <a:pt x="120" y="378"/>
                    <a:pt x="140" y="428"/>
                    <a:pt x="140" y="428"/>
                  </a:cubicBezTo>
                  <a:cubicBezTo>
                    <a:pt x="199" y="547"/>
                    <a:pt x="229" y="676"/>
                    <a:pt x="309" y="785"/>
                  </a:cubicBezTo>
                  <a:cubicBezTo>
                    <a:pt x="418" y="1033"/>
                    <a:pt x="587" y="1242"/>
                    <a:pt x="746" y="1460"/>
                  </a:cubicBezTo>
                  <a:cubicBezTo>
                    <a:pt x="934" y="1659"/>
                    <a:pt x="1113" y="1867"/>
                    <a:pt x="1331" y="2016"/>
                  </a:cubicBezTo>
                  <a:cubicBezTo>
                    <a:pt x="1430" y="2116"/>
                    <a:pt x="1549" y="2175"/>
                    <a:pt x="1659" y="2255"/>
                  </a:cubicBezTo>
                  <a:cubicBezTo>
                    <a:pt x="1719" y="2294"/>
                    <a:pt x="1778" y="2314"/>
                    <a:pt x="1838" y="2354"/>
                  </a:cubicBezTo>
                  <a:cubicBezTo>
                    <a:pt x="1897" y="2383"/>
                    <a:pt x="1957" y="2423"/>
                    <a:pt x="2026" y="2443"/>
                  </a:cubicBezTo>
                  <a:lnTo>
                    <a:pt x="2105" y="2215"/>
                  </a:lnTo>
                  <a:cubicBezTo>
                    <a:pt x="2036" y="2205"/>
                    <a:pt x="1977" y="2185"/>
                    <a:pt x="1927" y="2155"/>
                  </a:cubicBezTo>
                  <a:cubicBezTo>
                    <a:pt x="1867" y="2136"/>
                    <a:pt x="1808" y="2116"/>
                    <a:pt x="1748" y="2085"/>
                  </a:cubicBezTo>
                  <a:cubicBezTo>
                    <a:pt x="1639" y="2026"/>
                    <a:pt x="1510" y="1986"/>
                    <a:pt x="1410" y="1907"/>
                  </a:cubicBezTo>
                  <a:cubicBezTo>
                    <a:pt x="1182" y="1778"/>
                    <a:pt x="1004" y="1589"/>
                    <a:pt x="825" y="1401"/>
                  </a:cubicBezTo>
                  <a:cubicBezTo>
                    <a:pt x="676" y="1182"/>
                    <a:pt x="517" y="973"/>
                    <a:pt x="437" y="726"/>
                  </a:cubicBezTo>
                  <a:cubicBezTo>
                    <a:pt x="378" y="616"/>
                    <a:pt x="358" y="487"/>
                    <a:pt x="318" y="368"/>
                  </a:cubicBezTo>
                  <a:cubicBezTo>
                    <a:pt x="309" y="368"/>
                    <a:pt x="309" y="318"/>
                    <a:pt x="298" y="278"/>
                  </a:cubicBezTo>
                  <a:lnTo>
                    <a:pt x="279" y="179"/>
                  </a:lnTo>
                  <a:cubicBezTo>
                    <a:pt x="279" y="150"/>
                    <a:pt x="269" y="120"/>
                    <a:pt x="259" y="9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3684175" y="2298400"/>
              <a:ext cx="37750" cy="43475"/>
            </a:xfrm>
            <a:custGeom>
              <a:avLst/>
              <a:gdLst/>
              <a:ahLst/>
              <a:cxnLst/>
              <a:rect l="l" t="t" r="r" b="b"/>
              <a:pathLst>
                <a:path w="1510" h="1739" extrusionOk="0">
                  <a:moveTo>
                    <a:pt x="248" y="1"/>
                  </a:moveTo>
                  <a:lnTo>
                    <a:pt x="0" y="40"/>
                  </a:lnTo>
                  <a:cubicBezTo>
                    <a:pt x="0" y="40"/>
                    <a:pt x="20" y="110"/>
                    <a:pt x="30" y="110"/>
                  </a:cubicBezTo>
                  <a:cubicBezTo>
                    <a:pt x="40" y="130"/>
                    <a:pt x="50" y="150"/>
                    <a:pt x="60" y="179"/>
                  </a:cubicBezTo>
                  <a:cubicBezTo>
                    <a:pt x="60" y="179"/>
                    <a:pt x="61" y="179"/>
                    <a:pt x="61" y="179"/>
                  </a:cubicBezTo>
                  <a:cubicBezTo>
                    <a:pt x="72" y="179"/>
                    <a:pt x="109" y="309"/>
                    <a:pt x="109" y="309"/>
                  </a:cubicBezTo>
                  <a:cubicBezTo>
                    <a:pt x="159" y="388"/>
                    <a:pt x="179" y="487"/>
                    <a:pt x="239" y="557"/>
                  </a:cubicBezTo>
                  <a:cubicBezTo>
                    <a:pt x="308" y="726"/>
                    <a:pt x="437" y="874"/>
                    <a:pt x="546" y="1033"/>
                  </a:cubicBezTo>
                  <a:cubicBezTo>
                    <a:pt x="685" y="1163"/>
                    <a:pt x="795" y="1321"/>
                    <a:pt x="954" y="1430"/>
                  </a:cubicBezTo>
                  <a:cubicBezTo>
                    <a:pt x="1013" y="1500"/>
                    <a:pt x="1102" y="1540"/>
                    <a:pt x="1182" y="1599"/>
                  </a:cubicBezTo>
                  <a:cubicBezTo>
                    <a:pt x="1221" y="1629"/>
                    <a:pt x="1261" y="1639"/>
                    <a:pt x="1301" y="1669"/>
                  </a:cubicBezTo>
                  <a:cubicBezTo>
                    <a:pt x="1340" y="1699"/>
                    <a:pt x="1380" y="1719"/>
                    <a:pt x="1430" y="1738"/>
                  </a:cubicBezTo>
                  <a:lnTo>
                    <a:pt x="1510" y="1510"/>
                  </a:lnTo>
                  <a:cubicBezTo>
                    <a:pt x="1470" y="1510"/>
                    <a:pt x="1430" y="1490"/>
                    <a:pt x="1391" y="1480"/>
                  </a:cubicBezTo>
                  <a:cubicBezTo>
                    <a:pt x="1351" y="1460"/>
                    <a:pt x="1301" y="1450"/>
                    <a:pt x="1261" y="1430"/>
                  </a:cubicBezTo>
                  <a:cubicBezTo>
                    <a:pt x="1192" y="1391"/>
                    <a:pt x="1102" y="1371"/>
                    <a:pt x="1033" y="1311"/>
                  </a:cubicBezTo>
                  <a:cubicBezTo>
                    <a:pt x="874" y="1232"/>
                    <a:pt x="755" y="1093"/>
                    <a:pt x="626" y="964"/>
                  </a:cubicBezTo>
                  <a:cubicBezTo>
                    <a:pt x="526" y="815"/>
                    <a:pt x="407" y="676"/>
                    <a:pt x="358" y="497"/>
                  </a:cubicBezTo>
                  <a:cubicBezTo>
                    <a:pt x="318" y="428"/>
                    <a:pt x="318" y="329"/>
                    <a:pt x="288" y="249"/>
                  </a:cubicBezTo>
                  <a:cubicBezTo>
                    <a:pt x="278" y="249"/>
                    <a:pt x="278" y="120"/>
                    <a:pt x="268" y="120"/>
                  </a:cubicBezTo>
                  <a:cubicBezTo>
                    <a:pt x="268" y="100"/>
                    <a:pt x="259" y="80"/>
                    <a:pt x="248" y="6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3546150" y="2420300"/>
              <a:ext cx="32800" cy="37000"/>
            </a:xfrm>
            <a:custGeom>
              <a:avLst/>
              <a:gdLst/>
              <a:ahLst/>
              <a:cxnLst/>
              <a:rect l="l" t="t" r="r" b="b"/>
              <a:pathLst>
                <a:path w="1312" h="1480" extrusionOk="0">
                  <a:moveTo>
                    <a:pt x="299" y="0"/>
                  </a:moveTo>
                  <a:lnTo>
                    <a:pt x="1" y="20"/>
                  </a:lnTo>
                  <a:cubicBezTo>
                    <a:pt x="60" y="89"/>
                    <a:pt x="110" y="168"/>
                    <a:pt x="160" y="238"/>
                  </a:cubicBezTo>
                  <a:lnTo>
                    <a:pt x="319" y="427"/>
                  </a:lnTo>
                  <a:cubicBezTo>
                    <a:pt x="427" y="536"/>
                    <a:pt x="527" y="655"/>
                    <a:pt x="626" y="764"/>
                  </a:cubicBezTo>
                  <a:cubicBezTo>
                    <a:pt x="716" y="874"/>
                    <a:pt x="815" y="983"/>
                    <a:pt x="904" y="1102"/>
                  </a:cubicBezTo>
                  <a:cubicBezTo>
                    <a:pt x="954" y="1161"/>
                    <a:pt x="1003" y="1231"/>
                    <a:pt x="1053" y="1291"/>
                  </a:cubicBezTo>
                  <a:cubicBezTo>
                    <a:pt x="1113" y="1350"/>
                    <a:pt x="1182" y="1439"/>
                    <a:pt x="1261" y="1479"/>
                  </a:cubicBezTo>
                  <a:cubicBezTo>
                    <a:pt x="1261" y="1479"/>
                    <a:pt x="1272" y="1420"/>
                    <a:pt x="1281" y="1350"/>
                  </a:cubicBezTo>
                  <a:cubicBezTo>
                    <a:pt x="1292" y="1281"/>
                    <a:pt x="1312" y="1211"/>
                    <a:pt x="1312" y="1211"/>
                  </a:cubicBezTo>
                  <a:cubicBezTo>
                    <a:pt x="1272" y="1172"/>
                    <a:pt x="1222" y="1172"/>
                    <a:pt x="1173" y="1132"/>
                  </a:cubicBezTo>
                  <a:cubicBezTo>
                    <a:pt x="1122" y="1092"/>
                    <a:pt x="1063" y="1053"/>
                    <a:pt x="1014" y="1003"/>
                  </a:cubicBezTo>
                  <a:cubicBezTo>
                    <a:pt x="904" y="903"/>
                    <a:pt x="805" y="804"/>
                    <a:pt x="696" y="685"/>
                  </a:cubicBezTo>
                  <a:cubicBezTo>
                    <a:pt x="606" y="576"/>
                    <a:pt x="517" y="457"/>
                    <a:pt x="438" y="338"/>
                  </a:cubicBezTo>
                  <a:lnTo>
                    <a:pt x="348" y="159"/>
                  </a:lnTo>
                  <a:cubicBezTo>
                    <a:pt x="319" y="99"/>
                    <a:pt x="308" y="49"/>
                    <a:pt x="2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3632775" y="2338125"/>
              <a:ext cx="46200" cy="40225"/>
            </a:xfrm>
            <a:custGeom>
              <a:avLst/>
              <a:gdLst/>
              <a:ahLst/>
              <a:cxnLst/>
              <a:rect l="l" t="t" r="r" b="b"/>
              <a:pathLst>
                <a:path w="1848" h="1609" extrusionOk="0">
                  <a:moveTo>
                    <a:pt x="994" y="179"/>
                  </a:moveTo>
                  <a:lnTo>
                    <a:pt x="1014" y="209"/>
                  </a:lnTo>
                  <a:cubicBezTo>
                    <a:pt x="1004" y="209"/>
                    <a:pt x="1053" y="278"/>
                    <a:pt x="1053" y="278"/>
                  </a:cubicBezTo>
                  <a:cubicBezTo>
                    <a:pt x="1208" y="482"/>
                    <a:pt x="1369" y="685"/>
                    <a:pt x="1575" y="833"/>
                  </a:cubicBezTo>
                  <a:lnTo>
                    <a:pt x="1575" y="833"/>
                  </a:lnTo>
                  <a:cubicBezTo>
                    <a:pt x="1463" y="900"/>
                    <a:pt x="1349" y="962"/>
                    <a:pt x="1232" y="1023"/>
                  </a:cubicBezTo>
                  <a:lnTo>
                    <a:pt x="1093" y="1103"/>
                  </a:lnTo>
                  <a:cubicBezTo>
                    <a:pt x="1024" y="1132"/>
                    <a:pt x="954" y="1172"/>
                    <a:pt x="954" y="1172"/>
                  </a:cubicBezTo>
                  <a:cubicBezTo>
                    <a:pt x="954" y="1172"/>
                    <a:pt x="874" y="1202"/>
                    <a:pt x="805" y="1231"/>
                  </a:cubicBezTo>
                  <a:cubicBezTo>
                    <a:pt x="726" y="1262"/>
                    <a:pt x="656" y="1291"/>
                    <a:pt x="656" y="1291"/>
                  </a:cubicBezTo>
                  <a:lnTo>
                    <a:pt x="497" y="1351"/>
                  </a:lnTo>
                  <a:cubicBezTo>
                    <a:pt x="418" y="1370"/>
                    <a:pt x="338" y="1401"/>
                    <a:pt x="338" y="1401"/>
                  </a:cubicBezTo>
                  <a:lnTo>
                    <a:pt x="230" y="1440"/>
                  </a:lnTo>
                  <a:lnTo>
                    <a:pt x="190" y="1450"/>
                  </a:lnTo>
                  <a:lnTo>
                    <a:pt x="170" y="1460"/>
                  </a:lnTo>
                  <a:lnTo>
                    <a:pt x="170" y="1440"/>
                  </a:lnTo>
                  <a:lnTo>
                    <a:pt x="199" y="1351"/>
                  </a:lnTo>
                  <a:lnTo>
                    <a:pt x="230" y="1291"/>
                  </a:lnTo>
                  <a:cubicBezTo>
                    <a:pt x="239" y="1262"/>
                    <a:pt x="259" y="1242"/>
                    <a:pt x="269" y="1222"/>
                  </a:cubicBezTo>
                  <a:cubicBezTo>
                    <a:pt x="318" y="1123"/>
                    <a:pt x="388" y="1033"/>
                    <a:pt x="448" y="944"/>
                  </a:cubicBezTo>
                  <a:cubicBezTo>
                    <a:pt x="577" y="755"/>
                    <a:pt x="686" y="576"/>
                    <a:pt x="805" y="417"/>
                  </a:cubicBezTo>
                  <a:cubicBezTo>
                    <a:pt x="805" y="417"/>
                    <a:pt x="845" y="358"/>
                    <a:pt x="885" y="308"/>
                  </a:cubicBezTo>
                  <a:cubicBezTo>
                    <a:pt x="925" y="258"/>
                    <a:pt x="974" y="209"/>
                    <a:pt x="974" y="209"/>
                  </a:cubicBezTo>
                  <a:cubicBezTo>
                    <a:pt x="974" y="199"/>
                    <a:pt x="984" y="179"/>
                    <a:pt x="994" y="179"/>
                  </a:cubicBezTo>
                  <a:close/>
                  <a:moveTo>
                    <a:pt x="1024" y="0"/>
                  </a:moveTo>
                  <a:lnTo>
                    <a:pt x="1014" y="10"/>
                  </a:lnTo>
                  <a:lnTo>
                    <a:pt x="994" y="30"/>
                  </a:lnTo>
                  <a:lnTo>
                    <a:pt x="954" y="80"/>
                  </a:lnTo>
                  <a:cubicBezTo>
                    <a:pt x="954" y="80"/>
                    <a:pt x="905" y="149"/>
                    <a:pt x="845" y="219"/>
                  </a:cubicBezTo>
                  <a:cubicBezTo>
                    <a:pt x="786" y="298"/>
                    <a:pt x="726" y="368"/>
                    <a:pt x="726" y="368"/>
                  </a:cubicBezTo>
                  <a:cubicBezTo>
                    <a:pt x="596" y="547"/>
                    <a:pt x="497" y="725"/>
                    <a:pt x="369" y="904"/>
                  </a:cubicBezTo>
                  <a:cubicBezTo>
                    <a:pt x="309" y="984"/>
                    <a:pt x="239" y="1072"/>
                    <a:pt x="179" y="1172"/>
                  </a:cubicBezTo>
                  <a:cubicBezTo>
                    <a:pt x="170" y="1192"/>
                    <a:pt x="150" y="1222"/>
                    <a:pt x="140" y="1242"/>
                  </a:cubicBezTo>
                  <a:lnTo>
                    <a:pt x="90" y="1331"/>
                  </a:lnTo>
                  <a:cubicBezTo>
                    <a:pt x="60" y="1401"/>
                    <a:pt x="40" y="1470"/>
                    <a:pt x="21" y="1549"/>
                  </a:cubicBezTo>
                  <a:lnTo>
                    <a:pt x="1" y="1609"/>
                  </a:lnTo>
                  <a:cubicBezTo>
                    <a:pt x="21" y="1609"/>
                    <a:pt x="40" y="1599"/>
                    <a:pt x="60" y="1599"/>
                  </a:cubicBezTo>
                  <a:lnTo>
                    <a:pt x="170" y="1569"/>
                  </a:lnTo>
                  <a:lnTo>
                    <a:pt x="378" y="1520"/>
                  </a:lnTo>
                  <a:cubicBezTo>
                    <a:pt x="378" y="1520"/>
                    <a:pt x="457" y="1490"/>
                    <a:pt x="527" y="1470"/>
                  </a:cubicBezTo>
                  <a:cubicBezTo>
                    <a:pt x="607" y="1440"/>
                    <a:pt x="686" y="1420"/>
                    <a:pt x="686" y="1420"/>
                  </a:cubicBezTo>
                  <a:cubicBezTo>
                    <a:pt x="686" y="1420"/>
                    <a:pt x="766" y="1390"/>
                    <a:pt x="835" y="1370"/>
                  </a:cubicBezTo>
                  <a:cubicBezTo>
                    <a:pt x="914" y="1341"/>
                    <a:pt x="984" y="1311"/>
                    <a:pt x="984" y="1311"/>
                  </a:cubicBezTo>
                  <a:cubicBezTo>
                    <a:pt x="984" y="1311"/>
                    <a:pt x="1064" y="1281"/>
                    <a:pt x="1133" y="1251"/>
                  </a:cubicBezTo>
                  <a:cubicBezTo>
                    <a:pt x="1203" y="1222"/>
                    <a:pt x="1282" y="1182"/>
                    <a:pt x="1282" y="1182"/>
                  </a:cubicBezTo>
                  <a:cubicBezTo>
                    <a:pt x="1470" y="1083"/>
                    <a:pt x="1659" y="984"/>
                    <a:pt x="1838" y="874"/>
                  </a:cubicBezTo>
                  <a:lnTo>
                    <a:pt x="1809" y="792"/>
                  </a:lnTo>
                  <a:lnTo>
                    <a:pt x="1848" y="735"/>
                  </a:lnTo>
                  <a:cubicBezTo>
                    <a:pt x="1580" y="626"/>
                    <a:pt x="1361" y="417"/>
                    <a:pt x="1163" y="189"/>
                  </a:cubicBezTo>
                  <a:cubicBezTo>
                    <a:pt x="1163" y="190"/>
                    <a:pt x="1163" y="190"/>
                    <a:pt x="1163" y="190"/>
                  </a:cubicBezTo>
                  <a:cubicBezTo>
                    <a:pt x="1157" y="190"/>
                    <a:pt x="1083" y="70"/>
                    <a:pt x="1083" y="70"/>
                  </a:cubicBezTo>
                  <a:lnTo>
                    <a:pt x="1033" y="10"/>
                  </a:lnTo>
                  <a:lnTo>
                    <a:pt x="102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3514125" y="2227175"/>
              <a:ext cx="92125" cy="87125"/>
            </a:xfrm>
            <a:custGeom>
              <a:avLst/>
              <a:gdLst/>
              <a:ahLst/>
              <a:cxnLst/>
              <a:rect l="l" t="t" r="r" b="b"/>
              <a:pathLst>
                <a:path w="3685" h="3485" extrusionOk="0">
                  <a:moveTo>
                    <a:pt x="170" y="0"/>
                  </a:moveTo>
                  <a:lnTo>
                    <a:pt x="1" y="358"/>
                  </a:lnTo>
                  <a:cubicBezTo>
                    <a:pt x="358" y="636"/>
                    <a:pt x="706" y="923"/>
                    <a:pt x="1103" y="1152"/>
                  </a:cubicBezTo>
                  <a:cubicBezTo>
                    <a:pt x="1302" y="1271"/>
                    <a:pt x="1500" y="1390"/>
                    <a:pt x="1699" y="1499"/>
                  </a:cubicBezTo>
                  <a:lnTo>
                    <a:pt x="1997" y="1638"/>
                  </a:lnTo>
                  <a:cubicBezTo>
                    <a:pt x="2156" y="1698"/>
                    <a:pt x="2304" y="1768"/>
                    <a:pt x="2304" y="1768"/>
                  </a:cubicBezTo>
                  <a:cubicBezTo>
                    <a:pt x="2403" y="1807"/>
                    <a:pt x="2503" y="1857"/>
                    <a:pt x="2612" y="1887"/>
                  </a:cubicBezTo>
                  <a:lnTo>
                    <a:pt x="2930" y="1976"/>
                  </a:lnTo>
                  <a:lnTo>
                    <a:pt x="3248" y="2066"/>
                  </a:lnTo>
                  <a:lnTo>
                    <a:pt x="3377" y="2105"/>
                  </a:lnTo>
                  <a:lnTo>
                    <a:pt x="3396" y="2105"/>
                  </a:lnTo>
                  <a:lnTo>
                    <a:pt x="3396" y="2125"/>
                  </a:lnTo>
                  <a:lnTo>
                    <a:pt x="3396" y="2174"/>
                  </a:lnTo>
                  <a:lnTo>
                    <a:pt x="3377" y="2502"/>
                  </a:lnTo>
                  <a:cubicBezTo>
                    <a:pt x="3377" y="2611"/>
                    <a:pt x="3387" y="2721"/>
                    <a:pt x="3387" y="2830"/>
                  </a:cubicBezTo>
                  <a:cubicBezTo>
                    <a:pt x="3396" y="2939"/>
                    <a:pt x="3396" y="3048"/>
                    <a:pt x="3416" y="3158"/>
                  </a:cubicBezTo>
                  <a:lnTo>
                    <a:pt x="3456" y="3485"/>
                  </a:lnTo>
                  <a:lnTo>
                    <a:pt x="3685" y="3436"/>
                  </a:lnTo>
                  <a:lnTo>
                    <a:pt x="3615" y="3128"/>
                  </a:lnTo>
                  <a:cubicBezTo>
                    <a:pt x="3595" y="3028"/>
                    <a:pt x="3595" y="2919"/>
                    <a:pt x="3575" y="2820"/>
                  </a:cubicBezTo>
                  <a:cubicBezTo>
                    <a:pt x="3566" y="2710"/>
                    <a:pt x="3546" y="2611"/>
                    <a:pt x="3535" y="2502"/>
                  </a:cubicBezTo>
                  <a:lnTo>
                    <a:pt x="3526" y="2174"/>
                  </a:lnTo>
                  <a:lnTo>
                    <a:pt x="3526" y="2066"/>
                  </a:lnTo>
                  <a:cubicBezTo>
                    <a:pt x="3526" y="2046"/>
                    <a:pt x="3535" y="2015"/>
                    <a:pt x="3526" y="2006"/>
                  </a:cubicBezTo>
                  <a:lnTo>
                    <a:pt x="3466" y="1986"/>
                  </a:lnTo>
                  <a:lnTo>
                    <a:pt x="3277" y="1946"/>
                  </a:lnTo>
                  <a:lnTo>
                    <a:pt x="2960" y="1867"/>
                  </a:lnTo>
                  <a:lnTo>
                    <a:pt x="2652" y="1777"/>
                  </a:lnTo>
                  <a:cubicBezTo>
                    <a:pt x="2542" y="1748"/>
                    <a:pt x="2443" y="1698"/>
                    <a:pt x="2344" y="1658"/>
                  </a:cubicBezTo>
                  <a:cubicBezTo>
                    <a:pt x="2344" y="1658"/>
                    <a:pt x="2195" y="1579"/>
                    <a:pt x="2046" y="1509"/>
                  </a:cubicBezTo>
                  <a:cubicBezTo>
                    <a:pt x="1897" y="1440"/>
                    <a:pt x="1748" y="1360"/>
                    <a:pt x="1748" y="1360"/>
                  </a:cubicBezTo>
                  <a:cubicBezTo>
                    <a:pt x="1550" y="1251"/>
                    <a:pt x="1361" y="1112"/>
                    <a:pt x="1183" y="973"/>
                  </a:cubicBezTo>
                  <a:cubicBezTo>
                    <a:pt x="815" y="715"/>
                    <a:pt x="488" y="36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3529775" y="2182000"/>
              <a:ext cx="122400" cy="29550"/>
            </a:xfrm>
            <a:custGeom>
              <a:avLst/>
              <a:gdLst/>
              <a:ahLst/>
              <a:cxnLst/>
              <a:rect l="l" t="t" r="r" b="b"/>
              <a:pathLst>
                <a:path w="4896" h="1182" extrusionOk="0">
                  <a:moveTo>
                    <a:pt x="4747" y="0"/>
                  </a:moveTo>
                  <a:cubicBezTo>
                    <a:pt x="4588" y="159"/>
                    <a:pt x="4429" y="298"/>
                    <a:pt x="4280" y="457"/>
                  </a:cubicBezTo>
                  <a:lnTo>
                    <a:pt x="4061" y="705"/>
                  </a:lnTo>
                  <a:lnTo>
                    <a:pt x="3952" y="834"/>
                  </a:lnTo>
                  <a:lnTo>
                    <a:pt x="3863" y="963"/>
                  </a:lnTo>
                  <a:lnTo>
                    <a:pt x="3833" y="1003"/>
                  </a:lnTo>
                  <a:cubicBezTo>
                    <a:pt x="3833" y="1013"/>
                    <a:pt x="3823" y="1022"/>
                    <a:pt x="3823" y="1022"/>
                  </a:cubicBezTo>
                  <a:lnTo>
                    <a:pt x="3803" y="1013"/>
                  </a:lnTo>
                  <a:lnTo>
                    <a:pt x="3684" y="953"/>
                  </a:lnTo>
                  <a:lnTo>
                    <a:pt x="3386" y="814"/>
                  </a:lnTo>
                  <a:lnTo>
                    <a:pt x="3079" y="685"/>
                  </a:lnTo>
                  <a:cubicBezTo>
                    <a:pt x="2979" y="636"/>
                    <a:pt x="2870" y="616"/>
                    <a:pt x="2761" y="576"/>
                  </a:cubicBezTo>
                  <a:lnTo>
                    <a:pt x="2443" y="477"/>
                  </a:lnTo>
                  <a:cubicBezTo>
                    <a:pt x="2284" y="437"/>
                    <a:pt x="2115" y="397"/>
                    <a:pt x="2115" y="397"/>
                  </a:cubicBezTo>
                  <a:cubicBezTo>
                    <a:pt x="1897" y="347"/>
                    <a:pt x="1678" y="318"/>
                    <a:pt x="1450" y="288"/>
                  </a:cubicBezTo>
                  <a:cubicBezTo>
                    <a:pt x="1013" y="208"/>
                    <a:pt x="537" y="199"/>
                    <a:pt x="80" y="188"/>
                  </a:cubicBezTo>
                  <a:lnTo>
                    <a:pt x="1" y="576"/>
                  </a:lnTo>
                  <a:cubicBezTo>
                    <a:pt x="374" y="512"/>
                    <a:pt x="748" y="455"/>
                    <a:pt x="1121" y="455"/>
                  </a:cubicBezTo>
                  <a:cubicBezTo>
                    <a:pt x="1214" y="455"/>
                    <a:pt x="1307" y="459"/>
                    <a:pt x="1400" y="466"/>
                  </a:cubicBezTo>
                  <a:cubicBezTo>
                    <a:pt x="1629" y="477"/>
                    <a:pt x="1857" y="497"/>
                    <a:pt x="2075" y="526"/>
                  </a:cubicBezTo>
                  <a:lnTo>
                    <a:pt x="2393" y="605"/>
                  </a:lnTo>
                  <a:lnTo>
                    <a:pt x="2711" y="685"/>
                  </a:lnTo>
                  <a:cubicBezTo>
                    <a:pt x="2820" y="715"/>
                    <a:pt x="2929" y="744"/>
                    <a:pt x="3029" y="794"/>
                  </a:cubicBezTo>
                  <a:lnTo>
                    <a:pt x="3326" y="923"/>
                  </a:lnTo>
                  <a:lnTo>
                    <a:pt x="3624" y="1062"/>
                  </a:lnTo>
                  <a:lnTo>
                    <a:pt x="3803" y="1152"/>
                  </a:lnTo>
                  <a:lnTo>
                    <a:pt x="3853" y="1181"/>
                  </a:lnTo>
                  <a:cubicBezTo>
                    <a:pt x="3873" y="1181"/>
                    <a:pt x="3882" y="1152"/>
                    <a:pt x="3893" y="1142"/>
                  </a:cubicBezTo>
                  <a:lnTo>
                    <a:pt x="3972" y="1053"/>
                  </a:lnTo>
                  <a:lnTo>
                    <a:pt x="4071" y="923"/>
                  </a:lnTo>
                  <a:lnTo>
                    <a:pt x="4180" y="814"/>
                  </a:lnTo>
                  <a:lnTo>
                    <a:pt x="4409" y="586"/>
                  </a:lnTo>
                  <a:cubicBezTo>
                    <a:pt x="4568" y="437"/>
                    <a:pt x="4736" y="318"/>
                    <a:pt x="4895" y="179"/>
                  </a:cubicBezTo>
                  <a:lnTo>
                    <a:pt x="47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3661075" y="2229400"/>
              <a:ext cx="31300" cy="74000"/>
            </a:xfrm>
            <a:custGeom>
              <a:avLst/>
              <a:gdLst/>
              <a:ahLst/>
              <a:cxnLst/>
              <a:rect l="l" t="t" r="r" b="b"/>
              <a:pathLst>
                <a:path w="1252" h="2960" extrusionOk="0">
                  <a:moveTo>
                    <a:pt x="1083" y="0"/>
                  </a:moveTo>
                  <a:lnTo>
                    <a:pt x="1024" y="90"/>
                  </a:lnTo>
                  <a:cubicBezTo>
                    <a:pt x="1004" y="119"/>
                    <a:pt x="984" y="139"/>
                    <a:pt x="964" y="169"/>
                  </a:cubicBezTo>
                  <a:lnTo>
                    <a:pt x="894" y="239"/>
                  </a:lnTo>
                  <a:cubicBezTo>
                    <a:pt x="855" y="278"/>
                    <a:pt x="835" y="318"/>
                    <a:pt x="835" y="318"/>
                  </a:cubicBezTo>
                  <a:cubicBezTo>
                    <a:pt x="785" y="378"/>
                    <a:pt x="746" y="428"/>
                    <a:pt x="706" y="477"/>
                  </a:cubicBezTo>
                  <a:cubicBezTo>
                    <a:pt x="666" y="536"/>
                    <a:pt x="636" y="596"/>
                    <a:pt x="596" y="646"/>
                  </a:cubicBezTo>
                  <a:cubicBezTo>
                    <a:pt x="517" y="755"/>
                    <a:pt x="468" y="884"/>
                    <a:pt x="398" y="993"/>
                  </a:cubicBezTo>
                  <a:cubicBezTo>
                    <a:pt x="358" y="1053"/>
                    <a:pt x="338" y="1123"/>
                    <a:pt x="318" y="1182"/>
                  </a:cubicBezTo>
                  <a:cubicBezTo>
                    <a:pt x="289" y="1242"/>
                    <a:pt x="259" y="1301"/>
                    <a:pt x="239" y="1361"/>
                  </a:cubicBezTo>
                  <a:cubicBezTo>
                    <a:pt x="219" y="1430"/>
                    <a:pt x="199" y="1490"/>
                    <a:pt x="170" y="1549"/>
                  </a:cubicBezTo>
                  <a:lnTo>
                    <a:pt x="120" y="1748"/>
                  </a:lnTo>
                  <a:lnTo>
                    <a:pt x="90" y="1847"/>
                  </a:lnTo>
                  <a:lnTo>
                    <a:pt x="80" y="1946"/>
                  </a:lnTo>
                  <a:cubicBezTo>
                    <a:pt x="71" y="2016"/>
                    <a:pt x="51" y="2085"/>
                    <a:pt x="40" y="2145"/>
                  </a:cubicBezTo>
                  <a:cubicBezTo>
                    <a:pt x="31" y="2215"/>
                    <a:pt x="31" y="2284"/>
                    <a:pt x="21" y="2354"/>
                  </a:cubicBezTo>
                  <a:cubicBezTo>
                    <a:pt x="21" y="2383"/>
                    <a:pt x="11" y="2413"/>
                    <a:pt x="11" y="2453"/>
                  </a:cubicBezTo>
                  <a:lnTo>
                    <a:pt x="11" y="2552"/>
                  </a:lnTo>
                  <a:cubicBezTo>
                    <a:pt x="11" y="2621"/>
                    <a:pt x="1" y="2691"/>
                    <a:pt x="11" y="2761"/>
                  </a:cubicBezTo>
                  <a:cubicBezTo>
                    <a:pt x="11" y="2820"/>
                    <a:pt x="21" y="2890"/>
                    <a:pt x="31" y="2959"/>
                  </a:cubicBezTo>
                  <a:lnTo>
                    <a:pt x="259" y="2919"/>
                  </a:lnTo>
                  <a:cubicBezTo>
                    <a:pt x="249" y="2860"/>
                    <a:pt x="229" y="2800"/>
                    <a:pt x="219" y="2731"/>
                  </a:cubicBezTo>
                  <a:cubicBezTo>
                    <a:pt x="210" y="2672"/>
                    <a:pt x="199" y="2612"/>
                    <a:pt x="199" y="2542"/>
                  </a:cubicBezTo>
                  <a:lnTo>
                    <a:pt x="179" y="2453"/>
                  </a:lnTo>
                  <a:lnTo>
                    <a:pt x="179" y="2354"/>
                  </a:lnTo>
                  <a:lnTo>
                    <a:pt x="179" y="2155"/>
                  </a:lnTo>
                  <a:lnTo>
                    <a:pt x="199" y="1966"/>
                  </a:lnTo>
                  <a:lnTo>
                    <a:pt x="210" y="1867"/>
                  </a:lnTo>
                  <a:lnTo>
                    <a:pt x="229" y="1778"/>
                  </a:lnTo>
                  <a:lnTo>
                    <a:pt x="269" y="1579"/>
                  </a:lnTo>
                  <a:lnTo>
                    <a:pt x="329" y="1401"/>
                  </a:lnTo>
                  <a:cubicBezTo>
                    <a:pt x="349" y="1331"/>
                    <a:pt x="378" y="1281"/>
                    <a:pt x="408" y="1222"/>
                  </a:cubicBezTo>
                  <a:cubicBezTo>
                    <a:pt x="438" y="1162"/>
                    <a:pt x="457" y="1103"/>
                    <a:pt x="497" y="1043"/>
                  </a:cubicBezTo>
                  <a:cubicBezTo>
                    <a:pt x="567" y="944"/>
                    <a:pt x="616" y="825"/>
                    <a:pt x="706" y="725"/>
                  </a:cubicBezTo>
                  <a:cubicBezTo>
                    <a:pt x="755" y="675"/>
                    <a:pt x="785" y="626"/>
                    <a:pt x="835" y="576"/>
                  </a:cubicBezTo>
                  <a:cubicBezTo>
                    <a:pt x="874" y="536"/>
                    <a:pt x="924" y="497"/>
                    <a:pt x="964" y="447"/>
                  </a:cubicBezTo>
                  <a:cubicBezTo>
                    <a:pt x="964" y="447"/>
                    <a:pt x="994" y="408"/>
                    <a:pt x="1033" y="378"/>
                  </a:cubicBezTo>
                  <a:lnTo>
                    <a:pt x="1113" y="318"/>
                  </a:lnTo>
                  <a:cubicBezTo>
                    <a:pt x="1143" y="308"/>
                    <a:pt x="1163" y="278"/>
                    <a:pt x="1183" y="258"/>
                  </a:cubicBezTo>
                  <a:lnTo>
                    <a:pt x="1252" y="189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3683925" y="2247025"/>
              <a:ext cx="23100" cy="52400"/>
            </a:xfrm>
            <a:custGeom>
              <a:avLst/>
              <a:gdLst/>
              <a:ahLst/>
              <a:cxnLst/>
              <a:rect l="l" t="t" r="r" b="b"/>
              <a:pathLst>
                <a:path w="924" h="2096" extrusionOk="0">
                  <a:moveTo>
                    <a:pt x="765" y="1"/>
                  </a:moveTo>
                  <a:lnTo>
                    <a:pt x="725" y="70"/>
                  </a:lnTo>
                  <a:cubicBezTo>
                    <a:pt x="715" y="90"/>
                    <a:pt x="695" y="109"/>
                    <a:pt x="686" y="129"/>
                  </a:cubicBezTo>
                  <a:cubicBezTo>
                    <a:pt x="686" y="129"/>
                    <a:pt x="655" y="149"/>
                    <a:pt x="636" y="179"/>
                  </a:cubicBezTo>
                  <a:cubicBezTo>
                    <a:pt x="606" y="209"/>
                    <a:pt x="596" y="239"/>
                    <a:pt x="596" y="239"/>
                  </a:cubicBezTo>
                  <a:cubicBezTo>
                    <a:pt x="566" y="279"/>
                    <a:pt x="536" y="318"/>
                    <a:pt x="507" y="348"/>
                  </a:cubicBezTo>
                  <a:cubicBezTo>
                    <a:pt x="477" y="387"/>
                    <a:pt x="457" y="427"/>
                    <a:pt x="437" y="467"/>
                  </a:cubicBezTo>
                  <a:cubicBezTo>
                    <a:pt x="377" y="546"/>
                    <a:pt x="348" y="636"/>
                    <a:pt x="298" y="715"/>
                  </a:cubicBezTo>
                  <a:cubicBezTo>
                    <a:pt x="269" y="755"/>
                    <a:pt x="258" y="804"/>
                    <a:pt x="238" y="844"/>
                  </a:cubicBezTo>
                  <a:cubicBezTo>
                    <a:pt x="219" y="884"/>
                    <a:pt x="199" y="924"/>
                    <a:pt x="189" y="974"/>
                  </a:cubicBezTo>
                  <a:cubicBezTo>
                    <a:pt x="169" y="1013"/>
                    <a:pt x="159" y="1063"/>
                    <a:pt x="139" y="1102"/>
                  </a:cubicBezTo>
                  <a:cubicBezTo>
                    <a:pt x="119" y="1152"/>
                    <a:pt x="119" y="1192"/>
                    <a:pt x="99" y="1241"/>
                  </a:cubicBezTo>
                  <a:lnTo>
                    <a:pt x="80" y="1311"/>
                  </a:lnTo>
                  <a:lnTo>
                    <a:pt x="70" y="1380"/>
                  </a:lnTo>
                  <a:cubicBezTo>
                    <a:pt x="60" y="1430"/>
                    <a:pt x="50" y="1470"/>
                    <a:pt x="40" y="1519"/>
                  </a:cubicBezTo>
                  <a:cubicBezTo>
                    <a:pt x="30" y="1569"/>
                    <a:pt x="30" y="1619"/>
                    <a:pt x="20" y="1669"/>
                  </a:cubicBezTo>
                  <a:cubicBezTo>
                    <a:pt x="20" y="1689"/>
                    <a:pt x="10" y="1708"/>
                    <a:pt x="10" y="1738"/>
                  </a:cubicBezTo>
                  <a:lnTo>
                    <a:pt x="10" y="1808"/>
                  </a:lnTo>
                  <a:lnTo>
                    <a:pt x="0" y="1956"/>
                  </a:lnTo>
                  <a:cubicBezTo>
                    <a:pt x="10" y="1996"/>
                    <a:pt x="10" y="2046"/>
                    <a:pt x="20" y="2095"/>
                  </a:cubicBezTo>
                  <a:lnTo>
                    <a:pt x="249" y="2056"/>
                  </a:lnTo>
                  <a:cubicBezTo>
                    <a:pt x="238" y="2016"/>
                    <a:pt x="229" y="1976"/>
                    <a:pt x="209" y="1927"/>
                  </a:cubicBezTo>
                  <a:cubicBezTo>
                    <a:pt x="209" y="1887"/>
                    <a:pt x="209" y="1847"/>
                    <a:pt x="199" y="1797"/>
                  </a:cubicBezTo>
                  <a:lnTo>
                    <a:pt x="189" y="1738"/>
                  </a:lnTo>
                  <a:cubicBezTo>
                    <a:pt x="179" y="1708"/>
                    <a:pt x="189" y="1689"/>
                    <a:pt x="189" y="1669"/>
                  </a:cubicBezTo>
                  <a:cubicBezTo>
                    <a:pt x="179" y="1619"/>
                    <a:pt x="179" y="1579"/>
                    <a:pt x="179" y="1530"/>
                  </a:cubicBezTo>
                  <a:cubicBezTo>
                    <a:pt x="179" y="1490"/>
                    <a:pt x="189" y="1440"/>
                    <a:pt x="189" y="1400"/>
                  </a:cubicBezTo>
                  <a:lnTo>
                    <a:pt x="189" y="1331"/>
                  </a:lnTo>
                  <a:lnTo>
                    <a:pt x="209" y="1261"/>
                  </a:lnTo>
                  <a:cubicBezTo>
                    <a:pt x="219" y="1221"/>
                    <a:pt x="229" y="1172"/>
                    <a:pt x="238" y="1132"/>
                  </a:cubicBezTo>
                  <a:cubicBezTo>
                    <a:pt x="258" y="1093"/>
                    <a:pt x="269" y="1053"/>
                    <a:pt x="278" y="1003"/>
                  </a:cubicBezTo>
                  <a:cubicBezTo>
                    <a:pt x="288" y="963"/>
                    <a:pt x="318" y="924"/>
                    <a:pt x="338" y="884"/>
                  </a:cubicBezTo>
                  <a:cubicBezTo>
                    <a:pt x="358" y="844"/>
                    <a:pt x="368" y="804"/>
                    <a:pt x="388" y="765"/>
                  </a:cubicBezTo>
                  <a:cubicBezTo>
                    <a:pt x="447" y="696"/>
                    <a:pt x="477" y="606"/>
                    <a:pt x="547" y="546"/>
                  </a:cubicBezTo>
                  <a:cubicBezTo>
                    <a:pt x="576" y="517"/>
                    <a:pt x="596" y="477"/>
                    <a:pt x="636" y="447"/>
                  </a:cubicBezTo>
                  <a:cubicBezTo>
                    <a:pt x="666" y="427"/>
                    <a:pt x="695" y="398"/>
                    <a:pt x="725" y="358"/>
                  </a:cubicBezTo>
                  <a:cubicBezTo>
                    <a:pt x="725" y="359"/>
                    <a:pt x="726" y="360"/>
                    <a:pt x="726" y="360"/>
                  </a:cubicBezTo>
                  <a:cubicBezTo>
                    <a:pt x="731" y="360"/>
                    <a:pt x="749" y="336"/>
                    <a:pt x="775" y="318"/>
                  </a:cubicBezTo>
                  <a:lnTo>
                    <a:pt x="834" y="279"/>
                  </a:lnTo>
                  <a:cubicBezTo>
                    <a:pt x="854" y="268"/>
                    <a:pt x="864" y="248"/>
                    <a:pt x="884" y="239"/>
                  </a:cubicBezTo>
                  <a:lnTo>
                    <a:pt x="924" y="189"/>
                  </a:lnTo>
                  <a:lnTo>
                    <a:pt x="76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3513125" y="2188450"/>
              <a:ext cx="19900" cy="45700"/>
            </a:xfrm>
            <a:custGeom>
              <a:avLst/>
              <a:gdLst/>
              <a:ahLst/>
              <a:cxnLst/>
              <a:rect l="l" t="t" r="r" b="b"/>
              <a:pathLst>
                <a:path w="796" h="1828" extrusionOk="0">
                  <a:moveTo>
                    <a:pt x="647" y="0"/>
                  </a:moveTo>
                  <a:cubicBezTo>
                    <a:pt x="607" y="80"/>
                    <a:pt x="557" y="169"/>
                    <a:pt x="528" y="248"/>
                  </a:cubicBezTo>
                  <a:lnTo>
                    <a:pt x="438" y="477"/>
                  </a:lnTo>
                  <a:cubicBezTo>
                    <a:pt x="389" y="616"/>
                    <a:pt x="349" y="764"/>
                    <a:pt x="299" y="903"/>
                  </a:cubicBezTo>
                  <a:cubicBezTo>
                    <a:pt x="259" y="1042"/>
                    <a:pt x="200" y="1181"/>
                    <a:pt x="140" y="1320"/>
                  </a:cubicBezTo>
                  <a:cubicBezTo>
                    <a:pt x="111" y="1400"/>
                    <a:pt x="80" y="1470"/>
                    <a:pt x="60" y="1549"/>
                  </a:cubicBezTo>
                  <a:cubicBezTo>
                    <a:pt x="41" y="1629"/>
                    <a:pt x="1" y="1728"/>
                    <a:pt x="1" y="1827"/>
                  </a:cubicBezTo>
                  <a:lnTo>
                    <a:pt x="250" y="1728"/>
                  </a:lnTo>
                  <a:cubicBezTo>
                    <a:pt x="269" y="1678"/>
                    <a:pt x="239" y="1638"/>
                    <a:pt x="250" y="1569"/>
                  </a:cubicBezTo>
                  <a:cubicBezTo>
                    <a:pt x="259" y="1499"/>
                    <a:pt x="269" y="1440"/>
                    <a:pt x="279" y="1371"/>
                  </a:cubicBezTo>
                  <a:cubicBezTo>
                    <a:pt x="319" y="1221"/>
                    <a:pt x="358" y="1082"/>
                    <a:pt x="408" y="934"/>
                  </a:cubicBezTo>
                  <a:cubicBezTo>
                    <a:pt x="448" y="795"/>
                    <a:pt x="497" y="656"/>
                    <a:pt x="577" y="536"/>
                  </a:cubicBezTo>
                  <a:cubicBezTo>
                    <a:pt x="607" y="467"/>
                    <a:pt x="647" y="417"/>
                    <a:pt x="686" y="358"/>
                  </a:cubicBezTo>
                  <a:cubicBezTo>
                    <a:pt x="726" y="308"/>
                    <a:pt x="766" y="278"/>
                    <a:pt x="795" y="239"/>
                  </a:cubicBezTo>
                  <a:lnTo>
                    <a:pt x="6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3609200" y="2240325"/>
              <a:ext cx="47425" cy="32275"/>
            </a:xfrm>
            <a:custGeom>
              <a:avLst/>
              <a:gdLst/>
              <a:ahLst/>
              <a:cxnLst/>
              <a:rect l="l" t="t" r="r" b="b"/>
              <a:pathLst>
                <a:path w="1897" h="1291" extrusionOk="0">
                  <a:moveTo>
                    <a:pt x="405" y="105"/>
                  </a:moveTo>
                  <a:cubicBezTo>
                    <a:pt x="422" y="105"/>
                    <a:pt x="437" y="110"/>
                    <a:pt x="458" y="110"/>
                  </a:cubicBezTo>
                  <a:cubicBezTo>
                    <a:pt x="566" y="110"/>
                    <a:pt x="676" y="119"/>
                    <a:pt x="785" y="130"/>
                  </a:cubicBezTo>
                  <a:cubicBezTo>
                    <a:pt x="1014" y="149"/>
                    <a:pt x="1222" y="149"/>
                    <a:pt x="1440" y="169"/>
                  </a:cubicBezTo>
                  <a:lnTo>
                    <a:pt x="1559" y="189"/>
                  </a:lnTo>
                  <a:cubicBezTo>
                    <a:pt x="1629" y="199"/>
                    <a:pt x="1689" y="209"/>
                    <a:pt x="1689" y="209"/>
                  </a:cubicBezTo>
                  <a:cubicBezTo>
                    <a:pt x="1698" y="209"/>
                    <a:pt x="1718" y="209"/>
                    <a:pt x="1718" y="219"/>
                  </a:cubicBezTo>
                  <a:lnTo>
                    <a:pt x="1709" y="249"/>
                  </a:lnTo>
                  <a:lnTo>
                    <a:pt x="1678" y="318"/>
                  </a:lnTo>
                  <a:lnTo>
                    <a:pt x="1579" y="527"/>
                  </a:lnTo>
                  <a:cubicBezTo>
                    <a:pt x="1550" y="596"/>
                    <a:pt x="1530" y="675"/>
                    <a:pt x="1510" y="755"/>
                  </a:cubicBezTo>
                  <a:cubicBezTo>
                    <a:pt x="1479" y="842"/>
                    <a:pt x="1463" y="938"/>
                    <a:pt x="1453" y="1036"/>
                  </a:cubicBezTo>
                  <a:lnTo>
                    <a:pt x="1453" y="1036"/>
                  </a:lnTo>
                  <a:cubicBezTo>
                    <a:pt x="1340" y="974"/>
                    <a:pt x="1228" y="911"/>
                    <a:pt x="1113" y="844"/>
                  </a:cubicBezTo>
                  <a:lnTo>
                    <a:pt x="974" y="765"/>
                  </a:lnTo>
                  <a:cubicBezTo>
                    <a:pt x="914" y="715"/>
                    <a:pt x="844" y="675"/>
                    <a:pt x="844" y="675"/>
                  </a:cubicBezTo>
                  <a:cubicBezTo>
                    <a:pt x="844" y="675"/>
                    <a:pt x="785" y="626"/>
                    <a:pt x="716" y="576"/>
                  </a:cubicBezTo>
                  <a:lnTo>
                    <a:pt x="597" y="477"/>
                  </a:lnTo>
                  <a:cubicBezTo>
                    <a:pt x="597" y="477"/>
                    <a:pt x="537" y="427"/>
                    <a:pt x="467" y="368"/>
                  </a:cubicBezTo>
                  <a:lnTo>
                    <a:pt x="348" y="269"/>
                  </a:lnTo>
                  <a:lnTo>
                    <a:pt x="259" y="189"/>
                  </a:lnTo>
                  <a:lnTo>
                    <a:pt x="229" y="149"/>
                  </a:lnTo>
                  <a:lnTo>
                    <a:pt x="209" y="139"/>
                  </a:lnTo>
                  <a:lnTo>
                    <a:pt x="229" y="130"/>
                  </a:lnTo>
                  <a:cubicBezTo>
                    <a:pt x="259" y="119"/>
                    <a:pt x="288" y="119"/>
                    <a:pt x="319" y="110"/>
                  </a:cubicBezTo>
                  <a:lnTo>
                    <a:pt x="378" y="110"/>
                  </a:lnTo>
                  <a:cubicBezTo>
                    <a:pt x="388" y="106"/>
                    <a:pt x="397" y="105"/>
                    <a:pt x="405" y="105"/>
                  </a:cubicBezTo>
                  <a:close/>
                  <a:moveTo>
                    <a:pt x="378" y="0"/>
                  </a:moveTo>
                  <a:lnTo>
                    <a:pt x="279" y="10"/>
                  </a:lnTo>
                  <a:cubicBezTo>
                    <a:pt x="199" y="20"/>
                    <a:pt x="130" y="30"/>
                    <a:pt x="50" y="60"/>
                  </a:cubicBezTo>
                  <a:lnTo>
                    <a:pt x="1" y="70"/>
                  </a:lnTo>
                  <a:cubicBezTo>
                    <a:pt x="10" y="90"/>
                    <a:pt x="21" y="99"/>
                    <a:pt x="41" y="119"/>
                  </a:cubicBezTo>
                  <a:lnTo>
                    <a:pt x="120" y="199"/>
                  </a:lnTo>
                  <a:lnTo>
                    <a:pt x="259" y="348"/>
                  </a:lnTo>
                  <a:cubicBezTo>
                    <a:pt x="259" y="348"/>
                    <a:pt x="319" y="408"/>
                    <a:pt x="378" y="457"/>
                  </a:cubicBezTo>
                  <a:cubicBezTo>
                    <a:pt x="438" y="516"/>
                    <a:pt x="497" y="566"/>
                    <a:pt x="497" y="566"/>
                  </a:cubicBezTo>
                  <a:cubicBezTo>
                    <a:pt x="497" y="566"/>
                    <a:pt x="557" y="616"/>
                    <a:pt x="616" y="675"/>
                  </a:cubicBezTo>
                  <a:cubicBezTo>
                    <a:pt x="676" y="725"/>
                    <a:pt x="745" y="775"/>
                    <a:pt x="745" y="775"/>
                  </a:cubicBezTo>
                  <a:cubicBezTo>
                    <a:pt x="745" y="775"/>
                    <a:pt x="815" y="825"/>
                    <a:pt x="875" y="874"/>
                  </a:cubicBezTo>
                  <a:cubicBezTo>
                    <a:pt x="944" y="914"/>
                    <a:pt x="1014" y="964"/>
                    <a:pt x="1014" y="964"/>
                  </a:cubicBezTo>
                  <a:cubicBezTo>
                    <a:pt x="1182" y="1083"/>
                    <a:pt x="1361" y="1192"/>
                    <a:pt x="1539" y="1291"/>
                  </a:cubicBezTo>
                  <a:lnTo>
                    <a:pt x="1601" y="1225"/>
                  </a:lnTo>
                  <a:lnTo>
                    <a:pt x="1601" y="1225"/>
                  </a:lnTo>
                  <a:lnTo>
                    <a:pt x="1678" y="1231"/>
                  </a:lnTo>
                  <a:cubicBezTo>
                    <a:pt x="1659" y="1092"/>
                    <a:pt x="1659" y="944"/>
                    <a:pt x="1689" y="805"/>
                  </a:cubicBezTo>
                  <a:cubicBezTo>
                    <a:pt x="1698" y="725"/>
                    <a:pt x="1709" y="655"/>
                    <a:pt x="1729" y="586"/>
                  </a:cubicBezTo>
                  <a:lnTo>
                    <a:pt x="1808" y="377"/>
                  </a:lnTo>
                  <a:cubicBezTo>
                    <a:pt x="1808" y="377"/>
                    <a:pt x="1845" y="238"/>
                    <a:pt x="1856" y="238"/>
                  </a:cubicBezTo>
                  <a:cubicBezTo>
                    <a:pt x="1857" y="238"/>
                    <a:pt x="1857" y="238"/>
                    <a:pt x="1857" y="238"/>
                  </a:cubicBezTo>
                  <a:lnTo>
                    <a:pt x="1897" y="159"/>
                  </a:lnTo>
                  <a:lnTo>
                    <a:pt x="1897" y="149"/>
                  </a:lnTo>
                  <a:lnTo>
                    <a:pt x="1887" y="149"/>
                  </a:lnTo>
                  <a:lnTo>
                    <a:pt x="1857" y="139"/>
                  </a:lnTo>
                  <a:lnTo>
                    <a:pt x="1798" y="130"/>
                  </a:lnTo>
                  <a:cubicBezTo>
                    <a:pt x="1798" y="130"/>
                    <a:pt x="1709" y="119"/>
                    <a:pt x="1609" y="110"/>
                  </a:cubicBezTo>
                  <a:cubicBezTo>
                    <a:pt x="1520" y="90"/>
                    <a:pt x="1431" y="80"/>
                    <a:pt x="1431" y="80"/>
                  </a:cubicBezTo>
                  <a:cubicBezTo>
                    <a:pt x="1222" y="60"/>
                    <a:pt x="1003" y="60"/>
                    <a:pt x="795" y="40"/>
                  </a:cubicBezTo>
                  <a:cubicBezTo>
                    <a:pt x="686" y="20"/>
                    <a:pt x="577" y="10"/>
                    <a:pt x="458" y="10"/>
                  </a:cubicBezTo>
                  <a:cubicBezTo>
                    <a:pt x="427" y="10"/>
                    <a:pt x="40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3648425" y="2067550"/>
              <a:ext cx="34525" cy="118925"/>
            </a:xfrm>
            <a:custGeom>
              <a:avLst/>
              <a:gdLst/>
              <a:ahLst/>
              <a:cxnLst/>
              <a:rect l="l" t="t" r="r" b="b"/>
              <a:pathLst>
                <a:path w="1381" h="4757" extrusionOk="0">
                  <a:moveTo>
                    <a:pt x="1380" y="0"/>
                  </a:moveTo>
                  <a:lnTo>
                    <a:pt x="983" y="20"/>
                  </a:lnTo>
                  <a:cubicBezTo>
                    <a:pt x="914" y="468"/>
                    <a:pt x="844" y="934"/>
                    <a:pt x="844" y="1381"/>
                  </a:cubicBezTo>
                  <a:cubicBezTo>
                    <a:pt x="835" y="1609"/>
                    <a:pt x="835" y="1838"/>
                    <a:pt x="835" y="2056"/>
                  </a:cubicBezTo>
                  <a:cubicBezTo>
                    <a:pt x="835" y="2056"/>
                    <a:pt x="855" y="2225"/>
                    <a:pt x="864" y="2394"/>
                  </a:cubicBezTo>
                  <a:cubicBezTo>
                    <a:pt x="884" y="2562"/>
                    <a:pt x="904" y="2721"/>
                    <a:pt x="904" y="2721"/>
                  </a:cubicBezTo>
                  <a:cubicBezTo>
                    <a:pt x="924" y="2840"/>
                    <a:pt x="934" y="2950"/>
                    <a:pt x="963" y="3059"/>
                  </a:cubicBezTo>
                  <a:lnTo>
                    <a:pt x="1043" y="3376"/>
                  </a:lnTo>
                  <a:lnTo>
                    <a:pt x="1122" y="3694"/>
                  </a:lnTo>
                  <a:lnTo>
                    <a:pt x="1162" y="3824"/>
                  </a:lnTo>
                  <a:lnTo>
                    <a:pt x="1162" y="3843"/>
                  </a:lnTo>
                  <a:cubicBezTo>
                    <a:pt x="1162" y="3853"/>
                    <a:pt x="1152" y="3853"/>
                    <a:pt x="1142" y="3853"/>
                  </a:cubicBezTo>
                  <a:lnTo>
                    <a:pt x="1102" y="3873"/>
                  </a:lnTo>
                  <a:lnTo>
                    <a:pt x="954" y="3943"/>
                  </a:lnTo>
                  <a:lnTo>
                    <a:pt x="815" y="4022"/>
                  </a:lnTo>
                  <a:lnTo>
                    <a:pt x="527" y="4191"/>
                  </a:lnTo>
                  <a:cubicBezTo>
                    <a:pt x="348" y="4310"/>
                    <a:pt x="179" y="4449"/>
                    <a:pt x="1" y="4578"/>
                  </a:cubicBezTo>
                  <a:lnTo>
                    <a:pt x="149" y="4757"/>
                  </a:lnTo>
                  <a:cubicBezTo>
                    <a:pt x="308" y="4627"/>
                    <a:pt x="467" y="4479"/>
                    <a:pt x="636" y="4349"/>
                  </a:cubicBezTo>
                  <a:lnTo>
                    <a:pt x="894" y="4161"/>
                  </a:lnTo>
                  <a:cubicBezTo>
                    <a:pt x="934" y="4131"/>
                    <a:pt x="983" y="4102"/>
                    <a:pt x="1023" y="4071"/>
                  </a:cubicBezTo>
                  <a:lnTo>
                    <a:pt x="1162" y="3992"/>
                  </a:lnTo>
                  <a:lnTo>
                    <a:pt x="1272" y="3943"/>
                  </a:lnTo>
                  <a:cubicBezTo>
                    <a:pt x="1281" y="3923"/>
                    <a:pt x="1311" y="3923"/>
                    <a:pt x="1311" y="3903"/>
                  </a:cubicBezTo>
                  <a:lnTo>
                    <a:pt x="1301" y="3843"/>
                  </a:lnTo>
                  <a:lnTo>
                    <a:pt x="1241" y="3654"/>
                  </a:lnTo>
                  <a:lnTo>
                    <a:pt x="1152" y="3347"/>
                  </a:lnTo>
                  <a:lnTo>
                    <a:pt x="1073" y="3029"/>
                  </a:lnTo>
                  <a:cubicBezTo>
                    <a:pt x="1043" y="2920"/>
                    <a:pt x="1043" y="2811"/>
                    <a:pt x="1023" y="2692"/>
                  </a:cubicBezTo>
                  <a:cubicBezTo>
                    <a:pt x="1023" y="2692"/>
                    <a:pt x="1013" y="2533"/>
                    <a:pt x="994" y="2374"/>
                  </a:cubicBezTo>
                  <a:cubicBezTo>
                    <a:pt x="994" y="2205"/>
                    <a:pt x="983" y="2036"/>
                    <a:pt x="983" y="2036"/>
                  </a:cubicBezTo>
                  <a:cubicBezTo>
                    <a:pt x="983" y="1818"/>
                    <a:pt x="1003" y="1589"/>
                    <a:pt x="1033" y="1361"/>
                  </a:cubicBezTo>
                  <a:cubicBezTo>
                    <a:pt x="1083" y="894"/>
                    <a:pt x="1222" y="448"/>
                    <a:pt x="13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3715200" y="2058875"/>
              <a:ext cx="71775" cy="104275"/>
            </a:xfrm>
            <a:custGeom>
              <a:avLst/>
              <a:gdLst/>
              <a:ahLst/>
              <a:cxnLst/>
              <a:rect l="l" t="t" r="r" b="b"/>
              <a:pathLst>
                <a:path w="2871" h="4171" extrusionOk="0">
                  <a:moveTo>
                    <a:pt x="377" y="0"/>
                  </a:moveTo>
                  <a:lnTo>
                    <a:pt x="0" y="109"/>
                  </a:lnTo>
                  <a:cubicBezTo>
                    <a:pt x="308" y="486"/>
                    <a:pt x="596" y="874"/>
                    <a:pt x="795" y="1271"/>
                  </a:cubicBezTo>
                  <a:cubicBezTo>
                    <a:pt x="894" y="1470"/>
                    <a:pt x="993" y="1688"/>
                    <a:pt x="1073" y="1896"/>
                  </a:cubicBezTo>
                  <a:lnTo>
                    <a:pt x="1172" y="2214"/>
                  </a:lnTo>
                  <a:cubicBezTo>
                    <a:pt x="1212" y="2373"/>
                    <a:pt x="1262" y="2532"/>
                    <a:pt x="1262" y="2532"/>
                  </a:cubicBezTo>
                  <a:cubicBezTo>
                    <a:pt x="1281" y="2641"/>
                    <a:pt x="1321" y="2750"/>
                    <a:pt x="1331" y="2860"/>
                  </a:cubicBezTo>
                  <a:lnTo>
                    <a:pt x="1361" y="3178"/>
                  </a:lnTo>
                  <a:lnTo>
                    <a:pt x="1390" y="3505"/>
                  </a:lnTo>
                  <a:lnTo>
                    <a:pt x="1401" y="3694"/>
                  </a:lnTo>
                  <a:lnTo>
                    <a:pt x="1401" y="3763"/>
                  </a:lnTo>
                  <a:cubicBezTo>
                    <a:pt x="1405" y="3768"/>
                    <a:pt x="1415" y="3768"/>
                    <a:pt x="1427" y="3768"/>
                  </a:cubicBezTo>
                  <a:cubicBezTo>
                    <a:pt x="1438" y="3768"/>
                    <a:pt x="1450" y="3768"/>
                    <a:pt x="1460" y="3773"/>
                  </a:cubicBezTo>
                  <a:lnTo>
                    <a:pt x="1569" y="3793"/>
                  </a:lnTo>
                  <a:lnTo>
                    <a:pt x="1887" y="3862"/>
                  </a:lnTo>
                  <a:cubicBezTo>
                    <a:pt x="1996" y="3882"/>
                    <a:pt x="2096" y="3922"/>
                    <a:pt x="2195" y="3952"/>
                  </a:cubicBezTo>
                  <a:cubicBezTo>
                    <a:pt x="2294" y="3981"/>
                    <a:pt x="2403" y="4001"/>
                    <a:pt x="2493" y="4051"/>
                  </a:cubicBezTo>
                  <a:lnTo>
                    <a:pt x="2791" y="4171"/>
                  </a:lnTo>
                  <a:lnTo>
                    <a:pt x="2870" y="3952"/>
                  </a:lnTo>
                  <a:lnTo>
                    <a:pt x="2552" y="3842"/>
                  </a:lnTo>
                  <a:cubicBezTo>
                    <a:pt x="2453" y="3813"/>
                    <a:pt x="2343" y="3793"/>
                    <a:pt x="2235" y="3773"/>
                  </a:cubicBezTo>
                  <a:cubicBezTo>
                    <a:pt x="2125" y="3743"/>
                    <a:pt x="2026" y="3714"/>
                    <a:pt x="1917" y="3703"/>
                  </a:cubicBezTo>
                  <a:lnTo>
                    <a:pt x="1589" y="3664"/>
                  </a:lnTo>
                  <a:lnTo>
                    <a:pt x="1540" y="3654"/>
                  </a:lnTo>
                  <a:lnTo>
                    <a:pt x="1520" y="3654"/>
                  </a:lnTo>
                  <a:lnTo>
                    <a:pt x="1520" y="3634"/>
                  </a:lnTo>
                  <a:lnTo>
                    <a:pt x="1509" y="3495"/>
                  </a:lnTo>
                  <a:lnTo>
                    <a:pt x="1480" y="3167"/>
                  </a:lnTo>
                  <a:lnTo>
                    <a:pt x="1440" y="2840"/>
                  </a:lnTo>
                  <a:cubicBezTo>
                    <a:pt x="1430" y="2730"/>
                    <a:pt x="1401" y="2622"/>
                    <a:pt x="1381" y="2522"/>
                  </a:cubicBezTo>
                  <a:cubicBezTo>
                    <a:pt x="1381" y="2522"/>
                    <a:pt x="1341" y="2353"/>
                    <a:pt x="1301" y="2194"/>
                  </a:cubicBezTo>
                  <a:cubicBezTo>
                    <a:pt x="1262" y="2035"/>
                    <a:pt x="1212" y="1867"/>
                    <a:pt x="1212" y="1867"/>
                  </a:cubicBezTo>
                  <a:cubicBezTo>
                    <a:pt x="1142" y="1658"/>
                    <a:pt x="1063" y="1440"/>
                    <a:pt x="973" y="1232"/>
                  </a:cubicBezTo>
                  <a:cubicBezTo>
                    <a:pt x="825" y="804"/>
                    <a:pt x="596" y="407"/>
                    <a:pt x="37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3688375" y="2213000"/>
              <a:ext cx="77475" cy="21150"/>
            </a:xfrm>
            <a:custGeom>
              <a:avLst/>
              <a:gdLst/>
              <a:ahLst/>
              <a:cxnLst/>
              <a:rect l="l" t="t" r="r" b="b"/>
              <a:pathLst>
                <a:path w="3099" h="846" extrusionOk="0">
                  <a:moveTo>
                    <a:pt x="1987" y="1"/>
                  </a:moveTo>
                  <a:lnTo>
                    <a:pt x="1887" y="11"/>
                  </a:lnTo>
                  <a:lnTo>
                    <a:pt x="1689" y="21"/>
                  </a:lnTo>
                  <a:cubicBezTo>
                    <a:pt x="1620" y="31"/>
                    <a:pt x="1550" y="41"/>
                    <a:pt x="1490" y="51"/>
                  </a:cubicBezTo>
                  <a:cubicBezTo>
                    <a:pt x="1421" y="60"/>
                    <a:pt x="1351" y="80"/>
                    <a:pt x="1292" y="91"/>
                  </a:cubicBezTo>
                  <a:cubicBezTo>
                    <a:pt x="1223" y="111"/>
                    <a:pt x="1153" y="120"/>
                    <a:pt x="1093" y="140"/>
                  </a:cubicBezTo>
                  <a:cubicBezTo>
                    <a:pt x="974" y="190"/>
                    <a:pt x="835" y="210"/>
                    <a:pt x="716" y="279"/>
                  </a:cubicBezTo>
                  <a:cubicBezTo>
                    <a:pt x="458" y="358"/>
                    <a:pt x="230" y="517"/>
                    <a:pt x="1" y="667"/>
                  </a:cubicBezTo>
                  <a:lnTo>
                    <a:pt x="150" y="845"/>
                  </a:lnTo>
                  <a:cubicBezTo>
                    <a:pt x="349" y="686"/>
                    <a:pt x="537" y="508"/>
                    <a:pt x="775" y="398"/>
                  </a:cubicBezTo>
                  <a:cubicBezTo>
                    <a:pt x="885" y="329"/>
                    <a:pt x="1004" y="299"/>
                    <a:pt x="1123" y="250"/>
                  </a:cubicBezTo>
                  <a:cubicBezTo>
                    <a:pt x="1183" y="219"/>
                    <a:pt x="1252" y="210"/>
                    <a:pt x="1311" y="190"/>
                  </a:cubicBezTo>
                  <a:cubicBezTo>
                    <a:pt x="1371" y="180"/>
                    <a:pt x="1441" y="160"/>
                    <a:pt x="1501" y="150"/>
                  </a:cubicBezTo>
                  <a:cubicBezTo>
                    <a:pt x="1570" y="140"/>
                    <a:pt x="1629" y="130"/>
                    <a:pt x="1699" y="120"/>
                  </a:cubicBezTo>
                  <a:lnTo>
                    <a:pt x="1887" y="120"/>
                  </a:lnTo>
                  <a:lnTo>
                    <a:pt x="1987" y="111"/>
                  </a:lnTo>
                  <a:lnTo>
                    <a:pt x="2086" y="120"/>
                  </a:lnTo>
                  <a:lnTo>
                    <a:pt x="2275" y="140"/>
                  </a:lnTo>
                  <a:cubicBezTo>
                    <a:pt x="2344" y="150"/>
                    <a:pt x="2404" y="170"/>
                    <a:pt x="2474" y="180"/>
                  </a:cubicBezTo>
                  <a:cubicBezTo>
                    <a:pt x="2503" y="190"/>
                    <a:pt x="2533" y="190"/>
                    <a:pt x="2563" y="199"/>
                  </a:cubicBezTo>
                  <a:lnTo>
                    <a:pt x="2652" y="230"/>
                  </a:lnTo>
                  <a:cubicBezTo>
                    <a:pt x="2652" y="230"/>
                    <a:pt x="2702" y="239"/>
                    <a:pt x="2741" y="259"/>
                  </a:cubicBezTo>
                  <a:cubicBezTo>
                    <a:pt x="2791" y="269"/>
                    <a:pt x="2841" y="279"/>
                    <a:pt x="2841" y="289"/>
                  </a:cubicBezTo>
                  <a:cubicBezTo>
                    <a:pt x="2860" y="299"/>
                    <a:pt x="2900" y="309"/>
                    <a:pt x="2930" y="319"/>
                  </a:cubicBezTo>
                  <a:lnTo>
                    <a:pt x="3010" y="349"/>
                  </a:lnTo>
                  <a:lnTo>
                    <a:pt x="3099" y="111"/>
                  </a:lnTo>
                  <a:lnTo>
                    <a:pt x="2990" y="91"/>
                  </a:lnTo>
                  <a:cubicBezTo>
                    <a:pt x="2960" y="91"/>
                    <a:pt x="2930" y="91"/>
                    <a:pt x="2891" y="80"/>
                  </a:cubicBezTo>
                  <a:cubicBezTo>
                    <a:pt x="2891" y="71"/>
                    <a:pt x="2841" y="71"/>
                    <a:pt x="2791" y="60"/>
                  </a:cubicBezTo>
                  <a:cubicBezTo>
                    <a:pt x="2741" y="51"/>
                    <a:pt x="2692" y="51"/>
                    <a:pt x="2692" y="51"/>
                  </a:cubicBezTo>
                  <a:lnTo>
                    <a:pt x="2593" y="31"/>
                  </a:lnTo>
                  <a:cubicBezTo>
                    <a:pt x="2563" y="21"/>
                    <a:pt x="2523" y="21"/>
                    <a:pt x="2493" y="21"/>
                  </a:cubicBezTo>
                  <a:cubicBezTo>
                    <a:pt x="2424" y="11"/>
                    <a:pt x="2354" y="11"/>
                    <a:pt x="229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3703050" y="2235850"/>
              <a:ext cx="54850" cy="15675"/>
            </a:xfrm>
            <a:custGeom>
              <a:avLst/>
              <a:gdLst/>
              <a:ahLst/>
              <a:cxnLst/>
              <a:rect l="l" t="t" r="r" b="b"/>
              <a:pathLst>
                <a:path w="2194" h="627" extrusionOk="0">
                  <a:moveTo>
                    <a:pt x="1410" y="0"/>
                  </a:moveTo>
                  <a:lnTo>
                    <a:pt x="1340" y="11"/>
                  </a:lnTo>
                  <a:cubicBezTo>
                    <a:pt x="1315" y="15"/>
                    <a:pt x="1291" y="15"/>
                    <a:pt x="1267" y="15"/>
                  </a:cubicBezTo>
                  <a:cubicBezTo>
                    <a:pt x="1243" y="15"/>
                    <a:pt x="1221" y="15"/>
                    <a:pt x="1201" y="20"/>
                  </a:cubicBezTo>
                  <a:cubicBezTo>
                    <a:pt x="1152" y="31"/>
                    <a:pt x="1102" y="40"/>
                    <a:pt x="1062" y="40"/>
                  </a:cubicBezTo>
                  <a:cubicBezTo>
                    <a:pt x="1013" y="40"/>
                    <a:pt x="963" y="60"/>
                    <a:pt x="923" y="70"/>
                  </a:cubicBezTo>
                  <a:cubicBezTo>
                    <a:pt x="874" y="80"/>
                    <a:pt x="824" y="90"/>
                    <a:pt x="784" y="100"/>
                  </a:cubicBezTo>
                  <a:cubicBezTo>
                    <a:pt x="695" y="139"/>
                    <a:pt x="596" y="150"/>
                    <a:pt x="516" y="189"/>
                  </a:cubicBezTo>
                  <a:cubicBezTo>
                    <a:pt x="338" y="239"/>
                    <a:pt x="179" y="348"/>
                    <a:pt x="0" y="448"/>
                  </a:cubicBezTo>
                  <a:lnTo>
                    <a:pt x="159" y="626"/>
                  </a:lnTo>
                  <a:cubicBezTo>
                    <a:pt x="288" y="517"/>
                    <a:pt x="417" y="388"/>
                    <a:pt x="576" y="318"/>
                  </a:cubicBezTo>
                  <a:cubicBezTo>
                    <a:pt x="645" y="259"/>
                    <a:pt x="735" y="249"/>
                    <a:pt x="814" y="209"/>
                  </a:cubicBezTo>
                  <a:cubicBezTo>
                    <a:pt x="854" y="189"/>
                    <a:pt x="903" y="189"/>
                    <a:pt x="943" y="170"/>
                  </a:cubicBezTo>
                  <a:cubicBezTo>
                    <a:pt x="983" y="159"/>
                    <a:pt x="1033" y="139"/>
                    <a:pt x="1072" y="139"/>
                  </a:cubicBezTo>
                  <a:cubicBezTo>
                    <a:pt x="1122" y="139"/>
                    <a:pt x="1161" y="130"/>
                    <a:pt x="1211" y="120"/>
                  </a:cubicBezTo>
                  <a:lnTo>
                    <a:pt x="1410" y="120"/>
                  </a:lnTo>
                  <a:lnTo>
                    <a:pt x="1479" y="130"/>
                  </a:lnTo>
                  <a:cubicBezTo>
                    <a:pt x="1519" y="130"/>
                    <a:pt x="1569" y="139"/>
                    <a:pt x="1609" y="139"/>
                  </a:cubicBezTo>
                  <a:cubicBezTo>
                    <a:pt x="1658" y="150"/>
                    <a:pt x="1698" y="159"/>
                    <a:pt x="1737" y="170"/>
                  </a:cubicBezTo>
                  <a:cubicBezTo>
                    <a:pt x="1767" y="179"/>
                    <a:pt x="1787" y="179"/>
                    <a:pt x="1807" y="189"/>
                  </a:cubicBezTo>
                  <a:lnTo>
                    <a:pt x="1867" y="209"/>
                  </a:lnTo>
                  <a:lnTo>
                    <a:pt x="1995" y="249"/>
                  </a:lnTo>
                  <a:cubicBezTo>
                    <a:pt x="2015" y="269"/>
                    <a:pt x="2035" y="269"/>
                    <a:pt x="2055" y="278"/>
                  </a:cubicBezTo>
                  <a:lnTo>
                    <a:pt x="2115" y="298"/>
                  </a:lnTo>
                  <a:lnTo>
                    <a:pt x="2194" y="60"/>
                  </a:lnTo>
                  <a:lnTo>
                    <a:pt x="2125" y="50"/>
                  </a:lnTo>
                  <a:cubicBezTo>
                    <a:pt x="2095" y="50"/>
                    <a:pt x="2075" y="50"/>
                    <a:pt x="2055" y="40"/>
                  </a:cubicBezTo>
                  <a:lnTo>
                    <a:pt x="1976" y="40"/>
                  </a:lnTo>
                  <a:cubicBezTo>
                    <a:pt x="1946" y="31"/>
                    <a:pt x="1906" y="31"/>
                    <a:pt x="1906" y="31"/>
                  </a:cubicBezTo>
                  <a:lnTo>
                    <a:pt x="1837" y="11"/>
                  </a:lnTo>
                  <a:lnTo>
                    <a:pt x="1767" y="11"/>
                  </a:lnTo>
                  <a:cubicBezTo>
                    <a:pt x="1717" y="11"/>
                    <a:pt x="1668" y="11"/>
                    <a:pt x="1628" y="0"/>
                  </a:cubicBezTo>
                  <a:cubicBezTo>
                    <a:pt x="1595" y="0"/>
                    <a:pt x="1562" y="5"/>
                    <a:pt x="1529" y="5"/>
                  </a:cubicBezTo>
                  <a:cubicBezTo>
                    <a:pt x="1512" y="5"/>
                    <a:pt x="1496" y="4"/>
                    <a:pt x="14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3674250" y="2057375"/>
              <a:ext cx="47675" cy="13175"/>
            </a:xfrm>
            <a:custGeom>
              <a:avLst/>
              <a:gdLst/>
              <a:ahLst/>
              <a:cxnLst/>
              <a:rect l="l" t="t" r="r" b="b"/>
              <a:pathLst>
                <a:path w="1907" h="527" extrusionOk="0">
                  <a:moveTo>
                    <a:pt x="1907" y="1"/>
                  </a:moveTo>
                  <a:lnTo>
                    <a:pt x="1907" y="1"/>
                  </a:lnTo>
                  <a:cubicBezTo>
                    <a:pt x="1807" y="10"/>
                    <a:pt x="1718" y="10"/>
                    <a:pt x="1638" y="21"/>
                  </a:cubicBezTo>
                  <a:cubicBezTo>
                    <a:pt x="1638" y="21"/>
                    <a:pt x="1569" y="30"/>
                    <a:pt x="1510" y="40"/>
                  </a:cubicBezTo>
                  <a:lnTo>
                    <a:pt x="1390" y="60"/>
                  </a:lnTo>
                  <a:cubicBezTo>
                    <a:pt x="1241" y="100"/>
                    <a:pt x="1092" y="129"/>
                    <a:pt x="943" y="160"/>
                  </a:cubicBezTo>
                  <a:lnTo>
                    <a:pt x="735" y="189"/>
                  </a:lnTo>
                  <a:cubicBezTo>
                    <a:pt x="656" y="209"/>
                    <a:pt x="586" y="219"/>
                    <a:pt x="506" y="229"/>
                  </a:cubicBezTo>
                  <a:cubicBezTo>
                    <a:pt x="427" y="239"/>
                    <a:pt x="347" y="259"/>
                    <a:pt x="268" y="268"/>
                  </a:cubicBezTo>
                  <a:cubicBezTo>
                    <a:pt x="189" y="288"/>
                    <a:pt x="80" y="308"/>
                    <a:pt x="0" y="348"/>
                  </a:cubicBezTo>
                  <a:lnTo>
                    <a:pt x="208" y="527"/>
                  </a:lnTo>
                  <a:cubicBezTo>
                    <a:pt x="268" y="517"/>
                    <a:pt x="288" y="477"/>
                    <a:pt x="347" y="447"/>
                  </a:cubicBezTo>
                  <a:cubicBezTo>
                    <a:pt x="407" y="427"/>
                    <a:pt x="477" y="398"/>
                    <a:pt x="536" y="368"/>
                  </a:cubicBezTo>
                  <a:cubicBezTo>
                    <a:pt x="606" y="348"/>
                    <a:pt x="675" y="328"/>
                    <a:pt x="755" y="308"/>
                  </a:cubicBezTo>
                  <a:cubicBezTo>
                    <a:pt x="824" y="299"/>
                    <a:pt x="903" y="279"/>
                    <a:pt x="973" y="268"/>
                  </a:cubicBezTo>
                  <a:cubicBezTo>
                    <a:pt x="1122" y="239"/>
                    <a:pt x="1261" y="219"/>
                    <a:pt x="1410" y="209"/>
                  </a:cubicBezTo>
                  <a:cubicBezTo>
                    <a:pt x="1479" y="209"/>
                    <a:pt x="1549" y="209"/>
                    <a:pt x="1609" y="219"/>
                  </a:cubicBezTo>
                  <a:cubicBezTo>
                    <a:pt x="1678" y="219"/>
                    <a:pt x="1718" y="239"/>
                    <a:pt x="1768" y="259"/>
                  </a:cubicBezTo>
                  <a:lnTo>
                    <a:pt x="19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3708000" y="2153700"/>
              <a:ext cx="29325" cy="50650"/>
            </a:xfrm>
            <a:custGeom>
              <a:avLst/>
              <a:gdLst/>
              <a:ahLst/>
              <a:cxnLst/>
              <a:rect l="l" t="t" r="r" b="b"/>
              <a:pathLst>
                <a:path w="1173" h="2026" extrusionOk="0">
                  <a:moveTo>
                    <a:pt x="338" y="208"/>
                  </a:moveTo>
                  <a:lnTo>
                    <a:pt x="348" y="228"/>
                  </a:lnTo>
                  <a:cubicBezTo>
                    <a:pt x="378" y="248"/>
                    <a:pt x="398" y="268"/>
                    <a:pt x="418" y="288"/>
                  </a:cubicBezTo>
                  <a:lnTo>
                    <a:pt x="447" y="347"/>
                  </a:lnTo>
                  <a:cubicBezTo>
                    <a:pt x="467" y="367"/>
                    <a:pt x="477" y="387"/>
                    <a:pt x="487" y="417"/>
                  </a:cubicBezTo>
                  <a:cubicBezTo>
                    <a:pt x="546" y="506"/>
                    <a:pt x="586" y="606"/>
                    <a:pt x="636" y="705"/>
                  </a:cubicBezTo>
                  <a:cubicBezTo>
                    <a:pt x="735" y="903"/>
                    <a:pt x="835" y="1092"/>
                    <a:pt x="914" y="1291"/>
                  </a:cubicBezTo>
                  <a:cubicBezTo>
                    <a:pt x="914" y="1291"/>
                    <a:pt x="944" y="1351"/>
                    <a:pt x="963" y="1410"/>
                  </a:cubicBezTo>
                  <a:cubicBezTo>
                    <a:pt x="994" y="1470"/>
                    <a:pt x="1013" y="1529"/>
                    <a:pt x="1013" y="1529"/>
                  </a:cubicBezTo>
                  <a:cubicBezTo>
                    <a:pt x="1013" y="1539"/>
                    <a:pt x="1033" y="1559"/>
                    <a:pt x="1023" y="1569"/>
                  </a:cubicBezTo>
                  <a:lnTo>
                    <a:pt x="914" y="1569"/>
                  </a:lnTo>
                  <a:cubicBezTo>
                    <a:pt x="835" y="1569"/>
                    <a:pt x="755" y="1579"/>
                    <a:pt x="685" y="1598"/>
                  </a:cubicBezTo>
                  <a:lnTo>
                    <a:pt x="457" y="1638"/>
                  </a:lnTo>
                  <a:lnTo>
                    <a:pt x="229" y="1708"/>
                  </a:lnTo>
                  <a:cubicBezTo>
                    <a:pt x="212" y="1715"/>
                    <a:pt x="195" y="1722"/>
                    <a:pt x="178" y="1730"/>
                  </a:cubicBezTo>
                  <a:lnTo>
                    <a:pt x="178" y="1730"/>
                  </a:lnTo>
                  <a:cubicBezTo>
                    <a:pt x="173" y="1603"/>
                    <a:pt x="169" y="1477"/>
                    <a:pt x="169" y="1351"/>
                  </a:cubicBezTo>
                  <a:cubicBezTo>
                    <a:pt x="169" y="1351"/>
                    <a:pt x="179" y="1271"/>
                    <a:pt x="179" y="1192"/>
                  </a:cubicBezTo>
                  <a:cubicBezTo>
                    <a:pt x="189" y="1112"/>
                    <a:pt x="189" y="1033"/>
                    <a:pt x="189" y="1033"/>
                  </a:cubicBezTo>
                  <a:cubicBezTo>
                    <a:pt x="189" y="1033"/>
                    <a:pt x="199" y="953"/>
                    <a:pt x="209" y="864"/>
                  </a:cubicBezTo>
                  <a:lnTo>
                    <a:pt x="229" y="705"/>
                  </a:lnTo>
                  <a:cubicBezTo>
                    <a:pt x="229" y="705"/>
                    <a:pt x="248" y="625"/>
                    <a:pt x="259" y="546"/>
                  </a:cubicBezTo>
                  <a:lnTo>
                    <a:pt x="299" y="387"/>
                  </a:lnTo>
                  <a:lnTo>
                    <a:pt x="318" y="278"/>
                  </a:lnTo>
                  <a:lnTo>
                    <a:pt x="328" y="228"/>
                  </a:lnTo>
                  <a:lnTo>
                    <a:pt x="338" y="208"/>
                  </a:lnTo>
                  <a:close/>
                  <a:moveTo>
                    <a:pt x="288" y="0"/>
                  </a:moveTo>
                  <a:cubicBezTo>
                    <a:pt x="279" y="10"/>
                    <a:pt x="279" y="30"/>
                    <a:pt x="268" y="49"/>
                  </a:cubicBezTo>
                  <a:lnTo>
                    <a:pt x="239" y="159"/>
                  </a:lnTo>
                  <a:cubicBezTo>
                    <a:pt x="239" y="159"/>
                    <a:pt x="219" y="208"/>
                    <a:pt x="209" y="248"/>
                  </a:cubicBezTo>
                  <a:cubicBezTo>
                    <a:pt x="189" y="298"/>
                    <a:pt x="179" y="347"/>
                    <a:pt x="179" y="347"/>
                  </a:cubicBezTo>
                  <a:cubicBezTo>
                    <a:pt x="179" y="347"/>
                    <a:pt x="160" y="437"/>
                    <a:pt x="140" y="517"/>
                  </a:cubicBezTo>
                  <a:cubicBezTo>
                    <a:pt x="129" y="596"/>
                    <a:pt x="109" y="675"/>
                    <a:pt x="109" y="675"/>
                  </a:cubicBezTo>
                  <a:cubicBezTo>
                    <a:pt x="109" y="675"/>
                    <a:pt x="90" y="755"/>
                    <a:pt x="80" y="834"/>
                  </a:cubicBezTo>
                  <a:cubicBezTo>
                    <a:pt x="60" y="914"/>
                    <a:pt x="50" y="993"/>
                    <a:pt x="50" y="993"/>
                  </a:cubicBezTo>
                  <a:lnTo>
                    <a:pt x="30" y="1152"/>
                  </a:lnTo>
                  <a:cubicBezTo>
                    <a:pt x="30" y="1231"/>
                    <a:pt x="21" y="1311"/>
                    <a:pt x="21" y="1311"/>
                  </a:cubicBezTo>
                  <a:cubicBezTo>
                    <a:pt x="1" y="1509"/>
                    <a:pt x="1" y="1737"/>
                    <a:pt x="1" y="1946"/>
                  </a:cubicBezTo>
                  <a:cubicBezTo>
                    <a:pt x="1" y="1946"/>
                    <a:pt x="42" y="1946"/>
                    <a:pt x="87" y="1954"/>
                  </a:cubicBezTo>
                  <a:lnTo>
                    <a:pt x="87" y="1954"/>
                  </a:lnTo>
                  <a:lnTo>
                    <a:pt x="120" y="2026"/>
                  </a:lnTo>
                  <a:cubicBezTo>
                    <a:pt x="239" y="1936"/>
                    <a:pt x="368" y="1876"/>
                    <a:pt x="497" y="1817"/>
                  </a:cubicBezTo>
                  <a:lnTo>
                    <a:pt x="705" y="1757"/>
                  </a:lnTo>
                  <a:cubicBezTo>
                    <a:pt x="785" y="1737"/>
                    <a:pt x="855" y="1708"/>
                    <a:pt x="924" y="1708"/>
                  </a:cubicBezTo>
                  <a:lnTo>
                    <a:pt x="1073" y="1688"/>
                  </a:lnTo>
                  <a:lnTo>
                    <a:pt x="1152" y="1678"/>
                  </a:lnTo>
                  <a:lnTo>
                    <a:pt x="1172" y="1678"/>
                  </a:lnTo>
                  <a:lnTo>
                    <a:pt x="1162" y="1668"/>
                  </a:lnTo>
                  <a:lnTo>
                    <a:pt x="1152" y="1638"/>
                  </a:lnTo>
                  <a:lnTo>
                    <a:pt x="1133" y="1579"/>
                  </a:lnTo>
                  <a:cubicBezTo>
                    <a:pt x="1133" y="1579"/>
                    <a:pt x="1102" y="1499"/>
                    <a:pt x="1063" y="1410"/>
                  </a:cubicBezTo>
                  <a:cubicBezTo>
                    <a:pt x="1033" y="1320"/>
                    <a:pt x="994" y="1241"/>
                    <a:pt x="994" y="1241"/>
                  </a:cubicBezTo>
                  <a:cubicBezTo>
                    <a:pt x="914" y="1042"/>
                    <a:pt x="795" y="844"/>
                    <a:pt x="716" y="656"/>
                  </a:cubicBezTo>
                  <a:cubicBezTo>
                    <a:pt x="665" y="556"/>
                    <a:pt x="626" y="457"/>
                    <a:pt x="577" y="358"/>
                  </a:cubicBezTo>
                  <a:cubicBezTo>
                    <a:pt x="566" y="338"/>
                    <a:pt x="546" y="308"/>
                    <a:pt x="537" y="288"/>
                  </a:cubicBezTo>
                  <a:lnTo>
                    <a:pt x="477" y="208"/>
                  </a:lnTo>
                  <a:cubicBezTo>
                    <a:pt x="438" y="149"/>
                    <a:pt x="387" y="89"/>
                    <a:pt x="328" y="40"/>
                  </a:cubicBezTo>
                  <a:lnTo>
                    <a:pt x="2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3784950" y="2121925"/>
              <a:ext cx="118425" cy="55675"/>
            </a:xfrm>
            <a:custGeom>
              <a:avLst/>
              <a:gdLst/>
              <a:ahLst/>
              <a:cxnLst/>
              <a:rect l="l" t="t" r="r" b="b"/>
              <a:pathLst>
                <a:path w="4737" h="2227" extrusionOk="0">
                  <a:moveTo>
                    <a:pt x="4518" y="0"/>
                  </a:moveTo>
                  <a:cubicBezTo>
                    <a:pt x="4091" y="169"/>
                    <a:pt x="3664" y="338"/>
                    <a:pt x="3267" y="556"/>
                  </a:cubicBezTo>
                  <a:cubicBezTo>
                    <a:pt x="3068" y="665"/>
                    <a:pt x="2880" y="764"/>
                    <a:pt x="2682" y="894"/>
                  </a:cubicBezTo>
                  <a:cubicBezTo>
                    <a:pt x="2682" y="894"/>
                    <a:pt x="2543" y="983"/>
                    <a:pt x="2403" y="1082"/>
                  </a:cubicBezTo>
                  <a:cubicBezTo>
                    <a:pt x="2274" y="1181"/>
                    <a:pt x="2135" y="1281"/>
                    <a:pt x="2135" y="1281"/>
                  </a:cubicBezTo>
                  <a:cubicBezTo>
                    <a:pt x="2046" y="1351"/>
                    <a:pt x="1956" y="1420"/>
                    <a:pt x="1877" y="1490"/>
                  </a:cubicBezTo>
                  <a:lnTo>
                    <a:pt x="1639" y="1718"/>
                  </a:lnTo>
                  <a:lnTo>
                    <a:pt x="1400" y="1956"/>
                  </a:lnTo>
                  <a:lnTo>
                    <a:pt x="1311" y="2046"/>
                  </a:lnTo>
                  <a:lnTo>
                    <a:pt x="1291" y="2055"/>
                  </a:lnTo>
                  <a:cubicBezTo>
                    <a:pt x="1291" y="2055"/>
                    <a:pt x="1281" y="2055"/>
                    <a:pt x="1281" y="2046"/>
                  </a:cubicBezTo>
                  <a:lnTo>
                    <a:pt x="1241" y="2026"/>
                  </a:lnTo>
                  <a:cubicBezTo>
                    <a:pt x="1063" y="1896"/>
                    <a:pt x="864" y="1797"/>
                    <a:pt x="676" y="1688"/>
                  </a:cubicBezTo>
                  <a:lnTo>
                    <a:pt x="378" y="1549"/>
                  </a:lnTo>
                  <a:lnTo>
                    <a:pt x="229" y="1479"/>
                  </a:lnTo>
                  <a:cubicBezTo>
                    <a:pt x="179" y="1459"/>
                    <a:pt x="129" y="1450"/>
                    <a:pt x="80" y="1430"/>
                  </a:cubicBezTo>
                  <a:lnTo>
                    <a:pt x="1" y="1649"/>
                  </a:lnTo>
                  <a:cubicBezTo>
                    <a:pt x="50" y="1658"/>
                    <a:pt x="100" y="1668"/>
                    <a:pt x="149" y="1688"/>
                  </a:cubicBezTo>
                  <a:lnTo>
                    <a:pt x="299" y="1748"/>
                  </a:lnTo>
                  <a:lnTo>
                    <a:pt x="596" y="1857"/>
                  </a:lnTo>
                  <a:cubicBezTo>
                    <a:pt x="785" y="1946"/>
                    <a:pt x="983" y="2035"/>
                    <a:pt x="1172" y="2135"/>
                  </a:cubicBezTo>
                  <a:lnTo>
                    <a:pt x="1272" y="2194"/>
                  </a:lnTo>
                  <a:cubicBezTo>
                    <a:pt x="1280" y="2203"/>
                    <a:pt x="1296" y="2226"/>
                    <a:pt x="1313" y="2226"/>
                  </a:cubicBezTo>
                  <a:cubicBezTo>
                    <a:pt x="1315" y="2226"/>
                    <a:pt x="1318" y="2226"/>
                    <a:pt x="1321" y="2224"/>
                  </a:cubicBezTo>
                  <a:lnTo>
                    <a:pt x="1361" y="2174"/>
                  </a:lnTo>
                  <a:lnTo>
                    <a:pt x="1500" y="2035"/>
                  </a:lnTo>
                  <a:lnTo>
                    <a:pt x="1718" y="1807"/>
                  </a:lnTo>
                  <a:lnTo>
                    <a:pt x="1956" y="1579"/>
                  </a:lnTo>
                  <a:cubicBezTo>
                    <a:pt x="2036" y="1499"/>
                    <a:pt x="2135" y="1440"/>
                    <a:pt x="2214" y="1371"/>
                  </a:cubicBezTo>
                  <a:cubicBezTo>
                    <a:pt x="2214" y="1371"/>
                    <a:pt x="2353" y="1271"/>
                    <a:pt x="2492" y="1181"/>
                  </a:cubicBezTo>
                  <a:cubicBezTo>
                    <a:pt x="2631" y="1082"/>
                    <a:pt x="2770" y="1003"/>
                    <a:pt x="2770" y="1003"/>
                  </a:cubicBezTo>
                  <a:cubicBezTo>
                    <a:pt x="2969" y="894"/>
                    <a:pt x="3178" y="804"/>
                    <a:pt x="3386" y="715"/>
                  </a:cubicBezTo>
                  <a:cubicBezTo>
                    <a:pt x="3794" y="526"/>
                    <a:pt x="4270" y="407"/>
                    <a:pt x="4736" y="328"/>
                  </a:cubicBezTo>
                  <a:cubicBezTo>
                    <a:pt x="4736" y="328"/>
                    <a:pt x="4687" y="239"/>
                    <a:pt x="4628" y="159"/>
                  </a:cubicBezTo>
                  <a:cubicBezTo>
                    <a:pt x="4578" y="69"/>
                    <a:pt x="4518" y="0"/>
                    <a:pt x="451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3862650" y="2155175"/>
              <a:ext cx="69025" cy="110975"/>
            </a:xfrm>
            <a:custGeom>
              <a:avLst/>
              <a:gdLst/>
              <a:ahLst/>
              <a:cxnLst/>
              <a:rect l="l" t="t" r="r" b="b"/>
              <a:pathLst>
                <a:path w="2761" h="4439" extrusionOk="0">
                  <a:moveTo>
                    <a:pt x="2473" y="1"/>
                  </a:moveTo>
                  <a:cubicBezTo>
                    <a:pt x="2314" y="438"/>
                    <a:pt x="2115" y="884"/>
                    <a:pt x="1857" y="1261"/>
                  </a:cubicBezTo>
                  <a:cubicBezTo>
                    <a:pt x="1738" y="1450"/>
                    <a:pt x="1609" y="1639"/>
                    <a:pt x="1470" y="1817"/>
                  </a:cubicBezTo>
                  <a:cubicBezTo>
                    <a:pt x="1470" y="1817"/>
                    <a:pt x="1361" y="1937"/>
                    <a:pt x="1242" y="2056"/>
                  </a:cubicBezTo>
                  <a:lnTo>
                    <a:pt x="1003" y="2294"/>
                  </a:lnTo>
                  <a:cubicBezTo>
                    <a:pt x="924" y="2373"/>
                    <a:pt x="854" y="2453"/>
                    <a:pt x="765" y="2523"/>
                  </a:cubicBezTo>
                  <a:lnTo>
                    <a:pt x="497" y="2711"/>
                  </a:lnTo>
                  <a:lnTo>
                    <a:pt x="229" y="2900"/>
                  </a:lnTo>
                  <a:lnTo>
                    <a:pt x="70" y="2999"/>
                  </a:lnTo>
                  <a:lnTo>
                    <a:pt x="10" y="3039"/>
                  </a:lnTo>
                  <a:cubicBezTo>
                    <a:pt x="0" y="3049"/>
                    <a:pt x="20" y="3079"/>
                    <a:pt x="30" y="3088"/>
                  </a:cubicBezTo>
                  <a:lnTo>
                    <a:pt x="70" y="3198"/>
                  </a:lnTo>
                  <a:cubicBezTo>
                    <a:pt x="139" y="3406"/>
                    <a:pt x="199" y="3615"/>
                    <a:pt x="258" y="3814"/>
                  </a:cubicBezTo>
                  <a:lnTo>
                    <a:pt x="308" y="4131"/>
                  </a:lnTo>
                  <a:lnTo>
                    <a:pt x="338" y="4280"/>
                  </a:lnTo>
                  <a:cubicBezTo>
                    <a:pt x="348" y="4330"/>
                    <a:pt x="348" y="4389"/>
                    <a:pt x="358" y="4439"/>
                  </a:cubicBezTo>
                  <a:lnTo>
                    <a:pt x="586" y="4399"/>
                  </a:lnTo>
                  <a:cubicBezTo>
                    <a:pt x="576" y="4339"/>
                    <a:pt x="566" y="4290"/>
                    <a:pt x="556" y="4240"/>
                  </a:cubicBezTo>
                  <a:lnTo>
                    <a:pt x="516" y="4081"/>
                  </a:lnTo>
                  <a:lnTo>
                    <a:pt x="427" y="3764"/>
                  </a:lnTo>
                  <a:cubicBezTo>
                    <a:pt x="358" y="3555"/>
                    <a:pt x="288" y="3347"/>
                    <a:pt x="199" y="3148"/>
                  </a:cubicBezTo>
                  <a:lnTo>
                    <a:pt x="179" y="3108"/>
                  </a:lnTo>
                  <a:cubicBezTo>
                    <a:pt x="179" y="3099"/>
                    <a:pt x="169" y="3088"/>
                    <a:pt x="169" y="3088"/>
                  </a:cubicBezTo>
                  <a:lnTo>
                    <a:pt x="189" y="3079"/>
                  </a:lnTo>
                  <a:lnTo>
                    <a:pt x="298" y="2999"/>
                  </a:lnTo>
                  <a:lnTo>
                    <a:pt x="566" y="2810"/>
                  </a:lnTo>
                  <a:lnTo>
                    <a:pt x="825" y="2612"/>
                  </a:lnTo>
                  <a:cubicBezTo>
                    <a:pt x="914" y="2552"/>
                    <a:pt x="993" y="2463"/>
                    <a:pt x="1083" y="2393"/>
                  </a:cubicBezTo>
                  <a:cubicBezTo>
                    <a:pt x="1083" y="2393"/>
                    <a:pt x="1202" y="2274"/>
                    <a:pt x="1321" y="2165"/>
                  </a:cubicBezTo>
                  <a:lnTo>
                    <a:pt x="1559" y="1927"/>
                  </a:lnTo>
                  <a:cubicBezTo>
                    <a:pt x="1718" y="1748"/>
                    <a:pt x="1847" y="1579"/>
                    <a:pt x="1986" y="1400"/>
                  </a:cubicBezTo>
                  <a:cubicBezTo>
                    <a:pt x="2274" y="1053"/>
                    <a:pt x="2513" y="656"/>
                    <a:pt x="2760" y="268"/>
                  </a:cubicBezTo>
                  <a:cubicBezTo>
                    <a:pt x="2760" y="268"/>
                    <a:pt x="2691" y="189"/>
                    <a:pt x="2621" y="129"/>
                  </a:cubicBezTo>
                  <a:cubicBezTo>
                    <a:pt x="2542" y="60"/>
                    <a:pt x="2473" y="1"/>
                    <a:pt x="247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3763600" y="2216000"/>
              <a:ext cx="52650" cy="61075"/>
            </a:xfrm>
            <a:custGeom>
              <a:avLst/>
              <a:gdLst/>
              <a:ahLst/>
              <a:cxnLst/>
              <a:rect l="l" t="t" r="r" b="b"/>
              <a:pathLst>
                <a:path w="2106" h="2443" extrusionOk="0">
                  <a:moveTo>
                    <a:pt x="90" y="0"/>
                  </a:moveTo>
                  <a:lnTo>
                    <a:pt x="1" y="218"/>
                  </a:lnTo>
                  <a:cubicBezTo>
                    <a:pt x="70" y="229"/>
                    <a:pt x="129" y="258"/>
                    <a:pt x="179" y="278"/>
                  </a:cubicBezTo>
                  <a:cubicBezTo>
                    <a:pt x="239" y="308"/>
                    <a:pt x="299" y="318"/>
                    <a:pt x="358" y="348"/>
                  </a:cubicBezTo>
                  <a:cubicBezTo>
                    <a:pt x="467" y="408"/>
                    <a:pt x="597" y="447"/>
                    <a:pt x="696" y="527"/>
                  </a:cubicBezTo>
                  <a:cubicBezTo>
                    <a:pt x="924" y="655"/>
                    <a:pt x="1102" y="854"/>
                    <a:pt x="1281" y="1043"/>
                  </a:cubicBezTo>
                  <a:cubicBezTo>
                    <a:pt x="1431" y="1251"/>
                    <a:pt x="1589" y="1460"/>
                    <a:pt x="1678" y="1708"/>
                  </a:cubicBezTo>
                  <a:cubicBezTo>
                    <a:pt x="1728" y="1817"/>
                    <a:pt x="1748" y="1956"/>
                    <a:pt x="1788" y="2065"/>
                  </a:cubicBezTo>
                  <a:cubicBezTo>
                    <a:pt x="1798" y="2065"/>
                    <a:pt x="1798" y="2115"/>
                    <a:pt x="1808" y="2165"/>
                  </a:cubicBezTo>
                  <a:cubicBezTo>
                    <a:pt x="1817" y="2215"/>
                    <a:pt x="1828" y="2254"/>
                    <a:pt x="1828" y="2254"/>
                  </a:cubicBezTo>
                  <a:cubicBezTo>
                    <a:pt x="1828" y="2284"/>
                    <a:pt x="1837" y="2323"/>
                    <a:pt x="1848" y="2354"/>
                  </a:cubicBezTo>
                  <a:cubicBezTo>
                    <a:pt x="1857" y="2354"/>
                    <a:pt x="1857" y="2443"/>
                    <a:pt x="1857" y="2443"/>
                  </a:cubicBezTo>
                  <a:lnTo>
                    <a:pt x="2106" y="2393"/>
                  </a:lnTo>
                  <a:lnTo>
                    <a:pt x="2076" y="2294"/>
                  </a:lnTo>
                  <a:cubicBezTo>
                    <a:pt x="2056" y="2264"/>
                    <a:pt x="2046" y="2234"/>
                    <a:pt x="2036" y="2204"/>
                  </a:cubicBezTo>
                  <a:lnTo>
                    <a:pt x="1996" y="2105"/>
                  </a:lnTo>
                  <a:cubicBezTo>
                    <a:pt x="1987" y="2056"/>
                    <a:pt x="1976" y="2016"/>
                    <a:pt x="1967" y="2016"/>
                  </a:cubicBezTo>
                  <a:cubicBezTo>
                    <a:pt x="1907" y="1897"/>
                    <a:pt x="1877" y="1758"/>
                    <a:pt x="1798" y="1648"/>
                  </a:cubicBezTo>
                  <a:cubicBezTo>
                    <a:pt x="1689" y="1410"/>
                    <a:pt x="1520" y="1192"/>
                    <a:pt x="1361" y="973"/>
                  </a:cubicBezTo>
                  <a:cubicBezTo>
                    <a:pt x="1172" y="775"/>
                    <a:pt x="994" y="566"/>
                    <a:pt x="775" y="417"/>
                  </a:cubicBezTo>
                  <a:cubicBezTo>
                    <a:pt x="676" y="318"/>
                    <a:pt x="557" y="269"/>
                    <a:pt x="447" y="179"/>
                  </a:cubicBezTo>
                  <a:lnTo>
                    <a:pt x="268" y="90"/>
                  </a:lnTo>
                  <a:cubicBezTo>
                    <a:pt x="209" y="50"/>
                    <a:pt x="149" y="2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3755900" y="2237600"/>
              <a:ext cx="37750" cy="43450"/>
            </a:xfrm>
            <a:custGeom>
              <a:avLst/>
              <a:gdLst/>
              <a:ahLst/>
              <a:cxnLst/>
              <a:rect l="l" t="t" r="r" b="b"/>
              <a:pathLst>
                <a:path w="1510" h="1738" extrusionOk="0">
                  <a:moveTo>
                    <a:pt x="80" y="0"/>
                  </a:moveTo>
                  <a:lnTo>
                    <a:pt x="1" y="219"/>
                  </a:lnTo>
                  <a:cubicBezTo>
                    <a:pt x="40" y="219"/>
                    <a:pt x="80" y="239"/>
                    <a:pt x="120" y="258"/>
                  </a:cubicBezTo>
                  <a:cubicBezTo>
                    <a:pt x="159" y="268"/>
                    <a:pt x="209" y="278"/>
                    <a:pt x="249" y="298"/>
                  </a:cubicBezTo>
                  <a:cubicBezTo>
                    <a:pt x="318" y="347"/>
                    <a:pt x="408" y="358"/>
                    <a:pt x="477" y="417"/>
                  </a:cubicBezTo>
                  <a:cubicBezTo>
                    <a:pt x="636" y="497"/>
                    <a:pt x="755" y="636"/>
                    <a:pt x="885" y="764"/>
                  </a:cubicBezTo>
                  <a:cubicBezTo>
                    <a:pt x="984" y="923"/>
                    <a:pt x="1103" y="1062"/>
                    <a:pt x="1152" y="1231"/>
                  </a:cubicBezTo>
                  <a:cubicBezTo>
                    <a:pt x="1192" y="1311"/>
                    <a:pt x="1192" y="1400"/>
                    <a:pt x="1222" y="1479"/>
                  </a:cubicBezTo>
                  <a:cubicBezTo>
                    <a:pt x="1232" y="1479"/>
                    <a:pt x="1242" y="1609"/>
                    <a:pt x="1242" y="1609"/>
                  </a:cubicBezTo>
                  <a:cubicBezTo>
                    <a:pt x="1242" y="1629"/>
                    <a:pt x="1252" y="1649"/>
                    <a:pt x="1262" y="1678"/>
                  </a:cubicBezTo>
                  <a:lnTo>
                    <a:pt x="1262" y="1737"/>
                  </a:lnTo>
                  <a:lnTo>
                    <a:pt x="1510" y="1688"/>
                  </a:lnTo>
                  <a:cubicBezTo>
                    <a:pt x="1510" y="1688"/>
                    <a:pt x="1490" y="1618"/>
                    <a:pt x="1480" y="1618"/>
                  </a:cubicBezTo>
                  <a:lnTo>
                    <a:pt x="1450" y="1559"/>
                  </a:lnTo>
                  <a:cubicBezTo>
                    <a:pt x="1450" y="1559"/>
                    <a:pt x="1413" y="1430"/>
                    <a:pt x="1402" y="1430"/>
                  </a:cubicBezTo>
                  <a:cubicBezTo>
                    <a:pt x="1402" y="1430"/>
                    <a:pt x="1401" y="1430"/>
                    <a:pt x="1401" y="1430"/>
                  </a:cubicBezTo>
                  <a:cubicBezTo>
                    <a:pt x="1351" y="1340"/>
                    <a:pt x="1331" y="1251"/>
                    <a:pt x="1271" y="1172"/>
                  </a:cubicBezTo>
                  <a:cubicBezTo>
                    <a:pt x="1202" y="1003"/>
                    <a:pt x="1073" y="864"/>
                    <a:pt x="964" y="705"/>
                  </a:cubicBezTo>
                  <a:cubicBezTo>
                    <a:pt x="825" y="566"/>
                    <a:pt x="715" y="407"/>
                    <a:pt x="557" y="308"/>
                  </a:cubicBezTo>
                  <a:cubicBezTo>
                    <a:pt x="497" y="228"/>
                    <a:pt x="408" y="199"/>
                    <a:pt x="329" y="129"/>
                  </a:cubicBezTo>
                  <a:cubicBezTo>
                    <a:pt x="289" y="109"/>
                    <a:pt x="249" y="89"/>
                    <a:pt x="209" y="60"/>
                  </a:cubicBezTo>
                  <a:cubicBezTo>
                    <a:pt x="170" y="40"/>
                    <a:pt x="130" y="1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3899150" y="2121925"/>
              <a:ext cx="32525" cy="37000"/>
            </a:xfrm>
            <a:custGeom>
              <a:avLst/>
              <a:gdLst/>
              <a:ahLst/>
              <a:cxnLst/>
              <a:rect l="l" t="t" r="r" b="b"/>
              <a:pathLst>
                <a:path w="1301" h="1480" extrusionOk="0">
                  <a:moveTo>
                    <a:pt x="40" y="0"/>
                  </a:moveTo>
                  <a:lnTo>
                    <a:pt x="20" y="139"/>
                  </a:lnTo>
                  <a:cubicBezTo>
                    <a:pt x="10" y="199"/>
                    <a:pt x="0" y="268"/>
                    <a:pt x="0" y="268"/>
                  </a:cubicBezTo>
                  <a:cubicBezTo>
                    <a:pt x="29" y="308"/>
                    <a:pt x="79" y="308"/>
                    <a:pt x="129" y="347"/>
                  </a:cubicBezTo>
                  <a:cubicBezTo>
                    <a:pt x="179" y="387"/>
                    <a:pt x="238" y="437"/>
                    <a:pt x="288" y="477"/>
                  </a:cubicBezTo>
                  <a:cubicBezTo>
                    <a:pt x="397" y="576"/>
                    <a:pt x="496" y="685"/>
                    <a:pt x="605" y="795"/>
                  </a:cubicBezTo>
                  <a:cubicBezTo>
                    <a:pt x="705" y="914"/>
                    <a:pt x="784" y="1023"/>
                    <a:pt x="863" y="1142"/>
                  </a:cubicBezTo>
                  <a:lnTo>
                    <a:pt x="953" y="1320"/>
                  </a:lnTo>
                  <a:cubicBezTo>
                    <a:pt x="983" y="1380"/>
                    <a:pt x="993" y="1430"/>
                    <a:pt x="1002" y="1479"/>
                  </a:cubicBezTo>
                  <a:lnTo>
                    <a:pt x="1300" y="1470"/>
                  </a:lnTo>
                  <a:cubicBezTo>
                    <a:pt x="1241" y="1390"/>
                    <a:pt x="1192" y="1311"/>
                    <a:pt x="1141" y="1241"/>
                  </a:cubicBezTo>
                  <a:lnTo>
                    <a:pt x="983" y="1062"/>
                  </a:lnTo>
                  <a:cubicBezTo>
                    <a:pt x="874" y="943"/>
                    <a:pt x="775" y="824"/>
                    <a:pt x="675" y="715"/>
                  </a:cubicBezTo>
                  <a:cubicBezTo>
                    <a:pt x="585" y="616"/>
                    <a:pt x="486" y="497"/>
                    <a:pt x="397" y="378"/>
                  </a:cubicBezTo>
                  <a:cubicBezTo>
                    <a:pt x="347" y="318"/>
                    <a:pt x="298" y="258"/>
                    <a:pt x="248" y="189"/>
                  </a:cubicBezTo>
                  <a:cubicBezTo>
                    <a:pt x="188" y="139"/>
                    <a:pt x="119" y="50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3798850" y="2200850"/>
              <a:ext cx="46200" cy="40475"/>
            </a:xfrm>
            <a:custGeom>
              <a:avLst/>
              <a:gdLst/>
              <a:ahLst/>
              <a:cxnLst/>
              <a:rect l="l" t="t" r="r" b="b"/>
              <a:pathLst>
                <a:path w="1848" h="1619" extrusionOk="0">
                  <a:moveTo>
                    <a:pt x="1678" y="160"/>
                  </a:moveTo>
                  <a:lnTo>
                    <a:pt x="1678" y="179"/>
                  </a:lnTo>
                  <a:lnTo>
                    <a:pt x="1649" y="268"/>
                  </a:lnTo>
                  <a:lnTo>
                    <a:pt x="1619" y="328"/>
                  </a:lnTo>
                  <a:cubicBezTo>
                    <a:pt x="1609" y="348"/>
                    <a:pt x="1589" y="368"/>
                    <a:pt x="1579" y="398"/>
                  </a:cubicBezTo>
                  <a:cubicBezTo>
                    <a:pt x="1530" y="487"/>
                    <a:pt x="1460" y="577"/>
                    <a:pt x="1400" y="666"/>
                  </a:cubicBezTo>
                  <a:cubicBezTo>
                    <a:pt x="1272" y="855"/>
                    <a:pt x="1162" y="1033"/>
                    <a:pt x="1043" y="1202"/>
                  </a:cubicBezTo>
                  <a:lnTo>
                    <a:pt x="963" y="1301"/>
                  </a:lnTo>
                  <a:cubicBezTo>
                    <a:pt x="924" y="1361"/>
                    <a:pt x="874" y="1411"/>
                    <a:pt x="874" y="1411"/>
                  </a:cubicBezTo>
                  <a:cubicBezTo>
                    <a:pt x="874" y="1411"/>
                    <a:pt x="867" y="1432"/>
                    <a:pt x="859" y="1432"/>
                  </a:cubicBezTo>
                  <a:cubicBezTo>
                    <a:pt x="857" y="1432"/>
                    <a:pt x="856" y="1432"/>
                    <a:pt x="855" y="1431"/>
                  </a:cubicBezTo>
                  <a:lnTo>
                    <a:pt x="844" y="1400"/>
                  </a:lnTo>
                  <a:lnTo>
                    <a:pt x="795" y="1341"/>
                  </a:lnTo>
                  <a:cubicBezTo>
                    <a:pt x="641" y="1139"/>
                    <a:pt x="482" y="931"/>
                    <a:pt x="278" y="780"/>
                  </a:cubicBezTo>
                  <a:lnTo>
                    <a:pt x="278" y="780"/>
                  </a:lnTo>
                  <a:cubicBezTo>
                    <a:pt x="388" y="712"/>
                    <a:pt x="500" y="647"/>
                    <a:pt x="616" y="586"/>
                  </a:cubicBezTo>
                  <a:cubicBezTo>
                    <a:pt x="616" y="586"/>
                    <a:pt x="685" y="546"/>
                    <a:pt x="755" y="517"/>
                  </a:cubicBezTo>
                  <a:lnTo>
                    <a:pt x="894" y="438"/>
                  </a:lnTo>
                  <a:cubicBezTo>
                    <a:pt x="894" y="438"/>
                    <a:pt x="974" y="407"/>
                    <a:pt x="1043" y="378"/>
                  </a:cubicBezTo>
                  <a:cubicBezTo>
                    <a:pt x="1122" y="348"/>
                    <a:pt x="1192" y="318"/>
                    <a:pt x="1192" y="318"/>
                  </a:cubicBezTo>
                  <a:cubicBezTo>
                    <a:pt x="1192" y="318"/>
                    <a:pt x="1272" y="288"/>
                    <a:pt x="1351" y="268"/>
                  </a:cubicBezTo>
                  <a:lnTo>
                    <a:pt x="1510" y="209"/>
                  </a:lnTo>
                  <a:lnTo>
                    <a:pt x="1619" y="179"/>
                  </a:lnTo>
                  <a:lnTo>
                    <a:pt x="1658" y="160"/>
                  </a:lnTo>
                  <a:close/>
                  <a:moveTo>
                    <a:pt x="1847" y="1"/>
                  </a:moveTo>
                  <a:cubicBezTo>
                    <a:pt x="1828" y="10"/>
                    <a:pt x="1808" y="10"/>
                    <a:pt x="1788" y="21"/>
                  </a:cubicBezTo>
                  <a:lnTo>
                    <a:pt x="1678" y="40"/>
                  </a:lnTo>
                  <a:lnTo>
                    <a:pt x="1470" y="100"/>
                  </a:lnTo>
                  <a:cubicBezTo>
                    <a:pt x="1470" y="100"/>
                    <a:pt x="1400" y="120"/>
                    <a:pt x="1321" y="149"/>
                  </a:cubicBezTo>
                  <a:cubicBezTo>
                    <a:pt x="1241" y="169"/>
                    <a:pt x="1162" y="199"/>
                    <a:pt x="1162" y="199"/>
                  </a:cubicBezTo>
                  <a:cubicBezTo>
                    <a:pt x="1162" y="199"/>
                    <a:pt x="1083" y="219"/>
                    <a:pt x="1013" y="249"/>
                  </a:cubicBezTo>
                  <a:cubicBezTo>
                    <a:pt x="934" y="279"/>
                    <a:pt x="864" y="299"/>
                    <a:pt x="864" y="299"/>
                  </a:cubicBezTo>
                  <a:cubicBezTo>
                    <a:pt x="864" y="299"/>
                    <a:pt x="785" y="328"/>
                    <a:pt x="716" y="368"/>
                  </a:cubicBezTo>
                  <a:cubicBezTo>
                    <a:pt x="646" y="398"/>
                    <a:pt x="566" y="438"/>
                    <a:pt x="566" y="438"/>
                  </a:cubicBezTo>
                  <a:cubicBezTo>
                    <a:pt x="378" y="527"/>
                    <a:pt x="189" y="626"/>
                    <a:pt x="10" y="736"/>
                  </a:cubicBezTo>
                  <a:lnTo>
                    <a:pt x="40" y="824"/>
                  </a:lnTo>
                  <a:lnTo>
                    <a:pt x="1" y="884"/>
                  </a:lnTo>
                  <a:cubicBezTo>
                    <a:pt x="24" y="893"/>
                    <a:pt x="47" y="902"/>
                    <a:pt x="69" y="912"/>
                  </a:cubicBezTo>
                  <a:lnTo>
                    <a:pt x="69" y="912"/>
                  </a:lnTo>
                  <a:lnTo>
                    <a:pt x="70" y="914"/>
                  </a:lnTo>
                  <a:cubicBezTo>
                    <a:pt x="70" y="914"/>
                    <a:pt x="71" y="914"/>
                    <a:pt x="71" y="913"/>
                  </a:cubicBezTo>
                  <a:lnTo>
                    <a:pt x="71" y="913"/>
                  </a:lnTo>
                  <a:cubicBezTo>
                    <a:pt x="307" y="1021"/>
                    <a:pt x="505" y="1213"/>
                    <a:pt x="685" y="1420"/>
                  </a:cubicBezTo>
                  <a:lnTo>
                    <a:pt x="775" y="1539"/>
                  </a:lnTo>
                  <a:lnTo>
                    <a:pt x="815" y="1609"/>
                  </a:lnTo>
                  <a:lnTo>
                    <a:pt x="824" y="1619"/>
                  </a:lnTo>
                  <a:lnTo>
                    <a:pt x="835" y="1609"/>
                  </a:lnTo>
                  <a:lnTo>
                    <a:pt x="855" y="1579"/>
                  </a:lnTo>
                  <a:lnTo>
                    <a:pt x="894" y="1539"/>
                  </a:lnTo>
                  <a:cubicBezTo>
                    <a:pt x="894" y="1539"/>
                    <a:pt x="944" y="1470"/>
                    <a:pt x="1003" y="1391"/>
                  </a:cubicBezTo>
                  <a:cubicBezTo>
                    <a:pt x="1063" y="1321"/>
                    <a:pt x="1122" y="1242"/>
                    <a:pt x="1122" y="1242"/>
                  </a:cubicBezTo>
                  <a:cubicBezTo>
                    <a:pt x="1252" y="1063"/>
                    <a:pt x="1351" y="884"/>
                    <a:pt x="1480" y="716"/>
                  </a:cubicBezTo>
                  <a:cubicBezTo>
                    <a:pt x="1539" y="626"/>
                    <a:pt x="1609" y="537"/>
                    <a:pt x="1669" y="447"/>
                  </a:cubicBezTo>
                  <a:cubicBezTo>
                    <a:pt x="1678" y="418"/>
                    <a:pt x="1698" y="398"/>
                    <a:pt x="1708" y="368"/>
                  </a:cubicBezTo>
                  <a:lnTo>
                    <a:pt x="1758" y="279"/>
                  </a:lnTo>
                  <a:cubicBezTo>
                    <a:pt x="1788" y="209"/>
                    <a:pt x="1817" y="140"/>
                    <a:pt x="1828" y="60"/>
                  </a:cubicBezTo>
                  <a:lnTo>
                    <a:pt x="18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3871575" y="2265150"/>
              <a:ext cx="92125" cy="86900"/>
            </a:xfrm>
            <a:custGeom>
              <a:avLst/>
              <a:gdLst/>
              <a:ahLst/>
              <a:cxnLst/>
              <a:rect l="l" t="t" r="r" b="b"/>
              <a:pathLst>
                <a:path w="3685" h="3476" extrusionOk="0">
                  <a:moveTo>
                    <a:pt x="229" y="0"/>
                  </a:moveTo>
                  <a:lnTo>
                    <a:pt x="1" y="40"/>
                  </a:lnTo>
                  <a:lnTo>
                    <a:pt x="70" y="348"/>
                  </a:lnTo>
                  <a:cubicBezTo>
                    <a:pt x="90" y="447"/>
                    <a:pt x="100" y="556"/>
                    <a:pt x="110" y="666"/>
                  </a:cubicBezTo>
                  <a:cubicBezTo>
                    <a:pt x="120" y="765"/>
                    <a:pt x="140" y="874"/>
                    <a:pt x="150" y="983"/>
                  </a:cubicBezTo>
                  <a:lnTo>
                    <a:pt x="159" y="1301"/>
                  </a:lnTo>
                  <a:lnTo>
                    <a:pt x="159" y="1420"/>
                  </a:lnTo>
                  <a:cubicBezTo>
                    <a:pt x="159" y="1440"/>
                    <a:pt x="150" y="1460"/>
                    <a:pt x="159" y="1470"/>
                  </a:cubicBezTo>
                  <a:lnTo>
                    <a:pt x="219" y="1489"/>
                  </a:lnTo>
                  <a:lnTo>
                    <a:pt x="408" y="1529"/>
                  </a:lnTo>
                  <a:lnTo>
                    <a:pt x="726" y="1619"/>
                  </a:lnTo>
                  <a:lnTo>
                    <a:pt x="1043" y="1698"/>
                  </a:lnTo>
                  <a:cubicBezTo>
                    <a:pt x="1143" y="1728"/>
                    <a:pt x="1242" y="1787"/>
                    <a:pt x="1341" y="1827"/>
                  </a:cubicBezTo>
                  <a:lnTo>
                    <a:pt x="1639" y="1966"/>
                  </a:lnTo>
                  <a:cubicBezTo>
                    <a:pt x="1788" y="2045"/>
                    <a:pt x="1937" y="2115"/>
                    <a:pt x="1937" y="2115"/>
                  </a:cubicBezTo>
                  <a:cubicBezTo>
                    <a:pt x="2136" y="2234"/>
                    <a:pt x="2324" y="2363"/>
                    <a:pt x="2503" y="2502"/>
                  </a:cubicBezTo>
                  <a:cubicBezTo>
                    <a:pt x="2870" y="2771"/>
                    <a:pt x="3198" y="3118"/>
                    <a:pt x="3515" y="3475"/>
                  </a:cubicBezTo>
                  <a:lnTo>
                    <a:pt x="3685" y="3128"/>
                  </a:lnTo>
                  <a:cubicBezTo>
                    <a:pt x="3327" y="2840"/>
                    <a:pt x="2979" y="2552"/>
                    <a:pt x="2582" y="2323"/>
                  </a:cubicBezTo>
                  <a:cubicBezTo>
                    <a:pt x="2383" y="2204"/>
                    <a:pt x="2185" y="2095"/>
                    <a:pt x="1986" y="1986"/>
                  </a:cubicBezTo>
                  <a:lnTo>
                    <a:pt x="1688" y="1847"/>
                  </a:lnTo>
                  <a:cubicBezTo>
                    <a:pt x="1530" y="1778"/>
                    <a:pt x="1381" y="1708"/>
                    <a:pt x="1381" y="1708"/>
                  </a:cubicBezTo>
                  <a:cubicBezTo>
                    <a:pt x="1282" y="1668"/>
                    <a:pt x="1182" y="1619"/>
                    <a:pt x="1073" y="1589"/>
                  </a:cubicBezTo>
                  <a:lnTo>
                    <a:pt x="755" y="1500"/>
                  </a:lnTo>
                  <a:lnTo>
                    <a:pt x="437" y="1410"/>
                  </a:lnTo>
                  <a:lnTo>
                    <a:pt x="309" y="1381"/>
                  </a:lnTo>
                  <a:lnTo>
                    <a:pt x="289" y="1370"/>
                  </a:lnTo>
                  <a:lnTo>
                    <a:pt x="289" y="1350"/>
                  </a:lnTo>
                  <a:lnTo>
                    <a:pt x="289" y="1311"/>
                  </a:lnTo>
                  <a:lnTo>
                    <a:pt x="309" y="983"/>
                  </a:lnTo>
                  <a:cubicBezTo>
                    <a:pt x="309" y="864"/>
                    <a:pt x="298" y="755"/>
                    <a:pt x="298" y="646"/>
                  </a:cubicBezTo>
                  <a:cubicBezTo>
                    <a:pt x="289" y="536"/>
                    <a:pt x="289" y="427"/>
                    <a:pt x="269" y="318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3825675" y="2367675"/>
              <a:ext cx="122375" cy="29550"/>
            </a:xfrm>
            <a:custGeom>
              <a:avLst/>
              <a:gdLst/>
              <a:ahLst/>
              <a:cxnLst/>
              <a:rect l="l" t="t" r="r" b="b"/>
              <a:pathLst>
                <a:path w="4895" h="1182" extrusionOk="0">
                  <a:moveTo>
                    <a:pt x="1042" y="0"/>
                  </a:moveTo>
                  <a:cubicBezTo>
                    <a:pt x="1022" y="0"/>
                    <a:pt x="1013" y="30"/>
                    <a:pt x="1002" y="49"/>
                  </a:cubicBezTo>
                  <a:lnTo>
                    <a:pt x="923" y="139"/>
                  </a:lnTo>
                  <a:lnTo>
                    <a:pt x="824" y="258"/>
                  </a:lnTo>
                  <a:lnTo>
                    <a:pt x="715" y="377"/>
                  </a:lnTo>
                  <a:lnTo>
                    <a:pt x="486" y="596"/>
                  </a:lnTo>
                  <a:cubicBezTo>
                    <a:pt x="327" y="744"/>
                    <a:pt x="159" y="874"/>
                    <a:pt x="0" y="1003"/>
                  </a:cubicBezTo>
                  <a:lnTo>
                    <a:pt x="149" y="1181"/>
                  </a:lnTo>
                  <a:cubicBezTo>
                    <a:pt x="307" y="1033"/>
                    <a:pt x="466" y="894"/>
                    <a:pt x="616" y="725"/>
                  </a:cubicBezTo>
                  <a:lnTo>
                    <a:pt x="834" y="477"/>
                  </a:lnTo>
                  <a:lnTo>
                    <a:pt x="943" y="358"/>
                  </a:lnTo>
                  <a:lnTo>
                    <a:pt x="1033" y="219"/>
                  </a:lnTo>
                  <a:lnTo>
                    <a:pt x="1062" y="179"/>
                  </a:lnTo>
                  <a:lnTo>
                    <a:pt x="1072" y="169"/>
                  </a:lnTo>
                  <a:lnTo>
                    <a:pt x="1092" y="169"/>
                  </a:lnTo>
                  <a:lnTo>
                    <a:pt x="1211" y="228"/>
                  </a:lnTo>
                  <a:lnTo>
                    <a:pt x="1509" y="367"/>
                  </a:lnTo>
                  <a:lnTo>
                    <a:pt x="1817" y="506"/>
                  </a:lnTo>
                  <a:cubicBezTo>
                    <a:pt x="1916" y="546"/>
                    <a:pt x="2026" y="576"/>
                    <a:pt x="2134" y="605"/>
                  </a:cubicBezTo>
                  <a:lnTo>
                    <a:pt x="2452" y="705"/>
                  </a:lnTo>
                  <a:cubicBezTo>
                    <a:pt x="2611" y="755"/>
                    <a:pt x="2780" y="794"/>
                    <a:pt x="2780" y="794"/>
                  </a:cubicBezTo>
                  <a:cubicBezTo>
                    <a:pt x="2999" y="834"/>
                    <a:pt x="3217" y="874"/>
                    <a:pt x="3445" y="903"/>
                  </a:cubicBezTo>
                  <a:cubicBezTo>
                    <a:pt x="3882" y="973"/>
                    <a:pt x="4358" y="983"/>
                    <a:pt x="4815" y="1003"/>
                  </a:cubicBezTo>
                  <a:lnTo>
                    <a:pt x="4895" y="616"/>
                  </a:lnTo>
                  <a:lnTo>
                    <a:pt x="4895" y="616"/>
                  </a:lnTo>
                  <a:cubicBezTo>
                    <a:pt x="4531" y="678"/>
                    <a:pt x="4166" y="728"/>
                    <a:pt x="3802" y="728"/>
                  </a:cubicBezTo>
                  <a:cubicBezTo>
                    <a:pt x="3700" y="728"/>
                    <a:pt x="3597" y="724"/>
                    <a:pt x="3495" y="715"/>
                  </a:cubicBezTo>
                  <a:cubicBezTo>
                    <a:pt x="3266" y="705"/>
                    <a:pt x="3038" y="685"/>
                    <a:pt x="2820" y="655"/>
                  </a:cubicBezTo>
                  <a:cubicBezTo>
                    <a:pt x="2820" y="655"/>
                    <a:pt x="2661" y="616"/>
                    <a:pt x="2502" y="586"/>
                  </a:cubicBezTo>
                  <a:cubicBezTo>
                    <a:pt x="2343" y="536"/>
                    <a:pt x="2184" y="497"/>
                    <a:pt x="2184" y="497"/>
                  </a:cubicBezTo>
                  <a:cubicBezTo>
                    <a:pt x="2075" y="466"/>
                    <a:pt x="1966" y="437"/>
                    <a:pt x="1867" y="397"/>
                  </a:cubicBezTo>
                  <a:lnTo>
                    <a:pt x="1569" y="258"/>
                  </a:lnTo>
                  <a:lnTo>
                    <a:pt x="1271" y="119"/>
                  </a:lnTo>
                  <a:lnTo>
                    <a:pt x="1092" y="30"/>
                  </a:lnTo>
                  <a:lnTo>
                    <a:pt x="10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3785450" y="2275825"/>
              <a:ext cx="31300" cy="74000"/>
            </a:xfrm>
            <a:custGeom>
              <a:avLst/>
              <a:gdLst/>
              <a:ahLst/>
              <a:cxnLst/>
              <a:rect l="l" t="t" r="r" b="b"/>
              <a:pathLst>
                <a:path w="1252" h="2960" extrusionOk="0">
                  <a:moveTo>
                    <a:pt x="1232" y="0"/>
                  </a:moveTo>
                  <a:lnTo>
                    <a:pt x="993" y="40"/>
                  </a:lnTo>
                  <a:cubicBezTo>
                    <a:pt x="1003" y="109"/>
                    <a:pt x="1023" y="169"/>
                    <a:pt x="1033" y="228"/>
                  </a:cubicBezTo>
                  <a:cubicBezTo>
                    <a:pt x="1043" y="288"/>
                    <a:pt x="1053" y="358"/>
                    <a:pt x="1063" y="417"/>
                  </a:cubicBezTo>
                  <a:lnTo>
                    <a:pt x="1073" y="517"/>
                  </a:lnTo>
                  <a:lnTo>
                    <a:pt x="1073" y="606"/>
                  </a:lnTo>
                  <a:cubicBezTo>
                    <a:pt x="1073" y="676"/>
                    <a:pt x="1073" y="735"/>
                    <a:pt x="1082" y="804"/>
                  </a:cubicBezTo>
                  <a:lnTo>
                    <a:pt x="1053" y="993"/>
                  </a:lnTo>
                  <a:lnTo>
                    <a:pt x="1053" y="1093"/>
                  </a:lnTo>
                  <a:lnTo>
                    <a:pt x="1023" y="1192"/>
                  </a:lnTo>
                  <a:lnTo>
                    <a:pt x="983" y="1380"/>
                  </a:lnTo>
                  <a:cubicBezTo>
                    <a:pt x="963" y="1440"/>
                    <a:pt x="943" y="1499"/>
                    <a:pt x="924" y="1569"/>
                  </a:cubicBezTo>
                  <a:cubicBezTo>
                    <a:pt x="904" y="1629"/>
                    <a:pt x="874" y="1688"/>
                    <a:pt x="844" y="1748"/>
                  </a:cubicBezTo>
                  <a:cubicBezTo>
                    <a:pt x="815" y="1797"/>
                    <a:pt x="795" y="1867"/>
                    <a:pt x="765" y="1916"/>
                  </a:cubicBezTo>
                  <a:cubicBezTo>
                    <a:pt x="685" y="2026"/>
                    <a:pt x="636" y="2145"/>
                    <a:pt x="546" y="2234"/>
                  </a:cubicBezTo>
                  <a:cubicBezTo>
                    <a:pt x="497" y="2284"/>
                    <a:pt x="467" y="2333"/>
                    <a:pt x="418" y="2383"/>
                  </a:cubicBezTo>
                  <a:lnTo>
                    <a:pt x="288" y="2512"/>
                  </a:lnTo>
                  <a:cubicBezTo>
                    <a:pt x="288" y="2512"/>
                    <a:pt x="259" y="2552"/>
                    <a:pt x="219" y="2582"/>
                  </a:cubicBezTo>
                  <a:lnTo>
                    <a:pt x="140" y="2641"/>
                  </a:lnTo>
                  <a:cubicBezTo>
                    <a:pt x="109" y="2661"/>
                    <a:pt x="89" y="2681"/>
                    <a:pt x="70" y="2711"/>
                  </a:cubicBezTo>
                  <a:lnTo>
                    <a:pt x="1" y="2770"/>
                  </a:lnTo>
                  <a:lnTo>
                    <a:pt x="169" y="2959"/>
                  </a:lnTo>
                  <a:lnTo>
                    <a:pt x="228" y="2869"/>
                  </a:lnTo>
                  <a:cubicBezTo>
                    <a:pt x="248" y="2850"/>
                    <a:pt x="268" y="2820"/>
                    <a:pt x="288" y="2800"/>
                  </a:cubicBezTo>
                  <a:cubicBezTo>
                    <a:pt x="288" y="2800"/>
                    <a:pt x="328" y="2761"/>
                    <a:pt x="358" y="2721"/>
                  </a:cubicBezTo>
                  <a:cubicBezTo>
                    <a:pt x="398" y="2681"/>
                    <a:pt x="418" y="2641"/>
                    <a:pt x="418" y="2641"/>
                  </a:cubicBezTo>
                  <a:cubicBezTo>
                    <a:pt x="467" y="2591"/>
                    <a:pt x="507" y="2532"/>
                    <a:pt x="546" y="2483"/>
                  </a:cubicBezTo>
                  <a:cubicBezTo>
                    <a:pt x="586" y="2433"/>
                    <a:pt x="616" y="2373"/>
                    <a:pt x="656" y="2313"/>
                  </a:cubicBezTo>
                  <a:cubicBezTo>
                    <a:pt x="745" y="2214"/>
                    <a:pt x="785" y="2085"/>
                    <a:pt x="854" y="1966"/>
                  </a:cubicBezTo>
                  <a:cubicBezTo>
                    <a:pt x="894" y="1907"/>
                    <a:pt x="914" y="1847"/>
                    <a:pt x="943" y="1788"/>
                  </a:cubicBezTo>
                  <a:cubicBezTo>
                    <a:pt x="963" y="1728"/>
                    <a:pt x="1003" y="1668"/>
                    <a:pt x="1013" y="1599"/>
                  </a:cubicBezTo>
                  <a:cubicBezTo>
                    <a:pt x="1033" y="1539"/>
                    <a:pt x="1063" y="1470"/>
                    <a:pt x="1082" y="1410"/>
                  </a:cubicBezTo>
                  <a:lnTo>
                    <a:pt x="1132" y="1212"/>
                  </a:lnTo>
                  <a:lnTo>
                    <a:pt x="1162" y="1112"/>
                  </a:lnTo>
                  <a:lnTo>
                    <a:pt x="1172" y="1013"/>
                  </a:lnTo>
                  <a:cubicBezTo>
                    <a:pt x="1192" y="954"/>
                    <a:pt x="1202" y="884"/>
                    <a:pt x="1212" y="815"/>
                  </a:cubicBezTo>
                  <a:cubicBezTo>
                    <a:pt x="1221" y="745"/>
                    <a:pt x="1221" y="685"/>
                    <a:pt x="1232" y="616"/>
                  </a:cubicBezTo>
                  <a:cubicBezTo>
                    <a:pt x="1241" y="576"/>
                    <a:pt x="1241" y="546"/>
                    <a:pt x="1241" y="506"/>
                  </a:cubicBezTo>
                  <a:lnTo>
                    <a:pt x="1241" y="407"/>
                  </a:lnTo>
                  <a:cubicBezTo>
                    <a:pt x="1241" y="338"/>
                    <a:pt x="1252" y="278"/>
                    <a:pt x="1252" y="208"/>
                  </a:cubicBezTo>
                  <a:cubicBezTo>
                    <a:pt x="1241" y="139"/>
                    <a:pt x="1232" y="69"/>
                    <a:pt x="123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3770800" y="2279800"/>
              <a:ext cx="23125" cy="52650"/>
            </a:xfrm>
            <a:custGeom>
              <a:avLst/>
              <a:gdLst/>
              <a:ahLst/>
              <a:cxnLst/>
              <a:rect l="l" t="t" r="r" b="b"/>
              <a:pathLst>
                <a:path w="925" h="2106" extrusionOk="0">
                  <a:moveTo>
                    <a:pt x="914" y="0"/>
                  </a:moveTo>
                  <a:lnTo>
                    <a:pt x="675" y="40"/>
                  </a:lnTo>
                  <a:cubicBezTo>
                    <a:pt x="686" y="89"/>
                    <a:pt x="695" y="129"/>
                    <a:pt x="715" y="169"/>
                  </a:cubicBezTo>
                  <a:cubicBezTo>
                    <a:pt x="715" y="208"/>
                    <a:pt x="715" y="258"/>
                    <a:pt x="726" y="298"/>
                  </a:cubicBezTo>
                  <a:lnTo>
                    <a:pt x="745" y="367"/>
                  </a:lnTo>
                  <a:cubicBezTo>
                    <a:pt x="745" y="387"/>
                    <a:pt x="735" y="407"/>
                    <a:pt x="745" y="437"/>
                  </a:cubicBezTo>
                  <a:lnTo>
                    <a:pt x="745" y="566"/>
                  </a:lnTo>
                  <a:cubicBezTo>
                    <a:pt x="745" y="616"/>
                    <a:pt x="735" y="656"/>
                    <a:pt x="735" y="705"/>
                  </a:cubicBezTo>
                  <a:lnTo>
                    <a:pt x="735" y="764"/>
                  </a:lnTo>
                  <a:lnTo>
                    <a:pt x="715" y="834"/>
                  </a:lnTo>
                  <a:cubicBezTo>
                    <a:pt x="706" y="874"/>
                    <a:pt x="695" y="923"/>
                    <a:pt x="686" y="963"/>
                  </a:cubicBezTo>
                  <a:cubicBezTo>
                    <a:pt x="675" y="1013"/>
                    <a:pt x="656" y="1053"/>
                    <a:pt x="646" y="1092"/>
                  </a:cubicBezTo>
                  <a:cubicBezTo>
                    <a:pt x="636" y="1142"/>
                    <a:pt x="616" y="1181"/>
                    <a:pt x="587" y="1221"/>
                  </a:cubicBezTo>
                  <a:cubicBezTo>
                    <a:pt x="567" y="1251"/>
                    <a:pt x="556" y="1301"/>
                    <a:pt x="536" y="1340"/>
                  </a:cubicBezTo>
                  <a:cubicBezTo>
                    <a:pt x="477" y="1410"/>
                    <a:pt x="448" y="1490"/>
                    <a:pt x="378" y="1549"/>
                  </a:cubicBezTo>
                  <a:cubicBezTo>
                    <a:pt x="348" y="1579"/>
                    <a:pt x="328" y="1618"/>
                    <a:pt x="298" y="1648"/>
                  </a:cubicBezTo>
                  <a:cubicBezTo>
                    <a:pt x="258" y="1678"/>
                    <a:pt x="229" y="1708"/>
                    <a:pt x="199" y="1737"/>
                  </a:cubicBezTo>
                  <a:cubicBezTo>
                    <a:pt x="199" y="1737"/>
                    <a:pt x="179" y="1757"/>
                    <a:pt x="150" y="1777"/>
                  </a:cubicBezTo>
                  <a:lnTo>
                    <a:pt x="90" y="1817"/>
                  </a:lnTo>
                  <a:cubicBezTo>
                    <a:pt x="70" y="1827"/>
                    <a:pt x="60" y="1847"/>
                    <a:pt x="40" y="1867"/>
                  </a:cubicBezTo>
                  <a:lnTo>
                    <a:pt x="0" y="1907"/>
                  </a:lnTo>
                  <a:lnTo>
                    <a:pt x="159" y="2105"/>
                  </a:lnTo>
                  <a:lnTo>
                    <a:pt x="199" y="2035"/>
                  </a:lnTo>
                  <a:cubicBezTo>
                    <a:pt x="219" y="2015"/>
                    <a:pt x="229" y="1996"/>
                    <a:pt x="239" y="1976"/>
                  </a:cubicBezTo>
                  <a:lnTo>
                    <a:pt x="289" y="1926"/>
                  </a:lnTo>
                  <a:cubicBezTo>
                    <a:pt x="318" y="1896"/>
                    <a:pt x="328" y="1867"/>
                    <a:pt x="328" y="1867"/>
                  </a:cubicBezTo>
                  <a:lnTo>
                    <a:pt x="417" y="1748"/>
                  </a:lnTo>
                  <a:cubicBezTo>
                    <a:pt x="448" y="1718"/>
                    <a:pt x="467" y="1668"/>
                    <a:pt x="487" y="1629"/>
                  </a:cubicBezTo>
                  <a:cubicBezTo>
                    <a:pt x="556" y="1559"/>
                    <a:pt x="576" y="1459"/>
                    <a:pt x="626" y="1390"/>
                  </a:cubicBezTo>
                  <a:cubicBezTo>
                    <a:pt x="656" y="1351"/>
                    <a:pt x="666" y="1301"/>
                    <a:pt x="686" y="1261"/>
                  </a:cubicBezTo>
                  <a:cubicBezTo>
                    <a:pt x="706" y="1221"/>
                    <a:pt x="726" y="1172"/>
                    <a:pt x="735" y="1132"/>
                  </a:cubicBezTo>
                  <a:cubicBezTo>
                    <a:pt x="755" y="1082"/>
                    <a:pt x="765" y="1042"/>
                    <a:pt x="785" y="993"/>
                  </a:cubicBezTo>
                  <a:cubicBezTo>
                    <a:pt x="805" y="953"/>
                    <a:pt x="805" y="903"/>
                    <a:pt x="825" y="854"/>
                  </a:cubicBezTo>
                  <a:lnTo>
                    <a:pt x="845" y="795"/>
                  </a:lnTo>
                  <a:lnTo>
                    <a:pt x="854" y="715"/>
                  </a:lnTo>
                  <a:cubicBezTo>
                    <a:pt x="865" y="675"/>
                    <a:pt x="874" y="625"/>
                    <a:pt x="884" y="576"/>
                  </a:cubicBezTo>
                  <a:cubicBezTo>
                    <a:pt x="894" y="526"/>
                    <a:pt x="894" y="486"/>
                    <a:pt x="904" y="437"/>
                  </a:cubicBezTo>
                  <a:cubicBezTo>
                    <a:pt x="904" y="407"/>
                    <a:pt x="914" y="387"/>
                    <a:pt x="914" y="367"/>
                  </a:cubicBezTo>
                  <a:lnTo>
                    <a:pt x="914" y="288"/>
                  </a:lnTo>
                  <a:lnTo>
                    <a:pt x="924" y="149"/>
                  </a:lnTo>
                  <a:cubicBezTo>
                    <a:pt x="914" y="100"/>
                    <a:pt x="914" y="49"/>
                    <a:pt x="91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3944800" y="2345325"/>
              <a:ext cx="19900" cy="45700"/>
            </a:xfrm>
            <a:custGeom>
              <a:avLst/>
              <a:gdLst/>
              <a:ahLst/>
              <a:cxnLst/>
              <a:rect l="l" t="t" r="r" b="b"/>
              <a:pathLst>
                <a:path w="796" h="1828" extrusionOk="0">
                  <a:moveTo>
                    <a:pt x="795" y="0"/>
                  </a:moveTo>
                  <a:lnTo>
                    <a:pt x="547" y="89"/>
                  </a:lnTo>
                  <a:cubicBezTo>
                    <a:pt x="527" y="149"/>
                    <a:pt x="557" y="189"/>
                    <a:pt x="547" y="248"/>
                  </a:cubicBezTo>
                  <a:lnTo>
                    <a:pt x="517" y="457"/>
                  </a:lnTo>
                  <a:cubicBezTo>
                    <a:pt x="478" y="596"/>
                    <a:pt x="438" y="735"/>
                    <a:pt x="388" y="884"/>
                  </a:cubicBezTo>
                  <a:cubicBezTo>
                    <a:pt x="348" y="1033"/>
                    <a:pt x="299" y="1162"/>
                    <a:pt x="219" y="1291"/>
                  </a:cubicBezTo>
                  <a:cubicBezTo>
                    <a:pt x="189" y="1351"/>
                    <a:pt x="150" y="1400"/>
                    <a:pt x="110" y="1460"/>
                  </a:cubicBezTo>
                  <a:cubicBezTo>
                    <a:pt x="70" y="1510"/>
                    <a:pt x="30" y="1539"/>
                    <a:pt x="1" y="1579"/>
                  </a:cubicBezTo>
                  <a:lnTo>
                    <a:pt x="150" y="1827"/>
                  </a:lnTo>
                  <a:cubicBezTo>
                    <a:pt x="200" y="1738"/>
                    <a:pt x="239" y="1658"/>
                    <a:pt x="269" y="1579"/>
                  </a:cubicBezTo>
                  <a:lnTo>
                    <a:pt x="358" y="1351"/>
                  </a:lnTo>
                  <a:cubicBezTo>
                    <a:pt x="408" y="1202"/>
                    <a:pt x="447" y="1053"/>
                    <a:pt x="497" y="914"/>
                  </a:cubicBezTo>
                  <a:cubicBezTo>
                    <a:pt x="537" y="775"/>
                    <a:pt x="597" y="636"/>
                    <a:pt x="656" y="497"/>
                  </a:cubicBezTo>
                  <a:cubicBezTo>
                    <a:pt x="686" y="427"/>
                    <a:pt x="716" y="348"/>
                    <a:pt x="745" y="279"/>
                  </a:cubicBezTo>
                  <a:cubicBezTo>
                    <a:pt x="765" y="189"/>
                    <a:pt x="795" y="89"/>
                    <a:pt x="79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3821200" y="2306850"/>
              <a:ext cx="47425" cy="32050"/>
            </a:xfrm>
            <a:custGeom>
              <a:avLst/>
              <a:gdLst/>
              <a:ahLst/>
              <a:cxnLst/>
              <a:rect l="l" t="t" r="r" b="b"/>
              <a:pathLst>
                <a:path w="1897" h="1282" extrusionOk="0">
                  <a:moveTo>
                    <a:pt x="444" y="247"/>
                  </a:moveTo>
                  <a:cubicBezTo>
                    <a:pt x="557" y="307"/>
                    <a:pt x="669" y="370"/>
                    <a:pt x="784" y="437"/>
                  </a:cubicBezTo>
                  <a:cubicBezTo>
                    <a:pt x="784" y="437"/>
                    <a:pt x="854" y="477"/>
                    <a:pt x="923" y="527"/>
                  </a:cubicBezTo>
                  <a:cubicBezTo>
                    <a:pt x="983" y="566"/>
                    <a:pt x="1053" y="616"/>
                    <a:pt x="1053" y="616"/>
                  </a:cubicBezTo>
                  <a:cubicBezTo>
                    <a:pt x="1053" y="616"/>
                    <a:pt x="1112" y="655"/>
                    <a:pt x="1181" y="705"/>
                  </a:cubicBezTo>
                  <a:lnTo>
                    <a:pt x="1301" y="805"/>
                  </a:lnTo>
                  <a:cubicBezTo>
                    <a:pt x="1301" y="805"/>
                    <a:pt x="1371" y="864"/>
                    <a:pt x="1430" y="914"/>
                  </a:cubicBezTo>
                  <a:cubicBezTo>
                    <a:pt x="1490" y="964"/>
                    <a:pt x="1549" y="1023"/>
                    <a:pt x="1549" y="1023"/>
                  </a:cubicBezTo>
                  <a:lnTo>
                    <a:pt x="1638" y="1103"/>
                  </a:lnTo>
                  <a:lnTo>
                    <a:pt x="1668" y="1132"/>
                  </a:lnTo>
                  <a:lnTo>
                    <a:pt x="1688" y="1152"/>
                  </a:lnTo>
                  <a:lnTo>
                    <a:pt x="1668" y="1152"/>
                  </a:lnTo>
                  <a:cubicBezTo>
                    <a:pt x="1638" y="1162"/>
                    <a:pt x="1609" y="1172"/>
                    <a:pt x="1579" y="1172"/>
                  </a:cubicBezTo>
                  <a:lnTo>
                    <a:pt x="1519" y="1182"/>
                  </a:lnTo>
                  <a:lnTo>
                    <a:pt x="1440" y="1182"/>
                  </a:lnTo>
                  <a:cubicBezTo>
                    <a:pt x="1331" y="1182"/>
                    <a:pt x="1221" y="1172"/>
                    <a:pt x="1112" y="1162"/>
                  </a:cubicBezTo>
                  <a:cubicBezTo>
                    <a:pt x="884" y="1142"/>
                    <a:pt x="675" y="1142"/>
                    <a:pt x="467" y="1112"/>
                  </a:cubicBezTo>
                  <a:cubicBezTo>
                    <a:pt x="467" y="1112"/>
                    <a:pt x="397" y="1103"/>
                    <a:pt x="338" y="1092"/>
                  </a:cubicBezTo>
                  <a:cubicBezTo>
                    <a:pt x="268" y="1083"/>
                    <a:pt x="208" y="1083"/>
                    <a:pt x="208" y="1083"/>
                  </a:cubicBezTo>
                  <a:cubicBezTo>
                    <a:pt x="199" y="1072"/>
                    <a:pt x="179" y="1072"/>
                    <a:pt x="179" y="1072"/>
                  </a:cubicBezTo>
                  <a:lnTo>
                    <a:pt x="189" y="1043"/>
                  </a:lnTo>
                  <a:lnTo>
                    <a:pt x="219" y="973"/>
                  </a:lnTo>
                  <a:lnTo>
                    <a:pt x="318" y="755"/>
                  </a:lnTo>
                  <a:cubicBezTo>
                    <a:pt x="347" y="686"/>
                    <a:pt x="367" y="606"/>
                    <a:pt x="387" y="536"/>
                  </a:cubicBezTo>
                  <a:cubicBezTo>
                    <a:pt x="419" y="442"/>
                    <a:pt x="434" y="344"/>
                    <a:pt x="444" y="247"/>
                  </a:cubicBezTo>
                  <a:close/>
                  <a:moveTo>
                    <a:pt x="358" y="0"/>
                  </a:moveTo>
                  <a:lnTo>
                    <a:pt x="296" y="66"/>
                  </a:lnTo>
                  <a:lnTo>
                    <a:pt x="296" y="66"/>
                  </a:lnTo>
                  <a:lnTo>
                    <a:pt x="219" y="60"/>
                  </a:lnTo>
                  <a:lnTo>
                    <a:pt x="219" y="60"/>
                  </a:lnTo>
                  <a:cubicBezTo>
                    <a:pt x="239" y="199"/>
                    <a:pt x="239" y="348"/>
                    <a:pt x="208" y="487"/>
                  </a:cubicBezTo>
                  <a:cubicBezTo>
                    <a:pt x="199" y="556"/>
                    <a:pt x="189" y="636"/>
                    <a:pt x="169" y="705"/>
                  </a:cubicBezTo>
                  <a:lnTo>
                    <a:pt x="89" y="914"/>
                  </a:lnTo>
                  <a:cubicBezTo>
                    <a:pt x="89" y="914"/>
                    <a:pt x="50" y="1053"/>
                    <a:pt x="40" y="1053"/>
                  </a:cubicBezTo>
                  <a:lnTo>
                    <a:pt x="0" y="1122"/>
                  </a:lnTo>
                  <a:lnTo>
                    <a:pt x="0" y="1132"/>
                  </a:lnTo>
                  <a:lnTo>
                    <a:pt x="10" y="1132"/>
                  </a:lnTo>
                  <a:lnTo>
                    <a:pt x="40" y="1142"/>
                  </a:lnTo>
                  <a:lnTo>
                    <a:pt x="100" y="1152"/>
                  </a:lnTo>
                  <a:cubicBezTo>
                    <a:pt x="100" y="1152"/>
                    <a:pt x="189" y="1162"/>
                    <a:pt x="288" y="1182"/>
                  </a:cubicBezTo>
                  <a:cubicBezTo>
                    <a:pt x="378" y="1192"/>
                    <a:pt x="477" y="1202"/>
                    <a:pt x="477" y="1202"/>
                  </a:cubicBezTo>
                  <a:cubicBezTo>
                    <a:pt x="675" y="1231"/>
                    <a:pt x="894" y="1231"/>
                    <a:pt x="1102" y="1251"/>
                  </a:cubicBezTo>
                  <a:cubicBezTo>
                    <a:pt x="1212" y="1261"/>
                    <a:pt x="1320" y="1271"/>
                    <a:pt x="1440" y="1281"/>
                  </a:cubicBezTo>
                  <a:lnTo>
                    <a:pt x="1629" y="1281"/>
                  </a:lnTo>
                  <a:cubicBezTo>
                    <a:pt x="1698" y="1261"/>
                    <a:pt x="1768" y="1251"/>
                    <a:pt x="1847" y="1231"/>
                  </a:cubicBezTo>
                  <a:lnTo>
                    <a:pt x="1896" y="1211"/>
                  </a:lnTo>
                  <a:cubicBezTo>
                    <a:pt x="1887" y="1202"/>
                    <a:pt x="1877" y="1182"/>
                    <a:pt x="1857" y="1172"/>
                  </a:cubicBezTo>
                  <a:lnTo>
                    <a:pt x="1777" y="1083"/>
                  </a:lnTo>
                  <a:lnTo>
                    <a:pt x="1638" y="933"/>
                  </a:lnTo>
                  <a:cubicBezTo>
                    <a:pt x="1638" y="933"/>
                    <a:pt x="1579" y="884"/>
                    <a:pt x="1519" y="825"/>
                  </a:cubicBezTo>
                  <a:cubicBezTo>
                    <a:pt x="1459" y="775"/>
                    <a:pt x="1400" y="715"/>
                    <a:pt x="1400" y="715"/>
                  </a:cubicBezTo>
                  <a:lnTo>
                    <a:pt x="1281" y="616"/>
                  </a:lnTo>
                  <a:cubicBezTo>
                    <a:pt x="1221" y="566"/>
                    <a:pt x="1152" y="507"/>
                    <a:pt x="1152" y="507"/>
                  </a:cubicBezTo>
                  <a:cubicBezTo>
                    <a:pt x="1152" y="507"/>
                    <a:pt x="1093" y="467"/>
                    <a:pt x="1023" y="417"/>
                  </a:cubicBezTo>
                  <a:cubicBezTo>
                    <a:pt x="953" y="368"/>
                    <a:pt x="894" y="328"/>
                    <a:pt x="894" y="328"/>
                  </a:cubicBezTo>
                  <a:cubicBezTo>
                    <a:pt x="715" y="209"/>
                    <a:pt x="536" y="99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3694850" y="2246600"/>
              <a:ext cx="88650" cy="87325"/>
            </a:xfrm>
            <a:custGeom>
              <a:avLst/>
              <a:gdLst/>
              <a:ahLst/>
              <a:cxnLst/>
              <a:rect l="l" t="t" r="r" b="b"/>
              <a:pathLst>
                <a:path w="3546" h="3493" extrusionOk="0">
                  <a:moveTo>
                    <a:pt x="1738" y="117"/>
                  </a:moveTo>
                  <a:cubicBezTo>
                    <a:pt x="1795" y="117"/>
                    <a:pt x="1851" y="120"/>
                    <a:pt x="1906" y="126"/>
                  </a:cubicBezTo>
                  <a:cubicBezTo>
                    <a:pt x="2334" y="166"/>
                    <a:pt x="2731" y="385"/>
                    <a:pt x="2989" y="713"/>
                  </a:cubicBezTo>
                  <a:cubicBezTo>
                    <a:pt x="3247" y="1030"/>
                    <a:pt x="3366" y="1467"/>
                    <a:pt x="3316" y="1864"/>
                  </a:cubicBezTo>
                  <a:cubicBezTo>
                    <a:pt x="3296" y="1964"/>
                    <a:pt x="3277" y="2073"/>
                    <a:pt x="3257" y="2162"/>
                  </a:cubicBezTo>
                  <a:cubicBezTo>
                    <a:pt x="3217" y="2262"/>
                    <a:pt x="3177" y="2351"/>
                    <a:pt x="3128" y="2440"/>
                  </a:cubicBezTo>
                  <a:cubicBezTo>
                    <a:pt x="3078" y="2529"/>
                    <a:pt x="3029" y="2619"/>
                    <a:pt x="2969" y="2698"/>
                  </a:cubicBezTo>
                  <a:cubicBezTo>
                    <a:pt x="2969" y="2698"/>
                    <a:pt x="2919" y="2758"/>
                    <a:pt x="2870" y="2807"/>
                  </a:cubicBezTo>
                  <a:lnTo>
                    <a:pt x="2760" y="2917"/>
                  </a:lnTo>
                  <a:lnTo>
                    <a:pt x="2765" y="2922"/>
                  </a:lnTo>
                  <a:lnTo>
                    <a:pt x="2765" y="2922"/>
                  </a:lnTo>
                  <a:cubicBezTo>
                    <a:pt x="2484" y="3164"/>
                    <a:pt x="2113" y="3308"/>
                    <a:pt x="1743" y="3308"/>
                  </a:cubicBezTo>
                  <a:cubicBezTo>
                    <a:pt x="1708" y="3308"/>
                    <a:pt x="1673" y="3306"/>
                    <a:pt x="1639" y="3304"/>
                  </a:cubicBezTo>
                  <a:cubicBezTo>
                    <a:pt x="1222" y="3274"/>
                    <a:pt x="814" y="3085"/>
                    <a:pt x="547" y="2768"/>
                  </a:cubicBezTo>
                  <a:cubicBezTo>
                    <a:pt x="268" y="2450"/>
                    <a:pt x="119" y="2013"/>
                    <a:pt x="149" y="1586"/>
                  </a:cubicBezTo>
                  <a:cubicBezTo>
                    <a:pt x="179" y="1169"/>
                    <a:pt x="397" y="752"/>
                    <a:pt x="725" y="484"/>
                  </a:cubicBezTo>
                  <a:cubicBezTo>
                    <a:pt x="1009" y="252"/>
                    <a:pt x="1375" y="117"/>
                    <a:pt x="1738" y="117"/>
                  </a:cubicBezTo>
                  <a:close/>
                  <a:moveTo>
                    <a:pt x="1773" y="1"/>
                  </a:moveTo>
                  <a:cubicBezTo>
                    <a:pt x="1371" y="1"/>
                    <a:pt x="966" y="148"/>
                    <a:pt x="655" y="404"/>
                  </a:cubicBezTo>
                  <a:cubicBezTo>
                    <a:pt x="308" y="693"/>
                    <a:pt x="79" y="1130"/>
                    <a:pt x="40" y="1586"/>
                  </a:cubicBezTo>
                  <a:cubicBezTo>
                    <a:pt x="0" y="2033"/>
                    <a:pt x="149" y="2500"/>
                    <a:pt x="437" y="2857"/>
                  </a:cubicBezTo>
                  <a:cubicBezTo>
                    <a:pt x="725" y="3204"/>
                    <a:pt x="1162" y="3443"/>
                    <a:pt x="1619" y="3482"/>
                  </a:cubicBezTo>
                  <a:cubicBezTo>
                    <a:pt x="1680" y="3489"/>
                    <a:pt x="1742" y="3492"/>
                    <a:pt x="1803" y="3492"/>
                  </a:cubicBezTo>
                  <a:cubicBezTo>
                    <a:pt x="2203" y="3492"/>
                    <a:pt x="2610" y="3354"/>
                    <a:pt x="2919" y="3096"/>
                  </a:cubicBezTo>
                  <a:lnTo>
                    <a:pt x="2898" y="3070"/>
                  </a:lnTo>
                  <a:lnTo>
                    <a:pt x="2929" y="3105"/>
                  </a:lnTo>
                  <a:lnTo>
                    <a:pt x="3049" y="2966"/>
                  </a:lnTo>
                  <a:cubicBezTo>
                    <a:pt x="3108" y="2907"/>
                    <a:pt x="3157" y="2837"/>
                    <a:pt x="3157" y="2837"/>
                  </a:cubicBezTo>
                  <a:cubicBezTo>
                    <a:pt x="3217" y="2738"/>
                    <a:pt x="3267" y="2639"/>
                    <a:pt x="3327" y="2540"/>
                  </a:cubicBezTo>
                  <a:cubicBezTo>
                    <a:pt x="3376" y="2440"/>
                    <a:pt x="3406" y="2331"/>
                    <a:pt x="3446" y="2222"/>
                  </a:cubicBezTo>
                  <a:cubicBezTo>
                    <a:pt x="3475" y="2112"/>
                    <a:pt x="3486" y="1993"/>
                    <a:pt x="3505" y="1884"/>
                  </a:cubicBezTo>
                  <a:cubicBezTo>
                    <a:pt x="3545" y="1437"/>
                    <a:pt x="3386" y="960"/>
                    <a:pt x="3098" y="623"/>
                  </a:cubicBezTo>
                  <a:cubicBezTo>
                    <a:pt x="2800" y="276"/>
                    <a:pt x="2363" y="47"/>
                    <a:pt x="1917" y="7"/>
                  </a:cubicBezTo>
                  <a:cubicBezTo>
                    <a:pt x="1869" y="3"/>
                    <a:pt x="1821" y="1"/>
                    <a:pt x="177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3727375" y="2279725"/>
              <a:ext cx="22350" cy="21250"/>
            </a:xfrm>
            <a:custGeom>
              <a:avLst/>
              <a:gdLst/>
              <a:ahLst/>
              <a:cxnLst/>
              <a:rect l="l" t="t" r="r" b="b"/>
              <a:pathLst>
                <a:path w="894" h="850" extrusionOk="0">
                  <a:moveTo>
                    <a:pt x="443" y="109"/>
                  </a:moveTo>
                  <a:cubicBezTo>
                    <a:pt x="535" y="109"/>
                    <a:pt x="623" y="154"/>
                    <a:pt x="665" y="231"/>
                  </a:cubicBezTo>
                  <a:cubicBezTo>
                    <a:pt x="705" y="291"/>
                    <a:pt x="715" y="350"/>
                    <a:pt x="705" y="420"/>
                  </a:cubicBezTo>
                  <a:cubicBezTo>
                    <a:pt x="695" y="430"/>
                    <a:pt x="685" y="450"/>
                    <a:pt x="685" y="460"/>
                  </a:cubicBezTo>
                  <a:cubicBezTo>
                    <a:pt x="675" y="480"/>
                    <a:pt x="665" y="489"/>
                    <a:pt x="665" y="500"/>
                  </a:cubicBezTo>
                  <a:cubicBezTo>
                    <a:pt x="645" y="509"/>
                    <a:pt x="645" y="529"/>
                    <a:pt x="636" y="539"/>
                  </a:cubicBezTo>
                  <a:cubicBezTo>
                    <a:pt x="636" y="539"/>
                    <a:pt x="616" y="569"/>
                    <a:pt x="616" y="579"/>
                  </a:cubicBezTo>
                  <a:cubicBezTo>
                    <a:pt x="575" y="630"/>
                    <a:pt x="508" y="657"/>
                    <a:pt x="438" y="657"/>
                  </a:cubicBezTo>
                  <a:cubicBezTo>
                    <a:pt x="372" y="657"/>
                    <a:pt x="301" y="632"/>
                    <a:pt x="248" y="579"/>
                  </a:cubicBezTo>
                  <a:cubicBezTo>
                    <a:pt x="139" y="480"/>
                    <a:pt x="149" y="271"/>
                    <a:pt x="268" y="172"/>
                  </a:cubicBezTo>
                  <a:cubicBezTo>
                    <a:pt x="319" y="128"/>
                    <a:pt x="382" y="109"/>
                    <a:pt x="443" y="109"/>
                  </a:cubicBezTo>
                  <a:close/>
                  <a:moveTo>
                    <a:pt x="463" y="0"/>
                  </a:moveTo>
                  <a:cubicBezTo>
                    <a:pt x="371" y="0"/>
                    <a:pt x="279" y="31"/>
                    <a:pt x="208" y="92"/>
                  </a:cubicBezTo>
                  <a:cubicBezTo>
                    <a:pt x="40" y="222"/>
                    <a:pt x="0" y="489"/>
                    <a:pt x="139" y="668"/>
                  </a:cubicBezTo>
                  <a:cubicBezTo>
                    <a:pt x="217" y="782"/>
                    <a:pt x="357" y="849"/>
                    <a:pt x="501" y="849"/>
                  </a:cubicBezTo>
                  <a:cubicBezTo>
                    <a:pt x="594" y="849"/>
                    <a:pt x="688" y="822"/>
                    <a:pt x="770" y="762"/>
                  </a:cubicBezTo>
                  <a:lnTo>
                    <a:pt x="770" y="762"/>
                  </a:lnTo>
                  <a:lnTo>
                    <a:pt x="775" y="767"/>
                  </a:lnTo>
                  <a:cubicBezTo>
                    <a:pt x="775" y="767"/>
                    <a:pt x="819" y="687"/>
                    <a:pt x="823" y="687"/>
                  </a:cubicBezTo>
                  <a:cubicBezTo>
                    <a:pt x="824" y="687"/>
                    <a:pt x="824" y="687"/>
                    <a:pt x="824" y="688"/>
                  </a:cubicBezTo>
                  <a:cubicBezTo>
                    <a:pt x="834" y="659"/>
                    <a:pt x="834" y="628"/>
                    <a:pt x="854" y="599"/>
                  </a:cubicBezTo>
                  <a:cubicBezTo>
                    <a:pt x="864" y="579"/>
                    <a:pt x="864" y="549"/>
                    <a:pt x="874" y="520"/>
                  </a:cubicBezTo>
                  <a:cubicBezTo>
                    <a:pt x="883" y="489"/>
                    <a:pt x="883" y="460"/>
                    <a:pt x="883" y="440"/>
                  </a:cubicBezTo>
                  <a:cubicBezTo>
                    <a:pt x="894" y="321"/>
                    <a:pt x="854" y="222"/>
                    <a:pt x="775" y="142"/>
                  </a:cubicBezTo>
                  <a:cubicBezTo>
                    <a:pt x="697" y="48"/>
                    <a:pt x="580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" name="Google Shape;574;p2"/>
          <p:cNvGrpSpPr/>
          <p:nvPr/>
        </p:nvGrpSpPr>
        <p:grpSpPr>
          <a:xfrm>
            <a:off x="6933175" y="4269995"/>
            <a:ext cx="2995204" cy="2856823"/>
            <a:chOff x="4281650" y="240075"/>
            <a:chExt cx="1705600" cy="1626800"/>
          </a:xfrm>
        </p:grpSpPr>
        <p:sp>
          <p:nvSpPr>
            <p:cNvPr id="575" name="Google Shape;575;p2"/>
            <p:cNvSpPr/>
            <p:nvPr/>
          </p:nvSpPr>
          <p:spPr>
            <a:xfrm>
              <a:off x="5162850" y="835850"/>
              <a:ext cx="95350" cy="87650"/>
            </a:xfrm>
            <a:custGeom>
              <a:avLst/>
              <a:gdLst/>
              <a:ahLst/>
              <a:cxnLst/>
              <a:rect l="l" t="t" r="r" b="b"/>
              <a:pathLst>
                <a:path w="3814" h="3506" extrusionOk="0">
                  <a:moveTo>
                    <a:pt x="60" y="0"/>
                  </a:moveTo>
                  <a:lnTo>
                    <a:pt x="60" y="686"/>
                  </a:lnTo>
                  <a:cubicBezTo>
                    <a:pt x="51" y="914"/>
                    <a:pt x="31" y="1143"/>
                    <a:pt x="20" y="1370"/>
                  </a:cubicBezTo>
                  <a:lnTo>
                    <a:pt x="11" y="1500"/>
                  </a:lnTo>
                  <a:cubicBezTo>
                    <a:pt x="11" y="1520"/>
                    <a:pt x="1" y="1549"/>
                    <a:pt x="11" y="1560"/>
                  </a:cubicBezTo>
                  <a:lnTo>
                    <a:pt x="80" y="1579"/>
                  </a:lnTo>
                  <a:lnTo>
                    <a:pt x="279" y="1639"/>
                  </a:lnTo>
                  <a:lnTo>
                    <a:pt x="607" y="1738"/>
                  </a:lnTo>
                  <a:lnTo>
                    <a:pt x="944" y="1847"/>
                  </a:lnTo>
                  <a:cubicBezTo>
                    <a:pt x="1053" y="1887"/>
                    <a:pt x="1163" y="1937"/>
                    <a:pt x="1262" y="1986"/>
                  </a:cubicBezTo>
                  <a:lnTo>
                    <a:pt x="1897" y="2284"/>
                  </a:lnTo>
                  <a:cubicBezTo>
                    <a:pt x="2106" y="2403"/>
                    <a:pt x="2304" y="2533"/>
                    <a:pt x="2513" y="2652"/>
                  </a:cubicBezTo>
                  <a:cubicBezTo>
                    <a:pt x="2712" y="2780"/>
                    <a:pt x="2910" y="2919"/>
                    <a:pt x="3098" y="3058"/>
                  </a:cubicBezTo>
                  <a:lnTo>
                    <a:pt x="3665" y="3506"/>
                  </a:lnTo>
                  <a:lnTo>
                    <a:pt x="3813" y="3217"/>
                  </a:lnTo>
                  <a:cubicBezTo>
                    <a:pt x="3407" y="2979"/>
                    <a:pt x="3009" y="2721"/>
                    <a:pt x="2582" y="2502"/>
                  </a:cubicBezTo>
                  <a:cubicBezTo>
                    <a:pt x="2374" y="2394"/>
                    <a:pt x="2165" y="2274"/>
                    <a:pt x="1957" y="2165"/>
                  </a:cubicBezTo>
                  <a:lnTo>
                    <a:pt x="1311" y="1877"/>
                  </a:lnTo>
                  <a:cubicBezTo>
                    <a:pt x="1202" y="1838"/>
                    <a:pt x="1093" y="1778"/>
                    <a:pt x="984" y="1738"/>
                  </a:cubicBezTo>
                  <a:lnTo>
                    <a:pt x="646" y="1629"/>
                  </a:lnTo>
                  <a:lnTo>
                    <a:pt x="309" y="1509"/>
                  </a:lnTo>
                  <a:lnTo>
                    <a:pt x="170" y="1470"/>
                  </a:lnTo>
                  <a:lnTo>
                    <a:pt x="159" y="1460"/>
                  </a:lnTo>
                  <a:cubicBezTo>
                    <a:pt x="150" y="1460"/>
                    <a:pt x="159" y="1450"/>
                    <a:pt x="159" y="1440"/>
                  </a:cubicBezTo>
                  <a:lnTo>
                    <a:pt x="170" y="1390"/>
                  </a:lnTo>
                  <a:cubicBezTo>
                    <a:pt x="190" y="1162"/>
                    <a:pt x="239" y="934"/>
                    <a:pt x="249" y="695"/>
                  </a:cubicBezTo>
                  <a:cubicBezTo>
                    <a:pt x="269" y="467"/>
                    <a:pt x="298" y="239"/>
                    <a:pt x="318" y="11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5126875" y="948300"/>
              <a:ext cx="120900" cy="37750"/>
            </a:xfrm>
            <a:custGeom>
              <a:avLst/>
              <a:gdLst/>
              <a:ahLst/>
              <a:cxnLst/>
              <a:rect l="l" t="t" r="r" b="b"/>
              <a:pathLst>
                <a:path w="4836" h="1510" extrusionOk="0">
                  <a:moveTo>
                    <a:pt x="705" y="1"/>
                  </a:moveTo>
                  <a:cubicBezTo>
                    <a:pt x="685" y="10"/>
                    <a:pt x="685" y="40"/>
                    <a:pt x="675" y="60"/>
                  </a:cubicBezTo>
                  <a:cubicBezTo>
                    <a:pt x="675" y="60"/>
                    <a:pt x="665" y="90"/>
                    <a:pt x="645" y="120"/>
                  </a:cubicBezTo>
                  <a:cubicBezTo>
                    <a:pt x="636" y="149"/>
                    <a:pt x="625" y="169"/>
                    <a:pt x="625" y="169"/>
                  </a:cubicBezTo>
                  <a:lnTo>
                    <a:pt x="328" y="795"/>
                  </a:lnTo>
                  <a:cubicBezTo>
                    <a:pt x="219" y="1003"/>
                    <a:pt x="109" y="1202"/>
                    <a:pt x="0" y="1400"/>
                  </a:cubicBezTo>
                  <a:lnTo>
                    <a:pt x="228" y="1510"/>
                  </a:lnTo>
                  <a:cubicBezTo>
                    <a:pt x="318" y="1301"/>
                    <a:pt x="417" y="1093"/>
                    <a:pt x="506" y="874"/>
                  </a:cubicBezTo>
                  <a:cubicBezTo>
                    <a:pt x="596" y="656"/>
                    <a:pt x="675" y="447"/>
                    <a:pt x="764" y="229"/>
                  </a:cubicBezTo>
                  <a:lnTo>
                    <a:pt x="775" y="179"/>
                  </a:lnTo>
                  <a:cubicBezTo>
                    <a:pt x="784" y="179"/>
                    <a:pt x="784" y="169"/>
                    <a:pt x="784" y="159"/>
                  </a:cubicBezTo>
                  <a:lnTo>
                    <a:pt x="804" y="169"/>
                  </a:lnTo>
                  <a:lnTo>
                    <a:pt x="943" y="189"/>
                  </a:lnTo>
                  <a:lnTo>
                    <a:pt x="1291" y="248"/>
                  </a:lnTo>
                  <a:lnTo>
                    <a:pt x="1638" y="308"/>
                  </a:lnTo>
                  <a:cubicBezTo>
                    <a:pt x="1757" y="328"/>
                    <a:pt x="1876" y="328"/>
                    <a:pt x="1996" y="338"/>
                  </a:cubicBezTo>
                  <a:lnTo>
                    <a:pt x="2701" y="398"/>
                  </a:lnTo>
                  <a:lnTo>
                    <a:pt x="3416" y="398"/>
                  </a:lnTo>
                  <a:cubicBezTo>
                    <a:pt x="3480" y="399"/>
                    <a:pt x="3543" y="400"/>
                    <a:pt x="3607" y="400"/>
                  </a:cubicBezTo>
                  <a:cubicBezTo>
                    <a:pt x="4020" y="400"/>
                    <a:pt x="4431" y="375"/>
                    <a:pt x="4835" y="358"/>
                  </a:cubicBezTo>
                  <a:lnTo>
                    <a:pt x="4835" y="30"/>
                  </a:lnTo>
                  <a:cubicBezTo>
                    <a:pt x="4369" y="120"/>
                    <a:pt x="3902" y="209"/>
                    <a:pt x="3425" y="239"/>
                  </a:cubicBezTo>
                  <a:cubicBezTo>
                    <a:pt x="3187" y="248"/>
                    <a:pt x="2949" y="268"/>
                    <a:pt x="2710" y="268"/>
                  </a:cubicBezTo>
                  <a:lnTo>
                    <a:pt x="2006" y="229"/>
                  </a:lnTo>
                  <a:cubicBezTo>
                    <a:pt x="1887" y="219"/>
                    <a:pt x="1777" y="219"/>
                    <a:pt x="1658" y="199"/>
                  </a:cubicBezTo>
                  <a:lnTo>
                    <a:pt x="1311" y="129"/>
                  </a:lnTo>
                  <a:lnTo>
                    <a:pt x="973" y="60"/>
                  </a:lnTo>
                  <a:lnTo>
                    <a:pt x="764" y="20"/>
                  </a:lnTo>
                  <a:lnTo>
                    <a:pt x="70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5066550" y="832125"/>
              <a:ext cx="37500" cy="125375"/>
            </a:xfrm>
            <a:custGeom>
              <a:avLst/>
              <a:gdLst/>
              <a:ahLst/>
              <a:cxnLst/>
              <a:rect l="l" t="t" r="r" b="b"/>
              <a:pathLst>
                <a:path w="1500" h="5015" extrusionOk="0">
                  <a:moveTo>
                    <a:pt x="1251" y="1"/>
                  </a:moveTo>
                  <a:cubicBezTo>
                    <a:pt x="1242" y="209"/>
                    <a:pt x="1231" y="427"/>
                    <a:pt x="1222" y="636"/>
                  </a:cubicBezTo>
                  <a:cubicBezTo>
                    <a:pt x="1211" y="844"/>
                    <a:pt x="1192" y="1063"/>
                    <a:pt x="1172" y="1272"/>
                  </a:cubicBezTo>
                  <a:cubicBezTo>
                    <a:pt x="1142" y="1480"/>
                    <a:pt x="1103" y="1689"/>
                    <a:pt x="1072" y="1907"/>
                  </a:cubicBezTo>
                  <a:cubicBezTo>
                    <a:pt x="1033" y="2115"/>
                    <a:pt x="973" y="2324"/>
                    <a:pt x="933" y="2532"/>
                  </a:cubicBezTo>
                  <a:cubicBezTo>
                    <a:pt x="874" y="2741"/>
                    <a:pt x="805" y="2940"/>
                    <a:pt x="745" y="3148"/>
                  </a:cubicBezTo>
                  <a:cubicBezTo>
                    <a:pt x="686" y="3346"/>
                    <a:pt x="606" y="3545"/>
                    <a:pt x="527" y="3744"/>
                  </a:cubicBezTo>
                  <a:cubicBezTo>
                    <a:pt x="447" y="3942"/>
                    <a:pt x="358" y="4131"/>
                    <a:pt x="269" y="4330"/>
                  </a:cubicBezTo>
                  <a:cubicBezTo>
                    <a:pt x="269" y="4330"/>
                    <a:pt x="238" y="4399"/>
                    <a:pt x="199" y="4469"/>
                  </a:cubicBezTo>
                  <a:cubicBezTo>
                    <a:pt x="169" y="4538"/>
                    <a:pt x="130" y="4608"/>
                    <a:pt x="130" y="4608"/>
                  </a:cubicBezTo>
                  <a:cubicBezTo>
                    <a:pt x="99" y="4657"/>
                    <a:pt x="80" y="4707"/>
                    <a:pt x="60" y="4756"/>
                  </a:cubicBezTo>
                  <a:lnTo>
                    <a:pt x="0" y="4895"/>
                  </a:lnTo>
                  <a:lnTo>
                    <a:pt x="238" y="5015"/>
                  </a:lnTo>
                  <a:lnTo>
                    <a:pt x="298" y="4846"/>
                  </a:lnTo>
                  <a:cubicBezTo>
                    <a:pt x="308" y="4796"/>
                    <a:pt x="318" y="4747"/>
                    <a:pt x="338" y="4697"/>
                  </a:cubicBezTo>
                  <a:lnTo>
                    <a:pt x="397" y="4558"/>
                  </a:lnTo>
                  <a:cubicBezTo>
                    <a:pt x="437" y="4478"/>
                    <a:pt x="457" y="4399"/>
                    <a:pt x="457" y="4399"/>
                  </a:cubicBezTo>
                  <a:cubicBezTo>
                    <a:pt x="527" y="4200"/>
                    <a:pt x="606" y="4002"/>
                    <a:pt x="666" y="3794"/>
                  </a:cubicBezTo>
                  <a:cubicBezTo>
                    <a:pt x="735" y="3595"/>
                    <a:pt x="805" y="3386"/>
                    <a:pt x="864" y="3178"/>
                  </a:cubicBezTo>
                  <a:cubicBezTo>
                    <a:pt x="914" y="2969"/>
                    <a:pt x="983" y="2771"/>
                    <a:pt x="1033" y="2562"/>
                  </a:cubicBezTo>
                  <a:cubicBezTo>
                    <a:pt x="1083" y="2344"/>
                    <a:pt x="1142" y="2135"/>
                    <a:pt x="1182" y="1927"/>
                  </a:cubicBezTo>
                  <a:lnTo>
                    <a:pt x="1311" y="1292"/>
                  </a:lnTo>
                  <a:cubicBezTo>
                    <a:pt x="1350" y="1083"/>
                    <a:pt x="1390" y="864"/>
                    <a:pt x="1420" y="656"/>
                  </a:cubicBezTo>
                  <a:cubicBezTo>
                    <a:pt x="1450" y="447"/>
                    <a:pt x="1480" y="229"/>
                    <a:pt x="1500" y="21"/>
                  </a:cubicBezTo>
                  <a:lnTo>
                    <a:pt x="12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5044200" y="830875"/>
              <a:ext cx="35275" cy="115950"/>
            </a:xfrm>
            <a:custGeom>
              <a:avLst/>
              <a:gdLst/>
              <a:ahLst/>
              <a:cxnLst/>
              <a:rect l="l" t="t" r="r" b="b"/>
              <a:pathLst>
                <a:path w="1411" h="4638" extrusionOk="0">
                  <a:moveTo>
                    <a:pt x="1163" y="1"/>
                  </a:moveTo>
                  <a:cubicBezTo>
                    <a:pt x="1152" y="199"/>
                    <a:pt x="1152" y="388"/>
                    <a:pt x="1143" y="587"/>
                  </a:cubicBezTo>
                  <a:cubicBezTo>
                    <a:pt x="1123" y="785"/>
                    <a:pt x="1103" y="974"/>
                    <a:pt x="1093" y="1172"/>
                  </a:cubicBezTo>
                  <a:cubicBezTo>
                    <a:pt x="1063" y="1371"/>
                    <a:pt x="1024" y="1560"/>
                    <a:pt x="993" y="1759"/>
                  </a:cubicBezTo>
                  <a:cubicBezTo>
                    <a:pt x="964" y="1957"/>
                    <a:pt x="914" y="2145"/>
                    <a:pt x="865" y="2334"/>
                  </a:cubicBezTo>
                  <a:cubicBezTo>
                    <a:pt x="825" y="2533"/>
                    <a:pt x="755" y="2721"/>
                    <a:pt x="706" y="2910"/>
                  </a:cubicBezTo>
                  <a:cubicBezTo>
                    <a:pt x="646" y="3099"/>
                    <a:pt x="567" y="3277"/>
                    <a:pt x="497" y="3456"/>
                  </a:cubicBezTo>
                  <a:cubicBezTo>
                    <a:pt x="428" y="3645"/>
                    <a:pt x="338" y="3813"/>
                    <a:pt x="259" y="3992"/>
                  </a:cubicBezTo>
                  <a:cubicBezTo>
                    <a:pt x="259" y="3992"/>
                    <a:pt x="229" y="4062"/>
                    <a:pt x="190" y="4131"/>
                  </a:cubicBezTo>
                  <a:cubicBezTo>
                    <a:pt x="159" y="4191"/>
                    <a:pt x="130" y="4261"/>
                    <a:pt x="130" y="4261"/>
                  </a:cubicBezTo>
                  <a:cubicBezTo>
                    <a:pt x="100" y="4300"/>
                    <a:pt x="80" y="4350"/>
                    <a:pt x="60" y="4389"/>
                  </a:cubicBezTo>
                  <a:lnTo>
                    <a:pt x="0" y="4519"/>
                  </a:lnTo>
                  <a:lnTo>
                    <a:pt x="249" y="4638"/>
                  </a:lnTo>
                  <a:lnTo>
                    <a:pt x="298" y="4489"/>
                  </a:lnTo>
                  <a:cubicBezTo>
                    <a:pt x="309" y="4439"/>
                    <a:pt x="318" y="4400"/>
                    <a:pt x="338" y="4350"/>
                  </a:cubicBezTo>
                  <a:cubicBezTo>
                    <a:pt x="338" y="4350"/>
                    <a:pt x="368" y="4281"/>
                    <a:pt x="388" y="4211"/>
                  </a:cubicBezTo>
                  <a:cubicBezTo>
                    <a:pt x="417" y="4142"/>
                    <a:pt x="437" y="4072"/>
                    <a:pt x="437" y="4072"/>
                  </a:cubicBezTo>
                  <a:cubicBezTo>
                    <a:pt x="507" y="3883"/>
                    <a:pt x="576" y="3705"/>
                    <a:pt x="636" y="3516"/>
                  </a:cubicBezTo>
                  <a:cubicBezTo>
                    <a:pt x="696" y="3317"/>
                    <a:pt x="765" y="3129"/>
                    <a:pt x="815" y="2940"/>
                  </a:cubicBezTo>
                  <a:cubicBezTo>
                    <a:pt x="865" y="2751"/>
                    <a:pt x="924" y="2562"/>
                    <a:pt x="974" y="2364"/>
                  </a:cubicBezTo>
                  <a:cubicBezTo>
                    <a:pt x="1013" y="2176"/>
                    <a:pt x="1073" y="1977"/>
                    <a:pt x="1113" y="1788"/>
                  </a:cubicBezTo>
                  <a:lnTo>
                    <a:pt x="1232" y="1192"/>
                  </a:lnTo>
                  <a:cubicBezTo>
                    <a:pt x="1271" y="1004"/>
                    <a:pt x="1302" y="805"/>
                    <a:pt x="1341" y="607"/>
                  </a:cubicBezTo>
                  <a:cubicBezTo>
                    <a:pt x="1361" y="408"/>
                    <a:pt x="1391" y="210"/>
                    <a:pt x="1410" y="11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5244525" y="918025"/>
              <a:ext cx="14925" cy="37750"/>
            </a:xfrm>
            <a:custGeom>
              <a:avLst/>
              <a:gdLst/>
              <a:ahLst/>
              <a:cxnLst/>
              <a:rect l="l" t="t" r="r" b="b"/>
              <a:pathLst>
                <a:path w="597" h="1510" extrusionOk="0">
                  <a:moveTo>
                    <a:pt x="596" y="0"/>
                  </a:moveTo>
                  <a:lnTo>
                    <a:pt x="338" y="69"/>
                  </a:lnTo>
                  <a:cubicBezTo>
                    <a:pt x="318" y="109"/>
                    <a:pt x="348" y="149"/>
                    <a:pt x="348" y="199"/>
                  </a:cubicBezTo>
                  <a:cubicBezTo>
                    <a:pt x="348" y="258"/>
                    <a:pt x="348" y="308"/>
                    <a:pt x="338" y="367"/>
                  </a:cubicBezTo>
                  <a:cubicBezTo>
                    <a:pt x="328" y="486"/>
                    <a:pt x="308" y="605"/>
                    <a:pt x="279" y="725"/>
                  </a:cubicBezTo>
                  <a:cubicBezTo>
                    <a:pt x="259" y="844"/>
                    <a:pt x="219" y="953"/>
                    <a:pt x="179" y="1062"/>
                  </a:cubicBezTo>
                  <a:cubicBezTo>
                    <a:pt x="149" y="1112"/>
                    <a:pt x="120" y="1162"/>
                    <a:pt x="100" y="1201"/>
                  </a:cubicBezTo>
                  <a:cubicBezTo>
                    <a:pt x="70" y="1251"/>
                    <a:pt x="30" y="1281"/>
                    <a:pt x="1" y="1311"/>
                  </a:cubicBezTo>
                  <a:lnTo>
                    <a:pt x="219" y="1509"/>
                  </a:lnTo>
                  <a:cubicBezTo>
                    <a:pt x="248" y="1430"/>
                    <a:pt x="268" y="1360"/>
                    <a:pt x="288" y="1301"/>
                  </a:cubicBezTo>
                  <a:lnTo>
                    <a:pt x="328" y="1102"/>
                  </a:lnTo>
                  <a:lnTo>
                    <a:pt x="387" y="744"/>
                  </a:lnTo>
                  <a:cubicBezTo>
                    <a:pt x="418" y="636"/>
                    <a:pt x="457" y="517"/>
                    <a:pt x="497" y="407"/>
                  </a:cubicBezTo>
                  <a:cubicBezTo>
                    <a:pt x="517" y="338"/>
                    <a:pt x="537" y="278"/>
                    <a:pt x="557" y="219"/>
                  </a:cubicBezTo>
                  <a:cubicBezTo>
                    <a:pt x="566" y="159"/>
                    <a:pt x="596" y="69"/>
                    <a:pt x="59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5105025" y="879800"/>
              <a:ext cx="51400" cy="40475"/>
            </a:xfrm>
            <a:custGeom>
              <a:avLst/>
              <a:gdLst/>
              <a:ahLst/>
              <a:cxnLst/>
              <a:rect l="l" t="t" r="r" b="b"/>
              <a:pathLst>
                <a:path w="2056" h="1619" extrusionOk="0">
                  <a:moveTo>
                    <a:pt x="443" y="336"/>
                  </a:moveTo>
                  <a:lnTo>
                    <a:pt x="443" y="336"/>
                  </a:lnTo>
                  <a:cubicBezTo>
                    <a:pt x="563" y="405"/>
                    <a:pt x="684" y="474"/>
                    <a:pt x="804" y="546"/>
                  </a:cubicBezTo>
                  <a:lnTo>
                    <a:pt x="1102" y="725"/>
                  </a:lnTo>
                  <a:lnTo>
                    <a:pt x="1380" y="933"/>
                  </a:lnTo>
                  <a:lnTo>
                    <a:pt x="1669" y="1152"/>
                  </a:lnTo>
                  <a:lnTo>
                    <a:pt x="1768" y="1221"/>
                  </a:lnTo>
                  <a:lnTo>
                    <a:pt x="1808" y="1251"/>
                  </a:lnTo>
                  <a:lnTo>
                    <a:pt x="1827" y="1271"/>
                  </a:lnTo>
                  <a:lnTo>
                    <a:pt x="1808" y="1281"/>
                  </a:lnTo>
                  <a:cubicBezTo>
                    <a:pt x="1777" y="1300"/>
                    <a:pt x="1748" y="1300"/>
                    <a:pt x="1718" y="1311"/>
                  </a:cubicBezTo>
                  <a:lnTo>
                    <a:pt x="1649" y="1331"/>
                  </a:lnTo>
                  <a:cubicBezTo>
                    <a:pt x="1619" y="1331"/>
                    <a:pt x="1589" y="1331"/>
                    <a:pt x="1559" y="1340"/>
                  </a:cubicBezTo>
                  <a:lnTo>
                    <a:pt x="1202" y="1370"/>
                  </a:lnTo>
                  <a:cubicBezTo>
                    <a:pt x="954" y="1380"/>
                    <a:pt x="735" y="1430"/>
                    <a:pt x="497" y="1450"/>
                  </a:cubicBezTo>
                  <a:lnTo>
                    <a:pt x="219" y="1479"/>
                  </a:lnTo>
                  <a:cubicBezTo>
                    <a:pt x="212" y="1479"/>
                    <a:pt x="197" y="1484"/>
                    <a:pt x="187" y="1484"/>
                  </a:cubicBezTo>
                  <a:cubicBezTo>
                    <a:pt x="182" y="1484"/>
                    <a:pt x="179" y="1483"/>
                    <a:pt x="179" y="1479"/>
                  </a:cubicBezTo>
                  <a:lnTo>
                    <a:pt x="189" y="1439"/>
                  </a:lnTo>
                  <a:lnTo>
                    <a:pt x="219" y="1331"/>
                  </a:lnTo>
                  <a:cubicBezTo>
                    <a:pt x="279" y="1132"/>
                    <a:pt x="338" y="933"/>
                    <a:pt x="378" y="725"/>
                  </a:cubicBezTo>
                  <a:cubicBezTo>
                    <a:pt x="403" y="594"/>
                    <a:pt x="428" y="466"/>
                    <a:pt x="443" y="336"/>
                  </a:cubicBezTo>
                  <a:close/>
                  <a:moveTo>
                    <a:pt x="348" y="0"/>
                  </a:moveTo>
                  <a:lnTo>
                    <a:pt x="283" y="92"/>
                  </a:lnTo>
                  <a:lnTo>
                    <a:pt x="283" y="92"/>
                  </a:lnTo>
                  <a:lnTo>
                    <a:pt x="209" y="89"/>
                  </a:lnTo>
                  <a:lnTo>
                    <a:pt x="209" y="89"/>
                  </a:lnTo>
                  <a:cubicBezTo>
                    <a:pt x="210" y="125"/>
                    <a:pt x="210" y="161"/>
                    <a:pt x="210" y="197"/>
                  </a:cubicBezTo>
                  <a:lnTo>
                    <a:pt x="210" y="197"/>
                  </a:lnTo>
                  <a:lnTo>
                    <a:pt x="209" y="199"/>
                  </a:lnTo>
                  <a:cubicBezTo>
                    <a:pt x="209" y="199"/>
                    <a:pt x="209" y="199"/>
                    <a:pt x="210" y="199"/>
                  </a:cubicBezTo>
                  <a:lnTo>
                    <a:pt x="210" y="199"/>
                  </a:lnTo>
                  <a:cubicBezTo>
                    <a:pt x="209" y="562"/>
                    <a:pt x="161" y="930"/>
                    <a:pt x="80" y="1291"/>
                  </a:cubicBezTo>
                  <a:lnTo>
                    <a:pt x="30" y="1499"/>
                  </a:lnTo>
                  <a:lnTo>
                    <a:pt x="10" y="1609"/>
                  </a:lnTo>
                  <a:lnTo>
                    <a:pt x="0" y="1618"/>
                  </a:lnTo>
                  <a:lnTo>
                    <a:pt x="50" y="1618"/>
                  </a:lnTo>
                  <a:lnTo>
                    <a:pt x="109" y="1609"/>
                  </a:lnTo>
                  <a:lnTo>
                    <a:pt x="517" y="1559"/>
                  </a:lnTo>
                  <a:cubicBezTo>
                    <a:pt x="755" y="1539"/>
                    <a:pt x="983" y="1489"/>
                    <a:pt x="1212" y="1470"/>
                  </a:cubicBezTo>
                  <a:cubicBezTo>
                    <a:pt x="1331" y="1470"/>
                    <a:pt x="1450" y="1459"/>
                    <a:pt x="1569" y="1450"/>
                  </a:cubicBezTo>
                  <a:cubicBezTo>
                    <a:pt x="1599" y="1450"/>
                    <a:pt x="1629" y="1439"/>
                    <a:pt x="1658" y="1439"/>
                  </a:cubicBezTo>
                  <a:lnTo>
                    <a:pt x="1768" y="1420"/>
                  </a:lnTo>
                  <a:cubicBezTo>
                    <a:pt x="1847" y="1400"/>
                    <a:pt x="1927" y="1380"/>
                    <a:pt x="2006" y="1340"/>
                  </a:cubicBezTo>
                  <a:lnTo>
                    <a:pt x="2055" y="1320"/>
                  </a:lnTo>
                  <a:cubicBezTo>
                    <a:pt x="2046" y="1300"/>
                    <a:pt x="2026" y="1291"/>
                    <a:pt x="2016" y="1271"/>
                  </a:cubicBezTo>
                  <a:lnTo>
                    <a:pt x="1916" y="1192"/>
                  </a:lnTo>
                  <a:lnTo>
                    <a:pt x="1748" y="1042"/>
                  </a:lnTo>
                  <a:lnTo>
                    <a:pt x="1480" y="824"/>
                  </a:lnTo>
                  <a:lnTo>
                    <a:pt x="1212" y="596"/>
                  </a:lnTo>
                  <a:lnTo>
                    <a:pt x="924" y="397"/>
                  </a:lnTo>
                  <a:cubicBezTo>
                    <a:pt x="735" y="258"/>
                    <a:pt x="537" y="129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5110475" y="983300"/>
              <a:ext cx="72025" cy="115700"/>
            </a:xfrm>
            <a:custGeom>
              <a:avLst/>
              <a:gdLst/>
              <a:ahLst/>
              <a:cxnLst/>
              <a:rect l="l" t="t" r="r" b="b"/>
              <a:pathLst>
                <a:path w="2881" h="4628" extrusionOk="0">
                  <a:moveTo>
                    <a:pt x="656" y="0"/>
                  </a:moveTo>
                  <a:cubicBezTo>
                    <a:pt x="487" y="417"/>
                    <a:pt x="299" y="845"/>
                    <a:pt x="90" y="1251"/>
                  </a:cubicBezTo>
                  <a:lnTo>
                    <a:pt x="30" y="1370"/>
                  </a:lnTo>
                  <a:cubicBezTo>
                    <a:pt x="30" y="1390"/>
                    <a:pt x="1" y="1410"/>
                    <a:pt x="10" y="1420"/>
                  </a:cubicBezTo>
                  <a:lnTo>
                    <a:pt x="61" y="1470"/>
                  </a:lnTo>
                  <a:lnTo>
                    <a:pt x="229" y="1599"/>
                  </a:lnTo>
                  <a:lnTo>
                    <a:pt x="497" y="1827"/>
                  </a:lnTo>
                  <a:lnTo>
                    <a:pt x="756" y="2046"/>
                  </a:lnTo>
                  <a:cubicBezTo>
                    <a:pt x="845" y="2125"/>
                    <a:pt x="924" y="2215"/>
                    <a:pt x="1003" y="2304"/>
                  </a:cubicBezTo>
                  <a:lnTo>
                    <a:pt x="1470" y="2820"/>
                  </a:lnTo>
                  <a:cubicBezTo>
                    <a:pt x="1619" y="3009"/>
                    <a:pt x="1758" y="3208"/>
                    <a:pt x="1897" y="3396"/>
                  </a:cubicBezTo>
                  <a:cubicBezTo>
                    <a:pt x="2175" y="3784"/>
                    <a:pt x="2404" y="4210"/>
                    <a:pt x="2632" y="4627"/>
                  </a:cubicBezTo>
                  <a:lnTo>
                    <a:pt x="2880" y="4419"/>
                  </a:lnTo>
                  <a:cubicBezTo>
                    <a:pt x="2602" y="4042"/>
                    <a:pt x="2324" y="3654"/>
                    <a:pt x="2016" y="3287"/>
                  </a:cubicBezTo>
                  <a:cubicBezTo>
                    <a:pt x="1877" y="3098"/>
                    <a:pt x="1718" y="2919"/>
                    <a:pt x="1570" y="2741"/>
                  </a:cubicBezTo>
                  <a:lnTo>
                    <a:pt x="1083" y="2215"/>
                  </a:lnTo>
                  <a:cubicBezTo>
                    <a:pt x="1003" y="2135"/>
                    <a:pt x="924" y="2046"/>
                    <a:pt x="835" y="1966"/>
                  </a:cubicBezTo>
                  <a:lnTo>
                    <a:pt x="566" y="1728"/>
                  </a:lnTo>
                  <a:lnTo>
                    <a:pt x="308" y="1500"/>
                  </a:lnTo>
                  <a:lnTo>
                    <a:pt x="200" y="1401"/>
                  </a:lnTo>
                  <a:lnTo>
                    <a:pt x="180" y="1390"/>
                  </a:lnTo>
                  <a:cubicBezTo>
                    <a:pt x="180" y="1381"/>
                    <a:pt x="189" y="1381"/>
                    <a:pt x="189" y="1370"/>
                  </a:cubicBezTo>
                  <a:lnTo>
                    <a:pt x="219" y="1331"/>
                  </a:lnTo>
                  <a:cubicBezTo>
                    <a:pt x="458" y="933"/>
                    <a:pt x="676" y="516"/>
                    <a:pt x="884" y="110"/>
                  </a:cubicBezTo>
                  <a:lnTo>
                    <a:pt x="65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5035525" y="1079600"/>
              <a:ext cx="124875" cy="47950"/>
            </a:xfrm>
            <a:custGeom>
              <a:avLst/>
              <a:gdLst/>
              <a:ahLst/>
              <a:cxnLst/>
              <a:rect l="l" t="t" r="r" b="b"/>
              <a:pathLst>
                <a:path w="4995" h="1918" extrusionOk="0">
                  <a:moveTo>
                    <a:pt x="1192" y="1"/>
                  </a:moveTo>
                  <a:cubicBezTo>
                    <a:pt x="1172" y="1"/>
                    <a:pt x="1152" y="31"/>
                    <a:pt x="1142" y="40"/>
                  </a:cubicBezTo>
                  <a:lnTo>
                    <a:pt x="1053" y="130"/>
                  </a:lnTo>
                  <a:cubicBezTo>
                    <a:pt x="874" y="279"/>
                    <a:pt x="705" y="438"/>
                    <a:pt x="537" y="587"/>
                  </a:cubicBezTo>
                  <a:cubicBezTo>
                    <a:pt x="358" y="735"/>
                    <a:pt x="179" y="885"/>
                    <a:pt x="0" y="1024"/>
                  </a:cubicBezTo>
                  <a:lnTo>
                    <a:pt x="169" y="1212"/>
                  </a:lnTo>
                  <a:lnTo>
                    <a:pt x="676" y="735"/>
                  </a:lnTo>
                  <a:lnTo>
                    <a:pt x="1152" y="229"/>
                  </a:lnTo>
                  <a:lnTo>
                    <a:pt x="1192" y="190"/>
                  </a:lnTo>
                  <a:lnTo>
                    <a:pt x="1201" y="179"/>
                  </a:lnTo>
                  <a:lnTo>
                    <a:pt x="1221" y="190"/>
                  </a:lnTo>
                  <a:lnTo>
                    <a:pt x="1340" y="269"/>
                  </a:lnTo>
                  <a:lnTo>
                    <a:pt x="1638" y="457"/>
                  </a:lnTo>
                  <a:lnTo>
                    <a:pt x="1936" y="646"/>
                  </a:lnTo>
                  <a:cubicBezTo>
                    <a:pt x="2035" y="706"/>
                    <a:pt x="2145" y="755"/>
                    <a:pt x="2254" y="815"/>
                  </a:cubicBezTo>
                  <a:lnTo>
                    <a:pt x="2880" y="1133"/>
                  </a:lnTo>
                  <a:cubicBezTo>
                    <a:pt x="3098" y="1222"/>
                    <a:pt x="3317" y="1322"/>
                    <a:pt x="3535" y="1411"/>
                  </a:cubicBezTo>
                  <a:cubicBezTo>
                    <a:pt x="3972" y="1600"/>
                    <a:pt x="4429" y="1758"/>
                    <a:pt x="4866" y="1917"/>
                  </a:cubicBezTo>
                  <a:lnTo>
                    <a:pt x="4994" y="1619"/>
                  </a:lnTo>
                  <a:cubicBezTo>
                    <a:pt x="4528" y="1520"/>
                    <a:pt x="4061" y="1421"/>
                    <a:pt x="3615" y="1262"/>
                  </a:cubicBezTo>
                  <a:cubicBezTo>
                    <a:pt x="3386" y="1183"/>
                    <a:pt x="3158" y="1103"/>
                    <a:pt x="2939" y="1013"/>
                  </a:cubicBezTo>
                  <a:lnTo>
                    <a:pt x="2304" y="716"/>
                  </a:lnTo>
                  <a:cubicBezTo>
                    <a:pt x="2205" y="656"/>
                    <a:pt x="2095" y="607"/>
                    <a:pt x="1996" y="547"/>
                  </a:cubicBezTo>
                  <a:lnTo>
                    <a:pt x="1708" y="358"/>
                  </a:lnTo>
                  <a:lnTo>
                    <a:pt x="1420" y="160"/>
                  </a:lnTo>
                  <a:lnTo>
                    <a:pt x="1241" y="40"/>
                  </a:lnTo>
                  <a:lnTo>
                    <a:pt x="119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4990850" y="954500"/>
              <a:ext cx="81675" cy="106025"/>
            </a:xfrm>
            <a:custGeom>
              <a:avLst/>
              <a:gdLst/>
              <a:ahLst/>
              <a:cxnLst/>
              <a:rect l="l" t="t" r="r" b="b"/>
              <a:pathLst>
                <a:path w="3267" h="4241" extrusionOk="0">
                  <a:moveTo>
                    <a:pt x="3038" y="0"/>
                  </a:moveTo>
                  <a:cubicBezTo>
                    <a:pt x="2959" y="199"/>
                    <a:pt x="2860" y="378"/>
                    <a:pt x="2770" y="576"/>
                  </a:cubicBezTo>
                  <a:cubicBezTo>
                    <a:pt x="2681" y="765"/>
                    <a:pt x="2571" y="944"/>
                    <a:pt x="2472" y="1143"/>
                  </a:cubicBezTo>
                  <a:cubicBezTo>
                    <a:pt x="2373" y="1321"/>
                    <a:pt x="2254" y="1500"/>
                    <a:pt x="2145" y="1688"/>
                  </a:cubicBezTo>
                  <a:cubicBezTo>
                    <a:pt x="2026" y="1867"/>
                    <a:pt x="1896" y="2036"/>
                    <a:pt x="1767" y="2205"/>
                  </a:cubicBezTo>
                  <a:cubicBezTo>
                    <a:pt x="1638" y="2383"/>
                    <a:pt x="1499" y="2542"/>
                    <a:pt x="1370" y="2711"/>
                  </a:cubicBezTo>
                  <a:cubicBezTo>
                    <a:pt x="1221" y="2870"/>
                    <a:pt x="1082" y="3019"/>
                    <a:pt x="933" y="3178"/>
                  </a:cubicBezTo>
                  <a:cubicBezTo>
                    <a:pt x="784" y="3327"/>
                    <a:pt x="625" y="3476"/>
                    <a:pt x="477" y="3625"/>
                  </a:cubicBezTo>
                  <a:lnTo>
                    <a:pt x="228" y="3823"/>
                  </a:lnTo>
                  <a:lnTo>
                    <a:pt x="109" y="3943"/>
                  </a:lnTo>
                  <a:lnTo>
                    <a:pt x="0" y="4042"/>
                  </a:lnTo>
                  <a:lnTo>
                    <a:pt x="179" y="4240"/>
                  </a:lnTo>
                  <a:lnTo>
                    <a:pt x="288" y="4111"/>
                  </a:lnTo>
                  <a:cubicBezTo>
                    <a:pt x="327" y="4071"/>
                    <a:pt x="358" y="4032"/>
                    <a:pt x="387" y="3992"/>
                  </a:cubicBezTo>
                  <a:lnTo>
                    <a:pt x="616" y="3764"/>
                  </a:lnTo>
                  <a:cubicBezTo>
                    <a:pt x="755" y="3605"/>
                    <a:pt x="903" y="3446"/>
                    <a:pt x="1042" y="3277"/>
                  </a:cubicBezTo>
                  <a:lnTo>
                    <a:pt x="1459" y="2781"/>
                  </a:lnTo>
                  <a:lnTo>
                    <a:pt x="1856" y="2275"/>
                  </a:lnTo>
                  <a:lnTo>
                    <a:pt x="2244" y="1748"/>
                  </a:lnTo>
                  <a:cubicBezTo>
                    <a:pt x="2353" y="1569"/>
                    <a:pt x="2482" y="1401"/>
                    <a:pt x="2602" y="1212"/>
                  </a:cubicBezTo>
                  <a:cubicBezTo>
                    <a:pt x="2710" y="1033"/>
                    <a:pt x="2840" y="854"/>
                    <a:pt x="2949" y="666"/>
                  </a:cubicBezTo>
                  <a:cubicBezTo>
                    <a:pt x="3048" y="487"/>
                    <a:pt x="3167" y="298"/>
                    <a:pt x="3266" y="110"/>
                  </a:cubicBezTo>
                  <a:lnTo>
                    <a:pt x="30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4974450" y="943825"/>
              <a:ext cx="75725" cy="98325"/>
            </a:xfrm>
            <a:custGeom>
              <a:avLst/>
              <a:gdLst/>
              <a:ahLst/>
              <a:cxnLst/>
              <a:rect l="l" t="t" r="r" b="b"/>
              <a:pathLst>
                <a:path w="3029" h="3933" extrusionOk="0">
                  <a:moveTo>
                    <a:pt x="2801" y="1"/>
                  </a:moveTo>
                  <a:cubicBezTo>
                    <a:pt x="2731" y="180"/>
                    <a:pt x="2642" y="358"/>
                    <a:pt x="2563" y="537"/>
                  </a:cubicBezTo>
                  <a:cubicBezTo>
                    <a:pt x="2473" y="705"/>
                    <a:pt x="2373" y="884"/>
                    <a:pt x="2284" y="1053"/>
                  </a:cubicBezTo>
                  <a:cubicBezTo>
                    <a:pt x="2195" y="1232"/>
                    <a:pt x="2086" y="1391"/>
                    <a:pt x="1976" y="1559"/>
                  </a:cubicBezTo>
                  <a:cubicBezTo>
                    <a:pt x="1877" y="1728"/>
                    <a:pt x="1748" y="1887"/>
                    <a:pt x="1639" y="2046"/>
                  </a:cubicBezTo>
                  <a:cubicBezTo>
                    <a:pt x="1520" y="2205"/>
                    <a:pt x="1391" y="2354"/>
                    <a:pt x="1261" y="2503"/>
                  </a:cubicBezTo>
                  <a:cubicBezTo>
                    <a:pt x="1133" y="2651"/>
                    <a:pt x="994" y="2801"/>
                    <a:pt x="864" y="2940"/>
                  </a:cubicBezTo>
                  <a:cubicBezTo>
                    <a:pt x="716" y="3079"/>
                    <a:pt x="577" y="3218"/>
                    <a:pt x="438" y="3347"/>
                  </a:cubicBezTo>
                  <a:lnTo>
                    <a:pt x="209" y="3536"/>
                  </a:lnTo>
                  <a:cubicBezTo>
                    <a:pt x="169" y="3565"/>
                    <a:pt x="140" y="3605"/>
                    <a:pt x="100" y="3644"/>
                  </a:cubicBezTo>
                  <a:lnTo>
                    <a:pt x="1" y="3734"/>
                  </a:lnTo>
                  <a:lnTo>
                    <a:pt x="180" y="3933"/>
                  </a:lnTo>
                  <a:lnTo>
                    <a:pt x="279" y="3814"/>
                  </a:lnTo>
                  <a:cubicBezTo>
                    <a:pt x="308" y="3774"/>
                    <a:pt x="338" y="3734"/>
                    <a:pt x="368" y="3704"/>
                  </a:cubicBezTo>
                  <a:lnTo>
                    <a:pt x="577" y="3486"/>
                  </a:lnTo>
                  <a:cubicBezTo>
                    <a:pt x="705" y="3337"/>
                    <a:pt x="844" y="3188"/>
                    <a:pt x="974" y="3039"/>
                  </a:cubicBezTo>
                  <a:lnTo>
                    <a:pt x="1361" y="2582"/>
                  </a:lnTo>
                  <a:lnTo>
                    <a:pt x="1728" y="2106"/>
                  </a:lnTo>
                  <a:lnTo>
                    <a:pt x="2076" y="1629"/>
                  </a:lnTo>
                  <a:cubicBezTo>
                    <a:pt x="2185" y="1460"/>
                    <a:pt x="2304" y="1301"/>
                    <a:pt x="2413" y="1133"/>
                  </a:cubicBezTo>
                  <a:cubicBezTo>
                    <a:pt x="2523" y="964"/>
                    <a:pt x="2632" y="795"/>
                    <a:pt x="2731" y="626"/>
                  </a:cubicBezTo>
                  <a:cubicBezTo>
                    <a:pt x="2830" y="458"/>
                    <a:pt x="2940" y="288"/>
                    <a:pt x="3029" y="110"/>
                  </a:cubicBezTo>
                  <a:lnTo>
                    <a:pt x="280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5156900" y="1095000"/>
              <a:ext cx="26100" cy="32050"/>
            </a:xfrm>
            <a:custGeom>
              <a:avLst/>
              <a:gdLst/>
              <a:ahLst/>
              <a:cxnLst/>
              <a:rect l="l" t="t" r="r" b="b"/>
              <a:pathLst>
                <a:path w="1044" h="1282" extrusionOk="0">
                  <a:moveTo>
                    <a:pt x="775" y="0"/>
                  </a:moveTo>
                  <a:cubicBezTo>
                    <a:pt x="745" y="30"/>
                    <a:pt x="755" y="70"/>
                    <a:pt x="735" y="119"/>
                  </a:cubicBezTo>
                  <a:cubicBezTo>
                    <a:pt x="715" y="169"/>
                    <a:pt x="695" y="219"/>
                    <a:pt x="666" y="278"/>
                  </a:cubicBezTo>
                  <a:cubicBezTo>
                    <a:pt x="606" y="378"/>
                    <a:pt x="547" y="477"/>
                    <a:pt x="477" y="576"/>
                  </a:cubicBezTo>
                  <a:cubicBezTo>
                    <a:pt x="408" y="675"/>
                    <a:pt x="328" y="765"/>
                    <a:pt x="249" y="845"/>
                  </a:cubicBezTo>
                  <a:cubicBezTo>
                    <a:pt x="209" y="884"/>
                    <a:pt x="159" y="924"/>
                    <a:pt x="119" y="953"/>
                  </a:cubicBezTo>
                  <a:cubicBezTo>
                    <a:pt x="80" y="984"/>
                    <a:pt x="30" y="993"/>
                    <a:pt x="0" y="1013"/>
                  </a:cubicBezTo>
                  <a:lnTo>
                    <a:pt x="119" y="1281"/>
                  </a:lnTo>
                  <a:cubicBezTo>
                    <a:pt x="169" y="1222"/>
                    <a:pt x="219" y="1162"/>
                    <a:pt x="258" y="1112"/>
                  </a:cubicBezTo>
                  <a:lnTo>
                    <a:pt x="368" y="953"/>
                  </a:lnTo>
                  <a:cubicBezTo>
                    <a:pt x="437" y="845"/>
                    <a:pt x="507" y="745"/>
                    <a:pt x="567" y="646"/>
                  </a:cubicBezTo>
                  <a:cubicBezTo>
                    <a:pt x="636" y="547"/>
                    <a:pt x="715" y="457"/>
                    <a:pt x="795" y="368"/>
                  </a:cubicBezTo>
                  <a:cubicBezTo>
                    <a:pt x="834" y="318"/>
                    <a:pt x="874" y="269"/>
                    <a:pt x="924" y="219"/>
                  </a:cubicBezTo>
                  <a:cubicBezTo>
                    <a:pt x="964" y="169"/>
                    <a:pt x="1013" y="100"/>
                    <a:pt x="1043" y="30"/>
                  </a:cubicBezTo>
                  <a:lnTo>
                    <a:pt x="77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5039500" y="1004400"/>
              <a:ext cx="50650" cy="46925"/>
            </a:xfrm>
            <a:custGeom>
              <a:avLst/>
              <a:gdLst/>
              <a:ahLst/>
              <a:cxnLst/>
              <a:rect l="l" t="t" r="r" b="b"/>
              <a:pathLst>
                <a:path w="2026" h="1877" extrusionOk="0">
                  <a:moveTo>
                    <a:pt x="907" y="349"/>
                  </a:moveTo>
                  <a:lnTo>
                    <a:pt x="907" y="349"/>
                  </a:lnTo>
                  <a:cubicBezTo>
                    <a:pt x="992" y="459"/>
                    <a:pt x="1077" y="570"/>
                    <a:pt x="1162" y="685"/>
                  </a:cubicBezTo>
                  <a:lnTo>
                    <a:pt x="1360" y="963"/>
                  </a:lnTo>
                  <a:lnTo>
                    <a:pt x="1549" y="1271"/>
                  </a:lnTo>
                  <a:lnTo>
                    <a:pt x="1728" y="1569"/>
                  </a:lnTo>
                  <a:lnTo>
                    <a:pt x="1787" y="1678"/>
                  </a:lnTo>
                  <a:lnTo>
                    <a:pt x="1817" y="1728"/>
                  </a:lnTo>
                  <a:lnTo>
                    <a:pt x="1827" y="1748"/>
                  </a:lnTo>
                  <a:lnTo>
                    <a:pt x="1797" y="1748"/>
                  </a:lnTo>
                  <a:cubicBezTo>
                    <a:pt x="1768" y="1748"/>
                    <a:pt x="1737" y="1748"/>
                    <a:pt x="1708" y="1738"/>
                  </a:cubicBezTo>
                  <a:lnTo>
                    <a:pt x="1638" y="1728"/>
                  </a:lnTo>
                  <a:cubicBezTo>
                    <a:pt x="1609" y="1718"/>
                    <a:pt x="1579" y="1718"/>
                    <a:pt x="1549" y="1708"/>
                  </a:cubicBezTo>
                  <a:cubicBezTo>
                    <a:pt x="1440" y="1678"/>
                    <a:pt x="1331" y="1638"/>
                    <a:pt x="1212" y="1599"/>
                  </a:cubicBezTo>
                  <a:cubicBezTo>
                    <a:pt x="983" y="1519"/>
                    <a:pt x="755" y="1470"/>
                    <a:pt x="536" y="1400"/>
                  </a:cubicBezTo>
                  <a:lnTo>
                    <a:pt x="258" y="1321"/>
                  </a:lnTo>
                  <a:cubicBezTo>
                    <a:pt x="248" y="1311"/>
                    <a:pt x="219" y="1311"/>
                    <a:pt x="228" y="1301"/>
                  </a:cubicBezTo>
                  <a:lnTo>
                    <a:pt x="248" y="1271"/>
                  </a:lnTo>
                  <a:lnTo>
                    <a:pt x="318" y="1192"/>
                  </a:lnTo>
                  <a:cubicBezTo>
                    <a:pt x="536" y="925"/>
                    <a:pt x="742" y="651"/>
                    <a:pt x="907" y="349"/>
                  </a:cubicBezTo>
                  <a:close/>
                  <a:moveTo>
                    <a:pt x="953" y="1"/>
                  </a:moveTo>
                  <a:lnTo>
                    <a:pt x="857" y="65"/>
                  </a:lnTo>
                  <a:lnTo>
                    <a:pt x="857" y="65"/>
                  </a:lnTo>
                  <a:lnTo>
                    <a:pt x="784" y="30"/>
                  </a:lnTo>
                  <a:cubicBezTo>
                    <a:pt x="645" y="407"/>
                    <a:pt x="447" y="765"/>
                    <a:pt x="199" y="1102"/>
                  </a:cubicBezTo>
                  <a:lnTo>
                    <a:pt x="80" y="1261"/>
                  </a:lnTo>
                  <a:cubicBezTo>
                    <a:pt x="80" y="1261"/>
                    <a:pt x="69" y="1291"/>
                    <a:pt x="49" y="1311"/>
                  </a:cubicBezTo>
                  <a:cubicBezTo>
                    <a:pt x="30" y="1331"/>
                    <a:pt x="10" y="1360"/>
                    <a:pt x="10" y="1360"/>
                  </a:cubicBezTo>
                  <a:lnTo>
                    <a:pt x="0" y="1371"/>
                  </a:lnTo>
                  <a:lnTo>
                    <a:pt x="20" y="1371"/>
                  </a:lnTo>
                  <a:lnTo>
                    <a:pt x="49" y="1380"/>
                  </a:lnTo>
                  <a:lnTo>
                    <a:pt x="109" y="1400"/>
                  </a:lnTo>
                  <a:lnTo>
                    <a:pt x="308" y="1460"/>
                  </a:lnTo>
                  <a:cubicBezTo>
                    <a:pt x="407" y="1490"/>
                    <a:pt x="506" y="1510"/>
                    <a:pt x="506" y="1510"/>
                  </a:cubicBezTo>
                  <a:cubicBezTo>
                    <a:pt x="725" y="1579"/>
                    <a:pt x="963" y="1619"/>
                    <a:pt x="1181" y="1698"/>
                  </a:cubicBezTo>
                  <a:cubicBezTo>
                    <a:pt x="1291" y="1738"/>
                    <a:pt x="1400" y="1777"/>
                    <a:pt x="1519" y="1817"/>
                  </a:cubicBezTo>
                  <a:cubicBezTo>
                    <a:pt x="1549" y="1817"/>
                    <a:pt x="1579" y="1827"/>
                    <a:pt x="1609" y="1837"/>
                  </a:cubicBezTo>
                  <a:lnTo>
                    <a:pt x="1718" y="1857"/>
                  </a:lnTo>
                  <a:cubicBezTo>
                    <a:pt x="1797" y="1867"/>
                    <a:pt x="1876" y="1877"/>
                    <a:pt x="1956" y="1877"/>
                  </a:cubicBezTo>
                  <a:lnTo>
                    <a:pt x="2026" y="1877"/>
                  </a:lnTo>
                  <a:cubicBezTo>
                    <a:pt x="2015" y="1857"/>
                    <a:pt x="2006" y="1837"/>
                    <a:pt x="1996" y="1827"/>
                  </a:cubicBezTo>
                  <a:lnTo>
                    <a:pt x="1946" y="1708"/>
                  </a:lnTo>
                  <a:lnTo>
                    <a:pt x="1847" y="1510"/>
                  </a:lnTo>
                  <a:lnTo>
                    <a:pt x="1678" y="1202"/>
                  </a:lnTo>
                  <a:lnTo>
                    <a:pt x="1509" y="884"/>
                  </a:lnTo>
                  <a:lnTo>
                    <a:pt x="1331" y="586"/>
                  </a:lnTo>
                  <a:cubicBezTo>
                    <a:pt x="1212" y="387"/>
                    <a:pt x="1082" y="189"/>
                    <a:pt x="95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5006975" y="1105175"/>
              <a:ext cx="38000" cy="125625"/>
            </a:xfrm>
            <a:custGeom>
              <a:avLst/>
              <a:gdLst/>
              <a:ahLst/>
              <a:cxnLst/>
              <a:rect l="l" t="t" r="r" b="b"/>
              <a:pathLst>
                <a:path w="1520" h="5025" extrusionOk="0">
                  <a:moveTo>
                    <a:pt x="1142" y="1"/>
                  </a:moveTo>
                  <a:cubicBezTo>
                    <a:pt x="983" y="160"/>
                    <a:pt x="825" y="328"/>
                    <a:pt x="655" y="487"/>
                  </a:cubicBezTo>
                  <a:cubicBezTo>
                    <a:pt x="487" y="646"/>
                    <a:pt x="318" y="795"/>
                    <a:pt x="139" y="944"/>
                  </a:cubicBezTo>
                  <a:lnTo>
                    <a:pt x="50" y="1033"/>
                  </a:lnTo>
                  <a:cubicBezTo>
                    <a:pt x="30" y="1043"/>
                    <a:pt x="0" y="1053"/>
                    <a:pt x="0" y="1073"/>
                  </a:cubicBezTo>
                  <a:lnTo>
                    <a:pt x="40" y="1133"/>
                  </a:lnTo>
                  <a:lnTo>
                    <a:pt x="139" y="1311"/>
                  </a:lnTo>
                  <a:lnTo>
                    <a:pt x="298" y="1619"/>
                  </a:lnTo>
                  <a:lnTo>
                    <a:pt x="457" y="1937"/>
                  </a:lnTo>
                  <a:cubicBezTo>
                    <a:pt x="507" y="2036"/>
                    <a:pt x="547" y="2155"/>
                    <a:pt x="586" y="2254"/>
                  </a:cubicBezTo>
                  <a:lnTo>
                    <a:pt x="825" y="2920"/>
                  </a:lnTo>
                  <a:cubicBezTo>
                    <a:pt x="894" y="3148"/>
                    <a:pt x="944" y="3386"/>
                    <a:pt x="993" y="3615"/>
                  </a:cubicBezTo>
                  <a:cubicBezTo>
                    <a:pt x="1112" y="4081"/>
                    <a:pt x="1152" y="4548"/>
                    <a:pt x="1211" y="5025"/>
                  </a:cubicBezTo>
                  <a:lnTo>
                    <a:pt x="1520" y="4935"/>
                  </a:lnTo>
                  <a:cubicBezTo>
                    <a:pt x="1401" y="4478"/>
                    <a:pt x="1301" y="4012"/>
                    <a:pt x="1152" y="3555"/>
                  </a:cubicBezTo>
                  <a:cubicBezTo>
                    <a:pt x="1083" y="3327"/>
                    <a:pt x="1013" y="3108"/>
                    <a:pt x="944" y="2880"/>
                  </a:cubicBezTo>
                  <a:lnTo>
                    <a:pt x="695" y="2215"/>
                  </a:lnTo>
                  <a:cubicBezTo>
                    <a:pt x="646" y="2106"/>
                    <a:pt x="616" y="1987"/>
                    <a:pt x="566" y="1887"/>
                  </a:cubicBezTo>
                  <a:lnTo>
                    <a:pt x="408" y="1570"/>
                  </a:lnTo>
                  <a:lnTo>
                    <a:pt x="249" y="1252"/>
                  </a:lnTo>
                  <a:lnTo>
                    <a:pt x="189" y="1122"/>
                  </a:lnTo>
                  <a:lnTo>
                    <a:pt x="179" y="1102"/>
                  </a:lnTo>
                  <a:lnTo>
                    <a:pt x="189" y="1093"/>
                  </a:lnTo>
                  <a:lnTo>
                    <a:pt x="229" y="1063"/>
                  </a:lnTo>
                  <a:cubicBezTo>
                    <a:pt x="417" y="924"/>
                    <a:pt x="606" y="785"/>
                    <a:pt x="785" y="636"/>
                  </a:cubicBezTo>
                  <a:cubicBezTo>
                    <a:pt x="964" y="487"/>
                    <a:pt x="1142" y="338"/>
                    <a:pt x="1311" y="189"/>
                  </a:cubicBezTo>
                  <a:lnTo>
                    <a:pt x="114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4904700" y="1170650"/>
              <a:ext cx="109725" cy="79525"/>
            </a:xfrm>
            <a:custGeom>
              <a:avLst/>
              <a:gdLst/>
              <a:ahLst/>
              <a:cxnLst/>
              <a:rect l="l" t="t" r="r" b="b"/>
              <a:pathLst>
                <a:path w="4389" h="3181" extrusionOk="0">
                  <a:moveTo>
                    <a:pt x="1472" y="0"/>
                  </a:moveTo>
                  <a:cubicBezTo>
                    <a:pt x="1459" y="0"/>
                    <a:pt x="1437" y="15"/>
                    <a:pt x="1421" y="23"/>
                  </a:cubicBezTo>
                  <a:lnTo>
                    <a:pt x="1311" y="63"/>
                  </a:lnTo>
                  <a:cubicBezTo>
                    <a:pt x="874" y="231"/>
                    <a:pt x="437" y="370"/>
                    <a:pt x="0" y="499"/>
                  </a:cubicBezTo>
                  <a:lnTo>
                    <a:pt x="80" y="738"/>
                  </a:lnTo>
                  <a:cubicBezTo>
                    <a:pt x="517" y="569"/>
                    <a:pt x="944" y="400"/>
                    <a:pt x="1371" y="202"/>
                  </a:cubicBezTo>
                  <a:lnTo>
                    <a:pt x="1410" y="182"/>
                  </a:lnTo>
                  <a:cubicBezTo>
                    <a:pt x="1421" y="182"/>
                    <a:pt x="1430" y="171"/>
                    <a:pt x="1430" y="171"/>
                  </a:cubicBezTo>
                  <a:lnTo>
                    <a:pt x="1440" y="191"/>
                  </a:lnTo>
                  <a:lnTo>
                    <a:pt x="1529" y="301"/>
                  </a:lnTo>
                  <a:lnTo>
                    <a:pt x="1728" y="599"/>
                  </a:lnTo>
                  <a:lnTo>
                    <a:pt x="1937" y="886"/>
                  </a:lnTo>
                  <a:cubicBezTo>
                    <a:pt x="2006" y="986"/>
                    <a:pt x="2085" y="1065"/>
                    <a:pt x="2165" y="1155"/>
                  </a:cubicBezTo>
                  <a:lnTo>
                    <a:pt x="2622" y="1691"/>
                  </a:lnTo>
                  <a:cubicBezTo>
                    <a:pt x="2791" y="1870"/>
                    <a:pt x="2950" y="2038"/>
                    <a:pt x="3118" y="2207"/>
                  </a:cubicBezTo>
                  <a:cubicBezTo>
                    <a:pt x="3456" y="2545"/>
                    <a:pt x="3813" y="2852"/>
                    <a:pt x="4161" y="3180"/>
                  </a:cubicBezTo>
                  <a:lnTo>
                    <a:pt x="4389" y="2952"/>
                  </a:lnTo>
                  <a:cubicBezTo>
                    <a:pt x="3992" y="2684"/>
                    <a:pt x="3595" y="2415"/>
                    <a:pt x="3248" y="2088"/>
                  </a:cubicBezTo>
                  <a:cubicBezTo>
                    <a:pt x="3069" y="1929"/>
                    <a:pt x="2890" y="1780"/>
                    <a:pt x="2721" y="1612"/>
                  </a:cubicBezTo>
                  <a:lnTo>
                    <a:pt x="2255" y="1085"/>
                  </a:lnTo>
                  <a:cubicBezTo>
                    <a:pt x="2175" y="996"/>
                    <a:pt x="2096" y="916"/>
                    <a:pt x="2026" y="817"/>
                  </a:cubicBezTo>
                  <a:lnTo>
                    <a:pt x="1827" y="529"/>
                  </a:lnTo>
                  <a:lnTo>
                    <a:pt x="1639" y="241"/>
                  </a:lnTo>
                  <a:lnTo>
                    <a:pt x="1520" y="63"/>
                  </a:lnTo>
                  <a:lnTo>
                    <a:pt x="1480" y="3"/>
                  </a:lnTo>
                  <a:cubicBezTo>
                    <a:pt x="1478" y="1"/>
                    <a:pt x="1475" y="0"/>
                    <a:pt x="147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4882350" y="1055775"/>
              <a:ext cx="112975" cy="70525"/>
            </a:xfrm>
            <a:custGeom>
              <a:avLst/>
              <a:gdLst/>
              <a:ahLst/>
              <a:cxnLst/>
              <a:rect l="l" t="t" r="r" b="b"/>
              <a:pathLst>
                <a:path w="4519" h="2821" extrusionOk="0">
                  <a:moveTo>
                    <a:pt x="4350" y="0"/>
                  </a:moveTo>
                  <a:cubicBezTo>
                    <a:pt x="4191" y="139"/>
                    <a:pt x="4042" y="278"/>
                    <a:pt x="3883" y="428"/>
                  </a:cubicBezTo>
                  <a:cubicBezTo>
                    <a:pt x="3725" y="556"/>
                    <a:pt x="3555" y="695"/>
                    <a:pt x="3396" y="834"/>
                  </a:cubicBezTo>
                  <a:cubicBezTo>
                    <a:pt x="3218" y="964"/>
                    <a:pt x="3049" y="1093"/>
                    <a:pt x="2880" y="1212"/>
                  </a:cubicBezTo>
                  <a:cubicBezTo>
                    <a:pt x="2692" y="1321"/>
                    <a:pt x="2513" y="1441"/>
                    <a:pt x="2334" y="1549"/>
                  </a:cubicBezTo>
                  <a:cubicBezTo>
                    <a:pt x="2145" y="1659"/>
                    <a:pt x="1957" y="1768"/>
                    <a:pt x="1768" y="1858"/>
                  </a:cubicBezTo>
                  <a:cubicBezTo>
                    <a:pt x="1580" y="1957"/>
                    <a:pt x="1381" y="2046"/>
                    <a:pt x="1192" y="2136"/>
                  </a:cubicBezTo>
                  <a:cubicBezTo>
                    <a:pt x="994" y="2205"/>
                    <a:pt x="795" y="2294"/>
                    <a:pt x="596" y="2364"/>
                  </a:cubicBezTo>
                  <a:lnTo>
                    <a:pt x="299" y="2463"/>
                  </a:lnTo>
                  <a:cubicBezTo>
                    <a:pt x="249" y="2473"/>
                    <a:pt x="190" y="2503"/>
                    <a:pt x="140" y="2522"/>
                  </a:cubicBezTo>
                  <a:cubicBezTo>
                    <a:pt x="140" y="2522"/>
                    <a:pt x="110" y="2533"/>
                    <a:pt x="71" y="2542"/>
                  </a:cubicBezTo>
                  <a:cubicBezTo>
                    <a:pt x="40" y="2562"/>
                    <a:pt x="1" y="2572"/>
                    <a:pt x="1" y="2572"/>
                  </a:cubicBezTo>
                  <a:lnTo>
                    <a:pt x="90" y="2820"/>
                  </a:lnTo>
                  <a:cubicBezTo>
                    <a:pt x="90" y="2820"/>
                    <a:pt x="130" y="2800"/>
                    <a:pt x="170" y="2791"/>
                  </a:cubicBezTo>
                  <a:cubicBezTo>
                    <a:pt x="210" y="2771"/>
                    <a:pt x="239" y="2751"/>
                    <a:pt x="239" y="2751"/>
                  </a:cubicBezTo>
                  <a:cubicBezTo>
                    <a:pt x="289" y="2721"/>
                    <a:pt x="329" y="2701"/>
                    <a:pt x="378" y="2672"/>
                  </a:cubicBezTo>
                  <a:lnTo>
                    <a:pt x="676" y="2542"/>
                  </a:lnTo>
                  <a:cubicBezTo>
                    <a:pt x="865" y="2463"/>
                    <a:pt x="1053" y="2354"/>
                    <a:pt x="1252" y="2264"/>
                  </a:cubicBezTo>
                  <a:cubicBezTo>
                    <a:pt x="1441" y="2175"/>
                    <a:pt x="1629" y="2066"/>
                    <a:pt x="1828" y="1966"/>
                  </a:cubicBezTo>
                  <a:lnTo>
                    <a:pt x="2384" y="1649"/>
                  </a:lnTo>
                  <a:lnTo>
                    <a:pt x="2940" y="1311"/>
                  </a:lnTo>
                  <a:lnTo>
                    <a:pt x="3486" y="954"/>
                  </a:lnTo>
                  <a:cubicBezTo>
                    <a:pt x="3655" y="825"/>
                    <a:pt x="3833" y="706"/>
                    <a:pt x="4012" y="576"/>
                  </a:cubicBezTo>
                  <a:cubicBezTo>
                    <a:pt x="4181" y="448"/>
                    <a:pt x="4350" y="318"/>
                    <a:pt x="4519" y="179"/>
                  </a:cubicBezTo>
                  <a:lnTo>
                    <a:pt x="43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4874175" y="1037400"/>
              <a:ext cx="104775" cy="65825"/>
            </a:xfrm>
            <a:custGeom>
              <a:avLst/>
              <a:gdLst/>
              <a:ahLst/>
              <a:cxnLst/>
              <a:rect l="l" t="t" r="r" b="b"/>
              <a:pathLst>
                <a:path w="4191" h="2633" extrusionOk="0">
                  <a:moveTo>
                    <a:pt x="4021" y="1"/>
                  </a:moveTo>
                  <a:cubicBezTo>
                    <a:pt x="3873" y="130"/>
                    <a:pt x="3734" y="259"/>
                    <a:pt x="3584" y="398"/>
                  </a:cubicBezTo>
                  <a:cubicBezTo>
                    <a:pt x="3436" y="527"/>
                    <a:pt x="3287" y="646"/>
                    <a:pt x="3138" y="775"/>
                  </a:cubicBezTo>
                  <a:cubicBezTo>
                    <a:pt x="2979" y="894"/>
                    <a:pt x="2820" y="1013"/>
                    <a:pt x="2661" y="1123"/>
                  </a:cubicBezTo>
                  <a:cubicBezTo>
                    <a:pt x="2492" y="1232"/>
                    <a:pt x="2324" y="1342"/>
                    <a:pt x="2155" y="1441"/>
                  </a:cubicBezTo>
                  <a:cubicBezTo>
                    <a:pt x="1986" y="1540"/>
                    <a:pt x="1808" y="1639"/>
                    <a:pt x="1638" y="1728"/>
                  </a:cubicBezTo>
                  <a:cubicBezTo>
                    <a:pt x="1460" y="1808"/>
                    <a:pt x="1281" y="1898"/>
                    <a:pt x="1102" y="1977"/>
                  </a:cubicBezTo>
                  <a:cubicBezTo>
                    <a:pt x="914" y="2046"/>
                    <a:pt x="735" y="2126"/>
                    <a:pt x="546" y="2185"/>
                  </a:cubicBezTo>
                  <a:lnTo>
                    <a:pt x="268" y="2275"/>
                  </a:lnTo>
                  <a:cubicBezTo>
                    <a:pt x="228" y="2284"/>
                    <a:pt x="179" y="2315"/>
                    <a:pt x="129" y="2334"/>
                  </a:cubicBezTo>
                  <a:lnTo>
                    <a:pt x="70" y="2354"/>
                  </a:lnTo>
                  <a:cubicBezTo>
                    <a:pt x="30" y="2364"/>
                    <a:pt x="0" y="2374"/>
                    <a:pt x="0" y="2374"/>
                  </a:cubicBezTo>
                  <a:lnTo>
                    <a:pt x="89" y="2632"/>
                  </a:lnTo>
                  <a:cubicBezTo>
                    <a:pt x="89" y="2632"/>
                    <a:pt x="129" y="2612"/>
                    <a:pt x="159" y="2593"/>
                  </a:cubicBezTo>
                  <a:cubicBezTo>
                    <a:pt x="199" y="2573"/>
                    <a:pt x="228" y="2562"/>
                    <a:pt x="228" y="2562"/>
                  </a:cubicBezTo>
                  <a:cubicBezTo>
                    <a:pt x="268" y="2533"/>
                    <a:pt x="308" y="2513"/>
                    <a:pt x="358" y="2493"/>
                  </a:cubicBezTo>
                  <a:lnTo>
                    <a:pt x="626" y="2374"/>
                  </a:lnTo>
                  <a:cubicBezTo>
                    <a:pt x="804" y="2295"/>
                    <a:pt x="983" y="2195"/>
                    <a:pt x="1162" y="2106"/>
                  </a:cubicBezTo>
                  <a:cubicBezTo>
                    <a:pt x="1340" y="2026"/>
                    <a:pt x="1510" y="1917"/>
                    <a:pt x="1688" y="1828"/>
                  </a:cubicBezTo>
                  <a:lnTo>
                    <a:pt x="2214" y="1540"/>
                  </a:lnTo>
                  <a:lnTo>
                    <a:pt x="2721" y="1222"/>
                  </a:lnTo>
                  <a:lnTo>
                    <a:pt x="3227" y="894"/>
                  </a:lnTo>
                  <a:cubicBezTo>
                    <a:pt x="3386" y="775"/>
                    <a:pt x="3555" y="666"/>
                    <a:pt x="3714" y="547"/>
                  </a:cubicBezTo>
                  <a:lnTo>
                    <a:pt x="4191" y="190"/>
                  </a:lnTo>
                  <a:lnTo>
                    <a:pt x="40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5010925" y="1227050"/>
              <a:ext cx="33550" cy="23625"/>
            </a:xfrm>
            <a:custGeom>
              <a:avLst/>
              <a:gdLst/>
              <a:ahLst/>
              <a:cxnLst/>
              <a:rect l="l" t="t" r="r" b="b"/>
              <a:pathLst>
                <a:path w="1342" h="945" extrusionOk="0">
                  <a:moveTo>
                    <a:pt x="1113" y="1"/>
                  </a:moveTo>
                  <a:cubicBezTo>
                    <a:pt x="1073" y="31"/>
                    <a:pt x="1064" y="70"/>
                    <a:pt x="1034" y="110"/>
                  </a:cubicBezTo>
                  <a:cubicBezTo>
                    <a:pt x="994" y="150"/>
                    <a:pt x="945" y="179"/>
                    <a:pt x="905" y="219"/>
                  </a:cubicBezTo>
                  <a:cubicBezTo>
                    <a:pt x="815" y="289"/>
                    <a:pt x="716" y="368"/>
                    <a:pt x="607" y="428"/>
                  </a:cubicBezTo>
                  <a:cubicBezTo>
                    <a:pt x="508" y="487"/>
                    <a:pt x="408" y="547"/>
                    <a:pt x="299" y="596"/>
                  </a:cubicBezTo>
                  <a:cubicBezTo>
                    <a:pt x="250" y="616"/>
                    <a:pt x="190" y="626"/>
                    <a:pt x="140" y="646"/>
                  </a:cubicBezTo>
                  <a:cubicBezTo>
                    <a:pt x="115" y="651"/>
                    <a:pt x="93" y="651"/>
                    <a:pt x="71" y="651"/>
                  </a:cubicBezTo>
                  <a:cubicBezTo>
                    <a:pt x="48" y="651"/>
                    <a:pt x="26" y="651"/>
                    <a:pt x="1" y="656"/>
                  </a:cubicBezTo>
                  <a:lnTo>
                    <a:pt x="21" y="944"/>
                  </a:lnTo>
                  <a:cubicBezTo>
                    <a:pt x="91" y="904"/>
                    <a:pt x="160" y="874"/>
                    <a:pt x="210" y="845"/>
                  </a:cubicBezTo>
                  <a:lnTo>
                    <a:pt x="378" y="735"/>
                  </a:lnTo>
                  <a:cubicBezTo>
                    <a:pt x="478" y="656"/>
                    <a:pt x="577" y="587"/>
                    <a:pt x="676" y="527"/>
                  </a:cubicBezTo>
                  <a:cubicBezTo>
                    <a:pt x="775" y="468"/>
                    <a:pt x="875" y="408"/>
                    <a:pt x="994" y="358"/>
                  </a:cubicBezTo>
                  <a:cubicBezTo>
                    <a:pt x="1044" y="329"/>
                    <a:pt x="1104" y="298"/>
                    <a:pt x="1163" y="269"/>
                  </a:cubicBezTo>
                  <a:cubicBezTo>
                    <a:pt x="1212" y="239"/>
                    <a:pt x="1292" y="190"/>
                    <a:pt x="1342" y="140"/>
                  </a:cubicBezTo>
                  <a:lnTo>
                    <a:pt x="111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4933750" y="1099725"/>
              <a:ext cx="41975" cy="54375"/>
            </a:xfrm>
            <a:custGeom>
              <a:avLst/>
              <a:gdLst/>
              <a:ahLst/>
              <a:cxnLst/>
              <a:rect l="l" t="t" r="r" b="b"/>
              <a:pathLst>
                <a:path w="1679" h="2175" extrusionOk="0">
                  <a:moveTo>
                    <a:pt x="1222" y="337"/>
                  </a:moveTo>
                  <a:cubicBezTo>
                    <a:pt x="1258" y="471"/>
                    <a:pt x="1295" y="606"/>
                    <a:pt x="1331" y="745"/>
                  </a:cubicBezTo>
                  <a:lnTo>
                    <a:pt x="1410" y="1082"/>
                  </a:lnTo>
                  <a:lnTo>
                    <a:pt x="1470" y="1430"/>
                  </a:lnTo>
                  <a:lnTo>
                    <a:pt x="1519" y="1777"/>
                  </a:lnTo>
                  <a:lnTo>
                    <a:pt x="1530" y="1907"/>
                  </a:lnTo>
                  <a:lnTo>
                    <a:pt x="1539" y="1956"/>
                  </a:lnTo>
                  <a:lnTo>
                    <a:pt x="1539" y="1976"/>
                  </a:lnTo>
                  <a:lnTo>
                    <a:pt x="1519" y="1966"/>
                  </a:lnTo>
                  <a:cubicBezTo>
                    <a:pt x="1490" y="1956"/>
                    <a:pt x="1460" y="1936"/>
                    <a:pt x="1430" y="1927"/>
                  </a:cubicBezTo>
                  <a:lnTo>
                    <a:pt x="1371" y="1887"/>
                  </a:lnTo>
                  <a:cubicBezTo>
                    <a:pt x="1351" y="1867"/>
                    <a:pt x="1321" y="1847"/>
                    <a:pt x="1301" y="1837"/>
                  </a:cubicBezTo>
                  <a:lnTo>
                    <a:pt x="1033" y="1598"/>
                  </a:lnTo>
                  <a:cubicBezTo>
                    <a:pt x="844" y="1440"/>
                    <a:pt x="656" y="1320"/>
                    <a:pt x="477" y="1172"/>
                  </a:cubicBezTo>
                  <a:lnTo>
                    <a:pt x="259" y="983"/>
                  </a:lnTo>
                  <a:cubicBezTo>
                    <a:pt x="248" y="973"/>
                    <a:pt x="228" y="963"/>
                    <a:pt x="239" y="963"/>
                  </a:cubicBezTo>
                  <a:lnTo>
                    <a:pt x="268" y="943"/>
                  </a:lnTo>
                  <a:lnTo>
                    <a:pt x="367" y="894"/>
                  </a:lnTo>
                  <a:cubicBezTo>
                    <a:pt x="546" y="784"/>
                    <a:pt x="735" y="685"/>
                    <a:pt x="904" y="566"/>
                  </a:cubicBezTo>
                  <a:cubicBezTo>
                    <a:pt x="1008" y="492"/>
                    <a:pt x="1117" y="418"/>
                    <a:pt x="1222" y="337"/>
                  </a:cubicBezTo>
                  <a:close/>
                  <a:moveTo>
                    <a:pt x="1232" y="0"/>
                  </a:moveTo>
                  <a:cubicBezTo>
                    <a:pt x="1093" y="139"/>
                    <a:pt x="943" y="278"/>
                    <a:pt x="795" y="407"/>
                  </a:cubicBezTo>
                  <a:cubicBezTo>
                    <a:pt x="636" y="536"/>
                    <a:pt x="457" y="645"/>
                    <a:pt x="288" y="755"/>
                  </a:cubicBezTo>
                  <a:cubicBezTo>
                    <a:pt x="288" y="755"/>
                    <a:pt x="248" y="784"/>
                    <a:pt x="199" y="814"/>
                  </a:cubicBezTo>
                  <a:cubicBezTo>
                    <a:pt x="159" y="844"/>
                    <a:pt x="109" y="864"/>
                    <a:pt x="109" y="864"/>
                  </a:cubicBezTo>
                  <a:lnTo>
                    <a:pt x="10" y="923"/>
                  </a:lnTo>
                  <a:lnTo>
                    <a:pt x="0" y="934"/>
                  </a:lnTo>
                  <a:cubicBezTo>
                    <a:pt x="0" y="934"/>
                    <a:pt x="10" y="934"/>
                    <a:pt x="10" y="943"/>
                  </a:cubicBezTo>
                  <a:lnTo>
                    <a:pt x="40" y="963"/>
                  </a:lnTo>
                  <a:lnTo>
                    <a:pt x="89" y="1003"/>
                  </a:lnTo>
                  <a:lnTo>
                    <a:pt x="417" y="1261"/>
                  </a:lnTo>
                  <a:cubicBezTo>
                    <a:pt x="596" y="1400"/>
                    <a:pt x="795" y="1539"/>
                    <a:pt x="963" y="1688"/>
                  </a:cubicBezTo>
                  <a:cubicBezTo>
                    <a:pt x="1053" y="1768"/>
                    <a:pt x="1142" y="1847"/>
                    <a:pt x="1232" y="1916"/>
                  </a:cubicBezTo>
                  <a:cubicBezTo>
                    <a:pt x="1261" y="1936"/>
                    <a:pt x="1281" y="1956"/>
                    <a:pt x="1311" y="1976"/>
                  </a:cubicBezTo>
                  <a:lnTo>
                    <a:pt x="1391" y="2035"/>
                  </a:lnTo>
                  <a:cubicBezTo>
                    <a:pt x="1470" y="2075"/>
                    <a:pt x="1539" y="2115"/>
                    <a:pt x="1618" y="2145"/>
                  </a:cubicBezTo>
                  <a:lnTo>
                    <a:pt x="1678" y="2174"/>
                  </a:lnTo>
                  <a:cubicBezTo>
                    <a:pt x="1678" y="2155"/>
                    <a:pt x="1669" y="2135"/>
                    <a:pt x="1669" y="2115"/>
                  </a:cubicBezTo>
                  <a:lnTo>
                    <a:pt x="1669" y="1996"/>
                  </a:lnTo>
                  <a:lnTo>
                    <a:pt x="1649" y="1768"/>
                  </a:lnTo>
                  <a:lnTo>
                    <a:pt x="1618" y="1410"/>
                  </a:lnTo>
                  <a:lnTo>
                    <a:pt x="1579" y="1062"/>
                  </a:lnTo>
                  <a:lnTo>
                    <a:pt x="1519" y="715"/>
                  </a:lnTo>
                  <a:cubicBezTo>
                    <a:pt x="1490" y="486"/>
                    <a:pt x="1450" y="258"/>
                    <a:pt x="1400" y="30"/>
                  </a:cubicBezTo>
                  <a:cubicBezTo>
                    <a:pt x="1400" y="30"/>
                    <a:pt x="1346" y="39"/>
                    <a:pt x="1289" y="57"/>
                  </a:cubicBezTo>
                  <a:lnTo>
                    <a:pt x="1289" y="57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4857800" y="1183125"/>
              <a:ext cx="48900" cy="117425"/>
            </a:xfrm>
            <a:custGeom>
              <a:avLst/>
              <a:gdLst/>
              <a:ahLst/>
              <a:cxnLst/>
              <a:rect l="l" t="t" r="r" b="b"/>
              <a:pathLst>
                <a:path w="1956" h="4697" extrusionOk="0">
                  <a:moveTo>
                    <a:pt x="1876" y="0"/>
                  </a:moveTo>
                  <a:cubicBezTo>
                    <a:pt x="1668" y="80"/>
                    <a:pt x="1450" y="169"/>
                    <a:pt x="1241" y="259"/>
                  </a:cubicBezTo>
                  <a:cubicBezTo>
                    <a:pt x="1022" y="338"/>
                    <a:pt x="804" y="407"/>
                    <a:pt x="586" y="487"/>
                  </a:cubicBezTo>
                  <a:lnTo>
                    <a:pt x="526" y="506"/>
                  </a:lnTo>
                  <a:lnTo>
                    <a:pt x="466" y="526"/>
                  </a:lnTo>
                  <a:cubicBezTo>
                    <a:pt x="457" y="537"/>
                    <a:pt x="417" y="526"/>
                    <a:pt x="417" y="546"/>
                  </a:cubicBezTo>
                  <a:lnTo>
                    <a:pt x="417" y="616"/>
                  </a:lnTo>
                  <a:lnTo>
                    <a:pt x="437" y="824"/>
                  </a:lnTo>
                  <a:lnTo>
                    <a:pt x="477" y="1172"/>
                  </a:lnTo>
                  <a:lnTo>
                    <a:pt x="497" y="1519"/>
                  </a:lnTo>
                  <a:cubicBezTo>
                    <a:pt x="506" y="1638"/>
                    <a:pt x="497" y="1748"/>
                    <a:pt x="497" y="1867"/>
                  </a:cubicBezTo>
                  <a:lnTo>
                    <a:pt x="457" y="2572"/>
                  </a:lnTo>
                  <a:cubicBezTo>
                    <a:pt x="437" y="2810"/>
                    <a:pt x="397" y="3048"/>
                    <a:pt x="358" y="3277"/>
                  </a:cubicBezTo>
                  <a:cubicBezTo>
                    <a:pt x="278" y="3743"/>
                    <a:pt x="139" y="4200"/>
                    <a:pt x="0" y="4667"/>
                  </a:cubicBezTo>
                  <a:lnTo>
                    <a:pt x="327" y="4697"/>
                  </a:lnTo>
                  <a:cubicBezTo>
                    <a:pt x="397" y="4230"/>
                    <a:pt x="477" y="3763"/>
                    <a:pt x="516" y="3287"/>
                  </a:cubicBezTo>
                  <a:cubicBezTo>
                    <a:pt x="546" y="3048"/>
                    <a:pt x="566" y="2810"/>
                    <a:pt x="586" y="2582"/>
                  </a:cubicBezTo>
                  <a:lnTo>
                    <a:pt x="616" y="1867"/>
                  </a:lnTo>
                  <a:cubicBezTo>
                    <a:pt x="616" y="1748"/>
                    <a:pt x="625" y="1629"/>
                    <a:pt x="616" y="1510"/>
                  </a:cubicBezTo>
                  <a:lnTo>
                    <a:pt x="596" y="1162"/>
                  </a:lnTo>
                  <a:lnTo>
                    <a:pt x="566" y="804"/>
                  </a:lnTo>
                  <a:lnTo>
                    <a:pt x="566" y="665"/>
                  </a:lnTo>
                  <a:lnTo>
                    <a:pt x="566" y="645"/>
                  </a:lnTo>
                  <a:lnTo>
                    <a:pt x="576" y="645"/>
                  </a:lnTo>
                  <a:lnTo>
                    <a:pt x="625" y="626"/>
                  </a:lnTo>
                  <a:cubicBezTo>
                    <a:pt x="854" y="566"/>
                    <a:pt x="1072" y="506"/>
                    <a:pt x="1300" y="447"/>
                  </a:cubicBezTo>
                  <a:lnTo>
                    <a:pt x="1956" y="239"/>
                  </a:lnTo>
                  <a:lnTo>
                    <a:pt x="187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4753525" y="1204700"/>
              <a:ext cx="78225" cy="101800"/>
            </a:xfrm>
            <a:custGeom>
              <a:avLst/>
              <a:gdLst/>
              <a:ahLst/>
              <a:cxnLst/>
              <a:rect l="l" t="t" r="r" b="b"/>
              <a:pathLst>
                <a:path w="3129" h="4072" extrusionOk="0">
                  <a:moveTo>
                    <a:pt x="21" y="1"/>
                  </a:moveTo>
                  <a:lnTo>
                    <a:pt x="1" y="250"/>
                  </a:lnTo>
                  <a:cubicBezTo>
                    <a:pt x="239" y="259"/>
                    <a:pt x="467" y="259"/>
                    <a:pt x="696" y="269"/>
                  </a:cubicBezTo>
                  <a:cubicBezTo>
                    <a:pt x="934" y="269"/>
                    <a:pt x="1162" y="259"/>
                    <a:pt x="1401" y="250"/>
                  </a:cubicBezTo>
                  <a:lnTo>
                    <a:pt x="1460" y="250"/>
                  </a:lnTo>
                  <a:lnTo>
                    <a:pt x="1470" y="269"/>
                  </a:lnTo>
                  <a:lnTo>
                    <a:pt x="1500" y="408"/>
                  </a:lnTo>
                  <a:lnTo>
                    <a:pt x="1579" y="756"/>
                  </a:lnTo>
                  <a:lnTo>
                    <a:pt x="1659" y="1103"/>
                  </a:lnTo>
                  <a:cubicBezTo>
                    <a:pt x="1679" y="1223"/>
                    <a:pt x="1729" y="1331"/>
                    <a:pt x="1758" y="1441"/>
                  </a:cubicBezTo>
                  <a:lnTo>
                    <a:pt x="1976" y="2116"/>
                  </a:lnTo>
                  <a:lnTo>
                    <a:pt x="2245" y="2772"/>
                  </a:lnTo>
                  <a:cubicBezTo>
                    <a:pt x="2413" y="3218"/>
                    <a:pt x="2632" y="3645"/>
                    <a:pt x="2830" y="4072"/>
                  </a:cubicBezTo>
                  <a:lnTo>
                    <a:pt x="3128" y="3953"/>
                  </a:lnTo>
                  <a:cubicBezTo>
                    <a:pt x="3000" y="3754"/>
                    <a:pt x="2870" y="3556"/>
                    <a:pt x="2741" y="3347"/>
                  </a:cubicBezTo>
                  <a:cubicBezTo>
                    <a:pt x="2622" y="3138"/>
                    <a:pt x="2503" y="2930"/>
                    <a:pt x="2404" y="2721"/>
                  </a:cubicBezTo>
                  <a:cubicBezTo>
                    <a:pt x="2294" y="2503"/>
                    <a:pt x="2195" y="2295"/>
                    <a:pt x="2106" y="2076"/>
                  </a:cubicBezTo>
                  <a:lnTo>
                    <a:pt x="1868" y="1411"/>
                  </a:lnTo>
                  <a:cubicBezTo>
                    <a:pt x="1837" y="1302"/>
                    <a:pt x="1788" y="1192"/>
                    <a:pt x="1768" y="1073"/>
                  </a:cubicBezTo>
                  <a:lnTo>
                    <a:pt x="1698" y="736"/>
                  </a:lnTo>
                  <a:lnTo>
                    <a:pt x="1629" y="389"/>
                  </a:lnTo>
                  <a:lnTo>
                    <a:pt x="1590" y="180"/>
                  </a:lnTo>
                  <a:lnTo>
                    <a:pt x="1579" y="120"/>
                  </a:lnTo>
                  <a:cubicBezTo>
                    <a:pt x="1575" y="110"/>
                    <a:pt x="1565" y="108"/>
                    <a:pt x="1554" y="108"/>
                  </a:cubicBezTo>
                  <a:cubicBezTo>
                    <a:pt x="1543" y="108"/>
                    <a:pt x="1530" y="111"/>
                    <a:pt x="1520" y="111"/>
                  </a:cubicBezTo>
                  <a:lnTo>
                    <a:pt x="1391" y="100"/>
                  </a:lnTo>
                  <a:cubicBezTo>
                    <a:pt x="1162" y="91"/>
                    <a:pt x="934" y="91"/>
                    <a:pt x="705" y="71"/>
                  </a:cubicBezTo>
                  <a:cubicBezTo>
                    <a:pt x="478" y="51"/>
                    <a:pt x="249" y="21"/>
                    <a:pt x="2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4757250" y="1120325"/>
              <a:ext cx="127375" cy="24350"/>
            </a:xfrm>
            <a:custGeom>
              <a:avLst/>
              <a:gdLst/>
              <a:ahLst/>
              <a:cxnLst/>
              <a:rect l="l" t="t" r="r" b="b"/>
              <a:pathLst>
                <a:path w="5095" h="974" extrusionOk="0">
                  <a:moveTo>
                    <a:pt x="5005" y="0"/>
                  </a:moveTo>
                  <a:cubicBezTo>
                    <a:pt x="4816" y="70"/>
                    <a:pt x="4618" y="149"/>
                    <a:pt x="4419" y="209"/>
                  </a:cubicBezTo>
                  <a:cubicBezTo>
                    <a:pt x="4221" y="278"/>
                    <a:pt x="4012" y="348"/>
                    <a:pt x="3813" y="407"/>
                  </a:cubicBezTo>
                  <a:cubicBezTo>
                    <a:pt x="3605" y="457"/>
                    <a:pt x="3396" y="516"/>
                    <a:pt x="3188" y="556"/>
                  </a:cubicBezTo>
                  <a:cubicBezTo>
                    <a:pt x="2979" y="586"/>
                    <a:pt x="2771" y="635"/>
                    <a:pt x="2562" y="666"/>
                  </a:cubicBezTo>
                  <a:cubicBezTo>
                    <a:pt x="2344" y="686"/>
                    <a:pt x="2136" y="715"/>
                    <a:pt x="1917" y="725"/>
                  </a:cubicBezTo>
                  <a:cubicBezTo>
                    <a:pt x="1708" y="735"/>
                    <a:pt x="1490" y="755"/>
                    <a:pt x="1282" y="755"/>
                  </a:cubicBezTo>
                  <a:cubicBezTo>
                    <a:pt x="1063" y="755"/>
                    <a:pt x="854" y="745"/>
                    <a:pt x="646" y="745"/>
                  </a:cubicBezTo>
                  <a:lnTo>
                    <a:pt x="329" y="715"/>
                  </a:lnTo>
                  <a:cubicBezTo>
                    <a:pt x="269" y="705"/>
                    <a:pt x="219" y="705"/>
                    <a:pt x="159" y="705"/>
                  </a:cubicBezTo>
                  <a:lnTo>
                    <a:pt x="11" y="705"/>
                  </a:lnTo>
                  <a:lnTo>
                    <a:pt x="0" y="973"/>
                  </a:lnTo>
                  <a:lnTo>
                    <a:pt x="170" y="964"/>
                  </a:lnTo>
                  <a:cubicBezTo>
                    <a:pt x="219" y="953"/>
                    <a:pt x="269" y="944"/>
                    <a:pt x="318" y="944"/>
                  </a:cubicBezTo>
                  <a:lnTo>
                    <a:pt x="646" y="944"/>
                  </a:lnTo>
                  <a:cubicBezTo>
                    <a:pt x="854" y="924"/>
                    <a:pt x="1073" y="913"/>
                    <a:pt x="1291" y="904"/>
                  </a:cubicBezTo>
                  <a:cubicBezTo>
                    <a:pt x="1500" y="884"/>
                    <a:pt x="1719" y="864"/>
                    <a:pt x="1927" y="844"/>
                  </a:cubicBezTo>
                  <a:cubicBezTo>
                    <a:pt x="2145" y="825"/>
                    <a:pt x="2354" y="794"/>
                    <a:pt x="2572" y="765"/>
                  </a:cubicBezTo>
                  <a:cubicBezTo>
                    <a:pt x="2791" y="745"/>
                    <a:pt x="2999" y="695"/>
                    <a:pt x="3208" y="666"/>
                  </a:cubicBezTo>
                  <a:cubicBezTo>
                    <a:pt x="3426" y="635"/>
                    <a:pt x="3635" y="586"/>
                    <a:pt x="3843" y="547"/>
                  </a:cubicBezTo>
                  <a:cubicBezTo>
                    <a:pt x="4062" y="507"/>
                    <a:pt x="4260" y="447"/>
                    <a:pt x="4479" y="407"/>
                  </a:cubicBezTo>
                  <a:cubicBezTo>
                    <a:pt x="4687" y="357"/>
                    <a:pt x="4886" y="288"/>
                    <a:pt x="5094" y="229"/>
                  </a:cubicBezTo>
                  <a:lnTo>
                    <a:pt x="500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4758500" y="1096975"/>
              <a:ext cx="117925" cy="23125"/>
            </a:xfrm>
            <a:custGeom>
              <a:avLst/>
              <a:gdLst/>
              <a:ahLst/>
              <a:cxnLst/>
              <a:rect l="l" t="t" r="r" b="b"/>
              <a:pathLst>
                <a:path w="4717" h="925" extrusionOk="0">
                  <a:moveTo>
                    <a:pt x="4627" y="1"/>
                  </a:moveTo>
                  <a:cubicBezTo>
                    <a:pt x="4449" y="71"/>
                    <a:pt x="4270" y="140"/>
                    <a:pt x="4081" y="199"/>
                  </a:cubicBezTo>
                  <a:cubicBezTo>
                    <a:pt x="3902" y="259"/>
                    <a:pt x="3714" y="329"/>
                    <a:pt x="3525" y="378"/>
                  </a:cubicBezTo>
                  <a:cubicBezTo>
                    <a:pt x="3337" y="428"/>
                    <a:pt x="3148" y="477"/>
                    <a:pt x="2949" y="517"/>
                  </a:cubicBezTo>
                  <a:cubicBezTo>
                    <a:pt x="2761" y="557"/>
                    <a:pt x="2562" y="596"/>
                    <a:pt x="2364" y="616"/>
                  </a:cubicBezTo>
                  <a:cubicBezTo>
                    <a:pt x="2175" y="636"/>
                    <a:pt x="1976" y="666"/>
                    <a:pt x="1777" y="686"/>
                  </a:cubicBezTo>
                  <a:cubicBezTo>
                    <a:pt x="1579" y="686"/>
                    <a:pt x="1380" y="706"/>
                    <a:pt x="1192" y="706"/>
                  </a:cubicBezTo>
                  <a:cubicBezTo>
                    <a:pt x="993" y="696"/>
                    <a:pt x="795" y="696"/>
                    <a:pt x="596" y="686"/>
                  </a:cubicBezTo>
                  <a:lnTo>
                    <a:pt x="308" y="666"/>
                  </a:lnTo>
                  <a:cubicBezTo>
                    <a:pt x="259" y="656"/>
                    <a:pt x="199" y="656"/>
                    <a:pt x="149" y="656"/>
                  </a:cubicBezTo>
                  <a:lnTo>
                    <a:pt x="10" y="656"/>
                  </a:lnTo>
                  <a:lnTo>
                    <a:pt x="1" y="924"/>
                  </a:lnTo>
                  <a:lnTo>
                    <a:pt x="159" y="905"/>
                  </a:lnTo>
                  <a:cubicBezTo>
                    <a:pt x="199" y="905"/>
                    <a:pt x="248" y="894"/>
                    <a:pt x="298" y="894"/>
                  </a:cubicBezTo>
                  <a:lnTo>
                    <a:pt x="596" y="885"/>
                  </a:lnTo>
                  <a:lnTo>
                    <a:pt x="1192" y="855"/>
                  </a:lnTo>
                  <a:cubicBezTo>
                    <a:pt x="1391" y="835"/>
                    <a:pt x="1589" y="815"/>
                    <a:pt x="1788" y="805"/>
                  </a:cubicBezTo>
                  <a:cubicBezTo>
                    <a:pt x="1986" y="785"/>
                    <a:pt x="2185" y="746"/>
                    <a:pt x="2383" y="726"/>
                  </a:cubicBezTo>
                  <a:cubicBezTo>
                    <a:pt x="2582" y="706"/>
                    <a:pt x="2781" y="666"/>
                    <a:pt x="2979" y="636"/>
                  </a:cubicBezTo>
                  <a:cubicBezTo>
                    <a:pt x="3167" y="607"/>
                    <a:pt x="3366" y="557"/>
                    <a:pt x="3565" y="527"/>
                  </a:cubicBezTo>
                  <a:cubicBezTo>
                    <a:pt x="3754" y="488"/>
                    <a:pt x="3952" y="438"/>
                    <a:pt x="4141" y="398"/>
                  </a:cubicBezTo>
                  <a:cubicBezTo>
                    <a:pt x="4339" y="349"/>
                    <a:pt x="4528" y="289"/>
                    <a:pt x="4716" y="239"/>
                  </a:cubicBezTo>
                  <a:lnTo>
                    <a:pt x="462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4826525" y="1296800"/>
              <a:ext cx="38250" cy="11450"/>
            </a:xfrm>
            <a:custGeom>
              <a:avLst/>
              <a:gdLst/>
              <a:ahLst/>
              <a:cxnLst/>
              <a:rect l="l" t="t" r="r" b="b"/>
              <a:pathLst>
                <a:path w="1530" h="458" extrusionOk="0">
                  <a:moveTo>
                    <a:pt x="1370" y="1"/>
                  </a:moveTo>
                  <a:cubicBezTo>
                    <a:pt x="1320" y="11"/>
                    <a:pt x="1300" y="50"/>
                    <a:pt x="1251" y="70"/>
                  </a:cubicBezTo>
                  <a:cubicBezTo>
                    <a:pt x="1201" y="90"/>
                    <a:pt x="1152" y="110"/>
                    <a:pt x="1092" y="130"/>
                  </a:cubicBezTo>
                  <a:cubicBezTo>
                    <a:pt x="983" y="160"/>
                    <a:pt x="864" y="189"/>
                    <a:pt x="744" y="200"/>
                  </a:cubicBezTo>
                  <a:cubicBezTo>
                    <a:pt x="625" y="219"/>
                    <a:pt x="506" y="239"/>
                    <a:pt x="397" y="239"/>
                  </a:cubicBezTo>
                  <a:cubicBezTo>
                    <a:pt x="338" y="229"/>
                    <a:pt x="278" y="229"/>
                    <a:pt x="228" y="219"/>
                  </a:cubicBezTo>
                  <a:cubicBezTo>
                    <a:pt x="179" y="209"/>
                    <a:pt x="139" y="189"/>
                    <a:pt x="99" y="180"/>
                  </a:cubicBezTo>
                  <a:lnTo>
                    <a:pt x="0" y="458"/>
                  </a:lnTo>
                  <a:cubicBezTo>
                    <a:pt x="80" y="447"/>
                    <a:pt x="149" y="438"/>
                    <a:pt x="219" y="428"/>
                  </a:cubicBezTo>
                  <a:lnTo>
                    <a:pt x="407" y="388"/>
                  </a:lnTo>
                  <a:cubicBezTo>
                    <a:pt x="526" y="368"/>
                    <a:pt x="655" y="339"/>
                    <a:pt x="764" y="319"/>
                  </a:cubicBezTo>
                  <a:cubicBezTo>
                    <a:pt x="883" y="299"/>
                    <a:pt x="1003" y="289"/>
                    <a:pt x="1122" y="279"/>
                  </a:cubicBezTo>
                  <a:cubicBezTo>
                    <a:pt x="1181" y="279"/>
                    <a:pt x="1251" y="269"/>
                    <a:pt x="1311" y="269"/>
                  </a:cubicBezTo>
                  <a:cubicBezTo>
                    <a:pt x="1380" y="259"/>
                    <a:pt x="1470" y="249"/>
                    <a:pt x="1529" y="219"/>
                  </a:cubicBezTo>
                  <a:lnTo>
                    <a:pt x="137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4803925" y="1150600"/>
              <a:ext cx="40975" cy="54625"/>
            </a:xfrm>
            <a:custGeom>
              <a:avLst/>
              <a:gdLst/>
              <a:ahLst/>
              <a:cxnLst/>
              <a:rect l="l" t="t" r="r" b="b"/>
              <a:pathLst>
                <a:path w="1639" h="2185" extrusionOk="0">
                  <a:moveTo>
                    <a:pt x="1356" y="310"/>
                  </a:moveTo>
                  <a:cubicBezTo>
                    <a:pt x="1337" y="447"/>
                    <a:pt x="1319" y="586"/>
                    <a:pt x="1301" y="726"/>
                  </a:cubicBezTo>
                  <a:lnTo>
                    <a:pt x="1242" y="1073"/>
                  </a:lnTo>
                  <a:lnTo>
                    <a:pt x="1162" y="1410"/>
                  </a:lnTo>
                  <a:lnTo>
                    <a:pt x="1072" y="1758"/>
                  </a:lnTo>
                  <a:lnTo>
                    <a:pt x="1043" y="1877"/>
                  </a:lnTo>
                  <a:lnTo>
                    <a:pt x="1023" y="1927"/>
                  </a:lnTo>
                  <a:lnTo>
                    <a:pt x="1023" y="1946"/>
                  </a:lnTo>
                  <a:lnTo>
                    <a:pt x="1003" y="1937"/>
                  </a:lnTo>
                  <a:cubicBezTo>
                    <a:pt x="973" y="1907"/>
                    <a:pt x="953" y="1887"/>
                    <a:pt x="933" y="1857"/>
                  </a:cubicBezTo>
                  <a:lnTo>
                    <a:pt x="894" y="1798"/>
                  </a:lnTo>
                  <a:cubicBezTo>
                    <a:pt x="884" y="1778"/>
                    <a:pt x="864" y="1748"/>
                    <a:pt x="854" y="1728"/>
                  </a:cubicBezTo>
                  <a:cubicBezTo>
                    <a:pt x="794" y="1619"/>
                    <a:pt x="745" y="1520"/>
                    <a:pt x="695" y="1410"/>
                  </a:cubicBezTo>
                  <a:cubicBezTo>
                    <a:pt x="586" y="1192"/>
                    <a:pt x="457" y="1004"/>
                    <a:pt x="348" y="795"/>
                  </a:cubicBezTo>
                  <a:lnTo>
                    <a:pt x="219" y="547"/>
                  </a:lnTo>
                  <a:cubicBezTo>
                    <a:pt x="209" y="527"/>
                    <a:pt x="199" y="507"/>
                    <a:pt x="209" y="507"/>
                  </a:cubicBezTo>
                  <a:lnTo>
                    <a:pt x="249" y="507"/>
                  </a:lnTo>
                  <a:lnTo>
                    <a:pt x="348" y="497"/>
                  </a:lnTo>
                  <a:cubicBezTo>
                    <a:pt x="556" y="467"/>
                    <a:pt x="765" y="448"/>
                    <a:pt x="973" y="408"/>
                  </a:cubicBezTo>
                  <a:cubicBezTo>
                    <a:pt x="1104" y="377"/>
                    <a:pt x="1230" y="346"/>
                    <a:pt x="1356" y="310"/>
                  </a:cubicBezTo>
                  <a:close/>
                  <a:moveTo>
                    <a:pt x="1489" y="0"/>
                  </a:moveTo>
                  <a:cubicBezTo>
                    <a:pt x="1311" y="80"/>
                    <a:pt x="1123" y="150"/>
                    <a:pt x="933" y="209"/>
                  </a:cubicBezTo>
                  <a:cubicBezTo>
                    <a:pt x="735" y="269"/>
                    <a:pt x="536" y="309"/>
                    <a:pt x="328" y="348"/>
                  </a:cubicBezTo>
                  <a:cubicBezTo>
                    <a:pt x="328" y="348"/>
                    <a:pt x="278" y="358"/>
                    <a:pt x="229" y="358"/>
                  </a:cubicBezTo>
                  <a:lnTo>
                    <a:pt x="130" y="378"/>
                  </a:lnTo>
                  <a:lnTo>
                    <a:pt x="20" y="388"/>
                  </a:lnTo>
                  <a:lnTo>
                    <a:pt x="0" y="388"/>
                  </a:lnTo>
                  <a:cubicBezTo>
                    <a:pt x="0" y="398"/>
                    <a:pt x="0" y="398"/>
                    <a:pt x="10" y="408"/>
                  </a:cubicBezTo>
                  <a:lnTo>
                    <a:pt x="20" y="437"/>
                  </a:lnTo>
                  <a:lnTo>
                    <a:pt x="50" y="497"/>
                  </a:lnTo>
                  <a:lnTo>
                    <a:pt x="258" y="854"/>
                  </a:lnTo>
                  <a:cubicBezTo>
                    <a:pt x="368" y="1053"/>
                    <a:pt x="497" y="1251"/>
                    <a:pt x="596" y="1460"/>
                  </a:cubicBezTo>
                  <a:cubicBezTo>
                    <a:pt x="655" y="1569"/>
                    <a:pt x="705" y="1668"/>
                    <a:pt x="755" y="1778"/>
                  </a:cubicBezTo>
                  <a:cubicBezTo>
                    <a:pt x="775" y="1807"/>
                    <a:pt x="785" y="1838"/>
                    <a:pt x="805" y="1857"/>
                  </a:cubicBezTo>
                  <a:lnTo>
                    <a:pt x="864" y="1946"/>
                  </a:lnTo>
                  <a:cubicBezTo>
                    <a:pt x="914" y="2016"/>
                    <a:pt x="964" y="2076"/>
                    <a:pt x="1023" y="2136"/>
                  </a:cubicBezTo>
                  <a:lnTo>
                    <a:pt x="1063" y="2185"/>
                  </a:lnTo>
                  <a:cubicBezTo>
                    <a:pt x="1072" y="2165"/>
                    <a:pt x="1083" y="2145"/>
                    <a:pt x="1083" y="2125"/>
                  </a:cubicBezTo>
                  <a:lnTo>
                    <a:pt x="1132" y="2006"/>
                  </a:lnTo>
                  <a:lnTo>
                    <a:pt x="1202" y="1798"/>
                  </a:lnTo>
                  <a:lnTo>
                    <a:pt x="1301" y="1460"/>
                  </a:lnTo>
                  <a:lnTo>
                    <a:pt x="1401" y="1123"/>
                  </a:lnTo>
                  <a:lnTo>
                    <a:pt x="1489" y="775"/>
                  </a:lnTo>
                  <a:cubicBezTo>
                    <a:pt x="1540" y="547"/>
                    <a:pt x="1589" y="328"/>
                    <a:pt x="1639" y="100"/>
                  </a:cubicBezTo>
                  <a:cubicBezTo>
                    <a:pt x="1639" y="100"/>
                    <a:pt x="1585" y="91"/>
                    <a:pt x="1520" y="81"/>
                  </a:cubicBezTo>
                  <a:lnTo>
                    <a:pt x="1520" y="81"/>
                  </a:lnTo>
                  <a:lnTo>
                    <a:pt x="14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4666400" y="1203375"/>
              <a:ext cx="87650" cy="95200"/>
            </a:xfrm>
            <a:custGeom>
              <a:avLst/>
              <a:gdLst/>
              <a:ahLst/>
              <a:cxnLst/>
              <a:rect l="l" t="t" r="r" b="b"/>
              <a:pathLst>
                <a:path w="3506" h="3808" extrusionOk="0">
                  <a:moveTo>
                    <a:pt x="1959" y="0"/>
                  </a:moveTo>
                  <a:cubicBezTo>
                    <a:pt x="1951" y="0"/>
                    <a:pt x="1944" y="1"/>
                    <a:pt x="1937" y="5"/>
                  </a:cubicBezTo>
                  <a:lnTo>
                    <a:pt x="1917" y="74"/>
                  </a:lnTo>
                  <a:lnTo>
                    <a:pt x="1858" y="272"/>
                  </a:lnTo>
                  <a:lnTo>
                    <a:pt x="1758" y="600"/>
                  </a:lnTo>
                  <a:lnTo>
                    <a:pt x="1649" y="938"/>
                  </a:lnTo>
                  <a:cubicBezTo>
                    <a:pt x="1619" y="1047"/>
                    <a:pt x="1560" y="1146"/>
                    <a:pt x="1510" y="1256"/>
                  </a:cubicBezTo>
                  <a:lnTo>
                    <a:pt x="1212" y="1891"/>
                  </a:lnTo>
                  <a:cubicBezTo>
                    <a:pt x="1093" y="2099"/>
                    <a:pt x="973" y="2298"/>
                    <a:pt x="845" y="2507"/>
                  </a:cubicBezTo>
                  <a:cubicBezTo>
                    <a:pt x="596" y="2913"/>
                    <a:pt x="298" y="3291"/>
                    <a:pt x="0" y="3648"/>
                  </a:cubicBezTo>
                  <a:lnTo>
                    <a:pt x="278" y="3807"/>
                  </a:lnTo>
                  <a:cubicBezTo>
                    <a:pt x="517" y="3400"/>
                    <a:pt x="775" y="2993"/>
                    <a:pt x="993" y="2576"/>
                  </a:cubicBezTo>
                  <a:cubicBezTo>
                    <a:pt x="1112" y="2368"/>
                    <a:pt x="1222" y="2159"/>
                    <a:pt x="1331" y="1951"/>
                  </a:cubicBezTo>
                  <a:lnTo>
                    <a:pt x="1619" y="1305"/>
                  </a:lnTo>
                  <a:cubicBezTo>
                    <a:pt x="1669" y="1196"/>
                    <a:pt x="1719" y="1087"/>
                    <a:pt x="1758" y="978"/>
                  </a:cubicBezTo>
                  <a:lnTo>
                    <a:pt x="1877" y="640"/>
                  </a:lnTo>
                  <a:lnTo>
                    <a:pt x="1986" y="303"/>
                  </a:lnTo>
                  <a:lnTo>
                    <a:pt x="2036" y="164"/>
                  </a:lnTo>
                  <a:lnTo>
                    <a:pt x="2036" y="153"/>
                  </a:lnTo>
                  <a:cubicBezTo>
                    <a:pt x="2039" y="150"/>
                    <a:pt x="2043" y="149"/>
                    <a:pt x="2046" y="149"/>
                  </a:cubicBezTo>
                  <a:cubicBezTo>
                    <a:pt x="2052" y="149"/>
                    <a:pt x="2056" y="153"/>
                    <a:pt x="2056" y="153"/>
                  </a:cubicBezTo>
                  <a:lnTo>
                    <a:pt x="2105" y="153"/>
                  </a:lnTo>
                  <a:cubicBezTo>
                    <a:pt x="2334" y="183"/>
                    <a:pt x="2572" y="223"/>
                    <a:pt x="2800" y="243"/>
                  </a:cubicBezTo>
                  <a:lnTo>
                    <a:pt x="3486" y="303"/>
                  </a:lnTo>
                  <a:lnTo>
                    <a:pt x="3506" y="54"/>
                  </a:lnTo>
                  <a:cubicBezTo>
                    <a:pt x="3277" y="54"/>
                    <a:pt x="3049" y="54"/>
                    <a:pt x="2820" y="44"/>
                  </a:cubicBezTo>
                  <a:cubicBezTo>
                    <a:pt x="2592" y="44"/>
                    <a:pt x="2354" y="25"/>
                    <a:pt x="2125" y="14"/>
                  </a:cubicBezTo>
                  <a:lnTo>
                    <a:pt x="2006" y="5"/>
                  </a:lnTo>
                  <a:cubicBezTo>
                    <a:pt x="1993" y="5"/>
                    <a:pt x="1975" y="0"/>
                    <a:pt x="19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4603600" y="1167250"/>
              <a:ext cx="37750" cy="120900"/>
            </a:xfrm>
            <a:custGeom>
              <a:avLst/>
              <a:gdLst/>
              <a:ahLst/>
              <a:cxnLst/>
              <a:rect l="l" t="t" r="r" b="b"/>
              <a:pathLst>
                <a:path w="1510" h="4836" extrusionOk="0">
                  <a:moveTo>
                    <a:pt x="110" y="0"/>
                  </a:moveTo>
                  <a:lnTo>
                    <a:pt x="1" y="228"/>
                  </a:lnTo>
                  <a:cubicBezTo>
                    <a:pt x="219" y="318"/>
                    <a:pt x="427" y="417"/>
                    <a:pt x="636" y="506"/>
                  </a:cubicBezTo>
                  <a:cubicBezTo>
                    <a:pt x="855" y="596"/>
                    <a:pt x="1073" y="675"/>
                    <a:pt x="1292" y="764"/>
                  </a:cubicBezTo>
                  <a:lnTo>
                    <a:pt x="1331" y="774"/>
                  </a:lnTo>
                  <a:cubicBezTo>
                    <a:pt x="1341" y="784"/>
                    <a:pt x="1351" y="784"/>
                    <a:pt x="1351" y="784"/>
                  </a:cubicBezTo>
                  <a:lnTo>
                    <a:pt x="1351" y="804"/>
                  </a:lnTo>
                  <a:lnTo>
                    <a:pt x="1321" y="943"/>
                  </a:lnTo>
                  <a:lnTo>
                    <a:pt x="1261" y="1291"/>
                  </a:lnTo>
                  <a:lnTo>
                    <a:pt x="1202" y="1638"/>
                  </a:lnTo>
                  <a:cubicBezTo>
                    <a:pt x="1182" y="1757"/>
                    <a:pt x="1182" y="1876"/>
                    <a:pt x="1172" y="1995"/>
                  </a:cubicBezTo>
                  <a:lnTo>
                    <a:pt x="1122" y="2701"/>
                  </a:lnTo>
                  <a:cubicBezTo>
                    <a:pt x="1113" y="2939"/>
                    <a:pt x="1113" y="3177"/>
                    <a:pt x="1113" y="3416"/>
                  </a:cubicBezTo>
                  <a:cubicBezTo>
                    <a:pt x="1102" y="3892"/>
                    <a:pt x="1142" y="4369"/>
                    <a:pt x="1153" y="4835"/>
                  </a:cubicBezTo>
                  <a:lnTo>
                    <a:pt x="1480" y="4835"/>
                  </a:lnTo>
                  <a:cubicBezTo>
                    <a:pt x="1391" y="4369"/>
                    <a:pt x="1301" y="3892"/>
                    <a:pt x="1281" y="3425"/>
                  </a:cubicBezTo>
                  <a:cubicBezTo>
                    <a:pt x="1261" y="3187"/>
                    <a:pt x="1252" y="2949"/>
                    <a:pt x="1252" y="2710"/>
                  </a:cubicBezTo>
                  <a:lnTo>
                    <a:pt x="1281" y="2006"/>
                  </a:lnTo>
                  <a:cubicBezTo>
                    <a:pt x="1292" y="1887"/>
                    <a:pt x="1301" y="1767"/>
                    <a:pt x="1321" y="1658"/>
                  </a:cubicBezTo>
                  <a:lnTo>
                    <a:pt x="1381" y="1311"/>
                  </a:lnTo>
                  <a:lnTo>
                    <a:pt x="1450" y="973"/>
                  </a:lnTo>
                  <a:lnTo>
                    <a:pt x="1490" y="764"/>
                  </a:lnTo>
                  <a:lnTo>
                    <a:pt x="1510" y="705"/>
                  </a:lnTo>
                  <a:cubicBezTo>
                    <a:pt x="1500" y="685"/>
                    <a:pt x="1470" y="685"/>
                    <a:pt x="1450" y="675"/>
                  </a:cubicBezTo>
                  <a:cubicBezTo>
                    <a:pt x="1450" y="675"/>
                    <a:pt x="1431" y="655"/>
                    <a:pt x="1400" y="645"/>
                  </a:cubicBezTo>
                  <a:lnTo>
                    <a:pt x="1341" y="625"/>
                  </a:lnTo>
                  <a:lnTo>
                    <a:pt x="716" y="327"/>
                  </a:lnTo>
                  <a:cubicBezTo>
                    <a:pt x="517" y="218"/>
                    <a:pt x="308" y="109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4632400" y="1106900"/>
              <a:ext cx="125125" cy="37525"/>
            </a:xfrm>
            <a:custGeom>
              <a:avLst/>
              <a:gdLst/>
              <a:ahLst/>
              <a:cxnLst/>
              <a:rect l="l" t="t" r="r" b="b"/>
              <a:pathLst>
                <a:path w="5005" h="1501" extrusionOk="0">
                  <a:moveTo>
                    <a:pt x="120" y="1"/>
                  </a:moveTo>
                  <a:lnTo>
                    <a:pt x="1" y="239"/>
                  </a:lnTo>
                  <a:lnTo>
                    <a:pt x="159" y="289"/>
                  </a:lnTo>
                  <a:cubicBezTo>
                    <a:pt x="209" y="309"/>
                    <a:pt x="259" y="319"/>
                    <a:pt x="308" y="338"/>
                  </a:cubicBezTo>
                  <a:cubicBezTo>
                    <a:pt x="308" y="338"/>
                    <a:pt x="378" y="369"/>
                    <a:pt x="457" y="398"/>
                  </a:cubicBezTo>
                  <a:cubicBezTo>
                    <a:pt x="526" y="438"/>
                    <a:pt x="606" y="458"/>
                    <a:pt x="606" y="458"/>
                  </a:cubicBezTo>
                  <a:cubicBezTo>
                    <a:pt x="804" y="527"/>
                    <a:pt x="1003" y="607"/>
                    <a:pt x="1212" y="666"/>
                  </a:cubicBezTo>
                  <a:cubicBezTo>
                    <a:pt x="1420" y="726"/>
                    <a:pt x="1619" y="805"/>
                    <a:pt x="1827" y="865"/>
                  </a:cubicBezTo>
                  <a:cubicBezTo>
                    <a:pt x="2036" y="914"/>
                    <a:pt x="2245" y="984"/>
                    <a:pt x="2453" y="1033"/>
                  </a:cubicBezTo>
                  <a:cubicBezTo>
                    <a:pt x="2662" y="1084"/>
                    <a:pt x="2870" y="1143"/>
                    <a:pt x="3079" y="1183"/>
                  </a:cubicBezTo>
                  <a:lnTo>
                    <a:pt x="3714" y="1311"/>
                  </a:lnTo>
                  <a:cubicBezTo>
                    <a:pt x="3922" y="1351"/>
                    <a:pt x="4141" y="1391"/>
                    <a:pt x="4349" y="1421"/>
                  </a:cubicBezTo>
                  <a:cubicBezTo>
                    <a:pt x="4568" y="1450"/>
                    <a:pt x="4776" y="1481"/>
                    <a:pt x="4994" y="1501"/>
                  </a:cubicBezTo>
                  <a:lnTo>
                    <a:pt x="5005" y="1252"/>
                  </a:lnTo>
                  <a:cubicBezTo>
                    <a:pt x="4796" y="1242"/>
                    <a:pt x="4588" y="1232"/>
                    <a:pt x="4369" y="1223"/>
                  </a:cubicBezTo>
                  <a:cubicBezTo>
                    <a:pt x="4160" y="1203"/>
                    <a:pt x="3952" y="1183"/>
                    <a:pt x="3734" y="1172"/>
                  </a:cubicBezTo>
                  <a:cubicBezTo>
                    <a:pt x="3525" y="1143"/>
                    <a:pt x="3317" y="1103"/>
                    <a:pt x="3108" y="1073"/>
                  </a:cubicBezTo>
                  <a:cubicBezTo>
                    <a:pt x="2889" y="1033"/>
                    <a:pt x="2681" y="974"/>
                    <a:pt x="2472" y="925"/>
                  </a:cubicBezTo>
                  <a:cubicBezTo>
                    <a:pt x="2274" y="875"/>
                    <a:pt x="2066" y="805"/>
                    <a:pt x="1867" y="746"/>
                  </a:cubicBezTo>
                  <a:cubicBezTo>
                    <a:pt x="1658" y="686"/>
                    <a:pt x="1460" y="597"/>
                    <a:pt x="1261" y="527"/>
                  </a:cubicBezTo>
                  <a:cubicBezTo>
                    <a:pt x="1063" y="448"/>
                    <a:pt x="874" y="358"/>
                    <a:pt x="685" y="269"/>
                  </a:cubicBezTo>
                  <a:cubicBezTo>
                    <a:pt x="685" y="269"/>
                    <a:pt x="606" y="239"/>
                    <a:pt x="537" y="199"/>
                  </a:cubicBezTo>
                  <a:cubicBezTo>
                    <a:pt x="467" y="170"/>
                    <a:pt x="398" y="130"/>
                    <a:pt x="398" y="130"/>
                  </a:cubicBezTo>
                  <a:cubicBezTo>
                    <a:pt x="348" y="100"/>
                    <a:pt x="298" y="80"/>
                    <a:pt x="248" y="60"/>
                  </a:cubicBezTo>
                  <a:lnTo>
                    <a:pt x="1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4643075" y="1084575"/>
              <a:ext cx="115700" cy="35275"/>
            </a:xfrm>
            <a:custGeom>
              <a:avLst/>
              <a:gdLst/>
              <a:ahLst/>
              <a:cxnLst/>
              <a:rect l="l" t="t" r="r" b="b"/>
              <a:pathLst>
                <a:path w="4628" h="1411" extrusionOk="0">
                  <a:moveTo>
                    <a:pt x="110" y="0"/>
                  </a:moveTo>
                  <a:lnTo>
                    <a:pt x="0" y="249"/>
                  </a:lnTo>
                  <a:lnTo>
                    <a:pt x="149" y="289"/>
                  </a:lnTo>
                  <a:cubicBezTo>
                    <a:pt x="189" y="308"/>
                    <a:pt x="238" y="318"/>
                    <a:pt x="278" y="338"/>
                  </a:cubicBezTo>
                  <a:cubicBezTo>
                    <a:pt x="278" y="338"/>
                    <a:pt x="348" y="368"/>
                    <a:pt x="417" y="388"/>
                  </a:cubicBezTo>
                  <a:cubicBezTo>
                    <a:pt x="487" y="417"/>
                    <a:pt x="556" y="437"/>
                    <a:pt x="556" y="437"/>
                  </a:cubicBezTo>
                  <a:cubicBezTo>
                    <a:pt x="745" y="507"/>
                    <a:pt x="933" y="576"/>
                    <a:pt x="1122" y="636"/>
                  </a:cubicBezTo>
                  <a:lnTo>
                    <a:pt x="1688" y="814"/>
                  </a:lnTo>
                  <a:cubicBezTo>
                    <a:pt x="1887" y="864"/>
                    <a:pt x="2076" y="924"/>
                    <a:pt x="2264" y="973"/>
                  </a:cubicBezTo>
                  <a:cubicBezTo>
                    <a:pt x="2462" y="1013"/>
                    <a:pt x="2652" y="1073"/>
                    <a:pt x="2850" y="1112"/>
                  </a:cubicBezTo>
                  <a:lnTo>
                    <a:pt x="3436" y="1231"/>
                  </a:lnTo>
                  <a:cubicBezTo>
                    <a:pt x="3634" y="1271"/>
                    <a:pt x="3823" y="1301"/>
                    <a:pt x="4022" y="1341"/>
                  </a:cubicBezTo>
                  <a:cubicBezTo>
                    <a:pt x="4220" y="1361"/>
                    <a:pt x="4419" y="1390"/>
                    <a:pt x="4618" y="1410"/>
                  </a:cubicBezTo>
                  <a:lnTo>
                    <a:pt x="4627" y="1162"/>
                  </a:lnTo>
                  <a:cubicBezTo>
                    <a:pt x="4439" y="1152"/>
                    <a:pt x="4240" y="1142"/>
                    <a:pt x="4042" y="1142"/>
                  </a:cubicBezTo>
                  <a:cubicBezTo>
                    <a:pt x="3853" y="1123"/>
                    <a:pt x="3654" y="1103"/>
                    <a:pt x="3455" y="1083"/>
                  </a:cubicBezTo>
                  <a:cubicBezTo>
                    <a:pt x="3257" y="1063"/>
                    <a:pt x="3069" y="1023"/>
                    <a:pt x="2870" y="993"/>
                  </a:cubicBezTo>
                  <a:cubicBezTo>
                    <a:pt x="2681" y="964"/>
                    <a:pt x="2482" y="914"/>
                    <a:pt x="2294" y="864"/>
                  </a:cubicBezTo>
                  <a:cubicBezTo>
                    <a:pt x="2105" y="814"/>
                    <a:pt x="1917" y="755"/>
                    <a:pt x="1728" y="695"/>
                  </a:cubicBezTo>
                  <a:cubicBezTo>
                    <a:pt x="1539" y="636"/>
                    <a:pt x="1350" y="567"/>
                    <a:pt x="1172" y="497"/>
                  </a:cubicBezTo>
                  <a:cubicBezTo>
                    <a:pt x="993" y="428"/>
                    <a:pt x="814" y="338"/>
                    <a:pt x="636" y="258"/>
                  </a:cubicBezTo>
                  <a:cubicBezTo>
                    <a:pt x="636" y="258"/>
                    <a:pt x="566" y="229"/>
                    <a:pt x="507" y="189"/>
                  </a:cubicBezTo>
                  <a:cubicBezTo>
                    <a:pt x="437" y="159"/>
                    <a:pt x="377" y="119"/>
                    <a:pt x="377" y="119"/>
                  </a:cubicBezTo>
                  <a:cubicBezTo>
                    <a:pt x="328" y="100"/>
                    <a:pt x="288" y="80"/>
                    <a:pt x="238" y="60"/>
                  </a:cubicBezTo>
                  <a:lnTo>
                    <a:pt x="1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4634125" y="1284900"/>
              <a:ext cx="37525" cy="14925"/>
            </a:xfrm>
            <a:custGeom>
              <a:avLst/>
              <a:gdLst/>
              <a:ahLst/>
              <a:cxnLst/>
              <a:rect l="l" t="t" r="r" b="b"/>
              <a:pathLst>
                <a:path w="1501" h="597" extrusionOk="0">
                  <a:moveTo>
                    <a:pt x="190" y="0"/>
                  </a:moveTo>
                  <a:lnTo>
                    <a:pt x="1" y="219"/>
                  </a:lnTo>
                  <a:cubicBezTo>
                    <a:pt x="71" y="248"/>
                    <a:pt x="140" y="268"/>
                    <a:pt x="210" y="288"/>
                  </a:cubicBezTo>
                  <a:lnTo>
                    <a:pt x="398" y="328"/>
                  </a:lnTo>
                  <a:cubicBezTo>
                    <a:pt x="517" y="348"/>
                    <a:pt x="646" y="367"/>
                    <a:pt x="755" y="387"/>
                  </a:cubicBezTo>
                  <a:cubicBezTo>
                    <a:pt x="874" y="417"/>
                    <a:pt x="984" y="447"/>
                    <a:pt x="1103" y="497"/>
                  </a:cubicBezTo>
                  <a:cubicBezTo>
                    <a:pt x="1163" y="506"/>
                    <a:pt x="1222" y="537"/>
                    <a:pt x="1282" y="556"/>
                  </a:cubicBezTo>
                  <a:cubicBezTo>
                    <a:pt x="1351" y="566"/>
                    <a:pt x="1430" y="596"/>
                    <a:pt x="1500" y="596"/>
                  </a:cubicBezTo>
                  <a:lnTo>
                    <a:pt x="1430" y="328"/>
                  </a:lnTo>
                  <a:cubicBezTo>
                    <a:pt x="1425" y="326"/>
                    <a:pt x="1420" y="326"/>
                    <a:pt x="1414" y="326"/>
                  </a:cubicBezTo>
                  <a:cubicBezTo>
                    <a:pt x="1382" y="326"/>
                    <a:pt x="1353" y="348"/>
                    <a:pt x="1302" y="348"/>
                  </a:cubicBezTo>
                  <a:cubicBezTo>
                    <a:pt x="1252" y="348"/>
                    <a:pt x="1192" y="348"/>
                    <a:pt x="1133" y="338"/>
                  </a:cubicBezTo>
                  <a:cubicBezTo>
                    <a:pt x="1024" y="328"/>
                    <a:pt x="905" y="298"/>
                    <a:pt x="775" y="278"/>
                  </a:cubicBezTo>
                  <a:cubicBezTo>
                    <a:pt x="656" y="248"/>
                    <a:pt x="547" y="219"/>
                    <a:pt x="448" y="169"/>
                  </a:cubicBezTo>
                  <a:cubicBezTo>
                    <a:pt x="388" y="149"/>
                    <a:pt x="349" y="120"/>
                    <a:pt x="299" y="100"/>
                  </a:cubicBezTo>
                  <a:cubicBezTo>
                    <a:pt x="259" y="70"/>
                    <a:pt x="229" y="3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4669375" y="1145400"/>
              <a:ext cx="40725" cy="51400"/>
            </a:xfrm>
            <a:custGeom>
              <a:avLst/>
              <a:gdLst/>
              <a:ahLst/>
              <a:cxnLst/>
              <a:rect l="l" t="t" r="r" b="b"/>
              <a:pathLst>
                <a:path w="1629" h="2056" extrusionOk="0">
                  <a:moveTo>
                    <a:pt x="150" y="179"/>
                  </a:moveTo>
                  <a:lnTo>
                    <a:pt x="190" y="189"/>
                  </a:lnTo>
                  <a:lnTo>
                    <a:pt x="289" y="219"/>
                  </a:lnTo>
                  <a:cubicBezTo>
                    <a:pt x="487" y="278"/>
                    <a:pt x="686" y="338"/>
                    <a:pt x="894" y="378"/>
                  </a:cubicBezTo>
                  <a:cubicBezTo>
                    <a:pt x="1026" y="403"/>
                    <a:pt x="1157" y="427"/>
                    <a:pt x="1288" y="443"/>
                  </a:cubicBezTo>
                  <a:lnTo>
                    <a:pt x="1288" y="443"/>
                  </a:lnTo>
                  <a:cubicBezTo>
                    <a:pt x="1218" y="563"/>
                    <a:pt x="1145" y="684"/>
                    <a:pt x="1073" y="804"/>
                  </a:cubicBezTo>
                  <a:lnTo>
                    <a:pt x="894" y="1102"/>
                  </a:lnTo>
                  <a:lnTo>
                    <a:pt x="686" y="1380"/>
                  </a:lnTo>
                  <a:lnTo>
                    <a:pt x="477" y="1668"/>
                  </a:lnTo>
                  <a:lnTo>
                    <a:pt x="398" y="1768"/>
                  </a:lnTo>
                  <a:lnTo>
                    <a:pt x="368" y="1807"/>
                  </a:lnTo>
                  <a:lnTo>
                    <a:pt x="348" y="1827"/>
                  </a:lnTo>
                  <a:lnTo>
                    <a:pt x="338" y="1807"/>
                  </a:lnTo>
                  <a:cubicBezTo>
                    <a:pt x="329" y="1777"/>
                    <a:pt x="318" y="1748"/>
                    <a:pt x="309" y="1708"/>
                  </a:cubicBezTo>
                  <a:lnTo>
                    <a:pt x="298" y="1638"/>
                  </a:lnTo>
                  <a:cubicBezTo>
                    <a:pt x="289" y="1618"/>
                    <a:pt x="289" y="1589"/>
                    <a:pt x="279" y="1559"/>
                  </a:cubicBezTo>
                  <a:cubicBezTo>
                    <a:pt x="269" y="1440"/>
                    <a:pt x="259" y="1320"/>
                    <a:pt x="259" y="1201"/>
                  </a:cubicBezTo>
                  <a:cubicBezTo>
                    <a:pt x="239" y="953"/>
                    <a:pt x="190" y="735"/>
                    <a:pt x="170" y="497"/>
                  </a:cubicBezTo>
                  <a:lnTo>
                    <a:pt x="140" y="219"/>
                  </a:lnTo>
                  <a:cubicBezTo>
                    <a:pt x="150" y="199"/>
                    <a:pt x="140" y="179"/>
                    <a:pt x="150" y="179"/>
                  </a:cubicBezTo>
                  <a:close/>
                  <a:moveTo>
                    <a:pt x="1" y="0"/>
                  </a:moveTo>
                  <a:lnTo>
                    <a:pt x="1" y="10"/>
                  </a:lnTo>
                  <a:lnTo>
                    <a:pt x="1" y="49"/>
                  </a:lnTo>
                  <a:lnTo>
                    <a:pt x="11" y="109"/>
                  </a:lnTo>
                  <a:lnTo>
                    <a:pt x="60" y="517"/>
                  </a:lnTo>
                  <a:cubicBezTo>
                    <a:pt x="90" y="745"/>
                    <a:pt x="140" y="983"/>
                    <a:pt x="150" y="1212"/>
                  </a:cubicBezTo>
                  <a:cubicBezTo>
                    <a:pt x="159" y="1331"/>
                    <a:pt x="159" y="1450"/>
                    <a:pt x="170" y="1569"/>
                  </a:cubicBezTo>
                  <a:cubicBezTo>
                    <a:pt x="179" y="1598"/>
                    <a:pt x="179" y="1629"/>
                    <a:pt x="190" y="1658"/>
                  </a:cubicBezTo>
                  <a:lnTo>
                    <a:pt x="199" y="1768"/>
                  </a:lnTo>
                  <a:cubicBezTo>
                    <a:pt x="229" y="1847"/>
                    <a:pt x="249" y="1926"/>
                    <a:pt x="279" y="1996"/>
                  </a:cubicBezTo>
                  <a:lnTo>
                    <a:pt x="309" y="2055"/>
                  </a:lnTo>
                  <a:cubicBezTo>
                    <a:pt x="318" y="2046"/>
                    <a:pt x="329" y="2026"/>
                    <a:pt x="348" y="2015"/>
                  </a:cubicBezTo>
                  <a:lnTo>
                    <a:pt x="428" y="1916"/>
                  </a:lnTo>
                  <a:lnTo>
                    <a:pt x="576" y="1748"/>
                  </a:lnTo>
                  <a:lnTo>
                    <a:pt x="805" y="1479"/>
                  </a:lnTo>
                  <a:lnTo>
                    <a:pt x="1024" y="1201"/>
                  </a:lnTo>
                  <a:lnTo>
                    <a:pt x="1232" y="923"/>
                  </a:lnTo>
                  <a:cubicBezTo>
                    <a:pt x="1361" y="735"/>
                    <a:pt x="1500" y="536"/>
                    <a:pt x="1629" y="347"/>
                  </a:cubicBezTo>
                  <a:lnTo>
                    <a:pt x="1527" y="279"/>
                  </a:lnTo>
                  <a:lnTo>
                    <a:pt x="1530" y="208"/>
                  </a:lnTo>
                  <a:lnTo>
                    <a:pt x="1530" y="208"/>
                  </a:lnTo>
                  <a:cubicBezTo>
                    <a:pt x="1495" y="209"/>
                    <a:pt x="1461" y="210"/>
                    <a:pt x="1426" y="210"/>
                  </a:cubicBezTo>
                  <a:cubicBezTo>
                    <a:pt x="1425" y="210"/>
                    <a:pt x="1424" y="210"/>
                    <a:pt x="1423" y="210"/>
                  </a:cubicBezTo>
                  <a:lnTo>
                    <a:pt x="1423" y="210"/>
                  </a:lnTo>
                  <a:lnTo>
                    <a:pt x="1421" y="208"/>
                  </a:lnTo>
                  <a:cubicBezTo>
                    <a:pt x="1421" y="209"/>
                    <a:pt x="1420" y="209"/>
                    <a:pt x="1420" y="210"/>
                  </a:cubicBezTo>
                  <a:lnTo>
                    <a:pt x="1420" y="210"/>
                  </a:lnTo>
                  <a:cubicBezTo>
                    <a:pt x="1058" y="209"/>
                    <a:pt x="689" y="160"/>
                    <a:pt x="329" y="80"/>
                  </a:cubicBezTo>
                  <a:lnTo>
                    <a:pt x="130" y="3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4490900" y="1151025"/>
              <a:ext cx="115450" cy="71850"/>
            </a:xfrm>
            <a:custGeom>
              <a:avLst/>
              <a:gdLst/>
              <a:ahLst/>
              <a:cxnLst/>
              <a:rect l="l" t="t" r="r" b="b"/>
              <a:pathLst>
                <a:path w="4618" h="2874" extrusionOk="0">
                  <a:moveTo>
                    <a:pt x="3209" y="1"/>
                  </a:moveTo>
                  <a:cubicBezTo>
                    <a:pt x="3205" y="1"/>
                    <a:pt x="3202" y="1"/>
                    <a:pt x="3198" y="3"/>
                  </a:cubicBezTo>
                  <a:lnTo>
                    <a:pt x="3148" y="53"/>
                  </a:lnTo>
                  <a:lnTo>
                    <a:pt x="3019" y="212"/>
                  </a:lnTo>
                  <a:lnTo>
                    <a:pt x="2801" y="490"/>
                  </a:lnTo>
                  <a:lnTo>
                    <a:pt x="2572" y="748"/>
                  </a:lnTo>
                  <a:cubicBezTo>
                    <a:pt x="2493" y="837"/>
                    <a:pt x="2404" y="917"/>
                    <a:pt x="2324" y="996"/>
                  </a:cubicBezTo>
                  <a:lnTo>
                    <a:pt x="1798" y="1463"/>
                  </a:lnTo>
                  <a:cubicBezTo>
                    <a:pt x="1609" y="1612"/>
                    <a:pt x="1420" y="1751"/>
                    <a:pt x="1222" y="1890"/>
                  </a:cubicBezTo>
                  <a:cubicBezTo>
                    <a:pt x="835" y="2168"/>
                    <a:pt x="418" y="2397"/>
                    <a:pt x="1" y="2624"/>
                  </a:cubicBezTo>
                  <a:lnTo>
                    <a:pt x="200" y="2873"/>
                  </a:lnTo>
                  <a:cubicBezTo>
                    <a:pt x="577" y="2585"/>
                    <a:pt x="974" y="2317"/>
                    <a:pt x="1331" y="2009"/>
                  </a:cubicBezTo>
                  <a:cubicBezTo>
                    <a:pt x="1520" y="1860"/>
                    <a:pt x="1709" y="1711"/>
                    <a:pt x="1887" y="1562"/>
                  </a:cubicBezTo>
                  <a:lnTo>
                    <a:pt x="2404" y="1076"/>
                  </a:lnTo>
                  <a:cubicBezTo>
                    <a:pt x="2483" y="996"/>
                    <a:pt x="2583" y="917"/>
                    <a:pt x="2652" y="828"/>
                  </a:cubicBezTo>
                  <a:lnTo>
                    <a:pt x="2890" y="559"/>
                  </a:lnTo>
                  <a:lnTo>
                    <a:pt x="3128" y="292"/>
                  </a:lnTo>
                  <a:lnTo>
                    <a:pt x="3218" y="192"/>
                  </a:lnTo>
                  <a:lnTo>
                    <a:pt x="3228" y="172"/>
                  </a:lnTo>
                  <a:cubicBezTo>
                    <a:pt x="3238" y="172"/>
                    <a:pt x="3247" y="182"/>
                    <a:pt x="3247" y="182"/>
                  </a:cubicBezTo>
                  <a:lnTo>
                    <a:pt x="3287" y="212"/>
                  </a:lnTo>
                  <a:cubicBezTo>
                    <a:pt x="3684" y="450"/>
                    <a:pt x="4101" y="669"/>
                    <a:pt x="4509" y="877"/>
                  </a:cubicBezTo>
                  <a:lnTo>
                    <a:pt x="4618" y="649"/>
                  </a:lnTo>
                  <a:cubicBezTo>
                    <a:pt x="4201" y="480"/>
                    <a:pt x="3774" y="292"/>
                    <a:pt x="3367" y="83"/>
                  </a:cubicBezTo>
                  <a:lnTo>
                    <a:pt x="3258" y="23"/>
                  </a:lnTo>
                  <a:cubicBezTo>
                    <a:pt x="3242" y="15"/>
                    <a:pt x="3225" y="1"/>
                    <a:pt x="3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4462125" y="1075900"/>
              <a:ext cx="47925" cy="124875"/>
            </a:xfrm>
            <a:custGeom>
              <a:avLst/>
              <a:gdLst/>
              <a:ahLst/>
              <a:cxnLst/>
              <a:rect l="l" t="t" r="r" b="b"/>
              <a:pathLst>
                <a:path w="1917" h="4995" extrusionOk="0">
                  <a:moveTo>
                    <a:pt x="894" y="0"/>
                  </a:moveTo>
                  <a:lnTo>
                    <a:pt x="705" y="168"/>
                  </a:lnTo>
                  <a:cubicBezTo>
                    <a:pt x="864" y="338"/>
                    <a:pt x="1022" y="506"/>
                    <a:pt x="1192" y="675"/>
                  </a:cubicBezTo>
                  <a:cubicBezTo>
                    <a:pt x="1351" y="834"/>
                    <a:pt x="1519" y="993"/>
                    <a:pt x="1688" y="1152"/>
                  </a:cubicBezTo>
                  <a:lnTo>
                    <a:pt x="1728" y="1192"/>
                  </a:lnTo>
                  <a:cubicBezTo>
                    <a:pt x="1728" y="1192"/>
                    <a:pt x="1737" y="1192"/>
                    <a:pt x="1737" y="1201"/>
                  </a:cubicBezTo>
                  <a:lnTo>
                    <a:pt x="1728" y="1221"/>
                  </a:lnTo>
                  <a:lnTo>
                    <a:pt x="1658" y="1340"/>
                  </a:lnTo>
                  <a:lnTo>
                    <a:pt x="1459" y="1638"/>
                  </a:lnTo>
                  <a:lnTo>
                    <a:pt x="1271" y="1936"/>
                  </a:lnTo>
                  <a:cubicBezTo>
                    <a:pt x="1212" y="2035"/>
                    <a:pt x="1161" y="2145"/>
                    <a:pt x="1112" y="2244"/>
                  </a:cubicBezTo>
                  <a:lnTo>
                    <a:pt x="784" y="2880"/>
                  </a:lnTo>
                  <a:cubicBezTo>
                    <a:pt x="695" y="3098"/>
                    <a:pt x="596" y="3316"/>
                    <a:pt x="506" y="3535"/>
                  </a:cubicBezTo>
                  <a:cubicBezTo>
                    <a:pt x="318" y="3972"/>
                    <a:pt x="169" y="4428"/>
                    <a:pt x="0" y="4865"/>
                  </a:cubicBezTo>
                  <a:lnTo>
                    <a:pt x="298" y="4994"/>
                  </a:lnTo>
                  <a:cubicBezTo>
                    <a:pt x="397" y="4528"/>
                    <a:pt x="497" y="4061"/>
                    <a:pt x="656" y="3614"/>
                  </a:cubicBezTo>
                  <a:cubicBezTo>
                    <a:pt x="735" y="3386"/>
                    <a:pt x="814" y="3158"/>
                    <a:pt x="903" y="2939"/>
                  </a:cubicBezTo>
                  <a:lnTo>
                    <a:pt x="1212" y="2304"/>
                  </a:lnTo>
                  <a:cubicBezTo>
                    <a:pt x="1261" y="2204"/>
                    <a:pt x="1311" y="2095"/>
                    <a:pt x="1370" y="1995"/>
                  </a:cubicBezTo>
                  <a:lnTo>
                    <a:pt x="1569" y="1698"/>
                  </a:lnTo>
                  <a:lnTo>
                    <a:pt x="1757" y="1410"/>
                  </a:lnTo>
                  <a:lnTo>
                    <a:pt x="1876" y="1241"/>
                  </a:lnTo>
                  <a:lnTo>
                    <a:pt x="1916" y="1181"/>
                  </a:lnTo>
                  <a:cubicBezTo>
                    <a:pt x="1916" y="1172"/>
                    <a:pt x="1887" y="1152"/>
                    <a:pt x="1876" y="1142"/>
                  </a:cubicBezTo>
                  <a:lnTo>
                    <a:pt x="1787" y="1042"/>
                  </a:lnTo>
                  <a:cubicBezTo>
                    <a:pt x="1638" y="874"/>
                    <a:pt x="1479" y="705"/>
                    <a:pt x="1331" y="536"/>
                  </a:cubicBezTo>
                  <a:cubicBezTo>
                    <a:pt x="1181" y="358"/>
                    <a:pt x="1042" y="179"/>
                    <a:pt x="89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4529150" y="1031200"/>
              <a:ext cx="106000" cy="81450"/>
            </a:xfrm>
            <a:custGeom>
              <a:avLst/>
              <a:gdLst/>
              <a:ahLst/>
              <a:cxnLst/>
              <a:rect l="l" t="t" r="r" b="b"/>
              <a:pathLst>
                <a:path w="4240" h="3258" extrusionOk="0">
                  <a:moveTo>
                    <a:pt x="199" y="1"/>
                  </a:moveTo>
                  <a:lnTo>
                    <a:pt x="0" y="180"/>
                  </a:lnTo>
                  <a:lnTo>
                    <a:pt x="129" y="288"/>
                  </a:lnTo>
                  <a:cubicBezTo>
                    <a:pt x="168" y="319"/>
                    <a:pt x="208" y="348"/>
                    <a:pt x="248" y="388"/>
                  </a:cubicBezTo>
                  <a:lnTo>
                    <a:pt x="477" y="616"/>
                  </a:lnTo>
                  <a:cubicBezTo>
                    <a:pt x="645" y="755"/>
                    <a:pt x="804" y="894"/>
                    <a:pt x="963" y="1043"/>
                  </a:cubicBezTo>
                  <a:lnTo>
                    <a:pt x="1459" y="1460"/>
                  </a:lnTo>
                  <a:lnTo>
                    <a:pt x="1966" y="1857"/>
                  </a:lnTo>
                  <a:lnTo>
                    <a:pt x="2492" y="2235"/>
                  </a:lnTo>
                  <a:cubicBezTo>
                    <a:pt x="2671" y="2354"/>
                    <a:pt x="2849" y="2483"/>
                    <a:pt x="3028" y="2602"/>
                  </a:cubicBezTo>
                  <a:cubicBezTo>
                    <a:pt x="3207" y="2711"/>
                    <a:pt x="3385" y="2841"/>
                    <a:pt x="3575" y="2949"/>
                  </a:cubicBezTo>
                  <a:cubicBezTo>
                    <a:pt x="3763" y="3049"/>
                    <a:pt x="3941" y="3168"/>
                    <a:pt x="4131" y="3258"/>
                  </a:cubicBezTo>
                  <a:lnTo>
                    <a:pt x="4239" y="3039"/>
                  </a:lnTo>
                  <a:cubicBezTo>
                    <a:pt x="4051" y="2949"/>
                    <a:pt x="3862" y="2860"/>
                    <a:pt x="3663" y="2771"/>
                  </a:cubicBezTo>
                  <a:cubicBezTo>
                    <a:pt x="3475" y="2682"/>
                    <a:pt x="3296" y="2572"/>
                    <a:pt x="3107" y="2473"/>
                  </a:cubicBezTo>
                  <a:cubicBezTo>
                    <a:pt x="2919" y="2374"/>
                    <a:pt x="2740" y="2254"/>
                    <a:pt x="2562" y="2135"/>
                  </a:cubicBezTo>
                  <a:cubicBezTo>
                    <a:pt x="2383" y="2026"/>
                    <a:pt x="2214" y="1897"/>
                    <a:pt x="2035" y="1768"/>
                  </a:cubicBezTo>
                  <a:cubicBezTo>
                    <a:pt x="1867" y="1639"/>
                    <a:pt x="1698" y="1500"/>
                    <a:pt x="1539" y="1371"/>
                  </a:cubicBezTo>
                  <a:cubicBezTo>
                    <a:pt x="1370" y="1222"/>
                    <a:pt x="1221" y="1073"/>
                    <a:pt x="1062" y="934"/>
                  </a:cubicBezTo>
                  <a:cubicBezTo>
                    <a:pt x="914" y="775"/>
                    <a:pt x="764" y="626"/>
                    <a:pt x="625" y="467"/>
                  </a:cubicBezTo>
                  <a:lnTo>
                    <a:pt x="417" y="229"/>
                  </a:lnTo>
                  <a:cubicBezTo>
                    <a:pt x="387" y="189"/>
                    <a:pt x="347" y="149"/>
                    <a:pt x="307" y="110"/>
                  </a:cubicBezTo>
                  <a:lnTo>
                    <a:pt x="1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4547500" y="1014825"/>
              <a:ext cx="98325" cy="75725"/>
            </a:xfrm>
            <a:custGeom>
              <a:avLst/>
              <a:gdLst/>
              <a:ahLst/>
              <a:cxnLst/>
              <a:rect l="l" t="t" r="r" b="b"/>
              <a:pathLst>
                <a:path w="3933" h="3029" extrusionOk="0">
                  <a:moveTo>
                    <a:pt x="199" y="1"/>
                  </a:moveTo>
                  <a:lnTo>
                    <a:pt x="1" y="179"/>
                  </a:lnTo>
                  <a:lnTo>
                    <a:pt x="120" y="279"/>
                  </a:lnTo>
                  <a:cubicBezTo>
                    <a:pt x="160" y="308"/>
                    <a:pt x="199" y="338"/>
                    <a:pt x="229" y="368"/>
                  </a:cubicBezTo>
                  <a:lnTo>
                    <a:pt x="447" y="576"/>
                  </a:lnTo>
                  <a:cubicBezTo>
                    <a:pt x="597" y="705"/>
                    <a:pt x="745" y="835"/>
                    <a:pt x="894" y="974"/>
                  </a:cubicBezTo>
                  <a:lnTo>
                    <a:pt x="1351" y="1351"/>
                  </a:lnTo>
                  <a:lnTo>
                    <a:pt x="1828" y="1728"/>
                  </a:lnTo>
                  <a:lnTo>
                    <a:pt x="2314" y="2075"/>
                  </a:lnTo>
                  <a:cubicBezTo>
                    <a:pt x="2473" y="2185"/>
                    <a:pt x="2642" y="2304"/>
                    <a:pt x="2801" y="2413"/>
                  </a:cubicBezTo>
                  <a:cubicBezTo>
                    <a:pt x="2969" y="2523"/>
                    <a:pt x="3138" y="2631"/>
                    <a:pt x="3307" y="2731"/>
                  </a:cubicBezTo>
                  <a:cubicBezTo>
                    <a:pt x="3476" y="2830"/>
                    <a:pt x="3644" y="2940"/>
                    <a:pt x="3823" y="3029"/>
                  </a:cubicBezTo>
                  <a:lnTo>
                    <a:pt x="3933" y="2801"/>
                  </a:lnTo>
                  <a:cubicBezTo>
                    <a:pt x="3754" y="2731"/>
                    <a:pt x="3585" y="2642"/>
                    <a:pt x="3406" y="2562"/>
                  </a:cubicBezTo>
                  <a:cubicBezTo>
                    <a:pt x="3227" y="2472"/>
                    <a:pt x="3059" y="2373"/>
                    <a:pt x="2880" y="2284"/>
                  </a:cubicBezTo>
                  <a:cubicBezTo>
                    <a:pt x="2711" y="2194"/>
                    <a:pt x="2543" y="2086"/>
                    <a:pt x="2373" y="1976"/>
                  </a:cubicBezTo>
                  <a:cubicBezTo>
                    <a:pt x="2215" y="1867"/>
                    <a:pt x="2056" y="1748"/>
                    <a:pt x="1887" y="1638"/>
                  </a:cubicBezTo>
                  <a:cubicBezTo>
                    <a:pt x="1738" y="1519"/>
                    <a:pt x="1579" y="1391"/>
                    <a:pt x="1431" y="1261"/>
                  </a:cubicBezTo>
                  <a:cubicBezTo>
                    <a:pt x="1281" y="1132"/>
                    <a:pt x="1142" y="993"/>
                    <a:pt x="994" y="864"/>
                  </a:cubicBezTo>
                  <a:cubicBezTo>
                    <a:pt x="855" y="715"/>
                    <a:pt x="725" y="576"/>
                    <a:pt x="586" y="437"/>
                  </a:cubicBezTo>
                  <a:lnTo>
                    <a:pt x="398" y="209"/>
                  </a:lnTo>
                  <a:cubicBezTo>
                    <a:pt x="368" y="169"/>
                    <a:pt x="328" y="140"/>
                    <a:pt x="299" y="100"/>
                  </a:cubicBezTo>
                  <a:lnTo>
                    <a:pt x="1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4462850" y="1197025"/>
              <a:ext cx="32050" cy="26325"/>
            </a:xfrm>
            <a:custGeom>
              <a:avLst/>
              <a:gdLst/>
              <a:ahLst/>
              <a:cxnLst/>
              <a:rect l="l" t="t" r="r" b="b"/>
              <a:pathLst>
                <a:path w="1282" h="1053" extrusionOk="0">
                  <a:moveTo>
                    <a:pt x="259" y="0"/>
                  </a:moveTo>
                  <a:lnTo>
                    <a:pt x="1" y="129"/>
                  </a:lnTo>
                  <a:cubicBezTo>
                    <a:pt x="51" y="179"/>
                    <a:pt x="110" y="228"/>
                    <a:pt x="170" y="268"/>
                  </a:cubicBezTo>
                  <a:lnTo>
                    <a:pt x="329" y="378"/>
                  </a:lnTo>
                  <a:cubicBezTo>
                    <a:pt x="428" y="447"/>
                    <a:pt x="537" y="517"/>
                    <a:pt x="636" y="576"/>
                  </a:cubicBezTo>
                  <a:cubicBezTo>
                    <a:pt x="726" y="645"/>
                    <a:pt x="815" y="725"/>
                    <a:pt x="905" y="804"/>
                  </a:cubicBezTo>
                  <a:cubicBezTo>
                    <a:pt x="954" y="844"/>
                    <a:pt x="1004" y="884"/>
                    <a:pt x="1053" y="934"/>
                  </a:cubicBezTo>
                  <a:cubicBezTo>
                    <a:pt x="1103" y="974"/>
                    <a:pt x="1172" y="1023"/>
                    <a:pt x="1242" y="1053"/>
                  </a:cubicBezTo>
                  <a:lnTo>
                    <a:pt x="1282" y="784"/>
                  </a:lnTo>
                  <a:cubicBezTo>
                    <a:pt x="1242" y="755"/>
                    <a:pt x="1202" y="765"/>
                    <a:pt x="1152" y="745"/>
                  </a:cubicBezTo>
                  <a:cubicBezTo>
                    <a:pt x="1103" y="725"/>
                    <a:pt x="1053" y="705"/>
                    <a:pt x="1004" y="676"/>
                  </a:cubicBezTo>
                  <a:cubicBezTo>
                    <a:pt x="894" y="616"/>
                    <a:pt x="795" y="557"/>
                    <a:pt x="696" y="477"/>
                  </a:cubicBezTo>
                  <a:cubicBezTo>
                    <a:pt x="596" y="418"/>
                    <a:pt x="507" y="338"/>
                    <a:pt x="428" y="259"/>
                  </a:cubicBezTo>
                  <a:cubicBezTo>
                    <a:pt x="388" y="219"/>
                    <a:pt x="358" y="169"/>
                    <a:pt x="318" y="129"/>
                  </a:cubicBezTo>
                  <a:cubicBezTo>
                    <a:pt x="289" y="89"/>
                    <a:pt x="279" y="4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4538325" y="1079850"/>
              <a:ext cx="46925" cy="50425"/>
            </a:xfrm>
            <a:custGeom>
              <a:avLst/>
              <a:gdLst/>
              <a:ahLst/>
              <a:cxnLst/>
              <a:rect l="l" t="t" r="r" b="b"/>
              <a:pathLst>
                <a:path w="1877" h="2017" extrusionOk="0">
                  <a:moveTo>
                    <a:pt x="572" y="227"/>
                  </a:moveTo>
                  <a:cubicBezTo>
                    <a:pt x="573" y="227"/>
                    <a:pt x="575" y="228"/>
                    <a:pt x="576" y="229"/>
                  </a:cubicBezTo>
                  <a:lnTo>
                    <a:pt x="606" y="249"/>
                  </a:lnTo>
                  <a:lnTo>
                    <a:pt x="695" y="319"/>
                  </a:lnTo>
                  <a:cubicBezTo>
                    <a:pt x="953" y="536"/>
                    <a:pt x="1232" y="742"/>
                    <a:pt x="1530" y="907"/>
                  </a:cubicBezTo>
                  <a:lnTo>
                    <a:pt x="1530" y="907"/>
                  </a:lnTo>
                  <a:cubicBezTo>
                    <a:pt x="1419" y="992"/>
                    <a:pt x="1307" y="1077"/>
                    <a:pt x="1192" y="1162"/>
                  </a:cubicBezTo>
                  <a:lnTo>
                    <a:pt x="913" y="1361"/>
                  </a:lnTo>
                  <a:lnTo>
                    <a:pt x="616" y="1550"/>
                  </a:lnTo>
                  <a:lnTo>
                    <a:pt x="308" y="1729"/>
                  </a:lnTo>
                  <a:lnTo>
                    <a:pt x="199" y="1788"/>
                  </a:lnTo>
                  <a:lnTo>
                    <a:pt x="159" y="1808"/>
                  </a:lnTo>
                  <a:lnTo>
                    <a:pt x="129" y="1828"/>
                  </a:lnTo>
                  <a:lnTo>
                    <a:pt x="129" y="1798"/>
                  </a:lnTo>
                  <a:cubicBezTo>
                    <a:pt x="129" y="1768"/>
                    <a:pt x="129" y="1738"/>
                    <a:pt x="139" y="1698"/>
                  </a:cubicBezTo>
                  <a:lnTo>
                    <a:pt x="149" y="1629"/>
                  </a:lnTo>
                  <a:cubicBezTo>
                    <a:pt x="159" y="1609"/>
                    <a:pt x="169" y="1579"/>
                    <a:pt x="179" y="1550"/>
                  </a:cubicBezTo>
                  <a:cubicBezTo>
                    <a:pt x="209" y="1440"/>
                    <a:pt x="249" y="1321"/>
                    <a:pt x="288" y="1212"/>
                  </a:cubicBezTo>
                  <a:cubicBezTo>
                    <a:pt x="357" y="974"/>
                    <a:pt x="408" y="756"/>
                    <a:pt x="477" y="527"/>
                  </a:cubicBezTo>
                  <a:lnTo>
                    <a:pt x="556" y="259"/>
                  </a:lnTo>
                  <a:cubicBezTo>
                    <a:pt x="565" y="250"/>
                    <a:pt x="566" y="227"/>
                    <a:pt x="572" y="227"/>
                  </a:cubicBezTo>
                  <a:close/>
                  <a:moveTo>
                    <a:pt x="516" y="1"/>
                  </a:moveTo>
                  <a:cubicBezTo>
                    <a:pt x="507" y="1"/>
                    <a:pt x="507" y="10"/>
                    <a:pt x="507" y="21"/>
                  </a:cubicBezTo>
                  <a:lnTo>
                    <a:pt x="496" y="50"/>
                  </a:lnTo>
                  <a:lnTo>
                    <a:pt x="477" y="110"/>
                  </a:lnTo>
                  <a:lnTo>
                    <a:pt x="417" y="308"/>
                  </a:lnTo>
                  <a:cubicBezTo>
                    <a:pt x="397" y="408"/>
                    <a:pt x="368" y="507"/>
                    <a:pt x="368" y="507"/>
                  </a:cubicBezTo>
                  <a:cubicBezTo>
                    <a:pt x="308" y="725"/>
                    <a:pt x="258" y="964"/>
                    <a:pt x="179" y="1182"/>
                  </a:cubicBezTo>
                  <a:cubicBezTo>
                    <a:pt x="149" y="1292"/>
                    <a:pt x="99" y="1401"/>
                    <a:pt x="70" y="1520"/>
                  </a:cubicBezTo>
                  <a:lnTo>
                    <a:pt x="40" y="1609"/>
                  </a:lnTo>
                  <a:lnTo>
                    <a:pt x="20" y="1709"/>
                  </a:lnTo>
                  <a:cubicBezTo>
                    <a:pt x="10" y="1798"/>
                    <a:pt x="0" y="1877"/>
                    <a:pt x="0" y="1957"/>
                  </a:cubicBezTo>
                  <a:lnTo>
                    <a:pt x="0" y="2016"/>
                  </a:lnTo>
                  <a:cubicBezTo>
                    <a:pt x="20" y="2016"/>
                    <a:pt x="40" y="2007"/>
                    <a:pt x="60" y="1996"/>
                  </a:cubicBezTo>
                  <a:lnTo>
                    <a:pt x="169" y="1937"/>
                  </a:lnTo>
                  <a:lnTo>
                    <a:pt x="368" y="1837"/>
                  </a:lnTo>
                  <a:lnTo>
                    <a:pt x="686" y="1679"/>
                  </a:lnTo>
                  <a:lnTo>
                    <a:pt x="993" y="1510"/>
                  </a:lnTo>
                  <a:lnTo>
                    <a:pt x="1291" y="1331"/>
                  </a:lnTo>
                  <a:cubicBezTo>
                    <a:pt x="1489" y="1212"/>
                    <a:pt x="1688" y="1083"/>
                    <a:pt x="1877" y="954"/>
                  </a:cubicBezTo>
                  <a:lnTo>
                    <a:pt x="1812" y="857"/>
                  </a:lnTo>
                  <a:lnTo>
                    <a:pt x="1847" y="785"/>
                  </a:lnTo>
                  <a:cubicBezTo>
                    <a:pt x="1480" y="646"/>
                    <a:pt x="1122" y="438"/>
                    <a:pt x="785" y="200"/>
                  </a:cubicBezTo>
                  <a:lnTo>
                    <a:pt x="616" y="80"/>
                  </a:lnTo>
                  <a:cubicBezTo>
                    <a:pt x="616" y="80"/>
                    <a:pt x="586" y="70"/>
                    <a:pt x="566" y="50"/>
                  </a:cubicBezTo>
                  <a:lnTo>
                    <a:pt x="527" y="10"/>
                  </a:lnTo>
                  <a:lnTo>
                    <a:pt x="51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4358850" y="1047325"/>
              <a:ext cx="125625" cy="37775"/>
            </a:xfrm>
            <a:custGeom>
              <a:avLst/>
              <a:gdLst/>
              <a:ahLst/>
              <a:cxnLst/>
              <a:rect l="l" t="t" r="r" b="b"/>
              <a:pathLst>
                <a:path w="5025" h="1511" extrusionOk="0">
                  <a:moveTo>
                    <a:pt x="3952" y="1"/>
                  </a:moveTo>
                  <a:lnTo>
                    <a:pt x="3893" y="41"/>
                  </a:lnTo>
                  <a:lnTo>
                    <a:pt x="3714" y="130"/>
                  </a:lnTo>
                  <a:lnTo>
                    <a:pt x="3406" y="299"/>
                  </a:lnTo>
                  <a:lnTo>
                    <a:pt x="3099" y="458"/>
                  </a:lnTo>
                  <a:cubicBezTo>
                    <a:pt x="2989" y="508"/>
                    <a:pt x="2880" y="547"/>
                    <a:pt x="2771" y="587"/>
                  </a:cubicBezTo>
                  <a:lnTo>
                    <a:pt x="2106" y="825"/>
                  </a:lnTo>
                  <a:cubicBezTo>
                    <a:pt x="1877" y="885"/>
                    <a:pt x="1649" y="945"/>
                    <a:pt x="1411" y="994"/>
                  </a:cubicBezTo>
                  <a:cubicBezTo>
                    <a:pt x="954" y="1113"/>
                    <a:pt x="477" y="1153"/>
                    <a:pt x="1" y="1203"/>
                  </a:cubicBezTo>
                  <a:lnTo>
                    <a:pt x="90" y="1510"/>
                  </a:lnTo>
                  <a:cubicBezTo>
                    <a:pt x="546" y="1401"/>
                    <a:pt x="1013" y="1302"/>
                    <a:pt x="1470" y="1153"/>
                  </a:cubicBezTo>
                  <a:lnTo>
                    <a:pt x="2155" y="945"/>
                  </a:lnTo>
                  <a:lnTo>
                    <a:pt x="2810" y="696"/>
                  </a:lnTo>
                  <a:cubicBezTo>
                    <a:pt x="2920" y="647"/>
                    <a:pt x="3039" y="616"/>
                    <a:pt x="3138" y="557"/>
                  </a:cubicBezTo>
                  <a:lnTo>
                    <a:pt x="3456" y="408"/>
                  </a:lnTo>
                  <a:lnTo>
                    <a:pt x="3774" y="249"/>
                  </a:lnTo>
                  <a:lnTo>
                    <a:pt x="3902" y="190"/>
                  </a:lnTo>
                  <a:lnTo>
                    <a:pt x="3922" y="180"/>
                  </a:lnTo>
                  <a:cubicBezTo>
                    <a:pt x="3933" y="180"/>
                    <a:pt x="3933" y="190"/>
                    <a:pt x="3933" y="190"/>
                  </a:cubicBezTo>
                  <a:lnTo>
                    <a:pt x="3962" y="230"/>
                  </a:lnTo>
                  <a:cubicBezTo>
                    <a:pt x="4111" y="418"/>
                    <a:pt x="4250" y="607"/>
                    <a:pt x="4389" y="786"/>
                  </a:cubicBezTo>
                  <a:cubicBezTo>
                    <a:pt x="4538" y="964"/>
                    <a:pt x="4687" y="1133"/>
                    <a:pt x="4836" y="1311"/>
                  </a:cubicBezTo>
                  <a:lnTo>
                    <a:pt x="5025" y="1143"/>
                  </a:lnTo>
                  <a:cubicBezTo>
                    <a:pt x="4866" y="984"/>
                    <a:pt x="4707" y="825"/>
                    <a:pt x="4548" y="656"/>
                  </a:cubicBezTo>
                  <a:cubicBezTo>
                    <a:pt x="4389" y="488"/>
                    <a:pt x="4240" y="319"/>
                    <a:pt x="4081" y="140"/>
                  </a:cubicBezTo>
                  <a:lnTo>
                    <a:pt x="4002" y="51"/>
                  </a:lnTo>
                  <a:cubicBezTo>
                    <a:pt x="3982" y="31"/>
                    <a:pt x="3972" y="1"/>
                    <a:pt x="395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4339500" y="945075"/>
              <a:ext cx="79700" cy="109725"/>
            </a:xfrm>
            <a:custGeom>
              <a:avLst/>
              <a:gdLst/>
              <a:ahLst/>
              <a:cxnLst/>
              <a:rect l="l" t="t" r="r" b="b"/>
              <a:pathLst>
                <a:path w="3188" h="4389" extrusionOk="0">
                  <a:moveTo>
                    <a:pt x="2681" y="0"/>
                  </a:moveTo>
                  <a:lnTo>
                    <a:pt x="2452" y="80"/>
                  </a:lnTo>
                  <a:cubicBezTo>
                    <a:pt x="2611" y="516"/>
                    <a:pt x="2780" y="944"/>
                    <a:pt x="2979" y="1370"/>
                  </a:cubicBezTo>
                  <a:lnTo>
                    <a:pt x="3008" y="1410"/>
                  </a:lnTo>
                  <a:lnTo>
                    <a:pt x="3008" y="1430"/>
                  </a:lnTo>
                  <a:lnTo>
                    <a:pt x="2999" y="1440"/>
                  </a:lnTo>
                  <a:lnTo>
                    <a:pt x="2880" y="1520"/>
                  </a:lnTo>
                  <a:lnTo>
                    <a:pt x="2591" y="1728"/>
                  </a:lnTo>
                  <a:lnTo>
                    <a:pt x="2293" y="1937"/>
                  </a:lnTo>
                  <a:cubicBezTo>
                    <a:pt x="2194" y="1996"/>
                    <a:pt x="2115" y="2085"/>
                    <a:pt x="2026" y="2155"/>
                  </a:cubicBezTo>
                  <a:lnTo>
                    <a:pt x="1490" y="2621"/>
                  </a:lnTo>
                  <a:cubicBezTo>
                    <a:pt x="1320" y="2791"/>
                    <a:pt x="1152" y="2949"/>
                    <a:pt x="983" y="3118"/>
                  </a:cubicBezTo>
                  <a:cubicBezTo>
                    <a:pt x="636" y="3446"/>
                    <a:pt x="327" y="3813"/>
                    <a:pt x="0" y="4161"/>
                  </a:cubicBezTo>
                  <a:lnTo>
                    <a:pt x="228" y="4389"/>
                  </a:lnTo>
                  <a:cubicBezTo>
                    <a:pt x="497" y="3992"/>
                    <a:pt x="775" y="3594"/>
                    <a:pt x="1092" y="3247"/>
                  </a:cubicBezTo>
                  <a:cubicBezTo>
                    <a:pt x="1251" y="3069"/>
                    <a:pt x="1410" y="2890"/>
                    <a:pt x="1569" y="2721"/>
                  </a:cubicBezTo>
                  <a:lnTo>
                    <a:pt x="2095" y="2244"/>
                  </a:lnTo>
                  <a:cubicBezTo>
                    <a:pt x="2185" y="2175"/>
                    <a:pt x="2274" y="2096"/>
                    <a:pt x="2363" y="2026"/>
                  </a:cubicBezTo>
                  <a:lnTo>
                    <a:pt x="2651" y="1827"/>
                  </a:lnTo>
                  <a:lnTo>
                    <a:pt x="2949" y="1639"/>
                  </a:lnTo>
                  <a:lnTo>
                    <a:pt x="3118" y="1520"/>
                  </a:lnTo>
                  <a:lnTo>
                    <a:pt x="3178" y="1480"/>
                  </a:lnTo>
                  <a:cubicBezTo>
                    <a:pt x="3187" y="1470"/>
                    <a:pt x="3167" y="1440"/>
                    <a:pt x="3158" y="1420"/>
                  </a:cubicBezTo>
                  <a:lnTo>
                    <a:pt x="3118" y="1311"/>
                  </a:lnTo>
                  <a:cubicBezTo>
                    <a:pt x="2949" y="874"/>
                    <a:pt x="2810" y="437"/>
                    <a:pt x="268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4463350" y="922725"/>
              <a:ext cx="70775" cy="112975"/>
            </a:xfrm>
            <a:custGeom>
              <a:avLst/>
              <a:gdLst/>
              <a:ahLst/>
              <a:cxnLst/>
              <a:rect l="l" t="t" r="r" b="b"/>
              <a:pathLst>
                <a:path w="2831" h="4519" extrusionOk="0">
                  <a:moveTo>
                    <a:pt x="259" y="0"/>
                  </a:moveTo>
                  <a:lnTo>
                    <a:pt x="0" y="90"/>
                  </a:lnTo>
                  <a:lnTo>
                    <a:pt x="40" y="170"/>
                  </a:lnTo>
                  <a:cubicBezTo>
                    <a:pt x="60" y="209"/>
                    <a:pt x="80" y="239"/>
                    <a:pt x="80" y="239"/>
                  </a:cubicBezTo>
                  <a:cubicBezTo>
                    <a:pt x="100" y="289"/>
                    <a:pt x="130" y="329"/>
                    <a:pt x="150" y="378"/>
                  </a:cubicBezTo>
                  <a:lnTo>
                    <a:pt x="278" y="666"/>
                  </a:lnTo>
                  <a:cubicBezTo>
                    <a:pt x="368" y="865"/>
                    <a:pt x="467" y="1053"/>
                    <a:pt x="556" y="1252"/>
                  </a:cubicBezTo>
                  <a:cubicBezTo>
                    <a:pt x="656" y="1441"/>
                    <a:pt x="765" y="1629"/>
                    <a:pt x="854" y="1827"/>
                  </a:cubicBezTo>
                  <a:lnTo>
                    <a:pt x="1172" y="2383"/>
                  </a:lnTo>
                  <a:lnTo>
                    <a:pt x="1510" y="2939"/>
                  </a:lnTo>
                  <a:lnTo>
                    <a:pt x="1867" y="3476"/>
                  </a:lnTo>
                  <a:cubicBezTo>
                    <a:pt x="1997" y="3654"/>
                    <a:pt x="2116" y="3833"/>
                    <a:pt x="2244" y="4012"/>
                  </a:cubicBezTo>
                  <a:cubicBezTo>
                    <a:pt x="2374" y="4181"/>
                    <a:pt x="2513" y="4349"/>
                    <a:pt x="2642" y="4519"/>
                  </a:cubicBezTo>
                  <a:lnTo>
                    <a:pt x="2831" y="4349"/>
                  </a:lnTo>
                  <a:cubicBezTo>
                    <a:pt x="2681" y="4191"/>
                    <a:pt x="2542" y="4042"/>
                    <a:pt x="2403" y="3883"/>
                  </a:cubicBezTo>
                  <a:cubicBezTo>
                    <a:pt x="2264" y="3714"/>
                    <a:pt x="2125" y="3555"/>
                    <a:pt x="1986" y="3396"/>
                  </a:cubicBezTo>
                  <a:cubicBezTo>
                    <a:pt x="1867" y="3217"/>
                    <a:pt x="1738" y="3049"/>
                    <a:pt x="1609" y="2870"/>
                  </a:cubicBezTo>
                  <a:cubicBezTo>
                    <a:pt x="1500" y="2692"/>
                    <a:pt x="1381" y="2513"/>
                    <a:pt x="1271" y="2334"/>
                  </a:cubicBezTo>
                  <a:cubicBezTo>
                    <a:pt x="1163" y="2145"/>
                    <a:pt x="1053" y="1957"/>
                    <a:pt x="964" y="1768"/>
                  </a:cubicBezTo>
                  <a:cubicBezTo>
                    <a:pt x="874" y="1569"/>
                    <a:pt x="775" y="1381"/>
                    <a:pt x="695" y="1192"/>
                  </a:cubicBezTo>
                  <a:cubicBezTo>
                    <a:pt x="616" y="984"/>
                    <a:pt x="527" y="795"/>
                    <a:pt x="467" y="596"/>
                  </a:cubicBezTo>
                  <a:lnTo>
                    <a:pt x="358" y="289"/>
                  </a:lnTo>
                  <a:cubicBezTo>
                    <a:pt x="348" y="239"/>
                    <a:pt x="328" y="189"/>
                    <a:pt x="309" y="139"/>
                  </a:cubicBezTo>
                  <a:cubicBezTo>
                    <a:pt x="309" y="139"/>
                    <a:pt x="289" y="110"/>
                    <a:pt x="278" y="70"/>
                  </a:cubicBezTo>
                  <a:cubicBezTo>
                    <a:pt x="269" y="40"/>
                    <a:pt x="259" y="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4486675" y="914550"/>
              <a:ext cx="65575" cy="104500"/>
            </a:xfrm>
            <a:custGeom>
              <a:avLst/>
              <a:gdLst/>
              <a:ahLst/>
              <a:cxnLst/>
              <a:rect l="l" t="t" r="r" b="b"/>
              <a:pathLst>
                <a:path w="2623" h="4180" extrusionOk="0">
                  <a:moveTo>
                    <a:pt x="249" y="0"/>
                  </a:moveTo>
                  <a:lnTo>
                    <a:pt x="1" y="89"/>
                  </a:lnTo>
                  <a:cubicBezTo>
                    <a:pt x="1" y="89"/>
                    <a:pt x="11" y="129"/>
                    <a:pt x="31" y="159"/>
                  </a:cubicBezTo>
                  <a:cubicBezTo>
                    <a:pt x="51" y="199"/>
                    <a:pt x="71" y="228"/>
                    <a:pt x="71" y="228"/>
                  </a:cubicBezTo>
                  <a:cubicBezTo>
                    <a:pt x="91" y="268"/>
                    <a:pt x="120" y="308"/>
                    <a:pt x="140" y="358"/>
                  </a:cubicBezTo>
                  <a:lnTo>
                    <a:pt x="259" y="625"/>
                  </a:lnTo>
                  <a:cubicBezTo>
                    <a:pt x="338" y="804"/>
                    <a:pt x="428" y="983"/>
                    <a:pt x="517" y="1161"/>
                  </a:cubicBezTo>
                  <a:cubicBezTo>
                    <a:pt x="607" y="1340"/>
                    <a:pt x="706" y="1509"/>
                    <a:pt x="795" y="1688"/>
                  </a:cubicBezTo>
                  <a:lnTo>
                    <a:pt x="1093" y="2214"/>
                  </a:lnTo>
                  <a:lnTo>
                    <a:pt x="1401" y="2721"/>
                  </a:lnTo>
                  <a:lnTo>
                    <a:pt x="1728" y="3227"/>
                  </a:lnTo>
                  <a:cubicBezTo>
                    <a:pt x="1848" y="3386"/>
                    <a:pt x="1957" y="3555"/>
                    <a:pt x="2076" y="3714"/>
                  </a:cubicBezTo>
                  <a:cubicBezTo>
                    <a:pt x="2195" y="3873"/>
                    <a:pt x="2315" y="4031"/>
                    <a:pt x="2443" y="4180"/>
                  </a:cubicBezTo>
                  <a:lnTo>
                    <a:pt x="2622" y="4012"/>
                  </a:lnTo>
                  <a:cubicBezTo>
                    <a:pt x="2493" y="3873"/>
                    <a:pt x="2364" y="3734"/>
                    <a:pt x="2225" y="3584"/>
                  </a:cubicBezTo>
                  <a:cubicBezTo>
                    <a:pt x="2106" y="3436"/>
                    <a:pt x="1977" y="3286"/>
                    <a:pt x="1848" y="3138"/>
                  </a:cubicBezTo>
                  <a:cubicBezTo>
                    <a:pt x="1739" y="2979"/>
                    <a:pt x="1620" y="2820"/>
                    <a:pt x="1500" y="2661"/>
                  </a:cubicBezTo>
                  <a:cubicBezTo>
                    <a:pt x="1391" y="2492"/>
                    <a:pt x="1282" y="2324"/>
                    <a:pt x="1183" y="2154"/>
                  </a:cubicBezTo>
                  <a:cubicBezTo>
                    <a:pt x="1093" y="1976"/>
                    <a:pt x="984" y="1807"/>
                    <a:pt x="894" y="1629"/>
                  </a:cubicBezTo>
                  <a:cubicBezTo>
                    <a:pt x="815" y="1450"/>
                    <a:pt x="726" y="1281"/>
                    <a:pt x="656" y="1092"/>
                  </a:cubicBezTo>
                  <a:cubicBezTo>
                    <a:pt x="587" y="914"/>
                    <a:pt x="508" y="735"/>
                    <a:pt x="438" y="546"/>
                  </a:cubicBezTo>
                  <a:lnTo>
                    <a:pt x="349" y="268"/>
                  </a:lnTo>
                  <a:cubicBezTo>
                    <a:pt x="338" y="219"/>
                    <a:pt x="318" y="179"/>
                    <a:pt x="299" y="129"/>
                  </a:cubicBezTo>
                  <a:cubicBezTo>
                    <a:pt x="299" y="129"/>
                    <a:pt x="279" y="99"/>
                    <a:pt x="269" y="6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4339000" y="1051300"/>
              <a:ext cx="23600" cy="33550"/>
            </a:xfrm>
            <a:custGeom>
              <a:avLst/>
              <a:gdLst/>
              <a:ahLst/>
              <a:cxnLst/>
              <a:rect l="l" t="t" r="r" b="b"/>
              <a:pathLst>
                <a:path w="944" h="1342" extrusionOk="0">
                  <a:moveTo>
                    <a:pt x="298" y="1"/>
                  </a:moveTo>
                  <a:lnTo>
                    <a:pt x="0" y="21"/>
                  </a:lnTo>
                  <a:cubicBezTo>
                    <a:pt x="40" y="90"/>
                    <a:pt x="69" y="150"/>
                    <a:pt x="109" y="210"/>
                  </a:cubicBezTo>
                  <a:lnTo>
                    <a:pt x="219" y="368"/>
                  </a:lnTo>
                  <a:cubicBezTo>
                    <a:pt x="288" y="477"/>
                    <a:pt x="358" y="577"/>
                    <a:pt x="427" y="676"/>
                  </a:cubicBezTo>
                  <a:cubicBezTo>
                    <a:pt x="477" y="775"/>
                    <a:pt x="537" y="874"/>
                    <a:pt x="596" y="984"/>
                  </a:cubicBezTo>
                  <a:cubicBezTo>
                    <a:pt x="625" y="1044"/>
                    <a:pt x="645" y="1103"/>
                    <a:pt x="676" y="1163"/>
                  </a:cubicBezTo>
                  <a:cubicBezTo>
                    <a:pt x="715" y="1212"/>
                    <a:pt x="755" y="1292"/>
                    <a:pt x="804" y="1342"/>
                  </a:cubicBezTo>
                  <a:lnTo>
                    <a:pt x="943" y="1113"/>
                  </a:lnTo>
                  <a:cubicBezTo>
                    <a:pt x="923" y="1073"/>
                    <a:pt x="874" y="1064"/>
                    <a:pt x="844" y="1024"/>
                  </a:cubicBezTo>
                  <a:cubicBezTo>
                    <a:pt x="804" y="994"/>
                    <a:pt x="765" y="944"/>
                    <a:pt x="725" y="905"/>
                  </a:cubicBezTo>
                  <a:cubicBezTo>
                    <a:pt x="656" y="815"/>
                    <a:pt x="586" y="716"/>
                    <a:pt x="517" y="607"/>
                  </a:cubicBezTo>
                  <a:cubicBezTo>
                    <a:pt x="457" y="508"/>
                    <a:pt x="398" y="408"/>
                    <a:pt x="358" y="299"/>
                  </a:cubicBezTo>
                  <a:cubicBezTo>
                    <a:pt x="338" y="249"/>
                    <a:pt x="318" y="190"/>
                    <a:pt x="308" y="140"/>
                  </a:cubicBezTo>
                  <a:cubicBezTo>
                    <a:pt x="298" y="90"/>
                    <a:pt x="298" y="40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4435800" y="974125"/>
              <a:ext cx="54150" cy="41725"/>
            </a:xfrm>
            <a:custGeom>
              <a:avLst/>
              <a:gdLst/>
              <a:ahLst/>
              <a:cxnLst/>
              <a:rect l="l" t="t" r="r" b="b"/>
              <a:pathLst>
                <a:path w="2166" h="1669" extrusionOk="0">
                  <a:moveTo>
                    <a:pt x="1212" y="228"/>
                  </a:moveTo>
                  <a:lnTo>
                    <a:pt x="1232" y="268"/>
                  </a:lnTo>
                  <a:lnTo>
                    <a:pt x="1281" y="358"/>
                  </a:lnTo>
                  <a:cubicBezTo>
                    <a:pt x="1380" y="546"/>
                    <a:pt x="1480" y="725"/>
                    <a:pt x="1599" y="903"/>
                  </a:cubicBezTo>
                  <a:cubicBezTo>
                    <a:pt x="1674" y="1009"/>
                    <a:pt x="1748" y="1119"/>
                    <a:pt x="1831" y="1223"/>
                  </a:cubicBezTo>
                  <a:lnTo>
                    <a:pt x="1831" y="1223"/>
                  </a:lnTo>
                  <a:cubicBezTo>
                    <a:pt x="1697" y="1259"/>
                    <a:pt x="1562" y="1295"/>
                    <a:pt x="1430" y="1331"/>
                  </a:cubicBezTo>
                  <a:lnTo>
                    <a:pt x="1093" y="1410"/>
                  </a:lnTo>
                  <a:lnTo>
                    <a:pt x="745" y="1470"/>
                  </a:lnTo>
                  <a:lnTo>
                    <a:pt x="388" y="1519"/>
                  </a:lnTo>
                  <a:lnTo>
                    <a:pt x="268" y="1529"/>
                  </a:lnTo>
                  <a:lnTo>
                    <a:pt x="219" y="1539"/>
                  </a:lnTo>
                  <a:lnTo>
                    <a:pt x="189" y="1539"/>
                  </a:lnTo>
                  <a:lnTo>
                    <a:pt x="199" y="1519"/>
                  </a:lnTo>
                  <a:cubicBezTo>
                    <a:pt x="209" y="1490"/>
                    <a:pt x="229" y="1459"/>
                    <a:pt x="239" y="1430"/>
                  </a:cubicBezTo>
                  <a:lnTo>
                    <a:pt x="288" y="1370"/>
                  </a:lnTo>
                  <a:cubicBezTo>
                    <a:pt x="299" y="1351"/>
                    <a:pt x="318" y="1320"/>
                    <a:pt x="338" y="1300"/>
                  </a:cubicBezTo>
                  <a:cubicBezTo>
                    <a:pt x="407" y="1212"/>
                    <a:pt x="487" y="1122"/>
                    <a:pt x="566" y="1033"/>
                  </a:cubicBezTo>
                  <a:cubicBezTo>
                    <a:pt x="725" y="844"/>
                    <a:pt x="855" y="655"/>
                    <a:pt x="1003" y="477"/>
                  </a:cubicBezTo>
                  <a:lnTo>
                    <a:pt x="1182" y="258"/>
                  </a:lnTo>
                  <a:cubicBezTo>
                    <a:pt x="1192" y="248"/>
                    <a:pt x="1202" y="228"/>
                    <a:pt x="1212" y="228"/>
                  </a:cubicBezTo>
                  <a:close/>
                  <a:moveTo>
                    <a:pt x="1241" y="0"/>
                  </a:moveTo>
                  <a:cubicBezTo>
                    <a:pt x="1232" y="0"/>
                    <a:pt x="1232" y="10"/>
                    <a:pt x="1232" y="10"/>
                  </a:cubicBezTo>
                  <a:lnTo>
                    <a:pt x="1202" y="40"/>
                  </a:lnTo>
                  <a:lnTo>
                    <a:pt x="1162" y="89"/>
                  </a:lnTo>
                  <a:lnTo>
                    <a:pt x="904" y="417"/>
                  </a:lnTo>
                  <a:cubicBezTo>
                    <a:pt x="765" y="596"/>
                    <a:pt x="636" y="794"/>
                    <a:pt x="477" y="963"/>
                  </a:cubicBezTo>
                  <a:cubicBezTo>
                    <a:pt x="407" y="1053"/>
                    <a:pt x="328" y="1142"/>
                    <a:pt x="249" y="1231"/>
                  </a:cubicBezTo>
                  <a:cubicBezTo>
                    <a:pt x="229" y="1261"/>
                    <a:pt x="209" y="1281"/>
                    <a:pt x="189" y="1300"/>
                  </a:cubicBezTo>
                  <a:lnTo>
                    <a:pt x="129" y="1390"/>
                  </a:lnTo>
                  <a:cubicBezTo>
                    <a:pt x="90" y="1459"/>
                    <a:pt x="50" y="1539"/>
                    <a:pt x="21" y="1618"/>
                  </a:cubicBezTo>
                  <a:lnTo>
                    <a:pt x="1" y="1668"/>
                  </a:lnTo>
                  <a:lnTo>
                    <a:pt x="179" y="1668"/>
                  </a:lnTo>
                  <a:lnTo>
                    <a:pt x="398" y="1648"/>
                  </a:lnTo>
                  <a:lnTo>
                    <a:pt x="755" y="1609"/>
                  </a:lnTo>
                  <a:lnTo>
                    <a:pt x="1102" y="1578"/>
                  </a:lnTo>
                  <a:lnTo>
                    <a:pt x="1450" y="1519"/>
                  </a:lnTo>
                  <a:cubicBezTo>
                    <a:pt x="1678" y="1490"/>
                    <a:pt x="1907" y="1450"/>
                    <a:pt x="2135" y="1400"/>
                  </a:cubicBezTo>
                  <a:lnTo>
                    <a:pt x="2115" y="1281"/>
                  </a:lnTo>
                  <a:cubicBezTo>
                    <a:pt x="2115" y="1280"/>
                    <a:pt x="2115" y="1279"/>
                    <a:pt x="2115" y="1279"/>
                  </a:cubicBezTo>
                  <a:lnTo>
                    <a:pt x="2115" y="1279"/>
                  </a:lnTo>
                  <a:lnTo>
                    <a:pt x="2165" y="1231"/>
                  </a:lnTo>
                  <a:cubicBezTo>
                    <a:pt x="2142" y="1208"/>
                    <a:pt x="2120" y="1185"/>
                    <a:pt x="2097" y="1162"/>
                  </a:cubicBezTo>
                  <a:lnTo>
                    <a:pt x="2097" y="1162"/>
                  </a:lnTo>
                  <a:cubicBezTo>
                    <a:pt x="2096" y="1155"/>
                    <a:pt x="2095" y="1152"/>
                    <a:pt x="2095" y="1152"/>
                  </a:cubicBezTo>
                  <a:cubicBezTo>
                    <a:pt x="2093" y="1152"/>
                    <a:pt x="2091" y="1153"/>
                    <a:pt x="2089" y="1154"/>
                  </a:cubicBezTo>
                  <a:lnTo>
                    <a:pt x="2089" y="1154"/>
                  </a:lnTo>
                  <a:cubicBezTo>
                    <a:pt x="1978" y="1037"/>
                    <a:pt x="1871" y="916"/>
                    <a:pt x="1758" y="794"/>
                  </a:cubicBezTo>
                  <a:cubicBezTo>
                    <a:pt x="1639" y="636"/>
                    <a:pt x="1519" y="457"/>
                    <a:pt x="1411" y="288"/>
                  </a:cubicBezTo>
                  <a:cubicBezTo>
                    <a:pt x="1411" y="288"/>
                    <a:pt x="1380" y="248"/>
                    <a:pt x="1351" y="199"/>
                  </a:cubicBezTo>
                  <a:cubicBezTo>
                    <a:pt x="1321" y="159"/>
                    <a:pt x="1301" y="109"/>
                    <a:pt x="1301" y="109"/>
                  </a:cubicBezTo>
                  <a:lnTo>
                    <a:pt x="1241" y="10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4289100" y="898150"/>
              <a:ext cx="117450" cy="48925"/>
            </a:xfrm>
            <a:custGeom>
              <a:avLst/>
              <a:gdLst/>
              <a:ahLst/>
              <a:cxnLst/>
              <a:rect l="l" t="t" r="r" b="b"/>
              <a:pathLst>
                <a:path w="4698" h="1957" extrusionOk="0">
                  <a:moveTo>
                    <a:pt x="40" y="1"/>
                  </a:moveTo>
                  <a:lnTo>
                    <a:pt x="0" y="328"/>
                  </a:lnTo>
                  <a:cubicBezTo>
                    <a:pt x="467" y="388"/>
                    <a:pt x="934" y="477"/>
                    <a:pt x="1410" y="517"/>
                  </a:cubicBezTo>
                  <a:cubicBezTo>
                    <a:pt x="1648" y="547"/>
                    <a:pt x="1887" y="566"/>
                    <a:pt x="2125" y="586"/>
                  </a:cubicBezTo>
                  <a:lnTo>
                    <a:pt x="2830" y="616"/>
                  </a:lnTo>
                  <a:cubicBezTo>
                    <a:pt x="2910" y="616"/>
                    <a:pt x="2989" y="621"/>
                    <a:pt x="3069" y="621"/>
                  </a:cubicBezTo>
                  <a:cubicBezTo>
                    <a:pt x="3108" y="621"/>
                    <a:pt x="3148" y="620"/>
                    <a:pt x="3188" y="616"/>
                  </a:cubicBezTo>
                  <a:lnTo>
                    <a:pt x="3535" y="597"/>
                  </a:lnTo>
                  <a:lnTo>
                    <a:pt x="3892" y="566"/>
                  </a:lnTo>
                  <a:lnTo>
                    <a:pt x="4031" y="557"/>
                  </a:lnTo>
                  <a:lnTo>
                    <a:pt x="4051" y="557"/>
                  </a:lnTo>
                  <a:cubicBezTo>
                    <a:pt x="4062" y="566"/>
                    <a:pt x="4051" y="577"/>
                    <a:pt x="4062" y="577"/>
                  </a:cubicBezTo>
                  <a:lnTo>
                    <a:pt x="4071" y="626"/>
                  </a:lnTo>
                  <a:cubicBezTo>
                    <a:pt x="4131" y="855"/>
                    <a:pt x="4190" y="1073"/>
                    <a:pt x="4250" y="1301"/>
                  </a:cubicBezTo>
                  <a:cubicBezTo>
                    <a:pt x="4320" y="1520"/>
                    <a:pt x="4399" y="1738"/>
                    <a:pt x="4468" y="1957"/>
                  </a:cubicBezTo>
                  <a:lnTo>
                    <a:pt x="4697" y="1877"/>
                  </a:lnTo>
                  <a:cubicBezTo>
                    <a:pt x="4618" y="1669"/>
                    <a:pt x="4528" y="1451"/>
                    <a:pt x="4439" y="1242"/>
                  </a:cubicBezTo>
                  <a:cubicBezTo>
                    <a:pt x="4369" y="1023"/>
                    <a:pt x="4290" y="805"/>
                    <a:pt x="4210" y="586"/>
                  </a:cubicBezTo>
                  <a:lnTo>
                    <a:pt x="4190" y="527"/>
                  </a:lnTo>
                  <a:cubicBezTo>
                    <a:pt x="4181" y="497"/>
                    <a:pt x="4181" y="467"/>
                    <a:pt x="4181" y="467"/>
                  </a:cubicBezTo>
                  <a:cubicBezTo>
                    <a:pt x="4170" y="447"/>
                    <a:pt x="4170" y="418"/>
                    <a:pt x="4151" y="418"/>
                  </a:cubicBezTo>
                  <a:lnTo>
                    <a:pt x="4081" y="418"/>
                  </a:lnTo>
                  <a:lnTo>
                    <a:pt x="3883" y="438"/>
                  </a:lnTo>
                  <a:lnTo>
                    <a:pt x="3535" y="467"/>
                  </a:lnTo>
                  <a:lnTo>
                    <a:pt x="3178" y="497"/>
                  </a:lnTo>
                  <a:cubicBezTo>
                    <a:pt x="3141" y="500"/>
                    <a:pt x="3104" y="502"/>
                    <a:pt x="3066" y="502"/>
                  </a:cubicBezTo>
                  <a:cubicBezTo>
                    <a:pt x="2989" y="502"/>
                    <a:pt x="2910" y="497"/>
                    <a:pt x="2830" y="497"/>
                  </a:cubicBezTo>
                  <a:lnTo>
                    <a:pt x="2125" y="458"/>
                  </a:lnTo>
                  <a:cubicBezTo>
                    <a:pt x="1887" y="427"/>
                    <a:pt x="1659" y="398"/>
                    <a:pt x="1420" y="348"/>
                  </a:cubicBezTo>
                  <a:cubicBezTo>
                    <a:pt x="953" y="279"/>
                    <a:pt x="497" y="140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4283125" y="793900"/>
              <a:ext cx="101800" cy="77975"/>
            </a:xfrm>
            <a:custGeom>
              <a:avLst/>
              <a:gdLst/>
              <a:ahLst/>
              <a:cxnLst/>
              <a:rect l="l" t="t" r="r" b="b"/>
              <a:pathLst>
                <a:path w="4072" h="3119" extrusionOk="0">
                  <a:moveTo>
                    <a:pt x="3824" y="1"/>
                  </a:moveTo>
                  <a:cubicBezTo>
                    <a:pt x="3814" y="229"/>
                    <a:pt x="3814" y="467"/>
                    <a:pt x="3814" y="696"/>
                  </a:cubicBezTo>
                  <a:cubicBezTo>
                    <a:pt x="3804" y="924"/>
                    <a:pt x="3824" y="1162"/>
                    <a:pt x="3824" y="1391"/>
                  </a:cubicBezTo>
                  <a:lnTo>
                    <a:pt x="3824" y="1440"/>
                  </a:lnTo>
                  <a:cubicBezTo>
                    <a:pt x="3824" y="1450"/>
                    <a:pt x="3834" y="1460"/>
                    <a:pt x="3824" y="1460"/>
                  </a:cubicBezTo>
                  <a:lnTo>
                    <a:pt x="3804" y="1470"/>
                  </a:lnTo>
                  <a:lnTo>
                    <a:pt x="3665" y="1500"/>
                  </a:lnTo>
                  <a:lnTo>
                    <a:pt x="3317" y="1579"/>
                  </a:lnTo>
                  <a:lnTo>
                    <a:pt x="2970" y="1649"/>
                  </a:lnTo>
                  <a:cubicBezTo>
                    <a:pt x="2860" y="1678"/>
                    <a:pt x="2752" y="1718"/>
                    <a:pt x="2633" y="1758"/>
                  </a:cubicBezTo>
                  <a:lnTo>
                    <a:pt x="1967" y="1976"/>
                  </a:lnTo>
                  <a:cubicBezTo>
                    <a:pt x="1739" y="2066"/>
                    <a:pt x="1520" y="2155"/>
                    <a:pt x="1302" y="2245"/>
                  </a:cubicBezTo>
                  <a:cubicBezTo>
                    <a:pt x="855" y="2413"/>
                    <a:pt x="428" y="2631"/>
                    <a:pt x="1" y="2830"/>
                  </a:cubicBezTo>
                  <a:lnTo>
                    <a:pt x="130" y="3118"/>
                  </a:lnTo>
                  <a:cubicBezTo>
                    <a:pt x="329" y="2989"/>
                    <a:pt x="528" y="2860"/>
                    <a:pt x="726" y="2741"/>
                  </a:cubicBezTo>
                  <a:cubicBezTo>
                    <a:pt x="934" y="2622"/>
                    <a:pt x="1143" y="2503"/>
                    <a:pt x="1362" y="2403"/>
                  </a:cubicBezTo>
                  <a:cubicBezTo>
                    <a:pt x="1570" y="2294"/>
                    <a:pt x="1788" y="2195"/>
                    <a:pt x="2007" y="2095"/>
                  </a:cubicBezTo>
                  <a:lnTo>
                    <a:pt x="2672" y="1867"/>
                  </a:lnTo>
                  <a:cubicBezTo>
                    <a:pt x="2781" y="1837"/>
                    <a:pt x="2891" y="1788"/>
                    <a:pt x="3000" y="1768"/>
                  </a:cubicBezTo>
                  <a:lnTo>
                    <a:pt x="3347" y="1698"/>
                  </a:lnTo>
                  <a:lnTo>
                    <a:pt x="3685" y="1629"/>
                  </a:lnTo>
                  <a:lnTo>
                    <a:pt x="3893" y="1589"/>
                  </a:lnTo>
                  <a:lnTo>
                    <a:pt x="3963" y="1579"/>
                  </a:lnTo>
                  <a:cubicBezTo>
                    <a:pt x="3973" y="1569"/>
                    <a:pt x="3963" y="1539"/>
                    <a:pt x="3963" y="1519"/>
                  </a:cubicBezTo>
                  <a:lnTo>
                    <a:pt x="3973" y="1391"/>
                  </a:lnTo>
                  <a:cubicBezTo>
                    <a:pt x="3983" y="1162"/>
                    <a:pt x="3983" y="924"/>
                    <a:pt x="4012" y="696"/>
                  </a:cubicBezTo>
                  <a:cubicBezTo>
                    <a:pt x="4032" y="467"/>
                    <a:pt x="4052" y="239"/>
                    <a:pt x="4072" y="21"/>
                  </a:cubicBezTo>
                  <a:lnTo>
                    <a:pt x="38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4444975" y="797375"/>
              <a:ext cx="24625" cy="127625"/>
            </a:xfrm>
            <a:custGeom>
              <a:avLst/>
              <a:gdLst/>
              <a:ahLst/>
              <a:cxnLst/>
              <a:rect l="l" t="t" r="r" b="b"/>
              <a:pathLst>
                <a:path w="985" h="5105" extrusionOk="0">
                  <a:moveTo>
                    <a:pt x="1" y="1"/>
                  </a:moveTo>
                  <a:lnTo>
                    <a:pt x="21" y="179"/>
                  </a:lnTo>
                  <a:cubicBezTo>
                    <a:pt x="21" y="229"/>
                    <a:pt x="31" y="279"/>
                    <a:pt x="31" y="328"/>
                  </a:cubicBezTo>
                  <a:lnTo>
                    <a:pt x="40" y="646"/>
                  </a:lnTo>
                  <a:cubicBezTo>
                    <a:pt x="51" y="864"/>
                    <a:pt x="60" y="1083"/>
                    <a:pt x="71" y="1291"/>
                  </a:cubicBezTo>
                  <a:cubicBezTo>
                    <a:pt x="90" y="1510"/>
                    <a:pt x="110" y="1728"/>
                    <a:pt x="130" y="1936"/>
                  </a:cubicBezTo>
                  <a:cubicBezTo>
                    <a:pt x="150" y="2155"/>
                    <a:pt x="190" y="2364"/>
                    <a:pt x="210" y="2582"/>
                  </a:cubicBezTo>
                  <a:cubicBezTo>
                    <a:pt x="239" y="2790"/>
                    <a:pt x="279" y="3009"/>
                    <a:pt x="309" y="3218"/>
                  </a:cubicBezTo>
                  <a:cubicBezTo>
                    <a:pt x="338" y="3436"/>
                    <a:pt x="388" y="3644"/>
                    <a:pt x="428" y="3853"/>
                  </a:cubicBezTo>
                  <a:cubicBezTo>
                    <a:pt x="468" y="4061"/>
                    <a:pt x="527" y="4270"/>
                    <a:pt x="577" y="4478"/>
                  </a:cubicBezTo>
                  <a:cubicBezTo>
                    <a:pt x="627" y="4697"/>
                    <a:pt x="686" y="4895"/>
                    <a:pt x="746" y="5104"/>
                  </a:cubicBezTo>
                  <a:lnTo>
                    <a:pt x="984" y="5014"/>
                  </a:lnTo>
                  <a:cubicBezTo>
                    <a:pt x="914" y="4816"/>
                    <a:pt x="825" y="4628"/>
                    <a:pt x="766" y="4429"/>
                  </a:cubicBezTo>
                  <a:cubicBezTo>
                    <a:pt x="706" y="4220"/>
                    <a:pt x="627" y="4022"/>
                    <a:pt x="577" y="3823"/>
                  </a:cubicBezTo>
                  <a:cubicBezTo>
                    <a:pt x="527" y="3615"/>
                    <a:pt x="468" y="3406"/>
                    <a:pt x="428" y="3198"/>
                  </a:cubicBezTo>
                  <a:cubicBezTo>
                    <a:pt x="388" y="2989"/>
                    <a:pt x="338" y="2781"/>
                    <a:pt x="318" y="2562"/>
                  </a:cubicBezTo>
                  <a:cubicBezTo>
                    <a:pt x="289" y="2353"/>
                    <a:pt x="259" y="2145"/>
                    <a:pt x="249" y="1927"/>
                  </a:cubicBezTo>
                  <a:cubicBezTo>
                    <a:pt x="239" y="1718"/>
                    <a:pt x="219" y="1500"/>
                    <a:pt x="219" y="1291"/>
                  </a:cubicBezTo>
                  <a:cubicBezTo>
                    <a:pt x="229" y="1073"/>
                    <a:pt x="229" y="864"/>
                    <a:pt x="239" y="656"/>
                  </a:cubicBezTo>
                  <a:lnTo>
                    <a:pt x="259" y="328"/>
                  </a:lnTo>
                  <a:cubicBezTo>
                    <a:pt x="269" y="279"/>
                    <a:pt x="269" y="229"/>
                    <a:pt x="269" y="169"/>
                  </a:cubicBezTo>
                  <a:lnTo>
                    <a:pt x="269" y="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4469575" y="798875"/>
              <a:ext cx="23100" cy="117925"/>
            </a:xfrm>
            <a:custGeom>
              <a:avLst/>
              <a:gdLst/>
              <a:ahLst/>
              <a:cxnLst/>
              <a:rect l="l" t="t" r="r" b="b"/>
              <a:pathLst>
                <a:path w="924" h="4717" extrusionOk="0">
                  <a:moveTo>
                    <a:pt x="0" y="0"/>
                  </a:moveTo>
                  <a:lnTo>
                    <a:pt x="20" y="159"/>
                  </a:lnTo>
                  <a:cubicBezTo>
                    <a:pt x="20" y="199"/>
                    <a:pt x="29" y="248"/>
                    <a:pt x="29" y="298"/>
                  </a:cubicBezTo>
                  <a:lnTo>
                    <a:pt x="40" y="596"/>
                  </a:lnTo>
                  <a:lnTo>
                    <a:pt x="69" y="1192"/>
                  </a:lnTo>
                  <a:lnTo>
                    <a:pt x="129" y="1787"/>
                  </a:lnTo>
                  <a:cubicBezTo>
                    <a:pt x="149" y="1986"/>
                    <a:pt x="179" y="2185"/>
                    <a:pt x="199" y="2383"/>
                  </a:cubicBezTo>
                  <a:cubicBezTo>
                    <a:pt x="228" y="2582"/>
                    <a:pt x="268" y="2770"/>
                    <a:pt x="288" y="2969"/>
                  </a:cubicBezTo>
                  <a:cubicBezTo>
                    <a:pt x="327" y="3167"/>
                    <a:pt x="367" y="3366"/>
                    <a:pt x="407" y="3555"/>
                  </a:cubicBezTo>
                  <a:cubicBezTo>
                    <a:pt x="437" y="3753"/>
                    <a:pt x="486" y="3942"/>
                    <a:pt x="536" y="4140"/>
                  </a:cubicBezTo>
                  <a:cubicBezTo>
                    <a:pt x="576" y="4329"/>
                    <a:pt x="636" y="4518"/>
                    <a:pt x="685" y="4716"/>
                  </a:cubicBezTo>
                  <a:lnTo>
                    <a:pt x="923" y="4627"/>
                  </a:lnTo>
                  <a:cubicBezTo>
                    <a:pt x="863" y="4448"/>
                    <a:pt x="784" y="4270"/>
                    <a:pt x="724" y="4081"/>
                  </a:cubicBezTo>
                  <a:cubicBezTo>
                    <a:pt x="665" y="3902"/>
                    <a:pt x="596" y="3714"/>
                    <a:pt x="546" y="3525"/>
                  </a:cubicBezTo>
                  <a:cubicBezTo>
                    <a:pt x="497" y="3336"/>
                    <a:pt x="446" y="3147"/>
                    <a:pt x="407" y="2949"/>
                  </a:cubicBezTo>
                  <a:cubicBezTo>
                    <a:pt x="377" y="2761"/>
                    <a:pt x="327" y="2562"/>
                    <a:pt x="307" y="2363"/>
                  </a:cubicBezTo>
                  <a:cubicBezTo>
                    <a:pt x="288" y="2174"/>
                    <a:pt x="258" y="1976"/>
                    <a:pt x="248" y="1777"/>
                  </a:cubicBezTo>
                  <a:cubicBezTo>
                    <a:pt x="238" y="1579"/>
                    <a:pt x="218" y="1380"/>
                    <a:pt x="218" y="1181"/>
                  </a:cubicBezTo>
                  <a:cubicBezTo>
                    <a:pt x="228" y="993"/>
                    <a:pt x="228" y="795"/>
                    <a:pt x="238" y="596"/>
                  </a:cubicBezTo>
                  <a:lnTo>
                    <a:pt x="258" y="298"/>
                  </a:lnTo>
                  <a:cubicBezTo>
                    <a:pt x="268" y="258"/>
                    <a:pt x="268" y="199"/>
                    <a:pt x="268" y="149"/>
                  </a:cubicBezTo>
                  <a:lnTo>
                    <a:pt x="268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4281650" y="866875"/>
              <a:ext cx="11200" cy="38250"/>
            </a:xfrm>
            <a:custGeom>
              <a:avLst/>
              <a:gdLst/>
              <a:ahLst/>
              <a:cxnLst/>
              <a:rect l="l" t="t" r="r" b="b"/>
              <a:pathLst>
                <a:path w="448" h="153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70"/>
                    <a:pt x="11" y="149"/>
                    <a:pt x="20" y="219"/>
                  </a:cubicBezTo>
                  <a:lnTo>
                    <a:pt x="60" y="407"/>
                  </a:lnTo>
                  <a:cubicBezTo>
                    <a:pt x="90" y="527"/>
                    <a:pt x="119" y="646"/>
                    <a:pt x="139" y="765"/>
                  </a:cubicBezTo>
                  <a:lnTo>
                    <a:pt x="170" y="1122"/>
                  </a:lnTo>
                  <a:cubicBezTo>
                    <a:pt x="179" y="1182"/>
                    <a:pt x="179" y="1252"/>
                    <a:pt x="179" y="1311"/>
                  </a:cubicBezTo>
                  <a:cubicBezTo>
                    <a:pt x="199" y="1381"/>
                    <a:pt x="199" y="1470"/>
                    <a:pt x="239" y="1530"/>
                  </a:cubicBezTo>
                  <a:lnTo>
                    <a:pt x="448" y="1371"/>
                  </a:lnTo>
                  <a:cubicBezTo>
                    <a:pt x="437" y="1321"/>
                    <a:pt x="408" y="1301"/>
                    <a:pt x="388" y="1252"/>
                  </a:cubicBezTo>
                  <a:cubicBezTo>
                    <a:pt x="358" y="1202"/>
                    <a:pt x="338" y="1153"/>
                    <a:pt x="328" y="1093"/>
                  </a:cubicBezTo>
                  <a:cubicBezTo>
                    <a:pt x="298" y="983"/>
                    <a:pt x="269" y="864"/>
                    <a:pt x="249" y="745"/>
                  </a:cubicBezTo>
                  <a:cubicBezTo>
                    <a:pt x="229" y="626"/>
                    <a:pt x="219" y="507"/>
                    <a:pt x="219" y="388"/>
                  </a:cubicBezTo>
                  <a:cubicBezTo>
                    <a:pt x="219" y="338"/>
                    <a:pt x="229" y="279"/>
                    <a:pt x="229" y="229"/>
                  </a:cubicBezTo>
                  <a:cubicBezTo>
                    <a:pt x="239" y="180"/>
                    <a:pt x="259" y="140"/>
                    <a:pt x="278" y="10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4384675" y="844275"/>
              <a:ext cx="54375" cy="41000"/>
            </a:xfrm>
            <a:custGeom>
              <a:avLst/>
              <a:gdLst/>
              <a:ahLst/>
              <a:cxnLst/>
              <a:rect l="l" t="t" r="r" b="b"/>
              <a:pathLst>
                <a:path w="2175" h="1640" extrusionOk="0">
                  <a:moveTo>
                    <a:pt x="1666" y="197"/>
                  </a:moveTo>
                  <a:cubicBezTo>
                    <a:pt x="1668" y="197"/>
                    <a:pt x="1668" y="198"/>
                    <a:pt x="1668" y="199"/>
                  </a:cubicBezTo>
                  <a:lnTo>
                    <a:pt x="1668" y="239"/>
                  </a:lnTo>
                  <a:lnTo>
                    <a:pt x="1688" y="349"/>
                  </a:lnTo>
                  <a:cubicBezTo>
                    <a:pt x="1718" y="557"/>
                    <a:pt x="1738" y="766"/>
                    <a:pt x="1777" y="974"/>
                  </a:cubicBezTo>
                  <a:cubicBezTo>
                    <a:pt x="1802" y="1104"/>
                    <a:pt x="1831" y="1231"/>
                    <a:pt x="1866" y="1356"/>
                  </a:cubicBezTo>
                  <a:lnTo>
                    <a:pt x="1866" y="1356"/>
                  </a:lnTo>
                  <a:lnTo>
                    <a:pt x="1450" y="1302"/>
                  </a:lnTo>
                  <a:lnTo>
                    <a:pt x="1102" y="1242"/>
                  </a:lnTo>
                  <a:lnTo>
                    <a:pt x="764" y="1163"/>
                  </a:lnTo>
                  <a:lnTo>
                    <a:pt x="417" y="1073"/>
                  </a:lnTo>
                  <a:lnTo>
                    <a:pt x="298" y="1044"/>
                  </a:lnTo>
                  <a:lnTo>
                    <a:pt x="258" y="1024"/>
                  </a:lnTo>
                  <a:lnTo>
                    <a:pt x="228" y="1014"/>
                  </a:lnTo>
                  <a:lnTo>
                    <a:pt x="248" y="1004"/>
                  </a:lnTo>
                  <a:cubicBezTo>
                    <a:pt x="268" y="974"/>
                    <a:pt x="298" y="954"/>
                    <a:pt x="318" y="934"/>
                  </a:cubicBezTo>
                  <a:lnTo>
                    <a:pt x="378" y="894"/>
                  </a:lnTo>
                  <a:cubicBezTo>
                    <a:pt x="407" y="885"/>
                    <a:pt x="427" y="865"/>
                    <a:pt x="457" y="855"/>
                  </a:cubicBezTo>
                  <a:cubicBezTo>
                    <a:pt x="556" y="795"/>
                    <a:pt x="665" y="746"/>
                    <a:pt x="764" y="696"/>
                  </a:cubicBezTo>
                  <a:cubicBezTo>
                    <a:pt x="993" y="587"/>
                    <a:pt x="1181" y="458"/>
                    <a:pt x="1380" y="349"/>
                  </a:cubicBezTo>
                  <a:lnTo>
                    <a:pt x="1638" y="210"/>
                  </a:lnTo>
                  <a:cubicBezTo>
                    <a:pt x="1647" y="210"/>
                    <a:pt x="1661" y="197"/>
                    <a:pt x="1666" y="197"/>
                  </a:cubicBezTo>
                  <a:close/>
                  <a:moveTo>
                    <a:pt x="1777" y="1"/>
                  </a:moveTo>
                  <a:lnTo>
                    <a:pt x="1748" y="21"/>
                  </a:lnTo>
                  <a:lnTo>
                    <a:pt x="1688" y="51"/>
                  </a:lnTo>
                  <a:lnTo>
                    <a:pt x="1320" y="249"/>
                  </a:lnTo>
                  <a:cubicBezTo>
                    <a:pt x="1122" y="369"/>
                    <a:pt x="923" y="497"/>
                    <a:pt x="715" y="597"/>
                  </a:cubicBezTo>
                  <a:cubicBezTo>
                    <a:pt x="616" y="647"/>
                    <a:pt x="506" y="696"/>
                    <a:pt x="397" y="755"/>
                  </a:cubicBezTo>
                  <a:cubicBezTo>
                    <a:pt x="367" y="775"/>
                    <a:pt x="347" y="786"/>
                    <a:pt x="318" y="806"/>
                  </a:cubicBezTo>
                  <a:lnTo>
                    <a:pt x="228" y="855"/>
                  </a:lnTo>
                  <a:cubicBezTo>
                    <a:pt x="169" y="914"/>
                    <a:pt x="100" y="964"/>
                    <a:pt x="40" y="1024"/>
                  </a:cubicBezTo>
                  <a:lnTo>
                    <a:pt x="0" y="1064"/>
                  </a:lnTo>
                  <a:cubicBezTo>
                    <a:pt x="10" y="1073"/>
                    <a:pt x="30" y="1084"/>
                    <a:pt x="50" y="1084"/>
                  </a:cubicBezTo>
                  <a:lnTo>
                    <a:pt x="169" y="1123"/>
                  </a:lnTo>
                  <a:lnTo>
                    <a:pt x="378" y="1203"/>
                  </a:lnTo>
                  <a:lnTo>
                    <a:pt x="725" y="1302"/>
                  </a:lnTo>
                  <a:lnTo>
                    <a:pt x="1053" y="1401"/>
                  </a:lnTo>
                  <a:lnTo>
                    <a:pt x="1400" y="1490"/>
                  </a:lnTo>
                  <a:cubicBezTo>
                    <a:pt x="1629" y="1540"/>
                    <a:pt x="1847" y="1590"/>
                    <a:pt x="2075" y="1640"/>
                  </a:cubicBezTo>
                  <a:cubicBezTo>
                    <a:pt x="2075" y="1640"/>
                    <a:pt x="2085" y="1575"/>
                    <a:pt x="2103" y="1517"/>
                  </a:cubicBezTo>
                  <a:lnTo>
                    <a:pt x="2103" y="1517"/>
                  </a:lnTo>
                  <a:lnTo>
                    <a:pt x="2174" y="1490"/>
                  </a:lnTo>
                  <a:cubicBezTo>
                    <a:pt x="2160" y="1459"/>
                    <a:pt x="2147" y="1427"/>
                    <a:pt x="2133" y="1395"/>
                  </a:cubicBezTo>
                  <a:lnTo>
                    <a:pt x="2133" y="1395"/>
                  </a:lnTo>
                  <a:cubicBezTo>
                    <a:pt x="2134" y="1392"/>
                    <a:pt x="2135" y="1391"/>
                    <a:pt x="2135" y="1391"/>
                  </a:cubicBezTo>
                  <a:lnTo>
                    <a:pt x="2132" y="1391"/>
                  </a:lnTo>
                  <a:lnTo>
                    <a:pt x="2132" y="1391"/>
                  </a:lnTo>
                  <a:cubicBezTo>
                    <a:pt x="2070" y="1242"/>
                    <a:pt x="2015" y="1088"/>
                    <a:pt x="1966" y="934"/>
                  </a:cubicBezTo>
                  <a:cubicBezTo>
                    <a:pt x="1916" y="736"/>
                    <a:pt x="1877" y="537"/>
                    <a:pt x="1837" y="329"/>
                  </a:cubicBezTo>
                  <a:lnTo>
                    <a:pt x="1817" y="230"/>
                  </a:lnTo>
                  <a:lnTo>
                    <a:pt x="1797" y="130"/>
                  </a:lnTo>
                  <a:lnTo>
                    <a:pt x="1788" y="11"/>
                  </a:lnTo>
                  <a:lnTo>
                    <a:pt x="17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4291075" y="706525"/>
              <a:ext cx="95600" cy="87900"/>
            </a:xfrm>
            <a:custGeom>
              <a:avLst/>
              <a:gdLst/>
              <a:ahLst/>
              <a:cxnLst/>
              <a:rect l="l" t="t" r="r" b="b"/>
              <a:pathLst>
                <a:path w="3824" h="3516" extrusionOk="0">
                  <a:moveTo>
                    <a:pt x="160" y="1"/>
                  </a:moveTo>
                  <a:lnTo>
                    <a:pt x="1" y="288"/>
                  </a:lnTo>
                  <a:cubicBezTo>
                    <a:pt x="408" y="526"/>
                    <a:pt x="815" y="785"/>
                    <a:pt x="1232" y="1003"/>
                  </a:cubicBezTo>
                  <a:cubicBezTo>
                    <a:pt x="1441" y="1122"/>
                    <a:pt x="1649" y="1232"/>
                    <a:pt x="1867" y="1341"/>
                  </a:cubicBezTo>
                  <a:lnTo>
                    <a:pt x="2513" y="1629"/>
                  </a:lnTo>
                  <a:cubicBezTo>
                    <a:pt x="2622" y="1678"/>
                    <a:pt x="2721" y="1728"/>
                    <a:pt x="2831" y="1768"/>
                  </a:cubicBezTo>
                  <a:lnTo>
                    <a:pt x="3168" y="1877"/>
                  </a:lnTo>
                  <a:lnTo>
                    <a:pt x="3506" y="1996"/>
                  </a:lnTo>
                  <a:lnTo>
                    <a:pt x="3645" y="2046"/>
                  </a:lnTo>
                  <a:lnTo>
                    <a:pt x="3665" y="2046"/>
                  </a:lnTo>
                  <a:lnTo>
                    <a:pt x="3665" y="2066"/>
                  </a:lnTo>
                  <a:lnTo>
                    <a:pt x="3655" y="2115"/>
                  </a:lnTo>
                  <a:cubicBezTo>
                    <a:pt x="3625" y="2344"/>
                    <a:pt x="3585" y="2572"/>
                    <a:pt x="3566" y="2810"/>
                  </a:cubicBezTo>
                  <a:lnTo>
                    <a:pt x="3506" y="3496"/>
                  </a:lnTo>
                  <a:lnTo>
                    <a:pt x="3754" y="3516"/>
                  </a:lnTo>
                  <a:cubicBezTo>
                    <a:pt x="3754" y="3287"/>
                    <a:pt x="3764" y="3059"/>
                    <a:pt x="3764" y="2830"/>
                  </a:cubicBezTo>
                  <a:cubicBezTo>
                    <a:pt x="3764" y="2592"/>
                    <a:pt x="3784" y="2364"/>
                    <a:pt x="3804" y="2135"/>
                  </a:cubicBezTo>
                  <a:lnTo>
                    <a:pt x="3813" y="2006"/>
                  </a:lnTo>
                  <a:cubicBezTo>
                    <a:pt x="3804" y="1986"/>
                    <a:pt x="3824" y="1956"/>
                    <a:pt x="3804" y="1947"/>
                  </a:cubicBezTo>
                  <a:lnTo>
                    <a:pt x="3744" y="1927"/>
                  </a:lnTo>
                  <a:lnTo>
                    <a:pt x="3546" y="1867"/>
                  </a:lnTo>
                  <a:lnTo>
                    <a:pt x="3208" y="1768"/>
                  </a:lnTo>
                  <a:lnTo>
                    <a:pt x="2880" y="1658"/>
                  </a:lnTo>
                  <a:cubicBezTo>
                    <a:pt x="2761" y="1629"/>
                    <a:pt x="2662" y="1569"/>
                    <a:pt x="2553" y="1519"/>
                  </a:cubicBezTo>
                  <a:lnTo>
                    <a:pt x="1917" y="1221"/>
                  </a:lnTo>
                  <a:cubicBezTo>
                    <a:pt x="1708" y="1102"/>
                    <a:pt x="1510" y="983"/>
                    <a:pt x="1311" y="855"/>
                  </a:cubicBezTo>
                  <a:cubicBezTo>
                    <a:pt x="1103" y="725"/>
                    <a:pt x="905" y="596"/>
                    <a:pt x="716" y="447"/>
                  </a:cubicBezTo>
                  <a:cubicBezTo>
                    <a:pt x="527" y="308"/>
                    <a:pt x="338" y="149"/>
                    <a:pt x="1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4301500" y="643975"/>
              <a:ext cx="120925" cy="37750"/>
            </a:xfrm>
            <a:custGeom>
              <a:avLst/>
              <a:gdLst/>
              <a:ahLst/>
              <a:cxnLst/>
              <a:rect l="l" t="t" r="r" b="b"/>
              <a:pathLst>
                <a:path w="4837" h="1510" extrusionOk="0">
                  <a:moveTo>
                    <a:pt x="4618" y="0"/>
                  </a:moveTo>
                  <a:cubicBezTo>
                    <a:pt x="4519" y="209"/>
                    <a:pt x="4429" y="427"/>
                    <a:pt x="4330" y="636"/>
                  </a:cubicBezTo>
                  <a:cubicBezTo>
                    <a:pt x="4250" y="854"/>
                    <a:pt x="4161" y="1073"/>
                    <a:pt x="4082" y="1281"/>
                  </a:cubicBezTo>
                  <a:lnTo>
                    <a:pt x="4062" y="1331"/>
                  </a:lnTo>
                  <a:cubicBezTo>
                    <a:pt x="4062" y="1341"/>
                    <a:pt x="4062" y="1351"/>
                    <a:pt x="4052" y="1351"/>
                  </a:cubicBezTo>
                  <a:lnTo>
                    <a:pt x="4032" y="1351"/>
                  </a:lnTo>
                  <a:lnTo>
                    <a:pt x="3893" y="1321"/>
                  </a:lnTo>
                  <a:lnTo>
                    <a:pt x="3546" y="1261"/>
                  </a:lnTo>
                  <a:lnTo>
                    <a:pt x="3198" y="1201"/>
                  </a:lnTo>
                  <a:cubicBezTo>
                    <a:pt x="3079" y="1182"/>
                    <a:pt x="2960" y="1182"/>
                    <a:pt x="2851" y="1172"/>
                  </a:cubicBezTo>
                  <a:lnTo>
                    <a:pt x="2136" y="1113"/>
                  </a:lnTo>
                  <a:lnTo>
                    <a:pt x="1421" y="1113"/>
                  </a:lnTo>
                  <a:cubicBezTo>
                    <a:pt x="1354" y="1111"/>
                    <a:pt x="1288" y="1110"/>
                    <a:pt x="1222" y="1110"/>
                  </a:cubicBezTo>
                  <a:cubicBezTo>
                    <a:pt x="814" y="1110"/>
                    <a:pt x="411" y="1135"/>
                    <a:pt x="1" y="1152"/>
                  </a:cubicBezTo>
                  <a:lnTo>
                    <a:pt x="1" y="1480"/>
                  </a:lnTo>
                  <a:cubicBezTo>
                    <a:pt x="477" y="1391"/>
                    <a:pt x="944" y="1301"/>
                    <a:pt x="1411" y="1281"/>
                  </a:cubicBezTo>
                  <a:cubicBezTo>
                    <a:pt x="1649" y="1261"/>
                    <a:pt x="1887" y="1252"/>
                    <a:pt x="2125" y="1241"/>
                  </a:cubicBezTo>
                  <a:lnTo>
                    <a:pt x="2831" y="1281"/>
                  </a:lnTo>
                  <a:cubicBezTo>
                    <a:pt x="2950" y="1291"/>
                    <a:pt x="3069" y="1291"/>
                    <a:pt x="3178" y="1321"/>
                  </a:cubicBezTo>
                  <a:lnTo>
                    <a:pt x="3526" y="1380"/>
                  </a:lnTo>
                  <a:lnTo>
                    <a:pt x="3873" y="1450"/>
                  </a:lnTo>
                  <a:lnTo>
                    <a:pt x="4072" y="1490"/>
                  </a:lnTo>
                  <a:lnTo>
                    <a:pt x="4141" y="1510"/>
                  </a:lnTo>
                  <a:cubicBezTo>
                    <a:pt x="4151" y="1499"/>
                    <a:pt x="4161" y="1470"/>
                    <a:pt x="4171" y="1450"/>
                  </a:cubicBezTo>
                  <a:lnTo>
                    <a:pt x="4191" y="1391"/>
                  </a:lnTo>
                  <a:cubicBezTo>
                    <a:pt x="4201" y="1371"/>
                    <a:pt x="4221" y="1341"/>
                    <a:pt x="4221" y="1341"/>
                  </a:cubicBezTo>
                  <a:lnTo>
                    <a:pt x="4519" y="715"/>
                  </a:lnTo>
                  <a:cubicBezTo>
                    <a:pt x="4628" y="517"/>
                    <a:pt x="4727" y="308"/>
                    <a:pt x="4837" y="109"/>
                  </a:cubicBezTo>
                  <a:lnTo>
                    <a:pt x="461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4445250" y="672775"/>
              <a:ext cx="37750" cy="125125"/>
            </a:xfrm>
            <a:custGeom>
              <a:avLst/>
              <a:gdLst/>
              <a:ahLst/>
              <a:cxnLst/>
              <a:rect l="l" t="t" r="r" b="b"/>
              <a:pathLst>
                <a:path w="1510" h="5005" extrusionOk="0">
                  <a:moveTo>
                    <a:pt x="1261" y="0"/>
                  </a:moveTo>
                  <a:lnTo>
                    <a:pt x="1211" y="159"/>
                  </a:lnTo>
                  <a:cubicBezTo>
                    <a:pt x="1191" y="208"/>
                    <a:pt x="1181" y="258"/>
                    <a:pt x="1161" y="308"/>
                  </a:cubicBezTo>
                  <a:cubicBezTo>
                    <a:pt x="1161" y="308"/>
                    <a:pt x="1132" y="378"/>
                    <a:pt x="1102" y="457"/>
                  </a:cubicBezTo>
                  <a:cubicBezTo>
                    <a:pt x="1072" y="526"/>
                    <a:pt x="1042" y="606"/>
                    <a:pt x="1042" y="606"/>
                  </a:cubicBezTo>
                  <a:cubicBezTo>
                    <a:pt x="973" y="804"/>
                    <a:pt x="894" y="1003"/>
                    <a:pt x="834" y="1212"/>
                  </a:cubicBezTo>
                  <a:cubicBezTo>
                    <a:pt x="774" y="1420"/>
                    <a:pt x="705" y="1618"/>
                    <a:pt x="645" y="1827"/>
                  </a:cubicBezTo>
                  <a:cubicBezTo>
                    <a:pt x="585" y="2035"/>
                    <a:pt x="516" y="2244"/>
                    <a:pt x="466" y="2452"/>
                  </a:cubicBezTo>
                  <a:cubicBezTo>
                    <a:pt x="427" y="2661"/>
                    <a:pt x="367" y="2869"/>
                    <a:pt x="318" y="3078"/>
                  </a:cubicBezTo>
                  <a:lnTo>
                    <a:pt x="188" y="3714"/>
                  </a:lnTo>
                  <a:cubicBezTo>
                    <a:pt x="149" y="3922"/>
                    <a:pt x="119" y="4140"/>
                    <a:pt x="79" y="4349"/>
                  </a:cubicBezTo>
                  <a:cubicBezTo>
                    <a:pt x="49" y="4568"/>
                    <a:pt x="29" y="4776"/>
                    <a:pt x="0" y="4994"/>
                  </a:cubicBezTo>
                  <a:lnTo>
                    <a:pt x="248" y="5005"/>
                  </a:lnTo>
                  <a:cubicBezTo>
                    <a:pt x="258" y="4796"/>
                    <a:pt x="268" y="4577"/>
                    <a:pt x="278" y="4369"/>
                  </a:cubicBezTo>
                  <a:cubicBezTo>
                    <a:pt x="298" y="4160"/>
                    <a:pt x="318" y="3942"/>
                    <a:pt x="338" y="3734"/>
                  </a:cubicBezTo>
                  <a:cubicBezTo>
                    <a:pt x="357" y="3525"/>
                    <a:pt x="397" y="3317"/>
                    <a:pt x="437" y="3098"/>
                  </a:cubicBezTo>
                  <a:cubicBezTo>
                    <a:pt x="477" y="2889"/>
                    <a:pt x="526" y="2681"/>
                    <a:pt x="576" y="2472"/>
                  </a:cubicBezTo>
                  <a:cubicBezTo>
                    <a:pt x="625" y="2264"/>
                    <a:pt x="695" y="2065"/>
                    <a:pt x="755" y="1857"/>
                  </a:cubicBezTo>
                  <a:cubicBezTo>
                    <a:pt x="824" y="1658"/>
                    <a:pt x="903" y="1459"/>
                    <a:pt x="973" y="1261"/>
                  </a:cubicBezTo>
                  <a:cubicBezTo>
                    <a:pt x="1052" y="1062"/>
                    <a:pt x="1152" y="874"/>
                    <a:pt x="1231" y="675"/>
                  </a:cubicBezTo>
                  <a:cubicBezTo>
                    <a:pt x="1231" y="675"/>
                    <a:pt x="1261" y="606"/>
                    <a:pt x="1300" y="536"/>
                  </a:cubicBezTo>
                  <a:cubicBezTo>
                    <a:pt x="1340" y="467"/>
                    <a:pt x="1370" y="397"/>
                    <a:pt x="1370" y="397"/>
                  </a:cubicBezTo>
                  <a:cubicBezTo>
                    <a:pt x="1400" y="347"/>
                    <a:pt x="1419" y="298"/>
                    <a:pt x="1439" y="248"/>
                  </a:cubicBezTo>
                  <a:lnTo>
                    <a:pt x="1509" y="109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4469800" y="683200"/>
              <a:ext cx="35275" cy="115925"/>
            </a:xfrm>
            <a:custGeom>
              <a:avLst/>
              <a:gdLst/>
              <a:ahLst/>
              <a:cxnLst/>
              <a:rect l="l" t="t" r="r" b="b"/>
              <a:pathLst>
                <a:path w="1411" h="4637" extrusionOk="0">
                  <a:moveTo>
                    <a:pt x="1172" y="0"/>
                  </a:moveTo>
                  <a:lnTo>
                    <a:pt x="1123" y="159"/>
                  </a:lnTo>
                  <a:cubicBezTo>
                    <a:pt x="1113" y="199"/>
                    <a:pt x="1093" y="248"/>
                    <a:pt x="1073" y="288"/>
                  </a:cubicBezTo>
                  <a:cubicBezTo>
                    <a:pt x="1073" y="288"/>
                    <a:pt x="1053" y="358"/>
                    <a:pt x="1024" y="427"/>
                  </a:cubicBezTo>
                  <a:cubicBezTo>
                    <a:pt x="993" y="497"/>
                    <a:pt x="974" y="566"/>
                    <a:pt x="974" y="566"/>
                  </a:cubicBezTo>
                  <a:cubicBezTo>
                    <a:pt x="914" y="755"/>
                    <a:pt x="835" y="934"/>
                    <a:pt x="775" y="1132"/>
                  </a:cubicBezTo>
                  <a:cubicBezTo>
                    <a:pt x="726" y="1320"/>
                    <a:pt x="656" y="1509"/>
                    <a:pt x="596" y="1698"/>
                  </a:cubicBezTo>
                  <a:cubicBezTo>
                    <a:pt x="547" y="1887"/>
                    <a:pt x="488" y="2085"/>
                    <a:pt x="437" y="2274"/>
                  </a:cubicBezTo>
                  <a:cubicBezTo>
                    <a:pt x="398" y="2472"/>
                    <a:pt x="349" y="2661"/>
                    <a:pt x="298" y="2860"/>
                  </a:cubicBezTo>
                  <a:lnTo>
                    <a:pt x="179" y="3445"/>
                  </a:lnTo>
                  <a:cubicBezTo>
                    <a:pt x="150" y="3644"/>
                    <a:pt x="110" y="3833"/>
                    <a:pt x="80" y="4031"/>
                  </a:cubicBezTo>
                  <a:cubicBezTo>
                    <a:pt x="51" y="4230"/>
                    <a:pt x="31" y="4429"/>
                    <a:pt x="1" y="4627"/>
                  </a:cubicBezTo>
                  <a:lnTo>
                    <a:pt x="249" y="4637"/>
                  </a:lnTo>
                  <a:cubicBezTo>
                    <a:pt x="259" y="4449"/>
                    <a:pt x="269" y="4250"/>
                    <a:pt x="279" y="4051"/>
                  </a:cubicBezTo>
                  <a:cubicBezTo>
                    <a:pt x="289" y="3853"/>
                    <a:pt x="309" y="3664"/>
                    <a:pt x="329" y="3465"/>
                  </a:cubicBezTo>
                  <a:cubicBezTo>
                    <a:pt x="349" y="3267"/>
                    <a:pt x="388" y="3078"/>
                    <a:pt x="418" y="2880"/>
                  </a:cubicBezTo>
                  <a:cubicBezTo>
                    <a:pt x="457" y="2681"/>
                    <a:pt x="507" y="2492"/>
                    <a:pt x="547" y="2304"/>
                  </a:cubicBezTo>
                  <a:cubicBezTo>
                    <a:pt x="596" y="2105"/>
                    <a:pt x="656" y="1927"/>
                    <a:pt x="715" y="1737"/>
                  </a:cubicBezTo>
                  <a:cubicBezTo>
                    <a:pt x="775" y="1549"/>
                    <a:pt x="854" y="1360"/>
                    <a:pt x="914" y="1181"/>
                  </a:cubicBezTo>
                  <a:cubicBezTo>
                    <a:pt x="993" y="993"/>
                    <a:pt x="1083" y="824"/>
                    <a:pt x="1152" y="645"/>
                  </a:cubicBezTo>
                  <a:cubicBezTo>
                    <a:pt x="1152" y="645"/>
                    <a:pt x="1183" y="576"/>
                    <a:pt x="1222" y="517"/>
                  </a:cubicBezTo>
                  <a:cubicBezTo>
                    <a:pt x="1252" y="447"/>
                    <a:pt x="1291" y="378"/>
                    <a:pt x="1291" y="378"/>
                  </a:cubicBezTo>
                  <a:cubicBezTo>
                    <a:pt x="1311" y="338"/>
                    <a:pt x="1331" y="288"/>
                    <a:pt x="1351" y="248"/>
                  </a:cubicBezTo>
                  <a:lnTo>
                    <a:pt x="1411" y="119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4289850" y="674500"/>
              <a:ext cx="14925" cy="37525"/>
            </a:xfrm>
            <a:custGeom>
              <a:avLst/>
              <a:gdLst/>
              <a:ahLst/>
              <a:cxnLst/>
              <a:rect l="l" t="t" r="r" b="b"/>
              <a:pathLst>
                <a:path w="597" h="1501" extrusionOk="0">
                  <a:moveTo>
                    <a:pt x="378" y="0"/>
                  </a:moveTo>
                  <a:cubicBezTo>
                    <a:pt x="358" y="70"/>
                    <a:pt x="328" y="139"/>
                    <a:pt x="318" y="209"/>
                  </a:cubicBezTo>
                  <a:lnTo>
                    <a:pt x="278" y="398"/>
                  </a:lnTo>
                  <a:cubicBezTo>
                    <a:pt x="248" y="517"/>
                    <a:pt x="228" y="646"/>
                    <a:pt x="209" y="755"/>
                  </a:cubicBezTo>
                  <a:cubicBezTo>
                    <a:pt x="189" y="865"/>
                    <a:pt x="149" y="984"/>
                    <a:pt x="109" y="1103"/>
                  </a:cubicBezTo>
                  <a:lnTo>
                    <a:pt x="50" y="1282"/>
                  </a:lnTo>
                  <a:cubicBezTo>
                    <a:pt x="30" y="1341"/>
                    <a:pt x="0" y="1430"/>
                    <a:pt x="10" y="1500"/>
                  </a:cubicBezTo>
                  <a:lnTo>
                    <a:pt x="268" y="1430"/>
                  </a:lnTo>
                  <a:cubicBezTo>
                    <a:pt x="278" y="1390"/>
                    <a:pt x="248" y="1351"/>
                    <a:pt x="248" y="1301"/>
                  </a:cubicBezTo>
                  <a:cubicBezTo>
                    <a:pt x="259" y="1251"/>
                    <a:pt x="259" y="1192"/>
                    <a:pt x="259" y="1132"/>
                  </a:cubicBezTo>
                  <a:cubicBezTo>
                    <a:pt x="278" y="1013"/>
                    <a:pt x="298" y="904"/>
                    <a:pt x="328" y="775"/>
                  </a:cubicBezTo>
                  <a:cubicBezTo>
                    <a:pt x="348" y="656"/>
                    <a:pt x="378" y="547"/>
                    <a:pt x="427" y="437"/>
                  </a:cubicBezTo>
                  <a:cubicBezTo>
                    <a:pt x="447" y="388"/>
                    <a:pt x="477" y="338"/>
                    <a:pt x="506" y="298"/>
                  </a:cubicBezTo>
                  <a:cubicBezTo>
                    <a:pt x="537" y="249"/>
                    <a:pt x="566" y="219"/>
                    <a:pt x="596" y="189"/>
                  </a:cubicBezTo>
                  <a:lnTo>
                    <a:pt x="37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4392850" y="709750"/>
              <a:ext cx="51425" cy="40725"/>
            </a:xfrm>
            <a:custGeom>
              <a:avLst/>
              <a:gdLst/>
              <a:ahLst/>
              <a:cxnLst/>
              <a:rect l="l" t="t" r="r" b="b"/>
              <a:pathLst>
                <a:path w="2057" h="1629" extrusionOk="0">
                  <a:moveTo>
                    <a:pt x="1866" y="137"/>
                  </a:moveTo>
                  <a:cubicBezTo>
                    <a:pt x="1872" y="137"/>
                    <a:pt x="1878" y="139"/>
                    <a:pt x="1878" y="150"/>
                  </a:cubicBezTo>
                  <a:lnTo>
                    <a:pt x="1867" y="179"/>
                  </a:lnTo>
                  <a:lnTo>
                    <a:pt x="1838" y="289"/>
                  </a:lnTo>
                  <a:cubicBezTo>
                    <a:pt x="1778" y="487"/>
                    <a:pt x="1719" y="686"/>
                    <a:pt x="1679" y="894"/>
                  </a:cubicBezTo>
                  <a:cubicBezTo>
                    <a:pt x="1660" y="1026"/>
                    <a:pt x="1633" y="1157"/>
                    <a:pt x="1616" y="1289"/>
                  </a:cubicBezTo>
                  <a:lnTo>
                    <a:pt x="1616" y="1289"/>
                  </a:lnTo>
                  <a:cubicBezTo>
                    <a:pt x="1495" y="1218"/>
                    <a:pt x="1373" y="1146"/>
                    <a:pt x="1252" y="1073"/>
                  </a:cubicBezTo>
                  <a:lnTo>
                    <a:pt x="964" y="894"/>
                  </a:lnTo>
                  <a:lnTo>
                    <a:pt x="676" y="686"/>
                  </a:lnTo>
                  <a:lnTo>
                    <a:pt x="398" y="477"/>
                  </a:lnTo>
                  <a:lnTo>
                    <a:pt x="298" y="397"/>
                  </a:lnTo>
                  <a:lnTo>
                    <a:pt x="259" y="368"/>
                  </a:lnTo>
                  <a:lnTo>
                    <a:pt x="239" y="348"/>
                  </a:lnTo>
                  <a:lnTo>
                    <a:pt x="259" y="338"/>
                  </a:lnTo>
                  <a:cubicBezTo>
                    <a:pt x="279" y="328"/>
                    <a:pt x="318" y="318"/>
                    <a:pt x="348" y="308"/>
                  </a:cubicBezTo>
                  <a:lnTo>
                    <a:pt x="418" y="298"/>
                  </a:lnTo>
                  <a:cubicBezTo>
                    <a:pt x="448" y="289"/>
                    <a:pt x="477" y="289"/>
                    <a:pt x="507" y="278"/>
                  </a:cubicBezTo>
                  <a:cubicBezTo>
                    <a:pt x="616" y="269"/>
                    <a:pt x="735" y="258"/>
                    <a:pt x="854" y="249"/>
                  </a:cubicBezTo>
                  <a:cubicBezTo>
                    <a:pt x="1103" y="239"/>
                    <a:pt x="1331" y="189"/>
                    <a:pt x="1560" y="169"/>
                  </a:cubicBezTo>
                  <a:lnTo>
                    <a:pt x="1847" y="139"/>
                  </a:lnTo>
                  <a:cubicBezTo>
                    <a:pt x="1852" y="139"/>
                    <a:pt x="1860" y="137"/>
                    <a:pt x="1866" y="137"/>
                  </a:cubicBezTo>
                  <a:close/>
                  <a:moveTo>
                    <a:pt x="2017" y="0"/>
                  </a:moveTo>
                  <a:lnTo>
                    <a:pt x="1947" y="11"/>
                  </a:lnTo>
                  <a:lnTo>
                    <a:pt x="1540" y="60"/>
                  </a:lnTo>
                  <a:cubicBezTo>
                    <a:pt x="1311" y="90"/>
                    <a:pt x="1073" y="130"/>
                    <a:pt x="845" y="150"/>
                  </a:cubicBezTo>
                  <a:cubicBezTo>
                    <a:pt x="726" y="159"/>
                    <a:pt x="607" y="159"/>
                    <a:pt x="487" y="169"/>
                  </a:cubicBezTo>
                  <a:cubicBezTo>
                    <a:pt x="457" y="179"/>
                    <a:pt x="428" y="179"/>
                    <a:pt x="398" y="179"/>
                  </a:cubicBezTo>
                  <a:lnTo>
                    <a:pt x="289" y="199"/>
                  </a:lnTo>
                  <a:cubicBezTo>
                    <a:pt x="209" y="229"/>
                    <a:pt x="130" y="249"/>
                    <a:pt x="60" y="278"/>
                  </a:cubicBezTo>
                  <a:lnTo>
                    <a:pt x="1" y="308"/>
                  </a:lnTo>
                  <a:cubicBezTo>
                    <a:pt x="11" y="318"/>
                    <a:pt x="31" y="328"/>
                    <a:pt x="51" y="348"/>
                  </a:cubicBezTo>
                  <a:lnTo>
                    <a:pt x="140" y="428"/>
                  </a:lnTo>
                  <a:lnTo>
                    <a:pt x="309" y="576"/>
                  </a:lnTo>
                  <a:lnTo>
                    <a:pt x="576" y="805"/>
                  </a:lnTo>
                  <a:lnTo>
                    <a:pt x="854" y="1023"/>
                  </a:lnTo>
                  <a:lnTo>
                    <a:pt x="1132" y="1222"/>
                  </a:lnTo>
                  <a:cubicBezTo>
                    <a:pt x="1322" y="1361"/>
                    <a:pt x="1520" y="1500"/>
                    <a:pt x="1708" y="1629"/>
                  </a:cubicBezTo>
                  <a:lnTo>
                    <a:pt x="1777" y="1526"/>
                  </a:lnTo>
                  <a:lnTo>
                    <a:pt x="1777" y="1526"/>
                  </a:lnTo>
                  <a:lnTo>
                    <a:pt x="1858" y="1529"/>
                  </a:lnTo>
                  <a:cubicBezTo>
                    <a:pt x="1838" y="1132"/>
                    <a:pt x="1887" y="726"/>
                    <a:pt x="1986" y="328"/>
                  </a:cubicBezTo>
                  <a:lnTo>
                    <a:pt x="2026" y="130"/>
                  </a:lnTo>
                  <a:lnTo>
                    <a:pt x="2056" y="11"/>
                  </a:lnTo>
                  <a:lnTo>
                    <a:pt x="205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4366800" y="531275"/>
              <a:ext cx="72000" cy="115450"/>
            </a:xfrm>
            <a:custGeom>
              <a:avLst/>
              <a:gdLst/>
              <a:ahLst/>
              <a:cxnLst/>
              <a:rect l="l" t="t" r="r" b="b"/>
              <a:pathLst>
                <a:path w="2880" h="4618" extrusionOk="0">
                  <a:moveTo>
                    <a:pt x="259" y="1"/>
                  </a:moveTo>
                  <a:lnTo>
                    <a:pt x="0" y="199"/>
                  </a:lnTo>
                  <a:cubicBezTo>
                    <a:pt x="288" y="577"/>
                    <a:pt x="556" y="974"/>
                    <a:pt x="864" y="1331"/>
                  </a:cubicBezTo>
                  <a:cubicBezTo>
                    <a:pt x="1013" y="1519"/>
                    <a:pt x="1162" y="1698"/>
                    <a:pt x="1311" y="1887"/>
                  </a:cubicBezTo>
                  <a:lnTo>
                    <a:pt x="1797" y="2404"/>
                  </a:lnTo>
                  <a:cubicBezTo>
                    <a:pt x="1877" y="2483"/>
                    <a:pt x="1956" y="2572"/>
                    <a:pt x="2046" y="2651"/>
                  </a:cubicBezTo>
                  <a:lnTo>
                    <a:pt x="2313" y="2890"/>
                  </a:lnTo>
                  <a:lnTo>
                    <a:pt x="2582" y="3118"/>
                  </a:lnTo>
                  <a:lnTo>
                    <a:pt x="2691" y="3218"/>
                  </a:lnTo>
                  <a:lnTo>
                    <a:pt x="2701" y="3227"/>
                  </a:lnTo>
                  <a:cubicBezTo>
                    <a:pt x="2701" y="3238"/>
                    <a:pt x="2701" y="3238"/>
                    <a:pt x="2691" y="3247"/>
                  </a:cubicBezTo>
                  <a:lnTo>
                    <a:pt x="2671" y="3287"/>
                  </a:lnTo>
                  <a:cubicBezTo>
                    <a:pt x="2423" y="3684"/>
                    <a:pt x="2205" y="4101"/>
                    <a:pt x="2006" y="4508"/>
                  </a:cubicBezTo>
                  <a:lnTo>
                    <a:pt x="2225" y="4617"/>
                  </a:lnTo>
                  <a:cubicBezTo>
                    <a:pt x="2403" y="4200"/>
                    <a:pt x="2582" y="3774"/>
                    <a:pt x="2790" y="3366"/>
                  </a:cubicBezTo>
                  <a:lnTo>
                    <a:pt x="2850" y="3247"/>
                  </a:lnTo>
                  <a:cubicBezTo>
                    <a:pt x="2860" y="3238"/>
                    <a:pt x="2880" y="3207"/>
                    <a:pt x="2870" y="3198"/>
                  </a:cubicBezTo>
                  <a:lnTo>
                    <a:pt x="2820" y="3148"/>
                  </a:lnTo>
                  <a:lnTo>
                    <a:pt x="2661" y="3019"/>
                  </a:lnTo>
                  <a:lnTo>
                    <a:pt x="2393" y="2801"/>
                  </a:lnTo>
                  <a:lnTo>
                    <a:pt x="2125" y="2572"/>
                  </a:lnTo>
                  <a:cubicBezTo>
                    <a:pt x="2035" y="2492"/>
                    <a:pt x="1966" y="2404"/>
                    <a:pt x="1877" y="2314"/>
                  </a:cubicBezTo>
                  <a:lnTo>
                    <a:pt x="1410" y="1797"/>
                  </a:lnTo>
                  <a:cubicBezTo>
                    <a:pt x="1261" y="1609"/>
                    <a:pt x="1122" y="1420"/>
                    <a:pt x="993" y="1222"/>
                  </a:cubicBezTo>
                  <a:cubicBezTo>
                    <a:pt x="705" y="835"/>
                    <a:pt x="477" y="418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4389150" y="502475"/>
              <a:ext cx="124625" cy="47925"/>
            </a:xfrm>
            <a:custGeom>
              <a:avLst/>
              <a:gdLst/>
              <a:ahLst/>
              <a:cxnLst/>
              <a:rect l="l" t="t" r="r" b="b"/>
              <a:pathLst>
                <a:path w="4985" h="1917" extrusionOk="0">
                  <a:moveTo>
                    <a:pt x="119" y="1"/>
                  </a:moveTo>
                  <a:lnTo>
                    <a:pt x="0" y="299"/>
                  </a:lnTo>
                  <a:cubicBezTo>
                    <a:pt x="466" y="398"/>
                    <a:pt x="933" y="497"/>
                    <a:pt x="1380" y="656"/>
                  </a:cubicBezTo>
                  <a:cubicBezTo>
                    <a:pt x="1598" y="736"/>
                    <a:pt x="1827" y="815"/>
                    <a:pt x="2045" y="904"/>
                  </a:cubicBezTo>
                  <a:lnTo>
                    <a:pt x="2681" y="1212"/>
                  </a:lnTo>
                  <a:cubicBezTo>
                    <a:pt x="2790" y="1261"/>
                    <a:pt x="2899" y="1312"/>
                    <a:pt x="2988" y="1371"/>
                  </a:cubicBezTo>
                  <a:lnTo>
                    <a:pt x="3286" y="1570"/>
                  </a:lnTo>
                  <a:lnTo>
                    <a:pt x="3575" y="1758"/>
                  </a:lnTo>
                  <a:lnTo>
                    <a:pt x="3743" y="1877"/>
                  </a:lnTo>
                  <a:lnTo>
                    <a:pt x="3802" y="1917"/>
                  </a:lnTo>
                  <a:cubicBezTo>
                    <a:pt x="3822" y="1917"/>
                    <a:pt x="3833" y="1887"/>
                    <a:pt x="3853" y="1877"/>
                  </a:cubicBezTo>
                  <a:lnTo>
                    <a:pt x="3941" y="1788"/>
                  </a:lnTo>
                  <a:cubicBezTo>
                    <a:pt x="4111" y="1639"/>
                    <a:pt x="4279" y="1480"/>
                    <a:pt x="4458" y="1331"/>
                  </a:cubicBezTo>
                  <a:cubicBezTo>
                    <a:pt x="4637" y="1182"/>
                    <a:pt x="4806" y="1034"/>
                    <a:pt x="4984" y="895"/>
                  </a:cubicBezTo>
                  <a:lnTo>
                    <a:pt x="4815" y="705"/>
                  </a:lnTo>
                  <a:cubicBezTo>
                    <a:pt x="4647" y="864"/>
                    <a:pt x="4488" y="1023"/>
                    <a:pt x="4319" y="1182"/>
                  </a:cubicBezTo>
                  <a:cubicBezTo>
                    <a:pt x="4150" y="1351"/>
                    <a:pt x="3992" y="1520"/>
                    <a:pt x="3833" y="1689"/>
                  </a:cubicBezTo>
                  <a:lnTo>
                    <a:pt x="3802" y="1729"/>
                  </a:lnTo>
                  <a:cubicBezTo>
                    <a:pt x="3793" y="1729"/>
                    <a:pt x="3793" y="1738"/>
                    <a:pt x="3783" y="1738"/>
                  </a:cubicBezTo>
                  <a:lnTo>
                    <a:pt x="3773" y="1729"/>
                  </a:lnTo>
                  <a:lnTo>
                    <a:pt x="3644" y="1649"/>
                  </a:lnTo>
                  <a:lnTo>
                    <a:pt x="3346" y="1460"/>
                  </a:lnTo>
                  <a:lnTo>
                    <a:pt x="3048" y="1272"/>
                  </a:lnTo>
                  <a:cubicBezTo>
                    <a:pt x="2949" y="1212"/>
                    <a:pt x="2840" y="1162"/>
                    <a:pt x="2740" y="1113"/>
                  </a:cubicBezTo>
                  <a:lnTo>
                    <a:pt x="2105" y="785"/>
                  </a:lnTo>
                  <a:cubicBezTo>
                    <a:pt x="1887" y="696"/>
                    <a:pt x="1668" y="597"/>
                    <a:pt x="1450" y="507"/>
                  </a:cubicBezTo>
                  <a:cubicBezTo>
                    <a:pt x="1013" y="319"/>
                    <a:pt x="556" y="169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4477000" y="569500"/>
              <a:ext cx="81450" cy="106025"/>
            </a:xfrm>
            <a:custGeom>
              <a:avLst/>
              <a:gdLst/>
              <a:ahLst/>
              <a:cxnLst/>
              <a:rect l="l" t="t" r="r" b="b"/>
              <a:pathLst>
                <a:path w="3258" h="4241" extrusionOk="0">
                  <a:moveTo>
                    <a:pt x="3079" y="1"/>
                  </a:moveTo>
                  <a:lnTo>
                    <a:pt x="2969" y="129"/>
                  </a:lnTo>
                  <a:cubicBezTo>
                    <a:pt x="2940" y="169"/>
                    <a:pt x="2910" y="209"/>
                    <a:pt x="2870" y="249"/>
                  </a:cubicBezTo>
                  <a:lnTo>
                    <a:pt x="2652" y="477"/>
                  </a:lnTo>
                  <a:cubicBezTo>
                    <a:pt x="2503" y="636"/>
                    <a:pt x="2364" y="805"/>
                    <a:pt x="2215" y="963"/>
                  </a:cubicBezTo>
                  <a:lnTo>
                    <a:pt x="1808" y="1460"/>
                  </a:lnTo>
                  <a:lnTo>
                    <a:pt x="1401" y="1967"/>
                  </a:lnTo>
                  <a:lnTo>
                    <a:pt x="1023" y="2493"/>
                  </a:lnTo>
                  <a:cubicBezTo>
                    <a:pt x="904" y="2671"/>
                    <a:pt x="775" y="2850"/>
                    <a:pt x="656" y="3029"/>
                  </a:cubicBezTo>
                  <a:cubicBezTo>
                    <a:pt x="547" y="3207"/>
                    <a:pt x="427" y="3386"/>
                    <a:pt x="319" y="3575"/>
                  </a:cubicBezTo>
                  <a:cubicBezTo>
                    <a:pt x="209" y="3763"/>
                    <a:pt x="100" y="3942"/>
                    <a:pt x="1" y="4131"/>
                  </a:cubicBezTo>
                  <a:lnTo>
                    <a:pt x="229" y="4240"/>
                  </a:lnTo>
                  <a:cubicBezTo>
                    <a:pt x="308" y="4052"/>
                    <a:pt x="408" y="3863"/>
                    <a:pt x="487" y="3664"/>
                  </a:cubicBezTo>
                  <a:cubicBezTo>
                    <a:pt x="586" y="3476"/>
                    <a:pt x="686" y="3297"/>
                    <a:pt x="785" y="3108"/>
                  </a:cubicBezTo>
                  <a:cubicBezTo>
                    <a:pt x="895" y="2920"/>
                    <a:pt x="1014" y="2741"/>
                    <a:pt x="1123" y="2562"/>
                  </a:cubicBezTo>
                  <a:cubicBezTo>
                    <a:pt x="1242" y="2384"/>
                    <a:pt x="1371" y="2205"/>
                    <a:pt x="1490" y="2036"/>
                  </a:cubicBezTo>
                  <a:cubicBezTo>
                    <a:pt x="1619" y="1867"/>
                    <a:pt x="1758" y="1698"/>
                    <a:pt x="1897" y="1530"/>
                  </a:cubicBezTo>
                  <a:cubicBezTo>
                    <a:pt x="2036" y="1371"/>
                    <a:pt x="2185" y="1222"/>
                    <a:pt x="2324" y="1063"/>
                  </a:cubicBezTo>
                  <a:cubicBezTo>
                    <a:pt x="2483" y="914"/>
                    <a:pt x="2632" y="765"/>
                    <a:pt x="2791" y="626"/>
                  </a:cubicBezTo>
                  <a:lnTo>
                    <a:pt x="3029" y="418"/>
                  </a:lnTo>
                  <a:cubicBezTo>
                    <a:pt x="3069" y="388"/>
                    <a:pt x="3108" y="338"/>
                    <a:pt x="3148" y="308"/>
                  </a:cubicBezTo>
                  <a:lnTo>
                    <a:pt x="3258" y="199"/>
                  </a:lnTo>
                  <a:lnTo>
                    <a:pt x="30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4499100" y="587875"/>
              <a:ext cx="75975" cy="98325"/>
            </a:xfrm>
            <a:custGeom>
              <a:avLst/>
              <a:gdLst/>
              <a:ahLst/>
              <a:cxnLst/>
              <a:rect l="l" t="t" r="r" b="b"/>
              <a:pathLst>
                <a:path w="3039" h="3933" extrusionOk="0">
                  <a:moveTo>
                    <a:pt x="2850" y="0"/>
                  </a:moveTo>
                  <a:lnTo>
                    <a:pt x="2751" y="120"/>
                  </a:lnTo>
                  <a:cubicBezTo>
                    <a:pt x="2721" y="159"/>
                    <a:pt x="2701" y="199"/>
                    <a:pt x="2661" y="228"/>
                  </a:cubicBezTo>
                  <a:lnTo>
                    <a:pt x="2453" y="447"/>
                  </a:lnTo>
                  <a:lnTo>
                    <a:pt x="2065" y="894"/>
                  </a:lnTo>
                  <a:lnTo>
                    <a:pt x="1679" y="1351"/>
                  </a:lnTo>
                  <a:lnTo>
                    <a:pt x="1311" y="1827"/>
                  </a:lnTo>
                  <a:lnTo>
                    <a:pt x="953" y="2304"/>
                  </a:lnTo>
                  <a:cubicBezTo>
                    <a:pt x="845" y="2472"/>
                    <a:pt x="725" y="2631"/>
                    <a:pt x="616" y="2800"/>
                  </a:cubicBezTo>
                  <a:cubicBezTo>
                    <a:pt x="517" y="2969"/>
                    <a:pt x="397" y="3138"/>
                    <a:pt x="298" y="3306"/>
                  </a:cubicBezTo>
                  <a:cubicBezTo>
                    <a:pt x="199" y="3476"/>
                    <a:pt x="90" y="3644"/>
                    <a:pt x="0" y="3823"/>
                  </a:cubicBezTo>
                  <a:lnTo>
                    <a:pt x="229" y="3932"/>
                  </a:lnTo>
                  <a:cubicBezTo>
                    <a:pt x="308" y="3754"/>
                    <a:pt x="397" y="3575"/>
                    <a:pt x="477" y="3396"/>
                  </a:cubicBezTo>
                  <a:cubicBezTo>
                    <a:pt x="556" y="3227"/>
                    <a:pt x="656" y="3059"/>
                    <a:pt x="745" y="2880"/>
                  </a:cubicBezTo>
                  <a:cubicBezTo>
                    <a:pt x="845" y="2711"/>
                    <a:pt x="953" y="2542"/>
                    <a:pt x="1053" y="2373"/>
                  </a:cubicBezTo>
                  <a:cubicBezTo>
                    <a:pt x="1162" y="2205"/>
                    <a:pt x="1281" y="2055"/>
                    <a:pt x="1390" y="1887"/>
                  </a:cubicBezTo>
                  <a:cubicBezTo>
                    <a:pt x="1520" y="1728"/>
                    <a:pt x="1648" y="1579"/>
                    <a:pt x="1768" y="1430"/>
                  </a:cubicBezTo>
                  <a:cubicBezTo>
                    <a:pt x="1897" y="1281"/>
                    <a:pt x="2036" y="1132"/>
                    <a:pt x="2175" y="993"/>
                  </a:cubicBezTo>
                  <a:cubicBezTo>
                    <a:pt x="2314" y="854"/>
                    <a:pt x="2453" y="725"/>
                    <a:pt x="2602" y="586"/>
                  </a:cubicBezTo>
                  <a:lnTo>
                    <a:pt x="2820" y="398"/>
                  </a:lnTo>
                  <a:cubicBezTo>
                    <a:pt x="2860" y="367"/>
                    <a:pt x="2900" y="328"/>
                    <a:pt x="2930" y="298"/>
                  </a:cubicBezTo>
                  <a:lnTo>
                    <a:pt x="3039" y="199"/>
                  </a:lnTo>
                  <a:lnTo>
                    <a:pt x="28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4366550" y="502975"/>
              <a:ext cx="26100" cy="32050"/>
            </a:xfrm>
            <a:custGeom>
              <a:avLst/>
              <a:gdLst/>
              <a:ahLst/>
              <a:cxnLst/>
              <a:rect l="l" t="t" r="r" b="b"/>
              <a:pathLst>
                <a:path w="1044" h="1282" extrusionOk="0">
                  <a:moveTo>
                    <a:pt x="914" y="1"/>
                  </a:moveTo>
                  <a:cubicBezTo>
                    <a:pt x="864" y="60"/>
                    <a:pt x="814" y="120"/>
                    <a:pt x="775" y="169"/>
                  </a:cubicBezTo>
                  <a:lnTo>
                    <a:pt x="666" y="338"/>
                  </a:lnTo>
                  <a:cubicBezTo>
                    <a:pt x="596" y="438"/>
                    <a:pt x="536" y="546"/>
                    <a:pt x="467" y="646"/>
                  </a:cubicBezTo>
                  <a:cubicBezTo>
                    <a:pt x="408" y="735"/>
                    <a:pt x="328" y="824"/>
                    <a:pt x="238" y="914"/>
                  </a:cubicBezTo>
                  <a:lnTo>
                    <a:pt x="119" y="1063"/>
                  </a:lnTo>
                  <a:cubicBezTo>
                    <a:pt x="80" y="1113"/>
                    <a:pt x="20" y="1182"/>
                    <a:pt x="0" y="1252"/>
                  </a:cubicBezTo>
                  <a:lnTo>
                    <a:pt x="258" y="1281"/>
                  </a:lnTo>
                  <a:cubicBezTo>
                    <a:pt x="288" y="1252"/>
                    <a:pt x="278" y="1212"/>
                    <a:pt x="298" y="1162"/>
                  </a:cubicBezTo>
                  <a:cubicBezTo>
                    <a:pt x="318" y="1113"/>
                    <a:pt x="348" y="1063"/>
                    <a:pt x="368" y="1014"/>
                  </a:cubicBezTo>
                  <a:cubicBezTo>
                    <a:pt x="427" y="904"/>
                    <a:pt x="497" y="805"/>
                    <a:pt x="566" y="705"/>
                  </a:cubicBezTo>
                  <a:cubicBezTo>
                    <a:pt x="636" y="606"/>
                    <a:pt x="705" y="517"/>
                    <a:pt x="785" y="438"/>
                  </a:cubicBezTo>
                  <a:cubicBezTo>
                    <a:pt x="834" y="398"/>
                    <a:pt x="874" y="358"/>
                    <a:pt x="914" y="328"/>
                  </a:cubicBezTo>
                  <a:cubicBezTo>
                    <a:pt x="964" y="299"/>
                    <a:pt x="1003" y="288"/>
                    <a:pt x="1043" y="268"/>
                  </a:cubicBezTo>
                  <a:lnTo>
                    <a:pt x="91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4459375" y="578675"/>
              <a:ext cx="50425" cy="46950"/>
            </a:xfrm>
            <a:custGeom>
              <a:avLst/>
              <a:gdLst/>
              <a:ahLst/>
              <a:cxnLst/>
              <a:rect l="l" t="t" r="r" b="b"/>
              <a:pathLst>
                <a:path w="2017" h="1878" extrusionOk="0">
                  <a:moveTo>
                    <a:pt x="219" y="130"/>
                  </a:moveTo>
                  <a:cubicBezTo>
                    <a:pt x="249" y="130"/>
                    <a:pt x="289" y="130"/>
                    <a:pt x="318" y="140"/>
                  </a:cubicBezTo>
                  <a:lnTo>
                    <a:pt x="388" y="150"/>
                  </a:lnTo>
                  <a:cubicBezTo>
                    <a:pt x="418" y="160"/>
                    <a:pt x="448" y="170"/>
                    <a:pt x="468" y="170"/>
                  </a:cubicBezTo>
                  <a:cubicBezTo>
                    <a:pt x="587" y="210"/>
                    <a:pt x="696" y="249"/>
                    <a:pt x="805" y="279"/>
                  </a:cubicBezTo>
                  <a:cubicBezTo>
                    <a:pt x="1044" y="358"/>
                    <a:pt x="1262" y="408"/>
                    <a:pt x="1490" y="477"/>
                  </a:cubicBezTo>
                  <a:lnTo>
                    <a:pt x="1758" y="557"/>
                  </a:lnTo>
                  <a:cubicBezTo>
                    <a:pt x="1768" y="567"/>
                    <a:pt x="1798" y="567"/>
                    <a:pt x="1798" y="577"/>
                  </a:cubicBezTo>
                  <a:lnTo>
                    <a:pt x="1768" y="607"/>
                  </a:lnTo>
                  <a:lnTo>
                    <a:pt x="1699" y="686"/>
                  </a:lnTo>
                  <a:cubicBezTo>
                    <a:pt x="1488" y="953"/>
                    <a:pt x="1277" y="1227"/>
                    <a:pt x="1110" y="1530"/>
                  </a:cubicBezTo>
                  <a:lnTo>
                    <a:pt x="1110" y="1530"/>
                  </a:lnTo>
                  <a:cubicBezTo>
                    <a:pt x="1026" y="1419"/>
                    <a:pt x="943" y="1308"/>
                    <a:pt x="865" y="1192"/>
                  </a:cubicBezTo>
                  <a:lnTo>
                    <a:pt x="656" y="914"/>
                  </a:lnTo>
                  <a:lnTo>
                    <a:pt x="477" y="616"/>
                  </a:lnTo>
                  <a:lnTo>
                    <a:pt x="298" y="309"/>
                  </a:lnTo>
                  <a:lnTo>
                    <a:pt x="229" y="199"/>
                  </a:lnTo>
                  <a:lnTo>
                    <a:pt x="209" y="150"/>
                  </a:lnTo>
                  <a:lnTo>
                    <a:pt x="199" y="130"/>
                  </a:lnTo>
                  <a:close/>
                  <a:moveTo>
                    <a:pt x="1" y="1"/>
                  </a:moveTo>
                  <a:cubicBezTo>
                    <a:pt x="1" y="21"/>
                    <a:pt x="20" y="40"/>
                    <a:pt x="20" y="60"/>
                  </a:cubicBezTo>
                  <a:lnTo>
                    <a:pt x="80" y="170"/>
                  </a:lnTo>
                  <a:lnTo>
                    <a:pt x="179" y="368"/>
                  </a:lnTo>
                  <a:lnTo>
                    <a:pt x="338" y="686"/>
                  </a:lnTo>
                  <a:lnTo>
                    <a:pt x="507" y="994"/>
                  </a:lnTo>
                  <a:lnTo>
                    <a:pt x="686" y="1292"/>
                  </a:lnTo>
                  <a:cubicBezTo>
                    <a:pt x="815" y="1490"/>
                    <a:pt x="944" y="1689"/>
                    <a:pt x="1073" y="1878"/>
                  </a:cubicBezTo>
                  <a:lnTo>
                    <a:pt x="1166" y="1813"/>
                  </a:lnTo>
                  <a:lnTo>
                    <a:pt x="1242" y="1848"/>
                  </a:lnTo>
                  <a:cubicBezTo>
                    <a:pt x="1371" y="1470"/>
                    <a:pt x="1580" y="1113"/>
                    <a:pt x="1818" y="786"/>
                  </a:cubicBezTo>
                  <a:lnTo>
                    <a:pt x="1937" y="616"/>
                  </a:lnTo>
                  <a:cubicBezTo>
                    <a:pt x="1937" y="616"/>
                    <a:pt x="1957" y="587"/>
                    <a:pt x="1977" y="567"/>
                  </a:cubicBezTo>
                  <a:cubicBezTo>
                    <a:pt x="1986" y="547"/>
                    <a:pt x="2006" y="527"/>
                    <a:pt x="2006" y="527"/>
                  </a:cubicBezTo>
                  <a:lnTo>
                    <a:pt x="2017" y="508"/>
                  </a:lnTo>
                  <a:lnTo>
                    <a:pt x="2006" y="508"/>
                  </a:lnTo>
                  <a:lnTo>
                    <a:pt x="1977" y="497"/>
                  </a:lnTo>
                  <a:lnTo>
                    <a:pt x="1907" y="477"/>
                  </a:lnTo>
                  <a:lnTo>
                    <a:pt x="1708" y="418"/>
                  </a:lnTo>
                  <a:cubicBezTo>
                    <a:pt x="1609" y="398"/>
                    <a:pt x="1510" y="368"/>
                    <a:pt x="1510" y="368"/>
                  </a:cubicBezTo>
                  <a:cubicBezTo>
                    <a:pt x="1291" y="299"/>
                    <a:pt x="1053" y="259"/>
                    <a:pt x="835" y="179"/>
                  </a:cubicBezTo>
                  <a:cubicBezTo>
                    <a:pt x="726" y="140"/>
                    <a:pt x="616" y="100"/>
                    <a:pt x="497" y="71"/>
                  </a:cubicBezTo>
                  <a:lnTo>
                    <a:pt x="408" y="40"/>
                  </a:lnTo>
                  <a:lnTo>
                    <a:pt x="309" y="21"/>
                  </a:lnTo>
                  <a:cubicBezTo>
                    <a:pt x="229" y="11"/>
                    <a:pt x="140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4504550" y="399225"/>
              <a:ext cx="37750" cy="125625"/>
            </a:xfrm>
            <a:custGeom>
              <a:avLst/>
              <a:gdLst/>
              <a:ahLst/>
              <a:cxnLst/>
              <a:rect l="l" t="t" r="r" b="b"/>
              <a:pathLst>
                <a:path w="1510" h="5025" extrusionOk="0">
                  <a:moveTo>
                    <a:pt x="309" y="0"/>
                  </a:moveTo>
                  <a:lnTo>
                    <a:pt x="1" y="89"/>
                  </a:lnTo>
                  <a:cubicBezTo>
                    <a:pt x="110" y="546"/>
                    <a:pt x="219" y="1013"/>
                    <a:pt x="358" y="1470"/>
                  </a:cubicBezTo>
                  <a:cubicBezTo>
                    <a:pt x="428" y="1698"/>
                    <a:pt x="497" y="1927"/>
                    <a:pt x="567" y="2145"/>
                  </a:cubicBezTo>
                  <a:lnTo>
                    <a:pt x="825" y="2810"/>
                  </a:lnTo>
                  <a:cubicBezTo>
                    <a:pt x="865" y="2920"/>
                    <a:pt x="894" y="3039"/>
                    <a:pt x="954" y="3138"/>
                  </a:cubicBezTo>
                  <a:lnTo>
                    <a:pt x="1113" y="3456"/>
                  </a:lnTo>
                  <a:lnTo>
                    <a:pt x="1262" y="3773"/>
                  </a:lnTo>
                  <a:lnTo>
                    <a:pt x="1331" y="3902"/>
                  </a:lnTo>
                  <a:lnTo>
                    <a:pt x="1341" y="3922"/>
                  </a:lnTo>
                  <a:cubicBezTo>
                    <a:pt x="1331" y="3922"/>
                    <a:pt x="1331" y="3932"/>
                    <a:pt x="1322" y="3932"/>
                  </a:cubicBezTo>
                  <a:lnTo>
                    <a:pt x="1282" y="3962"/>
                  </a:lnTo>
                  <a:cubicBezTo>
                    <a:pt x="1103" y="4111"/>
                    <a:pt x="914" y="4240"/>
                    <a:pt x="735" y="4389"/>
                  </a:cubicBezTo>
                  <a:lnTo>
                    <a:pt x="199" y="4835"/>
                  </a:lnTo>
                  <a:lnTo>
                    <a:pt x="368" y="5025"/>
                  </a:lnTo>
                  <a:cubicBezTo>
                    <a:pt x="527" y="4866"/>
                    <a:pt x="696" y="4707"/>
                    <a:pt x="855" y="4538"/>
                  </a:cubicBezTo>
                  <a:cubicBezTo>
                    <a:pt x="1024" y="4389"/>
                    <a:pt x="1202" y="4240"/>
                    <a:pt x="1371" y="4081"/>
                  </a:cubicBezTo>
                  <a:lnTo>
                    <a:pt x="1470" y="4001"/>
                  </a:lnTo>
                  <a:cubicBezTo>
                    <a:pt x="1480" y="3982"/>
                    <a:pt x="1510" y="3972"/>
                    <a:pt x="1510" y="3952"/>
                  </a:cubicBezTo>
                  <a:lnTo>
                    <a:pt x="1480" y="3893"/>
                  </a:lnTo>
                  <a:lnTo>
                    <a:pt x="1381" y="3714"/>
                  </a:lnTo>
                  <a:lnTo>
                    <a:pt x="1212" y="3406"/>
                  </a:lnTo>
                  <a:lnTo>
                    <a:pt x="1053" y="3088"/>
                  </a:lnTo>
                  <a:cubicBezTo>
                    <a:pt x="1004" y="2989"/>
                    <a:pt x="974" y="2880"/>
                    <a:pt x="924" y="2770"/>
                  </a:cubicBezTo>
                  <a:lnTo>
                    <a:pt x="686" y="2105"/>
                  </a:lnTo>
                  <a:cubicBezTo>
                    <a:pt x="627" y="1877"/>
                    <a:pt x="567" y="1638"/>
                    <a:pt x="517" y="1410"/>
                  </a:cubicBezTo>
                  <a:cubicBezTo>
                    <a:pt x="408" y="943"/>
                    <a:pt x="358" y="477"/>
                    <a:pt x="3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4535100" y="379850"/>
              <a:ext cx="109475" cy="79525"/>
            </a:xfrm>
            <a:custGeom>
              <a:avLst/>
              <a:gdLst/>
              <a:ahLst/>
              <a:cxnLst/>
              <a:rect l="l" t="t" r="r" b="b"/>
              <a:pathLst>
                <a:path w="4379" h="3181" extrusionOk="0">
                  <a:moveTo>
                    <a:pt x="219" y="1"/>
                  </a:moveTo>
                  <a:lnTo>
                    <a:pt x="0" y="229"/>
                  </a:lnTo>
                  <a:cubicBezTo>
                    <a:pt x="387" y="497"/>
                    <a:pt x="784" y="775"/>
                    <a:pt x="1142" y="1093"/>
                  </a:cubicBezTo>
                  <a:cubicBezTo>
                    <a:pt x="1321" y="1252"/>
                    <a:pt x="1490" y="1411"/>
                    <a:pt x="1658" y="1570"/>
                  </a:cubicBezTo>
                  <a:lnTo>
                    <a:pt x="2135" y="2096"/>
                  </a:lnTo>
                  <a:cubicBezTo>
                    <a:pt x="2205" y="2185"/>
                    <a:pt x="2294" y="2265"/>
                    <a:pt x="2353" y="2364"/>
                  </a:cubicBezTo>
                  <a:lnTo>
                    <a:pt x="2552" y="2652"/>
                  </a:lnTo>
                  <a:lnTo>
                    <a:pt x="2750" y="2949"/>
                  </a:lnTo>
                  <a:lnTo>
                    <a:pt x="2860" y="3119"/>
                  </a:lnTo>
                  <a:lnTo>
                    <a:pt x="2900" y="3178"/>
                  </a:lnTo>
                  <a:cubicBezTo>
                    <a:pt x="2903" y="3180"/>
                    <a:pt x="2907" y="3181"/>
                    <a:pt x="2911" y="3181"/>
                  </a:cubicBezTo>
                  <a:cubicBezTo>
                    <a:pt x="2927" y="3181"/>
                    <a:pt x="2943" y="3166"/>
                    <a:pt x="2959" y="3158"/>
                  </a:cubicBezTo>
                  <a:lnTo>
                    <a:pt x="3078" y="3119"/>
                  </a:lnTo>
                  <a:cubicBezTo>
                    <a:pt x="3505" y="2949"/>
                    <a:pt x="3942" y="2810"/>
                    <a:pt x="4379" y="2682"/>
                  </a:cubicBezTo>
                  <a:lnTo>
                    <a:pt x="4299" y="2453"/>
                  </a:lnTo>
                  <a:cubicBezTo>
                    <a:pt x="3873" y="2612"/>
                    <a:pt x="3436" y="2781"/>
                    <a:pt x="3019" y="2980"/>
                  </a:cubicBezTo>
                  <a:lnTo>
                    <a:pt x="2969" y="2999"/>
                  </a:lnTo>
                  <a:cubicBezTo>
                    <a:pt x="2969" y="3009"/>
                    <a:pt x="2959" y="3009"/>
                    <a:pt x="2949" y="3009"/>
                  </a:cubicBezTo>
                  <a:lnTo>
                    <a:pt x="2939" y="2989"/>
                  </a:lnTo>
                  <a:lnTo>
                    <a:pt x="2860" y="2880"/>
                  </a:lnTo>
                  <a:lnTo>
                    <a:pt x="2651" y="2582"/>
                  </a:lnTo>
                  <a:lnTo>
                    <a:pt x="2452" y="2294"/>
                  </a:lnTo>
                  <a:cubicBezTo>
                    <a:pt x="2383" y="2195"/>
                    <a:pt x="2294" y="2115"/>
                    <a:pt x="2224" y="2026"/>
                  </a:cubicBezTo>
                  <a:lnTo>
                    <a:pt x="1757" y="1490"/>
                  </a:lnTo>
                  <a:cubicBezTo>
                    <a:pt x="1599" y="1321"/>
                    <a:pt x="1430" y="1142"/>
                    <a:pt x="1261" y="983"/>
                  </a:cubicBezTo>
                  <a:cubicBezTo>
                    <a:pt x="934" y="636"/>
                    <a:pt x="566" y="328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4554200" y="503725"/>
              <a:ext cx="112725" cy="70775"/>
            </a:xfrm>
            <a:custGeom>
              <a:avLst/>
              <a:gdLst/>
              <a:ahLst/>
              <a:cxnLst/>
              <a:rect l="l" t="t" r="r" b="b"/>
              <a:pathLst>
                <a:path w="4509" h="2831" extrusionOk="0">
                  <a:moveTo>
                    <a:pt x="4419" y="0"/>
                  </a:moveTo>
                  <a:cubicBezTo>
                    <a:pt x="4419" y="0"/>
                    <a:pt x="4380" y="20"/>
                    <a:pt x="4349" y="30"/>
                  </a:cubicBezTo>
                  <a:lnTo>
                    <a:pt x="4270" y="70"/>
                  </a:lnTo>
                  <a:cubicBezTo>
                    <a:pt x="4230" y="99"/>
                    <a:pt x="4181" y="130"/>
                    <a:pt x="4131" y="149"/>
                  </a:cubicBezTo>
                  <a:lnTo>
                    <a:pt x="3843" y="278"/>
                  </a:lnTo>
                  <a:cubicBezTo>
                    <a:pt x="3645" y="358"/>
                    <a:pt x="3456" y="467"/>
                    <a:pt x="3257" y="556"/>
                  </a:cubicBezTo>
                  <a:lnTo>
                    <a:pt x="2692" y="854"/>
                  </a:lnTo>
                  <a:lnTo>
                    <a:pt x="2125" y="1172"/>
                  </a:lnTo>
                  <a:lnTo>
                    <a:pt x="1569" y="1509"/>
                  </a:lnTo>
                  <a:lnTo>
                    <a:pt x="1033" y="1867"/>
                  </a:lnTo>
                  <a:cubicBezTo>
                    <a:pt x="854" y="1996"/>
                    <a:pt x="676" y="2115"/>
                    <a:pt x="507" y="2244"/>
                  </a:cubicBezTo>
                  <a:cubicBezTo>
                    <a:pt x="338" y="2374"/>
                    <a:pt x="170" y="2502"/>
                    <a:pt x="0" y="2641"/>
                  </a:cubicBezTo>
                  <a:lnTo>
                    <a:pt x="170" y="2830"/>
                  </a:lnTo>
                  <a:cubicBezTo>
                    <a:pt x="318" y="2681"/>
                    <a:pt x="477" y="2542"/>
                    <a:pt x="626" y="2393"/>
                  </a:cubicBezTo>
                  <a:cubicBezTo>
                    <a:pt x="795" y="2264"/>
                    <a:pt x="954" y="2125"/>
                    <a:pt x="1123" y="1986"/>
                  </a:cubicBezTo>
                  <a:cubicBezTo>
                    <a:pt x="1291" y="1867"/>
                    <a:pt x="1460" y="1738"/>
                    <a:pt x="1639" y="1609"/>
                  </a:cubicBezTo>
                  <a:cubicBezTo>
                    <a:pt x="1818" y="1500"/>
                    <a:pt x="1997" y="1381"/>
                    <a:pt x="2185" y="1271"/>
                  </a:cubicBezTo>
                  <a:cubicBezTo>
                    <a:pt x="2374" y="1162"/>
                    <a:pt x="2553" y="1053"/>
                    <a:pt x="2741" y="964"/>
                  </a:cubicBezTo>
                  <a:cubicBezTo>
                    <a:pt x="2939" y="874"/>
                    <a:pt x="3129" y="775"/>
                    <a:pt x="3327" y="695"/>
                  </a:cubicBezTo>
                  <a:cubicBezTo>
                    <a:pt x="3526" y="616"/>
                    <a:pt x="3714" y="527"/>
                    <a:pt x="3923" y="457"/>
                  </a:cubicBezTo>
                  <a:lnTo>
                    <a:pt x="4221" y="358"/>
                  </a:lnTo>
                  <a:cubicBezTo>
                    <a:pt x="4270" y="348"/>
                    <a:pt x="4320" y="328"/>
                    <a:pt x="4369" y="298"/>
                  </a:cubicBezTo>
                  <a:cubicBezTo>
                    <a:pt x="4369" y="298"/>
                    <a:pt x="4409" y="288"/>
                    <a:pt x="4439" y="278"/>
                  </a:cubicBezTo>
                  <a:cubicBezTo>
                    <a:pt x="4479" y="269"/>
                    <a:pt x="4508" y="249"/>
                    <a:pt x="4508" y="249"/>
                  </a:cubicBezTo>
                  <a:lnTo>
                    <a:pt x="441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4570575" y="526800"/>
              <a:ext cx="104550" cy="65800"/>
            </a:xfrm>
            <a:custGeom>
              <a:avLst/>
              <a:gdLst/>
              <a:ahLst/>
              <a:cxnLst/>
              <a:rect l="l" t="t" r="r" b="b"/>
              <a:pathLst>
                <a:path w="4182" h="2632" extrusionOk="0">
                  <a:moveTo>
                    <a:pt x="4092" y="1"/>
                  </a:moveTo>
                  <a:cubicBezTo>
                    <a:pt x="4092" y="1"/>
                    <a:pt x="4062" y="21"/>
                    <a:pt x="4022" y="41"/>
                  </a:cubicBezTo>
                  <a:cubicBezTo>
                    <a:pt x="3992" y="61"/>
                    <a:pt x="3953" y="80"/>
                    <a:pt x="3953" y="80"/>
                  </a:cubicBezTo>
                  <a:lnTo>
                    <a:pt x="3833" y="140"/>
                  </a:lnTo>
                  <a:lnTo>
                    <a:pt x="3555" y="269"/>
                  </a:lnTo>
                  <a:cubicBezTo>
                    <a:pt x="3377" y="348"/>
                    <a:pt x="3208" y="438"/>
                    <a:pt x="3030" y="527"/>
                  </a:cubicBezTo>
                  <a:cubicBezTo>
                    <a:pt x="2851" y="617"/>
                    <a:pt x="2672" y="716"/>
                    <a:pt x="2493" y="805"/>
                  </a:cubicBezTo>
                  <a:lnTo>
                    <a:pt x="1977" y="1103"/>
                  </a:lnTo>
                  <a:lnTo>
                    <a:pt x="1461" y="1411"/>
                  </a:lnTo>
                  <a:lnTo>
                    <a:pt x="964" y="1738"/>
                  </a:lnTo>
                  <a:cubicBezTo>
                    <a:pt x="795" y="1857"/>
                    <a:pt x="636" y="1967"/>
                    <a:pt x="468" y="2086"/>
                  </a:cubicBezTo>
                  <a:cubicBezTo>
                    <a:pt x="319" y="2205"/>
                    <a:pt x="160" y="2324"/>
                    <a:pt x="1" y="2443"/>
                  </a:cubicBezTo>
                  <a:lnTo>
                    <a:pt x="170" y="2632"/>
                  </a:lnTo>
                  <a:cubicBezTo>
                    <a:pt x="309" y="2503"/>
                    <a:pt x="458" y="2374"/>
                    <a:pt x="597" y="2235"/>
                  </a:cubicBezTo>
                  <a:cubicBezTo>
                    <a:pt x="746" y="2115"/>
                    <a:pt x="894" y="1987"/>
                    <a:pt x="1053" y="1857"/>
                  </a:cubicBezTo>
                  <a:cubicBezTo>
                    <a:pt x="1212" y="1738"/>
                    <a:pt x="1361" y="1619"/>
                    <a:pt x="1530" y="1510"/>
                  </a:cubicBezTo>
                  <a:cubicBezTo>
                    <a:pt x="1699" y="1401"/>
                    <a:pt x="1858" y="1292"/>
                    <a:pt x="2026" y="1192"/>
                  </a:cubicBezTo>
                  <a:cubicBezTo>
                    <a:pt x="2205" y="1093"/>
                    <a:pt x="2374" y="994"/>
                    <a:pt x="2553" y="904"/>
                  </a:cubicBezTo>
                  <a:cubicBezTo>
                    <a:pt x="2732" y="825"/>
                    <a:pt x="2910" y="736"/>
                    <a:pt x="3089" y="656"/>
                  </a:cubicBezTo>
                  <a:cubicBezTo>
                    <a:pt x="3268" y="586"/>
                    <a:pt x="3456" y="507"/>
                    <a:pt x="3635" y="447"/>
                  </a:cubicBezTo>
                  <a:lnTo>
                    <a:pt x="3913" y="358"/>
                  </a:lnTo>
                  <a:cubicBezTo>
                    <a:pt x="3963" y="348"/>
                    <a:pt x="4012" y="328"/>
                    <a:pt x="4052" y="308"/>
                  </a:cubicBezTo>
                  <a:cubicBezTo>
                    <a:pt x="4052" y="308"/>
                    <a:pt x="4092" y="288"/>
                    <a:pt x="4122" y="279"/>
                  </a:cubicBezTo>
                  <a:lnTo>
                    <a:pt x="4181" y="259"/>
                  </a:lnTo>
                  <a:lnTo>
                    <a:pt x="409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4504800" y="379375"/>
              <a:ext cx="33525" cy="23575"/>
            </a:xfrm>
            <a:custGeom>
              <a:avLst/>
              <a:gdLst/>
              <a:ahLst/>
              <a:cxnLst/>
              <a:rect l="l" t="t" r="r" b="b"/>
              <a:pathLst>
                <a:path w="1341" h="943" extrusionOk="0">
                  <a:moveTo>
                    <a:pt x="1321" y="0"/>
                  </a:moveTo>
                  <a:cubicBezTo>
                    <a:pt x="1262" y="40"/>
                    <a:pt x="1192" y="69"/>
                    <a:pt x="1133" y="109"/>
                  </a:cubicBezTo>
                  <a:lnTo>
                    <a:pt x="974" y="218"/>
                  </a:lnTo>
                  <a:cubicBezTo>
                    <a:pt x="875" y="288"/>
                    <a:pt x="775" y="358"/>
                    <a:pt x="666" y="417"/>
                  </a:cubicBezTo>
                  <a:cubicBezTo>
                    <a:pt x="577" y="477"/>
                    <a:pt x="467" y="536"/>
                    <a:pt x="358" y="585"/>
                  </a:cubicBezTo>
                  <a:cubicBezTo>
                    <a:pt x="299" y="616"/>
                    <a:pt x="249" y="645"/>
                    <a:pt x="189" y="675"/>
                  </a:cubicBezTo>
                  <a:cubicBezTo>
                    <a:pt x="130" y="715"/>
                    <a:pt x="50" y="755"/>
                    <a:pt x="1" y="804"/>
                  </a:cubicBezTo>
                  <a:lnTo>
                    <a:pt x="239" y="943"/>
                  </a:lnTo>
                  <a:cubicBezTo>
                    <a:pt x="279" y="914"/>
                    <a:pt x="279" y="874"/>
                    <a:pt x="319" y="834"/>
                  </a:cubicBezTo>
                  <a:cubicBezTo>
                    <a:pt x="358" y="804"/>
                    <a:pt x="398" y="764"/>
                    <a:pt x="438" y="724"/>
                  </a:cubicBezTo>
                  <a:cubicBezTo>
                    <a:pt x="537" y="655"/>
                    <a:pt x="626" y="576"/>
                    <a:pt x="736" y="516"/>
                  </a:cubicBezTo>
                  <a:cubicBezTo>
                    <a:pt x="845" y="457"/>
                    <a:pt x="944" y="397"/>
                    <a:pt x="1043" y="358"/>
                  </a:cubicBezTo>
                  <a:cubicBezTo>
                    <a:pt x="1103" y="327"/>
                    <a:pt x="1153" y="318"/>
                    <a:pt x="1202" y="307"/>
                  </a:cubicBezTo>
                  <a:cubicBezTo>
                    <a:pt x="1252" y="298"/>
                    <a:pt x="1301" y="298"/>
                    <a:pt x="1341" y="298"/>
                  </a:cubicBezTo>
                  <a:lnTo>
                    <a:pt x="13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4573825" y="475925"/>
              <a:ext cx="41725" cy="54375"/>
            </a:xfrm>
            <a:custGeom>
              <a:avLst/>
              <a:gdLst/>
              <a:ahLst/>
              <a:cxnLst/>
              <a:rect l="l" t="t" r="r" b="b"/>
              <a:pathLst>
                <a:path w="1669" h="2175" extrusionOk="0">
                  <a:moveTo>
                    <a:pt x="129" y="199"/>
                  </a:moveTo>
                  <a:lnTo>
                    <a:pt x="159" y="209"/>
                  </a:lnTo>
                  <a:cubicBezTo>
                    <a:pt x="189" y="219"/>
                    <a:pt x="208" y="238"/>
                    <a:pt x="239" y="249"/>
                  </a:cubicBezTo>
                  <a:lnTo>
                    <a:pt x="298" y="288"/>
                  </a:lnTo>
                  <a:cubicBezTo>
                    <a:pt x="328" y="308"/>
                    <a:pt x="347" y="328"/>
                    <a:pt x="367" y="348"/>
                  </a:cubicBezTo>
                  <a:cubicBezTo>
                    <a:pt x="467" y="417"/>
                    <a:pt x="546" y="497"/>
                    <a:pt x="645" y="576"/>
                  </a:cubicBezTo>
                  <a:cubicBezTo>
                    <a:pt x="824" y="735"/>
                    <a:pt x="1013" y="864"/>
                    <a:pt x="1192" y="1013"/>
                  </a:cubicBezTo>
                  <a:lnTo>
                    <a:pt x="1420" y="1192"/>
                  </a:lnTo>
                  <a:cubicBezTo>
                    <a:pt x="1420" y="1202"/>
                    <a:pt x="1450" y="1211"/>
                    <a:pt x="1440" y="1222"/>
                  </a:cubicBezTo>
                  <a:lnTo>
                    <a:pt x="1400" y="1231"/>
                  </a:lnTo>
                  <a:lnTo>
                    <a:pt x="1311" y="1291"/>
                  </a:lnTo>
                  <a:cubicBezTo>
                    <a:pt x="1132" y="1390"/>
                    <a:pt x="943" y="1489"/>
                    <a:pt x="764" y="1609"/>
                  </a:cubicBezTo>
                  <a:cubicBezTo>
                    <a:pt x="658" y="1684"/>
                    <a:pt x="552" y="1759"/>
                    <a:pt x="447" y="1842"/>
                  </a:cubicBezTo>
                  <a:lnTo>
                    <a:pt x="447" y="1842"/>
                  </a:lnTo>
                  <a:lnTo>
                    <a:pt x="338" y="1440"/>
                  </a:lnTo>
                  <a:lnTo>
                    <a:pt x="258" y="1092"/>
                  </a:lnTo>
                  <a:lnTo>
                    <a:pt x="208" y="745"/>
                  </a:lnTo>
                  <a:lnTo>
                    <a:pt x="159" y="397"/>
                  </a:lnTo>
                  <a:lnTo>
                    <a:pt x="139" y="278"/>
                  </a:lnTo>
                  <a:lnTo>
                    <a:pt x="139" y="229"/>
                  </a:lnTo>
                  <a:lnTo>
                    <a:pt x="129" y="199"/>
                  </a:lnTo>
                  <a:close/>
                  <a:moveTo>
                    <a:pt x="0" y="0"/>
                  </a:moveTo>
                  <a:lnTo>
                    <a:pt x="0" y="60"/>
                  </a:lnTo>
                  <a:lnTo>
                    <a:pt x="10" y="189"/>
                  </a:lnTo>
                  <a:lnTo>
                    <a:pt x="20" y="408"/>
                  </a:lnTo>
                  <a:lnTo>
                    <a:pt x="60" y="765"/>
                  </a:lnTo>
                  <a:lnTo>
                    <a:pt x="100" y="1112"/>
                  </a:lnTo>
                  <a:lnTo>
                    <a:pt x="149" y="1460"/>
                  </a:lnTo>
                  <a:lnTo>
                    <a:pt x="268" y="2145"/>
                  </a:lnTo>
                  <a:cubicBezTo>
                    <a:pt x="268" y="2145"/>
                    <a:pt x="328" y="2137"/>
                    <a:pt x="385" y="2119"/>
                  </a:cubicBezTo>
                  <a:lnTo>
                    <a:pt x="385" y="2119"/>
                  </a:lnTo>
                  <a:lnTo>
                    <a:pt x="437" y="2175"/>
                  </a:lnTo>
                  <a:cubicBezTo>
                    <a:pt x="576" y="2036"/>
                    <a:pt x="725" y="1897"/>
                    <a:pt x="884" y="1767"/>
                  </a:cubicBezTo>
                  <a:cubicBezTo>
                    <a:pt x="1042" y="1639"/>
                    <a:pt x="1212" y="1529"/>
                    <a:pt x="1380" y="1420"/>
                  </a:cubicBezTo>
                  <a:cubicBezTo>
                    <a:pt x="1380" y="1420"/>
                    <a:pt x="1430" y="1390"/>
                    <a:pt x="1470" y="1361"/>
                  </a:cubicBezTo>
                  <a:cubicBezTo>
                    <a:pt x="1509" y="1331"/>
                    <a:pt x="1559" y="1311"/>
                    <a:pt x="1559" y="1311"/>
                  </a:cubicBezTo>
                  <a:lnTo>
                    <a:pt x="1658" y="1251"/>
                  </a:lnTo>
                  <a:lnTo>
                    <a:pt x="1668" y="1242"/>
                  </a:lnTo>
                  <a:lnTo>
                    <a:pt x="1658" y="1231"/>
                  </a:lnTo>
                  <a:lnTo>
                    <a:pt x="1638" y="1211"/>
                  </a:lnTo>
                  <a:lnTo>
                    <a:pt x="1589" y="1172"/>
                  </a:lnTo>
                  <a:lnTo>
                    <a:pt x="1261" y="914"/>
                  </a:lnTo>
                  <a:cubicBezTo>
                    <a:pt x="1082" y="775"/>
                    <a:pt x="874" y="636"/>
                    <a:pt x="705" y="487"/>
                  </a:cubicBezTo>
                  <a:cubicBezTo>
                    <a:pt x="616" y="417"/>
                    <a:pt x="536" y="328"/>
                    <a:pt x="437" y="258"/>
                  </a:cubicBezTo>
                  <a:cubicBezTo>
                    <a:pt x="417" y="238"/>
                    <a:pt x="387" y="219"/>
                    <a:pt x="367" y="199"/>
                  </a:cubicBezTo>
                  <a:lnTo>
                    <a:pt x="278" y="139"/>
                  </a:lnTo>
                  <a:cubicBezTo>
                    <a:pt x="208" y="99"/>
                    <a:pt x="139" y="60"/>
                    <a:pt x="60" y="3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4642575" y="329450"/>
              <a:ext cx="48925" cy="117450"/>
            </a:xfrm>
            <a:custGeom>
              <a:avLst/>
              <a:gdLst/>
              <a:ahLst/>
              <a:cxnLst/>
              <a:rect l="l" t="t" r="r" b="b"/>
              <a:pathLst>
                <a:path w="1957" h="4698" extrusionOk="0">
                  <a:moveTo>
                    <a:pt x="1639" y="1"/>
                  </a:moveTo>
                  <a:cubicBezTo>
                    <a:pt x="1569" y="468"/>
                    <a:pt x="1480" y="934"/>
                    <a:pt x="1440" y="1411"/>
                  </a:cubicBezTo>
                  <a:cubicBezTo>
                    <a:pt x="1410" y="1649"/>
                    <a:pt x="1390" y="1887"/>
                    <a:pt x="1370" y="2126"/>
                  </a:cubicBezTo>
                  <a:lnTo>
                    <a:pt x="1351" y="2831"/>
                  </a:lnTo>
                  <a:cubicBezTo>
                    <a:pt x="1351" y="2950"/>
                    <a:pt x="1341" y="3069"/>
                    <a:pt x="1341" y="3189"/>
                  </a:cubicBezTo>
                  <a:lnTo>
                    <a:pt x="1370" y="3536"/>
                  </a:lnTo>
                  <a:lnTo>
                    <a:pt x="1390" y="3893"/>
                  </a:lnTo>
                  <a:lnTo>
                    <a:pt x="1401" y="4032"/>
                  </a:lnTo>
                  <a:lnTo>
                    <a:pt x="1401" y="4052"/>
                  </a:lnTo>
                  <a:cubicBezTo>
                    <a:pt x="1401" y="4052"/>
                    <a:pt x="1390" y="4052"/>
                    <a:pt x="1381" y="4062"/>
                  </a:cubicBezTo>
                  <a:lnTo>
                    <a:pt x="1331" y="4072"/>
                  </a:lnTo>
                  <a:cubicBezTo>
                    <a:pt x="1112" y="4131"/>
                    <a:pt x="884" y="4191"/>
                    <a:pt x="656" y="4251"/>
                  </a:cubicBezTo>
                  <a:cubicBezTo>
                    <a:pt x="437" y="4320"/>
                    <a:pt x="219" y="4390"/>
                    <a:pt x="0" y="4469"/>
                  </a:cubicBezTo>
                  <a:lnTo>
                    <a:pt x="80" y="4698"/>
                  </a:lnTo>
                  <a:cubicBezTo>
                    <a:pt x="298" y="4618"/>
                    <a:pt x="507" y="4529"/>
                    <a:pt x="715" y="4440"/>
                  </a:cubicBezTo>
                  <a:cubicBezTo>
                    <a:pt x="934" y="4370"/>
                    <a:pt x="1152" y="4290"/>
                    <a:pt x="1370" y="4211"/>
                  </a:cubicBezTo>
                  <a:lnTo>
                    <a:pt x="1430" y="4191"/>
                  </a:lnTo>
                  <a:lnTo>
                    <a:pt x="1490" y="4171"/>
                  </a:lnTo>
                  <a:cubicBezTo>
                    <a:pt x="1509" y="4171"/>
                    <a:pt x="1540" y="4171"/>
                    <a:pt x="1549" y="4151"/>
                  </a:cubicBezTo>
                  <a:lnTo>
                    <a:pt x="1540" y="4082"/>
                  </a:lnTo>
                  <a:lnTo>
                    <a:pt x="1520" y="3873"/>
                  </a:lnTo>
                  <a:lnTo>
                    <a:pt x="1490" y="3526"/>
                  </a:lnTo>
                  <a:lnTo>
                    <a:pt x="1460" y="3178"/>
                  </a:lnTo>
                  <a:cubicBezTo>
                    <a:pt x="1450" y="3069"/>
                    <a:pt x="1460" y="2950"/>
                    <a:pt x="1460" y="2831"/>
                  </a:cubicBezTo>
                  <a:lnTo>
                    <a:pt x="1500" y="2126"/>
                  </a:lnTo>
                  <a:cubicBezTo>
                    <a:pt x="1529" y="1887"/>
                    <a:pt x="1569" y="1649"/>
                    <a:pt x="1609" y="1421"/>
                  </a:cubicBezTo>
                  <a:cubicBezTo>
                    <a:pt x="1679" y="954"/>
                    <a:pt x="1818" y="497"/>
                    <a:pt x="1957" y="41"/>
                  </a:cubicBezTo>
                  <a:lnTo>
                    <a:pt x="16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4717800" y="323500"/>
              <a:ext cx="77950" cy="101800"/>
            </a:xfrm>
            <a:custGeom>
              <a:avLst/>
              <a:gdLst/>
              <a:ahLst/>
              <a:cxnLst/>
              <a:rect l="l" t="t" r="r" b="b"/>
              <a:pathLst>
                <a:path w="3118" h="4072" extrusionOk="0">
                  <a:moveTo>
                    <a:pt x="298" y="1"/>
                  </a:moveTo>
                  <a:lnTo>
                    <a:pt x="0" y="120"/>
                  </a:lnTo>
                  <a:cubicBezTo>
                    <a:pt x="258" y="517"/>
                    <a:pt x="516" y="924"/>
                    <a:pt x="725" y="1361"/>
                  </a:cubicBezTo>
                  <a:cubicBezTo>
                    <a:pt x="824" y="1569"/>
                    <a:pt x="933" y="1788"/>
                    <a:pt x="1022" y="1997"/>
                  </a:cubicBezTo>
                  <a:lnTo>
                    <a:pt x="1251" y="2662"/>
                  </a:lnTo>
                  <a:cubicBezTo>
                    <a:pt x="1291" y="2781"/>
                    <a:pt x="1331" y="2890"/>
                    <a:pt x="1360" y="2999"/>
                  </a:cubicBezTo>
                  <a:lnTo>
                    <a:pt x="1430" y="3347"/>
                  </a:lnTo>
                  <a:lnTo>
                    <a:pt x="1489" y="3685"/>
                  </a:lnTo>
                  <a:lnTo>
                    <a:pt x="1529" y="3893"/>
                  </a:lnTo>
                  <a:lnTo>
                    <a:pt x="1549" y="3952"/>
                  </a:lnTo>
                  <a:cubicBezTo>
                    <a:pt x="1554" y="3963"/>
                    <a:pt x="1564" y="3965"/>
                    <a:pt x="1576" y="3965"/>
                  </a:cubicBezTo>
                  <a:cubicBezTo>
                    <a:pt x="1587" y="3965"/>
                    <a:pt x="1599" y="3963"/>
                    <a:pt x="1609" y="3963"/>
                  </a:cubicBezTo>
                  <a:lnTo>
                    <a:pt x="1728" y="3972"/>
                  </a:lnTo>
                  <a:cubicBezTo>
                    <a:pt x="1966" y="3983"/>
                    <a:pt x="2194" y="3983"/>
                    <a:pt x="2423" y="4002"/>
                  </a:cubicBezTo>
                  <a:cubicBezTo>
                    <a:pt x="2651" y="4032"/>
                    <a:pt x="2880" y="4052"/>
                    <a:pt x="3108" y="4072"/>
                  </a:cubicBezTo>
                  <a:lnTo>
                    <a:pt x="3118" y="3824"/>
                  </a:lnTo>
                  <a:cubicBezTo>
                    <a:pt x="2889" y="3813"/>
                    <a:pt x="2661" y="3813"/>
                    <a:pt x="2423" y="3804"/>
                  </a:cubicBezTo>
                  <a:cubicBezTo>
                    <a:pt x="2194" y="3804"/>
                    <a:pt x="1956" y="3813"/>
                    <a:pt x="1728" y="3824"/>
                  </a:cubicBezTo>
                  <a:lnTo>
                    <a:pt x="1658" y="3824"/>
                  </a:lnTo>
                  <a:lnTo>
                    <a:pt x="1658" y="3804"/>
                  </a:lnTo>
                  <a:lnTo>
                    <a:pt x="1618" y="3665"/>
                  </a:lnTo>
                  <a:lnTo>
                    <a:pt x="1549" y="3317"/>
                  </a:lnTo>
                  <a:lnTo>
                    <a:pt x="1470" y="2970"/>
                  </a:lnTo>
                  <a:cubicBezTo>
                    <a:pt x="1439" y="2851"/>
                    <a:pt x="1400" y="2751"/>
                    <a:pt x="1360" y="2632"/>
                  </a:cubicBezTo>
                  <a:lnTo>
                    <a:pt x="1142" y="1957"/>
                  </a:lnTo>
                  <a:cubicBezTo>
                    <a:pt x="1062" y="1739"/>
                    <a:pt x="973" y="1520"/>
                    <a:pt x="874" y="1302"/>
                  </a:cubicBezTo>
                  <a:cubicBezTo>
                    <a:pt x="705" y="855"/>
                    <a:pt x="486" y="428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4664900" y="485350"/>
              <a:ext cx="127375" cy="24600"/>
            </a:xfrm>
            <a:custGeom>
              <a:avLst/>
              <a:gdLst/>
              <a:ahLst/>
              <a:cxnLst/>
              <a:rect l="l" t="t" r="r" b="b"/>
              <a:pathLst>
                <a:path w="5095" h="984" extrusionOk="0">
                  <a:moveTo>
                    <a:pt x="5095" y="0"/>
                  </a:moveTo>
                  <a:lnTo>
                    <a:pt x="4926" y="20"/>
                  </a:lnTo>
                  <a:cubicBezTo>
                    <a:pt x="4876" y="20"/>
                    <a:pt x="4826" y="31"/>
                    <a:pt x="4767" y="31"/>
                  </a:cubicBezTo>
                  <a:lnTo>
                    <a:pt x="4449" y="40"/>
                  </a:lnTo>
                  <a:cubicBezTo>
                    <a:pt x="4231" y="50"/>
                    <a:pt x="4023" y="60"/>
                    <a:pt x="3804" y="70"/>
                  </a:cubicBezTo>
                  <a:cubicBezTo>
                    <a:pt x="3586" y="90"/>
                    <a:pt x="3377" y="110"/>
                    <a:pt x="3158" y="130"/>
                  </a:cubicBezTo>
                  <a:cubicBezTo>
                    <a:pt x="2940" y="150"/>
                    <a:pt x="2732" y="179"/>
                    <a:pt x="2513" y="209"/>
                  </a:cubicBezTo>
                  <a:cubicBezTo>
                    <a:pt x="2304" y="239"/>
                    <a:pt x="2096" y="278"/>
                    <a:pt x="1878" y="309"/>
                  </a:cubicBezTo>
                  <a:cubicBezTo>
                    <a:pt x="1669" y="338"/>
                    <a:pt x="1450" y="388"/>
                    <a:pt x="1242" y="428"/>
                  </a:cubicBezTo>
                  <a:cubicBezTo>
                    <a:pt x="1033" y="467"/>
                    <a:pt x="825" y="527"/>
                    <a:pt x="616" y="567"/>
                  </a:cubicBezTo>
                  <a:cubicBezTo>
                    <a:pt x="408" y="616"/>
                    <a:pt x="199" y="686"/>
                    <a:pt x="1" y="745"/>
                  </a:cubicBezTo>
                  <a:lnTo>
                    <a:pt x="80" y="984"/>
                  </a:lnTo>
                  <a:cubicBezTo>
                    <a:pt x="279" y="914"/>
                    <a:pt x="468" y="825"/>
                    <a:pt x="676" y="765"/>
                  </a:cubicBezTo>
                  <a:cubicBezTo>
                    <a:pt x="875" y="706"/>
                    <a:pt x="1073" y="626"/>
                    <a:pt x="1282" y="576"/>
                  </a:cubicBezTo>
                  <a:cubicBezTo>
                    <a:pt x="1490" y="527"/>
                    <a:pt x="1689" y="467"/>
                    <a:pt x="1898" y="428"/>
                  </a:cubicBezTo>
                  <a:cubicBezTo>
                    <a:pt x="2106" y="388"/>
                    <a:pt x="2324" y="338"/>
                    <a:pt x="2533" y="318"/>
                  </a:cubicBezTo>
                  <a:cubicBezTo>
                    <a:pt x="2741" y="289"/>
                    <a:pt x="2960" y="259"/>
                    <a:pt x="3169" y="249"/>
                  </a:cubicBezTo>
                  <a:cubicBezTo>
                    <a:pt x="3387" y="239"/>
                    <a:pt x="3595" y="219"/>
                    <a:pt x="3814" y="219"/>
                  </a:cubicBezTo>
                  <a:cubicBezTo>
                    <a:pt x="4023" y="229"/>
                    <a:pt x="4231" y="229"/>
                    <a:pt x="4449" y="239"/>
                  </a:cubicBezTo>
                  <a:lnTo>
                    <a:pt x="4767" y="259"/>
                  </a:lnTo>
                  <a:cubicBezTo>
                    <a:pt x="4817" y="269"/>
                    <a:pt x="4876" y="269"/>
                    <a:pt x="4926" y="269"/>
                  </a:cubicBezTo>
                  <a:lnTo>
                    <a:pt x="5075" y="269"/>
                  </a:lnTo>
                  <a:lnTo>
                    <a:pt x="509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4673100" y="509925"/>
              <a:ext cx="117925" cy="23100"/>
            </a:xfrm>
            <a:custGeom>
              <a:avLst/>
              <a:gdLst/>
              <a:ahLst/>
              <a:cxnLst/>
              <a:rect l="l" t="t" r="r" b="b"/>
              <a:pathLst>
                <a:path w="4717" h="924" extrusionOk="0">
                  <a:moveTo>
                    <a:pt x="4717" y="1"/>
                  </a:moveTo>
                  <a:lnTo>
                    <a:pt x="4558" y="21"/>
                  </a:lnTo>
                  <a:cubicBezTo>
                    <a:pt x="4509" y="21"/>
                    <a:pt x="4459" y="30"/>
                    <a:pt x="4409" y="30"/>
                  </a:cubicBezTo>
                  <a:lnTo>
                    <a:pt x="4112" y="40"/>
                  </a:lnTo>
                  <a:lnTo>
                    <a:pt x="3516" y="70"/>
                  </a:lnTo>
                  <a:lnTo>
                    <a:pt x="2920" y="129"/>
                  </a:lnTo>
                  <a:cubicBezTo>
                    <a:pt x="2721" y="149"/>
                    <a:pt x="2523" y="179"/>
                    <a:pt x="2324" y="199"/>
                  </a:cubicBezTo>
                  <a:cubicBezTo>
                    <a:pt x="2135" y="219"/>
                    <a:pt x="1937" y="268"/>
                    <a:pt x="1738" y="288"/>
                  </a:cubicBezTo>
                  <a:cubicBezTo>
                    <a:pt x="1540" y="318"/>
                    <a:pt x="1351" y="368"/>
                    <a:pt x="1153" y="398"/>
                  </a:cubicBezTo>
                  <a:cubicBezTo>
                    <a:pt x="954" y="438"/>
                    <a:pt x="765" y="487"/>
                    <a:pt x="566" y="527"/>
                  </a:cubicBezTo>
                  <a:cubicBezTo>
                    <a:pt x="378" y="577"/>
                    <a:pt x="189" y="636"/>
                    <a:pt x="1" y="685"/>
                  </a:cubicBezTo>
                  <a:lnTo>
                    <a:pt x="80" y="924"/>
                  </a:lnTo>
                  <a:cubicBezTo>
                    <a:pt x="259" y="864"/>
                    <a:pt x="438" y="785"/>
                    <a:pt x="626" y="725"/>
                  </a:cubicBezTo>
                  <a:cubicBezTo>
                    <a:pt x="815" y="666"/>
                    <a:pt x="994" y="597"/>
                    <a:pt x="1182" y="546"/>
                  </a:cubicBezTo>
                  <a:cubicBezTo>
                    <a:pt x="1381" y="497"/>
                    <a:pt x="1570" y="447"/>
                    <a:pt x="1758" y="407"/>
                  </a:cubicBezTo>
                  <a:cubicBezTo>
                    <a:pt x="1957" y="378"/>
                    <a:pt x="2146" y="328"/>
                    <a:pt x="2344" y="308"/>
                  </a:cubicBezTo>
                  <a:cubicBezTo>
                    <a:pt x="2543" y="288"/>
                    <a:pt x="2731" y="259"/>
                    <a:pt x="2930" y="249"/>
                  </a:cubicBezTo>
                  <a:cubicBezTo>
                    <a:pt x="3128" y="239"/>
                    <a:pt x="3327" y="219"/>
                    <a:pt x="3525" y="219"/>
                  </a:cubicBezTo>
                  <a:cubicBezTo>
                    <a:pt x="3724" y="229"/>
                    <a:pt x="3922" y="229"/>
                    <a:pt x="4112" y="239"/>
                  </a:cubicBezTo>
                  <a:lnTo>
                    <a:pt x="4409" y="259"/>
                  </a:lnTo>
                  <a:cubicBezTo>
                    <a:pt x="4459" y="268"/>
                    <a:pt x="4509" y="268"/>
                    <a:pt x="4558" y="268"/>
                  </a:cubicBezTo>
                  <a:lnTo>
                    <a:pt x="4697" y="268"/>
                  </a:lnTo>
                  <a:lnTo>
                    <a:pt x="47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4684525" y="322025"/>
              <a:ext cx="38250" cy="11200"/>
            </a:xfrm>
            <a:custGeom>
              <a:avLst/>
              <a:gdLst/>
              <a:ahLst/>
              <a:cxnLst/>
              <a:rect l="l" t="t" r="r" b="b"/>
              <a:pathLst>
                <a:path w="1530" h="448" extrusionOk="0">
                  <a:moveTo>
                    <a:pt x="1530" y="0"/>
                  </a:moveTo>
                  <a:cubicBezTo>
                    <a:pt x="1460" y="0"/>
                    <a:pt x="1380" y="10"/>
                    <a:pt x="1321" y="20"/>
                  </a:cubicBezTo>
                  <a:lnTo>
                    <a:pt x="1122" y="60"/>
                  </a:lnTo>
                  <a:cubicBezTo>
                    <a:pt x="1003" y="90"/>
                    <a:pt x="884" y="119"/>
                    <a:pt x="765" y="130"/>
                  </a:cubicBezTo>
                  <a:cubicBezTo>
                    <a:pt x="656" y="149"/>
                    <a:pt x="537" y="159"/>
                    <a:pt x="407" y="169"/>
                  </a:cubicBezTo>
                  <a:cubicBezTo>
                    <a:pt x="348" y="169"/>
                    <a:pt x="288" y="179"/>
                    <a:pt x="219" y="179"/>
                  </a:cubicBezTo>
                  <a:cubicBezTo>
                    <a:pt x="160" y="189"/>
                    <a:pt x="70" y="199"/>
                    <a:pt x="1" y="229"/>
                  </a:cubicBezTo>
                  <a:lnTo>
                    <a:pt x="169" y="447"/>
                  </a:lnTo>
                  <a:cubicBezTo>
                    <a:pt x="209" y="437"/>
                    <a:pt x="229" y="397"/>
                    <a:pt x="279" y="377"/>
                  </a:cubicBezTo>
                  <a:cubicBezTo>
                    <a:pt x="328" y="357"/>
                    <a:pt x="387" y="338"/>
                    <a:pt x="438" y="328"/>
                  </a:cubicBezTo>
                  <a:cubicBezTo>
                    <a:pt x="546" y="288"/>
                    <a:pt x="665" y="258"/>
                    <a:pt x="795" y="249"/>
                  </a:cubicBezTo>
                  <a:cubicBezTo>
                    <a:pt x="893" y="232"/>
                    <a:pt x="984" y="216"/>
                    <a:pt x="1079" y="216"/>
                  </a:cubicBezTo>
                  <a:cubicBezTo>
                    <a:pt x="1100" y="216"/>
                    <a:pt x="1121" y="217"/>
                    <a:pt x="1142" y="218"/>
                  </a:cubicBezTo>
                  <a:cubicBezTo>
                    <a:pt x="1202" y="218"/>
                    <a:pt x="1252" y="218"/>
                    <a:pt x="1301" y="229"/>
                  </a:cubicBezTo>
                  <a:cubicBezTo>
                    <a:pt x="1361" y="238"/>
                    <a:pt x="1400" y="258"/>
                    <a:pt x="1440" y="278"/>
                  </a:cubicBezTo>
                  <a:lnTo>
                    <a:pt x="15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4704625" y="425050"/>
              <a:ext cx="41000" cy="54375"/>
            </a:xfrm>
            <a:custGeom>
              <a:avLst/>
              <a:gdLst/>
              <a:ahLst/>
              <a:cxnLst/>
              <a:rect l="l" t="t" r="r" b="b"/>
              <a:pathLst>
                <a:path w="1640" h="2175" extrusionOk="0">
                  <a:moveTo>
                    <a:pt x="616" y="228"/>
                  </a:moveTo>
                  <a:lnTo>
                    <a:pt x="636" y="248"/>
                  </a:lnTo>
                  <a:cubicBezTo>
                    <a:pt x="656" y="268"/>
                    <a:pt x="676" y="288"/>
                    <a:pt x="696" y="318"/>
                  </a:cubicBezTo>
                  <a:lnTo>
                    <a:pt x="735" y="377"/>
                  </a:lnTo>
                  <a:cubicBezTo>
                    <a:pt x="755" y="397"/>
                    <a:pt x="765" y="427"/>
                    <a:pt x="775" y="457"/>
                  </a:cubicBezTo>
                  <a:cubicBezTo>
                    <a:pt x="835" y="556"/>
                    <a:pt x="885" y="665"/>
                    <a:pt x="944" y="764"/>
                  </a:cubicBezTo>
                  <a:cubicBezTo>
                    <a:pt x="1053" y="983"/>
                    <a:pt x="1172" y="1172"/>
                    <a:pt x="1282" y="1380"/>
                  </a:cubicBezTo>
                  <a:lnTo>
                    <a:pt x="1421" y="1638"/>
                  </a:lnTo>
                  <a:cubicBezTo>
                    <a:pt x="1421" y="1648"/>
                    <a:pt x="1441" y="1668"/>
                    <a:pt x="1430" y="1668"/>
                  </a:cubicBezTo>
                  <a:lnTo>
                    <a:pt x="1391" y="1668"/>
                  </a:lnTo>
                  <a:lnTo>
                    <a:pt x="1282" y="1688"/>
                  </a:lnTo>
                  <a:cubicBezTo>
                    <a:pt x="1073" y="1708"/>
                    <a:pt x="865" y="1737"/>
                    <a:pt x="656" y="1767"/>
                  </a:cubicBezTo>
                  <a:cubicBezTo>
                    <a:pt x="531" y="1798"/>
                    <a:pt x="402" y="1830"/>
                    <a:pt x="274" y="1866"/>
                  </a:cubicBezTo>
                  <a:lnTo>
                    <a:pt x="274" y="1866"/>
                  </a:lnTo>
                  <a:lnTo>
                    <a:pt x="329" y="1450"/>
                  </a:lnTo>
                  <a:lnTo>
                    <a:pt x="388" y="1102"/>
                  </a:lnTo>
                  <a:lnTo>
                    <a:pt x="468" y="764"/>
                  </a:lnTo>
                  <a:lnTo>
                    <a:pt x="557" y="417"/>
                  </a:lnTo>
                  <a:lnTo>
                    <a:pt x="596" y="298"/>
                  </a:lnTo>
                  <a:lnTo>
                    <a:pt x="607" y="248"/>
                  </a:lnTo>
                  <a:lnTo>
                    <a:pt x="616" y="228"/>
                  </a:lnTo>
                  <a:close/>
                  <a:moveTo>
                    <a:pt x="567" y="0"/>
                  </a:moveTo>
                  <a:cubicBezTo>
                    <a:pt x="557" y="10"/>
                    <a:pt x="557" y="29"/>
                    <a:pt x="547" y="49"/>
                  </a:cubicBezTo>
                  <a:lnTo>
                    <a:pt x="507" y="168"/>
                  </a:lnTo>
                  <a:lnTo>
                    <a:pt x="437" y="377"/>
                  </a:lnTo>
                  <a:lnTo>
                    <a:pt x="329" y="715"/>
                  </a:lnTo>
                  <a:lnTo>
                    <a:pt x="229" y="1052"/>
                  </a:lnTo>
                  <a:lnTo>
                    <a:pt x="150" y="1400"/>
                  </a:lnTo>
                  <a:cubicBezTo>
                    <a:pt x="90" y="1628"/>
                    <a:pt x="40" y="1847"/>
                    <a:pt x="0" y="2075"/>
                  </a:cubicBezTo>
                  <a:cubicBezTo>
                    <a:pt x="0" y="2075"/>
                    <a:pt x="56" y="2084"/>
                    <a:pt x="113" y="2103"/>
                  </a:cubicBezTo>
                  <a:lnTo>
                    <a:pt x="113" y="2103"/>
                  </a:lnTo>
                  <a:lnTo>
                    <a:pt x="140" y="2174"/>
                  </a:lnTo>
                  <a:cubicBezTo>
                    <a:pt x="171" y="2160"/>
                    <a:pt x="203" y="2146"/>
                    <a:pt x="235" y="2133"/>
                  </a:cubicBezTo>
                  <a:lnTo>
                    <a:pt x="235" y="2133"/>
                  </a:lnTo>
                  <a:cubicBezTo>
                    <a:pt x="237" y="2134"/>
                    <a:pt x="239" y="2134"/>
                    <a:pt x="239" y="2134"/>
                  </a:cubicBezTo>
                  <a:lnTo>
                    <a:pt x="239" y="2131"/>
                  </a:lnTo>
                  <a:lnTo>
                    <a:pt x="239" y="2131"/>
                  </a:lnTo>
                  <a:cubicBezTo>
                    <a:pt x="388" y="2070"/>
                    <a:pt x="544" y="2015"/>
                    <a:pt x="706" y="1966"/>
                  </a:cubicBezTo>
                  <a:cubicBezTo>
                    <a:pt x="894" y="1906"/>
                    <a:pt x="1103" y="1876"/>
                    <a:pt x="1302" y="1836"/>
                  </a:cubicBezTo>
                  <a:lnTo>
                    <a:pt x="1401" y="1817"/>
                  </a:lnTo>
                  <a:lnTo>
                    <a:pt x="1500" y="1797"/>
                  </a:lnTo>
                  <a:lnTo>
                    <a:pt x="1619" y="1787"/>
                  </a:lnTo>
                  <a:lnTo>
                    <a:pt x="1629" y="1787"/>
                  </a:lnTo>
                  <a:cubicBezTo>
                    <a:pt x="1639" y="1787"/>
                    <a:pt x="1629" y="1777"/>
                    <a:pt x="1629" y="1767"/>
                  </a:cubicBezTo>
                  <a:lnTo>
                    <a:pt x="1609" y="1737"/>
                  </a:lnTo>
                  <a:lnTo>
                    <a:pt x="1580" y="1688"/>
                  </a:lnTo>
                  <a:lnTo>
                    <a:pt x="1381" y="1320"/>
                  </a:lnTo>
                  <a:cubicBezTo>
                    <a:pt x="1271" y="1122"/>
                    <a:pt x="1132" y="923"/>
                    <a:pt x="1033" y="715"/>
                  </a:cubicBezTo>
                  <a:cubicBezTo>
                    <a:pt x="984" y="616"/>
                    <a:pt x="934" y="506"/>
                    <a:pt x="874" y="397"/>
                  </a:cubicBezTo>
                  <a:cubicBezTo>
                    <a:pt x="865" y="367"/>
                    <a:pt x="845" y="347"/>
                    <a:pt x="835" y="318"/>
                  </a:cubicBezTo>
                  <a:lnTo>
                    <a:pt x="775" y="228"/>
                  </a:lnTo>
                  <a:cubicBezTo>
                    <a:pt x="726" y="159"/>
                    <a:pt x="676" y="99"/>
                    <a:pt x="616" y="40"/>
                  </a:cubicBezTo>
                  <a:lnTo>
                    <a:pt x="5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4795475" y="331450"/>
              <a:ext cx="87650" cy="95325"/>
            </a:xfrm>
            <a:custGeom>
              <a:avLst/>
              <a:gdLst/>
              <a:ahLst/>
              <a:cxnLst/>
              <a:rect l="l" t="t" r="r" b="b"/>
              <a:pathLst>
                <a:path w="3506" h="3813" extrusionOk="0">
                  <a:moveTo>
                    <a:pt x="3228" y="0"/>
                  </a:moveTo>
                  <a:cubicBezTo>
                    <a:pt x="2979" y="408"/>
                    <a:pt x="2721" y="815"/>
                    <a:pt x="2503" y="1232"/>
                  </a:cubicBezTo>
                  <a:cubicBezTo>
                    <a:pt x="2394" y="1440"/>
                    <a:pt x="2284" y="1649"/>
                    <a:pt x="2175" y="1867"/>
                  </a:cubicBezTo>
                  <a:lnTo>
                    <a:pt x="1878" y="2513"/>
                  </a:lnTo>
                  <a:cubicBezTo>
                    <a:pt x="1838" y="2612"/>
                    <a:pt x="1778" y="2721"/>
                    <a:pt x="1739" y="2831"/>
                  </a:cubicBezTo>
                  <a:lnTo>
                    <a:pt x="1629" y="3168"/>
                  </a:lnTo>
                  <a:lnTo>
                    <a:pt x="1510" y="3506"/>
                  </a:lnTo>
                  <a:lnTo>
                    <a:pt x="1470" y="3645"/>
                  </a:lnTo>
                  <a:lnTo>
                    <a:pt x="1461" y="3665"/>
                  </a:lnTo>
                  <a:lnTo>
                    <a:pt x="1441" y="3665"/>
                  </a:lnTo>
                  <a:lnTo>
                    <a:pt x="1391" y="3654"/>
                  </a:lnTo>
                  <a:cubicBezTo>
                    <a:pt x="1163" y="3625"/>
                    <a:pt x="934" y="3585"/>
                    <a:pt x="706" y="3565"/>
                  </a:cubicBezTo>
                  <a:cubicBezTo>
                    <a:pt x="468" y="3545"/>
                    <a:pt x="239" y="3526"/>
                    <a:pt x="11" y="3506"/>
                  </a:cubicBezTo>
                  <a:lnTo>
                    <a:pt x="1" y="3754"/>
                  </a:lnTo>
                  <a:cubicBezTo>
                    <a:pt x="229" y="3754"/>
                    <a:pt x="457" y="3754"/>
                    <a:pt x="686" y="3764"/>
                  </a:cubicBezTo>
                  <a:cubicBezTo>
                    <a:pt x="914" y="3764"/>
                    <a:pt x="1143" y="3784"/>
                    <a:pt x="1371" y="3793"/>
                  </a:cubicBezTo>
                  <a:lnTo>
                    <a:pt x="1500" y="3804"/>
                  </a:lnTo>
                  <a:cubicBezTo>
                    <a:pt x="1513" y="3804"/>
                    <a:pt x="1531" y="3812"/>
                    <a:pt x="1544" y="3812"/>
                  </a:cubicBezTo>
                  <a:cubicBezTo>
                    <a:pt x="1551" y="3812"/>
                    <a:pt x="1556" y="3810"/>
                    <a:pt x="1560" y="3804"/>
                  </a:cubicBezTo>
                  <a:lnTo>
                    <a:pt x="1580" y="3744"/>
                  </a:lnTo>
                  <a:lnTo>
                    <a:pt x="1639" y="3535"/>
                  </a:lnTo>
                  <a:lnTo>
                    <a:pt x="1739" y="3208"/>
                  </a:lnTo>
                  <a:lnTo>
                    <a:pt x="1847" y="2870"/>
                  </a:lnTo>
                  <a:cubicBezTo>
                    <a:pt x="1887" y="2761"/>
                    <a:pt x="1937" y="2661"/>
                    <a:pt x="1986" y="2553"/>
                  </a:cubicBezTo>
                  <a:lnTo>
                    <a:pt x="2284" y="1917"/>
                  </a:lnTo>
                  <a:cubicBezTo>
                    <a:pt x="2403" y="1708"/>
                    <a:pt x="2533" y="1510"/>
                    <a:pt x="2652" y="1311"/>
                  </a:cubicBezTo>
                  <a:cubicBezTo>
                    <a:pt x="2781" y="1103"/>
                    <a:pt x="2920" y="904"/>
                    <a:pt x="3059" y="715"/>
                  </a:cubicBezTo>
                  <a:cubicBezTo>
                    <a:pt x="3208" y="527"/>
                    <a:pt x="3357" y="338"/>
                    <a:pt x="3506" y="159"/>
                  </a:cubicBezTo>
                  <a:lnTo>
                    <a:pt x="32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4908175" y="341875"/>
              <a:ext cx="37525" cy="120925"/>
            </a:xfrm>
            <a:custGeom>
              <a:avLst/>
              <a:gdLst/>
              <a:ahLst/>
              <a:cxnLst/>
              <a:rect l="l" t="t" r="r" b="b"/>
              <a:pathLst>
                <a:path w="1501" h="4837" extrusionOk="0">
                  <a:moveTo>
                    <a:pt x="31" y="0"/>
                  </a:moveTo>
                  <a:cubicBezTo>
                    <a:pt x="110" y="467"/>
                    <a:pt x="199" y="944"/>
                    <a:pt x="229" y="1410"/>
                  </a:cubicBezTo>
                  <a:cubicBezTo>
                    <a:pt x="239" y="1649"/>
                    <a:pt x="258" y="1887"/>
                    <a:pt x="258" y="2125"/>
                  </a:cubicBezTo>
                  <a:lnTo>
                    <a:pt x="219" y="2831"/>
                  </a:lnTo>
                  <a:cubicBezTo>
                    <a:pt x="209" y="2950"/>
                    <a:pt x="209" y="3069"/>
                    <a:pt x="189" y="3178"/>
                  </a:cubicBezTo>
                  <a:lnTo>
                    <a:pt x="119" y="3526"/>
                  </a:lnTo>
                  <a:lnTo>
                    <a:pt x="50" y="3863"/>
                  </a:lnTo>
                  <a:lnTo>
                    <a:pt x="11" y="4071"/>
                  </a:lnTo>
                  <a:lnTo>
                    <a:pt x="0" y="4141"/>
                  </a:lnTo>
                  <a:cubicBezTo>
                    <a:pt x="0" y="4151"/>
                    <a:pt x="31" y="4161"/>
                    <a:pt x="50" y="4171"/>
                  </a:cubicBezTo>
                  <a:lnTo>
                    <a:pt x="110" y="4190"/>
                  </a:lnTo>
                  <a:lnTo>
                    <a:pt x="170" y="4210"/>
                  </a:lnTo>
                  <a:cubicBezTo>
                    <a:pt x="378" y="4310"/>
                    <a:pt x="587" y="4409"/>
                    <a:pt x="785" y="4508"/>
                  </a:cubicBezTo>
                  <a:cubicBezTo>
                    <a:pt x="993" y="4618"/>
                    <a:pt x="1192" y="4727"/>
                    <a:pt x="1390" y="4836"/>
                  </a:cubicBezTo>
                  <a:lnTo>
                    <a:pt x="1500" y="4618"/>
                  </a:lnTo>
                  <a:cubicBezTo>
                    <a:pt x="1291" y="4518"/>
                    <a:pt x="1083" y="4429"/>
                    <a:pt x="865" y="4329"/>
                  </a:cubicBezTo>
                  <a:cubicBezTo>
                    <a:pt x="656" y="4250"/>
                    <a:pt x="437" y="4161"/>
                    <a:pt x="219" y="4082"/>
                  </a:cubicBezTo>
                  <a:lnTo>
                    <a:pt x="170" y="4062"/>
                  </a:lnTo>
                  <a:cubicBezTo>
                    <a:pt x="170" y="4062"/>
                    <a:pt x="159" y="4062"/>
                    <a:pt x="150" y="4051"/>
                  </a:cubicBezTo>
                  <a:lnTo>
                    <a:pt x="159" y="4032"/>
                  </a:lnTo>
                  <a:lnTo>
                    <a:pt x="179" y="3893"/>
                  </a:lnTo>
                  <a:lnTo>
                    <a:pt x="239" y="3545"/>
                  </a:lnTo>
                  <a:lnTo>
                    <a:pt x="298" y="3198"/>
                  </a:lnTo>
                  <a:cubicBezTo>
                    <a:pt x="318" y="3078"/>
                    <a:pt x="318" y="2959"/>
                    <a:pt x="338" y="2840"/>
                  </a:cubicBezTo>
                  <a:lnTo>
                    <a:pt x="388" y="2136"/>
                  </a:lnTo>
                  <a:cubicBezTo>
                    <a:pt x="388" y="1897"/>
                    <a:pt x="398" y="1659"/>
                    <a:pt x="398" y="1421"/>
                  </a:cubicBezTo>
                  <a:cubicBezTo>
                    <a:pt x="408" y="944"/>
                    <a:pt x="368" y="467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4791750" y="485600"/>
              <a:ext cx="125375" cy="37500"/>
            </a:xfrm>
            <a:custGeom>
              <a:avLst/>
              <a:gdLst/>
              <a:ahLst/>
              <a:cxnLst/>
              <a:rect l="l" t="t" r="r" b="b"/>
              <a:pathLst>
                <a:path w="5015" h="1500" extrusionOk="0">
                  <a:moveTo>
                    <a:pt x="21" y="1"/>
                  </a:moveTo>
                  <a:lnTo>
                    <a:pt x="1" y="249"/>
                  </a:lnTo>
                  <a:cubicBezTo>
                    <a:pt x="219" y="259"/>
                    <a:pt x="428" y="268"/>
                    <a:pt x="636" y="279"/>
                  </a:cubicBezTo>
                  <a:cubicBezTo>
                    <a:pt x="845" y="299"/>
                    <a:pt x="1063" y="318"/>
                    <a:pt x="1272" y="338"/>
                  </a:cubicBezTo>
                  <a:cubicBezTo>
                    <a:pt x="1480" y="358"/>
                    <a:pt x="1698" y="398"/>
                    <a:pt x="1907" y="438"/>
                  </a:cubicBezTo>
                  <a:cubicBezTo>
                    <a:pt x="2115" y="477"/>
                    <a:pt x="2324" y="527"/>
                    <a:pt x="2533" y="577"/>
                  </a:cubicBezTo>
                  <a:cubicBezTo>
                    <a:pt x="2741" y="626"/>
                    <a:pt x="2940" y="696"/>
                    <a:pt x="3148" y="755"/>
                  </a:cubicBezTo>
                  <a:cubicBezTo>
                    <a:pt x="3347" y="815"/>
                    <a:pt x="3545" y="904"/>
                    <a:pt x="3744" y="974"/>
                  </a:cubicBezTo>
                  <a:cubicBezTo>
                    <a:pt x="3942" y="1053"/>
                    <a:pt x="4131" y="1142"/>
                    <a:pt x="4330" y="1232"/>
                  </a:cubicBezTo>
                  <a:cubicBezTo>
                    <a:pt x="4330" y="1232"/>
                    <a:pt x="4399" y="1261"/>
                    <a:pt x="4469" y="1301"/>
                  </a:cubicBezTo>
                  <a:cubicBezTo>
                    <a:pt x="4538" y="1341"/>
                    <a:pt x="4608" y="1371"/>
                    <a:pt x="4608" y="1371"/>
                  </a:cubicBezTo>
                  <a:cubicBezTo>
                    <a:pt x="4657" y="1400"/>
                    <a:pt x="4707" y="1420"/>
                    <a:pt x="4757" y="1440"/>
                  </a:cubicBezTo>
                  <a:lnTo>
                    <a:pt x="4896" y="1500"/>
                  </a:lnTo>
                  <a:lnTo>
                    <a:pt x="5015" y="1261"/>
                  </a:lnTo>
                  <a:lnTo>
                    <a:pt x="4846" y="1212"/>
                  </a:lnTo>
                  <a:cubicBezTo>
                    <a:pt x="4807" y="1192"/>
                    <a:pt x="4757" y="1182"/>
                    <a:pt x="4707" y="1162"/>
                  </a:cubicBezTo>
                  <a:cubicBezTo>
                    <a:pt x="4707" y="1162"/>
                    <a:pt x="4628" y="1133"/>
                    <a:pt x="4558" y="1102"/>
                  </a:cubicBezTo>
                  <a:cubicBezTo>
                    <a:pt x="4479" y="1073"/>
                    <a:pt x="4410" y="1043"/>
                    <a:pt x="4410" y="1043"/>
                  </a:cubicBezTo>
                  <a:cubicBezTo>
                    <a:pt x="4201" y="974"/>
                    <a:pt x="4002" y="894"/>
                    <a:pt x="3794" y="835"/>
                  </a:cubicBezTo>
                  <a:cubicBezTo>
                    <a:pt x="3595" y="775"/>
                    <a:pt x="3386" y="696"/>
                    <a:pt x="3178" y="636"/>
                  </a:cubicBezTo>
                  <a:cubicBezTo>
                    <a:pt x="2969" y="586"/>
                    <a:pt x="2771" y="517"/>
                    <a:pt x="2563" y="467"/>
                  </a:cubicBezTo>
                  <a:cubicBezTo>
                    <a:pt x="2344" y="418"/>
                    <a:pt x="2146" y="368"/>
                    <a:pt x="1927" y="318"/>
                  </a:cubicBezTo>
                  <a:lnTo>
                    <a:pt x="1292" y="189"/>
                  </a:lnTo>
                  <a:cubicBezTo>
                    <a:pt x="1083" y="149"/>
                    <a:pt x="875" y="120"/>
                    <a:pt x="656" y="80"/>
                  </a:cubicBezTo>
                  <a:cubicBezTo>
                    <a:pt x="447" y="50"/>
                    <a:pt x="229" y="30"/>
                    <a:pt x="2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4790500" y="510175"/>
              <a:ext cx="115975" cy="35275"/>
            </a:xfrm>
            <a:custGeom>
              <a:avLst/>
              <a:gdLst/>
              <a:ahLst/>
              <a:cxnLst/>
              <a:rect l="l" t="t" r="r" b="b"/>
              <a:pathLst>
                <a:path w="4639" h="1411" extrusionOk="0">
                  <a:moveTo>
                    <a:pt x="21" y="0"/>
                  </a:moveTo>
                  <a:lnTo>
                    <a:pt x="1" y="249"/>
                  </a:lnTo>
                  <a:cubicBezTo>
                    <a:pt x="200" y="258"/>
                    <a:pt x="389" y="269"/>
                    <a:pt x="587" y="278"/>
                  </a:cubicBezTo>
                  <a:cubicBezTo>
                    <a:pt x="786" y="289"/>
                    <a:pt x="984" y="308"/>
                    <a:pt x="1173" y="328"/>
                  </a:cubicBezTo>
                  <a:cubicBezTo>
                    <a:pt x="1371" y="348"/>
                    <a:pt x="1570" y="388"/>
                    <a:pt x="1759" y="417"/>
                  </a:cubicBezTo>
                  <a:cubicBezTo>
                    <a:pt x="1957" y="447"/>
                    <a:pt x="2146" y="507"/>
                    <a:pt x="2344" y="547"/>
                  </a:cubicBezTo>
                  <a:cubicBezTo>
                    <a:pt x="2533" y="596"/>
                    <a:pt x="2722" y="656"/>
                    <a:pt x="2911" y="715"/>
                  </a:cubicBezTo>
                  <a:cubicBezTo>
                    <a:pt x="3099" y="775"/>
                    <a:pt x="3278" y="854"/>
                    <a:pt x="3467" y="914"/>
                  </a:cubicBezTo>
                  <a:cubicBezTo>
                    <a:pt x="3645" y="993"/>
                    <a:pt x="3824" y="1083"/>
                    <a:pt x="4003" y="1152"/>
                  </a:cubicBezTo>
                  <a:cubicBezTo>
                    <a:pt x="4003" y="1152"/>
                    <a:pt x="4062" y="1182"/>
                    <a:pt x="4131" y="1222"/>
                  </a:cubicBezTo>
                  <a:cubicBezTo>
                    <a:pt x="4191" y="1251"/>
                    <a:pt x="4261" y="1291"/>
                    <a:pt x="4261" y="1291"/>
                  </a:cubicBezTo>
                  <a:cubicBezTo>
                    <a:pt x="4301" y="1311"/>
                    <a:pt x="4350" y="1331"/>
                    <a:pt x="4400" y="1351"/>
                  </a:cubicBezTo>
                  <a:lnTo>
                    <a:pt x="4519" y="1410"/>
                  </a:lnTo>
                  <a:lnTo>
                    <a:pt x="4638" y="1162"/>
                  </a:lnTo>
                  <a:lnTo>
                    <a:pt x="4489" y="1123"/>
                  </a:lnTo>
                  <a:cubicBezTo>
                    <a:pt x="4440" y="1103"/>
                    <a:pt x="4400" y="1092"/>
                    <a:pt x="4350" y="1073"/>
                  </a:cubicBezTo>
                  <a:cubicBezTo>
                    <a:pt x="4350" y="1073"/>
                    <a:pt x="4281" y="1053"/>
                    <a:pt x="4211" y="1023"/>
                  </a:cubicBezTo>
                  <a:cubicBezTo>
                    <a:pt x="4142" y="993"/>
                    <a:pt x="4072" y="973"/>
                    <a:pt x="4072" y="973"/>
                  </a:cubicBezTo>
                  <a:cubicBezTo>
                    <a:pt x="3884" y="904"/>
                    <a:pt x="3705" y="834"/>
                    <a:pt x="3516" y="775"/>
                  </a:cubicBezTo>
                  <a:cubicBezTo>
                    <a:pt x="3317" y="726"/>
                    <a:pt x="3139" y="656"/>
                    <a:pt x="2940" y="596"/>
                  </a:cubicBezTo>
                  <a:cubicBezTo>
                    <a:pt x="2752" y="547"/>
                    <a:pt x="2563" y="487"/>
                    <a:pt x="2364" y="437"/>
                  </a:cubicBezTo>
                  <a:cubicBezTo>
                    <a:pt x="2176" y="397"/>
                    <a:pt x="1977" y="338"/>
                    <a:pt x="1788" y="298"/>
                  </a:cubicBezTo>
                  <a:lnTo>
                    <a:pt x="1203" y="179"/>
                  </a:lnTo>
                  <a:cubicBezTo>
                    <a:pt x="1004" y="139"/>
                    <a:pt x="806" y="110"/>
                    <a:pt x="607" y="80"/>
                  </a:cubicBezTo>
                  <a:cubicBezTo>
                    <a:pt x="408" y="50"/>
                    <a:pt x="210" y="20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4877650" y="330400"/>
              <a:ext cx="37750" cy="14725"/>
            </a:xfrm>
            <a:custGeom>
              <a:avLst/>
              <a:gdLst/>
              <a:ahLst/>
              <a:cxnLst/>
              <a:rect l="l" t="t" r="r" b="b"/>
              <a:pathLst>
                <a:path w="1510" h="589" extrusionOk="0">
                  <a:moveTo>
                    <a:pt x="33" y="1"/>
                  </a:moveTo>
                  <a:cubicBezTo>
                    <a:pt x="22" y="1"/>
                    <a:pt x="11" y="1"/>
                    <a:pt x="0" y="3"/>
                  </a:cubicBezTo>
                  <a:lnTo>
                    <a:pt x="70" y="261"/>
                  </a:lnTo>
                  <a:cubicBezTo>
                    <a:pt x="77" y="262"/>
                    <a:pt x="84" y="263"/>
                    <a:pt x="90" y="263"/>
                  </a:cubicBezTo>
                  <a:cubicBezTo>
                    <a:pt x="129" y="263"/>
                    <a:pt x="156" y="241"/>
                    <a:pt x="199" y="241"/>
                  </a:cubicBezTo>
                  <a:cubicBezTo>
                    <a:pt x="259" y="241"/>
                    <a:pt x="308" y="251"/>
                    <a:pt x="367" y="251"/>
                  </a:cubicBezTo>
                  <a:lnTo>
                    <a:pt x="725" y="311"/>
                  </a:lnTo>
                  <a:cubicBezTo>
                    <a:pt x="844" y="340"/>
                    <a:pt x="954" y="370"/>
                    <a:pt x="1062" y="420"/>
                  </a:cubicBezTo>
                  <a:cubicBezTo>
                    <a:pt x="1113" y="440"/>
                    <a:pt x="1162" y="470"/>
                    <a:pt x="1212" y="499"/>
                  </a:cubicBezTo>
                  <a:cubicBezTo>
                    <a:pt x="1252" y="529"/>
                    <a:pt x="1281" y="559"/>
                    <a:pt x="1311" y="589"/>
                  </a:cubicBezTo>
                  <a:lnTo>
                    <a:pt x="1510" y="370"/>
                  </a:lnTo>
                  <a:cubicBezTo>
                    <a:pt x="1430" y="351"/>
                    <a:pt x="1360" y="320"/>
                    <a:pt x="1301" y="300"/>
                  </a:cubicBezTo>
                  <a:lnTo>
                    <a:pt x="1102" y="261"/>
                  </a:lnTo>
                  <a:lnTo>
                    <a:pt x="745" y="201"/>
                  </a:lnTo>
                  <a:cubicBezTo>
                    <a:pt x="636" y="181"/>
                    <a:pt x="517" y="142"/>
                    <a:pt x="407" y="102"/>
                  </a:cubicBezTo>
                  <a:cubicBezTo>
                    <a:pt x="348" y="82"/>
                    <a:pt x="288" y="62"/>
                    <a:pt x="219" y="33"/>
                  </a:cubicBezTo>
                  <a:cubicBezTo>
                    <a:pt x="167" y="24"/>
                    <a:pt x="101" y="1"/>
                    <a:pt x="3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4839425" y="433225"/>
              <a:ext cx="40725" cy="51400"/>
            </a:xfrm>
            <a:custGeom>
              <a:avLst/>
              <a:gdLst/>
              <a:ahLst/>
              <a:cxnLst/>
              <a:rect l="l" t="t" r="r" b="b"/>
              <a:pathLst>
                <a:path w="1629" h="2056" extrusionOk="0">
                  <a:moveTo>
                    <a:pt x="1271" y="229"/>
                  </a:moveTo>
                  <a:lnTo>
                    <a:pt x="1281" y="258"/>
                  </a:lnTo>
                  <a:cubicBezTo>
                    <a:pt x="1301" y="278"/>
                    <a:pt x="1301" y="318"/>
                    <a:pt x="1311" y="348"/>
                  </a:cubicBezTo>
                  <a:lnTo>
                    <a:pt x="1331" y="417"/>
                  </a:lnTo>
                  <a:cubicBezTo>
                    <a:pt x="1331" y="447"/>
                    <a:pt x="1340" y="467"/>
                    <a:pt x="1340" y="497"/>
                  </a:cubicBezTo>
                  <a:lnTo>
                    <a:pt x="1371" y="854"/>
                  </a:lnTo>
                  <a:cubicBezTo>
                    <a:pt x="1390" y="1103"/>
                    <a:pt x="1430" y="1321"/>
                    <a:pt x="1450" y="1560"/>
                  </a:cubicBezTo>
                  <a:lnTo>
                    <a:pt x="1479" y="1847"/>
                  </a:lnTo>
                  <a:cubicBezTo>
                    <a:pt x="1479" y="1857"/>
                    <a:pt x="1490" y="1877"/>
                    <a:pt x="1479" y="1877"/>
                  </a:cubicBezTo>
                  <a:lnTo>
                    <a:pt x="1440" y="1867"/>
                  </a:lnTo>
                  <a:lnTo>
                    <a:pt x="1331" y="1838"/>
                  </a:lnTo>
                  <a:cubicBezTo>
                    <a:pt x="1132" y="1778"/>
                    <a:pt x="934" y="1718"/>
                    <a:pt x="725" y="1679"/>
                  </a:cubicBezTo>
                  <a:cubicBezTo>
                    <a:pt x="594" y="1654"/>
                    <a:pt x="468" y="1629"/>
                    <a:pt x="338" y="1614"/>
                  </a:cubicBezTo>
                  <a:lnTo>
                    <a:pt x="338" y="1614"/>
                  </a:lnTo>
                  <a:cubicBezTo>
                    <a:pt x="405" y="1493"/>
                    <a:pt x="474" y="1372"/>
                    <a:pt x="546" y="1251"/>
                  </a:cubicBezTo>
                  <a:lnTo>
                    <a:pt x="735" y="964"/>
                  </a:lnTo>
                  <a:lnTo>
                    <a:pt x="934" y="675"/>
                  </a:lnTo>
                  <a:lnTo>
                    <a:pt x="1152" y="388"/>
                  </a:lnTo>
                  <a:lnTo>
                    <a:pt x="1232" y="289"/>
                  </a:lnTo>
                  <a:lnTo>
                    <a:pt x="1261" y="249"/>
                  </a:lnTo>
                  <a:lnTo>
                    <a:pt x="1271" y="229"/>
                  </a:lnTo>
                  <a:close/>
                  <a:moveTo>
                    <a:pt x="1321" y="0"/>
                  </a:moveTo>
                  <a:cubicBezTo>
                    <a:pt x="1301" y="11"/>
                    <a:pt x="1291" y="30"/>
                    <a:pt x="1281" y="40"/>
                  </a:cubicBezTo>
                  <a:lnTo>
                    <a:pt x="1192" y="139"/>
                  </a:lnTo>
                  <a:lnTo>
                    <a:pt x="1053" y="308"/>
                  </a:lnTo>
                  <a:lnTo>
                    <a:pt x="824" y="576"/>
                  </a:lnTo>
                  <a:lnTo>
                    <a:pt x="606" y="854"/>
                  </a:lnTo>
                  <a:lnTo>
                    <a:pt x="398" y="1132"/>
                  </a:lnTo>
                  <a:cubicBezTo>
                    <a:pt x="259" y="1321"/>
                    <a:pt x="129" y="1520"/>
                    <a:pt x="0" y="1708"/>
                  </a:cubicBezTo>
                  <a:lnTo>
                    <a:pt x="93" y="1770"/>
                  </a:lnTo>
                  <a:lnTo>
                    <a:pt x="89" y="1857"/>
                  </a:lnTo>
                  <a:cubicBezTo>
                    <a:pt x="148" y="1854"/>
                    <a:pt x="207" y="1853"/>
                    <a:pt x="267" y="1853"/>
                  </a:cubicBezTo>
                  <a:cubicBezTo>
                    <a:pt x="607" y="1853"/>
                    <a:pt x="954" y="1900"/>
                    <a:pt x="1301" y="1977"/>
                  </a:cubicBezTo>
                  <a:lnTo>
                    <a:pt x="1499" y="2026"/>
                  </a:lnTo>
                  <a:lnTo>
                    <a:pt x="1609" y="2056"/>
                  </a:lnTo>
                  <a:lnTo>
                    <a:pt x="1618" y="2056"/>
                  </a:lnTo>
                  <a:cubicBezTo>
                    <a:pt x="1629" y="2056"/>
                    <a:pt x="1618" y="2046"/>
                    <a:pt x="1618" y="2046"/>
                  </a:cubicBezTo>
                  <a:lnTo>
                    <a:pt x="1618" y="2006"/>
                  </a:lnTo>
                  <a:lnTo>
                    <a:pt x="1609" y="1946"/>
                  </a:lnTo>
                  <a:lnTo>
                    <a:pt x="1559" y="1540"/>
                  </a:lnTo>
                  <a:cubicBezTo>
                    <a:pt x="1539" y="1311"/>
                    <a:pt x="1490" y="1073"/>
                    <a:pt x="1479" y="845"/>
                  </a:cubicBezTo>
                  <a:lnTo>
                    <a:pt x="1450" y="487"/>
                  </a:lnTo>
                  <a:cubicBezTo>
                    <a:pt x="1450" y="457"/>
                    <a:pt x="1440" y="428"/>
                    <a:pt x="1440" y="397"/>
                  </a:cubicBezTo>
                  <a:lnTo>
                    <a:pt x="1420" y="289"/>
                  </a:lnTo>
                  <a:cubicBezTo>
                    <a:pt x="1400" y="209"/>
                    <a:pt x="1380" y="130"/>
                    <a:pt x="1340" y="60"/>
                  </a:cubicBezTo>
                  <a:lnTo>
                    <a:pt x="13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4942925" y="407175"/>
              <a:ext cx="115700" cy="71825"/>
            </a:xfrm>
            <a:custGeom>
              <a:avLst/>
              <a:gdLst/>
              <a:ahLst/>
              <a:cxnLst/>
              <a:rect l="l" t="t" r="r" b="b"/>
              <a:pathLst>
                <a:path w="4628" h="2873" extrusionOk="0">
                  <a:moveTo>
                    <a:pt x="4429" y="0"/>
                  </a:moveTo>
                  <a:cubicBezTo>
                    <a:pt x="4042" y="288"/>
                    <a:pt x="3654" y="556"/>
                    <a:pt x="3287" y="864"/>
                  </a:cubicBezTo>
                  <a:cubicBezTo>
                    <a:pt x="3098" y="1013"/>
                    <a:pt x="2920" y="1161"/>
                    <a:pt x="2741" y="1311"/>
                  </a:cubicBezTo>
                  <a:lnTo>
                    <a:pt x="2225" y="1797"/>
                  </a:lnTo>
                  <a:cubicBezTo>
                    <a:pt x="2136" y="1876"/>
                    <a:pt x="2046" y="1956"/>
                    <a:pt x="1966" y="2046"/>
                  </a:cubicBezTo>
                  <a:lnTo>
                    <a:pt x="1738" y="2313"/>
                  </a:lnTo>
                  <a:lnTo>
                    <a:pt x="1500" y="2582"/>
                  </a:lnTo>
                  <a:lnTo>
                    <a:pt x="1401" y="2691"/>
                  </a:lnTo>
                  <a:lnTo>
                    <a:pt x="1390" y="2701"/>
                  </a:lnTo>
                  <a:cubicBezTo>
                    <a:pt x="1381" y="2701"/>
                    <a:pt x="1381" y="2691"/>
                    <a:pt x="1371" y="2691"/>
                  </a:cubicBezTo>
                  <a:lnTo>
                    <a:pt x="1331" y="2671"/>
                  </a:lnTo>
                  <a:cubicBezTo>
                    <a:pt x="934" y="2423"/>
                    <a:pt x="527" y="2204"/>
                    <a:pt x="110" y="2006"/>
                  </a:cubicBezTo>
                  <a:lnTo>
                    <a:pt x="0" y="2224"/>
                  </a:lnTo>
                  <a:cubicBezTo>
                    <a:pt x="428" y="2403"/>
                    <a:pt x="845" y="2582"/>
                    <a:pt x="1262" y="2790"/>
                  </a:cubicBezTo>
                  <a:lnTo>
                    <a:pt x="1371" y="2849"/>
                  </a:lnTo>
                  <a:cubicBezTo>
                    <a:pt x="1387" y="2858"/>
                    <a:pt x="1403" y="2872"/>
                    <a:pt x="1418" y="2872"/>
                  </a:cubicBezTo>
                  <a:cubicBezTo>
                    <a:pt x="1422" y="2872"/>
                    <a:pt x="1426" y="2871"/>
                    <a:pt x="1430" y="2869"/>
                  </a:cubicBezTo>
                  <a:lnTo>
                    <a:pt x="1470" y="2820"/>
                  </a:lnTo>
                  <a:lnTo>
                    <a:pt x="1599" y="2661"/>
                  </a:lnTo>
                  <a:lnTo>
                    <a:pt x="1827" y="2393"/>
                  </a:lnTo>
                  <a:lnTo>
                    <a:pt x="2056" y="2125"/>
                  </a:lnTo>
                  <a:cubicBezTo>
                    <a:pt x="2125" y="2035"/>
                    <a:pt x="2215" y="1956"/>
                    <a:pt x="2304" y="1876"/>
                  </a:cubicBezTo>
                  <a:lnTo>
                    <a:pt x="2831" y="1410"/>
                  </a:lnTo>
                  <a:cubicBezTo>
                    <a:pt x="3009" y="1261"/>
                    <a:pt x="3208" y="1122"/>
                    <a:pt x="3396" y="983"/>
                  </a:cubicBezTo>
                  <a:cubicBezTo>
                    <a:pt x="3784" y="705"/>
                    <a:pt x="4210" y="477"/>
                    <a:pt x="4627" y="248"/>
                  </a:cubicBezTo>
                  <a:lnTo>
                    <a:pt x="44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5039225" y="429250"/>
              <a:ext cx="47950" cy="124900"/>
            </a:xfrm>
            <a:custGeom>
              <a:avLst/>
              <a:gdLst/>
              <a:ahLst/>
              <a:cxnLst/>
              <a:rect l="l" t="t" r="r" b="b"/>
              <a:pathLst>
                <a:path w="1918" h="4996" extrusionOk="0">
                  <a:moveTo>
                    <a:pt x="1620" y="0"/>
                  </a:moveTo>
                  <a:cubicBezTo>
                    <a:pt x="1520" y="477"/>
                    <a:pt x="1421" y="934"/>
                    <a:pt x="1262" y="1390"/>
                  </a:cubicBezTo>
                  <a:cubicBezTo>
                    <a:pt x="1183" y="1609"/>
                    <a:pt x="1103" y="1838"/>
                    <a:pt x="1014" y="2056"/>
                  </a:cubicBezTo>
                  <a:lnTo>
                    <a:pt x="716" y="2692"/>
                  </a:lnTo>
                  <a:cubicBezTo>
                    <a:pt x="656" y="2791"/>
                    <a:pt x="616" y="2900"/>
                    <a:pt x="547" y="2999"/>
                  </a:cubicBezTo>
                  <a:lnTo>
                    <a:pt x="358" y="3297"/>
                  </a:lnTo>
                  <a:lnTo>
                    <a:pt x="160" y="3585"/>
                  </a:lnTo>
                  <a:lnTo>
                    <a:pt x="41" y="3754"/>
                  </a:lnTo>
                  <a:lnTo>
                    <a:pt x="11" y="3813"/>
                  </a:lnTo>
                  <a:cubicBezTo>
                    <a:pt x="1" y="3833"/>
                    <a:pt x="31" y="3843"/>
                    <a:pt x="41" y="3863"/>
                  </a:cubicBezTo>
                  <a:lnTo>
                    <a:pt x="130" y="3952"/>
                  </a:lnTo>
                  <a:cubicBezTo>
                    <a:pt x="289" y="4121"/>
                    <a:pt x="448" y="4290"/>
                    <a:pt x="597" y="4468"/>
                  </a:cubicBezTo>
                  <a:cubicBezTo>
                    <a:pt x="736" y="4638"/>
                    <a:pt x="885" y="4816"/>
                    <a:pt x="1024" y="4995"/>
                  </a:cubicBezTo>
                  <a:lnTo>
                    <a:pt x="1212" y="4826"/>
                  </a:lnTo>
                  <a:cubicBezTo>
                    <a:pt x="1053" y="4658"/>
                    <a:pt x="895" y="4488"/>
                    <a:pt x="736" y="4329"/>
                  </a:cubicBezTo>
                  <a:cubicBezTo>
                    <a:pt x="567" y="4161"/>
                    <a:pt x="398" y="4002"/>
                    <a:pt x="230" y="3843"/>
                  </a:cubicBezTo>
                  <a:lnTo>
                    <a:pt x="199" y="3813"/>
                  </a:lnTo>
                  <a:cubicBezTo>
                    <a:pt x="190" y="3804"/>
                    <a:pt x="180" y="3804"/>
                    <a:pt x="180" y="3793"/>
                  </a:cubicBezTo>
                  <a:lnTo>
                    <a:pt x="190" y="3784"/>
                  </a:lnTo>
                  <a:lnTo>
                    <a:pt x="269" y="3654"/>
                  </a:lnTo>
                  <a:lnTo>
                    <a:pt x="458" y="3356"/>
                  </a:lnTo>
                  <a:lnTo>
                    <a:pt x="647" y="3059"/>
                  </a:lnTo>
                  <a:cubicBezTo>
                    <a:pt x="716" y="2959"/>
                    <a:pt x="756" y="2850"/>
                    <a:pt x="815" y="2751"/>
                  </a:cubicBezTo>
                  <a:lnTo>
                    <a:pt x="1133" y="2116"/>
                  </a:lnTo>
                  <a:cubicBezTo>
                    <a:pt x="1232" y="1897"/>
                    <a:pt x="1322" y="1679"/>
                    <a:pt x="1411" y="1460"/>
                  </a:cubicBezTo>
                  <a:cubicBezTo>
                    <a:pt x="1609" y="1023"/>
                    <a:pt x="1759" y="567"/>
                    <a:pt x="1918" y="130"/>
                  </a:cubicBezTo>
                  <a:lnTo>
                    <a:pt x="16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4914125" y="517375"/>
              <a:ext cx="106025" cy="81450"/>
            </a:xfrm>
            <a:custGeom>
              <a:avLst/>
              <a:gdLst/>
              <a:ahLst/>
              <a:cxnLst/>
              <a:rect l="l" t="t" r="r" b="b"/>
              <a:pathLst>
                <a:path w="4241" h="3258" extrusionOk="0">
                  <a:moveTo>
                    <a:pt x="110" y="1"/>
                  </a:moveTo>
                  <a:lnTo>
                    <a:pt x="1" y="229"/>
                  </a:lnTo>
                  <a:cubicBezTo>
                    <a:pt x="199" y="308"/>
                    <a:pt x="388" y="398"/>
                    <a:pt x="577" y="487"/>
                  </a:cubicBezTo>
                  <a:cubicBezTo>
                    <a:pt x="766" y="577"/>
                    <a:pt x="954" y="685"/>
                    <a:pt x="1143" y="785"/>
                  </a:cubicBezTo>
                  <a:cubicBezTo>
                    <a:pt x="1322" y="884"/>
                    <a:pt x="1500" y="1003"/>
                    <a:pt x="1689" y="1122"/>
                  </a:cubicBezTo>
                  <a:cubicBezTo>
                    <a:pt x="1867" y="1232"/>
                    <a:pt x="2036" y="1371"/>
                    <a:pt x="2215" y="1490"/>
                  </a:cubicBezTo>
                  <a:cubicBezTo>
                    <a:pt x="2384" y="1619"/>
                    <a:pt x="2542" y="1758"/>
                    <a:pt x="2712" y="1897"/>
                  </a:cubicBezTo>
                  <a:cubicBezTo>
                    <a:pt x="2871" y="2036"/>
                    <a:pt x="3029" y="2185"/>
                    <a:pt x="3178" y="2324"/>
                  </a:cubicBezTo>
                  <a:cubicBezTo>
                    <a:pt x="3327" y="2483"/>
                    <a:pt x="3476" y="2631"/>
                    <a:pt x="3625" y="2790"/>
                  </a:cubicBezTo>
                  <a:lnTo>
                    <a:pt x="3833" y="3029"/>
                  </a:lnTo>
                  <a:cubicBezTo>
                    <a:pt x="3863" y="3068"/>
                    <a:pt x="3903" y="3108"/>
                    <a:pt x="3943" y="3148"/>
                  </a:cubicBezTo>
                  <a:lnTo>
                    <a:pt x="4042" y="3257"/>
                  </a:lnTo>
                  <a:lnTo>
                    <a:pt x="4241" y="3079"/>
                  </a:lnTo>
                  <a:lnTo>
                    <a:pt x="4111" y="2969"/>
                  </a:lnTo>
                  <a:cubicBezTo>
                    <a:pt x="4072" y="2940"/>
                    <a:pt x="4032" y="2909"/>
                    <a:pt x="3992" y="2870"/>
                  </a:cubicBezTo>
                  <a:lnTo>
                    <a:pt x="3764" y="2651"/>
                  </a:lnTo>
                  <a:cubicBezTo>
                    <a:pt x="3605" y="2503"/>
                    <a:pt x="3446" y="2364"/>
                    <a:pt x="3288" y="2214"/>
                  </a:cubicBezTo>
                  <a:lnTo>
                    <a:pt x="2791" y="1797"/>
                  </a:lnTo>
                  <a:lnTo>
                    <a:pt x="2275" y="1400"/>
                  </a:lnTo>
                  <a:lnTo>
                    <a:pt x="1748" y="1023"/>
                  </a:lnTo>
                  <a:cubicBezTo>
                    <a:pt x="1569" y="904"/>
                    <a:pt x="1401" y="775"/>
                    <a:pt x="1212" y="656"/>
                  </a:cubicBezTo>
                  <a:cubicBezTo>
                    <a:pt x="1033" y="546"/>
                    <a:pt x="855" y="418"/>
                    <a:pt x="676" y="318"/>
                  </a:cubicBezTo>
                  <a:cubicBezTo>
                    <a:pt x="488" y="209"/>
                    <a:pt x="299" y="10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4903700" y="539450"/>
              <a:ext cx="98075" cy="75750"/>
            </a:xfrm>
            <a:custGeom>
              <a:avLst/>
              <a:gdLst/>
              <a:ahLst/>
              <a:cxnLst/>
              <a:rect l="l" t="t" r="r" b="b"/>
              <a:pathLst>
                <a:path w="3923" h="3030" extrusionOk="0">
                  <a:moveTo>
                    <a:pt x="100" y="1"/>
                  </a:moveTo>
                  <a:lnTo>
                    <a:pt x="1" y="230"/>
                  </a:lnTo>
                  <a:cubicBezTo>
                    <a:pt x="179" y="299"/>
                    <a:pt x="349" y="398"/>
                    <a:pt x="527" y="478"/>
                  </a:cubicBezTo>
                  <a:cubicBezTo>
                    <a:pt x="706" y="557"/>
                    <a:pt x="874" y="656"/>
                    <a:pt x="1044" y="746"/>
                  </a:cubicBezTo>
                  <a:cubicBezTo>
                    <a:pt x="1222" y="835"/>
                    <a:pt x="1381" y="954"/>
                    <a:pt x="1550" y="1053"/>
                  </a:cubicBezTo>
                  <a:cubicBezTo>
                    <a:pt x="1719" y="1163"/>
                    <a:pt x="1878" y="1282"/>
                    <a:pt x="2036" y="1391"/>
                  </a:cubicBezTo>
                  <a:cubicBezTo>
                    <a:pt x="2195" y="1510"/>
                    <a:pt x="2344" y="1640"/>
                    <a:pt x="2503" y="1768"/>
                  </a:cubicBezTo>
                  <a:cubicBezTo>
                    <a:pt x="2642" y="1898"/>
                    <a:pt x="2791" y="2037"/>
                    <a:pt x="2930" y="2165"/>
                  </a:cubicBezTo>
                  <a:cubicBezTo>
                    <a:pt x="3069" y="2315"/>
                    <a:pt x="3208" y="2454"/>
                    <a:pt x="3337" y="2593"/>
                  </a:cubicBezTo>
                  <a:lnTo>
                    <a:pt x="3526" y="2821"/>
                  </a:lnTo>
                  <a:cubicBezTo>
                    <a:pt x="3555" y="2861"/>
                    <a:pt x="3595" y="2900"/>
                    <a:pt x="3635" y="2930"/>
                  </a:cubicBezTo>
                  <a:lnTo>
                    <a:pt x="3724" y="3030"/>
                  </a:lnTo>
                  <a:lnTo>
                    <a:pt x="3923" y="2851"/>
                  </a:lnTo>
                  <a:lnTo>
                    <a:pt x="3804" y="2752"/>
                  </a:lnTo>
                  <a:cubicBezTo>
                    <a:pt x="3764" y="2721"/>
                    <a:pt x="3734" y="2692"/>
                    <a:pt x="3694" y="2662"/>
                  </a:cubicBezTo>
                  <a:lnTo>
                    <a:pt x="3486" y="2454"/>
                  </a:lnTo>
                  <a:cubicBezTo>
                    <a:pt x="3337" y="2324"/>
                    <a:pt x="3188" y="2196"/>
                    <a:pt x="3039" y="2057"/>
                  </a:cubicBezTo>
                  <a:lnTo>
                    <a:pt x="2573" y="1679"/>
                  </a:lnTo>
                  <a:lnTo>
                    <a:pt x="2106" y="1312"/>
                  </a:lnTo>
                  <a:lnTo>
                    <a:pt x="1619" y="954"/>
                  </a:lnTo>
                  <a:cubicBezTo>
                    <a:pt x="1450" y="845"/>
                    <a:pt x="1291" y="726"/>
                    <a:pt x="1123" y="617"/>
                  </a:cubicBezTo>
                  <a:cubicBezTo>
                    <a:pt x="954" y="517"/>
                    <a:pt x="795" y="398"/>
                    <a:pt x="616" y="299"/>
                  </a:cubicBezTo>
                  <a:cubicBezTo>
                    <a:pt x="448" y="200"/>
                    <a:pt x="279" y="9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5054625" y="406675"/>
              <a:ext cx="32050" cy="26325"/>
            </a:xfrm>
            <a:custGeom>
              <a:avLst/>
              <a:gdLst/>
              <a:ahLst/>
              <a:cxnLst/>
              <a:rect l="l" t="t" r="r" b="b"/>
              <a:pathLst>
                <a:path w="1282" h="1053" extrusionOk="0">
                  <a:moveTo>
                    <a:pt x="31" y="0"/>
                  </a:moveTo>
                  <a:lnTo>
                    <a:pt x="0" y="268"/>
                  </a:lnTo>
                  <a:cubicBezTo>
                    <a:pt x="31" y="298"/>
                    <a:pt x="80" y="288"/>
                    <a:pt x="120" y="308"/>
                  </a:cubicBezTo>
                  <a:cubicBezTo>
                    <a:pt x="170" y="328"/>
                    <a:pt x="229" y="358"/>
                    <a:pt x="279" y="378"/>
                  </a:cubicBezTo>
                  <a:cubicBezTo>
                    <a:pt x="378" y="437"/>
                    <a:pt x="477" y="506"/>
                    <a:pt x="576" y="576"/>
                  </a:cubicBezTo>
                  <a:cubicBezTo>
                    <a:pt x="686" y="636"/>
                    <a:pt x="765" y="715"/>
                    <a:pt x="854" y="795"/>
                  </a:cubicBezTo>
                  <a:cubicBezTo>
                    <a:pt x="894" y="834"/>
                    <a:pt x="924" y="884"/>
                    <a:pt x="954" y="923"/>
                  </a:cubicBezTo>
                  <a:cubicBezTo>
                    <a:pt x="984" y="973"/>
                    <a:pt x="1004" y="1013"/>
                    <a:pt x="1013" y="1053"/>
                  </a:cubicBezTo>
                  <a:lnTo>
                    <a:pt x="1282" y="923"/>
                  </a:lnTo>
                  <a:cubicBezTo>
                    <a:pt x="1222" y="874"/>
                    <a:pt x="1163" y="824"/>
                    <a:pt x="1113" y="784"/>
                  </a:cubicBezTo>
                  <a:lnTo>
                    <a:pt x="954" y="675"/>
                  </a:lnTo>
                  <a:cubicBezTo>
                    <a:pt x="845" y="606"/>
                    <a:pt x="746" y="536"/>
                    <a:pt x="646" y="477"/>
                  </a:cubicBezTo>
                  <a:cubicBezTo>
                    <a:pt x="547" y="407"/>
                    <a:pt x="457" y="328"/>
                    <a:pt x="368" y="248"/>
                  </a:cubicBezTo>
                  <a:cubicBezTo>
                    <a:pt x="318" y="208"/>
                    <a:pt x="269" y="169"/>
                    <a:pt x="229" y="129"/>
                  </a:cubicBezTo>
                  <a:cubicBezTo>
                    <a:pt x="170" y="89"/>
                    <a:pt x="100" y="3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4964025" y="499750"/>
              <a:ext cx="47200" cy="50425"/>
            </a:xfrm>
            <a:custGeom>
              <a:avLst/>
              <a:gdLst/>
              <a:ahLst/>
              <a:cxnLst/>
              <a:rect l="l" t="t" r="r" b="b"/>
              <a:pathLst>
                <a:path w="1888" h="2017" extrusionOk="0">
                  <a:moveTo>
                    <a:pt x="1748" y="199"/>
                  </a:moveTo>
                  <a:lnTo>
                    <a:pt x="1748" y="219"/>
                  </a:lnTo>
                  <a:cubicBezTo>
                    <a:pt x="1758" y="249"/>
                    <a:pt x="1748" y="278"/>
                    <a:pt x="1748" y="318"/>
                  </a:cubicBezTo>
                  <a:lnTo>
                    <a:pt x="1728" y="388"/>
                  </a:lnTo>
                  <a:cubicBezTo>
                    <a:pt x="1728" y="417"/>
                    <a:pt x="1718" y="437"/>
                    <a:pt x="1709" y="467"/>
                  </a:cubicBezTo>
                  <a:cubicBezTo>
                    <a:pt x="1678" y="586"/>
                    <a:pt x="1639" y="695"/>
                    <a:pt x="1599" y="805"/>
                  </a:cubicBezTo>
                  <a:cubicBezTo>
                    <a:pt x="1520" y="1043"/>
                    <a:pt x="1470" y="1262"/>
                    <a:pt x="1400" y="1490"/>
                  </a:cubicBezTo>
                  <a:lnTo>
                    <a:pt x="1321" y="1758"/>
                  </a:lnTo>
                  <a:cubicBezTo>
                    <a:pt x="1313" y="1766"/>
                    <a:pt x="1312" y="1790"/>
                    <a:pt x="1305" y="1790"/>
                  </a:cubicBezTo>
                  <a:cubicBezTo>
                    <a:pt x="1304" y="1790"/>
                    <a:pt x="1303" y="1789"/>
                    <a:pt x="1301" y="1788"/>
                  </a:cubicBezTo>
                  <a:lnTo>
                    <a:pt x="1272" y="1768"/>
                  </a:lnTo>
                  <a:lnTo>
                    <a:pt x="1192" y="1699"/>
                  </a:lnTo>
                  <a:cubicBezTo>
                    <a:pt x="924" y="1488"/>
                    <a:pt x="650" y="1277"/>
                    <a:pt x="348" y="1110"/>
                  </a:cubicBezTo>
                  <a:lnTo>
                    <a:pt x="348" y="1110"/>
                  </a:lnTo>
                  <a:cubicBezTo>
                    <a:pt x="459" y="1024"/>
                    <a:pt x="570" y="939"/>
                    <a:pt x="685" y="854"/>
                  </a:cubicBezTo>
                  <a:lnTo>
                    <a:pt x="974" y="656"/>
                  </a:lnTo>
                  <a:lnTo>
                    <a:pt x="1272" y="477"/>
                  </a:lnTo>
                  <a:lnTo>
                    <a:pt x="1570" y="298"/>
                  </a:lnTo>
                  <a:lnTo>
                    <a:pt x="1678" y="229"/>
                  </a:lnTo>
                  <a:lnTo>
                    <a:pt x="1728" y="209"/>
                  </a:lnTo>
                  <a:lnTo>
                    <a:pt x="1748" y="199"/>
                  </a:lnTo>
                  <a:close/>
                  <a:moveTo>
                    <a:pt x="1877" y="0"/>
                  </a:moveTo>
                  <a:cubicBezTo>
                    <a:pt x="1867" y="0"/>
                    <a:pt x="1848" y="11"/>
                    <a:pt x="1828" y="20"/>
                  </a:cubicBezTo>
                  <a:lnTo>
                    <a:pt x="1718" y="80"/>
                  </a:lnTo>
                  <a:lnTo>
                    <a:pt x="1510" y="179"/>
                  </a:lnTo>
                  <a:lnTo>
                    <a:pt x="1202" y="338"/>
                  </a:lnTo>
                  <a:lnTo>
                    <a:pt x="894" y="507"/>
                  </a:lnTo>
                  <a:lnTo>
                    <a:pt x="597" y="686"/>
                  </a:lnTo>
                  <a:cubicBezTo>
                    <a:pt x="398" y="814"/>
                    <a:pt x="199" y="944"/>
                    <a:pt x="1" y="1063"/>
                  </a:cubicBezTo>
                  <a:lnTo>
                    <a:pt x="69" y="1166"/>
                  </a:lnTo>
                  <a:lnTo>
                    <a:pt x="40" y="1231"/>
                  </a:lnTo>
                  <a:cubicBezTo>
                    <a:pt x="74" y="1244"/>
                    <a:pt x="107" y="1257"/>
                    <a:pt x="139" y="1271"/>
                  </a:cubicBezTo>
                  <a:lnTo>
                    <a:pt x="139" y="1271"/>
                  </a:lnTo>
                  <a:lnTo>
                    <a:pt x="140" y="1271"/>
                  </a:lnTo>
                  <a:cubicBezTo>
                    <a:pt x="140" y="1271"/>
                    <a:pt x="140" y="1271"/>
                    <a:pt x="140" y="1271"/>
                  </a:cubicBezTo>
                  <a:lnTo>
                    <a:pt x="140" y="1271"/>
                  </a:lnTo>
                  <a:cubicBezTo>
                    <a:pt x="472" y="1409"/>
                    <a:pt x="796" y="1601"/>
                    <a:pt x="1103" y="1818"/>
                  </a:cubicBezTo>
                  <a:lnTo>
                    <a:pt x="1272" y="1937"/>
                  </a:lnTo>
                  <a:cubicBezTo>
                    <a:pt x="1272" y="1937"/>
                    <a:pt x="1292" y="1957"/>
                    <a:pt x="1311" y="1966"/>
                  </a:cubicBezTo>
                  <a:cubicBezTo>
                    <a:pt x="1331" y="1986"/>
                    <a:pt x="1361" y="2006"/>
                    <a:pt x="1361" y="2006"/>
                  </a:cubicBezTo>
                  <a:lnTo>
                    <a:pt x="1371" y="2016"/>
                  </a:lnTo>
                  <a:lnTo>
                    <a:pt x="1371" y="2006"/>
                  </a:lnTo>
                  <a:lnTo>
                    <a:pt x="1381" y="1966"/>
                  </a:lnTo>
                  <a:lnTo>
                    <a:pt x="1400" y="1907"/>
                  </a:lnTo>
                  <a:lnTo>
                    <a:pt x="1460" y="1708"/>
                  </a:lnTo>
                  <a:cubicBezTo>
                    <a:pt x="1490" y="1609"/>
                    <a:pt x="1510" y="1509"/>
                    <a:pt x="1510" y="1509"/>
                  </a:cubicBezTo>
                  <a:cubicBezTo>
                    <a:pt x="1579" y="1291"/>
                    <a:pt x="1629" y="1053"/>
                    <a:pt x="1698" y="834"/>
                  </a:cubicBezTo>
                  <a:cubicBezTo>
                    <a:pt x="1738" y="725"/>
                    <a:pt x="1778" y="616"/>
                    <a:pt x="1817" y="497"/>
                  </a:cubicBezTo>
                  <a:cubicBezTo>
                    <a:pt x="1828" y="467"/>
                    <a:pt x="1828" y="437"/>
                    <a:pt x="1837" y="408"/>
                  </a:cubicBezTo>
                  <a:lnTo>
                    <a:pt x="1867" y="308"/>
                  </a:lnTo>
                  <a:cubicBezTo>
                    <a:pt x="1867" y="229"/>
                    <a:pt x="1887" y="139"/>
                    <a:pt x="1877" y="60"/>
                  </a:cubicBezTo>
                  <a:lnTo>
                    <a:pt x="187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5064800" y="544925"/>
              <a:ext cx="125650" cy="37750"/>
            </a:xfrm>
            <a:custGeom>
              <a:avLst/>
              <a:gdLst/>
              <a:ahLst/>
              <a:cxnLst/>
              <a:rect l="l" t="t" r="r" b="b"/>
              <a:pathLst>
                <a:path w="5026" h="1510" extrusionOk="0">
                  <a:moveTo>
                    <a:pt x="4935" y="0"/>
                  </a:moveTo>
                  <a:cubicBezTo>
                    <a:pt x="4479" y="110"/>
                    <a:pt x="4012" y="219"/>
                    <a:pt x="3565" y="358"/>
                  </a:cubicBezTo>
                  <a:lnTo>
                    <a:pt x="2880" y="567"/>
                  </a:lnTo>
                  <a:lnTo>
                    <a:pt x="2215" y="815"/>
                  </a:lnTo>
                  <a:cubicBezTo>
                    <a:pt x="2106" y="865"/>
                    <a:pt x="1996" y="894"/>
                    <a:pt x="1888" y="954"/>
                  </a:cubicBezTo>
                  <a:lnTo>
                    <a:pt x="1570" y="1103"/>
                  </a:lnTo>
                  <a:lnTo>
                    <a:pt x="1252" y="1262"/>
                  </a:lnTo>
                  <a:lnTo>
                    <a:pt x="1123" y="1331"/>
                  </a:lnTo>
                  <a:lnTo>
                    <a:pt x="1103" y="1331"/>
                  </a:lnTo>
                  <a:cubicBezTo>
                    <a:pt x="1103" y="1331"/>
                    <a:pt x="1103" y="1321"/>
                    <a:pt x="1093" y="1321"/>
                  </a:cubicBezTo>
                  <a:lnTo>
                    <a:pt x="1063" y="1282"/>
                  </a:lnTo>
                  <a:cubicBezTo>
                    <a:pt x="924" y="1093"/>
                    <a:pt x="785" y="914"/>
                    <a:pt x="636" y="726"/>
                  </a:cubicBezTo>
                  <a:cubicBezTo>
                    <a:pt x="487" y="556"/>
                    <a:pt x="339" y="378"/>
                    <a:pt x="189" y="199"/>
                  </a:cubicBezTo>
                  <a:lnTo>
                    <a:pt x="1" y="368"/>
                  </a:lnTo>
                  <a:cubicBezTo>
                    <a:pt x="169" y="527"/>
                    <a:pt x="328" y="695"/>
                    <a:pt x="487" y="854"/>
                  </a:cubicBezTo>
                  <a:cubicBezTo>
                    <a:pt x="646" y="1023"/>
                    <a:pt x="795" y="1202"/>
                    <a:pt x="944" y="1371"/>
                  </a:cubicBezTo>
                  <a:lnTo>
                    <a:pt x="1034" y="1460"/>
                  </a:lnTo>
                  <a:cubicBezTo>
                    <a:pt x="1043" y="1480"/>
                    <a:pt x="1053" y="1510"/>
                    <a:pt x="1073" y="1510"/>
                  </a:cubicBezTo>
                  <a:lnTo>
                    <a:pt x="1133" y="1480"/>
                  </a:lnTo>
                  <a:lnTo>
                    <a:pt x="1312" y="1381"/>
                  </a:lnTo>
                  <a:lnTo>
                    <a:pt x="1629" y="1212"/>
                  </a:lnTo>
                  <a:lnTo>
                    <a:pt x="1937" y="1053"/>
                  </a:lnTo>
                  <a:cubicBezTo>
                    <a:pt x="2036" y="1004"/>
                    <a:pt x="2155" y="964"/>
                    <a:pt x="2265" y="924"/>
                  </a:cubicBezTo>
                  <a:lnTo>
                    <a:pt x="2930" y="686"/>
                  </a:lnTo>
                  <a:cubicBezTo>
                    <a:pt x="3148" y="626"/>
                    <a:pt x="3386" y="567"/>
                    <a:pt x="3615" y="517"/>
                  </a:cubicBezTo>
                  <a:cubicBezTo>
                    <a:pt x="4081" y="398"/>
                    <a:pt x="4549" y="358"/>
                    <a:pt x="5025" y="309"/>
                  </a:cubicBezTo>
                  <a:lnTo>
                    <a:pt x="493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5130350" y="575200"/>
              <a:ext cx="79450" cy="109750"/>
            </a:xfrm>
            <a:custGeom>
              <a:avLst/>
              <a:gdLst/>
              <a:ahLst/>
              <a:cxnLst/>
              <a:rect l="l" t="t" r="r" b="b"/>
              <a:pathLst>
                <a:path w="3178" h="4390" extrusionOk="0">
                  <a:moveTo>
                    <a:pt x="2949" y="1"/>
                  </a:moveTo>
                  <a:cubicBezTo>
                    <a:pt x="2681" y="398"/>
                    <a:pt x="2413" y="795"/>
                    <a:pt x="2085" y="1143"/>
                  </a:cubicBezTo>
                  <a:cubicBezTo>
                    <a:pt x="1936" y="1322"/>
                    <a:pt x="1777" y="1500"/>
                    <a:pt x="1609" y="1669"/>
                  </a:cubicBezTo>
                  <a:lnTo>
                    <a:pt x="1082" y="2145"/>
                  </a:lnTo>
                  <a:cubicBezTo>
                    <a:pt x="993" y="2215"/>
                    <a:pt x="914" y="2304"/>
                    <a:pt x="814" y="2364"/>
                  </a:cubicBezTo>
                  <a:lnTo>
                    <a:pt x="526" y="2562"/>
                  </a:lnTo>
                  <a:lnTo>
                    <a:pt x="239" y="2761"/>
                  </a:lnTo>
                  <a:lnTo>
                    <a:pt x="60" y="2871"/>
                  </a:lnTo>
                  <a:lnTo>
                    <a:pt x="0" y="2910"/>
                  </a:lnTo>
                  <a:cubicBezTo>
                    <a:pt x="0" y="2920"/>
                    <a:pt x="20" y="2950"/>
                    <a:pt x="20" y="2970"/>
                  </a:cubicBezTo>
                  <a:lnTo>
                    <a:pt x="69" y="3089"/>
                  </a:lnTo>
                  <a:cubicBezTo>
                    <a:pt x="228" y="3516"/>
                    <a:pt x="367" y="3952"/>
                    <a:pt x="497" y="4389"/>
                  </a:cubicBezTo>
                  <a:lnTo>
                    <a:pt x="735" y="4310"/>
                  </a:lnTo>
                  <a:cubicBezTo>
                    <a:pt x="576" y="3873"/>
                    <a:pt x="397" y="3447"/>
                    <a:pt x="199" y="3029"/>
                  </a:cubicBezTo>
                  <a:lnTo>
                    <a:pt x="179" y="2979"/>
                  </a:lnTo>
                  <a:cubicBezTo>
                    <a:pt x="179" y="2970"/>
                    <a:pt x="169" y="2970"/>
                    <a:pt x="169" y="2960"/>
                  </a:cubicBezTo>
                  <a:lnTo>
                    <a:pt x="189" y="2950"/>
                  </a:lnTo>
                  <a:lnTo>
                    <a:pt x="308" y="2871"/>
                  </a:lnTo>
                  <a:lnTo>
                    <a:pt x="596" y="2662"/>
                  </a:lnTo>
                  <a:lnTo>
                    <a:pt x="884" y="2454"/>
                  </a:lnTo>
                  <a:cubicBezTo>
                    <a:pt x="983" y="2394"/>
                    <a:pt x="1073" y="2304"/>
                    <a:pt x="1162" y="2235"/>
                  </a:cubicBezTo>
                  <a:lnTo>
                    <a:pt x="1698" y="1768"/>
                  </a:lnTo>
                  <a:cubicBezTo>
                    <a:pt x="1867" y="1609"/>
                    <a:pt x="2035" y="1441"/>
                    <a:pt x="2205" y="1272"/>
                  </a:cubicBezTo>
                  <a:cubicBezTo>
                    <a:pt x="2542" y="944"/>
                    <a:pt x="2860" y="577"/>
                    <a:pt x="3178" y="229"/>
                  </a:cubicBezTo>
                  <a:lnTo>
                    <a:pt x="29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5015400" y="594325"/>
              <a:ext cx="70525" cy="112950"/>
            </a:xfrm>
            <a:custGeom>
              <a:avLst/>
              <a:gdLst/>
              <a:ahLst/>
              <a:cxnLst/>
              <a:rect l="l" t="t" r="r" b="b"/>
              <a:pathLst>
                <a:path w="2821" h="4518" extrusionOk="0">
                  <a:moveTo>
                    <a:pt x="190" y="1"/>
                  </a:moveTo>
                  <a:lnTo>
                    <a:pt x="1" y="169"/>
                  </a:lnTo>
                  <a:cubicBezTo>
                    <a:pt x="140" y="328"/>
                    <a:pt x="279" y="487"/>
                    <a:pt x="428" y="636"/>
                  </a:cubicBezTo>
                  <a:cubicBezTo>
                    <a:pt x="567" y="805"/>
                    <a:pt x="696" y="963"/>
                    <a:pt x="835" y="1133"/>
                  </a:cubicBezTo>
                  <a:cubicBezTo>
                    <a:pt x="964" y="1301"/>
                    <a:pt x="1093" y="1470"/>
                    <a:pt x="1212" y="1649"/>
                  </a:cubicBezTo>
                  <a:cubicBezTo>
                    <a:pt x="1331" y="1828"/>
                    <a:pt x="1450" y="2006"/>
                    <a:pt x="1560" y="2185"/>
                  </a:cubicBezTo>
                  <a:cubicBezTo>
                    <a:pt x="1659" y="2373"/>
                    <a:pt x="1768" y="2562"/>
                    <a:pt x="1867" y="2751"/>
                  </a:cubicBezTo>
                  <a:cubicBezTo>
                    <a:pt x="1957" y="2949"/>
                    <a:pt x="2056" y="3138"/>
                    <a:pt x="2136" y="3337"/>
                  </a:cubicBezTo>
                  <a:cubicBezTo>
                    <a:pt x="2205" y="3535"/>
                    <a:pt x="2295" y="3724"/>
                    <a:pt x="2364" y="3922"/>
                  </a:cubicBezTo>
                  <a:lnTo>
                    <a:pt x="2463" y="4230"/>
                  </a:lnTo>
                  <a:cubicBezTo>
                    <a:pt x="2473" y="4280"/>
                    <a:pt x="2503" y="4330"/>
                    <a:pt x="2523" y="4379"/>
                  </a:cubicBezTo>
                  <a:cubicBezTo>
                    <a:pt x="2523" y="4379"/>
                    <a:pt x="2533" y="4409"/>
                    <a:pt x="2553" y="4449"/>
                  </a:cubicBezTo>
                  <a:cubicBezTo>
                    <a:pt x="2562" y="4489"/>
                    <a:pt x="2573" y="4518"/>
                    <a:pt x="2573" y="4518"/>
                  </a:cubicBezTo>
                  <a:lnTo>
                    <a:pt x="2821" y="4429"/>
                  </a:lnTo>
                  <a:cubicBezTo>
                    <a:pt x="2821" y="4429"/>
                    <a:pt x="2811" y="4389"/>
                    <a:pt x="2791" y="4350"/>
                  </a:cubicBezTo>
                  <a:cubicBezTo>
                    <a:pt x="2771" y="4319"/>
                    <a:pt x="2751" y="4280"/>
                    <a:pt x="2751" y="4280"/>
                  </a:cubicBezTo>
                  <a:cubicBezTo>
                    <a:pt x="2721" y="4230"/>
                    <a:pt x="2701" y="4191"/>
                    <a:pt x="2682" y="4141"/>
                  </a:cubicBezTo>
                  <a:lnTo>
                    <a:pt x="2543" y="3853"/>
                  </a:lnTo>
                  <a:cubicBezTo>
                    <a:pt x="2463" y="3655"/>
                    <a:pt x="2364" y="3466"/>
                    <a:pt x="2265" y="3267"/>
                  </a:cubicBezTo>
                  <a:cubicBezTo>
                    <a:pt x="2176" y="3079"/>
                    <a:pt x="2066" y="2890"/>
                    <a:pt x="1967" y="2701"/>
                  </a:cubicBezTo>
                  <a:lnTo>
                    <a:pt x="1649" y="2135"/>
                  </a:lnTo>
                  <a:lnTo>
                    <a:pt x="1311" y="1579"/>
                  </a:lnTo>
                  <a:lnTo>
                    <a:pt x="954" y="1043"/>
                  </a:lnTo>
                  <a:cubicBezTo>
                    <a:pt x="825" y="864"/>
                    <a:pt x="706" y="685"/>
                    <a:pt x="587" y="517"/>
                  </a:cubicBezTo>
                  <a:cubicBezTo>
                    <a:pt x="448" y="338"/>
                    <a:pt x="318" y="169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4997025" y="610950"/>
              <a:ext cx="65825" cy="104550"/>
            </a:xfrm>
            <a:custGeom>
              <a:avLst/>
              <a:gdLst/>
              <a:ahLst/>
              <a:cxnLst/>
              <a:rect l="l" t="t" r="r" b="b"/>
              <a:pathLst>
                <a:path w="2633" h="4182" extrusionOk="0">
                  <a:moveTo>
                    <a:pt x="190" y="1"/>
                  </a:moveTo>
                  <a:lnTo>
                    <a:pt x="1" y="170"/>
                  </a:lnTo>
                  <a:cubicBezTo>
                    <a:pt x="130" y="309"/>
                    <a:pt x="269" y="457"/>
                    <a:pt x="398" y="596"/>
                  </a:cubicBezTo>
                  <a:cubicBezTo>
                    <a:pt x="528" y="746"/>
                    <a:pt x="647" y="894"/>
                    <a:pt x="775" y="1043"/>
                  </a:cubicBezTo>
                  <a:cubicBezTo>
                    <a:pt x="895" y="1202"/>
                    <a:pt x="1014" y="1361"/>
                    <a:pt x="1123" y="1530"/>
                  </a:cubicBezTo>
                  <a:cubicBezTo>
                    <a:pt x="1232" y="1688"/>
                    <a:pt x="1342" y="1858"/>
                    <a:pt x="1441" y="2026"/>
                  </a:cubicBezTo>
                  <a:cubicBezTo>
                    <a:pt x="1540" y="2205"/>
                    <a:pt x="1640" y="2374"/>
                    <a:pt x="1729" y="2553"/>
                  </a:cubicBezTo>
                  <a:cubicBezTo>
                    <a:pt x="1808" y="2731"/>
                    <a:pt x="1898" y="2900"/>
                    <a:pt x="1977" y="3089"/>
                  </a:cubicBezTo>
                  <a:cubicBezTo>
                    <a:pt x="2046" y="3268"/>
                    <a:pt x="2126" y="3446"/>
                    <a:pt x="2185" y="3635"/>
                  </a:cubicBezTo>
                  <a:lnTo>
                    <a:pt x="2275" y="3913"/>
                  </a:lnTo>
                  <a:cubicBezTo>
                    <a:pt x="2295" y="3963"/>
                    <a:pt x="2315" y="4002"/>
                    <a:pt x="2335" y="4052"/>
                  </a:cubicBezTo>
                  <a:cubicBezTo>
                    <a:pt x="2335" y="4052"/>
                    <a:pt x="2344" y="4082"/>
                    <a:pt x="2355" y="4121"/>
                  </a:cubicBezTo>
                  <a:lnTo>
                    <a:pt x="2374" y="4181"/>
                  </a:lnTo>
                  <a:lnTo>
                    <a:pt x="2633" y="4091"/>
                  </a:lnTo>
                  <a:cubicBezTo>
                    <a:pt x="2633" y="4091"/>
                    <a:pt x="2613" y="4062"/>
                    <a:pt x="2602" y="4022"/>
                  </a:cubicBezTo>
                  <a:cubicBezTo>
                    <a:pt x="2583" y="3992"/>
                    <a:pt x="2563" y="3952"/>
                    <a:pt x="2563" y="3952"/>
                  </a:cubicBezTo>
                  <a:cubicBezTo>
                    <a:pt x="2533" y="3913"/>
                    <a:pt x="2513" y="3873"/>
                    <a:pt x="2494" y="3824"/>
                  </a:cubicBezTo>
                  <a:lnTo>
                    <a:pt x="2374" y="3555"/>
                  </a:lnTo>
                  <a:cubicBezTo>
                    <a:pt x="2295" y="3376"/>
                    <a:pt x="2196" y="3198"/>
                    <a:pt x="2116" y="3019"/>
                  </a:cubicBezTo>
                  <a:cubicBezTo>
                    <a:pt x="2026" y="2840"/>
                    <a:pt x="1927" y="2672"/>
                    <a:pt x="1838" y="2493"/>
                  </a:cubicBezTo>
                  <a:lnTo>
                    <a:pt x="1540" y="1977"/>
                  </a:lnTo>
                  <a:lnTo>
                    <a:pt x="1223" y="1460"/>
                  </a:lnTo>
                  <a:lnTo>
                    <a:pt x="895" y="964"/>
                  </a:lnTo>
                  <a:cubicBezTo>
                    <a:pt x="786" y="795"/>
                    <a:pt x="667" y="636"/>
                    <a:pt x="557" y="468"/>
                  </a:cubicBezTo>
                  <a:cubicBezTo>
                    <a:pt x="428" y="309"/>
                    <a:pt x="309" y="159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5186950" y="545175"/>
              <a:ext cx="23350" cy="33525"/>
            </a:xfrm>
            <a:custGeom>
              <a:avLst/>
              <a:gdLst/>
              <a:ahLst/>
              <a:cxnLst/>
              <a:rect l="l" t="t" r="r" b="b"/>
              <a:pathLst>
                <a:path w="934" h="1341" extrusionOk="0">
                  <a:moveTo>
                    <a:pt x="129" y="1"/>
                  </a:moveTo>
                  <a:lnTo>
                    <a:pt x="0" y="239"/>
                  </a:lnTo>
                  <a:cubicBezTo>
                    <a:pt x="20" y="268"/>
                    <a:pt x="60" y="279"/>
                    <a:pt x="99" y="318"/>
                  </a:cubicBezTo>
                  <a:cubicBezTo>
                    <a:pt x="139" y="358"/>
                    <a:pt x="179" y="398"/>
                    <a:pt x="208" y="438"/>
                  </a:cubicBezTo>
                  <a:cubicBezTo>
                    <a:pt x="288" y="537"/>
                    <a:pt x="358" y="626"/>
                    <a:pt x="417" y="735"/>
                  </a:cubicBezTo>
                  <a:cubicBezTo>
                    <a:pt x="486" y="835"/>
                    <a:pt x="536" y="934"/>
                    <a:pt x="586" y="1043"/>
                  </a:cubicBezTo>
                  <a:cubicBezTo>
                    <a:pt x="605" y="1102"/>
                    <a:pt x="616" y="1152"/>
                    <a:pt x="636" y="1202"/>
                  </a:cubicBezTo>
                  <a:cubicBezTo>
                    <a:pt x="645" y="1252"/>
                    <a:pt x="636" y="1301"/>
                    <a:pt x="645" y="1341"/>
                  </a:cubicBezTo>
                  <a:lnTo>
                    <a:pt x="933" y="1321"/>
                  </a:lnTo>
                  <a:cubicBezTo>
                    <a:pt x="903" y="1261"/>
                    <a:pt x="864" y="1192"/>
                    <a:pt x="834" y="1133"/>
                  </a:cubicBezTo>
                  <a:lnTo>
                    <a:pt x="725" y="974"/>
                  </a:lnTo>
                  <a:cubicBezTo>
                    <a:pt x="645" y="864"/>
                    <a:pt x="576" y="765"/>
                    <a:pt x="516" y="666"/>
                  </a:cubicBezTo>
                  <a:cubicBezTo>
                    <a:pt x="457" y="566"/>
                    <a:pt x="397" y="467"/>
                    <a:pt x="347" y="358"/>
                  </a:cubicBezTo>
                  <a:cubicBezTo>
                    <a:pt x="318" y="299"/>
                    <a:pt x="288" y="239"/>
                    <a:pt x="258" y="189"/>
                  </a:cubicBezTo>
                  <a:cubicBezTo>
                    <a:pt x="228" y="129"/>
                    <a:pt x="188" y="50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5059350" y="614175"/>
              <a:ext cx="54375" cy="41750"/>
            </a:xfrm>
            <a:custGeom>
              <a:avLst/>
              <a:gdLst/>
              <a:ahLst/>
              <a:cxnLst/>
              <a:rect l="l" t="t" r="r" b="b"/>
              <a:pathLst>
                <a:path w="2175" h="1670" extrusionOk="0">
                  <a:moveTo>
                    <a:pt x="1976" y="130"/>
                  </a:moveTo>
                  <a:lnTo>
                    <a:pt x="1967" y="150"/>
                  </a:lnTo>
                  <a:cubicBezTo>
                    <a:pt x="1956" y="180"/>
                    <a:pt x="1947" y="209"/>
                    <a:pt x="1927" y="239"/>
                  </a:cubicBezTo>
                  <a:lnTo>
                    <a:pt x="1887" y="299"/>
                  </a:lnTo>
                  <a:cubicBezTo>
                    <a:pt x="1867" y="328"/>
                    <a:pt x="1847" y="348"/>
                    <a:pt x="1837" y="368"/>
                  </a:cubicBezTo>
                  <a:cubicBezTo>
                    <a:pt x="1768" y="458"/>
                    <a:pt x="1688" y="547"/>
                    <a:pt x="1609" y="636"/>
                  </a:cubicBezTo>
                  <a:cubicBezTo>
                    <a:pt x="1440" y="825"/>
                    <a:pt x="1321" y="1014"/>
                    <a:pt x="1172" y="1192"/>
                  </a:cubicBezTo>
                  <a:lnTo>
                    <a:pt x="993" y="1411"/>
                  </a:lnTo>
                  <a:cubicBezTo>
                    <a:pt x="985" y="1419"/>
                    <a:pt x="969" y="1442"/>
                    <a:pt x="964" y="1442"/>
                  </a:cubicBezTo>
                  <a:cubicBezTo>
                    <a:pt x="964" y="1442"/>
                    <a:pt x="963" y="1442"/>
                    <a:pt x="963" y="1440"/>
                  </a:cubicBezTo>
                  <a:lnTo>
                    <a:pt x="943" y="1401"/>
                  </a:lnTo>
                  <a:lnTo>
                    <a:pt x="894" y="1312"/>
                  </a:lnTo>
                  <a:cubicBezTo>
                    <a:pt x="785" y="1133"/>
                    <a:pt x="685" y="944"/>
                    <a:pt x="566" y="765"/>
                  </a:cubicBezTo>
                  <a:cubicBezTo>
                    <a:pt x="491" y="659"/>
                    <a:pt x="416" y="552"/>
                    <a:pt x="335" y="448"/>
                  </a:cubicBezTo>
                  <a:lnTo>
                    <a:pt x="335" y="448"/>
                  </a:lnTo>
                  <a:cubicBezTo>
                    <a:pt x="470" y="411"/>
                    <a:pt x="605" y="375"/>
                    <a:pt x="745" y="339"/>
                  </a:cubicBezTo>
                  <a:lnTo>
                    <a:pt x="1082" y="259"/>
                  </a:lnTo>
                  <a:lnTo>
                    <a:pt x="1430" y="200"/>
                  </a:lnTo>
                  <a:lnTo>
                    <a:pt x="1777" y="160"/>
                  </a:lnTo>
                  <a:lnTo>
                    <a:pt x="1907" y="140"/>
                  </a:lnTo>
                  <a:lnTo>
                    <a:pt x="1956" y="130"/>
                  </a:lnTo>
                  <a:close/>
                  <a:moveTo>
                    <a:pt x="2115" y="1"/>
                  </a:moveTo>
                  <a:lnTo>
                    <a:pt x="1996" y="11"/>
                  </a:lnTo>
                  <a:lnTo>
                    <a:pt x="1768" y="21"/>
                  </a:lnTo>
                  <a:lnTo>
                    <a:pt x="1410" y="61"/>
                  </a:lnTo>
                  <a:lnTo>
                    <a:pt x="1063" y="90"/>
                  </a:lnTo>
                  <a:lnTo>
                    <a:pt x="715" y="150"/>
                  </a:lnTo>
                  <a:lnTo>
                    <a:pt x="30" y="269"/>
                  </a:lnTo>
                  <a:cubicBezTo>
                    <a:pt x="30" y="269"/>
                    <a:pt x="48" y="321"/>
                    <a:pt x="58" y="386"/>
                  </a:cubicBezTo>
                  <a:lnTo>
                    <a:pt x="58" y="386"/>
                  </a:lnTo>
                  <a:lnTo>
                    <a:pt x="1" y="438"/>
                  </a:lnTo>
                  <a:cubicBezTo>
                    <a:pt x="140" y="577"/>
                    <a:pt x="279" y="725"/>
                    <a:pt x="407" y="884"/>
                  </a:cubicBezTo>
                  <a:cubicBezTo>
                    <a:pt x="537" y="1043"/>
                    <a:pt x="646" y="1212"/>
                    <a:pt x="765" y="1381"/>
                  </a:cubicBezTo>
                  <a:cubicBezTo>
                    <a:pt x="765" y="1381"/>
                    <a:pt x="785" y="1431"/>
                    <a:pt x="815" y="1470"/>
                  </a:cubicBezTo>
                  <a:cubicBezTo>
                    <a:pt x="844" y="1510"/>
                    <a:pt x="864" y="1559"/>
                    <a:pt x="864" y="1559"/>
                  </a:cubicBezTo>
                  <a:lnTo>
                    <a:pt x="924" y="1659"/>
                  </a:lnTo>
                  <a:lnTo>
                    <a:pt x="934" y="1669"/>
                  </a:lnTo>
                  <a:lnTo>
                    <a:pt x="943" y="1659"/>
                  </a:lnTo>
                  <a:lnTo>
                    <a:pt x="963" y="1639"/>
                  </a:lnTo>
                  <a:lnTo>
                    <a:pt x="1003" y="1579"/>
                  </a:lnTo>
                  <a:lnTo>
                    <a:pt x="1261" y="1262"/>
                  </a:lnTo>
                  <a:cubicBezTo>
                    <a:pt x="1410" y="1073"/>
                    <a:pt x="1539" y="875"/>
                    <a:pt x="1688" y="706"/>
                  </a:cubicBezTo>
                  <a:lnTo>
                    <a:pt x="1927" y="438"/>
                  </a:lnTo>
                  <a:cubicBezTo>
                    <a:pt x="1947" y="418"/>
                    <a:pt x="1956" y="388"/>
                    <a:pt x="1976" y="368"/>
                  </a:cubicBezTo>
                  <a:lnTo>
                    <a:pt x="2036" y="279"/>
                  </a:lnTo>
                  <a:cubicBezTo>
                    <a:pt x="2075" y="209"/>
                    <a:pt x="2115" y="140"/>
                    <a:pt x="2145" y="61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5142750" y="682925"/>
              <a:ext cx="117425" cy="48950"/>
            </a:xfrm>
            <a:custGeom>
              <a:avLst/>
              <a:gdLst/>
              <a:ahLst/>
              <a:cxnLst/>
              <a:rect l="l" t="t" r="r" b="b"/>
              <a:pathLst>
                <a:path w="4697" h="1958" extrusionOk="0">
                  <a:moveTo>
                    <a:pt x="239" y="1"/>
                  </a:moveTo>
                  <a:lnTo>
                    <a:pt x="1" y="80"/>
                  </a:lnTo>
                  <a:cubicBezTo>
                    <a:pt x="90" y="299"/>
                    <a:pt x="169" y="508"/>
                    <a:pt x="259" y="716"/>
                  </a:cubicBezTo>
                  <a:cubicBezTo>
                    <a:pt x="338" y="934"/>
                    <a:pt x="418" y="1153"/>
                    <a:pt x="487" y="1371"/>
                  </a:cubicBezTo>
                  <a:lnTo>
                    <a:pt x="507" y="1431"/>
                  </a:lnTo>
                  <a:lnTo>
                    <a:pt x="527" y="1490"/>
                  </a:lnTo>
                  <a:cubicBezTo>
                    <a:pt x="537" y="1510"/>
                    <a:pt x="537" y="1540"/>
                    <a:pt x="546" y="1550"/>
                  </a:cubicBezTo>
                  <a:lnTo>
                    <a:pt x="616" y="1540"/>
                  </a:lnTo>
                  <a:lnTo>
                    <a:pt x="824" y="1520"/>
                  </a:lnTo>
                  <a:lnTo>
                    <a:pt x="1172" y="1490"/>
                  </a:lnTo>
                  <a:lnTo>
                    <a:pt x="1519" y="1461"/>
                  </a:lnTo>
                  <a:cubicBezTo>
                    <a:pt x="1559" y="1457"/>
                    <a:pt x="1599" y="1456"/>
                    <a:pt x="1638" y="1456"/>
                  </a:cubicBezTo>
                  <a:cubicBezTo>
                    <a:pt x="1717" y="1456"/>
                    <a:pt x="1794" y="1461"/>
                    <a:pt x="1867" y="1461"/>
                  </a:cubicBezTo>
                  <a:lnTo>
                    <a:pt x="2572" y="1501"/>
                  </a:lnTo>
                  <a:cubicBezTo>
                    <a:pt x="2810" y="1530"/>
                    <a:pt x="3049" y="1570"/>
                    <a:pt x="3287" y="1609"/>
                  </a:cubicBezTo>
                  <a:cubicBezTo>
                    <a:pt x="3754" y="1679"/>
                    <a:pt x="4211" y="1818"/>
                    <a:pt x="4667" y="1957"/>
                  </a:cubicBezTo>
                  <a:lnTo>
                    <a:pt x="4697" y="1640"/>
                  </a:lnTo>
                  <a:cubicBezTo>
                    <a:pt x="4231" y="1570"/>
                    <a:pt x="3763" y="1481"/>
                    <a:pt x="3287" y="1441"/>
                  </a:cubicBezTo>
                  <a:cubicBezTo>
                    <a:pt x="3049" y="1411"/>
                    <a:pt x="2821" y="1391"/>
                    <a:pt x="2582" y="1371"/>
                  </a:cubicBezTo>
                  <a:lnTo>
                    <a:pt x="1867" y="1351"/>
                  </a:lnTo>
                  <a:cubicBezTo>
                    <a:pt x="1773" y="1351"/>
                    <a:pt x="1678" y="1339"/>
                    <a:pt x="1588" y="1339"/>
                  </a:cubicBezTo>
                  <a:cubicBezTo>
                    <a:pt x="1565" y="1339"/>
                    <a:pt x="1542" y="1340"/>
                    <a:pt x="1519" y="1342"/>
                  </a:cubicBezTo>
                  <a:lnTo>
                    <a:pt x="1162" y="1371"/>
                  </a:lnTo>
                  <a:lnTo>
                    <a:pt x="815" y="1391"/>
                  </a:lnTo>
                  <a:lnTo>
                    <a:pt x="666" y="1401"/>
                  </a:lnTo>
                  <a:lnTo>
                    <a:pt x="646" y="1401"/>
                  </a:lnTo>
                  <a:lnTo>
                    <a:pt x="646" y="1381"/>
                  </a:lnTo>
                  <a:lnTo>
                    <a:pt x="636" y="1331"/>
                  </a:lnTo>
                  <a:cubicBezTo>
                    <a:pt x="566" y="1103"/>
                    <a:pt x="507" y="885"/>
                    <a:pt x="447" y="656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5164350" y="758150"/>
              <a:ext cx="101800" cy="77975"/>
            </a:xfrm>
            <a:custGeom>
              <a:avLst/>
              <a:gdLst/>
              <a:ahLst/>
              <a:cxnLst/>
              <a:rect l="l" t="t" r="r" b="b"/>
              <a:pathLst>
                <a:path w="4072" h="3119" extrusionOk="0">
                  <a:moveTo>
                    <a:pt x="3952" y="1"/>
                  </a:moveTo>
                  <a:cubicBezTo>
                    <a:pt x="3753" y="130"/>
                    <a:pt x="3555" y="259"/>
                    <a:pt x="3347" y="378"/>
                  </a:cubicBezTo>
                  <a:cubicBezTo>
                    <a:pt x="3148" y="507"/>
                    <a:pt x="2930" y="616"/>
                    <a:pt x="2721" y="716"/>
                  </a:cubicBezTo>
                  <a:cubicBezTo>
                    <a:pt x="2502" y="825"/>
                    <a:pt x="2294" y="924"/>
                    <a:pt x="2076" y="1023"/>
                  </a:cubicBezTo>
                  <a:lnTo>
                    <a:pt x="1410" y="1252"/>
                  </a:lnTo>
                  <a:cubicBezTo>
                    <a:pt x="1301" y="1292"/>
                    <a:pt x="1192" y="1331"/>
                    <a:pt x="1072" y="1351"/>
                  </a:cubicBezTo>
                  <a:lnTo>
                    <a:pt x="735" y="1431"/>
                  </a:lnTo>
                  <a:lnTo>
                    <a:pt x="388" y="1490"/>
                  </a:lnTo>
                  <a:lnTo>
                    <a:pt x="189" y="1530"/>
                  </a:lnTo>
                  <a:lnTo>
                    <a:pt x="119" y="1539"/>
                  </a:lnTo>
                  <a:cubicBezTo>
                    <a:pt x="99" y="1559"/>
                    <a:pt x="110" y="1590"/>
                    <a:pt x="110" y="1609"/>
                  </a:cubicBezTo>
                  <a:lnTo>
                    <a:pt x="110" y="1729"/>
                  </a:lnTo>
                  <a:cubicBezTo>
                    <a:pt x="90" y="1967"/>
                    <a:pt x="90" y="2195"/>
                    <a:pt x="70" y="2424"/>
                  </a:cubicBezTo>
                  <a:cubicBezTo>
                    <a:pt x="50" y="2652"/>
                    <a:pt x="30" y="2880"/>
                    <a:pt x="0" y="3108"/>
                  </a:cubicBezTo>
                  <a:lnTo>
                    <a:pt x="258" y="3119"/>
                  </a:lnTo>
                  <a:cubicBezTo>
                    <a:pt x="258" y="2890"/>
                    <a:pt x="258" y="2652"/>
                    <a:pt x="269" y="2424"/>
                  </a:cubicBezTo>
                  <a:cubicBezTo>
                    <a:pt x="269" y="2195"/>
                    <a:pt x="258" y="1956"/>
                    <a:pt x="249" y="1729"/>
                  </a:cubicBezTo>
                  <a:lnTo>
                    <a:pt x="249" y="1678"/>
                  </a:lnTo>
                  <a:lnTo>
                    <a:pt x="249" y="1659"/>
                  </a:lnTo>
                  <a:lnTo>
                    <a:pt x="269" y="1649"/>
                  </a:lnTo>
                  <a:lnTo>
                    <a:pt x="408" y="1619"/>
                  </a:lnTo>
                  <a:lnTo>
                    <a:pt x="755" y="1539"/>
                  </a:lnTo>
                  <a:lnTo>
                    <a:pt x="1103" y="1470"/>
                  </a:lnTo>
                  <a:cubicBezTo>
                    <a:pt x="1222" y="1440"/>
                    <a:pt x="1331" y="1400"/>
                    <a:pt x="1440" y="1361"/>
                  </a:cubicBezTo>
                  <a:lnTo>
                    <a:pt x="2115" y="1142"/>
                  </a:lnTo>
                  <a:cubicBezTo>
                    <a:pt x="2334" y="1053"/>
                    <a:pt x="2552" y="974"/>
                    <a:pt x="2771" y="875"/>
                  </a:cubicBezTo>
                  <a:cubicBezTo>
                    <a:pt x="3217" y="705"/>
                    <a:pt x="3645" y="487"/>
                    <a:pt x="4071" y="299"/>
                  </a:cubicBezTo>
                  <a:lnTo>
                    <a:pt x="395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5079950" y="705050"/>
              <a:ext cx="24350" cy="127600"/>
            </a:xfrm>
            <a:custGeom>
              <a:avLst/>
              <a:gdLst/>
              <a:ahLst/>
              <a:cxnLst/>
              <a:rect l="l" t="t" r="r" b="b"/>
              <a:pathLst>
                <a:path w="974" h="5104" extrusionOk="0">
                  <a:moveTo>
                    <a:pt x="239" y="0"/>
                  </a:moveTo>
                  <a:lnTo>
                    <a:pt x="0" y="89"/>
                  </a:lnTo>
                  <a:cubicBezTo>
                    <a:pt x="70" y="288"/>
                    <a:pt x="150" y="477"/>
                    <a:pt x="219" y="675"/>
                  </a:cubicBezTo>
                  <a:cubicBezTo>
                    <a:pt x="278" y="883"/>
                    <a:pt x="348" y="1082"/>
                    <a:pt x="408" y="1291"/>
                  </a:cubicBezTo>
                  <a:cubicBezTo>
                    <a:pt x="457" y="1489"/>
                    <a:pt x="517" y="1698"/>
                    <a:pt x="556" y="1906"/>
                  </a:cubicBezTo>
                  <a:cubicBezTo>
                    <a:pt x="586" y="2115"/>
                    <a:pt x="636" y="2323"/>
                    <a:pt x="666" y="2542"/>
                  </a:cubicBezTo>
                  <a:cubicBezTo>
                    <a:pt x="686" y="2750"/>
                    <a:pt x="715" y="2968"/>
                    <a:pt x="735" y="3177"/>
                  </a:cubicBezTo>
                  <a:cubicBezTo>
                    <a:pt x="735" y="3396"/>
                    <a:pt x="755" y="3604"/>
                    <a:pt x="755" y="3813"/>
                  </a:cubicBezTo>
                  <a:cubicBezTo>
                    <a:pt x="755" y="4031"/>
                    <a:pt x="745" y="4239"/>
                    <a:pt x="745" y="4458"/>
                  </a:cubicBezTo>
                  <a:lnTo>
                    <a:pt x="715" y="4776"/>
                  </a:lnTo>
                  <a:cubicBezTo>
                    <a:pt x="706" y="4826"/>
                    <a:pt x="715" y="4885"/>
                    <a:pt x="715" y="4934"/>
                  </a:cubicBezTo>
                  <a:lnTo>
                    <a:pt x="706" y="5084"/>
                  </a:lnTo>
                  <a:lnTo>
                    <a:pt x="973" y="5104"/>
                  </a:lnTo>
                  <a:lnTo>
                    <a:pt x="964" y="4934"/>
                  </a:lnTo>
                  <a:cubicBezTo>
                    <a:pt x="953" y="4875"/>
                    <a:pt x="944" y="4826"/>
                    <a:pt x="944" y="4776"/>
                  </a:cubicBezTo>
                  <a:lnTo>
                    <a:pt x="944" y="4458"/>
                  </a:lnTo>
                  <a:cubicBezTo>
                    <a:pt x="934" y="4239"/>
                    <a:pt x="914" y="4021"/>
                    <a:pt x="904" y="3813"/>
                  </a:cubicBezTo>
                  <a:cubicBezTo>
                    <a:pt x="884" y="3594"/>
                    <a:pt x="864" y="3385"/>
                    <a:pt x="845" y="3167"/>
                  </a:cubicBezTo>
                  <a:cubicBezTo>
                    <a:pt x="825" y="2949"/>
                    <a:pt x="795" y="2740"/>
                    <a:pt x="775" y="2522"/>
                  </a:cubicBezTo>
                  <a:cubicBezTo>
                    <a:pt x="745" y="2313"/>
                    <a:pt x="706" y="2095"/>
                    <a:pt x="666" y="1887"/>
                  </a:cubicBezTo>
                  <a:cubicBezTo>
                    <a:pt x="636" y="1668"/>
                    <a:pt x="586" y="1459"/>
                    <a:pt x="547" y="1251"/>
                  </a:cubicBezTo>
                  <a:cubicBezTo>
                    <a:pt x="507" y="1042"/>
                    <a:pt x="457" y="834"/>
                    <a:pt x="408" y="625"/>
                  </a:cubicBezTo>
                  <a:cubicBezTo>
                    <a:pt x="358" y="417"/>
                    <a:pt x="289" y="208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5056600" y="713225"/>
              <a:ext cx="23125" cy="117950"/>
            </a:xfrm>
            <a:custGeom>
              <a:avLst/>
              <a:gdLst/>
              <a:ahLst/>
              <a:cxnLst/>
              <a:rect l="l" t="t" r="r" b="b"/>
              <a:pathLst>
                <a:path w="925" h="4718" extrusionOk="0">
                  <a:moveTo>
                    <a:pt x="239" y="0"/>
                  </a:moveTo>
                  <a:lnTo>
                    <a:pt x="1" y="90"/>
                  </a:lnTo>
                  <a:cubicBezTo>
                    <a:pt x="71" y="269"/>
                    <a:pt x="140" y="447"/>
                    <a:pt x="210" y="636"/>
                  </a:cubicBezTo>
                  <a:cubicBezTo>
                    <a:pt x="259" y="825"/>
                    <a:pt x="329" y="1004"/>
                    <a:pt x="378" y="1192"/>
                  </a:cubicBezTo>
                  <a:cubicBezTo>
                    <a:pt x="428" y="1381"/>
                    <a:pt x="488" y="1579"/>
                    <a:pt x="517" y="1768"/>
                  </a:cubicBezTo>
                  <a:cubicBezTo>
                    <a:pt x="557" y="1966"/>
                    <a:pt x="597" y="2155"/>
                    <a:pt x="627" y="2354"/>
                  </a:cubicBezTo>
                  <a:cubicBezTo>
                    <a:pt x="647" y="2552"/>
                    <a:pt x="667" y="2741"/>
                    <a:pt x="686" y="2939"/>
                  </a:cubicBezTo>
                  <a:cubicBezTo>
                    <a:pt x="696" y="3138"/>
                    <a:pt x="706" y="3336"/>
                    <a:pt x="706" y="3535"/>
                  </a:cubicBezTo>
                  <a:cubicBezTo>
                    <a:pt x="706" y="3734"/>
                    <a:pt x="696" y="3923"/>
                    <a:pt x="696" y="4121"/>
                  </a:cubicBezTo>
                  <a:lnTo>
                    <a:pt x="667" y="4419"/>
                  </a:lnTo>
                  <a:cubicBezTo>
                    <a:pt x="656" y="4468"/>
                    <a:pt x="656" y="4518"/>
                    <a:pt x="656" y="4568"/>
                  </a:cubicBezTo>
                  <a:lnTo>
                    <a:pt x="656" y="4707"/>
                  </a:lnTo>
                  <a:lnTo>
                    <a:pt x="925" y="4717"/>
                  </a:lnTo>
                  <a:lnTo>
                    <a:pt x="914" y="4568"/>
                  </a:lnTo>
                  <a:cubicBezTo>
                    <a:pt x="905" y="4518"/>
                    <a:pt x="895" y="4468"/>
                    <a:pt x="895" y="4419"/>
                  </a:cubicBezTo>
                  <a:lnTo>
                    <a:pt x="895" y="4121"/>
                  </a:lnTo>
                  <a:cubicBezTo>
                    <a:pt x="875" y="3923"/>
                    <a:pt x="865" y="3724"/>
                    <a:pt x="855" y="3526"/>
                  </a:cubicBezTo>
                  <a:cubicBezTo>
                    <a:pt x="835" y="3327"/>
                    <a:pt x="815" y="3128"/>
                    <a:pt x="806" y="2930"/>
                  </a:cubicBezTo>
                  <a:cubicBezTo>
                    <a:pt x="786" y="2731"/>
                    <a:pt x="746" y="2533"/>
                    <a:pt x="726" y="2334"/>
                  </a:cubicBezTo>
                  <a:cubicBezTo>
                    <a:pt x="706" y="2135"/>
                    <a:pt x="667" y="1946"/>
                    <a:pt x="636" y="1748"/>
                  </a:cubicBezTo>
                  <a:cubicBezTo>
                    <a:pt x="607" y="1549"/>
                    <a:pt x="557" y="1351"/>
                    <a:pt x="528" y="1162"/>
                  </a:cubicBezTo>
                  <a:cubicBezTo>
                    <a:pt x="488" y="964"/>
                    <a:pt x="438" y="775"/>
                    <a:pt x="398" y="576"/>
                  </a:cubicBezTo>
                  <a:cubicBezTo>
                    <a:pt x="349" y="388"/>
                    <a:pt x="289" y="199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5256450" y="724900"/>
              <a:ext cx="11425" cy="38250"/>
            </a:xfrm>
            <a:custGeom>
              <a:avLst/>
              <a:gdLst/>
              <a:ahLst/>
              <a:cxnLst/>
              <a:rect l="l" t="t" r="r" b="b"/>
              <a:pathLst>
                <a:path w="457" h="1530" extrusionOk="0">
                  <a:moveTo>
                    <a:pt x="219" y="0"/>
                  </a:moveTo>
                  <a:lnTo>
                    <a:pt x="0" y="169"/>
                  </a:lnTo>
                  <a:cubicBezTo>
                    <a:pt x="10" y="208"/>
                    <a:pt x="49" y="228"/>
                    <a:pt x="69" y="278"/>
                  </a:cubicBezTo>
                  <a:cubicBezTo>
                    <a:pt x="89" y="328"/>
                    <a:pt x="109" y="378"/>
                    <a:pt x="129" y="437"/>
                  </a:cubicBezTo>
                  <a:cubicBezTo>
                    <a:pt x="159" y="546"/>
                    <a:pt x="188" y="665"/>
                    <a:pt x="199" y="784"/>
                  </a:cubicBezTo>
                  <a:cubicBezTo>
                    <a:pt x="219" y="914"/>
                    <a:pt x="239" y="1023"/>
                    <a:pt x="239" y="1142"/>
                  </a:cubicBezTo>
                  <a:cubicBezTo>
                    <a:pt x="239" y="1192"/>
                    <a:pt x="228" y="1251"/>
                    <a:pt x="219" y="1301"/>
                  </a:cubicBezTo>
                  <a:cubicBezTo>
                    <a:pt x="208" y="1351"/>
                    <a:pt x="188" y="1390"/>
                    <a:pt x="179" y="1440"/>
                  </a:cubicBezTo>
                  <a:lnTo>
                    <a:pt x="457" y="1529"/>
                  </a:lnTo>
                  <a:cubicBezTo>
                    <a:pt x="447" y="1460"/>
                    <a:pt x="447" y="1380"/>
                    <a:pt x="427" y="1311"/>
                  </a:cubicBezTo>
                  <a:lnTo>
                    <a:pt x="397" y="1122"/>
                  </a:lnTo>
                  <a:cubicBezTo>
                    <a:pt x="367" y="1003"/>
                    <a:pt x="338" y="884"/>
                    <a:pt x="318" y="764"/>
                  </a:cubicBezTo>
                  <a:cubicBezTo>
                    <a:pt x="298" y="656"/>
                    <a:pt x="288" y="537"/>
                    <a:pt x="278" y="407"/>
                  </a:cubicBezTo>
                  <a:cubicBezTo>
                    <a:pt x="278" y="347"/>
                    <a:pt x="268" y="288"/>
                    <a:pt x="268" y="219"/>
                  </a:cubicBezTo>
                  <a:cubicBezTo>
                    <a:pt x="258" y="149"/>
                    <a:pt x="248" y="6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5110225" y="745000"/>
              <a:ext cx="54625" cy="40725"/>
            </a:xfrm>
            <a:custGeom>
              <a:avLst/>
              <a:gdLst/>
              <a:ahLst/>
              <a:cxnLst/>
              <a:rect l="l" t="t" r="r" b="b"/>
              <a:pathLst>
                <a:path w="2185" h="1629" extrusionOk="0">
                  <a:moveTo>
                    <a:pt x="314" y="274"/>
                  </a:moveTo>
                  <a:cubicBezTo>
                    <a:pt x="450" y="292"/>
                    <a:pt x="588" y="310"/>
                    <a:pt x="726" y="328"/>
                  </a:cubicBezTo>
                  <a:lnTo>
                    <a:pt x="1073" y="388"/>
                  </a:lnTo>
                  <a:lnTo>
                    <a:pt x="1421" y="467"/>
                  </a:lnTo>
                  <a:lnTo>
                    <a:pt x="1758" y="556"/>
                  </a:lnTo>
                  <a:lnTo>
                    <a:pt x="1878" y="596"/>
                  </a:lnTo>
                  <a:lnTo>
                    <a:pt x="1927" y="606"/>
                  </a:lnTo>
                  <a:lnTo>
                    <a:pt x="1947" y="616"/>
                  </a:lnTo>
                  <a:lnTo>
                    <a:pt x="1937" y="626"/>
                  </a:lnTo>
                  <a:cubicBezTo>
                    <a:pt x="1917" y="656"/>
                    <a:pt x="1887" y="675"/>
                    <a:pt x="1858" y="695"/>
                  </a:cubicBezTo>
                  <a:lnTo>
                    <a:pt x="1798" y="735"/>
                  </a:lnTo>
                  <a:cubicBezTo>
                    <a:pt x="1778" y="745"/>
                    <a:pt x="1748" y="765"/>
                    <a:pt x="1728" y="775"/>
                  </a:cubicBezTo>
                  <a:cubicBezTo>
                    <a:pt x="1629" y="834"/>
                    <a:pt x="1520" y="884"/>
                    <a:pt x="1411" y="944"/>
                  </a:cubicBezTo>
                  <a:cubicBezTo>
                    <a:pt x="1192" y="1053"/>
                    <a:pt x="1004" y="1172"/>
                    <a:pt x="795" y="1281"/>
                  </a:cubicBezTo>
                  <a:lnTo>
                    <a:pt x="547" y="1420"/>
                  </a:lnTo>
                  <a:cubicBezTo>
                    <a:pt x="539" y="1420"/>
                    <a:pt x="525" y="1433"/>
                    <a:pt x="514" y="1433"/>
                  </a:cubicBezTo>
                  <a:cubicBezTo>
                    <a:pt x="512" y="1433"/>
                    <a:pt x="509" y="1432"/>
                    <a:pt x="507" y="1430"/>
                  </a:cubicBezTo>
                  <a:lnTo>
                    <a:pt x="507" y="1390"/>
                  </a:lnTo>
                  <a:lnTo>
                    <a:pt x="497" y="1281"/>
                  </a:lnTo>
                  <a:cubicBezTo>
                    <a:pt x="468" y="1073"/>
                    <a:pt x="448" y="864"/>
                    <a:pt x="408" y="656"/>
                  </a:cubicBezTo>
                  <a:cubicBezTo>
                    <a:pt x="383" y="531"/>
                    <a:pt x="350" y="402"/>
                    <a:pt x="314" y="274"/>
                  </a:cubicBezTo>
                  <a:close/>
                  <a:moveTo>
                    <a:pt x="100" y="0"/>
                  </a:moveTo>
                  <a:lnTo>
                    <a:pt x="82" y="110"/>
                  </a:lnTo>
                  <a:lnTo>
                    <a:pt x="1" y="139"/>
                  </a:lnTo>
                  <a:cubicBezTo>
                    <a:pt x="90" y="318"/>
                    <a:pt x="150" y="507"/>
                    <a:pt x="210" y="706"/>
                  </a:cubicBezTo>
                  <a:cubicBezTo>
                    <a:pt x="269" y="894"/>
                    <a:pt x="309" y="1103"/>
                    <a:pt x="349" y="1301"/>
                  </a:cubicBezTo>
                  <a:lnTo>
                    <a:pt x="368" y="1401"/>
                  </a:lnTo>
                  <a:cubicBezTo>
                    <a:pt x="368" y="1450"/>
                    <a:pt x="378" y="1500"/>
                    <a:pt x="378" y="1500"/>
                  </a:cubicBezTo>
                  <a:lnTo>
                    <a:pt x="388" y="1619"/>
                  </a:lnTo>
                  <a:lnTo>
                    <a:pt x="398" y="1629"/>
                  </a:lnTo>
                  <a:lnTo>
                    <a:pt x="408" y="1629"/>
                  </a:lnTo>
                  <a:lnTo>
                    <a:pt x="437" y="1609"/>
                  </a:lnTo>
                  <a:lnTo>
                    <a:pt x="497" y="1579"/>
                  </a:lnTo>
                  <a:lnTo>
                    <a:pt x="855" y="1381"/>
                  </a:lnTo>
                  <a:cubicBezTo>
                    <a:pt x="1063" y="1262"/>
                    <a:pt x="1262" y="1132"/>
                    <a:pt x="1461" y="1033"/>
                  </a:cubicBezTo>
                  <a:cubicBezTo>
                    <a:pt x="1569" y="984"/>
                    <a:pt x="1679" y="934"/>
                    <a:pt x="1778" y="874"/>
                  </a:cubicBezTo>
                  <a:cubicBezTo>
                    <a:pt x="1808" y="864"/>
                    <a:pt x="1838" y="845"/>
                    <a:pt x="1858" y="825"/>
                  </a:cubicBezTo>
                  <a:lnTo>
                    <a:pt x="1957" y="775"/>
                  </a:lnTo>
                  <a:cubicBezTo>
                    <a:pt x="2017" y="725"/>
                    <a:pt x="2076" y="675"/>
                    <a:pt x="2136" y="606"/>
                  </a:cubicBezTo>
                  <a:lnTo>
                    <a:pt x="2185" y="567"/>
                  </a:lnTo>
                  <a:cubicBezTo>
                    <a:pt x="2165" y="556"/>
                    <a:pt x="2145" y="556"/>
                    <a:pt x="2125" y="547"/>
                  </a:cubicBezTo>
                  <a:lnTo>
                    <a:pt x="2017" y="507"/>
                  </a:lnTo>
                  <a:lnTo>
                    <a:pt x="1798" y="437"/>
                  </a:lnTo>
                  <a:lnTo>
                    <a:pt x="1461" y="328"/>
                  </a:lnTo>
                  <a:lnTo>
                    <a:pt x="1123" y="229"/>
                  </a:lnTo>
                  <a:lnTo>
                    <a:pt x="785" y="150"/>
                  </a:lnTo>
                  <a:cubicBezTo>
                    <a:pt x="557" y="90"/>
                    <a:pt x="338" y="4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4684025" y="810275"/>
              <a:ext cx="181225" cy="93225"/>
            </a:xfrm>
            <a:custGeom>
              <a:avLst/>
              <a:gdLst/>
              <a:ahLst/>
              <a:cxnLst/>
              <a:rect l="l" t="t" r="r" b="b"/>
              <a:pathLst>
                <a:path w="7249" h="3729" extrusionOk="0">
                  <a:moveTo>
                    <a:pt x="1" y="1"/>
                  </a:moveTo>
                  <a:lnTo>
                    <a:pt x="21" y="358"/>
                  </a:lnTo>
                  <a:cubicBezTo>
                    <a:pt x="40" y="467"/>
                    <a:pt x="60" y="577"/>
                    <a:pt x="80" y="696"/>
                  </a:cubicBezTo>
                  <a:cubicBezTo>
                    <a:pt x="100" y="815"/>
                    <a:pt x="129" y="924"/>
                    <a:pt x="149" y="1034"/>
                  </a:cubicBezTo>
                  <a:cubicBezTo>
                    <a:pt x="180" y="1153"/>
                    <a:pt x="219" y="1262"/>
                    <a:pt x="259" y="1371"/>
                  </a:cubicBezTo>
                  <a:cubicBezTo>
                    <a:pt x="418" y="1808"/>
                    <a:pt x="666" y="2205"/>
                    <a:pt x="983" y="2552"/>
                  </a:cubicBezTo>
                  <a:cubicBezTo>
                    <a:pt x="1599" y="3238"/>
                    <a:pt x="2512" y="3675"/>
                    <a:pt x="3436" y="3724"/>
                  </a:cubicBezTo>
                  <a:cubicBezTo>
                    <a:pt x="3499" y="3727"/>
                    <a:pt x="3561" y="3729"/>
                    <a:pt x="3623" y="3729"/>
                  </a:cubicBezTo>
                  <a:cubicBezTo>
                    <a:pt x="4496" y="3729"/>
                    <a:pt x="5369" y="3405"/>
                    <a:pt x="6018" y="2830"/>
                  </a:cubicBezTo>
                  <a:cubicBezTo>
                    <a:pt x="6722" y="2225"/>
                    <a:pt x="7179" y="1321"/>
                    <a:pt x="7249" y="378"/>
                  </a:cubicBezTo>
                  <a:lnTo>
                    <a:pt x="6991" y="368"/>
                  </a:lnTo>
                  <a:cubicBezTo>
                    <a:pt x="6961" y="1242"/>
                    <a:pt x="6574" y="2115"/>
                    <a:pt x="5919" y="2722"/>
                  </a:cubicBezTo>
                  <a:cubicBezTo>
                    <a:pt x="5306" y="3297"/>
                    <a:pt x="4469" y="3620"/>
                    <a:pt x="3625" y="3620"/>
                  </a:cubicBezTo>
                  <a:cubicBezTo>
                    <a:pt x="3565" y="3620"/>
                    <a:pt x="3505" y="3618"/>
                    <a:pt x="3446" y="3615"/>
                  </a:cubicBezTo>
                  <a:cubicBezTo>
                    <a:pt x="2543" y="3565"/>
                    <a:pt x="1669" y="3128"/>
                    <a:pt x="1093" y="2453"/>
                  </a:cubicBezTo>
                  <a:cubicBezTo>
                    <a:pt x="805" y="2115"/>
                    <a:pt x="586" y="1718"/>
                    <a:pt x="447" y="1301"/>
                  </a:cubicBezTo>
                  <a:cubicBezTo>
                    <a:pt x="418" y="1192"/>
                    <a:pt x="388" y="1093"/>
                    <a:pt x="358" y="984"/>
                  </a:cubicBezTo>
                  <a:cubicBezTo>
                    <a:pt x="338" y="875"/>
                    <a:pt x="319" y="765"/>
                    <a:pt x="308" y="656"/>
                  </a:cubicBezTo>
                  <a:cubicBezTo>
                    <a:pt x="299" y="547"/>
                    <a:pt x="279" y="438"/>
                    <a:pt x="279" y="328"/>
                  </a:cubicBezTo>
                  <a:lnTo>
                    <a:pt x="268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4719525" y="812025"/>
              <a:ext cx="110225" cy="55950"/>
            </a:xfrm>
            <a:custGeom>
              <a:avLst/>
              <a:gdLst/>
              <a:ahLst/>
              <a:cxnLst/>
              <a:rect l="l" t="t" r="r" b="b"/>
              <a:pathLst>
                <a:path w="4409" h="2238" extrusionOk="0">
                  <a:moveTo>
                    <a:pt x="0" y="0"/>
                  </a:moveTo>
                  <a:lnTo>
                    <a:pt x="20" y="219"/>
                  </a:lnTo>
                  <a:cubicBezTo>
                    <a:pt x="40" y="288"/>
                    <a:pt x="60" y="358"/>
                    <a:pt x="60" y="427"/>
                  </a:cubicBezTo>
                  <a:cubicBezTo>
                    <a:pt x="80" y="497"/>
                    <a:pt x="100" y="566"/>
                    <a:pt x="110" y="636"/>
                  </a:cubicBezTo>
                  <a:cubicBezTo>
                    <a:pt x="130" y="695"/>
                    <a:pt x="159" y="765"/>
                    <a:pt x="179" y="825"/>
                  </a:cubicBezTo>
                  <a:cubicBezTo>
                    <a:pt x="278" y="1092"/>
                    <a:pt x="428" y="1331"/>
                    <a:pt x="616" y="1539"/>
                  </a:cubicBezTo>
                  <a:cubicBezTo>
                    <a:pt x="1003" y="1946"/>
                    <a:pt x="1540" y="2204"/>
                    <a:pt x="2096" y="2235"/>
                  </a:cubicBezTo>
                  <a:cubicBezTo>
                    <a:pt x="2133" y="2237"/>
                    <a:pt x="2171" y="2238"/>
                    <a:pt x="2209" y="2238"/>
                  </a:cubicBezTo>
                  <a:cubicBezTo>
                    <a:pt x="2728" y="2238"/>
                    <a:pt x="3246" y="2051"/>
                    <a:pt x="3645" y="1708"/>
                  </a:cubicBezTo>
                  <a:cubicBezTo>
                    <a:pt x="4081" y="1350"/>
                    <a:pt x="4360" y="805"/>
                    <a:pt x="4409" y="238"/>
                  </a:cubicBezTo>
                  <a:lnTo>
                    <a:pt x="4161" y="229"/>
                  </a:lnTo>
                  <a:cubicBezTo>
                    <a:pt x="4141" y="735"/>
                    <a:pt x="3932" y="1231"/>
                    <a:pt x="3545" y="1599"/>
                  </a:cubicBezTo>
                  <a:cubicBezTo>
                    <a:pt x="3194" y="1941"/>
                    <a:pt x="2705" y="2128"/>
                    <a:pt x="2207" y="2128"/>
                  </a:cubicBezTo>
                  <a:cubicBezTo>
                    <a:pt x="2170" y="2128"/>
                    <a:pt x="2133" y="2127"/>
                    <a:pt x="2096" y="2125"/>
                  </a:cubicBezTo>
                  <a:cubicBezTo>
                    <a:pt x="1569" y="2096"/>
                    <a:pt x="1063" y="1837"/>
                    <a:pt x="725" y="1440"/>
                  </a:cubicBezTo>
                  <a:cubicBezTo>
                    <a:pt x="567" y="1242"/>
                    <a:pt x="437" y="1003"/>
                    <a:pt x="368" y="765"/>
                  </a:cubicBezTo>
                  <a:cubicBezTo>
                    <a:pt x="348" y="705"/>
                    <a:pt x="328" y="646"/>
                    <a:pt x="318" y="576"/>
                  </a:cubicBezTo>
                  <a:cubicBezTo>
                    <a:pt x="308" y="516"/>
                    <a:pt x="298" y="457"/>
                    <a:pt x="289" y="388"/>
                  </a:cubicBezTo>
                  <a:cubicBezTo>
                    <a:pt x="289" y="328"/>
                    <a:pt x="278" y="269"/>
                    <a:pt x="269" y="199"/>
                  </a:cubicBezTo>
                  <a:lnTo>
                    <a:pt x="269" y="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4684275" y="726500"/>
              <a:ext cx="181225" cy="93250"/>
            </a:xfrm>
            <a:custGeom>
              <a:avLst/>
              <a:gdLst/>
              <a:ahLst/>
              <a:cxnLst/>
              <a:rect l="l" t="t" r="r" b="b"/>
              <a:pathLst>
                <a:path w="7249" h="3730" extrusionOk="0">
                  <a:moveTo>
                    <a:pt x="3621" y="1"/>
                  </a:moveTo>
                  <a:cubicBezTo>
                    <a:pt x="2755" y="1"/>
                    <a:pt x="1880" y="324"/>
                    <a:pt x="1222" y="899"/>
                  </a:cubicBezTo>
                  <a:cubicBezTo>
                    <a:pt x="517" y="1505"/>
                    <a:pt x="60" y="2419"/>
                    <a:pt x="0" y="3352"/>
                  </a:cubicBezTo>
                  <a:lnTo>
                    <a:pt x="249" y="3361"/>
                  </a:lnTo>
                  <a:cubicBezTo>
                    <a:pt x="278" y="2488"/>
                    <a:pt x="666" y="1614"/>
                    <a:pt x="1321" y="1009"/>
                  </a:cubicBezTo>
                  <a:cubicBezTo>
                    <a:pt x="1933" y="434"/>
                    <a:pt x="2778" y="110"/>
                    <a:pt x="3622" y="110"/>
                  </a:cubicBezTo>
                  <a:cubicBezTo>
                    <a:pt x="3683" y="110"/>
                    <a:pt x="3743" y="112"/>
                    <a:pt x="3804" y="115"/>
                  </a:cubicBezTo>
                  <a:cubicBezTo>
                    <a:pt x="4697" y="164"/>
                    <a:pt x="5580" y="601"/>
                    <a:pt x="6156" y="1276"/>
                  </a:cubicBezTo>
                  <a:cubicBezTo>
                    <a:pt x="6445" y="1614"/>
                    <a:pt x="6663" y="2011"/>
                    <a:pt x="6802" y="2428"/>
                  </a:cubicBezTo>
                  <a:cubicBezTo>
                    <a:pt x="6832" y="2538"/>
                    <a:pt x="6862" y="2637"/>
                    <a:pt x="6882" y="2746"/>
                  </a:cubicBezTo>
                  <a:lnTo>
                    <a:pt x="6941" y="3074"/>
                  </a:lnTo>
                  <a:cubicBezTo>
                    <a:pt x="6941" y="3183"/>
                    <a:pt x="6961" y="3292"/>
                    <a:pt x="6971" y="3401"/>
                  </a:cubicBezTo>
                  <a:lnTo>
                    <a:pt x="6971" y="3719"/>
                  </a:lnTo>
                  <a:lnTo>
                    <a:pt x="7249" y="3729"/>
                  </a:lnTo>
                  <a:lnTo>
                    <a:pt x="7219" y="3372"/>
                  </a:lnTo>
                  <a:cubicBezTo>
                    <a:pt x="7199" y="3262"/>
                    <a:pt x="7179" y="3153"/>
                    <a:pt x="7169" y="3034"/>
                  </a:cubicBezTo>
                  <a:cubicBezTo>
                    <a:pt x="7149" y="2925"/>
                    <a:pt x="7120" y="2805"/>
                    <a:pt x="7090" y="2697"/>
                  </a:cubicBezTo>
                  <a:cubicBezTo>
                    <a:pt x="7060" y="2587"/>
                    <a:pt x="7021" y="2478"/>
                    <a:pt x="6990" y="2359"/>
                  </a:cubicBezTo>
                  <a:cubicBezTo>
                    <a:pt x="6822" y="1922"/>
                    <a:pt x="6584" y="1525"/>
                    <a:pt x="6266" y="1177"/>
                  </a:cubicBezTo>
                  <a:cubicBezTo>
                    <a:pt x="5640" y="492"/>
                    <a:pt x="4737" y="56"/>
                    <a:pt x="3804" y="5"/>
                  </a:cubicBezTo>
                  <a:cubicBezTo>
                    <a:pt x="3743" y="2"/>
                    <a:pt x="3682" y="1"/>
                    <a:pt x="362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4719775" y="762050"/>
              <a:ext cx="110250" cy="55950"/>
            </a:xfrm>
            <a:custGeom>
              <a:avLst/>
              <a:gdLst/>
              <a:ahLst/>
              <a:cxnLst/>
              <a:rect l="l" t="t" r="r" b="b"/>
              <a:pathLst>
                <a:path w="4410" h="2238" extrusionOk="0">
                  <a:moveTo>
                    <a:pt x="2196" y="1"/>
                  </a:moveTo>
                  <a:cubicBezTo>
                    <a:pt x="1670" y="1"/>
                    <a:pt x="1152" y="188"/>
                    <a:pt x="755" y="530"/>
                  </a:cubicBezTo>
                  <a:cubicBezTo>
                    <a:pt x="328" y="897"/>
                    <a:pt x="50" y="1434"/>
                    <a:pt x="1" y="1999"/>
                  </a:cubicBezTo>
                  <a:lnTo>
                    <a:pt x="248" y="2019"/>
                  </a:lnTo>
                  <a:cubicBezTo>
                    <a:pt x="259" y="1503"/>
                    <a:pt x="477" y="1006"/>
                    <a:pt x="854" y="639"/>
                  </a:cubicBezTo>
                  <a:cubicBezTo>
                    <a:pt x="1215" y="296"/>
                    <a:pt x="1705" y="110"/>
                    <a:pt x="2197" y="110"/>
                  </a:cubicBezTo>
                  <a:cubicBezTo>
                    <a:pt x="2233" y="110"/>
                    <a:pt x="2268" y="111"/>
                    <a:pt x="2304" y="113"/>
                  </a:cubicBezTo>
                  <a:cubicBezTo>
                    <a:pt x="2840" y="143"/>
                    <a:pt x="3337" y="401"/>
                    <a:pt x="3674" y="798"/>
                  </a:cubicBezTo>
                  <a:cubicBezTo>
                    <a:pt x="3843" y="1006"/>
                    <a:pt x="3962" y="1235"/>
                    <a:pt x="4041" y="1473"/>
                  </a:cubicBezTo>
                  <a:cubicBezTo>
                    <a:pt x="4052" y="1542"/>
                    <a:pt x="4071" y="1602"/>
                    <a:pt x="4081" y="1661"/>
                  </a:cubicBezTo>
                  <a:cubicBezTo>
                    <a:pt x="4091" y="1721"/>
                    <a:pt x="4111" y="1781"/>
                    <a:pt x="4111" y="1851"/>
                  </a:cubicBezTo>
                  <a:cubicBezTo>
                    <a:pt x="4111" y="1910"/>
                    <a:pt x="4131" y="1970"/>
                    <a:pt x="4131" y="2039"/>
                  </a:cubicBezTo>
                  <a:lnTo>
                    <a:pt x="4141" y="2218"/>
                  </a:lnTo>
                  <a:lnTo>
                    <a:pt x="4409" y="2237"/>
                  </a:lnTo>
                  <a:lnTo>
                    <a:pt x="4379" y="2019"/>
                  </a:lnTo>
                  <a:cubicBezTo>
                    <a:pt x="4369" y="1950"/>
                    <a:pt x="4350" y="1880"/>
                    <a:pt x="4339" y="1811"/>
                  </a:cubicBezTo>
                  <a:cubicBezTo>
                    <a:pt x="4330" y="1741"/>
                    <a:pt x="4310" y="1672"/>
                    <a:pt x="4290" y="1612"/>
                  </a:cubicBezTo>
                  <a:cubicBezTo>
                    <a:pt x="4280" y="1542"/>
                    <a:pt x="4250" y="1473"/>
                    <a:pt x="4230" y="1414"/>
                  </a:cubicBezTo>
                  <a:cubicBezTo>
                    <a:pt x="4131" y="1145"/>
                    <a:pt x="3972" y="907"/>
                    <a:pt x="3783" y="699"/>
                  </a:cubicBezTo>
                  <a:cubicBezTo>
                    <a:pt x="3406" y="291"/>
                    <a:pt x="2870" y="33"/>
                    <a:pt x="2314" y="4"/>
                  </a:cubicBezTo>
                  <a:cubicBezTo>
                    <a:pt x="2274" y="2"/>
                    <a:pt x="2235" y="1"/>
                    <a:pt x="219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4528375" y="802075"/>
              <a:ext cx="409375" cy="252225"/>
            </a:xfrm>
            <a:custGeom>
              <a:avLst/>
              <a:gdLst/>
              <a:ahLst/>
              <a:cxnLst/>
              <a:rect l="l" t="t" r="r" b="b"/>
              <a:pathLst>
                <a:path w="16375" h="10089" extrusionOk="0">
                  <a:moveTo>
                    <a:pt x="51" y="1"/>
                  </a:moveTo>
                  <a:lnTo>
                    <a:pt x="51" y="1"/>
                  </a:lnTo>
                  <a:cubicBezTo>
                    <a:pt x="1" y="964"/>
                    <a:pt x="91" y="1947"/>
                    <a:pt x="319" y="2900"/>
                  </a:cubicBezTo>
                  <a:cubicBezTo>
                    <a:pt x="587" y="3844"/>
                    <a:pt x="984" y="4747"/>
                    <a:pt x="1490" y="5572"/>
                  </a:cubicBezTo>
                  <a:cubicBezTo>
                    <a:pt x="2026" y="6395"/>
                    <a:pt x="2672" y="7130"/>
                    <a:pt x="3407" y="7765"/>
                  </a:cubicBezTo>
                  <a:cubicBezTo>
                    <a:pt x="4142" y="8401"/>
                    <a:pt x="4985" y="8908"/>
                    <a:pt x="5869" y="9305"/>
                  </a:cubicBezTo>
                  <a:cubicBezTo>
                    <a:pt x="6753" y="9702"/>
                    <a:pt x="7706" y="9930"/>
                    <a:pt x="8659" y="10040"/>
                  </a:cubicBezTo>
                  <a:cubicBezTo>
                    <a:pt x="8897" y="10059"/>
                    <a:pt x="9136" y="10079"/>
                    <a:pt x="9374" y="10089"/>
                  </a:cubicBezTo>
                  <a:lnTo>
                    <a:pt x="10089" y="10079"/>
                  </a:lnTo>
                  <a:cubicBezTo>
                    <a:pt x="10327" y="10079"/>
                    <a:pt x="10565" y="10040"/>
                    <a:pt x="10804" y="10009"/>
                  </a:cubicBezTo>
                  <a:cubicBezTo>
                    <a:pt x="11042" y="9980"/>
                    <a:pt x="11280" y="9950"/>
                    <a:pt x="11509" y="9890"/>
                  </a:cubicBezTo>
                  <a:cubicBezTo>
                    <a:pt x="11747" y="9841"/>
                    <a:pt x="11975" y="9791"/>
                    <a:pt x="12204" y="9731"/>
                  </a:cubicBezTo>
                  <a:lnTo>
                    <a:pt x="12879" y="9503"/>
                  </a:lnTo>
                  <a:cubicBezTo>
                    <a:pt x="13107" y="9434"/>
                    <a:pt x="13316" y="9325"/>
                    <a:pt x="13535" y="9235"/>
                  </a:cubicBezTo>
                  <a:cubicBezTo>
                    <a:pt x="13753" y="9146"/>
                    <a:pt x="13971" y="9047"/>
                    <a:pt x="14170" y="8928"/>
                  </a:cubicBezTo>
                  <a:cubicBezTo>
                    <a:pt x="14378" y="8818"/>
                    <a:pt x="14587" y="8709"/>
                    <a:pt x="14786" y="8580"/>
                  </a:cubicBezTo>
                  <a:cubicBezTo>
                    <a:pt x="14974" y="8451"/>
                    <a:pt x="15172" y="8312"/>
                    <a:pt x="15362" y="8173"/>
                  </a:cubicBezTo>
                  <a:cubicBezTo>
                    <a:pt x="15362" y="8173"/>
                    <a:pt x="15362" y="8174"/>
                    <a:pt x="15363" y="8174"/>
                  </a:cubicBezTo>
                  <a:cubicBezTo>
                    <a:pt x="15393" y="8174"/>
                    <a:pt x="15898" y="7726"/>
                    <a:pt x="15898" y="7726"/>
                  </a:cubicBezTo>
                  <a:lnTo>
                    <a:pt x="16146" y="7478"/>
                  </a:lnTo>
                  <a:cubicBezTo>
                    <a:pt x="16265" y="7339"/>
                    <a:pt x="16374" y="7209"/>
                    <a:pt x="16374" y="7209"/>
                  </a:cubicBezTo>
                  <a:lnTo>
                    <a:pt x="16146" y="7061"/>
                  </a:lnTo>
                  <a:cubicBezTo>
                    <a:pt x="16146" y="7061"/>
                    <a:pt x="16046" y="7180"/>
                    <a:pt x="15937" y="7309"/>
                  </a:cubicBezTo>
                  <a:cubicBezTo>
                    <a:pt x="15818" y="7428"/>
                    <a:pt x="15709" y="7547"/>
                    <a:pt x="15709" y="7547"/>
                  </a:cubicBezTo>
                  <a:cubicBezTo>
                    <a:pt x="15709" y="7547"/>
                    <a:pt x="15222" y="7994"/>
                    <a:pt x="15203" y="7994"/>
                  </a:cubicBezTo>
                  <a:cubicBezTo>
                    <a:pt x="15203" y="7994"/>
                    <a:pt x="15203" y="7994"/>
                    <a:pt x="15203" y="7994"/>
                  </a:cubicBezTo>
                  <a:cubicBezTo>
                    <a:pt x="15024" y="8123"/>
                    <a:pt x="14845" y="8262"/>
                    <a:pt x="14656" y="8391"/>
                  </a:cubicBezTo>
                  <a:cubicBezTo>
                    <a:pt x="14468" y="8520"/>
                    <a:pt x="14269" y="8630"/>
                    <a:pt x="14071" y="8749"/>
                  </a:cubicBezTo>
                  <a:cubicBezTo>
                    <a:pt x="13872" y="8868"/>
                    <a:pt x="13663" y="8967"/>
                    <a:pt x="13455" y="9056"/>
                  </a:cubicBezTo>
                  <a:cubicBezTo>
                    <a:pt x="13246" y="9156"/>
                    <a:pt x="13038" y="9265"/>
                    <a:pt x="12820" y="9334"/>
                  </a:cubicBezTo>
                  <a:lnTo>
                    <a:pt x="12154" y="9573"/>
                  </a:lnTo>
                  <a:cubicBezTo>
                    <a:pt x="11936" y="9632"/>
                    <a:pt x="11708" y="9692"/>
                    <a:pt x="11479" y="9742"/>
                  </a:cubicBezTo>
                  <a:cubicBezTo>
                    <a:pt x="11251" y="9801"/>
                    <a:pt x="11013" y="9831"/>
                    <a:pt x="10784" y="9861"/>
                  </a:cubicBezTo>
                  <a:cubicBezTo>
                    <a:pt x="10556" y="9890"/>
                    <a:pt x="10318" y="9940"/>
                    <a:pt x="10079" y="9940"/>
                  </a:cubicBezTo>
                  <a:cubicBezTo>
                    <a:pt x="9850" y="9950"/>
                    <a:pt x="9612" y="9960"/>
                    <a:pt x="9374" y="9960"/>
                  </a:cubicBezTo>
                  <a:cubicBezTo>
                    <a:pt x="9146" y="9950"/>
                    <a:pt x="8908" y="9940"/>
                    <a:pt x="8669" y="9920"/>
                  </a:cubicBezTo>
                  <a:cubicBezTo>
                    <a:pt x="7726" y="9811"/>
                    <a:pt x="6783" y="9592"/>
                    <a:pt x="5909" y="9195"/>
                  </a:cubicBezTo>
                  <a:cubicBezTo>
                    <a:pt x="5035" y="8808"/>
                    <a:pt x="4201" y="8312"/>
                    <a:pt x="3486" y="7676"/>
                  </a:cubicBezTo>
                  <a:cubicBezTo>
                    <a:pt x="2761" y="7041"/>
                    <a:pt x="2136" y="6306"/>
                    <a:pt x="1629" y="5492"/>
                  </a:cubicBezTo>
                  <a:cubicBezTo>
                    <a:pt x="1133" y="4668"/>
                    <a:pt x="766" y="3774"/>
                    <a:pt x="527" y="2851"/>
                  </a:cubicBezTo>
                  <a:cubicBezTo>
                    <a:pt x="309" y="1907"/>
                    <a:pt x="269" y="964"/>
                    <a:pt x="319" y="31"/>
                  </a:cubicBezTo>
                  <a:lnTo>
                    <a:pt x="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4550475" y="866625"/>
              <a:ext cx="377575" cy="172800"/>
            </a:xfrm>
            <a:custGeom>
              <a:avLst/>
              <a:gdLst/>
              <a:ahLst/>
              <a:cxnLst/>
              <a:rect l="l" t="t" r="r" b="b"/>
              <a:pathLst>
                <a:path w="15103" h="6912" extrusionOk="0">
                  <a:moveTo>
                    <a:pt x="279" y="0"/>
                  </a:moveTo>
                  <a:lnTo>
                    <a:pt x="1" y="60"/>
                  </a:lnTo>
                  <a:cubicBezTo>
                    <a:pt x="219" y="835"/>
                    <a:pt x="497" y="1589"/>
                    <a:pt x="914" y="2284"/>
                  </a:cubicBezTo>
                  <a:cubicBezTo>
                    <a:pt x="1093" y="2642"/>
                    <a:pt x="1331" y="2959"/>
                    <a:pt x="1570" y="3287"/>
                  </a:cubicBezTo>
                  <a:cubicBezTo>
                    <a:pt x="1689" y="3456"/>
                    <a:pt x="1818" y="3595"/>
                    <a:pt x="1947" y="3754"/>
                  </a:cubicBezTo>
                  <a:cubicBezTo>
                    <a:pt x="2076" y="3903"/>
                    <a:pt x="2205" y="4062"/>
                    <a:pt x="2354" y="4191"/>
                  </a:cubicBezTo>
                  <a:lnTo>
                    <a:pt x="2781" y="4608"/>
                  </a:lnTo>
                  <a:cubicBezTo>
                    <a:pt x="2940" y="4747"/>
                    <a:pt x="3099" y="4866"/>
                    <a:pt x="3247" y="4995"/>
                  </a:cubicBezTo>
                  <a:lnTo>
                    <a:pt x="3486" y="5183"/>
                  </a:lnTo>
                  <a:lnTo>
                    <a:pt x="3734" y="5353"/>
                  </a:lnTo>
                  <a:lnTo>
                    <a:pt x="4240" y="5680"/>
                  </a:lnTo>
                  <a:lnTo>
                    <a:pt x="4767" y="5958"/>
                  </a:lnTo>
                  <a:cubicBezTo>
                    <a:pt x="4856" y="6008"/>
                    <a:pt x="4946" y="6057"/>
                    <a:pt x="5035" y="6097"/>
                  </a:cubicBezTo>
                  <a:lnTo>
                    <a:pt x="5313" y="6207"/>
                  </a:lnTo>
                  <a:cubicBezTo>
                    <a:pt x="5502" y="6286"/>
                    <a:pt x="5680" y="6365"/>
                    <a:pt x="5869" y="6435"/>
                  </a:cubicBezTo>
                  <a:lnTo>
                    <a:pt x="6445" y="6604"/>
                  </a:lnTo>
                  <a:cubicBezTo>
                    <a:pt x="6634" y="6663"/>
                    <a:pt x="6832" y="6703"/>
                    <a:pt x="7031" y="6732"/>
                  </a:cubicBezTo>
                  <a:cubicBezTo>
                    <a:pt x="7229" y="6772"/>
                    <a:pt x="7418" y="6812"/>
                    <a:pt x="7616" y="6832"/>
                  </a:cubicBezTo>
                  <a:lnTo>
                    <a:pt x="8212" y="6882"/>
                  </a:lnTo>
                  <a:lnTo>
                    <a:pt x="8510" y="6911"/>
                  </a:lnTo>
                  <a:lnTo>
                    <a:pt x="8808" y="6902"/>
                  </a:lnTo>
                  <a:lnTo>
                    <a:pt x="9394" y="6891"/>
                  </a:lnTo>
                  <a:lnTo>
                    <a:pt x="9990" y="6822"/>
                  </a:lnTo>
                  <a:lnTo>
                    <a:pt x="10277" y="6792"/>
                  </a:lnTo>
                  <a:cubicBezTo>
                    <a:pt x="10376" y="6772"/>
                    <a:pt x="10476" y="6752"/>
                    <a:pt x="10565" y="6732"/>
                  </a:cubicBezTo>
                  <a:lnTo>
                    <a:pt x="11141" y="6604"/>
                  </a:lnTo>
                  <a:lnTo>
                    <a:pt x="11707" y="6425"/>
                  </a:lnTo>
                  <a:lnTo>
                    <a:pt x="11985" y="6326"/>
                  </a:lnTo>
                  <a:lnTo>
                    <a:pt x="12253" y="6216"/>
                  </a:lnTo>
                  <a:lnTo>
                    <a:pt x="12790" y="5978"/>
                  </a:lnTo>
                  <a:lnTo>
                    <a:pt x="13306" y="5690"/>
                  </a:lnTo>
                  <a:cubicBezTo>
                    <a:pt x="13385" y="5640"/>
                    <a:pt x="13474" y="5600"/>
                    <a:pt x="13554" y="5551"/>
                  </a:cubicBezTo>
                  <a:lnTo>
                    <a:pt x="13792" y="5382"/>
                  </a:lnTo>
                  <a:cubicBezTo>
                    <a:pt x="13951" y="5263"/>
                    <a:pt x="14110" y="5154"/>
                    <a:pt x="14269" y="5044"/>
                  </a:cubicBezTo>
                  <a:cubicBezTo>
                    <a:pt x="14557" y="4786"/>
                    <a:pt x="14855" y="4528"/>
                    <a:pt x="15103" y="4230"/>
                  </a:cubicBezTo>
                  <a:lnTo>
                    <a:pt x="14884" y="4071"/>
                  </a:lnTo>
                  <a:lnTo>
                    <a:pt x="14706" y="4280"/>
                  </a:lnTo>
                  <a:cubicBezTo>
                    <a:pt x="14646" y="4349"/>
                    <a:pt x="14577" y="4409"/>
                    <a:pt x="14517" y="4479"/>
                  </a:cubicBezTo>
                  <a:cubicBezTo>
                    <a:pt x="14378" y="4608"/>
                    <a:pt x="14249" y="4737"/>
                    <a:pt x="14110" y="4856"/>
                  </a:cubicBezTo>
                  <a:cubicBezTo>
                    <a:pt x="13961" y="4975"/>
                    <a:pt x="13812" y="5084"/>
                    <a:pt x="13663" y="5203"/>
                  </a:cubicBezTo>
                  <a:lnTo>
                    <a:pt x="13435" y="5362"/>
                  </a:lnTo>
                  <a:lnTo>
                    <a:pt x="13196" y="5512"/>
                  </a:lnTo>
                  <a:lnTo>
                    <a:pt x="12700" y="5799"/>
                  </a:lnTo>
                  <a:lnTo>
                    <a:pt x="12184" y="6048"/>
                  </a:lnTo>
                  <a:lnTo>
                    <a:pt x="11916" y="6167"/>
                  </a:lnTo>
                  <a:lnTo>
                    <a:pt x="11647" y="6266"/>
                  </a:lnTo>
                  <a:cubicBezTo>
                    <a:pt x="11459" y="6326"/>
                    <a:pt x="11280" y="6395"/>
                    <a:pt x="11102" y="6454"/>
                  </a:cubicBezTo>
                  <a:lnTo>
                    <a:pt x="10535" y="6584"/>
                  </a:lnTo>
                  <a:cubicBezTo>
                    <a:pt x="10436" y="6604"/>
                    <a:pt x="10347" y="6633"/>
                    <a:pt x="10248" y="6653"/>
                  </a:cubicBezTo>
                  <a:lnTo>
                    <a:pt x="9959" y="6693"/>
                  </a:lnTo>
                  <a:cubicBezTo>
                    <a:pt x="9771" y="6713"/>
                    <a:pt x="9573" y="6743"/>
                    <a:pt x="9384" y="6763"/>
                  </a:cubicBezTo>
                  <a:lnTo>
                    <a:pt x="8798" y="6782"/>
                  </a:lnTo>
                  <a:lnTo>
                    <a:pt x="8510" y="6782"/>
                  </a:lnTo>
                  <a:lnTo>
                    <a:pt x="8212" y="6763"/>
                  </a:lnTo>
                  <a:lnTo>
                    <a:pt x="7636" y="6723"/>
                  </a:lnTo>
                  <a:cubicBezTo>
                    <a:pt x="7437" y="6693"/>
                    <a:pt x="7249" y="6653"/>
                    <a:pt x="7051" y="6624"/>
                  </a:cubicBezTo>
                  <a:cubicBezTo>
                    <a:pt x="6852" y="6584"/>
                    <a:pt x="6663" y="6554"/>
                    <a:pt x="6475" y="6494"/>
                  </a:cubicBezTo>
                  <a:lnTo>
                    <a:pt x="5908" y="6326"/>
                  </a:lnTo>
                  <a:cubicBezTo>
                    <a:pt x="5720" y="6256"/>
                    <a:pt x="5541" y="6176"/>
                    <a:pt x="5352" y="6107"/>
                  </a:cubicBezTo>
                  <a:lnTo>
                    <a:pt x="5085" y="5988"/>
                  </a:lnTo>
                  <a:cubicBezTo>
                    <a:pt x="4995" y="5948"/>
                    <a:pt x="4906" y="5898"/>
                    <a:pt x="4816" y="5849"/>
                  </a:cubicBezTo>
                  <a:lnTo>
                    <a:pt x="4300" y="5571"/>
                  </a:lnTo>
                  <a:lnTo>
                    <a:pt x="3803" y="5243"/>
                  </a:lnTo>
                  <a:cubicBezTo>
                    <a:pt x="3724" y="5183"/>
                    <a:pt x="3645" y="5124"/>
                    <a:pt x="3565" y="5075"/>
                  </a:cubicBezTo>
                  <a:lnTo>
                    <a:pt x="3337" y="4886"/>
                  </a:lnTo>
                  <a:cubicBezTo>
                    <a:pt x="3188" y="4757"/>
                    <a:pt x="3029" y="4638"/>
                    <a:pt x="2880" y="4499"/>
                  </a:cubicBezTo>
                  <a:lnTo>
                    <a:pt x="2463" y="4082"/>
                  </a:lnTo>
                  <a:cubicBezTo>
                    <a:pt x="2324" y="3952"/>
                    <a:pt x="2205" y="3793"/>
                    <a:pt x="2076" y="3645"/>
                  </a:cubicBezTo>
                  <a:cubicBezTo>
                    <a:pt x="1957" y="3486"/>
                    <a:pt x="1828" y="3347"/>
                    <a:pt x="1718" y="3178"/>
                  </a:cubicBezTo>
                  <a:cubicBezTo>
                    <a:pt x="1490" y="2860"/>
                    <a:pt x="1272" y="2533"/>
                    <a:pt x="1093" y="2185"/>
                  </a:cubicBezTo>
                  <a:cubicBezTo>
                    <a:pt x="716" y="1500"/>
                    <a:pt x="458" y="755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4602625" y="942075"/>
              <a:ext cx="317750" cy="83325"/>
            </a:xfrm>
            <a:custGeom>
              <a:avLst/>
              <a:gdLst/>
              <a:ahLst/>
              <a:cxnLst/>
              <a:rect l="l" t="t" r="r" b="b"/>
              <a:pathLst>
                <a:path w="12710" h="3333" extrusionOk="0">
                  <a:moveTo>
                    <a:pt x="228" y="1"/>
                  </a:moveTo>
                  <a:lnTo>
                    <a:pt x="0" y="170"/>
                  </a:lnTo>
                  <a:cubicBezTo>
                    <a:pt x="784" y="1113"/>
                    <a:pt x="1757" y="1887"/>
                    <a:pt x="2849" y="2434"/>
                  </a:cubicBezTo>
                  <a:cubicBezTo>
                    <a:pt x="3941" y="2970"/>
                    <a:pt x="5153" y="3297"/>
                    <a:pt x="6355" y="3328"/>
                  </a:cubicBezTo>
                  <a:cubicBezTo>
                    <a:pt x="6448" y="3331"/>
                    <a:pt x="6541" y="3332"/>
                    <a:pt x="6635" y="3332"/>
                  </a:cubicBezTo>
                  <a:cubicBezTo>
                    <a:pt x="7752" y="3332"/>
                    <a:pt x="8861" y="3113"/>
                    <a:pt x="9870" y="2682"/>
                  </a:cubicBezTo>
                  <a:cubicBezTo>
                    <a:pt x="10962" y="2205"/>
                    <a:pt x="11935" y="1510"/>
                    <a:pt x="12709" y="667"/>
                  </a:cubicBezTo>
                  <a:lnTo>
                    <a:pt x="12511" y="478"/>
                  </a:lnTo>
                  <a:cubicBezTo>
                    <a:pt x="11785" y="1331"/>
                    <a:pt x="10862" y="2046"/>
                    <a:pt x="9810" y="2543"/>
                  </a:cubicBezTo>
                  <a:cubicBezTo>
                    <a:pt x="8830" y="2978"/>
                    <a:pt x="7751" y="3215"/>
                    <a:pt x="6663" y="3215"/>
                  </a:cubicBezTo>
                  <a:cubicBezTo>
                    <a:pt x="6560" y="3215"/>
                    <a:pt x="6457" y="3213"/>
                    <a:pt x="6355" y="3208"/>
                  </a:cubicBezTo>
                  <a:cubicBezTo>
                    <a:pt x="5163" y="3189"/>
                    <a:pt x="3981" y="2851"/>
                    <a:pt x="2919" y="2295"/>
                  </a:cubicBezTo>
                  <a:cubicBezTo>
                    <a:pt x="1867" y="1729"/>
                    <a:pt x="933" y="945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4658725" y="948550"/>
              <a:ext cx="248250" cy="61600"/>
            </a:xfrm>
            <a:custGeom>
              <a:avLst/>
              <a:gdLst/>
              <a:ahLst/>
              <a:cxnLst/>
              <a:rect l="l" t="t" r="r" b="b"/>
              <a:pathLst>
                <a:path w="9930" h="2464" extrusionOk="0">
                  <a:moveTo>
                    <a:pt x="9750" y="0"/>
                  </a:moveTo>
                  <a:cubicBezTo>
                    <a:pt x="9611" y="149"/>
                    <a:pt x="9452" y="288"/>
                    <a:pt x="9283" y="427"/>
                  </a:cubicBezTo>
                  <a:lnTo>
                    <a:pt x="9045" y="636"/>
                  </a:lnTo>
                  <a:lnTo>
                    <a:pt x="8787" y="825"/>
                  </a:lnTo>
                  <a:cubicBezTo>
                    <a:pt x="8618" y="964"/>
                    <a:pt x="8440" y="1092"/>
                    <a:pt x="8251" y="1202"/>
                  </a:cubicBezTo>
                  <a:cubicBezTo>
                    <a:pt x="8072" y="1311"/>
                    <a:pt x="7893" y="1440"/>
                    <a:pt x="7695" y="1520"/>
                  </a:cubicBezTo>
                  <a:cubicBezTo>
                    <a:pt x="6920" y="1937"/>
                    <a:pt x="6066" y="2215"/>
                    <a:pt x="5183" y="2304"/>
                  </a:cubicBezTo>
                  <a:cubicBezTo>
                    <a:pt x="4951" y="2330"/>
                    <a:pt x="4718" y="2342"/>
                    <a:pt x="4483" y="2342"/>
                  </a:cubicBezTo>
                  <a:cubicBezTo>
                    <a:pt x="3824" y="2342"/>
                    <a:pt x="3162" y="2244"/>
                    <a:pt x="2532" y="2076"/>
                  </a:cubicBezTo>
                  <a:cubicBezTo>
                    <a:pt x="1668" y="1837"/>
                    <a:pt x="863" y="1430"/>
                    <a:pt x="149" y="914"/>
                  </a:cubicBezTo>
                  <a:lnTo>
                    <a:pt x="0" y="1132"/>
                  </a:lnTo>
                  <a:cubicBezTo>
                    <a:pt x="755" y="1639"/>
                    <a:pt x="1598" y="2016"/>
                    <a:pt x="2492" y="2224"/>
                  </a:cubicBezTo>
                  <a:cubicBezTo>
                    <a:pt x="3130" y="2375"/>
                    <a:pt x="3784" y="2463"/>
                    <a:pt x="4439" y="2463"/>
                  </a:cubicBezTo>
                  <a:cubicBezTo>
                    <a:pt x="4690" y="2463"/>
                    <a:pt x="4942" y="2450"/>
                    <a:pt x="5193" y="2423"/>
                  </a:cubicBezTo>
                  <a:cubicBezTo>
                    <a:pt x="6096" y="2323"/>
                    <a:pt x="6970" y="2056"/>
                    <a:pt x="7765" y="1668"/>
                  </a:cubicBezTo>
                  <a:cubicBezTo>
                    <a:pt x="7973" y="1579"/>
                    <a:pt x="8151" y="1460"/>
                    <a:pt x="8350" y="1350"/>
                  </a:cubicBezTo>
                  <a:cubicBezTo>
                    <a:pt x="8549" y="1251"/>
                    <a:pt x="8727" y="1122"/>
                    <a:pt x="8906" y="993"/>
                  </a:cubicBezTo>
                  <a:lnTo>
                    <a:pt x="9174" y="814"/>
                  </a:lnTo>
                  <a:lnTo>
                    <a:pt x="9433" y="616"/>
                  </a:lnTo>
                  <a:cubicBezTo>
                    <a:pt x="9611" y="477"/>
                    <a:pt x="9780" y="348"/>
                    <a:pt x="9929" y="189"/>
                  </a:cubicBezTo>
                  <a:lnTo>
                    <a:pt x="97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4732675" y="939850"/>
              <a:ext cx="162125" cy="56875"/>
            </a:xfrm>
            <a:custGeom>
              <a:avLst/>
              <a:gdLst/>
              <a:ahLst/>
              <a:cxnLst/>
              <a:rect l="l" t="t" r="r" b="b"/>
              <a:pathLst>
                <a:path w="6485" h="2275" extrusionOk="0">
                  <a:moveTo>
                    <a:pt x="6296" y="1"/>
                  </a:moveTo>
                  <a:cubicBezTo>
                    <a:pt x="6216" y="110"/>
                    <a:pt x="6107" y="200"/>
                    <a:pt x="6008" y="299"/>
                  </a:cubicBezTo>
                  <a:cubicBezTo>
                    <a:pt x="5908" y="388"/>
                    <a:pt x="5819" y="497"/>
                    <a:pt x="5710" y="586"/>
                  </a:cubicBezTo>
                  <a:cubicBezTo>
                    <a:pt x="5491" y="756"/>
                    <a:pt x="5273" y="954"/>
                    <a:pt x="5035" y="1093"/>
                  </a:cubicBezTo>
                  <a:lnTo>
                    <a:pt x="4677" y="1331"/>
                  </a:lnTo>
                  <a:lnTo>
                    <a:pt x="4290" y="1520"/>
                  </a:lnTo>
                  <a:lnTo>
                    <a:pt x="4101" y="1619"/>
                  </a:lnTo>
                  <a:cubicBezTo>
                    <a:pt x="4032" y="1649"/>
                    <a:pt x="3962" y="1679"/>
                    <a:pt x="3893" y="1698"/>
                  </a:cubicBezTo>
                  <a:lnTo>
                    <a:pt x="3486" y="1848"/>
                  </a:lnTo>
                  <a:cubicBezTo>
                    <a:pt x="3347" y="1897"/>
                    <a:pt x="3208" y="1917"/>
                    <a:pt x="3069" y="1957"/>
                  </a:cubicBezTo>
                  <a:cubicBezTo>
                    <a:pt x="2920" y="1976"/>
                    <a:pt x="2781" y="2026"/>
                    <a:pt x="2632" y="2036"/>
                  </a:cubicBezTo>
                  <a:cubicBezTo>
                    <a:pt x="2384" y="2053"/>
                    <a:pt x="2136" y="2100"/>
                    <a:pt x="1889" y="2100"/>
                  </a:cubicBezTo>
                  <a:cubicBezTo>
                    <a:pt x="1849" y="2100"/>
                    <a:pt x="1808" y="2098"/>
                    <a:pt x="1768" y="2096"/>
                  </a:cubicBezTo>
                  <a:lnTo>
                    <a:pt x="1331" y="2096"/>
                  </a:lnTo>
                  <a:cubicBezTo>
                    <a:pt x="1192" y="2086"/>
                    <a:pt x="1043" y="2066"/>
                    <a:pt x="904" y="2046"/>
                  </a:cubicBezTo>
                  <a:cubicBezTo>
                    <a:pt x="616" y="2026"/>
                    <a:pt x="338" y="1957"/>
                    <a:pt x="60" y="1897"/>
                  </a:cubicBezTo>
                  <a:lnTo>
                    <a:pt x="1" y="2165"/>
                  </a:lnTo>
                  <a:cubicBezTo>
                    <a:pt x="288" y="2205"/>
                    <a:pt x="586" y="2254"/>
                    <a:pt x="884" y="2254"/>
                  </a:cubicBezTo>
                  <a:cubicBezTo>
                    <a:pt x="1034" y="2265"/>
                    <a:pt x="1182" y="2274"/>
                    <a:pt x="1331" y="2274"/>
                  </a:cubicBezTo>
                  <a:lnTo>
                    <a:pt x="1778" y="2254"/>
                  </a:lnTo>
                  <a:cubicBezTo>
                    <a:pt x="2076" y="2254"/>
                    <a:pt x="2364" y="2195"/>
                    <a:pt x="2662" y="2155"/>
                  </a:cubicBezTo>
                  <a:cubicBezTo>
                    <a:pt x="2801" y="2146"/>
                    <a:pt x="2949" y="2096"/>
                    <a:pt x="3088" y="2066"/>
                  </a:cubicBezTo>
                  <a:cubicBezTo>
                    <a:pt x="3238" y="2026"/>
                    <a:pt x="3377" y="2007"/>
                    <a:pt x="3525" y="1957"/>
                  </a:cubicBezTo>
                  <a:cubicBezTo>
                    <a:pt x="3794" y="1857"/>
                    <a:pt x="4081" y="1778"/>
                    <a:pt x="4339" y="1639"/>
                  </a:cubicBezTo>
                  <a:lnTo>
                    <a:pt x="4737" y="1451"/>
                  </a:lnTo>
                  <a:lnTo>
                    <a:pt x="5114" y="1232"/>
                  </a:lnTo>
                  <a:cubicBezTo>
                    <a:pt x="5372" y="1093"/>
                    <a:pt x="5601" y="904"/>
                    <a:pt x="5839" y="745"/>
                  </a:cubicBezTo>
                  <a:cubicBezTo>
                    <a:pt x="5958" y="666"/>
                    <a:pt x="6058" y="557"/>
                    <a:pt x="6166" y="467"/>
                  </a:cubicBezTo>
                  <a:cubicBezTo>
                    <a:pt x="6276" y="368"/>
                    <a:pt x="6395" y="289"/>
                    <a:pt x="6484" y="180"/>
                  </a:cubicBezTo>
                  <a:lnTo>
                    <a:pt x="629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4773400" y="926950"/>
              <a:ext cx="110725" cy="52650"/>
            </a:xfrm>
            <a:custGeom>
              <a:avLst/>
              <a:gdLst/>
              <a:ahLst/>
              <a:cxnLst/>
              <a:rect l="l" t="t" r="r" b="b"/>
              <a:pathLst>
                <a:path w="4429" h="2106" extrusionOk="0">
                  <a:moveTo>
                    <a:pt x="4220" y="1"/>
                  </a:moveTo>
                  <a:cubicBezTo>
                    <a:pt x="4111" y="160"/>
                    <a:pt x="3981" y="288"/>
                    <a:pt x="3853" y="438"/>
                  </a:cubicBezTo>
                  <a:cubicBezTo>
                    <a:pt x="3783" y="507"/>
                    <a:pt x="3703" y="566"/>
                    <a:pt x="3624" y="626"/>
                  </a:cubicBezTo>
                  <a:lnTo>
                    <a:pt x="3396" y="815"/>
                  </a:lnTo>
                  <a:cubicBezTo>
                    <a:pt x="3068" y="1043"/>
                    <a:pt x="2721" y="1241"/>
                    <a:pt x="2344" y="1391"/>
                  </a:cubicBezTo>
                  <a:cubicBezTo>
                    <a:pt x="1976" y="1550"/>
                    <a:pt x="1598" y="1689"/>
                    <a:pt x="1201" y="1768"/>
                  </a:cubicBezTo>
                  <a:cubicBezTo>
                    <a:pt x="1003" y="1817"/>
                    <a:pt x="804" y="1817"/>
                    <a:pt x="606" y="1828"/>
                  </a:cubicBezTo>
                  <a:cubicBezTo>
                    <a:pt x="525" y="1835"/>
                    <a:pt x="444" y="1850"/>
                    <a:pt x="363" y="1850"/>
                  </a:cubicBezTo>
                  <a:cubicBezTo>
                    <a:pt x="344" y="1850"/>
                    <a:pt x="326" y="1849"/>
                    <a:pt x="308" y="1847"/>
                  </a:cubicBezTo>
                  <a:lnTo>
                    <a:pt x="10" y="1837"/>
                  </a:lnTo>
                  <a:lnTo>
                    <a:pt x="0" y="2106"/>
                  </a:lnTo>
                  <a:lnTo>
                    <a:pt x="0" y="2106"/>
                  </a:lnTo>
                  <a:lnTo>
                    <a:pt x="318" y="2086"/>
                  </a:lnTo>
                  <a:cubicBezTo>
                    <a:pt x="417" y="2086"/>
                    <a:pt x="517" y="2056"/>
                    <a:pt x="625" y="2036"/>
                  </a:cubicBezTo>
                  <a:cubicBezTo>
                    <a:pt x="824" y="2006"/>
                    <a:pt x="1033" y="1976"/>
                    <a:pt x="1231" y="1917"/>
                  </a:cubicBezTo>
                  <a:cubicBezTo>
                    <a:pt x="1629" y="1808"/>
                    <a:pt x="2015" y="1658"/>
                    <a:pt x="2393" y="1500"/>
                  </a:cubicBezTo>
                  <a:cubicBezTo>
                    <a:pt x="2770" y="1341"/>
                    <a:pt x="3138" y="1152"/>
                    <a:pt x="3485" y="944"/>
                  </a:cubicBezTo>
                  <a:lnTo>
                    <a:pt x="3734" y="775"/>
                  </a:lnTo>
                  <a:lnTo>
                    <a:pt x="3862" y="685"/>
                  </a:lnTo>
                  <a:lnTo>
                    <a:pt x="3981" y="586"/>
                  </a:lnTo>
                  <a:lnTo>
                    <a:pt x="4210" y="378"/>
                  </a:lnTo>
                  <a:lnTo>
                    <a:pt x="4319" y="279"/>
                  </a:lnTo>
                  <a:lnTo>
                    <a:pt x="4429" y="160"/>
                  </a:lnTo>
                  <a:lnTo>
                    <a:pt x="42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4803675" y="917750"/>
              <a:ext cx="69525" cy="43475"/>
            </a:xfrm>
            <a:custGeom>
              <a:avLst/>
              <a:gdLst/>
              <a:ahLst/>
              <a:cxnLst/>
              <a:rect l="l" t="t" r="r" b="b"/>
              <a:pathLst>
                <a:path w="2781" h="1739" extrusionOk="0">
                  <a:moveTo>
                    <a:pt x="2602" y="1"/>
                  </a:moveTo>
                  <a:cubicBezTo>
                    <a:pt x="2532" y="100"/>
                    <a:pt x="2433" y="190"/>
                    <a:pt x="2353" y="279"/>
                  </a:cubicBezTo>
                  <a:cubicBezTo>
                    <a:pt x="2264" y="369"/>
                    <a:pt x="2175" y="458"/>
                    <a:pt x="2075" y="537"/>
                  </a:cubicBezTo>
                  <a:lnTo>
                    <a:pt x="1768" y="775"/>
                  </a:lnTo>
                  <a:lnTo>
                    <a:pt x="1440" y="974"/>
                  </a:lnTo>
                  <a:cubicBezTo>
                    <a:pt x="1391" y="1004"/>
                    <a:pt x="1331" y="1044"/>
                    <a:pt x="1272" y="1073"/>
                  </a:cubicBezTo>
                  <a:lnTo>
                    <a:pt x="1102" y="1153"/>
                  </a:lnTo>
                  <a:cubicBezTo>
                    <a:pt x="983" y="1203"/>
                    <a:pt x="864" y="1252"/>
                    <a:pt x="745" y="1292"/>
                  </a:cubicBezTo>
                  <a:cubicBezTo>
                    <a:pt x="497" y="1362"/>
                    <a:pt x="248" y="1441"/>
                    <a:pt x="1" y="1461"/>
                  </a:cubicBezTo>
                  <a:lnTo>
                    <a:pt x="60" y="1739"/>
                  </a:lnTo>
                  <a:cubicBezTo>
                    <a:pt x="318" y="1659"/>
                    <a:pt x="557" y="1530"/>
                    <a:pt x="795" y="1441"/>
                  </a:cubicBezTo>
                  <a:lnTo>
                    <a:pt x="1152" y="1262"/>
                  </a:lnTo>
                  <a:lnTo>
                    <a:pt x="1331" y="1173"/>
                  </a:lnTo>
                  <a:cubicBezTo>
                    <a:pt x="1380" y="1143"/>
                    <a:pt x="1440" y="1103"/>
                    <a:pt x="1499" y="1073"/>
                  </a:cubicBezTo>
                  <a:cubicBezTo>
                    <a:pt x="1609" y="1004"/>
                    <a:pt x="1718" y="945"/>
                    <a:pt x="1837" y="875"/>
                  </a:cubicBezTo>
                  <a:cubicBezTo>
                    <a:pt x="1947" y="806"/>
                    <a:pt x="2056" y="726"/>
                    <a:pt x="2165" y="656"/>
                  </a:cubicBezTo>
                  <a:cubicBezTo>
                    <a:pt x="2274" y="597"/>
                    <a:pt x="2373" y="508"/>
                    <a:pt x="2483" y="428"/>
                  </a:cubicBezTo>
                  <a:cubicBezTo>
                    <a:pt x="2582" y="349"/>
                    <a:pt x="2691" y="279"/>
                    <a:pt x="2781" y="190"/>
                  </a:cubicBezTo>
                  <a:lnTo>
                    <a:pt x="26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4824275" y="905600"/>
              <a:ext cx="36025" cy="26075"/>
            </a:xfrm>
            <a:custGeom>
              <a:avLst/>
              <a:gdLst/>
              <a:ahLst/>
              <a:cxnLst/>
              <a:rect l="l" t="t" r="r" b="b"/>
              <a:pathLst>
                <a:path w="1441" h="1043" extrusionOk="0">
                  <a:moveTo>
                    <a:pt x="1271" y="1"/>
                  </a:moveTo>
                  <a:cubicBezTo>
                    <a:pt x="1172" y="90"/>
                    <a:pt x="1093" y="189"/>
                    <a:pt x="1004" y="279"/>
                  </a:cubicBezTo>
                  <a:cubicBezTo>
                    <a:pt x="924" y="378"/>
                    <a:pt x="805" y="438"/>
                    <a:pt x="706" y="507"/>
                  </a:cubicBezTo>
                  <a:cubicBezTo>
                    <a:pt x="646" y="546"/>
                    <a:pt x="596" y="577"/>
                    <a:pt x="536" y="606"/>
                  </a:cubicBezTo>
                  <a:lnTo>
                    <a:pt x="368" y="685"/>
                  </a:lnTo>
                  <a:cubicBezTo>
                    <a:pt x="249" y="725"/>
                    <a:pt x="130" y="775"/>
                    <a:pt x="0" y="795"/>
                  </a:cubicBezTo>
                  <a:lnTo>
                    <a:pt x="119" y="1043"/>
                  </a:lnTo>
                  <a:cubicBezTo>
                    <a:pt x="239" y="983"/>
                    <a:pt x="328" y="884"/>
                    <a:pt x="437" y="824"/>
                  </a:cubicBezTo>
                  <a:cubicBezTo>
                    <a:pt x="497" y="785"/>
                    <a:pt x="547" y="745"/>
                    <a:pt x="606" y="716"/>
                  </a:cubicBezTo>
                  <a:cubicBezTo>
                    <a:pt x="656" y="676"/>
                    <a:pt x="715" y="636"/>
                    <a:pt x="765" y="606"/>
                  </a:cubicBezTo>
                  <a:cubicBezTo>
                    <a:pt x="874" y="527"/>
                    <a:pt x="993" y="477"/>
                    <a:pt x="1103" y="398"/>
                  </a:cubicBezTo>
                  <a:cubicBezTo>
                    <a:pt x="1202" y="328"/>
                    <a:pt x="1331" y="268"/>
                    <a:pt x="1440" y="199"/>
                  </a:cubicBezTo>
                  <a:lnTo>
                    <a:pt x="127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4827750" y="894200"/>
              <a:ext cx="23125" cy="19875"/>
            </a:xfrm>
            <a:custGeom>
              <a:avLst/>
              <a:gdLst/>
              <a:ahLst/>
              <a:cxnLst/>
              <a:rect l="l" t="t" r="r" b="b"/>
              <a:pathLst>
                <a:path w="925" h="795" extrusionOk="0">
                  <a:moveTo>
                    <a:pt x="745" y="0"/>
                  </a:moveTo>
                  <a:cubicBezTo>
                    <a:pt x="666" y="139"/>
                    <a:pt x="556" y="268"/>
                    <a:pt x="437" y="367"/>
                  </a:cubicBezTo>
                  <a:lnTo>
                    <a:pt x="229" y="486"/>
                  </a:lnTo>
                  <a:cubicBezTo>
                    <a:pt x="159" y="526"/>
                    <a:pt x="80" y="546"/>
                    <a:pt x="0" y="566"/>
                  </a:cubicBezTo>
                  <a:lnTo>
                    <a:pt x="130" y="794"/>
                  </a:lnTo>
                  <a:cubicBezTo>
                    <a:pt x="199" y="744"/>
                    <a:pt x="249" y="675"/>
                    <a:pt x="309" y="616"/>
                  </a:cubicBezTo>
                  <a:cubicBezTo>
                    <a:pt x="368" y="556"/>
                    <a:pt x="437" y="506"/>
                    <a:pt x="507" y="457"/>
                  </a:cubicBezTo>
                  <a:cubicBezTo>
                    <a:pt x="626" y="357"/>
                    <a:pt x="765" y="268"/>
                    <a:pt x="924" y="199"/>
                  </a:cubicBezTo>
                  <a:lnTo>
                    <a:pt x="74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4611550" y="575700"/>
              <a:ext cx="409350" cy="252475"/>
            </a:xfrm>
            <a:custGeom>
              <a:avLst/>
              <a:gdLst/>
              <a:ahLst/>
              <a:cxnLst/>
              <a:rect l="l" t="t" r="r" b="b"/>
              <a:pathLst>
                <a:path w="16374" h="10099" extrusionOk="0">
                  <a:moveTo>
                    <a:pt x="7000" y="1"/>
                  </a:moveTo>
                  <a:lnTo>
                    <a:pt x="6285" y="11"/>
                  </a:lnTo>
                  <a:cubicBezTo>
                    <a:pt x="6047" y="11"/>
                    <a:pt x="5809" y="51"/>
                    <a:pt x="5570" y="80"/>
                  </a:cubicBezTo>
                  <a:cubicBezTo>
                    <a:pt x="5332" y="110"/>
                    <a:pt x="5104" y="140"/>
                    <a:pt x="4866" y="199"/>
                  </a:cubicBezTo>
                  <a:cubicBezTo>
                    <a:pt x="4637" y="249"/>
                    <a:pt x="4399" y="298"/>
                    <a:pt x="4171" y="358"/>
                  </a:cubicBezTo>
                  <a:lnTo>
                    <a:pt x="3496" y="587"/>
                  </a:lnTo>
                  <a:cubicBezTo>
                    <a:pt x="3277" y="656"/>
                    <a:pt x="3059" y="766"/>
                    <a:pt x="2840" y="854"/>
                  </a:cubicBezTo>
                  <a:cubicBezTo>
                    <a:pt x="2631" y="944"/>
                    <a:pt x="2413" y="1044"/>
                    <a:pt x="2205" y="1163"/>
                  </a:cubicBezTo>
                  <a:cubicBezTo>
                    <a:pt x="2006" y="1282"/>
                    <a:pt x="1797" y="1381"/>
                    <a:pt x="1599" y="1510"/>
                  </a:cubicBezTo>
                  <a:cubicBezTo>
                    <a:pt x="1400" y="1639"/>
                    <a:pt x="1212" y="1778"/>
                    <a:pt x="1023" y="1917"/>
                  </a:cubicBezTo>
                  <a:cubicBezTo>
                    <a:pt x="1023" y="1917"/>
                    <a:pt x="1022" y="1917"/>
                    <a:pt x="1022" y="1917"/>
                  </a:cubicBezTo>
                  <a:cubicBezTo>
                    <a:pt x="992" y="1917"/>
                    <a:pt x="487" y="2364"/>
                    <a:pt x="487" y="2364"/>
                  </a:cubicBezTo>
                  <a:cubicBezTo>
                    <a:pt x="487" y="2364"/>
                    <a:pt x="358" y="2493"/>
                    <a:pt x="228" y="2612"/>
                  </a:cubicBezTo>
                  <a:cubicBezTo>
                    <a:pt x="120" y="2751"/>
                    <a:pt x="0" y="2880"/>
                    <a:pt x="0" y="2880"/>
                  </a:cubicBezTo>
                  <a:lnTo>
                    <a:pt x="228" y="3029"/>
                  </a:lnTo>
                  <a:cubicBezTo>
                    <a:pt x="228" y="3029"/>
                    <a:pt x="338" y="2910"/>
                    <a:pt x="437" y="2781"/>
                  </a:cubicBezTo>
                  <a:lnTo>
                    <a:pt x="676" y="2542"/>
                  </a:lnTo>
                  <a:cubicBezTo>
                    <a:pt x="676" y="2542"/>
                    <a:pt x="1141" y="2105"/>
                    <a:pt x="1171" y="2105"/>
                  </a:cubicBezTo>
                  <a:cubicBezTo>
                    <a:pt x="1171" y="2105"/>
                    <a:pt x="1172" y="2105"/>
                    <a:pt x="1172" y="2106"/>
                  </a:cubicBezTo>
                  <a:cubicBezTo>
                    <a:pt x="1351" y="1967"/>
                    <a:pt x="1539" y="1828"/>
                    <a:pt x="1728" y="1699"/>
                  </a:cubicBezTo>
                  <a:cubicBezTo>
                    <a:pt x="1916" y="1569"/>
                    <a:pt x="2115" y="1461"/>
                    <a:pt x="2314" y="1341"/>
                  </a:cubicBezTo>
                  <a:cubicBezTo>
                    <a:pt x="2512" y="1222"/>
                    <a:pt x="2721" y="1123"/>
                    <a:pt x="2929" y="1033"/>
                  </a:cubicBezTo>
                  <a:cubicBezTo>
                    <a:pt x="3138" y="934"/>
                    <a:pt x="3346" y="825"/>
                    <a:pt x="3565" y="755"/>
                  </a:cubicBezTo>
                  <a:lnTo>
                    <a:pt x="4220" y="517"/>
                  </a:lnTo>
                  <a:cubicBezTo>
                    <a:pt x="4449" y="457"/>
                    <a:pt x="4677" y="408"/>
                    <a:pt x="4905" y="348"/>
                  </a:cubicBezTo>
                  <a:cubicBezTo>
                    <a:pt x="5133" y="289"/>
                    <a:pt x="5362" y="259"/>
                    <a:pt x="5590" y="229"/>
                  </a:cubicBezTo>
                  <a:cubicBezTo>
                    <a:pt x="5828" y="199"/>
                    <a:pt x="6057" y="159"/>
                    <a:pt x="6296" y="150"/>
                  </a:cubicBezTo>
                  <a:cubicBezTo>
                    <a:pt x="6534" y="140"/>
                    <a:pt x="6762" y="130"/>
                    <a:pt x="7000" y="130"/>
                  </a:cubicBezTo>
                  <a:cubicBezTo>
                    <a:pt x="7238" y="140"/>
                    <a:pt x="7477" y="159"/>
                    <a:pt x="7705" y="170"/>
                  </a:cubicBezTo>
                  <a:cubicBezTo>
                    <a:pt x="8648" y="279"/>
                    <a:pt x="9592" y="497"/>
                    <a:pt x="10466" y="894"/>
                  </a:cubicBezTo>
                  <a:cubicBezTo>
                    <a:pt x="11339" y="1282"/>
                    <a:pt x="12174" y="1788"/>
                    <a:pt x="12898" y="2414"/>
                  </a:cubicBezTo>
                  <a:cubicBezTo>
                    <a:pt x="13613" y="3049"/>
                    <a:pt x="14248" y="3784"/>
                    <a:pt x="14755" y="4598"/>
                  </a:cubicBezTo>
                  <a:cubicBezTo>
                    <a:pt x="15241" y="5422"/>
                    <a:pt x="15619" y="6315"/>
                    <a:pt x="15857" y="7249"/>
                  </a:cubicBezTo>
                  <a:cubicBezTo>
                    <a:pt x="16066" y="8182"/>
                    <a:pt x="16115" y="9126"/>
                    <a:pt x="16066" y="10059"/>
                  </a:cubicBezTo>
                  <a:lnTo>
                    <a:pt x="16324" y="10099"/>
                  </a:lnTo>
                  <a:cubicBezTo>
                    <a:pt x="16373" y="9126"/>
                    <a:pt x="16284" y="8142"/>
                    <a:pt x="16055" y="7189"/>
                  </a:cubicBezTo>
                  <a:cubicBezTo>
                    <a:pt x="15797" y="6246"/>
                    <a:pt x="15400" y="5353"/>
                    <a:pt x="14884" y="4519"/>
                  </a:cubicBezTo>
                  <a:cubicBezTo>
                    <a:pt x="14358" y="3694"/>
                    <a:pt x="13712" y="2959"/>
                    <a:pt x="12977" y="2324"/>
                  </a:cubicBezTo>
                  <a:cubicBezTo>
                    <a:pt x="12243" y="1689"/>
                    <a:pt x="11399" y="1183"/>
                    <a:pt x="10515" y="785"/>
                  </a:cubicBezTo>
                  <a:cubicBezTo>
                    <a:pt x="9632" y="388"/>
                    <a:pt x="8668" y="159"/>
                    <a:pt x="7715" y="51"/>
                  </a:cubicBezTo>
                  <a:cubicBezTo>
                    <a:pt x="7477" y="31"/>
                    <a:pt x="7238" y="11"/>
                    <a:pt x="70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4621475" y="590850"/>
              <a:ext cx="377325" cy="172525"/>
            </a:xfrm>
            <a:custGeom>
              <a:avLst/>
              <a:gdLst/>
              <a:ahLst/>
              <a:cxnLst/>
              <a:rect l="l" t="t" r="r" b="b"/>
              <a:pathLst>
                <a:path w="15093" h="6901" extrusionOk="0">
                  <a:moveTo>
                    <a:pt x="6296" y="1"/>
                  </a:moveTo>
                  <a:lnTo>
                    <a:pt x="5700" y="10"/>
                  </a:lnTo>
                  <a:lnTo>
                    <a:pt x="5114" y="80"/>
                  </a:lnTo>
                  <a:lnTo>
                    <a:pt x="4816" y="120"/>
                  </a:lnTo>
                  <a:cubicBezTo>
                    <a:pt x="4727" y="129"/>
                    <a:pt x="4628" y="160"/>
                    <a:pt x="4528" y="179"/>
                  </a:cubicBezTo>
                  <a:lnTo>
                    <a:pt x="3952" y="308"/>
                  </a:lnTo>
                  <a:cubicBezTo>
                    <a:pt x="3763" y="358"/>
                    <a:pt x="3575" y="418"/>
                    <a:pt x="3386" y="487"/>
                  </a:cubicBezTo>
                  <a:lnTo>
                    <a:pt x="3108" y="577"/>
                  </a:lnTo>
                  <a:lnTo>
                    <a:pt x="2840" y="696"/>
                  </a:lnTo>
                  <a:lnTo>
                    <a:pt x="2304" y="924"/>
                  </a:lnTo>
                  <a:lnTo>
                    <a:pt x="1797" y="1212"/>
                  </a:lnTo>
                  <a:cubicBezTo>
                    <a:pt x="1708" y="1261"/>
                    <a:pt x="1629" y="1311"/>
                    <a:pt x="1539" y="1361"/>
                  </a:cubicBezTo>
                  <a:lnTo>
                    <a:pt x="1301" y="1519"/>
                  </a:lnTo>
                  <a:cubicBezTo>
                    <a:pt x="1142" y="1639"/>
                    <a:pt x="983" y="1748"/>
                    <a:pt x="835" y="1867"/>
                  </a:cubicBezTo>
                  <a:cubicBezTo>
                    <a:pt x="537" y="2115"/>
                    <a:pt x="248" y="2373"/>
                    <a:pt x="1" y="2671"/>
                  </a:cubicBezTo>
                  <a:lnTo>
                    <a:pt x="209" y="2830"/>
                  </a:lnTo>
                  <a:lnTo>
                    <a:pt x="387" y="2622"/>
                  </a:lnTo>
                  <a:cubicBezTo>
                    <a:pt x="447" y="2552"/>
                    <a:pt x="517" y="2492"/>
                    <a:pt x="586" y="2423"/>
                  </a:cubicBezTo>
                  <a:cubicBezTo>
                    <a:pt x="716" y="2294"/>
                    <a:pt x="855" y="2175"/>
                    <a:pt x="994" y="2046"/>
                  </a:cubicBezTo>
                  <a:cubicBezTo>
                    <a:pt x="1133" y="1927"/>
                    <a:pt x="1281" y="1817"/>
                    <a:pt x="1430" y="1708"/>
                  </a:cubicBezTo>
                  <a:lnTo>
                    <a:pt x="1658" y="1539"/>
                  </a:lnTo>
                  <a:lnTo>
                    <a:pt x="1907" y="1391"/>
                  </a:lnTo>
                  <a:lnTo>
                    <a:pt x="2393" y="1102"/>
                  </a:lnTo>
                  <a:lnTo>
                    <a:pt x="2920" y="855"/>
                  </a:lnTo>
                  <a:cubicBezTo>
                    <a:pt x="3009" y="815"/>
                    <a:pt x="3088" y="775"/>
                    <a:pt x="3178" y="735"/>
                  </a:cubicBezTo>
                  <a:lnTo>
                    <a:pt x="3456" y="646"/>
                  </a:lnTo>
                  <a:cubicBezTo>
                    <a:pt x="3635" y="577"/>
                    <a:pt x="3813" y="507"/>
                    <a:pt x="4002" y="457"/>
                  </a:cubicBezTo>
                  <a:lnTo>
                    <a:pt x="4568" y="318"/>
                  </a:lnTo>
                  <a:cubicBezTo>
                    <a:pt x="4657" y="299"/>
                    <a:pt x="4756" y="268"/>
                    <a:pt x="4846" y="259"/>
                  </a:cubicBezTo>
                  <a:lnTo>
                    <a:pt x="5134" y="219"/>
                  </a:lnTo>
                  <a:cubicBezTo>
                    <a:pt x="5332" y="189"/>
                    <a:pt x="5521" y="160"/>
                    <a:pt x="5709" y="140"/>
                  </a:cubicBezTo>
                  <a:lnTo>
                    <a:pt x="6296" y="129"/>
                  </a:lnTo>
                  <a:lnTo>
                    <a:pt x="6594" y="120"/>
                  </a:lnTo>
                  <a:lnTo>
                    <a:pt x="6881" y="140"/>
                  </a:lnTo>
                  <a:lnTo>
                    <a:pt x="7467" y="179"/>
                  </a:lnTo>
                  <a:cubicBezTo>
                    <a:pt x="7656" y="209"/>
                    <a:pt x="7854" y="248"/>
                    <a:pt x="8043" y="279"/>
                  </a:cubicBezTo>
                  <a:cubicBezTo>
                    <a:pt x="8242" y="318"/>
                    <a:pt x="8430" y="348"/>
                    <a:pt x="8619" y="407"/>
                  </a:cubicBezTo>
                  <a:lnTo>
                    <a:pt x="9195" y="577"/>
                  </a:lnTo>
                  <a:cubicBezTo>
                    <a:pt x="9374" y="646"/>
                    <a:pt x="9562" y="725"/>
                    <a:pt x="9741" y="805"/>
                  </a:cubicBezTo>
                  <a:lnTo>
                    <a:pt x="10009" y="914"/>
                  </a:lnTo>
                  <a:cubicBezTo>
                    <a:pt x="10108" y="954"/>
                    <a:pt x="10188" y="1003"/>
                    <a:pt x="10277" y="1053"/>
                  </a:cubicBezTo>
                  <a:lnTo>
                    <a:pt x="10793" y="1331"/>
                  </a:lnTo>
                  <a:lnTo>
                    <a:pt x="11290" y="1669"/>
                  </a:lnTo>
                  <a:cubicBezTo>
                    <a:pt x="11369" y="1718"/>
                    <a:pt x="11448" y="1778"/>
                    <a:pt x="11528" y="1837"/>
                  </a:cubicBezTo>
                  <a:lnTo>
                    <a:pt x="11766" y="2016"/>
                  </a:lnTo>
                  <a:cubicBezTo>
                    <a:pt x="11916" y="2145"/>
                    <a:pt x="12064" y="2264"/>
                    <a:pt x="12213" y="2403"/>
                  </a:cubicBezTo>
                  <a:lnTo>
                    <a:pt x="12630" y="2821"/>
                  </a:lnTo>
                  <a:cubicBezTo>
                    <a:pt x="12769" y="2960"/>
                    <a:pt x="12898" y="3108"/>
                    <a:pt x="13017" y="3257"/>
                  </a:cubicBezTo>
                  <a:cubicBezTo>
                    <a:pt x="13147" y="3416"/>
                    <a:pt x="13275" y="3565"/>
                    <a:pt x="13385" y="3724"/>
                  </a:cubicBezTo>
                  <a:cubicBezTo>
                    <a:pt x="13603" y="4052"/>
                    <a:pt x="13831" y="4369"/>
                    <a:pt x="14001" y="4717"/>
                  </a:cubicBezTo>
                  <a:cubicBezTo>
                    <a:pt x="14387" y="5402"/>
                    <a:pt x="14646" y="6146"/>
                    <a:pt x="14824" y="6901"/>
                  </a:cubicBezTo>
                  <a:lnTo>
                    <a:pt x="15093" y="6841"/>
                  </a:lnTo>
                  <a:cubicBezTo>
                    <a:pt x="14884" y="6067"/>
                    <a:pt x="14596" y="5312"/>
                    <a:pt x="14189" y="4617"/>
                  </a:cubicBezTo>
                  <a:cubicBezTo>
                    <a:pt x="14001" y="4260"/>
                    <a:pt x="13762" y="3942"/>
                    <a:pt x="13534" y="3615"/>
                  </a:cubicBezTo>
                  <a:cubicBezTo>
                    <a:pt x="13414" y="3456"/>
                    <a:pt x="13275" y="3307"/>
                    <a:pt x="13147" y="3148"/>
                  </a:cubicBezTo>
                  <a:cubicBezTo>
                    <a:pt x="13017" y="2999"/>
                    <a:pt x="12889" y="2850"/>
                    <a:pt x="12739" y="2711"/>
                  </a:cubicBezTo>
                  <a:lnTo>
                    <a:pt x="12313" y="2294"/>
                  </a:lnTo>
                  <a:cubicBezTo>
                    <a:pt x="12163" y="2155"/>
                    <a:pt x="12005" y="2036"/>
                    <a:pt x="11846" y="1907"/>
                  </a:cubicBezTo>
                  <a:lnTo>
                    <a:pt x="11618" y="1718"/>
                  </a:lnTo>
                  <a:lnTo>
                    <a:pt x="11369" y="1559"/>
                  </a:lnTo>
                  <a:lnTo>
                    <a:pt x="10863" y="1232"/>
                  </a:lnTo>
                  <a:lnTo>
                    <a:pt x="10327" y="944"/>
                  </a:lnTo>
                  <a:cubicBezTo>
                    <a:pt x="10237" y="904"/>
                    <a:pt x="10158" y="855"/>
                    <a:pt x="10058" y="805"/>
                  </a:cubicBezTo>
                  <a:lnTo>
                    <a:pt x="9780" y="696"/>
                  </a:lnTo>
                  <a:cubicBezTo>
                    <a:pt x="9602" y="616"/>
                    <a:pt x="9413" y="537"/>
                    <a:pt x="9224" y="477"/>
                  </a:cubicBezTo>
                  <a:lnTo>
                    <a:pt x="8648" y="299"/>
                  </a:lnTo>
                  <a:cubicBezTo>
                    <a:pt x="8460" y="239"/>
                    <a:pt x="8262" y="199"/>
                    <a:pt x="8073" y="169"/>
                  </a:cubicBezTo>
                  <a:cubicBezTo>
                    <a:pt x="7874" y="129"/>
                    <a:pt x="7675" y="90"/>
                    <a:pt x="7477" y="70"/>
                  </a:cubicBezTo>
                  <a:lnTo>
                    <a:pt x="6891" y="21"/>
                  </a:lnTo>
                  <a:lnTo>
                    <a:pt x="65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4628925" y="604650"/>
              <a:ext cx="317750" cy="83275"/>
            </a:xfrm>
            <a:custGeom>
              <a:avLst/>
              <a:gdLst/>
              <a:ahLst/>
              <a:cxnLst/>
              <a:rect l="l" t="t" r="r" b="b"/>
              <a:pathLst>
                <a:path w="12710" h="3331" extrusionOk="0">
                  <a:moveTo>
                    <a:pt x="6086" y="0"/>
                  </a:moveTo>
                  <a:cubicBezTo>
                    <a:pt x="4973" y="0"/>
                    <a:pt x="3860" y="227"/>
                    <a:pt x="2840" y="650"/>
                  </a:cubicBezTo>
                  <a:cubicBezTo>
                    <a:pt x="1748" y="1126"/>
                    <a:pt x="785" y="1832"/>
                    <a:pt x="1" y="2666"/>
                  </a:cubicBezTo>
                  <a:lnTo>
                    <a:pt x="199" y="2854"/>
                  </a:lnTo>
                  <a:cubicBezTo>
                    <a:pt x="924" y="2000"/>
                    <a:pt x="1847" y="1285"/>
                    <a:pt x="2909" y="789"/>
                  </a:cubicBezTo>
                  <a:cubicBezTo>
                    <a:pt x="3893" y="348"/>
                    <a:pt x="4987" y="119"/>
                    <a:pt x="6089" y="119"/>
                  </a:cubicBezTo>
                  <a:cubicBezTo>
                    <a:pt x="6178" y="119"/>
                    <a:pt x="6267" y="121"/>
                    <a:pt x="6355" y="124"/>
                  </a:cubicBezTo>
                  <a:cubicBezTo>
                    <a:pt x="7547" y="144"/>
                    <a:pt x="8738" y="481"/>
                    <a:pt x="9791" y="1037"/>
                  </a:cubicBezTo>
                  <a:cubicBezTo>
                    <a:pt x="10853" y="1603"/>
                    <a:pt x="11776" y="2388"/>
                    <a:pt x="12491" y="3331"/>
                  </a:cubicBezTo>
                  <a:lnTo>
                    <a:pt x="12710" y="3162"/>
                  </a:lnTo>
                  <a:cubicBezTo>
                    <a:pt x="11925" y="2218"/>
                    <a:pt x="10952" y="1444"/>
                    <a:pt x="9860" y="898"/>
                  </a:cubicBezTo>
                  <a:cubicBezTo>
                    <a:pt x="8768" y="362"/>
                    <a:pt x="7566" y="34"/>
                    <a:pt x="6355" y="5"/>
                  </a:cubicBezTo>
                  <a:cubicBezTo>
                    <a:pt x="6265" y="2"/>
                    <a:pt x="6176" y="0"/>
                    <a:pt x="608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4642325" y="620075"/>
              <a:ext cx="248500" cy="61650"/>
            </a:xfrm>
            <a:custGeom>
              <a:avLst/>
              <a:gdLst/>
              <a:ahLst/>
              <a:cxnLst/>
              <a:rect l="l" t="t" r="r" b="b"/>
              <a:pathLst>
                <a:path w="9940" h="2466" extrusionOk="0">
                  <a:moveTo>
                    <a:pt x="5523" y="0"/>
                  </a:moveTo>
                  <a:cubicBezTo>
                    <a:pt x="5261" y="0"/>
                    <a:pt x="4998" y="14"/>
                    <a:pt x="4736" y="43"/>
                  </a:cubicBezTo>
                  <a:cubicBezTo>
                    <a:pt x="3843" y="132"/>
                    <a:pt x="2969" y="400"/>
                    <a:pt x="2165" y="798"/>
                  </a:cubicBezTo>
                  <a:cubicBezTo>
                    <a:pt x="1967" y="877"/>
                    <a:pt x="1778" y="996"/>
                    <a:pt x="1579" y="1105"/>
                  </a:cubicBezTo>
                  <a:cubicBezTo>
                    <a:pt x="1391" y="1204"/>
                    <a:pt x="1212" y="1334"/>
                    <a:pt x="1033" y="1462"/>
                  </a:cubicBezTo>
                  <a:lnTo>
                    <a:pt x="755" y="1641"/>
                  </a:lnTo>
                  <a:lnTo>
                    <a:pt x="497" y="1850"/>
                  </a:lnTo>
                  <a:cubicBezTo>
                    <a:pt x="328" y="1979"/>
                    <a:pt x="149" y="2108"/>
                    <a:pt x="1" y="2277"/>
                  </a:cubicBezTo>
                  <a:lnTo>
                    <a:pt x="179" y="2466"/>
                  </a:lnTo>
                  <a:cubicBezTo>
                    <a:pt x="318" y="2307"/>
                    <a:pt x="487" y="2168"/>
                    <a:pt x="646" y="2029"/>
                  </a:cubicBezTo>
                  <a:lnTo>
                    <a:pt x="884" y="1820"/>
                  </a:lnTo>
                  <a:lnTo>
                    <a:pt x="1152" y="1632"/>
                  </a:lnTo>
                  <a:cubicBezTo>
                    <a:pt x="1321" y="1502"/>
                    <a:pt x="1490" y="1363"/>
                    <a:pt x="1678" y="1264"/>
                  </a:cubicBezTo>
                  <a:cubicBezTo>
                    <a:pt x="1867" y="1145"/>
                    <a:pt x="2046" y="1026"/>
                    <a:pt x="2245" y="937"/>
                  </a:cubicBezTo>
                  <a:cubicBezTo>
                    <a:pt x="3009" y="529"/>
                    <a:pt x="3863" y="242"/>
                    <a:pt x="4756" y="152"/>
                  </a:cubicBezTo>
                  <a:cubicBezTo>
                    <a:pt x="4986" y="126"/>
                    <a:pt x="5218" y="114"/>
                    <a:pt x="5449" y="114"/>
                  </a:cubicBezTo>
                  <a:cubicBezTo>
                    <a:pt x="6108" y="114"/>
                    <a:pt x="6768" y="214"/>
                    <a:pt x="7408" y="390"/>
                  </a:cubicBezTo>
                  <a:cubicBezTo>
                    <a:pt x="8262" y="628"/>
                    <a:pt x="9076" y="1026"/>
                    <a:pt x="9780" y="1542"/>
                  </a:cubicBezTo>
                  <a:lnTo>
                    <a:pt x="9939" y="1323"/>
                  </a:lnTo>
                  <a:cubicBezTo>
                    <a:pt x="9185" y="817"/>
                    <a:pt x="8331" y="440"/>
                    <a:pt x="7448" y="231"/>
                  </a:cubicBezTo>
                  <a:cubicBezTo>
                    <a:pt x="6813" y="83"/>
                    <a:pt x="6168" y="0"/>
                    <a:pt x="552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4654475" y="633300"/>
              <a:ext cx="162375" cy="56875"/>
            </a:xfrm>
            <a:custGeom>
              <a:avLst/>
              <a:gdLst/>
              <a:ahLst/>
              <a:cxnLst/>
              <a:rect l="l" t="t" r="r" b="b"/>
              <a:pathLst>
                <a:path w="6495" h="2275" extrusionOk="0">
                  <a:moveTo>
                    <a:pt x="5164" y="0"/>
                  </a:moveTo>
                  <a:lnTo>
                    <a:pt x="4718" y="20"/>
                  </a:lnTo>
                  <a:cubicBezTo>
                    <a:pt x="4420" y="20"/>
                    <a:pt x="4122" y="80"/>
                    <a:pt x="3833" y="119"/>
                  </a:cubicBezTo>
                  <a:cubicBezTo>
                    <a:pt x="3685" y="130"/>
                    <a:pt x="3546" y="179"/>
                    <a:pt x="3397" y="209"/>
                  </a:cubicBezTo>
                  <a:cubicBezTo>
                    <a:pt x="3258" y="249"/>
                    <a:pt x="3109" y="269"/>
                    <a:pt x="2970" y="318"/>
                  </a:cubicBezTo>
                  <a:cubicBezTo>
                    <a:pt x="2692" y="417"/>
                    <a:pt x="2404" y="497"/>
                    <a:pt x="2146" y="636"/>
                  </a:cubicBezTo>
                  <a:lnTo>
                    <a:pt x="1748" y="825"/>
                  </a:lnTo>
                  <a:lnTo>
                    <a:pt x="1371" y="1043"/>
                  </a:lnTo>
                  <a:cubicBezTo>
                    <a:pt x="1113" y="1182"/>
                    <a:pt x="885" y="1370"/>
                    <a:pt x="647" y="1529"/>
                  </a:cubicBezTo>
                  <a:cubicBezTo>
                    <a:pt x="537" y="1619"/>
                    <a:pt x="428" y="1718"/>
                    <a:pt x="319" y="1807"/>
                  </a:cubicBezTo>
                  <a:cubicBezTo>
                    <a:pt x="219" y="1907"/>
                    <a:pt x="100" y="1986"/>
                    <a:pt x="1" y="2096"/>
                  </a:cubicBezTo>
                  <a:lnTo>
                    <a:pt x="190" y="2274"/>
                  </a:lnTo>
                  <a:cubicBezTo>
                    <a:pt x="279" y="2165"/>
                    <a:pt x="388" y="2076"/>
                    <a:pt x="477" y="1976"/>
                  </a:cubicBezTo>
                  <a:cubicBezTo>
                    <a:pt x="577" y="1887"/>
                    <a:pt x="676" y="1778"/>
                    <a:pt x="786" y="1688"/>
                  </a:cubicBezTo>
                  <a:cubicBezTo>
                    <a:pt x="1004" y="1520"/>
                    <a:pt x="1212" y="1321"/>
                    <a:pt x="1450" y="1182"/>
                  </a:cubicBezTo>
                  <a:lnTo>
                    <a:pt x="1818" y="944"/>
                  </a:lnTo>
                  <a:lnTo>
                    <a:pt x="2196" y="755"/>
                  </a:lnTo>
                  <a:lnTo>
                    <a:pt x="2394" y="655"/>
                  </a:lnTo>
                  <a:cubicBezTo>
                    <a:pt x="2454" y="626"/>
                    <a:pt x="2523" y="606"/>
                    <a:pt x="2593" y="576"/>
                  </a:cubicBezTo>
                  <a:lnTo>
                    <a:pt x="2999" y="427"/>
                  </a:lnTo>
                  <a:cubicBezTo>
                    <a:pt x="3138" y="377"/>
                    <a:pt x="3288" y="358"/>
                    <a:pt x="3427" y="328"/>
                  </a:cubicBezTo>
                  <a:cubicBezTo>
                    <a:pt x="3566" y="298"/>
                    <a:pt x="3705" y="249"/>
                    <a:pt x="3853" y="238"/>
                  </a:cubicBezTo>
                  <a:cubicBezTo>
                    <a:pt x="4101" y="221"/>
                    <a:pt x="4349" y="175"/>
                    <a:pt x="4597" y="175"/>
                  </a:cubicBezTo>
                  <a:cubicBezTo>
                    <a:pt x="4637" y="175"/>
                    <a:pt x="4677" y="176"/>
                    <a:pt x="4718" y="179"/>
                  </a:cubicBezTo>
                  <a:lnTo>
                    <a:pt x="5154" y="179"/>
                  </a:lnTo>
                  <a:cubicBezTo>
                    <a:pt x="5303" y="189"/>
                    <a:pt x="5442" y="209"/>
                    <a:pt x="5581" y="229"/>
                  </a:cubicBezTo>
                  <a:cubicBezTo>
                    <a:pt x="5869" y="249"/>
                    <a:pt x="6147" y="318"/>
                    <a:pt x="6425" y="377"/>
                  </a:cubicBezTo>
                  <a:lnTo>
                    <a:pt x="6494" y="110"/>
                  </a:lnTo>
                  <a:cubicBezTo>
                    <a:pt x="6197" y="70"/>
                    <a:pt x="5909" y="20"/>
                    <a:pt x="5601" y="20"/>
                  </a:cubicBezTo>
                  <a:cubicBezTo>
                    <a:pt x="5452" y="10"/>
                    <a:pt x="5313" y="0"/>
                    <a:pt x="516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4665400" y="650425"/>
              <a:ext cx="110500" cy="52650"/>
            </a:xfrm>
            <a:custGeom>
              <a:avLst/>
              <a:gdLst/>
              <a:ahLst/>
              <a:cxnLst/>
              <a:rect l="l" t="t" r="r" b="b"/>
              <a:pathLst>
                <a:path w="4420" h="2106" extrusionOk="0">
                  <a:moveTo>
                    <a:pt x="4420" y="1"/>
                  </a:moveTo>
                  <a:lnTo>
                    <a:pt x="4111" y="20"/>
                  </a:lnTo>
                  <a:cubicBezTo>
                    <a:pt x="4003" y="30"/>
                    <a:pt x="3903" y="50"/>
                    <a:pt x="3804" y="70"/>
                  </a:cubicBezTo>
                  <a:cubicBezTo>
                    <a:pt x="3595" y="109"/>
                    <a:pt x="3387" y="129"/>
                    <a:pt x="3188" y="189"/>
                  </a:cubicBezTo>
                  <a:cubicBezTo>
                    <a:pt x="2791" y="298"/>
                    <a:pt x="2404" y="447"/>
                    <a:pt x="2037" y="606"/>
                  </a:cubicBezTo>
                  <a:cubicBezTo>
                    <a:pt x="1659" y="765"/>
                    <a:pt x="1291" y="954"/>
                    <a:pt x="944" y="1162"/>
                  </a:cubicBezTo>
                  <a:lnTo>
                    <a:pt x="686" y="1331"/>
                  </a:lnTo>
                  <a:lnTo>
                    <a:pt x="557" y="1420"/>
                  </a:lnTo>
                  <a:lnTo>
                    <a:pt x="438" y="1519"/>
                  </a:lnTo>
                  <a:lnTo>
                    <a:pt x="219" y="1728"/>
                  </a:lnTo>
                  <a:lnTo>
                    <a:pt x="100" y="1828"/>
                  </a:lnTo>
                  <a:lnTo>
                    <a:pt x="1" y="1947"/>
                  </a:lnTo>
                  <a:lnTo>
                    <a:pt x="199" y="2106"/>
                  </a:lnTo>
                  <a:cubicBezTo>
                    <a:pt x="309" y="1956"/>
                    <a:pt x="448" y="1817"/>
                    <a:pt x="577" y="1669"/>
                  </a:cubicBezTo>
                  <a:cubicBezTo>
                    <a:pt x="646" y="1599"/>
                    <a:pt x="716" y="1539"/>
                    <a:pt x="795" y="1480"/>
                  </a:cubicBezTo>
                  <a:lnTo>
                    <a:pt x="1024" y="1291"/>
                  </a:lnTo>
                  <a:cubicBezTo>
                    <a:pt x="1351" y="1063"/>
                    <a:pt x="1709" y="864"/>
                    <a:pt x="2076" y="716"/>
                  </a:cubicBezTo>
                  <a:cubicBezTo>
                    <a:pt x="2443" y="557"/>
                    <a:pt x="2831" y="418"/>
                    <a:pt x="3228" y="348"/>
                  </a:cubicBezTo>
                  <a:cubicBezTo>
                    <a:pt x="3427" y="288"/>
                    <a:pt x="3625" y="288"/>
                    <a:pt x="3824" y="279"/>
                  </a:cubicBezTo>
                  <a:cubicBezTo>
                    <a:pt x="3923" y="268"/>
                    <a:pt x="4022" y="259"/>
                    <a:pt x="4122" y="259"/>
                  </a:cubicBezTo>
                  <a:lnTo>
                    <a:pt x="4420" y="268"/>
                  </a:lnTo>
                  <a:lnTo>
                    <a:pt x="44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4676100" y="668800"/>
              <a:ext cx="69750" cy="43450"/>
            </a:xfrm>
            <a:custGeom>
              <a:avLst/>
              <a:gdLst/>
              <a:ahLst/>
              <a:cxnLst/>
              <a:rect l="l" t="t" r="r" b="b"/>
              <a:pathLst>
                <a:path w="2790" h="1738" extrusionOk="0">
                  <a:moveTo>
                    <a:pt x="2721" y="0"/>
                  </a:moveTo>
                  <a:cubicBezTo>
                    <a:pt x="2472" y="80"/>
                    <a:pt x="2234" y="208"/>
                    <a:pt x="1986" y="298"/>
                  </a:cubicBezTo>
                  <a:cubicBezTo>
                    <a:pt x="1867" y="358"/>
                    <a:pt x="1757" y="427"/>
                    <a:pt x="1638" y="477"/>
                  </a:cubicBezTo>
                  <a:lnTo>
                    <a:pt x="1459" y="566"/>
                  </a:lnTo>
                  <a:cubicBezTo>
                    <a:pt x="1400" y="596"/>
                    <a:pt x="1350" y="636"/>
                    <a:pt x="1291" y="665"/>
                  </a:cubicBezTo>
                  <a:cubicBezTo>
                    <a:pt x="1172" y="735"/>
                    <a:pt x="1062" y="795"/>
                    <a:pt x="943" y="864"/>
                  </a:cubicBezTo>
                  <a:cubicBezTo>
                    <a:pt x="844" y="934"/>
                    <a:pt x="735" y="1013"/>
                    <a:pt x="625" y="1082"/>
                  </a:cubicBezTo>
                  <a:cubicBezTo>
                    <a:pt x="506" y="1142"/>
                    <a:pt x="407" y="1232"/>
                    <a:pt x="307" y="1311"/>
                  </a:cubicBezTo>
                  <a:cubicBezTo>
                    <a:pt x="208" y="1390"/>
                    <a:pt x="99" y="1460"/>
                    <a:pt x="0" y="1549"/>
                  </a:cubicBezTo>
                  <a:lnTo>
                    <a:pt x="179" y="1738"/>
                  </a:lnTo>
                  <a:cubicBezTo>
                    <a:pt x="258" y="1638"/>
                    <a:pt x="347" y="1559"/>
                    <a:pt x="437" y="1460"/>
                  </a:cubicBezTo>
                  <a:cubicBezTo>
                    <a:pt x="526" y="1371"/>
                    <a:pt x="616" y="1281"/>
                    <a:pt x="715" y="1201"/>
                  </a:cubicBezTo>
                  <a:lnTo>
                    <a:pt x="1013" y="963"/>
                  </a:lnTo>
                  <a:lnTo>
                    <a:pt x="1340" y="765"/>
                  </a:lnTo>
                  <a:cubicBezTo>
                    <a:pt x="1400" y="735"/>
                    <a:pt x="1450" y="695"/>
                    <a:pt x="1509" y="665"/>
                  </a:cubicBezTo>
                  <a:lnTo>
                    <a:pt x="1688" y="596"/>
                  </a:lnTo>
                  <a:cubicBezTo>
                    <a:pt x="1807" y="546"/>
                    <a:pt x="1926" y="487"/>
                    <a:pt x="2045" y="447"/>
                  </a:cubicBezTo>
                  <a:cubicBezTo>
                    <a:pt x="2293" y="378"/>
                    <a:pt x="2532" y="298"/>
                    <a:pt x="2790" y="278"/>
                  </a:cubicBezTo>
                  <a:lnTo>
                    <a:pt x="27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4689225" y="698325"/>
              <a:ext cx="35775" cy="26100"/>
            </a:xfrm>
            <a:custGeom>
              <a:avLst/>
              <a:gdLst/>
              <a:ahLst/>
              <a:cxnLst/>
              <a:rect l="l" t="t" r="r" b="b"/>
              <a:pathLst>
                <a:path w="1431" h="1044" extrusionOk="0">
                  <a:moveTo>
                    <a:pt x="1322" y="1"/>
                  </a:moveTo>
                  <a:cubicBezTo>
                    <a:pt x="1203" y="60"/>
                    <a:pt x="1103" y="159"/>
                    <a:pt x="994" y="229"/>
                  </a:cubicBezTo>
                  <a:cubicBezTo>
                    <a:pt x="945" y="259"/>
                    <a:pt x="885" y="298"/>
                    <a:pt x="825" y="329"/>
                  </a:cubicBezTo>
                  <a:cubicBezTo>
                    <a:pt x="775" y="368"/>
                    <a:pt x="726" y="408"/>
                    <a:pt x="667" y="437"/>
                  </a:cubicBezTo>
                  <a:cubicBezTo>
                    <a:pt x="567" y="517"/>
                    <a:pt x="438" y="567"/>
                    <a:pt x="338" y="646"/>
                  </a:cubicBezTo>
                  <a:cubicBezTo>
                    <a:pt x="230" y="715"/>
                    <a:pt x="111" y="775"/>
                    <a:pt x="1" y="854"/>
                  </a:cubicBezTo>
                  <a:lnTo>
                    <a:pt x="170" y="1043"/>
                  </a:lnTo>
                  <a:cubicBezTo>
                    <a:pt x="259" y="954"/>
                    <a:pt x="338" y="854"/>
                    <a:pt x="428" y="765"/>
                  </a:cubicBezTo>
                  <a:cubicBezTo>
                    <a:pt x="517" y="676"/>
                    <a:pt x="627" y="616"/>
                    <a:pt x="736" y="537"/>
                  </a:cubicBezTo>
                  <a:cubicBezTo>
                    <a:pt x="786" y="497"/>
                    <a:pt x="835" y="468"/>
                    <a:pt x="895" y="437"/>
                  </a:cubicBezTo>
                  <a:lnTo>
                    <a:pt x="1073" y="358"/>
                  </a:lnTo>
                  <a:cubicBezTo>
                    <a:pt x="1192" y="318"/>
                    <a:pt x="1312" y="269"/>
                    <a:pt x="1431" y="249"/>
                  </a:cubicBezTo>
                  <a:lnTo>
                    <a:pt x="132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4698425" y="715950"/>
              <a:ext cx="23100" cy="19900"/>
            </a:xfrm>
            <a:custGeom>
              <a:avLst/>
              <a:gdLst/>
              <a:ahLst/>
              <a:cxnLst/>
              <a:rect l="l" t="t" r="r" b="b"/>
              <a:pathLst>
                <a:path w="924" h="796" extrusionOk="0">
                  <a:moveTo>
                    <a:pt x="795" y="1"/>
                  </a:moveTo>
                  <a:cubicBezTo>
                    <a:pt x="725" y="50"/>
                    <a:pt x="676" y="120"/>
                    <a:pt x="616" y="180"/>
                  </a:cubicBezTo>
                  <a:cubicBezTo>
                    <a:pt x="557" y="239"/>
                    <a:pt x="497" y="288"/>
                    <a:pt x="427" y="338"/>
                  </a:cubicBezTo>
                  <a:cubicBezTo>
                    <a:pt x="299" y="438"/>
                    <a:pt x="160" y="537"/>
                    <a:pt x="1" y="597"/>
                  </a:cubicBezTo>
                  <a:lnTo>
                    <a:pt x="179" y="795"/>
                  </a:lnTo>
                  <a:cubicBezTo>
                    <a:pt x="268" y="666"/>
                    <a:pt x="368" y="527"/>
                    <a:pt x="497" y="427"/>
                  </a:cubicBezTo>
                  <a:cubicBezTo>
                    <a:pt x="557" y="388"/>
                    <a:pt x="626" y="348"/>
                    <a:pt x="705" y="308"/>
                  </a:cubicBezTo>
                  <a:cubicBezTo>
                    <a:pt x="775" y="279"/>
                    <a:pt x="844" y="249"/>
                    <a:pt x="924" y="239"/>
                  </a:cubicBezTo>
                  <a:lnTo>
                    <a:pt x="79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5881975" y="1341725"/>
              <a:ext cx="103525" cy="75750"/>
            </a:xfrm>
            <a:custGeom>
              <a:avLst/>
              <a:gdLst/>
              <a:ahLst/>
              <a:cxnLst/>
              <a:rect l="l" t="t" r="r" b="b"/>
              <a:pathLst>
                <a:path w="4141" h="3030" extrusionOk="0">
                  <a:moveTo>
                    <a:pt x="248" y="1"/>
                  </a:moveTo>
                  <a:lnTo>
                    <a:pt x="1" y="21"/>
                  </a:lnTo>
                  <a:cubicBezTo>
                    <a:pt x="30" y="249"/>
                    <a:pt x="50" y="477"/>
                    <a:pt x="80" y="706"/>
                  </a:cubicBezTo>
                  <a:cubicBezTo>
                    <a:pt x="109" y="934"/>
                    <a:pt x="120" y="1163"/>
                    <a:pt x="140" y="1391"/>
                  </a:cubicBezTo>
                  <a:lnTo>
                    <a:pt x="140" y="1520"/>
                  </a:lnTo>
                  <a:cubicBezTo>
                    <a:pt x="149" y="1540"/>
                    <a:pt x="140" y="1570"/>
                    <a:pt x="149" y="1580"/>
                  </a:cubicBezTo>
                  <a:lnTo>
                    <a:pt x="219" y="1589"/>
                  </a:lnTo>
                  <a:lnTo>
                    <a:pt x="427" y="1620"/>
                  </a:lnTo>
                  <a:lnTo>
                    <a:pt x="775" y="1679"/>
                  </a:lnTo>
                  <a:lnTo>
                    <a:pt x="1113" y="1739"/>
                  </a:lnTo>
                  <a:cubicBezTo>
                    <a:pt x="1232" y="1759"/>
                    <a:pt x="1341" y="1808"/>
                    <a:pt x="1450" y="1838"/>
                  </a:cubicBezTo>
                  <a:lnTo>
                    <a:pt x="2125" y="2056"/>
                  </a:lnTo>
                  <a:cubicBezTo>
                    <a:pt x="2344" y="2136"/>
                    <a:pt x="2562" y="2235"/>
                    <a:pt x="2770" y="2334"/>
                  </a:cubicBezTo>
                  <a:cubicBezTo>
                    <a:pt x="2989" y="2434"/>
                    <a:pt x="3207" y="2543"/>
                    <a:pt x="3416" y="2662"/>
                  </a:cubicBezTo>
                  <a:cubicBezTo>
                    <a:pt x="3615" y="2781"/>
                    <a:pt x="3823" y="2900"/>
                    <a:pt x="4021" y="3030"/>
                  </a:cubicBezTo>
                  <a:lnTo>
                    <a:pt x="4141" y="2721"/>
                  </a:lnTo>
                  <a:cubicBezTo>
                    <a:pt x="3704" y="2543"/>
                    <a:pt x="3277" y="2334"/>
                    <a:pt x="2830" y="2176"/>
                  </a:cubicBezTo>
                  <a:cubicBezTo>
                    <a:pt x="2602" y="2086"/>
                    <a:pt x="2383" y="2006"/>
                    <a:pt x="2155" y="1927"/>
                  </a:cubicBezTo>
                  <a:lnTo>
                    <a:pt x="1480" y="1728"/>
                  </a:lnTo>
                  <a:cubicBezTo>
                    <a:pt x="1371" y="1689"/>
                    <a:pt x="1261" y="1649"/>
                    <a:pt x="1142" y="1629"/>
                  </a:cubicBezTo>
                  <a:lnTo>
                    <a:pt x="795" y="1560"/>
                  </a:lnTo>
                  <a:lnTo>
                    <a:pt x="447" y="1490"/>
                  </a:lnTo>
                  <a:lnTo>
                    <a:pt x="298" y="1461"/>
                  </a:lnTo>
                  <a:lnTo>
                    <a:pt x="279" y="1461"/>
                  </a:lnTo>
                  <a:lnTo>
                    <a:pt x="279" y="1441"/>
                  </a:lnTo>
                  <a:lnTo>
                    <a:pt x="279" y="1391"/>
                  </a:lnTo>
                  <a:cubicBezTo>
                    <a:pt x="279" y="1163"/>
                    <a:pt x="288" y="925"/>
                    <a:pt x="279" y="696"/>
                  </a:cubicBezTo>
                  <a:cubicBezTo>
                    <a:pt x="268" y="458"/>
                    <a:pt x="259" y="230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5864100" y="1443775"/>
              <a:ext cx="116425" cy="51650"/>
            </a:xfrm>
            <a:custGeom>
              <a:avLst/>
              <a:gdLst/>
              <a:ahLst/>
              <a:cxnLst/>
              <a:rect l="l" t="t" r="r" b="b"/>
              <a:pathLst>
                <a:path w="4657" h="2066" extrusionOk="0">
                  <a:moveTo>
                    <a:pt x="4617" y="0"/>
                  </a:moveTo>
                  <a:cubicBezTo>
                    <a:pt x="4161" y="149"/>
                    <a:pt x="3704" y="298"/>
                    <a:pt x="3237" y="387"/>
                  </a:cubicBezTo>
                  <a:cubicBezTo>
                    <a:pt x="3009" y="427"/>
                    <a:pt x="2770" y="477"/>
                    <a:pt x="2542" y="506"/>
                  </a:cubicBezTo>
                  <a:lnTo>
                    <a:pt x="1837" y="566"/>
                  </a:lnTo>
                  <a:cubicBezTo>
                    <a:pt x="1741" y="566"/>
                    <a:pt x="1645" y="578"/>
                    <a:pt x="1549" y="578"/>
                  </a:cubicBezTo>
                  <a:cubicBezTo>
                    <a:pt x="1526" y="578"/>
                    <a:pt x="1503" y="578"/>
                    <a:pt x="1480" y="576"/>
                  </a:cubicBezTo>
                  <a:lnTo>
                    <a:pt x="1133" y="556"/>
                  </a:lnTo>
                  <a:lnTo>
                    <a:pt x="785" y="536"/>
                  </a:lnTo>
                  <a:lnTo>
                    <a:pt x="577" y="516"/>
                  </a:lnTo>
                  <a:lnTo>
                    <a:pt x="507" y="516"/>
                  </a:lnTo>
                  <a:cubicBezTo>
                    <a:pt x="497" y="516"/>
                    <a:pt x="497" y="546"/>
                    <a:pt x="487" y="566"/>
                  </a:cubicBezTo>
                  <a:cubicBezTo>
                    <a:pt x="487" y="566"/>
                    <a:pt x="477" y="596"/>
                    <a:pt x="477" y="625"/>
                  </a:cubicBezTo>
                  <a:lnTo>
                    <a:pt x="457" y="685"/>
                  </a:lnTo>
                  <a:cubicBezTo>
                    <a:pt x="387" y="913"/>
                    <a:pt x="318" y="1132"/>
                    <a:pt x="239" y="1350"/>
                  </a:cubicBezTo>
                  <a:cubicBezTo>
                    <a:pt x="159" y="1558"/>
                    <a:pt x="80" y="1777"/>
                    <a:pt x="1" y="1986"/>
                  </a:cubicBezTo>
                  <a:lnTo>
                    <a:pt x="239" y="2065"/>
                  </a:lnTo>
                  <a:cubicBezTo>
                    <a:pt x="298" y="1847"/>
                    <a:pt x="368" y="1618"/>
                    <a:pt x="437" y="1400"/>
                  </a:cubicBezTo>
                  <a:cubicBezTo>
                    <a:pt x="487" y="1172"/>
                    <a:pt x="546" y="953"/>
                    <a:pt x="596" y="724"/>
                  </a:cubicBezTo>
                  <a:lnTo>
                    <a:pt x="606" y="675"/>
                  </a:lnTo>
                  <a:cubicBezTo>
                    <a:pt x="616" y="665"/>
                    <a:pt x="616" y="655"/>
                    <a:pt x="616" y="655"/>
                  </a:cubicBezTo>
                  <a:lnTo>
                    <a:pt x="636" y="655"/>
                  </a:lnTo>
                  <a:lnTo>
                    <a:pt x="775" y="665"/>
                  </a:lnTo>
                  <a:lnTo>
                    <a:pt x="1133" y="675"/>
                  </a:lnTo>
                  <a:lnTo>
                    <a:pt x="1480" y="685"/>
                  </a:lnTo>
                  <a:cubicBezTo>
                    <a:pt x="1515" y="688"/>
                    <a:pt x="1550" y="689"/>
                    <a:pt x="1585" y="689"/>
                  </a:cubicBezTo>
                  <a:cubicBezTo>
                    <a:pt x="1669" y="689"/>
                    <a:pt x="1753" y="682"/>
                    <a:pt x="1837" y="675"/>
                  </a:cubicBezTo>
                  <a:lnTo>
                    <a:pt x="2542" y="635"/>
                  </a:lnTo>
                  <a:cubicBezTo>
                    <a:pt x="2781" y="605"/>
                    <a:pt x="3019" y="585"/>
                    <a:pt x="3257" y="546"/>
                  </a:cubicBezTo>
                  <a:cubicBezTo>
                    <a:pt x="3734" y="496"/>
                    <a:pt x="4191" y="397"/>
                    <a:pt x="4657" y="318"/>
                  </a:cubicBezTo>
                  <a:lnTo>
                    <a:pt x="461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5800550" y="1346950"/>
              <a:ext cx="21375" cy="127850"/>
            </a:xfrm>
            <a:custGeom>
              <a:avLst/>
              <a:gdLst/>
              <a:ahLst/>
              <a:cxnLst/>
              <a:rect l="l" t="t" r="r" b="b"/>
              <a:pathLst>
                <a:path w="855" h="5114" extrusionOk="0">
                  <a:moveTo>
                    <a:pt x="844" y="1"/>
                  </a:moveTo>
                  <a:lnTo>
                    <a:pt x="597" y="21"/>
                  </a:lnTo>
                  <a:cubicBezTo>
                    <a:pt x="616" y="229"/>
                    <a:pt x="636" y="438"/>
                    <a:pt x="656" y="656"/>
                  </a:cubicBezTo>
                  <a:cubicBezTo>
                    <a:pt x="666" y="864"/>
                    <a:pt x="676" y="1073"/>
                    <a:pt x="685" y="1291"/>
                  </a:cubicBezTo>
                  <a:cubicBezTo>
                    <a:pt x="685" y="1500"/>
                    <a:pt x="666" y="1718"/>
                    <a:pt x="666" y="1927"/>
                  </a:cubicBezTo>
                  <a:cubicBezTo>
                    <a:pt x="656" y="2145"/>
                    <a:pt x="626" y="2353"/>
                    <a:pt x="606" y="2572"/>
                  </a:cubicBezTo>
                  <a:cubicBezTo>
                    <a:pt x="586" y="2781"/>
                    <a:pt x="546" y="2989"/>
                    <a:pt x="507" y="3198"/>
                  </a:cubicBezTo>
                  <a:cubicBezTo>
                    <a:pt x="477" y="3416"/>
                    <a:pt x="418" y="3615"/>
                    <a:pt x="368" y="3823"/>
                  </a:cubicBezTo>
                  <a:cubicBezTo>
                    <a:pt x="319" y="4032"/>
                    <a:pt x="249" y="4230"/>
                    <a:pt x="189" y="4439"/>
                  </a:cubicBezTo>
                  <a:cubicBezTo>
                    <a:pt x="189" y="4439"/>
                    <a:pt x="169" y="4508"/>
                    <a:pt x="140" y="4588"/>
                  </a:cubicBezTo>
                  <a:cubicBezTo>
                    <a:pt x="120" y="4657"/>
                    <a:pt x="90" y="4736"/>
                    <a:pt x="90" y="4736"/>
                  </a:cubicBezTo>
                  <a:cubicBezTo>
                    <a:pt x="70" y="4786"/>
                    <a:pt x="50" y="4836"/>
                    <a:pt x="40" y="4886"/>
                  </a:cubicBezTo>
                  <a:lnTo>
                    <a:pt x="1" y="5034"/>
                  </a:lnTo>
                  <a:lnTo>
                    <a:pt x="249" y="5114"/>
                  </a:lnTo>
                  <a:lnTo>
                    <a:pt x="279" y="4945"/>
                  </a:lnTo>
                  <a:lnTo>
                    <a:pt x="308" y="4796"/>
                  </a:lnTo>
                  <a:cubicBezTo>
                    <a:pt x="308" y="4796"/>
                    <a:pt x="328" y="4717"/>
                    <a:pt x="348" y="4647"/>
                  </a:cubicBezTo>
                  <a:lnTo>
                    <a:pt x="388" y="4489"/>
                  </a:lnTo>
                  <a:cubicBezTo>
                    <a:pt x="427" y="4280"/>
                    <a:pt x="477" y="4072"/>
                    <a:pt x="517" y="3853"/>
                  </a:cubicBezTo>
                  <a:cubicBezTo>
                    <a:pt x="546" y="3644"/>
                    <a:pt x="597" y="3436"/>
                    <a:pt x="626" y="3218"/>
                  </a:cubicBezTo>
                  <a:cubicBezTo>
                    <a:pt x="656" y="3009"/>
                    <a:pt x="696" y="2790"/>
                    <a:pt x="716" y="2582"/>
                  </a:cubicBezTo>
                  <a:cubicBezTo>
                    <a:pt x="736" y="2364"/>
                    <a:pt x="765" y="2155"/>
                    <a:pt x="785" y="1936"/>
                  </a:cubicBezTo>
                  <a:cubicBezTo>
                    <a:pt x="795" y="1718"/>
                    <a:pt x="815" y="1510"/>
                    <a:pt x="824" y="1291"/>
                  </a:cubicBezTo>
                  <a:cubicBezTo>
                    <a:pt x="835" y="1073"/>
                    <a:pt x="844" y="864"/>
                    <a:pt x="855" y="646"/>
                  </a:cubicBezTo>
                  <a:cubicBezTo>
                    <a:pt x="855" y="427"/>
                    <a:pt x="855" y="219"/>
                    <a:pt x="84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5776975" y="1348950"/>
              <a:ext cx="20375" cy="118400"/>
            </a:xfrm>
            <a:custGeom>
              <a:avLst/>
              <a:gdLst/>
              <a:ahLst/>
              <a:cxnLst/>
              <a:rect l="l" t="t" r="r" b="b"/>
              <a:pathLst>
                <a:path w="815" h="4736" extrusionOk="0">
                  <a:moveTo>
                    <a:pt x="805" y="0"/>
                  </a:moveTo>
                  <a:lnTo>
                    <a:pt x="556" y="20"/>
                  </a:lnTo>
                  <a:cubicBezTo>
                    <a:pt x="576" y="208"/>
                    <a:pt x="596" y="407"/>
                    <a:pt x="616" y="605"/>
                  </a:cubicBezTo>
                  <a:cubicBezTo>
                    <a:pt x="626" y="794"/>
                    <a:pt x="626" y="993"/>
                    <a:pt x="636" y="1192"/>
                  </a:cubicBezTo>
                  <a:cubicBezTo>
                    <a:pt x="636" y="1390"/>
                    <a:pt x="626" y="1589"/>
                    <a:pt x="626" y="1787"/>
                  </a:cubicBezTo>
                  <a:cubicBezTo>
                    <a:pt x="616" y="1976"/>
                    <a:pt x="586" y="2174"/>
                    <a:pt x="576" y="2373"/>
                  </a:cubicBezTo>
                  <a:cubicBezTo>
                    <a:pt x="547" y="2571"/>
                    <a:pt x="507" y="2760"/>
                    <a:pt x="477" y="2959"/>
                  </a:cubicBezTo>
                  <a:cubicBezTo>
                    <a:pt x="447" y="3158"/>
                    <a:pt x="397" y="3346"/>
                    <a:pt x="348" y="3535"/>
                  </a:cubicBezTo>
                  <a:cubicBezTo>
                    <a:pt x="308" y="3723"/>
                    <a:pt x="238" y="3912"/>
                    <a:pt x="189" y="4100"/>
                  </a:cubicBezTo>
                  <a:cubicBezTo>
                    <a:pt x="189" y="4100"/>
                    <a:pt x="169" y="4170"/>
                    <a:pt x="139" y="4239"/>
                  </a:cubicBezTo>
                  <a:cubicBezTo>
                    <a:pt x="110" y="4309"/>
                    <a:pt x="90" y="4369"/>
                    <a:pt x="90" y="4369"/>
                  </a:cubicBezTo>
                  <a:cubicBezTo>
                    <a:pt x="70" y="4418"/>
                    <a:pt x="60" y="4468"/>
                    <a:pt x="40" y="4517"/>
                  </a:cubicBezTo>
                  <a:lnTo>
                    <a:pt x="0" y="4647"/>
                  </a:lnTo>
                  <a:lnTo>
                    <a:pt x="258" y="4736"/>
                  </a:lnTo>
                  <a:lnTo>
                    <a:pt x="288" y="4577"/>
                  </a:lnTo>
                  <a:cubicBezTo>
                    <a:pt x="288" y="4528"/>
                    <a:pt x="298" y="4488"/>
                    <a:pt x="308" y="4438"/>
                  </a:cubicBezTo>
                  <a:cubicBezTo>
                    <a:pt x="308" y="4438"/>
                    <a:pt x="328" y="4369"/>
                    <a:pt x="348" y="4289"/>
                  </a:cubicBezTo>
                  <a:cubicBezTo>
                    <a:pt x="368" y="4220"/>
                    <a:pt x="377" y="4150"/>
                    <a:pt x="377" y="4150"/>
                  </a:cubicBezTo>
                  <a:cubicBezTo>
                    <a:pt x="417" y="3952"/>
                    <a:pt x="467" y="3763"/>
                    <a:pt x="497" y="3564"/>
                  </a:cubicBezTo>
                  <a:cubicBezTo>
                    <a:pt x="527" y="3366"/>
                    <a:pt x="566" y="3177"/>
                    <a:pt x="596" y="2979"/>
                  </a:cubicBezTo>
                  <a:lnTo>
                    <a:pt x="686" y="2383"/>
                  </a:lnTo>
                  <a:cubicBezTo>
                    <a:pt x="695" y="2185"/>
                    <a:pt x="725" y="1986"/>
                    <a:pt x="745" y="1787"/>
                  </a:cubicBezTo>
                  <a:lnTo>
                    <a:pt x="785" y="1192"/>
                  </a:lnTo>
                  <a:lnTo>
                    <a:pt x="814" y="596"/>
                  </a:lnTo>
                  <a:cubicBezTo>
                    <a:pt x="814" y="397"/>
                    <a:pt x="814" y="199"/>
                    <a:pt x="80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5976550" y="1411225"/>
              <a:ext cx="10700" cy="38750"/>
            </a:xfrm>
            <a:custGeom>
              <a:avLst/>
              <a:gdLst/>
              <a:ahLst/>
              <a:cxnLst/>
              <a:rect l="l" t="t" r="r" b="b"/>
              <a:pathLst>
                <a:path w="428" h="1550" extrusionOk="0">
                  <a:moveTo>
                    <a:pt x="408" y="1"/>
                  </a:moveTo>
                  <a:lnTo>
                    <a:pt x="159" y="111"/>
                  </a:lnTo>
                  <a:cubicBezTo>
                    <a:pt x="159" y="150"/>
                    <a:pt x="189" y="180"/>
                    <a:pt x="199" y="239"/>
                  </a:cubicBezTo>
                  <a:cubicBezTo>
                    <a:pt x="199" y="289"/>
                    <a:pt x="209" y="349"/>
                    <a:pt x="209" y="398"/>
                  </a:cubicBezTo>
                  <a:cubicBezTo>
                    <a:pt x="209" y="517"/>
                    <a:pt x="199" y="636"/>
                    <a:pt x="189" y="766"/>
                  </a:cubicBezTo>
                  <a:cubicBezTo>
                    <a:pt x="189" y="885"/>
                    <a:pt x="169" y="1004"/>
                    <a:pt x="139" y="1113"/>
                  </a:cubicBezTo>
                  <a:lnTo>
                    <a:pt x="80" y="1262"/>
                  </a:lnTo>
                  <a:cubicBezTo>
                    <a:pt x="50" y="1312"/>
                    <a:pt x="20" y="1351"/>
                    <a:pt x="0" y="1381"/>
                  </a:cubicBezTo>
                  <a:lnTo>
                    <a:pt x="238" y="1550"/>
                  </a:lnTo>
                  <a:cubicBezTo>
                    <a:pt x="258" y="1470"/>
                    <a:pt x="269" y="1401"/>
                    <a:pt x="278" y="1331"/>
                  </a:cubicBezTo>
                  <a:lnTo>
                    <a:pt x="288" y="1133"/>
                  </a:lnTo>
                  <a:cubicBezTo>
                    <a:pt x="298" y="1014"/>
                    <a:pt x="308" y="885"/>
                    <a:pt x="308" y="766"/>
                  </a:cubicBezTo>
                  <a:cubicBezTo>
                    <a:pt x="318" y="656"/>
                    <a:pt x="338" y="537"/>
                    <a:pt x="368" y="418"/>
                  </a:cubicBezTo>
                  <a:cubicBezTo>
                    <a:pt x="377" y="358"/>
                    <a:pt x="388" y="289"/>
                    <a:pt x="408" y="230"/>
                  </a:cubicBezTo>
                  <a:cubicBezTo>
                    <a:pt x="408" y="160"/>
                    <a:pt x="427" y="80"/>
                    <a:pt x="4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5834050" y="1392375"/>
              <a:ext cx="50175" cy="41475"/>
            </a:xfrm>
            <a:custGeom>
              <a:avLst/>
              <a:gdLst/>
              <a:ahLst/>
              <a:cxnLst/>
              <a:rect l="l" t="t" r="r" b="b"/>
              <a:pathLst>
                <a:path w="2007" h="1659" extrusionOk="0">
                  <a:moveTo>
                    <a:pt x="275" y="326"/>
                  </a:moveTo>
                  <a:cubicBezTo>
                    <a:pt x="402" y="378"/>
                    <a:pt x="529" y="432"/>
                    <a:pt x="656" y="487"/>
                  </a:cubicBezTo>
                  <a:lnTo>
                    <a:pt x="974" y="636"/>
                  </a:lnTo>
                  <a:lnTo>
                    <a:pt x="1282" y="795"/>
                  </a:lnTo>
                  <a:lnTo>
                    <a:pt x="1589" y="973"/>
                  </a:lnTo>
                  <a:lnTo>
                    <a:pt x="1699" y="1033"/>
                  </a:lnTo>
                  <a:lnTo>
                    <a:pt x="1748" y="1063"/>
                  </a:lnTo>
                  <a:lnTo>
                    <a:pt x="1768" y="1073"/>
                  </a:lnTo>
                  <a:lnTo>
                    <a:pt x="1748" y="1083"/>
                  </a:lnTo>
                  <a:cubicBezTo>
                    <a:pt x="1719" y="1103"/>
                    <a:pt x="1689" y="1112"/>
                    <a:pt x="1659" y="1132"/>
                  </a:cubicBezTo>
                  <a:lnTo>
                    <a:pt x="1600" y="1152"/>
                  </a:lnTo>
                  <a:cubicBezTo>
                    <a:pt x="1570" y="1162"/>
                    <a:pt x="1540" y="1172"/>
                    <a:pt x="1510" y="1172"/>
                  </a:cubicBezTo>
                  <a:cubicBezTo>
                    <a:pt x="1401" y="1202"/>
                    <a:pt x="1282" y="1222"/>
                    <a:pt x="1163" y="1251"/>
                  </a:cubicBezTo>
                  <a:cubicBezTo>
                    <a:pt x="925" y="1301"/>
                    <a:pt x="706" y="1371"/>
                    <a:pt x="477" y="1430"/>
                  </a:cubicBezTo>
                  <a:lnTo>
                    <a:pt x="199" y="1490"/>
                  </a:lnTo>
                  <a:cubicBezTo>
                    <a:pt x="193" y="1490"/>
                    <a:pt x="177" y="1494"/>
                    <a:pt x="168" y="1494"/>
                  </a:cubicBezTo>
                  <a:cubicBezTo>
                    <a:pt x="163" y="1494"/>
                    <a:pt x="160" y="1493"/>
                    <a:pt x="160" y="1490"/>
                  </a:cubicBezTo>
                  <a:lnTo>
                    <a:pt x="170" y="1450"/>
                  </a:lnTo>
                  <a:lnTo>
                    <a:pt x="190" y="1351"/>
                  </a:lnTo>
                  <a:cubicBezTo>
                    <a:pt x="219" y="1143"/>
                    <a:pt x="249" y="934"/>
                    <a:pt x="259" y="726"/>
                  </a:cubicBezTo>
                  <a:cubicBezTo>
                    <a:pt x="265" y="594"/>
                    <a:pt x="276" y="460"/>
                    <a:pt x="275" y="326"/>
                  </a:cubicBezTo>
                  <a:close/>
                  <a:moveTo>
                    <a:pt x="140" y="0"/>
                  </a:moveTo>
                  <a:lnTo>
                    <a:pt x="87" y="110"/>
                  </a:lnTo>
                  <a:lnTo>
                    <a:pt x="87" y="110"/>
                  </a:lnTo>
                  <a:lnTo>
                    <a:pt x="11" y="119"/>
                  </a:lnTo>
                  <a:cubicBezTo>
                    <a:pt x="71" y="507"/>
                    <a:pt x="80" y="914"/>
                    <a:pt x="41" y="1331"/>
                  </a:cubicBezTo>
                  <a:lnTo>
                    <a:pt x="21" y="1529"/>
                  </a:lnTo>
                  <a:lnTo>
                    <a:pt x="11" y="1649"/>
                  </a:lnTo>
                  <a:lnTo>
                    <a:pt x="1" y="1659"/>
                  </a:lnTo>
                  <a:lnTo>
                    <a:pt x="21" y="1659"/>
                  </a:lnTo>
                  <a:lnTo>
                    <a:pt x="51" y="1649"/>
                  </a:lnTo>
                  <a:lnTo>
                    <a:pt x="120" y="1639"/>
                  </a:lnTo>
                  <a:lnTo>
                    <a:pt x="508" y="1529"/>
                  </a:lnTo>
                  <a:cubicBezTo>
                    <a:pt x="736" y="1480"/>
                    <a:pt x="964" y="1401"/>
                    <a:pt x="1192" y="1351"/>
                  </a:cubicBezTo>
                  <a:cubicBezTo>
                    <a:pt x="1302" y="1331"/>
                    <a:pt x="1421" y="1311"/>
                    <a:pt x="1540" y="1282"/>
                  </a:cubicBezTo>
                  <a:cubicBezTo>
                    <a:pt x="1570" y="1271"/>
                    <a:pt x="1600" y="1271"/>
                    <a:pt x="1629" y="1262"/>
                  </a:cubicBezTo>
                  <a:lnTo>
                    <a:pt x="1728" y="1232"/>
                  </a:lnTo>
                  <a:cubicBezTo>
                    <a:pt x="1808" y="1192"/>
                    <a:pt x="1878" y="1162"/>
                    <a:pt x="1947" y="1123"/>
                  </a:cubicBezTo>
                  <a:lnTo>
                    <a:pt x="2006" y="1092"/>
                  </a:lnTo>
                  <a:cubicBezTo>
                    <a:pt x="1987" y="1073"/>
                    <a:pt x="1967" y="1063"/>
                    <a:pt x="1957" y="1053"/>
                  </a:cubicBezTo>
                  <a:lnTo>
                    <a:pt x="1848" y="984"/>
                  </a:lnTo>
                  <a:lnTo>
                    <a:pt x="1669" y="865"/>
                  </a:lnTo>
                  <a:lnTo>
                    <a:pt x="1361" y="675"/>
                  </a:lnTo>
                  <a:lnTo>
                    <a:pt x="1064" y="487"/>
                  </a:lnTo>
                  <a:lnTo>
                    <a:pt x="766" y="318"/>
                  </a:lnTo>
                  <a:cubicBezTo>
                    <a:pt x="557" y="209"/>
                    <a:pt x="349" y="11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5852425" y="1493400"/>
              <a:ext cx="81200" cy="108250"/>
            </a:xfrm>
            <a:custGeom>
              <a:avLst/>
              <a:gdLst/>
              <a:ahLst/>
              <a:cxnLst/>
              <a:rect l="l" t="t" r="r" b="b"/>
              <a:pathLst>
                <a:path w="3248" h="4330" extrusionOk="0">
                  <a:moveTo>
                    <a:pt x="468" y="1"/>
                  </a:moveTo>
                  <a:cubicBezTo>
                    <a:pt x="348" y="438"/>
                    <a:pt x="229" y="884"/>
                    <a:pt x="70" y="1321"/>
                  </a:cubicBezTo>
                  <a:lnTo>
                    <a:pt x="31" y="1440"/>
                  </a:lnTo>
                  <a:cubicBezTo>
                    <a:pt x="20" y="1460"/>
                    <a:pt x="1" y="1480"/>
                    <a:pt x="11" y="1500"/>
                  </a:cubicBezTo>
                  <a:lnTo>
                    <a:pt x="70" y="1539"/>
                  </a:lnTo>
                  <a:lnTo>
                    <a:pt x="249" y="1649"/>
                  </a:lnTo>
                  <a:lnTo>
                    <a:pt x="547" y="1828"/>
                  </a:lnTo>
                  <a:lnTo>
                    <a:pt x="835" y="2016"/>
                  </a:lnTo>
                  <a:cubicBezTo>
                    <a:pt x="934" y="2086"/>
                    <a:pt x="1024" y="2165"/>
                    <a:pt x="1113" y="2234"/>
                  </a:cubicBezTo>
                  <a:lnTo>
                    <a:pt x="1649" y="2691"/>
                  </a:lnTo>
                  <a:cubicBezTo>
                    <a:pt x="1818" y="2860"/>
                    <a:pt x="1977" y="3029"/>
                    <a:pt x="2136" y="3208"/>
                  </a:cubicBezTo>
                  <a:cubicBezTo>
                    <a:pt x="2473" y="3555"/>
                    <a:pt x="2751" y="3942"/>
                    <a:pt x="3029" y="4330"/>
                  </a:cubicBezTo>
                  <a:lnTo>
                    <a:pt x="3248" y="4092"/>
                  </a:lnTo>
                  <a:cubicBezTo>
                    <a:pt x="2920" y="3754"/>
                    <a:pt x="2602" y="3397"/>
                    <a:pt x="2245" y="3079"/>
                  </a:cubicBezTo>
                  <a:cubicBezTo>
                    <a:pt x="2076" y="2920"/>
                    <a:pt x="1907" y="2751"/>
                    <a:pt x="1728" y="2592"/>
                  </a:cubicBezTo>
                  <a:lnTo>
                    <a:pt x="1183" y="2146"/>
                  </a:lnTo>
                  <a:cubicBezTo>
                    <a:pt x="1093" y="2076"/>
                    <a:pt x="1004" y="1996"/>
                    <a:pt x="904" y="1927"/>
                  </a:cubicBezTo>
                  <a:lnTo>
                    <a:pt x="607" y="1729"/>
                  </a:lnTo>
                  <a:lnTo>
                    <a:pt x="309" y="1530"/>
                  </a:lnTo>
                  <a:lnTo>
                    <a:pt x="190" y="1450"/>
                  </a:lnTo>
                  <a:lnTo>
                    <a:pt x="179" y="1440"/>
                  </a:lnTo>
                  <a:lnTo>
                    <a:pt x="179" y="1420"/>
                  </a:lnTo>
                  <a:lnTo>
                    <a:pt x="199" y="1381"/>
                  </a:lnTo>
                  <a:cubicBezTo>
                    <a:pt x="398" y="954"/>
                    <a:pt x="557" y="517"/>
                    <a:pt x="706" y="80"/>
                  </a:cubicBezTo>
                  <a:lnTo>
                    <a:pt x="46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5789625" y="1597175"/>
              <a:ext cx="125625" cy="35275"/>
            </a:xfrm>
            <a:custGeom>
              <a:avLst/>
              <a:gdLst/>
              <a:ahLst/>
              <a:cxnLst/>
              <a:rect l="l" t="t" r="r" b="b"/>
              <a:pathLst>
                <a:path w="5025" h="1411" extrusionOk="0">
                  <a:moveTo>
                    <a:pt x="1034" y="0"/>
                  </a:moveTo>
                  <a:cubicBezTo>
                    <a:pt x="1023" y="0"/>
                    <a:pt x="1014" y="30"/>
                    <a:pt x="994" y="40"/>
                  </a:cubicBezTo>
                  <a:lnTo>
                    <a:pt x="914" y="139"/>
                  </a:lnTo>
                  <a:cubicBezTo>
                    <a:pt x="765" y="318"/>
                    <a:pt x="616" y="497"/>
                    <a:pt x="467" y="665"/>
                  </a:cubicBezTo>
                  <a:cubicBezTo>
                    <a:pt x="308" y="834"/>
                    <a:pt x="149" y="1003"/>
                    <a:pt x="1" y="1162"/>
                  </a:cubicBezTo>
                  <a:lnTo>
                    <a:pt x="189" y="1331"/>
                  </a:lnTo>
                  <a:cubicBezTo>
                    <a:pt x="328" y="1152"/>
                    <a:pt x="477" y="973"/>
                    <a:pt x="626" y="784"/>
                  </a:cubicBezTo>
                  <a:cubicBezTo>
                    <a:pt x="765" y="605"/>
                    <a:pt x="895" y="417"/>
                    <a:pt x="1034" y="228"/>
                  </a:cubicBezTo>
                  <a:lnTo>
                    <a:pt x="1063" y="188"/>
                  </a:lnTo>
                  <a:cubicBezTo>
                    <a:pt x="1063" y="179"/>
                    <a:pt x="1073" y="169"/>
                    <a:pt x="1073" y="169"/>
                  </a:cubicBezTo>
                  <a:lnTo>
                    <a:pt x="1093" y="179"/>
                  </a:lnTo>
                  <a:lnTo>
                    <a:pt x="1222" y="238"/>
                  </a:lnTo>
                  <a:lnTo>
                    <a:pt x="1550" y="387"/>
                  </a:lnTo>
                  <a:lnTo>
                    <a:pt x="1868" y="536"/>
                  </a:lnTo>
                  <a:cubicBezTo>
                    <a:pt x="1976" y="586"/>
                    <a:pt x="2086" y="616"/>
                    <a:pt x="2195" y="656"/>
                  </a:cubicBezTo>
                  <a:lnTo>
                    <a:pt x="2870" y="894"/>
                  </a:lnTo>
                  <a:cubicBezTo>
                    <a:pt x="3099" y="963"/>
                    <a:pt x="3327" y="1023"/>
                    <a:pt x="3556" y="1082"/>
                  </a:cubicBezTo>
                  <a:cubicBezTo>
                    <a:pt x="4012" y="1221"/>
                    <a:pt x="4479" y="1311"/>
                    <a:pt x="4935" y="1410"/>
                  </a:cubicBezTo>
                  <a:lnTo>
                    <a:pt x="5025" y="1102"/>
                  </a:lnTo>
                  <a:cubicBezTo>
                    <a:pt x="4548" y="1062"/>
                    <a:pt x="4072" y="1023"/>
                    <a:pt x="3605" y="923"/>
                  </a:cubicBezTo>
                  <a:cubicBezTo>
                    <a:pt x="3377" y="874"/>
                    <a:pt x="3138" y="834"/>
                    <a:pt x="2910" y="775"/>
                  </a:cubicBezTo>
                  <a:lnTo>
                    <a:pt x="2235" y="546"/>
                  </a:lnTo>
                  <a:cubicBezTo>
                    <a:pt x="2126" y="506"/>
                    <a:pt x="2016" y="477"/>
                    <a:pt x="1907" y="427"/>
                  </a:cubicBezTo>
                  <a:lnTo>
                    <a:pt x="1599" y="278"/>
                  </a:lnTo>
                  <a:lnTo>
                    <a:pt x="1281" y="119"/>
                  </a:lnTo>
                  <a:lnTo>
                    <a:pt x="1103" y="30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5738750" y="1472800"/>
              <a:ext cx="68025" cy="114475"/>
            </a:xfrm>
            <a:custGeom>
              <a:avLst/>
              <a:gdLst/>
              <a:ahLst/>
              <a:cxnLst/>
              <a:rect l="l" t="t" r="r" b="b"/>
              <a:pathLst>
                <a:path w="2721" h="4579" extrusionOk="0">
                  <a:moveTo>
                    <a:pt x="2473" y="0"/>
                  </a:moveTo>
                  <a:cubicBezTo>
                    <a:pt x="2423" y="199"/>
                    <a:pt x="2354" y="397"/>
                    <a:pt x="2294" y="606"/>
                  </a:cubicBezTo>
                  <a:cubicBezTo>
                    <a:pt x="2224" y="805"/>
                    <a:pt x="2145" y="1004"/>
                    <a:pt x="2065" y="1202"/>
                  </a:cubicBezTo>
                  <a:cubicBezTo>
                    <a:pt x="1996" y="1401"/>
                    <a:pt x="1897" y="1589"/>
                    <a:pt x="1807" y="1788"/>
                  </a:cubicBezTo>
                  <a:cubicBezTo>
                    <a:pt x="1718" y="1977"/>
                    <a:pt x="1609" y="2165"/>
                    <a:pt x="1509" y="2354"/>
                  </a:cubicBezTo>
                  <a:cubicBezTo>
                    <a:pt x="1410" y="2542"/>
                    <a:pt x="1291" y="2721"/>
                    <a:pt x="1182" y="2900"/>
                  </a:cubicBezTo>
                  <a:cubicBezTo>
                    <a:pt x="1063" y="3078"/>
                    <a:pt x="933" y="3257"/>
                    <a:pt x="814" y="3426"/>
                  </a:cubicBezTo>
                  <a:cubicBezTo>
                    <a:pt x="675" y="3595"/>
                    <a:pt x="547" y="3764"/>
                    <a:pt x="408" y="3923"/>
                  </a:cubicBezTo>
                  <a:lnTo>
                    <a:pt x="199" y="4161"/>
                  </a:lnTo>
                  <a:cubicBezTo>
                    <a:pt x="159" y="4201"/>
                    <a:pt x="130" y="4240"/>
                    <a:pt x="90" y="4290"/>
                  </a:cubicBezTo>
                  <a:lnTo>
                    <a:pt x="0" y="4399"/>
                  </a:lnTo>
                  <a:lnTo>
                    <a:pt x="209" y="4578"/>
                  </a:lnTo>
                  <a:lnTo>
                    <a:pt x="298" y="4439"/>
                  </a:lnTo>
                  <a:cubicBezTo>
                    <a:pt x="318" y="4389"/>
                    <a:pt x="348" y="4349"/>
                    <a:pt x="377" y="4300"/>
                  </a:cubicBezTo>
                  <a:lnTo>
                    <a:pt x="566" y="4042"/>
                  </a:lnTo>
                  <a:cubicBezTo>
                    <a:pt x="686" y="3873"/>
                    <a:pt x="814" y="3694"/>
                    <a:pt x="933" y="3515"/>
                  </a:cubicBezTo>
                  <a:lnTo>
                    <a:pt x="1281" y="2970"/>
                  </a:lnTo>
                  <a:lnTo>
                    <a:pt x="1609" y="2403"/>
                  </a:lnTo>
                  <a:lnTo>
                    <a:pt x="1917" y="1838"/>
                  </a:lnTo>
                  <a:cubicBezTo>
                    <a:pt x="2006" y="1649"/>
                    <a:pt x="2115" y="1460"/>
                    <a:pt x="2204" y="1262"/>
                  </a:cubicBezTo>
                  <a:cubicBezTo>
                    <a:pt x="2294" y="1063"/>
                    <a:pt x="2393" y="874"/>
                    <a:pt x="2473" y="676"/>
                  </a:cubicBezTo>
                  <a:cubicBezTo>
                    <a:pt x="2552" y="477"/>
                    <a:pt x="2641" y="278"/>
                    <a:pt x="2721" y="80"/>
                  </a:cubicBezTo>
                  <a:lnTo>
                    <a:pt x="24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5719875" y="1465100"/>
              <a:ext cx="63325" cy="106275"/>
            </a:xfrm>
            <a:custGeom>
              <a:avLst/>
              <a:gdLst/>
              <a:ahLst/>
              <a:cxnLst/>
              <a:rect l="l" t="t" r="r" b="b"/>
              <a:pathLst>
                <a:path w="2533" h="4251" extrusionOk="0">
                  <a:moveTo>
                    <a:pt x="2294" y="1"/>
                  </a:moveTo>
                  <a:cubicBezTo>
                    <a:pt x="2244" y="189"/>
                    <a:pt x="2175" y="378"/>
                    <a:pt x="2125" y="557"/>
                  </a:cubicBezTo>
                  <a:cubicBezTo>
                    <a:pt x="2066" y="745"/>
                    <a:pt x="1986" y="924"/>
                    <a:pt x="1927" y="1113"/>
                  </a:cubicBezTo>
                  <a:cubicBezTo>
                    <a:pt x="1847" y="1301"/>
                    <a:pt x="1768" y="1470"/>
                    <a:pt x="1688" y="1659"/>
                  </a:cubicBezTo>
                  <a:cubicBezTo>
                    <a:pt x="1599" y="1837"/>
                    <a:pt x="1500" y="2007"/>
                    <a:pt x="1410" y="2185"/>
                  </a:cubicBezTo>
                  <a:cubicBezTo>
                    <a:pt x="1311" y="2354"/>
                    <a:pt x="1202" y="2523"/>
                    <a:pt x="1103" y="2691"/>
                  </a:cubicBezTo>
                  <a:cubicBezTo>
                    <a:pt x="984" y="2850"/>
                    <a:pt x="874" y="3009"/>
                    <a:pt x="755" y="3168"/>
                  </a:cubicBezTo>
                  <a:cubicBezTo>
                    <a:pt x="636" y="3327"/>
                    <a:pt x="507" y="3476"/>
                    <a:pt x="388" y="3625"/>
                  </a:cubicBezTo>
                  <a:lnTo>
                    <a:pt x="189" y="3843"/>
                  </a:lnTo>
                  <a:cubicBezTo>
                    <a:pt x="150" y="3883"/>
                    <a:pt x="120" y="3923"/>
                    <a:pt x="90" y="3962"/>
                  </a:cubicBezTo>
                  <a:lnTo>
                    <a:pt x="0" y="4072"/>
                  </a:lnTo>
                  <a:lnTo>
                    <a:pt x="209" y="4251"/>
                  </a:lnTo>
                  <a:lnTo>
                    <a:pt x="289" y="4112"/>
                  </a:lnTo>
                  <a:cubicBezTo>
                    <a:pt x="318" y="4072"/>
                    <a:pt x="338" y="4032"/>
                    <a:pt x="368" y="3992"/>
                  </a:cubicBezTo>
                  <a:lnTo>
                    <a:pt x="547" y="3754"/>
                  </a:lnTo>
                  <a:cubicBezTo>
                    <a:pt x="656" y="3585"/>
                    <a:pt x="765" y="3426"/>
                    <a:pt x="885" y="3258"/>
                  </a:cubicBezTo>
                  <a:lnTo>
                    <a:pt x="1202" y="2751"/>
                  </a:lnTo>
                  <a:lnTo>
                    <a:pt x="1500" y="2235"/>
                  </a:lnTo>
                  <a:lnTo>
                    <a:pt x="1788" y="1709"/>
                  </a:lnTo>
                  <a:cubicBezTo>
                    <a:pt x="1877" y="1530"/>
                    <a:pt x="1977" y="1351"/>
                    <a:pt x="2056" y="1173"/>
                  </a:cubicBezTo>
                  <a:cubicBezTo>
                    <a:pt x="2145" y="994"/>
                    <a:pt x="2235" y="815"/>
                    <a:pt x="2314" y="636"/>
                  </a:cubicBezTo>
                  <a:cubicBezTo>
                    <a:pt x="2383" y="447"/>
                    <a:pt x="2463" y="269"/>
                    <a:pt x="2533" y="80"/>
                  </a:cubicBezTo>
                  <a:lnTo>
                    <a:pt x="22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5911775" y="1597675"/>
              <a:ext cx="22600" cy="33775"/>
            </a:xfrm>
            <a:custGeom>
              <a:avLst/>
              <a:gdLst/>
              <a:ahLst/>
              <a:cxnLst/>
              <a:rect l="l" t="t" r="r" b="b"/>
              <a:pathLst>
                <a:path w="904" h="1351" extrusionOk="0">
                  <a:moveTo>
                    <a:pt x="635" y="0"/>
                  </a:moveTo>
                  <a:cubicBezTo>
                    <a:pt x="616" y="40"/>
                    <a:pt x="625" y="79"/>
                    <a:pt x="616" y="129"/>
                  </a:cubicBezTo>
                  <a:cubicBezTo>
                    <a:pt x="605" y="179"/>
                    <a:pt x="585" y="238"/>
                    <a:pt x="566" y="288"/>
                  </a:cubicBezTo>
                  <a:lnTo>
                    <a:pt x="417" y="616"/>
                  </a:lnTo>
                  <a:cubicBezTo>
                    <a:pt x="357" y="724"/>
                    <a:pt x="298" y="824"/>
                    <a:pt x="228" y="914"/>
                  </a:cubicBezTo>
                  <a:lnTo>
                    <a:pt x="109" y="1033"/>
                  </a:lnTo>
                  <a:cubicBezTo>
                    <a:pt x="69" y="1062"/>
                    <a:pt x="29" y="1082"/>
                    <a:pt x="0" y="1112"/>
                  </a:cubicBezTo>
                  <a:lnTo>
                    <a:pt x="159" y="1350"/>
                  </a:lnTo>
                  <a:lnTo>
                    <a:pt x="278" y="1172"/>
                  </a:lnTo>
                  <a:lnTo>
                    <a:pt x="357" y="993"/>
                  </a:lnTo>
                  <a:cubicBezTo>
                    <a:pt x="417" y="883"/>
                    <a:pt x="466" y="775"/>
                    <a:pt x="516" y="665"/>
                  </a:cubicBezTo>
                  <a:cubicBezTo>
                    <a:pt x="566" y="566"/>
                    <a:pt x="635" y="457"/>
                    <a:pt x="705" y="358"/>
                  </a:cubicBezTo>
                  <a:cubicBezTo>
                    <a:pt x="735" y="307"/>
                    <a:pt x="774" y="258"/>
                    <a:pt x="814" y="199"/>
                  </a:cubicBezTo>
                  <a:cubicBezTo>
                    <a:pt x="844" y="149"/>
                    <a:pt x="894" y="69"/>
                    <a:pt x="90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5784675" y="1522700"/>
              <a:ext cx="51900" cy="43700"/>
            </a:xfrm>
            <a:custGeom>
              <a:avLst/>
              <a:gdLst/>
              <a:ahLst/>
              <a:cxnLst/>
              <a:rect l="l" t="t" r="r" b="b"/>
              <a:pathLst>
                <a:path w="2076" h="1748" extrusionOk="0">
                  <a:moveTo>
                    <a:pt x="765" y="354"/>
                  </a:moveTo>
                  <a:cubicBezTo>
                    <a:pt x="864" y="451"/>
                    <a:pt x="965" y="548"/>
                    <a:pt x="1062" y="645"/>
                  </a:cubicBezTo>
                  <a:lnTo>
                    <a:pt x="1301" y="904"/>
                  </a:lnTo>
                  <a:lnTo>
                    <a:pt x="1519" y="1182"/>
                  </a:lnTo>
                  <a:lnTo>
                    <a:pt x="1738" y="1460"/>
                  </a:lnTo>
                  <a:lnTo>
                    <a:pt x="1817" y="1559"/>
                  </a:lnTo>
                  <a:lnTo>
                    <a:pt x="1847" y="1599"/>
                  </a:lnTo>
                  <a:lnTo>
                    <a:pt x="1857" y="1619"/>
                  </a:lnTo>
                  <a:lnTo>
                    <a:pt x="1837" y="1619"/>
                  </a:lnTo>
                  <a:cubicBezTo>
                    <a:pt x="1807" y="1629"/>
                    <a:pt x="1768" y="1629"/>
                    <a:pt x="1738" y="1629"/>
                  </a:cubicBezTo>
                  <a:lnTo>
                    <a:pt x="1668" y="1619"/>
                  </a:lnTo>
                  <a:cubicBezTo>
                    <a:pt x="1638" y="1619"/>
                    <a:pt x="1609" y="1619"/>
                    <a:pt x="1579" y="1609"/>
                  </a:cubicBezTo>
                  <a:cubicBezTo>
                    <a:pt x="1470" y="1599"/>
                    <a:pt x="1351" y="1569"/>
                    <a:pt x="1232" y="1549"/>
                  </a:cubicBezTo>
                  <a:cubicBezTo>
                    <a:pt x="993" y="1499"/>
                    <a:pt x="764" y="1490"/>
                    <a:pt x="536" y="1450"/>
                  </a:cubicBezTo>
                  <a:lnTo>
                    <a:pt x="248" y="1400"/>
                  </a:lnTo>
                  <a:cubicBezTo>
                    <a:pt x="243" y="1395"/>
                    <a:pt x="233" y="1395"/>
                    <a:pt x="226" y="1395"/>
                  </a:cubicBezTo>
                  <a:cubicBezTo>
                    <a:pt x="219" y="1395"/>
                    <a:pt x="214" y="1395"/>
                    <a:pt x="219" y="1391"/>
                  </a:cubicBezTo>
                  <a:lnTo>
                    <a:pt x="239" y="1351"/>
                  </a:lnTo>
                  <a:lnTo>
                    <a:pt x="298" y="1261"/>
                  </a:lnTo>
                  <a:cubicBezTo>
                    <a:pt x="476" y="971"/>
                    <a:pt x="640" y="674"/>
                    <a:pt x="765" y="354"/>
                  </a:cubicBezTo>
                  <a:close/>
                  <a:moveTo>
                    <a:pt x="764" y="0"/>
                  </a:moveTo>
                  <a:lnTo>
                    <a:pt x="675" y="80"/>
                  </a:lnTo>
                  <a:lnTo>
                    <a:pt x="675" y="80"/>
                  </a:lnTo>
                  <a:lnTo>
                    <a:pt x="606" y="60"/>
                  </a:lnTo>
                  <a:cubicBezTo>
                    <a:pt x="597" y="96"/>
                    <a:pt x="588" y="131"/>
                    <a:pt x="579" y="167"/>
                  </a:cubicBezTo>
                  <a:lnTo>
                    <a:pt x="579" y="167"/>
                  </a:lnTo>
                  <a:lnTo>
                    <a:pt x="576" y="169"/>
                  </a:lnTo>
                  <a:cubicBezTo>
                    <a:pt x="577" y="169"/>
                    <a:pt x="577" y="170"/>
                    <a:pt x="578" y="170"/>
                  </a:cubicBezTo>
                  <a:lnTo>
                    <a:pt x="578" y="170"/>
                  </a:lnTo>
                  <a:cubicBezTo>
                    <a:pt x="485" y="512"/>
                    <a:pt x="339" y="859"/>
                    <a:pt x="169" y="1182"/>
                  </a:cubicBezTo>
                  <a:lnTo>
                    <a:pt x="69" y="1371"/>
                  </a:lnTo>
                  <a:cubicBezTo>
                    <a:pt x="69" y="1371"/>
                    <a:pt x="60" y="1391"/>
                    <a:pt x="40" y="1420"/>
                  </a:cubicBezTo>
                  <a:cubicBezTo>
                    <a:pt x="30" y="1440"/>
                    <a:pt x="10" y="1470"/>
                    <a:pt x="10" y="1470"/>
                  </a:cubicBezTo>
                  <a:lnTo>
                    <a:pt x="0" y="1480"/>
                  </a:lnTo>
                  <a:lnTo>
                    <a:pt x="20" y="1480"/>
                  </a:lnTo>
                  <a:lnTo>
                    <a:pt x="50" y="1490"/>
                  </a:lnTo>
                  <a:lnTo>
                    <a:pt x="119" y="1499"/>
                  </a:lnTo>
                  <a:cubicBezTo>
                    <a:pt x="119" y="1499"/>
                    <a:pt x="219" y="1519"/>
                    <a:pt x="318" y="1530"/>
                  </a:cubicBezTo>
                  <a:cubicBezTo>
                    <a:pt x="417" y="1549"/>
                    <a:pt x="526" y="1559"/>
                    <a:pt x="526" y="1559"/>
                  </a:cubicBezTo>
                  <a:cubicBezTo>
                    <a:pt x="755" y="1589"/>
                    <a:pt x="993" y="1609"/>
                    <a:pt x="1212" y="1649"/>
                  </a:cubicBezTo>
                  <a:cubicBezTo>
                    <a:pt x="1331" y="1678"/>
                    <a:pt x="1450" y="1708"/>
                    <a:pt x="1569" y="1718"/>
                  </a:cubicBezTo>
                  <a:cubicBezTo>
                    <a:pt x="1598" y="1728"/>
                    <a:pt x="1629" y="1728"/>
                    <a:pt x="1658" y="1738"/>
                  </a:cubicBezTo>
                  <a:lnTo>
                    <a:pt x="1768" y="1748"/>
                  </a:lnTo>
                  <a:cubicBezTo>
                    <a:pt x="1847" y="1738"/>
                    <a:pt x="1927" y="1748"/>
                    <a:pt x="2006" y="1728"/>
                  </a:cubicBezTo>
                  <a:lnTo>
                    <a:pt x="2075" y="1718"/>
                  </a:lnTo>
                  <a:cubicBezTo>
                    <a:pt x="2066" y="1708"/>
                    <a:pt x="2046" y="1688"/>
                    <a:pt x="2035" y="1669"/>
                  </a:cubicBezTo>
                  <a:lnTo>
                    <a:pt x="1976" y="1569"/>
                  </a:lnTo>
                  <a:lnTo>
                    <a:pt x="1847" y="1380"/>
                  </a:lnTo>
                  <a:lnTo>
                    <a:pt x="1638" y="1093"/>
                  </a:lnTo>
                  <a:lnTo>
                    <a:pt x="1440" y="804"/>
                  </a:lnTo>
                  <a:lnTo>
                    <a:pt x="1221" y="537"/>
                  </a:lnTo>
                  <a:cubicBezTo>
                    <a:pt x="1073" y="358"/>
                    <a:pt x="914" y="179"/>
                    <a:pt x="76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5764800" y="1626200"/>
              <a:ext cx="50175" cy="124400"/>
            </a:xfrm>
            <a:custGeom>
              <a:avLst/>
              <a:gdLst/>
              <a:ahLst/>
              <a:cxnLst/>
              <a:rect l="l" t="t" r="r" b="b"/>
              <a:pathLst>
                <a:path w="2007" h="4976" extrusionOk="0">
                  <a:moveTo>
                    <a:pt x="994" y="1"/>
                  </a:moveTo>
                  <a:cubicBezTo>
                    <a:pt x="855" y="190"/>
                    <a:pt x="716" y="368"/>
                    <a:pt x="567" y="547"/>
                  </a:cubicBezTo>
                  <a:cubicBezTo>
                    <a:pt x="428" y="726"/>
                    <a:pt x="269" y="894"/>
                    <a:pt x="120" y="1073"/>
                  </a:cubicBezTo>
                  <a:lnTo>
                    <a:pt x="41" y="1163"/>
                  </a:lnTo>
                  <a:cubicBezTo>
                    <a:pt x="30" y="1182"/>
                    <a:pt x="1" y="1192"/>
                    <a:pt x="1" y="1212"/>
                  </a:cubicBezTo>
                  <a:lnTo>
                    <a:pt x="41" y="1271"/>
                  </a:lnTo>
                  <a:lnTo>
                    <a:pt x="160" y="1441"/>
                  </a:lnTo>
                  <a:lnTo>
                    <a:pt x="358" y="1719"/>
                  </a:lnTo>
                  <a:lnTo>
                    <a:pt x="557" y="2006"/>
                  </a:lnTo>
                  <a:cubicBezTo>
                    <a:pt x="626" y="2105"/>
                    <a:pt x="676" y="2215"/>
                    <a:pt x="736" y="2314"/>
                  </a:cubicBezTo>
                  <a:lnTo>
                    <a:pt x="1053" y="2940"/>
                  </a:lnTo>
                  <a:cubicBezTo>
                    <a:pt x="1153" y="3158"/>
                    <a:pt x="1232" y="3387"/>
                    <a:pt x="1321" y="3605"/>
                  </a:cubicBezTo>
                  <a:cubicBezTo>
                    <a:pt x="1490" y="4052"/>
                    <a:pt x="1599" y="4508"/>
                    <a:pt x="1709" y="4975"/>
                  </a:cubicBezTo>
                  <a:lnTo>
                    <a:pt x="2007" y="4846"/>
                  </a:lnTo>
                  <a:cubicBezTo>
                    <a:pt x="1828" y="4409"/>
                    <a:pt x="1669" y="3963"/>
                    <a:pt x="1460" y="3526"/>
                  </a:cubicBezTo>
                  <a:cubicBezTo>
                    <a:pt x="1371" y="3307"/>
                    <a:pt x="1272" y="3098"/>
                    <a:pt x="1173" y="2880"/>
                  </a:cubicBezTo>
                  <a:lnTo>
                    <a:pt x="835" y="2255"/>
                  </a:lnTo>
                  <a:cubicBezTo>
                    <a:pt x="775" y="2156"/>
                    <a:pt x="725" y="2046"/>
                    <a:pt x="656" y="1947"/>
                  </a:cubicBezTo>
                  <a:lnTo>
                    <a:pt x="467" y="1659"/>
                  </a:lnTo>
                  <a:lnTo>
                    <a:pt x="269" y="1361"/>
                  </a:lnTo>
                  <a:lnTo>
                    <a:pt x="189" y="1242"/>
                  </a:lnTo>
                  <a:lnTo>
                    <a:pt x="180" y="1222"/>
                  </a:lnTo>
                  <a:lnTo>
                    <a:pt x="189" y="1212"/>
                  </a:lnTo>
                  <a:lnTo>
                    <a:pt x="219" y="1172"/>
                  </a:lnTo>
                  <a:cubicBezTo>
                    <a:pt x="388" y="1013"/>
                    <a:pt x="557" y="845"/>
                    <a:pt x="716" y="676"/>
                  </a:cubicBezTo>
                  <a:cubicBezTo>
                    <a:pt x="875" y="507"/>
                    <a:pt x="1023" y="338"/>
                    <a:pt x="1182" y="170"/>
                  </a:cubicBezTo>
                  <a:lnTo>
                    <a:pt x="9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5670000" y="1703575"/>
              <a:ext cx="116675" cy="69850"/>
            </a:xfrm>
            <a:custGeom>
              <a:avLst/>
              <a:gdLst/>
              <a:ahLst/>
              <a:cxnLst/>
              <a:rect l="l" t="t" r="r" b="b"/>
              <a:pathLst>
                <a:path w="4667" h="2794" extrusionOk="0">
                  <a:moveTo>
                    <a:pt x="1399" y="1"/>
                  </a:moveTo>
                  <a:cubicBezTo>
                    <a:pt x="1383" y="1"/>
                    <a:pt x="1367" y="15"/>
                    <a:pt x="1350" y="23"/>
                  </a:cubicBezTo>
                  <a:lnTo>
                    <a:pt x="1241" y="83"/>
                  </a:lnTo>
                  <a:cubicBezTo>
                    <a:pt x="834" y="301"/>
                    <a:pt x="417" y="500"/>
                    <a:pt x="0" y="679"/>
                  </a:cubicBezTo>
                  <a:lnTo>
                    <a:pt x="109" y="907"/>
                  </a:lnTo>
                  <a:cubicBezTo>
                    <a:pt x="516" y="689"/>
                    <a:pt x="923" y="460"/>
                    <a:pt x="1320" y="212"/>
                  </a:cubicBezTo>
                  <a:lnTo>
                    <a:pt x="1360" y="182"/>
                  </a:lnTo>
                  <a:cubicBezTo>
                    <a:pt x="1360" y="182"/>
                    <a:pt x="1370" y="173"/>
                    <a:pt x="1380" y="173"/>
                  </a:cubicBezTo>
                  <a:lnTo>
                    <a:pt x="1390" y="182"/>
                  </a:lnTo>
                  <a:lnTo>
                    <a:pt x="1489" y="292"/>
                  </a:lnTo>
                  <a:lnTo>
                    <a:pt x="1728" y="550"/>
                  </a:lnTo>
                  <a:lnTo>
                    <a:pt x="1966" y="818"/>
                  </a:lnTo>
                  <a:cubicBezTo>
                    <a:pt x="2045" y="897"/>
                    <a:pt x="2145" y="976"/>
                    <a:pt x="2224" y="1056"/>
                  </a:cubicBezTo>
                  <a:lnTo>
                    <a:pt x="2760" y="1523"/>
                  </a:lnTo>
                  <a:cubicBezTo>
                    <a:pt x="2939" y="1671"/>
                    <a:pt x="3127" y="1821"/>
                    <a:pt x="3316" y="1960"/>
                  </a:cubicBezTo>
                  <a:cubicBezTo>
                    <a:pt x="3694" y="2258"/>
                    <a:pt x="4091" y="2525"/>
                    <a:pt x="4478" y="2794"/>
                  </a:cubicBezTo>
                  <a:lnTo>
                    <a:pt x="4667" y="2536"/>
                  </a:lnTo>
                  <a:cubicBezTo>
                    <a:pt x="4250" y="2327"/>
                    <a:pt x="3822" y="2108"/>
                    <a:pt x="3425" y="1841"/>
                  </a:cubicBezTo>
                  <a:cubicBezTo>
                    <a:pt x="3227" y="1702"/>
                    <a:pt x="3028" y="1572"/>
                    <a:pt x="2840" y="1433"/>
                  </a:cubicBezTo>
                  <a:lnTo>
                    <a:pt x="2304" y="976"/>
                  </a:lnTo>
                  <a:cubicBezTo>
                    <a:pt x="2224" y="897"/>
                    <a:pt x="2125" y="818"/>
                    <a:pt x="2055" y="729"/>
                  </a:cubicBezTo>
                  <a:lnTo>
                    <a:pt x="1817" y="470"/>
                  </a:lnTo>
                  <a:lnTo>
                    <a:pt x="1589" y="212"/>
                  </a:lnTo>
                  <a:lnTo>
                    <a:pt x="1450" y="53"/>
                  </a:lnTo>
                  <a:lnTo>
                    <a:pt x="1410" y="3"/>
                  </a:lnTo>
                  <a:cubicBezTo>
                    <a:pt x="1406" y="2"/>
                    <a:pt x="1403" y="1"/>
                    <a:pt x="13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5639700" y="1583000"/>
              <a:ext cx="104025" cy="83925"/>
            </a:xfrm>
            <a:custGeom>
              <a:avLst/>
              <a:gdLst/>
              <a:ahLst/>
              <a:cxnLst/>
              <a:rect l="l" t="t" r="r" b="b"/>
              <a:pathLst>
                <a:path w="4161" h="3357" extrusionOk="0">
                  <a:moveTo>
                    <a:pt x="3972" y="1"/>
                  </a:moveTo>
                  <a:cubicBezTo>
                    <a:pt x="3833" y="160"/>
                    <a:pt x="3694" y="319"/>
                    <a:pt x="3565" y="488"/>
                  </a:cubicBezTo>
                  <a:cubicBezTo>
                    <a:pt x="3416" y="647"/>
                    <a:pt x="3277" y="795"/>
                    <a:pt x="3128" y="954"/>
                  </a:cubicBezTo>
                  <a:cubicBezTo>
                    <a:pt x="2979" y="1103"/>
                    <a:pt x="2821" y="1252"/>
                    <a:pt x="2671" y="1401"/>
                  </a:cubicBezTo>
                  <a:cubicBezTo>
                    <a:pt x="2503" y="1530"/>
                    <a:pt x="2344" y="1679"/>
                    <a:pt x="2175" y="1808"/>
                  </a:cubicBezTo>
                  <a:cubicBezTo>
                    <a:pt x="2006" y="1937"/>
                    <a:pt x="1837" y="2066"/>
                    <a:pt x="1658" y="2185"/>
                  </a:cubicBezTo>
                  <a:cubicBezTo>
                    <a:pt x="1480" y="2304"/>
                    <a:pt x="1301" y="2424"/>
                    <a:pt x="1113" y="2533"/>
                  </a:cubicBezTo>
                  <a:cubicBezTo>
                    <a:pt x="924" y="2632"/>
                    <a:pt x="745" y="2741"/>
                    <a:pt x="557" y="2841"/>
                  </a:cubicBezTo>
                  <a:lnTo>
                    <a:pt x="268" y="2980"/>
                  </a:lnTo>
                  <a:cubicBezTo>
                    <a:pt x="229" y="2999"/>
                    <a:pt x="179" y="3030"/>
                    <a:pt x="129" y="3049"/>
                  </a:cubicBezTo>
                  <a:cubicBezTo>
                    <a:pt x="129" y="3049"/>
                    <a:pt x="100" y="3069"/>
                    <a:pt x="60" y="3089"/>
                  </a:cubicBezTo>
                  <a:cubicBezTo>
                    <a:pt x="30" y="3109"/>
                    <a:pt x="1" y="3119"/>
                    <a:pt x="1" y="3119"/>
                  </a:cubicBezTo>
                  <a:lnTo>
                    <a:pt x="120" y="3357"/>
                  </a:lnTo>
                  <a:cubicBezTo>
                    <a:pt x="120" y="3357"/>
                    <a:pt x="160" y="3337"/>
                    <a:pt x="189" y="3317"/>
                  </a:cubicBezTo>
                  <a:cubicBezTo>
                    <a:pt x="229" y="3288"/>
                    <a:pt x="259" y="3268"/>
                    <a:pt x="259" y="3268"/>
                  </a:cubicBezTo>
                  <a:cubicBezTo>
                    <a:pt x="299" y="3238"/>
                    <a:pt x="338" y="3208"/>
                    <a:pt x="388" y="3178"/>
                  </a:cubicBezTo>
                  <a:lnTo>
                    <a:pt x="656" y="3010"/>
                  </a:lnTo>
                  <a:cubicBezTo>
                    <a:pt x="844" y="2900"/>
                    <a:pt x="1013" y="2771"/>
                    <a:pt x="1192" y="2652"/>
                  </a:cubicBezTo>
                  <a:cubicBezTo>
                    <a:pt x="1371" y="2533"/>
                    <a:pt x="1550" y="2404"/>
                    <a:pt x="1728" y="2285"/>
                  </a:cubicBezTo>
                  <a:lnTo>
                    <a:pt x="2245" y="1898"/>
                  </a:lnTo>
                  <a:lnTo>
                    <a:pt x="2741" y="1490"/>
                  </a:lnTo>
                  <a:lnTo>
                    <a:pt x="3238" y="1064"/>
                  </a:lnTo>
                  <a:cubicBezTo>
                    <a:pt x="3396" y="914"/>
                    <a:pt x="3555" y="766"/>
                    <a:pt x="3704" y="627"/>
                  </a:cubicBezTo>
                  <a:cubicBezTo>
                    <a:pt x="3863" y="468"/>
                    <a:pt x="4012" y="319"/>
                    <a:pt x="4161" y="160"/>
                  </a:cubicBezTo>
                  <a:lnTo>
                    <a:pt x="397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5628525" y="1566875"/>
              <a:ext cx="96325" cy="78225"/>
            </a:xfrm>
            <a:custGeom>
              <a:avLst/>
              <a:gdLst/>
              <a:ahLst/>
              <a:cxnLst/>
              <a:rect l="l" t="t" r="r" b="b"/>
              <a:pathLst>
                <a:path w="3853" h="3129" extrusionOk="0">
                  <a:moveTo>
                    <a:pt x="3665" y="1"/>
                  </a:moveTo>
                  <a:cubicBezTo>
                    <a:pt x="3546" y="160"/>
                    <a:pt x="3416" y="308"/>
                    <a:pt x="3297" y="458"/>
                  </a:cubicBezTo>
                  <a:cubicBezTo>
                    <a:pt x="3158" y="597"/>
                    <a:pt x="3029" y="745"/>
                    <a:pt x="2900" y="894"/>
                  </a:cubicBezTo>
                  <a:cubicBezTo>
                    <a:pt x="2751" y="1023"/>
                    <a:pt x="2612" y="1162"/>
                    <a:pt x="2463" y="1301"/>
                  </a:cubicBezTo>
                  <a:cubicBezTo>
                    <a:pt x="2314" y="1431"/>
                    <a:pt x="2165" y="1559"/>
                    <a:pt x="2006" y="1678"/>
                  </a:cubicBezTo>
                  <a:cubicBezTo>
                    <a:pt x="1847" y="1798"/>
                    <a:pt x="1699" y="1917"/>
                    <a:pt x="1530" y="2026"/>
                  </a:cubicBezTo>
                  <a:cubicBezTo>
                    <a:pt x="1361" y="2135"/>
                    <a:pt x="1202" y="2245"/>
                    <a:pt x="1033" y="2344"/>
                  </a:cubicBezTo>
                  <a:cubicBezTo>
                    <a:pt x="854" y="2443"/>
                    <a:pt x="686" y="2543"/>
                    <a:pt x="517" y="2632"/>
                  </a:cubicBezTo>
                  <a:lnTo>
                    <a:pt x="249" y="2751"/>
                  </a:lnTo>
                  <a:cubicBezTo>
                    <a:pt x="209" y="2771"/>
                    <a:pt x="159" y="2801"/>
                    <a:pt x="120" y="2830"/>
                  </a:cubicBezTo>
                  <a:cubicBezTo>
                    <a:pt x="120" y="2830"/>
                    <a:pt x="90" y="2841"/>
                    <a:pt x="60" y="2860"/>
                  </a:cubicBezTo>
                  <a:cubicBezTo>
                    <a:pt x="31" y="2870"/>
                    <a:pt x="1" y="2890"/>
                    <a:pt x="1" y="2890"/>
                  </a:cubicBezTo>
                  <a:lnTo>
                    <a:pt x="120" y="3128"/>
                  </a:lnTo>
                  <a:lnTo>
                    <a:pt x="179" y="3088"/>
                  </a:lnTo>
                  <a:cubicBezTo>
                    <a:pt x="219" y="3059"/>
                    <a:pt x="249" y="3039"/>
                    <a:pt x="249" y="3039"/>
                  </a:cubicBezTo>
                  <a:cubicBezTo>
                    <a:pt x="289" y="3009"/>
                    <a:pt x="318" y="2980"/>
                    <a:pt x="368" y="2960"/>
                  </a:cubicBezTo>
                  <a:lnTo>
                    <a:pt x="616" y="2801"/>
                  </a:lnTo>
                  <a:cubicBezTo>
                    <a:pt x="785" y="2702"/>
                    <a:pt x="944" y="2582"/>
                    <a:pt x="1113" y="2473"/>
                  </a:cubicBezTo>
                  <a:cubicBezTo>
                    <a:pt x="1282" y="2364"/>
                    <a:pt x="1430" y="2235"/>
                    <a:pt x="1600" y="2126"/>
                  </a:cubicBezTo>
                  <a:lnTo>
                    <a:pt x="2076" y="1768"/>
                  </a:lnTo>
                  <a:lnTo>
                    <a:pt x="2542" y="1391"/>
                  </a:lnTo>
                  <a:lnTo>
                    <a:pt x="2999" y="994"/>
                  </a:lnTo>
                  <a:cubicBezTo>
                    <a:pt x="3148" y="864"/>
                    <a:pt x="3297" y="725"/>
                    <a:pt x="3436" y="597"/>
                  </a:cubicBezTo>
                  <a:cubicBezTo>
                    <a:pt x="3575" y="447"/>
                    <a:pt x="3714" y="308"/>
                    <a:pt x="3853" y="169"/>
                  </a:cubicBezTo>
                  <a:lnTo>
                    <a:pt x="366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5783175" y="1746850"/>
              <a:ext cx="31550" cy="26825"/>
            </a:xfrm>
            <a:custGeom>
              <a:avLst/>
              <a:gdLst/>
              <a:ahLst/>
              <a:cxnLst/>
              <a:rect l="l" t="t" r="r" b="b"/>
              <a:pathLst>
                <a:path w="1262" h="1073" extrusionOk="0">
                  <a:moveTo>
                    <a:pt x="1014" y="0"/>
                  </a:moveTo>
                  <a:cubicBezTo>
                    <a:pt x="983" y="20"/>
                    <a:pt x="983" y="70"/>
                    <a:pt x="954" y="110"/>
                  </a:cubicBezTo>
                  <a:cubicBezTo>
                    <a:pt x="914" y="149"/>
                    <a:pt x="884" y="199"/>
                    <a:pt x="844" y="238"/>
                  </a:cubicBezTo>
                  <a:cubicBezTo>
                    <a:pt x="755" y="318"/>
                    <a:pt x="676" y="408"/>
                    <a:pt x="577" y="487"/>
                  </a:cubicBezTo>
                  <a:cubicBezTo>
                    <a:pt x="487" y="556"/>
                    <a:pt x="388" y="626"/>
                    <a:pt x="288" y="686"/>
                  </a:cubicBezTo>
                  <a:cubicBezTo>
                    <a:pt x="239" y="715"/>
                    <a:pt x="189" y="735"/>
                    <a:pt x="140" y="755"/>
                  </a:cubicBezTo>
                  <a:cubicBezTo>
                    <a:pt x="90" y="775"/>
                    <a:pt x="50" y="775"/>
                    <a:pt x="1" y="785"/>
                  </a:cubicBezTo>
                  <a:lnTo>
                    <a:pt x="60" y="1072"/>
                  </a:lnTo>
                  <a:cubicBezTo>
                    <a:pt x="120" y="1023"/>
                    <a:pt x="189" y="983"/>
                    <a:pt x="239" y="944"/>
                  </a:cubicBezTo>
                  <a:lnTo>
                    <a:pt x="378" y="814"/>
                  </a:lnTo>
                  <a:cubicBezTo>
                    <a:pt x="477" y="725"/>
                    <a:pt x="566" y="646"/>
                    <a:pt x="656" y="566"/>
                  </a:cubicBezTo>
                  <a:cubicBezTo>
                    <a:pt x="745" y="497"/>
                    <a:pt x="844" y="427"/>
                    <a:pt x="944" y="357"/>
                  </a:cubicBezTo>
                  <a:cubicBezTo>
                    <a:pt x="994" y="328"/>
                    <a:pt x="1043" y="288"/>
                    <a:pt x="1102" y="249"/>
                  </a:cubicBezTo>
                  <a:cubicBezTo>
                    <a:pt x="1153" y="209"/>
                    <a:pt x="1222" y="159"/>
                    <a:pt x="1261" y="99"/>
                  </a:cubicBezTo>
                  <a:lnTo>
                    <a:pt x="101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5690850" y="1630175"/>
              <a:ext cx="45700" cy="52400"/>
            </a:xfrm>
            <a:custGeom>
              <a:avLst/>
              <a:gdLst/>
              <a:ahLst/>
              <a:cxnLst/>
              <a:rect l="l" t="t" r="r" b="b"/>
              <a:pathLst>
                <a:path w="1828" h="2096" extrusionOk="0">
                  <a:moveTo>
                    <a:pt x="1139" y="332"/>
                  </a:moveTo>
                  <a:cubicBezTo>
                    <a:pt x="1193" y="461"/>
                    <a:pt x="1247" y="590"/>
                    <a:pt x="1300" y="715"/>
                  </a:cubicBezTo>
                  <a:lnTo>
                    <a:pt x="1420" y="1043"/>
                  </a:lnTo>
                  <a:lnTo>
                    <a:pt x="1519" y="1381"/>
                  </a:lnTo>
                  <a:lnTo>
                    <a:pt x="1618" y="1728"/>
                  </a:lnTo>
                  <a:lnTo>
                    <a:pt x="1648" y="1847"/>
                  </a:lnTo>
                  <a:lnTo>
                    <a:pt x="1658" y="1897"/>
                  </a:lnTo>
                  <a:lnTo>
                    <a:pt x="1668" y="1917"/>
                  </a:lnTo>
                  <a:lnTo>
                    <a:pt x="1648" y="1917"/>
                  </a:lnTo>
                  <a:cubicBezTo>
                    <a:pt x="1609" y="1907"/>
                    <a:pt x="1578" y="1897"/>
                    <a:pt x="1549" y="1877"/>
                  </a:cubicBezTo>
                  <a:lnTo>
                    <a:pt x="1489" y="1847"/>
                  </a:lnTo>
                  <a:cubicBezTo>
                    <a:pt x="1459" y="1838"/>
                    <a:pt x="1439" y="1818"/>
                    <a:pt x="1410" y="1807"/>
                  </a:cubicBezTo>
                  <a:cubicBezTo>
                    <a:pt x="1311" y="1748"/>
                    <a:pt x="1211" y="1679"/>
                    <a:pt x="1112" y="1619"/>
                  </a:cubicBezTo>
                  <a:cubicBezTo>
                    <a:pt x="903" y="1480"/>
                    <a:pt x="705" y="1381"/>
                    <a:pt x="506" y="1251"/>
                  </a:cubicBezTo>
                  <a:lnTo>
                    <a:pt x="268" y="1103"/>
                  </a:lnTo>
                  <a:cubicBezTo>
                    <a:pt x="258" y="1093"/>
                    <a:pt x="228" y="1093"/>
                    <a:pt x="238" y="1083"/>
                  </a:cubicBezTo>
                  <a:lnTo>
                    <a:pt x="268" y="1053"/>
                  </a:lnTo>
                  <a:lnTo>
                    <a:pt x="358" y="993"/>
                  </a:lnTo>
                  <a:cubicBezTo>
                    <a:pt x="526" y="865"/>
                    <a:pt x="695" y="745"/>
                    <a:pt x="854" y="606"/>
                  </a:cubicBezTo>
                  <a:cubicBezTo>
                    <a:pt x="947" y="519"/>
                    <a:pt x="1045" y="427"/>
                    <a:pt x="1139" y="332"/>
                  </a:cubicBezTo>
                  <a:close/>
                  <a:moveTo>
                    <a:pt x="1102" y="0"/>
                  </a:moveTo>
                  <a:cubicBezTo>
                    <a:pt x="1082" y="27"/>
                    <a:pt x="1062" y="52"/>
                    <a:pt x="1042" y="78"/>
                  </a:cubicBezTo>
                  <a:lnTo>
                    <a:pt x="1042" y="78"/>
                  </a:lnTo>
                  <a:cubicBezTo>
                    <a:pt x="1036" y="79"/>
                    <a:pt x="1033" y="80"/>
                    <a:pt x="1033" y="80"/>
                  </a:cubicBezTo>
                  <a:cubicBezTo>
                    <a:pt x="1034" y="82"/>
                    <a:pt x="1035" y="84"/>
                    <a:pt x="1036" y="87"/>
                  </a:cubicBezTo>
                  <a:lnTo>
                    <a:pt x="1036" y="87"/>
                  </a:lnTo>
                  <a:cubicBezTo>
                    <a:pt x="935" y="214"/>
                    <a:pt x="829" y="336"/>
                    <a:pt x="715" y="457"/>
                  </a:cubicBezTo>
                  <a:cubicBezTo>
                    <a:pt x="576" y="606"/>
                    <a:pt x="417" y="735"/>
                    <a:pt x="268" y="874"/>
                  </a:cubicBezTo>
                  <a:cubicBezTo>
                    <a:pt x="268" y="874"/>
                    <a:pt x="228" y="904"/>
                    <a:pt x="188" y="944"/>
                  </a:cubicBezTo>
                  <a:lnTo>
                    <a:pt x="109" y="1004"/>
                  </a:lnTo>
                  <a:lnTo>
                    <a:pt x="20" y="1073"/>
                  </a:lnTo>
                  <a:lnTo>
                    <a:pt x="0" y="1083"/>
                  </a:lnTo>
                  <a:cubicBezTo>
                    <a:pt x="0" y="1083"/>
                    <a:pt x="10" y="1093"/>
                    <a:pt x="20" y="1093"/>
                  </a:cubicBezTo>
                  <a:lnTo>
                    <a:pt x="40" y="1112"/>
                  </a:lnTo>
                  <a:lnTo>
                    <a:pt x="99" y="1143"/>
                  </a:lnTo>
                  <a:lnTo>
                    <a:pt x="457" y="1351"/>
                  </a:lnTo>
                  <a:cubicBezTo>
                    <a:pt x="655" y="1470"/>
                    <a:pt x="874" y="1579"/>
                    <a:pt x="1062" y="1708"/>
                  </a:cubicBezTo>
                  <a:cubicBezTo>
                    <a:pt x="1152" y="1768"/>
                    <a:pt x="1251" y="1838"/>
                    <a:pt x="1360" y="1907"/>
                  </a:cubicBezTo>
                  <a:cubicBezTo>
                    <a:pt x="1380" y="1917"/>
                    <a:pt x="1410" y="1937"/>
                    <a:pt x="1439" y="1946"/>
                  </a:cubicBezTo>
                  <a:lnTo>
                    <a:pt x="1529" y="1997"/>
                  </a:lnTo>
                  <a:cubicBezTo>
                    <a:pt x="1609" y="2026"/>
                    <a:pt x="1678" y="2056"/>
                    <a:pt x="1767" y="2076"/>
                  </a:cubicBezTo>
                  <a:lnTo>
                    <a:pt x="1827" y="2096"/>
                  </a:lnTo>
                  <a:cubicBezTo>
                    <a:pt x="1827" y="2076"/>
                    <a:pt x="1817" y="2056"/>
                    <a:pt x="1817" y="2036"/>
                  </a:cubicBezTo>
                  <a:lnTo>
                    <a:pt x="1787" y="1917"/>
                  </a:lnTo>
                  <a:lnTo>
                    <a:pt x="1748" y="1699"/>
                  </a:lnTo>
                  <a:lnTo>
                    <a:pt x="1668" y="1351"/>
                  </a:lnTo>
                  <a:lnTo>
                    <a:pt x="1589" y="1004"/>
                  </a:lnTo>
                  <a:lnTo>
                    <a:pt x="1489" y="676"/>
                  </a:lnTo>
                  <a:cubicBezTo>
                    <a:pt x="1420" y="448"/>
                    <a:pt x="1350" y="229"/>
                    <a:pt x="1271" y="11"/>
                  </a:cubicBezTo>
                  <a:lnTo>
                    <a:pt x="1161" y="47"/>
                  </a:lnTo>
                  <a:lnTo>
                    <a:pt x="1161" y="47"/>
                  </a:lnTo>
                  <a:lnTo>
                    <a:pt x="11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5635475" y="1720525"/>
              <a:ext cx="37250" cy="121925"/>
            </a:xfrm>
            <a:custGeom>
              <a:avLst/>
              <a:gdLst/>
              <a:ahLst/>
              <a:cxnLst/>
              <a:rect l="l" t="t" r="r" b="b"/>
              <a:pathLst>
                <a:path w="1490" h="4877" extrusionOk="0">
                  <a:moveTo>
                    <a:pt x="1381" y="1"/>
                  </a:moveTo>
                  <a:cubicBezTo>
                    <a:pt x="1182" y="120"/>
                    <a:pt x="984" y="229"/>
                    <a:pt x="785" y="348"/>
                  </a:cubicBezTo>
                  <a:cubicBezTo>
                    <a:pt x="576" y="448"/>
                    <a:pt x="378" y="557"/>
                    <a:pt x="170" y="656"/>
                  </a:cubicBezTo>
                  <a:cubicBezTo>
                    <a:pt x="170" y="656"/>
                    <a:pt x="140" y="676"/>
                    <a:pt x="110" y="686"/>
                  </a:cubicBezTo>
                  <a:cubicBezTo>
                    <a:pt x="80" y="696"/>
                    <a:pt x="60" y="706"/>
                    <a:pt x="60" y="706"/>
                  </a:cubicBezTo>
                  <a:cubicBezTo>
                    <a:pt x="40" y="726"/>
                    <a:pt x="11" y="726"/>
                    <a:pt x="1" y="735"/>
                  </a:cubicBezTo>
                  <a:lnTo>
                    <a:pt x="20" y="805"/>
                  </a:lnTo>
                  <a:lnTo>
                    <a:pt x="70" y="1013"/>
                  </a:lnTo>
                  <a:lnTo>
                    <a:pt x="140" y="1351"/>
                  </a:lnTo>
                  <a:lnTo>
                    <a:pt x="219" y="1689"/>
                  </a:lnTo>
                  <a:cubicBezTo>
                    <a:pt x="239" y="1808"/>
                    <a:pt x="249" y="1927"/>
                    <a:pt x="259" y="2036"/>
                  </a:cubicBezTo>
                  <a:lnTo>
                    <a:pt x="318" y="2741"/>
                  </a:lnTo>
                  <a:cubicBezTo>
                    <a:pt x="318" y="2979"/>
                    <a:pt x="309" y="3218"/>
                    <a:pt x="298" y="3456"/>
                  </a:cubicBezTo>
                  <a:cubicBezTo>
                    <a:pt x="289" y="3932"/>
                    <a:pt x="209" y="4400"/>
                    <a:pt x="140" y="4876"/>
                  </a:cubicBezTo>
                  <a:lnTo>
                    <a:pt x="457" y="4866"/>
                  </a:lnTo>
                  <a:cubicBezTo>
                    <a:pt x="468" y="4400"/>
                    <a:pt x="487" y="3923"/>
                    <a:pt x="468" y="3446"/>
                  </a:cubicBezTo>
                  <a:cubicBezTo>
                    <a:pt x="457" y="3208"/>
                    <a:pt x="457" y="2970"/>
                    <a:pt x="448" y="2731"/>
                  </a:cubicBezTo>
                  <a:lnTo>
                    <a:pt x="368" y="2026"/>
                  </a:lnTo>
                  <a:cubicBezTo>
                    <a:pt x="358" y="1907"/>
                    <a:pt x="358" y="1788"/>
                    <a:pt x="329" y="1669"/>
                  </a:cubicBezTo>
                  <a:lnTo>
                    <a:pt x="259" y="1322"/>
                  </a:lnTo>
                  <a:lnTo>
                    <a:pt x="190" y="984"/>
                  </a:lnTo>
                  <a:lnTo>
                    <a:pt x="170" y="835"/>
                  </a:lnTo>
                  <a:lnTo>
                    <a:pt x="159" y="825"/>
                  </a:lnTo>
                  <a:cubicBezTo>
                    <a:pt x="159" y="815"/>
                    <a:pt x="170" y="815"/>
                    <a:pt x="179" y="815"/>
                  </a:cubicBezTo>
                  <a:lnTo>
                    <a:pt x="229" y="795"/>
                  </a:lnTo>
                  <a:cubicBezTo>
                    <a:pt x="437" y="706"/>
                    <a:pt x="656" y="616"/>
                    <a:pt x="865" y="527"/>
                  </a:cubicBezTo>
                  <a:cubicBezTo>
                    <a:pt x="1083" y="428"/>
                    <a:pt x="1291" y="329"/>
                    <a:pt x="1490" y="229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5523275" y="1759400"/>
              <a:ext cx="90150" cy="94200"/>
            </a:xfrm>
            <a:custGeom>
              <a:avLst/>
              <a:gdLst/>
              <a:ahLst/>
              <a:cxnLst/>
              <a:rect l="l" t="t" r="r" b="b"/>
              <a:pathLst>
                <a:path w="3606" h="3768" extrusionOk="0">
                  <a:moveTo>
                    <a:pt x="1547" y="0"/>
                  </a:moveTo>
                  <a:cubicBezTo>
                    <a:pt x="1531" y="0"/>
                    <a:pt x="1514" y="5"/>
                    <a:pt x="1500" y="5"/>
                  </a:cubicBezTo>
                  <a:lnTo>
                    <a:pt x="1381" y="25"/>
                  </a:lnTo>
                  <a:cubicBezTo>
                    <a:pt x="1152" y="34"/>
                    <a:pt x="924" y="64"/>
                    <a:pt x="686" y="74"/>
                  </a:cubicBezTo>
                  <a:lnTo>
                    <a:pt x="1" y="104"/>
                  </a:lnTo>
                  <a:lnTo>
                    <a:pt x="20" y="352"/>
                  </a:lnTo>
                  <a:cubicBezTo>
                    <a:pt x="249" y="323"/>
                    <a:pt x="488" y="303"/>
                    <a:pt x="715" y="273"/>
                  </a:cubicBezTo>
                  <a:cubicBezTo>
                    <a:pt x="944" y="243"/>
                    <a:pt x="1172" y="203"/>
                    <a:pt x="1401" y="164"/>
                  </a:cubicBezTo>
                  <a:lnTo>
                    <a:pt x="1450" y="153"/>
                  </a:lnTo>
                  <a:lnTo>
                    <a:pt x="1470" y="153"/>
                  </a:lnTo>
                  <a:lnTo>
                    <a:pt x="1480" y="173"/>
                  </a:lnTo>
                  <a:lnTo>
                    <a:pt x="1530" y="312"/>
                  </a:lnTo>
                  <a:lnTo>
                    <a:pt x="1649" y="640"/>
                  </a:lnTo>
                  <a:lnTo>
                    <a:pt x="1768" y="978"/>
                  </a:lnTo>
                  <a:cubicBezTo>
                    <a:pt x="1808" y="1087"/>
                    <a:pt x="1867" y="1186"/>
                    <a:pt x="1917" y="1296"/>
                  </a:cubicBezTo>
                  <a:lnTo>
                    <a:pt x="2225" y="1931"/>
                  </a:lnTo>
                  <a:cubicBezTo>
                    <a:pt x="2344" y="2139"/>
                    <a:pt x="2453" y="2348"/>
                    <a:pt x="2573" y="2556"/>
                  </a:cubicBezTo>
                  <a:cubicBezTo>
                    <a:pt x="2801" y="2973"/>
                    <a:pt x="3069" y="3370"/>
                    <a:pt x="3327" y="3768"/>
                  </a:cubicBezTo>
                  <a:lnTo>
                    <a:pt x="3605" y="3609"/>
                  </a:lnTo>
                  <a:cubicBezTo>
                    <a:pt x="3446" y="3430"/>
                    <a:pt x="3297" y="3242"/>
                    <a:pt x="3149" y="3063"/>
                  </a:cubicBezTo>
                  <a:cubicBezTo>
                    <a:pt x="2999" y="2874"/>
                    <a:pt x="2851" y="2675"/>
                    <a:pt x="2721" y="2477"/>
                  </a:cubicBezTo>
                  <a:cubicBezTo>
                    <a:pt x="2592" y="2278"/>
                    <a:pt x="2463" y="2080"/>
                    <a:pt x="2344" y="1881"/>
                  </a:cubicBezTo>
                  <a:lnTo>
                    <a:pt x="2026" y="1256"/>
                  </a:lnTo>
                  <a:cubicBezTo>
                    <a:pt x="1977" y="1146"/>
                    <a:pt x="1917" y="1037"/>
                    <a:pt x="1878" y="928"/>
                  </a:cubicBezTo>
                  <a:lnTo>
                    <a:pt x="1768" y="601"/>
                  </a:lnTo>
                  <a:lnTo>
                    <a:pt x="1649" y="273"/>
                  </a:lnTo>
                  <a:lnTo>
                    <a:pt x="1589" y="74"/>
                  </a:lnTo>
                  <a:lnTo>
                    <a:pt x="1569" y="5"/>
                  </a:lnTo>
                  <a:cubicBezTo>
                    <a:pt x="1563" y="1"/>
                    <a:pt x="1555" y="0"/>
                    <a:pt x="154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5518075" y="1661200"/>
              <a:ext cx="124625" cy="40750"/>
            </a:xfrm>
            <a:custGeom>
              <a:avLst/>
              <a:gdLst/>
              <a:ahLst/>
              <a:cxnLst/>
              <a:rect l="l" t="t" r="r" b="b"/>
              <a:pathLst>
                <a:path w="4985" h="1630" extrusionOk="0">
                  <a:moveTo>
                    <a:pt x="4866" y="1"/>
                  </a:moveTo>
                  <a:cubicBezTo>
                    <a:pt x="4677" y="100"/>
                    <a:pt x="4498" y="199"/>
                    <a:pt x="4310" y="299"/>
                  </a:cubicBezTo>
                  <a:cubicBezTo>
                    <a:pt x="4111" y="378"/>
                    <a:pt x="3922" y="478"/>
                    <a:pt x="3734" y="566"/>
                  </a:cubicBezTo>
                  <a:cubicBezTo>
                    <a:pt x="3535" y="636"/>
                    <a:pt x="3337" y="725"/>
                    <a:pt x="3138" y="795"/>
                  </a:cubicBezTo>
                  <a:cubicBezTo>
                    <a:pt x="2929" y="855"/>
                    <a:pt x="2731" y="924"/>
                    <a:pt x="2522" y="983"/>
                  </a:cubicBezTo>
                  <a:cubicBezTo>
                    <a:pt x="2314" y="1034"/>
                    <a:pt x="2105" y="1093"/>
                    <a:pt x="1897" y="1133"/>
                  </a:cubicBezTo>
                  <a:cubicBezTo>
                    <a:pt x="1688" y="1173"/>
                    <a:pt x="1480" y="1212"/>
                    <a:pt x="1271" y="1242"/>
                  </a:cubicBezTo>
                  <a:cubicBezTo>
                    <a:pt x="1053" y="1262"/>
                    <a:pt x="844" y="1292"/>
                    <a:pt x="636" y="1312"/>
                  </a:cubicBezTo>
                  <a:lnTo>
                    <a:pt x="318" y="1331"/>
                  </a:lnTo>
                  <a:cubicBezTo>
                    <a:pt x="259" y="1331"/>
                    <a:pt x="209" y="1341"/>
                    <a:pt x="149" y="1341"/>
                  </a:cubicBezTo>
                  <a:lnTo>
                    <a:pt x="0" y="1361"/>
                  </a:lnTo>
                  <a:lnTo>
                    <a:pt x="20" y="1629"/>
                  </a:lnTo>
                  <a:lnTo>
                    <a:pt x="189" y="1590"/>
                  </a:lnTo>
                  <a:cubicBezTo>
                    <a:pt x="239" y="1579"/>
                    <a:pt x="288" y="1570"/>
                    <a:pt x="348" y="1559"/>
                  </a:cubicBezTo>
                  <a:lnTo>
                    <a:pt x="656" y="1510"/>
                  </a:lnTo>
                  <a:cubicBezTo>
                    <a:pt x="874" y="1470"/>
                    <a:pt x="1082" y="1431"/>
                    <a:pt x="1291" y="1391"/>
                  </a:cubicBezTo>
                  <a:cubicBezTo>
                    <a:pt x="1499" y="1341"/>
                    <a:pt x="1718" y="1292"/>
                    <a:pt x="1927" y="1252"/>
                  </a:cubicBezTo>
                  <a:cubicBezTo>
                    <a:pt x="2135" y="1202"/>
                    <a:pt x="2344" y="1133"/>
                    <a:pt x="2552" y="1083"/>
                  </a:cubicBezTo>
                  <a:cubicBezTo>
                    <a:pt x="2761" y="1034"/>
                    <a:pt x="2969" y="964"/>
                    <a:pt x="3167" y="904"/>
                  </a:cubicBezTo>
                  <a:cubicBezTo>
                    <a:pt x="3376" y="844"/>
                    <a:pt x="3575" y="765"/>
                    <a:pt x="3783" y="696"/>
                  </a:cubicBezTo>
                  <a:cubicBezTo>
                    <a:pt x="3992" y="636"/>
                    <a:pt x="4191" y="547"/>
                    <a:pt x="4389" y="478"/>
                  </a:cubicBezTo>
                  <a:cubicBezTo>
                    <a:pt x="4588" y="398"/>
                    <a:pt x="4786" y="308"/>
                    <a:pt x="4985" y="229"/>
                  </a:cubicBezTo>
                  <a:lnTo>
                    <a:pt x="486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5516325" y="1639375"/>
              <a:ext cx="114975" cy="37975"/>
            </a:xfrm>
            <a:custGeom>
              <a:avLst/>
              <a:gdLst/>
              <a:ahLst/>
              <a:cxnLst/>
              <a:rect l="l" t="t" r="r" b="b"/>
              <a:pathLst>
                <a:path w="4599" h="1519" extrusionOk="0">
                  <a:moveTo>
                    <a:pt x="4489" y="0"/>
                  </a:moveTo>
                  <a:cubicBezTo>
                    <a:pt x="4320" y="89"/>
                    <a:pt x="4151" y="188"/>
                    <a:pt x="3972" y="268"/>
                  </a:cubicBezTo>
                  <a:cubicBezTo>
                    <a:pt x="3793" y="347"/>
                    <a:pt x="3625" y="437"/>
                    <a:pt x="3446" y="516"/>
                  </a:cubicBezTo>
                  <a:cubicBezTo>
                    <a:pt x="3257" y="586"/>
                    <a:pt x="3079" y="665"/>
                    <a:pt x="2890" y="735"/>
                  </a:cubicBezTo>
                  <a:cubicBezTo>
                    <a:pt x="2701" y="784"/>
                    <a:pt x="2513" y="854"/>
                    <a:pt x="2324" y="903"/>
                  </a:cubicBezTo>
                  <a:cubicBezTo>
                    <a:pt x="2136" y="953"/>
                    <a:pt x="1947" y="1003"/>
                    <a:pt x="1748" y="1042"/>
                  </a:cubicBezTo>
                  <a:cubicBezTo>
                    <a:pt x="1560" y="1082"/>
                    <a:pt x="1361" y="1122"/>
                    <a:pt x="1163" y="1142"/>
                  </a:cubicBezTo>
                  <a:cubicBezTo>
                    <a:pt x="974" y="1161"/>
                    <a:pt x="775" y="1192"/>
                    <a:pt x="576" y="1211"/>
                  </a:cubicBezTo>
                  <a:lnTo>
                    <a:pt x="289" y="1221"/>
                  </a:lnTo>
                  <a:cubicBezTo>
                    <a:pt x="239" y="1221"/>
                    <a:pt x="190" y="1231"/>
                    <a:pt x="130" y="1231"/>
                  </a:cubicBezTo>
                  <a:lnTo>
                    <a:pt x="1" y="1251"/>
                  </a:lnTo>
                  <a:lnTo>
                    <a:pt x="20" y="1519"/>
                  </a:lnTo>
                  <a:lnTo>
                    <a:pt x="170" y="1479"/>
                  </a:lnTo>
                  <a:cubicBezTo>
                    <a:pt x="219" y="1470"/>
                    <a:pt x="259" y="1459"/>
                    <a:pt x="309" y="1450"/>
                  </a:cubicBezTo>
                  <a:lnTo>
                    <a:pt x="607" y="1410"/>
                  </a:lnTo>
                  <a:cubicBezTo>
                    <a:pt x="805" y="1370"/>
                    <a:pt x="993" y="1331"/>
                    <a:pt x="1192" y="1291"/>
                  </a:cubicBezTo>
                  <a:cubicBezTo>
                    <a:pt x="1391" y="1251"/>
                    <a:pt x="1580" y="1201"/>
                    <a:pt x="1778" y="1161"/>
                  </a:cubicBezTo>
                  <a:cubicBezTo>
                    <a:pt x="1967" y="1112"/>
                    <a:pt x="2165" y="1062"/>
                    <a:pt x="2354" y="1013"/>
                  </a:cubicBezTo>
                  <a:cubicBezTo>
                    <a:pt x="2553" y="963"/>
                    <a:pt x="2741" y="894"/>
                    <a:pt x="2930" y="844"/>
                  </a:cubicBezTo>
                  <a:cubicBezTo>
                    <a:pt x="3118" y="784"/>
                    <a:pt x="3307" y="715"/>
                    <a:pt x="3496" y="655"/>
                  </a:cubicBezTo>
                  <a:cubicBezTo>
                    <a:pt x="3685" y="596"/>
                    <a:pt x="3873" y="516"/>
                    <a:pt x="4052" y="447"/>
                  </a:cubicBezTo>
                  <a:cubicBezTo>
                    <a:pt x="4241" y="377"/>
                    <a:pt x="4419" y="298"/>
                    <a:pt x="4598" y="219"/>
                  </a:cubicBezTo>
                  <a:lnTo>
                    <a:pt x="44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5608925" y="1839175"/>
              <a:ext cx="37250" cy="15675"/>
            </a:xfrm>
            <a:custGeom>
              <a:avLst/>
              <a:gdLst/>
              <a:ahLst/>
              <a:cxnLst/>
              <a:rect l="l" t="t" r="r" b="b"/>
              <a:pathLst>
                <a:path w="1490" h="627" extrusionOk="0">
                  <a:moveTo>
                    <a:pt x="1291" y="1"/>
                  </a:moveTo>
                  <a:cubicBezTo>
                    <a:pt x="1252" y="11"/>
                    <a:pt x="1241" y="51"/>
                    <a:pt x="1192" y="80"/>
                  </a:cubicBezTo>
                  <a:cubicBezTo>
                    <a:pt x="1142" y="110"/>
                    <a:pt x="1093" y="130"/>
                    <a:pt x="1043" y="160"/>
                  </a:cubicBezTo>
                  <a:cubicBezTo>
                    <a:pt x="934" y="210"/>
                    <a:pt x="824" y="249"/>
                    <a:pt x="705" y="279"/>
                  </a:cubicBezTo>
                  <a:cubicBezTo>
                    <a:pt x="586" y="318"/>
                    <a:pt x="477" y="349"/>
                    <a:pt x="358" y="358"/>
                  </a:cubicBezTo>
                  <a:cubicBezTo>
                    <a:pt x="298" y="368"/>
                    <a:pt x="248" y="368"/>
                    <a:pt x="189" y="368"/>
                  </a:cubicBezTo>
                  <a:cubicBezTo>
                    <a:pt x="140" y="358"/>
                    <a:pt x="100" y="349"/>
                    <a:pt x="60" y="338"/>
                  </a:cubicBezTo>
                  <a:lnTo>
                    <a:pt x="1" y="627"/>
                  </a:lnTo>
                  <a:cubicBezTo>
                    <a:pt x="70" y="607"/>
                    <a:pt x="149" y="596"/>
                    <a:pt x="209" y="577"/>
                  </a:cubicBezTo>
                  <a:lnTo>
                    <a:pt x="398" y="517"/>
                  </a:lnTo>
                  <a:cubicBezTo>
                    <a:pt x="517" y="468"/>
                    <a:pt x="626" y="428"/>
                    <a:pt x="745" y="388"/>
                  </a:cubicBezTo>
                  <a:cubicBezTo>
                    <a:pt x="854" y="358"/>
                    <a:pt x="963" y="329"/>
                    <a:pt x="1093" y="309"/>
                  </a:cubicBezTo>
                  <a:cubicBezTo>
                    <a:pt x="1152" y="299"/>
                    <a:pt x="1212" y="279"/>
                    <a:pt x="1271" y="269"/>
                  </a:cubicBezTo>
                  <a:cubicBezTo>
                    <a:pt x="1341" y="249"/>
                    <a:pt x="1420" y="229"/>
                    <a:pt x="1490" y="190"/>
                  </a:cubicBez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5566975" y="1696700"/>
              <a:ext cx="39725" cy="55375"/>
            </a:xfrm>
            <a:custGeom>
              <a:avLst/>
              <a:gdLst/>
              <a:ahLst/>
              <a:cxnLst/>
              <a:rect l="l" t="t" r="r" b="b"/>
              <a:pathLst>
                <a:path w="1589" h="2215" extrusionOk="0">
                  <a:moveTo>
                    <a:pt x="1341" y="331"/>
                  </a:moveTo>
                  <a:lnTo>
                    <a:pt x="1341" y="745"/>
                  </a:lnTo>
                  <a:lnTo>
                    <a:pt x="1331" y="1093"/>
                  </a:lnTo>
                  <a:lnTo>
                    <a:pt x="1291" y="1450"/>
                  </a:lnTo>
                  <a:lnTo>
                    <a:pt x="1251" y="1798"/>
                  </a:lnTo>
                  <a:lnTo>
                    <a:pt x="1231" y="1917"/>
                  </a:lnTo>
                  <a:lnTo>
                    <a:pt x="1222" y="1966"/>
                  </a:lnTo>
                  <a:lnTo>
                    <a:pt x="1222" y="1997"/>
                  </a:lnTo>
                  <a:lnTo>
                    <a:pt x="1202" y="1986"/>
                  </a:lnTo>
                  <a:cubicBezTo>
                    <a:pt x="1172" y="1966"/>
                    <a:pt x="1152" y="1937"/>
                    <a:pt x="1122" y="1917"/>
                  </a:cubicBezTo>
                  <a:lnTo>
                    <a:pt x="1083" y="1867"/>
                  </a:lnTo>
                  <a:cubicBezTo>
                    <a:pt x="1063" y="1838"/>
                    <a:pt x="1043" y="1818"/>
                    <a:pt x="1023" y="1798"/>
                  </a:cubicBezTo>
                  <a:cubicBezTo>
                    <a:pt x="953" y="1699"/>
                    <a:pt x="894" y="1599"/>
                    <a:pt x="825" y="1500"/>
                  </a:cubicBezTo>
                  <a:cubicBezTo>
                    <a:pt x="686" y="1301"/>
                    <a:pt x="536" y="1132"/>
                    <a:pt x="408" y="934"/>
                  </a:cubicBezTo>
                  <a:lnTo>
                    <a:pt x="238" y="706"/>
                  </a:lnTo>
                  <a:cubicBezTo>
                    <a:pt x="238" y="695"/>
                    <a:pt x="209" y="676"/>
                    <a:pt x="219" y="676"/>
                  </a:cubicBezTo>
                  <a:lnTo>
                    <a:pt x="258" y="666"/>
                  </a:lnTo>
                  <a:lnTo>
                    <a:pt x="368" y="636"/>
                  </a:lnTo>
                  <a:cubicBezTo>
                    <a:pt x="566" y="587"/>
                    <a:pt x="775" y="537"/>
                    <a:pt x="973" y="467"/>
                  </a:cubicBezTo>
                  <a:cubicBezTo>
                    <a:pt x="1097" y="424"/>
                    <a:pt x="1220" y="381"/>
                    <a:pt x="1341" y="331"/>
                  </a:cubicBezTo>
                  <a:close/>
                  <a:moveTo>
                    <a:pt x="1440" y="0"/>
                  </a:moveTo>
                  <a:cubicBezTo>
                    <a:pt x="1408" y="21"/>
                    <a:pt x="1376" y="41"/>
                    <a:pt x="1343" y="60"/>
                  </a:cubicBezTo>
                  <a:lnTo>
                    <a:pt x="1343" y="60"/>
                  </a:lnTo>
                  <a:cubicBezTo>
                    <a:pt x="1342" y="60"/>
                    <a:pt x="1341" y="60"/>
                    <a:pt x="1341" y="60"/>
                  </a:cubicBezTo>
                  <a:lnTo>
                    <a:pt x="1341" y="62"/>
                  </a:lnTo>
                  <a:lnTo>
                    <a:pt x="1341" y="62"/>
                  </a:lnTo>
                  <a:cubicBezTo>
                    <a:pt x="1202" y="144"/>
                    <a:pt x="1056" y="216"/>
                    <a:pt x="904" y="289"/>
                  </a:cubicBezTo>
                  <a:cubicBezTo>
                    <a:pt x="715" y="368"/>
                    <a:pt x="527" y="428"/>
                    <a:pt x="328" y="497"/>
                  </a:cubicBezTo>
                  <a:cubicBezTo>
                    <a:pt x="328" y="497"/>
                    <a:pt x="278" y="507"/>
                    <a:pt x="229" y="527"/>
                  </a:cubicBezTo>
                  <a:cubicBezTo>
                    <a:pt x="179" y="537"/>
                    <a:pt x="130" y="556"/>
                    <a:pt x="130" y="556"/>
                  </a:cubicBezTo>
                  <a:lnTo>
                    <a:pt x="20" y="587"/>
                  </a:lnTo>
                  <a:lnTo>
                    <a:pt x="10" y="587"/>
                  </a:lnTo>
                  <a:cubicBezTo>
                    <a:pt x="0" y="587"/>
                    <a:pt x="10" y="596"/>
                    <a:pt x="10" y="596"/>
                  </a:cubicBezTo>
                  <a:lnTo>
                    <a:pt x="30" y="626"/>
                  </a:lnTo>
                  <a:lnTo>
                    <a:pt x="70" y="676"/>
                  </a:lnTo>
                  <a:lnTo>
                    <a:pt x="318" y="1013"/>
                  </a:lnTo>
                  <a:cubicBezTo>
                    <a:pt x="457" y="1202"/>
                    <a:pt x="616" y="1381"/>
                    <a:pt x="735" y="1569"/>
                  </a:cubicBezTo>
                  <a:cubicBezTo>
                    <a:pt x="805" y="1668"/>
                    <a:pt x="864" y="1768"/>
                    <a:pt x="944" y="1867"/>
                  </a:cubicBezTo>
                  <a:cubicBezTo>
                    <a:pt x="953" y="1887"/>
                    <a:pt x="973" y="1917"/>
                    <a:pt x="993" y="1937"/>
                  </a:cubicBezTo>
                  <a:lnTo>
                    <a:pt x="1063" y="2016"/>
                  </a:lnTo>
                  <a:cubicBezTo>
                    <a:pt x="1122" y="2076"/>
                    <a:pt x="1182" y="2136"/>
                    <a:pt x="1251" y="2185"/>
                  </a:cubicBezTo>
                  <a:lnTo>
                    <a:pt x="1301" y="2215"/>
                  </a:lnTo>
                  <a:cubicBezTo>
                    <a:pt x="1301" y="2205"/>
                    <a:pt x="1301" y="2185"/>
                    <a:pt x="1311" y="2165"/>
                  </a:cubicBezTo>
                  <a:lnTo>
                    <a:pt x="1331" y="2046"/>
                  </a:lnTo>
                  <a:lnTo>
                    <a:pt x="1381" y="1827"/>
                  </a:lnTo>
                  <a:lnTo>
                    <a:pt x="1440" y="1470"/>
                  </a:lnTo>
                  <a:lnTo>
                    <a:pt x="1489" y="1123"/>
                  </a:lnTo>
                  <a:lnTo>
                    <a:pt x="1529" y="775"/>
                  </a:lnTo>
                  <a:cubicBezTo>
                    <a:pt x="1549" y="547"/>
                    <a:pt x="1579" y="318"/>
                    <a:pt x="1589" y="80"/>
                  </a:cubicBezTo>
                  <a:cubicBezTo>
                    <a:pt x="1589" y="80"/>
                    <a:pt x="1539" y="80"/>
                    <a:pt x="1478" y="73"/>
                  </a:cubicBezTo>
                  <a:lnTo>
                    <a:pt x="1478" y="73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5448325" y="1762000"/>
              <a:ext cx="75475" cy="103525"/>
            </a:xfrm>
            <a:custGeom>
              <a:avLst/>
              <a:gdLst/>
              <a:ahLst/>
              <a:cxnLst/>
              <a:rect l="l" t="t" r="r" b="b"/>
              <a:pathLst>
                <a:path w="3019" h="4141" extrusionOk="0">
                  <a:moveTo>
                    <a:pt x="2999" y="0"/>
                  </a:moveTo>
                  <a:cubicBezTo>
                    <a:pt x="2780" y="20"/>
                    <a:pt x="2552" y="49"/>
                    <a:pt x="2323" y="80"/>
                  </a:cubicBezTo>
                  <a:cubicBezTo>
                    <a:pt x="2095" y="109"/>
                    <a:pt x="1867" y="109"/>
                    <a:pt x="1628" y="129"/>
                  </a:cubicBezTo>
                  <a:lnTo>
                    <a:pt x="1509" y="139"/>
                  </a:lnTo>
                  <a:cubicBezTo>
                    <a:pt x="1489" y="139"/>
                    <a:pt x="1460" y="139"/>
                    <a:pt x="1450" y="149"/>
                  </a:cubicBezTo>
                  <a:lnTo>
                    <a:pt x="1440" y="219"/>
                  </a:lnTo>
                  <a:lnTo>
                    <a:pt x="1400" y="427"/>
                  </a:lnTo>
                  <a:lnTo>
                    <a:pt x="1341" y="764"/>
                  </a:lnTo>
                  <a:lnTo>
                    <a:pt x="1281" y="1112"/>
                  </a:lnTo>
                  <a:cubicBezTo>
                    <a:pt x="1261" y="1221"/>
                    <a:pt x="1222" y="1331"/>
                    <a:pt x="1192" y="1450"/>
                  </a:cubicBezTo>
                  <a:lnTo>
                    <a:pt x="973" y="2115"/>
                  </a:lnTo>
                  <a:cubicBezTo>
                    <a:pt x="884" y="2333"/>
                    <a:pt x="785" y="2552"/>
                    <a:pt x="686" y="2770"/>
                  </a:cubicBezTo>
                  <a:cubicBezTo>
                    <a:pt x="596" y="2988"/>
                    <a:pt x="487" y="3197"/>
                    <a:pt x="368" y="3405"/>
                  </a:cubicBezTo>
                  <a:cubicBezTo>
                    <a:pt x="249" y="3614"/>
                    <a:pt x="119" y="3822"/>
                    <a:pt x="0" y="4021"/>
                  </a:cubicBezTo>
                  <a:lnTo>
                    <a:pt x="298" y="4140"/>
                  </a:lnTo>
                  <a:cubicBezTo>
                    <a:pt x="487" y="3703"/>
                    <a:pt x="686" y="3266"/>
                    <a:pt x="844" y="2820"/>
                  </a:cubicBezTo>
                  <a:cubicBezTo>
                    <a:pt x="933" y="2602"/>
                    <a:pt x="1013" y="2373"/>
                    <a:pt x="1092" y="2154"/>
                  </a:cubicBezTo>
                  <a:lnTo>
                    <a:pt x="1301" y="1479"/>
                  </a:lnTo>
                  <a:cubicBezTo>
                    <a:pt x="1331" y="1360"/>
                    <a:pt x="1370" y="1251"/>
                    <a:pt x="1390" y="1132"/>
                  </a:cubicBezTo>
                  <a:lnTo>
                    <a:pt x="1460" y="784"/>
                  </a:lnTo>
                  <a:lnTo>
                    <a:pt x="1529" y="437"/>
                  </a:lnTo>
                  <a:lnTo>
                    <a:pt x="1559" y="298"/>
                  </a:lnTo>
                  <a:lnTo>
                    <a:pt x="1569" y="278"/>
                  </a:lnTo>
                  <a:lnTo>
                    <a:pt x="1628" y="278"/>
                  </a:lnTo>
                  <a:cubicBezTo>
                    <a:pt x="1787" y="278"/>
                    <a:pt x="1942" y="282"/>
                    <a:pt x="2098" y="282"/>
                  </a:cubicBezTo>
                  <a:cubicBezTo>
                    <a:pt x="2176" y="282"/>
                    <a:pt x="2254" y="281"/>
                    <a:pt x="2334" y="278"/>
                  </a:cubicBezTo>
                  <a:lnTo>
                    <a:pt x="3018" y="2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5370125" y="1744125"/>
              <a:ext cx="51900" cy="116425"/>
            </a:xfrm>
            <a:custGeom>
              <a:avLst/>
              <a:gdLst/>
              <a:ahLst/>
              <a:cxnLst/>
              <a:rect l="l" t="t" r="r" b="b"/>
              <a:pathLst>
                <a:path w="2076" h="4657" extrusionOk="0">
                  <a:moveTo>
                    <a:pt x="80" y="0"/>
                  </a:moveTo>
                  <a:lnTo>
                    <a:pt x="1" y="228"/>
                  </a:lnTo>
                  <a:cubicBezTo>
                    <a:pt x="229" y="298"/>
                    <a:pt x="447" y="367"/>
                    <a:pt x="666" y="427"/>
                  </a:cubicBezTo>
                  <a:cubicBezTo>
                    <a:pt x="894" y="486"/>
                    <a:pt x="1122" y="536"/>
                    <a:pt x="1351" y="596"/>
                  </a:cubicBezTo>
                  <a:lnTo>
                    <a:pt x="1391" y="606"/>
                  </a:lnTo>
                  <a:cubicBezTo>
                    <a:pt x="1400" y="606"/>
                    <a:pt x="1411" y="606"/>
                    <a:pt x="1411" y="616"/>
                  </a:cubicBezTo>
                  <a:lnTo>
                    <a:pt x="1411" y="636"/>
                  </a:lnTo>
                  <a:lnTo>
                    <a:pt x="1411" y="775"/>
                  </a:lnTo>
                  <a:lnTo>
                    <a:pt x="1391" y="1122"/>
                  </a:lnTo>
                  <a:lnTo>
                    <a:pt x="1380" y="1479"/>
                  </a:lnTo>
                  <a:cubicBezTo>
                    <a:pt x="1371" y="1598"/>
                    <a:pt x="1391" y="1718"/>
                    <a:pt x="1391" y="1837"/>
                  </a:cubicBezTo>
                  <a:lnTo>
                    <a:pt x="1431" y="2542"/>
                  </a:lnTo>
                  <a:cubicBezTo>
                    <a:pt x="1460" y="2780"/>
                    <a:pt x="1490" y="3019"/>
                    <a:pt x="1520" y="3247"/>
                  </a:cubicBezTo>
                  <a:cubicBezTo>
                    <a:pt x="1570" y="3723"/>
                    <a:pt x="1669" y="4190"/>
                    <a:pt x="1748" y="4657"/>
                  </a:cubicBezTo>
                  <a:lnTo>
                    <a:pt x="2076" y="4607"/>
                  </a:lnTo>
                  <a:cubicBezTo>
                    <a:pt x="1927" y="4160"/>
                    <a:pt x="1778" y="3703"/>
                    <a:pt x="1689" y="3237"/>
                  </a:cubicBezTo>
                  <a:cubicBezTo>
                    <a:pt x="1639" y="3008"/>
                    <a:pt x="1599" y="2770"/>
                    <a:pt x="1559" y="2532"/>
                  </a:cubicBezTo>
                  <a:lnTo>
                    <a:pt x="1510" y="1827"/>
                  </a:lnTo>
                  <a:cubicBezTo>
                    <a:pt x="1500" y="1718"/>
                    <a:pt x="1490" y="1598"/>
                    <a:pt x="1500" y="1479"/>
                  </a:cubicBezTo>
                  <a:lnTo>
                    <a:pt x="1520" y="1132"/>
                  </a:lnTo>
                  <a:lnTo>
                    <a:pt x="1539" y="784"/>
                  </a:lnTo>
                  <a:lnTo>
                    <a:pt x="1550" y="576"/>
                  </a:lnTo>
                  <a:lnTo>
                    <a:pt x="1559" y="506"/>
                  </a:lnTo>
                  <a:cubicBezTo>
                    <a:pt x="1550" y="486"/>
                    <a:pt x="1520" y="497"/>
                    <a:pt x="1500" y="486"/>
                  </a:cubicBezTo>
                  <a:lnTo>
                    <a:pt x="1440" y="466"/>
                  </a:lnTo>
                  <a:cubicBezTo>
                    <a:pt x="1411" y="466"/>
                    <a:pt x="1380" y="457"/>
                    <a:pt x="1380" y="457"/>
                  </a:cubicBezTo>
                  <a:cubicBezTo>
                    <a:pt x="1162" y="378"/>
                    <a:pt x="944" y="308"/>
                    <a:pt x="725" y="239"/>
                  </a:cubicBezTo>
                  <a:cubicBezTo>
                    <a:pt x="507" y="159"/>
                    <a:pt x="299" y="8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5390725" y="1680325"/>
              <a:ext cx="127875" cy="21625"/>
            </a:xfrm>
            <a:custGeom>
              <a:avLst/>
              <a:gdLst/>
              <a:ahLst/>
              <a:cxnLst/>
              <a:rect l="l" t="t" r="r" b="b"/>
              <a:pathLst>
                <a:path w="5115" h="865" extrusionOk="0">
                  <a:moveTo>
                    <a:pt x="90" y="0"/>
                  </a:moveTo>
                  <a:lnTo>
                    <a:pt x="0" y="258"/>
                  </a:lnTo>
                  <a:lnTo>
                    <a:pt x="170" y="288"/>
                  </a:lnTo>
                  <a:lnTo>
                    <a:pt x="318" y="318"/>
                  </a:lnTo>
                  <a:lnTo>
                    <a:pt x="477" y="358"/>
                  </a:lnTo>
                  <a:cubicBezTo>
                    <a:pt x="556" y="377"/>
                    <a:pt x="636" y="388"/>
                    <a:pt x="636" y="388"/>
                  </a:cubicBezTo>
                  <a:cubicBezTo>
                    <a:pt x="845" y="437"/>
                    <a:pt x="1053" y="487"/>
                    <a:pt x="1262" y="527"/>
                  </a:cubicBezTo>
                  <a:cubicBezTo>
                    <a:pt x="1470" y="556"/>
                    <a:pt x="1688" y="606"/>
                    <a:pt x="1897" y="636"/>
                  </a:cubicBezTo>
                  <a:cubicBezTo>
                    <a:pt x="2116" y="655"/>
                    <a:pt x="2324" y="695"/>
                    <a:pt x="2542" y="725"/>
                  </a:cubicBezTo>
                  <a:cubicBezTo>
                    <a:pt x="2751" y="745"/>
                    <a:pt x="2970" y="775"/>
                    <a:pt x="3178" y="794"/>
                  </a:cubicBezTo>
                  <a:cubicBezTo>
                    <a:pt x="3396" y="805"/>
                    <a:pt x="3615" y="825"/>
                    <a:pt x="3824" y="834"/>
                  </a:cubicBezTo>
                  <a:cubicBezTo>
                    <a:pt x="4042" y="844"/>
                    <a:pt x="4260" y="854"/>
                    <a:pt x="4469" y="864"/>
                  </a:cubicBezTo>
                  <a:cubicBezTo>
                    <a:pt x="4687" y="854"/>
                    <a:pt x="4905" y="854"/>
                    <a:pt x="5114" y="854"/>
                  </a:cubicBezTo>
                  <a:lnTo>
                    <a:pt x="5094" y="606"/>
                  </a:lnTo>
                  <a:cubicBezTo>
                    <a:pt x="4886" y="626"/>
                    <a:pt x="4677" y="646"/>
                    <a:pt x="4469" y="655"/>
                  </a:cubicBezTo>
                  <a:cubicBezTo>
                    <a:pt x="4260" y="666"/>
                    <a:pt x="4042" y="675"/>
                    <a:pt x="3833" y="686"/>
                  </a:cubicBezTo>
                  <a:cubicBezTo>
                    <a:pt x="3615" y="686"/>
                    <a:pt x="3407" y="675"/>
                    <a:pt x="3188" y="675"/>
                  </a:cubicBezTo>
                  <a:cubicBezTo>
                    <a:pt x="2979" y="666"/>
                    <a:pt x="2761" y="636"/>
                    <a:pt x="2553" y="616"/>
                  </a:cubicBezTo>
                  <a:cubicBezTo>
                    <a:pt x="2334" y="586"/>
                    <a:pt x="2125" y="547"/>
                    <a:pt x="1917" y="516"/>
                  </a:cubicBezTo>
                  <a:cubicBezTo>
                    <a:pt x="1708" y="477"/>
                    <a:pt x="1500" y="427"/>
                    <a:pt x="1291" y="377"/>
                  </a:cubicBezTo>
                  <a:cubicBezTo>
                    <a:pt x="1083" y="328"/>
                    <a:pt x="885" y="258"/>
                    <a:pt x="686" y="199"/>
                  </a:cubicBezTo>
                  <a:cubicBezTo>
                    <a:pt x="686" y="199"/>
                    <a:pt x="607" y="179"/>
                    <a:pt x="537" y="149"/>
                  </a:cubicBezTo>
                  <a:cubicBezTo>
                    <a:pt x="457" y="119"/>
                    <a:pt x="388" y="99"/>
                    <a:pt x="388" y="99"/>
                  </a:cubicBezTo>
                  <a:cubicBezTo>
                    <a:pt x="338" y="79"/>
                    <a:pt x="278" y="60"/>
                    <a:pt x="229" y="50"/>
                  </a:cubicBezTo>
                  <a:lnTo>
                    <a:pt x="9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5398425" y="1656975"/>
              <a:ext cx="118425" cy="20150"/>
            </a:xfrm>
            <a:custGeom>
              <a:avLst/>
              <a:gdLst/>
              <a:ahLst/>
              <a:cxnLst/>
              <a:rect l="l" t="t" r="r" b="b"/>
              <a:pathLst>
                <a:path w="4737" h="806" extrusionOk="0">
                  <a:moveTo>
                    <a:pt x="80" y="1"/>
                  </a:moveTo>
                  <a:lnTo>
                    <a:pt x="1" y="259"/>
                  </a:lnTo>
                  <a:lnTo>
                    <a:pt x="160" y="279"/>
                  </a:lnTo>
                  <a:cubicBezTo>
                    <a:pt x="199" y="289"/>
                    <a:pt x="248" y="299"/>
                    <a:pt x="299" y="309"/>
                  </a:cubicBezTo>
                  <a:lnTo>
                    <a:pt x="438" y="349"/>
                  </a:lnTo>
                  <a:cubicBezTo>
                    <a:pt x="507" y="368"/>
                    <a:pt x="586" y="378"/>
                    <a:pt x="586" y="378"/>
                  </a:cubicBezTo>
                  <a:cubicBezTo>
                    <a:pt x="775" y="408"/>
                    <a:pt x="974" y="457"/>
                    <a:pt x="1162" y="497"/>
                  </a:cubicBezTo>
                  <a:cubicBezTo>
                    <a:pt x="1361" y="527"/>
                    <a:pt x="1559" y="567"/>
                    <a:pt x="1748" y="596"/>
                  </a:cubicBezTo>
                  <a:cubicBezTo>
                    <a:pt x="1947" y="616"/>
                    <a:pt x="2145" y="656"/>
                    <a:pt x="2344" y="676"/>
                  </a:cubicBezTo>
                  <a:cubicBezTo>
                    <a:pt x="2543" y="696"/>
                    <a:pt x="2741" y="726"/>
                    <a:pt x="2940" y="746"/>
                  </a:cubicBezTo>
                  <a:lnTo>
                    <a:pt x="3535" y="786"/>
                  </a:lnTo>
                  <a:cubicBezTo>
                    <a:pt x="3734" y="795"/>
                    <a:pt x="3933" y="805"/>
                    <a:pt x="4131" y="805"/>
                  </a:cubicBezTo>
                  <a:lnTo>
                    <a:pt x="4736" y="805"/>
                  </a:lnTo>
                  <a:lnTo>
                    <a:pt x="4717" y="557"/>
                  </a:lnTo>
                  <a:cubicBezTo>
                    <a:pt x="4518" y="577"/>
                    <a:pt x="4330" y="587"/>
                    <a:pt x="4131" y="607"/>
                  </a:cubicBezTo>
                  <a:lnTo>
                    <a:pt x="3535" y="636"/>
                  </a:lnTo>
                  <a:cubicBezTo>
                    <a:pt x="3346" y="636"/>
                    <a:pt x="3148" y="627"/>
                    <a:pt x="2949" y="627"/>
                  </a:cubicBezTo>
                  <a:cubicBezTo>
                    <a:pt x="2751" y="616"/>
                    <a:pt x="2552" y="587"/>
                    <a:pt x="2353" y="567"/>
                  </a:cubicBezTo>
                  <a:cubicBezTo>
                    <a:pt x="2165" y="547"/>
                    <a:pt x="1967" y="507"/>
                    <a:pt x="1768" y="477"/>
                  </a:cubicBezTo>
                  <a:cubicBezTo>
                    <a:pt x="1579" y="448"/>
                    <a:pt x="1391" y="388"/>
                    <a:pt x="1202" y="349"/>
                  </a:cubicBezTo>
                  <a:cubicBezTo>
                    <a:pt x="1003" y="299"/>
                    <a:pt x="824" y="239"/>
                    <a:pt x="636" y="179"/>
                  </a:cubicBezTo>
                  <a:lnTo>
                    <a:pt x="497" y="140"/>
                  </a:lnTo>
                  <a:lnTo>
                    <a:pt x="358" y="80"/>
                  </a:lnTo>
                  <a:cubicBezTo>
                    <a:pt x="318" y="71"/>
                    <a:pt x="268" y="51"/>
                    <a:pt x="219" y="40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5415800" y="1856550"/>
              <a:ext cx="38500" cy="10325"/>
            </a:xfrm>
            <a:custGeom>
              <a:avLst/>
              <a:gdLst/>
              <a:ahLst/>
              <a:cxnLst/>
              <a:rect l="l" t="t" r="r" b="b"/>
              <a:pathLst>
                <a:path w="1540" h="413" extrusionOk="0">
                  <a:moveTo>
                    <a:pt x="160" y="1"/>
                  </a:moveTo>
                  <a:lnTo>
                    <a:pt x="1" y="239"/>
                  </a:lnTo>
                  <a:cubicBezTo>
                    <a:pt x="70" y="249"/>
                    <a:pt x="149" y="269"/>
                    <a:pt x="219" y="279"/>
                  </a:cubicBezTo>
                  <a:lnTo>
                    <a:pt x="407" y="289"/>
                  </a:lnTo>
                  <a:cubicBezTo>
                    <a:pt x="537" y="299"/>
                    <a:pt x="656" y="299"/>
                    <a:pt x="775" y="309"/>
                  </a:cubicBezTo>
                  <a:cubicBezTo>
                    <a:pt x="894" y="318"/>
                    <a:pt x="1003" y="338"/>
                    <a:pt x="1122" y="358"/>
                  </a:cubicBezTo>
                  <a:cubicBezTo>
                    <a:pt x="1192" y="378"/>
                    <a:pt x="1252" y="388"/>
                    <a:pt x="1311" y="398"/>
                  </a:cubicBezTo>
                  <a:cubicBezTo>
                    <a:pt x="1360" y="405"/>
                    <a:pt x="1420" y="412"/>
                    <a:pt x="1475" y="412"/>
                  </a:cubicBezTo>
                  <a:cubicBezTo>
                    <a:pt x="1497" y="412"/>
                    <a:pt x="1519" y="411"/>
                    <a:pt x="1539" y="408"/>
                  </a:cubicBezTo>
                  <a:lnTo>
                    <a:pt x="1440" y="160"/>
                  </a:lnTo>
                  <a:cubicBezTo>
                    <a:pt x="1435" y="159"/>
                    <a:pt x="1430" y="158"/>
                    <a:pt x="1425" y="158"/>
                  </a:cubicBezTo>
                  <a:cubicBezTo>
                    <a:pt x="1384" y="158"/>
                    <a:pt x="1355" y="190"/>
                    <a:pt x="1311" y="190"/>
                  </a:cubicBezTo>
                  <a:cubicBezTo>
                    <a:pt x="1252" y="199"/>
                    <a:pt x="1202" y="199"/>
                    <a:pt x="1142" y="210"/>
                  </a:cubicBezTo>
                  <a:cubicBezTo>
                    <a:pt x="1023" y="210"/>
                    <a:pt x="904" y="199"/>
                    <a:pt x="785" y="190"/>
                  </a:cubicBezTo>
                  <a:cubicBezTo>
                    <a:pt x="656" y="179"/>
                    <a:pt x="546" y="170"/>
                    <a:pt x="438" y="130"/>
                  </a:cubicBezTo>
                  <a:cubicBezTo>
                    <a:pt x="378" y="120"/>
                    <a:pt x="328" y="100"/>
                    <a:pt x="279" y="71"/>
                  </a:cubicBezTo>
                  <a:cubicBezTo>
                    <a:pt x="229" y="51"/>
                    <a:pt x="199" y="21"/>
                    <a:pt x="1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5431700" y="1714075"/>
              <a:ext cx="41450" cy="49925"/>
            </a:xfrm>
            <a:custGeom>
              <a:avLst/>
              <a:gdLst/>
              <a:ahLst/>
              <a:cxnLst/>
              <a:rect l="l" t="t" r="r" b="b"/>
              <a:pathLst>
                <a:path w="1658" h="1997" extrusionOk="0">
                  <a:moveTo>
                    <a:pt x="169" y="159"/>
                  </a:moveTo>
                  <a:lnTo>
                    <a:pt x="208" y="170"/>
                  </a:lnTo>
                  <a:lnTo>
                    <a:pt x="318" y="179"/>
                  </a:lnTo>
                  <a:cubicBezTo>
                    <a:pt x="526" y="209"/>
                    <a:pt x="735" y="249"/>
                    <a:pt x="943" y="259"/>
                  </a:cubicBezTo>
                  <a:cubicBezTo>
                    <a:pt x="1070" y="265"/>
                    <a:pt x="1196" y="275"/>
                    <a:pt x="1322" y="275"/>
                  </a:cubicBezTo>
                  <a:cubicBezTo>
                    <a:pt x="1326" y="275"/>
                    <a:pt x="1330" y="275"/>
                    <a:pt x="1334" y="275"/>
                  </a:cubicBezTo>
                  <a:lnTo>
                    <a:pt x="1334" y="275"/>
                  </a:lnTo>
                  <a:cubicBezTo>
                    <a:pt x="1280" y="403"/>
                    <a:pt x="1226" y="530"/>
                    <a:pt x="1172" y="656"/>
                  </a:cubicBezTo>
                  <a:lnTo>
                    <a:pt x="1033" y="973"/>
                  </a:lnTo>
                  <a:lnTo>
                    <a:pt x="864" y="1282"/>
                  </a:lnTo>
                  <a:lnTo>
                    <a:pt x="695" y="1589"/>
                  </a:lnTo>
                  <a:lnTo>
                    <a:pt x="625" y="1699"/>
                  </a:lnTo>
                  <a:lnTo>
                    <a:pt x="605" y="1738"/>
                  </a:lnTo>
                  <a:lnTo>
                    <a:pt x="586" y="1768"/>
                  </a:lnTo>
                  <a:lnTo>
                    <a:pt x="576" y="1748"/>
                  </a:lnTo>
                  <a:cubicBezTo>
                    <a:pt x="556" y="1719"/>
                    <a:pt x="546" y="1688"/>
                    <a:pt x="536" y="1659"/>
                  </a:cubicBezTo>
                  <a:lnTo>
                    <a:pt x="506" y="1589"/>
                  </a:lnTo>
                  <a:cubicBezTo>
                    <a:pt x="497" y="1560"/>
                    <a:pt x="497" y="1540"/>
                    <a:pt x="486" y="1510"/>
                  </a:cubicBezTo>
                  <a:cubicBezTo>
                    <a:pt x="457" y="1390"/>
                    <a:pt x="437" y="1282"/>
                    <a:pt x="417" y="1163"/>
                  </a:cubicBezTo>
                  <a:cubicBezTo>
                    <a:pt x="367" y="914"/>
                    <a:pt x="288" y="706"/>
                    <a:pt x="238" y="477"/>
                  </a:cubicBezTo>
                  <a:lnTo>
                    <a:pt x="169" y="199"/>
                  </a:lnTo>
                  <a:cubicBezTo>
                    <a:pt x="169" y="179"/>
                    <a:pt x="159" y="159"/>
                    <a:pt x="169" y="159"/>
                  </a:cubicBezTo>
                  <a:close/>
                  <a:moveTo>
                    <a:pt x="0" y="0"/>
                  </a:moveTo>
                  <a:lnTo>
                    <a:pt x="10" y="11"/>
                  </a:lnTo>
                  <a:lnTo>
                    <a:pt x="10" y="50"/>
                  </a:lnTo>
                  <a:lnTo>
                    <a:pt x="30" y="110"/>
                  </a:lnTo>
                  <a:lnTo>
                    <a:pt x="129" y="507"/>
                  </a:lnTo>
                  <a:cubicBezTo>
                    <a:pt x="188" y="735"/>
                    <a:pt x="268" y="964"/>
                    <a:pt x="308" y="1182"/>
                  </a:cubicBezTo>
                  <a:cubicBezTo>
                    <a:pt x="327" y="1302"/>
                    <a:pt x="347" y="1421"/>
                    <a:pt x="377" y="1540"/>
                  </a:cubicBezTo>
                  <a:lnTo>
                    <a:pt x="407" y="1629"/>
                  </a:lnTo>
                  <a:lnTo>
                    <a:pt x="437" y="1728"/>
                  </a:lnTo>
                  <a:cubicBezTo>
                    <a:pt x="466" y="1798"/>
                    <a:pt x="497" y="1877"/>
                    <a:pt x="546" y="1947"/>
                  </a:cubicBezTo>
                  <a:lnTo>
                    <a:pt x="576" y="1997"/>
                  </a:lnTo>
                  <a:cubicBezTo>
                    <a:pt x="586" y="1986"/>
                    <a:pt x="596" y="1966"/>
                    <a:pt x="605" y="1947"/>
                  </a:cubicBezTo>
                  <a:lnTo>
                    <a:pt x="675" y="1847"/>
                  </a:lnTo>
                  <a:lnTo>
                    <a:pt x="804" y="1659"/>
                  </a:lnTo>
                  <a:lnTo>
                    <a:pt x="993" y="1361"/>
                  </a:lnTo>
                  <a:lnTo>
                    <a:pt x="1172" y="1063"/>
                  </a:lnTo>
                  <a:lnTo>
                    <a:pt x="1340" y="755"/>
                  </a:lnTo>
                  <a:cubicBezTo>
                    <a:pt x="1450" y="547"/>
                    <a:pt x="1559" y="338"/>
                    <a:pt x="1658" y="130"/>
                  </a:cubicBezTo>
                  <a:lnTo>
                    <a:pt x="1555" y="78"/>
                  </a:lnTo>
                  <a:lnTo>
                    <a:pt x="1549" y="0"/>
                  </a:lnTo>
                  <a:cubicBezTo>
                    <a:pt x="1323" y="41"/>
                    <a:pt x="1087" y="61"/>
                    <a:pt x="849" y="61"/>
                  </a:cubicBezTo>
                  <a:cubicBezTo>
                    <a:pt x="678" y="61"/>
                    <a:pt x="507" y="51"/>
                    <a:pt x="338" y="31"/>
                  </a:cubicBezTo>
                  <a:lnTo>
                    <a:pt x="129" y="11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5264125" y="1732625"/>
              <a:ext cx="108025" cy="81025"/>
            </a:xfrm>
            <a:custGeom>
              <a:avLst/>
              <a:gdLst/>
              <a:ahLst/>
              <a:cxnLst/>
              <a:rect l="l" t="t" r="r" b="b"/>
              <a:pathLst>
                <a:path w="4321" h="3241" extrusionOk="0">
                  <a:moveTo>
                    <a:pt x="2839" y="1"/>
                  </a:moveTo>
                  <a:cubicBezTo>
                    <a:pt x="2836" y="1"/>
                    <a:pt x="2833" y="1"/>
                    <a:pt x="2831" y="3"/>
                  </a:cubicBezTo>
                  <a:lnTo>
                    <a:pt x="2791" y="63"/>
                  </a:lnTo>
                  <a:lnTo>
                    <a:pt x="2681" y="242"/>
                  </a:lnTo>
                  <a:lnTo>
                    <a:pt x="2493" y="529"/>
                  </a:lnTo>
                  <a:lnTo>
                    <a:pt x="2304" y="827"/>
                  </a:lnTo>
                  <a:cubicBezTo>
                    <a:pt x="2245" y="926"/>
                    <a:pt x="2156" y="1006"/>
                    <a:pt x="2086" y="1105"/>
                  </a:cubicBezTo>
                  <a:lnTo>
                    <a:pt x="1629" y="1641"/>
                  </a:lnTo>
                  <a:cubicBezTo>
                    <a:pt x="1470" y="1811"/>
                    <a:pt x="1291" y="1969"/>
                    <a:pt x="1113" y="2128"/>
                  </a:cubicBezTo>
                  <a:cubicBezTo>
                    <a:pt x="775" y="2456"/>
                    <a:pt x="378" y="2744"/>
                    <a:pt x="1" y="3022"/>
                  </a:cubicBezTo>
                  <a:lnTo>
                    <a:pt x="229" y="3240"/>
                  </a:lnTo>
                  <a:cubicBezTo>
                    <a:pt x="567" y="2912"/>
                    <a:pt x="924" y="2585"/>
                    <a:pt x="1242" y="2237"/>
                  </a:cubicBezTo>
                  <a:cubicBezTo>
                    <a:pt x="1411" y="2069"/>
                    <a:pt x="1569" y="1890"/>
                    <a:pt x="1728" y="1721"/>
                  </a:cubicBezTo>
                  <a:lnTo>
                    <a:pt x="2176" y="1175"/>
                  </a:lnTo>
                  <a:cubicBezTo>
                    <a:pt x="2255" y="1076"/>
                    <a:pt x="2334" y="996"/>
                    <a:pt x="2394" y="897"/>
                  </a:cubicBezTo>
                  <a:lnTo>
                    <a:pt x="2593" y="599"/>
                  </a:lnTo>
                  <a:lnTo>
                    <a:pt x="2791" y="301"/>
                  </a:lnTo>
                  <a:lnTo>
                    <a:pt x="2871" y="182"/>
                  </a:lnTo>
                  <a:lnTo>
                    <a:pt x="2880" y="162"/>
                  </a:lnTo>
                  <a:cubicBezTo>
                    <a:pt x="2890" y="162"/>
                    <a:pt x="2900" y="172"/>
                    <a:pt x="2900" y="172"/>
                  </a:cubicBezTo>
                  <a:lnTo>
                    <a:pt x="2950" y="192"/>
                  </a:lnTo>
                  <a:cubicBezTo>
                    <a:pt x="3377" y="381"/>
                    <a:pt x="3813" y="540"/>
                    <a:pt x="4241" y="688"/>
                  </a:cubicBezTo>
                  <a:lnTo>
                    <a:pt x="4320" y="460"/>
                  </a:lnTo>
                  <a:cubicBezTo>
                    <a:pt x="3883" y="341"/>
                    <a:pt x="3436" y="212"/>
                    <a:pt x="2999" y="63"/>
                  </a:cubicBezTo>
                  <a:lnTo>
                    <a:pt x="2890" y="13"/>
                  </a:lnTo>
                  <a:cubicBezTo>
                    <a:pt x="2875" y="13"/>
                    <a:pt x="2852" y="1"/>
                    <a:pt x="28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5233100" y="1669400"/>
              <a:ext cx="35525" cy="125625"/>
            </a:xfrm>
            <a:custGeom>
              <a:avLst/>
              <a:gdLst/>
              <a:ahLst/>
              <a:cxnLst/>
              <a:rect l="l" t="t" r="r" b="b"/>
              <a:pathLst>
                <a:path w="1421" h="5025" extrusionOk="0">
                  <a:moveTo>
                    <a:pt x="249" y="0"/>
                  </a:moveTo>
                  <a:lnTo>
                    <a:pt x="90" y="199"/>
                  </a:lnTo>
                  <a:cubicBezTo>
                    <a:pt x="269" y="338"/>
                    <a:pt x="447" y="487"/>
                    <a:pt x="626" y="626"/>
                  </a:cubicBezTo>
                  <a:cubicBezTo>
                    <a:pt x="815" y="775"/>
                    <a:pt x="1003" y="904"/>
                    <a:pt x="1192" y="1043"/>
                  </a:cubicBezTo>
                  <a:lnTo>
                    <a:pt x="1232" y="1073"/>
                  </a:lnTo>
                  <a:cubicBezTo>
                    <a:pt x="1232" y="1073"/>
                    <a:pt x="1242" y="1073"/>
                    <a:pt x="1242" y="1083"/>
                  </a:cubicBezTo>
                  <a:lnTo>
                    <a:pt x="1242" y="1103"/>
                  </a:lnTo>
                  <a:lnTo>
                    <a:pt x="1182" y="1231"/>
                  </a:lnTo>
                  <a:lnTo>
                    <a:pt x="1034" y="1549"/>
                  </a:lnTo>
                  <a:lnTo>
                    <a:pt x="884" y="1877"/>
                  </a:lnTo>
                  <a:cubicBezTo>
                    <a:pt x="835" y="1976"/>
                    <a:pt x="795" y="2096"/>
                    <a:pt x="756" y="2204"/>
                  </a:cubicBezTo>
                  <a:lnTo>
                    <a:pt x="527" y="2870"/>
                  </a:lnTo>
                  <a:cubicBezTo>
                    <a:pt x="458" y="3098"/>
                    <a:pt x="398" y="3327"/>
                    <a:pt x="328" y="3555"/>
                  </a:cubicBezTo>
                  <a:cubicBezTo>
                    <a:pt x="199" y="4022"/>
                    <a:pt x="110" y="4488"/>
                    <a:pt x="1" y="4945"/>
                  </a:cubicBezTo>
                  <a:lnTo>
                    <a:pt x="319" y="5024"/>
                  </a:lnTo>
                  <a:cubicBezTo>
                    <a:pt x="358" y="4548"/>
                    <a:pt x="388" y="4081"/>
                    <a:pt x="487" y="3614"/>
                  </a:cubicBezTo>
                  <a:cubicBezTo>
                    <a:pt x="537" y="3376"/>
                    <a:pt x="586" y="3148"/>
                    <a:pt x="646" y="2919"/>
                  </a:cubicBezTo>
                  <a:lnTo>
                    <a:pt x="864" y="2244"/>
                  </a:lnTo>
                  <a:cubicBezTo>
                    <a:pt x="904" y="2135"/>
                    <a:pt x="934" y="2026"/>
                    <a:pt x="983" y="1917"/>
                  </a:cubicBezTo>
                  <a:lnTo>
                    <a:pt x="1142" y="1599"/>
                  </a:lnTo>
                  <a:lnTo>
                    <a:pt x="1292" y="1291"/>
                  </a:lnTo>
                  <a:lnTo>
                    <a:pt x="1391" y="1103"/>
                  </a:lnTo>
                  <a:lnTo>
                    <a:pt x="1420" y="1043"/>
                  </a:lnTo>
                  <a:cubicBezTo>
                    <a:pt x="1420" y="1023"/>
                    <a:pt x="1391" y="1013"/>
                    <a:pt x="1371" y="1003"/>
                  </a:cubicBezTo>
                  <a:lnTo>
                    <a:pt x="1272" y="924"/>
                  </a:lnTo>
                  <a:cubicBezTo>
                    <a:pt x="1103" y="775"/>
                    <a:pt x="924" y="626"/>
                    <a:pt x="756" y="477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5278275" y="1618750"/>
              <a:ext cx="114450" cy="67800"/>
            </a:xfrm>
            <a:custGeom>
              <a:avLst/>
              <a:gdLst/>
              <a:ahLst/>
              <a:cxnLst/>
              <a:rect l="l" t="t" r="r" b="b"/>
              <a:pathLst>
                <a:path w="4578" h="2712" extrusionOk="0">
                  <a:moveTo>
                    <a:pt x="180" y="1"/>
                  </a:moveTo>
                  <a:lnTo>
                    <a:pt x="1" y="199"/>
                  </a:lnTo>
                  <a:lnTo>
                    <a:pt x="150" y="289"/>
                  </a:lnTo>
                  <a:cubicBezTo>
                    <a:pt x="189" y="318"/>
                    <a:pt x="239" y="338"/>
                    <a:pt x="279" y="378"/>
                  </a:cubicBezTo>
                  <a:lnTo>
                    <a:pt x="537" y="567"/>
                  </a:lnTo>
                  <a:lnTo>
                    <a:pt x="1073" y="924"/>
                  </a:lnTo>
                  <a:lnTo>
                    <a:pt x="1619" y="1272"/>
                  </a:lnTo>
                  <a:lnTo>
                    <a:pt x="2175" y="1609"/>
                  </a:lnTo>
                  <a:lnTo>
                    <a:pt x="2741" y="1917"/>
                  </a:lnTo>
                  <a:cubicBezTo>
                    <a:pt x="2940" y="2006"/>
                    <a:pt x="3128" y="2116"/>
                    <a:pt x="3327" y="2205"/>
                  </a:cubicBezTo>
                  <a:cubicBezTo>
                    <a:pt x="3516" y="2295"/>
                    <a:pt x="3714" y="2394"/>
                    <a:pt x="3913" y="2473"/>
                  </a:cubicBezTo>
                  <a:cubicBezTo>
                    <a:pt x="4112" y="2553"/>
                    <a:pt x="4300" y="2642"/>
                    <a:pt x="4509" y="2712"/>
                  </a:cubicBezTo>
                  <a:lnTo>
                    <a:pt x="4578" y="2473"/>
                  </a:lnTo>
                  <a:cubicBezTo>
                    <a:pt x="4379" y="2423"/>
                    <a:pt x="4181" y="2344"/>
                    <a:pt x="3982" y="2284"/>
                  </a:cubicBezTo>
                  <a:cubicBezTo>
                    <a:pt x="3774" y="2225"/>
                    <a:pt x="3585" y="2136"/>
                    <a:pt x="3386" y="2066"/>
                  </a:cubicBezTo>
                  <a:cubicBezTo>
                    <a:pt x="3188" y="1986"/>
                    <a:pt x="2989" y="1897"/>
                    <a:pt x="2801" y="1808"/>
                  </a:cubicBezTo>
                  <a:cubicBezTo>
                    <a:pt x="2602" y="1719"/>
                    <a:pt x="2413" y="1609"/>
                    <a:pt x="2225" y="1510"/>
                  </a:cubicBezTo>
                  <a:cubicBezTo>
                    <a:pt x="2046" y="1401"/>
                    <a:pt x="1857" y="1291"/>
                    <a:pt x="1679" y="1172"/>
                  </a:cubicBezTo>
                  <a:cubicBezTo>
                    <a:pt x="1500" y="1053"/>
                    <a:pt x="1331" y="934"/>
                    <a:pt x="1153" y="805"/>
                  </a:cubicBezTo>
                  <a:cubicBezTo>
                    <a:pt x="994" y="676"/>
                    <a:pt x="825" y="537"/>
                    <a:pt x="656" y="408"/>
                  </a:cubicBezTo>
                  <a:lnTo>
                    <a:pt x="418" y="190"/>
                  </a:lnTo>
                  <a:cubicBezTo>
                    <a:pt x="388" y="160"/>
                    <a:pt x="339" y="120"/>
                    <a:pt x="299" y="90"/>
                  </a:cubicBezTo>
                  <a:lnTo>
                    <a:pt x="1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5294400" y="1599900"/>
              <a:ext cx="106050" cy="63325"/>
            </a:xfrm>
            <a:custGeom>
              <a:avLst/>
              <a:gdLst/>
              <a:ahLst/>
              <a:cxnLst/>
              <a:rect l="l" t="t" r="r" b="b"/>
              <a:pathLst>
                <a:path w="4242" h="2533" extrusionOk="0">
                  <a:moveTo>
                    <a:pt x="180" y="0"/>
                  </a:moveTo>
                  <a:lnTo>
                    <a:pt x="1" y="209"/>
                  </a:lnTo>
                  <a:lnTo>
                    <a:pt x="130" y="288"/>
                  </a:lnTo>
                  <a:cubicBezTo>
                    <a:pt x="180" y="318"/>
                    <a:pt x="219" y="338"/>
                    <a:pt x="259" y="368"/>
                  </a:cubicBezTo>
                  <a:lnTo>
                    <a:pt x="497" y="536"/>
                  </a:lnTo>
                  <a:cubicBezTo>
                    <a:pt x="656" y="655"/>
                    <a:pt x="825" y="765"/>
                    <a:pt x="994" y="874"/>
                  </a:cubicBezTo>
                  <a:lnTo>
                    <a:pt x="1501" y="1192"/>
                  </a:lnTo>
                  <a:lnTo>
                    <a:pt x="2017" y="1500"/>
                  </a:lnTo>
                  <a:lnTo>
                    <a:pt x="2543" y="1787"/>
                  </a:lnTo>
                  <a:cubicBezTo>
                    <a:pt x="2722" y="1877"/>
                    <a:pt x="2891" y="1966"/>
                    <a:pt x="3069" y="2056"/>
                  </a:cubicBezTo>
                  <a:cubicBezTo>
                    <a:pt x="3258" y="2135"/>
                    <a:pt x="3427" y="2234"/>
                    <a:pt x="3615" y="2304"/>
                  </a:cubicBezTo>
                  <a:cubicBezTo>
                    <a:pt x="3794" y="2383"/>
                    <a:pt x="3983" y="2462"/>
                    <a:pt x="4162" y="2532"/>
                  </a:cubicBezTo>
                  <a:lnTo>
                    <a:pt x="4241" y="2294"/>
                  </a:lnTo>
                  <a:cubicBezTo>
                    <a:pt x="4052" y="2244"/>
                    <a:pt x="3873" y="2175"/>
                    <a:pt x="3685" y="2115"/>
                  </a:cubicBezTo>
                  <a:cubicBezTo>
                    <a:pt x="3496" y="2056"/>
                    <a:pt x="3317" y="1986"/>
                    <a:pt x="3129" y="1917"/>
                  </a:cubicBezTo>
                  <a:cubicBezTo>
                    <a:pt x="2950" y="1847"/>
                    <a:pt x="2772" y="1758"/>
                    <a:pt x="2593" y="1678"/>
                  </a:cubicBezTo>
                  <a:cubicBezTo>
                    <a:pt x="2414" y="1599"/>
                    <a:pt x="2245" y="1500"/>
                    <a:pt x="2066" y="1400"/>
                  </a:cubicBezTo>
                  <a:cubicBezTo>
                    <a:pt x="1898" y="1311"/>
                    <a:pt x="1729" y="1202"/>
                    <a:pt x="1560" y="1092"/>
                  </a:cubicBezTo>
                  <a:cubicBezTo>
                    <a:pt x="1391" y="983"/>
                    <a:pt x="1232" y="864"/>
                    <a:pt x="1073" y="755"/>
                  </a:cubicBezTo>
                  <a:cubicBezTo>
                    <a:pt x="925" y="626"/>
                    <a:pt x="766" y="507"/>
                    <a:pt x="617" y="388"/>
                  </a:cubicBezTo>
                  <a:lnTo>
                    <a:pt x="398" y="189"/>
                  </a:lnTo>
                  <a:cubicBezTo>
                    <a:pt x="369" y="149"/>
                    <a:pt x="319" y="119"/>
                    <a:pt x="279" y="90"/>
                  </a:cubicBezTo>
                  <a:lnTo>
                    <a:pt x="1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5234100" y="1791525"/>
              <a:ext cx="34025" cy="22850"/>
            </a:xfrm>
            <a:custGeom>
              <a:avLst/>
              <a:gdLst/>
              <a:ahLst/>
              <a:cxnLst/>
              <a:rect l="l" t="t" r="r" b="b"/>
              <a:pathLst>
                <a:path w="1361" h="914" extrusionOk="0">
                  <a:moveTo>
                    <a:pt x="248" y="0"/>
                  </a:moveTo>
                  <a:lnTo>
                    <a:pt x="1" y="169"/>
                  </a:lnTo>
                  <a:cubicBezTo>
                    <a:pt x="70" y="209"/>
                    <a:pt x="129" y="249"/>
                    <a:pt x="189" y="278"/>
                  </a:cubicBezTo>
                  <a:lnTo>
                    <a:pt x="358" y="368"/>
                  </a:lnTo>
                  <a:cubicBezTo>
                    <a:pt x="477" y="417"/>
                    <a:pt x="586" y="477"/>
                    <a:pt x="696" y="527"/>
                  </a:cubicBezTo>
                  <a:cubicBezTo>
                    <a:pt x="795" y="576"/>
                    <a:pt x="894" y="646"/>
                    <a:pt x="994" y="715"/>
                  </a:cubicBezTo>
                  <a:cubicBezTo>
                    <a:pt x="1043" y="745"/>
                    <a:pt x="1102" y="785"/>
                    <a:pt x="1152" y="814"/>
                  </a:cubicBezTo>
                  <a:cubicBezTo>
                    <a:pt x="1212" y="845"/>
                    <a:pt x="1281" y="894"/>
                    <a:pt x="1361" y="914"/>
                  </a:cubicBezTo>
                  <a:lnTo>
                    <a:pt x="1361" y="646"/>
                  </a:lnTo>
                  <a:cubicBezTo>
                    <a:pt x="1341" y="631"/>
                    <a:pt x="1321" y="628"/>
                    <a:pt x="1300" y="628"/>
                  </a:cubicBezTo>
                  <a:cubicBezTo>
                    <a:pt x="1289" y="628"/>
                    <a:pt x="1278" y="629"/>
                    <a:pt x="1266" y="629"/>
                  </a:cubicBezTo>
                  <a:cubicBezTo>
                    <a:pt x="1255" y="629"/>
                    <a:pt x="1244" y="629"/>
                    <a:pt x="1232" y="626"/>
                  </a:cubicBezTo>
                  <a:cubicBezTo>
                    <a:pt x="1172" y="606"/>
                    <a:pt x="1122" y="587"/>
                    <a:pt x="1063" y="576"/>
                  </a:cubicBezTo>
                  <a:cubicBezTo>
                    <a:pt x="963" y="527"/>
                    <a:pt x="855" y="477"/>
                    <a:pt x="745" y="417"/>
                  </a:cubicBezTo>
                  <a:cubicBezTo>
                    <a:pt x="626" y="368"/>
                    <a:pt x="537" y="308"/>
                    <a:pt x="447" y="229"/>
                  </a:cubicBezTo>
                  <a:cubicBezTo>
                    <a:pt x="398" y="199"/>
                    <a:pt x="358" y="159"/>
                    <a:pt x="318" y="119"/>
                  </a:cubicBezTo>
                  <a:cubicBezTo>
                    <a:pt x="288" y="80"/>
                    <a:pt x="268" y="40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5299375" y="1664675"/>
              <a:ext cx="43475" cy="51675"/>
            </a:xfrm>
            <a:custGeom>
              <a:avLst/>
              <a:gdLst/>
              <a:ahLst/>
              <a:cxnLst/>
              <a:rect l="l" t="t" r="r" b="b"/>
              <a:pathLst>
                <a:path w="1739" h="2067" extrusionOk="0">
                  <a:moveTo>
                    <a:pt x="354" y="217"/>
                  </a:moveTo>
                  <a:cubicBezTo>
                    <a:pt x="355" y="217"/>
                    <a:pt x="357" y="218"/>
                    <a:pt x="358" y="219"/>
                  </a:cubicBezTo>
                  <a:lnTo>
                    <a:pt x="388" y="239"/>
                  </a:lnTo>
                  <a:lnTo>
                    <a:pt x="477" y="288"/>
                  </a:lnTo>
                  <a:cubicBezTo>
                    <a:pt x="769" y="467"/>
                    <a:pt x="1073" y="638"/>
                    <a:pt x="1391" y="765"/>
                  </a:cubicBezTo>
                  <a:lnTo>
                    <a:pt x="1391" y="765"/>
                  </a:lnTo>
                  <a:lnTo>
                    <a:pt x="1093" y="1063"/>
                  </a:lnTo>
                  <a:lnTo>
                    <a:pt x="835" y="1292"/>
                  </a:lnTo>
                  <a:lnTo>
                    <a:pt x="567" y="1520"/>
                  </a:lnTo>
                  <a:lnTo>
                    <a:pt x="289" y="1738"/>
                  </a:lnTo>
                  <a:lnTo>
                    <a:pt x="190" y="1808"/>
                  </a:lnTo>
                  <a:lnTo>
                    <a:pt x="150" y="1837"/>
                  </a:lnTo>
                  <a:lnTo>
                    <a:pt x="130" y="1857"/>
                  </a:lnTo>
                  <a:lnTo>
                    <a:pt x="120" y="1837"/>
                  </a:lnTo>
                  <a:cubicBezTo>
                    <a:pt x="110" y="1808"/>
                    <a:pt x="120" y="1768"/>
                    <a:pt x="110" y="1738"/>
                  </a:cubicBezTo>
                  <a:lnTo>
                    <a:pt x="120" y="1669"/>
                  </a:lnTo>
                  <a:cubicBezTo>
                    <a:pt x="120" y="1639"/>
                    <a:pt x="130" y="1609"/>
                    <a:pt x="130" y="1579"/>
                  </a:cubicBezTo>
                  <a:cubicBezTo>
                    <a:pt x="150" y="1460"/>
                    <a:pt x="170" y="1351"/>
                    <a:pt x="199" y="1232"/>
                  </a:cubicBezTo>
                  <a:cubicBezTo>
                    <a:pt x="239" y="984"/>
                    <a:pt x="259" y="756"/>
                    <a:pt x="298" y="527"/>
                  </a:cubicBezTo>
                  <a:lnTo>
                    <a:pt x="348" y="249"/>
                  </a:lnTo>
                  <a:cubicBezTo>
                    <a:pt x="348" y="241"/>
                    <a:pt x="348" y="217"/>
                    <a:pt x="354" y="217"/>
                  </a:cubicBezTo>
                  <a:close/>
                  <a:moveTo>
                    <a:pt x="259" y="1"/>
                  </a:moveTo>
                  <a:lnTo>
                    <a:pt x="259" y="10"/>
                  </a:lnTo>
                  <a:lnTo>
                    <a:pt x="249" y="50"/>
                  </a:lnTo>
                  <a:lnTo>
                    <a:pt x="239" y="110"/>
                  </a:lnTo>
                  <a:cubicBezTo>
                    <a:pt x="239" y="110"/>
                    <a:pt x="229" y="219"/>
                    <a:pt x="209" y="319"/>
                  </a:cubicBezTo>
                  <a:lnTo>
                    <a:pt x="190" y="517"/>
                  </a:lnTo>
                  <a:cubicBezTo>
                    <a:pt x="150" y="745"/>
                    <a:pt x="140" y="994"/>
                    <a:pt x="90" y="1212"/>
                  </a:cubicBezTo>
                  <a:cubicBezTo>
                    <a:pt x="70" y="1331"/>
                    <a:pt x="40" y="1440"/>
                    <a:pt x="20" y="1559"/>
                  </a:cubicBezTo>
                  <a:cubicBezTo>
                    <a:pt x="20" y="1590"/>
                    <a:pt x="11" y="1619"/>
                    <a:pt x="11" y="1659"/>
                  </a:cubicBezTo>
                  <a:lnTo>
                    <a:pt x="1" y="1758"/>
                  </a:lnTo>
                  <a:cubicBezTo>
                    <a:pt x="1" y="1837"/>
                    <a:pt x="1" y="1927"/>
                    <a:pt x="11" y="2007"/>
                  </a:cubicBezTo>
                  <a:lnTo>
                    <a:pt x="20" y="2066"/>
                  </a:lnTo>
                  <a:cubicBezTo>
                    <a:pt x="40" y="2056"/>
                    <a:pt x="60" y="2046"/>
                    <a:pt x="70" y="2036"/>
                  </a:cubicBezTo>
                  <a:lnTo>
                    <a:pt x="179" y="1967"/>
                  </a:lnTo>
                  <a:lnTo>
                    <a:pt x="358" y="1848"/>
                  </a:lnTo>
                  <a:lnTo>
                    <a:pt x="646" y="1639"/>
                  </a:lnTo>
                  <a:lnTo>
                    <a:pt x="934" y="1431"/>
                  </a:lnTo>
                  <a:lnTo>
                    <a:pt x="1202" y="1212"/>
                  </a:lnTo>
                  <a:cubicBezTo>
                    <a:pt x="1391" y="1063"/>
                    <a:pt x="1569" y="914"/>
                    <a:pt x="1739" y="765"/>
                  </a:cubicBezTo>
                  <a:lnTo>
                    <a:pt x="1663" y="676"/>
                  </a:lnTo>
                  <a:lnTo>
                    <a:pt x="1663" y="676"/>
                  </a:lnTo>
                  <a:lnTo>
                    <a:pt x="1689" y="597"/>
                  </a:lnTo>
                  <a:cubicBezTo>
                    <a:pt x="1302" y="517"/>
                    <a:pt x="924" y="358"/>
                    <a:pt x="557" y="160"/>
                  </a:cubicBezTo>
                  <a:lnTo>
                    <a:pt x="378" y="70"/>
                  </a:lnTo>
                  <a:cubicBezTo>
                    <a:pt x="378" y="70"/>
                    <a:pt x="348" y="50"/>
                    <a:pt x="329" y="41"/>
                  </a:cubicBezTo>
                  <a:cubicBezTo>
                    <a:pt x="298" y="21"/>
                    <a:pt x="279" y="10"/>
                    <a:pt x="279" y="10"/>
                  </a:cubicBezTo>
                  <a:lnTo>
                    <a:pt x="25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5114950" y="1644775"/>
              <a:ext cx="124375" cy="49950"/>
            </a:xfrm>
            <a:custGeom>
              <a:avLst/>
              <a:gdLst/>
              <a:ahLst/>
              <a:cxnLst/>
              <a:rect l="l" t="t" r="r" b="b"/>
              <a:pathLst>
                <a:path w="4975" h="1998" extrusionOk="0">
                  <a:moveTo>
                    <a:pt x="3772" y="0"/>
                  </a:moveTo>
                  <a:cubicBezTo>
                    <a:pt x="3769" y="0"/>
                    <a:pt x="3766" y="1"/>
                    <a:pt x="3763" y="3"/>
                  </a:cubicBezTo>
                  <a:lnTo>
                    <a:pt x="3714" y="42"/>
                  </a:lnTo>
                  <a:lnTo>
                    <a:pt x="3545" y="161"/>
                  </a:lnTo>
                  <a:lnTo>
                    <a:pt x="3257" y="360"/>
                  </a:lnTo>
                  <a:lnTo>
                    <a:pt x="2969" y="559"/>
                  </a:lnTo>
                  <a:cubicBezTo>
                    <a:pt x="2880" y="628"/>
                    <a:pt x="2770" y="678"/>
                    <a:pt x="2662" y="737"/>
                  </a:cubicBezTo>
                  <a:lnTo>
                    <a:pt x="2036" y="1055"/>
                  </a:lnTo>
                  <a:cubicBezTo>
                    <a:pt x="1817" y="1144"/>
                    <a:pt x="1599" y="1234"/>
                    <a:pt x="1371" y="1313"/>
                  </a:cubicBezTo>
                  <a:cubicBezTo>
                    <a:pt x="934" y="1492"/>
                    <a:pt x="467" y="1591"/>
                    <a:pt x="1" y="1710"/>
                  </a:cubicBezTo>
                  <a:lnTo>
                    <a:pt x="140" y="1998"/>
                  </a:lnTo>
                  <a:cubicBezTo>
                    <a:pt x="566" y="1830"/>
                    <a:pt x="1023" y="1671"/>
                    <a:pt x="1450" y="1462"/>
                  </a:cubicBezTo>
                  <a:cubicBezTo>
                    <a:pt x="1669" y="1362"/>
                    <a:pt x="1887" y="1274"/>
                    <a:pt x="2095" y="1164"/>
                  </a:cubicBezTo>
                  <a:lnTo>
                    <a:pt x="2721" y="826"/>
                  </a:lnTo>
                  <a:cubicBezTo>
                    <a:pt x="2830" y="777"/>
                    <a:pt x="2940" y="727"/>
                    <a:pt x="3029" y="658"/>
                  </a:cubicBezTo>
                  <a:lnTo>
                    <a:pt x="3327" y="459"/>
                  </a:lnTo>
                  <a:lnTo>
                    <a:pt x="3624" y="261"/>
                  </a:lnTo>
                  <a:lnTo>
                    <a:pt x="3744" y="181"/>
                  </a:lnTo>
                  <a:lnTo>
                    <a:pt x="3754" y="171"/>
                  </a:lnTo>
                  <a:cubicBezTo>
                    <a:pt x="3763" y="171"/>
                    <a:pt x="3763" y="181"/>
                    <a:pt x="3774" y="191"/>
                  </a:cubicBezTo>
                  <a:lnTo>
                    <a:pt x="3803" y="221"/>
                  </a:lnTo>
                  <a:cubicBezTo>
                    <a:pt x="3972" y="389"/>
                    <a:pt x="4131" y="559"/>
                    <a:pt x="4300" y="717"/>
                  </a:cubicBezTo>
                  <a:cubicBezTo>
                    <a:pt x="4469" y="866"/>
                    <a:pt x="4637" y="1025"/>
                    <a:pt x="4816" y="1184"/>
                  </a:cubicBezTo>
                  <a:lnTo>
                    <a:pt x="4975" y="985"/>
                  </a:lnTo>
                  <a:lnTo>
                    <a:pt x="4439" y="568"/>
                  </a:lnTo>
                  <a:cubicBezTo>
                    <a:pt x="4260" y="420"/>
                    <a:pt x="4081" y="270"/>
                    <a:pt x="3913" y="122"/>
                  </a:cubicBezTo>
                  <a:lnTo>
                    <a:pt x="3813" y="32"/>
                  </a:lnTo>
                  <a:cubicBezTo>
                    <a:pt x="3805" y="24"/>
                    <a:pt x="3789" y="0"/>
                    <a:pt x="377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5092125" y="1550000"/>
              <a:ext cx="70025" cy="116700"/>
            </a:xfrm>
            <a:custGeom>
              <a:avLst/>
              <a:gdLst/>
              <a:ahLst/>
              <a:cxnLst/>
              <a:rect l="l" t="t" r="r" b="b"/>
              <a:pathLst>
                <a:path w="2801" h="4668" extrusionOk="0">
                  <a:moveTo>
                    <a:pt x="2115" y="1"/>
                  </a:moveTo>
                  <a:lnTo>
                    <a:pt x="1896" y="109"/>
                  </a:lnTo>
                  <a:cubicBezTo>
                    <a:pt x="2105" y="517"/>
                    <a:pt x="2333" y="924"/>
                    <a:pt x="2591" y="1311"/>
                  </a:cubicBezTo>
                  <a:lnTo>
                    <a:pt x="2621" y="1351"/>
                  </a:lnTo>
                  <a:lnTo>
                    <a:pt x="2621" y="1371"/>
                  </a:lnTo>
                  <a:lnTo>
                    <a:pt x="2611" y="1391"/>
                  </a:lnTo>
                  <a:lnTo>
                    <a:pt x="2502" y="1480"/>
                  </a:lnTo>
                  <a:lnTo>
                    <a:pt x="2244" y="1728"/>
                  </a:lnTo>
                  <a:lnTo>
                    <a:pt x="1986" y="1967"/>
                  </a:lnTo>
                  <a:cubicBezTo>
                    <a:pt x="1896" y="2046"/>
                    <a:pt x="1827" y="2135"/>
                    <a:pt x="1748" y="2225"/>
                  </a:cubicBezTo>
                  <a:lnTo>
                    <a:pt x="1271" y="2751"/>
                  </a:lnTo>
                  <a:cubicBezTo>
                    <a:pt x="1122" y="2940"/>
                    <a:pt x="983" y="3128"/>
                    <a:pt x="834" y="3317"/>
                  </a:cubicBezTo>
                  <a:cubicBezTo>
                    <a:pt x="536" y="3684"/>
                    <a:pt x="278" y="4091"/>
                    <a:pt x="0" y="4469"/>
                  </a:cubicBezTo>
                  <a:lnTo>
                    <a:pt x="258" y="4667"/>
                  </a:lnTo>
                  <a:cubicBezTo>
                    <a:pt x="477" y="4250"/>
                    <a:pt x="695" y="3813"/>
                    <a:pt x="963" y="3426"/>
                  </a:cubicBezTo>
                  <a:cubicBezTo>
                    <a:pt x="1092" y="3227"/>
                    <a:pt x="1231" y="3029"/>
                    <a:pt x="1370" y="2840"/>
                  </a:cubicBezTo>
                  <a:lnTo>
                    <a:pt x="1827" y="2304"/>
                  </a:lnTo>
                  <a:cubicBezTo>
                    <a:pt x="1907" y="2214"/>
                    <a:pt x="1976" y="2125"/>
                    <a:pt x="2065" y="2046"/>
                  </a:cubicBezTo>
                  <a:lnTo>
                    <a:pt x="2324" y="1817"/>
                  </a:lnTo>
                  <a:lnTo>
                    <a:pt x="2591" y="1589"/>
                  </a:lnTo>
                  <a:lnTo>
                    <a:pt x="2750" y="1450"/>
                  </a:lnTo>
                  <a:lnTo>
                    <a:pt x="2800" y="1400"/>
                  </a:lnTo>
                  <a:cubicBezTo>
                    <a:pt x="2800" y="1391"/>
                    <a:pt x="2780" y="1371"/>
                    <a:pt x="2770" y="1351"/>
                  </a:cubicBezTo>
                  <a:lnTo>
                    <a:pt x="2710" y="1241"/>
                  </a:lnTo>
                  <a:cubicBezTo>
                    <a:pt x="2492" y="835"/>
                    <a:pt x="2293" y="418"/>
                    <a:pt x="211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5198600" y="1519450"/>
              <a:ext cx="84175" cy="104300"/>
            </a:xfrm>
            <a:custGeom>
              <a:avLst/>
              <a:gdLst/>
              <a:ahLst/>
              <a:cxnLst/>
              <a:rect l="l" t="t" r="r" b="b"/>
              <a:pathLst>
                <a:path w="3367" h="4172" extrusionOk="0">
                  <a:moveTo>
                    <a:pt x="239" y="1"/>
                  </a:moveTo>
                  <a:lnTo>
                    <a:pt x="0" y="130"/>
                  </a:lnTo>
                  <a:cubicBezTo>
                    <a:pt x="0" y="130"/>
                    <a:pt x="20" y="160"/>
                    <a:pt x="50" y="200"/>
                  </a:cubicBezTo>
                  <a:cubicBezTo>
                    <a:pt x="70" y="230"/>
                    <a:pt x="100" y="269"/>
                    <a:pt x="100" y="269"/>
                  </a:cubicBezTo>
                  <a:lnTo>
                    <a:pt x="189" y="389"/>
                  </a:lnTo>
                  <a:lnTo>
                    <a:pt x="348" y="667"/>
                  </a:lnTo>
                  <a:lnTo>
                    <a:pt x="706" y="1203"/>
                  </a:lnTo>
                  <a:cubicBezTo>
                    <a:pt x="825" y="1382"/>
                    <a:pt x="954" y="1550"/>
                    <a:pt x="1073" y="1729"/>
                  </a:cubicBezTo>
                  <a:lnTo>
                    <a:pt x="1470" y="2245"/>
                  </a:lnTo>
                  <a:lnTo>
                    <a:pt x="1877" y="2752"/>
                  </a:lnTo>
                  <a:lnTo>
                    <a:pt x="2304" y="3238"/>
                  </a:lnTo>
                  <a:cubicBezTo>
                    <a:pt x="2443" y="3397"/>
                    <a:pt x="2592" y="3556"/>
                    <a:pt x="2741" y="3714"/>
                  </a:cubicBezTo>
                  <a:cubicBezTo>
                    <a:pt x="2890" y="3864"/>
                    <a:pt x="3049" y="4012"/>
                    <a:pt x="3198" y="4171"/>
                  </a:cubicBezTo>
                  <a:lnTo>
                    <a:pt x="3367" y="3973"/>
                  </a:lnTo>
                  <a:cubicBezTo>
                    <a:pt x="3198" y="3844"/>
                    <a:pt x="3039" y="3705"/>
                    <a:pt x="2880" y="3566"/>
                  </a:cubicBezTo>
                  <a:cubicBezTo>
                    <a:pt x="2721" y="3427"/>
                    <a:pt x="2562" y="3288"/>
                    <a:pt x="2403" y="3139"/>
                  </a:cubicBezTo>
                  <a:cubicBezTo>
                    <a:pt x="2264" y="2980"/>
                    <a:pt x="2105" y="2831"/>
                    <a:pt x="1966" y="2672"/>
                  </a:cubicBezTo>
                  <a:cubicBezTo>
                    <a:pt x="1827" y="2513"/>
                    <a:pt x="1688" y="2344"/>
                    <a:pt x="1549" y="2185"/>
                  </a:cubicBezTo>
                  <a:cubicBezTo>
                    <a:pt x="1430" y="2007"/>
                    <a:pt x="1291" y="1838"/>
                    <a:pt x="1172" y="1660"/>
                  </a:cubicBezTo>
                  <a:cubicBezTo>
                    <a:pt x="1063" y="1481"/>
                    <a:pt x="934" y="1312"/>
                    <a:pt x="834" y="1123"/>
                  </a:cubicBezTo>
                  <a:cubicBezTo>
                    <a:pt x="726" y="934"/>
                    <a:pt x="616" y="756"/>
                    <a:pt x="527" y="567"/>
                  </a:cubicBezTo>
                  <a:lnTo>
                    <a:pt x="388" y="279"/>
                  </a:lnTo>
                  <a:cubicBezTo>
                    <a:pt x="368" y="230"/>
                    <a:pt x="338" y="180"/>
                    <a:pt x="309" y="140"/>
                  </a:cubicBezTo>
                  <a:cubicBezTo>
                    <a:pt x="309" y="140"/>
                    <a:pt x="289" y="100"/>
                    <a:pt x="269" y="71"/>
                  </a:cubicBezTo>
                  <a:cubicBezTo>
                    <a:pt x="259" y="41"/>
                    <a:pt x="239" y="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5220450" y="1508300"/>
              <a:ext cx="78225" cy="96575"/>
            </a:xfrm>
            <a:custGeom>
              <a:avLst/>
              <a:gdLst/>
              <a:ahLst/>
              <a:cxnLst/>
              <a:rect l="l" t="t" r="r" b="b"/>
              <a:pathLst>
                <a:path w="3129" h="3863" extrusionOk="0">
                  <a:moveTo>
                    <a:pt x="249" y="1"/>
                  </a:moveTo>
                  <a:lnTo>
                    <a:pt x="0" y="129"/>
                  </a:lnTo>
                  <a:cubicBezTo>
                    <a:pt x="0" y="129"/>
                    <a:pt x="30" y="159"/>
                    <a:pt x="50" y="189"/>
                  </a:cubicBezTo>
                  <a:cubicBezTo>
                    <a:pt x="70" y="219"/>
                    <a:pt x="90" y="259"/>
                    <a:pt x="90" y="259"/>
                  </a:cubicBezTo>
                  <a:cubicBezTo>
                    <a:pt x="119" y="288"/>
                    <a:pt x="149" y="328"/>
                    <a:pt x="179" y="368"/>
                  </a:cubicBezTo>
                  <a:lnTo>
                    <a:pt x="338" y="626"/>
                  </a:lnTo>
                  <a:cubicBezTo>
                    <a:pt x="437" y="795"/>
                    <a:pt x="556" y="954"/>
                    <a:pt x="666" y="1122"/>
                  </a:cubicBezTo>
                  <a:cubicBezTo>
                    <a:pt x="775" y="1281"/>
                    <a:pt x="894" y="1440"/>
                    <a:pt x="1003" y="1609"/>
                  </a:cubicBezTo>
                  <a:lnTo>
                    <a:pt x="1370" y="2086"/>
                  </a:lnTo>
                  <a:lnTo>
                    <a:pt x="1748" y="2552"/>
                  </a:lnTo>
                  <a:lnTo>
                    <a:pt x="2135" y="3009"/>
                  </a:lnTo>
                  <a:cubicBezTo>
                    <a:pt x="2274" y="3148"/>
                    <a:pt x="2403" y="3297"/>
                    <a:pt x="2542" y="3446"/>
                  </a:cubicBezTo>
                  <a:lnTo>
                    <a:pt x="2959" y="3863"/>
                  </a:lnTo>
                  <a:lnTo>
                    <a:pt x="3128" y="3674"/>
                  </a:lnTo>
                  <a:cubicBezTo>
                    <a:pt x="2979" y="3545"/>
                    <a:pt x="2830" y="3426"/>
                    <a:pt x="2681" y="3297"/>
                  </a:cubicBezTo>
                  <a:cubicBezTo>
                    <a:pt x="2532" y="3168"/>
                    <a:pt x="2383" y="3039"/>
                    <a:pt x="2244" y="2900"/>
                  </a:cubicBezTo>
                  <a:cubicBezTo>
                    <a:pt x="2105" y="2761"/>
                    <a:pt x="1966" y="2622"/>
                    <a:pt x="1837" y="2473"/>
                  </a:cubicBezTo>
                  <a:cubicBezTo>
                    <a:pt x="1708" y="2324"/>
                    <a:pt x="1579" y="2175"/>
                    <a:pt x="1450" y="2016"/>
                  </a:cubicBezTo>
                  <a:cubicBezTo>
                    <a:pt x="1331" y="1857"/>
                    <a:pt x="1211" y="1698"/>
                    <a:pt x="1103" y="1539"/>
                  </a:cubicBezTo>
                  <a:cubicBezTo>
                    <a:pt x="993" y="1371"/>
                    <a:pt x="884" y="1212"/>
                    <a:pt x="785" y="1033"/>
                  </a:cubicBezTo>
                  <a:cubicBezTo>
                    <a:pt x="695" y="864"/>
                    <a:pt x="596" y="696"/>
                    <a:pt x="507" y="526"/>
                  </a:cubicBezTo>
                  <a:lnTo>
                    <a:pt x="377" y="259"/>
                  </a:lnTo>
                  <a:cubicBezTo>
                    <a:pt x="358" y="209"/>
                    <a:pt x="328" y="169"/>
                    <a:pt x="308" y="129"/>
                  </a:cubicBezTo>
                  <a:cubicBezTo>
                    <a:pt x="308" y="129"/>
                    <a:pt x="288" y="100"/>
                    <a:pt x="278" y="60"/>
                  </a:cubicBezTo>
                  <a:cubicBezTo>
                    <a:pt x="258" y="30"/>
                    <a:pt x="249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5092125" y="1663200"/>
              <a:ext cx="26825" cy="31525"/>
            </a:xfrm>
            <a:custGeom>
              <a:avLst/>
              <a:gdLst/>
              <a:ahLst/>
              <a:cxnLst/>
              <a:rect l="l" t="t" r="r" b="b"/>
              <a:pathLst>
                <a:path w="1073" h="1261" extrusionOk="0">
                  <a:moveTo>
                    <a:pt x="288" y="0"/>
                  </a:moveTo>
                  <a:lnTo>
                    <a:pt x="0" y="60"/>
                  </a:lnTo>
                  <a:cubicBezTo>
                    <a:pt x="40" y="119"/>
                    <a:pt x="80" y="179"/>
                    <a:pt x="129" y="228"/>
                  </a:cubicBezTo>
                  <a:lnTo>
                    <a:pt x="258" y="378"/>
                  </a:lnTo>
                  <a:cubicBezTo>
                    <a:pt x="338" y="467"/>
                    <a:pt x="427" y="556"/>
                    <a:pt x="497" y="656"/>
                  </a:cubicBezTo>
                  <a:cubicBezTo>
                    <a:pt x="566" y="745"/>
                    <a:pt x="645" y="834"/>
                    <a:pt x="705" y="943"/>
                  </a:cubicBezTo>
                  <a:cubicBezTo>
                    <a:pt x="744" y="993"/>
                    <a:pt x="775" y="1043"/>
                    <a:pt x="814" y="1102"/>
                  </a:cubicBezTo>
                  <a:cubicBezTo>
                    <a:pt x="854" y="1152"/>
                    <a:pt x="903" y="1221"/>
                    <a:pt x="963" y="1261"/>
                  </a:cubicBezTo>
                  <a:lnTo>
                    <a:pt x="1073" y="1013"/>
                  </a:lnTo>
                  <a:cubicBezTo>
                    <a:pt x="1042" y="973"/>
                    <a:pt x="1003" y="983"/>
                    <a:pt x="953" y="943"/>
                  </a:cubicBezTo>
                  <a:cubicBezTo>
                    <a:pt x="914" y="914"/>
                    <a:pt x="874" y="874"/>
                    <a:pt x="824" y="834"/>
                  </a:cubicBezTo>
                  <a:cubicBezTo>
                    <a:pt x="744" y="755"/>
                    <a:pt x="665" y="676"/>
                    <a:pt x="586" y="576"/>
                  </a:cubicBezTo>
                  <a:cubicBezTo>
                    <a:pt x="506" y="477"/>
                    <a:pt x="437" y="387"/>
                    <a:pt x="377" y="288"/>
                  </a:cubicBezTo>
                  <a:cubicBezTo>
                    <a:pt x="358" y="239"/>
                    <a:pt x="338" y="189"/>
                    <a:pt x="308" y="139"/>
                  </a:cubicBezTo>
                  <a:cubicBezTo>
                    <a:pt x="298" y="89"/>
                    <a:pt x="288" y="40"/>
                    <a:pt x="28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5183200" y="1570850"/>
              <a:ext cx="52425" cy="45450"/>
            </a:xfrm>
            <a:custGeom>
              <a:avLst/>
              <a:gdLst/>
              <a:ahLst/>
              <a:cxnLst/>
              <a:rect l="l" t="t" r="r" b="b"/>
              <a:pathLst>
                <a:path w="2097" h="1818" extrusionOk="0">
                  <a:moveTo>
                    <a:pt x="1008" y="236"/>
                  </a:moveTo>
                  <a:cubicBezTo>
                    <a:pt x="1010" y="236"/>
                    <a:pt x="1012" y="237"/>
                    <a:pt x="1014" y="239"/>
                  </a:cubicBezTo>
                  <a:lnTo>
                    <a:pt x="1033" y="268"/>
                  </a:lnTo>
                  <a:lnTo>
                    <a:pt x="1093" y="358"/>
                  </a:lnTo>
                  <a:cubicBezTo>
                    <a:pt x="1222" y="517"/>
                    <a:pt x="1351" y="696"/>
                    <a:pt x="1490" y="844"/>
                  </a:cubicBezTo>
                  <a:cubicBezTo>
                    <a:pt x="1578" y="945"/>
                    <a:pt x="1666" y="1045"/>
                    <a:pt x="1761" y="1138"/>
                  </a:cubicBezTo>
                  <a:lnTo>
                    <a:pt x="1761" y="1138"/>
                  </a:lnTo>
                  <a:cubicBezTo>
                    <a:pt x="1633" y="1191"/>
                    <a:pt x="1504" y="1243"/>
                    <a:pt x="1371" y="1291"/>
                  </a:cubicBezTo>
                  <a:lnTo>
                    <a:pt x="1044" y="1420"/>
                  </a:lnTo>
                  <a:lnTo>
                    <a:pt x="706" y="1519"/>
                  </a:lnTo>
                  <a:lnTo>
                    <a:pt x="369" y="1619"/>
                  </a:lnTo>
                  <a:lnTo>
                    <a:pt x="249" y="1649"/>
                  </a:lnTo>
                  <a:lnTo>
                    <a:pt x="199" y="1658"/>
                  </a:lnTo>
                  <a:lnTo>
                    <a:pt x="170" y="1669"/>
                  </a:lnTo>
                  <a:lnTo>
                    <a:pt x="179" y="1639"/>
                  </a:lnTo>
                  <a:cubicBezTo>
                    <a:pt x="179" y="1609"/>
                    <a:pt x="199" y="1579"/>
                    <a:pt x="210" y="1550"/>
                  </a:cubicBezTo>
                  <a:lnTo>
                    <a:pt x="239" y="1480"/>
                  </a:lnTo>
                  <a:cubicBezTo>
                    <a:pt x="259" y="1460"/>
                    <a:pt x="269" y="1431"/>
                    <a:pt x="289" y="1411"/>
                  </a:cubicBezTo>
                  <a:cubicBezTo>
                    <a:pt x="338" y="1311"/>
                    <a:pt x="408" y="1212"/>
                    <a:pt x="477" y="1113"/>
                  </a:cubicBezTo>
                  <a:cubicBezTo>
                    <a:pt x="616" y="904"/>
                    <a:pt x="716" y="705"/>
                    <a:pt x="835" y="507"/>
                  </a:cubicBezTo>
                  <a:lnTo>
                    <a:pt x="984" y="259"/>
                  </a:lnTo>
                  <a:cubicBezTo>
                    <a:pt x="992" y="251"/>
                    <a:pt x="1000" y="236"/>
                    <a:pt x="1008" y="236"/>
                  </a:cubicBezTo>
                  <a:close/>
                  <a:moveTo>
                    <a:pt x="1004" y="1"/>
                  </a:moveTo>
                  <a:lnTo>
                    <a:pt x="1004" y="10"/>
                  </a:lnTo>
                  <a:lnTo>
                    <a:pt x="984" y="40"/>
                  </a:lnTo>
                  <a:lnTo>
                    <a:pt x="944" y="100"/>
                  </a:lnTo>
                  <a:lnTo>
                    <a:pt x="736" y="457"/>
                  </a:lnTo>
                  <a:cubicBezTo>
                    <a:pt x="616" y="656"/>
                    <a:pt x="508" y="864"/>
                    <a:pt x="388" y="1053"/>
                  </a:cubicBezTo>
                  <a:cubicBezTo>
                    <a:pt x="318" y="1152"/>
                    <a:pt x="249" y="1252"/>
                    <a:pt x="190" y="1351"/>
                  </a:cubicBezTo>
                  <a:cubicBezTo>
                    <a:pt x="170" y="1380"/>
                    <a:pt x="160" y="1400"/>
                    <a:pt x="140" y="1431"/>
                  </a:cubicBezTo>
                  <a:lnTo>
                    <a:pt x="91" y="1530"/>
                  </a:lnTo>
                  <a:cubicBezTo>
                    <a:pt x="60" y="1599"/>
                    <a:pt x="31" y="1678"/>
                    <a:pt x="11" y="1758"/>
                  </a:cubicBezTo>
                  <a:lnTo>
                    <a:pt x="1" y="1817"/>
                  </a:lnTo>
                  <a:cubicBezTo>
                    <a:pt x="11" y="1817"/>
                    <a:pt x="31" y="1817"/>
                    <a:pt x="51" y="1808"/>
                  </a:cubicBezTo>
                  <a:lnTo>
                    <a:pt x="179" y="1788"/>
                  </a:lnTo>
                  <a:lnTo>
                    <a:pt x="398" y="1748"/>
                  </a:lnTo>
                  <a:lnTo>
                    <a:pt x="746" y="1669"/>
                  </a:lnTo>
                  <a:lnTo>
                    <a:pt x="1083" y="1579"/>
                  </a:lnTo>
                  <a:lnTo>
                    <a:pt x="1421" y="1480"/>
                  </a:lnTo>
                  <a:cubicBezTo>
                    <a:pt x="1639" y="1420"/>
                    <a:pt x="1858" y="1351"/>
                    <a:pt x="2086" y="1272"/>
                  </a:cubicBezTo>
                  <a:lnTo>
                    <a:pt x="2048" y="1159"/>
                  </a:lnTo>
                  <a:lnTo>
                    <a:pt x="2096" y="1102"/>
                  </a:lnTo>
                  <a:cubicBezTo>
                    <a:pt x="2066" y="1080"/>
                    <a:pt x="2037" y="1057"/>
                    <a:pt x="2007" y="1034"/>
                  </a:cubicBezTo>
                  <a:lnTo>
                    <a:pt x="2007" y="1034"/>
                  </a:lnTo>
                  <a:lnTo>
                    <a:pt x="2006" y="1033"/>
                  </a:lnTo>
                  <a:cubicBezTo>
                    <a:pt x="2006" y="1033"/>
                    <a:pt x="2006" y="1034"/>
                    <a:pt x="2006" y="1034"/>
                  </a:cubicBezTo>
                  <a:lnTo>
                    <a:pt x="2006" y="1034"/>
                  </a:lnTo>
                  <a:cubicBezTo>
                    <a:pt x="1877" y="934"/>
                    <a:pt x="1750" y="828"/>
                    <a:pt x="1629" y="716"/>
                  </a:cubicBezTo>
                  <a:cubicBezTo>
                    <a:pt x="1490" y="577"/>
                    <a:pt x="1351" y="418"/>
                    <a:pt x="1212" y="259"/>
                  </a:cubicBezTo>
                  <a:cubicBezTo>
                    <a:pt x="1212" y="259"/>
                    <a:pt x="1183" y="219"/>
                    <a:pt x="1153" y="189"/>
                  </a:cubicBezTo>
                  <a:cubicBezTo>
                    <a:pt x="1113" y="149"/>
                    <a:pt x="1083" y="100"/>
                    <a:pt x="1083" y="100"/>
                  </a:cubicBezTo>
                  <a:lnTo>
                    <a:pt x="1014" y="10"/>
                  </a:lnTo>
                  <a:lnTo>
                    <a:pt x="100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5023350" y="1515500"/>
              <a:ext cx="121650" cy="37250"/>
            </a:xfrm>
            <a:custGeom>
              <a:avLst/>
              <a:gdLst/>
              <a:ahLst/>
              <a:cxnLst/>
              <a:rect l="l" t="t" r="r" b="b"/>
              <a:pathLst>
                <a:path w="4866" h="1490" extrusionOk="0">
                  <a:moveTo>
                    <a:pt x="4131" y="0"/>
                  </a:moveTo>
                  <a:lnTo>
                    <a:pt x="4062" y="10"/>
                  </a:lnTo>
                  <a:lnTo>
                    <a:pt x="3863" y="60"/>
                  </a:lnTo>
                  <a:lnTo>
                    <a:pt x="3526" y="139"/>
                  </a:lnTo>
                  <a:lnTo>
                    <a:pt x="3178" y="209"/>
                  </a:lnTo>
                  <a:cubicBezTo>
                    <a:pt x="3069" y="238"/>
                    <a:pt x="2950" y="238"/>
                    <a:pt x="2831" y="258"/>
                  </a:cubicBezTo>
                  <a:lnTo>
                    <a:pt x="2125" y="308"/>
                  </a:lnTo>
                  <a:cubicBezTo>
                    <a:pt x="2056" y="311"/>
                    <a:pt x="1987" y="312"/>
                    <a:pt x="1918" y="312"/>
                  </a:cubicBezTo>
                  <a:cubicBezTo>
                    <a:pt x="1749" y="312"/>
                    <a:pt x="1579" y="305"/>
                    <a:pt x="1410" y="298"/>
                  </a:cubicBezTo>
                  <a:cubicBezTo>
                    <a:pt x="944" y="288"/>
                    <a:pt x="467" y="209"/>
                    <a:pt x="0" y="130"/>
                  </a:cubicBezTo>
                  <a:lnTo>
                    <a:pt x="0" y="130"/>
                  </a:lnTo>
                  <a:lnTo>
                    <a:pt x="11" y="457"/>
                  </a:lnTo>
                  <a:cubicBezTo>
                    <a:pt x="362" y="457"/>
                    <a:pt x="718" y="474"/>
                    <a:pt x="1076" y="474"/>
                  </a:cubicBezTo>
                  <a:cubicBezTo>
                    <a:pt x="1194" y="474"/>
                    <a:pt x="1312" y="472"/>
                    <a:pt x="1430" y="467"/>
                  </a:cubicBezTo>
                  <a:lnTo>
                    <a:pt x="2145" y="437"/>
                  </a:lnTo>
                  <a:lnTo>
                    <a:pt x="2850" y="368"/>
                  </a:lnTo>
                  <a:cubicBezTo>
                    <a:pt x="2970" y="358"/>
                    <a:pt x="3078" y="348"/>
                    <a:pt x="3198" y="328"/>
                  </a:cubicBezTo>
                  <a:lnTo>
                    <a:pt x="3546" y="258"/>
                  </a:lnTo>
                  <a:lnTo>
                    <a:pt x="3893" y="189"/>
                  </a:lnTo>
                  <a:lnTo>
                    <a:pt x="4032" y="159"/>
                  </a:lnTo>
                  <a:lnTo>
                    <a:pt x="4051" y="159"/>
                  </a:lnTo>
                  <a:cubicBezTo>
                    <a:pt x="4051" y="159"/>
                    <a:pt x="4051" y="169"/>
                    <a:pt x="4062" y="179"/>
                  </a:cubicBezTo>
                  <a:lnTo>
                    <a:pt x="4082" y="219"/>
                  </a:lnTo>
                  <a:cubicBezTo>
                    <a:pt x="4171" y="437"/>
                    <a:pt x="4260" y="655"/>
                    <a:pt x="4349" y="864"/>
                  </a:cubicBezTo>
                  <a:lnTo>
                    <a:pt x="4647" y="1489"/>
                  </a:lnTo>
                  <a:lnTo>
                    <a:pt x="4866" y="1381"/>
                  </a:lnTo>
                  <a:cubicBezTo>
                    <a:pt x="4757" y="1182"/>
                    <a:pt x="4638" y="984"/>
                    <a:pt x="4528" y="785"/>
                  </a:cubicBezTo>
                  <a:cubicBezTo>
                    <a:pt x="4419" y="576"/>
                    <a:pt x="4320" y="368"/>
                    <a:pt x="4210" y="169"/>
                  </a:cubicBezTo>
                  <a:cubicBezTo>
                    <a:pt x="4210" y="169"/>
                    <a:pt x="4201" y="139"/>
                    <a:pt x="4181" y="110"/>
                  </a:cubicBezTo>
                  <a:lnTo>
                    <a:pt x="4161" y="50"/>
                  </a:lnTo>
                  <a:cubicBezTo>
                    <a:pt x="4151" y="40"/>
                    <a:pt x="4151" y="0"/>
                    <a:pt x="413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5011925" y="1403300"/>
              <a:ext cx="94350" cy="89875"/>
            </a:xfrm>
            <a:custGeom>
              <a:avLst/>
              <a:gdLst/>
              <a:ahLst/>
              <a:cxnLst/>
              <a:rect l="l" t="t" r="r" b="b"/>
              <a:pathLst>
                <a:path w="3774" h="3595" extrusionOk="0">
                  <a:moveTo>
                    <a:pt x="3674" y="0"/>
                  </a:moveTo>
                  <a:lnTo>
                    <a:pt x="3427" y="20"/>
                  </a:lnTo>
                  <a:cubicBezTo>
                    <a:pt x="3446" y="249"/>
                    <a:pt x="3476" y="477"/>
                    <a:pt x="3506" y="715"/>
                  </a:cubicBezTo>
                  <a:cubicBezTo>
                    <a:pt x="3526" y="944"/>
                    <a:pt x="3575" y="1172"/>
                    <a:pt x="3605" y="1401"/>
                  </a:cubicBezTo>
                  <a:lnTo>
                    <a:pt x="3615" y="1450"/>
                  </a:lnTo>
                  <a:cubicBezTo>
                    <a:pt x="3615" y="1450"/>
                    <a:pt x="3625" y="1460"/>
                    <a:pt x="3615" y="1470"/>
                  </a:cubicBezTo>
                  <a:lnTo>
                    <a:pt x="3595" y="1470"/>
                  </a:lnTo>
                  <a:lnTo>
                    <a:pt x="3466" y="1520"/>
                  </a:lnTo>
                  <a:lnTo>
                    <a:pt x="3129" y="1648"/>
                  </a:lnTo>
                  <a:lnTo>
                    <a:pt x="2801" y="1768"/>
                  </a:lnTo>
                  <a:cubicBezTo>
                    <a:pt x="2682" y="1807"/>
                    <a:pt x="2582" y="1867"/>
                    <a:pt x="2473" y="1917"/>
                  </a:cubicBezTo>
                  <a:lnTo>
                    <a:pt x="1838" y="2224"/>
                  </a:lnTo>
                  <a:cubicBezTo>
                    <a:pt x="1629" y="2334"/>
                    <a:pt x="1421" y="2453"/>
                    <a:pt x="1222" y="2572"/>
                  </a:cubicBezTo>
                  <a:cubicBezTo>
                    <a:pt x="805" y="2800"/>
                    <a:pt x="408" y="3069"/>
                    <a:pt x="1" y="3316"/>
                  </a:cubicBezTo>
                  <a:lnTo>
                    <a:pt x="170" y="3595"/>
                  </a:lnTo>
                  <a:cubicBezTo>
                    <a:pt x="527" y="3287"/>
                    <a:pt x="894" y="2979"/>
                    <a:pt x="1291" y="2721"/>
                  </a:cubicBezTo>
                  <a:cubicBezTo>
                    <a:pt x="1490" y="2592"/>
                    <a:pt x="1689" y="2463"/>
                    <a:pt x="1898" y="2343"/>
                  </a:cubicBezTo>
                  <a:lnTo>
                    <a:pt x="2523" y="2016"/>
                  </a:lnTo>
                  <a:cubicBezTo>
                    <a:pt x="2632" y="1976"/>
                    <a:pt x="2732" y="1917"/>
                    <a:pt x="2840" y="1877"/>
                  </a:cubicBezTo>
                  <a:lnTo>
                    <a:pt x="3168" y="1758"/>
                  </a:lnTo>
                  <a:lnTo>
                    <a:pt x="3506" y="1648"/>
                  </a:lnTo>
                  <a:lnTo>
                    <a:pt x="3694" y="1579"/>
                  </a:lnTo>
                  <a:lnTo>
                    <a:pt x="3764" y="1559"/>
                  </a:lnTo>
                  <a:cubicBezTo>
                    <a:pt x="3774" y="1549"/>
                    <a:pt x="3764" y="1520"/>
                    <a:pt x="3764" y="1500"/>
                  </a:cubicBezTo>
                  <a:lnTo>
                    <a:pt x="3754" y="1381"/>
                  </a:lnTo>
                  <a:cubicBezTo>
                    <a:pt x="3734" y="1142"/>
                    <a:pt x="3705" y="914"/>
                    <a:pt x="3694" y="686"/>
                  </a:cubicBezTo>
                  <a:cubicBezTo>
                    <a:pt x="3694" y="457"/>
                    <a:pt x="3685" y="229"/>
                    <a:pt x="367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5163850" y="1398100"/>
              <a:ext cx="40500" cy="124375"/>
            </a:xfrm>
            <a:custGeom>
              <a:avLst/>
              <a:gdLst/>
              <a:ahLst/>
              <a:cxnLst/>
              <a:rect l="l" t="t" r="r" b="b"/>
              <a:pathLst>
                <a:path w="1620" h="4975" extrusionOk="0">
                  <a:moveTo>
                    <a:pt x="269" y="0"/>
                  </a:moveTo>
                  <a:lnTo>
                    <a:pt x="0" y="20"/>
                  </a:lnTo>
                  <a:lnTo>
                    <a:pt x="30" y="188"/>
                  </a:lnTo>
                  <a:cubicBezTo>
                    <a:pt x="50" y="238"/>
                    <a:pt x="60" y="288"/>
                    <a:pt x="70" y="338"/>
                  </a:cubicBezTo>
                  <a:lnTo>
                    <a:pt x="119" y="655"/>
                  </a:lnTo>
                  <a:cubicBezTo>
                    <a:pt x="159" y="863"/>
                    <a:pt x="199" y="1082"/>
                    <a:pt x="239" y="1291"/>
                  </a:cubicBezTo>
                  <a:cubicBezTo>
                    <a:pt x="278" y="1499"/>
                    <a:pt x="328" y="1708"/>
                    <a:pt x="378" y="1926"/>
                  </a:cubicBezTo>
                  <a:cubicBezTo>
                    <a:pt x="428" y="2134"/>
                    <a:pt x="487" y="2343"/>
                    <a:pt x="536" y="2551"/>
                  </a:cubicBezTo>
                  <a:cubicBezTo>
                    <a:pt x="596" y="2760"/>
                    <a:pt x="666" y="2959"/>
                    <a:pt x="726" y="3167"/>
                  </a:cubicBezTo>
                  <a:cubicBezTo>
                    <a:pt x="785" y="3376"/>
                    <a:pt x="865" y="3575"/>
                    <a:pt x="924" y="3783"/>
                  </a:cubicBezTo>
                  <a:cubicBezTo>
                    <a:pt x="993" y="3981"/>
                    <a:pt x="1073" y="4180"/>
                    <a:pt x="1152" y="4389"/>
                  </a:cubicBezTo>
                  <a:cubicBezTo>
                    <a:pt x="1222" y="4587"/>
                    <a:pt x="1321" y="4776"/>
                    <a:pt x="1401" y="4974"/>
                  </a:cubicBezTo>
                  <a:lnTo>
                    <a:pt x="1619" y="4865"/>
                  </a:lnTo>
                  <a:cubicBezTo>
                    <a:pt x="1529" y="4676"/>
                    <a:pt x="1421" y="4498"/>
                    <a:pt x="1331" y="4299"/>
                  </a:cubicBezTo>
                  <a:cubicBezTo>
                    <a:pt x="1242" y="4111"/>
                    <a:pt x="1143" y="3922"/>
                    <a:pt x="1063" y="3723"/>
                  </a:cubicBezTo>
                  <a:cubicBezTo>
                    <a:pt x="984" y="3524"/>
                    <a:pt x="904" y="3336"/>
                    <a:pt x="834" y="3127"/>
                  </a:cubicBezTo>
                  <a:cubicBezTo>
                    <a:pt x="765" y="2929"/>
                    <a:pt x="695" y="2730"/>
                    <a:pt x="646" y="2522"/>
                  </a:cubicBezTo>
                  <a:cubicBezTo>
                    <a:pt x="596" y="2313"/>
                    <a:pt x="536" y="2105"/>
                    <a:pt x="487" y="1896"/>
                  </a:cubicBezTo>
                  <a:cubicBezTo>
                    <a:pt x="457" y="1688"/>
                    <a:pt x="408" y="1479"/>
                    <a:pt x="378" y="1261"/>
                  </a:cubicBezTo>
                  <a:cubicBezTo>
                    <a:pt x="358" y="1053"/>
                    <a:pt x="338" y="844"/>
                    <a:pt x="308" y="636"/>
                  </a:cubicBezTo>
                  <a:lnTo>
                    <a:pt x="298" y="307"/>
                  </a:lnTo>
                  <a:cubicBezTo>
                    <a:pt x="298" y="258"/>
                    <a:pt x="289" y="208"/>
                    <a:pt x="278" y="149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5188175" y="1396100"/>
              <a:ext cx="38250" cy="115200"/>
            </a:xfrm>
            <a:custGeom>
              <a:avLst/>
              <a:gdLst/>
              <a:ahLst/>
              <a:cxnLst/>
              <a:rect l="l" t="t" r="r" b="b"/>
              <a:pathLst>
                <a:path w="1530" h="4608" extrusionOk="0">
                  <a:moveTo>
                    <a:pt x="269" y="1"/>
                  </a:moveTo>
                  <a:lnTo>
                    <a:pt x="0" y="20"/>
                  </a:lnTo>
                  <a:lnTo>
                    <a:pt x="40" y="179"/>
                  </a:lnTo>
                  <a:cubicBezTo>
                    <a:pt x="50" y="219"/>
                    <a:pt x="70" y="268"/>
                    <a:pt x="70" y="318"/>
                  </a:cubicBezTo>
                  <a:lnTo>
                    <a:pt x="119" y="616"/>
                  </a:lnTo>
                  <a:cubicBezTo>
                    <a:pt x="159" y="804"/>
                    <a:pt x="199" y="1003"/>
                    <a:pt x="229" y="1202"/>
                  </a:cubicBezTo>
                  <a:cubicBezTo>
                    <a:pt x="278" y="1391"/>
                    <a:pt x="318" y="1589"/>
                    <a:pt x="358" y="1788"/>
                  </a:cubicBezTo>
                  <a:cubicBezTo>
                    <a:pt x="408" y="1976"/>
                    <a:pt x="467" y="2165"/>
                    <a:pt x="517" y="2364"/>
                  </a:cubicBezTo>
                  <a:cubicBezTo>
                    <a:pt x="567" y="2552"/>
                    <a:pt x="626" y="2741"/>
                    <a:pt x="686" y="2940"/>
                  </a:cubicBezTo>
                  <a:cubicBezTo>
                    <a:pt x="735" y="3128"/>
                    <a:pt x="815" y="3317"/>
                    <a:pt x="865" y="3505"/>
                  </a:cubicBezTo>
                  <a:cubicBezTo>
                    <a:pt x="934" y="3694"/>
                    <a:pt x="1004" y="3873"/>
                    <a:pt x="1073" y="4061"/>
                  </a:cubicBezTo>
                  <a:cubicBezTo>
                    <a:pt x="1143" y="4250"/>
                    <a:pt x="1232" y="4429"/>
                    <a:pt x="1301" y="4608"/>
                  </a:cubicBezTo>
                  <a:lnTo>
                    <a:pt x="1529" y="4498"/>
                  </a:lnTo>
                  <a:cubicBezTo>
                    <a:pt x="1440" y="4319"/>
                    <a:pt x="1341" y="4151"/>
                    <a:pt x="1251" y="3982"/>
                  </a:cubicBezTo>
                  <a:cubicBezTo>
                    <a:pt x="1172" y="3803"/>
                    <a:pt x="1083" y="3624"/>
                    <a:pt x="1004" y="3446"/>
                  </a:cubicBezTo>
                  <a:cubicBezTo>
                    <a:pt x="934" y="3267"/>
                    <a:pt x="854" y="3088"/>
                    <a:pt x="795" y="2900"/>
                  </a:cubicBezTo>
                  <a:cubicBezTo>
                    <a:pt x="735" y="2711"/>
                    <a:pt x="666" y="2523"/>
                    <a:pt x="616" y="2334"/>
                  </a:cubicBezTo>
                  <a:cubicBezTo>
                    <a:pt x="576" y="2145"/>
                    <a:pt x="517" y="1947"/>
                    <a:pt x="477" y="1758"/>
                  </a:cubicBezTo>
                  <a:cubicBezTo>
                    <a:pt x="448" y="1559"/>
                    <a:pt x="408" y="1371"/>
                    <a:pt x="378" y="1172"/>
                  </a:cubicBezTo>
                  <a:cubicBezTo>
                    <a:pt x="358" y="974"/>
                    <a:pt x="338" y="785"/>
                    <a:pt x="318" y="586"/>
                  </a:cubicBezTo>
                  <a:lnTo>
                    <a:pt x="298" y="288"/>
                  </a:lnTo>
                  <a:cubicBezTo>
                    <a:pt x="298" y="239"/>
                    <a:pt x="298" y="189"/>
                    <a:pt x="289" y="140"/>
                  </a:cubicBezTo>
                  <a:lnTo>
                    <a:pt x="2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5010700" y="1488675"/>
              <a:ext cx="15650" cy="37275"/>
            </a:xfrm>
            <a:custGeom>
              <a:avLst/>
              <a:gdLst/>
              <a:ahLst/>
              <a:cxnLst/>
              <a:rect l="l" t="t" r="r" b="b"/>
              <a:pathLst>
                <a:path w="626" h="1491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80"/>
                    <a:pt x="40" y="150"/>
                    <a:pt x="60" y="219"/>
                  </a:cubicBezTo>
                  <a:lnTo>
                    <a:pt x="120" y="398"/>
                  </a:lnTo>
                  <a:cubicBezTo>
                    <a:pt x="159" y="517"/>
                    <a:pt x="209" y="636"/>
                    <a:pt x="239" y="746"/>
                  </a:cubicBezTo>
                  <a:cubicBezTo>
                    <a:pt x="268" y="855"/>
                    <a:pt x="298" y="974"/>
                    <a:pt x="318" y="1093"/>
                  </a:cubicBezTo>
                  <a:cubicBezTo>
                    <a:pt x="338" y="1153"/>
                    <a:pt x="348" y="1222"/>
                    <a:pt x="358" y="1282"/>
                  </a:cubicBezTo>
                  <a:cubicBezTo>
                    <a:pt x="378" y="1342"/>
                    <a:pt x="398" y="1431"/>
                    <a:pt x="437" y="1490"/>
                  </a:cubicBezTo>
                  <a:lnTo>
                    <a:pt x="626" y="1302"/>
                  </a:lnTo>
                  <a:cubicBezTo>
                    <a:pt x="616" y="1262"/>
                    <a:pt x="576" y="1242"/>
                    <a:pt x="546" y="1203"/>
                  </a:cubicBezTo>
                  <a:cubicBezTo>
                    <a:pt x="526" y="1153"/>
                    <a:pt x="497" y="1103"/>
                    <a:pt x="477" y="1053"/>
                  </a:cubicBezTo>
                  <a:cubicBezTo>
                    <a:pt x="427" y="944"/>
                    <a:pt x="378" y="825"/>
                    <a:pt x="348" y="706"/>
                  </a:cubicBezTo>
                  <a:cubicBezTo>
                    <a:pt x="318" y="597"/>
                    <a:pt x="288" y="477"/>
                    <a:pt x="268" y="369"/>
                  </a:cubicBezTo>
                  <a:lnTo>
                    <a:pt x="268" y="199"/>
                  </a:lnTo>
                  <a:cubicBezTo>
                    <a:pt x="268" y="150"/>
                    <a:pt x="288" y="110"/>
                    <a:pt x="288" y="6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5113475" y="1446975"/>
              <a:ext cx="55350" cy="39750"/>
            </a:xfrm>
            <a:custGeom>
              <a:avLst/>
              <a:gdLst/>
              <a:ahLst/>
              <a:cxnLst/>
              <a:rect l="l" t="t" r="r" b="b"/>
              <a:pathLst>
                <a:path w="2214" h="1590" extrusionOk="0">
                  <a:moveTo>
                    <a:pt x="1542" y="217"/>
                  </a:moveTo>
                  <a:cubicBezTo>
                    <a:pt x="1545" y="217"/>
                    <a:pt x="1547" y="217"/>
                    <a:pt x="1549" y="219"/>
                  </a:cubicBezTo>
                  <a:lnTo>
                    <a:pt x="1549" y="259"/>
                  </a:lnTo>
                  <a:lnTo>
                    <a:pt x="1578" y="368"/>
                  </a:lnTo>
                  <a:cubicBezTo>
                    <a:pt x="1638" y="567"/>
                    <a:pt x="1678" y="766"/>
                    <a:pt x="1748" y="974"/>
                  </a:cubicBezTo>
                  <a:cubicBezTo>
                    <a:pt x="1792" y="1094"/>
                    <a:pt x="1840" y="1218"/>
                    <a:pt x="1892" y="1342"/>
                  </a:cubicBezTo>
                  <a:lnTo>
                    <a:pt x="1470" y="1342"/>
                  </a:lnTo>
                  <a:lnTo>
                    <a:pt x="1122" y="1322"/>
                  </a:lnTo>
                  <a:lnTo>
                    <a:pt x="775" y="1291"/>
                  </a:lnTo>
                  <a:lnTo>
                    <a:pt x="417" y="1242"/>
                  </a:lnTo>
                  <a:lnTo>
                    <a:pt x="298" y="1232"/>
                  </a:lnTo>
                  <a:lnTo>
                    <a:pt x="248" y="1222"/>
                  </a:lnTo>
                  <a:lnTo>
                    <a:pt x="228" y="1212"/>
                  </a:lnTo>
                  <a:lnTo>
                    <a:pt x="238" y="1203"/>
                  </a:lnTo>
                  <a:cubicBezTo>
                    <a:pt x="258" y="1172"/>
                    <a:pt x="278" y="1152"/>
                    <a:pt x="298" y="1123"/>
                  </a:cubicBezTo>
                  <a:lnTo>
                    <a:pt x="358" y="1073"/>
                  </a:lnTo>
                  <a:cubicBezTo>
                    <a:pt x="377" y="1064"/>
                    <a:pt x="397" y="1044"/>
                    <a:pt x="427" y="1024"/>
                  </a:cubicBezTo>
                  <a:cubicBezTo>
                    <a:pt x="516" y="954"/>
                    <a:pt x="616" y="894"/>
                    <a:pt x="715" y="825"/>
                  </a:cubicBezTo>
                  <a:cubicBezTo>
                    <a:pt x="923" y="686"/>
                    <a:pt x="1092" y="537"/>
                    <a:pt x="1281" y="398"/>
                  </a:cubicBezTo>
                  <a:lnTo>
                    <a:pt x="1509" y="239"/>
                  </a:lnTo>
                  <a:cubicBezTo>
                    <a:pt x="1517" y="231"/>
                    <a:pt x="1532" y="217"/>
                    <a:pt x="1542" y="217"/>
                  </a:cubicBezTo>
                  <a:close/>
                  <a:moveTo>
                    <a:pt x="1638" y="1"/>
                  </a:moveTo>
                  <a:cubicBezTo>
                    <a:pt x="1628" y="1"/>
                    <a:pt x="1628" y="11"/>
                    <a:pt x="1618" y="11"/>
                  </a:cubicBezTo>
                  <a:lnTo>
                    <a:pt x="1598" y="31"/>
                  </a:lnTo>
                  <a:lnTo>
                    <a:pt x="1539" y="71"/>
                  </a:lnTo>
                  <a:lnTo>
                    <a:pt x="1211" y="318"/>
                  </a:lnTo>
                  <a:cubicBezTo>
                    <a:pt x="1022" y="457"/>
                    <a:pt x="844" y="616"/>
                    <a:pt x="655" y="735"/>
                  </a:cubicBezTo>
                  <a:cubicBezTo>
                    <a:pt x="556" y="805"/>
                    <a:pt x="457" y="865"/>
                    <a:pt x="358" y="934"/>
                  </a:cubicBezTo>
                  <a:cubicBezTo>
                    <a:pt x="327" y="954"/>
                    <a:pt x="307" y="974"/>
                    <a:pt x="288" y="994"/>
                  </a:cubicBezTo>
                  <a:lnTo>
                    <a:pt x="199" y="1064"/>
                  </a:lnTo>
                  <a:cubicBezTo>
                    <a:pt x="149" y="1123"/>
                    <a:pt x="89" y="1172"/>
                    <a:pt x="40" y="1242"/>
                  </a:cubicBezTo>
                  <a:lnTo>
                    <a:pt x="0" y="1291"/>
                  </a:lnTo>
                  <a:cubicBezTo>
                    <a:pt x="20" y="1302"/>
                    <a:pt x="40" y="1302"/>
                    <a:pt x="60" y="1311"/>
                  </a:cubicBezTo>
                  <a:lnTo>
                    <a:pt x="179" y="1331"/>
                  </a:lnTo>
                  <a:lnTo>
                    <a:pt x="397" y="1371"/>
                  </a:lnTo>
                  <a:lnTo>
                    <a:pt x="744" y="1430"/>
                  </a:lnTo>
                  <a:lnTo>
                    <a:pt x="1092" y="1490"/>
                  </a:lnTo>
                  <a:lnTo>
                    <a:pt x="1439" y="1530"/>
                  </a:lnTo>
                  <a:cubicBezTo>
                    <a:pt x="1678" y="1550"/>
                    <a:pt x="1906" y="1569"/>
                    <a:pt x="2134" y="1589"/>
                  </a:cubicBezTo>
                  <a:cubicBezTo>
                    <a:pt x="2134" y="1589"/>
                    <a:pt x="2134" y="1533"/>
                    <a:pt x="2144" y="1467"/>
                  </a:cubicBezTo>
                  <a:lnTo>
                    <a:pt x="2144" y="1467"/>
                  </a:lnTo>
                  <a:lnTo>
                    <a:pt x="2214" y="1430"/>
                  </a:lnTo>
                  <a:cubicBezTo>
                    <a:pt x="2115" y="1262"/>
                    <a:pt x="2015" y="1083"/>
                    <a:pt x="1936" y="905"/>
                  </a:cubicBezTo>
                  <a:cubicBezTo>
                    <a:pt x="1856" y="716"/>
                    <a:pt x="1787" y="517"/>
                    <a:pt x="1728" y="329"/>
                  </a:cubicBezTo>
                  <a:lnTo>
                    <a:pt x="1688" y="229"/>
                  </a:lnTo>
                  <a:lnTo>
                    <a:pt x="1668" y="130"/>
                  </a:lnTo>
                  <a:lnTo>
                    <a:pt x="1638" y="21"/>
                  </a:lnTo>
                  <a:lnTo>
                    <a:pt x="16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5000275" y="1328100"/>
              <a:ext cx="103525" cy="75725"/>
            </a:xfrm>
            <a:custGeom>
              <a:avLst/>
              <a:gdLst/>
              <a:ahLst/>
              <a:cxnLst/>
              <a:rect l="l" t="t" r="r" b="b"/>
              <a:pathLst>
                <a:path w="4141" h="3029" extrusionOk="0">
                  <a:moveTo>
                    <a:pt x="120" y="0"/>
                  </a:moveTo>
                  <a:lnTo>
                    <a:pt x="0" y="307"/>
                  </a:lnTo>
                  <a:cubicBezTo>
                    <a:pt x="437" y="486"/>
                    <a:pt x="864" y="695"/>
                    <a:pt x="1311" y="854"/>
                  </a:cubicBezTo>
                  <a:cubicBezTo>
                    <a:pt x="1539" y="943"/>
                    <a:pt x="1757" y="1022"/>
                    <a:pt x="1976" y="1102"/>
                  </a:cubicBezTo>
                  <a:lnTo>
                    <a:pt x="2661" y="1311"/>
                  </a:lnTo>
                  <a:cubicBezTo>
                    <a:pt x="2770" y="1340"/>
                    <a:pt x="2880" y="1380"/>
                    <a:pt x="2999" y="1400"/>
                  </a:cubicBezTo>
                  <a:lnTo>
                    <a:pt x="3346" y="1470"/>
                  </a:lnTo>
                  <a:lnTo>
                    <a:pt x="3694" y="1539"/>
                  </a:lnTo>
                  <a:lnTo>
                    <a:pt x="3833" y="1569"/>
                  </a:lnTo>
                  <a:lnTo>
                    <a:pt x="3853" y="1569"/>
                  </a:lnTo>
                  <a:cubicBezTo>
                    <a:pt x="3862" y="1578"/>
                    <a:pt x="3853" y="1589"/>
                    <a:pt x="3853" y="1589"/>
                  </a:cubicBezTo>
                  <a:lnTo>
                    <a:pt x="3853" y="1638"/>
                  </a:lnTo>
                  <a:cubicBezTo>
                    <a:pt x="3862" y="1876"/>
                    <a:pt x="3843" y="2105"/>
                    <a:pt x="3862" y="2333"/>
                  </a:cubicBezTo>
                  <a:cubicBezTo>
                    <a:pt x="3873" y="2571"/>
                    <a:pt x="3882" y="2800"/>
                    <a:pt x="3893" y="3028"/>
                  </a:cubicBezTo>
                  <a:lnTo>
                    <a:pt x="4140" y="3008"/>
                  </a:lnTo>
                  <a:cubicBezTo>
                    <a:pt x="4111" y="2780"/>
                    <a:pt x="4081" y="2562"/>
                    <a:pt x="4061" y="2333"/>
                  </a:cubicBezTo>
                  <a:cubicBezTo>
                    <a:pt x="4032" y="2105"/>
                    <a:pt x="4021" y="1867"/>
                    <a:pt x="4001" y="1638"/>
                  </a:cubicBezTo>
                  <a:lnTo>
                    <a:pt x="3992" y="1519"/>
                  </a:lnTo>
                  <a:cubicBezTo>
                    <a:pt x="3992" y="1499"/>
                    <a:pt x="4001" y="1459"/>
                    <a:pt x="3982" y="1450"/>
                  </a:cubicBezTo>
                  <a:lnTo>
                    <a:pt x="3922" y="1439"/>
                  </a:lnTo>
                  <a:lnTo>
                    <a:pt x="3714" y="1410"/>
                  </a:lnTo>
                  <a:lnTo>
                    <a:pt x="3366" y="1350"/>
                  </a:lnTo>
                  <a:lnTo>
                    <a:pt x="3028" y="1291"/>
                  </a:lnTo>
                  <a:cubicBezTo>
                    <a:pt x="2909" y="1271"/>
                    <a:pt x="2800" y="1231"/>
                    <a:pt x="2691" y="1192"/>
                  </a:cubicBezTo>
                  <a:lnTo>
                    <a:pt x="2016" y="983"/>
                  </a:lnTo>
                  <a:cubicBezTo>
                    <a:pt x="1797" y="894"/>
                    <a:pt x="1579" y="794"/>
                    <a:pt x="1360" y="695"/>
                  </a:cubicBezTo>
                  <a:cubicBezTo>
                    <a:pt x="1152" y="596"/>
                    <a:pt x="934" y="486"/>
                    <a:pt x="725" y="367"/>
                  </a:cubicBezTo>
                  <a:cubicBezTo>
                    <a:pt x="517" y="258"/>
                    <a:pt x="318" y="129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5005250" y="1250150"/>
              <a:ext cx="116425" cy="51650"/>
            </a:xfrm>
            <a:custGeom>
              <a:avLst/>
              <a:gdLst/>
              <a:ahLst/>
              <a:cxnLst/>
              <a:rect l="l" t="t" r="r" b="b"/>
              <a:pathLst>
                <a:path w="4657" h="2066" extrusionOk="0">
                  <a:moveTo>
                    <a:pt x="4418" y="0"/>
                  </a:moveTo>
                  <a:cubicBezTo>
                    <a:pt x="4349" y="219"/>
                    <a:pt x="4289" y="447"/>
                    <a:pt x="4219" y="665"/>
                  </a:cubicBezTo>
                  <a:cubicBezTo>
                    <a:pt x="4170" y="894"/>
                    <a:pt x="4111" y="1112"/>
                    <a:pt x="4051" y="1340"/>
                  </a:cubicBezTo>
                  <a:lnTo>
                    <a:pt x="4041" y="1390"/>
                  </a:lnTo>
                  <a:lnTo>
                    <a:pt x="4041" y="1410"/>
                  </a:lnTo>
                  <a:lnTo>
                    <a:pt x="4021" y="1410"/>
                  </a:lnTo>
                  <a:lnTo>
                    <a:pt x="3882" y="1400"/>
                  </a:lnTo>
                  <a:lnTo>
                    <a:pt x="3524" y="1390"/>
                  </a:lnTo>
                  <a:lnTo>
                    <a:pt x="3167" y="1380"/>
                  </a:lnTo>
                  <a:cubicBezTo>
                    <a:pt x="3146" y="1378"/>
                    <a:pt x="3124" y="1377"/>
                    <a:pt x="3103" y="1377"/>
                  </a:cubicBezTo>
                  <a:cubicBezTo>
                    <a:pt x="3012" y="1377"/>
                    <a:pt x="2916" y="1390"/>
                    <a:pt x="2820" y="1390"/>
                  </a:cubicBezTo>
                  <a:lnTo>
                    <a:pt x="2115" y="1430"/>
                  </a:lnTo>
                  <a:lnTo>
                    <a:pt x="1400" y="1519"/>
                  </a:lnTo>
                  <a:cubicBezTo>
                    <a:pt x="923" y="1569"/>
                    <a:pt x="466" y="1668"/>
                    <a:pt x="0" y="1748"/>
                  </a:cubicBezTo>
                  <a:lnTo>
                    <a:pt x="40" y="2066"/>
                  </a:lnTo>
                  <a:cubicBezTo>
                    <a:pt x="496" y="1916"/>
                    <a:pt x="953" y="1768"/>
                    <a:pt x="1410" y="1688"/>
                  </a:cubicBezTo>
                  <a:cubicBezTo>
                    <a:pt x="1648" y="1638"/>
                    <a:pt x="1887" y="1589"/>
                    <a:pt x="2115" y="1559"/>
                  </a:cubicBezTo>
                  <a:lnTo>
                    <a:pt x="2820" y="1510"/>
                  </a:lnTo>
                  <a:cubicBezTo>
                    <a:pt x="2939" y="1499"/>
                    <a:pt x="3058" y="1490"/>
                    <a:pt x="3167" y="1490"/>
                  </a:cubicBezTo>
                  <a:lnTo>
                    <a:pt x="3524" y="1510"/>
                  </a:lnTo>
                  <a:lnTo>
                    <a:pt x="3872" y="1539"/>
                  </a:lnTo>
                  <a:lnTo>
                    <a:pt x="4071" y="1549"/>
                  </a:lnTo>
                  <a:lnTo>
                    <a:pt x="4140" y="1559"/>
                  </a:lnTo>
                  <a:cubicBezTo>
                    <a:pt x="4160" y="1549"/>
                    <a:pt x="4160" y="1519"/>
                    <a:pt x="4170" y="1499"/>
                  </a:cubicBezTo>
                  <a:cubicBezTo>
                    <a:pt x="4170" y="1499"/>
                    <a:pt x="4170" y="1470"/>
                    <a:pt x="4180" y="1440"/>
                  </a:cubicBezTo>
                  <a:lnTo>
                    <a:pt x="4200" y="1380"/>
                  </a:lnTo>
                  <a:cubicBezTo>
                    <a:pt x="4270" y="1162"/>
                    <a:pt x="4339" y="934"/>
                    <a:pt x="4409" y="715"/>
                  </a:cubicBezTo>
                  <a:cubicBezTo>
                    <a:pt x="4497" y="506"/>
                    <a:pt x="4577" y="288"/>
                    <a:pt x="4656" y="80"/>
                  </a:cubicBezTo>
                  <a:lnTo>
                    <a:pt x="441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5163850" y="1270750"/>
              <a:ext cx="21375" cy="127850"/>
            </a:xfrm>
            <a:custGeom>
              <a:avLst/>
              <a:gdLst/>
              <a:ahLst/>
              <a:cxnLst/>
              <a:rect l="l" t="t" r="r" b="b"/>
              <a:pathLst>
                <a:path w="855" h="5114" extrusionOk="0">
                  <a:moveTo>
                    <a:pt x="596" y="0"/>
                  </a:moveTo>
                  <a:lnTo>
                    <a:pt x="567" y="169"/>
                  </a:lnTo>
                  <a:cubicBezTo>
                    <a:pt x="567" y="218"/>
                    <a:pt x="556" y="269"/>
                    <a:pt x="536" y="318"/>
                  </a:cubicBezTo>
                  <a:lnTo>
                    <a:pt x="497" y="477"/>
                  </a:lnTo>
                  <a:cubicBezTo>
                    <a:pt x="477" y="547"/>
                    <a:pt x="467" y="626"/>
                    <a:pt x="467" y="626"/>
                  </a:cubicBezTo>
                  <a:cubicBezTo>
                    <a:pt x="428" y="834"/>
                    <a:pt x="368" y="1043"/>
                    <a:pt x="338" y="1261"/>
                  </a:cubicBezTo>
                  <a:cubicBezTo>
                    <a:pt x="298" y="1470"/>
                    <a:pt x="258" y="1678"/>
                    <a:pt x="229" y="1897"/>
                  </a:cubicBezTo>
                  <a:cubicBezTo>
                    <a:pt x="199" y="2105"/>
                    <a:pt x="159" y="2323"/>
                    <a:pt x="139" y="2532"/>
                  </a:cubicBezTo>
                  <a:cubicBezTo>
                    <a:pt x="119" y="2751"/>
                    <a:pt x="90" y="2959"/>
                    <a:pt x="70" y="3177"/>
                  </a:cubicBezTo>
                  <a:cubicBezTo>
                    <a:pt x="50" y="3396"/>
                    <a:pt x="40" y="3605"/>
                    <a:pt x="20" y="3823"/>
                  </a:cubicBezTo>
                  <a:cubicBezTo>
                    <a:pt x="20" y="4042"/>
                    <a:pt x="11" y="4260"/>
                    <a:pt x="0" y="4468"/>
                  </a:cubicBezTo>
                  <a:lnTo>
                    <a:pt x="0" y="5114"/>
                  </a:lnTo>
                  <a:lnTo>
                    <a:pt x="258" y="5094"/>
                  </a:lnTo>
                  <a:lnTo>
                    <a:pt x="199" y="4468"/>
                  </a:lnTo>
                  <a:cubicBezTo>
                    <a:pt x="189" y="4250"/>
                    <a:pt x="179" y="4042"/>
                    <a:pt x="169" y="3823"/>
                  </a:cubicBezTo>
                  <a:cubicBezTo>
                    <a:pt x="169" y="3614"/>
                    <a:pt x="179" y="3396"/>
                    <a:pt x="189" y="3188"/>
                  </a:cubicBezTo>
                  <a:cubicBezTo>
                    <a:pt x="199" y="2969"/>
                    <a:pt x="229" y="2760"/>
                    <a:pt x="249" y="2542"/>
                  </a:cubicBezTo>
                  <a:cubicBezTo>
                    <a:pt x="269" y="2334"/>
                    <a:pt x="308" y="2125"/>
                    <a:pt x="338" y="1917"/>
                  </a:cubicBezTo>
                  <a:cubicBezTo>
                    <a:pt x="378" y="1708"/>
                    <a:pt x="437" y="1500"/>
                    <a:pt x="477" y="1291"/>
                  </a:cubicBezTo>
                  <a:cubicBezTo>
                    <a:pt x="536" y="1083"/>
                    <a:pt x="606" y="884"/>
                    <a:pt x="656" y="675"/>
                  </a:cubicBezTo>
                  <a:cubicBezTo>
                    <a:pt x="656" y="675"/>
                    <a:pt x="675" y="606"/>
                    <a:pt x="706" y="527"/>
                  </a:cubicBezTo>
                  <a:cubicBezTo>
                    <a:pt x="735" y="457"/>
                    <a:pt x="765" y="377"/>
                    <a:pt x="765" y="377"/>
                  </a:cubicBezTo>
                  <a:cubicBezTo>
                    <a:pt x="785" y="328"/>
                    <a:pt x="795" y="278"/>
                    <a:pt x="814" y="229"/>
                  </a:cubicBezTo>
                  <a:lnTo>
                    <a:pt x="854" y="79"/>
                  </a:lnTo>
                  <a:lnTo>
                    <a:pt x="59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5188425" y="1278450"/>
              <a:ext cx="20375" cy="118175"/>
            </a:xfrm>
            <a:custGeom>
              <a:avLst/>
              <a:gdLst/>
              <a:ahLst/>
              <a:cxnLst/>
              <a:rect l="l" t="t" r="r" b="b"/>
              <a:pathLst>
                <a:path w="815" h="4727" extrusionOk="0">
                  <a:moveTo>
                    <a:pt x="557" y="0"/>
                  </a:moveTo>
                  <a:lnTo>
                    <a:pt x="527" y="149"/>
                  </a:lnTo>
                  <a:cubicBezTo>
                    <a:pt x="517" y="199"/>
                    <a:pt x="517" y="248"/>
                    <a:pt x="507" y="288"/>
                  </a:cubicBezTo>
                  <a:cubicBezTo>
                    <a:pt x="507" y="288"/>
                    <a:pt x="487" y="367"/>
                    <a:pt x="467" y="437"/>
                  </a:cubicBezTo>
                  <a:cubicBezTo>
                    <a:pt x="447" y="506"/>
                    <a:pt x="438" y="576"/>
                    <a:pt x="438" y="576"/>
                  </a:cubicBezTo>
                  <a:cubicBezTo>
                    <a:pt x="398" y="775"/>
                    <a:pt x="348" y="963"/>
                    <a:pt x="318" y="1162"/>
                  </a:cubicBezTo>
                  <a:cubicBezTo>
                    <a:pt x="288" y="1360"/>
                    <a:pt x="239" y="1549"/>
                    <a:pt x="209" y="1748"/>
                  </a:cubicBezTo>
                  <a:cubicBezTo>
                    <a:pt x="189" y="1946"/>
                    <a:pt x="149" y="2145"/>
                    <a:pt x="129" y="2344"/>
                  </a:cubicBezTo>
                  <a:lnTo>
                    <a:pt x="70" y="2939"/>
                  </a:lnTo>
                  <a:lnTo>
                    <a:pt x="30" y="3535"/>
                  </a:lnTo>
                  <a:lnTo>
                    <a:pt x="1" y="4131"/>
                  </a:lnTo>
                  <a:lnTo>
                    <a:pt x="1" y="4726"/>
                  </a:lnTo>
                  <a:lnTo>
                    <a:pt x="259" y="4707"/>
                  </a:lnTo>
                  <a:cubicBezTo>
                    <a:pt x="239" y="4518"/>
                    <a:pt x="219" y="4319"/>
                    <a:pt x="199" y="4131"/>
                  </a:cubicBezTo>
                  <a:lnTo>
                    <a:pt x="169" y="3535"/>
                  </a:lnTo>
                  <a:cubicBezTo>
                    <a:pt x="169" y="3336"/>
                    <a:pt x="179" y="3138"/>
                    <a:pt x="189" y="2949"/>
                  </a:cubicBezTo>
                  <a:cubicBezTo>
                    <a:pt x="199" y="2750"/>
                    <a:pt x="219" y="2552"/>
                    <a:pt x="239" y="2353"/>
                  </a:cubicBezTo>
                  <a:cubicBezTo>
                    <a:pt x="259" y="2154"/>
                    <a:pt x="299" y="1966"/>
                    <a:pt x="328" y="1768"/>
                  </a:cubicBezTo>
                  <a:cubicBezTo>
                    <a:pt x="368" y="1579"/>
                    <a:pt x="418" y="1380"/>
                    <a:pt x="457" y="1192"/>
                  </a:cubicBezTo>
                  <a:cubicBezTo>
                    <a:pt x="507" y="1003"/>
                    <a:pt x="577" y="814"/>
                    <a:pt x="626" y="625"/>
                  </a:cubicBezTo>
                  <a:cubicBezTo>
                    <a:pt x="626" y="625"/>
                    <a:pt x="646" y="556"/>
                    <a:pt x="676" y="497"/>
                  </a:cubicBezTo>
                  <a:cubicBezTo>
                    <a:pt x="696" y="427"/>
                    <a:pt x="725" y="358"/>
                    <a:pt x="725" y="358"/>
                  </a:cubicBezTo>
                  <a:cubicBezTo>
                    <a:pt x="745" y="308"/>
                    <a:pt x="755" y="258"/>
                    <a:pt x="775" y="208"/>
                  </a:cubicBezTo>
                  <a:lnTo>
                    <a:pt x="815" y="80"/>
                  </a:lnTo>
                  <a:lnTo>
                    <a:pt x="55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4998525" y="1295550"/>
              <a:ext cx="10700" cy="38750"/>
            </a:xfrm>
            <a:custGeom>
              <a:avLst/>
              <a:gdLst/>
              <a:ahLst/>
              <a:cxnLst/>
              <a:rect l="l" t="t" r="r" b="b"/>
              <a:pathLst>
                <a:path w="428" h="1550" extrusionOk="0">
                  <a:moveTo>
                    <a:pt x="179" y="1"/>
                  </a:moveTo>
                  <a:cubicBezTo>
                    <a:pt x="170" y="80"/>
                    <a:pt x="150" y="150"/>
                    <a:pt x="150" y="219"/>
                  </a:cubicBezTo>
                  <a:lnTo>
                    <a:pt x="130" y="418"/>
                  </a:lnTo>
                  <a:cubicBezTo>
                    <a:pt x="130" y="537"/>
                    <a:pt x="120" y="667"/>
                    <a:pt x="120" y="786"/>
                  </a:cubicBezTo>
                  <a:cubicBezTo>
                    <a:pt x="110" y="895"/>
                    <a:pt x="90" y="1014"/>
                    <a:pt x="60" y="1133"/>
                  </a:cubicBezTo>
                  <a:cubicBezTo>
                    <a:pt x="51" y="1192"/>
                    <a:pt x="40" y="1262"/>
                    <a:pt x="20" y="1322"/>
                  </a:cubicBezTo>
                  <a:cubicBezTo>
                    <a:pt x="20" y="1391"/>
                    <a:pt x="1" y="1470"/>
                    <a:pt x="11" y="1550"/>
                  </a:cubicBezTo>
                  <a:lnTo>
                    <a:pt x="259" y="1441"/>
                  </a:lnTo>
                  <a:cubicBezTo>
                    <a:pt x="269" y="1401"/>
                    <a:pt x="239" y="1371"/>
                    <a:pt x="229" y="1322"/>
                  </a:cubicBezTo>
                  <a:cubicBezTo>
                    <a:pt x="229" y="1262"/>
                    <a:pt x="219" y="1203"/>
                    <a:pt x="219" y="1153"/>
                  </a:cubicBezTo>
                  <a:cubicBezTo>
                    <a:pt x="219" y="1034"/>
                    <a:pt x="219" y="914"/>
                    <a:pt x="229" y="786"/>
                  </a:cubicBezTo>
                  <a:cubicBezTo>
                    <a:pt x="239" y="667"/>
                    <a:pt x="259" y="557"/>
                    <a:pt x="289" y="438"/>
                  </a:cubicBezTo>
                  <a:lnTo>
                    <a:pt x="348" y="289"/>
                  </a:lnTo>
                  <a:cubicBezTo>
                    <a:pt x="368" y="239"/>
                    <a:pt x="398" y="210"/>
                    <a:pt x="428" y="170"/>
                  </a:cubicBez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5101550" y="1311700"/>
              <a:ext cx="49900" cy="41475"/>
            </a:xfrm>
            <a:custGeom>
              <a:avLst/>
              <a:gdLst/>
              <a:ahLst/>
              <a:cxnLst/>
              <a:rect l="l" t="t" r="r" b="b"/>
              <a:pathLst>
                <a:path w="1996" h="1659" extrusionOk="0">
                  <a:moveTo>
                    <a:pt x="1831" y="165"/>
                  </a:moveTo>
                  <a:cubicBezTo>
                    <a:pt x="1835" y="165"/>
                    <a:pt x="1837" y="166"/>
                    <a:pt x="1837" y="169"/>
                  </a:cubicBezTo>
                  <a:lnTo>
                    <a:pt x="1837" y="209"/>
                  </a:lnTo>
                  <a:lnTo>
                    <a:pt x="1817" y="318"/>
                  </a:lnTo>
                  <a:cubicBezTo>
                    <a:pt x="1788" y="517"/>
                    <a:pt x="1748" y="725"/>
                    <a:pt x="1748" y="934"/>
                  </a:cubicBezTo>
                  <a:cubicBezTo>
                    <a:pt x="1742" y="1070"/>
                    <a:pt x="1731" y="1203"/>
                    <a:pt x="1732" y="1334"/>
                  </a:cubicBezTo>
                  <a:lnTo>
                    <a:pt x="1732" y="1334"/>
                  </a:lnTo>
                  <a:cubicBezTo>
                    <a:pt x="1604" y="1281"/>
                    <a:pt x="1474" y="1227"/>
                    <a:pt x="1341" y="1172"/>
                  </a:cubicBezTo>
                  <a:lnTo>
                    <a:pt x="1023" y="1033"/>
                  </a:lnTo>
                  <a:lnTo>
                    <a:pt x="715" y="864"/>
                  </a:lnTo>
                  <a:lnTo>
                    <a:pt x="407" y="685"/>
                  </a:lnTo>
                  <a:lnTo>
                    <a:pt x="298" y="626"/>
                  </a:lnTo>
                  <a:lnTo>
                    <a:pt x="259" y="596"/>
                  </a:lnTo>
                  <a:lnTo>
                    <a:pt x="239" y="586"/>
                  </a:lnTo>
                  <a:lnTo>
                    <a:pt x="259" y="577"/>
                  </a:lnTo>
                  <a:cubicBezTo>
                    <a:pt x="279" y="557"/>
                    <a:pt x="308" y="546"/>
                    <a:pt x="338" y="527"/>
                  </a:cubicBezTo>
                  <a:lnTo>
                    <a:pt x="407" y="507"/>
                  </a:lnTo>
                  <a:cubicBezTo>
                    <a:pt x="437" y="497"/>
                    <a:pt x="467" y="487"/>
                    <a:pt x="497" y="487"/>
                  </a:cubicBezTo>
                  <a:cubicBezTo>
                    <a:pt x="606" y="457"/>
                    <a:pt x="725" y="438"/>
                    <a:pt x="844" y="407"/>
                  </a:cubicBezTo>
                  <a:cubicBezTo>
                    <a:pt x="1082" y="358"/>
                    <a:pt x="1301" y="288"/>
                    <a:pt x="1530" y="239"/>
                  </a:cubicBezTo>
                  <a:lnTo>
                    <a:pt x="1808" y="169"/>
                  </a:lnTo>
                  <a:cubicBezTo>
                    <a:pt x="1814" y="169"/>
                    <a:pt x="1825" y="165"/>
                    <a:pt x="1831" y="165"/>
                  </a:cubicBezTo>
                  <a:close/>
                  <a:moveTo>
                    <a:pt x="1986" y="1"/>
                  </a:moveTo>
                  <a:lnTo>
                    <a:pt x="1956" y="10"/>
                  </a:lnTo>
                  <a:lnTo>
                    <a:pt x="1887" y="30"/>
                  </a:lnTo>
                  <a:lnTo>
                    <a:pt x="1490" y="129"/>
                  </a:lnTo>
                  <a:cubicBezTo>
                    <a:pt x="1271" y="179"/>
                    <a:pt x="1043" y="259"/>
                    <a:pt x="815" y="308"/>
                  </a:cubicBezTo>
                  <a:cubicBezTo>
                    <a:pt x="705" y="328"/>
                    <a:pt x="586" y="348"/>
                    <a:pt x="467" y="378"/>
                  </a:cubicBezTo>
                  <a:cubicBezTo>
                    <a:pt x="437" y="388"/>
                    <a:pt x="407" y="388"/>
                    <a:pt x="378" y="398"/>
                  </a:cubicBezTo>
                  <a:lnTo>
                    <a:pt x="279" y="427"/>
                  </a:lnTo>
                  <a:cubicBezTo>
                    <a:pt x="199" y="467"/>
                    <a:pt x="120" y="497"/>
                    <a:pt x="50" y="537"/>
                  </a:cubicBezTo>
                  <a:lnTo>
                    <a:pt x="0" y="577"/>
                  </a:lnTo>
                  <a:cubicBezTo>
                    <a:pt x="10" y="586"/>
                    <a:pt x="30" y="596"/>
                    <a:pt x="50" y="606"/>
                  </a:cubicBezTo>
                  <a:lnTo>
                    <a:pt x="149" y="676"/>
                  </a:lnTo>
                  <a:lnTo>
                    <a:pt x="338" y="795"/>
                  </a:lnTo>
                  <a:lnTo>
                    <a:pt x="636" y="983"/>
                  </a:lnTo>
                  <a:lnTo>
                    <a:pt x="934" y="1172"/>
                  </a:lnTo>
                  <a:lnTo>
                    <a:pt x="1241" y="1341"/>
                  </a:lnTo>
                  <a:cubicBezTo>
                    <a:pt x="1450" y="1450"/>
                    <a:pt x="1658" y="1559"/>
                    <a:pt x="1867" y="1659"/>
                  </a:cubicBezTo>
                  <a:lnTo>
                    <a:pt x="1920" y="1549"/>
                  </a:lnTo>
                  <a:lnTo>
                    <a:pt x="1920" y="1549"/>
                  </a:lnTo>
                  <a:lnTo>
                    <a:pt x="1996" y="1539"/>
                  </a:lnTo>
                  <a:cubicBezTo>
                    <a:pt x="1927" y="1153"/>
                    <a:pt x="1927" y="745"/>
                    <a:pt x="1966" y="328"/>
                  </a:cubicBezTo>
                  <a:lnTo>
                    <a:pt x="1986" y="129"/>
                  </a:lnTo>
                  <a:lnTo>
                    <a:pt x="1996" y="10"/>
                  </a:lnTo>
                  <a:lnTo>
                    <a:pt x="199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5051900" y="1143900"/>
              <a:ext cx="81450" cy="108250"/>
            </a:xfrm>
            <a:custGeom>
              <a:avLst/>
              <a:gdLst/>
              <a:ahLst/>
              <a:cxnLst/>
              <a:rect l="l" t="t" r="r" b="b"/>
              <a:pathLst>
                <a:path w="3258" h="4330" extrusionOk="0">
                  <a:moveTo>
                    <a:pt x="229" y="1"/>
                  </a:moveTo>
                  <a:lnTo>
                    <a:pt x="1" y="239"/>
                  </a:lnTo>
                  <a:cubicBezTo>
                    <a:pt x="338" y="577"/>
                    <a:pt x="656" y="934"/>
                    <a:pt x="1003" y="1252"/>
                  </a:cubicBezTo>
                  <a:cubicBezTo>
                    <a:pt x="1182" y="1411"/>
                    <a:pt x="1351" y="1579"/>
                    <a:pt x="1530" y="1738"/>
                  </a:cubicBezTo>
                  <a:lnTo>
                    <a:pt x="2075" y="2185"/>
                  </a:lnTo>
                  <a:cubicBezTo>
                    <a:pt x="2165" y="2254"/>
                    <a:pt x="2254" y="2344"/>
                    <a:pt x="2353" y="2404"/>
                  </a:cubicBezTo>
                  <a:lnTo>
                    <a:pt x="2651" y="2602"/>
                  </a:lnTo>
                  <a:lnTo>
                    <a:pt x="2940" y="2801"/>
                  </a:lnTo>
                  <a:lnTo>
                    <a:pt x="3059" y="2880"/>
                  </a:lnTo>
                  <a:lnTo>
                    <a:pt x="3079" y="2890"/>
                  </a:lnTo>
                  <a:cubicBezTo>
                    <a:pt x="3079" y="2900"/>
                    <a:pt x="3079" y="2900"/>
                    <a:pt x="3068" y="2909"/>
                  </a:cubicBezTo>
                  <a:lnTo>
                    <a:pt x="3049" y="2949"/>
                  </a:lnTo>
                  <a:cubicBezTo>
                    <a:pt x="2860" y="3377"/>
                    <a:pt x="2701" y="3813"/>
                    <a:pt x="2552" y="4250"/>
                  </a:cubicBezTo>
                  <a:lnTo>
                    <a:pt x="2790" y="4330"/>
                  </a:lnTo>
                  <a:cubicBezTo>
                    <a:pt x="2909" y="3893"/>
                    <a:pt x="3029" y="3446"/>
                    <a:pt x="3188" y="3009"/>
                  </a:cubicBezTo>
                  <a:lnTo>
                    <a:pt x="3227" y="2890"/>
                  </a:lnTo>
                  <a:cubicBezTo>
                    <a:pt x="3238" y="2870"/>
                    <a:pt x="3257" y="2850"/>
                    <a:pt x="3247" y="2830"/>
                  </a:cubicBezTo>
                  <a:lnTo>
                    <a:pt x="3188" y="2801"/>
                  </a:lnTo>
                  <a:lnTo>
                    <a:pt x="3009" y="2682"/>
                  </a:lnTo>
                  <a:lnTo>
                    <a:pt x="2711" y="2503"/>
                  </a:lnTo>
                  <a:lnTo>
                    <a:pt x="2423" y="2314"/>
                  </a:lnTo>
                  <a:cubicBezTo>
                    <a:pt x="2324" y="2245"/>
                    <a:pt x="2234" y="2165"/>
                    <a:pt x="2145" y="2095"/>
                  </a:cubicBezTo>
                  <a:lnTo>
                    <a:pt x="1609" y="1639"/>
                  </a:lnTo>
                  <a:cubicBezTo>
                    <a:pt x="1440" y="1470"/>
                    <a:pt x="1281" y="1301"/>
                    <a:pt x="1113" y="1122"/>
                  </a:cubicBezTo>
                  <a:cubicBezTo>
                    <a:pt x="785" y="775"/>
                    <a:pt x="507" y="388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5070500" y="1113125"/>
              <a:ext cx="125650" cy="35275"/>
            </a:xfrm>
            <a:custGeom>
              <a:avLst/>
              <a:gdLst/>
              <a:ahLst/>
              <a:cxnLst/>
              <a:rect l="l" t="t" r="r" b="b"/>
              <a:pathLst>
                <a:path w="5026" h="1411" extrusionOk="0">
                  <a:moveTo>
                    <a:pt x="91" y="0"/>
                  </a:moveTo>
                  <a:lnTo>
                    <a:pt x="1" y="308"/>
                  </a:lnTo>
                  <a:cubicBezTo>
                    <a:pt x="478" y="348"/>
                    <a:pt x="954" y="387"/>
                    <a:pt x="1421" y="487"/>
                  </a:cubicBezTo>
                  <a:cubicBezTo>
                    <a:pt x="1649" y="537"/>
                    <a:pt x="1887" y="586"/>
                    <a:pt x="2116" y="645"/>
                  </a:cubicBezTo>
                  <a:lnTo>
                    <a:pt x="2781" y="864"/>
                  </a:lnTo>
                  <a:cubicBezTo>
                    <a:pt x="2891" y="904"/>
                    <a:pt x="3010" y="934"/>
                    <a:pt x="3109" y="983"/>
                  </a:cubicBezTo>
                  <a:lnTo>
                    <a:pt x="3427" y="1132"/>
                  </a:lnTo>
                  <a:lnTo>
                    <a:pt x="3745" y="1291"/>
                  </a:lnTo>
                  <a:lnTo>
                    <a:pt x="3923" y="1380"/>
                  </a:lnTo>
                  <a:lnTo>
                    <a:pt x="3983" y="1410"/>
                  </a:lnTo>
                  <a:cubicBezTo>
                    <a:pt x="4003" y="1410"/>
                    <a:pt x="4012" y="1380"/>
                    <a:pt x="4032" y="1371"/>
                  </a:cubicBezTo>
                  <a:lnTo>
                    <a:pt x="4112" y="1271"/>
                  </a:lnTo>
                  <a:cubicBezTo>
                    <a:pt x="4261" y="1093"/>
                    <a:pt x="4400" y="914"/>
                    <a:pt x="4559" y="745"/>
                  </a:cubicBezTo>
                  <a:cubicBezTo>
                    <a:pt x="4718" y="576"/>
                    <a:pt x="4866" y="407"/>
                    <a:pt x="5025" y="248"/>
                  </a:cubicBezTo>
                  <a:lnTo>
                    <a:pt x="4837" y="80"/>
                  </a:lnTo>
                  <a:cubicBezTo>
                    <a:pt x="4687" y="259"/>
                    <a:pt x="4548" y="447"/>
                    <a:pt x="4400" y="626"/>
                  </a:cubicBezTo>
                  <a:cubicBezTo>
                    <a:pt x="4261" y="804"/>
                    <a:pt x="4131" y="1003"/>
                    <a:pt x="3992" y="1182"/>
                  </a:cubicBezTo>
                  <a:lnTo>
                    <a:pt x="3963" y="1232"/>
                  </a:lnTo>
                  <a:cubicBezTo>
                    <a:pt x="3953" y="1232"/>
                    <a:pt x="3953" y="1241"/>
                    <a:pt x="3953" y="1241"/>
                  </a:cubicBezTo>
                  <a:lnTo>
                    <a:pt x="3933" y="1232"/>
                  </a:lnTo>
                  <a:lnTo>
                    <a:pt x="3804" y="1172"/>
                  </a:lnTo>
                  <a:lnTo>
                    <a:pt x="3476" y="1023"/>
                  </a:lnTo>
                  <a:lnTo>
                    <a:pt x="3158" y="874"/>
                  </a:lnTo>
                  <a:cubicBezTo>
                    <a:pt x="3050" y="824"/>
                    <a:pt x="2940" y="795"/>
                    <a:pt x="2831" y="755"/>
                  </a:cubicBezTo>
                  <a:lnTo>
                    <a:pt x="2156" y="517"/>
                  </a:lnTo>
                  <a:cubicBezTo>
                    <a:pt x="1927" y="457"/>
                    <a:pt x="1699" y="387"/>
                    <a:pt x="1470" y="328"/>
                  </a:cubicBezTo>
                  <a:cubicBezTo>
                    <a:pt x="1014" y="199"/>
                    <a:pt x="547" y="109"/>
                    <a:pt x="9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5179000" y="1158300"/>
              <a:ext cx="68025" cy="114450"/>
            </a:xfrm>
            <a:custGeom>
              <a:avLst/>
              <a:gdLst/>
              <a:ahLst/>
              <a:cxnLst/>
              <a:rect l="l" t="t" r="r" b="b"/>
              <a:pathLst>
                <a:path w="2721" h="4578" extrusionOk="0">
                  <a:moveTo>
                    <a:pt x="2512" y="1"/>
                  </a:moveTo>
                  <a:lnTo>
                    <a:pt x="2423" y="149"/>
                  </a:lnTo>
                  <a:cubicBezTo>
                    <a:pt x="2393" y="189"/>
                    <a:pt x="2373" y="229"/>
                    <a:pt x="2344" y="279"/>
                  </a:cubicBezTo>
                  <a:lnTo>
                    <a:pt x="2155" y="537"/>
                  </a:lnTo>
                  <a:cubicBezTo>
                    <a:pt x="2026" y="715"/>
                    <a:pt x="1907" y="884"/>
                    <a:pt x="1788" y="1063"/>
                  </a:cubicBezTo>
                  <a:lnTo>
                    <a:pt x="1440" y="1609"/>
                  </a:lnTo>
                  <a:lnTo>
                    <a:pt x="1112" y="2175"/>
                  </a:lnTo>
                  <a:lnTo>
                    <a:pt x="804" y="2741"/>
                  </a:lnTo>
                  <a:cubicBezTo>
                    <a:pt x="705" y="2940"/>
                    <a:pt x="606" y="3128"/>
                    <a:pt x="517" y="3317"/>
                  </a:cubicBezTo>
                  <a:cubicBezTo>
                    <a:pt x="427" y="3515"/>
                    <a:pt x="328" y="3704"/>
                    <a:pt x="239" y="3902"/>
                  </a:cubicBezTo>
                  <a:cubicBezTo>
                    <a:pt x="159" y="4101"/>
                    <a:pt x="69" y="4299"/>
                    <a:pt x="0" y="4498"/>
                  </a:cubicBezTo>
                  <a:lnTo>
                    <a:pt x="239" y="4577"/>
                  </a:lnTo>
                  <a:cubicBezTo>
                    <a:pt x="298" y="4379"/>
                    <a:pt x="367" y="4180"/>
                    <a:pt x="427" y="3972"/>
                  </a:cubicBezTo>
                  <a:cubicBezTo>
                    <a:pt x="497" y="3774"/>
                    <a:pt x="576" y="3575"/>
                    <a:pt x="645" y="3376"/>
                  </a:cubicBezTo>
                  <a:cubicBezTo>
                    <a:pt x="725" y="3178"/>
                    <a:pt x="824" y="2989"/>
                    <a:pt x="904" y="2790"/>
                  </a:cubicBezTo>
                  <a:lnTo>
                    <a:pt x="1201" y="2225"/>
                  </a:lnTo>
                  <a:cubicBezTo>
                    <a:pt x="1311" y="2036"/>
                    <a:pt x="1430" y="1857"/>
                    <a:pt x="1539" y="1678"/>
                  </a:cubicBezTo>
                  <a:cubicBezTo>
                    <a:pt x="1658" y="1499"/>
                    <a:pt x="1788" y="1331"/>
                    <a:pt x="1907" y="1152"/>
                  </a:cubicBezTo>
                  <a:cubicBezTo>
                    <a:pt x="2046" y="983"/>
                    <a:pt x="2174" y="824"/>
                    <a:pt x="2304" y="656"/>
                  </a:cubicBezTo>
                  <a:lnTo>
                    <a:pt x="2522" y="418"/>
                  </a:lnTo>
                  <a:cubicBezTo>
                    <a:pt x="2562" y="378"/>
                    <a:pt x="2591" y="338"/>
                    <a:pt x="2622" y="288"/>
                  </a:cubicBezTo>
                  <a:lnTo>
                    <a:pt x="2721" y="179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5202575" y="1174425"/>
              <a:ext cx="63075" cy="106025"/>
            </a:xfrm>
            <a:custGeom>
              <a:avLst/>
              <a:gdLst/>
              <a:ahLst/>
              <a:cxnLst/>
              <a:rect l="l" t="t" r="r" b="b"/>
              <a:pathLst>
                <a:path w="2523" h="4241" extrusionOk="0">
                  <a:moveTo>
                    <a:pt x="2324" y="1"/>
                  </a:moveTo>
                  <a:lnTo>
                    <a:pt x="2235" y="130"/>
                  </a:lnTo>
                  <a:cubicBezTo>
                    <a:pt x="2215" y="170"/>
                    <a:pt x="2195" y="209"/>
                    <a:pt x="2165" y="249"/>
                  </a:cubicBezTo>
                  <a:lnTo>
                    <a:pt x="1986" y="487"/>
                  </a:lnTo>
                  <a:cubicBezTo>
                    <a:pt x="1877" y="656"/>
                    <a:pt x="1768" y="825"/>
                    <a:pt x="1648" y="984"/>
                  </a:cubicBezTo>
                  <a:lnTo>
                    <a:pt x="1331" y="1490"/>
                  </a:lnTo>
                  <a:lnTo>
                    <a:pt x="1023" y="2006"/>
                  </a:lnTo>
                  <a:lnTo>
                    <a:pt x="745" y="2533"/>
                  </a:lnTo>
                  <a:cubicBezTo>
                    <a:pt x="656" y="2712"/>
                    <a:pt x="556" y="2890"/>
                    <a:pt x="477" y="3069"/>
                  </a:cubicBezTo>
                  <a:cubicBezTo>
                    <a:pt x="388" y="3248"/>
                    <a:pt x="298" y="3426"/>
                    <a:pt x="219" y="3605"/>
                  </a:cubicBezTo>
                  <a:cubicBezTo>
                    <a:pt x="150" y="3793"/>
                    <a:pt x="60" y="3972"/>
                    <a:pt x="0" y="4161"/>
                  </a:cubicBezTo>
                  <a:lnTo>
                    <a:pt x="239" y="4241"/>
                  </a:lnTo>
                  <a:cubicBezTo>
                    <a:pt x="289" y="4052"/>
                    <a:pt x="348" y="3873"/>
                    <a:pt x="408" y="3685"/>
                  </a:cubicBezTo>
                  <a:cubicBezTo>
                    <a:pt x="467" y="3496"/>
                    <a:pt x="547" y="3317"/>
                    <a:pt x="606" y="3129"/>
                  </a:cubicBezTo>
                  <a:cubicBezTo>
                    <a:pt x="675" y="2950"/>
                    <a:pt x="765" y="2771"/>
                    <a:pt x="845" y="2592"/>
                  </a:cubicBezTo>
                  <a:cubicBezTo>
                    <a:pt x="934" y="2414"/>
                    <a:pt x="1033" y="2235"/>
                    <a:pt x="1123" y="2066"/>
                  </a:cubicBezTo>
                  <a:cubicBezTo>
                    <a:pt x="1222" y="1887"/>
                    <a:pt x="1331" y="1728"/>
                    <a:pt x="1430" y="1560"/>
                  </a:cubicBezTo>
                  <a:cubicBezTo>
                    <a:pt x="1540" y="1391"/>
                    <a:pt x="1659" y="1232"/>
                    <a:pt x="1778" y="1073"/>
                  </a:cubicBezTo>
                  <a:cubicBezTo>
                    <a:pt x="1897" y="914"/>
                    <a:pt x="2016" y="765"/>
                    <a:pt x="2145" y="616"/>
                  </a:cubicBezTo>
                  <a:lnTo>
                    <a:pt x="2343" y="398"/>
                  </a:lnTo>
                  <a:cubicBezTo>
                    <a:pt x="2374" y="358"/>
                    <a:pt x="2403" y="318"/>
                    <a:pt x="2443" y="279"/>
                  </a:cubicBezTo>
                  <a:lnTo>
                    <a:pt x="2522" y="170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5051400" y="1114125"/>
              <a:ext cx="22600" cy="33775"/>
            </a:xfrm>
            <a:custGeom>
              <a:avLst/>
              <a:gdLst/>
              <a:ahLst/>
              <a:cxnLst/>
              <a:rect l="l" t="t" r="r" b="b"/>
              <a:pathLst>
                <a:path w="904" h="1351" extrusionOk="0">
                  <a:moveTo>
                    <a:pt x="745" y="0"/>
                  </a:moveTo>
                  <a:cubicBezTo>
                    <a:pt x="705" y="60"/>
                    <a:pt x="656" y="119"/>
                    <a:pt x="626" y="179"/>
                  </a:cubicBezTo>
                  <a:lnTo>
                    <a:pt x="547" y="358"/>
                  </a:lnTo>
                  <a:cubicBezTo>
                    <a:pt x="487" y="466"/>
                    <a:pt x="438" y="576"/>
                    <a:pt x="388" y="685"/>
                  </a:cubicBezTo>
                  <a:cubicBezTo>
                    <a:pt x="328" y="784"/>
                    <a:pt x="269" y="894"/>
                    <a:pt x="199" y="993"/>
                  </a:cubicBezTo>
                  <a:cubicBezTo>
                    <a:pt x="160" y="1042"/>
                    <a:pt x="129" y="1092"/>
                    <a:pt x="90" y="1152"/>
                  </a:cubicBezTo>
                  <a:cubicBezTo>
                    <a:pt x="60" y="1212"/>
                    <a:pt x="10" y="1281"/>
                    <a:pt x="1" y="1351"/>
                  </a:cubicBezTo>
                  <a:lnTo>
                    <a:pt x="269" y="1351"/>
                  </a:lnTo>
                  <a:cubicBezTo>
                    <a:pt x="288" y="1311"/>
                    <a:pt x="269" y="1271"/>
                    <a:pt x="288" y="1221"/>
                  </a:cubicBezTo>
                  <a:cubicBezTo>
                    <a:pt x="299" y="1172"/>
                    <a:pt x="319" y="1122"/>
                    <a:pt x="338" y="1062"/>
                  </a:cubicBezTo>
                  <a:cubicBezTo>
                    <a:pt x="378" y="953"/>
                    <a:pt x="438" y="844"/>
                    <a:pt x="487" y="735"/>
                  </a:cubicBezTo>
                  <a:cubicBezTo>
                    <a:pt x="547" y="625"/>
                    <a:pt x="606" y="526"/>
                    <a:pt x="676" y="437"/>
                  </a:cubicBezTo>
                  <a:cubicBezTo>
                    <a:pt x="716" y="397"/>
                    <a:pt x="755" y="358"/>
                    <a:pt x="785" y="318"/>
                  </a:cubicBezTo>
                  <a:cubicBezTo>
                    <a:pt x="825" y="288"/>
                    <a:pt x="864" y="268"/>
                    <a:pt x="904" y="238"/>
                  </a:cubicBezTo>
                  <a:lnTo>
                    <a:pt x="74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5149200" y="1179150"/>
              <a:ext cx="51675" cy="43725"/>
            </a:xfrm>
            <a:custGeom>
              <a:avLst/>
              <a:gdLst/>
              <a:ahLst/>
              <a:cxnLst/>
              <a:rect l="l" t="t" r="r" b="b"/>
              <a:pathLst>
                <a:path w="2067" h="1749" extrusionOk="0">
                  <a:moveTo>
                    <a:pt x="338" y="120"/>
                  </a:moveTo>
                  <a:lnTo>
                    <a:pt x="408" y="129"/>
                  </a:lnTo>
                  <a:cubicBezTo>
                    <a:pt x="438" y="129"/>
                    <a:pt x="467" y="129"/>
                    <a:pt x="497" y="140"/>
                  </a:cubicBezTo>
                  <a:cubicBezTo>
                    <a:pt x="606" y="149"/>
                    <a:pt x="725" y="179"/>
                    <a:pt x="844" y="199"/>
                  </a:cubicBezTo>
                  <a:cubicBezTo>
                    <a:pt x="1083" y="248"/>
                    <a:pt x="1312" y="268"/>
                    <a:pt x="1539" y="298"/>
                  </a:cubicBezTo>
                  <a:lnTo>
                    <a:pt x="1828" y="348"/>
                  </a:lnTo>
                  <a:cubicBezTo>
                    <a:pt x="1833" y="353"/>
                    <a:pt x="1840" y="353"/>
                    <a:pt x="1846" y="353"/>
                  </a:cubicBezTo>
                  <a:cubicBezTo>
                    <a:pt x="1852" y="353"/>
                    <a:pt x="1857" y="353"/>
                    <a:pt x="1857" y="358"/>
                  </a:cubicBezTo>
                  <a:lnTo>
                    <a:pt x="1837" y="398"/>
                  </a:lnTo>
                  <a:lnTo>
                    <a:pt x="1778" y="487"/>
                  </a:lnTo>
                  <a:cubicBezTo>
                    <a:pt x="1599" y="780"/>
                    <a:pt x="1433" y="1079"/>
                    <a:pt x="1308" y="1402"/>
                  </a:cubicBezTo>
                  <a:lnTo>
                    <a:pt x="1308" y="1402"/>
                  </a:lnTo>
                  <a:cubicBezTo>
                    <a:pt x="1209" y="1301"/>
                    <a:pt x="1111" y="1200"/>
                    <a:pt x="1014" y="1102"/>
                  </a:cubicBezTo>
                  <a:lnTo>
                    <a:pt x="775" y="844"/>
                  </a:lnTo>
                  <a:lnTo>
                    <a:pt x="557" y="576"/>
                  </a:lnTo>
                  <a:lnTo>
                    <a:pt x="338" y="288"/>
                  </a:lnTo>
                  <a:lnTo>
                    <a:pt x="259" y="189"/>
                  </a:lnTo>
                  <a:lnTo>
                    <a:pt x="229" y="149"/>
                  </a:lnTo>
                  <a:lnTo>
                    <a:pt x="219" y="129"/>
                  </a:lnTo>
                  <a:lnTo>
                    <a:pt x="239" y="129"/>
                  </a:lnTo>
                  <a:cubicBezTo>
                    <a:pt x="269" y="120"/>
                    <a:pt x="299" y="120"/>
                    <a:pt x="338" y="120"/>
                  </a:cubicBezTo>
                  <a:close/>
                  <a:moveTo>
                    <a:pt x="308" y="1"/>
                  </a:moveTo>
                  <a:cubicBezTo>
                    <a:pt x="229" y="10"/>
                    <a:pt x="149" y="10"/>
                    <a:pt x="60" y="20"/>
                  </a:cubicBezTo>
                  <a:lnTo>
                    <a:pt x="1" y="30"/>
                  </a:lnTo>
                  <a:cubicBezTo>
                    <a:pt x="10" y="40"/>
                    <a:pt x="21" y="60"/>
                    <a:pt x="30" y="80"/>
                  </a:cubicBezTo>
                  <a:lnTo>
                    <a:pt x="100" y="179"/>
                  </a:lnTo>
                  <a:lnTo>
                    <a:pt x="229" y="368"/>
                  </a:lnTo>
                  <a:lnTo>
                    <a:pt x="427" y="656"/>
                  </a:lnTo>
                  <a:lnTo>
                    <a:pt x="636" y="943"/>
                  </a:lnTo>
                  <a:lnTo>
                    <a:pt x="855" y="1212"/>
                  </a:lnTo>
                  <a:cubicBezTo>
                    <a:pt x="1003" y="1391"/>
                    <a:pt x="1153" y="1569"/>
                    <a:pt x="1312" y="1748"/>
                  </a:cubicBezTo>
                  <a:lnTo>
                    <a:pt x="1399" y="1674"/>
                  </a:lnTo>
                  <a:lnTo>
                    <a:pt x="1470" y="1698"/>
                  </a:lnTo>
                  <a:cubicBezTo>
                    <a:pt x="1479" y="1663"/>
                    <a:pt x="1487" y="1627"/>
                    <a:pt x="1496" y="1592"/>
                  </a:cubicBezTo>
                  <a:lnTo>
                    <a:pt x="1496" y="1592"/>
                  </a:lnTo>
                  <a:lnTo>
                    <a:pt x="1500" y="1589"/>
                  </a:lnTo>
                  <a:cubicBezTo>
                    <a:pt x="1499" y="1589"/>
                    <a:pt x="1498" y="1588"/>
                    <a:pt x="1498" y="1587"/>
                  </a:cubicBezTo>
                  <a:lnTo>
                    <a:pt x="1498" y="1587"/>
                  </a:lnTo>
                  <a:cubicBezTo>
                    <a:pt x="1590" y="1238"/>
                    <a:pt x="1736" y="889"/>
                    <a:pt x="1907" y="566"/>
                  </a:cubicBezTo>
                  <a:lnTo>
                    <a:pt x="2007" y="378"/>
                  </a:lnTo>
                  <a:cubicBezTo>
                    <a:pt x="2007" y="378"/>
                    <a:pt x="2016" y="358"/>
                    <a:pt x="2036" y="328"/>
                  </a:cubicBezTo>
                  <a:cubicBezTo>
                    <a:pt x="2046" y="308"/>
                    <a:pt x="2066" y="279"/>
                    <a:pt x="2066" y="279"/>
                  </a:cubicBezTo>
                  <a:lnTo>
                    <a:pt x="2066" y="268"/>
                  </a:lnTo>
                  <a:lnTo>
                    <a:pt x="2056" y="268"/>
                  </a:lnTo>
                  <a:lnTo>
                    <a:pt x="2026" y="259"/>
                  </a:lnTo>
                  <a:lnTo>
                    <a:pt x="1957" y="248"/>
                  </a:lnTo>
                  <a:cubicBezTo>
                    <a:pt x="1957" y="248"/>
                    <a:pt x="1857" y="239"/>
                    <a:pt x="1758" y="219"/>
                  </a:cubicBezTo>
                  <a:cubicBezTo>
                    <a:pt x="1649" y="209"/>
                    <a:pt x="1550" y="189"/>
                    <a:pt x="1550" y="189"/>
                  </a:cubicBezTo>
                  <a:cubicBezTo>
                    <a:pt x="1321" y="159"/>
                    <a:pt x="1083" y="140"/>
                    <a:pt x="855" y="100"/>
                  </a:cubicBezTo>
                  <a:cubicBezTo>
                    <a:pt x="745" y="70"/>
                    <a:pt x="626" y="50"/>
                    <a:pt x="507" y="30"/>
                  </a:cubicBezTo>
                  <a:cubicBezTo>
                    <a:pt x="477" y="20"/>
                    <a:pt x="447" y="20"/>
                    <a:pt x="418" y="10"/>
                  </a:cubicBezTo>
                  <a:lnTo>
                    <a:pt x="30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5170800" y="994975"/>
              <a:ext cx="50150" cy="124375"/>
            </a:xfrm>
            <a:custGeom>
              <a:avLst/>
              <a:gdLst/>
              <a:ahLst/>
              <a:cxnLst/>
              <a:rect l="l" t="t" r="r" b="b"/>
              <a:pathLst>
                <a:path w="2006" h="4975" extrusionOk="0">
                  <a:moveTo>
                    <a:pt x="298" y="0"/>
                  </a:moveTo>
                  <a:lnTo>
                    <a:pt x="0" y="129"/>
                  </a:lnTo>
                  <a:cubicBezTo>
                    <a:pt x="179" y="566"/>
                    <a:pt x="338" y="1013"/>
                    <a:pt x="536" y="1450"/>
                  </a:cubicBezTo>
                  <a:cubicBezTo>
                    <a:pt x="636" y="1668"/>
                    <a:pt x="735" y="1876"/>
                    <a:pt x="834" y="2095"/>
                  </a:cubicBezTo>
                  <a:lnTo>
                    <a:pt x="1172" y="2721"/>
                  </a:lnTo>
                  <a:cubicBezTo>
                    <a:pt x="1232" y="2820"/>
                    <a:pt x="1282" y="2929"/>
                    <a:pt x="1341" y="3028"/>
                  </a:cubicBezTo>
                  <a:lnTo>
                    <a:pt x="1540" y="3326"/>
                  </a:lnTo>
                  <a:lnTo>
                    <a:pt x="1738" y="3614"/>
                  </a:lnTo>
                  <a:lnTo>
                    <a:pt x="1818" y="3734"/>
                  </a:lnTo>
                  <a:lnTo>
                    <a:pt x="1827" y="3753"/>
                  </a:lnTo>
                  <a:lnTo>
                    <a:pt x="1818" y="3763"/>
                  </a:lnTo>
                  <a:lnTo>
                    <a:pt x="1778" y="3803"/>
                  </a:lnTo>
                  <a:cubicBezTo>
                    <a:pt x="1619" y="3972"/>
                    <a:pt x="1450" y="4131"/>
                    <a:pt x="1291" y="4299"/>
                  </a:cubicBezTo>
                  <a:cubicBezTo>
                    <a:pt x="1132" y="4468"/>
                    <a:pt x="973" y="4637"/>
                    <a:pt x="825" y="4806"/>
                  </a:cubicBezTo>
                  <a:lnTo>
                    <a:pt x="1013" y="4974"/>
                  </a:lnTo>
                  <a:cubicBezTo>
                    <a:pt x="1152" y="4796"/>
                    <a:pt x="1291" y="4607"/>
                    <a:pt x="1430" y="4429"/>
                  </a:cubicBezTo>
                  <a:cubicBezTo>
                    <a:pt x="1579" y="4250"/>
                    <a:pt x="1738" y="4081"/>
                    <a:pt x="1887" y="3902"/>
                  </a:cubicBezTo>
                  <a:lnTo>
                    <a:pt x="1966" y="3813"/>
                  </a:lnTo>
                  <a:cubicBezTo>
                    <a:pt x="1977" y="3793"/>
                    <a:pt x="2006" y="3783"/>
                    <a:pt x="2006" y="3763"/>
                  </a:cubicBezTo>
                  <a:lnTo>
                    <a:pt x="1966" y="3703"/>
                  </a:lnTo>
                  <a:lnTo>
                    <a:pt x="1847" y="3535"/>
                  </a:lnTo>
                  <a:lnTo>
                    <a:pt x="1639" y="3257"/>
                  </a:lnTo>
                  <a:lnTo>
                    <a:pt x="1440" y="2969"/>
                  </a:lnTo>
                  <a:cubicBezTo>
                    <a:pt x="1381" y="2869"/>
                    <a:pt x="1331" y="2761"/>
                    <a:pt x="1271" y="2661"/>
                  </a:cubicBezTo>
                  <a:lnTo>
                    <a:pt x="953" y="2035"/>
                  </a:lnTo>
                  <a:cubicBezTo>
                    <a:pt x="854" y="1817"/>
                    <a:pt x="775" y="1598"/>
                    <a:pt x="686" y="1370"/>
                  </a:cubicBezTo>
                  <a:cubicBezTo>
                    <a:pt x="517" y="923"/>
                    <a:pt x="408" y="466"/>
                    <a:pt x="29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5198850" y="972125"/>
              <a:ext cx="116925" cy="69850"/>
            </a:xfrm>
            <a:custGeom>
              <a:avLst/>
              <a:gdLst/>
              <a:ahLst/>
              <a:cxnLst/>
              <a:rect l="l" t="t" r="r" b="b"/>
              <a:pathLst>
                <a:path w="4677" h="2794" extrusionOk="0">
                  <a:moveTo>
                    <a:pt x="199" y="1"/>
                  </a:moveTo>
                  <a:lnTo>
                    <a:pt x="1" y="259"/>
                  </a:lnTo>
                  <a:cubicBezTo>
                    <a:pt x="427" y="467"/>
                    <a:pt x="855" y="685"/>
                    <a:pt x="1252" y="963"/>
                  </a:cubicBezTo>
                  <a:cubicBezTo>
                    <a:pt x="1450" y="1093"/>
                    <a:pt x="1639" y="1222"/>
                    <a:pt x="1828" y="1371"/>
                  </a:cubicBezTo>
                  <a:lnTo>
                    <a:pt x="2364" y="1828"/>
                  </a:lnTo>
                  <a:cubicBezTo>
                    <a:pt x="2453" y="1907"/>
                    <a:pt x="2543" y="1976"/>
                    <a:pt x="2622" y="2066"/>
                  </a:cubicBezTo>
                  <a:lnTo>
                    <a:pt x="2860" y="2324"/>
                  </a:lnTo>
                  <a:lnTo>
                    <a:pt x="3088" y="2582"/>
                  </a:lnTo>
                  <a:lnTo>
                    <a:pt x="3227" y="2741"/>
                  </a:lnTo>
                  <a:lnTo>
                    <a:pt x="3267" y="2790"/>
                  </a:lnTo>
                  <a:cubicBezTo>
                    <a:pt x="3271" y="2792"/>
                    <a:pt x="3275" y="2793"/>
                    <a:pt x="3279" y="2793"/>
                  </a:cubicBezTo>
                  <a:cubicBezTo>
                    <a:pt x="3295" y="2793"/>
                    <a:pt x="3311" y="2779"/>
                    <a:pt x="3327" y="2771"/>
                  </a:cubicBezTo>
                  <a:lnTo>
                    <a:pt x="3436" y="2711"/>
                  </a:lnTo>
                  <a:cubicBezTo>
                    <a:pt x="3843" y="2493"/>
                    <a:pt x="4260" y="2294"/>
                    <a:pt x="4677" y="2115"/>
                  </a:cubicBezTo>
                  <a:lnTo>
                    <a:pt x="4558" y="1887"/>
                  </a:lnTo>
                  <a:cubicBezTo>
                    <a:pt x="4151" y="2106"/>
                    <a:pt x="3754" y="2334"/>
                    <a:pt x="3357" y="2582"/>
                  </a:cubicBezTo>
                  <a:lnTo>
                    <a:pt x="3317" y="2612"/>
                  </a:lnTo>
                  <a:cubicBezTo>
                    <a:pt x="3307" y="2612"/>
                    <a:pt x="3307" y="2622"/>
                    <a:pt x="3297" y="2622"/>
                  </a:cubicBezTo>
                  <a:lnTo>
                    <a:pt x="3287" y="2612"/>
                  </a:lnTo>
                  <a:lnTo>
                    <a:pt x="3188" y="2503"/>
                  </a:lnTo>
                  <a:lnTo>
                    <a:pt x="2949" y="2245"/>
                  </a:lnTo>
                  <a:lnTo>
                    <a:pt x="2701" y="1987"/>
                  </a:lnTo>
                  <a:cubicBezTo>
                    <a:pt x="2622" y="1897"/>
                    <a:pt x="2532" y="1817"/>
                    <a:pt x="2443" y="1738"/>
                  </a:cubicBezTo>
                  <a:lnTo>
                    <a:pt x="1917" y="1272"/>
                  </a:lnTo>
                  <a:cubicBezTo>
                    <a:pt x="1728" y="1122"/>
                    <a:pt x="1550" y="974"/>
                    <a:pt x="1361" y="835"/>
                  </a:cubicBezTo>
                  <a:cubicBezTo>
                    <a:pt x="983" y="537"/>
                    <a:pt x="586" y="279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5242050" y="1078600"/>
              <a:ext cx="104025" cy="83925"/>
            </a:xfrm>
            <a:custGeom>
              <a:avLst/>
              <a:gdLst/>
              <a:ahLst/>
              <a:cxnLst/>
              <a:rect l="l" t="t" r="r" b="b"/>
              <a:pathLst>
                <a:path w="4161" h="3357" extrusionOk="0">
                  <a:moveTo>
                    <a:pt x="4041" y="1"/>
                  </a:moveTo>
                  <a:cubicBezTo>
                    <a:pt x="4041" y="1"/>
                    <a:pt x="4001" y="21"/>
                    <a:pt x="3972" y="41"/>
                  </a:cubicBezTo>
                  <a:cubicBezTo>
                    <a:pt x="3932" y="71"/>
                    <a:pt x="3902" y="91"/>
                    <a:pt x="3902" y="91"/>
                  </a:cubicBezTo>
                  <a:cubicBezTo>
                    <a:pt x="3862" y="120"/>
                    <a:pt x="3823" y="150"/>
                    <a:pt x="3773" y="180"/>
                  </a:cubicBezTo>
                  <a:lnTo>
                    <a:pt x="3505" y="349"/>
                  </a:lnTo>
                  <a:cubicBezTo>
                    <a:pt x="3317" y="458"/>
                    <a:pt x="3147" y="587"/>
                    <a:pt x="2959" y="706"/>
                  </a:cubicBezTo>
                  <a:cubicBezTo>
                    <a:pt x="2780" y="825"/>
                    <a:pt x="2611" y="954"/>
                    <a:pt x="2433" y="1073"/>
                  </a:cubicBezTo>
                  <a:lnTo>
                    <a:pt x="1916" y="1461"/>
                  </a:lnTo>
                  <a:lnTo>
                    <a:pt x="1410" y="1868"/>
                  </a:lnTo>
                  <a:lnTo>
                    <a:pt x="923" y="2295"/>
                  </a:lnTo>
                  <a:cubicBezTo>
                    <a:pt x="764" y="2443"/>
                    <a:pt x="606" y="2593"/>
                    <a:pt x="447" y="2732"/>
                  </a:cubicBezTo>
                  <a:cubicBezTo>
                    <a:pt x="298" y="2891"/>
                    <a:pt x="149" y="3039"/>
                    <a:pt x="0" y="3198"/>
                  </a:cubicBezTo>
                  <a:lnTo>
                    <a:pt x="189" y="3357"/>
                  </a:lnTo>
                  <a:cubicBezTo>
                    <a:pt x="328" y="3198"/>
                    <a:pt x="457" y="3039"/>
                    <a:pt x="596" y="2871"/>
                  </a:cubicBezTo>
                  <a:cubicBezTo>
                    <a:pt x="735" y="2721"/>
                    <a:pt x="884" y="2563"/>
                    <a:pt x="1023" y="2404"/>
                  </a:cubicBezTo>
                  <a:cubicBezTo>
                    <a:pt x="1182" y="2255"/>
                    <a:pt x="1331" y="2106"/>
                    <a:pt x="1490" y="1957"/>
                  </a:cubicBezTo>
                  <a:cubicBezTo>
                    <a:pt x="1658" y="1828"/>
                    <a:pt x="1817" y="1679"/>
                    <a:pt x="1986" y="1550"/>
                  </a:cubicBezTo>
                  <a:cubicBezTo>
                    <a:pt x="2155" y="1421"/>
                    <a:pt x="2324" y="1292"/>
                    <a:pt x="2502" y="1173"/>
                  </a:cubicBezTo>
                  <a:cubicBezTo>
                    <a:pt x="2681" y="1053"/>
                    <a:pt x="2860" y="934"/>
                    <a:pt x="3039" y="825"/>
                  </a:cubicBezTo>
                  <a:cubicBezTo>
                    <a:pt x="3227" y="726"/>
                    <a:pt x="3416" y="617"/>
                    <a:pt x="3604" y="517"/>
                  </a:cubicBezTo>
                  <a:lnTo>
                    <a:pt x="3882" y="389"/>
                  </a:lnTo>
                  <a:cubicBezTo>
                    <a:pt x="3932" y="358"/>
                    <a:pt x="3982" y="329"/>
                    <a:pt x="4032" y="309"/>
                  </a:cubicBezTo>
                  <a:lnTo>
                    <a:pt x="4091" y="269"/>
                  </a:lnTo>
                  <a:cubicBezTo>
                    <a:pt x="4131" y="259"/>
                    <a:pt x="4160" y="239"/>
                    <a:pt x="4160" y="239"/>
                  </a:cubicBezTo>
                  <a:lnTo>
                    <a:pt x="40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5260650" y="1100450"/>
              <a:ext cx="96600" cy="78225"/>
            </a:xfrm>
            <a:custGeom>
              <a:avLst/>
              <a:gdLst/>
              <a:ahLst/>
              <a:cxnLst/>
              <a:rect l="l" t="t" r="r" b="b"/>
              <a:pathLst>
                <a:path w="3864" h="3129" extrusionOk="0">
                  <a:moveTo>
                    <a:pt x="3744" y="1"/>
                  </a:moveTo>
                  <a:cubicBezTo>
                    <a:pt x="3744" y="1"/>
                    <a:pt x="3714" y="21"/>
                    <a:pt x="3674" y="40"/>
                  </a:cubicBezTo>
                  <a:cubicBezTo>
                    <a:pt x="3645" y="71"/>
                    <a:pt x="3615" y="90"/>
                    <a:pt x="3615" y="90"/>
                  </a:cubicBezTo>
                  <a:cubicBezTo>
                    <a:pt x="3575" y="120"/>
                    <a:pt x="3546" y="150"/>
                    <a:pt x="3496" y="170"/>
                  </a:cubicBezTo>
                  <a:lnTo>
                    <a:pt x="3248" y="329"/>
                  </a:lnTo>
                  <a:cubicBezTo>
                    <a:pt x="3079" y="438"/>
                    <a:pt x="2920" y="547"/>
                    <a:pt x="2751" y="656"/>
                  </a:cubicBezTo>
                  <a:cubicBezTo>
                    <a:pt x="2582" y="766"/>
                    <a:pt x="2423" y="894"/>
                    <a:pt x="2264" y="1004"/>
                  </a:cubicBezTo>
                  <a:lnTo>
                    <a:pt x="1788" y="1361"/>
                  </a:lnTo>
                  <a:lnTo>
                    <a:pt x="1322" y="1739"/>
                  </a:lnTo>
                  <a:lnTo>
                    <a:pt x="865" y="2136"/>
                  </a:lnTo>
                  <a:cubicBezTo>
                    <a:pt x="716" y="2265"/>
                    <a:pt x="567" y="2404"/>
                    <a:pt x="428" y="2533"/>
                  </a:cubicBezTo>
                  <a:lnTo>
                    <a:pt x="1" y="2960"/>
                  </a:lnTo>
                  <a:lnTo>
                    <a:pt x="199" y="3129"/>
                  </a:lnTo>
                  <a:cubicBezTo>
                    <a:pt x="318" y="2979"/>
                    <a:pt x="448" y="2821"/>
                    <a:pt x="567" y="2672"/>
                  </a:cubicBezTo>
                  <a:cubicBezTo>
                    <a:pt x="696" y="2533"/>
                    <a:pt x="835" y="2384"/>
                    <a:pt x="964" y="2235"/>
                  </a:cubicBezTo>
                  <a:cubicBezTo>
                    <a:pt x="1113" y="2106"/>
                    <a:pt x="1252" y="1967"/>
                    <a:pt x="1391" y="1828"/>
                  </a:cubicBezTo>
                  <a:cubicBezTo>
                    <a:pt x="1550" y="1699"/>
                    <a:pt x="1699" y="1569"/>
                    <a:pt x="1847" y="1450"/>
                  </a:cubicBezTo>
                  <a:cubicBezTo>
                    <a:pt x="2006" y="1331"/>
                    <a:pt x="2165" y="1212"/>
                    <a:pt x="2334" y="1103"/>
                  </a:cubicBezTo>
                  <a:cubicBezTo>
                    <a:pt x="2493" y="994"/>
                    <a:pt x="2662" y="885"/>
                    <a:pt x="2831" y="785"/>
                  </a:cubicBezTo>
                  <a:cubicBezTo>
                    <a:pt x="2999" y="696"/>
                    <a:pt x="3168" y="587"/>
                    <a:pt x="3347" y="507"/>
                  </a:cubicBezTo>
                  <a:lnTo>
                    <a:pt x="3615" y="378"/>
                  </a:lnTo>
                  <a:cubicBezTo>
                    <a:pt x="3655" y="358"/>
                    <a:pt x="3694" y="329"/>
                    <a:pt x="3744" y="309"/>
                  </a:cubicBezTo>
                  <a:lnTo>
                    <a:pt x="3804" y="269"/>
                  </a:lnTo>
                  <a:cubicBezTo>
                    <a:pt x="3833" y="259"/>
                    <a:pt x="3863" y="239"/>
                    <a:pt x="3863" y="239"/>
                  </a:cubicBezTo>
                  <a:lnTo>
                    <a:pt x="374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5170800" y="971875"/>
              <a:ext cx="31550" cy="26825"/>
            </a:xfrm>
            <a:custGeom>
              <a:avLst/>
              <a:gdLst/>
              <a:ahLst/>
              <a:cxnLst/>
              <a:rect l="l" t="t" r="r" b="b"/>
              <a:pathLst>
                <a:path w="1262" h="1073" extrusionOk="0">
                  <a:moveTo>
                    <a:pt x="1212" y="0"/>
                  </a:moveTo>
                  <a:cubicBezTo>
                    <a:pt x="1152" y="50"/>
                    <a:pt x="1083" y="90"/>
                    <a:pt x="1033" y="130"/>
                  </a:cubicBezTo>
                  <a:lnTo>
                    <a:pt x="884" y="259"/>
                  </a:lnTo>
                  <a:cubicBezTo>
                    <a:pt x="795" y="348"/>
                    <a:pt x="706" y="428"/>
                    <a:pt x="616" y="507"/>
                  </a:cubicBezTo>
                  <a:cubicBezTo>
                    <a:pt x="527" y="576"/>
                    <a:pt x="428" y="646"/>
                    <a:pt x="328" y="715"/>
                  </a:cubicBezTo>
                  <a:cubicBezTo>
                    <a:pt x="278" y="755"/>
                    <a:pt x="219" y="785"/>
                    <a:pt x="169" y="825"/>
                  </a:cubicBezTo>
                  <a:cubicBezTo>
                    <a:pt x="119" y="865"/>
                    <a:pt x="50" y="914"/>
                    <a:pt x="0" y="973"/>
                  </a:cubicBezTo>
                  <a:lnTo>
                    <a:pt x="249" y="1073"/>
                  </a:lnTo>
                  <a:cubicBezTo>
                    <a:pt x="289" y="1053"/>
                    <a:pt x="289" y="1004"/>
                    <a:pt x="318" y="964"/>
                  </a:cubicBezTo>
                  <a:cubicBezTo>
                    <a:pt x="358" y="924"/>
                    <a:pt x="388" y="874"/>
                    <a:pt x="428" y="834"/>
                  </a:cubicBezTo>
                  <a:cubicBezTo>
                    <a:pt x="507" y="755"/>
                    <a:pt x="596" y="666"/>
                    <a:pt x="695" y="596"/>
                  </a:cubicBezTo>
                  <a:cubicBezTo>
                    <a:pt x="785" y="517"/>
                    <a:pt x="884" y="448"/>
                    <a:pt x="984" y="388"/>
                  </a:cubicBezTo>
                  <a:cubicBezTo>
                    <a:pt x="1033" y="358"/>
                    <a:pt x="1083" y="338"/>
                    <a:pt x="1132" y="318"/>
                  </a:cubicBezTo>
                  <a:cubicBezTo>
                    <a:pt x="1182" y="298"/>
                    <a:pt x="1222" y="298"/>
                    <a:pt x="1262" y="289"/>
                  </a:cubicBezTo>
                  <a:lnTo>
                    <a:pt x="12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5249225" y="1062975"/>
              <a:ext cx="45475" cy="52400"/>
            </a:xfrm>
            <a:custGeom>
              <a:avLst/>
              <a:gdLst/>
              <a:ahLst/>
              <a:cxnLst/>
              <a:rect l="l" t="t" r="r" b="b"/>
              <a:pathLst>
                <a:path w="1819" h="2096" extrusionOk="0">
                  <a:moveTo>
                    <a:pt x="160" y="180"/>
                  </a:moveTo>
                  <a:lnTo>
                    <a:pt x="180" y="189"/>
                  </a:lnTo>
                  <a:cubicBezTo>
                    <a:pt x="210" y="189"/>
                    <a:pt x="239" y="209"/>
                    <a:pt x="279" y="219"/>
                  </a:cubicBezTo>
                  <a:lnTo>
                    <a:pt x="338" y="249"/>
                  </a:lnTo>
                  <a:cubicBezTo>
                    <a:pt x="369" y="259"/>
                    <a:pt x="389" y="279"/>
                    <a:pt x="418" y="288"/>
                  </a:cubicBezTo>
                  <a:cubicBezTo>
                    <a:pt x="517" y="348"/>
                    <a:pt x="616" y="418"/>
                    <a:pt x="716" y="487"/>
                  </a:cubicBezTo>
                  <a:cubicBezTo>
                    <a:pt x="914" y="616"/>
                    <a:pt x="1123" y="716"/>
                    <a:pt x="1322" y="844"/>
                  </a:cubicBezTo>
                  <a:lnTo>
                    <a:pt x="1560" y="994"/>
                  </a:lnTo>
                  <a:cubicBezTo>
                    <a:pt x="1570" y="1003"/>
                    <a:pt x="1600" y="1014"/>
                    <a:pt x="1590" y="1014"/>
                  </a:cubicBezTo>
                  <a:lnTo>
                    <a:pt x="1550" y="1043"/>
                  </a:lnTo>
                  <a:lnTo>
                    <a:pt x="1470" y="1103"/>
                  </a:lnTo>
                  <a:cubicBezTo>
                    <a:pt x="1302" y="1232"/>
                    <a:pt x="1133" y="1351"/>
                    <a:pt x="974" y="1490"/>
                  </a:cubicBezTo>
                  <a:cubicBezTo>
                    <a:pt x="875" y="1577"/>
                    <a:pt x="779" y="1668"/>
                    <a:pt x="688" y="1762"/>
                  </a:cubicBezTo>
                  <a:lnTo>
                    <a:pt x="688" y="1762"/>
                  </a:lnTo>
                  <a:cubicBezTo>
                    <a:pt x="634" y="1634"/>
                    <a:pt x="581" y="1506"/>
                    <a:pt x="528" y="1381"/>
                  </a:cubicBezTo>
                  <a:lnTo>
                    <a:pt x="408" y="1053"/>
                  </a:lnTo>
                  <a:lnTo>
                    <a:pt x="299" y="716"/>
                  </a:lnTo>
                  <a:lnTo>
                    <a:pt x="210" y="368"/>
                  </a:lnTo>
                  <a:lnTo>
                    <a:pt x="180" y="249"/>
                  </a:lnTo>
                  <a:lnTo>
                    <a:pt x="170" y="209"/>
                  </a:lnTo>
                  <a:lnTo>
                    <a:pt x="160" y="180"/>
                  </a:lnTo>
                  <a:close/>
                  <a:moveTo>
                    <a:pt x="1" y="1"/>
                  </a:moveTo>
                  <a:cubicBezTo>
                    <a:pt x="1" y="21"/>
                    <a:pt x="11" y="41"/>
                    <a:pt x="11" y="60"/>
                  </a:cubicBezTo>
                  <a:lnTo>
                    <a:pt x="31" y="180"/>
                  </a:lnTo>
                  <a:lnTo>
                    <a:pt x="80" y="398"/>
                  </a:lnTo>
                  <a:lnTo>
                    <a:pt x="160" y="745"/>
                  </a:lnTo>
                  <a:lnTo>
                    <a:pt x="239" y="1093"/>
                  </a:lnTo>
                  <a:lnTo>
                    <a:pt x="338" y="1431"/>
                  </a:lnTo>
                  <a:cubicBezTo>
                    <a:pt x="408" y="1649"/>
                    <a:pt x="477" y="1867"/>
                    <a:pt x="557" y="2086"/>
                  </a:cubicBezTo>
                  <a:cubicBezTo>
                    <a:pt x="557" y="2086"/>
                    <a:pt x="615" y="2066"/>
                    <a:pt x="665" y="2047"/>
                  </a:cubicBezTo>
                  <a:lnTo>
                    <a:pt x="665" y="2047"/>
                  </a:lnTo>
                  <a:lnTo>
                    <a:pt x="726" y="2095"/>
                  </a:lnTo>
                  <a:cubicBezTo>
                    <a:pt x="744" y="2070"/>
                    <a:pt x="762" y="2044"/>
                    <a:pt x="782" y="2019"/>
                  </a:cubicBezTo>
                  <a:lnTo>
                    <a:pt x="782" y="2019"/>
                  </a:lnTo>
                  <a:cubicBezTo>
                    <a:pt x="790" y="2017"/>
                    <a:pt x="795" y="2016"/>
                    <a:pt x="795" y="2016"/>
                  </a:cubicBezTo>
                  <a:cubicBezTo>
                    <a:pt x="794" y="2013"/>
                    <a:pt x="792" y="2009"/>
                    <a:pt x="791" y="2006"/>
                  </a:cubicBezTo>
                  <a:lnTo>
                    <a:pt x="791" y="2006"/>
                  </a:lnTo>
                  <a:cubicBezTo>
                    <a:pt x="887" y="1880"/>
                    <a:pt x="998" y="1760"/>
                    <a:pt x="1103" y="1639"/>
                  </a:cubicBezTo>
                  <a:cubicBezTo>
                    <a:pt x="1252" y="1490"/>
                    <a:pt x="1401" y="1361"/>
                    <a:pt x="1560" y="1222"/>
                  </a:cubicBezTo>
                  <a:cubicBezTo>
                    <a:pt x="1560" y="1222"/>
                    <a:pt x="1600" y="1192"/>
                    <a:pt x="1640" y="1153"/>
                  </a:cubicBezTo>
                  <a:lnTo>
                    <a:pt x="1719" y="1093"/>
                  </a:lnTo>
                  <a:lnTo>
                    <a:pt x="1808" y="1023"/>
                  </a:lnTo>
                  <a:lnTo>
                    <a:pt x="1818" y="1014"/>
                  </a:lnTo>
                  <a:lnTo>
                    <a:pt x="1808" y="1003"/>
                  </a:lnTo>
                  <a:lnTo>
                    <a:pt x="1779" y="994"/>
                  </a:lnTo>
                  <a:lnTo>
                    <a:pt x="1729" y="954"/>
                  </a:lnTo>
                  <a:lnTo>
                    <a:pt x="1371" y="745"/>
                  </a:lnTo>
                  <a:cubicBezTo>
                    <a:pt x="1173" y="626"/>
                    <a:pt x="954" y="517"/>
                    <a:pt x="766" y="388"/>
                  </a:cubicBezTo>
                  <a:cubicBezTo>
                    <a:pt x="667" y="328"/>
                    <a:pt x="577" y="259"/>
                    <a:pt x="468" y="199"/>
                  </a:cubicBezTo>
                  <a:cubicBezTo>
                    <a:pt x="448" y="180"/>
                    <a:pt x="418" y="160"/>
                    <a:pt x="389" y="149"/>
                  </a:cubicBezTo>
                  <a:lnTo>
                    <a:pt x="299" y="100"/>
                  </a:lnTo>
                  <a:cubicBezTo>
                    <a:pt x="219" y="70"/>
                    <a:pt x="140" y="41"/>
                    <a:pt x="60" y="2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5312775" y="903125"/>
              <a:ext cx="37525" cy="121900"/>
            </a:xfrm>
            <a:custGeom>
              <a:avLst/>
              <a:gdLst/>
              <a:ahLst/>
              <a:cxnLst/>
              <a:rect l="l" t="t" r="r" b="b"/>
              <a:pathLst>
                <a:path w="1501" h="4876" extrusionOk="0">
                  <a:moveTo>
                    <a:pt x="1361" y="0"/>
                  </a:moveTo>
                  <a:lnTo>
                    <a:pt x="1044" y="10"/>
                  </a:lnTo>
                  <a:cubicBezTo>
                    <a:pt x="1033" y="487"/>
                    <a:pt x="1004" y="954"/>
                    <a:pt x="1033" y="1430"/>
                  </a:cubicBezTo>
                  <a:cubicBezTo>
                    <a:pt x="1033" y="1669"/>
                    <a:pt x="1044" y="1907"/>
                    <a:pt x="1053" y="2145"/>
                  </a:cubicBezTo>
                  <a:lnTo>
                    <a:pt x="1123" y="2850"/>
                  </a:lnTo>
                  <a:cubicBezTo>
                    <a:pt x="1143" y="2969"/>
                    <a:pt x="1143" y="3088"/>
                    <a:pt x="1172" y="3207"/>
                  </a:cubicBezTo>
                  <a:lnTo>
                    <a:pt x="1242" y="3555"/>
                  </a:lnTo>
                  <a:lnTo>
                    <a:pt x="1302" y="3902"/>
                  </a:lnTo>
                  <a:lnTo>
                    <a:pt x="1331" y="4041"/>
                  </a:lnTo>
                  <a:lnTo>
                    <a:pt x="1331" y="4061"/>
                  </a:lnTo>
                  <a:lnTo>
                    <a:pt x="1322" y="4061"/>
                  </a:lnTo>
                  <a:lnTo>
                    <a:pt x="1272" y="4081"/>
                  </a:lnTo>
                  <a:cubicBezTo>
                    <a:pt x="1064" y="4171"/>
                    <a:pt x="845" y="4260"/>
                    <a:pt x="627" y="4349"/>
                  </a:cubicBezTo>
                  <a:lnTo>
                    <a:pt x="1" y="4647"/>
                  </a:lnTo>
                  <a:lnTo>
                    <a:pt x="120" y="4875"/>
                  </a:lnTo>
                  <a:cubicBezTo>
                    <a:pt x="318" y="4756"/>
                    <a:pt x="517" y="4647"/>
                    <a:pt x="716" y="4538"/>
                  </a:cubicBezTo>
                  <a:cubicBezTo>
                    <a:pt x="914" y="4429"/>
                    <a:pt x="1123" y="4319"/>
                    <a:pt x="1331" y="4220"/>
                  </a:cubicBezTo>
                  <a:cubicBezTo>
                    <a:pt x="1331" y="4220"/>
                    <a:pt x="1361" y="4200"/>
                    <a:pt x="1381" y="4191"/>
                  </a:cubicBezTo>
                  <a:lnTo>
                    <a:pt x="1441" y="4171"/>
                  </a:lnTo>
                  <a:cubicBezTo>
                    <a:pt x="1461" y="4160"/>
                    <a:pt x="1490" y="4151"/>
                    <a:pt x="1500" y="4140"/>
                  </a:cubicBezTo>
                  <a:lnTo>
                    <a:pt x="1481" y="4071"/>
                  </a:lnTo>
                  <a:lnTo>
                    <a:pt x="1431" y="3873"/>
                  </a:lnTo>
                  <a:lnTo>
                    <a:pt x="1351" y="3525"/>
                  </a:lnTo>
                  <a:lnTo>
                    <a:pt x="1282" y="3187"/>
                  </a:lnTo>
                  <a:cubicBezTo>
                    <a:pt x="1262" y="3068"/>
                    <a:pt x="1252" y="2949"/>
                    <a:pt x="1242" y="2840"/>
                  </a:cubicBezTo>
                  <a:lnTo>
                    <a:pt x="1183" y="2135"/>
                  </a:lnTo>
                  <a:cubicBezTo>
                    <a:pt x="1183" y="1897"/>
                    <a:pt x="1192" y="1658"/>
                    <a:pt x="1203" y="1420"/>
                  </a:cubicBezTo>
                  <a:cubicBezTo>
                    <a:pt x="1212" y="943"/>
                    <a:pt x="1292" y="477"/>
                    <a:pt x="136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5372350" y="891950"/>
              <a:ext cx="89900" cy="94200"/>
            </a:xfrm>
            <a:custGeom>
              <a:avLst/>
              <a:gdLst/>
              <a:ahLst/>
              <a:cxnLst/>
              <a:rect l="l" t="t" r="r" b="b"/>
              <a:pathLst>
                <a:path w="3596" h="3768" extrusionOk="0">
                  <a:moveTo>
                    <a:pt x="279" y="0"/>
                  </a:moveTo>
                  <a:lnTo>
                    <a:pt x="1" y="159"/>
                  </a:lnTo>
                  <a:cubicBezTo>
                    <a:pt x="309" y="527"/>
                    <a:pt x="627" y="884"/>
                    <a:pt x="874" y="1291"/>
                  </a:cubicBezTo>
                  <a:cubicBezTo>
                    <a:pt x="1013" y="1490"/>
                    <a:pt x="1143" y="1688"/>
                    <a:pt x="1262" y="1887"/>
                  </a:cubicBezTo>
                  <a:lnTo>
                    <a:pt x="1580" y="2522"/>
                  </a:lnTo>
                  <a:cubicBezTo>
                    <a:pt x="1629" y="2622"/>
                    <a:pt x="1689" y="2731"/>
                    <a:pt x="1728" y="2840"/>
                  </a:cubicBezTo>
                  <a:lnTo>
                    <a:pt x="1838" y="3168"/>
                  </a:lnTo>
                  <a:lnTo>
                    <a:pt x="1947" y="3495"/>
                  </a:lnTo>
                  <a:lnTo>
                    <a:pt x="2017" y="3694"/>
                  </a:lnTo>
                  <a:lnTo>
                    <a:pt x="2037" y="3764"/>
                  </a:lnTo>
                  <a:cubicBezTo>
                    <a:pt x="2040" y="3767"/>
                    <a:pt x="2045" y="3768"/>
                    <a:pt x="2052" y="3768"/>
                  </a:cubicBezTo>
                  <a:cubicBezTo>
                    <a:pt x="2065" y="3768"/>
                    <a:pt x="2083" y="3764"/>
                    <a:pt x="2096" y="3764"/>
                  </a:cubicBezTo>
                  <a:lnTo>
                    <a:pt x="2225" y="3744"/>
                  </a:lnTo>
                  <a:cubicBezTo>
                    <a:pt x="2454" y="3734"/>
                    <a:pt x="2682" y="3704"/>
                    <a:pt x="2910" y="3694"/>
                  </a:cubicBezTo>
                  <a:cubicBezTo>
                    <a:pt x="3138" y="3684"/>
                    <a:pt x="3367" y="3674"/>
                    <a:pt x="3595" y="3674"/>
                  </a:cubicBezTo>
                  <a:lnTo>
                    <a:pt x="3575" y="3416"/>
                  </a:lnTo>
                  <a:cubicBezTo>
                    <a:pt x="3347" y="3446"/>
                    <a:pt x="3118" y="3475"/>
                    <a:pt x="2890" y="3495"/>
                  </a:cubicBezTo>
                  <a:cubicBezTo>
                    <a:pt x="2662" y="3525"/>
                    <a:pt x="2434" y="3565"/>
                    <a:pt x="2205" y="3605"/>
                  </a:cubicBezTo>
                  <a:lnTo>
                    <a:pt x="2156" y="3614"/>
                  </a:lnTo>
                  <a:lnTo>
                    <a:pt x="2136" y="3614"/>
                  </a:lnTo>
                  <a:lnTo>
                    <a:pt x="2126" y="3595"/>
                  </a:lnTo>
                  <a:lnTo>
                    <a:pt x="2076" y="3466"/>
                  </a:lnTo>
                  <a:lnTo>
                    <a:pt x="1957" y="3128"/>
                  </a:lnTo>
                  <a:lnTo>
                    <a:pt x="1828" y="2791"/>
                  </a:lnTo>
                  <a:cubicBezTo>
                    <a:pt x="1788" y="2681"/>
                    <a:pt x="1728" y="2582"/>
                    <a:pt x="1689" y="2473"/>
                  </a:cubicBezTo>
                  <a:lnTo>
                    <a:pt x="1381" y="1838"/>
                  </a:lnTo>
                  <a:lnTo>
                    <a:pt x="1024" y="1212"/>
                  </a:lnTo>
                  <a:cubicBezTo>
                    <a:pt x="795" y="795"/>
                    <a:pt x="527" y="408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5343075" y="1043625"/>
              <a:ext cx="124375" cy="40725"/>
            </a:xfrm>
            <a:custGeom>
              <a:avLst/>
              <a:gdLst/>
              <a:ahLst/>
              <a:cxnLst/>
              <a:rect l="l" t="t" r="r" b="b"/>
              <a:pathLst>
                <a:path w="4975" h="1629" extrusionOk="0">
                  <a:moveTo>
                    <a:pt x="4955" y="0"/>
                  </a:moveTo>
                  <a:lnTo>
                    <a:pt x="4796" y="40"/>
                  </a:lnTo>
                  <a:cubicBezTo>
                    <a:pt x="4746" y="50"/>
                    <a:pt x="4697" y="69"/>
                    <a:pt x="4637" y="69"/>
                  </a:cubicBezTo>
                  <a:lnTo>
                    <a:pt x="4320" y="119"/>
                  </a:lnTo>
                  <a:cubicBezTo>
                    <a:pt x="4111" y="159"/>
                    <a:pt x="3903" y="199"/>
                    <a:pt x="3684" y="239"/>
                  </a:cubicBezTo>
                  <a:cubicBezTo>
                    <a:pt x="3475" y="288"/>
                    <a:pt x="3267" y="338"/>
                    <a:pt x="3058" y="378"/>
                  </a:cubicBezTo>
                  <a:cubicBezTo>
                    <a:pt x="2850" y="427"/>
                    <a:pt x="2641" y="497"/>
                    <a:pt x="2433" y="546"/>
                  </a:cubicBezTo>
                  <a:cubicBezTo>
                    <a:pt x="2224" y="596"/>
                    <a:pt x="2016" y="665"/>
                    <a:pt x="1807" y="725"/>
                  </a:cubicBezTo>
                  <a:cubicBezTo>
                    <a:pt x="1609" y="784"/>
                    <a:pt x="1400" y="864"/>
                    <a:pt x="1202" y="934"/>
                  </a:cubicBezTo>
                  <a:cubicBezTo>
                    <a:pt x="993" y="993"/>
                    <a:pt x="794" y="1082"/>
                    <a:pt x="596" y="1152"/>
                  </a:cubicBezTo>
                  <a:cubicBezTo>
                    <a:pt x="397" y="1232"/>
                    <a:pt x="199" y="1320"/>
                    <a:pt x="0" y="1410"/>
                  </a:cubicBezTo>
                  <a:lnTo>
                    <a:pt x="119" y="1629"/>
                  </a:lnTo>
                  <a:cubicBezTo>
                    <a:pt x="298" y="1529"/>
                    <a:pt x="487" y="1430"/>
                    <a:pt x="675" y="1340"/>
                  </a:cubicBezTo>
                  <a:cubicBezTo>
                    <a:pt x="864" y="1251"/>
                    <a:pt x="1053" y="1152"/>
                    <a:pt x="1251" y="1073"/>
                  </a:cubicBezTo>
                  <a:cubicBezTo>
                    <a:pt x="1450" y="993"/>
                    <a:pt x="1648" y="903"/>
                    <a:pt x="1847" y="844"/>
                  </a:cubicBezTo>
                  <a:cubicBezTo>
                    <a:pt x="2056" y="775"/>
                    <a:pt x="2254" y="705"/>
                    <a:pt x="2462" y="645"/>
                  </a:cubicBezTo>
                  <a:cubicBezTo>
                    <a:pt x="2671" y="596"/>
                    <a:pt x="2870" y="536"/>
                    <a:pt x="3088" y="497"/>
                  </a:cubicBezTo>
                  <a:cubicBezTo>
                    <a:pt x="3297" y="457"/>
                    <a:pt x="3505" y="417"/>
                    <a:pt x="3714" y="387"/>
                  </a:cubicBezTo>
                  <a:cubicBezTo>
                    <a:pt x="3922" y="367"/>
                    <a:pt x="4141" y="338"/>
                    <a:pt x="4349" y="318"/>
                  </a:cubicBezTo>
                  <a:lnTo>
                    <a:pt x="4667" y="298"/>
                  </a:lnTo>
                  <a:cubicBezTo>
                    <a:pt x="4717" y="298"/>
                    <a:pt x="4776" y="298"/>
                    <a:pt x="4826" y="288"/>
                  </a:cubicBezTo>
                  <a:lnTo>
                    <a:pt x="4975" y="268"/>
                  </a:lnTo>
                  <a:lnTo>
                    <a:pt x="49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5354250" y="1068175"/>
              <a:ext cx="115200" cy="38250"/>
            </a:xfrm>
            <a:custGeom>
              <a:avLst/>
              <a:gdLst/>
              <a:ahLst/>
              <a:cxnLst/>
              <a:rect l="l" t="t" r="r" b="b"/>
              <a:pathLst>
                <a:path w="4608" h="1530" extrusionOk="0">
                  <a:moveTo>
                    <a:pt x="4588" y="1"/>
                  </a:moveTo>
                  <a:lnTo>
                    <a:pt x="4438" y="41"/>
                  </a:lnTo>
                  <a:lnTo>
                    <a:pt x="4290" y="71"/>
                  </a:lnTo>
                  <a:lnTo>
                    <a:pt x="4001" y="120"/>
                  </a:lnTo>
                  <a:cubicBezTo>
                    <a:pt x="3803" y="150"/>
                    <a:pt x="3604" y="190"/>
                    <a:pt x="3416" y="230"/>
                  </a:cubicBezTo>
                  <a:cubicBezTo>
                    <a:pt x="3217" y="269"/>
                    <a:pt x="3028" y="319"/>
                    <a:pt x="2830" y="358"/>
                  </a:cubicBezTo>
                  <a:cubicBezTo>
                    <a:pt x="2631" y="408"/>
                    <a:pt x="2443" y="468"/>
                    <a:pt x="2254" y="508"/>
                  </a:cubicBezTo>
                  <a:cubicBezTo>
                    <a:pt x="2055" y="557"/>
                    <a:pt x="1867" y="627"/>
                    <a:pt x="1678" y="676"/>
                  </a:cubicBezTo>
                  <a:cubicBezTo>
                    <a:pt x="1490" y="736"/>
                    <a:pt x="1301" y="806"/>
                    <a:pt x="1112" y="865"/>
                  </a:cubicBezTo>
                  <a:cubicBezTo>
                    <a:pt x="923" y="925"/>
                    <a:pt x="735" y="1004"/>
                    <a:pt x="546" y="1073"/>
                  </a:cubicBezTo>
                  <a:cubicBezTo>
                    <a:pt x="367" y="1143"/>
                    <a:pt x="189" y="1223"/>
                    <a:pt x="0" y="1302"/>
                  </a:cubicBezTo>
                  <a:lnTo>
                    <a:pt x="119" y="1530"/>
                  </a:lnTo>
                  <a:cubicBezTo>
                    <a:pt x="288" y="1441"/>
                    <a:pt x="457" y="1342"/>
                    <a:pt x="636" y="1252"/>
                  </a:cubicBezTo>
                  <a:cubicBezTo>
                    <a:pt x="804" y="1173"/>
                    <a:pt x="983" y="1084"/>
                    <a:pt x="1162" y="1004"/>
                  </a:cubicBezTo>
                  <a:cubicBezTo>
                    <a:pt x="1351" y="934"/>
                    <a:pt x="1529" y="855"/>
                    <a:pt x="1718" y="795"/>
                  </a:cubicBezTo>
                  <a:cubicBezTo>
                    <a:pt x="1907" y="736"/>
                    <a:pt x="2085" y="667"/>
                    <a:pt x="2284" y="617"/>
                  </a:cubicBezTo>
                  <a:cubicBezTo>
                    <a:pt x="2472" y="567"/>
                    <a:pt x="2661" y="517"/>
                    <a:pt x="2860" y="477"/>
                  </a:cubicBezTo>
                  <a:cubicBezTo>
                    <a:pt x="3048" y="438"/>
                    <a:pt x="3247" y="398"/>
                    <a:pt x="3436" y="378"/>
                  </a:cubicBezTo>
                  <a:cubicBezTo>
                    <a:pt x="3634" y="358"/>
                    <a:pt x="3833" y="338"/>
                    <a:pt x="4021" y="319"/>
                  </a:cubicBezTo>
                  <a:lnTo>
                    <a:pt x="4319" y="299"/>
                  </a:lnTo>
                  <a:cubicBezTo>
                    <a:pt x="4369" y="299"/>
                    <a:pt x="4418" y="289"/>
                    <a:pt x="4468" y="289"/>
                  </a:cubicBezTo>
                  <a:lnTo>
                    <a:pt x="4607" y="269"/>
                  </a:lnTo>
                  <a:lnTo>
                    <a:pt x="45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5339600" y="890700"/>
              <a:ext cx="37250" cy="15675"/>
            </a:xfrm>
            <a:custGeom>
              <a:avLst/>
              <a:gdLst/>
              <a:ahLst/>
              <a:cxnLst/>
              <a:rect l="l" t="t" r="r" b="b"/>
              <a:pathLst>
                <a:path w="1490" h="627" extrusionOk="0">
                  <a:moveTo>
                    <a:pt x="1489" y="1"/>
                  </a:moveTo>
                  <a:lnTo>
                    <a:pt x="1489" y="1"/>
                  </a:lnTo>
                  <a:cubicBezTo>
                    <a:pt x="1420" y="21"/>
                    <a:pt x="1341" y="30"/>
                    <a:pt x="1281" y="50"/>
                  </a:cubicBezTo>
                  <a:lnTo>
                    <a:pt x="1092" y="120"/>
                  </a:lnTo>
                  <a:cubicBezTo>
                    <a:pt x="973" y="160"/>
                    <a:pt x="864" y="209"/>
                    <a:pt x="745" y="239"/>
                  </a:cubicBezTo>
                  <a:cubicBezTo>
                    <a:pt x="636" y="269"/>
                    <a:pt x="516" y="299"/>
                    <a:pt x="397" y="319"/>
                  </a:cubicBezTo>
                  <a:cubicBezTo>
                    <a:pt x="338" y="328"/>
                    <a:pt x="278" y="348"/>
                    <a:pt x="209" y="358"/>
                  </a:cubicBezTo>
                  <a:cubicBezTo>
                    <a:pt x="149" y="378"/>
                    <a:pt x="60" y="398"/>
                    <a:pt x="0" y="438"/>
                  </a:cubicBezTo>
                  <a:lnTo>
                    <a:pt x="189" y="626"/>
                  </a:lnTo>
                  <a:cubicBezTo>
                    <a:pt x="238" y="617"/>
                    <a:pt x="249" y="577"/>
                    <a:pt x="298" y="547"/>
                  </a:cubicBezTo>
                  <a:cubicBezTo>
                    <a:pt x="348" y="517"/>
                    <a:pt x="397" y="497"/>
                    <a:pt x="447" y="467"/>
                  </a:cubicBezTo>
                  <a:cubicBezTo>
                    <a:pt x="556" y="428"/>
                    <a:pt x="666" y="378"/>
                    <a:pt x="785" y="348"/>
                  </a:cubicBezTo>
                  <a:cubicBezTo>
                    <a:pt x="904" y="308"/>
                    <a:pt x="1013" y="279"/>
                    <a:pt x="1132" y="269"/>
                  </a:cubicBezTo>
                  <a:cubicBezTo>
                    <a:pt x="1182" y="259"/>
                    <a:pt x="1242" y="259"/>
                    <a:pt x="1291" y="259"/>
                  </a:cubicBezTo>
                  <a:cubicBezTo>
                    <a:pt x="1350" y="269"/>
                    <a:pt x="1390" y="279"/>
                    <a:pt x="1430" y="289"/>
                  </a:cubicBezTo>
                  <a:lnTo>
                    <a:pt x="14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5379075" y="993475"/>
              <a:ext cx="39475" cy="55375"/>
            </a:xfrm>
            <a:custGeom>
              <a:avLst/>
              <a:gdLst/>
              <a:ahLst/>
              <a:cxnLst/>
              <a:rect l="l" t="t" r="r" b="b"/>
              <a:pathLst>
                <a:path w="1579" h="2215" extrusionOk="0">
                  <a:moveTo>
                    <a:pt x="367" y="219"/>
                  </a:moveTo>
                  <a:lnTo>
                    <a:pt x="387" y="239"/>
                  </a:lnTo>
                  <a:cubicBezTo>
                    <a:pt x="417" y="248"/>
                    <a:pt x="437" y="279"/>
                    <a:pt x="457" y="299"/>
                  </a:cubicBezTo>
                  <a:lnTo>
                    <a:pt x="506" y="358"/>
                  </a:lnTo>
                  <a:cubicBezTo>
                    <a:pt x="526" y="378"/>
                    <a:pt x="546" y="398"/>
                    <a:pt x="556" y="418"/>
                  </a:cubicBezTo>
                  <a:lnTo>
                    <a:pt x="764" y="716"/>
                  </a:lnTo>
                  <a:cubicBezTo>
                    <a:pt x="894" y="914"/>
                    <a:pt x="1053" y="1083"/>
                    <a:pt x="1181" y="1281"/>
                  </a:cubicBezTo>
                  <a:lnTo>
                    <a:pt x="1351" y="1510"/>
                  </a:lnTo>
                  <a:cubicBezTo>
                    <a:pt x="1351" y="1519"/>
                    <a:pt x="1370" y="1539"/>
                    <a:pt x="1360" y="1539"/>
                  </a:cubicBezTo>
                  <a:lnTo>
                    <a:pt x="1320" y="1550"/>
                  </a:lnTo>
                  <a:lnTo>
                    <a:pt x="1221" y="1579"/>
                  </a:lnTo>
                  <a:cubicBezTo>
                    <a:pt x="1022" y="1629"/>
                    <a:pt x="814" y="1678"/>
                    <a:pt x="616" y="1748"/>
                  </a:cubicBezTo>
                  <a:cubicBezTo>
                    <a:pt x="492" y="1791"/>
                    <a:pt x="369" y="1838"/>
                    <a:pt x="248" y="1889"/>
                  </a:cubicBezTo>
                  <a:lnTo>
                    <a:pt x="248" y="1889"/>
                  </a:lnTo>
                  <a:lnTo>
                    <a:pt x="248" y="1470"/>
                  </a:lnTo>
                  <a:lnTo>
                    <a:pt x="258" y="1122"/>
                  </a:lnTo>
                  <a:lnTo>
                    <a:pt x="298" y="765"/>
                  </a:lnTo>
                  <a:lnTo>
                    <a:pt x="338" y="418"/>
                  </a:lnTo>
                  <a:lnTo>
                    <a:pt x="358" y="299"/>
                  </a:lnTo>
                  <a:lnTo>
                    <a:pt x="367" y="248"/>
                  </a:lnTo>
                  <a:lnTo>
                    <a:pt x="367" y="219"/>
                  </a:lnTo>
                  <a:close/>
                  <a:moveTo>
                    <a:pt x="288" y="1"/>
                  </a:moveTo>
                  <a:cubicBezTo>
                    <a:pt x="288" y="10"/>
                    <a:pt x="278" y="40"/>
                    <a:pt x="278" y="50"/>
                  </a:cubicBezTo>
                  <a:lnTo>
                    <a:pt x="248" y="169"/>
                  </a:lnTo>
                  <a:lnTo>
                    <a:pt x="208" y="398"/>
                  </a:lnTo>
                  <a:lnTo>
                    <a:pt x="149" y="745"/>
                  </a:lnTo>
                  <a:lnTo>
                    <a:pt x="89" y="1093"/>
                  </a:lnTo>
                  <a:lnTo>
                    <a:pt x="60" y="1440"/>
                  </a:lnTo>
                  <a:cubicBezTo>
                    <a:pt x="30" y="1678"/>
                    <a:pt x="10" y="1897"/>
                    <a:pt x="0" y="2135"/>
                  </a:cubicBezTo>
                  <a:cubicBezTo>
                    <a:pt x="0" y="2135"/>
                    <a:pt x="55" y="2135"/>
                    <a:pt x="112" y="2144"/>
                  </a:cubicBezTo>
                  <a:lnTo>
                    <a:pt x="112" y="2144"/>
                  </a:lnTo>
                  <a:lnTo>
                    <a:pt x="149" y="2214"/>
                  </a:lnTo>
                  <a:cubicBezTo>
                    <a:pt x="181" y="2194"/>
                    <a:pt x="213" y="2174"/>
                    <a:pt x="246" y="2155"/>
                  </a:cubicBezTo>
                  <a:lnTo>
                    <a:pt x="246" y="2155"/>
                  </a:lnTo>
                  <a:cubicBezTo>
                    <a:pt x="247" y="2155"/>
                    <a:pt x="248" y="2155"/>
                    <a:pt x="248" y="2155"/>
                  </a:cubicBezTo>
                  <a:lnTo>
                    <a:pt x="248" y="2153"/>
                  </a:lnTo>
                  <a:lnTo>
                    <a:pt x="248" y="2153"/>
                  </a:lnTo>
                  <a:cubicBezTo>
                    <a:pt x="387" y="2071"/>
                    <a:pt x="533" y="1999"/>
                    <a:pt x="685" y="1927"/>
                  </a:cubicBezTo>
                  <a:cubicBezTo>
                    <a:pt x="864" y="1847"/>
                    <a:pt x="1062" y="1788"/>
                    <a:pt x="1261" y="1718"/>
                  </a:cubicBezTo>
                  <a:cubicBezTo>
                    <a:pt x="1261" y="1718"/>
                    <a:pt x="1311" y="1708"/>
                    <a:pt x="1360" y="1689"/>
                  </a:cubicBezTo>
                  <a:cubicBezTo>
                    <a:pt x="1410" y="1678"/>
                    <a:pt x="1459" y="1658"/>
                    <a:pt x="1459" y="1658"/>
                  </a:cubicBezTo>
                  <a:lnTo>
                    <a:pt x="1569" y="1639"/>
                  </a:lnTo>
                  <a:lnTo>
                    <a:pt x="1579" y="1629"/>
                  </a:lnTo>
                  <a:cubicBezTo>
                    <a:pt x="1579" y="1629"/>
                    <a:pt x="1579" y="1619"/>
                    <a:pt x="1569" y="1619"/>
                  </a:cubicBezTo>
                  <a:lnTo>
                    <a:pt x="1559" y="1589"/>
                  </a:lnTo>
                  <a:lnTo>
                    <a:pt x="1519" y="1539"/>
                  </a:lnTo>
                  <a:lnTo>
                    <a:pt x="1271" y="1202"/>
                  </a:lnTo>
                  <a:cubicBezTo>
                    <a:pt x="1132" y="1023"/>
                    <a:pt x="973" y="835"/>
                    <a:pt x="844" y="646"/>
                  </a:cubicBezTo>
                  <a:cubicBezTo>
                    <a:pt x="784" y="557"/>
                    <a:pt x="715" y="447"/>
                    <a:pt x="645" y="358"/>
                  </a:cubicBezTo>
                  <a:cubicBezTo>
                    <a:pt x="625" y="328"/>
                    <a:pt x="616" y="308"/>
                    <a:pt x="596" y="279"/>
                  </a:cubicBezTo>
                  <a:lnTo>
                    <a:pt x="526" y="199"/>
                  </a:lnTo>
                  <a:cubicBezTo>
                    <a:pt x="466" y="140"/>
                    <a:pt x="407" y="90"/>
                    <a:pt x="338" y="40"/>
                  </a:cubicBezTo>
                  <a:lnTo>
                    <a:pt x="2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5461725" y="880025"/>
              <a:ext cx="75725" cy="103800"/>
            </a:xfrm>
            <a:custGeom>
              <a:avLst/>
              <a:gdLst/>
              <a:ahLst/>
              <a:cxnLst/>
              <a:rect l="l" t="t" r="r" b="b"/>
              <a:pathLst>
                <a:path w="3029" h="4152" extrusionOk="0">
                  <a:moveTo>
                    <a:pt x="2731" y="1"/>
                  </a:moveTo>
                  <a:cubicBezTo>
                    <a:pt x="2542" y="438"/>
                    <a:pt x="2343" y="874"/>
                    <a:pt x="2175" y="1322"/>
                  </a:cubicBezTo>
                  <a:cubicBezTo>
                    <a:pt x="2096" y="1540"/>
                    <a:pt x="2006" y="1768"/>
                    <a:pt x="1926" y="1986"/>
                  </a:cubicBezTo>
                  <a:lnTo>
                    <a:pt x="1728" y="2662"/>
                  </a:lnTo>
                  <a:cubicBezTo>
                    <a:pt x="1698" y="2781"/>
                    <a:pt x="1648" y="2890"/>
                    <a:pt x="1629" y="3010"/>
                  </a:cubicBezTo>
                  <a:lnTo>
                    <a:pt x="1559" y="3357"/>
                  </a:lnTo>
                  <a:lnTo>
                    <a:pt x="1500" y="3705"/>
                  </a:lnTo>
                  <a:lnTo>
                    <a:pt x="1470" y="3844"/>
                  </a:lnTo>
                  <a:lnTo>
                    <a:pt x="1460" y="3863"/>
                  </a:lnTo>
                  <a:lnTo>
                    <a:pt x="1390" y="3863"/>
                  </a:lnTo>
                  <a:cubicBezTo>
                    <a:pt x="1238" y="3863"/>
                    <a:pt x="1082" y="3859"/>
                    <a:pt x="926" y="3859"/>
                  </a:cubicBezTo>
                  <a:cubicBezTo>
                    <a:pt x="849" y="3859"/>
                    <a:pt x="771" y="3860"/>
                    <a:pt x="695" y="3863"/>
                  </a:cubicBezTo>
                  <a:cubicBezTo>
                    <a:pt x="467" y="3873"/>
                    <a:pt x="238" y="3883"/>
                    <a:pt x="0" y="3893"/>
                  </a:cubicBezTo>
                  <a:lnTo>
                    <a:pt x="20" y="4151"/>
                  </a:lnTo>
                  <a:lnTo>
                    <a:pt x="706" y="4062"/>
                  </a:lnTo>
                  <a:cubicBezTo>
                    <a:pt x="934" y="4032"/>
                    <a:pt x="1162" y="4032"/>
                    <a:pt x="1390" y="4012"/>
                  </a:cubicBezTo>
                  <a:lnTo>
                    <a:pt x="1520" y="4002"/>
                  </a:lnTo>
                  <a:cubicBezTo>
                    <a:pt x="1529" y="4002"/>
                    <a:pt x="1541" y="4005"/>
                    <a:pt x="1552" y="4005"/>
                  </a:cubicBezTo>
                  <a:cubicBezTo>
                    <a:pt x="1564" y="4005"/>
                    <a:pt x="1574" y="4002"/>
                    <a:pt x="1579" y="3992"/>
                  </a:cubicBezTo>
                  <a:lnTo>
                    <a:pt x="1589" y="3923"/>
                  </a:lnTo>
                  <a:lnTo>
                    <a:pt x="1619" y="3724"/>
                  </a:lnTo>
                  <a:lnTo>
                    <a:pt x="1679" y="3377"/>
                  </a:lnTo>
                  <a:lnTo>
                    <a:pt x="1748" y="3029"/>
                  </a:lnTo>
                  <a:cubicBezTo>
                    <a:pt x="1768" y="2920"/>
                    <a:pt x="1807" y="2811"/>
                    <a:pt x="1837" y="2692"/>
                  </a:cubicBezTo>
                  <a:lnTo>
                    <a:pt x="2056" y="2026"/>
                  </a:lnTo>
                  <a:cubicBezTo>
                    <a:pt x="2145" y="1808"/>
                    <a:pt x="2235" y="1589"/>
                    <a:pt x="2334" y="1371"/>
                  </a:cubicBezTo>
                  <a:cubicBezTo>
                    <a:pt x="2433" y="1152"/>
                    <a:pt x="2542" y="944"/>
                    <a:pt x="2661" y="735"/>
                  </a:cubicBezTo>
                  <a:cubicBezTo>
                    <a:pt x="2780" y="527"/>
                    <a:pt x="2910" y="329"/>
                    <a:pt x="3029" y="120"/>
                  </a:cubicBezTo>
                  <a:lnTo>
                    <a:pt x="273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5563750" y="885250"/>
              <a:ext cx="51650" cy="116425"/>
            </a:xfrm>
            <a:custGeom>
              <a:avLst/>
              <a:gdLst/>
              <a:ahLst/>
              <a:cxnLst/>
              <a:rect l="l" t="t" r="r" b="b"/>
              <a:pathLst>
                <a:path w="2066" h="4657" extrusionOk="0">
                  <a:moveTo>
                    <a:pt x="318" y="1"/>
                  </a:moveTo>
                  <a:lnTo>
                    <a:pt x="0" y="40"/>
                  </a:lnTo>
                  <a:cubicBezTo>
                    <a:pt x="149" y="487"/>
                    <a:pt x="298" y="943"/>
                    <a:pt x="387" y="1410"/>
                  </a:cubicBezTo>
                  <a:cubicBezTo>
                    <a:pt x="437" y="1649"/>
                    <a:pt x="477" y="1877"/>
                    <a:pt x="506" y="2115"/>
                  </a:cubicBezTo>
                  <a:lnTo>
                    <a:pt x="566" y="2820"/>
                  </a:lnTo>
                  <a:cubicBezTo>
                    <a:pt x="566" y="2929"/>
                    <a:pt x="586" y="3048"/>
                    <a:pt x="576" y="3168"/>
                  </a:cubicBezTo>
                  <a:lnTo>
                    <a:pt x="556" y="3515"/>
                  </a:lnTo>
                  <a:lnTo>
                    <a:pt x="537" y="3863"/>
                  </a:lnTo>
                  <a:lnTo>
                    <a:pt x="517" y="4071"/>
                  </a:lnTo>
                  <a:lnTo>
                    <a:pt x="517" y="4141"/>
                  </a:lnTo>
                  <a:cubicBezTo>
                    <a:pt x="526" y="4160"/>
                    <a:pt x="556" y="4151"/>
                    <a:pt x="576" y="4160"/>
                  </a:cubicBezTo>
                  <a:lnTo>
                    <a:pt x="636" y="4180"/>
                  </a:lnTo>
                  <a:cubicBezTo>
                    <a:pt x="665" y="4191"/>
                    <a:pt x="695" y="4191"/>
                    <a:pt x="695" y="4191"/>
                  </a:cubicBezTo>
                  <a:cubicBezTo>
                    <a:pt x="914" y="4270"/>
                    <a:pt x="1132" y="4339"/>
                    <a:pt x="1351" y="4409"/>
                  </a:cubicBezTo>
                  <a:cubicBezTo>
                    <a:pt x="1569" y="4489"/>
                    <a:pt x="1777" y="4568"/>
                    <a:pt x="1996" y="4657"/>
                  </a:cubicBezTo>
                  <a:lnTo>
                    <a:pt x="2066" y="4419"/>
                  </a:lnTo>
                  <a:cubicBezTo>
                    <a:pt x="1847" y="4349"/>
                    <a:pt x="1629" y="4280"/>
                    <a:pt x="1400" y="4220"/>
                  </a:cubicBezTo>
                  <a:cubicBezTo>
                    <a:pt x="1182" y="4160"/>
                    <a:pt x="954" y="4111"/>
                    <a:pt x="725" y="4052"/>
                  </a:cubicBezTo>
                  <a:lnTo>
                    <a:pt x="676" y="4041"/>
                  </a:lnTo>
                  <a:lnTo>
                    <a:pt x="665" y="4041"/>
                  </a:lnTo>
                  <a:lnTo>
                    <a:pt x="665" y="4021"/>
                  </a:lnTo>
                  <a:lnTo>
                    <a:pt x="665" y="3873"/>
                  </a:lnTo>
                  <a:lnTo>
                    <a:pt x="676" y="3525"/>
                  </a:lnTo>
                  <a:lnTo>
                    <a:pt x="695" y="3168"/>
                  </a:lnTo>
                  <a:cubicBezTo>
                    <a:pt x="695" y="3048"/>
                    <a:pt x="685" y="2929"/>
                    <a:pt x="676" y="2820"/>
                  </a:cubicBezTo>
                  <a:lnTo>
                    <a:pt x="636" y="2106"/>
                  </a:lnTo>
                  <a:cubicBezTo>
                    <a:pt x="616" y="1867"/>
                    <a:pt x="586" y="1638"/>
                    <a:pt x="556" y="1400"/>
                  </a:cubicBezTo>
                  <a:cubicBezTo>
                    <a:pt x="497" y="924"/>
                    <a:pt x="398" y="457"/>
                    <a:pt x="31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5466950" y="1043625"/>
              <a:ext cx="128100" cy="21600"/>
            </a:xfrm>
            <a:custGeom>
              <a:avLst/>
              <a:gdLst/>
              <a:ahLst/>
              <a:cxnLst/>
              <a:rect l="l" t="t" r="r" b="b"/>
              <a:pathLst>
                <a:path w="5124" h="864" extrusionOk="0">
                  <a:moveTo>
                    <a:pt x="645" y="0"/>
                  </a:moveTo>
                  <a:cubicBezTo>
                    <a:pt x="437" y="10"/>
                    <a:pt x="219" y="10"/>
                    <a:pt x="0" y="10"/>
                  </a:cubicBezTo>
                  <a:lnTo>
                    <a:pt x="20" y="258"/>
                  </a:lnTo>
                  <a:cubicBezTo>
                    <a:pt x="228" y="239"/>
                    <a:pt x="447" y="228"/>
                    <a:pt x="655" y="208"/>
                  </a:cubicBezTo>
                  <a:cubicBezTo>
                    <a:pt x="864" y="199"/>
                    <a:pt x="1082" y="189"/>
                    <a:pt x="1291" y="179"/>
                  </a:cubicBezTo>
                  <a:cubicBezTo>
                    <a:pt x="1509" y="179"/>
                    <a:pt x="1717" y="189"/>
                    <a:pt x="1936" y="199"/>
                  </a:cubicBezTo>
                  <a:cubicBezTo>
                    <a:pt x="2145" y="208"/>
                    <a:pt x="2363" y="228"/>
                    <a:pt x="2571" y="248"/>
                  </a:cubicBezTo>
                  <a:cubicBezTo>
                    <a:pt x="2780" y="278"/>
                    <a:pt x="2999" y="318"/>
                    <a:pt x="3207" y="347"/>
                  </a:cubicBezTo>
                  <a:cubicBezTo>
                    <a:pt x="3416" y="387"/>
                    <a:pt x="3624" y="437"/>
                    <a:pt x="3833" y="486"/>
                  </a:cubicBezTo>
                  <a:cubicBezTo>
                    <a:pt x="4031" y="536"/>
                    <a:pt x="4239" y="606"/>
                    <a:pt x="4438" y="665"/>
                  </a:cubicBezTo>
                  <a:cubicBezTo>
                    <a:pt x="4438" y="665"/>
                    <a:pt x="4517" y="685"/>
                    <a:pt x="4587" y="715"/>
                  </a:cubicBezTo>
                  <a:cubicBezTo>
                    <a:pt x="4667" y="745"/>
                    <a:pt x="4736" y="775"/>
                    <a:pt x="4736" y="775"/>
                  </a:cubicBezTo>
                  <a:cubicBezTo>
                    <a:pt x="4786" y="795"/>
                    <a:pt x="4845" y="804"/>
                    <a:pt x="4895" y="824"/>
                  </a:cubicBezTo>
                  <a:lnTo>
                    <a:pt x="5034" y="864"/>
                  </a:lnTo>
                  <a:lnTo>
                    <a:pt x="5123" y="606"/>
                  </a:lnTo>
                  <a:lnTo>
                    <a:pt x="4954" y="576"/>
                  </a:lnTo>
                  <a:cubicBezTo>
                    <a:pt x="4905" y="566"/>
                    <a:pt x="4855" y="566"/>
                    <a:pt x="4795" y="546"/>
                  </a:cubicBezTo>
                  <a:cubicBezTo>
                    <a:pt x="4795" y="546"/>
                    <a:pt x="4726" y="526"/>
                    <a:pt x="4647" y="506"/>
                  </a:cubicBezTo>
                  <a:cubicBezTo>
                    <a:pt x="4567" y="486"/>
                    <a:pt x="4488" y="477"/>
                    <a:pt x="4488" y="477"/>
                  </a:cubicBezTo>
                  <a:cubicBezTo>
                    <a:pt x="4279" y="427"/>
                    <a:pt x="4071" y="378"/>
                    <a:pt x="3862" y="338"/>
                  </a:cubicBezTo>
                  <a:cubicBezTo>
                    <a:pt x="3644" y="308"/>
                    <a:pt x="3436" y="258"/>
                    <a:pt x="3227" y="228"/>
                  </a:cubicBezTo>
                  <a:cubicBezTo>
                    <a:pt x="3008" y="208"/>
                    <a:pt x="2800" y="169"/>
                    <a:pt x="2582" y="139"/>
                  </a:cubicBezTo>
                  <a:cubicBezTo>
                    <a:pt x="2373" y="119"/>
                    <a:pt x="2154" y="89"/>
                    <a:pt x="1936" y="80"/>
                  </a:cubicBezTo>
                  <a:cubicBezTo>
                    <a:pt x="1728" y="60"/>
                    <a:pt x="1509" y="50"/>
                    <a:pt x="1291" y="30"/>
                  </a:cubicBezTo>
                  <a:cubicBezTo>
                    <a:pt x="1082" y="20"/>
                    <a:pt x="864" y="10"/>
                    <a:pt x="64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5468925" y="1068450"/>
              <a:ext cx="118425" cy="20125"/>
            </a:xfrm>
            <a:custGeom>
              <a:avLst/>
              <a:gdLst/>
              <a:ahLst/>
              <a:cxnLst/>
              <a:rect l="l" t="t" r="r" b="b"/>
              <a:pathLst>
                <a:path w="4737" h="805" extrusionOk="0">
                  <a:moveTo>
                    <a:pt x="1" y="0"/>
                  </a:moveTo>
                  <a:lnTo>
                    <a:pt x="20" y="248"/>
                  </a:lnTo>
                  <a:cubicBezTo>
                    <a:pt x="219" y="228"/>
                    <a:pt x="407" y="219"/>
                    <a:pt x="606" y="199"/>
                  </a:cubicBezTo>
                  <a:cubicBezTo>
                    <a:pt x="804" y="188"/>
                    <a:pt x="993" y="179"/>
                    <a:pt x="1192" y="169"/>
                  </a:cubicBezTo>
                  <a:cubicBezTo>
                    <a:pt x="1391" y="169"/>
                    <a:pt x="1589" y="179"/>
                    <a:pt x="1788" y="179"/>
                  </a:cubicBezTo>
                  <a:cubicBezTo>
                    <a:pt x="1986" y="188"/>
                    <a:pt x="2185" y="219"/>
                    <a:pt x="2373" y="239"/>
                  </a:cubicBezTo>
                  <a:cubicBezTo>
                    <a:pt x="2572" y="258"/>
                    <a:pt x="2770" y="298"/>
                    <a:pt x="2959" y="327"/>
                  </a:cubicBezTo>
                  <a:cubicBezTo>
                    <a:pt x="3158" y="358"/>
                    <a:pt x="3346" y="417"/>
                    <a:pt x="3535" y="457"/>
                  </a:cubicBezTo>
                  <a:cubicBezTo>
                    <a:pt x="3724" y="506"/>
                    <a:pt x="3913" y="566"/>
                    <a:pt x="4101" y="625"/>
                  </a:cubicBezTo>
                  <a:lnTo>
                    <a:pt x="4240" y="665"/>
                  </a:lnTo>
                  <a:lnTo>
                    <a:pt x="4379" y="725"/>
                  </a:lnTo>
                  <a:cubicBezTo>
                    <a:pt x="4419" y="745"/>
                    <a:pt x="4469" y="755"/>
                    <a:pt x="4518" y="764"/>
                  </a:cubicBezTo>
                  <a:lnTo>
                    <a:pt x="4647" y="804"/>
                  </a:lnTo>
                  <a:lnTo>
                    <a:pt x="4736" y="546"/>
                  </a:lnTo>
                  <a:lnTo>
                    <a:pt x="4577" y="526"/>
                  </a:lnTo>
                  <a:cubicBezTo>
                    <a:pt x="4538" y="517"/>
                    <a:pt x="4488" y="517"/>
                    <a:pt x="4438" y="497"/>
                  </a:cubicBezTo>
                  <a:cubicBezTo>
                    <a:pt x="4438" y="497"/>
                    <a:pt x="4369" y="477"/>
                    <a:pt x="4299" y="466"/>
                  </a:cubicBezTo>
                  <a:cubicBezTo>
                    <a:pt x="4230" y="447"/>
                    <a:pt x="4151" y="427"/>
                    <a:pt x="4151" y="427"/>
                  </a:cubicBezTo>
                  <a:cubicBezTo>
                    <a:pt x="3962" y="397"/>
                    <a:pt x="3763" y="347"/>
                    <a:pt x="3565" y="308"/>
                  </a:cubicBezTo>
                  <a:cubicBezTo>
                    <a:pt x="3376" y="278"/>
                    <a:pt x="3178" y="239"/>
                    <a:pt x="2979" y="208"/>
                  </a:cubicBezTo>
                  <a:cubicBezTo>
                    <a:pt x="2781" y="188"/>
                    <a:pt x="2592" y="149"/>
                    <a:pt x="2393" y="129"/>
                  </a:cubicBezTo>
                  <a:cubicBezTo>
                    <a:pt x="2194" y="109"/>
                    <a:pt x="1996" y="80"/>
                    <a:pt x="1797" y="69"/>
                  </a:cubicBezTo>
                  <a:lnTo>
                    <a:pt x="1202" y="20"/>
                  </a:lnTo>
                  <a:cubicBezTo>
                    <a:pt x="993" y="10"/>
                    <a:pt x="795" y="10"/>
                    <a:pt x="59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5531475" y="878700"/>
              <a:ext cx="38500" cy="10300"/>
            </a:xfrm>
            <a:custGeom>
              <a:avLst/>
              <a:gdLst/>
              <a:ahLst/>
              <a:cxnLst/>
              <a:rect l="l" t="t" r="r" b="b"/>
              <a:pathLst>
                <a:path w="1540" h="412" extrusionOk="0">
                  <a:moveTo>
                    <a:pt x="66" y="0"/>
                  </a:moveTo>
                  <a:cubicBezTo>
                    <a:pt x="43" y="0"/>
                    <a:pt x="21" y="1"/>
                    <a:pt x="1" y="4"/>
                  </a:cubicBezTo>
                  <a:lnTo>
                    <a:pt x="100" y="252"/>
                  </a:lnTo>
                  <a:cubicBezTo>
                    <a:pt x="107" y="254"/>
                    <a:pt x="114" y="254"/>
                    <a:pt x="120" y="254"/>
                  </a:cubicBezTo>
                  <a:cubicBezTo>
                    <a:pt x="158" y="254"/>
                    <a:pt x="186" y="231"/>
                    <a:pt x="229" y="223"/>
                  </a:cubicBezTo>
                  <a:cubicBezTo>
                    <a:pt x="279" y="213"/>
                    <a:pt x="338" y="213"/>
                    <a:pt x="398" y="203"/>
                  </a:cubicBezTo>
                  <a:cubicBezTo>
                    <a:pt x="517" y="203"/>
                    <a:pt x="636" y="213"/>
                    <a:pt x="755" y="223"/>
                  </a:cubicBezTo>
                  <a:cubicBezTo>
                    <a:pt x="874" y="232"/>
                    <a:pt x="994" y="252"/>
                    <a:pt x="1102" y="282"/>
                  </a:cubicBezTo>
                  <a:cubicBezTo>
                    <a:pt x="1162" y="292"/>
                    <a:pt x="1212" y="322"/>
                    <a:pt x="1261" y="342"/>
                  </a:cubicBezTo>
                  <a:cubicBezTo>
                    <a:pt x="1301" y="362"/>
                    <a:pt x="1341" y="391"/>
                    <a:pt x="1371" y="411"/>
                  </a:cubicBezTo>
                  <a:lnTo>
                    <a:pt x="1539" y="173"/>
                  </a:lnTo>
                  <a:cubicBezTo>
                    <a:pt x="1460" y="163"/>
                    <a:pt x="1391" y="143"/>
                    <a:pt x="1321" y="133"/>
                  </a:cubicBezTo>
                  <a:lnTo>
                    <a:pt x="1133" y="124"/>
                  </a:lnTo>
                  <a:cubicBezTo>
                    <a:pt x="1003" y="124"/>
                    <a:pt x="884" y="113"/>
                    <a:pt x="765" y="104"/>
                  </a:cubicBezTo>
                  <a:cubicBezTo>
                    <a:pt x="646" y="93"/>
                    <a:pt x="526" y="74"/>
                    <a:pt x="407" y="54"/>
                  </a:cubicBezTo>
                  <a:cubicBezTo>
                    <a:pt x="348" y="44"/>
                    <a:pt x="288" y="24"/>
                    <a:pt x="219" y="14"/>
                  </a:cubicBezTo>
                  <a:cubicBezTo>
                    <a:pt x="177" y="7"/>
                    <a:pt x="120" y="0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5512625" y="981575"/>
              <a:ext cx="41450" cy="49900"/>
            </a:xfrm>
            <a:custGeom>
              <a:avLst/>
              <a:gdLst/>
              <a:ahLst/>
              <a:cxnLst/>
              <a:rect l="l" t="t" r="r" b="b"/>
              <a:pathLst>
                <a:path w="1658" h="1996" extrusionOk="0">
                  <a:moveTo>
                    <a:pt x="1062" y="228"/>
                  </a:moveTo>
                  <a:lnTo>
                    <a:pt x="1082" y="248"/>
                  </a:lnTo>
                  <a:cubicBezTo>
                    <a:pt x="1102" y="278"/>
                    <a:pt x="1112" y="307"/>
                    <a:pt x="1122" y="338"/>
                  </a:cubicBezTo>
                  <a:lnTo>
                    <a:pt x="1141" y="407"/>
                  </a:lnTo>
                  <a:cubicBezTo>
                    <a:pt x="1152" y="437"/>
                    <a:pt x="1161" y="466"/>
                    <a:pt x="1172" y="486"/>
                  </a:cubicBezTo>
                  <a:cubicBezTo>
                    <a:pt x="1201" y="605"/>
                    <a:pt x="1221" y="715"/>
                    <a:pt x="1241" y="834"/>
                  </a:cubicBezTo>
                  <a:cubicBezTo>
                    <a:pt x="1291" y="1082"/>
                    <a:pt x="1370" y="1291"/>
                    <a:pt x="1420" y="1519"/>
                  </a:cubicBezTo>
                  <a:lnTo>
                    <a:pt x="1479" y="1807"/>
                  </a:lnTo>
                  <a:cubicBezTo>
                    <a:pt x="1479" y="1817"/>
                    <a:pt x="1499" y="1837"/>
                    <a:pt x="1489" y="1837"/>
                  </a:cubicBezTo>
                  <a:lnTo>
                    <a:pt x="1450" y="1827"/>
                  </a:lnTo>
                  <a:lnTo>
                    <a:pt x="1340" y="1817"/>
                  </a:lnTo>
                  <a:cubicBezTo>
                    <a:pt x="1132" y="1787"/>
                    <a:pt x="923" y="1748"/>
                    <a:pt x="715" y="1737"/>
                  </a:cubicBezTo>
                  <a:cubicBezTo>
                    <a:pt x="588" y="1731"/>
                    <a:pt x="461" y="1722"/>
                    <a:pt x="331" y="1722"/>
                  </a:cubicBezTo>
                  <a:cubicBezTo>
                    <a:pt x="328" y="1722"/>
                    <a:pt x="325" y="1722"/>
                    <a:pt x="322" y="1722"/>
                  </a:cubicBezTo>
                  <a:lnTo>
                    <a:pt x="322" y="1722"/>
                  </a:lnTo>
                  <a:cubicBezTo>
                    <a:pt x="373" y="1594"/>
                    <a:pt x="423" y="1465"/>
                    <a:pt x="477" y="1340"/>
                  </a:cubicBezTo>
                  <a:lnTo>
                    <a:pt x="625" y="1022"/>
                  </a:lnTo>
                  <a:lnTo>
                    <a:pt x="794" y="715"/>
                  </a:lnTo>
                  <a:lnTo>
                    <a:pt x="963" y="407"/>
                  </a:lnTo>
                  <a:lnTo>
                    <a:pt x="1033" y="298"/>
                  </a:lnTo>
                  <a:lnTo>
                    <a:pt x="1053" y="258"/>
                  </a:lnTo>
                  <a:lnTo>
                    <a:pt x="1062" y="228"/>
                  </a:lnTo>
                  <a:close/>
                  <a:moveTo>
                    <a:pt x="1082" y="0"/>
                  </a:moveTo>
                  <a:cubicBezTo>
                    <a:pt x="1072" y="10"/>
                    <a:pt x="1062" y="29"/>
                    <a:pt x="1042" y="49"/>
                  </a:cubicBezTo>
                  <a:lnTo>
                    <a:pt x="973" y="149"/>
                  </a:lnTo>
                  <a:lnTo>
                    <a:pt x="854" y="338"/>
                  </a:lnTo>
                  <a:lnTo>
                    <a:pt x="665" y="636"/>
                  </a:lnTo>
                  <a:lnTo>
                    <a:pt x="486" y="933"/>
                  </a:lnTo>
                  <a:lnTo>
                    <a:pt x="318" y="1241"/>
                  </a:lnTo>
                  <a:cubicBezTo>
                    <a:pt x="208" y="1450"/>
                    <a:pt x="99" y="1658"/>
                    <a:pt x="0" y="1867"/>
                  </a:cubicBezTo>
                  <a:lnTo>
                    <a:pt x="100" y="1916"/>
                  </a:lnTo>
                  <a:lnTo>
                    <a:pt x="100" y="1916"/>
                  </a:lnTo>
                  <a:lnTo>
                    <a:pt x="109" y="1995"/>
                  </a:lnTo>
                  <a:cubicBezTo>
                    <a:pt x="335" y="1955"/>
                    <a:pt x="571" y="1935"/>
                    <a:pt x="809" y="1935"/>
                  </a:cubicBezTo>
                  <a:cubicBezTo>
                    <a:pt x="979" y="1935"/>
                    <a:pt x="1151" y="1945"/>
                    <a:pt x="1320" y="1966"/>
                  </a:cubicBezTo>
                  <a:lnTo>
                    <a:pt x="1519" y="1986"/>
                  </a:lnTo>
                  <a:lnTo>
                    <a:pt x="1638" y="1995"/>
                  </a:lnTo>
                  <a:lnTo>
                    <a:pt x="1648" y="1995"/>
                  </a:lnTo>
                  <a:cubicBezTo>
                    <a:pt x="1658" y="1995"/>
                    <a:pt x="1648" y="1986"/>
                    <a:pt x="1648" y="1986"/>
                  </a:cubicBezTo>
                  <a:lnTo>
                    <a:pt x="1638" y="1946"/>
                  </a:lnTo>
                  <a:lnTo>
                    <a:pt x="1628" y="1887"/>
                  </a:lnTo>
                  <a:lnTo>
                    <a:pt x="1529" y="1489"/>
                  </a:lnTo>
                  <a:cubicBezTo>
                    <a:pt x="1470" y="1261"/>
                    <a:pt x="1390" y="1033"/>
                    <a:pt x="1350" y="814"/>
                  </a:cubicBezTo>
                  <a:cubicBezTo>
                    <a:pt x="1320" y="695"/>
                    <a:pt x="1300" y="576"/>
                    <a:pt x="1280" y="466"/>
                  </a:cubicBezTo>
                  <a:lnTo>
                    <a:pt x="1251" y="377"/>
                  </a:lnTo>
                  <a:lnTo>
                    <a:pt x="1221" y="268"/>
                  </a:lnTo>
                  <a:cubicBezTo>
                    <a:pt x="1192" y="199"/>
                    <a:pt x="1161" y="119"/>
                    <a:pt x="1112" y="49"/>
                  </a:cubicBezTo>
                  <a:lnTo>
                    <a:pt x="10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5613625" y="931925"/>
              <a:ext cx="108025" cy="81000"/>
            </a:xfrm>
            <a:custGeom>
              <a:avLst/>
              <a:gdLst/>
              <a:ahLst/>
              <a:cxnLst/>
              <a:rect l="l" t="t" r="r" b="b"/>
              <a:pathLst>
                <a:path w="4321" h="3240" extrusionOk="0">
                  <a:moveTo>
                    <a:pt x="4092" y="0"/>
                  </a:moveTo>
                  <a:cubicBezTo>
                    <a:pt x="3754" y="327"/>
                    <a:pt x="3397" y="656"/>
                    <a:pt x="3079" y="1003"/>
                  </a:cubicBezTo>
                  <a:cubicBezTo>
                    <a:pt x="2910" y="1172"/>
                    <a:pt x="2752" y="1351"/>
                    <a:pt x="2593" y="1519"/>
                  </a:cubicBezTo>
                  <a:lnTo>
                    <a:pt x="2136" y="2065"/>
                  </a:lnTo>
                  <a:cubicBezTo>
                    <a:pt x="2066" y="2165"/>
                    <a:pt x="1987" y="2254"/>
                    <a:pt x="1917" y="2353"/>
                  </a:cubicBezTo>
                  <a:lnTo>
                    <a:pt x="1719" y="2641"/>
                  </a:lnTo>
                  <a:lnTo>
                    <a:pt x="1530" y="2939"/>
                  </a:lnTo>
                  <a:lnTo>
                    <a:pt x="1450" y="3058"/>
                  </a:lnTo>
                  <a:lnTo>
                    <a:pt x="1431" y="3078"/>
                  </a:lnTo>
                  <a:lnTo>
                    <a:pt x="1421" y="3068"/>
                  </a:lnTo>
                  <a:lnTo>
                    <a:pt x="1371" y="3048"/>
                  </a:lnTo>
                  <a:cubicBezTo>
                    <a:pt x="944" y="2860"/>
                    <a:pt x="508" y="2701"/>
                    <a:pt x="71" y="2552"/>
                  </a:cubicBezTo>
                  <a:lnTo>
                    <a:pt x="1" y="2790"/>
                  </a:lnTo>
                  <a:cubicBezTo>
                    <a:pt x="438" y="2900"/>
                    <a:pt x="875" y="3028"/>
                    <a:pt x="1311" y="3187"/>
                  </a:cubicBezTo>
                  <a:lnTo>
                    <a:pt x="1431" y="3227"/>
                  </a:lnTo>
                  <a:cubicBezTo>
                    <a:pt x="1447" y="3227"/>
                    <a:pt x="1469" y="3240"/>
                    <a:pt x="1483" y="3240"/>
                  </a:cubicBezTo>
                  <a:cubicBezTo>
                    <a:pt x="1486" y="3240"/>
                    <a:pt x="1488" y="3239"/>
                    <a:pt x="1490" y="3237"/>
                  </a:cubicBezTo>
                  <a:lnTo>
                    <a:pt x="1530" y="3178"/>
                  </a:lnTo>
                  <a:lnTo>
                    <a:pt x="1639" y="3008"/>
                  </a:lnTo>
                  <a:lnTo>
                    <a:pt x="1828" y="2710"/>
                  </a:lnTo>
                  <a:lnTo>
                    <a:pt x="2017" y="2413"/>
                  </a:lnTo>
                  <a:cubicBezTo>
                    <a:pt x="2076" y="2313"/>
                    <a:pt x="2156" y="2234"/>
                    <a:pt x="2235" y="2135"/>
                  </a:cubicBezTo>
                  <a:lnTo>
                    <a:pt x="2692" y="1609"/>
                  </a:lnTo>
                  <a:cubicBezTo>
                    <a:pt x="2851" y="1440"/>
                    <a:pt x="3030" y="1271"/>
                    <a:pt x="3198" y="1112"/>
                  </a:cubicBezTo>
                  <a:cubicBezTo>
                    <a:pt x="3546" y="784"/>
                    <a:pt x="3933" y="497"/>
                    <a:pt x="4320" y="219"/>
                  </a:cubicBezTo>
                  <a:lnTo>
                    <a:pt x="409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5717150" y="950525"/>
              <a:ext cx="35275" cy="125625"/>
            </a:xfrm>
            <a:custGeom>
              <a:avLst/>
              <a:gdLst/>
              <a:ahLst/>
              <a:cxnLst/>
              <a:rect l="l" t="t" r="r" b="b"/>
              <a:pathLst>
                <a:path w="1411" h="5025" extrusionOk="0">
                  <a:moveTo>
                    <a:pt x="1102" y="1"/>
                  </a:moveTo>
                  <a:cubicBezTo>
                    <a:pt x="1063" y="477"/>
                    <a:pt x="1033" y="944"/>
                    <a:pt x="924" y="1410"/>
                  </a:cubicBezTo>
                  <a:cubicBezTo>
                    <a:pt x="884" y="1649"/>
                    <a:pt x="835" y="1878"/>
                    <a:pt x="775" y="2105"/>
                  </a:cubicBezTo>
                  <a:lnTo>
                    <a:pt x="557" y="2781"/>
                  </a:lnTo>
                  <a:cubicBezTo>
                    <a:pt x="517" y="2890"/>
                    <a:pt x="487" y="2999"/>
                    <a:pt x="427" y="3109"/>
                  </a:cubicBezTo>
                  <a:lnTo>
                    <a:pt x="279" y="3426"/>
                  </a:lnTo>
                  <a:lnTo>
                    <a:pt x="129" y="3734"/>
                  </a:lnTo>
                  <a:lnTo>
                    <a:pt x="30" y="3923"/>
                  </a:lnTo>
                  <a:lnTo>
                    <a:pt x="1" y="3982"/>
                  </a:lnTo>
                  <a:cubicBezTo>
                    <a:pt x="1" y="4002"/>
                    <a:pt x="30" y="4012"/>
                    <a:pt x="50" y="4022"/>
                  </a:cubicBezTo>
                  <a:lnTo>
                    <a:pt x="140" y="4102"/>
                  </a:lnTo>
                  <a:cubicBezTo>
                    <a:pt x="318" y="4250"/>
                    <a:pt x="497" y="4399"/>
                    <a:pt x="665" y="4558"/>
                  </a:cubicBezTo>
                  <a:cubicBezTo>
                    <a:pt x="835" y="4707"/>
                    <a:pt x="1003" y="4866"/>
                    <a:pt x="1172" y="5025"/>
                  </a:cubicBezTo>
                  <a:lnTo>
                    <a:pt x="1331" y="4826"/>
                  </a:lnTo>
                  <a:cubicBezTo>
                    <a:pt x="1152" y="4687"/>
                    <a:pt x="974" y="4539"/>
                    <a:pt x="795" y="4399"/>
                  </a:cubicBezTo>
                  <a:lnTo>
                    <a:pt x="229" y="3982"/>
                  </a:lnTo>
                  <a:lnTo>
                    <a:pt x="189" y="3952"/>
                  </a:lnTo>
                  <a:cubicBezTo>
                    <a:pt x="179" y="3952"/>
                    <a:pt x="179" y="3952"/>
                    <a:pt x="169" y="3943"/>
                  </a:cubicBezTo>
                  <a:lnTo>
                    <a:pt x="179" y="3923"/>
                  </a:lnTo>
                  <a:lnTo>
                    <a:pt x="239" y="3793"/>
                  </a:lnTo>
                  <a:lnTo>
                    <a:pt x="387" y="3476"/>
                  </a:lnTo>
                  <a:lnTo>
                    <a:pt x="537" y="3158"/>
                  </a:lnTo>
                  <a:cubicBezTo>
                    <a:pt x="586" y="3049"/>
                    <a:pt x="616" y="2930"/>
                    <a:pt x="665" y="2820"/>
                  </a:cubicBezTo>
                  <a:lnTo>
                    <a:pt x="894" y="2156"/>
                  </a:lnTo>
                  <a:cubicBezTo>
                    <a:pt x="963" y="1927"/>
                    <a:pt x="1023" y="1699"/>
                    <a:pt x="1082" y="1470"/>
                  </a:cubicBezTo>
                  <a:cubicBezTo>
                    <a:pt x="1221" y="1013"/>
                    <a:pt x="1311" y="537"/>
                    <a:pt x="1411" y="80"/>
                  </a:cubicBezTo>
                  <a:lnTo>
                    <a:pt x="11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5592775" y="1059000"/>
              <a:ext cx="114475" cy="68050"/>
            </a:xfrm>
            <a:custGeom>
              <a:avLst/>
              <a:gdLst/>
              <a:ahLst/>
              <a:cxnLst/>
              <a:rect l="l" t="t" r="r" b="b"/>
              <a:pathLst>
                <a:path w="4579" h="2722" extrusionOk="0">
                  <a:moveTo>
                    <a:pt x="80" y="1"/>
                  </a:moveTo>
                  <a:lnTo>
                    <a:pt x="1" y="239"/>
                  </a:lnTo>
                  <a:cubicBezTo>
                    <a:pt x="210" y="299"/>
                    <a:pt x="408" y="368"/>
                    <a:pt x="607" y="427"/>
                  </a:cubicBezTo>
                  <a:cubicBezTo>
                    <a:pt x="805" y="487"/>
                    <a:pt x="1004" y="577"/>
                    <a:pt x="1203" y="646"/>
                  </a:cubicBezTo>
                  <a:cubicBezTo>
                    <a:pt x="1401" y="725"/>
                    <a:pt x="1589" y="815"/>
                    <a:pt x="1788" y="904"/>
                  </a:cubicBezTo>
                  <a:cubicBezTo>
                    <a:pt x="1987" y="994"/>
                    <a:pt x="2165" y="1103"/>
                    <a:pt x="2354" y="1202"/>
                  </a:cubicBezTo>
                  <a:cubicBezTo>
                    <a:pt x="2543" y="1312"/>
                    <a:pt x="2721" y="1431"/>
                    <a:pt x="2910" y="1540"/>
                  </a:cubicBezTo>
                  <a:cubicBezTo>
                    <a:pt x="3089" y="1659"/>
                    <a:pt x="3257" y="1788"/>
                    <a:pt x="3427" y="1907"/>
                  </a:cubicBezTo>
                  <a:cubicBezTo>
                    <a:pt x="3595" y="2036"/>
                    <a:pt x="3764" y="2175"/>
                    <a:pt x="3933" y="2304"/>
                  </a:cubicBezTo>
                  <a:lnTo>
                    <a:pt x="4161" y="2523"/>
                  </a:lnTo>
                  <a:cubicBezTo>
                    <a:pt x="4201" y="2552"/>
                    <a:pt x="4250" y="2592"/>
                    <a:pt x="4290" y="2622"/>
                  </a:cubicBezTo>
                  <a:lnTo>
                    <a:pt x="4409" y="2721"/>
                  </a:lnTo>
                  <a:lnTo>
                    <a:pt x="4578" y="2513"/>
                  </a:lnTo>
                  <a:lnTo>
                    <a:pt x="4439" y="2424"/>
                  </a:lnTo>
                  <a:cubicBezTo>
                    <a:pt x="4389" y="2393"/>
                    <a:pt x="4350" y="2374"/>
                    <a:pt x="4310" y="2334"/>
                  </a:cubicBezTo>
                  <a:lnTo>
                    <a:pt x="4052" y="2146"/>
                  </a:lnTo>
                  <a:lnTo>
                    <a:pt x="3516" y="1788"/>
                  </a:lnTo>
                  <a:lnTo>
                    <a:pt x="2970" y="1440"/>
                  </a:lnTo>
                  <a:lnTo>
                    <a:pt x="2414" y="1113"/>
                  </a:lnTo>
                  <a:lnTo>
                    <a:pt x="1838" y="795"/>
                  </a:lnTo>
                  <a:cubicBezTo>
                    <a:pt x="1649" y="705"/>
                    <a:pt x="1461" y="606"/>
                    <a:pt x="1262" y="507"/>
                  </a:cubicBezTo>
                  <a:cubicBezTo>
                    <a:pt x="1064" y="418"/>
                    <a:pt x="874" y="319"/>
                    <a:pt x="676" y="239"/>
                  </a:cubicBezTo>
                  <a:cubicBezTo>
                    <a:pt x="477" y="160"/>
                    <a:pt x="279" y="70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5585325" y="1082350"/>
              <a:ext cx="106025" cy="63300"/>
            </a:xfrm>
            <a:custGeom>
              <a:avLst/>
              <a:gdLst/>
              <a:ahLst/>
              <a:cxnLst/>
              <a:rect l="l" t="t" r="r" b="b"/>
              <a:pathLst>
                <a:path w="4241" h="2532" extrusionOk="0">
                  <a:moveTo>
                    <a:pt x="80" y="0"/>
                  </a:moveTo>
                  <a:lnTo>
                    <a:pt x="1" y="239"/>
                  </a:lnTo>
                  <a:cubicBezTo>
                    <a:pt x="190" y="288"/>
                    <a:pt x="369" y="358"/>
                    <a:pt x="557" y="417"/>
                  </a:cubicBezTo>
                  <a:cubicBezTo>
                    <a:pt x="746" y="477"/>
                    <a:pt x="925" y="546"/>
                    <a:pt x="1103" y="616"/>
                  </a:cubicBezTo>
                  <a:cubicBezTo>
                    <a:pt x="1292" y="685"/>
                    <a:pt x="1470" y="775"/>
                    <a:pt x="1649" y="854"/>
                  </a:cubicBezTo>
                  <a:cubicBezTo>
                    <a:pt x="1828" y="943"/>
                    <a:pt x="1997" y="1033"/>
                    <a:pt x="2176" y="1132"/>
                  </a:cubicBezTo>
                  <a:cubicBezTo>
                    <a:pt x="2344" y="1231"/>
                    <a:pt x="2513" y="1331"/>
                    <a:pt x="2682" y="1440"/>
                  </a:cubicBezTo>
                  <a:cubicBezTo>
                    <a:pt x="2841" y="1549"/>
                    <a:pt x="2999" y="1668"/>
                    <a:pt x="3169" y="1777"/>
                  </a:cubicBezTo>
                  <a:cubicBezTo>
                    <a:pt x="3317" y="1907"/>
                    <a:pt x="3467" y="2026"/>
                    <a:pt x="3625" y="2154"/>
                  </a:cubicBezTo>
                  <a:lnTo>
                    <a:pt x="3844" y="2353"/>
                  </a:lnTo>
                  <a:cubicBezTo>
                    <a:pt x="3873" y="2383"/>
                    <a:pt x="3913" y="2413"/>
                    <a:pt x="3953" y="2443"/>
                  </a:cubicBezTo>
                  <a:lnTo>
                    <a:pt x="4062" y="2532"/>
                  </a:lnTo>
                  <a:lnTo>
                    <a:pt x="4241" y="2324"/>
                  </a:lnTo>
                  <a:lnTo>
                    <a:pt x="4102" y="2244"/>
                  </a:lnTo>
                  <a:cubicBezTo>
                    <a:pt x="4062" y="2224"/>
                    <a:pt x="4023" y="2194"/>
                    <a:pt x="3983" y="2165"/>
                  </a:cubicBezTo>
                  <a:lnTo>
                    <a:pt x="3745" y="1996"/>
                  </a:lnTo>
                  <a:cubicBezTo>
                    <a:pt x="3575" y="1876"/>
                    <a:pt x="3416" y="1768"/>
                    <a:pt x="3248" y="1658"/>
                  </a:cubicBezTo>
                  <a:lnTo>
                    <a:pt x="2741" y="1340"/>
                  </a:lnTo>
                  <a:lnTo>
                    <a:pt x="2225" y="1033"/>
                  </a:lnTo>
                  <a:lnTo>
                    <a:pt x="1699" y="745"/>
                  </a:lnTo>
                  <a:cubicBezTo>
                    <a:pt x="1520" y="665"/>
                    <a:pt x="1351" y="566"/>
                    <a:pt x="1163" y="477"/>
                  </a:cubicBezTo>
                  <a:cubicBezTo>
                    <a:pt x="984" y="397"/>
                    <a:pt x="806" y="308"/>
                    <a:pt x="627" y="228"/>
                  </a:cubicBezTo>
                  <a:cubicBezTo>
                    <a:pt x="438" y="149"/>
                    <a:pt x="259" y="69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5717650" y="931175"/>
              <a:ext cx="34025" cy="22850"/>
            </a:xfrm>
            <a:custGeom>
              <a:avLst/>
              <a:gdLst/>
              <a:ahLst/>
              <a:cxnLst/>
              <a:rect l="l" t="t" r="r" b="b"/>
              <a:pathLst>
                <a:path w="1361" h="914" extrusionOk="0">
                  <a:moveTo>
                    <a:pt x="0" y="0"/>
                  </a:moveTo>
                  <a:lnTo>
                    <a:pt x="0" y="269"/>
                  </a:lnTo>
                  <a:cubicBezTo>
                    <a:pt x="20" y="283"/>
                    <a:pt x="40" y="286"/>
                    <a:pt x="61" y="286"/>
                  </a:cubicBezTo>
                  <a:cubicBezTo>
                    <a:pt x="71" y="286"/>
                    <a:pt x="82" y="285"/>
                    <a:pt x="92" y="285"/>
                  </a:cubicBezTo>
                  <a:cubicBezTo>
                    <a:pt x="104" y="285"/>
                    <a:pt x="116" y="286"/>
                    <a:pt x="129" y="288"/>
                  </a:cubicBezTo>
                  <a:cubicBezTo>
                    <a:pt x="179" y="308"/>
                    <a:pt x="239" y="328"/>
                    <a:pt x="288" y="348"/>
                  </a:cubicBezTo>
                  <a:cubicBezTo>
                    <a:pt x="398" y="388"/>
                    <a:pt x="506" y="437"/>
                    <a:pt x="616" y="496"/>
                  </a:cubicBezTo>
                  <a:cubicBezTo>
                    <a:pt x="725" y="547"/>
                    <a:pt x="824" y="616"/>
                    <a:pt x="914" y="686"/>
                  </a:cubicBezTo>
                  <a:cubicBezTo>
                    <a:pt x="963" y="715"/>
                    <a:pt x="993" y="755"/>
                    <a:pt x="1033" y="794"/>
                  </a:cubicBezTo>
                  <a:cubicBezTo>
                    <a:pt x="1073" y="834"/>
                    <a:pt x="1093" y="874"/>
                    <a:pt x="1113" y="914"/>
                  </a:cubicBezTo>
                  <a:lnTo>
                    <a:pt x="1360" y="755"/>
                  </a:lnTo>
                  <a:cubicBezTo>
                    <a:pt x="1291" y="715"/>
                    <a:pt x="1232" y="666"/>
                    <a:pt x="1172" y="636"/>
                  </a:cubicBezTo>
                  <a:lnTo>
                    <a:pt x="1003" y="547"/>
                  </a:lnTo>
                  <a:cubicBezTo>
                    <a:pt x="884" y="496"/>
                    <a:pt x="775" y="437"/>
                    <a:pt x="665" y="388"/>
                  </a:cubicBezTo>
                  <a:cubicBezTo>
                    <a:pt x="566" y="338"/>
                    <a:pt x="467" y="278"/>
                    <a:pt x="367" y="209"/>
                  </a:cubicBezTo>
                  <a:cubicBezTo>
                    <a:pt x="308" y="169"/>
                    <a:pt x="259" y="139"/>
                    <a:pt x="209" y="99"/>
                  </a:cubicBezTo>
                  <a:cubicBezTo>
                    <a:pt x="149" y="70"/>
                    <a:pt x="70" y="2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5642675" y="1029225"/>
              <a:ext cx="43725" cy="51650"/>
            </a:xfrm>
            <a:custGeom>
              <a:avLst/>
              <a:gdLst/>
              <a:ahLst/>
              <a:cxnLst/>
              <a:rect l="l" t="t" r="r" b="b"/>
              <a:pathLst>
                <a:path w="1749" h="2066" extrusionOk="0">
                  <a:moveTo>
                    <a:pt x="1619" y="209"/>
                  </a:moveTo>
                  <a:lnTo>
                    <a:pt x="1629" y="239"/>
                  </a:lnTo>
                  <a:lnTo>
                    <a:pt x="1629" y="328"/>
                  </a:lnTo>
                  <a:lnTo>
                    <a:pt x="1629" y="398"/>
                  </a:lnTo>
                  <a:cubicBezTo>
                    <a:pt x="1629" y="427"/>
                    <a:pt x="1619" y="457"/>
                    <a:pt x="1619" y="487"/>
                  </a:cubicBezTo>
                  <a:cubicBezTo>
                    <a:pt x="1599" y="606"/>
                    <a:pt x="1579" y="725"/>
                    <a:pt x="1550" y="834"/>
                  </a:cubicBezTo>
                  <a:cubicBezTo>
                    <a:pt x="1500" y="1082"/>
                    <a:pt x="1490" y="1311"/>
                    <a:pt x="1451" y="1539"/>
                  </a:cubicBezTo>
                  <a:lnTo>
                    <a:pt x="1400" y="1817"/>
                  </a:lnTo>
                  <a:cubicBezTo>
                    <a:pt x="1400" y="1827"/>
                    <a:pt x="1400" y="1857"/>
                    <a:pt x="1391" y="1857"/>
                  </a:cubicBezTo>
                  <a:lnTo>
                    <a:pt x="1361" y="1827"/>
                  </a:lnTo>
                  <a:lnTo>
                    <a:pt x="1261" y="1777"/>
                  </a:lnTo>
                  <a:cubicBezTo>
                    <a:pt x="972" y="1600"/>
                    <a:pt x="676" y="1430"/>
                    <a:pt x="357" y="1303"/>
                  </a:cubicBezTo>
                  <a:lnTo>
                    <a:pt x="357" y="1303"/>
                  </a:lnTo>
                  <a:cubicBezTo>
                    <a:pt x="454" y="1206"/>
                    <a:pt x="553" y="1110"/>
                    <a:pt x="656" y="1013"/>
                  </a:cubicBezTo>
                  <a:lnTo>
                    <a:pt x="904" y="775"/>
                  </a:lnTo>
                  <a:lnTo>
                    <a:pt x="1182" y="546"/>
                  </a:lnTo>
                  <a:lnTo>
                    <a:pt x="1460" y="328"/>
                  </a:lnTo>
                  <a:lnTo>
                    <a:pt x="1559" y="259"/>
                  </a:lnTo>
                  <a:lnTo>
                    <a:pt x="1599" y="228"/>
                  </a:lnTo>
                  <a:lnTo>
                    <a:pt x="1619" y="209"/>
                  </a:lnTo>
                  <a:close/>
                  <a:moveTo>
                    <a:pt x="1729" y="0"/>
                  </a:moveTo>
                  <a:cubicBezTo>
                    <a:pt x="1709" y="10"/>
                    <a:pt x="1689" y="20"/>
                    <a:pt x="1678" y="30"/>
                  </a:cubicBezTo>
                  <a:lnTo>
                    <a:pt x="1570" y="100"/>
                  </a:lnTo>
                  <a:lnTo>
                    <a:pt x="1381" y="228"/>
                  </a:lnTo>
                  <a:lnTo>
                    <a:pt x="1093" y="427"/>
                  </a:lnTo>
                  <a:lnTo>
                    <a:pt x="815" y="636"/>
                  </a:lnTo>
                  <a:lnTo>
                    <a:pt x="537" y="854"/>
                  </a:lnTo>
                  <a:lnTo>
                    <a:pt x="1" y="1301"/>
                  </a:lnTo>
                  <a:lnTo>
                    <a:pt x="82" y="1392"/>
                  </a:lnTo>
                  <a:lnTo>
                    <a:pt x="82" y="1392"/>
                  </a:lnTo>
                  <a:lnTo>
                    <a:pt x="60" y="1470"/>
                  </a:lnTo>
                  <a:cubicBezTo>
                    <a:pt x="447" y="1559"/>
                    <a:pt x="825" y="1708"/>
                    <a:pt x="1192" y="1907"/>
                  </a:cubicBezTo>
                  <a:lnTo>
                    <a:pt x="1371" y="2006"/>
                  </a:lnTo>
                  <a:cubicBezTo>
                    <a:pt x="1371" y="2006"/>
                    <a:pt x="1400" y="2016"/>
                    <a:pt x="1420" y="2026"/>
                  </a:cubicBezTo>
                  <a:cubicBezTo>
                    <a:pt x="1451" y="2046"/>
                    <a:pt x="1470" y="2055"/>
                    <a:pt x="1470" y="2055"/>
                  </a:cubicBezTo>
                  <a:lnTo>
                    <a:pt x="1480" y="2066"/>
                  </a:lnTo>
                  <a:cubicBezTo>
                    <a:pt x="1490" y="2066"/>
                    <a:pt x="1490" y="2055"/>
                    <a:pt x="1490" y="2055"/>
                  </a:cubicBezTo>
                  <a:lnTo>
                    <a:pt x="1490" y="2016"/>
                  </a:lnTo>
                  <a:lnTo>
                    <a:pt x="1500" y="1956"/>
                  </a:lnTo>
                  <a:cubicBezTo>
                    <a:pt x="1500" y="1956"/>
                    <a:pt x="1520" y="1857"/>
                    <a:pt x="1530" y="1748"/>
                  </a:cubicBezTo>
                  <a:cubicBezTo>
                    <a:pt x="1550" y="1649"/>
                    <a:pt x="1559" y="1549"/>
                    <a:pt x="1559" y="1549"/>
                  </a:cubicBezTo>
                  <a:cubicBezTo>
                    <a:pt x="1599" y="1321"/>
                    <a:pt x="1609" y="1082"/>
                    <a:pt x="1659" y="854"/>
                  </a:cubicBezTo>
                  <a:cubicBezTo>
                    <a:pt x="1678" y="735"/>
                    <a:pt x="1709" y="626"/>
                    <a:pt x="1729" y="506"/>
                  </a:cubicBezTo>
                  <a:cubicBezTo>
                    <a:pt x="1729" y="477"/>
                    <a:pt x="1738" y="447"/>
                    <a:pt x="1738" y="417"/>
                  </a:cubicBezTo>
                  <a:lnTo>
                    <a:pt x="1748" y="308"/>
                  </a:lnTo>
                  <a:cubicBezTo>
                    <a:pt x="1748" y="228"/>
                    <a:pt x="1748" y="139"/>
                    <a:pt x="1738" y="60"/>
                  </a:cubicBezTo>
                  <a:lnTo>
                    <a:pt x="17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5746450" y="1050800"/>
              <a:ext cx="124125" cy="50175"/>
            </a:xfrm>
            <a:custGeom>
              <a:avLst/>
              <a:gdLst/>
              <a:ahLst/>
              <a:cxnLst/>
              <a:rect l="l" t="t" r="r" b="b"/>
              <a:pathLst>
                <a:path w="4965" h="2007" extrusionOk="0">
                  <a:moveTo>
                    <a:pt x="4835" y="1"/>
                  </a:moveTo>
                  <a:cubicBezTo>
                    <a:pt x="4398" y="170"/>
                    <a:pt x="3952" y="329"/>
                    <a:pt x="3525" y="537"/>
                  </a:cubicBezTo>
                  <a:lnTo>
                    <a:pt x="2869" y="835"/>
                  </a:lnTo>
                  <a:lnTo>
                    <a:pt x="2244" y="1172"/>
                  </a:lnTo>
                  <a:cubicBezTo>
                    <a:pt x="2145" y="1232"/>
                    <a:pt x="2035" y="1272"/>
                    <a:pt x="1936" y="1342"/>
                  </a:cubicBezTo>
                  <a:lnTo>
                    <a:pt x="1648" y="1540"/>
                  </a:lnTo>
                  <a:lnTo>
                    <a:pt x="1351" y="1739"/>
                  </a:lnTo>
                  <a:lnTo>
                    <a:pt x="1231" y="1818"/>
                  </a:lnTo>
                  <a:lnTo>
                    <a:pt x="1221" y="1828"/>
                  </a:lnTo>
                  <a:cubicBezTo>
                    <a:pt x="1212" y="1828"/>
                    <a:pt x="1212" y="1818"/>
                    <a:pt x="1201" y="1818"/>
                  </a:cubicBezTo>
                  <a:lnTo>
                    <a:pt x="1172" y="1779"/>
                  </a:lnTo>
                  <a:lnTo>
                    <a:pt x="675" y="1282"/>
                  </a:lnTo>
                  <a:cubicBezTo>
                    <a:pt x="497" y="1133"/>
                    <a:pt x="327" y="974"/>
                    <a:pt x="159" y="815"/>
                  </a:cubicBezTo>
                  <a:lnTo>
                    <a:pt x="0" y="1014"/>
                  </a:lnTo>
                  <a:lnTo>
                    <a:pt x="536" y="1431"/>
                  </a:lnTo>
                  <a:cubicBezTo>
                    <a:pt x="715" y="1580"/>
                    <a:pt x="884" y="1729"/>
                    <a:pt x="1062" y="1878"/>
                  </a:cubicBezTo>
                  <a:lnTo>
                    <a:pt x="1162" y="1967"/>
                  </a:lnTo>
                  <a:cubicBezTo>
                    <a:pt x="1172" y="1977"/>
                    <a:pt x="1192" y="2007"/>
                    <a:pt x="1201" y="2007"/>
                  </a:cubicBezTo>
                  <a:lnTo>
                    <a:pt x="1261" y="1967"/>
                  </a:lnTo>
                  <a:lnTo>
                    <a:pt x="1430" y="1838"/>
                  </a:lnTo>
                  <a:lnTo>
                    <a:pt x="1718" y="1640"/>
                  </a:lnTo>
                  <a:lnTo>
                    <a:pt x="2006" y="1441"/>
                  </a:lnTo>
                  <a:cubicBezTo>
                    <a:pt x="2095" y="1371"/>
                    <a:pt x="2204" y="1322"/>
                    <a:pt x="2304" y="1272"/>
                  </a:cubicBezTo>
                  <a:lnTo>
                    <a:pt x="2939" y="945"/>
                  </a:lnTo>
                  <a:cubicBezTo>
                    <a:pt x="3147" y="855"/>
                    <a:pt x="3376" y="766"/>
                    <a:pt x="3595" y="686"/>
                  </a:cubicBezTo>
                  <a:cubicBezTo>
                    <a:pt x="4041" y="508"/>
                    <a:pt x="4508" y="408"/>
                    <a:pt x="4965" y="289"/>
                  </a:cubicBezTo>
                  <a:lnTo>
                    <a:pt x="48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5823400" y="1078875"/>
              <a:ext cx="70025" cy="116675"/>
            </a:xfrm>
            <a:custGeom>
              <a:avLst/>
              <a:gdLst/>
              <a:ahLst/>
              <a:cxnLst/>
              <a:rect l="l" t="t" r="r" b="b"/>
              <a:pathLst>
                <a:path w="2801" h="4667" extrusionOk="0">
                  <a:moveTo>
                    <a:pt x="2552" y="0"/>
                  </a:moveTo>
                  <a:cubicBezTo>
                    <a:pt x="2333" y="427"/>
                    <a:pt x="2115" y="854"/>
                    <a:pt x="1847" y="1241"/>
                  </a:cubicBezTo>
                  <a:cubicBezTo>
                    <a:pt x="1718" y="1440"/>
                    <a:pt x="1579" y="1638"/>
                    <a:pt x="1440" y="1827"/>
                  </a:cubicBezTo>
                  <a:lnTo>
                    <a:pt x="983" y="2363"/>
                  </a:lnTo>
                  <a:cubicBezTo>
                    <a:pt x="903" y="2452"/>
                    <a:pt x="834" y="2542"/>
                    <a:pt x="745" y="2622"/>
                  </a:cubicBezTo>
                  <a:lnTo>
                    <a:pt x="486" y="2850"/>
                  </a:lnTo>
                  <a:lnTo>
                    <a:pt x="219" y="3088"/>
                  </a:lnTo>
                  <a:lnTo>
                    <a:pt x="60" y="3217"/>
                  </a:lnTo>
                  <a:lnTo>
                    <a:pt x="10" y="3267"/>
                  </a:lnTo>
                  <a:cubicBezTo>
                    <a:pt x="0" y="3277"/>
                    <a:pt x="30" y="3306"/>
                    <a:pt x="30" y="3317"/>
                  </a:cubicBezTo>
                  <a:lnTo>
                    <a:pt x="89" y="3436"/>
                  </a:lnTo>
                  <a:cubicBezTo>
                    <a:pt x="318" y="3833"/>
                    <a:pt x="506" y="4259"/>
                    <a:pt x="695" y="4667"/>
                  </a:cubicBezTo>
                  <a:lnTo>
                    <a:pt x="914" y="4557"/>
                  </a:lnTo>
                  <a:cubicBezTo>
                    <a:pt x="695" y="4151"/>
                    <a:pt x="477" y="3743"/>
                    <a:pt x="219" y="3356"/>
                  </a:cubicBezTo>
                  <a:lnTo>
                    <a:pt x="189" y="3317"/>
                  </a:lnTo>
                  <a:cubicBezTo>
                    <a:pt x="189" y="3306"/>
                    <a:pt x="179" y="3297"/>
                    <a:pt x="179" y="3297"/>
                  </a:cubicBezTo>
                  <a:lnTo>
                    <a:pt x="199" y="3286"/>
                  </a:lnTo>
                  <a:lnTo>
                    <a:pt x="298" y="3187"/>
                  </a:lnTo>
                  <a:lnTo>
                    <a:pt x="566" y="2939"/>
                  </a:lnTo>
                  <a:lnTo>
                    <a:pt x="824" y="2701"/>
                  </a:lnTo>
                  <a:cubicBezTo>
                    <a:pt x="914" y="2622"/>
                    <a:pt x="983" y="2532"/>
                    <a:pt x="1062" y="2443"/>
                  </a:cubicBezTo>
                  <a:lnTo>
                    <a:pt x="1539" y="1916"/>
                  </a:lnTo>
                  <a:cubicBezTo>
                    <a:pt x="1688" y="1728"/>
                    <a:pt x="1827" y="1539"/>
                    <a:pt x="1976" y="1351"/>
                  </a:cubicBezTo>
                  <a:cubicBezTo>
                    <a:pt x="2274" y="983"/>
                    <a:pt x="2532" y="576"/>
                    <a:pt x="2800" y="199"/>
                  </a:cubicBezTo>
                  <a:lnTo>
                    <a:pt x="255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5703000" y="1122050"/>
              <a:ext cx="84175" cy="104025"/>
            </a:xfrm>
            <a:custGeom>
              <a:avLst/>
              <a:gdLst/>
              <a:ahLst/>
              <a:cxnLst/>
              <a:rect l="l" t="t" r="r" b="b"/>
              <a:pathLst>
                <a:path w="3367" h="4161" extrusionOk="0">
                  <a:moveTo>
                    <a:pt x="169" y="1"/>
                  </a:moveTo>
                  <a:lnTo>
                    <a:pt x="0" y="189"/>
                  </a:lnTo>
                  <a:cubicBezTo>
                    <a:pt x="169" y="319"/>
                    <a:pt x="328" y="458"/>
                    <a:pt x="487" y="597"/>
                  </a:cubicBezTo>
                  <a:cubicBezTo>
                    <a:pt x="646" y="736"/>
                    <a:pt x="805" y="884"/>
                    <a:pt x="953" y="1023"/>
                  </a:cubicBezTo>
                  <a:cubicBezTo>
                    <a:pt x="1103" y="1182"/>
                    <a:pt x="1251" y="1331"/>
                    <a:pt x="1401" y="1490"/>
                  </a:cubicBezTo>
                  <a:cubicBezTo>
                    <a:pt x="1540" y="1649"/>
                    <a:pt x="1679" y="1818"/>
                    <a:pt x="1807" y="1987"/>
                  </a:cubicBezTo>
                  <a:cubicBezTo>
                    <a:pt x="1937" y="2155"/>
                    <a:pt x="2076" y="2324"/>
                    <a:pt x="2195" y="2503"/>
                  </a:cubicBezTo>
                  <a:cubicBezTo>
                    <a:pt x="2304" y="2682"/>
                    <a:pt x="2423" y="2860"/>
                    <a:pt x="2533" y="3039"/>
                  </a:cubicBezTo>
                  <a:cubicBezTo>
                    <a:pt x="2632" y="3227"/>
                    <a:pt x="2741" y="3406"/>
                    <a:pt x="2840" y="3595"/>
                  </a:cubicBezTo>
                  <a:lnTo>
                    <a:pt x="2979" y="3883"/>
                  </a:lnTo>
                  <a:cubicBezTo>
                    <a:pt x="2999" y="3933"/>
                    <a:pt x="3029" y="3982"/>
                    <a:pt x="3058" y="4022"/>
                  </a:cubicBezTo>
                  <a:cubicBezTo>
                    <a:pt x="3058" y="4022"/>
                    <a:pt x="3078" y="4062"/>
                    <a:pt x="3089" y="4092"/>
                  </a:cubicBezTo>
                  <a:cubicBezTo>
                    <a:pt x="3108" y="4121"/>
                    <a:pt x="3128" y="4161"/>
                    <a:pt x="3128" y="4161"/>
                  </a:cubicBezTo>
                  <a:lnTo>
                    <a:pt x="3367" y="4032"/>
                  </a:lnTo>
                  <a:cubicBezTo>
                    <a:pt x="3367" y="4032"/>
                    <a:pt x="3336" y="4002"/>
                    <a:pt x="3317" y="3962"/>
                  </a:cubicBezTo>
                  <a:cubicBezTo>
                    <a:pt x="3297" y="3933"/>
                    <a:pt x="3267" y="3893"/>
                    <a:pt x="3267" y="3893"/>
                  </a:cubicBezTo>
                  <a:lnTo>
                    <a:pt x="3178" y="3774"/>
                  </a:lnTo>
                  <a:lnTo>
                    <a:pt x="3009" y="3496"/>
                  </a:lnTo>
                  <a:cubicBezTo>
                    <a:pt x="2900" y="3317"/>
                    <a:pt x="2780" y="3139"/>
                    <a:pt x="2661" y="2960"/>
                  </a:cubicBezTo>
                  <a:cubicBezTo>
                    <a:pt x="2542" y="2781"/>
                    <a:pt x="2413" y="2612"/>
                    <a:pt x="2284" y="2433"/>
                  </a:cubicBezTo>
                  <a:lnTo>
                    <a:pt x="1897" y="1917"/>
                  </a:lnTo>
                  <a:lnTo>
                    <a:pt x="1490" y="1411"/>
                  </a:lnTo>
                  <a:lnTo>
                    <a:pt x="1063" y="924"/>
                  </a:lnTo>
                  <a:cubicBezTo>
                    <a:pt x="914" y="765"/>
                    <a:pt x="775" y="606"/>
                    <a:pt x="626" y="447"/>
                  </a:cubicBezTo>
                  <a:cubicBezTo>
                    <a:pt x="477" y="299"/>
                    <a:pt x="318" y="149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5687100" y="1140675"/>
              <a:ext cx="77975" cy="96600"/>
            </a:xfrm>
            <a:custGeom>
              <a:avLst/>
              <a:gdLst/>
              <a:ahLst/>
              <a:cxnLst/>
              <a:rect l="l" t="t" r="r" b="b"/>
              <a:pathLst>
                <a:path w="3119" h="3864" extrusionOk="0">
                  <a:moveTo>
                    <a:pt x="160" y="0"/>
                  </a:moveTo>
                  <a:lnTo>
                    <a:pt x="1" y="189"/>
                  </a:lnTo>
                  <a:cubicBezTo>
                    <a:pt x="150" y="318"/>
                    <a:pt x="299" y="437"/>
                    <a:pt x="448" y="567"/>
                  </a:cubicBezTo>
                  <a:cubicBezTo>
                    <a:pt x="597" y="695"/>
                    <a:pt x="736" y="834"/>
                    <a:pt x="885" y="964"/>
                  </a:cubicBezTo>
                  <a:cubicBezTo>
                    <a:pt x="1024" y="1103"/>
                    <a:pt x="1163" y="1242"/>
                    <a:pt x="1292" y="1390"/>
                  </a:cubicBezTo>
                  <a:cubicBezTo>
                    <a:pt x="1421" y="1540"/>
                    <a:pt x="1550" y="1688"/>
                    <a:pt x="1679" y="1847"/>
                  </a:cubicBezTo>
                  <a:cubicBezTo>
                    <a:pt x="1788" y="2006"/>
                    <a:pt x="1917" y="2165"/>
                    <a:pt x="2026" y="2324"/>
                  </a:cubicBezTo>
                  <a:cubicBezTo>
                    <a:pt x="2126" y="2493"/>
                    <a:pt x="2245" y="2652"/>
                    <a:pt x="2344" y="2830"/>
                  </a:cubicBezTo>
                  <a:cubicBezTo>
                    <a:pt x="2434" y="2999"/>
                    <a:pt x="2533" y="3168"/>
                    <a:pt x="2622" y="3347"/>
                  </a:cubicBezTo>
                  <a:lnTo>
                    <a:pt x="2752" y="3605"/>
                  </a:lnTo>
                  <a:cubicBezTo>
                    <a:pt x="2771" y="3654"/>
                    <a:pt x="2791" y="3694"/>
                    <a:pt x="2821" y="3744"/>
                  </a:cubicBezTo>
                  <a:cubicBezTo>
                    <a:pt x="2821" y="3744"/>
                    <a:pt x="2841" y="3773"/>
                    <a:pt x="2851" y="3803"/>
                  </a:cubicBezTo>
                  <a:cubicBezTo>
                    <a:pt x="2871" y="3833"/>
                    <a:pt x="2880" y="3863"/>
                    <a:pt x="2880" y="3863"/>
                  </a:cubicBezTo>
                  <a:lnTo>
                    <a:pt x="3119" y="3744"/>
                  </a:lnTo>
                  <a:cubicBezTo>
                    <a:pt x="3119" y="3744"/>
                    <a:pt x="3099" y="3704"/>
                    <a:pt x="3079" y="3674"/>
                  </a:cubicBezTo>
                  <a:cubicBezTo>
                    <a:pt x="3059" y="3645"/>
                    <a:pt x="3030" y="3614"/>
                    <a:pt x="3030" y="3614"/>
                  </a:cubicBezTo>
                  <a:cubicBezTo>
                    <a:pt x="3010" y="3575"/>
                    <a:pt x="2980" y="3535"/>
                    <a:pt x="2950" y="3495"/>
                  </a:cubicBezTo>
                  <a:lnTo>
                    <a:pt x="2791" y="3247"/>
                  </a:lnTo>
                  <a:cubicBezTo>
                    <a:pt x="2692" y="3078"/>
                    <a:pt x="2573" y="2910"/>
                    <a:pt x="2463" y="2751"/>
                  </a:cubicBezTo>
                  <a:cubicBezTo>
                    <a:pt x="2354" y="2582"/>
                    <a:pt x="2235" y="2423"/>
                    <a:pt x="2126" y="2254"/>
                  </a:cubicBezTo>
                  <a:lnTo>
                    <a:pt x="1759" y="1778"/>
                  </a:lnTo>
                  <a:lnTo>
                    <a:pt x="1381" y="1311"/>
                  </a:lnTo>
                  <a:lnTo>
                    <a:pt x="994" y="864"/>
                  </a:lnTo>
                  <a:cubicBezTo>
                    <a:pt x="855" y="715"/>
                    <a:pt x="726" y="567"/>
                    <a:pt x="587" y="417"/>
                  </a:cubicBezTo>
                  <a:cubicBezTo>
                    <a:pt x="448" y="278"/>
                    <a:pt x="299" y="139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5866825" y="1050800"/>
              <a:ext cx="26825" cy="31575"/>
            </a:xfrm>
            <a:custGeom>
              <a:avLst/>
              <a:gdLst/>
              <a:ahLst/>
              <a:cxnLst/>
              <a:rect l="l" t="t" r="r" b="b"/>
              <a:pathLst>
                <a:path w="1073" h="1263" extrusionOk="0">
                  <a:moveTo>
                    <a:pt x="100" y="1"/>
                  </a:moveTo>
                  <a:lnTo>
                    <a:pt x="0" y="249"/>
                  </a:lnTo>
                  <a:cubicBezTo>
                    <a:pt x="31" y="289"/>
                    <a:pt x="70" y="289"/>
                    <a:pt x="110" y="319"/>
                  </a:cubicBezTo>
                  <a:cubicBezTo>
                    <a:pt x="159" y="349"/>
                    <a:pt x="199" y="388"/>
                    <a:pt x="239" y="428"/>
                  </a:cubicBezTo>
                  <a:cubicBezTo>
                    <a:pt x="328" y="508"/>
                    <a:pt x="408" y="597"/>
                    <a:pt x="487" y="686"/>
                  </a:cubicBezTo>
                  <a:cubicBezTo>
                    <a:pt x="567" y="786"/>
                    <a:pt x="636" y="875"/>
                    <a:pt x="686" y="974"/>
                  </a:cubicBezTo>
                  <a:cubicBezTo>
                    <a:pt x="715" y="1024"/>
                    <a:pt x="735" y="1073"/>
                    <a:pt x="755" y="1123"/>
                  </a:cubicBezTo>
                  <a:cubicBezTo>
                    <a:pt x="775" y="1172"/>
                    <a:pt x="775" y="1223"/>
                    <a:pt x="785" y="1262"/>
                  </a:cubicBezTo>
                  <a:lnTo>
                    <a:pt x="1073" y="1203"/>
                  </a:lnTo>
                  <a:cubicBezTo>
                    <a:pt x="1033" y="1143"/>
                    <a:pt x="993" y="1084"/>
                    <a:pt x="944" y="1033"/>
                  </a:cubicBezTo>
                  <a:lnTo>
                    <a:pt x="815" y="885"/>
                  </a:lnTo>
                  <a:cubicBezTo>
                    <a:pt x="735" y="795"/>
                    <a:pt x="646" y="706"/>
                    <a:pt x="576" y="616"/>
                  </a:cubicBezTo>
                  <a:cubicBezTo>
                    <a:pt x="497" y="528"/>
                    <a:pt x="428" y="428"/>
                    <a:pt x="368" y="329"/>
                  </a:cubicBezTo>
                  <a:cubicBezTo>
                    <a:pt x="328" y="269"/>
                    <a:pt x="289" y="219"/>
                    <a:pt x="259" y="170"/>
                  </a:cubicBezTo>
                  <a:cubicBezTo>
                    <a:pt x="209" y="110"/>
                    <a:pt x="159" y="41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5750150" y="1129250"/>
              <a:ext cx="52425" cy="45450"/>
            </a:xfrm>
            <a:custGeom>
              <a:avLst/>
              <a:gdLst/>
              <a:ahLst/>
              <a:cxnLst/>
              <a:rect l="l" t="t" r="r" b="b"/>
              <a:pathLst>
                <a:path w="2097" h="1818" extrusionOk="0">
                  <a:moveTo>
                    <a:pt x="1917" y="159"/>
                  </a:moveTo>
                  <a:lnTo>
                    <a:pt x="1917" y="179"/>
                  </a:lnTo>
                  <a:lnTo>
                    <a:pt x="1887" y="269"/>
                  </a:lnTo>
                  <a:lnTo>
                    <a:pt x="1848" y="338"/>
                  </a:lnTo>
                  <a:cubicBezTo>
                    <a:pt x="1838" y="358"/>
                    <a:pt x="1828" y="388"/>
                    <a:pt x="1808" y="408"/>
                  </a:cubicBezTo>
                  <a:cubicBezTo>
                    <a:pt x="1748" y="507"/>
                    <a:pt x="1689" y="607"/>
                    <a:pt x="1620" y="706"/>
                  </a:cubicBezTo>
                  <a:cubicBezTo>
                    <a:pt x="1481" y="914"/>
                    <a:pt x="1381" y="1113"/>
                    <a:pt x="1262" y="1311"/>
                  </a:cubicBezTo>
                  <a:lnTo>
                    <a:pt x="1113" y="1560"/>
                  </a:lnTo>
                  <a:cubicBezTo>
                    <a:pt x="1105" y="1567"/>
                    <a:pt x="1097" y="1582"/>
                    <a:pt x="1089" y="1582"/>
                  </a:cubicBezTo>
                  <a:cubicBezTo>
                    <a:pt x="1087" y="1582"/>
                    <a:pt x="1085" y="1581"/>
                    <a:pt x="1083" y="1580"/>
                  </a:cubicBezTo>
                  <a:lnTo>
                    <a:pt x="1064" y="1549"/>
                  </a:lnTo>
                  <a:lnTo>
                    <a:pt x="994" y="1460"/>
                  </a:lnTo>
                  <a:cubicBezTo>
                    <a:pt x="865" y="1302"/>
                    <a:pt x="746" y="1132"/>
                    <a:pt x="607" y="974"/>
                  </a:cubicBezTo>
                  <a:cubicBezTo>
                    <a:pt x="520" y="874"/>
                    <a:pt x="428" y="774"/>
                    <a:pt x="333" y="682"/>
                  </a:cubicBezTo>
                  <a:lnTo>
                    <a:pt x="333" y="682"/>
                  </a:lnTo>
                  <a:cubicBezTo>
                    <a:pt x="462" y="628"/>
                    <a:pt x="592" y="576"/>
                    <a:pt x="726" y="527"/>
                  </a:cubicBezTo>
                  <a:lnTo>
                    <a:pt x="1053" y="398"/>
                  </a:lnTo>
                  <a:lnTo>
                    <a:pt x="1391" y="298"/>
                  </a:lnTo>
                  <a:lnTo>
                    <a:pt x="1728" y="209"/>
                  </a:lnTo>
                  <a:lnTo>
                    <a:pt x="1848" y="170"/>
                  </a:lnTo>
                  <a:lnTo>
                    <a:pt x="1898" y="159"/>
                  </a:lnTo>
                  <a:close/>
                  <a:moveTo>
                    <a:pt x="2096" y="0"/>
                  </a:moveTo>
                  <a:cubicBezTo>
                    <a:pt x="2076" y="0"/>
                    <a:pt x="2056" y="0"/>
                    <a:pt x="2037" y="11"/>
                  </a:cubicBezTo>
                  <a:lnTo>
                    <a:pt x="1917" y="31"/>
                  </a:lnTo>
                  <a:lnTo>
                    <a:pt x="1699" y="80"/>
                  </a:lnTo>
                  <a:lnTo>
                    <a:pt x="1351" y="159"/>
                  </a:lnTo>
                  <a:lnTo>
                    <a:pt x="1014" y="239"/>
                  </a:lnTo>
                  <a:lnTo>
                    <a:pt x="676" y="338"/>
                  </a:lnTo>
                  <a:cubicBezTo>
                    <a:pt x="458" y="408"/>
                    <a:pt x="230" y="477"/>
                    <a:pt x="11" y="547"/>
                  </a:cubicBezTo>
                  <a:lnTo>
                    <a:pt x="48" y="659"/>
                  </a:lnTo>
                  <a:lnTo>
                    <a:pt x="1" y="715"/>
                  </a:lnTo>
                  <a:cubicBezTo>
                    <a:pt x="31" y="738"/>
                    <a:pt x="61" y="761"/>
                    <a:pt x="90" y="784"/>
                  </a:cubicBezTo>
                  <a:lnTo>
                    <a:pt x="90" y="784"/>
                  </a:lnTo>
                  <a:lnTo>
                    <a:pt x="91" y="785"/>
                  </a:lnTo>
                  <a:cubicBezTo>
                    <a:pt x="91" y="785"/>
                    <a:pt x="91" y="785"/>
                    <a:pt x="91" y="785"/>
                  </a:cubicBezTo>
                  <a:lnTo>
                    <a:pt x="91" y="785"/>
                  </a:lnTo>
                  <a:cubicBezTo>
                    <a:pt x="217" y="884"/>
                    <a:pt x="337" y="991"/>
                    <a:pt x="458" y="1103"/>
                  </a:cubicBezTo>
                  <a:cubicBezTo>
                    <a:pt x="607" y="1242"/>
                    <a:pt x="746" y="1401"/>
                    <a:pt x="875" y="1560"/>
                  </a:cubicBezTo>
                  <a:cubicBezTo>
                    <a:pt x="875" y="1560"/>
                    <a:pt x="914" y="1599"/>
                    <a:pt x="944" y="1639"/>
                  </a:cubicBezTo>
                  <a:cubicBezTo>
                    <a:pt x="974" y="1669"/>
                    <a:pt x="1004" y="1719"/>
                    <a:pt x="1004" y="1719"/>
                  </a:cubicBezTo>
                  <a:lnTo>
                    <a:pt x="1073" y="1808"/>
                  </a:lnTo>
                  <a:lnTo>
                    <a:pt x="1083" y="1818"/>
                  </a:lnTo>
                  <a:cubicBezTo>
                    <a:pt x="1093" y="1818"/>
                    <a:pt x="1093" y="1808"/>
                    <a:pt x="1093" y="1808"/>
                  </a:cubicBezTo>
                  <a:lnTo>
                    <a:pt x="1113" y="1778"/>
                  </a:lnTo>
                  <a:lnTo>
                    <a:pt x="1143" y="1719"/>
                  </a:lnTo>
                  <a:lnTo>
                    <a:pt x="1361" y="1371"/>
                  </a:lnTo>
                  <a:cubicBezTo>
                    <a:pt x="1481" y="1172"/>
                    <a:pt x="1580" y="954"/>
                    <a:pt x="1709" y="765"/>
                  </a:cubicBezTo>
                  <a:cubicBezTo>
                    <a:pt x="1778" y="666"/>
                    <a:pt x="1848" y="567"/>
                    <a:pt x="1907" y="468"/>
                  </a:cubicBezTo>
                  <a:cubicBezTo>
                    <a:pt x="1917" y="437"/>
                    <a:pt x="1937" y="417"/>
                    <a:pt x="1957" y="388"/>
                  </a:cubicBezTo>
                  <a:lnTo>
                    <a:pt x="2006" y="289"/>
                  </a:lnTo>
                  <a:cubicBezTo>
                    <a:pt x="2026" y="219"/>
                    <a:pt x="2066" y="139"/>
                    <a:pt x="2086" y="60"/>
                  </a:cubicBezTo>
                  <a:lnTo>
                    <a:pt x="209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5840775" y="1192800"/>
              <a:ext cx="121650" cy="37250"/>
            </a:xfrm>
            <a:custGeom>
              <a:avLst/>
              <a:gdLst/>
              <a:ahLst/>
              <a:cxnLst/>
              <a:rect l="l" t="t" r="r" b="b"/>
              <a:pathLst>
                <a:path w="4866" h="1490" extrusionOk="0">
                  <a:moveTo>
                    <a:pt x="219" y="0"/>
                  </a:moveTo>
                  <a:lnTo>
                    <a:pt x="0" y="110"/>
                  </a:lnTo>
                  <a:cubicBezTo>
                    <a:pt x="109" y="309"/>
                    <a:pt x="219" y="507"/>
                    <a:pt x="338" y="706"/>
                  </a:cubicBezTo>
                  <a:cubicBezTo>
                    <a:pt x="437" y="914"/>
                    <a:pt x="546" y="1123"/>
                    <a:pt x="656" y="1321"/>
                  </a:cubicBezTo>
                  <a:lnTo>
                    <a:pt x="675" y="1381"/>
                  </a:lnTo>
                  <a:cubicBezTo>
                    <a:pt x="695" y="1410"/>
                    <a:pt x="705" y="1440"/>
                    <a:pt x="705" y="1440"/>
                  </a:cubicBezTo>
                  <a:cubicBezTo>
                    <a:pt x="715" y="1460"/>
                    <a:pt x="715" y="1490"/>
                    <a:pt x="735" y="1490"/>
                  </a:cubicBezTo>
                  <a:lnTo>
                    <a:pt x="804" y="1480"/>
                  </a:lnTo>
                  <a:lnTo>
                    <a:pt x="1003" y="1430"/>
                  </a:lnTo>
                  <a:lnTo>
                    <a:pt x="1340" y="1351"/>
                  </a:lnTo>
                  <a:lnTo>
                    <a:pt x="1688" y="1282"/>
                  </a:lnTo>
                  <a:cubicBezTo>
                    <a:pt x="1797" y="1251"/>
                    <a:pt x="1916" y="1251"/>
                    <a:pt x="2035" y="1232"/>
                  </a:cubicBezTo>
                  <a:lnTo>
                    <a:pt x="2741" y="1182"/>
                  </a:lnTo>
                  <a:cubicBezTo>
                    <a:pt x="2808" y="1179"/>
                    <a:pt x="2876" y="1178"/>
                    <a:pt x="2945" y="1178"/>
                  </a:cubicBezTo>
                  <a:cubicBezTo>
                    <a:pt x="3109" y="1178"/>
                    <a:pt x="3277" y="1185"/>
                    <a:pt x="3445" y="1192"/>
                  </a:cubicBezTo>
                  <a:cubicBezTo>
                    <a:pt x="3922" y="1202"/>
                    <a:pt x="4398" y="1282"/>
                    <a:pt x="4866" y="1361"/>
                  </a:cubicBezTo>
                  <a:lnTo>
                    <a:pt x="4855" y="1033"/>
                  </a:lnTo>
                  <a:cubicBezTo>
                    <a:pt x="4507" y="1033"/>
                    <a:pt x="4152" y="1017"/>
                    <a:pt x="3797" y="1017"/>
                  </a:cubicBezTo>
                  <a:cubicBezTo>
                    <a:pt x="3676" y="1017"/>
                    <a:pt x="3556" y="1018"/>
                    <a:pt x="3436" y="1023"/>
                  </a:cubicBezTo>
                  <a:lnTo>
                    <a:pt x="2721" y="1053"/>
                  </a:lnTo>
                  <a:lnTo>
                    <a:pt x="2015" y="1123"/>
                  </a:lnTo>
                  <a:cubicBezTo>
                    <a:pt x="1896" y="1132"/>
                    <a:pt x="1777" y="1143"/>
                    <a:pt x="1668" y="1162"/>
                  </a:cubicBezTo>
                  <a:lnTo>
                    <a:pt x="1320" y="1232"/>
                  </a:lnTo>
                  <a:lnTo>
                    <a:pt x="973" y="1301"/>
                  </a:lnTo>
                  <a:lnTo>
                    <a:pt x="834" y="1331"/>
                  </a:lnTo>
                  <a:lnTo>
                    <a:pt x="814" y="1331"/>
                  </a:lnTo>
                  <a:cubicBezTo>
                    <a:pt x="804" y="1331"/>
                    <a:pt x="804" y="1321"/>
                    <a:pt x="804" y="1311"/>
                  </a:cubicBezTo>
                  <a:lnTo>
                    <a:pt x="784" y="1271"/>
                  </a:lnTo>
                  <a:cubicBezTo>
                    <a:pt x="695" y="1053"/>
                    <a:pt x="606" y="845"/>
                    <a:pt x="517" y="626"/>
                  </a:cubicBezTo>
                  <a:lnTo>
                    <a:pt x="21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5879225" y="1252375"/>
              <a:ext cx="94350" cy="89875"/>
            </a:xfrm>
            <a:custGeom>
              <a:avLst/>
              <a:gdLst/>
              <a:ahLst/>
              <a:cxnLst/>
              <a:rect l="l" t="t" r="r" b="b"/>
              <a:pathLst>
                <a:path w="3774" h="3595" extrusionOk="0">
                  <a:moveTo>
                    <a:pt x="3615" y="0"/>
                  </a:moveTo>
                  <a:cubicBezTo>
                    <a:pt x="3436" y="150"/>
                    <a:pt x="3258" y="308"/>
                    <a:pt x="3069" y="457"/>
                  </a:cubicBezTo>
                  <a:cubicBezTo>
                    <a:pt x="2880" y="606"/>
                    <a:pt x="2692" y="745"/>
                    <a:pt x="2483" y="874"/>
                  </a:cubicBezTo>
                  <a:cubicBezTo>
                    <a:pt x="2295" y="1004"/>
                    <a:pt x="2096" y="1143"/>
                    <a:pt x="1887" y="1262"/>
                  </a:cubicBezTo>
                  <a:lnTo>
                    <a:pt x="1262" y="1579"/>
                  </a:lnTo>
                  <a:cubicBezTo>
                    <a:pt x="1153" y="1629"/>
                    <a:pt x="1053" y="1679"/>
                    <a:pt x="945" y="1718"/>
                  </a:cubicBezTo>
                  <a:lnTo>
                    <a:pt x="616" y="1838"/>
                  </a:lnTo>
                  <a:lnTo>
                    <a:pt x="279" y="1946"/>
                  </a:lnTo>
                  <a:lnTo>
                    <a:pt x="80" y="2016"/>
                  </a:lnTo>
                  <a:lnTo>
                    <a:pt x="21" y="2036"/>
                  </a:lnTo>
                  <a:cubicBezTo>
                    <a:pt x="1" y="2046"/>
                    <a:pt x="21" y="2076"/>
                    <a:pt x="21" y="2096"/>
                  </a:cubicBezTo>
                  <a:lnTo>
                    <a:pt x="31" y="2215"/>
                  </a:lnTo>
                  <a:cubicBezTo>
                    <a:pt x="51" y="2453"/>
                    <a:pt x="80" y="2681"/>
                    <a:pt x="80" y="2910"/>
                  </a:cubicBezTo>
                  <a:lnTo>
                    <a:pt x="111" y="3595"/>
                  </a:lnTo>
                  <a:lnTo>
                    <a:pt x="358" y="3575"/>
                  </a:lnTo>
                  <a:cubicBezTo>
                    <a:pt x="329" y="3347"/>
                    <a:pt x="309" y="3118"/>
                    <a:pt x="279" y="2890"/>
                  </a:cubicBezTo>
                  <a:cubicBezTo>
                    <a:pt x="259" y="2652"/>
                    <a:pt x="210" y="2423"/>
                    <a:pt x="180" y="2195"/>
                  </a:cubicBezTo>
                  <a:lnTo>
                    <a:pt x="170" y="2145"/>
                  </a:lnTo>
                  <a:cubicBezTo>
                    <a:pt x="170" y="2145"/>
                    <a:pt x="160" y="2135"/>
                    <a:pt x="170" y="2125"/>
                  </a:cubicBezTo>
                  <a:lnTo>
                    <a:pt x="180" y="2125"/>
                  </a:lnTo>
                  <a:lnTo>
                    <a:pt x="319" y="2076"/>
                  </a:lnTo>
                  <a:lnTo>
                    <a:pt x="647" y="1946"/>
                  </a:lnTo>
                  <a:lnTo>
                    <a:pt x="984" y="1827"/>
                  </a:lnTo>
                  <a:cubicBezTo>
                    <a:pt x="1093" y="1788"/>
                    <a:pt x="1203" y="1728"/>
                    <a:pt x="1302" y="1679"/>
                  </a:cubicBezTo>
                  <a:lnTo>
                    <a:pt x="1947" y="1371"/>
                  </a:lnTo>
                  <a:cubicBezTo>
                    <a:pt x="2156" y="1262"/>
                    <a:pt x="2354" y="1143"/>
                    <a:pt x="2563" y="1023"/>
                  </a:cubicBezTo>
                  <a:cubicBezTo>
                    <a:pt x="2980" y="795"/>
                    <a:pt x="3377" y="527"/>
                    <a:pt x="3774" y="278"/>
                  </a:cubicBezTo>
                  <a:lnTo>
                    <a:pt x="361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5781200" y="1223075"/>
              <a:ext cx="40725" cy="124400"/>
            </a:xfrm>
            <a:custGeom>
              <a:avLst/>
              <a:gdLst/>
              <a:ahLst/>
              <a:cxnLst/>
              <a:rect l="l" t="t" r="r" b="b"/>
              <a:pathLst>
                <a:path w="1629" h="4976" extrusionOk="0">
                  <a:moveTo>
                    <a:pt x="228" y="1"/>
                  </a:moveTo>
                  <a:lnTo>
                    <a:pt x="0" y="110"/>
                  </a:lnTo>
                  <a:cubicBezTo>
                    <a:pt x="100" y="299"/>
                    <a:pt x="208" y="477"/>
                    <a:pt x="298" y="676"/>
                  </a:cubicBezTo>
                  <a:cubicBezTo>
                    <a:pt x="387" y="865"/>
                    <a:pt x="486" y="1053"/>
                    <a:pt x="566" y="1252"/>
                  </a:cubicBezTo>
                  <a:cubicBezTo>
                    <a:pt x="636" y="1450"/>
                    <a:pt x="725" y="1639"/>
                    <a:pt x="795" y="1847"/>
                  </a:cubicBezTo>
                  <a:cubicBezTo>
                    <a:pt x="854" y="2046"/>
                    <a:pt x="934" y="2255"/>
                    <a:pt x="983" y="2454"/>
                  </a:cubicBezTo>
                  <a:cubicBezTo>
                    <a:pt x="1033" y="2662"/>
                    <a:pt x="1093" y="2871"/>
                    <a:pt x="1132" y="3079"/>
                  </a:cubicBezTo>
                  <a:cubicBezTo>
                    <a:pt x="1172" y="3288"/>
                    <a:pt x="1212" y="3496"/>
                    <a:pt x="1241" y="3714"/>
                  </a:cubicBezTo>
                  <a:cubicBezTo>
                    <a:pt x="1271" y="3923"/>
                    <a:pt x="1291" y="4131"/>
                    <a:pt x="1311" y="4350"/>
                  </a:cubicBezTo>
                  <a:lnTo>
                    <a:pt x="1331" y="4667"/>
                  </a:lnTo>
                  <a:cubicBezTo>
                    <a:pt x="1331" y="4717"/>
                    <a:pt x="1340" y="4777"/>
                    <a:pt x="1351" y="4826"/>
                  </a:cubicBezTo>
                  <a:lnTo>
                    <a:pt x="1360" y="4976"/>
                  </a:lnTo>
                  <a:lnTo>
                    <a:pt x="1629" y="4956"/>
                  </a:lnTo>
                  <a:lnTo>
                    <a:pt x="1589" y="4786"/>
                  </a:lnTo>
                  <a:lnTo>
                    <a:pt x="1559" y="4638"/>
                  </a:lnTo>
                  <a:lnTo>
                    <a:pt x="1510" y="4320"/>
                  </a:lnTo>
                  <a:cubicBezTo>
                    <a:pt x="1470" y="4111"/>
                    <a:pt x="1430" y="3893"/>
                    <a:pt x="1390" y="3685"/>
                  </a:cubicBezTo>
                  <a:cubicBezTo>
                    <a:pt x="1340" y="3476"/>
                    <a:pt x="1301" y="3268"/>
                    <a:pt x="1251" y="3059"/>
                  </a:cubicBezTo>
                  <a:cubicBezTo>
                    <a:pt x="1201" y="2840"/>
                    <a:pt x="1142" y="2642"/>
                    <a:pt x="1093" y="2423"/>
                  </a:cubicBezTo>
                  <a:cubicBezTo>
                    <a:pt x="1033" y="2215"/>
                    <a:pt x="963" y="2017"/>
                    <a:pt x="903" y="1808"/>
                  </a:cubicBezTo>
                  <a:cubicBezTo>
                    <a:pt x="844" y="1600"/>
                    <a:pt x="764" y="1401"/>
                    <a:pt x="705" y="1192"/>
                  </a:cubicBezTo>
                  <a:cubicBezTo>
                    <a:pt x="636" y="994"/>
                    <a:pt x="556" y="795"/>
                    <a:pt x="477" y="587"/>
                  </a:cubicBezTo>
                  <a:cubicBezTo>
                    <a:pt x="407" y="388"/>
                    <a:pt x="308" y="199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5759350" y="1234250"/>
              <a:ext cx="38000" cy="115200"/>
            </a:xfrm>
            <a:custGeom>
              <a:avLst/>
              <a:gdLst/>
              <a:ahLst/>
              <a:cxnLst/>
              <a:rect l="l" t="t" r="r" b="b"/>
              <a:pathLst>
                <a:path w="1520" h="4608" extrusionOk="0">
                  <a:moveTo>
                    <a:pt x="229" y="1"/>
                  </a:moveTo>
                  <a:lnTo>
                    <a:pt x="1" y="110"/>
                  </a:lnTo>
                  <a:cubicBezTo>
                    <a:pt x="90" y="288"/>
                    <a:pt x="189" y="458"/>
                    <a:pt x="268" y="626"/>
                  </a:cubicBezTo>
                  <a:cubicBezTo>
                    <a:pt x="348" y="805"/>
                    <a:pt x="447" y="983"/>
                    <a:pt x="517" y="1162"/>
                  </a:cubicBezTo>
                  <a:cubicBezTo>
                    <a:pt x="596" y="1341"/>
                    <a:pt x="676" y="1520"/>
                    <a:pt x="735" y="1709"/>
                  </a:cubicBezTo>
                  <a:cubicBezTo>
                    <a:pt x="795" y="1897"/>
                    <a:pt x="864" y="2086"/>
                    <a:pt x="914" y="2274"/>
                  </a:cubicBezTo>
                  <a:cubicBezTo>
                    <a:pt x="954" y="2473"/>
                    <a:pt x="1013" y="2662"/>
                    <a:pt x="1053" y="2850"/>
                  </a:cubicBezTo>
                  <a:cubicBezTo>
                    <a:pt x="1082" y="3049"/>
                    <a:pt x="1122" y="3238"/>
                    <a:pt x="1152" y="3436"/>
                  </a:cubicBezTo>
                  <a:cubicBezTo>
                    <a:pt x="1172" y="3635"/>
                    <a:pt x="1192" y="3823"/>
                    <a:pt x="1212" y="4022"/>
                  </a:cubicBezTo>
                  <a:lnTo>
                    <a:pt x="1221" y="4320"/>
                  </a:lnTo>
                  <a:cubicBezTo>
                    <a:pt x="1221" y="4370"/>
                    <a:pt x="1232" y="4419"/>
                    <a:pt x="1241" y="4469"/>
                  </a:cubicBezTo>
                  <a:lnTo>
                    <a:pt x="1252" y="4608"/>
                  </a:lnTo>
                  <a:lnTo>
                    <a:pt x="1519" y="4588"/>
                  </a:lnTo>
                  <a:lnTo>
                    <a:pt x="1490" y="4429"/>
                  </a:lnTo>
                  <a:cubicBezTo>
                    <a:pt x="1470" y="4390"/>
                    <a:pt x="1460" y="4339"/>
                    <a:pt x="1450" y="4290"/>
                  </a:cubicBezTo>
                  <a:lnTo>
                    <a:pt x="1410" y="4002"/>
                  </a:lnTo>
                  <a:lnTo>
                    <a:pt x="1291" y="3406"/>
                  </a:lnTo>
                  <a:cubicBezTo>
                    <a:pt x="1252" y="3218"/>
                    <a:pt x="1212" y="3019"/>
                    <a:pt x="1162" y="2830"/>
                  </a:cubicBezTo>
                  <a:cubicBezTo>
                    <a:pt x="1122" y="2632"/>
                    <a:pt x="1063" y="2443"/>
                    <a:pt x="1013" y="2245"/>
                  </a:cubicBezTo>
                  <a:cubicBezTo>
                    <a:pt x="963" y="2056"/>
                    <a:pt x="894" y="1868"/>
                    <a:pt x="844" y="1678"/>
                  </a:cubicBezTo>
                  <a:cubicBezTo>
                    <a:pt x="785" y="1480"/>
                    <a:pt x="715" y="1301"/>
                    <a:pt x="656" y="1103"/>
                  </a:cubicBezTo>
                  <a:cubicBezTo>
                    <a:pt x="596" y="914"/>
                    <a:pt x="517" y="736"/>
                    <a:pt x="457" y="547"/>
                  </a:cubicBezTo>
                  <a:cubicBezTo>
                    <a:pt x="387" y="358"/>
                    <a:pt x="298" y="180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5959175" y="1219600"/>
              <a:ext cx="15650" cy="37275"/>
            </a:xfrm>
            <a:custGeom>
              <a:avLst/>
              <a:gdLst/>
              <a:ahLst/>
              <a:cxnLst/>
              <a:rect l="l" t="t" r="r" b="b"/>
              <a:pathLst>
                <a:path w="626" h="1491" extrusionOk="0">
                  <a:moveTo>
                    <a:pt x="199" y="1"/>
                  </a:moveTo>
                  <a:lnTo>
                    <a:pt x="0" y="190"/>
                  </a:lnTo>
                  <a:cubicBezTo>
                    <a:pt x="20" y="229"/>
                    <a:pt x="60" y="249"/>
                    <a:pt x="79" y="289"/>
                  </a:cubicBezTo>
                  <a:cubicBezTo>
                    <a:pt x="110" y="338"/>
                    <a:pt x="139" y="388"/>
                    <a:pt x="159" y="448"/>
                  </a:cubicBezTo>
                  <a:cubicBezTo>
                    <a:pt x="209" y="547"/>
                    <a:pt x="249" y="666"/>
                    <a:pt x="288" y="785"/>
                  </a:cubicBezTo>
                  <a:cubicBezTo>
                    <a:pt x="318" y="905"/>
                    <a:pt x="348" y="1013"/>
                    <a:pt x="358" y="1123"/>
                  </a:cubicBezTo>
                  <a:cubicBezTo>
                    <a:pt x="368" y="1183"/>
                    <a:pt x="368" y="1242"/>
                    <a:pt x="368" y="1291"/>
                  </a:cubicBezTo>
                  <a:cubicBezTo>
                    <a:pt x="368" y="1341"/>
                    <a:pt x="348" y="1381"/>
                    <a:pt x="338" y="1430"/>
                  </a:cubicBezTo>
                  <a:lnTo>
                    <a:pt x="626" y="1490"/>
                  </a:lnTo>
                  <a:cubicBezTo>
                    <a:pt x="616" y="1411"/>
                    <a:pt x="596" y="1341"/>
                    <a:pt x="576" y="1272"/>
                  </a:cubicBezTo>
                  <a:lnTo>
                    <a:pt x="516" y="1093"/>
                  </a:lnTo>
                  <a:cubicBezTo>
                    <a:pt x="467" y="974"/>
                    <a:pt x="427" y="855"/>
                    <a:pt x="397" y="746"/>
                  </a:cubicBezTo>
                  <a:cubicBezTo>
                    <a:pt x="368" y="636"/>
                    <a:pt x="338" y="517"/>
                    <a:pt x="308" y="398"/>
                  </a:cubicBezTo>
                  <a:cubicBezTo>
                    <a:pt x="298" y="338"/>
                    <a:pt x="288" y="269"/>
                    <a:pt x="278" y="210"/>
                  </a:cubicBezTo>
                  <a:cubicBezTo>
                    <a:pt x="258" y="150"/>
                    <a:pt x="238" y="60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5816950" y="1258825"/>
              <a:ext cx="55350" cy="39750"/>
            </a:xfrm>
            <a:custGeom>
              <a:avLst/>
              <a:gdLst/>
              <a:ahLst/>
              <a:cxnLst/>
              <a:rect l="l" t="t" r="r" b="b"/>
              <a:pathLst>
                <a:path w="2214" h="1590" extrusionOk="0">
                  <a:moveTo>
                    <a:pt x="393" y="251"/>
                  </a:moveTo>
                  <a:cubicBezTo>
                    <a:pt x="509" y="251"/>
                    <a:pt x="625" y="254"/>
                    <a:pt x="744" y="259"/>
                  </a:cubicBezTo>
                  <a:lnTo>
                    <a:pt x="1092" y="269"/>
                  </a:lnTo>
                  <a:lnTo>
                    <a:pt x="1439" y="298"/>
                  </a:lnTo>
                  <a:lnTo>
                    <a:pt x="1787" y="348"/>
                  </a:lnTo>
                  <a:lnTo>
                    <a:pt x="1916" y="368"/>
                  </a:lnTo>
                  <a:lnTo>
                    <a:pt x="1966" y="368"/>
                  </a:lnTo>
                  <a:lnTo>
                    <a:pt x="1986" y="378"/>
                  </a:lnTo>
                  <a:lnTo>
                    <a:pt x="1976" y="398"/>
                  </a:lnTo>
                  <a:cubicBezTo>
                    <a:pt x="1956" y="417"/>
                    <a:pt x="1936" y="448"/>
                    <a:pt x="1906" y="468"/>
                  </a:cubicBezTo>
                  <a:lnTo>
                    <a:pt x="1856" y="517"/>
                  </a:lnTo>
                  <a:cubicBezTo>
                    <a:pt x="1837" y="537"/>
                    <a:pt x="1807" y="547"/>
                    <a:pt x="1787" y="567"/>
                  </a:cubicBezTo>
                  <a:cubicBezTo>
                    <a:pt x="1698" y="636"/>
                    <a:pt x="1598" y="706"/>
                    <a:pt x="1499" y="765"/>
                  </a:cubicBezTo>
                  <a:cubicBezTo>
                    <a:pt x="1291" y="904"/>
                    <a:pt x="1122" y="1053"/>
                    <a:pt x="933" y="1192"/>
                  </a:cubicBezTo>
                  <a:lnTo>
                    <a:pt x="695" y="1361"/>
                  </a:lnTo>
                  <a:cubicBezTo>
                    <a:pt x="687" y="1361"/>
                    <a:pt x="679" y="1374"/>
                    <a:pt x="671" y="1374"/>
                  </a:cubicBezTo>
                  <a:cubicBezTo>
                    <a:pt x="669" y="1374"/>
                    <a:pt x="667" y="1373"/>
                    <a:pt x="665" y="1371"/>
                  </a:cubicBezTo>
                  <a:lnTo>
                    <a:pt x="655" y="1331"/>
                  </a:lnTo>
                  <a:lnTo>
                    <a:pt x="636" y="1232"/>
                  </a:lnTo>
                  <a:cubicBezTo>
                    <a:pt x="576" y="1024"/>
                    <a:pt x="526" y="825"/>
                    <a:pt x="466" y="626"/>
                  </a:cubicBezTo>
                  <a:cubicBezTo>
                    <a:pt x="423" y="501"/>
                    <a:pt x="375" y="375"/>
                    <a:pt x="323" y="252"/>
                  </a:cubicBezTo>
                  <a:lnTo>
                    <a:pt x="323" y="252"/>
                  </a:lnTo>
                  <a:cubicBezTo>
                    <a:pt x="346" y="252"/>
                    <a:pt x="370" y="251"/>
                    <a:pt x="393" y="251"/>
                  </a:cubicBezTo>
                  <a:close/>
                  <a:moveTo>
                    <a:pt x="80" y="0"/>
                  </a:moveTo>
                  <a:cubicBezTo>
                    <a:pt x="80" y="0"/>
                    <a:pt x="80" y="65"/>
                    <a:pt x="70" y="123"/>
                  </a:cubicBezTo>
                  <a:lnTo>
                    <a:pt x="70" y="123"/>
                  </a:lnTo>
                  <a:lnTo>
                    <a:pt x="0" y="159"/>
                  </a:lnTo>
                  <a:cubicBezTo>
                    <a:pt x="17" y="189"/>
                    <a:pt x="34" y="218"/>
                    <a:pt x="51" y="248"/>
                  </a:cubicBezTo>
                  <a:lnTo>
                    <a:pt x="51" y="248"/>
                  </a:lnTo>
                  <a:cubicBezTo>
                    <a:pt x="50" y="255"/>
                    <a:pt x="49" y="259"/>
                    <a:pt x="49" y="259"/>
                  </a:cubicBezTo>
                  <a:cubicBezTo>
                    <a:pt x="52" y="259"/>
                    <a:pt x="54" y="258"/>
                    <a:pt x="57" y="258"/>
                  </a:cubicBezTo>
                  <a:lnTo>
                    <a:pt x="57" y="258"/>
                  </a:lnTo>
                  <a:cubicBezTo>
                    <a:pt x="134" y="398"/>
                    <a:pt x="206" y="542"/>
                    <a:pt x="278" y="686"/>
                  </a:cubicBezTo>
                  <a:cubicBezTo>
                    <a:pt x="358" y="874"/>
                    <a:pt x="417" y="1073"/>
                    <a:pt x="486" y="1271"/>
                  </a:cubicBezTo>
                  <a:cubicBezTo>
                    <a:pt x="486" y="1271"/>
                    <a:pt x="506" y="1311"/>
                    <a:pt x="516" y="1361"/>
                  </a:cubicBezTo>
                  <a:cubicBezTo>
                    <a:pt x="536" y="1410"/>
                    <a:pt x="546" y="1460"/>
                    <a:pt x="546" y="1460"/>
                  </a:cubicBezTo>
                  <a:lnTo>
                    <a:pt x="576" y="1569"/>
                  </a:lnTo>
                  <a:lnTo>
                    <a:pt x="576" y="1589"/>
                  </a:lnTo>
                  <a:cubicBezTo>
                    <a:pt x="586" y="1589"/>
                    <a:pt x="586" y="1580"/>
                    <a:pt x="596" y="1580"/>
                  </a:cubicBezTo>
                  <a:lnTo>
                    <a:pt x="616" y="1560"/>
                  </a:lnTo>
                  <a:lnTo>
                    <a:pt x="675" y="1520"/>
                  </a:lnTo>
                  <a:lnTo>
                    <a:pt x="1003" y="1271"/>
                  </a:lnTo>
                  <a:cubicBezTo>
                    <a:pt x="1192" y="1143"/>
                    <a:pt x="1370" y="984"/>
                    <a:pt x="1559" y="854"/>
                  </a:cubicBezTo>
                  <a:cubicBezTo>
                    <a:pt x="1658" y="785"/>
                    <a:pt x="1757" y="726"/>
                    <a:pt x="1856" y="656"/>
                  </a:cubicBezTo>
                  <a:cubicBezTo>
                    <a:pt x="1876" y="636"/>
                    <a:pt x="1906" y="616"/>
                    <a:pt x="1926" y="596"/>
                  </a:cubicBezTo>
                  <a:lnTo>
                    <a:pt x="2015" y="527"/>
                  </a:lnTo>
                  <a:cubicBezTo>
                    <a:pt x="2065" y="477"/>
                    <a:pt x="2125" y="417"/>
                    <a:pt x="2174" y="348"/>
                  </a:cubicBezTo>
                  <a:lnTo>
                    <a:pt x="2214" y="298"/>
                  </a:lnTo>
                  <a:cubicBezTo>
                    <a:pt x="2194" y="289"/>
                    <a:pt x="2174" y="289"/>
                    <a:pt x="2154" y="289"/>
                  </a:cubicBezTo>
                  <a:lnTo>
                    <a:pt x="2035" y="259"/>
                  </a:lnTo>
                  <a:lnTo>
                    <a:pt x="1817" y="219"/>
                  </a:lnTo>
                  <a:lnTo>
                    <a:pt x="1470" y="159"/>
                  </a:lnTo>
                  <a:lnTo>
                    <a:pt x="1122" y="100"/>
                  </a:lnTo>
                  <a:lnTo>
                    <a:pt x="764" y="60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5402400" y="1365550"/>
              <a:ext cx="182225" cy="95675"/>
            </a:xfrm>
            <a:custGeom>
              <a:avLst/>
              <a:gdLst/>
              <a:ahLst/>
              <a:cxnLst/>
              <a:rect l="l" t="t" r="r" b="b"/>
              <a:pathLst>
                <a:path w="7289" h="3827" extrusionOk="0">
                  <a:moveTo>
                    <a:pt x="7229" y="1"/>
                  </a:moveTo>
                  <a:lnTo>
                    <a:pt x="6980" y="21"/>
                  </a:lnTo>
                  <a:cubicBezTo>
                    <a:pt x="7070" y="895"/>
                    <a:pt x="6792" y="1808"/>
                    <a:pt x="6226" y="2503"/>
                  </a:cubicBezTo>
                  <a:cubicBezTo>
                    <a:pt x="5660" y="3189"/>
                    <a:pt x="4786" y="3645"/>
                    <a:pt x="3882" y="3705"/>
                  </a:cubicBezTo>
                  <a:cubicBezTo>
                    <a:pt x="3800" y="3711"/>
                    <a:pt x="3717" y="3714"/>
                    <a:pt x="3633" y="3714"/>
                  </a:cubicBezTo>
                  <a:cubicBezTo>
                    <a:pt x="2820" y="3714"/>
                    <a:pt x="2004" y="3410"/>
                    <a:pt x="1400" y="2861"/>
                  </a:cubicBezTo>
                  <a:cubicBezTo>
                    <a:pt x="1073" y="2563"/>
                    <a:pt x="804" y="2205"/>
                    <a:pt x="606" y="1808"/>
                  </a:cubicBezTo>
                  <a:cubicBezTo>
                    <a:pt x="566" y="1709"/>
                    <a:pt x="517" y="1609"/>
                    <a:pt x="487" y="1501"/>
                  </a:cubicBezTo>
                  <a:cubicBezTo>
                    <a:pt x="447" y="1401"/>
                    <a:pt x="418" y="1292"/>
                    <a:pt x="387" y="1192"/>
                  </a:cubicBezTo>
                  <a:cubicBezTo>
                    <a:pt x="368" y="1084"/>
                    <a:pt x="338" y="974"/>
                    <a:pt x="308" y="865"/>
                  </a:cubicBezTo>
                  <a:lnTo>
                    <a:pt x="268" y="557"/>
                  </a:lnTo>
                  <a:lnTo>
                    <a:pt x="1" y="577"/>
                  </a:lnTo>
                  <a:lnTo>
                    <a:pt x="70" y="925"/>
                  </a:lnTo>
                  <a:cubicBezTo>
                    <a:pt x="100" y="1034"/>
                    <a:pt x="140" y="1143"/>
                    <a:pt x="169" y="1252"/>
                  </a:cubicBezTo>
                  <a:cubicBezTo>
                    <a:pt x="199" y="1371"/>
                    <a:pt x="239" y="1481"/>
                    <a:pt x="288" y="1580"/>
                  </a:cubicBezTo>
                  <a:cubicBezTo>
                    <a:pt x="328" y="1689"/>
                    <a:pt x="378" y="1799"/>
                    <a:pt x="437" y="1898"/>
                  </a:cubicBezTo>
                  <a:cubicBezTo>
                    <a:pt x="646" y="2315"/>
                    <a:pt x="943" y="2682"/>
                    <a:pt x="1301" y="2980"/>
                  </a:cubicBezTo>
                  <a:cubicBezTo>
                    <a:pt x="1933" y="3523"/>
                    <a:pt x="2772" y="3826"/>
                    <a:pt x="3604" y="3826"/>
                  </a:cubicBezTo>
                  <a:cubicBezTo>
                    <a:pt x="3700" y="3826"/>
                    <a:pt x="3797" y="3822"/>
                    <a:pt x="3893" y="3814"/>
                  </a:cubicBezTo>
                  <a:cubicBezTo>
                    <a:pt x="4826" y="3745"/>
                    <a:pt x="5720" y="3297"/>
                    <a:pt x="6335" y="2593"/>
                  </a:cubicBezTo>
                  <a:cubicBezTo>
                    <a:pt x="6960" y="1898"/>
                    <a:pt x="7288" y="945"/>
                    <a:pt x="7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5437650" y="1368550"/>
              <a:ext cx="110725" cy="57250"/>
            </a:xfrm>
            <a:custGeom>
              <a:avLst/>
              <a:gdLst/>
              <a:ahLst/>
              <a:cxnLst/>
              <a:rect l="l" t="t" r="r" b="b"/>
              <a:pathLst>
                <a:path w="4429" h="2290" extrusionOk="0">
                  <a:moveTo>
                    <a:pt x="4409" y="0"/>
                  </a:moveTo>
                  <a:lnTo>
                    <a:pt x="4151" y="20"/>
                  </a:lnTo>
                  <a:cubicBezTo>
                    <a:pt x="4210" y="527"/>
                    <a:pt x="4061" y="1053"/>
                    <a:pt x="3734" y="1460"/>
                  </a:cubicBezTo>
                  <a:cubicBezTo>
                    <a:pt x="3396" y="1877"/>
                    <a:pt x="2900" y="2135"/>
                    <a:pt x="2364" y="2175"/>
                  </a:cubicBezTo>
                  <a:cubicBezTo>
                    <a:pt x="2317" y="2178"/>
                    <a:pt x="2271" y="2180"/>
                    <a:pt x="2225" y="2180"/>
                  </a:cubicBezTo>
                  <a:cubicBezTo>
                    <a:pt x="1744" y="2180"/>
                    <a:pt x="1267" y="1994"/>
                    <a:pt x="914" y="1668"/>
                  </a:cubicBezTo>
                  <a:cubicBezTo>
                    <a:pt x="725" y="1489"/>
                    <a:pt x="576" y="1281"/>
                    <a:pt x="467" y="1053"/>
                  </a:cubicBezTo>
                  <a:cubicBezTo>
                    <a:pt x="447" y="993"/>
                    <a:pt x="417" y="933"/>
                    <a:pt x="398" y="874"/>
                  </a:cubicBezTo>
                  <a:cubicBezTo>
                    <a:pt x="378" y="814"/>
                    <a:pt x="358" y="755"/>
                    <a:pt x="348" y="686"/>
                  </a:cubicBezTo>
                  <a:cubicBezTo>
                    <a:pt x="338" y="626"/>
                    <a:pt x="318" y="566"/>
                    <a:pt x="298" y="507"/>
                  </a:cubicBezTo>
                  <a:lnTo>
                    <a:pt x="268" y="318"/>
                  </a:lnTo>
                  <a:lnTo>
                    <a:pt x="0" y="348"/>
                  </a:lnTo>
                  <a:lnTo>
                    <a:pt x="60" y="556"/>
                  </a:lnTo>
                  <a:cubicBezTo>
                    <a:pt x="80" y="626"/>
                    <a:pt x="109" y="686"/>
                    <a:pt x="120" y="755"/>
                  </a:cubicBezTo>
                  <a:cubicBezTo>
                    <a:pt x="149" y="825"/>
                    <a:pt x="169" y="884"/>
                    <a:pt x="199" y="953"/>
                  </a:cubicBezTo>
                  <a:cubicBezTo>
                    <a:pt x="228" y="1013"/>
                    <a:pt x="259" y="1072"/>
                    <a:pt x="288" y="1142"/>
                  </a:cubicBezTo>
                  <a:cubicBezTo>
                    <a:pt x="417" y="1381"/>
                    <a:pt x="606" y="1609"/>
                    <a:pt x="815" y="1787"/>
                  </a:cubicBezTo>
                  <a:cubicBezTo>
                    <a:pt x="1211" y="2112"/>
                    <a:pt x="1714" y="2289"/>
                    <a:pt x="2220" y="2289"/>
                  </a:cubicBezTo>
                  <a:cubicBezTo>
                    <a:pt x="2271" y="2289"/>
                    <a:pt x="2322" y="2287"/>
                    <a:pt x="2373" y="2284"/>
                  </a:cubicBezTo>
                  <a:cubicBezTo>
                    <a:pt x="2929" y="2244"/>
                    <a:pt x="3465" y="1976"/>
                    <a:pt x="3843" y="1559"/>
                  </a:cubicBezTo>
                  <a:cubicBezTo>
                    <a:pt x="4230" y="1142"/>
                    <a:pt x="4429" y="566"/>
                    <a:pt x="44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5401150" y="1284400"/>
              <a:ext cx="182225" cy="95575"/>
            </a:xfrm>
            <a:custGeom>
              <a:avLst/>
              <a:gdLst/>
              <a:ahLst/>
              <a:cxnLst/>
              <a:rect l="l" t="t" r="r" b="b"/>
              <a:pathLst>
                <a:path w="7289" h="3823" extrusionOk="0">
                  <a:moveTo>
                    <a:pt x="3654" y="0"/>
                  </a:moveTo>
                  <a:cubicBezTo>
                    <a:pt x="3568" y="0"/>
                    <a:pt x="3482" y="4"/>
                    <a:pt x="3396" y="10"/>
                  </a:cubicBezTo>
                  <a:cubicBezTo>
                    <a:pt x="2463" y="80"/>
                    <a:pt x="1560" y="526"/>
                    <a:pt x="954" y="1232"/>
                  </a:cubicBezTo>
                  <a:cubicBezTo>
                    <a:pt x="329" y="1927"/>
                    <a:pt x="0" y="2890"/>
                    <a:pt x="60" y="3823"/>
                  </a:cubicBezTo>
                  <a:lnTo>
                    <a:pt x="309" y="3803"/>
                  </a:lnTo>
                  <a:cubicBezTo>
                    <a:pt x="219" y="2929"/>
                    <a:pt x="497" y="2016"/>
                    <a:pt x="1063" y="1331"/>
                  </a:cubicBezTo>
                  <a:cubicBezTo>
                    <a:pt x="1629" y="636"/>
                    <a:pt x="2503" y="179"/>
                    <a:pt x="3396" y="120"/>
                  </a:cubicBezTo>
                  <a:cubicBezTo>
                    <a:pt x="3481" y="113"/>
                    <a:pt x="3565" y="110"/>
                    <a:pt x="3650" y="110"/>
                  </a:cubicBezTo>
                  <a:cubicBezTo>
                    <a:pt x="4470" y="110"/>
                    <a:pt x="5285" y="415"/>
                    <a:pt x="5889" y="963"/>
                  </a:cubicBezTo>
                  <a:cubicBezTo>
                    <a:pt x="6216" y="1261"/>
                    <a:pt x="6485" y="1619"/>
                    <a:pt x="6673" y="2016"/>
                  </a:cubicBezTo>
                  <a:cubicBezTo>
                    <a:pt x="6723" y="2115"/>
                    <a:pt x="6763" y="2214"/>
                    <a:pt x="6802" y="2324"/>
                  </a:cubicBezTo>
                  <a:cubicBezTo>
                    <a:pt x="6832" y="2423"/>
                    <a:pt x="6871" y="2532"/>
                    <a:pt x="6902" y="2631"/>
                  </a:cubicBezTo>
                  <a:cubicBezTo>
                    <a:pt x="6921" y="2741"/>
                    <a:pt x="6951" y="2850"/>
                    <a:pt x="6971" y="2959"/>
                  </a:cubicBezTo>
                  <a:lnTo>
                    <a:pt x="7021" y="3277"/>
                  </a:lnTo>
                  <a:lnTo>
                    <a:pt x="7288" y="3247"/>
                  </a:lnTo>
                  <a:lnTo>
                    <a:pt x="7219" y="2900"/>
                  </a:lnTo>
                  <a:cubicBezTo>
                    <a:pt x="7189" y="2790"/>
                    <a:pt x="7149" y="2681"/>
                    <a:pt x="7120" y="2572"/>
                  </a:cubicBezTo>
                  <a:cubicBezTo>
                    <a:pt x="7090" y="2463"/>
                    <a:pt x="7041" y="2353"/>
                    <a:pt x="7001" y="2245"/>
                  </a:cubicBezTo>
                  <a:cubicBezTo>
                    <a:pt x="6961" y="2135"/>
                    <a:pt x="6902" y="2026"/>
                    <a:pt x="6852" y="1927"/>
                  </a:cubicBezTo>
                  <a:cubicBezTo>
                    <a:pt x="6633" y="1510"/>
                    <a:pt x="6335" y="1142"/>
                    <a:pt x="5988" y="844"/>
                  </a:cubicBezTo>
                  <a:cubicBezTo>
                    <a:pt x="5340" y="304"/>
                    <a:pt x="4495" y="0"/>
                    <a:pt x="365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5437150" y="1319750"/>
              <a:ext cx="110975" cy="57250"/>
            </a:xfrm>
            <a:custGeom>
              <a:avLst/>
              <a:gdLst/>
              <a:ahLst/>
              <a:cxnLst/>
              <a:rect l="l" t="t" r="r" b="b"/>
              <a:pathLst>
                <a:path w="4439" h="2290" extrusionOk="0">
                  <a:moveTo>
                    <a:pt x="2219" y="1"/>
                  </a:moveTo>
                  <a:cubicBezTo>
                    <a:pt x="2168" y="1"/>
                    <a:pt x="2117" y="2"/>
                    <a:pt x="2066" y="6"/>
                  </a:cubicBezTo>
                  <a:cubicBezTo>
                    <a:pt x="1499" y="56"/>
                    <a:pt x="974" y="314"/>
                    <a:pt x="596" y="731"/>
                  </a:cubicBezTo>
                  <a:cubicBezTo>
                    <a:pt x="209" y="1148"/>
                    <a:pt x="1" y="1724"/>
                    <a:pt x="30" y="2290"/>
                  </a:cubicBezTo>
                  <a:lnTo>
                    <a:pt x="279" y="2270"/>
                  </a:lnTo>
                  <a:cubicBezTo>
                    <a:pt x="229" y="1773"/>
                    <a:pt x="378" y="1237"/>
                    <a:pt x="705" y="831"/>
                  </a:cubicBezTo>
                  <a:cubicBezTo>
                    <a:pt x="1033" y="423"/>
                    <a:pt x="1539" y="155"/>
                    <a:pt x="2075" y="116"/>
                  </a:cubicBezTo>
                  <a:cubicBezTo>
                    <a:pt x="2122" y="112"/>
                    <a:pt x="2168" y="110"/>
                    <a:pt x="2215" y="110"/>
                  </a:cubicBezTo>
                  <a:cubicBezTo>
                    <a:pt x="2695" y="110"/>
                    <a:pt x="3171" y="296"/>
                    <a:pt x="3515" y="622"/>
                  </a:cubicBezTo>
                  <a:cubicBezTo>
                    <a:pt x="3714" y="800"/>
                    <a:pt x="3863" y="1009"/>
                    <a:pt x="3972" y="1248"/>
                  </a:cubicBezTo>
                  <a:cubicBezTo>
                    <a:pt x="3992" y="1307"/>
                    <a:pt x="4021" y="1356"/>
                    <a:pt x="4041" y="1416"/>
                  </a:cubicBezTo>
                  <a:cubicBezTo>
                    <a:pt x="4052" y="1486"/>
                    <a:pt x="4081" y="1535"/>
                    <a:pt x="4091" y="1605"/>
                  </a:cubicBezTo>
                  <a:cubicBezTo>
                    <a:pt x="4101" y="1665"/>
                    <a:pt x="4121" y="1724"/>
                    <a:pt x="4141" y="1784"/>
                  </a:cubicBezTo>
                  <a:lnTo>
                    <a:pt x="4171" y="1972"/>
                  </a:lnTo>
                  <a:lnTo>
                    <a:pt x="4439" y="1952"/>
                  </a:lnTo>
                  <a:lnTo>
                    <a:pt x="4379" y="1734"/>
                  </a:lnTo>
                  <a:cubicBezTo>
                    <a:pt x="4359" y="1665"/>
                    <a:pt x="4330" y="1605"/>
                    <a:pt x="4310" y="1535"/>
                  </a:cubicBezTo>
                  <a:cubicBezTo>
                    <a:pt x="4290" y="1466"/>
                    <a:pt x="4260" y="1406"/>
                    <a:pt x="4240" y="1337"/>
                  </a:cubicBezTo>
                  <a:cubicBezTo>
                    <a:pt x="4211" y="1277"/>
                    <a:pt x="4180" y="1217"/>
                    <a:pt x="4151" y="1148"/>
                  </a:cubicBezTo>
                  <a:cubicBezTo>
                    <a:pt x="4012" y="910"/>
                    <a:pt x="3833" y="681"/>
                    <a:pt x="3615" y="513"/>
                  </a:cubicBezTo>
                  <a:cubicBezTo>
                    <a:pt x="3227" y="179"/>
                    <a:pt x="2724" y="1"/>
                    <a:pt x="2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5248250" y="1391875"/>
              <a:ext cx="428225" cy="220975"/>
            </a:xfrm>
            <a:custGeom>
              <a:avLst/>
              <a:gdLst/>
              <a:ahLst/>
              <a:cxnLst/>
              <a:rect l="l" t="t" r="r" b="b"/>
              <a:pathLst>
                <a:path w="17129" h="8839" extrusionOk="0">
                  <a:moveTo>
                    <a:pt x="0" y="0"/>
                  </a:moveTo>
                  <a:cubicBezTo>
                    <a:pt x="80" y="973"/>
                    <a:pt x="298" y="1927"/>
                    <a:pt x="646" y="2850"/>
                  </a:cubicBezTo>
                  <a:cubicBezTo>
                    <a:pt x="1033" y="3744"/>
                    <a:pt x="1540" y="4588"/>
                    <a:pt x="2155" y="5342"/>
                  </a:cubicBezTo>
                  <a:cubicBezTo>
                    <a:pt x="2791" y="6087"/>
                    <a:pt x="3535" y="6732"/>
                    <a:pt x="4340" y="7269"/>
                  </a:cubicBezTo>
                  <a:cubicBezTo>
                    <a:pt x="5154" y="7805"/>
                    <a:pt x="6057" y="8192"/>
                    <a:pt x="6981" y="8470"/>
                  </a:cubicBezTo>
                  <a:cubicBezTo>
                    <a:pt x="7871" y="8735"/>
                    <a:pt x="8806" y="8838"/>
                    <a:pt x="9717" y="8838"/>
                  </a:cubicBezTo>
                  <a:cubicBezTo>
                    <a:pt x="9761" y="8838"/>
                    <a:pt x="9806" y="8838"/>
                    <a:pt x="9850" y="8837"/>
                  </a:cubicBezTo>
                  <a:cubicBezTo>
                    <a:pt x="10088" y="8828"/>
                    <a:pt x="10326" y="8808"/>
                    <a:pt x="10565" y="8788"/>
                  </a:cubicBezTo>
                  <a:lnTo>
                    <a:pt x="11280" y="8678"/>
                  </a:lnTo>
                  <a:cubicBezTo>
                    <a:pt x="11508" y="8649"/>
                    <a:pt x="11747" y="8579"/>
                    <a:pt x="11975" y="8520"/>
                  </a:cubicBezTo>
                  <a:cubicBezTo>
                    <a:pt x="12203" y="8460"/>
                    <a:pt x="12431" y="8400"/>
                    <a:pt x="12660" y="8311"/>
                  </a:cubicBezTo>
                  <a:cubicBezTo>
                    <a:pt x="12879" y="8232"/>
                    <a:pt x="13107" y="8153"/>
                    <a:pt x="13325" y="8063"/>
                  </a:cubicBezTo>
                  <a:lnTo>
                    <a:pt x="13960" y="7745"/>
                  </a:lnTo>
                  <a:cubicBezTo>
                    <a:pt x="14179" y="7656"/>
                    <a:pt x="14377" y="7517"/>
                    <a:pt x="14576" y="7398"/>
                  </a:cubicBezTo>
                  <a:cubicBezTo>
                    <a:pt x="14785" y="7279"/>
                    <a:pt x="14984" y="7149"/>
                    <a:pt x="15172" y="7010"/>
                  </a:cubicBezTo>
                  <a:cubicBezTo>
                    <a:pt x="15351" y="6871"/>
                    <a:pt x="15549" y="6732"/>
                    <a:pt x="15728" y="6584"/>
                  </a:cubicBezTo>
                  <a:cubicBezTo>
                    <a:pt x="15907" y="6425"/>
                    <a:pt x="16076" y="6266"/>
                    <a:pt x="16244" y="6107"/>
                  </a:cubicBezTo>
                  <a:cubicBezTo>
                    <a:pt x="16244" y="6107"/>
                    <a:pt x="16244" y="6107"/>
                    <a:pt x="16245" y="6107"/>
                  </a:cubicBezTo>
                  <a:cubicBezTo>
                    <a:pt x="16263" y="6107"/>
                    <a:pt x="16721" y="5591"/>
                    <a:pt x="16721" y="5591"/>
                  </a:cubicBezTo>
                  <a:lnTo>
                    <a:pt x="16939" y="5313"/>
                  </a:lnTo>
                  <a:cubicBezTo>
                    <a:pt x="17029" y="5164"/>
                    <a:pt x="17128" y="5015"/>
                    <a:pt x="17128" y="5015"/>
                  </a:cubicBezTo>
                  <a:lnTo>
                    <a:pt x="16880" y="4896"/>
                  </a:lnTo>
                  <a:cubicBezTo>
                    <a:pt x="16880" y="4896"/>
                    <a:pt x="16791" y="5035"/>
                    <a:pt x="16711" y="5174"/>
                  </a:cubicBezTo>
                  <a:lnTo>
                    <a:pt x="16513" y="5432"/>
                  </a:lnTo>
                  <a:cubicBezTo>
                    <a:pt x="16513" y="5432"/>
                    <a:pt x="16084" y="5938"/>
                    <a:pt x="16066" y="5938"/>
                  </a:cubicBezTo>
                  <a:cubicBezTo>
                    <a:pt x="16066" y="5938"/>
                    <a:pt x="16066" y="5938"/>
                    <a:pt x="16065" y="5938"/>
                  </a:cubicBezTo>
                  <a:cubicBezTo>
                    <a:pt x="15907" y="6097"/>
                    <a:pt x="15748" y="6256"/>
                    <a:pt x="15579" y="6415"/>
                  </a:cubicBezTo>
                  <a:cubicBezTo>
                    <a:pt x="15410" y="6564"/>
                    <a:pt x="15222" y="6703"/>
                    <a:pt x="15043" y="6842"/>
                  </a:cubicBezTo>
                  <a:cubicBezTo>
                    <a:pt x="14864" y="6991"/>
                    <a:pt x="14666" y="7110"/>
                    <a:pt x="14477" y="7239"/>
                  </a:cubicBezTo>
                  <a:cubicBezTo>
                    <a:pt x="14278" y="7358"/>
                    <a:pt x="14090" y="7487"/>
                    <a:pt x="13881" y="7586"/>
                  </a:cubicBezTo>
                  <a:lnTo>
                    <a:pt x="13256" y="7914"/>
                  </a:lnTo>
                  <a:cubicBezTo>
                    <a:pt x="13037" y="7994"/>
                    <a:pt x="12819" y="8083"/>
                    <a:pt x="12601" y="8162"/>
                  </a:cubicBezTo>
                  <a:cubicBezTo>
                    <a:pt x="12382" y="8261"/>
                    <a:pt x="12153" y="8311"/>
                    <a:pt x="11935" y="8381"/>
                  </a:cubicBezTo>
                  <a:cubicBezTo>
                    <a:pt x="11707" y="8440"/>
                    <a:pt x="11478" y="8510"/>
                    <a:pt x="11250" y="8550"/>
                  </a:cubicBezTo>
                  <a:cubicBezTo>
                    <a:pt x="11012" y="8590"/>
                    <a:pt x="10783" y="8629"/>
                    <a:pt x="10545" y="8659"/>
                  </a:cubicBezTo>
                  <a:cubicBezTo>
                    <a:pt x="10317" y="8689"/>
                    <a:pt x="10079" y="8698"/>
                    <a:pt x="9840" y="8709"/>
                  </a:cubicBezTo>
                  <a:cubicBezTo>
                    <a:pt x="9757" y="8710"/>
                    <a:pt x="9674" y="8711"/>
                    <a:pt x="9591" y="8711"/>
                  </a:cubicBezTo>
                  <a:cubicBezTo>
                    <a:pt x="8728" y="8711"/>
                    <a:pt x="7853" y="8614"/>
                    <a:pt x="7010" y="8361"/>
                  </a:cubicBezTo>
                  <a:cubicBezTo>
                    <a:pt x="6097" y="8083"/>
                    <a:pt x="5203" y="7696"/>
                    <a:pt x="4409" y="7160"/>
                  </a:cubicBezTo>
                  <a:cubicBezTo>
                    <a:pt x="3614" y="6633"/>
                    <a:pt x="2890" y="5988"/>
                    <a:pt x="2284" y="5243"/>
                  </a:cubicBezTo>
                  <a:cubicBezTo>
                    <a:pt x="1688" y="4488"/>
                    <a:pt x="1202" y="3654"/>
                    <a:pt x="845" y="2771"/>
                  </a:cubicBezTo>
                  <a:cubicBezTo>
                    <a:pt x="507" y="1867"/>
                    <a:pt x="338" y="934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5277525" y="1452450"/>
              <a:ext cx="388025" cy="145475"/>
            </a:xfrm>
            <a:custGeom>
              <a:avLst/>
              <a:gdLst/>
              <a:ahLst/>
              <a:cxnLst/>
              <a:rect l="l" t="t" r="r" b="b"/>
              <a:pathLst>
                <a:path w="15521" h="5819" extrusionOk="0">
                  <a:moveTo>
                    <a:pt x="269" y="0"/>
                  </a:moveTo>
                  <a:lnTo>
                    <a:pt x="1" y="99"/>
                  </a:lnTo>
                  <a:cubicBezTo>
                    <a:pt x="319" y="834"/>
                    <a:pt x="696" y="1549"/>
                    <a:pt x="1192" y="2185"/>
                  </a:cubicBezTo>
                  <a:cubicBezTo>
                    <a:pt x="1421" y="2513"/>
                    <a:pt x="1709" y="2800"/>
                    <a:pt x="1977" y="3088"/>
                  </a:cubicBezTo>
                  <a:cubicBezTo>
                    <a:pt x="2116" y="3237"/>
                    <a:pt x="2265" y="3367"/>
                    <a:pt x="2414" y="3495"/>
                  </a:cubicBezTo>
                  <a:cubicBezTo>
                    <a:pt x="2563" y="3634"/>
                    <a:pt x="2712" y="3773"/>
                    <a:pt x="2880" y="3883"/>
                  </a:cubicBezTo>
                  <a:lnTo>
                    <a:pt x="3357" y="4240"/>
                  </a:lnTo>
                  <a:cubicBezTo>
                    <a:pt x="3526" y="4349"/>
                    <a:pt x="3694" y="4459"/>
                    <a:pt x="3864" y="4558"/>
                  </a:cubicBezTo>
                  <a:lnTo>
                    <a:pt x="4122" y="4717"/>
                  </a:lnTo>
                  <a:lnTo>
                    <a:pt x="4389" y="4846"/>
                  </a:lnTo>
                  <a:lnTo>
                    <a:pt x="4936" y="5104"/>
                  </a:lnTo>
                  <a:lnTo>
                    <a:pt x="5502" y="5322"/>
                  </a:lnTo>
                  <a:cubicBezTo>
                    <a:pt x="5591" y="5352"/>
                    <a:pt x="5691" y="5392"/>
                    <a:pt x="5780" y="5421"/>
                  </a:cubicBezTo>
                  <a:lnTo>
                    <a:pt x="6077" y="5491"/>
                  </a:lnTo>
                  <a:cubicBezTo>
                    <a:pt x="6266" y="5541"/>
                    <a:pt x="6455" y="5600"/>
                    <a:pt x="6653" y="5640"/>
                  </a:cubicBezTo>
                  <a:lnTo>
                    <a:pt x="7249" y="5739"/>
                  </a:lnTo>
                  <a:cubicBezTo>
                    <a:pt x="7448" y="5769"/>
                    <a:pt x="7646" y="5779"/>
                    <a:pt x="7845" y="5789"/>
                  </a:cubicBezTo>
                  <a:lnTo>
                    <a:pt x="8441" y="5819"/>
                  </a:lnTo>
                  <a:lnTo>
                    <a:pt x="9036" y="5789"/>
                  </a:lnTo>
                  <a:lnTo>
                    <a:pt x="9334" y="5769"/>
                  </a:lnTo>
                  <a:lnTo>
                    <a:pt x="9622" y="5730"/>
                  </a:lnTo>
                  <a:lnTo>
                    <a:pt x="10208" y="5630"/>
                  </a:lnTo>
                  <a:lnTo>
                    <a:pt x="10784" y="5491"/>
                  </a:lnTo>
                  <a:lnTo>
                    <a:pt x="11072" y="5421"/>
                  </a:lnTo>
                  <a:cubicBezTo>
                    <a:pt x="11161" y="5392"/>
                    <a:pt x="11260" y="5352"/>
                    <a:pt x="11350" y="5322"/>
                  </a:cubicBezTo>
                  <a:lnTo>
                    <a:pt x="11906" y="5114"/>
                  </a:lnTo>
                  <a:cubicBezTo>
                    <a:pt x="12085" y="5035"/>
                    <a:pt x="12264" y="4955"/>
                    <a:pt x="12442" y="4865"/>
                  </a:cubicBezTo>
                  <a:lnTo>
                    <a:pt x="12700" y="4737"/>
                  </a:lnTo>
                  <a:lnTo>
                    <a:pt x="12959" y="4587"/>
                  </a:lnTo>
                  <a:lnTo>
                    <a:pt x="13455" y="4280"/>
                  </a:lnTo>
                  <a:lnTo>
                    <a:pt x="13921" y="3932"/>
                  </a:lnTo>
                  <a:cubicBezTo>
                    <a:pt x="14001" y="3872"/>
                    <a:pt x="14080" y="3823"/>
                    <a:pt x="14160" y="3753"/>
                  </a:cubicBezTo>
                  <a:lnTo>
                    <a:pt x="14369" y="3565"/>
                  </a:lnTo>
                  <a:cubicBezTo>
                    <a:pt x="14517" y="3426"/>
                    <a:pt x="14656" y="3297"/>
                    <a:pt x="14795" y="3158"/>
                  </a:cubicBezTo>
                  <a:cubicBezTo>
                    <a:pt x="15053" y="2870"/>
                    <a:pt x="15311" y="2572"/>
                    <a:pt x="15520" y="2254"/>
                  </a:cubicBezTo>
                  <a:lnTo>
                    <a:pt x="15282" y="2125"/>
                  </a:lnTo>
                  <a:lnTo>
                    <a:pt x="15133" y="2354"/>
                  </a:lnTo>
                  <a:cubicBezTo>
                    <a:pt x="15083" y="2433"/>
                    <a:pt x="15024" y="2502"/>
                    <a:pt x="14964" y="2572"/>
                  </a:cubicBezTo>
                  <a:cubicBezTo>
                    <a:pt x="14855" y="2711"/>
                    <a:pt x="14736" y="2860"/>
                    <a:pt x="14616" y="2999"/>
                  </a:cubicBezTo>
                  <a:cubicBezTo>
                    <a:pt x="14488" y="3138"/>
                    <a:pt x="14358" y="3267"/>
                    <a:pt x="14219" y="3396"/>
                  </a:cubicBezTo>
                  <a:lnTo>
                    <a:pt x="14011" y="3594"/>
                  </a:lnTo>
                  <a:lnTo>
                    <a:pt x="13793" y="3773"/>
                  </a:lnTo>
                  <a:lnTo>
                    <a:pt x="13345" y="4121"/>
                  </a:lnTo>
                  <a:lnTo>
                    <a:pt x="12859" y="4429"/>
                  </a:lnTo>
                  <a:cubicBezTo>
                    <a:pt x="12780" y="4488"/>
                    <a:pt x="12700" y="4538"/>
                    <a:pt x="12611" y="4587"/>
                  </a:cubicBezTo>
                  <a:lnTo>
                    <a:pt x="12363" y="4717"/>
                  </a:lnTo>
                  <a:cubicBezTo>
                    <a:pt x="12184" y="4806"/>
                    <a:pt x="12015" y="4896"/>
                    <a:pt x="11836" y="4975"/>
                  </a:cubicBezTo>
                  <a:lnTo>
                    <a:pt x="11300" y="5183"/>
                  </a:lnTo>
                  <a:cubicBezTo>
                    <a:pt x="11211" y="5213"/>
                    <a:pt x="11121" y="5253"/>
                    <a:pt x="11022" y="5282"/>
                  </a:cubicBezTo>
                  <a:lnTo>
                    <a:pt x="10744" y="5362"/>
                  </a:lnTo>
                  <a:lnTo>
                    <a:pt x="10179" y="5511"/>
                  </a:lnTo>
                  <a:lnTo>
                    <a:pt x="9603" y="5600"/>
                  </a:lnTo>
                  <a:lnTo>
                    <a:pt x="9314" y="5650"/>
                  </a:lnTo>
                  <a:lnTo>
                    <a:pt x="9027" y="5670"/>
                  </a:lnTo>
                  <a:lnTo>
                    <a:pt x="8441" y="5699"/>
                  </a:lnTo>
                  <a:cubicBezTo>
                    <a:pt x="8242" y="5699"/>
                    <a:pt x="8043" y="5680"/>
                    <a:pt x="7855" y="5680"/>
                  </a:cubicBezTo>
                  <a:cubicBezTo>
                    <a:pt x="7657" y="5670"/>
                    <a:pt x="7458" y="5660"/>
                    <a:pt x="7259" y="5620"/>
                  </a:cubicBezTo>
                  <a:lnTo>
                    <a:pt x="6673" y="5531"/>
                  </a:lnTo>
                  <a:cubicBezTo>
                    <a:pt x="6485" y="5491"/>
                    <a:pt x="6296" y="5432"/>
                    <a:pt x="6108" y="5382"/>
                  </a:cubicBezTo>
                  <a:lnTo>
                    <a:pt x="5819" y="5302"/>
                  </a:lnTo>
                  <a:cubicBezTo>
                    <a:pt x="5720" y="5273"/>
                    <a:pt x="5631" y="5243"/>
                    <a:pt x="5541" y="5203"/>
                  </a:cubicBezTo>
                  <a:lnTo>
                    <a:pt x="4985" y="4995"/>
                  </a:lnTo>
                  <a:lnTo>
                    <a:pt x="4459" y="4726"/>
                  </a:lnTo>
                  <a:cubicBezTo>
                    <a:pt x="4370" y="4687"/>
                    <a:pt x="4281" y="4637"/>
                    <a:pt x="4191" y="4598"/>
                  </a:cubicBezTo>
                  <a:lnTo>
                    <a:pt x="3943" y="4439"/>
                  </a:lnTo>
                  <a:cubicBezTo>
                    <a:pt x="3774" y="4329"/>
                    <a:pt x="3605" y="4230"/>
                    <a:pt x="3447" y="4121"/>
                  </a:cubicBezTo>
                  <a:lnTo>
                    <a:pt x="2970" y="3764"/>
                  </a:lnTo>
                  <a:cubicBezTo>
                    <a:pt x="2811" y="3645"/>
                    <a:pt x="2672" y="3506"/>
                    <a:pt x="2533" y="3376"/>
                  </a:cubicBezTo>
                  <a:cubicBezTo>
                    <a:pt x="2384" y="3237"/>
                    <a:pt x="2235" y="3108"/>
                    <a:pt x="2106" y="2969"/>
                  </a:cubicBezTo>
                  <a:cubicBezTo>
                    <a:pt x="1848" y="2671"/>
                    <a:pt x="1580" y="2383"/>
                    <a:pt x="1361" y="2056"/>
                  </a:cubicBezTo>
                  <a:cubicBezTo>
                    <a:pt x="894" y="1430"/>
                    <a:pt x="537" y="725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5339600" y="1492150"/>
              <a:ext cx="316525" cy="91950"/>
            </a:xfrm>
            <a:custGeom>
              <a:avLst/>
              <a:gdLst/>
              <a:ahLst/>
              <a:cxnLst/>
              <a:rect l="l" t="t" r="r" b="b"/>
              <a:pathLst>
                <a:path w="12661" h="3678" extrusionOk="0">
                  <a:moveTo>
                    <a:pt x="12442" y="1"/>
                  </a:moveTo>
                  <a:cubicBezTo>
                    <a:pt x="11836" y="944"/>
                    <a:pt x="11012" y="1768"/>
                    <a:pt x="10028" y="2404"/>
                  </a:cubicBezTo>
                  <a:cubicBezTo>
                    <a:pt x="9036" y="3010"/>
                    <a:pt x="7884" y="3397"/>
                    <a:pt x="6692" y="3516"/>
                  </a:cubicBezTo>
                  <a:cubicBezTo>
                    <a:pt x="6437" y="3544"/>
                    <a:pt x="6180" y="3557"/>
                    <a:pt x="5922" y="3557"/>
                  </a:cubicBezTo>
                  <a:cubicBezTo>
                    <a:pt x="4988" y="3557"/>
                    <a:pt x="4047" y="3378"/>
                    <a:pt x="3168" y="3059"/>
                  </a:cubicBezTo>
                  <a:cubicBezTo>
                    <a:pt x="2045" y="2642"/>
                    <a:pt x="1023" y="1977"/>
                    <a:pt x="199" y="1143"/>
                  </a:cubicBezTo>
                  <a:lnTo>
                    <a:pt x="0" y="1342"/>
                  </a:lnTo>
                  <a:cubicBezTo>
                    <a:pt x="894" y="2165"/>
                    <a:pt x="1966" y="2801"/>
                    <a:pt x="3118" y="3198"/>
                  </a:cubicBezTo>
                  <a:cubicBezTo>
                    <a:pt x="4013" y="3507"/>
                    <a:pt x="4963" y="3678"/>
                    <a:pt x="5905" y="3678"/>
                  </a:cubicBezTo>
                  <a:cubicBezTo>
                    <a:pt x="6175" y="3678"/>
                    <a:pt x="6445" y="3664"/>
                    <a:pt x="6712" y="3635"/>
                  </a:cubicBezTo>
                  <a:cubicBezTo>
                    <a:pt x="7914" y="3516"/>
                    <a:pt x="9086" y="3138"/>
                    <a:pt x="10108" y="2533"/>
                  </a:cubicBezTo>
                  <a:cubicBezTo>
                    <a:pt x="11131" y="1907"/>
                    <a:pt x="12005" y="1093"/>
                    <a:pt x="12660" y="160"/>
                  </a:cubicBezTo>
                  <a:lnTo>
                    <a:pt x="1244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5398925" y="1488175"/>
              <a:ext cx="243300" cy="80325"/>
            </a:xfrm>
            <a:custGeom>
              <a:avLst/>
              <a:gdLst/>
              <a:ahLst/>
              <a:cxnLst/>
              <a:rect l="l" t="t" r="r" b="b"/>
              <a:pathLst>
                <a:path w="9732" h="3213" extrusionOk="0">
                  <a:moveTo>
                    <a:pt x="9532" y="1"/>
                  </a:moveTo>
                  <a:cubicBezTo>
                    <a:pt x="9403" y="180"/>
                    <a:pt x="9264" y="339"/>
                    <a:pt x="9125" y="497"/>
                  </a:cubicBezTo>
                  <a:lnTo>
                    <a:pt x="8907" y="736"/>
                  </a:lnTo>
                  <a:lnTo>
                    <a:pt x="8679" y="954"/>
                  </a:lnTo>
                  <a:cubicBezTo>
                    <a:pt x="8520" y="1113"/>
                    <a:pt x="8370" y="1262"/>
                    <a:pt x="8202" y="1391"/>
                  </a:cubicBezTo>
                  <a:cubicBezTo>
                    <a:pt x="8033" y="1530"/>
                    <a:pt x="7874" y="1679"/>
                    <a:pt x="7686" y="1788"/>
                  </a:cubicBezTo>
                  <a:cubicBezTo>
                    <a:pt x="6980" y="2295"/>
                    <a:pt x="6166" y="2692"/>
                    <a:pt x="5292" y="2891"/>
                  </a:cubicBezTo>
                  <a:cubicBezTo>
                    <a:pt x="4770" y="3023"/>
                    <a:pt x="4233" y="3082"/>
                    <a:pt x="3695" y="3082"/>
                  </a:cubicBezTo>
                  <a:cubicBezTo>
                    <a:pt x="3343" y="3082"/>
                    <a:pt x="2991" y="3057"/>
                    <a:pt x="2642" y="3010"/>
                  </a:cubicBezTo>
                  <a:cubicBezTo>
                    <a:pt x="1758" y="2891"/>
                    <a:pt x="894" y="2593"/>
                    <a:pt x="129" y="2176"/>
                  </a:cubicBezTo>
                  <a:lnTo>
                    <a:pt x="1" y="2414"/>
                  </a:lnTo>
                  <a:cubicBezTo>
                    <a:pt x="815" y="2811"/>
                    <a:pt x="1708" y="3079"/>
                    <a:pt x="2622" y="3169"/>
                  </a:cubicBezTo>
                  <a:cubicBezTo>
                    <a:pt x="2915" y="3198"/>
                    <a:pt x="3211" y="3213"/>
                    <a:pt x="3507" y="3213"/>
                  </a:cubicBezTo>
                  <a:cubicBezTo>
                    <a:pt x="4120" y="3213"/>
                    <a:pt x="4733" y="3147"/>
                    <a:pt x="5323" y="3000"/>
                  </a:cubicBezTo>
                  <a:cubicBezTo>
                    <a:pt x="6206" y="2791"/>
                    <a:pt x="7040" y="2414"/>
                    <a:pt x="7775" y="1918"/>
                  </a:cubicBezTo>
                  <a:cubicBezTo>
                    <a:pt x="7964" y="1808"/>
                    <a:pt x="8132" y="1659"/>
                    <a:pt x="8311" y="1530"/>
                  </a:cubicBezTo>
                  <a:cubicBezTo>
                    <a:pt x="8500" y="1411"/>
                    <a:pt x="8659" y="1252"/>
                    <a:pt x="8818" y="1103"/>
                  </a:cubicBezTo>
                  <a:lnTo>
                    <a:pt x="9065" y="895"/>
                  </a:lnTo>
                  <a:lnTo>
                    <a:pt x="9294" y="656"/>
                  </a:lnTo>
                  <a:cubicBezTo>
                    <a:pt x="9443" y="497"/>
                    <a:pt x="9602" y="349"/>
                    <a:pt x="9731" y="170"/>
                  </a:cubicBezTo>
                  <a:lnTo>
                    <a:pt x="95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5474625" y="1481500"/>
              <a:ext cx="154175" cy="74275"/>
            </a:xfrm>
            <a:custGeom>
              <a:avLst/>
              <a:gdLst/>
              <a:ahLst/>
              <a:cxnLst/>
              <a:rect l="l" t="t" r="r" b="b"/>
              <a:pathLst>
                <a:path w="6167" h="2971" extrusionOk="0">
                  <a:moveTo>
                    <a:pt x="5958" y="0"/>
                  </a:moveTo>
                  <a:cubicBezTo>
                    <a:pt x="5889" y="119"/>
                    <a:pt x="5799" y="219"/>
                    <a:pt x="5710" y="328"/>
                  </a:cubicBezTo>
                  <a:cubicBezTo>
                    <a:pt x="5631" y="437"/>
                    <a:pt x="5551" y="556"/>
                    <a:pt x="5452" y="656"/>
                  </a:cubicBezTo>
                  <a:cubicBezTo>
                    <a:pt x="5253" y="854"/>
                    <a:pt x="5075" y="1073"/>
                    <a:pt x="4856" y="1251"/>
                  </a:cubicBezTo>
                  <a:lnTo>
                    <a:pt x="4528" y="1529"/>
                  </a:lnTo>
                  <a:lnTo>
                    <a:pt x="4171" y="1768"/>
                  </a:lnTo>
                  <a:lnTo>
                    <a:pt x="3992" y="1896"/>
                  </a:lnTo>
                  <a:cubicBezTo>
                    <a:pt x="3932" y="1926"/>
                    <a:pt x="3863" y="1966"/>
                    <a:pt x="3804" y="1996"/>
                  </a:cubicBezTo>
                  <a:lnTo>
                    <a:pt x="3416" y="2205"/>
                  </a:lnTo>
                  <a:cubicBezTo>
                    <a:pt x="3287" y="2264"/>
                    <a:pt x="3148" y="2304"/>
                    <a:pt x="3009" y="2353"/>
                  </a:cubicBezTo>
                  <a:cubicBezTo>
                    <a:pt x="2870" y="2403"/>
                    <a:pt x="2741" y="2463"/>
                    <a:pt x="2602" y="2492"/>
                  </a:cubicBezTo>
                  <a:cubicBezTo>
                    <a:pt x="2314" y="2552"/>
                    <a:pt x="2036" y="2641"/>
                    <a:pt x="1748" y="2671"/>
                  </a:cubicBezTo>
                  <a:lnTo>
                    <a:pt x="1311" y="2721"/>
                  </a:lnTo>
                  <a:cubicBezTo>
                    <a:pt x="1172" y="2730"/>
                    <a:pt x="1024" y="2730"/>
                    <a:pt x="885" y="2730"/>
                  </a:cubicBezTo>
                  <a:cubicBezTo>
                    <a:pt x="819" y="2735"/>
                    <a:pt x="754" y="2737"/>
                    <a:pt x="688" y="2737"/>
                  </a:cubicBezTo>
                  <a:cubicBezTo>
                    <a:pt x="466" y="2737"/>
                    <a:pt x="246" y="2714"/>
                    <a:pt x="31" y="2691"/>
                  </a:cubicBezTo>
                  <a:lnTo>
                    <a:pt x="0" y="2969"/>
                  </a:lnTo>
                  <a:cubicBezTo>
                    <a:pt x="122" y="2969"/>
                    <a:pt x="243" y="2970"/>
                    <a:pt x="364" y="2970"/>
                  </a:cubicBezTo>
                  <a:cubicBezTo>
                    <a:pt x="540" y="2970"/>
                    <a:pt x="717" y="2967"/>
                    <a:pt x="894" y="2949"/>
                  </a:cubicBezTo>
                  <a:cubicBezTo>
                    <a:pt x="1033" y="2929"/>
                    <a:pt x="1182" y="2919"/>
                    <a:pt x="1331" y="2900"/>
                  </a:cubicBezTo>
                  <a:lnTo>
                    <a:pt x="1768" y="2830"/>
                  </a:lnTo>
                  <a:cubicBezTo>
                    <a:pt x="2066" y="2790"/>
                    <a:pt x="2344" y="2681"/>
                    <a:pt x="2632" y="2611"/>
                  </a:cubicBezTo>
                  <a:cubicBezTo>
                    <a:pt x="2781" y="2582"/>
                    <a:pt x="2910" y="2512"/>
                    <a:pt x="3049" y="2463"/>
                  </a:cubicBezTo>
                  <a:cubicBezTo>
                    <a:pt x="3188" y="2413"/>
                    <a:pt x="3337" y="2373"/>
                    <a:pt x="3466" y="2304"/>
                  </a:cubicBezTo>
                  <a:cubicBezTo>
                    <a:pt x="3724" y="2165"/>
                    <a:pt x="4002" y="2046"/>
                    <a:pt x="4241" y="1876"/>
                  </a:cubicBezTo>
                  <a:lnTo>
                    <a:pt x="4608" y="1638"/>
                  </a:lnTo>
                  <a:lnTo>
                    <a:pt x="4956" y="1370"/>
                  </a:lnTo>
                  <a:cubicBezTo>
                    <a:pt x="5194" y="1201"/>
                    <a:pt x="5392" y="983"/>
                    <a:pt x="5600" y="795"/>
                  </a:cubicBezTo>
                  <a:cubicBezTo>
                    <a:pt x="5710" y="695"/>
                    <a:pt x="5799" y="586"/>
                    <a:pt x="5898" y="477"/>
                  </a:cubicBezTo>
                  <a:cubicBezTo>
                    <a:pt x="5988" y="367"/>
                    <a:pt x="6087" y="268"/>
                    <a:pt x="6167" y="149"/>
                  </a:cubicBezTo>
                  <a:lnTo>
                    <a:pt x="595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5512350" y="1470075"/>
              <a:ext cx="104050" cy="66050"/>
            </a:xfrm>
            <a:custGeom>
              <a:avLst/>
              <a:gdLst/>
              <a:ahLst/>
              <a:cxnLst/>
              <a:rect l="l" t="t" r="r" b="b"/>
              <a:pathLst>
                <a:path w="4162" h="2642" extrusionOk="0">
                  <a:moveTo>
                    <a:pt x="3943" y="1"/>
                  </a:moveTo>
                  <a:cubicBezTo>
                    <a:pt x="3853" y="169"/>
                    <a:pt x="3734" y="318"/>
                    <a:pt x="3625" y="477"/>
                  </a:cubicBezTo>
                  <a:cubicBezTo>
                    <a:pt x="3575" y="557"/>
                    <a:pt x="3506" y="636"/>
                    <a:pt x="3436" y="705"/>
                  </a:cubicBezTo>
                  <a:lnTo>
                    <a:pt x="3228" y="914"/>
                  </a:lnTo>
                  <a:cubicBezTo>
                    <a:pt x="2940" y="1182"/>
                    <a:pt x="2612" y="1430"/>
                    <a:pt x="2265" y="1629"/>
                  </a:cubicBezTo>
                  <a:cubicBezTo>
                    <a:pt x="1917" y="1837"/>
                    <a:pt x="1560" y="2016"/>
                    <a:pt x="1172" y="2145"/>
                  </a:cubicBezTo>
                  <a:cubicBezTo>
                    <a:pt x="984" y="2225"/>
                    <a:pt x="786" y="2254"/>
                    <a:pt x="596" y="2294"/>
                  </a:cubicBezTo>
                  <a:cubicBezTo>
                    <a:pt x="497" y="2304"/>
                    <a:pt x="398" y="2333"/>
                    <a:pt x="299" y="2344"/>
                  </a:cubicBezTo>
                  <a:lnTo>
                    <a:pt x="1" y="2373"/>
                  </a:lnTo>
                  <a:lnTo>
                    <a:pt x="31" y="2642"/>
                  </a:lnTo>
                  <a:lnTo>
                    <a:pt x="338" y="2582"/>
                  </a:lnTo>
                  <a:cubicBezTo>
                    <a:pt x="438" y="2562"/>
                    <a:pt x="537" y="2522"/>
                    <a:pt x="636" y="2492"/>
                  </a:cubicBezTo>
                  <a:cubicBezTo>
                    <a:pt x="835" y="2433"/>
                    <a:pt x="1044" y="2383"/>
                    <a:pt x="1232" y="2294"/>
                  </a:cubicBezTo>
                  <a:cubicBezTo>
                    <a:pt x="1609" y="2135"/>
                    <a:pt x="1967" y="1936"/>
                    <a:pt x="2324" y="1728"/>
                  </a:cubicBezTo>
                  <a:cubicBezTo>
                    <a:pt x="2672" y="1519"/>
                    <a:pt x="3010" y="1291"/>
                    <a:pt x="3327" y="1033"/>
                  </a:cubicBezTo>
                  <a:lnTo>
                    <a:pt x="3555" y="824"/>
                  </a:lnTo>
                  <a:lnTo>
                    <a:pt x="3674" y="725"/>
                  </a:lnTo>
                  <a:lnTo>
                    <a:pt x="3784" y="616"/>
                  </a:lnTo>
                  <a:lnTo>
                    <a:pt x="3983" y="378"/>
                  </a:lnTo>
                  <a:lnTo>
                    <a:pt x="4072" y="259"/>
                  </a:lnTo>
                  <a:lnTo>
                    <a:pt x="4161" y="129"/>
                  </a:lnTo>
                  <a:lnTo>
                    <a:pt x="3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5539650" y="1462375"/>
              <a:ext cx="65075" cy="51425"/>
            </a:xfrm>
            <a:custGeom>
              <a:avLst/>
              <a:gdLst/>
              <a:ahLst/>
              <a:cxnLst/>
              <a:rect l="l" t="t" r="r" b="b"/>
              <a:pathLst>
                <a:path w="2603" h="2057" extrusionOk="0">
                  <a:moveTo>
                    <a:pt x="2404" y="0"/>
                  </a:moveTo>
                  <a:cubicBezTo>
                    <a:pt x="2335" y="110"/>
                    <a:pt x="2255" y="199"/>
                    <a:pt x="2185" y="309"/>
                  </a:cubicBezTo>
                  <a:cubicBezTo>
                    <a:pt x="2106" y="408"/>
                    <a:pt x="2026" y="507"/>
                    <a:pt x="1937" y="596"/>
                  </a:cubicBezTo>
                  <a:lnTo>
                    <a:pt x="1669" y="874"/>
                  </a:lnTo>
                  <a:lnTo>
                    <a:pt x="1371" y="1112"/>
                  </a:lnTo>
                  <a:cubicBezTo>
                    <a:pt x="1322" y="1152"/>
                    <a:pt x="1272" y="1202"/>
                    <a:pt x="1223" y="1232"/>
                  </a:cubicBezTo>
                  <a:lnTo>
                    <a:pt x="1053" y="1331"/>
                  </a:lnTo>
                  <a:cubicBezTo>
                    <a:pt x="945" y="1401"/>
                    <a:pt x="835" y="1470"/>
                    <a:pt x="716" y="1520"/>
                  </a:cubicBezTo>
                  <a:cubicBezTo>
                    <a:pt x="488" y="1619"/>
                    <a:pt x="259" y="1738"/>
                    <a:pt x="1" y="1788"/>
                  </a:cubicBezTo>
                  <a:lnTo>
                    <a:pt x="100" y="2056"/>
                  </a:lnTo>
                  <a:cubicBezTo>
                    <a:pt x="349" y="1946"/>
                    <a:pt x="567" y="1788"/>
                    <a:pt x="795" y="1659"/>
                  </a:cubicBezTo>
                  <a:cubicBezTo>
                    <a:pt x="905" y="1589"/>
                    <a:pt x="1014" y="1510"/>
                    <a:pt x="1123" y="1440"/>
                  </a:cubicBezTo>
                  <a:lnTo>
                    <a:pt x="1282" y="1331"/>
                  </a:lnTo>
                  <a:cubicBezTo>
                    <a:pt x="1342" y="1291"/>
                    <a:pt x="1391" y="1251"/>
                    <a:pt x="1441" y="1212"/>
                  </a:cubicBezTo>
                  <a:cubicBezTo>
                    <a:pt x="1540" y="1123"/>
                    <a:pt x="1649" y="1043"/>
                    <a:pt x="1748" y="973"/>
                  </a:cubicBezTo>
                  <a:lnTo>
                    <a:pt x="2046" y="706"/>
                  </a:lnTo>
                  <a:cubicBezTo>
                    <a:pt x="2146" y="626"/>
                    <a:pt x="2235" y="536"/>
                    <a:pt x="2324" y="437"/>
                  </a:cubicBezTo>
                  <a:cubicBezTo>
                    <a:pt x="2414" y="348"/>
                    <a:pt x="2523" y="258"/>
                    <a:pt x="2602" y="159"/>
                  </a:cubicBezTo>
                  <a:lnTo>
                    <a:pt x="24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5556550" y="1451950"/>
              <a:ext cx="33525" cy="29575"/>
            </a:xfrm>
            <a:custGeom>
              <a:avLst/>
              <a:gdLst/>
              <a:ahLst/>
              <a:cxnLst/>
              <a:rect l="l" t="t" r="r" b="b"/>
              <a:pathLst>
                <a:path w="1341" h="1183" extrusionOk="0">
                  <a:moveTo>
                    <a:pt x="1152" y="0"/>
                  </a:moveTo>
                  <a:cubicBezTo>
                    <a:pt x="1072" y="100"/>
                    <a:pt x="1003" y="209"/>
                    <a:pt x="924" y="308"/>
                  </a:cubicBezTo>
                  <a:cubicBezTo>
                    <a:pt x="854" y="417"/>
                    <a:pt x="745" y="487"/>
                    <a:pt x="655" y="576"/>
                  </a:cubicBezTo>
                  <a:cubicBezTo>
                    <a:pt x="606" y="616"/>
                    <a:pt x="556" y="666"/>
                    <a:pt x="507" y="695"/>
                  </a:cubicBezTo>
                  <a:lnTo>
                    <a:pt x="348" y="795"/>
                  </a:lnTo>
                  <a:cubicBezTo>
                    <a:pt x="229" y="854"/>
                    <a:pt x="119" y="914"/>
                    <a:pt x="0" y="953"/>
                  </a:cubicBezTo>
                  <a:lnTo>
                    <a:pt x="149" y="1182"/>
                  </a:lnTo>
                  <a:cubicBezTo>
                    <a:pt x="258" y="1112"/>
                    <a:pt x="338" y="1004"/>
                    <a:pt x="437" y="924"/>
                  </a:cubicBezTo>
                  <a:cubicBezTo>
                    <a:pt x="487" y="874"/>
                    <a:pt x="536" y="834"/>
                    <a:pt x="586" y="795"/>
                  </a:cubicBezTo>
                  <a:cubicBezTo>
                    <a:pt x="636" y="755"/>
                    <a:pt x="686" y="706"/>
                    <a:pt x="735" y="666"/>
                  </a:cubicBezTo>
                  <a:cubicBezTo>
                    <a:pt x="825" y="576"/>
                    <a:pt x="944" y="507"/>
                    <a:pt x="1033" y="417"/>
                  </a:cubicBezTo>
                  <a:cubicBezTo>
                    <a:pt x="1132" y="328"/>
                    <a:pt x="1242" y="258"/>
                    <a:pt x="1341" y="169"/>
                  </a:cubicBezTo>
                  <a:lnTo>
                    <a:pt x="115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5557800" y="1441775"/>
              <a:ext cx="21600" cy="21875"/>
            </a:xfrm>
            <a:custGeom>
              <a:avLst/>
              <a:gdLst/>
              <a:ahLst/>
              <a:cxnLst/>
              <a:rect l="l" t="t" r="r" b="b"/>
              <a:pathLst>
                <a:path w="864" h="875" extrusionOk="0">
                  <a:moveTo>
                    <a:pt x="655" y="1"/>
                  </a:moveTo>
                  <a:cubicBezTo>
                    <a:pt x="596" y="149"/>
                    <a:pt x="516" y="288"/>
                    <a:pt x="397" y="407"/>
                  </a:cubicBezTo>
                  <a:cubicBezTo>
                    <a:pt x="338" y="457"/>
                    <a:pt x="278" y="507"/>
                    <a:pt x="208" y="557"/>
                  </a:cubicBezTo>
                  <a:cubicBezTo>
                    <a:pt x="149" y="596"/>
                    <a:pt x="69" y="636"/>
                    <a:pt x="0" y="656"/>
                  </a:cubicBezTo>
                  <a:lnTo>
                    <a:pt x="159" y="874"/>
                  </a:lnTo>
                  <a:cubicBezTo>
                    <a:pt x="219" y="815"/>
                    <a:pt x="258" y="735"/>
                    <a:pt x="308" y="676"/>
                  </a:cubicBezTo>
                  <a:cubicBezTo>
                    <a:pt x="367" y="606"/>
                    <a:pt x="417" y="546"/>
                    <a:pt x="486" y="487"/>
                  </a:cubicBezTo>
                  <a:cubicBezTo>
                    <a:pt x="596" y="368"/>
                    <a:pt x="715" y="259"/>
                    <a:pt x="864" y="179"/>
                  </a:cubicBezTo>
                  <a:lnTo>
                    <a:pt x="65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5309300" y="1132700"/>
              <a:ext cx="428225" cy="220975"/>
            </a:xfrm>
            <a:custGeom>
              <a:avLst/>
              <a:gdLst/>
              <a:ahLst/>
              <a:cxnLst/>
              <a:rect l="l" t="t" r="r" b="b"/>
              <a:pathLst>
                <a:path w="17129" h="8839" extrusionOk="0">
                  <a:moveTo>
                    <a:pt x="7403" y="1"/>
                  </a:moveTo>
                  <a:cubicBezTo>
                    <a:pt x="7362" y="1"/>
                    <a:pt x="7320" y="1"/>
                    <a:pt x="7279" y="1"/>
                  </a:cubicBezTo>
                  <a:cubicBezTo>
                    <a:pt x="7041" y="21"/>
                    <a:pt x="6792" y="32"/>
                    <a:pt x="6564" y="52"/>
                  </a:cubicBezTo>
                  <a:lnTo>
                    <a:pt x="5849" y="160"/>
                  </a:lnTo>
                  <a:cubicBezTo>
                    <a:pt x="5611" y="191"/>
                    <a:pt x="5382" y="260"/>
                    <a:pt x="5154" y="319"/>
                  </a:cubicBezTo>
                  <a:cubicBezTo>
                    <a:pt x="4926" y="379"/>
                    <a:pt x="4687" y="438"/>
                    <a:pt x="4469" y="528"/>
                  </a:cubicBezTo>
                  <a:cubicBezTo>
                    <a:pt x="4250" y="608"/>
                    <a:pt x="4022" y="687"/>
                    <a:pt x="3804" y="776"/>
                  </a:cubicBezTo>
                  <a:lnTo>
                    <a:pt x="3158" y="1094"/>
                  </a:lnTo>
                  <a:cubicBezTo>
                    <a:pt x="2950" y="1193"/>
                    <a:pt x="2751" y="1322"/>
                    <a:pt x="2553" y="1442"/>
                  </a:cubicBezTo>
                  <a:cubicBezTo>
                    <a:pt x="2344" y="1561"/>
                    <a:pt x="2145" y="1689"/>
                    <a:pt x="1957" y="1828"/>
                  </a:cubicBezTo>
                  <a:cubicBezTo>
                    <a:pt x="1768" y="1967"/>
                    <a:pt x="1580" y="2106"/>
                    <a:pt x="1401" y="2256"/>
                  </a:cubicBezTo>
                  <a:cubicBezTo>
                    <a:pt x="1222" y="2415"/>
                    <a:pt x="1053" y="2573"/>
                    <a:pt x="885" y="2732"/>
                  </a:cubicBezTo>
                  <a:cubicBezTo>
                    <a:pt x="885" y="2732"/>
                    <a:pt x="884" y="2732"/>
                    <a:pt x="884" y="2732"/>
                  </a:cubicBezTo>
                  <a:cubicBezTo>
                    <a:pt x="856" y="2732"/>
                    <a:pt x="408" y="3249"/>
                    <a:pt x="408" y="3249"/>
                  </a:cubicBezTo>
                  <a:cubicBezTo>
                    <a:pt x="408" y="3249"/>
                    <a:pt x="299" y="3388"/>
                    <a:pt x="190" y="3536"/>
                  </a:cubicBezTo>
                  <a:cubicBezTo>
                    <a:pt x="90" y="3675"/>
                    <a:pt x="1" y="3825"/>
                    <a:pt x="1" y="3825"/>
                  </a:cubicBezTo>
                  <a:lnTo>
                    <a:pt x="239" y="3944"/>
                  </a:lnTo>
                  <a:lnTo>
                    <a:pt x="418" y="3666"/>
                  </a:lnTo>
                  <a:lnTo>
                    <a:pt x="616" y="3408"/>
                  </a:lnTo>
                  <a:cubicBezTo>
                    <a:pt x="616" y="3408"/>
                    <a:pt x="1036" y="2901"/>
                    <a:pt x="1063" y="2901"/>
                  </a:cubicBezTo>
                  <a:cubicBezTo>
                    <a:pt x="1063" y="2901"/>
                    <a:pt x="1063" y="2901"/>
                    <a:pt x="1064" y="2901"/>
                  </a:cubicBezTo>
                  <a:cubicBezTo>
                    <a:pt x="1222" y="2742"/>
                    <a:pt x="1381" y="2583"/>
                    <a:pt x="1550" y="2424"/>
                  </a:cubicBezTo>
                  <a:cubicBezTo>
                    <a:pt x="1719" y="2276"/>
                    <a:pt x="1907" y="2137"/>
                    <a:pt x="2086" y="1998"/>
                  </a:cubicBezTo>
                  <a:cubicBezTo>
                    <a:pt x="2265" y="1848"/>
                    <a:pt x="2463" y="1729"/>
                    <a:pt x="2652" y="1610"/>
                  </a:cubicBezTo>
                  <a:cubicBezTo>
                    <a:pt x="2851" y="1481"/>
                    <a:pt x="3039" y="1352"/>
                    <a:pt x="3248" y="1253"/>
                  </a:cubicBezTo>
                  <a:lnTo>
                    <a:pt x="3873" y="935"/>
                  </a:lnTo>
                  <a:cubicBezTo>
                    <a:pt x="4082" y="846"/>
                    <a:pt x="4300" y="756"/>
                    <a:pt x="4519" y="677"/>
                  </a:cubicBezTo>
                  <a:cubicBezTo>
                    <a:pt x="4737" y="577"/>
                    <a:pt x="4965" y="528"/>
                    <a:pt x="5194" y="458"/>
                  </a:cubicBezTo>
                  <a:cubicBezTo>
                    <a:pt x="5422" y="399"/>
                    <a:pt x="5651" y="330"/>
                    <a:pt x="5879" y="299"/>
                  </a:cubicBezTo>
                  <a:cubicBezTo>
                    <a:pt x="6108" y="250"/>
                    <a:pt x="6346" y="210"/>
                    <a:pt x="6574" y="180"/>
                  </a:cubicBezTo>
                  <a:cubicBezTo>
                    <a:pt x="6812" y="160"/>
                    <a:pt x="7050" y="140"/>
                    <a:pt x="7289" y="131"/>
                  </a:cubicBezTo>
                  <a:cubicBezTo>
                    <a:pt x="7366" y="129"/>
                    <a:pt x="7443" y="128"/>
                    <a:pt x="7521" y="128"/>
                  </a:cubicBezTo>
                  <a:cubicBezTo>
                    <a:pt x="8390" y="128"/>
                    <a:pt x="9270" y="232"/>
                    <a:pt x="10109" y="478"/>
                  </a:cubicBezTo>
                  <a:cubicBezTo>
                    <a:pt x="11032" y="756"/>
                    <a:pt x="11916" y="1144"/>
                    <a:pt x="12720" y="1680"/>
                  </a:cubicBezTo>
                  <a:cubicBezTo>
                    <a:pt x="13515" y="2206"/>
                    <a:pt x="14239" y="2852"/>
                    <a:pt x="14845" y="3596"/>
                  </a:cubicBezTo>
                  <a:cubicBezTo>
                    <a:pt x="15441" y="4350"/>
                    <a:pt x="15927" y="5184"/>
                    <a:pt x="16284" y="6069"/>
                  </a:cubicBezTo>
                  <a:cubicBezTo>
                    <a:pt x="16612" y="6972"/>
                    <a:pt x="16791" y="7905"/>
                    <a:pt x="16860" y="8838"/>
                  </a:cubicBezTo>
                  <a:lnTo>
                    <a:pt x="17129" y="8838"/>
                  </a:lnTo>
                  <a:cubicBezTo>
                    <a:pt x="17049" y="7876"/>
                    <a:pt x="16831" y="6912"/>
                    <a:pt x="16473" y="5999"/>
                  </a:cubicBezTo>
                  <a:cubicBezTo>
                    <a:pt x="16096" y="5095"/>
                    <a:pt x="15589" y="4251"/>
                    <a:pt x="14964" y="3497"/>
                  </a:cubicBezTo>
                  <a:cubicBezTo>
                    <a:pt x="14338" y="2752"/>
                    <a:pt x="13594" y="2106"/>
                    <a:pt x="12789" y="1570"/>
                  </a:cubicBezTo>
                  <a:cubicBezTo>
                    <a:pt x="11975" y="1034"/>
                    <a:pt x="11072" y="647"/>
                    <a:pt x="10139" y="369"/>
                  </a:cubicBezTo>
                  <a:cubicBezTo>
                    <a:pt x="9255" y="103"/>
                    <a:pt x="8317" y="1"/>
                    <a:pt x="740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5320225" y="1147875"/>
              <a:ext cx="387750" cy="145225"/>
            </a:xfrm>
            <a:custGeom>
              <a:avLst/>
              <a:gdLst/>
              <a:ahLst/>
              <a:cxnLst/>
              <a:rect l="l" t="t" r="r" b="b"/>
              <a:pathLst>
                <a:path w="15510" h="5809" extrusionOk="0">
                  <a:moveTo>
                    <a:pt x="7080" y="1"/>
                  </a:moveTo>
                  <a:lnTo>
                    <a:pt x="6485" y="20"/>
                  </a:lnTo>
                  <a:lnTo>
                    <a:pt x="6187" y="40"/>
                  </a:lnTo>
                  <a:lnTo>
                    <a:pt x="5898" y="90"/>
                  </a:lnTo>
                  <a:lnTo>
                    <a:pt x="5313" y="179"/>
                  </a:lnTo>
                  <a:lnTo>
                    <a:pt x="4737" y="318"/>
                  </a:lnTo>
                  <a:lnTo>
                    <a:pt x="4449" y="398"/>
                  </a:lnTo>
                  <a:cubicBezTo>
                    <a:pt x="4350" y="418"/>
                    <a:pt x="4261" y="457"/>
                    <a:pt x="4171" y="487"/>
                  </a:cubicBezTo>
                  <a:lnTo>
                    <a:pt x="3615" y="696"/>
                  </a:lnTo>
                  <a:cubicBezTo>
                    <a:pt x="3436" y="775"/>
                    <a:pt x="3257" y="864"/>
                    <a:pt x="3079" y="943"/>
                  </a:cubicBezTo>
                  <a:lnTo>
                    <a:pt x="2811" y="1073"/>
                  </a:lnTo>
                  <a:lnTo>
                    <a:pt x="2562" y="1221"/>
                  </a:lnTo>
                  <a:lnTo>
                    <a:pt x="2066" y="1530"/>
                  </a:lnTo>
                  <a:lnTo>
                    <a:pt x="1589" y="1877"/>
                  </a:lnTo>
                  <a:cubicBezTo>
                    <a:pt x="1520" y="1936"/>
                    <a:pt x="1441" y="1996"/>
                    <a:pt x="1361" y="2055"/>
                  </a:cubicBezTo>
                  <a:lnTo>
                    <a:pt x="1143" y="2245"/>
                  </a:lnTo>
                  <a:cubicBezTo>
                    <a:pt x="1004" y="2384"/>
                    <a:pt x="855" y="2512"/>
                    <a:pt x="726" y="2651"/>
                  </a:cubicBezTo>
                  <a:cubicBezTo>
                    <a:pt x="468" y="2940"/>
                    <a:pt x="210" y="3237"/>
                    <a:pt x="1" y="3555"/>
                  </a:cubicBezTo>
                  <a:lnTo>
                    <a:pt x="239" y="3684"/>
                  </a:lnTo>
                  <a:lnTo>
                    <a:pt x="378" y="3456"/>
                  </a:lnTo>
                  <a:cubicBezTo>
                    <a:pt x="437" y="3386"/>
                    <a:pt x="497" y="3307"/>
                    <a:pt x="547" y="3237"/>
                  </a:cubicBezTo>
                  <a:cubicBezTo>
                    <a:pt x="666" y="3098"/>
                    <a:pt x="785" y="2949"/>
                    <a:pt x="905" y="2810"/>
                  </a:cubicBezTo>
                  <a:cubicBezTo>
                    <a:pt x="1033" y="2671"/>
                    <a:pt x="1163" y="2542"/>
                    <a:pt x="1302" y="2413"/>
                  </a:cubicBezTo>
                  <a:lnTo>
                    <a:pt x="1500" y="2214"/>
                  </a:lnTo>
                  <a:lnTo>
                    <a:pt x="1728" y="2036"/>
                  </a:lnTo>
                  <a:lnTo>
                    <a:pt x="2175" y="1688"/>
                  </a:lnTo>
                  <a:lnTo>
                    <a:pt x="2662" y="1380"/>
                  </a:lnTo>
                  <a:cubicBezTo>
                    <a:pt x="2741" y="1331"/>
                    <a:pt x="2820" y="1271"/>
                    <a:pt x="2900" y="1221"/>
                  </a:cubicBezTo>
                  <a:lnTo>
                    <a:pt x="3158" y="1093"/>
                  </a:lnTo>
                  <a:cubicBezTo>
                    <a:pt x="3337" y="1003"/>
                    <a:pt x="3506" y="914"/>
                    <a:pt x="3674" y="835"/>
                  </a:cubicBezTo>
                  <a:lnTo>
                    <a:pt x="4221" y="626"/>
                  </a:lnTo>
                  <a:cubicBezTo>
                    <a:pt x="4310" y="596"/>
                    <a:pt x="4400" y="557"/>
                    <a:pt x="4489" y="526"/>
                  </a:cubicBezTo>
                  <a:lnTo>
                    <a:pt x="4777" y="447"/>
                  </a:lnTo>
                  <a:cubicBezTo>
                    <a:pt x="4965" y="398"/>
                    <a:pt x="5144" y="348"/>
                    <a:pt x="5342" y="298"/>
                  </a:cubicBezTo>
                  <a:lnTo>
                    <a:pt x="5909" y="209"/>
                  </a:lnTo>
                  <a:lnTo>
                    <a:pt x="6207" y="159"/>
                  </a:lnTo>
                  <a:lnTo>
                    <a:pt x="6494" y="149"/>
                  </a:lnTo>
                  <a:lnTo>
                    <a:pt x="7080" y="109"/>
                  </a:lnTo>
                  <a:cubicBezTo>
                    <a:pt x="7279" y="109"/>
                    <a:pt x="7467" y="129"/>
                    <a:pt x="7666" y="129"/>
                  </a:cubicBezTo>
                  <a:cubicBezTo>
                    <a:pt x="7864" y="140"/>
                    <a:pt x="8063" y="149"/>
                    <a:pt x="8252" y="189"/>
                  </a:cubicBezTo>
                  <a:lnTo>
                    <a:pt x="8837" y="279"/>
                  </a:lnTo>
                  <a:cubicBezTo>
                    <a:pt x="9036" y="318"/>
                    <a:pt x="9225" y="378"/>
                    <a:pt x="9413" y="427"/>
                  </a:cubicBezTo>
                  <a:lnTo>
                    <a:pt x="9702" y="507"/>
                  </a:lnTo>
                  <a:cubicBezTo>
                    <a:pt x="9791" y="537"/>
                    <a:pt x="9890" y="576"/>
                    <a:pt x="9980" y="606"/>
                  </a:cubicBezTo>
                  <a:lnTo>
                    <a:pt x="10536" y="815"/>
                  </a:lnTo>
                  <a:lnTo>
                    <a:pt x="11062" y="1082"/>
                  </a:lnTo>
                  <a:lnTo>
                    <a:pt x="11330" y="1212"/>
                  </a:lnTo>
                  <a:lnTo>
                    <a:pt x="11578" y="1371"/>
                  </a:lnTo>
                  <a:cubicBezTo>
                    <a:pt x="11747" y="1480"/>
                    <a:pt x="11916" y="1579"/>
                    <a:pt x="12074" y="1688"/>
                  </a:cubicBezTo>
                  <a:lnTo>
                    <a:pt x="12541" y="2046"/>
                  </a:lnTo>
                  <a:cubicBezTo>
                    <a:pt x="12700" y="2165"/>
                    <a:pt x="12849" y="2304"/>
                    <a:pt x="12988" y="2433"/>
                  </a:cubicBezTo>
                  <a:cubicBezTo>
                    <a:pt x="13127" y="2572"/>
                    <a:pt x="13276" y="2701"/>
                    <a:pt x="13415" y="2850"/>
                  </a:cubicBezTo>
                  <a:cubicBezTo>
                    <a:pt x="13673" y="3138"/>
                    <a:pt x="13941" y="3426"/>
                    <a:pt x="14159" y="3754"/>
                  </a:cubicBezTo>
                  <a:cubicBezTo>
                    <a:pt x="14627" y="4379"/>
                    <a:pt x="14974" y="5084"/>
                    <a:pt x="15252" y="5809"/>
                  </a:cubicBezTo>
                  <a:lnTo>
                    <a:pt x="15510" y="5709"/>
                  </a:lnTo>
                  <a:cubicBezTo>
                    <a:pt x="15202" y="4975"/>
                    <a:pt x="14825" y="4260"/>
                    <a:pt x="14329" y="3635"/>
                  </a:cubicBezTo>
                  <a:cubicBezTo>
                    <a:pt x="14090" y="3307"/>
                    <a:pt x="13812" y="3019"/>
                    <a:pt x="13544" y="2721"/>
                  </a:cubicBezTo>
                  <a:cubicBezTo>
                    <a:pt x="13405" y="2572"/>
                    <a:pt x="13246" y="2443"/>
                    <a:pt x="13107" y="2314"/>
                  </a:cubicBezTo>
                  <a:cubicBezTo>
                    <a:pt x="12958" y="2175"/>
                    <a:pt x="12809" y="2046"/>
                    <a:pt x="12641" y="1927"/>
                  </a:cubicBezTo>
                  <a:lnTo>
                    <a:pt x="12164" y="1569"/>
                  </a:lnTo>
                  <a:cubicBezTo>
                    <a:pt x="11995" y="1460"/>
                    <a:pt x="11816" y="1351"/>
                    <a:pt x="11648" y="1252"/>
                  </a:cubicBezTo>
                  <a:lnTo>
                    <a:pt x="11390" y="1093"/>
                  </a:lnTo>
                  <a:lnTo>
                    <a:pt x="11121" y="963"/>
                  </a:lnTo>
                  <a:lnTo>
                    <a:pt x="10585" y="705"/>
                  </a:lnTo>
                  <a:lnTo>
                    <a:pt x="10019" y="497"/>
                  </a:lnTo>
                  <a:cubicBezTo>
                    <a:pt x="9920" y="457"/>
                    <a:pt x="9830" y="418"/>
                    <a:pt x="9731" y="398"/>
                  </a:cubicBezTo>
                  <a:lnTo>
                    <a:pt x="9444" y="318"/>
                  </a:lnTo>
                  <a:cubicBezTo>
                    <a:pt x="9255" y="268"/>
                    <a:pt x="9056" y="209"/>
                    <a:pt x="8868" y="169"/>
                  </a:cubicBezTo>
                  <a:lnTo>
                    <a:pt x="8272" y="70"/>
                  </a:lnTo>
                  <a:cubicBezTo>
                    <a:pt x="8073" y="40"/>
                    <a:pt x="7875" y="30"/>
                    <a:pt x="7676" y="20"/>
                  </a:cubicBezTo>
                  <a:cubicBezTo>
                    <a:pt x="7478" y="10"/>
                    <a:pt x="7279" y="1"/>
                    <a:pt x="70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5329650" y="1161575"/>
              <a:ext cx="316525" cy="91825"/>
            </a:xfrm>
            <a:custGeom>
              <a:avLst/>
              <a:gdLst/>
              <a:ahLst/>
              <a:cxnLst/>
              <a:rect l="l" t="t" r="r" b="b"/>
              <a:pathLst>
                <a:path w="12661" h="3673" extrusionOk="0">
                  <a:moveTo>
                    <a:pt x="6793" y="0"/>
                  </a:moveTo>
                  <a:cubicBezTo>
                    <a:pt x="6511" y="0"/>
                    <a:pt x="6229" y="16"/>
                    <a:pt x="5949" y="48"/>
                  </a:cubicBezTo>
                  <a:cubicBezTo>
                    <a:pt x="4747" y="157"/>
                    <a:pt x="3575" y="545"/>
                    <a:pt x="2543" y="1140"/>
                  </a:cubicBezTo>
                  <a:cubicBezTo>
                    <a:pt x="1530" y="1766"/>
                    <a:pt x="656" y="2580"/>
                    <a:pt x="1" y="3513"/>
                  </a:cubicBezTo>
                  <a:lnTo>
                    <a:pt x="219" y="3672"/>
                  </a:lnTo>
                  <a:cubicBezTo>
                    <a:pt x="825" y="2739"/>
                    <a:pt x="1649" y="1905"/>
                    <a:pt x="2633" y="1269"/>
                  </a:cubicBezTo>
                  <a:cubicBezTo>
                    <a:pt x="3625" y="664"/>
                    <a:pt x="4777" y="276"/>
                    <a:pt x="5958" y="157"/>
                  </a:cubicBezTo>
                  <a:cubicBezTo>
                    <a:pt x="6214" y="130"/>
                    <a:pt x="6471" y="116"/>
                    <a:pt x="6728" y="116"/>
                  </a:cubicBezTo>
                  <a:cubicBezTo>
                    <a:pt x="7669" y="116"/>
                    <a:pt x="8612" y="297"/>
                    <a:pt x="9493" y="624"/>
                  </a:cubicBezTo>
                  <a:cubicBezTo>
                    <a:pt x="10615" y="1031"/>
                    <a:pt x="11628" y="1697"/>
                    <a:pt x="12462" y="2531"/>
                  </a:cubicBezTo>
                  <a:lnTo>
                    <a:pt x="12661" y="2332"/>
                  </a:lnTo>
                  <a:cubicBezTo>
                    <a:pt x="11757" y="1507"/>
                    <a:pt x="10695" y="872"/>
                    <a:pt x="9543" y="475"/>
                  </a:cubicBezTo>
                  <a:cubicBezTo>
                    <a:pt x="8660" y="170"/>
                    <a:pt x="7724" y="0"/>
                    <a:pt x="679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5343550" y="1177050"/>
              <a:ext cx="243300" cy="80300"/>
            </a:xfrm>
            <a:custGeom>
              <a:avLst/>
              <a:gdLst/>
              <a:ahLst/>
              <a:cxnLst/>
              <a:rect l="l" t="t" r="r" b="b"/>
              <a:pathLst>
                <a:path w="9732" h="3212" extrusionOk="0">
                  <a:moveTo>
                    <a:pt x="6222" y="0"/>
                  </a:moveTo>
                  <a:cubicBezTo>
                    <a:pt x="5609" y="0"/>
                    <a:pt x="4998" y="66"/>
                    <a:pt x="4409" y="213"/>
                  </a:cubicBezTo>
                  <a:cubicBezTo>
                    <a:pt x="3526" y="422"/>
                    <a:pt x="2692" y="799"/>
                    <a:pt x="1957" y="1296"/>
                  </a:cubicBezTo>
                  <a:cubicBezTo>
                    <a:pt x="1759" y="1405"/>
                    <a:pt x="1590" y="1554"/>
                    <a:pt x="1411" y="1683"/>
                  </a:cubicBezTo>
                  <a:cubicBezTo>
                    <a:pt x="1232" y="1812"/>
                    <a:pt x="1073" y="1961"/>
                    <a:pt x="914" y="2110"/>
                  </a:cubicBezTo>
                  <a:lnTo>
                    <a:pt x="667" y="2318"/>
                  </a:lnTo>
                  <a:lnTo>
                    <a:pt x="438" y="2557"/>
                  </a:lnTo>
                  <a:cubicBezTo>
                    <a:pt x="279" y="2715"/>
                    <a:pt x="130" y="2865"/>
                    <a:pt x="1" y="3043"/>
                  </a:cubicBezTo>
                  <a:lnTo>
                    <a:pt x="200" y="3212"/>
                  </a:lnTo>
                  <a:cubicBezTo>
                    <a:pt x="319" y="3033"/>
                    <a:pt x="468" y="2885"/>
                    <a:pt x="607" y="2715"/>
                  </a:cubicBezTo>
                  <a:lnTo>
                    <a:pt x="815" y="2477"/>
                  </a:lnTo>
                  <a:lnTo>
                    <a:pt x="1053" y="2259"/>
                  </a:lnTo>
                  <a:cubicBezTo>
                    <a:pt x="1203" y="2110"/>
                    <a:pt x="1362" y="1951"/>
                    <a:pt x="1530" y="1822"/>
                  </a:cubicBezTo>
                  <a:cubicBezTo>
                    <a:pt x="1699" y="1693"/>
                    <a:pt x="1858" y="1534"/>
                    <a:pt x="2046" y="1425"/>
                  </a:cubicBezTo>
                  <a:cubicBezTo>
                    <a:pt x="2752" y="919"/>
                    <a:pt x="3566" y="531"/>
                    <a:pt x="4429" y="323"/>
                  </a:cubicBezTo>
                  <a:cubicBezTo>
                    <a:pt x="4958" y="191"/>
                    <a:pt x="5497" y="131"/>
                    <a:pt x="6037" y="131"/>
                  </a:cubicBezTo>
                  <a:cubicBezTo>
                    <a:pt x="6389" y="131"/>
                    <a:pt x="6741" y="157"/>
                    <a:pt x="7090" y="204"/>
                  </a:cubicBezTo>
                  <a:cubicBezTo>
                    <a:pt x="7974" y="332"/>
                    <a:pt x="8828" y="621"/>
                    <a:pt x="9603" y="1038"/>
                  </a:cubicBezTo>
                  <a:lnTo>
                    <a:pt x="9731" y="799"/>
                  </a:lnTo>
                  <a:cubicBezTo>
                    <a:pt x="8908" y="402"/>
                    <a:pt x="8024" y="134"/>
                    <a:pt x="7110" y="45"/>
                  </a:cubicBezTo>
                  <a:cubicBezTo>
                    <a:pt x="6815" y="16"/>
                    <a:pt x="6518" y="0"/>
                    <a:pt x="622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5356725" y="1189800"/>
              <a:ext cx="154425" cy="74275"/>
            </a:xfrm>
            <a:custGeom>
              <a:avLst/>
              <a:gdLst/>
              <a:ahLst/>
              <a:cxnLst/>
              <a:rect l="l" t="t" r="r" b="b"/>
              <a:pathLst>
                <a:path w="6177" h="2971" extrusionOk="0">
                  <a:moveTo>
                    <a:pt x="5887" y="0"/>
                  </a:moveTo>
                  <a:cubicBezTo>
                    <a:pt x="5685" y="0"/>
                    <a:pt x="5484" y="5"/>
                    <a:pt x="5283" y="31"/>
                  </a:cubicBezTo>
                  <a:cubicBezTo>
                    <a:pt x="5134" y="41"/>
                    <a:pt x="4985" y="51"/>
                    <a:pt x="4846" y="71"/>
                  </a:cubicBezTo>
                  <a:lnTo>
                    <a:pt x="4399" y="150"/>
                  </a:lnTo>
                  <a:cubicBezTo>
                    <a:pt x="4111" y="180"/>
                    <a:pt x="3823" y="289"/>
                    <a:pt x="3535" y="359"/>
                  </a:cubicBezTo>
                  <a:cubicBezTo>
                    <a:pt x="3396" y="389"/>
                    <a:pt x="3257" y="458"/>
                    <a:pt x="3118" y="508"/>
                  </a:cubicBezTo>
                  <a:cubicBezTo>
                    <a:pt x="2979" y="557"/>
                    <a:pt x="2840" y="607"/>
                    <a:pt x="2711" y="667"/>
                  </a:cubicBezTo>
                  <a:cubicBezTo>
                    <a:pt x="2453" y="806"/>
                    <a:pt x="2175" y="925"/>
                    <a:pt x="1936" y="1093"/>
                  </a:cubicBezTo>
                  <a:lnTo>
                    <a:pt x="1569" y="1332"/>
                  </a:lnTo>
                  <a:lnTo>
                    <a:pt x="1221" y="1600"/>
                  </a:lnTo>
                  <a:cubicBezTo>
                    <a:pt x="983" y="1769"/>
                    <a:pt x="785" y="1987"/>
                    <a:pt x="566" y="2176"/>
                  </a:cubicBezTo>
                  <a:cubicBezTo>
                    <a:pt x="467" y="2275"/>
                    <a:pt x="378" y="2384"/>
                    <a:pt x="279" y="2494"/>
                  </a:cubicBezTo>
                  <a:cubicBezTo>
                    <a:pt x="189" y="2603"/>
                    <a:pt x="80" y="2702"/>
                    <a:pt x="1" y="2821"/>
                  </a:cubicBezTo>
                  <a:lnTo>
                    <a:pt x="209" y="2970"/>
                  </a:lnTo>
                  <a:cubicBezTo>
                    <a:pt x="288" y="2851"/>
                    <a:pt x="378" y="2752"/>
                    <a:pt x="457" y="2642"/>
                  </a:cubicBezTo>
                  <a:cubicBezTo>
                    <a:pt x="546" y="2533"/>
                    <a:pt x="626" y="2414"/>
                    <a:pt x="725" y="2315"/>
                  </a:cubicBezTo>
                  <a:cubicBezTo>
                    <a:pt x="914" y="2116"/>
                    <a:pt x="1102" y="1898"/>
                    <a:pt x="1321" y="1719"/>
                  </a:cubicBezTo>
                  <a:lnTo>
                    <a:pt x="1649" y="1441"/>
                  </a:lnTo>
                  <a:lnTo>
                    <a:pt x="2006" y="1203"/>
                  </a:lnTo>
                  <a:lnTo>
                    <a:pt x="2185" y="1084"/>
                  </a:lnTo>
                  <a:cubicBezTo>
                    <a:pt x="2245" y="1044"/>
                    <a:pt x="2304" y="1014"/>
                    <a:pt x="2373" y="974"/>
                  </a:cubicBezTo>
                  <a:lnTo>
                    <a:pt x="2761" y="776"/>
                  </a:lnTo>
                  <a:cubicBezTo>
                    <a:pt x="2890" y="707"/>
                    <a:pt x="3029" y="667"/>
                    <a:pt x="3168" y="617"/>
                  </a:cubicBezTo>
                  <a:cubicBezTo>
                    <a:pt x="3297" y="568"/>
                    <a:pt x="3436" y="508"/>
                    <a:pt x="3575" y="478"/>
                  </a:cubicBezTo>
                  <a:cubicBezTo>
                    <a:pt x="3863" y="418"/>
                    <a:pt x="4141" y="329"/>
                    <a:pt x="4429" y="299"/>
                  </a:cubicBezTo>
                  <a:lnTo>
                    <a:pt x="4856" y="250"/>
                  </a:lnTo>
                  <a:cubicBezTo>
                    <a:pt x="5005" y="239"/>
                    <a:pt x="5144" y="239"/>
                    <a:pt x="5292" y="239"/>
                  </a:cubicBezTo>
                  <a:cubicBezTo>
                    <a:pt x="5357" y="235"/>
                    <a:pt x="5421" y="233"/>
                    <a:pt x="5486" y="233"/>
                  </a:cubicBezTo>
                  <a:cubicBezTo>
                    <a:pt x="5709" y="233"/>
                    <a:pt x="5931" y="256"/>
                    <a:pt x="6146" y="279"/>
                  </a:cubicBezTo>
                  <a:lnTo>
                    <a:pt x="6176" y="1"/>
                  </a:lnTo>
                  <a:cubicBezTo>
                    <a:pt x="6080" y="1"/>
                    <a:pt x="5983" y="0"/>
                    <a:pt x="588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5369375" y="1209425"/>
              <a:ext cx="103775" cy="66075"/>
            </a:xfrm>
            <a:custGeom>
              <a:avLst/>
              <a:gdLst/>
              <a:ahLst/>
              <a:cxnLst/>
              <a:rect l="l" t="t" r="r" b="b"/>
              <a:pathLst>
                <a:path w="4151" h="2643" extrusionOk="0">
                  <a:moveTo>
                    <a:pt x="4122" y="1"/>
                  </a:moveTo>
                  <a:lnTo>
                    <a:pt x="3824" y="61"/>
                  </a:lnTo>
                  <a:cubicBezTo>
                    <a:pt x="3714" y="80"/>
                    <a:pt x="3625" y="120"/>
                    <a:pt x="3515" y="149"/>
                  </a:cubicBezTo>
                  <a:cubicBezTo>
                    <a:pt x="3317" y="209"/>
                    <a:pt x="3118" y="259"/>
                    <a:pt x="2930" y="358"/>
                  </a:cubicBezTo>
                  <a:cubicBezTo>
                    <a:pt x="2553" y="507"/>
                    <a:pt x="2185" y="706"/>
                    <a:pt x="1838" y="914"/>
                  </a:cubicBezTo>
                  <a:cubicBezTo>
                    <a:pt x="1480" y="1123"/>
                    <a:pt x="1143" y="1351"/>
                    <a:pt x="825" y="1609"/>
                  </a:cubicBezTo>
                  <a:lnTo>
                    <a:pt x="596" y="1818"/>
                  </a:lnTo>
                  <a:lnTo>
                    <a:pt x="487" y="1917"/>
                  </a:lnTo>
                  <a:lnTo>
                    <a:pt x="378" y="2026"/>
                  </a:lnTo>
                  <a:lnTo>
                    <a:pt x="179" y="2265"/>
                  </a:lnTo>
                  <a:lnTo>
                    <a:pt x="80" y="2384"/>
                  </a:lnTo>
                  <a:lnTo>
                    <a:pt x="1" y="2513"/>
                  </a:lnTo>
                  <a:lnTo>
                    <a:pt x="219" y="2642"/>
                  </a:lnTo>
                  <a:cubicBezTo>
                    <a:pt x="309" y="2473"/>
                    <a:pt x="418" y="2324"/>
                    <a:pt x="527" y="2165"/>
                  </a:cubicBezTo>
                  <a:cubicBezTo>
                    <a:pt x="587" y="2086"/>
                    <a:pt x="656" y="2007"/>
                    <a:pt x="726" y="1947"/>
                  </a:cubicBezTo>
                  <a:lnTo>
                    <a:pt x="934" y="1729"/>
                  </a:lnTo>
                  <a:cubicBezTo>
                    <a:pt x="1222" y="1460"/>
                    <a:pt x="1550" y="1222"/>
                    <a:pt x="1897" y="1014"/>
                  </a:cubicBezTo>
                  <a:cubicBezTo>
                    <a:pt x="2245" y="815"/>
                    <a:pt x="2602" y="626"/>
                    <a:pt x="2990" y="497"/>
                  </a:cubicBezTo>
                  <a:cubicBezTo>
                    <a:pt x="3168" y="418"/>
                    <a:pt x="3376" y="398"/>
                    <a:pt x="3566" y="348"/>
                  </a:cubicBezTo>
                  <a:cubicBezTo>
                    <a:pt x="3665" y="339"/>
                    <a:pt x="3764" y="308"/>
                    <a:pt x="3863" y="299"/>
                  </a:cubicBezTo>
                  <a:lnTo>
                    <a:pt x="4151" y="269"/>
                  </a:lnTo>
                  <a:lnTo>
                    <a:pt x="412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5381050" y="1232025"/>
              <a:ext cx="64800" cy="51150"/>
            </a:xfrm>
            <a:custGeom>
              <a:avLst/>
              <a:gdLst/>
              <a:ahLst/>
              <a:cxnLst/>
              <a:rect l="l" t="t" r="r" b="b"/>
              <a:pathLst>
                <a:path w="2592" h="2046" extrusionOk="0">
                  <a:moveTo>
                    <a:pt x="2492" y="0"/>
                  </a:moveTo>
                  <a:cubicBezTo>
                    <a:pt x="2254" y="110"/>
                    <a:pt x="2036" y="258"/>
                    <a:pt x="1808" y="388"/>
                  </a:cubicBezTo>
                  <a:cubicBezTo>
                    <a:pt x="1698" y="457"/>
                    <a:pt x="1589" y="536"/>
                    <a:pt x="1480" y="606"/>
                  </a:cubicBezTo>
                  <a:lnTo>
                    <a:pt x="1311" y="715"/>
                  </a:lnTo>
                  <a:cubicBezTo>
                    <a:pt x="1261" y="755"/>
                    <a:pt x="1212" y="805"/>
                    <a:pt x="1162" y="844"/>
                  </a:cubicBezTo>
                  <a:cubicBezTo>
                    <a:pt x="1063" y="924"/>
                    <a:pt x="954" y="1003"/>
                    <a:pt x="844" y="1083"/>
                  </a:cubicBezTo>
                  <a:cubicBezTo>
                    <a:pt x="755" y="1172"/>
                    <a:pt x="656" y="1251"/>
                    <a:pt x="557" y="1341"/>
                  </a:cubicBezTo>
                  <a:cubicBezTo>
                    <a:pt x="447" y="1420"/>
                    <a:pt x="358" y="1509"/>
                    <a:pt x="268" y="1609"/>
                  </a:cubicBezTo>
                  <a:cubicBezTo>
                    <a:pt x="179" y="1698"/>
                    <a:pt x="80" y="1787"/>
                    <a:pt x="1" y="1887"/>
                  </a:cubicBezTo>
                  <a:lnTo>
                    <a:pt x="199" y="2045"/>
                  </a:lnTo>
                  <a:cubicBezTo>
                    <a:pt x="268" y="1937"/>
                    <a:pt x="348" y="1847"/>
                    <a:pt x="418" y="1738"/>
                  </a:cubicBezTo>
                  <a:cubicBezTo>
                    <a:pt x="497" y="1639"/>
                    <a:pt x="566" y="1540"/>
                    <a:pt x="665" y="1450"/>
                  </a:cubicBezTo>
                  <a:lnTo>
                    <a:pt x="924" y="1172"/>
                  </a:lnTo>
                  <a:lnTo>
                    <a:pt x="1232" y="933"/>
                  </a:lnTo>
                  <a:cubicBezTo>
                    <a:pt x="1281" y="894"/>
                    <a:pt x="1331" y="844"/>
                    <a:pt x="1380" y="814"/>
                  </a:cubicBezTo>
                  <a:lnTo>
                    <a:pt x="1550" y="715"/>
                  </a:lnTo>
                  <a:cubicBezTo>
                    <a:pt x="1658" y="646"/>
                    <a:pt x="1768" y="576"/>
                    <a:pt x="1877" y="527"/>
                  </a:cubicBezTo>
                  <a:cubicBezTo>
                    <a:pt x="2115" y="427"/>
                    <a:pt x="2344" y="308"/>
                    <a:pt x="2592" y="258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5395700" y="1264050"/>
              <a:ext cx="33525" cy="29550"/>
            </a:xfrm>
            <a:custGeom>
              <a:avLst/>
              <a:gdLst/>
              <a:ahLst/>
              <a:cxnLst/>
              <a:rect l="l" t="t" r="r" b="b"/>
              <a:pathLst>
                <a:path w="1341" h="1182" extrusionOk="0">
                  <a:moveTo>
                    <a:pt x="1192" y="0"/>
                  </a:moveTo>
                  <a:cubicBezTo>
                    <a:pt x="1083" y="69"/>
                    <a:pt x="1003" y="179"/>
                    <a:pt x="904" y="259"/>
                  </a:cubicBezTo>
                  <a:cubicBezTo>
                    <a:pt x="854" y="308"/>
                    <a:pt x="805" y="347"/>
                    <a:pt x="755" y="387"/>
                  </a:cubicBezTo>
                  <a:cubicBezTo>
                    <a:pt x="705" y="427"/>
                    <a:pt x="655" y="477"/>
                    <a:pt x="606" y="517"/>
                  </a:cubicBezTo>
                  <a:cubicBezTo>
                    <a:pt x="516" y="606"/>
                    <a:pt x="397" y="676"/>
                    <a:pt x="298" y="764"/>
                  </a:cubicBezTo>
                  <a:cubicBezTo>
                    <a:pt x="209" y="854"/>
                    <a:pt x="99" y="923"/>
                    <a:pt x="0" y="1013"/>
                  </a:cubicBezTo>
                  <a:lnTo>
                    <a:pt x="189" y="1182"/>
                  </a:lnTo>
                  <a:cubicBezTo>
                    <a:pt x="269" y="1082"/>
                    <a:pt x="328" y="973"/>
                    <a:pt x="417" y="874"/>
                  </a:cubicBezTo>
                  <a:cubicBezTo>
                    <a:pt x="487" y="764"/>
                    <a:pt x="586" y="695"/>
                    <a:pt x="686" y="606"/>
                  </a:cubicBezTo>
                  <a:cubicBezTo>
                    <a:pt x="735" y="566"/>
                    <a:pt x="775" y="526"/>
                    <a:pt x="834" y="486"/>
                  </a:cubicBezTo>
                  <a:lnTo>
                    <a:pt x="993" y="387"/>
                  </a:lnTo>
                  <a:cubicBezTo>
                    <a:pt x="1112" y="328"/>
                    <a:pt x="1211" y="268"/>
                    <a:pt x="1341" y="228"/>
                  </a:cubicBezTo>
                  <a:lnTo>
                    <a:pt x="119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5406375" y="1281925"/>
              <a:ext cx="21600" cy="21875"/>
            </a:xfrm>
            <a:custGeom>
              <a:avLst/>
              <a:gdLst/>
              <a:ahLst/>
              <a:cxnLst/>
              <a:rect l="l" t="t" r="r" b="b"/>
              <a:pathLst>
                <a:path w="864" h="875" extrusionOk="0">
                  <a:moveTo>
                    <a:pt x="705" y="0"/>
                  </a:moveTo>
                  <a:cubicBezTo>
                    <a:pt x="645" y="60"/>
                    <a:pt x="606" y="139"/>
                    <a:pt x="546" y="208"/>
                  </a:cubicBezTo>
                  <a:cubicBezTo>
                    <a:pt x="497" y="268"/>
                    <a:pt x="437" y="328"/>
                    <a:pt x="378" y="387"/>
                  </a:cubicBezTo>
                  <a:cubicBezTo>
                    <a:pt x="268" y="506"/>
                    <a:pt x="149" y="616"/>
                    <a:pt x="0" y="705"/>
                  </a:cubicBezTo>
                  <a:lnTo>
                    <a:pt x="199" y="874"/>
                  </a:lnTo>
                  <a:cubicBezTo>
                    <a:pt x="268" y="725"/>
                    <a:pt x="348" y="586"/>
                    <a:pt x="457" y="467"/>
                  </a:cubicBezTo>
                  <a:cubicBezTo>
                    <a:pt x="517" y="417"/>
                    <a:pt x="586" y="367"/>
                    <a:pt x="656" y="318"/>
                  </a:cubicBezTo>
                  <a:cubicBezTo>
                    <a:pt x="715" y="278"/>
                    <a:pt x="784" y="239"/>
                    <a:pt x="864" y="219"/>
                  </a:cubicBezTo>
                  <a:lnTo>
                    <a:pt x="70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5726100" y="602500"/>
              <a:ext cx="90100" cy="97825"/>
            </a:xfrm>
            <a:custGeom>
              <a:avLst/>
              <a:gdLst/>
              <a:ahLst/>
              <a:cxnLst/>
              <a:rect l="l" t="t" r="r" b="b"/>
              <a:pathLst>
                <a:path w="3604" h="3913" extrusionOk="0">
                  <a:moveTo>
                    <a:pt x="159" y="1"/>
                  </a:moveTo>
                  <a:cubicBezTo>
                    <a:pt x="139" y="219"/>
                    <a:pt x="129" y="448"/>
                    <a:pt x="109" y="667"/>
                  </a:cubicBezTo>
                  <a:cubicBezTo>
                    <a:pt x="109" y="775"/>
                    <a:pt x="99" y="895"/>
                    <a:pt x="89" y="1004"/>
                  </a:cubicBezTo>
                  <a:lnTo>
                    <a:pt x="40" y="1342"/>
                  </a:lnTo>
                  <a:lnTo>
                    <a:pt x="10" y="1461"/>
                  </a:lnTo>
                  <a:cubicBezTo>
                    <a:pt x="10" y="1481"/>
                    <a:pt x="0" y="1510"/>
                    <a:pt x="10" y="1520"/>
                  </a:cubicBezTo>
                  <a:lnTo>
                    <a:pt x="69" y="1550"/>
                  </a:lnTo>
                  <a:lnTo>
                    <a:pt x="268" y="1620"/>
                  </a:lnTo>
                  <a:lnTo>
                    <a:pt x="585" y="1759"/>
                  </a:lnTo>
                  <a:lnTo>
                    <a:pt x="914" y="1898"/>
                  </a:lnTo>
                  <a:cubicBezTo>
                    <a:pt x="1022" y="1937"/>
                    <a:pt x="1122" y="2007"/>
                    <a:pt x="1221" y="2066"/>
                  </a:cubicBezTo>
                  <a:cubicBezTo>
                    <a:pt x="1221" y="2066"/>
                    <a:pt x="1380" y="2156"/>
                    <a:pt x="1529" y="2245"/>
                  </a:cubicBezTo>
                  <a:cubicBezTo>
                    <a:pt x="1678" y="2344"/>
                    <a:pt x="1827" y="2434"/>
                    <a:pt x="1827" y="2434"/>
                  </a:cubicBezTo>
                  <a:cubicBezTo>
                    <a:pt x="2026" y="2573"/>
                    <a:pt x="2204" y="2721"/>
                    <a:pt x="2383" y="2880"/>
                  </a:cubicBezTo>
                  <a:cubicBezTo>
                    <a:pt x="2750" y="3178"/>
                    <a:pt x="3078" y="3546"/>
                    <a:pt x="3405" y="3913"/>
                  </a:cubicBezTo>
                  <a:lnTo>
                    <a:pt x="3604" y="3615"/>
                  </a:lnTo>
                  <a:cubicBezTo>
                    <a:pt x="3237" y="3317"/>
                    <a:pt x="2869" y="3000"/>
                    <a:pt x="2482" y="2732"/>
                  </a:cubicBezTo>
                  <a:cubicBezTo>
                    <a:pt x="2293" y="2593"/>
                    <a:pt x="2095" y="2454"/>
                    <a:pt x="1896" y="2315"/>
                  </a:cubicBezTo>
                  <a:cubicBezTo>
                    <a:pt x="1896" y="2315"/>
                    <a:pt x="1737" y="2225"/>
                    <a:pt x="1589" y="2136"/>
                  </a:cubicBezTo>
                  <a:lnTo>
                    <a:pt x="1271" y="1957"/>
                  </a:lnTo>
                  <a:cubicBezTo>
                    <a:pt x="1172" y="1898"/>
                    <a:pt x="1072" y="1838"/>
                    <a:pt x="963" y="1788"/>
                  </a:cubicBezTo>
                  <a:lnTo>
                    <a:pt x="636" y="1640"/>
                  </a:lnTo>
                  <a:lnTo>
                    <a:pt x="307" y="1501"/>
                  </a:lnTo>
                  <a:lnTo>
                    <a:pt x="179" y="1441"/>
                  </a:lnTo>
                  <a:lnTo>
                    <a:pt x="159" y="1441"/>
                  </a:lnTo>
                  <a:cubicBezTo>
                    <a:pt x="159" y="1431"/>
                    <a:pt x="168" y="1421"/>
                    <a:pt x="168" y="1421"/>
                  </a:cubicBezTo>
                  <a:lnTo>
                    <a:pt x="179" y="1371"/>
                  </a:lnTo>
                  <a:lnTo>
                    <a:pt x="258" y="1034"/>
                  </a:lnTo>
                  <a:cubicBezTo>
                    <a:pt x="278" y="925"/>
                    <a:pt x="298" y="815"/>
                    <a:pt x="307" y="696"/>
                  </a:cubicBezTo>
                  <a:cubicBezTo>
                    <a:pt x="338" y="468"/>
                    <a:pt x="377" y="250"/>
                    <a:pt x="407" y="21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5673200" y="709000"/>
              <a:ext cx="126625" cy="33050"/>
            </a:xfrm>
            <a:custGeom>
              <a:avLst/>
              <a:gdLst/>
              <a:ahLst/>
              <a:cxnLst/>
              <a:rect l="l" t="t" r="r" b="b"/>
              <a:pathLst>
                <a:path w="5065" h="1322" extrusionOk="0">
                  <a:moveTo>
                    <a:pt x="984" y="1"/>
                  </a:moveTo>
                  <a:cubicBezTo>
                    <a:pt x="964" y="1"/>
                    <a:pt x="954" y="30"/>
                    <a:pt x="944" y="41"/>
                  </a:cubicBezTo>
                  <a:lnTo>
                    <a:pt x="875" y="149"/>
                  </a:lnTo>
                  <a:cubicBezTo>
                    <a:pt x="746" y="328"/>
                    <a:pt x="597" y="497"/>
                    <a:pt x="448" y="666"/>
                  </a:cubicBezTo>
                  <a:lnTo>
                    <a:pt x="239" y="924"/>
                  </a:lnTo>
                  <a:lnTo>
                    <a:pt x="1" y="1162"/>
                  </a:lnTo>
                  <a:lnTo>
                    <a:pt x="190" y="1321"/>
                  </a:lnTo>
                  <a:lnTo>
                    <a:pt x="408" y="1063"/>
                  </a:lnTo>
                  <a:lnTo>
                    <a:pt x="607" y="785"/>
                  </a:lnTo>
                  <a:cubicBezTo>
                    <a:pt x="736" y="606"/>
                    <a:pt x="885" y="418"/>
                    <a:pt x="1004" y="229"/>
                  </a:cubicBezTo>
                  <a:lnTo>
                    <a:pt x="1024" y="180"/>
                  </a:lnTo>
                  <a:cubicBezTo>
                    <a:pt x="1033" y="180"/>
                    <a:pt x="1033" y="169"/>
                    <a:pt x="1033" y="169"/>
                  </a:cubicBezTo>
                  <a:lnTo>
                    <a:pt x="1053" y="180"/>
                  </a:lnTo>
                  <a:lnTo>
                    <a:pt x="1183" y="229"/>
                  </a:lnTo>
                  <a:lnTo>
                    <a:pt x="1510" y="358"/>
                  </a:lnTo>
                  <a:lnTo>
                    <a:pt x="1838" y="487"/>
                  </a:lnTo>
                  <a:cubicBezTo>
                    <a:pt x="1947" y="527"/>
                    <a:pt x="2066" y="557"/>
                    <a:pt x="2185" y="586"/>
                  </a:cubicBezTo>
                  <a:lnTo>
                    <a:pt x="2523" y="686"/>
                  </a:lnTo>
                  <a:cubicBezTo>
                    <a:pt x="2692" y="725"/>
                    <a:pt x="2871" y="775"/>
                    <a:pt x="2871" y="775"/>
                  </a:cubicBezTo>
                  <a:cubicBezTo>
                    <a:pt x="3099" y="825"/>
                    <a:pt x="3337" y="864"/>
                    <a:pt x="3575" y="904"/>
                  </a:cubicBezTo>
                  <a:cubicBezTo>
                    <a:pt x="3814" y="954"/>
                    <a:pt x="4052" y="983"/>
                    <a:pt x="4290" y="1014"/>
                  </a:cubicBezTo>
                  <a:cubicBezTo>
                    <a:pt x="4528" y="1034"/>
                    <a:pt x="4767" y="1053"/>
                    <a:pt x="5005" y="1083"/>
                  </a:cubicBezTo>
                  <a:lnTo>
                    <a:pt x="5065" y="736"/>
                  </a:lnTo>
                  <a:lnTo>
                    <a:pt x="5065" y="736"/>
                  </a:lnTo>
                  <a:cubicBezTo>
                    <a:pt x="4775" y="747"/>
                    <a:pt x="4490" y="763"/>
                    <a:pt x="4205" y="763"/>
                  </a:cubicBezTo>
                  <a:cubicBezTo>
                    <a:pt x="4011" y="763"/>
                    <a:pt x="3818" y="756"/>
                    <a:pt x="3625" y="736"/>
                  </a:cubicBezTo>
                  <a:cubicBezTo>
                    <a:pt x="3387" y="705"/>
                    <a:pt x="3149" y="686"/>
                    <a:pt x="2910" y="646"/>
                  </a:cubicBezTo>
                  <a:cubicBezTo>
                    <a:pt x="2910" y="646"/>
                    <a:pt x="2732" y="606"/>
                    <a:pt x="2562" y="566"/>
                  </a:cubicBezTo>
                  <a:cubicBezTo>
                    <a:pt x="2394" y="517"/>
                    <a:pt x="2215" y="477"/>
                    <a:pt x="2215" y="477"/>
                  </a:cubicBezTo>
                  <a:cubicBezTo>
                    <a:pt x="2106" y="447"/>
                    <a:pt x="1987" y="418"/>
                    <a:pt x="1878" y="378"/>
                  </a:cubicBezTo>
                  <a:lnTo>
                    <a:pt x="1560" y="249"/>
                  </a:lnTo>
                  <a:lnTo>
                    <a:pt x="1232" y="110"/>
                  </a:lnTo>
                  <a:lnTo>
                    <a:pt x="1044" y="21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5622325" y="597050"/>
              <a:ext cx="47425" cy="101800"/>
            </a:xfrm>
            <a:custGeom>
              <a:avLst/>
              <a:gdLst/>
              <a:ahLst/>
              <a:cxnLst/>
              <a:rect l="l" t="t" r="r" b="b"/>
              <a:pathLst>
                <a:path w="1897" h="4072" extrusionOk="0">
                  <a:moveTo>
                    <a:pt x="1649" y="0"/>
                  </a:moveTo>
                  <a:cubicBezTo>
                    <a:pt x="1609" y="358"/>
                    <a:pt x="1599" y="715"/>
                    <a:pt x="1510" y="1073"/>
                  </a:cubicBezTo>
                  <a:lnTo>
                    <a:pt x="1460" y="1341"/>
                  </a:lnTo>
                  <a:cubicBezTo>
                    <a:pt x="1440" y="1430"/>
                    <a:pt x="1400" y="1510"/>
                    <a:pt x="1380" y="1599"/>
                  </a:cubicBezTo>
                  <a:cubicBezTo>
                    <a:pt x="1311" y="1768"/>
                    <a:pt x="1272" y="1947"/>
                    <a:pt x="1192" y="2105"/>
                  </a:cubicBezTo>
                  <a:lnTo>
                    <a:pt x="963" y="2602"/>
                  </a:lnTo>
                  <a:cubicBezTo>
                    <a:pt x="874" y="2761"/>
                    <a:pt x="765" y="2910"/>
                    <a:pt x="676" y="3059"/>
                  </a:cubicBezTo>
                  <a:cubicBezTo>
                    <a:pt x="586" y="3218"/>
                    <a:pt x="457" y="3347"/>
                    <a:pt x="348" y="3486"/>
                  </a:cubicBezTo>
                  <a:lnTo>
                    <a:pt x="179" y="3694"/>
                  </a:lnTo>
                  <a:cubicBezTo>
                    <a:pt x="149" y="3734"/>
                    <a:pt x="120" y="3764"/>
                    <a:pt x="90" y="3804"/>
                  </a:cubicBezTo>
                  <a:lnTo>
                    <a:pt x="1" y="3893"/>
                  </a:lnTo>
                  <a:lnTo>
                    <a:pt x="209" y="4071"/>
                  </a:lnTo>
                  <a:lnTo>
                    <a:pt x="288" y="3952"/>
                  </a:lnTo>
                  <a:cubicBezTo>
                    <a:pt x="318" y="3913"/>
                    <a:pt x="338" y="3873"/>
                    <a:pt x="368" y="3843"/>
                  </a:cubicBezTo>
                  <a:lnTo>
                    <a:pt x="507" y="3605"/>
                  </a:lnTo>
                  <a:cubicBezTo>
                    <a:pt x="606" y="3446"/>
                    <a:pt x="725" y="3307"/>
                    <a:pt x="805" y="3138"/>
                  </a:cubicBezTo>
                  <a:cubicBezTo>
                    <a:pt x="884" y="2970"/>
                    <a:pt x="983" y="2820"/>
                    <a:pt x="1063" y="2652"/>
                  </a:cubicBezTo>
                  <a:cubicBezTo>
                    <a:pt x="1142" y="2483"/>
                    <a:pt x="1212" y="2314"/>
                    <a:pt x="1301" y="2145"/>
                  </a:cubicBezTo>
                  <a:cubicBezTo>
                    <a:pt x="1371" y="1986"/>
                    <a:pt x="1420" y="1808"/>
                    <a:pt x="1490" y="1629"/>
                  </a:cubicBezTo>
                  <a:cubicBezTo>
                    <a:pt x="1519" y="1549"/>
                    <a:pt x="1559" y="1460"/>
                    <a:pt x="1589" y="1371"/>
                  </a:cubicBezTo>
                  <a:lnTo>
                    <a:pt x="1658" y="1103"/>
                  </a:lnTo>
                  <a:cubicBezTo>
                    <a:pt x="1778" y="755"/>
                    <a:pt x="1817" y="388"/>
                    <a:pt x="1897" y="20"/>
                  </a:cubicBezTo>
                  <a:lnTo>
                    <a:pt x="16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5603700" y="595075"/>
              <a:ext cx="41500" cy="87650"/>
            </a:xfrm>
            <a:custGeom>
              <a:avLst/>
              <a:gdLst/>
              <a:ahLst/>
              <a:cxnLst/>
              <a:rect l="l" t="t" r="r" b="b"/>
              <a:pathLst>
                <a:path w="1660" h="3506" extrusionOk="0">
                  <a:moveTo>
                    <a:pt x="1411" y="0"/>
                  </a:moveTo>
                  <a:cubicBezTo>
                    <a:pt x="1371" y="298"/>
                    <a:pt x="1381" y="616"/>
                    <a:pt x="1302" y="914"/>
                  </a:cubicBezTo>
                  <a:lnTo>
                    <a:pt x="1262" y="1152"/>
                  </a:lnTo>
                  <a:cubicBezTo>
                    <a:pt x="1242" y="1222"/>
                    <a:pt x="1212" y="1291"/>
                    <a:pt x="1183" y="1370"/>
                  </a:cubicBezTo>
                  <a:cubicBezTo>
                    <a:pt x="1133" y="1509"/>
                    <a:pt x="1103" y="1668"/>
                    <a:pt x="1033" y="1807"/>
                  </a:cubicBezTo>
                  <a:cubicBezTo>
                    <a:pt x="964" y="1946"/>
                    <a:pt x="894" y="2085"/>
                    <a:pt x="835" y="2224"/>
                  </a:cubicBezTo>
                  <a:cubicBezTo>
                    <a:pt x="755" y="2363"/>
                    <a:pt x="666" y="2493"/>
                    <a:pt x="587" y="2621"/>
                  </a:cubicBezTo>
                  <a:cubicBezTo>
                    <a:pt x="507" y="2751"/>
                    <a:pt x="398" y="2860"/>
                    <a:pt x="298" y="2989"/>
                  </a:cubicBezTo>
                  <a:lnTo>
                    <a:pt x="159" y="3168"/>
                  </a:lnTo>
                  <a:cubicBezTo>
                    <a:pt x="130" y="3188"/>
                    <a:pt x="100" y="3217"/>
                    <a:pt x="80" y="3247"/>
                  </a:cubicBezTo>
                  <a:lnTo>
                    <a:pt x="1" y="3327"/>
                  </a:lnTo>
                  <a:lnTo>
                    <a:pt x="210" y="3505"/>
                  </a:lnTo>
                  <a:lnTo>
                    <a:pt x="279" y="3406"/>
                  </a:lnTo>
                  <a:cubicBezTo>
                    <a:pt x="298" y="3366"/>
                    <a:pt x="318" y="3336"/>
                    <a:pt x="338" y="3307"/>
                  </a:cubicBezTo>
                  <a:lnTo>
                    <a:pt x="457" y="3098"/>
                  </a:lnTo>
                  <a:cubicBezTo>
                    <a:pt x="547" y="2969"/>
                    <a:pt x="646" y="2850"/>
                    <a:pt x="706" y="2701"/>
                  </a:cubicBezTo>
                  <a:cubicBezTo>
                    <a:pt x="775" y="2552"/>
                    <a:pt x="865" y="2423"/>
                    <a:pt x="934" y="2284"/>
                  </a:cubicBezTo>
                  <a:cubicBezTo>
                    <a:pt x="994" y="2135"/>
                    <a:pt x="1063" y="1996"/>
                    <a:pt x="1133" y="1847"/>
                  </a:cubicBezTo>
                  <a:cubicBezTo>
                    <a:pt x="1202" y="1708"/>
                    <a:pt x="1242" y="1549"/>
                    <a:pt x="1302" y="1410"/>
                  </a:cubicBezTo>
                  <a:cubicBezTo>
                    <a:pt x="1322" y="1331"/>
                    <a:pt x="1361" y="1261"/>
                    <a:pt x="1381" y="1182"/>
                  </a:cubicBezTo>
                  <a:lnTo>
                    <a:pt x="1441" y="953"/>
                  </a:lnTo>
                  <a:cubicBezTo>
                    <a:pt x="1560" y="655"/>
                    <a:pt x="1589" y="338"/>
                    <a:pt x="1659" y="20"/>
                  </a:cubicBezTo>
                  <a:lnTo>
                    <a:pt x="14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5796325" y="694850"/>
              <a:ext cx="20650" cy="39750"/>
            </a:xfrm>
            <a:custGeom>
              <a:avLst/>
              <a:gdLst/>
              <a:ahLst/>
              <a:cxnLst/>
              <a:rect l="l" t="t" r="r" b="b"/>
              <a:pathLst>
                <a:path w="826" h="1590" extrusionOk="0">
                  <a:moveTo>
                    <a:pt x="825" y="1"/>
                  </a:moveTo>
                  <a:lnTo>
                    <a:pt x="557" y="51"/>
                  </a:lnTo>
                  <a:cubicBezTo>
                    <a:pt x="537" y="90"/>
                    <a:pt x="567" y="130"/>
                    <a:pt x="557" y="190"/>
                  </a:cubicBezTo>
                  <a:cubicBezTo>
                    <a:pt x="547" y="249"/>
                    <a:pt x="537" y="309"/>
                    <a:pt x="517" y="378"/>
                  </a:cubicBezTo>
                  <a:cubicBezTo>
                    <a:pt x="488" y="497"/>
                    <a:pt x="457" y="626"/>
                    <a:pt x="398" y="755"/>
                  </a:cubicBezTo>
                  <a:cubicBezTo>
                    <a:pt x="348" y="874"/>
                    <a:pt x="289" y="993"/>
                    <a:pt x="219" y="1103"/>
                  </a:cubicBezTo>
                  <a:cubicBezTo>
                    <a:pt x="190" y="1152"/>
                    <a:pt x="150" y="1202"/>
                    <a:pt x="120" y="1252"/>
                  </a:cubicBezTo>
                  <a:cubicBezTo>
                    <a:pt x="80" y="1291"/>
                    <a:pt x="40" y="1322"/>
                    <a:pt x="1" y="1351"/>
                  </a:cubicBezTo>
                  <a:lnTo>
                    <a:pt x="179" y="1589"/>
                  </a:lnTo>
                  <a:cubicBezTo>
                    <a:pt x="219" y="1520"/>
                    <a:pt x="259" y="1441"/>
                    <a:pt x="289" y="1371"/>
                  </a:cubicBezTo>
                  <a:lnTo>
                    <a:pt x="368" y="1172"/>
                  </a:lnTo>
                  <a:cubicBezTo>
                    <a:pt x="408" y="1043"/>
                    <a:pt x="457" y="914"/>
                    <a:pt x="507" y="795"/>
                  </a:cubicBezTo>
                  <a:cubicBezTo>
                    <a:pt x="557" y="676"/>
                    <a:pt x="616" y="557"/>
                    <a:pt x="666" y="428"/>
                  </a:cubicBezTo>
                  <a:cubicBezTo>
                    <a:pt x="696" y="368"/>
                    <a:pt x="726" y="309"/>
                    <a:pt x="755" y="239"/>
                  </a:cubicBezTo>
                  <a:cubicBezTo>
                    <a:pt x="785" y="170"/>
                    <a:pt x="825" y="80"/>
                    <a:pt x="82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5664275" y="639750"/>
              <a:ext cx="51425" cy="38250"/>
            </a:xfrm>
            <a:custGeom>
              <a:avLst/>
              <a:gdLst/>
              <a:ahLst/>
              <a:cxnLst/>
              <a:rect l="l" t="t" r="r" b="b"/>
              <a:pathLst>
                <a:path w="2057" h="1530" extrusionOk="0">
                  <a:moveTo>
                    <a:pt x="571" y="313"/>
                  </a:moveTo>
                  <a:lnTo>
                    <a:pt x="571" y="313"/>
                  </a:lnTo>
                  <a:cubicBezTo>
                    <a:pt x="686" y="392"/>
                    <a:pt x="800" y="472"/>
                    <a:pt x="914" y="556"/>
                  </a:cubicBezTo>
                  <a:lnTo>
                    <a:pt x="1182" y="775"/>
                  </a:lnTo>
                  <a:lnTo>
                    <a:pt x="1440" y="1013"/>
                  </a:lnTo>
                  <a:cubicBezTo>
                    <a:pt x="1440" y="1013"/>
                    <a:pt x="1510" y="1073"/>
                    <a:pt x="1569" y="1132"/>
                  </a:cubicBezTo>
                  <a:cubicBezTo>
                    <a:pt x="1639" y="1192"/>
                    <a:pt x="1699" y="1251"/>
                    <a:pt x="1699" y="1251"/>
                  </a:cubicBezTo>
                  <a:lnTo>
                    <a:pt x="1778" y="1341"/>
                  </a:lnTo>
                  <a:lnTo>
                    <a:pt x="1818" y="1381"/>
                  </a:lnTo>
                  <a:lnTo>
                    <a:pt x="1827" y="1401"/>
                  </a:lnTo>
                  <a:lnTo>
                    <a:pt x="1807" y="1401"/>
                  </a:lnTo>
                  <a:cubicBezTo>
                    <a:pt x="1778" y="1410"/>
                    <a:pt x="1748" y="1410"/>
                    <a:pt x="1708" y="1421"/>
                  </a:cubicBezTo>
                  <a:lnTo>
                    <a:pt x="1560" y="1421"/>
                  </a:lnTo>
                  <a:cubicBezTo>
                    <a:pt x="1440" y="1410"/>
                    <a:pt x="1321" y="1401"/>
                    <a:pt x="1202" y="1381"/>
                  </a:cubicBezTo>
                  <a:cubicBezTo>
                    <a:pt x="964" y="1361"/>
                    <a:pt x="735" y="1361"/>
                    <a:pt x="507" y="1341"/>
                  </a:cubicBezTo>
                  <a:lnTo>
                    <a:pt x="229" y="1311"/>
                  </a:lnTo>
                  <a:cubicBezTo>
                    <a:pt x="224" y="1306"/>
                    <a:pt x="214" y="1306"/>
                    <a:pt x="205" y="1306"/>
                  </a:cubicBezTo>
                  <a:cubicBezTo>
                    <a:pt x="197" y="1306"/>
                    <a:pt x="189" y="1306"/>
                    <a:pt x="189" y="1301"/>
                  </a:cubicBezTo>
                  <a:lnTo>
                    <a:pt x="209" y="1262"/>
                  </a:lnTo>
                  <a:lnTo>
                    <a:pt x="249" y="1182"/>
                  </a:lnTo>
                  <a:cubicBezTo>
                    <a:pt x="328" y="1004"/>
                    <a:pt x="417" y="834"/>
                    <a:pt x="477" y="656"/>
                  </a:cubicBezTo>
                  <a:cubicBezTo>
                    <a:pt x="515" y="542"/>
                    <a:pt x="545" y="429"/>
                    <a:pt x="571" y="313"/>
                  </a:cubicBezTo>
                  <a:close/>
                  <a:moveTo>
                    <a:pt x="517" y="0"/>
                  </a:moveTo>
                  <a:lnTo>
                    <a:pt x="437" y="75"/>
                  </a:lnTo>
                  <a:lnTo>
                    <a:pt x="358" y="60"/>
                  </a:lnTo>
                  <a:cubicBezTo>
                    <a:pt x="356" y="92"/>
                    <a:pt x="354" y="124"/>
                    <a:pt x="352" y="156"/>
                  </a:cubicBezTo>
                  <a:lnTo>
                    <a:pt x="352" y="156"/>
                  </a:lnTo>
                  <a:lnTo>
                    <a:pt x="348" y="159"/>
                  </a:lnTo>
                  <a:cubicBezTo>
                    <a:pt x="349" y="160"/>
                    <a:pt x="350" y="160"/>
                    <a:pt x="351" y="161"/>
                  </a:cubicBezTo>
                  <a:lnTo>
                    <a:pt x="351" y="161"/>
                  </a:lnTo>
                  <a:cubicBezTo>
                    <a:pt x="340" y="306"/>
                    <a:pt x="321" y="451"/>
                    <a:pt x="289" y="596"/>
                  </a:cubicBezTo>
                  <a:cubicBezTo>
                    <a:pt x="239" y="775"/>
                    <a:pt x="179" y="944"/>
                    <a:pt x="110" y="1112"/>
                  </a:cubicBezTo>
                  <a:lnTo>
                    <a:pt x="50" y="1291"/>
                  </a:lnTo>
                  <a:lnTo>
                    <a:pt x="11" y="1381"/>
                  </a:lnTo>
                  <a:lnTo>
                    <a:pt x="0" y="1390"/>
                  </a:lnTo>
                  <a:lnTo>
                    <a:pt x="11" y="1390"/>
                  </a:lnTo>
                  <a:lnTo>
                    <a:pt x="50" y="1401"/>
                  </a:lnTo>
                  <a:lnTo>
                    <a:pt x="110" y="1410"/>
                  </a:lnTo>
                  <a:cubicBezTo>
                    <a:pt x="110" y="1410"/>
                    <a:pt x="219" y="1421"/>
                    <a:pt x="309" y="1430"/>
                  </a:cubicBezTo>
                  <a:cubicBezTo>
                    <a:pt x="417" y="1430"/>
                    <a:pt x="517" y="1440"/>
                    <a:pt x="517" y="1440"/>
                  </a:cubicBezTo>
                  <a:cubicBezTo>
                    <a:pt x="735" y="1460"/>
                    <a:pt x="973" y="1460"/>
                    <a:pt x="1202" y="1490"/>
                  </a:cubicBezTo>
                  <a:cubicBezTo>
                    <a:pt x="1311" y="1500"/>
                    <a:pt x="1430" y="1520"/>
                    <a:pt x="1549" y="1520"/>
                  </a:cubicBezTo>
                  <a:cubicBezTo>
                    <a:pt x="1579" y="1529"/>
                    <a:pt x="1609" y="1529"/>
                    <a:pt x="1649" y="1529"/>
                  </a:cubicBezTo>
                  <a:lnTo>
                    <a:pt x="1748" y="1529"/>
                  </a:lnTo>
                  <a:cubicBezTo>
                    <a:pt x="1827" y="1520"/>
                    <a:pt x="1917" y="1510"/>
                    <a:pt x="1996" y="1490"/>
                  </a:cubicBezTo>
                  <a:lnTo>
                    <a:pt x="2056" y="1470"/>
                  </a:lnTo>
                  <a:lnTo>
                    <a:pt x="2016" y="1430"/>
                  </a:lnTo>
                  <a:lnTo>
                    <a:pt x="1937" y="1341"/>
                  </a:lnTo>
                  <a:cubicBezTo>
                    <a:pt x="1937" y="1341"/>
                    <a:pt x="1907" y="1291"/>
                    <a:pt x="1867" y="1251"/>
                  </a:cubicBezTo>
                  <a:cubicBezTo>
                    <a:pt x="1827" y="1212"/>
                    <a:pt x="1798" y="1172"/>
                    <a:pt x="1798" y="1172"/>
                  </a:cubicBezTo>
                  <a:lnTo>
                    <a:pt x="1549" y="914"/>
                  </a:lnTo>
                  <a:lnTo>
                    <a:pt x="1301" y="666"/>
                  </a:lnTo>
                  <a:lnTo>
                    <a:pt x="1043" y="437"/>
                  </a:lnTo>
                  <a:cubicBezTo>
                    <a:pt x="865" y="278"/>
                    <a:pt x="695" y="139"/>
                    <a:pt x="51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5648150" y="738050"/>
              <a:ext cx="41725" cy="127100"/>
            </a:xfrm>
            <a:custGeom>
              <a:avLst/>
              <a:gdLst/>
              <a:ahLst/>
              <a:cxnLst/>
              <a:rect l="l" t="t" r="r" b="b"/>
              <a:pathLst>
                <a:path w="1669" h="5084" extrusionOk="0">
                  <a:moveTo>
                    <a:pt x="1003" y="0"/>
                  </a:moveTo>
                  <a:cubicBezTo>
                    <a:pt x="864" y="169"/>
                    <a:pt x="735" y="358"/>
                    <a:pt x="586" y="527"/>
                  </a:cubicBezTo>
                  <a:cubicBezTo>
                    <a:pt x="437" y="695"/>
                    <a:pt x="278" y="854"/>
                    <a:pt x="129" y="1023"/>
                  </a:cubicBezTo>
                  <a:lnTo>
                    <a:pt x="40" y="1112"/>
                  </a:lnTo>
                  <a:cubicBezTo>
                    <a:pt x="30" y="1123"/>
                    <a:pt x="0" y="1142"/>
                    <a:pt x="0" y="1152"/>
                  </a:cubicBezTo>
                  <a:lnTo>
                    <a:pt x="40" y="1212"/>
                  </a:lnTo>
                  <a:lnTo>
                    <a:pt x="149" y="1390"/>
                  </a:lnTo>
                  <a:lnTo>
                    <a:pt x="328" y="1688"/>
                  </a:lnTo>
                  <a:lnTo>
                    <a:pt x="506" y="1986"/>
                  </a:lnTo>
                  <a:cubicBezTo>
                    <a:pt x="566" y="2085"/>
                    <a:pt x="606" y="2195"/>
                    <a:pt x="656" y="2304"/>
                  </a:cubicBezTo>
                  <a:lnTo>
                    <a:pt x="795" y="2621"/>
                  </a:lnTo>
                  <a:cubicBezTo>
                    <a:pt x="854" y="2791"/>
                    <a:pt x="923" y="2950"/>
                    <a:pt x="923" y="2950"/>
                  </a:cubicBezTo>
                  <a:cubicBezTo>
                    <a:pt x="993" y="3178"/>
                    <a:pt x="1062" y="3406"/>
                    <a:pt x="1112" y="3645"/>
                  </a:cubicBezTo>
                  <a:cubicBezTo>
                    <a:pt x="1241" y="4101"/>
                    <a:pt x="1301" y="4607"/>
                    <a:pt x="1340" y="5084"/>
                  </a:cubicBezTo>
                  <a:cubicBezTo>
                    <a:pt x="1340" y="5084"/>
                    <a:pt x="1420" y="5055"/>
                    <a:pt x="1510" y="5024"/>
                  </a:cubicBezTo>
                  <a:lnTo>
                    <a:pt x="1668" y="4965"/>
                  </a:lnTo>
                  <a:cubicBezTo>
                    <a:pt x="1549" y="4498"/>
                    <a:pt x="1440" y="4022"/>
                    <a:pt x="1281" y="3575"/>
                  </a:cubicBezTo>
                  <a:cubicBezTo>
                    <a:pt x="1201" y="3347"/>
                    <a:pt x="1132" y="3118"/>
                    <a:pt x="1042" y="2899"/>
                  </a:cubicBezTo>
                  <a:cubicBezTo>
                    <a:pt x="1042" y="2899"/>
                    <a:pt x="973" y="2731"/>
                    <a:pt x="903" y="2572"/>
                  </a:cubicBezTo>
                  <a:cubicBezTo>
                    <a:pt x="834" y="2413"/>
                    <a:pt x="764" y="2244"/>
                    <a:pt x="764" y="2244"/>
                  </a:cubicBezTo>
                  <a:cubicBezTo>
                    <a:pt x="715" y="2145"/>
                    <a:pt x="675" y="2036"/>
                    <a:pt x="616" y="1926"/>
                  </a:cubicBezTo>
                  <a:lnTo>
                    <a:pt x="437" y="1629"/>
                  </a:lnTo>
                  <a:lnTo>
                    <a:pt x="258" y="1321"/>
                  </a:lnTo>
                  <a:lnTo>
                    <a:pt x="179" y="1192"/>
                  </a:lnTo>
                  <a:lnTo>
                    <a:pt x="169" y="1172"/>
                  </a:lnTo>
                  <a:cubicBezTo>
                    <a:pt x="169" y="1172"/>
                    <a:pt x="179" y="1172"/>
                    <a:pt x="189" y="1162"/>
                  </a:cubicBezTo>
                  <a:lnTo>
                    <a:pt x="219" y="1132"/>
                  </a:lnTo>
                  <a:cubicBezTo>
                    <a:pt x="387" y="973"/>
                    <a:pt x="556" y="825"/>
                    <a:pt x="725" y="666"/>
                  </a:cubicBezTo>
                  <a:cubicBezTo>
                    <a:pt x="894" y="507"/>
                    <a:pt x="1033" y="328"/>
                    <a:pt x="1192" y="159"/>
                  </a:cubicBezTo>
                  <a:lnTo>
                    <a:pt x="100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5547600" y="805250"/>
              <a:ext cx="109250" cy="81025"/>
            </a:xfrm>
            <a:custGeom>
              <a:avLst/>
              <a:gdLst/>
              <a:ahLst/>
              <a:cxnLst/>
              <a:rect l="l" t="t" r="r" b="b"/>
              <a:pathLst>
                <a:path w="4370" h="3241" extrusionOk="0">
                  <a:moveTo>
                    <a:pt x="1473" y="0"/>
                  </a:moveTo>
                  <a:cubicBezTo>
                    <a:pt x="1462" y="0"/>
                    <a:pt x="1446" y="15"/>
                    <a:pt x="1430" y="23"/>
                  </a:cubicBezTo>
                  <a:lnTo>
                    <a:pt x="1311" y="53"/>
                  </a:lnTo>
                  <a:lnTo>
                    <a:pt x="984" y="152"/>
                  </a:lnTo>
                  <a:cubicBezTo>
                    <a:pt x="874" y="192"/>
                    <a:pt x="775" y="222"/>
                    <a:pt x="656" y="242"/>
                  </a:cubicBezTo>
                  <a:cubicBezTo>
                    <a:pt x="438" y="291"/>
                    <a:pt x="219" y="331"/>
                    <a:pt x="1" y="370"/>
                  </a:cubicBezTo>
                  <a:lnTo>
                    <a:pt x="60" y="619"/>
                  </a:lnTo>
                  <a:cubicBezTo>
                    <a:pt x="279" y="559"/>
                    <a:pt x="497" y="490"/>
                    <a:pt x="716" y="430"/>
                  </a:cubicBezTo>
                  <a:cubicBezTo>
                    <a:pt x="825" y="401"/>
                    <a:pt x="934" y="361"/>
                    <a:pt x="1044" y="321"/>
                  </a:cubicBezTo>
                  <a:lnTo>
                    <a:pt x="1361" y="192"/>
                  </a:lnTo>
                  <a:lnTo>
                    <a:pt x="1411" y="172"/>
                  </a:lnTo>
                  <a:lnTo>
                    <a:pt x="1421" y="172"/>
                  </a:lnTo>
                  <a:lnTo>
                    <a:pt x="1441" y="182"/>
                  </a:lnTo>
                  <a:lnTo>
                    <a:pt x="1510" y="311"/>
                  </a:lnTo>
                  <a:lnTo>
                    <a:pt x="1699" y="609"/>
                  </a:lnTo>
                  <a:lnTo>
                    <a:pt x="1897" y="907"/>
                  </a:lnTo>
                  <a:cubicBezTo>
                    <a:pt x="1957" y="1006"/>
                    <a:pt x="2037" y="1096"/>
                    <a:pt x="2106" y="1195"/>
                  </a:cubicBezTo>
                  <a:cubicBezTo>
                    <a:pt x="2106" y="1195"/>
                    <a:pt x="2225" y="1334"/>
                    <a:pt x="2334" y="1473"/>
                  </a:cubicBezTo>
                  <a:cubicBezTo>
                    <a:pt x="2443" y="1612"/>
                    <a:pt x="2562" y="1751"/>
                    <a:pt x="2562" y="1751"/>
                  </a:cubicBezTo>
                  <a:cubicBezTo>
                    <a:pt x="2721" y="1919"/>
                    <a:pt x="2880" y="2088"/>
                    <a:pt x="3049" y="2257"/>
                  </a:cubicBezTo>
                  <a:cubicBezTo>
                    <a:pt x="3377" y="2605"/>
                    <a:pt x="3744" y="2912"/>
                    <a:pt x="4102" y="3240"/>
                  </a:cubicBezTo>
                  <a:lnTo>
                    <a:pt x="4369" y="3002"/>
                  </a:lnTo>
                  <a:cubicBezTo>
                    <a:pt x="3952" y="2733"/>
                    <a:pt x="3535" y="2466"/>
                    <a:pt x="3188" y="2148"/>
                  </a:cubicBezTo>
                  <a:cubicBezTo>
                    <a:pt x="3010" y="1989"/>
                    <a:pt x="2831" y="1830"/>
                    <a:pt x="2662" y="1661"/>
                  </a:cubicBezTo>
                  <a:cubicBezTo>
                    <a:pt x="2662" y="1661"/>
                    <a:pt x="2553" y="1532"/>
                    <a:pt x="2434" y="1393"/>
                  </a:cubicBezTo>
                  <a:cubicBezTo>
                    <a:pt x="2324" y="1264"/>
                    <a:pt x="2205" y="1125"/>
                    <a:pt x="2205" y="1125"/>
                  </a:cubicBezTo>
                  <a:cubicBezTo>
                    <a:pt x="2136" y="1036"/>
                    <a:pt x="2056" y="946"/>
                    <a:pt x="1997" y="847"/>
                  </a:cubicBezTo>
                  <a:lnTo>
                    <a:pt x="1808" y="549"/>
                  </a:lnTo>
                  <a:lnTo>
                    <a:pt x="1629" y="242"/>
                  </a:lnTo>
                  <a:lnTo>
                    <a:pt x="1520" y="63"/>
                  </a:lnTo>
                  <a:lnTo>
                    <a:pt x="1480" y="3"/>
                  </a:lnTo>
                  <a:cubicBezTo>
                    <a:pt x="1478" y="1"/>
                    <a:pt x="147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5532225" y="694625"/>
              <a:ext cx="95100" cy="61575"/>
            </a:xfrm>
            <a:custGeom>
              <a:avLst/>
              <a:gdLst/>
              <a:ahLst/>
              <a:cxnLst/>
              <a:rect l="l" t="t" r="r" b="b"/>
              <a:pathLst>
                <a:path w="3804" h="2463" extrusionOk="0">
                  <a:moveTo>
                    <a:pt x="3614" y="0"/>
                  </a:moveTo>
                  <a:lnTo>
                    <a:pt x="3446" y="208"/>
                  </a:lnTo>
                  <a:cubicBezTo>
                    <a:pt x="3396" y="278"/>
                    <a:pt x="3336" y="347"/>
                    <a:pt x="3267" y="407"/>
                  </a:cubicBezTo>
                  <a:cubicBezTo>
                    <a:pt x="3148" y="536"/>
                    <a:pt x="3018" y="665"/>
                    <a:pt x="2890" y="794"/>
                  </a:cubicBezTo>
                  <a:lnTo>
                    <a:pt x="2462" y="1141"/>
                  </a:lnTo>
                  <a:cubicBezTo>
                    <a:pt x="2433" y="1161"/>
                    <a:pt x="2393" y="1191"/>
                    <a:pt x="2363" y="1221"/>
                  </a:cubicBezTo>
                  <a:lnTo>
                    <a:pt x="2244" y="1291"/>
                  </a:lnTo>
                  <a:lnTo>
                    <a:pt x="2016" y="1439"/>
                  </a:lnTo>
                  <a:cubicBezTo>
                    <a:pt x="1937" y="1489"/>
                    <a:pt x="1857" y="1539"/>
                    <a:pt x="1778" y="1578"/>
                  </a:cubicBezTo>
                  <a:lnTo>
                    <a:pt x="1529" y="1697"/>
                  </a:lnTo>
                  <a:cubicBezTo>
                    <a:pt x="1370" y="1767"/>
                    <a:pt x="1211" y="1856"/>
                    <a:pt x="1033" y="1906"/>
                  </a:cubicBezTo>
                  <a:cubicBezTo>
                    <a:pt x="854" y="1956"/>
                    <a:pt x="695" y="2026"/>
                    <a:pt x="516" y="2075"/>
                  </a:cubicBezTo>
                  <a:lnTo>
                    <a:pt x="258" y="2125"/>
                  </a:lnTo>
                  <a:cubicBezTo>
                    <a:pt x="209" y="2134"/>
                    <a:pt x="169" y="2145"/>
                    <a:pt x="119" y="2165"/>
                  </a:cubicBezTo>
                  <a:lnTo>
                    <a:pt x="0" y="2194"/>
                  </a:lnTo>
                  <a:lnTo>
                    <a:pt x="60" y="2462"/>
                  </a:lnTo>
                  <a:lnTo>
                    <a:pt x="199" y="2403"/>
                  </a:lnTo>
                  <a:lnTo>
                    <a:pt x="318" y="2343"/>
                  </a:lnTo>
                  <a:lnTo>
                    <a:pt x="576" y="2264"/>
                  </a:lnTo>
                  <a:cubicBezTo>
                    <a:pt x="755" y="2194"/>
                    <a:pt x="914" y="2115"/>
                    <a:pt x="1092" y="2045"/>
                  </a:cubicBezTo>
                  <a:cubicBezTo>
                    <a:pt x="1261" y="1986"/>
                    <a:pt x="1420" y="1887"/>
                    <a:pt x="1589" y="1797"/>
                  </a:cubicBezTo>
                  <a:lnTo>
                    <a:pt x="1837" y="1678"/>
                  </a:lnTo>
                  <a:cubicBezTo>
                    <a:pt x="1917" y="1638"/>
                    <a:pt x="1986" y="1578"/>
                    <a:pt x="2065" y="1529"/>
                  </a:cubicBezTo>
                  <a:lnTo>
                    <a:pt x="2304" y="1390"/>
                  </a:lnTo>
                  <a:lnTo>
                    <a:pt x="2423" y="1320"/>
                  </a:lnTo>
                  <a:cubicBezTo>
                    <a:pt x="2462" y="1291"/>
                    <a:pt x="2502" y="1261"/>
                    <a:pt x="2532" y="1231"/>
                  </a:cubicBezTo>
                  <a:cubicBezTo>
                    <a:pt x="2681" y="1122"/>
                    <a:pt x="2840" y="1013"/>
                    <a:pt x="2989" y="903"/>
                  </a:cubicBezTo>
                  <a:cubicBezTo>
                    <a:pt x="3128" y="784"/>
                    <a:pt x="3267" y="665"/>
                    <a:pt x="3416" y="546"/>
                  </a:cubicBezTo>
                  <a:cubicBezTo>
                    <a:pt x="3486" y="496"/>
                    <a:pt x="3555" y="427"/>
                    <a:pt x="3614" y="357"/>
                  </a:cubicBezTo>
                  <a:lnTo>
                    <a:pt x="3803" y="159"/>
                  </a:lnTo>
                  <a:lnTo>
                    <a:pt x="361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5526525" y="678475"/>
              <a:ext cx="82175" cy="53625"/>
            </a:xfrm>
            <a:custGeom>
              <a:avLst/>
              <a:gdLst/>
              <a:ahLst/>
              <a:cxnLst/>
              <a:rect l="l" t="t" r="r" b="b"/>
              <a:pathLst>
                <a:path w="3287" h="2145" extrusionOk="0">
                  <a:moveTo>
                    <a:pt x="3098" y="0"/>
                  </a:moveTo>
                  <a:lnTo>
                    <a:pt x="2959" y="179"/>
                  </a:lnTo>
                  <a:cubicBezTo>
                    <a:pt x="2909" y="239"/>
                    <a:pt x="2860" y="308"/>
                    <a:pt x="2800" y="358"/>
                  </a:cubicBezTo>
                  <a:cubicBezTo>
                    <a:pt x="2690" y="467"/>
                    <a:pt x="2591" y="576"/>
                    <a:pt x="2482" y="695"/>
                  </a:cubicBezTo>
                  <a:lnTo>
                    <a:pt x="2115" y="984"/>
                  </a:lnTo>
                  <a:cubicBezTo>
                    <a:pt x="2085" y="1013"/>
                    <a:pt x="2055" y="1033"/>
                    <a:pt x="2026" y="1063"/>
                  </a:cubicBezTo>
                  <a:lnTo>
                    <a:pt x="1926" y="1123"/>
                  </a:lnTo>
                  <a:lnTo>
                    <a:pt x="1728" y="1242"/>
                  </a:lnTo>
                  <a:cubicBezTo>
                    <a:pt x="1658" y="1281"/>
                    <a:pt x="1598" y="1331"/>
                    <a:pt x="1529" y="1370"/>
                  </a:cubicBezTo>
                  <a:lnTo>
                    <a:pt x="1311" y="1460"/>
                  </a:lnTo>
                  <a:cubicBezTo>
                    <a:pt x="1172" y="1529"/>
                    <a:pt x="1042" y="1609"/>
                    <a:pt x="883" y="1639"/>
                  </a:cubicBezTo>
                  <a:cubicBezTo>
                    <a:pt x="735" y="1688"/>
                    <a:pt x="596" y="1738"/>
                    <a:pt x="446" y="1778"/>
                  </a:cubicBezTo>
                  <a:lnTo>
                    <a:pt x="219" y="1818"/>
                  </a:lnTo>
                  <a:cubicBezTo>
                    <a:pt x="179" y="1827"/>
                    <a:pt x="149" y="1837"/>
                    <a:pt x="109" y="1857"/>
                  </a:cubicBezTo>
                  <a:lnTo>
                    <a:pt x="0" y="1887"/>
                  </a:lnTo>
                  <a:lnTo>
                    <a:pt x="69" y="2145"/>
                  </a:lnTo>
                  <a:lnTo>
                    <a:pt x="179" y="2096"/>
                  </a:lnTo>
                  <a:cubicBezTo>
                    <a:pt x="219" y="2076"/>
                    <a:pt x="248" y="2056"/>
                    <a:pt x="288" y="2046"/>
                  </a:cubicBezTo>
                  <a:lnTo>
                    <a:pt x="506" y="1966"/>
                  </a:lnTo>
                  <a:cubicBezTo>
                    <a:pt x="655" y="1917"/>
                    <a:pt x="794" y="1837"/>
                    <a:pt x="943" y="1778"/>
                  </a:cubicBezTo>
                  <a:cubicBezTo>
                    <a:pt x="1092" y="1728"/>
                    <a:pt x="1231" y="1639"/>
                    <a:pt x="1370" y="1569"/>
                  </a:cubicBezTo>
                  <a:lnTo>
                    <a:pt x="1578" y="1460"/>
                  </a:lnTo>
                  <a:cubicBezTo>
                    <a:pt x="1648" y="1430"/>
                    <a:pt x="1717" y="1381"/>
                    <a:pt x="1787" y="1341"/>
                  </a:cubicBezTo>
                  <a:lnTo>
                    <a:pt x="1986" y="1212"/>
                  </a:lnTo>
                  <a:lnTo>
                    <a:pt x="2095" y="1152"/>
                  </a:lnTo>
                  <a:cubicBezTo>
                    <a:pt x="2125" y="1132"/>
                    <a:pt x="2154" y="1103"/>
                    <a:pt x="2184" y="1083"/>
                  </a:cubicBezTo>
                  <a:cubicBezTo>
                    <a:pt x="2313" y="984"/>
                    <a:pt x="2443" y="894"/>
                    <a:pt x="2582" y="805"/>
                  </a:cubicBezTo>
                  <a:cubicBezTo>
                    <a:pt x="2701" y="695"/>
                    <a:pt x="2820" y="596"/>
                    <a:pt x="2949" y="497"/>
                  </a:cubicBezTo>
                  <a:cubicBezTo>
                    <a:pt x="3008" y="447"/>
                    <a:pt x="3068" y="397"/>
                    <a:pt x="3118" y="338"/>
                  </a:cubicBezTo>
                  <a:lnTo>
                    <a:pt x="3286" y="169"/>
                  </a:lnTo>
                  <a:lnTo>
                    <a:pt x="309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5653100" y="861175"/>
              <a:ext cx="36525" cy="25600"/>
            </a:xfrm>
            <a:custGeom>
              <a:avLst/>
              <a:gdLst/>
              <a:ahLst/>
              <a:cxnLst/>
              <a:rect l="l" t="t" r="r" b="b"/>
              <a:pathLst>
                <a:path w="1461" h="1024" extrusionOk="0">
                  <a:moveTo>
                    <a:pt x="1212" y="0"/>
                  </a:moveTo>
                  <a:cubicBezTo>
                    <a:pt x="1173" y="30"/>
                    <a:pt x="1162" y="70"/>
                    <a:pt x="1122" y="110"/>
                  </a:cubicBezTo>
                  <a:cubicBezTo>
                    <a:pt x="1083" y="149"/>
                    <a:pt x="1034" y="199"/>
                    <a:pt x="983" y="238"/>
                  </a:cubicBezTo>
                  <a:cubicBezTo>
                    <a:pt x="884" y="318"/>
                    <a:pt x="775" y="388"/>
                    <a:pt x="656" y="467"/>
                  </a:cubicBezTo>
                  <a:cubicBezTo>
                    <a:pt x="547" y="536"/>
                    <a:pt x="438" y="606"/>
                    <a:pt x="328" y="655"/>
                  </a:cubicBezTo>
                  <a:cubicBezTo>
                    <a:pt x="269" y="686"/>
                    <a:pt x="209" y="695"/>
                    <a:pt x="149" y="715"/>
                  </a:cubicBezTo>
                  <a:cubicBezTo>
                    <a:pt x="100" y="725"/>
                    <a:pt x="50" y="725"/>
                    <a:pt x="1" y="725"/>
                  </a:cubicBezTo>
                  <a:lnTo>
                    <a:pt x="1" y="1023"/>
                  </a:lnTo>
                  <a:cubicBezTo>
                    <a:pt x="80" y="983"/>
                    <a:pt x="149" y="953"/>
                    <a:pt x="219" y="914"/>
                  </a:cubicBezTo>
                  <a:cubicBezTo>
                    <a:pt x="219" y="914"/>
                    <a:pt x="269" y="884"/>
                    <a:pt x="308" y="854"/>
                  </a:cubicBezTo>
                  <a:cubicBezTo>
                    <a:pt x="358" y="825"/>
                    <a:pt x="398" y="794"/>
                    <a:pt x="398" y="794"/>
                  </a:cubicBezTo>
                  <a:cubicBezTo>
                    <a:pt x="507" y="715"/>
                    <a:pt x="617" y="626"/>
                    <a:pt x="725" y="556"/>
                  </a:cubicBezTo>
                  <a:cubicBezTo>
                    <a:pt x="835" y="487"/>
                    <a:pt x="954" y="427"/>
                    <a:pt x="1073" y="368"/>
                  </a:cubicBezTo>
                  <a:cubicBezTo>
                    <a:pt x="1133" y="338"/>
                    <a:pt x="1192" y="298"/>
                    <a:pt x="1261" y="269"/>
                  </a:cubicBezTo>
                  <a:cubicBezTo>
                    <a:pt x="1321" y="229"/>
                    <a:pt x="1411" y="189"/>
                    <a:pt x="1460" y="119"/>
                  </a:cubicBezTo>
                  <a:lnTo>
                    <a:pt x="12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5577650" y="736325"/>
              <a:ext cx="40475" cy="53375"/>
            </a:xfrm>
            <a:custGeom>
              <a:avLst/>
              <a:gdLst/>
              <a:ahLst/>
              <a:cxnLst/>
              <a:rect l="l" t="t" r="r" b="b"/>
              <a:pathLst>
                <a:path w="1619" h="2135" extrusionOk="0">
                  <a:moveTo>
                    <a:pt x="1108" y="329"/>
                  </a:moveTo>
                  <a:cubicBezTo>
                    <a:pt x="1155" y="460"/>
                    <a:pt x="1195" y="590"/>
                    <a:pt x="1232" y="725"/>
                  </a:cubicBezTo>
                  <a:lnTo>
                    <a:pt x="1331" y="1053"/>
                  </a:lnTo>
                  <a:lnTo>
                    <a:pt x="1391" y="1390"/>
                  </a:lnTo>
                  <a:lnTo>
                    <a:pt x="1450" y="1737"/>
                  </a:lnTo>
                  <a:lnTo>
                    <a:pt x="1470" y="1867"/>
                  </a:lnTo>
                  <a:lnTo>
                    <a:pt x="1479" y="1916"/>
                  </a:lnTo>
                  <a:lnTo>
                    <a:pt x="1479" y="1936"/>
                  </a:lnTo>
                  <a:lnTo>
                    <a:pt x="1460" y="1926"/>
                  </a:lnTo>
                  <a:cubicBezTo>
                    <a:pt x="1430" y="1916"/>
                    <a:pt x="1400" y="1906"/>
                    <a:pt x="1371" y="1887"/>
                  </a:cubicBezTo>
                  <a:lnTo>
                    <a:pt x="1321" y="1847"/>
                  </a:lnTo>
                  <a:cubicBezTo>
                    <a:pt x="1291" y="1837"/>
                    <a:pt x="1271" y="1817"/>
                    <a:pt x="1252" y="1797"/>
                  </a:cubicBezTo>
                  <a:cubicBezTo>
                    <a:pt x="1162" y="1728"/>
                    <a:pt x="1073" y="1648"/>
                    <a:pt x="983" y="1569"/>
                  </a:cubicBezTo>
                  <a:cubicBezTo>
                    <a:pt x="804" y="1410"/>
                    <a:pt x="616" y="1271"/>
                    <a:pt x="447" y="1112"/>
                  </a:cubicBezTo>
                  <a:lnTo>
                    <a:pt x="239" y="923"/>
                  </a:lnTo>
                  <a:cubicBezTo>
                    <a:pt x="228" y="914"/>
                    <a:pt x="209" y="903"/>
                    <a:pt x="209" y="894"/>
                  </a:cubicBezTo>
                  <a:lnTo>
                    <a:pt x="248" y="883"/>
                  </a:lnTo>
                  <a:lnTo>
                    <a:pt x="338" y="834"/>
                  </a:lnTo>
                  <a:cubicBezTo>
                    <a:pt x="506" y="764"/>
                    <a:pt x="656" y="645"/>
                    <a:pt x="815" y="546"/>
                  </a:cubicBezTo>
                  <a:cubicBezTo>
                    <a:pt x="915" y="477"/>
                    <a:pt x="1015" y="408"/>
                    <a:pt x="1108" y="329"/>
                  </a:cubicBezTo>
                  <a:close/>
                  <a:moveTo>
                    <a:pt x="1082" y="0"/>
                  </a:moveTo>
                  <a:cubicBezTo>
                    <a:pt x="1064" y="27"/>
                    <a:pt x="1045" y="52"/>
                    <a:pt x="1025" y="77"/>
                  </a:cubicBezTo>
                  <a:lnTo>
                    <a:pt x="1025" y="77"/>
                  </a:lnTo>
                  <a:lnTo>
                    <a:pt x="1013" y="80"/>
                  </a:lnTo>
                  <a:cubicBezTo>
                    <a:pt x="1014" y="82"/>
                    <a:pt x="1015" y="85"/>
                    <a:pt x="1016" y="87"/>
                  </a:cubicBezTo>
                  <a:lnTo>
                    <a:pt x="1016" y="87"/>
                  </a:lnTo>
                  <a:cubicBezTo>
                    <a:pt x="926" y="194"/>
                    <a:pt x="815" y="283"/>
                    <a:pt x="705" y="377"/>
                  </a:cubicBezTo>
                  <a:cubicBezTo>
                    <a:pt x="566" y="497"/>
                    <a:pt x="427" y="625"/>
                    <a:pt x="259" y="705"/>
                  </a:cubicBezTo>
                  <a:lnTo>
                    <a:pt x="100" y="794"/>
                  </a:lnTo>
                  <a:lnTo>
                    <a:pt x="10" y="854"/>
                  </a:lnTo>
                  <a:lnTo>
                    <a:pt x="0" y="854"/>
                  </a:lnTo>
                  <a:lnTo>
                    <a:pt x="10" y="864"/>
                  </a:lnTo>
                  <a:lnTo>
                    <a:pt x="30" y="883"/>
                  </a:lnTo>
                  <a:lnTo>
                    <a:pt x="80" y="933"/>
                  </a:lnTo>
                  <a:cubicBezTo>
                    <a:pt x="80" y="933"/>
                    <a:pt x="159" y="1003"/>
                    <a:pt x="228" y="1062"/>
                  </a:cubicBezTo>
                  <a:lnTo>
                    <a:pt x="387" y="1201"/>
                  </a:lnTo>
                  <a:cubicBezTo>
                    <a:pt x="556" y="1350"/>
                    <a:pt x="755" y="1489"/>
                    <a:pt x="923" y="1648"/>
                  </a:cubicBezTo>
                  <a:cubicBezTo>
                    <a:pt x="1013" y="1728"/>
                    <a:pt x="1093" y="1817"/>
                    <a:pt x="1192" y="1887"/>
                  </a:cubicBezTo>
                  <a:cubicBezTo>
                    <a:pt x="1212" y="1906"/>
                    <a:pt x="1232" y="1926"/>
                    <a:pt x="1261" y="1946"/>
                  </a:cubicBezTo>
                  <a:lnTo>
                    <a:pt x="1340" y="2006"/>
                  </a:lnTo>
                  <a:cubicBezTo>
                    <a:pt x="1410" y="2035"/>
                    <a:pt x="1479" y="2075"/>
                    <a:pt x="1559" y="2105"/>
                  </a:cubicBezTo>
                  <a:lnTo>
                    <a:pt x="1619" y="2134"/>
                  </a:lnTo>
                  <a:cubicBezTo>
                    <a:pt x="1619" y="2115"/>
                    <a:pt x="1619" y="2095"/>
                    <a:pt x="1609" y="2075"/>
                  </a:cubicBezTo>
                  <a:lnTo>
                    <a:pt x="1599" y="1946"/>
                  </a:lnTo>
                  <a:lnTo>
                    <a:pt x="1579" y="1728"/>
                  </a:lnTo>
                  <a:lnTo>
                    <a:pt x="1539" y="1380"/>
                  </a:lnTo>
                  <a:lnTo>
                    <a:pt x="1490" y="1042"/>
                  </a:lnTo>
                  <a:cubicBezTo>
                    <a:pt x="1490" y="1042"/>
                    <a:pt x="1470" y="963"/>
                    <a:pt x="1450" y="874"/>
                  </a:cubicBezTo>
                  <a:cubicBezTo>
                    <a:pt x="1430" y="794"/>
                    <a:pt x="1410" y="705"/>
                    <a:pt x="1410" y="705"/>
                  </a:cubicBezTo>
                  <a:cubicBezTo>
                    <a:pt x="1360" y="477"/>
                    <a:pt x="1301" y="248"/>
                    <a:pt x="1241" y="29"/>
                  </a:cubicBezTo>
                  <a:lnTo>
                    <a:pt x="1135" y="53"/>
                  </a:lnTo>
                  <a:lnTo>
                    <a:pt x="1135" y="53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5479850" y="814500"/>
              <a:ext cx="69275" cy="110000"/>
            </a:xfrm>
            <a:custGeom>
              <a:avLst/>
              <a:gdLst/>
              <a:ahLst/>
              <a:cxnLst/>
              <a:rect l="l" t="t" r="r" b="b"/>
              <a:pathLst>
                <a:path w="2771" h="4400" extrusionOk="0">
                  <a:moveTo>
                    <a:pt x="2711" y="0"/>
                  </a:moveTo>
                  <a:cubicBezTo>
                    <a:pt x="2503" y="80"/>
                    <a:pt x="2284" y="120"/>
                    <a:pt x="2066" y="179"/>
                  </a:cubicBezTo>
                  <a:lnTo>
                    <a:pt x="1738" y="259"/>
                  </a:lnTo>
                  <a:cubicBezTo>
                    <a:pt x="1629" y="278"/>
                    <a:pt x="1519" y="289"/>
                    <a:pt x="1400" y="309"/>
                  </a:cubicBezTo>
                  <a:lnTo>
                    <a:pt x="1281" y="318"/>
                  </a:lnTo>
                  <a:cubicBezTo>
                    <a:pt x="1261" y="328"/>
                    <a:pt x="1232" y="318"/>
                    <a:pt x="1221" y="338"/>
                  </a:cubicBezTo>
                  <a:lnTo>
                    <a:pt x="1221" y="408"/>
                  </a:lnTo>
                  <a:lnTo>
                    <a:pt x="1201" y="616"/>
                  </a:lnTo>
                  <a:lnTo>
                    <a:pt x="1182" y="964"/>
                  </a:lnTo>
                  <a:lnTo>
                    <a:pt x="1152" y="1311"/>
                  </a:lnTo>
                  <a:cubicBezTo>
                    <a:pt x="1132" y="1430"/>
                    <a:pt x="1102" y="1540"/>
                    <a:pt x="1082" y="1659"/>
                  </a:cubicBezTo>
                  <a:cubicBezTo>
                    <a:pt x="1082" y="1659"/>
                    <a:pt x="1043" y="1827"/>
                    <a:pt x="1003" y="2006"/>
                  </a:cubicBezTo>
                  <a:cubicBezTo>
                    <a:pt x="954" y="2175"/>
                    <a:pt x="914" y="2344"/>
                    <a:pt x="914" y="2344"/>
                  </a:cubicBezTo>
                  <a:cubicBezTo>
                    <a:pt x="844" y="2582"/>
                    <a:pt x="755" y="2800"/>
                    <a:pt x="665" y="3019"/>
                  </a:cubicBezTo>
                  <a:cubicBezTo>
                    <a:pt x="487" y="3456"/>
                    <a:pt x="248" y="3883"/>
                    <a:pt x="0" y="4300"/>
                  </a:cubicBezTo>
                  <a:lnTo>
                    <a:pt x="338" y="4399"/>
                  </a:lnTo>
                  <a:cubicBezTo>
                    <a:pt x="506" y="3952"/>
                    <a:pt x="695" y="3526"/>
                    <a:pt x="834" y="3059"/>
                  </a:cubicBezTo>
                  <a:cubicBezTo>
                    <a:pt x="914" y="2831"/>
                    <a:pt x="983" y="2602"/>
                    <a:pt x="1043" y="2374"/>
                  </a:cubicBezTo>
                  <a:cubicBezTo>
                    <a:pt x="1043" y="2374"/>
                    <a:pt x="1082" y="2195"/>
                    <a:pt x="1122" y="2026"/>
                  </a:cubicBezTo>
                  <a:lnTo>
                    <a:pt x="1201" y="1668"/>
                  </a:lnTo>
                  <a:cubicBezTo>
                    <a:pt x="1221" y="1560"/>
                    <a:pt x="1251" y="1440"/>
                    <a:pt x="1261" y="1321"/>
                  </a:cubicBezTo>
                  <a:lnTo>
                    <a:pt x="1301" y="973"/>
                  </a:lnTo>
                  <a:lnTo>
                    <a:pt x="1331" y="616"/>
                  </a:lnTo>
                  <a:lnTo>
                    <a:pt x="1351" y="477"/>
                  </a:lnTo>
                  <a:lnTo>
                    <a:pt x="1351" y="457"/>
                  </a:lnTo>
                  <a:lnTo>
                    <a:pt x="1420" y="457"/>
                  </a:lnTo>
                  <a:cubicBezTo>
                    <a:pt x="1529" y="448"/>
                    <a:pt x="1649" y="448"/>
                    <a:pt x="1757" y="428"/>
                  </a:cubicBezTo>
                  <a:lnTo>
                    <a:pt x="2095" y="368"/>
                  </a:lnTo>
                  <a:cubicBezTo>
                    <a:pt x="2324" y="328"/>
                    <a:pt x="2552" y="309"/>
                    <a:pt x="2770" y="249"/>
                  </a:cubicBezTo>
                  <a:lnTo>
                    <a:pt x="27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5398675" y="802575"/>
              <a:ext cx="52150" cy="118200"/>
            </a:xfrm>
            <a:custGeom>
              <a:avLst/>
              <a:gdLst/>
              <a:ahLst/>
              <a:cxnLst/>
              <a:rect l="l" t="t" r="r" b="b"/>
              <a:pathLst>
                <a:path w="2086" h="4728" extrusionOk="0">
                  <a:moveTo>
                    <a:pt x="99" y="1"/>
                  </a:moveTo>
                  <a:lnTo>
                    <a:pt x="0" y="230"/>
                  </a:lnTo>
                  <a:cubicBezTo>
                    <a:pt x="209" y="329"/>
                    <a:pt x="428" y="388"/>
                    <a:pt x="646" y="468"/>
                  </a:cubicBezTo>
                  <a:lnTo>
                    <a:pt x="973" y="577"/>
                  </a:lnTo>
                  <a:cubicBezTo>
                    <a:pt x="1083" y="607"/>
                    <a:pt x="1192" y="627"/>
                    <a:pt x="1301" y="656"/>
                  </a:cubicBezTo>
                  <a:lnTo>
                    <a:pt x="1351" y="666"/>
                  </a:lnTo>
                  <a:cubicBezTo>
                    <a:pt x="1361" y="666"/>
                    <a:pt x="1370" y="666"/>
                    <a:pt x="1370" y="676"/>
                  </a:cubicBezTo>
                  <a:lnTo>
                    <a:pt x="1370" y="686"/>
                  </a:lnTo>
                  <a:lnTo>
                    <a:pt x="1361" y="835"/>
                  </a:lnTo>
                  <a:lnTo>
                    <a:pt x="1341" y="1183"/>
                  </a:lnTo>
                  <a:lnTo>
                    <a:pt x="1321" y="1540"/>
                  </a:lnTo>
                  <a:cubicBezTo>
                    <a:pt x="1311" y="1659"/>
                    <a:pt x="1321" y="1778"/>
                    <a:pt x="1321" y="1898"/>
                  </a:cubicBezTo>
                  <a:lnTo>
                    <a:pt x="1341" y="2255"/>
                  </a:lnTo>
                  <a:lnTo>
                    <a:pt x="1361" y="2613"/>
                  </a:lnTo>
                  <a:cubicBezTo>
                    <a:pt x="1390" y="2851"/>
                    <a:pt x="1420" y="3089"/>
                    <a:pt x="1460" y="3327"/>
                  </a:cubicBezTo>
                  <a:cubicBezTo>
                    <a:pt x="1520" y="3804"/>
                    <a:pt x="1639" y="4261"/>
                    <a:pt x="1738" y="4727"/>
                  </a:cubicBezTo>
                  <a:lnTo>
                    <a:pt x="2085" y="4687"/>
                  </a:lnTo>
                  <a:cubicBezTo>
                    <a:pt x="1907" y="4231"/>
                    <a:pt x="1728" y="3774"/>
                    <a:pt x="1639" y="3308"/>
                  </a:cubicBezTo>
                  <a:cubicBezTo>
                    <a:pt x="1579" y="3089"/>
                    <a:pt x="1529" y="2851"/>
                    <a:pt x="1500" y="2613"/>
                  </a:cubicBezTo>
                  <a:cubicBezTo>
                    <a:pt x="1500" y="2613"/>
                    <a:pt x="1480" y="2434"/>
                    <a:pt x="1470" y="2255"/>
                  </a:cubicBezTo>
                  <a:cubicBezTo>
                    <a:pt x="1460" y="2076"/>
                    <a:pt x="1440" y="1898"/>
                    <a:pt x="1440" y="1898"/>
                  </a:cubicBezTo>
                  <a:cubicBezTo>
                    <a:pt x="1440" y="1778"/>
                    <a:pt x="1430" y="1659"/>
                    <a:pt x="1430" y="1540"/>
                  </a:cubicBezTo>
                  <a:lnTo>
                    <a:pt x="1460" y="1192"/>
                  </a:lnTo>
                  <a:lnTo>
                    <a:pt x="1490" y="845"/>
                  </a:lnTo>
                  <a:lnTo>
                    <a:pt x="1509" y="636"/>
                  </a:lnTo>
                  <a:lnTo>
                    <a:pt x="1520" y="567"/>
                  </a:lnTo>
                  <a:cubicBezTo>
                    <a:pt x="1509" y="557"/>
                    <a:pt x="1480" y="557"/>
                    <a:pt x="1460" y="547"/>
                  </a:cubicBezTo>
                  <a:lnTo>
                    <a:pt x="1341" y="517"/>
                  </a:lnTo>
                  <a:cubicBezTo>
                    <a:pt x="1231" y="477"/>
                    <a:pt x="1123" y="448"/>
                    <a:pt x="1023" y="408"/>
                  </a:cubicBezTo>
                  <a:lnTo>
                    <a:pt x="715" y="279"/>
                  </a:lnTo>
                  <a:cubicBezTo>
                    <a:pt x="507" y="179"/>
                    <a:pt x="298" y="110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5424250" y="741025"/>
              <a:ext cx="109475" cy="17775"/>
            </a:xfrm>
            <a:custGeom>
              <a:avLst/>
              <a:gdLst/>
              <a:ahLst/>
              <a:cxnLst/>
              <a:rect l="l" t="t" r="r" b="b"/>
              <a:pathLst>
                <a:path w="4379" h="711" extrusionOk="0">
                  <a:moveTo>
                    <a:pt x="109" y="0"/>
                  </a:moveTo>
                  <a:lnTo>
                    <a:pt x="0" y="249"/>
                  </a:lnTo>
                  <a:cubicBezTo>
                    <a:pt x="0" y="249"/>
                    <a:pt x="40" y="259"/>
                    <a:pt x="69" y="269"/>
                  </a:cubicBezTo>
                  <a:cubicBezTo>
                    <a:pt x="109" y="278"/>
                    <a:pt x="149" y="278"/>
                    <a:pt x="149" y="278"/>
                  </a:cubicBezTo>
                  <a:cubicBezTo>
                    <a:pt x="189" y="289"/>
                    <a:pt x="228" y="298"/>
                    <a:pt x="278" y="309"/>
                  </a:cubicBezTo>
                  <a:lnTo>
                    <a:pt x="536" y="378"/>
                  </a:lnTo>
                  <a:cubicBezTo>
                    <a:pt x="625" y="408"/>
                    <a:pt x="715" y="437"/>
                    <a:pt x="804" y="457"/>
                  </a:cubicBezTo>
                  <a:lnTo>
                    <a:pt x="1073" y="507"/>
                  </a:lnTo>
                  <a:cubicBezTo>
                    <a:pt x="1430" y="606"/>
                    <a:pt x="1807" y="626"/>
                    <a:pt x="2174" y="686"/>
                  </a:cubicBezTo>
                  <a:cubicBezTo>
                    <a:pt x="2436" y="686"/>
                    <a:pt x="2703" y="711"/>
                    <a:pt x="2968" y="711"/>
                  </a:cubicBezTo>
                  <a:cubicBezTo>
                    <a:pt x="3075" y="711"/>
                    <a:pt x="3181" y="707"/>
                    <a:pt x="3286" y="695"/>
                  </a:cubicBezTo>
                  <a:lnTo>
                    <a:pt x="3564" y="695"/>
                  </a:lnTo>
                  <a:cubicBezTo>
                    <a:pt x="3654" y="695"/>
                    <a:pt x="3743" y="676"/>
                    <a:pt x="3833" y="666"/>
                  </a:cubicBezTo>
                  <a:cubicBezTo>
                    <a:pt x="4021" y="636"/>
                    <a:pt x="4200" y="636"/>
                    <a:pt x="4379" y="596"/>
                  </a:cubicBezTo>
                  <a:lnTo>
                    <a:pt x="4319" y="348"/>
                  </a:lnTo>
                  <a:cubicBezTo>
                    <a:pt x="4151" y="408"/>
                    <a:pt x="3981" y="428"/>
                    <a:pt x="3803" y="467"/>
                  </a:cubicBezTo>
                  <a:cubicBezTo>
                    <a:pt x="3714" y="487"/>
                    <a:pt x="3634" y="517"/>
                    <a:pt x="3545" y="527"/>
                  </a:cubicBezTo>
                  <a:lnTo>
                    <a:pt x="3277" y="547"/>
                  </a:lnTo>
                  <a:cubicBezTo>
                    <a:pt x="3094" y="576"/>
                    <a:pt x="2912" y="584"/>
                    <a:pt x="2731" y="584"/>
                  </a:cubicBezTo>
                  <a:cubicBezTo>
                    <a:pt x="2547" y="584"/>
                    <a:pt x="2365" y="576"/>
                    <a:pt x="2185" y="576"/>
                  </a:cubicBezTo>
                  <a:cubicBezTo>
                    <a:pt x="1817" y="517"/>
                    <a:pt x="1450" y="487"/>
                    <a:pt x="1112" y="368"/>
                  </a:cubicBezTo>
                  <a:lnTo>
                    <a:pt x="854" y="289"/>
                  </a:lnTo>
                  <a:cubicBezTo>
                    <a:pt x="764" y="269"/>
                    <a:pt x="685" y="219"/>
                    <a:pt x="606" y="189"/>
                  </a:cubicBezTo>
                  <a:lnTo>
                    <a:pt x="358" y="90"/>
                  </a:lnTo>
                  <a:cubicBezTo>
                    <a:pt x="318" y="70"/>
                    <a:pt x="268" y="60"/>
                    <a:pt x="219" y="40"/>
                  </a:cubicBezTo>
                  <a:cubicBezTo>
                    <a:pt x="228" y="40"/>
                    <a:pt x="189" y="40"/>
                    <a:pt x="169" y="20"/>
                  </a:cubicBez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5433925" y="718175"/>
              <a:ext cx="94100" cy="15950"/>
            </a:xfrm>
            <a:custGeom>
              <a:avLst/>
              <a:gdLst/>
              <a:ahLst/>
              <a:cxnLst/>
              <a:rect l="l" t="t" r="r" b="b"/>
              <a:pathLst>
                <a:path w="3764" h="638" extrusionOk="0">
                  <a:moveTo>
                    <a:pt x="99" y="1"/>
                  </a:moveTo>
                  <a:lnTo>
                    <a:pt x="0" y="249"/>
                  </a:lnTo>
                  <a:lnTo>
                    <a:pt x="119" y="279"/>
                  </a:lnTo>
                  <a:cubicBezTo>
                    <a:pt x="159" y="279"/>
                    <a:pt x="189" y="289"/>
                    <a:pt x="229" y="299"/>
                  </a:cubicBezTo>
                  <a:lnTo>
                    <a:pt x="457" y="358"/>
                  </a:lnTo>
                  <a:cubicBezTo>
                    <a:pt x="536" y="378"/>
                    <a:pt x="606" y="408"/>
                    <a:pt x="686" y="428"/>
                  </a:cubicBezTo>
                  <a:lnTo>
                    <a:pt x="924" y="468"/>
                  </a:lnTo>
                  <a:cubicBezTo>
                    <a:pt x="1231" y="547"/>
                    <a:pt x="1549" y="557"/>
                    <a:pt x="1867" y="616"/>
                  </a:cubicBezTo>
                  <a:cubicBezTo>
                    <a:pt x="2099" y="616"/>
                    <a:pt x="2331" y="638"/>
                    <a:pt x="2563" y="638"/>
                  </a:cubicBezTo>
                  <a:cubicBezTo>
                    <a:pt x="2648" y="638"/>
                    <a:pt x="2734" y="635"/>
                    <a:pt x="2820" y="627"/>
                  </a:cubicBezTo>
                  <a:lnTo>
                    <a:pt x="3058" y="636"/>
                  </a:lnTo>
                  <a:cubicBezTo>
                    <a:pt x="3138" y="636"/>
                    <a:pt x="3217" y="616"/>
                    <a:pt x="3297" y="607"/>
                  </a:cubicBezTo>
                  <a:cubicBezTo>
                    <a:pt x="3455" y="587"/>
                    <a:pt x="3614" y="587"/>
                    <a:pt x="3764" y="547"/>
                  </a:cubicBezTo>
                  <a:lnTo>
                    <a:pt x="3714" y="299"/>
                  </a:lnTo>
                  <a:cubicBezTo>
                    <a:pt x="3565" y="358"/>
                    <a:pt x="3416" y="369"/>
                    <a:pt x="3267" y="408"/>
                  </a:cubicBezTo>
                  <a:cubicBezTo>
                    <a:pt x="3188" y="428"/>
                    <a:pt x="3118" y="448"/>
                    <a:pt x="3038" y="458"/>
                  </a:cubicBezTo>
                  <a:lnTo>
                    <a:pt x="2810" y="488"/>
                  </a:lnTo>
                  <a:cubicBezTo>
                    <a:pt x="2670" y="510"/>
                    <a:pt x="2527" y="516"/>
                    <a:pt x="2385" y="516"/>
                  </a:cubicBezTo>
                  <a:cubicBezTo>
                    <a:pt x="2215" y="516"/>
                    <a:pt x="2044" y="508"/>
                    <a:pt x="1877" y="508"/>
                  </a:cubicBezTo>
                  <a:cubicBezTo>
                    <a:pt x="1569" y="448"/>
                    <a:pt x="1251" y="428"/>
                    <a:pt x="953" y="319"/>
                  </a:cubicBezTo>
                  <a:lnTo>
                    <a:pt x="735" y="259"/>
                  </a:lnTo>
                  <a:cubicBezTo>
                    <a:pt x="655" y="239"/>
                    <a:pt x="596" y="199"/>
                    <a:pt x="516" y="170"/>
                  </a:cubicBezTo>
                  <a:lnTo>
                    <a:pt x="308" y="80"/>
                  </a:lnTo>
                  <a:cubicBezTo>
                    <a:pt x="278" y="60"/>
                    <a:pt x="238" y="51"/>
                    <a:pt x="199" y="41"/>
                  </a:cubicBezTo>
                  <a:cubicBezTo>
                    <a:pt x="199" y="41"/>
                    <a:pt x="169" y="41"/>
                    <a:pt x="149" y="21"/>
                  </a:cubicBezTo>
                  <a:cubicBezTo>
                    <a:pt x="130" y="11"/>
                    <a:pt x="99" y="1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5444100" y="916775"/>
              <a:ext cx="42725" cy="9500"/>
            </a:xfrm>
            <a:custGeom>
              <a:avLst/>
              <a:gdLst/>
              <a:ahLst/>
              <a:cxnLst/>
              <a:rect l="l" t="t" r="r" b="b"/>
              <a:pathLst>
                <a:path w="1709" h="380" extrusionOk="0">
                  <a:moveTo>
                    <a:pt x="169" y="0"/>
                  </a:moveTo>
                  <a:lnTo>
                    <a:pt x="1" y="238"/>
                  </a:lnTo>
                  <a:cubicBezTo>
                    <a:pt x="80" y="258"/>
                    <a:pt x="169" y="269"/>
                    <a:pt x="239" y="278"/>
                  </a:cubicBezTo>
                  <a:lnTo>
                    <a:pt x="457" y="288"/>
                  </a:lnTo>
                  <a:cubicBezTo>
                    <a:pt x="586" y="298"/>
                    <a:pt x="725" y="298"/>
                    <a:pt x="855" y="308"/>
                  </a:cubicBezTo>
                  <a:cubicBezTo>
                    <a:pt x="983" y="308"/>
                    <a:pt x="1113" y="328"/>
                    <a:pt x="1252" y="348"/>
                  </a:cubicBezTo>
                  <a:cubicBezTo>
                    <a:pt x="1311" y="358"/>
                    <a:pt x="1380" y="358"/>
                    <a:pt x="1460" y="368"/>
                  </a:cubicBezTo>
                  <a:cubicBezTo>
                    <a:pt x="1500" y="373"/>
                    <a:pt x="1551" y="379"/>
                    <a:pt x="1602" y="379"/>
                  </a:cubicBezTo>
                  <a:cubicBezTo>
                    <a:pt x="1638" y="379"/>
                    <a:pt x="1675" y="376"/>
                    <a:pt x="1708" y="368"/>
                  </a:cubicBezTo>
                  <a:lnTo>
                    <a:pt x="1569" y="119"/>
                  </a:lnTo>
                  <a:cubicBezTo>
                    <a:pt x="1530" y="119"/>
                    <a:pt x="1490" y="149"/>
                    <a:pt x="1440" y="159"/>
                  </a:cubicBezTo>
                  <a:cubicBezTo>
                    <a:pt x="1380" y="169"/>
                    <a:pt x="1321" y="179"/>
                    <a:pt x="1252" y="189"/>
                  </a:cubicBezTo>
                  <a:cubicBezTo>
                    <a:pt x="1187" y="194"/>
                    <a:pt x="1122" y="196"/>
                    <a:pt x="1057" y="196"/>
                  </a:cubicBezTo>
                  <a:cubicBezTo>
                    <a:pt x="991" y="196"/>
                    <a:pt x="924" y="194"/>
                    <a:pt x="855" y="189"/>
                  </a:cubicBezTo>
                  <a:cubicBezTo>
                    <a:pt x="725" y="179"/>
                    <a:pt x="596" y="159"/>
                    <a:pt x="477" y="130"/>
                  </a:cubicBezTo>
                  <a:cubicBezTo>
                    <a:pt x="418" y="119"/>
                    <a:pt x="358" y="99"/>
                    <a:pt x="298" y="80"/>
                  </a:cubicBezTo>
                  <a:cubicBezTo>
                    <a:pt x="248" y="50"/>
                    <a:pt x="209" y="2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5458750" y="772800"/>
              <a:ext cx="37250" cy="51150"/>
            </a:xfrm>
            <a:custGeom>
              <a:avLst/>
              <a:gdLst/>
              <a:ahLst/>
              <a:cxnLst/>
              <a:rect l="l" t="t" r="r" b="b"/>
              <a:pathLst>
                <a:path w="1490" h="2046" extrusionOk="0">
                  <a:moveTo>
                    <a:pt x="149" y="209"/>
                  </a:moveTo>
                  <a:lnTo>
                    <a:pt x="189" y="219"/>
                  </a:lnTo>
                  <a:lnTo>
                    <a:pt x="288" y="229"/>
                  </a:lnTo>
                  <a:lnTo>
                    <a:pt x="566" y="269"/>
                  </a:lnTo>
                  <a:lnTo>
                    <a:pt x="705" y="289"/>
                  </a:lnTo>
                  <a:lnTo>
                    <a:pt x="854" y="289"/>
                  </a:lnTo>
                  <a:cubicBezTo>
                    <a:pt x="973" y="289"/>
                    <a:pt x="1091" y="285"/>
                    <a:pt x="1209" y="274"/>
                  </a:cubicBezTo>
                  <a:lnTo>
                    <a:pt x="1209" y="274"/>
                  </a:lnTo>
                  <a:cubicBezTo>
                    <a:pt x="1167" y="404"/>
                    <a:pt x="1125" y="533"/>
                    <a:pt x="1083" y="666"/>
                  </a:cubicBezTo>
                  <a:lnTo>
                    <a:pt x="964" y="993"/>
                  </a:lnTo>
                  <a:lnTo>
                    <a:pt x="814" y="1311"/>
                  </a:lnTo>
                  <a:lnTo>
                    <a:pt x="666" y="1629"/>
                  </a:lnTo>
                  <a:lnTo>
                    <a:pt x="606" y="1748"/>
                  </a:lnTo>
                  <a:lnTo>
                    <a:pt x="576" y="1788"/>
                  </a:lnTo>
                  <a:lnTo>
                    <a:pt x="566" y="1807"/>
                  </a:lnTo>
                  <a:lnTo>
                    <a:pt x="556" y="1788"/>
                  </a:lnTo>
                  <a:cubicBezTo>
                    <a:pt x="536" y="1768"/>
                    <a:pt x="527" y="1738"/>
                    <a:pt x="507" y="1699"/>
                  </a:cubicBezTo>
                  <a:lnTo>
                    <a:pt x="487" y="1639"/>
                  </a:lnTo>
                  <a:cubicBezTo>
                    <a:pt x="477" y="1609"/>
                    <a:pt x="467" y="1579"/>
                    <a:pt x="467" y="1549"/>
                  </a:cubicBezTo>
                  <a:cubicBezTo>
                    <a:pt x="427" y="1440"/>
                    <a:pt x="408" y="1321"/>
                    <a:pt x="388" y="1202"/>
                  </a:cubicBezTo>
                  <a:cubicBezTo>
                    <a:pt x="338" y="964"/>
                    <a:pt x="258" y="755"/>
                    <a:pt x="218" y="527"/>
                  </a:cubicBezTo>
                  <a:lnTo>
                    <a:pt x="159" y="249"/>
                  </a:lnTo>
                  <a:cubicBezTo>
                    <a:pt x="159" y="239"/>
                    <a:pt x="139" y="219"/>
                    <a:pt x="149" y="209"/>
                  </a:cubicBezTo>
                  <a:close/>
                  <a:moveTo>
                    <a:pt x="1381" y="0"/>
                  </a:moveTo>
                  <a:cubicBezTo>
                    <a:pt x="1351" y="7"/>
                    <a:pt x="1321" y="14"/>
                    <a:pt x="1291" y="20"/>
                  </a:cubicBezTo>
                  <a:lnTo>
                    <a:pt x="1291" y="20"/>
                  </a:lnTo>
                  <a:lnTo>
                    <a:pt x="1291" y="20"/>
                  </a:lnTo>
                  <a:cubicBezTo>
                    <a:pt x="1291" y="20"/>
                    <a:pt x="1291" y="20"/>
                    <a:pt x="1291" y="20"/>
                  </a:cubicBezTo>
                  <a:lnTo>
                    <a:pt x="1291" y="20"/>
                  </a:lnTo>
                  <a:cubicBezTo>
                    <a:pt x="1149" y="50"/>
                    <a:pt x="1001" y="74"/>
                    <a:pt x="854" y="90"/>
                  </a:cubicBezTo>
                  <a:cubicBezTo>
                    <a:pt x="810" y="100"/>
                    <a:pt x="767" y="102"/>
                    <a:pt x="722" y="102"/>
                  </a:cubicBezTo>
                  <a:cubicBezTo>
                    <a:pt x="675" y="102"/>
                    <a:pt x="627" y="100"/>
                    <a:pt x="576" y="100"/>
                  </a:cubicBezTo>
                  <a:lnTo>
                    <a:pt x="308" y="80"/>
                  </a:lnTo>
                  <a:lnTo>
                    <a:pt x="119" y="70"/>
                  </a:lnTo>
                  <a:lnTo>
                    <a:pt x="20" y="60"/>
                  </a:lnTo>
                  <a:lnTo>
                    <a:pt x="0" y="60"/>
                  </a:lnTo>
                  <a:lnTo>
                    <a:pt x="0" y="80"/>
                  </a:lnTo>
                  <a:lnTo>
                    <a:pt x="10" y="110"/>
                  </a:lnTo>
                  <a:lnTo>
                    <a:pt x="20" y="169"/>
                  </a:lnTo>
                  <a:cubicBezTo>
                    <a:pt x="20" y="169"/>
                    <a:pt x="50" y="269"/>
                    <a:pt x="70" y="368"/>
                  </a:cubicBezTo>
                  <a:cubicBezTo>
                    <a:pt x="90" y="467"/>
                    <a:pt x="119" y="556"/>
                    <a:pt x="119" y="556"/>
                  </a:cubicBezTo>
                  <a:cubicBezTo>
                    <a:pt x="169" y="785"/>
                    <a:pt x="238" y="1013"/>
                    <a:pt x="288" y="1231"/>
                  </a:cubicBezTo>
                  <a:cubicBezTo>
                    <a:pt x="308" y="1351"/>
                    <a:pt x="328" y="1460"/>
                    <a:pt x="357" y="1579"/>
                  </a:cubicBezTo>
                  <a:lnTo>
                    <a:pt x="388" y="1668"/>
                  </a:lnTo>
                  <a:lnTo>
                    <a:pt x="417" y="1778"/>
                  </a:lnTo>
                  <a:cubicBezTo>
                    <a:pt x="457" y="1847"/>
                    <a:pt x="487" y="1927"/>
                    <a:pt x="527" y="1996"/>
                  </a:cubicBezTo>
                  <a:lnTo>
                    <a:pt x="566" y="2046"/>
                  </a:lnTo>
                  <a:cubicBezTo>
                    <a:pt x="576" y="2036"/>
                    <a:pt x="586" y="2016"/>
                    <a:pt x="596" y="1996"/>
                  </a:cubicBezTo>
                  <a:lnTo>
                    <a:pt x="655" y="1887"/>
                  </a:lnTo>
                  <a:lnTo>
                    <a:pt x="775" y="1699"/>
                  </a:lnTo>
                  <a:lnTo>
                    <a:pt x="944" y="1381"/>
                  </a:lnTo>
                  <a:lnTo>
                    <a:pt x="1103" y="1073"/>
                  </a:lnTo>
                  <a:lnTo>
                    <a:pt x="1242" y="755"/>
                  </a:lnTo>
                  <a:cubicBezTo>
                    <a:pt x="1331" y="547"/>
                    <a:pt x="1420" y="338"/>
                    <a:pt x="1489" y="130"/>
                  </a:cubicBezTo>
                  <a:lnTo>
                    <a:pt x="1393" y="76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5283000" y="787450"/>
              <a:ext cx="118175" cy="69275"/>
            </a:xfrm>
            <a:custGeom>
              <a:avLst/>
              <a:gdLst/>
              <a:ahLst/>
              <a:cxnLst/>
              <a:rect l="l" t="t" r="r" b="b"/>
              <a:pathLst>
                <a:path w="4727" h="2771" extrusionOk="0">
                  <a:moveTo>
                    <a:pt x="3327" y="0"/>
                  </a:moveTo>
                  <a:lnTo>
                    <a:pt x="3277" y="60"/>
                  </a:lnTo>
                  <a:lnTo>
                    <a:pt x="3148" y="219"/>
                  </a:lnTo>
                  <a:lnTo>
                    <a:pt x="2919" y="487"/>
                  </a:lnTo>
                  <a:lnTo>
                    <a:pt x="2691" y="745"/>
                  </a:lnTo>
                  <a:cubicBezTo>
                    <a:pt x="2612" y="835"/>
                    <a:pt x="2513" y="914"/>
                    <a:pt x="2433" y="993"/>
                  </a:cubicBezTo>
                  <a:cubicBezTo>
                    <a:pt x="2433" y="993"/>
                    <a:pt x="2294" y="1113"/>
                    <a:pt x="2165" y="1221"/>
                  </a:cubicBezTo>
                  <a:cubicBezTo>
                    <a:pt x="2026" y="1331"/>
                    <a:pt x="1897" y="1450"/>
                    <a:pt x="1897" y="1450"/>
                  </a:cubicBezTo>
                  <a:lnTo>
                    <a:pt x="1301" y="1837"/>
                  </a:lnTo>
                  <a:cubicBezTo>
                    <a:pt x="904" y="2095"/>
                    <a:pt x="447" y="2294"/>
                    <a:pt x="0" y="2492"/>
                  </a:cubicBezTo>
                  <a:lnTo>
                    <a:pt x="219" y="2770"/>
                  </a:lnTo>
                  <a:cubicBezTo>
                    <a:pt x="626" y="2512"/>
                    <a:pt x="1033" y="2264"/>
                    <a:pt x="1410" y="1976"/>
                  </a:cubicBezTo>
                  <a:cubicBezTo>
                    <a:pt x="1609" y="1837"/>
                    <a:pt x="1798" y="1698"/>
                    <a:pt x="1986" y="1549"/>
                  </a:cubicBezTo>
                  <a:cubicBezTo>
                    <a:pt x="1986" y="1549"/>
                    <a:pt x="2116" y="1430"/>
                    <a:pt x="2255" y="1311"/>
                  </a:cubicBezTo>
                  <a:lnTo>
                    <a:pt x="2513" y="1073"/>
                  </a:lnTo>
                  <a:cubicBezTo>
                    <a:pt x="2602" y="993"/>
                    <a:pt x="2701" y="914"/>
                    <a:pt x="2771" y="824"/>
                  </a:cubicBezTo>
                  <a:lnTo>
                    <a:pt x="3009" y="566"/>
                  </a:lnTo>
                  <a:lnTo>
                    <a:pt x="3247" y="298"/>
                  </a:lnTo>
                  <a:lnTo>
                    <a:pt x="3347" y="189"/>
                  </a:lnTo>
                  <a:lnTo>
                    <a:pt x="3356" y="179"/>
                  </a:lnTo>
                  <a:cubicBezTo>
                    <a:pt x="3360" y="176"/>
                    <a:pt x="3362" y="175"/>
                    <a:pt x="3364" y="175"/>
                  </a:cubicBezTo>
                  <a:cubicBezTo>
                    <a:pt x="3368" y="175"/>
                    <a:pt x="3370" y="179"/>
                    <a:pt x="3376" y="179"/>
                  </a:cubicBezTo>
                  <a:lnTo>
                    <a:pt x="3416" y="209"/>
                  </a:lnTo>
                  <a:lnTo>
                    <a:pt x="3714" y="387"/>
                  </a:lnTo>
                  <a:cubicBezTo>
                    <a:pt x="3813" y="447"/>
                    <a:pt x="3912" y="506"/>
                    <a:pt x="4012" y="546"/>
                  </a:cubicBezTo>
                  <a:cubicBezTo>
                    <a:pt x="4221" y="645"/>
                    <a:pt x="4429" y="745"/>
                    <a:pt x="4627" y="835"/>
                  </a:cubicBezTo>
                  <a:lnTo>
                    <a:pt x="4726" y="606"/>
                  </a:lnTo>
                  <a:lnTo>
                    <a:pt x="4101" y="367"/>
                  </a:lnTo>
                  <a:cubicBezTo>
                    <a:pt x="3992" y="338"/>
                    <a:pt x="3892" y="288"/>
                    <a:pt x="3793" y="228"/>
                  </a:cubicBezTo>
                  <a:lnTo>
                    <a:pt x="3486" y="80"/>
                  </a:lnTo>
                  <a:lnTo>
                    <a:pt x="3386" y="30"/>
                  </a:lnTo>
                  <a:cubicBezTo>
                    <a:pt x="3367" y="20"/>
                    <a:pt x="3347" y="0"/>
                    <a:pt x="332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5252975" y="706775"/>
              <a:ext cx="56850" cy="123900"/>
            </a:xfrm>
            <a:custGeom>
              <a:avLst/>
              <a:gdLst/>
              <a:ahLst/>
              <a:cxnLst/>
              <a:rect l="l" t="t" r="r" b="b"/>
              <a:pathLst>
                <a:path w="2274" h="4956" extrusionOk="0">
                  <a:moveTo>
                    <a:pt x="1470" y="0"/>
                  </a:moveTo>
                  <a:lnTo>
                    <a:pt x="1261" y="130"/>
                  </a:lnTo>
                  <a:cubicBezTo>
                    <a:pt x="1390" y="318"/>
                    <a:pt x="1499" y="516"/>
                    <a:pt x="1638" y="695"/>
                  </a:cubicBezTo>
                  <a:cubicBezTo>
                    <a:pt x="1777" y="884"/>
                    <a:pt x="1916" y="1063"/>
                    <a:pt x="2055" y="1242"/>
                  </a:cubicBezTo>
                  <a:lnTo>
                    <a:pt x="2085" y="1281"/>
                  </a:lnTo>
                  <a:cubicBezTo>
                    <a:pt x="2095" y="1281"/>
                    <a:pt x="2095" y="1291"/>
                    <a:pt x="2095" y="1291"/>
                  </a:cubicBezTo>
                  <a:lnTo>
                    <a:pt x="2085" y="1311"/>
                  </a:lnTo>
                  <a:lnTo>
                    <a:pt x="1996" y="1420"/>
                  </a:lnTo>
                  <a:lnTo>
                    <a:pt x="1768" y="1698"/>
                  </a:lnTo>
                  <a:lnTo>
                    <a:pt x="1539" y="1966"/>
                  </a:lnTo>
                  <a:cubicBezTo>
                    <a:pt x="1470" y="2056"/>
                    <a:pt x="1410" y="2155"/>
                    <a:pt x="1340" y="2254"/>
                  </a:cubicBezTo>
                  <a:cubicBezTo>
                    <a:pt x="1340" y="2254"/>
                    <a:pt x="1241" y="2403"/>
                    <a:pt x="1152" y="2552"/>
                  </a:cubicBezTo>
                  <a:lnTo>
                    <a:pt x="953" y="2850"/>
                  </a:lnTo>
                  <a:cubicBezTo>
                    <a:pt x="844" y="3058"/>
                    <a:pt x="725" y="3267"/>
                    <a:pt x="616" y="3475"/>
                  </a:cubicBezTo>
                  <a:cubicBezTo>
                    <a:pt x="387" y="3903"/>
                    <a:pt x="199" y="4349"/>
                    <a:pt x="0" y="4786"/>
                  </a:cubicBezTo>
                  <a:cubicBezTo>
                    <a:pt x="0" y="4786"/>
                    <a:pt x="80" y="4836"/>
                    <a:pt x="159" y="4876"/>
                  </a:cubicBezTo>
                  <a:lnTo>
                    <a:pt x="318" y="4955"/>
                  </a:lnTo>
                  <a:cubicBezTo>
                    <a:pt x="427" y="4498"/>
                    <a:pt x="566" y="4011"/>
                    <a:pt x="764" y="3575"/>
                  </a:cubicBezTo>
                  <a:cubicBezTo>
                    <a:pt x="864" y="3356"/>
                    <a:pt x="963" y="3138"/>
                    <a:pt x="1073" y="2930"/>
                  </a:cubicBezTo>
                  <a:cubicBezTo>
                    <a:pt x="1073" y="2930"/>
                    <a:pt x="1162" y="2771"/>
                    <a:pt x="1251" y="2621"/>
                  </a:cubicBezTo>
                  <a:cubicBezTo>
                    <a:pt x="1351" y="2473"/>
                    <a:pt x="1440" y="2324"/>
                    <a:pt x="1440" y="2324"/>
                  </a:cubicBezTo>
                  <a:cubicBezTo>
                    <a:pt x="1509" y="2224"/>
                    <a:pt x="1559" y="2125"/>
                    <a:pt x="1638" y="2036"/>
                  </a:cubicBezTo>
                  <a:lnTo>
                    <a:pt x="1857" y="1768"/>
                  </a:lnTo>
                  <a:lnTo>
                    <a:pt x="2085" y="1509"/>
                  </a:lnTo>
                  <a:lnTo>
                    <a:pt x="2224" y="1350"/>
                  </a:lnTo>
                  <a:lnTo>
                    <a:pt x="2274" y="1301"/>
                  </a:lnTo>
                  <a:cubicBezTo>
                    <a:pt x="2274" y="1281"/>
                    <a:pt x="2254" y="1271"/>
                    <a:pt x="2244" y="1251"/>
                  </a:cubicBezTo>
                  <a:lnTo>
                    <a:pt x="2174" y="1152"/>
                  </a:lnTo>
                  <a:cubicBezTo>
                    <a:pt x="2046" y="964"/>
                    <a:pt x="1926" y="775"/>
                    <a:pt x="1797" y="586"/>
                  </a:cubicBezTo>
                  <a:cubicBezTo>
                    <a:pt x="1678" y="397"/>
                    <a:pt x="1579" y="189"/>
                    <a:pt x="14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5341075" y="672025"/>
              <a:ext cx="85925" cy="74975"/>
            </a:xfrm>
            <a:custGeom>
              <a:avLst/>
              <a:gdLst/>
              <a:ahLst/>
              <a:cxnLst/>
              <a:rect l="l" t="t" r="r" b="b"/>
              <a:pathLst>
                <a:path w="3437" h="2999" extrusionOk="0">
                  <a:moveTo>
                    <a:pt x="239" y="0"/>
                  </a:moveTo>
                  <a:lnTo>
                    <a:pt x="1" y="139"/>
                  </a:lnTo>
                  <a:lnTo>
                    <a:pt x="100" y="249"/>
                  </a:lnTo>
                  <a:cubicBezTo>
                    <a:pt x="130" y="278"/>
                    <a:pt x="160" y="308"/>
                    <a:pt x="179" y="348"/>
                  </a:cubicBezTo>
                  <a:lnTo>
                    <a:pt x="259" y="467"/>
                  </a:lnTo>
                  <a:cubicBezTo>
                    <a:pt x="299" y="516"/>
                    <a:pt x="349" y="566"/>
                    <a:pt x="349" y="566"/>
                  </a:cubicBezTo>
                  <a:cubicBezTo>
                    <a:pt x="468" y="705"/>
                    <a:pt x="587" y="854"/>
                    <a:pt x="706" y="993"/>
                  </a:cubicBezTo>
                  <a:cubicBezTo>
                    <a:pt x="835" y="1122"/>
                    <a:pt x="964" y="1251"/>
                    <a:pt x="1093" y="1390"/>
                  </a:cubicBezTo>
                  <a:cubicBezTo>
                    <a:pt x="1123" y="1420"/>
                    <a:pt x="1152" y="1460"/>
                    <a:pt x="1192" y="1489"/>
                  </a:cubicBezTo>
                  <a:lnTo>
                    <a:pt x="1291" y="1579"/>
                  </a:lnTo>
                  <a:lnTo>
                    <a:pt x="1500" y="1767"/>
                  </a:lnTo>
                  <a:cubicBezTo>
                    <a:pt x="1569" y="1827"/>
                    <a:pt x="1639" y="1897"/>
                    <a:pt x="1708" y="1946"/>
                  </a:cubicBezTo>
                  <a:lnTo>
                    <a:pt x="1937" y="2115"/>
                  </a:lnTo>
                  <a:cubicBezTo>
                    <a:pt x="2086" y="2224"/>
                    <a:pt x="2225" y="2354"/>
                    <a:pt x="2384" y="2443"/>
                  </a:cubicBezTo>
                  <a:cubicBezTo>
                    <a:pt x="2542" y="2532"/>
                    <a:pt x="2692" y="2652"/>
                    <a:pt x="2851" y="2740"/>
                  </a:cubicBezTo>
                  <a:cubicBezTo>
                    <a:pt x="3010" y="2820"/>
                    <a:pt x="3168" y="2910"/>
                    <a:pt x="3337" y="2999"/>
                  </a:cubicBezTo>
                  <a:lnTo>
                    <a:pt x="3436" y="2760"/>
                  </a:lnTo>
                  <a:cubicBezTo>
                    <a:pt x="3268" y="2691"/>
                    <a:pt x="3109" y="2632"/>
                    <a:pt x="2940" y="2562"/>
                  </a:cubicBezTo>
                  <a:cubicBezTo>
                    <a:pt x="2771" y="2493"/>
                    <a:pt x="2622" y="2393"/>
                    <a:pt x="2463" y="2314"/>
                  </a:cubicBezTo>
                  <a:cubicBezTo>
                    <a:pt x="2295" y="2235"/>
                    <a:pt x="2156" y="2125"/>
                    <a:pt x="2006" y="2016"/>
                  </a:cubicBezTo>
                  <a:lnTo>
                    <a:pt x="1778" y="1867"/>
                  </a:lnTo>
                  <a:cubicBezTo>
                    <a:pt x="1708" y="1807"/>
                    <a:pt x="1639" y="1738"/>
                    <a:pt x="1580" y="1678"/>
                  </a:cubicBezTo>
                  <a:lnTo>
                    <a:pt x="1371" y="1500"/>
                  </a:lnTo>
                  <a:lnTo>
                    <a:pt x="1272" y="1410"/>
                  </a:lnTo>
                  <a:cubicBezTo>
                    <a:pt x="1232" y="1381"/>
                    <a:pt x="1212" y="1341"/>
                    <a:pt x="1183" y="1311"/>
                  </a:cubicBezTo>
                  <a:lnTo>
                    <a:pt x="815" y="894"/>
                  </a:lnTo>
                  <a:cubicBezTo>
                    <a:pt x="716" y="745"/>
                    <a:pt x="616" y="596"/>
                    <a:pt x="507" y="447"/>
                  </a:cubicBezTo>
                  <a:cubicBezTo>
                    <a:pt x="507" y="447"/>
                    <a:pt x="468" y="397"/>
                    <a:pt x="438" y="338"/>
                  </a:cubicBezTo>
                  <a:lnTo>
                    <a:pt x="378" y="219"/>
                  </a:lnTo>
                  <a:cubicBezTo>
                    <a:pt x="358" y="179"/>
                    <a:pt x="329" y="139"/>
                    <a:pt x="299" y="9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5362200" y="659100"/>
              <a:ext cx="74225" cy="65075"/>
            </a:xfrm>
            <a:custGeom>
              <a:avLst/>
              <a:gdLst/>
              <a:ahLst/>
              <a:cxnLst/>
              <a:rect l="l" t="t" r="r" b="b"/>
              <a:pathLst>
                <a:path w="2969" h="2603" extrusionOk="0">
                  <a:moveTo>
                    <a:pt x="228" y="1"/>
                  </a:moveTo>
                  <a:lnTo>
                    <a:pt x="0" y="140"/>
                  </a:lnTo>
                  <a:lnTo>
                    <a:pt x="79" y="239"/>
                  </a:lnTo>
                  <a:cubicBezTo>
                    <a:pt x="109" y="259"/>
                    <a:pt x="139" y="289"/>
                    <a:pt x="159" y="318"/>
                  </a:cubicBezTo>
                  <a:cubicBezTo>
                    <a:pt x="159" y="318"/>
                    <a:pt x="188" y="369"/>
                    <a:pt x="228" y="418"/>
                  </a:cubicBezTo>
                  <a:cubicBezTo>
                    <a:pt x="258" y="468"/>
                    <a:pt x="307" y="508"/>
                    <a:pt x="307" y="508"/>
                  </a:cubicBezTo>
                  <a:cubicBezTo>
                    <a:pt x="407" y="627"/>
                    <a:pt x="516" y="746"/>
                    <a:pt x="616" y="875"/>
                  </a:cubicBezTo>
                  <a:cubicBezTo>
                    <a:pt x="724" y="984"/>
                    <a:pt x="844" y="1093"/>
                    <a:pt x="953" y="1212"/>
                  </a:cubicBezTo>
                  <a:cubicBezTo>
                    <a:pt x="973" y="1242"/>
                    <a:pt x="1002" y="1272"/>
                    <a:pt x="1033" y="1302"/>
                  </a:cubicBezTo>
                  <a:lnTo>
                    <a:pt x="1122" y="1381"/>
                  </a:lnTo>
                  <a:lnTo>
                    <a:pt x="1300" y="1530"/>
                  </a:lnTo>
                  <a:cubicBezTo>
                    <a:pt x="1360" y="1589"/>
                    <a:pt x="1419" y="1649"/>
                    <a:pt x="1479" y="1699"/>
                  </a:cubicBezTo>
                  <a:lnTo>
                    <a:pt x="1668" y="1838"/>
                  </a:lnTo>
                  <a:cubicBezTo>
                    <a:pt x="1797" y="1927"/>
                    <a:pt x="1916" y="2046"/>
                    <a:pt x="2055" y="2116"/>
                  </a:cubicBezTo>
                  <a:cubicBezTo>
                    <a:pt x="2184" y="2205"/>
                    <a:pt x="2313" y="2304"/>
                    <a:pt x="2452" y="2384"/>
                  </a:cubicBezTo>
                  <a:cubicBezTo>
                    <a:pt x="2591" y="2454"/>
                    <a:pt x="2730" y="2523"/>
                    <a:pt x="2869" y="2602"/>
                  </a:cubicBezTo>
                  <a:lnTo>
                    <a:pt x="2968" y="2374"/>
                  </a:lnTo>
                  <a:cubicBezTo>
                    <a:pt x="2829" y="2315"/>
                    <a:pt x="2690" y="2255"/>
                    <a:pt x="2542" y="2205"/>
                  </a:cubicBezTo>
                  <a:cubicBezTo>
                    <a:pt x="2403" y="2136"/>
                    <a:pt x="2273" y="2056"/>
                    <a:pt x="2134" y="1997"/>
                  </a:cubicBezTo>
                  <a:cubicBezTo>
                    <a:pt x="1986" y="1927"/>
                    <a:pt x="1867" y="1828"/>
                    <a:pt x="1737" y="1739"/>
                  </a:cubicBezTo>
                  <a:lnTo>
                    <a:pt x="1549" y="1609"/>
                  </a:lnTo>
                  <a:cubicBezTo>
                    <a:pt x="1489" y="1560"/>
                    <a:pt x="1430" y="1500"/>
                    <a:pt x="1370" y="1450"/>
                  </a:cubicBezTo>
                  <a:lnTo>
                    <a:pt x="1201" y="1292"/>
                  </a:lnTo>
                  <a:lnTo>
                    <a:pt x="1112" y="1222"/>
                  </a:lnTo>
                  <a:cubicBezTo>
                    <a:pt x="1082" y="1192"/>
                    <a:pt x="1062" y="1163"/>
                    <a:pt x="1033" y="1133"/>
                  </a:cubicBezTo>
                  <a:lnTo>
                    <a:pt x="724" y="775"/>
                  </a:lnTo>
                  <a:cubicBezTo>
                    <a:pt x="645" y="647"/>
                    <a:pt x="556" y="517"/>
                    <a:pt x="466" y="388"/>
                  </a:cubicBezTo>
                  <a:cubicBezTo>
                    <a:pt x="466" y="388"/>
                    <a:pt x="427" y="349"/>
                    <a:pt x="397" y="299"/>
                  </a:cubicBezTo>
                  <a:cubicBezTo>
                    <a:pt x="377" y="249"/>
                    <a:pt x="347" y="190"/>
                    <a:pt x="347" y="190"/>
                  </a:cubicBezTo>
                  <a:cubicBezTo>
                    <a:pt x="338" y="160"/>
                    <a:pt x="307" y="120"/>
                    <a:pt x="288" y="91"/>
                  </a:cubicBezTo>
                  <a:lnTo>
                    <a:pt x="22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5253475" y="826900"/>
              <a:ext cx="33775" cy="30075"/>
            </a:xfrm>
            <a:custGeom>
              <a:avLst/>
              <a:gdLst/>
              <a:ahLst/>
              <a:cxnLst/>
              <a:rect l="l" t="t" r="r" b="b"/>
              <a:pathLst>
                <a:path w="1351" h="1203" extrusionOk="0">
                  <a:moveTo>
                    <a:pt x="288" y="1"/>
                  </a:moveTo>
                  <a:lnTo>
                    <a:pt x="0" y="100"/>
                  </a:lnTo>
                  <a:cubicBezTo>
                    <a:pt x="60" y="160"/>
                    <a:pt x="119" y="219"/>
                    <a:pt x="179" y="269"/>
                  </a:cubicBezTo>
                  <a:lnTo>
                    <a:pt x="347" y="398"/>
                  </a:lnTo>
                  <a:cubicBezTo>
                    <a:pt x="457" y="477"/>
                    <a:pt x="566" y="557"/>
                    <a:pt x="665" y="647"/>
                  </a:cubicBezTo>
                  <a:cubicBezTo>
                    <a:pt x="764" y="726"/>
                    <a:pt x="864" y="815"/>
                    <a:pt x="953" y="914"/>
                  </a:cubicBezTo>
                  <a:lnTo>
                    <a:pt x="1102" y="1064"/>
                  </a:lnTo>
                  <a:cubicBezTo>
                    <a:pt x="1161" y="1103"/>
                    <a:pt x="1241" y="1172"/>
                    <a:pt x="1311" y="1203"/>
                  </a:cubicBezTo>
                  <a:lnTo>
                    <a:pt x="1350" y="934"/>
                  </a:lnTo>
                  <a:cubicBezTo>
                    <a:pt x="1311" y="905"/>
                    <a:pt x="1271" y="905"/>
                    <a:pt x="1211" y="885"/>
                  </a:cubicBezTo>
                  <a:cubicBezTo>
                    <a:pt x="1161" y="855"/>
                    <a:pt x="1102" y="835"/>
                    <a:pt x="1053" y="795"/>
                  </a:cubicBezTo>
                  <a:cubicBezTo>
                    <a:pt x="943" y="716"/>
                    <a:pt x="844" y="636"/>
                    <a:pt x="735" y="547"/>
                  </a:cubicBezTo>
                  <a:cubicBezTo>
                    <a:pt x="636" y="468"/>
                    <a:pt x="536" y="378"/>
                    <a:pt x="457" y="289"/>
                  </a:cubicBezTo>
                  <a:cubicBezTo>
                    <a:pt x="417" y="239"/>
                    <a:pt x="377" y="190"/>
                    <a:pt x="347" y="140"/>
                  </a:cubicBezTo>
                  <a:cubicBezTo>
                    <a:pt x="318" y="91"/>
                    <a:pt x="307" y="51"/>
                    <a:pt x="28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5335125" y="717700"/>
              <a:ext cx="47175" cy="48425"/>
            </a:xfrm>
            <a:custGeom>
              <a:avLst/>
              <a:gdLst/>
              <a:ahLst/>
              <a:cxnLst/>
              <a:rect l="l" t="t" r="r" b="b"/>
              <a:pathLst>
                <a:path w="1887" h="1937" extrusionOk="0">
                  <a:moveTo>
                    <a:pt x="745" y="218"/>
                  </a:moveTo>
                  <a:lnTo>
                    <a:pt x="765" y="249"/>
                  </a:lnTo>
                  <a:lnTo>
                    <a:pt x="834" y="318"/>
                  </a:lnTo>
                  <a:cubicBezTo>
                    <a:pt x="984" y="437"/>
                    <a:pt x="1123" y="566"/>
                    <a:pt x="1271" y="686"/>
                  </a:cubicBezTo>
                  <a:lnTo>
                    <a:pt x="1381" y="774"/>
                  </a:lnTo>
                  <a:lnTo>
                    <a:pt x="1500" y="854"/>
                  </a:lnTo>
                  <a:cubicBezTo>
                    <a:pt x="1520" y="867"/>
                    <a:pt x="1541" y="879"/>
                    <a:pt x="1562" y="890"/>
                  </a:cubicBezTo>
                  <a:lnTo>
                    <a:pt x="1562" y="890"/>
                  </a:lnTo>
                  <a:cubicBezTo>
                    <a:pt x="1450" y="974"/>
                    <a:pt x="1336" y="1058"/>
                    <a:pt x="1222" y="1142"/>
                  </a:cubicBezTo>
                  <a:lnTo>
                    <a:pt x="934" y="1331"/>
                  </a:lnTo>
                  <a:lnTo>
                    <a:pt x="636" y="1500"/>
                  </a:lnTo>
                  <a:lnTo>
                    <a:pt x="328" y="1659"/>
                  </a:lnTo>
                  <a:lnTo>
                    <a:pt x="219" y="1718"/>
                  </a:lnTo>
                  <a:lnTo>
                    <a:pt x="170" y="1738"/>
                  </a:lnTo>
                  <a:lnTo>
                    <a:pt x="150" y="1748"/>
                  </a:lnTo>
                  <a:lnTo>
                    <a:pt x="150" y="1718"/>
                  </a:lnTo>
                  <a:cubicBezTo>
                    <a:pt x="150" y="1688"/>
                    <a:pt x="159" y="1659"/>
                    <a:pt x="159" y="1628"/>
                  </a:cubicBezTo>
                  <a:lnTo>
                    <a:pt x="179" y="1559"/>
                  </a:lnTo>
                  <a:cubicBezTo>
                    <a:pt x="189" y="1529"/>
                    <a:pt x="199" y="1509"/>
                    <a:pt x="209" y="1480"/>
                  </a:cubicBezTo>
                  <a:cubicBezTo>
                    <a:pt x="249" y="1370"/>
                    <a:pt x="298" y="1261"/>
                    <a:pt x="348" y="1152"/>
                  </a:cubicBezTo>
                  <a:cubicBezTo>
                    <a:pt x="448" y="933"/>
                    <a:pt x="517" y="725"/>
                    <a:pt x="606" y="516"/>
                  </a:cubicBezTo>
                  <a:lnTo>
                    <a:pt x="666" y="377"/>
                  </a:lnTo>
                  <a:cubicBezTo>
                    <a:pt x="695" y="318"/>
                    <a:pt x="726" y="249"/>
                    <a:pt x="726" y="249"/>
                  </a:cubicBezTo>
                  <a:cubicBezTo>
                    <a:pt x="735" y="238"/>
                    <a:pt x="735" y="218"/>
                    <a:pt x="745" y="218"/>
                  </a:cubicBezTo>
                  <a:close/>
                  <a:moveTo>
                    <a:pt x="715" y="0"/>
                  </a:moveTo>
                  <a:lnTo>
                    <a:pt x="715" y="20"/>
                  </a:lnTo>
                  <a:lnTo>
                    <a:pt x="695" y="50"/>
                  </a:lnTo>
                  <a:lnTo>
                    <a:pt x="676" y="110"/>
                  </a:lnTo>
                  <a:cubicBezTo>
                    <a:pt x="676" y="110"/>
                    <a:pt x="626" y="199"/>
                    <a:pt x="587" y="288"/>
                  </a:cubicBezTo>
                  <a:cubicBezTo>
                    <a:pt x="547" y="388"/>
                    <a:pt x="507" y="477"/>
                    <a:pt x="507" y="477"/>
                  </a:cubicBezTo>
                  <a:cubicBezTo>
                    <a:pt x="408" y="695"/>
                    <a:pt x="348" y="913"/>
                    <a:pt x="249" y="1122"/>
                  </a:cubicBezTo>
                  <a:cubicBezTo>
                    <a:pt x="209" y="1231"/>
                    <a:pt x="150" y="1331"/>
                    <a:pt x="110" y="1450"/>
                  </a:cubicBezTo>
                  <a:cubicBezTo>
                    <a:pt x="100" y="1470"/>
                    <a:pt x="90" y="1500"/>
                    <a:pt x="80" y="1529"/>
                  </a:cubicBezTo>
                  <a:lnTo>
                    <a:pt x="40" y="1628"/>
                  </a:lnTo>
                  <a:cubicBezTo>
                    <a:pt x="31" y="1708"/>
                    <a:pt x="11" y="1787"/>
                    <a:pt x="11" y="1867"/>
                  </a:cubicBezTo>
                  <a:lnTo>
                    <a:pt x="0" y="1937"/>
                  </a:lnTo>
                  <a:cubicBezTo>
                    <a:pt x="20" y="1926"/>
                    <a:pt x="40" y="1917"/>
                    <a:pt x="60" y="1917"/>
                  </a:cubicBezTo>
                  <a:lnTo>
                    <a:pt x="170" y="1867"/>
                  </a:lnTo>
                  <a:lnTo>
                    <a:pt x="378" y="1778"/>
                  </a:lnTo>
                  <a:lnTo>
                    <a:pt x="686" y="1639"/>
                  </a:lnTo>
                  <a:lnTo>
                    <a:pt x="1004" y="1480"/>
                  </a:lnTo>
                  <a:lnTo>
                    <a:pt x="1301" y="1301"/>
                  </a:lnTo>
                  <a:cubicBezTo>
                    <a:pt x="1500" y="1182"/>
                    <a:pt x="1699" y="1052"/>
                    <a:pt x="1887" y="924"/>
                  </a:cubicBezTo>
                  <a:lnTo>
                    <a:pt x="1834" y="828"/>
                  </a:lnTo>
                  <a:lnTo>
                    <a:pt x="1867" y="765"/>
                  </a:lnTo>
                  <a:cubicBezTo>
                    <a:pt x="1839" y="756"/>
                    <a:pt x="1811" y="746"/>
                    <a:pt x="1783" y="735"/>
                  </a:cubicBezTo>
                  <a:lnTo>
                    <a:pt x="1783" y="735"/>
                  </a:lnTo>
                  <a:lnTo>
                    <a:pt x="1778" y="725"/>
                  </a:lnTo>
                  <a:cubicBezTo>
                    <a:pt x="1776" y="727"/>
                    <a:pt x="1774" y="729"/>
                    <a:pt x="1771" y="730"/>
                  </a:cubicBezTo>
                  <a:lnTo>
                    <a:pt x="1771" y="730"/>
                  </a:lnTo>
                  <a:cubicBezTo>
                    <a:pt x="1474" y="612"/>
                    <a:pt x="1212" y="406"/>
                    <a:pt x="934" y="209"/>
                  </a:cubicBezTo>
                  <a:lnTo>
                    <a:pt x="805" y="79"/>
                  </a:lnTo>
                  <a:lnTo>
                    <a:pt x="726" y="10"/>
                  </a:lnTo>
                  <a:lnTo>
                    <a:pt x="71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5166325" y="674000"/>
              <a:ext cx="123400" cy="36025"/>
            </a:xfrm>
            <a:custGeom>
              <a:avLst/>
              <a:gdLst/>
              <a:ahLst/>
              <a:cxnLst/>
              <a:rect l="l" t="t" r="r" b="b"/>
              <a:pathLst>
                <a:path w="4936" h="1441" extrusionOk="0">
                  <a:moveTo>
                    <a:pt x="4151" y="0"/>
                  </a:moveTo>
                  <a:lnTo>
                    <a:pt x="4091" y="20"/>
                  </a:lnTo>
                  <a:lnTo>
                    <a:pt x="3893" y="70"/>
                  </a:lnTo>
                  <a:lnTo>
                    <a:pt x="3546" y="150"/>
                  </a:lnTo>
                  <a:lnTo>
                    <a:pt x="3208" y="229"/>
                  </a:lnTo>
                  <a:cubicBezTo>
                    <a:pt x="3098" y="259"/>
                    <a:pt x="2979" y="259"/>
                    <a:pt x="2860" y="269"/>
                  </a:cubicBezTo>
                  <a:cubicBezTo>
                    <a:pt x="2860" y="269"/>
                    <a:pt x="2681" y="289"/>
                    <a:pt x="2503" y="298"/>
                  </a:cubicBezTo>
                  <a:cubicBezTo>
                    <a:pt x="2334" y="318"/>
                    <a:pt x="2156" y="329"/>
                    <a:pt x="2156" y="329"/>
                  </a:cubicBezTo>
                  <a:cubicBezTo>
                    <a:pt x="1917" y="329"/>
                    <a:pt x="1669" y="318"/>
                    <a:pt x="1430" y="298"/>
                  </a:cubicBezTo>
                  <a:cubicBezTo>
                    <a:pt x="944" y="279"/>
                    <a:pt x="488" y="170"/>
                    <a:pt x="1" y="60"/>
                  </a:cubicBezTo>
                  <a:lnTo>
                    <a:pt x="1" y="60"/>
                  </a:lnTo>
                  <a:lnTo>
                    <a:pt x="11" y="418"/>
                  </a:lnTo>
                  <a:cubicBezTo>
                    <a:pt x="249" y="428"/>
                    <a:pt x="488" y="448"/>
                    <a:pt x="726" y="468"/>
                  </a:cubicBezTo>
                  <a:cubicBezTo>
                    <a:pt x="964" y="477"/>
                    <a:pt x="1212" y="477"/>
                    <a:pt x="1450" y="477"/>
                  </a:cubicBezTo>
                  <a:cubicBezTo>
                    <a:pt x="1689" y="477"/>
                    <a:pt x="1927" y="468"/>
                    <a:pt x="2165" y="457"/>
                  </a:cubicBezTo>
                  <a:cubicBezTo>
                    <a:pt x="2165" y="457"/>
                    <a:pt x="2344" y="448"/>
                    <a:pt x="2523" y="428"/>
                  </a:cubicBezTo>
                  <a:lnTo>
                    <a:pt x="2880" y="388"/>
                  </a:lnTo>
                  <a:cubicBezTo>
                    <a:pt x="2999" y="378"/>
                    <a:pt x="3118" y="368"/>
                    <a:pt x="3228" y="348"/>
                  </a:cubicBezTo>
                  <a:lnTo>
                    <a:pt x="3575" y="269"/>
                  </a:lnTo>
                  <a:lnTo>
                    <a:pt x="3923" y="190"/>
                  </a:lnTo>
                  <a:lnTo>
                    <a:pt x="4062" y="159"/>
                  </a:lnTo>
                  <a:lnTo>
                    <a:pt x="4082" y="159"/>
                  </a:lnTo>
                  <a:lnTo>
                    <a:pt x="4082" y="179"/>
                  </a:lnTo>
                  <a:lnTo>
                    <a:pt x="4102" y="219"/>
                  </a:lnTo>
                  <a:cubicBezTo>
                    <a:pt x="4191" y="437"/>
                    <a:pt x="4300" y="636"/>
                    <a:pt x="4400" y="845"/>
                  </a:cubicBezTo>
                  <a:lnTo>
                    <a:pt x="4548" y="1152"/>
                  </a:lnTo>
                  <a:lnTo>
                    <a:pt x="4727" y="1441"/>
                  </a:lnTo>
                  <a:lnTo>
                    <a:pt x="4936" y="1311"/>
                  </a:lnTo>
                  <a:lnTo>
                    <a:pt x="4747" y="1043"/>
                  </a:lnTo>
                  <a:lnTo>
                    <a:pt x="4568" y="755"/>
                  </a:lnTo>
                  <a:cubicBezTo>
                    <a:pt x="4459" y="557"/>
                    <a:pt x="4340" y="368"/>
                    <a:pt x="4230" y="159"/>
                  </a:cubicBezTo>
                  <a:lnTo>
                    <a:pt x="4191" y="51"/>
                  </a:lnTo>
                  <a:cubicBezTo>
                    <a:pt x="4171" y="40"/>
                    <a:pt x="4171" y="0"/>
                    <a:pt x="415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5156150" y="563300"/>
              <a:ext cx="99575" cy="83675"/>
            </a:xfrm>
            <a:custGeom>
              <a:avLst/>
              <a:gdLst/>
              <a:ahLst/>
              <a:cxnLst/>
              <a:rect l="l" t="t" r="r" b="b"/>
              <a:pathLst>
                <a:path w="3983" h="3347" extrusionOk="0">
                  <a:moveTo>
                    <a:pt x="3734" y="0"/>
                  </a:moveTo>
                  <a:cubicBezTo>
                    <a:pt x="3724" y="229"/>
                    <a:pt x="3724" y="457"/>
                    <a:pt x="3714" y="686"/>
                  </a:cubicBezTo>
                  <a:lnTo>
                    <a:pt x="3714" y="1023"/>
                  </a:lnTo>
                  <a:lnTo>
                    <a:pt x="3734" y="1370"/>
                  </a:lnTo>
                  <a:lnTo>
                    <a:pt x="3744" y="1420"/>
                  </a:lnTo>
                  <a:lnTo>
                    <a:pt x="3744" y="1430"/>
                  </a:lnTo>
                  <a:lnTo>
                    <a:pt x="3724" y="1440"/>
                  </a:lnTo>
                  <a:lnTo>
                    <a:pt x="3585" y="1480"/>
                  </a:lnTo>
                  <a:lnTo>
                    <a:pt x="3247" y="1559"/>
                  </a:lnTo>
                  <a:lnTo>
                    <a:pt x="2900" y="1648"/>
                  </a:lnTo>
                  <a:cubicBezTo>
                    <a:pt x="2781" y="1679"/>
                    <a:pt x="2671" y="1728"/>
                    <a:pt x="2563" y="1767"/>
                  </a:cubicBezTo>
                  <a:cubicBezTo>
                    <a:pt x="2563" y="1767"/>
                    <a:pt x="2393" y="1827"/>
                    <a:pt x="2225" y="1897"/>
                  </a:cubicBezTo>
                  <a:cubicBezTo>
                    <a:pt x="2056" y="1957"/>
                    <a:pt x="1897" y="2026"/>
                    <a:pt x="1897" y="2026"/>
                  </a:cubicBezTo>
                  <a:cubicBezTo>
                    <a:pt x="1679" y="2125"/>
                    <a:pt x="1451" y="2224"/>
                    <a:pt x="1242" y="2334"/>
                  </a:cubicBezTo>
                  <a:cubicBezTo>
                    <a:pt x="815" y="2532"/>
                    <a:pt x="408" y="2791"/>
                    <a:pt x="1" y="3029"/>
                  </a:cubicBezTo>
                  <a:lnTo>
                    <a:pt x="140" y="3347"/>
                  </a:lnTo>
                  <a:cubicBezTo>
                    <a:pt x="517" y="3038"/>
                    <a:pt x="904" y="2731"/>
                    <a:pt x="1312" y="2493"/>
                  </a:cubicBezTo>
                  <a:cubicBezTo>
                    <a:pt x="1520" y="2374"/>
                    <a:pt x="1718" y="2254"/>
                    <a:pt x="1937" y="2155"/>
                  </a:cubicBezTo>
                  <a:cubicBezTo>
                    <a:pt x="1937" y="2155"/>
                    <a:pt x="2096" y="2085"/>
                    <a:pt x="2265" y="2016"/>
                  </a:cubicBezTo>
                  <a:cubicBezTo>
                    <a:pt x="2433" y="1946"/>
                    <a:pt x="2592" y="1877"/>
                    <a:pt x="2592" y="1877"/>
                  </a:cubicBezTo>
                  <a:cubicBezTo>
                    <a:pt x="2711" y="1837"/>
                    <a:pt x="2810" y="1787"/>
                    <a:pt x="2930" y="1767"/>
                  </a:cubicBezTo>
                  <a:lnTo>
                    <a:pt x="3267" y="1679"/>
                  </a:lnTo>
                  <a:lnTo>
                    <a:pt x="3615" y="1599"/>
                  </a:lnTo>
                  <a:lnTo>
                    <a:pt x="3814" y="1559"/>
                  </a:lnTo>
                  <a:lnTo>
                    <a:pt x="3883" y="1540"/>
                  </a:lnTo>
                  <a:cubicBezTo>
                    <a:pt x="3893" y="1529"/>
                    <a:pt x="3883" y="1500"/>
                    <a:pt x="3883" y="1480"/>
                  </a:cubicBezTo>
                  <a:lnTo>
                    <a:pt x="3883" y="1361"/>
                  </a:lnTo>
                  <a:lnTo>
                    <a:pt x="3883" y="1023"/>
                  </a:lnTo>
                  <a:cubicBezTo>
                    <a:pt x="3893" y="914"/>
                    <a:pt x="3903" y="794"/>
                    <a:pt x="3913" y="686"/>
                  </a:cubicBezTo>
                  <a:cubicBezTo>
                    <a:pt x="3942" y="467"/>
                    <a:pt x="3962" y="238"/>
                    <a:pt x="3982" y="20"/>
                  </a:cubicBezTo>
                  <a:lnTo>
                    <a:pt x="37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5315750" y="568750"/>
              <a:ext cx="31075" cy="106525"/>
            </a:xfrm>
            <a:custGeom>
              <a:avLst/>
              <a:gdLst/>
              <a:ahLst/>
              <a:cxnLst/>
              <a:rect l="l" t="t" r="r" b="b"/>
              <a:pathLst>
                <a:path w="1243" h="4261" extrusionOk="0">
                  <a:moveTo>
                    <a:pt x="1" y="1"/>
                  </a:moveTo>
                  <a:lnTo>
                    <a:pt x="11" y="140"/>
                  </a:lnTo>
                  <a:cubicBezTo>
                    <a:pt x="21" y="190"/>
                    <a:pt x="31" y="229"/>
                    <a:pt x="31" y="279"/>
                  </a:cubicBezTo>
                  <a:lnTo>
                    <a:pt x="31" y="557"/>
                  </a:lnTo>
                  <a:cubicBezTo>
                    <a:pt x="21" y="735"/>
                    <a:pt x="60" y="924"/>
                    <a:pt x="80" y="1103"/>
                  </a:cubicBezTo>
                  <a:lnTo>
                    <a:pt x="100" y="1381"/>
                  </a:lnTo>
                  <a:cubicBezTo>
                    <a:pt x="111" y="1470"/>
                    <a:pt x="140" y="1560"/>
                    <a:pt x="150" y="1649"/>
                  </a:cubicBezTo>
                  <a:cubicBezTo>
                    <a:pt x="190" y="1828"/>
                    <a:pt x="210" y="2017"/>
                    <a:pt x="259" y="2195"/>
                  </a:cubicBezTo>
                  <a:cubicBezTo>
                    <a:pt x="309" y="2374"/>
                    <a:pt x="349" y="2553"/>
                    <a:pt x="398" y="2731"/>
                  </a:cubicBezTo>
                  <a:cubicBezTo>
                    <a:pt x="448" y="2910"/>
                    <a:pt x="517" y="3079"/>
                    <a:pt x="577" y="3257"/>
                  </a:cubicBezTo>
                  <a:cubicBezTo>
                    <a:pt x="616" y="3436"/>
                    <a:pt x="716" y="3595"/>
                    <a:pt x="786" y="3764"/>
                  </a:cubicBezTo>
                  <a:lnTo>
                    <a:pt x="895" y="4022"/>
                  </a:lnTo>
                  <a:cubicBezTo>
                    <a:pt x="934" y="4102"/>
                    <a:pt x="984" y="4181"/>
                    <a:pt x="1024" y="4261"/>
                  </a:cubicBezTo>
                  <a:lnTo>
                    <a:pt x="1242" y="4131"/>
                  </a:lnTo>
                  <a:cubicBezTo>
                    <a:pt x="1192" y="4062"/>
                    <a:pt x="1133" y="3983"/>
                    <a:pt x="1084" y="3913"/>
                  </a:cubicBezTo>
                  <a:lnTo>
                    <a:pt x="964" y="3674"/>
                  </a:lnTo>
                  <a:cubicBezTo>
                    <a:pt x="875" y="3515"/>
                    <a:pt x="775" y="3367"/>
                    <a:pt x="716" y="3198"/>
                  </a:cubicBezTo>
                  <a:cubicBezTo>
                    <a:pt x="647" y="3029"/>
                    <a:pt x="567" y="2860"/>
                    <a:pt x="508" y="2692"/>
                  </a:cubicBezTo>
                  <a:lnTo>
                    <a:pt x="358" y="2165"/>
                  </a:lnTo>
                  <a:cubicBezTo>
                    <a:pt x="309" y="1997"/>
                    <a:pt x="299" y="1808"/>
                    <a:pt x="269" y="1629"/>
                  </a:cubicBezTo>
                  <a:cubicBezTo>
                    <a:pt x="259" y="1540"/>
                    <a:pt x="239" y="1461"/>
                    <a:pt x="239" y="1361"/>
                  </a:cubicBezTo>
                  <a:lnTo>
                    <a:pt x="230" y="1093"/>
                  </a:lnTo>
                  <a:cubicBezTo>
                    <a:pt x="230" y="914"/>
                    <a:pt x="210" y="735"/>
                    <a:pt x="230" y="557"/>
                  </a:cubicBezTo>
                  <a:lnTo>
                    <a:pt x="259" y="289"/>
                  </a:lnTo>
                  <a:cubicBezTo>
                    <a:pt x="269" y="239"/>
                    <a:pt x="259" y="190"/>
                    <a:pt x="259" y="150"/>
                  </a:cubicBezTo>
                  <a:lnTo>
                    <a:pt x="269" y="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5340075" y="570725"/>
              <a:ext cx="27600" cy="91875"/>
            </a:xfrm>
            <a:custGeom>
              <a:avLst/>
              <a:gdLst/>
              <a:ahLst/>
              <a:cxnLst/>
              <a:rect l="l" t="t" r="r" b="b"/>
              <a:pathLst>
                <a:path w="1104" h="3675" extrusionOk="0">
                  <a:moveTo>
                    <a:pt x="1" y="1"/>
                  </a:moveTo>
                  <a:lnTo>
                    <a:pt x="21" y="130"/>
                  </a:lnTo>
                  <a:cubicBezTo>
                    <a:pt x="31" y="160"/>
                    <a:pt x="41" y="200"/>
                    <a:pt x="41" y="239"/>
                  </a:cubicBezTo>
                  <a:lnTo>
                    <a:pt x="51" y="478"/>
                  </a:lnTo>
                  <a:cubicBezTo>
                    <a:pt x="31" y="636"/>
                    <a:pt x="71" y="795"/>
                    <a:pt x="91" y="954"/>
                  </a:cubicBezTo>
                  <a:lnTo>
                    <a:pt x="111" y="1192"/>
                  </a:lnTo>
                  <a:cubicBezTo>
                    <a:pt x="111" y="1272"/>
                    <a:pt x="140" y="1342"/>
                    <a:pt x="150" y="1421"/>
                  </a:cubicBezTo>
                  <a:cubicBezTo>
                    <a:pt x="190" y="1580"/>
                    <a:pt x="200" y="1739"/>
                    <a:pt x="239" y="1888"/>
                  </a:cubicBezTo>
                  <a:cubicBezTo>
                    <a:pt x="289" y="2037"/>
                    <a:pt x="329" y="2196"/>
                    <a:pt x="358" y="2344"/>
                  </a:cubicBezTo>
                  <a:cubicBezTo>
                    <a:pt x="408" y="2503"/>
                    <a:pt x="468" y="2642"/>
                    <a:pt x="508" y="2801"/>
                  </a:cubicBezTo>
                  <a:cubicBezTo>
                    <a:pt x="547" y="2960"/>
                    <a:pt x="627" y="3089"/>
                    <a:pt x="686" y="3238"/>
                  </a:cubicBezTo>
                  <a:lnTo>
                    <a:pt x="775" y="3467"/>
                  </a:lnTo>
                  <a:cubicBezTo>
                    <a:pt x="815" y="3536"/>
                    <a:pt x="855" y="3595"/>
                    <a:pt x="895" y="3675"/>
                  </a:cubicBezTo>
                  <a:lnTo>
                    <a:pt x="1103" y="3536"/>
                  </a:lnTo>
                  <a:cubicBezTo>
                    <a:pt x="1064" y="3476"/>
                    <a:pt x="1014" y="3417"/>
                    <a:pt x="974" y="3347"/>
                  </a:cubicBezTo>
                  <a:lnTo>
                    <a:pt x="865" y="3149"/>
                  </a:lnTo>
                  <a:cubicBezTo>
                    <a:pt x="795" y="3019"/>
                    <a:pt x="696" y="2891"/>
                    <a:pt x="647" y="2741"/>
                  </a:cubicBezTo>
                  <a:cubicBezTo>
                    <a:pt x="597" y="2602"/>
                    <a:pt x="528" y="2454"/>
                    <a:pt x="468" y="2315"/>
                  </a:cubicBezTo>
                  <a:lnTo>
                    <a:pt x="349" y="1868"/>
                  </a:lnTo>
                  <a:cubicBezTo>
                    <a:pt x="309" y="1719"/>
                    <a:pt x="299" y="1560"/>
                    <a:pt x="269" y="1401"/>
                  </a:cubicBezTo>
                  <a:cubicBezTo>
                    <a:pt x="259" y="1331"/>
                    <a:pt x="239" y="1252"/>
                    <a:pt x="239" y="1173"/>
                  </a:cubicBezTo>
                  <a:lnTo>
                    <a:pt x="239" y="945"/>
                  </a:lnTo>
                  <a:cubicBezTo>
                    <a:pt x="239" y="786"/>
                    <a:pt x="219" y="636"/>
                    <a:pt x="250" y="478"/>
                  </a:cubicBezTo>
                  <a:lnTo>
                    <a:pt x="269" y="250"/>
                  </a:lnTo>
                  <a:cubicBezTo>
                    <a:pt x="279" y="210"/>
                    <a:pt x="279" y="170"/>
                    <a:pt x="269" y="130"/>
                  </a:cubicBezTo>
                  <a:lnTo>
                    <a:pt x="279" y="2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5154675" y="641500"/>
              <a:ext cx="14925" cy="41950"/>
            </a:xfrm>
            <a:custGeom>
              <a:avLst/>
              <a:gdLst/>
              <a:ahLst/>
              <a:cxnLst/>
              <a:rect l="l" t="t" r="r" b="b"/>
              <a:pathLst>
                <a:path w="597" h="1678" extrusionOk="0">
                  <a:moveTo>
                    <a:pt x="0" y="0"/>
                  </a:moveTo>
                  <a:lnTo>
                    <a:pt x="0" y="0"/>
                  </a:lnTo>
                  <a:cubicBezTo>
                    <a:pt x="10" y="89"/>
                    <a:pt x="20" y="169"/>
                    <a:pt x="40" y="248"/>
                  </a:cubicBezTo>
                  <a:lnTo>
                    <a:pt x="89" y="457"/>
                  </a:lnTo>
                  <a:lnTo>
                    <a:pt x="208" y="844"/>
                  </a:lnTo>
                  <a:cubicBezTo>
                    <a:pt x="239" y="963"/>
                    <a:pt x="268" y="1092"/>
                    <a:pt x="288" y="1231"/>
                  </a:cubicBezTo>
                  <a:cubicBezTo>
                    <a:pt x="298" y="1300"/>
                    <a:pt x="318" y="1370"/>
                    <a:pt x="328" y="1440"/>
                  </a:cubicBezTo>
                  <a:cubicBezTo>
                    <a:pt x="347" y="1509"/>
                    <a:pt x="367" y="1609"/>
                    <a:pt x="407" y="1678"/>
                  </a:cubicBezTo>
                  <a:lnTo>
                    <a:pt x="596" y="1479"/>
                  </a:lnTo>
                  <a:cubicBezTo>
                    <a:pt x="586" y="1430"/>
                    <a:pt x="546" y="1410"/>
                    <a:pt x="517" y="1360"/>
                  </a:cubicBezTo>
                  <a:cubicBezTo>
                    <a:pt x="497" y="1300"/>
                    <a:pt x="467" y="1241"/>
                    <a:pt x="437" y="1192"/>
                  </a:cubicBezTo>
                  <a:cubicBezTo>
                    <a:pt x="397" y="1062"/>
                    <a:pt x="358" y="943"/>
                    <a:pt x="318" y="804"/>
                  </a:cubicBezTo>
                  <a:cubicBezTo>
                    <a:pt x="278" y="675"/>
                    <a:pt x="248" y="556"/>
                    <a:pt x="248" y="427"/>
                  </a:cubicBezTo>
                  <a:cubicBezTo>
                    <a:pt x="239" y="367"/>
                    <a:pt x="248" y="308"/>
                    <a:pt x="248" y="248"/>
                  </a:cubicBezTo>
                  <a:cubicBezTo>
                    <a:pt x="258" y="188"/>
                    <a:pt x="268" y="139"/>
                    <a:pt x="288" y="9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5257675" y="609950"/>
              <a:ext cx="54900" cy="35775"/>
            </a:xfrm>
            <a:custGeom>
              <a:avLst/>
              <a:gdLst/>
              <a:ahLst/>
              <a:cxnLst/>
              <a:rect l="l" t="t" r="r" b="b"/>
              <a:pathLst>
                <a:path w="2196" h="1431" extrusionOk="0">
                  <a:moveTo>
                    <a:pt x="1612" y="187"/>
                  </a:moveTo>
                  <a:cubicBezTo>
                    <a:pt x="1615" y="187"/>
                    <a:pt x="1617" y="188"/>
                    <a:pt x="1619" y="190"/>
                  </a:cubicBezTo>
                  <a:lnTo>
                    <a:pt x="1619" y="230"/>
                  </a:lnTo>
                  <a:lnTo>
                    <a:pt x="1639" y="319"/>
                  </a:lnTo>
                  <a:lnTo>
                    <a:pt x="1679" y="597"/>
                  </a:lnTo>
                  <a:cubicBezTo>
                    <a:pt x="1699" y="696"/>
                    <a:pt x="1738" y="786"/>
                    <a:pt x="1758" y="875"/>
                  </a:cubicBezTo>
                  <a:cubicBezTo>
                    <a:pt x="1796" y="987"/>
                    <a:pt x="1833" y="1100"/>
                    <a:pt x="1878" y="1210"/>
                  </a:cubicBezTo>
                  <a:lnTo>
                    <a:pt x="1878" y="1210"/>
                  </a:lnTo>
                  <a:cubicBezTo>
                    <a:pt x="1743" y="1212"/>
                    <a:pt x="1608" y="1212"/>
                    <a:pt x="1470" y="1212"/>
                  </a:cubicBezTo>
                  <a:lnTo>
                    <a:pt x="1123" y="1192"/>
                  </a:lnTo>
                  <a:lnTo>
                    <a:pt x="775" y="1163"/>
                  </a:lnTo>
                  <a:lnTo>
                    <a:pt x="428" y="1103"/>
                  </a:lnTo>
                  <a:lnTo>
                    <a:pt x="298" y="1083"/>
                  </a:lnTo>
                  <a:lnTo>
                    <a:pt x="249" y="1083"/>
                  </a:lnTo>
                  <a:lnTo>
                    <a:pt x="229" y="1073"/>
                  </a:lnTo>
                  <a:lnTo>
                    <a:pt x="239" y="1053"/>
                  </a:lnTo>
                  <a:lnTo>
                    <a:pt x="309" y="984"/>
                  </a:lnTo>
                  <a:lnTo>
                    <a:pt x="358" y="944"/>
                  </a:lnTo>
                  <a:cubicBezTo>
                    <a:pt x="378" y="925"/>
                    <a:pt x="408" y="914"/>
                    <a:pt x="428" y="894"/>
                  </a:cubicBezTo>
                  <a:cubicBezTo>
                    <a:pt x="527" y="835"/>
                    <a:pt x="636" y="775"/>
                    <a:pt x="735" y="716"/>
                  </a:cubicBezTo>
                  <a:cubicBezTo>
                    <a:pt x="954" y="597"/>
                    <a:pt x="1132" y="458"/>
                    <a:pt x="1341" y="338"/>
                  </a:cubicBezTo>
                  <a:lnTo>
                    <a:pt x="1580" y="199"/>
                  </a:lnTo>
                  <a:cubicBezTo>
                    <a:pt x="1587" y="199"/>
                    <a:pt x="1601" y="187"/>
                    <a:pt x="1612" y="187"/>
                  </a:cubicBezTo>
                  <a:close/>
                  <a:moveTo>
                    <a:pt x="1719" y="1"/>
                  </a:moveTo>
                  <a:cubicBezTo>
                    <a:pt x="1708" y="1"/>
                    <a:pt x="1708" y="1"/>
                    <a:pt x="1699" y="11"/>
                  </a:cubicBezTo>
                  <a:lnTo>
                    <a:pt x="1679" y="21"/>
                  </a:lnTo>
                  <a:lnTo>
                    <a:pt x="1619" y="51"/>
                  </a:lnTo>
                  <a:cubicBezTo>
                    <a:pt x="1619" y="51"/>
                    <a:pt x="1530" y="100"/>
                    <a:pt x="1441" y="160"/>
                  </a:cubicBezTo>
                  <a:cubicBezTo>
                    <a:pt x="1361" y="210"/>
                    <a:pt x="1271" y="259"/>
                    <a:pt x="1271" y="259"/>
                  </a:cubicBezTo>
                  <a:cubicBezTo>
                    <a:pt x="1073" y="378"/>
                    <a:pt x="885" y="517"/>
                    <a:pt x="686" y="627"/>
                  </a:cubicBezTo>
                  <a:cubicBezTo>
                    <a:pt x="576" y="686"/>
                    <a:pt x="477" y="746"/>
                    <a:pt x="368" y="805"/>
                  </a:cubicBezTo>
                  <a:cubicBezTo>
                    <a:pt x="348" y="825"/>
                    <a:pt x="318" y="845"/>
                    <a:pt x="298" y="855"/>
                  </a:cubicBezTo>
                  <a:lnTo>
                    <a:pt x="209" y="925"/>
                  </a:lnTo>
                  <a:cubicBezTo>
                    <a:pt x="150" y="974"/>
                    <a:pt x="90" y="1033"/>
                    <a:pt x="40" y="1093"/>
                  </a:cubicBezTo>
                  <a:lnTo>
                    <a:pt x="0" y="1143"/>
                  </a:lnTo>
                  <a:cubicBezTo>
                    <a:pt x="11" y="1153"/>
                    <a:pt x="40" y="1153"/>
                    <a:pt x="60" y="1153"/>
                  </a:cubicBezTo>
                  <a:lnTo>
                    <a:pt x="179" y="1183"/>
                  </a:lnTo>
                  <a:lnTo>
                    <a:pt x="398" y="1232"/>
                  </a:lnTo>
                  <a:lnTo>
                    <a:pt x="746" y="1302"/>
                  </a:lnTo>
                  <a:lnTo>
                    <a:pt x="1083" y="1351"/>
                  </a:lnTo>
                  <a:lnTo>
                    <a:pt x="1430" y="1391"/>
                  </a:lnTo>
                  <a:cubicBezTo>
                    <a:pt x="1659" y="1411"/>
                    <a:pt x="1877" y="1421"/>
                    <a:pt x="2116" y="1431"/>
                  </a:cubicBezTo>
                  <a:cubicBezTo>
                    <a:pt x="2116" y="1431"/>
                    <a:pt x="2116" y="1374"/>
                    <a:pt x="2125" y="1325"/>
                  </a:cubicBezTo>
                  <a:lnTo>
                    <a:pt x="2125" y="1325"/>
                  </a:lnTo>
                  <a:lnTo>
                    <a:pt x="2195" y="1292"/>
                  </a:lnTo>
                  <a:cubicBezTo>
                    <a:pt x="2026" y="994"/>
                    <a:pt x="1847" y="656"/>
                    <a:pt x="1788" y="289"/>
                  </a:cubicBezTo>
                  <a:lnTo>
                    <a:pt x="1738" y="110"/>
                  </a:lnTo>
                  <a:lnTo>
                    <a:pt x="1719" y="11"/>
                  </a:lnTo>
                  <a:lnTo>
                    <a:pt x="17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5169575" y="465975"/>
              <a:ext cx="90100" cy="97825"/>
            </a:xfrm>
            <a:custGeom>
              <a:avLst/>
              <a:gdLst/>
              <a:ahLst/>
              <a:cxnLst/>
              <a:rect l="l" t="t" r="r" b="b"/>
              <a:pathLst>
                <a:path w="3604" h="3913" extrusionOk="0">
                  <a:moveTo>
                    <a:pt x="199" y="1"/>
                  </a:moveTo>
                  <a:lnTo>
                    <a:pt x="0" y="299"/>
                  </a:lnTo>
                  <a:cubicBezTo>
                    <a:pt x="367" y="597"/>
                    <a:pt x="724" y="914"/>
                    <a:pt x="1112" y="1183"/>
                  </a:cubicBezTo>
                  <a:lnTo>
                    <a:pt x="1708" y="1600"/>
                  </a:lnTo>
                  <a:cubicBezTo>
                    <a:pt x="1708" y="1600"/>
                    <a:pt x="1867" y="1689"/>
                    <a:pt x="2015" y="1779"/>
                  </a:cubicBezTo>
                  <a:lnTo>
                    <a:pt x="2333" y="1957"/>
                  </a:lnTo>
                  <a:cubicBezTo>
                    <a:pt x="2432" y="2017"/>
                    <a:pt x="2532" y="2076"/>
                    <a:pt x="2641" y="2126"/>
                  </a:cubicBezTo>
                  <a:lnTo>
                    <a:pt x="2968" y="2275"/>
                  </a:lnTo>
                  <a:lnTo>
                    <a:pt x="3286" y="2414"/>
                  </a:lnTo>
                  <a:lnTo>
                    <a:pt x="3425" y="2474"/>
                  </a:lnTo>
                  <a:lnTo>
                    <a:pt x="3436" y="2474"/>
                  </a:lnTo>
                  <a:cubicBezTo>
                    <a:pt x="3445" y="2483"/>
                    <a:pt x="3436" y="2494"/>
                    <a:pt x="3436" y="2494"/>
                  </a:cubicBezTo>
                  <a:lnTo>
                    <a:pt x="3425" y="2543"/>
                  </a:lnTo>
                  <a:lnTo>
                    <a:pt x="3346" y="2880"/>
                  </a:lnTo>
                  <a:cubicBezTo>
                    <a:pt x="3316" y="2990"/>
                    <a:pt x="3306" y="3099"/>
                    <a:pt x="3297" y="3218"/>
                  </a:cubicBezTo>
                  <a:cubicBezTo>
                    <a:pt x="3257" y="3447"/>
                    <a:pt x="3227" y="3665"/>
                    <a:pt x="3197" y="3893"/>
                  </a:cubicBezTo>
                  <a:lnTo>
                    <a:pt x="3445" y="3913"/>
                  </a:lnTo>
                  <a:cubicBezTo>
                    <a:pt x="3455" y="3695"/>
                    <a:pt x="3475" y="3467"/>
                    <a:pt x="3485" y="3248"/>
                  </a:cubicBezTo>
                  <a:cubicBezTo>
                    <a:pt x="3495" y="3129"/>
                    <a:pt x="3495" y="3019"/>
                    <a:pt x="3515" y="2911"/>
                  </a:cubicBezTo>
                  <a:lnTo>
                    <a:pt x="3564" y="2573"/>
                  </a:lnTo>
                  <a:lnTo>
                    <a:pt x="3594" y="2454"/>
                  </a:lnTo>
                  <a:cubicBezTo>
                    <a:pt x="3594" y="2434"/>
                    <a:pt x="3604" y="2404"/>
                    <a:pt x="3594" y="2394"/>
                  </a:cubicBezTo>
                  <a:lnTo>
                    <a:pt x="3524" y="2364"/>
                  </a:lnTo>
                  <a:lnTo>
                    <a:pt x="3336" y="2295"/>
                  </a:lnTo>
                  <a:lnTo>
                    <a:pt x="3008" y="2156"/>
                  </a:lnTo>
                  <a:lnTo>
                    <a:pt x="2690" y="2017"/>
                  </a:lnTo>
                  <a:cubicBezTo>
                    <a:pt x="2582" y="1977"/>
                    <a:pt x="2482" y="1907"/>
                    <a:pt x="2383" y="1848"/>
                  </a:cubicBezTo>
                  <a:cubicBezTo>
                    <a:pt x="2383" y="1848"/>
                    <a:pt x="2224" y="1759"/>
                    <a:pt x="2075" y="1669"/>
                  </a:cubicBezTo>
                  <a:cubicBezTo>
                    <a:pt x="1926" y="1570"/>
                    <a:pt x="1767" y="1481"/>
                    <a:pt x="1767" y="1481"/>
                  </a:cubicBezTo>
                  <a:cubicBezTo>
                    <a:pt x="1569" y="1342"/>
                    <a:pt x="1400" y="1192"/>
                    <a:pt x="1211" y="1034"/>
                  </a:cubicBezTo>
                  <a:cubicBezTo>
                    <a:pt x="844" y="736"/>
                    <a:pt x="516" y="369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5185700" y="424275"/>
              <a:ext cx="126875" cy="33050"/>
            </a:xfrm>
            <a:custGeom>
              <a:avLst/>
              <a:gdLst/>
              <a:ahLst/>
              <a:cxnLst/>
              <a:rect l="l" t="t" r="r" b="b"/>
              <a:pathLst>
                <a:path w="5075" h="1322" extrusionOk="0">
                  <a:moveTo>
                    <a:pt x="4885" y="1"/>
                  </a:moveTo>
                  <a:lnTo>
                    <a:pt x="4657" y="249"/>
                  </a:lnTo>
                  <a:lnTo>
                    <a:pt x="4459" y="527"/>
                  </a:lnTo>
                  <a:cubicBezTo>
                    <a:pt x="4329" y="716"/>
                    <a:pt x="4190" y="905"/>
                    <a:pt x="4071" y="1093"/>
                  </a:cubicBezTo>
                  <a:lnTo>
                    <a:pt x="4051" y="1143"/>
                  </a:lnTo>
                  <a:cubicBezTo>
                    <a:pt x="4042" y="1143"/>
                    <a:pt x="4042" y="1153"/>
                    <a:pt x="4042" y="1153"/>
                  </a:cubicBezTo>
                  <a:lnTo>
                    <a:pt x="4022" y="1143"/>
                  </a:lnTo>
                  <a:lnTo>
                    <a:pt x="3883" y="1093"/>
                  </a:lnTo>
                  <a:lnTo>
                    <a:pt x="3555" y="964"/>
                  </a:lnTo>
                  <a:lnTo>
                    <a:pt x="3227" y="835"/>
                  </a:lnTo>
                  <a:cubicBezTo>
                    <a:pt x="3118" y="795"/>
                    <a:pt x="3009" y="766"/>
                    <a:pt x="2890" y="736"/>
                  </a:cubicBezTo>
                  <a:lnTo>
                    <a:pt x="2552" y="636"/>
                  </a:lnTo>
                  <a:cubicBezTo>
                    <a:pt x="2373" y="597"/>
                    <a:pt x="2204" y="547"/>
                    <a:pt x="2204" y="547"/>
                  </a:cubicBezTo>
                  <a:cubicBezTo>
                    <a:pt x="1966" y="497"/>
                    <a:pt x="1738" y="458"/>
                    <a:pt x="1500" y="418"/>
                  </a:cubicBezTo>
                  <a:cubicBezTo>
                    <a:pt x="1261" y="369"/>
                    <a:pt x="1023" y="338"/>
                    <a:pt x="775" y="309"/>
                  </a:cubicBezTo>
                  <a:cubicBezTo>
                    <a:pt x="547" y="289"/>
                    <a:pt x="308" y="269"/>
                    <a:pt x="70" y="239"/>
                  </a:cubicBezTo>
                  <a:lnTo>
                    <a:pt x="0" y="587"/>
                  </a:lnTo>
                  <a:cubicBezTo>
                    <a:pt x="281" y="570"/>
                    <a:pt x="558" y="553"/>
                    <a:pt x="835" y="553"/>
                  </a:cubicBezTo>
                  <a:cubicBezTo>
                    <a:pt x="1039" y="553"/>
                    <a:pt x="1244" y="562"/>
                    <a:pt x="1450" y="587"/>
                  </a:cubicBezTo>
                  <a:cubicBezTo>
                    <a:pt x="1688" y="607"/>
                    <a:pt x="1926" y="636"/>
                    <a:pt x="2165" y="676"/>
                  </a:cubicBezTo>
                  <a:cubicBezTo>
                    <a:pt x="2165" y="676"/>
                    <a:pt x="2334" y="716"/>
                    <a:pt x="2513" y="755"/>
                  </a:cubicBezTo>
                  <a:cubicBezTo>
                    <a:pt x="2681" y="805"/>
                    <a:pt x="2850" y="845"/>
                    <a:pt x="2850" y="845"/>
                  </a:cubicBezTo>
                  <a:cubicBezTo>
                    <a:pt x="2969" y="875"/>
                    <a:pt x="3078" y="905"/>
                    <a:pt x="3188" y="944"/>
                  </a:cubicBezTo>
                  <a:lnTo>
                    <a:pt x="3515" y="1073"/>
                  </a:lnTo>
                  <a:lnTo>
                    <a:pt x="3833" y="1212"/>
                  </a:lnTo>
                  <a:lnTo>
                    <a:pt x="4022" y="1292"/>
                  </a:lnTo>
                  <a:lnTo>
                    <a:pt x="4091" y="1322"/>
                  </a:lnTo>
                  <a:cubicBezTo>
                    <a:pt x="4111" y="1322"/>
                    <a:pt x="4111" y="1292"/>
                    <a:pt x="4131" y="1282"/>
                  </a:cubicBezTo>
                  <a:lnTo>
                    <a:pt x="4190" y="1172"/>
                  </a:lnTo>
                  <a:cubicBezTo>
                    <a:pt x="4329" y="994"/>
                    <a:pt x="4478" y="825"/>
                    <a:pt x="4617" y="647"/>
                  </a:cubicBezTo>
                  <a:lnTo>
                    <a:pt x="4836" y="398"/>
                  </a:lnTo>
                  <a:lnTo>
                    <a:pt x="5074" y="160"/>
                  </a:lnTo>
                  <a:lnTo>
                    <a:pt x="488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5315750" y="467475"/>
              <a:ext cx="47450" cy="101800"/>
            </a:xfrm>
            <a:custGeom>
              <a:avLst/>
              <a:gdLst/>
              <a:ahLst/>
              <a:cxnLst/>
              <a:rect l="l" t="t" r="r" b="b"/>
              <a:pathLst>
                <a:path w="1898" h="4072" extrusionOk="0">
                  <a:moveTo>
                    <a:pt x="1699" y="0"/>
                  </a:moveTo>
                  <a:lnTo>
                    <a:pt x="1620" y="120"/>
                  </a:lnTo>
                  <a:cubicBezTo>
                    <a:pt x="1590" y="159"/>
                    <a:pt x="1570" y="190"/>
                    <a:pt x="1540" y="229"/>
                  </a:cubicBezTo>
                  <a:lnTo>
                    <a:pt x="1391" y="468"/>
                  </a:lnTo>
                  <a:cubicBezTo>
                    <a:pt x="1302" y="626"/>
                    <a:pt x="1183" y="765"/>
                    <a:pt x="1103" y="934"/>
                  </a:cubicBezTo>
                  <a:cubicBezTo>
                    <a:pt x="1024" y="1103"/>
                    <a:pt x="925" y="1252"/>
                    <a:pt x="835" y="1421"/>
                  </a:cubicBezTo>
                  <a:cubicBezTo>
                    <a:pt x="766" y="1589"/>
                    <a:pt x="686" y="1758"/>
                    <a:pt x="607" y="1917"/>
                  </a:cubicBezTo>
                  <a:cubicBezTo>
                    <a:pt x="528" y="2086"/>
                    <a:pt x="488" y="2264"/>
                    <a:pt x="418" y="2443"/>
                  </a:cubicBezTo>
                  <a:cubicBezTo>
                    <a:pt x="389" y="2522"/>
                    <a:pt x="338" y="2612"/>
                    <a:pt x="319" y="2701"/>
                  </a:cubicBezTo>
                  <a:lnTo>
                    <a:pt x="250" y="2970"/>
                  </a:lnTo>
                  <a:cubicBezTo>
                    <a:pt x="120" y="3317"/>
                    <a:pt x="80" y="3685"/>
                    <a:pt x="1" y="4052"/>
                  </a:cubicBezTo>
                  <a:lnTo>
                    <a:pt x="259" y="4071"/>
                  </a:lnTo>
                  <a:cubicBezTo>
                    <a:pt x="299" y="3714"/>
                    <a:pt x="299" y="3347"/>
                    <a:pt x="389" y="2999"/>
                  </a:cubicBezTo>
                  <a:lnTo>
                    <a:pt x="448" y="2731"/>
                  </a:lnTo>
                  <a:cubicBezTo>
                    <a:pt x="458" y="2642"/>
                    <a:pt x="497" y="2562"/>
                    <a:pt x="528" y="2473"/>
                  </a:cubicBezTo>
                  <a:cubicBezTo>
                    <a:pt x="587" y="2304"/>
                    <a:pt x="627" y="2125"/>
                    <a:pt x="706" y="1966"/>
                  </a:cubicBezTo>
                  <a:lnTo>
                    <a:pt x="945" y="1470"/>
                  </a:lnTo>
                  <a:cubicBezTo>
                    <a:pt x="1034" y="1311"/>
                    <a:pt x="1133" y="1163"/>
                    <a:pt x="1232" y="1013"/>
                  </a:cubicBezTo>
                  <a:cubicBezTo>
                    <a:pt x="1322" y="854"/>
                    <a:pt x="1451" y="726"/>
                    <a:pt x="1560" y="587"/>
                  </a:cubicBezTo>
                  <a:lnTo>
                    <a:pt x="1729" y="378"/>
                  </a:lnTo>
                  <a:cubicBezTo>
                    <a:pt x="1759" y="338"/>
                    <a:pt x="1788" y="309"/>
                    <a:pt x="1818" y="269"/>
                  </a:cubicBezTo>
                  <a:lnTo>
                    <a:pt x="1898" y="179"/>
                  </a:lnTo>
                  <a:lnTo>
                    <a:pt x="169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5340350" y="483625"/>
              <a:ext cx="41725" cy="87625"/>
            </a:xfrm>
            <a:custGeom>
              <a:avLst/>
              <a:gdLst/>
              <a:ahLst/>
              <a:cxnLst/>
              <a:rect l="l" t="t" r="r" b="b"/>
              <a:pathLst>
                <a:path w="1669" h="3505" extrusionOk="0">
                  <a:moveTo>
                    <a:pt x="1459" y="0"/>
                  </a:moveTo>
                  <a:lnTo>
                    <a:pt x="1390" y="100"/>
                  </a:lnTo>
                  <a:cubicBezTo>
                    <a:pt x="1370" y="139"/>
                    <a:pt x="1351" y="169"/>
                    <a:pt x="1331" y="199"/>
                  </a:cubicBezTo>
                  <a:lnTo>
                    <a:pt x="1201" y="407"/>
                  </a:lnTo>
                  <a:cubicBezTo>
                    <a:pt x="1122" y="536"/>
                    <a:pt x="1023" y="656"/>
                    <a:pt x="953" y="804"/>
                  </a:cubicBezTo>
                  <a:cubicBezTo>
                    <a:pt x="884" y="953"/>
                    <a:pt x="804" y="1082"/>
                    <a:pt x="725" y="1221"/>
                  </a:cubicBezTo>
                  <a:cubicBezTo>
                    <a:pt x="665" y="1370"/>
                    <a:pt x="606" y="1509"/>
                    <a:pt x="536" y="1658"/>
                  </a:cubicBezTo>
                  <a:cubicBezTo>
                    <a:pt x="467" y="1797"/>
                    <a:pt x="427" y="1956"/>
                    <a:pt x="367" y="2095"/>
                  </a:cubicBezTo>
                  <a:cubicBezTo>
                    <a:pt x="338" y="2174"/>
                    <a:pt x="298" y="2244"/>
                    <a:pt x="288" y="2324"/>
                  </a:cubicBezTo>
                  <a:lnTo>
                    <a:pt x="219" y="2552"/>
                  </a:lnTo>
                  <a:cubicBezTo>
                    <a:pt x="109" y="2850"/>
                    <a:pt x="80" y="3167"/>
                    <a:pt x="0" y="3485"/>
                  </a:cubicBezTo>
                  <a:lnTo>
                    <a:pt x="258" y="3505"/>
                  </a:lnTo>
                  <a:cubicBezTo>
                    <a:pt x="298" y="3197"/>
                    <a:pt x="288" y="2889"/>
                    <a:pt x="367" y="2582"/>
                  </a:cubicBezTo>
                  <a:lnTo>
                    <a:pt x="407" y="2353"/>
                  </a:lnTo>
                  <a:cubicBezTo>
                    <a:pt x="427" y="2284"/>
                    <a:pt x="457" y="2214"/>
                    <a:pt x="477" y="2135"/>
                  </a:cubicBezTo>
                  <a:cubicBezTo>
                    <a:pt x="536" y="1996"/>
                    <a:pt x="566" y="1837"/>
                    <a:pt x="636" y="1698"/>
                  </a:cubicBezTo>
                  <a:cubicBezTo>
                    <a:pt x="705" y="1559"/>
                    <a:pt x="775" y="1420"/>
                    <a:pt x="834" y="1281"/>
                  </a:cubicBezTo>
                  <a:cubicBezTo>
                    <a:pt x="914" y="1142"/>
                    <a:pt x="1003" y="1013"/>
                    <a:pt x="1082" y="884"/>
                  </a:cubicBezTo>
                  <a:cubicBezTo>
                    <a:pt x="1162" y="745"/>
                    <a:pt x="1271" y="645"/>
                    <a:pt x="1370" y="517"/>
                  </a:cubicBezTo>
                  <a:lnTo>
                    <a:pt x="1509" y="338"/>
                  </a:lnTo>
                  <a:cubicBezTo>
                    <a:pt x="1539" y="318"/>
                    <a:pt x="1569" y="288"/>
                    <a:pt x="1589" y="258"/>
                  </a:cubicBezTo>
                  <a:lnTo>
                    <a:pt x="1668" y="169"/>
                  </a:lnTo>
                  <a:lnTo>
                    <a:pt x="14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5168575" y="431725"/>
              <a:ext cx="20625" cy="39750"/>
            </a:xfrm>
            <a:custGeom>
              <a:avLst/>
              <a:gdLst/>
              <a:ahLst/>
              <a:cxnLst/>
              <a:rect l="l" t="t" r="r" b="b"/>
              <a:pathLst>
                <a:path w="825" h="1590" extrusionOk="0">
                  <a:moveTo>
                    <a:pt x="645" y="1"/>
                  </a:moveTo>
                  <a:cubicBezTo>
                    <a:pt x="616" y="71"/>
                    <a:pt x="576" y="150"/>
                    <a:pt x="546" y="219"/>
                  </a:cubicBezTo>
                  <a:lnTo>
                    <a:pt x="467" y="418"/>
                  </a:lnTo>
                  <a:cubicBezTo>
                    <a:pt x="417" y="547"/>
                    <a:pt x="378" y="676"/>
                    <a:pt x="328" y="795"/>
                  </a:cubicBezTo>
                  <a:cubicBezTo>
                    <a:pt x="278" y="914"/>
                    <a:pt x="219" y="1033"/>
                    <a:pt x="159" y="1163"/>
                  </a:cubicBezTo>
                  <a:cubicBezTo>
                    <a:pt x="129" y="1222"/>
                    <a:pt x="109" y="1282"/>
                    <a:pt x="80" y="1351"/>
                  </a:cubicBezTo>
                  <a:cubicBezTo>
                    <a:pt x="50" y="1421"/>
                    <a:pt x="10" y="1510"/>
                    <a:pt x="0" y="1589"/>
                  </a:cubicBezTo>
                  <a:lnTo>
                    <a:pt x="278" y="1540"/>
                  </a:lnTo>
                  <a:cubicBezTo>
                    <a:pt x="288" y="1490"/>
                    <a:pt x="268" y="1450"/>
                    <a:pt x="278" y="1401"/>
                  </a:cubicBezTo>
                  <a:cubicBezTo>
                    <a:pt x="288" y="1342"/>
                    <a:pt x="298" y="1272"/>
                    <a:pt x="308" y="1212"/>
                  </a:cubicBezTo>
                  <a:cubicBezTo>
                    <a:pt x="338" y="1093"/>
                    <a:pt x="378" y="964"/>
                    <a:pt x="437" y="835"/>
                  </a:cubicBezTo>
                  <a:cubicBezTo>
                    <a:pt x="486" y="716"/>
                    <a:pt x="546" y="596"/>
                    <a:pt x="606" y="488"/>
                  </a:cubicBezTo>
                  <a:cubicBezTo>
                    <a:pt x="645" y="438"/>
                    <a:pt x="676" y="388"/>
                    <a:pt x="715" y="338"/>
                  </a:cubicBezTo>
                  <a:cubicBezTo>
                    <a:pt x="755" y="299"/>
                    <a:pt x="795" y="269"/>
                    <a:pt x="824" y="239"/>
                  </a:cubicBezTo>
                  <a:lnTo>
                    <a:pt x="64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5270075" y="488325"/>
              <a:ext cx="51425" cy="38250"/>
            </a:xfrm>
            <a:custGeom>
              <a:avLst/>
              <a:gdLst/>
              <a:ahLst/>
              <a:cxnLst/>
              <a:rect l="l" t="t" r="r" b="b"/>
              <a:pathLst>
                <a:path w="2057" h="1530" extrusionOk="0">
                  <a:moveTo>
                    <a:pt x="497" y="110"/>
                  </a:moveTo>
                  <a:lnTo>
                    <a:pt x="855" y="140"/>
                  </a:lnTo>
                  <a:cubicBezTo>
                    <a:pt x="1093" y="170"/>
                    <a:pt x="1322" y="170"/>
                    <a:pt x="1550" y="190"/>
                  </a:cubicBezTo>
                  <a:lnTo>
                    <a:pt x="1828" y="219"/>
                  </a:lnTo>
                  <a:cubicBezTo>
                    <a:pt x="1833" y="224"/>
                    <a:pt x="1841" y="224"/>
                    <a:pt x="1847" y="224"/>
                  </a:cubicBezTo>
                  <a:cubicBezTo>
                    <a:pt x="1853" y="224"/>
                    <a:pt x="1858" y="224"/>
                    <a:pt x="1858" y="229"/>
                  </a:cubicBezTo>
                  <a:lnTo>
                    <a:pt x="1848" y="269"/>
                  </a:lnTo>
                  <a:lnTo>
                    <a:pt x="1808" y="348"/>
                  </a:lnTo>
                  <a:cubicBezTo>
                    <a:pt x="1729" y="527"/>
                    <a:pt x="1640" y="696"/>
                    <a:pt x="1570" y="865"/>
                  </a:cubicBezTo>
                  <a:cubicBezTo>
                    <a:pt x="1539" y="984"/>
                    <a:pt x="1507" y="1099"/>
                    <a:pt x="1481" y="1216"/>
                  </a:cubicBezTo>
                  <a:lnTo>
                    <a:pt x="1481" y="1216"/>
                  </a:lnTo>
                  <a:cubicBezTo>
                    <a:pt x="1370" y="1137"/>
                    <a:pt x="1256" y="1057"/>
                    <a:pt x="1143" y="974"/>
                  </a:cubicBezTo>
                  <a:lnTo>
                    <a:pt x="875" y="755"/>
                  </a:lnTo>
                  <a:lnTo>
                    <a:pt x="607" y="517"/>
                  </a:lnTo>
                  <a:cubicBezTo>
                    <a:pt x="607" y="517"/>
                    <a:pt x="547" y="457"/>
                    <a:pt x="478" y="398"/>
                  </a:cubicBezTo>
                  <a:lnTo>
                    <a:pt x="358" y="279"/>
                  </a:lnTo>
                  <a:lnTo>
                    <a:pt x="269" y="190"/>
                  </a:lnTo>
                  <a:lnTo>
                    <a:pt x="239" y="150"/>
                  </a:lnTo>
                  <a:lnTo>
                    <a:pt x="219" y="130"/>
                  </a:lnTo>
                  <a:lnTo>
                    <a:pt x="250" y="130"/>
                  </a:lnTo>
                  <a:cubicBezTo>
                    <a:pt x="279" y="120"/>
                    <a:pt x="309" y="120"/>
                    <a:pt x="339" y="110"/>
                  </a:cubicBezTo>
                  <a:close/>
                  <a:moveTo>
                    <a:pt x="299" y="1"/>
                  </a:moveTo>
                  <a:cubicBezTo>
                    <a:pt x="219" y="11"/>
                    <a:pt x="140" y="20"/>
                    <a:pt x="61" y="40"/>
                  </a:cubicBezTo>
                  <a:lnTo>
                    <a:pt x="1" y="51"/>
                  </a:lnTo>
                  <a:cubicBezTo>
                    <a:pt x="11" y="70"/>
                    <a:pt x="21" y="80"/>
                    <a:pt x="31" y="100"/>
                  </a:cubicBezTo>
                  <a:lnTo>
                    <a:pt x="111" y="190"/>
                  </a:lnTo>
                  <a:cubicBezTo>
                    <a:pt x="111" y="190"/>
                    <a:pt x="150" y="229"/>
                    <a:pt x="180" y="279"/>
                  </a:cubicBezTo>
                  <a:lnTo>
                    <a:pt x="259" y="358"/>
                  </a:lnTo>
                  <a:lnTo>
                    <a:pt x="508" y="616"/>
                  </a:lnTo>
                  <a:lnTo>
                    <a:pt x="756" y="865"/>
                  </a:lnTo>
                  <a:lnTo>
                    <a:pt x="1014" y="1093"/>
                  </a:lnTo>
                  <a:cubicBezTo>
                    <a:pt x="1192" y="1242"/>
                    <a:pt x="1362" y="1391"/>
                    <a:pt x="1540" y="1530"/>
                  </a:cubicBezTo>
                  <a:lnTo>
                    <a:pt x="1615" y="1455"/>
                  </a:lnTo>
                  <a:lnTo>
                    <a:pt x="1689" y="1470"/>
                  </a:lnTo>
                  <a:cubicBezTo>
                    <a:pt x="1709" y="1291"/>
                    <a:pt x="1729" y="1113"/>
                    <a:pt x="1759" y="934"/>
                  </a:cubicBezTo>
                  <a:cubicBezTo>
                    <a:pt x="1808" y="755"/>
                    <a:pt x="1878" y="587"/>
                    <a:pt x="1938" y="418"/>
                  </a:cubicBezTo>
                  <a:lnTo>
                    <a:pt x="2007" y="239"/>
                  </a:lnTo>
                  <a:lnTo>
                    <a:pt x="2046" y="150"/>
                  </a:lnTo>
                  <a:lnTo>
                    <a:pt x="2057" y="140"/>
                  </a:lnTo>
                  <a:cubicBezTo>
                    <a:pt x="2057" y="135"/>
                    <a:pt x="2054" y="135"/>
                    <a:pt x="2050" y="135"/>
                  </a:cubicBezTo>
                  <a:cubicBezTo>
                    <a:pt x="2047" y="135"/>
                    <a:pt x="2042" y="135"/>
                    <a:pt x="2037" y="130"/>
                  </a:cubicBezTo>
                  <a:lnTo>
                    <a:pt x="2007" y="130"/>
                  </a:lnTo>
                  <a:lnTo>
                    <a:pt x="1947" y="120"/>
                  </a:lnTo>
                  <a:cubicBezTo>
                    <a:pt x="1947" y="120"/>
                    <a:pt x="1838" y="110"/>
                    <a:pt x="1739" y="100"/>
                  </a:cubicBezTo>
                  <a:cubicBezTo>
                    <a:pt x="1640" y="90"/>
                    <a:pt x="1540" y="90"/>
                    <a:pt x="1540" y="90"/>
                  </a:cubicBezTo>
                  <a:cubicBezTo>
                    <a:pt x="1312" y="70"/>
                    <a:pt x="1084" y="70"/>
                    <a:pt x="855" y="40"/>
                  </a:cubicBezTo>
                  <a:cubicBezTo>
                    <a:pt x="736" y="31"/>
                    <a:pt x="627" y="11"/>
                    <a:pt x="49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5295675" y="301150"/>
              <a:ext cx="41950" cy="127125"/>
            </a:xfrm>
            <a:custGeom>
              <a:avLst/>
              <a:gdLst/>
              <a:ahLst/>
              <a:cxnLst/>
              <a:rect l="l" t="t" r="r" b="b"/>
              <a:pathLst>
                <a:path w="1678" h="5085" extrusionOk="0">
                  <a:moveTo>
                    <a:pt x="338" y="1"/>
                  </a:moveTo>
                  <a:cubicBezTo>
                    <a:pt x="338" y="1"/>
                    <a:pt x="248" y="31"/>
                    <a:pt x="168" y="61"/>
                  </a:cubicBezTo>
                  <a:cubicBezTo>
                    <a:pt x="79" y="91"/>
                    <a:pt x="0" y="120"/>
                    <a:pt x="0" y="120"/>
                  </a:cubicBezTo>
                  <a:cubicBezTo>
                    <a:pt x="129" y="587"/>
                    <a:pt x="238" y="1064"/>
                    <a:pt x="397" y="1510"/>
                  </a:cubicBezTo>
                  <a:cubicBezTo>
                    <a:pt x="466" y="1739"/>
                    <a:pt x="546" y="1967"/>
                    <a:pt x="625" y="2185"/>
                  </a:cubicBezTo>
                  <a:cubicBezTo>
                    <a:pt x="625" y="2185"/>
                    <a:pt x="695" y="2355"/>
                    <a:pt x="764" y="2513"/>
                  </a:cubicBezTo>
                  <a:cubicBezTo>
                    <a:pt x="844" y="2672"/>
                    <a:pt x="914" y="2831"/>
                    <a:pt x="914" y="2831"/>
                  </a:cubicBezTo>
                  <a:cubicBezTo>
                    <a:pt x="963" y="2940"/>
                    <a:pt x="1002" y="3050"/>
                    <a:pt x="1062" y="3158"/>
                  </a:cubicBezTo>
                  <a:lnTo>
                    <a:pt x="1241" y="3456"/>
                  </a:lnTo>
                  <a:lnTo>
                    <a:pt x="1419" y="3765"/>
                  </a:lnTo>
                  <a:lnTo>
                    <a:pt x="1489" y="3893"/>
                  </a:lnTo>
                  <a:lnTo>
                    <a:pt x="1499" y="3904"/>
                  </a:lnTo>
                  <a:cubicBezTo>
                    <a:pt x="1499" y="3913"/>
                    <a:pt x="1489" y="3913"/>
                    <a:pt x="1489" y="3923"/>
                  </a:cubicBezTo>
                  <a:lnTo>
                    <a:pt x="1450" y="3953"/>
                  </a:lnTo>
                  <a:cubicBezTo>
                    <a:pt x="1280" y="4112"/>
                    <a:pt x="1112" y="4261"/>
                    <a:pt x="943" y="4420"/>
                  </a:cubicBezTo>
                  <a:cubicBezTo>
                    <a:pt x="784" y="4579"/>
                    <a:pt x="635" y="4757"/>
                    <a:pt x="486" y="4926"/>
                  </a:cubicBezTo>
                  <a:lnTo>
                    <a:pt x="675" y="5085"/>
                  </a:lnTo>
                  <a:cubicBezTo>
                    <a:pt x="814" y="4916"/>
                    <a:pt x="943" y="4727"/>
                    <a:pt x="1092" y="4559"/>
                  </a:cubicBezTo>
                  <a:cubicBezTo>
                    <a:pt x="1241" y="4390"/>
                    <a:pt x="1400" y="4231"/>
                    <a:pt x="1549" y="4062"/>
                  </a:cubicBezTo>
                  <a:lnTo>
                    <a:pt x="1638" y="3973"/>
                  </a:lnTo>
                  <a:cubicBezTo>
                    <a:pt x="1648" y="3963"/>
                    <a:pt x="1678" y="3943"/>
                    <a:pt x="1678" y="3933"/>
                  </a:cubicBezTo>
                  <a:lnTo>
                    <a:pt x="1638" y="3873"/>
                  </a:lnTo>
                  <a:lnTo>
                    <a:pt x="1529" y="3695"/>
                  </a:lnTo>
                  <a:lnTo>
                    <a:pt x="1350" y="3397"/>
                  </a:lnTo>
                  <a:lnTo>
                    <a:pt x="1172" y="3099"/>
                  </a:lnTo>
                  <a:cubicBezTo>
                    <a:pt x="1112" y="3000"/>
                    <a:pt x="1072" y="2891"/>
                    <a:pt x="1022" y="2781"/>
                  </a:cubicBezTo>
                  <a:lnTo>
                    <a:pt x="883" y="2463"/>
                  </a:lnTo>
                  <a:cubicBezTo>
                    <a:pt x="814" y="2295"/>
                    <a:pt x="755" y="2136"/>
                    <a:pt x="755" y="2136"/>
                  </a:cubicBezTo>
                  <a:cubicBezTo>
                    <a:pt x="675" y="1907"/>
                    <a:pt x="616" y="1669"/>
                    <a:pt x="556" y="1441"/>
                  </a:cubicBezTo>
                  <a:cubicBezTo>
                    <a:pt x="437" y="984"/>
                    <a:pt x="377" y="478"/>
                    <a:pt x="3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5328925" y="280075"/>
              <a:ext cx="108975" cy="81000"/>
            </a:xfrm>
            <a:custGeom>
              <a:avLst/>
              <a:gdLst/>
              <a:ahLst/>
              <a:cxnLst/>
              <a:rect l="l" t="t" r="r" b="b"/>
              <a:pathLst>
                <a:path w="4359" h="3240" extrusionOk="0">
                  <a:moveTo>
                    <a:pt x="268" y="0"/>
                  </a:moveTo>
                  <a:lnTo>
                    <a:pt x="1" y="239"/>
                  </a:lnTo>
                  <a:cubicBezTo>
                    <a:pt x="418" y="506"/>
                    <a:pt x="824" y="775"/>
                    <a:pt x="1182" y="1093"/>
                  </a:cubicBezTo>
                  <a:cubicBezTo>
                    <a:pt x="1360" y="1251"/>
                    <a:pt x="1539" y="1410"/>
                    <a:pt x="1698" y="1579"/>
                  </a:cubicBezTo>
                  <a:cubicBezTo>
                    <a:pt x="1698" y="1579"/>
                    <a:pt x="1817" y="1708"/>
                    <a:pt x="1936" y="1847"/>
                  </a:cubicBezTo>
                  <a:cubicBezTo>
                    <a:pt x="2046" y="1976"/>
                    <a:pt x="2155" y="2115"/>
                    <a:pt x="2155" y="2115"/>
                  </a:cubicBezTo>
                  <a:cubicBezTo>
                    <a:pt x="2234" y="2205"/>
                    <a:pt x="2314" y="2294"/>
                    <a:pt x="2373" y="2393"/>
                  </a:cubicBezTo>
                  <a:lnTo>
                    <a:pt x="2562" y="2691"/>
                  </a:lnTo>
                  <a:lnTo>
                    <a:pt x="2741" y="2989"/>
                  </a:lnTo>
                  <a:lnTo>
                    <a:pt x="2850" y="3178"/>
                  </a:lnTo>
                  <a:lnTo>
                    <a:pt x="2880" y="3237"/>
                  </a:lnTo>
                  <a:cubicBezTo>
                    <a:pt x="2884" y="3239"/>
                    <a:pt x="2887" y="3240"/>
                    <a:pt x="2891" y="3240"/>
                  </a:cubicBezTo>
                  <a:cubicBezTo>
                    <a:pt x="2907" y="3240"/>
                    <a:pt x="2923" y="3225"/>
                    <a:pt x="2940" y="3217"/>
                  </a:cubicBezTo>
                  <a:lnTo>
                    <a:pt x="3059" y="3187"/>
                  </a:lnTo>
                  <a:lnTo>
                    <a:pt x="3386" y="3078"/>
                  </a:lnTo>
                  <a:cubicBezTo>
                    <a:pt x="3485" y="3048"/>
                    <a:pt x="3595" y="3019"/>
                    <a:pt x="3704" y="2999"/>
                  </a:cubicBezTo>
                  <a:cubicBezTo>
                    <a:pt x="3922" y="2949"/>
                    <a:pt x="4141" y="2909"/>
                    <a:pt x="4359" y="2860"/>
                  </a:cubicBezTo>
                  <a:lnTo>
                    <a:pt x="4310" y="2622"/>
                  </a:lnTo>
                  <a:cubicBezTo>
                    <a:pt x="4091" y="2681"/>
                    <a:pt x="3873" y="2750"/>
                    <a:pt x="3644" y="2810"/>
                  </a:cubicBezTo>
                  <a:cubicBezTo>
                    <a:pt x="3535" y="2840"/>
                    <a:pt x="3426" y="2880"/>
                    <a:pt x="3326" y="2920"/>
                  </a:cubicBezTo>
                  <a:lnTo>
                    <a:pt x="3009" y="3048"/>
                  </a:lnTo>
                  <a:lnTo>
                    <a:pt x="2959" y="3068"/>
                  </a:lnTo>
                  <a:lnTo>
                    <a:pt x="2940" y="3068"/>
                  </a:lnTo>
                  <a:lnTo>
                    <a:pt x="2929" y="3059"/>
                  </a:lnTo>
                  <a:lnTo>
                    <a:pt x="2850" y="2929"/>
                  </a:lnTo>
                  <a:lnTo>
                    <a:pt x="2662" y="2631"/>
                  </a:lnTo>
                  <a:lnTo>
                    <a:pt x="2472" y="2333"/>
                  </a:lnTo>
                  <a:cubicBezTo>
                    <a:pt x="2413" y="2234"/>
                    <a:pt x="2333" y="2145"/>
                    <a:pt x="2254" y="2046"/>
                  </a:cubicBezTo>
                  <a:lnTo>
                    <a:pt x="2036" y="1768"/>
                  </a:lnTo>
                  <a:cubicBezTo>
                    <a:pt x="1916" y="1629"/>
                    <a:pt x="1808" y="1490"/>
                    <a:pt x="1808" y="1490"/>
                  </a:cubicBezTo>
                  <a:cubicBezTo>
                    <a:pt x="1649" y="1321"/>
                    <a:pt x="1480" y="1152"/>
                    <a:pt x="1321" y="983"/>
                  </a:cubicBezTo>
                  <a:cubicBezTo>
                    <a:pt x="993" y="636"/>
                    <a:pt x="626" y="328"/>
                    <a:pt x="26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5358225" y="410150"/>
              <a:ext cx="95325" cy="61575"/>
            </a:xfrm>
            <a:custGeom>
              <a:avLst/>
              <a:gdLst/>
              <a:ahLst/>
              <a:cxnLst/>
              <a:rect l="l" t="t" r="r" b="b"/>
              <a:pathLst>
                <a:path w="3813" h="2463" extrusionOk="0">
                  <a:moveTo>
                    <a:pt x="3743" y="0"/>
                  </a:moveTo>
                  <a:lnTo>
                    <a:pt x="3614" y="60"/>
                  </a:lnTo>
                  <a:cubicBezTo>
                    <a:pt x="3575" y="80"/>
                    <a:pt x="3535" y="100"/>
                    <a:pt x="3485" y="119"/>
                  </a:cubicBezTo>
                  <a:lnTo>
                    <a:pt x="3227" y="199"/>
                  </a:lnTo>
                  <a:cubicBezTo>
                    <a:pt x="3058" y="268"/>
                    <a:pt x="2889" y="347"/>
                    <a:pt x="2721" y="417"/>
                  </a:cubicBezTo>
                  <a:cubicBezTo>
                    <a:pt x="2552" y="477"/>
                    <a:pt x="2393" y="576"/>
                    <a:pt x="2224" y="656"/>
                  </a:cubicBezTo>
                  <a:lnTo>
                    <a:pt x="1976" y="784"/>
                  </a:lnTo>
                  <a:cubicBezTo>
                    <a:pt x="1896" y="824"/>
                    <a:pt x="1817" y="884"/>
                    <a:pt x="1737" y="934"/>
                  </a:cubicBezTo>
                  <a:lnTo>
                    <a:pt x="1509" y="1073"/>
                  </a:lnTo>
                  <a:lnTo>
                    <a:pt x="1390" y="1142"/>
                  </a:lnTo>
                  <a:lnTo>
                    <a:pt x="1271" y="1231"/>
                  </a:lnTo>
                  <a:cubicBezTo>
                    <a:pt x="1122" y="1340"/>
                    <a:pt x="973" y="1450"/>
                    <a:pt x="824" y="1549"/>
                  </a:cubicBezTo>
                  <a:cubicBezTo>
                    <a:pt x="685" y="1678"/>
                    <a:pt x="546" y="1797"/>
                    <a:pt x="397" y="1916"/>
                  </a:cubicBezTo>
                  <a:cubicBezTo>
                    <a:pt x="327" y="1966"/>
                    <a:pt x="258" y="2035"/>
                    <a:pt x="199" y="2105"/>
                  </a:cubicBezTo>
                  <a:lnTo>
                    <a:pt x="0" y="2304"/>
                  </a:lnTo>
                  <a:lnTo>
                    <a:pt x="199" y="2463"/>
                  </a:lnTo>
                  <a:lnTo>
                    <a:pt x="367" y="2254"/>
                  </a:lnTo>
                  <a:cubicBezTo>
                    <a:pt x="417" y="2185"/>
                    <a:pt x="477" y="2115"/>
                    <a:pt x="536" y="2055"/>
                  </a:cubicBezTo>
                  <a:cubicBezTo>
                    <a:pt x="665" y="1927"/>
                    <a:pt x="794" y="1797"/>
                    <a:pt x="914" y="1668"/>
                  </a:cubicBezTo>
                  <a:lnTo>
                    <a:pt x="1340" y="1320"/>
                  </a:lnTo>
                  <a:cubicBezTo>
                    <a:pt x="1380" y="1301"/>
                    <a:pt x="1410" y="1261"/>
                    <a:pt x="1450" y="1241"/>
                  </a:cubicBezTo>
                  <a:lnTo>
                    <a:pt x="1569" y="1172"/>
                  </a:lnTo>
                  <a:lnTo>
                    <a:pt x="1797" y="1023"/>
                  </a:lnTo>
                  <a:cubicBezTo>
                    <a:pt x="1876" y="973"/>
                    <a:pt x="1946" y="923"/>
                    <a:pt x="2035" y="884"/>
                  </a:cubicBezTo>
                  <a:lnTo>
                    <a:pt x="2284" y="764"/>
                  </a:lnTo>
                  <a:cubicBezTo>
                    <a:pt x="2443" y="695"/>
                    <a:pt x="2602" y="596"/>
                    <a:pt x="2780" y="556"/>
                  </a:cubicBezTo>
                  <a:cubicBezTo>
                    <a:pt x="2949" y="506"/>
                    <a:pt x="3118" y="437"/>
                    <a:pt x="3286" y="387"/>
                  </a:cubicBezTo>
                  <a:lnTo>
                    <a:pt x="3555" y="338"/>
                  </a:lnTo>
                  <a:cubicBezTo>
                    <a:pt x="3594" y="328"/>
                    <a:pt x="3644" y="318"/>
                    <a:pt x="3683" y="298"/>
                  </a:cubicBezTo>
                  <a:lnTo>
                    <a:pt x="3813" y="268"/>
                  </a:lnTo>
                  <a:lnTo>
                    <a:pt x="374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5377075" y="434200"/>
              <a:ext cx="81950" cy="53650"/>
            </a:xfrm>
            <a:custGeom>
              <a:avLst/>
              <a:gdLst/>
              <a:ahLst/>
              <a:cxnLst/>
              <a:rect l="l" t="t" r="r" b="b"/>
              <a:pathLst>
                <a:path w="3278" h="2146" extrusionOk="0">
                  <a:moveTo>
                    <a:pt x="3218" y="1"/>
                  </a:moveTo>
                  <a:lnTo>
                    <a:pt x="3108" y="51"/>
                  </a:lnTo>
                  <a:cubicBezTo>
                    <a:pt x="3068" y="71"/>
                    <a:pt x="3039" y="91"/>
                    <a:pt x="2999" y="100"/>
                  </a:cubicBezTo>
                  <a:lnTo>
                    <a:pt x="2781" y="180"/>
                  </a:lnTo>
                  <a:cubicBezTo>
                    <a:pt x="2632" y="230"/>
                    <a:pt x="2493" y="309"/>
                    <a:pt x="2344" y="369"/>
                  </a:cubicBezTo>
                  <a:cubicBezTo>
                    <a:pt x="2195" y="418"/>
                    <a:pt x="2056" y="508"/>
                    <a:pt x="1917" y="577"/>
                  </a:cubicBezTo>
                  <a:lnTo>
                    <a:pt x="1698" y="686"/>
                  </a:lnTo>
                  <a:cubicBezTo>
                    <a:pt x="1629" y="716"/>
                    <a:pt x="1570" y="766"/>
                    <a:pt x="1500" y="806"/>
                  </a:cubicBezTo>
                  <a:lnTo>
                    <a:pt x="1301" y="934"/>
                  </a:lnTo>
                  <a:lnTo>
                    <a:pt x="1192" y="994"/>
                  </a:lnTo>
                  <a:cubicBezTo>
                    <a:pt x="1162" y="1014"/>
                    <a:pt x="1133" y="1044"/>
                    <a:pt x="1093" y="1064"/>
                  </a:cubicBezTo>
                  <a:cubicBezTo>
                    <a:pt x="974" y="1163"/>
                    <a:pt x="844" y="1252"/>
                    <a:pt x="705" y="1342"/>
                  </a:cubicBezTo>
                  <a:cubicBezTo>
                    <a:pt x="586" y="1451"/>
                    <a:pt x="467" y="1550"/>
                    <a:pt x="338" y="1649"/>
                  </a:cubicBezTo>
                  <a:cubicBezTo>
                    <a:pt x="268" y="1699"/>
                    <a:pt x="219" y="1749"/>
                    <a:pt x="169" y="1808"/>
                  </a:cubicBezTo>
                  <a:lnTo>
                    <a:pt x="1" y="1977"/>
                  </a:lnTo>
                  <a:lnTo>
                    <a:pt x="189" y="2146"/>
                  </a:lnTo>
                  <a:lnTo>
                    <a:pt x="328" y="1967"/>
                  </a:lnTo>
                  <a:cubicBezTo>
                    <a:pt x="378" y="1907"/>
                    <a:pt x="418" y="1838"/>
                    <a:pt x="477" y="1788"/>
                  </a:cubicBezTo>
                  <a:cubicBezTo>
                    <a:pt x="586" y="1679"/>
                    <a:pt x="696" y="1570"/>
                    <a:pt x="805" y="1451"/>
                  </a:cubicBezTo>
                  <a:lnTo>
                    <a:pt x="1162" y="1163"/>
                  </a:lnTo>
                  <a:cubicBezTo>
                    <a:pt x="1202" y="1133"/>
                    <a:pt x="1222" y="1113"/>
                    <a:pt x="1261" y="1084"/>
                  </a:cubicBezTo>
                  <a:lnTo>
                    <a:pt x="1361" y="1024"/>
                  </a:lnTo>
                  <a:lnTo>
                    <a:pt x="1559" y="905"/>
                  </a:lnTo>
                  <a:cubicBezTo>
                    <a:pt x="1629" y="865"/>
                    <a:pt x="1689" y="815"/>
                    <a:pt x="1758" y="775"/>
                  </a:cubicBezTo>
                  <a:lnTo>
                    <a:pt x="1967" y="686"/>
                  </a:lnTo>
                  <a:cubicBezTo>
                    <a:pt x="2115" y="617"/>
                    <a:pt x="2245" y="537"/>
                    <a:pt x="2404" y="508"/>
                  </a:cubicBezTo>
                  <a:cubicBezTo>
                    <a:pt x="2552" y="458"/>
                    <a:pt x="2691" y="398"/>
                    <a:pt x="2840" y="369"/>
                  </a:cubicBezTo>
                  <a:lnTo>
                    <a:pt x="3068" y="319"/>
                  </a:lnTo>
                  <a:cubicBezTo>
                    <a:pt x="3099" y="319"/>
                    <a:pt x="3138" y="309"/>
                    <a:pt x="3178" y="289"/>
                  </a:cubicBezTo>
                  <a:lnTo>
                    <a:pt x="3277" y="259"/>
                  </a:lnTo>
                  <a:lnTo>
                    <a:pt x="321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5296150" y="279575"/>
              <a:ext cx="36525" cy="25575"/>
            </a:xfrm>
            <a:custGeom>
              <a:avLst/>
              <a:gdLst/>
              <a:ahLst/>
              <a:cxnLst/>
              <a:rect l="l" t="t" r="r" b="b"/>
              <a:pathLst>
                <a:path w="1461" h="1023" extrusionOk="0">
                  <a:moveTo>
                    <a:pt x="1460" y="1"/>
                  </a:moveTo>
                  <a:cubicBezTo>
                    <a:pt x="1381" y="40"/>
                    <a:pt x="1301" y="70"/>
                    <a:pt x="1242" y="109"/>
                  </a:cubicBezTo>
                  <a:cubicBezTo>
                    <a:pt x="1242" y="109"/>
                    <a:pt x="1192" y="140"/>
                    <a:pt x="1153" y="169"/>
                  </a:cubicBezTo>
                  <a:cubicBezTo>
                    <a:pt x="1103" y="199"/>
                    <a:pt x="1063" y="229"/>
                    <a:pt x="1063" y="229"/>
                  </a:cubicBezTo>
                  <a:cubicBezTo>
                    <a:pt x="944" y="308"/>
                    <a:pt x="844" y="398"/>
                    <a:pt x="736" y="467"/>
                  </a:cubicBezTo>
                  <a:cubicBezTo>
                    <a:pt x="626" y="537"/>
                    <a:pt x="507" y="596"/>
                    <a:pt x="388" y="656"/>
                  </a:cubicBezTo>
                  <a:cubicBezTo>
                    <a:pt x="328" y="685"/>
                    <a:pt x="259" y="725"/>
                    <a:pt x="199" y="755"/>
                  </a:cubicBezTo>
                  <a:cubicBezTo>
                    <a:pt x="140" y="795"/>
                    <a:pt x="50" y="835"/>
                    <a:pt x="1" y="904"/>
                  </a:cubicBezTo>
                  <a:lnTo>
                    <a:pt x="249" y="1023"/>
                  </a:lnTo>
                  <a:cubicBezTo>
                    <a:pt x="288" y="993"/>
                    <a:pt x="299" y="954"/>
                    <a:pt x="338" y="914"/>
                  </a:cubicBezTo>
                  <a:cubicBezTo>
                    <a:pt x="378" y="874"/>
                    <a:pt x="427" y="824"/>
                    <a:pt x="477" y="785"/>
                  </a:cubicBezTo>
                  <a:cubicBezTo>
                    <a:pt x="577" y="705"/>
                    <a:pt x="686" y="636"/>
                    <a:pt x="795" y="557"/>
                  </a:cubicBezTo>
                  <a:cubicBezTo>
                    <a:pt x="914" y="487"/>
                    <a:pt x="1023" y="418"/>
                    <a:pt x="1133" y="368"/>
                  </a:cubicBezTo>
                  <a:cubicBezTo>
                    <a:pt x="1192" y="338"/>
                    <a:pt x="1252" y="318"/>
                    <a:pt x="1312" y="308"/>
                  </a:cubicBezTo>
                  <a:cubicBezTo>
                    <a:pt x="1361" y="298"/>
                    <a:pt x="1411" y="298"/>
                    <a:pt x="1460" y="298"/>
                  </a:cubicBezTo>
                  <a:lnTo>
                    <a:pt x="14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5367650" y="376625"/>
              <a:ext cx="40475" cy="53400"/>
            </a:xfrm>
            <a:custGeom>
              <a:avLst/>
              <a:gdLst/>
              <a:ahLst/>
              <a:cxnLst/>
              <a:rect l="l" t="t" r="r" b="b"/>
              <a:pathLst>
                <a:path w="1619" h="2136" extrusionOk="0">
                  <a:moveTo>
                    <a:pt x="129" y="199"/>
                  </a:moveTo>
                  <a:lnTo>
                    <a:pt x="159" y="209"/>
                  </a:lnTo>
                  <a:cubicBezTo>
                    <a:pt x="189" y="219"/>
                    <a:pt x="209" y="229"/>
                    <a:pt x="239" y="249"/>
                  </a:cubicBezTo>
                  <a:lnTo>
                    <a:pt x="298" y="289"/>
                  </a:lnTo>
                  <a:cubicBezTo>
                    <a:pt x="318" y="298"/>
                    <a:pt x="348" y="318"/>
                    <a:pt x="367" y="338"/>
                  </a:cubicBezTo>
                  <a:cubicBezTo>
                    <a:pt x="457" y="408"/>
                    <a:pt x="546" y="487"/>
                    <a:pt x="626" y="567"/>
                  </a:cubicBezTo>
                  <a:cubicBezTo>
                    <a:pt x="804" y="726"/>
                    <a:pt x="993" y="865"/>
                    <a:pt x="1172" y="1024"/>
                  </a:cubicBezTo>
                  <a:lnTo>
                    <a:pt x="1380" y="1212"/>
                  </a:lnTo>
                  <a:cubicBezTo>
                    <a:pt x="1391" y="1222"/>
                    <a:pt x="1410" y="1232"/>
                    <a:pt x="1400" y="1242"/>
                  </a:cubicBezTo>
                  <a:lnTo>
                    <a:pt x="1371" y="1252"/>
                  </a:lnTo>
                  <a:lnTo>
                    <a:pt x="1281" y="1302"/>
                  </a:lnTo>
                  <a:cubicBezTo>
                    <a:pt x="1113" y="1371"/>
                    <a:pt x="954" y="1490"/>
                    <a:pt x="795" y="1589"/>
                  </a:cubicBezTo>
                  <a:cubicBezTo>
                    <a:pt x="700" y="1659"/>
                    <a:pt x="601" y="1728"/>
                    <a:pt x="509" y="1808"/>
                  </a:cubicBezTo>
                  <a:lnTo>
                    <a:pt x="509" y="1808"/>
                  </a:lnTo>
                  <a:cubicBezTo>
                    <a:pt x="463" y="1676"/>
                    <a:pt x="420" y="1545"/>
                    <a:pt x="378" y="1410"/>
                  </a:cubicBezTo>
                  <a:lnTo>
                    <a:pt x="288" y="1083"/>
                  </a:lnTo>
                  <a:lnTo>
                    <a:pt x="219" y="746"/>
                  </a:lnTo>
                  <a:lnTo>
                    <a:pt x="159" y="398"/>
                  </a:lnTo>
                  <a:lnTo>
                    <a:pt x="149" y="269"/>
                  </a:lnTo>
                  <a:lnTo>
                    <a:pt x="139" y="219"/>
                  </a:lnTo>
                  <a:lnTo>
                    <a:pt x="129" y="199"/>
                  </a:lnTo>
                  <a:close/>
                  <a:moveTo>
                    <a:pt x="0" y="0"/>
                  </a:moveTo>
                  <a:lnTo>
                    <a:pt x="0" y="60"/>
                  </a:lnTo>
                  <a:lnTo>
                    <a:pt x="10" y="189"/>
                  </a:lnTo>
                  <a:lnTo>
                    <a:pt x="30" y="408"/>
                  </a:lnTo>
                  <a:lnTo>
                    <a:pt x="80" y="755"/>
                  </a:lnTo>
                  <a:lnTo>
                    <a:pt x="129" y="1093"/>
                  </a:lnTo>
                  <a:cubicBezTo>
                    <a:pt x="129" y="1093"/>
                    <a:pt x="149" y="1172"/>
                    <a:pt x="159" y="1262"/>
                  </a:cubicBezTo>
                  <a:cubicBezTo>
                    <a:pt x="179" y="1341"/>
                    <a:pt x="199" y="1430"/>
                    <a:pt x="199" y="1430"/>
                  </a:cubicBezTo>
                  <a:cubicBezTo>
                    <a:pt x="259" y="1659"/>
                    <a:pt x="318" y="1887"/>
                    <a:pt x="378" y="2105"/>
                  </a:cubicBezTo>
                  <a:lnTo>
                    <a:pt x="483" y="2082"/>
                  </a:lnTo>
                  <a:lnTo>
                    <a:pt x="537" y="2136"/>
                  </a:lnTo>
                  <a:cubicBezTo>
                    <a:pt x="555" y="2108"/>
                    <a:pt x="575" y="2082"/>
                    <a:pt x="596" y="2056"/>
                  </a:cubicBezTo>
                  <a:lnTo>
                    <a:pt x="596" y="2056"/>
                  </a:lnTo>
                  <a:lnTo>
                    <a:pt x="596" y="2056"/>
                  </a:lnTo>
                  <a:cubicBezTo>
                    <a:pt x="596" y="2056"/>
                    <a:pt x="596" y="2056"/>
                    <a:pt x="596" y="2056"/>
                  </a:cubicBezTo>
                  <a:lnTo>
                    <a:pt x="596" y="2056"/>
                  </a:lnTo>
                  <a:cubicBezTo>
                    <a:pt x="688" y="1945"/>
                    <a:pt x="801" y="1855"/>
                    <a:pt x="914" y="1758"/>
                  </a:cubicBezTo>
                  <a:cubicBezTo>
                    <a:pt x="1053" y="1639"/>
                    <a:pt x="1192" y="1510"/>
                    <a:pt x="1360" y="1430"/>
                  </a:cubicBezTo>
                  <a:lnTo>
                    <a:pt x="1519" y="1341"/>
                  </a:lnTo>
                  <a:lnTo>
                    <a:pt x="1609" y="1282"/>
                  </a:lnTo>
                  <a:lnTo>
                    <a:pt x="1619" y="1282"/>
                  </a:lnTo>
                  <a:cubicBezTo>
                    <a:pt x="1619" y="1271"/>
                    <a:pt x="1609" y="1271"/>
                    <a:pt x="1609" y="1271"/>
                  </a:cubicBezTo>
                  <a:lnTo>
                    <a:pt x="1579" y="1242"/>
                  </a:lnTo>
                  <a:lnTo>
                    <a:pt x="1539" y="1202"/>
                  </a:lnTo>
                  <a:cubicBezTo>
                    <a:pt x="1539" y="1202"/>
                    <a:pt x="1460" y="1132"/>
                    <a:pt x="1380" y="1073"/>
                  </a:cubicBezTo>
                  <a:cubicBezTo>
                    <a:pt x="1311" y="1004"/>
                    <a:pt x="1232" y="934"/>
                    <a:pt x="1232" y="934"/>
                  </a:cubicBezTo>
                  <a:cubicBezTo>
                    <a:pt x="1053" y="785"/>
                    <a:pt x="864" y="636"/>
                    <a:pt x="695" y="487"/>
                  </a:cubicBezTo>
                  <a:cubicBezTo>
                    <a:pt x="606" y="408"/>
                    <a:pt x="517" y="318"/>
                    <a:pt x="427" y="249"/>
                  </a:cubicBezTo>
                  <a:cubicBezTo>
                    <a:pt x="407" y="229"/>
                    <a:pt x="387" y="209"/>
                    <a:pt x="358" y="189"/>
                  </a:cubicBezTo>
                  <a:lnTo>
                    <a:pt x="268" y="130"/>
                  </a:lnTo>
                  <a:cubicBezTo>
                    <a:pt x="199" y="90"/>
                    <a:pt x="129" y="50"/>
                    <a:pt x="60" y="3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5436650" y="241850"/>
              <a:ext cx="69275" cy="109725"/>
            </a:xfrm>
            <a:custGeom>
              <a:avLst/>
              <a:gdLst/>
              <a:ahLst/>
              <a:cxnLst/>
              <a:rect l="l" t="t" r="r" b="b"/>
              <a:pathLst>
                <a:path w="2771" h="4389" extrusionOk="0">
                  <a:moveTo>
                    <a:pt x="2433" y="0"/>
                  </a:moveTo>
                  <a:cubicBezTo>
                    <a:pt x="2254" y="447"/>
                    <a:pt x="2066" y="874"/>
                    <a:pt x="1937" y="1331"/>
                  </a:cubicBezTo>
                  <a:cubicBezTo>
                    <a:pt x="1857" y="1569"/>
                    <a:pt x="1788" y="1797"/>
                    <a:pt x="1728" y="2026"/>
                  </a:cubicBezTo>
                  <a:cubicBezTo>
                    <a:pt x="1728" y="2026"/>
                    <a:pt x="1689" y="2205"/>
                    <a:pt x="1649" y="2373"/>
                  </a:cubicBezTo>
                  <a:lnTo>
                    <a:pt x="1570" y="2730"/>
                  </a:lnTo>
                  <a:cubicBezTo>
                    <a:pt x="1550" y="2840"/>
                    <a:pt x="1519" y="2959"/>
                    <a:pt x="1510" y="3078"/>
                  </a:cubicBezTo>
                  <a:lnTo>
                    <a:pt x="1470" y="3425"/>
                  </a:lnTo>
                  <a:lnTo>
                    <a:pt x="1431" y="3783"/>
                  </a:lnTo>
                  <a:lnTo>
                    <a:pt x="1420" y="3922"/>
                  </a:lnTo>
                  <a:lnTo>
                    <a:pt x="1420" y="3942"/>
                  </a:lnTo>
                  <a:lnTo>
                    <a:pt x="1351" y="3942"/>
                  </a:lnTo>
                  <a:cubicBezTo>
                    <a:pt x="1232" y="3952"/>
                    <a:pt x="1122" y="3952"/>
                    <a:pt x="1003" y="3972"/>
                  </a:cubicBezTo>
                  <a:lnTo>
                    <a:pt x="666" y="4032"/>
                  </a:lnTo>
                  <a:cubicBezTo>
                    <a:pt x="447" y="4071"/>
                    <a:pt x="219" y="4091"/>
                    <a:pt x="1" y="4151"/>
                  </a:cubicBezTo>
                  <a:lnTo>
                    <a:pt x="50" y="4389"/>
                  </a:lnTo>
                  <a:cubicBezTo>
                    <a:pt x="268" y="4319"/>
                    <a:pt x="487" y="4279"/>
                    <a:pt x="705" y="4220"/>
                  </a:cubicBezTo>
                  <a:lnTo>
                    <a:pt x="1033" y="4140"/>
                  </a:lnTo>
                  <a:cubicBezTo>
                    <a:pt x="1142" y="4121"/>
                    <a:pt x="1252" y="4111"/>
                    <a:pt x="1361" y="4091"/>
                  </a:cubicBezTo>
                  <a:lnTo>
                    <a:pt x="1480" y="4081"/>
                  </a:lnTo>
                  <a:cubicBezTo>
                    <a:pt x="1500" y="4071"/>
                    <a:pt x="1530" y="4081"/>
                    <a:pt x="1539" y="4061"/>
                  </a:cubicBezTo>
                  <a:lnTo>
                    <a:pt x="1550" y="3992"/>
                  </a:lnTo>
                  <a:lnTo>
                    <a:pt x="1559" y="3783"/>
                  </a:lnTo>
                  <a:lnTo>
                    <a:pt x="1589" y="3436"/>
                  </a:lnTo>
                  <a:lnTo>
                    <a:pt x="1619" y="3088"/>
                  </a:lnTo>
                  <a:cubicBezTo>
                    <a:pt x="1629" y="2969"/>
                    <a:pt x="1669" y="2860"/>
                    <a:pt x="1689" y="2741"/>
                  </a:cubicBezTo>
                  <a:cubicBezTo>
                    <a:pt x="1689" y="2741"/>
                    <a:pt x="1728" y="2572"/>
                    <a:pt x="1768" y="2393"/>
                  </a:cubicBezTo>
                  <a:cubicBezTo>
                    <a:pt x="1808" y="2224"/>
                    <a:pt x="1857" y="2046"/>
                    <a:pt x="1857" y="2046"/>
                  </a:cubicBezTo>
                  <a:cubicBezTo>
                    <a:pt x="1927" y="1817"/>
                    <a:pt x="2016" y="1589"/>
                    <a:pt x="2106" y="1380"/>
                  </a:cubicBezTo>
                  <a:cubicBezTo>
                    <a:pt x="2274" y="943"/>
                    <a:pt x="2523" y="517"/>
                    <a:pt x="2771" y="100"/>
                  </a:cubicBezTo>
                  <a:lnTo>
                    <a:pt x="24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5534950" y="245550"/>
              <a:ext cx="51900" cy="118200"/>
            </a:xfrm>
            <a:custGeom>
              <a:avLst/>
              <a:gdLst/>
              <a:ahLst/>
              <a:cxnLst/>
              <a:rect l="l" t="t" r="r" b="b"/>
              <a:pathLst>
                <a:path w="2076" h="4728" extrusionOk="0">
                  <a:moveTo>
                    <a:pt x="348" y="1"/>
                  </a:moveTo>
                  <a:lnTo>
                    <a:pt x="1" y="41"/>
                  </a:lnTo>
                  <a:cubicBezTo>
                    <a:pt x="179" y="497"/>
                    <a:pt x="348" y="954"/>
                    <a:pt x="447" y="1411"/>
                  </a:cubicBezTo>
                  <a:cubicBezTo>
                    <a:pt x="507" y="1640"/>
                    <a:pt x="546" y="1878"/>
                    <a:pt x="586" y="2116"/>
                  </a:cubicBezTo>
                  <a:cubicBezTo>
                    <a:pt x="586" y="2116"/>
                    <a:pt x="596" y="2295"/>
                    <a:pt x="616" y="2474"/>
                  </a:cubicBezTo>
                  <a:lnTo>
                    <a:pt x="636" y="2831"/>
                  </a:lnTo>
                  <a:cubicBezTo>
                    <a:pt x="646" y="2950"/>
                    <a:pt x="656" y="3069"/>
                    <a:pt x="646" y="3178"/>
                  </a:cubicBezTo>
                  <a:lnTo>
                    <a:pt x="626" y="3536"/>
                  </a:lnTo>
                  <a:lnTo>
                    <a:pt x="596" y="3884"/>
                  </a:lnTo>
                  <a:lnTo>
                    <a:pt x="577" y="4092"/>
                  </a:lnTo>
                  <a:lnTo>
                    <a:pt x="566" y="4151"/>
                  </a:lnTo>
                  <a:cubicBezTo>
                    <a:pt x="577" y="4171"/>
                    <a:pt x="606" y="4171"/>
                    <a:pt x="626" y="4181"/>
                  </a:cubicBezTo>
                  <a:lnTo>
                    <a:pt x="745" y="4211"/>
                  </a:lnTo>
                  <a:cubicBezTo>
                    <a:pt x="844" y="4251"/>
                    <a:pt x="954" y="4270"/>
                    <a:pt x="1063" y="4320"/>
                  </a:cubicBezTo>
                  <a:lnTo>
                    <a:pt x="1371" y="4449"/>
                  </a:lnTo>
                  <a:cubicBezTo>
                    <a:pt x="1579" y="4548"/>
                    <a:pt x="1788" y="4618"/>
                    <a:pt x="1986" y="4727"/>
                  </a:cubicBezTo>
                  <a:lnTo>
                    <a:pt x="2075" y="4489"/>
                  </a:lnTo>
                  <a:cubicBezTo>
                    <a:pt x="1877" y="4400"/>
                    <a:pt x="1649" y="4340"/>
                    <a:pt x="1440" y="4261"/>
                  </a:cubicBezTo>
                  <a:lnTo>
                    <a:pt x="1113" y="4151"/>
                  </a:lnTo>
                  <a:cubicBezTo>
                    <a:pt x="1003" y="4122"/>
                    <a:pt x="894" y="4102"/>
                    <a:pt x="775" y="4072"/>
                  </a:cubicBezTo>
                  <a:lnTo>
                    <a:pt x="735" y="4062"/>
                  </a:lnTo>
                  <a:cubicBezTo>
                    <a:pt x="725" y="4062"/>
                    <a:pt x="716" y="4062"/>
                    <a:pt x="716" y="4052"/>
                  </a:cubicBezTo>
                  <a:lnTo>
                    <a:pt x="716" y="4042"/>
                  </a:lnTo>
                  <a:lnTo>
                    <a:pt x="725" y="3893"/>
                  </a:lnTo>
                  <a:lnTo>
                    <a:pt x="745" y="3546"/>
                  </a:lnTo>
                  <a:lnTo>
                    <a:pt x="765" y="3189"/>
                  </a:lnTo>
                  <a:cubicBezTo>
                    <a:pt x="775" y="3069"/>
                    <a:pt x="765" y="2950"/>
                    <a:pt x="755" y="2831"/>
                  </a:cubicBezTo>
                  <a:cubicBezTo>
                    <a:pt x="755" y="2831"/>
                    <a:pt x="745" y="2652"/>
                    <a:pt x="745" y="2474"/>
                  </a:cubicBezTo>
                  <a:lnTo>
                    <a:pt x="725" y="2116"/>
                  </a:lnTo>
                  <a:cubicBezTo>
                    <a:pt x="696" y="1878"/>
                    <a:pt x="666" y="1640"/>
                    <a:pt x="626" y="1401"/>
                  </a:cubicBezTo>
                  <a:cubicBezTo>
                    <a:pt x="566" y="925"/>
                    <a:pt x="447" y="468"/>
                    <a:pt x="3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5451800" y="407525"/>
              <a:ext cx="109500" cy="17775"/>
            </a:xfrm>
            <a:custGeom>
              <a:avLst/>
              <a:gdLst/>
              <a:ahLst/>
              <a:cxnLst/>
              <a:rect l="l" t="t" r="r" b="b"/>
              <a:pathLst>
                <a:path w="4380" h="711" extrusionOk="0">
                  <a:moveTo>
                    <a:pt x="1417" y="0"/>
                  </a:moveTo>
                  <a:cubicBezTo>
                    <a:pt x="1312" y="0"/>
                    <a:pt x="1207" y="4"/>
                    <a:pt x="1103" y="16"/>
                  </a:cubicBezTo>
                  <a:lnTo>
                    <a:pt x="825" y="16"/>
                  </a:lnTo>
                  <a:cubicBezTo>
                    <a:pt x="735" y="16"/>
                    <a:pt x="646" y="35"/>
                    <a:pt x="556" y="46"/>
                  </a:cubicBezTo>
                  <a:cubicBezTo>
                    <a:pt x="368" y="75"/>
                    <a:pt x="179" y="75"/>
                    <a:pt x="0" y="115"/>
                  </a:cubicBezTo>
                  <a:lnTo>
                    <a:pt x="60" y="363"/>
                  </a:lnTo>
                  <a:cubicBezTo>
                    <a:pt x="229" y="304"/>
                    <a:pt x="408" y="284"/>
                    <a:pt x="586" y="244"/>
                  </a:cubicBezTo>
                  <a:cubicBezTo>
                    <a:pt x="666" y="224"/>
                    <a:pt x="755" y="194"/>
                    <a:pt x="844" y="185"/>
                  </a:cubicBezTo>
                  <a:lnTo>
                    <a:pt x="1112" y="155"/>
                  </a:lnTo>
                  <a:cubicBezTo>
                    <a:pt x="1275" y="132"/>
                    <a:pt x="1440" y="126"/>
                    <a:pt x="1606" y="126"/>
                  </a:cubicBezTo>
                  <a:cubicBezTo>
                    <a:pt x="1805" y="126"/>
                    <a:pt x="2005" y="135"/>
                    <a:pt x="2204" y="135"/>
                  </a:cubicBezTo>
                  <a:cubicBezTo>
                    <a:pt x="2562" y="194"/>
                    <a:pt x="2929" y="224"/>
                    <a:pt x="3277" y="344"/>
                  </a:cubicBezTo>
                  <a:lnTo>
                    <a:pt x="3535" y="423"/>
                  </a:lnTo>
                  <a:cubicBezTo>
                    <a:pt x="3625" y="443"/>
                    <a:pt x="3704" y="483"/>
                    <a:pt x="3783" y="522"/>
                  </a:cubicBezTo>
                  <a:lnTo>
                    <a:pt x="4031" y="622"/>
                  </a:lnTo>
                  <a:cubicBezTo>
                    <a:pt x="4071" y="641"/>
                    <a:pt x="4121" y="651"/>
                    <a:pt x="4161" y="661"/>
                  </a:cubicBezTo>
                  <a:cubicBezTo>
                    <a:pt x="4161" y="671"/>
                    <a:pt x="4190" y="671"/>
                    <a:pt x="4220" y="691"/>
                  </a:cubicBezTo>
                  <a:lnTo>
                    <a:pt x="4280" y="711"/>
                  </a:lnTo>
                  <a:lnTo>
                    <a:pt x="4379" y="463"/>
                  </a:lnTo>
                  <a:cubicBezTo>
                    <a:pt x="4379" y="463"/>
                    <a:pt x="4349" y="452"/>
                    <a:pt x="4309" y="443"/>
                  </a:cubicBezTo>
                  <a:cubicBezTo>
                    <a:pt x="4280" y="433"/>
                    <a:pt x="4240" y="433"/>
                    <a:pt x="4240" y="433"/>
                  </a:cubicBezTo>
                  <a:cubicBezTo>
                    <a:pt x="4200" y="423"/>
                    <a:pt x="4150" y="413"/>
                    <a:pt x="4111" y="403"/>
                  </a:cubicBezTo>
                  <a:lnTo>
                    <a:pt x="3843" y="333"/>
                  </a:lnTo>
                  <a:cubicBezTo>
                    <a:pt x="3764" y="304"/>
                    <a:pt x="3674" y="274"/>
                    <a:pt x="3585" y="254"/>
                  </a:cubicBezTo>
                  <a:lnTo>
                    <a:pt x="3307" y="205"/>
                  </a:lnTo>
                  <a:cubicBezTo>
                    <a:pt x="2949" y="105"/>
                    <a:pt x="2582" y="85"/>
                    <a:pt x="2215" y="26"/>
                  </a:cubicBezTo>
                  <a:cubicBezTo>
                    <a:pt x="1951" y="26"/>
                    <a:pt x="1683" y="0"/>
                    <a:pt x="141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5457500" y="432200"/>
              <a:ext cx="94350" cy="15950"/>
            </a:xfrm>
            <a:custGeom>
              <a:avLst/>
              <a:gdLst/>
              <a:ahLst/>
              <a:cxnLst/>
              <a:rect l="l" t="t" r="r" b="b"/>
              <a:pathLst>
                <a:path w="3774" h="638" extrusionOk="0">
                  <a:moveTo>
                    <a:pt x="1212" y="1"/>
                  </a:moveTo>
                  <a:cubicBezTo>
                    <a:pt x="1125" y="1"/>
                    <a:pt x="1039" y="4"/>
                    <a:pt x="954" y="12"/>
                  </a:cubicBezTo>
                  <a:lnTo>
                    <a:pt x="705" y="2"/>
                  </a:lnTo>
                  <a:cubicBezTo>
                    <a:pt x="626" y="2"/>
                    <a:pt x="557" y="21"/>
                    <a:pt x="477" y="32"/>
                  </a:cubicBezTo>
                  <a:cubicBezTo>
                    <a:pt x="319" y="52"/>
                    <a:pt x="160" y="52"/>
                    <a:pt x="1" y="91"/>
                  </a:cubicBezTo>
                  <a:lnTo>
                    <a:pt x="60" y="330"/>
                  </a:lnTo>
                  <a:cubicBezTo>
                    <a:pt x="209" y="280"/>
                    <a:pt x="358" y="270"/>
                    <a:pt x="507" y="230"/>
                  </a:cubicBezTo>
                  <a:cubicBezTo>
                    <a:pt x="577" y="210"/>
                    <a:pt x="656" y="191"/>
                    <a:pt x="725" y="180"/>
                  </a:cubicBezTo>
                  <a:lnTo>
                    <a:pt x="964" y="151"/>
                  </a:lnTo>
                  <a:cubicBezTo>
                    <a:pt x="1099" y="128"/>
                    <a:pt x="1238" y="122"/>
                    <a:pt x="1379" y="122"/>
                  </a:cubicBezTo>
                  <a:cubicBezTo>
                    <a:pt x="1549" y="122"/>
                    <a:pt x="1723" y="131"/>
                    <a:pt x="1897" y="131"/>
                  </a:cubicBezTo>
                  <a:cubicBezTo>
                    <a:pt x="2205" y="191"/>
                    <a:pt x="2523" y="210"/>
                    <a:pt x="2810" y="319"/>
                  </a:cubicBezTo>
                  <a:lnTo>
                    <a:pt x="3039" y="379"/>
                  </a:lnTo>
                  <a:cubicBezTo>
                    <a:pt x="3108" y="399"/>
                    <a:pt x="3178" y="438"/>
                    <a:pt x="3247" y="469"/>
                  </a:cubicBezTo>
                  <a:lnTo>
                    <a:pt x="3466" y="558"/>
                  </a:lnTo>
                  <a:cubicBezTo>
                    <a:pt x="3496" y="577"/>
                    <a:pt x="3536" y="588"/>
                    <a:pt x="3575" y="597"/>
                  </a:cubicBezTo>
                  <a:cubicBezTo>
                    <a:pt x="3575" y="597"/>
                    <a:pt x="3595" y="597"/>
                    <a:pt x="3625" y="617"/>
                  </a:cubicBezTo>
                  <a:cubicBezTo>
                    <a:pt x="3644" y="627"/>
                    <a:pt x="3675" y="637"/>
                    <a:pt x="3675" y="637"/>
                  </a:cubicBezTo>
                  <a:lnTo>
                    <a:pt x="3774" y="389"/>
                  </a:lnTo>
                  <a:lnTo>
                    <a:pt x="3655" y="359"/>
                  </a:lnTo>
                  <a:cubicBezTo>
                    <a:pt x="3615" y="349"/>
                    <a:pt x="3575" y="349"/>
                    <a:pt x="3536" y="339"/>
                  </a:cubicBezTo>
                  <a:lnTo>
                    <a:pt x="3307" y="280"/>
                  </a:lnTo>
                  <a:cubicBezTo>
                    <a:pt x="3238" y="260"/>
                    <a:pt x="3168" y="230"/>
                    <a:pt x="3088" y="210"/>
                  </a:cubicBezTo>
                  <a:lnTo>
                    <a:pt x="2850" y="171"/>
                  </a:lnTo>
                  <a:cubicBezTo>
                    <a:pt x="2543" y="91"/>
                    <a:pt x="2225" y="81"/>
                    <a:pt x="1907" y="21"/>
                  </a:cubicBezTo>
                  <a:cubicBezTo>
                    <a:pt x="1677" y="21"/>
                    <a:pt x="1441" y="1"/>
                    <a:pt x="121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5498950" y="240075"/>
              <a:ext cx="42725" cy="9475"/>
            </a:xfrm>
            <a:custGeom>
              <a:avLst/>
              <a:gdLst/>
              <a:ahLst/>
              <a:cxnLst/>
              <a:rect l="l" t="t" r="r" b="b"/>
              <a:pathLst>
                <a:path w="1709" h="379" extrusionOk="0">
                  <a:moveTo>
                    <a:pt x="109" y="0"/>
                  </a:moveTo>
                  <a:cubicBezTo>
                    <a:pt x="72" y="0"/>
                    <a:pt x="34" y="3"/>
                    <a:pt x="1" y="12"/>
                  </a:cubicBezTo>
                  <a:lnTo>
                    <a:pt x="130" y="250"/>
                  </a:lnTo>
                  <a:cubicBezTo>
                    <a:pt x="135" y="251"/>
                    <a:pt x="140" y="252"/>
                    <a:pt x="145" y="252"/>
                  </a:cubicBezTo>
                  <a:cubicBezTo>
                    <a:pt x="186" y="252"/>
                    <a:pt x="216" y="220"/>
                    <a:pt x="269" y="220"/>
                  </a:cubicBezTo>
                  <a:lnTo>
                    <a:pt x="448" y="190"/>
                  </a:lnTo>
                  <a:cubicBezTo>
                    <a:pt x="512" y="185"/>
                    <a:pt x="579" y="183"/>
                    <a:pt x="646" y="183"/>
                  </a:cubicBezTo>
                  <a:cubicBezTo>
                    <a:pt x="713" y="183"/>
                    <a:pt x="780" y="185"/>
                    <a:pt x="845" y="190"/>
                  </a:cubicBezTo>
                  <a:cubicBezTo>
                    <a:pt x="984" y="200"/>
                    <a:pt x="1113" y="210"/>
                    <a:pt x="1232" y="250"/>
                  </a:cubicBezTo>
                  <a:cubicBezTo>
                    <a:pt x="1291" y="260"/>
                    <a:pt x="1351" y="279"/>
                    <a:pt x="1401" y="299"/>
                  </a:cubicBezTo>
                  <a:cubicBezTo>
                    <a:pt x="1461" y="329"/>
                    <a:pt x="1490" y="359"/>
                    <a:pt x="1530" y="379"/>
                  </a:cubicBezTo>
                  <a:lnTo>
                    <a:pt x="1708" y="140"/>
                  </a:lnTo>
                  <a:cubicBezTo>
                    <a:pt x="1619" y="121"/>
                    <a:pt x="1540" y="111"/>
                    <a:pt x="1470" y="101"/>
                  </a:cubicBezTo>
                  <a:lnTo>
                    <a:pt x="1252" y="91"/>
                  </a:lnTo>
                  <a:cubicBezTo>
                    <a:pt x="1113" y="81"/>
                    <a:pt x="984" y="81"/>
                    <a:pt x="854" y="71"/>
                  </a:cubicBezTo>
                  <a:cubicBezTo>
                    <a:pt x="726" y="71"/>
                    <a:pt x="596" y="51"/>
                    <a:pt x="457" y="32"/>
                  </a:cubicBezTo>
                  <a:cubicBezTo>
                    <a:pt x="388" y="21"/>
                    <a:pt x="318" y="12"/>
                    <a:pt x="249" y="12"/>
                  </a:cubicBezTo>
                  <a:cubicBezTo>
                    <a:pt x="209" y="6"/>
                    <a:pt x="159" y="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5489525" y="342375"/>
              <a:ext cx="37500" cy="51150"/>
            </a:xfrm>
            <a:custGeom>
              <a:avLst/>
              <a:gdLst/>
              <a:ahLst/>
              <a:cxnLst/>
              <a:rect l="l" t="t" r="r" b="b"/>
              <a:pathLst>
                <a:path w="1500" h="2046" extrusionOk="0">
                  <a:moveTo>
                    <a:pt x="934" y="239"/>
                  </a:moveTo>
                  <a:lnTo>
                    <a:pt x="944" y="258"/>
                  </a:lnTo>
                  <a:cubicBezTo>
                    <a:pt x="964" y="278"/>
                    <a:pt x="973" y="308"/>
                    <a:pt x="984" y="348"/>
                  </a:cubicBezTo>
                  <a:lnTo>
                    <a:pt x="1013" y="408"/>
                  </a:lnTo>
                  <a:cubicBezTo>
                    <a:pt x="1023" y="437"/>
                    <a:pt x="1023" y="467"/>
                    <a:pt x="1033" y="497"/>
                  </a:cubicBezTo>
                  <a:cubicBezTo>
                    <a:pt x="1063" y="606"/>
                    <a:pt x="1092" y="725"/>
                    <a:pt x="1112" y="845"/>
                  </a:cubicBezTo>
                  <a:cubicBezTo>
                    <a:pt x="1162" y="1083"/>
                    <a:pt x="1231" y="1291"/>
                    <a:pt x="1281" y="1520"/>
                  </a:cubicBezTo>
                  <a:lnTo>
                    <a:pt x="1341" y="1798"/>
                  </a:lnTo>
                  <a:cubicBezTo>
                    <a:pt x="1341" y="1807"/>
                    <a:pt x="1351" y="1827"/>
                    <a:pt x="1341" y="1827"/>
                  </a:cubicBezTo>
                  <a:lnTo>
                    <a:pt x="1311" y="1827"/>
                  </a:lnTo>
                  <a:lnTo>
                    <a:pt x="1212" y="1818"/>
                  </a:lnTo>
                  <a:lnTo>
                    <a:pt x="934" y="1778"/>
                  </a:lnTo>
                  <a:lnTo>
                    <a:pt x="785" y="1758"/>
                  </a:lnTo>
                  <a:lnTo>
                    <a:pt x="646" y="1758"/>
                  </a:lnTo>
                  <a:cubicBezTo>
                    <a:pt x="525" y="1758"/>
                    <a:pt x="404" y="1762"/>
                    <a:pt x="284" y="1773"/>
                  </a:cubicBezTo>
                  <a:lnTo>
                    <a:pt x="284" y="1773"/>
                  </a:lnTo>
                  <a:cubicBezTo>
                    <a:pt x="324" y="1643"/>
                    <a:pt x="369" y="1514"/>
                    <a:pt x="417" y="1381"/>
                  </a:cubicBezTo>
                  <a:lnTo>
                    <a:pt x="536" y="1053"/>
                  </a:lnTo>
                  <a:lnTo>
                    <a:pt x="675" y="735"/>
                  </a:lnTo>
                  <a:lnTo>
                    <a:pt x="834" y="408"/>
                  </a:lnTo>
                  <a:lnTo>
                    <a:pt x="894" y="298"/>
                  </a:lnTo>
                  <a:lnTo>
                    <a:pt x="914" y="258"/>
                  </a:lnTo>
                  <a:lnTo>
                    <a:pt x="934" y="239"/>
                  </a:lnTo>
                  <a:close/>
                  <a:moveTo>
                    <a:pt x="934" y="0"/>
                  </a:moveTo>
                  <a:cubicBezTo>
                    <a:pt x="924" y="11"/>
                    <a:pt x="914" y="30"/>
                    <a:pt x="904" y="50"/>
                  </a:cubicBezTo>
                  <a:lnTo>
                    <a:pt x="834" y="159"/>
                  </a:lnTo>
                  <a:lnTo>
                    <a:pt x="725" y="348"/>
                  </a:lnTo>
                  <a:lnTo>
                    <a:pt x="556" y="666"/>
                  </a:lnTo>
                  <a:lnTo>
                    <a:pt x="397" y="973"/>
                  </a:lnTo>
                  <a:lnTo>
                    <a:pt x="258" y="1291"/>
                  </a:lnTo>
                  <a:cubicBezTo>
                    <a:pt x="169" y="1500"/>
                    <a:pt x="80" y="1708"/>
                    <a:pt x="0" y="1917"/>
                  </a:cubicBezTo>
                  <a:lnTo>
                    <a:pt x="101" y="1969"/>
                  </a:lnTo>
                  <a:lnTo>
                    <a:pt x="101" y="1969"/>
                  </a:lnTo>
                  <a:lnTo>
                    <a:pt x="110" y="2046"/>
                  </a:lnTo>
                  <a:cubicBezTo>
                    <a:pt x="142" y="2038"/>
                    <a:pt x="174" y="2031"/>
                    <a:pt x="206" y="2024"/>
                  </a:cubicBezTo>
                  <a:lnTo>
                    <a:pt x="206" y="2024"/>
                  </a:lnTo>
                  <a:lnTo>
                    <a:pt x="209" y="2026"/>
                  </a:lnTo>
                  <a:cubicBezTo>
                    <a:pt x="209" y="2025"/>
                    <a:pt x="210" y="2024"/>
                    <a:pt x="210" y="2024"/>
                  </a:cubicBezTo>
                  <a:lnTo>
                    <a:pt x="210" y="2024"/>
                  </a:lnTo>
                  <a:cubicBezTo>
                    <a:pt x="348" y="1995"/>
                    <a:pt x="494" y="1973"/>
                    <a:pt x="646" y="1957"/>
                  </a:cubicBezTo>
                  <a:cubicBezTo>
                    <a:pt x="691" y="1947"/>
                    <a:pt x="737" y="1944"/>
                    <a:pt x="783" y="1944"/>
                  </a:cubicBezTo>
                  <a:cubicBezTo>
                    <a:pt x="826" y="1944"/>
                    <a:pt x="870" y="1946"/>
                    <a:pt x="914" y="1946"/>
                  </a:cubicBezTo>
                  <a:lnTo>
                    <a:pt x="1192" y="1966"/>
                  </a:lnTo>
                  <a:lnTo>
                    <a:pt x="1381" y="1977"/>
                  </a:lnTo>
                  <a:lnTo>
                    <a:pt x="1480" y="1986"/>
                  </a:lnTo>
                  <a:lnTo>
                    <a:pt x="1490" y="1986"/>
                  </a:lnTo>
                  <a:cubicBezTo>
                    <a:pt x="1500" y="1977"/>
                    <a:pt x="1490" y="1977"/>
                    <a:pt x="1490" y="1966"/>
                  </a:cubicBezTo>
                  <a:lnTo>
                    <a:pt x="1490" y="1937"/>
                  </a:lnTo>
                  <a:lnTo>
                    <a:pt x="1470" y="1877"/>
                  </a:lnTo>
                  <a:lnTo>
                    <a:pt x="1430" y="1679"/>
                  </a:lnTo>
                  <a:cubicBezTo>
                    <a:pt x="1410" y="1579"/>
                    <a:pt x="1381" y="1480"/>
                    <a:pt x="1381" y="1480"/>
                  </a:cubicBezTo>
                  <a:cubicBezTo>
                    <a:pt x="1331" y="1262"/>
                    <a:pt x="1251" y="1033"/>
                    <a:pt x="1212" y="814"/>
                  </a:cubicBezTo>
                  <a:cubicBezTo>
                    <a:pt x="1192" y="695"/>
                    <a:pt x="1162" y="586"/>
                    <a:pt x="1132" y="467"/>
                  </a:cubicBezTo>
                  <a:cubicBezTo>
                    <a:pt x="1132" y="437"/>
                    <a:pt x="1123" y="408"/>
                    <a:pt x="1112" y="378"/>
                  </a:cubicBezTo>
                  <a:lnTo>
                    <a:pt x="1083" y="269"/>
                  </a:lnTo>
                  <a:cubicBezTo>
                    <a:pt x="1043" y="199"/>
                    <a:pt x="1013" y="119"/>
                    <a:pt x="964" y="50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5584600" y="309600"/>
              <a:ext cx="118175" cy="69300"/>
            </a:xfrm>
            <a:custGeom>
              <a:avLst/>
              <a:gdLst/>
              <a:ahLst/>
              <a:cxnLst/>
              <a:rect l="l" t="t" r="r" b="b"/>
              <a:pathLst>
                <a:path w="4727" h="2772" extrusionOk="0">
                  <a:moveTo>
                    <a:pt x="4508" y="1"/>
                  </a:moveTo>
                  <a:cubicBezTo>
                    <a:pt x="4101" y="259"/>
                    <a:pt x="3684" y="507"/>
                    <a:pt x="3306" y="795"/>
                  </a:cubicBezTo>
                  <a:cubicBezTo>
                    <a:pt x="3118" y="934"/>
                    <a:pt x="2929" y="1073"/>
                    <a:pt x="2741" y="1222"/>
                  </a:cubicBezTo>
                  <a:cubicBezTo>
                    <a:pt x="2741" y="1222"/>
                    <a:pt x="2611" y="1341"/>
                    <a:pt x="2472" y="1461"/>
                  </a:cubicBezTo>
                  <a:cubicBezTo>
                    <a:pt x="2344" y="1580"/>
                    <a:pt x="2205" y="1699"/>
                    <a:pt x="2205" y="1699"/>
                  </a:cubicBezTo>
                  <a:cubicBezTo>
                    <a:pt x="2125" y="1778"/>
                    <a:pt x="2026" y="1858"/>
                    <a:pt x="1947" y="1947"/>
                  </a:cubicBezTo>
                  <a:lnTo>
                    <a:pt x="1708" y="2205"/>
                  </a:lnTo>
                  <a:lnTo>
                    <a:pt x="1480" y="2473"/>
                  </a:lnTo>
                  <a:lnTo>
                    <a:pt x="1380" y="2582"/>
                  </a:lnTo>
                  <a:lnTo>
                    <a:pt x="1371" y="2592"/>
                  </a:lnTo>
                  <a:cubicBezTo>
                    <a:pt x="1360" y="2592"/>
                    <a:pt x="1351" y="2592"/>
                    <a:pt x="1351" y="2582"/>
                  </a:cubicBezTo>
                  <a:lnTo>
                    <a:pt x="1311" y="2562"/>
                  </a:lnTo>
                  <a:lnTo>
                    <a:pt x="1013" y="2384"/>
                  </a:lnTo>
                  <a:cubicBezTo>
                    <a:pt x="914" y="2324"/>
                    <a:pt x="815" y="2264"/>
                    <a:pt x="715" y="2225"/>
                  </a:cubicBezTo>
                  <a:lnTo>
                    <a:pt x="89" y="1927"/>
                  </a:lnTo>
                  <a:lnTo>
                    <a:pt x="0" y="2165"/>
                  </a:lnTo>
                  <a:lnTo>
                    <a:pt x="626" y="2403"/>
                  </a:lnTo>
                  <a:cubicBezTo>
                    <a:pt x="725" y="2434"/>
                    <a:pt x="835" y="2483"/>
                    <a:pt x="934" y="2533"/>
                  </a:cubicBezTo>
                  <a:lnTo>
                    <a:pt x="1232" y="2692"/>
                  </a:lnTo>
                  <a:lnTo>
                    <a:pt x="1341" y="2741"/>
                  </a:lnTo>
                  <a:cubicBezTo>
                    <a:pt x="1360" y="2751"/>
                    <a:pt x="1380" y="2771"/>
                    <a:pt x="1400" y="2771"/>
                  </a:cubicBezTo>
                  <a:lnTo>
                    <a:pt x="1440" y="2712"/>
                  </a:lnTo>
                  <a:lnTo>
                    <a:pt x="1579" y="2553"/>
                  </a:lnTo>
                  <a:lnTo>
                    <a:pt x="1808" y="2284"/>
                  </a:lnTo>
                  <a:lnTo>
                    <a:pt x="2036" y="2017"/>
                  </a:lnTo>
                  <a:cubicBezTo>
                    <a:pt x="2115" y="1937"/>
                    <a:pt x="2205" y="1858"/>
                    <a:pt x="2294" y="1778"/>
                  </a:cubicBezTo>
                  <a:cubicBezTo>
                    <a:pt x="2294" y="1778"/>
                    <a:pt x="2423" y="1659"/>
                    <a:pt x="2562" y="1550"/>
                  </a:cubicBezTo>
                  <a:cubicBezTo>
                    <a:pt x="2701" y="1441"/>
                    <a:pt x="2830" y="1322"/>
                    <a:pt x="2830" y="1322"/>
                  </a:cubicBezTo>
                  <a:cubicBezTo>
                    <a:pt x="3019" y="1183"/>
                    <a:pt x="3227" y="1063"/>
                    <a:pt x="3426" y="934"/>
                  </a:cubicBezTo>
                  <a:cubicBezTo>
                    <a:pt x="3823" y="676"/>
                    <a:pt x="4280" y="468"/>
                    <a:pt x="4727" y="279"/>
                  </a:cubicBezTo>
                  <a:lnTo>
                    <a:pt x="450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5675950" y="335675"/>
              <a:ext cx="56625" cy="123875"/>
            </a:xfrm>
            <a:custGeom>
              <a:avLst/>
              <a:gdLst/>
              <a:ahLst/>
              <a:cxnLst/>
              <a:rect l="l" t="t" r="r" b="b"/>
              <a:pathLst>
                <a:path w="2265" h="4955" extrusionOk="0">
                  <a:moveTo>
                    <a:pt x="1956" y="1"/>
                  </a:moveTo>
                  <a:cubicBezTo>
                    <a:pt x="1847" y="457"/>
                    <a:pt x="1698" y="943"/>
                    <a:pt x="1510" y="1380"/>
                  </a:cubicBezTo>
                  <a:cubicBezTo>
                    <a:pt x="1410" y="1599"/>
                    <a:pt x="1311" y="1817"/>
                    <a:pt x="1201" y="2026"/>
                  </a:cubicBezTo>
                  <a:cubicBezTo>
                    <a:pt x="1201" y="2026"/>
                    <a:pt x="1112" y="2185"/>
                    <a:pt x="1023" y="2333"/>
                  </a:cubicBezTo>
                  <a:cubicBezTo>
                    <a:pt x="923" y="2483"/>
                    <a:pt x="834" y="2631"/>
                    <a:pt x="834" y="2631"/>
                  </a:cubicBezTo>
                  <a:cubicBezTo>
                    <a:pt x="765" y="2731"/>
                    <a:pt x="705" y="2830"/>
                    <a:pt x="636" y="2920"/>
                  </a:cubicBezTo>
                  <a:lnTo>
                    <a:pt x="407" y="3187"/>
                  </a:lnTo>
                  <a:lnTo>
                    <a:pt x="179" y="3446"/>
                  </a:lnTo>
                  <a:lnTo>
                    <a:pt x="50" y="3604"/>
                  </a:lnTo>
                  <a:lnTo>
                    <a:pt x="0" y="3654"/>
                  </a:lnTo>
                  <a:cubicBezTo>
                    <a:pt x="0" y="3674"/>
                    <a:pt x="20" y="3684"/>
                    <a:pt x="30" y="3704"/>
                  </a:cubicBezTo>
                  <a:lnTo>
                    <a:pt x="100" y="3803"/>
                  </a:lnTo>
                  <a:cubicBezTo>
                    <a:pt x="228" y="3992"/>
                    <a:pt x="347" y="4180"/>
                    <a:pt x="477" y="4369"/>
                  </a:cubicBezTo>
                  <a:cubicBezTo>
                    <a:pt x="596" y="4558"/>
                    <a:pt x="685" y="4766"/>
                    <a:pt x="795" y="4955"/>
                  </a:cubicBezTo>
                  <a:lnTo>
                    <a:pt x="1013" y="4826"/>
                  </a:lnTo>
                  <a:cubicBezTo>
                    <a:pt x="884" y="4637"/>
                    <a:pt x="775" y="4438"/>
                    <a:pt x="636" y="4260"/>
                  </a:cubicBezTo>
                  <a:cubicBezTo>
                    <a:pt x="497" y="4071"/>
                    <a:pt x="358" y="3893"/>
                    <a:pt x="208" y="3714"/>
                  </a:cubicBezTo>
                  <a:lnTo>
                    <a:pt x="179" y="3674"/>
                  </a:lnTo>
                  <a:lnTo>
                    <a:pt x="169" y="3664"/>
                  </a:lnTo>
                  <a:lnTo>
                    <a:pt x="189" y="3644"/>
                  </a:lnTo>
                  <a:lnTo>
                    <a:pt x="278" y="3535"/>
                  </a:lnTo>
                  <a:lnTo>
                    <a:pt x="506" y="3257"/>
                  </a:lnTo>
                  <a:lnTo>
                    <a:pt x="725" y="2989"/>
                  </a:lnTo>
                  <a:cubicBezTo>
                    <a:pt x="804" y="2900"/>
                    <a:pt x="864" y="2790"/>
                    <a:pt x="934" y="2701"/>
                  </a:cubicBezTo>
                  <a:cubicBezTo>
                    <a:pt x="934" y="2701"/>
                    <a:pt x="1023" y="2552"/>
                    <a:pt x="1122" y="2403"/>
                  </a:cubicBezTo>
                  <a:cubicBezTo>
                    <a:pt x="1221" y="2254"/>
                    <a:pt x="1311" y="2106"/>
                    <a:pt x="1311" y="2106"/>
                  </a:cubicBezTo>
                  <a:cubicBezTo>
                    <a:pt x="1430" y="1897"/>
                    <a:pt x="1549" y="1688"/>
                    <a:pt x="1658" y="1480"/>
                  </a:cubicBezTo>
                  <a:cubicBezTo>
                    <a:pt x="1887" y="1053"/>
                    <a:pt x="2066" y="606"/>
                    <a:pt x="2264" y="169"/>
                  </a:cubicBezTo>
                  <a:cubicBezTo>
                    <a:pt x="2264" y="169"/>
                    <a:pt x="2194" y="120"/>
                    <a:pt x="2115" y="80"/>
                  </a:cubicBezTo>
                  <a:lnTo>
                    <a:pt x="19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5558775" y="419325"/>
              <a:ext cx="85650" cy="74975"/>
            </a:xfrm>
            <a:custGeom>
              <a:avLst/>
              <a:gdLst/>
              <a:ahLst/>
              <a:cxnLst/>
              <a:rect l="l" t="t" r="r" b="b"/>
              <a:pathLst>
                <a:path w="3426" h="2999" extrusionOk="0">
                  <a:moveTo>
                    <a:pt x="100" y="0"/>
                  </a:moveTo>
                  <a:lnTo>
                    <a:pt x="1" y="239"/>
                  </a:lnTo>
                  <a:cubicBezTo>
                    <a:pt x="169" y="308"/>
                    <a:pt x="328" y="368"/>
                    <a:pt x="497" y="437"/>
                  </a:cubicBezTo>
                  <a:cubicBezTo>
                    <a:pt x="656" y="507"/>
                    <a:pt x="815" y="606"/>
                    <a:pt x="974" y="686"/>
                  </a:cubicBezTo>
                  <a:cubicBezTo>
                    <a:pt x="1142" y="765"/>
                    <a:pt x="1281" y="874"/>
                    <a:pt x="1431" y="984"/>
                  </a:cubicBezTo>
                  <a:lnTo>
                    <a:pt x="1659" y="1132"/>
                  </a:lnTo>
                  <a:cubicBezTo>
                    <a:pt x="1729" y="1192"/>
                    <a:pt x="1788" y="1262"/>
                    <a:pt x="1857" y="1321"/>
                  </a:cubicBezTo>
                  <a:lnTo>
                    <a:pt x="2066" y="1500"/>
                  </a:lnTo>
                  <a:lnTo>
                    <a:pt x="2165" y="1589"/>
                  </a:lnTo>
                  <a:cubicBezTo>
                    <a:pt x="2195" y="1619"/>
                    <a:pt x="2225" y="1659"/>
                    <a:pt x="2254" y="1688"/>
                  </a:cubicBezTo>
                  <a:lnTo>
                    <a:pt x="2612" y="2105"/>
                  </a:lnTo>
                  <a:cubicBezTo>
                    <a:pt x="2721" y="2255"/>
                    <a:pt x="2821" y="2403"/>
                    <a:pt x="2920" y="2542"/>
                  </a:cubicBezTo>
                  <a:lnTo>
                    <a:pt x="2999" y="2661"/>
                  </a:lnTo>
                  <a:lnTo>
                    <a:pt x="3059" y="2780"/>
                  </a:lnTo>
                  <a:cubicBezTo>
                    <a:pt x="3079" y="2820"/>
                    <a:pt x="3108" y="2860"/>
                    <a:pt x="3128" y="2900"/>
                  </a:cubicBezTo>
                  <a:lnTo>
                    <a:pt x="3198" y="2999"/>
                  </a:lnTo>
                  <a:lnTo>
                    <a:pt x="3426" y="2860"/>
                  </a:lnTo>
                  <a:lnTo>
                    <a:pt x="3337" y="2751"/>
                  </a:lnTo>
                  <a:cubicBezTo>
                    <a:pt x="3307" y="2721"/>
                    <a:pt x="3277" y="2681"/>
                    <a:pt x="3247" y="2652"/>
                  </a:cubicBezTo>
                  <a:cubicBezTo>
                    <a:pt x="3247" y="2652"/>
                    <a:pt x="3218" y="2592"/>
                    <a:pt x="3178" y="2533"/>
                  </a:cubicBezTo>
                  <a:cubicBezTo>
                    <a:pt x="3128" y="2483"/>
                    <a:pt x="3088" y="2433"/>
                    <a:pt x="3088" y="2433"/>
                  </a:cubicBezTo>
                  <a:cubicBezTo>
                    <a:pt x="2960" y="2294"/>
                    <a:pt x="2850" y="2145"/>
                    <a:pt x="2731" y="2006"/>
                  </a:cubicBezTo>
                  <a:cubicBezTo>
                    <a:pt x="2602" y="1877"/>
                    <a:pt x="2463" y="1748"/>
                    <a:pt x="2344" y="1609"/>
                  </a:cubicBezTo>
                  <a:cubicBezTo>
                    <a:pt x="2304" y="1579"/>
                    <a:pt x="2274" y="1540"/>
                    <a:pt x="2245" y="1509"/>
                  </a:cubicBezTo>
                  <a:lnTo>
                    <a:pt x="2135" y="1420"/>
                  </a:lnTo>
                  <a:lnTo>
                    <a:pt x="1927" y="1231"/>
                  </a:lnTo>
                  <a:cubicBezTo>
                    <a:pt x="1857" y="1172"/>
                    <a:pt x="1798" y="1103"/>
                    <a:pt x="1729" y="1053"/>
                  </a:cubicBezTo>
                  <a:lnTo>
                    <a:pt x="1500" y="884"/>
                  </a:lnTo>
                  <a:cubicBezTo>
                    <a:pt x="1351" y="775"/>
                    <a:pt x="1212" y="646"/>
                    <a:pt x="1053" y="556"/>
                  </a:cubicBezTo>
                  <a:cubicBezTo>
                    <a:pt x="894" y="467"/>
                    <a:pt x="745" y="348"/>
                    <a:pt x="586" y="258"/>
                  </a:cubicBezTo>
                  <a:cubicBezTo>
                    <a:pt x="427" y="179"/>
                    <a:pt x="259" y="9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5549350" y="442150"/>
              <a:ext cx="74225" cy="65075"/>
            </a:xfrm>
            <a:custGeom>
              <a:avLst/>
              <a:gdLst/>
              <a:ahLst/>
              <a:cxnLst/>
              <a:rect l="l" t="t" r="r" b="b"/>
              <a:pathLst>
                <a:path w="2969" h="2603" extrusionOk="0">
                  <a:moveTo>
                    <a:pt x="100" y="1"/>
                  </a:moveTo>
                  <a:lnTo>
                    <a:pt x="1" y="229"/>
                  </a:lnTo>
                  <a:cubicBezTo>
                    <a:pt x="140" y="289"/>
                    <a:pt x="279" y="349"/>
                    <a:pt x="427" y="398"/>
                  </a:cubicBezTo>
                  <a:cubicBezTo>
                    <a:pt x="566" y="457"/>
                    <a:pt x="696" y="547"/>
                    <a:pt x="835" y="607"/>
                  </a:cubicBezTo>
                  <a:cubicBezTo>
                    <a:pt x="974" y="676"/>
                    <a:pt x="1093" y="775"/>
                    <a:pt x="1221" y="865"/>
                  </a:cubicBezTo>
                  <a:lnTo>
                    <a:pt x="1420" y="994"/>
                  </a:lnTo>
                  <a:cubicBezTo>
                    <a:pt x="1480" y="1044"/>
                    <a:pt x="1539" y="1103"/>
                    <a:pt x="1589" y="1152"/>
                  </a:cubicBezTo>
                  <a:lnTo>
                    <a:pt x="1768" y="1311"/>
                  </a:lnTo>
                  <a:lnTo>
                    <a:pt x="1857" y="1381"/>
                  </a:lnTo>
                  <a:cubicBezTo>
                    <a:pt x="1887" y="1411"/>
                    <a:pt x="1907" y="1441"/>
                    <a:pt x="1936" y="1470"/>
                  </a:cubicBezTo>
                  <a:lnTo>
                    <a:pt x="2245" y="1828"/>
                  </a:lnTo>
                  <a:cubicBezTo>
                    <a:pt x="2324" y="1957"/>
                    <a:pt x="2413" y="2086"/>
                    <a:pt x="2503" y="2215"/>
                  </a:cubicBezTo>
                  <a:cubicBezTo>
                    <a:pt x="2503" y="2215"/>
                    <a:pt x="2532" y="2255"/>
                    <a:pt x="2562" y="2304"/>
                  </a:cubicBezTo>
                  <a:cubicBezTo>
                    <a:pt x="2592" y="2354"/>
                    <a:pt x="2622" y="2414"/>
                    <a:pt x="2622" y="2414"/>
                  </a:cubicBezTo>
                  <a:cubicBezTo>
                    <a:pt x="2631" y="2443"/>
                    <a:pt x="2662" y="2473"/>
                    <a:pt x="2681" y="2513"/>
                  </a:cubicBezTo>
                  <a:lnTo>
                    <a:pt x="2741" y="2602"/>
                  </a:lnTo>
                  <a:lnTo>
                    <a:pt x="2969" y="2463"/>
                  </a:lnTo>
                  <a:lnTo>
                    <a:pt x="2880" y="2364"/>
                  </a:lnTo>
                  <a:cubicBezTo>
                    <a:pt x="2860" y="2344"/>
                    <a:pt x="2830" y="2315"/>
                    <a:pt x="2810" y="2275"/>
                  </a:cubicBezTo>
                  <a:cubicBezTo>
                    <a:pt x="2810" y="2275"/>
                    <a:pt x="2770" y="2235"/>
                    <a:pt x="2741" y="2185"/>
                  </a:cubicBezTo>
                  <a:cubicBezTo>
                    <a:pt x="2701" y="2136"/>
                    <a:pt x="2662" y="2096"/>
                    <a:pt x="2662" y="2096"/>
                  </a:cubicBezTo>
                  <a:cubicBezTo>
                    <a:pt x="2552" y="1977"/>
                    <a:pt x="2453" y="1848"/>
                    <a:pt x="2353" y="1728"/>
                  </a:cubicBezTo>
                  <a:cubicBezTo>
                    <a:pt x="2245" y="1620"/>
                    <a:pt x="2125" y="1510"/>
                    <a:pt x="2016" y="1391"/>
                  </a:cubicBezTo>
                  <a:cubicBezTo>
                    <a:pt x="1986" y="1361"/>
                    <a:pt x="1967" y="1331"/>
                    <a:pt x="1936" y="1302"/>
                  </a:cubicBezTo>
                  <a:lnTo>
                    <a:pt x="1847" y="1222"/>
                  </a:lnTo>
                  <a:lnTo>
                    <a:pt x="1669" y="1064"/>
                  </a:lnTo>
                  <a:cubicBezTo>
                    <a:pt x="1609" y="1013"/>
                    <a:pt x="1549" y="954"/>
                    <a:pt x="1490" y="905"/>
                  </a:cubicBezTo>
                  <a:lnTo>
                    <a:pt x="1291" y="766"/>
                  </a:lnTo>
                  <a:cubicBezTo>
                    <a:pt x="1172" y="676"/>
                    <a:pt x="1053" y="557"/>
                    <a:pt x="914" y="488"/>
                  </a:cubicBezTo>
                  <a:cubicBezTo>
                    <a:pt x="775" y="398"/>
                    <a:pt x="656" y="299"/>
                    <a:pt x="517" y="219"/>
                  </a:cubicBezTo>
                  <a:cubicBezTo>
                    <a:pt x="378" y="150"/>
                    <a:pt x="239" y="8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5698525" y="309375"/>
              <a:ext cx="33775" cy="30050"/>
            </a:xfrm>
            <a:custGeom>
              <a:avLst/>
              <a:gdLst/>
              <a:ahLst/>
              <a:cxnLst/>
              <a:rect l="l" t="t" r="r" b="b"/>
              <a:pathLst>
                <a:path w="1351" h="1202" extrusionOk="0">
                  <a:moveTo>
                    <a:pt x="31" y="0"/>
                  </a:moveTo>
                  <a:lnTo>
                    <a:pt x="1" y="268"/>
                  </a:lnTo>
                  <a:cubicBezTo>
                    <a:pt x="40" y="298"/>
                    <a:pt x="80" y="298"/>
                    <a:pt x="130" y="318"/>
                  </a:cubicBezTo>
                  <a:cubicBezTo>
                    <a:pt x="190" y="347"/>
                    <a:pt x="249" y="367"/>
                    <a:pt x="298" y="407"/>
                  </a:cubicBezTo>
                  <a:cubicBezTo>
                    <a:pt x="398" y="477"/>
                    <a:pt x="507" y="566"/>
                    <a:pt x="607" y="655"/>
                  </a:cubicBezTo>
                  <a:cubicBezTo>
                    <a:pt x="715" y="735"/>
                    <a:pt x="805" y="824"/>
                    <a:pt x="894" y="914"/>
                  </a:cubicBezTo>
                  <a:cubicBezTo>
                    <a:pt x="934" y="963"/>
                    <a:pt x="964" y="1013"/>
                    <a:pt x="1004" y="1062"/>
                  </a:cubicBezTo>
                  <a:cubicBezTo>
                    <a:pt x="1033" y="1112"/>
                    <a:pt x="1043" y="1152"/>
                    <a:pt x="1063" y="1201"/>
                  </a:cubicBezTo>
                  <a:lnTo>
                    <a:pt x="1351" y="1102"/>
                  </a:lnTo>
                  <a:cubicBezTo>
                    <a:pt x="1291" y="1042"/>
                    <a:pt x="1232" y="983"/>
                    <a:pt x="1172" y="933"/>
                  </a:cubicBezTo>
                  <a:lnTo>
                    <a:pt x="1004" y="804"/>
                  </a:lnTo>
                  <a:cubicBezTo>
                    <a:pt x="894" y="724"/>
                    <a:pt x="775" y="645"/>
                    <a:pt x="676" y="556"/>
                  </a:cubicBezTo>
                  <a:cubicBezTo>
                    <a:pt x="587" y="477"/>
                    <a:pt x="487" y="377"/>
                    <a:pt x="398" y="288"/>
                  </a:cubicBezTo>
                  <a:cubicBezTo>
                    <a:pt x="348" y="228"/>
                    <a:pt x="289" y="188"/>
                    <a:pt x="239" y="139"/>
                  </a:cubicBezTo>
                  <a:cubicBezTo>
                    <a:pt x="179" y="99"/>
                    <a:pt x="110" y="29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5603475" y="400225"/>
              <a:ext cx="46925" cy="48400"/>
            </a:xfrm>
            <a:custGeom>
              <a:avLst/>
              <a:gdLst/>
              <a:ahLst/>
              <a:cxnLst/>
              <a:rect l="l" t="t" r="r" b="b"/>
              <a:pathLst>
                <a:path w="1877" h="1936" extrusionOk="0">
                  <a:moveTo>
                    <a:pt x="1737" y="188"/>
                  </a:moveTo>
                  <a:lnTo>
                    <a:pt x="1737" y="208"/>
                  </a:lnTo>
                  <a:cubicBezTo>
                    <a:pt x="1737" y="248"/>
                    <a:pt x="1728" y="278"/>
                    <a:pt x="1717" y="308"/>
                  </a:cubicBezTo>
                  <a:lnTo>
                    <a:pt x="1698" y="377"/>
                  </a:lnTo>
                  <a:cubicBezTo>
                    <a:pt x="1698" y="407"/>
                    <a:pt x="1678" y="427"/>
                    <a:pt x="1668" y="457"/>
                  </a:cubicBezTo>
                  <a:cubicBezTo>
                    <a:pt x="1628" y="566"/>
                    <a:pt x="1578" y="675"/>
                    <a:pt x="1539" y="784"/>
                  </a:cubicBezTo>
                  <a:cubicBezTo>
                    <a:pt x="1439" y="1003"/>
                    <a:pt x="1370" y="1211"/>
                    <a:pt x="1281" y="1420"/>
                  </a:cubicBezTo>
                  <a:cubicBezTo>
                    <a:pt x="1281" y="1420"/>
                    <a:pt x="1251" y="1489"/>
                    <a:pt x="1221" y="1549"/>
                  </a:cubicBezTo>
                  <a:lnTo>
                    <a:pt x="1161" y="1688"/>
                  </a:lnTo>
                  <a:cubicBezTo>
                    <a:pt x="1152" y="1698"/>
                    <a:pt x="1152" y="1717"/>
                    <a:pt x="1142" y="1717"/>
                  </a:cubicBezTo>
                  <a:lnTo>
                    <a:pt x="1112" y="1688"/>
                  </a:lnTo>
                  <a:cubicBezTo>
                    <a:pt x="1122" y="1688"/>
                    <a:pt x="1053" y="1618"/>
                    <a:pt x="1053" y="1618"/>
                  </a:cubicBezTo>
                  <a:cubicBezTo>
                    <a:pt x="903" y="1489"/>
                    <a:pt x="764" y="1370"/>
                    <a:pt x="616" y="1251"/>
                  </a:cubicBezTo>
                  <a:lnTo>
                    <a:pt x="506" y="1161"/>
                  </a:lnTo>
                  <a:lnTo>
                    <a:pt x="387" y="1082"/>
                  </a:lnTo>
                  <a:cubicBezTo>
                    <a:pt x="365" y="1070"/>
                    <a:pt x="343" y="1058"/>
                    <a:pt x="322" y="1047"/>
                  </a:cubicBezTo>
                  <a:lnTo>
                    <a:pt x="322" y="1047"/>
                  </a:lnTo>
                  <a:cubicBezTo>
                    <a:pt x="432" y="963"/>
                    <a:pt x="545" y="879"/>
                    <a:pt x="665" y="794"/>
                  </a:cubicBezTo>
                  <a:lnTo>
                    <a:pt x="953" y="605"/>
                  </a:lnTo>
                  <a:lnTo>
                    <a:pt x="1251" y="437"/>
                  </a:lnTo>
                  <a:lnTo>
                    <a:pt x="1559" y="278"/>
                  </a:lnTo>
                  <a:lnTo>
                    <a:pt x="1668" y="219"/>
                  </a:lnTo>
                  <a:lnTo>
                    <a:pt x="1717" y="199"/>
                  </a:lnTo>
                  <a:lnTo>
                    <a:pt x="1737" y="188"/>
                  </a:lnTo>
                  <a:close/>
                  <a:moveTo>
                    <a:pt x="1876" y="0"/>
                  </a:moveTo>
                  <a:cubicBezTo>
                    <a:pt x="1867" y="10"/>
                    <a:pt x="1847" y="20"/>
                    <a:pt x="1827" y="20"/>
                  </a:cubicBezTo>
                  <a:lnTo>
                    <a:pt x="1717" y="69"/>
                  </a:lnTo>
                  <a:lnTo>
                    <a:pt x="1509" y="159"/>
                  </a:lnTo>
                  <a:lnTo>
                    <a:pt x="1201" y="298"/>
                  </a:lnTo>
                  <a:lnTo>
                    <a:pt x="883" y="457"/>
                  </a:lnTo>
                  <a:lnTo>
                    <a:pt x="586" y="636"/>
                  </a:lnTo>
                  <a:cubicBezTo>
                    <a:pt x="377" y="755"/>
                    <a:pt x="188" y="883"/>
                    <a:pt x="0" y="1013"/>
                  </a:cubicBezTo>
                  <a:lnTo>
                    <a:pt x="47" y="1099"/>
                  </a:lnTo>
                  <a:lnTo>
                    <a:pt x="10" y="1172"/>
                  </a:lnTo>
                  <a:cubicBezTo>
                    <a:pt x="42" y="1182"/>
                    <a:pt x="74" y="1193"/>
                    <a:pt x="105" y="1205"/>
                  </a:cubicBezTo>
                  <a:lnTo>
                    <a:pt x="105" y="1205"/>
                  </a:lnTo>
                  <a:lnTo>
                    <a:pt x="109" y="1211"/>
                  </a:lnTo>
                  <a:cubicBezTo>
                    <a:pt x="110" y="1210"/>
                    <a:pt x="112" y="1209"/>
                    <a:pt x="113" y="1208"/>
                  </a:cubicBezTo>
                  <a:lnTo>
                    <a:pt x="113" y="1208"/>
                  </a:lnTo>
                  <a:cubicBezTo>
                    <a:pt x="416" y="1327"/>
                    <a:pt x="675" y="1531"/>
                    <a:pt x="943" y="1728"/>
                  </a:cubicBezTo>
                  <a:cubicBezTo>
                    <a:pt x="953" y="1728"/>
                    <a:pt x="1082" y="1847"/>
                    <a:pt x="1082" y="1847"/>
                  </a:cubicBezTo>
                  <a:lnTo>
                    <a:pt x="1152" y="1926"/>
                  </a:lnTo>
                  <a:lnTo>
                    <a:pt x="1161" y="1936"/>
                  </a:lnTo>
                  <a:cubicBezTo>
                    <a:pt x="1172" y="1936"/>
                    <a:pt x="1172" y="1926"/>
                    <a:pt x="1172" y="1916"/>
                  </a:cubicBezTo>
                  <a:lnTo>
                    <a:pt x="1181" y="1887"/>
                  </a:lnTo>
                  <a:lnTo>
                    <a:pt x="1211" y="1827"/>
                  </a:lnTo>
                  <a:cubicBezTo>
                    <a:pt x="1211" y="1827"/>
                    <a:pt x="1251" y="1737"/>
                    <a:pt x="1300" y="1648"/>
                  </a:cubicBezTo>
                  <a:lnTo>
                    <a:pt x="1380" y="1450"/>
                  </a:lnTo>
                  <a:cubicBezTo>
                    <a:pt x="1470" y="1241"/>
                    <a:pt x="1539" y="1022"/>
                    <a:pt x="1628" y="814"/>
                  </a:cubicBezTo>
                  <a:cubicBezTo>
                    <a:pt x="1678" y="705"/>
                    <a:pt x="1728" y="605"/>
                    <a:pt x="1777" y="486"/>
                  </a:cubicBezTo>
                  <a:cubicBezTo>
                    <a:pt x="1787" y="466"/>
                    <a:pt x="1797" y="437"/>
                    <a:pt x="1807" y="407"/>
                  </a:cubicBezTo>
                  <a:lnTo>
                    <a:pt x="1837" y="308"/>
                  </a:lnTo>
                  <a:cubicBezTo>
                    <a:pt x="1856" y="228"/>
                    <a:pt x="1867" y="149"/>
                    <a:pt x="1876" y="6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5695800" y="456325"/>
              <a:ext cx="123400" cy="36000"/>
            </a:xfrm>
            <a:custGeom>
              <a:avLst/>
              <a:gdLst/>
              <a:ahLst/>
              <a:cxnLst/>
              <a:rect l="l" t="t" r="r" b="b"/>
              <a:pathLst>
                <a:path w="4936" h="1440" extrusionOk="0">
                  <a:moveTo>
                    <a:pt x="219" y="0"/>
                  </a:moveTo>
                  <a:lnTo>
                    <a:pt x="1" y="129"/>
                  </a:lnTo>
                  <a:lnTo>
                    <a:pt x="199" y="397"/>
                  </a:lnTo>
                  <a:lnTo>
                    <a:pt x="368" y="685"/>
                  </a:lnTo>
                  <a:cubicBezTo>
                    <a:pt x="477" y="883"/>
                    <a:pt x="606" y="1072"/>
                    <a:pt x="705" y="1271"/>
                  </a:cubicBezTo>
                  <a:lnTo>
                    <a:pt x="755" y="1390"/>
                  </a:lnTo>
                  <a:cubicBezTo>
                    <a:pt x="765" y="1400"/>
                    <a:pt x="775" y="1439"/>
                    <a:pt x="785" y="1439"/>
                  </a:cubicBezTo>
                  <a:lnTo>
                    <a:pt x="855" y="1420"/>
                  </a:lnTo>
                  <a:lnTo>
                    <a:pt x="1053" y="1370"/>
                  </a:lnTo>
                  <a:lnTo>
                    <a:pt x="1391" y="1291"/>
                  </a:lnTo>
                  <a:lnTo>
                    <a:pt x="1738" y="1211"/>
                  </a:lnTo>
                  <a:cubicBezTo>
                    <a:pt x="1848" y="1181"/>
                    <a:pt x="1967" y="1181"/>
                    <a:pt x="2086" y="1161"/>
                  </a:cubicBezTo>
                  <a:cubicBezTo>
                    <a:pt x="2086" y="1161"/>
                    <a:pt x="2265" y="1152"/>
                    <a:pt x="2433" y="1142"/>
                  </a:cubicBezTo>
                  <a:cubicBezTo>
                    <a:pt x="2612" y="1122"/>
                    <a:pt x="2790" y="1112"/>
                    <a:pt x="2790" y="1112"/>
                  </a:cubicBezTo>
                  <a:cubicBezTo>
                    <a:pt x="3029" y="1112"/>
                    <a:pt x="3267" y="1122"/>
                    <a:pt x="3516" y="1142"/>
                  </a:cubicBezTo>
                  <a:cubicBezTo>
                    <a:pt x="3992" y="1161"/>
                    <a:pt x="4458" y="1271"/>
                    <a:pt x="4935" y="1380"/>
                  </a:cubicBezTo>
                  <a:lnTo>
                    <a:pt x="4926" y="1022"/>
                  </a:lnTo>
                  <a:cubicBezTo>
                    <a:pt x="4697" y="1013"/>
                    <a:pt x="4458" y="993"/>
                    <a:pt x="4220" y="973"/>
                  </a:cubicBezTo>
                  <a:cubicBezTo>
                    <a:pt x="4044" y="966"/>
                    <a:pt x="3873" y="959"/>
                    <a:pt x="3704" y="959"/>
                  </a:cubicBezTo>
                  <a:cubicBezTo>
                    <a:pt x="3634" y="959"/>
                    <a:pt x="3565" y="960"/>
                    <a:pt x="3496" y="963"/>
                  </a:cubicBezTo>
                  <a:cubicBezTo>
                    <a:pt x="3257" y="963"/>
                    <a:pt x="3009" y="973"/>
                    <a:pt x="2771" y="983"/>
                  </a:cubicBezTo>
                  <a:cubicBezTo>
                    <a:pt x="2771" y="983"/>
                    <a:pt x="2592" y="993"/>
                    <a:pt x="2423" y="1013"/>
                  </a:cubicBezTo>
                  <a:lnTo>
                    <a:pt x="2066" y="1053"/>
                  </a:lnTo>
                  <a:cubicBezTo>
                    <a:pt x="1947" y="1062"/>
                    <a:pt x="1828" y="1072"/>
                    <a:pt x="1718" y="1092"/>
                  </a:cubicBezTo>
                  <a:lnTo>
                    <a:pt x="1371" y="1172"/>
                  </a:lnTo>
                  <a:lnTo>
                    <a:pt x="1023" y="1241"/>
                  </a:lnTo>
                  <a:lnTo>
                    <a:pt x="884" y="1271"/>
                  </a:lnTo>
                  <a:lnTo>
                    <a:pt x="864" y="1281"/>
                  </a:lnTo>
                  <a:cubicBezTo>
                    <a:pt x="864" y="1281"/>
                    <a:pt x="864" y="1271"/>
                    <a:pt x="855" y="1261"/>
                  </a:cubicBezTo>
                  <a:lnTo>
                    <a:pt x="844" y="1221"/>
                  </a:lnTo>
                  <a:cubicBezTo>
                    <a:pt x="755" y="1003"/>
                    <a:pt x="646" y="804"/>
                    <a:pt x="546" y="596"/>
                  </a:cubicBezTo>
                  <a:lnTo>
                    <a:pt x="398" y="288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5730050" y="519375"/>
              <a:ext cx="99575" cy="83650"/>
            </a:xfrm>
            <a:custGeom>
              <a:avLst/>
              <a:gdLst/>
              <a:ahLst/>
              <a:cxnLst/>
              <a:rect l="l" t="t" r="r" b="b"/>
              <a:pathLst>
                <a:path w="3983" h="3346" extrusionOk="0">
                  <a:moveTo>
                    <a:pt x="3843" y="0"/>
                  </a:moveTo>
                  <a:cubicBezTo>
                    <a:pt x="3456" y="307"/>
                    <a:pt x="3079" y="616"/>
                    <a:pt x="2671" y="854"/>
                  </a:cubicBezTo>
                  <a:cubicBezTo>
                    <a:pt x="2463" y="973"/>
                    <a:pt x="2265" y="1092"/>
                    <a:pt x="2046" y="1192"/>
                  </a:cubicBezTo>
                  <a:cubicBezTo>
                    <a:pt x="2046" y="1192"/>
                    <a:pt x="1877" y="1261"/>
                    <a:pt x="1718" y="1331"/>
                  </a:cubicBezTo>
                  <a:lnTo>
                    <a:pt x="1381" y="1470"/>
                  </a:lnTo>
                  <a:cubicBezTo>
                    <a:pt x="1272" y="1509"/>
                    <a:pt x="1162" y="1559"/>
                    <a:pt x="1053" y="1578"/>
                  </a:cubicBezTo>
                  <a:lnTo>
                    <a:pt x="705" y="1668"/>
                  </a:lnTo>
                  <a:lnTo>
                    <a:pt x="368" y="1748"/>
                  </a:lnTo>
                  <a:lnTo>
                    <a:pt x="169" y="1787"/>
                  </a:lnTo>
                  <a:lnTo>
                    <a:pt x="100" y="1807"/>
                  </a:lnTo>
                  <a:cubicBezTo>
                    <a:pt x="80" y="1817"/>
                    <a:pt x="100" y="1847"/>
                    <a:pt x="90" y="1867"/>
                  </a:cubicBezTo>
                  <a:lnTo>
                    <a:pt x="100" y="1986"/>
                  </a:lnTo>
                  <a:lnTo>
                    <a:pt x="100" y="2323"/>
                  </a:lnTo>
                  <a:cubicBezTo>
                    <a:pt x="90" y="2432"/>
                    <a:pt x="70" y="2551"/>
                    <a:pt x="60" y="2661"/>
                  </a:cubicBezTo>
                  <a:cubicBezTo>
                    <a:pt x="41" y="2880"/>
                    <a:pt x="21" y="3107"/>
                    <a:pt x="1" y="3326"/>
                  </a:cubicBezTo>
                  <a:lnTo>
                    <a:pt x="249" y="3346"/>
                  </a:lnTo>
                  <a:cubicBezTo>
                    <a:pt x="249" y="3118"/>
                    <a:pt x="259" y="2889"/>
                    <a:pt x="259" y="2661"/>
                  </a:cubicBezTo>
                  <a:cubicBezTo>
                    <a:pt x="269" y="2551"/>
                    <a:pt x="269" y="2432"/>
                    <a:pt x="269" y="2323"/>
                  </a:cubicBezTo>
                  <a:lnTo>
                    <a:pt x="239" y="1976"/>
                  </a:lnTo>
                  <a:lnTo>
                    <a:pt x="239" y="1926"/>
                  </a:lnTo>
                  <a:cubicBezTo>
                    <a:pt x="239" y="1926"/>
                    <a:pt x="229" y="1916"/>
                    <a:pt x="239" y="1906"/>
                  </a:cubicBezTo>
                  <a:lnTo>
                    <a:pt x="259" y="1906"/>
                  </a:lnTo>
                  <a:lnTo>
                    <a:pt x="398" y="1867"/>
                  </a:lnTo>
                  <a:lnTo>
                    <a:pt x="736" y="1787"/>
                  </a:lnTo>
                  <a:lnTo>
                    <a:pt x="1083" y="1698"/>
                  </a:lnTo>
                  <a:cubicBezTo>
                    <a:pt x="1192" y="1668"/>
                    <a:pt x="1301" y="1618"/>
                    <a:pt x="1420" y="1578"/>
                  </a:cubicBezTo>
                  <a:cubicBezTo>
                    <a:pt x="1420" y="1578"/>
                    <a:pt x="1590" y="1519"/>
                    <a:pt x="1748" y="1450"/>
                  </a:cubicBezTo>
                  <a:cubicBezTo>
                    <a:pt x="1917" y="1390"/>
                    <a:pt x="2086" y="1320"/>
                    <a:pt x="2086" y="1320"/>
                  </a:cubicBezTo>
                  <a:cubicBezTo>
                    <a:pt x="2304" y="1221"/>
                    <a:pt x="2532" y="1122"/>
                    <a:pt x="2741" y="1013"/>
                  </a:cubicBezTo>
                  <a:cubicBezTo>
                    <a:pt x="3168" y="814"/>
                    <a:pt x="3575" y="556"/>
                    <a:pt x="3982" y="318"/>
                  </a:cubicBezTo>
                  <a:lnTo>
                    <a:pt x="384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5638950" y="491075"/>
              <a:ext cx="31075" cy="106500"/>
            </a:xfrm>
            <a:custGeom>
              <a:avLst/>
              <a:gdLst/>
              <a:ahLst/>
              <a:cxnLst/>
              <a:rect l="l" t="t" r="r" b="b"/>
              <a:pathLst>
                <a:path w="1243" h="4260" extrusionOk="0">
                  <a:moveTo>
                    <a:pt x="219" y="0"/>
                  </a:moveTo>
                  <a:lnTo>
                    <a:pt x="1" y="129"/>
                  </a:lnTo>
                  <a:cubicBezTo>
                    <a:pt x="51" y="199"/>
                    <a:pt x="110" y="268"/>
                    <a:pt x="150" y="347"/>
                  </a:cubicBezTo>
                  <a:lnTo>
                    <a:pt x="279" y="586"/>
                  </a:lnTo>
                  <a:cubicBezTo>
                    <a:pt x="368" y="744"/>
                    <a:pt x="468" y="894"/>
                    <a:pt x="527" y="1062"/>
                  </a:cubicBezTo>
                  <a:cubicBezTo>
                    <a:pt x="596" y="1231"/>
                    <a:pt x="676" y="1390"/>
                    <a:pt x="735" y="1569"/>
                  </a:cubicBezTo>
                  <a:lnTo>
                    <a:pt x="874" y="2085"/>
                  </a:lnTo>
                  <a:cubicBezTo>
                    <a:pt x="924" y="2264"/>
                    <a:pt x="934" y="2452"/>
                    <a:pt x="974" y="2621"/>
                  </a:cubicBezTo>
                  <a:cubicBezTo>
                    <a:pt x="984" y="2721"/>
                    <a:pt x="1004" y="2800"/>
                    <a:pt x="1004" y="2899"/>
                  </a:cubicBezTo>
                  <a:lnTo>
                    <a:pt x="1013" y="3167"/>
                  </a:lnTo>
                  <a:cubicBezTo>
                    <a:pt x="1013" y="3346"/>
                    <a:pt x="1033" y="3525"/>
                    <a:pt x="1004" y="3703"/>
                  </a:cubicBezTo>
                  <a:lnTo>
                    <a:pt x="984" y="3972"/>
                  </a:lnTo>
                  <a:cubicBezTo>
                    <a:pt x="974" y="4021"/>
                    <a:pt x="974" y="4071"/>
                    <a:pt x="974" y="4111"/>
                  </a:cubicBezTo>
                  <a:lnTo>
                    <a:pt x="974" y="4239"/>
                  </a:lnTo>
                  <a:lnTo>
                    <a:pt x="1242" y="4259"/>
                  </a:lnTo>
                  <a:lnTo>
                    <a:pt x="1222" y="4111"/>
                  </a:lnTo>
                  <a:cubicBezTo>
                    <a:pt x="1222" y="4071"/>
                    <a:pt x="1212" y="4031"/>
                    <a:pt x="1212" y="3981"/>
                  </a:cubicBezTo>
                  <a:lnTo>
                    <a:pt x="1202" y="3703"/>
                  </a:lnTo>
                  <a:cubicBezTo>
                    <a:pt x="1222" y="3525"/>
                    <a:pt x="1172" y="3336"/>
                    <a:pt x="1163" y="3158"/>
                  </a:cubicBezTo>
                  <a:lnTo>
                    <a:pt x="1132" y="2880"/>
                  </a:lnTo>
                  <a:cubicBezTo>
                    <a:pt x="1132" y="2790"/>
                    <a:pt x="1103" y="2701"/>
                    <a:pt x="1083" y="2611"/>
                  </a:cubicBezTo>
                  <a:cubicBezTo>
                    <a:pt x="1043" y="2432"/>
                    <a:pt x="1033" y="2244"/>
                    <a:pt x="984" y="2065"/>
                  </a:cubicBezTo>
                  <a:cubicBezTo>
                    <a:pt x="934" y="1887"/>
                    <a:pt x="885" y="1708"/>
                    <a:pt x="845" y="1529"/>
                  </a:cubicBezTo>
                  <a:cubicBezTo>
                    <a:pt x="795" y="1351"/>
                    <a:pt x="726" y="1181"/>
                    <a:pt x="666" y="1003"/>
                  </a:cubicBezTo>
                  <a:cubicBezTo>
                    <a:pt x="616" y="824"/>
                    <a:pt x="527" y="665"/>
                    <a:pt x="457" y="497"/>
                  </a:cubicBezTo>
                  <a:lnTo>
                    <a:pt x="348" y="238"/>
                  </a:lnTo>
                  <a:cubicBezTo>
                    <a:pt x="309" y="159"/>
                    <a:pt x="259" y="8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5617850" y="503725"/>
              <a:ext cx="27575" cy="91850"/>
            </a:xfrm>
            <a:custGeom>
              <a:avLst/>
              <a:gdLst/>
              <a:ahLst/>
              <a:cxnLst/>
              <a:rect l="l" t="t" r="r" b="b"/>
              <a:pathLst>
                <a:path w="1103" h="3674" extrusionOk="0">
                  <a:moveTo>
                    <a:pt x="219" y="0"/>
                  </a:moveTo>
                  <a:lnTo>
                    <a:pt x="1" y="139"/>
                  </a:lnTo>
                  <a:cubicBezTo>
                    <a:pt x="50" y="199"/>
                    <a:pt x="100" y="258"/>
                    <a:pt x="140" y="318"/>
                  </a:cubicBezTo>
                  <a:lnTo>
                    <a:pt x="249" y="527"/>
                  </a:lnTo>
                  <a:cubicBezTo>
                    <a:pt x="319" y="655"/>
                    <a:pt x="408" y="785"/>
                    <a:pt x="458" y="933"/>
                  </a:cubicBezTo>
                  <a:cubicBezTo>
                    <a:pt x="517" y="1072"/>
                    <a:pt x="586" y="1211"/>
                    <a:pt x="636" y="1361"/>
                  </a:cubicBezTo>
                  <a:cubicBezTo>
                    <a:pt x="676" y="1509"/>
                    <a:pt x="716" y="1659"/>
                    <a:pt x="765" y="1807"/>
                  </a:cubicBezTo>
                  <a:cubicBezTo>
                    <a:pt x="805" y="1957"/>
                    <a:pt x="815" y="2115"/>
                    <a:pt x="845" y="2274"/>
                  </a:cubicBezTo>
                  <a:cubicBezTo>
                    <a:pt x="845" y="2343"/>
                    <a:pt x="875" y="2423"/>
                    <a:pt x="875" y="2502"/>
                  </a:cubicBezTo>
                  <a:lnTo>
                    <a:pt x="875" y="2731"/>
                  </a:lnTo>
                  <a:cubicBezTo>
                    <a:pt x="875" y="2890"/>
                    <a:pt x="895" y="3038"/>
                    <a:pt x="864" y="3197"/>
                  </a:cubicBezTo>
                  <a:lnTo>
                    <a:pt x="845" y="3426"/>
                  </a:lnTo>
                  <a:cubicBezTo>
                    <a:pt x="835" y="3466"/>
                    <a:pt x="835" y="3506"/>
                    <a:pt x="835" y="3545"/>
                  </a:cubicBezTo>
                  <a:lnTo>
                    <a:pt x="835" y="3654"/>
                  </a:lnTo>
                  <a:lnTo>
                    <a:pt x="1103" y="3674"/>
                  </a:lnTo>
                  <a:lnTo>
                    <a:pt x="1083" y="3545"/>
                  </a:lnTo>
                  <a:cubicBezTo>
                    <a:pt x="1083" y="3515"/>
                    <a:pt x="1073" y="3475"/>
                    <a:pt x="1073" y="3436"/>
                  </a:cubicBezTo>
                  <a:lnTo>
                    <a:pt x="1063" y="3197"/>
                  </a:lnTo>
                  <a:cubicBezTo>
                    <a:pt x="1073" y="3038"/>
                    <a:pt x="1034" y="2880"/>
                    <a:pt x="1023" y="2721"/>
                  </a:cubicBezTo>
                  <a:lnTo>
                    <a:pt x="1003" y="2482"/>
                  </a:lnTo>
                  <a:cubicBezTo>
                    <a:pt x="994" y="2403"/>
                    <a:pt x="974" y="2334"/>
                    <a:pt x="954" y="2254"/>
                  </a:cubicBezTo>
                  <a:cubicBezTo>
                    <a:pt x="924" y="2096"/>
                    <a:pt x="914" y="1937"/>
                    <a:pt x="875" y="1787"/>
                  </a:cubicBezTo>
                  <a:cubicBezTo>
                    <a:pt x="825" y="1639"/>
                    <a:pt x="785" y="1480"/>
                    <a:pt x="756" y="1331"/>
                  </a:cubicBezTo>
                  <a:cubicBezTo>
                    <a:pt x="706" y="1172"/>
                    <a:pt x="646" y="1033"/>
                    <a:pt x="597" y="874"/>
                  </a:cubicBezTo>
                  <a:cubicBezTo>
                    <a:pt x="567" y="715"/>
                    <a:pt x="487" y="576"/>
                    <a:pt x="428" y="437"/>
                  </a:cubicBezTo>
                  <a:lnTo>
                    <a:pt x="339" y="209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5816175" y="482875"/>
              <a:ext cx="14925" cy="41725"/>
            </a:xfrm>
            <a:custGeom>
              <a:avLst/>
              <a:gdLst/>
              <a:ahLst/>
              <a:cxnLst/>
              <a:rect l="l" t="t" r="r" b="b"/>
              <a:pathLst>
                <a:path w="597" h="1669" extrusionOk="0">
                  <a:moveTo>
                    <a:pt x="190" y="0"/>
                  </a:moveTo>
                  <a:lnTo>
                    <a:pt x="1" y="199"/>
                  </a:lnTo>
                  <a:cubicBezTo>
                    <a:pt x="11" y="249"/>
                    <a:pt x="51" y="269"/>
                    <a:pt x="71" y="318"/>
                  </a:cubicBezTo>
                  <a:cubicBezTo>
                    <a:pt x="100" y="377"/>
                    <a:pt x="130" y="427"/>
                    <a:pt x="150" y="487"/>
                  </a:cubicBezTo>
                  <a:cubicBezTo>
                    <a:pt x="199" y="616"/>
                    <a:pt x="239" y="735"/>
                    <a:pt x="279" y="874"/>
                  </a:cubicBezTo>
                  <a:cubicBezTo>
                    <a:pt x="319" y="993"/>
                    <a:pt x="338" y="1122"/>
                    <a:pt x="349" y="1251"/>
                  </a:cubicBezTo>
                  <a:lnTo>
                    <a:pt x="349" y="1430"/>
                  </a:lnTo>
                  <a:cubicBezTo>
                    <a:pt x="338" y="1489"/>
                    <a:pt x="319" y="1539"/>
                    <a:pt x="309" y="1579"/>
                  </a:cubicBezTo>
                  <a:lnTo>
                    <a:pt x="597" y="1668"/>
                  </a:lnTo>
                  <a:cubicBezTo>
                    <a:pt x="577" y="1589"/>
                    <a:pt x="577" y="1509"/>
                    <a:pt x="557" y="1430"/>
                  </a:cubicBezTo>
                  <a:lnTo>
                    <a:pt x="508" y="1222"/>
                  </a:lnTo>
                  <a:lnTo>
                    <a:pt x="389" y="834"/>
                  </a:lnTo>
                  <a:cubicBezTo>
                    <a:pt x="349" y="715"/>
                    <a:pt x="329" y="586"/>
                    <a:pt x="309" y="447"/>
                  </a:cubicBezTo>
                  <a:cubicBezTo>
                    <a:pt x="289" y="377"/>
                    <a:pt x="279" y="308"/>
                    <a:pt x="269" y="238"/>
                  </a:cubicBezTo>
                  <a:cubicBezTo>
                    <a:pt x="250" y="169"/>
                    <a:pt x="230" y="7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5673200" y="520600"/>
              <a:ext cx="54900" cy="35775"/>
            </a:xfrm>
            <a:custGeom>
              <a:avLst/>
              <a:gdLst/>
              <a:ahLst/>
              <a:cxnLst/>
              <a:rect l="l" t="t" r="r" b="b"/>
              <a:pathLst>
                <a:path w="2196" h="1431" extrusionOk="0">
                  <a:moveTo>
                    <a:pt x="726" y="219"/>
                  </a:moveTo>
                  <a:lnTo>
                    <a:pt x="1073" y="229"/>
                  </a:lnTo>
                  <a:lnTo>
                    <a:pt x="1421" y="269"/>
                  </a:lnTo>
                  <a:lnTo>
                    <a:pt x="1768" y="318"/>
                  </a:lnTo>
                  <a:lnTo>
                    <a:pt x="1898" y="338"/>
                  </a:lnTo>
                  <a:lnTo>
                    <a:pt x="1947" y="348"/>
                  </a:lnTo>
                  <a:lnTo>
                    <a:pt x="1967" y="358"/>
                  </a:lnTo>
                  <a:lnTo>
                    <a:pt x="1957" y="378"/>
                  </a:lnTo>
                  <a:lnTo>
                    <a:pt x="1887" y="448"/>
                  </a:lnTo>
                  <a:lnTo>
                    <a:pt x="1838" y="487"/>
                  </a:lnTo>
                  <a:cubicBezTo>
                    <a:pt x="1808" y="497"/>
                    <a:pt x="1788" y="517"/>
                    <a:pt x="1759" y="536"/>
                  </a:cubicBezTo>
                  <a:cubicBezTo>
                    <a:pt x="1669" y="596"/>
                    <a:pt x="1560" y="656"/>
                    <a:pt x="1461" y="715"/>
                  </a:cubicBezTo>
                  <a:cubicBezTo>
                    <a:pt x="1242" y="834"/>
                    <a:pt x="1053" y="973"/>
                    <a:pt x="855" y="1083"/>
                  </a:cubicBezTo>
                  <a:lnTo>
                    <a:pt x="607" y="1232"/>
                  </a:lnTo>
                  <a:cubicBezTo>
                    <a:pt x="599" y="1232"/>
                    <a:pt x="584" y="1244"/>
                    <a:pt x="579" y="1244"/>
                  </a:cubicBezTo>
                  <a:cubicBezTo>
                    <a:pt x="577" y="1244"/>
                    <a:pt x="577" y="1244"/>
                    <a:pt x="577" y="1242"/>
                  </a:cubicBezTo>
                  <a:lnTo>
                    <a:pt x="577" y="1202"/>
                  </a:lnTo>
                  <a:lnTo>
                    <a:pt x="557" y="1112"/>
                  </a:lnTo>
                  <a:lnTo>
                    <a:pt x="508" y="825"/>
                  </a:lnTo>
                  <a:cubicBezTo>
                    <a:pt x="497" y="735"/>
                    <a:pt x="457" y="646"/>
                    <a:pt x="428" y="556"/>
                  </a:cubicBezTo>
                  <a:cubicBezTo>
                    <a:pt x="391" y="444"/>
                    <a:pt x="353" y="331"/>
                    <a:pt x="311" y="221"/>
                  </a:cubicBezTo>
                  <a:lnTo>
                    <a:pt x="311" y="221"/>
                  </a:lnTo>
                  <a:cubicBezTo>
                    <a:pt x="447" y="219"/>
                    <a:pt x="587" y="219"/>
                    <a:pt x="726" y="219"/>
                  </a:cubicBezTo>
                  <a:close/>
                  <a:moveTo>
                    <a:pt x="80" y="0"/>
                  </a:moveTo>
                  <a:cubicBezTo>
                    <a:pt x="80" y="0"/>
                    <a:pt x="80" y="57"/>
                    <a:pt x="71" y="106"/>
                  </a:cubicBezTo>
                  <a:lnTo>
                    <a:pt x="71" y="106"/>
                  </a:lnTo>
                  <a:lnTo>
                    <a:pt x="1" y="139"/>
                  </a:lnTo>
                  <a:cubicBezTo>
                    <a:pt x="17" y="169"/>
                    <a:pt x="34" y="199"/>
                    <a:pt x="51" y="229"/>
                  </a:cubicBezTo>
                  <a:lnTo>
                    <a:pt x="51" y="229"/>
                  </a:lnTo>
                  <a:lnTo>
                    <a:pt x="51" y="229"/>
                  </a:lnTo>
                  <a:cubicBezTo>
                    <a:pt x="51" y="229"/>
                    <a:pt x="51" y="229"/>
                    <a:pt x="51" y="229"/>
                  </a:cubicBezTo>
                  <a:lnTo>
                    <a:pt x="51" y="229"/>
                  </a:lnTo>
                  <a:cubicBezTo>
                    <a:pt x="202" y="504"/>
                    <a:pt x="345" y="811"/>
                    <a:pt x="408" y="1143"/>
                  </a:cubicBezTo>
                  <a:lnTo>
                    <a:pt x="448" y="1321"/>
                  </a:lnTo>
                  <a:lnTo>
                    <a:pt x="477" y="1421"/>
                  </a:lnTo>
                  <a:lnTo>
                    <a:pt x="477" y="1430"/>
                  </a:lnTo>
                  <a:lnTo>
                    <a:pt x="488" y="1421"/>
                  </a:lnTo>
                  <a:lnTo>
                    <a:pt x="517" y="1410"/>
                  </a:lnTo>
                  <a:lnTo>
                    <a:pt x="577" y="1381"/>
                  </a:lnTo>
                  <a:cubicBezTo>
                    <a:pt x="577" y="1381"/>
                    <a:pt x="666" y="1321"/>
                    <a:pt x="746" y="1271"/>
                  </a:cubicBezTo>
                  <a:lnTo>
                    <a:pt x="925" y="1172"/>
                  </a:lnTo>
                  <a:cubicBezTo>
                    <a:pt x="1113" y="1053"/>
                    <a:pt x="1311" y="914"/>
                    <a:pt x="1510" y="805"/>
                  </a:cubicBezTo>
                  <a:cubicBezTo>
                    <a:pt x="1609" y="745"/>
                    <a:pt x="1719" y="686"/>
                    <a:pt x="1818" y="626"/>
                  </a:cubicBezTo>
                  <a:cubicBezTo>
                    <a:pt x="1848" y="606"/>
                    <a:pt x="1878" y="587"/>
                    <a:pt x="1898" y="576"/>
                  </a:cubicBezTo>
                  <a:lnTo>
                    <a:pt x="1987" y="507"/>
                  </a:lnTo>
                  <a:cubicBezTo>
                    <a:pt x="2046" y="457"/>
                    <a:pt x="2106" y="397"/>
                    <a:pt x="2156" y="338"/>
                  </a:cubicBezTo>
                  <a:lnTo>
                    <a:pt x="2195" y="289"/>
                  </a:lnTo>
                  <a:cubicBezTo>
                    <a:pt x="2176" y="278"/>
                    <a:pt x="2156" y="278"/>
                    <a:pt x="2136" y="269"/>
                  </a:cubicBezTo>
                  <a:lnTo>
                    <a:pt x="2017" y="249"/>
                  </a:lnTo>
                  <a:lnTo>
                    <a:pt x="1798" y="199"/>
                  </a:lnTo>
                  <a:lnTo>
                    <a:pt x="1450" y="130"/>
                  </a:lnTo>
                  <a:lnTo>
                    <a:pt x="1113" y="80"/>
                  </a:lnTo>
                  <a:lnTo>
                    <a:pt x="766" y="40"/>
                  </a:lnTo>
                  <a:cubicBezTo>
                    <a:pt x="537" y="20"/>
                    <a:pt x="318" y="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5407100" y="576200"/>
              <a:ext cx="171300" cy="90700"/>
            </a:xfrm>
            <a:custGeom>
              <a:avLst/>
              <a:gdLst/>
              <a:ahLst/>
              <a:cxnLst/>
              <a:rect l="l" t="t" r="r" b="b"/>
              <a:pathLst>
                <a:path w="6852" h="3628" extrusionOk="0">
                  <a:moveTo>
                    <a:pt x="1" y="0"/>
                  </a:moveTo>
                  <a:lnTo>
                    <a:pt x="11" y="338"/>
                  </a:lnTo>
                  <a:cubicBezTo>
                    <a:pt x="21" y="448"/>
                    <a:pt x="41" y="547"/>
                    <a:pt x="51" y="666"/>
                  </a:cubicBezTo>
                  <a:cubicBezTo>
                    <a:pt x="71" y="775"/>
                    <a:pt x="91" y="874"/>
                    <a:pt x="110" y="984"/>
                  </a:cubicBezTo>
                  <a:cubicBezTo>
                    <a:pt x="140" y="1093"/>
                    <a:pt x="180" y="1202"/>
                    <a:pt x="210" y="1302"/>
                  </a:cubicBezTo>
                  <a:cubicBezTo>
                    <a:pt x="349" y="1719"/>
                    <a:pt x="567" y="2116"/>
                    <a:pt x="855" y="2443"/>
                  </a:cubicBezTo>
                  <a:cubicBezTo>
                    <a:pt x="1431" y="3118"/>
                    <a:pt x="2275" y="3546"/>
                    <a:pt x="3158" y="3615"/>
                  </a:cubicBezTo>
                  <a:cubicBezTo>
                    <a:pt x="3256" y="3624"/>
                    <a:pt x="3355" y="3628"/>
                    <a:pt x="3453" y="3628"/>
                  </a:cubicBezTo>
                  <a:cubicBezTo>
                    <a:pt x="4234" y="3628"/>
                    <a:pt x="5021" y="3351"/>
                    <a:pt x="5621" y="2840"/>
                  </a:cubicBezTo>
                  <a:cubicBezTo>
                    <a:pt x="6316" y="2284"/>
                    <a:pt x="6763" y="1441"/>
                    <a:pt x="6852" y="556"/>
                  </a:cubicBezTo>
                  <a:lnTo>
                    <a:pt x="6604" y="537"/>
                  </a:lnTo>
                  <a:cubicBezTo>
                    <a:pt x="6554" y="1361"/>
                    <a:pt x="6167" y="2175"/>
                    <a:pt x="5532" y="2731"/>
                  </a:cubicBezTo>
                  <a:cubicBezTo>
                    <a:pt x="4966" y="3235"/>
                    <a:pt x="4203" y="3519"/>
                    <a:pt x="3447" y="3519"/>
                  </a:cubicBezTo>
                  <a:cubicBezTo>
                    <a:pt x="3354" y="3519"/>
                    <a:pt x="3261" y="3514"/>
                    <a:pt x="3169" y="3506"/>
                  </a:cubicBezTo>
                  <a:cubicBezTo>
                    <a:pt x="2315" y="3436"/>
                    <a:pt x="1500" y="3009"/>
                    <a:pt x="974" y="2344"/>
                  </a:cubicBezTo>
                  <a:cubicBezTo>
                    <a:pt x="706" y="2016"/>
                    <a:pt x="517" y="1639"/>
                    <a:pt x="398" y="1242"/>
                  </a:cubicBezTo>
                  <a:cubicBezTo>
                    <a:pt x="369" y="1143"/>
                    <a:pt x="338" y="1043"/>
                    <a:pt x="329" y="944"/>
                  </a:cubicBezTo>
                  <a:cubicBezTo>
                    <a:pt x="309" y="834"/>
                    <a:pt x="289" y="735"/>
                    <a:pt x="279" y="636"/>
                  </a:cubicBezTo>
                  <a:cubicBezTo>
                    <a:pt x="279" y="527"/>
                    <a:pt x="269" y="428"/>
                    <a:pt x="259" y="318"/>
                  </a:cubicBezTo>
                  <a:lnTo>
                    <a:pt x="269" y="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5442350" y="578950"/>
              <a:ext cx="100800" cy="52525"/>
            </a:xfrm>
            <a:custGeom>
              <a:avLst/>
              <a:gdLst/>
              <a:ahLst/>
              <a:cxnLst/>
              <a:rect l="l" t="t" r="r" b="b"/>
              <a:pathLst>
                <a:path w="4032" h="2101" extrusionOk="0">
                  <a:moveTo>
                    <a:pt x="1" y="0"/>
                  </a:moveTo>
                  <a:lnTo>
                    <a:pt x="21" y="208"/>
                  </a:lnTo>
                  <a:cubicBezTo>
                    <a:pt x="31" y="268"/>
                    <a:pt x="51" y="327"/>
                    <a:pt x="51" y="397"/>
                  </a:cubicBezTo>
                  <a:cubicBezTo>
                    <a:pt x="60" y="457"/>
                    <a:pt x="80" y="516"/>
                    <a:pt x="90" y="576"/>
                  </a:cubicBezTo>
                  <a:cubicBezTo>
                    <a:pt x="110" y="645"/>
                    <a:pt x="130" y="705"/>
                    <a:pt x="150" y="764"/>
                  </a:cubicBezTo>
                  <a:cubicBezTo>
                    <a:pt x="229" y="1002"/>
                    <a:pt x="368" y="1231"/>
                    <a:pt x="537" y="1420"/>
                  </a:cubicBezTo>
                  <a:cubicBezTo>
                    <a:pt x="874" y="1807"/>
                    <a:pt x="1351" y="2045"/>
                    <a:pt x="1858" y="2095"/>
                  </a:cubicBezTo>
                  <a:cubicBezTo>
                    <a:pt x="1912" y="2099"/>
                    <a:pt x="1967" y="2101"/>
                    <a:pt x="2022" y="2101"/>
                  </a:cubicBezTo>
                  <a:cubicBezTo>
                    <a:pt x="2482" y="2101"/>
                    <a:pt x="2932" y="1951"/>
                    <a:pt x="3288" y="1658"/>
                  </a:cubicBezTo>
                  <a:cubicBezTo>
                    <a:pt x="3694" y="1340"/>
                    <a:pt x="3972" y="854"/>
                    <a:pt x="4032" y="338"/>
                  </a:cubicBezTo>
                  <a:lnTo>
                    <a:pt x="3784" y="307"/>
                  </a:lnTo>
                  <a:cubicBezTo>
                    <a:pt x="3754" y="775"/>
                    <a:pt x="3555" y="1221"/>
                    <a:pt x="3198" y="1539"/>
                  </a:cubicBezTo>
                  <a:cubicBezTo>
                    <a:pt x="2876" y="1834"/>
                    <a:pt x="2451" y="1992"/>
                    <a:pt x="2014" y="1992"/>
                  </a:cubicBezTo>
                  <a:cubicBezTo>
                    <a:pt x="1965" y="1992"/>
                    <a:pt x="1916" y="1990"/>
                    <a:pt x="1867" y="1986"/>
                  </a:cubicBezTo>
                  <a:cubicBezTo>
                    <a:pt x="1391" y="1946"/>
                    <a:pt x="944" y="1698"/>
                    <a:pt x="647" y="1320"/>
                  </a:cubicBezTo>
                  <a:cubicBezTo>
                    <a:pt x="507" y="1141"/>
                    <a:pt x="398" y="923"/>
                    <a:pt x="338" y="705"/>
                  </a:cubicBezTo>
                  <a:cubicBezTo>
                    <a:pt x="329" y="645"/>
                    <a:pt x="309" y="596"/>
                    <a:pt x="299" y="536"/>
                  </a:cubicBezTo>
                  <a:cubicBezTo>
                    <a:pt x="299" y="477"/>
                    <a:pt x="289" y="417"/>
                    <a:pt x="279" y="367"/>
                  </a:cubicBezTo>
                  <a:cubicBezTo>
                    <a:pt x="289" y="307"/>
                    <a:pt x="279" y="248"/>
                    <a:pt x="269" y="188"/>
                  </a:cubicBezTo>
                  <a:lnTo>
                    <a:pt x="269" y="2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5407100" y="499400"/>
              <a:ext cx="171575" cy="90725"/>
            </a:xfrm>
            <a:custGeom>
              <a:avLst/>
              <a:gdLst/>
              <a:ahLst/>
              <a:cxnLst/>
              <a:rect l="l" t="t" r="r" b="b"/>
              <a:pathLst>
                <a:path w="6863" h="3629" extrusionOk="0">
                  <a:moveTo>
                    <a:pt x="3410" y="1"/>
                  </a:moveTo>
                  <a:cubicBezTo>
                    <a:pt x="2629" y="1"/>
                    <a:pt x="1841" y="277"/>
                    <a:pt x="1232" y="789"/>
                  </a:cubicBezTo>
                  <a:cubicBezTo>
                    <a:pt x="547" y="1335"/>
                    <a:pt x="91" y="2189"/>
                    <a:pt x="1" y="3072"/>
                  </a:cubicBezTo>
                  <a:lnTo>
                    <a:pt x="259" y="3092"/>
                  </a:lnTo>
                  <a:cubicBezTo>
                    <a:pt x="309" y="2269"/>
                    <a:pt x="696" y="1454"/>
                    <a:pt x="1331" y="898"/>
                  </a:cubicBezTo>
                  <a:cubicBezTo>
                    <a:pt x="1897" y="394"/>
                    <a:pt x="2652" y="111"/>
                    <a:pt x="3413" y="111"/>
                  </a:cubicBezTo>
                  <a:cubicBezTo>
                    <a:pt x="3507" y="111"/>
                    <a:pt x="3601" y="115"/>
                    <a:pt x="3694" y="124"/>
                  </a:cubicBezTo>
                  <a:cubicBezTo>
                    <a:pt x="4548" y="193"/>
                    <a:pt x="5362" y="620"/>
                    <a:pt x="5889" y="1285"/>
                  </a:cubicBezTo>
                  <a:cubicBezTo>
                    <a:pt x="6147" y="1613"/>
                    <a:pt x="6346" y="1991"/>
                    <a:pt x="6465" y="2388"/>
                  </a:cubicBezTo>
                  <a:cubicBezTo>
                    <a:pt x="6485" y="2487"/>
                    <a:pt x="6514" y="2586"/>
                    <a:pt x="6534" y="2686"/>
                  </a:cubicBezTo>
                  <a:cubicBezTo>
                    <a:pt x="6554" y="2794"/>
                    <a:pt x="6564" y="2894"/>
                    <a:pt x="6574" y="2993"/>
                  </a:cubicBezTo>
                  <a:cubicBezTo>
                    <a:pt x="6574" y="3103"/>
                    <a:pt x="6594" y="3202"/>
                    <a:pt x="6604" y="3311"/>
                  </a:cubicBezTo>
                  <a:lnTo>
                    <a:pt x="6594" y="3609"/>
                  </a:lnTo>
                  <a:lnTo>
                    <a:pt x="6862" y="3628"/>
                  </a:lnTo>
                  <a:lnTo>
                    <a:pt x="6852" y="3291"/>
                  </a:lnTo>
                  <a:cubicBezTo>
                    <a:pt x="6832" y="3182"/>
                    <a:pt x="6812" y="3072"/>
                    <a:pt x="6803" y="2964"/>
                  </a:cubicBezTo>
                  <a:cubicBezTo>
                    <a:pt x="6792" y="2854"/>
                    <a:pt x="6763" y="2745"/>
                    <a:pt x="6743" y="2646"/>
                  </a:cubicBezTo>
                  <a:cubicBezTo>
                    <a:pt x="6723" y="2536"/>
                    <a:pt x="6683" y="2427"/>
                    <a:pt x="6653" y="2328"/>
                  </a:cubicBezTo>
                  <a:cubicBezTo>
                    <a:pt x="6514" y="1911"/>
                    <a:pt x="6286" y="1514"/>
                    <a:pt x="5998" y="1186"/>
                  </a:cubicBezTo>
                  <a:cubicBezTo>
                    <a:pt x="5432" y="511"/>
                    <a:pt x="4578" y="84"/>
                    <a:pt x="3705" y="14"/>
                  </a:cubicBezTo>
                  <a:cubicBezTo>
                    <a:pt x="3607" y="5"/>
                    <a:pt x="3508" y="1"/>
                    <a:pt x="34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5442625" y="534825"/>
              <a:ext cx="100800" cy="52575"/>
            </a:xfrm>
            <a:custGeom>
              <a:avLst/>
              <a:gdLst/>
              <a:ahLst/>
              <a:cxnLst/>
              <a:rect l="l" t="t" r="r" b="b"/>
              <a:pathLst>
                <a:path w="4032" h="2103" extrusionOk="0">
                  <a:moveTo>
                    <a:pt x="2004" y="1"/>
                  </a:moveTo>
                  <a:cubicBezTo>
                    <a:pt x="1550" y="1"/>
                    <a:pt x="1099" y="151"/>
                    <a:pt x="735" y="444"/>
                  </a:cubicBezTo>
                  <a:cubicBezTo>
                    <a:pt x="327" y="762"/>
                    <a:pt x="60" y="1249"/>
                    <a:pt x="0" y="1765"/>
                  </a:cubicBezTo>
                  <a:lnTo>
                    <a:pt x="248" y="1785"/>
                  </a:lnTo>
                  <a:cubicBezTo>
                    <a:pt x="268" y="1328"/>
                    <a:pt x="477" y="881"/>
                    <a:pt x="834" y="554"/>
                  </a:cubicBezTo>
                  <a:cubicBezTo>
                    <a:pt x="1155" y="268"/>
                    <a:pt x="1581" y="111"/>
                    <a:pt x="2010" y="111"/>
                  </a:cubicBezTo>
                  <a:cubicBezTo>
                    <a:pt x="2058" y="111"/>
                    <a:pt x="2106" y="113"/>
                    <a:pt x="2154" y="117"/>
                  </a:cubicBezTo>
                  <a:cubicBezTo>
                    <a:pt x="2641" y="157"/>
                    <a:pt x="3088" y="404"/>
                    <a:pt x="3376" y="782"/>
                  </a:cubicBezTo>
                  <a:cubicBezTo>
                    <a:pt x="3524" y="960"/>
                    <a:pt x="3634" y="1179"/>
                    <a:pt x="3694" y="1397"/>
                  </a:cubicBezTo>
                  <a:cubicBezTo>
                    <a:pt x="3703" y="1457"/>
                    <a:pt x="3714" y="1507"/>
                    <a:pt x="3723" y="1566"/>
                  </a:cubicBezTo>
                  <a:cubicBezTo>
                    <a:pt x="3733" y="1626"/>
                    <a:pt x="3743" y="1675"/>
                    <a:pt x="3743" y="1735"/>
                  </a:cubicBezTo>
                  <a:cubicBezTo>
                    <a:pt x="3743" y="1794"/>
                    <a:pt x="3753" y="1854"/>
                    <a:pt x="3763" y="1914"/>
                  </a:cubicBezTo>
                  <a:lnTo>
                    <a:pt x="3763" y="2072"/>
                  </a:lnTo>
                  <a:lnTo>
                    <a:pt x="4031" y="2103"/>
                  </a:lnTo>
                  <a:lnTo>
                    <a:pt x="4011" y="1894"/>
                  </a:lnTo>
                  <a:cubicBezTo>
                    <a:pt x="4001" y="1834"/>
                    <a:pt x="3981" y="1775"/>
                    <a:pt x="3972" y="1705"/>
                  </a:cubicBezTo>
                  <a:cubicBezTo>
                    <a:pt x="3961" y="1646"/>
                    <a:pt x="3952" y="1586"/>
                    <a:pt x="3941" y="1516"/>
                  </a:cubicBezTo>
                  <a:lnTo>
                    <a:pt x="3882" y="1338"/>
                  </a:lnTo>
                  <a:cubicBezTo>
                    <a:pt x="3793" y="1099"/>
                    <a:pt x="3663" y="871"/>
                    <a:pt x="3495" y="682"/>
                  </a:cubicBezTo>
                  <a:cubicBezTo>
                    <a:pt x="3157" y="296"/>
                    <a:pt x="2681" y="57"/>
                    <a:pt x="2165" y="7"/>
                  </a:cubicBezTo>
                  <a:cubicBezTo>
                    <a:pt x="2111" y="3"/>
                    <a:pt x="2058" y="1"/>
                    <a:pt x="200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4850575" y="1597675"/>
              <a:ext cx="37025" cy="127600"/>
            </a:xfrm>
            <a:custGeom>
              <a:avLst/>
              <a:gdLst/>
              <a:ahLst/>
              <a:cxnLst/>
              <a:rect l="l" t="t" r="r" b="b"/>
              <a:pathLst>
                <a:path w="1481" h="5104" extrusionOk="0">
                  <a:moveTo>
                    <a:pt x="1311" y="0"/>
                  </a:moveTo>
                  <a:cubicBezTo>
                    <a:pt x="1143" y="139"/>
                    <a:pt x="984" y="298"/>
                    <a:pt x="795" y="437"/>
                  </a:cubicBezTo>
                  <a:lnTo>
                    <a:pt x="517" y="636"/>
                  </a:lnTo>
                  <a:cubicBezTo>
                    <a:pt x="468" y="665"/>
                    <a:pt x="428" y="705"/>
                    <a:pt x="378" y="735"/>
                  </a:cubicBezTo>
                  <a:lnTo>
                    <a:pt x="230" y="814"/>
                  </a:lnTo>
                  <a:lnTo>
                    <a:pt x="120" y="874"/>
                  </a:lnTo>
                  <a:cubicBezTo>
                    <a:pt x="100" y="883"/>
                    <a:pt x="71" y="894"/>
                    <a:pt x="60" y="914"/>
                  </a:cubicBezTo>
                  <a:lnTo>
                    <a:pt x="80" y="973"/>
                  </a:lnTo>
                  <a:lnTo>
                    <a:pt x="140" y="1181"/>
                  </a:lnTo>
                  <a:lnTo>
                    <a:pt x="239" y="1519"/>
                  </a:lnTo>
                  <a:lnTo>
                    <a:pt x="329" y="1856"/>
                  </a:lnTo>
                  <a:cubicBezTo>
                    <a:pt x="358" y="1966"/>
                    <a:pt x="358" y="2095"/>
                    <a:pt x="378" y="2214"/>
                  </a:cubicBezTo>
                  <a:cubicBezTo>
                    <a:pt x="378" y="2214"/>
                    <a:pt x="388" y="2383"/>
                    <a:pt x="408" y="2562"/>
                  </a:cubicBezTo>
                  <a:lnTo>
                    <a:pt x="428" y="2919"/>
                  </a:lnTo>
                  <a:cubicBezTo>
                    <a:pt x="418" y="3158"/>
                    <a:pt x="398" y="3405"/>
                    <a:pt x="369" y="3644"/>
                  </a:cubicBezTo>
                  <a:cubicBezTo>
                    <a:pt x="319" y="4140"/>
                    <a:pt x="170" y="4627"/>
                    <a:pt x="1" y="5104"/>
                  </a:cubicBezTo>
                  <a:lnTo>
                    <a:pt x="418" y="5084"/>
                  </a:lnTo>
                  <a:cubicBezTo>
                    <a:pt x="488" y="4607"/>
                    <a:pt x="567" y="4100"/>
                    <a:pt x="567" y="3614"/>
                  </a:cubicBezTo>
                  <a:cubicBezTo>
                    <a:pt x="577" y="3376"/>
                    <a:pt x="587" y="3138"/>
                    <a:pt x="577" y="2899"/>
                  </a:cubicBezTo>
                  <a:cubicBezTo>
                    <a:pt x="577" y="2899"/>
                    <a:pt x="567" y="2721"/>
                    <a:pt x="547" y="2542"/>
                  </a:cubicBezTo>
                  <a:cubicBezTo>
                    <a:pt x="527" y="2353"/>
                    <a:pt x="497" y="2174"/>
                    <a:pt x="497" y="2174"/>
                  </a:cubicBezTo>
                  <a:cubicBezTo>
                    <a:pt x="488" y="2055"/>
                    <a:pt x="477" y="1936"/>
                    <a:pt x="448" y="1827"/>
                  </a:cubicBezTo>
                  <a:lnTo>
                    <a:pt x="358" y="1479"/>
                  </a:lnTo>
                  <a:lnTo>
                    <a:pt x="269" y="1132"/>
                  </a:lnTo>
                  <a:lnTo>
                    <a:pt x="230" y="993"/>
                  </a:lnTo>
                  <a:lnTo>
                    <a:pt x="230" y="973"/>
                  </a:lnTo>
                  <a:lnTo>
                    <a:pt x="249" y="973"/>
                  </a:lnTo>
                  <a:lnTo>
                    <a:pt x="289" y="943"/>
                  </a:lnTo>
                  <a:lnTo>
                    <a:pt x="448" y="874"/>
                  </a:lnTo>
                  <a:lnTo>
                    <a:pt x="607" y="784"/>
                  </a:lnTo>
                  <a:lnTo>
                    <a:pt x="905" y="596"/>
                  </a:lnTo>
                  <a:cubicBezTo>
                    <a:pt x="1103" y="477"/>
                    <a:pt x="1282" y="327"/>
                    <a:pt x="1481" y="188"/>
                  </a:cubicBezTo>
                  <a:lnTo>
                    <a:pt x="13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4738875" y="1622725"/>
              <a:ext cx="76750" cy="111725"/>
            </a:xfrm>
            <a:custGeom>
              <a:avLst/>
              <a:gdLst/>
              <a:ahLst/>
              <a:cxnLst/>
              <a:rect l="l" t="t" r="r" b="b"/>
              <a:pathLst>
                <a:path w="3070" h="4469" extrusionOk="0">
                  <a:moveTo>
                    <a:pt x="80" y="1"/>
                  </a:moveTo>
                  <a:lnTo>
                    <a:pt x="1" y="239"/>
                  </a:lnTo>
                  <a:lnTo>
                    <a:pt x="329" y="348"/>
                  </a:lnTo>
                  <a:cubicBezTo>
                    <a:pt x="448" y="388"/>
                    <a:pt x="557" y="398"/>
                    <a:pt x="676" y="428"/>
                  </a:cubicBezTo>
                  <a:cubicBezTo>
                    <a:pt x="795" y="448"/>
                    <a:pt x="905" y="487"/>
                    <a:pt x="1024" y="497"/>
                  </a:cubicBezTo>
                  <a:lnTo>
                    <a:pt x="1371" y="547"/>
                  </a:lnTo>
                  <a:lnTo>
                    <a:pt x="1421" y="547"/>
                  </a:lnTo>
                  <a:cubicBezTo>
                    <a:pt x="1426" y="552"/>
                    <a:pt x="1431" y="552"/>
                    <a:pt x="1434" y="552"/>
                  </a:cubicBezTo>
                  <a:cubicBezTo>
                    <a:pt x="1438" y="552"/>
                    <a:pt x="1441" y="552"/>
                    <a:pt x="1441" y="557"/>
                  </a:cubicBezTo>
                  <a:lnTo>
                    <a:pt x="1441" y="576"/>
                  </a:lnTo>
                  <a:lnTo>
                    <a:pt x="1461" y="715"/>
                  </a:lnTo>
                  <a:lnTo>
                    <a:pt x="1490" y="1073"/>
                  </a:lnTo>
                  <a:lnTo>
                    <a:pt x="1530" y="1421"/>
                  </a:lnTo>
                  <a:cubicBezTo>
                    <a:pt x="1540" y="1540"/>
                    <a:pt x="1570" y="1659"/>
                    <a:pt x="1600" y="1768"/>
                  </a:cubicBezTo>
                  <a:cubicBezTo>
                    <a:pt x="1600" y="1768"/>
                    <a:pt x="1639" y="1947"/>
                    <a:pt x="1679" y="2116"/>
                  </a:cubicBezTo>
                  <a:cubicBezTo>
                    <a:pt x="1728" y="2295"/>
                    <a:pt x="1778" y="2463"/>
                    <a:pt x="1778" y="2463"/>
                  </a:cubicBezTo>
                  <a:cubicBezTo>
                    <a:pt x="1848" y="2692"/>
                    <a:pt x="1937" y="2920"/>
                    <a:pt x="2026" y="3148"/>
                  </a:cubicBezTo>
                  <a:cubicBezTo>
                    <a:pt x="2195" y="3615"/>
                    <a:pt x="2434" y="4032"/>
                    <a:pt x="2672" y="4469"/>
                  </a:cubicBezTo>
                  <a:lnTo>
                    <a:pt x="3069" y="4360"/>
                  </a:lnTo>
                  <a:cubicBezTo>
                    <a:pt x="2751" y="3952"/>
                    <a:pt x="2443" y="3546"/>
                    <a:pt x="2225" y="3109"/>
                  </a:cubicBezTo>
                  <a:cubicBezTo>
                    <a:pt x="2116" y="2900"/>
                    <a:pt x="2006" y="2662"/>
                    <a:pt x="1927" y="2443"/>
                  </a:cubicBezTo>
                  <a:cubicBezTo>
                    <a:pt x="1927" y="2443"/>
                    <a:pt x="1867" y="2264"/>
                    <a:pt x="1818" y="2096"/>
                  </a:cubicBezTo>
                  <a:cubicBezTo>
                    <a:pt x="1768" y="1927"/>
                    <a:pt x="1728" y="1748"/>
                    <a:pt x="1728" y="1748"/>
                  </a:cubicBezTo>
                  <a:cubicBezTo>
                    <a:pt x="1699" y="1639"/>
                    <a:pt x="1659" y="1520"/>
                    <a:pt x="1649" y="1410"/>
                  </a:cubicBezTo>
                  <a:lnTo>
                    <a:pt x="1620" y="1063"/>
                  </a:lnTo>
                  <a:lnTo>
                    <a:pt x="1589" y="715"/>
                  </a:lnTo>
                  <a:lnTo>
                    <a:pt x="1580" y="507"/>
                  </a:lnTo>
                  <a:lnTo>
                    <a:pt x="1570" y="437"/>
                  </a:lnTo>
                  <a:cubicBezTo>
                    <a:pt x="1560" y="428"/>
                    <a:pt x="1530" y="428"/>
                    <a:pt x="1510" y="428"/>
                  </a:cubicBezTo>
                  <a:lnTo>
                    <a:pt x="1391" y="398"/>
                  </a:lnTo>
                  <a:lnTo>
                    <a:pt x="1053" y="329"/>
                  </a:lnTo>
                  <a:cubicBezTo>
                    <a:pt x="934" y="309"/>
                    <a:pt x="835" y="269"/>
                    <a:pt x="726" y="239"/>
                  </a:cubicBezTo>
                  <a:cubicBezTo>
                    <a:pt x="616" y="199"/>
                    <a:pt x="497" y="179"/>
                    <a:pt x="398" y="130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4761475" y="1546525"/>
              <a:ext cx="83175" cy="22600"/>
            </a:xfrm>
            <a:custGeom>
              <a:avLst/>
              <a:gdLst/>
              <a:ahLst/>
              <a:cxnLst/>
              <a:rect l="l" t="t" r="r" b="b"/>
              <a:pathLst>
                <a:path w="3327" h="904" extrusionOk="0">
                  <a:moveTo>
                    <a:pt x="3158" y="1"/>
                  </a:moveTo>
                  <a:cubicBezTo>
                    <a:pt x="2949" y="169"/>
                    <a:pt x="2741" y="358"/>
                    <a:pt x="2492" y="477"/>
                  </a:cubicBezTo>
                  <a:cubicBezTo>
                    <a:pt x="2384" y="546"/>
                    <a:pt x="2245" y="586"/>
                    <a:pt x="2115" y="646"/>
                  </a:cubicBezTo>
                  <a:cubicBezTo>
                    <a:pt x="2056" y="666"/>
                    <a:pt x="1986" y="676"/>
                    <a:pt x="1917" y="696"/>
                  </a:cubicBezTo>
                  <a:cubicBezTo>
                    <a:pt x="1847" y="716"/>
                    <a:pt x="1778" y="735"/>
                    <a:pt x="1708" y="735"/>
                  </a:cubicBezTo>
                  <a:cubicBezTo>
                    <a:pt x="1639" y="745"/>
                    <a:pt x="1569" y="755"/>
                    <a:pt x="1510" y="775"/>
                  </a:cubicBezTo>
                  <a:lnTo>
                    <a:pt x="1291" y="775"/>
                  </a:lnTo>
                  <a:lnTo>
                    <a:pt x="1192" y="785"/>
                  </a:lnTo>
                  <a:lnTo>
                    <a:pt x="1083" y="775"/>
                  </a:lnTo>
                  <a:lnTo>
                    <a:pt x="874" y="755"/>
                  </a:lnTo>
                  <a:cubicBezTo>
                    <a:pt x="815" y="735"/>
                    <a:pt x="745" y="725"/>
                    <a:pt x="676" y="716"/>
                  </a:cubicBezTo>
                  <a:cubicBezTo>
                    <a:pt x="646" y="705"/>
                    <a:pt x="606" y="705"/>
                    <a:pt x="577" y="696"/>
                  </a:cubicBezTo>
                  <a:lnTo>
                    <a:pt x="477" y="656"/>
                  </a:lnTo>
                  <a:cubicBezTo>
                    <a:pt x="477" y="656"/>
                    <a:pt x="427" y="646"/>
                    <a:pt x="378" y="626"/>
                  </a:cubicBezTo>
                  <a:cubicBezTo>
                    <a:pt x="328" y="616"/>
                    <a:pt x="279" y="596"/>
                    <a:pt x="279" y="596"/>
                  </a:cubicBezTo>
                  <a:cubicBezTo>
                    <a:pt x="248" y="586"/>
                    <a:pt x="219" y="577"/>
                    <a:pt x="179" y="557"/>
                  </a:cubicBezTo>
                  <a:lnTo>
                    <a:pt x="90" y="527"/>
                  </a:lnTo>
                  <a:lnTo>
                    <a:pt x="1" y="785"/>
                  </a:lnTo>
                  <a:lnTo>
                    <a:pt x="120" y="805"/>
                  </a:lnTo>
                  <a:cubicBezTo>
                    <a:pt x="149" y="805"/>
                    <a:pt x="179" y="815"/>
                    <a:pt x="219" y="824"/>
                  </a:cubicBezTo>
                  <a:cubicBezTo>
                    <a:pt x="219" y="824"/>
                    <a:pt x="268" y="835"/>
                    <a:pt x="328" y="835"/>
                  </a:cubicBezTo>
                  <a:cubicBezTo>
                    <a:pt x="378" y="844"/>
                    <a:pt x="438" y="855"/>
                    <a:pt x="438" y="855"/>
                  </a:cubicBezTo>
                  <a:lnTo>
                    <a:pt x="537" y="874"/>
                  </a:lnTo>
                  <a:cubicBezTo>
                    <a:pt x="577" y="884"/>
                    <a:pt x="616" y="884"/>
                    <a:pt x="646" y="884"/>
                  </a:cubicBezTo>
                  <a:cubicBezTo>
                    <a:pt x="725" y="884"/>
                    <a:pt x="795" y="894"/>
                    <a:pt x="864" y="904"/>
                  </a:cubicBezTo>
                  <a:lnTo>
                    <a:pt x="1192" y="904"/>
                  </a:lnTo>
                  <a:lnTo>
                    <a:pt x="1301" y="894"/>
                  </a:lnTo>
                  <a:lnTo>
                    <a:pt x="1519" y="884"/>
                  </a:lnTo>
                  <a:cubicBezTo>
                    <a:pt x="1589" y="864"/>
                    <a:pt x="1658" y="855"/>
                    <a:pt x="1728" y="844"/>
                  </a:cubicBezTo>
                  <a:cubicBezTo>
                    <a:pt x="1808" y="844"/>
                    <a:pt x="1877" y="824"/>
                    <a:pt x="1947" y="805"/>
                  </a:cubicBezTo>
                  <a:cubicBezTo>
                    <a:pt x="2016" y="785"/>
                    <a:pt x="2086" y="775"/>
                    <a:pt x="2155" y="755"/>
                  </a:cubicBezTo>
                  <a:cubicBezTo>
                    <a:pt x="2284" y="696"/>
                    <a:pt x="2433" y="676"/>
                    <a:pt x="2562" y="606"/>
                  </a:cubicBezTo>
                  <a:cubicBezTo>
                    <a:pt x="2830" y="517"/>
                    <a:pt x="3079" y="348"/>
                    <a:pt x="3326" y="189"/>
                  </a:cubicBezTo>
                  <a:lnTo>
                    <a:pt x="31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4769925" y="1527675"/>
              <a:ext cx="58850" cy="16900"/>
            </a:xfrm>
            <a:custGeom>
              <a:avLst/>
              <a:gdLst/>
              <a:ahLst/>
              <a:cxnLst/>
              <a:rect l="l" t="t" r="r" b="b"/>
              <a:pathLst>
                <a:path w="2354" h="676" extrusionOk="0">
                  <a:moveTo>
                    <a:pt x="2194" y="0"/>
                  </a:moveTo>
                  <a:cubicBezTo>
                    <a:pt x="2046" y="119"/>
                    <a:pt x="1907" y="258"/>
                    <a:pt x="1737" y="338"/>
                  </a:cubicBezTo>
                  <a:cubicBezTo>
                    <a:pt x="1658" y="397"/>
                    <a:pt x="1569" y="407"/>
                    <a:pt x="1479" y="457"/>
                  </a:cubicBezTo>
                  <a:cubicBezTo>
                    <a:pt x="1440" y="477"/>
                    <a:pt x="1390" y="477"/>
                    <a:pt x="1340" y="497"/>
                  </a:cubicBezTo>
                  <a:cubicBezTo>
                    <a:pt x="1301" y="506"/>
                    <a:pt x="1251" y="526"/>
                    <a:pt x="1201" y="526"/>
                  </a:cubicBezTo>
                  <a:cubicBezTo>
                    <a:pt x="1152" y="526"/>
                    <a:pt x="1112" y="536"/>
                    <a:pt x="1062" y="546"/>
                  </a:cubicBezTo>
                  <a:lnTo>
                    <a:pt x="844" y="546"/>
                  </a:lnTo>
                  <a:lnTo>
                    <a:pt x="775" y="536"/>
                  </a:lnTo>
                  <a:cubicBezTo>
                    <a:pt x="725" y="536"/>
                    <a:pt x="675" y="536"/>
                    <a:pt x="625" y="526"/>
                  </a:cubicBezTo>
                  <a:cubicBezTo>
                    <a:pt x="576" y="516"/>
                    <a:pt x="536" y="497"/>
                    <a:pt x="486" y="497"/>
                  </a:cubicBezTo>
                  <a:cubicBezTo>
                    <a:pt x="467" y="486"/>
                    <a:pt x="437" y="486"/>
                    <a:pt x="417" y="477"/>
                  </a:cubicBezTo>
                  <a:lnTo>
                    <a:pt x="347" y="457"/>
                  </a:lnTo>
                  <a:cubicBezTo>
                    <a:pt x="347" y="446"/>
                    <a:pt x="219" y="407"/>
                    <a:pt x="219" y="407"/>
                  </a:cubicBezTo>
                  <a:cubicBezTo>
                    <a:pt x="199" y="397"/>
                    <a:pt x="179" y="387"/>
                    <a:pt x="149" y="377"/>
                  </a:cubicBezTo>
                  <a:lnTo>
                    <a:pt x="89" y="358"/>
                  </a:lnTo>
                  <a:lnTo>
                    <a:pt x="0" y="616"/>
                  </a:lnTo>
                  <a:lnTo>
                    <a:pt x="80" y="616"/>
                  </a:lnTo>
                  <a:cubicBezTo>
                    <a:pt x="109" y="616"/>
                    <a:pt x="129" y="625"/>
                    <a:pt x="159" y="625"/>
                  </a:cubicBezTo>
                  <a:cubicBezTo>
                    <a:pt x="149" y="636"/>
                    <a:pt x="188" y="636"/>
                    <a:pt x="228" y="636"/>
                  </a:cubicBezTo>
                  <a:cubicBezTo>
                    <a:pt x="268" y="645"/>
                    <a:pt x="308" y="645"/>
                    <a:pt x="308" y="645"/>
                  </a:cubicBezTo>
                  <a:lnTo>
                    <a:pt x="387" y="665"/>
                  </a:lnTo>
                  <a:lnTo>
                    <a:pt x="457" y="665"/>
                  </a:lnTo>
                  <a:cubicBezTo>
                    <a:pt x="517" y="665"/>
                    <a:pt x="566" y="665"/>
                    <a:pt x="616" y="675"/>
                  </a:cubicBezTo>
                  <a:lnTo>
                    <a:pt x="844" y="675"/>
                  </a:lnTo>
                  <a:lnTo>
                    <a:pt x="923" y="665"/>
                  </a:lnTo>
                  <a:cubicBezTo>
                    <a:pt x="973" y="655"/>
                    <a:pt x="1023" y="655"/>
                    <a:pt x="1073" y="655"/>
                  </a:cubicBezTo>
                  <a:lnTo>
                    <a:pt x="1221" y="625"/>
                  </a:lnTo>
                  <a:cubicBezTo>
                    <a:pt x="1271" y="625"/>
                    <a:pt x="1320" y="616"/>
                    <a:pt x="1370" y="596"/>
                  </a:cubicBezTo>
                  <a:cubicBezTo>
                    <a:pt x="1420" y="585"/>
                    <a:pt x="1470" y="585"/>
                    <a:pt x="1519" y="566"/>
                  </a:cubicBezTo>
                  <a:cubicBezTo>
                    <a:pt x="1609" y="526"/>
                    <a:pt x="1718" y="516"/>
                    <a:pt x="1797" y="466"/>
                  </a:cubicBezTo>
                  <a:cubicBezTo>
                    <a:pt x="1996" y="417"/>
                    <a:pt x="2165" y="298"/>
                    <a:pt x="2353" y="188"/>
                  </a:cubicBezTo>
                  <a:lnTo>
                    <a:pt x="21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4808650" y="1722025"/>
              <a:ext cx="51150" cy="14175"/>
            </a:xfrm>
            <a:custGeom>
              <a:avLst/>
              <a:gdLst/>
              <a:ahLst/>
              <a:cxnLst/>
              <a:rect l="l" t="t" r="r" b="b"/>
              <a:pathLst>
                <a:path w="2046" h="567" extrusionOk="0">
                  <a:moveTo>
                    <a:pt x="1817" y="0"/>
                  </a:moveTo>
                  <a:cubicBezTo>
                    <a:pt x="1768" y="20"/>
                    <a:pt x="1737" y="60"/>
                    <a:pt x="1668" y="90"/>
                  </a:cubicBezTo>
                  <a:cubicBezTo>
                    <a:pt x="1609" y="119"/>
                    <a:pt x="1539" y="139"/>
                    <a:pt x="1470" y="169"/>
                  </a:cubicBezTo>
                  <a:cubicBezTo>
                    <a:pt x="1390" y="189"/>
                    <a:pt x="1311" y="219"/>
                    <a:pt x="1241" y="238"/>
                  </a:cubicBezTo>
                  <a:cubicBezTo>
                    <a:pt x="1161" y="249"/>
                    <a:pt x="1082" y="269"/>
                    <a:pt x="993" y="288"/>
                  </a:cubicBezTo>
                  <a:cubicBezTo>
                    <a:pt x="834" y="318"/>
                    <a:pt x="685" y="338"/>
                    <a:pt x="536" y="348"/>
                  </a:cubicBezTo>
                  <a:cubicBezTo>
                    <a:pt x="457" y="348"/>
                    <a:pt x="387" y="338"/>
                    <a:pt x="318" y="338"/>
                  </a:cubicBezTo>
                  <a:cubicBezTo>
                    <a:pt x="248" y="328"/>
                    <a:pt x="199" y="308"/>
                    <a:pt x="139" y="288"/>
                  </a:cubicBezTo>
                  <a:lnTo>
                    <a:pt x="0" y="566"/>
                  </a:lnTo>
                  <a:cubicBezTo>
                    <a:pt x="99" y="566"/>
                    <a:pt x="199" y="556"/>
                    <a:pt x="288" y="547"/>
                  </a:cubicBezTo>
                  <a:cubicBezTo>
                    <a:pt x="288" y="547"/>
                    <a:pt x="358" y="536"/>
                    <a:pt x="417" y="527"/>
                  </a:cubicBezTo>
                  <a:cubicBezTo>
                    <a:pt x="486" y="516"/>
                    <a:pt x="546" y="497"/>
                    <a:pt x="546" y="497"/>
                  </a:cubicBezTo>
                  <a:cubicBezTo>
                    <a:pt x="715" y="467"/>
                    <a:pt x="874" y="427"/>
                    <a:pt x="1033" y="397"/>
                  </a:cubicBezTo>
                  <a:cubicBezTo>
                    <a:pt x="1102" y="388"/>
                    <a:pt x="1181" y="368"/>
                    <a:pt x="1261" y="358"/>
                  </a:cubicBezTo>
                  <a:cubicBezTo>
                    <a:pt x="1340" y="348"/>
                    <a:pt x="1420" y="338"/>
                    <a:pt x="1499" y="318"/>
                  </a:cubicBezTo>
                  <a:cubicBezTo>
                    <a:pt x="1589" y="308"/>
                    <a:pt x="1668" y="298"/>
                    <a:pt x="1757" y="278"/>
                  </a:cubicBezTo>
                  <a:cubicBezTo>
                    <a:pt x="1837" y="258"/>
                    <a:pt x="1956" y="238"/>
                    <a:pt x="2046" y="189"/>
                  </a:cubicBezTo>
                  <a:lnTo>
                    <a:pt x="181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4792250" y="1578550"/>
              <a:ext cx="31300" cy="54375"/>
            </a:xfrm>
            <a:custGeom>
              <a:avLst/>
              <a:gdLst/>
              <a:ahLst/>
              <a:cxnLst/>
              <a:rect l="l" t="t" r="r" b="b"/>
              <a:pathLst>
                <a:path w="1252" h="2175" extrusionOk="0">
                  <a:moveTo>
                    <a:pt x="1064" y="311"/>
                  </a:moveTo>
                  <a:lnTo>
                    <a:pt x="1064" y="311"/>
                  </a:lnTo>
                  <a:cubicBezTo>
                    <a:pt x="1068" y="447"/>
                    <a:pt x="1069" y="586"/>
                    <a:pt x="1063" y="725"/>
                  </a:cubicBezTo>
                  <a:lnTo>
                    <a:pt x="1063" y="894"/>
                  </a:lnTo>
                  <a:cubicBezTo>
                    <a:pt x="1053" y="983"/>
                    <a:pt x="1053" y="1063"/>
                    <a:pt x="1053" y="1063"/>
                  </a:cubicBezTo>
                  <a:cubicBezTo>
                    <a:pt x="1053" y="1063"/>
                    <a:pt x="1033" y="1152"/>
                    <a:pt x="1023" y="1242"/>
                  </a:cubicBezTo>
                  <a:cubicBezTo>
                    <a:pt x="1014" y="1321"/>
                    <a:pt x="1003" y="1410"/>
                    <a:pt x="1003" y="1410"/>
                  </a:cubicBezTo>
                  <a:cubicBezTo>
                    <a:pt x="1003" y="1410"/>
                    <a:pt x="983" y="1500"/>
                    <a:pt x="974" y="1579"/>
                  </a:cubicBezTo>
                  <a:cubicBezTo>
                    <a:pt x="954" y="1668"/>
                    <a:pt x="934" y="1748"/>
                    <a:pt x="934" y="1748"/>
                  </a:cubicBezTo>
                  <a:lnTo>
                    <a:pt x="904" y="1877"/>
                  </a:lnTo>
                  <a:lnTo>
                    <a:pt x="894" y="1917"/>
                  </a:lnTo>
                  <a:lnTo>
                    <a:pt x="894" y="1946"/>
                  </a:lnTo>
                  <a:lnTo>
                    <a:pt x="875" y="1926"/>
                  </a:lnTo>
                  <a:cubicBezTo>
                    <a:pt x="844" y="1907"/>
                    <a:pt x="825" y="1877"/>
                    <a:pt x="805" y="1857"/>
                  </a:cubicBezTo>
                  <a:lnTo>
                    <a:pt x="765" y="1798"/>
                  </a:lnTo>
                  <a:cubicBezTo>
                    <a:pt x="755" y="1778"/>
                    <a:pt x="736" y="1748"/>
                    <a:pt x="725" y="1728"/>
                  </a:cubicBezTo>
                  <a:cubicBezTo>
                    <a:pt x="666" y="1628"/>
                    <a:pt x="616" y="1520"/>
                    <a:pt x="566" y="1410"/>
                  </a:cubicBezTo>
                  <a:cubicBezTo>
                    <a:pt x="467" y="1202"/>
                    <a:pt x="358" y="1003"/>
                    <a:pt x="269" y="785"/>
                  </a:cubicBezTo>
                  <a:cubicBezTo>
                    <a:pt x="269" y="785"/>
                    <a:pt x="239" y="715"/>
                    <a:pt x="209" y="655"/>
                  </a:cubicBezTo>
                  <a:cubicBezTo>
                    <a:pt x="189" y="586"/>
                    <a:pt x="160" y="527"/>
                    <a:pt x="160" y="527"/>
                  </a:cubicBezTo>
                  <a:cubicBezTo>
                    <a:pt x="160" y="516"/>
                    <a:pt x="149" y="497"/>
                    <a:pt x="149" y="487"/>
                  </a:cubicBezTo>
                  <a:lnTo>
                    <a:pt x="269" y="487"/>
                  </a:lnTo>
                  <a:cubicBezTo>
                    <a:pt x="358" y="487"/>
                    <a:pt x="438" y="467"/>
                    <a:pt x="517" y="457"/>
                  </a:cubicBezTo>
                  <a:lnTo>
                    <a:pt x="765" y="417"/>
                  </a:lnTo>
                  <a:lnTo>
                    <a:pt x="1003" y="328"/>
                  </a:lnTo>
                  <a:cubicBezTo>
                    <a:pt x="1023" y="323"/>
                    <a:pt x="1044" y="317"/>
                    <a:pt x="1064" y="311"/>
                  </a:cubicBezTo>
                  <a:close/>
                  <a:moveTo>
                    <a:pt x="1122" y="0"/>
                  </a:moveTo>
                  <a:cubicBezTo>
                    <a:pt x="1003" y="90"/>
                    <a:pt x="855" y="149"/>
                    <a:pt x="716" y="219"/>
                  </a:cubicBezTo>
                  <a:cubicBezTo>
                    <a:pt x="646" y="238"/>
                    <a:pt x="566" y="269"/>
                    <a:pt x="487" y="288"/>
                  </a:cubicBezTo>
                  <a:cubicBezTo>
                    <a:pt x="418" y="308"/>
                    <a:pt x="338" y="328"/>
                    <a:pt x="259" y="338"/>
                  </a:cubicBezTo>
                  <a:lnTo>
                    <a:pt x="100" y="358"/>
                  </a:lnTo>
                  <a:lnTo>
                    <a:pt x="10" y="368"/>
                  </a:lnTo>
                  <a:lnTo>
                    <a:pt x="1" y="368"/>
                  </a:lnTo>
                  <a:lnTo>
                    <a:pt x="1" y="388"/>
                  </a:lnTo>
                  <a:lnTo>
                    <a:pt x="10" y="417"/>
                  </a:lnTo>
                  <a:lnTo>
                    <a:pt x="30" y="467"/>
                  </a:lnTo>
                  <a:cubicBezTo>
                    <a:pt x="30" y="467"/>
                    <a:pt x="70" y="566"/>
                    <a:pt x="110" y="655"/>
                  </a:cubicBezTo>
                  <a:lnTo>
                    <a:pt x="189" y="834"/>
                  </a:lnTo>
                  <a:cubicBezTo>
                    <a:pt x="279" y="1043"/>
                    <a:pt x="398" y="1262"/>
                    <a:pt x="487" y="1470"/>
                  </a:cubicBezTo>
                  <a:cubicBezTo>
                    <a:pt x="537" y="1569"/>
                    <a:pt x="577" y="1679"/>
                    <a:pt x="636" y="1778"/>
                  </a:cubicBezTo>
                  <a:cubicBezTo>
                    <a:pt x="646" y="1807"/>
                    <a:pt x="666" y="1837"/>
                    <a:pt x="676" y="1857"/>
                  </a:cubicBezTo>
                  <a:lnTo>
                    <a:pt x="736" y="1946"/>
                  </a:lnTo>
                  <a:cubicBezTo>
                    <a:pt x="785" y="2016"/>
                    <a:pt x="835" y="2076"/>
                    <a:pt x="894" y="2135"/>
                  </a:cubicBezTo>
                  <a:lnTo>
                    <a:pt x="944" y="2175"/>
                  </a:lnTo>
                  <a:cubicBezTo>
                    <a:pt x="954" y="2155"/>
                    <a:pt x="954" y="2135"/>
                    <a:pt x="964" y="2115"/>
                  </a:cubicBezTo>
                  <a:lnTo>
                    <a:pt x="1003" y="2006"/>
                  </a:lnTo>
                  <a:cubicBezTo>
                    <a:pt x="1003" y="2006"/>
                    <a:pt x="1014" y="1946"/>
                    <a:pt x="1033" y="1897"/>
                  </a:cubicBezTo>
                  <a:cubicBezTo>
                    <a:pt x="1043" y="1847"/>
                    <a:pt x="1063" y="1787"/>
                    <a:pt x="1063" y="1787"/>
                  </a:cubicBezTo>
                  <a:cubicBezTo>
                    <a:pt x="1063" y="1787"/>
                    <a:pt x="1083" y="1708"/>
                    <a:pt x="1103" y="1619"/>
                  </a:cubicBezTo>
                  <a:cubicBezTo>
                    <a:pt x="1113" y="1529"/>
                    <a:pt x="1133" y="1450"/>
                    <a:pt x="1133" y="1450"/>
                  </a:cubicBezTo>
                  <a:lnTo>
                    <a:pt x="1172" y="1271"/>
                  </a:lnTo>
                  <a:cubicBezTo>
                    <a:pt x="1182" y="1192"/>
                    <a:pt x="1192" y="1103"/>
                    <a:pt x="1192" y="1103"/>
                  </a:cubicBezTo>
                  <a:cubicBezTo>
                    <a:pt x="1192" y="1103"/>
                    <a:pt x="1202" y="1023"/>
                    <a:pt x="1212" y="933"/>
                  </a:cubicBezTo>
                  <a:cubicBezTo>
                    <a:pt x="1222" y="854"/>
                    <a:pt x="1232" y="765"/>
                    <a:pt x="1232" y="765"/>
                  </a:cubicBezTo>
                  <a:cubicBezTo>
                    <a:pt x="1252" y="547"/>
                    <a:pt x="1252" y="308"/>
                    <a:pt x="1242" y="80"/>
                  </a:cubicBezTo>
                  <a:cubicBezTo>
                    <a:pt x="1242" y="80"/>
                    <a:pt x="1195" y="80"/>
                    <a:pt x="1156" y="71"/>
                  </a:cubicBezTo>
                  <a:lnTo>
                    <a:pt x="1156" y="71"/>
                  </a:lnTo>
                  <a:lnTo>
                    <a:pt x="112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4613775" y="1607100"/>
              <a:ext cx="127125" cy="60100"/>
            </a:xfrm>
            <a:custGeom>
              <a:avLst/>
              <a:gdLst/>
              <a:ahLst/>
              <a:cxnLst/>
              <a:rect l="l" t="t" r="r" b="b"/>
              <a:pathLst>
                <a:path w="5085" h="2404" extrusionOk="0">
                  <a:moveTo>
                    <a:pt x="3674" y="0"/>
                  </a:moveTo>
                  <a:lnTo>
                    <a:pt x="3625" y="50"/>
                  </a:lnTo>
                  <a:lnTo>
                    <a:pt x="3476" y="208"/>
                  </a:lnTo>
                  <a:lnTo>
                    <a:pt x="3237" y="457"/>
                  </a:lnTo>
                  <a:lnTo>
                    <a:pt x="2979" y="705"/>
                  </a:lnTo>
                  <a:cubicBezTo>
                    <a:pt x="2900" y="784"/>
                    <a:pt x="2800" y="844"/>
                    <a:pt x="2701" y="923"/>
                  </a:cubicBezTo>
                  <a:lnTo>
                    <a:pt x="2403" y="1122"/>
                  </a:lnTo>
                  <a:cubicBezTo>
                    <a:pt x="2255" y="1232"/>
                    <a:pt x="2105" y="1321"/>
                    <a:pt x="2105" y="1321"/>
                  </a:cubicBezTo>
                  <a:cubicBezTo>
                    <a:pt x="1897" y="1430"/>
                    <a:pt x="1679" y="1539"/>
                    <a:pt x="1450" y="1629"/>
                  </a:cubicBezTo>
                  <a:cubicBezTo>
                    <a:pt x="1004" y="1827"/>
                    <a:pt x="497" y="1956"/>
                    <a:pt x="0" y="2046"/>
                  </a:cubicBezTo>
                  <a:cubicBezTo>
                    <a:pt x="0" y="2046"/>
                    <a:pt x="60" y="2135"/>
                    <a:pt x="110" y="2224"/>
                  </a:cubicBezTo>
                  <a:lnTo>
                    <a:pt x="229" y="2403"/>
                  </a:lnTo>
                  <a:cubicBezTo>
                    <a:pt x="686" y="2214"/>
                    <a:pt x="1152" y="2035"/>
                    <a:pt x="1580" y="1797"/>
                  </a:cubicBezTo>
                  <a:cubicBezTo>
                    <a:pt x="1788" y="1678"/>
                    <a:pt x="1997" y="1569"/>
                    <a:pt x="2205" y="1440"/>
                  </a:cubicBezTo>
                  <a:cubicBezTo>
                    <a:pt x="2205" y="1440"/>
                    <a:pt x="2354" y="1331"/>
                    <a:pt x="2503" y="1232"/>
                  </a:cubicBezTo>
                  <a:cubicBezTo>
                    <a:pt x="2652" y="1122"/>
                    <a:pt x="2791" y="1013"/>
                    <a:pt x="2791" y="1013"/>
                  </a:cubicBezTo>
                  <a:cubicBezTo>
                    <a:pt x="2890" y="943"/>
                    <a:pt x="2990" y="874"/>
                    <a:pt x="3069" y="795"/>
                  </a:cubicBezTo>
                  <a:lnTo>
                    <a:pt x="3327" y="546"/>
                  </a:lnTo>
                  <a:lnTo>
                    <a:pt x="3575" y="298"/>
                  </a:lnTo>
                  <a:lnTo>
                    <a:pt x="3685" y="199"/>
                  </a:lnTo>
                  <a:lnTo>
                    <a:pt x="3694" y="179"/>
                  </a:lnTo>
                  <a:cubicBezTo>
                    <a:pt x="3694" y="179"/>
                    <a:pt x="3704" y="189"/>
                    <a:pt x="3714" y="189"/>
                  </a:cubicBezTo>
                  <a:lnTo>
                    <a:pt x="3754" y="219"/>
                  </a:lnTo>
                  <a:cubicBezTo>
                    <a:pt x="3943" y="347"/>
                    <a:pt x="4151" y="467"/>
                    <a:pt x="4360" y="576"/>
                  </a:cubicBezTo>
                  <a:lnTo>
                    <a:pt x="4677" y="725"/>
                  </a:lnTo>
                  <a:lnTo>
                    <a:pt x="4836" y="804"/>
                  </a:lnTo>
                  <a:cubicBezTo>
                    <a:pt x="4896" y="824"/>
                    <a:pt x="4945" y="844"/>
                    <a:pt x="5005" y="864"/>
                  </a:cubicBezTo>
                  <a:lnTo>
                    <a:pt x="5084" y="626"/>
                  </a:lnTo>
                  <a:cubicBezTo>
                    <a:pt x="5035" y="606"/>
                    <a:pt x="4975" y="596"/>
                    <a:pt x="4925" y="576"/>
                  </a:cubicBezTo>
                  <a:lnTo>
                    <a:pt x="4766" y="517"/>
                  </a:lnTo>
                  <a:lnTo>
                    <a:pt x="4449" y="407"/>
                  </a:lnTo>
                  <a:cubicBezTo>
                    <a:pt x="4241" y="308"/>
                    <a:pt x="4032" y="208"/>
                    <a:pt x="3833" y="100"/>
                  </a:cubicBezTo>
                  <a:lnTo>
                    <a:pt x="3724" y="30"/>
                  </a:lnTo>
                  <a:cubicBezTo>
                    <a:pt x="3704" y="20"/>
                    <a:pt x="3685" y="0"/>
                    <a:pt x="367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4583500" y="1512025"/>
              <a:ext cx="73975" cy="119175"/>
            </a:xfrm>
            <a:custGeom>
              <a:avLst/>
              <a:gdLst/>
              <a:ahLst/>
              <a:cxnLst/>
              <a:rect l="l" t="t" r="r" b="b"/>
              <a:pathLst>
                <a:path w="2959" h="4767" extrusionOk="0">
                  <a:moveTo>
                    <a:pt x="2582" y="0"/>
                  </a:moveTo>
                  <a:lnTo>
                    <a:pt x="2334" y="40"/>
                  </a:lnTo>
                  <a:lnTo>
                    <a:pt x="2363" y="219"/>
                  </a:lnTo>
                  <a:lnTo>
                    <a:pt x="2403" y="388"/>
                  </a:lnTo>
                  <a:lnTo>
                    <a:pt x="2493" y="725"/>
                  </a:lnTo>
                  <a:cubicBezTo>
                    <a:pt x="2572" y="953"/>
                    <a:pt x="2652" y="1172"/>
                    <a:pt x="2741" y="1390"/>
                  </a:cubicBezTo>
                  <a:lnTo>
                    <a:pt x="2771" y="1430"/>
                  </a:lnTo>
                  <a:cubicBezTo>
                    <a:pt x="2771" y="1440"/>
                    <a:pt x="2780" y="1450"/>
                    <a:pt x="2771" y="1450"/>
                  </a:cubicBezTo>
                  <a:lnTo>
                    <a:pt x="2760" y="1460"/>
                  </a:lnTo>
                  <a:lnTo>
                    <a:pt x="2641" y="1549"/>
                  </a:lnTo>
                  <a:lnTo>
                    <a:pt x="2354" y="1748"/>
                  </a:lnTo>
                  <a:lnTo>
                    <a:pt x="2065" y="1957"/>
                  </a:lnTo>
                  <a:cubicBezTo>
                    <a:pt x="1976" y="2026"/>
                    <a:pt x="1887" y="2115"/>
                    <a:pt x="1798" y="2195"/>
                  </a:cubicBezTo>
                  <a:cubicBezTo>
                    <a:pt x="1798" y="2195"/>
                    <a:pt x="1668" y="2324"/>
                    <a:pt x="1540" y="2443"/>
                  </a:cubicBezTo>
                  <a:lnTo>
                    <a:pt x="1281" y="2701"/>
                  </a:lnTo>
                  <a:cubicBezTo>
                    <a:pt x="1122" y="2890"/>
                    <a:pt x="973" y="3069"/>
                    <a:pt x="825" y="3257"/>
                  </a:cubicBezTo>
                  <a:cubicBezTo>
                    <a:pt x="516" y="3634"/>
                    <a:pt x="258" y="4062"/>
                    <a:pt x="0" y="4488"/>
                  </a:cubicBezTo>
                  <a:cubicBezTo>
                    <a:pt x="0" y="4488"/>
                    <a:pt x="70" y="4558"/>
                    <a:pt x="149" y="4627"/>
                  </a:cubicBezTo>
                  <a:lnTo>
                    <a:pt x="308" y="4766"/>
                  </a:lnTo>
                  <a:cubicBezTo>
                    <a:pt x="477" y="4300"/>
                    <a:pt x="695" y="3813"/>
                    <a:pt x="964" y="3416"/>
                  </a:cubicBezTo>
                  <a:cubicBezTo>
                    <a:pt x="1092" y="3208"/>
                    <a:pt x="1231" y="3009"/>
                    <a:pt x="1381" y="2820"/>
                  </a:cubicBezTo>
                  <a:cubicBezTo>
                    <a:pt x="1381" y="2820"/>
                    <a:pt x="1500" y="2681"/>
                    <a:pt x="1628" y="2552"/>
                  </a:cubicBezTo>
                  <a:lnTo>
                    <a:pt x="1877" y="2304"/>
                  </a:lnTo>
                  <a:cubicBezTo>
                    <a:pt x="1966" y="2224"/>
                    <a:pt x="2045" y="2135"/>
                    <a:pt x="2145" y="2065"/>
                  </a:cubicBezTo>
                  <a:lnTo>
                    <a:pt x="2423" y="1857"/>
                  </a:lnTo>
                  <a:lnTo>
                    <a:pt x="2711" y="1659"/>
                  </a:lnTo>
                  <a:lnTo>
                    <a:pt x="2890" y="1540"/>
                  </a:lnTo>
                  <a:lnTo>
                    <a:pt x="2949" y="1509"/>
                  </a:lnTo>
                  <a:cubicBezTo>
                    <a:pt x="2959" y="1489"/>
                    <a:pt x="2930" y="1470"/>
                    <a:pt x="2930" y="1450"/>
                  </a:cubicBezTo>
                  <a:lnTo>
                    <a:pt x="2880" y="1331"/>
                  </a:lnTo>
                  <a:cubicBezTo>
                    <a:pt x="2800" y="1112"/>
                    <a:pt x="2741" y="894"/>
                    <a:pt x="2691" y="675"/>
                  </a:cubicBezTo>
                  <a:lnTo>
                    <a:pt x="2621" y="338"/>
                  </a:lnTo>
                  <a:lnTo>
                    <a:pt x="2592" y="169"/>
                  </a:lnTo>
                  <a:cubicBezTo>
                    <a:pt x="2592" y="110"/>
                    <a:pt x="2582" y="60"/>
                    <a:pt x="258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4707100" y="1500350"/>
              <a:ext cx="56625" cy="65575"/>
            </a:xfrm>
            <a:custGeom>
              <a:avLst/>
              <a:gdLst/>
              <a:ahLst/>
              <a:cxnLst/>
              <a:rect l="l" t="t" r="r" b="b"/>
              <a:pathLst>
                <a:path w="2265" h="2623" extrusionOk="0">
                  <a:moveTo>
                    <a:pt x="269" y="1"/>
                  </a:moveTo>
                  <a:lnTo>
                    <a:pt x="1" y="50"/>
                  </a:lnTo>
                  <a:lnTo>
                    <a:pt x="41" y="160"/>
                  </a:lnTo>
                  <a:cubicBezTo>
                    <a:pt x="60" y="189"/>
                    <a:pt x="80" y="219"/>
                    <a:pt x="91" y="259"/>
                  </a:cubicBezTo>
                  <a:cubicBezTo>
                    <a:pt x="91" y="259"/>
                    <a:pt x="100" y="308"/>
                    <a:pt x="120" y="358"/>
                  </a:cubicBezTo>
                  <a:cubicBezTo>
                    <a:pt x="140" y="408"/>
                    <a:pt x="150" y="458"/>
                    <a:pt x="160" y="458"/>
                  </a:cubicBezTo>
                  <a:cubicBezTo>
                    <a:pt x="219" y="586"/>
                    <a:pt x="259" y="725"/>
                    <a:pt x="338" y="855"/>
                  </a:cubicBezTo>
                  <a:cubicBezTo>
                    <a:pt x="458" y="1113"/>
                    <a:pt x="636" y="1341"/>
                    <a:pt x="805" y="1579"/>
                  </a:cubicBezTo>
                  <a:cubicBezTo>
                    <a:pt x="1014" y="1788"/>
                    <a:pt x="1203" y="2007"/>
                    <a:pt x="1441" y="2175"/>
                  </a:cubicBezTo>
                  <a:cubicBezTo>
                    <a:pt x="1540" y="2274"/>
                    <a:pt x="1679" y="2334"/>
                    <a:pt x="1788" y="2424"/>
                  </a:cubicBezTo>
                  <a:cubicBezTo>
                    <a:pt x="1848" y="2463"/>
                    <a:pt x="1917" y="2493"/>
                    <a:pt x="1977" y="2532"/>
                  </a:cubicBezTo>
                  <a:cubicBezTo>
                    <a:pt x="2046" y="2563"/>
                    <a:pt x="2106" y="2602"/>
                    <a:pt x="2176" y="2622"/>
                  </a:cubicBezTo>
                  <a:lnTo>
                    <a:pt x="2265" y="2384"/>
                  </a:lnTo>
                  <a:cubicBezTo>
                    <a:pt x="2196" y="2374"/>
                    <a:pt x="2136" y="2344"/>
                    <a:pt x="2076" y="2324"/>
                  </a:cubicBezTo>
                  <a:cubicBezTo>
                    <a:pt x="2006" y="2294"/>
                    <a:pt x="1947" y="2274"/>
                    <a:pt x="1878" y="2245"/>
                  </a:cubicBezTo>
                  <a:cubicBezTo>
                    <a:pt x="1768" y="2175"/>
                    <a:pt x="1629" y="2135"/>
                    <a:pt x="1520" y="2056"/>
                  </a:cubicBezTo>
                  <a:cubicBezTo>
                    <a:pt x="1282" y="1917"/>
                    <a:pt x="1093" y="1709"/>
                    <a:pt x="894" y="1510"/>
                  </a:cubicBezTo>
                  <a:cubicBezTo>
                    <a:pt x="726" y="1272"/>
                    <a:pt x="557" y="1053"/>
                    <a:pt x="468" y="785"/>
                  </a:cubicBezTo>
                  <a:cubicBezTo>
                    <a:pt x="408" y="666"/>
                    <a:pt x="388" y="527"/>
                    <a:pt x="349" y="398"/>
                  </a:cubicBezTo>
                  <a:cubicBezTo>
                    <a:pt x="338" y="398"/>
                    <a:pt x="338" y="348"/>
                    <a:pt x="329" y="299"/>
                  </a:cubicBezTo>
                  <a:lnTo>
                    <a:pt x="309" y="199"/>
                  </a:lnTo>
                  <a:cubicBezTo>
                    <a:pt x="309" y="169"/>
                    <a:pt x="299" y="130"/>
                    <a:pt x="279" y="100"/>
                  </a:cubicBezTo>
                  <a:lnTo>
                    <a:pt x="2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4731425" y="1496125"/>
              <a:ext cx="40750" cy="46700"/>
            </a:xfrm>
            <a:custGeom>
              <a:avLst/>
              <a:gdLst/>
              <a:ahLst/>
              <a:cxnLst/>
              <a:rect l="l" t="t" r="r" b="b"/>
              <a:pathLst>
                <a:path w="1630" h="1868" extrusionOk="0">
                  <a:moveTo>
                    <a:pt x="269" y="1"/>
                  </a:moveTo>
                  <a:lnTo>
                    <a:pt x="1" y="51"/>
                  </a:lnTo>
                  <a:cubicBezTo>
                    <a:pt x="1" y="51"/>
                    <a:pt x="27" y="121"/>
                    <a:pt x="31" y="121"/>
                  </a:cubicBezTo>
                  <a:cubicBezTo>
                    <a:pt x="31" y="121"/>
                    <a:pt x="31" y="120"/>
                    <a:pt x="31" y="120"/>
                  </a:cubicBezTo>
                  <a:cubicBezTo>
                    <a:pt x="51" y="150"/>
                    <a:pt x="60" y="170"/>
                    <a:pt x="71" y="190"/>
                  </a:cubicBezTo>
                  <a:cubicBezTo>
                    <a:pt x="71" y="190"/>
                    <a:pt x="117" y="329"/>
                    <a:pt x="120" y="329"/>
                  </a:cubicBezTo>
                  <a:cubicBezTo>
                    <a:pt x="120" y="329"/>
                    <a:pt x="120" y="329"/>
                    <a:pt x="120" y="329"/>
                  </a:cubicBezTo>
                  <a:cubicBezTo>
                    <a:pt x="180" y="418"/>
                    <a:pt x="190" y="517"/>
                    <a:pt x="259" y="607"/>
                  </a:cubicBezTo>
                  <a:cubicBezTo>
                    <a:pt x="338" y="785"/>
                    <a:pt x="477" y="934"/>
                    <a:pt x="587" y="1113"/>
                  </a:cubicBezTo>
                  <a:cubicBezTo>
                    <a:pt x="736" y="1252"/>
                    <a:pt x="865" y="1421"/>
                    <a:pt x="1024" y="1540"/>
                  </a:cubicBezTo>
                  <a:cubicBezTo>
                    <a:pt x="1093" y="1609"/>
                    <a:pt x="1192" y="1649"/>
                    <a:pt x="1272" y="1719"/>
                  </a:cubicBezTo>
                  <a:cubicBezTo>
                    <a:pt x="1311" y="1748"/>
                    <a:pt x="1362" y="1768"/>
                    <a:pt x="1401" y="1798"/>
                  </a:cubicBezTo>
                  <a:cubicBezTo>
                    <a:pt x="1450" y="1818"/>
                    <a:pt x="1490" y="1847"/>
                    <a:pt x="1540" y="1867"/>
                  </a:cubicBezTo>
                  <a:lnTo>
                    <a:pt x="1629" y="1629"/>
                  </a:lnTo>
                  <a:cubicBezTo>
                    <a:pt x="1580" y="1620"/>
                    <a:pt x="1540" y="1609"/>
                    <a:pt x="1490" y="1589"/>
                  </a:cubicBezTo>
                  <a:cubicBezTo>
                    <a:pt x="1450" y="1569"/>
                    <a:pt x="1401" y="1560"/>
                    <a:pt x="1362" y="1540"/>
                  </a:cubicBezTo>
                  <a:cubicBezTo>
                    <a:pt x="1282" y="1490"/>
                    <a:pt x="1183" y="1470"/>
                    <a:pt x="1113" y="1411"/>
                  </a:cubicBezTo>
                  <a:cubicBezTo>
                    <a:pt x="944" y="1331"/>
                    <a:pt x="815" y="1183"/>
                    <a:pt x="676" y="1044"/>
                  </a:cubicBezTo>
                  <a:cubicBezTo>
                    <a:pt x="567" y="874"/>
                    <a:pt x="438" y="726"/>
                    <a:pt x="388" y="537"/>
                  </a:cubicBezTo>
                  <a:cubicBezTo>
                    <a:pt x="349" y="457"/>
                    <a:pt x="349" y="358"/>
                    <a:pt x="309" y="269"/>
                  </a:cubicBezTo>
                  <a:cubicBezTo>
                    <a:pt x="309" y="269"/>
                    <a:pt x="309" y="270"/>
                    <a:pt x="309" y="270"/>
                  </a:cubicBezTo>
                  <a:cubicBezTo>
                    <a:pt x="308" y="270"/>
                    <a:pt x="299" y="130"/>
                    <a:pt x="299" y="130"/>
                  </a:cubicBezTo>
                  <a:cubicBezTo>
                    <a:pt x="289" y="110"/>
                    <a:pt x="279" y="90"/>
                    <a:pt x="279" y="71"/>
                  </a:cubicBezTo>
                  <a:cubicBezTo>
                    <a:pt x="269" y="71"/>
                    <a:pt x="269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4583500" y="1627200"/>
              <a:ext cx="35025" cy="39725"/>
            </a:xfrm>
            <a:custGeom>
              <a:avLst/>
              <a:gdLst/>
              <a:ahLst/>
              <a:cxnLst/>
              <a:rect l="l" t="t" r="r" b="b"/>
              <a:pathLst>
                <a:path w="1401" h="1589" extrusionOk="0">
                  <a:moveTo>
                    <a:pt x="318" y="0"/>
                  </a:moveTo>
                  <a:lnTo>
                    <a:pt x="0" y="11"/>
                  </a:lnTo>
                  <a:cubicBezTo>
                    <a:pt x="60" y="100"/>
                    <a:pt x="110" y="179"/>
                    <a:pt x="169" y="249"/>
                  </a:cubicBezTo>
                  <a:lnTo>
                    <a:pt x="338" y="447"/>
                  </a:lnTo>
                  <a:cubicBezTo>
                    <a:pt x="447" y="576"/>
                    <a:pt x="556" y="695"/>
                    <a:pt x="666" y="814"/>
                  </a:cubicBezTo>
                  <a:cubicBezTo>
                    <a:pt x="765" y="934"/>
                    <a:pt x="864" y="1053"/>
                    <a:pt x="964" y="1182"/>
                  </a:cubicBezTo>
                  <a:cubicBezTo>
                    <a:pt x="1023" y="1251"/>
                    <a:pt x="1072" y="1311"/>
                    <a:pt x="1122" y="1381"/>
                  </a:cubicBezTo>
                  <a:cubicBezTo>
                    <a:pt x="1192" y="1440"/>
                    <a:pt x="1261" y="1540"/>
                    <a:pt x="1341" y="1589"/>
                  </a:cubicBezTo>
                  <a:cubicBezTo>
                    <a:pt x="1341" y="1589"/>
                    <a:pt x="1361" y="1520"/>
                    <a:pt x="1370" y="1440"/>
                  </a:cubicBezTo>
                  <a:cubicBezTo>
                    <a:pt x="1381" y="1370"/>
                    <a:pt x="1401" y="1301"/>
                    <a:pt x="1401" y="1301"/>
                  </a:cubicBezTo>
                  <a:cubicBezTo>
                    <a:pt x="1361" y="1262"/>
                    <a:pt x="1311" y="1251"/>
                    <a:pt x="1251" y="1212"/>
                  </a:cubicBezTo>
                  <a:cubicBezTo>
                    <a:pt x="1192" y="1172"/>
                    <a:pt x="1142" y="1123"/>
                    <a:pt x="1083" y="1073"/>
                  </a:cubicBezTo>
                  <a:cubicBezTo>
                    <a:pt x="964" y="973"/>
                    <a:pt x="854" y="854"/>
                    <a:pt x="745" y="735"/>
                  </a:cubicBezTo>
                  <a:cubicBezTo>
                    <a:pt x="636" y="616"/>
                    <a:pt x="547" y="487"/>
                    <a:pt x="467" y="358"/>
                  </a:cubicBezTo>
                  <a:cubicBezTo>
                    <a:pt x="427" y="298"/>
                    <a:pt x="397" y="229"/>
                    <a:pt x="368" y="169"/>
                  </a:cubicBezTo>
                  <a:cubicBezTo>
                    <a:pt x="338" y="100"/>
                    <a:pt x="328" y="50"/>
                    <a:pt x="31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4676325" y="1538825"/>
              <a:ext cx="49675" cy="43225"/>
            </a:xfrm>
            <a:custGeom>
              <a:avLst/>
              <a:gdLst/>
              <a:ahLst/>
              <a:cxnLst/>
              <a:rect l="l" t="t" r="r" b="b"/>
              <a:pathLst>
                <a:path w="1987" h="1729" extrusionOk="0">
                  <a:moveTo>
                    <a:pt x="1068" y="197"/>
                  </a:moveTo>
                  <a:cubicBezTo>
                    <a:pt x="1069" y="197"/>
                    <a:pt x="1071" y="197"/>
                    <a:pt x="1073" y="199"/>
                  </a:cubicBezTo>
                  <a:lnTo>
                    <a:pt x="1083" y="229"/>
                  </a:lnTo>
                  <a:lnTo>
                    <a:pt x="1132" y="298"/>
                  </a:lnTo>
                  <a:cubicBezTo>
                    <a:pt x="1296" y="510"/>
                    <a:pt x="1466" y="736"/>
                    <a:pt x="1687" y="898"/>
                  </a:cubicBezTo>
                  <a:lnTo>
                    <a:pt x="1687" y="898"/>
                  </a:lnTo>
                  <a:cubicBezTo>
                    <a:pt x="1570" y="969"/>
                    <a:pt x="1453" y="1036"/>
                    <a:pt x="1331" y="1103"/>
                  </a:cubicBezTo>
                  <a:cubicBezTo>
                    <a:pt x="1331" y="1103"/>
                    <a:pt x="1252" y="1143"/>
                    <a:pt x="1183" y="1182"/>
                  </a:cubicBezTo>
                  <a:lnTo>
                    <a:pt x="1024" y="1262"/>
                  </a:lnTo>
                  <a:lnTo>
                    <a:pt x="865" y="1321"/>
                  </a:lnTo>
                  <a:cubicBezTo>
                    <a:pt x="785" y="1361"/>
                    <a:pt x="706" y="1391"/>
                    <a:pt x="706" y="1391"/>
                  </a:cubicBezTo>
                  <a:cubicBezTo>
                    <a:pt x="706" y="1391"/>
                    <a:pt x="616" y="1421"/>
                    <a:pt x="537" y="1450"/>
                  </a:cubicBezTo>
                  <a:cubicBezTo>
                    <a:pt x="457" y="1480"/>
                    <a:pt x="368" y="1510"/>
                    <a:pt x="368" y="1510"/>
                  </a:cubicBezTo>
                  <a:lnTo>
                    <a:pt x="249" y="1549"/>
                  </a:lnTo>
                  <a:lnTo>
                    <a:pt x="199" y="1560"/>
                  </a:lnTo>
                  <a:lnTo>
                    <a:pt x="179" y="1569"/>
                  </a:lnTo>
                  <a:lnTo>
                    <a:pt x="179" y="1540"/>
                  </a:lnTo>
                  <a:cubicBezTo>
                    <a:pt x="190" y="1510"/>
                    <a:pt x="199" y="1480"/>
                    <a:pt x="219" y="1450"/>
                  </a:cubicBezTo>
                  <a:lnTo>
                    <a:pt x="249" y="1381"/>
                  </a:lnTo>
                  <a:cubicBezTo>
                    <a:pt x="259" y="1361"/>
                    <a:pt x="279" y="1331"/>
                    <a:pt x="289" y="1311"/>
                  </a:cubicBezTo>
                  <a:cubicBezTo>
                    <a:pt x="348" y="1212"/>
                    <a:pt x="418" y="1113"/>
                    <a:pt x="488" y="1013"/>
                  </a:cubicBezTo>
                  <a:cubicBezTo>
                    <a:pt x="627" y="815"/>
                    <a:pt x="735" y="626"/>
                    <a:pt x="865" y="448"/>
                  </a:cubicBezTo>
                  <a:cubicBezTo>
                    <a:pt x="865" y="448"/>
                    <a:pt x="914" y="388"/>
                    <a:pt x="954" y="329"/>
                  </a:cubicBezTo>
                  <a:cubicBezTo>
                    <a:pt x="993" y="278"/>
                    <a:pt x="1044" y="219"/>
                    <a:pt x="1044" y="219"/>
                  </a:cubicBezTo>
                  <a:cubicBezTo>
                    <a:pt x="1051" y="211"/>
                    <a:pt x="1060" y="197"/>
                    <a:pt x="1068" y="197"/>
                  </a:cubicBezTo>
                  <a:close/>
                  <a:moveTo>
                    <a:pt x="1103" y="0"/>
                  </a:moveTo>
                  <a:cubicBezTo>
                    <a:pt x="1103" y="0"/>
                    <a:pt x="1093" y="0"/>
                    <a:pt x="1093" y="11"/>
                  </a:cubicBezTo>
                  <a:lnTo>
                    <a:pt x="1073" y="31"/>
                  </a:lnTo>
                  <a:lnTo>
                    <a:pt x="1033" y="80"/>
                  </a:lnTo>
                  <a:cubicBezTo>
                    <a:pt x="1033" y="80"/>
                    <a:pt x="964" y="159"/>
                    <a:pt x="905" y="239"/>
                  </a:cubicBezTo>
                  <a:lnTo>
                    <a:pt x="785" y="398"/>
                  </a:lnTo>
                  <a:cubicBezTo>
                    <a:pt x="636" y="587"/>
                    <a:pt x="527" y="785"/>
                    <a:pt x="398" y="964"/>
                  </a:cubicBezTo>
                  <a:cubicBezTo>
                    <a:pt x="329" y="1063"/>
                    <a:pt x="259" y="1152"/>
                    <a:pt x="199" y="1262"/>
                  </a:cubicBezTo>
                  <a:cubicBezTo>
                    <a:pt x="179" y="1282"/>
                    <a:pt x="159" y="1311"/>
                    <a:pt x="150" y="1341"/>
                  </a:cubicBezTo>
                  <a:lnTo>
                    <a:pt x="100" y="1430"/>
                  </a:lnTo>
                  <a:cubicBezTo>
                    <a:pt x="70" y="1510"/>
                    <a:pt x="40" y="1580"/>
                    <a:pt x="20" y="1669"/>
                  </a:cubicBezTo>
                  <a:lnTo>
                    <a:pt x="1" y="1728"/>
                  </a:lnTo>
                  <a:cubicBezTo>
                    <a:pt x="20" y="1728"/>
                    <a:pt x="40" y="1719"/>
                    <a:pt x="60" y="1719"/>
                  </a:cubicBezTo>
                  <a:lnTo>
                    <a:pt x="190" y="1688"/>
                  </a:lnTo>
                  <a:lnTo>
                    <a:pt x="398" y="1629"/>
                  </a:lnTo>
                  <a:cubicBezTo>
                    <a:pt x="398" y="1629"/>
                    <a:pt x="488" y="1599"/>
                    <a:pt x="576" y="1580"/>
                  </a:cubicBezTo>
                  <a:lnTo>
                    <a:pt x="735" y="1520"/>
                  </a:lnTo>
                  <a:cubicBezTo>
                    <a:pt x="735" y="1520"/>
                    <a:pt x="815" y="1500"/>
                    <a:pt x="905" y="1470"/>
                  </a:cubicBezTo>
                  <a:lnTo>
                    <a:pt x="1063" y="1410"/>
                  </a:lnTo>
                  <a:cubicBezTo>
                    <a:pt x="1063" y="1410"/>
                    <a:pt x="1143" y="1381"/>
                    <a:pt x="1212" y="1341"/>
                  </a:cubicBezTo>
                  <a:cubicBezTo>
                    <a:pt x="1291" y="1311"/>
                    <a:pt x="1371" y="1271"/>
                    <a:pt x="1371" y="1271"/>
                  </a:cubicBezTo>
                  <a:cubicBezTo>
                    <a:pt x="1580" y="1163"/>
                    <a:pt x="1778" y="1053"/>
                    <a:pt x="1977" y="944"/>
                  </a:cubicBezTo>
                  <a:lnTo>
                    <a:pt x="1941" y="848"/>
                  </a:lnTo>
                  <a:lnTo>
                    <a:pt x="1986" y="785"/>
                  </a:lnTo>
                  <a:cubicBezTo>
                    <a:pt x="1699" y="676"/>
                    <a:pt x="1461" y="448"/>
                    <a:pt x="1252" y="209"/>
                  </a:cubicBezTo>
                  <a:lnTo>
                    <a:pt x="1163" y="80"/>
                  </a:lnTo>
                  <a:lnTo>
                    <a:pt x="1103" y="11"/>
                  </a:lnTo>
                  <a:lnTo>
                    <a:pt x="110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4548750" y="1419675"/>
              <a:ext cx="99300" cy="93350"/>
            </a:xfrm>
            <a:custGeom>
              <a:avLst/>
              <a:gdLst/>
              <a:ahLst/>
              <a:cxnLst/>
              <a:rect l="l" t="t" r="r" b="b"/>
              <a:pathLst>
                <a:path w="3972" h="3734" extrusionOk="0">
                  <a:moveTo>
                    <a:pt x="189" y="0"/>
                  </a:moveTo>
                  <a:lnTo>
                    <a:pt x="0" y="378"/>
                  </a:lnTo>
                  <a:cubicBezTo>
                    <a:pt x="397" y="686"/>
                    <a:pt x="765" y="993"/>
                    <a:pt x="1192" y="1242"/>
                  </a:cubicBezTo>
                  <a:cubicBezTo>
                    <a:pt x="1400" y="1371"/>
                    <a:pt x="1619" y="1490"/>
                    <a:pt x="1827" y="1609"/>
                  </a:cubicBezTo>
                  <a:cubicBezTo>
                    <a:pt x="1827" y="1609"/>
                    <a:pt x="1996" y="1679"/>
                    <a:pt x="2155" y="1758"/>
                  </a:cubicBezTo>
                  <a:cubicBezTo>
                    <a:pt x="2314" y="1827"/>
                    <a:pt x="2482" y="1897"/>
                    <a:pt x="2482" y="1897"/>
                  </a:cubicBezTo>
                  <a:cubicBezTo>
                    <a:pt x="2592" y="1947"/>
                    <a:pt x="2701" y="1997"/>
                    <a:pt x="2810" y="2026"/>
                  </a:cubicBezTo>
                  <a:lnTo>
                    <a:pt x="3148" y="2125"/>
                  </a:lnTo>
                  <a:lnTo>
                    <a:pt x="3495" y="2225"/>
                  </a:lnTo>
                  <a:lnTo>
                    <a:pt x="3634" y="2255"/>
                  </a:lnTo>
                  <a:lnTo>
                    <a:pt x="3654" y="2264"/>
                  </a:lnTo>
                  <a:lnTo>
                    <a:pt x="3654" y="2284"/>
                  </a:lnTo>
                  <a:lnTo>
                    <a:pt x="3654" y="2334"/>
                  </a:lnTo>
                  <a:lnTo>
                    <a:pt x="3634" y="2692"/>
                  </a:lnTo>
                  <a:cubicBezTo>
                    <a:pt x="3634" y="2801"/>
                    <a:pt x="3644" y="2920"/>
                    <a:pt x="3644" y="3039"/>
                  </a:cubicBezTo>
                  <a:cubicBezTo>
                    <a:pt x="3654" y="3158"/>
                    <a:pt x="3654" y="3277"/>
                    <a:pt x="3674" y="3387"/>
                  </a:cubicBezTo>
                  <a:lnTo>
                    <a:pt x="3724" y="3734"/>
                  </a:lnTo>
                  <a:lnTo>
                    <a:pt x="3972" y="3694"/>
                  </a:lnTo>
                  <a:lnTo>
                    <a:pt x="3892" y="3367"/>
                  </a:lnTo>
                  <a:cubicBezTo>
                    <a:pt x="3863" y="3257"/>
                    <a:pt x="3863" y="3138"/>
                    <a:pt x="3843" y="3029"/>
                  </a:cubicBezTo>
                  <a:cubicBezTo>
                    <a:pt x="3833" y="2910"/>
                    <a:pt x="3813" y="2801"/>
                    <a:pt x="3813" y="2681"/>
                  </a:cubicBezTo>
                  <a:lnTo>
                    <a:pt x="3803" y="2344"/>
                  </a:lnTo>
                  <a:lnTo>
                    <a:pt x="3793" y="2215"/>
                  </a:lnTo>
                  <a:cubicBezTo>
                    <a:pt x="3793" y="2195"/>
                    <a:pt x="3803" y="2165"/>
                    <a:pt x="3793" y="2156"/>
                  </a:cubicBezTo>
                  <a:lnTo>
                    <a:pt x="3724" y="2136"/>
                  </a:lnTo>
                  <a:lnTo>
                    <a:pt x="3525" y="2086"/>
                  </a:lnTo>
                  <a:lnTo>
                    <a:pt x="3188" y="2006"/>
                  </a:lnTo>
                  <a:lnTo>
                    <a:pt x="2850" y="1907"/>
                  </a:lnTo>
                  <a:cubicBezTo>
                    <a:pt x="2740" y="1877"/>
                    <a:pt x="2632" y="1827"/>
                    <a:pt x="2522" y="1778"/>
                  </a:cubicBezTo>
                  <a:cubicBezTo>
                    <a:pt x="2522" y="1778"/>
                    <a:pt x="2363" y="1699"/>
                    <a:pt x="2204" y="1629"/>
                  </a:cubicBezTo>
                  <a:cubicBezTo>
                    <a:pt x="2036" y="1549"/>
                    <a:pt x="1877" y="1460"/>
                    <a:pt x="1877" y="1460"/>
                  </a:cubicBezTo>
                  <a:cubicBezTo>
                    <a:pt x="1678" y="1341"/>
                    <a:pt x="1460" y="1192"/>
                    <a:pt x="1271" y="1053"/>
                  </a:cubicBezTo>
                  <a:cubicBezTo>
                    <a:pt x="884" y="765"/>
                    <a:pt x="527" y="388"/>
                    <a:pt x="18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4565625" y="1371275"/>
              <a:ext cx="131575" cy="31550"/>
            </a:xfrm>
            <a:custGeom>
              <a:avLst/>
              <a:gdLst/>
              <a:ahLst/>
              <a:cxnLst/>
              <a:rect l="l" t="t" r="r" b="b"/>
              <a:pathLst>
                <a:path w="5263" h="1262" extrusionOk="0">
                  <a:moveTo>
                    <a:pt x="5104" y="1"/>
                  </a:moveTo>
                  <a:cubicBezTo>
                    <a:pt x="4935" y="160"/>
                    <a:pt x="4757" y="318"/>
                    <a:pt x="4598" y="487"/>
                  </a:cubicBezTo>
                  <a:lnTo>
                    <a:pt x="4369" y="755"/>
                  </a:lnTo>
                  <a:lnTo>
                    <a:pt x="4250" y="894"/>
                  </a:lnTo>
                  <a:lnTo>
                    <a:pt x="4151" y="1033"/>
                  </a:lnTo>
                  <a:lnTo>
                    <a:pt x="4121" y="1073"/>
                  </a:lnTo>
                  <a:cubicBezTo>
                    <a:pt x="4121" y="1083"/>
                    <a:pt x="4111" y="1093"/>
                    <a:pt x="4111" y="1093"/>
                  </a:cubicBezTo>
                  <a:lnTo>
                    <a:pt x="4091" y="1083"/>
                  </a:lnTo>
                  <a:lnTo>
                    <a:pt x="3962" y="1023"/>
                  </a:lnTo>
                  <a:lnTo>
                    <a:pt x="3645" y="874"/>
                  </a:lnTo>
                  <a:lnTo>
                    <a:pt x="3317" y="735"/>
                  </a:lnTo>
                  <a:cubicBezTo>
                    <a:pt x="3208" y="685"/>
                    <a:pt x="3089" y="656"/>
                    <a:pt x="2969" y="616"/>
                  </a:cubicBezTo>
                  <a:lnTo>
                    <a:pt x="2632" y="517"/>
                  </a:lnTo>
                  <a:cubicBezTo>
                    <a:pt x="2453" y="457"/>
                    <a:pt x="2284" y="418"/>
                    <a:pt x="2284" y="418"/>
                  </a:cubicBezTo>
                  <a:lnTo>
                    <a:pt x="1569" y="299"/>
                  </a:lnTo>
                  <a:cubicBezTo>
                    <a:pt x="1092" y="219"/>
                    <a:pt x="576" y="209"/>
                    <a:pt x="90" y="199"/>
                  </a:cubicBezTo>
                  <a:lnTo>
                    <a:pt x="0" y="606"/>
                  </a:lnTo>
                  <a:cubicBezTo>
                    <a:pt x="405" y="543"/>
                    <a:pt x="810" y="486"/>
                    <a:pt x="1209" y="486"/>
                  </a:cubicBezTo>
                  <a:cubicBezTo>
                    <a:pt x="1310" y="486"/>
                    <a:pt x="1410" y="489"/>
                    <a:pt x="1509" y="497"/>
                  </a:cubicBezTo>
                  <a:cubicBezTo>
                    <a:pt x="1748" y="507"/>
                    <a:pt x="1996" y="527"/>
                    <a:pt x="2235" y="566"/>
                  </a:cubicBezTo>
                  <a:cubicBezTo>
                    <a:pt x="2235" y="566"/>
                    <a:pt x="2403" y="606"/>
                    <a:pt x="2582" y="646"/>
                  </a:cubicBezTo>
                  <a:cubicBezTo>
                    <a:pt x="2751" y="685"/>
                    <a:pt x="2919" y="735"/>
                    <a:pt x="2919" y="735"/>
                  </a:cubicBezTo>
                  <a:cubicBezTo>
                    <a:pt x="3039" y="765"/>
                    <a:pt x="3158" y="795"/>
                    <a:pt x="3257" y="844"/>
                  </a:cubicBezTo>
                  <a:lnTo>
                    <a:pt x="3585" y="994"/>
                  </a:lnTo>
                  <a:lnTo>
                    <a:pt x="3903" y="1142"/>
                  </a:lnTo>
                  <a:lnTo>
                    <a:pt x="4081" y="1232"/>
                  </a:lnTo>
                  <a:lnTo>
                    <a:pt x="4151" y="1261"/>
                  </a:lnTo>
                  <a:cubicBezTo>
                    <a:pt x="4161" y="1261"/>
                    <a:pt x="4170" y="1232"/>
                    <a:pt x="4190" y="1222"/>
                  </a:cubicBezTo>
                  <a:lnTo>
                    <a:pt x="4270" y="1122"/>
                  </a:lnTo>
                  <a:lnTo>
                    <a:pt x="4379" y="994"/>
                  </a:lnTo>
                  <a:lnTo>
                    <a:pt x="4498" y="864"/>
                  </a:lnTo>
                  <a:lnTo>
                    <a:pt x="4737" y="626"/>
                  </a:lnTo>
                  <a:cubicBezTo>
                    <a:pt x="4905" y="467"/>
                    <a:pt x="5094" y="338"/>
                    <a:pt x="5263" y="189"/>
                  </a:cubicBezTo>
                  <a:lnTo>
                    <a:pt x="510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4706875" y="1422150"/>
              <a:ext cx="33525" cy="79475"/>
            </a:xfrm>
            <a:custGeom>
              <a:avLst/>
              <a:gdLst/>
              <a:ahLst/>
              <a:cxnLst/>
              <a:rect l="l" t="t" r="r" b="b"/>
              <a:pathLst>
                <a:path w="1341" h="3179" extrusionOk="0">
                  <a:moveTo>
                    <a:pt x="1162" y="1"/>
                  </a:moveTo>
                  <a:lnTo>
                    <a:pt x="1092" y="91"/>
                  </a:lnTo>
                  <a:cubicBezTo>
                    <a:pt x="1073" y="120"/>
                    <a:pt x="1053" y="150"/>
                    <a:pt x="1023" y="180"/>
                  </a:cubicBezTo>
                  <a:cubicBezTo>
                    <a:pt x="1023" y="180"/>
                    <a:pt x="993" y="219"/>
                    <a:pt x="953" y="259"/>
                  </a:cubicBezTo>
                  <a:cubicBezTo>
                    <a:pt x="914" y="299"/>
                    <a:pt x="884" y="338"/>
                    <a:pt x="884" y="338"/>
                  </a:cubicBezTo>
                  <a:cubicBezTo>
                    <a:pt x="844" y="398"/>
                    <a:pt x="795" y="458"/>
                    <a:pt x="755" y="508"/>
                  </a:cubicBezTo>
                  <a:cubicBezTo>
                    <a:pt x="705" y="567"/>
                    <a:pt x="675" y="636"/>
                    <a:pt x="636" y="696"/>
                  </a:cubicBezTo>
                  <a:cubicBezTo>
                    <a:pt x="546" y="805"/>
                    <a:pt x="497" y="944"/>
                    <a:pt x="417" y="1064"/>
                  </a:cubicBezTo>
                  <a:cubicBezTo>
                    <a:pt x="387" y="1133"/>
                    <a:pt x="367" y="1203"/>
                    <a:pt x="328" y="1262"/>
                  </a:cubicBezTo>
                  <a:cubicBezTo>
                    <a:pt x="298" y="1331"/>
                    <a:pt x="268" y="1391"/>
                    <a:pt x="248" y="1461"/>
                  </a:cubicBezTo>
                  <a:cubicBezTo>
                    <a:pt x="228" y="1530"/>
                    <a:pt x="199" y="1600"/>
                    <a:pt x="179" y="1669"/>
                  </a:cubicBezTo>
                  <a:lnTo>
                    <a:pt x="119" y="1878"/>
                  </a:lnTo>
                  <a:lnTo>
                    <a:pt x="89" y="1977"/>
                  </a:lnTo>
                  <a:lnTo>
                    <a:pt x="80" y="2086"/>
                  </a:lnTo>
                  <a:cubicBezTo>
                    <a:pt x="69" y="2165"/>
                    <a:pt x="50" y="2235"/>
                    <a:pt x="40" y="2304"/>
                  </a:cubicBezTo>
                  <a:cubicBezTo>
                    <a:pt x="30" y="2374"/>
                    <a:pt x="20" y="2454"/>
                    <a:pt x="10" y="2523"/>
                  </a:cubicBezTo>
                  <a:cubicBezTo>
                    <a:pt x="10" y="2562"/>
                    <a:pt x="0" y="2593"/>
                    <a:pt x="0" y="2632"/>
                  </a:cubicBezTo>
                  <a:lnTo>
                    <a:pt x="0" y="2741"/>
                  </a:lnTo>
                  <a:cubicBezTo>
                    <a:pt x="10" y="2811"/>
                    <a:pt x="0" y="2891"/>
                    <a:pt x="0" y="2960"/>
                  </a:cubicBezTo>
                  <a:cubicBezTo>
                    <a:pt x="10" y="3030"/>
                    <a:pt x="20" y="3099"/>
                    <a:pt x="20" y="3178"/>
                  </a:cubicBezTo>
                  <a:lnTo>
                    <a:pt x="268" y="3129"/>
                  </a:lnTo>
                  <a:cubicBezTo>
                    <a:pt x="258" y="3069"/>
                    <a:pt x="239" y="2999"/>
                    <a:pt x="228" y="2930"/>
                  </a:cubicBezTo>
                  <a:cubicBezTo>
                    <a:pt x="219" y="2871"/>
                    <a:pt x="219" y="2801"/>
                    <a:pt x="208" y="2732"/>
                  </a:cubicBezTo>
                  <a:lnTo>
                    <a:pt x="189" y="2632"/>
                  </a:lnTo>
                  <a:lnTo>
                    <a:pt x="189" y="2523"/>
                  </a:lnTo>
                  <a:cubicBezTo>
                    <a:pt x="189" y="2454"/>
                    <a:pt x="189" y="2384"/>
                    <a:pt x="179" y="2315"/>
                  </a:cubicBezTo>
                  <a:lnTo>
                    <a:pt x="208" y="2106"/>
                  </a:lnTo>
                  <a:lnTo>
                    <a:pt x="219" y="2006"/>
                  </a:lnTo>
                  <a:lnTo>
                    <a:pt x="239" y="1898"/>
                  </a:lnTo>
                  <a:lnTo>
                    <a:pt x="288" y="1699"/>
                  </a:lnTo>
                  <a:cubicBezTo>
                    <a:pt x="308" y="1629"/>
                    <a:pt x="328" y="1570"/>
                    <a:pt x="347" y="1500"/>
                  </a:cubicBezTo>
                  <a:cubicBezTo>
                    <a:pt x="367" y="1431"/>
                    <a:pt x="397" y="1371"/>
                    <a:pt x="437" y="1311"/>
                  </a:cubicBezTo>
                  <a:cubicBezTo>
                    <a:pt x="467" y="1242"/>
                    <a:pt x="486" y="1183"/>
                    <a:pt x="526" y="1123"/>
                  </a:cubicBezTo>
                  <a:cubicBezTo>
                    <a:pt x="606" y="1004"/>
                    <a:pt x="656" y="875"/>
                    <a:pt x="755" y="775"/>
                  </a:cubicBezTo>
                  <a:cubicBezTo>
                    <a:pt x="804" y="726"/>
                    <a:pt x="834" y="666"/>
                    <a:pt x="884" y="616"/>
                  </a:cubicBezTo>
                  <a:cubicBezTo>
                    <a:pt x="934" y="577"/>
                    <a:pt x="983" y="527"/>
                    <a:pt x="1033" y="477"/>
                  </a:cubicBezTo>
                  <a:cubicBezTo>
                    <a:pt x="1033" y="477"/>
                    <a:pt x="1062" y="438"/>
                    <a:pt x="1102" y="408"/>
                  </a:cubicBezTo>
                  <a:cubicBezTo>
                    <a:pt x="1152" y="378"/>
                    <a:pt x="1192" y="338"/>
                    <a:pt x="1192" y="338"/>
                  </a:cubicBezTo>
                  <a:cubicBezTo>
                    <a:pt x="1221" y="329"/>
                    <a:pt x="1241" y="299"/>
                    <a:pt x="1271" y="269"/>
                  </a:cubicBezTo>
                  <a:lnTo>
                    <a:pt x="1340" y="199"/>
                  </a:lnTo>
                  <a:lnTo>
                    <a:pt x="116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4731425" y="1441025"/>
              <a:ext cx="24625" cy="56375"/>
            </a:xfrm>
            <a:custGeom>
              <a:avLst/>
              <a:gdLst/>
              <a:ahLst/>
              <a:cxnLst/>
              <a:rect l="l" t="t" r="r" b="b"/>
              <a:pathLst>
                <a:path w="985" h="2255" extrusionOk="0">
                  <a:moveTo>
                    <a:pt x="815" y="0"/>
                  </a:moveTo>
                  <a:lnTo>
                    <a:pt x="766" y="70"/>
                  </a:lnTo>
                  <a:cubicBezTo>
                    <a:pt x="755" y="90"/>
                    <a:pt x="746" y="120"/>
                    <a:pt x="726" y="130"/>
                  </a:cubicBezTo>
                  <a:cubicBezTo>
                    <a:pt x="726" y="130"/>
                    <a:pt x="696" y="159"/>
                    <a:pt x="676" y="189"/>
                  </a:cubicBezTo>
                  <a:cubicBezTo>
                    <a:pt x="647" y="219"/>
                    <a:pt x="627" y="259"/>
                    <a:pt x="627" y="259"/>
                  </a:cubicBezTo>
                  <a:lnTo>
                    <a:pt x="537" y="378"/>
                  </a:lnTo>
                  <a:cubicBezTo>
                    <a:pt x="508" y="417"/>
                    <a:pt x="488" y="467"/>
                    <a:pt x="458" y="507"/>
                  </a:cubicBezTo>
                  <a:cubicBezTo>
                    <a:pt x="398" y="587"/>
                    <a:pt x="369" y="686"/>
                    <a:pt x="309" y="765"/>
                  </a:cubicBezTo>
                  <a:cubicBezTo>
                    <a:pt x="289" y="805"/>
                    <a:pt x="279" y="854"/>
                    <a:pt x="249" y="904"/>
                  </a:cubicBezTo>
                  <a:cubicBezTo>
                    <a:pt x="230" y="944"/>
                    <a:pt x="199" y="993"/>
                    <a:pt x="190" y="1043"/>
                  </a:cubicBezTo>
                  <a:cubicBezTo>
                    <a:pt x="180" y="1093"/>
                    <a:pt x="160" y="1143"/>
                    <a:pt x="140" y="1182"/>
                  </a:cubicBezTo>
                  <a:cubicBezTo>
                    <a:pt x="130" y="1232"/>
                    <a:pt x="120" y="1282"/>
                    <a:pt x="100" y="1331"/>
                  </a:cubicBezTo>
                  <a:lnTo>
                    <a:pt x="80" y="1410"/>
                  </a:lnTo>
                  <a:lnTo>
                    <a:pt x="71" y="1480"/>
                  </a:lnTo>
                  <a:cubicBezTo>
                    <a:pt x="60" y="1529"/>
                    <a:pt x="51" y="1580"/>
                    <a:pt x="31" y="1629"/>
                  </a:cubicBezTo>
                  <a:cubicBezTo>
                    <a:pt x="31" y="1688"/>
                    <a:pt x="21" y="1738"/>
                    <a:pt x="21" y="1788"/>
                  </a:cubicBezTo>
                  <a:cubicBezTo>
                    <a:pt x="11" y="1807"/>
                    <a:pt x="11" y="1838"/>
                    <a:pt x="1" y="1867"/>
                  </a:cubicBezTo>
                  <a:lnTo>
                    <a:pt x="1" y="1937"/>
                  </a:lnTo>
                  <a:lnTo>
                    <a:pt x="1" y="2096"/>
                  </a:lnTo>
                  <a:cubicBezTo>
                    <a:pt x="1" y="2145"/>
                    <a:pt x="11" y="2195"/>
                    <a:pt x="11" y="2255"/>
                  </a:cubicBezTo>
                  <a:lnTo>
                    <a:pt x="259" y="2205"/>
                  </a:lnTo>
                  <a:cubicBezTo>
                    <a:pt x="249" y="2165"/>
                    <a:pt x="239" y="2116"/>
                    <a:pt x="219" y="2076"/>
                  </a:cubicBezTo>
                  <a:cubicBezTo>
                    <a:pt x="219" y="2026"/>
                    <a:pt x="219" y="1977"/>
                    <a:pt x="210" y="1927"/>
                  </a:cubicBezTo>
                  <a:lnTo>
                    <a:pt x="190" y="1858"/>
                  </a:lnTo>
                  <a:lnTo>
                    <a:pt x="190" y="1788"/>
                  </a:lnTo>
                  <a:cubicBezTo>
                    <a:pt x="190" y="1738"/>
                    <a:pt x="190" y="1699"/>
                    <a:pt x="180" y="1649"/>
                  </a:cubicBezTo>
                  <a:cubicBezTo>
                    <a:pt x="190" y="1599"/>
                    <a:pt x="190" y="1549"/>
                    <a:pt x="199" y="1500"/>
                  </a:cubicBezTo>
                  <a:lnTo>
                    <a:pt x="199" y="1430"/>
                  </a:lnTo>
                  <a:lnTo>
                    <a:pt x="219" y="1361"/>
                  </a:lnTo>
                  <a:lnTo>
                    <a:pt x="249" y="1212"/>
                  </a:lnTo>
                  <a:cubicBezTo>
                    <a:pt x="269" y="1172"/>
                    <a:pt x="279" y="1123"/>
                    <a:pt x="299" y="1083"/>
                  </a:cubicBezTo>
                  <a:cubicBezTo>
                    <a:pt x="309" y="1033"/>
                    <a:pt x="329" y="993"/>
                    <a:pt x="349" y="944"/>
                  </a:cubicBezTo>
                  <a:cubicBezTo>
                    <a:pt x="378" y="904"/>
                    <a:pt x="388" y="854"/>
                    <a:pt x="418" y="815"/>
                  </a:cubicBezTo>
                  <a:cubicBezTo>
                    <a:pt x="477" y="745"/>
                    <a:pt x="508" y="656"/>
                    <a:pt x="577" y="587"/>
                  </a:cubicBezTo>
                  <a:cubicBezTo>
                    <a:pt x="616" y="556"/>
                    <a:pt x="636" y="517"/>
                    <a:pt x="676" y="487"/>
                  </a:cubicBezTo>
                  <a:lnTo>
                    <a:pt x="775" y="388"/>
                  </a:lnTo>
                  <a:cubicBezTo>
                    <a:pt x="775" y="388"/>
                    <a:pt x="795" y="358"/>
                    <a:pt x="825" y="338"/>
                  </a:cubicBezTo>
                  <a:lnTo>
                    <a:pt x="885" y="298"/>
                  </a:lnTo>
                  <a:cubicBezTo>
                    <a:pt x="905" y="289"/>
                    <a:pt x="925" y="269"/>
                    <a:pt x="944" y="249"/>
                  </a:cubicBezTo>
                  <a:lnTo>
                    <a:pt x="984" y="199"/>
                  </a:lnTo>
                  <a:lnTo>
                    <a:pt x="81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4547750" y="1377975"/>
              <a:ext cx="21625" cy="49175"/>
            </a:xfrm>
            <a:custGeom>
              <a:avLst/>
              <a:gdLst/>
              <a:ahLst/>
              <a:cxnLst/>
              <a:rect l="l" t="t" r="r" b="b"/>
              <a:pathLst>
                <a:path w="865" h="1967" extrusionOk="0">
                  <a:moveTo>
                    <a:pt x="695" y="0"/>
                  </a:moveTo>
                  <a:cubicBezTo>
                    <a:pt x="646" y="90"/>
                    <a:pt x="606" y="179"/>
                    <a:pt x="567" y="269"/>
                  </a:cubicBezTo>
                  <a:lnTo>
                    <a:pt x="477" y="517"/>
                  </a:lnTo>
                  <a:cubicBezTo>
                    <a:pt x="417" y="666"/>
                    <a:pt x="378" y="834"/>
                    <a:pt x="328" y="984"/>
                  </a:cubicBezTo>
                  <a:cubicBezTo>
                    <a:pt x="278" y="1123"/>
                    <a:pt x="219" y="1282"/>
                    <a:pt x="159" y="1430"/>
                  </a:cubicBezTo>
                  <a:cubicBezTo>
                    <a:pt x="130" y="1510"/>
                    <a:pt x="90" y="1589"/>
                    <a:pt x="60" y="1668"/>
                  </a:cubicBezTo>
                  <a:cubicBezTo>
                    <a:pt x="40" y="1758"/>
                    <a:pt x="11" y="1867"/>
                    <a:pt x="0" y="1966"/>
                  </a:cubicBezTo>
                  <a:lnTo>
                    <a:pt x="278" y="1858"/>
                  </a:lnTo>
                  <a:cubicBezTo>
                    <a:pt x="289" y="1808"/>
                    <a:pt x="269" y="1758"/>
                    <a:pt x="269" y="1688"/>
                  </a:cubicBezTo>
                  <a:cubicBezTo>
                    <a:pt x="278" y="1619"/>
                    <a:pt x="298" y="1549"/>
                    <a:pt x="309" y="1470"/>
                  </a:cubicBezTo>
                  <a:cubicBezTo>
                    <a:pt x="348" y="1321"/>
                    <a:pt x="388" y="1172"/>
                    <a:pt x="437" y="1013"/>
                  </a:cubicBezTo>
                  <a:cubicBezTo>
                    <a:pt x="487" y="854"/>
                    <a:pt x="547" y="715"/>
                    <a:pt x="616" y="576"/>
                  </a:cubicBezTo>
                  <a:cubicBezTo>
                    <a:pt x="656" y="507"/>
                    <a:pt x="695" y="457"/>
                    <a:pt x="745" y="398"/>
                  </a:cubicBezTo>
                  <a:cubicBezTo>
                    <a:pt x="785" y="338"/>
                    <a:pt x="825" y="309"/>
                    <a:pt x="865" y="269"/>
                  </a:cubicBezTo>
                  <a:lnTo>
                    <a:pt x="69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4651000" y="1433825"/>
              <a:ext cx="50925" cy="34525"/>
            </a:xfrm>
            <a:custGeom>
              <a:avLst/>
              <a:gdLst/>
              <a:ahLst/>
              <a:cxnLst/>
              <a:rect l="l" t="t" r="r" b="b"/>
              <a:pathLst>
                <a:path w="2037" h="1381" extrusionOk="0">
                  <a:moveTo>
                    <a:pt x="497" y="110"/>
                  </a:moveTo>
                  <a:cubicBezTo>
                    <a:pt x="616" y="110"/>
                    <a:pt x="726" y="130"/>
                    <a:pt x="845" y="140"/>
                  </a:cubicBezTo>
                  <a:cubicBezTo>
                    <a:pt x="1093" y="160"/>
                    <a:pt x="1322" y="160"/>
                    <a:pt x="1540" y="189"/>
                  </a:cubicBezTo>
                  <a:cubicBezTo>
                    <a:pt x="1540" y="189"/>
                    <a:pt x="1609" y="199"/>
                    <a:pt x="1679" y="199"/>
                  </a:cubicBezTo>
                  <a:lnTo>
                    <a:pt x="1818" y="219"/>
                  </a:lnTo>
                  <a:cubicBezTo>
                    <a:pt x="1828" y="229"/>
                    <a:pt x="1848" y="229"/>
                    <a:pt x="1848" y="229"/>
                  </a:cubicBezTo>
                  <a:lnTo>
                    <a:pt x="1838" y="259"/>
                  </a:lnTo>
                  <a:lnTo>
                    <a:pt x="1798" y="338"/>
                  </a:lnTo>
                  <a:lnTo>
                    <a:pt x="1699" y="566"/>
                  </a:lnTo>
                  <a:cubicBezTo>
                    <a:pt x="1669" y="646"/>
                    <a:pt x="1649" y="725"/>
                    <a:pt x="1620" y="805"/>
                  </a:cubicBezTo>
                  <a:cubicBezTo>
                    <a:pt x="1588" y="904"/>
                    <a:pt x="1573" y="1007"/>
                    <a:pt x="1563" y="1112"/>
                  </a:cubicBezTo>
                  <a:lnTo>
                    <a:pt x="1563" y="1112"/>
                  </a:lnTo>
                  <a:cubicBezTo>
                    <a:pt x="1439" y="1046"/>
                    <a:pt x="1314" y="977"/>
                    <a:pt x="1192" y="904"/>
                  </a:cubicBezTo>
                  <a:cubicBezTo>
                    <a:pt x="1192" y="904"/>
                    <a:pt x="1123" y="864"/>
                    <a:pt x="1053" y="815"/>
                  </a:cubicBezTo>
                  <a:cubicBezTo>
                    <a:pt x="974" y="775"/>
                    <a:pt x="905" y="725"/>
                    <a:pt x="905" y="725"/>
                  </a:cubicBezTo>
                  <a:cubicBezTo>
                    <a:pt x="905" y="725"/>
                    <a:pt x="845" y="676"/>
                    <a:pt x="775" y="616"/>
                  </a:cubicBezTo>
                  <a:lnTo>
                    <a:pt x="636" y="517"/>
                  </a:lnTo>
                  <a:cubicBezTo>
                    <a:pt x="636" y="517"/>
                    <a:pt x="577" y="458"/>
                    <a:pt x="508" y="398"/>
                  </a:cubicBezTo>
                  <a:cubicBezTo>
                    <a:pt x="438" y="338"/>
                    <a:pt x="378" y="288"/>
                    <a:pt x="378" y="288"/>
                  </a:cubicBezTo>
                  <a:lnTo>
                    <a:pt x="279" y="199"/>
                  </a:lnTo>
                  <a:lnTo>
                    <a:pt x="249" y="169"/>
                  </a:lnTo>
                  <a:lnTo>
                    <a:pt x="230" y="149"/>
                  </a:lnTo>
                  <a:lnTo>
                    <a:pt x="249" y="140"/>
                  </a:lnTo>
                  <a:cubicBezTo>
                    <a:pt x="279" y="130"/>
                    <a:pt x="309" y="120"/>
                    <a:pt x="338" y="120"/>
                  </a:cubicBezTo>
                  <a:lnTo>
                    <a:pt x="408" y="110"/>
                  </a:lnTo>
                  <a:close/>
                  <a:moveTo>
                    <a:pt x="408" y="1"/>
                  </a:moveTo>
                  <a:lnTo>
                    <a:pt x="299" y="10"/>
                  </a:lnTo>
                  <a:cubicBezTo>
                    <a:pt x="210" y="21"/>
                    <a:pt x="140" y="30"/>
                    <a:pt x="60" y="60"/>
                  </a:cubicBezTo>
                  <a:lnTo>
                    <a:pt x="1" y="80"/>
                  </a:lnTo>
                  <a:cubicBezTo>
                    <a:pt x="11" y="90"/>
                    <a:pt x="31" y="110"/>
                    <a:pt x="41" y="130"/>
                  </a:cubicBezTo>
                  <a:lnTo>
                    <a:pt x="130" y="219"/>
                  </a:lnTo>
                  <a:lnTo>
                    <a:pt x="279" y="368"/>
                  </a:lnTo>
                  <a:lnTo>
                    <a:pt x="408" y="497"/>
                  </a:lnTo>
                  <a:cubicBezTo>
                    <a:pt x="468" y="547"/>
                    <a:pt x="537" y="606"/>
                    <a:pt x="537" y="606"/>
                  </a:cubicBezTo>
                  <a:cubicBezTo>
                    <a:pt x="537" y="606"/>
                    <a:pt x="597" y="666"/>
                    <a:pt x="666" y="725"/>
                  </a:cubicBezTo>
                  <a:cubicBezTo>
                    <a:pt x="736" y="775"/>
                    <a:pt x="795" y="835"/>
                    <a:pt x="795" y="835"/>
                  </a:cubicBezTo>
                  <a:cubicBezTo>
                    <a:pt x="795" y="835"/>
                    <a:pt x="875" y="884"/>
                    <a:pt x="944" y="934"/>
                  </a:cubicBezTo>
                  <a:lnTo>
                    <a:pt x="1083" y="1033"/>
                  </a:lnTo>
                  <a:cubicBezTo>
                    <a:pt x="1272" y="1162"/>
                    <a:pt x="1461" y="1281"/>
                    <a:pt x="1659" y="1381"/>
                  </a:cubicBezTo>
                  <a:lnTo>
                    <a:pt x="1721" y="1315"/>
                  </a:lnTo>
                  <a:lnTo>
                    <a:pt x="1721" y="1315"/>
                  </a:lnTo>
                  <a:lnTo>
                    <a:pt x="1798" y="1321"/>
                  </a:lnTo>
                  <a:cubicBezTo>
                    <a:pt x="1796" y="1294"/>
                    <a:pt x="1795" y="1266"/>
                    <a:pt x="1793" y="1238"/>
                  </a:cubicBezTo>
                  <a:lnTo>
                    <a:pt x="1793" y="1238"/>
                  </a:lnTo>
                  <a:lnTo>
                    <a:pt x="1798" y="1232"/>
                  </a:lnTo>
                  <a:cubicBezTo>
                    <a:pt x="1796" y="1231"/>
                    <a:pt x="1795" y="1230"/>
                    <a:pt x="1793" y="1229"/>
                  </a:cubicBezTo>
                  <a:lnTo>
                    <a:pt x="1793" y="1229"/>
                  </a:lnTo>
                  <a:cubicBezTo>
                    <a:pt x="1786" y="1108"/>
                    <a:pt x="1787" y="981"/>
                    <a:pt x="1818" y="855"/>
                  </a:cubicBezTo>
                  <a:cubicBezTo>
                    <a:pt x="1828" y="785"/>
                    <a:pt x="1838" y="705"/>
                    <a:pt x="1858" y="626"/>
                  </a:cubicBezTo>
                  <a:lnTo>
                    <a:pt x="1937" y="398"/>
                  </a:lnTo>
                  <a:cubicBezTo>
                    <a:pt x="1937" y="398"/>
                    <a:pt x="1987" y="249"/>
                    <a:pt x="1997" y="249"/>
                  </a:cubicBezTo>
                  <a:lnTo>
                    <a:pt x="2037" y="169"/>
                  </a:lnTo>
                  <a:lnTo>
                    <a:pt x="2037" y="160"/>
                  </a:lnTo>
                  <a:lnTo>
                    <a:pt x="1997" y="160"/>
                  </a:lnTo>
                  <a:lnTo>
                    <a:pt x="1927" y="140"/>
                  </a:lnTo>
                  <a:cubicBezTo>
                    <a:pt x="1927" y="140"/>
                    <a:pt x="1828" y="130"/>
                    <a:pt x="1728" y="110"/>
                  </a:cubicBezTo>
                  <a:lnTo>
                    <a:pt x="1530" y="90"/>
                  </a:lnTo>
                  <a:cubicBezTo>
                    <a:pt x="1311" y="60"/>
                    <a:pt x="1073" y="60"/>
                    <a:pt x="855" y="41"/>
                  </a:cubicBezTo>
                  <a:cubicBezTo>
                    <a:pt x="736" y="30"/>
                    <a:pt x="616" y="10"/>
                    <a:pt x="497" y="10"/>
                  </a:cubicBezTo>
                  <a:cubicBezTo>
                    <a:pt x="468" y="10"/>
                    <a:pt x="438" y="1"/>
                    <a:pt x="4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4693200" y="1248150"/>
              <a:ext cx="37025" cy="127850"/>
            </a:xfrm>
            <a:custGeom>
              <a:avLst/>
              <a:gdLst/>
              <a:ahLst/>
              <a:cxnLst/>
              <a:rect l="l" t="t" r="r" b="b"/>
              <a:pathLst>
                <a:path w="1481" h="5114" extrusionOk="0">
                  <a:moveTo>
                    <a:pt x="1481" y="1"/>
                  </a:moveTo>
                  <a:lnTo>
                    <a:pt x="1053" y="21"/>
                  </a:lnTo>
                  <a:cubicBezTo>
                    <a:pt x="984" y="507"/>
                    <a:pt x="905" y="1014"/>
                    <a:pt x="905" y="1490"/>
                  </a:cubicBezTo>
                  <a:cubicBezTo>
                    <a:pt x="894" y="1738"/>
                    <a:pt x="894" y="1976"/>
                    <a:pt x="894" y="2215"/>
                  </a:cubicBezTo>
                  <a:lnTo>
                    <a:pt x="934" y="2572"/>
                  </a:lnTo>
                  <a:lnTo>
                    <a:pt x="974" y="2930"/>
                  </a:lnTo>
                  <a:cubicBezTo>
                    <a:pt x="994" y="3049"/>
                    <a:pt x="994" y="3168"/>
                    <a:pt x="1024" y="3287"/>
                  </a:cubicBezTo>
                  <a:lnTo>
                    <a:pt x="1113" y="3635"/>
                  </a:lnTo>
                  <a:lnTo>
                    <a:pt x="1203" y="3973"/>
                  </a:lnTo>
                  <a:lnTo>
                    <a:pt x="1242" y="4112"/>
                  </a:lnTo>
                  <a:lnTo>
                    <a:pt x="1242" y="4131"/>
                  </a:lnTo>
                  <a:cubicBezTo>
                    <a:pt x="1242" y="4141"/>
                    <a:pt x="1232" y="4141"/>
                    <a:pt x="1232" y="4141"/>
                  </a:cubicBezTo>
                  <a:lnTo>
                    <a:pt x="1183" y="4161"/>
                  </a:lnTo>
                  <a:lnTo>
                    <a:pt x="1024" y="4240"/>
                  </a:lnTo>
                  <a:lnTo>
                    <a:pt x="875" y="4330"/>
                  </a:lnTo>
                  <a:lnTo>
                    <a:pt x="567" y="4509"/>
                  </a:lnTo>
                  <a:cubicBezTo>
                    <a:pt x="369" y="4637"/>
                    <a:pt x="190" y="4787"/>
                    <a:pt x="1" y="4926"/>
                  </a:cubicBezTo>
                  <a:lnTo>
                    <a:pt x="160" y="5114"/>
                  </a:lnTo>
                  <a:cubicBezTo>
                    <a:pt x="329" y="4975"/>
                    <a:pt x="497" y="4816"/>
                    <a:pt x="676" y="4677"/>
                  </a:cubicBezTo>
                  <a:lnTo>
                    <a:pt x="954" y="4479"/>
                  </a:lnTo>
                  <a:cubicBezTo>
                    <a:pt x="1004" y="4449"/>
                    <a:pt x="1053" y="4409"/>
                    <a:pt x="1103" y="4379"/>
                  </a:cubicBezTo>
                  <a:lnTo>
                    <a:pt x="1252" y="4290"/>
                  </a:lnTo>
                  <a:lnTo>
                    <a:pt x="1361" y="4231"/>
                  </a:lnTo>
                  <a:cubicBezTo>
                    <a:pt x="1371" y="4220"/>
                    <a:pt x="1411" y="4220"/>
                    <a:pt x="1411" y="4201"/>
                  </a:cubicBezTo>
                  <a:lnTo>
                    <a:pt x="1391" y="4131"/>
                  </a:lnTo>
                  <a:lnTo>
                    <a:pt x="1331" y="3933"/>
                  </a:lnTo>
                  <a:lnTo>
                    <a:pt x="1232" y="3595"/>
                  </a:lnTo>
                  <a:lnTo>
                    <a:pt x="1153" y="3258"/>
                  </a:lnTo>
                  <a:cubicBezTo>
                    <a:pt x="1123" y="3138"/>
                    <a:pt x="1113" y="3019"/>
                    <a:pt x="1093" y="2900"/>
                  </a:cubicBezTo>
                  <a:cubicBezTo>
                    <a:pt x="1093" y="2900"/>
                    <a:pt x="1083" y="2721"/>
                    <a:pt x="1073" y="2552"/>
                  </a:cubicBezTo>
                  <a:lnTo>
                    <a:pt x="1053" y="2195"/>
                  </a:lnTo>
                  <a:cubicBezTo>
                    <a:pt x="1053" y="1957"/>
                    <a:pt x="1083" y="1709"/>
                    <a:pt x="1113" y="1460"/>
                  </a:cubicBezTo>
                  <a:cubicBezTo>
                    <a:pt x="1153" y="974"/>
                    <a:pt x="1311" y="487"/>
                    <a:pt x="148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4764950" y="1238975"/>
              <a:ext cx="76975" cy="111975"/>
            </a:xfrm>
            <a:custGeom>
              <a:avLst/>
              <a:gdLst/>
              <a:ahLst/>
              <a:cxnLst/>
              <a:rect l="l" t="t" r="r" b="b"/>
              <a:pathLst>
                <a:path w="3079" h="4479" extrusionOk="0">
                  <a:moveTo>
                    <a:pt x="407" y="0"/>
                  </a:moveTo>
                  <a:lnTo>
                    <a:pt x="1" y="119"/>
                  </a:lnTo>
                  <a:cubicBezTo>
                    <a:pt x="328" y="516"/>
                    <a:pt x="636" y="933"/>
                    <a:pt x="844" y="1370"/>
                  </a:cubicBezTo>
                  <a:cubicBezTo>
                    <a:pt x="954" y="1579"/>
                    <a:pt x="1063" y="1807"/>
                    <a:pt x="1152" y="2036"/>
                  </a:cubicBezTo>
                  <a:cubicBezTo>
                    <a:pt x="1152" y="2036"/>
                    <a:pt x="1202" y="2204"/>
                    <a:pt x="1252" y="2383"/>
                  </a:cubicBezTo>
                  <a:lnTo>
                    <a:pt x="1351" y="2721"/>
                  </a:lnTo>
                  <a:cubicBezTo>
                    <a:pt x="1371" y="2840"/>
                    <a:pt x="1411" y="2949"/>
                    <a:pt x="1420" y="3069"/>
                  </a:cubicBezTo>
                  <a:lnTo>
                    <a:pt x="1460" y="3416"/>
                  </a:lnTo>
                  <a:lnTo>
                    <a:pt x="1480" y="3764"/>
                  </a:lnTo>
                  <a:lnTo>
                    <a:pt x="1500" y="3972"/>
                  </a:lnTo>
                  <a:lnTo>
                    <a:pt x="1500" y="4042"/>
                  </a:lnTo>
                  <a:cubicBezTo>
                    <a:pt x="1505" y="4046"/>
                    <a:pt x="1515" y="4046"/>
                    <a:pt x="1526" y="4046"/>
                  </a:cubicBezTo>
                  <a:cubicBezTo>
                    <a:pt x="1537" y="4046"/>
                    <a:pt x="1549" y="4046"/>
                    <a:pt x="1559" y="4051"/>
                  </a:cubicBezTo>
                  <a:lnTo>
                    <a:pt x="1689" y="4071"/>
                  </a:lnTo>
                  <a:lnTo>
                    <a:pt x="2026" y="4141"/>
                  </a:lnTo>
                  <a:cubicBezTo>
                    <a:pt x="2135" y="4170"/>
                    <a:pt x="2245" y="4210"/>
                    <a:pt x="2353" y="4240"/>
                  </a:cubicBezTo>
                  <a:cubicBezTo>
                    <a:pt x="2463" y="4280"/>
                    <a:pt x="2572" y="4300"/>
                    <a:pt x="2671" y="4349"/>
                  </a:cubicBezTo>
                  <a:lnTo>
                    <a:pt x="2989" y="4479"/>
                  </a:lnTo>
                  <a:lnTo>
                    <a:pt x="3079" y="4240"/>
                  </a:lnTo>
                  <a:lnTo>
                    <a:pt x="2741" y="4131"/>
                  </a:lnTo>
                  <a:cubicBezTo>
                    <a:pt x="2631" y="4091"/>
                    <a:pt x="2512" y="4081"/>
                    <a:pt x="2403" y="4051"/>
                  </a:cubicBezTo>
                  <a:cubicBezTo>
                    <a:pt x="2284" y="4022"/>
                    <a:pt x="2165" y="3992"/>
                    <a:pt x="2056" y="3972"/>
                  </a:cubicBezTo>
                  <a:lnTo>
                    <a:pt x="1698" y="3932"/>
                  </a:lnTo>
                  <a:lnTo>
                    <a:pt x="1649" y="3923"/>
                  </a:lnTo>
                  <a:lnTo>
                    <a:pt x="1629" y="3923"/>
                  </a:lnTo>
                  <a:lnTo>
                    <a:pt x="1629" y="3903"/>
                  </a:lnTo>
                  <a:lnTo>
                    <a:pt x="1619" y="3753"/>
                  </a:lnTo>
                  <a:lnTo>
                    <a:pt x="1589" y="3406"/>
                  </a:lnTo>
                  <a:lnTo>
                    <a:pt x="1550" y="3049"/>
                  </a:lnTo>
                  <a:cubicBezTo>
                    <a:pt x="1539" y="2930"/>
                    <a:pt x="1500" y="2820"/>
                    <a:pt x="1480" y="2701"/>
                  </a:cubicBezTo>
                  <a:cubicBezTo>
                    <a:pt x="1480" y="2701"/>
                    <a:pt x="1430" y="2532"/>
                    <a:pt x="1391" y="2354"/>
                  </a:cubicBezTo>
                  <a:cubicBezTo>
                    <a:pt x="1351" y="2185"/>
                    <a:pt x="1301" y="2006"/>
                    <a:pt x="1301" y="2006"/>
                  </a:cubicBezTo>
                  <a:cubicBezTo>
                    <a:pt x="1222" y="1778"/>
                    <a:pt x="1142" y="1549"/>
                    <a:pt x="1043" y="1321"/>
                  </a:cubicBezTo>
                  <a:cubicBezTo>
                    <a:pt x="874" y="864"/>
                    <a:pt x="636" y="437"/>
                    <a:pt x="40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4736150" y="1404275"/>
              <a:ext cx="82950" cy="22875"/>
            </a:xfrm>
            <a:custGeom>
              <a:avLst/>
              <a:gdLst/>
              <a:ahLst/>
              <a:cxnLst/>
              <a:rect l="l" t="t" r="r" b="b"/>
              <a:pathLst>
                <a:path w="3318" h="915" extrusionOk="0">
                  <a:moveTo>
                    <a:pt x="2126" y="1"/>
                  </a:moveTo>
                  <a:lnTo>
                    <a:pt x="2026" y="21"/>
                  </a:lnTo>
                  <a:lnTo>
                    <a:pt x="1808" y="31"/>
                  </a:lnTo>
                  <a:cubicBezTo>
                    <a:pt x="1738" y="41"/>
                    <a:pt x="1659" y="60"/>
                    <a:pt x="1590" y="60"/>
                  </a:cubicBezTo>
                  <a:cubicBezTo>
                    <a:pt x="1520" y="71"/>
                    <a:pt x="1451" y="91"/>
                    <a:pt x="1381" y="111"/>
                  </a:cubicBezTo>
                  <a:cubicBezTo>
                    <a:pt x="1312" y="130"/>
                    <a:pt x="1242" y="140"/>
                    <a:pt x="1173" y="160"/>
                  </a:cubicBezTo>
                  <a:cubicBezTo>
                    <a:pt x="1034" y="210"/>
                    <a:pt x="895" y="239"/>
                    <a:pt x="765" y="299"/>
                  </a:cubicBezTo>
                  <a:cubicBezTo>
                    <a:pt x="487" y="398"/>
                    <a:pt x="249" y="557"/>
                    <a:pt x="1" y="716"/>
                  </a:cubicBezTo>
                  <a:lnTo>
                    <a:pt x="160" y="914"/>
                  </a:lnTo>
                  <a:cubicBezTo>
                    <a:pt x="368" y="746"/>
                    <a:pt x="577" y="557"/>
                    <a:pt x="825" y="438"/>
                  </a:cubicBezTo>
                  <a:cubicBezTo>
                    <a:pt x="944" y="358"/>
                    <a:pt x="1083" y="329"/>
                    <a:pt x="1202" y="269"/>
                  </a:cubicBezTo>
                  <a:cubicBezTo>
                    <a:pt x="1272" y="250"/>
                    <a:pt x="1341" y="239"/>
                    <a:pt x="1411" y="219"/>
                  </a:cubicBezTo>
                  <a:cubicBezTo>
                    <a:pt x="1470" y="199"/>
                    <a:pt x="1539" y="180"/>
                    <a:pt x="1609" y="170"/>
                  </a:cubicBezTo>
                  <a:lnTo>
                    <a:pt x="1818" y="140"/>
                  </a:lnTo>
                  <a:lnTo>
                    <a:pt x="2026" y="140"/>
                  </a:lnTo>
                  <a:lnTo>
                    <a:pt x="2135" y="130"/>
                  </a:lnTo>
                  <a:lnTo>
                    <a:pt x="2235" y="140"/>
                  </a:lnTo>
                  <a:lnTo>
                    <a:pt x="2443" y="160"/>
                  </a:lnTo>
                  <a:cubicBezTo>
                    <a:pt x="2513" y="170"/>
                    <a:pt x="2582" y="190"/>
                    <a:pt x="2652" y="199"/>
                  </a:cubicBezTo>
                  <a:cubicBezTo>
                    <a:pt x="2682" y="210"/>
                    <a:pt x="2711" y="210"/>
                    <a:pt x="2751" y="219"/>
                  </a:cubicBezTo>
                  <a:lnTo>
                    <a:pt x="2850" y="250"/>
                  </a:lnTo>
                  <a:cubicBezTo>
                    <a:pt x="2850" y="250"/>
                    <a:pt x="2900" y="269"/>
                    <a:pt x="2940" y="279"/>
                  </a:cubicBezTo>
                  <a:cubicBezTo>
                    <a:pt x="2989" y="299"/>
                    <a:pt x="3039" y="309"/>
                    <a:pt x="3039" y="309"/>
                  </a:cubicBezTo>
                  <a:cubicBezTo>
                    <a:pt x="3069" y="329"/>
                    <a:pt x="3108" y="338"/>
                    <a:pt x="3138" y="349"/>
                  </a:cubicBezTo>
                  <a:lnTo>
                    <a:pt x="3227" y="378"/>
                  </a:lnTo>
                  <a:lnTo>
                    <a:pt x="3317" y="130"/>
                  </a:lnTo>
                  <a:lnTo>
                    <a:pt x="3208" y="111"/>
                  </a:lnTo>
                  <a:cubicBezTo>
                    <a:pt x="3168" y="100"/>
                    <a:pt x="3138" y="100"/>
                    <a:pt x="3108" y="91"/>
                  </a:cubicBezTo>
                  <a:cubicBezTo>
                    <a:pt x="3108" y="91"/>
                    <a:pt x="3049" y="80"/>
                    <a:pt x="2999" y="71"/>
                  </a:cubicBezTo>
                  <a:cubicBezTo>
                    <a:pt x="2940" y="71"/>
                    <a:pt x="2890" y="60"/>
                    <a:pt x="2890" y="60"/>
                  </a:cubicBezTo>
                  <a:lnTo>
                    <a:pt x="2781" y="41"/>
                  </a:lnTo>
                  <a:cubicBezTo>
                    <a:pt x="2751" y="31"/>
                    <a:pt x="2711" y="31"/>
                    <a:pt x="2671" y="31"/>
                  </a:cubicBezTo>
                  <a:cubicBezTo>
                    <a:pt x="2602" y="21"/>
                    <a:pt x="2532" y="21"/>
                    <a:pt x="2453" y="11"/>
                  </a:cubicBezTo>
                  <a:lnTo>
                    <a:pt x="2235" y="11"/>
                  </a:lnTo>
                  <a:lnTo>
                    <a:pt x="212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4751800" y="1429100"/>
              <a:ext cx="59100" cy="16900"/>
            </a:xfrm>
            <a:custGeom>
              <a:avLst/>
              <a:gdLst/>
              <a:ahLst/>
              <a:cxnLst/>
              <a:rect l="l" t="t" r="r" b="b"/>
              <a:pathLst>
                <a:path w="2364" h="676" extrusionOk="0">
                  <a:moveTo>
                    <a:pt x="1509" y="1"/>
                  </a:moveTo>
                  <a:lnTo>
                    <a:pt x="1440" y="11"/>
                  </a:lnTo>
                  <a:cubicBezTo>
                    <a:pt x="1390" y="11"/>
                    <a:pt x="1341" y="11"/>
                    <a:pt x="1281" y="21"/>
                  </a:cubicBezTo>
                  <a:cubicBezTo>
                    <a:pt x="1242" y="31"/>
                    <a:pt x="1192" y="41"/>
                    <a:pt x="1132" y="41"/>
                  </a:cubicBezTo>
                  <a:cubicBezTo>
                    <a:pt x="1083" y="41"/>
                    <a:pt x="1033" y="60"/>
                    <a:pt x="993" y="71"/>
                  </a:cubicBezTo>
                  <a:cubicBezTo>
                    <a:pt x="944" y="91"/>
                    <a:pt x="894" y="91"/>
                    <a:pt x="844" y="100"/>
                  </a:cubicBezTo>
                  <a:cubicBezTo>
                    <a:pt x="745" y="140"/>
                    <a:pt x="646" y="150"/>
                    <a:pt x="556" y="199"/>
                  </a:cubicBezTo>
                  <a:cubicBezTo>
                    <a:pt x="357" y="259"/>
                    <a:pt x="189" y="378"/>
                    <a:pt x="0" y="477"/>
                  </a:cubicBezTo>
                  <a:lnTo>
                    <a:pt x="169" y="676"/>
                  </a:lnTo>
                  <a:cubicBezTo>
                    <a:pt x="318" y="557"/>
                    <a:pt x="447" y="418"/>
                    <a:pt x="616" y="338"/>
                  </a:cubicBezTo>
                  <a:cubicBezTo>
                    <a:pt x="695" y="279"/>
                    <a:pt x="794" y="259"/>
                    <a:pt x="874" y="219"/>
                  </a:cubicBezTo>
                  <a:cubicBezTo>
                    <a:pt x="924" y="199"/>
                    <a:pt x="973" y="199"/>
                    <a:pt x="1013" y="180"/>
                  </a:cubicBezTo>
                  <a:cubicBezTo>
                    <a:pt x="1063" y="170"/>
                    <a:pt x="1103" y="150"/>
                    <a:pt x="1152" y="150"/>
                  </a:cubicBezTo>
                  <a:cubicBezTo>
                    <a:pt x="1202" y="140"/>
                    <a:pt x="1251" y="140"/>
                    <a:pt x="1301" y="130"/>
                  </a:cubicBezTo>
                  <a:lnTo>
                    <a:pt x="1440" y="130"/>
                  </a:lnTo>
                  <a:lnTo>
                    <a:pt x="1520" y="120"/>
                  </a:lnTo>
                  <a:lnTo>
                    <a:pt x="1589" y="130"/>
                  </a:lnTo>
                  <a:cubicBezTo>
                    <a:pt x="1639" y="140"/>
                    <a:pt x="1688" y="140"/>
                    <a:pt x="1728" y="140"/>
                  </a:cubicBezTo>
                  <a:cubicBezTo>
                    <a:pt x="1778" y="160"/>
                    <a:pt x="1827" y="170"/>
                    <a:pt x="1867" y="180"/>
                  </a:cubicBezTo>
                  <a:cubicBezTo>
                    <a:pt x="1897" y="190"/>
                    <a:pt x="1917" y="190"/>
                    <a:pt x="1937" y="199"/>
                  </a:cubicBezTo>
                  <a:lnTo>
                    <a:pt x="2006" y="219"/>
                  </a:lnTo>
                  <a:cubicBezTo>
                    <a:pt x="2006" y="230"/>
                    <a:pt x="2145" y="259"/>
                    <a:pt x="2145" y="269"/>
                  </a:cubicBezTo>
                  <a:cubicBezTo>
                    <a:pt x="2165" y="279"/>
                    <a:pt x="2184" y="289"/>
                    <a:pt x="2204" y="289"/>
                  </a:cubicBezTo>
                  <a:lnTo>
                    <a:pt x="2264" y="319"/>
                  </a:lnTo>
                  <a:lnTo>
                    <a:pt x="2363" y="60"/>
                  </a:lnTo>
                  <a:lnTo>
                    <a:pt x="2274" y="51"/>
                  </a:lnTo>
                  <a:cubicBezTo>
                    <a:pt x="2254" y="51"/>
                    <a:pt x="2224" y="51"/>
                    <a:pt x="2204" y="41"/>
                  </a:cubicBezTo>
                  <a:cubicBezTo>
                    <a:pt x="2204" y="41"/>
                    <a:pt x="2165" y="41"/>
                    <a:pt x="2125" y="31"/>
                  </a:cubicBezTo>
                  <a:lnTo>
                    <a:pt x="2045" y="31"/>
                  </a:lnTo>
                  <a:lnTo>
                    <a:pt x="1976" y="11"/>
                  </a:lnTo>
                  <a:lnTo>
                    <a:pt x="1897" y="11"/>
                  </a:lnTo>
                  <a:cubicBezTo>
                    <a:pt x="1847" y="11"/>
                    <a:pt x="1798" y="1"/>
                    <a:pt x="17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4721000" y="1237475"/>
              <a:ext cx="51175" cy="13925"/>
            </a:xfrm>
            <a:custGeom>
              <a:avLst/>
              <a:gdLst/>
              <a:ahLst/>
              <a:cxnLst/>
              <a:rect l="l" t="t" r="r" b="b"/>
              <a:pathLst>
                <a:path w="2047" h="557" extrusionOk="0">
                  <a:moveTo>
                    <a:pt x="2046" y="1"/>
                  </a:moveTo>
                  <a:cubicBezTo>
                    <a:pt x="1937" y="1"/>
                    <a:pt x="1838" y="1"/>
                    <a:pt x="1748" y="11"/>
                  </a:cubicBezTo>
                  <a:cubicBezTo>
                    <a:pt x="1748" y="11"/>
                    <a:pt x="1689" y="20"/>
                    <a:pt x="1620" y="40"/>
                  </a:cubicBezTo>
                  <a:cubicBezTo>
                    <a:pt x="1560" y="51"/>
                    <a:pt x="1490" y="60"/>
                    <a:pt x="1490" y="60"/>
                  </a:cubicBezTo>
                  <a:cubicBezTo>
                    <a:pt x="1331" y="100"/>
                    <a:pt x="1163" y="140"/>
                    <a:pt x="1014" y="170"/>
                  </a:cubicBezTo>
                  <a:lnTo>
                    <a:pt x="775" y="199"/>
                  </a:lnTo>
                  <a:cubicBezTo>
                    <a:pt x="696" y="219"/>
                    <a:pt x="616" y="229"/>
                    <a:pt x="537" y="239"/>
                  </a:cubicBezTo>
                  <a:cubicBezTo>
                    <a:pt x="458" y="259"/>
                    <a:pt x="369" y="269"/>
                    <a:pt x="289" y="289"/>
                  </a:cubicBezTo>
                  <a:cubicBezTo>
                    <a:pt x="199" y="309"/>
                    <a:pt x="80" y="329"/>
                    <a:pt x="1" y="378"/>
                  </a:cubicBezTo>
                  <a:lnTo>
                    <a:pt x="219" y="557"/>
                  </a:lnTo>
                  <a:cubicBezTo>
                    <a:pt x="279" y="547"/>
                    <a:pt x="309" y="507"/>
                    <a:pt x="369" y="477"/>
                  </a:cubicBezTo>
                  <a:cubicBezTo>
                    <a:pt x="438" y="448"/>
                    <a:pt x="508" y="418"/>
                    <a:pt x="577" y="398"/>
                  </a:cubicBezTo>
                  <a:cubicBezTo>
                    <a:pt x="647" y="368"/>
                    <a:pt x="726" y="348"/>
                    <a:pt x="805" y="329"/>
                  </a:cubicBezTo>
                  <a:cubicBezTo>
                    <a:pt x="885" y="309"/>
                    <a:pt x="964" y="298"/>
                    <a:pt x="1044" y="279"/>
                  </a:cubicBezTo>
                  <a:cubicBezTo>
                    <a:pt x="1203" y="249"/>
                    <a:pt x="1351" y="229"/>
                    <a:pt x="1510" y="219"/>
                  </a:cubicBezTo>
                  <a:cubicBezTo>
                    <a:pt x="1580" y="219"/>
                    <a:pt x="1659" y="219"/>
                    <a:pt x="1728" y="229"/>
                  </a:cubicBezTo>
                  <a:cubicBezTo>
                    <a:pt x="1788" y="239"/>
                    <a:pt x="1848" y="259"/>
                    <a:pt x="1898" y="269"/>
                  </a:cubicBezTo>
                  <a:lnTo>
                    <a:pt x="204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4757250" y="1340750"/>
              <a:ext cx="31300" cy="54375"/>
            </a:xfrm>
            <a:custGeom>
              <a:avLst/>
              <a:gdLst/>
              <a:ahLst/>
              <a:cxnLst/>
              <a:rect l="l" t="t" r="r" b="b"/>
              <a:pathLst>
                <a:path w="1252" h="2175" extrusionOk="0">
                  <a:moveTo>
                    <a:pt x="358" y="229"/>
                  </a:moveTo>
                  <a:lnTo>
                    <a:pt x="378" y="238"/>
                  </a:lnTo>
                  <a:cubicBezTo>
                    <a:pt x="398" y="269"/>
                    <a:pt x="417" y="288"/>
                    <a:pt x="437" y="318"/>
                  </a:cubicBezTo>
                  <a:lnTo>
                    <a:pt x="477" y="377"/>
                  </a:lnTo>
                  <a:cubicBezTo>
                    <a:pt x="497" y="397"/>
                    <a:pt x="507" y="427"/>
                    <a:pt x="517" y="447"/>
                  </a:cubicBezTo>
                  <a:cubicBezTo>
                    <a:pt x="576" y="547"/>
                    <a:pt x="626" y="655"/>
                    <a:pt x="676" y="755"/>
                  </a:cubicBezTo>
                  <a:cubicBezTo>
                    <a:pt x="775" y="973"/>
                    <a:pt x="894" y="1172"/>
                    <a:pt x="984" y="1390"/>
                  </a:cubicBezTo>
                  <a:cubicBezTo>
                    <a:pt x="984" y="1390"/>
                    <a:pt x="1004" y="1450"/>
                    <a:pt x="1033" y="1520"/>
                  </a:cubicBezTo>
                  <a:cubicBezTo>
                    <a:pt x="1063" y="1579"/>
                    <a:pt x="1083" y="1648"/>
                    <a:pt x="1083" y="1648"/>
                  </a:cubicBezTo>
                  <a:cubicBezTo>
                    <a:pt x="1083" y="1659"/>
                    <a:pt x="1103" y="1678"/>
                    <a:pt x="1093" y="1678"/>
                  </a:cubicBezTo>
                  <a:lnTo>
                    <a:pt x="1063" y="1678"/>
                  </a:lnTo>
                  <a:lnTo>
                    <a:pt x="974" y="1688"/>
                  </a:lnTo>
                  <a:cubicBezTo>
                    <a:pt x="894" y="1688"/>
                    <a:pt x="805" y="1698"/>
                    <a:pt x="726" y="1718"/>
                  </a:cubicBezTo>
                  <a:lnTo>
                    <a:pt x="477" y="1758"/>
                  </a:lnTo>
                  <a:lnTo>
                    <a:pt x="249" y="1837"/>
                  </a:lnTo>
                  <a:cubicBezTo>
                    <a:pt x="227" y="1845"/>
                    <a:pt x="205" y="1854"/>
                    <a:pt x="184" y="1862"/>
                  </a:cubicBezTo>
                  <a:lnTo>
                    <a:pt x="184" y="1862"/>
                  </a:lnTo>
                  <a:cubicBezTo>
                    <a:pt x="179" y="1726"/>
                    <a:pt x="179" y="1588"/>
                    <a:pt x="179" y="1450"/>
                  </a:cubicBezTo>
                  <a:cubicBezTo>
                    <a:pt x="179" y="1450"/>
                    <a:pt x="190" y="1361"/>
                    <a:pt x="190" y="1281"/>
                  </a:cubicBezTo>
                  <a:cubicBezTo>
                    <a:pt x="190" y="1192"/>
                    <a:pt x="199" y="1103"/>
                    <a:pt x="199" y="1103"/>
                  </a:cubicBezTo>
                  <a:cubicBezTo>
                    <a:pt x="199" y="1103"/>
                    <a:pt x="209" y="1023"/>
                    <a:pt x="219" y="933"/>
                  </a:cubicBezTo>
                  <a:cubicBezTo>
                    <a:pt x="229" y="844"/>
                    <a:pt x="249" y="765"/>
                    <a:pt x="249" y="765"/>
                  </a:cubicBezTo>
                  <a:cubicBezTo>
                    <a:pt x="249" y="765"/>
                    <a:pt x="259" y="675"/>
                    <a:pt x="278" y="586"/>
                  </a:cubicBezTo>
                  <a:cubicBezTo>
                    <a:pt x="298" y="507"/>
                    <a:pt x="309" y="417"/>
                    <a:pt x="309" y="417"/>
                  </a:cubicBezTo>
                  <a:lnTo>
                    <a:pt x="338" y="298"/>
                  </a:lnTo>
                  <a:lnTo>
                    <a:pt x="348" y="249"/>
                  </a:lnTo>
                  <a:lnTo>
                    <a:pt x="358" y="229"/>
                  </a:lnTo>
                  <a:close/>
                  <a:moveTo>
                    <a:pt x="298" y="0"/>
                  </a:moveTo>
                  <a:cubicBezTo>
                    <a:pt x="298" y="10"/>
                    <a:pt x="289" y="30"/>
                    <a:pt x="278" y="50"/>
                  </a:cubicBezTo>
                  <a:lnTo>
                    <a:pt x="249" y="169"/>
                  </a:lnTo>
                  <a:cubicBezTo>
                    <a:pt x="249" y="169"/>
                    <a:pt x="229" y="218"/>
                    <a:pt x="219" y="278"/>
                  </a:cubicBezTo>
                  <a:cubicBezTo>
                    <a:pt x="199" y="328"/>
                    <a:pt x="190" y="377"/>
                    <a:pt x="190" y="377"/>
                  </a:cubicBezTo>
                  <a:lnTo>
                    <a:pt x="150" y="556"/>
                  </a:lnTo>
                  <a:cubicBezTo>
                    <a:pt x="130" y="636"/>
                    <a:pt x="110" y="725"/>
                    <a:pt x="110" y="725"/>
                  </a:cubicBezTo>
                  <a:cubicBezTo>
                    <a:pt x="110" y="725"/>
                    <a:pt x="100" y="814"/>
                    <a:pt x="80" y="894"/>
                  </a:cubicBezTo>
                  <a:cubicBezTo>
                    <a:pt x="60" y="983"/>
                    <a:pt x="51" y="1063"/>
                    <a:pt x="51" y="1063"/>
                  </a:cubicBezTo>
                  <a:lnTo>
                    <a:pt x="31" y="1242"/>
                  </a:lnTo>
                  <a:cubicBezTo>
                    <a:pt x="20" y="1321"/>
                    <a:pt x="20" y="1410"/>
                    <a:pt x="20" y="1410"/>
                  </a:cubicBezTo>
                  <a:cubicBezTo>
                    <a:pt x="0" y="1628"/>
                    <a:pt x="0" y="1867"/>
                    <a:pt x="0" y="2085"/>
                  </a:cubicBezTo>
                  <a:lnTo>
                    <a:pt x="96" y="2104"/>
                  </a:lnTo>
                  <a:lnTo>
                    <a:pt x="130" y="2175"/>
                  </a:lnTo>
                  <a:cubicBezTo>
                    <a:pt x="152" y="2157"/>
                    <a:pt x="174" y="2140"/>
                    <a:pt x="197" y="2124"/>
                  </a:cubicBezTo>
                  <a:lnTo>
                    <a:pt x="197" y="2124"/>
                  </a:lnTo>
                  <a:cubicBezTo>
                    <a:pt x="198" y="2125"/>
                    <a:pt x="199" y="2125"/>
                    <a:pt x="199" y="2125"/>
                  </a:cubicBezTo>
                  <a:cubicBezTo>
                    <a:pt x="199" y="2124"/>
                    <a:pt x="199" y="2124"/>
                    <a:pt x="199" y="2123"/>
                  </a:cubicBezTo>
                  <a:lnTo>
                    <a:pt x="199" y="2123"/>
                  </a:lnTo>
                  <a:cubicBezTo>
                    <a:pt x="301" y="2053"/>
                    <a:pt x="414" y="2005"/>
                    <a:pt x="527" y="1956"/>
                  </a:cubicBezTo>
                  <a:cubicBezTo>
                    <a:pt x="607" y="1926"/>
                    <a:pt x="686" y="1906"/>
                    <a:pt x="755" y="1887"/>
                  </a:cubicBezTo>
                  <a:cubicBezTo>
                    <a:pt x="835" y="1867"/>
                    <a:pt x="914" y="1837"/>
                    <a:pt x="993" y="1837"/>
                  </a:cubicBezTo>
                  <a:lnTo>
                    <a:pt x="1152" y="1817"/>
                  </a:lnTo>
                  <a:lnTo>
                    <a:pt x="1242" y="1807"/>
                  </a:lnTo>
                  <a:lnTo>
                    <a:pt x="1252" y="1798"/>
                  </a:lnTo>
                  <a:cubicBezTo>
                    <a:pt x="1252" y="1798"/>
                    <a:pt x="1242" y="1798"/>
                    <a:pt x="1242" y="1787"/>
                  </a:cubicBezTo>
                  <a:lnTo>
                    <a:pt x="1232" y="1758"/>
                  </a:lnTo>
                  <a:lnTo>
                    <a:pt x="1212" y="1698"/>
                  </a:lnTo>
                  <a:cubicBezTo>
                    <a:pt x="1212" y="1698"/>
                    <a:pt x="1172" y="1609"/>
                    <a:pt x="1143" y="1520"/>
                  </a:cubicBezTo>
                  <a:cubicBezTo>
                    <a:pt x="1103" y="1430"/>
                    <a:pt x="1063" y="1331"/>
                    <a:pt x="1063" y="1331"/>
                  </a:cubicBezTo>
                  <a:cubicBezTo>
                    <a:pt x="974" y="1122"/>
                    <a:pt x="854" y="914"/>
                    <a:pt x="765" y="705"/>
                  </a:cubicBezTo>
                  <a:cubicBezTo>
                    <a:pt x="715" y="606"/>
                    <a:pt x="666" y="497"/>
                    <a:pt x="616" y="388"/>
                  </a:cubicBezTo>
                  <a:cubicBezTo>
                    <a:pt x="596" y="368"/>
                    <a:pt x="587" y="338"/>
                    <a:pt x="567" y="308"/>
                  </a:cubicBezTo>
                  <a:lnTo>
                    <a:pt x="507" y="218"/>
                  </a:lnTo>
                  <a:cubicBezTo>
                    <a:pt x="457" y="159"/>
                    <a:pt x="408" y="99"/>
                    <a:pt x="348" y="40"/>
                  </a:cubicBezTo>
                  <a:lnTo>
                    <a:pt x="29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4839650" y="1306475"/>
              <a:ext cx="127125" cy="59925"/>
            </a:xfrm>
            <a:custGeom>
              <a:avLst/>
              <a:gdLst/>
              <a:ahLst/>
              <a:cxnLst/>
              <a:rect l="l" t="t" r="r" b="b"/>
              <a:pathLst>
                <a:path w="5085" h="2397" extrusionOk="0">
                  <a:moveTo>
                    <a:pt x="4857" y="1"/>
                  </a:moveTo>
                  <a:cubicBezTo>
                    <a:pt x="4400" y="190"/>
                    <a:pt x="3933" y="369"/>
                    <a:pt x="3516" y="607"/>
                  </a:cubicBezTo>
                  <a:cubicBezTo>
                    <a:pt x="3297" y="716"/>
                    <a:pt x="3089" y="835"/>
                    <a:pt x="2880" y="964"/>
                  </a:cubicBezTo>
                  <a:cubicBezTo>
                    <a:pt x="2880" y="964"/>
                    <a:pt x="2732" y="1064"/>
                    <a:pt x="2582" y="1172"/>
                  </a:cubicBezTo>
                  <a:cubicBezTo>
                    <a:pt x="2443" y="1282"/>
                    <a:pt x="2295" y="1391"/>
                    <a:pt x="2295" y="1391"/>
                  </a:cubicBezTo>
                  <a:cubicBezTo>
                    <a:pt x="2205" y="1461"/>
                    <a:pt x="2106" y="1530"/>
                    <a:pt x="2017" y="1609"/>
                  </a:cubicBezTo>
                  <a:lnTo>
                    <a:pt x="1759" y="1858"/>
                  </a:lnTo>
                  <a:lnTo>
                    <a:pt x="1510" y="2106"/>
                  </a:lnTo>
                  <a:lnTo>
                    <a:pt x="1411" y="2205"/>
                  </a:lnTo>
                  <a:lnTo>
                    <a:pt x="1391" y="2215"/>
                  </a:lnTo>
                  <a:cubicBezTo>
                    <a:pt x="1391" y="2215"/>
                    <a:pt x="1381" y="2215"/>
                    <a:pt x="1381" y="2205"/>
                  </a:cubicBezTo>
                  <a:lnTo>
                    <a:pt x="1342" y="2176"/>
                  </a:lnTo>
                  <a:cubicBezTo>
                    <a:pt x="1143" y="2046"/>
                    <a:pt x="934" y="1937"/>
                    <a:pt x="736" y="1818"/>
                  </a:cubicBezTo>
                  <a:lnTo>
                    <a:pt x="408" y="1669"/>
                  </a:lnTo>
                  <a:lnTo>
                    <a:pt x="250" y="1600"/>
                  </a:lnTo>
                  <a:cubicBezTo>
                    <a:pt x="199" y="1580"/>
                    <a:pt x="140" y="1560"/>
                    <a:pt x="91" y="1540"/>
                  </a:cubicBezTo>
                  <a:lnTo>
                    <a:pt x="1" y="1779"/>
                  </a:lnTo>
                  <a:cubicBezTo>
                    <a:pt x="51" y="1788"/>
                    <a:pt x="111" y="1808"/>
                    <a:pt x="160" y="1818"/>
                  </a:cubicBezTo>
                  <a:lnTo>
                    <a:pt x="319" y="1878"/>
                  </a:lnTo>
                  <a:lnTo>
                    <a:pt x="647" y="1997"/>
                  </a:lnTo>
                  <a:cubicBezTo>
                    <a:pt x="845" y="2096"/>
                    <a:pt x="1053" y="2185"/>
                    <a:pt x="1262" y="2304"/>
                  </a:cubicBezTo>
                  <a:lnTo>
                    <a:pt x="1362" y="2374"/>
                  </a:lnTo>
                  <a:cubicBezTo>
                    <a:pt x="1379" y="2374"/>
                    <a:pt x="1396" y="2396"/>
                    <a:pt x="1413" y="2396"/>
                  </a:cubicBezTo>
                  <a:cubicBezTo>
                    <a:pt x="1416" y="2396"/>
                    <a:pt x="1418" y="2395"/>
                    <a:pt x="1421" y="2394"/>
                  </a:cubicBezTo>
                  <a:lnTo>
                    <a:pt x="1470" y="2344"/>
                  </a:lnTo>
                  <a:lnTo>
                    <a:pt x="1609" y="2196"/>
                  </a:lnTo>
                  <a:lnTo>
                    <a:pt x="1858" y="1947"/>
                  </a:lnTo>
                  <a:lnTo>
                    <a:pt x="2106" y="1699"/>
                  </a:lnTo>
                  <a:cubicBezTo>
                    <a:pt x="2196" y="1620"/>
                    <a:pt x="2295" y="1550"/>
                    <a:pt x="2384" y="1481"/>
                  </a:cubicBezTo>
                  <a:cubicBezTo>
                    <a:pt x="2384" y="1481"/>
                    <a:pt x="2533" y="1381"/>
                    <a:pt x="2682" y="1272"/>
                  </a:cubicBezTo>
                  <a:cubicBezTo>
                    <a:pt x="2831" y="1172"/>
                    <a:pt x="2980" y="1084"/>
                    <a:pt x="2980" y="1084"/>
                  </a:cubicBezTo>
                  <a:cubicBezTo>
                    <a:pt x="3189" y="964"/>
                    <a:pt x="3417" y="865"/>
                    <a:pt x="3635" y="775"/>
                  </a:cubicBezTo>
                  <a:cubicBezTo>
                    <a:pt x="4082" y="577"/>
                    <a:pt x="4598" y="448"/>
                    <a:pt x="5085" y="358"/>
                  </a:cubicBezTo>
                  <a:cubicBezTo>
                    <a:pt x="5085" y="358"/>
                    <a:pt x="5035" y="269"/>
                    <a:pt x="4976" y="180"/>
                  </a:cubicBezTo>
                  <a:cubicBezTo>
                    <a:pt x="4926" y="91"/>
                    <a:pt x="4857" y="1"/>
                    <a:pt x="485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4923325" y="1342225"/>
              <a:ext cx="74000" cy="119425"/>
            </a:xfrm>
            <a:custGeom>
              <a:avLst/>
              <a:gdLst/>
              <a:ahLst/>
              <a:cxnLst/>
              <a:rect l="l" t="t" r="r" b="b"/>
              <a:pathLst>
                <a:path w="2960" h="4777" extrusionOk="0">
                  <a:moveTo>
                    <a:pt x="2651" y="1"/>
                  </a:moveTo>
                  <a:cubicBezTo>
                    <a:pt x="2472" y="477"/>
                    <a:pt x="2264" y="954"/>
                    <a:pt x="1986" y="1361"/>
                  </a:cubicBezTo>
                  <a:cubicBezTo>
                    <a:pt x="1857" y="1569"/>
                    <a:pt x="1718" y="1768"/>
                    <a:pt x="1569" y="1957"/>
                  </a:cubicBezTo>
                  <a:cubicBezTo>
                    <a:pt x="1569" y="1957"/>
                    <a:pt x="1460" y="2086"/>
                    <a:pt x="1331" y="2215"/>
                  </a:cubicBezTo>
                  <a:lnTo>
                    <a:pt x="1073" y="2473"/>
                  </a:lnTo>
                  <a:cubicBezTo>
                    <a:pt x="993" y="2553"/>
                    <a:pt x="904" y="2642"/>
                    <a:pt x="815" y="2712"/>
                  </a:cubicBezTo>
                  <a:lnTo>
                    <a:pt x="526" y="2920"/>
                  </a:lnTo>
                  <a:lnTo>
                    <a:pt x="239" y="3118"/>
                  </a:lnTo>
                  <a:lnTo>
                    <a:pt x="70" y="3228"/>
                  </a:lnTo>
                  <a:lnTo>
                    <a:pt x="10" y="3268"/>
                  </a:lnTo>
                  <a:cubicBezTo>
                    <a:pt x="0" y="3288"/>
                    <a:pt x="20" y="3307"/>
                    <a:pt x="30" y="3327"/>
                  </a:cubicBezTo>
                  <a:lnTo>
                    <a:pt x="70" y="3446"/>
                  </a:lnTo>
                  <a:cubicBezTo>
                    <a:pt x="149" y="3665"/>
                    <a:pt x="209" y="3883"/>
                    <a:pt x="268" y="4102"/>
                  </a:cubicBezTo>
                  <a:lnTo>
                    <a:pt x="328" y="4439"/>
                  </a:lnTo>
                  <a:lnTo>
                    <a:pt x="358" y="4608"/>
                  </a:lnTo>
                  <a:cubicBezTo>
                    <a:pt x="367" y="4658"/>
                    <a:pt x="367" y="4717"/>
                    <a:pt x="378" y="4777"/>
                  </a:cubicBezTo>
                  <a:lnTo>
                    <a:pt x="626" y="4727"/>
                  </a:lnTo>
                  <a:cubicBezTo>
                    <a:pt x="616" y="4667"/>
                    <a:pt x="606" y="4618"/>
                    <a:pt x="596" y="4558"/>
                  </a:cubicBezTo>
                  <a:lnTo>
                    <a:pt x="546" y="4389"/>
                  </a:lnTo>
                  <a:lnTo>
                    <a:pt x="457" y="4042"/>
                  </a:lnTo>
                  <a:cubicBezTo>
                    <a:pt x="378" y="3824"/>
                    <a:pt x="298" y="3605"/>
                    <a:pt x="209" y="3387"/>
                  </a:cubicBezTo>
                  <a:lnTo>
                    <a:pt x="189" y="3337"/>
                  </a:lnTo>
                  <a:cubicBezTo>
                    <a:pt x="179" y="3337"/>
                    <a:pt x="179" y="3327"/>
                    <a:pt x="179" y="3317"/>
                  </a:cubicBezTo>
                  <a:lnTo>
                    <a:pt x="199" y="3307"/>
                  </a:lnTo>
                  <a:lnTo>
                    <a:pt x="308" y="3228"/>
                  </a:lnTo>
                  <a:lnTo>
                    <a:pt x="596" y="3019"/>
                  </a:lnTo>
                  <a:lnTo>
                    <a:pt x="884" y="2811"/>
                  </a:lnTo>
                  <a:cubicBezTo>
                    <a:pt x="983" y="2741"/>
                    <a:pt x="1062" y="2652"/>
                    <a:pt x="1152" y="2573"/>
                  </a:cubicBezTo>
                  <a:cubicBezTo>
                    <a:pt x="1152" y="2573"/>
                    <a:pt x="1281" y="2454"/>
                    <a:pt x="1410" y="2324"/>
                  </a:cubicBezTo>
                  <a:cubicBezTo>
                    <a:pt x="1539" y="2205"/>
                    <a:pt x="1668" y="2076"/>
                    <a:pt x="1668" y="2076"/>
                  </a:cubicBezTo>
                  <a:cubicBezTo>
                    <a:pt x="1837" y="1887"/>
                    <a:pt x="1986" y="1708"/>
                    <a:pt x="2135" y="1510"/>
                  </a:cubicBezTo>
                  <a:cubicBezTo>
                    <a:pt x="2443" y="1143"/>
                    <a:pt x="2691" y="706"/>
                    <a:pt x="2959" y="289"/>
                  </a:cubicBezTo>
                  <a:cubicBezTo>
                    <a:pt x="2959" y="289"/>
                    <a:pt x="2889" y="210"/>
                    <a:pt x="2800" y="140"/>
                  </a:cubicBezTo>
                  <a:cubicBezTo>
                    <a:pt x="2731" y="71"/>
                    <a:pt x="2651" y="1"/>
                    <a:pt x="265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4817075" y="1407750"/>
              <a:ext cx="56375" cy="65325"/>
            </a:xfrm>
            <a:custGeom>
              <a:avLst/>
              <a:gdLst/>
              <a:ahLst/>
              <a:cxnLst/>
              <a:rect l="l" t="t" r="r" b="b"/>
              <a:pathLst>
                <a:path w="2255" h="2613" extrusionOk="0">
                  <a:moveTo>
                    <a:pt x="80" y="1"/>
                  </a:moveTo>
                  <a:lnTo>
                    <a:pt x="1" y="230"/>
                  </a:lnTo>
                  <a:cubicBezTo>
                    <a:pt x="60" y="250"/>
                    <a:pt x="129" y="269"/>
                    <a:pt x="189" y="299"/>
                  </a:cubicBezTo>
                  <a:cubicBezTo>
                    <a:pt x="249" y="329"/>
                    <a:pt x="318" y="338"/>
                    <a:pt x="378" y="369"/>
                  </a:cubicBezTo>
                  <a:cubicBezTo>
                    <a:pt x="497" y="438"/>
                    <a:pt x="626" y="477"/>
                    <a:pt x="736" y="567"/>
                  </a:cubicBezTo>
                  <a:cubicBezTo>
                    <a:pt x="983" y="706"/>
                    <a:pt x="1172" y="914"/>
                    <a:pt x="1371" y="1113"/>
                  </a:cubicBezTo>
                  <a:cubicBezTo>
                    <a:pt x="1530" y="1342"/>
                    <a:pt x="1698" y="1570"/>
                    <a:pt x="1788" y="1828"/>
                  </a:cubicBezTo>
                  <a:cubicBezTo>
                    <a:pt x="1848" y="1957"/>
                    <a:pt x="1867" y="2096"/>
                    <a:pt x="1917" y="2225"/>
                  </a:cubicBezTo>
                  <a:cubicBezTo>
                    <a:pt x="1917" y="2224"/>
                    <a:pt x="1917" y="2224"/>
                    <a:pt x="1917" y="2224"/>
                  </a:cubicBezTo>
                  <a:cubicBezTo>
                    <a:pt x="1918" y="2224"/>
                    <a:pt x="1928" y="2279"/>
                    <a:pt x="1937" y="2324"/>
                  </a:cubicBezTo>
                  <a:cubicBezTo>
                    <a:pt x="1937" y="2374"/>
                    <a:pt x="1947" y="2424"/>
                    <a:pt x="1947" y="2424"/>
                  </a:cubicBezTo>
                  <a:cubicBezTo>
                    <a:pt x="1956" y="2454"/>
                    <a:pt x="1967" y="2494"/>
                    <a:pt x="1976" y="2523"/>
                  </a:cubicBezTo>
                  <a:lnTo>
                    <a:pt x="1987" y="2613"/>
                  </a:lnTo>
                  <a:lnTo>
                    <a:pt x="2254" y="2573"/>
                  </a:lnTo>
                  <a:cubicBezTo>
                    <a:pt x="2254" y="2573"/>
                    <a:pt x="2225" y="2463"/>
                    <a:pt x="2215" y="2463"/>
                  </a:cubicBezTo>
                  <a:cubicBezTo>
                    <a:pt x="2205" y="2434"/>
                    <a:pt x="2185" y="2404"/>
                    <a:pt x="2175" y="2364"/>
                  </a:cubicBezTo>
                  <a:lnTo>
                    <a:pt x="2135" y="2265"/>
                  </a:lnTo>
                  <a:cubicBezTo>
                    <a:pt x="2126" y="2215"/>
                    <a:pt x="2106" y="2156"/>
                    <a:pt x="2106" y="2156"/>
                  </a:cubicBezTo>
                  <a:cubicBezTo>
                    <a:pt x="2036" y="2026"/>
                    <a:pt x="2006" y="1887"/>
                    <a:pt x="1927" y="1768"/>
                  </a:cubicBezTo>
                  <a:cubicBezTo>
                    <a:pt x="1808" y="1510"/>
                    <a:pt x="1619" y="1282"/>
                    <a:pt x="1450" y="1044"/>
                  </a:cubicBezTo>
                  <a:cubicBezTo>
                    <a:pt x="1252" y="835"/>
                    <a:pt x="1063" y="607"/>
                    <a:pt x="824" y="448"/>
                  </a:cubicBezTo>
                  <a:cubicBezTo>
                    <a:pt x="716" y="338"/>
                    <a:pt x="586" y="279"/>
                    <a:pt x="467" y="190"/>
                  </a:cubicBezTo>
                  <a:cubicBezTo>
                    <a:pt x="407" y="160"/>
                    <a:pt x="338" y="130"/>
                    <a:pt x="279" y="91"/>
                  </a:cubicBezTo>
                  <a:cubicBezTo>
                    <a:pt x="219" y="51"/>
                    <a:pt x="149" y="2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4808650" y="1430850"/>
              <a:ext cx="40475" cy="46700"/>
            </a:xfrm>
            <a:custGeom>
              <a:avLst/>
              <a:gdLst/>
              <a:ahLst/>
              <a:cxnLst/>
              <a:rect l="l" t="t" r="r" b="b"/>
              <a:pathLst>
                <a:path w="1619" h="1868" extrusionOk="0">
                  <a:moveTo>
                    <a:pt x="80" y="1"/>
                  </a:moveTo>
                  <a:lnTo>
                    <a:pt x="0" y="239"/>
                  </a:lnTo>
                  <a:cubicBezTo>
                    <a:pt x="49" y="239"/>
                    <a:pt x="89" y="259"/>
                    <a:pt x="129" y="279"/>
                  </a:cubicBezTo>
                  <a:cubicBezTo>
                    <a:pt x="169" y="299"/>
                    <a:pt x="219" y="308"/>
                    <a:pt x="258" y="318"/>
                  </a:cubicBezTo>
                  <a:cubicBezTo>
                    <a:pt x="338" y="368"/>
                    <a:pt x="437" y="388"/>
                    <a:pt x="506" y="447"/>
                  </a:cubicBezTo>
                  <a:cubicBezTo>
                    <a:pt x="685" y="537"/>
                    <a:pt x="804" y="685"/>
                    <a:pt x="953" y="824"/>
                  </a:cubicBezTo>
                  <a:cubicBezTo>
                    <a:pt x="1062" y="994"/>
                    <a:pt x="1181" y="1142"/>
                    <a:pt x="1231" y="1321"/>
                  </a:cubicBezTo>
                  <a:cubicBezTo>
                    <a:pt x="1281" y="1411"/>
                    <a:pt x="1281" y="1510"/>
                    <a:pt x="1311" y="1589"/>
                  </a:cubicBezTo>
                  <a:cubicBezTo>
                    <a:pt x="1320" y="1589"/>
                    <a:pt x="1320" y="1728"/>
                    <a:pt x="1331" y="1728"/>
                  </a:cubicBezTo>
                  <a:cubicBezTo>
                    <a:pt x="1331" y="1758"/>
                    <a:pt x="1340" y="1778"/>
                    <a:pt x="1351" y="1797"/>
                  </a:cubicBezTo>
                  <a:cubicBezTo>
                    <a:pt x="1351" y="1797"/>
                    <a:pt x="1351" y="1867"/>
                    <a:pt x="1360" y="1867"/>
                  </a:cubicBezTo>
                  <a:lnTo>
                    <a:pt x="1618" y="1817"/>
                  </a:lnTo>
                  <a:cubicBezTo>
                    <a:pt x="1618" y="1817"/>
                    <a:pt x="1598" y="1738"/>
                    <a:pt x="1589" y="1738"/>
                  </a:cubicBezTo>
                  <a:cubicBezTo>
                    <a:pt x="1579" y="1718"/>
                    <a:pt x="1559" y="1698"/>
                    <a:pt x="1549" y="1678"/>
                  </a:cubicBezTo>
                  <a:cubicBezTo>
                    <a:pt x="1549" y="1678"/>
                    <a:pt x="1509" y="1530"/>
                    <a:pt x="1499" y="1530"/>
                  </a:cubicBezTo>
                  <a:cubicBezTo>
                    <a:pt x="1450" y="1440"/>
                    <a:pt x="1430" y="1341"/>
                    <a:pt x="1370" y="1261"/>
                  </a:cubicBezTo>
                  <a:cubicBezTo>
                    <a:pt x="1291" y="1083"/>
                    <a:pt x="1152" y="924"/>
                    <a:pt x="1033" y="755"/>
                  </a:cubicBezTo>
                  <a:cubicBezTo>
                    <a:pt x="883" y="606"/>
                    <a:pt x="764" y="447"/>
                    <a:pt x="596" y="328"/>
                  </a:cubicBezTo>
                  <a:cubicBezTo>
                    <a:pt x="526" y="249"/>
                    <a:pt x="427" y="209"/>
                    <a:pt x="358" y="140"/>
                  </a:cubicBezTo>
                  <a:cubicBezTo>
                    <a:pt x="308" y="120"/>
                    <a:pt x="268" y="100"/>
                    <a:pt x="219" y="70"/>
                  </a:cubicBezTo>
                  <a:cubicBezTo>
                    <a:pt x="179" y="40"/>
                    <a:pt x="129" y="10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4962275" y="1306750"/>
              <a:ext cx="35050" cy="39725"/>
            </a:xfrm>
            <a:custGeom>
              <a:avLst/>
              <a:gdLst/>
              <a:ahLst/>
              <a:cxnLst/>
              <a:rect l="l" t="t" r="r" b="b"/>
              <a:pathLst>
                <a:path w="1402" h="1589" extrusionOk="0">
                  <a:moveTo>
                    <a:pt x="51" y="0"/>
                  </a:moveTo>
                  <a:lnTo>
                    <a:pt x="31" y="139"/>
                  </a:lnTo>
                  <a:cubicBezTo>
                    <a:pt x="11" y="219"/>
                    <a:pt x="1" y="288"/>
                    <a:pt x="1" y="288"/>
                  </a:cubicBezTo>
                  <a:cubicBezTo>
                    <a:pt x="41" y="327"/>
                    <a:pt x="91" y="327"/>
                    <a:pt x="140" y="367"/>
                  </a:cubicBezTo>
                  <a:lnTo>
                    <a:pt x="319" y="516"/>
                  </a:lnTo>
                  <a:cubicBezTo>
                    <a:pt x="428" y="616"/>
                    <a:pt x="537" y="735"/>
                    <a:pt x="656" y="854"/>
                  </a:cubicBezTo>
                  <a:cubicBezTo>
                    <a:pt x="755" y="973"/>
                    <a:pt x="855" y="1092"/>
                    <a:pt x="934" y="1231"/>
                  </a:cubicBezTo>
                  <a:cubicBezTo>
                    <a:pt x="974" y="1291"/>
                    <a:pt x="1004" y="1360"/>
                    <a:pt x="1034" y="1420"/>
                  </a:cubicBezTo>
                  <a:cubicBezTo>
                    <a:pt x="1053" y="1479"/>
                    <a:pt x="1064" y="1539"/>
                    <a:pt x="1084" y="1589"/>
                  </a:cubicBezTo>
                  <a:lnTo>
                    <a:pt x="1401" y="1569"/>
                  </a:lnTo>
                  <a:cubicBezTo>
                    <a:pt x="1342" y="1490"/>
                    <a:pt x="1282" y="1400"/>
                    <a:pt x="1223" y="1331"/>
                  </a:cubicBezTo>
                  <a:lnTo>
                    <a:pt x="1053" y="1132"/>
                  </a:lnTo>
                  <a:cubicBezTo>
                    <a:pt x="945" y="1013"/>
                    <a:pt x="835" y="883"/>
                    <a:pt x="736" y="764"/>
                  </a:cubicBezTo>
                  <a:cubicBezTo>
                    <a:pt x="627" y="655"/>
                    <a:pt x="528" y="536"/>
                    <a:pt x="428" y="407"/>
                  </a:cubicBezTo>
                  <a:cubicBezTo>
                    <a:pt x="378" y="338"/>
                    <a:pt x="329" y="268"/>
                    <a:pt x="269" y="208"/>
                  </a:cubicBezTo>
                  <a:cubicBezTo>
                    <a:pt x="210" y="139"/>
                    <a:pt x="130" y="49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4854550" y="1391625"/>
              <a:ext cx="49675" cy="43225"/>
            </a:xfrm>
            <a:custGeom>
              <a:avLst/>
              <a:gdLst/>
              <a:ahLst/>
              <a:cxnLst/>
              <a:rect l="l" t="t" r="r" b="b"/>
              <a:pathLst>
                <a:path w="1987" h="1729" extrusionOk="0">
                  <a:moveTo>
                    <a:pt x="1818" y="160"/>
                  </a:moveTo>
                  <a:lnTo>
                    <a:pt x="1808" y="180"/>
                  </a:lnTo>
                  <a:cubicBezTo>
                    <a:pt x="1798" y="219"/>
                    <a:pt x="1788" y="249"/>
                    <a:pt x="1778" y="279"/>
                  </a:cubicBezTo>
                  <a:lnTo>
                    <a:pt x="1748" y="338"/>
                  </a:lnTo>
                  <a:cubicBezTo>
                    <a:pt x="1728" y="368"/>
                    <a:pt x="1719" y="388"/>
                    <a:pt x="1699" y="418"/>
                  </a:cubicBezTo>
                  <a:cubicBezTo>
                    <a:pt x="1639" y="517"/>
                    <a:pt x="1580" y="617"/>
                    <a:pt x="1510" y="705"/>
                  </a:cubicBezTo>
                  <a:cubicBezTo>
                    <a:pt x="1371" y="914"/>
                    <a:pt x="1262" y="1103"/>
                    <a:pt x="1123" y="1281"/>
                  </a:cubicBezTo>
                  <a:cubicBezTo>
                    <a:pt x="1123" y="1281"/>
                    <a:pt x="1083" y="1341"/>
                    <a:pt x="1033" y="1391"/>
                  </a:cubicBezTo>
                  <a:cubicBezTo>
                    <a:pt x="994" y="1451"/>
                    <a:pt x="954" y="1500"/>
                    <a:pt x="954" y="1500"/>
                  </a:cubicBezTo>
                  <a:cubicBezTo>
                    <a:pt x="946" y="1509"/>
                    <a:pt x="930" y="1532"/>
                    <a:pt x="925" y="1532"/>
                  </a:cubicBezTo>
                  <a:cubicBezTo>
                    <a:pt x="925" y="1532"/>
                    <a:pt x="924" y="1531"/>
                    <a:pt x="924" y="1530"/>
                  </a:cubicBezTo>
                  <a:lnTo>
                    <a:pt x="905" y="1500"/>
                  </a:lnTo>
                  <a:cubicBezTo>
                    <a:pt x="914" y="1500"/>
                    <a:pt x="865" y="1431"/>
                    <a:pt x="865" y="1431"/>
                  </a:cubicBezTo>
                  <a:cubicBezTo>
                    <a:pt x="695" y="1213"/>
                    <a:pt x="526" y="995"/>
                    <a:pt x="309" y="831"/>
                  </a:cubicBezTo>
                  <a:lnTo>
                    <a:pt x="309" y="831"/>
                  </a:lnTo>
                  <a:cubicBezTo>
                    <a:pt x="428" y="759"/>
                    <a:pt x="545" y="693"/>
                    <a:pt x="666" y="626"/>
                  </a:cubicBezTo>
                  <a:cubicBezTo>
                    <a:pt x="666" y="626"/>
                    <a:pt x="735" y="586"/>
                    <a:pt x="815" y="547"/>
                  </a:cubicBezTo>
                  <a:cubicBezTo>
                    <a:pt x="894" y="507"/>
                    <a:pt x="964" y="467"/>
                    <a:pt x="964" y="467"/>
                  </a:cubicBezTo>
                  <a:cubicBezTo>
                    <a:pt x="964" y="467"/>
                    <a:pt x="1044" y="438"/>
                    <a:pt x="1123" y="398"/>
                  </a:cubicBezTo>
                  <a:cubicBezTo>
                    <a:pt x="1212" y="368"/>
                    <a:pt x="1291" y="338"/>
                    <a:pt x="1291" y="338"/>
                  </a:cubicBezTo>
                  <a:lnTo>
                    <a:pt x="1450" y="279"/>
                  </a:lnTo>
                  <a:cubicBezTo>
                    <a:pt x="1540" y="249"/>
                    <a:pt x="1619" y="219"/>
                    <a:pt x="1619" y="219"/>
                  </a:cubicBezTo>
                  <a:lnTo>
                    <a:pt x="1739" y="180"/>
                  </a:lnTo>
                  <a:lnTo>
                    <a:pt x="1788" y="169"/>
                  </a:lnTo>
                  <a:lnTo>
                    <a:pt x="1818" y="160"/>
                  </a:lnTo>
                  <a:close/>
                  <a:moveTo>
                    <a:pt x="1986" y="1"/>
                  </a:moveTo>
                  <a:cubicBezTo>
                    <a:pt x="1967" y="1"/>
                    <a:pt x="1947" y="1"/>
                    <a:pt x="1927" y="10"/>
                  </a:cubicBezTo>
                  <a:lnTo>
                    <a:pt x="1808" y="41"/>
                  </a:lnTo>
                  <a:lnTo>
                    <a:pt x="1589" y="100"/>
                  </a:lnTo>
                  <a:cubicBezTo>
                    <a:pt x="1589" y="100"/>
                    <a:pt x="1500" y="120"/>
                    <a:pt x="1421" y="149"/>
                  </a:cubicBezTo>
                  <a:cubicBezTo>
                    <a:pt x="1341" y="169"/>
                    <a:pt x="1252" y="199"/>
                    <a:pt x="1252" y="199"/>
                  </a:cubicBezTo>
                  <a:lnTo>
                    <a:pt x="1093" y="259"/>
                  </a:lnTo>
                  <a:lnTo>
                    <a:pt x="934" y="319"/>
                  </a:lnTo>
                  <a:cubicBezTo>
                    <a:pt x="934" y="319"/>
                    <a:pt x="855" y="348"/>
                    <a:pt x="775" y="388"/>
                  </a:cubicBezTo>
                  <a:cubicBezTo>
                    <a:pt x="696" y="418"/>
                    <a:pt x="616" y="458"/>
                    <a:pt x="616" y="458"/>
                  </a:cubicBezTo>
                  <a:cubicBezTo>
                    <a:pt x="408" y="557"/>
                    <a:pt x="210" y="666"/>
                    <a:pt x="21" y="785"/>
                  </a:cubicBezTo>
                  <a:lnTo>
                    <a:pt x="47" y="869"/>
                  </a:lnTo>
                  <a:lnTo>
                    <a:pt x="1" y="934"/>
                  </a:lnTo>
                  <a:cubicBezTo>
                    <a:pt x="27" y="945"/>
                    <a:pt x="53" y="957"/>
                    <a:pt x="79" y="969"/>
                  </a:cubicBezTo>
                  <a:lnTo>
                    <a:pt x="79" y="969"/>
                  </a:lnTo>
                  <a:lnTo>
                    <a:pt x="80" y="974"/>
                  </a:lnTo>
                  <a:cubicBezTo>
                    <a:pt x="81" y="973"/>
                    <a:pt x="82" y="973"/>
                    <a:pt x="83" y="972"/>
                  </a:cubicBezTo>
                  <a:lnTo>
                    <a:pt x="83" y="972"/>
                  </a:lnTo>
                  <a:cubicBezTo>
                    <a:pt x="335" y="1096"/>
                    <a:pt x="548" y="1296"/>
                    <a:pt x="735" y="1520"/>
                  </a:cubicBezTo>
                  <a:cubicBezTo>
                    <a:pt x="736" y="1519"/>
                    <a:pt x="736" y="1519"/>
                    <a:pt x="737" y="1519"/>
                  </a:cubicBezTo>
                  <a:cubicBezTo>
                    <a:pt x="752" y="1519"/>
                    <a:pt x="835" y="1649"/>
                    <a:pt x="835" y="1649"/>
                  </a:cubicBezTo>
                  <a:lnTo>
                    <a:pt x="885" y="1718"/>
                  </a:lnTo>
                  <a:lnTo>
                    <a:pt x="894" y="1729"/>
                  </a:lnTo>
                  <a:cubicBezTo>
                    <a:pt x="894" y="1729"/>
                    <a:pt x="894" y="1718"/>
                    <a:pt x="905" y="1718"/>
                  </a:cubicBezTo>
                  <a:lnTo>
                    <a:pt x="924" y="1689"/>
                  </a:lnTo>
                  <a:lnTo>
                    <a:pt x="964" y="1649"/>
                  </a:lnTo>
                  <a:lnTo>
                    <a:pt x="1083" y="1490"/>
                  </a:lnTo>
                  <a:cubicBezTo>
                    <a:pt x="1143" y="1411"/>
                    <a:pt x="1212" y="1321"/>
                    <a:pt x="1212" y="1321"/>
                  </a:cubicBezTo>
                  <a:cubicBezTo>
                    <a:pt x="1351" y="1142"/>
                    <a:pt x="1461" y="944"/>
                    <a:pt x="1589" y="756"/>
                  </a:cubicBezTo>
                  <a:cubicBezTo>
                    <a:pt x="1659" y="666"/>
                    <a:pt x="1728" y="566"/>
                    <a:pt x="1798" y="467"/>
                  </a:cubicBezTo>
                  <a:cubicBezTo>
                    <a:pt x="1808" y="438"/>
                    <a:pt x="1828" y="418"/>
                    <a:pt x="1838" y="388"/>
                  </a:cubicBezTo>
                  <a:lnTo>
                    <a:pt x="1898" y="299"/>
                  </a:lnTo>
                  <a:cubicBezTo>
                    <a:pt x="1917" y="219"/>
                    <a:pt x="1957" y="140"/>
                    <a:pt x="1967" y="60"/>
                  </a:cubicBezTo>
                  <a:lnTo>
                    <a:pt x="198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4932750" y="1460375"/>
              <a:ext cx="99075" cy="93625"/>
            </a:xfrm>
            <a:custGeom>
              <a:avLst/>
              <a:gdLst/>
              <a:ahLst/>
              <a:cxnLst/>
              <a:rect l="l" t="t" r="r" b="b"/>
              <a:pathLst>
                <a:path w="3963" h="3745" extrusionOk="0">
                  <a:moveTo>
                    <a:pt x="249" y="1"/>
                  </a:moveTo>
                  <a:lnTo>
                    <a:pt x="1" y="51"/>
                  </a:lnTo>
                  <a:lnTo>
                    <a:pt x="70" y="378"/>
                  </a:lnTo>
                  <a:cubicBezTo>
                    <a:pt x="100" y="488"/>
                    <a:pt x="100" y="597"/>
                    <a:pt x="120" y="716"/>
                  </a:cubicBezTo>
                  <a:cubicBezTo>
                    <a:pt x="129" y="825"/>
                    <a:pt x="160" y="945"/>
                    <a:pt x="160" y="1053"/>
                  </a:cubicBezTo>
                  <a:lnTo>
                    <a:pt x="169" y="1401"/>
                  </a:lnTo>
                  <a:lnTo>
                    <a:pt x="169" y="1530"/>
                  </a:lnTo>
                  <a:cubicBezTo>
                    <a:pt x="169" y="1550"/>
                    <a:pt x="160" y="1580"/>
                    <a:pt x="179" y="1590"/>
                  </a:cubicBezTo>
                  <a:lnTo>
                    <a:pt x="239" y="1600"/>
                  </a:lnTo>
                  <a:lnTo>
                    <a:pt x="447" y="1649"/>
                  </a:lnTo>
                  <a:lnTo>
                    <a:pt x="785" y="1739"/>
                  </a:lnTo>
                  <a:lnTo>
                    <a:pt x="1113" y="1828"/>
                  </a:lnTo>
                  <a:cubicBezTo>
                    <a:pt x="1232" y="1868"/>
                    <a:pt x="1331" y="1918"/>
                    <a:pt x="1440" y="1967"/>
                  </a:cubicBezTo>
                  <a:cubicBezTo>
                    <a:pt x="1440" y="1967"/>
                    <a:pt x="1609" y="2037"/>
                    <a:pt x="1768" y="2116"/>
                  </a:cubicBezTo>
                  <a:lnTo>
                    <a:pt x="2086" y="2275"/>
                  </a:lnTo>
                  <a:cubicBezTo>
                    <a:pt x="2294" y="2404"/>
                    <a:pt x="2503" y="2543"/>
                    <a:pt x="2691" y="2692"/>
                  </a:cubicBezTo>
                  <a:cubicBezTo>
                    <a:pt x="3079" y="2980"/>
                    <a:pt x="3436" y="3347"/>
                    <a:pt x="3783" y="3745"/>
                  </a:cubicBezTo>
                  <a:lnTo>
                    <a:pt x="3962" y="3357"/>
                  </a:lnTo>
                  <a:cubicBezTo>
                    <a:pt x="3575" y="3059"/>
                    <a:pt x="3198" y="2752"/>
                    <a:pt x="2771" y="2503"/>
                  </a:cubicBezTo>
                  <a:cubicBezTo>
                    <a:pt x="2562" y="2374"/>
                    <a:pt x="2354" y="2245"/>
                    <a:pt x="2135" y="2136"/>
                  </a:cubicBezTo>
                  <a:cubicBezTo>
                    <a:pt x="2135" y="2136"/>
                    <a:pt x="1976" y="2057"/>
                    <a:pt x="1808" y="1987"/>
                  </a:cubicBezTo>
                  <a:cubicBezTo>
                    <a:pt x="1649" y="1918"/>
                    <a:pt x="1480" y="1838"/>
                    <a:pt x="1480" y="1838"/>
                  </a:cubicBezTo>
                  <a:cubicBezTo>
                    <a:pt x="1371" y="1798"/>
                    <a:pt x="1272" y="1739"/>
                    <a:pt x="1152" y="1709"/>
                  </a:cubicBezTo>
                  <a:lnTo>
                    <a:pt x="815" y="1609"/>
                  </a:lnTo>
                  <a:lnTo>
                    <a:pt x="467" y="1520"/>
                  </a:lnTo>
                  <a:lnTo>
                    <a:pt x="328" y="1481"/>
                  </a:lnTo>
                  <a:lnTo>
                    <a:pt x="308" y="1481"/>
                  </a:lnTo>
                  <a:lnTo>
                    <a:pt x="308" y="1461"/>
                  </a:lnTo>
                  <a:lnTo>
                    <a:pt x="318" y="1411"/>
                  </a:lnTo>
                  <a:lnTo>
                    <a:pt x="328" y="1053"/>
                  </a:lnTo>
                  <a:cubicBezTo>
                    <a:pt x="338" y="934"/>
                    <a:pt x="318" y="815"/>
                    <a:pt x="318" y="706"/>
                  </a:cubicBezTo>
                  <a:cubicBezTo>
                    <a:pt x="308" y="587"/>
                    <a:pt x="318" y="468"/>
                    <a:pt x="299" y="349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4883350" y="1570600"/>
              <a:ext cx="131575" cy="31800"/>
            </a:xfrm>
            <a:custGeom>
              <a:avLst/>
              <a:gdLst/>
              <a:ahLst/>
              <a:cxnLst/>
              <a:rect l="l" t="t" r="r" b="b"/>
              <a:pathLst>
                <a:path w="5263" h="1272" extrusionOk="0">
                  <a:moveTo>
                    <a:pt x="1123" y="0"/>
                  </a:moveTo>
                  <a:cubicBezTo>
                    <a:pt x="1103" y="0"/>
                    <a:pt x="1093" y="31"/>
                    <a:pt x="1083" y="50"/>
                  </a:cubicBezTo>
                  <a:lnTo>
                    <a:pt x="1004" y="150"/>
                  </a:lnTo>
                  <a:lnTo>
                    <a:pt x="894" y="278"/>
                  </a:lnTo>
                  <a:lnTo>
                    <a:pt x="765" y="398"/>
                  </a:lnTo>
                  <a:lnTo>
                    <a:pt x="527" y="646"/>
                  </a:lnTo>
                  <a:cubicBezTo>
                    <a:pt x="358" y="805"/>
                    <a:pt x="179" y="934"/>
                    <a:pt x="0" y="1083"/>
                  </a:cubicBezTo>
                  <a:lnTo>
                    <a:pt x="170" y="1271"/>
                  </a:lnTo>
                  <a:cubicBezTo>
                    <a:pt x="328" y="1103"/>
                    <a:pt x="507" y="954"/>
                    <a:pt x="666" y="785"/>
                  </a:cubicBezTo>
                  <a:lnTo>
                    <a:pt x="904" y="517"/>
                  </a:lnTo>
                  <a:lnTo>
                    <a:pt x="1013" y="378"/>
                  </a:lnTo>
                  <a:lnTo>
                    <a:pt x="1123" y="229"/>
                  </a:lnTo>
                  <a:lnTo>
                    <a:pt x="1143" y="189"/>
                  </a:lnTo>
                  <a:cubicBezTo>
                    <a:pt x="1152" y="189"/>
                    <a:pt x="1152" y="179"/>
                    <a:pt x="1163" y="179"/>
                  </a:cubicBezTo>
                  <a:lnTo>
                    <a:pt x="1172" y="189"/>
                  </a:lnTo>
                  <a:lnTo>
                    <a:pt x="1302" y="249"/>
                  </a:lnTo>
                  <a:lnTo>
                    <a:pt x="1629" y="398"/>
                  </a:lnTo>
                  <a:lnTo>
                    <a:pt x="1957" y="537"/>
                  </a:lnTo>
                  <a:cubicBezTo>
                    <a:pt x="2066" y="587"/>
                    <a:pt x="2185" y="616"/>
                    <a:pt x="2294" y="656"/>
                  </a:cubicBezTo>
                  <a:cubicBezTo>
                    <a:pt x="2294" y="656"/>
                    <a:pt x="2463" y="706"/>
                    <a:pt x="2642" y="755"/>
                  </a:cubicBezTo>
                  <a:cubicBezTo>
                    <a:pt x="2811" y="805"/>
                    <a:pt x="2989" y="845"/>
                    <a:pt x="2989" y="845"/>
                  </a:cubicBezTo>
                  <a:cubicBezTo>
                    <a:pt x="3217" y="894"/>
                    <a:pt x="3456" y="934"/>
                    <a:pt x="3704" y="964"/>
                  </a:cubicBezTo>
                  <a:cubicBezTo>
                    <a:pt x="4181" y="1043"/>
                    <a:pt x="4687" y="1063"/>
                    <a:pt x="5174" y="1073"/>
                  </a:cubicBezTo>
                  <a:lnTo>
                    <a:pt x="5263" y="656"/>
                  </a:lnTo>
                  <a:lnTo>
                    <a:pt x="5263" y="656"/>
                  </a:lnTo>
                  <a:cubicBezTo>
                    <a:pt x="4855" y="729"/>
                    <a:pt x="4441" y="783"/>
                    <a:pt x="4031" y="783"/>
                  </a:cubicBezTo>
                  <a:cubicBezTo>
                    <a:pt x="3942" y="783"/>
                    <a:pt x="3853" y="780"/>
                    <a:pt x="3764" y="775"/>
                  </a:cubicBezTo>
                  <a:cubicBezTo>
                    <a:pt x="3515" y="755"/>
                    <a:pt x="3277" y="735"/>
                    <a:pt x="3039" y="706"/>
                  </a:cubicBezTo>
                  <a:cubicBezTo>
                    <a:pt x="3039" y="706"/>
                    <a:pt x="2860" y="666"/>
                    <a:pt x="2692" y="626"/>
                  </a:cubicBezTo>
                  <a:cubicBezTo>
                    <a:pt x="2522" y="576"/>
                    <a:pt x="2344" y="537"/>
                    <a:pt x="2344" y="537"/>
                  </a:cubicBezTo>
                  <a:cubicBezTo>
                    <a:pt x="2235" y="497"/>
                    <a:pt x="2116" y="477"/>
                    <a:pt x="2006" y="428"/>
                  </a:cubicBezTo>
                  <a:lnTo>
                    <a:pt x="1688" y="278"/>
                  </a:lnTo>
                  <a:lnTo>
                    <a:pt x="1371" y="130"/>
                  </a:lnTo>
                  <a:lnTo>
                    <a:pt x="1182" y="31"/>
                  </a:lnTo>
                  <a:lnTo>
                    <a:pt x="11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4840425" y="1472050"/>
              <a:ext cx="33525" cy="79475"/>
            </a:xfrm>
            <a:custGeom>
              <a:avLst/>
              <a:gdLst/>
              <a:ahLst/>
              <a:cxnLst/>
              <a:rect l="l" t="t" r="r" b="b"/>
              <a:pathLst>
                <a:path w="1341" h="3179" extrusionOk="0">
                  <a:moveTo>
                    <a:pt x="1311" y="1"/>
                  </a:moveTo>
                  <a:lnTo>
                    <a:pt x="1062" y="41"/>
                  </a:lnTo>
                  <a:cubicBezTo>
                    <a:pt x="1072" y="110"/>
                    <a:pt x="1092" y="180"/>
                    <a:pt x="1112" y="239"/>
                  </a:cubicBezTo>
                  <a:cubicBezTo>
                    <a:pt x="1122" y="308"/>
                    <a:pt x="1122" y="378"/>
                    <a:pt x="1132" y="447"/>
                  </a:cubicBezTo>
                  <a:lnTo>
                    <a:pt x="1142" y="547"/>
                  </a:lnTo>
                  <a:cubicBezTo>
                    <a:pt x="1152" y="586"/>
                    <a:pt x="1142" y="617"/>
                    <a:pt x="1142" y="646"/>
                  </a:cubicBezTo>
                  <a:cubicBezTo>
                    <a:pt x="1142" y="716"/>
                    <a:pt x="1152" y="785"/>
                    <a:pt x="1152" y="855"/>
                  </a:cubicBezTo>
                  <a:lnTo>
                    <a:pt x="1132" y="1063"/>
                  </a:lnTo>
                  <a:lnTo>
                    <a:pt x="1122" y="1173"/>
                  </a:lnTo>
                  <a:lnTo>
                    <a:pt x="1092" y="1272"/>
                  </a:lnTo>
                  <a:lnTo>
                    <a:pt x="1053" y="1480"/>
                  </a:lnTo>
                  <a:cubicBezTo>
                    <a:pt x="1022" y="1540"/>
                    <a:pt x="1003" y="1609"/>
                    <a:pt x="983" y="1679"/>
                  </a:cubicBezTo>
                  <a:cubicBezTo>
                    <a:pt x="963" y="1748"/>
                    <a:pt x="933" y="1808"/>
                    <a:pt x="903" y="1868"/>
                  </a:cubicBezTo>
                  <a:cubicBezTo>
                    <a:pt x="874" y="1927"/>
                    <a:pt x="844" y="1996"/>
                    <a:pt x="814" y="2056"/>
                  </a:cubicBezTo>
                  <a:cubicBezTo>
                    <a:pt x="735" y="2165"/>
                    <a:pt x="675" y="2294"/>
                    <a:pt x="576" y="2393"/>
                  </a:cubicBezTo>
                  <a:cubicBezTo>
                    <a:pt x="536" y="2443"/>
                    <a:pt x="497" y="2503"/>
                    <a:pt x="447" y="2552"/>
                  </a:cubicBezTo>
                  <a:lnTo>
                    <a:pt x="298" y="2702"/>
                  </a:lnTo>
                  <a:cubicBezTo>
                    <a:pt x="298" y="2702"/>
                    <a:pt x="268" y="2741"/>
                    <a:pt x="228" y="2771"/>
                  </a:cubicBezTo>
                  <a:lnTo>
                    <a:pt x="149" y="2830"/>
                  </a:lnTo>
                  <a:cubicBezTo>
                    <a:pt x="119" y="2850"/>
                    <a:pt x="89" y="2880"/>
                    <a:pt x="69" y="2900"/>
                  </a:cubicBezTo>
                  <a:lnTo>
                    <a:pt x="0" y="2969"/>
                  </a:lnTo>
                  <a:lnTo>
                    <a:pt x="168" y="3178"/>
                  </a:lnTo>
                  <a:lnTo>
                    <a:pt x="238" y="3079"/>
                  </a:lnTo>
                  <a:cubicBezTo>
                    <a:pt x="258" y="3049"/>
                    <a:pt x="278" y="3019"/>
                    <a:pt x="308" y="3000"/>
                  </a:cubicBezTo>
                  <a:lnTo>
                    <a:pt x="387" y="2920"/>
                  </a:lnTo>
                  <a:cubicBezTo>
                    <a:pt x="417" y="2880"/>
                    <a:pt x="447" y="2830"/>
                    <a:pt x="447" y="2830"/>
                  </a:cubicBezTo>
                  <a:cubicBezTo>
                    <a:pt x="497" y="2771"/>
                    <a:pt x="536" y="2722"/>
                    <a:pt x="586" y="2662"/>
                  </a:cubicBezTo>
                  <a:cubicBezTo>
                    <a:pt x="625" y="2602"/>
                    <a:pt x="655" y="2543"/>
                    <a:pt x="705" y="2483"/>
                  </a:cubicBezTo>
                  <a:cubicBezTo>
                    <a:pt x="794" y="2374"/>
                    <a:pt x="844" y="2235"/>
                    <a:pt x="914" y="2115"/>
                  </a:cubicBezTo>
                  <a:cubicBezTo>
                    <a:pt x="953" y="2046"/>
                    <a:pt x="973" y="1976"/>
                    <a:pt x="1003" y="1917"/>
                  </a:cubicBezTo>
                  <a:cubicBezTo>
                    <a:pt x="1033" y="1848"/>
                    <a:pt x="1062" y="1788"/>
                    <a:pt x="1082" y="1718"/>
                  </a:cubicBezTo>
                  <a:cubicBezTo>
                    <a:pt x="1112" y="1649"/>
                    <a:pt x="1132" y="1579"/>
                    <a:pt x="1161" y="1510"/>
                  </a:cubicBezTo>
                  <a:lnTo>
                    <a:pt x="1211" y="1301"/>
                  </a:lnTo>
                  <a:lnTo>
                    <a:pt x="1241" y="1192"/>
                  </a:lnTo>
                  <a:lnTo>
                    <a:pt x="1261" y="1083"/>
                  </a:lnTo>
                  <a:cubicBezTo>
                    <a:pt x="1271" y="1014"/>
                    <a:pt x="1281" y="944"/>
                    <a:pt x="1300" y="875"/>
                  </a:cubicBezTo>
                  <a:cubicBezTo>
                    <a:pt x="1300" y="795"/>
                    <a:pt x="1311" y="725"/>
                    <a:pt x="1320" y="656"/>
                  </a:cubicBezTo>
                  <a:cubicBezTo>
                    <a:pt x="1320" y="617"/>
                    <a:pt x="1331" y="577"/>
                    <a:pt x="1331" y="547"/>
                  </a:cubicBezTo>
                  <a:lnTo>
                    <a:pt x="1331" y="438"/>
                  </a:lnTo>
                  <a:cubicBezTo>
                    <a:pt x="1331" y="368"/>
                    <a:pt x="1340" y="288"/>
                    <a:pt x="1331" y="219"/>
                  </a:cubicBezTo>
                  <a:cubicBezTo>
                    <a:pt x="1320" y="140"/>
                    <a:pt x="1320" y="70"/>
                    <a:pt x="131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4824525" y="1476275"/>
              <a:ext cx="24850" cy="56375"/>
            </a:xfrm>
            <a:custGeom>
              <a:avLst/>
              <a:gdLst/>
              <a:ahLst/>
              <a:cxnLst/>
              <a:rect l="l" t="t" r="r" b="b"/>
              <a:pathLst>
                <a:path w="994" h="2255" extrusionOk="0">
                  <a:moveTo>
                    <a:pt x="983" y="0"/>
                  </a:moveTo>
                  <a:lnTo>
                    <a:pt x="735" y="50"/>
                  </a:lnTo>
                  <a:cubicBezTo>
                    <a:pt x="735" y="90"/>
                    <a:pt x="755" y="139"/>
                    <a:pt x="765" y="179"/>
                  </a:cubicBezTo>
                  <a:cubicBezTo>
                    <a:pt x="775" y="229"/>
                    <a:pt x="775" y="269"/>
                    <a:pt x="785" y="318"/>
                  </a:cubicBezTo>
                  <a:lnTo>
                    <a:pt x="795" y="388"/>
                  </a:lnTo>
                  <a:lnTo>
                    <a:pt x="795" y="457"/>
                  </a:lnTo>
                  <a:cubicBezTo>
                    <a:pt x="795" y="507"/>
                    <a:pt x="804" y="556"/>
                    <a:pt x="804" y="606"/>
                  </a:cubicBezTo>
                  <a:cubicBezTo>
                    <a:pt x="804" y="656"/>
                    <a:pt x="795" y="706"/>
                    <a:pt x="795" y="755"/>
                  </a:cubicBezTo>
                  <a:lnTo>
                    <a:pt x="785" y="825"/>
                  </a:lnTo>
                  <a:lnTo>
                    <a:pt x="765" y="894"/>
                  </a:lnTo>
                  <a:cubicBezTo>
                    <a:pt x="755" y="944"/>
                    <a:pt x="755" y="993"/>
                    <a:pt x="745" y="1033"/>
                  </a:cubicBezTo>
                  <a:cubicBezTo>
                    <a:pt x="725" y="1083"/>
                    <a:pt x="705" y="1123"/>
                    <a:pt x="696" y="1172"/>
                  </a:cubicBezTo>
                  <a:cubicBezTo>
                    <a:pt x="685" y="1222"/>
                    <a:pt x="656" y="1262"/>
                    <a:pt x="636" y="1301"/>
                  </a:cubicBezTo>
                  <a:cubicBezTo>
                    <a:pt x="616" y="1341"/>
                    <a:pt x="596" y="1390"/>
                    <a:pt x="577" y="1430"/>
                  </a:cubicBezTo>
                  <a:cubicBezTo>
                    <a:pt x="517" y="1510"/>
                    <a:pt x="477" y="1599"/>
                    <a:pt x="407" y="1659"/>
                  </a:cubicBezTo>
                  <a:cubicBezTo>
                    <a:pt x="378" y="1699"/>
                    <a:pt x="348" y="1738"/>
                    <a:pt x="318" y="1768"/>
                  </a:cubicBezTo>
                  <a:cubicBezTo>
                    <a:pt x="279" y="1798"/>
                    <a:pt x="248" y="1827"/>
                    <a:pt x="209" y="1867"/>
                  </a:cubicBezTo>
                  <a:cubicBezTo>
                    <a:pt x="209" y="1866"/>
                    <a:pt x="208" y="1865"/>
                    <a:pt x="208" y="1865"/>
                  </a:cubicBezTo>
                  <a:cubicBezTo>
                    <a:pt x="203" y="1865"/>
                    <a:pt x="185" y="1890"/>
                    <a:pt x="160" y="1907"/>
                  </a:cubicBezTo>
                  <a:lnTo>
                    <a:pt x="100" y="1946"/>
                  </a:lnTo>
                  <a:lnTo>
                    <a:pt x="50" y="1996"/>
                  </a:lnTo>
                  <a:lnTo>
                    <a:pt x="1" y="2046"/>
                  </a:lnTo>
                  <a:lnTo>
                    <a:pt x="179" y="2255"/>
                  </a:lnTo>
                  <a:lnTo>
                    <a:pt x="219" y="2185"/>
                  </a:lnTo>
                  <a:cubicBezTo>
                    <a:pt x="229" y="2155"/>
                    <a:pt x="248" y="2135"/>
                    <a:pt x="259" y="2116"/>
                  </a:cubicBezTo>
                  <a:cubicBezTo>
                    <a:pt x="259" y="2116"/>
                    <a:pt x="288" y="2085"/>
                    <a:pt x="318" y="2066"/>
                  </a:cubicBezTo>
                  <a:cubicBezTo>
                    <a:pt x="338" y="2036"/>
                    <a:pt x="358" y="1996"/>
                    <a:pt x="358" y="1996"/>
                  </a:cubicBezTo>
                  <a:cubicBezTo>
                    <a:pt x="387" y="1957"/>
                    <a:pt x="418" y="1917"/>
                    <a:pt x="457" y="1877"/>
                  </a:cubicBezTo>
                  <a:cubicBezTo>
                    <a:pt x="487" y="1838"/>
                    <a:pt x="497" y="1788"/>
                    <a:pt x="526" y="1748"/>
                  </a:cubicBezTo>
                  <a:cubicBezTo>
                    <a:pt x="596" y="1668"/>
                    <a:pt x="626" y="1569"/>
                    <a:pt x="676" y="1490"/>
                  </a:cubicBezTo>
                  <a:cubicBezTo>
                    <a:pt x="705" y="1440"/>
                    <a:pt x="716" y="1390"/>
                    <a:pt x="735" y="1351"/>
                  </a:cubicBezTo>
                  <a:cubicBezTo>
                    <a:pt x="755" y="1301"/>
                    <a:pt x="785" y="1262"/>
                    <a:pt x="795" y="1212"/>
                  </a:cubicBezTo>
                  <a:cubicBezTo>
                    <a:pt x="804" y="1162"/>
                    <a:pt x="824" y="1112"/>
                    <a:pt x="844" y="1063"/>
                  </a:cubicBezTo>
                  <a:cubicBezTo>
                    <a:pt x="864" y="1013"/>
                    <a:pt x="874" y="964"/>
                    <a:pt x="884" y="924"/>
                  </a:cubicBezTo>
                  <a:lnTo>
                    <a:pt x="914" y="845"/>
                  </a:lnTo>
                  <a:lnTo>
                    <a:pt x="924" y="775"/>
                  </a:lnTo>
                  <a:cubicBezTo>
                    <a:pt x="924" y="715"/>
                    <a:pt x="944" y="666"/>
                    <a:pt x="954" y="616"/>
                  </a:cubicBezTo>
                  <a:cubicBezTo>
                    <a:pt x="954" y="567"/>
                    <a:pt x="963" y="517"/>
                    <a:pt x="974" y="467"/>
                  </a:cubicBezTo>
                  <a:cubicBezTo>
                    <a:pt x="974" y="437"/>
                    <a:pt x="983" y="417"/>
                    <a:pt x="983" y="388"/>
                  </a:cubicBezTo>
                  <a:lnTo>
                    <a:pt x="983" y="309"/>
                  </a:lnTo>
                  <a:lnTo>
                    <a:pt x="994" y="159"/>
                  </a:lnTo>
                  <a:cubicBezTo>
                    <a:pt x="983" y="100"/>
                    <a:pt x="983" y="50"/>
                    <a:pt x="98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5011425" y="1546525"/>
              <a:ext cx="21375" cy="49175"/>
            </a:xfrm>
            <a:custGeom>
              <a:avLst/>
              <a:gdLst/>
              <a:ahLst/>
              <a:cxnLst/>
              <a:rect l="l" t="t" r="r" b="b"/>
              <a:pathLst>
                <a:path w="855" h="1967" extrusionOk="0">
                  <a:moveTo>
                    <a:pt x="855" y="1"/>
                  </a:moveTo>
                  <a:lnTo>
                    <a:pt x="587" y="100"/>
                  </a:lnTo>
                  <a:cubicBezTo>
                    <a:pt x="567" y="160"/>
                    <a:pt x="597" y="199"/>
                    <a:pt x="587" y="268"/>
                  </a:cubicBezTo>
                  <a:cubicBezTo>
                    <a:pt x="577" y="348"/>
                    <a:pt x="567" y="418"/>
                    <a:pt x="547" y="487"/>
                  </a:cubicBezTo>
                  <a:cubicBezTo>
                    <a:pt x="517" y="646"/>
                    <a:pt x="468" y="795"/>
                    <a:pt x="418" y="954"/>
                  </a:cubicBezTo>
                  <a:cubicBezTo>
                    <a:pt x="369" y="1113"/>
                    <a:pt x="319" y="1252"/>
                    <a:pt x="239" y="1391"/>
                  </a:cubicBezTo>
                  <a:lnTo>
                    <a:pt x="120" y="1569"/>
                  </a:lnTo>
                  <a:cubicBezTo>
                    <a:pt x="80" y="1619"/>
                    <a:pt x="31" y="1658"/>
                    <a:pt x="1" y="1698"/>
                  </a:cubicBezTo>
                  <a:lnTo>
                    <a:pt x="160" y="1967"/>
                  </a:lnTo>
                  <a:cubicBezTo>
                    <a:pt x="210" y="1867"/>
                    <a:pt x="259" y="1778"/>
                    <a:pt x="289" y="1698"/>
                  </a:cubicBezTo>
                  <a:lnTo>
                    <a:pt x="378" y="1450"/>
                  </a:lnTo>
                  <a:cubicBezTo>
                    <a:pt x="438" y="1291"/>
                    <a:pt x="488" y="1133"/>
                    <a:pt x="527" y="983"/>
                  </a:cubicBezTo>
                  <a:cubicBezTo>
                    <a:pt x="577" y="835"/>
                    <a:pt x="636" y="685"/>
                    <a:pt x="706" y="537"/>
                  </a:cubicBezTo>
                  <a:lnTo>
                    <a:pt x="795" y="299"/>
                  </a:lnTo>
                  <a:cubicBezTo>
                    <a:pt x="815" y="209"/>
                    <a:pt x="855" y="100"/>
                    <a:pt x="85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4878650" y="1505075"/>
              <a:ext cx="50900" cy="34525"/>
            </a:xfrm>
            <a:custGeom>
              <a:avLst/>
              <a:gdLst/>
              <a:ahLst/>
              <a:cxnLst/>
              <a:rect l="l" t="t" r="r" b="b"/>
              <a:pathLst>
                <a:path w="2036" h="1381" extrusionOk="0">
                  <a:moveTo>
                    <a:pt x="483" y="272"/>
                  </a:moveTo>
                  <a:cubicBezTo>
                    <a:pt x="604" y="336"/>
                    <a:pt x="724" y="405"/>
                    <a:pt x="844" y="477"/>
                  </a:cubicBezTo>
                  <a:cubicBezTo>
                    <a:pt x="844" y="477"/>
                    <a:pt x="914" y="527"/>
                    <a:pt x="993" y="566"/>
                  </a:cubicBezTo>
                  <a:lnTo>
                    <a:pt x="1132" y="666"/>
                  </a:lnTo>
                  <a:lnTo>
                    <a:pt x="1271" y="765"/>
                  </a:lnTo>
                  <a:cubicBezTo>
                    <a:pt x="1331" y="825"/>
                    <a:pt x="1400" y="874"/>
                    <a:pt x="1400" y="874"/>
                  </a:cubicBezTo>
                  <a:cubicBezTo>
                    <a:pt x="1400" y="874"/>
                    <a:pt x="1470" y="933"/>
                    <a:pt x="1539" y="983"/>
                  </a:cubicBezTo>
                  <a:cubicBezTo>
                    <a:pt x="1598" y="1043"/>
                    <a:pt x="1668" y="1103"/>
                    <a:pt x="1668" y="1103"/>
                  </a:cubicBezTo>
                  <a:lnTo>
                    <a:pt x="1757" y="1192"/>
                  </a:lnTo>
                  <a:lnTo>
                    <a:pt x="1797" y="1222"/>
                  </a:lnTo>
                  <a:lnTo>
                    <a:pt x="1817" y="1242"/>
                  </a:lnTo>
                  <a:lnTo>
                    <a:pt x="1787" y="1251"/>
                  </a:lnTo>
                  <a:cubicBezTo>
                    <a:pt x="1768" y="1262"/>
                    <a:pt x="1728" y="1262"/>
                    <a:pt x="1698" y="1271"/>
                  </a:cubicBezTo>
                  <a:lnTo>
                    <a:pt x="1549" y="1271"/>
                  </a:lnTo>
                  <a:cubicBezTo>
                    <a:pt x="1430" y="1271"/>
                    <a:pt x="1311" y="1262"/>
                    <a:pt x="1192" y="1251"/>
                  </a:cubicBezTo>
                  <a:cubicBezTo>
                    <a:pt x="943" y="1231"/>
                    <a:pt x="725" y="1231"/>
                    <a:pt x="497" y="1202"/>
                  </a:cubicBezTo>
                  <a:lnTo>
                    <a:pt x="358" y="1182"/>
                  </a:lnTo>
                  <a:cubicBezTo>
                    <a:pt x="288" y="1172"/>
                    <a:pt x="228" y="1162"/>
                    <a:pt x="228" y="1162"/>
                  </a:cubicBezTo>
                  <a:cubicBezTo>
                    <a:pt x="208" y="1162"/>
                    <a:pt x="188" y="1162"/>
                    <a:pt x="188" y="1152"/>
                  </a:cubicBezTo>
                  <a:lnTo>
                    <a:pt x="208" y="1122"/>
                  </a:lnTo>
                  <a:lnTo>
                    <a:pt x="238" y="1053"/>
                  </a:lnTo>
                  <a:lnTo>
                    <a:pt x="338" y="825"/>
                  </a:lnTo>
                  <a:cubicBezTo>
                    <a:pt x="367" y="745"/>
                    <a:pt x="387" y="666"/>
                    <a:pt x="417" y="586"/>
                  </a:cubicBezTo>
                  <a:cubicBezTo>
                    <a:pt x="455" y="485"/>
                    <a:pt x="473" y="379"/>
                    <a:pt x="483" y="272"/>
                  </a:cubicBezTo>
                  <a:close/>
                  <a:moveTo>
                    <a:pt x="387" y="0"/>
                  </a:moveTo>
                  <a:lnTo>
                    <a:pt x="316" y="76"/>
                  </a:lnTo>
                  <a:lnTo>
                    <a:pt x="238" y="70"/>
                  </a:lnTo>
                  <a:lnTo>
                    <a:pt x="238" y="70"/>
                  </a:lnTo>
                  <a:cubicBezTo>
                    <a:pt x="258" y="219"/>
                    <a:pt x="258" y="377"/>
                    <a:pt x="228" y="527"/>
                  </a:cubicBezTo>
                  <a:cubicBezTo>
                    <a:pt x="208" y="606"/>
                    <a:pt x="199" y="686"/>
                    <a:pt x="179" y="765"/>
                  </a:cubicBezTo>
                  <a:lnTo>
                    <a:pt x="99" y="983"/>
                  </a:lnTo>
                  <a:cubicBezTo>
                    <a:pt x="99" y="983"/>
                    <a:pt x="53" y="1133"/>
                    <a:pt x="50" y="1133"/>
                  </a:cubicBezTo>
                  <a:cubicBezTo>
                    <a:pt x="49" y="1133"/>
                    <a:pt x="49" y="1132"/>
                    <a:pt x="49" y="1132"/>
                  </a:cubicBezTo>
                  <a:lnTo>
                    <a:pt x="10" y="1211"/>
                  </a:lnTo>
                  <a:lnTo>
                    <a:pt x="0" y="1222"/>
                  </a:lnTo>
                  <a:cubicBezTo>
                    <a:pt x="0" y="1222"/>
                    <a:pt x="10" y="1222"/>
                    <a:pt x="10" y="1231"/>
                  </a:cubicBezTo>
                  <a:lnTo>
                    <a:pt x="49" y="1231"/>
                  </a:lnTo>
                  <a:lnTo>
                    <a:pt x="109" y="1242"/>
                  </a:lnTo>
                  <a:cubicBezTo>
                    <a:pt x="109" y="1242"/>
                    <a:pt x="208" y="1262"/>
                    <a:pt x="308" y="1271"/>
                  </a:cubicBezTo>
                  <a:cubicBezTo>
                    <a:pt x="407" y="1291"/>
                    <a:pt x="506" y="1301"/>
                    <a:pt x="506" y="1301"/>
                  </a:cubicBezTo>
                  <a:cubicBezTo>
                    <a:pt x="735" y="1321"/>
                    <a:pt x="963" y="1331"/>
                    <a:pt x="1192" y="1350"/>
                  </a:cubicBezTo>
                  <a:cubicBezTo>
                    <a:pt x="1311" y="1361"/>
                    <a:pt x="1420" y="1381"/>
                    <a:pt x="1549" y="1381"/>
                  </a:cubicBezTo>
                  <a:lnTo>
                    <a:pt x="1748" y="1381"/>
                  </a:lnTo>
                  <a:cubicBezTo>
                    <a:pt x="1827" y="1370"/>
                    <a:pt x="1907" y="1350"/>
                    <a:pt x="1986" y="1331"/>
                  </a:cubicBezTo>
                  <a:lnTo>
                    <a:pt x="2035" y="1311"/>
                  </a:lnTo>
                  <a:cubicBezTo>
                    <a:pt x="2026" y="1291"/>
                    <a:pt x="2015" y="1281"/>
                    <a:pt x="1996" y="1262"/>
                  </a:cubicBezTo>
                  <a:lnTo>
                    <a:pt x="1916" y="1172"/>
                  </a:lnTo>
                  <a:lnTo>
                    <a:pt x="1757" y="1013"/>
                  </a:lnTo>
                  <a:cubicBezTo>
                    <a:pt x="1757" y="1013"/>
                    <a:pt x="1698" y="953"/>
                    <a:pt x="1629" y="894"/>
                  </a:cubicBezTo>
                  <a:lnTo>
                    <a:pt x="1509" y="775"/>
                  </a:lnTo>
                  <a:cubicBezTo>
                    <a:pt x="1509" y="775"/>
                    <a:pt x="1439" y="725"/>
                    <a:pt x="1380" y="666"/>
                  </a:cubicBezTo>
                  <a:cubicBezTo>
                    <a:pt x="1311" y="616"/>
                    <a:pt x="1241" y="556"/>
                    <a:pt x="1241" y="556"/>
                  </a:cubicBezTo>
                  <a:lnTo>
                    <a:pt x="1102" y="457"/>
                  </a:lnTo>
                  <a:cubicBezTo>
                    <a:pt x="1033" y="408"/>
                    <a:pt x="953" y="358"/>
                    <a:pt x="953" y="358"/>
                  </a:cubicBezTo>
                  <a:cubicBezTo>
                    <a:pt x="764" y="229"/>
                    <a:pt x="576" y="110"/>
                    <a:pt x="38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4743100" y="1440625"/>
              <a:ext cx="95100" cy="93750"/>
            </a:xfrm>
            <a:custGeom>
              <a:avLst/>
              <a:gdLst/>
              <a:ahLst/>
              <a:cxnLst/>
              <a:rect l="l" t="t" r="r" b="b"/>
              <a:pathLst>
                <a:path w="3804" h="3750" extrusionOk="0">
                  <a:moveTo>
                    <a:pt x="1910" y="1"/>
                  </a:moveTo>
                  <a:cubicBezTo>
                    <a:pt x="1478" y="1"/>
                    <a:pt x="1036" y="157"/>
                    <a:pt x="705" y="433"/>
                  </a:cubicBezTo>
                  <a:cubicBezTo>
                    <a:pt x="328" y="742"/>
                    <a:pt x="80" y="1208"/>
                    <a:pt x="41" y="1695"/>
                  </a:cubicBezTo>
                  <a:cubicBezTo>
                    <a:pt x="1" y="2181"/>
                    <a:pt x="149" y="2688"/>
                    <a:pt x="467" y="3065"/>
                  </a:cubicBezTo>
                  <a:cubicBezTo>
                    <a:pt x="775" y="3442"/>
                    <a:pt x="1242" y="3700"/>
                    <a:pt x="1738" y="3740"/>
                  </a:cubicBezTo>
                  <a:cubicBezTo>
                    <a:pt x="1799" y="3746"/>
                    <a:pt x="1861" y="3749"/>
                    <a:pt x="1923" y="3749"/>
                  </a:cubicBezTo>
                  <a:cubicBezTo>
                    <a:pt x="2353" y="3749"/>
                    <a:pt x="2790" y="3601"/>
                    <a:pt x="3128" y="3323"/>
                  </a:cubicBezTo>
                  <a:lnTo>
                    <a:pt x="2969" y="3134"/>
                  </a:lnTo>
                  <a:cubicBezTo>
                    <a:pt x="2669" y="3398"/>
                    <a:pt x="2269" y="3545"/>
                    <a:pt x="1867" y="3545"/>
                  </a:cubicBezTo>
                  <a:cubicBezTo>
                    <a:pt x="1831" y="3545"/>
                    <a:pt x="1794" y="3544"/>
                    <a:pt x="1758" y="3542"/>
                  </a:cubicBezTo>
                  <a:cubicBezTo>
                    <a:pt x="1312" y="3522"/>
                    <a:pt x="875" y="3303"/>
                    <a:pt x="577" y="2966"/>
                  </a:cubicBezTo>
                  <a:cubicBezTo>
                    <a:pt x="279" y="2628"/>
                    <a:pt x="120" y="2161"/>
                    <a:pt x="160" y="1704"/>
                  </a:cubicBezTo>
                  <a:cubicBezTo>
                    <a:pt x="189" y="1248"/>
                    <a:pt x="418" y="811"/>
                    <a:pt x="775" y="523"/>
                  </a:cubicBezTo>
                  <a:cubicBezTo>
                    <a:pt x="1078" y="263"/>
                    <a:pt x="1480" y="116"/>
                    <a:pt x="1874" y="116"/>
                  </a:cubicBezTo>
                  <a:cubicBezTo>
                    <a:pt x="1932" y="116"/>
                    <a:pt x="1989" y="120"/>
                    <a:pt x="2046" y="126"/>
                  </a:cubicBezTo>
                  <a:cubicBezTo>
                    <a:pt x="2493" y="175"/>
                    <a:pt x="2930" y="404"/>
                    <a:pt x="3208" y="761"/>
                  </a:cubicBezTo>
                  <a:cubicBezTo>
                    <a:pt x="3486" y="1109"/>
                    <a:pt x="3615" y="1565"/>
                    <a:pt x="3556" y="2002"/>
                  </a:cubicBezTo>
                  <a:cubicBezTo>
                    <a:pt x="3536" y="2112"/>
                    <a:pt x="3516" y="2221"/>
                    <a:pt x="3486" y="2320"/>
                  </a:cubicBezTo>
                  <a:cubicBezTo>
                    <a:pt x="3446" y="2419"/>
                    <a:pt x="3406" y="2529"/>
                    <a:pt x="3357" y="2618"/>
                  </a:cubicBezTo>
                  <a:cubicBezTo>
                    <a:pt x="3297" y="2708"/>
                    <a:pt x="3247" y="2807"/>
                    <a:pt x="3178" y="2896"/>
                  </a:cubicBezTo>
                  <a:lnTo>
                    <a:pt x="3079" y="3015"/>
                  </a:lnTo>
                  <a:cubicBezTo>
                    <a:pt x="3019" y="3065"/>
                    <a:pt x="2969" y="3125"/>
                    <a:pt x="2969" y="3125"/>
                  </a:cubicBezTo>
                  <a:lnTo>
                    <a:pt x="3138" y="3333"/>
                  </a:lnTo>
                  <a:cubicBezTo>
                    <a:pt x="3138" y="3333"/>
                    <a:pt x="3208" y="3264"/>
                    <a:pt x="3267" y="3184"/>
                  </a:cubicBezTo>
                  <a:cubicBezTo>
                    <a:pt x="3327" y="3114"/>
                    <a:pt x="3386" y="3035"/>
                    <a:pt x="3386" y="3035"/>
                  </a:cubicBezTo>
                  <a:cubicBezTo>
                    <a:pt x="3446" y="2936"/>
                    <a:pt x="3505" y="2827"/>
                    <a:pt x="3565" y="2727"/>
                  </a:cubicBezTo>
                  <a:cubicBezTo>
                    <a:pt x="3615" y="2608"/>
                    <a:pt x="3655" y="2499"/>
                    <a:pt x="3695" y="2380"/>
                  </a:cubicBezTo>
                  <a:cubicBezTo>
                    <a:pt x="3724" y="2260"/>
                    <a:pt x="3744" y="2141"/>
                    <a:pt x="3754" y="2022"/>
                  </a:cubicBezTo>
                  <a:cubicBezTo>
                    <a:pt x="3803" y="1536"/>
                    <a:pt x="3635" y="1029"/>
                    <a:pt x="3317" y="662"/>
                  </a:cubicBezTo>
                  <a:cubicBezTo>
                    <a:pt x="3009" y="294"/>
                    <a:pt x="2543" y="47"/>
                    <a:pt x="2056" y="7"/>
                  </a:cubicBezTo>
                  <a:cubicBezTo>
                    <a:pt x="2008" y="3"/>
                    <a:pt x="1959" y="1"/>
                    <a:pt x="19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4778100" y="1476250"/>
              <a:ext cx="23850" cy="22675"/>
            </a:xfrm>
            <a:custGeom>
              <a:avLst/>
              <a:gdLst/>
              <a:ahLst/>
              <a:cxnLst/>
              <a:rect l="l" t="t" r="r" b="b"/>
              <a:pathLst>
                <a:path w="954" h="907" extrusionOk="0">
                  <a:moveTo>
                    <a:pt x="498" y="1"/>
                  </a:moveTo>
                  <a:cubicBezTo>
                    <a:pt x="397" y="1"/>
                    <a:pt x="296" y="33"/>
                    <a:pt x="219" y="101"/>
                  </a:cubicBezTo>
                  <a:cubicBezTo>
                    <a:pt x="40" y="240"/>
                    <a:pt x="1" y="528"/>
                    <a:pt x="150" y="716"/>
                  </a:cubicBezTo>
                  <a:cubicBezTo>
                    <a:pt x="228" y="837"/>
                    <a:pt x="380" y="906"/>
                    <a:pt x="534" y="906"/>
                  </a:cubicBezTo>
                  <a:cubicBezTo>
                    <a:pt x="633" y="906"/>
                    <a:pt x="733" y="878"/>
                    <a:pt x="815" y="816"/>
                  </a:cubicBezTo>
                  <a:lnTo>
                    <a:pt x="656" y="617"/>
                  </a:lnTo>
                  <a:cubicBezTo>
                    <a:pt x="609" y="669"/>
                    <a:pt x="533" y="699"/>
                    <a:pt x="455" y="699"/>
                  </a:cubicBezTo>
                  <a:cubicBezTo>
                    <a:pt x="384" y="699"/>
                    <a:pt x="311" y="674"/>
                    <a:pt x="259" y="617"/>
                  </a:cubicBezTo>
                  <a:cubicBezTo>
                    <a:pt x="140" y="508"/>
                    <a:pt x="150" y="279"/>
                    <a:pt x="289" y="180"/>
                  </a:cubicBezTo>
                  <a:cubicBezTo>
                    <a:pt x="340" y="137"/>
                    <a:pt x="404" y="117"/>
                    <a:pt x="468" y="117"/>
                  </a:cubicBezTo>
                  <a:cubicBezTo>
                    <a:pt x="565" y="117"/>
                    <a:pt x="662" y="162"/>
                    <a:pt x="715" y="240"/>
                  </a:cubicBezTo>
                  <a:cubicBezTo>
                    <a:pt x="755" y="310"/>
                    <a:pt x="765" y="379"/>
                    <a:pt x="746" y="449"/>
                  </a:cubicBezTo>
                  <a:cubicBezTo>
                    <a:pt x="735" y="458"/>
                    <a:pt x="735" y="478"/>
                    <a:pt x="726" y="498"/>
                  </a:cubicBezTo>
                  <a:cubicBezTo>
                    <a:pt x="715" y="508"/>
                    <a:pt x="715" y="518"/>
                    <a:pt x="706" y="538"/>
                  </a:cubicBezTo>
                  <a:cubicBezTo>
                    <a:pt x="686" y="538"/>
                    <a:pt x="686" y="557"/>
                    <a:pt x="676" y="577"/>
                  </a:cubicBezTo>
                  <a:cubicBezTo>
                    <a:pt x="676" y="577"/>
                    <a:pt x="646" y="607"/>
                    <a:pt x="656" y="617"/>
                  </a:cubicBezTo>
                  <a:lnTo>
                    <a:pt x="825" y="826"/>
                  </a:lnTo>
                  <a:cubicBezTo>
                    <a:pt x="825" y="816"/>
                    <a:pt x="874" y="727"/>
                    <a:pt x="874" y="727"/>
                  </a:cubicBezTo>
                  <a:cubicBezTo>
                    <a:pt x="885" y="696"/>
                    <a:pt x="894" y="667"/>
                    <a:pt x="914" y="647"/>
                  </a:cubicBezTo>
                  <a:cubicBezTo>
                    <a:pt x="914" y="617"/>
                    <a:pt x="924" y="577"/>
                    <a:pt x="934" y="557"/>
                  </a:cubicBezTo>
                  <a:cubicBezTo>
                    <a:pt x="934" y="528"/>
                    <a:pt x="934" y="498"/>
                    <a:pt x="944" y="468"/>
                  </a:cubicBezTo>
                  <a:cubicBezTo>
                    <a:pt x="954" y="339"/>
                    <a:pt x="904" y="230"/>
                    <a:pt x="825" y="140"/>
                  </a:cubicBezTo>
                  <a:cubicBezTo>
                    <a:pt x="743" y="48"/>
                    <a:pt x="620" y="1"/>
                    <a:pt x="49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" name="Google Shape;913;p2"/>
          <p:cNvGrpSpPr/>
          <p:nvPr/>
        </p:nvGrpSpPr>
        <p:grpSpPr>
          <a:xfrm rot="-3116152" flipH="1">
            <a:off x="-1256542" y="-868303"/>
            <a:ext cx="2955046" cy="2694136"/>
            <a:chOff x="4692975" y="3940175"/>
            <a:chExt cx="1682750" cy="1534175"/>
          </a:xfrm>
        </p:grpSpPr>
        <p:sp>
          <p:nvSpPr>
            <p:cNvPr id="914" name="Google Shape;914;p2"/>
            <p:cNvSpPr/>
            <p:nvPr/>
          </p:nvSpPr>
          <p:spPr>
            <a:xfrm>
              <a:off x="5529500" y="4392700"/>
              <a:ext cx="89875" cy="70775"/>
            </a:xfrm>
            <a:custGeom>
              <a:avLst/>
              <a:gdLst/>
              <a:ahLst/>
              <a:cxnLst/>
              <a:rect l="l" t="t" r="r" b="b"/>
              <a:pathLst>
                <a:path w="3595" h="2831" extrusionOk="0">
                  <a:moveTo>
                    <a:pt x="0" y="1"/>
                  </a:moveTo>
                  <a:cubicBezTo>
                    <a:pt x="30" y="407"/>
                    <a:pt x="69" y="824"/>
                    <a:pt x="69" y="1232"/>
                  </a:cubicBezTo>
                  <a:lnTo>
                    <a:pt x="69" y="1351"/>
                  </a:lnTo>
                  <a:cubicBezTo>
                    <a:pt x="69" y="1361"/>
                    <a:pt x="60" y="1391"/>
                    <a:pt x="69" y="1400"/>
                  </a:cubicBezTo>
                  <a:lnTo>
                    <a:pt x="139" y="1411"/>
                  </a:lnTo>
                  <a:lnTo>
                    <a:pt x="318" y="1450"/>
                  </a:lnTo>
                  <a:lnTo>
                    <a:pt x="625" y="1519"/>
                  </a:lnTo>
                  <a:lnTo>
                    <a:pt x="934" y="1589"/>
                  </a:lnTo>
                  <a:cubicBezTo>
                    <a:pt x="1033" y="1609"/>
                    <a:pt x="1132" y="1649"/>
                    <a:pt x="1231" y="1678"/>
                  </a:cubicBezTo>
                  <a:lnTo>
                    <a:pt x="1817" y="1897"/>
                  </a:lnTo>
                  <a:cubicBezTo>
                    <a:pt x="2006" y="1987"/>
                    <a:pt x="2204" y="2075"/>
                    <a:pt x="2393" y="2175"/>
                  </a:cubicBezTo>
                  <a:cubicBezTo>
                    <a:pt x="2770" y="2364"/>
                    <a:pt x="3138" y="2602"/>
                    <a:pt x="3485" y="2830"/>
                  </a:cubicBezTo>
                  <a:cubicBezTo>
                    <a:pt x="3485" y="2830"/>
                    <a:pt x="3515" y="2771"/>
                    <a:pt x="3545" y="2701"/>
                  </a:cubicBezTo>
                  <a:cubicBezTo>
                    <a:pt x="3564" y="2632"/>
                    <a:pt x="3595" y="2572"/>
                    <a:pt x="3595" y="2572"/>
                  </a:cubicBezTo>
                  <a:cubicBezTo>
                    <a:pt x="3207" y="2393"/>
                    <a:pt x="2830" y="2195"/>
                    <a:pt x="2443" y="2036"/>
                  </a:cubicBezTo>
                  <a:cubicBezTo>
                    <a:pt x="2244" y="1956"/>
                    <a:pt x="2055" y="1867"/>
                    <a:pt x="1857" y="1788"/>
                  </a:cubicBezTo>
                  <a:lnTo>
                    <a:pt x="1261" y="1579"/>
                  </a:lnTo>
                  <a:cubicBezTo>
                    <a:pt x="1152" y="1550"/>
                    <a:pt x="1062" y="1510"/>
                    <a:pt x="953" y="1490"/>
                  </a:cubicBezTo>
                  <a:lnTo>
                    <a:pt x="645" y="1411"/>
                  </a:lnTo>
                  <a:lnTo>
                    <a:pt x="338" y="1341"/>
                  </a:lnTo>
                  <a:lnTo>
                    <a:pt x="208" y="1311"/>
                  </a:lnTo>
                  <a:lnTo>
                    <a:pt x="199" y="1301"/>
                  </a:lnTo>
                  <a:cubicBezTo>
                    <a:pt x="188" y="1301"/>
                    <a:pt x="199" y="1291"/>
                    <a:pt x="199" y="1281"/>
                  </a:cubicBezTo>
                  <a:lnTo>
                    <a:pt x="199" y="1241"/>
                  </a:lnTo>
                  <a:cubicBezTo>
                    <a:pt x="228" y="824"/>
                    <a:pt x="228" y="407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5508375" y="4486775"/>
              <a:ext cx="105275" cy="42725"/>
            </a:xfrm>
            <a:custGeom>
              <a:avLst/>
              <a:gdLst/>
              <a:ahLst/>
              <a:cxnLst/>
              <a:rect l="l" t="t" r="r" b="b"/>
              <a:pathLst>
                <a:path w="4211" h="1709" extrusionOk="0">
                  <a:moveTo>
                    <a:pt x="4181" y="0"/>
                  </a:moveTo>
                  <a:cubicBezTo>
                    <a:pt x="3774" y="110"/>
                    <a:pt x="3357" y="229"/>
                    <a:pt x="2940" y="289"/>
                  </a:cubicBezTo>
                  <a:cubicBezTo>
                    <a:pt x="2732" y="328"/>
                    <a:pt x="2523" y="358"/>
                    <a:pt x="2315" y="378"/>
                  </a:cubicBezTo>
                  <a:lnTo>
                    <a:pt x="1689" y="408"/>
                  </a:lnTo>
                  <a:cubicBezTo>
                    <a:pt x="1616" y="408"/>
                    <a:pt x="1543" y="412"/>
                    <a:pt x="1473" y="412"/>
                  </a:cubicBezTo>
                  <a:cubicBezTo>
                    <a:pt x="1438" y="412"/>
                    <a:pt x="1404" y="411"/>
                    <a:pt x="1371" y="408"/>
                  </a:cubicBezTo>
                  <a:lnTo>
                    <a:pt x="1053" y="378"/>
                  </a:lnTo>
                  <a:lnTo>
                    <a:pt x="746" y="348"/>
                  </a:lnTo>
                  <a:lnTo>
                    <a:pt x="557" y="328"/>
                  </a:lnTo>
                  <a:lnTo>
                    <a:pt x="497" y="328"/>
                  </a:lnTo>
                  <a:cubicBezTo>
                    <a:pt x="488" y="328"/>
                    <a:pt x="488" y="358"/>
                    <a:pt x="477" y="378"/>
                  </a:cubicBezTo>
                  <a:lnTo>
                    <a:pt x="448" y="477"/>
                  </a:lnTo>
                  <a:cubicBezTo>
                    <a:pt x="388" y="676"/>
                    <a:pt x="309" y="874"/>
                    <a:pt x="239" y="1063"/>
                  </a:cubicBezTo>
                  <a:cubicBezTo>
                    <a:pt x="160" y="1251"/>
                    <a:pt x="91" y="1450"/>
                    <a:pt x="1" y="1629"/>
                  </a:cubicBezTo>
                  <a:lnTo>
                    <a:pt x="219" y="1708"/>
                  </a:lnTo>
                  <a:cubicBezTo>
                    <a:pt x="289" y="1510"/>
                    <a:pt x="349" y="1311"/>
                    <a:pt x="408" y="1112"/>
                  </a:cubicBezTo>
                  <a:cubicBezTo>
                    <a:pt x="468" y="914"/>
                    <a:pt x="527" y="715"/>
                    <a:pt x="577" y="517"/>
                  </a:cubicBezTo>
                  <a:lnTo>
                    <a:pt x="587" y="477"/>
                  </a:lnTo>
                  <a:lnTo>
                    <a:pt x="587" y="457"/>
                  </a:lnTo>
                  <a:lnTo>
                    <a:pt x="607" y="457"/>
                  </a:lnTo>
                  <a:lnTo>
                    <a:pt x="736" y="467"/>
                  </a:lnTo>
                  <a:lnTo>
                    <a:pt x="1044" y="487"/>
                  </a:lnTo>
                  <a:lnTo>
                    <a:pt x="1362" y="507"/>
                  </a:lnTo>
                  <a:cubicBezTo>
                    <a:pt x="1398" y="510"/>
                    <a:pt x="1434" y="511"/>
                    <a:pt x="1470" y="511"/>
                  </a:cubicBezTo>
                  <a:cubicBezTo>
                    <a:pt x="1542" y="511"/>
                    <a:pt x="1613" y="507"/>
                    <a:pt x="1679" y="507"/>
                  </a:cubicBezTo>
                  <a:lnTo>
                    <a:pt x="2315" y="497"/>
                  </a:lnTo>
                  <a:cubicBezTo>
                    <a:pt x="2533" y="477"/>
                    <a:pt x="2741" y="457"/>
                    <a:pt x="2950" y="437"/>
                  </a:cubicBezTo>
                  <a:cubicBezTo>
                    <a:pt x="3377" y="408"/>
                    <a:pt x="3794" y="338"/>
                    <a:pt x="4211" y="278"/>
                  </a:cubicBezTo>
                  <a:lnTo>
                    <a:pt x="418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5452050" y="4394425"/>
              <a:ext cx="23600" cy="115200"/>
            </a:xfrm>
            <a:custGeom>
              <a:avLst/>
              <a:gdLst/>
              <a:ahLst/>
              <a:cxnLst/>
              <a:rect l="l" t="t" r="r" b="b"/>
              <a:pathLst>
                <a:path w="944" h="4608" extrusionOk="0">
                  <a:moveTo>
                    <a:pt x="943" y="1"/>
                  </a:moveTo>
                  <a:lnTo>
                    <a:pt x="715" y="11"/>
                  </a:lnTo>
                  <a:lnTo>
                    <a:pt x="745" y="577"/>
                  </a:lnTo>
                  <a:cubicBezTo>
                    <a:pt x="745" y="775"/>
                    <a:pt x="735" y="964"/>
                    <a:pt x="735" y="1153"/>
                  </a:cubicBezTo>
                  <a:cubicBezTo>
                    <a:pt x="725" y="1540"/>
                    <a:pt x="685" y="1927"/>
                    <a:pt x="625" y="2315"/>
                  </a:cubicBezTo>
                  <a:cubicBezTo>
                    <a:pt x="596" y="2503"/>
                    <a:pt x="556" y="2692"/>
                    <a:pt x="517" y="2880"/>
                  </a:cubicBezTo>
                  <a:cubicBezTo>
                    <a:pt x="497" y="2980"/>
                    <a:pt x="477" y="3069"/>
                    <a:pt x="447" y="3169"/>
                  </a:cubicBezTo>
                  <a:lnTo>
                    <a:pt x="367" y="3447"/>
                  </a:lnTo>
                  <a:lnTo>
                    <a:pt x="288" y="3725"/>
                  </a:lnTo>
                  <a:lnTo>
                    <a:pt x="199" y="3992"/>
                  </a:lnTo>
                  <a:lnTo>
                    <a:pt x="100" y="4261"/>
                  </a:lnTo>
                  <a:cubicBezTo>
                    <a:pt x="80" y="4310"/>
                    <a:pt x="60" y="4350"/>
                    <a:pt x="50" y="4400"/>
                  </a:cubicBezTo>
                  <a:lnTo>
                    <a:pt x="0" y="4528"/>
                  </a:lnTo>
                  <a:lnTo>
                    <a:pt x="228" y="4608"/>
                  </a:lnTo>
                  <a:lnTo>
                    <a:pt x="268" y="4459"/>
                  </a:lnTo>
                  <a:cubicBezTo>
                    <a:pt x="278" y="4420"/>
                    <a:pt x="288" y="4370"/>
                    <a:pt x="298" y="4320"/>
                  </a:cubicBezTo>
                  <a:lnTo>
                    <a:pt x="367" y="4042"/>
                  </a:lnTo>
                  <a:lnTo>
                    <a:pt x="437" y="3764"/>
                  </a:lnTo>
                  <a:lnTo>
                    <a:pt x="497" y="3476"/>
                  </a:lnTo>
                  <a:lnTo>
                    <a:pt x="566" y="3188"/>
                  </a:lnTo>
                  <a:lnTo>
                    <a:pt x="616" y="2900"/>
                  </a:lnTo>
                  <a:cubicBezTo>
                    <a:pt x="656" y="2712"/>
                    <a:pt x="695" y="2523"/>
                    <a:pt x="725" y="2324"/>
                  </a:cubicBezTo>
                  <a:cubicBezTo>
                    <a:pt x="784" y="1947"/>
                    <a:pt x="834" y="1550"/>
                    <a:pt x="874" y="1163"/>
                  </a:cubicBezTo>
                  <a:cubicBezTo>
                    <a:pt x="884" y="974"/>
                    <a:pt x="914" y="775"/>
                    <a:pt x="923" y="587"/>
                  </a:cubicBezTo>
                  <a:cubicBezTo>
                    <a:pt x="923" y="388"/>
                    <a:pt x="934" y="190"/>
                    <a:pt x="94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5431425" y="4394925"/>
              <a:ext cx="22125" cy="107275"/>
            </a:xfrm>
            <a:custGeom>
              <a:avLst/>
              <a:gdLst/>
              <a:ahLst/>
              <a:cxnLst/>
              <a:rect l="l" t="t" r="r" b="b"/>
              <a:pathLst>
                <a:path w="885" h="4291" extrusionOk="0">
                  <a:moveTo>
                    <a:pt x="885" y="1"/>
                  </a:moveTo>
                  <a:lnTo>
                    <a:pt x="666" y="11"/>
                  </a:lnTo>
                  <a:cubicBezTo>
                    <a:pt x="666" y="190"/>
                    <a:pt x="676" y="368"/>
                    <a:pt x="686" y="547"/>
                  </a:cubicBezTo>
                  <a:lnTo>
                    <a:pt x="686" y="1083"/>
                  </a:lnTo>
                  <a:cubicBezTo>
                    <a:pt x="666" y="1441"/>
                    <a:pt x="636" y="1798"/>
                    <a:pt x="577" y="2156"/>
                  </a:cubicBezTo>
                  <a:cubicBezTo>
                    <a:pt x="557" y="2334"/>
                    <a:pt x="517" y="2513"/>
                    <a:pt x="477" y="2692"/>
                  </a:cubicBezTo>
                  <a:cubicBezTo>
                    <a:pt x="458" y="2771"/>
                    <a:pt x="438" y="2860"/>
                    <a:pt x="418" y="2950"/>
                  </a:cubicBezTo>
                  <a:lnTo>
                    <a:pt x="338" y="3208"/>
                  </a:lnTo>
                  <a:lnTo>
                    <a:pt x="269" y="3466"/>
                  </a:lnTo>
                  <a:lnTo>
                    <a:pt x="180" y="3714"/>
                  </a:lnTo>
                  <a:lnTo>
                    <a:pt x="80" y="3963"/>
                  </a:lnTo>
                  <a:cubicBezTo>
                    <a:pt x="71" y="4012"/>
                    <a:pt x="51" y="4052"/>
                    <a:pt x="41" y="4091"/>
                  </a:cubicBezTo>
                  <a:lnTo>
                    <a:pt x="1" y="4211"/>
                  </a:lnTo>
                  <a:lnTo>
                    <a:pt x="219" y="4290"/>
                  </a:lnTo>
                  <a:lnTo>
                    <a:pt x="259" y="4151"/>
                  </a:lnTo>
                  <a:cubicBezTo>
                    <a:pt x="259" y="4111"/>
                    <a:pt x="269" y="4072"/>
                    <a:pt x="279" y="4032"/>
                  </a:cubicBezTo>
                  <a:lnTo>
                    <a:pt x="349" y="3764"/>
                  </a:lnTo>
                  <a:lnTo>
                    <a:pt x="418" y="3506"/>
                  </a:lnTo>
                  <a:lnTo>
                    <a:pt x="468" y="3238"/>
                  </a:lnTo>
                  <a:lnTo>
                    <a:pt x="537" y="2979"/>
                  </a:lnTo>
                  <a:lnTo>
                    <a:pt x="577" y="2712"/>
                  </a:lnTo>
                  <a:cubicBezTo>
                    <a:pt x="616" y="2533"/>
                    <a:pt x="656" y="2354"/>
                    <a:pt x="676" y="2176"/>
                  </a:cubicBezTo>
                  <a:cubicBezTo>
                    <a:pt x="736" y="1818"/>
                    <a:pt x="775" y="1450"/>
                    <a:pt x="815" y="1093"/>
                  </a:cubicBezTo>
                  <a:cubicBezTo>
                    <a:pt x="825" y="914"/>
                    <a:pt x="855" y="726"/>
                    <a:pt x="865" y="547"/>
                  </a:cubicBezTo>
                  <a:cubicBezTo>
                    <a:pt x="875" y="368"/>
                    <a:pt x="875" y="190"/>
                    <a:pt x="88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5610425" y="4458225"/>
              <a:ext cx="10450" cy="34025"/>
            </a:xfrm>
            <a:custGeom>
              <a:avLst/>
              <a:gdLst/>
              <a:ahLst/>
              <a:cxnLst/>
              <a:rect l="l" t="t" r="r" b="b"/>
              <a:pathLst>
                <a:path w="418" h="1361" extrusionOk="0">
                  <a:moveTo>
                    <a:pt x="407" y="1"/>
                  </a:moveTo>
                  <a:lnTo>
                    <a:pt x="188" y="90"/>
                  </a:lnTo>
                  <a:cubicBezTo>
                    <a:pt x="179" y="130"/>
                    <a:pt x="199" y="150"/>
                    <a:pt x="208" y="200"/>
                  </a:cubicBezTo>
                  <a:lnTo>
                    <a:pt x="208" y="348"/>
                  </a:lnTo>
                  <a:cubicBezTo>
                    <a:pt x="208" y="447"/>
                    <a:pt x="199" y="557"/>
                    <a:pt x="188" y="666"/>
                  </a:cubicBezTo>
                  <a:cubicBezTo>
                    <a:pt x="168" y="775"/>
                    <a:pt x="159" y="875"/>
                    <a:pt x="129" y="974"/>
                  </a:cubicBezTo>
                  <a:cubicBezTo>
                    <a:pt x="109" y="1023"/>
                    <a:pt x="89" y="1063"/>
                    <a:pt x="69" y="1103"/>
                  </a:cubicBezTo>
                  <a:cubicBezTo>
                    <a:pt x="49" y="1142"/>
                    <a:pt x="20" y="1173"/>
                    <a:pt x="0" y="1202"/>
                  </a:cubicBezTo>
                  <a:lnTo>
                    <a:pt x="208" y="1361"/>
                  </a:lnTo>
                  <a:cubicBezTo>
                    <a:pt x="219" y="1292"/>
                    <a:pt x="238" y="1232"/>
                    <a:pt x="248" y="1173"/>
                  </a:cubicBezTo>
                  <a:lnTo>
                    <a:pt x="268" y="1003"/>
                  </a:lnTo>
                  <a:cubicBezTo>
                    <a:pt x="268" y="884"/>
                    <a:pt x="278" y="775"/>
                    <a:pt x="288" y="676"/>
                  </a:cubicBezTo>
                  <a:cubicBezTo>
                    <a:pt x="298" y="577"/>
                    <a:pt x="327" y="467"/>
                    <a:pt x="347" y="368"/>
                  </a:cubicBezTo>
                  <a:cubicBezTo>
                    <a:pt x="367" y="308"/>
                    <a:pt x="377" y="259"/>
                    <a:pt x="397" y="200"/>
                  </a:cubicBezTo>
                  <a:cubicBezTo>
                    <a:pt x="407" y="140"/>
                    <a:pt x="417" y="70"/>
                    <a:pt x="40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5483325" y="4436125"/>
              <a:ext cx="45200" cy="37275"/>
            </a:xfrm>
            <a:custGeom>
              <a:avLst/>
              <a:gdLst/>
              <a:ahLst/>
              <a:cxnLst/>
              <a:rect l="l" t="t" r="r" b="b"/>
              <a:pathLst>
                <a:path w="1808" h="1491" extrusionOk="0">
                  <a:moveTo>
                    <a:pt x="288" y="295"/>
                  </a:moveTo>
                  <a:cubicBezTo>
                    <a:pt x="404" y="348"/>
                    <a:pt x="520" y="403"/>
                    <a:pt x="636" y="458"/>
                  </a:cubicBezTo>
                  <a:lnTo>
                    <a:pt x="904" y="597"/>
                  </a:lnTo>
                  <a:lnTo>
                    <a:pt x="1182" y="755"/>
                  </a:lnTo>
                  <a:lnTo>
                    <a:pt x="1450" y="925"/>
                  </a:lnTo>
                  <a:lnTo>
                    <a:pt x="1539" y="984"/>
                  </a:lnTo>
                  <a:lnTo>
                    <a:pt x="1579" y="1004"/>
                  </a:lnTo>
                  <a:lnTo>
                    <a:pt x="1599" y="1014"/>
                  </a:lnTo>
                  <a:lnTo>
                    <a:pt x="1579" y="1024"/>
                  </a:lnTo>
                  <a:cubicBezTo>
                    <a:pt x="1559" y="1044"/>
                    <a:pt x="1529" y="1053"/>
                    <a:pt x="1499" y="1064"/>
                  </a:cubicBezTo>
                  <a:lnTo>
                    <a:pt x="1440" y="1084"/>
                  </a:lnTo>
                  <a:cubicBezTo>
                    <a:pt x="1420" y="1093"/>
                    <a:pt x="1390" y="1093"/>
                    <a:pt x="1360" y="1103"/>
                  </a:cubicBezTo>
                  <a:cubicBezTo>
                    <a:pt x="1261" y="1123"/>
                    <a:pt x="1162" y="1133"/>
                    <a:pt x="1053" y="1153"/>
                  </a:cubicBezTo>
                  <a:cubicBezTo>
                    <a:pt x="834" y="1192"/>
                    <a:pt x="645" y="1252"/>
                    <a:pt x="437" y="1292"/>
                  </a:cubicBezTo>
                  <a:lnTo>
                    <a:pt x="179" y="1342"/>
                  </a:lnTo>
                  <a:cubicBezTo>
                    <a:pt x="172" y="1342"/>
                    <a:pt x="161" y="1346"/>
                    <a:pt x="154" y="1346"/>
                  </a:cubicBezTo>
                  <a:cubicBezTo>
                    <a:pt x="151" y="1346"/>
                    <a:pt x="149" y="1345"/>
                    <a:pt x="149" y="1342"/>
                  </a:cubicBezTo>
                  <a:lnTo>
                    <a:pt x="159" y="1302"/>
                  </a:lnTo>
                  <a:lnTo>
                    <a:pt x="179" y="1212"/>
                  </a:lnTo>
                  <a:cubicBezTo>
                    <a:pt x="219" y="1024"/>
                    <a:pt x="239" y="835"/>
                    <a:pt x="268" y="647"/>
                  </a:cubicBezTo>
                  <a:cubicBezTo>
                    <a:pt x="278" y="557"/>
                    <a:pt x="288" y="468"/>
                    <a:pt x="288" y="369"/>
                  </a:cubicBezTo>
                  <a:lnTo>
                    <a:pt x="288" y="295"/>
                  </a:lnTo>
                  <a:close/>
                  <a:moveTo>
                    <a:pt x="179" y="1"/>
                  </a:moveTo>
                  <a:lnTo>
                    <a:pt x="128" y="94"/>
                  </a:lnTo>
                  <a:lnTo>
                    <a:pt x="128" y="94"/>
                  </a:lnTo>
                  <a:lnTo>
                    <a:pt x="60" y="100"/>
                  </a:lnTo>
                  <a:cubicBezTo>
                    <a:pt x="65" y="131"/>
                    <a:pt x="70" y="161"/>
                    <a:pt x="73" y="193"/>
                  </a:cubicBezTo>
                  <a:lnTo>
                    <a:pt x="73" y="193"/>
                  </a:lnTo>
                  <a:lnTo>
                    <a:pt x="70" y="199"/>
                  </a:lnTo>
                  <a:cubicBezTo>
                    <a:pt x="71" y="200"/>
                    <a:pt x="73" y="201"/>
                    <a:pt x="74" y="201"/>
                  </a:cubicBezTo>
                  <a:lnTo>
                    <a:pt x="74" y="201"/>
                  </a:lnTo>
                  <a:cubicBezTo>
                    <a:pt x="89" y="343"/>
                    <a:pt x="89" y="493"/>
                    <a:pt x="89" y="636"/>
                  </a:cubicBezTo>
                  <a:cubicBezTo>
                    <a:pt x="80" y="815"/>
                    <a:pt x="70" y="1004"/>
                    <a:pt x="50" y="1192"/>
                  </a:cubicBezTo>
                  <a:lnTo>
                    <a:pt x="20" y="1371"/>
                  </a:lnTo>
                  <a:lnTo>
                    <a:pt x="0" y="1470"/>
                  </a:lnTo>
                  <a:lnTo>
                    <a:pt x="0" y="1490"/>
                  </a:lnTo>
                  <a:lnTo>
                    <a:pt x="10" y="1490"/>
                  </a:lnTo>
                  <a:lnTo>
                    <a:pt x="40" y="1481"/>
                  </a:lnTo>
                  <a:lnTo>
                    <a:pt x="100" y="1470"/>
                  </a:lnTo>
                  <a:lnTo>
                    <a:pt x="457" y="1391"/>
                  </a:lnTo>
                  <a:cubicBezTo>
                    <a:pt x="665" y="1342"/>
                    <a:pt x="874" y="1282"/>
                    <a:pt x="1073" y="1252"/>
                  </a:cubicBezTo>
                  <a:cubicBezTo>
                    <a:pt x="1182" y="1232"/>
                    <a:pt x="1281" y="1223"/>
                    <a:pt x="1390" y="1192"/>
                  </a:cubicBezTo>
                  <a:cubicBezTo>
                    <a:pt x="1420" y="1192"/>
                    <a:pt x="1440" y="1183"/>
                    <a:pt x="1470" y="1183"/>
                  </a:cubicBezTo>
                  <a:lnTo>
                    <a:pt x="1559" y="1153"/>
                  </a:lnTo>
                  <a:cubicBezTo>
                    <a:pt x="1629" y="1123"/>
                    <a:pt x="1698" y="1103"/>
                    <a:pt x="1757" y="1064"/>
                  </a:cubicBezTo>
                  <a:lnTo>
                    <a:pt x="1808" y="1034"/>
                  </a:lnTo>
                  <a:cubicBezTo>
                    <a:pt x="1797" y="1024"/>
                    <a:pt x="1777" y="1014"/>
                    <a:pt x="1768" y="1004"/>
                  </a:cubicBezTo>
                  <a:lnTo>
                    <a:pt x="1678" y="934"/>
                  </a:lnTo>
                  <a:lnTo>
                    <a:pt x="1510" y="825"/>
                  </a:lnTo>
                  <a:lnTo>
                    <a:pt x="1251" y="647"/>
                  </a:lnTo>
                  <a:lnTo>
                    <a:pt x="993" y="468"/>
                  </a:lnTo>
                  <a:lnTo>
                    <a:pt x="725" y="309"/>
                  </a:lnTo>
                  <a:cubicBezTo>
                    <a:pt x="546" y="199"/>
                    <a:pt x="358" y="100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5497450" y="4527475"/>
              <a:ext cx="71525" cy="97600"/>
            </a:xfrm>
            <a:custGeom>
              <a:avLst/>
              <a:gdLst/>
              <a:ahLst/>
              <a:cxnLst/>
              <a:rect l="l" t="t" r="r" b="b"/>
              <a:pathLst>
                <a:path w="2861" h="3904" extrusionOk="0">
                  <a:moveTo>
                    <a:pt x="438" y="1"/>
                  </a:moveTo>
                  <a:cubicBezTo>
                    <a:pt x="339" y="398"/>
                    <a:pt x="200" y="786"/>
                    <a:pt x="61" y="1172"/>
                  </a:cubicBezTo>
                  <a:lnTo>
                    <a:pt x="21" y="1282"/>
                  </a:lnTo>
                  <a:cubicBezTo>
                    <a:pt x="11" y="1302"/>
                    <a:pt x="1" y="1322"/>
                    <a:pt x="1" y="1331"/>
                  </a:cubicBezTo>
                  <a:lnTo>
                    <a:pt x="61" y="1361"/>
                  </a:lnTo>
                  <a:lnTo>
                    <a:pt x="210" y="1470"/>
                  </a:lnTo>
                  <a:lnTo>
                    <a:pt x="478" y="1639"/>
                  </a:lnTo>
                  <a:lnTo>
                    <a:pt x="736" y="1818"/>
                  </a:lnTo>
                  <a:cubicBezTo>
                    <a:pt x="815" y="1867"/>
                    <a:pt x="895" y="1947"/>
                    <a:pt x="974" y="2006"/>
                  </a:cubicBezTo>
                  <a:lnTo>
                    <a:pt x="1451" y="2434"/>
                  </a:lnTo>
                  <a:cubicBezTo>
                    <a:pt x="1600" y="2582"/>
                    <a:pt x="1748" y="2741"/>
                    <a:pt x="1887" y="2900"/>
                  </a:cubicBezTo>
                  <a:cubicBezTo>
                    <a:pt x="2166" y="3208"/>
                    <a:pt x="2414" y="3555"/>
                    <a:pt x="2662" y="3903"/>
                  </a:cubicBezTo>
                  <a:lnTo>
                    <a:pt x="2861" y="3705"/>
                  </a:lnTo>
                  <a:cubicBezTo>
                    <a:pt x="2573" y="3397"/>
                    <a:pt x="2295" y="3079"/>
                    <a:pt x="1987" y="2781"/>
                  </a:cubicBezTo>
                  <a:cubicBezTo>
                    <a:pt x="1828" y="2632"/>
                    <a:pt x="1679" y="2483"/>
                    <a:pt x="1521" y="2344"/>
                  </a:cubicBezTo>
                  <a:lnTo>
                    <a:pt x="1044" y="1927"/>
                  </a:lnTo>
                  <a:cubicBezTo>
                    <a:pt x="954" y="1867"/>
                    <a:pt x="885" y="1788"/>
                    <a:pt x="795" y="1728"/>
                  </a:cubicBezTo>
                  <a:lnTo>
                    <a:pt x="537" y="1550"/>
                  </a:lnTo>
                  <a:lnTo>
                    <a:pt x="279" y="1371"/>
                  </a:lnTo>
                  <a:lnTo>
                    <a:pt x="170" y="1292"/>
                  </a:lnTo>
                  <a:lnTo>
                    <a:pt x="160" y="1282"/>
                  </a:lnTo>
                  <a:lnTo>
                    <a:pt x="160" y="1272"/>
                  </a:lnTo>
                  <a:lnTo>
                    <a:pt x="180" y="1232"/>
                  </a:lnTo>
                  <a:cubicBezTo>
                    <a:pt x="349" y="845"/>
                    <a:pt x="517" y="468"/>
                    <a:pt x="656" y="80"/>
                  </a:cubicBezTo>
                  <a:lnTo>
                    <a:pt x="4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5440125" y="4619575"/>
              <a:ext cx="112225" cy="32550"/>
            </a:xfrm>
            <a:custGeom>
              <a:avLst/>
              <a:gdLst/>
              <a:ahLst/>
              <a:cxnLst/>
              <a:rect l="l" t="t" r="r" b="b"/>
              <a:pathLst>
                <a:path w="4489" h="1302" extrusionOk="0">
                  <a:moveTo>
                    <a:pt x="934" y="1"/>
                  </a:moveTo>
                  <a:cubicBezTo>
                    <a:pt x="924" y="1"/>
                    <a:pt x="914" y="30"/>
                    <a:pt x="894" y="41"/>
                  </a:cubicBezTo>
                  <a:lnTo>
                    <a:pt x="824" y="130"/>
                  </a:lnTo>
                  <a:cubicBezTo>
                    <a:pt x="566" y="447"/>
                    <a:pt x="279" y="745"/>
                    <a:pt x="1" y="1043"/>
                  </a:cubicBezTo>
                  <a:lnTo>
                    <a:pt x="169" y="1182"/>
                  </a:lnTo>
                  <a:cubicBezTo>
                    <a:pt x="427" y="864"/>
                    <a:pt x="696" y="547"/>
                    <a:pt x="934" y="199"/>
                  </a:cubicBezTo>
                  <a:lnTo>
                    <a:pt x="954" y="169"/>
                  </a:lnTo>
                  <a:lnTo>
                    <a:pt x="963" y="160"/>
                  </a:lnTo>
                  <a:lnTo>
                    <a:pt x="983" y="160"/>
                  </a:lnTo>
                  <a:lnTo>
                    <a:pt x="1102" y="219"/>
                  </a:lnTo>
                  <a:lnTo>
                    <a:pt x="1391" y="348"/>
                  </a:lnTo>
                  <a:lnTo>
                    <a:pt x="1678" y="487"/>
                  </a:lnTo>
                  <a:cubicBezTo>
                    <a:pt x="1768" y="537"/>
                    <a:pt x="1867" y="566"/>
                    <a:pt x="1967" y="606"/>
                  </a:cubicBezTo>
                  <a:lnTo>
                    <a:pt x="2562" y="815"/>
                  </a:lnTo>
                  <a:cubicBezTo>
                    <a:pt x="2771" y="875"/>
                    <a:pt x="2969" y="934"/>
                    <a:pt x="3178" y="994"/>
                  </a:cubicBezTo>
                  <a:cubicBezTo>
                    <a:pt x="3585" y="1122"/>
                    <a:pt x="4002" y="1202"/>
                    <a:pt x="4409" y="1301"/>
                  </a:cubicBezTo>
                  <a:lnTo>
                    <a:pt x="4489" y="1034"/>
                  </a:lnTo>
                  <a:cubicBezTo>
                    <a:pt x="4061" y="994"/>
                    <a:pt x="3635" y="954"/>
                    <a:pt x="3218" y="855"/>
                  </a:cubicBezTo>
                  <a:cubicBezTo>
                    <a:pt x="3019" y="805"/>
                    <a:pt x="2810" y="765"/>
                    <a:pt x="2602" y="705"/>
                  </a:cubicBezTo>
                  <a:lnTo>
                    <a:pt x="2006" y="507"/>
                  </a:lnTo>
                  <a:cubicBezTo>
                    <a:pt x="1907" y="467"/>
                    <a:pt x="1808" y="438"/>
                    <a:pt x="1718" y="398"/>
                  </a:cubicBezTo>
                  <a:lnTo>
                    <a:pt x="1431" y="259"/>
                  </a:lnTo>
                  <a:lnTo>
                    <a:pt x="1153" y="110"/>
                  </a:lnTo>
                  <a:lnTo>
                    <a:pt x="994" y="30"/>
                  </a:lnTo>
                  <a:lnTo>
                    <a:pt x="9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5394700" y="4507625"/>
              <a:ext cx="62825" cy="103050"/>
            </a:xfrm>
            <a:custGeom>
              <a:avLst/>
              <a:gdLst/>
              <a:ahLst/>
              <a:cxnLst/>
              <a:rect l="l" t="t" r="r" b="b"/>
              <a:pathLst>
                <a:path w="2513" h="4122" extrusionOk="0">
                  <a:moveTo>
                    <a:pt x="2304" y="0"/>
                  </a:moveTo>
                  <a:cubicBezTo>
                    <a:pt x="2195" y="368"/>
                    <a:pt x="2056" y="726"/>
                    <a:pt x="1907" y="1083"/>
                  </a:cubicBezTo>
                  <a:cubicBezTo>
                    <a:pt x="1758" y="1430"/>
                    <a:pt x="1579" y="1778"/>
                    <a:pt x="1390" y="2116"/>
                  </a:cubicBezTo>
                  <a:cubicBezTo>
                    <a:pt x="1282" y="2284"/>
                    <a:pt x="1192" y="2453"/>
                    <a:pt x="1083" y="2612"/>
                  </a:cubicBezTo>
                  <a:cubicBezTo>
                    <a:pt x="964" y="2761"/>
                    <a:pt x="865" y="2930"/>
                    <a:pt x="745" y="3078"/>
                  </a:cubicBezTo>
                  <a:cubicBezTo>
                    <a:pt x="616" y="3228"/>
                    <a:pt x="497" y="3387"/>
                    <a:pt x="378" y="3526"/>
                  </a:cubicBezTo>
                  <a:lnTo>
                    <a:pt x="179" y="3744"/>
                  </a:lnTo>
                  <a:cubicBezTo>
                    <a:pt x="150" y="3774"/>
                    <a:pt x="119" y="3813"/>
                    <a:pt x="90" y="3853"/>
                  </a:cubicBezTo>
                  <a:lnTo>
                    <a:pt x="50" y="3913"/>
                  </a:lnTo>
                  <a:lnTo>
                    <a:pt x="0" y="3963"/>
                  </a:lnTo>
                  <a:lnTo>
                    <a:pt x="189" y="4121"/>
                  </a:lnTo>
                  <a:cubicBezTo>
                    <a:pt x="189" y="4121"/>
                    <a:pt x="209" y="4082"/>
                    <a:pt x="229" y="4052"/>
                  </a:cubicBezTo>
                  <a:lnTo>
                    <a:pt x="269" y="3992"/>
                  </a:lnTo>
                  <a:cubicBezTo>
                    <a:pt x="289" y="3952"/>
                    <a:pt x="318" y="3913"/>
                    <a:pt x="348" y="3873"/>
                  </a:cubicBezTo>
                  <a:lnTo>
                    <a:pt x="517" y="3635"/>
                  </a:lnTo>
                  <a:cubicBezTo>
                    <a:pt x="636" y="3476"/>
                    <a:pt x="735" y="3317"/>
                    <a:pt x="854" y="3158"/>
                  </a:cubicBezTo>
                  <a:cubicBezTo>
                    <a:pt x="964" y="2999"/>
                    <a:pt x="1063" y="2831"/>
                    <a:pt x="1172" y="2661"/>
                  </a:cubicBezTo>
                  <a:cubicBezTo>
                    <a:pt x="1271" y="2503"/>
                    <a:pt x="1371" y="2334"/>
                    <a:pt x="1470" y="2165"/>
                  </a:cubicBezTo>
                  <a:cubicBezTo>
                    <a:pt x="1668" y="1827"/>
                    <a:pt x="1857" y="1480"/>
                    <a:pt x="2026" y="1132"/>
                  </a:cubicBezTo>
                  <a:cubicBezTo>
                    <a:pt x="2205" y="785"/>
                    <a:pt x="2374" y="437"/>
                    <a:pt x="2513" y="80"/>
                  </a:cubicBezTo>
                  <a:lnTo>
                    <a:pt x="23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5378075" y="4500425"/>
              <a:ext cx="58850" cy="95850"/>
            </a:xfrm>
            <a:custGeom>
              <a:avLst/>
              <a:gdLst/>
              <a:ahLst/>
              <a:cxnLst/>
              <a:rect l="l" t="t" r="r" b="b"/>
              <a:pathLst>
                <a:path w="2354" h="3834" extrusionOk="0">
                  <a:moveTo>
                    <a:pt x="2135" y="1"/>
                  </a:moveTo>
                  <a:cubicBezTo>
                    <a:pt x="2036" y="339"/>
                    <a:pt x="1916" y="666"/>
                    <a:pt x="1777" y="994"/>
                  </a:cubicBezTo>
                  <a:cubicBezTo>
                    <a:pt x="1638" y="1331"/>
                    <a:pt x="1470" y="1649"/>
                    <a:pt x="1291" y="1967"/>
                  </a:cubicBezTo>
                  <a:cubicBezTo>
                    <a:pt x="1192" y="2115"/>
                    <a:pt x="1102" y="2274"/>
                    <a:pt x="1003" y="2424"/>
                  </a:cubicBezTo>
                  <a:cubicBezTo>
                    <a:pt x="894" y="2563"/>
                    <a:pt x="795" y="2711"/>
                    <a:pt x="685" y="2860"/>
                  </a:cubicBezTo>
                  <a:cubicBezTo>
                    <a:pt x="576" y="3000"/>
                    <a:pt x="467" y="3139"/>
                    <a:pt x="348" y="3278"/>
                  </a:cubicBezTo>
                  <a:lnTo>
                    <a:pt x="169" y="3466"/>
                  </a:lnTo>
                  <a:cubicBezTo>
                    <a:pt x="139" y="3505"/>
                    <a:pt x="109" y="3536"/>
                    <a:pt x="80" y="3575"/>
                  </a:cubicBezTo>
                  <a:cubicBezTo>
                    <a:pt x="80" y="3575"/>
                    <a:pt x="60" y="3605"/>
                    <a:pt x="40" y="3625"/>
                  </a:cubicBezTo>
                  <a:cubicBezTo>
                    <a:pt x="20" y="3655"/>
                    <a:pt x="0" y="3675"/>
                    <a:pt x="0" y="3675"/>
                  </a:cubicBezTo>
                  <a:lnTo>
                    <a:pt x="179" y="3834"/>
                  </a:lnTo>
                  <a:lnTo>
                    <a:pt x="219" y="3774"/>
                  </a:lnTo>
                  <a:lnTo>
                    <a:pt x="259" y="3714"/>
                  </a:lnTo>
                  <a:cubicBezTo>
                    <a:pt x="278" y="3675"/>
                    <a:pt x="298" y="3635"/>
                    <a:pt x="328" y="3595"/>
                  </a:cubicBezTo>
                  <a:lnTo>
                    <a:pt x="487" y="3386"/>
                  </a:lnTo>
                  <a:cubicBezTo>
                    <a:pt x="596" y="3238"/>
                    <a:pt x="696" y="3079"/>
                    <a:pt x="795" y="2930"/>
                  </a:cubicBezTo>
                  <a:cubicBezTo>
                    <a:pt x="904" y="2781"/>
                    <a:pt x="993" y="2632"/>
                    <a:pt x="1093" y="2473"/>
                  </a:cubicBezTo>
                  <a:cubicBezTo>
                    <a:pt x="1192" y="2324"/>
                    <a:pt x="1281" y="2165"/>
                    <a:pt x="1371" y="2007"/>
                  </a:cubicBezTo>
                  <a:cubicBezTo>
                    <a:pt x="1559" y="1698"/>
                    <a:pt x="1738" y="1381"/>
                    <a:pt x="1897" y="1053"/>
                  </a:cubicBezTo>
                  <a:cubicBezTo>
                    <a:pt x="2066" y="736"/>
                    <a:pt x="2214" y="408"/>
                    <a:pt x="2353" y="70"/>
                  </a:cubicBezTo>
                  <a:lnTo>
                    <a:pt x="21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5549100" y="4621575"/>
              <a:ext cx="20375" cy="29800"/>
            </a:xfrm>
            <a:custGeom>
              <a:avLst/>
              <a:gdLst/>
              <a:ahLst/>
              <a:cxnLst/>
              <a:rect l="l" t="t" r="r" b="b"/>
              <a:pathLst>
                <a:path w="815" h="1192" extrusionOk="0">
                  <a:moveTo>
                    <a:pt x="576" y="0"/>
                  </a:moveTo>
                  <a:cubicBezTo>
                    <a:pt x="556" y="30"/>
                    <a:pt x="576" y="69"/>
                    <a:pt x="567" y="109"/>
                  </a:cubicBezTo>
                  <a:cubicBezTo>
                    <a:pt x="547" y="159"/>
                    <a:pt x="536" y="208"/>
                    <a:pt x="517" y="258"/>
                  </a:cubicBezTo>
                  <a:cubicBezTo>
                    <a:pt x="477" y="347"/>
                    <a:pt x="428" y="447"/>
                    <a:pt x="378" y="546"/>
                  </a:cubicBezTo>
                  <a:cubicBezTo>
                    <a:pt x="318" y="636"/>
                    <a:pt x="269" y="725"/>
                    <a:pt x="209" y="804"/>
                  </a:cubicBezTo>
                  <a:cubicBezTo>
                    <a:pt x="179" y="844"/>
                    <a:pt x="139" y="874"/>
                    <a:pt x="110" y="903"/>
                  </a:cubicBezTo>
                  <a:cubicBezTo>
                    <a:pt x="70" y="934"/>
                    <a:pt x="30" y="954"/>
                    <a:pt x="0" y="973"/>
                  </a:cubicBezTo>
                  <a:lnTo>
                    <a:pt x="150" y="1192"/>
                  </a:lnTo>
                  <a:cubicBezTo>
                    <a:pt x="179" y="1142"/>
                    <a:pt x="219" y="1082"/>
                    <a:pt x="249" y="1033"/>
                  </a:cubicBezTo>
                  <a:lnTo>
                    <a:pt x="328" y="874"/>
                  </a:lnTo>
                  <a:cubicBezTo>
                    <a:pt x="368" y="775"/>
                    <a:pt x="417" y="675"/>
                    <a:pt x="467" y="586"/>
                  </a:cubicBezTo>
                  <a:cubicBezTo>
                    <a:pt x="517" y="497"/>
                    <a:pt x="576" y="417"/>
                    <a:pt x="636" y="328"/>
                  </a:cubicBezTo>
                  <a:cubicBezTo>
                    <a:pt x="666" y="278"/>
                    <a:pt x="706" y="228"/>
                    <a:pt x="735" y="179"/>
                  </a:cubicBezTo>
                  <a:cubicBezTo>
                    <a:pt x="765" y="129"/>
                    <a:pt x="805" y="69"/>
                    <a:pt x="81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5436400" y="4552800"/>
              <a:ext cx="46200" cy="39500"/>
            </a:xfrm>
            <a:custGeom>
              <a:avLst/>
              <a:gdLst/>
              <a:ahLst/>
              <a:cxnLst/>
              <a:rect l="l" t="t" r="r" b="b"/>
              <a:pathLst>
                <a:path w="1848" h="1580" extrusionOk="0">
                  <a:moveTo>
                    <a:pt x="697" y="314"/>
                  </a:moveTo>
                  <a:cubicBezTo>
                    <a:pt x="784" y="405"/>
                    <a:pt x="869" y="496"/>
                    <a:pt x="954" y="587"/>
                  </a:cubicBezTo>
                  <a:lnTo>
                    <a:pt x="1163" y="815"/>
                  </a:lnTo>
                  <a:lnTo>
                    <a:pt x="1361" y="1063"/>
                  </a:lnTo>
                  <a:lnTo>
                    <a:pt x="1549" y="1322"/>
                  </a:lnTo>
                  <a:lnTo>
                    <a:pt x="1619" y="1410"/>
                  </a:lnTo>
                  <a:lnTo>
                    <a:pt x="1639" y="1441"/>
                  </a:lnTo>
                  <a:lnTo>
                    <a:pt x="1659" y="1461"/>
                  </a:lnTo>
                  <a:lnTo>
                    <a:pt x="1639" y="1461"/>
                  </a:lnTo>
                  <a:cubicBezTo>
                    <a:pt x="1609" y="1470"/>
                    <a:pt x="1580" y="1470"/>
                    <a:pt x="1549" y="1470"/>
                  </a:cubicBezTo>
                  <a:lnTo>
                    <a:pt x="1480" y="1461"/>
                  </a:lnTo>
                  <a:cubicBezTo>
                    <a:pt x="1460" y="1461"/>
                    <a:pt x="1430" y="1461"/>
                    <a:pt x="1410" y="1450"/>
                  </a:cubicBezTo>
                  <a:cubicBezTo>
                    <a:pt x="1302" y="1441"/>
                    <a:pt x="1202" y="1410"/>
                    <a:pt x="1093" y="1391"/>
                  </a:cubicBezTo>
                  <a:cubicBezTo>
                    <a:pt x="885" y="1351"/>
                    <a:pt x="676" y="1331"/>
                    <a:pt x="477" y="1291"/>
                  </a:cubicBezTo>
                  <a:lnTo>
                    <a:pt x="219" y="1252"/>
                  </a:lnTo>
                  <a:cubicBezTo>
                    <a:pt x="209" y="1252"/>
                    <a:pt x="189" y="1252"/>
                    <a:pt x="189" y="1242"/>
                  </a:cubicBezTo>
                  <a:lnTo>
                    <a:pt x="209" y="1212"/>
                  </a:lnTo>
                  <a:lnTo>
                    <a:pt x="259" y="1132"/>
                  </a:lnTo>
                  <a:cubicBezTo>
                    <a:pt x="358" y="964"/>
                    <a:pt x="457" y="805"/>
                    <a:pt x="547" y="636"/>
                  </a:cubicBezTo>
                  <a:cubicBezTo>
                    <a:pt x="603" y="530"/>
                    <a:pt x="652" y="423"/>
                    <a:pt x="697" y="314"/>
                  </a:cubicBezTo>
                  <a:close/>
                  <a:moveTo>
                    <a:pt x="706" y="1"/>
                  </a:moveTo>
                  <a:lnTo>
                    <a:pt x="617" y="70"/>
                  </a:lnTo>
                  <a:lnTo>
                    <a:pt x="556" y="51"/>
                  </a:lnTo>
                  <a:cubicBezTo>
                    <a:pt x="550" y="78"/>
                    <a:pt x="543" y="106"/>
                    <a:pt x="535" y="133"/>
                  </a:cubicBezTo>
                  <a:lnTo>
                    <a:pt x="535" y="133"/>
                  </a:lnTo>
                  <a:lnTo>
                    <a:pt x="527" y="140"/>
                  </a:lnTo>
                  <a:cubicBezTo>
                    <a:pt x="529" y="141"/>
                    <a:pt x="531" y="143"/>
                    <a:pt x="532" y="145"/>
                  </a:cubicBezTo>
                  <a:lnTo>
                    <a:pt x="532" y="145"/>
                  </a:lnTo>
                  <a:cubicBezTo>
                    <a:pt x="494" y="282"/>
                    <a:pt x="444" y="420"/>
                    <a:pt x="388" y="557"/>
                  </a:cubicBezTo>
                  <a:cubicBezTo>
                    <a:pt x="318" y="726"/>
                    <a:pt x="229" y="894"/>
                    <a:pt x="150" y="1063"/>
                  </a:cubicBezTo>
                  <a:cubicBezTo>
                    <a:pt x="150" y="1063"/>
                    <a:pt x="130" y="1103"/>
                    <a:pt x="100" y="1143"/>
                  </a:cubicBezTo>
                  <a:lnTo>
                    <a:pt x="60" y="1222"/>
                  </a:lnTo>
                  <a:lnTo>
                    <a:pt x="0" y="1311"/>
                  </a:lnTo>
                  <a:lnTo>
                    <a:pt x="0" y="1322"/>
                  </a:lnTo>
                  <a:lnTo>
                    <a:pt x="11" y="1322"/>
                  </a:lnTo>
                  <a:lnTo>
                    <a:pt x="40" y="1331"/>
                  </a:lnTo>
                  <a:lnTo>
                    <a:pt x="100" y="1341"/>
                  </a:lnTo>
                  <a:lnTo>
                    <a:pt x="467" y="1401"/>
                  </a:lnTo>
                  <a:cubicBezTo>
                    <a:pt x="666" y="1430"/>
                    <a:pt x="885" y="1441"/>
                    <a:pt x="1083" y="1490"/>
                  </a:cubicBezTo>
                  <a:cubicBezTo>
                    <a:pt x="1182" y="1510"/>
                    <a:pt x="1291" y="1530"/>
                    <a:pt x="1390" y="1549"/>
                  </a:cubicBezTo>
                  <a:cubicBezTo>
                    <a:pt x="1421" y="1560"/>
                    <a:pt x="1450" y="1560"/>
                    <a:pt x="1470" y="1569"/>
                  </a:cubicBezTo>
                  <a:lnTo>
                    <a:pt x="1569" y="1580"/>
                  </a:lnTo>
                  <a:cubicBezTo>
                    <a:pt x="1639" y="1569"/>
                    <a:pt x="1719" y="1569"/>
                    <a:pt x="1788" y="1560"/>
                  </a:cubicBezTo>
                  <a:lnTo>
                    <a:pt x="1847" y="1560"/>
                  </a:lnTo>
                  <a:cubicBezTo>
                    <a:pt x="1838" y="1540"/>
                    <a:pt x="1827" y="1530"/>
                    <a:pt x="1818" y="1510"/>
                  </a:cubicBezTo>
                  <a:lnTo>
                    <a:pt x="1758" y="1421"/>
                  </a:lnTo>
                  <a:lnTo>
                    <a:pt x="1649" y="1252"/>
                  </a:lnTo>
                  <a:lnTo>
                    <a:pt x="1470" y="993"/>
                  </a:lnTo>
                  <a:lnTo>
                    <a:pt x="1291" y="735"/>
                  </a:lnTo>
                  <a:lnTo>
                    <a:pt x="1093" y="487"/>
                  </a:lnTo>
                  <a:cubicBezTo>
                    <a:pt x="964" y="318"/>
                    <a:pt x="834" y="159"/>
                    <a:pt x="70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5417800" y="4645650"/>
              <a:ext cx="45425" cy="110725"/>
            </a:xfrm>
            <a:custGeom>
              <a:avLst/>
              <a:gdLst/>
              <a:ahLst/>
              <a:cxnLst/>
              <a:rect l="l" t="t" r="r" b="b"/>
              <a:pathLst>
                <a:path w="1817" h="4429" extrusionOk="0">
                  <a:moveTo>
                    <a:pt x="894" y="0"/>
                  </a:moveTo>
                  <a:cubicBezTo>
                    <a:pt x="764" y="159"/>
                    <a:pt x="645" y="318"/>
                    <a:pt x="516" y="477"/>
                  </a:cubicBezTo>
                  <a:cubicBezTo>
                    <a:pt x="387" y="646"/>
                    <a:pt x="248" y="794"/>
                    <a:pt x="109" y="953"/>
                  </a:cubicBezTo>
                  <a:lnTo>
                    <a:pt x="40" y="1033"/>
                  </a:lnTo>
                  <a:cubicBezTo>
                    <a:pt x="30" y="1053"/>
                    <a:pt x="0" y="1063"/>
                    <a:pt x="10" y="1083"/>
                  </a:cubicBezTo>
                  <a:lnTo>
                    <a:pt x="40" y="1132"/>
                  </a:lnTo>
                  <a:lnTo>
                    <a:pt x="149" y="1281"/>
                  </a:lnTo>
                  <a:lnTo>
                    <a:pt x="338" y="1529"/>
                  </a:lnTo>
                  <a:lnTo>
                    <a:pt x="516" y="1787"/>
                  </a:lnTo>
                  <a:cubicBezTo>
                    <a:pt x="576" y="1877"/>
                    <a:pt x="616" y="1966"/>
                    <a:pt x="665" y="2065"/>
                  </a:cubicBezTo>
                  <a:lnTo>
                    <a:pt x="953" y="2621"/>
                  </a:lnTo>
                  <a:cubicBezTo>
                    <a:pt x="1042" y="2810"/>
                    <a:pt x="1122" y="3009"/>
                    <a:pt x="1192" y="3208"/>
                  </a:cubicBezTo>
                  <a:cubicBezTo>
                    <a:pt x="1350" y="3605"/>
                    <a:pt x="1459" y="4022"/>
                    <a:pt x="1559" y="4428"/>
                  </a:cubicBezTo>
                  <a:lnTo>
                    <a:pt x="1817" y="4320"/>
                  </a:lnTo>
                  <a:cubicBezTo>
                    <a:pt x="1658" y="3932"/>
                    <a:pt x="1509" y="3525"/>
                    <a:pt x="1331" y="3148"/>
                  </a:cubicBezTo>
                  <a:cubicBezTo>
                    <a:pt x="1241" y="2949"/>
                    <a:pt x="1152" y="2760"/>
                    <a:pt x="1062" y="2562"/>
                  </a:cubicBezTo>
                  <a:lnTo>
                    <a:pt x="755" y="2006"/>
                  </a:lnTo>
                  <a:cubicBezTo>
                    <a:pt x="705" y="1917"/>
                    <a:pt x="655" y="1817"/>
                    <a:pt x="596" y="1738"/>
                  </a:cubicBezTo>
                  <a:lnTo>
                    <a:pt x="427" y="1470"/>
                  </a:lnTo>
                  <a:lnTo>
                    <a:pt x="248" y="1211"/>
                  </a:lnTo>
                  <a:lnTo>
                    <a:pt x="169" y="1103"/>
                  </a:lnTo>
                  <a:lnTo>
                    <a:pt x="159" y="1092"/>
                  </a:lnTo>
                  <a:cubicBezTo>
                    <a:pt x="159" y="1083"/>
                    <a:pt x="169" y="1083"/>
                    <a:pt x="179" y="1072"/>
                  </a:cubicBezTo>
                  <a:lnTo>
                    <a:pt x="208" y="1043"/>
                  </a:lnTo>
                  <a:cubicBezTo>
                    <a:pt x="358" y="894"/>
                    <a:pt x="506" y="755"/>
                    <a:pt x="645" y="606"/>
                  </a:cubicBezTo>
                  <a:cubicBezTo>
                    <a:pt x="784" y="447"/>
                    <a:pt x="923" y="298"/>
                    <a:pt x="1062" y="139"/>
                  </a:cubicBezTo>
                  <a:lnTo>
                    <a:pt x="8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5333900" y="4715150"/>
              <a:ext cx="104500" cy="61575"/>
            </a:xfrm>
            <a:custGeom>
              <a:avLst/>
              <a:gdLst/>
              <a:ahLst/>
              <a:cxnLst/>
              <a:rect l="l" t="t" r="r" b="b"/>
              <a:pathLst>
                <a:path w="4180" h="2463" extrusionOk="0">
                  <a:moveTo>
                    <a:pt x="1241" y="0"/>
                  </a:moveTo>
                  <a:cubicBezTo>
                    <a:pt x="1231" y="0"/>
                    <a:pt x="1211" y="20"/>
                    <a:pt x="1192" y="20"/>
                  </a:cubicBezTo>
                  <a:lnTo>
                    <a:pt x="1102" y="80"/>
                  </a:lnTo>
                  <a:cubicBezTo>
                    <a:pt x="914" y="179"/>
                    <a:pt x="735" y="278"/>
                    <a:pt x="546" y="368"/>
                  </a:cubicBezTo>
                  <a:cubicBezTo>
                    <a:pt x="367" y="467"/>
                    <a:pt x="179" y="547"/>
                    <a:pt x="0" y="636"/>
                  </a:cubicBezTo>
                  <a:lnTo>
                    <a:pt x="99" y="834"/>
                  </a:lnTo>
                  <a:cubicBezTo>
                    <a:pt x="278" y="725"/>
                    <a:pt x="466" y="636"/>
                    <a:pt x="636" y="527"/>
                  </a:cubicBezTo>
                  <a:cubicBezTo>
                    <a:pt x="814" y="417"/>
                    <a:pt x="993" y="308"/>
                    <a:pt x="1172" y="189"/>
                  </a:cubicBezTo>
                  <a:lnTo>
                    <a:pt x="1201" y="169"/>
                  </a:lnTo>
                  <a:cubicBezTo>
                    <a:pt x="1211" y="169"/>
                    <a:pt x="1211" y="159"/>
                    <a:pt x="1221" y="159"/>
                  </a:cubicBezTo>
                  <a:lnTo>
                    <a:pt x="1231" y="169"/>
                  </a:lnTo>
                  <a:lnTo>
                    <a:pt x="1320" y="258"/>
                  </a:lnTo>
                  <a:lnTo>
                    <a:pt x="1539" y="487"/>
                  </a:lnTo>
                  <a:lnTo>
                    <a:pt x="1757" y="725"/>
                  </a:lnTo>
                  <a:cubicBezTo>
                    <a:pt x="1827" y="795"/>
                    <a:pt x="1916" y="864"/>
                    <a:pt x="1986" y="934"/>
                  </a:cubicBezTo>
                  <a:lnTo>
                    <a:pt x="2472" y="1351"/>
                  </a:lnTo>
                  <a:lnTo>
                    <a:pt x="2979" y="1738"/>
                  </a:lnTo>
                  <a:cubicBezTo>
                    <a:pt x="3316" y="1996"/>
                    <a:pt x="3674" y="2224"/>
                    <a:pt x="4011" y="2463"/>
                  </a:cubicBezTo>
                  <a:lnTo>
                    <a:pt x="4180" y="2235"/>
                  </a:lnTo>
                  <a:cubicBezTo>
                    <a:pt x="3803" y="2046"/>
                    <a:pt x="3425" y="1857"/>
                    <a:pt x="3068" y="1619"/>
                  </a:cubicBezTo>
                  <a:cubicBezTo>
                    <a:pt x="2889" y="1509"/>
                    <a:pt x="2721" y="1390"/>
                    <a:pt x="2542" y="1262"/>
                  </a:cubicBezTo>
                  <a:lnTo>
                    <a:pt x="2065" y="854"/>
                  </a:lnTo>
                  <a:cubicBezTo>
                    <a:pt x="1986" y="785"/>
                    <a:pt x="1896" y="725"/>
                    <a:pt x="1827" y="646"/>
                  </a:cubicBezTo>
                  <a:lnTo>
                    <a:pt x="1618" y="417"/>
                  </a:lnTo>
                  <a:lnTo>
                    <a:pt x="1410" y="189"/>
                  </a:lnTo>
                  <a:lnTo>
                    <a:pt x="1281" y="50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5305600" y="4606675"/>
              <a:ext cx="93600" cy="76975"/>
            </a:xfrm>
            <a:custGeom>
              <a:avLst/>
              <a:gdLst/>
              <a:ahLst/>
              <a:cxnLst/>
              <a:rect l="l" t="t" r="r" b="b"/>
              <a:pathLst>
                <a:path w="3744" h="3079" extrusionOk="0">
                  <a:moveTo>
                    <a:pt x="3575" y="1"/>
                  </a:moveTo>
                  <a:cubicBezTo>
                    <a:pt x="3456" y="149"/>
                    <a:pt x="3326" y="298"/>
                    <a:pt x="3207" y="447"/>
                  </a:cubicBezTo>
                  <a:lnTo>
                    <a:pt x="2820" y="864"/>
                  </a:lnTo>
                  <a:cubicBezTo>
                    <a:pt x="2681" y="1003"/>
                    <a:pt x="2532" y="1132"/>
                    <a:pt x="2393" y="1271"/>
                  </a:cubicBezTo>
                  <a:cubicBezTo>
                    <a:pt x="2254" y="1400"/>
                    <a:pt x="2105" y="1519"/>
                    <a:pt x="1956" y="1649"/>
                  </a:cubicBezTo>
                  <a:cubicBezTo>
                    <a:pt x="1797" y="1768"/>
                    <a:pt x="1638" y="1877"/>
                    <a:pt x="1490" y="1996"/>
                  </a:cubicBezTo>
                  <a:cubicBezTo>
                    <a:pt x="1331" y="2106"/>
                    <a:pt x="1161" y="2205"/>
                    <a:pt x="1003" y="2314"/>
                  </a:cubicBezTo>
                  <a:cubicBezTo>
                    <a:pt x="834" y="2413"/>
                    <a:pt x="665" y="2503"/>
                    <a:pt x="497" y="2602"/>
                  </a:cubicBezTo>
                  <a:cubicBezTo>
                    <a:pt x="497" y="2602"/>
                    <a:pt x="437" y="2631"/>
                    <a:pt x="377" y="2671"/>
                  </a:cubicBezTo>
                  <a:cubicBezTo>
                    <a:pt x="308" y="2701"/>
                    <a:pt x="248" y="2731"/>
                    <a:pt x="248" y="2731"/>
                  </a:cubicBezTo>
                  <a:cubicBezTo>
                    <a:pt x="199" y="2751"/>
                    <a:pt x="159" y="2770"/>
                    <a:pt x="119" y="2801"/>
                  </a:cubicBezTo>
                  <a:lnTo>
                    <a:pt x="0" y="2860"/>
                  </a:lnTo>
                  <a:lnTo>
                    <a:pt x="109" y="3079"/>
                  </a:lnTo>
                  <a:lnTo>
                    <a:pt x="238" y="2989"/>
                  </a:lnTo>
                  <a:cubicBezTo>
                    <a:pt x="268" y="2959"/>
                    <a:pt x="308" y="2929"/>
                    <a:pt x="347" y="2909"/>
                  </a:cubicBezTo>
                  <a:cubicBezTo>
                    <a:pt x="347" y="2909"/>
                    <a:pt x="407" y="2870"/>
                    <a:pt x="477" y="2830"/>
                  </a:cubicBezTo>
                  <a:lnTo>
                    <a:pt x="596" y="2751"/>
                  </a:lnTo>
                  <a:cubicBezTo>
                    <a:pt x="755" y="2642"/>
                    <a:pt x="923" y="2542"/>
                    <a:pt x="1073" y="2423"/>
                  </a:cubicBezTo>
                  <a:cubicBezTo>
                    <a:pt x="1231" y="2304"/>
                    <a:pt x="1390" y="2195"/>
                    <a:pt x="1549" y="2075"/>
                  </a:cubicBezTo>
                  <a:cubicBezTo>
                    <a:pt x="1698" y="1956"/>
                    <a:pt x="1857" y="1847"/>
                    <a:pt x="2015" y="1718"/>
                  </a:cubicBezTo>
                  <a:lnTo>
                    <a:pt x="2463" y="1351"/>
                  </a:lnTo>
                  <a:lnTo>
                    <a:pt x="2909" y="963"/>
                  </a:lnTo>
                  <a:cubicBezTo>
                    <a:pt x="3048" y="835"/>
                    <a:pt x="3197" y="696"/>
                    <a:pt x="3336" y="566"/>
                  </a:cubicBezTo>
                  <a:cubicBezTo>
                    <a:pt x="3475" y="427"/>
                    <a:pt x="3604" y="288"/>
                    <a:pt x="3743" y="149"/>
                  </a:cubicBezTo>
                  <a:lnTo>
                    <a:pt x="35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5295175" y="4592275"/>
              <a:ext cx="87400" cy="72025"/>
            </a:xfrm>
            <a:custGeom>
              <a:avLst/>
              <a:gdLst/>
              <a:ahLst/>
              <a:cxnLst/>
              <a:rect l="l" t="t" r="r" b="b"/>
              <a:pathLst>
                <a:path w="3496" h="2881" extrusionOk="0">
                  <a:moveTo>
                    <a:pt x="3326" y="1"/>
                  </a:moveTo>
                  <a:cubicBezTo>
                    <a:pt x="3207" y="140"/>
                    <a:pt x="3098" y="279"/>
                    <a:pt x="2979" y="418"/>
                  </a:cubicBezTo>
                  <a:cubicBezTo>
                    <a:pt x="2860" y="546"/>
                    <a:pt x="2741" y="676"/>
                    <a:pt x="2621" y="815"/>
                  </a:cubicBezTo>
                  <a:lnTo>
                    <a:pt x="2234" y="1182"/>
                  </a:lnTo>
                  <a:lnTo>
                    <a:pt x="1817" y="1539"/>
                  </a:lnTo>
                  <a:cubicBezTo>
                    <a:pt x="1678" y="1649"/>
                    <a:pt x="1529" y="1748"/>
                    <a:pt x="1380" y="1857"/>
                  </a:cubicBezTo>
                  <a:cubicBezTo>
                    <a:pt x="1241" y="1967"/>
                    <a:pt x="1082" y="2056"/>
                    <a:pt x="934" y="2155"/>
                  </a:cubicBezTo>
                  <a:cubicBezTo>
                    <a:pt x="784" y="2254"/>
                    <a:pt x="616" y="2324"/>
                    <a:pt x="466" y="2413"/>
                  </a:cubicBezTo>
                  <a:cubicBezTo>
                    <a:pt x="466" y="2413"/>
                    <a:pt x="407" y="2453"/>
                    <a:pt x="347" y="2483"/>
                  </a:cubicBezTo>
                  <a:lnTo>
                    <a:pt x="228" y="2543"/>
                  </a:lnTo>
                  <a:cubicBezTo>
                    <a:pt x="188" y="2552"/>
                    <a:pt x="149" y="2582"/>
                    <a:pt x="109" y="2602"/>
                  </a:cubicBezTo>
                  <a:lnTo>
                    <a:pt x="0" y="2662"/>
                  </a:lnTo>
                  <a:lnTo>
                    <a:pt x="109" y="2880"/>
                  </a:lnTo>
                  <a:lnTo>
                    <a:pt x="228" y="2790"/>
                  </a:lnTo>
                  <a:cubicBezTo>
                    <a:pt x="258" y="2771"/>
                    <a:pt x="298" y="2741"/>
                    <a:pt x="327" y="2721"/>
                  </a:cubicBezTo>
                  <a:cubicBezTo>
                    <a:pt x="327" y="2721"/>
                    <a:pt x="387" y="2682"/>
                    <a:pt x="447" y="2651"/>
                  </a:cubicBezTo>
                  <a:cubicBezTo>
                    <a:pt x="506" y="2612"/>
                    <a:pt x="556" y="2572"/>
                    <a:pt x="556" y="2572"/>
                  </a:cubicBezTo>
                  <a:cubicBezTo>
                    <a:pt x="705" y="2463"/>
                    <a:pt x="864" y="2373"/>
                    <a:pt x="1003" y="2265"/>
                  </a:cubicBezTo>
                  <a:cubicBezTo>
                    <a:pt x="1152" y="2155"/>
                    <a:pt x="1300" y="2056"/>
                    <a:pt x="1450" y="1947"/>
                  </a:cubicBezTo>
                  <a:cubicBezTo>
                    <a:pt x="1589" y="1828"/>
                    <a:pt x="1737" y="1728"/>
                    <a:pt x="1876" y="1609"/>
                  </a:cubicBezTo>
                  <a:lnTo>
                    <a:pt x="2304" y="1261"/>
                  </a:lnTo>
                  <a:lnTo>
                    <a:pt x="2710" y="904"/>
                  </a:lnTo>
                  <a:cubicBezTo>
                    <a:pt x="2849" y="785"/>
                    <a:pt x="2979" y="656"/>
                    <a:pt x="3108" y="537"/>
                  </a:cubicBezTo>
                  <a:lnTo>
                    <a:pt x="3495" y="149"/>
                  </a:lnTo>
                  <a:lnTo>
                    <a:pt x="332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5435400" y="4753125"/>
              <a:ext cx="27825" cy="23850"/>
            </a:xfrm>
            <a:custGeom>
              <a:avLst/>
              <a:gdLst/>
              <a:ahLst/>
              <a:cxnLst/>
              <a:rect l="l" t="t" r="r" b="b"/>
              <a:pathLst>
                <a:path w="1113" h="954" extrusionOk="0">
                  <a:moveTo>
                    <a:pt x="894" y="1"/>
                  </a:moveTo>
                  <a:cubicBezTo>
                    <a:pt x="855" y="21"/>
                    <a:pt x="865" y="60"/>
                    <a:pt x="835" y="100"/>
                  </a:cubicBezTo>
                  <a:cubicBezTo>
                    <a:pt x="805" y="140"/>
                    <a:pt x="775" y="169"/>
                    <a:pt x="735" y="209"/>
                  </a:cubicBezTo>
                  <a:cubicBezTo>
                    <a:pt x="666" y="288"/>
                    <a:pt x="587" y="358"/>
                    <a:pt x="507" y="427"/>
                  </a:cubicBezTo>
                  <a:cubicBezTo>
                    <a:pt x="428" y="497"/>
                    <a:pt x="338" y="566"/>
                    <a:pt x="249" y="616"/>
                  </a:cubicBezTo>
                  <a:cubicBezTo>
                    <a:pt x="210" y="636"/>
                    <a:pt x="160" y="656"/>
                    <a:pt x="120" y="676"/>
                  </a:cubicBezTo>
                  <a:cubicBezTo>
                    <a:pt x="80" y="685"/>
                    <a:pt x="40" y="696"/>
                    <a:pt x="1" y="696"/>
                  </a:cubicBezTo>
                  <a:lnTo>
                    <a:pt x="51" y="954"/>
                  </a:lnTo>
                  <a:cubicBezTo>
                    <a:pt x="110" y="914"/>
                    <a:pt x="160" y="874"/>
                    <a:pt x="210" y="844"/>
                  </a:cubicBezTo>
                  <a:lnTo>
                    <a:pt x="338" y="725"/>
                  </a:lnTo>
                  <a:cubicBezTo>
                    <a:pt x="418" y="646"/>
                    <a:pt x="497" y="577"/>
                    <a:pt x="577" y="507"/>
                  </a:cubicBezTo>
                  <a:cubicBezTo>
                    <a:pt x="646" y="438"/>
                    <a:pt x="735" y="378"/>
                    <a:pt x="825" y="318"/>
                  </a:cubicBezTo>
                  <a:cubicBezTo>
                    <a:pt x="874" y="288"/>
                    <a:pt x="925" y="259"/>
                    <a:pt x="964" y="229"/>
                  </a:cubicBezTo>
                  <a:cubicBezTo>
                    <a:pt x="1013" y="189"/>
                    <a:pt x="1073" y="140"/>
                    <a:pt x="1113" y="90"/>
                  </a:cubicBezTo>
                  <a:lnTo>
                    <a:pt x="8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5351750" y="4649125"/>
              <a:ext cx="40975" cy="46950"/>
            </a:xfrm>
            <a:custGeom>
              <a:avLst/>
              <a:gdLst/>
              <a:ahLst/>
              <a:cxnLst/>
              <a:rect l="l" t="t" r="r" b="b"/>
              <a:pathLst>
                <a:path w="1639" h="1878" extrusionOk="0">
                  <a:moveTo>
                    <a:pt x="1018" y="307"/>
                  </a:moveTo>
                  <a:lnTo>
                    <a:pt x="1018" y="307"/>
                  </a:lnTo>
                  <a:cubicBezTo>
                    <a:pt x="1066" y="419"/>
                    <a:pt x="1114" y="535"/>
                    <a:pt x="1162" y="655"/>
                  </a:cubicBezTo>
                  <a:lnTo>
                    <a:pt x="1272" y="944"/>
                  </a:lnTo>
                  <a:lnTo>
                    <a:pt x="1361" y="1242"/>
                  </a:lnTo>
                  <a:lnTo>
                    <a:pt x="1451" y="1549"/>
                  </a:lnTo>
                  <a:lnTo>
                    <a:pt x="1480" y="1659"/>
                  </a:lnTo>
                  <a:lnTo>
                    <a:pt x="1490" y="1698"/>
                  </a:lnTo>
                  <a:lnTo>
                    <a:pt x="1500" y="1718"/>
                  </a:lnTo>
                  <a:lnTo>
                    <a:pt x="1480" y="1718"/>
                  </a:lnTo>
                  <a:lnTo>
                    <a:pt x="1391" y="1688"/>
                  </a:lnTo>
                  <a:lnTo>
                    <a:pt x="1341" y="1659"/>
                  </a:lnTo>
                  <a:cubicBezTo>
                    <a:pt x="1312" y="1648"/>
                    <a:pt x="1292" y="1639"/>
                    <a:pt x="1272" y="1628"/>
                  </a:cubicBezTo>
                  <a:cubicBezTo>
                    <a:pt x="1182" y="1569"/>
                    <a:pt x="1093" y="1509"/>
                    <a:pt x="1003" y="1460"/>
                  </a:cubicBezTo>
                  <a:cubicBezTo>
                    <a:pt x="815" y="1331"/>
                    <a:pt x="626" y="1251"/>
                    <a:pt x="447" y="1142"/>
                  </a:cubicBezTo>
                  <a:lnTo>
                    <a:pt x="229" y="1003"/>
                  </a:lnTo>
                  <a:cubicBezTo>
                    <a:pt x="229" y="1003"/>
                    <a:pt x="200" y="993"/>
                    <a:pt x="209" y="983"/>
                  </a:cubicBezTo>
                  <a:lnTo>
                    <a:pt x="239" y="964"/>
                  </a:lnTo>
                  <a:lnTo>
                    <a:pt x="319" y="904"/>
                  </a:lnTo>
                  <a:cubicBezTo>
                    <a:pt x="561" y="726"/>
                    <a:pt x="803" y="529"/>
                    <a:pt x="1018" y="307"/>
                  </a:cubicBezTo>
                  <a:close/>
                  <a:moveTo>
                    <a:pt x="984" y="0"/>
                  </a:moveTo>
                  <a:cubicBezTo>
                    <a:pt x="775" y="298"/>
                    <a:pt x="517" y="566"/>
                    <a:pt x="229" y="805"/>
                  </a:cubicBezTo>
                  <a:lnTo>
                    <a:pt x="90" y="924"/>
                  </a:lnTo>
                  <a:lnTo>
                    <a:pt x="11" y="983"/>
                  </a:lnTo>
                  <a:lnTo>
                    <a:pt x="1" y="993"/>
                  </a:lnTo>
                  <a:lnTo>
                    <a:pt x="11" y="1003"/>
                  </a:lnTo>
                  <a:lnTo>
                    <a:pt x="41" y="1013"/>
                  </a:lnTo>
                  <a:lnTo>
                    <a:pt x="90" y="1043"/>
                  </a:lnTo>
                  <a:lnTo>
                    <a:pt x="408" y="1231"/>
                  </a:lnTo>
                  <a:cubicBezTo>
                    <a:pt x="586" y="1331"/>
                    <a:pt x="785" y="1420"/>
                    <a:pt x="954" y="1539"/>
                  </a:cubicBezTo>
                  <a:cubicBezTo>
                    <a:pt x="1043" y="1589"/>
                    <a:pt x="1123" y="1659"/>
                    <a:pt x="1222" y="1708"/>
                  </a:cubicBezTo>
                  <a:cubicBezTo>
                    <a:pt x="1242" y="1728"/>
                    <a:pt x="1272" y="1738"/>
                    <a:pt x="1292" y="1748"/>
                  </a:cubicBezTo>
                  <a:lnTo>
                    <a:pt x="1381" y="1798"/>
                  </a:lnTo>
                  <a:cubicBezTo>
                    <a:pt x="1440" y="1817"/>
                    <a:pt x="1510" y="1847"/>
                    <a:pt x="1590" y="1867"/>
                  </a:cubicBezTo>
                  <a:lnTo>
                    <a:pt x="1639" y="1877"/>
                  </a:lnTo>
                  <a:cubicBezTo>
                    <a:pt x="1639" y="1857"/>
                    <a:pt x="1629" y="1847"/>
                    <a:pt x="1629" y="1827"/>
                  </a:cubicBezTo>
                  <a:lnTo>
                    <a:pt x="1610" y="1718"/>
                  </a:lnTo>
                  <a:lnTo>
                    <a:pt x="1570" y="1520"/>
                  </a:lnTo>
                  <a:lnTo>
                    <a:pt x="1490" y="1211"/>
                  </a:lnTo>
                  <a:lnTo>
                    <a:pt x="1420" y="904"/>
                  </a:lnTo>
                  <a:lnTo>
                    <a:pt x="1331" y="606"/>
                  </a:lnTo>
                  <a:cubicBezTo>
                    <a:pt x="1272" y="408"/>
                    <a:pt x="1202" y="209"/>
                    <a:pt x="1133" y="10"/>
                  </a:cubicBezTo>
                  <a:lnTo>
                    <a:pt x="1039" y="46"/>
                  </a:lnTo>
                  <a:lnTo>
                    <a:pt x="1039" y="46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5303350" y="4731025"/>
              <a:ext cx="33050" cy="109500"/>
            </a:xfrm>
            <a:custGeom>
              <a:avLst/>
              <a:gdLst/>
              <a:ahLst/>
              <a:cxnLst/>
              <a:rect l="l" t="t" r="r" b="b"/>
              <a:pathLst>
                <a:path w="1322" h="4380" extrusionOk="0">
                  <a:moveTo>
                    <a:pt x="1222" y="1"/>
                  </a:moveTo>
                  <a:cubicBezTo>
                    <a:pt x="1043" y="110"/>
                    <a:pt x="865" y="210"/>
                    <a:pt x="686" y="309"/>
                  </a:cubicBezTo>
                  <a:lnTo>
                    <a:pt x="417" y="468"/>
                  </a:lnTo>
                  <a:lnTo>
                    <a:pt x="150" y="607"/>
                  </a:lnTo>
                  <a:lnTo>
                    <a:pt x="50" y="656"/>
                  </a:lnTo>
                  <a:cubicBezTo>
                    <a:pt x="31" y="666"/>
                    <a:pt x="0" y="676"/>
                    <a:pt x="0" y="686"/>
                  </a:cubicBezTo>
                  <a:lnTo>
                    <a:pt x="11" y="746"/>
                  </a:lnTo>
                  <a:lnTo>
                    <a:pt x="60" y="924"/>
                  </a:lnTo>
                  <a:lnTo>
                    <a:pt x="139" y="1232"/>
                  </a:lnTo>
                  <a:lnTo>
                    <a:pt x="219" y="1530"/>
                  </a:lnTo>
                  <a:cubicBezTo>
                    <a:pt x="239" y="1639"/>
                    <a:pt x="249" y="1739"/>
                    <a:pt x="259" y="1847"/>
                  </a:cubicBezTo>
                  <a:cubicBezTo>
                    <a:pt x="259" y="1847"/>
                    <a:pt x="278" y="2006"/>
                    <a:pt x="298" y="2156"/>
                  </a:cubicBezTo>
                  <a:cubicBezTo>
                    <a:pt x="318" y="2315"/>
                    <a:pt x="328" y="2473"/>
                    <a:pt x="328" y="2473"/>
                  </a:cubicBezTo>
                  <a:cubicBezTo>
                    <a:pt x="338" y="2682"/>
                    <a:pt x="338" y="2890"/>
                    <a:pt x="338" y="3109"/>
                  </a:cubicBezTo>
                  <a:cubicBezTo>
                    <a:pt x="338" y="3526"/>
                    <a:pt x="289" y="3952"/>
                    <a:pt x="239" y="4380"/>
                  </a:cubicBezTo>
                  <a:lnTo>
                    <a:pt x="517" y="4360"/>
                  </a:lnTo>
                  <a:cubicBezTo>
                    <a:pt x="507" y="3943"/>
                    <a:pt x="517" y="3516"/>
                    <a:pt x="487" y="3089"/>
                  </a:cubicBezTo>
                  <a:cubicBezTo>
                    <a:pt x="477" y="2880"/>
                    <a:pt x="457" y="2672"/>
                    <a:pt x="448" y="2463"/>
                  </a:cubicBezTo>
                  <a:lnTo>
                    <a:pt x="358" y="1828"/>
                  </a:lnTo>
                  <a:cubicBezTo>
                    <a:pt x="348" y="1719"/>
                    <a:pt x="338" y="1619"/>
                    <a:pt x="318" y="1510"/>
                  </a:cubicBezTo>
                  <a:lnTo>
                    <a:pt x="249" y="1202"/>
                  </a:lnTo>
                  <a:lnTo>
                    <a:pt x="179" y="894"/>
                  </a:lnTo>
                  <a:lnTo>
                    <a:pt x="150" y="766"/>
                  </a:lnTo>
                  <a:lnTo>
                    <a:pt x="139" y="755"/>
                  </a:lnTo>
                  <a:cubicBezTo>
                    <a:pt x="150" y="746"/>
                    <a:pt x="150" y="746"/>
                    <a:pt x="159" y="746"/>
                  </a:cubicBezTo>
                  <a:lnTo>
                    <a:pt x="199" y="726"/>
                  </a:lnTo>
                  <a:lnTo>
                    <a:pt x="487" y="607"/>
                  </a:lnTo>
                  <a:lnTo>
                    <a:pt x="765" y="468"/>
                  </a:lnTo>
                  <a:cubicBezTo>
                    <a:pt x="954" y="378"/>
                    <a:pt x="1143" y="299"/>
                    <a:pt x="1321" y="199"/>
                  </a:cubicBezTo>
                  <a:lnTo>
                    <a:pt x="122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5203825" y="4768650"/>
              <a:ext cx="82925" cy="82550"/>
            </a:xfrm>
            <a:custGeom>
              <a:avLst/>
              <a:gdLst/>
              <a:ahLst/>
              <a:cxnLst/>
              <a:rect l="l" t="t" r="r" b="b"/>
              <a:pathLst>
                <a:path w="3317" h="3302" extrusionOk="0">
                  <a:moveTo>
                    <a:pt x="1375" y="1"/>
                  </a:moveTo>
                  <a:cubicBezTo>
                    <a:pt x="1361" y="1"/>
                    <a:pt x="1344" y="5"/>
                    <a:pt x="1331" y="5"/>
                  </a:cubicBezTo>
                  <a:lnTo>
                    <a:pt x="1221" y="25"/>
                  </a:lnTo>
                  <a:lnTo>
                    <a:pt x="914" y="64"/>
                  </a:lnTo>
                  <a:lnTo>
                    <a:pt x="606" y="95"/>
                  </a:lnTo>
                  <a:cubicBezTo>
                    <a:pt x="407" y="104"/>
                    <a:pt x="199" y="134"/>
                    <a:pt x="0" y="144"/>
                  </a:cubicBezTo>
                  <a:lnTo>
                    <a:pt x="30" y="362"/>
                  </a:lnTo>
                  <a:cubicBezTo>
                    <a:pt x="228" y="342"/>
                    <a:pt x="437" y="303"/>
                    <a:pt x="636" y="263"/>
                  </a:cubicBezTo>
                  <a:lnTo>
                    <a:pt x="943" y="214"/>
                  </a:lnTo>
                  <a:lnTo>
                    <a:pt x="1251" y="154"/>
                  </a:lnTo>
                  <a:lnTo>
                    <a:pt x="1291" y="144"/>
                  </a:lnTo>
                  <a:cubicBezTo>
                    <a:pt x="1301" y="134"/>
                    <a:pt x="1311" y="134"/>
                    <a:pt x="1311" y="134"/>
                  </a:cubicBezTo>
                  <a:lnTo>
                    <a:pt x="1320" y="154"/>
                  </a:lnTo>
                  <a:lnTo>
                    <a:pt x="1370" y="273"/>
                  </a:lnTo>
                  <a:lnTo>
                    <a:pt x="1490" y="561"/>
                  </a:lnTo>
                  <a:lnTo>
                    <a:pt x="1609" y="859"/>
                  </a:lnTo>
                  <a:cubicBezTo>
                    <a:pt x="1648" y="958"/>
                    <a:pt x="1698" y="1048"/>
                    <a:pt x="1748" y="1147"/>
                  </a:cubicBezTo>
                  <a:lnTo>
                    <a:pt x="2046" y="1703"/>
                  </a:lnTo>
                  <a:cubicBezTo>
                    <a:pt x="2154" y="1891"/>
                    <a:pt x="2264" y="2070"/>
                    <a:pt x="2373" y="2249"/>
                  </a:cubicBezTo>
                  <a:cubicBezTo>
                    <a:pt x="2591" y="2606"/>
                    <a:pt x="2840" y="2954"/>
                    <a:pt x="3078" y="3301"/>
                  </a:cubicBezTo>
                  <a:lnTo>
                    <a:pt x="3317" y="3162"/>
                  </a:lnTo>
                  <a:cubicBezTo>
                    <a:pt x="3039" y="2845"/>
                    <a:pt x="2741" y="2517"/>
                    <a:pt x="2502" y="2169"/>
                  </a:cubicBezTo>
                  <a:cubicBezTo>
                    <a:pt x="2383" y="2001"/>
                    <a:pt x="2264" y="1832"/>
                    <a:pt x="2145" y="1653"/>
                  </a:cubicBezTo>
                  <a:cubicBezTo>
                    <a:pt x="2145" y="1653"/>
                    <a:pt x="2066" y="1514"/>
                    <a:pt x="1996" y="1375"/>
                  </a:cubicBezTo>
                  <a:lnTo>
                    <a:pt x="1837" y="1097"/>
                  </a:lnTo>
                  <a:cubicBezTo>
                    <a:pt x="1797" y="1008"/>
                    <a:pt x="1737" y="918"/>
                    <a:pt x="1698" y="819"/>
                  </a:cubicBezTo>
                  <a:lnTo>
                    <a:pt x="1589" y="521"/>
                  </a:lnTo>
                  <a:lnTo>
                    <a:pt x="1479" y="234"/>
                  </a:lnTo>
                  <a:lnTo>
                    <a:pt x="1410" y="55"/>
                  </a:lnTo>
                  <a:lnTo>
                    <a:pt x="1390" y="5"/>
                  </a:lnTo>
                  <a:cubicBezTo>
                    <a:pt x="1387" y="2"/>
                    <a:pt x="1381" y="1"/>
                    <a:pt x="137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5196600" y="4678400"/>
              <a:ext cx="111725" cy="40250"/>
            </a:xfrm>
            <a:custGeom>
              <a:avLst/>
              <a:gdLst/>
              <a:ahLst/>
              <a:cxnLst/>
              <a:rect l="l" t="t" r="r" b="b"/>
              <a:pathLst>
                <a:path w="4469" h="1610" extrusionOk="0">
                  <a:moveTo>
                    <a:pt x="4360" y="1"/>
                  </a:moveTo>
                  <a:cubicBezTo>
                    <a:pt x="4201" y="100"/>
                    <a:pt x="4032" y="190"/>
                    <a:pt x="3864" y="279"/>
                  </a:cubicBezTo>
                  <a:cubicBezTo>
                    <a:pt x="3695" y="378"/>
                    <a:pt x="3516" y="448"/>
                    <a:pt x="3347" y="537"/>
                  </a:cubicBezTo>
                  <a:cubicBezTo>
                    <a:pt x="3169" y="616"/>
                    <a:pt x="2990" y="686"/>
                    <a:pt x="2811" y="755"/>
                  </a:cubicBezTo>
                  <a:lnTo>
                    <a:pt x="2533" y="855"/>
                  </a:lnTo>
                  <a:lnTo>
                    <a:pt x="2265" y="944"/>
                  </a:lnTo>
                  <a:lnTo>
                    <a:pt x="1987" y="1033"/>
                  </a:lnTo>
                  <a:lnTo>
                    <a:pt x="1699" y="1103"/>
                  </a:lnTo>
                  <a:cubicBezTo>
                    <a:pt x="1510" y="1152"/>
                    <a:pt x="1322" y="1192"/>
                    <a:pt x="1133" y="1222"/>
                  </a:cubicBezTo>
                  <a:cubicBezTo>
                    <a:pt x="945" y="1252"/>
                    <a:pt x="756" y="1291"/>
                    <a:pt x="567" y="1311"/>
                  </a:cubicBezTo>
                  <a:lnTo>
                    <a:pt x="279" y="1342"/>
                  </a:lnTo>
                  <a:cubicBezTo>
                    <a:pt x="230" y="1342"/>
                    <a:pt x="180" y="1351"/>
                    <a:pt x="130" y="1361"/>
                  </a:cubicBezTo>
                  <a:lnTo>
                    <a:pt x="1" y="1371"/>
                  </a:lnTo>
                  <a:lnTo>
                    <a:pt x="31" y="1609"/>
                  </a:lnTo>
                  <a:cubicBezTo>
                    <a:pt x="31" y="1609"/>
                    <a:pt x="61" y="1609"/>
                    <a:pt x="100" y="1600"/>
                  </a:cubicBezTo>
                  <a:lnTo>
                    <a:pt x="180" y="1580"/>
                  </a:lnTo>
                  <a:cubicBezTo>
                    <a:pt x="219" y="1569"/>
                    <a:pt x="259" y="1550"/>
                    <a:pt x="309" y="1540"/>
                  </a:cubicBezTo>
                  <a:lnTo>
                    <a:pt x="597" y="1481"/>
                  </a:lnTo>
                  <a:cubicBezTo>
                    <a:pt x="786" y="1450"/>
                    <a:pt x="974" y="1401"/>
                    <a:pt x="1163" y="1351"/>
                  </a:cubicBezTo>
                  <a:cubicBezTo>
                    <a:pt x="1351" y="1311"/>
                    <a:pt x="1540" y="1252"/>
                    <a:pt x="1729" y="1202"/>
                  </a:cubicBezTo>
                  <a:lnTo>
                    <a:pt x="2007" y="1123"/>
                  </a:lnTo>
                  <a:lnTo>
                    <a:pt x="2295" y="1044"/>
                  </a:lnTo>
                  <a:lnTo>
                    <a:pt x="2573" y="954"/>
                  </a:lnTo>
                  <a:lnTo>
                    <a:pt x="2851" y="855"/>
                  </a:lnTo>
                  <a:cubicBezTo>
                    <a:pt x="3030" y="795"/>
                    <a:pt x="3218" y="726"/>
                    <a:pt x="3397" y="656"/>
                  </a:cubicBezTo>
                  <a:cubicBezTo>
                    <a:pt x="3575" y="587"/>
                    <a:pt x="3764" y="527"/>
                    <a:pt x="3933" y="438"/>
                  </a:cubicBezTo>
                  <a:cubicBezTo>
                    <a:pt x="4112" y="358"/>
                    <a:pt x="4301" y="289"/>
                    <a:pt x="4469" y="199"/>
                  </a:cubicBezTo>
                  <a:lnTo>
                    <a:pt x="43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5193900" y="4659050"/>
              <a:ext cx="104000" cy="37750"/>
            </a:xfrm>
            <a:custGeom>
              <a:avLst/>
              <a:gdLst/>
              <a:ahLst/>
              <a:cxnLst/>
              <a:rect l="l" t="t" r="r" b="b"/>
              <a:pathLst>
                <a:path w="4160" h="1510" extrusionOk="0">
                  <a:moveTo>
                    <a:pt x="4051" y="0"/>
                  </a:moveTo>
                  <a:cubicBezTo>
                    <a:pt x="3902" y="100"/>
                    <a:pt x="3743" y="169"/>
                    <a:pt x="3584" y="258"/>
                  </a:cubicBezTo>
                  <a:cubicBezTo>
                    <a:pt x="3436" y="348"/>
                    <a:pt x="3266" y="417"/>
                    <a:pt x="3108" y="497"/>
                  </a:cubicBezTo>
                  <a:cubicBezTo>
                    <a:pt x="2949" y="576"/>
                    <a:pt x="2780" y="636"/>
                    <a:pt x="2611" y="706"/>
                  </a:cubicBezTo>
                  <a:lnTo>
                    <a:pt x="2363" y="805"/>
                  </a:lnTo>
                  <a:lnTo>
                    <a:pt x="2105" y="884"/>
                  </a:lnTo>
                  <a:lnTo>
                    <a:pt x="1847" y="964"/>
                  </a:lnTo>
                  <a:lnTo>
                    <a:pt x="1589" y="1023"/>
                  </a:lnTo>
                  <a:cubicBezTo>
                    <a:pt x="1410" y="1063"/>
                    <a:pt x="1231" y="1112"/>
                    <a:pt x="1053" y="1132"/>
                  </a:cubicBezTo>
                  <a:cubicBezTo>
                    <a:pt x="883" y="1162"/>
                    <a:pt x="705" y="1202"/>
                    <a:pt x="526" y="1212"/>
                  </a:cubicBezTo>
                  <a:lnTo>
                    <a:pt x="258" y="1242"/>
                  </a:lnTo>
                  <a:cubicBezTo>
                    <a:pt x="219" y="1242"/>
                    <a:pt x="169" y="1251"/>
                    <a:pt x="129" y="1262"/>
                  </a:cubicBezTo>
                  <a:lnTo>
                    <a:pt x="0" y="1271"/>
                  </a:lnTo>
                  <a:lnTo>
                    <a:pt x="29" y="1509"/>
                  </a:lnTo>
                  <a:cubicBezTo>
                    <a:pt x="29" y="1509"/>
                    <a:pt x="60" y="1509"/>
                    <a:pt x="99" y="1500"/>
                  </a:cubicBezTo>
                  <a:cubicBezTo>
                    <a:pt x="129" y="1490"/>
                    <a:pt x="169" y="1480"/>
                    <a:pt x="169" y="1480"/>
                  </a:cubicBezTo>
                  <a:cubicBezTo>
                    <a:pt x="208" y="1470"/>
                    <a:pt x="248" y="1450"/>
                    <a:pt x="298" y="1440"/>
                  </a:cubicBezTo>
                  <a:lnTo>
                    <a:pt x="556" y="1390"/>
                  </a:lnTo>
                  <a:cubicBezTo>
                    <a:pt x="735" y="1361"/>
                    <a:pt x="914" y="1311"/>
                    <a:pt x="1082" y="1262"/>
                  </a:cubicBezTo>
                  <a:cubicBezTo>
                    <a:pt x="1261" y="1231"/>
                    <a:pt x="1439" y="1172"/>
                    <a:pt x="1609" y="1123"/>
                  </a:cubicBezTo>
                  <a:lnTo>
                    <a:pt x="1876" y="1053"/>
                  </a:lnTo>
                  <a:lnTo>
                    <a:pt x="2134" y="973"/>
                  </a:lnTo>
                  <a:lnTo>
                    <a:pt x="2393" y="894"/>
                  </a:lnTo>
                  <a:lnTo>
                    <a:pt x="2651" y="805"/>
                  </a:lnTo>
                  <a:cubicBezTo>
                    <a:pt x="2820" y="745"/>
                    <a:pt x="2988" y="686"/>
                    <a:pt x="3158" y="616"/>
                  </a:cubicBezTo>
                  <a:cubicBezTo>
                    <a:pt x="3326" y="556"/>
                    <a:pt x="3505" y="497"/>
                    <a:pt x="3664" y="417"/>
                  </a:cubicBezTo>
                  <a:cubicBezTo>
                    <a:pt x="3833" y="348"/>
                    <a:pt x="4001" y="278"/>
                    <a:pt x="4160" y="199"/>
                  </a:cubicBezTo>
                  <a:lnTo>
                    <a:pt x="405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5283000" y="4837525"/>
              <a:ext cx="32550" cy="14925"/>
            </a:xfrm>
            <a:custGeom>
              <a:avLst/>
              <a:gdLst/>
              <a:ahLst/>
              <a:cxnLst/>
              <a:rect l="l" t="t" r="r" b="b"/>
              <a:pathLst>
                <a:path w="1302" h="597" extrusionOk="0">
                  <a:moveTo>
                    <a:pt x="1132" y="1"/>
                  </a:moveTo>
                  <a:cubicBezTo>
                    <a:pt x="1092" y="20"/>
                    <a:pt x="1083" y="50"/>
                    <a:pt x="1043" y="80"/>
                  </a:cubicBezTo>
                  <a:cubicBezTo>
                    <a:pt x="1003" y="100"/>
                    <a:pt x="953" y="129"/>
                    <a:pt x="914" y="149"/>
                  </a:cubicBezTo>
                  <a:lnTo>
                    <a:pt x="616" y="268"/>
                  </a:lnTo>
                  <a:cubicBezTo>
                    <a:pt x="507" y="299"/>
                    <a:pt x="417" y="328"/>
                    <a:pt x="308" y="348"/>
                  </a:cubicBezTo>
                  <a:cubicBezTo>
                    <a:pt x="258" y="358"/>
                    <a:pt x="219" y="358"/>
                    <a:pt x="169" y="358"/>
                  </a:cubicBezTo>
                  <a:cubicBezTo>
                    <a:pt x="119" y="358"/>
                    <a:pt x="80" y="348"/>
                    <a:pt x="50" y="338"/>
                  </a:cubicBezTo>
                  <a:lnTo>
                    <a:pt x="0" y="596"/>
                  </a:lnTo>
                  <a:cubicBezTo>
                    <a:pt x="70" y="577"/>
                    <a:pt x="130" y="566"/>
                    <a:pt x="189" y="546"/>
                  </a:cubicBezTo>
                  <a:lnTo>
                    <a:pt x="348" y="487"/>
                  </a:lnTo>
                  <a:cubicBezTo>
                    <a:pt x="447" y="438"/>
                    <a:pt x="556" y="398"/>
                    <a:pt x="646" y="358"/>
                  </a:cubicBezTo>
                  <a:cubicBezTo>
                    <a:pt x="745" y="328"/>
                    <a:pt x="854" y="308"/>
                    <a:pt x="953" y="279"/>
                  </a:cubicBezTo>
                  <a:cubicBezTo>
                    <a:pt x="1013" y="268"/>
                    <a:pt x="1063" y="259"/>
                    <a:pt x="1123" y="248"/>
                  </a:cubicBezTo>
                  <a:cubicBezTo>
                    <a:pt x="1172" y="229"/>
                    <a:pt x="1251" y="209"/>
                    <a:pt x="1301" y="169"/>
                  </a:cubicBezTo>
                  <a:lnTo>
                    <a:pt x="11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5241300" y="4711175"/>
              <a:ext cx="35275" cy="49675"/>
            </a:xfrm>
            <a:custGeom>
              <a:avLst/>
              <a:gdLst/>
              <a:ahLst/>
              <a:cxnLst/>
              <a:rect l="l" t="t" r="r" b="b"/>
              <a:pathLst>
                <a:path w="1411" h="1987" extrusionOk="0">
                  <a:moveTo>
                    <a:pt x="1193" y="300"/>
                  </a:moveTo>
                  <a:cubicBezTo>
                    <a:pt x="1198" y="424"/>
                    <a:pt x="1202" y="550"/>
                    <a:pt x="1202" y="675"/>
                  </a:cubicBezTo>
                  <a:lnTo>
                    <a:pt x="1202" y="993"/>
                  </a:lnTo>
                  <a:lnTo>
                    <a:pt x="1182" y="1301"/>
                  </a:lnTo>
                  <a:lnTo>
                    <a:pt x="1142" y="1609"/>
                  </a:lnTo>
                  <a:lnTo>
                    <a:pt x="1132" y="1728"/>
                  </a:lnTo>
                  <a:lnTo>
                    <a:pt x="1132" y="1768"/>
                  </a:lnTo>
                  <a:lnTo>
                    <a:pt x="1132" y="1788"/>
                  </a:lnTo>
                  <a:lnTo>
                    <a:pt x="1112" y="1778"/>
                  </a:lnTo>
                  <a:cubicBezTo>
                    <a:pt x="1083" y="1768"/>
                    <a:pt x="1063" y="1748"/>
                    <a:pt x="1043" y="1728"/>
                  </a:cubicBezTo>
                  <a:lnTo>
                    <a:pt x="1003" y="1679"/>
                  </a:lnTo>
                  <a:cubicBezTo>
                    <a:pt x="984" y="1659"/>
                    <a:pt x="964" y="1639"/>
                    <a:pt x="953" y="1619"/>
                  </a:cubicBezTo>
                  <a:cubicBezTo>
                    <a:pt x="884" y="1540"/>
                    <a:pt x="825" y="1450"/>
                    <a:pt x="765" y="1371"/>
                  </a:cubicBezTo>
                  <a:cubicBezTo>
                    <a:pt x="636" y="1192"/>
                    <a:pt x="497" y="1043"/>
                    <a:pt x="368" y="874"/>
                  </a:cubicBezTo>
                  <a:lnTo>
                    <a:pt x="209" y="666"/>
                  </a:lnTo>
                  <a:cubicBezTo>
                    <a:pt x="209" y="656"/>
                    <a:pt x="189" y="646"/>
                    <a:pt x="199" y="636"/>
                  </a:cubicBezTo>
                  <a:lnTo>
                    <a:pt x="229" y="636"/>
                  </a:lnTo>
                  <a:lnTo>
                    <a:pt x="328" y="606"/>
                  </a:lnTo>
                  <a:cubicBezTo>
                    <a:pt x="619" y="517"/>
                    <a:pt x="916" y="435"/>
                    <a:pt x="1193" y="300"/>
                  </a:cubicBezTo>
                  <a:close/>
                  <a:moveTo>
                    <a:pt x="1271" y="0"/>
                  </a:moveTo>
                  <a:cubicBezTo>
                    <a:pt x="1242" y="21"/>
                    <a:pt x="1212" y="41"/>
                    <a:pt x="1182" y="60"/>
                  </a:cubicBezTo>
                  <a:lnTo>
                    <a:pt x="1182" y="60"/>
                  </a:lnTo>
                  <a:lnTo>
                    <a:pt x="1182" y="60"/>
                  </a:lnTo>
                  <a:lnTo>
                    <a:pt x="1182" y="60"/>
                  </a:lnTo>
                  <a:cubicBezTo>
                    <a:pt x="1182" y="60"/>
                    <a:pt x="1182" y="60"/>
                    <a:pt x="1182" y="60"/>
                  </a:cubicBezTo>
                  <a:lnTo>
                    <a:pt x="1182" y="60"/>
                  </a:lnTo>
                  <a:cubicBezTo>
                    <a:pt x="907" y="236"/>
                    <a:pt x="602" y="361"/>
                    <a:pt x="289" y="477"/>
                  </a:cubicBezTo>
                  <a:lnTo>
                    <a:pt x="110" y="536"/>
                  </a:lnTo>
                  <a:lnTo>
                    <a:pt x="10" y="567"/>
                  </a:lnTo>
                  <a:lnTo>
                    <a:pt x="0" y="567"/>
                  </a:lnTo>
                  <a:lnTo>
                    <a:pt x="0" y="587"/>
                  </a:lnTo>
                  <a:lnTo>
                    <a:pt x="20" y="606"/>
                  </a:lnTo>
                  <a:lnTo>
                    <a:pt x="60" y="656"/>
                  </a:lnTo>
                  <a:lnTo>
                    <a:pt x="289" y="934"/>
                  </a:lnTo>
                  <a:cubicBezTo>
                    <a:pt x="417" y="1103"/>
                    <a:pt x="567" y="1262"/>
                    <a:pt x="686" y="1430"/>
                  </a:cubicBezTo>
                  <a:cubicBezTo>
                    <a:pt x="745" y="1510"/>
                    <a:pt x="805" y="1599"/>
                    <a:pt x="874" y="1688"/>
                  </a:cubicBezTo>
                  <a:cubicBezTo>
                    <a:pt x="894" y="1708"/>
                    <a:pt x="904" y="1728"/>
                    <a:pt x="924" y="1748"/>
                  </a:cubicBezTo>
                  <a:lnTo>
                    <a:pt x="984" y="1818"/>
                  </a:lnTo>
                  <a:cubicBezTo>
                    <a:pt x="1043" y="1867"/>
                    <a:pt x="1092" y="1917"/>
                    <a:pt x="1162" y="1957"/>
                  </a:cubicBezTo>
                  <a:lnTo>
                    <a:pt x="1202" y="1986"/>
                  </a:lnTo>
                  <a:cubicBezTo>
                    <a:pt x="1212" y="1977"/>
                    <a:pt x="1212" y="1957"/>
                    <a:pt x="1212" y="1937"/>
                  </a:cubicBezTo>
                  <a:lnTo>
                    <a:pt x="1231" y="1827"/>
                  </a:lnTo>
                  <a:lnTo>
                    <a:pt x="1262" y="1629"/>
                  </a:lnTo>
                  <a:lnTo>
                    <a:pt x="1311" y="1321"/>
                  </a:lnTo>
                  <a:lnTo>
                    <a:pt x="1331" y="1162"/>
                  </a:lnTo>
                  <a:cubicBezTo>
                    <a:pt x="1341" y="1083"/>
                    <a:pt x="1351" y="1013"/>
                    <a:pt x="1351" y="1013"/>
                  </a:cubicBezTo>
                  <a:lnTo>
                    <a:pt x="1370" y="695"/>
                  </a:lnTo>
                  <a:cubicBezTo>
                    <a:pt x="1390" y="487"/>
                    <a:pt x="1401" y="278"/>
                    <a:pt x="1410" y="70"/>
                  </a:cubicBezTo>
                  <a:lnTo>
                    <a:pt x="1307" y="66"/>
                  </a:lnTo>
                  <a:lnTo>
                    <a:pt x="1307" y="66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5141500" y="4772225"/>
              <a:ext cx="63075" cy="95350"/>
            </a:xfrm>
            <a:custGeom>
              <a:avLst/>
              <a:gdLst/>
              <a:ahLst/>
              <a:cxnLst/>
              <a:rect l="l" t="t" r="r" b="b"/>
              <a:pathLst>
                <a:path w="2523" h="3814" extrusionOk="0">
                  <a:moveTo>
                    <a:pt x="2493" y="1"/>
                  </a:moveTo>
                  <a:cubicBezTo>
                    <a:pt x="2295" y="31"/>
                    <a:pt x="2086" y="71"/>
                    <a:pt x="1887" y="100"/>
                  </a:cubicBezTo>
                  <a:cubicBezTo>
                    <a:pt x="1679" y="130"/>
                    <a:pt x="1481" y="150"/>
                    <a:pt x="1272" y="180"/>
                  </a:cubicBezTo>
                  <a:lnTo>
                    <a:pt x="1163" y="190"/>
                  </a:lnTo>
                  <a:cubicBezTo>
                    <a:pt x="1143" y="190"/>
                    <a:pt x="1113" y="190"/>
                    <a:pt x="1103" y="199"/>
                  </a:cubicBezTo>
                  <a:lnTo>
                    <a:pt x="1103" y="259"/>
                  </a:lnTo>
                  <a:lnTo>
                    <a:pt x="1083" y="448"/>
                  </a:lnTo>
                  <a:lnTo>
                    <a:pt x="1044" y="755"/>
                  </a:lnTo>
                  <a:lnTo>
                    <a:pt x="1004" y="1064"/>
                  </a:lnTo>
                  <a:cubicBezTo>
                    <a:pt x="984" y="1163"/>
                    <a:pt x="954" y="1272"/>
                    <a:pt x="934" y="1371"/>
                  </a:cubicBezTo>
                  <a:lnTo>
                    <a:pt x="766" y="1977"/>
                  </a:lnTo>
                  <a:cubicBezTo>
                    <a:pt x="706" y="2176"/>
                    <a:pt x="627" y="2374"/>
                    <a:pt x="547" y="2573"/>
                  </a:cubicBezTo>
                  <a:cubicBezTo>
                    <a:pt x="477" y="2771"/>
                    <a:pt x="388" y="2970"/>
                    <a:pt x="289" y="3158"/>
                  </a:cubicBezTo>
                  <a:cubicBezTo>
                    <a:pt x="199" y="3347"/>
                    <a:pt x="100" y="3536"/>
                    <a:pt x="1" y="3725"/>
                  </a:cubicBezTo>
                  <a:lnTo>
                    <a:pt x="269" y="3814"/>
                  </a:lnTo>
                  <a:cubicBezTo>
                    <a:pt x="408" y="3416"/>
                    <a:pt x="567" y="3019"/>
                    <a:pt x="696" y="2613"/>
                  </a:cubicBezTo>
                  <a:cubicBezTo>
                    <a:pt x="755" y="2414"/>
                    <a:pt x="815" y="2205"/>
                    <a:pt x="885" y="2007"/>
                  </a:cubicBezTo>
                  <a:lnTo>
                    <a:pt x="1033" y="1391"/>
                  </a:lnTo>
                  <a:cubicBezTo>
                    <a:pt x="1053" y="1292"/>
                    <a:pt x="1093" y="1183"/>
                    <a:pt x="1103" y="1084"/>
                  </a:cubicBezTo>
                  <a:lnTo>
                    <a:pt x="1152" y="766"/>
                  </a:lnTo>
                  <a:lnTo>
                    <a:pt x="1192" y="458"/>
                  </a:lnTo>
                  <a:lnTo>
                    <a:pt x="1212" y="329"/>
                  </a:lnTo>
                  <a:lnTo>
                    <a:pt x="1212" y="309"/>
                  </a:lnTo>
                  <a:lnTo>
                    <a:pt x="1282" y="309"/>
                  </a:lnTo>
                  <a:cubicBezTo>
                    <a:pt x="1490" y="299"/>
                    <a:pt x="1699" y="289"/>
                    <a:pt x="1898" y="279"/>
                  </a:cubicBezTo>
                  <a:lnTo>
                    <a:pt x="2523" y="219"/>
                  </a:lnTo>
                  <a:lnTo>
                    <a:pt x="24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5066300" y="4763550"/>
              <a:ext cx="51650" cy="101550"/>
            </a:xfrm>
            <a:custGeom>
              <a:avLst/>
              <a:gdLst/>
              <a:ahLst/>
              <a:cxnLst/>
              <a:rect l="l" t="t" r="r" b="b"/>
              <a:pathLst>
                <a:path w="2066" h="4062" extrusionOk="0">
                  <a:moveTo>
                    <a:pt x="50" y="1"/>
                  </a:moveTo>
                  <a:lnTo>
                    <a:pt x="1" y="219"/>
                  </a:lnTo>
                  <a:cubicBezTo>
                    <a:pt x="199" y="268"/>
                    <a:pt x="398" y="318"/>
                    <a:pt x="606" y="358"/>
                  </a:cubicBezTo>
                  <a:cubicBezTo>
                    <a:pt x="804" y="388"/>
                    <a:pt x="1013" y="438"/>
                    <a:pt x="1221" y="467"/>
                  </a:cubicBezTo>
                  <a:lnTo>
                    <a:pt x="1261" y="467"/>
                  </a:lnTo>
                  <a:cubicBezTo>
                    <a:pt x="1271" y="467"/>
                    <a:pt x="1271" y="467"/>
                    <a:pt x="1281" y="477"/>
                  </a:cubicBezTo>
                  <a:lnTo>
                    <a:pt x="1281" y="487"/>
                  </a:lnTo>
                  <a:lnTo>
                    <a:pt x="1281" y="616"/>
                  </a:lnTo>
                  <a:lnTo>
                    <a:pt x="1291" y="934"/>
                  </a:lnTo>
                  <a:lnTo>
                    <a:pt x="1291" y="1252"/>
                  </a:lnTo>
                  <a:cubicBezTo>
                    <a:pt x="1301" y="1361"/>
                    <a:pt x="1321" y="1460"/>
                    <a:pt x="1331" y="1570"/>
                  </a:cubicBezTo>
                  <a:lnTo>
                    <a:pt x="1400" y="2195"/>
                  </a:lnTo>
                  <a:cubicBezTo>
                    <a:pt x="1440" y="2413"/>
                    <a:pt x="1480" y="2622"/>
                    <a:pt x="1510" y="2830"/>
                  </a:cubicBezTo>
                  <a:cubicBezTo>
                    <a:pt x="1589" y="3247"/>
                    <a:pt x="1698" y="3655"/>
                    <a:pt x="1788" y="4061"/>
                  </a:cubicBezTo>
                  <a:lnTo>
                    <a:pt x="2066" y="4012"/>
                  </a:lnTo>
                  <a:cubicBezTo>
                    <a:pt x="1916" y="3615"/>
                    <a:pt x="1758" y="3218"/>
                    <a:pt x="1658" y="2801"/>
                  </a:cubicBezTo>
                  <a:cubicBezTo>
                    <a:pt x="1609" y="2602"/>
                    <a:pt x="1559" y="2393"/>
                    <a:pt x="1510" y="2185"/>
                  </a:cubicBezTo>
                  <a:lnTo>
                    <a:pt x="1430" y="1559"/>
                  </a:lnTo>
                  <a:cubicBezTo>
                    <a:pt x="1420" y="1460"/>
                    <a:pt x="1400" y="1351"/>
                    <a:pt x="1400" y="1252"/>
                  </a:cubicBezTo>
                  <a:lnTo>
                    <a:pt x="1400" y="934"/>
                  </a:lnTo>
                  <a:lnTo>
                    <a:pt x="1400" y="626"/>
                  </a:lnTo>
                  <a:lnTo>
                    <a:pt x="1400" y="438"/>
                  </a:lnTo>
                  <a:lnTo>
                    <a:pt x="1400" y="378"/>
                  </a:lnTo>
                  <a:cubicBezTo>
                    <a:pt x="1391" y="358"/>
                    <a:pt x="1371" y="368"/>
                    <a:pt x="1351" y="358"/>
                  </a:cubicBezTo>
                  <a:lnTo>
                    <a:pt x="1241" y="338"/>
                  </a:lnTo>
                  <a:cubicBezTo>
                    <a:pt x="1033" y="299"/>
                    <a:pt x="844" y="229"/>
                    <a:pt x="636" y="179"/>
                  </a:cubicBezTo>
                  <a:cubicBezTo>
                    <a:pt x="437" y="129"/>
                    <a:pt x="248" y="70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5080700" y="4705700"/>
              <a:ext cx="116700" cy="13925"/>
            </a:xfrm>
            <a:custGeom>
              <a:avLst/>
              <a:gdLst/>
              <a:ahLst/>
              <a:cxnLst/>
              <a:rect l="l" t="t" r="r" b="b"/>
              <a:pathLst>
                <a:path w="4668" h="557" extrusionOk="0">
                  <a:moveTo>
                    <a:pt x="60" y="1"/>
                  </a:moveTo>
                  <a:lnTo>
                    <a:pt x="0" y="230"/>
                  </a:lnTo>
                  <a:lnTo>
                    <a:pt x="159" y="250"/>
                  </a:lnTo>
                  <a:cubicBezTo>
                    <a:pt x="199" y="259"/>
                    <a:pt x="248" y="259"/>
                    <a:pt x="298" y="269"/>
                  </a:cubicBezTo>
                  <a:lnTo>
                    <a:pt x="437" y="289"/>
                  </a:lnTo>
                  <a:lnTo>
                    <a:pt x="576" y="309"/>
                  </a:lnTo>
                  <a:cubicBezTo>
                    <a:pt x="775" y="349"/>
                    <a:pt x="963" y="378"/>
                    <a:pt x="1152" y="398"/>
                  </a:cubicBezTo>
                  <a:cubicBezTo>
                    <a:pt x="1539" y="448"/>
                    <a:pt x="1927" y="477"/>
                    <a:pt x="2324" y="508"/>
                  </a:cubicBezTo>
                  <a:cubicBezTo>
                    <a:pt x="2512" y="517"/>
                    <a:pt x="2711" y="537"/>
                    <a:pt x="2909" y="537"/>
                  </a:cubicBezTo>
                  <a:cubicBezTo>
                    <a:pt x="3108" y="547"/>
                    <a:pt x="3297" y="547"/>
                    <a:pt x="3495" y="557"/>
                  </a:cubicBezTo>
                  <a:cubicBezTo>
                    <a:pt x="3694" y="547"/>
                    <a:pt x="3882" y="547"/>
                    <a:pt x="4081" y="547"/>
                  </a:cubicBezTo>
                  <a:cubicBezTo>
                    <a:pt x="4279" y="537"/>
                    <a:pt x="4469" y="528"/>
                    <a:pt x="4667" y="517"/>
                  </a:cubicBezTo>
                  <a:lnTo>
                    <a:pt x="4637" y="289"/>
                  </a:lnTo>
                  <a:cubicBezTo>
                    <a:pt x="4449" y="319"/>
                    <a:pt x="4260" y="349"/>
                    <a:pt x="4071" y="369"/>
                  </a:cubicBezTo>
                  <a:cubicBezTo>
                    <a:pt x="3873" y="389"/>
                    <a:pt x="3684" y="408"/>
                    <a:pt x="3495" y="418"/>
                  </a:cubicBezTo>
                  <a:cubicBezTo>
                    <a:pt x="3297" y="428"/>
                    <a:pt x="3108" y="428"/>
                    <a:pt x="2909" y="438"/>
                  </a:cubicBezTo>
                  <a:cubicBezTo>
                    <a:pt x="2711" y="438"/>
                    <a:pt x="2522" y="418"/>
                    <a:pt x="2324" y="408"/>
                  </a:cubicBezTo>
                  <a:cubicBezTo>
                    <a:pt x="1936" y="389"/>
                    <a:pt x="1559" y="338"/>
                    <a:pt x="1172" y="259"/>
                  </a:cubicBezTo>
                  <a:cubicBezTo>
                    <a:pt x="983" y="230"/>
                    <a:pt x="804" y="180"/>
                    <a:pt x="616" y="140"/>
                  </a:cubicBezTo>
                  <a:lnTo>
                    <a:pt x="477" y="100"/>
                  </a:lnTo>
                  <a:cubicBezTo>
                    <a:pt x="407" y="91"/>
                    <a:pt x="338" y="71"/>
                    <a:pt x="338" y="71"/>
                  </a:cubicBezTo>
                  <a:cubicBezTo>
                    <a:pt x="288" y="51"/>
                    <a:pt x="239" y="41"/>
                    <a:pt x="189" y="31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5086150" y="4684125"/>
              <a:ext cx="108500" cy="13425"/>
            </a:xfrm>
            <a:custGeom>
              <a:avLst/>
              <a:gdLst/>
              <a:ahLst/>
              <a:cxnLst/>
              <a:rect l="l" t="t" r="r" b="b"/>
              <a:pathLst>
                <a:path w="4340" h="537" extrusionOk="0">
                  <a:moveTo>
                    <a:pt x="60" y="0"/>
                  </a:moveTo>
                  <a:lnTo>
                    <a:pt x="1" y="239"/>
                  </a:lnTo>
                  <a:lnTo>
                    <a:pt x="140" y="259"/>
                  </a:lnTo>
                  <a:cubicBezTo>
                    <a:pt x="189" y="259"/>
                    <a:pt x="229" y="268"/>
                    <a:pt x="269" y="278"/>
                  </a:cubicBezTo>
                  <a:lnTo>
                    <a:pt x="408" y="298"/>
                  </a:lnTo>
                  <a:cubicBezTo>
                    <a:pt x="467" y="308"/>
                    <a:pt x="537" y="308"/>
                    <a:pt x="537" y="308"/>
                  </a:cubicBezTo>
                  <a:cubicBezTo>
                    <a:pt x="716" y="338"/>
                    <a:pt x="895" y="378"/>
                    <a:pt x="1073" y="387"/>
                  </a:cubicBezTo>
                  <a:cubicBezTo>
                    <a:pt x="1431" y="437"/>
                    <a:pt x="1798" y="467"/>
                    <a:pt x="2155" y="497"/>
                  </a:cubicBezTo>
                  <a:cubicBezTo>
                    <a:pt x="2344" y="497"/>
                    <a:pt x="2523" y="517"/>
                    <a:pt x="2702" y="526"/>
                  </a:cubicBezTo>
                  <a:cubicBezTo>
                    <a:pt x="2890" y="526"/>
                    <a:pt x="3069" y="526"/>
                    <a:pt x="3247" y="537"/>
                  </a:cubicBezTo>
                  <a:cubicBezTo>
                    <a:pt x="3436" y="537"/>
                    <a:pt x="3615" y="537"/>
                    <a:pt x="3794" y="526"/>
                  </a:cubicBezTo>
                  <a:cubicBezTo>
                    <a:pt x="3982" y="526"/>
                    <a:pt x="4161" y="506"/>
                    <a:pt x="4339" y="506"/>
                  </a:cubicBezTo>
                  <a:lnTo>
                    <a:pt x="4310" y="278"/>
                  </a:lnTo>
                  <a:cubicBezTo>
                    <a:pt x="4131" y="298"/>
                    <a:pt x="3962" y="328"/>
                    <a:pt x="3783" y="348"/>
                  </a:cubicBezTo>
                  <a:lnTo>
                    <a:pt x="3247" y="407"/>
                  </a:lnTo>
                  <a:lnTo>
                    <a:pt x="2702" y="417"/>
                  </a:lnTo>
                  <a:cubicBezTo>
                    <a:pt x="2523" y="417"/>
                    <a:pt x="2344" y="407"/>
                    <a:pt x="2165" y="398"/>
                  </a:cubicBezTo>
                  <a:cubicBezTo>
                    <a:pt x="1808" y="367"/>
                    <a:pt x="1440" y="328"/>
                    <a:pt x="1093" y="259"/>
                  </a:cubicBezTo>
                  <a:cubicBezTo>
                    <a:pt x="914" y="228"/>
                    <a:pt x="745" y="179"/>
                    <a:pt x="577" y="139"/>
                  </a:cubicBezTo>
                  <a:cubicBezTo>
                    <a:pt x="577" y="139"/>
                    <a:pt x="507" y="120"/>
                    <a:pt x="447" y="109"/>
                  </a:cubicBezTo>
                  <a:cubicBezTo>
                    <a:pt x="378" y="89"/>
                    <a:pt x="319" y="70"/>
                    <a:pt x="319" y="70"/>
                  </a:cubicBezTo>
                  <a:cubicBezTo>
                    <a:pt x="269" y="60"/>
                    <a:pt x="229" y="50"/>
                    <a:pt x="180" y="40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5112700" y="4861350"/>
              <a:ext cx="34300" cy="7775"/>
            </a:xfrm>
            <a:custGeom>
              <a:avLst/>
              <a:gdLst/>
              <a:ahLst/>
              <a:cxnLst/>
              <a:rect l="l" t="t" r="r" b="b"/>
              <a:pathLst>
                <a:path w="1372" h="311" extrusionOk="0">
                  <a:moveTo>
                    <a:pt x="140" y="1"/>
                  </a:moveTo>
                  <a:lnTo>
                    <a:pt x="1" y="219"/>
                  </a:lnTo>
                  <a:cubicBezTo>
                    <a:pt x="71" y="229"/>
                    <a:pt x="140" y="239"/>
                    <a:pt x="199" y="249"/>
                  </a:cubicBezTo>
                  <a:lnTo>
                    <a:pt x="369" y="249"/>
                  </a:lnTo>
                  <a:cubicBezTo>
                    <a:pt x="477" y="249"/>
                    <a:pt x="587" y="239"/>
                    <a:pt x="686" y="239"/>
                  </a:cubicBezTo>
                  <a:cubicBezTo>
                    <a:pt x="795" y="249"/>
                    <a:pt x="895" y="259"/>
                    <a:pt x="1004" y="279"/>
                  </a:cubicBezTo>
                  <a:cubicBezTo>
                    <a:pt x="1053" y="279"/>
                    <a:pt x="1113" y="288"/>
                    <a:pt x="1173" y="299"/>
                  </a:cubicBezTo>
                  <a:cubicBezTo>
                    <a:pt x="1207" y="304"/>
                    <a:pt x="1245" y="310"/>
                    <a:pt x="1285" y="310"/>
                  </a:cubicBezTo>
                  <a:cubicBezTo>
                    <a:pt x="1313" y="310"/>
                    <a:pt x="1342" y="307"/>
                    <a:pt x="1371" y="299"/>
                  </a:cubicBezTo>
                  <a:lnTo>
                    <a:pt x="1262" y="80"/>
                  </a:lnTo>
                  <a:cubicBezTo>
                    <a:pt x="1223" y="80"/>
                    <a:pt x="1203" y="110"/>
                    <a:pt x="1153" y="120"/>
                  </a:cubicBezTo>
                  <a:cubicBezTo>
                    <a:pt x="1103" y="120"/>
                    <a:pt x="1064" y="130"/>
                    <a:pt x="1004" y="140"/>
                  </a:cubicBezTo>
                  <a:lnTo>
                    <a:pt x="686" y="140"/>
                  </a:lnTo>
                  <a:cubicBezTo>
                    <a:pt x="587" y="140"/>
                    <a:pt x="477" y="130"/>
                    <a:pt x="378" y="110"/>
                  </a:cubicBezTo>
                  <a:cubicBezTo>
                    <a:pt x="329" y="100"/>
                    <a:pt x="289" y="80"/>
                    <a:pt x="239" y="60"/>
                  </a:cubicBezTo>
                  <a:cubicBezTo>
                    <a:pt x="199" y="41"/>
                    <a:pt x="170" y="2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5119175" y="4731775"/>
              <a:ext cx="37750" cy="45700"/>
            </a:xfrm>
            <a:custGeom>
              <a:avLst/>
              <a:gdLst/>
              <a:ahLst/>
              <a:cxnLst/>
              <a:rect l="l" t="t" r="r" b="b"/>
              <a:pathLst>
                <a:path w="1510" h="1828" extrusionOk="0">
                  <a:moveTo>
                    <a:pt x="199" y="209"/>
                  </a:moveTo>
                  <a:lnTo>
                    <a:pt x="298" y="219"/>
                  </a:lnTo>
                  <a:lnTo>
                    <a:pt x="576" y="249"/>
                  </a:lnTo>
                  <a:cubicBezTo>
                    <a:pt x="675" y="249"/>
                    <a:pt x="765" y="249"/>
                    <a:pt x="864" y="259"/>
                  </a:cubicBezTo>
                  <a:cubicBezTo>
                    <a:pt x="982" y="259"/>
                    <a:pt x="1101" y="259"/>
                    <a:pt x="1219" y="252"/>
                  </a:cubicBezTo>
                  <a:lnTo>
                    <a:pt x="1219" y="252"/>
                  </a:lnTo>
                  <a:cubicBezTo>
                    <a:pt x="1177" y="368"/>
                    <a:pt x="1135" y="482"/>
                    <a:pt x="1092" y="597"/>
                  </a:cubicBezTo>
                  <a:lnTo>
                    <a:pt x="983" y="894"/>
                  </a:lnTo>
                  <a:lnTo>
                    <a:pt x="844" y="1172"/>
                  </a:lnTo>
                  <a:lnTo>
                    <a:pt x="705" y="1460"/>
                  </a:lnTo>
                  <a:lnTo>
                    <a:pt x="655" y="1559"/>
                  </a:lnTo>
                  <a:lnTo>
                    <a:pt x="636" y="1599"/>
                  </a:lnTo>
                  <a:lnTo>
                    <a:pt x="626" y="1619"/>
                  </a:lnTo>
                  <a:lnTo>
                    <a:pt x="616" y="1599"/>
                  </a:lnTo>
                  <a:cubicBezTo>
                    <a:pt x="596" y="1579"/>
                    <a:pt x="586" y="1550"/>
                    <a:pt x="566" y="1530"/>
                  </a:cubicBezTo>
                  <a:lnTo>
                    <a:pt x="547" y="1470"/>
                  </a:lnTo>
                  <a:cubicBezTo>
                    <a:pt x="536" y="1440"/>
                    <a:pt x="527" y="1420"/>
                    <a:pt x="516" y="1391"/>
                  </a:cubicBezTo>
                  <a:cubicBezTo>
                    <a:pt x="487" y="1292"/>
                    <a:pt x="467" y="1192"/>
                    <a:pt x="437" y="1093"/>
                  </a:cubicBezTo>
                  <a:cubicBezTo>
                    <a:pt x="377" y="875"/>
                    <a:pt x="298" y="686"/>
                    <a:pt x="238" y="487"/>
                  </a:cubicBezTo>
                  <a:lnTo>
                    <a:pt x="169" y="239"/>
                  </a:lnTo>
                  <a:cubicBezTo>
                    <a:pt x="169" y="229"/>
                    <a:pt x="159" y="209"/>
                    <a:pt x="169" y="209"/>
                  </a:cubicBezTo>
                  <a:close/>
                  <a:moveTo>
                    <a:pt x="1400" y="1"/>
                  </a:moveTo>
                  <a:cubicBezTo>
                    <a:pt x="1369" y="9"/>
                    <a:pt x="1338" y="17"/>
                    <a:pt x="1307" y="23"/>
                  </a:cubicBezTo>
                  <a:lnTo>
                    <a:pt x="1307" y="23"/>
                  </a:lnTo>
                  <a:lnTo>
                    <a:pt x="1301" y="21"/>
                  </a:lnTo>
                  <a:cubicBezTo>
                    <a:pt x="1301" y="22"/>
                    <a:pt x="1300" y="23"/>
                    <a:pt x="1300" y="25"/>
                  </a:cubicBezTo>
                  <a:lnTo>
                    <a:pt x="1300" y="25"/>
                  </a:lnTo>
                  <a:cubicBezTo>
                    <a:pt x="1155" y="54"/>
                    <a:pt x="1009" y="64"/>
                    <a:pt x="864" y="80"/>
                  </a:cubicBezTo>
                  <a:cubicBezTo>
                    <a:pt x="775" y="80"/>
                    <a:pt x="675" y="90"/>
                    <a:pt x="586" y="90"/>
                  </a:cubicBezTo>
                  <a:lnTo>
                    <a:pt x="308" y="90"/>
                  </a:lnTo>
                  <a:lnTo>
                    <a:pt x="119" y="80"/>
                  </a:lnTo>
                  <a:lnTo>
                    <a:pt x="20" y="70"/>
                  </a:lnTo>
                  <a:lnTo>
                    <a:pt x="10" y="70"/>
                  </a:lnTo>
                  <a:cubicBezTo>
                    <a:pt x="0" y="70"/>
                    <a:pt x="10" y="80"/>
                    <a:pt x="10" y="90"/>
                  </a:cubicBezTo>
                  <a:lnTo>
                    <a:pt x="20" y="110"/>
                  </a:lnTo>
                  <a:lnTo>
                    <a:pt x="40" y="169"/>
                  </a:lnTo>
                  <a:lnTo>
                    <a:pt x="149" y="517"/>
                  </a:lnTo>
                  <a:cubicBezTo>
                    <a:pt x="209" y="716"/>
                    <a:pt x="298" y="914"/>
                    <a:pt x="348" y="1113"/>
                  </a:cubicBezTo>
                  <a:cubicBezTo>
                    <a:pt x="368" y="1212"/>
                    <a:pt x="397" y="1321"/>
                    <a:pt x="427" y="1420"/>
                  </a:cubicBezTo>
                  <a:cubicBezTo>
                    <a:pt x="437" y="1450"/>
                    <a:pt x="437" y="1480"/>
                    <a:pt x="447" y="1500"/>
                  </a:cubicBezTo>
                  <a:lnTo>
                    <a:pt x="487" y="1589"/>
                  </a:lnTo>
                  <a:cubicBezTo>
                    <a:pt x="516" y="1659"/>
                    <a:pt x="547" y="1718"/>
                    <a:pt x="596" y="1778"/>
                  </a:cubicBezTo>
                  <a:lnTo>
                    <a:pt x="626" y="1828"/>
                  </a:lnTo>
                  <a:cubicBezTo>
                    <a:pt x="636" y="1817"/>
                    <a:pt x="646" y="1798"/>
                    <a:pt x="655" y="1788"/>
                  </a:cubicBezTo>
                  <a:lnTo>
                    <a:pt x="705" y="1689"/>
                  </a:lnTo>
                  <a:lnTo>
                    <a:pt x="805" y="1520"/>
                  </a:lnTo>
                  <a:lnTo>
                    <a:pt x="964" y="1242"/>
                  </a:lnTo>
                  <a:lnTo>
                    <a:pt x="1112" y="964"/>
                  </a:lnTo>
                  <a:lnTo>
                    <a:pt x="1251" y="686"/>
                  </a:lnTo>
                  <a:cubicBezTo>
                    <a:pt x="1341" y="497"/>
                    <a:pt x="1420" y="299"/>
                    <a:pt x="1509" y="110"/>
                  </a:cubicBezTo>
                  <a:lnTo>
                    <a:pt x="1409" y="67"/>
                  </a:lnTo>
                  <a:lnTo>
                    <a:pt x="1409" y="67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4975700" y="4755775"/>
              <a:ext cx="91850" cy="76550"/>
            </a:xfrm>
            <a:custGeom>
              <a:avLst/>
              <a:gdLst/>
              <a:ahLst/>
              <a:cxnLst/>
              <a:rect l="l" t="t" r="r" b="b"/>
              <a:pathLst>
                <a:path w="3674" h="3062" extrusionOk="0">
                  <a:moveTo>
                    <a:pt x="2322" y="1"/>
                  </a:moveTo>
                  <a:cubicBezTo>
                    <a:pt x="2318" y="1"/>
                    <a:pt x="2316" y="2"/>
                    <a:pt x="2314" y="4"/>
                  </a:cubicBezTo>
                  <a:lnTo>
                    <a:pt x="2284" y="54"/>
                  </a:lnTo>
                  <a:lnTo>
                    <a:pt x="2204" y="222"/>
                  </a:lnTo>
                  <a:lnTo>
                    <a:pt x="2056" y="500"/>
                  </a:lnTo>
                  <a:lnTo>
                    <a:pt x="1906" y="768"/>
                  </a:lnTo>
                  <a:cubicBezTo>
                    <a:pt x="1857" y="868"/>
                    <a:pt x="1787" y="947"/>
                    <a:pt x="1728" y="1036"/>
                  </a:cubicBezTo>
                  <a:lnTo>
                    <a:pt x="1350" y="1543"/>
                  </a:lnTo>
                  <a:cubicBezTo>
                    <a:pt x="1222" y="1711"/>
                    <a:pt x="1072" y="1861"/>
                    <a:pt x="933" y="2020"/>
                  </a:cubicBezTo>
                  <a:cubicBezTo>
                    <a:pt x="655" y="2327"/>
                    <a:pt x="328" y="2605"/>
                    <a:pt x="0" y="2883"/>
                  </a:cubicBezTo>
                  <a:lnTo>
                    <a:pt x="218" y="3062"/>
                  </a:lnTo>
                  <a:cubicBezTo>
                    <a:pt x="497" y="2744"/>
                    <a:pt x="794" y="2446"/>
                    <a:pt x="1053" y="2109"/>
                  </a:cubicBezTo>
                  <a:cubicBezTo>
                    <a:pt x="1182" y="1940"/>
                    <a:pt x="1321" y="1781"/>
                    <a:pt x="1450" y="1612"/>
                  </a:cubicBezTo>
                  <a:lnTo>
                    <a:pt x="1817" y="1086"/>
                  </a:lnTo>
                  <a:cubicBezTo>
                    <a:pt x="1877" y="996"/>
                    <a:pt x="1937" y="917"/>
                    <a:pt x="1996" y="828"/>
                  </a:cubicBezTo>
                  <a:lnTo>
                    <a:pt x="2145" y="550"/>
                  </a:lnTo>
                  <a:lnTo>
                    <a:pt x="2304" y="272"/>
                  </a:lnTo>
                  <a:lnTo>
                    <a:pt x="2363" y="162"/>
                  </a:lnTo>
                  <a:lnTo>
                    <a:pt x="2373" y="153"/>
                  </a:lnTo>
                  <a:cubicBezTo>
                    <a:pt x="2377" y="149"/>
                    <a:pt x="2379" y="148"/>
                    <a:pt x="2381" y="148"/>
                  </a:cubicBezTo>
                  <a:cubicBezTo>
                    <a:pt x="2384" y="148"/>
                    <a:pt x="2386" y="153"/>
                    <a:pt x="2393" y="153"/>
                  </a:cubicBezTo>
                  <a:lnTo>
                    <a:pt x="2433" y="173"/>
                  </a:lnTo>
                  <a:cubicBezTo>
                    <a:pt x="2632" y="242"/>
                    <a:pt x="2830" y="301"/>
                    <a:pt x="3029" y="361"/>
                  </a:cubicBezTo>
                  <a:cubicBezTo>
                    <a:pt x="3227" y="431"/>
                    <a:pt x="3426" y="480"/>
                    <a:pt x="3625" y="530"/>
                  </a:cubicBezTo>
                  <a:lnTo>
                    <a:pt x="3674" y="312"/>
                  </a:lnTo>
                  <a:cubicBezTo>
                    <a:pt x="3475" y="282"/>
                    <a:pt x="3277" y="242"/>
                    <a:pt x="3078" y="193"/>
                  </a:cubicBezTo>
                  <a:cubicBezTo>
                    <a:pt x="2879" y="143"/>
                    <a:pt x="2671" y="103"/>
                    <a:pt x="2473" y="43"/>
                  </a:cubicBezTo>
                  <a:lnTo>
                    <a:pt x="2373" y="14"/>
                  </a:lnTo>
                  <a:cubicBezTo>
                    <a:pt x="2357" y="14"/>
                    <a:pt x="2335" y="1"/>
                    <a:pt x="232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4940700" y="4706475"/>
              <a:ext cx="31300" cy="111725"/>
            </a:xfrm>
            <a:custGeom>
              <a:avLst/>
              <a:gdLst/>
              <a:ahLst/>
              <a:cxnLst/>
              <a:rect l="l" t="t" r="r" b="b"/>
              <a:pathLst>
                <a:path w="1252" h="4469" extrusionOk="0">
                  <a:moveTo>
                    <a:pt x="129" y="0"/>
                  </a:moveTo>
                  <a:lnTo>
                    <a:pt x="0" y="179"/>
                  </a:lnTo>
                  <a:cubicBezTo>
                    <a:pt x="338" y="417"/>
                    <a:pt x="685" y="645"/>
                    <a:pt x="1043" y="854"/>
                  </a:cubicBezTo>
                  <a:lnTo>
                    <a:pt x="1082" y="874"/>
                  </a:lnTo>
                  <a:cubicBezTo>
                    <a:pt x="1082" y="874"/>
                    <a:pt x="1093" y="874"/>
                    <a:pt x="1093" y="883"/>
                  </a:cubicBezTo>
                  <a:lnTo>
                    <a:pt x="1093" y="894"/>
                  </a:lnTo>
                  <a:lnTo>
                    <a:pt x="1043" y="1022"/>
                  </a:lnTo>
                  <a:lnTo>
                    <a:pt x="943" y="1320"/>
                  </a:lnTo>
                  <a:lnTo>
                    <a:pt x="834" y="1618"/>
                  </a:lnTo>
                  <a:cubicBezTo>
                    <a:pt x="795" y="1717"/>
                    <a:pt x="775" y="1817"/>
                    <a:pt x="745" y="1916"/>
                  </a:cubicBezTo>
                  <a:lnTo>
                    <a:pt x="586" y="2532"/>
                  </a:lnTo>
                  <a:lnTo>
                    <a:pt x="467" y="3158"/>
                  </a:lnTo>
                  <a:cubicBezTo>
                    <a:pt x="378" y="3575"/>
                    <a:pt x="328" y="3992"/>
                    <a:pt x="268" y="4418"/>
                  </a:cubicBezTo>
                  <a:lnTo>
                    <a:pt x="407" y="4438"/>
                  </a:lnTo>
                  <a:cubicBezTo>
                    <a:pt x="477" y="4458"/>
                    <a:pt x="546" y="4468"/>
                    <a:pt x="546" y="4468"/>
                  </a:cubicBezTo>
                  <a:cubicBezTo>
                    <a:pt x="546" y="4041"/>
                    <a:pt x="556" y="3604"/>
                    <a:pt x="606" y="3187"/>
                  </a:cubicBezTo>
                  <a:cubicBezTo>
                    <a:pt x="636" y="2979"/>
                    <a:pt x="656" y="2770"/>
                    <a:pt x="695" y="2562"/>
                  </a:cubicBezTo>
                  <a:lnTo>
                    <a:pt x="844" y="1946"/>
                  </a:lnTo>
                  <a:cubicBezTo>
                    <a:pt x="864" y="1847"/>
                    <a:pt x="884" y="1748"/>
                    <a:pt x="923" y="1648"/>
                  </a:cubicBezTo>
                  <a:lnTo>
                    <a:pt x="1043" y="1360"/>
                  </a:lnTo>
                  <a:lnTo>
                    <a:pt x="1152" y="1062"/>
                  </a:lnTo>
                  <a:lnTo>
                    <a:pt x="1221" y="894"/>
                  </a:lnTo>
                  <a:lnTo>
                    <a:pt x="1252" y="834"/>
                  </a:lnTo>
                  <a:cubicBezTo>
                    <a:pt x="1241" y="814"/>
                    <a:pt x="1221" y="814"/>
                    <a:pt x="1201" y="804"/>
                  </a:cubicBezTo>
                  <a:lnTo>
                    <a:pt x="1113" y="735"/>
                  </a:lnTo>
                  <a:cubicBezTo>
                    <a:pt x="765" y="506"/>
                    <a:pt x="447" y="248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4974950" y="4657800"/>
              <a:ext cx="107275" cy="53400"/>
            </a:xfrm>
            <a:custGeom>
              <a:avLst/>
              <a:gdLst/>
              <a:ahLst/>
              <a:cxnLst/>
              <a:rect l="l" t="t" r="r" b="b"/>
              <a:pathLst>
                <a:path w="4291" h="2136" extrusionOk="0">
                  <a:moveTo>
                    <a:pt x="140" y="1"/>
                  </a:moveTo>
                  <a:lnTo>
                    <a:pt x="1" y="189"/>
                  </a:lnTo>
                  <a:cubicBezTo>
                    <a:pt x="1" y="189"/>
                    <a:pt x="30" y="209"/>
                    <a:pt x="70" y="229"/>
                  </a:cubicBezTo>
                  <a:cubicBezTo>
                    <a:pt x="100" y="249"/>
                    <a:pt x="140" y="269"/>
                    <a:pt x="140" y="269"/>
                  </a:cubicBezTo>
                  <a:lnTo>
                    <a:pt x="259" y="328"/>
                  </a:lnTo>
                  <a:lnTo>
                    <a:pt x="507" y="478"/>
                  </a:lnTo>
                  <a:cubicBezTo>
                    <a:pt x="676" y="577"/>
                    <a:pt x="844" y="666"/>
                    <a:pt x="1013" y="765"/>
                  </a:cubicBezTo>
                  <a:cubicBezTo>
                    <a:pt x="1361" y="954"/>
                    <a:pt x="1708" y="1133"/>
                    <a:pt x="2066" y="1292"/>
                  </a:cubicBezTo>
                  <a:cubicBezTo>
                    <a:pt x="2413" y="1460"/>
                    <a:pt x="2770" y="1609"/>
                    <a:pt x="3138" y="1758"/>
                  </a:cubicBezTo>
                  <a:cubicBezTo>
                    <a:pt x="3317" y="1828"/>
                    <a:pt x="3505" y="1897"/>
                    <a:pt x="3684" y="1957"/>
                  </a:cubicBezTo>
                  <a:lnTo>
                    <a:pt x="3962" y="2056"/>
                  </a:lnTo>
                  <a:lnTo>
                    <a:pt x="4240" y="2135"/>
                  </a:lnTo>
                  <a:lnTo>
                    <a:pt x="4290" y="1917"/>
                  </a:lnTo>
                  <a:lnTo>
                    <a:pt x="4012" y="1857"/>
                  </a:lnTo>
                  <a:lnTo>
                    <a:pt x="3734" y="1788"/>
                  </a:lnTo>
                  <a:cubicBezTo>
                    <a:pt x="3555" y="1738"/>
                    <a:pt x="3366" y="1689"/>
                    <a:pt x="3178" y="1629"/>
                  </a:cubicBezTo>
                  <a:cubicBezTo>
                    <a:pt x="2810" y="1510"/>
                    <a:pt x="2453" y="1371"/>
                    <a:pt x="2106" y="1202"/>
                  </a:cubicBezTo>
                  <a:cubicBezTo>
                    <a:pt x="1748" y="1043"/>
                    <a:pt x="1411" y="855"/>
                    <a:pt x="1083" y="646"/>
                  </a:cubicBezTo>
                  <a:cubicBezTo>
                    <a:pt x="924" y="537"/>
                    <a:pt x="755" y="438"/>
                    <a:pt x="606" y="328"/>
                  </a:cubicBezTo>
                  <a:lnTo>
                    <a:pt x="378" y="160"/>
                  </a:lnTo>
                  <a:cubicBezTo>
                    <a:pt x="338" y="130"/>
                    <a:pt x="299" y="100"/>
                    <a:pt x="248" y="70"/>
                  </a:cubicBezTo>
                  <a:cubicBezTo>
                    <a:pt x="248" y="70"/>
                    <a:pt x="219" y="50"/>
                    <a:pt x="199" y="41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4987850" y="4639675"/>
              <a:ext cx="99825" cy="50175"/>
            </a:xfrm>
            <a:custGeom>
              <a:avLst/>
              <a:gdLst/>
              <a:ahLst/>
              <a:cxnLst/>
              <a:rect l="l" t="t" r="r" b="b"/>
              <a:pathLst>
                <a:path w="3993" h="2007" extrusionOk="0">
                  <a:moveTo>
                    <a:pt x="140" y="1"/>
                  </a:moveTo>
                  <a:lnTo>
                    <a:pt x="1" y="199"/>
                  </a:lnTo>
                  <a:lnTo>
                    <a:pt x="61" y="239"/>
                  </a:lnTo>
                  <a:cubicBezTo>
                    <a:pt x="90" y="249"/>
                    <a:pt x="120" y="269"/>
                    <a:pt x="120" y="269"/>
                  </a:cubicBezTo>
                  <a:cubicBezTo>
                    <a:pt x="160" y="289"/>
                    <a:pt x="200" y="299"/>
                    <a:pt x="239" y="329"/>
                  </a:cubicBezTo>
                  <a:lnTo>
                    <a:pt x="467" y="468"/>
                  </a:lnTo>
                  <a:cubicBezTo>
                    <a:pt x="626" y="557"/>
                    <a:pt x="785" y="636"/>
                    <a:pt x="944" y="726"/>
                  </a:cubicBezTo>
                  <a:cubicBezTo>
                    <a:pt x="1262" y="905"/>
                    <a:pt x="1590" y="1064"/>
                    <a:pt x="1917" y="1222"/>
                  </a:cubicBezTo>
                  <a:cubicBezTo>
                    <a:pt x="2245" y="1371"/>
                    <a:pt x="2583" y="1520"/>
                    <a:pt x="2920" y="1649"/>
                  </a:cubicBezTo>
                  <a:cubicBezTo>
                    <a:pt x="3079" y="1719"/>
                    <a:pt x="3247" y="1778"/>
                    <a:pt x="3426" y="1838"/>
                  </a:cubicBezTo>
                  <a:lnTo>
                    <a:pt x="3675" y="1927"/>
                  </a:lnTo>
                  <a:lnTo>
                    <a:pt x="3933" y="2006"/>
                  </a:lnTo>
                  <a:lnTo>
                    <a:pt x="3992" y="1788"/>
                  </a:lnTo>
                  <a:lnTo>
                    <a:pt x="3734" y="1739"/>
                  </a:lnTo>
                  <a:lnTo>
                    <a:pt x="3476" y="1669"/>
                  </a:lnTo>
                  <a:cubicBezTo>
                    <a:pt x="3307" y="1629"/>
                    <a:pt x="3128" y="1580"/>
                    <a:pt x="2960" y="1520"/>
                  </a:cubicBezTo>
                  <a:cubicBezTo>
                    <a:pt x="2622" y="1421"/>
                    <a:pt x="2285" y="1282"/>
                    <a:pt x="1957" y="1133"/>
                  </a:cubicBezTo>
                  <a:cubicBezTo>
                    <a:pt x="1629" y="974"/>
                    <a:pt x="1312" y="805"/>
                    <a:pt x="1014" y="616"/>
                  </a:cubicBezTo>
                  <a:cubicBezTo>
                    <a:pt x="864" y="508"/>
                    <a:pt x="706" y="418"/>
                    <a:pt x="567" y="309"/>
                  </a:cubicBezTo>
                  <a:lnTo>
                    <a:pt x="348" y="150"/>
                  </a:lnTo>
                  <a:cubicBezTo>
                    <a:pt x="319" y="120"/>
                    <a:pt x="279" y="100"/>
                    <a:pt x="239" y="80"/>
                  </a:cubicBezTo>
                  <a:cubicBezTo>
                    <a:pt x="239" y="80"/>
                    <a:pt x="209" y="60"/>
                    <a:pt x="189" y="40"/>
                  </a:cubicBezTo>
                  <a:cubicBezTo>
                    <a:pt x="160" y="21"/>
                    <a:pt x="140" y="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4948375" y="4815200"/>
              <a:ext cx="31300" cy="17875"/>
            </a:xfrm>
            <a:custGeom>
              <a:avLst/>
              <a:gdLst/>
              <a:ahLst/>
              <a:cxnLst/>
              <a:rect l="l" t="t" r="r" b="b"/>
              <a:pathLst>
                <a:path w="1252" h="715" extrusionOk="0">
                  <a:moveTo>
                    <a:pt x="210" y="0"/>
                  </a:moveTo>
                  <a:lnTo>
                    <a:pt x="1" y="159"/>
                  </a:lnTo>
                  <a:cubicBezTo>
                    <a:pt x="60" y="188"/>
                    <a:pt x="120" y="218"/>
                    <a:pt x="170" y="248"/>
                  </a:cubicBezTo>
                  <a:lnTo>
                    <a:pt x="329" y="307"/>
                  </a:lnTo>
                  <a:cubicBezTo>
                    <a:pt x="438" y="347"/>
                    <a:pt x="537" y="377"/>
                    <a:pt x="636" y="427"/>
                  </a:cubicBezTo>
                  <a:cubicBezTo>
                    <a:pt x="726" y="466"/>
                    <a:pt x="815" y="516"/>
                    <a:pt x="914" y="576"/>
                  </a:cubicBezTo>
                  <a:cubicBezTo>
                    <a:pt x="964" y="596"/>
                    <a:pt x="1014" y="625"/>
                    <a:pt x="1064" y="655"/>
                  </a:cubicBezTo>
                  <a:cubicBezTo>
                    <a:pt x="1113" y="675"/>
                    <a:pt x="1183" y="715"/>
                    <a:pt x="1252" y="715"/>
                  </a:cubicBezTo>
                  <a:lnTo>
                    <a:pt x="1232" y="477"/>
                  </a:lnTo>
                  <a:cubicBezTo>
                    <a:pt x="1223" y="474"/>
                    <a:pt x="1215" y="474"/>
                    <a:pt x="1207" y="474"/>
                  </a:cubicBezTo>
                  <a:cubicBezTo>
                    <a:pt x="1186" y="474"/>
                    <a:pt x="1166" y="479"/>
                    <a:pt x="1141" y="479"/>
                  </a:cubicBezTo>
                  <a:cubicBezTo>
                    <a:pt x="1133" y="479"/>
                    <a:pt x="1123" y="479"/>
                    <a:pt x="1113" y="477"/>
                  </a:cubicBezTo>
                  <a:cubicBezTo>
                    <a:pt x="1064" y="466"/>
                    <a:pt x="1014" y="457"/>
                    <a:pt x="974" y="437"/>
                  </a:cubicBezTo>
                  <a:cubicBezTo>
                    <a:pt x="865" y="417"/>
                    <a:pt x="775" y="367"/>
                    <a:pt x="676" y="327"/>
                  </a:cubicBezTo>
                  <a:cubicBezTo>
                    <a:pt x="577" y="278"/>
                    <a:pt x="477" y="238"/>
                    <a:pt x="398" y="179"/>
                  </a:cubicBezTo>
                  <a:cubicBezTo>
                    <a:pt x="358" y="159"/>
                    <a:pt x="319" y="119"/>
                    <a:pt x="279" y="89"/>
                  </a:cubicBezTo>
                  <a:cubicBezTo>
                    <a:pt x="249" y="60"/>
                    <a:pt x="230" y="29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5000275" y="4697275"/>
              <a:ext cx="37250" cy="46450"/>
            </a:xfrm>
            <a:custGeom>
              <a:avLst/>
              <a:gdLst/>
              <a:ahLst/>
              <a:cxnLst/>
              <a:rect l="l" t="t" r="r" b="b"/>
              <a:pathLst>
                <a:path w="1490" h="1858" extrusionOk="0">
                  <a:moveTo>
                    <a:pt x="209" y="179"/>
                  </a:moveTo>
                  <a:lnTo>
                    <a:pt x="239" y="199"/>
                  </a:lnTo>
                  <a:lnTo>
                    <a:pt x="328" y="249"/>
                  </a:lnTo>
                  <a:cubicBezTo>
                    <a:pt x="497" y="328"/>
                    <a:pt x="665" y="408"/>
                    <a:pt x="834" y="477"/>
                  </a:cubicBezTo>
                  <a:cubicBezTo>
                    <a:pt x="948" y="527"/>
                    <a:pt x="1061" y="566"/>
                    <a:pt x="1176" y="600"/>
                  </a:cubicBezTo>
                  <a:lnTo>
                    <a:pt x="1176" y="600"/>
                  </a:lnTo>
                  <a:cubicBezTo>
                    <a:pt x="1093" y="694"/>
                    <a:pt x="1008" y="787"/>
                    <a:pt x="923" y="884"/>
                  </a:cubicBezTo>
                  <a:lnTo>
                    <a:pt x="715" y="1112"/>
                  </a:lnTo>
                  <a:lnTo>
                    <a:pt x="487" y="1331"/>
                  </a:lnTo>
                  <a:lnTo>
                    <a:pt x="259" y="1540"/>
                  </a:lnTo>
                  <a:lnTo>
                    <a:pt x="169" y="1619"/>
                  </a:lnTo>
                  <a:lnTo>
                    <a:pt x="139" y="1649"/>
                  </a:lnTo>
                  <a:lnTo>
                    <a:pt x="120" y="1659"/>
                  </a:lnTo>
                  <a:lnTo>
                    <a:pt x="120" y="1639"/>
                  </a:lnTo>
                  <a:cubicBezTo>
                    <a:pt x="109" y="1609"/>
                    <a:pt x="109" y="1579"/>
                    <a:pt x="100" y="1549"/>
                  </a:cubicBezTo>
                  <a:lnTo>
                    <a:pt x="100" y="1490"/>
                  </a:lnTo>
                  <a:cubicBezTo>
                    <a:pt x="100" y="1460"/>
                    <a:pt x="100" y="1440"/>
                    <a:pt x="109" y="1410"/>
                  </a:cubicBezTo>
                  <a:cubicBezTo>
                    <a:pt x="109" y="1311"/>
                    <a:pt x="129" y="1202"/>
                    <a:pt x="139" y="1103"/>
                  </a:cubicBezTo>
                  <a:cubicBezTo>
                    <a:pt x="159" y="884"/>
                    <a:pt x="159" y="675"/>
                    <a:pt x="179" y="467"/>
                  </a:cubicBezTo>
                  <a:lnTo>
                    <a:pt x="199" y="209"/>
                  </a:lnTo>
                  <a:cubicBezTo>
                    <a:pt x="199" y="199"/>
                    <a:pt x="199" y="179"/>
                    <a:pt x="209" y="179"/>
                  </a:cubicBezTo>
                  <a:close/>
                  <a:moveTo>
                    <a:pt x="109" y="0"/>
                  </a:moveTo>
                  <a:lnTo>
                    <a:pt x="109" y="11"/>
                  </a:lnTo>
                  <a:lnTo>
                    <a:pt x="100" y="40"/>
                  </a:lnTo>
                  <a:lnTo>
                    <a:pt x="100" y="100"/>
                  </a:lnTo>
                  <a:lnTo>
                    <a:pt x="80" y="467"/>
                  </a:lnTo>
                  <a:cubicBezTo>
                    <a:pt x="60" y="675"/>
                    <a:pt x="70" y="894"/>
                    <a:pt x="40" y="1092"/>
                  </a:cubicBezTo>
                  <a:cubicBezTo>
                    <a:pt x="30" y="1192"/>
                    <a:pt x="10" y="1301"/>
                    <a:pt x="10" y="1410"/>
                  </a:cubicBezTo>
                  <a:cubicBezTo>
                    <a:pt x="0" y="1430"/>
                    <a:pt x="0" y="1460"/>
                    <a:pt x="0" y="1490"/>
                  </a:cubicBezTo>
                  <a:lnTo>
                    <a:pt x="0" y="1589"/>
                  </a:lnTo>
                  <a:cubicBezTo>
                    <a:pt x="10" y="1659"/>
                    <a:pt x="10" y="1728"/>
                    <a:pt x="30" y="1798"/>
                  </a:cubicBezTo>
                  <a:lnTo>
                    <a:pt x="40" y="1857"/>
                  </a:lnTo>
                  <a:cubicBezTo>
                    <a:pt x="60" y="1847"/>
                    <a:pt x="70" y="1838"/>
                    <a:pt x="89" y="1827"/>
                  </a:cubicBezTo>
                  <a:lnTo>
                    <a:pt x="169" y="1758"/>
                  </a:lnTo>
                  <a:lnTo>
                    <a:pt x="328" y="1639"/>
                  </a:lnTo>
                  <a:lnTo>
                    <a:pt x="576" y="1430"/>
                  </a:lnTo>
                  <a:lnTo>
                    <a:pt x="815" y="1231"/>
                  </a:lnTo>
                  <a:lnTo>
                    <a:pt x="1043" y="1013"/>
                  </a:lnTo>
                  <a:cubicBezTo>
                    <a:pt x="1192" y="865"/>
                    <a:pt x="1340" y="726"/>
                    <a:pt x="1490" y="576"/>
                  </a:cubicBezTo>
                  <a:lnTo>
                    <a:pt x="1415" y="502"/>
                  </a:lnTo>
                  <a:lnTo>
                    <a:pt x="1415" y="502"/>
                  </a:lnTo>
                  <a:lnTo>
                    <a:pt x="1430" y="437"/>
                  </a:lnTo>
                  <a:cubicBezTo>
                    <a:pt x="1398" y="432"/>
                    <a:pt x="1366" y="426"/>
                    <a:pt x="1334" y="420"/>
                  </a:cubicBezTo>
                  <a:lnTo>
                    <a:pt x="1334" y="420"/>
                  </a:lnTo>
                  <a:lnTo>
                    <a:pt x="1331" y="417"/>
                  </a:lnTo>
                  <a:cubicBezTo>
                    <a:pt x="1330" y="418"/>
                    <a:pt x="1330" y="419"/>
                    <a:pt x="1329" y="419"/>
                  </a:cubicBezTo>
                  <a:lnTo>
                    <a:pt x="1329" y="419"/>
                  </a:lnTo>
                  <a:cubicBezTo>
                    <a:pt x="1184" y="392"/>
                    <a:pt x="1041" y="359"/>
                    <a:pt x="904" y="318"/>
                  </a:cubicBezTo>
                  <a:cubicBezTo>
                    <a:pt x="725" y="258"/>
                    <a:pt x="556" y="189"/>
                    <a:pt x="378" y="119"/>
                  </a:cubicBezTo>
                  <a:cubicBezTo>
                    <a:pt x="378" y="119"/>
                    <a:pt x="338" y="110"/>
                    <a:pt x="298" y="80"/>
                  </a:cubicBezTo>
                  <a:cubicBezTo>
                    <a:pt x="259" y="70"/>
                    <a:pt x="219" y="50"/>
                    <a:pt x="219" y="5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4834950" y="4686850"/>
              <a:ext cx="109000" cy="52650"/>
            </a:xfrm>
            <a:custGeom>
              <a:avLst/>
              <a:gdLst/>
              <a:ahLst/>
              <a:cxnLst/>
              <a:rect l="l" t="t" r="r" b="b"/>
              <a:pathLst>
                <a:path w="4360" h="2106" extrusionOk="0">
                  <a:moveTo>
                    <a:pt x="3198" y="0"/>
                  </a:moveTo>
                  <a:lnTo>
                    <a:pt x="3148" y="40"/>
                  </a:lnTo>
                  <a:lnTo>
                    <a:pt x="3009" y="159"/>
                  </a:lnTo>
                  <a:lnTo>
                    <a:pt x="2770" y="368"/>
                  </a:lnTo>
                  <a:lnTo>
                    <a:pt x="2532" y="567"/>
                  </a:lnTo>
                  <a:cubicBezTo>
                    <a:pt x="2453" y="636"/>
                    <a:pt x="2364" y="686"/>
                    <a:pt x="2274" y="745"/>
                  </a:cubicBezTo>
                  <a:lnTo>
                    <a:pt x="1748" y="1092"/>
                  </a:lnTo>
                  <a:cubicBezTo>
                    <a:pt x="1559" y="1192"/>
                    <a:pt x="1371" y="1282"/>
                    <a:pt x="1182" y="1381"/>
                  </a:cubicBezTo>
                  <a:cubicBezTo>
                    <a:pt x="805" y="1569"/>
                    <a:pt x="398" y="1708"/>
                    <a:pt x="1" y="1857"/>
                  </a:cubicBezTo>
                  <a:lnTo>
                    <a:pt x="140" y="2105"/>
                  </a:lnTo>
                  <a:cubicBezTo>
                    <a:pt x="507" y="1907"/>
                    <a:pt x="894" y="1718"/>
                    <a:pt x="1261" y="1500"/>
                  </a:cubicBezTo>
                  <a:cubicBezTo>
                    <a:pt x="1450" y="1401"/>
                    <a:pt x="1629" y="1291"/>
                    <a:pt x="1808" y="1182"/>
                  </a:cubicBezTo>
                  <a:lnTo>
                    <a:pt x="2344" y="834"/>
                  </a:lnTo>
                  <a:cubicBezTo>
                    <a:pt x="2423" y="775"/>
                    <a:pt x="2512" y="715"/>
                    <a:pt x="2602" y="646"/>
                  </a:cubicBezTo>
                  <a:lnTo>
                    <a:pt x="2840" y="447"/>
                  </a:lnTo>
                  <a:lnTo>
                    <a:pt x="3088" y="249"/>
                  </a:lnTo>
                  <a:lnTo>
                    <a:pt x="3187" y="169"/>
                  </a:lnTo>
                  <a:lnTo>
                    <a:pt x="3198" y="159"/>
                  </a:lnTo>
                  <a:cubicBezTo>
                    <a:pt x="3207" y="159"/>
                    <a:pt x="3207" y="169"/>
                    <a:pt x="3218" y="169"/>
                  </a:cubicBezTo>
                  <a:lnTo>
                    <a:pt x="3247" y="199"/>
                  </a:lnTo>
                  <a:cubicBezTo>
                    <a:pt x="3406" y="328"/>
                    <a:pt x="3565" y="467"/>
                    <a:pt x="3734" y="596"/>
                  </a:cubicBezTo>
                  <a:cubicBezTo>
                    <a:pt x="3893" y="715"/>
                    <a:pt x="4061" y="845"/>
                    <a:pt x="4230" y="964"/>
                  </a:cubicBezTo>
                  <a:lnTo>
                    <a:pt x="4359" y="785"/>
                  </a:lnTo>
                  <a:cubicBezTo>
                    <a:pt x="4180" y="675"/>
                    <a:pt x="4012" y="567"/>
                    <a:pt x="3833" y="457"/>
                  </a:cubicBezTo>
                  <a:cubicBezTo>
                    <a:pt x="3674" y="338"/>
                    <a:pt x="3505" y="219"/>
                    <a:pt x="3337" y="100"/>
                  </a:cubicBezTo>
                  <a:lnTo>
                    <a:pt x="3247" y="30"/>
                  </a:lnTo>
                  <a:cubicBezTo>
                    <a:pt x="3227" y="20"/>
                    <a:pt x="3207" y="0"/>
                    <a:pt x="319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4812625" y="4608400"/>
              <a:ext cx="55125" cy="108025"/>
            </a:xfrm>
            <a:custGeom>
              <a:avLst/>
              <a:gdLst/>
              <a:ahLst/>
              <a:cxnLst/>
              <a:rect l="l" t="t" r="r" b="b"/>
              <a:pathLst>
                <a:path w="2205" h="4321" extrusionOk="0">
                  <a:moveTo>
                    <a:pt x="1450" y="1"/>
                  </a:moveTo>
                  <a:lnTo>
                    <a:pt x="1271" y="120"/>
                  </a:lnTo>
                  <a:cubicBezTo>
                    <a:pt x="1390" y="289"/>
                    <a:pt x="1499" y="457"/>
                    <a:pt x="1618" y="636"/>
                  </a:cubicBezTo>
                  <a:cubicBezTo>
                    <a:pt x="1748" y="795"/>
                    <a:pt x="1876" y="964"/>
                    <a:pt x="2006" y="1123"/>
                  </a:cubicBezTo>
                  <a:lnTo>
                    <a:pt x="2035" y="1163"/>
                  </a:lnTo>
                  <a:lnTo>
                    <a:pt x="2035" y="1172"/>
                  </a:lnTo>
                  <a:lnTo>
                    <a:pt x="2026" y="1192"/>
                  </a:lnTo>
                  <a:lnTo>
                    <a:pt x="1946" y="1282"/>
                  </a:lnTo>
                  <a:lnTo>
                    <a:pt x="1737" y="1520"/>
                  </a:lnTo>
                  <a:lnTo>
                    <a:pt x="1529" y="1759"/>
                  </a:lnTo>
                  <a:cubicBezTo>
                    <a:pt x="1459" y="1838"/>
                    <a:pt x="1400" y="1927"/>
                    <a:pt x="1340" y="2017"/>
                  </a:cubicBezTo>
                  <a:lnTo>
                    <a:pt x="973" y="2533"/>
                  </a:lnTo>
                  <a:cubicBezTo>
                    <a:pt x="854" y="2712"/>
                    <a:pt x="744" y="2890"/>
                    <a:pt x="636" y="3069"/>
                  </a:cubicBezTo>
                  <a:cubicBezTo>
                    <a:pt x="397" y="3427"/>
                    <a:pt x="208" y="3804"/>
                    <a:pt x="0" y="4171"/>
                  </a:cubicBezTo>
                  <a:lnTo>
                    <a:pt x="238" y="4320"/>
                  </a:lnTo>
                  <a:cubicBezTo>
                    <a:pt x="397" y="3923"/>
                    <a:pt x="546" y="3526"/>
                    <a:pt x="755" y="3158"/>
                  </a:cubicBezTo>
                  <a:cubicBezTo>
                    <a:pt x="854" y="2970"/>
                    <a:pt x="953" y="2781"/>
                    <a:pt x="1062" y="2593"/>
                  </a:cubicBezTo>
                  <a:lnTo>
                    <a:pt x="1420" y="2076"/>
                  </a:lnTo>
                  <a:cubicBezTo>
                    <a:pt x="1479" y="1997"/>
                    <a:pt x="1539" y="1907"/>
                    <a:pt x="1609" y="1828"/>
                  </a:cubicBezTo>
                  <a:lnTo>
                    <a:pt x="1817" y="1589"/>
                  </a:lnTo>
                  <a:lnTo>
                    <a:pt x="2035" y="1361"/>
                  </a:lnTo>
                  <a:lnTo>
                    <a:pt x="2154" y="1232"/>
                  </a:lnTo>
                  <a:lnTo>
                    <a:pt x="2204" y="1183"/>
                  </a:lnTo>
                  <a:cubicBezTo>
                    <a:pt x="2204" y="1172"/>
                    <a:pt x="2184" y="1152"/>
                    <a:pt x="2174" y="1133"/>
                  </a:cubicBezTo>
                  <a:lnTo>
                    <a:pt x="2134" y="1093"/>
                  </a:lnTo>
                  <a:cubicBezTo>
                    <a:pt x="2125" y="1073"/>
                    <a:pt x="2105" y="1044"/>
                    <a:pt x="2105" y="1044"/>
                  </a:cubicBezTo>
                  <a:cubicBezTo>
                    <a:pt x="1995" y="874"/>
                    <a:pt x="1876" y="696"/>
                    <a:pt x="1767" y="527"/>
                  </a:cubicBezTo>
                  <a:cubicBezTo>
                    <a:pt x="1658" y="349"/>
                    <a:pt x="1559" y="179"/>
                    <a:pt x="14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4893775" y="4575400"/>
              <a:ext cx="84675" cy="87150"/>
            </a:xfrm>
            <a:custGeom>
              <a:avLst/>
              <a:gdLst/>
              <a:ahLst/>
              <a:cxnLst/>
              <a:rect l="l" t="t" r="r" b="b"/>
              <a:pathLst>
                <a:path w="3387" h="3486" extrusionOk="0">
                  <a:moveTo>
                    <a:pt x="199" y="1"/>
                  </a:moveTo>
                  <a:lnTo>
                    <a:pt x="0" y="129"/>
                  </a:lnTo>
                  <a:lnTo>
                    <a:pt x="100" y="248"/>
                  </a:lnTo>
                  <a:cubicBezTo>
                    <a:pt x="130" y="279"/>
                    <a:pt x="170" y="318"/>
                    <a:pt x="190" y="358"/>
                  </a:cubicBezTo>
                  <a:cubicBezTo>
                    <a:pt x="190" y="358"/>
                    <a:pt x="239" y="407"/>
                    <a:pt x="278" y="467"/>
                  </a:cubicBezTo>
                  <a:cubicBezTo>
                    <a:pt x="318" y="526"/>
                    <a:pt x="368" y="586"/>
                    <a:pt x="368" y="586"/>
                  </a:cubicBezTo>
                  <a:cubicBezTo>
                    <a:pt x="497" y="735"/>
                    <a:pt x="616" y="884"/>
                    <a:pt x="746" y="1033"/>
                  </a:cubicBezTo>
                  <a:lnTo>
                    <a:pt x="1132" y="1470"/>
                  </a:lnTo>
                  <a:lnTo>
                    <a:pt x="1530" y="1907"/>
                  </a:lnTo>
                  <a:cubicBezTo>
                    <a:pt x="1669" y="2046"/>
                    <a:pt x="1808" y="2185"/>
                    <a:pt x="1937" y="2324"/>
                  </a:cubicBezTo>
                  <a:cubicBezTo>
                    <a:pt x="2086" y="2453"/>
                    <a:pt x="2225" y="2592"/>
                    <a:pt x="2364" y="2721"/>
                  </a:cubicBezTo>
                  <a:cubicBezTo>
                    <a:pt x="2513" y="2860"/>
                    <a:pt x="2661" y="2989"/>
                    <a:pt x="2800" y="3118"/>
                  </a:cubicBezTo>
                  <a:cubicBezTo>
                    <a:pt x="2950" y="3237"/>
                    <a:pt x="3098" y="3357"/>
                    <a:pt x="3257" y="3485"/>
                  </a:cubicBezTo>
                  <a:lnTo>
                    <a:pt x="3387" y="3297"/>
                  </a:lnTo>
                  <a:lnTo>
                    <a:pt x="2910" y="2969"/>
                  </a:lnTo>
                  <a:cubicBezTo>
                    <a:pt x="2761" y="2860"/>
                    <a:pt x="2602" y="2741"/>
                    <a:pt x="2453" y="2622"/>
                  </a:cubicBezTo>
                  <a:lnTo>
                    <a:pt x="2016" y="2244"/>
                  </a:lnTo>
                  <a:lnTo>
                    <a:pt x="1599" y="1837"/>
                  </a:lnTo>
                  <a:lnTo>
                    <a:pt x="1212" y="1400"/>
                  </a:lnTo>
                  <a:cubicBezTo>
                    <a:pt x="1083" y="1252"/>
                    <a:pt x="964" y="1102"/>
                    <a:pt x="845" y="954"/>
                  </a:cubicBezTo>
                  <a:lnTo>
                    <a:pt x="517" y="477"/>
                  </a:lnTo>
                  <a:lnTo>
                    <a:pt x="437" y="358"/>
                  </a:lnTo>
                  <a:cubicBezTo>
                    <a:pt x="398" y="298"/>
                    <a:pt x="358" y="228"/>
                    <a:pt x="358" y="228"/>
                  </a:cubicBezTo>
                  <a:cubicBezTo>
                    <a:pt x="338" y="189"/>
                    <a:pt x="309" y="149"/>
                    <a:pt x="278" y="109"/>
                  </a:cubicBezTo>
                  <a:lnTo>
                    <a:pt x="1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4912150" y="4563225"/>
              <a:ext cx="78950" cy="81200"/>
            </a:xfrm>
            <a:custGeom>
              <a:avLst/>
              <a:gdLst/>
              <a:ahLst/>
              <a:cxnLst/>
              <a:rect l="l" t="t" r="r" b="b"/>
              <a:pathLst>
                <a:path w="3158" h="3248" extrusionOk="0">
                  <a:moveTo>
                    <a:pt x="199" y="1"/>
                  </a:moveTo>
                  <a:lnTo>
                    <a:pt x="0" y="130"/>
                  </a:lnTo>
                  <a:lnTo>
                    <a:pt x="99" y="239"/>
                  </a:lnTo>
                  <a:cubicBezTo>
                    <a:pt x="130" y="269"/>
                    <a:pt x="159" y="298"/>
                    <a:pt x="179" y="338"/>
                  </a:cubicBezTo>
                  <a:cubicBezTo>
                    <a:pt x="179" y="338"/>
                    <a:pt x="219" y="388"/>
                    <a:pt x="258" y="448"/>
                  </a:cubicBezTo>
                  <a:cubicBezTo>
                    <a:pt x="298" y="497"/>
                    <a:pt x="348" y="547"/>
                    <a:pt x="348" y="547"/>
                  </a:cubicBezTo>
                  <a:cubicBezTo>
                    <a:pt x="467" y="686"/>
                    <a:pt x="576" y="835"/>
                    <a:pt x="695" y="974"/>
                  </a:cubicBezTo>
                  <a:lnTo>
                    <a:pt x="1053" y="1381"/>
                  </a:lnTo>
                  <a:lnTo>
                    <a:pt x="1420" y="1778"/>
                  </a:lnTo>
                  <a:cubicBezTo>
                    <a:pt x="1559" y="1907"/>
                    <a:pt x="1679" y="2036"/>
                    <a:pt x="1807" y="2165"/>
                  </a:cubicBezTo>
                  <a:cubicBezTo>
                    <a:pt x="1946" y="2295"/>
                    <a:pt x="2076" y="2414"/>
                    <a:pt x="2204" y="2542"/>
                  </a:cubicBezTo>
                  <a:cubicBezTo>
                    <a:pt x="2343" y="2662"/>
                    <a:pt x="2473" y="2791"/>
                    <a:pt x="2612" y="2910"/>
                  </a:cubicBezTo>
                  <a:cubicBezTo>
                    <a:pt x="2751" y="3019"/>
                    <a:pt x="2890" y="3138"/>
                    <a:pt x="3029" y="3248"/>
                  </a:cubicBezTo>
                  <a:lnTo>
                    <a:pt x="3158" y="3069"/>
                  </a:lnTo>
                  <a:cubicBezTo>
                    <a:pt x="3009" y="2970"/>
                    <a:pt x="2870" y="2870"/>
                    <a:pt x="2721" y="2771"/>
                  </a:cubicBezTo>
                  <a:cubicBezTo>
                    <a:pt x="2582" y="2662"/>
                    <a:pt x="2433" y="2553"/>
                    <a:pt x="2294" y="2443"/>
                  </a:cubicBezTo>
                  <a:lnTo>
                    <a:pt x="1877" y="2086"/>
                  </a:lnTo>
                  <a:lnTo>
                    <a:pt x="1500" y="1708"/>
                  </a:lnTo>
                  <a:lnTo>
                    <a:pt x="1132" y="1311"/>
                  </a:lnTo>
                  <a:cubicBezTo>
                    <a:pt x="1013" y="1172"/>
                    <a:pt x="914" y="1024"/>
                    <a:pt x="795" y="885"/>
                  </a:cubicBezTo>
                  <a:cubicBezTo>
                    <a:pt x="695" y="746"/>
                    <a:pt x="596" y="587"/>
                    <a:pt x="497" y="448"/>
                  </a:cubicBezTo>
                  <a:cubicBezTo>
                    <a:pt x="497" y="448"/>
                    <a:pt x="447" y="388"/>
                    <a:pt x="417" y="329"/>
                  </a:cubicBezTo>
                  <a:cubicBezTo>
                    <a:pt x="388" y="279"/>
                    <a:pt x="348" y="219"/>
                    <a:pt x="348" y="219"/>
                  </a:cubicBezTo>
                  <a:cubicBezTo>
                    <a:pt x="328" y="179"/>
                    <a:pt x="298" y="140"/>
                    <a:pt x="278" y="100"/>
                  </a:cubicBezTo>
                  <a:lnTo>
                    <a:pt x="1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4812625" y="4713150"/>
              <a:ext cx="25825" cy="26350"/>
            </a:xfrm>
            <a:custGeom>
              <a:avLst/>
              <a:gdLst/>
              <a:ahLst/>
              <a:cxnLst/>
              <a:rect l="l" t="t" r="r" b="b"/>
              <a:pathLst>
                <a:path w="1033" h="1054" extrusionOk="0">
                  <a:moveTo>
                    <a:pt x="248" y="1"/>
                  </a:moveTo>
                  <a:lnTo>
                    <a:pt x="0" y="80"/>
                  </a:lnTo>
                  <a:cubicBezTo>
                    <a:pt x="49" y="130"/>
                    <a:pt x="89" y="179"/>
                    <a:pt x="129" y="219"/>
                  </a:cubicBezTo>
                  <a:lnTo>
                    <a:pt x="258" y="338"/>
                  </a:lnTo>
                  <a:cubicBezTo>
                    <a:pt x="338" y="418"/>
                    <a:pt x="417" y="488"/>
                    <a:pt x="496" y="557"/>
                  </a:cubicBezTo>
                  <a:cubicBezTo>
                    <a:pt x="566" y="627"/>
                    <a:pt x="636" y="706"/>
                    <a:pt x="705" y="795"/>
                  </a:cubicBezTo>
                  <a:cubicBezTo>
                    <a:pt x="744" y="835"/>
                    <a:pt x="775" y="875"/>
                    <a:pt x="814" y="925"/>
                  </a:cubicBezTo>
                  <a:cubicBezTo>
                    <a:pt x="854" y="964"/>
                    <a:pt x="903" y="1024"/>
                    <a:pt x="963" y="1053"/>
                  </a:cubicBezTo>
                  <a:lnTo>
                    <a:pt x="1033" y="825"/>
                  </a:lnTo>
                  <a:cubicBezTo>
                    <a:pt x="1002" y="795"/>
                    <a:pt x="963" y="805"/>
                    <a:pt x="923" y="775"/>
                  </a:cubicBezTo>
                  <a:cubicBezTo>
                    <a:pt x="883" y="746"/>
                    <a:pt x="844" y="726"/>
                    <a:pt x="804" y="696"/>
                  </a:cubicBezTo>
                  <a:cubicBezTo>
                    <a:pt x="724" y="627"/>
                    <a:pt x="645" y="557"/>
                    <a:pt x="566" y="477"/>
                  </a:cubicBezTo>
                  <a:cubicBezTo>
                    <a:pt x="486" y="408"/>
                    <a:pt x="417" y="329"/>
                    <a:pt x="357" y="249"/>
                  </a:cubicBezTo>
                  <a:cubicBezTo>
                    <a:pt x="338" y="210"/>
                    <a:pt x="307" y="160"/>
                    <a:pt x="288" y="120"/>
                  </a:cubicBezTo>
                  <a:cubicBezTo>
                    <a:pt x="268" y="80"/>
                    <a:pt x="258" y="40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4889075" y="4621075"/>
              <a:ext cx="45425" cy="42950"/>
            </a:xfrm>
            <a:custGeom>
              <a:avLst/>
              <a:gdLst/>
              <a:ahLst/>
              <a:cxnLst/>
              <a:rect l="l" t="t" r="r" b="b"/>
              <a:pathLst>
                <a:path w="1817" h="1718" extrusionOk="0">
                  <a:moveTo>
                    <a:pt x="761" y="207"/>
                  </a:moveTo>
                  <a:cubicBezTo>
                    <a:pt x="762" y="207"/>
                    <a:pt x="763" y="207"/>
                    <a:pt x="764" y="209"/>
                  </a:cubicBezTo>
                  <a:lnTo>
                    <a:pt x="784" y="239"/>
                  </a:lnTo>
                  <a:lnTo>
                    <a:pt x="854" y="308"/>
                  </a:lnTo>
                  <a:cubicBezTo>
                    <a:pt x="1057" y="535"/>
                    <a:pt x="1274" y="757"/>
                    <a:pt x="1520" y="949"/>
                  </a:cubicBezTo>
                  <a:lnTo>
                    <a:pt x="1520" y="949"/>
                  </a:lnTo>
                  <a:cubicBezTo>
                    <a:pt x="1409" y="1009"/>
                    <a:pt x="1297" y="1068"/>
                    <a:pt x="1181" y="1122"/>
                  </a:cubicBezTo>
                  <a:lnTo>
                    <a:pt x="903" y="1261"/>
                  </a:lnTo>
                  <a:lnTo>
                    <a:pt x="616" y="1380"/>
                  </a:lnTo>
                  <a:lnTo>
                    <a:pt x="318" y="1499"/>
                  </a:lnTo>
                  <a:lnTo>
                    <a:pt x="208" y="1539"/>
                  </a:lnTo>
                  <a:lnTo>
                    <a:pt x="169" y="1549"/>
                  </a:lnTo>
                  <a:lnTo>
                    <a:pt x="149" y="1559"/>
                  </a:lnTo>
                  <a:lnTo>
                    <a:pt x="149" y="1539"/>
                  </a:lnTo>
                  <a:cubicBezTo>
                    <a:pt x="149" y="1510"/>
                    <a:pt x="159" y="1479"/>
                    <a:pt x="169" y="1450"/>
                  </a:cubicBezTo>
                  <a:lnTo>
                    <a:pt x="188" y="1391"/>
                  </a:lnTo>
                  <a:cubicBezTo>
                    <a:pt x="199" y="1371"/>
                    <a:pt x="208" y="1340"/>
                    <a:pt x="228" y="1321"/>
                  </a:cubicBezTo>
                  <a:cubicBezTo>
                    <a:pt x="268" y="1221"/>
                    <a:pt x="318" y="1132"/>
                    <a:pt x="367" y="1043"/>
                  </a:cubicBezTo>
                  <a:cubicBezTo>
                    <a:pt x="466" y="844"/>
                    <a:pt x="536" y="656"/>
                    <a:pt x="636" y="467"/>
                  </a:cubicBezTo>
                  <a:lnTo>
                    <a:pt x="744" y="228"/>
                  </a:lnTo>
                  <a:cubicBezTo>
                    <a:pt x="753" y="228"/>
                    <a:pt x="755" y="207"/>
                    <a:pt x="761" y="207"/>
                  </a:cubicBezTo>
                  <a:close/>
                  <a:moveTo>
                    <a:pt x="735" y="0"/>
                  </a:moveTo>
                  <a:cubicBezTo>
                    <a:pt x="735" y="0"/>
                    <a:pt x="735" y="10"/>
                    <a:pt x="725" y="10"/>
                  </a:cubicBezTo>
                  <a:lnTo>
                    <a:pt x="715" y="40"/>
                  </a:lnTo>
                  <a:lnTo>
                    <a:pt x="695" y="89"/>
                  </a:lnTo>
                  <a:lnTo>
                    <a:pt x="536" y="427"/>
                  </a:lnTo>
                  <a:cubicBezTo>
                    <a:pt x="447" y="616"/>
                    <a:pt x="378" y="815"/>
                    <a:pt x="278" y="993"/>
                  </a:cubicBezTo>
                  <a:cubicBezTo>
                    <a:pt x="228" y="1093"/>
                    <a:pt x="179" y="1182"/>
                    <a:pt x="129" y="1281"/>
                  </a:cubicBezTo>
                  <a:cubicBezTo>
                    <a:pt x="119" y="1301"/>
                    <a:pt x="109" y="1331"/>
                    <a:pt x="99" y="1351"/>
                  </a:cubicBezTo>
                  <a:lnTo>
                    <a:pt x="60" y="1440"/>
                  </a:lnTo>
                  <a:cubicBezTo>
                    <a:pt x="49" y="1510"/>
                    <a:pt x="20" y="1589"/>
                    <a:pt x="10" y="1658"/>
                  </a:cubicBezTo>
                  <a:lnTo>
                    <a:pt x="0" y="1718"/>
                  </a:lnTo>
                  <a:cubicBezTo>
                    <a:pt x="20" y="1708"/>
                    <a:pt x="40" y="1708"/>
                    <a:pt x="60" y="1698"/>
                  </a:cubicBezTo>
                  <a:lnTo>
                    <a:pt x="159" y="1669"/>
                  </a:lnTo>
                  <a:lnTo>
                    <a:pt x="358" y="1609"/>
                  </a:lnTo>
                  <a:lnTo>
                    <a:pt x="656" y="1510"/>
                  </a:lnTo>
                  <a:lnTo>
                    <a:pt x="953" y="1400"/>
                  </a:lnTo>
                  <a:lnTo>
                    <a:pt x="1241" y="1291"/>
                  </a:lnTo>
                  <a:cubicBezTo>
                    <a:pt x="1430" y="1212"/>
                    <a:pt x="1629" y="1122"/>
                    <a:pt x="1817" y="1043"/>
                  </a:cubicBezTo>
                  <a:cubicBezTo>
                    <a:pt x="1817" y="1043"/>
                    <a:pt x="1799" y="997"/>
                    <a:pt x="1771" y="941"/>
                  </a:cubicBezTo>
                  <a:lnTo>
                    <a:pt x="1771" y="941"/>
                  </a:lnTo>
                  <a:lnTo>
                    <a:pt x="1807" y="884"/>
                  </a:lnTo>
                  <a:cubicBezTo>
                    <a:pt x="1781" y="868"/>
                    <a:pt x="1755" y="853"/>
                    <a:pt x="1729" y="837"/>
                  </a:cubicBezTo>
                  <a:lnTo>
                    <a:pt x="1729" y="837"/>
                  </a:lnTo>
                  <a:lnTo>
                    <a:pt x="1728" y="834"/>
                  </a:lnTo>
                  <a:cubicBezTo>
                    <a:pt x="1727" y="835"/>
                    <a:pt x="1727" y="835"/>
                    <a:pt x="1726" y="835"/>
                  </a:cubicBezTo>
                  <a:lnTo>
                    <a:pt x="1726" y="835"/>
                  </a:lnTo>
                  <a:cubicBezTo>
                    <a:pt x="1449" y="665"/>
                    <a:pt x="1189" y="453"/>
                    <a:pt x="953" y="209"/>
                  </a:cubicBezTo>
                  <a:lnTo>
                    <a:pt x="814" y="89"/>
                  </a:lnTo>
                  <a:lnTo>
                    <a:pt x="775" y="50"/>
                  </a:lnTo>
                  <a:cubicBezTo>
                    <a:pt x="764" y="30"/>
                    <a:pt x="744" y="10"/>
                    <a:pt x="744" y="10"/>
                  </a:cubicBezTo>
                  <a:lnTo>
                    <a:pt x="73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4737650" y="4579600"/>
              <a:ext cx="111225" cy="31800"/>
            </a:xfrm>
            <a:custGeom>
              <a:avLst/>
              <a:gdLst/>
              <a:ahLst/>
              <a:cxnLst/>
              <a:rect l="l" t="t" r="r" b="b"/>
              <a:pathLst>
                <a:path w="4449" h="1272" extrusionOk="0">
                  <a:moveTo>
                    <a:pt x="3654" y="1"/>
                  </a:moveTo>
                  <a:lnTo>
                    <a:pt x="3595" y="21"/>
                  </a:lnTo>
                  <a:lnTo>
                    <a:pt x="3426" y="91"/>
                  </a:lnTo>
                  <a:lnTo>
                    <a:pt x="3128" y="199"/>
                  </a:lnTo>
                  <a:lnTo>
                    <a:pt x="2830" y="299"/>
                  </a:lnTo>
                  <a:cubicBezTo>
                    <a:pt x="2731" y="329"/>
                    <a:pt x="2631" y="349"/>
                    <a:pt x="2522" y="378"/>
                  </a:cubicBezTo>
                  <a:lnTo>
                    <a:pt x="1907" y="497"/>
                  </a:lnTo>
                  <a:cubicBezTo>
                    <a:pt x="1698" y="528"/>
                    <a:pt x="1490" y="547"/>
                    <a:pt x="1281" y="567"/>
                  </a:cubicBezTo>
                  <a:cubicBezTo>
                    <a:pt x="1074" y="587"/>
                    <a:pt x="862" y="594"/>
                    <a:pt x="649" y="594"/>
                  </a:cubicBezTo>
                  <a:cubicBezTo>
                    <a:pt x="432" y="594"/>
                    <a:pt x="215" y="587"/>
                    <a:pt x="0" y="577"/>
                  </a:cubicBezTo>
                  <a:lnTo>
                    <a:pt x="0" y="577"/>
                  </a:lnTo>
                  <a:cubicBezTo>
                    <a:pt x="0" y="577"/>
                    <a:pt x="10" y="656"/>
                    <a:pt x="20" y="726"/>
                  </a:cubicBezTo>
                  <a:cubicBezTo>
                    <a:pt x="30" y="795"/>
                    <a:pt x="50" y="865"/>
                    <a:pt x="50" y="865"/>
                  </a:cubicBezTo>
                  <a:cubicBezTo>
                    <a:pt x="467" y="815"/>
                    <a:pt x="894" y="786"/>
                    <a:pt x="1311" y="706"/>
                  </a:cubicBezTo>
                  <a:cubicBezTo>
                    <a:pt x="1519" y="676"/>
                    <a:pt x="1728" y="647"/>
                    <a:pt x="1936" y="607"/>
                  </a:cubicBezTo>
                  <a:cubicBezTo>
                    <a:pt x="1936" y="607"/>
                    <a:pt x="2086" y="577"/>
                    <a:pt x="2244" y="547"/>
                  </a:cubicBezTo>
                  <a:cubicBezTo>
                    <a:pt x="2403" y="508"/>
                    <a:pt x="2552" y="468"/>
                    <a:pt x="2552" y="468"/>
                  </a:cubicBezTo>
                  <a:cubicBezTo>
                    <a:pt x="2661" y="448"/>
                    <a:pt x="2761" y="428"/>
                    <a:pt x="2860" y="398"/>
                  </a:cubicBezTo>
                  <a:lnTo>
                    <a:pt x="3167" y="299"/>
                  </a:lnTo>
                  <a:lnTo>
                    <a:pt x="3465" y="199"/>
                  </a:lnTo>
                  <a:lnTo>
                    <a:pt x="3584" y="160"/>
                  </a:lnTo>
                  <a:lnTo>
                    <a:pt x="3604" y="150"/>
                  </a:lnTo>
                  <a:cubicBezTo>
                    <a:pt x="3604" y="150"/>
                    <a:pt x="3615" y="160"/>
                    <a:pt x="3615" y="170"/>
                  </a:cubicBezTo>
                  <a:lnTo>
                    <a:pt x="3635" y="210"/>
                  </a:lnTo>
                  <a:cubicBezTo>
                    <a:pt x="3734" y="389"/>
                    <a:pt x="3833" y="577"/>
                    <a:pt x="3942" y="746"/>
                  </a:cubicBezTo>
                  <a:cubicBezTo>
                    <a:pt x="4052" y="925"/>
                    <a:pt x="4151" y="1103"/>
                    <a:pt x="4270" y="1272"/>
                  </a:cubicBezTo>
                  <a:lnTo>
                    <a:pt x="4449" y="1153"/>
                  </a:lnTo>
                  <a:cubicBezTo>
                    <a:pt x="4319" y="994"/>
                    <a:pt x="4210" y="825"/>
                    <a:pt x="4091" y="656"/>
                  </a:cubicBezTo>
                  <a:cubicBezTo>
                    <a:pt x="3972" y="488"/>
                    <a:pt x="3862" y="319"/>
                    <a:pt x="3743" y="140"/>
                  </a:cubicBezTo>
                  <a:lnTo>
                    <a:pt x="3694" y="51"/>
                  </a:lnTo>
                  <a:cubicBezTo>
                    <a:pt x="3674" y="31"/>
                    <a:pt x="3674" y="11"/>
                    <a:pt x="36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4724250" y="4482800"/>
              <a:ext cx="78700" cy="89650"/>
            </a:xfrm>
            <a:custGeom>
              <a:avLst/>
              <a:gdLst/>
              <a:ahLst/>
              <a:cxnLst/>
              <a:rect l="l" t="t" r="r" b="b"/>
              <a:pathLst>
                <a:path w="3148" h="3586" extrusionOk="0">
                  <a:moveTo>
                    <a:pt x="2869" y="1"/>
                  </a:moveTo>
                  <a:lnTo>
                    <a:pt x="2651" y="51"/>
                  </a:lnTo>
                  <a:cubicBezTo>
                    <a:pt x="2691" y="249"/>
                    <a:pt x="2741" y="448"/>
                    <a:pt x="2800" y="646"/>
                  </a:cubicBezTo>
                  <a:cubicBezTo>
                    <a:pt x="2860" y="845"/>
                    <a:pt x="2909" y="1053"/>
                    <a:pt x="2979" y="1252"/>
                  </a:cubicBezTo>
                  <a:lnTo>
                    <a:pt x="2989" y="1291"/>
                  </a:lnTo>
                  <a:cubicBezTo>
                    <a:pt x="2989" y="1291"/>
                    <a:pt x="2999" y="1302"/>
                    <a:pt x="2989" y="1302"/>
                  </a:cubicBezTo>
                  <a:lnTo>
                    <a:pt x="2979" y="1311"/>
                  </a:lnTo>
                  <a:lnTo>
                    <a:pt x="2860" y="1371"/>
                  </a:lnTo>
                  <a:lnTo>
                    <a:pt x="2582" y="1520"/>
                  </a:lnTo>
                  <a:lnTo>
                    <a:pt x="2304" y="1669"/>
                  </a:lnTo>
                  <a:cubicBezTo>
                    <a:pt x="2205" y="1719"/>
                    <a:pt x="2125" y="1778"/>
                    <a:pt x="2035" y="1838"/>
                  </a:cubicBezTo>
                  <a:lnTo>
                    <a:pt x="1499" y="2185"/>
                  </a:lnTo>
                  <a:cubicBezTo>
                    <a:pt x="1331" y="2304"/>
                    <a:pt x="1152" y="2434"/>
                    <a:pt x="993" y="2562"/>
                  </a:cubicBezTo>
                  <a:cubicBezTo>
                    <a:pt x="645" y="2811"/>
                    <a:pt x="328" y="3089"/>
                    <a:pt x="0" y="3357"/>
                  </a:cubicBezTo>
                  <a:lnTo>
                    <a:pt x="169" y="3585"/>
                  </a:lnTo>
                  <a:cubicBezTo>
                    <a:pt x="467" y="3277"/>
                    <a:pt x="755" y="2959"/>
                    <a:pt x="1073" y="2681"/>
                  </a:cubicBezTo>
                  <a:cubicBezTo>
                    <a:pt x="1231" y="2542"/>
                    <a:pt x="1390" y="2403"/>
                    <a:pt x="1559" y="2275"/>
                  </a:cubicBezTo>
                  <a:lnTo>
                    <a:pt x="2085" y="1927"/>
                  </a:lnTo>
                  <a:cubicBezTo>
                    <a:pt x="2174" y="1867"/>
                    <a:pt x="2254" y="1808"/>
                    <a:pt x="2353" y="1758"/>
                  </a:cubicBezTo>
                  <a:lnTo>
                    <a:pt x="2631" y="1619"/>
                  </a:lnTo>
                  <a:lnTo>
                    <a:pt x="2909" y="1480"/>
                  </a:lnTo>
                  <a:lnTo>
                    <a:pt x="3078" y="1401"/>
                  </a:lnTo>
                  <a:lnTo>
                    <a:pt x="3138" y="1371"/>
                  </a:lnTo>
                  <a:cubicBezTo>
                    <a:pt x="3147" y="1361"/>
                    <a:pt x="3128" y="1331"/>
                    <a:pt x="3128" y="1322"/>
                  </a:cubicBezTo>
                  <a:lnTo>
                    <a:pt x="3098" y="1212"/>
                  </a:lnTo>
                  <a:cubicBezTo>
                    <a:pt x="3048" y="1013"/>
                    <a:pt x="3008" y="805"/>
                    <a:pt x="2969" y="607"/>
                  </a:cubicBezTo>
                  <a:cubicBezTo>
                    <a:pt x="2929" y="398"/>
                    <a:pt x="2900" y="199"/>
                    <a:pt x="28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4848600" y="4470150"/>
              <a:ext cx="50175" cy="108500"/>
            </a:xfrm>
            <a:custGeom>
              <a:avLst/>
              <a:gdLst/>
              <a:ahLst/>
              <a:cxnLst/>
              <a:rect l="l" t="t" r="r" b="b"/>
              <a:pathLst>
                <a:path w="2007" h="4340" extrusionOk="0">
                  <a:moveTo>
                    <a:pt x="239" y="1"/>
                  </a:moveTo>
                  <a:lnTo>
                    <a:pt x="0" y="50"/>
                  </a:lnTo>
                  <a:lnTo>
                    <a:pt x="50" y="199"/>
                  </a:lnTo>
                  <a:cubicBezTo>
                    <a:pt x="60" y="239"/>
                    <a:pt x="80" y="279"/>
                    <a:pt x="90" y="328"/>
                  </a:cubicBezTo>
                  <a:lnTo>
                    <a:pt x="179" y="606"/>
                  </a:lnTo>
                  <a:lnTo>
                    <a:pt x="269" y="884"/>
                  </a:lnTo>
                  <a:lnTo>
                    <a:pt x="358" y="1152"/>
                  </a:lnTo>
                  <a:lnTo>
                    <a:pt x="457" y="1430"/>
                  </a:lnTo>
                  <a:lnTo>
                    <a:pt x="567" y="1708"/>
                  </a:lnTo>
                  <a:cubicBezTo>
                    <a:pt x="636" y="1887"/>
                    <a:pt x="695" y="2066"/>
                    <a:pt x="775" y="2245"/>
                  </a:cubicBezTo>
                  <a:cubicBezTo>
                    <a:pt x="854" y="2423"/>
                    <a:pt x="924" y="2612"/>
                    <a:pt x="1013" y="2781"/>
                  </a:cubicBezTo>
                  <a:cubicBezTo>
                    <a:pt x="1093" y="2959"/>
                    <a:pt x="1172" y="3138"/>
                    <a:pt x="1262" y="3317"/>
                  </a:cubicBezTo>
                  <a:cubicBezTo>
                    <a:pt x="1430" y="3664"/>
                    <a:pt x="1619" y="4002"/>
                    <a:pt x="1818" y="4339"/>
                  </a:cubicBezTo>
                  <a:lnTo>
                    <a:pt x="2006" y="4211"/>
                  </a:lnTo>
                  <a:cubicBezTo>
                    <a:pt x="1788" y="3902"/>
                    <a:pt x="1569" y="3585"/>
                    <a:pt x="1381" y="3247"/>
                  </a:cubicBezTo>
                  <a:cubicBezTo>
                    <a:pt x="1282" y="3088"/>
                    <a:pt x="1202" y="2909"/>
                    <a:pt x="1112" y="2741"/>
                  </a:cubicBezTo>
                  <a:cubicBezTo>
                    <a:pt x="1013" y="2572"/>
                    <a:pt x="944" y="2384"/>
                    <a:pt x="865" y="2214"/>
                  </a:cubicBezTo>
                  <a:cubicBezTo>
                    <a:pt x="785" y="2036"/>
                    <a:pt x="726" y="1847"/>
                    <a:pt x="666" y="1669"/>
                  </a:cubicBezTo>
                  <a:cubicBezTo>
                    <a:pt x="626" y="1579"/>
                    <a:pt x="596" y="1490"/>
                    <a:pt x="567" y="1391"/>
                  </a:cubicBezTo>
                  <a:lnTo>
                    <a:pt x="487" y="1113"/>
                  </a:lnTo>
                  <a:lnTo>
                    <a:pt x="417" y="835"/>
                  </a:lnTo>
                  <a:lnTo>
                    <a:pt x="358" y="557"/>
                  </a:lnTo>
                  <a:lnTo>
                    <a:pt x="298" y="279"/>
                  </a:lnTo>
                  <a:cubicBezTo>
                    <a:pt x="289" y="229"/>
                    <a:pt x="269" y="179"/>
                    <a:pt x="259" y="129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4870200" y="4465425"/>
              <a:ext cx="46925" cy="101075"/>
            </a:xfrm>
            <a:custGeom>
              <a:avLst/>
              <a:gdLst/>
              <a:ahLst/>
              <a:cxnLst/>
              <a:rect l="l" t="t" r="r" b="b"/>
              <a:pathLst>
                <a:path w="1877" h="4043" extrusionOk="0">
                  <a:moveTo>
                    <a:pt x="229" y="1"/>
                  </a:moveTo>
                  <a:lnTo>
                    <a:pt x="1" y="51"/>
                  </a:lnTo>
                  <a:lnTo>
                    <a:pt x="40" y="190"/>
                  </a:lnTo>
                  <a:cubicBezTo>
                    <a:pt x="60" y="229"/>
                    <a:pt x="70" y="269"/>
                    <a:pt x="90" y="309"/>
                  </a:cubicBezTo>
                  <a:lnTo>
                    <a:pt x="169" y="567"/>
                  </a:lnTo>
                  <a:lnTo>
                    <a:pt x="248" y="825"/>
                  </a:lnTo>
                  <a:lnTo>
                    <a:pt x="338" y="1083"/>
                  </a:lnTo>
                  <a:lnTo>
                    <a:pt x="427" y="1331"/>
                  </a:lnTo>
                  <a:lnTo>
                    <a:pt x="526" y="1589"/>
                  </a:lnTo>
                  <a:cubicBezTo>
                    <a:pt x="586" y="1758"/>
                    <a:pt x="656" y="1927"/>
                    <a:pt x="725" y="2096"/>
                  </a:cubicBezTo>
                  <a:cubicBezTo>
                    <a:pt x="795" y="2264"/>
                    <a:pt x="864" y="2434"/>
                    <a:pt x="943" y="2592"/>
                  </a:cubicBezTo>
                  <a:cubicBezTo>
                    <a:pt x="1023" y="2761"/>
                    <a:pt x="1093" y="2930"/>
                    <a:pt x="1172" y="3089"/>
                  </a:cubicBezTo>
                  <a:cubicBezTo>
                    <a:pt x="1331" y="3416"/>
                    <a:pt x="1499" y="3734"/>
                    <a:pt x="1689" y="4042"/>
                  </a:cubicBezTo>
                  <a:lnTo>
                    <a:pt x="1877" y="3913"/>
                  </a:lnTo>
                  <a:cubicBezTo>
                    <a:pt x="1669" y="3625"/>
                    <a:pt x="1470" y="3337"/>
                    <a:pt x="1291" y="3019"/>
                  </a:cubicBezTo>
                  <a:cubicBezTo>
                    <a:pt x="1192" y="2870"/>
                    <a:pt x="1122" y="2712"/>
                    <a:pt x="1043" y="2553"/>
                  </a:cubicBezTo>
                  <a:cubicBezTo>
                    <a:pt x="954" y="2394"/>
                    <a:pt x="884" y="2225"/>
                    <a:pt x="815" y="2056"/>
                  </a:cubicBezTo>
                  <a:cubicBezTo>
                    <a:pt x="745" y="1897"/>
                    <a:pt x="685" y="1719"/>
                    <a:pt x="626" y="1549"/>
                  </a:cubicBezTo>
                  <a:cubicBezTo>
                    <a:pt x="596" y="1470"/>
                    <a:pt x="566" y="1381"/>
                    <a:pt x="537" y="1302"/>
                  </a:cubicBezTo>
                  <a:lnTo>
                    <a:pt x="467" y="1043"/>
                  </a:lnTo>
                  <a:lnTo>
                    <a:pt x="398" y="785"/>
                  </a:lnTo>
                  <a:lnTo>
                    <a:pt x="338" y="517"/>
                  </a:lnTo>
                  <a:lnTo>
                    <a:pt x="288" y="259"/>
                  </a:lnTo>
                  <a:cubicBezTo>
                    <a:pt x="279" y="219"/>
                    <a:pt x="268" y="170"/>
                    <a:pt x="259" y="120"/>
                  </a:cubicBezTo>
                  <a:lnTo>
                    <a:pt x="22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4723500" y="4569175"/>
              <a:ext cx="17150" cy="31575"/>
            </a:xfrm>
            <a:custGeom>
              <a:avLst/>
              <a:gdLst/>
              <a:ahLst/>
              <a:cxnLst/>
              <a:rect l="l" t="t" r="r" b="b"/>
              <a:pathLst>
                <a:path w="686" h="1263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60"/>
                    <a:pt x="40" y="130"/>
                    <a:pt x="60" y="180"/>
                  </a:cubicBezTo>
                  <a:lnTo>
                    <a:pt x="139" y="338"/>
                  </a:lnTo>
                  <a:cubicBezTo>
                    <a:pt x="189" y="438"/>
                    <a:pt x="249" y="528"/>
                    <a:pt x="288" y="627"/>
                  </a:cubicBezTo>
                  <a:cubicBezTo>
                    <a:pt x="328" y="716"/>
                    <a:pt x="368" y="815"/>
                    <a:pt x="397" y="925"/>
                  </a:cubicBezTo>
                  <a:cubicBezTo>
                    <a:pt x="417" y="974"/>
                    <a:pt x="427" y="1024"/>
                    <a:pt x="447" y="1084"/>
                  </a:cubicBezTo>
                  <a:cubicBezTo>
                    <a:pt x="467" y="1133"/>
                    <a:pt x="497" y="1212"/>
                    <a:pt x="547" y="1262"/>
                  </a:cubicBezTo>
                  <a:lnTo>
                    <a:pt x="686" y="1073"/>
                  </a:lnTo>
                  <a:cubicBezTo>
                    <a:pt x="675" y="1034"/>
                    <a:pt x="636" y="1024"/>
                    <a:pt x="606" y="984"/>
                  </a:cubicBezTo>
                  <a:cubicBezTo>
                    <a:pt x="576" y="945"/>
                    <a:pt x="556" y="905"/>
                    <a:pt x="527" y="865"/>
                  </a:cubicBezTo>
                  <a:cubicBezTo>
                    <a:pt x="477" y="775"/>
                    <a:pt x="427" y="676"/>
                    <a:pt x="388" y="577"/>
                  </a:cubicBezTo>
                  <a:cubicBezTo>
                    <a:pt x="338" y="477"/>
                    <a:pt x="298" y="389"/>
                    <a:pt x="269" y="289"/>
                  </a:cubicBezTo>
                  <a:cubicBezTo>
                    <a:pt x="258" y="239"/>
                    <a:pt x="258" y="190"/>
                    <a:pt x="249" y="140"/>
                  </a:cubicBezTo>
                  <a:cubicBezTo>
                    <a:pt x="249" y="100"/>
                    <a:pt x="258" y="60"/>
                    <a:pt x="258" y="2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4813350" y="4515700"/>
              <a:ext cx="49675" cy="34650"/>
            </a:xfrm>
            <a:custGeom>
              <a:avLst/>
              <a:gdLst/>
              <a:ahLst/>
              <a:cxnLst/>
              <a:rect l="l" t="t" r="r" b="b"/>
              <a:pathLst>
                <a:path w="1987" h="1386" extrusionOk="0">
                  <a:moveTo>
                    <a:pt x="1249" y="201"/>
                  </a:moveTo>
                  <a:cubicBezTo>
                    <a:pt x="1251" y="201"/>
                    <a:pt x="1251" y="202"/>
                    <a:pt x="1251" y="204"/>
                  </a:cubicBezTo>
                  <a:lnTo>
                    <a:pt x="1262" y="233"/>
                  </a:lnTo>
                  <a:lnTo>
                    <a:pt x="1302" y="333"/>
                  </a:lnTo>
                  <a:cubicBezTo>
                    <a:pt x="1361" y="512"/>
                    <a:pt x="1441" y="681"/>
                    <a:pt x="1520" y="849"/>
                  </a:cubicBezTo>
                  <a:cubicBezTo>
                    <a:pt x="1560" y="939"/>
                    <a:pt x="1599" y="1018"/>
                    <a:pt x="1649" y="1107"/>
                  </a:cubicBezTo>
                  <a:cubicBezTo>
                    <a:pt x="1659" y="1128"/>
                    <a:pt x="1670" y="1148"/>
                    <a:pt x="1683" y="1168"/>
                  </a:cubicBezTo>
                  <a:lnTo>
                    <a:pt x="1683" y="1168"/>
                  </a:lnTo>
                  <a:cubicBezTo>
                    <a:pt x="1557" y="1182"/>
                    <a:pt x="1432" y="1194"/>
                    <a:pt x="1311" y="1207"/>
                  </a:cubicBezTo>
                  <a:lnTo>
                    <a:pt x="1004" y="1237"/>
                  </a:lnTo>
                  <a:lnTo>
                    <a:pt x="686" y="1246"/>
                  </a:lnTo>
                  <a:lnTo>
                    <a:pt x="368" y="1246"/>
                  </a:lnTo>
                  <a:lnTo>
                    <a:pt x="259" y="1237"/>
                  </a:lnTo>
                  <a:lnTo>
                    <a:pt x="189" y="1237"/>
                  </a:lnTo>
                  <a:lnTo>
                    <a:pt x="199" y="1226"/>
                  </a:lnTo>
                  <a:cubicBezTo>
                    <a:pt x="219" y="1197"/>
                    <a:pt x="229" y="1177"/>
                    <a:pt x="249" y="1147"/>
                  </a:cubicBezTo>
                  <a:lnTo>
                    <a:pt x="289" y="1107"/>
                  </a:lnTo>
                  <a:lnTo>
                    <a:pt x="348" y="1048"/>
                  </a:lnTo>
                  <a:cubicBezTo>
                    <a:pt x="417" y="979"/>
                    <a:pt x="497" y="909"/>
                    <a:pt x="576" y="840"/>
                  </a:cubicBezTo>
                  <a:cubicBezTo>
                    <a:pt x="746" y="690"/>
                    <a:pt x="885" y="542"/>
                    <a:pt x="1033" y="392"/>
                  </a:cubicBezTo>
                  <a:lnTo>
                    <a:pt x="1222" y="224"/>
                  </a:lnTo>
                  <a:cubicBezTo>
                    <a:pt x="1230" y="216"/>
                    <a:pt x="1244" y="201"/>
                    <a:pt x="1249" y="201"/>
                  </a:cubicBezTo>
                  <a:close/>
                  <a:moveTo>
                    <a:pt x="1299" y="1"/>
                  </a:moveTo>
                  <a:cubicBezTo>
                    <a:pt x="1296" y="1"/>
                    <a:pt x="1291" y="6"/>
                    <a:pt x="1291" y="6"/>
                  </a:cubicBezTo>
                  <a:lnTo>
                    <a:pt x="1271" y="25"/>
                  </a:lnTo>
                  <a:lnTo>
                    <a:pt x="1232" y="75"/>
                  </a:lnTo>
                  <a:lnTo>
                    <a:pt x="964" y="323"/>
                  </a:lnTo>
                  <a:cubicBezTo>
                    <a:pt x="815" y="472"/>
                    <a:pt x="666" y="631"/>
                    <a:pt x="517" y="770"/>
                  </a:cubicBezTo>
                  <a:cubicBezTo>
                    <a:pt x="437" y="840"/>
                    <a:pt x="348" y="909"/>
                    <a:pt x="269" y="979"/>
                  </a:cubicBezTo>
                  <a:cubicBezTo>
                    <a:pt x="259" y="998"/>
                    <a:pt x="239" y="1018"/>
                    <a:pt x="219" y="1038"/>
                  </a:cubicBezTo>
                  <a:lnTo>
                    <a:pt x="150" y="1107"/>
                  </a:lnTo>
                  <a:cubicBezTo>
                    <a:pt x="110" y="1167"/>
                    <a:pt x="70" y="1217"/>
                    <a:pt x="31" y="1286"/>
                  </a:cubicBezTo>
                  <a:lnTo>
                    <a:pt x="0" y="1336"/>
                  </a:lnTo>
                  <a:lnTo>
                    <a:pt x="60" y="1336"/>
                  </a:lnTo>
                  <a:lnTo>
                    <a:pt x="170" y="1346"/>
                  </a:lnTo>
                  <a:lnTo>
                    <a:pt x="368" y="1365"/>
                  </a:lnTo>
                  <a:lnTo>
                    <a:pt x="676" y="1376"/>
                  </a:lnTo>
                  <a:lnTo>
                    <a:pt x="993" y="1385"/>
                  </a:lnTo>
                  <a:lnTo>
                    <a:pt x="1311" y="1385"/>
                  </a:lnTo>
                  <a:cubicBezTo>
                    <a:pt x="1520" y="1376"/>
                    <a:pt x="1728" y="1376"/>
                    <a:pt x="1937" y="1356"/>
                  </a:cubicBezTo>
                  <a:lnTo>
                    <a:pt x="1932" y="1254"/>
                  </a:lnTo>
                  <a:lnTo>
                    <a:pt x="1932" y="1254"/>
                  </a:lnTo>
                  <a:lnTo>
                    <a:pt x="1986" y="1217"/>
                  </a:lnTo>
                  <a:cubicBezTo>
                    <a:pt x="1966" y="1194"/>
                    <a:pt x="1947" y="1170"/>
                    <a:pt x="1927" y="1147"/>
                  </a:cubicBezTo>
                  <a:lnTo>
                    <a:pt x="1927" y="1147"/>
                  </a:lnTo>
                  <a:lnTo>
                    <a:pt x="1927" y="1137"/>
                  </a:lnTo>
                  <a:cubicBezTo>
                    <a:pt x="1924" y="1138"/>
                    <a:pt x="1922" y="1138"/>
                    <a:pt x="1920" y="1138"/>
                  </a:cubicBezTo>
                  <a:lnTo>
                    <a:pt x="1920" y="1138"/>
                  </a:lnTo>
                  <a:cubicBezTo>
                    <a:pt x="1884" y="1094"/>
                    <a:pt x="1849" y="1048"/>
                    <a:pt x="1818" y="998"/>
                  </a:cubicBezTo>
                  <a:cubicBezTo>
                    <a:pt x="1768" y="929"/>
                    <a:pt x="1719" y="849"/>
                    <a:pt x="1679" y="770"/>
                  </a:cubicBezTo>
                  <a:cubicBezTo>
                    <a:pt x="1589" y="611"/>
                    <a:pt x="1490" y="452"/>
                    <a:pt x="1421" y="273"/>
                  </a:cubicBezTo>
                  <a:lnTo>
                    <a:pt x="1351" y="105"/>
                  </a:lnTo>
                  <a:lnTo>
                    <a:pt x="1311" y="15"/>
                  </a:lnTo>
                  <a:lnTo>
                    <a:pt x="1302" y="6"/>
                  </a:lnTo>
                  <a:cubicBezTo>
                    <a:pt x="1302" y="2"/>
                    <a:pt x="1300" y="1"/>
                    <a:pt x="12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4695950" y="4429175"/>
              <a:ext cx="100050" cy="54900"/>
            </a:xfrm>
            <a:custGeom>
              <a:avLst/>
              <a:gdLst/>
              <a:ahLst/>
              <a:cxnLst/>
              <a:rect l="l" t="t" r="r" b="b"/>
              <a:pathLst>
                <a:path w="4002" h="2196" extrusionOk="0">
                  <a:moveTo>
                    <a:pt x="60" y="1"/>
                  </a:moveTo>
                  <a:lnTo>
                    <a:pt x="0" y="279"/>
                  </a:lnTo>
                  <a:cubicBezTo>
                    <a:pt x="407" y="378"/>
                    <a:pt x="815" y="508"/>
                    <a:pt x="1232" y="587"/>
                  </a:cubicBezTo>
                  <a:cubicBezTo>
                    <a:pt x="1440" y="636"/>
                    <a:pt x="1649" y="686"/>
                    <a:pt x="1857" y="726"/>
                  </a:cubicBezTo>
                  <a:lnTo>
                    <a:pt x="2483" y="815"/>
                  </a:lnTo>
                  <a:cubicBezTo>
                    <a:pt x="2582" y="835"/>
                    <a:pt x="2691" y="855"/>
                    <a:pt x="2790" y="865"/>
                  </a:cubicBezTo>
                  <a:lnTo>
                    <a:pt x="3108" y="875"/>
                  </a:lnTo>
                  <a:lnTo>
                    <a:pt x="3426" y="894"/>
                  </a:lnTo>
                  <a:lnTo>
                    <a:pt x="3555" y="905"/>
                  </a:lnTo>
                  <a:lnTo>
                    <a:pt x="3565" y="905"/>
                  </a:lnTo>
                  <a:cubicBezTo>
                    <a:pt x="3575" y="905"/>
                    <a:pt x="3575" y="914"/>
                    <a:pt x="3575" y="925"/>
                  </a:cubicBezTo>
                  <a:lnTo>
                    <a:pt x="3575" y="964"/>
                  </a:lnTo>
                  <a:cubicBezTo>
                    <a:pt x="3634" y="1381"/>
                    <a:pt x="3694" y="1788"/>
                    <a:pt x="3783" y="2196"/>
                  </a:cubicBezTo>
                  <a:lnTo>
                    <a:pt x="4001" y="2146"/>
                  </a:lnTo>
                  <a:cubicBezTo>
                    <a:pt x="3882" y="1759"/>
                    <a:pt x="3793" y="1351"/>
                    <a:pt x="3704" y="945"/>
                  </a:cubicBezTo>
                  <a:lnTo>
                    <a:pt x="3684" y="835"/>
                  </a:lnTo>
                  <a:cubicBezTo>
                    <a:pt x="3684" y="815"/>
                    <a:pt x="3684" y="795"/>
                    <a:pt x="3674" y="786"/>
                  </a:cubicBezTo>
                  <a:lnTo>
                    <a:pt x="3615" y="786"/>
                  </a:lnTo>
                  <a:lnTo>
                    <a:pt x="3426" y="775"/>
                  </a:lnTo>
                  <a:lnTo>
                    <a:pt x="3118" y="766"/>
                  </a:lnTo>
                  <a:lnTo>
                    <a:pt x="2800" y="755"/>
                  </a:lnTo>
                  <a:cubicBezTo>
                    <a:pt x="2701" y="755"/>
                    <a:pt x="2591" y="736"/>
                    <a:pt x="2492" y="716"/>
                  </a:cubicBezTo>
                  <a:lnTo>
                    <a:pt x="1867" y="607"/>
                  </a:lnTo>
                  <a:cubicBezTo>
                    <a:pt x="1668" y="567"/>
                    <a:pt x="1460" y="508"/>
                    <a:pt x="1251" y="448"/>
                  </a:cubicBezTo>
                  <a:cubicBezTo>
                    <a:pt x="844" y="329"/>
                    <a:pt x="457" y="160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4694950" y="4345550"/>
              <a:ext cx="97075" cy="60325"/>
            </a:xfrm>
            <a:custGeom>
              <a:avLst/>
              <a:gdLst/>
              <a:ahLst/>
              <a:cxnLst/>
              <a:rect l="l" t="t" r="r" b="b"/>
              <a:pathLst>
                <a:path w="3883" h="2413" extrusionOk="0">
                  <a:moveTo>
                    <a:pt x="3664" y="0"/>
                  </a:moveTo>
                  <a:cubicBezTo>
                    <a:pt x="3595" y="407"/>
                    <a:pt x="3565" y="824"/>
                    <a:pt x="3525" y="1241"/>
                  </a:cubicBezTo>
                  <a:lnTo>
                    <a:pt x="3525" y="1281"/>
                  </a:lnTo>
                  <a:lnTo>
                    <a:pt x="3525" y="1300"/>
                  </a:lnTo>
                  <a:lnTo>
                    <a:pt x="3505" y="1300"/>
                  </a:lnTo>
                  <a:lnTo>
                    <a:pt x="3377" y="1320"/>
                  </a:lnTo>
                  <a:lnTo>
                    <a:pt x="3068" y="1351"/>
                  </a:lnTo>
                  <a:lnTo>
                    <a:pt x="2751" y="1390"/>
                  </a:lnTo>
                  <a:cubicBezTo>
                    <a:pt x="2642" y="1400"/>
                    <a:pt x="2543" y="1430"/>
                    <a:pt x="2443" y="1450"/>
                  </a:cubicBezTo>
                  <a:lnTo>
                    <a:pt x="1817" y="1578"/>
                  </a:lnTo>
                  <a:cubicBezTo>
                    <a:pt x="1619" y="1638"/>
                    <a:pt x="1411" y="1688"/>
                    <a:pt x="1202" y="1748"/>
                  </a:cubicBezTo>
                  <a:cubicBezTo>
                    <a:pt x="795" y="1857"/>
                    <a:pt x="398" y="2006"/>
                    <a:pt x="1" y="2135"/>
                  </a:cubicBezTo>
                  <a:lnTo>
                    <a:pt x="80" y="2413"/>
                  </a:lnTo>
                  <a:cubicBezTo>
                    <a:pt x="457" y="2224"/>
                    <a:pt x="835" y="2035"/>
                    <a:pt x="1241" y="1896"/>
                  </a:cubicBezTo>
                  <a:cubicBezTo>
                    <a:pt x="1440" y="1827"/>
                    <a:pt x="1639" y="1748"/>
                    <a:pt x="1847" y="1688"/>
                  </a:cubicBezTo>
                  <a:lnTo>
                    <a:pt x="2453" y="1549"/>
                  </a:lnTo>
                  <a:cubicBezTo>
                    <a:pt x="2562" y="1529"/>
                    <a:pt x="2662" y="1499"/>
                    <a:pt x="2770" y="1490"/>
                  </a:cubicBezTo>
                  <a:lnTo>
                    <a:pt x="3079" y="1459"/>
                  </a:lnTo>
                  <a:lnTo>
                    <a:pt x="3386" y="1430"/>
                  </a:lnTo>
                  <a:lnTo>
                    <a:pt x="3575" y="1420"/>
                  </a:lnTo>
                  <a:lnTo>
                    <a:pt x="3635" y="1410"/>
                  </a:lnTo>
                  <a:cubicBezTo>
                    <a:pt x="3644" y="1400"/>
                    <a:pt x="3644" y="1380"/>
                    <a:pt x="3644" y="1360"/>
                  </a:cubicBezTo>
                  <a:lnTo>
                    <a:pt x="3655" y="1251"/>
                  </a:lnTo>
                  <a:cubicBezTo>
                    <a:pt x="3724" y="834"/>
                    <a:pt x="3783" y="427"/>
                    <a:pt x="3883" y="40"/>
                  </a:cubicBezTo>
                  <a:lnTo>
                    <a:pt x="366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4843400" y="4354725"/>
              <a:ext cx="10950" cy="116675"/>
            </a:xfrm>
            <a:custGeom>
              <a:avLst/>
              <a:gdLst/>
              <a:ahLst/>
              <a:cxnLst/>
              <a:rect l="l" t="t" r="r" b="b"/>
              <a:pathLst>
                <a:path w="438" h="4667" extrusionOk="0">
                  <a:moveTo>
                    <a:pt x="69" y="0"/>
                  </a:moveTo>
                  <a:lnTo>
                    <a:pt x="69" y="149"/>
                  </a:lnTo>
                  <a:cubicBezTo>
                    <a:pt x="60" y="199"/>
                    <a:pt x="69" y="238"/>
                    <a:pt x="60" y="288"/>
                  </a:cubicBezTo>
                  <a:cubicBezTo>
                    <a:pt x="60" y="288"/>
                    <a:pt x="49" y="358"/>
                    <a:pt x="49" y="437"/>
                  </a:cubicBezTo>
                  <a:cubicBezTo>
                    <a:pt x="40" y="507"/>
                    <a:pt x="40" y="576"/>
                    <a:pt x="40" y="576"/>
                  </a:cubicBezTo>
                  <a:cubicBezTo>
                    <a:pt x="30" y="775"/>
                    <a:pt x="10" y="964"/>
                    <a:pt x="10" y="1162"/>
                  </a:cubicBezTo>
                  <a:cubicBezTo>
                    <a:pt x="10" y="1361"/>
                    <a:pt x="0" y="1549"/>
                    <a:pt x="0" y="1748"/>
                  </a:cubicBezTo>
                  <a:lnTo>
                    <a:pt x="0" y="2334"/>
                  </a:lnTo>
                  <a:cubicBezTo>
                    <a:pt x="10" y="2532"/>
                    <a:pt x="20" y="2731"/>
                    <a:pt x="30" y="2919"/>
                  </a:cubicBezTo>
                  <a:cubicBezTo>
                    <a:pt x="40" y="3118"/>
                    <a:pt x="60" y="3316"/>
                    <a:pt x="69" y="3506"/>
                  </a:cubicBezTo>
                  <a:cubicBezTo>
                    <a:pt x="100" y="3892"/>
                    <a:pt x="149" y="4290"/>
                    <a:pt x="219" y="4667"/>
                  </a:cubicBezTo>
                  <a:lnTo>
                    <a:pt x="437" y="4618"/>
                  </a:lnTo>
                  <a:cubicBezTo>
                    <a:pt x="338" y="4250"/>
                    <a:pt x="268" y="3872"/>
                    <a:pt x="199" y="3495"/>
                  </a:cubicBezTo>
                  <a:cubicBezTo>
                    <a:pt x="179" y="3297"/>
                    <a:pt x="149" y="3108"/>
                    <a:pt x="129" y="2919"/>
                  </a:cubicBezTo>
                  <a:lnTo>
                    <a:pt x="100" y="2334"/>
                  </a:lnTo>
                  <a:lnTo>
                    <a:pt x="100" y="1748"/>
                  </a:lnTo>
                  <a:cubicBezTo>
                    <a:pt x="109" y="1559"/>
                    <a:pt x="129" y="1361"/>
                    <a:pt x="139" y="1172"/>
                  </a:cubicBezTo>
                  <a:cubicBezTo>
                    <a:pt x="159" y="973"/>
                    <a:pt x="199" y="785"/>
                    <a:pt x="219" y="596"/>
                  </a:cubicBezTo>
                  <a:lnTo>
                    <a:pt x="239" y="457"/>
                  </a:lnTo>
                  <a:cubicBezTo>
                    <a:pt x="248" y="388"/>
                    <a:pt x="268" y="318"/>
                    <a:pt x="268" y="318"/>
                  </a:cubicBezTo>
                  <a:cubicBezTo>
                    <a:pt x="278" y="269"/>
                    <a:pt x="278" y="219"/>
                    <a:pt x="288" y="169"/>
                  </a:cubicBezTo>
                  <a:lnTo>
                    <a:pt x="308" y="4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4865250" y="4357950"/>
              <a:ext cx="10675" cy="108750"/>
            </a:xfrm>
            <a:custGeom>
              <a:avLst/>
              <a:gdLst/>
              <a:ahLst/>
              <a:cxnLst/>
              <a:rect l="l" t="t" r="r" b="b"/>
              <a:pathLst>
                <a:path w="427" h="4350" extrusionOk="0">
                  <a:moveTo>
                    <a:pt x="69" y="1"/>
                  </a:moveTo>
                  <a:lnTo>
                    <a:pt x="60" y="149"/>
                  </a:lnTo>
                  <a:lnTo>
                    <a:pt x="60" y="279"/>
                  </a:lnTo>
                  <a:cubicBezTo>
                    <a:pt x="60" y="279"/>
                    <a:pt x="49" y="348"/>
                    <a:pt x="49" y="407"/>
                  </a:cubicBezTo>
                  <a:cubicBezTo>
                    <a:pt x="40" y="477"/>
                    <a:pt x="40" y="546"/>
                    <a:pt x="40" y="546"/>
                  </a:cubicBezTo>
                  <a:cubicBezTo>
                    <a:pt x="29" y="725"/>
                    <a:pt x="10" y="904"/>
                    <a:pt x="10" y="1093"/>
                  </a:cubicBezTo>
                  <a:cubicBezTo>
                    <a:pt x="10" y="1272"/>
                    <a:pt x="10" y="1450"/>
                    <a:pt x="0" y="1629"/>
                  </a:cubicBezTo>
                  <a:cubicBezTo>
                    <a:pt x="10" y="1817"/>
                    <a:pt x="10" y="1996"/>
                    <a:pt x="10" y="2185"/>
                  </a:cubicBezTo>
                  <a:cubicBezTo>
                    <a:pt x="20" y="2364"/>
                    <a:pt x="29" y="2542"/>
                    <a:pt x="29" y="2731"/>
                  </a:cubicBezTo>
                  <a:cubicBezTo>
                    <a:pt x="40" y="2909"/>
                    <a:pt x="60" y="3088"/>
                    <a:pt x="69" y="3277"/>
                  </a:cubicBezTo>
                  <a:cubicBezTo>
                    <a:pt x="99" y="3635"/>
                    <a:pt x="139" y="3992"/>
                    <a:pt x="199" y="4350"/>
                  </a:cubicBezTo>
                  <a:lnTo>
                    <a:pt x="427" y="4300"/>
                  </a:lnTo>
                  <a:cubicBezTo>
                    <a:pt x="327" y="3962"/>
                    <a:pt x="258" y="3615"/>
                    <a:pt x="199" y="3257"/>
                  </a:cubicBezTo>
                  <a:cubicBezTo>
                    <a:pt x="179" y="3079"/>
                    <a:pt x="149" y="2900"/>
                    <a:pt x="139" y="2721"/>
                  </a:cubicBezTo>
                  <a:lnTo>
                    <a:pt x="109" y="2175"/>
                  </a:lnTo>
                  <a:lnTo>
                    <a:pt x="109" y="1639"/>
                  </a:lnTo>
                  <a:cubicBezTo>
                    <a:pt x="119" y="1450"/>
                    <a:pt x="139" y="1272"/>
                    <a:pt x="149" y="1093"/>
                  </a:cubicBezTo>
                  <a:cubicBezTo>
                    <a:pt x="159" y="914"/>
                    <a:pt x="199" y="745"/>
                    <a:pt x="218" y="566"/>
                  </a:cubicBezTo>
                  <a:lnTo>
                    <a:pt x="238" y="427"/>
                  </a:lnTo>
                  <a:cubicBezTo>
                    <a:pt x="248" y="368"/>
                    <a:pt x="268" y="298"/>
                    <a:pt x="268" y="298"/>
                  </a:cubicBezTo>
                  <a:cubicBezTo>
                    <a:pt x="278" y="259"/>
                    <a:pt x="278" y="209"/>
                    <a:pt x="288" y="169"/>
                  </a:cubicBezTo>
                  <a:lnTo>
                    <a:pt x="307" y="40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4692975" y="4400875"/>
              <a:ext cx="6700" cy="34050"/>
            </a:xfrm>
            <a:custGeom>
              <a:avLst/>
              <a:gdLst/>
              <a:ahLst/>
              <a:cxnLst/>
              <a:rect l="l" t="t" r="r" b="b"/>
              <a:pathLst>
                <a:path w="268" h="1362" extrusionOk="0">
                  <a:moveTo>
                    <a:pt x="10" y="1"/>
                  </a:moveTo>
                  <a:cubicBezTo>
                    <a:pt x="10" y="71"/>
                    <a:pt x="0" y="130"/>
                    <a:pt x="10" y="190"/>
                  </a:cubicBezTo>
                  <a:lnTo>
                    <a:pt x="20" y="358"/>
                  </a:lnTo>
                  <a:cubicBezTo>
                    <a:pt x="30" y="468"/>
                    <a:pt x="49" y="577"/>
                    <a:pt x="49" y="686"/>
                  </a:cubicBezTo>
                  <a:cubicBezTo>
                    <a:pt x="60" y="786"/>
                    <a:pt x="60" y="895"/>
                    <a:pt x="49" y="994"/>
                  </a:cubicBezTo>
                  <a:cubicBezTo>
                    <a:pt x="49" y="1053"/>
                    <a:pt x="49" y="1113"/>
                    <a:pt x="40" y="1163"/>
                  </a:cubicBezTo>
                  <a:cubicBezTo>
                    <a:pt x="40" y="1223"/>
                    <a:pt x="40" y="1302"/>
                    <a:pt x="60" y="1362"/>
                  </a:cubicBezTo>
                  <a:lnTo>
                    <a:pt x="268" y="1242"/>
                  </a:lnTo>
                  <a:cubicBezTo>
                    <a:pt x="268" y="1203"/>
                    <a:pt x="239" y="1183"/>
                    <a:pt x="228" y="1133"/>
                  </a:cubicBezTo>
                  <a:cubicBezTo>
                    <a:pt x="208" y="1084"/>
                    <a:pt x="199" y="1044"/>
                    <a:pt x="188" y="994"/>
                  </a:cubicBezTo>
                  <a:cubicBezTo>
                    <a:pt x="169" y="885"/>
                    <a:pt x="159" y="786"/>
                    <a:pt x="159" y="676"/>
                  </a:cubicBezTo>
                  <a:cubicBezTo>
                    <a:pt x="149" y="567"/>
                    <a:pt x="149" y="468"/>
                    <a:pt x="159" y="369"/>
                  </a:cubicBezTo>
                  <a:cubicBezTo>
                    <a:pt x="169" y="319"/>
                    <a:pt x="179" y="269"/>
                    <a:pt x="199" y="219"/>
                  </a:cubicBezTo>
                  <a:cubicBezTo>
                    <a:pt x="208" y="180"/>
                    <a:pt x="228" y="140"/>
                    <a:pt x="248" y="111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4784325" y="4395175"/>
              <a:ext cx="47175" cy="37500"/>
            </a:xfrm>
            <a:custGeom>
              <a:avLst/>
              <a:gdLst/>
              <a:ahLst/>
              <a:cxnLst/>
              <a:rect l="l" t="t" r="r" b="b"/>
              <a:pathLst>
                <a:path w="1887" h="1500" extrusionOk="0">
                  <a:moveTo>
                    <a:pt x="1567" y="167"/>
                  </a:moveTo>
                  <a:cubicBezTo>
                    <a:pt x="1568" y="167"/>
                    <a:pt x="1569" y="168"/>
                    <a:pt x="1569" y="169"/>
                  </a:cubicBezTo>
                  <a:lnTo>
                    <a:pt x="1569" y="209"/>
                  </a:lnTo>
                  <a:lnTo>
                    <a:pt x="1569" y="308"/>
                  </a:lnTo>
                  <a:cubicBezTo>
                    <a:pt x="1569" y="614"/>
                    <a:pt x="1582" y="920"/>
                    <a:pt x="1629" y="1226"/>
                  </a:cubicBezTo>
                  <a:lnTo>
                    <a:pt x="1629" y="1226"/>
                  </a:lnTo>
                  <a:cubicBezTo>
                    <a:pt x="1510" y="1196"/>
                    <a:pt x="1390" y="1163"/>
                    <a:pt x="1271" y="1133"/>
                  </a:cubicBezTo>
                  <a:lnTo>
                    <a:pt x="963" y="1043"/>
                  </a:lnTo>
                  <a:lnTo>
                    <a:pt x="675" y="934"/>
                  </a:lnTo>
                  <a:lnTo>
                    <a:pt x="377" y="825"/>
                  </a:lnTo>
                  <a:lnTo>
                    <a:pt x="268" y="785"/>
                  </a:lnTo>
                  <a:lnTo>
                    <a:pt x="228" y="765"/>
                  </a:lnTo>
                  <a:lnTo>
                    <a:pt x="208" y="756"/>
                  </a:lnTo>
                  <a:lnTo>
                    <a:pt x="228" y="745"/>
                  </a:lnTo>
                  <a:cubicBezTo>
                    <a:pt x="248" y="725"/>
                    <a:pt x="268" y="706"/>
                    <a:pt x="298" y="696"/>
                  </a:cubicBezTo>
                  <a:lnTo>
                    <a:pt x="358" y="666"/>
                  </a:lnTo>
                  <a:cubicBezTo>
                    <a:pt x="377" y="656"/>
                    <a:pt x="397" y="646"/>
                    <a:pt x="427" y="636"/>
                  </a:cubicBezTo>
                  <a:cubicBezTo>
                    <a:pt x="516" y="586"/>
                    <a:pt x="625" y="557"/>
                    <a:pt x="725" y="517"/>
                  </a:cubicBezTo>
                  <a:cubicBezTo>
                    <a:pt x="933" y="447"/>
                    <a:pt x="1112" y="348"/>
                    <a:pt x="1300" y="269"/>
                  </a:cubicBezTo>
                  <a:lnTo>
                    <a:pt x="1539" y="180"/>
                  </a:lnTo>
                  <a:cubicBezTo>
                    <a:pt x="1547" y="180"/>
                    <a:pt x="1562" y="167"/>
                    <a:pt x="1567" y="167"/>
                  </a:cubicBezTo>
                  <a:close/>
                  <a:moveTo>
                    <a:pt x="1678" y="1"/>
                  </a:moveTo>
                  <a:lnTo>
                    <a:pt x="1648" y="11"/>
                  </a:lnTo>
                  <a:lnTo>
                    <a:pt x="1598" y="41"/>
                  </a:lnTo>
                  <a:lnTo>
                    <a:pt x="1261" y="180"/>
                  </a:lnTo>
                  <a:cubicBezTo>
                    <a:pt x="1072" y="259"/>
                    <a:pt x="874" y="358"/>
                    <a:pt x="685" y="428"/>
                  </a:cubicBezTo>
                  <a:cubicBezTo>
                    <a:pt x="586" y="467"/>
                    <a:pt x="486" y="497"/>
                    <a:pt x="387" y="537"/>
                  </a:cubicBezTo>
                  <a:cubicBezTo>
                    <a:pt x="358" y="547"/>
                    <a:pt x="338" y="557"/>
                    <a:pt x="308" y="577"/>
                  </a:cubicBezTo>
                  <a:lnTo>
                    <a:pt x="228" y="617"/>
                  </a:lnTo>
                  <a:cubicBezTo>
                    <a:pt x="159" y="656"/>
                    <a:pt x="99" y="696"/>
                    <a:pt x="40" y="736"/>
                  </a:cubicBezTo>
                  <a:lnTo>
                    <a:pt x="0" y="775"/>
                  </a:lnTo>
                  <a:cubicBezTo>
                    <a:pt x="10" y="785"/>
                    <a:pt x="30" y="795"/>
                    <a:pt x="49" y="795"/>
                  </a:cubicBezTo>
                  <a:lnTo>
                    <a:pt x="149" y="845"/>
                  </a:lnTo>
                  <a:lnTo>
                    <a:pt x="327" y="934"/>
                  </a:lnTo>
                  <a:lnTo>
                    <a:pt x="616" y="1063"/>
                  </a:lnTo>
                  <a:lnTo>
                    <a:pt x="903" y="1182"/>
                  </a:lnTo>
                  <a:lnTo>
                    <a:pt x="1201" y="1292"/>
                  </a:lnTo>
                  <a:cubicBezTo>
                    <a:pt x="1400" y="1361"/>
                    <a:pt x="1589" y="1431"/>
                    <a:pt x="1787" y="1500"/>
                  </a:cubicBezTo>
                  <a:cubicBezTo>
                    <a:pt x="1787" y="1500"/>
                    <a:pt x="1806" y="1454"/>
                    <a:pt x="1825" y="1398"/>
                  </a:cubicBezTo>
                  <a:lnTo>
                    <a:pt x="1825" y="1398"/>
                  </a:lnTo>
                  <a:lnTo>
                    <a:pt x="1887" y="1381"/>
                  </a:lnTo>
                  <a:cubicBezTo>
                    <a:pt x="1878" y="1352"/>
                    <a:pt x="1870" y="1323"/>
                    <a:pt x="1862" y="1295"/>
                  </a:cubicBezTo>
                  <a:lnTo>
                    <a:pt x="1862" y="1295"/>
                  </a:lnTo>
                  <a:cubicBezTo>
                    <a:pt x="1865" y="1286"/>
                    <a:pt x="1867" y="1281"/>
                    <a:pt x="1867" y="1281"/>
                  </a:cubicBezTo>
                  <a:cubicBezTo>
                    <a:pt x="1864" y="1281"/>
                    <a:pt x="1861" y="1280"/>
                    <a:pt x="1858" y="1280"/>
                  </a:cubicBezTo>
                  <a:lnTo>
                    <a:pt x="1858" y="1280"/>
                  </a:lnTo>
                  <a:cubicBezTo>
                    <a:pt x="1776" y="970"/>
                    <a:pt x="1726" y="639"/>
                    <a:pt x="1708" y="299"/>
                  </a:cubicBezTo>
                  <a:lnTo>
                    <a:pt x="1698" y="120"/>
                  </a:lnTo>
                  <a:cubicBezTo>
                    <a:pt x="1698" y="120"/>
                    <a:pt x="1698" y="90"/>
                    <a:pt x="1688" y="61"/>
                  </a:cubicBezTo>
                  <a:lnTo>
                    <a:pt x="1688" y="11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4715550" y="4260875"/>
              <a:ext cx="81200" cy="85675"/>
            </a:xfrm>
            <a:custGeom>
              <a:avLst/>
              <a:gdLst/>
              <a:ahLst/>
              <a:cxnLst/>
              <a:rect l="l" t="t" r="r" b="b"/>
              <a:pathLst>
                <a:path w="3248" h="3427" extrusionOk="0">
                  <a:moveTo>
                    <a:pt x="150" y="1"/>
                  </a:moveTo>
                  <a:lnTo>
                    <a:pt x="0" y="239"/>
                  </a:lnTo>
                  <a:cubicBezTo>
                    <a:pt x="338" y="488"/>
                    <a:pt x="676" y="746"/>
                    <a:pt x="1023" y="974"/>
                  </a:cubicBezTo>
                  <a:cubicBezTo>
                    <a:pt x="1202" y="1093"/>
                    <a:pt x="1381" y="1212"/>
                    <a:pt x="1560" y="1322"/>
                  </a:cubicBezTo>
                  <a:lnTo>
                    <a:pt x="2116" y="1640"/>
                  </a:lnTo>
                  <a:cubicBezTo>
                    <a:pt x="2205" y="1689"/>
                    <a:pt x="2294" y="1748"/>
                    <a:pt x="2394" y="1788"/>
                  </a:cubicBezTo>
                  <a:lnTo>
                    <a:pt x="2681" y="1918"/>
                  </a:lnTo>
                  <a:lnTo>
                    <a:pt x="2970" y="2046"/>
                  </a:lnTo>
                  <a:lnTo>
                    <a:pt x="3089" y="2106"/>
                  </a:lnTo>
                  <a:lnTo>
                    <a:pt x="3098" y="2116"/>
                  </a:lnTo>
                  <a:lnTo>
                    <a:pt x="3098" y="2126"/>
                  </a:lnTo>
                  <a:lnTo>
                    <a:pt x="3089" y="2165"/>
                  </a:lnTo>
                  <a:cubicBezTo>
                    <a:pt x="3029" y="2374"/>
                    <a:pt x="2989" y="2573"/>
                    <a:pt x="2950" y="2781"/>
                  </a:cubicBezTo>
                  <a:cubicBezTo>
                    <a:pt x="2900" y="2980"/>
                    <a:pt x="2860" y="3189"/>
                    <a:pt x="2840" y="3387"/>
                  </a:cubicBezTo>
                  <a:lnTo>
                    <a:pt x="3059" y="3427"/>
                  </a:lnTo>
                  <a:cubicBezTo>
                    <a:pt x="3069" y="3218"/>
                    <a:pt x="3098" y="3019"/>
                    <a:pt x="3118" y="2811"/>
                  </a:cubicBezTo>
                  <a:cubicBezTo>
                    <a:pt x="3148" y="2613"/>
                    <a:pt x="3168" y="2404"/>
                    <a:pt x="3217" y="2196"/>
                  </a:cubicBezTo>
                  <a:lnTo>
                    <a:pt x="3237" y="2086"/>
                  </a:lnTo>
                  <a:cubicBezTo>
                    <a:pt x="3237" y="2077"/>
                    <a:pt x="3248" y="2046"/>
                    <a:pt x="3237" y="2037"/>
                  </a:cubicBezTo>
                  <a:lnTo>
                    <a:pt x="3188" y="2017"/>
                  </a:lnTo>
                  <a:lnTo>
                    <a:pt x="3009" y="1938"/>
                  </a:lnTo>
                  <a:lnTo>
                    <a:pt x="2721" y="1818"/>
                  </a:lnTo>
                  <a:lnTo>
                    <a:pt x="2433" y="1699"/>
                  </a:lnTo>
                  <a:cubicBezTo>
                    <a:pt x="2334" y="1659"/>
                    <a:pt x="2255" y="1600"/>
                    <a:pt x="2155" y="1550"/>
                  </a:cubicBezTo>
                  <a:lnTo>
                    <a:pt x="1609" y="1223"/>
                  </a:lnTo>
                  <a:cubicBezTo>
                    <a:pt x="1440" y="1103"/>
                    <a:pt x="1271" y="974"/>
                    <a:pt x="1103" y="845"/>
                  </a:cubicBezTo>
                  <a:cubicBezTo>
                    <a:pt x="765" y="597"/>
                    <a:pt x="457" y="299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4727225" y="4214975"/>
              <a:ext cx="110225" cy="32800"/>
            </a:xfrm>
            <a:custGeom>
              <a:avLst/>
              <a:gdLst/>
              <a:ahLst/>
              <a:cxnLst/>
              <a:rect l="l" t="t" r="r" b="b"/>
              <a:pathLst>
                <a:path w="4409" h="1312" extrusionOk="0">
                  <a:moveTo>
                    <a:pt x="4210" y="0"/>
                  </a:moveTo>
                  <a:cubicBezTo>
                    <a:pt x="4111" y="179"/>
                    <a:pt x="4021" y="367"/>
                    <a:pt x="3922" y="546"/>
                  </a:cubicBezTo>
                  <a:cubicBezTo>
                    <a:pt x="3823" y="735"/>
                    <a:pt x="3734" y="923"/>
                    <a:pt x="3644" y="1113"/>
                  </a:cubicBezTo>
                  <a:lnTo>
                    <a:pt x="3624" y="1152"/>
                  </a:lnTo>
                  <a:cubicBezTo>
                    <a:pt x="3624" y="1152"/>
                    <a:pt x="3624" y="1162"/>
                    <a:pt x="3615" y="1162"/>
                  </a:cubicBezTo>
                  <a:lnTo>
                    <a:pt x="3604" y="1162"/>
                  </a:lnTo>
                  <a:lnTo>
                    <a:pt x="3476" y="1132"/>
                  </a:lnTo>
                  <a:lnTo>
                    <a:pt x="3167" y="1043"/>
                  </a:lnTo>
                  <a:lnTo>
                    <a:pt x="2860" y="963"/>
                  </a:lnTo>
                  <a:cubicBezTo>
                    <a:pt x="2761" y="934"/>
                    <a:pt x="2651" y="923"/>
                    <a:pt x="2552" y="904"/>
                  </a:cubicBezTo>
                  <a:cubicBezTo>
                    <a:pt x="2552" y="904"/>
                    <a:pt x="2393" y="884"/>
                    <a:pt x="2234" y="854"/>
                  </a:cubicBezTo>
                  <a:cubicBezTo>
                    <a:pt x="2086" y="834"/>
                    <a:pt x="1927" y="804"/>
                    <a:pt x="1927" y="804"/>
                  </a:cubicBezTo>
                  <a:cubicBezTo>
                    <a:pt x="1718" y="784"/>
                    <a:pt x="1499" y="765"/>
                    <a:pt x="1291" y="745"/>
                  </a:cubicBezTo>
                  <a:cubicBezTo>
                    <a:pt x="874" y="695"/>
                    <a:pt x="447" y="695"/>
                    <a:pt x="20" y="665"/>
                  </a:cubicBezTo>
                  <a:cubicBezTo>
                    <a:pt x="20" y="665"/>
                    <a:pt x="20" y="735"/>
                    <a:pt x="10" y="804"/>
                  </a:cubicBezTo>
                  <a:cubicBezTo>
                    <a:pt x="0" y="874"/>
                    <a:pt x="0" y="954"/>
                    <a:pt x="0" y="954"/>
                  </a:cubicBezTo>
                  <a:cubicBezTo>
                    <a:pt x="341" y="921"/>
                    <a:pt x="695" y="889"/>
                    <a:pt x="1040" y="889"/>
                  </a:cubicBezTo>
                  <a:cubicBezTo>
                    <a:pt x="1118" y="889"/>
                    <a:pt x="1195" y="890"/>
                    <a:pt x="1271" y="894"/>
                  </a:cubicBezTo>
                  <a:cubicBezTo>
                    <a:pt x="1490" y="894"/>
                    <a:pt x="1698" y="904"/>
                    <a:pt x="1907" y="923"/>
                  </a:cubicBezTo>
                  <a:lnTo>
                    <a:pt x="2532" y="1003"/>
                  </a:lnTo>
                  <a:cubicBezTo>
                    <a:pt x="2631" y="1023"/>
                    <a:pt x="2741" y="1033"/>
                    <a:pt x="2840" y="1062"/>
                  </a:cubicBezTo>
                  <a:lnTo>
                    <a:pt x="3138" y="1152"/>
                  </a:lnTo>
                  <a:lnTo>
                    <a:pt x="3445" y="1241"/>
                  </a:lnTo>
                  <a:lnTo>
                    <a:pt x="3624" y="1291"/>
                  </a:lnTo>
                  <a:lnTo>
                    <a:pt x="3684" y="1311"/>
                  </a:lnTo>
                  <a:cubicBezTo>
                    <a:pt x="3694" y="1311"/>
                    <a:pt x="3704" y="1281"/>
                    <a:pt x="3714" y="1261"/>
                  </a:cubicBezTo>
                  <a:lnTo>
                    <a:pt x="3763" y="1162"/>
                  </a:lnTo>
                  <a:cubicBezTo>
                    <a:pt x="3862" y="983"/>
                    <a:pt x="3962" y="804"/>
                    <a:pt x="4071" y="636"/>
                  </a:cubicBezTo>
                  <a:cubicBezTo>
                    <a:pt x="4191" y="457"/>
                    <a:pt x="4290" y="278"/>
                    <a:pt x="4409" y="120"/>
                  </a:cubicBezTo>
                  <a:lnTo>
                    <a:pt x="42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4845375" y="4244750"/>
              <a:ext cx="43725" cy="110750"/>
            </a:xfrm>
            <a:custGeom>
              <a:avLst/>
              <a:gdLst/>
              <a:ahLst/>
              <a:cxnLst/>
              <a:rect l="l" t="t" r="r" b="b"/>
              <a:pathLst>
                <a:path w="1749" h="4430" extrusionOk="0">
                  <a:moveTo>
                    <a:pt x="1539" y="1"/>
                  </a:moveTo>
                  <a:cubicBezTo>
                    <a:pt x="1539" y="1"/>
                    <a:pt x="1530" y="41"/>
                    <a:pt x="1510" y="70"/>
                  </a:cubicBezTo>
                  <a:cubicBezTo>
                    <a:pt x="1490" y="110"/>
                    <a:pt x="1480" y="140"/>
                    <a:pt x="1480" y="140"/>
                  </a:cubicBezTo>
                  <a:cubicBezTo>
                    <a:pt x="1470" y="189"/>
                    <a:pt x="1450" y="229"/>
                    <a:pt x="1430" y="279"/>
                  </a:cubicBezTo>
                  <a:lnTo>
                    <a:pt x="1301" y="537"/>
                  </a:lnTo>
                  <a:cubicBezTo>
                    <a:pt x="1212" y="706"/>
                    <a:pt x="1152" y="895"/>
                    <a:pt x="1063" y="1063"/>
                  </a:cubicBezTo>
                  <a:cubicBezTo>
                    <a:pt x="983" y="1242"/>
                    <a:pt x="924" y="1431"/>
                    <a:pt x="844" y="1609"/>
                  </a:cubicBezTo>
                  <a:cubicBezTo>
                    <a:pt x="765" y="1788"/>
                    <a:pt x="705" y="1976"/>
                    <a:pt x="636" y="2155"/>
                  </a:cubicBezTo>
                  <a:cubicBezTo>
                    <a:pt x="566" y="2334"/>
                    <a:pt x="507" y="2523"/>
                    <a:pt x="447" y="2711"/>
                  </a:cubicBezTo>
                  <a:lnTo>
                    <a:pt x="358" y="2989"/>
                  </a:lnTo>
                  <a:lnTo>
                    <a:pt x="279" y="3267"/>
                  </a:lnTo>
                  <a:lnTo>
                    <a:pt x="199" y="3545"/>
                  </a:lnTo>
                  <a:lnTo>
                    <a:pt x="129" y="3834"/>
                  </a:lnTo>
                  <a:cubicBezTo>
                    <a:pt x="80" y="4022"/>
                    <a:pt x="30" y="4211"/>
                    <a:pt x="1" y="4399"/>
                  </a:cubicBezTo>
                  <a:lnTo>
                    <a:pt x="219" y="4429"/>
                  </a:lnTo>
                  <a:cubicBezTo>
                    <a:pt x="239" y="4240"/>
                    <a:pt x="268" y="4052"/>
                    <a:pt x="299" y="3863"/>
                  </a:cubicBezTo>
                  <a:lnTo>
                    <a:pt x="348" y="3585"/>
                  </a:lnTo>
                  <a:lnTo>
                    <a:pt x="407" y="3297"/>
                  </a:lnTo>
                  <a:lnTo>
                    <a:pt x="467" y="3019"/>
                  </a:lnTo>
                  <a:cubicBezTo>
                    <a:pt x="497" y="2930"/>
                    <a:pt x="527" y="2830"/>
                    <a:pt x="546" y="2741"/>
                  </a:cubicBezTo>
                  <a:cubicBezTo>
                    <a:pt x="606" y="2552"/>
                    <a:pt x="656" y="2374"/>
                    <a:pt x="725" y="2185"/>
                  </a:cubicBezTo>
                  <a:cubicBezTo>
                    <a:pt x="795" y="2007"/>
                    <a:pt x="864" y="1828"/>
                    <a:pt x="944" y="1649"/>
                  </a:cubicBezTo>
                  <a:cubicBezTo>
                    <a:pt x="1023" y="1470"/>
                    <a:pt x="1093" y="1292"/>
                    <a:pt x="1192" y="1123"/>
                  </a:cubicBezTo>
                  <a:cubicBezTo>
                    <a:pt x="1281" y="954"/>
                    <a:pt x="1361" y="775"/>
                    <a:pt x="1460" y="617"/>
                  </a:cubicBezTo>
                  <a:lnTo>
                    <a:pt x="1609" y="368"/>
                  </a:lnTo>
                  <a:cubicBezTo>
                    <a:pt x="1639" y="328"/>
                    <a:pt x="1658" y="288"/>
                    <a:pt x="1678" y="239"/>
                  </a:cubicBezTo>
                  <a:lnTo>
                    <a:pt x="1748" y="130"/>
                  </a:lnTo>
                  <a:lnTo>
                    <a:pt x="15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4866975" y="4255925"/>
              <a:ext cx="41225" cy="103050"/>
            </a:xfrm>
            <a:custGeom>
              <a:avLst/>
              <a:gdLst/>
              <a:ahLst/>
              <a:cxnLst/>
              <a:rect l="l" t="t" r="r" b="b"/>
              <a:pathLst>
                <a:path w="1649" h="4122" extrusionOk="0">
                  <a:moveTo>
                    <a:pt x="1440" y="0"/>
                  </a:moveTo>
                  <a:cubicBezTo>
                    <a:pt x="1440" y="0"/>
                    <a:pt x="1430" y="31"/>
                    <a:pt x="1410" y="60"/>
                  </a:cubicBezTo>
                  <a:cubicBezTo>
                    <a:pt x="1401" y="100"/>
                    <a:pt x="1381" y="130"/>
                    <a:pt x="1381" y="130"/>
                  </a:cubicBezTo>
                  <a:cubicBezTo>
                    <a:pt x="1370" y="170"/>
                    <a:pt x="1361" y="209"/>
                    <a:pt x="1341" y="249"/>
                  </a:cubicBezTo>
                  <a:lnTo>
                    <a:pt x="1222" y="497"/>
                  </a:lnTo>
                  <a:cubicBezTo>
                    <a:pt x="1142" y="656"/>
                    <a:pt x="1072" y="825"/>
                    <a:pt x="1003" y="993"/>
                  </a:cubicBezTo>
                  <a:cubicBezTo>
                    <a:pt x="924" y="1152"/>
                    <a:pt x="864" y="1331"/>
                    <a:pt x="794" y="1490"/>
                  </a:cubicBezTo>
                  <a:cubicBezTo>
                    <a:pt x="725" y="1659"/>
                    <a:pt x="666" y="1838"/>
                    <a:pt x="606" y="2006"/>
                  </a:cubicBezTo>
                  <a:cubicBezTo>
                    <a:pt x="536" y="2175"/>
                    <a:pt x="487" y="2344"/>
                    <a:pt x="427" y="2522"/>
                  </a:cubicBezTo>
                  <a:lnTo>
                    <a:pt x="348" y="2781"/>
                  </a:lnTo>
                  <a:lnTo>
                    <a:pt x="269" y="3039"/>
                  </a:lnTo>
                  <a:lnTo>
                    <a:pt x="189" y="3297"/>
                  </a:lnTo>
                  <a:lnTo>
                    <a:pt x="130" y="3555"/>
                  </a:lnTo>
                  <a:cubicBezTo>
                    <a:pt x="80" y="3734"/>
                    <a:pt x="30" y="3912"/>
                    <a:pt x="0" y="4091"/>
                  </a:cubicBezTo>
                  <a:lnTo>
                    <a:pt x="229" y="4121"/>
                  </a:lnTo>
                  <a:cubicBezTo>
                    <a:pt x="238" y="3943"/>
                    <a:pt x="269" y="3773"/>
                    <a:pt x="298" y="3595"/>
                  </a:cubicBezTo>
                  <a:lnTo>
                    <a:pt x="338" y="3337"/>
                  </a:lnTo>
                  <a:lnTo>
                    <a:pt x="397" y="3069"/>
                  </a:lnTo>
                  <a:lnTo>
                    <a:pt x="457" y="2811"/>
                  </a:lnTo>
                  <a:cubicBezTo>
                    <a:pt x="477" y="2721"/>
                    <a:pt x="507" y="2632"/>
                    <a:pt x="527" y="2553"/>
                  </a:cubicBezTo>
                  <a:cubicBezTo>
                    <a:pt x="576" y="2374"/>
                    <a:pt x="626" y="2205"/>
                    <a:pt x="695" y="2036"/>
                  </a:cubicBezTo>
                  <a:cubicBezTo>
                    <a:pt x="755" y="1867"/>
                    <a:pt x="814" y="1699"/>
                    <a:pt x="894" y="1529"/>
                  </a:cubicBezTo>
                  <a:cubicBezTo>
                    <a:pt x="973" y="1371"/>
                    <a:pt x="1033" y="1202"/>
                    <a:pt x="1122" y="1043"/>
                  </a:cubicBezTo>
                  <a:cubicBezTo>
                    <a:pt x="1211" y="894"/>
                    <a:pt x="1281" y="726"/>
                    <a:pt x="1381" y="576"/>
                  </a:cubicBezTo>
                  <a:lnTo>
                    <a:pt x="1520" y="348"/>
                  </a:lnTo>
                  <a:cubicBezTo>
                    <a:pt x="1540" y="309"/>
                    <a:pt x="1559" y="269"/>
                    <a:pt x="1589" y="229"/>
                  </a:cubicBezTo>
                  <a:lnTo>
                    <a:pt x="1648" y="120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4714550" y="4232850"/>
              <a:ext cx="15425" cy="32300"/>
            </a:xfrm>
            <a:custGeom>
              <a:avLst/>
              <a:gdLst/>
              <a:ahLst/>
              <a:cxnLst/>
              <a:rect l="l" t="t" r="r" b="b"/>
              <a:pathLst>
                <a:path w="617" h="1292" extrusionOk="0">
                  <a:moveTo>
                    <a:pt x="448" y="0"/>
                  </a:moveTo>
                  <a:cubicBezTo>
                    <a:pt x="418" y="60"/>
                    <a:pt x="388" y="119"/>
                    <a:pt x="368" y="179"/>
                  </a:cubicBezTo>
                  <a:lnTo>
                    <a:pt x="318" y="347"/>
                  </a:lnTo>
                  <a:cubicBezTo>
                    <a:pt x="299" y="447"/>
                    <a:pt x="269" y="556"/>
                    <a:pt x="239" y="656"/>
                  </a:cubicBezTo>
                  <a:cubicBezTo>
                    <a:pt x="210" y="755"/>
                    <a:pt x="160" y="854"/>
                    <a:pt x="110" y="943"/>
                  </a:cubicBezTo>
                  <a:cubicBezTo>
                    <a:pt x="90" y="993"/>
                    <a:pt x="71" y="1053"/>
                    <a:pt x="51" y="1102"/>
                  </a:cubicBezTo>
                  <a:cubicBezTo>
                    <a:pt x="31" y="1162"/>
                    <a:pt x="1" y="1232"/>
                    <a:pt x="1" y="1291"/>
                  </a:cubicBezTo>
                  <a:lnTo>
                    <a:pt x="239" y="1251"/>
                  </a:lnTo>
                  <a:cubicBezTo>
                    <a:pt x="249" y="1221"/>
                    <a:pt x="229" y="1182"/>
                    <a:pt x="229" y="1142"/>
                  </a:cubicBezTo>
                  <a:cubicBezTo>
                    <a:pt x="239" y="1093"/>
                    <a:pt x="239" y="1043"/>
                    <a:pt x="249" y="993"/>
                  </a:cubicBezTo>
                  <a:cubicBezTo>
                    <a:pt x="269" y="894"/>
                    <a:pt x="299" y="784"/>
                    <a:pt x="338" y="685"/>
                  </a:cubicBezTo>
                  <a:cubicBezTo>
                    <a:pt x="368" y="586"/>
                    <a:pt x="408" y="486"/>
                    <a:pt x="457" y="398"/>
                  </a:cubicBezTo>
                  <a:cubicBezTo>
                    <a:pt x="477" y="347"/>
                    <a:pt x="507" y="308"/>
                    <a:pt x="537" y="268"/>
                  </a:cubicBezTo>
                  <a:cubicBezTo>
                    <a:pt x="557" y="239"/>
                    <a:pt x="596" y="208"/>
                    <a:pt x="616" y="189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4805675" y="4275775"/>
              <a:ext cx="46425" cy="35775"/>
            </a:xfrm>
            <a:custGeom>
              <a:avLst/>
              <a:gdLst/>
              <a:ahLst/>
              <a:cxnLst/>
              <a:rect l="l" t="t" r="r" b="b"/>
              <a:pathLst>
                <a:path w="1857" h="1431" extrusionOk="0">
                  <a:moveTo>
                    <a:pt x="1648" y="110"/>
                  </a:moveTo>
                  <a:cubicBezTo>
                    <a:pt x="1653" y="115"/>
                    <a:pt x="1663" y="115"/>
                    <a:pt x="1672" y="115"/>
                  </a:cubicBezTo>
                  <a:cubicBezTo>
                    <a:pt x="1680" y="115"/>
                    <a:pt x="1688" y="115"/>
                    <a:pt x="1688" y="120"/>
                  </a:cubicBezTo>
                  <a:lnTo>
                    <a:pt x="1668" y="150"/>
                  </a:lnTo>
                  <a:lnTo>
                    <a:pt x="1628" y="239"/>
                  </a:lnTo>
                  <a:cubicBezTo>
                    <a:pt x="1523" y="531"/>
                    <a:pt x="1418" y="823"/>
                    <a:pt x="1355" y="1125"/>
                  </a:cubicBezTo>
                  <a:lnTo>
                    <a:pt x="1355" y="1125"/>
                  </a:lnTo>
                  <a:cubicBezTo>
                    <a:pt x="1252" y="1052"/>
                    <a:pt x="1150" y="978"/>
                    <a:pt x="1053" y="905"/>
                  </a:cubicBezTo>
                  <a:lnTo>
                    <a:pt x="794" y="716"/>
                  </a:lnTo>
                  <a:lnTo>
                    <a:pt x="566" y="507"/>
                  </a:lnTo>
                  <a:lnTo>
                    <a:pt x="338" y="299"/>
                  </a:lnTo>
                  <a:lnTo>
                    <a:pt x="248" y="219"/>
                  </a:lnTo>
                  <a:lnTo>
                    <a:pt x="218" y="190"/>
                  </a:lnTo>
                  <a:lnTo>
                    <a:pt x="199" y="170"/>
                  </a:lnTo>
                  <a:lnTo>
                    <a:pt x="218" y="170"/>
                  </a:lnTo>
                  <a:cubicBezTo>
                    <a:pt x="248" y="150"/>
                    <a:pt x="278" y="150"/>
                    <a:pt x="307" y="140"/>
                  </a:cubicBezTo>
                  <a:lnTo>
                    <a:pt x="367" y="140"/>
                  </a:lnTo>
                  <a:cubicBezTo>
                    <a:pt x="397" y="130"/>
                    <a:pt x="417" y="130"/>
                    <a:pt x="446" y="130"/>
                  </a:cubicBezTo>
                  <a:cubicBezTo>
                    <a:pt x="546" y="130"/>
                    <a:pt x="655" y="130"/>
                    <a:pt x="764" y="140"/>
                  </a:cubicBezTo>
                  <a:cubicBezTo>
                    <a:pt x="983" y="140"/>
                    <a:pt x="1181" y="120"/>
                    <a:pt x="1390" y="120"/>
                  </a:cubicBezTo>
                  <a:lnTo>
                    <a:pt x="1648" y="110"/>
                  </a:lnTo>
                  <a:close/>
                  <a:moveTo>
                    <a:pt x="1757" y="1"/>
                  </a:moveTo>
                  <a:lnTo>
                    <a:pt x="1390" y="21"/>
                  </a:lnTo>
                  <a:cubicBezTo>
                    <a:pt x="1181" y="21"/>
                    <a:pt x="963" y="40"/>
                    <a:pt x="764" y="40"/>
                  </a:cubicBezTo>
                  <a:cubicBezTo>
                    <a:pt x="655" y="40"/>
                    <a:pt x="546" y="31"/>
                    <a:pt x="446" y="31"/>
                  </a:cubicBezTo>
                  <a:cubicBezTo>
                    <a:pt x="417" y="31"/>
                    <a:pt x="387" y="31"/>
                    <a:pt x="357" y="40"/>
                  </a:cubicBezTo>
                  <a:lnTo>
                    <a:pt x="268" y="40"/>
                  </a:lnTo>
                  <a:cubicBezTo>
                    <a:pt x="199" y="60"/>
                    <a:pt x="119" y="71"/>
                    <a:pt x="49" y="100"/>
                  </a:cubicBezTo>
                  <a:lnTo>
                    <a:pt x="0" y="110"/>
                  </a:lnTo>
                  <a:cubicBezTo>
                    <a:pt x="10" y="130"/>
                    <a:pt x="20" y="140"/>
                    <a:pt x="40" y="150"/>
                  </a:cubicBezTo>
                  <a:lnTo>
                    <a:pt x="109" y="229"/>
                  </a:lnTo>
                  <a:lnTo>
                    <a:pt x="248" y="378"/>
                  </a:lnTo>
                  <a:lnTo>
                    <a:pt x="466" y="596"/>
                  </a:lnTo>
                  <a:lnTo>
                    <a:pt x="695" y="825"/>
                  </a:lnTo>
                  <a:lnTo>
                    <a:pt x="933" y="1033"/>
                  </a:lnTo>
                  <a:cubicBezTo>
                    <a:pt x="1092" y="1172"/>
                    <a:pt x="1251" y="1302"/>
                    <a:pt x="1410" y="1430"/>
                  </a:cubicBezTo>
                  <a:lnTo>
                    <a:pt x="1475" y="1352"/>
                  </a:lnTo>
                  <a:lnTo>
                    <a:pt x="1475" y="1352"/>
                  </a:lnTo>
                  <a:lnTo>
                    <a:pt x="1549" y="1361"/>
                  </a:lnTo>
                  <a:cubicBezTo>
                    <a:pt x="1558" y="1004"/>
                    <a:pt x="1648" y="646"/>
                    <a:pt x="1757" y="289"/>
                  </a:cubicBezTo>
                  <a:lnTo>
                    <a:pt x="1817" y="110"/>
                  </a:lnTo>
                  <a:lnTo>
                    <a:pt x="1856" y="21"/>
                  </a:lnTo>
                  <a:lnTo>
                    <a:pt x="18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4794975" y="4111950"/>
              <a:ext cx="59375" cy="106025"/>
            </a:xfrm>
            <a:custGeom>
              <a:avLst/>
              <a:gdLst/>
              <a:ahLst/>
              <a:cxnLst/>
              <a:rect l="l" t="t" r="r" b="b"/>
              <a:pathLst>
                <a:path w="2375" h="4241" extrusionOk="0">
                  <a:moveTo>
                    <a:pt x="229" y="0"/>
                  </a:moveTo>
                  <a:lnTo>
                    <a:pt x="1" y="159"/>
                  </a:lnTo>
                  <a:cubicBezTo>
                    <a:pt x="229" y="507"/>
                    <a:pt x="448" y="874"/>
                    <a:pt x="696" y="1222"/>
                  </a:cubicBezTo>
                  <a:cubicBezTo>
                    <a:pt x="815" y="1401"/>
                    <a:pt x="944" y="1569"/>
                    <a:pt x="1063" y="1738"/>
                  </a:cubicBezTo>
                  <a:lnTo>
                    <a:pt x="1461" y="2235"/>
                  </a:lnTo>
                  <a:cubicBezTo>
                    <a:pt x="1530" y="2314"/>
                    <a:pt x="1600" y="2403"/>
                    <a:pt x="1669" y="2473"/>
                  </a:cubicBezTo>
                  <a:lnTo>
                    <a:pt x="1887" y="2701"/>
                  </a:lnTo>
                  <a:lnTo>
                    <a:pt x="2116" y="2930"/>
                  </a:lnTo>
                  <a:lnTo>
                    <a:pt x="2205" y="3019"/>
                  </a:lnTo>
                  <a:lnTo>
                    <a:pt x="2215" y="3029"/>
                  </a:lnTo>
                  <a:cubicBezTo>
                    <a:pt x="2215" y="3029"/>
                    <a:pt x="2205" y="3039"/>
                    <a:pt x="2205" y="3049"/>
                  </a:cubicBezTo>
                  <a:lnTo>
                    <a:pt x="2176" y="3079"/>
                  </a:lnTo>
                  <a:cubicBezTo>
                    <a:pt x="2066" y="3257"/>
                    <a:pt x="1947" y="3426"/>
                    <a:pt x="1828" y="3595"/>
                  </a:cubicBezTo>
                  <a:cubicBezTo>
                    <a:pt x="1719" y="3774"/>
                    <a:pt x="1609" y="3952"/>
                    <a:pt x="1500" y="4121"/>
                  </a:cubicBezTo>
                  <a:lnTo>
                    <a:pt x="1699" y="4241"/>
                  </a:lnTo>
                  <a:cubicBezTo>
                    <a:pt x="1788" y="4052"/>
                    <a:pt x="1887" y="3873"/>
                    <a:pt x="1977" y="3694"/>
                  </a:cubicBezTo>
                  <a:cubicBezTo>
                    <a:pt x="2086" y="3515"/>
                    <a:pt x="2185" y="3337"/>
                    <a:pt x="2284" y="3158"/>
                  </a:cubicBezTo>
                  <a:cubicBezTo>
                    <a:pt x="2284" y="3158"/>
                    <a:pt x="2304" y="3129"/>
                    <a:pt x="2315" y="3109"/>
                  </a:cubicBezTo>
                  <a:cubicBezTo>
                    <a:pt x="2334" y="3079"/>
                    <a:pt x="2344" y="3059"/>
                    <a:pt x="2344" y="3059"/>
                  </a:cubicBezTo>
                  <a:cubicBezTo>
                    <a:pt x="2354" y="3039"/>
                    <a:pt x="2374" y="3029"/>
                    <a:pt x="2374" y="3009"/>
                  </a:cubicBezTo>
                  <a:lnTo>
                    <a:pt x="2324" y="2970"/>
                  </a:lnTo>
                  <a:lnTo>
                    <a:pt x="2195" y="2840"/>
                  </a:lnTo>
                  <a:lnTo>
                    <a:pt x="1967" y="2622"/>
                  </a:lnTo>
                  <a:lnTo>
                    <a:pt x="1748" y="2403"/>
                  </a:lnTo>
                  <a:cubicBezTo>
                    <a:pt x="1669" y="2334"/>
                    <a:pt x="1609" y="2244"/>
                    <a:pt x="1540" y="2165"/>
                  </a:cubicBezTo>
                  <a:lnTo>
                    <a:pt x="1152" y="1669"/>
                  </a:lnTo>
                  <a:cubicBezTo>
                    <a:pt x="1033" y="1490"/>
                    <a:pt x="924" y="1311"/>
                    <a:pt x="815" y="1132"/>
                  </a:cubicBezTo>
                  <a:cubicBezTo>
                    <a:pt x="587" y="775"/>
                    <a:pt x="408" y="388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4816100" y="4087625"/>
              <a:ext cx="110225" cy="48000"/>
            </a:xfrm>
            <a:custGeom>
              <a:avLst/>
              <a:gdLst/>
              <a:ahLst/>
              <a:cxnLst/>
              <a:rect l="l" t="t" r="r" b="b"/>
              <a:pathLst>
                <a:path w="4409" h="1920" extrusionOk="0">
                  <a:moveTo>
                    <a:pt x="119" y="0"/>
                  </a:moveTo>
                  <a:lnTo>
                    <a:pt x="0" y="259"/>
                  </a:lnTo>
                  <a:cubicBezTo>
                    <a:pt x="407" y="378"/>
                    <a:pt x="814" y="497"/>
                    <a:pt x="1201" y="666"/>
                  </a:cubicBezTo>
                  <a:cubicBezTo>
                    <a:pt x="1400" y="746"/>
                    <a:pt x="1598" y="825"/>
                    <a:pt x="1787" y="924"/>
                  </a:cubicBezTo>
                  <a:lnTo>
                    <a:pt x="2333" y="1232"/>
                  </a:lnTo>
                  <a:cubicBezTo>
                    <a:pt x="2423" y="1282"/>
                    <a:pt x="2522" y="1331"/>
                    <a:pt x="2601" y="1391"/>
                  </a:cubicBezTo>
                  <a:lnTo>
                    <a:pt x="2860" y="1580"/>
                  </a:lnTo>
                  <a:lnTo>
                    <a:pt x="3098" y="1768"/>
                  </a:lnTo>
                  <a:lnTo>
                    <a:pt x="3246" y="1887"/>
                  </a:lnTo>
                  <a:lnTo>
                    <a:pt x="3297" y="1917"/>
                  </a:lnTo>
                  <a:cubicBezTo>
                    <a:pt x="3299" y="1918"/>
                    <a:pt x="3302" y="1919"/>
                    <a:pt x="3304" y="1919"/>
                  </a:cubicBezTo>
                  <a:cubicBezTo>
                    <a:pt x="3319" y="1919"/>
                    <a:pt x="3329" y="1896"/>
                    <a:pt x="3346" y="1887"/>
                  </a:cubicBezTo>
                  <a:lnTo>
                    <a:pt x="3425" y="1818"/>
                  </a:lnTo>
                  <a:cubicBezTo>
                    <a:pt x="3584" y="1688"/>
                    <a:pt x="3753" y="1560"/>
                    <a:pt x="3912" y="1430"/>
                  </a:cubicBezTo>
                  <a:cubicBezTo>
                    <a:pt x="4081" y="1311"/>
                    <a:pt x="4239" y="1192"/>
                    <a:pt x="4409" y="1073"/>
                  </a:cubicBezTo>
                  <a:lnTo>
                    <a:pt x="4270" y="894"/>
                  </a:lnTo>
                  <a:cubicBezTo>
                    <a:pt x="4111" y="1033"/>
                    <a:pt x="3952" y="1163"/>
                    <a:pt x="3793" y="1302"/>
                  </a:cubicBezTo>
                  <a:cubicBezTo>
                    <a:pt x="3644" y="1441"/>
                    <a:pt x="3495" y="1580"/>
                    <a:pt x="3336" y="1719"/>
                  </a:cubicBezTo>
                  <a:lnTo>
                    <a:pt x="3306" y="1748"/>
                  </a:lnTo>
                  <a:cubicBezTo>
                    <a:pt x="3306" y="1758"/>
                    <a:pt x="3297" y="1768"/>
                    <a:pt x="3297" y="1768"/>
                  </a:cubicBezTo>
                  <a:lnTo>
                    <a:pt x="3277" y="1758"/>
                  </a:lnTo>
                  <a:lnTo>
                    <a:pt x="3177" y="1679"/>
                  </a:lnTo>
                  <a:lnTo>
                    <a:pt x="2919" y="1490"/>
                  </a:lnTo>
                  <a:lnTo>
                    <a:pt x="2661" y="1311"/>
                  </a:lnTo>
                  <a:cubicBezTo>
                    <a:pt x="2582" y="1242"/>
                    <a:pt x="2482" y="1202"/>
                    <a:pt x="2393" y="1143"/>
                  </a:cubicBezTo>
                  <a:lnTo>
                    <a:pt x="1847" y="825"/>
                  </a:lnTo>
                  <a:cubicBezTo>
                    <a:pt x="1658" y="726"/>
                    <a:pt x="1470" y="626"/>
                    <a:pt x="1281" y="537"/>
                  </a:cubicBezTo>
                  <a:cubicBezTo>
                    <a:pt x="903" y="338"/>
                    <a:pt x="506" y="179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4884100" y="4156400"/>
              <a:ext cx="79700" cy="91375"/>
            </a:xfrm>
            <a:custGeom>
              <a:avLst/>
              <a:gdLst/>
              <a:ahLst/>
              <a:cxnLst/>
              <a:rect l="l" t="t" r="r" b="b"/>
              <a:pathLst>
                <a:path w="3188" h="3655" extrusionOk="0">
                  <a:moveTo>
                    <a:pt x="3039" y="0"/>
                  </a:moveTo>
                  <a:lnTo>
                    <a:pt x="2929" y="109"/>
                  </a:lnTo>
                  <a:cubicBezTo>
                    <a:pt x="2900" y="139"/>
                    <a:pt x="2870" y="179"/>
                    <a:pt x="2830" y="208"/>
                  </a:cubicBezTo>
                  <a:lnTo>
                    <a:pt x="2731" y="308"/>
                  </a:lnTo>
                  <a:cubicBezTo>
                    <a:pt x="2671" y="358"/>
                    <a:pt x="2622" y="407"/>
                    <a:pt x="2622" y="407"/>
                  </a:cubicBezTo>
                  <a:cubicBezTo>
                    <a:pt x="2483" y="546"/>
                    <a:pt x="2344" y="675"/>
                    <a:pt x="2205" y="814"/>
                  </a:cubicBezTo>
                  <a:cubicBezTo>
                    <a:pt x="2075" y="963"/>
                    <a:pt x="1936" y="1102"/>
                    <a:pt x="1797" y="1241"/>
                  </a:cubicBezTo>
                  <a:cubicBezTo>
                    <a:pt x="1678" y="1390"/>
                    <a:pt x="1539" y="1539"/>
                    <a:pt x="1411" y="1678"/>
                  </a:cubicBezTo>
                  <a:lnTo>
                    <a:pt x="1033" y="2125"/>
                  </a:lnTo>
                  <a:lnTo>
                    <a:pt x="676" y="2591"/>
                  </a:lnTo>
                  <a:cubicBezTo>
                    <a:pt x="557" y="2741"/>
                    <a:pt x="437" y="2899"/>
                    <a:pt x="328" y="3058"/>
                  </a:cubicBezTo>
                  <a:cubicBezTo>
                    <a:pt x="209" y="3217"/>
                    <a:pt x="109" y="3386"/>
                    <a:pt x="1" y="3544"/>
                  </a:cubicBezTo>
                  <a:lnTo>
                    <a:pt x="199" y="3654"/>
                  </a:lnTo>
                  <a:cubicBezTo>
                    <a:pt x="288" y="3495"/>
                    <a:pt x="378" y="3317"/>
                    <a:pt x="477" y="3158"/>
                  </a:cubicBezTo>
                  <a:cubicBezTo>
                    <a:pt x="577" y="2999"/>
                    <a:pt x="676" y="2830"/>
                    <a:pt x="785" y="2671"/>
                  </a:cubicBezTo>
                  <a:cubicBezTo>
                    <a:pt x="894" y="2512"/>
                    <a:pt x="1003" y="2353"/>
                    <a:pt x="1122" y="2194"/>
                  </a:cubicBezTo>
                  <a:lnTo>
                    <a:pt x="1490" y="1748"/>
                  </a:lnTo>
                  <a:lnTo>
                    <a:pt x="1877" y="1311"/>
                  </a:lnTo>
                  <a:lnTo>
                    <a:pt x="2294" y="914"/>
                  </a:lnTo>
                  <a:cubicBezTo>
                    <a:pt x="2443" y="784"/>
                    <a:pt x="2592" y="665"/>
                    <a:pt x="2741" y="536"/>
                  </a:cubicBezTo>
                  <a:cubicBezTo>
                    <a:pt x="2741" y="536"/>
                    <a:pt x="2790" y="497"/>
                    <a:pt x="2850" y="447"/>
                  </a:cubicBezTo>
                  <a:lnTo>
                    <a:pt x="2969" y="367"/>
                  </a:lnTo>
                  <a:cubicBezTo>
                    <a:pt x="3009" y="338"/>
                    <a:pt x="3048" y="308"/>
                    <a:pt x="3088" y="268"/>
                  </a:cubicBezTo>
                  <a:lnTo>
                    <a:pt x="3187" y="188"/>
                  </a:lnTo>
                  <a:lnTo>
                    <a:pt x="303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4903200" y="4173500"/>
              <a:ext cx="74500" cy="85425"/>
            </a:xfrm>
            <a:custGeom>
              <a:avLst/>
              <a:gdLst/>
              <a:ahLst/>
              <a:cxnLst/>
              <a:rect l="l" t="t" r="r" b="b"/>
              <a:pathLst>
                <a:path w="2980" h="3417" extrusionOk="0">
                  <a:moveTo>
                    <a:pt x="2821" y="1"/>
                  </a:moveTo>
                  <a:lnTo>
                    <a:pt x="2732" y="100"/>
                  </a:lnTo>
                  <a:cubicBezTo>
                    <a:pt x="2701" y="140"/>
                    <a:pt x="2672" y="170"/>
                    <a:pt x="2632" y="199"/>
                  </a:cubicBezTo>
                  <a:cubicBezTo>
                    <a:pt x="2632" y="199"/>
                    <a:pt x="2582" y="250"/>
                    <a:pt x="2533" y="289"/>
                  </a:cubicBezTo>
                  <a:lnTo>
                    <a:pt x="2443" y="378"/>
                  </a:lnTo>
                  <a:lnTo>
                    <a:pt x="2056" y="766"/>
                  </a:lnTo>
                  <a:cubicBezTo>
                    <a:pt x="1927" y="905"/>
                    <a:pt x="1808" y="1034"/>
                    <a:pt x="1679" y="1163"/>
                  </a:cubicBezTo>
                  <a:cubicBezTo>
                    <a:pt x="1560" y="1302"/>
                    <a:pt x="1441" y="1431"/>
                    <a:pt x="1311" y="1570"/>
                  </a:cubicBezTo>
                  <a:lnTo>
                    <a:pt x="964" y="1987"/>
                  </a:lnTo>
                  <a:lnTo>
                    <a:pt x="627" y="2414"/>
                  </a:lnTo>
                  <a:cubicBezTo>
                    <a:pt x="517" y="2563"/>
                    <a:pt x="408" y="2712"/>
                    <a:pt x="299" y="2851"/>
                  </a:cubicBezTo>
                  <a:cubicBezTo>
                    <a:pt x="190" y="2999"/>
                    <a:pt x="100" y="3149"/>
                    <a:pt x="1" y="3297"/>
                  </a:cubicBezTo>
                  <a:lnTo>
                    <a:pt x="190" y="3417"/>
                  </a:lnTo>
                  <a:cubicBezTo>
                    <a:pt x="279" y="3258"/>
                    <a:pt x="358" y="3099"/>
                    <a:pt x="448" y="2950"/>
                  </a:cubicBezTo>
                  <a:cubicBezTo>
                    <a:pt x="547" y="2801"/>
                    <a:pt x="636" y="2642"/>
                    <a:pt x="736" y="2493"/>
                  </a:cubicBezTo>
                  <a:cubicBezTo>
                    <a:pt x="835" y="2344"/>
                    <a:pt x="944" y="2196"/>
                    <a:pt x="1044" y="2057"/>
                  </a:cubicBezTo>
                  <a:lnTo>
                    <a:pt x="1391" y="1629"/>
                  </a:lnTo>
                  <a:lnTo>
                    <a:pt x="1759" y="1232"/>
                  </a:lnTo>
                  <a:lnTo>
                    <a:pt x="2145" y="865"/>
                  </a:lnTo>
                  <a:cubicBezTo>
                    <a:pt x="2284" y="746"/>
                    <a:pt x="2423" y="627"/>
                    <a:pt x="2562" y="517"/>
                  </a:cubicBezTo>
                  <a:lnTo>
                    <a:pt x="2662" y="438"/>
                  </a:lnTo>
                  <a:cubicBezTo>
                    <a:pt x="2721" y="398"/>
                    <a:pt x="2771" y="358"/>
                    <a:pt x="2771" y="358"/>
                  </a:cubicBezTo>
                  <a:cubicBezTo>
                    <a:pt x="2811" y="329"/>
                    <a:pt x="2840" y="299"/>
                    <a:pt x="2880" y="269"/>
                  </a:cubicBezTo>
                  <a:lnTo>
                    <a:pt x="2979" y="190"/>
                  </a:lnTo>
                  <a:lnTo>
                    <a:pt x="28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4794750" y="4088125"/>
              <a:ext cx="24350" cy="27325"/>
            </a:xfrm>
            <a:custGeom>
              <a:avLst/>
              <a:gdLst/>
              <a:ahLst/>
              <a:cxnLst/>
              <a:rect l="l" t="t" r="r" b="b"/>
              <a:pathLst>
                <a:path w="974" h="1093" extrusionOk="0">
                  <a:moveTo>
                    <a:pt x="874" y="0"/>
                  </a:moveTo>
                  <a:cubicBezTo>
                    <a:pt x="834" y="50"/>
                    <a:pt x="784" y="90"/>
                    <a:pt x="744" y="139"/>
                  </a:cubicBezTo>
                  <a:lnTo>
                    <a:pt x="645" y="278"/>
                  </a:lnTo>
                  <a:cubicBezTo>
                    <a:pt x="576" y="368"/>
                    <a:pt x="516" y="457"/>
                    <a:pt x="447" y="536"/>
                  </a:cubicBezTo>
                  <a:cubicBezTo>
                    <a:pt x="387" y="606"/>
                    <a:pt x="308" y="686"/>
                    <a:pt x="228" y="765"/>
                  </a:cubicBezTo>
                  <a:cubicBezTo>
                    <a:pt x="199" y="805"/>
                    <a:pt x="159" y="845"/>
                    <a:pt x="109" y="884"/>
                  </a:cubicBezTo>
                  <a:cubicBezTo>
                    <a:pt x="80" y="924"/>
                    <a:pt x="20" y="984"/>
                    <a:pt x="0" y="1043"/>
                  </a:cubicBezTo>
                  <a:lnTo>
                    <a:pt x="228" y="1092"/>
                  </a:lnTo>
                  <a:cubicBezTo>
                    <a:pt x="258" y="1063"/>
                    <a:pt x="248" y="1023"/>
                    <a:pt x="268" y="984"/>
                  </a:cubicBezTo>
                  <a:cubicBezTo>
                    <a:pt x="288" y="944"/>
                    <a:pt x="318" y="894"/>
                    <a:pt x="338" y="854"/>
                  </a:cubicBezTo>
                  <a:cubicBezTo>
                    <a:pt x="397" y="765"/>
                    <a:pt x="457" y="675"/>
                    <a:pt x="526" y="596"/>
                  </a:cubicBezTo>
                  <a:cubicBezTo>
                    <a:pt x="596" y="517"/>
                    <a:pt x="665" y="437"/>
                    <a:pt x="744" y="368"/>
                  </a:cubicBezTo>
                  <a:cubicBezTo>
                    <a:pt x="784" y="338"/>
                    <a:pt x="824" y="308"/>
                    <a:pt x="864" y="289"/>
                  </a:cubicBezTo>
                  <a:cubicBezTo>
                    <a:pt x="903" y="258"/>
                    <a:pt x="943" y="249"/>
                    <a:pt x="973" y="239"/>
                  </a:cubicBezTo>
                  <a:lnTo>
                    <a:pt x="8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4874675" y="4159600"/>
              <a:ext cx="44450" cy="43475"/>
            </a:xfrm>
            <a:custGeom>
              <a:avLst/>
              <a:gdLst/>
              <a:ahLst/>
              <a:cxnLst/>
              <a:rect l="l" t="t" r="r" b="b"/>
              <a:pathLst>
                <a:path w="1778" h="1739" extrusionOk="0">
                  <a:moveTo>
                    <a:pt x="189" y="130"/>
                  </a:moveTo>
                  <a:cubicBezTo>
                    <a:pt x="219" y="130"/>
                    <a:pt x="248" y="130"/>
                    <a:pt x="278" y="140"/>
                  </a:cubicBezTo>
                  <a:lnTo>
                    <a:pt x="338" y="160"/>
                  </a:lnTo>
                  <a:cubicBezTo>
                    <a:pt x="367" y="160"/>
                    <a:pt x="387" y="170"/>
                    <a:pt x="417" y="180"/>
                  </a:cubicBezTo>
                  <a:cubicBezTo>
                    <a:pt x="517" y="219"/>
                    <a:pt x="606" y="259"/>
                    <a:pt x="705" y="299"/>
                  </a:cubicBezTo>
                  <a:cubicBezTo>
                    <a:pt x="914" y="378"/>
                    <a:pt x="1112" y="438"/>
                    <a:pt x="1301" y="508"/>
                  </a:cubicBezTo>
                  <a:lnTo>
                    <a:pt x="1549" y="597"/>
                  </a:lnTo>
                  <a:cubicBezTo>
                    <a:pt x="1549" y="607"/>
                    <a:pt x="1579" y="607"/>
                    <a:pt x="1569" y="616"/>
                  </a:cubicBezTo>
                  <a:lnTo>
                    <a:pt x="1549" y="636"/>
                  </a:lnTo>
                  <a:lnTo>
                    <a:pt x="1479" y="716"/>
                  </a:lnTo>
                  <a:cubicBezTo>
                    <a:pt x="1360" y="855"/>
                    <a:pt x="1221" y="984"/>
                    <a:pt x="1112" y="1143"/>
                  </a:cubicBezTo>
                  <a:cubicBezTo>
                    <a:pt x="1038" y="1236"/>
                    <a:pt x="968" y="1332"/>
                    <a:pt x="904" y="1430"/>
                  </a:cubicBezTo>
                  <a:lnTo>
                    <a:pt x="904" y="1430"/>
                  </a:lnTo>
                  <a:cubicBezTo>
                    <a:pt x="836" y="1327"/>
                    <a:pt x="768" y="1222"/>
                    <a:pt x="695" y="1113"/>
                  </a:cubicBezTo>
                  <a:lnTo>
                    <a:pt x="536" y="855"/>
                  </a:lnTo>
                  <a:lnTo>
                    <a:pt x="387" y="577"/>
                  </a:lnTo>
                  <a:lnTo>
                    <a:pt x="248" y="289"/>
                  </a:lnTo>
                  <a:lnTo>
                    <a:pt x="199" y="190"/>
                  </a:lnTo>
                  <a:lnTo>
                    <a:pt x="179" y="150"/>
                  </a:lnTo>
                  <a:lnTo>
                    <a:pt x="169" y="130"/>
                  </a:lnTo>
                  <a:close/>
                  <a:moveTo>
                    <a:pt x="0" y="1"/>
                  </a:moveTo>
                  <a:cubicBezTo>
                    <a:pt x="10" y="11"/>
                    <a:pt x="10" y="31"/>
                    <a:pt x="20" y="51"/>
                  </a:cubicBezTo>
                  <a:lnTo>
                    <a:pt x="60" y="150"/>
                  </a:lnTo>
                  <a:lnTo>
                    <a:pt x="139" y="338"/>
                  </a:lnTo>
                  <a:lnTo>
                    <a:pt x="268" y="627"/>
                  </a:lnTo>
                  <a:lnTo>
                    <a:pt x="397" y="914"/>
                  </a:lnTo>
                  <a:lnTo>
                    <a:pt x="546" y="1192"/>
                  </a:lnTo>
                  <a:cubicBezTo>
                    <a:pt x="636" y="1381"/>
                    <a:pt x="735" y="1560"/>
                    <a:pt x="834" y="1739"/>
                  </a:cubicBezTo>
                  <a:lnTo>
                    <a:pt x="928" y="1683"/>
                  </a:lnTo>
                  <a:lnTo>
                    <a:pt x="928" y="1683"/>
                  </a:lnTo>
                  <a:lnTo>
                    <a:pt x="993" y="1719"/>
                  </a:lnTo>
                  <a:cubicBezTo>
                    <a:pt x="1062" y="1560"/>
                    <a:pt x="1152" y="1401"/>
                    <a:pt x="1251" y="1242"/>
                  </a:cubicBezTo>
                  <a:cubicBezTo>
                    <a:pt x="1351" y="1093"/>
                    <a:pt x="1470" y="945"/>
                    <a:pt x="1579" y="795"/>
                  </a:cubicBezTo>
                  <a:lnTo>
                    <a:pt x="1698" y="656"/>
                  </a:lnTo>
                  <a:lnTo>
                    <a:pt x="1768" y="577"/>
                  </a:lnTo>
                  <a:lnTo>
                    <a:pt x="1777" y="567"/>
                  </a:lnTo>
                  <a:lnTo>
                    <a:pt x="1768" y="567"/>
                  </a:lnTo>
                  <a:lnTo>
                    <a:pt x="1738" y="557"/>
                  </a:lnTo>
                  <a:lnTo>
                    <a:pt x="1678" y="537"/>
                  </a:lnTo>
                  <a:cubicBezTo>
                    <a:pt x="1678" y="537"/>
                    <a:pt x="1598" y="497"/>
                    <a:pt x="1510" y="468"/>
                  </a:cubicBezTo>
                  <a:lnTo>
                    <a:pt x="1331" y="408"/>
                  </a:lnTo>
                  <a:cubicBezTo>
                    <a:pt x="1142" y="338"/>
                    <a:pt x="934" y="289"/>
                    <a:pt x="745" y="210"/>
                  </a:cubicBezTo>
                  <a:cubicBezTo>
                    <a:pt x="645" y="170"/>
                    <a:pt x="546" y="120"/>
                    <a:pt x="447" y="91"/>
                  </a:cubicBezTo>
                  <a:cubicBezTo>
                    <a:pt x="417" y="80"/>
                    <a:pt x="397" y="71"/>
                    <a:pt x="367" y="60"/>
                  </a:cubicBezTo>
                  <a:lnTo>
                    <a:pt x="278" y="31"/>
                  </a:lnTo>
                  <a:cubicBezTo>
                    <a:pt x="208" y="21"/>
                    <a:pt x="129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4922825" y="4002225"/>
              <a:ext cx="30300" cy="112225"/>
            </a:xfrm>
            <a:custGeom>
              <a:avLst/>
              <a:gdLst/>
              <a:ahLst/>
              <a:cxnLst/>
              <a:rect l="l" t="t" r="r" b="b"/>
              <a:pathLst>
                <a:path w="1212" h="4489" extrusionOk="0">
                  <a:moveTo>
                    <a:pt x="298" y="1"/>
                  </a:moveTo>
                  <a:cubicBezTo>
                    <a:pt x="298" y="1"/>
                    <a:pt x="229" y="21"/>
                    <a:pt x="159" y="31"/>
                  </a:cubicBezTo>
                  <a:lnTo>
                    <a:pt x="20" y="71"/>
                  </a:lnTo>
                  <a:cubicBezTo>
                    <a:pt x="109" y="488"/>
                    <a:pt x="179" y="905"/>
                    <a:pt x="288" y="1311"/>
                  </a:cubicBezTo>
                  <a:cubicBezTo>
                    <a:pt x="338" y="1520"/>
                    <a:pt x="387" y="1728"/>
                    <a:pt x="447" y="1927"/>
                  </a:cubicBezTo>
                  <a:lnTo>
                    <a:pt x="646" y="2533"/>
                  </a:lnTo>
                  <a:cubicBezTo>
                    <a:pt x="676" y="2632"/>
                    <a:pt x="705" y="2732"/>
                    <a:pt x="745" y="2831"/>
                  </a:cubicBezTo>
                  <a:lnTo>
                    <a:pt x="874" y="3129"/>
                  </a:lnTo>
                  <a:lnTo>
                    <a:pt x="1003" y="3416"/>
                  </a:lnTo>
                  <a:lnTo>
                    <a:pt x="1053" y="3536"/>
                  </a:lnTo>
                  <a:lnTo>
                    <a:pt x="1053" y="3546"/>
                  </a:lnTo>
                  <a:cubicBezTo>
                    <a:pt x="1053" y="3555"/>
                    <a:pt x="1043" y="3555"/>
                    <a:pt x="1043" y="3555"/>
                  </a:cubicBezTo>
                  <a:lnTo>
                    <a:pt x="1003" y="3586"/>
                  </a:lnTo>
                  <a:cubicBezTo>
                    <a:pt x="656" y="3814"/>
                    <a:pt x="328" y="4062"/>
                    <a:pt x="1" y="4310"/>
                  </a:cubicBezTo>
                  <a:lnTo>
                    <a:pt x="140" y="4489"/>
                  </a:lnTo>
                  <a:cubicBezTo>
                    <a:pt x="437" y="4211"/>
                    <a:pt x="755" y="3943"/>
                    <a:pt x="1082" y="3694"/>
                  </a:cubicBezTo>
                  <a:lnTo>
                    <a:pt x="1172" y="3625"/>
                  </a:lnTo>
                  <a:cubicBezTo>
                    <a:pt x="1182" y="3615"/>
                    <a:pt x="1212" y="3605"/>
                    <a:pt x="1212" y="3586"/>
                  </a:cubicBezTo>
                  <a:lnTo>
                    <a:pt x="1182" y="3526"/>
                  </a:lnTo>
                  <a:lnTo>
                    <a:pt x="1102" y="3367"/>
                  </a:lnTo>
                  <a:lnTo>
                    <a:pt x="974" y="3079"/>
                  </a:lnTo>
                  <a:lnTo>
                    <a:pt x="844" y="2791"/>
                  </a:lnTo>
                  <a:cubicBezTo>
                    <a:pt x="795" y="2702"/>
                    <a:pt x="775" y="2593"/>
                    <a:pt x="735" y="2493"/>
                  </a:cubicBezTo>
                  <a:lnTo>
                    <a:pt x="557" y="1898"/>
                  </a:lnTo>
                  <a:cubicBezTo>
                    <a:pt x="507" y="1689"/>
                    <a:pt x="467" y="1481"/>
                    <a:pt x="427" y="1272"/>
                  </a:cubicBezTo>
                  <a:cubicBezTo>
                    <a:pt x="348" y="855"/>
                    <a:pt x="318" y="418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4950875" y="3986350"/>
              <a:ext cx="95600" cy="73575"/>
            </a:xfrm>
            <a:custGeom>
              <a:avLst/>
              <a:gdLst/>
              <a:ahLst/>
              <a:cxnLst/>
              <a:rect l="l" t="t" r="r" b="b"/>
              <a:pathLst>
                <a:path w="3824" h="2943" extrusionOk="0">
                  <a:moveTo>
                    <a:pt x="209" y="0"/>
                  </a:moveTo>
                  <a:lnTo>
                    <a:pt x="0" y="199"/>
                  </a:lnTo>
                  <a:cubicBezTo>
                    <a:pt x="338" y="457"/>
                    <a:pt x="686" y="715"/>
                    <a:pt x="984" y="1004"/>
                  </a:cubicBezTo>
                  <a:cubicBezTo>
                    <a:pt x="1132" y="1152"/>
                    <a:pt x="1291" y="1301"/>
                    <a:pt x="1430" y="1460"/>
                  </a:cubicBezTo>
                  <a:lnTo>
                    <a:pt x="1837" y="1946"/>
                  </a:lnTo>
                  <a:cubicBezTo>
                    <a:pt x="1897" y="2026"/>
                    <a:pt x="1976" y="2105"/>
                    <a:pt x="2026" y="2195"/>
                  </a:cubicBezTo>
                  <a:lnTo>
                    <a:pt x="2195" y="2463"/>
                  </a:lnTo>
                  <a:lnTo>
                    <a:pt x="2354" y="2731"/>
                  </a:lnTo>
                  <a:lnTo>
                    <a:pt x="2453" y="2890"/>
                  </a:lnTo>
                  <a:lnTo>
                    <a:pt x="2482" y="2939"/>
                  </a:lnTo>
                  <a:cubicBezTo>
                    <a:pt x="2485" y="2942"/>
                    <a:pt x="2487" y="2942"/>
                    <a:pt x="2491" y="2942"/>
                  </a:cubicBezTo>
                  <a:cubicBezTo>
                    <a:pt x="2504" y="2942"/>
                    <a:pt x="2524" y="2930"/>
                    <a:pt x="2532" y="2930"/>
                  </a:cubicBezTo>
                  <a:lnTo>
                    <a:pt x="2641" y="2890"/>
                  </a:lnTo>
                  <a:cubicBezTo>
                    <a:pt x="2830" y="2811"/>
                    <a:pt x="3038" y="2761"/>
                    <a:pt x="3237" y="2701"/>
                  </a:cubicBezTo>
                  <a:cubicBezTo>
                    <a:pt x="3426" y="2641"/>
                    <a:pt x="3625" y="2592"/>
                    <a:pt x="3823" y="2542"/>
                  </a:cubicBezTo>
                  <a:lnTo>
                    <a:pt x="3753" y="2334"/>
                  </a:lnTo>
                  <a:cubicBezTo>
                    <a:pt x="3565" y="2394"/>
                    <a:pt x="3366" y="2463"/>
                    <a:pt x="3168" y="2533"/>
                  </a:cubicBezTo>
                  <a:cubicBezTo>
                    <a:pt x="2979" y="2612"/>
                    <a:pt x="2780" y="2681"/>
                    <a:pt x="2592" y="2761"/>
                  </a:cubicBezTo>
                  <a:lnTo>
                    <a:pt x="2552" y="2781"/>
                  </a:lnTo>
                  <a:cubicBezTo>
                    <a:pt x="2542" y="2781"/>
                    <a:pt x="2542" y="2791"/>
                    <a:pt x="2532" y="2791"/>
                  </a:cubicBezTo>
                  <a:lnTo>
                    <a:pt x="2522" y="2771"/>
                  </a:lnTo>
                  <a:lnTo>
                    <a:pt x="2453" y="2672"/>
                  </a:lnTo>
                  <a:lnTo>
                    <a:pt x="2284" y="2403"/>
                  </a:lnTo>
                  <a:lnTo>
                    <a:pt x="2115" y="2136"/>
                  </a:lnTo>
                  <a:cubicBezTo>
                    <a:pt x="2056" y="2046"/>
                    <a:pt x="1986" y="1966"/>
                    <a:pt x="1917" y="1887"/>
                  </a:cubicBezTo>
                  <a:lnTo>
                    <a:pt x="1529" y="1381"/>
                  </a:lnTo>
                  <a:lnTo>
                    <a:pt x="1092" y="914"/>
                  </a:lnTo>
                  <a:cubicBezTo>
                    <a:pt x="814" y="596"/>
                    <a:pt x="507" y="309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4960050" y="4101275"/>
              <a:ext cx="104525" cy="59600"/>
            </a:xfrm>
            <a:custGeom>
              <a:avLst/>
              <a:gdLst/>
              <a:ahLst/>
              <a:cxnLst/>
              <a:rect l="l" t="t" r="r" b="b"/>
              <a:pathLst>
                <a:path w="4181" h="2384" extrusionOk="0">
                  <a:moveTo>
                    <a:pt x="4112" y="1"/>
                  </a:moveTo>
                  <a:lnTo>
                    <a:pt x="3973" y="61"/>
                  </a:lnTo>
                  <a:cubicBezTo>
                    <a:pt x="3923" y="80"/>
                    <a:pt x="3883" y="100"/>
                    <a:pt x="3843" y="120"/>
                  </a:cubicBezTo>
                  <a:lnTo>
                    <a:pt x="3704" y="180"/>
                  </a:lnTo>
                  <a:cubicBezTo>
                    <a:pt x="3644" y="209"/>
                    <a:pt x="3575" y="229"/>
                    <a:pt x="3575" y="229"/>
                  </a:cubicBezTo>
                  <a:cubicBezTo>
                    <a:pt x="3397" y="308"/>
                    <a:pt x="3218" y="378"/>
                    <a:pt x="3039" y="467"/>
                  </a:cubicBezTo>
                  <a:cubicBezTo>
                    <a:pt x="2682" y="626"/>
                    <a:pt x="2334" y="795"/>
                    <a:pt x="1987" y="984"/>
                  </a:cubicBezTo>
                  <a:cubicBezTo>
                    <a:pt x="1649" y="1162"/>
                    <a:pt x="1312" y="1361"/>
                    <a:pt x="974" y="1559"/>
                  </a:cubicBezTo>
                  <a:cubicBezTo>
                    <a:pt x="815" y="1669"/>
                    <a:pt x="636" y="1768"/>
                    <a:pt x="478" y="1877"/>
                  </a:cubicBezTo>
                  <a:lnTo>
                    <a:pt x="1" y="2205"/>
                  </a:lnTo>
                  <a:lnTo>
                    <a:pt x="140" y="2384"/>
                  </a:lnTo>
                  <a:cubicBezTo>
                    <a:pt x="288" y="2254"/>
                    <a:pt x="438" y="2146"/>
                    <a:pt x="586" y="2016"/>
                  </a:cubicBezTo>
                  <a:cubicBezTo>
                    <a:pt x="736" y="1897"/>
                    <a:pt x="895" y="1788"/>
                    <a:pt x="1043" y="1669"/>
                  </a:cubicBezTo>
                  <a:cubicBezTo>
                    <a:pt x="1361" y="1451"/>
                    <a:pt x="1698" y="1252"/>
                    <a:pt x="2036" y="1063"/>
                  </a:cubicBezTo>
                  <a:cubicBezTo>
                    <a:pt x="2374" y="884"/>
                    <a:pt x="2731" y="725"/>
                    <a:pt x="3088" y="586"/>
                  </a:cubicBezTo>
                  <a:cubicBezTo>
                    <a:pt x="3267" y="517"/>
                    <a:pt x="3456" y="458"/>
                    <a:pt x="3635" y="398"/>
                  </a:cubicBezTo>
                  <a:lnTo>
                    <a:pt x="3774" y="358"/>
                  </a:lnTo>
                  <a:lnTo>
                    <a:pt x="3913" y="319"/>
                  </a:lnTo>
                  <a:cubicBezTo>
                    <a:pt x="3953" y="308"/>
                    <a:pt x="4002" y="288"/>
                    <a:pt x="4052" y="269"/>
                  </a:cubicBezTo>
                  <a:lnTo>
                    <a:pt x="4181" y="229"/>
                  </a:lnTo>
                  <a:lnTo>
                    <a:pt x="41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4973950" y="4122375"/>
              <a:ext cx="97350" cy="55625"/>
            </a:xfrm>
            <a:custGeom>
              <a:avLst/>
              <a:gdLst/>
              <a:ahLst/>
              <a:cxnLst/>
              <a:rect l="l" t="t" r="r" b="b"/>
              <a:pathLst>
                <a:path w="3894" h="2225" extrusionOk="0">
                  <a:moveTo>
                    <a:pt x="3814" y="1"/>
                  </a:moveTo>
                  <a:lnTo>
                    <a:pt x="3684" y="60"/>
                  </a:lnTo>
                  <a:cubicBezTo>
                    <a:pt x="3645" y="70"/>
                    <a:pt x="3615" y="90"/>
                    <a:pt x="3565" y="110"/>
                  </a:cubicBezTo>
                  <a:cubicBezTo>
                    <a:pt x="3565" y="110"/>
                    <a:pt x="3506" y="140"/>
                    <a:pt x="3446" y="159"/>
                  </a:cubicBezTo>
                  <a:lnTo>
                    <a:pt x="3327" y="219"/>
                  </a:lnTo>
                  <a:cubicBezTo>
                    <a:pt x="3158" y="289"/>
                    <a:pt x="2989" y="348"/>
                    <a:pt x="2830" y="437"/>
                  </a:cubicBezTo>
                  <a:cubicBezTo>
                    <a:pt x="2493" y="576"/>
                    <a:pt x="2175" y="746"/>
                    <a:pt x="1848" y="914"/>
                  </a:cubicBezTo>
                  <a:cubicBezTo>
                    <a:pt x="1530" y="1083"/>
                    <a:pt x="1212" y="1262"/>
                    <a:pt x="904" y="1450"/>
                  </a:cubicBezTo>
                  <a:cubicBezTo>
                    <a:pt x="756" y="1549"/>
                    <a:pt x="597" y="1639"/>
                    <a:pt x="447" y="1738"/>
                  </a:cubicBezTo>
                  <a:cubicBezTo>
                    <a:pt x="299" y="1847"/>
                    <a:pt x="140" y="1947"/>
                    <a:pt x="1" y="2046"/>
                  </a:cubicBezTo>
                  <a:lnTo>
                    <a:pt x="140" y="2225"/>
                  </a:lnTo>
                  <a:cubicBezTo>
                    <a:pt x="269" y="2105"/>
                    <a:pt x="418" y="1997"/>
                    <a:pt x="547" y="1887"/>
                  </a:cubicBezTo>
                  <a:cubicBezTo>
                    <a:pt x="686" y="1768"/>
                    <a:pt x="835" y="1669"/>
                    <a:pt x="974" y="1560"/>
                  </a:cubicBezTo>
                  <a:cubicBezTo>
                    <a:pt x="1272" y="1361"/>
                    <a:pt x="1579" y="1163"/>
                    <a:pt x="1897" y="1004"/>
                  </a:cubicBezTo>
                  <a:cubicBezTo>
                    <a:pt x="2215" y="835"/>
                    <a:pt x="2543" y="676"/>
                    <a:pt x="2880" y="557"/>
                  </a:cubicBezTo>
                  <a:cubicBezTo>
                    <a:pt x="3039" y="487"/>
                    <a:pt x="3218" y="437"/>
                    <a:pt x="3386" y="388"/>
                  </a:cubicBezTo>
                  <a:cubicBezTo>
                    <a:pt x="3386" y="388"/>
                    <a:pt x="3446" y="358"/>
                    <a:pt x="3516" y="338"/>
                  </a:cubicBezTo>
                  <a:cubicBezTo>
                    <a:pt x="3575" y="318"/>
                    <a:pt x="3635" y="309"/>
                    <a:pt x="3635" y="309"/>
                  </a:cubicBezTo>
                  <a:cubicBezTo>
                    <a:pt x="3684" y="298"/>
                    <a:pt x="3724" y="279"/>
                    <a:pt x="3774" y="269"/>
                  </a:cubicBezTo>
                  <a:lnTo>
                    <a:pt x="3893" y="229"/>
                  </a:lnTo>
                  <a:lnTo>
                    <a:pt x="381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4923825" y="3985850"/>
              <a:ext cx="30050" cy="19650"/>
            </a:xfrm>
            <a:custGeom>
              <a:avLst/>
              <a:gdLst/>
              <a:ahLst/>
              <a:cxnLst/>
              <a:rect l="l" t="t" r="r" b="b"/>
              <a:pathLst>
                <a:path w="1202" h="786" extrusionOk="0">
                  <a:moveTo>
                    <a:pt x="1201" y="1"/>
                  </a:moveTo>
                  <a:cubicBezTo>
                    <a:pt x="1142" y="31"/>
                    <a:pt x="1073" y="51"/>
                    <a:pt x="1023" y="80"/>
                  </a:cubicBezTo>
                  <a:lnTo>
                    <a:pt x="874" y="170"/>
                  </a:lnTo>
                  <a:cubicBezTo>
                    <a:pt x="784" y="229"/>
                    <a:pt x="695" y="298"/>
                    <a:pt x="606" y="348"/>
                  </a:cubicBezTo>
                  <a:cubicBezTo>
                    <a:pt x="517" y="398"/>
                    <a:pt x="417" y="437"/>
                    <a:pt x="318" y="477"/>
                  </a:cubicBezTo>
                  <a:cubicBezTo>
                    <a:pt x="268" y="507"/>
                    <a:pt x="219" y="527"/>
                    <a:pt x="159" y="547"/>
                  </a:cubicBezTo>
                  <a:cubicBezTo>
                    <a:pt x="109" y="576"/>
                    <a:pt x="40" y="607"/>
                    <a:pt x="0" y="656"/>
                  </a:cubicBezTo>
                  <a:lnTo>
                    <a:pt x="199" y="785"/>
                  </a:lnTo>
                  <a:cubicBezTo>
                    <a:pt x="228" y="765"/>
                    <a:pt x="239" y="726"/>
                    <a:pt x="268" y="696"/>
                  </a:cubicBezTo>
                  <a:lnTo>
                    <a:pt x="387" y="607"/>
                  </a:lnTo>
                  <a:cubicBezTo>
                    <a:pt x="477" y="547"/>
                    <a:pt x="566" y="487"/>
                    <a:pt x="656" y="437"/>
                  </a:cubicBezTo>
                  <a:cubicBezTo>
                    <a:pt x="755" y="378"/>
                    <a:pt x="844" y="329"/>
                    <a:pt x="934" y="298"/>
                  </a:cubicBezTo>
                  <a:cubicBezTo>
                    <a:pt x="983" y="279"/>
                    <a:pt x="1033" y="269"/>
                    <a:pt x="1082" y="259"/>
                  </a:cubicBezTo>
                  <a:lnTo>
                    <a:pt x="1201" y="259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4982150" y="4073475"/>
              <a:ext cx="36250" cy="49175"/>
            </a:xfrm>
            <a:custGeom>
              <a:avLst/>
              <a:gdLst/>
              <a:ahLst/>
              <a:cxnLst/>
              <a:rect l="l" t="t" r="r" b="b"/>
              <a:pathLst>
                <a:path w="1450" h="1967" extrusionOk="0">
                  <a:moveTo>
                    <a:pt x="110" y="180"/>
                  </a:moveTo>
                  <a:lnTo>
                    <a:pt x="130" y="189"/>
                  </a:lnTo>
                  <a:cubicBezTo>
                    <a:pt x="159" y="199"/>
                    <a:pt x="179" y="219"/>
                    <a:pt x="209" y="229"/>
                  </a:cubicBezTo>
                  <a:lnTo>
                    <a:pt x="258" y="269"/>
                  </a:lnTo>
                  <a:cubicBezTo>
                    <a:pt x="278" y="279"/>
                    <a:pt x="298" y="299"/>
                    <a:pt x="318" y="319"/>
                  </a:cubicBezTo>
                  <a:cubicBezTo>
                    <a:pt x="397" y="378"/>
                    <a:pt x="467" y="458"/>
                    <a:pt x="547" y="527"/>
                  </a:cubicBezTo>
                  <a:cubicBezTo>
                    <a:pt x="706" y="686"/>
                    <a:pt x="874" y="805"/>
                    <a:pt x="1033" y="944"/>
                  </a:cubicBezTo>
                  <a:lnTo>
                    <a:pt x="1222" y="1113"/>
                  </a:lnTo>
                  <a:cubicBezTo>
                    <a:pt x="1231" y="1122"/>
                    <a:pt x="1251" y="1133"/>
                    <a:pt x="1242" y="1142"/>
                  </a:cubicBezTo>
                  <a:lnTo>
                    <a:pt x="1212" y="1153"/>
                  </a:lnTo>
                  <a:lnTo>
                    <a:pt x="1123" y="1202"/>
                  </a:lnTo>
                  <a:cubicBezTo>
                    <a:pt x="953" y="1281"/>
                    <a:pt x="785" y="1371"/>
                    <a:pt x="626" y="1460"/>
                  </a:cubicBezTo>
                  <a:cubicBezTo>
                    <a:pt x="520" y="1522"/>
                    <a:pt x="418" y="1585"/>
                    <a:pt x="322" y="1654"/>
                  </a:cubicBezTo>
                  <a:lnTo>
                    <a:pt x="322" y="1654"/>
                  </a:lnTo>
                  <a:cubicBezTo>
                    <a:pt x="295" y="1532"/>
                    <a:pt x="269" y="1412"/>
                    <a:pt x="239" y="1292"/>
                  </a:cubicBezTo>
                  <a:lnTo>
                    <a:pt x="189" y="983"/>
                  </a:lnTo>
                  <a:lnTo>
                    <a:pt x="150" y="676"/>
                  </a:lnTo>
                  <a:lnTo>
                    <a:pt x="130" y="358"/>
                  </a:lnTo>
                  <a:lnTo>
                    <a:pt x="119" y="249"/>
                  </a:lnTo>
                  <a:lnTo>
                    <a:pt x="110" y="199"/>
                  </a:lnTo>
                  <a:lnTo>
                    <a:pt x="110" y="180"/>
                  </a:lnTo>
                  <a:close/>
                  <a:moveTo>
                    <a:pt x="0" y="1"/>
                  </a:moveTo>
                  <a:lnTo>
                    <a:pt x="0" y="50"/>
                  </a:lnTo>
                  <a:lnTo>
                    <a:pt x="0" y="169"/>
                  </a:lnTo>
                  <a:lnTo>
                    <a:pt x="11" y="368"/>
                  </a:lnTo>
                  <a:lnTo>
                    <a:pt x="20" y="676"/>
                  </a:lnTo>
                  <a:lnTo>
                    <a:pt x="40" y="994"/>
                  </a:lnTo>
                  <a:cubicBezTo>
                    <a:pt x="40" y="994"/>
                    <a:pt x="40" y="1073"/>
                    <a:pt x="50" y="1142"/>
                  </a:cubicBezTo>
                  <a:lnTo>
                    <a:pt x="70" y="1301"/>
                  </a:lnTo>
                  <a:cubicBezTo>
                    <a:pt x="99" y="1510"/>
                    <a:pt x="119" y="1718"/>
                    <a:pt x="150" y="1927"/>
                  </a:cubicBezTo>
                  <a:lnTo>
                    <a:pt x="256" y="1913"/>
                  </a:lnTo>
                  <a:lnTo>
                    <a:pt x="256" y="1913"/>
                  </a:lnTo>
                  <a:lnTo>
                    <a:pt x="298" y="1967"/>
                  </a:lnTo>
                  <a:cubicBezTo>
                    <a:pt x="320" y="1943"/>
                    <a:pt x="342" y="1921"/>
                    <a:pt x="365" y="1899"/>
                  </a:cubicBezTo>
                  <a:lnTo>
                    <a:pt x="365" y="1899"/>
                  </a:lnTo>
                  <a:lnTo>
                    <a:pt x="378" y="1897"/>
                  </a:lnTo>
                  <a:cubicBezTo>
                    <a:pt x="377" y="1894"/>
                    <a:pt x="376" y="1891"/>
                    <a:pt x="375" y="1888"/>
                  </a:cubicBezTo>
                  <a:lnTo>
                    <a:pt x="375" y="1888"/>
                  </a:lnTo>
                  <a:cubicBezTo>
                    <a:pt x="483" y="1785"/>
                    <a:pt x="596" y="1699"/>
                    <a:pt x="715" y="1619"/>
                  </a:cubicBezTo>
                  <a:cubicBezTo>
                    <a:pt x="795" y="1559"/>
                    <a:pt x="864" y="1510"/>
                    <a:pt x="944" y="1460"/>
                  </a:cubicBezTo>
                  <a:lnTo>
                    <a:pt x="1182" y="1312"/>
                  </a:lnTo>
                  <a:lnTo>
                    <a:pt x="1341" y="1222"/>
                  </a:lnTo>
                  <a:lnTo>
                    <a:pt x="1430" y="1173"/>
                  </a:lnTo>
                  <a:lnTo>
                    <a:pt x="1450" y="1173"/>
                  </a:lnTo>
                  <a:cubicBezTo>
                    <a:pt x="1450" y="1162"/>
                    <a:pt x="1440" y="1162"/>
                    <a:pt x="1440" y="1162"/>
                  </a:cubicBezTo>
                  <a:lnTo>
                    <a:pt x="1420" y="1142"/>
                  </a:lnTo>
                  <a:lnTo>
                    <a:pt x="1370" y="1103"/>
                  </a:lnTo>
                  <a:lnTo>
                    <a:pt x="1092" y="864"/>
                  </a:lnTo>
                  <a:cubicBezTo>
                    <a:pt x="934" y="725"/>
                    <a:pt x="755" y="606"/>
                    <a:pt x="616" y="458"/>
                  </a:cubicBezTo>
                  <a:cubicBezTo>
                    <a:pt x="536" y="388"/>
                    <a:pt x="457" y="308"/>
                    <a:pt x="378" y="239"/>
                  </a:cubicBezTo>
                  <a:cubicBezTo>
                    <a:pt x="358" y="219"/>
                    <a:pt x="338" y="199"/>
                    <a:pt x="318" y="189"/>
                  </a:cubicBezTo>
                  <a:lnTo>
                    <a:pt x="239" y="130"/>
                  </a:lnTo>
                  <a:cubicBezTo>
                    <a:pt x="179" y="90"/>
                    <a:pt x="119" y="50"/>
                    <a:pt x="50" y="2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"/>
            <p:cNvSpPr/>
            <p:nvPr/>
          </p:nvSpPr>
          <p:spPr>
            <a:xfrm>
              <a:off x="5044700" y="3946125"/>
              <a:ext cx="46200" cy="103800"/>
            </a:xfrm>
            <a:custGeom>
              <a:avLst/>
              <a:gdLst/>
              <a:ahLst/>
              <a:cxnLst/>
              <a:rect l="l" t="t" r="r" b="b"/>
              <a:pathLst>
                <a:path w="1848" h="4152" extrusionOk="0">
                  <a:moveTo>
                    <a:pt x="1569" y="1"/>
                  </a:moveTo>
                  <a:cubicBezTo>
                    <a:pt x="1500" y="418"/>
                    <a:pt x="1410" y="825"/>
                    <a:pt x="1361" y="1252"/>
                  </a:cubicBezTo>
                  <a:cubicBezTo>
                    <a:pt x="1331" y="1461"/>
                    <a:pt x="1311" y="1669"/>
                    <a:pt x="1291" y="1887"/>
                  </a:cubicBezTo>
                  <a:lnTo>
                    <a:pt x="1251" y="2523"/>
                  </a:lnTo>
                  <a:cubicBezTo>
                    <a:pt x="1251" y="2622"/>
                    <a:pt x="1232" y="2732"/>
                    <a:pt x="1242" y="2831"/>
                  </a:cubicBezTo>
                  <a:lnTo>
                    <a:pt x="1251" y="3149"/>
                  </a:lnTo>
                  <a:lnTo>
                    <a:pt x="1262" y="3466"/>
                  </a:lnTo>
                  <a:lnTo>
                    <a:pt x="1271" y="3595"/>
                  </a:lnTo>
                  <a:lnTo>
                    <a:pt x="1271" y="3615"/>
                  </a:lnTo>
                  <a:lnTo>
                    <a:pt x="1251" y="3615"/>
                  </a:lnTo>
                  <a:lnTo>
                    <a:pt x="1212" y="3625"/>
                  </a:lnTo>
                  <a:cubicBezTo>
                    <a:pt x="1004" y="3665"/>
                    <a:pt x="805" y="3725"/>
                    <a:pt x="596" y="3774"/>
                  </a:cubicBezTo>
                  <a:cubicBezTo>
                    <a:pt x="397" y="3824"/>
                    <a:pt x="199" y="3884"/>
                    <a:pt x="0" y="3943"/>
                  </a:cubicBezTo>
                  <a:lnTo>
                    <a:pt x="70" y="4151"/>
                  </a:lnTo>
                  <a:cubicBezTo>
                    <a:pt x="258" y="4082"/>
                    <a:pt x="448" y="4003"/>
                    <a:pt x="646" y="3943"/>
                  </a:cubicBezTo>
                  <a:cubicBezTo>
                    <a:pt x="845" y="3884"/>
                    <a:pt x="1033" y="3804"/>
                    <a:pt x="1242" y="3754"/>
                  </a:cubicBezTo>
                  <a:lnTo>
                    <a:pt x="1341" y="3725"/>
                  </a:lnTo>
                  <a:cubicBezTo>
                    <a:pt x="1361" y="3714"/>
                    <a:pt x="1390" y="3714"/>
                    <a:pt x="1401" y="3705"/>
                  </a:cubicBezTo>
                  <a:lnTo>
                    <a:pt x="1390" y="3645"/>
                  </a:lnTo>
                  <a:lnTo>
                    <a:pt x="1381" y="3456"/>
                  </a:lnTo>
                  <a:lnTo>
                    <a:pt x="1361" y="3149"/>
                  </a:lnTo>
                  <a:lnTo>
                    <a:pt x="1341" y="2831"/>
                  </a:lnTo>
                  <a:cubicBezTo>
                    <a:pt x="1331" y="2732"/>
                    <a:pt x="1351" y="2622"/>
                    <a:pt x="1351" y="2523"/>
                  </a:cubicBezTo>
                  <a:lnTo>
                    <a:pt x="1401" y="1887"/>
                  </a:lnTo>
                  <a:cubicBezTo>
                    <a:pt x="1430" y="1679"/>
                    <a:pt x="1470" y="1470"/>
                    <a:pt x="1510" y="1262"/>
                  </a:cubicBezTo>
                  <a:cubicBezTo>
                    <a:pt x="1589" y="845"/>
                    <a:pt x="1718" y="438"/>
                    <a:pt x="1847" y="31"/>
                  </a:cubicBezTo>
                  <a:lnTo>
                    <a:pt x="15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"/>
            <p:cNvSpPr/>
            <p:nvPr/>
          </p:nvSpPr>
          <p:spPr>
            <a:xfrm>
              <a:off x="5114200" y="3941425"/>
              <a:ext cx="68050" cy="92100"/>
            </a:xfrm>
            <a:custGeom>
              <a:avLst/>
              <a:gdLst/>
              <a:ahLst/>
              <a:cxnLst/>
              <a:rect l="l" t="t" r="r" b="b"/>
              <a:pathLst>
                <a:path w="2722" h="3684" extrusionOk="0">
                  <a:moveTo>
                    <a:pt x="259" y="1"/>
                  </a:moveTo>
                  <a:lnTo>
                    <a:pt x="0" y="109"/>
                  </a:lnTo>
                  <a:cubicBezTo>
                    <a:pt x="110" y="288"/>
                    <a:pt x="219" y="467"/>
                    <a:pt x="329" y="656"/>
                  </a:cubicBezTo>
                  <a:cubicBezTo>
                    <a:pt x="428" y="844"/>
                    <a:pt x="527" y="1033"/>
                    <a:pt x="616" y="1221"/>
                  </a:cubicBezTo>
                  <a:cubicBezTo>
                    <a:pt x="706" y="1420"/>
                    <a:pt x="795" y="1609"/>
                    <a:pt x="874" y="1808"/>
                  </a:cubicBezTo>
                  <a:lnTo>
                    <a:pt x="1073" y="2403"/>
                  </a:lnTo>
                  <a:cubicBezTo>
                    <a:pt x="1103" y="2503"/>
                    <a:pt x="1143" y="2602"/>
                    <a:pt x="1163" y="2701"/>
                  </a:cubicBezTo>
                  <a:lnTo>
                    <a:pt x="1212" y="3009"/>
                  </a:lnTo>
                  <a:lnTo>
                    <a:pt x="1271" y="3317"/>
                  </a:lnTo>
                  <a:lnTo>
                    <a:pt x="1302" y="3496"/>
                  </a:lnTo>
                  <a:lnTo>
                    <a:pt x="1311" y="3565"/>
                  </a:lnTo>
                  <a:cubicBezTo>
                    <a:pt x="1315" y="3568"/>
                    <a:pt x="1320" y="3569"/>
                    <a:pt x="1327" y="3569"/>
                  </a:cubicBezTo>
                  <a:cubicBezTo>
                    <a:pt x="1340" y="3569"/>
                    <a:pt x="1357" y="3565"/>
                    <a:pt x="1371" y="3565"/>
                  </a:cubicBezTo>
                  <a:lnTo>
                    <a:pt x="1480" y="3575"/>
                  </a:lnTo>
                  <a:cubicBezTo>
                    <a:pt x="1688" y="3585"/>
                    <a:pt x="1897" y="3595"/>
                    <a:pt x="2096" y="3615"/>
                  </a:cubicBezTo>
                  <a:cubicBezTo>
                    <a:pt x="2304" y="3635"/>
                    <a:pt x="2503" y="3654"/>
                    <a:pt x="2712" y="3684"/>
                  </a:cubicBezTo>
                  <a:lnTo>
                    <a:pt x="2721" y="3456"/>
                  </a:lnTo>
                  <a:cubicBezTo>
                    <a:pt x="2513" y="3446"/>
                    <a:pt x="2314" y="3446"/>
                    <a:pt x="2105" y="3436"/>
                  </a:cubicBezTo>
                  <a:cubicBezTo>
                    <a:pt x="1897" y="3436"/>
                    <a:pt x="1688" y="3436"/>
                    <a:pt x="1480" y="3446"/>
                  </a:cubicBezTo>
                  <a:lnTo>
                    <a:pt x="1421" y="3446"/>
                  </a:lnTo>
                  <a:lnTo>
                    <a:pt x="1410" y="3426"/>
                  </a:lnTo>
                  <a:lnTo>
                    <a:pt x="1391" y="3297"/>
                  </a:lnTo>
                  <a:lnTo>
                    <a:pt x="1321" y="2989"/>
                  </a:lnTo>
                  <a:lnTo>
                    <a:pt x="1262" y="2681"/>
                  </a:lnTo>
                  <a:cubicBezTo>
                    <a:pt x="1242" y="2572"/>
                    <a:pt x="1202" y="2473"/>
                    <a:pt x="1172" y="2373"/>
                  </a:cubicBezTo>
                  <a:lnTo>
                    <a:pt x="984" y="1768"/>
                  </a:lnTo>
                  <a:cubicBezTo>
                    <a:pt x="904" y="1569"/>
                    <a:pt x="835" y="1371"/>
                    <a:pt x="755" y="1172"/>
                  </a:cubicBezTo>
                  <a:cubicBezTo>
                    <a:pt x="607" y="775"/>
                    <a:pt x="428" y="387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"/>
            <p:cNvSpPr/>
            <p:nvPr/>
          </p:nvSpPr>
          <p:spPr>
            <a:xfrm>
              <a:off x="5062825" y="4087125"/>
              <a:ext cx="115700" cy="19650"/>
            </a:xfrm>
            <a:custGeom>
              <a:avLst/>
              <a:gdLst/>
              <a:ahLst/>
              <a:cxnLst/>
              <a:rect l="l" t="t" r="r" b="b"/>
              <a:pathLst>
                <a:path w="4628" h="786" extrusionOk="0">
                  <a:moveTo>
                    <a:pt x="4628" y="1"/>
                  </a:moveTo>
                  <a:lnTo>
                    <a:pt x="4478" y="11"/>
                  </a:lnTo>
                  <a:cubicBezTo>
                    <a:pt x="4429" y="20"/>
                    <a:pt x="4389" y="20"/>
                    <a:pt x="4339" y="20"/>
                  </a:cubicBezTo>
                  <a:lnTo>
                    <a:pt x="4052" y="20"/>
                  </a:lnTo>
                  <a:cubicBezTo>
                    <a:pt x="3853" y="31"/>
                    <a:pt x="3654" y="40"/>
                    <a:pt x="3465" y="51"/>
                  </a:cubicBezTo>
                  <a:cubicBezTo>
                    <a:pt x="3267" y="60"/>
                    <a:pt x="3068" y="80"/>
                    <a:pt x="2880" y="90"/>
                  </a:cubicBezTo>
                  <a:cubicBezTo>
                    <a:pt x="2681" y="110"/>
                    <a:pt x="2492" y="130"/>
                    <a:pt x="2294" y="150"/>
                  </a:cubicBezTo>
                  <a:cubicBezTo>
                    <a:pt x="1907" y="199"/>
                    <a:pt x="1519" y="249"/>
                    <a:pt x="1132" y="329"/>
                  </a:cubicBezTo>
                  <a:cubicBezTo>
                    <a:pt x="943" y="348"/>
                    <a:pt x="755" y="398"/>
                    <a:pt x="566" y="437"/>
                  </a:cubicBezTo>
                  <a:lnTo>
                    <a:pt x="279" y="497"/>
                  </a:lnTo>
                  <a:lnTo>
                    <a:pt x="1" y="576"/>
                  </a:lnTo>
                  <a:lnTo>
                    <a:pt x="70" y="785"/>
                  </a:lnTo>
                  <a:lnTo>
                    <a:pt x="338" y="696"/>
                  </a:lnTo>
                  <a:lnTo>
                    <a:pt x="606" y="607"/>
                  </a:lnTo>
                  <a:cubicBezTo>
                    <a:pt x="795" y="557"/>
                    <a:pt x="974" y="497"/>
                    <a:pt x="1162" y="457"/>
                  </a:cubicBezTo>
                  <a:cubicBezTo>
                    <a:pt x="1539" y="358"/>
                    <a:pt x="1916" y="298"/>
                    <a:pt x="2304" y="249"/>
                  </a:cubicBezTo>
                  <a:cubicBezTo>
                    <a:pt x="2503" y="229"/>
                    <a:pt x="2691" y="209"/>
                    <a:pt x="2890" y="199"/>
                  </a:cubicBezTo>
                  <a:cubicBezTo>
                    <a:pt x="3079" y="190"/>
                    <a:pt x="3277" y="190"/>
                    <a:pt x="3465" y="179"/>
                  </a:cubicBezTo>
                  <a:cubicBezTo>
                    <a:pt x="3664" y="190"/>
                    <a:pt x="3853" y="199"/>
                    <a:pt x="4041" y="199"/>
                  </a:cubicBezTo>
                  <a:cubicBezTo>
                    <a:pt x="4041" y="199"/>
                    <a:pt x="4121" y="199"/>
                    <a:pt x="4191" y="209"/>
                  </a:cubicBezTo>
                  <a:lnTo>
                    <a:pt x="4330" y="229"/>
                  </a:lnTo>
                  <a:cubicBezTo>
                    <a:pt x="4379" y="229"/>
                    <a:pt x="4429" y="229"/>
                    <a:pt x="4478" y="239"/>
                  </a:cubicBezTo>
                  <a:lnTo>
                    <a:pt x="4617" y="239"/>
                  </a:lnTo>
                  <a:lnTo>
                    <a:pt x="462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"/>
            <p:cNvSpPr/>
            <p:nvPr/>
          </p:nvSpPr>
          <p:spPr>
            <a:xfrm>
              <a:off x="5069525" y="4109225"/>
              <a:ext cx="107750" cy="18625"/>
            </a:xfrm>
            <a:custGeom>
              <a:avLst/>
              <a:gdLst/>
              <a:ahLst/>
              <a:cxnLst/>
              <a:rect l="l" t="t" r="r" b="b"/>
              <a:pathLst>
                <a:path w="4310" h="745" extrusionOk="0">
                  <a:moveTo>
                    <a:pt x="4309" y="1"/>
                  </a:moveTo>
                  <a:lnTo>
                    <a:pt x="4161" y="10"/>
                  </a:lnTo>
                  <a:cubicBezTo>
                    <a:pt x="4121" y="10"/>
                    <a:pt x="4081" y="21"/>
                    <a:pt x="4031" y="21"/>
                  </a:cubicBezTo>
                  <a:lnTo>
                    <a:pt x="3764" y="21"/>
                  </a:lnTo>
                  <a:cubicBezTo>
                    <a:pt x="3585" y="30"/>
                    <a:pt x="3406" y="40"/>
                    <a:pt x="3217" y="40"/>
                  </a:cubicBezTo>
                  <a:cubicBezTo>
                    <a:pt x="3039" y="60"/>
                    <a:pt x="2860" y="70"/>
                    <a:pt x="2672" y="80"/>
                  </a:cubicBezTo>
                  <a:cubicBezTo>
                    <a:pt x="2493" y="100"/>
                    <a:pt x="2314" y="129"/>
                    <a:pt x="2135" y="140"/>
                  </a:cubicBezTo>
                  <a:cubicBezTo>
                    <a:pt x="1768" y="189"/>
                    <a:pt x="1410" y="239"/>
                    <a:pt x="1053" y="299"/>
                  </a:cubicBezTo>
                  <a:cubicBezTo>
                    <a:pt x="874" y="328"/>
                    <a:pt x="695" y="368"/>
                    <a:pt x="517" y="407"/>
                  </a:cubicBezTo>
                  <a:lnTo>
                    <a:pt x="258" y="457"/>
                  </a:lnTo>
                  <a:lnTo>
                    <a:pt x="0" y="527"/>
                  </a:lnTo>
                  <a:lnTo>
                    <a:pt x="60" y="745"/>
                  </a:lnTo>
                  <a:lnTo>
                    <a:pt x="308" y="656"/>
                  </a:lnTo>
                  <a:lnTo>
                    <a:pt x="567" y="577"/>
                  </a:lnTo>
                  <a:cubicBezTo>
                    <a:pt x="735" y="527"/>
                    <a:pt x="904" y="467"/>
                    <a:pt x="1083" y="427"/>
                  </a:cubicBezTo>
                  <a:cubicBezTo>
                    <a:pt x="1430" y="338"/>
                    <a:pt x="1787" y="279"/>
                    <a:pt x="2145" y="239"/>
                  </a:cubicBezTo>
                  <a:cubicBezTo>
                    <a:pt x="2324" y="219"/>
                    <a:pt x="2502" y="199"/>
                    <a:pt x="2681" y="189"/>
                  </a:cubicBezTo>
                  <a:cubicBezTo>
                    <a:pt x="2860" y="189"/>
                    <a:pt x="3049" y="179"/>
                    <a:pt x="3228" y="179"/>
                  </a:cubicBezTo>
                  <a:cubicBezTo>
                    <a:pt x="3406" y="179"/>
                    <a:pt x="3585" y="189"/>
                    <a:pt x="3764" y="199"/>
                  </a:cubicBezTo>
                  <a:cubicBezTo>
                    <a:pt x="3764" y="199"/>
                    <a:pt x="3833" y="199"/>
                    <a:pt x="3892" y="209"/>
                  </a:cubicBezTo>
                  <a:cubicBezTo>
                    <a:pt x="3962" y="219"/>
                    <a:pt x="4031" y="219"/>
                    <a:pt x="4031" y="219"/>
                  </a:cubicBezTo>
                  <a:cubicBezTo>
                    <a:pt x="4071" y="229"/>
                    <a:pt x="4121" y="229"/>
                    <a:pt x="4170" y="229"/>
                  </a:cubicBezTo>
                  <a:lnTo>
                    <a:pt x="4290" y="239"/>
                  </a:lnTo>
                  <a:lnTo>
                    <a:pt x="43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5084900" y="3940175"/>
              <a:ext cx="33800" cy="9225"/>
            </a:xfrm>
            <a:custGeom>
              <a:avLst/>
              <a:gdLst/>
              <a:ahLst/>
              <a:cxnLst/>
              <a:rect l="l" t="t" r="r" b="b"/>
              <a:pathLst>
                <a:path w="1352" h="369" extrusionOk="0">
                  <a:moveTo>
                    <a:pt x="1351" y="1"/>
                  </a:moveTo>
                  <a:cubicBezTo>
                    <a:pt x="1282" y="1"/>
                    <a:pt x="1223" y="1"/>
                    <a:pt x="1163" y="11"/>
                  </a:cubicBezTo>
                  <a:lnTo>
                    <a:pt x="994" y="40"/>
                  </a:lnTo>
                  <a:cubicBezTo>
                    <a:pt x="885" y="70"/>
                    <a:pt x="775" y="90"/>
                    <a:pt x="676" y="100"/>
                  </a:cubicBezTo>
                  <a:cubicBezTo>
                    <a:pt x="577" y="120"/>
                    <a:pt x="468" y="120"/>
                    <a:pt x="358" y="130"/>
                  </a:cubicBezTo>
                  <a:cubicBezTo>
                    <a:pt x="309" y="130"/>
                    <a:pt x="249" y="130"/>
                    <a:pt x="190" y="140"/>
                  </a:cubicBezTo>
                  <a:cubicBezTo>
                    <a:pt x="130" y="140"/>
                    <a:pt x="60" y="150"/>
                    <a:pt x="1" y="179"/>
                  </a:cubicBezTo>
                  <a:lnTo>
                    <a:pt x="140" y="368"/>
                  </a:lnTo>
                  <a:cubicBezTo>
                    <a:pt x="180" y="368"/>
                    <a:pt x="199" y="329"/>
                    <a:pt x="239" y="318"/>
                  </a:cubicBezTo>
                  <a:cubicBezTo>
                    <a:pt x="289" y="298"/>
                    <a:pt x="329" y="279"/>
                    <a:pt x="378" y="269"/>
                  </a:cubicBezTo>
                  <a:cubicBezTo>
                    <a:pt x="477" y="239"/>
                    <a:pt x="587" y="219"/>
                    <a:pt x="696" y="209"/>
                  </a:cubicBezTo>
                  <a:cubicBezTo>
                    <a:pt x="795" y="190"/>
                    <a:pt x="905" y="179"/>
                    <a:pt x="1004" y="179"/>
                  </a:cubicBezTo>
                  <a:cubicBezTo>
                    <a:pt x="1053" y="190"/>
                    <a:pt x="1103" y="190"/>
                    <a:pt x="1143" y="199"/>
                  </a:cubicBezTo>
                  <a:cubicBezTo>
                    <a:pt x="1192" y="209"/>
                    <a:pt x="1232" y="229"/>
                    <a:pt x="1262" y="239"/>
                  </a:cubicBezTo>
                  <a:lnTo>
                    <a:pt x="13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5099300" y="4032025"/>
              <a:ext cx="37275" cy="48675"/>
            </a:xfrm>
            <a:custGeom>
              <a:avLst/>
              <a:gdLst/>
              <a:ahLst/>
              <a:cxnLst/>
              <a:rect l="l" t="t" r="r" b="b"/>
              <a:pathLst>
                <a:path w="1491" h="1947" extrusionOk="0">
                  <a:moveTo>
                    <a:pt x="596" y="209"/>
                  </a:moveTo>
                  <a:lnTo>
                    <a:pt x="616" y="229"/>
                  </a:lnTo>
                  <a:cubicBezTo>
                    <a:pt x="636" y="249"/>
                    <a:pt x="656" y="269"/>
                    <a:pt x="676" y="298"/>
                  </a:cubicBezTo>
                  <a:lnTo>
                    <a:pt x="706" y="348"/>
                  </a:lnTo>
                  <a:cubicBezTo>
                    <a:pt x="716" y="368"/>
                    <a:pt x="735" y="388"/>
                    <a:pt x="746" y="417"/>
                  </a:cubicBezTo>
                  <a:cubicBezTo>
                    <a:pt x="795" y="507"/>
                    <a:pt x="835" y="606"/>
                    <a:pt x="885" y="695"/>
                  </a:cubicBezTo>
                  <a:cubicBezTo>
                    <a:pt x="974" y="894"/>
                    <a:pt x="1083" y="1073"/>
                    <a:pt x="1183" y="1251"/>
                  </a:cubicBezTo>
                  <a:lnTo>
                    <a:pt x="1302" y="1480"/>
                  </a:lnTo>
                  <a:cubicBezTo>
                    <a:pt x="1302" y="1490"/>
                    <a:pt x="1311" y="1510"/>
                    <a:pt x="1302" y="1510"/>
                  </a:cubicBezTo>
                  <a:lnTo>
                    <a:pt x="1272" y="1510"/>
                  </a:lnTo>
                  <a:lnTo>
                    <a:pt x="1172" y="1520"/>
                  </a:lnTo>
                  <a:cubicBezTo>
                    <a:pt x="984" y="1549"/>
                    <a:pt x="795" y="1560"/>
                    <a:pt x="607" y="1589"/>
                  </a:cubicBezTo>
                  <a:cubicBezTo>
                    <a:pt x="495" y="1614"/>
                    <a:pt x="379" y="1639"/>
                    <a:pt x="265" y="1668"/>
                  </a:cubicBezTo>
                  <a:lnTo>
                    <a:pt x="265" y="1668"/>
                  </a:lnTo>
                  <a:cubicBezTo>
                    <a:pt x="283" y="1545"/>
                    <a:pt x="301" y="1422"/>
                    <a:pt x="318" y="1301"/>
                  </a:cubicBezTo>
                  <a:lnTo>
                    <a:pt x="378" y="993"/>
                  </a:lnTo>
                  <a:lnTo>
                    <a:pt x="457" y="686"/>
                  </a:lnTo>
                  <a:lnTo>
                    <a:pt x="547" y="378"/>
                  </a:lnTo>
                  <a:lnTo>
                    <a:pt x="577" y="278"/>
                  </a:lnTo>
                  <a:lnTo>
                    <a:pt x="596" y="229"/>
                  </a:lnTo>
                  <a:lnTo>
                    <a:pt x="596" y="209"/>
                  </a:lnTo>
                  <a:close/>
                  <a:moveTo>
                    <a:pt x="567" y="0"/>
                  </a:moveTo>
                  <a:cubicBezTo>
                    <a:pt x="557" y="20"/>
                    <a:pt x="547" y="40"/>
                    <a:pt x="547" y="50"/>
                  </a:cubicBezTo>
                  <a:lnTo>
                    <a:pt x="508" y="159"/>
                  </a:lnTo>
                  <a:lnTo>
                    <a:pt x="438" y="338"/>
                  </a:lnTo>
                  <a:lnTo>
                    <a:pt x="338" y="646"/>
                  </a:lnTo>
                  <a:lnTo>
                    <a:pt x="239" y="944"/>
                  </a:lnTo>
                  <a:lnTo>
                    <a:pt x="160" y="1251"/>
                  </a:lnTo>
                  <a:cubicBezTo>
                    <a:pt x="100" y="1450"/>
                    <a:pt x="51" y="1649"/>
                    <a:pt x="1" y="1847"/>
                  </a:cubicBezTo>
                  <a:lnTo>
                    <a:pt x="107" y="1875"/>
                  </a:lnTo>
                  <a:lnTo>
                    <a:pt x="107" y="1875"/>
                  </a:lnTo>
                  <a:lnTo>
                    <a:pt x="130" y="1946"/>
                  </a:lnTo>
                  <a:cubicBezTo>
                    <a:pt x="299" y="1877"/>
                    <a:pt x="468" y="1818"/>
                    <a:pt x="647" y="1768"/>
                  </a:cubicBezTo>
                  <a:cubicBezTo>
                    <a:pt x="825" y="1728"/>
                    <a:pt x="1004" y="1688"/>
                    <a:pt x="1192" y="1659"/>
                  </a:cubicBezTo>
                  <a:cubicBezTo>
                    <a:pt x="1192" y="1659"/>
                    <a:pt x="1232" y="1649"/>
                    <a:pt x="1282" y="1639"/>
                  </a:cubicBezTo>
                  <a:cubicBezTo>
                    <a:pt x="1322" y="1639"/>
                    <a:pt x="1371" y="1629"/>
                    <a:pt x="1371" y="1629"/>
                  </a:cubicBezTo>
                  <a:lnTo>
                    <a:pt x="1470" y="1619"/>
                  </a:lnTo>
                  <a:lnTo>
                    <a:pt x="1490" y="1619"/>
                  </a:lnTo>
                  <a:lnTo>
                    <a:pt x="1481" y="1609"/>
                  </a:lnTo>
                  <a:lnTo>
                    <a:pt x="1470" y="1579"/>
                  </a:lnTo>
                  <a:lnTo>
                    <a:pt x="1441" y="1529"/>
                  </a:lnTo>
                  <a:lnTo>
                    <a:pt x="1272" y="1202"/>
                  </a:lnTo>
                  <a:cubicBezTo>
                    <a:pt x="1172" y="1023"/>
                    <a:pt x="1053" y="834"/>
                    <a:pt x="964" y="656"/>
                  </a:cubicBezTo>
                  <a:cubicBezTo>
                    <a:pt x="925" y="556"/>
                    <a:pt x="885" y="467"/>
                    <a:pt x="835" y="368"/>
                  </a:cubicBezTo>
                  <a:cubicBezTo>
                    <a:pt x="815" y="338"/>
                    <a:pt x="805" y="318"/>
                    <a:pt x="795" y="298"/>
                  </a:cubicBezTo>
                  <a:lnTo>
                    <a:pt x="746" y="209"/>
                  </a:lnTo>
                  <a:cubicBezTo>
                    <a:pt x="696" y="159"/>
                    <a:pt x="656" y="100"/>
                    <a:pt x="596" y="40"/>
                  </a:cubicBezTo>
                  <a:lnTo>
                    <a:pt x="5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5181975" y="3949875"/>
              <a:ext cx="78475" cy="85025"/>
            </a:xfrm>
            <a:custGeom>
              <a:avLst/>
              <a:gdLst/>
              <a:ahLst/>
              <a:cxnLst/>
              <a:rect l="l" t="t" r="r" b="b"/>
              <a:pathLst>
                <a:path w="3139" h="3401" extrusionOk="0">
                  <a:moveTo>
                    <a:pt x="2880" y="0"/>
                  </a:moveTo>
                  <a:cubicBezTo>
                    <a:pt x="2671" y="367"/>
                    <a:pt x="2443" y="725"/>
                    <a:pt x="2244" y="1102"/>
                  </a:cubicBezTo>
                  <a:cubicBezTo>
                    <a:pt x="2145" y="1281"/>
                    <a:pt x="2046" y="1470"/>
                    <a:pt x="1947" y="1658"/>
                  </a:cubicBezTo>
                  <a:lnTo>
                    <a:pt x="1688" y="2234"/>
                  </a:lnTo>
                  <a:cubicBezTo>
                    <a:pt x="1649" y="2333"/>
                    <a:pt x="1589" y="2432"/>
                    <a:pt x="1559" y="2532"/>
                  </a:cubicBezTo>
                  <a:lnTo>
                    <a:pt x="1460" y="2830"/>
                  </a:lnTo>
                  <a:lnTo>
                    <a:pt x="1351" y="3127"/>
                  </a:lnTo>
                  <a:lnTo>
                    <a:pt x="1311" y="3247"/>
                  </a:lnTo>
                  <a:lnTo>
                    <a:pt x="1311" y="3266"/>
                  </a:lnTo>
                  <a:lnTo>
                    <a:pt x="1291" y="3266"/>
                  </a:lnTo>
                  <a:lnTo>
                    <a:pt x="1241" y="3257"/>
                  </a:lnTo>
                  <a:lnTo>
                    <a:pt x="934" y="3207"/>
                  </a:lnTo>
                  <a:lnTo>
                    <a:pt x="626" y="3177"/>
                  </a:lnTo>
                  <a:cubicBezTo>
                    <a:pt x="418" y="3158"/>
                    <a:pt x="219" y="3127"/>
                    <a:pt x="10" y="3118"/>
                  </a:cubicBezTo>
                  <a:lnTo>
                    <a:pt x="1" y="3346"/>
                  </a:lnTo>
                  <a:cubicBezTo>
                    <a:pt x="58" y="3343"/>
                    <a:pt x="117" y="3342"/>
                    <a:pt x="175" y="3342"/>
                  </a:cubicBezTo>
                  <a:cubicBezTo>
                    <a:pt x="319" y="3342"/>
                    <a:pt x="465" y="3349"/>
                    <a:pt x="606" y="3356"/>
                  </a:cubicBezTo>
                  <a:lnTo>
                    <a:pt x="924" y="3366"/>
                  </a:lnTo>
                  <a:lnTo>
                    <a:pt x="1232" y="3386"/>
                  </a:lnTo>
                  <a:lnTo>
                    <a:pt x="1341" y="3396"/>
                  </a:lnTo>
                  <a:cubicBezTo>
                    <a:pt x="1354" y="3396"/>
                    <a:pt x="1367" y="3400"/>
                    <a:pt x="1377" y="3400"/>
                  </a:cubicBezTo>
                  <a:cubicBezTo>
                    <a:pt x="1383" y="3400"/>
                    <a:pt x="1387" y="3399"/>
                    <a:pt x="1391" y="3396"/>
                  </a:cubicBezTo>
                  <a:lnTo>
                    <a:pt x="1410" y="3336"/>
                  </a:lnTo>
                  <a:lnTo>
                    <a:pt x="1470" y="3158"/>
                  </a:lnTo>
                  <a:lnTo>
                    <a:pt x="1559" y="2860"/>
                  </a:lnTo>
                  <a:lnTo>
                    <a:pt x="1658" y="2562"/>
                  </a:lnTo>
                  <a:cubicBezTo>
                    <a:pt x="1688" y="2463"/>
                    <a:pt x="1738" y="2373"/>
                    <a:pt x="1777" y="2274"/>
                  </a:cubicBezTo>
                  <a:cubicBezTo>
                    <a:pt x="1777" y="2274"/>
                    <a:pt x="1847" y="2135"/>
                    <a:pt x="1916" y="1986"/>
                  </a:cubicBezTo>
                  <a:lnTo>
                    <a:pt x="2055" y="1708"/>
                  </a:lnTo>
                  <a:cubicBezTo>
                    <a:pt x="2155" y="1519"/>
                    <a:pt x="2264" y="1340"/>
                    <a:pt x="2383" y="1161"/>
                  </a:cubicBezTo>
                  <a:cubicBezTo>
                    <a:pt x="2602" y="804"/>
                    <a:pt x="2870" y="466"/>
                    <a:pt x="3138" y="129"/>
                  </a:cubicBezTo>
                  <a:lnTo>
                    <a:pt x="28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5282750" y="3958800"/>
              <a:ext cx="33800" cy="108000"/>
            </a:xfrm>
            <a:custGeom>
              <a:avLst/>
              <a:gdLst/>
              <a:ahLst/>
              <a:cxnLst/>
              <a:rect l="l" t="t" r="r" b="b"/>
              <a:pathLst>
                <a:path w="1352" h="4320" extrusionOk="0">
                  <a:moveTo>
                    <a:pt x="10" y="1"/>
                  </a:moveTo>
                  <a:cubicBezTo>
                    <a:pt x="90" y="427"/>
                    <a:pt x="169" y="855"/>
                    <a:pt x="189" y="1272"/>
                  </a:cubicBezTo>
                  <a:cubicBezTo>
                    <a:pt x="209" y="1480"/>
                    <a:pt x="219" y="1698"/>
                    <a:pt x="219" y="1907"/>
                  </a:cubicBezTo>
                  <a:cubicBezTo>
                    <a:pt x="219" y="1907"/>
                    <a:pt x="219" y="2066"/>
                    <a:pt x="209" y="2214"/>
                  </a:cubicBezTo>
                  <a:lnTo>
                    <a:pt x="189" y="2532"/>
                  </a:lnTo>
                  <a:cubicBezTo>
                    <a:pt x="179" y="2642"/>
                    <a:pt x="179" y="2741"/>
                    <a:pt x="160" y="2850"/>
                  </a:cubicBezTo>
                  <a:lnTo>
                    <a:pt x="110" y="3158"/>
                  </a:lnTo>
                  <a:lnTo>
                    <a:pt x="50" y="3465"/>
                  </a:lnTo>
                  <a:lnTo>
                    <a:pt x="10" y="3644"/>
                  </a:lnTo>
                  <a:lnTo>
                    <a:pt x="1" y="3704"/>
                  </a:lnTo>
                  <a:cubicBezTo>
                    <a:pt x="1" y="3724"/>
                    <a:pt x="30" y="3724"/>
                    <a:pt x="50" y="3734"/>
                  </a:cubicBezTo>
                  <a:lnTo>
                    <a:pt x="149" y="3774"/>
                  </a:lnTo>
                  <a:lnTo>
                    <a:pt x="438" y="3902"/>
                  </a:lnTo>
                  <a:lnTo>
                    <a:pt x="705" y="4041"/>
                  </a:lnTo>
                  <a:cubicBezTo>
                    <a:pt x="894" y="4131"/>
                    <a:pt x="1083" y="4220"/>
                    <a:pt x="1252" y="4319"/>
                  </a:cubicBezTo>
                  <a:lnTo>
                    <a:pt x="1351" y="4121"/>
                  </a:lnTo>
                  <a:cubicBezTo>
                    <a:pt x="1162" y="4032"/>
                    <a:pt x="974" y="3952"/>
                    <a:pt x="775" y="3873"/>
                  </a:cubicBezTo>
                  <a:lnTo>
                    <a:pt x="487" y="3754"/>
                  </a:lnTo>
                  <a:lnTo>
                    <a:pt x="199" y="3655"/>
                  </a:lnTo>
                  <a:lnTo>
                    <a:pt x="149" y="3635"/>
                  </a:lnTo>
                  <a:lnTo>
                    <a:pt x="140" y="3635"/>
                  </a:lnTo>
                  <a:lnTo>
                    <a:pt x="140" y="3615"/>
                  </a:lnTo>
                  <a:lnTo>
                    <a:pt x="160" y="3485"/>
                  </a:lnTo>
                  <a:lnTo>
                    <a:pt x="209" y="3178"/>
                  </a:lnTo>
                  <a:lnTo>
                    <a:pt x="268" y="2860"/>
                  </a:lnTo>
                  <a:cubicBezTo>
                    <a:pt x="279" y="2761"/>
                    <a:pt x="279" y="2651"/>
                    <a:pt x="288" y="2542"/>
                  </a:cubicBezTo>
                  <a:lnTo>
                    <a:pt x="338" y="1907"/>
                  </a:lnTo>
                  <a:lnTo>
                    <a:pt x="338" y="1281"/>
                  </a:lnTo>
                  <a:cubicBezTo>
                    <a:pt x="348" y="855"/>
                    <a:pt x="318" y="427"/>
                    <a:pt x="299" y="10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5178250" y="4087375"/>
              <a:ext cx="113200" cy="33800"/>
            </a:xfrm>
            <a:custGeom>
              <a:avLst/>
              <a:gdLst/>
              <a:ahLst/>
              <a:cxnLst/>
              <a:rect l="l" t="t" r="r" b="b"/>
              <a:pathLst>
                <a:path w="4528" h="1352" extrusionOk="0">
                  <a:moveTo>
                    <a:pt x="11" y="1"/>
                  </a:moveTo>
                  <a:lnTo>
                    <a:pt x="0" y="219"/>
                  </a:lnTo>
                  <a:cubicBezTo>
                    <a:pt x="377" y="239"/>
                    <a:pt x="765" y="259"/>
                    <a:pt x="1142" y="308"/>
                  </a:cubicBezTo>
                  <a:cubicBezTo>
                    <a:pt x="1341" y="328"/>
                    <a:pt x="1529" y="358"/>
                    <a:pt x="1718" y="398"/>
                  </a:cubicBezTo>
                  <a:lnTo>
                    <a:pt x="2006" y="458"/>
                  </a:lnTo>
                  <a:lnTo>
                    <a:pt x="2284" y="527"/>
                  </a:lnTo>
                  <a:lnTo>
                    <a:pt x="2562" y="597"/>
                  </a:lnTo>
                  <a:lnTo>
                    <a:pt x="2840" y="686"/>
                  </a:lnTo>
                  <a:cubicBezTo>
                    <a:pt x="3029" y="745"/>
                    <a:pt x="3208" y="805"/>
                    <a:pt x="3386" y="884"/>
                  </a:cubicBezTo>
                  <a:cubicBezTo>
                    <a:pt x="3565" y="954"/>
                    <a:pt x="3744" y="1023"/>
                    <a:pt x="3912" y="1113"/>
                  </a:cubicBezTo>
                  <a:lnTo>
                    <a:pt x="4170" y="1232"/>
                  </a:lnTo>
                  <a:cubicBezTo>
                    <a:pt x="4210" y="1252"/>
                    <a:pt x="4260" y="1272"/>
                    <a:pt x="4309" y="1292"/>
                  </a:cubicBezTo>
                  <a:lnTo>
                    <a:pt x="4429" y="1351"/>
                  </a:lnTo>
                  <a:lnTo>
                    <a:pt x="4528" y="1133"/>
                  </a:lnTo>
                  <a:lnTo>
                    <a:pt x="4389" y="1083"/>
                  </a:lnTo>
                  <a:cubicBezTo>
                    <a:pt x="4340" y="1063"/>
                    <a:pt x="4300" y="1063"/>
                    <a:pt x="4250" y="1043"/>
                  </a:cubicBezTo>
                  <a:lnTo>
                    <a:pt x="3982" y="944"/>
                  </a:lnTo>
                  <a:cubicBezTo>
                    <a:pt x="3803" y="875"/>
                    <a:pt x="3614" y="815"/>
                    <a:pt x="3426" y="756"/>
                  </a:cubicBezTo>
                  <a:cubicBezTo>
                    <a:pt x="3247" y="686"/>
                    <a:pt x="3058" y="636"/>
                    <a:pt x="2870" y="586"/>
                  </a:cubicBezTo>
                  <a:lnTo>
                    <a:pt x="2592" y="497"/>
                  </a:lnTo>
                  <a:lnTo>
                    <a:pt x="2304" y="427"/>
                  </a:lnTo>
                  <a:lnTo>
                    <a:pt x="2026" y="358"/>
                  </a:lnTo>
                  <a:lnTo>
                    <a:pt x="1738" y="299"/>
                  </a:lnTo>
                  <a:cubicBezTo>
                    <a:pt x="1549" y="249"/>
                    <a:pt x="1361" y="209"/>
                    <a:pt x="1162" y="180"/>
                  </a:cubicBezTo>
                  <a:cubicBezTo>
                    <a:pt x="785" y="100"/>
                    <a:pt x="397" y="41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5176750" y="4109225"/>
              <a:ext cx="105525" cy="31800"/>
            </a:xfrm>
            <a:custGeom>
              <a:avLst/>
              <a:gdLst/>
              <a:ahLst/>
              <a:cxnLst/>
              <a:rect l="l" t="t" r="r" b="b"/>
              <a:pathLst>
                <a:path w="4221" h="1272" extrusionOk="0">
                  <a:moveTo>
                    <a:pt x="20" y="1"/>
                  </a:moveTo>
                  <a:lnTo>
                    <a:pt x="1" y="229"/>
                  </a:lnTo>
                  <a:cubicBezTo>
                    <a:pt x="358" y="239"/>
                    <a:pt x="715" y="259"/>
                    <a:pt x="1073" y="299"/>
                  </a:cubicBezTo>
                  <a:cubicBezTo>
                    <a:pt x="1252" y="318"/>
                    <a:pt x="1421" y="358"/>
                    <a:pt x="1600" y="387"/>
                  </a:cubicBezTo>
                  <a:lnTo>
                    <a:pt x="1867" y="438"/>
                  </a:lnTo>
                  <a:lnTo>
                    <a:pt x="2125" y="507"/>
                  </a:lnTo>
                  <a:lnTo>
                    <a:pt x="2384" y="577"/>
                  </a:lnTo>
                  <a:lnTo>
                    <a:pt x="2642" y="656"/>
                  </a:lnTo>
                  <a:cubicBezTo>
                    <a:pt x="2820" y="705"/>
                    <a:pt x="2990" y="765"/>
                    <a:pt x="3149" y="835"/>
                  </a:cubicBezTo>
                  <a:cubicBezTo>
                    <a:pt x="3317" y="904"/>
                    <a:pt x="3486" y="974"/>
                    <a:pt x="3645" y="1053"/>
                  </a:cubicBezTo>
                  <a:lnTo>
                    <a:pt x="3883" y="1162"/>
                  </a:lnTo>
                  <a:cubicBezTo>
                    <a:pt x="3923" y="1192"/>
                    <a:pt x="3963" y="1202"/>
                    <a:pt x="4012" y="1222"/>
                  </a:cubicBezTo>
                  <a:lnTo>
                    <a:pt x="4122" y="1272"/>
                  </a:lnTo>
                  <a:lnTo>
                    <a:pt x="4221" y="1053"/>
                  </a:lnTo>
                  <a:lnTo>
                    <a:pt x="4091" y="1013"/>
                  </a:lnTo>
                  <a:cubicBezTo>
                    <a:pt x="4042" y="1003"/>
                    <a:pt x="4002" y="994"/>
                    <a:pt x="3963" y="974"/>
                  </a:cubicBezTo>
                  <a:lnTo>
                    <a:pt x="3705" y="884"/>
                  </a:lnTo>
                  <a:cubicBezTo>
                    <a:pt x="3546" y="815"/>
                    <a:pt x="3367" y="765"/>
                    <a:pt x="3198" y="716"/>
                  </a:cubicBezTo>
                  <a:cubicBezTo>
                    <a:pt x="3029" y="656"/>
                    <a:pt x="2851" y="606"/>
                    <a:pt x="2672" y="557"/>
                  </a:cubicBezTo>
                  <a:lnTo>
                    <a:pt x="2414" y="477"/>
                  </a:lnTo>
                  <a:lnTo>
                    <a:pt x="2156" y="407"/>
                  </a:lnTo>
                  <a:lnTo>
                    <a:pt x="1887" y="338"/>
                  </a:lnTo>
                  <a:lnTo>
                    <a:pt x="1619" y="279"/>
                  </a:lnTo>
                  <a:cubicBezTo>
                    <a:pt x="1441" y="239"/>
                    <a:pt x="1272" y="199"/>
                    <a:pt x="1093" y="169"/>
                  </a:cubicBezTo>
                  <a:cubicBezTo>
                    <a:pt x="735" y="100"/>
                    <a:pt x="378" y="50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5255450" y="3948825"/>
              <a:ext cx="33525" cy="12975"/>
            </a:xfrm>
            <a:custGeom>
              <a:avLst/>
              <a:gdLst/>
              <a:ahLst/>
              <a:cxnLst/>
              <a:rect l="l" t="t" r="r" b="b"/>
              <a:pathLst>
                <a:path w="1341" h="519" extrusionOk="0">
                  <a:moveTo>
                    <a:pt x="30" y="0"/>
                  </a:moveTo>
                  <a:cubicBezTo>
                    <a:pt x="20" y="0"/>
                    <a:pt x="10" y="1"/>
                    <a:pt x="1" y="2"/>
                  </a:cubicBezTo>
                  <a:lnTo>
                    <a:pt x="70" y="230"/>
                  </a:lnTo>
                  <a:cubicBezTo>
                    <a:pt x="74" y="232"/>
                    <a:pt x="79" y="233"/>
                    <a:pt x="83" y="233"/>
                  </a:cubicBezTo>
                  <a:cubicBezTo>
                    <a:pt x="111" y="233"/>
                    <a:pt x="145" y="211"/>
                    <a:pt x="179" y="211"/>
                  </a:cubicBezTo>
                  <a:cubicBezTo>
                    <a:pt x="228" y="211"/>
                    <a:pt x="279" y="221"/>
                    <a:pt x="328" y="221"/>
                  </a:cubicBezTo>
                  <a:cubicBezTo>
                    <a:pt x="437" y="241"/>
                    <a:pt x="537" y="261"/>
                    <a:pt x="646" y="280"/>
                  </a:cubicBezTo>
                  <a:cubicBezTo>
                    <a:pt x="745" y="310"/>
                    <a:pt x="844" y="330"/>
                    <a:pt x="943" y="369"/>
                  </a:cubicBezTo>
                  <a:cubicBezTo>
                    <a:pt x="993" y="389"/>
                    <a:pt x="1033" y="409"/>
                    <a:pt x="1073" y="439"/>
                  </a:cubicBezTo>
                  <a:cubicBezTo>
                    <a:pt x="1113" y="459"/>
                    <a:pt x="1132" y="489"/>
                    <a:pt x="1162" y="519"/>
                  </a:cubicBezTo>
                  <a:lnTo>
                    <a:pt x="1341" y="320"/>
                  </a:lnTo>
                  <a:cubicBezTo>
                    <a:pt x="1271" y="300"/>
                    <a:pt x="1212" y="280"/>
                    <a:pt x="1152" y="261"/>
                  </a:cubicBezTo>
                  <a:lnTo>
                    <a:pt x="983" y="230"/>
                  </a:lnTo>
                  <a:cubicBezTo>
                    <a:pt x="874" y="221"/>
                    <a:pt x="765" y="201"/>
                    <a:pt x="665" y="181"/>
                  </a:cubicBezTo>
                  <a:cubicBezTo>
                    <a:pt x="566" y="161"/>
                    <a:pt x="467" y="122"/>
                    <a:pt x="358" y="82"/>
                  </a:cubicBezTo>
                  <a:cubicBezTo>
                    <a:pt x="308" y="62"/>
                    <a:pt x="259" y="52"/>
                    <a:pt x="199" y="32"/>
                  </a:cubicBezTo>
                  <a:cubicBezTo>
                    <a:pt x="148" y="24"/>
                    <a:pt x="89" y="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5221200" y="4040725"/>
              <a:ext cx="36500" cy="46200"/>
            </a:xfrm>
            <a:custGeom>
              <a:avLst/>
              <a:gdLst/>
              <a:ahLst/>
              <a:cxnLst/>
              <a:rect l="l" t="t" r="r" b="b"/>
              <a:pathLst>
                <a:path w="1460" h="1848" extrusionOk="0">
                  <a:moveTo>
                    <a:pt x="1142" y="208"/>
                  </a:moveTo>
                  <a:lnTo>
                    <a:pt x="1152" y="228"/>
                  </a:lnTo>
                  <a:lnTo>
                    <a:pt x="1181" y="318"/>
                  </a:lnTo>
                  <a:lnTo>
                    <a:pt x="1192" y="378"/>
                  </a:lnTo>
                  <a:cubicBezTo>
                    <a:pt x="1192" y="397"/>
                    <a:pt x="1201" y="427"/>
                    <a:pt x="1201" y="447"/>
                  </a:cubicBezTo>
                  <a:cubicBezTo>
                    <a:pt x="1212" y="556"/>
                    <a:pt x="1221" y="656"/>
                    <a:pt x="1232" y="764"/>
                  </a:cubicBezTo>
                  <a:cubicBezTo>
                    <a:pt x="1251" y="983"/>
                    <a:pt x="1291" y="1181"/>
                    <a:pt x="1311" y="1390"/>
                  </a:cubicBezTo>
                  <a:lnTo>
                    <a:pt x="1331" y="1648"/>
                  </a:lnTo>
                  <a:cubicBezTo>
                    <a:pt x="1331" y="1658"/>
                    <a:pt x="1340" y="1678"/>
                    <a:pt x="1331" y="1678"/>
                  </a:cubicBezTo>
                  <a:lnTo>
                    <a:pt x="1291" y="1668"/>
                  </a:lnTo>
                  <a:lnTo>
                    <a:pt x="1201" y="1638"/>
                  </a:lnTo>
                  <a:cubicBezTo>
                    <a:pt x="910" y="1557"/>
                    <a:pt x="612" y="1476"/>
                    <a:pt x="302" y="1444"/>
                  </a:cubicBezTo>
                  <a:lnTo>
                    <a:pt x="302" y="1444"/>
                  </a:lnTo>
                  <a:cubicBezTo>
                    <a:pt x="365" y="1337"/>
                    <a:pt x="431" y="1229"/>
                    <a:pt x="497" y="1122"/>
                  </a:cubicBezTo>
                  <a:lnTo>
                    <a:pt x="656" y="854"/>
                  </a:lnTo>
                  <a:lnTo>
                    <a:pt x="844" y="606"/>
                  </a:lnTo>
                  <a:lnTo>
                    <a:pt x="1033" y="358"/>
                  </a:lnTo>
                  <a:lnTo>
                    <a:pt x="1102" y="268"/>
                  </a:lnTo>
                  <a:lnTo>
                    <a:pt x="1122" y="228"/>
                  </a:lnTo>
                  <a:lnTo>
                    <a:pt x="1142" y="208"/>
                  </a:lnTo>
                  <a:close/>
                  <a:moveTo>
                    <a:pt x="1181" y="0"/>
                  </a:moveTo>
                  <a:lnTo>
                    <a:pt x="1142" y="40"/>
                  </a:lnTo>
                  <a:lnTo>
                    <a:pt x="1073" y="129"/>
                  </a:lnTo>
                  <a:lnTo>
                    <a:pt x="943" y="278"/>
                  </a:lnTo>
                  <a:lnTo>
                    <a:pt x="735" y="517"/>
                  </a:lnTo>
                  <a:lnTo>
                    <a:pt x="636" y="636"/>
                  </a:lnTo>
                  <a:cubicBezTo>
                    <a:pt x="586" y="695"/>
                    <a:pt x="536" y="764"/>
                    <a:pt x="536" y="764"/>
                  </a:cubicBezTo>
                  <a:lnTo>
                    <a:pt x="358" y="1013"/>
                  </a:lnTo>
                  <a:cubicBezTo>
                    <a:pt x="228" y="1192"/>
                    <a:pt x="109" y="1360"/>
                    <a:pt x="0" y="1529"/>
                  </a:cubicBezTo>
                  <a:lnTo>
                    <a:pt x="83" y="1589"/>
                  </a:lnTo>
                  <a:lnTo>
                    <a:pt x="83" y="1589"/>
                  </a:lnTo>
                  <a:lnTo>
                    <a:pt x="80" y="1658"/>
                  </a:lnTo>
                  <a:cubicBezTo>
                    <a:pt x="111" y="1656"/>
                    <a:pt x="143" y="1655"/>
                    <a:pt x="174" y="1655"/>
                  </a:cubicBezTo>
                  <a:lnTo>
                    <a:pt x="174" y="1655"/>
                  </a:lnTo>
                  <a:lnTo>
                    <a:pt x="179" y="1658"/>
                  </a:lnTo>
                  <a:cubicBezTo>
                    <a:pt x="180" y="1657"/>
                    <a:pt x="180" y="1656"/>
                    <a:pt x="181" y="1654"/>
                  </a:cubicBezTo>
                  <a:lnTo>
                    <a:pt x="181" y="1654"/>
                  </a:lnTo>
                  <a:cubicBezTo>
                    <a:pt x="195" y="1654"/>
                    <a:pt x="209" y="1654"/>
                    <a:pt x="222" y="1654"/>
                  </a:cubicBezTo>
                  <a:cubicBezTo>
                    <a:pt x="535" y="1654"/>
                    <a:pt x="853" y="1707"/>
                    <a:pt x="1172" y="1768"/>
                  </a:cubicBezTo>
                  <a:lnTo>
                    <a:pt x="1351" y="1817"/>
                  </a:lnTo>
                  <a:lnTo>
                    <a:pt x="1450" y="1837"/>
                  </a:lnTo>
                  <a:lnTo>
                    <a:pt x="1459" y="1847"/>
                  </a:lnTo>
                  <a:lnTo>
                    <a:pt x="1459" y="1827"/>
                  </a:lnTo>
                  <a:lnTo>
                    <a:pt x="1459" y="1807"/>
                  </a:lnTo>
                  <a:lnTo>
                    <a:pt x="1450" y="1748"/>
                  </a:lnTo>
                  <a:lnTo>
                    <a:pt x="1410" y="1380"/>
                  </a:lnTo>
                  <a:cubicBezTo>
                    <a:pt x="1380" y="1172"/>
                    <a:pt x="1340" y="953"/>
                    <a:pt x="1320" y="755"/>
                  </a:cubicBezTo>
                  <a:cubicBezTo>
                    <a:pt x="1320" y="645"/>
                    <a:pt x="1311" y="546"/>
                    <a:pt x="1301" y="437"/>
                  </a:cubicBezTo>
                  <a:cubicBezTo>
                    <a:pt x="1301" y="407"/>
                    <a:pt x="1291" y="387"/>
                    <a:pt x="1291" y="358"/>
                  </a:cubicBezTo>
                  <a:lnTo>
                    <a:pt x="1271" y="258"/>
                  </a:lnTo>
                  <a:cubicBezTo>
                    <a:pt x="1251" y="188"/>
                    <a:pt x="1232" y="119"/>
                    <a:pt x="1201" y="60"/>
                  </a:cubicBezTo>
                  <a:lnTo>
                    <a:pt x="118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5314025" y="4015150"/>
              <a:ext cx="102300" cy="65625"/>
            </a:xfrm>
            <a:custGeom>
              <a:avLst/>
              <a:gdLst/>
              <a:ahLst/>
              <a:cxnLst/>
              <a:rect l="l" t="t" r="r" b="b"/>
              <a:pathLst>
                <a:path w="4092" h="2625" extrusionOk="0">
                  <a:moveTo>
                    <a:pt x="3903" y="0"/>
                  </a:moveTo>
                  <a:cubicBezTo>
                    <a:pt x="3575" y="258"/>
                    <a:pt x="3238" y="507"/>
                    <a:pt x="2910" y="794"/>
                  </a:cubicBezTo>
                  <a:cubicBezTo>
                    <a:pt x="2751" y="924"/>
                    <a:pt x="2592" y="1063"/>
                    <a:pt x="2433" y="1202"/>
                  </a:cubicBezTo>
                  <a:lnTo>
                    <a:pt x="1976" y="1648"/>
                  </a:lnTo>
                  <a:cubicBezTo>
                    <a:pt x="1907" y="1728"/>
                    <a:pt x="1817" y="1798"/>
                    <a:pt x="1758" y="1877"/>
                  </a:cubicBezTo>
                  <a:lnTo>
                    <a:pt x="1550" y="2115"/>
                  </a:lnTo>
                  <a:lnTo>
                    <a:pt x="1351" y="2363"/>
                  </a:lnTo>
                  <a:lnTo>
                    <a:pt x="1261" y="2453"/>
                  </a:lnTo>
                  <a:lnTo>
                    <a:pt x="1252" y="2473"/>
                  </a:lnTo>
                  <a:lnTo>
                    <a:pt x="1242" y="2463"/>
                  </a:lnTo>
                  <a:lnTo>
                    <a:pt x="1202" y="2443"/>
                  </a:lnTo>
                  <a:cubicBezTo>
                    <a:pt x="1014" y="2334"/>
                    <a:pt x="835" y="2235"/>
                    <a:pt x="656" y="2135"/>
                  </a:cubicBezTo>
                  <a:cubicBezTo>
                    <a:pt x="467" y="2036"/>
                    <a:pt x="279" y="1957"/>
                    <a:pt x="100" y="1867"/>
                  </a:cubicBezTo>
                  <a:lnTo>
                    <a:pt x="1" y="2065"/>
                  </a:lnTo>
                  <a:cubicBezTo>
                    <a:pt x="189" y="2145"/>
                    <a:pt x="388" y="2215"/>
                    <a:pt x="577" y="2294"/>
                  </a:cubicBezTo>
                  <a:cubicBezTo>
                    <a:pt x="755" y="2383"/>
                    <a:pt x="944" y="2463"/>
                    <a:pt x="1133" y="2552"/>
                  </a:cubicBezTo>
                  <a:lnTo>
                    <a:pt x="1232" y="2602"/>
                  </a:lnTo>
                  <a:cubicBezTo>
                    <a:pt x="1248" y="2610"/>
                    <a:pt x="1264" y="2624"/>
                    <a:pt x="1274" y="2624"/>
                  </a:cubicBezTo>
                  <a:cubicBezTo>
                    <a:pt x="1277" y="2624"/>
                    <a:pt x="1279" y="2623"/>
                    <a:pt x="1281" y="2621"/>
                  </a:cubicBezTo>
                  <a:lnTo>
                    <a:pt x="1321" y="2572"/>
                  </a:lnTo>
                  <a:lnTo>
                    <a:pt x="1440" y="2433"/>
                  </a:lnTo>
                  <a:lnTo>
                    <a:pt x="1629" y="2185"/>
                  </a:lnTo>
                  <a:lnTo>
                    <a:pt x="1828" y="1946"/>
                  </a:lnTo>
                  <a:cubicBezTo>
                    <a:pt x="1897" y="1867"/>
                    <a:pt x="1976" y="1798"/>
                    <a:pt x="2056" y="1718"/>
                  </a:cubicBezTo>
                  <a:lnTo>
                    <a:pt x="2512" y="1291"/>
                  </a:lnTo>
                  <a:cubicBezTo>
                    <a:pt x="2671" y="1152"/>
                    <a:pt x="2840" y="1023"/>
                    <a:pt x="3019" y="894"/>
                  </a:cubicBezTo>
                  <a:cubicBezTo>
                    <a:pt x="3346" y="646"/>
                    <a:pt x="3724" y="427"/>
                    <a:pt x="4092" y="219"/>
                  </a:cubicBezTo>
                  <a:lnTo>
                    <a:pt x="390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"/>
            <p:cNvSpPr/>
            <p:nvPr/>
          </p:nvSpPr>
          <p:spPr>
            <a:xfrm>
              <a:off x="5401650" y="4034000"/>
              <a:ext cx="40500" cy="111725"/>
            </a:xfrm>
            <a:custGeom>
              <a:avLst/>
              <a:gdLst/>
              <a:ahLst/>
              <a:cxnLst/>
              <a:rect l="l" t="t" r="r" b="b"/>
              <a:pathLst>
                <a:path w="1620" h="4469" extrusionOk="0">
                  <a:moveTo>
                    <a:pt x="1351" y="1"/>
                  </a:moveTo>
                  <a:cubicBezTo>
                    <a:pt x="1271" y="418"/>
                    <a:pt x="1192" y="845"/>
                    <a:pt x="1053" y="1242"/>
                  </a:cubicBezTo>
                  <a:cubicBezTo>
                    <a:pt x="993" y="1450"/>
                    <a:pt x="934" y="1649"/>
                    <a:pt x="854" y="1848"/>
                  </a:cubicBezTo>
                  <a:lnTo>
                    <a:pt x="596" y="2423"/>
                  </a:lnTo>
                  <a:cubicBezTo>
                    <a:pt x="556" y="2523"/>
                    <a:pt x="517" y="2612"/>
                    <a:pt x="457" y="2701"/>
                  </a:cubicBezTo>
                  <a:lnTo>
                    <a:pt x="298" y="2970"/>
                  </a:lnTo>
                  <a:lnTo>
                    <a:pt x="130" y="3238"/>
                  </a:lnTo>
                  <a:lnTo>
                    <a:pt x="31" y="3387"/>
                  </a:lnTo>
                  <a:lnTo>
                    <a:pt x="0" y="3447"/>
                  </a:lnTo>
                  <a:cubicBezTo>
                    <a:pt x="0" y="3456"/>
                    <a:pt x="20" y="3476"/>
                    <a:pt x="31" y="3486"/>
                  </a:cubicBezTo>
                  <a:lnTo>
                    <a:pt x="110" y="3566"/>
                  </a:lnTo>
                  <a:cubicBezTo>
                    <a:pt x="259" y="3714"/>
                    <a:pt x="408" y="3864"/>
                    <a:pt x="547" y="4012"/>
                  </a:cubicBezTo>
                  <a:cubicBezTo>
                    <a:pt x="676" y="4161"/>
                    <a:pt x="815" y="4320"/>
                    <a:pt x="944" y="4469"/>
                  </a:cubicBezTo>
                  <a:lnTo>
                    <a:pt x="1112" y="4320"/>
                  </a:lnTo>
                  <a:cubicBezTo>
                    <a:pt x="964" y="4171"/>
                    <a:pt x="815" y="4032"/>
                    <a:pt x="666" y="3883"/>
                  </a:cubicBezTo>
                  <a:cubicBezTo>
                    <a:pt x="517" y="3744"/>
                    <a:pt x="358" y="3605"/>
                    <a:pt x="199" y="3466"/>
                  </a:cubicBezTo>
                  <a:lnTo>
                    <a:pt x="170" y="3436"/>
                  </a:lnTo>
                  <a:cubicBezTo>
                    <a:pt x="159" y="3436"/>
                    <a:pt x="159" y="3427"/>
                    <a:pt x="159" y="3427"/>
                  </a:cubicBezTo>
                  <a:lnTo>
                    <a:pt x="159" y="3407"/>
                  </a:lnTo>
                  <a:lnTo>
                    <a:pt x="229" y="3297"/>
                  </a:lnTo>
                  <a:lnTo>
                    <a:pt x="388" y="3030"/>
                  </a:lnTo>
                  <a:lnTo>
                    <a:pt x="547" y="2752"/>
                  </a:lnTo>
                  <a:cubicBezTo>
                    <a:pt x="606" y="2662"/>
                    <a:pt x="646" y="2562"/>
                    <a:pt x="695" y="2473"/>
                  </a:cubicBezTo>
                  <a:lnTo>
                    <a:pt x="964" y="1898"/>
                  </a:lnTo>
                  <a:cubicBezTo>
                    <a:pt x="1033" y="1699"/>
                    <a:pt x="1112" y="1500"/>
                    <a:pt x="1192" y="1302"/>
                  </a:cubicBezTo>
                  <a:cubicBezTo>
                    <a:pt x="1351" y="914"/>
                    <a:pt x="1480" y="508"/>
                    <a:pt x="1619" y="100"/>
                  </a:cubicBezTo>
                  <a:lnTo>
                    <a:pt x="13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"/>
            <p:cNvSpPr/>
            <p:nvPr/>
          </p:nvSpPr>
          <p:spPr>
            <a:xfrm>
              <a:off x="5288950" y="4115925"/>
              <a:ext cx="97825" cy="71500"/>
            </a:xfrm>
            <a:custGeom>
              <a:avLst/>
              <a:gdLst/>
              <a:ahLst/>
              <a:cxnLst/>
              <a:rect l="l" t="t" r="r" b="b"/>
              <a:pathLst>
                <a:path w="3913" h="2860" extrusionOk="0">
                  <a:moveTo>
                    <a:pt x="100" y="0"/>
                  </a:moveTo>
                  <a:lnTo>
                    <a:pt x="1" y="199"/>
                  </a:lnTo>
                  <a:cubicBezTo>
                    <a:pt x="358" y="348"/>
                    <a:pt x="706" y="517"/>
                    <a:pt x="1043" y="695"/>
                  </a:cubicBezTo>
                  <a:cubicBezTo>
                    <a:pt x="1212" y="785"/>
                    <a:pt x="1381" y="874"/>
                    <a:pt x="1540" y="984"/>
                  </a:cubicBezTo>
                  <a:cubicBezTo>
                    <a:pt x="1708" y="1093"/>
                    <a:pt x="1867" y="1192"/>
                    <a:pt x="2026" y="1311"/>
                  </a:cubicBezTo>
                  <a:cubicBezTo>
                    <a:pt x="2185" y="1430"/>
                    <a:pt x="2344" y="1540"/>
                    <a:pt x="2493" y="1659"/>
                  </a:cubicBezTo>
                  <a:cubicBezTo>
                    <a:pt x="2632" y="1788"/>
                    <a:pt x="2781" y="1917"/>
                    <a:pt x="2930" y="2046"/>
                  </a:cubicBezTo>
                  <a:cubicBezTo>
                    <a:pt x="3069" y="2175"/>
                    <a:pt x="3208" y="2314"/>
                    <a:pt x="3337" y="2443"/>
                  </a:cubicBezTo>
                  <a:lnTo>
                    <a:pt x="3535" y="2661"/>
                  </a:lnTo>
                  <a:cubicBezTo>
                    <a:pt x="3565" y="2692"/>
                    <a:pt x="3605" y="2731"/>
                    <a:pt x="3645" y="2761"/>
                  </a:cubicBezTo>
                  <a:lnTo>
                    <a:pt x="3734" y="2860"/>
                  </a:lnTo>
                  <a:lnTo>
                    <a:pt x="3913" y="2692"/>
                  </a:lnTo>
                  <a:lnTo>
                    <a:pt x="3784" y="2592"/>
                  </a:lnTo>
                  <a:cubicBezTo>
                    <a:pt x="3754" y="2572"/>
                    <a:pt x="3714" y="2542"/>
                    <a:pt x="3674" y="2513"/>
                  </a:cubicBezTo>
                  <a:lnTo>
                    <a:pt x="3466" y="2314"/>
                  </a:lnTo>
                  <a:cubicBezTo>
                    <a:pt x="3317" y="2195"/>
                    <a:pt x="3168" y="2066"/>
                    <a:pt x="3019" y="1937"/>
                  </a:cubicBezTo>
                  <a:lnTo>
                    <a:pt x="2553" y="1579"/>
                  </a:lnTo>
                  <a:lnTo>
                    <a:pt x="2086" y="1232"/>
                  </a:lnTo>
                  <a:cubicBezTo>
                    <a:pt x="1927" y="1112"/>
                    <a:pt x="1758" y="1013"/>
                    <a:pt x="1600" y="894"/>
                  </a:cubicBezTo>
                  <a:cubicBezTo>
                    <a:pt x="1441" y="785"/>
                    <a:pt x="1271" y="686"/>
                    <a:pt x="1113" y="576"/>
                  </a:cubicBezTo>
                  <a:cubicBezTo>
                    <a:pt x="775" y="368"/>
                    <a:pt x="448" y="17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"/>
            <p:cNvSpPr/>
            <p:nvPr/>
          </p:nvSpPr>
          <p:spPr>
            <a:xfrm>
              <a:off x="5279775" y="4135775"/>
              <a:ext cx="91125" cy="66800"/>
            </a:xfrm>
            <a:custGeom>
              <a:avLst/>
              <a:gdLst/>
              <a:ahLst/>
              <a:cxnLst/>
              <a:rect l="l" t="t" r="r" b="b"/>
              <a:pathLst>
                <a:path w="3645" h="2672" extrusionOk="0">
                  <a:moveTo>
                    <a:pt x="100" y="1"/>
                  </a:moveTo>
                  <a:lnTo>
                    <a:pt x="1" y="210"/>
                  </a:lnTo>
                  <a:cubicBezTo>
                    <a:pt x="328" y="338"/>
                    <a:pt x="646" y="497"/>
                    <a:pt x="974" y="656"/>
                  </a:cubicBezTo>
                  <a:cubicBezTo>
                    <a:pt x="1122" y="746"/>
                    <a:pt x="1281" y="835"/>
                    <a:pt x="1430" y="934"/>
                  </a:cubicBezTo>
                  <a:cubicBezTo>
                    <a:pt x="1589" y="1033"/>
                    <a:pt x="1738" y="1123"/>
                    <a:pt x="1887" y="1232"/>
                  </a:cubicBezTo>
                  <a:cubicBezTo>
                    <a:pt x="2026" y="1342"/>
                    <a:pt x="2175" y="1450"/>
                    <a:pt x="2314" y="1560"/>
                  </a:cubicBezTo>
                  <a:lnTo>
                    <a:pt x="2721" y="1917"/>
                  </a:lnTo>
                  <a:cubicBezTo>
                    <a:pt x="2850" y="2037"/>
                    <a:pt x="2979" y="2165"/>
                    <a:pt x="3108" y="2295"/>
                  </a:cubicBezTo>
                  <a:lnTo>
                    <a:pt x="3287" y="2493"/>
                  </a:lnTo>
                  <a:cubicBezTo>
                    <a:pt x="3317" y="2523"/>
                    <a:pt x="3346" y="2553"/>
                    <a:pt x="3376" y="2593"/>
                  </a:cubicBezTo>
                  <a:lnTo>
                    <a:pt x="3476" y="2672"/>
                  </a:lnTo>
                  <a:lnTo>
                    <a:pt x="3644" y="2513"/>
                  </a:lnTo>
                  <a:lnTo>
                    <a:pt x="3525" y="2423"/>
                  </a:lnTo>
                  <a:cubicBezTo>
                    <a:pt x="3496" y="2394"/>
                    <a:pt x="3456" y="2374"/>
                    <a:pt x="3426" y="2344"/>
                  </a:cubicBezTo>
                  <a:lnTo>
                    <a:pt x="3227" y="2165"/>
                  </a:lnTo>
                  <a:cubicBezTo>
                    <a:pt x="3088" y="2046"/>
                    <a:pt x="2949" y="1927"/>
                    <a:pt x="2810" y="1818"/>
                  </a:cubicBezTo>
                  <a:lnTo>
                    <a:pt x="2384" y="1481"/>
                  </a:lnTo>
                  <a:lnTo>
                    <a:pt x="1936" y="1152"/>
                  </a:lnTo>
                  <a:cubicBezTo>
                    <a:pt x="1797" y="1044"/>
                    <a:pt x="1638" y="944"/>
                    <a:pt x="1490" y="845"/>
                  </a:cubicBezTo>
                  <a:cubicBezTo>
                    <a:pt x="1341" y="735"/>
                    <a:pt x="1182" y="646"/>
                    <a:pt x="1033" y="547"/>
                  </a:cubicBezTo>
                  <a:cubicBezTo>
                    <a:pt x="725" y="349"/>
                    <a:pt x="418" y="17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"/>
            <p:cNvSpPr/>
            <p:nvPr/>
          </p:nvSpPr>
          <p:spPr>
            <a:xfrm>
              <a:off x="5412825" y="4014650"/>
              <a:ext cx="28825" cy="22625"/>
            </a:xfrm>
            <a:custGeom>
              <a:avLst/>
              <a:gdLst/>
              <a:ahLst/>
              <a:cxnLst/>
              <a:rect l="l" t="t" r="r" b="b"/>
              <a:pathLst>
                <a:path w="1153" h="905" extrusionOk="0">
                  <a:moveTo>
                    <a:pt x="20" y="0"/>
                  </a:moveTo>
                  <a:lnTo>
                    <a:pt x="1" y="239"/>
                  </a:lnTo>
                  <a:cubicBezTo>
                    <a:pt x="30" y="258"/>
                    <a:pt x="70" y="249"/>
                    <a:pt x="109" y="269"/>
                  </a:cubicBezTo>
                  <a:cubicBezTo>
                    <a:pt x="159" y="289"/>
                    <a:pt x="199" y="308"/>
                    <a:pt x="248" y="328"/>
                  </a:cubicBezTo>
                  <a:cubicBezTo>
                    <a:pt x="338" y="378"/>
                    <a:pt x="427" y="428"/>
                    <a:pt x="517" y="497"/>
                  </a:cubicBezTo>
                  <a:cubicBezTo>
                    <a:pt x="606" y="556"/>
                    <a:pt x="685" y="616"/>
                    <a:pt x="765" y="686"/>
                  </a:cubicBezTo>
                  <a:cubicBezTo>
                    <a:pt x="795" y="725"/>
                    <a:pt x="824" y="755"/>
                    <a:pt x="854" y="795"/>
                  </a:cubicBezTo>
                  <a:cubicBezTo>
                    <a:pt x="884" y="834"/>
                    <a:pt x="894" y="874"/>
                    <a:pt x="914" y="904"/>
                  </a:cubicBezTo>
                  <a:lnTo>
                    <a:pt x="1152" y="785"/>
                  </a:lnTo>
                  <a:cubicBezTo>
                    <a:pt x="1093" y="745"/>
                    <a:pt x="1043" y="695"/>
                    <a:pt x="993" y="666"/>
                  </a:cubicBezTo>
                  <a:lnTo>
                    <a:pt x="844" y="576"/>
                  </a:lnTo>
                  <a:cubicBezTo>
                    <a:pt x="755" y="517"/>
                    <a:pt x="656" y="467"/>
                    <a:pt x="576" y="408"/>
                  </a:cubicBezTo>
                  <a:cubicBezTo>
                    <a:pt x="497" y="348"/>
                    <a:pt x="407" y="278"/>
                    <a:pt x="328" y="209"/>
                  </a:cubicBezTo>
                  <a:cubicBezTo>
                    <a:pt x="279" y="179"/>
                    <a:pt x="239" y="139"/>
                    <a:pt x="199" y="100"/>
                  </a:cubicBezTo>
                  <a:cubicBezTo>
                    <a:pt x="149" y="70"/>
                    <a:pt x="90" y="20"/>
                    <a:pt x="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"/>
            <p:cNvSpPr/>
            <p:nvPr/>
          </p:nvSpPr>
          <p:spPr>
            <a:xfrm>
              <a:off x="5334125" y="4098550"/>
              <a:ext cx="41725" cy="45450"/>
            </a:xfrm>
            <a:custGeom>
              <a:avLst/>
              <a:gdLst/>
              <a:ahLst/>
              <a:cxnLst/>
              <a:rect l="l" t="t" r="r" b="b"/>
              <a:pathLst>
                <a:path w="1669" h="1818" extrusionOk="0">
                  <a:moveTo>
                    <a:pt x="1550" y="179"/>
                  </a:moveTo>
                  <a:lnTo>
                    <a:pt x="1550" y="199"/>
                  </a:lnTo>
                  <a:cubicBezTo>
                    <a:pt x="1550" y="229"/>
                    <a:pt x="1550" y="258"/>
                    <a:pt x="1540" y="289"/>
                  </a:cubicBezTo>
                  <a:lnTo>
                    <a:pt x="1530" y="358"/>
                  </a:lnTo>
                  <a:cubicBezTo>
                    <a:pt x="1530" y="378"/>
                    <a:pt x="1520" y="408"/>
                    <a:pt x="1520" y="428"/>
                  </a:cubicBezTo>
                  <a:cubicBezTo>
                    <a:pt x="1490" y="527"/>
                    <a:pt x="1461" y="626"/>
                    <a:pt x="1430" y="735"/>
                  </a:cubicBezTo>
                  <a:cubicBezTo>
                    <a:pt x="1361" y="944"/>
                    <a:pt x="1331" y="1143"/>
                    <a:pt x="1272" y="1341"/>
                  </a:cubicBezTo>
                  <a:lnTo>
                    <a:pt x="1202" y="1589"/>
                  </a:lnTo>
                  <a:cubicBezTo>
                    <a:pt x="1202" y="1598"/>
                    <a:pt x="1202" y="1621"/>
                    <a:pt x="1196" y="1621"/>
                  </a:cubicBezTo>
                  <a:cubicBezTo>
                    <a:pt x="1195" y="1621"/>
                    <a:pt x="1194" y="1620"/>
                    <a:pt x="1192" y="1619"/>
                  </a:cubicBezTo>
                  <a:lnTo>
                    <a:pt x="1163" y="1599"/>
                  </a:lnTo>
                  <a:lnTo>
                    <a:pt x="1083" y="1540"/>
                  </a:lnTo>
                  <a:cubicBezTo>
                    <a:pt x="934" y="1430"/>
                    <a:pt x="785" y="1311"/>
                    <a:pt x="627" y="1212"/>
                  </a:cubicBezTo>
                  <a:cubicBezTo>
                    <a:pt x="527" y="1149"/>
                    <a:pt x="423" y="1087"/>
                    <a:pt x="318" y="1030"/>
                  </a:cubicBezTo>
                  <a:lnTo>
                    <a:pt x="318" y="1030"/>
                  </a:lnTo>
                  <a:lnTo>
                    <a:pt x="607" y="795"/>
                  </a:lnTo>
                  <a:lnTo>
                    <a:pt x="865" y="606"/>
                  </a:lnTo>
                  <a:lnTo>
                    <a:pt x="1123" y="437"/>
                  </a:lnTo>
                  <a:lnTo>
                    <a:pt x="1391" y="269"/>
                  </a:lnTo>
                  <a:lnTo>
                    <a:pt x="1490" y="219"/>
                  </a:lnTo>
                  <a:lnTo>
                    <a:pt x="1530" y="189"/>
                  </a:lnTo>
                  <a:lnTo>
                    <a:pt x="1550" y="179"/>
                  </a:lnTo>
                  <a:close/>
                  <a:moveTo>
                    <a:pt x="1659" y="0"/>
                  </a:moveTo>
                  <a:cubicBezTo>
                    <a:pt x="1649" y="11"/>
                    <a:pt x="1629" y="20"/>
                    <a:pt x="1609" y="30"/>
                  </a:cubicBezTo>
                  <a:lnTo>
                    <a:pt x="1510" y="70"/>
                  </a:lnTo>
                  <a:lnTo>
                    <a:pt x="1341" y="170"/>
                  </a:lnTo>
                  <a:lnTo>
                    <a:pt x="1063" y="328"/>
                  </a:lnTo>
                  <a:lnTo>
                    <a:pt x="785" y="477"/>
                  </a:lnTo>
                  <a:lnTo>
                    <a:pt x="517" y="646"/>
                  </a:lnTo>
                  <a:cubicBezTo>
                    <a:pt x="349" y="765"/>
                    <a:pt x="170" y="874"/>
                    <a:pt x="1" y="993"/>
                  </a:cubicBezTo>
                  <a:cubicBezTo>
                    <a:pt x="1" y="993"/>
                    <a:pt x="35" y="1036"/>
                    <a:pt x="64" y="1074"/>
                  </a:cubicBezTo>
                  <a:lnTo>
                    <a:pt x="64" y="1074"/>
                  </a:lnTo>
                  <a:lnTo>
                    <a:pt x="31" y="1143"/>
                  </a:lnTo>
                  <a:cubicBezTo>
                    <a:pt x="63" y="1154"/>
                    <a:pt x="96" y="1166"/>
                    <a:pt x="128" y="1179"/>
                  </a:cubicBezTo>
                  <a:lnTo>
                    <a:pt x="128" y="1179"/>
                  </a:lnTo>
                  <a:lnTo>
                    <a:pt x="130" y="1182"/>
                  </a:lnTo>
                  <a:lnTo>
                    <a:pt x="132" y="1181"/>
                  </a:lnTo>
                  <a:lnTo>
                    <a:pt x="132" y="1181"/>
                  </a:lnTo>
                  <a:cubicBezTo>
                    <a:pt x="267" y="1234"/>
                    <a:pt x="402" y="1297"/>
                    <a:pt x="537" y="1361"/>
                  </a:cubicBezTo>
                  <a:cubicBezTo>
                    <a:pt x="696" y="1450"/>
                    <a:pt x="845" y="1549"/>
                    <a:pt x="1004" y="1649"/>
                  </a:cubicBezTo>
                  <a:cubicBezTo>
                    <a:pt x="1004" y="1649"/>
                    <a:pt x="1044" y="1668"/>
                    <a:pt x="1083" y="1699"/>
                  </a:cubicBezTo>
                  <a:cubicBezTo>
                    <a:pt x="1123" y="1728"/>
                    <a:pt x="1163" y="1748"/>
                    <a:pt x="1163" y="1748"/>
                  </a:cubicBezTo>
                  <a:lnTo>
                    <a:pt x="1242" y="1818"/>
                  </a:lnTo>
                  <a:lnTo>
                    <a:pt x="1252" y="1818"/>
                  </a:lnTo>
                  <a:cubicBezTo>
                    <a:pt x="1252" y="1818"/>
                    <a:pt x="1262" y="1818"/>
                    <a:pt x="1262" y="1807"/>
                  </a:cubicBezTo>
                  <a:lnTo>
                    <a:pt x="1262" y="1778"/>
                  </a:lnTo>
                  <a:lnTo>
                    <a:pt x="1282" y="1728"/>
                  </a:lnTo>
                  <a:lnTo>
                    <a:pt x="1371" y="1361"/>
                  </a:lnTo>
                  <a:cubicBezTo>
                    <a:pt x="1421" y="1162"/>
                    <a:pt x="1461" y="954"/>
                    <a:pt x="1520" y="755"/>
                  </a:cubicBezTo>
                  <a:cubicBezTo>
                    <a:pt x="1550" y="656"/>
                    <a:pt x="1589" y="556"/>
                    <a:pt x="1609" y="448"/>
                  </a:cubicBezTo>
                  <a:cubicBezTo>
                    <a:pt x="1619" y="428"/>
                    <a:pt x="1629" y="397"/>
                    <a:pt x="1629" y="378"/>
                  </a:cubicBezTo>
                  <a:lnTo>
                    <a:pt x="1649" y="278"/>
                  </a:lnTo>
                  <a:cubicBezTo>
                    <a:pt x="1659" y="209"/>
                    <a:pt x="1669" y="130"/>
                    <a:pt x="1659" y="60"/>
                  </a:cubicBezTo>
                  <a:lnTo>
                    <a:pt x="16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"/>
            <p:cNvSpPr/>
            <p:nvPr/>
          </p:nvSpPr>
          <p:spPr>
            <a:xfrm>
              <a:off x="5425250" y="4132550"/>
              <a:ext cx="111950" cy="37775"/>
            </a:xfrm>
            <a:custGeom>
              <a:avLst/>
              <a:gdLst/>
              <a:ahLst/>
              <a:cxnLst/>
              <a:rect l="l" t="t" r="r" b="b"/>
              <a:pathLst>
                <a:path w="4478" h="1511" extrusionOk="0">
                  <a:moveTo>
                    <a:pt x="4389" y="1"/>
                  </a:moveTo>
                  <a:cubicBezTo>
                    <a:pt x="3981" y="130"/>
                    <a:pt x="3574" y="239"/>
                    <a:pt x="3177" y="388"/>
                  </a:cubicBezTo>
                  <a:lnTo>
                    <a:pt x="2582" y="597"/>
                  </a:lnTo>
                  <a:lnTo>
                    <a:pt x="1995" y="855"/>
                  </a:lnTo>
                  <a:cubicBezTo>
                    <a:pt x="1896" y="895"/>
                    <a:pt x="1797" y="934"/>
                    <a:pt x="1708" y="984"/>
                  </a:cubicBezTo>
                  <a:lnTo>
                    <a:pt x="1430" y="1133"/>
                  </a:lnTo>
                  <a:lnTo>
                    <a:pt x="1152" y="1292"/>
                  </a:lnTo>
                  <a:lnTo>
                    <a:pt x="1033" y="1351"/>
                  </a:lnTo>
                  <a:lnTo>
                    <a:pt x="1022" y="1361"/>
                  </a:lnTo>
                  <a:cubicBezTo>
                    <a:pt x="1013" y="1361"/>
                    <a:pt x="1013" y="1351"/>
                    <a:pt x="1013" y="1341"/>
                  </a:cubicBezTo>
                  <a:lnTo>
                    <a:pt x="983" y="1312"/>
                  </a:lnTo>
                  <a:cubicBezTo>
                    <a:pt x="724" y="984"/>
                    <a:pt x="446" y="676"/>
                    <a:pt x="168" y="378"/>
                  </a:cubicBezTo>
                  <a:lnTo>
                    <a:pt x="0" y="527"/>
                  </a:lnTo>
                  <a:cubicBezTo>
                    <a:pt x="298" y="805"/>
                    <a:pt x="605" y="1093"/>
                    <a:pt x="883" y="1391"/>
                  </a:cubicBezTo>
                  <a:lnTo>
                    <a:pt x="953" y="1480"/>
                  </a:lnTo>
                  <a:cubicBezTo>
                    <a:pt x="973" y="1490"/>
                    <a:pt x="983" y="1510"/>
                    <a:pt x="1002" y="1510"/>
                  </a:cubicBezTo>
                  <a:lnTo>
                    <a:pt x="1052" y="1480"/>
                  </a:lnTo>
                  <a:lnTo>
                    <a:pt x="1211" y="1381"/>
                  </a:lnTo>
                  <a:lnTo>
                    <a:pt x="1479" y="1232"/>
                  </a:lnTo>
                  <a:lnTo>
                    <a:pt x="1757" y="1073"/>
                  </a:lnTo>
                  <a:cubicBezTo>
                    <a:pt x="1847" y="1023"/>
                    <a:pt x="1946" y="984"/>
                    <a:pt x="2035" y="944"/>
                  </a:cubicBezTo>
                  <a:lnTo>
                    <a:pt x="2621" y="706"/>
                  </a:lnTo>
                  <a:cubicBezTo>
                    <a:pt x="2820" y="636"/>
                    <a:pt x="3028" y="586"/>
                    <a:pt x="3227" y="527"/>
                  </a:cubicBezTo>
                  <a:cubicBezTo>
                    <a:pt x="3634" y="408"/>
                    <a:pt x="4061" y="339"/>
                    <a:pt x="4478" y="279"/>
                  </a:cubicBezTo>
                  <a:lnTo>
                    <a:pt x="43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5487525" y="4158875"/>
              <a:ext cx="68050" cy="100800"/>
            </a:xfrm>
            <a:custGeom>
              <a:avLst/>
              <a:gdLst/>
              <a:ahLst/>
              <a:cxnLst/>
              <a:rect l="l" t="t" r="r" b="b"/>
              <a:pathLst>
                <a:path w="2722" h="4032" extrusionOk="0">
                  <a:moveTo>
                    <a:pt x="2503" y="0"/>
                  </a:moveTo>
                  <a:cubicBezTo>
                    <a:pt x="2284" y="367"/>
                    <a:pt x="2057" y="725"/>
                    <a:pt x="1788" y="1053"/>
                  </a:cubicBezTo>
                  <a:cubicBezTo>
                    <a:pt x="1659" y="1221"/>
                    <a:pt x="1520" y="1391"/>
                    <a:pt x="1381" y="1549"/>
                  </a:cubicBezTo>
                  <a:lnTo>
                    <a:pt x="934" y="1996"/>
                  </a:lnTo>
                  <a:cubicBezTo>
                    <a:pt x="855" y="2066"/>
                    <a:pt x="786" y="2145"/>
                    <a:pt x="706" y="2205"/>
                  </a:cubicBezTo>
                  <a:lnTo>
                    <a:pt x="458" y="2393"/>
                  </a:lnTo>
                  <a:lnTo>
                    <a:pt x="210" y="2582"/>
                  </a:lnTo>
                  <a:lnTo>
                    <a:pt x="60" y="2691"/>
                  </a:lnTo>
                  <a:lnTo>
                    <a:pt x="11" y="2731"/>
                  </a:lnTo>
                  <a:cubicBezTo>
                    <a:pt x="1" y="2741"/>
                    <a:pt x="21" y="2761"/>
                    <a:pt x="21" y="2781"/>
                  </a:cubicBezTo>
                  <a:lnTo>
                    <a:pt x="71" y="2880"/>
                  </a:lnTo>
                  <a:cubicBezTo>
                    <a:pt x="239" y="3257"/>
                    <a:pt x="398" y="3644"/>
                    <a:pt x="517" y="4032"/>
                  </a:cubicBezTo>
                  <a:lnTo>
                    <a:pt x="726" y="3942"/>
                  </a:lnTo>
                  <a:cubicBezTo>
                    <a:pt x="567" y="3565"/>
                    <a:pt x="378" y="3187"/>
                    <a:pt x="190" y="2820"/>
                  </a:cubicBezTo>
                  <a:lnTo>
                    <a:pt x="170" y="2781"/>
                  </a:lnTo>
                  <a:cubicBezTo>
                    <a:pt x="170" y="2781"/>
                    <a:pt x="160" y="2770"/>
                    <a:pt x="160" y="2761"/>
                  </a:cubicBezTo>
                  <a:lnTo>
                    <a:pt x="170" y="2750"/>
                  </a:lnTo>
                  <a:lnTo>
                    <a:pt x="279" y="2671"/>
                  </a:lnTo>
                  <a:lnTo>
                    <a:pt x="517" y="2483"/>
                  </a:lnTo>
                  <a:lnTo>
                    <a:pt x="775" y="2284"/>
                  </a:lnTo>
                  <a:cubicBezTo>
                    <a:pt x="855" y="2214"/>
                    <a:pt x="925" y="2135"/>
                    <a:pt x="1004" y="2066"/>
                  </a:cubicBezTo>
                  <a:lnTo>
                    <a:pt x="1461" y="1629"/>
                  </a:lnTo>
                  <a:lnTo>
                    <a:pt x="1898" y="1162"/>
                  </a:lnTo>
                  <a:cubicBezTo>
                    <a:pt x="2196" y="844"/>
                    <a:pt x="2443" y="517"/>
                    <a:pt x="2721" y="199"/>
                  </a:cubicBezTo>
                  <a:lnTo>
                    <a:pt x="250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5382550" y="4183200"/>
              <a:ext cx="68525" cy="99550"/>
            </a:xfrm>
            <a:custGeom>
              <a:avLst/>
              <a:gdLst/>
              <a:ahLst/>
              <a:cxnLst/>
              <a:rect l="l" t="t" r="r" b="b"/>
              <a:pathLst>
                <a:path w="2741" h="3982" extrusionOk="0">
                  <a:moveTo>
                    <a:pt x="159" y="1"/>
                  </a:moveTo>
                  <a:lnTo>
                    <a:pt x="0" y="159"/>
                  </a:lnTo>
                  <a:cubicBezTo>
                    <a:pt x="129" y="298"/>
                    <a:pt x="268" y="427"/>
                    <a:pt x="397" y="566"/>
                  </a:cubicBezTo>
                  <a:cubicBezTo>
                    <a:pt x="536" y="705"/>
                    <a:pt x="656" y="854"/>
                    <a:pt x="795" y="993"/>
                  </a:cubicBezTo>
                  <a:cubicBezTo>
                    <a:pt x="914" y="1142"/>
                    <a:pt x="1033" y="1301"/>
                    <a:pt x="1152" y="1450"/>
                  </a:cubicBezTo>
                  <a:cubicBezTo>
                    <a:pt x="1271" y="1599"/>
                    <a:pt x="1370" y="1768"/>
                    <a:pt x="1490" y="1927"/>
                  </a:cubicBezTo>
                  <a:cubicBezTo>
                    <a:pt x="1698" y="2254"/>
                    <a:pt x="1887" y="2592"/>
                    <a:pt x="2055" y="2929"/>
                  </a:cubicBezTo>
                  <a:cubicBezTo>
                    <a:pt x="2154" y="3108"/>
                    <a:pt x="2214" y="3287"/>
                    <a:pt x="2293" y="3456"/>
                  </a:cubicBezTo>
                  <a:lnTo>
                    <a:pt x="2353" y="3595"/>
                  </a:lnTo>
                  <a:cubicBezTo>
                    <a:pt x="2383" y="3654"/>
                    <a:pt x="2403" y="3724"/>
                    <a:pt x="2403" y="3724"/>
                  </a:cubicBezTo>
                  <a:cubicBezTo>
                    <a:pt x="2423" y="3774"/>
                    <a:pt x="2443" y="3813"/>
                    <a:pt x="2463" y="3863"/>
                  </a:cubicBezTo>
                  <a:lnTo>
                    <a:pt x="2512" y="3982"/>
                  </a:lnTo>
                  <a:lnTo>
                    <a:pt x="2741" y="3893"/>
                  </a:lnTo>
                  <a:lnTo>
                    <a:pt x="2661" y="3763"/>
                  </a:lnTo>
                  <a:cubicBezTo>
                    <a:pt x="2641" y="3724"/>
                    <a:pt x="2611" y="3684"/>
                    <a:pt x="2591" y="3635"/>
                  </a:cubicBezTo>
                  <a:cubicBezTo>
                    <a:pt x="2591" y="3635"/>
                    <a:pt x="2562" y="3575"/>
                    <a:pt x="2532" y="3505"/>
                  </a:cubicBezTo>
                  <a:cubicBezTo>
                    <a:pt x="2492" y="3446"/>
                    <a:pt x="2463" y="3386"/>
                    <a:pt x="2463" y="3386"/>
                  </a:cubicBezTo>
                  <a:cubicBezTo>
                    <a:pt x="2363" y="3207"/>
                    <a:pt x="2284" y="3039"/>
                    <a:pt x="2174" y="2870"/>
                  </a:cubicBezTo>
                  <a:cubicBezTo>
                    <a:pt x="1986" y="2532"/>
                    <a:pt x="1777" y="2205"/>
                    <a:pt x="1569" y="1877"/>
                  </a:cubicBezTo>
                  <a:cubicBezTo>
                    <a:pt x="1450" y="1708"/>
                    <a:pt x="1351" y="1549"/>
                    <a:pt x="1241" y="1391"/>
                  </a:cubicBezTo>
                  <a:cubicBezTo>
                    <a:pt x="1122" y="1232"/>
                    <a:pt x="1013" y="1073"/>
                    <a:pt x="894" y="914"/>
                  </a:cubicBezTo>
                  <a:cubicBezTo>
                    <a:pt x="775" y="755"/>
                    <a:pt x="656" y="606"/>
                    <a:pt x="536" y="447"/>
                  </a:cubicBezTo>
                  <a:cubicBezTo>
                    <a:pt x="407" y="298"/>
                    <a:pt x="288" y="149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5366650" y="4198600"/>
              <a:ext cx="64075" cy="92850"/>
            </a:xfrm>
            <a:custGeom>
              <a:avLst/>
              <a:gdLst/>
              <a:ahLst/>
              <a:cxnLst/>
              <a:rect l="l" t="t" r="r" b="b"/>
              <a:pathLst>
                <a:path w="2563" h="3714" extrusionOk="0">
                  <a:moveTo>
                    <a:pt x="160" y="0"/>
                  </a:moveTo>
                  <a:lnTo>
                    <a:pt x="1" y="159"/>
                  </a:lnTo>
                  <a:lnTo>
                    <a:pt x="378" y="536"/>
                  </a:lnTo>
                  <a:cubicBezTo>
                    <a:pt x="497" y="665"/>
                    <a:pt x="616" y="804"/>
                    <a:pt x="735" y="933"/>
                  </a:cubicBezTo>
                  <a:cubicBezTo>
                    <a:pt x="855" y="1072"/>
                    <a:pt x="963" y="1211"/>
                    <a:pt x="1073" y="1350"/>
                  </a:cubicBezTo>
                  <a:cubicBezTo>
                    <a:pt x="1182" y="1499"/>
                    <a:pt x="1281" y="1648"/>
                    <a:pt x="1391" y="1797"/>
                  </a:cubicBezTo>
                  <a:cubicBezTo>
                    <a:pt x="1579" y="2095"/>
                    <a:pt x="1758" y="2413"/>
                    <a:pt x="1917" y="2730"/>
                  </a:cubicBezTo>
                  <a:cubicBezTo>
                    <a:pt x="2006" y="2889"/>
                    <a:pt x="2066" y="3058"/>
                    <a:pt x="2135" y="3227"/>
                  </a:cubicBezTo>
                  <a:lnTo>
                    <a:pt x="2195" y="3346"/>
                  </a:lnTo>
                  <a:lnTo>
                    <a:pt x="2234" y="3465"/>
                  </a:lnTo>
                  <a:cubicBezTo>
                    <a:pt x="2254" y="3515"/>
                    <a:pt x="2274" y="3555"/>
                    <a:pt x="2294" y="3594"/>
                  </a:cubicBezTo>
                  <a:lnTo>
                    <a:pt x="2344" y="3714"/>
                  </a:lnTo>
                  <a:lnTo>
                    <a:pt x="2562" y="3614"/>
                  </a:lnTo>
                  <a:lnTo>
                    <a:pt x="2493" y="3495"/>
                  </a:lnTo>
                  <a:cubicBezTo>
                    <a:pt x="2473" y="3455"/>
                    <a:pt x="2443" y="3425"/>
                    <a:pt x="2423" y="3386"/>
                  </a:cubicBezTo>
                  <a:cubicBezTo>
                    <a:pt x="2423" y="3386"/>
                    <a:pt x="2404" y="3316"/>
                    <a:pt x="2364" y="3266"/>
                  </a:cubicBezTo>
                  <a:cubicBezTo>
                    <a:pt x="2334" y="3207"/>
                    <a:pt x="2294" y="3147"/>
                    <a:pt x="2294" y="3147"/>
                  </a:cubicBezTo>
                  <a:cubicBezTo>
                    <a:pt x="2215" y="2988"/>
                    <a:pt x="2135" y="2820"/>
                    <a:pt x="2036" y="2671"/>
                  </a:cubicBezTo>
                  <a:cubicBezTo>
                    <a:pt x="1857" y="2353"/>
                    <a:pt x="1669" y="2046"/>
                    <a:pt x="1470" y="1748"/>
                  </a:cubicBezTo>
                  <a:cubicBezTo>
                    <a:pt x="1361" y="1598"/>
                    <a:pt x="1272" y="1439"/>
                    <a:pt x="1162" y="1291"/>
                  </a:cubicBezTo>
                  <a:cubicBezTo>
                    <a:pt x="1053" y="1142"/>
                    <a:pt x="954" y="993"/>
                    <a:pt x="844" y="854"/>
                  </a:cubicBezTo>
                  <a:cubicBezTo>
                    <a:pt x="735" y="705"/>
                    <a:pt x="626" y="556"/>
                    <a:pt x="517" y="417"/>
                  </a:cubicBezTo>
                  <a:lnTo>
                    <a:pt x="1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5533950" y="4132800"/>
              <a:ext cx="21875" cy="29325"/>
            </a:xfrm>
            <a:custGeom>
              <a:avLst/>
              <a:gdLst/>
              <a:ahLst/>
              <a:cxnLst/>
              <a:rect l="l" t="t" r="r" b="b"/>
              <a:pathLst>
                <a:path w="875" h="1173" extrusionOk="0">
                  <a:moveTo>
                    <a:pt x="110" y="1"/>
                  </a:moveTo>
                  <a:lnTo>
                    <a:pt x="1" y="219"/>
                  </a:lnTo>
                  <a:cubicBezTo>
                    <a:pt x="21" y="249"/>
                    <a:pt x="61" y="249"/>
                    <a:pt x="90" y="279"/>
                  </a:cubicBezTo>
                  <a:cubicBezTo>
                    <a:pt x="130" y="318"/>
                    <a:pt x="169" y="348"/>
                    <a:pt x="200" y="388"/>
                  </a:cubicBezTo>
                  <a:cubicBezTo>
                    <a:pt x="269" y="468"/>
                    <a:pt x="328" y="547"/>
                    <a:pt x="398" y="646"/>
                  </a:cubicBezTo>
                  <a:cubicBezTo>
                    <a:pt x="458" y="726"/>
                    <a:pt x="517" y="815"/>
                    <a:pt x="557" y="904"/>
                  </a:cubicBezTo>
                  <a:cubicBezTo>
                    <a:pt x="577" y="954"/>
                    <a:pt x="586" y="1004"/>
                    <a:pt x="606" y="1043"/>
                  </a:cubicBezTo>
                  <a:cubicBezTo>
                    <a:pt x="617" y="1093"/>
                    <a:pt x="617" y="1132"/>
                    <a:pt x="617" y="1172"/>
                  </a:cubicBezTo>
                  <a:lnTo>
                    <a:pt x="875" y="1143"/>
                  </a:lnTo>
                  <a:cubicBezTo>
                    <a:pt x="845" y="1083"/>
                    <a:pt x="815" y="1024"/>
                    <a:pt x="775" y="974"/>
                  </a:cubicBezTo>
                  <a:lnTo>
                    <a:pt x="676" y="835"/>
                  </a:lnTo>
                  <a:cubicBezTo>
                    <a:pt x="606" y="746"/>
                    <a:pt x="537" y="666"/>
                    <a:pt x="478" y="576"/>
                  </a:cubicBezTo>
                  <a:cubicBezTo>
                    <a:pt x="418" y="497"/>
                    <a:pt x="368" y="408"/>
                    <a:pt x="319" y="309"/>
                  </a:cubicBezTo>
                  <a:cubicBezTo>
                    <a:pt x="288" y="259"/>
                    <a:pt x="259" y="209"/>
                    <a:pt x="239" y="159"/>
                  </a:cubicBezTo>
                  <a:cubicBezTo>
                    <a:pt x="200" y="110"/>
                    <a:pt x="160" y="4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5423000" y="4197600"/>
              <a:ext cx="48175" cy="38750"/>
            </a:xfrm>
            <a:custGeom>
              <a:avLst/>
              <a:gdLst/>
              <a:ahLst/>
              <a:cxnLst/>
              <a:rect l="l" t="t" r="r" b="b"/>
              <a:pathLst>
                <a:path w="1927" h="1550" extrusionOk="0">
                  <a:moveTo>
                    <a:pt x="1758" y="129"/>
                  </a:moveTo>
                  <a:lnTo>
                    <a:pt x="1758" y="149"/>
                  </a:lnTo>
                  <a:cubicBezTo>
                    <a:pt x="1748" y="179"/>
                    <a:pt x="1728" y="199"/>
                    <a:pt x="1718" y="228"/>
                  </a:cubicBezTo>
                  <a:lnTo>
                    <a:pt x="1688" y="278"/>
                  </a:lnTo>
                  <a:cubicBezTo>
                    <a:pt x="1679" y="298"/>
                    <a:pt x="1659" y="328"/>
                    <a:pt x="1648" y="348"/>
                  </a:cubicBezTo>
                  <a:cubicBezTo>
                    <a:pt x="1589" y="427"/>
                    <a:pt x="1520" y="517"/>
                    <a:pt x="1450" y="596"/>
                  </a:cubicBezTo>
                  <a:cubicBezTo>
                    <a:pt x="1311" y="775"/>
                    <a:pt x="1212" y="943"/>
                    <a:pt x="1083" y="1112"/>
                  </a:cubicBezTo>
                  <a:lnTo>
                    <a:pt x="934" y="1321"/>
                  </a:lnTo>
                  <a:cubicBezTo>
                    <a:pt x="926" y="1329"/>
                    <a:pt x="918" y="1343"/>
                    <a:pt x="910" y="1343"/>
                  </a:cubicBezTo>
                  <a:cubicBezTo>
                    <a:pt x="908" y="1343"/>
                    <a:pt x="906" y="1342"/>
                    <a:pt x="904" y="1340"/>
                  </a:cubicBezTo>
                  <a:lnTo>
                    <a:pt x="894" y="1311"/>
                  </a:lnTo>
                  <a:lnTo>
                    <a:pt x="845" y="1232"/>
                  </a:lnTo>
                  <a:cubicBezTo>
                    <a:pt x="745" y="1062"/>
                    <a:pt x="646" y="904"/>
                    <a:pt x="527" y="755"/>
                  </a:cubicBezTo>
                  <a:cubicBezTo>
                    <a:pt x="459" y="663"/>
                    <a:pt x="387" y="566"/>
                    <a:pt x="310" y="476"/>
                  </a:cubicBezTo>
                  <a:lnTo>
                    <a:pt x="310" y="476"/>
                  </a:lnTo>
                  <a:cubicBezTo>
                    <a:pt x="428" y="440"/>
                    <a:pt x="545" y="404"/>
                    <a:pt x="666" y="367"/>
                  </a:cubicBezTo>
                  <a:lnTo>
                    <a:pt x="964" y="278"/>
                  </a:lnTo>
                  <a:lnTo>
                    <a:pt x="1271" y="219"/>
                  </a:lnTo>
                  <a:lnTo>
                    <a:pt x="1579" y="159"/>
                  </a:lnTo>
                  <a:lnTo>
                    <a:pt x="1688" y="139"/>
                  </a:lnTo>
                  <a:lnTo>
                    <a:pt x="1738" y="129"/>
                  </a:lnTo>
                  <a:close/>
                  <a:moveTo>
                    <a:pt x="1926" y="0"/>
                  </a:moveTo>
                  <a:cubicBezTo>
                    <a:pt x="1917" y="0"/>
                    <a:pt x="1897" y="0"/>
                    <a:pt x="1877" y="10"/>
                  </a:cubicBezTo>
                  <a:lnTo>
                    <a:pt x="1768" y="20"/>
                  </a:lnTo>
                  <a:lnTo>
                    <a:pt x="1569" y="40"/>
                  </a:lnTo>
                  <a:lnTo>
                    <a:pt x="1251" y="80"/>
                  </a:lnTo>
                  <a:lnTo>
                    <a:pt x="944" y="129"/>
                  </a:lnTo>
                  <a:lnTo>
                    <a:pt x="636" y="189"/>
                  </a:lnTo>
                  <a:cubicBezTo>
                    <a:pt x="428" y="239"/>
                    <a:pt x="229" y="278"/>
                    <a:pt x="30" y="328"/>
                  </a:cubicBezTo>
                  <a:lnTo>
                    <a:pt x="54" y="430"/>
                  </a:lnTo>
                  <a:lnTo>
                    <a:pt x="54" y="430"/>
                  </a:lnTo>
                  <a:lnTo>
                    <a:pt x="0" y="487"/>
                  </a:lnTo>
                  <a:cubicBezTo>
                    <a:pt x="150" y="596"/>
                    <a:pt x="258" y="725"/>
                    <a:pt x="388" y="864"/>
                  </a:cubicBezTo>
                  <a:cubicBezTo>
                    <a:pt x="507" y="1003"/>
                    <a:pt x="626" y="1152"/>
                    <a:pt x="725" y="1301"/>
                  </a:cubicBezTo>
                  <a:lnTo>
                    <a:pt x="834" y="1450"/>
                  </a:lnTo>
                  <a:lnTo>
                    <a:pt x="894" y="1539"/>
                  </a:lnTo>
                  <a:lnTo>
                    <a:pt x="904" y="1549"/>
                  </a:lnTo>
                  <a:lnTo>
                    <a:pt x="904" y="1539"/>
                  </a:lnTo>
                  <a:lnTo>
                    <a:pt x="924" y="1519"/>
                  </a:lnTo>
                  <a:lnTo>
                    <a:pt x="953" y="1470"/>
                  </a:lnTo>
                  <a:lnTo>
                    <a:pt x="1172" y="1172"/>
                  </a:lnTo>
                  <a:cubicBezTo>
                    <a:pt x="1291" y="1003"/>
                    <a:pt x="1401" y="815"/>
                    <a:pt x="1529" y="656"/>
                  </a:cubicBezTo>
                  <a:cubicBezTo>
                    <a:pt x="1589" y="576"/>
                    <a:pt x="1659" y="487"/>
                    <a:pt x="1728" y="398"/>
                  </a:cubicBezTo>
                  <a:cubicBezTo>
                    <a:pt x="1738" y="378"/>
                    <a:pt x="1758" y="358"/>
                    <a:pt x="1778" y="338"/>
                  </a:cubicBezTo>
                  <a:lnTo>
                    <a:pt x="1827" y="259"/>
                  </a:lnTo>
                  <a:cubicBezTo>
                    <a:pt x="1857" y="189"/>
                    <a:pt x="1887" y="120"/>
                    <a:pt x="1907" y="50"/>
                  </a:cubicBez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5500450" y="4257400"/>
              <a:ext cx="107000" cy="36775"/>
            </a:xfrm>
            <a:custGeom>
              <a:avLst/>
              <a:gdLst/>
              <a:ahLst/>
              <a:cxnLst/>
              <a:rect l="l" t="t" r="r" b="b"/>
              <a:pathLst>
                <a:path w="4280" h="1471" extrusionOk="0">
                  <a:moveTo>
                    <a:pt x="209" y="1"/>
                  </a:moveTo>
                  <a:lnTo>
                    <a:pt x="0" y="91"/>
                  </a:lnTo>
                  <a:cubicBezTo>
                    <a:pt x="99" y="269"/>
                    <a:pt x="189" y="448"/>
                    <a:pt x="269" y="636"/>
                  </a:cubicBezTo>
                  <a:cubicBezTo>
                    <a:pt x="348" y="825"/>
                    <a:pt x="437" y="1014"/>
                    <a:pt x="516" y="1212"/>
                  </a:cubicBezTo>
                  <a:lnTo>
                    <a:pt x="556" y="1312"/>
                  </a:lnTo>
                  <a:cubicBezTo>
                    <a:pt x="556" y="1331"/>
                    <a:pt x="556" y="1362"/>
                    <a:pt x="576" y="1362"/>
                  </a:cubicBezTo>
                  <a:lnTo>
                    <a:pt x="636" y="1351"/>
                  </a:lnTo>
                  <a:lnTo>
                    <a:pt x="825" y="1322"/>
                  </a:lnTo>
                  <a:lnTo>
                    <a:pt x="1132" y="1272"/>
                  </a:lnTo>
                  <a:lnTo>
                    <a:pt x="1440" y="1223"/>
                  </a:lnTo>
                  <a:cubicBezTo>
                    <a:pt x="1540" y="1212"/>
                    <a:pt x="1648" y="1212"/>
                    <a:pt x="1758" y="1212"/>
                  </a:cubicBezTo>
                  <a:lnTo>
                    <a:pt x="2383" y="1203"/>
                  </a:lnTo>
                  <a:cubicBezTo>
                    <a:pt x="2602" y="1212"/>
                    <a:pt x="2810" y="1232"/>
                    <a:pt x="3019" y="1252"/>
                  </a:cubicBezTo>
                  <a:cubicBezTo>
                    <a:pt x="3436" y="1292"/>
                    <a:pt x="3853" y="1381"/>
                    <a:pt x="4280" y="1470"/>
                  </a:cubicBezTo>
                  <a:lnTo>
                    <a:pt x="4280" y="1192"/>
                  </a:lnTo>
                  <a:cubicBezTo>
                    <a:pt x="3863" y="1163"/>
                    <a:pt x="3436" y="1113"/>
                    <a:pt x="3019" y="1103"/>
                  </a:cubicBezTo>
                  <a:cubicBezTo>
                    <a:pt x="2810" y="1093"/>
                    <a:pt x="2592" y="1084"/>
                    <a:pt x="2383" y="1084"/>
                  </a:cubicBezTo>
                  <a:lnTo>
                    <a:pt x="1748" y="1103"/>
                  </a:lnTo>
                  <a:cubicBezTo>
                    <a:pt x="1639" y="1113"/>
                    <a:pt x="1529" y="1113"/>
                    <a:pt x="1430" y="1123"/>
                  </a:cubicBezTo>
                  <a:lnTo>
                    <a:pt x="1112" y="1163"/>
                  </a:lnTo>
                  <a:lnTo>
                    <a:pt x="805" y="1203"/>
                  </a:lnTo>
                  <a:lnTo>
                    <a:pt x="675" y="1223"/>
                  </a:lnTo>
                  <a:lnTo>
                    <a:pt x="655" y="1223"/>
                  </a:lnTo>
                  <a:cubicBezTo>
                    <a:pt x="655" y="1223"/>
                    <a:pt x="655" y="1212"/>
                    <a:pt x="646" y="1212"/>
                  </a:cubicBezTo>
                  <a:lnTo>
                    <a:pt x="636" y="1163"/>
                  </a:lnTo>
                  <a:cubicBezTo>
                    <a:pt x="576" y="964"/>
                    <a:pt x="507" y="775"/>
                    <a:pt x="437" y="577"/>
                  </a:cubicBezTo>
                  <a:cubicBezTo>
                    <a:pt x="368" y="378"/>
                    <a:pt x="298" y="190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5529000" y="4316975"/>
              <a:ext cx="86400" cy="75750"/>
            </a:xfrm>
            <a:custGeom>
              <a:avLst/>
              <a:gdLst/>
              <a:ahLst/>
              <a:cxnLst/>
              <a:rect l="l" t="t" r="r" b="b"/>
              <a:pathLst>
                <a:path w="3456" h="3030" extrusionOk="0">
                  <a:moveTo>
                    <a:pt x="3337" y="1"/>
                  </a:moveTo>
                  <a:cubicBezTo>
                    <a:pt x="2999" y="259"/>
                    <a:pt x="2641" y="517"/>
                    <a:pt x="2274" y="726"/>
                  </a:cubicBezTo>
                  <a:cubicBezTo>
                    <a:pt x="2095" y="835"/>
                    <a:pt x="1907" y="934"/>
                    <a:pt x="1718" y="1034"/>
                  </a:cubicBezTo>
                  <a:lnTo>
                    <a:pt x="1152" y="1292"/>
                  </a:lnTo>
                  <a:cubicBezTo>
                    <a:pt x="1053" y="1322"/>
                    <a:pt x="954" y="1371"/>
                    <a:pt x="854" y="1401"/>
                  </a:cubicBezTo>
                  <a:lnTo>
                    <a:pt x="556" y="1490"/>
                  </a:lnTo>
                  <a:lnTo>
                    <a:pt x="248" y="1570"/>
                  </a:lnTo>
                  <a:lnTo>
                    <a:pt x="69" y="1620"/>
                  </a:lnTo>
                  <a:lnTo>
                    <a:pt x="10" y="1640"/>
                  </a:lnTo>
                  <a:cubicBezTo>
                    <a:pt x="0" y="1649"/>
                    <a:pt x="10" y="1669"/>
                    <a:pt x="10" y="1689"/>
                  </a:cubicBezTo>
                  <a:lnTo>
                    <a:pt x="10" y="1798"/>
                  </a:lnTo>
                  <a:cubicBezTo>
                    <a:pt x="40" y="2216"/>
                    <a:pt x="30" y="2633"/>
                    <a:pt x="20" y="3030"/>
                  </a:cubicBezTo>
                  <a:lnTo>
                    <a:pt x="248" y="3030"/>
                  </a:lnTo>
                  <a:cubicBezTo>
                    <a:pt x="219" y="2613"/>
                    <a:pt x="199" y="2205"/>
                    <a:pt x="149" y="1788"/>
                  </a:cubicBezTo>
                  <a:lnTo>
                    <a:pt x="139" y="1748"/>
                  </a:lnTo>
                  <a:lnTo>
                    <a:pt x="139" y="1729"/>
                  </a:lnTo>
                  <a:lnTo>
                    <a:pt x="159" y="1719"/>
                  </a:lnTo>
                  <a:lnTo>
                    <a:pt x="278" y="1679"/>
                  </a:lnTo>
                  <a:lnTo>
                    <a:pt x="586" y="1590"/>
                  </a:lnTo>
                  <a:lnTo>
                    <a:pt x="884" y="1501"/>
                  </a:lnTo>
                  <a:cubicBezTo>
                    <a:pt x="983" y="1470"/>
                    <a:pt x="1082" y="1421"/>
                    <a:pt x="1182" y="1381"/>
                  </a:cubicBezTo>
                  <a:lnTo>
                    <a:pt x="1768" y="1143"/>
                  </a:lnTo>
                  <a:cubicBezTo>
                    <a:pt x="1956" y="1044"/>
                    <a:pt x="2145" y="954"/>
                    <a:pt x="2333" y="865"/>
                  </a:cubicBezTo>
                  <a:cubicBezTo>
                    <a:pt x="2721" y="676"/>
                    <a:pt x="3088" y="458"/>
                    <a:pt x="3456" y="259"/>
                  </a:cubicBezTo>
                  <a:cubicBezTo>
                    <a:pt x="3456" y="259"/>
                    <a:pt x="3425" y="199"/>
                    <a:pt x="3396" y="130"/>
                  </a:cubicBezTo>
                  <a:cubicBezTo>
                    <a:pt x="3366" y="71"/>
                    <a:pt x="3337" y="1"/>
                    <a:pt x="333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5445600" y="4280500"/>
              <a:ext cx="30300" cy="114225"/>
            </a:xfrm>
            <a:custGeom>
              <a:avLst/>
              <a:gdLst/>
              <a:ahLst/>
              <a:cxnLst/>
              <a:rect l="l" t="t" r="r" b="b"/>
              <a:pathLst>
                <a:path w="1212" h="4569" extrusionOk="0">
                  <a:moveTo>
                    <a:pt x="208" y="1"/>
                  </a:moveTo>
                  <a:lnTo>
                    <a:pt x="0" y="90"/>
                  </a:lnTo>
                  <a:cubicBezTo>
                    <a:pt x="89" y="259"/>
                    <a:pt x="159" y="438"/>
                    <a:pt x="228" y="616"/>
                  </a:cubicBezTo>
                  <a:lnTo>
                    <a:pt x="338" y="874"/>
                  </a:lnTo>
                  <a:lnTo>
                    <a:pt x="437" y="1153"/>
                  </a:lnTo>
                  <a:lnTo>
                    <a:pt x="526" y="1420"/>
                  </a:lnTo>
                  <a:cubicBezTo>
                    <a:pt x="556" y="1519"/>
                    <a:pt x="586" y="1609"/>
                    <a:pt x="605" y="1698"/>
                  </a:cubicBezTo>
                  <a:cubicBezTo>
                    <a:pt x="656" y="1887"/>
                    <a:pt x="715" y="2076"/>
                    <a:pt x="744" y="2265"/>
                  </a:cubicBezTo>
                  <a:cubicBezTo>
                    <a:pt x="834" y="2642"/>
                    <a:pt x="883" y="3029"/>
                    <a:pt x="914" y="3416"/>
                  </a:cubicBezTo>
                  <a:cubicBezTo>
                    <a:pt x="923" y="3605"/>
                    <a:pt x="943" y="3803"/>
                    <a:pt x="953" y="3992"/>
                  </a:cubicBezTo>
                  <a:lnTo>
                    <a:pt x="953" y="4280"/>
                  </a:lnTo>
                  <a:cubicBezTo>
                    <a:pt x="953" y="4330"/>
                    <a:pt x="953" y="4379"/>
                    <a:pt x="963" y="4429"/>
                  </a:cubicBezTo>
                  <a:lnTo>
                    <a:pt x="963" y="4568"/>
                  </a:lnTo>
                  <a:lnTo>
                    <a:pt x="1212" y="4558"/>
                  </a:lnTo>
                  <a:lnTo>
                    <a:pt x="1181" y="4409"/>
                  </a:lnTo>
                  <a:cubicBezTo>
                    <a:pt x="1172" y="4359"/>
                    <a:pt x="1161" y="4319"/>
                    <a:pt x="1161" y="4270"/>
                  </a:cubicBezTo>
                  <a:lnTo>
                    <a:pt x="1132" y="3982"/>
                  </a:lnTo>
                  <a:cubicBezTo>
                    <a:pt x="1112" y="3783"/>
                    <a:pt x="1073" y="3595"/>
                    <a:pt x="1053" y="3396"/>
                  </a:cubicBezTo>
                  <a:cubicBezTo>
                    <a:pt x="993" y="3009"/>
                    <a:pt x="923" y="2632"/>
                    <a:pt x="844" y="2245"/>
                  </a:cubicBezTo>
                  <a:cubicBezTo>
                    <a:pt x="804" y="2056"/>
                    <a:pt x="755" y="1867"/>
                    <a:pt x="715" y="1678"/>
                  </a:cubicBezTo>
                  <a:lnTo>
                    <a:pt x="645" y="1391"/>
                  </a:lnTo>
                  <a:lnTo>
                    <a:pt x="566" y="1113"/>
                  </a:lnTo>
                  <a:lnTo>
                    <a:pt x="486" y="824"/>
                  </a:lnTo>
                  <a:lnTo>
                    <a:pt x="397" y="546"/>
                  </a:lnTo>
                  <a:cubicBezTo>
                    <a:pt x="338" y="368"/>
                    <a:pt x="278" y="179"/>
                    <a:pt x="2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5425250" y="4289175"/>
              <a:ext cx="28550" cy="106025"/>
            </a:xfrm>
            <a:custGeom>
              <a:avLst/>
              <a:gdLst/>
              <a:ahLst/>
              <a:cxnLst/>
              <a:rect l="l" t="t" r="r" b="b"/>
              <a:pathLst>
                <a:path w="1142" h="4241" extrusionOk="0">
                  <a:moveTo>
                    <a:pt x="208" y="1"/>
                  </a:moveTo>
                  <a:lnTo>
                    <a:pt x="0" y="80"/>
                  </a:lnTo>
                  <a:cubicBezTo>
                    <a:pt x="79" y="239"/>
                    <a:pt x="149" y="408"/>
                    <a:pt x="218" y="567"/>
                  </a:cubicBezTo>
                  <a:lnTo>
                    <a:pt x="318" y="815"/>
                  </a:lnTo>
                  <a:lnTo>
                    <a:pt x="407" y="1073"/>
                  </a:lnTo>
                  <a:lnTo>
                    <a:pt x="496" y="1322"/>
                  </a:lnTo>
                  <a:cubicBezTo>
                    <a:pt x="526" y="1411"/>
                    <a:pt x="546" y="1501"/>
                    <a:pt x="576" y="1580"/>
                  </a:cubicBezTo>
                  <a:cubicBezTo>
                    <a:pt x="616" y="1759"/>
                    <a:pt x="665" y="1927"/>
                    <a:pt x="705" y="2106"/>
                  </a:cubicBezTo>
                  <a:cubicBezTo>
                    <a:pt x="774" y="2454"/>
                    <a:pt x="824" y="2821"/>
                    <a:pt x="854" y="3169"/>
                  </a:cubicBezTo>
                  <a:cubicBezTo>
                    <a:pt x="863" y="3357"/>
                    <a:pt x="883" y="3536"/>
                    <a:pt x="883" y="3714"/>
                  </a:cubicBezTo>
                  <a:lnTo>
                    <a:pt x="883" y="3983"/>
                  </a:lnTo>
                  <a:cubicBezTo>
                    <a:pt x="883" y="4023"/>
                    <a:pt x="894" y="4072"/>
                    <a:pt x="894" y="4122"/>
                  </a:cubicBezTo>
                  <a:lnTo>
                    <a:pt x="903" y="4241"/>
                  </a:lnTo>
                  <a:lnTo>
                    <a:pt x="1141" y="4231"/>
                  </a:lnTo>
                  <a:lnTo>
                    <a:pt x="1112" y="4092"/>
                  </a:lnTo>
                  <a:cubicBezTo>
                    <a:pt x="1102" y="4052"/>
                    <a:pt x="1092" y="4012"/>
                    <a:pt x="1092" y="3963"/>
                  </a:cubicBezTo>
                  <a:lnTo>
                    <a:pt x="1062" y="3694"/>
                  </a:lnTo>
                  <a:cubicBezTo>
                    <a:pt x="1042" y="3516"/>
                    <a:pt x="1013" y="3337"/>
                    <a:pt x="993" y="3158"/>
                  </a:cubicBezTo>
                  <a:cubicBezTo>
                    <a:pt x="933" y="2801"/>
                    <a:pt x="874" y="2443"/>
                    <a:pt x="794" y="2086"/>
                  </a:cubicBezTo>
                  <a:cubicBezTo>
                    <a:pt x="764" y="1907"/>
                    <a:pt x="715" y="1729"/>
                    <a:pt x="675" y="1560"/>
                  </a:cubicBezTo>
                  <a:lnTo>
                    <a:pt x="616" y="1292"/>
                  </a:lnTo>
                  <a:lnTo>
                    <a:pt x="536" y="1033"/>
                  </a:lnTo>
                  <a:lnTo>
                    <a:pt x="466" y="766"/>
                  </a:lnTo>
                  <a:lnTo>
                    <a:pt x="387" y="508"/>
                  </a:lnTo>
                  <a:cubicBezTo>
                    <a:pt x="327" y="338"/>
                    <a:pt x="278" y="160"/>
                    <a:pt x="2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5604700" y="4287950"/>
              <a:ext cx="11925" cy="33300"/>
            </a:xfrm>
            <a:custGeom>
              <a:avLst/>
              <a:gdLst/>
              <a:ahLst/>
              <a:cxnLst/>
              <a:rect l="l" t="t" r="r" b="b"/>
              <a:pathLst>
                <a:path w="477" h="1332" extrusionOk="0">
                  <a:moveTo>
                    <a:pt x="179" y="1"/>
                  </a:moveTo>
                  <a:lnTo>
                    <a:pt x="0" y="159"/>
                  </a:lnTo>
                  <a:cubicBezTo>
                    <a:pt x="0" y="199"/>
                    <a:pt x="40" y="209"/>
                    <a:pt x="60" y="248"/>
                  </a:cubicBezTo>
                  <a:cubicBezTo>
                    <a:pt x="80" y="298"/>
                    <a:pt x="110" y="338"/>
                    <a:pt x="119" y="387"/>
                  </a:cubicBezTo>
                  <a:cubicBezTo>
                    <a:pt x="159" y="487"/>
                    <a:pt x="179" y="586"/>
                    <a:pt x="209" y="696"/>
                  </a:cubicBezTo>
                  <a:cubicBezTo>
                    <a:pt x="239" y="804"/>
                    <a:pt x="258" y="904"/>
                    <a:pt x="258" y="1003"/>
                  </a:cubicBezTo>
                  <a:cubicBezTo>
                    <a:pt x="269" y="1053"/>
                    <a:pt x="258" y="1102"/>
                    <a:pt x="258" y="1152"/>
                  </a:cubicBezTo>
                  <a:cubicBezTo>
                    <a:pt x="258" y="1192"/>
                    <a:pt x="239" y="1232"/>
                    <a:pt x="229" y="1272"/>
                  </a:cubicBezTo>
                  <a:lnTo>
                    <a:pt x="477" y="1331"/>
                  </a:lnTo>
                  <a:cubicBezTo>
                    <a:pt x="477" y="1272"/>
                    <a:pt x="467" y="1202"/>
                    <a:pt x="448" y="1142"/>
                  </a:cubicBezTo>
                  <a:lnTo>
                    <a:pt x="397" y="983"/>
                  </a:lnTo>
                  <a:cubicBezTo>
                    <a:pt x="368" y="874"/>
                    <a:pt x="328" y="765"/>
                    <a:pt x="309" y="665"/>
                  </a:cubicBezTo>
                  <a:cubicBezTo>
                    <a:pt x="289" y="566"/>
                    <a:pt x="269" y="467"/>
                    <a:pt x="258" y="358"/>
                  </a:cubicBezTo>
                  <a:cubicBezTo>
                    <a:pt x="249" y="298"/>
                    <a:pt x="249" y="248"/>
                    <a:pt x="239" y="189"/>
                  </a:cubicBezTo>
                  <a:cubicBezTo>
                    <a:pt x="219" y="129"/>
                    <a:pt x="209" y="60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5475375" y="4314750"/>
              <a:ext cx="49175" cy="36525"/>
            </a:xfrm>
            <a:custGeom>
              <a:avLst/>
              <a:gdLst/>
              <a:ahLst/>
              <a:cxnLst/>
              <a:rect l="l" t="t" r="r" b="b"/>
              <a:pathLst>
                <a:path w="1967" h="1461" extrusionOk="0">
                  <a:moveTo>
                    <a:pt x="285" y="241"/>
                  </a:moveTo>
                  <a:cubicBezTo>
                    <a:pt x="411" y="248"/>
                    <a:pt x="535" y="257"/>
                    <a:pt x="656" y="269"/>
                  </a:cubicBezTo>
                  <a:lnTo>
                    <a:pt x="974" y="299"/>
                  </a:lnTo>
                  <a:lnTo>
                    <a:pt x="1281" y="348"/>
                  </a:lnTo>
                  <a:lnTo>
                    <a:pt x="1589" y="408"/>
                  </a:lnTo>
                  <a:lnTo>
                    <a:pt x="1698" y="428"/>
                  </a:lnTo>
                  <a:lnTo>
                    <a:pt x="1738" y="438"/>
                  </a:lnTo>
                  <a:lnTo>
                    <a:pt x="1768" y="447"/>
                  </a:lnTo>
                  <a:lnTo>
                    <a:pt x="1748" y="458"/>
                  </a:lnTo>
                  <a:cubicBezTo>
                    <a:pt x="1738" y="487"/>
                    <a:pt x="1708" y="507"/>
                    <a:pt x="1689" y="527"/>
                  </a:cubicBezTo>
                  <a:lnTo>
                    <a:pt x="1639" y="567"/>
                  </a:lnTo>
                  <a:cubicBezTo>
                    <a:pt x="1619" y="577"/>
                    <a:pt x="1599" y="597"/>
                    <a:pt x="1579" y="606"/>
                  </a:cubicBezTo>
                  <a:cubicBezTo>
                    <a:pt x="1490" y="666"/>
                    <a:pt x="1400" y="716"/>
                    <a:pt x="1301" y="775"/>
                  </a:cubicBezTo>
                  <a:cubicBezTo>
                    <a:pt x="1113" y="884"/>
                    <a:pt x="963" y="1003"/>
                    <a:pt x="785" y="1123"/>
                  </a:cubicBezTo>
                  <a:lnTo>
                    <a:pt x="557" y="1252"/>
                  </a:lnTo>
                  <a:cubicBezTo>
                    <a:pt x="548" y="1260"/>
                    <a:pt x="540" y="1274"/>
                    <a:pt x="532" y="1274"/>
                  </a:cubicBezTo>
                  <a:cubicBezTo>
                    <a:pt x="530" y="1274"/>
                    <a:pt x="528" y="1274"/>
                    <a:pt x="527" y="1272"/>
                  </a:cubicBezTo>
                  <a:lnTo>
                    <a:pt x="527" y="1232"/>
                  </a:lnTo>
                  <a:lnTo>
                    <a:pt x="517" y="1133"/>
                  </a:lnTo>
                  <a:cubicBezTo>
                    <a:pt x="477" y="954"/>
                    <a:pt x="438" y="765"/>
                    <a:pt x="388" y="586"/>
                  </a:cubicBezTo>
                  <a:cubicBezTo>
                    <a:pt x="363" y="468"/>
                    <a:pt x="326" y="354"/>
                    <a:pt x="285" y="241"/>
                  </a:cubicBezTo>
                  <a:close/>
                  <a:moveTo>
                    <a:pt x="80" y="1"/>
                  </a:moveTo>
                  <a:lnTo>
                    <a:pt x="61" y="111"/>
                  </a:lnTo>
                  <a:lnTo>
                    <a:pt x="1" y="140"/>
                  </a:lnTo>
                  <a:cubicBezTo>
                    <a:pt x="15" y="165"/>
                    <a:pt x="29" y="190"/>
                    <a:pt x="43" y="216"/>
                  </a:cubicBezTo>
                  <a:lnTo>
                    <a:pt x="43" y="216"/>
                  </a:lnTo>
                  <a:lnTo>
                    <a:pt x="40" y="229"/>
                  </a:lnTo>
                  <a:cubicBezTo>
                    <a:pt x="44" y="229"/>
                    <a:pt x="47" y="229"/>
                    <a:pt x="50" y="229"/>
                  </a:cubicBezTo>
                  <a:lnTo>
                    <a:pt x="50" y="229"/>
                  </a:lnTo>
                  <a:cubicBezTo>
                    <a:pt x="198" y="516"/>
                    <a:pt x="288" y="839"/>
                    <a:pt x="378" y="1162"/>
                  </a:cubicBezTo>
                  <a:lnTo>
                    <a:pt x="418" y="1341"/>
                  </a:lnTo>
                  <a:lnTo>
                    <a:pt x="438" y="1440"/>
                  </a:lnTo>
                  <a:lnTo>
                    <a:pt x="447" y="1460"/>
                  </a:lnTo>
                  <a:cubicBezTo>
                    <a:pt x="447" y="1460"/>
                    <a:pt x="447" y="1451"/>
                    <a:pt x="457" y="1451"/>
                  </a:cubicBezTo>
                  <a:lnTo>
                    <a:pt x="477" y="1440"/>
                  </a:lnTo>
                  <a:lnTo>
                    <a:pt x="527" y="1401"/>
                  </a:lnTo>
                  <a:lnTo>
                    <a:pt x="835" y="1202"/>
                  </a:lnTo>
                  <a:cubicBezTo>
                    <a:pt x="1013" y="1083"/>
                    <a:pt x="1182" y="954"/>
                    <a:pt x="1361" y="855"/>
                  </a:cubicBezTo>
                  <a:cubicBezTo>
                    <a:pt x="1450" y="795"/>
                    <a:pt x="1539" y="745"/>
                    <a:pt x="1629" y="686"/>
                  </a:cubicBezTo>
                  <a:cubicBezTo>
                    <a:pt x="1658" y="676"/>
                    <a:pt x="1678" y="656"/>
                    <a:pt x="1698" y="646"/>
                  </a:cubicBezTo>
                  <a:lnTo>
                    <a:pt x="1778" y="586"/>
                  </a:lnTo>
                  <a:cubicBezTo>
                    <a:pt x="1828" y="537"/>
                    <a:pt x="1887" y="487"/>
                    <a:pt x="1927" y="428"/>
                  </a:cubicBezTo>
                  <a:lnTo>
                    <a:pt x="1967" y="388"/>
                  </a:lnTo>
                  <a:cubicBezTo>
                    <a:pt x="1956" y="378"/>
                    <a:pt x="1936" y="378"/>
                    <a:pt x="1917" y="378"/>
                  </a:cubicBezTo>
                  <a:lnTo>
                    <a:pt x="1808" y="348"/>
                  </a:lnTo>
                  <a:lnTo>
                    <a:pt x="1619" y="299"/>
                  </a:lnTo>
                  <a:lnTo>
                    <a:pt x="1311" y="219"/>
                  </a:lnTo>
                  <a:lnTo>
                    <a:pt x="1003" y="149"/>
                  </a:lnTo>
                  <a:lnTo>
                    <a:pt x="696" y="100"/>
                  </a:lnTo>
                  <a:cubicBezTo>
                    <a:pt x="487" y="61"/>
                    <a:pt x="279" y="30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5073500" y="4401375"/>
              <a:ext cx="170300" cy="85450"/>
            </a:xfrm>
            <a:custGeom>
              <a:avLst/>
              <a:gdLst/>
              <a:ahLst/>
              <a:cxnLst/>
              <a:rect l="l" t="t" r="r" b="b"/>
              <a:pathLst>
                <a:path w="6812" h="3418" extrusionOk="0">
                  <a:moveTo>
                    <a:pt x="6573" y="1"/>
                  </a:moveTo>
                  <a:cubicBezTo>
                    <a:pt x="6613" y="825"/>
                    <a:pt x="6315" y="1669"/>
                    <a:pt x="5749" y="2295"/>
                  </a:cubicBezTo>
                  <a:cubicBezTo>
                    <a:pt x="5183" y="2910"/>
                    <a:pt x="4349" y="3297"/>
                    <a:pt x="3495" y="3317"/>
                  </a:cubicBezTo>
                  <a:cubicBezTo>
                    <a:pt x="3471" y="3318"/>
                    <a:pt x="3447" y="3318"/>
                    <a:pt x="3422" y="3318"/>
                  </a:cubicBezTo>
                  <a:cubicBezTo>
                    <a:pt x="2603" y="3318"/>
                    <a:pt x="1781" y="2993"/>
                    <a:pt x="1202" y="2414"/>
                  </a:cubicBezTo>
                  <a:cubicBezTo>
                    <a:pt x="904" y="2116"/>
                    <a:pt x="666" y="1768"/>
                    <a:pt x="507" y="1381"/>
                  </a:cubicBezTo>
                  <a:cubicBezTo>
                    <a:pt x="477" y="1292"/>
                    <a:pt x="437" y="1192"/>
                    <a:pt x="408" y="1093"/>
                  </a:cubicBezTo>
                  <a:cubicBezTo>
                    <a:pt x="377" y="994"/>
                    <a:pt x="348" y="894"/>
                    <a:pt x="328" y="795"/>
                  </a:cubicBezTo>
                  <a:cubicBezTo>
                    <a:pt x="318" y="696"/>
                    <a:pt x="288" y="587"/>
                    <a:pt x="269" y="488"/>
                  </a:cubicBezTo>
                  <a:lnTo>
                    <a:pt x="249" y="190"/>
                  </a:lnTo>
                  <a:lnTo>
                    <a:pt x="0" y="199"/>
                  </a:lnTo>
                  <a:lnTo>
                    <a:pt x="50" y="527"/>
                  </a:lnTo>
                  <a:cubicBezTo>
                    <a:pt x="80" y="636"/>
                    <a:pt x="110" y="736"/>
                    <a:pt x="130" y="845"/>
                  </a:cubicBezTo>
                  <a:cubicBezTo>
                    <a:pt x="159" y="954"/>
                    <a:pt x="189" y="1053"/>
                    <a:pt x="219" y="1153"/>
                  </a:cubicBezTo>
                  <a:cubicBezTo>
                    <a:pt x="258" y="1262"/>
                    <a:pt x="308" y="1361"/>
                    <a:pt x="348" y="1461"/>
                  </a:cubicBezTo>
                  <a:cubicBezTo>
                    <a:pt x="527" y="1858"/>
                    <a:pt x="794" y="2215"/>
                    <a:pt x="1112" y="2513"/>
                  </a:cubicBezTo>
                  <a:cubicBezTo>
                    <a:pt x="1729" y="3092"/>
                    <a:pt x="2581" y="3417"/>
                    <a:pt x="3430" y="3417"/>
                  </a:cubicBezTo>
                  <a:cubicBezTo>
                    <a:pt x="3455" y="3417"/>
                    <a:pt x="3480" y="3417"/>
                    <a:pt x="3505" y="3416"/>
                  </a:cubicBezTo>
                  <a:cubicBezTo>
                    <a:pt x="4379" y="3397"/>
                    <a:pt x="5243" y="3010"/>
                    <a:pt x="5838" y="2384"/>
                  </a:cubicBezTo>
                  <a:cubicBezTo>
                    <a:pt x="6454" y="1759"/>
                    <a:pt x="6811" y="875"/>
                    <a:pt x="680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5105275" y="4402125"/>
              <a:ext cx="106500" cy="52900"/>
            </a:xfrm>
            <a:custGeom>
              <a:avLst/>
              <a:gdLst/>
              <a:ahLst/>
              <a:cxnLst/>
              <a:rect l="l" t="t" r="r" b="b"/>
              <a:pathLst>
                <a:path w="4260" h="2116" extrusionOk="0">
                  <a:moveTo>
                    <a:pt x="4260" y="1"/>
                  </a:moveTo>
                  <a:lnTo>
                    <a:pt x="4031" y="11"/>
                  </a:lnTo>
                  <a:cubicBezTo>
                    <a:pt x="4061" y="507"/>
                    <a:pt x="3892" y="1014"/>
                    <a:pt x="3545" y="1391"/>
                  </a:cubicBezTo>
                  <a:cubicBezTo>
                    <a:pt x="3208" y="1778"/>
                    <a:pt x="2711" y="2007"/>
                    <a:pt x="2195" y="2016"/>
                  </a:cubicBezTo>
                  <a:cubicBezTo>
                    <a:pt x="2182" y="2016"/>
                    <a:pt x="2169" y="2017"/>
                    <a:pt x="2156" y="2017"/>
                  </a:cubicBezTo>
                  <a:cubicBezTo>
                    <a:pt x="1653" y="2017"/>
                    <a:pt x="1153" y="1819"/>
                    <a:pt x="805" y="1460"/>
                  </a:cubicBezTo>
                  <a:cubicBezTo>
                    <a:pt x="626" y="1281"/>
                    <a:pt x="487" y="1073"/>
                    <a:pt x="397" y="835"/>
                  </a:cubicBezTo>
                  <a:cubicBezTo>
                    <a:pt x="377" y="785"/>
                    <a:pt x="357" y="725"/>
                    <a:pt x="338" y="666"/>
                  </a:cubicBezTo>
                  <a:cubicBezTo>
                    <a:pt x="328" y="606"/>
                    <a:pt x="308" y="547"/>
                    <a:pt x="298" y="487"/>
                  </a:cubicBezTo>
                  <a:cubicBezTo>
                    <a:pt x="288" y="428"/>
                    <a:pt x="269" y="368"/>
                    <a:pt x="258" y="299"/>
                  </a:cubicBezTo>
                  <a:lnTo>
                    <a:pt x="238" y="120"/>
                  </a:lnTo>
                  <a:lnTo>
                    <a:pt x="0" y="130"/>
                  </a:lnTo>
                  <a:lnTo>
                    <a:pt x="40" y="339"/>
                  </a:lnTo>
                  <a:cubicBezTo>
                    <a:pt x="60" y="408"/>
                    <a:pt x="79" y="467"/>
                    <a:pt x="90" y="537"/>
                  </a:cubicBezTo>
                  <a:cubicBezTo>
                    <a:pt x="110" y="597"/>
                    <a:pt x="139" y="666"/>
                    <a:pt x="159" y="725"/>
                  </a:cubicBezTo>
                  <a:cubicBezTo>
                    <a:pt x="179" y="785"/>
                    <a:pt x="209" y="855"/>
                    <a:pt x="238" y="914"/>
                  </a:cubicBezTo>
                  <a:cubicBezTo>
                    <a:pt x="348" y="1153"/>
                    <a:pt x="516" y="1381"/>
                    <a:pt x="715" y="1559"/>
                  </a:cubicBezTo>
                  <a:cubicBezTo>
                    <a:pt x="1102" y="1918"/>
                    <a:pt x="1622" y="2116"/>
                    <a:pt x="2154" y="2116"/>
                  </a:cubicBezTo>
                  <a:cubicBezTo>
                    <a:pt x="2168" y="2116"/>
                    <a:pt x="2181" y="2116"/>
                    <a:pt x="2195" y="2115"/>
                  </a:cubicBezTo>
                  <a:cubicBezTo>
                    <a:pt x="2731" y="2106"/>
                    <a:pt x="3267" y="1877"/>
                    <a:pt x="3644" y="1480"/>
                  </a:cubicBezTo>
                  <a:cubicBezTo>
                    <a:pt x="4031" y="1093"/>
                    <a:pt x="4260" y="557"/>
                    <a:pt x="42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5073500" y="4320925"/>
              <a:ext cx="170050" cy="85450"/>
            </a:xfrm>
            <a:custGeom>
              <a:avLst/>
              <a:gdLst/>
              <a:ahLst/>
              <a:cxnLst/>
              <a:rect l="l" t="t" r="r" b="b"/>
              <a:pathLst>
                <a:path w="6802" h="3418" extrusionOk="0">
                  <a:moveTo>
                    <a:pt x="3413" y="0"/>
                  </a:moveTo>
                  <a:cubicBezTo>
                    <a:pt x="3377" y="0"/>
                    <a:pt x="3342" y="1"/>
                    <a:pt x="3307" y="2"/>
                  </a:cubicBezTo>
                  <a:cubicBezTo>
                    <a:pt x="2433" y="22"/>
                    <a:pt x="1569" y="399"/>
                    <a:pt x="964" y="1034"/>
                  </a:cubicBezTo>
                  <a:cubicBezTo>
                    <a:pt x="348" y="1660"/>
                    <a:pt x="0" y="2534"/>
                    <a:pt x="10" y="3417"/>
                  </a:cubicBezTo>
                  <a:lnTo>
                    <a:pt x="238" y="3408"/>
                  </a:lnTo>
                  <a:cubicBezTo>
                    <a:pt x="199" y="2594"/>
                    <a:pt x="497" y="1740"/>
                    <a:pt x="1063" y="1124"/>
                  </a:cubicBezTo>
                  <a:cubicBezTo>
                    <a:pt x="1628" y="498"/>
                    <a:pt x="2463" y="111"/>
                    <a:pt x="3307" y="101"/>
                  </a:cubicBezTo>
                  <a:cubicBezTo>
                    <a:pt x="3341" y="100"/>
                    <a:pt x="3376" y="99"/>
                    <a:pt x="3410" y="99"/>
                  </a:cubicBezTo>
                  <a:cubicBezTo>
                    <a:pt x="4229" y="99"/>
                    <a:pt x="5038" y="433"/>
                    <a:pt x="5600" y="995"/>
                  </a:cubicBezTo>
                  <a:cubicBezTo>
                    <a:pt x="5898" y="1293"/>
                    <a:pt x="6136" y="1640"/>
                    <a:pt x="6295" y="2027"/>
                  </a:cubicBezTo>
                  <a:cubicBezTo>
                    <a:pt x="6335" y="2127"/>
                    <a:pt x="6375" y="2216"/>
                    <a:pt x="6405" y="2316"/>
                  </a:cubicBezTo>
                  <a:cubicBezTo>
                    <a:pt x="6434" y="2415"/>
                    <a:pt x="6464" y="2514"/>
                    <a:pt x="6484" y="2614"/>
                  </a:cubicBezTo>
                  <a:cubicBezTo>
                    <a:pt x="6494" y="2722"/>
                    <a:pt x="6524" y="2822"/>
                    <a:pt x="6533" y="2921"/>
                  </a:cubicBezTo>
                  <a:lnTo>
                    <a:pt x="6564" y="3219"/>
                  </a:lnTo>
                  <a:lnTo>
                    <a:pt x="6802" y="3219"/>
                  </a:lnTo>
                  <a:lnTo>
                    <a:pt x="6752" y="2881"/>
                  </a:lnTo>
                  <a:cubicBezTo>
                    <a:pt x="6732" y="2772"/>
                    <a:pt x="6703" y="2673"/>
                    <a:pt x="6683" y="2563"/>
                  </a:cubicBezTo>
                  <a:cubicBezTo>
                    <a:pt x="6653" y="2464"/>
                    <a:pt x="6623" y="2355"/>
                    <a:pt x="6583" y="2256"/>
                  </a:cubicBezTo>
                  <a:cubicBezTo>
                    <a:pt x="6553" y="2157"/>
                    <a:pt x="6504" y="2058"/>
                    <a:pt x="6464" y="1958"/>
                  </a:cubicBezTo>
                  <a:cubicBezTo>
                    <a:pt x="6275" y="1561"/>
                    <a:pt x="6017" y="1193"/>
                    <a:pt x="5699" y="906"/>
                  </a:cubicBezTo>
                  <a:cubicBezTo>
                    <a:pt x="5090" y="334"/>
                    <a:pt x="4251" y="0"/>
                    <a:pt x="341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5105525" y="4352475"/>
              <a:ext cx="106500" cy="52900"/>
            </a:xfrm>
            <a:custGeom>
              <a:avLst/>
              <a:gdLst/>
              <a:ahLst/>
              <a:cxnLst/>
              <a:rect l="l" t="t" r="r" b="b"/>
              <a:pathLst>
                <a:path w="4260" h="2116" extrusionOk="0">
                  <a:moveTo>
                    <a:pt x="2105" y="1"/>
                  </a:moveTo>
                  <a:cubicBezTo>
                    <a:pt x="2092" y="1"/>
                    <a:pt x="2079" y="1"/>
                    <a:pt x="2066" y="1"/>
                  </a:cubicBezTo>
                  <a:cubicBezTo>
                    <a:pt x="1519" y="21"/>
                    <a:pt x="993" y="249"/>
                    <a:pt x="606" y="637"/>
                  </a:cubicBezTo>
                  <a:cubicBezTo>
                    <a:pt x="219" y="1023"/>
                    <a:pt x="0" y="1560"/>
                    <a:pt x="0" y="2116"/>
                  </a:cubicBezTo>
                  <a:lnTo>
                    <a:pt x="219" y="2106"/>
                  </a:lnTo>
                  <a:cubicBezTo>
                    <a:pt x="199" y="1619"/>
                    <a:pt x="367" y="1113"/>
                    <a:pt x="705" y="726"/>
                  </a:cubicBezTo>
                  <a:cubicBezTo>
                    <a:pt x="1043" y="348"/>
                    <a:pt x="1549" y="110"/>
                    <a:pt x="2066" y="100"/>
                  </a:cubicBezTo>
                  <a:cubicBezTo>
                    <a:pt x="2078" y="100"/>
                    <a:pt x="2090" y="100"/>
                    <a:pt x="2102" y="100"/>
                  </a:cubicBezTo>
                  <a:cubicBezTo>
                    <a:pt x="2606" y="100"/>
                    <a:pt x="3096" y="307"/>
                    <a:pt x="3445" y="656"/>
                  </a:cubicBezTo>
                  <a:cubicBezTo>
                    <a:pt x="3624" y="835"/>
                    <a:pt x="3763" y="1054"/>
                    <a:pt x="3862" y="1282"/>
                  </a:cubicBezTo>
                  <a:cubicBezTo>
                    <a:pt x="3873" y="1341"/>
                    <a:pt x="3902" y="1401"/>
                    <a:pt x="3922" y="1460"/>
                  </a:cubicBezTo>
                  <a:cubicBezTo>
                    <a:pt x="3932" y="1520"/>
                    <a:pt x="3952" y="1580"/>
                    <a:pt x="3962" y="1639"/>
                  </a:cubicBezTo>
                  <a:cubicBezTo>
                    <a:pt x="3962" y="1699"/>
                    <a:pt x="3982" y="1758"/>
                    <a:pt x="3992" y="1818"/>
                  </a:cubicBezTo>
                  <a:lnTo>
                    <a:pt x="4012" y="1997"/>
                  </a:lnTo>
                  <a:lnTo>
                    <a:pt x="4260" y="1987"/>
                  </a:lnTo>
                  <a:lnTo>
                    <a:pt x="4220" y="1778"/>
                  </a:lnTo>
                  <a:cubicBezTo>
                    <a:pt x="4200" y="1719"/>
                    <a:pt x="4171" y="1659"/>
                    <a:pt x="4160" y="1590"/>
                  </a:cubicBezTo>
                  <a:cubicBezTo>
                    <a:pt x="4140" y="1520"/>
                    <a:pt x="4121" y="1460"/>
                    <a:pt x="4101" y="1391"/>
                  </a:cubicBezTo>
                  <a:cubicBezTo>
                    <a:pt x="4081" y="1332"/>
                    <a:pt x="4051" y="1272"/>
                    <a:pt x="4021" y="1213"/>
                  </a:cubicBezTo>
                  <a:cubicBezTo>
                    <a:pt x="3902" y="964"/>
                    <a:pt x="3743" y="745"/>
                    <a:pt x="3545" y="557"/>
                  </a:cubicBezTo>
                  <a:cubicBezTo>
                    <a:pt x="3148" y="199"/>
                    <a:pt x="2628" y="1"/>
                    <a:pt x="21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5031300" y="4518300"/>
              <a:ext cx="357950" cy="152475"/>
            </a:xfrm>
            <a:custGeom>
              <a:avLst/>
              <a:gdLst/>
              <a:ahLst/>
              <a:cxnLst/>
              <a:rect l="l" t="t" r="r" b="b"/>
              <a:pathLst>
                <a:path w="14318" h="6099" extrusionOk="0">
                  <a:moveTo>
                    <a:pt x="14090" y="1"/>
                  </a:moveTo>
                  <a:lnTo>
                    <a:pt x="13901" y="458"/>
                  </a:lnTo>
                  <a:cubicBezTo>
                    <a:pt x="13901" y="458"/>
                    <a:pt x="13852" y="566"/>
                    <a:pt x="13792" y="676"/>
                  </a:cubicBezTo>
                  <a:cubicBezTo>
                    <a:pt x="13762" y="736"/>
                    <a:pt x="13742" y="795"/>
                    <a:pt x="13722" y="835"/>
                  </a:cubicBezTo>
                  <a:cubicBezTo>
                    <a:pt x="13702" y="875"/>
                    <a:pt x="13682" y="904"/>
                    <a:pt x="13682" y="904"/>
                  </a:cubicBezTo>
                  <a:cubicBezTo>
                    <a:pt x="13514" y="1192"/>
                    <a:pt x="13335" y="1480"/>
                    <a:pt x="13137" y="1758"/>
                  </a:cubicBezTo>
                  <a:cubicBezTo>
                    <a:pt x="12928" y="2016"/>
                    <a:pt x="12729" y="2294"/>
                    <a:pt x="12511" y="2552"/>
                  </a:cubicBezTo>
                  <a:cubicBezTo>
                    <a:pt x="12273" y="2801"/>
                    <a:pt x="12054" y="3069"/>
                    <a:pt x="11796" y="3297"/>
                  </a:cubicBezTo>
                  <a:lnTo>
                    <a:pt x="11409" y="3644"/>
                  </a:lnTo>
                  <a:cubicBezTo>
                    <a:pt x="11280" y="3754"/>
                    <a:pt x="11151" y="3873"/>
                    <a:pt x="11012" y="3972"/>
                  </a:cubicBezTo>
                  <a:lnTo>
                    <a:pt x="10585" y="4280"/>
                  </a:lnTo>
                  <a:lnTo>
                    <a:pt x="10366" y="4429"/>
                  </a:lnTo>
                  <a:cubicBezTo>
                    <a:pt x="10297" y="4478"/>
                    <a:pt x="10218" y="4518"/>
                    <a:pt x="10148" y="4558"/>
                  </a:cubicBezTo>
                  <a:cubicBezTo>
                    <a:pt x="9542" y="4915"/>
                    <a:pt x="8907" y="5204"/>
                    <a:pt x="8232" y="5432"/>
                  </a:cubicBezTo>
                  <a:cubicBezTo>
                    <a:pt x="7162" y="5791"/>
                    <a:pt x="6035" y="5970"/>
                    <a:pt x="4907" y="5970"/>
                  </a:cubicBezTo>
                  <a:cubicBezTo>
                    <a:pt x="4631" y="5970"/>
                    <a:pt x="4356" y="5960"/>
                    <a:pt x="4081" y="5938"/>
                  </a:cubicBezTo>
                  <a:cubicBezTo>
                    <a:pt x="3376" y="5869"/>
                    <a:pt x="2681" y="5730"/>
                    <a:pt x="2016" y="5531"/>
                  </a:cubicBezTo>
                  <a:cubicBezTo>
                    <a:pt x="1351" y="5312"/>
                    <a:pt x="725" y="5015"/>
                    <a:pt x="119" y="4677"/>
                  </a:cubicBezTo>
                  <a:lnTo>
                    <a:pt x="0" y="4876"/>
                  </a:lnTo>
                  <a:cubicBezTo>
                    <a:pt x="616" y="5224"/>
                    <a:pt x="1281" y="5491"/>
                    <a:pt x="1966" y="5700"/>
                  </a:cubicBezTo>
                  <a:cubicBezTo>
                    <a:pt x="2652" y="5899"/>
                    <a:pt x="3356" y="6018"/>
                    <a:pt x="4071" y="6077"/>
                  </a:cubicBezTo>
                  <a:cubicBezTo>
                    <a:pt x="4300" y="6092"/>
                    <a:pt x="4530" y="6099"/>
                    <a:pt x="4759" y="6099"/>
                  </a:cubicBezTo>
                  <a:cubicBezTo>
                    <a:pt x="5951" y="6099"/>
                    <a:pt x="7139" y="5906"/>
                    <a:pt x="8271" y="5531"/>
                  </a:cubicBezTo>
                  <a:cubicBezTo>
                    <a:pt x="8947" y="5303"/>
                    <a:pt x="9592" y="5005"/>
                    <a:pt x="10207" y="4657"/>
                  </a:cubicBezTo>
                  <a:cubicBezTo>
                    <a:pt x="10357" y="4578"/>
                    <a:pt x="10505" y="4478"/>
                    <a:pt x="10654" y="4370"/>
                  </a:cubicBezTo>
                  <a:lnTo>
                    <a:pt x="11081" y="4072"/>
                  </a:lnTo>
                  <a:cubicBezTo>
                    <a:pt x="11230" y="3972"/>
                    <a:pt x="11359" y="3853"/>
                    <a:pt x="11489" y="3744"/>
                  </a:cubicBezTo>
                  <a:lnTo>
                    <a:pt x="11895" y="3406"/>
                  </a:lnTo>
                  <a:cubicBezTo>
                    <a:pt x="12153" y="3168"/>
                    <a:pt x="12382" y="2910"/>
                    <a:pt x="12630" y="2662"/>
                  </a:cubicBezTo>
                  <a:cubicBezTo>
                    <a:pt x="12859" y="2404"/>
                    <a:pt x="13067" y="2126"/>
                    <a:pt x="13296" y="1867"/>
                  </a:cubicBezTo>
                  <a:cubicBezTo>
                    <a:pt x="13494" y="1589"/>
                    <a:pt x="13682" y="1301"/>
                    <a:pt x="13871" y="1014"/>
                  </a:cubicBezTo>
                  <a:cubicBezTo>
                    <a:pt x="13871" y="1014"/>
                    <a:pt x="13891" y="983"/>
                    <a:pt x="13911" y="944"/>
                  </a:cubicBezTo>
                  <a:cubicBezTo>
                    <a:pt x="13931" y="894"/>
                    <a:pt x="13960" y="835"/>
                    <a:pt x="13991" y="785"/>
                  </a:cubicBezTo>
                  <a:lnTo>
                    <a:pt x="14110" y="547"/>
                  </a:lnTo>
                  <a:lnTo>
                    <a:pt x="14318" y="70"/>
                  </a:lnTo>
                  <a:lnTo>
                    <a:pt x="140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5082425" y="4512600"/>
              <a:ext cx="295675" cy="144350"/>
            </a:xfrm>
            <a:custGeom>
              <a:avLst/>
              <a:gdLst/>
              <a:ahLst/>
              <a:cxnLst/>
              <a:rect l="l" t="t" r="r" b="b"/>
              <a:pathLst>
                <a:path w="11827" h="5774" extrusionOk="0">
                  <a:moveTo>
                    <a:pt x="11608" y="0"/>
                  </a:moveTo>
                  <a:cubicBezTo>
                    <a:pt x="11231" y="1033"/>
                    <a:pt x="10545" y="1986"/>
                    <a:pt x="9751" y="2810"/>
                  </a:cubicBezTo>
                  <a:cubicBezTo>
                    <a:pt x="8947" y="3634"/>
                    <a:pt x="7974" y="4320"/>
                    <a:pt x="6911" y="4806"/>
                  </a:cubicBezTo>
                  <a:cubicBezTo>
                    <a:pt x="5849" y="5282"/>
                    <a:pt x="4678" y="5560"/>
                    <a:pt x="3506" y="5610"/>
                  </a:cubicBezTo>
                  <a:cubicBezTo>
                    <a:pt x="3362" y="5616"/>
                    <a:pt x="3217" y="5620"/>
                    <a:pt x="3073" y="5620"/>
                  </a:cubicBezTo>
                  <a:cubicBezTo>
                    <a:pt x="2054" y="5620"/>
                    <a:pt x="1035" y="5467"/>
                    <a:pt x="70" y="5154"/>
                  </a:cubicBezTo>
                  <a:lnTo>
                    <a:pt x="1" y="5392"/>
                  </a:lnTo>
                  <a:cubicBezTo>
                    <a:pt x="914" y="5646"/>
                    <a:pt x="1860" y="5773"/>
                    <a:pt x="2806" y="5773"/>
                  </a:cubicBezTo>
                  <a:cubicBezTo>
                    <a:pt x="3043" y="5773"/>
                    <a:pt x="3279" y="5765"/>
                    <a:pt x="3515" y="5749"/>
                  </a:cubicBezTo>
                  <a:cubicBezTo>
                    <a:pt x="4697" y="5679"/>
                    <a:pt x="5869" y="5382"/>
                    <a:pt x="6951" y="4895"/>
                  </a:cubicBezTo>
                  <a:cubicBezTo>
                    <a:pt x="8034" y="4399"/>
                    <a:pt x="9016" y="3724"/>
                    <a:pt x="9850" y="2910"/>
                  </a:cubicBezTo>
                  <a:cubicBezTo>
                    <a:pt x="10267" y="2502"/>
                    <a:pt x="10645" y="2056"/>
                    <a:pt x="10982" y="1589"/>
                  </a:cubicBezTo>
                  <a:cubicBezTo>
                    <a:pt x="11141" y="1350"/>
                    <a:pt x="11310" y="1112"/>
                    <a:pt x="11459" y="864"/>
                  </a:cubicBezTo>
                  <a:cubicBezTo>
                    <a:pt x="11588" y="606"/>
                    <a:pt x="11707" y="338"/>
                    <a:pt x="11826" y="79"/>
                  </a:cubicBezTo>
                  <a:lnTo>
                    <a:pt x="1160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5152925" y="4503150"/>
              <a:ext cx="214500" cy="143275"/>
            </a:xfrm>
            <a:custGeom>
              <a:avLst/>
              <a:gdLst/>
              <a:ahLst/>
              <a:cxnLst/>
              <a:rect l="l" t="t" r="r" b="b"/>
              <a:pathLst>
                <a:path w="8580" h="5731" extrusionOk="0">
                  <a:moveTo>
                    <a:pt x="8361" y="1"/>
                  </a:moveTo>
                  <a:cubicBezTo>
                    <a:pt x="8292" y="210"/>
                    <a:pt x="8192" y="388"/>
                    <a:pt x="8103" y="587"/>
                  </a:cubicBezTo>
                  <a:lnTo>
                    <a:pt x="7964" y="885"/>
                  </a:lnTo>
                  <a:cubicBezTo>
                    <a:pt x="7914" y="984"/>
                    <a:pt x="7864" y="1073"/>
                    <a:pt x="7805" y="1163"/>
                  </a:cubicBezTo>
                  <a:cubicBezTo>
                    <a:pt x="7696" y="1351"/>
                    <a:pt x="7597" y="1550"/>
                    <a:pt x="7467" y="1728"/>
                  </a:cubicBezTo>
                  <a:lnTo>
                    <a:pt x="7090" y="2265"/>
                  </a:lnTo>
                  <a:lnTo>
                    <a:pt x="6981" y="2394"/>
                  </a:lnTo>
                  <a:lnTo>
                    <a:pt x="6871" y="2523"/>
                  </a:lnTo>
                  <a:lnTo>
                    <a:pt x="6643" y="2761"/>
                  </a:lnTo>
                  <a:lnTo>
                    <a:pt x="6415" y="3010"/>
                  </a:lnTo>
                  <a:cubicBezTo>
                    <a:pt x="6345" y="3089"/>
                    <a:pt x="6256" y="3158"/>
                    <a:pt x="6167" y="3228"/>
                  </a:cubicBezTo>
                  <a:cubicBezTo>
                    <a:pt x="5998" y="3377"/>
                    <a:pt x="5839" y="3526"/>
                    <a:pt x="5660" y="3665"/>
                  </a:cubicBezTo>
                  <a:lnTo>
                    <a:pt x="5114" y="4062"/>
                  </a:lnTo>
                  <a:cubicBezTo>
                    <a:pt x="4936" y="4201"/>
                    <a:pt x="4727" y="4290"/>
                    <a:pt x="4538" y="4409"/>
                  </a:cubicBezTo>
                  <a:cubicBezTo>
                    <a:pt x="4340" y="4519"/>
                    <a:pt x="4141" y="4628"/>
                    <a:pt x="3932" y="4707"/>
                  </a:cubicBezTo>
                  <a:lnTo>
                    <a:pt x="3307" y="4965"/>
                  </a:lnTo>
                  <a:lnTo>
                    <a:pt x="2661" y="5164"/>
                  </a:lnTo>
                  <a:cubicBezTo>
                    <a:pt x="2443" y="5234"/>
                    <a:pt x="2225" y="5273"/>
                    <a:pt x="1997" y="5313"/>
                  </a:cubicBezTo>
                  <a:lnTo>
                    <a:pt x="1668" y="5382"/>
                  </a:lnTo>
                  <a:cubicBezTo>
                    <a:pt x="1560" y="5402"/>
                    <a:pt x="1450" y="5422"/>
                    <a:pt x="1341" y="5422"/>
                  </a:cubicBezTo>
                  <a:cubicBezTo>
                    <a:pt x="1112" y="5442"/>
                    <a:pt x="894" y="5462"/>
                    <a:pt x="666" y="5482"/>
                  </a:cubicBezTo>
                  <a:lnTo>
                    <a:pt x="507" y="5492"/>
                  </a:lnTo>
                  <a:lnTo>
                    <a:pt x="338" y="5492"/>
                  </a:lnTo>
                  <a:lnTo>
                    <a:pt x="0" y="5482"/>
                  </a:lnTo>
                  <a:lnTo>
                    <a:pt x="0" y="5730"/>
                  </a:lnTo>
                  <a:lnTo>
                    <a:pt x="338" y="5720"/>
                  </a:lnTo>
                  <a:lnTo>
                    <a:pt x="507" y="5710"/>
                  </a:lnTo>
                  <a:lnTo>
                    <a:pt x="676" y="5691"/>
                  </a:lnTo>
                  <a:cubicBezTo>
                    <a:pt x="904" y="5671"/>
                    <a:pt x="1132" y="5640"/>
                    <a:pt x="1361" y="5611"/>
                  </a:cubicBezTo>
                  <a:cubicBezTo>
                    <a:pt x="1470" y="5601"/>
                    <a:pt x="1589" y="5571"/>
                    <a:pt x="1699" y="5551"/>
                  </a:cubicBezTo>
                  <a:lnTo>
                    <a:pt x="2036" y="5472"/>
                  </a:lnTo>
                  <a:cubicBezTo>
                    <a:pt x="2255" y="5422"/>
                    <a:pt x="2483" y="5373"/>
                    <a:pt x="2692" y="5293"/>
                  </a:cubicBezTo>
                  <a:lnTo>
                    <a:pt x="3347" y="5084"/>
                  </a:lnTo>
                  <a:lnTo>
                    <a:pt x="3982" y="4806"/>
                  </a:lnTo>
                  <a:cubicBezTo>
                    <a:pt x="4190" y="4727"/>
                    <a:pt x="4389" y="4608"/>
                    <a:pt x="4588" y="4499"/>
                  </a:cubicBezTo>
                  <a:cubicBezTo>
                    <a:pt x="4786" y="4380"/>
                    <a:pt x="4985" y="4281"/>
                    <a:pt x="5174" y="4142"/>
                  </a:cubicBezTo>
                  <a:lnTo>
                    <a:pt x="5730" y="3754"/>
                  </a:lnTo>
                  <a:cubicBezTo>
                    <a:pt x="5909" y="3605"/>
                    <a:pt x="6077" y="3456"/>
                    <a:pt x="6246" y="3308"/>
                  </a:cubicBezTo>
                  <a:cubicBezTo>
                    <a:pt x="6326" y="3238"/>
                    <a:pt x="6425" y="3169"/>
                    <a:pt x="6494" y="3089"/>
                  </a:cubicBezTo>
                  <a:lnTo>
                    <a:pt x="6732" y="2851"/>
                  </a:lnTo>
                  <a:lnTo>
                    <a:pt x="6971" y="2602"/>
                  </a:lnTo>
                  <a:lnTo>
                    <a:pt x="7090" y="2483"/>
                  </a:lnTo>
                  <a:lnTo>
                    <a:pt x="7189" y="2354"/>
                  </a:lnTo>
                  <a:lnTo>
                    <a:pt x="7606" y="1818"/>
                  </a:lnTo>
                  <a:cubicBezTo>
                    <a:pt x="7725" y="1639"/>
                    <a:pt x="7844" y="1450"/>
                    <a:pt x="7964" y="1262"/>
                  </a:cubicBezTo>
                  <a:cubicBezTo>
                    <a:pt x="8023" y="1172"/>
                    <a:pt x="8083" y="1073"/>
                    <a:pt x="8142" y="984"/>
                  </a:cubicBezTo>
                  <a:lnTo>
                    <a:pt x="8292" y="686"/>
                  </a:lnTo>
                  <a:cubicBezTo>
                    <a:pt x="8391" y="488"/>
                    <a:pt x="8500" y="299"/>
                    <a:pt x="8579" y="100"/>
                  </a:cubicBezTo>
                  <a:lnTo>
                    <a:pt x="83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5196875" y="4501425"/>
              <a:ext cx="157900" cy="126125"/>
            </a:xfrm>
            <a:custGeom>
              <a:avLst/>
              <a:gdLst/>
              <a:ahLst/>
              <a:cxnLst/>
              <a:rect l="l" t="t" r="r" b="b"/>
              <a:pathLst>
                <a:path w="6316" h="5045" extrusionOk="0">
                  <a:moveTo>
                    <a:pt x="6117" y="1"/>
                  </a:moveTo>
                  <a:cubicBezTo>
                    <a:pt x="6037" y="149"/>
                    <a:pt x="5958" y="299"/>
                    <a:pt x="5888" y="438"/>
                  </a:cubicBezTo>
                  <a:lnTo>
                    <a:pt x="5769" y="665"/>
                  </a:lnTo>
                  <a:cubicBezTo>
                    <a:pt x="5729" y="735"/>
                    <a:pt x="5680" y="804"/>
                    <a:pt x="5640" y="874"/>
                  </a:cubicBezTo>
                  <a:lnTo>
                    <a:pt x="5382" y="1301"/>
                  </a:lnTo>
                  <a:lnTo>
                    <a:pt x="5322" y="1411"/>
                  </a:lnTo>
                  <a:lnTo>
                    <a:pt x="5243" y="1510"/>
                  </a:lnTo>
                  <a:lnTo>
                    <a:pt x="5093" y="1708"/>
                  </a:lnTo>
                  <a:cubicBezTo>
                    <a:pt x="4994" y="1847"/>
                    <a:pt x="4895" y="1986"/>
                    <a:pt x="4786" y="2115"/>
                  </a:cubicBezTo>
                  <a:lnTo>
                    <a:pt x="4448" y="2492"/>
                  </a:lnTo>
                  <a:lnTo>
                    <a:pt x="4279" y="2681"/>
                  </a:lnTo>
                  <a:cubicBezTo>
                    <a:pt x="4220" y="2741"/>
                    <a:pt x="4151" y="2801"/>
                    <a:pt x="4091" y="2860"/>
                  </a:cubicBezTo>
                  <a:lnTo>
                    <a:pt x="3714" y="3198"/>
                  </a:lnTo>
                  <a:cubicBezTo>
                    <a:pt x="3584" y="3317"/>
                    <a:pt x="3436" y="3396"/>
                    <a:pt x="3297" y="3505"/>
                  </a:cubicBezTo>
                  <a:cubicBezTo>
                    <a:pt x="3158" y="3595"/>
                    <a:pt x="3019" y="3694"/>
                    <a:pt x="2869" y="3783"/>
                  </a:cubicBezTo>
                  <a:lnTo>
                    <a:pt x="2413" y="4022"/>
                  </a:lnTo>
                  <a:lnTo>
                    <a:pt x="2185" y="4141"/>
                  </a:lnTo>
                  <a:cubicBezTo>
                    <a:pt x="2105" y="4180"/>
                    <a:pt x="2026" y="4211"/>
                    <a:pt x="1946" y="4240"/>
                  </a:cubicBezTo>
                  <a:lnTo>
                    <a:pt x="1470" y="4429"/>
                  </a:lnTo>
                  <a:lnTo>
                    <a:pt x="1351" y="4478"/>
                  </a:lnTo>
                  <a:lnTo>
                    <a:pt x="1231" y="4518"/>
                  </a:lnTo>
                  <a:lnTo>
                    <a:pt x="983" y="4588"/>
                  </a:lnTo>
                  <a:cubicBezTo>
                    <a:pt x="824" y="4628"/>
                    <a:pt x="656" y="4677"/>
                    <a:pt x="497" y="4727"/>
                  </a:cubicBezTo>
                  <a:cubicBezTo>
                    <a:pt x="328" y="4756"/>
                    <a:pt x="169" y="4786"/>
                    <a:pt x="0" y="4816"/>
                  </a:cubicBezTo>
                  <a:lnTo>
                    <a:pt x="40" y="5045"/>
                  </a:lnTo>
                  <a:cubicBezTo>
                    <a:pt x="208" y="5014"/>
                    <a:pt x="378" y="4975"/>
                    <a:pt x="546" y="4935"/>
                  </a:cubicBezTo>
                  <a:cubicBezTo>
                    <a:pt x="715" y="4875"/>
                    <a:pt x="874" y="4826"/>
                    <a:pt x="1042" y="4767"/>
                  </a:cubicBezTo>
                  <a:cubicBezTo>
                    <a:pt x="1380" y="4667"/>
                    <a:pt x="1688" y="4518"/>
                    <a:pt x="2006" y="4369"/>
                  </a:cubicBezTo>
                  <a:cubicBezTo>
                    <a:pt x="2085" y="4330"/>
                    <a:pt x="2165" y="4300"/>
                    <a:pt x="2244" y="4260"/>
                  </a:cubicBezTo>
                  <a:lnTo>
                    <a:pt x="2472" y="4131"/>
                  </a:lnTo>
                  <a:lnTo>
                    <a:pt x="2929" y="3883"/>
                  </a:lnTo>
                  <a:cubicBezTo>
                    <a:pt x="3078" y="3794"/>
                    <a:pt x="3217" y="3684"/>
                    <a:pt x="3356" y="3585"/>
                  </a:cubicBezTo>
                  <a:cubicBezTo>
                    <a:pt x="3495" y="3485"/>
                    <a:pt x="3644" y="3396"/>
                    <a:pt x="3773" y="3277"/>
                  </a:cubicBezTo>
                  <a:lnTo>
                    <a:pt x="4160" y="2929"/>
                  </a:lnTo>
                  <a:cubicBezTo>
                    <a:pt x="4230" y="2880"/>
                    <a:pt x="4299" y="2820"/>
                    <a:pt x="4359" y="2761"/>
                  </a:cubicBezTo>
                  <a:lnTo>
                    <a:pt x="4528" y="2572"/>
                  </a:lnTo>
                  <a:lnTo>
                    <a:pt x="4885" y="2195"/>
                  </a:lnTo>
                  <a:cubicBezTo>
                    <a:pt x="4994" y="2066"/>
                    <a:pt x="5093" y="1927"/>
                    <a:pt x="5203" y="1797"/>
                  </a:cubicBezTo>
                  <a:cubicBezTo>
                    <a:pt x="5431" y="1539"/>
                    <a:pt x="5610" y="1252"/>
                    <a:pt x="5799" y="974"/>
                  </a:cubicBezTo>
                  <a:cubicBezTo>
                    <a:pt x="5898" y="835"/>
                    <a:pt x="5987" y="696"/>
                    <a:pt x="6067" y="546"/>
                  </a:cubicBezTo>
                  <a:cubicBezTo>
                    <a:pt x="6156" y="407"/>
                    <a:pt x="6236" y="259"/>
                    <a:pt x="6315" y="109"/>
                  </a:cubicBezTo>
                  <a:lnTo>
                    <a:pt x="61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5246025" y="4497700"/>
              <a:ext cx="96075" cy="100075"/>
            </a:xfrm>
            <a:custGeom>
              <a:avLst/>
              <a:gdLst/>
              <a:ahLst/>
              <a:cxnLst/>
              <a:rect l="l" t="t" r="r" b="b"/>
              <a:pathLst>
                <a:path w="3843" h="4003" extrusionOk="0">
                  <a:moveTo>
                    <a:pt x="3624" y="0"/>
                  </a:moveTo>
                  <a:cubicBezTo>
                    <a:pt x="3544" y="199"/>
                    <a:pt x="3456" y="397"/>
                    <a:pt x="3366" y="596"/>
                  </a:cubicBezTo>
                  <a:cubicBezTo>
                    <a:pt x="3257" y="795"/>
                    <a:pt x="3147" y="984"/>
                    <a:pt x="3039" y="1182"/>
                  </a:cubicBezTo>
                  <a:cubicBezTo>
                    <a:pt x="2800" y="1549"/>
                    <a:pt x="2542" y="1927"/>
                    <a:pt x="2224" y="2255"/>
                  </a:cubicBezTo>
                  <a:lnTo>
                    <a:pt x="1976" y="2493"/>
                  </a:lnTo>
                  <a:lnTo>
                    <a:pt x="1718" y="2711"/>
                  </a:lnTo>
                  <a:cubicBezTo>
                    <a:pt x="1539" y="2850"/>
                    <a:pt x="1370" y="3009"/>
                    <a:pt x="1172" y="3118"/>
                  </a:cubicBezTo>
                  <a:cubicBezTo>
                    <a:pt x="983" y="3237"/>
                    <a:pt x="804" y="3376"/>
                    <a:pt x="596" y="3475"/>
                  </a:cubicBezTo>
                  <a:lnTo>
                    <a:pt x="0" y="3773"/>
                  </a:lnTo>
                  <a:lnTo>
                    <a:pt x="100" y="4002"/>
                  </a:lnTo>
                  <a:cubicBezTo>
                    <a:pt x="298" y="3883"/>
                    <a:pt x="497" y="3764"/>
                    <a:pt x="695" y="3634"/>
                  </a:cubicBezTo>
                  <a:cubicBezTo>
                    <a:pt x="884" y="3515"/>
                    <a:pt x="1073" y="3367"/>
                    <a:pt x="1261" y="3237"/>
                  </a:cubicBezTo>
                  <a:cubicBezTo>
                    <a:pt x="1450" y="3109"/>
                    <a:pt x="1618" y="2939"/>
                    <a:pt x="1787" y="2791"/>
                  </a:cubicBezTo>
                  <a:lnTo>
                    <a:pt x="2055" y="2572"/>
                  </a:lnTo>
                  <a:lnTo>
                    <a:pt x="2293" y="2324"/>
                  </a:lnTo>
                  <a:cubicBezTo>
                    <a:pt x="2452" y="2155"/>
                    <a:pt x="2611" y="1996"/>
                    <a:pt x="2741" y="1807"/>
                  </a:cubicBezTo>
                  <a:cubicBezTo>
                    <a:pt x="2880" y="1619"/>
                    <a:pt x="3028" y="1450"/>
                    <a:pt x="3158" y="1262"/>
                  </a:cubicBezTo>
                  <a:cubicBezTo>
                    <a:pt x="3277" y="1063"/>
                    <a:pt x="3405" y="874"/>
                    <a:pt x="3525" y="686"/>
                  </a:cubicBezTo>
                  <a:cubicBezTo>
                    <a:pt x="3634" y="487"/>
                    <a:pt x="3734" y="289"/>
                    <a:pt x="3842" y="90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5263625" y="4490000"/>
              <a:ext cx="65325" cy="77725"/>
            </a:xfrm>
            <a:custGeom>
              <a:avLst/>
              <a:gdLst/>
              <a:ahLst/>
              <a:cxnLst/>
              <a:rect l="l" t="t" r="r" b="b"/>
              <a:pathLst>
                <a:path w="2613" h="3109" extrusionOk="0">
                  <a:moveTo>
                    <a:pt x="2394" y="1"/>
                  </a:moveTo>
                  <a:cubicBezTo>
                    <a:pt x="2344" y="149"/>
                    <a:pt x="2295" y="288"/>
                    <a:pt x="2235" y="438"/>
                  </a:cubicBezTo>
                  <a:cubicBezTo>
                    <a:pt x="2176" y="586"/>
                    <a:pt x="2096" y="725"/>
                    <a:pt x="2017" y="864"/>
                  </a:cubicBezTo>
                  <a:cubicBezTo>
                    <a:pt x="1927" y="994"/>
                    <a:pt x="1848" y="1142"/>
                    <a:pt x="1748" y="1261"/>
                  </a:cubicBezTo>
                  <a:lnTo>
                    <a:pt x="1450" y="1649"/>
                  </a:lnTo>
                  <a:cubicBezTo>
                    <a:pt x="1351" y="1778"/>
                    <a:pt x="1232" y="1887"/>
                    <a:pt x="1123" y="2007"/>
                  </a:cubicBezTo>
                  <a:cubicBezTo>
                    <a:pt x="1014" y="2126"/>
                    <a:pt x="905" y="2245"/>
                    <a:pt x="786" y="2354"/>
                  </a:cubicBezTo>
                  <a:cubicBezTo>
                    <a:pt x="527" y="2552"/>
                    <a:pt x="279" y="2751"/>
                    <a:pt x="1" y="2910"/>
                  </a:cubicBezTo>
                  <a:lnTo>
                    <a:pt x="130" y="3108"/>
                  </a:lnTo>
                  <a:cubicBezTo>
                    <a:pt x="398" y="2920"/>
                    <a:pt x="627" y="2671"/>
                    <a:pt x="875" y="2453"/>
                  </a:cubicBezTo>
                  <a:cubicBezTo>
                    <a:pt x="994" y="2344"/>
                    <a:pt x="1093" y="2205"/>
                    <a:pt x="1203" y="2086"/>
                  </a:cubicBezTo>
                  <a:cubicBezTo>
                    <a:pt x="1311" y="1957"/>
                    <a:pt x="1431" y="1848"/>
                    <a:pt x="1520" y="1709"/>
                  </a:cubicBezTo>
                  <a:cubicBezTo>
                    <a:pt x="1629" y="1579"/>
                    <a:pt x="1728" y="1460"/>
                    <a:pt x="1838" y="1331"/>
                  </a:cubicBezTo>
                  <a:cubicBezTo>
                    <a:pt x="1947" y="1212"/>
                    <a:pt x="2026" y="1073"/>
                    <a:pt x="2126" y="934"/>
                  </a:cubicBezTo>
                  <a:cubicBezTo>
                    <a:pt x="2225" y="805"/>
                    <a:pt x="2324" y="676"/>
                    <a:pt x="2394" y="527"/>
                  </a:cubicBezTo>
                  <a:cubicBezTo>
                    <a:pt x="2474" y="378"/>
                    <a:pt x="2543" y="229"/>
                    <a:pt x="2613" y="80"/>
                  </a:cubicBezTo>
                  <a:lnTo>
                    <a:pt x="23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5275800" y="4485275"/>
              <a:ext cx="41475" cy="55400"/>
            </a:xfrm>
            <a:custGeom>
              <a:avLst/>
              <a:gdLst/>
              <a:ahLst/>
              <a:cxnLst/>
              <a:rect l="l" t="t" r="r" b="b"/>
              <a:pathLst>
                <a:path w="1659" h="2216" extrusionOk="0">
                  <a:moveTo>
                    <a:pt x="1450" y="1"/>
                  </a:moveTo>
                  <a:cubicBezTo>
                    <a:pt x="1371" y="190"/>
                    <a:pt x="1311" y="388"/>
                    <a:pt x="1202" y="577"/>
                  </a:cubicBezTo>
                  <a:cubicBezTo>
                    <a:pt x="1102" y="755"/>
                    <a:pt x="1003" y="945"/>
                    <a:pt x="874" y="1123"/>
                  </a:cubicBezTo>
                  <a:cubicBezTo>
                    <a:pt x="745" y="1282"/>
                    <a:pt x="606" y="1450"/>
                    <a:pt x="467" y="1609"/>
                  </a:cubicBezTo>
                  <a:cubicBezTo>
                    <a:pt x="318" y="1759"/>
                    <a:pt x="160" y="1898"/>
                    <a:pt x="1" y="2026"/>
                  </a:cubicBezTo>
                  <a:lnTo>
                    <a:pt x="169" y="2215"/>
                  </a:lnTo>
                  <a:cubicBezTo>
                    <a:pt x="299" y="2037"/>
                    <a:pt x="427" y="1868"/>
                    <a:pt x="577" y="1699"/>
                  </a:cubicBezTo>
                  <a:cubicBezTo>
                    <a:pt x="696" y="1520"/>
                    <a:pt x="824" y="1351"/>
                    <a:pt x="954" y="1183"/>
                  </a:cubicBezTo>
                  <a:cubicBezTo>
                    <a:pt x="1083" y="1004"/>
                    <a:pt x="1192" y="825"/>
                    <a:pt x="1321" y="647"/>
                  </a:cubicBezTo>
                  <a:cubicBezTo>
                    <a:pt x="1450" y="477"/>
                    <a:pt x="1550" y="279"/>
                    <a:pt x="1658" y="110"/>
                  </a:cubicBezTo>
                  <a:lnTo>
                    <a:pt x="14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5279025" y="4478825"/>
              <a:ext cx="23625" cy="30325"/>
            </a:xfrm>
            <a:custGeom>
              <a:avLst/>
              <a:gdLst/>
              <a:ahLst/>
              <a:cxnLst/>
              <a:rect l="l" t="t" r="r" b="b"/>
              <a:pathLst>
                <a:path w="945" h="1213" extrusionOk="0">
                  <a:moveTo>
                    <a:pt x="745" y="1"/>
                  </a:moveTo>
                  <a:cubicBezTo>
                    <a:pt x="695" y="100"/>
                    <a:pt x="666" y="210"/>
                    <a:pt x="626" y="299"/>
                  </a:cubicBezTo>
                  <a:cubicBezTo>
                    <a:pt x="587" y="408"/>
                    <a:pt x="517" y="497"/>
                    <a:pt x="457" y="587"/>
                  </a:cubicBezTo>
                  <a:cubicBezTo>
                    <a:pt x="388" y="676"/>
                    <a:pt x="318" y="766"/>
                    <a:pt x="249" y="845"/>
                  </a:cubicBezTo>
                  <a:cubicBezTo>
                    <a:pt x="179" y="924"/>
                    <a:pt x="80" y="984"/>
                    <a:pt x="0" y="1053"/>
                  </a:cubicBezTo>
                  <a:lnTo>
                    <a:pt x="189" y="1212"/>
                  </a:lnTo>
                  <a:cubicBezTo>
                    <a:pt x="249" y="1113"/>
                    <a:pt x="309" y="1024"/>
                    <a:pt x="358" y="924"/>
                  </a:cubicBezTo>
                  <a:cubicBezTo>
                    <a:pt x="417" y="825"/>
                    <a:pt x="477" y="735"/>
                    <a:pt x="537" y="646"/>
                  </a:cubicBezTo>
                  <a:cubicBezTo>
                    <a:pt x="606" y="557"/>
                    <a:pt x="686" y="468"/>
                    <a:pt x="735" y="378"/>
                  </a:cubicBezTo>
                  <a:cubicBezTo>
                    <a:pt x="805" y="279"/>
                    <a:pt x="884" y="199"/>
                    <a:pt x="944" y="110"/>
                  </a:cubicBezTo>
                  <a:lnTo>
                    <a:pt x="74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5275300" y="4471875"/>
              <a:ext cx="16150" cy="21875"/>
            </a:xfrm>
            <a:custGeom>
              <a:avLst/>
              <a:gdLst/>
              <a:ahLst/>
              <a:cxnLst/>
              <a:rect l="l" t="t" r="r" b="b"/>
              <a:pathLst>
                <a:path w="646" h="875" extrusionOk="0">
                  <a:moveTo>
                    <a:pt x="438" y="1"/>
                  </a:moveTo>
                  <a:cubicBezTo>
                    <a:pt x="408" y="150"/>
                    <a:pt x="368" y="289"/>
                    <a:pt x="299" y="418"/>
                  </a:cubicBezTo>
                  <a:cubicBezTo>
                    <a:pt x="259" y="477"/>
                    <a:pt x="209" y="527"/>
                    <a:pt x="160" y="587"/>
                  </a:cubicBezTo>
                  <a:cubicBezTo>
                    <a:pt x="110" y="636"/>
                    <a:pt x="50" y="676"/>
                    <a:pt x="1" y="726"/>
                  </a:cubicBezTo>
                  <a:lnTo>
                    <a:pt x="189" y="874"/>
                  </a:lnTo>
                  <a:cubicBezTo>
                    <a:pt x="219" y="805"/>
                    <a:pt x="239" y="726"/>
                    <a:pt x="279" y="656"/>
                  </a:cubicBezTo>
                  <a:cubicBezTo>
                    <a:pt x="308" y="596"/>
                    <a:pt x="338" y="527"/>
                    <a:pt x="388" y="468"/>
                  </a:cubicBezTo>
                  <a:cubicBezTo>
                    <a:pt x="447" y="338"/>
                    <a:pt x="537" y="219"/>
                    <a:pt x="646" y="120"/>
                  </a:cubicBezTo>
                  <a:lnTo>
                    <a:pt x="4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4894775" y="4175250"/>
              <a:ext cx="125375" cy="370125"/>
            </a:xfrm>
            <a:custGeom>
              <a:avLst/>
              <a:gdLst/>
              <a:ahLst/>
              <a:cxnLst/>
              <a:rect l="l" t="t" r="r" b="b"/>
              <a:pathLst>
                <a:path w="5015" h="14805" extrusionOk="0">
                  <a:moveTo>
                    <a:pt x="4905" y="1"/>
                  </a:moveTo>
                  <a:cubicBezTo>
                    <a:pt x="4607" y="199"/>
                    <a:pt x="4300" y="368"/>
                    <a:pt x="4031" y="606"/>
                  </a:cubicBezTo>
                  <a:cubicBezTo>
                    <a:pt x="3753" y="825"/>
                    <a:pt x="3466" y="1043"/>
                    <a:pt x="3217" y="1292"/>
                  </a:cubicBezTo>
                  <a:cubicBezTo>
                    <a:pt x="2959" y="1550"/>
                    <a:pt x="2711" y="1798"/>
                    <a:pt x="2493" y="2076"/>
                  </a:cubicBezTo>
                  <a:lnTo>
                    <a:pt x="2155" y="2493"/>
                  </a:lnTo>
                  <a:cubicBezTo>
                    <a:pt x="2036" y="2622"/>
                    <a:pt x="1946" y="2781"/>
                    <a:pt x="1847" y="2929"/>
                  </a:cubicBezTo>
                  <a:cubicBezTo>
                    <a:pt x="1053" y="4111"/>
                    <a:pt x="487" y="5451"/>
                    <a:pt x="209" y="6842"/>
                  </a:cubicBezTo>
                  <a:cubicBezTo>
                    <a:pt x="179" y="7020"/>
                    <a:pt x="139" y="7189"/>
                    <a:pt x="110" y="7368"/>
                  </a:cubicBezTo>
                  <a:lnTo>
                    <a:pt x="50" y="7894"/>
                  </a:lnTo>
                  <a:cubicBezTo>
                    <a:pt x="40" y="8073"/>
                    <a:pt x="20" y="8242"/>
                    <a:pt x="10" y="8421"/>
                  </a:cubicBezTo>
                  <a:lnTo>
                    <a:pt x="0" y="8947"/>
                  </a:lnTo>
                  <a:cubicBezTo>
                    <a:pt x="10" y="9125"/>
                    <a:pt x="10" y="9304"/>
                    <a:pt x="20" y="9483"/>
                  </a:cubicBezTo>
                  <a:lnTo>
                    <a:pt x="70" y="9999"/>
                  </a:lnTo>
                  <a:lnTo>
                    <a:pt x="139" y="10526"/>
                  </a:lnTo>
                  <a:lnTo>
                    <a:pt x="249" y="11032"/>
                  </a:lnTo>
                  <a:lnTo>
                    <a:pt x="358" y="11548"/>
                  </a:lnTo>
                  <a:lnTo>
                    <a:pt x="516" y="12044"/>
                  </a:lnTo>
                  <a:lnTo>
                    <a:pt x="675" y="12541"/>
                  </a:lnTo>
                  <a:lnTo>
                    <a:pt x="874" y="13017"/>
                  </a:lnTo>
                  <a:lnTo>
                    <a:pt x="1083" y="13494"/>
                  </a:lnTo>
                  <a:cubicBezTo>
                    <a:pt x="1162" y="13643"/>
                    <a:pt x="1242" y="13802"/>
                    <a:pt x="1331" y="13951"/>
                  </a:cubicBezTo>
                  <a:cubicBezTo>
                    <a:pt x="1331" y="13951"/>
                    <a:pt x="1390" y="14060"/>
                    <a:pt x="1460" y="14169"/>
                  </a:cubicBezTo>
                  <a:cubicBezTo>
                    <a:pt x="1490" y="14229"/>
                    <a:pt x="1529" y="14288"/>
                    <a:pt x="1549" y="14328"/>
                  </a:cubicBezTo>
                  <a:cubicBezTo>
                    <a:pt x="1569" y="14368"/>
                    <a:pt x="1589" y="14398"/>
                    <a:pt x="1589" y="14398"/>
                  </a:cubicBezTo>
                  <a:lnTo>
                    <a:pt x="1917" y="14805"/>
                  </a:lnTo>
                  <a:lnTo>
                    <a:pt x="2096" y="14636"/>
                  </a:lnTo>
                  <a:lnTo>
                    <a:pt x="1778" y="14259"/>
                  </a:lnTo>
                  <a:cubicBezTo>
                    <a:pt x="1778" y="14259"/>
                    <a:pt x="1758" y="14239"/>
                    <a:pt x="1738" y="14199"/>
                  </a:cubicBezTo>
                  <a:cubicBezTo>
                    <a:pt x="1718" y="14160"/>
                    <a:pt x="1679" y="14100"/>
                    <a:pt x="1648" y="14050"/>
                  </a:cubicBezTo>
                  <a:cubicBezTo>
                    <a:pt x="1579" y="13941"/>
                    <a:pt x="1520" y="13842"/>
                    <a:pt x="1520" y="13842"/>
                  </a:cubicBezTo>
                  <a:cubicBezTo>
                    <a:pt x="1430" y="13693"/>
                    <a:pt x="1341" y="13554"/>
                    <a:pt x="1262" y="13405"/>
                  </a:cubicBezTo>
                  <a:lnTo>
                    <a:pt x="1043" y="12948"/>
                  </a:lnTo>
                  <a:lnTo>
                    <a:pt x="845" y="12472"/>
                  </a:lnTo>
                  <a:lnTo>
                    <a:pt x="675" y="11995"/>
                  </a:lnTo>
                  <a:lnTo>
                    <a:pt x="507" y="11508"/>
                  </a:lnTo>
                  <a:lnTo>
                    <a:pt x="377" y="11002"/>
                  </a:lnTo>
                  <a:lnTo>
                    <a:pt x="269" y="10495"/>
                  </a:lnTo>
                  <a:lnTo>
                    <a:pt x="199" y="9989"/>
                  </a:lnTo>
                  <a:lnTo>
                    <a:pt x="130" y="9473"/>
                  </a:lnTo>
                  <a:cubicBezTo>
                    <a:pt x="119" y="9294"/>
                    <a:pt x="119" y="9125"/>
                    <a:pt x="119" y="8947"/>
                  </a:cubicBezTo>
                  <a:lnTo>
                    <a:pt x="119" y="8430"/>
                  </a:lnTo>
                  <a:cubicBezTo>
                    <a:pt x="130" y="8251"/>
                    <a:pt x="150" y="8073"/>
                    <a:pt x="159" y="7904"/>
                  </a:cubicBezTo>
                  <a:lnTo>
                    <a:pt x="219" y="7378"/>
                  </a:lnTo>
                  <a:cubicBezTo>
                    <a:pt x="238" y="7209"/>
                    <a:pt x="278" y="7031"/>
                    <a:pt x="308" y="6861"/>
                  </a:cubicBezTo>
                  <a:cubicBezTo>
                    <a:pt x="586" y="5482"/>
                    <a:pt x="1152" y="4161"/>
                    <a:pt x="1957" y="3009"/>
                  </a:cubicBezTo>
                  <a:cubicBezTo>
                    <a:pt x="2065" y="2860"/>
                    <a:pt x="2155" y="2711"/>
                    <a:pt x="2274" y="2582"/>
                  </a:cubicBezTo>
                  <a:lnTo>
                    <a:pt x="2612" y="2185"/>
                  </a:lnTo>
                  <a:cubicBezTo>
                    <a:pt x="2830" y="1907"/>
                    <a:pt x="3089" y="1669"/>
                    <a:pt x="3336" y="1431"/>
                  </a:cubicBezTo>
                  <a:cubicBezTo>
                    <a:pt x="3594" y="1182"/>
                    <a:pt x="3883" y="983"/>
                    <a:pt x="4151" y="775"/>
                  </a:cubicBezTo>
                  <a:cubicBezTo>
                    <a:pt x="4429" y="566"/>
                    <a:pt x="4726" y="398"/>
                    <a:pt x="5015" y="209"/>
                  </a:cubicBezTo>
                  <a:lnTo>
                    <a:pt x="490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4906950" y="4215975"/>
              <a:ext cx="83150" cy="322450"/>
            </a:xfrm>
            <a:custGeom>
              <a:avLst/>
              <a:gdLst/>
              <a:ahLst/>
              <a:cxnLst/>
              <a:rect l="l" t="t" r="r" b="b"/>
              <a:pathLst>
                <a:path w="3326" h="12898" extrusionOk="0">
                  <a:moveTo>
                    <a:pt x="3158" y="0"/>
                  </a:moveTo>
                  <a:cubicBezTo>
                    <a:pt x="2304" y="824"/>
                    <a:pt x="1589" y="1797"/>
                    <a:pt x="1082" y="2869"/>
                  </a:cubicBezTo>
                  <a:cubicBezTo>
                    <a:pt x="556" y="3932"/>
                    <a:pt x="228" y="5093"/>
                    <a:pt x="109" y="6275"/>
                  </a:cubicBezTo>
                  <a:cubicBezTo>
                    <a:pt x="0" y="7457"/>
                    <a:pt x="80" y="8638"/>
                    <a:pt x="367" y="9770"/>
                  </a:cubicBezTo>
                  <a:cubicBezTo>
                    <a:pt x="447" y="10058"/>
                    <a:pt x="536" y="10336"/>
                    <a:pt x="625" y="10614"/>
                  </a:cubicBezTo>
                  <a:cubicBezTo>
                    <a:pt x="665" y="10753"/>
                    <a:pt x="725" y="10882"/>
                    <a:pt x="784" y="11011"/>
                  </a:cubicBezTo>
                  <a:lnTo>
                    <a:pt x="953" y="11419"/>
                  </a:lnTo>
                  <a:cubicBezTo>
                    <a:pt x="1053" y="11686"/>
                    <a:pt x="1211" y="11935"/>
                    <a:pt x="1350" y="12183"/>
                  </a:cubicBezTo>
                  <a:cubicBezTo>
                    <a:pt x="1420" y="12312"/>
                    <a:pt x="1489" y="12441"/>
                    <a:pt x="1578" y="12551"/>
                  </a:cubicBezTo>
                  <a:cubicBezTo>
                    <a:pt x="1668" y="12670"/>
                    <a:pt x="1757" y="12789"/>
                    <a:pt x="1847" y="12898"/>
                  </a:cubicBezTo>
                  <a:lnTo>
                    <a:pt x="2026" y="12739"/>
                  </a:lnTo>
                  <a:cubicBezTo>
                    <a:pt x="1320" y="11905"/>
                    <a:pt x="824" y="10843"/>
                    <a:pt x="506" y="9731"/>
                  </a:cubicBezTo>
                  <a:cubicBezTo>
                    <a:pt x="199" y="8619"/>
                    <a:pt x="99" y="7447"/>
                    <a:pt x="208" y="6285"/>
                  </a:cubicBezTo>
                  <a:cubicBezTo>
                    <a:pt x="318" y="5113"/>
                    <a:pt x="675" y="3972"/>
                    <a:pt x="1201" y="2929"/>
                  </a:cubicBezTo>
                  <a:cubicBezTo>
                    <a:pt x="1737" y="1887"/>
                    <a:pt x="2463" y="953"/>
                    <a:pt x="3326" y="188"/>
                  </a:cubicBezTo>
                  <a:lnTo>
                    <a:pt x="315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4920075" y="4277275"/>
              <a:ext cx="50925" cy="256450"/>
            </a:xfrm>
            <a:custGeom>
              <a:avLst/>
              <a:gdLst/>
              <a:ahLst/>
              <a:cxnLst/>
              <a:rect l="l" t="t" r="r" b="b"/>
              <a:pathLst>
                <a:path w="2037" h="10258" extrusionOk="0">
                  <a:moveTo>
                    <a:pt x="1252" y="0"/>
                  </a:moveTo>
                  <a:cubicBezTo>
                    <a:pt x="1143" y="209"/>
                    <a:pt x="1044" y="417"/>
                    <a:pt x="934" y="616"/>
                  </a:cubicBezTo>
                  <a:cubicBezTo>
                    <a:pt x="835" y="825"/>
                    <a:pt x="766" y="1043"/>
                    <a:pt x="676" y="1251"/>
                  </a:cubicBezTo>
                  <a:lnTo>
                    <a:pt x="547" y="1569"/>
                  </a:lnTo>
                  <a:lnTo>
                    <a:pt x="458" y="1907"/>
                  </a:lnTo>
                  <a:cubicBezTo>
                    <a:pt x="398" y="2125"/>
                    <a:pt x="319" y="2344"/>
                    <a:pt x="269" y="2562"/>
                  </a:cubicBezTo>
                  <a:lnTo>
                    <a:pt x="140" y="3237"/>
                  </a:lnTo>
                  <a:lnTo>
                    <a:pt x="111" y="3406"/>
                  </a:lnTo>
                  <a:lnTo>
                    <a:pt x="91" y="3575"/>
                  </a:lnTo>
                  <a:lnTo>
                    <a:pt x="61" y="3923"/>
                  </a:lnTo>
                  <a:cubicBezTo>
                    <a:pt x="1" y="4369"/>
                    <a:pt x="31" y="4826"/>
                    <a:pt x="41" y="5283"/>
                  </a:cubicBezTo>
                  <a:cubicBezTo>
                    <a:pt x="51" y="5511"/>
                    <a:pt x="91" y="5739"/>
                    <a:pt x="111" y="5958"/>
                  </a:cubicBezTo>
                  <a:lnTo>
                    <a:pt x="150" y="6295"/>
                  </a:lnTo>
                  <a:lnTo>
                    <a:pt x="219" y="6633"/>
                  </a:lnTo>
                  <a:cubicBezTo>
                    <a:pt x="269" y="6851"/>
                    <a:pt x="309" y="7070"/>
                    <a:pt x="369" y="7288"/>
                  </a:cubicBezTo>
                  <a:lnTo>
                    <a:pt x="577" y="7934"/>
                  </a:lnTo>
                  <a:cubicBezTo>
                    <a:pt x="647" y="8142"/>
                    <a:pt x="756" y="8341"/>
                    <a:pt x="845" y="8550"/>
                  </a:cubicBezTo>
                  <a:cubicBezTo>
                    <a:pt x="934" y="8748"/>
                    <a:pt x="1014" y="8956"/>
                    <a:pt x="1133" y="9145"/>
                  </a:cubicBezTo>
                  <a:cubicBezTo>
                    <a:pt x="1242" y="9334"/>
                    <a:pt x="1351" y="9532"/>
                    <a:pt x="1470" y="9721"/>
                  </a:cubicBezTo>
                  <a:cubicBezTo>
                    <a:pt x="1590" y="9900"/>
                    <a:pt x="1719" y="10079"/>
                    <a:pt x="1838" y="10257"/>
                  </a:cubicBezTo>
                  <a:lnTo>
                    <a:pt x="2037" y="10118"/>
                  </a:lnTo>
                  <a:cubicBezTo>
                    <a:pt x="1481" y="9463"/>
                    <a:pt x="1053" y="8698"/>
                    <a:pt x="706" y="7884"/>
                  </a:cubicBezTo>
                  <a:lnTo>
                    <a:pt x="488" y="7259"/>
                  </a:lnTo>
                  <a:cubicBezTo>
                    <a:pt x="428" y="7040"/>
                    <a:pt x="378" y="6822"/>
                    <a:pt x="329" y="6604"/>
                  </a:cubicBezTo>
                  <a:cubicBezTo>
                    <a:pt x="309" y="6494"/>
                    <a:pt x="279" y="6385"/>
                    <a:pt x="259" y="6275"/>
                  </a:cubicBezTo>
                  <a:lnTo>
                    <a:pt x="219" y="5948"/>
                  </a:lnTo>
                  <a:cubicBezTo>
                    <a:pt x="190" y="5719"/>
                    <a:pt x="150" y="5501"/>
                    <a:pt x="140" y="5273"/>
                  </a:cubicBezTo>
                  <a:cubicBezTo>
                    <a:pt x="130" y="4826"/>
                    <a:pt x="111" y="4379"/>
                    <a:pt x="170" y="3932"/>
                  </a:cubicBezTo>
                  <a:lnTo>
                    <a:pt x="210" y="3595"/>
                  </a:lnTo>
                  <a:lnTo>
                    <a:pt x="230" y="3426"/>
                  </a:lnTo>
                  <a:lnTo>
                    <a:pt x="269" y="3257"/>
                  </a:lnTo>
                  <a:lnTo>
                    <a:pt x="408" y="2592"/>
                  </a:lnTo>
                  <a:cubicBezTo>
                    <a:pt x="458" y="2374"/>
                    <a:pt x="537" y="2165"/>
                    <a:pt x="607" y="1957"/>
                  </a:cubicBezTo>
                  <a:lnTo>
                    <a:pt x="716" y="1629"/>
                  </a:lnTo>
                  <a:lnTo>
                    <a:pt x="845" y="1321"/>
                  </a:lnTo>
                  <a:cubicBezTo>
                    <a:pt x="945" y="1123"/>
                    <a:pt x="1024" y="914"/>
                    <a:pt x="1133" y="715"/>
                  </a:cubicBezTo>
                  <a:cubicBezTo>
                    <a:pt x="1242" y="527"/>
                    <a:pt x="1351" y="328"/>
                    <a:pt x="1461" y="139"/>
                  </a:cubicBezTo>
                  <a:lnTo>
                    <a:pt x="125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4934250" y="4325925"/>
              <a:ext cx="44200" cy="197600"/>
            </a:xfrm>
            <a:custGeom>
              <a:avLst/>
              <a:gdLst/>
              <a:ahLst/>
              <a:cxnLst/>
              <a:rect l="l" t="t" r="r" b="b"/>
              <a:pathLst>
                <a:path w="1768" h="7904" extrusionOk="0">
                  <a:moveTo>
                    <a:pt x="427" y="0"/>
                  </a:moveTo>
                  <a:cubicBezTo>
                    <a:pt x="338" y="328"/>
                    <a:pt x="228" y="666"/>
                    <a:pt x="179" y="1004"/>
                  </a:cubicBezTo>
                  <a:lnTo>
                    <a:pt x="89" y="1520"/>
                  </a:lnTo>
                  <a:cubicBezTo>
                    <a:pt x="69" y="1699"/>
                    <a:pt x="60" y="1867"/>
                    <a:pt x="40" y="2046"/>
                  </a:cubicBezTo>
                  <a:cubicBezTo>
                    <a:pt x="30" y="2215"/>
                    <a:pt x="0" y="2383"/>
                    <a:pt x="10" y="2562"/>
                  </a:cubicBezTo>
                  <a:lnTo>
                    <a:pt x="10" y="3078"/>
                  </a:lnTo>
                  <a:lnTo>
                    <a:pt x="20" y="3347"/>
                  </a:lnTo>
                  <a:cubicBezTo>
                    <a:pt x="20" y="3426"/>
                    <a:pt x="30" y="3515"/>
                    <a:pt x="40" y="3605"/>
                  </a:cubicBezTo>
                  <a:lnTo>
                    <a:pt x="109" y="4121"/>
                  </a:lnTo>
                  <a:cubicBezTo>
                    <a:pt x="119" y="4290"/>
                    <a:pt x="169" y="4459"/>
                    <a:pt x="208" y="4627"/>
                  </a:cubicBezTo>
                  <a:lnTo>
                    <a:pt x="328" y="5134"/>
                  </a:lnTo>
                  <a:cubicBezTo>
                    <a:pt x="378" y="5293"/>
                    <a:pt x="437" y="5452"/>
                    <a:pt x="486" y="5620"/>
                  </a:cubicBezTo>
                  <a:cubicBezTo>
                    <a:pt x="546" y="5779"/>
                    <a:pt x="586" y="5948"/>
                    <a:pt x="665" y="6097"/>
                  </a:cubicBezTo>
                  <a:lnTo>
                    <a:pt x="864" y="6564"/>
                  </a:lnTo>
                  <a:cubicBezTo>
                    <a:pt x="894" y="6643"/>
                    <a:pt x="934" y="6723"/>
                    <a:pt x="963" y="6802"/>
                  </a:cubicBezTo>
                  <a:lnTo>
                    <a:pt x="1092" y="7021"/>
                  </a:lnTo>
                  <a:cubicBezTo>
                    <a:pt x="1162" y="7169"/>
                    <a:pt x="1241" y="7328"/>
                    <a:pt x="1311" y="7477"/>
                  </a:cubicBezTo>
                  <a:cubicBezTo>
                    <a:pt x="1390" y="7626"/>
                    <a:pt x="1490" y="7755"/>
                    <a:pt x="1579" y="7904"/>
                  </a:cubicBezTo>
                  <a:lnTo>
                    <a:pt x="1768" y="7775"/>
                  </a:lnTo>
                  <a:cubicBezTo>
                    <a:pt x="1688" y="7636"/>
                    <a:pt x="1579" y="7507"/>
                    <a:pt x="1499" y="7368"/>
                  </a:cubicBezTo>
                  <a:lnTo>
                    <a:pt x="1251" y="6941"/>
                  </a:lnTo>
                  <a:lnTo>
                    <a:pt x="1122" y="6723"/>
                  </a:lnTo>
                  <a:lnTo>
                    <a:pt x="1013" y="6504"/>
                  </a:lnTo>
                  <a:lnTo>
                    <a:pt x="795" y="6048"/>
                  </a:lnTo>
                  <a:cubicBezTo>
                    <a:pt x="715" y="5898"/>
                    <a:pt x="665" y="5730"/>
                    <a:pt x="606" y="5581"/>
                  </a:cubicBezTo>
                  <a:cubicBezTo>
                    <a:pt x="546" y="5422"/>
                    <a:pt x="486" y="5263"/>
                    <a:pt x="437" y="5094"/>
                  </a:cubicBezTo>
                  <a:lnTo>
                    <a:pt x="308" y="4607"/>
                  </a:lnTo>
                  <a:cubicBezTo>
                    <a:pt x="268" y="4439"/>
                    <a:pt x="219" y="4270"/>
                    <a:pt x="208" y="4101"/>
                  </a:cubicBezTo>
                  <a:cubicBezTo>
                    <a:pt x="179" y="3932"/>
                    <a:pt x="159" y="3764"/>
                    <a:pt x="149" y="3595"/>
                  </a:cubicBezTo>
                  <a:cubicBezTo>
                    <a:pt x="139" y="3506"/>
                    <a:pt x="119" y="3426"/>
                    <a:pt x="119" y="3337"/>
                  </a:cubicBezTo>
                  <a:lnTo>
                    <a:pt x="129" y="3078"/>
                  </a:lnTo>
                  <a:lnTo>
                    <a:pt x="129" y="2562"/>
                  </a:lnTo>
                  <a:cubicBezTo>
                    <a:pt x="129" y="2394"/>
                    <a:pt x="169" y="2224"/>
                    <a:pt x="179" y="2056"/>
                  </a:cubicBezTo>
                  <a:cubicBezTo>
                    <a:pt x="208" y="1887"/>
                    <a:pt x="219" y="1718"/>
                    <a:pt x="248" y="1549"/>
                  </a:cubicBezTo>
                  <a:lnTo>
                    <a:pt x="358" y="1053"/>
                  </a:lnTo>
                  <a:cubicBezTo>
                    <a:pt x="427" y="715"/>
                    <a:pt x="546" y="398"/>
                    <a:pt x="656" y="80"/>
                  </a:cubicBezTo>
                  <a:lnTo>
                    <a:pt x="42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4945675" y="4384750"/>
              <a:ext cx="42700" cy="129600"/>
            </a:xfrm>
            <a:custGeom>
              <a:avLst/>
              <a:gdLst/>
              <a:ahLst/>
              <a:cxnLst/>
              <a:rect l="l" t="t" r="r" b="b"/>
              <a:pathLst>
                <a:path w="1708" h="5184" extrusionOk="0">
                  <a:moveTo>
                    <a:pt x="10" y="1"/>
                  </a:moveTo>
                  <a:cubicBezTo>
                    <a:pt x="0" y="120"/>
                    <a:pt x="0" y="229"/>
                    <a:pt x="10" y="348"/>
                  </a:cubicBezTo>
                  <a:lnTo>
                    <a:pt x="29" y="696"/>
                  </a:lnTo>
                  <a:cubicBezTo>
                    <a:pt x="29" y="815"/>
                    <a:pt x="29" y="924"/>
                    <a:pt x="40" y="1043"/>
                  </a:cubicBezTo>
                  <a:lnTo>
                    <a:pt x="89" y="1381"/>
                  </a:lnTo>
                  <a:cubicBezTo>
                    <a:pt x="139" y="1848"/>
                    <a:pt x="248" y="2294"/>
                    <a:pt x="347" y="2741"/>
                  </a:cubicBezTo>
                  <a:lnTo>
                    <a:pt x="576" y="3386"/>
                  </a:lnTo>
                  <a:cubicBezTo>
                    <a:pt x="655" y="3605"/>
                    <a:pt x="764" y="3803"/>
                    <a:pt x="854" y="4012"/>
                  </a:cubicBezTo>
                  <a:cubicBezTo>
                    <a:pt x="933" y="4231"/>
                    <a:pt x="1053" y="4419"/>
                    <a:pt x="1161" y="4618"/>
                  </a:cubicBezTo>
                  <a:lnTo>
                    <a:pt x="1331" y="4915"/>
                  </a:lnTo>
                  <a:cubicBezTo>
                    <a:pt x="1390" y="5005"/>
                    <a:pt x="1459" y="5094"/>
                    <a:pt x="1519" y="5184"/>
                  </a:cubicBezTo>
                  <a:lnTo>
                    <a:pt x="1708" y="5054"/>
                  </a:lnTo>
                  <a:cubicBezTo>
                    <a:pt x="1638" y="4966"/>
                    <a:pt x="1569" y="4886"/>
                    <a:pt x="1499" y="4796"/>
                  </a:cubicBezTo>
                  <a:lnTo>
                    <a:pt x="1320" y="4518"/>
                  </a:lnTo>
                  <a:cubicBezTo>
                    <a:pt x="1201" y="4340"/>
                    <a:pt x="1072" y="4161"/>
                    <a:pt x="973" y="3953"/>
                  </a:cubicBezTo>
                  <a:cubicBezTo>
                    <a:pt x="883" y="3754"/>
                    <a:pt x="764" y="3556"/>
                    <a:pt x="685" y="3347"/>
                  </a:cubicBezTo>
                  <a:cubicBezTo>
                    <a:pt x="605" y="3139"/>
                    <a:pt x="526" y="2930"/>
                    <a:pt x="446" y="2711"/>
                  </a:cubicBezTo>
                  <a:cubicBezTo>
                    <a:pt x="347" y="2274"/>
                    <a:pt x="248" y="1828"/>
                    <a:pt x="228" y="1371"/>
                  </a:cubicBezTo>
                  <a:lnTo>
                    <a:pt x="208" y="1034"/>
                  </a:lnTo>
                  <a:cubicBezTo>
                    <a:pt x="199" y="924"/>
                    <a:pt x="208" y="805"/>
                    <a:pt x="208" y="696"/>
                  </a:cubicBezTo>
                  <a:lnTo>
                    <a:pt x="228" y="358"/>
                  </a:lnTo>
                  <a:cubicBezTo>
                    <a:pt x="228" y="249"/>
                    <a:pt x="228" y="140"/>
                    <a:pt x="248" y="21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4962550" y="4415275"/>
              <a:ext cx="38975" cy="91875"/>
            </a:xfrm>
            <a:custGeom>
              <a:avLst/>
              <a:gdLst/>
              <a:ahLst/>
              <a:cxnLst/>
              <a:rect l="l" t="t" r="r" b="b"/>
              <a:pathLst>
                <a:path w="1559" h="3675" extrusionOk="0">
                  <a:moveTo>
                    <a:pt x="239" y="1"/>
                  </a:moveTo>
                  <a:lnTo>
                    <a:pt x="0" y="11"/>
                  </a:lnTo>
                  <a:cubicBezTo>
                    <a:pt x="30" y="170"/>
                    <a:pt x="49" y="338"/>
                    <a:pt x="80" y="497"/>
                  </a:cubicBezTo>
                  <a:cubicBezTo>
                    <a:pt x="109" y="666"/>
                    <a:pt x="159" y="825"/>
                    <a:pt x="199" y="984"/>
                  </a:cubicBezTo>
                  <a:cubicBezTo>
                    <a:pt x="278" y="1302"/>
                    <a:pt x="407" y="1609"/>
                    <a:pt x="506" y="1918"/>
                  </a:cubicBezTo>
                  <a:cubicBezTo>
                    <a:pt x="556" y="2076"/>
                    <a:pt x="625" y="2225"/>
                    <a:pt x="685" y="2374"/>
                  </a:cubicBezTo>
                  <a:cubicBezTo>
                    <a:pt x="755" y="2533"/>
                    <a:pt x="795" y="2692"/>
                    <a:pt x="874" y="2831"/>
                  </a:cubicBezTo>
                  <a:cubicBezTo>
                    <a:pt x="943" y="2980"/>
                    <a:pt x="1023" y="3119"/>
                    <a:pt x="1102" y="3268"/>
                  </a:cubicBezTo>
                  <a:cubicBezTo>
                    <a:pt x="1172" y="3416"/>
                    <a:pt x="1281" y="3536"/>
                    <a:pt x="1380" y="3675"/>
                  </a:cubicBezTo>
                  <a:lnTo>
                    <a:pt x="1559" y="3526"/>
                  </a:lnTo>
                  <a:cubicBezTo>
                    <a:pt x="1459" y="3407"/>
                    <a:pt x="1340" y="3308"/>
                    <a:pt x="1251" y="3169"/>
                  </a:cubicBezTo>
                  <a:cubicBezTo>
                    <a:pt x="1172" y="3039"/>
                    <a:pt x="1082" y="2900"/>
                    <a:pt x="993" y="2771"/>
                  </a:cubicBezTo>
                  <a:cubicBezTo>
                    <a:pt x="914" y="2632"/>
                    <a:pt x="854" y="2483"/>
                    <a:pt x="784" y="2335"/>
                  </a:cubicBezTo>
                  <a:cubicBezTo>
                    <a:pt x="725" y="2185"/>
                    <a:pt x="645" y="2046"/>
                    <a:pt x="605" y="1887"/>
                  </a:cubicBezTo>
                  <a:cubicBezTo>
                    <a:pt x="506" y="1580"/>
                    <a:pt x="387" y="1272"/>
                    <a:pt x="338" y="954"/>
                  </a:cubicBezTo>
                  <a:cubicBezTo>
                    <a:pt x="308" y="795"/>
                    <a:pt x="268" y="636"/>
                    <a:pt x="258" y="477"/>
                  </a:cubicBezTo>
                  <a:cubicBezTo>
                    <a:pt x="258" y="319"/>
                    <a:pt x="248" y="160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4979650" y="4439125"/>
              <a:ext cx="31575" cy="60075"/>
            </a:xfrm>
            <a:custGeom>
              <a:avLst/>
              <a:gdLst/>
              <a:ahLst/>
              <a:cxnLst/>
              <a:rect l="l" t="t" r="r" b="b"/>
              <a:pathLst>
                <a:path w="1263" h="2403" extrusionOk="0">
                  <a:moveTo>
                    <a:pt x="239" y="0"/>
                  </a:moveTo>
                  <a:lnTo>
                    <a:pt x="1" y="60"/>
                  </a:lnTo>
                  <a:cubicBezTo>
                    <a:pt x="60" y="258"/>
                    <a:pt x="160" y="457"/>
                    <a:pt x="239" y="655"/>
                  </a:cubicBezTo>
                  <a:cubicBezTo>
                    <a:pt x="279" y="765"/>
                    <a:pt x="309" y="864"/>
                    <a:pt x="358" y="964"/>
                  </a:cubicBezTo>
                  <a:cubicBezTo>
                    <a:pt x="408" y="1063"/>
                    <a:pt x="448" y="1152"/>
                    <a:pt x="497" y="1251"/>
                  </a:cubicBezTo>
                  <a:cubicBezTo>
                    <a:pt x="537" y="1350"/>
                    <a:pt x="587" y="1450"/>
                    <a:pt x="627" y="1549"/>
                  </a:cubicBezTo>
                  <a:cubicBezTo>
                    <a:pt x="667" y="1648"/>
                    <a:pt x="726" y="1738"/>
                    <a:pt x="775" y="1837"/>
                  </a:cubicBezTo>
                  <a:cubicBezTo>
                    <a:pt x="865" y="2026"/>
                    <a:pt x="954" y="2224"/>
                    <a:pt x="1073" y="2403"/>
                  </a:cubicBezTo>
                  <a:lnTo>
                    <a:pt x="1262" y="2274"/>
                  </a:lnTo>
                  <a:cubicBezTo>
                    <a:pt x="1123" y="2125"/>
                    <a:pt x="1004" y="1946"/>
                    <a:pt x="895" y="1767"/>
                  </a:cubicBezTo>
                  <a:cubicBezTo>
                    <a:pt x="835" y="1678"/>
                    <a:pt x="775" y="1599"/>
                    <a:pt x="726" y="1500"/>
                  </a:cubicBezTo>
                  <a:lnTo>
                    <a:pt x="587" y="1211"/>
                  </a:lnTo>
                  <a:lnTo>
                    <a:pt x="458" y="924"/>
                  </a:lnTo>
                  <a:cubicBezTo>
                    <a:pt x="428" y="825"/>
                    <a:pt x="398" y="715"/>
                    <a:pt x="369" y="616"/>
                  </a:cubicBezTo>
                  <a:cubicBezTo>
                    <a:pt x="319" y="417"/>
                    <a:pt x="250" y="209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5004750" y="4457475"/>
              <a:ext cx="19375" cy="32075"/>
            </a:xfrm>
            <a:custGeom>
              <a:avLst/>
              <a:gdLst/>
              <a:ahLst/>
              <a:cxnLst/>
              <a:rect l="l" t="t" r="r" b="b"/>
              <a:pathLst>
                <a:path w="775" h="1283" extrusionOk="0">
                  <a:moveTo>
                    <a:pt x="228" y="1"/>
                  </a:moveTo>
                  <a:lnTo>
                    <a:pt x="0" y="80"/>
                  </a:lnTo>
                  <a:cubicBezTo>
                    <a:pt x="49" y="180"/>
                    <a:pt x="119" y="269"/>
                    <a:pt x="169" y="369"/>
                  </a:cubicBezTo>
                  <a:cubicBezTo>
                    <a:pt x="219" y="468"/>
                    <a:pt x="258" y="577"/>
                    <a:pt x="318" y="666"/>
                  </a:cubicBezTo>
                  <a:cubicBezTo>
                    <a:pt x="367" y="766"/>
                    <a:pt x="407" y="875"/>
                    <a:pt x="447" y="974"/>
                  </a:cubicBezTo>
                  <a:cubicBezTo>
                    <a:pt x="477" y="1024"/>
                    <a:pt x="486" y="1083"/>
                    <a:pt x="506" y="1133"/>
                  </a:cubicBezTo>
                  <a:cubicBezTo>
                    <a:pt x="526" y="1183"/>
                    <a:pt x="556" y="1232"/>
                    <a:pt x="576" y="1282"/>
                  </a:cubicBezTo>
                  <a:lnTo>
                    <a:pt x="775" y="1163"/>
                  </a:lnTo>
                  <a:cubicBezTo>
                    <a:pt x="735" y="1123"/>
                    <a:pt x="705" y="1083"/>
                    <a:pt x="665" y="1044"/>
                  </a:cubicBezTo>
                  <a:cubicBezTo>
                    <a:pt x="636" y="1004"/>
                    <a:pt x="596" y="954"/>
                    <a:pt x="576" y="905"/>
                  </a:cubicBezTo>
                  <a:cubicBezTo>
                    <a:pt x="516" y="815"/>
                    <a:pt x="457" y="726"/>
                    <a:pt x="407" y="627"/>
                  </a:cubicBezTo>
                  <a:cubicBezTo>
                    <a:pt x="347" y="527"/>
                    <a:pt x="318" y="418"/>
                    <a:pt x="298" y="319"/>
                  </a:cubicBezTo>
                  <a:cubicBezTo>
                    <a:pt x="268" y="210"/>
                    <a:pt x="248" y="100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5019875" y="4461700"/>
              <a:ext cx="15900" cy="21625"/>
            </a:xfrm>
            <a:custGeom>
              <a:avLst/>
              <a:gdLst/>
              <a:ahLst/>
              <a:cxnLst/>
              <a:rect l="l" t="t" r="r" b="b"/>
              <a:pathLst>
                <a:path w="636" h="865" extrusionOk="0">
                  <a:moveTo>
                    <a:pt x="219" y="1"/>
                  </a:moveTo>
                  <a:lnTo>
                    <a:pt x="0" y="100"/>
                  </a:lnTo>
                  <a:lnTo>
                    <a:pt x="70" y="189"/>
                  </a:lnTo>
                  <a:cubicBezTo>
                    <a:pt x="90" y="219"/>
                    <a:pt x="120" y="239"/>
                    <a:pt x="139" y="269"/>
                  </a:cubicBezTo>
                  <a:cubicBezTo>
                    <a:pt x="189" y="328"/>
                    <a:pt x="229" y="388"/>
                    <a:pt x="259" y="458"/>
                  </a:cubicBezTo>
                  <a:cubicBezTo>
                    <a:pt x="298" y="517"/>
                    <a:pt x="328" y="586"/>
                    <a:pt x="358" y="656"/>
                  </a:cubicBezTo>
                  <a:cubicBezTo>
                    <a:pt x="378" y="725"/>
                    <a:pt x="408" y="785"/>
                    <a:pt x="428" y="864"/>
                  </a:cubicBezTo>
                  <a:lnTo>
                    <a:pt x="636" y="736"/>
                  </a:lnTo>
                  <a:cubicBezTo>
                    <a:pt x="576" y="686"/>
                    <a:pt x="517" y="646"/>
                    <a:pt x="467" y="586"/>
                  </a:cubicBezTo>
                  <a:lnTo>
                    <a:pt x="348" y="408"/>
                  </a:lnTo>
                  <a:cubicBezTo>
                    <a:pt x="318" y="348"/>
                    <a:pt x="289" y="279"/>
                    <a:pt x="269" y="209"/>
                  </a:cubicBezTo>
                  <a:cubicBezTo>
                    <a:pt x="249" y="180"/>
                    <a:pt x="239" y="150"/>
                    <a:pt x="239" y="110"/>
                  </a:cubicBezTo>
                  <a:cubicBezTo>
                    <a:pt x="229" y="70"/>
                    <a:pt x="229" y="41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5143975" y="4143875"/>
              <a:ext cx="283275" cy="252075"/>
            </a:xfrm>
            <a:custGeom>
              <a:avLst/>
              <a:gdLst/>
              <a:ahLst/>
              <a:cxnLst/>
              <a:rect l="l" t="t" r="r" b="b"/>
              <a:pathLst>
                <a:path w="11331" h="10083" extrusionOk="0">
                  <a:moveTo>
                    <a:pt x="1177" y="1"/>
                  </a:moveTo>
                  <a:cubicBezTo>
                    <a:pt x="1130" y="1"/>
                    <a:pt x="1082" y="2"/>
                    <a:pt x="1034" y="5"/>
                  </a:cubicBezTo>
                  <a:lnTo>
                    <a:pt x="517" y="14"/>
                  </a:lnTo>
                  <a:cubicBezTo>
                    <a:pt x="517" y="14"/>
                    <a:pt x="389" y="25"/>
                    <a:pt x="259" y="44"/>
                  </a:cubicBezTo>
                  <a:lnTo>
                    <a:pt x="1" y="84"/>
                  </a:lnTo>
                  <a:lnTo>
                    <a:pt x="61" y="322"/>
                  </a:lnTo>
                  <a:cubicBezTo>
                    <a:pt x="61" y="322"/>
                    <a:pt x="180" y="303"/>
                    <a:pt x="299" y="272"/>
                  </a:cubicBezTo>
                  <a:lnTo>
                    <a:pt x="537" y="253"/>
                  </a:lnTo>
                  <a:lnTo>
                    <a:pt x="1034" y="223"/>
                  </a:lnTo>
                  <a:cubicBezTo>
                    <a:pt x="1109" y="216"/>
                    <a:pt x="1184" y="214"/>
                    <a:pt x="1258" y="214"/>
                  </a:cubicBezTo>
                  <a:cubicBezTo>
                    <a:pt x="1521" y="214"/>
                    <a:pt x="1784" y="247"/>
                    <a:pt x="2046" y="263"/>
                  </a:cubicBezTo>
                  <a:cubicBezTo>
                    <a:pt x="2384" y="283"/>
                    <a:pt x="2712" y="362"/>
                    <a:pt x="3059" y="411"/>
                  </a:cubicBezTo>
                  <a:cubicBezTo>
                    <a:pt x="3397" y="461"/>
                    <a:pt x="3725" y="561"/>
                    <a:pt x="4052" y="650"/>
                  </a:cubicBezTo>
                  <a:cubicBezTo>
                    <a:pt x="4718" y="848"/>
                    <a:pt x="5363" y="1117"/>
                    <a:pt x="5978" y="1454"/>
                  </a:cubicBezTo>
                  <a:cubicBezTo>
                    <a:pt x="6137" y="1534"/>
                    <a:pt x="6276" y="1623"/>
                    <a:pt x="6425" y="1722"/>
                  </a:cubicBezTo>
                  <a:lnTo>
                    <a:pt x="6862" y="2020"/>
                  </a:lnTo>
                  <a:cubicBezTo>
                    <a:pt x="7011" y="2110"/>
                    <a:pt x="7140" y="2229"/>
                    <a:pt x="7279" y="2338"/>
                  </a:cubicBezTo>
                  <a:lnTo>
                    <a:pt x="7686" y="2666"/>
                  </a:lnTo>
                  <a:cubicBezTo>
                    <a:pt x="8739" y="3589"/>
                    <a:pt x="9603" y="4741"/>
                    <a:pt x="10208" y="6011"/>
                  </a:cubicBezTo>
                  <a:cubicBezTo>
                    <a:pt x="10338" y="6339"/>
                    <a:pt x="10477" y="6667"/>
                    <a:pt x="10596" y="6995"/>
                  </a:cubicBezTo>
                  <a:cubicBezTo>
                    <a:pt x="10695" y="7332"/>
                    <a:pt x="10794" y="7670"/>
                    <a:pt x="10883" y="8008"/>
                  </a:cubicBezTo>
                  <a:cubicBezTo>
                    <a:pt x="10943" y="8355"/>
                    <a:pt x="10993" y="8703"/>
                    <a:pt x="11033" y="9040"/>
                  </a:cubicBezTo>
                  <a:cubicBezTo>
                    <a:pt x="11052" y="9387"/>
                    <a:pt x="11072" y="9725"/>
                    <a:pt x="11092" y="10073"/>
                  </a:cubicBezTo>
                  <a:lnTo>
                    <a:pt x="11330" y="10082"/>
                  </a:lnTo>
                  <a:cubicBezTo>
                    <a:pt x="11311" y="9725"/>
                    <a:pt x="11280" y="9367"/>
                    <a:pt x="11251" y="9020"/>
                  </a:cubicBezTo>
                  <a:cubicBezTo>
                    <a:pt x="11191" y="8663"/>
                    <a:pt x="11122" y="8315"/>
                    <a:pt x="11062" y="7968"/>
                  </a:cubicBezTo>
                  <a:cubicBezTo>
                    <a:pt x="10963" y="7620"/>
                    <a:pt x="10854" y="7282"/>
                    <a:pt x="10744" y="6945"/>
                  </a:cubicBezTo>
                  <a:cubicBezTo>
                    <a:pt x="10616" y="6607"/>
                    <a:pt x="10477" y="6280"/>
                    <a:pt x="10327" y="5952"/>
                  </a:cubicBezTo>
                  <a:cubicBezTo>
                    <a:pt x="9702" y="4671"/>
                    <a:pt x="8818" y="3520"/>
                    <a:pt x="7746" y="2586"/>
                  </a:cubicBezTo>
                  <a:lnTo>
                    <a:pt x="7339" y="2249"/>
                  </a:lnTo>
                  <a:cubicBezTo>
                    <a:pt x="7200" y="2139"/>
                    <a:pt x="7070" y="2020"/>
                    <a:pt x="6922" y="1931"/>
                  </a:cubicBezTo>
                  <a:lnTo>
                    <a:pt x="6485" y="1633"/>
                  </a:lnTo>
                  <a:lnTo>
                    <a:pt x="6256" y="1484"/>
                  </a:lnTo>
                  <a:cubicBezTo>
                    <a:pt x="6187" y="1435"/>
                    <a:pt x="6108" y="1395"/>
                    <a:pt x="6028" y="1355"/>
                  </a:cubicBezTo>
                  <a:cubicBezTo>
                    <a:pt x="5413" y="1018"/>
                    <a:pt x="4767" y="729"/>
                    <a:pt x="4102" y="521"/>
                  </a:cubicBezTo>
                  <a:cubicBezTo>
                    <a:pt x="3764" y="422"/>
                    <a:pt x="3436" y="312"/>
                    <a:pt x="3089" y="253"/>
                  </a:cubicBezTo>
                  <a:cubicBezTo>
                    <a:pt x="2741" y="193"/>
                    <a:pt x="2414" y="104"/>
                    <a:pt x="2066" y="74"/>
                  </a:cubicBezTo>
                  <a:cubicBezTo>
                    <a:pt x="1767" y="49"/>
                    <a:pt x="1475" y="1"/>
                    <a:pt x="117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5144750" y="4156625"/>
              <a:ext cx="262875" cy="192925"/>
            </a:xfrm>
            <a:custGeom>
              <a:avLst/>
              <a:gdLst/>
              <a:ahLst/>
              <a:cxnLst/>
              <a:rect l="l" t="t" r="r" b="b"/>
              <a:pathLst>
                <a:path w="10515" h="7717" extrusionOk="0">
                  <a:moveTo>
                    <a:pt x="864" y="1"/>
                  </a:moveTo>
                  <a:cubicBezTo>
                    <a:pt x="576" y="11"/>
                    <a:pt x="288" y="21"/>
                    <a:pt x="0" y="71"/>
                  </a:cubicBezTo>
                  <a:lnTo>
                    <a:pt x="49" y="309"/>
                  </a:lnTo>
                  <a:cubicBezTo>
                    <a:pt x="419" y="244"/>
                    <a:pt x="800" y="214"/>
                    <a:pt x="1186" y="214"/>
                  </a:cubicBezTo>
                  <a:cubicBezTo>
                    <a:pt x="1922" y="214"/>
                    <a:pt x="2676" y="322"/>
                    <a:pt x="3405" y="497"/>
                  </a:cubicBezTo>
                  <a:cubicBezTo>
                    <a:pt x="4528" y="786"/>
                    <a:pt x="5600" y="1272"/>
                    <a:pt x="6553" y="1957"/>
                  </a:cubicBezTo>
                  <a:cubicBezTo>
                    <a:pt x="7507" y="2652"/>
                    <a:pt x="8310" y="3526"/>
                    <a:pt x="8946" y="4509"/>
                  </a:cubicBezTo>
                  <a:cubicBezTo>
                    <a:pt x="9581" y="5492"/>
                    <a:pt x="10038" y="6584"/>
                    <a:pt x="10276" y="7716"/>
                  </a:cubicBezTo>
                  <a:lnTo>
                    <a:pt x="10515" y="7656"/>
                  </a:lnTo>
                  <a:cubicBezTo>
                    <a:pt x="10227" y="6514"/>
                    <a:pt x="9731" y="5412"/>
                    <a:pt x="9065" y="4429"/>
                  </a:cubicBezTo>
                  <a:cubicBezTo>
                    <a:pt x="8400" y="3447"/>
                    <a:pt x="7566" y="2573"/>
                    <a:pt x="6613" y="1878"/>
                  </a:cubicBezTo>
                  <a:cubicBezTo>
                    <a:pt x="5649" y="1183"/>
                    <a:pt x="4568" y="676"/>
                    <a:pt x="3445" y="358"/>
                  </a:cubicBezTo>
                  <a:lnTo>
                    <a:pt x="3237" y="299"/>
                  </a:lnTo>
                  <a:lnTo>
                    <a:pt x="3019" y="249"/>
                  </a:lnTo>
                  <a:lnTo>
                    <a:pt x="2591" y="170"/>
                  </a:lnTo>
                  <a:cubicBezTo>
                    <a:pt x="2304" y="100"/>
                    <a:pt x="2015" y="71"/>
                    <a:pt x="1728" y="51"/>
                  </a:cubicBezTo>
                  <a:lnTo>
                    <a:pt x="13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5142500" y="4170525"/>
              <a:ext cx="229150" cy="119925"/>
            </a:xfrm>
            <a:custGeom>
              <a:avLst/>
              <a:gdLst/>
              <a:ahLst/>
              <a:cxnLst/>
              <a:rect l="l" t="t" r="r" b="b"/>
              <a:pathLst>
                <a:path w="9166" h="4797" extrusionOk="0">
                  <a:moveTo>
                    <a:pt x="1311" y="1"/>
                  </a:moveTo>
                  <a:cubicBezTo>
                    <a:pt x="1083" y="11"/>
                    <a:pt x="865" y="11"/>
                    <a:pt x="646" y="21"/>
                  </a:cubicBezTo>
                  <a:cubicBezTo>
                    <a:pt x="537" y="21"/>
                    <a:pt x="428" y="21"/>
                    <a:pt x="318" y="31"/>
                  </a:cubicBezTo>
                  <a:lnTo>
                    <a:pt x="0" y="71"/>
                  </a:lnTo>
                  <a:lnTo>
                    <a:pt x="20" y="309"/>
                  </a:lnTo>
                  <a:lnTo>
                    <a:pt x="338" y="249"/>
                  </a:lnTo>
                  <a:cubicBezTo>
                    <a:pt x="448" y="239"/>
                    <a:pt x="547" y="239"/>
                    <a:pt x="656" y="230"/>
                  </a:cubicBezTo>
                  <a:cubicBezTo>
                    <a:pt x="874" y="219"/>
                    <a:pt x="1093" y="199"/>
                    <a:pt x="1301" y="190"/>
                  </a:cubicBezTo>
                  <a:cubicBezTo>
                    <a:pt x="1520" y="199"/>
                    <a:pt x="1738" y="199"/>
                    <a:pt x="1957" y="210"/>
                  </a:cubicBezTo>
                  <a:cubicBezTo>
                    <a:pt x="2066" y="219"/>
                    <a:pt x="2175" y="219"/>
                    <a:pt x="2284" y="230"/>
                  </a:cubicBezTo>
                  <a:lnTo>
                    <a:pt x="2612" y="269"/>
                  </a:lnTo>
                  <a:cubicBezTo>
                    <a:pt x="2831" y="318"/>
                    <a:pt x="3059" y="338"/>
                    <a:pt x="3267" y="398"/>
                  </a:cubicBezTo>
                  <a:lnTo>
                    <a:pt x="3912" y="577"/>
                  </a:lnTo>
                  <a:cubicBezTo>
                    <a:pt x="4131" y="636"/>
                    <a:pt x="4329" y="736"/>
                    <a:pt x="4538" y="815"/>
                  </a:cubicBezTo>
                  <a:lnTo>
                    <a:pt x="4856" y="934"/>
                  </a:lnTo>
                  <a:lnTo>
                    <a:pt x="5154" y="1083"/>
                  </a:lnTo>
                  <a:cubicBezTo>
                    <a:pt x="5978" y="1470"/>
                    <a:pt x="6693" y="2037"/>
                    <a:pt x="7338" y="2662"/>
                  </a:cubicBezTo>
                  <a:cubicBezTo>
                    <a:pt x="7994" y="3277"/>
                    <a:pt x="8520" y="4022"/>
                    <a:pt x="8947" y="4797"/>
                  </a:cubicBezTo>
                  <a:lnTo>
                    <a:pt x="9165" y="4678"/>
                  </a:lnTo>
                  <a:cubicBezTo>
                    <a:pt x="8678" y="3903"/>
                    <a:pt x="8122" y="3169"/>
                    <a:pt x="7438" y="2553"/>
                  </a:cubicBezTo>
                  <a:cubicBezTo>
                    <a:pt x="6762" y="1947"/>
                    <a:pt x="6028" y="1381"/>
                    <a:pt x="5203" y="994"/>
                  </a:cubicBezTo>
                  <a:cubicBezTo>
                    <a:pt x="4389" y="596"/>
                    <a:pt x="3526" y="289"/>
                    <a:pt x="2642" y="140"/>
                  </a:cubicBezTo>
                  <a:lnTo>
                    <a:pt x="2304" y="80"/>
                  </a:lnTo>
                  <a:cubicBezTo>
                    <a:pt x="2195" y="60"/>
                    <a:pt x="2085" y="60"/>
                    <a:pt x="1977" y="51"/>
                  </a:cubicBezTo>
                  <a:cubicBezTo>
                    <a:pt x="1748" y="40"/>
                    <a:pt x="1529" y="21"/>
                    <a:pt x="131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5147450" y="4183400"/>
              <a:ext cx="185475" cy="78275"/>
            </a:xfrm>
            <a:custGeom>
              <a:avLst/>
              <a:gdLst/>
              <a:ahLst/>
              <a:cxnLst/>
              <a:rect l="l" t="t" r="r" b="b"/>
              <a:pathLst>
                <a:path w="7419" h="3131" extrusionOk="0">
                  <a:moveTo>
                    <a:pt x="216" y="1"/>
                  </a:moveTo>
                  <a:cubicBezTo>
                    <a:pt x="145" y="1"/>
                    <a:pt x="73" y="4"/>
                    <a:pt x="1" y="12"/>
                  </a:cubicBezTo>
                  <a:lnTo>
                    <a:pt x="11" y="251"/>
                  </a:lnTo>
                  <a:cubicBezTo>
                    <a:pt x="170" y="221"/>
                    <a:pt x="339" y="231"/>
                    <a:pt x="497" y="221"/>
                  </a:cubicBezTo>
                  <a:lnTo>
                    <a:pt x="994" y="211"/>
                  </a:lnTo>
                  <a:cubicBezTo>
                    <a:pt x="1163" y="211"/>
                    <a:pt x="1331" y="221"/>
                    <a:pt x="1501" y="231"/>
                  </a:cubicBezTo>
                  <a:cubicBezTo>
                    <a:pt x="1660" y="240"/>
                    <a:pt x="1828" y="240"/>
                    <a:pt x="1997" y="260"/>
                  </a:cubicBezTo>
                  <a:cubicBezTo>
                    <a:pt x="2662" y="350"/>
                    <a:pt x="3337" y="479"/>
                    <a:pt x="3973" y="727"/>
                  </a:cubicBezTo>
                  <a:cubicBezTo>
                    <a:pt x="4131" y="796"/>
                    <a:pt x="4290" y="856"/>
                    <a:pt x="4449" y="926"/>
                  </a:cubicBezTo>
                  <a:lnTo>
                    <a:pt x="4906" y="1174"/>
                  </a:lnTo>
                  <a:cubicBezTo>
                    <a:pt x="5214" y="1323"/>
                    <a:pt x="5482" y="1541"/>
                    <a:pt x="5760" y="1730"/>
                  </a:cubicBezTo>
                  <a:cubicBezTo>
                    <a:pt x="5909" y="1819"/>
                    <a:pt x="6028" y="1939"/>
                    <a:pt x="6157" y="2047"/>
                  </a:cubicBezTo>
                  <a:cubicBezTo>
                    <a:pt x="6286" y="2167"/>
                    <a:pt x="6415" y="2266"/>
                    <a:pt x="6545" y="2385"/>
                  </a:cubicBezTo>
                  <a:lnTo>
                    <a:pt x="6892" y="2753"/>
                  </a:lnTo>
                  <a:cubicBezTo>
                    <a:pt x="7011" y="2872"/>
                    <a:pt x="7130" y="2991"/>
                    <a:pt x="7229" y="3130"/>
                  </a:cubicBezTo>
                  <a:lnTo>
                    <a:pt x="7418" y="2971"/>
                  </a:lnTo>
                  <a:cubicBezTo>
                    <a:pt x="7309" y="2842"/>
                    <a:pt x="7180" y="2723"/>
                    <a:pt x="7051" y="2603"/>
                  </a:cubicBezTo>
                  <a:lnTo>
                    <a:pt x="6673" y="2246"/>
                  </a:lnTo>
                  <a:cubicBezTo>
                    <a:pt x="6545" y="2137"/>
                    <a:pt x="6406" y="2028"/>
                    <a:pt x="6267" y="1919"/>
                  </a:cubicBezTo>
                  <a:cubicBezTo>
                    <a:pt x="6128" y="1819"/>
                    <a:pt x="5998" y="1700"/>
                    <a:pt x="5850" y="1611"/>
                  </a:cubicBezTo>
                  <a:cubicBezTo>
                    <a:pt x="5552" y="1432"/>
                    <a:pt x="5274" y="1224"/>
                    <a:pt x="4956" y="1074"/>
                  </a:cubicBezTo>
                  <a:lnTo>
                    <a:pt x="4499" y="827"/>
                  </a:lnTo>
                  <a:cubicBezTo>
                    <a:pt x="4340" y="757"/>
                    <a:pt x="4171" y="697"/>
                    <a:pt x="4012" y="638"/>
                  </a:cubicBezTo>
                  <a:cubicBezTo>
                    <a:pt x="3367" y="379"/>
                    <a:pt x="2692" y="240"/>
                    <a:pt x="2017" y="121"/>
                  </a:cubicBezTo>
                  <a:cubicBezTo>
                    <a:pt x="1848" y="101"/>
                    <a:pt x="1679" y="92"/>
                    <a:pt x="1510" y="72"/>
                  </a:cubicBezTo>
                  <a:cubicBezTo>
                    <a:pt x="1342" y="52"/>
                    <a:pt x="1173" y="32"/>
                    <a:pt x="1004" y="32"/>
                  </a:cubicBezTo>
                  <a:cubicBezTo>
                    <a:pt x="835" y="22"/>
                    <a:pt x="667" y="12"/>
                    <a:pt x="497" y="12"/>
                  </a:cubicBezTo>
                  <a:cubicBezTo>
                    <a:pt x="406" y="6"/>
                    <a:pt x="312" y="1"/>
                    <a:pt x="21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5150200" y="4196300"/>
              <a:ext cx="131100" cy="37800"/>
            </a:xfrm>
            <a:custGeom>
              <a:avLst/>
              <a:gdLst/>
              <a:ahLst/>
              <a:cxnLst/>
              <a:rect l="l" t="t" r="r" b="b"/>
              <a:pathLst>
                <a:path w="5244" h="1512" extrusionOk="0">
                  <a:moveTo>
                    <a:pt x="841" y="0"/>
                  </a:moveTo>
                  <a:cubicBezTo>
                    <a:pt x="785" y="0"/>
                    <a:pt x="729" y="2"/>
                    <a:pt x="676" y="2"/>
                  </a:cubicBezTo>
                  <a:cubicBezTo>
                    <a:pt x="447" y="13"/>
                    <a:pt x="219" y="2"/>
                    <a:pt x="1" y="22"/>
                  </a:cubicBezTo>
                  <a:lnTo>
                    <a:pt x="20" y="251"/>
                  </a:lnTo>
                  <a:cubicBezTo>
                    <a:pt x="239" y="221"/>
                    <a:pt x="457" y="211"/>
                    <a:pt x="676" y="191"/>
                  </a:cubicBezTo>
                  <a:cubicBezTo>
                    <a:pt x="785" y="176"/>
                    <a:pt x="894" y="171"/>
                    <a:pt x="1005" y="171"/>
                  </a:cubicBezTo>
                  <a:cubicBezTo>
                    <a:pt x="1115" y="171"/>
                    <a:pt x="1227" y="176"/>
                    <a:pt x="1341" y="181"/>
                  </a:cubicBezTo>
                  <a:cubicBezTo>
                    <a:pt x="1559" y="181"/>
                    <a:pt x="1788" y="181"/>
                    <a:pt x="2016" y="221"/>
                  </a:cubicBezTo>
                  <a:lnTo>
                    <a:pt x="2344" y="271"/>
                  </a:lnTo>
                  <a:cubicBezTo>
                    <a:pt x="2463" y="291"/>
                    <a:pt x="2572" y="300"/>
                    <a:pt x="2681" y="340"/>
                  </a:cubicBezTo>
                  <a:lnTo>
                    <a:pt x="3337" y="539"/>
                  </a:lnTo>
                  <a:cubicBezTo>
                    <a:pt x="3545" y="628"/>
                    <a:pt x="3743" y="717"/>
                    <a:pt x="3952" y="817"/>
                  </a:cubicBezTo>
                  <a:cubicBezTo>
                    <a:pt x="4061" y="856"/>
                    <a:pt x="4160" y="916"/>
                    <a:pt x="4260" y="966"/>
                  </a:cubicBezTo>
                  <a:lnTo>
                    <a:pt x="4548" y="1145"/>
                  </a:lnTo>
                  <a:cubicBezTo>
                    <a:pt x="4647" y="1204"/>
                    <a:pt x="4747" y="1253"/>
                    <a:pt x="4836" y="1313"/>
                  </a:cubicBezTo>
                  <a:lnTo>
                    <a:pt x="5104" y="1512"/>
                  </a:lnTo>
                  <a:lnTo>
                    <a:pt x="5243" y="1313"/>
                  </a:lnTo>
                  <a:lnTo>
                    <a:pt x="4955" y="1134"/>
                  </a:lnTo>
                  <a:cubicBezTo>
                    <a:pt x="4856" y="1075"/>
                    <a:pt x="4747" y="1035"/>
                    <a:pt x="4637" y="975"/>
                  </a:cubicBezTo>
                  <a:lnTo>
                    <a:pt x="4330" y="827"/>
                  </a:lnTo>
                  <a:cubicBezTo>
                    <a:pt x="4230" y="777"/>
                    <a:pt x="4121" y="728"/>
                    <a:pt x="4012" y="688"/>
                  </a:cubicBezTo>
                  <a:cubicBezTo>
                    <a:pt x="3803" y="598"/>
                    <a:pt x="3585" y="519"/>
                    <a:pt x="3366" y="439"/>
                  </a:cubicBezTo>
                  <a:lnTo>
                    <a:pt x="2711" y="241"/>
                  </a:lnTo>
                  <a:cubicBezTo>
                    <a:pt x="2602" y="201"/>
                    <a:pt x="2483" y="191"/>
                    <a:pt x="2373" y="172"/>
                  </a:cubicBezTo>
                  <a:lnTo>
                    <a:pt x="2026" y="112"/>
                  </a:lnTo>
                  <a:cubicBezTo>
                    <a:pt x="1808" y="62"/>
                    <a:pt x="1579" y="52"/>
                    <a:pt x="1351" y="42"/>
                  </a:cubicBezTo>
                  <a:lnTo>
                    <a:pt x="1013" y="13"/>
                  </a:lnTo>
                  <a:cubicBezTo>
                    <a:pt x="957" y="3"/>
                    <a:pt x="899" y="0"/>
                    <a:pt x="84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5149950" y="4211250"/>
              <a:ext cx="96600" cy="22125"/>
            </a:xfrm>
            <a:custGeom>
              <a:avLst/>
              <a:gdLst/>
              <a:ahLst/>
              <a:cxnLst/>
              <a:rect l="l" t="t" r="r" b="b"/>
              <a:pathLst>
                <a:path w="3864" h="885" extrusionOk="0">
                  <a:moveTo>
                    <a:pt x="487" y="0"/>
                  </a:moveTo>
                  <a:cubicBezTo>
                    <a:pt x="408" y="10"/>
                    <a:pt x="328" y="10"/>
                    <a:pt x="249" y="10"/>
                  </a:cubicBezTo>
                  <a:lnTo>
                    <a:pt x="119" y="20"/>
                  </a:lnTo>
                  <a:lnTo>
                    <a:pt x="0" y="40"/>
                  </a:lnTo>
                  <a:lnTo>
                    <a:pt x="40" y="269"/>
                  </a:lnTo>
                  <a:cubicBezTo>
                    <a:pt x="189" y="229"/>
                    <a:pt x="338" y="209"/>
                    <a:pt x="497" y="189"/>
                  </a:cubicBezTo>
                  <a:cubicBezTo>
                    <a:pt x="656" y="179"/>
                    <a:pt x="814" y="159"/>
                    <a:pt x="973" y="159"/>
                  </a:cubicBezTo>
                  <a:cubicBezTo>
                    <a:pt x="1132" y="169"/>
                    <a:pt x="1291" y="179"/>
                    <a:pt x="1450" y="199"/>
                  </a:cubicBezTo>
                  <a:cubicBezTo>
                    <a:pt x="1529" y="199"/>
                    <a:pt x="1619" y="199"/>
                    <a:pt x="1699" y="219"/>
                  </a:cubicBezTo>
                  <a:lnTo>
                    <a:pt x="1937" y="269"/>
                  </a:lnTo>
                  <a:lnTo>
                    <a:pt x="2413" y="348"/>
                  </a:lnTo>
                  <a:lnTo>
                    <a:pt x="2880" y="487"/>
                  </a:lnTo>
                  <a:lnTo>
                    <a:pt x="3108" y="566"/>
                  </a:lnTo>
                  <a:lnTo>
                    <a:pt x="3327" y="675"/>
                  </a:lnTo>
                  <a:cubicBezTo>
                    <a:pt x="3466" y="745"/>
                    <a:pt x="3614" y="814"/>
                    <a:pt x="3753" y="884"/>
                  </a:cubicBezTo>
                  <a:lnTo>
                    <a:pt x="3863" y="666"/>
                  </a:lnTo>
                  <a:cubicBezTo>
                    <a:pt x="3704" y="616"/>
                    <a:pt x="3555" y="556"/>
                    <a:pt x="3396" y="497"/>
                  </a:cubicBezTo>
                  <a:lnTo>
                    <a:pt x="3158" y="417"/>
                  </a:lnTo>
                  <a:lnTo>
                    <a:pt x="2919" y="358"/>
                  </a:lnTo>
                  <a:cubicBezTo>
                    <a:pt x="2761" y="318"/>
                    <a:pt x="2602" y="278"/>
                    <a:pt x="2433" y="249"/>
                  </a:cubicBezTo>
                  <a:cubicBezTo>
                    <a:pt x="2274" y="219"/>
                    <a:pt x="2116" y="199"/>
                    <a:pt x="1946" y="169"/>
                  </a:cubicBezTo>
                  <a:lnTo>
                    <a:pt x="1708" y="119"/>
                  </a:lnTo>
                  <a:cubicBezTo>
                    <a:pt x="1629" y="99"/>
                    <a:pt x="1549" y="99"/>
                    <a:pt x="1470" y="90"/>
                  </a:cubicBezTo>
                  <a:lnTo>
                    <a:pt x="984" y="20"/>
                  </a:lnTo>
                  <a:cubicBezTo>
                    <a:pt x="814" y="0"/>
                    <a:pt x="656" y="10"/>
                    <a:pt x="48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5152200" y="4224150"/>
              <a:ext cx="64050" cy="12200"/>
            </a:xfrm>
            <a:custGeom>
              <a:avLst/>
              <a:gdLst/>
              <a:ahLst/>
              <a:cxnLst/>
              <a:rect l="l" t="t" r="r" b="b"/>
              <a:pathLst>
                <a:path w="2562" h="488" extrusionOk="0">
                  <a:moveTo>
                    <a:pt x="0" y="0"/>
                  </a:moveTo>
                  <a:lnTo>
                    <a:pt x="10" y="229"/>
                  </a:lnTo>
                  <a:cubicBezTo>
                    <a:pt x="208" y="199"/>
                    <a:pt x="417" y="189"/>
                    <a:pt x="635" y="170"/>
                  </a:cubicBezTo>
                  <a:cubicBezTo>
                    <a:pt x="685" y="159"/>
                    <a:pt x="735" y="159"/>
                    <a:pt x="794" y="159"/>
                  </a:cubicBezTo>
                  <a:lnTo>
                    <a:pt x="953" y="159"/>
                  </a:lnTo>
                  <a:lnTo>
                    <a:pt x="1271" y="179"/>
                  </a:lnTo>
                  <a:cubicBezTo>
                    <a:pt x="1479" y="189"/>
                    <a:pt x="1688" y="249"/>
                    <a:pt x="1896" y="289"/>
                  </a:cubicBezTo>
                  <a:cubicBezTo>
                    <a:pt x="1995" y="318"/>
                    <a:pt x="2105" y="338"/>
                    <a:pt x="2194" y="378"/>
                  </a:cubicBezTo>
                  <a:cubicBezTo>
                    <a:pt x="2293" y="408"/>
                    <a:pt x="2393" y="448"/>
                    <a:pt x="2492" y="487"/>
                  </a:cubicBezTo>
                  <a:lnTo>
                    <a:pt x="2562" y="249"/>
                  </a:lnTo>
                  <a:cubicBezTo>
                    <a:pt x="2462" y="239"/>
                    <a:pt x="2353" y="219"/>
                    <a:pt x="2244" y="199"/>
                  </a:cubicBezTo>
                  <a:cubicBezTo>
                    <a:pt x="2134" y="179"/>
                    <a:pt x="2026" y="170"/>
                    <a:pt x="1926" y="159"/>
                  </a:cubicBezTo>
                  <a:cubicBezTo>
                    <a:pt x="1708" y="130"/>
                    <a:pt x="1499" y="90"/>
                    <a:pt x="1280" y="80"/>
                  </a:cubicBezTo>
                  <a:cubicBezTo>
                    <a:pt x="1172" y="80"/>
                    <a:pt x="1062" y="70"/>
                    <a:pt x="953" y="50"/>
                  </a:cubicBezTo>
                  <a:lnTo>
                    <a:pt x="794" y="31"/>
                  </a:lnTo>
                  <a:lnTo>
                    <a:pt x="635" y="31"/>
                  </a:lnTo>
                  <a:cubicBezTo>
                    <a:pt x="427" y="31"/>
                    <a:pt x="208" y="1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5153925" y="4240025"/>
              <a:ext cx="33525" cy="8475"/>
            </a:xfrm>
            <a:custGeom>
              <a:avLst/>
              <a:gdLst/>
              <a:ahLst/>
              <a:cxnLst/>
              <a:rect l="l" t="t" r="r" b="b"/>
              <a:pathLst>
                <a:path w="1341" h="339" extrusionOk="0">
                  <a:moveTo>
                    <a:pt x="0" y="1"/>
                  </a:moveTo>
                  <a:lnTo>
                    <a:pt x="10" y="230"/>
                  </a:lnTo>
                  <a:cubicBezTo>
                    <a:pt x="110" y="219"/>
                    <a:pt x="219" y="199"/>
                    <a:pt x="328" y="190"/>
                  </a:cubicBezTo>
                  <a:cubicBezTo>
                    <a:pt x="437" y="190"/>
                    <a:pt x="556" y="180"/>
                    <a:pt x="666" y="180"/>
                  </a:cubicBezTo>
                  <a:cubicBezTo>
                    <a:pt x="775" y="199"/>
                    <a:pt x="874" y="219"/>
                    <a:pt x="984" y="250"/>
                  </a:cubicBezTo>
                  <a:cubicBezTo>
                    <a:pt x="1092" y="279"/>
                    <a:pt x="1192" y="309"/>
                    <a:pt x="1301" y="338"/>
                  </a:cubicBezTo>
                  <a:lnTo>
                    <a:pt x="1341" y="100"/>
                  </a:lnTo>
                  <a:cubicBezTo>
                    <a:pt x="1222" y="100"/>
                    <a:pt x="1112" y="111"/>
                    <a:pt x="1003" y="111"/>
                  </a:cubicBezTo>
                  <a:cubicBezTo>
                    <a:pt x="894" y="111"/>
                    <a:pt x="775" y="100"/>
                    <a:pt x="666" y="80"/>
                  </a:cubicBezTo>
                  <a:cubicBezTo>
                    <a:pt x="556" y="80"/>
                    <a:pt x="447" y="71"/>
                    <a:pt x="338" y="60"/>
                  </a:cubicBezTo>
                  <a:cubicBezTo>
                    <a:pt x="219" y="41"/>
                    <a:pt x="110" y="1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5153675" y="4253200"/>
              <a:ext cx="22100" cy="6475"/>
            </a:xfrm>
            <a:custGeom>
              <a:avLst/>
              <a:gdLst/>
              <a:ahLst/>
              <a:cxnLst/>
              <a:rect l="l" t="t" r="r" b="b"/>
              <a:pathLst>
                <a:path w="884" h="259" extrusionOk="0">
                  <a:moveTo>
                    <a:pt x="1" y="1"/>
                  </a:moveTo>
                  <a:lnTo>
                    <a:pt x="10" y="239"/>
                  </a:lnTo>
                  <a:cubicBezTo>
                    <a:pt x="149" y="189"/>
                    <a:pt x="288" y="169"/>
                    <a:pt x="437" y="159"/>
                  </a:cubicBezTo>
                  <a:cubicBezTo>
                    <a:pt x="507" y="169"/>
                    <a:pt x="586" y="169"/>
                    <a:pt x="656" y="179"/>
                  </a:cubicBezTo>
                  <a:cubicBezTo>
                    <a:pt x="725" y="199"/>
                    <a:pt x="785" y="239"/>
                    <a:pt x="854" y="259"/>
                  </a:cubicBezTo>
                  <a:lnTo>
                    <a:pt x="884" y="20"/>
                  </a:lnTo>
                  <a:lnTo>
                    <a:pt x="884" y="20"/>
                  </a:lnTo>
                  <a:cubicBezTo>
                    <a:pt x="804" y="30"/>
                    <a:pt x="735" y="40"/>
                    <a:pt x="665" y="40"/>
                  </a:cubicBezTo>
                  <a:cubicBezTo>
                    <a:pt x="586" y="50"/>
                    <a:pt x="517" y="60"/>
                    <a:pt x="437" y="60"/>
                  </a:cubicBezTo>
                  <a:cubicBezTo>
                    <a:pt x="420" y="61"/>
                    <a:pt x="402" y="62"/>
                    <a:pt x="383" y="62"/>
                  </a:cubicBezTo>
                  <a:cubicBezTo>
                    <a:pt x="260" y="62"/>
                    <a:pt x="130" y="35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6284350" y="4836050"/>
              <a:ext cx="89875" cy="71000"/>
            </a:xfrm>
            <a:custGeom>
              <a:avLst/>
              <a:gdLst/>
              <a:ahLst/>
              <a:cxnLst/>
              <a:rect l="l" t="t" r="r" b="b"/>
              <a:pathLst>
                <a:path w="3595" h="2840" extrusionOk="0">
                  <a:moveTo>
                    <a:pt x="229" y="0"/>
                  </a:moveTo>
                  <a:lnTo>
                    <a:pt x="0" y="10"/>
                  </a:lnTo>
                  <a:cubicBezTo>
                    <a:pt x="30" y="417"/>
                    <a:pt x="70" y="824"/>
                    <a:pt x="70" y="1241"/>
                  </a:cubicBezTo>
                  <a:lnTo>
                    <a:pt x="70" y="1350"/>
                  </a:lnTo>
                  <a:cubicBezTo>
                    <a:pt x="70" y="1370"/>
                    <a:pt x="60" y="1400"/>
                    <a:pt x="70" y="1410"/>
                  </a:cubicBezTo>
                  <a:lnTo>
                    <a:pt x="139" y="1420"/>
                  </a:lnTo>
                  <a:lnTo>
                    <a:pt x="318" y="1459"/>
                  </a:lnTo>
                  <a:lnTo>
                    <a:pt x="626" y="1519"/>
                  </a:lnTo>
                  <a:lnTo>
                    <a:pt x="933" y="1589"/>
                  </a:lnTo>
                  <a:cubicBezTo>
                    <a:pt x="1033" y="1618"/>
                    <a:pt x="1132" y="1658"/>
                    <a:pt x="1231" y="1688"/>
                  </a:cubicBezTo>
                  <a:lnTo>
                    <a:pt x="1818" y="1906"/>
                  </a:lnTo>
                  <a:cubicBezTo>
                    <a:pt x="2006" y="1995"/>
                    <a:pt x="2195" y="2085"/>
                    <a:pt x="2393" y="2184"/>
                  </a:cubicBezTo>
                  <a:cubicBezTo>
                    <a:pt x="2771" y="2363"/>
                    <a:pt x="3138" y="2601"/>
                    <a:pt x="3486" y="2840"/>
                  </a:cubicBezTo>
                  <a:cubicBezTo>
                    <a:pt x="3486" y="2840"/>
                    <a:pt x="3515" y="2770"/>
                    <a:pt x="3545" y="2710"/>
                  </a:cubicBezTo>
                  <a:cubicBezTo>
                    <a:pt x="3565" y="2641"/>
                    <a:pt x="3594" y="2582"/>
                    <a:pt x="3594" y="2582"/>
                  </a:cubicBezTo>
                  <a:cubicBezTo>
                    <a:pt x="3208" y="2393"/>
                    <a:pt x="2830" y="2204"/>
                    <a:pt x="2443" y="2045"/>
                  </a:cubicBezTo>
                  <a:cubicBezTo>
                    <a:pt x="2244" y="1956"/>
                    <a:pt x="2056" y="1876"/>
                    <a:pt x="1857" y="1797"/>
                  </a:cubicBezTo>
                  <a:lnTo>
                    <a:pt x="1262" y="1589"/>
                  </a:lnTo>
                  <a:cubicBezTo>
                    <a:pt x="1152" y="1559"/>
                    <a:pt x="1053" y="1519"/>
                    <a:pt x="953" y="1489"/>
                  </a:cubicBezTo>
                  <a:lnTo>
                    <a:pt x="646" y="1420"/>
                  </a:lnTo>
                  <a:lnTo>
                    <a:pt x="338" y="1340"/>
                  </a:lnTo>
                  <a:lnTo>
                    <a:pt x="209" y="1311"/>
                  </a:lnTo>
                  <a:lnTo>
                    <a:pt x="199" y="1311"/>
                  </a:lnTo>
                  <a:cubicBezTo>
                    <a:pt x="189" y="1300"/>
                    <a:pt x="199" y="1300"/>
                    <a:pt x="199" y="1291"/>
                  </a:cubicBezTo>
                  <a:lnTo>
                    <a:pt x="199" y="1251"/>
                  </a:lnTo>
                  <a:cubicBezTo>
                    <a:pt x="229" y="834"/>
                    <a:pt x="229" y="417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6263250" y="4930100"/>
              <a:ext cx="105275" cy="42725"/>
            </a:xfrm>
            <a:custGeom>
              <a:avLst/>
              <a:gdLst/>
              <a:ahLst/>
              <a:cxnLst/>
              <a:rect l="l" t="t" r="r" b="b"/>
              <a:pathLst>
                <a:path w="4211" h="1709" extrusionOk="0">
                  <a:moveTo>
                    <a:pt x="4180" y="1"/>
                  </a:moveTo>
                  <a:cubicBezTo>
                    <a:pt x="3774" y="120"/>
                    <a:pt x="3357" y="239"/>
                    <a:pt x="2940" y="299"/>
                  </a:cubicBezTo>
                  <a:cubicBezTo>
                    <a:pt x="2731" y="329"/>
                    <a:pt x="2523" y="369"/>
                    <a:pt x="2314" y="388"/>
                  </a:cubicBezTo>
                  <a:lnTo>
                    <a:pt x="1689" y="418"/>
                  </a:lnTo>
                  <a:cubicBezTo>
                    <a:pt x="1615" y="418"/>
                    <a:pt x="1543" y="422"/>
                    <a:pt x="1473" y="422"/>
                  </a:cubicBezTo>
                  <a:cubicBezTo>
                    <a:pt x="1438" y="422"/>
                    <a:pt x="1404" y="421"/>
                    <a:pt x="1371" y="418"/>
                  </a:cubicBezTo>
                  <a:lnTo>
                    <a:pt x="1053" y="388"/>
                  </a:lnTo>
                  <a:lnTo>
                    <a:pt x="745" y="358"/>
                  </a:lnTo>
                  <a:lnTo>
                    <a:pt x="557" y="338"/>
                  </a:lnTo>
                  <a:lnTo>
                    <a:pt x="497" y="329"/>
                  </a:lnTo>
                  <a:cubicBezTo>
                    <a:pt x="487" y="338"/>
                    <a:pt x="487" y="369"/>
                    <a:pt x="477" y="378"/>
                  </a:cubicBezTo>
                  <a:lnTo>
                    <a:pt x="447" y="488"/>
                  </a:lnTo>
                  <a:cubicBezTo>
                    <a:pt x="387" y="686"/>
                    <a:pt x="308" y="875"/>
                    <a:pt x="239" y="1073"/>
                  </a:cubicBezTo>
                  <a:cubicBezTo>
                    <a:pt x="159" y="1262"/>
                    <a:pt x="90" y="1450"/>
                    <a:pt x="1" y="1639"/>
                  </a:cubicBezTo>
                  <a:lnTo>
                    <a:pt x="219" y="1709"/>
                  </a:lnTo>
                  <a:cubicBezTo>
                    <a:pt x="288" y="1520"/>
                    <a:pt x="348" y="1322"/>
                    <a:pt x="407" y="1123"/>
                  </a:cubicBezTo>
                  <a:cubicBezTo>
                    <a:pt x="467" y="925"/>
                    <a:pt x="526" y="726"/>
                    <a:pt x="576" y="527"/>
                  </a:cubicBezTo>
                  <a:lnTo>
                    <a:pt x="586" y="477"/>
                  </a:lnTo>
                  <a:lnTo>
                    <a:pt x="586" y="468"/>
                  </a:lnTo>
                  <a:lnTo>
                    <a:pt x="606" y="468"/>
                  </a:lnTo>
                  <a:lnTo>
                    <a:pt x="735" y="477"/>
                  </a:lnTo>
                  <a:lnTo>
                    <a:pt x="1043" y="497"/>
                  </a:lnTo>
                  <a:lnTo>
                    <a:pt x="1360" y="517"/>
                  </a:lnTo>
                  <a:cubicBezTo>
                    <a:pt x="1397" y="521"/>
                    <a:pt x="1433" y="522"/>
                    <a:pt x="1469" y="522"/>
                  </a:cubicBezTo>
                  <a:cubicBezTo>
                    <a:pt x="1542" y="522"/>
                    <a:pt x="1612" y="517"/>
                    <a:pt x="1678" y="517"/>
                  </a:cubicBezTo>
                  <a:lnTo>
                    <a:pt x="2314" y="508"/>
                  </a:lnTo>
                  <a:cubicBezTo>
                    <a:pt x="2532" y="488"/>
                    <a:pt x="2741" y="468"/>
                    <a:pt x="2949" y="448"/>
                  </a:cubicBezTo>
                  <a:cubicBezTo>
                    <a:pt x="3376" y="418"/>
                    <a:pt x="3793" y="338"/>
                    <a:pt x="4211" y="289"/>
                  </a:cubicBezTo>
                  <a:lnTo>
                    <a:pt x="41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6206900" y="4838025"/>
              <a:ext cx="23600" cy="115200"/>
            </a:xfrm>
            <a:custGeom>
              <a:avLst/>
              <a:gdLst/>
              <a:ahLst/>
              <a:cxnLst/>
              <a:rect l="l" t="t" r="r" b="b"/>
              <a:pathLst>
                <a:path w="944" h="4608" extrusionOk="0">
                  <a:moveTo>
                    <a:pt x="715" y="0"/>
                  </a:moveTo>
                  <a:cubicBezTo>
                    <a:pt x="725" y="189"/>
                    <a:pt x="735" y="387"/>
                    <a:pt x="745" y="576"/>
                  </a:cubicBezTo>
                  <a:cubicBezTo>
                    <a:pt x="745" y="765"/>
                    <a:pt x="735" y="963"/>
                    <a:pt x="735" y="1152"/>
                  </a:cubicBezTo>
                  <a:cubicBezTo>
                    <a:pt x="725" y="1539"/>
                    <a:pt x="686" y="1927"/>
                    <a:pt x="626" y="2314"/>
                  </a:cubicBezTo>
                  <a:cubicBezTo>
                    <a:pt x="596" y="2503"/>
                    <a:pt x="556" y="2691"/>
                    <a:pt x="517" y="2880"/>
                  </a:cubicBezTo>
                  <a:cubicBezTo>
                    <a:pt x="497" y="2969"/>
                    <a:pt x="477" y="3068"/>
                    <a:pt x="447" y="3158"/>
                  </a:cubicBezTo>
                  <a:lnTo>
                    <a:pt x="368" y="3436"/>
                  </a:lnTo>
                  <a:lnTo>
                    <a:pt x="289" y="3714"/>
                  </a:lnTo>
                  <a:lnTo>
                    <a:pt x="199" y="3992"/>
                  </a:lnTo>
                  <a:lnTo>
                    <a:pt x="100" y="4260"/>
                  </a:lnTo>
                  <a:cubicBezTo>
                    <a:pt x="80" y="4299"/>
                    <a:pt x="60" y="4349"/>
                    <a:pt x="50" y="4399"/>
                  </a:cubicBezTo>
                  <a:lnTo>
                    <a:pt x="0" y="4528"/>
                  </a:lnTo>
                  <a:lnTo>
                    <a:pt x="229" y="4608"/>
                  </a:lnTo>
                  <a:lnTo>
                    <a:pt x="269" y="4458"/>
                  </a:lnTo>
                  <a:cubicBezTo>
                    <a:pt x="278" y="4409"/>
                    <a:pt x="289" y="4369"/>
                    <a:pt x="298" y="4319"/>
                  </a:cubicBezTo>
                  <a:lnTo>
                    <a:pt x="368" y="4041"/>
                  </a:lnTo>
                  <a:lnTo>
                    <a:pt x="437" y="3754"/>
                  </a:lnTo>
                  <a:lnTo>
                    <a:pt x="497" y="3476"/>
                  </a:lnTo>
                  <a:lnTo>
                    <a:pt x="567" y="3187"/>
                  </a:lnTo>
                  <a:lnTo>
                    <a:pt x="616" y="2900"/>
                  </a:lnTo>
                  <a:cubicBezTo>
                    <a:pt x="656" y="2711"/>
                    <a:pt x="695" y="2522"/>
                    <a:pt x="725" y="2324"/>
                  </a:cubicBezTo>
                  <a:cubicBezTo>
                    <a:pt x="785" y="1936"/>
                    <a:pt x="834" y="1549"/>
                    <a:pt x="874" y="1162"/>
                  </a:cubicBezTo>
                  <a:cubicBezTo>
                    <a:pt x="884" y="963"/>
                    <a:pt x="914" y="775"/>
                    <a:pt x="924" y="576"/>
                  </a:cubicBezTo>
                  <a:cubicBezTo>
                    <a:pt x="924" y="387"/>
                    <a:pt x="934" y="189"/>
                    <a:pt x="94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6186300" y="4838525"/>
              <a:ext cx="22100" cy="107250"/>
            </a:xfrm>
            <a:custGeom>
              <a:avLst/>
              <a:gdLst/>
              <a:ahLst/>
              <a:cxnLst/>
              <a:rect l="l" t="t" r="r" b="b"/>
              <a:pathLst>
                <a:path w="884" h="4290" extrusionOk="0">
                  <a:moveTo>
                    <a:pt x="884" y="0"/>
                  </a:moveTo>
                  <a:lnTo>
                    <a:pt x="665" y="10"/>
                  </a:lnTo>
                  <a:cubicBezTo>
                    <a:pt x="665" y="189"/>
                    <a:pt x="676" y="367"/>
                    <a:pt x="685" y="546"/>
                  </a:cubicBezTo>
                  <a:lnTo>
                    <a:pt x="685" y="1082"/>
                  </a:lnTo>
                  <a:cubicBezTo>
                    <a:pt x="665" y="1440"/>
                    <a:pt x="636" y="1797"/>
                    <a:pt x="576" y="2155"/>
                  </a:cubicBezTo>
                  <a:cubicBezTo>
                    <a:pt x="557" y="2333"/>
                    <a:pt x="517" y="2512"/>
                    <a:pt x="477" y="2681"/>
                  </a:cubicBezTo>
                  <a:lnTo>
                    <a:pt x="418" y="2949"/>
                  </a:lnTo>
                  <a:lnTo>
                    <a:pt x="338" y="3207"/>
                  </a:lnTo>
                  <a:lnTo>
                    <a:pt x="268" y="3456"/>
                  </a:lnTo>
                  <a:lnTo>
                    <a:pt x="179" y="3714"/>
                  </a:lnTo>
                  <a:lnTo>
                    <a:pt x="80" y="3962"/>
                  </a:lnTo>
                  <a:cubicBezTo>
                    <a:pt x="70" y="4001"/>
                    <a:pt x="50" y="4051"/>
                    <a:pt x="40" y="4091"/>
                  </a:cubicBezTo>
                  <a:lnTo>
                    <a:pt x="1" y="4210"/>
                  </a:lnTo>
                  <a:lnTo>
                    <a:pt x="219" y="4290"/>
                  </a:lnTo>
                  <a:lnTo>
                    <a:pt x="259" y="4151"/>
                  </a:lnTo>
                  <a:cubicBezTo>
                    <a:pt x="259" y="4111"/>
                    <a:pt x="268" y="4071"/>
                    <a:pt x="279" y="4021"/>
                  </a:cubicBezTo>
                  <a:lnTo>
                    <a:pt x="348" y="3763"/>
                  </a:lnTo>
                  <a:lnTo>
                    <a:pt x="418" y="3505"/>
                  </a:lnTo>
                  <a:lnTo>
                    <a:pt x="467" y="3237"/>
                  </a:lnTo>
                  <a:lnTo>
                    <a:pt x="537" y="2969"/>
                  </a:lnTo>
                  <a:lnTo>
                    <a:pt x="576" y="2701"/>
                  </a:lnTo>
                  <a:cubicBezTo>
                    <a:pt x="616" y="2522"/>
                    <a:pt x="656" y="2353"/>
                    <a:pt x="676" y="2165"/>
                  </a:cubicBezTo>
                  <a:cubicBezTo>
                    <a:pt x="735" y="1807"/>
                    <a:pt x="775" y="1450"/>
                    <a:pt x="815" y="1093"/>
                  </a:cubicBezTo>
                  <a:cubicBezTo>
                    <a:pt x="824" y="903"/>
                    <a:pt x="854" y="725"/>
                    <a:pt x="864" y="546"/>
                  </a:cubicBezTo>
                  <a:cubicBezTo>
                    <a:pt x="874" y="367"/>
                    <a:pt x="874" y="179"/>
                    <a:pt x="88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6365275" y="4901800"/>
              <a:ext cx="10450" cy="33800"/>
            </a:xfrm>
            <a:custGeom>
              <a:avLst/>
              <a:gdLst/>
              <a:ahLst/>
              <a:cxnLst/>
              <a:rect l="l" t="t" r="r" b="b"/>
              <a:pathLst>
                <a:path w="418" h="1352" extrusionOk="0">
                  <a:moveTo>
                    <a:pt x="408" y="1"/>
                  </a:moveTo>
                  <a:lnTo>
                    <a:pt x="179" y="80"/>
                  </a:lnTo>
                  <a:cubicBezTo>
                    <a:pt x="179" y="120"/>
                    <a:pt x="199" y="150"/>
                    <a:pt x="209" y="199"/>
                  </a:cubicBezTo>
                  <a:lnTo>
                    <a:pt x="209" y="349"/>
                  </a:lnTo>
                  <a:cubicBezTo>
                    <a:pt x="209" y="448"/>
                    <a:pt x="199" y="557"/>
                    <a:pt x="179" y="667"/>
                  </a:cubicBezTo>
                  <a:cubicBezTo>
                    <a:pt x="169" y="766"/>
                    <a:pt x="159" y="875"/>
                    <a:pt x="130" y="964"/>
                  </a:cubicBezTo>
                  <a:cubicBezTo>
                    <a:pt x="110" y="1014"/>
                    <a:pt x="90" y="1064"/>
                    <a:pt x="70" y="1103"/>
                  </a:cubicBezTo>
                  <a:cubicBezTo>
                    <a:pt x="50" y="1143"/>
                    <a:pt x="20" y="1172"/>
                    <a:pt x="0" y="1203"/>
                  </a:cubicBezTo>
                  <a:lnTo>
                    <a:pt x="209" y="1351"/>
                  </a:lnTo>
                  <a:cubicBezTo>
                    <a:pt x="218" y="1292"/>
                    <a:pt x="238" y="1223"/>
                    <a:pt x="249" y="1163"/>
                  </a:cubicBezTo>
                  <a:lnTo>
                    <a:pt x="269" y="994"/>
                  </a:lnTo>
                  <a:cubicBezTo>
                    <a:pt x="269" y="885"/>
                    <a:pt x="278" y="775"/>
                    <a:pt x="288" y="676"/>
                  </a:cubicBezTo>
                  <a:cubicBezTo>
                    <a:pt x="298" y="567"/>
                    <a:pt x="328" y="468"/>
                    <a:pt x="348" y="369"/>
                  </a:cubicBezTo>
                  <a:cubicBezTo>
                    <a:pt x="368" y="309"/>
                    <a:pt x="377" y="259"/>
                    <a:pt x="397" y="199"/>
                  </a:cubicBezTo>
                  <a:cubicBezTo>
                    <a:pt x="408" y="140"/>
                    <a:pt x="417" y="71"/>
                    <a:pt x="4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6238175" y="4879475"/>
              <a:ext cx="45200" cy="37375"/>
            </a:xfrm>
            <a:custGeom>
              <a:avLst/>
              <a:gdLst/>
              <a:ahLst/>
              <a:cxnLst/>
              <a:rect l="l" t="t" r="r" b="b"/>
              <a:pathLst>
                <a:path w="1808" h="1495" extrusionOk="0">
                  <a:moveTo>
                    <a:pt x="289" y="299"/>
                  </a:moveTo>
                  <a:lnTo>
                    <a:pt x="289" y="299"/>
                  </a:lnTo>
                  <a:cubicBezTo>
                    <a:pt x="404" y="351"/>
                    <a:pt x="520" y="402"/>
                    <a:pt x="636" y="457"/>
                  </a:cubicBezTo>
                  <a:lnTo>
                    <a:pt x="904" y="596"/>
                  </a:lnTo>
                  <a:lnTo>
                    <a:pt x="1182" y="755"/>
                  </a:lnTo>
                  <a:lnTo>
                    <a:pt x="1450" y="924"/>
                  </a:lnTo>
                  <a:lnTo>
                    <a:pt x="1540" y="984"/>
                  </a:lnTo>
                  <a:lnTo>
                    <a:pt x="1579" y="1013"/>
                  </a:lnTo>
                  <a:lnTo>
                    <a:pt x="1599" y="1023"/>
                  </a:lnTo>
                  <a:lnTo>
                    <a:pt x="1579" y="1033"/>
                  </a:lnTo>
                  <a:cubicBezTo>
                    <a:pt x="1560" y="1053"/>
                    <a:pt x="1529" y="1063"/>
                    <a:pt x="1500" y="1073"/>
                  </a:cubicBezTo>
                  <a:lnTo>
                    <a:pt x="1440" y="1083"/>
                  </a:lnTo>
                  <a:cubicBezTo>
                    <a:pt x="1421" y="1092"/>
                    <a:pt x="1390" y="1103"/>
                    <a:pt x="1361" y="1103"/>
                  </a:cubicBezTo>
                  <a:cubicBezTo>
                    <a:pt x="1262" y="1132"/>
                    <a:pt x="1162" y="1142"/>
                    <a:pt x="1053" y="1162"/>
                  </a:cubicBezTo>
                  <a:cubicBezTo>
                    <a:pt x="834" y="1202"/>
                    <a:pt x="636" y="1262"/>
                    <a:pt x="437" y="1301"/>
                  </a:cubicBezTo>
                  <a:lnTo>
                    <a:pt x="179" y="1351"/>
                  </a:lnTo>
                  <a:cubicBezTo>
                    <a:pt x="173" y="1351"/>
                    <a:pt x="162" y="1355"/>
                    <a:pt x="155" y="1355"/>
                  </a:cubicBezTo>
                  <a:cubicBezTo>
                    <a:pt x="152" y="1355"/>
                    <a:pt x="150" y="1354"/>
                    <a:pt x="150" y="1351"/>
                  </a:cubicBezTo>
                  <a:lnTo>
                    <a:pt x="159" y="1311"/>
                  </a:lnTo>
                  <a:lnTo>
                    <a:pt x="179" y="1222"/>
                  </a:lnTo>
                  <a:cubicBezTo>
                    <a:pt x="219" y="1033"/>
                    <a:pt x="239" y="845"/>
                    <a:pt x="269" y="656"/>
                  </a:cubicBezTo>
                  <a:cubicBezTo>
                    <a:pt x="278" y="567"/>
                    <a:pt x="289" y="467"/>
                    <a:pt x="289" y="378"/>
                  </a:cubicBezTo>
                  <a:lnTo>
                    <a:pt x="289" y="299"/>
                  </a:lnTo>
                  <a:close/>
                  <a:moveTo>
                    <a:pt x="179" y="0"/>
                  </a:moveTo>
                  <a:lnTo>
                    <a:pt x="126" y="97"/>
                  </a:lnTo>
                  <a:lnTo>
                    <a:pt x="126" y="97"/>
                  </a:lnTo>
                  <a:lnTo>
                    <a:pt x="60" y="100"/>
                  </a:lnTo>
                  <a:cubicBezTo>
                    <a:pt x="65" y="131"/>
                    <a:pt x="70" y="162"/>
                    <a:pt x="73" y="194"/>
                  </a:cubicBezTo>
                  <a:lnTo>
                    <a:pt x="73" y="194"/>
                  </a:lnTo>
                  <a:lnTo>
                    <a:pt x="70" y="199"/>
                  </a:lnTo>
                  <a:cubicBezTo>
                    <a:pt x="71" y="199"/>
                    <a:pt x="73" y="200"/>
                    <a:pt x="74" y="201"/>
                  </a:cubicBezTo>
                  <a:lnTo>
                    <a:pt x="74" y="201"/>
                  </a:lnTo>
                  <a:cubicBezTo>
                    <a:pt x="90" y="346"/>
                    <a:pt x="90" y="493"/>
                    <a:pt x="90" y="646"/>
                  </a:cubicBezTo>
                  <a:cubicBezTo>
                    <a:pt x="80" y="825"/>
                    <a:pt x="70" y="1013"/>
                    <a:pt x="40" y="1192"/>
                  </a:cubicBezTo>
                  <a:lnTo>
                    <a:pt x="20" y="1381"/>
                  </a:lnTo>
                  <a:lnTo>
                    <a:pt x="0" y="1480"/>
                  </a:lnTo>
                  <a:lnTo>
                    <a:pt x="0" y="1490"/>
                  </a:lnTo>
                  <a:cubicBezTo>
                    <a:pt x="0" y="1493"/>
                    <a:pt x="1" y="1494"/>
                    <a:pt x="3" y="1494"/>
                  </a:cubicBezTo>
                  <a:cubicBezTo>
                    <a:pt x="6" y="1494"/>
                    <a:pt x="11" y="1490"/>
                    <a:pt x="11" y="1490"/>
                  </a:cubicBezTo>
                  <a:lnTo>
                    <a:pt x="40" y="1490"/>
                  </a:lnTo>
                  <a:lnTo>
                    <a:pt x="100" y="1470"/>
                  </a:lnTo>
                  <a:lnTo>
                    <a:pt x="457" y="1390"/>
                  </a:lnTo>
                  <a:cubicBezTo>
                    <a:pt x="666" y="1351"/>
                    <a:pt x="874" y="1291"/>
                    <a:pt x="1073" y="1251"/>
                  </a:cubicBezTo>
                  <a:cubicBezTo>
                    <a:pt x="1182" y="1242"/>
                    <a:pt x="1282" y="1222"/>
                    <a:pt x="1390" y="1202"/>
                  </a:cubicBezTo>
                  <a:cubicBezTo>
                    <a:pt x="1421" y="1202"/>
                    <a:pt x="1440" y="1192"/>
                    <a:pt x="1470" y="1182"/>
                  </a:cubicBezTo>
                  <a:lnTo>
                    <a:pt x="1560" y="1162"/>
                  </a:lnTo>
                  <a:cubicBezTo>
                    <a:pt x="1629" y="1132"/>
                    <a:pt x="1699" y="1103"/>
                    <a:pt x="1758" y="1073"/>
                  </a:cubicBezTo>
                  <a:lnTo>
                    <a:pt x="1807" y="1043"/>
                  </a:lnTo>
                  <a:cubicBezTo>
                    <a:pt x="1798" y="1033"/>
                    <a:pt x="1778" y="1023"/>
                    <a:pt x="1768" y="1013"/>
                  </a:cubicBezTo>
                  <a:lnTo>
                    <a:pt x="1679" y="944"/>
                  </a:lnTo>
                  <a:lnTo>
                    <a:pt x="1510" y="825"/>
                  </a:lnTo>
                  <a:lnTo>
                    <a:pt x="1251" y="646"/>
                  </a:lnTo>
                  <a:lnTo>
                    <a:pt x="993" y="477"/>
                  </a:lnTo>
                  <a:lnTo>
                    <a:pt x="726" y="318"/>
                  </a:lnTo>
                  <a:cubicBezTo>
                    <a:pt x="537" y="209"/>
                    <a:pt x="358" y="100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6252325" y="4971075"/>
              <a:ext cx="71525" cy="97575"/>
            </a:xfrm>
            <a:custGeom>
              <a:avLst/>
              <a:gdLst/>
              <a:ahLst/>
              <a:cxnLst/>
              <a:rect l="l" t="t" r="r" b="b"/>
              <a:pathLst>
                <a:path w="2861" h="3903" extrusionOk="0">
                  <a:moveTo>
                    <a:pt x="438" y="0"/>
                  </a:moveTo>
                  <a:cubicBezTo>
                    <a:pt x="338" y="398"/>
                    <a:pt x="199" y="784"/>
                    <a:pt x="60" y="1172"/>
                  </a:cubicBezTo>
                  <a:lnTo>
                    <a:pt x="21" y="1271"/>
                  </a:lnTo>
                  <a:cubicBezTo>
                    <a:pt x="10" y="1291"/>
                    <a:pt x="1" y="1311"/>
                    <a:pt x="1" y="1331"/>
                  </a:cubicBezTo>
                  <a:lnTo>
                    <a:pt x="60" y="1360"/>
                  </a:lnTo>
                  <a:lnTo>
                    <a:pt x="209" y="1460"/>
                  </a:lnTo>
                  <a:lnTo>
                    <a:pt x="477" y="1638"/>
                  </a:lnTo>
                  <a:lnTo>
                    <a:pt x="735" y="1808"/>
                  </a:lnTo>
                  <a:cubicBezTo>
                    <a:pt x="815" y="1867"/>
                    <a:pt x="894" y="1936"/>
                    <a:pt x="974" y="2006"/>
                  </a:cubicBezTo>
                  <a:lnTo>
                    <a:pt x="1450" y="2423"/>
                  </a:lnTo>
                  <a:cubicBezTo>
                    <a:pt x="1599" y="2572"/>
                    <a:pt x="1748" y="2731"/>
                    <a:pt x="1887" y="2889"/>
                  </a:cubicBezTo>
                  <a:cubicBezTo>
                    <a:pt x="2165" y="3198"/>
                    <a:pt x="2413" y="3555"/>
                    <a:pt x="2662" y="3902"/>
                  </a:cubicBezTo>
                  <a:lnTo>
                    <a:pt x="2860" y="3694"/>
                  </a:lnTo>
                  <a:cubicBezTo>
                    <a:pt x="2572" y="3386"/>
                    <a:pt x="2294" y="3079"/>
                    <a:pt x="1987" y="2781"/>
                  </a:cubicBezTo>
                  <a:cubicBezTo>
                    <a:pt x="1828" y="2631"/>
                    <a:pt x="1678" y="2483"/>
                    <a:pt x="1519" y="2333"/>
                  </a:cubicBezTo>
                  <a:lnTo>
                    <a:pt x="1043" y="1927"/>
                  </a:lnTo>
                  <a:cubicBezTo>
                    <a:pt x="954" y="1857"/>
                    <a:pt x="884" y="1788"/>
                    <a:pt x="795" y="1728"/>
                  </a:cubicBezTo>
                  <a:lnTo>
                    <a:pt x="537" y="1549"/>
                  </a:lnTo>
                  <a:lnTo>
                    <a:pt x="279" y="1360"/>
                  </a:lnTo>
                  <a:lnTo>
                    <a:pt x="169" y="1291"/>
                  </a:lnTo>
                  <a:lnTo>
                    <a:pt x="160" y="1281"/>
                  </a:lnTo>
                  <a:lnTo>
                    <a:pt x="160" y="1261"/>
                  </a:lnTo>
                  <a:lnTo>
                    <a:pt x="179" y="1221"/>
                  </a:lnTo>
                  <a:cubicBezTo>
                    <a:pt x="348" y="844"/>
                    <a:pt x="517" y="467"/>
                    <a:pt x="656" y="70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6194975" y="5063150"/>
              <a:ext cx="112225" cy="32550"/>
            </a:xfrm>
            <a:custGeom>
              <a:avLst/>
              <a:gdLst/>
              <a:ahLst/>
              <a:cxnLst/>
              <a:rect l="l" t="t" r="r" b="b"/>
              <a:pathLst>
                <a:path w="4489" h="1302" extrusionOk="0">
                  <a:moveTo>
                    <a:pt x="934" y="1"/>
                  </a:moveTo>
                  <a:cubicBezTo>
                    <a:pt x="924" y="1"/>
                    <a:pt x="914" y="21"/>
                    <a:pt x="894" y="40"/>
                  </a:cubicBezTo>
                  <a:lnTo>
                    <a:pt x="825" y="120"/>
                  </a:lnTo>
                  <a:cubicBezTo>
                    <a:pt x="567" y="448"/>
                    <a:pt x="279" y="746"/>
                    <a:pt x="1" y="1033"/>
                  </a:cubicBezTo>
                  <a:lnTo>
                    <a:pt x="170" y="1183"/>
                  </a:lnTo>
                  <a:cubicBezTo>
                    <a:pt x="428" y="865"/>
                    <a:pt x="696" y="547"/>
                    <a:pt x="934" y="199"/>
                  </a:cubicBezTo>
                  <a:lnTo>
                    <a:pt x="954" y="160"/>
                  </a:lnTo>
                  <a:cubicBezTo>
                    <a:pt x="964" y="160"/>
                    <a:pt x="964" y="150"/>
                    <a:pt x="964" y="150"/>
                  </a:cubicBezTo>
                  <a:lnTo>
                    <a:pt x="984" y="160"/>
                  </a:lnTo>
                  <a:lnTo>
                    <a:pt x="1103" y="210"/>
                  </a:lnTo>
                  <a:lnTo>
                    <a:pt x="1391" y="349"/>
                  </a:lnTo>
                  <a:lnTo>
                    <a:pt x="1679" y="488"/>
                  </a:lnTo>
                  <a:cubicBezTo>
                    <a:pt x="1768" y="527"/>
                    <a:pt x="1867" y="557"/>
                    <a:pt x="1967" y="597"/>
                  </a:cubicBezTo>
                  <a:lnTo>
                    <a:pt x="2562" y="815"/>
                  </a:lnTo>
                  <a:cubicBezTo>
                    <a:pt x="2771" y="875"/>
                    <a:pt x="2970" y="934"/>
                    <a:pt x="3178" y="994"/>
                  </a:cubicBezTo>
                  <a:cubicBezTo>
                    <a:pt x="3585" y="1113"/>
                    <a:pt x="4002" y="1203"/>
                    <a:pt x="4409" y="1302"/>
                  </a:cubicBezTo>
                  <a:lnTo>
                    <a:pt x="4489" y="1024"/>
                  </a:lnTo>
                  <a:cubicBezTo>
                    <a:pt x="4062" y="984"/>
                    <a:pt x="3635" y="944"/>
                    <a:pt x="3218" y="855"/>
                  </a:cubicBezTo>
                  <a:cubicBezTo>
                    <a:pt x="3019" y="805"/>
                    <a:pt x="2811" y="755"/>
                    <a:pt x="2602" y="706"/>
                  </a:cubicBezTo>
                  <a:lnTo>
                    <a:pt x="2006" y="508"/>
                  </a:lnTo>
                  <a:cubicBezTo>
                    <a:pt x="1907" y="468"/>
                    <a:pt x="1808" y="438"/>
                    <a:pt x="1719" y="388"/>
                  </a:cubicBezTo>
                  <a:lnTo>
                    <a:pt x="1430" y="249"/>
                  </a:lnTo>
                  <a:lnTo>
                    <a:pt x="1152" y="110"/>
                  </a:lnTo>
                  <a:lnTo>
                    <a:pt x="994" y="31"/>
                  </a:lnTo>
                  <a:lnTo>
                    <a:pt x="9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6149575" y="4951225"/>
              <a:ext cx="62800" cy="102775"/>
            </a:xfrm>
            <a:custGeom>
              <a:avLst/>
              <a:gdLst/>
              <a:ahLst/>
              <a:cxnLst/>
              <a:rect l="l" t="t" r="r" b="b"/>
              <a:pathLst>
                <a:path w="2512" h="4111" extrusionOk="0">
                  <a:moveTo>
                    <a:pt x="2304" y="0"/>
                  </a:moveTo>
                  <a:cubicBezTo>
                    <a:pt x="2194" y="358"/>
                    <a:pt x="2055" y="725"/>
                    <a:pt x="1906" y="1072"/>
                  </a:cubicBezTo>
                  <a:cubicBezTo>
                    <a:pt x="1757" y="1430"/>
                    <a:pt x="1578" y="1777"/>
                    <a:pt x="1390" y="2115"/>
                  </a:cubicBezTo>
                  <a:cubicBezTo>
                    <a:pt x="1281" y="2274"/>
                    <a:pt x="1192" y="2443"/>
                    <a:pt x="1082" y="2602"/>
                  </a:cubicBezTo>
                  <a:cubicBezTo>
                    <a:pt x="963" y="2760"/>
                    <a:pt x="863" y="2919"/>
                    <a:pt x="744" y="3078"/>
                  </a:cubicBezTo>
                  <a:cubicBezTo>
                    <a:pt x="616" y="3227"/>
                    <a:pt x="497" y="3376"/>
                    <a:pt x="377" y="3525"/>
                  </a:cubicBezTo>
                  <a:lnTo>
                    <a:pt x="179" y="3733"/>
                  </a:lnTo>
                  <a:lnTo>
                    <a:pt x="89" y="3853"/>
                  </a:lnTo>
                  <a:cubicBezTo>
                    <a:pt x="89" y="3853"/>
                    <a:pt x="69" y="3882"/>
                    <a:pt x="49" y="3902"/>
                  </a:cubicBezTo>
                  <a:cubicBezTo>
                    <a:pt x="29" y="3932"/>
                    <a:pt x="0" y="3952"/>
                    <a:pt x="0" y="3952"/>
                  </a:cubicBezTo>
                  <a:lnTo>
                    <a:pt x="188" y="4111"/>
                  </a:lnTo>
                  <a:lnTo>
                    <a:pt x="228" y="4051"/>
                  </a:lnTo>
                  <a:cubicBezTo>
                    <a:pt x="248" y="4012"/>
                    <a:pt x="268" y="3981"/>
                    <a:pt x="268" y="3981"/>
                  </a:cubicBezTo>
                  <a:cubicBezTo>
                    <a:pt x="288" y="3942"/>
                    <a:pt x="318" y="3902"/>
                    <a:pt x="347" y="3862"/>
                  </a:cubicBezTo>
                  <a:lnTo>
                    <a:pt x="516" y="3634"/>
                  </a:lnTo>
                  <a:cubicBezTo>
                    <a:pt x="625" y="3475"/>
                    <a:pt x="735" y="3316"/>
                    <a:pt x="854" y="3158"/>
                  </a:cubicBezTo>
                  <a:cubicBezTo>
                    <a:pt x="963" y="2988"/>
                    <a:pt x="1062" y="2820"/>
                    <a:pt x="1172" y="2661"/>
                  </a:cubicBezTo>
                  <a:cubicBezTo>
                    <a:pt x="1271" y="2502"/>
                    <a:pt x="1370" y="2324"/>
                    <a:pt x="1470" y="2165"/>
                  </a:cubicBezTo>
                  <a:cubicBezTo>
                    <a:pt x="1668" y="1827"/>
                    <a:pt x="1856" y="1479"/>
                    <a:pt x="2026" y="1132"/>
                  </a:cubicBezTo>
                  <a:cubicBezTo>
                    <a:pt x="2204" y="784"/>
                    <a:pt x="2373" y="437"/>
                    <a:pt x="2512" y="69"/>
                  </a:cubicBezTo>
                  <a:lnTo>
                    <a:pt x="23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6132925" y="4943775"/>
              <a:ext cx="58850" cy="95825"/>
            </a:xfrm>
            <a:custGeom>
              <a:avLst/>
              <a:gdLst/>
              <a:ahLst/>
              <a:cxnLst/>
              <a:rect l="l" t="t" r="r" b="b"/>
              <a:pathLst>
                <a:path w="2354" h="3833" extrusionOk="0">
                  <a:moveTo>
                    <a:pt x="2136" y="0"/>
                  </a:moveTo>
                  <a:cubicBezTo>
                    <a:pt x="2036" y="338"/>
                    <a:pt x="1917" y="675"/>
                    <a:pt x="1778" y="1003"/>
                  </a:cubicBezTo>
                  <a:cubicBezTo>
                    <a:pt x="1639" y="1331"/>
                    <a:pt x="1470" y="1658"/>
                    <a:pt x="1291" y="1966"/>
                  </a:cubicBezTo>
                  <a:cubicBezTo>
                    <a:pt x="1192" y="2125"/>
                    <a:pt x="1103" y="2274"/>
                    <a:pt x="1004" y="2423"/>
                  </a:cubicBezTo>
                  <a:cubicBezTo>
                    <a:pt x="894" y="2572"/>
                    <a:pt x="795" y="2721"/>
                    <a:pt x="686" y="2860"/>
                  </a:cubicBezTo>
                  <a:cubicBezTo>
                    <a:pt x="576" y="2999"/>
                    <a:pt x="467" y="3147"/>
                    <a:pt x="348" y="3277"/>
                  </a:cubicBezTo>
                  <a:lnTo>
                    <a:pt x="170" y="3475"/>
                  </a:lnTo>
                  <a:cubicBezTo>
                    <a:pt x="139" y="3505"/>
                    <a:pt x="110" y="3545"/>
                    <a:pt x="80" y="3584"/>
                  </a:cubicBezTo>
                  <a:cubicBezTo>
                    <a:pt x="80" y="3584"/>
                    <a:pt x="60" y="3604"/>
                    <a:pt x="40" y="3634"/>
                  </a:cubicBezTo>
                  <a:cubicBezTo>
                    <a:pt x="20" y="3654"/>
                    <a:pt x="0" y="3684"/>
                    <a:pt x="0" y="3684"/>
                  </a:cubicBezTo>
                  <a:lnTo>
                    <a:pt x="179" y="3833"/>
                  </a:lnTo>
                  <a:lnTo>
                    <a:pt x="219" y="3773"/>
                  </a:lnTo>
                  <a:lnTo>
                    <a:pt x="259" y="3714"/>
                  </a:lnTo>
                  <a:cubicBezTo>
                    <a:pt x="278" y="3674"/>
                    <a:pt x="298" y="3644"/>
                    <a:pt x="328" y="3604"/>
                  </a:cubicBezTo>
                  <a:lnTo>
                    <a:pt x="487" y="3386"/>
                  </a:lnTo>
                  <a:cubicBezTo>
                    <a:pt x="596" y="3237"/>
                    <a:pt x="695" y="3088"/>
                    <a:pt x="795" y="2939"/>
                  </a:cubicBezTo>
                  <a:cubicBezTo>
                    <a:pt x="904" y="2790"/>
                    <a:pt x="993" y="2631"/>
                    <a:pt x="1093" y="2483"/>
                  </a:cubicBezTo>
                  <a:cubicBezTo>
                    <a:pt x="1192" y="2333"/>
                    <a:pt x="1282" y="2174"/>
                    <a:pt x="1371" y="2015"/>
                  </a:cubicBezTo>
                  <a:cubicBezTo>
                    <a:pt x="1560" y="1698"/>
                    <a:pt x="1738" y="1380"/>
                    <a:pt x="1897" y="1062"/>
                  </a:cubicBezTo>
                  <a:cubicBezTo>
                    <a:pt x="2066" y="735"/>
                    <a:pt x="2215" y="407"/>
                    <a:pt x="2354" y="80"/>
                  </a:cubicBezTo>
                  <a:lnTo>
                    <a:pt x="213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6303950" y="5065150"/>
              <a:ext cx="20400" cy="29800"/>
            </a:xfrm>
            <a:custGeom>
              <a:avLst/>
              <a:gdLst/>
              <a:ahLst/>
              <a:cxnLst/>
              <a:rect l="l" t="t" r="r" b="b"/>
              <a:pathLst>
                <a:path w="816" h="1192" extrusionOk="0">
                  <a:moveTo>
                    <a:pt x="577" y="0"/>
                  </a:moveTo>
                  <a:cubicBezTo>
                    <a:pt x="557" y="30"/>
                    <a:pt x="577" y="70"/>
                    <a:pt x="567" y="110"/>
                  </a:cubicBezTo>
                  <a:cubicBezTo>
                    <a:pt x="547" y="159"/>
                    <a:pt x="537" y="209"/>
                    <a:pt x="517" y="249"/>
                  </a:cubicBezTo>
                  <a:cubicBezTo>
                    <a:pt x="478" y="348"/>
                    <a:pt x="427" y="447"/>
                    <a:pt x="378" y="536"/>
                  </a:cubicBezTo>
                  <a:cubicBezTo>
                    <a:pt x="319" y="636"/>
                    <a:pt x="269" y="715"/>
                    <a:pt x="209" y="795"/>
                  </a:cubicBezTo>
                  <a:cubicBezTo>
                    <a:pt x="180" y="834"/>
                    <a:pt x="140" y="874"/>
                    <a:pt x="110" y="904"/>
                  </a:cubicBezTo>
                  <a:cubicBezTo>
                    <a:pt x="70" y="934"/>
                    <a:pt x="30" y="953"/>
                    <a:pt x="1" y="973"/>
                  </a:cubicBezTo>
                  <a:lnTo>
                    <a:pt x="149" y="1192"/>
                  </a:lnTo>
                  <a:cubicBezTo>
                    <a:pt x="180" y="1132"/>
                    <a:pt x="219" y="1083"/>
                    <a:pt x="249" y="1033"/>
                  </a:cubicBezTo>
                  <a:lnTo>
                    <a:pt x="328" y="874"/>
                  </a:lnTo>
                  <a:cubicBezTo>
                    <a:pt x="368" y="775"/>
                    <a:pt x="418" y="675"/>
                    <a:pt x="467" y="586"/>
                  </a:cubicBezTo>
                  <a:cubicBezTo>
                    <a:pt x="517" y="497"/>
                    <a:pt x="577" y="408"/>
                    <a:pt x="636" y="318"/>
                  </a:cubicBezTo>
                  <a:cubicBezTo>
                    <a:pt x="666" y="278"/>
                    <a:pt x="706" y="229"/>
                    <a:pt x="736" y="179"/>
                  </a:cubicBezTo>
                  <a:cubicBezTo>
                    <a:pt x="765" y="130"/>
                    <a:pt x="805" y="60"/>
                    <a:pt x="81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6191275" y="4996400"/>
              <a:ext cx="46175" cy="39250"/>
            </a:xfrm>
            <a:custGeom>
              <a:avLst/>
              <a:gdLst/>
              <a:ahLst/>
              <a:cxnLst/>
              <a:rect l="l" t="t" r="r" b="b"/>
              <a:pathLst>
                <a:path w="1847" h="1570" extrusionOk="0">
                  <a:moveTo>
                    <a:pt x="697" y="306"/>
                  </a:moveTo>
                  <a:cubicBezTo>
                    <a:pt x="784" y="396"/>
                    <a:pt x="869" y="489"/>
                    <a:pt x="953" y="586"/>
                  </a:cubicBezTo>
                  <a:lnTo>
                    <a:pt x="1161" y="814"/>
                  </a:lnTo>
                  <a:lnTo>
                    <a:pt x="1360" y="1062"/>
                  </a:lnTo>
                  <a:lnTo>
                    <a:pt x="1549" y="1311"/>
                  </a:lnTo>
                  <a:lnTo>
                    <a:pt x="1618" y="1400"/>
                  </a:lnTo>
                  <a:lnTo>
                    <a:pt x="1638" y="1440"/>
                  </a:lnTo>
                  <a:lnTo>
                    <a:pt x="1658" y="1459"/>
                  </a:lnTo>
                  <a:lnTo>
                    <a:pt x="1638" y="1459"/>
                  </a:lnTo>
                  <a:cubicBezTo>
                    <a:pt x="1609" y="1470"/>
                    <a:pt x="1578" y="1470"/>
                    <a:pt x="1549" y="1470"/>
                  </a:cubicBezTo>
                  <a:lnTo>
                    <a:pt x="1479" y="1459"/>
                  </a:lnTo>
                  <a:cubicBezTo>
                    <a:pt x="1459" y="1459"/>
                    <a:pt x="1430" y="1450"/>
                    <a:pt x="1410" y="1450"/>
                  </a:cubicBezTo>
                  <a:cubicBezTo>
                    <a:pt x="1300" y="1430"/>
                    <a:pt x="1201" y="1410"/>
                    <a:pt x="1092" y="1390"/>
                  </a:cubicBezTo>
                  <a:cubicBezTo>
                    <a:pt x="883" y="1340"/>
                    <a:pt x="675" y="1331"/>
                    <a:pt x="477" y="1291"/>
                  </a:cubicBezTo>
                  <a:lnTo>
                    <a:pt x="219" y="1251"/>
                  </a:lnTo>
                  <a:cubicBezTo>
                    <a:pt x="208" y="1241"/>
                    <a:pt x="188" y="1241"/>
                    <a:pt x="188" y="1241"/>
                  </a:cubicBezTo>
                  <a:lnTo>
                    <a:pt x="208" y="1201"/>
                  </a:lnTo>
                  <a:lnTo>
                    <a:pt x="258" y="1122"/>
                  </a:lnTo>
                  <a:cubicBezTo>
                    <a:pt x="358" y="963"/>
                    <a:pt x="457" y="804"/>
                    <a:pt x="546" y="636"/>
                  </a:cubicBezTo>
                  <a:cubicBezTo>
                    <a:pt x="603" y="529"/>
                    <a:pt x="651" y="418"/>
                    <a:pt x="697" y="306"/>
                  </a:cubicBezTo>
                  <a:close/>
                  <a:moveTo>
                    <a:pt x="705" y="0"/>
                  </a:moveTo>
                  <a:lnTo>
                    <a:pt x="625" y="62"/>
                  </a:lnTo>
                  <a:lnTo>
                    <a:pt x="625" y="62"/>
                  </a:lnTo>
                  <a:lnTo>
                    <a:pt x="556" y="40"/>
                  </a:lnTo>
                  <a:cubicBezTo>
                    <a:pt x="549" y="71"/>
                    <a:pt x="542" y="103"/>
                    <a:pt x="533" y="133"/>
                  </a:cubicBezTo>
                  <a:lnTo>
                    <a:pt x="533" y="133"/>
                  </a:lnTo>
                  <a:lnTo>
                    <a:pt x="526" y="139"/>
                  </a:lnTo>
                  <a:cubicBezTo>
                    <a:pt x="528" y="141"/>
                    <a:pt x="529" y="142"/>
                    <a:pt x="531" y="144"/>
                  </a:cubicBezTo>
                  <a:lnTo>
                    <a:pt x="531" y="144"/>
                  </a:lnTo>
                  <a:cubicBezTo>
                    <a:pt x="493" y="285"/>
                    <a:pt x="443" y="420"/>
                    <a:pt x="387" y="556"/>
                  </a:cubicBezTo>
                  <a:cubicBezTo>
                    <a:pt x="318" y="725"/>
                    <a:pt x="228" y="894"/>
                    <a:pt x="149" y="1053"/>
                  </a:cubicBezTo>
                  <a:cubicBezTo>
                    <a:pt x="149" y="1053"/>
                    <a:pt x="129" y="1092"/>
                    <a:pt x="99" y="1142"/>
                  </a:cubicBezTo>
                  <a:lnTo>
                    <a:pt x="60" y="1221"/>
                  </a:lnTo>
                  <a:lnTo>
                    <a:pt x="0" y="1311"/>
                  </a:lnTo>
                  <a:lnTo>
                    <a:pt x="0" y="1320"/>
                  </a:lnTo>
                  <a:lnTo>
                    <a:pt x="40" y="1320"/>
                  </a:lnTo>
                  <a:lnTo>
                    <a:pt x="99" y="1331"/>
                  </a:lnTo>
                  <a:lnTo>
                    <a:pt x="466" y="1390"/>
                  </a:lnTo>
                  <a:cubicBezTo>
                    <a:pt x="665" y="1430"/>
                    <a:pt x="883" y="1440"/>
                    <a:pt x="1082" y="1479"/>
                  </a:cubicBezTo>
                  <a:cubicBezTo>
                    <a:pt x="1181" y="1509"/>
                    <a:pt x="1291" y="1529"/>
                    <a:pt x="1390" y="1549"/>
                  </a:cubicBezTo>
                  <a:cubicBezTo>
                    <a:pt x="1420" y="1549"/>
                    <a:pt x="1450" y="1559"/>
                    <a:pt x="1470" y="1559"/>
                  </a:cubicBezTo>
                  <a:lnTo>
                    <a:pt x="1569" y="1569"/>
                  </a:lnTo>
                  <a:cubicBezTo>
                    <a:pt x="1638" y="1569"/>
                    <a:pt x="1717" y="1569"/>
                    <a:pt x="1787" y="1559"/>
                  </a:cubicBezTo>
                  <a:lnTo>
                    <a:pt x="1847" y="1549"/>
                  </a:lnTo>
                  <a:cubicBezTo>
                    <a:pt x="1837" y="1539"/>
                    <a:pt x="1827" y="1519"/>
                    <a:pt x="1817" y="1509"/>
                  </a:cubicBezTo>
                  <a:lnTo>
                    <a:pt x="1757" y="1420"/>
                  </a:lnTo>
                  <a:lnTo>
                    <a:pt x="1648" y="1251"/>
                  </a:lnTo>
                  <a:lnTo>
                    <a:pt x="1470" y="983"/>
                  </a:lnTo>
                  <a:lnTo>
                    <a:pt x="1291" y="725"/>
                  </a:lnTo>
                  <a:lnTo>
                    <a:pt x="1092" y="477"/>
                  </a:lnTo>
                  <a:cubicBezTo>
                    <a:pt x="963" y="318"/>
                    <a:pt x="834" y="149"/>
                    <a:pt x="70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6172650" y="5088975"/>
              <a:ext cx="45450" cy="111000"/>
            </a:xfrm>
            <a:custGeom>
              <a:avLst/>
              <a:gdLst/>
              <a:ahLst/>
              <a:cxnLst/>
              <a:rect l="l" t="t" r="r" b="b"/>
              <a:pathLst>
                <a:path w="1818" h="4440" extrusionOk="0">
                  <a:moveTo>
                    <a:pt x="894" y="0"/>
                  </a:moveTo>
                  <a:cubicBezTo>
                    <a:pt x="765" y="170"/>
                    <a:pt x="646" y="328"/>
                    <a:pt x="516" y="487"/>
                  </a:cubicBezTo>
                  <a:cubicBezTo>
                    <a:pt x="388" y="646"/>
                    <a:pt x="249" y="805"/>
                    <a:pt x="110" y="964"/>
                  </a:cubicBezTo>
                  <a:lnTo>
                    <a:pt x="40" y="1043"/>
                  </a:lnTo>
                  <a:cubicBezTo>
                    <a:pt x="30" y="1053"/>
                    <a:pt x="0" y="1073"/>
                    <a:pt x="10" y="1083"/>
                  </a:cubicBezTo>
                  <a:lnTo>
                    <a:pt x="40" y="1132"/>
                  </a:lnTo>
                  <a:lnTo>
                    <a:pt x="149" y="1291"/>
                  </a:lnTo>
                  <a:lnTo>
                    <a:pt x="338" y="1540"/>
                  </a:lnTo>
                  <a:lnTo>
                    <a:pt x="516" y="1798"/>
                  </a:lnTo>
                  <a:cubicBezTo>
                    <a:pt x="576" y="1877"/>
                    <a:pt x="616" y="1977"/>
                    <a:pt x="666" y="2066"/>
                  </a:cubicBezTo>
                  <a:lnTo>
                    <a:pt x="953" y="2632"/>
                  </a:lnTo>
                  <a:cubicBezTo>
                    <a:pt x="1043" y="2820"/>
                    <a:pt x="1122" y="3019"/>
                    <a:pt x="1192" y="3217"/>
                  </a:cubicBezTo>
                  <a:cubicBezTo>
                    <a:pt x="1350" y="3615"/>
                    <a:pt x="1460" y="4032"/>
                    <a:pt x="1559" y="4439"/>
                  </a:cubicBezTo>
                  <a:lnTo>
                    <a:pt x="1817" y="4320"/>
                  </a:lnTo>
                  <a:cubicBezTo>
                    <a:pt x="1659" y="3932"/>
                    <a:pt x="1509" y="3535"/>
                    <a:pt x="1331" y="3148"/>
                  </a:cubicBezTo>
                  <a:cubicBezTo>
                    <a:pt x="1242" y="2959"/>
                    <a:pt x="1152" y="2761"/>
                    <a:pt x="1063" y="2572"/>
                  </a:cubicBezTo>
                  <a:lnTo>
                    <a:pt x="755" y="2016"/>
                  </a:lnTo>
                  <a:cubicBezTo>
                    <a:pt x="705" y="1927"/>
                    <a:pt x="655" y="1827"/>
                    <a:pt x="596" y="1738"/>
                  </a:cubicBezTo>
                  <a:lnTo>
                    <a:pt x="417" y="1480"/>
                  </a:lnTo>
                  <a:lnTo>
                    <a:pt x="249" y="1212"/>
                  </a:lnTo>
                  <a:lnTo>
                    <a:pt x="169" y="1112"/>
                  </a:lnTo>
                  <a:lnTo>
                    <a:pt x="159" y="1093"/>
                  </a:lnTo>
                  <a:cubicBezTo>
                    <a:pt x="159" y="1093"/>
                    <a:pt x="169" y="1083"/>
                    <a:pt x="179" y="1083"/>
                  </a:cubicBezTo>
                  <a:lnTo>
                    <a:pt x="209" y="1053"/>
                  </a:lnTo>
                  <a:cubicBezTo>
                    <a:pt x="358" y="904"/>
                    <a:pt x="507" y="765"/>
                    <a:pt x="646" y="606"/>
                  </a:cubicBezTo>
                  <a:cubicBezTo>
                    <a:pt x="785" y="457"/>
                    <a:pt x="924" y="298"/>
                    <a:pt x="1063" y="150"/>
                  </a:cubicBezTo>
                  <a:lnTo>
                    <a:pt x="8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6088750" y="5158650"/>
              <a:ext cx="104525" cy="61675"/>
            </a:xfrm>
            <a:custGeom>
              <a:avLst/>
              <a:gdLst/>
              <a:ahLst/>
              <a:cxnLst/>
              <a:rect l="l" t="t" r="r" b="b"/>
              <a:pathLst>
                <a:path w="4181" h="2467" extrusionOk="0">
                  <a:moveTo>
                    <a:pt x="1234" y="1"/>
                  </a:moveTo>
                  <a:cubicBezTo>
                    <a:pt x="1223" y="1"/>
                    <a:pt x="1207" y="15"/>
                    <a:pt x="1192" y="24"/>
                  </a:cubicBezTo>
                  <a:lnTo>
                    <a:pt x="1103" y="83"/>
                  </a:lnTo>
                  <a:cubicBezTo>
                    <a:pt x="914" y="183"/>
                    <a:pt x="735" y="272"/>
                    <a:pt x="547" y="371"/>
                  </a:cubicBezTo>
                  <a:cubicBezTo>
                    <a:pt x="368" y="470"/>
                    <a:pt x="179" y="550"/>
                    <a:pt x="0" y="629"/>
                  </a:cubicBezTo>
                  <a:lnTo>
                    <a:pt x="99" y="828"/>
                  </a:lnTo>
                  <a:cubicBezTo>
                    <a:pt x="278" y="728"/>
                    <a:pt x="467" y="629"/>
                    <a:pt x="635" y="520"/>
                  </a:cubicBezTo>
                  <a:lnTo>
                    <a:pt x="1172" y="192"/>
                  </a:lnTo>
                  <a:lnTo>
                    <a:pt x="1202" y="172"/>
                  </a:lnTo>
                  <a:cubicBezTo>
                    <a:pt x="1211" y="163"/>
                    <a:pt x="1211" y="163"/>
                    <a:pt x="1222" y="163"/>
                  </a:cubicBezTo>
                  <a:lnTo>
                    <a:pt x="1231" y="172"/>
                  </a:lnTo>
                  <a:lnTo>
                    <a:pt x="1321" y="262"/>
                  </a:lnTo>
                  <a:lnTo>
                    <a:pt x="1539" y="490"/>
                  </a:lnTo>
                  <a:lnTo>
                    <a:pt x="1758" y="719"/>
                  </a:lnTo>
                  <a:cubicBezTo>
                    <a:pt x="1827" y="798"/>
                    <a:pt x="1917" y="858"/>
                    <a:pt x="1986" y="937"/>
                  </a:cubicBezTo>
                  <a:lnTo>
                    <a:pt x="2473" y="1354"/>
                  </a:lnTo>
                  <a:lnTo>
                    <a:pt x="2979" y="1732"/>
                  </a:lnTo>
                  <a:cubicBezTo>
                    <a:pt x="3316" y="1999"/>
                    <a:pt x="3674" y="2228"/>
                    <a:pt x="4011" y="2466"/>
                  </a:cubicBezTo>
                  <a:lnTo>
                    <a:pt x="4181" y="2238"/>
                  </a:lnTo>
                  <a:cubicBezTo>
                    <a:pt x="3803" y="2049"/>
                    <a:pt x="3426" y="1860"/>
                    <a:pt x="3069" y="1622"/>
                  </a:cubicBezTo>
                  <a:cubicBezTo>
                    <a:pt x="2890" y="1503"/>
                    <a:pt x="2721" y="1384"/>
                    <a:pt x="2542" y="1264"/>
                  </a:cubicBezTo>
                  <a:lnTo>
                    <a:pt x="2056" y="858"/>
                  </a:lnTo>
                  <a:cubicBezTo>
                    <a:pt x="1986" y="788"/>
                    <a:pt x="1897" y="728"/>
                    <a:pt x="1827" y="649"/>
                  </a:cubicBezTo>
                  <a:lnTo>
                    <a:pt x="1619" y="421"/>
                  </a:lnTo>
                  <a:lnTo>
                    <a:pt x="1410" y="183"/>
                  </a:lnTo>
                  <a:lnTo>
                    <a:pt x="1281" y="44"/>
                  </a:lnTo>
                  <a:lnTo>
                    <a:pt x="1242" y="4"/>
                  </a:lnTo>
                  <a:cubicBezTo>
                    <a:pt x="1240" y="2"/>
                    <a:pt x="1237" y="1"/>
                    <a:pt x="123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6060450" y="5050250"/>
              <a:ext cx="93600" cy="76725"/>
            </a:xfrm>
            <a:custGeom>
              <a:avLst/>
              <a:gdLst/>
              <a:ahLst/>
              <a:cxnLst/>
              <a:rect l="l" t="t" r="r" b="b"/>
              <a:pathLst>
                <a:path w="3744" h="3069" extrusionOk="0">
                  <a:moveTo>
                    <a:pt x="3575" y="0"/>
                  </a:moveTo>
                  <a:cubicBezTo>
                    <a:pt x="3455" y="150"/>
                    <a:pt x="3327" y="289"/>
                    <a:pt x="3208" y="437"/>
                  </a:cubicBezTo>
                  <a:cubicBezTo>
                    <a:pt x="3078" y="576"/>
                    <a:pt x="2949" y="726"/>
                    <a:pt x="2820" y="865"/>
                  </a:cubicBezTo>
                  <a:cubicBezTo>
                    <a:pt x="2681" y="1004"/>
                    <a:pt x="2532" y="1132"/>
                    <a:pt x="2393" y="1271"/>
                  </a:cubicBezTo>
                  <a:cubicBezTo>
                    <a:pt x="2254" y="1401"/>
                    <a:pt x="2105" y="1520"/>
                    <a:pt x="1957" y="1639"/>
                  </a:cubicBezTo>
                  <a:cubicBezTo>
                    <a:pt x="1798" y="1768"/>
                    <a:pt x="1639" y="1877"/>
                    <a:pt x="1489" y="1986"/>
                  </a:cubicBezTo>
                  <a:cubicBezTo>
                    <a:pt x="1331" y="2105"/>
                    <a:pt x="1162" y="2205"/>
                    <a:pt x="1003" y="2304"/>
                  </a:cubicBezTo>
                  <a:cubicBezTo>
                    <a:pt x="834" y="2414"/>
                    <a:pt x="666" y="2503"/>
                    <a:pt x="497" y="2592"/>
                  </a:cubicBezTo>
                  <a:cubicBezTo>
                    <a:pt x="497" y="2592"/>
                    <a:pt x="437" y="2632"/>
                    <a:pt x="377" y="2661"/>
                  </a:cubicBezTo>
                  <a:cubicBezTo>
                    <a:pt x="308" y="2692"/>
                    <a:pt x="249" y="2721"/>
                    <a:pt x="249" y="2721"/>
                  </a:cubicBezTo>
                  <a:cubicBezTo>
                    <a:pt x="199" y="2741"/>
                    <a:pt x="159" y="2771"/>
                    <a:pt x="110" y="2800"/>
                  </a:cubicBezTo>
                  <a:lnTo>
                    <a:pt x="0" y="2860"/>
                  </a:lnTo>
                  <a:lnTo>
                    <a:pt x="110" y="3069"/>
                  </a:lnTo>
                  <a:lnTo>
                    <a:pt x="238" y="2990"/>
                  </a:lnTo>
                  <a:cubicBezTo>
                    <a:pt x="269" y="2959"/>
                    <a:pt x="308" y="2930"/>
                    <a:pt x="348" y="2900"/>
                  </a:cubicBezTo>
                  <a:cubicBezTo>
                    <a:pt x="348" y="2900"/>
                    <a:pt x="408" y="2870"/>
                    <a:pt x="477" y="2831"/>
                  </a:cubicBezTo>
                  <a:lnTo>
                    <a:pt x="596" y="2751"/>
                  </a:lnTo>
                  <a:cubicBezTo>
                    <a:pt x="755" y="2632"/>
                    <a:pt x="924" y="2542"/>
                    <a:pt x="1072" y="2423"/>
                  </a:cubicBezTo>
                  <a:cubicBezTo>
                    <a:pt x="1231" y="2304"/>
                    <a:pt x="1390" y="2195"/>
                    <a:pt x="1549" y="2076"/>
                  </a:cubicBezTo>
                  <a:cubicBezTo>
                    <a:pt x="1698" y="1957"/>
                    <a:pt x="1857" y="1838"/>
                    <a:pt x="2016" y="1719"/>
                  </a:cubicBezTo>
                  <a:lnTo>
                    <a:pt x="2463" y="1351"/>
                  </a:lnTo>
                  <a:lnTo>
                    <a:pt x="2910" y="964"/>
                  </a:lnTo>
                  <a:cubicBezTo>
                    <a:pt x="3049" y="825"/>
                    <a:pt x="3197" y="696"/>
                    <a:pt x="3336" y="567"/>
                  </a:cubicBezTo>
                  <a:cubicBezTo>
                    <a:pt x="3475" y="428"/>
                    <a:pt x="3605" y="289"/>
                    <a:pt x="3744" y="150"/>
                  </a:cubicBezTo>
                  <a:lnTo>
                    <a:pt x="357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6050025" y="5035850"/>
              <a:ext cx="87400" cy="71775"/>
            </a:xfrm>
            <a:custGeom>
              <a:avLst/>
              <a:gdLst/>
              <a:ahLst/>
              <a:cxnLst/>
              <a:rect l="l" t="t" r="r" b="b"/>
              <a:pathLst>
                <a:path w="3496" h="2871" extrusionOk="0">
                  <a:moveTo>
                    <a:pt x="3327" y="1"/>
                  </a:moveTo>
                  <a:cubicBezTo>
                    <a:pt x="3208" y="140"/>
                    <a:pt x="3098" y="279"/>
                    <a:pt x="2979" y="408"/>
                  </a:cubicBezTo>
                  <a:cubicBezTo>
                    <a:pt x="2860" y="547"/>
                    <a:pt x="2741" y="676"/>
                    <a:pt x="2621" y="805"/>
                  </a:cubicBezTo>
                  <a:lnTo>
                    <a:pt x="2235" y="1183"/>
                  </a:lnTo>
                  <a:cubicBezTo>
                    <a:pt x="2096" y="1302"/>
                    <a:pt x="1957" y="1421"/>
                    <a:pt x="1818" y="1530"/>
                  </a:cubicBezTo>
                  <a:cubicBezTo>
                    <a:pt x="1679" y="1649"/>
                    <a:pt x="1529" y="1748"/>
                    <a:pt x="1381" y="1858"/>
                  </a:cubicBezTo>
                  <a:cubicBezTo>
                    <a:pt x="1242" y="1957"/>
                    <a:pt x="1083" y="2056"/>
                    <a:pt x="933" y="2145"/>
                  </a:cubicBezTo>
                  <a:cubicBezTo>
                    <a:pt x="785" y="2245"/>
                    <a:pt x="616" y="2324"/>
                    <a:pt x="467" y="2414"/>
                  </a:cubicBezTo>
                  <a:lnTo>
                    <a:pt x="348" y="2473"/>
                  </a:lnTo>
                  <a:lnTo>
                    <a:pt x="229" y="2533"/>
                  </a:lnTo>
                  <a:cubicBezTo>
                    <a:pt x="189" y="2553"/>
                    <a:pt x="149" y="2582"/>
                    <a:pt x="110" y="2602"/>
                  </a:cubicBezTo>
                  <a:lnTo>
                    <a:pt x="0" y="2662"/>
                  </a:lnTo>
                  <a:lnTo>
                    <a:pt x="110" y="2870"/>
                  </a:lnTo>
                  <a:lnTo>
                    <a:pt x="229" y="2791"/>
                  </a:lnTo>
                  <a:cubicBezTo>
                    <a:pt x="258" y="2761"/>
                    <a:pt x="288" y="2741"/>
                    <a:pt x="328" y="2712"/>
                  </a:cubicBezTo>
                  <a:cubicBezTo>
                    <a:pt x="328" y="2712"/>
                    <a:pt x="388" y="2681"/>
                    <a:pt x="447" y="2642"/>
                  </a:cubicBezTo>
                  <a:cubicBezTo>
                    <a:pt x="507" y="2602"/>
                    <a:pt x="556" y="2562"/>
                    <a:pt x="556" y="2562"/>
                  </a:cubicBezTo>
                  <a:cubicBezTo>
                    <a:pt x="705" y="2463"/>
                    <a:pt x="864" y="2374"/>
                    <a:pt x="1003" y="2264"/>
                  </a:cubicBezTo>
                  <a:cubicBezTo>
                    <a:pt x="1152" y="2156"/>
                    <a:pt x="1301" y="2056"/>
                    <a:pt x="1450" y="1937"/>
                  </a:cubicBezTo>
                  <a:cubicBezTo>
                    <a:pt x="1589" y="1828"/>
                    <a:pt x="1738" y="1719"/>
                    <a:pt x="1877" y="1609"/>
                  </a:cubicBezTo>
                  <a:lnTo>
                    <a:pt x="2304" y="1262"/>
                  </a:lnTo>
                  <a:lnTo>
                    <a:pt x="2711" y="905"/>
                  </a:lnTo>
                  <a:cubicBezTo>
                    <a:pt x="2850" y="775"/>
                    <a:pt x="2979" y="656"/>
                    <a:pt x="3108" y="537"/>
                  </a:cubicBezTo>
                  <a:lnTo>
                    <a:pt x="3495" y="150"/>
                  </a:lnTo>
                  <a:lnTo>
                    <a:pt x="332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6190275" y="5196475"/>
              <a:ext cx="27825" cy="24075"/>
            </a:xfrm>
            <a:custGeom>
              <a:avLst/>
              <a:gdLst/>
              <a:ahLst/>
              <a:cxnLst/>
              <a:rect l="l" t="t" r="r" b="b"/>
              <a:pathLst>
                <a:path w="1113" h="963" extrusionOk="0">
                  <a:moveTo>
                    <a:pt x="894" y="0"/>
                  </a:moveTo>
                  <a:cubicBezTo>
                    <a:pt x="854" y="29"/>
                    <a:pt x="864" y="69"/>
                    <a:pt x="834" y="99"/>
                  </a:cubicBezTo>
                  <a:cubicBezTo>
                    <a:pt x="804" y="139"/>
                    <a:pt x="765" y="179"/>
                    <a:pt x="735" y="219"/>
                  </a:cubicBezTo>
                  <a:cubicBezTo>
                    <a:pt x="665" y="288"/>
                    <a:pt x="586" y="367"/>
                    <a:pt x="506" y="437"/>
                  </a:cubicBezTo>
                  <a:cubicBezTo>
                    <a:pt x="427" y="506"/>
                    <a:pt x="338" y="566"/>
                    <a:pt x="248" y="616"/>
                  </a:cubicBezTo>
                  <a:cubicBezTo>
                    <a:pt x="209" y="645"/>
                    <a:pt x="159" y="665"/>
                    <a:pt x="120" y="675"/>
                  </a:cubicBezTo>
                  <a:cubicBezTo>
                    <a:pt x="80" y="695"/>
                    <a:pt x="40" y="695"/>
                    <a:pt x="0" y="705"/>
                  </a:cubicBezTo>
                  <a:lnTo>
                    <a:pt x="50" y="963"/>
                  </a:lnTo>
                  <a:cubicBezTo>
                    <a:pt x="109" y="923"/>
                    <a:pt x="159" y="883"/>
                    <a:pt x="209" y="844"/>
                  </a:cubicBezTo>
                  <a:lnTo>
                    <a:pt x="338" y="735"/>
                  </a:lnTo>
                  <a:cubicBezTo>
                    <a:pt x="417" y="655"/>
                    <a:pt x="497" y="586"/>
                    <a:pt x="576" y="516"/>
                  </a:cubicBezTo>
                  <a:cubicBezTo>
                    <a:pt x="645" y="447"/>
                    <a:pt x="735" y="387"/>
                    <a:pt x="824" y="327"/>
                  </a:cubicBezTo>
                  <a:cubicBezTo>
                    <a:pt x="874" y="298"/>
                    <a:pt x="923" y="258"/>
                    <a:pt x="963" y="228"/>
                  </a:cubicBezTo>
                  <a:cubicBezTo>
                    <a:pt x="1013" y="188"/>
                    <a:pt x="1073" y="149"/>
                    <a:pt x="1112" y="99"/>
                  </a:cubicBezTo>
                  <a:lnTo>
                    <a:pt x="8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6106600" y="5092700"/>
              <a:ext cx="41000" cy="46925"/>
            </a:xfrm>
            <a:custGeom>
              <a:avLst/>
              <a:gdLst/>
              <a:ahLst/>
              <a:cxnLst/>
              <a:rect l="l" t="t" r="r" b="b"/>
              <a:pathLst>
                <a:path w="1640" h="1877" extrusionOk="0">
                  <a:moveTo>
                    <a:pt x="1018" y="302"/>
                  </a:moveTo>
                  <a:lnTo>
                    <a:pt x="1163" y="646"/>
                  </a:lnTo>
                  <a:lnTo>
                    <a:pt x="1272" y="944"/>
                  </a:lnTo>
                  <a:lnTo>
                    <a:pt x="1362" y="1241"/>
                  </a:lnTo>
                  <a:lnTo>
                    <a:pt x="1451" y="1539"/>
                  </a:lnTo>
                  <a:lnTo>
                    <a:pt x="1481" y="1649"/>
                  </a:lnTo>
                  <a:lnTo>
                    <a:pt x="1490" y="1698"/>
                  </a:lnTo>
                  <a:lnTo>
                    <a:pt x="1501" y="1718"/>
                  </a:lnTo>
                  <a:lnTo>
                    <a:pt x="1481" y="1718"/>
                  </a:lnTo>
                  <a:lnTo>
                    <a:pt x="1391" y="1689"/>
                  </a:lnTo>
                  <a:lnTo>
                    <a:pt x="1342" y="1659"/>
                  </a:lnTo>
                  <a:cubicBezTo>
                    <a:pt x="1312" y="1649"/>
                    <a:pt x="1292" y="1639"/>
                    <a:pt x="1272" y="1619"/>
                  </a:cubicBezTo>
                  <a:cubicBezTo>
                    <a:pt x="1183" y="1570"/>
                    <a:pt x="1093" y="1510"/>
                    <a:pt x="1004" y="1450"/>
                  </a:cubicBezTo>
                  <a:cubicBezTo>
                    <a:pt x="815" y="1331"/>
                    <a:pt x="627" y="1241"/>
                    <a:pt x="448" y="1133"/>
                  </a:cubicBezTo>
                  <a:lnTo>
                    <a:pt x="230" y="1003"/>
                  </a:lnTo>
                  <a:cubicBezTo>
                    <a:pt x="230" y="994"/>
                    <a:pt x="200" y="994"/>
                    <a:pt x="210" y="983"/>
                  </a:cubicBezTo>
                  <a:lnTo>
                    <a:pt x="239" y="963"/>
                  </a:lnTo>
                  <a:lnTo>
                    <a:pt x="319" y="904"/>
                  </a:lnTo>
                  <a:cubicBezTo>
                    <a:pt x="561" y="719"/>
                    <a:pt x="803" y="527"/>
                    <a:pt x="1018" y="302"/>
                  </a:cubicBezTo>
                  <a:close/>
                  <a:moveTo>
                    <a:pt x="984" y="1"/>
                  </a:moveTo>
                  <a:cubicBezTo>
                    <a:pt x="965" y="27"/>
                    <a:pt x="945" y="54"/>
                    <a:pt x="925" y="80"/>
                  </a:cubicBezTo>
                  <a:lnTo>
                    <a:pt x="925" y="80"/>
                  </a:lnTo>
                  <a:lnTo>
                    <a:pt x="925" y="80"/>
                  </a:lnTo>
                  <a:lnTo>
                    <a:pt x="925" y="80"/>
                  </a:lnTo>
                  <a:lnTo>
                    <a:pt x="925" y="80"/>
                  </a:lnTo>
                  <a:cubicBezTo>
                    <a:pt x="727" y="338"/>
                    <a:pt x="491" y="579"/>
                    <a:pt x="230" y="795"/>
                  </a:cubicBezTo>
                  <a:lnTo>
                    <a:pt x="91" y="914"/>
                  </a:lnTo>
                  <a:lnTo>
                    <a:pt x="11" y="983"/>
                  </a:lnTo>
                  <a:lnTo>
                    <a:pt x="1" y="994"/>
                  </a:lnTo>
                  <a:cubicBezTo>
                    <a:pt x="1" y="994"/>
                    <a:pt x="11" y="994"/>
                    <a:pt x="11" y="1003"/>
                  </a:cubicBezTo>
                  <a:lnTo>
                    <a:pt x="41" y="1014"/>
                  </a:lnTo>
                  <a:lnTo>
                    <a:pt x="91" y="1043"/>
                  </a:lnTo>
                  <a:lnTo>
                    <a:pt x="408" y="1222"/>
                  </a:lnTo>
                  <a:cubicBezTo>
                    <a:pt x="587" y="1331"/>
                    <a:pt x="786" y="1420"/>
                    <a:pt x="954" y="1530"/>
                  </a:cubicBezTo>
                  <a:cubicBezTo>
                    <a:pt x="1044" y="1589"/>
                    <a:pt x="1123" y="1649"/>
                    <a:pt x="1223" y="1709"/>
                  </a:cubicBezTo>
                  <a:cubicBezTo>
                    <a:pt x="1242" y="1718"/>
                    <a:pt x="1262" y="1738"/>
                    <a:pt x="1292" y="1748"/>
                  </a:cubicBezTo>
                  <a:lnTo>
                    <a:pt x="1381" y="1798"/>
                  </a:lnTo>
                  <a:cubicBezTo>
                    <a:pt x="1441" y="1817"/>
                    <a:pt x="1510" y="1848"/>
                    <a:pt x="1590" y="1857"/>
                  </a:cubicBezTo>
                  <a:lnTo>
                    <a:pt x="1640" y="1877"/>
                  </a:lnTo>
                  <a:cubicBezTo>
                    <a:pt x="1640" y="1857"/>
                    <a:pt x="1629" y="1837"/>
                    <a:pt x="1629" y="1817"/>
                  </a:cubicBezTo>
                  <a:lnTo>
                    <a:pt x="1609" y="1709"/>
                  </a:lnTo>
                  <a:lnTo>
                    <a:pt x="1570" y="1519"/>
                  </a:lnTo>
                  <a:lnTo>
                    <a:pt x="1490" y="1212"/>
                  </a:lnTo>
                  <a:lnTo>
                    <a:pt x="1421" y="904"/>
                  </a:lnTo>
                  <a:lnTo>
                    <a:pt x="1331" y="606"/>
                  </a:lnTo>
                  <a:cubicBezTo>
                    <a:pt x="1272" y="407"/>
                    <a:pt x="1203" y="209"/>
                    <a:pt x="1133" y="10"/>
                  </a:cubicBezTo>
                  <a:lnTo>
                    <a:pt x="1038" y="42"/>
                  </a:lnTo>
                  <a:lnTo>
                    <a:pt x="1038" y="42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6058225" y="5174375"/>
              <a:ext cx="33025" cy="109725"/>
            </a:xfrm>
            <a:custGeom>
              <a:avLst/>
              <a:gdLst/>
              <a:ahLst/>
              <a:cxnLst/>
              <a:rect l="l" t="t" r="r" b="b"/>
              <a:pathLst>
                <a:path w="1321" h="4389" extrusionOk="0">
                  <a:moveTo>
                    <a:pt x="1221" y="0"/>
                  </a:moveTo>
                  <a:cubicBezTo>
                    <a:pt x="1042" y="119"/>
                    <a:pt x="864" y="218"/>
                    <a:pt x="685" y="318"/>
                  </a:cubicBezTo>
                  <a:lnTo>
                    <a:pt x="417" y="477"/>
                  </a:lnTo>
                  <a:lnTo>
                    <a:pt x="149" y="616"/>
                  </a:lnTo>
                  <a:lnTo>
                    <a:pt x="49" y="666"/>
                  </a:lnTo>
                  <a:cubicBezTo>
                    <a:pt x="30" y="675"/>
                    <a:pt x="0" y="675"/>
                    <a:pt x="0" y="695"/>
                  </a:cubicBezTo>
                  <a:lnTo>
                    <a:pt x="10" y="755"/>
                  </a:lnTo>
                  <a:lnTo>
                    <a:pt x="60" y="933"/>
                  </a:lnTo>
                  <a:lnTo>
                    <a:pt x="139" y="1231"/>
                  </a:lnTo>
                  <a:lnTo>
                    <a:pt x="219" y="1539"/>
                  </a:lnTo>
                  <a:cubicBezTo>
                    <a:pt x="238" y="1639"/>
                    <a:pt x="248" y="1748"/>
                    <a:pt x="258" y="1857"/>
                  </a:cubicBezTo>
                  <a:cubicBezTo>
                    <a:pt x="258" y="1857"/>
                    <a:pt x="278" y="2006"/>
                    <a:pt x="298" y="2165"/>
                  </a:cubicBezTo>
                  <a:cubicBezTo>
                    <a:pt x="318" y="2323"/>
                    <a:pt x="327" y="2482"/>
                    <a:pt x="327" y="2482"/>
                  </a:cubicBezTo>
                  <a:cubicBezTo>
                    <a:pt x="338" y="2691"/>
                    <a:pt x="338" y="2899"/>
                    <a:pt x="338" y="3108"/>
                  </a:cubicBezTo>
                  <a:cubicBezTo>
                    <a:pt x="338" y="3535"/>
                    <a:pt x="288" y="3962"/>
                    <a:pt x="238" y="4389"/>
                  </a:cubicBezTo>
                  <a:lnTo>
                    <a:pt x="516" y="4369"/>
                  </a:lnTo>
                  <a:cubicBezTo>
                    <a:pt x="506" y="3942"/>
                    <a:pt x="516" y="3515"/>
                    <a:pt x="486" y="3098"/>
                  </a:cubicBezTo>
                  <a:cubicBezTo>
                    <a:pt x="477" y="2890"/>
                    <a:pt x="457" y="2681"/>
                    <a:pt x="447" y="2462"/>
                  </a:cubicBezTo>
                  <a:lnTo>
                    <a:pt x="358" y="1837"/>
                  </a:lnTo>
                  <a:cubicBezTo>
                    <a:pt x="347" y="1728"/>
                    <a:pt x="338" y="1619"/>
                    <a:pt x="318" y="1520"/>
                  </a:cubicBezTo>
                  <a:lnTo>
                    <a:pt x="248" y="1211"/>
                  </a:lnTo>
                  <a:lnTo>
                    <a:pt x="179" y="904"/>
                  </a:lnTo>
                  <a:lnTo>
                    <a:pt x="149" y="774"/>
                  </a:lnTo>
                  <a:lnTo>
                    <a:pt x="139" y="755"/>
                  </a:lnTo>
                  <a:lnTo>
                    <a:pt x="159" y="755"/>
                  </a:lnTo>
                  <a:lnTo>
                    <a:pt x="199" y="735"/>
                  </a:lnTo>
                  <a:lnTo>
                    <a:pt x="486" y="616"/>
                  </a:lnTo>
                  <a:lnTo>
                    <a:pt x="764" y="477"/>
                  </a:lnTo>
                  <a:cubicBezTo>
                    <a:pt x="953" y="388"/>
                    <a:pt x="1142" y="308"/>
                    <a:pt x="1320" y="199"/>
                  </a:cubicBezTo>
                  <a:lnTo>
                    <a:pt x="12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5958675" y="5212025"/>
              <a:ext cx="82925" cy="82775"/>
            </a:xfrm>
            <a:custGeom>
              <a:avLst/>
              <a:gdLst/>
              <a:ahLst/>
              <a:cxnLst/>
              <a:rect l="l" t="t" r="r" b="b"/>
              <a:pathLst>
                <a:path w="3317" h="3311" extrusionOk="0">
                  <a:moveTo>
                    <a:pt x="1383" y="1"/>
                  </a:moveTo>
                  <a:cubicBezTo>
                    <a:pt x="1369" y="1"/>
                    <a:pt x="1347" y="14"/>
                    <a:pt x="1331" y="14"/>
                  </a:cubicBezTo>
                  <a:lnTo>
                    <a:pt x="1222" y="23"/>
                  </a:lnTo>
                  <a:lnTo>
                    <a:pt x="914" y="73"/>
                  </a:lnTo>
                  <a:lnTo>
                    <a:pt x="606" y="93"/>
                  </a:lnTo>
                  <a:cubicBezTo>
                    <a:pt x="408" y="113"/>
                    <a:pt x="199" y="142"/>
                    <a:pt x="0" y="142"/>
                  </a:cubicBezTo>
                  <a:lnTo>
                    <a:pt x="20" y="371"/>
                  </a:lnTo>
                  <a:cubicBezTo>
                    <a:pt x="229" y="351"/>
                    <a:pt x="437" y="301"/>
                    <a:pt x="636" y="272"/>
                  </a:cubicBezTo>
                  <a:lnTo>
                    <a:pt x="944" y="222"/>
                  </a:lnTo>
                  <a:lnTo>
                    <a:pt x="1251" y="153"/>
                  </a:lnTo>
                  <a:lnTo>
                    <a:pt x="1291" y="142"/>
                  </a:lnTo>
                  <a:lnTo>
                    <a:pt x="1311" y="142"/>
                  </a:lnTo>
                  <a:lnTo>
                    <a:pt x="1321" y="162"/>
                  </a:lnTo>
                  <a:lnTo>
                    <a:pt x="1370" y="272"/>
                  </a:lnTo>
                  <a:lnTo>
                    <a:pt x="1490" y="570"/>
                  </a:lnTo>
                  <a:lnTo>
                    <a:pt x="1609" y="867"/>
                  </a:lnTo>
                  <a:cubicBezTo>
                    <a:pt x="1648" y="956"/>
                    <a:pt x="1698" y="1056"/>
                    <a:pt x="1748" y="1145"/>
                  </a:cubicBezTo>
                  <a:lnTo>
                    <a:pt x="2046" y="1711"/>
                  </a:lnTo>
                  <a:cubicBezTo>
                    <a:pt x="2155" y="1890"/>
                    <a:pt x="2264" y="2068"/>
                    <a:pt x="2374" y="2258"/>
                  </a:cubicBezTo>
                  <a:cubicBezTo>
                    <a:pt x="2592" y="2615"/>
                    <a:pt x="2840" y="2962"/>
                    <a:pt x="3078" y="3310"/>
                  </a:cubicBezTo>
                  <a:lnTo>
                    <a:pt x="3317" y="3161"/>
                  </a:lnTo>
                  <a:cubicBezTo>
                    <a:pt x="3038" y="2843"/>
                    <a:pt x="2741" y="2525"/>
                    <a:pt x="2502" y="2178"/>
                  </a:cubicBezTo>
                  <a:cubicBezTo>
                    <a:pt x="2383" y="2009"/>
                    <a:pt x="2254" y="1830"/>
                    <a:pt x="2145" y="1662"/>
                  </a:cubicBezTo>
                  <a:cubicBezTo>
                    <a:pt x="2145" y="1662"/>
                    <a:pt x="2065" y="1523"/>
                    <a:pt x="1996" y="1384"/>
                  </a:cubicBezTo>
                  <a:lnTo>
                    <a:pt x="1837" y="1106"/>
                  </a:lnTo>
                  <a:cubicBezTo>
                    <a:pt x="1798" y="1016"/>
                    <a:pt x="1738" y="917"/>
                    <a:pt x="1698" y="828"/>
                  </a:cubicBezTo>
                  <a:lnTo>
                    <a:pt x="1589" y="530"/>
                  </a:lnTo>
                  <a:lnTo>
                    <a:pt x="1480" y="242"/>
                  </a:lnTo>
                  <a:lnTo>
                    <a:pt x="1410" y="63"/>
                  </a:lnTo>
                  <a:lnTo>
                    <a:pt x="1390" y="3"/>
                  </a:lnTo>
                  <a:cubicBezTo>
                    <a:pt x="1388" y="1"/>
                    <a:pt x="1386" y="1"/>
                    <a:pt x="138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5951475" y="5122000"/>
              <a:ext cx="111725" cy="40225"/>
            </a:xfrm>
            <a:custGeom>
              <a:avLst/>
              <a:gdLst/>
              <a:ahLst/>
              <a:cxnLst/>
              <a:rect l="l" t="t" r="r" b="b"/>
              <a:pathLst>
                <a:path w="4469" h="1609" extrusionOk="0">
                  <a:moveTo>
                    <a:pt x="4359" y="0"/>
                  </a:moveTo>
                  <a:cubicBezTo>
                    <a:pt x="4200" y="100"/>
                    <a:pt x="4022" y="179"/>
                    <a:pt x="3863" y="278"/>
                  </a:cubicBezTo>
                  <a:cubicBezTo>
                    <a:pt x="3694" y="367"/>
                    <a:pt x="3516" y="447"/>
                    <a:pt x="3346" y="526"/>
                  </a:cubicBezTo>
                  <a:cubicBezTo>
                    <a:pt x="3168" y="616"/>
                    <a:pt x="2989" y="685"/>
                    <a:pt x="2810" y="755"/>
                  </a:cubicBezTo>
                  <a:lnTo>
                    <a:pt x="2532" y="854"/>
                  </a:lnTo>
                  <a:lnTo>
                    <a:pt x="2264" y="943"/>
                  </a:lnTo>
                  <a:lnTo>
                    <a:pt x="1986" y="1033"/>
                  </a:lnTo>
                  <a:lnTo>
                    <a:pt x="1698" y="1102"/>
                  </a:lnTo>
                  <a:cubicBezTo>
                    <a:pt x="1510" y="1142"/>
                    <a:pt x="1321" y="1192"/>
                    <a:pt x="1133" y="1221"/>
                  </a:cubicBezTo>
                  <a:cubicBezTo>
                    <a:pt x="944" y="1251"/>
                    <a:pt x="755" y="1291"/>
                    <a:pt x="566" y="1301"/>
                  </a:cubicBezTo>
                  <a:lnTo>
                    <a:pt x="279" y="1331"/>
                  </a:lnTo>
                  <a:lnTo>
                    <a:pt x="129" y="1360"/>
                  </a:lnTo>
                  <a:lnTo>
                    <a:pt x="1" y="1371"/>
                  </a:lnTo>
                  <a:lnTo>
                    <a:pt x="30" y="1609"/>
                  </a:lnTo>
                  <a:cubicBezTo>
                    <a:pt x="30" y="1609"/>
                    <a:pt x="60" y="1599"/>
                    <a:pt x="100" y="1589"/>
                  </a:cubicBezTo>
                  <a:cubicBezTo>
                    <a:pt x="140" y="1589"/>
                    <a:pt x="179" y="1579"/>
                    <a:pt x="179" y="1579"/>
                  </a:cubicBezTo>
                  <a:cubicBezTo>
                    <a:pt x="219" y="1559"/>
                    <a:pt x="259" y="1549"/>
                    <a:pt x="308" y="1539"/>
                  </a:cubicBezTo>
                  <a:lnTo>
                    <a:pt x="596" y="1479"/>
                  </a:lnTo>
                  <a:cubicBezTo>
                    <a:pt x="785" y="1450"/>
                    <a:pt x="974" y="1390"/>
                    <a:pt x="1162" y="1351"/>
                  </a:cubicBezTo>
                  <a:cubicBezTo>
                    <a:pt x="1351" y="1311"/>
                    <a:pt x="1539" y="1251"/>
                    <a:pt x="1728" y="1201"/>
                  </a:cubicBezTo>
                  <a:lnTo>
                    <a:pt x="2006" y="1122"/>
                  </a:lnTo>
                  <a:lnTo>
                    <a:pt x="2294" y="1033"/>
                  </a:lnTo>
                  <a:lnTo>
                    <a:pt x="2572" y="954"/>
                  </a:lnTo>
                  <a:lnTo>
                    <a:pt x="2840" y="854"/>
                  </a:lnTo>
                  <a:cubicBezTo>
                    <a:pt x="3029" y="784"/>
                    <a:pt x="3218" y="725"/>
                    <a:pt x="3396" y="656"/>
                  </a:cubicBezTo>
                  <a:cubicBezTo>
                    <a:pt x="3575" y="586"/>
                    <a:pt x="3763" y="517"/>
                    <a:pt x="3933" y="437"/>
                  </a:cubicBezTo>
                  <a:cubicBezTo>
                    <a:pt x="4111" y="358"/>
                    <a:pt x="4300" y="288"/>
                    <a:pt x="4469" y="199"/>
                  </a:cubicBezTo>
                  <a:lnTo>
                    <a:pt x="43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5948750" y="5102625"/>
              <a:ext cx="104025" cy="37775"/>
            </a:xfrm>
            <a:custGeom>
              <a:avLst/>
              <a:gdLst/>
              <a:ahLst/>
              <a:cxnLst/>
              <a:rect l="l" t="t" r="r" b="b"/>
              <a:pathLst>
                <a:path w="4161" h="1511" extrusionOk="0">
                  <a:moveTo>
                    <a:pt x="4051" y="1"/>
                  </a:moveTo>
                  <a:cubicBezTo>
                    <a:pt x="3903" y="90"/>
                    <a:pt x="3744" y="169"/>
                    <a:pt x="3585" y="259"/>
                  </a:cubicBezTo>
                  <a:cubicBezTo>
                    <a:pt x="3435" y="348"/>
                    <a:pt x="3267" y="418"/>
                    <a:pt x="3108" y="497"/>
                  </a:cubicBezTo>
                  <a:cubicBezTo>
                    <a:pt x="2949" y="577"/>
                    <a:pt x="2780" y="636"/>
                    <a:pt x="2612" y="705"/>
                  </a:cubicBezTo>
                  <a:lnTo>
                    <a:pt x="2363" y="795"/>
                  </a:lnTo>
                  <a:lnTo>
                    <a:pt x="2105" y="875"/>
                  </a:lnTo>
                  <a:lnTo>
                    <a:pt x="1847" y="954"/>
                  </a:lnTo>
                  <a:lnTo>
                    <a:pt x="1579" y="1023"/>
                  </a:lnTo>
                  <a:cubicBezTo>
                    <a:pt x="1410" y="1063"/>
                    <a:pt x="1231" y="1103"/>
                    <a:pt x="1053" y="1133"/>
                  </a:cubicBezTo>
                  <a:cubicBezTo>
                    <a:pt x="884" y="1162"/>
                    <a:pt x="705" y="1192"/>
                    <a:pt x="527" y="1212"/>
                  </a:cubicBezTo>
                  <a:lnTo>
                    <a:pt x="258" y="1232"/>
                  </a:lnTo>
                  <a:cubicBezTo>
                    <a:pt x="218" y="1242"/>
                    <a:pt x="169" y="1252"/>
                    <a:pt x="130" y="1262"/>
                  </a:cubicBezTo>
                  <a:lnTo>
                    <a:pt x="0" y="1272"/>
                  </a:lnTo>
                  <a:lnTo>
                    <a:pt x="30" y="1510"/>
                  </a:lnTo>
                  <a:cubicBezTo>
                    <a:pt x="30" y="1510"/>
                    <a:pt x="60" y="1500"/>
                    <a:pt x="99" y="1490"/>
                  </a:cubicBezTo>
                  <a:cubicBezTo>
                    <a:pt x="130" y="1490"/>
                    <a:pt x="169" y="1480"/>
                    <a:pt x="169" y="1480"/>
                  </a:cubicBezTo>
                  <a:cubicBezTo>
                    <a:pt x="209" y="1460"/>
                    <a:pt x="249" y="1451"/>
                    <a:pt x="298" y="1440"/>
                  </a:cubicBezTo>
                  <a:lnTo>
                    <a:pt x="556" y="1381"/>
                  </a:lnTo>
                  <a:cubicBezTo>
                    <a:pt x="735" y="1351"/>
                    <a:pt x="914" y="1301"/>
                    <a:pt x="1083" y="1262"/>
                  </a:cubicBezTo>
                  <a:cubicBezTo>
                    <a:pt x="1261" y="1222"/>
                    <a:pt x="1440" y="1173"/>
                    <a:pt x="1609" y="1122"/>
                  </a:cubicBezTo>
                  <a:lnTo>
                    <a:pt x="1877" y="1053"/>
                  </a:lnTo>
                  <a:lnTo>
                    <a:pt x="2135" y="974"/>
                  </a:lnTo>
                  <a:lnTo>
                    <a:pt x="2393" y="895"/>
                  </a:lnTo>
                  <a:lnTo>
                    <a:pt x="2651" y="805"/>
                  </a:lnTo>
                  <a:cubicBezTo>
                    <a:pt x="2820" y="745"/>
                    <a:pt x="2989" y="686"/>
                    <a:pt x="3157" y="617"/>
                  </a:cubicBezTo>
                  <a:cubicBezTo>
                    <a:pt x="3327" y="547"/>
                    <a:pt x="3505" y="497"/>
                    <a:pt x="3664" y="418"/>
                  </a:cubicBezTo>
                  <a:cubicBezTo>
                    <a:pt x="3833" y="338"/>
                    <a:pt x="4002" y="279"/>
                    <a:pt x="4161" y="199"/>
                  </a:cubicBezTo>
                  <a:lnTo>
                    <a:pt x="40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6037850" y="5281100"/>
              <a:ext cx="32550" cy="14675"/>
            </a:xfrm>
            <a:custGeom>
              <a:avLst/>
              <a:gdLst/>
              <a:ahLst/>
              <a:cxnLst/>
              <a:rect l="l" t="t" r="r" b="b"/>
              <a:pathLst>
                <a:path w="1302" h="587" extrusionOk="0">
                  <a:moveTo>
                    <a:pt x="1133" y="1"/>
                  </a:moveTo>
                  <a:cubicBezTo>
                    <a:pt x="1093" y="11"/>
                    <a:pt x="1083" y="51"/>
                    <a:pt x="1043" y="80"/>
                  </a:cubicBezTo>
                  <a:cubicBezTo>
                    <a:pt x="1003" y="100"/>
                    <a:pt x="954" y="120"/>
                    <a:pt x="914" y="150"/>
                  </a:cubicBezTo>
                  <a:cubicBezTo>
                    <a:pt x="815" y="190"/>
                    <a:pt x="716" y="229"/>
                    <a:pt x="617" y="259"/>
                  </a:cubicBezTo>
                  <a:cubicBezTo>
                    <a:pt x="507" y="298"/>
                    <a:pt x="418" y="329"/>
                    <a:pt x="308" y="348"/>
                  </a:cubicBezTo>
                  <a:cubicBezTo>
                    <a:pt x="259" y="348"/>
                    <a:pt x="219" y="358"/>
                    <a:pt x="169" y="358"/>
                  </a:cubicBezTo>
                  <a:cubicBezTo>
                    <a:pt x="120" y="358"/>
                    <a:pt x="80" y="338"/>
                    <a:pt x="50" y="338"/>
                  </a:cubicBezTo>
                  <a:lnTo>
                    <a:pt x="1" y="587"/>
                  </a:lnTo>
                  <a:cubicBezTo>
                    <a:pt x="70" y="576"/>
                    <a:pt x="130" y="557"/>
                    <a:pt x="189" y="547"/>
                  </a:cubicBezTo>
                  <a:lnTo>
                    <a:pt x="348" y="477"/>
                  </a:lnTo>
                  <a:cubicBezTo>
                    <a:pt x="447" y="437"/>
                    <a:pt x="547" y="388"/>
                    <a:pt x="646" y="358"/>
                  </a:cubicBezTo>
                  <a:cubicBezTo>
                    <a:pt x="745" y="329"/>
                    <a:pt x="855" y="298"/>
                    <a:pt x="954" y="279"/>
                  </a:cubicBezTo>
                  <a:cubicBezTo>
                    <a:pt x="1014" y="269"/>
                    <a:pt x="1063" y="259"/>
                    <a:pt x="1123" y="239"/>
                  </a:cubicBezTo>
                  <a:cubicBezTo>
                    <a:pt x="1173" y="219"/>
                    <a:pt x="1252" y="199"/>
                    <a:pt x="1301" y="159"/>
                  </a:cubicBezTo>
                  <a:lnTo>
                    <a:pt x="113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5996150" y="5154775"/>
              <a:ext cx="35275" cy="49650"/>
            </a:xfrm>
            <a:custGeom>
              <a:avLst/>
              <a:gdLst/>
              <a:ahLst/>
              <a:cxnLst/>
              <a:rect l="l" t="t" r="r" b="b"/>
              <a:pathLst>
                <a:path w="1411" h="1986" extrusionOk="0">
                  <a:moveTo>
                    <a:pt x="1193" y="296"/>
                  </a:moveTo>
                  <a:cubicBezTo>
                    <a:pt x="1198" y="421"/>
                    <a:pt x="1202" y="548"/>
                    <a:pt x="1202" y="675"/>
                  </a:cubicBezTo>
                  <a:lnTo>
                    <a:pt x="1202" y="983"/>
                  </a:lnTo>
                  <a:lnTo>
                    <a:pt x="1182" y="1300"/>
                  </a:lnTo>
                  <a:lnTo>
                    <a:pt x="1142" y="1609"/>
                  </a:lnTo>
                  <a:lnTo>
                    <a:pt x="1133" y="1717"/>
                  </a:lnTo>
                  <a:lnTo>
                    <a:pt x="1133" y="1767"/>
                  </a:lnTo>
                  <a:lnTo>
                    <a:pt x="1133" y="1787"/>
                  </a:lnTo>
                  <a:lnTo>
                    <a:pt x="1113" y="1777"/>
                  </a:lnTo>
                  <a:cubicBezTo>
                    <a:pt x="1083" y="1757"/>
                    <a:pt x="1063" y="1737"/>
                    <a:pt x="1043" y="1717"/>
                  </a:cubicBezTo>
                  <a:lnTo>
                    <a:pt x="1003" y="1678"/>
                  </a:lnTo>
                  <a:cubicBezTo>
                    <a:pt x="983" y="1658"/>
                    <a:pt x="964" y="1638"/>
                    <a:pt x="954" y="1618"/>
                  </a:cubicBezTo>
                  <a:cubicBezTo>
                    <a:pt x="884" y="1539"/>
                    <a:pt x="825" y="1450"/>
                    <a:pt x="765" y="1360"/>
                  </a:cubicBezTo>
                  <a:cubicBezTo>
                    <a:pt x="636" y="1192"/>
                    <a:pt x="497" y="1042"/>
                    <a:pt x="368" y="874"/>
                  </a:cubicBezTo>
                  <a:lnTo>
                    <a:pt x="209" y="665"/>
                  </a:lnTo>
                  <a:cubicBezTo>
                    <a:pt x="209" y="655"/>
                    <a:pt x="189" y="645"/>
                    <a:pt x="199" y="635"/>
                  </a:cubicBezTo>
                  <a:lnTo>
                    <a:pt x="229" y="625"/>
                  </a:lnTo>
                  <a:lnTo>
                    <a:pt x="328" y="605"/>
                  </a:lnTo>
                  <a:cubicBezTo>
                    <a:pt x="619" y="517"/>
                    <a:pt x="916" y="428"/>
                    <a:pt x="1193" y="296"/>
                  </a:cubicBezTo>
                  <a:close/>
                  <a:moveTo>
                    <a:pt x="1272" y="0"/>
                  </a:moveTo>
                  <a:cubicBezTo>
                    <a:pt x="1242" y="21"/>
                    <a:pt x="1213" y="40"/>
                    <a:pt x="1183" y="60"/>
                  </a:cubicBezTo>
                  <a:lnTo>
                    <a:pt x="1183" y="60"/>
                  </a:lnTo>
                  <a:lnTo>
                    <a:pt x="1182" y="60"/>
                  </a:lnTo>
                  <a:lnTo>
                    <a:pt x="1182" y="60"/>
                  </a:lnTo>
                  <a:cubicBezTo>
                    <a:pt x="1182" y="60"/>
                    <a:pt x="1182" y="60"/>
                    <a:pt x="1182" y="60"/>
                  </a:cubicBezTo>
                  <a:lnTo>
                    <a:pt x="1182" y="60"/>
                  </a:lnTo>
                  <a:cubicBezTo>
                    <a:pt x="907" y="236"/>
                    <a:pt x="602" y="360"/>
                    <a:pt x="288" y="477"/>
                  </a:cubicBezTo>
                  <a:lnTo>
                    <a:pt x="110" y="536"/>
                  </a:lnTo>
                  <a:lnTo>
                    <a:pt x="10" y="566"/>
                  </a:lnTo>
                  <a:lnTo>
                    <a:pt x="1" y="566"/>
                  </a:lnTo>
                  <a:lnTo>
                    <a:pt x="1" y="576"/>
                  </a:lnTo>
                  <a:lnTo>
                    <a:pt x="21" y="605"/>
                  </a:lnTo>
                  <a:lnTo>
                    <a:pt x="60" y="645"/>
                  </a:lnTo>
                  <a:lnTo>
                    <a:pt x="288" y="933"/>
                  </a:lnTo>
                  <a:cubicBezTo>
                    <a:pt x="418" y="1102"/>
                    <a:pt x="566" y="1261"/>
                    <a:pt x="686" y="1419"/>
                  </a:cubicBezTo>
                  <a:cubicBezTo>
                    <a:pt x="745" y="1509"/>
                    <a:pt x="805" y="1598"/>
                    <a:pt x="875" y="1678"/>
                  </a:cubicBezTo>
                  <a:cubicBezTo>
                    <a:pt x="895" y="1697"/>
                    <a:pt x="904" y="1728"/>
                    <a:pt x="924" y="1748"/>
                  </a:cubicBezTo>
                  <a:lnTo>
                    <a:pt x="983" y="1817"/>
                  </a:lnTo>
                  <a:cubicBezTo>
                    <a:pt x="1043" y="1867"/>
                    <a:pt x="1093" y="1916"/>
                    <a:pt x="1162" y="1956"/>
                  </a:cubicBezTo>
                  <a:lnTo>
                    <a:pt x="1202" y="1986"/>
                  </a:lnTo>
                  <a:cubicBezTo>
                    <a:pt x="1212" y="1966"/>
                    <a:pt x="1212" y="1946"/>
                    <a:pt x="1212" y="1936"/>
                  </a:cubicBezTo>
                  <a:lnTo>
                    <a:pt x="1232" y="1827"/>
                  </a:lnTo>
                  <a:lnTo>
                    <a:pt x="1261" y="1628"/>
                  </a:lnTo>
                  <a:lnTo>
                    <a:pt x="1312" y="1320"/>
                  </a:lnTo>
                  <a:lnTo>
                    <a:pt x="1331" y="1161"/>
                  </a:lnTo>
                  <a:lnTo>
                    <a:pt x="1351" y="1002"/>
                  </a:lnTo>
                  <a:lnTo>
                    <a:pt x="1371" y="695"/>
                  </a:lnTo>
                  <a:cubicBezTo>
                    <a:pt x="1391" y="477"/>
                    <a:pt x="1400" y="268"/>
                    <a:pt x="1411" y="69"/>
                  </a:cubicBezTo>
                  <a:lnTo>
                    <a:pt x="1307" y="65"/>
                  </a:lnTo>
                  <a:lnTo>
                    <a:pt x="1307" y="65"/>
                  </a:lnTo>
                  <a:lnTo>
                    <a:pt x="127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5896375" y="5215575"/>
              <a:ext cx="62825" cy="95600"/>
            </a:xfrm>
            <a:custGeom>
              <a:avLst/>
              <a:gdLst/>
              <a:ahLst/>
              <a:cxnLst/>
              <a:rect l="l" t="t" r="r" b="b"/>
              <a:pathLst>
                <a:path w="2513" h="3824" extrusionOk="0">
                  <a:moveTo>
                    <a:pt x="2492" y="0"/>
                  </a:moveTo>
                  <a:cubicBezTo>
                    <a:pt x="2294" y="40"/>
                    <a:pt x="2086" y="70"/>
                    <a:pt x="1887" y="110"/>
                  </a:cubicBezTo>
                  <a:cubicBezTo>
                    <a:pt x="1678" y="130"/>
                    <a:pt x="1479" y="159"/>
                    <a:pt x="1271" y="179"/>
                  </a:cubicBezTo>
                  <a:lnTo>
                    <a:pt x="1162" y="199"/>
                  </a:lnTo>
                  <a:cubicBezTo>
                    <a:pt x="1152" y="199"/>
                    <a:pt x="1140" y="197"/>
                    <a:pt x="1129" y="197"/>
                  </a:cubicBezTo>
                  <a:cubicBezTo>
                    <a:pt x="1118" y="197"/>
                    <a:pt x="1107" y="199"/>
                    <a:pt x="1102" y="209"/>
                  </a:cubicBezTo>
                  <a:lnTo>
                    <a:pt x="1102" y="269"/>
                  </a:lnTo>
                  <a:lnTo>
                    <a:pt x="1082" y="447"/>
                  </a:lnTo>
                  <a:lnTo>
                    <a:pt x="1043" y="755"/>
                  </a:lnTo>
                  <a:lnTo>
                    <a:pt x="1003" y="1073"/>
                  </a:lnTo>
                  <a:cubicBezTo>
                    <a:pt x="983" y="1172"/>
                    <a:pt x="954" y="1271"/>
                    <a:pt x="934" y="1370"/>
                  </a:cubicBezTo>
                  <a:lnTo>
                    <a:pt x="765" y="1986"/>
                  </a:lnTo>
                  <a:cubicBezTo>
                    <a:pt x="705" y="2185"/>
                    <a:pt x="626" y="2383"/>
                    <a:pt x="546" y="2582"/>
                  </a:cubicBezTo>
                  <a:cubicBezTo>
                    <a:pt x="477" y="2780"/>
                    <a:pt x="387" y="2969"/>
                    <a:pt x="288" y="3168"/>
                  </a:cubicBezTo>
                  <a:cubicBezTo>
                    <a:pt x="199" y="3356"/>
                    <a:pt x="100" y="3545"/>
                    <a:pt x="0" y="3724"/>
                  </a:cubicBezTo>
                  <a:lnTo>
                    <a:pt x="268" y="3823"/>
                  </a:lnTo>
                  <a:cubicBezTo>
                    <a:pt x="407" y="3416"/>
                    <a:pt x="566" y="3029"/>
                    <a:pt x="695" y="2622"/>
                  </a:cubicBezTo>
                  <a:cubicBezTo>
                    <a:pt x="755" y="2413"/>
                    <a:pt x="815" y="2215"/>
                    <a:pt x="884" y="2016"/>
                  </a:cubicBezTo>
                  <a:lnTo>
                    <a:pt x="1033" y="1401"/>
                  </a:lnTo>
                  <a:cubicBezTo>
                    <a:pt x="1053" y="1291"/>
                    <a:pt x="1082" y="1192"/>
                    <a:pt x="1102" y="1092"/>
                  </a:cubicBezTo>
                  <a:lnTo>
                    <a:pt x="1152" y="775"/>
                  </a:lnTo>
                  <a:lnTo>
                    <a:pt x="1192" y="457"/>
                  </a:lnTo>
                  <a:lnTo>
                    <a:pt x="1212" y="338"/>
                  </a:lnTo>
                  <a:lnTo>
                    <a:pt x="1212" y="318"/>
                  </a:lnTo>
                  <a:lnTo>
                    <a:pt x="1281" y="318"/>
                  </a:lnTo>
                  <a:cubicBezTo>
                    <a:pt x="1490" y="308"/>
                    <a:pt x="1688" y="298"/>
                    <a:pt x="1896" y="289"/>
                  </a:cubicBezTo>
                  <a:cubicBezTo>
                    <a:pt x="2105" y="269"/>
                    <a:pt x="2313" y="249"/>
                    <a:pt x="2512" y="229"/>
                  </a:cubicBezTo>
                  <a:lnTo>
                    <a:pt x="249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5821150" y="5207125"/>
              <a:ext cx="51650" cy="101575"/>
            </a:xfrm>
            <a:custGeom>
              <a:avLst/>
              <a:gdLst/>
              <a:ahLst/>
              <a:cxnLst/>
              <a:rect l="l" t="t" r="r" b="b"/>
              <a:pathLst>
                <a:path w="2066" h="4063" extrusionOk="0">
                  <a:moveTo>
                    <a:pt x="51" y="1"/>
                  </a:moveTo>
                  <a:lnTo>
                    <a:pt x="0" y="219"/>
                  </a:lnTo>
                  <a:cubicBezTo>
                    <a:pt x="199" y="269"/>
                    <a:pt x="398" y="318"/>
                    <a:pt x="607" y="349"/>
                  </a:cubicBezTo>
                  <a:cubicBezTo>
                    <a:pt x="805" y="388"/>
                    <a:pt x="1013" y="438"/>
                    <a:pt x="1222" y="457"/>
                  </a:cubicBezTo>
                  <a:lnTo>
                    <a:pt x="1262" y="468"/>
                  </a:lnTo>
                  <a:lnTo>
                    <a:pt x="1282" y="468"/>
                  </a:lnTo>
                  <a:lnTo>
                    <a:pt x="1282" y="488"/>
                  </a:lnTo>
                  <a:lnTo>
                    <a:pt x="1282" y="616"/>
                  </a:lnTo>
                  <a:lnTo>
                    <a:pt x="1291" y="934"/>
                  </a:lnTo>
                  <a:lnTo>
                    <a:pt x="1291" y="1252"/>
                  </a:lnTo>
                  <a:cubicBezTo>
                    <a:pt x="1302" y="1351"/>
                    <a:pt x="1321" y="1461"/>
                    <a:pt x="1331" y="1560"/>
                  </a:cubicBezTo>
                  <a:lnTo>
                    <a:pt x="1401" y="2195"/>
                  </a:lnTo>
                  <a:cubicBezTo>
                    <a:pt x="1441" y="2403"/>
                    <a:pt x="1480" y="2612"/>
                    <a:pt x="1510" y="2821"/>
                  </a:cubicBezTo>
                  <a:cubicBezTo>
                    <a:pt x="1589" y="3248"/>
                    <a:pt x="1699" y="3645"/>
                    <a:pt x="1788" y="4062"/>
                  </a:cubicBezTo>
                  <a:lnTo>
                    <a:pt x="2066" y="4012"/>
                  </a:lnTo>
                  <a:cubicBezTo>
                    <a:pt x="1917" y="3615"/>
                    <a:pt x="1758" y="3208"/>
                    <a:pt x="1659" y="2801"/>
                  </a:cubicBezTo>
                  <a:cubicBezTo>
                    <a:pt x="1609" y="2602"/>
                    <a:pt x="1560" y="2394"/>
                    <a:pt x="1510" y="2185"/>
                  </a:cubicBezTo>
                  <a:lnTo>
                    <a:pt x="1430" y="1560"/>
                  </a:lnTo>
                  <a:cubicBezTo>
                    <a:pt x="1421" y="1450"/>
                    <a:pt x="1401" y="1351"/>
                    <a:pt x="1401" y="1242"/>
                  </a:cubicBezTo>
                  <a:lnTo>
                    <a:pt x="1401" y="934"/>
                  </a:lnTo>
                  <a:lnTo>
                    <a:pt x="1401" y="616"/>
                  </a:lnTo>
                  <a:lnTo>
                    <a:pt x="1401" y="438"/>
                  </a:lnTo>
                  <a:lnTo>
                    <a:pt x="1401" y="368"/>
                  </a:lnTo>
                  <a:cubicBezTo>
                    <a:pt x="1391" y="358"/>
                    <a:pt x="1371" y="358"/>
                    <a:pt x="1351" y="358"/>
                  </a:cubicBezTo>
                  <a:lnTo>
                    <a:pt x="1242" y="329"/>
                  </a:lnTo>
                  <a:cubicBezTo>
                    <a:pt x="1033" y="289"/>
                    <a:pt x="835" y="229"/>
                    <a:pt x="636" y="179"/>
                  </a:cubicBezTo>
                  <a:cubicBezTo>
                    <a:pt x="437" y="130"/>
                    <a:pt x="249" y="60"/>
                    <a:pt x="5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5835550" y="5149050"/>
              <a:ext cx="116700" cy="13925"/>
            </a:xfrm>
            <a:custGeom>
              <a:avLst/>
              <a:gdLst/>
              <a:ahLst/>
              <a:cxnLst/>
              <a:rect l="l" t="t" r="r" b="b"/>
              <a:pathLst>
                <a:path w="4668" h="557" extrusionOk="0">
                  <a:moveTo>
                    <a:pt x="60" y="0"/>
                  </a:moveTo>
                  <a:lnTo>
                    <a:pt x="0" y="239"/>
                  </a:lnTo>
                  <a:lnTo>
                    <a:pt x="159" y="258"/>
                  </a:lnTo>
                  <a:cubicBezTo>
                    <a:pt x="199" y="258"/>
                    <a:pt x="249" y="269"/>
                    <a:pt x="298" y="278"/>
                  </a:cubicBezTo>
                  <a:lnTo>
                    <a:pt x="437" y="298"/>
                  </a:lnTo>
                  <a:lnTo>
                    <a:pt x="576" y="318"/>
                  </a:lnTo>
                  <a:cubicBezTo>
                    <a:pt x="775" y="348"/>
                    <a:pt x="964" y="388"/>
                    <a:pt x="1152" y="397"/>
                  </a:cubicBezTo>
                  <a:cubicBezTo>
                    <a:pt x="1540" y="457"/>
                    <a:pt x="1927" y="487"/>
                    <a:pt x="2324" y="517"/>
                  </a:cubicBezTo>
                  <a:cubicBezTo>
                    <a:pt x="2513" y="527"/>
                    <a:pt x="2711" y="536"/>
                    <a:pt x="2910" y="547"/>
                  </a:cubicBezTo>
                  <a:cubicBezTo>
                    <a:pt x="3109" y="547"/>
                    <a:pt x="3297" y="556"/>
                    <a:pt x="3495" y="556"/>
                  </a:cubicBezTo>
                  <a:lnTo>
                    <a:pt x="4082" y="556"/>
                  </a:lnTo>
                  <a:cubicBezTo>
                    <a:pt x="4280" y="547"/>
                    <a:pt x="4468" y="527"/>
                    <a:pt x="4667" y="517"/>
                  </a:cubicBezTo>
                  <a:lnTo>
                    <a:pt x="4638" y="298"/>
                  </a:lnTo>
                  <a:cubicBezTo>
                    <a:pt x="4449" y="318"/>
                    <a:pt x="4260" y="358"/>
                    <a:pt x="4071" y="378"/>
                  </a:cubicBezTo>
                  <a:cubicBezTo>
                    <a:pt x="3873" y="388"/>
                    <a:pt x="3684" y="408"/>
                    <a:pt x="3495" y="428"/>
                  </a:cubicBezTo>
                  <a:cubicBezTo>
                    <a:pt x="3297" y="428"/>
                    <a:pt x="3109" y="437"/>
                    <a:pt x="2910" y="437"/>
                  </a:cubicBezTo>
                  <a:cubicBezTo>
                    <a:pt x="2711" y="437"/>
                    <a:pt x="2522" y="428"/>
                    <a:pt x="2324" y="417"/>
                  </a:cubicBezTo>
                  <a:cubicBezTo>
                    <a:pt x="1937" y="388"/>
                    <a:pt x="1549" y="348"/>
                    <a:pt x="1172" y="269"/>
                  </a:cubicBezTo>
                  <a:cubicBezTo>
                    <a:pt x="984" y="239"/>
                    <a:pt x="805" y="189"/>
                    <a:pt x="616" y="139"/>
                  </a:cubicBezTo>
                  <a:cubicBezTo>
                    <a:pt x="616" y="139"/>
                    <a:pt x="547" y="130"/>
                    <a:pt x="477" y="110"/>
                  </a:cubicBezTo>
                  <a:lnTo>
                    <a:pt x="338" y="70"/>
                  </a:lnTo>
                  <a:lnTo>
                    <a:pt x="189" y="4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5841000" y="5127700"/>
              <a:ext cx="108525" cy="13425"/>
            </a:xfrm>
            <a:custGeom>
              <a:avLst/>
              <a:gdLst/>
              <a:ahLst/>
              <a:cxnLst/>
              <a:rect l="l" t="t" r="r" b="b"/>
              <a:pathLst>
                <a:path w="4341" h="537" extrusionOk="0">
                  <a:moveTo>
                    <a:pt x="60" y="0"/>
                  </a:moveTo>
                  <a:lnTo>
                    <a:pt x="1" y="239"/>
                  </a:lnTo>
                  <a:lnTo>
                    <a:pt x="140" y="249"/>
                  </a:lnTo>
                  <a:cubicBezTo>
                    <a:pt x="190" y="259"/>
                    <a:pt x="230" y="259"/>
                    <a:pt x="269" y="269"/>
                  </a:cubicBezTo>
                  <a:lnTo>
                    <a:pt x="408" y="289"/>
                  </a:lnTo>
                  <a:cubicBezTo>
                    <a:pt x="468" y="298"/>
                    <a:pt x="537" y="309"/>
                    <a:pt x="537" y="309"/>
                  </a:cubicBezTo>
                  <a:cubicBezTo>
                    <a:pt x="716" y="338"/>
                    <a:pt x="894" y="368"/>
                    <a:pt x="1073" y="388"/>
                  </a:cubicBezTo>
                  <a:cubicBezTo>
                    <a:pt x="1431" y="437"/>
                    <a:pt x="1798" y="467"/>
                    <a:pt x="2156" y="487"/>
                  </a:cubicBezTo>
                  <a:cubicBezTo>
                    <a:pt x="2344" y="497"/>
                    <a:pt x="2523" y="517"/>
                    <a:pt x="2702" y="517"/>
                  </a:cubicBezTo>
                  <a:cubicBezTo>
                    <a:pt x="2891" y="517"/>
                    <a:pt x="3069" y="527"/>
                    <a:pt x="3248" y="537"/>
                  </a:cubicBezTo>
                  <a:cubicBezTo>
                    <a:pt x="3436" y="527"/>
                    <a:pt x="3615" y="527"/>
                    <a:pt x="3794" y="527"/>
                  </a:cubicBezTo>
                  <a:cubicBezTo>
                    <a:pt x="3983" y="527"/>
                    <a:pt x="4161" y="507"/>
                    <a:pt x="4340" y="497"/>
                  </a:cubicBezTo>
                  <a:lnTo>
                    <a:pt x="4310" y="278"/>
                  </a:lnTo>
                  <a:cubicBezTo>
                    <a:pt x="4131" y="298"/>
                    <a:pt x="3963" y="328"/>
                    <a:pt x="3784" y="348"/>
                  </a:cubicBezTo>
                  <a:cubicBezTo>
                    <a:pt x="3605" y="368"/>
                    <a:pt x="3427" y="388"/>
                    <a:pt x="3248" y="398"/>
                  </a:cubicBezTo>
                  <a:lnTo>
                    <a:pt x="2702" y="417"/>
                  </a:lnTo>
                  <a:cubicBezTo>
                    <a:pt x="2523" y="417"/>
                    <a:pt x="2344" y="398"/>
                    <a:pt x="2165" y="398"/>
                  </a:cubicBezTo>
                  <a:cubicBezTo>
                    <a:pt x="1808" y="368"/>
                    <a:pt x="1441" y="328"/>
                    <a:pt x="1093" y="249"/>
                  </a:cubicBezTo>
                  <a:cubicBezTo>
                    <a:pt x="914" y="229"/>
                    <a:pt x="746" y="179"/>
                    <a:pt x="577" y="139"/>
                  </a:cubicBezTo>
                  <a:cubicBezTo>
                    <a:pt x="577" y="139"/>
                    <a:pt x="508" y="119"/>
                    <a:pt x="448" y="100"/>
                  </a:cubicBezTo>
                  <a:cubicBezTo>
                    <a:pt x="378" y="90"/>
                    <a:pt x="319" y="70"/>
                    <a:pt x="319" y="70"/>
                  </a:cubicBezTo>
                  <a:cubicBezTo>
                    <a:pt x="269" y="50"/>
                    <a:pt x="230" y="40"/>
                    <a:pt x="180" y="31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5867575" y="5304925"/>
              <a:ext cx="34275" cy="7600"/>
            </a:xfrm>
            <a:custGeom>
              <a:avLst/>
              <a:gdLst/>
              <a:ahLst/>
              <a:cxnLst/>
              <a:rect l="l" t="t" r="r" b="b"/>
              <a:pathLst>
                <a:path w="1371" h="304" extrusionOk="0">
                  <a:moveTo>
                    <a:pt x="140" y="1"/>
                  </a:moveTo>
                  <a:lnTo>
                    <a:pt x="1" y="219"/>
                  </a:lnTo>
                  <a:cubicBezTo>
                    <a:pt x="70" y="229"/>
                    <a:pt x="140" y="239"/>
                    <a:pt x="199" y="239"/>
                  </a:cubicBezTo>
                  <a:lnTo>
                    <a:pt x="368" y="249"/>
                  </a:lnTo>
                  <a:cubicBezTo>
                    <a:pt x="477" y="249"/>
                    <a:pt x="586" y="239"/>
                    <a:pt x="685" y="239"/>
                  </a:cubicBezTo>
                  <a:cubicBezTo>
                    <a:pt x="795" y="239"/>
                    <a:pt x="894" y="259"/>
                    <a:pt x="1003" y="269"/>
                  </a:cubicBezTo>
                  <a:cubicBezTo>
                    <a:pt x="1053" y="279"/>
                    <a:pt x="1113" y="289"/>
                    <a:pt x="1172" y="299"/>
                  </a:cubicBezTo>
                  <a:cubicBezTo>
                    <a:pt x="1212" y="299"/>
                    <a:pt x="1256" y="303"/>
                    <a:pt x="1302" y="303"/>
                  </a:cubicBezTo>
                  <a:cubicBezTo>
                    <a:pt x="1324" y="303"/>
                    <a:pt x="1348" y="302"/>
                    <a:pt x="1371" y="299"/>
                  </a:cubicBezTo>
                  <a:lnTo>
                    <a:pt x="1261" y="80"/>
                  </a:lnTo>
                  <a:cubicBezTo>
                    <a:pt x="1256" y="79"/>
                    <a:pt x="1251" y="78"/>
                    <a:pt x="1246" y="78"/>
                  </a:cubicBezTo>
                  <a:cubicBezTo>
                    <a:pt x="1216" y="78"/>
                    <a:pt x="1195" y="101"/>
                    <a:pt x="1152" y="110"/>
                  </a:cubicBezTo>
                  <a:cubicBezTo>
                    <a:pt x="1102" y="120"/>
                    <a:pt x="1053" y="130"/>
                    <a:pt x="1003" y="130"/>
                  </a:cubicBezTo>
                  <a:cubicBezTo>
                    <a:pt x="904" y="140"/>
                    <a:pt x="795" y="140"/>
                    <a:pt x="685" y="140"/>
                  </a:cubicBezTo>
                  <a:cubicBezTo>
                    <a:pt x="586" y="130"/>
                    <a:pt x="477" y="130"/>
                    <a:pt x="378" y="100"/>
                  </a:cubicBezTo>
                  <a:cubicBezTo>
                    <a:pt x="328" y="90"/>
                    <a:pt x="288" y="80"/>
                    <a:pt x="239" y="60"/>
                  </a:cubicBezTo>
                  <a:cubicBezTo>
                    <a:pt x="199" y="40"/>
                    <a:pt x="169" y="21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5874025" y="5175350"/>
              <a:ext cx="37750" cy="45700"/>
            </a:xfrm>
            <a:custGeom>
              <a:avLst/>
              <a:gdLst/>
              <a:ahLst/>
              <a:cxnLst/>
              <a:rect l="l" t="t" r="r" b="b"/>
              <a:pathLst>
                <a:path w="1510" h="1828" extrusionOk="0">
                  <a:moveTo>
                    <a:pt x="169" y="199"/>
                  </a:moveTo>
                  <a:lnTo>
                    <a:pt x="199" y="210"/>
                  </a:lnTo>
                  <a:lnTo>
                    <a:pt x="299" y="219"/>
                  </a:lnTo>
                  <a:lnTo>
                    <a:pt x="577" y="239"/>
                  </a:lnTo>
                  <a:cubicBezTo>
                    <a:pt x="676" y="249"/>
                    <a:pt x="765" y="249"/>
                    <a:pt x="864" y="249"/>
                  </a:cubicBezTo>
                  <a:cubicBezTo>
                    <a:pt x="926" y="249"/>
                    <a:pt x="987" y="250"/>
                    <a:pt x="1048" y="250"/>
                  </a:cubicBezTo>
                  <a:cubicBezTo>
                    <a:pt x="1105" y="250"/>
                    <a:pt x="1162" y="249"/>
                    <a:pt x="1220" y="246"/>
                  </a:cubicBezTo>
                  <a:lnTo>
                    <a:pt x="1220" y="246"/>
                  </a:lnTo>
                  <a:cubicBezTo>
                    <a:pt x="1177" y="364"/>
                    <a:pt x="1135" y="482"/>
                    <a:pt x="1093" y="596"/>
                  </a:cubicBezTo>
                  <a:lnTo>
                    <a:pt x="983" y="885"/>
                  </a:lnTo>
                  <a:lnTo>
                    <a:pt x="844" y="1172"/>
                  </a:lnTo>
                  <a:lnTo>
                    <a:pt x="705" y="1450"/>
                  </a:lnTo>
                  <a:lnTo>
                    <a:pt x="656" y="1550"/>
                  </a:lnTo>
                  <a:lnTo>
                    <a:pt x="636" y="1589"/>
                  </a:lnTo>
                  <a:lnTo>
                    <a:pt x="626" y="1609"/>
                  </a:lnTo>
                  <a:lnTo>
                    <a:pt x="616" y="1600"/>
                  </a:lnTo>
                  <a:cubicBezTo>
                    <a:pt x="597" y="1580"/>
                    <a:pt x="586" y="1550"/>
                    <a:pt x="566" y="1520"/>
                  </a:cubicBezTo>
                  <a:lnTo>
                    <a:pt x="546" y="1461"/>
                  </a:lnTo>
                  <a:cubicBezTo>
                    <a:pt x="537" y="1441"/>
                    <a:pt x="527" y="1421"/>
                    <a:pt x="517" y="1391"/>
                  </a:cubicBezTo>
                  <a:cubicBezTo>
                    <a:pt x="487" y="1292"/>
                    <a:pt x="467" y="1192"/>
                    <a:pt x="438" y="1083"/>
                  </a:cubicBezTo>
                  <a:cubicBezTo>
                    <a:pt x="378" y="874"/>
                    <a:pt x="299" y="686"/>
                    <a:pt x="239" y="477"/>
                  </a:cubicBezTo>
                  <a:lnTo>
                    <a:pt x="169" y="229"/>
                  </a:lnTo>
                  <a:cubicBezTo>
                    <a:pt x="169" y="219"/>
                    <a:pt x="160" y="199"/>
                    <a:pt x="169" y="199"/>
                  </a:cubicBezTo>
                  <a:close/>
                  <a:moveTo>
                    <a:pt x="1400" y="1"/>
                  </a:moveTo>
                  <a:cubicBezTo>
                    <a:pt x="1367" y="8"/>
                    <a:pt x="1334" y="15"/>
                    <a:pt x="1301" y="21"/>
                  </a:cubicBezTo>
                  <a:lnTo>
                    <a:pt x="1301" y="21"/>
                  </a:lnTo>
                  <a:lnTo>
                    <a:pt x="1301" y="21"/>
                  </a:lnTo>
                  <a:cubicBezTo>
                    <a:pt x="1301" y="21"/>
                    <a:pt x="1301" y="21"/>
                    <a:pt x="1301" y="21"/>
                  </a:cubicBezTo>
                  <a:lnTo>
                    <a:pt x="1301" y="21"/>
                  </a:lnTo>
                  <a:cubicBezTo>
                    <a:pt x="1155" y="47"/>
                    <a:pt x="1010" y="62"/>
                    <a:pt x="864" y="71"/>
                  </a:cubicBezTo>
                  <a:cubicBezTo>
                    <a:pt x="775" y="80"/>
                    <a:pt x="676" y="90"/>
                    <a:pt x="586" y="90"/>
                  </a:cubicBezTo>
                  <a:lnTo>
                    <a:pt x="308" y="80"/>
                  </a:lnTo>
                  <a:lnTo>
                    <a:pt x="120" y="71"/>
                  </a:lnTo>
                  <a:lnTo>
                    <a:pt x="10" y="71"/>
                  </a:lnTo>
                  <a:cubicBezTo>
                    <a:pt x="1" y="71"/>
                    <a:pt x="10" y="80"/>
                    <a:pt x="10" y="80"/>
                  </a:cubicBezTo>
                  <a:lnTo>
                    <a:pt x="21" y="110"/>
                  </a:lnTo>
                  <a:lnTo>
                    <a:pt x="40" y="170"/>
                  </a:lnTo>
                  <a:lnTo>
                    <a:pt x="149" y="517"/>
                  </a:lnTo>
                  <a:cubicBezTo>
                    <a:pt x="209" y="716"/>
                    <a:pt x="288" y="914"/>
                    <a:pt x="348" y="1113"/>
                  </a:cubicBezTo>
                  <a:cubicBezTo>
                    <a:pt x="368" y="1212"/>
                    <a:pt x="398" y="1322"/>
                    <a:pt x="427" y="1421"/>
                  </a:cubicBezTo>
                  <a:cubicBezTo>
                    <a:pt x="438" y="1450"/>
                    <a:pt x="438" y="1470"/>
                    <a:pt x="447" y="1500"/>
                  </a:cubicBezTo>
                  <a:lnTo>
                    <a:pt x="487" y="1589"/>
                  </a:lnTo>
                  <a:cubicBezTo>
                    <a:pt x="517" y="1659"/>
                    <a:pt x="546" y="1719"/>
                    <a:pt x="597" y="1778"/>
                  </a:cubicBezTo>
                  <a:lnTo>
                    <a:pt x="626" y="1828"/>
                  </a:lnTo>
                  <a:cubicBezTo>
                    <a:pt x="636" y="1818"/>
                    <a:pt x="646" y="1798"/>
                    <a:pt x="656" y="1778"/>
                  </a:cubicBezTo>
                  <a:lnTo>
                    <a:pt x="705" y="1689"/>
                  </a:lnTo>
                  <a:lnTo>
                    <a:pt x="805" y="1510"/>
                  </a:lnTo>
                  <a:lnTo>
                    <a:pt x="964" y="1232"/>
                  </a:lnTo>
                  <a:lnTo>
                    <a:pt x="1113" y="964"/>
                  </a:lnTo>
                  <a:lnTo>
                    <a:pt x="1252" y="676"/>
                  </a:lnTo>
                  <a:cubicBezTo>
                    <a:pt x="1341" y="488"/>
                    <a:pt x="1420" y="299"/>
                    <a:pt x="1510" y="110"/>
                  </a:cubicBezTo>
                  <a:lnTo>
                    <a:pt x="1410" y="67"/>
                  </a:lnTo>
                  <a:lnTo>
                    <a:pt x="1410" y="67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5730550" y="5199175"/>
              <a:ext cx="91875" cy="76750"/>
            </a:xfrm>
            <a:custGeom>
              <a:avLst/>
              <a:gdLst/>
              <a:ahLst/>
              <a:cxnLst/>
              <a:rect l="l" t="t" r="r" b="b"/>
              <a:pathLst>
                <a:path w="3675" h="3070" extrusionOk="0">
                  <a:moveTo>
                    <a:pt x="2314" y="1"/>
                  </a:moveTo>
                  <a:lnTo>
                    <a:pt x="2284" y="60"/>
                  </a:lnTo>
                  <a:lnTo>
                    <a:pt x="2205" y="230"/>
                  </a:lnTo>
                  <a:lnTo>
                    <a:pt x="2056" y="497"/>
                  </a:lnTo>
                  <a:lnTo>
                    <a:pt x="1907" y="775"/>
                  </a:lnTo>
                  <a:cubicBezTo>
                    <a:pt x="1857" y="865"/>
                    <a:pt x="1788" y="954"/>
                    <a:pt x="1728" y="1034"/>
                  </a:cubicBezTo>
                  <a:lnTo>
                    <a:pt x="1351" y="1550"/>
                  </a:lnTo>
                  <a:cubicBezTo>
                    <a:pt x="1222" y="1709"/>
                    <a:pt x="1073" y="1868"/>
                    <a:pt x="934" y="2026"/>
                  </a:cubicBezTo>
                  <a:cubicBezTo>
                    <a:pt x="646" y="2335"/>
                    <a:pt x="328" y="2613"/>
                    <a:pt x="1" y="2891"/>
                  </a:cubicBezTo>
                  <a:lnTo>
                    <a:pt x="219" y="3069"/>
                  </a:lnTo>
                  <a:cubicBezTo>
                    <a:pt x="497" y="2752"/>
                    <a:pt x="795" y="2443"/>
                    <a:pt x="1053" y="2116"/>
                  </a:cubicBezTo>
                  <a:cubicBezTo>
                    <a:pt x="1182" y="1947"/>
                    <a:pt x="1321" y="1779"/>
                    <a:pt x="1450" y="1609"/>
                  </a:cubicBezTo>
                  <a:lnTo>
                    <a:pt x="1817" y="1093"/>
                  </a:lnTo>
                  <a:cubicBezTo>
                    <a:pt x="1877" y="1004"/>
                    <a:pt x="1937" y="925"/>
                    <a:pt x="1987" y="825"/>
                  </a:cubicBezTo>
                  <a:lnTo>
                    <a:pt x="2145" y="557"/>
                  </a:lnTo>
                  <a:lnTo>
                    <a:pt x="2304" y="279"/>
                  </a:lnTo>
                  <a:lnTo>
                    <a:pt x="2364" y="170"/>
                  </a:lnTo>
                  <a:lnTo>
                    <a:pt x="2373" y="150"/>
                  </a:lnTo>
                  <a:cubicBezTo>
                    <a:pt x="2384" y="150"/>
                    <a:pt x="2384" y="160"/>
                    <a:pt x="2393" y="160"/>
                  </a:cubicBezTo>
                  <a:lnTo>
                    <a:pt x="2433" y="170"/>
                  </a:lnTo>
                  <a:cubicBezTo>
                    <a:pt x="2632" y="250"/>
                    <a:pt x="2830" y="299"/>
                    <a:pt x="3029" y="369"/>
                  </a:cubicBezTo>
                  <a:cubicBezTo>
                    <a:pt x="3227" y="428"/>
                    <a:pt x="3426" y="488"/>
                    <a:pt x="3624" y="537"/>
                  </a:cubicBezTo>
                  <a:lnTo>
                    <a:pt x="3675" y="319"/>
                  </a:lnTo>
                  <a:cubicBezTo>
                    <a:pt x="3476" y="279"/>
                    <a:pt x="3277" y="250"/>
                    <a:pt x="3079" y="200"/>
                  </a:cubicBezTo>
                  <a:cubicBezTo>
                    <a:pt x="2880" y="150"/>
                    <a:pt x="2671" y="111"/>
                    <a:pt x="2473" y="51"/>
                  </a:cubicBezTo>
                  <a:lnTo>
                    <a:pt x="2364" y="11"/>
                  </a:lnTo>
                  <a:cubicBezTo>
                    <a:pt x="2354" y="11"/>
                    <a:pt x="2324" y="1"/>
                    <a:pt x="231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5695300" y="5150025"/>
              <a:ext cx="31550" cy="111500"/>
            </a:xfrm>
            <a:custGeom>
              <a:avLst/>
              <a:gdLst/>
              <a:ahLst/>
              <a:cxnLst/>
              <a:rect l="l" t="t" r="r" b="b"/>
              <a:pathLst>
                <a:path w="1262" h="4460" extrusionOk="0">
                  <a:moveTo>
                    <a:pt x="140" y="1"/>
                  </a:moveTo>
                  <a:lnTo>
                    <a:pt x="1" y="180"/>
                  </a:lnTo>
                  <a:cubicBezTo>
                    <a:pt x="348" y="408"/>
                    <a:pt x="696" y="647"/>
                    <a:pt x="1053" y="845"/>
                  </a:cubicBezTo>
                  <a:lnTo>
                    <a:pt x="1093" y="865"/>
                  </a:lnTo>
                  <a:cubicBezTo>
                    <a:pt x="1093" y="875"/>
                    <a:pt x="1103" y="875"/>
                    <a:pt x="1103" y="875"/>
                  </a:cubicBezTo>
                  <a:lnTo>
                    <a:pt x="1103" y="895"/>
                  </a:lnTo>
                  <a:lnTo>
                    <a:pt x="1053" y="1014"/>
                  </a:lnTo>
                  <a:lnTo>
                    <a:pt x="944" y="1312"/>
                  </a:lnTo>
                  <a:lnTo>
                    <a:pt x="835" y="1609"/>
                  </a:lnTo>
                  <a:cubicBezTo>
                    <a:pt x="805" y="1709"/>
                    <a:pt x="785" y="1818"/>
                    <a:pt x="755" y="1918"/>
                  </a:cubicBezTo>
                  <a:lnTo>
                    <a:pt x="597" y="2533"/>
                  </a:lnTo>
                  <a:lnTo>
                    <a:pt x="477" y="3158"/>
                  </a:lnTo>
                  <a:cubicBezTo>
                    <a:pt x="388" y="3566"/>
                    <a:pt x="338" y="3992"/>
                    <a:pt x="279" y="4409"/>
                  </a:cubicBezTo>
                  <a:cubicBezTo>
                    <a:pt x="279" y="4409"/>
                    <a:pt x="348" y="4429"/>
                    <a:pt x="418" y="4440"/>
                  </a:cubicBezTo>
                  <a:lnTo>
                    <a:pt x="557" y="4460"/>
                  </a:lnTo>
                  <a:cubicBezTo>
                    <a:pt x="557" y="4043"/>
                    <a:pt x="566" y="3606"/>
                    <a:pt x="616" y="3189"/>
                  </a:cubicBezTo>
                  <a:cubicBezTo>
                    <a:pt x="646" y="2980"/>
                    <a:pt x="666" y="2772"/>
                    <a:pt x="705" y="2563"/>
                  </a:cubicBezTo>
                  <a:lnTo>
                    <a:pt x="855" y="1947"/>
                  </a:lnTo>
                  <a:cubicBezTo>
                    <a:pt x="875" y="1848"/>
                    <a:pt x="894" y="1748"/>
                    <a:pt x="934" y="1649"/>
                  </a:cubicBezTo>
                  <a:lnTo>
                    <a:pt x="1053" y="1351"/>
                  </a:lnTo>
                  <a:lnTo>
                    <a:pt x="1162" y="1064"/>
                  </a:lnTo>
                  <a:lnTo>
                    <a:pt x="1232" y="895"/>
                  </a:lnTo>
                  <a:lnTo>
                    <a:pt x="1261" y="835"/>
                  </a:lnTo>
                  <a:cubicBezTo>
                    <a:pt x="1252" y="815"/>
                    <a:pt x="1232" y="806"/>
                    <a:pt x="1212" y="795"/>
                  </a:cubicBezTo>
                  <a:lnTo>
                    <a:pt x="1122" y="736"/>
                  </a:lnTo>
                  <a:cubicBezTo>
                    <a:pt x="775" y="508"/>
                    <a:pt x="458" y="250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5729800" y="5101150"/>
              <a:ext cx="107250" cy="53625"/>
            </a:xfrm>
            <a:custGeom>
              <a:avLst/>
              <a:gdLst/>
              <a:ahLst/>
              <a:cxnLst/>
              <a:rect l="l" t="t" r="r" b="b"/>
              <a:pathLst>
                <a:path w="4290" h="2145" extrusionOk="0">
                  <a:moveTo>
                    <a:pt x="140" y="0"/>
                  </a:moveTo>
                  <a:lnTo>
                    <a:pt x="1" y="199"/>
                  </a:lnTo>
                  <a:cubicBezTo>
                    <a:pt x="1" y="199"/>
                    <a:pt x="31" y="219"/>
                    <a:pt x="70" y="239"/>
                  </a:cubicBezTo>
                  <a:cubicBezTo>
                    <a:pt x="100" y="258"/>
                    <a:pt x="140" y="268"/>
                    <a:pt x="140" y="268"/>
                  </a:cubicBezTo>
                  <a:cubicBezTo>
                    <a:pt x="179" y="288"/>
                    <a:pt x="219" y="308"/>
                    <a:pt x="259" y="338"/>
                  </a:cubicBezTo>
                  <a:lnTo>
                    <a:pt x="507" y="486"/>
                  </a:lnTo>
                  <a:cubicBezTo>
                    <a:pt x="676" y="586"/>
                    <a:pt x="845" y="676"/>
                    <a:pt x="1013" y="775"/>
                  </a:cubicBezTo>
                  <a:cubicBezTo>
                    <a:pt x="1361" y="954"/>
                    <a:pt x="1708" y="1132"/>
                    <a:pt x="2066" y="1301"/>
                  </a:cubicBezTo>
                  <a:cubicBezTo>
                    <a:pt x="2414" y="1460"/>
                    <a:pt x="2771" y="1618"/>
                    <a:pt x="3138" y="1757"/>
                  </a:cubicBezTo>
                  <a:cubicBezTo>
                    <a:pt x="3317" y="1837"/>
                    <a:pt x="3506" y="1896"/>
                    <a:pt x="3685" y="1966"/>
                  </a:cubicBezTo>
                  <a:lnTo>
                    <a:pt x="3963" y="2066"/>
                  </a:lnTo>
                  <a:lnTo>
                    <a:pt x="4241" y="2145"/>
                  </a:lnTo>
                  <a:lnTo>
                    <a:pt x="4290" y="1927"/>
                  </a:lnTo>
                  <a:lnTo>
                    <a:pt x="4012" y="1867"/>
                  </a:lnTo>
                  <a:lnTo>
                    <a:pt x="3734" y="1797"/>
                  </a:lnTo>
                  <a:cubicBezTo>
                    <a:pt x="3555" y="1748"/>
                    <a:pt x="3367" y="1698"/>
                    <a:pt x="3178" y="1638"/>
                  </a:cubicBezTo>
                  <a:cubicBezTo>
                    <a:pt x="2811" y="1519"/>
                    <a:pt x="2453" y="1371"/>
                    <a:pt x="2106" y="1212"/>
                  </a:cubicBezTo>
                  <a:cubicBezTo>
                    <a:pt x="1748" y="1042"/>
                    <a:pt x="1411" y="864"/>
                    <a:pt x="1083" y="656"/>
                  </a:cubicBezTo>
                  <a:cubicBezTo>
                    <a:pt x="924" y="546"/>
                    <a:pt x="755" y="447"/>
                    <a:pt x="607" y="338"/>
                  </a:cubicBezTo>
                  <a:lnTo>
                    <a:pt x="378" y="159"/>
                  </a:lnTo>
                  <a:cubicBezTo>
                    <a:pt x="338" y="129"/>
                    <a:pt x="298" y="109"/>
                    <a:pt x="249" y="80"/>
                  </a:cubicBezTo>
                  <a:cubicBezTo>
                    <a:pt x="249" y="80"/>
                    <a:pt x="219" y="60"/>
                    <a:pt x="199" y="40"/>
                  </a:cubicBezTo>
                  <a:lnTo>
                    <a:pt x="1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5742475" y="5083275"/>
              <a:ext cx="100050" cy="50175"/>
            </a:xfrm>
            <a:custGeom>
              <a:avLst/>
              <a:gdLst/>
              <a:ahLst/>
              <a:cxnLst/>
              <a:rect l="l" t="t" r="r" b="b"/>
              <a:pathLst>
                <a:path w="4002" h="2007" extrusionOk="0">
                  <a:moveTo>
                    <a:pt x="149" y="0"/>
                  </a:moveTo>
                  <a:lnTo>
                    <a:pt x="0" y="199"/>
                  </a:lnTo>
                  <a:cubicBezTo>
                    <a:pt x="0" y="199"/>
                    <a:pt x="40" y="209"/>
                    <a:pt x="69" y="228"/>
                  </a:cubicBezTo>
                  <a:cubicBezTo>
                    <a:pt x="100" y="248"/>
                    <a:pt x="129" y="259"/>
                    <a:pt x="129" y="259"/>
                  </a:cubicBezTo>
                  <a:lnTo>
                    <a:pt x="248" y="318"/>
                  </a:lnTo>
                  <a:lnTo>
                    <a:pt x="477" y="457"/>
                  </a:lnTo>
                  <a:cubicBezTo>
                    <a:pt x="636" y="556"/>
                    <a:pt x="795" y="636"/>
                    <a:pt x="954" y="725"/>
                  </a:cubicBezTo>
                  <a:cubicBezTo>
                    <a:pt x="1271" y="894"/>
                    <a:pt x="1599" y="1062"/>
                    <a:pt x="1927" y="1212"/>
                  </a:cubicBezTo>
                  <a:cubicBezTo>
                    <a:pt x="2254" y="1371"/>
                    <a:pt x="2591" y="1510"/>
                    <a:pt x="2929" y="1649"/>
                  </a:cubicBezTo>
                  <a:cubicBezTo>
                    <a:pt x="3088" y="1718"/>
                    <a:pt x="3257" y="1777"/>
                    <a:pt x="3436" y="1837"/>
                  </a:cubicBezTo>
                  <a:lnTo>
                    <a:pt x="3684" y="1927"/>
                  </a:lnTo>
                  <a:lnTo>
                    <a:pt x="3942" y="2006"/>
                  </a:lnTo>
                  <a:lnTo>
                    <a:pt x="4001" y="1788"/>
                  </a:lnTo>
                  <a:lnTo>
                    <a:pt x="3743" y="1738"/>
                  </a:lnTo>
                  <a:lnTo>
                    <a:pt x="3485" y="1669"/>
                  </a:lnTo>
                  <a:cubicBezTo>
                    <a:pt x="3306" y="1618"/>
                    <a:pt x="3138" y="1579"/>
                    <a:pt x="2969" y="1519"/>
                  </a:cubicBezTo>
                  <a:cubicBezTo>
                    <a:pt x="2631" y="1410"/>
                    <a:pt x="2294" y="1281"/>
                    <a:pt x="1966" y="1122"/>
                  </a:cubicBezTo>
                  <a:cubicBezTo>
                    <a:pt x="1638" y="973"/>
                    <a:pt x="1321" y="795"/>
                    <a:pt x="1023" y="606"/>
                  </a:cubicBezTo>
                  <a:cubicBezTo>
                    <a:pt x="874" y="506"/>
                    <a:pt x="715" y="417"/>
                    <a:pt x="576" y="308"/>
                  </a:cubicBezTo>
                  <a:lnTo>
                    <a:pt x="358" y="149"/>
                  </a:lnTo>
                  <a:cubicBezTo>
                    <a:pt x="328" y="120"/>
                    <a:pt x="288" y="100"/>
                    <a:pt x="248" y="70"/>
                  </a:cubicBezTo>
                  <a:cubicBezTo>
                    <a:pt x="248" y="70"/>
                    <a:pt x="219" y="50"/>
                    <a:pt x="199" y="40"/>
                  </a:cubicBezTo>
                  <a:cubicBezTo>
                    <a:pt x="169" y="20"/>
                    <a:pt x="149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5703250" y="5258525"/>
              <a:ext cx="31300" cy="18125"/>
            </a:xfrm>
            <a:custGeom>
              <a:avLst/>
              <a:gdLst/>
              <a:ahLst/>
              <a:cxnLst/>
              <a:rect l="l" t="t" r="r" b="b"/>
              <a:pathLst>
                <a:path w="1252" h="725" extrusionOk="0">
                  <a:moveTo>
                    <a:pt x="209" y="0"/>
                  </a:moveTo>
                  <a:lnTo>
                    <a:pt x="1" y="169"/>
                  </a:lnTo>
                  <a:cubicBezTo>
                    <a:pt x="60" y="199"/>
                    <a:pt x="120" y="228"/>
                    <a:pt x="169" y="248"/>
                  </a:cubicBezTo>
                  <a:lnTo>
                    <a:pt x="328" y="318"/>
                  </a:lnTo>
                  <a:cubicBezTo>
                    <a:pt x="437" y="347"/>
                    <a:pt x="537" y="387"/>
                    <a:pt x="636" y="427"/>
                  </a:cubicBezTo>
                  <a:cubicBezTo>
                    <a:pt x="725" y="467"/>
                    <a:pt x="815" y="526"/>
                    <a:pt x="914" y="576"/>
                  </a:cubicBezTo>
                  <a:cubicBezTo>
                    <a:pt x="963" y="606"/>
                    <a:pt x="1013" y="626"/>
                    <a:pt x="1063" y="656"/>
                  </a:cubicBezTo>
                  <a:cubicBezTo>
                    <a:pt x="1113" y="685"/>
                    <a:pt x="1182" y="715"/>
                    <a:pt x="1252" y="725"/>
                  </a:cubicBezTo>
                  <a:lnTo>
                    <a:pt x="1232" y="487"/>
                  </a:lnTo>
                  <a:cubicBezTo>
                    <a:pt x="1217" y="479"/>
                    <a:pt x="1204" y="477"/>
                    <a:pt x="1190" y="477"/>
                  </a:cubicBezTo>
                  <a:cubicBezTo>
                    <a:pt x="1175" y="477"/>
                    <a:pt x="1160" y="480"/>
                    <a:pt x="1142" y="480"/>
                  </a:cubicBezTo>
                  <a:cubicBezTo>
                    <a:pt x="1133" y="480"/>
                    <a:pt x="1123" y="479"/>
                    <a:pt x="1113" y="477"/>
                  </a:cubicBezTo>
                  <a:cubicBezTo>
                    <a:pt x="1063" y="467"/>
                    <a:pt x="1013" y="457"/>
                    <a:pt x="974" y="447"/>
                  </a:cubicBezTo>
                  <a:cubicBezTo>
                    <a:pt x="864" y="417"/>
                    <a:pt x="775" y="378"/>
                    <a:pt x="676" y="328"/>
                  </a:cubicBezTo>
                  <a:cubicBezTo>
                    <a:pt x="576" y="288"/>
                    <a:pt x="477" y="248"/>
                    <a:pt x="398" y="189"/>
                  </a:cubicBezTo>
                  <a:lnTo>
                    <a:pt x="279" y="100"/>
                  </a:lnTo>
                  <a:cubicBezTo>
                    <a:pt x="248" y="69"/>
                    <a:pt x="229" y="30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5755125" y="5140600"/>
              <a:ext cx="37250" cy="46700"/>
            </a:xfrm>
            <a:custGeom>
              <a:avLst/>
              <a:gdLst/>
              <a:ahLst/>
              <a:cxnLst/>
              <a:rect l="l" t="t" r="r" b="b"/>
              <a:pathLst>
                <a:path w="1490" h="1868" extrusionOk="0">
                  <a:moveTo>
                    <a:pt x="209" y="190"/>
                  </a:moveTo>
                  <a:lnTo>
                    <a:pt x="239" y="210"/>
                  </a:lnTo>
                  <a:lnTo>
                    <a:pt x="328" y="249"/>
                  </a:lnTo>
                  <a:lnTo>
                    <a:pt x="834" y="488"/>
                  </a:lnTo>
                  <a:cubicBezTo>
                    <a:pt x="947" y="531"/>
                    <a:pt x="1060" y="571"/>
                    <a:pt x="1175" y="607"/>
                  </a:cubicBezTo>
                  <a:lnTo>
                    <a:pt x="1175" y="607"/>
                  </a:lnTo>
                  <a:cubicBezTo>
                    <a:pt x="1093" y="701"/>
                    <a:pt x="1009" y="798"/>
                    <a:pt x="924" y="894"/>
                  </a:cubicBezTo>
                  <a:lnTo>
                    <a:pt x="715" y="1123"/>
                  </a:lnTo>
                  <a:lnTo>
                    <a:pt x="487" y="1341"/>
                  </a:lnTo>
                  <a:lnTo>
                    <a:pt x="259" y="1550"/>
                  </a:lnTo>
                  <a:lnTo>
                    <a:pt x="170" y="1619"/>
                  </a:lnTo>
                  <a:lnTo>
                    <a:pt x="139" y="1649"/>
                  </a:lnTo>
                  <a:lnTo>
                    <a:pt x="120" y="1669"/>
                  </a:lnTo>
                  <a:lnTo>
                    <a:pt x="120" y="1649"/>
                  </a:lnTo>
                  <a:cubicBezTo>
                    <a:pt x="110" y="1619"/>
                    <a:pt x="110" y="1589"/>
                    <a:pt x="100" y="1560"/>
                  </a:cubicBezTo>
                  <a:lnTo>
                    <a:pt x="100" y="1500"/>
                  </a:lnTo>
                  <a:cubicBezTo>
                    <a:pt x="100" y="1470"/>
                    <a:pt x="100" y="1441"/>
                    <a:pt x="110" y="1421"/>
                  </a:cubicBezTo>
                  <a:cubicBezTo>
                    <a:pt x="110" y="1311"/>
                    <a:pt x="130" y="1212"/>
                    <a:pt x="139" y="1103"/>
                  </a:cubicBezTo>
                  <a:cubicBezTo>
                    <a:pt x="159" y="885"/>
                    <a:pt x="159" y="686"/>
                    <a:pt x="179" y="477"/>
                  </a:cubicBezTo>
                  <a:lnTo>
                    <a:pt x="199" y="219"/>
                  </a:lnTo>
                  <a:cubicBezTo>
                    <a:pt x="199" y="210"/>
                    <a:pt x="199" y="190"/>
                    <a:pt x="209" y="190"/>
                  </a:cubicBezTo>
                  <a:close/>
                  <a:moveTo>
                    <a:pt x="110" y="1"/>
                  </a:moveTo>
                  <a:lnTo>
                    <a:pt x="110" y="11"/>
                  </a:lnTo>
                  <a:lnTo>
                    <a:pt x="100" y="40"/>
                  </a:lnTo>
                  <a:lnTo>
                    <a:pt x="100" y="100"/>
                  </a:lnTo>
                  <a:lnTo>
                    <a:pt x="80" y="477"/>
                  </a:lnTo>
                  <a:cubicBezTo>
                    <a:pt x="60" y="686"/>
                    <a:pt x="70" y="894"/>
                    <a:pt x="40" y="1103"/>
                  </a:cubicBezTo>
                  <a:cubicBezTo>
                    <a:pt x="31" y="1202"/>
                    <a:pt x="11" y="1311"/>
                    <a:pt x="11" y="1411"/>
                  </a:cubicBezTo>
                  <a:cubicBezTo>
                    <a:pt x="0" y="1441"/>
                    <a:pt x="0" y="1470"/>
                    <a:pt x="0" y="1500"/>
                  </a:cubicBezTo>
                  <a:lnTo>
                    <a:pt x="0" y="1589"/>
                  </a:lnTo>
                  <a:cubicBezTo>
                    <a:pt x="11" y="1659"/>
                    <a:pt x="11" y="1739"/>
                    <a:pt x="31" y="1808"/>
                  </a:cubicBezTo>
                  <a:lnTo>
                    <a:pt x="40" y="1867"/>
                  </a:lnTo>
                  <a:cubicBezTo>
                    <a:pt x="60" y="1858"/>
                    <a:pt x="70" y="1838"/>
                    <a:pt x="90" y="1828"/>
                  </a:cubicBezTo>
                  <a:lnTo>
                    <a:pt x="170" y="1768"/>
                  </a:lnTo>
                  <a:lnTo>
                    <a:pt x="328" y="1639"/>
                  </a:lnTo>
                  <a:lnTo>
                    <a:pt x="576" y="1441"/>
                  </a:lnTo>
                  <a:lnTo>
                    <a:pt x="815" y="1232"/>
                  </a:lnTo>
                  <a:lnTo>
                    <a:pt x="1043" y="1024"/>
                  </a:lnTo>
                  <a:cubicBezTo>
                    <a:pt x="1192" y="874"/>
                    <a:pt x="1341" y="735"/>
                    <a:pt x="1490" y="587"/>
                  </a:cubicBezTo>
                  <a:lnTo>
                    <a:pt x="1414" y="511"/>
                  </a:lnTo>
                  <a:lnTo>
                    <a:pt x="1430" y="438"/>
                  </a:lnTo>
                  <a:cubicBezTo>
                    <a:pt x="1251" y="418"/>
                    <a:pt x="1073" y="378"/>
                    <a:pt x="904" y="318"/>
                  </a:cubicBezTo>
                  <a:cubicBezTo>
                    <a:pt x="726" y="269"/>
                    <a:pt x="556" y="199"/>
                    <a:pt x="378" y="130"/>
                  </a:cubicBezTo>
                  <a:lnTo>
                    <a:pt x="298" y="90"/>
                  </a:lnTo>
                  <a:cubicBezTo>
                    <a:pt x="259" y="71"/>
                    <a:pt x="209" y="51"/>
                    <a:pt x="209" y="51"/>
                  </a:cubicBezTo>
                  <a:lnTo>
                    <a:pt x="120" y="11"/>
                  </a:lnTo>
                  <a:lnTo>
                    <a:pt x="1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5589800" y="5130375"/>
              <a:ext cx="109000" cy="52450"/>
            </a:xfrm>
            <a:custGeom>
              <a:avLst/>
              <a:gdLst/>
              <a:ahLst/>
              <a:cxnLst/>
              <a:rect l="l" t="t" r="r" b="b"/>
              <a:pathLst>
                <a:path w="4360" h="2098" extrusionOk="0">
                  <a:moveTo>
                    <a:pt x="3203" y="1"/>
                  </a:moveTo>
                  <a:cubicBezTo>
                    <a:pt x="3201" y="1"/>
                    <a:pt x="3199" y="1"/>
                    <a:pt x="3198" y="3"/>
                  </a:cubicBezTo>
                  <a:lnTo>
                    <a:pt x="3149" y="43"/>
                  </a:lnTo>
                  <a:lnTo>
                    <a:pt x="3009" y="162"/>
                  </a:lnTo>
                  <a:lnTo>
                    <a:pt x="2771" y="370"/>
                  </a:lnTo>
                  <a:lnTo>
                    <a:pt x="2533" y="569"/>
                  </a:lnTo>
                  <a:cubicBezTo>
                    <a:pt x="2453" y="638"/>
                    <a:pt x="2364" y="688"/>
                    <a:pt x="2275" y="747"/>
                  </a:cubicBezTo>
                  <a:lnTo>
                    <a:pt x="1748" y="1085"/>
                  </a:lnTo>
                  <a:cubicBezTo>
                    <a:pt x="1560" y="1194"/>
                    <a:pt x="1371" y="1283"/>
                    <a:pt x="1183" y="1383"/>
                  </a:cubicBezTo>
                  <a:cubicBezTo>
                    <a:pt x="805" y="1572"/>
                    <a:pt x="398" y="1711"/>
                    <a:pt x="1" y="1850"/>
                  </a:cubicBezTo>
                  <a:lnTo>
                    <a:pt x="140" y="2098"/>
                  </a:lnTo>
                  <a:cubicBezTo>
                    <a:pt x="507" y="1909"/>
                    <a:pt x="894" y="1720"/>
                    <a:pt x="1262" y="1502"/>
                  </a:cubicBezTo>
                  <a:cubicBezTo>
                    <a:pt x="1450" y="1403"/>
                    <a:pt x="1629" y="1294"/>
                    <a:pt x="1808" y="1184"/>
                  </a:cubicBezTo>
                  <a:lnTo>
                    <a:pt x="2344" y="827"/>
                  </a:lnTo>
                  <a:cubicBezTo>
                    <a:pt x="2423" y="767"/>
                    <a:pt x="2513" y="718"/>
                    <a:pt x="2602" y="648"/>
                  </a:cubicBezTo>
                  <a:lnTo>
                    <a:pt x="2840" y="449"/>
                  </a:lnTo>
                  <a:lnTo>
                    <a:pt x="3089" y="251"/>
                  </a:lnTo>
                  <a:lnTo>
                    <a:pt x="3188" y="171"/>
                  </a:lnTo>
                  <a:lnTo>
                    <a:pt x="3198" y="162"/>
                  </a:lnTo>
                  <a:cubicBezTo>
                    <a:pt x="3208" y="162"/>
                    <a:pt x="3208" y="162"/>
                    <a:pt x="3218" y="171"/>
                  </a:cubicBezTo>
                  <a:lnTo>
                    <a:pt x="3248" y="191"/>
                  </a:lnTo>
                  <a:cubicBezTo>
                    <a:pt x="3407" y="330"/>
                    <a:pt x="3566" y="460"/>
                    <a:pt x="3734" y="588"/>
                  </a:cubicBezTo>
                  <a:cubicBezTo>
                    <a:pt x="3893" y="718"/>
                    <a:pt x="4062" y="847"/>
                    <a:pt x="4221" y="966"/>
                  </a:cubicBezTo>
                  <a:lnTo>
                    <a:pt x="4360" y="787"/>
                  </a:lnTo>
                  <a:cubicBezTo>
                    <a:pt x="4181" y="678"/>
                    <a:pt x="4012" y="559"/>
                    <a:pt x="3833" y="449"/>
                  </a:cubicBezTo>
                  <a:cubicBezTo>
                    <a:pt x="3674" y="330"/>
                    <a:pt x="3506" y="211"/>
                    <a:pt x="3337" y="92"/>
                  </a:cubicBezTo>
                  <a:lnTo>
                    <a:pt x="3237" y="32"/>
                  </a:lnTo>
                  <a:cubicBezTo>
                    <a:pt x="3229" y="24"/>
                    <a:pt x="3214" y="1"/>
                    <a:pt x="320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5567450" y="5052000"/>
              <a:ext cx="55150" cy="108000"/>
            </a:xfrm>
            <a:custGeom>
              <a:avLst/>
              <a:gdLst/>
              <a:ahLst/>
              <a:cxnLst/>
              <a:rect l="l" t="t" r="r" b="b"/>
              <a:pathLst>
                <a:path w="2206" h="4320" extrusionOk="0">
                  <a:moveTo>
                    <a:pt x="1451" y="0"/>
                  </a:moveTo>
                  <a:lnTo>
                    <a:pt x="1272" y="120"/>
                  </a:lnTo>
                  <a:cubicBezTo>
                    <a:pt x="1391" y="288"/>
                    <a:pt x="1501" y="457"/>
                    <a:pt x="1620" y="626"/>
                  </a:cubicBezTo>
                  <a:cubicBezTo>
                    <a:pt x="1748" y="795"/>
                    <a:pt x="1878" y="954"/>
                    <a:pt x="2007" y="1122"/>
                  </a:cubicBezTo>
                  <a:lnTo>
                    <a:pt x="2027" y="1162"/>
                  </a:lnTo>
                  <a:cubicBezTo>
                    <a:pt x="2037" y="1162"/>
                    <a:pt x="2037" y="1172"/>
                    <a:pt x="2037" y="1172"/>
                  </a:cubicBezTo>
                  <a:lnTo>
                    <a:pt x="2027" y="1182"/>
                  </a:lnTo>
                  <a:lnTo>
                    <a:pt x="1947" y="1281"/>
                  </a:lnTo>
                  <a:lnTo>
                    <a:pt x="1739" y="1519"/>
                  </a:lnTo>
                  <a:lnTo>
                    <a:pt x="1530" y="1757"/>
                  </a:lnTo>
                  <a:cubicBezTo>
                    <a:pt x="1461" y="1837"/>
                    <a:pt x="1401" y="1927"/>
                    <a:pt x="1342" y="2006"/>
                  </a:cubicBezTo>
                  <a:lnTo>
                    <a:pt x="974" y="2522"/>
                  </a:lnTo>
                  <a:cubicBezTo>
                    <a:pt x="855" y="2701"/>
                    <a:pt x="746" y="2889"/>
                    <a:pt x="636" y="3068"/>
                  </a:cubicBezTo>
                  <a:cubicBezTo>
                    <a:pt x="398" y="3426"/>
                    <a:pt x="210" y="3803"/>
                    <a:pt x="1" y="4171"/>
                  </a:cubicBezTo>
                  <a:lnTo>
                    <a:pt x="239" y="4319"/>
                  </a:lnTo>
                  <a:cubicBezTo>
                    <a:pt x="398" y="3922"/>
                    <a:pt x="547" y="3525"/>
                    <a:pt x="756" y="3147"/>
                  </a:cubicBezTo>
                  <a:cubicBezTo>
                    <a:pt x="855" y="2959"/>
                    <a:pt x="954" y="2770"/>
                    <a:pt x="1064" y="2591"/>
                  </a:cubicBezTo>
                  <a:lnTo>
                    <a:pt x="1421" y="2075"/>
                  </a:lnTo>
                  <a:cubicBezTo>
                    <a:pt x="1481" y="1986"/>
                    <a:pt x="1540" y="1896"/>
                    <a:pt x="1609" y="1827"/>
                  </a:cubicBezTo>
                  <a:lnTo>
                    <a:pt x="1818" y="1589"/>
                  </a:lnTo>
                  <a:lnTo>
                    <a:pt x="2037" y="1360"/>
                  </a:lnTo>
                  <a:lnTo>
                    <a:pt x="2156" y="1221"/>
                  </a:lnTo>
                  <a:lnTo>
                    <a:pt x="2196" y="1182"/>
                  </a:lnTo>
                  <a:cubicBezTo>
                    <a:pt x="2205" y="1162"/>
                    <a:pt x="2185" y="1152"/>
                    <a:pt x="2176" y="1132"/>
                  </a:cubicBezTo>
                  <a:lnTo>
                    <a:pt x="2136" y="1093"/>
                  </a:lnTo>
                  <a:cubicBezTo>
                    <a:pt x="2126" y="1062"/>
                    <a:pt x="2106" y="1043"/>
                    <a:pt x="2106" y="1043"/>
                  </a:cubicBezTo>
                  <a:cubicBezTo>
                    <a:pt x="1997" y="874"/>
                    <a:pt x="1878" y="695"/>
                    <a:pt x="1768" y="526"/>
                  </a:cubicBezTo>
                  <a:cubicBezTo>
                    <a:pt x="1660" y="347"/>
                    <a:pt x="1560" y="169"/>
                    <a:pt x="145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5648650" y="5018975"/>
              <a:ext cx="84650" cy="86900"/>
            </a:xfrm>
            <a:custGeom>
              <a:avLst/>
              <a:gdLst/>
              <a:ahLst/>
              <a:cxnLst/>
              <a:rect l="l" t="t" r="r" b="b"/>
              <a:pathLst>
                <a:path w="3386" h="3476" extrusionOk="0">
                  <a:moveTo>
                    <a:pt x="199" y="0"/>
                  </a:moveTo>
                  <a:lnTo>
                    <a:pt x="0" y="130"/>
                  </a:lnTo>
                  <a:lnTo>
                    <a:pt x="99" y="249"/>
                  </a:lnTo>
                  <a:cubicBezTo>
                    <a:pt x="129" y="278"/>
                    <a:pt x="169" y="309"/>
                    <a:pt x="188" y="348"/>
                  </a:cubicBezTo>
                  <a:cubicBezTo>
                    <a:pt x="188" y="348"/>
                    <a:pt x="238" y="408"/>
                    <a:pt x="278" y="467"/>
                  </a:cubicBezTo>
                  <a:cubicBezTo>
                    <a:pt x="318" y="527"/>
                    <a:pt x="367" y="576"/>
                    <a:pt x="367" y="576"/>
                  </a:cubicBezTo>
                  <a:cubicBezTo>
                    <a:pt x="497" y="726"/>
                    <a:pt x="616" y="884"/>
                    <a:pt x="744" y="1033"/>
                  </a:cubicBezTo>
                  <a:lnTo>
                    <a:pt x="1132" y="1470"/>
                  </a:lnTo>
                  <a:lnTo>
                    <a:pt x="1529" y="1897"/>
                  </a:lnTo>
                  <a:cubicBezTo>
                    <a:pt x="1668" y="2036"/>
                    <a:pt x="1807" y="2175"/>
                    <a:pt x="1936" y="2314"/>
                  </a:cubicBezTo>
                  <a:cubicBezTo>
                    <a:pt x="2085" y="2453"/>
                    <a:pt x="2224" y="2582"/>
                    <a:pt x="2363" y="2721"/>
                  </a:cubicBezTo>
                  <a:cubicBezTo>
                    <a:pt x="2512" y="2850"/>
                    <a:pt x="2661" y="2979"/>
                    <a:pt x="2800" y="3109"/>
                  </a:cubicBezTo>
                  <a:cubicBezTo>
                    <a:pt x="2949" y="3237"/>
                    <a:pt x="3098" y="3356"/>
                    <a:pt x="3257" y="3476"/>
                  </a:cubicBezTo>
                  <a:lnTo>
                    <a:pt x="3386" y="3297"/>
                  </a:lnTo>
                  <a:lnTo>
                    <a:pt x="2909" y="2970"/>
                  </a:lnTo>
                  <a:cubicBezTo>
                    <a:pt x="2760" y="2850"/>
                    <a:pt x="2602" y="2741"/>
                    <a:pt x="2452" y="2622"/>
                  </a:cubicBezTo>
                  <a:lnTo>
                    <a:pt x="2015" y="2244"/>
                  </a:lnTo>
                  <a:lnTo>
                    <a:pt x="1598" y="1838"/>
                  </a:lnTo>
                  <a:lnTo>
                    <a:pt x="1212" y="1401"/>
                  </a:lnTo>
                  <a:cubicBezTo>
                    <a:pt x="1082" y="1251"/>
                    <a:pt x="963" y="1103"/>
                    <a:pt x="844" y="944"/>
                  </a:cubicBezTo>
                  <a:cubicBezTo>
                    <a:pt x="735" y="795"/>
                    <a:pt x="625" y="626"/>
                    <a:pt x="516" y="477"/>
                  </a:cubicBezTo>
                  <a:lnTo>
                    <a:pt x="437" y="358"/>
                  </a:lnTo>
                  <a:cubicBezTo>
                    <a:pt x="397" y="289"/>
                    <a:pt x="358" y="229"/>
                    <a:pt x="358" y="229"/>
                  </a:cubicBezTo>
                  <a:cubicBezTo>
                    <a:pt x="338" y="189"/>
                    <a:pt x="308" y="150"/>
                    <a:pt x="278" y="110"/>
                  </a:cubicBezTo>
                  <a:lnTo>
                    <a:pt x="19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5667000" y="5006825"/>
              <a:ext cx="78975" cy="81175"/>
            </a:xfrm>
            <a:custGeom>
              <a:avLst/>
              <a:gdLst/>
              <a:ahLst/>
              <a:cxnLst/>
              <a:rect l="l" t="t" r="r" b="b"/>
              <a:pathLst>
                <a:path w="3159" h="3247" extrusionOk="0">
                  <a:moveTo>
                    <a:pt x="200" y="0"/>
                  </a:moveTo>
                  <a:lnTo>
                    <a:pt x="1" y="129"/>
                  </a:lnTo>
                  <a:lnTo>
                    <a:pt x="100" y="239"/>
                  </a:lnTo>
                  <a:cubicBezTo>
                    <a:pt x="130" y="268"/>
                    <a:pt x="160" y="298"/>
                    <a:pt x="180" y="338"/>
                  </a:cubicBezTo>
                  <a:lnTo>
                    <a:pt x="259" y="437"/>
                  </a:lnTo>
                  <a:cubicBezTo>
                    <a:pt x="299" y="497"/>
                    <a:pt x="348" y="546"/>
                    <a:pt x="348" y="546"/>
                  </a:cubicBezTo>
                  <a:cubicBezTo>
                    <a:pt x="467" y="685"/>
                    <a:pt x="577" y="824"/>
                    <a:pt x="696" y="963"/>
                  </a:cubicBezTo>
                  <a:lnTo>
                    <a:pt x="1053" y="1370"/>
                  </a:lnTo>
                  <a:lnTo>
                    <a:pt x="1420" y="1777"/>
                  </a:lnTo>
                  <a:cubicBezTo>
                    <a:pt x="1559" y="1907"/>
                    <a:pt x="1679" y="2035"/>
                    <a:pt x="1808" y="2165"/>
                  </a:cubicBezTo>
                  <a:cubicBezTo>
                    <a:pt x="1947" y="2284"/>
                    <a:pt x="2076" y="2413"/>
                    <a:pt x="2205" y="2542"/>
                  </a:cubicBezTo>
                  <a:cubicBezTo>
                    <a:pt x="2344" y="2661"/>
                    <a:pt x="2473" y="2780"/>
                    <a:pt x="2612" y="2900"/>
                  </a:cubicBezTo>
                  <a:cubicBezTo>
                    <a:pt x="2751" y="3019"/>
                    <a:pt x="2890" y="3138"/>
                    <a:pt x="3029" y="3247"/>
                  </a:cubicBezTo>
                  <a:lnTo>
                    <a:pt x="3158" y="3068"/>
                  </a:lnTo>
                  <a:cubicBezTo>
                    <a:pt x="3009" y="2959"/>
                    <a:pt x="2870" y="2860"/>
                    <a:pt x="2721" y="2761"/>
                  </a:cubicBezTo>
                  <a:cubicBezTo>
                    <a:pt x="2572" y="2651"/>
                    <a:pt x="2433" y="2552"/>
                    <a:pt x="2294" y="2443"/>
                  </a:cubicBezTo>
                  <a:lnTo>
                    <a:pt x="1877" y="2085"/>
                  </a:lnTo>
                  <a:lnTo>
                    <a:pt x="1490" y="1708"/>
                  </a:lnTo>
                  <a:lnTo>
                    <a:pt x="1133" y="1301"/>
                  </a:lnTo>
                  <a:cubicBezTo>
                    <a:pt x="1014" y="1162"/>
                    <a:pt x="914" y="1023"/>
                    <a:pt x="795" y="884"/>
                  </a:cubicBezTo>
                  <a:cubicBezTo>
                    <a:pt x="696" y="735"/>
                    <a:pt x="597" y="586"/>
                    <a:pt x="487" y="437"/>
                  </a:cubicBezTo>
                  <a:cubicBezTo>
                    <a:pt x="487" y="437"/>
                    <a:pt x="447" y="387"/>
                    <a:pt x="418" y="328"/>
                  </a:cubicBezTo>
                  <a:cubicBezTo>
                    <a:pt x="388" y="268"/>
                    <a:pt x="348" y="219"/>
                    <a:pt x="348" y="219"/>
                  </a:cubicBezTo>
                  <a:cubicBezTo>
                    <a:pt x="328" y="179"/>
                    <a:pt x="299" y="139"/>
                    <a:pt x="269" y="100"/>
                  </a:cubicBezTo>
                  <a:lnTo>
                    <a:pt x="20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5567450" y="5156750"/>
              <a:ext cx="25850" cy="26325"/>
            </a:xfrm>
            <a:custGeom>
              <a:avLst/>
              <a:gdLst/>
              <a:ahLst/>
              <a:cxnLst/>
              <a:rect l="l" t="t" r="r" b="b"/>
              <a:pathLst>
                <a:path w="1034" h="1053" extrusionOk="0">
                  <a:moveTo>
                    <a:pt x="250" y="0"/>
                  </a:moveTo>
                  <a:lnTo>
                    <a:pt x="1" y="80"/>
                  </a:lnTo>
                  <a:cubicBezTo>
                    <a:pt x="51" y="129"/>
                    <a:pt x="91" y="179"/>
                    <a:pt x="130" y="219"/>
                  </a:cubicBezTo>
                  <a:lnTo>
                    <a:pt x="259" y="338"/>
                  </a:lnTo>
                  <a:cubicBezTo>
                    <a:pt x="339" y="407"/>
                    <a:pt x="418" y="487"/>
                    <a:pt x="497" y="556"/>
                  </a:cubicBezTo>
                  <a:cubicBezTo>
                    <a:pt x="567" y="626"/>
                    <a:pt x="636" y="705"/>
                    <a:pt x="706" y="784"/>
                  </a:cubicBezTo>
                  <a:cubicBezTo>
                    <a:pt x="746" y="834"/>
                    <a:pt x="775" y="874"/>
                    <a:pt x="815" y="923"/>
                  </a:cubicBezTo>
                  <a:cubicBezTo>
                    <a:pt x="855" y="963"/>
                    <a:pt x="905" y="1023"/>
                    <a:pt x="964" y="1053"/>
                  </a:cubicBezTo>
                  <a:lnTo>
                    <a:pt x="1034" y="824"/>
                  </a:lnTo>
                  <a:cubicBezTo>
                    <a:pt x="1004" y="795"/>
                    <a:pt x="964" y="795"/>
                    <a:pt x="925" y="775"/>
                  </a:cubicBezTo>
                  <a:lnTo>
                    <a:pt x="806" y="685"/>
                  </a:lnTo>
                  <a:cubicBezTo>
                    <a:pt x="726" y="626"/>
                    <a:pt x="647" y="556"/>
                    <a:pt x="567" y="477"/>
                  </a:cubicBezTo>
                  <a:cubicBezTo>
                    <a:pt x="488" y="407"/>
                    <a:pt x="418" y="328"/>
                    <a:pt x="358" y="239"/>
                  </a:cubicBezTo>
                  <a:cubicBezTo>
                    <a:pt x="339" y="199"/>
                    <a:pt x="309" y="159"/>
                    <a:pt x="289" y="120"/>
                  </a:cubicBezTo>
                  <a:cubicBezTo>
                    <a:pt x="269" y="80"/>
                    <a:pt x="259" y="40"/>
                    <a:pt x="2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5643925" y="5064650"/>
              <a:ext cx="45450" cy="42725"/>
            </a:xfrm>
            <a:custGeom>
              <a:avLst/>
              <a:gdLst/>
              <a:ahLst/>
              <a:cxnLst/>
              <a:rect l="l" t="t" r="r" b="b"/>
              <a:pathLst>
                <a:path w="1818" h="1709" extrusionOk="0">
                  <a:moveTo>
                    <a:pt x="760" y="206"/>
                  </a:moveTo>
                  <a:cubicBezTo>
                    <a:pt x="761" y="206"/>
                    <a:pt x="763" y="207"/>
                    <a:pt x="765" y="209"/>
                  </a:cubicBezTo>
                  <a:lnTo>
                    <a:pt x="785" y="229"/>
                  </a:lnTo>
                  <a:lnTo>
                    <a:pt x="854" y="309"/>
                  </a:lnTo>
                  <a:cubicBezTo>
                    <a:pt x="1057" y="535"/>
                    <a:pt x="1273" y="756"/>
                    <a:pt x="1518" y="948"/>
                  </a:cubicBezTo>
                  <a:lnTo>
                    <a:pt x="1518" y="948"/>
                  </a:lnTo>
                  <a:cubicBezTo>
                    <a:pt x="1408" y="1005"/>
                    <a:pt x="1297" y="1062"/>
                    <a:pt x="1182" y="1123"/>
                  </a:cubicBezTo>
                  <a:lnTo>
                    <a:pt x="904" y="1262"/>
                  </a:lnTo>
                  <a:lnTo>
                    <a:pt x="616" y="1381"/>
                  </a:lnTo>
                  <a:lnTo>
                    <a:pt x="318" y="1490"/>
                  </a:lnTo>
                  <a:lnTo>
                    <a:pt x="209" y="1529"/>
                  </a:lnTo>
                  <a:lnTo>
                    <a:pt x="169" y="1549"/>
                  </a:lnTo>
                  <a:lnTo>
                    <a:pt x="149" y="1560"/>
                  </a:lnTo>
                  <a:lnTo>
                    <a:pt x="149" y="1540"/>
                  </a:lnTo>
                  <a:cubicBezTo>
                    <a:pt x="149" y="1510"/>
                    <a:pt x="159" y="1480"/>
                    <a:pt x="169" y="1450"/>
                  </a:cubicBezTo>
                  <a:lnTo>
                    <a:pt x="189" y="1390"/>
                  </a:lnTo>
                  <a:cubicBezTo>
                    <a:pt x="199" y="1361"/>
                    <a:pt x="209" y="1341"/>
                    <a:pt x="229" y="1321"/>
                  </a:cubicBezTo>
                  <a:cubicBezTo>
                    <a:pt x="269" y="1222"/>
                    <a:pt x="318" y="1132"/>
                    <a:pt x="368" y="1033"/>
                  </a:cubicBezTo>
                  <a:cubicBezTo>
                    <a:pt x="467" y="834"/>
                    <a:pt x="536" y="646"/>
                    <a:pt x="636" y="457"/>
                  </a:cubicBezTo>
                  <a:lnTo>
                    <a:pt x="745" y="229"/>
                  </a:lnTo>
                  <a:cubicBezTo>
                    <a:pt x="753" y="221"/>
                    <a:pt x="754" y="206"/>
                    <a:pt x="760" y="206"/>
                  </a:cubicBezTo>
                  <a:close/>
                  <a:moveTo>
                    <a:pt x="735" y="0"/>
                  </a:moveTo>
                  <a:lnTo>
                    <a:pt x="725" y="11"/>
                  </a:lnTo>
                  <a:lnTo>
                    <a:pt x="715" y="31"/>
                  </a:lnTo>
                  <a:lnTo>
                    <a:pt x="695" y="90"/>
                  </a:lnTo>
                  <a:lnTo>
                    <a:pt x="536" y="428"/>
                  </a:lnTo>
                  <a:cubicBezTo>
                    <a:pt x="447" y="606"/>
                    <a:pt x="377" y="815"/>
                    <a:pt x="278" y="993"/>
                  </a:cubicBezTo>
                  <a:cubicBezTo>
                    <a:pt x="229" y="1083"/>
                    <a:pt x="179" y="1182"/>
                    <a:pt x="130" y="1282"/>
                  </a:cubicBezTo>
                  <a:cubicBezTo>
                    <a:pt x="119" y="1301"/>
                    <a:pt x="110" y="1321"/>
                    <a:pt x="99" y="1351"/>
                  </a:cubicBezTo>
                  <a:lnTo>
                    <a:pt x="60" y="1440"/>
                  </a:lnTo>
                  <a:cubicBezTo>
                    <a:pt x="50" y="1510"/>
                    <a:pt x="20" y="1579"/>
                    <a:pt x="10" y="1659"/>
                  </a:cubicBezTo>
                  <a:lnTo>
                    <a:pt x="0" y="1708"/>
                  </a:lnTo>
                  <a:cubicBezTo>
                    <a:pt x="20" y="1708"/>
                    <a:pt x="40" y="1699"/>
                    <a:pt x="60" y="1699"/>
                  </a:cubicBezTo>
                  <a:lnTo>
                    <a:pt x="159" y="1668"/>
                  </a:lnTo>
                  <a:lnTo>
                    <a:pt x="358" y="1609"/>
                  </a:lnTo>
                  <a:lnTo>
                    <a:pt x="655" y="1500"/>
                  </a:lnTo>
                  <a:lnTo>
                    <a:pt x="953" y="1401"/>
                  </a:lnTo>
                  <a:lnTo>
                    <a:pt x="1242" y="1282"/>
                  </a:lnTo>
                  <a:cubicBezTo>
                    <a:pt x="1430" y="1212"/>
                    <a:pt x="1628" y="1123"/>
                    <a:pt x="1818" y="1033"/>
                  </a:cubicBezTo>
                  <a:cubicBezTo>
                    <a:pt x="1818" y="1033"/>
                    <a:pt x="1799" y="988"/>
                    <a:pt x="1772" y="941"/>
                  </a:cubicBezTo>
                  <a:lnTo>
                    <a:pt x="1772" y="941"/>
                  </a:lnTo>
                  <a:lnTo>
                    <a:pt x="1807" y="884"/>
                  </a:lnTo>
                  <a:cubicBezTo>
                    <a:pt x="1781" y="869"/>
                    <a:pt x="1755" y="854"/>
                    <a:pt x="1729" y="838"/>
                  </a:cubicBezTo>
                  <a:lnTo>
                    <a:pt x="1729" y="838"/>
                  </a:lnTo>
                  <a:lnTo>
                    <a:pt x="1728" y="834"/>
                  </a:lnTo>
                  <a:cubicBezTo>
                    <a:pt x="1727" y="835"/>
                    <a:pt x="1726" y="835"/>
                    <a:pt x="1726" y="836"/>
                  </a:cubicBezTo>
                  <a:lnTo>
                    <a:pt x="1726" y="836"/>
                  </a:lnTo>
                  <a:cubicBezTo>
                    <a:pt x="1449" y="665"/>
                    <a:pt x="1188" y="453"/>
                    <a:pt x="944" y="209"/>
                  </a:cubicBezTo>
                  <a:lnTo>
                    <a:pt x="814" y="80"/>
                  </a:lnTo>
                  <a:lnTo>
                    <a:pt x="775" y="40"/>
                  </a:lnTo>
                  <a:lnTo>
                    <a:pt x="745" y="11"/>
                  </a:lnTo>
                  <a:lnTo>
                    <a:pt x="73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5492500" y="5023200"/>
              <a:ext cx="111225" cy="31800"/>
            </a:xfrm>
            <a:custGeom>
              <a:avLst/>
              <a:gdLst/>
              <a:ahLst/>
              <a:cxnLst/>
              <a:rect l="l" t="t" r="r" b="b"/>
              <a:pathLst>
                <a:path w="4449" h="1272" extrusionOk="0">
                  <a:moveTo>
                    <a:pt x="3654" y="1"/>
                  </a:moveTo>
                  <a:lnTo>
                    <a:pt x="3595" y="20"/>
                  </a:lnTo>
                  <a:lnTo>
                    <a:pt x="3426" y="90"/>
                  </a:lnTo>
                  <a:lnTo>
                    <a:pt x="3128" y="189"/>
                  </a:lnTo>
                  <a:lnTo>
                    <a:pt x="2831" y="298"/>
                  </a:lnTo>
                  <a:cubicBezTo>
                    <a:pt x="2731" y="328"/>
                    <a:pt x="2622" y="348"/>
                    <a:pt x="2522" y="368"/>
                  </a:cubicBezTo>
                  <a:lnTo>
                    <a:pt x="1907" y="497"/>
                  </a:lnTo>
                  <a:cubicBezTo>
                    <a:pt x="1699" y="526"/>
                    <a:pt x="1490" y="546"/>
                    <a:pt x="1282" y="557"/>
                  </a:cubicBezTo>
                  <a:cubicBezTo>
                    <a:pt x="1052" y="579"/>
                    <a:pt x="816" y="585"/>
                    <a:pt x="579" y="585"/>
                  </a:cubicBezTo>
                  <a:cubicBezTo>
                    <a:pt x="386" y="585"/>
                    <a:pt x="192" y="581"/>
                    <a:pt x="0" y="576"/>
                  </a:cubicBezTo>
                  <a:lnTo>
                    <a:pt x="0" y="576"/>
                  </a:lnTo>
                  <a:lnTo>
                    <a:pt x="20" y="715"/>
                  </a:lnTo>
                  <a:cubicBezTo>
                    <a:pt x="31" y="785"/>
                    <a:pt x="50" y="854"/>
                    <a:pt x="50" y="854"/>
                  </a:cubicBezTo>
                  <a:cubicBezTo>
                    <a:pt x="467" y="804"/>
                    <a:pt x="894" y="775"/>
                    <a:pt x="1311" y="705"/>
                  </a:cubicBezTo>
                  <a:cubicBezTo>
                    <a:pt x="1520" y="676"/>
                    <a:pt x="1728" y="646"/>
                    <a:pt x="1937" y="606"/>
                  </a:cubicBezTo>
                  <a:cubicBezTo>
                    <a:pt x="1937" y="606"/>
                    <a:pt x="2085" y="576"/>
                    <a:pt x="2244" y="537"/>
                  </a:cubicBezTo>
                  <a:cubicBezTo>
                    <a:pt x="2394" y="507"/>
                    <a:pt x="2553" y="467"/>
                    <a:pt x="2553" y="467"/>
                  </a:cubicBezTo>
                  <a:cubicBezTo>
                    <a:pt x="2661" y="437"/>
                    <a:pt x="2761" y="427"/>
                    <a:pt x="2860" y="387"/>
                  </a:cubicBezTo>
                  <a:lnTo>
                    <a:pt x="3168" y="288"/>
                  </a:lnTo>
                  <a:lnTo>
                    <a:pt x="3466" y="189"/>
                  </a:lnTo>
                  <a:lnTo>
                    <a:pt x="3585" y="149"/>
                  </a:lnTo>
                  <a:lnTo>
                    <a:pt x="3605" y="149"/>
                  </a:lnTo>
                  <a:lnTo>
                    <a:pt x="3615" y="159"/>
                  </a:lnTo>
                  <a:lnTo>
                    <a:pt x="3634" y="199"/>
                  </a:lnTo>
                  <a:cubicBezTo>
                    <a:pt x="3734" y="387"/>
                    <a:pt x="3833" y="566"/>
                    <a:pt x="3943" y="745"/>
                  </a:cubicBezTo>
                  <a:cubicBezTo>
                    <a:pt x="4051" y="924"/>
                    <a:pt x="4151" y="1102"/>
                    <a:pt x="4270" y="1272"/>
                  </a:cubicBezTo>
                  <a:lnTo>
                    <a:pt x="4449" y="1152"/>
                  </a:lnTo>
                  <a:cubicBezTo>
                    <a:pt x="4320" y="994"/>
                    <a:pt x="4210" y="815"/>
                    <a:pt x="4091" y="656"/>
                  </a:cubicBezTo>
                  <a:cubicBezTo>
                    <a:pt x="3972" y="487"/>
                    <a:pt x="3863" y="318"/>
                    <a:pt x="3744" y="140"/>
                  </a:cubicBezTo>
                  <a:lnTo>
                    <a:pt x="3694" y="40"/>
                  </a:lnTo>
                  <a:cubicBezTo>
                    <a:pt x="3674" y="30"/>
                    <a:pt x="3674" y="1"/>
                    <a:pt x="36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5479100" y="4926125"/>
              <a:ext cx="78725" cy="89900"/>
            </a:xfrm>
            <a:custGeom>
              <a:avLst/>
              <a:gdLst/>
              <a:ahLst/>
              <a:cxnLst/>
              <a:rect l="l" t="t" r="r" b="b"/>
              <a:pathLst>
                <a:path w="3149" h="3596" extrusionOk="0">
                  <a:moveTo>
                    <a:pt x="2870" y="1"/>
                  </a:moveTo>
                  <a:lnTo>
                    <a:pt x="2652" y="51"/>
                  </a:lnTo>
                  <a:cubicBezTo>
                    <a:pt x="2691" y="259"/>
                    <a:pt x="2741" y="458"/>
                    <a:pt x="2800" y="656"/>
                  </a:cubicBezTo>
                  <a:cubicBezTo>
                    <a:pt x="2850" y="855"/>
                    <a:pt x="2910" y="1053"/>
                    <a:pt x="2969" y="1252"/>
                  </a:cubicBezTo>
                  <a:lnTo>
                    <a:pt x="2989" y="1292"/>
                  </a:lnTo>
                  <a:lnTo>
                    <a:pt x="2989" y="1312"/>
                  </a:lnTo>
                  <a:lnTo>
                    <a:pt x="2979" y="1322"/>
                  </a:lnTo>
                  <a:lnTo>
                    <a:pt x="2860" y="1381"/>
                  </a:lnTo>
                  <a:lnTo>
                    <a:pt x="2582" y="1530"/>
                  </a:lnTo>
                  <a:lnTo>
                    <a:pt x="2304" y="1669"/>
                  </a:lnTo>
                  <a:cubicBezTo>
                    <a:pt x="2204" y="1719"/>
                    <a:pt x="2125" y="1788"/>
                    <a:pt x="2036" y="1838"/>
                  </a:cubicBezTo>
                  <a:lnTo>
                    <a:pt x="1500" y="2185"/>
                  </a:lnTo>
                  <a:cubicBezTo>
                    <a:pt x="1331" y="2315"/>
                    <a:pt x="1152" y="2443"/>
                    <a:pt x="984" y="2573"/>
                  </a:cubicBezTo>
                  <a:cubicBezTo>
                    <a:pt x="646" y="2821"/>
                    <a:pt x="328" y="3099"/>
                    <a:pt x="0" y="3367"/>
                  </a:cubicBezTo>
                  <a:lnTo>
                    <a:pt x="169" y="3595"/>
                  </a:lnTo>
                  <a:cubicBezTo>
                    <a:pt x="467" y="3278"/>
                    <a:pt x="755" y="2960"/>
                    <a:pt x="1073" y="2692"/>
                  </a:cubicBezTo>
                  <a:cubicBezTo>
                    <a:pt x="1231" y="2553"/>
                    <a:pt x="1390" y="2414"/>
                    <a:pt x="1559" y="2285"/>
                  </a:cubicBezTo>
                  <a:lnTo>
                    <a:pt x="2085" y="1927"/>
                  </a:lnTo>
                  <a:cubicBezTo>
                    <a:pt x="2175" y="1878"/>
                    <a:pt x="2255" y="1808"/>
                    <a:pt x="2354" y="1768"/>
                  </a:cubicBezTo>
                  <a:lnTo>
                    <a:pt x="2632" y="1620"/>
                  </a:lnTo>
                  <a:lnTo>
                    <a:pt x="2910" y="1490"/>
                  </a:lnTo>
                  <a:lnTo>
                    <a:pt x="3078" y="1401"/>
                  </a:lnTo>
                  <a:lnTo>
                    <a:pt x="3138" y="1381"/>
                  </a:lnTo>
                  <a:cubicBezTo>
                    <a:pt x="3148" y="1362"/>
                    <a:pt x="3128" y="1342"/>
                    <a:pt x="3128" y="1322"/>
                  </a:cubicBezTo>
                  <a:lnTo>
                    <a:pt x="3098" y="1212"/>
                  </a:lnTo>
                  <a:cubicBezTo>
                    <a:pt x="3049" y="1014"/>
                    <a:pt x="3009" y="815"/>
                    <a:pt x="2969" y="607"/>
                  </a:cubicBezTo>
                  <a:cubicBezTo>
                    <a:pt x="2930" y="408"/>
                    <a:pt x="2890" y="210"/>
                    <a:pt x="28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5603475" y="4913475"/>
              <a:ext cx="50150" cy="108750"/>
            </a:xfrm>
            <a:custGeom>
              <a:avLst/>
              <a:gdLst/>
              <a:ahLst/>
              <a:cxnLst/>
              <a:rect l="l" t="t" r="r" b="b"/>
              <a:pathLst>
                <a:path w="2006" h="4350" extrusionOk="0">
                  <a:moveTo>
                    <a:pt x="238" y="1"/>
                  </a:moveTo>
                  <a:lnTo>
                    <a:pt x="0" y="61"/>
                  </a:lnTo>
                  <a:lnTo>
                    <a:pt x="49" y="200"/>
                  </a:lnTo>
                  <a:cubicBezTo>
                    <a:pt x="60" y="249"/>
                    <a:pt x="80" y="288"/>
                    <a:pt x="89" y="339"/>
                  </a:cubicBezTo>
                  <a:lnTo>
                    <a:pt x="179" y="606"/>
                  </a:lnTo>
                  <a:lnTo>
                    <a:pt x="268" y="884"/>
                  </a:lnTo>
                  <a:lnTo>
                    <a:pt x="358" y="1162"/>
                  </a:lnTo>
                  <a:lnTo>
                    <a:pt x="457" y="1440"/>
                  </a:lnTo>
                  <a:lnTo>
                    <a:pt x="566" y="1709"/>
                  </a:lnTo>
                  <a:cubicBezTo>
                    <a:pt x="636" y="1897"/>
                    <a:pt x="695" y="2076"/>
                    <a:pt x="775" y="2254"/>
                  </a:cubicBezTo>
                  <a:cubicBezTo>
                    <a:pt x="854" y="2433"/>
                    <a:pt x="923" y="2612"/>
                    <a:pt x="1013" y="2791"/>
                  </a:cubicBezTo>
                  <a:cubicBezTo>
                    <a:pt x="1092" y="2969"/>
                    <a:pt x="1172" y="3148"/>
                    <a:pt x="1261" y="3317"/>
                  </a:cubicBezTo>
                  <a:cubicBezTo>
                    <a:pt x="1430" y="3675"/>
                    <a:pt x="1618" y="4012"/>
                    <a:pt x="1817" y="4350"/>
                  </a:cubicBezTo>
                  <a:lnTo>
                    <a:pt x="2006" y="4220"/>
                  </a:lnTo>
                  <a:cubicBezTo>
                    <a:pt x="1787" y="3913"/>
                    <a:pt x="1569" y="3595"/>
                    <a:pt x="1380" y="3258"/>
                  </a:cubicBezTo>
                  <a:cubicBezTo>
                    <a:pt x="1281" y="3088"/>
                    <a:pt x="1201" y="2920"/>
                    <a:pt x="1112" y="2741"/>
                  </a:cubicBezTo>
                  <a:cubicBezTo>
                    <a:pt x="1013" y="2572"/>
                    <a:pt x="943" y="2393"/>
                    <a:pt x="864" y="2215"/>
                  </a:cubicBezTo>
                  <a:cubicBezTo>
                    <a:pt x="784" y="2036"/>
                    <a:pt x="725" y="1857"/>
                    <a:pt x="665" y="1679"/>
                  </a:cubicBezTo>
                  <a:cubicBezTo>
                    <a:pt x="625" y="1579"/>
                    <a:pt x="596" y="1490"/>
                    <a:pt x="566" y="1401"/>
                  </a:cubicBezTo>
                  <a:lnTo>
                    <a:pt x="486" y="1123"/>
                  </a:lnTo>
                  <a:lnTo>
                    <a:pt x="417" y="845"/>
                  </a:lnTo>
                  <a:lnTo>
                    <a:pt x="347" y="566"/>
                  </a:lnTo>
                  <a:lnTo>
                    <a:pt x="298" y="279"/>
                  </a:lnTo>
                  <a:cubicBezTo>
                    <a:pt x="278" y="239"/>
                    <a:pt x="268" y="189"/>
                    <a:pt x="258" y="140"/>
                  </a:cubicBez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5625050" y="4909025"/>
              <a:ext cx="46950" cy="101025"/>
            </a:xfrm>
            <a:custGeom>
              <a:avLst/>
              <a:gdLst/>
              <a:ahLst/>
              <a:cxnLst/>
              <a:rect l="l" t="t" r="r" b="b"/>
              <a:pathLst>
                <a:path w="1878" h="4041" extrusionOk="0">
                  <a:moveTo>
                    <a:pt x="229" y="0"/>
                  </a:moveTo>
                  <a:lnTo>
                    <a:pt x="1" y="49"/>
                  </a:lnTo>
                  <a:lnTo>
                    <a:pt x="40" y="179"/>
                  </a:lnTo>
                  <a:cubicBezTo>
                    <a:pt x="60" y="219"/>
                    <a:pt x="70" y="258"/>
                    <a:pt x="90" y="308"/>
                  </a:cubicBezTo>
                  <a:lnTo>
                    <a:pt x="170" y="566"/>
                  </a:lnTo>
                  <a:lnTo>
                    <a:pt x="249" y="824"/>
                  </a:lnTo>
                  <a:lnTo>
                    <a:pt x="338" y="1073"/>
                  </a:lnTo>
                  <a:lnTo>
                    <a:pt x="428" y="1331"/>
                  </a:lnTo>
                  <a:lnTo>
                    <a:pt x="527" y="1589"/>
                  </a:lnTo>
                  <a:cubicBezTo>
                    <a:pt x="587" y="1757"/>
                    <a:pt x="646" y="1926"/>
                    <a:pt x="726" y="2085"/>
                  </a:cubicBezTo>
                  <a:cubicBezTo>
                    <a:pt x="795" y="2254"/>
                    <a:pt x="865" y="2423"/>
                    <a:pt x="944" y="2591"/>
                  </a:cubicBezTo>
                  <a:cubicBezTo>
                    <a:pt x="1024" y="2750"/>
                    <a:pt x="1093" y="2919"/>
                    <a:pt x="1172" y="3078"/>
                  </a:cubicBezTo>
                  <a:cubicBezTo>
                    <a:pt x="1331" y="3405"/>
                    <a:pt x="1500" y="3723"/>
                    <a:pt x="1688" y="4041"/>
                  </a:cubicBezTo>
                  <a:lnTo>
                    <a:pt x="1878" y="3912"/>
                  </a:lnTo>
                  <a:cubicBezTo>
                    <a:pt x="1669" y="3624"/>
                    <a:pt x="1470" y="3326"/>
                    <a:pt x="1291" y="3019"/>
                  </a:cubicBezTo>
                  <a:cubicBezTo>
                    <a:pt x="1192" y="2869"/>
                    <a:pt x="1123" y="2701"/>
                    <a:pt x="1043" y="2542"/>
                  </a:cubicBezTo>
                  <a:cubicBezTo>
                    <a:pt x="954" y="2383"/>
                    <a:pt x="885" y="2214"/>
                    <a:pt x="815" y="2055"/>
                  </a:cubicBezTo>
                  <a:cubicBezTo>
                    <a:pt x="746" y="1887"/>
                    <a:pt x="686" y="1718"/>
                    <a:pt x="626" y="1549"/>
                  </a:cubicBezTo>
                  <a:cubicBezTo>
                    <a:pt x="596" y="1459"/>
                    <a:pt x="567" y="1380"/>
                    <a:pt x="537" y="1291"/>
                  </a:cubicBezTo>
                  <a:lnTo>
                    <a:pt x="468" y="1033"/>
                  </a:lnTo>
                  <a:lnTo>
                    <a:pt x="398" y="775"/>
                  </a:lnTo>
                  <a:lnTo>
                    <a:pt x="338" y="517"/>
                  </a:lnTo>
                  <a:lnTo>
                    <a:pt x="289" y="258"/>
                  </a:lnTo>
                  <a:cubicBezTo>
                    <a:pt x="279" y="208"/>
                    <a:pt x="269" y="169"/>
                    <a:pt x="259" y="119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5478350" y="5012525"/>
              <a:ext cx="17150" cy="31550"/>
            </a:xfrm>
            <a:custGeom>
              <a:avLst/>
              <a:gdLst/>
              <a:ahLst/>
              <a:cxnLst/>
              <a:rect l="l" t="t" r="r" b="b"/>
              <a:pathLst>
                <a:path w="686" h="1262" extrusionOk="0">
                  <a:moveTo>
                    <a:pt x="1" y="0"/>
                  </a:moveTo>
                  <a:lnTo>
                    <a:pt x="1" y="0"/>
                  </a:lnTo>
                  <a:cubicBezTo>
                    <a:pt x="21" y="70"/>
                    <a:pt x="41" y="130"/>
                    <a:pt x="60" y="189"/>
                  </a:cubicBezTo>
                  <a:lnTo>
                    <a:pt x="140" y="338"/>
                  </a:lnTo>
                  <a:cubicBezTo>
                    <a:pt x="189" y="437"/>
                    <a:pt x="249" y="536"/>
                    <a:pt x="288" y="626"/>
                  </a:cubicBezTo>
                  <a:cubicBezTo>
                    <a:pt x="328" y="725"/>
                    <a:pt x="368" y="825"/>
                    <a:pt x="398" y="924"/>
                  </a:cubicBezTo>
                  <a:cubicBezTo>
                    <a:pt x="418" y="984"/>
                    <a:pt x="427" y="1033"/>
                    <a:pt x="447" y="1092"/>
                  </a:cubicBezTo>
                  <a:cubicBezTo>
                    <a:pt x="467" y="1142"/>
                    <a:pt x="497" y="1212"/>
                    <a:pt x="547" y="1262"/>
                  </a:cubicBezTo>
                  <a:lnTo>
                    <a:pt x="686" y="1073"/>
                  </a:lnTo>
                  <a:cubicBezTo>
                    <a:pt x="676" y="1043"/>
                    <a:pt x="636" y="1033"/>
                    <a:pt x="606" y="993"/>
                  </a:cubicBezTo>
                  <a:cubicBezTo>
                    <a:pt x="577" y="953"/>
                    <a:pt x="557" y="914"/>
                    <a:pt x="527" y="864"/>
                  </a:cubicBezTo>
                  <a:cubicBezTo>
                    <a:pt x="477" y="775"/>
                    <a:pt x="427" y="686"/>
                    <a:pt x="378" y="586"/>
                  </a:cubicBezTo>
                  <a:cubicBezTo>
                    <a:pt x="338" y="487"/>
                    <a:pt x="299" y="388"/>
                    <a:pt x="269" y="289"/>
                  </a:cubicBezTo>
                  <a:cubicBezTo>
                    <a:pt x="259" y="249"/>
                    <a:pt x="259" y="199"/>
                    <a:pt x="249" y="150"/>
                  </a:cubicBezTo>
                  <a:cubicBezTo>
                    <a:pt x="249" y="100"/>
                    <a:pt x="259" y="60"/>
                    <a:pt x="259" y="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5568225" y="4959150"/>
              <a:ext cx="49650" cy="34775"/>
            </a:xfrm>
            <a:custGeom>
              <a:avLst/>
              <a:gdLst/>
              <a:ahLst/>
              <a:cxnLst/>
              <a:rect l="l" t="t" r="r" b="b"/>
              <a:pathLst>
                <a:path w="1986" h="1391" extrusionOk="0">
                  <a:moveTo>
                    <a:pt x="1249" y="206"/>
                  </a:moveTo>
                  <a:cubicBezTo>
                    <a:pt x="1250" y="206"/>
                    <a:pt x="1251" y="207"/>
                    <a:pt x="1251" y="209"/>
                  </a:cubicBezTo>
                  <a:lnTo>
                    <a:pt x="1261" y="239"/>
                  </a:lnTo>
                  <a:lnTo>
                    <a:pt x="1300" y="328"/>
                  </a:lnTo>
                  <a:cubicBezTo>
                    <a:pt x="1360" y="507"/>
                    <a:pt x="1439" y="676"/>
                    <a:pt x="1519" y="855"/>
                  </a:cubicBezTo>
                  <a:cubicBezTo>
                    <a:pt x="1559" y="934"/>
                    <a:pt x="1598" y="1023"/>
                    <a:pt x="1648" y="1103"/>
                  </a:cubicBezTo>
                  <a:cubicBezTo>
                    <a:pt x="1658" y="1125"/>
                    <a:pt x="1669" y="1146"/>
                    <a:pt x="1681" y="1167"/>
                  </a:cubicBezTo>
                  <a:lnTo>
                    <a:pt x="1681" y="1167"/>
                  </a:lnTo>
                  <a:cubicBezTo>
                    <a:pt x="1555" y="1184"/>
                    <a:pt x="1431" y="1200"/>
                    <a:pt x="1311" y="1212"/>
                  </a:cubicBezTo>
                  <a:lnTo>
                    <a:pt x="1003" y="1242"/>
                  </a:lnTo>
                  <a:lnTo>
                    <a:pt x="188" y="1242"/>
                  </a:lnTo>
                  <a:lnTo>
                    <a:pt x="199" y="1222"/>
                  </a:lnTo>
                  <a:cubicBezTo>
                    <a:pt x="208" y="1202"/>
                    <a:pt x="228" y="1173"/>
                    <a:pt x="248" y="1153"/>
                  </a:cubicBezTo>
                  <a:lnTo>
                    <a:pt x="288" y="1103"/>
                  </a:lnTo>
                  <a:cubicBezTo>
                    <a:pt x="308" y="1083"/>
                    <a:pt x="327" y="1063"/>
                    <a:pt x="347" y="1053"/>
                  </a:cubicBezTo>
                  <a:cubicBezTo>
                    <a:pt x="417" y="974"/>
                    <a:pt x="497" y="914"/>
                    <a:pt x="576" y="835"/>
                  </a:cubicBezTo>
                  <a:cubicBezTo>
                    <a:pt x="744" y="696"/>
                    <a:pt x="883" y="537"/>
                    <a:pt x="1033" y="398"/>
                  </a:cubicBezTo>
                  <a:lnTo>
                    <a:pt x="1221" y="219"/>
                  </a:lnTo>
                  <a:cubicBezTo>
                    <a:pt x="1229" y="219"/>
                    <a:pt x="1244" y="206"/>
                    <a:pt x="1249" y="206"/>
                  </a:cubicBezTo>
                  <a:close/>
                  <a:moveTo>
                    <a:pt x="1300" y="1"/>
                  </a:moveTo>
                  <a:lnTo>
                    <a:pt x="1291" y="10"/>
                  </a:lnTo>
                  <a:lnTo>
                    <a:pt x="1271" y="30"/>
                  </a:lnTo>
                  <a:lnTo>
                    <a:pt x="1231" y="70"/>
                  </a:lnTo>
                  <a:lnTo>
                    <a:pt x="963" y="328"/>
                  </a:lnTo>
                  <a:cubicBezTo>
                    <a:pt x="814" y="477"/>
                    <a:pt x="665" y="636"/>
                    <a:pt x="516" y="765"/>
                  </a:cubicBezTo>
                  <a:cubicBezTo>
                    <a:pt x="437" y="835"/>
                    <a:pt x="347" y="904"/>
                    <a:pt x="268" y="983"/>
                  </a:cubicBezTo>
                  <a:cubicBezTo>
                    <a:pt x="258" y="1003"/>
                    <a:pt x="238" y="1014"/>
                    <a:pt x="219" y="1034"/>
                  </a:cubicBezTo>
                  <a:lnTo>
                    <a:pt x="149" y="1103"/>
                  </a:lnTo>
                  <a:cubicBezTo>
                    <a:pt x="109" y="1162"/>
                    <a:pt x="69" y="1222"/>
                    <a:pt x="30" y="1292"/>
                  </a:cubicBezTo>
                  <a:lnTo>
                    <a:pt x="0" y="1331"/>
                  </a:lnTo>
                  <a:cubicBezTo>
                    <a:pt x="20" y="1341"/>
                    <a:pt x="40" y="1341"/>
                    <a:pt x="60" y="1341"/>
                  </a:cubicBezTo>
                  <a:lnTo>
                    <a:pt x="169" y="1351"/>
                  </a:lnTo>
                  <a:lnTo>
                    <a:pt x="367" y="1361"/>
                  </a:lnTo>
                  <a:lnTo>
                    <a:pt x="675" y="1381"/>
                  </a:lnTo>
                  <a:lnTo>
                    <a:pt x="993" y="1391"/>
                  </a:lnTo>
                  <a:lnTo>
                    <a:pt x="1311" y="1381"/>
                  </a:lnTo>
                  <a:cubicBezTo>
                    <a:pt x="1519" y="1381"/>
                    <a:pt x="1728" y="1371"/>
                    <a:pt x="1936" y="1361"/>
                  </a:cubicBezTo>
                  <a:lnTo>
                    <a:pt x="1931" y="1252"/>
                  </a:lnTo>
                  <a:lnTo>
                    <a:pt x="1986" y="1212"/>
                  </a:lnTo>
                  <a:cubicBezTo>
                    <a:pt x="1966" y="1192"/>
                    <a:pt x="1946" y="1171"/>
                    <a:pt x="1927" y="1147"/>
                  </a:cubicBezTo>
                  <a:lnTo>
                    <a:pt x="1927" y="1147"/>
                  </a:lnTo>
                  <a:lnTo>
                    <a:pt x="1926" y="1133"/>
                  </a:lnTo>
                  <a:cubicBezTo>
                    <a:pt x="1923" y="1133"/>
                    <a:pt x="1919" y="1134"/>
                    <a:pt x="1916" y="1134"/>
                  </a:cubicBezTo>
                  <a:lnTo>
                    <a:pt x="1916" y="1134"/>
                  </a:lnTo>
                  <a:cubicBezTo>
                    <a:pt x="1881" y="1091"/>
                    <a:pt x="1847" y="1046"/>
                    <a:pt x="1817" y="1003"/>
                  </a:cubicBezTo>
                  <a:cubicBezTo>
                    <a:pt x="1768" y="924"/>
                    <a:pt x="1717" y="855"/>
                    <a:pt x="1678" y="775"/>
                  </a:cubicBezTo>
                  <a:cubicBezTo>
                    <a:pt x="1589" y="616"/>
                    <a:pt x="1490" y="447"/>
                    <a:pt x="1420" y="279"/>
                  </a:cubicBezTo>
                  <a:lnTo>
                    <a:pt x="1351" y="110"/>
                  </a:lnTo>
                  <a:lnTo>
                    <a:pt x="1311" y="21"/>
                  </a:lnTo>
                  <a:lnTo>
                    <a:pt x="13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5450800" y="4872525"/>
              <a:ext cx="100075" cy="54875"/>
            </a:xfrm>
            <a:custGeom>
              <a:avLst/>
              <a:gdLst/>
              <a:ahLst/>
              <a:cxnLst/>
              <a:rect l="l" t="t" r="r" b="b"/>
              <a:pathLst>
                <a:path w="4003" h="2195" extrusionOk="0">
                  <a:moveTo>
                    <a:pt x="60" y="0"/>
                  </a:moveTo>
                  <a:lnTo>
                    <a:pt x="0" y="278"/>
                  </a:lnTo>
                  <a:cubicBezTo>
                    <a:pt x="408" y="388"/>
                    <a:pt x="814" y="517"/>
                    <a:pt x="1232" y="596"/>
                  </a:cubicBezTo>
                  <a:cubicBezTo>
                    <a:pt x="1440" y="646"/>
                    <a:pt x="1649" y="686"/>
                    <a:pt x="1857" y="735"/>
                  </a:cubicBezTo>
                  <a:lnTo>
                    <a:pt x="2483" y="825"/>
                  </a:lnTo>
                  <a:cubicBezTo>
                    <a:pt x="2582" y="834"/>
                    <a:pt x="2691" y="864"/>
                    <a:pt x="2791" y="864"/>
                  </a:cubicBezTo>
                  <a:lnTo>
                    <a:pt x="3109" y="884"/>
                  </a:lnTo>
                  <a:lnTo>
                    <a:pt x="3426" y="904"/>
                  </a:lnTo>
                  <a:lnTo>
                    <a:pt x="3555" y="914"/>
                  </a:lnTo>
                  <a:lnTo>
                    <a:pt x="3565" y="914"/>
                  </a:lnTo>
                  <a:cubicBezTo>
                    <a:pt x="3575" y="914"/>
                    <a:pt x="3575" y="924"/>
                    <a:pt x="3575" y="924"/>
                  </a:cubicBezTo>
                  <a:lnTo>
                    <a:pt x="3575" y="973"/>
                  </a:lnTo>
                  <a:cubicBezTo>
                    <a:pt x="3634" y="1381"/>
                    <a:pt x="3694" y="1798"/>
                    <a:pt x="3784" y="2195"/>
                  </a:cubicBezTo>
                  <a:lnTo>
                    <a:pt x="4002" y="2145"/>
                  </a:lnTo>
                  <a:cubicBezTo>
                    <a:pt x="3883" y="1758"/>
                    <a:pt x="3793" y="1361"/>
                    <a:pt x="3704" y="953"/>
                  </a:cubicBezTo>
                  <a:lnTo>
                    <a:pt x="3684" y="845"/>
                  </a:lnTo>
                  <a:cubicBezTo>
                    <a:pt x="3684" y="825"/>
                    <a:pt x="3684" y="795"/>
                    <a:pt x="3674" y="795"/>
                  </a:cubicBezTo>
                  <a:lnTo>
                    <a:pt x="3614" y="785"/>
                  </a:lnTo>
                  <a:lnTo>
                    <a:pt x="3426" y="785"/>
                  </a:lnTo>
                  <a:lnTo>
                    <a:pt x="3118" y="775"/>
                  </a:lnTo>
                  <a:lnTo>
                    <a:pt x="2800" y="765"/>
                  </a:lnTo>
                  <a:cubicBezTo>
                    <a:pt x="2701" y="765"/>
                    <a:pt x="2592" y="735"/>
                    <a:pt x="2493" y="725"/>
                  </a:cubicBezTo>
                  <a:lnTo>
                    <a:pt x="1867" y="616"/>
                  </a:lnTo>
                  <a:cubicBezTo>
                    <a:pt x="1668" y="567"/>
                    <a:pt x="1460" y="507"/>
                    <a:pt x="1251" y="447"/>
                  </a:cubicBezTo>
                  <a:cubicBezTo>
                    <a:pt x="845" y="338"/>
                    <a:pt x="457" y="169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5449800" y="4789125"/>
              <a:ext cx="97100" cy="60075"/>
            </a:xfrm>
            <a:custGeom>
              <a:avLst/>
              <a:gdLst/>
              <a:ahLst/>
              <a:cxnLst/>
              <a:rect l="l" t="t" r="r" b="b"/>
              <a:pathLst>
                <a:path w="3884" h="2403" extrusionOk="0">
                  <a:moveTo>
                    <a:pt x="3665" y="0"/>
                  </a:moveTo>
                  <a:cubicBezTo>
                    <a:pt x="3595" y="408"/>
                    <a:pt x="3566" y="814"/>
                    <a:pt x="3526" y="1231"/>
                  </a:cubicBezTo>
                  <a:lnTo>
                    <a:pt x="3526" y="1281"/>
                  </a:lnTo>
                  <a:lnTo>
                    <a:pt x="3526" y="1291"/>
                  </a:lnTo>
                  <a:lnTo>
                    <a:pt x="3506" y="1301"/>
                  </a:lnTo>
                  <a:lnTo>
                    <a:pt x="3376" y="1311"/>
                  </a:lnTo>
                  <a:lnTo>
                    <a:pt x="3069" y="1350"/>
                  </a:lnTo>
                  <a:lnTo>
                    <a:pt x="2751" y="1381"/>
                  </a:lnTo>
                  <a:cubicBezTo>
                    <a:pt x="2642" y="1400"/>
                    <a:pt x="2542" y="1420"/>
                    <a:pt x="2443" y="1440"/>
                  </a:cubicBezTo>
                  <a:lnTo>
                    <a:pt x="1818" y="1579"/>
                  </a:lnTo>
                  <a:cubicBezTo>
                    <a:pt x="1619" y="1628"/>
                    <a:pt x="1411" y="1688"/>
                    <a:pt x="1202" y="1748"/>
                  </a:cubicBezTo>
                  <a:cubicBezTo>
                    <a:pt x="795" y="1857"/>
                    <a:pt x="398" y="2006"/>
                    <a:pt x="1" y="2135"/>
                  </a:cubicBezTo>
                  <a:lnTo>
                    <a:pt x="80" y="2403"/>
                  </a:lnTo>
                  <a:cubicBezTo>
                    <a:pt x="457" y="2215"/>
                    <a:pt x="835" y="2026"/>
                    <a:pt x="1242" y="1887"/>
                  </a:cubicBezTo>
                  <a:cubicBezTo>
                    <a:pt x="1441" y="1817"/>
                    <a:pt x="1639" y="1748"/>
                    <a:pt x="1838" y="1688"/>
                  </a:cubicBezTo>
                  <a:lnTo>
                    <a:pt x="2453" y="1549"/>
                  </a:lnTo>
                  <a:cubicBezTo>
                    <a:pt x="2562" y="1529"/>
                    <a:pt x="2662" y="1500"/>
                    <a:pt x="2761" y="1489"/>
                  </a:cubicBezTo>
                  <a:lnTo>
                    <a:pt x="3079" y="1460"/>
                  </a:lnTo>
                  <a:lnTo>
                    <a:pt x="3387" y="1430"/>
                  </a:lnTo>
                  <a:lnTo>
                    <a:pt x="3575" y="1410"/>
                  </a:lnTo>
                  <a:lnTo>
                    <a:pt x="3635" y="1410"/>
                  </a:lnTo>
                  <a:cubicBezTo>
                    <a:pt x="3645" y="1400"/>
                    <a:pt x="3645" y="1370"/>
                    <a:pt x="3645" y="1350"/>
                  </a:cubicBezTo>
                  <a:lnTo>
                    <a:pt x="3654" y="1242"/>
                  </a:lnTo>
                  <a:cubicBezTo>
                    <a:pt x="3724" y="834"/>
                    <a:pt x="3784" y="427"/>
                    <a:pt x="3883" y="30"/>
                  </a:cubicBezTo>
                  <a:lnTo>
                    <a:pt x="36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5598250" y="4798050"/>
              <a:ext cx="10950" cy="116700"/>
            </a:xfrm>
            <a:custGeom>
              <a:avLst/>
              <a:gdLst/>
              <a:ahLst/>
              <a:cxnLst/>
              <a:rect l="l" t="t" r="r" b="b"/>
              <a:pathLst>
                <a:path w="438" h="4668" extrusionOk="0">
                  <a:moveTo>
                    <a:pt x="70" y="1"/>
                  </a:moveTo>
                  <a:lnTo>
                    <a:pt x="60" y="159"/>
                  </a:lnTo>
                  <a:lnTo>
                    <a:pt x="60" y="298"/>
                  </a:lnTo>
                  <a:cubicBezTo>
                    <a:pt x="60" y="298"/>
                    <a:pt x="50" y="368"/>
                    <a:pt x="50" y="437"/>
                  </a:cubicBezTo>
                  <a:cubicBezTo>
                    <a:pt x="40" y="517"/>
                    <a:pt x="40" y="587"/>
                    <a:pt x="40" y="587"/>
                  </a:cubicBezTo>
                  <a:cubicBezTo>
                    <a:pt x="30" y="785"/>
                    <a:pt x="11" y="974"/>
                    <a:pt x="11" y="1172"/>
                  </a:cubicBezTo>
                  <a:cubicBezTo>
                    <a:pt x="11" y="1361"/>
                    <a:pt x="0" y="1560"/>
                    <a:pt x="0" y="1758"/>
                  </a:cubicBezTo>
                  <a:lnTo>
                    <a:pt x="0" y="2344"/>
                  </a:lnTo>
                  <a:cubicBezTo>
                    <a:pt x="11" y="2542"/>
                    <a:pt x="20" y="2731"/>
                    <a:pt x="30" y="2930"/>
                  </a:cubicBezTo>
                  <a:cubicBezTo>
                    <a:pt x="40" y="3129"/>
                    <a:pt x="60" y="3317"/>
                    <a:pt x="70" y="3515"/>
                  </a:cubicBezTo>
                  <a:cubicBezTo>
                    <a:pt x="99" y="3903"/>
                    <a:pt x="150" y="4290"/>
                    <a:pt x="219" y="4667"/>
                  </a:cubicBezTo>
                  <a:lnTo>
                    <a:pt x="437" y="4627"/>
                  </a:lnTo>
                  <a:cubicBezTo>
                    <a:pt x="338" y="4260"/>
                    <a:pt x="269" y="3883"/>
                    <a:pt x="199" y="3496"/>
                  </a:cubicBezTo>
                  <a:cubicBezTo>
                    <a:pt x="179" y="3307"/>
                    <a:pt x="150" y="3118"/>
                    <a:pt x="130" y="2920"/>
                  </a:cubicBezTo>
                  <a:lnTo>
                    <a:pt x="99" y="2344"/>
                  </a:lnTo>
                  <a:lnTo>
                    <a:pt x="99" y="1758"/>
                  </a:lnTo>
                  <a:cubicBezTo>
                    <a:pt x="110" y="1560"/>
                    <a:pt x="130" y="1371"/>
                    <a:pt x="139" y="1182"/>
                  </a:cubicBezTo>
                  <a:cubicBezTo>
                    <a:pt x="159" y="984"/>
                    <a:pt x="189" y="795"/>
                    <a:pt x="219" y="607"/>
                  </a:cubicBezTo>
                  <a:lnTo>
                    <a:pt x="238" y="468"/>
                  </a:lnTo>
                  <a:cubicBezTo>
                    <a:pt x="249" y="388"/>
                    <a:pt x="269" y="318"/>
                    <a:pt x="269" y="318"/>
                  </a:cubicBezTo>
                  <a:cubicBezTo>
                    <a:pt x="278" y="279"/>
                    <a:pt x="278" y="229"/>
                    <a:pt x="289" y="179"/>
                  </a:cubicBezTo>
                  <a:lnTo>
                    <a:pt x="308" y="40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5620075" y="4801525"/>
              <a:ext cx="10450" cy="108750"/>
            </a:xfrm>
            <a:custGeom>
              <a:avLst/>
              <a:gdLst/>
              <a:ahLst/>
              <a:cxnLst/>
              <a:rect l="l" t="t" r="r" b="b"/>
              <a:pathLst>
                <a:path w="418" h="4350" extrusionOk="0">
                  <a:moveTo>
                    <a:pt x="71" y="1"/>
                  </a:moveTo>
                  <a:lnTo>
                    <a:pt x="61" y="140"/>
                  </a:lnTo>
                  <a:lnTo>
                    <a:pt x="61" y="279"/>
                  </a:lnTo>
                  <a:cubicBezTo>
                    <a:pt x="61" y="279"/>
                    <a:pt x="51" y="338"/>
                    <a:pt x="51" y="408"/>
                  </a:cubicBezTo>
                  <a:cubicBezTo>
                    <a:pt x="41" y="477"/>
                    <a:pt x="41" y="547"/>
                    <a:pt x="41" y="547"/>
                  </a:cubicBezTo>
                  <a:cubicBezTo>
                    <a:pt x="31" y="726"/>
                    <a:pt x="11" y="904"/>
                    <a:pt x="11" y="1083"/>
                  </a:cubicBezTo>
                  <a:cubicBezTo>
                    <a:pt x="11" y="1262"/>
                    <a:pt x="11" y="1450"/>
                    <a:pt x="1" y="1629"/>
                  </a:cubicBezTo>
                  <a:cubicBezTo>
                    <a:pt x="11" y="1818"/>
                    <a:pt x="11" y="1997"/>
                    <a:pt x="11" y="2175"/>
                  </a:cubicBezTo>
                  <a:cubicBezTo>
                    <a:pt x="21" y="2364"/>
                    <a:pt x="31" y="2542"/>
                    <a:pt x="31" y="2721"/>
                  </a:cubicBezTo>
                  <a:cubicBezTo>
                    <a:pt x="41" y="2910"/>
                    <a:pt x="61" y="3089"/>
                    <a:pt x="71" y="3268"/>
                  </a:cubicBezTo>
                  <a:cubicBezTo>
                    <a:pt x="100" y="3635"/>
                    <a:pt x="140" y="3992"/>
                    <a:pt x="200" y="4349"/>
                  </a:cubicBezTo>
                  <a:lnTo>
                    <a:pt x="418" y="4300"/>
                  </a:lnTo>
                  <a:cubicBezTo>
                    <a:pt x="329" y="3963"/>
                    <a:pt x="259" y="3605"/>
                    <a:pt x="200" y="3257"/>
                  </a:cubicBezTo>
                  <a:cubicBezTo>
                    <a:pt x="180" y="3079"/>
                    <a:pt x="150" y="2900"/>
                    <a:pt x="140" y="2721"/>
                  </a:cubicBezTo>
                  <a:lnTo>
                    <a:pt x="111" y="2175"/>
                  </a:lnTo>
                  <a:lnTo>
                    <a:pt x="111" y="1629"/>
                  </a:lnTo>
                  <a:cubicBezTo>
                    <a:pt x="120" y="1450"/>
                    <a:pt x="140" y="1271"/>
                    <a:pt x="150" y="1093"/>
                  </a:cubicBezTo>
                  <a:cubicBezTo>
                    <a:pt x="160" y="914"/>
                    <a:pt x="200" y="735"/>
                    <a:pt x="219" y="557"/>
                  </a:cubicBezTo>
                  <a:cubicBezTo>
                    <a:pt x="219" y="557"/>
                    <a:pt x="230" y="497"/>
                    <a:pt x="239" y="428"/>
                  </a:cubicBezTo>
                  <a:cubicBezTo>
                    <a:pt x="250" y="368"/>
                    <a:pt x="269" y="298"/>
                    <a:pt x="269" y="298"/>
                  </a:cubicBezTo>
                  <a:cubicBezTo>
                    <a:pt x="279" y="259"/>
                    <a:pt x="279" y="209"/>
                    <a:pt x="289" y="159"/>
                  </a:cubicBezTo>
                  <a:lnTo>
                    <a:pt x="309" y="40"/>
                  </a:lnTo>
                  <a:lnTo>
                    <a:pt x="7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5447825" y="4844225"/>
              <a:ext cx="6725" cy="34275"/>
            </a:xfrm>
            <a:custGeom>
              <a:avLst/>
              <a:gdLst/>
              <a:ahLst/>
              <a:cxnLst/>
              <a:rect l="l" t="t" r="r" b="b"/>
              <a:pathLst>
                <a:path w="269" h="1371" extrusionOk="0">
                  <a:moveTo>
                    <a:pt x="10" y="0"/>
                  </a:moveTo>
                  <a:cubicBezTo>
                    <a:pt x="10" y="70"/>
                    <a:pt x="0" y="139"/>
                    <a:pt x="10" y="199"/>
                  </a:cubicBezTo>
                  <a:lnTo>
                    <a:pt x="20" y="368"/>
                  </a:lnTo>
                  <a:cubicBezTo>
                    <a:pt x="30" y="477"/>
                    <a:pt x="50" y="587"/>
                    <a:pt x="50" y="686"/>
                  </a:cubicBezTo>
                  <a:cubicBezTo>
                    <a:pt x="60" y="795"/>
                    <a:pt x="60" y="894"/>
                    <a:pt x="50" y="1004"/>
                  </a:cubicBezTo>
                  <a:cubicBezTo>
                    <a:pt x="50" y="1063"/>
                    <a:pt x="50" y="1112"/>
                    <a:pt x="40" y="1172"/>
                  </a:cubicBezTo>
                  <a:cubicBezTo>
                    <a:pt x="40" y="1232"/>
                    <a:pt x="40" y="1311"/>
                    <a:pt x="60" y="1371"/>
                  </a:cubicBezTo>
                  <a:lnTo>
                    <a:pt x="269" y="1242"/>
                  </a:lnTo>
                  <a:cubicBezTo>
                    <a:pt x="269" y="1212"/>
                    <a:pt x="238" y="1182"/>
                    <a:pt x="229" y="1143"/>
                  </a:cubicBezTo>
                  <a:cubicBezTo>
                    <a:pt x="209" y="1093"/>
                    <a:pt x="199" y="1043"/>
                    <a:pt x="189" y="993"/>
                  </a:cubicBezTo>
                  <a:cubicBezTo>
                    <a:pt x="169" y="894"/>
                    <a:pt x="159" y="785"/>
                    <a:pt x="159" y="675"/>
                  </a:cubicBezTo>
                  <a:cubicBezTo>
                    <a:pt x="149" y="576"/>
                    <a:pt x="149" y="467"/>
                    <a:pt x="159" y="368"/>
                  </a:cubicBezTo>
                  <a:cubicBezTo>
                    <a:pt x="169" y="318"/>
                    <a:pt x="179" y="278"/>
                    <a:pt x="199" y="229"/>
                  </a:cubicBezTo>
                  <a:cubicBezTo>
                    <a:pt x="209" y="179"/>
                    <a:pt x="229" y="150"/>
                    <a:pt x="249" y="119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5539175" y="4838650"/>
              <a:ext cx="47175" cy="37625"/>
            </a:xfrm>
            <a:custGeom>
              <a:avLst/>
              <a:gdLst/>
              <a:ahLst/>
              <a:cxnLst/>
              <a:rect l="l" t="t" r="r" b="b"/>
              <a:pathLst>
                <a:path w="1887" h="1505" extrusionOk="0">
                  <a:moveTo>
                    <a:pt x="1563" y="169"/>
                  </a:moveTo>
                  <a:cubicBezTo>
                    <a:pt x="1567" y="169"/>
                    <a:pt x="1569" y="171"/>
                    <a:pt x="1569" y="174"/>
                  </a:cubicBezTo>
                  <a:lnTo>
                    <a:pt x="1569" y="214"/>
                  </a:lnTo>
                  <a:lnTo>
                    <a:pt x="1569" y="303"/>
                  </a:lnTo>
                  <a:cubicBezTo>
                    <a:pt x="1569" y="609"/>
                    <a:pt x="1582" y="923"/>
                    <a:pt x="1630" y="1227"/>
                  </a:cubicBezTo>
                  <a:lnTo>
                    <a:pt x="1630" y="1227"/>
                  </a:lnTo>
                  <a:lnTo>
                    <a:pt x="1271" y="1137"/>
                  </a:lnTo>
                  <a:lnTo>
                    <a:pt x="964" y="1048"/>
                  </a:lnTo>
                  <a:lnTo>
                    <a:pt x="675" y="938"/>
                  </a:lnTo>
                  <a:lnTo>
                    <a:pt x="377" y="829"/>
                  </a:lnTo>
                  <a:lnTo>
                    <a:pt x="269" y="779"/>
                  </a:lnTo>
                  <a:lnTo>
                    <a:pt x="229" y="770"/>
                  </a:lnTo>
                  <a:lnTo>
                    <a:pt x="209" y="759"/>
                  </a:lnTo>
                  <a:lnTo>
                    <a:pt x="229" y="740"/>
                  </a:lnTo>
                  <a:cubicBezTo>
                    <a:pt x="249" y="720"/>
                    <a:pt x="269" y="710"/>
                    <a:pt x="298" y="690"/>
                  </a:cubicBezTo>
                  <a:lnTo>
                    <a:pt x="358" y="660"/>
                  </a:lnTo>
                  <a:cubicBezTo>
                    <a:pt x="377" y="651"/>
                    <a:pt x="397" y="640"/>
                    <a:pt x="427" y="631"/>
                  </a:cubicBezTo>
                  <a:cubicBezTo>
                    <a:pt x="516" y="591"/>
                    <a:pt x="626" y="561"/>
                    <a:pt x="725" y="521"/>
                  </a:cubicBezTo>
                  <a:cubicBezTo>
                    <a:pt x="933" y="442"/>
                    <a:pt x="1112" y="353"/>
                    <a:pt x="1301" y="273"/>
                  </a:cubicBezTo>
                  <a:lnTo>
                    <a:pt x="1539" y="174"/>
                  </a:lnTo>
                  <a:cubicBezTo>
                    <a:pt x="1546" y="174"/>
                    <a:pt x="1557" y="169"/>
                    <a:pt x="1563" y="169"/>
                  </a:cubicBezTo>
                  <a:close/>
                  <a:moveTo>
                    <a:pt x="1688" y="1"/>
                  </a:moveTo>
                  <a:cubicBezTo>
                    <a:pt x="1687" y="1"/>
                    <a:pt x="1685" y="5"/>
                    <a:pt x="1678" y="5"/>
                  </a:cubicBezTo>
                  <a:lnTo>
                    <a:pt x="1648" y="15"/>
                  </a:lnTo>
                  <a:lnTo>
                    <a:pt x="1599" y="35"/>
                  </a:lnTo>
                  <a:lnTo>
                    <a:pt x="1261" y="184"/>
                  </a:lnTo>
                  <a:cubicBezTo>
                    <a:pt x="1072" y="263"/>
                    <a:pt x="874" y="362"/>
                    <a:pt x="686" y="432"/>
                  </a:cubicBezTo>
                  <a:cubicBezTo>
                    <a:pt x="586" y="472"/>
                    <a:pt x="487" y="501"/>
                    <a:pt x="388" y="541"/>
                  </a:cubicBezTo>
                  <a:cubicBezTo>
                    <a:pt x="358" y="551"/>
                    <a:pt x="338" y="561"/>
                    <a:pt x="308" y="571"/>
                  </a:cubicBezTo>
                  <a:lnTo>
                    <a:pt x="229" y="611"/>
                  </a:lnTo>
                  <a:cubicBezTo>
                    <a:pt x="159" y="651"/>
                    <a:pt x="99" y="690"/>
                    <a:pt x="40" y="740"/>
                  </a:cubicBezTo>
                  <a:lnTo>
                    <a:pt x="0" y="779"/>
                  </a:lnTo>
                  <a:cubicBezTo>
                    <a:pt x="10" y="779"/>
                    <a:pt x="30" y="790"/>
                    <a:pt x="50" y="799"/>
                  </a:cubicBezTo>
                  <a:lnTo>
                    <a:pt x="149" y="849"/>
                  </a:lnTo>
                  <a:lnTo>
                    <a:pt x="328" y="929"/>
                  </a:lnTo>
                  <a:lnTo>
                    <a:pt x="616" y="1057"/>
                  </a:lnTo>
                  <a:lnTo>
                    <a:pt x="904" y="1187"/>
                  </a:lnTo>
                  <a:lnTo>
                    <a:pt x="1202" y="1296"/>
                  </a:lnTo>
                  <a:cubicBezTo>
                    <a:pt x="1400" y="1366"/>
                    <a:pt x="1589" y="1435"/>
                    <a:pt x="1787" y="1505"/>
                  </a:cubicBezTo>
                  <a:cubicBezTo>
                    <a:pt x="1787" y="1505"/>
                    <a:pt x="1806" y="1448"/>
                    <a:pt x="1825" y="1399"/>
                  </a:cubicBezTo>
                  <a:lnTo>
                    <a:pt x="1825" y="1399"/>
                  </a:lnTo>
                  <a:lnTo>
                    <a:pt x="1887" y="1385"/>
                  </a:lnTo>
                  <a:cubicBezTo>
                    <a:pt x="1878" y="1357"/>
                    <a:pt x="1870" y="1327"/>
                    <a:pt x="1862" y="1298"/>
                  </a:cubicBezTo>
                  <a:lnTo>
                    <a:pt x="1862" y="1298"/>
                  </a:lnTo>
                  <a:cubicBezTo>
                    <a:pt x="1865" y="1290"/>
                    <a:pt x="1867" y="1286"/>
                    <a:pt x="1867" y="1286"/>
                  </a:cubicBezTo>
                  <a:lnTo>
                    <a:pt x="1858" y="1284"/>
                  </a:lnTo>
                  <a:lnTo>
                    <a:pt x="1858" y="1284"/>
                  </a:lnTo>
                  <a:cubicBezTo>
                    <a:pt x="1776" y="973"/>
                    <a:pt x="1726" y="634"/>
                    <a:pt x="1708" y="303"/>
                  </a:cubicBezTo>
                  <a:lnTo>
                    <a:pt x="1698" y="114"/>
                  </a:lnTo>
                  <a:cubicBezTo>
                    <a:pt x="1698" y="114"/>
                    <a:pt x="1698" y="95"/>
                    <a:pt x="1688" y="64"/>
                  </a:cubicBezTo>
                  <a:lnTo>
                    <a:pt x="1688" y="15"/>
                  </a:lnTo>
                  <a:lnTo>
                    <a:pt x="1688" y="5"/>
                  </a:lnTo>
                  <a:cubicBezTo>
                    <a:pt x="1688" y="2"/>
                    <a:pt x="1688" y="1"/>
                    <a:pt x="168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5470425" y="4704225"/>
              <a:ext cx="81175" cy="85675"/>
            </a:xfrm>
            <a:custGeom>
              <a:avLst/>
              <a:gdLst/>
              <a:ahLst/>
              <a:cxnLst/>
              <a:rect l="l" t="t" r="r" b="b"/>
              <a:pathLst>
                <a:path w="3247" h="3427" extrusionOk="0">
                  <a:moveTo>
                    <a:pt x="149" y="0"/>
                  </a:moveTo>
                  <a:lnTo>
                    <a:pt x="0" y="239"/>
                  </a:lnTo>
                  <a:cubicBezTo>
                    <a:pt x="338" y="487"/>
                    <a:pt x="675" y="755"/>
                    <a:pt x="1022" y="984"/>
                  </a:cubicBezTo>
                  <a:cubicBezTo>
                    <a:pt x="1201" y="1103"/>
                    <a:pt x="1380" y="1212"/>
                    <a:pt x="1559" y="1331"/>
                  </a:cubicBezTo>
                  <a:lnTo>
                    <a:pt x="2115" y="1649"/>
                  </a:lnTo>
                  <a:cubicBezTo>
                    <a:pt x="2204" y="1699"/>
                    <a:pt x="2293" y="1758"/>
                    <a:pt x="2393" y="1798"/>
                  </a:cubicBezTo>
                  <a:lnTo>
                    <a:pt x="2681" y="1927"/>
                  </a:lnTo>
                  <a:lnTo>
                    <a:pt x="2968" y="2056"/>
                  </a:lnTo>
                  <a:lnTo>
                    <a:pt x="3088" y="2105"/>
                  </a:lnTo>
                  <a:lnTo>
                    <a:pt x="3098" y="2116"/>
                  </a:lnTo>
                  <a:lnTo>
                    <a:pt x="3098" y="2135"/>
                  </a:lnTo>
                  <a:lnTo>
                    <a:pt x="3088" y="2175"/>
                  </a:lnTo>
                  <a:cubicBezTo>
                    <a:pt x="3028" y="2374"/>
                    <a:pt x="2988" y="2582"/>
                    <a:pt x="2949" y="2780"/>
                  </a:cubicBezTo>
                  <a:cubicBezTo>
                    <a:pt x="2899" y="2989"/>
                    <a:pt x="2860" y="3188"/>
                    <a:pt x="2840" y="3396"/>
                  </a:cubicBezTo>
                  <a:lnTo>
                    <a:pt x="3058" y="3426"/>
                  </a:lnTo>
                  <a:cubicBezTo>
                    <a:pt x="3068" y="3228"/>
                    <a:pt x="3098" y="3019"/>
                    <a:pt x="3118" y="2820"/>
                  </a:cubicBezTo>
                  <a:cubicBezTo>
                    <a:pt x="3147" y="2612"/>
                    <a:pt x="3167" y="2413"/>
                    <a:pt x="3217" y="2205"/>
                  </a:cubicBezTo>
                  <a:lnTo>
                    <a:pt x="3237" y="2096"/>
                  </a:lnTo>
                  <a:cubicBezTo>
                    <a:pt x="3237" y="2076"/>
                    <a:pt x="3247" y="2056"/>
                    <a:pt x="3237" y="2046"/>
                  </a:cubicBezTo>
                  <a:lnTo>
                    <a:pt x="3187" y="2016"/>
                  </a:lnTo>
                  <a:lnTo>
                    <a:pt x="3008" y="1946"/>
                  </a:lnTo>
                  <a:lnTo>
                    <a:pt x="2721" y="1827"/>
                  </a:lnTo>
                  <a:lnTo>
                    <a:pt x="2432" y="1708"/>
                  </a:lnTo>
                  <a:cubicBezTo>
                    <a:pt x="2333" y="1659"/>
                    <a:pt x="2254" y="1599"/>
                    <a:pt x="2154" y="1549"/>
                  </a:cubicBezTo>
                  <a:lnTo>
                    <a:pt x="1609" y="1232"/>
                  </a:lnTo>
                  <a:cubicBezTo>
                    <a:pt x="1439" y="1112"/>
                    <a:pt x="1271" y="984"/>
                    <a:pt x="1102" y="854"/>
                  </a:cubicBezTo>
                  <a:cubicBezTo>
                    <a:pt x="764" y="606"/>
                    <a:pt x="457" y="298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5482075" y="4658550"/>
              <a:ext cx="110225" cy="32775"/>
            </a:xfrm>
            <a:custGeom>
              <a:avLst/>
              <a:gdLst/>
              <a:ahLst/>
              <a:cxnLst/>
              <a:rect l="l" t="t" r="r" b="b"/>
              <a:pathLst>
                <a:path w="4409" h="1311" extrusionOk="0">
                  <a:moveTo>
                    <a:pt x="4210" y="0"/>
                  </a:moveTo>
                  <a:cubicBezTo>
                    <a:pt x="4111" y="179"/>
                    <a:pt x="4022" y="368"/>
                    <a:pt x="3923" y="547"/>
                  </a:cubicBezTo>
                  <a:cubicBezTo>
                    <a:pt x="3823" y="726"/>
                    <a:pt x="3734" y="914"/>
                    <a:pt x="3645" y="1103"/>
                  </a:cubicBezTo>
                  <a:lnTo>
                    <a:pt x="3625" y="1143"/>
                  </a:lnTo>
                  <a:cubicBezTo>
                    <a:pt x="3625" y="1152"/>
                    <a:pt x="3625" y="1162"/>
                    <a:pt x="3615" y="1162"/>
                  </a:cubicBezTo>
                  <a:lnTo>
                    <a:pt x="3605" y="1152"/>
                  </a:lnTo>
                  <a:lnTo>
                    <a:pt x="3476" y="1123"/>
                  </a:lnTo>
                  <a:lnTo>
                    <a:pt x="3168" y="1043"/>
                  </a:lnTo>
                  <a:lnTo>
                    <a:pt x="2860" y="964"/>
                  </a:lnTo>
                  <a:cubicBezTo>
                    <a:pt x="2761" y="934"/>
                    <a:pt x="2652" y="924"/>
                    <a:pt x="2553" y="904"/>
                  </a:cubicBezTo>
                  <a:cubicBezTo>
                    <a:pt x="2553" y="904"/>
                    <a:pt x="2394" y="874"/>
                    <a:pt x="2235" y="854"/>
                  </a:cubicBezTo>
                  <a:cubicBezTo>
                    <a:pt x="2085" y="825"/>
                    <a:pt x="1927" y="805"/>
                    <a:pt x="1927" y="805"/>
                  </a:cubicBezTo>
                  <a:cubicBezTo>
                    <a:pt x="1718" y="785"/>
                    <a:pt x="1500" y="765"/>
                    <a:pt x="1291" y="745"/>
                  </a:cubicBezTo>
                  <a:cubicBezTo>
                    <a:pt x="874" y="695"/>
                    <a:pt x="448" y="686"/>
                    <a:pt x="20" y="666"/>
                  </a:cubicBezTo>
                  <a:cubicBezTo>
                    <a:pt x="20" y="666"/>
                    <a:pt x="20" y="735"/>
                    <a:pt x="11" y="805"/>
                  </a:cubicBezTo>
                  <a:cubicBezTo>
                    <a:pt x="0" y="874"/>
                    <a:pt x="0" y="944"/>
                    <a:pt x="0" y="944"/>
                  </a:cubicBezTo>
                  <a:cubicBezTo>
                    <a:pt x="361" y="910"/>
                    <a:pt x="737" y="882"/>
                    <a:pt x="1102" y="882"/>
                  </a:cubicBezTo>
                  <a:cubicBezTo>
                    <a:pt x="1159" y="882"/>
                    <a:pt x="1215" y="883"/>
                    <a:pt x="1271" y="884"/>
                  </a:cubicBezTo>
                  <a:cubicBezTo>
                    <a:pt x="1490" y="894"/>
                    <a:pt x="1699" y="904"/>
                    <a:pt x="1907" y="914"/>
                  </a:cubicBezTo>
                  <a:lnTo>
                    <a:pt x="2533" y="1004"/>
                  </a:lnTo>
                  <a:cubicBezTo>
                    <a:pt x="2632" y="1023"/>
                    <a:pt x="2741" y="1033"/>
                    <a:pt x="2840" y="1063"/>
                  </a:cubicBezTo>
                  <a:lnTo>
                    <a:pt x="3138" y="1143"/>
                  </a:lnTo>
                  <a:lnTo>
                    <a:pt x="3446" y="1232"/>
                  </a:lnTo>
                  <a:lnTo>
                    <a:pt x="3625" y="1291"/>
                  </a:lnTo>
                  <a:lnTo>
                    <a:pt x="3674" y="1311"/>
                  </a:lnTo>
                  <a:cubicBezTo>
                    <a:pt x="3694" y="1301"/>
                    <a:pt x="3704" y="1271"/>
                    <a:pt x="3714" y="1262"/>
                  </a:cubicBezTo>
                  <a:lnTo>
                    <a:pt x="3764" y="1162"/>
                  </a:lnTo>
                  <a:cubicBezTo>
                    <a:pt x="3863" y="984"/>
                    <a:pt x="3962" y="805"/>
                    <a:pt x="4071" y="626"/>
                  </a:cubicBezTo>
                  <a:cubicBezTo>
                    <a:pt x="4190" y="457"/>
                    <a:pt x="4290" y="278"/>
                    <a:pt x="4409" y="110"/>
                  </a:cubicBezTo>
                  <a:lnTo>
                    <a:pt x="42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5600225" y="4688325"/>
              <a:ext cx="43725" cy="110750"/>
            </a:xfrm>
            <a:custGeom>
              <a:avLst/>
              <a:gdLst/>
              <a:ahLst/>
              <a:cxnLst/>
              <a:rect l="l" t="t" r="r" b="b"/>
              <a:pathLst>
                <a:path w="1749" h="4430" extrusionOk="0">
                  <a:moveTo>
                    <a:pt x="1540" y="1"/>
                  </a:moveTo>
                  <a:cubicBezTo>
                    <a:pt x="1540" y="1"/>
                    <a:pt x="1530" y="41"/>
                    <a:pt x="1510" y="71"/>
                  </a:cubicBezTo>
                  <a:cubicBezTo>
                    <a:pt x="1490" y="110"/>
                    <a:pt x="1480" y="140"/>
                    <a:pt x="1480" y="140"/>
                  </a:cubicBezTo>
                  <a:cubicBezTo>
                    <a:pt x="1461" y="180"/>
                    <a:pt x="1450" y="230"/>
                    <a:pt x="1430" y="269"/>
                  </a:cubicBezTo>
                  <a:lnTo>
                    <a:pt x="1302" y="537"/>
                  </a:lnTo>
                  <a:cubicBezTo>
                    <a:pt x="1212" y="706"/>
                    <a:pt x="1152" y="885"/>
                    <a:pt x="1063" y="1064"/>
                  </a:cubicBezTo>
                  <a:cubicBezTo>
                    <a:pt x="984" y="1242"/>
                    <a:pt x="924" y="1421"/>
                    <a:pt x="845" y="1609"/>
                  </a:cubicBezTo>
                  <a:cubicBezTo>
                    <a:pt x="766" y="1788"/>
                    <a:pt x="706" y="1967"/>
                    <a:pt x="636" y="2156"/>
                  </a:cubicBezTo>
                  <a:cubicBezTo>
                    <a:pt x="567" y="2335"/>
                    <a:pt x="507" y="2523"/>
                    <a:pt x="448" y="2712"/>
                  </a:cubicBezTo>
                  <a:lnTo>
                    <a:pt x="358" y="2990"/>
                  </a:lnTo>
                  <a:lnTo>
                    <a:pt x="279" y="3268"/>
                  </a:lnTo>
                  <a:lnTo>
                    <a:pt x="199" y="3546"/>
                  </a:lnTo>
                  <a:lnTo>
                    <a:pt x="130" y="3833"/>
                  </a:lnTo>
                  <a:cubicBezTo>
                    <a:pt x="80" y="4023"/>
                    <a:pt x="31" y="4201"/>
                    <a:pt x="1" y="4400"/>
                  </a:cubicBezTo>
                  <a:lnTo>
                    <a:pt x="219" y="4429"/>
                  </a:lnTo>
                  <a:cubicBezTo>
                    <a:pt x="239" y="4241"/>
                    <a:pt x="269" y="4052"/>
                    <a:pt x="298" y="3864"/>
                  </a:cubicBezTo>
                  <a:lnTo>
                    <a:pt x="349" y="3586"/>
                  </a:lnTo>
                  <a:lnTo>
                    <a:pt x="408" y="3297"/>
                  </a:lnTo>
                  <a:lnTo>
                    <a:pt x="468" y="3019"/>
                  </a:lnTo>
                  <a:cubicBezTo>
                    <a:pt x="497" y="2920"/>
                    <a:pt x="527" y="2831"/>
                    <a:pt x="547" y="2741"/>
                  </a:cubicBezTo>
                  <a:cubicBezTo>
                    <a:pt x="607" y="2553"/>
                    <a:pt x="656" y="2364"/>
                    <a:pt x="726" y="2185"/>
                  </a:cubicBezTo>
                  <a:cubicBezTo>
                    <a:pt x="795" y="2007"/>
                    <a:pt x="865" y="1818"/>
                    <a:pt x="944" y="1649"/>
                  </a:cubicBezTo>
                  <a:cubicBezTo>
                    <a:pt x="1024" y="1470"/>
                    <a:pt x="1093" y="1292"/>
                    <a:pt x="1192" y="1123"/>
                  </a:cubicBezTo>
                  <a:cubicBezTo>
                    <a:pt x="1282" y="954"/>
                    <a:pt x="1361" y="775"/>
                    <a:pt x="1461" y="616"/>
                  </a:cubicBezTo>
                  <a:lnTo>
                    <a:pt x="1609" y="369"/>
                  </a:lnTo>
                  <a:cubicBezTo>
                    <a:pt x="1639" y="329"/>
                    <a:pt x="1659" y="279"/>
                    <a:pt x="1679" y="239"/>
                  </a:cubicBezTo>
                  <a:lnTo>
                    <a:pt x="1748" y="120"/>
                  </a:lnTo>
                  <a:lnTo>
                    <a:pt x="15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5621825" y="4699525"/>
              <a:ext cx="41250" cy="103025"/>
            </a:xfrm>
            <a:custGeom>
              <a:avLst/>
              <a:gdLst/>
              <a:ahLst/>
              <a:cxnLst/>
              <a:rect l="l" t="t" r="r" b="b"/>
              <a:pathLst>
                <a:path w="1650" h="4121" extrusionOk="0">
                  <a:moveTo>
                    <a:pt x="1440" y="0"/>
                  </a:moveTo>
                  <a:cubicBezTo>
                    <a:pt x="1440" y="0"/>
                    <a:pt x="1431" y="29"/>
                    <a:pt x="1411" y="60"/>
                  </a:cubicBezTo>
                  <a:cubicBezTo>
                    <a:pt x="1400" y="89"/>
                    <a:pt x="1381" y="129"/>
                    <a:pt x="1381" y="129"/>
                  </a:cubicBezTo>
                  <a:cubicBezTo>
                    <a:pt x="1371" y="168"/>
                    <a:pt x="1361" y="208"/>
                    <a:pt x="1341" y="248"/>
                  </a:cubicBezTo>
                  <a:lnTo>
                    <a:pt x="1222" y="497"/>
                  </a:lnTo>
                  <a:cubicBezTo>
                    <a:pt x="1142" y="655"/>
                    <a:pt x="1073" y="824"/>
                    <a:pt x="1003" y="983"/>
                  </a:cubicBezTo>
                  <a:cubicBezTo>
                    <a:pt x="924" y="1152"/>
                    <a:pt x="864" y="1320"/>
                    <a:pt x="795" y="1489"/>
                  </a:cubicBezTo>
                  <a:cubicBezTo>
                    <a:pt x="725" y="1658"/>
                    <a:pt x="666" y="1827"/>
                    <a:pt x="606" y="1995"/>
                  </a:cubicBezTo>
                  <a:cubicBezTo>
                    <a:pt x="537" y="2165"/>
                    <a:pt x="487" y="2343"/>
                    <a:pt x="427" y="2512"/>
                  </a:cubicBezTo>
                  <a:lnTo>
                    <a:pt x="348" y="2770"/>
                  </a:lnTo>
                  <a:lnTo>
                    <a:pt x="269" y="3038"/>
                  </a:lnTo>
                  <a:lnTo>
                    <a:pt x="189" y="3297"/>
                  </a:lnTo>
                  <a:lnTo>
                    <a:pt x="120" y="3555"/>
                  </a:lnTo>
                  <a:cubicBezTo>
                    <a:pt x="80" y="3733"/>
                    <a:pt x="30" y="3902"/>
                    <a:pt x="1" y="4081"/>
                  </a:cubicBezTo>
                  <a:lnTo>
                    <a:pt x="229" y="4120"/>
                  </a:lnTo>
                  <a:cubicBezTo>
                    <a:pt x="239" y="3942"/>
                    <a:pt x="269" y="3763"/>
                    <a:pt x="299" y="3594"/>
                  </a:cubicBezTo>
                  <a:lnTo>
                    <a:pt x="338" y="3326"/>
                  </a:lnTo>
                  <a:lnTo>
                    <a:pt x="398" y="3068"/>
                  </a:lnTo>
                  <a:lnTo>
                    <a:pt x="458" y="2800"/>
                  </a:lnTo>
                  <a:cubicBezTo>
                    <a:pt x="477" y="2721"/>
                    <a:pt x="507" y="2631"/>
                    <a:pt x="527" y="2542"/>
                  </a:cubicBezTo>
                  <a:cubicBezTo>
                    <a:pt x="577" y="2373"/>
                    <a:pt x="626" y="2194"/>
                    <a:pt x="696" y="2035"/>
                  </a:cubicBezTo>
                  <a:cubicBezTo>
                    <a:pt x="755" y="1867"/>
                    <a:pt x="815" y="1688"/>
                    <a:pt x="894" y="1529"/>
                  </a:cubicBezTo>
                  <a:cubicBezTo>
                    <a:pt x="974" y="1370"/>
                    <a:pt x="1033" y="1201"/>
                    <a:pt x="1122" y="1042"/>
                  </a:cubicBezTo>
                  <a:cubicBezTo>
                    <a:pt x="1212" y="883"/>
                    <a:pt x="1281" y="724"/>
                    <a:pt x="1381" y="576"/>
                  </a:cubicBezTo>
                  <a:lnTo>
                    <a:pt x="1520" y="347"/>
                  </a:lnTo>
                  <a:cubicBezTo>
                    <a:pt x="1539" y="307"/>
                    <a:pt x="1559" y="268"/>
                    <a:pt x="1589" y="228"/>
                  </a:cubicBezTo>
                  <a:lnTo>
                    <a:pt x="1649" y="119"/>
                  </a:ln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5469425" y="4676175"/>
              <a:ext cx="15400" cy="32550"/>
            </a:xfrm>
            <a:custGeom>
              <a:avLst/>
              <a:gdLst/>
              <a:ahLst/>
              <a:cxnLst/>
              <a:rect l="l" t="t" r="r" b="b"/>
              <a:pathLst>
                <a:path w="616" h="1302" extrusionOk="0">
                  <a:moveTo>
                    <a:pt x="437" y="1"/>
                  </a:moveTo>
                  <a:cubicBezTo>
                    <a:pt x="417" y="70"/>
                    <a:pt x="387" y="129"/>
                    <a:pt x="367" y="189"/>
                  </a:cubicBezTo>
                  <a:lnTo>
                    <a:pt x="318" y="348"/>
                  </a:lnTo>
                  <a:cubicBezTo>
                    <a:pt x="298" y="457"/>
                    <a:pt x="268" y="566"/>
                    <a:pt x="239" y="666"/>
                  </a:cubicBezTo>
                  <a:cubicBezTo>
                    <a:pt x="208" y="755"/>
                    <a:pt x="159" y="855"/>
                    <a:pt x="109" y="954"/>
                  </a:cubicBezTo>
                  <a:cubicBezTo>
                    <a:pt x="89" y="1003"/>
                    <a:pt x="69" y="1053"/>
                    <a:pt x="50" y="1113"/>
                  </a:cubicBezTo>
                  <a:cubicBezTo>
                    <a:pt x="30" y="1162"/>
                    <a:pt x="0" y="1241"/>
                    <a:pt x="0" y="1301"/>
                  </a:cubicBezTo>
                  <a:lnTo>
                    <a:pt x="239" y="1261"/>
                  </a:lnTo>
                  <a:cubicBezTo>
                    <a:pt x="248" y="1222"/>
                    <a:pt x="228" y="1192"/>
                    <a:pt x="228" y="1142"/>
                  </a:cubicBezTo>
                  <a:cubicBezTo>
                    <a:pt x="228" y="1093"/>
                    <a:pt x="239" y="1043"/>
                    <a:pt x="248" y="994"/>
                  </a:cubicBezTo>
                  <a:cubicBezTo>
                    <a:pt x="268" y="894"/>
                    <a:pt x="298" y="795"/>
                    <a:pt x="338" y="696"/>
                  </a:cubicBezTo>
                  <a:cubicBezTo>
                    <a:pt x="367" y="586"/>
                    <a:pt x="407" y="497"/>
                    <a:pt x="457" y="407"/>
                  </a:cubicBezTo>
                  <a:cubicBezTo>
                    <a:pt x="477" y="358"/>
                    <a:pt x="506" y="318"/>
                    <a:pt x="537" y="279"/>
                  </a:cubicBezTo>
                  <a:cubicBezTo>
                    <a:pt x="556" y="249"/>
                    <a:pt x="596" y="219"/>
                    <a:pt x="616" y="199"/>
                  </a:cubicBezTo>
                  <a:lnTo>
                    <a:pt x="43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5560500" y="4719375"/>
              <a:ext cx="46475" cy="35775"/>
            </a:xfrm>
            <a:custGeom>
              <a:avLst/>
              <a:gdLst/>
              <a:ahLst/>
              <a:cxnLst/>
              <a:rect l="l" t="t" r="r" b="b"/>
              <a:pathLst>
                <a:path w="1859" h="1431" extrusionOk="0">
                  <a:moveTo>
                    <a:pt x="1649" y="109"/>
                  </a:moveTo>
                  <a:cubicBezTo>
                    <a:pt x="1660" y="109"/>
                    <a:pt x="1689" y="109"/>
                    <a:pt x="1689" y="120"/>
                  </a:cubicBezTo>
                  <a:lnTo>
                    <a:pt x="1669" y="149"/>
                  </a:lnTo>
                  <a:lnTo>
                    <a:pt x="1629" y="239"/>
                  </a:lnTo>
                  <a:cubicBezTo>
                    <a:pt x="1524" y="531"/>
                    <a:pt x="1418" y="817"/>
                    <a:pt x="1356" y="1123"/>
                  </a:cubicBezTo>
                  <a:lnTo>
                    <a:pt x="1356" y="1123"/>
                  </a:lnTo>
                  <a:cubicBezTo>
                    <a:pt x="1253" y="1049"/>
                    <a:pt x="1151" y="973"/>
                    <a:pt x="1053" y="894"/>
                  </a:cubicBezTo>
                  <a:lnTo>
                    <a:pt x="795" y="705"/>
                  </a:lnTo>
                  <a:lnTo>
                    <a:pt x="567" y="506"/>
                  </a:lnTo>
                  <a:lnTo>
                    <a:pt x="339" y="288"/>
                  </a:lnTo>
                  <a:lnTo>
                    <a:pt x="250" y="219"/>
                  </a:lnTo>
                  <a:lnTo>
                    <a:pt x="219" y="179"/>
                  </a:lnTo>
                  <a:lnTo>
                    <a:pt x="200" y="169"/>
                  </a:lnTo>
                  <a:lnTo>
                    <a:pt x="219" y="159"/>
                  </a:lnTo>
                  <a:cubicBezTo>
                    <a:pt x="250" y="149"/>
                    <a:pt x="279" y="149"/>
                    <a:pt x="309" y="139"/>
                  </a:cubicBezTo>
                  <a:lnTo>
                    <a:pt x="369" y="129"/>
                  </a:lnTo>
                  <a:lnTo>
                    <a:pt x="766" y="129"/>
                  </a:lnTo>
                  <a:cubicBezTo>
                    <a:pt x="798" y="131"/>
                    <a:pt x="829" y="131"/>
                    <a:pt x="860" y="131"/>
                  </a:cubicBezTo>
                  <a:cubicBezTo>
                    <a:pt x="1043" y="131"/>
                    <a:pt x="1213" y="109"/>
                    <a:pt x="1391" y="109"/>
                  </a:cubicBezTo>
                  <a:close/>
                  <a:moveTo>
                    <a:pt x="1759" y="0"/>
                  </a:moveTo>
                  <a:lnTo>
                    <a:pt x="1391" y="10"/>
                  </a:lnTo>
                  <a:cubicBezTo>
                    <a:pt x="1183" y="20"/>
                    <a:pt x="964" y="40"/>
                    <a:pt x="756" y="40"/>
                  </a:cubicBezTo>
                  <a:cubicBezTo>
                    <a:pt x="656" y="30"/>
                    <a:pt x="547" y="30"/>
                    <a:pt x="438" y="30"/>
                  </a:cubicBezTo>
                  <a:lnTo>
                    <a:pt x="358" y="30"/>
                  </a:lnTo>
                  <a:lnTo>
                    <a:pt x="269" y="40"/>
                  </a:lnTo>
                  <a:cubicBezTo>
                    <a:pt x="200" y="60"/>
                    <a:pt x="120" y="69"/>
                    <a:pt x="51" y="89"/>
                  </a:cubicBezTo>
                  <a:lnTo>
                    <a:pt x="1" y="109"/>
                  </a:lnTo>
                  <a:cubicBezTo>
                    <a:pt x="11" y="120"/>
                    <a:pt x="21" y="139"/>
                    <a:pt x="41" y="149"/>
                  </a:cubicBezTo>
                  <a:lnTo>
                    <a:pt x="111" y="228"/>
                  </a:lnTo>
                  <a:lnTo>
                    <a:pt x="250" y="378"/>
                  </a:lnTo>
                  <a:lnTo>
                    <a:pt x="468" y="596"/>
                  </a:lnTo>
                  <a:lnTo>
                    <a:pt x="696" y="815"/>
                  </a:lnTo>
                  <a:lnTo>
                    <a:pt x="934" y="1023"/>
                  </a:lnTo>
                  <a:cubicBezTo>
                    <a:pt x="1093" y="1162"/>
                    <a:pt x="1252" y="1301"/>
                    <a:pt x="1411" y="1430"/>
                  </a:cubicBezTo>
                  <a:lnTo>
                    <a:pt x="1476" y="1351"/>
                  </a:lnTo>
                  <a:lnTo>
                    <a:pt x="1476" y="1351"/>
                  </a:lnTo>
                  <a:lnTo>
                    <a:pt x="1550" y="1360"/>
                  </a:lnTo>
                  <a:cubicBezTo>
                    <a:pt x="1560" y="1003"/>
                    <a:pt x="1649" y="645"/>
                    <a:pt x="1759" y="288"/>
                  </a:cubicBezTo>
                  <a:lnTo>
                    <a:pt x="1818" y="109"/>
                  </a:lnTo>
                  <a:lnTo>
                    <a:pt x="1858" y="10"/>
                  </a:lnTo>
                  <a:lnTo>
                    <a:pt x="185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5549850" y="4555275"/>
              <a:ext cx="59350" cy="106025"/>
            </a:xfrm>
            <a:custGeom>
              <a:avLst/>
              <a:gdLst/>
              <a:ahLst/>
              <a:cxnLst/>
              <a:rect l="l" t="t" r="r" b="b"/>
              <a:pathLst>
                <a:path w="2374" h="4241" extrusionOk="0">
                  <a:moveTo>
                    <a:pt x="228" y="1"/>
                  </a:moveTo>
                  <a:lnTo>
                    <a:pt x="0" y="170"/>
                  </a:lnTo>
                  <a:cubicBezTo>
                    <a:pt x="228" y="517"/>
                    <a:pt x="447" y="885"/>
                    <a:pt x="695" y="1232"/>
                  </a:cubicBezTo>
                  <a:cubicBezTo>
                    <a:pt x="815" y="1401"/>
                    <a:pt x="943" y="1580"/>
                    <a:pt x="1062" y="1748"/>
                  </a:cubicBezTo>
                  <a:lnTo>
                    <a:pt x="1460" y="2245"/>
                  </a:lnTo>
                  <a:lnTo>
                    <a:pt x="1668" y="2483"/>
                  </a:lnTo>
                  <a:lnTo>
                    <a:pt x="1887" y="2712"/>
                  </a:lnTo>
                  <a:lnTo>
                    <a:pt x="2115" y="2930"/>
                  </a:lnTo>
                  <a:lnTo>
                    <a:pt x="2205" y="3019"/>
                  </a:lnTo>
                  <a:lnTo>
                    <a:pt x="2214" y="3039"/>
                  </a:lnTo>
                  <a:lnTo>
                    <a:pt x="2205" y="3049"/>
                  </a:lnTo>
                  <a:lnTo>
                    <a:pt x="2174" y="3089"/>
                  </a:lnTo>
                  <a:cubicBezTo>
                    <a:pt x="2066" y="3258"/>
                    <a:pt x="1947" y="3436"/>
                    <a:pt x="1827" y="3606"/>
                  </a:cubicBezTo>
                  <a:cubicBezTo>
                    <a:pt x="1718" y="3784"/>
                    <a:pt x="1609" y="3953"/>
                    <a:pt x="1499" y="4131"/>
                  </a:cubicBezTo>
                  <a:lnTo>
                    <a:pt x="1698" y="4241"/>
                  </a:lnTo>
                  <a:cubicBezTo>
                    <a:pt x="1788" y="4062"/>
                    <a:pt x="1887" y="3884"/>
                    <a:pt x="1976" y="3694"/>
                  </a:cubicBezTo>
                  <a:cubicBezTo>
                    <a:pt x="2075" y="3516"/>
                    <a:pt x="2185" y="3337"/>
                    <a:pt x="2284" y="3158"/>
                  </a:cubicBezTo>
                  <a:cubicBezTo>
                    <a:pt x="2284" y="3158"/>
                    <a:pt x="2304" y="3138"/>
                    <a:pt x="2313" y="3109"/>
                  </a:cubicBezTo>
                  <a:cubicBezTo>
                    <a:pt x="2333" y="3089"/>
                    <a:pt x="2344" y="3069"/>
                    <a:pt x="2344" y="3069"/>
                  </a:cubicBezTo>
                  <a:cubicBezTo>
                    <a:pt x="2353" y="3049"/>
                    <a:pt x="2373" y="3030"/>
                    <a:pt x="2373" y="3019"/>
                  </a:cubicBezTo>
                  <a:lnTo>
                    <a:pt x="2324" y="2980"/>
                  </a:lnTo>
                  <a:lnTo>
                    <a:pt x="2194" y="2851"/>
                  </a:lnTo>
                  <a:lnTo>
                    <a:pt x="1966" y="2632"/>
                  </a:lnTo>
                  <a:lnTo>
                    <a:pt x="1748" y="2414"/>
                  </a:lnTo>
                  <a:cubicBezTo>
                    <a:pt x="1668" y="2335"/>
                    <a:pt x="1609" y="2255"/>
                    <a:pt x="1539" y="2176"/>
                  </a:cubicBezTo>
                  <a:lnTo>
                    <a:pt x="1152" y="1679"/>
                  </a:lnTo>
                  <a:cubicBezTo>
                    <a:pt x="1033" y="1501"/>
                    <a:pt x="923" y="1322"/>
                    <a:pt x="815" y="1143"/>
                  </a:cubicBezTo>
                  <a:cubicBezTo>
                    <a:pt x="586" y="775"/>
                    <a:pt x="407" y="388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5570925" y="4531225"/>
              <a:ext cx="110250" cy="47925"/>
            </a:xfrm>
            <a:custGeom>
              <a:avLst/>
              <a:gdLst/>
              <a:ahLst/>
              <a:cxnLst/>
              <a:rect l="l" t="t" r="r" b="b"/>
              <a:pathLst>
                <a:path w="4410" h="1917" extrusionOk="0">
                  <a:moveTo>
                    <a:pt x="120" y="0"/>
                  </a:moveTo>
                  <a:lnTo>
                    <a:pt x="1" y="258"/>
                  </a:lnTo>
                  <a:cubicBezTo>
                    <a:pt x="408" y="377"/>
                    <a:pt x="815" y="486"/>
                    <a:pt x="1203" y="665"/>
                  </a:cubicBezTo>
                  <a:cubicBezTo>
                    <a:pt x="1401" y="744"/>
                    <a:pt x="1600" y="824"/>
                    <a:pt x="1788" y="914"/>
                  </a:cubicBezTo>
                  <a:lnTo>
                    <a:pt x="2335" y="1221"/>
                  </a:lnTo>
                  <a:cubicBezTo>
                    <a:pt x="2424" y="1281"/>
                    <a:pt x="2523" y="1331"/>
                    <a:pt x="2602" y="1390"/>
                  </a:cubicBezTo>
                  <a:lnTo>
                    <a:pt x="2861" y="1578"/>
                  </a:lnTo>
                  <a:lnTo>
                    <a:pt x="3099" y="1768"/>
                  </a:lnTo>
                  <a:lnTo>
                    <a:pt x="3248" y="1876"/>
                  </a:lnTo>
                  <a:lnTo>
                    <a:pt x="3297" y="1916"/>
                  </a:lnTo>
                  <a:cubicBezTo>
                    <a:pt x="3317" y="1916"/>
                    <a:pt x="3328" y="1896"/>
                    <a:pt x="3347" y="1887"/>
                  </a:cubicBezTo>
                  <a:lnTo>
                    <a:pt x="3427" y="1817"/>
                  </a:lnTo>
                  <a:cubicBezTo>
                    <a:pt x="3586" y="1688"/>
                    <a:pt x="3754" y="1559"/>
                    <a:pt x="3913" y="1430"/>
                  </a:cubicBezTo>
                  <a:cubicBezTo>
                    <a:pt x="4082" y="1311"/>
                    <a:pt x="4241" y="1181"/>
                    <a:pt x="4409" y="1062"/>
                  </a:cubicBezTo>
                  <a:lnTo>
                    <a:pt x="4270" y="894"/>
                  </a:lnTo>
                  <a:cubicBezTo>
                    <a:pt x="4112" y="1022"/>
                    <a:pt x="3953" y="1161"/>
                    <a:pt x="3794" y="1291"/>
                  </a:cubicBezTo>
                  <a:cubicBezTo>
                    <a:pt x="3645" y="1430"/>
                    <a:pt x="3496" y="1578"/>
                    <a:pt x="3337" y="1717"/>
                  </a:cubicBezTo>
                  <a:lnTo>
                    <a:pt x="3308" y="1748"/>
                  </a:lnTo>
                  <a:lnTo>
                    <a:pt x="3297" y="1757"/>
                  </a:lnTo>
                  <a:lnTo>
                    <a:pt x="3278" y="1748"/>
                  </a:lnTo>
                  <a:lnTo>
                    <a:pt x="3178" y="1678"/>
                  </a:lnTo>
                  <a:lnTo>
                    <a:pt x="2920" y="1489"/>
                  </a:lnTo>
                  <a:lnTo>
                    <a:pt x="2662" y="1300"/>
                  </a:lnTo>
                  <a:cubicBezTo>
                    <a:pt x="2583" y="1241"/>
                    <a:pt x="2483" y="1192"/>
                    <a:pt x="2394" y="1142"/>
                  </a:cubicBezTo>
                  <a:lnTo>
                    <a:pt x="1848" y="814"/>
                  </a:lnTo>
                  <a:cubicBezTo>
                    <a:pt x="1660" y="725"/>
                    <a:pt x="1470" y="625"/>
                    <a:pt x="1282" y="526"/>
                  </a:cubicBezTo>
                  <a:cubicBezTo>
                    <a:pt x="905" y="338"/>
                    <a:pt x="508" y="169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5638950" y="4599725"/>
              <a:ext cx="79725" cy="91600"/>
            </a:xfrm>
            <a:custGeom>
              <a:avLst/>
              <a:gdLst/>
              <a:ahLst/>
              <a:cxnLst/>
              <a:rect l="l" t="t" r="r" b="b"/>
              <a:pathLst>
                <a:path w="3189" h="3664" extrusionOk="0">
                  <a:moveTo>
                    <a:pt x="3039" y="1"/>
                  </a:moveTo>
                  <a:lnTo>
                    <a:pt x="2930" y="120"/>
                  </a:lnTo>
                  <a:lnTo>
                    <a:pt x="2831" y="219"/>
                  </a:lnTo>
                  <a:lnTo>
                    <a:pt x="2731" y="318"/>
                  </a:lnTo>
                  <a:cubicBezTo>
                    <a:pt x="2672" y="358"/>
                    <a:pt x="2622" y="418"/>
                    <a:pt x="2622" y="418"/>
                  </a:cubicBezTo>
                  <a:cubicBezTo>
                    <a:pt x="2483" y="546"/>
                    <a:pt x="2344" y="685"/>
                    <a:pt x="2205" y="824"/>
                  </a:cubicBezTo>
                  <a:cubicBezTo>
                    <a:pt x="2076" y="963"/>
                    <a:pt x="1937" y="1113"/>
                    <a:pt x="1798" y="1252"/>
                  </a:cubicBezTo>
                  <a:cubicBezTo>
                    <a:pt x="1679" y="1400"/>
                    <a:pt x="1540" y="1539"/>
                    <a:pt x="1410" y="1688"/>
                  </a:cubicBezTo>
                  <a:lnTo>
                    <a:pt x="1033" y="2135"/>
                  </a:lnTo>
                  <a:lnTo>
                    <a:pt x="676" y="2602"/>
                  </a:lnTo>
                  <a:cubicBezTo>
                    <a:pt x="557" y="2751"/>
                    <a:pt x="437" y="2909"/>
                    <a:pt x="329" y="3068"/>
                  </a:cubicBezTo>
                  <a:cubicBezTo>
                    <a:pt x="209" y="3227"/>
                    <a:pt x="110" y="3386"/>
                    <a:pt x="1" y="3545"/>
                  </a:cubicBezTo>
                  <a:lnTo>
                    <a:pt x="199" y="3664"/>
                  </a:lnTo>
                  <a:cubicBezTo>
                    <a:pt x="289" y="3496"/>
                    <a:pt x="378" y="3326"/>
                    <a:pt x="477" y="3168"/>
                  </a:cubicBezTo>
                  <a:cubicBezTo>
                    <a:pt x="576" y="2999"/>
                    <a:pt x="676" y="2830"/>
                    <a:pt x="785" y="2671"/>
                  </a:cubicBezTo>
                  <a:cubicBezTo>
                    <a:pt x="894" y="2512"/>
                    <a:pt x="1004" y="2353"/>
                    <a:pt x="1123" y="2205"/>
                  </a:cubicBezTo>
                  <a:lnTo>
                    <a:pt x="1490" y="1748"/>
                  </a:lnTo>
                  <a:lnTo>
                    <a:pt x="1878" y="1321"/>
                  </a:lnTo>
                  <a:lnTo>
                    <a:pt x="2295" y="924"/>
                  </a:lnTo>
                  <a:cubicBezTo>
                    <a:pt x="2443" y="795"/>
                    <a:pt x="2592" y="676"/>
                    <a:pt x="2741" y="546"/>
                  </a:cubicBezTo>
                  <a:cubicBezTo>
                    <a:pt x="2741" y="546"/>
                    <a:pt x="2791" y="497"/>
                    <a:pt x="2851" y="457"/>
                  </a:cubicBezTo>
                  <a:cubicBezTo>
                    <a:pt x="2910" y="418"/>
                    <a:pt x="2970" y="368"/>
                    <a:pt x="2970" y="368"/>
                  </a:cubicBezTo>
                  <a:cubicBezTo>
                    <a:pt x="3009" y="348"/>
                    <a:pt x="3049" y="308"/>
                    <a:pt x="3079" y="279"/>
                  </a:cubicBezTo>
                  <a:lnTo>
                    <a:pt x="3188" y="189"/>
                  </a:lnTo>
                  <a:lnTo>
                    <a:pt x="30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5658075" y="4616850"/>
              <a:ext cx="74225" cy="85400"/>
            </a:xfrm>
            <a:custGeom>
              <a:avLst/>
              <a:gdLst/>
              <a:ahLst/>
              <a:cxnLst/>
              <a:rect l="l" t="t" r="r" b="b"/>
              <a:pathLst>
                <a:path w="2969" h="3416" extrusionOk="0">
                  <a:moveTo>
                    <a:pt x="2820" y="0"/>
                  </a:moveTo>
                  <a:lnTo>
                    <a:pt x="2731" y="110"/>
                  </a:lnTo>
                  <a:cubicBezTo>
                    <a:pt x="2701" y="139"/>
                    <a:pt x="2671" y="179"/>
                    <a:pt x="2631" y="209"/>
                  </a:cubicBezTo>
                  <a:cubicBezTo>
                    <a:pt x="2631" y="209"/>
                    <a:pt x="2582" y="249"/>
                    <a:pt x="2532" y="298"/>
                  </a:cubicBezTo>
                  <a:cubicBezTo>
                    <a:pt x="2483" y="338"/>
                    <a:pt x="2443" y="388"/>
                    <a:pt x="2443" y="388"/>
                  </a:cubicBezTo>
                  <a:lnTo>
                    <a:pt x="2055" y="775"/>
                  </a:lnTo>
                  <a:cubicBezTo>
                    <a:pt x="1927" y="904"/>
                    <a:pt x="1808" y="1033"/>
                    <a:pt x="1678" y="1172"/>
                  </a:cubicBezTo>
                  <a:cubicBezTo>
                    <a:pt x="1559" y="1301"/>
                    <a:pt x="1440" y="1440"/>
                    <a:pt x="1311" y="1579"/>
                  </a:cubicBezTo>
                  <a:lnTo>
                    <a:pt x="963" y="1996"/>
                  </a:lnTo>
                  <a:lnTo>
                    <a:pt x="626" y="2423"/>
                  </a:lnTo>
                  <a:cubicBezTo>
                    <a:pt x="517" y="2562"/>
                    <a:pt x="407" y="2711"/>
                    <a:pt x="298" y="2860"/>
                  </a:cubicBezTo>
                  <a:cubicBezTo>
                    <a:pt x="189" y="2999"/>
                    <a:pt x="100" y="3158"/>
                    <a:pt x="0" y="3307"/>
                  </a:cubicBezTo>
                  <a:lnTo>
                    <a:pt x="189" y="3416"/>
                  </a:lnTo>
                  <a:cubicBezTo>
                    <a:pt x="278" y="3267"/>
                    <a:pt x="358" y="3108"/>
                    <a:pt x="447" y="2959"/>
                  </a:cubicBezTo>
                  <a:cubicBezTo>
                    <a:pt x="546" y="2800"/>
                    <a:pt x="636" y="2652"/>
                    <a:pt x="735" y="2502"/>
                  </a:cubicBezTo>
                  <a:cubicBezTo>
                    <a:pt x="835" y="2354"/>
                    <a:pt x="943" y="2205"/>
                    <a:pt x="1043" y="2056"/>
                  </a:cubicBezTo>
                  <a:lnTo>
                    <a:pt x="1391" y="1639"/>
                  </a:lnTo>
                  <a:lnTo>
                    <a:pt x="1758" y="1242"/>
                  </a:lnTo>
                  <a:lnTo>
                    <a:pt x="2145" y="864"/>
                  </a:lnTo>
                  <a:cubicBezTo>
                    <a:pt x="2284" y="755"/>
                    <a:pt x="2423" y="636"/>
                    <a:pt x="2562" y="527"/>
                  </a:cubicBezTo>
                  <a:cubicBezTo>
                    <a:pt x="2562" y="527"/>
                    <a:pt x="2611" y="477"/>
                    <a:pt x="2661" y="437"/>
                  </a:cubicBezTo>
                  <a:cubicBezTo>
                    <a:pt x="2721" y="397"/>
                    <a:pt x="2770" y="358"/>
                    <a:pt x="2770" y="358"/>
                  </a:cubicBezTo>
                  <a:cubicBezTo>
                    <a:pt x="2810" y="338"/>
                    <a:pt x="2840" y="308"/>
                    <a:pt x="2880" y="278"/>
                  </a:cubicBezTo>
                  <a:lnTo>
                    <a:pt x="2969" y="189"/>
                  </a:lnTo>
                  <a:lnTo>
                    <a:pt x="28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5549600" y="4531450"/>
              <a:ext cx="24350" cy="27325"/>
            </a:xfrm>
            <a:custGeom>
              <a:avLst/>
              <a:gdLst/>
              <a:ahLst/>
              <a:cxnLst/>
              <a:rect l="l" t="t" r="r" b="b"/>
              <a:pathLst>
                <a:path w="974" h="1093" extrusionOk="0">
                  <a:moveTo>
                    <a:pt x="874" y="1"/>
                  </a:moveTo>
                  <a:cubicBezTo>
                    <a:pt x="834" y="51"/>
                    <a:pt x="785" y="100"/>
                    <a:pt x="745" y="150"/>
                  </a:cubicBezTo>
                  <a:lnTo>
                    <a:pt x="646" y="279"/>
                  </a:lnTo>
                  <a:cubicBezTo>
                    <a:pt x="576" y="368"/>
                    <a:pt x="516" y="457"/>
                    <a:pt x="447" y="537"/>
                  </a:cubicBezTo>
                  <a:cubicBezTo>
                    <a:pt x="388" y="616"/>
                    <a:pt x="308" y="696"/>
                    <a:pt x="229" y="766"/>
                  </a:cubicBezTo>
                  <a:cubicBezTo>
                    <a:pt x="199" y="805"/>
                    <a:pt x="159" y="845"/>
                    <a:pt x="110" y="885"/>
                  </a:cubicBezTo>
                  <a:cubicBezTo>
                    <a:pt x="80" y="934"/>
                    <a:pt x="20" y="994"/>
                    <a:pt x="0" y="1053"/>
                  </a:cubicBezTo>
                  <a:lnTo>
                    <a:pt x="229" y="1093"/>
                  </a:lnTo>
                  <a:cubicBezTo>
                    <a:pt x="258" y="1073"/>
                    <a:pt x="249" y="1033"/>
                    <a:pt x="269" y="994"/>
                  </a:cubicBezTo>
                  <a:cubicBezTo>
                    <a:pt x="288" y="944"/>
                    <a:pt x="318" y="905"/>
                    <a:pt x="338" y="855"/>
                  </a:cubicBezTo>
                  <a:cubicBezTo>
                    <a:pt x="397" y="775"/>
                    <a:pt x="457" y="686"/>
                    <a:pt x="527" y="607"/>
                  </a:cubicBezTo>
                  <a:cubicBezTo>
                    <a:pt x="596" y="517"/>
                    <a:pt x="666" y="448"/>
                    <a:pt x="745" y="378"/>
                  </a:cubicBezTo>
                  <a:lnTo>
                    <a:pt x="864" y="289"/>
                  </a:lnTo>
                  <a:cubicBezTo>
                    <a:pt x="904" y="269"/>
                    <a:pt x="944" y="259"/>
                    <a:pt x="973" y="249"/>
                  </a:cubicBezTo>
                  <a:lnTo>
                    <a:pt x="8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5629525" y="4602950"/>
              <a:ext cx="44450" cy="43700"/>
            </a:xfrm>
            <a:custGeom>
              <a:avLst/>
              <a:gdLst/>
              <a:ahLst/>
              <a:cxnLst/>
              <a:rect l="l" t="t" r="r" b="b"/>
              <a:pathLst>
                <a:path w="1778" h="1748" extrusionOk="0">
                  <a:moveTo>
                    <a:pt x="189" y="130"/>
                  </a:moveTo>
                  <a:cubicBezTo>
                    <a:pt x="219" y="130"/>
                    <a:pt x="249" y="139"/>
                    <a:pt x="278" y="150"/>
                  </a:cubicBezTo>
                  <a:lnTo>
                    <a:pt x="338" y="159"/>
                  </a:lnTo>
                  <a:cubicBezTo>
                    <a:pt x="368" y="169"/>
                    <a:pt x="388" y="179"/>
                    <a:pt x="417" y="189"/>
                  </a:cubicBezTo>
                  <a:cubicBezTo>
                    <a:pt x="517" y="219"/>
                    <a:pt x="606" y="258"/>
                    <a:pt x="706" y="308"/>
                  </a:cubicBezTo>
                  <a:cubicBezTo>
                    <a:pt x="914" y="388"/>
                    <a:pt x="1112" y="437"/>
                    <a:pt x="1301" y="517"/>
                  </a:cubicBezTo>
                  <a:lnTo>
                    <a:pt x="1549" y="606"/>
                  </a:lnTo>
                  <a:cubicBezTo>
                    <a:pt x="1549" y="606"/>
                    <a:pt x="1579" y="606"/>
                    <a:pt x="1569" y="616"/>
                  </a:cubicBezTo>
                  <a:lnTo>
                    <a:pt x="1549" y="646"/>
                  </a:lnTo>
                  <a:lnTo>
                    <a:pt x="1480" y="715"/>
                  </a:lnTo>
                  <a:cubicBezTo>
                    <a:pt x="1361" y="864"/>
                    <a:pt x="1222" y="993"/>
                    <a:pt x="1112" y="1142"/>
                  </a:cubicBezTo>
                  <a:cubicBezTo>
                    <a:pt x="1037" y="1243"/>
                    <a:pt x="966" y="1339"/>
                    <a:pt x="901" y="1439"/>
                  </a:cubicBezTo>
                  <a:lnTo>
                    <a:pt x="901" y="1439"/>
                  </a:lnTo>
                  <a:cubicBezTo>
                    <a:pt x="832" y="1336"/>
                    <a:pt x="762" y="1231"/>
                    <a:pt x="695" y="1123"/>
                  </a:cubicBezTo>
                  <a:lnTo>
                    <a:pt x="536" y="854"/>
                  </a:lnTo>
                  <a:lnTo>
                    <a:pt x="388" y="576"/>
                  </a:lnTo>
                  <a:lnTo>
                    <a:pt x="249" y="298"/>
                  </a:lnTo>
                  <a:lnTo>
                    <a:pt x="199" y="189"/>
                  </a:lnTo>
                  <a:lnTo>
                    <a:pt x="179" y="150"/>
                  </a:lnTo>
                  <a:lnTo>
                    <a:pt x="169" y="130"/>
                  </a:ln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11" y="20"/>
                    <a:pt x="11" y="40"/>
                    <a:pt x="20" y="50"/>
                  </a:cubicBezTo>
                  <a:lnTo>
                    <a:pt x="60" y="159"/>
                  </a:lnTo>
                  <a:lnTo>
                    <a:pt x="139" y="338"/>
                  </a:lnTo>
                  <a:lnTo>
                    <a:pt x="269" y="636"/>
                  </a:lnTo>
                  <a:lnTo>
                    <a:pt x="397" y="924"/>
                  </a:lnTo>
                  <a:lnTo>
                    <a:pt x="547" y="1202"/>
                  </a:lnTo>
                  <a:cubicBezTo>
                    <a:pt x="636" y="1381"/>
                    <a:pt x="735" y="1559"/>
                    <a:pt x="834" y="1748"/>
                  </a:cubicBezTo>
                  <a:lnTo>
                    <a:pt x="927" y="1692"/>
                  </a:lnTo>
                  <a:lnTo>
                    <a:pt x="927" y="1692"/>
                  </a:lnTo>
                  <a:lnTo>
                    <a:pt x="993" y="1728"/>
                  </a:lnTo>
                  <a:cubicBezTo>
                    <a:pt x="1063" y="1569"/>
                    <a:pt x="1152" y="1410"/>
                    <a:pt x="1251" y="1251"/>
                  </a:cubicBezTo>
                  <a:cubicBezTo>
                    <a:pt x="1351" y="1092"/>
                    <a:pt x="1470" y="953"/>
                    <a:pt x="1579" y="805"/>
                  </a:cubicBezTo>
                  <a:lnTo>
                    <a:pt x="1699" y="666"/>
                  </a:lnTo>
                  <a:lnTo>
                    <a:pt x="1768" y="586"/>
                  </a:lnTo>
                  <a:lnTo>
                    <a:pt x="1778" y="576"/>
                  </a:lnTo>
                  <a:lnTo>
                    <a:pt x="1768" y="567"/>
                  </a:lnTo>
                  <a:lnTo>
                    <a:pt x="1738" y="556"/>
                  </a:lnTo>
                  <a:lnTo>
                    <a:pt x="1679" y="536"/>
                  </a:lnTo>
                  <a:cubicBezTo>
                    <a:pt x="1679" y="536"/>
                    <a:pt x="1599" y="507"/>
                    <a:pt x="1509" y="477"/>
                  </a:cubicBezTo>
                  <a:lnTo>
                    <a:pt x="1331" y="417"/>
                  </a:lnTo>
                  <a:cubicBezTo>
                    <a:pt x="1142" y="348"/>
                    <a:pt x="934" y="289"/>
                    <a:pt x="745" y="219"/>
                  </a:cubicBezTo>
                  <a:cubicBezTo>
                    <a:pt x="646" y="179"/>
                    <a:pt x="547" y="130"/>
                    <a:pt x="447" y="90"/>
                  </a:cubicBezTo>
                  <a:cubicBezTo>
                    <a:pt x="417" y="80"/>
                    <a:pt x="397" y="70"/>
                    <a:pt x="368" y="70"/>
                  </a:cubicBezTo>
                  <a:lnTo>
                    <a:pt x="278" y="40"/>
                  </a:lnTo>
                  <a:cubicBezTo>
                    <a:pt x="209" y="30"/>
                    <a:pt x="130" y="11"/>
                    <a:pt x="60" y="1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5677675" y="4445825"/>
              <a:ext cx="30300" cy="111975"/>
            </a:xfrm>
            <a:custGeom>
              <a:avLst/>
              <a:gdLst/>
              <a:ahLst/>
              <a:cxnLst/>
              <a:rect l="l" t="t" r="r" b="b"/>
              <a:pathLst>
                <a:path w="1212" h="4479" extrusionOk="0">
                  <a:moveTo>
                    <a:pt x="298" y="1"/>
                  </a:moveTo>
                  <a:cubicBezTo>
                    <a:pt x="298" y="1"/>
                    <a:pt x="229" y="10"/>
                    <a:pt x="159" y="30"/>
                  </a:cubicBezTo>
                  <a:lnTo>
                    <a:pt x="20" y="70"/>
                  </a:lnTo>
                  <a:cubicBezTo>
                    <a:pt x="110" y="477"/>
                    <a:pt x="179" y="904"/>
                    <a:pt x="289" y="1311"/>
                  </a:cubicBezTo>
                  <a:cubicBezTo>
                    <a:pt x="338" y="1519"/>
                    <a:pt x="388" y="1718"/>
                    <a:pt x="448" y="1927"/>
                  </a:cubicBezTo>
                  <a:lnTo>
                    <a:pt x="646" y="2532"/>
                  </a:lnTo>
                  <a:cubicBezTo>
                    <a:pt x="676" y="2631"/>
                    <a:pt x="706" y="2731"/>
                    <a:pt x="746" y="2830"/>
                  </a:cubicBezTo>
                  <a:lnTo>
                    <a:pt x="874" y="3118"/>
                  </a:lnTo>
                  <a:lnTo>
                    <a:pt x="1004" y="3416"/>
                  </a:lnTo>
                  <a:lnTo>
                    <a:pt x="1053" y="3525"/>
                  </a:lnTo>
                  <a:lnTo>
                    <a:pt x="1053" y="3545"/>
                  </a:lnTo>
                  <a:lnTo>
                    <a:pt x="1043" y="3555"/>
                  </a:lnTo>
                  <a:lnTo>
                    <a:pt x="1004" y="3575"/>
                  </a:lnTo>
                  <a:cubicBezTo>
                    <a:pt x="656" y="3803"/>
                    <a:pt x="329" y="4061"/>
                    <a:pt x="0" y="4310"/>
                  </a:cubicBezTo>
                  <a:lnTo>
                    <a:pt x="139" y="4478"/>
                  </a:lnTo>
                  <a:cubicBezTo>
                    <a:pt x="437" y="4210"/>
                    <a:pt x="755" y="3942"/>
                    <a:pt x="1083" y="3684"/>
                  </a:cubicBezTo>
                  <a:lnTo>
                    <a:pt x="1172" y="3624"/>
                  </a:lnTo>
                  <a:cubicBezTo>
                    <a:pt x="1182" y="3604"/>
                    <a:pt x="1212" y="3595"/>
                    <a:pt x="1212" y="3585"/>
                  </a:cubicBezTo>
                  <a:lnTo>
                    <a:pt x="1182" y="3525"/>
                  </a:lnTo>
                  <a:lnTo>
                    <a:pt x="1103" y="3357"/>
                  </a:lnTo>
                  <a:lnTo>
                    <a:pt x="974" y="3079"/>
                  </a:lnTo>
                  <a:lnTo>
                    <a:pt x="845" y="2790"/>
                  </a:lnTo>
                  <a:cubicBezTo>
                    <a:pt x="795" y="2691"/>
                    <a:pt x="775" y="2592"/>
                    <a:pt x="735" y="2492"/>
                  </a:cubicBezTo>
                  <a:lnTo>
                    <a:pt x="557" y="1887"/>
                  </a:lnTo>
                  <a:cubicBezTo>
                    <a:pt x="507" y="1688"/>
                    <a:pt x="468" y="1480"/>
                    <a:pt x="428" y="1271"/>
                  </a:cubicBezTo>
                  <a:cubicBezTo>
                    <a:pt x="348" y="854"/>
                    <a:pt x="318" y="418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5705725" y="4429950"/>
              <a:ext cx="95600" cy="73500"/>
            </a:xfrm>
            <a:custGeom>
              <a:avLst/>
              <a:gdLst/>
              <a:ahLst/>
              <a:cxnLst/>
              <a:rect l="l" t="t" r="r" b="b"/>
              <a:pathLst>
                <a:path w="3824" h="2940" extrusionOk="0">
                  <a:moveTo>
                    <a:pt x="209" y="0"/>
                  </a:moveTo>
                  <a:lnTo>
                    <a:pt x="1" y="188"/>
                  </a:lnTo>
                  <a:cubicBezTo>
                    <a:pt x="338" y="446"/>
                    <a:pt x="686" y="705"/>
                    <a:pt x="983" y="1002"/>
                  </a:cubicBezTo>
                  <a:cubicBezTo>
                    <a:pt x="1133" y="1152"/>
                    <a:pt x="1292" y="1291"/>
                    <a:pt x="1431" y="1450"/>
                  </a:cubicBezTo>
                  <a:lnTo>
                    <a:pt x="1837" y="1936"/>
                  </a:lnTo>
                  <a:cubicBezTo>
                    <a:pt x="1897" y="2026"/>
                    <a:pt x="1976" y="2105"/>
                    <a:pt x="2026" y="2194"/>
                  </a:cubicBezTo>
                  <a:lnTo>
                    <a:pt x="2195" y="2452"/>
                  </a:lnTo>
                  <a:lnTo>
                    <a:pt x="2354" y="2721"/>
                  </a:lnTo>
                  <a:lnTo>
                    <a:pt x="2453" y="2879"/>
                  </a:lnTo>
                  <a:lnTo>
                    <a:pt x="2483" y="2939"/>
                  </a:lnTo>
                  <a:cubicBezTo>
                    <a:pt x="2493" y="2939"/>
                    <a:pt x="2523" y="2929"/>
                    <a:pt x="2532" y="2919"/>
                  </a:cubicBezTo>
                  <a:lnTo>
                    <a:pt x="2642" y="2879"/>
                  </a:lnTo>
                  <a:cubicBezTo>
                    <a:pt x="2830" y="2810"/>
                    <a:pt x="3039" y="2760"/>
                    <a:pt x="3227" y="2701"/>
                  </a:cubicBezTo>
                  <a:cubicBezTo>
                    <a:pt x="3426" y="2641"/>
                    <a:pt x="3625" y="2591"/>
                    <a:pt x="3823" y="2542"/>
                  </a:cubicBezTo>
                  <a:lnTo>
                    <a:pt x="3754" y="2333"/>
                  </a:lnTo>
                  <a:cubicBezTo>
                    <a:pt x="3565" y="2393"/>
                    <a:pt x="3366" y="2452"/>
                    <a:pt x="3168" y="2532"/>
                  </a:cubicBezTo>
                  <a:cubicBezTo>
                    <a:pt x="2980" y="2611"/>
                    <a:pt x="2781" y="2671"/>
                    <a:pt x="2592" y="2760"/>
                  </a:cubicBezTo>
                  <a:lnTo>
                    <a:pt x="2552" y="2780"/>
                  </a:lnTo>
                  <a:cubicBezTo>
                    <a:pt x="2546" y="2780"/>
                    <a:pt x="2544" y="2784"/>
                    <a:pt x="2540" y="2784"/>
                  </a:cubicBezTo>
                  <a:cubicBezTo>
                    <a:pt x="2538" y="2784"/>
                    <a:pt x="2536" y="2783"/>
                    <a:pt x="2532" y="2780"/>
                  </a:cubicBezTo>
                  <a:lnTo>
                    <a:pt x="2523" y="2770"/>
                  </a:lnTo>
                  <a:lnTo>
                    <a:pt x="2453" y="2661"/>
                  </a:lnTo>
                  <a:lnTo>
                    <a:pt x="2285" y="2403"/>
                  </a:lnTo>
                  <a:lnTo>
                    <a:pt x="2115" y="2134"/>
                  </a:lnTo>
                  <a:cubicBezTo>
                    <a:pt x="2056" y="2045"/>
                    <a:pt x="1987" y="1966"/>
                    <a:pt x="1917" y="1876"/>
                  </a:cubicBezTo>
                  <a:lnTo>
                    <a:pt x="1530" y="1380"/>
                  </a:lnTo>
                  <a:lnTo>
                    <a:pt x="1093" y="903"/>
                  </a:lnTo>
                  <a:cubicBezTo>
                    <a:pt x="815" y="585"/>
                    <a:pt x="507" y="298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5714900" y="4544850"/>
              <a:ext cx="104550" cy="59600"/>
            </a:xfrm>
            <a:custGeom>
              <a:avLst/>
              <a:gdLst/>
              <a:ahLst/>
              <a:cxnLst/>
              <a:rect l="l" t="t" r="r" b="b"/>
              <a:pathLst>
                <a:path w="4182" h="2384" extrusionOk="0">
                  <a:moveTo>
                    <a:pt x="4111" y="1"/>
                  </a:moveTo>
                  <a:lnTo>
                    <a:pt x="3972" y="60"/>
                  </a:lnTo>
                  <a:cubicBezTo>
                    <a:pt x="3923" y="80"/>
                    <a:pt x="3884" y="100"/>
                    <a:pt x="3844" y="120"/>
                  </a:cubicBezTo>
                  <a:cubicBezTo>
                    <a:pt x="3844" y="120"/>
                    <a:pt x="3774" y="140"/>
                    <a:pt x="3705" y="170"/>
                  </a:cubicBezTo>
                  <a:cubicBezTo>
                    <a:pt x="3645" y="199"/>
                    <a:pt x="3575" y="230"/>
                    <a:pt x="3575" y="230"/>
                  </a:cubicBezTo>
                  <a:cubicBezTo>
                    <a:pt x="3397" y="299"/>
                    <a:pt x="3218" y="378"/>
                    <a:pt x="3039" y="458"/>
                  </a:cubicBezTo>
                  <a:cubicBezTo>
                    <a:pt x="2682" y="616"/>
                    <a:pt x="2335" y="795"/>
                    <a:pt x="1987" y="974"/>
                  </a:cubicBezTo>
                  <a:cubicBezTo>
                    <a:pt x="1649" y="1163"/>
                    <a:pt x="1311" y="1362"/>
                    <a:pt x="974" y="1560"/>
                  </a:cubicBezTo>
                  <a:cubicBezTo>
                    <a:pt x="805" y="1669"/>
                    <a:pt x="636" y="1759"/>
                    <a:pt x="477" y="1867"/>
                  </a:cubicBezTo>
                  <a:cubicBezTo>
                    <a:pt x="319" y="1987"/>
                    <a:pt x="160" y="2086"/>
                    <a:pt x="1" y="2205"/>
                  </a:cubicBezTo>
                  <a:lnTo>
                    <a:pt x="140" y="2384"/>
                  </a:lnTo>
                  <a:cubicBezTo>
                    <a:pt x="289" y="2255"/>
                    <a:pt x="438" y="2136"/>
                    <a:pt x="587" y="2017"/>
                  </a:cubicBezTo>
                  <a:cubicBezTo>
                    <a:pt x="736" y="1898"/>
                    <a:pt x="894" y="1788"/>
                    <a:pt x="1044" y="1669"/>
                  </a:cubicBezTo>
                  <a:cubicBezTo>
                    <a:pt x="1362" y="1450"/>
                    <a:pt x="1689" y="1242"/>
                    <a:pt x="2037" y="1064"/>
                  </a:cubicBezTo>
                  <a:cubicBezTo>
                    <a:pt x="2374" y="885"/>
                    <a:pt x="2732" y="716"/>
                    <a:pt x="3089" y="587"/>
                  </a:cubicBezTo>
                  <a:cubicBezTo>
                    <a:pt x="3268" y="517"/>
                    <a:pt x="3456" y="458"/>
                    <a:pt x="3635" y="398"/>
                  </a:cubicBezTo>
                  <a:lnTo>
                    <a:pt x="3774" y="358"/>
                  </a:lnTo>
                  <a:cubicBezTo>
                    <a:pt x="3844" y="329"/>
                    <a:pt x="3913" y="309"/>
                    <a:pt x="3913" y="309"/>
                  </a:cubicBezTo>
                  <a:cubicBezTo>
                    <a:pt x="3953" y="299"/>
                    <a:pt x="4003" y="289"/>
                    <a:pt x="4052" y="269"/>
                  </a:cubicBezTo>
                  <a:lnTo>
                    <a:pt x="4181" y="230"/>
                  </a:lnTo>
                  <a:lnTo>
                    <a:pt x="41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5728800" y="4565700"/>
              <a:ext cx="97350" cy="55900"/>
            </a:xfrm>
            <a:custGeom>
              <a:avLst/>
              <a:gdLst/>
              <a:ahLst/>
              <a:cxnLst/>
              <a:rect l="l" t="t" r="r" b="b"/>
              <a:pathLst>
                <a:path w="3894" h="2236" extrusionOk="0">
                  <a:moveTo>
                    <a:pt x="3814" y="1"/>
                  </a:moveTo>
                  <a:lnTo>
                    <a:pt x="3685" y="60"/>
                  </a:lnTo>
                  <a:cubicBezTo>
                    <a:pt x="3645" y="80"/>
                    <a:pt x="3615" y="100"/>
                    <a:pt x="3566" y="120"/>
                  </a:cubicBezTo>
                  <a:cubicBezTo>
                    <a:pt x="3566" y="120"/>
                    <a:pt x="3506" y="140"/>
                    <a:pt x="3447" y="170"/>
                  </a:cubicBezTo>
                  <a:cubicBezTo>
                    <a:pt x="3387" y="199"/>
                    <a:pt x="3328" y="219"/>
                    <a:pt x="3328" y="219"/>
                  </a:cubicBezTo>
                  <a:cubicBezTo>
                    <a:pt x="3158" y="289"/>
                    <a:pt x="2990" y="358"/>
                    <a:pt x="2831" y="438"/>
                  </a:cubicBezTo>
                  <a:cubicBezTo>
                    <a:pt x="2493" y="587"/>
                    <a:pt x="2176" y="746"/>
                    <a:pt x="1848" y="925"/>
                  </a:cubicBezTo>
                  <a:cubicBezTo>
                    <a:pt x="1530" y="1093"/>
                    <a:pt x="1212" y="1272"/>
                    <a:pt x="905" y="1461"/>
                  </a:cubicBezTo>
                  <a:cubicBezTo>
                    <a:pt x="755" y="1560"/>
                    <a:pt x="597" y="1649"/>
                    <a:pt x="448" y="1748"/>
                  </a:cubicBezTo>
                  <a:cubicBezTo>
                    <a:pt x="299" y="1858"/>
                    <a:pt x="140" y="1947"/>
                    <a:pt x="1" y="2057"/>
                  </a:cubicBezTo>
                  <a:lnTo>
                    <a:pt x="140" y="2235"/>
                  </a:lnTo>
                  <a:cubicBezTo>
                    <a:pt x="269" y="2116"/>
                    <a:pt x="418" y="2007"/>
                    <a:pt x="547" y="1898"/>
                  </a:cubicBezTo>
                  <a:cubicBezTo>
                    <a:pt x="686" y="1779"/>
                    <a:pt x="835" y="1679"/>
                    <a:pt x="974" y="1570"/>
                  </a:cubicBezTo>
                  <a:cubicBezTo>
                    <a:pt x="1272" y="1362"/>
                    <a:pt x="1580" y="1173"/>
                    <a:pt x="1898" y="1004"/>
                  </a:cubicBezTo>
                  <a:cubicBezTo>
                    <a:pt x="2215" y="835"/>
                    <a:pt x="2543" y="686"/>
                    <a:pt x="2880" y="567"/>
                  </a:cubicBezTo>
                  <a:cubicBezTo>
                    <a:pt x="3039" y="497"/>
                    <a:pt x="3218" y="448"/>
                    <a:pt x="3387" y="389"/>
                  </a:cubicBezTo>
                  <a:cubicBezTo>
                    <a:pt x="3387" y="389"/>
                    <a:pt x="3447" y="369"/>
                    <a:pt x="3516" y="349"/>
                  </a:cubicBezTo>
                  <a:lnTo>
                    <a:pt x="3635" y="309"/>
                  </a:lnTo>
                  <a:cubicBezTo>
                    <a:pt x="3685" y="299"/>
                    <a:pt x="3725" y="289"/>
                    <a:pt x="3774" y="269"/>
                  </a:cubicBezTo>
                  <a:lnTo>
                    <a:pt x="3893" y="230"/>
                  </a:lnTo>
                  <a:lnTo>
                    <a:pt x="381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5678675" y="4429450"/>
              <a:ext cx="30050" cy="19625"/>
            </a:xfrm>
            <a:custGeom>
              <a:avLst/>
              <a:gdLst/>
              <a:ahLst/>
              <a:cxnLst/>
              <a:rect l="l" t="t" r="r" b="b"/>
              <a:pathLst>
                <a:path w="1202" h="785" extrusionOk="0">
                  <a:moveTo>
                    <a:pt x="1202" y="0"/>
                  </a:moveTo>
                  <a:cubicBezTo>
                    <a:pt x="1142" y="20"/>
                    <a:pt x="1073" y="49"/>
                    <a:pt x="1023" y="80"/>
                  </a:cubicBezTo>
                  <a:lnTo>
                    <a:pt x="874" y="169"/>
                  </a:lnTo>
                  <a:cubicBezTo>
                    <a:pt x="785" y="228"/>
                    <a:pt x="695" y="288"/>
                    <a:pt x="606" y="338"/>
                  </a:cubicBezTo>
                  <a:cubicBezTo>
                    <a:pt x="517" y="387"/>
                    <a:pt x="417" y="437"/>
                    <a:pt x="318" y="477"/>
                  </a:cubicBezTo>
                  <a:cubicBezTo>
                    <a:pt x="269" y="497"/>
                    <a:pt x="219" y="526"/>
                    <a:pt x="159" y="546"/>
                  </a:cubicBezTo>
                  <a:cubicBezTo>
                    <a:pt x="110" y="576"/>
                    <a:pt x="40" y="605"/>
                    <a:pt x="0" y="656"/>
                  </a:cubicBezTo>
                  <a:lnTo>
                    <a:pt x="199" y="784"/>
                  </a:lnTo>
                  <a:cubicBezTo>
                    <a:pt x="229" y="764"/>
                    <a:pt x="238" y="725"/>
                    <a:pt x="269" y="695"/>
                  </a:cubicBezTo>
                  <a:cubicBezTo>
                    <a:pt x="308" y="665"/>
                    <a:pt x="348" y="625"/>
                    <a:pt x="388" y="596"/>
                  </a:cubicBezTo>
                  <a:cubicBezTo>
                    <a:pt x="477" y="536"/>
                    <a:pt x="567" y="486"/>
                    <a:pt x="656" y="427"/>
                  </a:cubicBezTo>
                  <a:cubicBezTo>
                    <a:pt x="755" y="377"/>
                    <a:pt x="845" y="327"/>
                    <a:pt x="934" y="288"/>
                  </a:cubicBezTo>
                  <a:lnTo>
                    <a:pt x="1083" y="258"/>
                  </a:lnTo>
                  <a:cubicBezTo>
                    <a:pt x="1096" y="255"/>
                    <a:pt x="1109" y="254"/>
                    <a:pt x="1123" y="254"/>
                  </a:cubicBezTo>
                  <a:cubicBezTo>
                    <a:pt x="1149" y="254"/>
                    <a:pt x="1176" y="258"/>
                    <a:pt x="1202" y="258"/>
                  </a:cubicBezTo>
                  <a:lnTo>
                    <a:pt x="12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5737000" y="4517050"/>
              <a:ext cx="36275" cy="48950"/>
            </a:xfrm>
            <a:custGeom>
              <a:avLst/>
              <a:gdLst/>
              <a:ahLst/>
              <a:cxnLst/>
              <a:rect l="l" t="t" r="r" b="b"/>
              <a:pathLst>
                <a:path w="1451" h="1958" extrusionOk="0">
                  <a:moveTo>
                    <a:pt x="110" y="179"/>
                  </a:moveTo>
                  <a:lnTo>
                    <a:pt x="130" y="190"/>
                  </a:lnTo>
                  <a:cubicBezTo>
                    <a:pt x="160" y="199"/>
                    <a:pt x="180" y="210"/>
                    <a:pt x="209" y="230"/>
                  </a:cubicBezTo>
                  <a:lnTo>
                    <a:pt x="259" y="259"/>
                  </a:lnTo>
                  <a:cubicBezTo>
                    <a:pt x="279" y="279"/>
                    <a:pt x="299" y="299"/>
                    <a:pt x="319" y="309"/>
                  </a:cubicBezTo>
                  <a:cubicBezTo>
                    <a:pt x="398" y="378"/>
                    <a:pt x="467" y="448"/>
                    <a:pt x="547" y="527"/>
                  </a:cubicBezTo>
                  <a:cubicBezTo>
                    <a:pt x="705" y="676"/>
                    <a:pt x="875" y="805"/>
                    <a:pt x="1034" y="944"/>
                  </a:cubicBezTo>
                  <a:lnTo>
                    <a:pt x="1222" y="1113"/>
                  </a:lnTo>
                  <a:cubicBezTo>
                    <a:pt x="1232" y="1123"/>
                    <a:pt x="1252" y="1133"/>
                    <a:pt x="1242" y="1133"/>
                  </a:cubicBezTo>
                  <a:lnTo>
                    <a:pt x="1212" y="1153"/>
                  </a:lnTo>
                  <a:lnTo>
                    <a:pt x="1123" y="1192"/>
                  </a:lnTo>
                  <a:cubicBezTo>
                    <a:pt x="954" y="1272"/>
                    <a:pt x="785" y="1361"/>
                    <a:pt x="626" y="1461"/>
                  </a:cubicBezTo>
                  <a:cubicBezTo>
                    <a:pt x="520" y="1523"/>
                    <a:pt x="417" y="1586"/>
                    <a:pt x="321" y="1656"/>
                  </a:cubicBezTo>
                  <a:lnTo>
                    <a:pt x="321" y="1656"/>
                  </a:lnTo>
                  <a:cubicBezTo>
                    <a:pt x="291" y="1535"/>
                    <a:pt x="264" y="1413"/>
                    <a:pt x="239" y="1292"/>
                  </a:cubicBezTo>
                  <a:lnTo>
                    <a:pt x="189" y="984"/>
                  </a:lnTo>
                  <a:lnTo>
                    <a:pt x="149" y="676"/>
                  </a:lnTo>
                  <a:lnTo>
                    <a:pt x="120" y="358"/>
                  </a:lnTo>
                  <a:lnTo>
                    <a:pt x="120" y="249"/>
                  </a:lnTo>
                  <a:lnTo>
                    <a:pt x="110" y="199"/>
                  </a:lnTo>
                  <a:lnTo>
                    <a:pt x="110" y="179"/>
                  </a:lnTo>
                  <a:close/>
                  <a:moveTo>
                    <a:pt x="1" y="1"/>
                  </a:moveTo>
                  <a:lnTo>
                    <a:pt x="1" y="51"/>
                  </a:lnTo>
                  <a:lnTo>
                    <a:pt x="1" y="160"/>
                  </a:lnTo>
                  <a:lnTo>
                    <a:pt x="10" y="358"/>
                  </a:lnTo>
                  <a:lnTo>
                    <a:pt x="21" y="676"/>
                  </a:lnTo>
                  <a:lnTo>
                    <a:pt x="41" y="994"/>
                  </a:lnTo>
                  <a:cubicBezTo>
                    <a:pt x="41" y="994"/>
                    <a:pt x="41" y="1064"/>
                    <a:pt x="50" y="1143"/>
                  </a:cubicBezTo>
                  <a:lnTo>
                    <a:pt x="70" y="1302"/>
                  </a:lnTo>
                  <a:cubicBezTo>
                    <a:pt x="100" y="1510"/>
                    <a:pt x="120" y="1719"/>
                    <a:pt x="149" y="1927"/>
                  </a:cubicBezTo>
                  <a:lnTo>
                    <a:pt x="258" y="1908"/>
                  </a:lnTo>
                  <a:lnTo>
                    <a:pt x="258" y="1908"/>
                  </a:lnTo>
                  <a:lnTo>
                    <a:pt x="299" y="1957"/>
                  </a:lnTo>
                  <a:cubicBezTo>
                    <a:pt x="322" y="1934"/>
                    <a:pt x="346" y="1911"/>
                    <a:pt x="370" y="1889"/>
                  </a:cubicBezTo>
                  <a:lnTo>
                    <a:pt x="370" y="1889"/>
                  </a:lnTo>
                  <a:lnTo>
                    <a:pt x="378" y="1887"/>
                  </a:lnTo>
                  <a:cubicBezTo>
                    <a:pt x="378" y="1886"/>
                    <a:pt x="377" y="1884"/>
                    <a:pt x="377" y="1882"/>
                  </a:cubicBezTo>
                  <a:lnTo>
                    <a:pt x="377" y="1882"/>
                  </a:lnTo>
                  <a:cubicBezTo>
                    <a:pt x="483" y="1784"/>
                    <a:pt x="596" y="1697"/>
                    <a:pt x="716" y="1609"/>
                  </a:cubicBezTo>
                  <a:cubicBezTo>
                    <a:pt x="795" y="1560"/>
                    <a:pt x="864" y="1510"/>
                    <a:pt x="944" y="1450"/>
                  </a:cubicBezTo>
                  <a:cubicBezTo>
                    <a:pt x="1023" y="1401"/>
                    <a:pt x="1103" y="1361"/>
                    <a:pt x="1182" y="1311"/>
                  </a:cubicBezTo>
                  <a:lnTo>
                    <a:pt x="1341" y="1222"/>
                  </a:lnTo>
                  <a:lnTo>
                    <a:pt x="1431" y="1172"/>
                  </a:lnTo>
                  <a:lnTo>
                    <a:pt x="1451" y="1163"/>
                  </a:lnTo>
                  <a:cubicBezTo>
                    <a:pt x="1451" y="1163"/>
                    <a:pt x="1440" y="1163"/>
                    <a:pt x="1440" y="1153"/>
                  </a:cubicBezTo>
                  <a:lnTo>
                    <a:pt x="1420" y="1143"/>
                  </a:lnTo>
                  <a:lnTo>
                    <a:pt x="1371" y="1103"/>
                  </a:lnTo>
                  <a:lnTo>
                    <a:pt x="1093" y="865"/>
                  </a:lnTo>
                  <a:cubicBezTo>
                    <a:pt x="934" y="726"/>
                    <a:pt x="756" y="597"/>
                    <a:pt x="617" y="458"/>
                  </a:cubicBezTo>
                  <a:cubicBezTo>
                    <a:pt x="537" y="388"/>
                    <a:pt x="458" y="309"/>
                    <a:pt x="378" y="239"/>
                  </a:cubicBezTo>
                  <a:lnTo>
                    <a:pt x="319" y="179"/>
                  </a:lnTo>
                  <a:lnTo>
                    <a:pt x="239" y="120"/>
                  </a:lnTo>
                  <a:cubicBezTo>
                    <a:pt x="180" y="91"/>
                    <a:pt x="120" y="51"/>
                    <a:pt x="50" y="2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5799575" y="4389475"/>
              <a:ext cx="46175" cy="104025"/>
            </a:xfrm>
            <a:custGeom>
              <a:avLst/>
              <a:gdLst/>
              <a:ahLst/>
              <a:cxnLst/>
              <a:rect l="l" t="t" r="r" b="b"/>
              <a:pathLst>
                <a:path w="1847" h="4161" extrusionOk="0">
                  <a:moveTo>
                    <a:pt x="1569" y="0"/>
                  </a:moveTo>
                  <a:cubicBezTo>
                    <a:pt x="1499" y="417"/>
                    <a:pt x="1410" y="834"/>
                    <a:pt x="1360" y="1251"/>
                  </a:cubicBezTo>
                  <a:cubicBezTo>
                    <a:pt x="1331" y="1470"/>
                    <a:pt x="1311" y="1679"/>
                    <a:pt x="1291" y="1887"/>
                  </a:cubicBezTo>
                  <a:lnTo>
                    <a:pt x="1251" y="2522"/>
                  </a:lnTo>
                  <a:cubicBezTo>
                    <a:pt x="1251" y="2632"/>
                    <a:pt x="1231" y="2731"/>
                    <a:pt x="1241" y="2840"/>
                  </a:cubicBezTo>
                  <a:lnTo>
                    <a:pt x="1251" y="3158"/>
                  </a:lnTo>
                  <a:lnTo>
                    <a:pt x="1261" y="3475"/>
                  </a:lnTo>
                  <a:lnTo>
                    <a:pt x="1261" y="3605"/>
                  </a:lnTo>
                  <a:lnTo>
                    <a:pt x="1261" y="3614"/>
                  </a:lnTo>
                  <a:cubicBezTo>
                    <a:pt x="1261" y="3625"/>
                    <a:pt x="1251" y="3625"/>
                    <a:pt x="1251" y="3625"/>
                  </a:cubicBezTo>
                  <a:lnTo>
                    <a:pt x="1201" y="3634"/>
                  </a:lnTo>
                  <a:cubicBezTo>
                    <a:pt x="1002" y="3674"/>
                    <a:pt x="804" y="3734"/>
                    <a:pt x="596" y="3773"/>
                  </a:cubicBezTo>
                  <a:cubicBezTo>
                    <a:pt x="397" y="3823"/>
                    <a:pt x="199" y="3883"/>
                    <a:pt x="0" y="3952"/>
                  </a:cubicBezTo>
                  <a:lnTo>
                    <a:pt x="69" y="4161"/>
                  </a:lnTo>
                  <a:cubicBezTo>
                    <a:pt x="258" y="4091"/>
                    <a:pt x="446" y="4012"/>
                    <a:pt x="645" y="3952"/>
                  </a:cubicBezTo>
                  <a:cubicBezTo>
                    <a:pt x="844" y="3883"/>
                    <a:pt x="1033" y="3813"/>
                    <a:pt x="1241" y="3753"/>
                  </a:cubicBezTo>
                  <a:lnTo>
                    <a:pt x="1340" y="3734"/>
                  </a:lnTo>
                  <a:cubicBezTo>
                    <a:pt x="1360" y="3724"/>
                    <a:pt x="1390" y="3724"/>
                    <a:pt x="1400" y="3714"/>
                  </a:cubicBezTo>
                  <a:lnTo>
                    <a:pt x="1390" y="3645"/>
                  </a:lnTo>
                  <a:lnTo>
                    <a:pt x="1380" y="3466"/>
                  </a:lnTo>
                  <a:lnTo>
                    <a:pt x="1360" y="3148"/>
                  </a:lnTo>
                  <a:lnTo>
                    <a:pt x="1340" y="2840"/>
                  </a:lnTo>
                  <a:cubicBezTo>
                    <a:pt x="1331" y="2731"/>
                    <a:pt x="1350" y="2632"/>
                    <a:pt x="1350" y="2522"/>
                  </a:cubicBezTo>
                  <a:lnTo>
                    <a:pt x="1400" y="1897"/>
                  </a:lnTo>
                  <a:cubicBezTo>
                    <a:pt x="1430" y="1688"/>
                    <a:pt x="1470" y="1470"/>
                    <a:pt x="1509" y="1271"/>
                  </a:cubicBezTo>
                  <a:cubicBezTo>
                    <a:pt x="1589" y="854"/>
                    <a:pt x="1717" y="447"/>
                    <a:pt x="1847" y="40"/>
                  </a:cubicBezTo>
                  <a:lnTo>
                    <a:pt x="15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5869075" y="4385000"/>
              <a:ext cx="68025" cy="91875"/>
            </a:xfrm>
            <a:custGeom>
              <a:avLst/>
              <a:gdLst/>
              <a:ahLst/>
              <a:cxnLst/>
              <a:rect l="l" t="t" r="r" b="b"/>
              <a:pathLst>
                <a:path w="2721" h="3675" extrusionOk="0">
                  <a:moveTo>
                    <a:pt x="258" y="0"/>
                  </a:moveTo>
                  <a:lnTo>
                    <a:pt x="0" y="110"/>
                  </a:lnTo>
                  <a:lnTo>
                    <a:pt x="327" y="646"/>
                  </a:lnTo>
                  <a:cubicBezTo>
                    <a:pt x="427" y="835"/>
                    <a:pt x="526" y="1024"/>
                    <a:pt x="616" y="1222"/>
                  </a:cubicBezTo>
                  <a:cubicBezTo>
                    <a:pt x="705" y="1410"/>
                    <a:pt x="795" y="1609"/>
                    <a:pt x="874" y="1798"/>
                  </a:cubicBezTo>
                  <a:lnTo>
                    <a:pt x="1073" y="2403"/>
                  </a:lnTo>
                  <a:cubicBezTo>
                    <a:pt x="1102" y="2503"/>
                    <a:pt x="1142" y="2602"/>
                    <a:pt x="1152" y="2701"/>
                  </a:cubicBezTo>
                  <a:lnTo>
                    <a:pt x="1212" y="3009"/>
                  </a:lnTo>
                  <a:lnTo>
                    <a:pt x="1271" y="3317"/>
                  </a:lnTo>
                  <a:lnTo>
                    <a:pt x="1301" y="3496"/>
                  </a:lnTo>
                  <a:lnTo>
                    <a:pt x="1311" y="3555"/>
                  </a:lnTo>
                  <a:cubicBezTo>
                    <a:pt x="1320" y="3565"/>
                    <a:pt x="1351" y="3565"/>
                    <a:pt x="1370" y="3565"/>
                  </a:cubicBezTo>
                  <a:lnTo>
                    <a:pt x="1479" y="3565"/>
                  </a:lnTo>
                  <a:cubicBezTo>
                    <a:pt x="1688" y="3585"/>
                    <a:pt x="1896" y="3595"/>
                    <a:pt x="2095" y="3605"/>
                  </a:cubicBezTo>
                  <a:cubicBezTo>
                    <a:pt x="2304" y="3635"/>
                    <a:pt x="2502" y="3654"/>
                    <a:pt x="2710" y="3674"/>
                  </a:cubicBezTo>
                  <a:lnTo>
                    <a:pt x="2721" y="3456"/>
                  </a:lnTo>
                  <a:cubicBezTo>
                    <a:pt x="2512" y="3446"/>
                    <a:pt x="2313" y="3436"/>
                    <a:pt x="2105" y="3436"/>
                  </a:cubicBezTo>
                  <a:lnTo>
                    <a:pt x="1430" y="3436"/>
                  </a:lnTo>
                  <a:cubicBezTo>
                    <a:pt x="1430" y="3436"/>
                    <a:pt x="1425" y="3441"/>
                    <a:pt x="1422" y="3441"/>
                  </a:cubicBezTo>
                  <a:cubicBezTo>
                    <a:pt x="1421" y="3441"/>
                    <a:pt x="1420" y="3439"/>
                    <a:pt x="1420" y="3436"/>
                  </a:cubicBezTo>
                  <a:lnTo>
                    <a:pt x="1410" y="3426"/>
                  </a:lnTo>
                  <a:lnTo>
                    <a:pt x="1390" y="3297"/>
                  </a:lnTo>
                  <a:lnTo>
                    <a:pt x="1320" y="2990"/>
                  </a:lnTo>
                  <a:lnTo>
                    <a:pt x="1261" y="2672"/>
                  </a:lnTo>
                  <a:cubicBezTo>
                    <a:pt x="1241" y="2573"/>
                    <a:pt x="1201" y="2473"/>
                    <a:pt x="1172" y="2374"/>
                  </a:cubicBezTo>
                  <a:lnTo>
                    <a:pt x="983" y="1768"/>
                  </a:lnTo>
                  <a:cubicBezTo>
                    <a:pt x="903" y="1569"/>
                    <a:pt x="834" y="1371"/>
                    <a:pt x="755" y="1172"/>
                  </a:cubicBezTo>
                  <a:cubicBezTo>
                    <a:pt x="605" y="775"/>
                    <a:pt x="427" y="388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5817675" y="4530725"/>
              <a:ext cx="115700" cy="19625"/>
            </a:xfrm>
            <a:custGeom>
              <a:avLst/>
              <a:gdLst/>
              <a:ahLst/>
              <a:cxnLst/>
              <a:rect l="l" t="t" r="r" b="b"/>
              <a:pathLst>
                <a:path w="4628" h="785" extrusionOk="0">
                  <a:moveTo>
                    <a:pt x="4627" y="0"/>
                  </a:moveTo>
                  <a:lnTo>
                    <a:pt x="4479" y="10"/>
                  </a:lnTo>
                  <a:cubicBezTo>
                    <a:pt x="4429" y="10"/>
                    <a:pt x="4389" y="20"/>
                    <a:pt x="4340" y="20"/>
                  </a:cubicBezTo>
                  <a:lnTo>
                    <a:pt x="4191" y="20"/>
                  </a:lnTo>
                  <a:cubicBezTo>
                    <a:pt x="4168" y="17"/>
                    <a:pt x="4144" y="16"/>
                    <a:pt x="4124" y="16"/>
                  </a:cubicBezTo>
                  <a:cubicBezTo>
                    <a:pt x="4083" y="16"/>
                    <a:pt x="4052" y="20"/>
                    <a:pt x="4052" y="20"/>
                  </a:cubicBezTo>
                  <a:cubicBezTo>
                    <a:pt x="3853" y="30"/>
                    <a:pt x="3654" y="40"/>
                    <a:pt x="3466" y="40"/>
                  </a:cubicBezTo>
                  <a:cubicBezTo>
                    <a:pt x="3268" y="60"/>
                    <a:pt x="3069" y="69"/>
                    <a:pt x="2880" y="89"/>
                  </a:cubicBezTo>
                  <a:cubicBezTo>
                    <a:pt x="2681" y="100"/>
                    <a:pt x="2493" y="129"/>
                    <a:pt x="2294" y="149"/>
                  </a:cubicBezTo>
                  <a:cubicBezTo>
                    <a:pt x="1907" y="199"/>
                    <a:pt x="1520" y="248"/>
                    <a:pt x="1132" y="318"/>
                  </a:cubicBezTo>
                  <a:cubicBezTo>
                    <a:pt x="944" y="347"/>
                    <a:pt x="755" y="387"/>
                    <a:pt x="567" y="437"/>
                  </a:cubicBezTo>
                  <a:lnTo>
                    <a:pt x="278" y="497"/>
                  </a:lnTo>
                  <a:lnTo>
                    <a:pt x="0" y="566"/>
                  </a:lnTo>
                  <a:lnTo>
                    <a:pt x="70" y="784"/>
                  </a:lnTo>
                  <a:lnTo>
                    <a:pt x="338" y="685"/>
                  </a:lnTo>
                  <a:lnTo>
                    <a:pt x="607" y="606"/>
                  </a:lnTo>
                  <a:cubicBezTo>
                    <a:pt x="795" y="546"/>
                    <a:pt x="974" y="497"/>
                    <a:pt x="1163" y="447"/>
                  </a:cubicBezTo>
                  <a:cubicBezTo>
                    <a:pt x="1540" y="358"/>
                    <a:pt x="1917" y="288"/>
                    <a:pt x="2304" y="239"/>
                  </a:cubicBezTo>
                  <a:cubicBezTo>
                    <a:pt x="2503" y="228"/>
                    <a:pt x="2692" y="199"/>
                    <a:pt x="2890" y="189"/>
                  </a:cubicBezTo>
                  <a:cubicBezTo>
                    <a:pt x="3078" y="189"/>
                    <a:pt x="3277" y="179"/>
                    <a:pt x="3466" y="179"/>
                  </a:cubicBezTo>
                  <a:cubicBezTo>
                    <a:pt x="3665" y="179"/>
                    <a:pt x="3853" y="189"/>
                    <a:pt x="4042" y="199"/>
                  </a:cubicBezTo>
                  <a:cubicBezTo>
                    <a:pt x="4042" y="199"/>
                    <a:pt x="4121" y="199"/>
                    <a:pt x="4191" y="208"/>
                  </a:cubicBezTo>
                  <a:cubicBezTo>
                    <a:pt x="4260" y="219"/>
                    <a:pt x="4330" y="219"/>
                    <a:pt x="4330" y="219"/>
                  </a:cubicBezTo>
                  <a:cubicBezTo>
                    <a:pt x="4380" y="228"/>
                    <a:pt x="4429" y="228"/>
                    <a:pt x="4479" y="228"/>
                  </a:cubicBezTo>
                  <a:lnTo>
                    <a:pt x="4618" y="239"/>
                  </a:lnTo>
                  <a:lnTo>
                    <a:pt x="462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5824375" y="4552575"/>
              <a:ext cx="107775" cy="18875"/>
            </a:xfrm>
            <a:custGeom>
              <a:avLst/>
              <a:gdLst/>
              <a:ahLst/>
              <a:cxnLst/>
              <a:rect l="l" t="t" r="r" b="b"/>
              <a:pathLst>
                <a:path w="4311" h="755" extrusionOk="0">
                  <a:moveTo>
                    <a:pt x="4310" y="0"/>
                  </a:moveTo>
                  <a:lnTo>
                    <a:pt x="4161" y="10"/>
                  </a:lnTo>
                  <a:cubicBezTo>
                    <a:pt x="4121" y="20"/>
                    <a:pt x="4081" y="20"/>
                    <a:pt x="4032" y="20"/>
                  </a:cubicBezTo>
                  <a:lnTo>
                    <a:pt x="3903" y="20"/>
                  </a:lnTo>
                  <a:cubicBezTo>
                    <a:pt x="3834" y="20"/>
                    <a:pt x="3764" y="29"/>
                    <a:pt x="3764" y="29"/>
                  </a:cubicBezTo>
                  <a:cubicBezTo>
                    <a:pt x="3585" y="29"/>
                    <a:pt x="3406" y="40"/>
                    <a:pt x="3218" y="49"/>
                  </a:cubicBezTo>
                  <a:cubicBezTo>
                    <a:pt x="3039" y="69"/>
                    <a:pt x="2861" y="79"/>
                    <a:pt x="2671" y="89"/>
                  </a:cubicBezTo>
                  <a:lnTo>
                    <a:pt x="2135" y="149"/>
                  </a:lnTo>
                  <a:cubicBezTo>
                    <a:pt x="1768" y="188"/>
                    <a:pt x="1411" y="238"/>
                    <a:pt x="1053" y="307"/>
                  </a:cubicBezTo>
                  <a:cubicBezTo>
                    <a:pt x="875" y="327"/>
                    <a:pt x="696" y="377"/>
                    <a:pt x="517" y="407"/>
                  </a:cubicBezTo>
                  <a:lnTo>
                    <a:pt x="259" y="466"/>
                  </a:lnTo>
                  <a:lnTo>
                    <a:pt x="1" y="536"/>
                  </a:lnTo>
                  <a:lnTo>
                    <a:pt x="61" y="755"/>
                  </a:lnTo>
                  <a:lnTo>
                    <a:pt x="308" y="665"/>
                  </a:lnTo>
                  <a:lnTo>
                    <a:pt x="567" y="585"/>
                  </a:lnTo>
                  <a:cubicBezTo>
                    <a:pt x="736" y="536"/>
                    <a:pt x="904" y="477"/>
                    <a:pt x="1083" y="437"/>
                  </a:cubicBezTo>
                  <a:cubicBezTo>
                    <a:pt x="1431" y="347"/>
                    <a:pt x="1788" y="288"/>
                    <a:pt x="2146" y="248"/>
                  </a:cubicBezTo>
                  <a:cubicBezTo>
                    <a:pt x="2324" y="228"/>
                    <a:pt x="2503" y="208"/>
                    <a:pt x="2682" y="199"/>
                  </a:cubicBezTo>
                  <a:cubicBezTo>
                    <a:pt x="2861" y="188"/>
                    <a:pt x="3049" y="188"/>
                    <a:pt x="3228" y="179"/>
                  </a:cubicBezTo>
                  <a:lnTo>
                    <a:pt x="3764" y="208"/>
                  </a:lnTo>
                  <a:cubicBezTo>
                    <a:pt x="3764" y="208"/>
                    <a:pt x="3834" y="208"/>
                    <a:pt x="3893" y="218"/>
                  </a:cubicBezTo>
                  <a:cubicBezTo>
                    <a:pt x="3962" y="218"/>
                    <a:pt x="4032" y="228"/>
                    <a:pt x="4032" y="228"/>
                  </a:cubicBezTo>
                  <a:cubicBezTo>
                    <a:pt x="4072" y="238"/>
                    <a:pt x="4121" y="238"/>
                    <a:pt x="4171" y="238"/>
                  </a:cubicBezTo>
                  <a:lnTo>
                    <a:pt x="4290" y="238"/>
                  </a:lnTo>
                  <a:lnTo>
                    <a:pt x="43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5839775" y="4383500"/>
              <a:ext cx="33775" cy="9475"/>
            </a:xfrm>
            <a:custGeom>
              <a:avLst/>
              <a:gdLst/>
              <a:ahLst/>
              <a:cxnLst/>
              <a:rect l="l" t="t" r="r" b="b"/>
              <a:pathLst>
                <a:path w="1351" h="379" extrusionOk="0">
                  <a:moveTo>
                    <a:pt x="1351" y="1"/>
                  </a:moveTo>
                  <a:cubicBezTo>
                    <a:pt x="1281" y="11"/>
                    <a:pt x="1221" y="11"/>
                    <a:pt x="1162" y="21"/>
                  </a:cubicBezTo>
                  <a:lnTo>
                    <a:pt x="993" y="51"/>
                  </a:lnTo>
                  <a:cubicBezTo>
                    <a:pt x="884" y="71"/>
                    <a:pt x="775" y="100"/>
                    <a:pt x="676" y="111"/>
                  </a:cubicBezTo>
                  <a:cubicBezTo>
                    <a:pt x="576" y="120"/>
                    <a:pt x="467" y="130"/>
                    <a:pt x="358" y="130"/>
                  </a:cubicBezTo>
                  <a:cubicBezTo>
                    <a:pt x="308" y="140"/>
                    <a:pt x="248" y="140"/>
                    <a:pt x="189" y="140"/>
                  </a:cubicBezTo>
                  <a:cubicBezTo>
                    <a:pt x="129" y="150"/>
                    <a:pt x="60" y="160"/>
                    <a:pt x="1" y="180"/>
                  </a:cubicBezTo>
                  <a:lnTo>
                    <a:pt x="140" y="378"/>
                  </a:lnTo>
                  <a:cubicBezTo>
                    <a:pt x="179" y="369"/>
                    <a:pt x="199" y="339"/>
                    <a:pt x="239" y="319"/>
                  </a:cubicBezTo>
                  <a:cubicBezTo>
                    <a:pt x="288" y="309"/>
                    <a:pt x="328" y="289"/>
                    <a:pt x="378" y="269"/>
                  </a:cubicBezTo>
                  <a:cubicBezTo>
                    <a:pt x="477" y="250"/>
                    <a:pt x="586" y="230"/>
                    <a:pt x="696" y="210"/>
                  </a:cubicBezTo>
                  <a:cubicBezTo>
                    <a:pt x="795" y="199"/>
                    <a:pt x="904" y="190"/>
                    <a:pt x="1003" y="190"/>
                  </a:cubicBezTo>
                  <a:cubicBezTo>
                    <a:pt x="1053" y="190"/>
                    <a:pt x="1102" y="199"/>
                    <a:pt x="1142" y="210"/>
                  </a:cubicBezTo>
                  <a:cubicBezTo>
                    <a:pt x="1192" y="219"/>
                    <a:pt x="1232" y="239"/>
                    <a:pt x="1261" y="250"/>
                  </a:cubicBezTo>
                  <a:lnTo>
                    <a:pt x="13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5854175" y="4475625"/>
              <a:ext cx="37250" cy="48400"/>
            </a:xfrm>
            <a:custGeom>
              <a:avLst/>
              <a:gdLst/>
              <a:ahLst/>
              <a:cxnLst/>
              <a:rect l="l" t="t" r="r" b="b"/>
              <a:pathLst>
                <a:path w="1490" h="1936" extrusionOk="0">
                  <a:moveTo>
                    <a:pt x="596" y="208"/>
                  </a:moveTo>
                  <a:lnTo>
                    <a:pt x="616" y="218"/>
                  </a:lnTo>
                  <a:cubicBezTo>
                    <a:pt x="636" y="238"/>
                    <a:pt x="656" y="268"/>
                    <a:pt x="676" y="288"/>
                  </a:cubicBezTo>
                  <a:lnTo>
                    <a:pt x="705" y="347"/>
                  </a:lnTo>
                  <a:cubicBezTo>
                    <a:pt x="715" y="367"/>
                    <a:pt x="735" y="387"/>
                    <a:pt x="745" y="407"/>
                  </a:cubicBezTo>
                  <a:cubicBezTo>
                    <a:pt x="795" y="506"/>
                    <a:pt x="834" y="596"/>
                    <a:pt x="884" y="695"/>
                  </a:cubicBezTo>
                  <a:cubicBezTo>
                    <a:pt x="974" y="894"/>
                    <a:pt x="1082" y="1062"/>
                    <a:pt x="1182" y="1251"/>
                  </a:cubicBezTo>
                  <a:lnTo>
                    <a:pt x="1301" y="1479"/>
                  </a:lnTo>
                  <a:cubicBezTo>
                    <a:pt x="1301" y="1489"/>
                    <a:pt x="1311" y="1509"/>
                    <a:pt x="1301" y="1509"/>
                  </a:cubicBezTo>
                  <a:lnTo>
                    <a:pt x="1271" y="1509"/>
                  </a:lnTo>
                  <a:lnTo>
                    <a:pt x="1172" y="1519"/>
                  </a:lnTo>
                  <a:cubicBezTo>
                    <a:pt x="983" y="1539"/>
                    <a:pt x="795" y="1558"/>
                    <a:pt x="606" y="1589"/>
                  </a:cubicBezTo>
                  <a:cubicBezTo>
                    <a:pt x="494" y="1607"/>
                    <a:pt x="378" y="1634"/>
                    <a:pt x="264" y="1663"/>
                  </a:cubicBezTo>
                  <a:lnTo>
                    <a:pt x="264" y="1663"/>
                  </a:lnTo>
                  <a:cubicBezTo>
                    <a:pt x="282" y="1539"/>
                    <a:pt x="300" y="1417"/>
                    <a:pt x="318" y="1291"/>
                  </a:cubicBezTo>
                  <a:lnTo>
                    <a:pt x="378" y="983"/>
                  </a:lnTo>
                  <a:lnTo>
                    <a:pt x="457" y="675"/>
                  </a:lnTo>
                  <a:lnTo>
                    <a:pt x="546" y="377"/>
                  </a:lnTo>
                  <a:lnTo>
                    <a:pt x="576" y="268"/>
                  </a:lnTo>
                  <a:lnTo>
                    <a:pt x="596" y="228"/>
                  </a:lnTo>
                  <a:lnTo>
                    <a:pt x="596" y="208"/>
                  </a:lnTo>
                  <a:close/>
                  <a:moveTo>
                    <a:pt x="566" y="0"/>
                  </a:moveTo>
                  <a:cubicBezTo>
                    <a:pt x="556" y="10"/>
                    <a:pt x="546" y="29"/>
                    <a:pt x="546" y="49"/>
                  </a:cubicBezTo>
                  <a:lnTo>
                    <a:pt x="506" y="149"/>
                  </a:lnTo>
                  <a:lnTo>
                    <a:pt x="437" y="338"/>
                  </a:lnTo>
                  <a:lnTo>
                    <a:pt x="338" y="635"/>
                  </a:lnTo>
                  <a:lnTo>
                    <a:pt x="239" y="943"/>
                  </a:lnTo>
                  <a:lnTo>
                    <a:pt x="159" y="1241"/>
                  </a:lnTo>
                  <a:cubicBezTo>
                    <a:pt x="100" y="1450"/>
                    <a:pt x="50" y="1648"/>
                    <a:pt x="0" y="1847"/>
                  </a:cubicBezTo>
                  <a:lnTo>
                    <a:pt x="110" y="1875"/>
                  </a:lnTo>
                  <a:lnTo>
                    <a:pt x="110" y="1875"/>
                  </a:lnTo>
                  <a:lnTo>
                    <a:pt x="129" y="1936"/>
                  </a:lnTo>
                  <a:cubicBezTo>
                    <a:pt x="157" y="1924"/>
                    <a:pt x="185" y="1913"/>
                    <a:pt x="213" y="1902"/>
                  </a:cubicBezTo>
                  <a:lnTo>
                    <a:pt x="213" y="1902"/>
                  </a:lnTo>
                  <a:lnTo>
                    <a:pt x="228" y="1906"/>
                  </a:lnTo>
                  <a:cubicBezTo>
                    <a:pt x="229" y="1903"/>
                    <a:pt x="229" y="1899"/>
                    <a:pt x="230" y="1896"/>
                  </a:cubicBezTo>
                  <a:lnTo>
                    <a:pt x="230" y="1896"/>
                  </a:lnTo>
                  <a:cubicBezTo>
                    <a:pt x="366" y="1843"/>
                    <a:pt x="502" y="1797"/>
                    <a:pt x="645" y="1757"/>
                  </a:cubicBezTo>
                  <a:cubicBezTo>
                    <a:pt x="824" y="1717"/>
                    <a:pt x="1003" y="1688"/>
                    <a:pt x="1192" y="1658"/>
                  </a:cubicBezTo>
                  <a:cubicBezTo>
                    <a:pt x="1192" y="1658"/>
                    <a:pt x="1232" y="1648"/>
                    <a:pt x="1281" y="1638"/>
                  </a:cubicBezTo>
                  <a:cubicBezTo>
                    <a:pt x="1321" y="1638"/>
                    <a:pt x="1371" y="1628"/>
                    <a:pt x="1371" y="1628"/>
                  </a:cubicBezTo>
                  <a:lnTo>
                    <a:pt x="1470" y="1618"/>
                  </a:lnTo>
                  <a:lnTo>
                    <a:pt x="1490" y="1618"/>
                  </a:lnTo>
                  <a:lnTo>
                    <a:pt x="1479" y="1609"/>
                  </a:lnTo>
                  <a:lnTo>
                    <a:pt x="1470" y="1578"/>
                  </a:lnTo>
                  <a:lnTo>
                    <a:pt x="1440" y="1529"/>
                  </a:lnTo>
                  <a:lnTo>
                    <a:pt x="1261" y="1201"/>
                  </a:lnTo>
                  <a:cubicBezTo>
                    <a:pt x="1172" y="1013"/>
                    <a:pt x="1053" y="834"/>
                    <a:pt x="963" y="655"/>
                  </a:cubicBezTo>
                  <a:cubicBezTo>
                    <a:pt x="923" y="556"/>
                    <a:pt x="884" y="457"/>
                    <a:pt x="834" y="367"/>
                  </a:cubicBezTo>
                  <a:cubicBezTo>
                    <a:pt x="815" y="338"/>
                    <a:pt x="804" y="318"/>
                    <a:pt x="795" y="288"/>
                  </a:cubicBezTo>
                  <a:lnTo>
                    <a:pt x="745" y="208"/>
                  </a:lnTo>
                  <a:cubicBezTo>
                    <a:pt x="695" y="149"/>
                    <a:pt x="656" y="89"/>
                    <a:pt x="596" y="40"/>
                  </a:cubicBezTo>
                  <a:lnTo>
                    <a:pt x="5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5936825" y="4393450"/>
              <a:ext cx="78475" cy="85025"/>
            </a:xfrm>
            <a:custGeom>
              <a:avLst/>
              <a:gdLst/>
              <a:ahLst/>
              <a:cxnLst/>
              <a:rect l="l" t="t" r="r" b="b"/>
              <a:pathLst>
                <a:path w="3139" h="3401" extrusionOk="0">
                  <a:moveTo>
                    <a:pt x="2880" y="0"/>
                  </a:moveTo>
                  <a:cubicBezTo>
                    <a:pt x="2672" y="358"/>
                    <a:pt x="2443" y="715"/>
                    <a:pt x="2244" y="1092"/>
                  </a:cubicBezTo>
                  <a:lnTo>
                    <a:pt x="1947" y="1659"/>
                  </a:lnTo>
                  <a:lnTo>
                    <a:pt x="1688" y="2235"/>
                  </a:lnTo>
                  <a:cubicBezTo>
                    <a:pt x="1639" y="2334"/>
                    <a:pt x="1589" y="2423"/>
                    <a:pt x="1560" y="2532"/>
                  </a:cubicBezTo>
                  <a:lnTo>
                    <a:pt x="1460" y="2830"/>
                  </a:lnTo>
                  <a:lnTo>
                    <a:pt x="1351" y="3128"/>
                  </a:lnTo>
                  <a:lnTo>
                    <a:pt x="1311" y="3247"/>
                  </a:lnTo>
                  <a:lnTo>
                    <a:pt x="1311" y="3267"/>
                  </a:lnTo>
                  <a:lnTo>
                    <a:pt x="1291" y="3267"/>
                  </a:lnTo>
                  <a:lnTo>
                    <a:pt x="1242" y="3257"/>
                  </a:lnTo>
                  <a:lnTo>
                    <a:pt x="934" y="3208"/>
                  </a:lnTo>
                  <a:lnTo>
                    <a:pt x="626" y="3177"/>
                  </a:lnTo>
                  <a:cubicBezTo>
                    <a:pt x="417" y="3158"/>
                    <a:pt x="219" y="3128"/>
                    <a:pt x="11" y="3118"/>
                  </a:cubicBezTo>
                  <a:lnTo>
                    <a:pt x="0" y="3336"/>
                  </a:lnTo>
                  <a:cubicBezTo>
                    <a:pt x="39" y="3334"/>
                    <a:pt x="78" y="3334"/>
                    <a:pt x="117" y="3334"/>
                  </a:cubicBezTo>
                  <a:cubicBezTo>
                    <a:pt x="280" y="3334"/>
                    <a:pt x="446" y="3347"/>
                    <a:pt x="607" y="3347"/>
                  </a:cubicBezTo>
                  <a:lnTo>
                    <a:pt x="924" y="3356"/>
                  </a:lnTo>
                  <a:lnTo>
                    <a:pt x="1232" y="3386"/>
                  </a:lnTo>
                  <a:lnTo>
                    <a:pt x="1341" y="3396"/>
                  </a:lnTo>
                  <a:cubicBezTo>
                    <a:pt x="1355" y="3396"/>
                    <a:pt x="1368" y="3400"/>
                    <a:pt x="1378" y="3400"/>
                  </a:cubicBezTo>
                  <a:cubicBezTo>
                    <a:pt x="1383" y="3400"/>
                    <a:pt x="1387" y="3399"/>
                    <a:pt x="1391" y="3396"/>
                  </a:cubicBezTo>
                  <a:lnTo>
                    <a:pt x="1410" y="3336"/>
                  </a:lnTo>
                  <a:lnTo>
                    <a:pt x="1470" y="3158"/>
                  </a:lnTo>
                  <a:lnTo>
                    <a:pt x="1560" y="2860"/>
                  </a:lnTo>
                  <a:lnTo>
                    <a:pt x="1659" y="2562"/>
                  </a:lnTo>
                  <a:cubicBezTo>
                    <a:pt x="1688" y="2462"/>
                    <a:pt x="1738" y="2363"/>
                    <a:pt x="1778" y="2274"/>
                  </a:cubicBezTo>
                  <a:cubicBezTo>
                    <a:pt x="1778" y="2274"/>
                    <a:pt x="1847" y="2125"/>
                    <a:pt x="1917" y="1986"/>
                  </a:cubicBezTo>
                  <a:cubicBezTo>
                    <a:pt x="1986" y="1847"/>
                    <a:pt x="2056" y="1698"/>
                    <a:pt x="2056" y="1698"/>
                  </a:cubicBezTo>
                  <a:cubicBezTo>
                    <a:pt x="2155" y="1520"/>
                    <a:pt x="2264" y="1341"/>
                    <a:pt x="2383" y="1162"/>
                  </a:cubicBezTo>
                  <a:cubicBezTo>
                    <a:pt x="2602" y="805"/>
                    <a:pt x="2870" y="467"/>
                    <a:pt x="3138" y="130"/>
                  </a:cubicBezTo>
                  <a:lnTo>
                    <a:pt x="28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6037600" y="4402375"/>
              <a:ext cx="33775" cy="108025"/>
            </a:xfrm>
            <a:custGeom>
              <a:avLst/>
              <a:gdLst/>
              <a:ahLst/>
              <a:cxnLst/>
              <a:rect l="l" t="t" r="r" b="b"/>
              <a:pathLst>
                <a:path w="1351" h="4321" extrusionOk="0">
                  <a:moveTo>
                    <a:pt x="11" y="1"/>
                  </a:moveTo>
                  <a:cubicBezTo>
                    <a:pt x="90" y="428"/>
                    <a:pt x="170" y="845"/>
                    <a:pt x="190" y="1271"/>
                  </a:cubicBezTo>
                  <a:cubicBezTo>
                    <a:pt x="210" y="1480"/>
                    <a:pt x="219" y="1688"/>
                    <a:pt x="219" y="1897"/>
                  </a:cubicBezTo>
                  <a:cubicBezTo>
                    <a:pt x="219" y="1897"/>
                    <a:pt x="219" y="2056"/>
                    <a:pt x="210" y="2215"/>
                  </a:cubicBezTo>
                  <a:lnTo>
                    <a:pt x="190" y="2533"/>
                  </a:lnTo>
                  <a:cubicBezTo>
                    <a:pt x="179" y="2632"/>
                    <a:pt x="179" y="2741"/>
                    <a:pt x="160" y="2840"/>
                  </a:cubicBezTo>
                  <a:lnTo>
                    <a:pt x="110" y="3158"/>
                  </a:lnTo>
                  <a:lnTo>
                    <a:pt x="51" y="3456"/>
                  </a:lnTo>
                  <a:lnTo>
                    <a:pt x="11" y="3645"/>
                  </a:lnTo>
                  <a:lnTo>
                    <a:pt x="1" y="3704"/>
                  </a:lnTo>
                  <a:cubicBezTo>
                    <a:pt x="1" y="3714"/>
                    <a:pt x="31" y="3724"/>
                    <a:pt x="51" y="3734"/>
                  </a:cubicBezTo>
                  <a:lnTo>
                    <a:pt x="150" y="3774"/>
                  </a:lnTo>
                  <a:lnTo>
                    <a:pt x="438" y="3893"/>
                  </a:lnTo>
                  <a:lnTo>
                    <a:pt x="706" y="4032"/>
                  </a:lnTo>
                  <a:cubicBezTo>
                    <a:pt x="894" y="4131"/>
                    <a:pt x="1083" y="4210"/>
                    <a:pt x="1252" y="4320"/>
                  </a:cubicBezTo>
                  <a:lnTo>
                    <a:pt x="1351" y="4111"/>
                  </a:lnTo>
                  <a:cubicBezTo>
                    <a:pt x="1163" y="4022"/>
                    <a:pt x="974" y="3952"/>
                    <a:pt x="775" y="3873"/>
                  </a:cubicBezTo>
                  <a:lnTo>
                    <a:pt x="488" y="3754"/>
                  </a:lnTo>
                  <a:lnTo>
                    <a:pt x="199" y="3654"/>
                  </a:lnTo>
                  <a:lnTo>
                    <a:pt x="150" y="3635"/>
                  </a:lnTo>
                  <a:cubicBezTo>
                    <a:pt x="150" y="3635"/>
                    <a:pt x="140" y="3635"/>
                    <a:pt x="140" y="3625"/>
                  </a:cubicBezTo>
                  <a:lnTo>
                    <a:pt x="140" y="3615"/>
                  </a:lnTo>
                  <a:lnTo>
                    <a:pt x="160" y="3486"/>
                  </a:lnTo>
                  <a:lnTo>
                    <a:pt x="210" y="3178"/>
                  </a:lnTo>
                  <a:lnTo>
                    <a:pt x="269" y="2860"/>
                  </a:lnTo>
                  <a:cubicBezTo>
                    <a:pt x="279" y="2761"/>
                    <a:pt x="279" y="2652"/>
                    <a:pt x="289" y="2542"/>
                  </a:cubicBezTo>
                  <a:lnTo>
                    <a:pt x="338" y="1907"/>
                  </a:lnTo>
                  <a:lnTo>
                    <a:pt x="338" y="1271"/>
                  </a:lnTo>
                  <a:cubicBezTo>
                    <a:pt x="349" y="854"/>
                    <a:pt x="318" y="428"/>
                    <a:pt x="2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5933100" y="4530725"/>
              <a:ext cx="113225" cy="34025"/>
            </a:xfrm>
            <a:custGeom>
              <a:avLst/>
              <a:gdLst/>
              <a:ahLst/>
              <a:cxnLst/>
              <a:rect l="l" t="t" r="r" b="b"/>
              <a:pathLst>
                <a:path w="4529" h="1361" extrusionOk="0">
                  <a:moveTo>
                    <a:pt x="10" y="0"/>
                  </a:moveTo>
                  <a:lnTo>
                    <a:pt x="1" y="228"/>
                  </a:lnTo>
                  <a:cubicBezTo>
                    <a:pt x="378" y="239"/>
                    <a:pt x="765" y="268"/>
                    <a:pt x="1142" y="308"/>
                  </a:cubicBezTo>
                  <a:cubicBezTo>
                    <a:pt x="1341" y="328"/>
                    <a:pt x="1530" y="367"/>
                    <a:pt x="1718" y="407"/>
                  </a:cubicBezTo>
                  <a:lnTo>
                    <a:pt x="2007" y="457"/>
                  </a:lnTo>
                  <a:lnTo>
                    <a:pt x="2285" y="526"/>
                  </a:lnTo>
                  <a:lnTo>
                    <a:pt x="2563" y="606"/>
                  </a:lnTo>
                  <a:lnTo>
                    <a:pt x="2841" y="695"/>
                  </a:lnTo>
                  <a:cubicBezTo>
                    <a:pt x="3029" y="755"/>
                    <a:pt x="3208" y="814"/>
                    <a:pt x="3386" y="884"/>
                  </a:cubicBezTo>
                  <a:cubicBezTo>
                    <a:pt x="3565" y="963"/>
                    <a:pt x="3744" y="1033"/>
                    <a:pt x="3913" y="1112"/>
                  </a:cubicBezTo>
                  <a:lnTo>
                    <a:pt x="4171" y="1241"/>
                  </a:lnTo>
                  <a:cubicBezTo>
                    <a:pt x="4211" y="1261"/>
                    <a:pt x="4260" y="1271"/>
                    <a:pt x="4310" y="1301"/>
                  </a:cubicBezTo>
                  <a:lnTo>
                    <a:pt x="4429" y="1360"/>
                  </a:lnTo>
                  <a:lnTo>
                    <a:pt x="4529" y="1142"/>
                  </a:lnTo>
                  <a:lnTo>
                    <a:pt x="4390" y="1092"/>
                  </a:lnTo>
                  <a:cubicBezTo>
                    <a:pt x="4340" y="1073"/>
                    <a:pt x="4300" y="1062"/>
                    <a:pt x="4251" y="1042"/>
                  </a:cubicBezTo>
                  <a:lnTo>
                    <a:pt x="3982" y="953"/>
                  </a:lnTo>
                  <a:cubicBezTo>
                    <a:pt x="3803" y="874"/>
                    <a:pt x="3615" y="824"/>
                    <a:pt x="3426" y="764"/>
                  </a:cubicBezTo>
                  <a:cubicBezTo>
                    <a:pt x="3247" y="695"/>
                    <a:pt x="3059" y="645"/>
                    <a:pt x="2870" y="586"/>
                  </a:cubicBezTo>
                  <a:lnTo>
                    <a:pt x="2592" y="506"/>
                  </a:lnTo>
                  <a:lnTo>
                    <a:pt x="2304" y="437"/>
                  </a:lnTo>
                  <a:lnTo>
                    <a:pt x="2026" y="358"/>
                  </a:lnTo>
                  <a:lnTo>
                    <a:pt x="1738" y="298"/>
                  </a:lnTo>
                  <a:cubicBezTo>
                    <a:pt x="1550" y="258"/>
                    <a:pt x="1361" y="208"/>
                    <a:pt x="1162" y="179"/>
                  </a:cubicBezTo>
                  <a:cubicBezTo>
                    <a:pt x="785" y="100"/>
                    <a:pt x="398" y="5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5931625" y="4552800"/>
              <a:ext cx="105500" cy="31800"/>
            </a:xfrm>
            <a:custGeom>
              <a:avLst/>
              <a:gdLst/>
              <a:ahLst/>
              <a:cxnLst/>
              <a:rect l="l" t="t" r="r" b="b"/>
              <a:pathLst>
                <a:path w="4220" h="1272" extrusionOk="0">
                  <a:moveTo>
                    <a:pt x="20" y="1"/>
                  </a:moveTo>
                  <a:lnTo>
                    <a:pt x="0" y="229"/>
                  </a:lnTo>
                  <a:cubicBezTo>
                    <a:pt x="358" y="239"/>
                    <a:pt x="715" y="259"/>
                    <a:pt x="1073" y="298"/>
                  </a:cubicBezTo>
                  <a:cubicBezTo>
                    <a:pt x="1251" y="318"/>
                    <a:pt x="1420" y="348"/>
                    <a:pt x="1599" y="388"/>
                  </a:cubicBezTo>
                  <a:lnTo>
                    <a:pt x="1867" y="437"/>
                  </a:lnTo>
                  <a:lnTo>
                    <a:pt x="2125" y="497"/>
                  </a:lnTo>
                  <a:lnTo>
                    <a:pt x="2383" y="567"/>
                  </a:lnTo>
                  <a:lnTo>
                    <a:pt x="2641" y="656"/>
                  </a:lnTo>
                  <a:cubicBezTo>
                    <a:pt x="2810" y="706"/>
                    <a:pt x="2989" y="765"/>
                    <a:pt x="3147" y="835"/>
                  </a:cubicBezTo>
                  <a:cubicBezTo>
                    <a:pt x="3317" y="905"/>
                    <a:pt x="3485" y="964"/>
                    <a:pt x="3644" y="1044"/>
                  </a:cubicBezTo>
                  <a:lnTo>
                    <a:pt x="3882" y="1163"/>
                  </a:lnTo>
                  <a:cubicBezTo>
                    <a:pt x="3922" y="1183"/>
                    <a:pt x="3962" y="1202"/>
                    <a:pt x="4012" y="1222"/>
                  </a:cubicBezTo>
                  <a:lnTo>
                    <a:pt x="4120" y="1271"/>
                  </a:lnTo>
                  <a:lnTo>
                    <a:pt x="4220" y="1053"/>
                  </a:lnTo>
                  <a:lnTo>
                    <a:pt x="4091" y="1013"/>
                  </a:lnTo>
                  <a:cubicBezTo>
                    <a:pt x="4041" y="993"/>
                    <a:pt x="4001" y="984"/>
                    <a:pt x="3962" y="974"/>
                  </a:cubicBezTo>
                  <a:lnTo>
                    <a:pt x="3703" y="885"/>
                  </a:lnTo>
                  <a:cubicBezTo>
                    <a:pt x="3545" y="815"/>
                    <a:pt x="3366" y="765"/>
                    <a:pt x="3197" y="706"/>
                  </a:cubicBezTo>
                  <a:cubicBezTo>
                    <a:pt x="3028" y="646"/>
                    <a:pt x="2850" y="596"/>
                    <a:pt x="2671" y="547"/>
                  </a:cubicBezTo>
                  <a:lnTo>
                    <a:pt x="2413" y="477"/>
                  </a:lnTo>
                  <a:lnTo>
                    <a:pt x="2155" y="408"/>
                  </a:lnTo>
                  <a:lnTo>
                    <a:pt x="1887" y="338"/>
                  </a:lnTo>
                  <a:lnTo>
                    <a:pt x="1618" y="279"/>
                  </a:lnTo>
                  <a:cubicBezTo>
                    <a:pt x="1440" y="239"/>
                    <a:pt x="1271" y="199"/>
                    <a:pt x="1093" y="170"/>
                  </a:cubicBezTo>
                  <a:cubicBezTo>
                    <a:pt x="735" y="90"/>
                    <a:pt x="378" y="40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6010300" y="4392375"/>
              <a:ext cx="33550" cy="13000"/>
            </a:xfrm>
            <a:custGeom>
              <a:avLst/>
              <a:gdLst/>
              <a:ahLst/>
              <a:cxnLst/>
              <a:rect l="l" t="t" r="r" b="b"/>
              <a:pathLst>
                <a:path w="1342" h="520" extrusionOk="0">
                  <a:moveTo>
                    <a:pt x="39" y="1"/>
                  </a:moveTo>
                  <a:cubicBezTo>
                    <a:pt x="26" y="1"/>
                    <a:pt x="13" y="2"/>
                    <a:pt x="0" y="3"/>
                  </a:cubicBezTo>
                  <a:lnTo>
                    <a:pt x="70" y="232"/>
                  </a:lnTo>
                  <a:cubicBezTo>
                    <a:pt x="74" y="233"/>
                    <a:pt x="79" y="234"/>
                    <a:pt x="83" y="234"/>
                  </a:cubicBezTo>
                  <a:cubicBezTo>
                    <a:pt x="109" y="234"/>
                    <a:pt x="137" y="212"/>
                    <a:pt x="179" y="212"/>
                  </a:cubicBezTo>
                  <a:cubicBezTo>
                    <a:pt x="229" y="212"/>
                    <a:pt x="278" y="212"/>
                    <a:pt x="329" y="222"/>
                  </a:cubicBezTo>
                  <a:cubicBezTo>
                    <a:pt x="437" y="232"/>
                    <a:pt x="537" y="252"/>
                    <a:pt x="646" y="281"/>
                  </a:cubicBezTo>
                  <a:cubicBezTo>
                    <a:pt x="746" y="301"/>
                    <a:pt x="845" y="331"/>
                    <a:pt x="944" y="371"/>
                  </a:cubicBezTo>
                  <a:cubicBezTo>
                    <a:pt x="993" y="391"/>
                    <a:pt x="1033" y="411"/>
                    <a:pt x="1073" y="431"/>
                  </a:cubicBezTo>
                  <a:cubicBezTo>
                    <a:pt x="1113" y="460"/>
                    <a:pt x="1132" y="490"/>
                    <a:pt x="1163" y="520"/>
                  </a:cubicBezTo>
                  <a:lnTo>
                    <a:pt x="1341" y="321"/>
                  </a:lnTo>
                  <a:cubicBezTo>
                    <a:pt x="1271" y="301"/>
                    <a:pt x="1212" y="272"/>
                    <a:pt x="1152" y="262"/>
                  </a:cubicBezTo>
                  <a:lnTo>
                    <a:pt x="984" y="232"/>
                  </a:lnTo>
                  <a:cubicBezTo>
                    <a:pt x="874" y="212"/>
                    <a:pt x="765" y="202"/>
                    <a:pt x="666" y="182"/>
                  </a:cubicBezTo>
                  <a:cubicBezTo>
                    <a:pt x="567" y="153"/>
                    <a:pt x="457" y="123"/>
                    <a:pt x="358" y="83"/>
                  </a:cubicBezTo>
                  <a:cubicBezTo>
                    <a:pt x="309" y="63"/>
                    <a:pt x="259" y="43"/>
                    <a:pt x="199" y="23"/>
                  </a:cubicBezTo>
                  <a:cubicBezTo>
                    <a:pt x="150" y="15"/>
                    <a:pt x="96" y="1"/>
                    <a:pt x="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5976050" y="4484300"/>
              <a:ext cx="36525" cy="45950"/>
            </a:xfrm>
            <a:custGeom>
              <a:avLst/>
              <a:gdLst/>
              <a:ahLst/>
              <a:cxnLst/>
              <a:rect l="l" t="t" r="r" b="b"/>
              <a:pathLst>
                <a:path w="1461" h="1838" extrusionOk="0">
                  <a:moveTo>
                    <a:pt x="1142" y="209"/>
                  </a:moveTo>
                  <a:lnTo>
                    <a:pt x="1152" y="229"/>
                  </a:lnTo>
                  <a:cubicBezTo>
                    <a:pt x="1162" y="249"/>
                    <a:pt x="1172" y="278"/>
                    <a:pt x="1182" y="308"/>
                  </a:cubicBezTo>
                  <a:lnTo>
                    <a:pt x="1192" y="368"/>
                  </a:lnTo>
                  <a:cubicBezTo>
                    <a:pt x="1192" y="397"/>
                    <a:pt x="1202" y="427"/>
                    <a:pt x="1202" y="447"/>
                  </a:cubicBezTo>
                  <a:cubicBezTo>
                    <a:pt x="1212" y="547"/>
                    <a:pt x="1222" y="655"/>
                    <a:pt x="1231" y="765"/>
                  </a:cubicBezTo>
                  <a:cubicBezTo>
                    <a:pt x="1251" y="973"/>
                    <a:pt x="1291" y="1182"/>
                    <a:pt x="1311" y="1390"/>
                  </a:cubicBezTo>
                  <a:lnTo>
                    <a:pt x="1331" y="1648"/>
                  </a:lnTo>
                  <a:cubicBezTo>
                    <a:pt x="1331" y="1659"/>
                    <a:pt x="1341" y="1679"/>
                    <a:pt x="1331" y="1679"/>
                  </a:cubicBezTo>
                  <a:lnTo>
                    <a:pt x="1291" y="1668"/>
                  </a:lnTo>
                  <a:lnTo>
                    <a:pt x="1202" y="1639"/>
                  </a:lnTo>
                  <a:cubicBezTo>
                    <a:pt x="910" y="1558"/>
                    <a:pt x="611" y="1477"/>
                    <a:pt x="300" y="1444"/>
                  </a:cubicBezTo>
                  <a:lnTo>
                    <a:pt x="300" y="1444"/>
                  </a:lnTo>
                  <a:cubicBezTo>
                    <a:pt x="364" y="1333"/>
                    <a:pt x="431" y="1221"/>
                    <a:pt x="497" y="1112"/>
                  </a:cubicBezTo>
                  <a:lnTo>
                    <a:pt x="656" y="854"/>
                  </a:lnTo>
                  <a:lnTo>
                    <a:pt x="845" y="596"/>
                  </a:lnTo>
                  <a:lnTo>
                    <a:pt x="1033" y="348"/>
                  </a:lnTo>
                  <a:lnTo>
                    <a:pt x="1103" y="258"/>
                  </a:lnTo>
                  <a:lnTo>
                    <a:pt x="1123" y="229"/>
                  </a:lnTo>
                  <a:lnTo>
                    <a:pt x="1142" y="209"/>
                  </a:lnTo>
                  <a:close/>
                  <a:moveTo>
                    <a:pt x="1182" y="0"/>
                  </a:moveTo>
                  <a:lnTo>
                    <a:pt x="1142" y="40"/>
                  </a:lnTo>
                  <a:lnTo>
                    <a:pt x="1073" y="119"/>
                  </a:lnTo>
                  <a:lnTo>
                    <a:pt x="944" y="269"/>
                  </a:lnTo>
                  <a:lnTo>
                    <a:pt x="735" y="516"/>
                  </a:lnTo>
                  <a:lnTo>
                    <a:pt x="636" y="636"/>
                  </a:lnTo>
                  <a:lnTo>
                    <a:pt x="536" y="755"/>
                  </a:lnTo>
                  <a:lnTo>
                    <a:pt x="358" y="1013"/>
                  </a:lnTo>
                  <a:cubicBezTo>
                    <a:pt x="229" y="1182"/>
                    <a:pt x="110" y="1350"/>
                    <a:pt x="0" y="1529"/>
                  </a:cubicBezTo>
                  <a:lnTo>
                    <a:pt x="83" y="1589"/>
                  </a:lnTo>
                  <a:lnTo>
                    <a:pt x="80" y="1659"/>
                  </a:lnTo>
                  <a:cubicBezTo>
                    <a:pt x="110" y="1656"/>
                    <a:pt x="141" y="1654"/>
                    <a:pt x="171" y="1653"/>
                  </a:cubicBezTo>
                  <a:lnTo>
                    <a:pt x="171" y="1653"/>
                  </a:lnTo>
                  <a:lnTo>
                    <a:pt x="179" y="1659"/>
                  </a:lnTo>
                  <a:cubicBezTo>
                    <a:pt x="180" y="1657"/>
                    <a:pt x="181" y="1655"/>
                    <a:pt x="182" y="1653"/>
                  </a:cubicBezTo>
                  <a:lnTo>
                    <a:pt x="182" y="1653"/>
                  </a:lnTo>
                  <a:cubicBezTo>
                    <a:pt x="207" y="1652"/>
                    <a:pt x="232" y="1651"/>
                    <a:pt x="257" y="1651"/>
                  </a:cubicBezTo>
                  <a:cubicBezTo>
                    <a:pt x="558" y="1651"/>
                    <a:pt x="865" y="1710"/>
                    <a:pt x="1172" y="1768"/>
                  </a:cubicBezTo>
                  <a:lnTo>
                    <a:pt x="1351" y="1818"/>
                  </a:lnTo>
                  <a:lnTo>
                    <a:pt x="1450" y="1837"/>
                  </a:lnTo>
                  <a:lnTo>
                    <a:pt x="1460" y="1837"/>
                  </a:lnTo>
                  <a:lnTo>
                    <a:pt x="1460" y="1827"/>
                  </a:lnTo>
                  <a:lnTo>
                    <a:pt x="1460" y="1798"/>
                  </a:lnTo>
                  <a:lnTo>
                    <a:pt x="1450" y="1738"/>
                  </a:lnTo>
                  <a:lnTo>
                    <a:pt x="1401" y="1370"/>
                  </a:lnTo>
                  <a:cubicBezTo>
                    <a:pt x="1381" y="1172"/>
                    <a:pt x="1341" y="953"/>
                    <a:pt x="1321" y="745"/>
                  </a:cubicBezTo>
                  <a:cubicBezTo>
                    <a:pt x="1321" y="646"/>
                    <a:pt x="1311" y="536"/>
                    <a:pt x="1301" y="437"/>
                  </a:cubicBezTo>
                  <a:cubicBezTo>
                    <a:pt x="1301" y="408"/>
                    <a:pt x="1291" y="377"/>
                    <a:pt x="1291" y="348"/>
                  </a:cubicBezTo>
                  <a:lnTo>
                    <a:pt x="1271" y="258"/>
                  </a:lnTo>
                  <a:cubicBezTo>
                    <a:pt x="1251" y="189"/>
                    <a:pt x="1231" y="119"/>
                    <a:pt x="1202" y="50"/>
                  </a:cubicBezTo>
                  <a:lnTo>
                    <a:pt x="11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6068875" y="4458725"/>
              <a:ext cx="102300" cy="65625"/>
            </a:xfrm>
            <a:custGeom>
              <a:avLst/>
              <a:gdLst/>
              <a:ahLst/>
              <a:cxnLst/>
              <a:rect l="l" t="t" r="r" b="b"/>
              <a:pathLst>
                <a:path w="4092" h="2625" extrusionOk="0">
                  <a:moveTo>
                    <a:pt x="3903" y="1"/>
                  </a:moveTo>
                  <a:cubicBezTo>
                    <a:pt x="3575" y="259"/>
                    <a:pt x="3238" y="507"/>
                    <a:pt x="2910" y="785"/>
                  </a:cubicBezTo>
                  <a:lnTo>
                    <a:pt x="2434" y="1202"/>
                  </a:lnTo>
                  <a:lnTo>
                    <a:pt x="1977" y="1649"/>
                  </a:lnTo>
                  <a:cubicBezTo>
                    <a:pt x="1907" y="1728"/>
                    <a:pt x="1818" y="1788"/>
                    <a:pt x="1759" y="1877"/>
                  </a:cubicBezTo>
                  <a:lnTo>
                    <a:pt x="1550" y="2115"/>
                  </a:lnTo>
                  <a:lnTo>
                    <a:pt x="1351" y="2354"/>
                  </a:lnTo>
                  <a:lnTo>
                    <a:pt x="1262" y="2453"/>
                  </a:lnTo>
                  <a:lnTo>
                    <a:pt x="1252" y="2463"/>
                  </a:lnTo>
                  <a:cubicBezTo>
                    <a:pt x="1252" y="2463"/>
                    <a:pt x="1242" y="2463"/>
                    <a:pt x="1242" y="2453"/>
                  </a:cubicBezTo>
                  <a:lnTo>
                    <a:pt x="1203" y="2433"/>
                  </a:lnTo>
                  <a:cubicBezTo>
                    <a:pt x="1013" y="2334"/>
                    <a:pt x="835" y="2234"/>
                    <a:pt x="656" y="2135"/>
                  </a:cubicBezTo>
                  <a:cubicBezTo>
                    <a:pt x="468" y="2036"/>
                    <a:pt x="279" y="1956"/>
                    <a:pt x="100" y="1857"/>
                  </a:cubicBezTo>
                  <a:lnTo>
                    <a:pt x="1" y="2066"/>
                  </a:lnTo>
                  <a:cubicBezTo>
                    <a:pt x="190" y="2146"/>
                    <a:pt x="388" y="2205"/>
                    <a:pt x="577" y="2294"/>
                  </a:cubicBezTo>
                  <a:cubicBezTo>
                    <a:pt x="755" y="2373"/>
                    <a:pt x="944" y="2463"/>
                    <a:pt x="1133" y="2552"/>
                  </a:cubicBezTo>
                  <a:lnTo>
                    <a:pt x="1232" y="2602"/>
                  </a:lnTo>
                  <a:cubicBezTo>
                    <a:pt x="1248" y="2610"/>
                    <a:pt x="1264" y="2625"/>
                    <a:pt x="1275" y="2625"/>
                  </a:cubicBezTo>
                  <a:cubicBezTo>
                    <a:pt x="1278" y="2625"/>
                    <a:pt x="1280" y="2624"/>
                    <a:pt x="1282" y="2622"/>
                  </a:cubicBezTo>
                  <a:lnTo>
                    <a:pt x="1322" y="2572"/>
                  </a:lnTo>
                  <a:lnTo>
                    <a:pt x="1441" y="2424"/>
                  </a:lnTo>
                  <a:lnTo>
                    <a:pt x="1629" y="2185"/>
                  </a:lnTo>
                  <a:lnTo>
                    <a:pt x="1828" y="1947"/>
                  </a:lnTo>
                  <a:cubicBezTo>
                    <a:pt x="1898" y="1857"/>
                    <a:pt x="1977" y="1788"/>
                    <a:pt x="2056" y="1718"/>
                  </a:cubicBezTo>
                  <a:lnTo>
                    <a:pt x="2513" y="1281"/>
                  </a:lnTo>
                  <a:cubicBezTo>
                    <a:pt x="2672" y="1153"/>
                    <a:pt x="2840" y="1023"/>
                    <a:pt x="3019" y="894"/>
                  </a:cubicBezTo>
                  <a:cubicBezTo>
                    <a:pt x="3347" y="636"/>
                    <a:pt x="3725" y="427"/>
                    <a:pt x="4091" y="209"/>
                  </a:cubicBezTo>
                  <a:lnTo>
                    <a:pt x="390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6156525" y="4477600"/>
              <a:ext cx="40475" cy="111725"/>
            </a:xfrm>
            <a:custGeom>
              <a:avLst/>
              <a:gdLst/>
              <a:ahLst/>
              <a:cxnLst/>
              <a:rect l="l" t="t" r="r" b="b"/>
              <a:pathLst>
                <a:path w="1619" h="4469" extrusionOk="0">
                  <a:moveTo>
                    <a:pt x="1350" y="0"/>
                  </a:moveTo>
                  <a:cubicBezTo>
                    <a:pt x="1271" y="417"/>
                    <a:pt x="1192" y="834"/>
                    <a:pt x="1053" y="1241"/>
                  </a:cubicBezTo>
                  <a:cubicBezTo>
                    <a:pt x="993" y="1440"/>
                    <a:pt x="923" y="1649"/>
                    <a:pt x="854" y="1847"/>
                  </a:cubicBezTo>
                  <a:lnTo>
                    <a:pt x="596" y="2423"/>
                  </a:lnTo>
                  <a:cubicBezTo>
                    <a:pt x="556" y="2512"/>
                    <a:pt x="516" y="2611"/>
                    <a:pt x="457" y="2701"/>
                  </a:cubicBezTo>
                  <a:lnTo>
                    <a:pt x="298" y="2969"/>
                  </a:lnTo>
                  <a:lnTo>
                    <a:pt x="129" y="3227"/>
                  </a:lnTo>
                  <a:lnTo>
                    <a:pt x="29" y="3386"/>
                  </a:lnTo>
                  <a:lnTo>
                    <a:pt x="0" y="3436"/>
                  </a:lnTo>
                  <a:cubicBezTo>
                    <a:pt x="0" y="3456"/>
                    <a:pt x="20" y="3465"/>
                    <a:pt x="29" y="3485"/>
                  </a:cubicBezTo>
                  <a:lnTo>
                    <a:pt x="109" y="3565"/>
                  </a:lnTo>
                  <a:cubicBezTo>
                    <a:pt x="258" y="3714"/>
                    <a:pt x="407" y="3853"/>
                    <a:pt x="536" y="4012"/>
                  </a:cubicBezTo>
                  <a:cubicBezTo>
                    <a:pt x="675" y="4160"/>
                    <a:pt x="814" y="4310"/>
                    <a:pt x="943" y="4469"/>
                  </a:cubicBezTo>
                  <a:lnTo>
                    <a:pt x="1112" y="4310"/>
                  </a:lnTo>
                  <a:cubicBezTo>
                    <a:pt x="963" y="4171"/>
                    <a:pt x="814" y="4021"/>
                    <a:pt x="665" y="3882"/>
                  </a:cubicBezTo>
                  <a:cubicBezTo>
                    <a:pt x="516" y="3734"/>
                    <a:pt x="358" y="3604"/>
                    <a:pt x="199" y="3465"/>
                  </a:cubicBezTo>
                  <a:lnTo>
                    <a:pt x="168" y="3436"/>
                  </a:lnTo>
                  <a:cubicBezTo>
                    <a:pt x="159" y="3426"/>
                    <a:pt x="159" y="3426"/>
                    <a:pt x="149" y="3426"/>
                  </a:cubicBezTo>
                  <a:lnTo>
                    <a:pt x="159" y="3406"/>
                  </a:lnTo>
                  <a:lnTo>
                    <a:pt x="228" y="3297"/>
                  </a:lnTo>
                  <a:lnTo>
                    <a:pt x="387" y="3019"/>
                  </a:lnTo>
                  <a:lnTo>
                    <a:pt x="546" y="2750"/>
                  </a:lnTo>
                  <a:cubicBezTo>
                    <a:pt x="605" y="2661"/>
                    <a:pt x="645" y="2562"/>
                    <a:pt x="685" y="2463"/>
                  </a:cubicBezTo>
                  <a:lnTo>
                    <a:pt x="963" y="1896"/>
                  </a:lnTo>
                  <a:cubicBezTo>
                    <a:pt x="1033" y="1698"/>
                    <a:pt x="1112" y="1499"/>
                    <a:pt x="1192" y="1301"/>
                  </a:cubicBezTo>
                  <a:cubicBezTo>
                    <a:pt x="1350" y="914"/>
                    <a:pt x="1479" y="497"/>
                    <a:pt x="1618" y="100"/>
                  </a:cubicBezTo>
                  <a:lnTo>
                    <a:pt x="13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6043825" y="4559250"/>
              <a:ext cx="97825" cy="71525"/>
            </a:xfrm>
            <a:custGeom>
              <a:avLst/>
              <a:gdLst/>
              <a:ahLst/>
              <a:cxnLst/>
              <a:rect l="l" t="t" r="r" b="b"/>
              <a:pathLst>
                <a:path w="3913" h="2861" extrusionOk="0">
                  <a:moveTo>
                    <a:pt x="100" y="1"/>
                  </a:moveTo>
                  <a:lnTo>
                    <a:pt x="0" y="210"/>
                  </a:lnTo>
                  <a:cubicBezTo>
                    <a:pt x="358" y="349"/>
                    <a:pt x="705" y="517"/>
                    <a:pt x="1042" y="696"/>
                  </a:cubicBezTo>
                  <a:cubicBezTo>
                    <a:pt x="1212" y="795"/>
                    <a:pt x="1380" y="885"/>
                    <a:pt x="1539" y="994"/>
                  </a:cubicBezTo>
                  <a:cubicBezTo>
                    <a:pt x="1708" y="1103"/>
                    <a:pt x="1867" y="1203"/>
                    <a:pt x="2026" y="1311"/>
                  </a:cubicBezTo>
                  <a:cubicBezTo>
                    <a:pt x="2185" y="1431"/>
                    <a:pt x="2333" y="1550"/>
                    <a:pt x="2492" y="1669"/>
                  </a:cubicBezTo>
                  <a:cubicBezTo>
                    <a:pt x="2631" y="1798"/>
                    <a:pt x="2780" y="1917"/>
                    <a:pt x="2929" y="2046"/>
                  </a:cubicBezTo>
                  <a:cubicBezTo>
                    <a:pt x="3068" y="2185"/>
                    <a:pt x="3207" y="2315"/>
                    <a:pt x="3336" y="2454"/>
                  </a:cubicBezTo>
                  <a:lnTo>
                    <a:pt x="3535" y="2662"/>
                  </a:lnTo>
                  <a:cubicBezTo>
                    <a:pt x="3564" y="2701"/>
                    <a:pt x="3604" y="2732"/>
                    <a:pt x="3644" y="2771"/>
                  </a:cubicBezTo>
                  <a:lnTo>
                    <a:pt x="3734" y="2860"/>
                  </a:lnTo>
                  <a:lnTo>
                    <a:pt x="3912" y="2701"/>
                  </a:lnTo>
                  <a:lnTo>
                    <a:pt x="3783" y="2602"/>
                  </a:lnTo>
                  <a:cubicBezTo>
                    <a:pt x="3753" y="2573"/>
                    <a:pt x="3714" y="2553"/>
                    <a:pt x="3674" y="2513"/>
                  </a:cubicBezTo>
                  <a:lnTo>
                    <a:pt x="3465" y="2324"/>
                  </a:lnTo>
                  <a:cubicBezTo>
                    <a:pt x="3317" y="2195"/>
                    <a:pt x="3167" y="2076"/>
                    <a:pt x="3019" y="1947"/>
                  </a:cubicBezTo>
                  <a:lnTo>
                    <a:pt x="2552" y="1589"/>
                  </a:lnTo>
                  <a:lnTo>
                    <a:pt x="2085" y="1232"/>
                  </a:lnTo>
                  <a:cubicBezTo>
                    <a:pt x="1927" y="1123"/>
                    <a:pt x="1757" y="1013"/>
                    <a:pt x="1598" y="905"/>
                  </a:cubicBezTo>
                  <a:cubicBezTo>
                    <a:pt x="1440" y="795"/>
                    <a:pt x="1271" y="696"/>
                    <a:pt x="1112" y="587"/>
                  </a:cubicBezTo>
                  <a:cubicBezTo>
                    <a:pt x="775" y="378"/>
                    <a:pt x="447" y="179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6034625" y="4579375"/>
              <a:ext cx="91125" cy="66775"/>
            </a:xfrm>
            <a:custGeom>
              <a:avLst/>
              <a:gdLst/>
              <a:ahLst/>
              <a:cxnLst/>
              <a:rect l="l" t="t" r="r" b="b"/>
              <a:pathLst>
                <a:path w="3645" h="2671" extrusionOk="0">
                  <a:moveTo>
                    <a:pt x="100" y="0"/>
                  </a:moveTo>
                  <a:lnTo>
                    <a:pt x="0" y="199"/>
                  </a:lnTo>
                  <a:cubicBezTo>
                    <a:pt x="329" y="338"/>
                    <a:pt x="646" y="486"/>
                    <a:pt x="974" y="656"/>
                  </a:cubicBezTo>
                  <a:cubicBezTo>
                    <a:pt x="1123" y="745"/>
                    <a:pt x="1282" y="824"/>
                    <a:pt x="1430" y="923"/>
                  </a:cubicBezTo>
                  <a:cubicBezTo>
                    <a:pt x="1589" y="1023"/>
                    <a:pt x="1738" y="1122"/>
                    <a:pt x="1887" y="1232"/>
                  </a:cubicBezTo>
                  <a:cubicBezTo>
                    <a:pt x="2026" y="1340"/>
                    <a:pt x="2175" y="1440"/>
                    <a:pt x="2314" y="1559"/>
                  </a:cubicBezTo>
                  <a:lnTo>
                    <a:pt x="2721" y="1907"/>
                  </a:lnTo>
                  <a:cubicBezTo>
                    <a:pt x="2851" y="2035"/>
                    <a:pt x="2979" y="2165"/>
                    <a:pt x="3109" y="2284"/>
                  </a:cubicBezTo>
                  <a:lnTo>
                    <a:pt x="3287" y="2492"/>
                  </a:lnTo>
                  <a:lnTo>
                    <a:pt x="3376" y="2582"/>
                  </a:lnTo>
                  <a:lnTo>
                    <a:pt x="3476" y="2671"/>
                  </a:lnTo>
                  <a:lnTo>
                    <a:pt x="3645" y="2502"/>
                  </a:lnTo>
                  <a:lnTo>
                    <a:pt x="3526" y="2423"/>
                  </a:lnTo>
                  <a:cubicBezTo>
                    <a:pt x="3496" y="2393"/>
                    <a:pt x="3456" y="2373"/>
                    <a:pt x="3426" y="2333"/>
                  </a:cubicBezTo>
                  <a:lnTo>
                    <a:pt x="3228" y="2155"/>
                  </a:lnTo>
                  <a:cubicBezTo>
                    <a:pt x="3089" y="2046"/>
                    <a:pt x="2950" y="1927"/>
                    <a:pt x="2811" y="1807"/>
                  </a:cubicBezTo>
                  <a:lnTo>
                    <a:pt x="2383" y="1470"/>
                  </a:lnTo>
                  <a:lnTo>
                    <a:pt x="1937" y="1152"/>
                  </a:lnTo>
                  <a:cubicBezTo>
                    <a:pt x="1798" y="1043"/>
                    <a:pt x="1639" y="943"/>
                    <a:pt x="1490" y="834"/>
                  </a:cubicBezTo>
                  <a:cubicBezTo>
                    <a:pt x="1341" y="735"/>
                    <a:pt x="1182" y="645"/>
                    <a:pt x="1033" y="537"/>
                  </a:cubicBezTo>
                  <a:cubicBezTo>
                    <a:pt x="726" y="347"/>
                    <a:pt x="418" y="159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6167675" y="4458225"/>
              <a:ext cx="28825" cy="22625"/>
            </a:xfrm>
            <a:custGeom>
              <a:avLst/>
              <a:gdLst/>
              <a:ahLst/>
              <a:cxnLst/>
              <a:rect l="l" t="t" r="r" b="b"/>
              <a:pathLst>
                <a:path w="1153" h="905" extrusionOk="0">
                  <a:moveTo>
                    <a:pt x="20" y="1"/>
                  </a:moveTo>
                  <a:lnTo>
                    <a:pt x="0" y="239"/>
                  </a:lnTo>
                  <a:cubicBezTo>
                    <a:pt x="31" y="259"/>
                    <a:pt x="70" y="249"/>
                    <a:pt x="110" y="269"/>
                  </a:cubicBezTo>
                  <a:cubicBezTo>
                    <a:pt x="159" y="279"/>
                    <a:pt x="199" y="299"/>
                    <a:pt x="249" y="328"/>
                  </a:cubicBezTo>
                  <a:cubicBezTo>
                    <a:pt x="338" y="378"/>
                    <a:pt x="428" y="428"/>
                    <a:pt x="517" y="487"/>
                  </a:cubicBezTo>
                  <a:cubicBezTo>
                    <a:pt x="607" y="547"/>
                    <a:pt x="686" y="617"/>
                    <a:pt x="765" y="686"/>
                  </a:cubicBezTo>
                  <a:cubicBezTo>
                    <a:pt x="795" y="716"/>
                    <a:pt x="825" y="756"/>
                    <a:pt x="854" y="795"/>
                  </a:cubicBezTo>
                  <a:cubicBezTo>
                    <a:pt x="885" y="835"/>
                    <a:pt x="894" y="864"/>
                    <a:pt x="914" y="904"/>
                  </a:cubicBezTo>
                  <a:lnTo>
                    <a:pt x="1152" y="775"/>
                  </a:lnTo>
                  <a:cubicBezTo>
                    <a:pt x="1093" y="736"/>
                    <a:pt x="1043" y="696"/>
                    <a:pt x="993" y="666"/>
                  </a:cubicBezTo>
                  <a:lnTo>
                    <a:pt x="845" y="567"/>
                  </a:lnTo>
                  <a:cubicBezTo>
                    <a:pt x="755" y="517"/>
                    <a:pt x="656" y="458"/>
                    <a:pt x="576" y="398"/>
                  </a:cubicBezTo>
                  <a:cubicBezTo>
                    <a:pt x="487" y="339"/>
                    <a:pt x="408" y="279"/>
                    <a:pt x="329" y="209"/>
                  </a:cubicBezTo>
                  <a:cubicBezTo>
                    <a:pt x="278" y="169"/>
                    <a:pt x="239" y="140"/>
                    <a:pt x="199" y="100"/>
                  </a:cubicBezTo>
                  <a:cubicBezTo>
                    <a:pt x="150" y="70"/>
                    <a:pt x="90" y="21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6089000" y="4542150"/>
              <a:ext cx="41475" cy="45425"/>
            </a:xfrm>
            <a:custGeom>
              <a:avLst/>
              <a:gdLst/>
              <a:ahLst/>
              <a:cxnLst/>
              <a:rect l="l" t="t" r="r" b="b"/>
              <a:pathLst>
                <a:path w="1659" h="1817" extrusionOk="0">
                  <a:moveTo>
                    <a:pt x="1549" y="179"/>
                  </a:moveTo>
                  <a:lnTo>
                    <a:pt x="1549" y="199"/>
                  </a:lnTo>
                  <a:cubicBezTo>
                    <a:pt x="1549" y="228"/>
                    <a:pt x="1549" y="258"/>
                    <a:pt x="1539" y="288"/>
                  </a:cubicBezTo>
                  <a:lnTo>
                    <a:pt x="1529" y="347"/>
                  </a:lnTo>
                  <a:cubicBezTo>
                    <a:pt x="1529" y="377"/>
                    <a:pt x="1519" y="397"/>
                    <a:pt x="1519" y="427"/>
                  </a:cubicBezTo>
                  <a:lnTo>
                    <a:pt x="1430" y="724"/>
                  </a:lnTo>
                  <a:cubicBezTo>
                    <a:pt x="1360" y="943"/>
                    <a:pt x="1331" y="1141"/>
                    <a:pt x="1271" y="1340"/>
                  </a:cubicBezTo>
                  <a:lnTo>
                    <a:pt x="1201" y="1589"/>
                  </a:lnTo>
                  <a:cubicBezTo>
                    <a:pt x="1201" y="1598"/>
                    <a:pt x="1201" y="1618"/>
                    <a:pt x="1192" y="1618"/>
                  </a:cubicBezTo>
                  <a:lnTo>
                    <a:pt x="1162" y="1589"/>
                  </a:lnTo>
                  <a:lnTo>
                    <a:pt x="1082" y="1539"/>
                  </a:lnTo>
                  <a:cubicBezTo>
                    <a:pt x="934" y="1430"/>
                    <a:pt x="784" y="1311"/>
                    <a:pt x="625" y="1201"/>
                  </a:cubicBezTo>
                  <a:cubicBezTo>
                    <a:pt x="526" y="1139"/>
                    <a:pt x="423" y="1081"/>
                    <a:pt x="319" y="1027"/>
                  </a:cubicBezTo>
                  <a:lnTo>
                    <a:pt x="319" y="1027"/>
                  </a:lnTo>
                  <a:lnTo>
                    <a:pt x="606" y="794"/>
                  </a:lnTo>
                  <a:lnTo>
                    <a:pt x="854" y="605"/>
                  </a:lnTo>
                  <a:lnTo>
                    <a:pt x="1122" y="437"/>
                  </a:lnTo>
                  <a:lnTo>
                    <a:pt x="1390" y="268"/>
                  </a:lnTo>
                  <a:lnTo>
                    <a:pt x="1490" y="208"/>
                  </a:lnTo>
                  <a:lnTo>
                    <a:pt x="1529" y="188"/>
                  </a:lnTo>
                  <a:lnTo>
                    <a:pt x="1549" y="179"/>
                  </a:lnTo>
                  <a:close/>
                  <a:moveTo>
                    <a:pt x="1658" y="0"/>
                  </a:moveTo>
                  <a:cubicBezTo>
                    <a:pt x="1638" y="0"/>
                    <a:pt x="1629" y="10"/>
                    <a:pt x="1609" y="20"/>
                  </a:cubicBezTo>
                  <a:lnTo>
                    <a:pt x="1510" y="69"/>
                  </a:lnTo>
                  <a:lnTo>
                    <a:pt x="1340" y="168"/>
                  </a:lnTo>
                  <a:lnTo>
                    <a:pt x="1062" y="318"/>
                  </a:lnTo>
                  <a:lnTo>
                    <a:pt x="784" y="477"/>
                  </a:lnTo>
                  <a:lnTo>
                    <a:pt x="517" y="645"/>
                  </a:lnTo>
                  <a:cubicBezTo>
                    <a:pt x="347" y="755"/>
                    <a:pt x="169" y="874"/>
                    <a:pt x="0" y="993"/>
                  </a:cubicBezTo>
                  <a:cubicBezTo>
                    <a:pt x="0" y="993"/>
                    <a:pt x="35" y="1027"/>
                    <a:pt x="63" y="1072"/>
                  </a:cubicBezTo>
                  <a:lnTo>
                    <a:pt x="63" y="1072"/>
                  </a:lnTo>
                  <a:lnTo>
                    <a:pt x="30" y="1141"/>
                  </a:lnTo>
                  <a:cubicBezTo>
                    <a:pt x="62" y="1153"/>
                    <a:pt x="94" y="1165"/>
                    <a:pt x="126" y="1177"/>
                  </a:cubicBezTo>
                  <a:lnTo>
                    <a:pt x="126" y="1177"/>
                  </a:lnTo>
                  <a:lnTo>
                    <a:pt x="129" y="1181"/>
                  </a:lnTo>
                  <a:lnTo>
                    <a:pt x="132" y="1179"/>
                  </a:lnTo>
                  <a:lnTo>
                    <a:pt x="132" y="1179"/>
                  </a:lnTo>
                  <a:cubicBezTo>
                    <a:pt x="267" y="1230"/>
                    <a:pt x="401" y="1289"/>
                    <a:pt x="537" y="1360"/>
                  </a:cubicBezTo>
                  <a:cubicBezTo>
                    <a:pt x="695" y="1439"/>
                    <a:pt x="844" y="1549"/>
                    <a:pt x="1003" y="1648"/>
                  </a:cubicBezTo>
                  <a:cubicBezTo>
                    <a:pt x="1003" y="1648"/>
                    <a:pt x="1043" y="1668"/>
                    <a:pt x="1082" y="1697"/>
                  </a:cubicBezTo>
                  <a:cubicBezTo>
                    <a:pt x="1122" y="1717"/>
                    <a:pt x="1162" y="1748"/>
                    <a:pt x="1162" y="1748"/>
                  </a:cubicBezTo>
                  <a:lnTo>
                    <a:pt x="1241" y="1807"/>
                  </a:lnTo>
                  <a:lnTo>
                    <a:pt x="1251" y="1817"/>
                  </a:lnTo>
                  <a:cubicBezTo>
                    <a:pt x="1251" y="1817"/>
                    <a:pt x="1251" y="1807"/>
                    <a:pt x="1261" y="1807"/>
                  </a:cubicBezTo>
                  <a:lnTo>
                    <a:pt x="1261" y="1777"/>
                  </a:lnTo>
                  <a:lnTo>
                    <a:pt x="1281" y="1717"/>
                  </a:lnTo>
                  <a:lnTo>
                    <a:pt x="1371" y="1360"/>
                  </a:lnTo>
                  <a:cubicBezTo>
                    <a:pt x="1420" y="1161"/>
                    <a:pt x="1460" y="943"/>
                    <a:pt x="1519" y="755"/>
                  </a:cubicBezTo>
                  <a:cubicBezTo>
                    <a:pt x="1549" y="655"/>
                    <a:pt x="1579" y="556"/>
                    <a:pt x="1609" y="446"/>
                  </a:cubicBezTo>
                  <a:cubicBezTo>
                    <a:pt x="1618" y="427"/>
                    <a:pt x="1629" y="397"/>
                    <a:pt x="1629" y="367"/>
                  </a:cubicBezTo>
                  <a:lnTo>
                    <a:pt x="1649" y="278"/>
                  </a:lnTo>
                  <a:cubicBezTo>
                    <a:pt x="1658" y="199"/>
                    <a:pt x="1658" y="129"/>
                    <a:pt x="1658" y="60"/>
                  </a:cubicBezTo>
                  <a:lnTo>
                    <a:pt x="165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6180075" y="4576125"/>
              <a:ext cx="112000" cy="37775"/>
            </a:xfrm>
            <a:custGeom>
              <a:avLst/>
              <a:gdLst/>
              <a:ahLst/>
              <a:cxnLst/>
              <a:rect l="l" t="t" r="r" b="b"/>
              <a:pathLst>
                <a:path w="4480" h="1511" extrusionOk="0">
                  <a:moveTo>
                    <a:pt x="4390" y="1"/>
                  </a:moveTo>
                  <a:cubicBezTo>
                    <a:pt x="3983" y="130"/>
                    <a:pt x="3575" y="239"/>
                    <a:pt x="3178" y="389"/>
                  </a:cubicBezTo>
                  <a:lnTo>
                    <a:pt x="2582" y="597"/>
                  </a:lnTo>
                  <a:lnTo>
                    <a:pt x="1997" y="845"/>
                  </a:lnTo>
                  <a:cubicBezTo>
                    <a:pt x="1898" y="895"/>
                    <a:pt x="1798" y="925"/>
                    <a:pt x="1709" y="984"/>
                  </a:cubicBezTo>
                  <a:lnTo>
                    <a:pt x="1431" y="1133"/>
                  </a:lnTo>
                  <a:lnTo>
                    <a:pt x="1153" y="1282"/>
                  </a:lnTo>
                  <a:lnTo>
                    <a:pt x="1034" y="1342"/>
                  </a:lnTo>
                  <a:lnTo>
                    <a:pt x="1024" y="1351"/>
                  </a:lnTo>
                  <a:cubicBezTo>
                    <a:pt x="1014" y="1351"/>
                    <a:pt x="1014" y="1342"/>
                    <a:pt x="1014" y="1342"/>
                  </a:cubicBezTo>
                  <a:lnTo>
                    <a:pt x="984" y="1312"/>
                  </a:lnTo>
                  <a:cubicBezTo>
                    <a:pt x="726" y="984"/>
                    <a:pt x="448" y="676"/>
                    <a:pt x="170" y="369"/>
                  </a:cubicBezTo>
                  <a:lnTo>
                    <a:pt x="1" y="528"/>
                  </a:lnTo>
                  <a:cubicBezTo>
                    <a:pt x="299" y="806"/>
                    <a:pt x="607" y="1084"/>
                    <a:pt x="885" y="1391"/>
                  </a:cubicBezTo>
                  <a:lnTo>
                    <a:pt x="954" y="1470"/>
                  </a:lnTo>
                  <a:cubicBezTo>
                    <a:pt x="974" y="1481"/>
                    <a:pt x="984" y="1510"/>
                    <a:pt x="1004" y="1510"/>
                  </a:cubicBezTo>
                  <a:lnTo>
                    <a:pt x="1053" y="1481"/>
                  </a:lnTo>
                  <a:lnTo>
                    <a:pt x="1212" y="1381"/>
                  </a:lnTo>
                  <a:lnTo>
                    <a:pt x="1481" y="1223"/>
                  </a:lnTo>
                  <a:lnTo>
                    <a:pt x="1759" y="1073"/>
                  </a:lnTo>
                  <a:cubicBezTo>
                    <a:pt x="1848" y="1014"/>
                    <a:pt x="1947" y="984"/>
                    <a:pt x="2037" y="945"/>
                  </a:cubicBezTo>
                  <a:lnTo>
                    <a:pt x="2622" y="706"/>
                  </a:lnTo>
                  <a:cubicBezTo>
                    <a:pt x="2821" y="636"/>
                    <a:pt x="3030" y="577"/>
                    <a:pt x="3228" y="528"/>
                  </a:cubicBezTo>
                  <a:cubicBezTo>
                    <a:pt x="3635" y="398"/>
                    <a:pt x="4062" y="338"/>
                    <a:pt x="4479" y="269"/>
                  </a:cubicBezTo>
                  <a:lnTo>
                    <a:pt x="43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6242400" y="4602450"/>
              <a:ext cx="68050" cy="100575"/>
            </a:xfrm>
            <a:custGeom>
              <a:avLst/>
              <a:gdLst/>
              <a:ahLst/>
              <a:cxnLst/>
              <a:rect l="l" t="t" r="r" b="b"/>
              <a:pathLst>
                <a:path w="2722" h="4023" extrusionOk="0">
                  <a:moveTo>
                    <a:pt x="2503" y="0"/>
                  </a:moveTo>
                  <a:cubicBezTo>
                    <a:pt x="2284" y="358"/>
                    <a:pt x="2055" y="726"/>
                    <a:pt x="1788" y="1053"/>
                  </a:cubicBezTo>
                  <a:cubicBezTo>
                    <a:pt x="1658" y="1222"/>
                    <a:pt x="1519" y="1381"/>
                    <a:pt x="1380" y="1540"/>
                  </a:cubicBezTo>
                  <a:lnTo>
                    <a:pt x="934" y="1986"/>
                  </a:lnTo>
                  <a:cubicBezTo>
                    <a:pt x="854" y="2056"/>
                    <a:pt x="785" y="2136"/>
                    <a:pt x="705" y="2205"/>
                  </a:cubicBezTo>
                  <a:lnTo>
                    <a:pt x="457" y="2394"/>
                  </a:lnTo>
                  <a:lnTo>
                    <a:pt x="209" y="2582"/>
                  </a:lnTo>
                  <a:lnTo>
                    <a:pt x="60" y="2692"/>
                  </a:lnTo>
                  <a:lnTo>
                    <a:pt x="10" y="2721"/>
                  </a:lnTo>
                  <a:cubicBezTo>
                    <a:pt x="1" y="2741"/>
                    <a:pt x="20" y="2761"/>
                    <a:pt x="20" y="2771"/>
                  </a:cubicBezTo>
                  <a:lnTo>
                    <a:pt x="70" y="2880"/>
                  </a:lnTo>
                  <a:cubicBezTo>
                    <a:pt x="239" y="3257"/>
                    <a:pt x="387" y="3634"/>
                    <a:pt x="517" y="4022"/>
                  </a:cubicBezTo>
                  <a:lnTo>
                    <a:pt x="725" y="3932"/>
                  </a:lnTo>
                  <a:cubicBezTo>
                    <a:pt x="566" y="3555"/>
                    <a:pt x="378" y="3188"/>
                    <a:pt x="189" y="2820"/>
                  </a:cubicBezTo>
                  <a:lnTo>
                    <a:pt x="169" y="2781"/>
                  </a:lnTo>
                  <a:cubicBezTo>
                    <a:pt x="169" y="2771"/>
                    <a:pt x="159" y="2771"/>
                    <a:pt x="159" y="2761"/>
                  </a:cubicBezTo>
                  <a:lnTo>
                    <a:pt x="169" y="2751"/>
                  </a:lnTo>
                  <a:lnTo>
                    <a:pt x="279" y="2672"/>
                  </a:lnTo>
                  <a:lnTo>
                    <a:pt x="517" y="2473"/>
                  </a:lnTo>
                  <a:lnTo>
                    <a:pt x="765" y="2284"/>
                  </a:lnTo>
                  <a:cubicBezTo>
                    <a:pt x="854" y="2215"/>
                    <a:pt x="924" y="2136"/>
                    <a:pt x="1003" y="2066"/>
                  </a:cubicBezTo>
                  <a:lnTo>
                    <a:pt x="1460" y="1629"/>
                  </a:lnTo>
                  <a:lnTo>
                    <a:pt x="1897" y="1152"/>
                  </a:lnTo>
                  <a:cubicBezTo>
                    <a:pt x="2194" y="845"/>
                    <a:pt x="2443" y="517"/>
                    <a:pt x="2721" y="189"/>
                  </a:cubicBezTo>
                  <a:lnTo>
                    <a:pt x="250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6137400" y="4626775"/>
              <a:ext cx="68525" cy="99575"/>
            </a:xfrm>
            <a:custGeom>
              <a:avLst/>
              <a:gdLst/>
              <a:ahLst/>
              <a:cxnLst/>
              <a:rect l="l" t="t" r="r" b="b"/>
              <a:pathLst>
                <a:path w="2741" h="3983" extrusionOk="0">
                  <a:moveTo>
                    <a:pt x="159" y="0"/>
                  </a:moveTo>
                  <a:lnTo>
                    <a:pt x="0" y="159"/>
                  </a:lnTo>
                  <a:cubicBezTo>
                    <a:pt x="130" y="298"/>
                    <a:pt x="269" y="428"/>
                    <a:pt x="397" y="567"/>
                  </a:cubicBezTo>
                  <a:cubicBezTo>
                    <a:pt x="536" y="706"/>
                    <a:pt x="655" y="854"/>
                    <a:pt x="785" y="993"/>
                  </a:cubicBezTo>
                  <a:cubicBezTo>
                    <a:pt x="914" y="1143"/>
                    <a:pt x="1033" y="1291"/>
                    <a:pt x="1152" y="1450"/>
                  </a:cubicBezTo>
                  <a:cubicBezTo>
                    <a:pt x="1271" y="1599"/>
                    <a:pt x="1370" y="1768"/>
                    <a:pt x="1489" y="1927"/>
                  </a:cubicBezTo>
                  <a:cubicBezTo>
                    <a:pt x="1698" y="2244"/>
                    <a:pt x="1887" y="2582"/>
                    <a:pt x="2056" y="2930"/>
                  </a:cubicBezTo>
                  <a:cubicBezTo>
                    <a:pt x="2155" y="3098"/>
                    <a:pt x="2215" y="3277"/>
                    <a:pt x="2294" y="3456"/>
                  </a:cubicBezTo>
                  <a:cubicBezTo>
                    <a:pt x="2294" y="3456"/>
                    <a:pt x="2324" y="3526"/>
                    <a:pt x="2354" y="3585"/>
                  </a:cubicBezTo>
                  <a:cubicBezTo>
                    <a:pt x="2383" y="3654"/>
                    <a:pt x="2403" y="3724"/>
                    <a:pt x="2403" y="3724"/>
                  </a:cubicBezTo>
                  <a:cubicBezTo>
                    <a:pt x="2423" y="3764"/>
                    <a:pt x="2443" y="3813"/>
                    <a:pt x="2463" y="3853"/>
                  </a:cubicBezTo>
                  <a:lnTo>
                    <a:pt x="2513" y="3982"/>
                  </a:lnTo>
                  <a:lnTo>
                    <a:pt x="2741" y="3893"/>
                  </a:lnTo>
                  <a:lnTo>
                    <a:pt x="2661" y="3754"/>
                  </a:lnTo>
                  <a:cubicBezTo>
                    <a:pt x="2641" y="3714"/>
                    <a:pt x="2612" y="3674"/>
                    <a:pt x="2592" y="3634"/>
                  </a:cubicBezTo>
                  <a:cubicBezTo>
                    <a:pt x="2592" y="3634"/>
                    <a:pt x="2562" y="3565"/>
                    <a:pt x="2532" y="3506"/>
                  </a:cubicBezTo>
                  <a:cubicBezTo>
                    <a:pt x="2493" y="3446"/>
                    <a:pt x="2453" y="3376"/>
                    <a:pt x="2453" y="3376"/>
                  </a:cubicBezTo>
                  <a:cubicBezTo>
                    <a:pt x="2363" y="3208"/>
                    <a:pt x="2284" y="3029"/>
                    <a:pt x="2175" y="2870"/>
                  </a:cubicBezTo>
                  <a:cubicBezTo>
                    <a:pt x="1986" y="2533"/>
                    <a:pt x="1778" y="2195"/>
                    <a:pt x="1569" y="1867"/>
                  </a:cubicBezTo>
                  <a:cubicBezTo>
                    <a:pt x="1450" y="1708"/>
                    <a:pt x="1350" y="1540"/>
                    <a:pt x="1231" y="1381"/>
                  </a:cubicBezTo>
                  <a:cubicBezTo>
                    <a:pt x="1123" y="1232"/>
                    <a:pt x="1013" y="1063"/>
                    <a:pt x="894" y="914"/>
                  </a:cubicBezTo>
                  <a:cubicBezTo>
                    <a:pt x="775" y="755"/>
                    <a:pt x="655" y="596"/>
                    <a:pt x="536" y="448"/>
                  </a:cubicBezTo>
                  <a:cubicBezTo>
                    <a:pt x="408" y="298"/>
                    <a:pt x="288" y="15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6121500" y="4642175"/>
              <a:ext cx="64075" cy="92600"/>
            </a:xfrm>
            <a:custGeom>
              <a:avLst/>
              <a:gdLst/>
              <a:ahLst/>
              <a:cxnLst/>
              <a:rect l="l" t="t" r="r" b="b"/>
              <a:pathLst>
                <a:path w="2563" h="3704" extrusionOk="0">
                  <a:moveTo>
                    <a:pt x="160" y="0"/>
                  </a:moveTo>
                  <a:lnTo>
                    <a:pt x="1" y="159"/>
                  </a:lnTo>
                  <a:cubicBezTo>
                    <a:pt x="130" y="278"/>
                    <a:pt x="249" y="408"/>
                    <a:pt x="378" y="536"/>
                  </a:cubicBezTo>
                  <a:cubicBezTo>
                    <a:pt x="497" y="666"/>
                    <a:pt x="616" y="794"/>
                    <a:pt x="735" y="933"/>
                  </a:cubicBezTo>
                  <a:cubicBezTo>
                    <a:pt x="855" y="1063"/>
                    <a:pt x="964" y="1211"/>
                    <a:pt x="1073" y="1350"/>
                  </a:cubicBezTo>
                  <a:cubicBezTo>
                    <a:pt x="1183" y="1489"/>
                    <a:pt x="1282" y="1648"/>
                    <a:pt x="1391" y="1798"/>
                  </a:cubicBezTo>
                  <a:cubicBezTo>
                    <a:pt x="1580" y="2095"/>
                    <a:pt x="1759" y="2413"/>
                    <a:pt x="1917" y="2731"/>
                  </a:cubicBezTo>
                  <a:cubicBezTo>
                    <a:pt x="2006" y="2890"/>
                    <a:pt x="2066" y="3058"/>
                    <a:pt x="2136" y="3217"/>
                  </a:cubicBezTo>
                  <a:cubicBezTo>
                    <a:pt x="2136" y="3217"/>
                    <a:pt x="2165" y="3277"/>
                    <a:pt x="2195" y="3347"/>
                  </a:cubicBezTo>
                  <a:lnTo>
                    <a:pt x="2235" y="3466"/>
                  </a:lnTo>
                  <a:cubicBezTo>
                    <a:pt x="2255" y="3505"/>
                    <a:pt x="2275" y="3555"/>
                    <a:pt x="2295" y="3594"/>
                  </a:cubicBezTo>
                  <a:lnTo>
                    <a:pt x="2344" y="3704"/>
                  </a:lnTo>
                  <a:lnTo>
                    <a:pt x="2562" y="3614"/>
                  </a:lnTo>
                  <a:lnTo>
                    <a:pt x="2493" y="3495"/>
                  </a:lnTo>
                  <a:cubicBezTo>
                    <a:pt x="2463" y="3455"/>
                    <a:pt x="2443" y="3416"/>
                    <a:pt x="2423" y="3376"/>
                  </a:cubicBezTo>
                  <a:cubicBezTo>
                    <a:pt x="2423" y="3376"/>
                    <a:pt x="2404" y="3316"/>
                    <a:pt x="2364" y="3257"/>
                  </a:cubicBezTo>
                  <a:cubicBezTo>
                    <a:pt x="2334" y="3197"/>
                    <a:pt x="2295" y="3138"/>
                    <a:pt x="2295" y="3138"/>
                  </a:cubicBezTo>
                  <a:cubicBezTo>
                    <a:pt x="2215" y="2989"/>
                    <a:pt x="2136" y="2820"/>
                    <a:pt x="2037" y="2671"/>
                  </a:cubicBezTo>
                  <a:cubicBezTo>
                    <a:pt x="1858" y="2354"/>
                    <a:pt x="1669" y="2045"/>
                    <a:pt x="1470" y="1738"/>
                  </a:cubicBezTo>
                  <a:cubicBezTo>
                    <a:pt x="1361" y="1589"/>
                    <a:pt x="1272" y="1440"/>
                    <a:pt x="1163" y="1291"/>
                  </a:cubicBezTo>
                  <a:cubicBezTo>
                    <a:pt x="1053" y="1142"/>
                    <a:pt x="954" y="993"/>
                    <a:pt x="845" y="844"/>
                  </a:cubicBezTo>
                  <a:cubicBezTo>
                    <a:pt x="735" y="705"/>
                    <a:pt x="627" y="556"/>
                    <a:pt x="507" y="417"/>
                  </a:cubicBezTo>
                  <a:cubicBezTo>
                    <a:pt x="398" y="278"/>
                    <a:pt x="279" y="139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6288800" y="4576400"/>
              <a:ext cx="21875" cy="29050"/>
            </a:xfrm>
            <a:custGeom>
              <a:avLst/>
              <a:gdLst/>
              <a:ahLst/>
              <a:cxnLst/>
              <a:rect l="l" t="t" r="r" b="b"/>
              <a:pathLst>
                <a:path w="875" h="1162" extrusionOk="0">
                  <a:moveTo>
                    <a:pt x="110" y="0"/>
                  </a:moveTo>
                  <a:lnTo>
                    <a:pt x="1" y="208"/>
                  </a:lnTo>
                  <a:cubicBezTo>
                    <a:pt x="21" y="248"/>
                    <a:pt x="60" y="248"/>
                    <a:pt x="91" y="278"/>
                  </a:cubicBezTo>
                  <a:cubicBezTo>
                    <a:pt x="130" y="308"/>
                    <a:pt x="170" y="347"/>
                    <a:pt x="199" y="387"/>
                  </a:cubicBezTo>
                  <a:cubicBezTo>
                    <a:pt x="269" y="466"/>
                    <a:pt x="329" y="546"/>
                    <a:pt x="398" y="636"/>
                  </a:cubicBezTo>
                  <a:cubicBezTo>
                    <a:pt x="458" y="725"/>
                    <a:pt x="517" y="804"/>
                    <a:pt x="557" y="903"/>
                  </a:cubicBezTo>
                  <a:cubicBezTo>
                    <a:pt x="577" y="953"/>
                    <a:pt x="587" y="993"/>
                    <a:pt x="607" y="1042"/>
                  </a:cubicBezTo>
                  <a:cubicBezTo>
                    <a:pt x="616" y="1082"/>
                    <a:pt x="616" y="1122"/>
                    <a:pt x="616" y="1162"/>
                  </a:cubicBezTo>
                  <a:lnTo>
                    <a:pt x="875" y="1132"/>
                  </a:lnTo>
                  <a:cubicBezTo>
                    <a:pt x="845" y="1082"/>
                    <a:pt x="815" y="1023"/>
                    <a:pt x="775" y="973"/>
                  </a:cubicBezTo>
                  <a:lnTo>
                    <a:pt x="676" y="834"/>
                  </a:lnTo>
                  <a:cubicBezTo>
                    <a:pt x="607" y="745"/>
                    <a:pt x="537" y="656"/>
                    <a:pt x="477" y="576"/>
                  </a:cubicBezTo>
                  <a:cubicBezTo>
                    <a:pt x="418" y="497"/>
                    <a:pt x="369" y="397"/>
                    <a:pt x="319" y="308"/>
                  </a:cubicBezTo>
                  <a:cubicBezTo>
                    <a:pt x="289" y="258"/>
                    <a:pt x="259" y="208"/>
                    <a:pt x="239" y="159"/>
                  </a:cubicBezTo>
                  <a:cubicBezTo>
                    <a:pt x="199" y="109"/>
                    <a:pt x="160" y="4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6177850" y="4641175"/>
              <a:ext cx="48200" cy="38750"/>
            </a:xfrm>
            <a:custGeom>
              <a:avLst/>
              <a:gdLst/>
              <a:ahLst/>
              <a:cxnLst/>
              <a:rect l="l" t="t" r="r" b="b"/>
              <a:pathLst>
                <a:path w="1928" h="1550" extrusionOk="0">
                  <a:moveTo>
                    <a:pt x="1758" y="130"/>
                  </a:moveTo>
                  <a:lnTo>
                    <a:pt x="1758" y="150"/>
                  </a:lnTo>
                  <a:cubicBezTo>
                    <a:pt x="1748" y="170"/>
                    <a:pt x="1729" y="199"/>
                    <a:pt x="1718" y="229"/>
                  </a:cubicBezTo>
                  <a:lnTo>
                    <a:pt x="1689" y="278"/>
                  </a:lnTo>
                  <a:cubicBezTo>
                    <a:pt x="1679" y="298"/>
                    <a:pt x="1659" y="318"/>
                    <a:pt x="1649" y="338"/>
                  </a:cubicBezTo>
                  <a:cubicBezTo>
                    <a:pt x="1590" y="428"/>
                    <a:pt x="1520" y="507"/>
                    <a:pt x="1451" y="596"/>
                  </a:cubicBezTo>
                  <a:cubicBezTo>
                    <a:pt x="1312" y="765"/>
                    <a:pt x="1212" y="944"/>
                    <a:pt x="1083" y="1112"/>
                  </a:cubicBezTo>
                  <a:lnTo>
                    <a:pt x="934" y="1321"/>
                  </a:lnTo>
                  <a:cubicBezTo>
                    <a:pt x="925" y="1321"/>
                    <a:pt x="917" y="1343"/>
                    <a:pt x="908" y="1343"/>
                  </a:cubicBezTo>
                  <a:cubicBezTo>
                    <a:pt x="907" y="1343"/>
                    <a:pt x="906" y="1342"/>
                    <a:pt x="904" y="1341"/>
                  </a:cubicBezTo>
                  <a:lnTo>
                    <a:pt x="895" y="1311"/>
                  </a:lnTo>
                  <a:lnTo>
                    <a:pt x="845" y="1222"/>
                  </a:lnTo>
                  <a:cubicBezTo>
                    <a:pt x="745" y="1063"/>
                    <a:pt x="646" y="904"/>
                    <a:pt x="527" y="755"/>
                  </a:cubicBezTo>
                  <a:cubicBezTo>
                    <a:pt x="458" y="661"/>
                    <a:pt x="385" y="563"/>
                    <a:pt x="305" y="470"/>
                  </a:cubicBezTo>
                  <a:lnTo>
                    <a:pt x="305" y="470"/>
                  </a:lnTo>
                  <a:cubicBezTo>
                    <a:pt x="425" y="431"/>
                    <a:pt x="543" y="395"/>
                    <a:pt x="666" y="358"/>
                  </a:cubicBezTo>
                  <a:lnTo>
                    <a:pt x="964" y="278"/>
                  </a:lnTo>
                  <a:lnTo>
                    <a:pt x="1272" y="209"/>
                  </a:lnTo>
                  <a:lnTo>
                    <a:pt x="1579" y="159"/>
                  </a:lnTo>
                  <a:lnTo>
                    <a:pt x="1689" y="139"/>
                  </a:lnTo>
                  <a:lnTo>
                    <a:pt x="1738" y="130"/>
                  </a:lnTo>
                  <a:close/>
                  <a:moveTo>
                    <a:pt x="1877" y="0"/>
                  </a:moveTo>
                  <a:lnTo>
                    <a:pt x="1768" y="11"/>
                  </a:lnTo>
                  <a:lnTo>
                    <a:pt x="1570" y="40"/>
                  </a:lnTo>
                  <a:lnTo>
                    <a:pt x="1252" y="80"/>
                  </a:lnTo>
                  <a:lnTo>
                    <a:pt x="944" y="130"/>
                  </a:lnTo>
                  <a:lnTo>
                    <a:pt x="636" y="189"/>
                  </a:lnTo>
                  <a:cubicBezTo>
                    <a:pt x="428" y="229"/>
                    <a:pt x="229" y="278"/>
                    <a:pt x="30" y="328"/>
                  </a:cubicBezTo>
                  <a:lnTo>
                    <a:pt x="53" y="425"/>
                  </a:lnTo>
                  <a:lnTo>
                    <a:pt x="53" y="425"/>
                  </a:lnTo>
                  <a:lnTo>
                    <a:pt x="1" y="477"/>
                  </a:lnTo>
                  <a:cubicBezTo>
                    <a:pt x="28" y="497"/>
                    <a:pt x="54" y="518"/>
                    <a:pt x="79" y="540"/>
                  </a:cubicBezTo>
                  <a:lnTo>
                    <a:pt x="79" y="540"/>
                  </a:lnTo>
                  <a:lnTo>
                    <a:pt x="80" y="547"/>
                  </a:lnTo>
                  <a:cubicBezTo>
                    <a:pt x="82" y="546"/>
                    <a:pt x="83" y="546"/>
                    <a:pt x="85" y="545"/>
                  </a:cubicBezTo>
                  <a:lnTo>
                    <a:pt x="85" y="545"/>
                  </a:lnTo>
                  <a:cubicBezTo>
                    <a:pt x="194" y="642"/>
                    <a:pt x="285" y="753"/>
                    <a:pt x="388" y="865"/>
                  </a:cubicBezTo>
                  <a:cubicBezTo>
                    <a:pt x="507" y="993"/>
                    <a:pt x="626" y="1143"/>
                    <a:pt x="725" y="1301"/>
                  </a:cubicBezTo>
                  <a:lnTo>
                    <a:pt x="835" y="1450"/>
                  </a:lnTo>
                  <a:lnTo>
                    <a:pt x="895" y="1540"/>
                  </a:lnTo>
                  <a:lnTo>
                    <a:pt x="895" y="1549"/>
                  </a:lnTo>
                  <a:cubicBezTo>
                    <a:pt x="904" y="1549"/>
                    <a:pt x="904" y="1540"/>
                    <a:pt x="904" y="1540"/>
                  </a:cubicBezTo>
                  <a:lnTo>
                    <a:pt x="924" y="1510"/>
                  </a:lnTo>
                  <a:lnTo>
                    <a:pt x="954" y="1470"/>
                  </a:lnTo>
                  <a:lnTo>
                    <a:pt x="1173" y="1162"/>
                  </a:lnTo>
                  <a:cubicBezTo>
                    <a:pt x="1292" y="993"/>
                    <a:pt x="1401" y="815"/>
                    <a:pt x="1530" y="656"/>
                  </a:cubicBezTo>
                  <a:cubicBezTo>
                    <a:pt x="1590" y="567"/>
                    <a:pt x="1659" y="487"/>
                    <a:pt x="1729" y="397"/>
                  </a:cubicBezTo>
                  <a:cubicBezTo>
                    <a:pt x="1738" y="378"/>
                    <a:pt x="1758" y="358"/>
                    <a:pt x="1778" y="328"/>
                  </a:cubicBezTo>
                  <a:lnTo>
                    <a:pt x="1828" y="249"/>
                  </a:lnTo>
                  <a:cubicBezTo>
                    <a:pt x="1857" y="189"/>
                    <a:pt x="1887" y="119"/>
                    <a:pt x="1907" y="50"/>
                  </a:cubicBezTo>
                  <a:lnTo>
                    <a:pt x="192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6255300" y="4700750"/>
              <a:ext cx="107000" cy="37025"/>
            </a:xfrm>
            <a:custGeom>
              <a:avLst/>
              <a:gdLst/>
              <a:ahLst/>
              <a:cxnLst/>
              <a:rect l="l" t="t" r="r" b="b"/>
              <a:pathLst>
                <a:path w="4280" h="1481" extrusionOk="0">
                  <a:moveTo>
                    <a:pt x="209" y="0"/>
                  </a:moveTo>
                  <a:lnTo>
                    <a:pt x="1" y="90"/>
                  </a:lnTo>
                  <a:cubicBezTo>
                    <a:pt x="100" y="269"/>
                    <a:pt x="189" y="457"/>
                    <a:pt x="269" y="646"/>
                  </a:cubicBezTo>
                  <a:cubicBezTo>
                    <a:pt x="348" y="834"/>
                    <a:pt x="438" y="1023"/>
                    <a:pt x="517" y="1212"/>
                  </a:cubicBezTo>
                  <a:lnTo>
                    <a:pt x="557" y="1321"/>
                  </a:lnTo>
                  <a:cubicBezTo>
                    <a:pt x="557" y="1331"/>
                    <a:pt x="557" y="1361"/>
                    <a:pt x="577" y="1371"/>
                  </a:cubicBezTo>
                  <a:lnTo>
                    <a:pt x="636" y="1361"/>
                  </a:lnTo>
                  <a:lnTo>
                    <a:pt x="825" y="1331"/>
                  </a:lnTo>
                  <a:lnTo>
                    <a:pt x="1133" y="1282"/>
                  </a:lnTo>
                  <a:lnTo>
                    <a:pt x="1440" y="1232"/>
                  </a:lnTo>
                  <a:cubicBezTo>
                    <a:pt x="1539" y="1222"/>
                    <a:pt x="1649" y="1222"/>
                    <a:pt x="1758" y="1212"/>
                  </a:cubicBezTo>
                  <a:lnTo>
                    <a:pt x="2384" y="1202"/>
                  </a:lnTo>
                  <a:cubicBezTo>
                    <a:pt x="2592" y="1212"/>
                    <a:pt x="2810" y="1232"/>
                    <a:pt x="3019" y="1262"/>
                  </a:cubicBezTo>
                  <a:cubicBezTo>
                    <a:pt x="3436" y="1291"/>
                    <a:pt x="3853" y="1390"/>
                    <a:pt x="4270" y="1480"/>
                  </a:cubicBezTo>
                  <a:lnTo>
                    <a:pt x="4280" y="1192"/>
                  </a:lnTo>
                  <a:cubicBezTo>
                    <a:pt x="3863" y="1162"/>
                    <a:pt x="3436" y="1112"/>
                    <a:pt x="3019" y="1112"/>
                  </a:cubicBezTo>
                  <a:cubicBezTo>
                    <a:pt x="2810" y="1103"/>
                    <a:pt x="2592" y="1092"/>
                    <a:pt x="2384" y="1092"/>
                  </a:cubicBezTo>
                  <a:lnTo>
                    <a:pt x="1748" y="1112"/>
                  </a:lnTo>
                  <a:cubicBezTo>
                    <a:pt x="1639" y="1123"/>
                    <a:pt x="1530" y="1112"/>
                    <a:pt x="1431" y="1132"/>
                  </a:cubicBezTo>
                  <a:lnTo>
                    <a:pt x="1113" y="1172"/>
                  </a:lnTo>
                  <a:lnTo>
                    <a:pt x="795" y="1212"/>
                  </a:lnTo>
                  <a:lnTo>
                    <a:pt x="676" y="1232"/>
                  </a:lnTo>
                  <a:lnTo>
                    <a:pt x="656" y="1232"/>
                  </a:lnTo>
                  <a:cubicBezTo>
                    <a:pt x="656" y="1232"/>
                    <a:pt x="656" y="1222"/>
                    <a:pt x="646" y="1212"/>
                  </a:cubicBezTo>
                  <a:lnTo>
                    <a:pt x="636" y="1172"/>
                  </a:lnTo>
                  <a:cubicBezTo>
                    <a:pt x="577" y="973"/>
                    <a:pt x="507" y="775"/>
                    <a:pt x="438" y="587"/>
                  </a:cubicBezTo>
                  <a:cubicBezTo>
                    <a:pt x="368" y="388"/>
                    <a:pt x="288" y="189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6283850" y="4760575"/>
              <a:ext cx="86400" cy="75725"/>
            </a:xfrm>
            <a:custGeom>
              <a:avLst/>
              <a:gdLst/>
              <a:ahLst/>
              <a:cxnLst/>
              <a:rect l="l" t="t" r="r" b="b"/>
              <a:pathLst>
                <a:path w="3456" h="3029" extrusionOk="0">
                  <a:moveTo>
                    <a:pt x="3327" y="1"/>
                  </a:moveTo>
                  <a:cubicBezTo>
                    <a:pt x="2999" y="259"/>
                    <a:pt x="2641" y="517"/>
                    <a:pt x="2274" y="725"/>
                  </a:cubicBezTo>
                  <a:cubicBezTo>
                    <a:pt x="2096" y="824"/>
                    <a:pt x="1907" y="934"/>
                    <a:pt x="1718" y="1033"/>
                  </a:cubicBezTo>
                  <a:lnTo>
                    <a:pt x="1143" y="1281"/>
                  </a:lnTo>
                  <a:cubicBezTo>
                    <a:pt x="1053" y="1321"/>
                    <a:pt x="953" y="1371"/>
                    <a:pt x="854" y="1400"/>
                  </a:cubicBezTo>
                  <a:lnTo>
                    <a:pt x="556" y="1480"/>
                  </a:lnTo>
                  <a:lnTo>
                    <a:pt x="249" y="1569"/>
                  </a:lnTo>
                  <a:lnTo>
                    <a:pt x="70" y="1619"/>
                  </a:lnTo>
                  <a:lnTo>
                    <a:pt x="11" y="1629"/>
                  </a:lnTo>
                  <a:cubicBezTo>
                    <a:pt x="0" y="1639"/>
                    <a:pt x="11" y="1669"/>
                    <a:pt x="11" y="1689"/>
                  </a:cubicBezTo>
                  <a:lnTo>
                    <a:pt x="11" y="1797"/>
                  </a:lnTo>
                  <a:cubicBezTo>
                    <a:pt x="40" y="2214"/>
                    <a:pt x="30" y="2622"/>
                    <a:pt x="20" y="3029"/>
                  </a:cubicBezTo>
                  <a:lnTo>
                    <a:pt x="249" y="3019"/>
                  </a:lnTo>
                  <a:cubicBezTo>
                    <a:pt x="219" y="2612"/>
                    <a:pt x="199" y="2195"/>
                    <a:pt x="150" y="1788"/>
                  </a:cubicBezTo>
                  <a:lnTo>
                    <a:pt x="139" y="1738"/>
                  </a:lnTo>
                  <a:lnTo>
                    <a:pt x="139" y="1728"/>
                  </a:lnTo>
                  <a:lnTo>
                    <a:pt x="159" y="1718"/>
                  </a:lnTo>
                  <a:lnTo>
                    <a:pt x="278" y="1678"/>
                  </a:lnTo>
                  <a:lnTo>
                    <a:pt x="587" y="1589"/>
                  </a:lnTo>
                  <a:lnTo>
                    <a:pt x="884" y="1490"/>
                  </a:lnTo>
                  <a:cubicBezTo>
                    <a:pt x="984" y="1460"/>
                    <a:pt x="1083" y="1420"/>
                    <a:pt x="1182" y="1380"/>
                  </a:cubicBezTo>
                  <a:lnTo>
                    <a:pt x="1768" y="1142"/>
                  </a:lnTo>
                  <a:cubicBezTo>
                    <a:pt x="1957" y="1043"/>
                    <a:pt x="2145" y="954"/>
                    <a:pt x="2334" y="855"/>
                  </a:cubicBezTo>
                  <a:cubicBezTo>
                    <a:pt x="2721" y="676"/>
                    <a:pt x="3089" y="457"/>
                    <a:pt x="3456" y="259"/>
                  </a:cubicBezTo>
                  <a:cubicBezTo>
                    <a:pt x="3456" y="259"/>
                    <a:pt x="3426" y="189"/>
                    <a:pt x="3396" y="129"/>
                  </a:cubicBezTo>
                  <a:cubicBezTo>
                    <a:pt x="3367" y="60"/>
                    <a:pt x="3327" y="1"/>
                    <a:pt x="332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6200450" y="4724075"/>
              <a:ext cx="30300" cy="113975"/>
            </a:xfrm>
            <a:custGeom>
              <a:avLst/>
              <a:gdLst/>
              <a:ahLst/>
              <a:cxnLst/>
              <a:rect l="l" t="t" r="r" b="b"/>
              <a:pathLst>
                <a:path w="1212" h="4559" extrusionOk="0">
                  <a:moveTo>
                    <a:pt x="209" y="1"/>
                  </a:moveTo>
                  <a:lnTo>
                    <a:pt x="0" y="90"/>
                  </a:lnTo>
                  <a:cubicBezTo>
                    <a:pt x="90" y="259"/>
                    <a:pt x="159" y="428"/>
                    <a:pt x="229" y="607"/>
                  </a:cubicBezTo>
                  <a:lnTo>
                    <a:pt x="338" y="874"/>
                  </a:lnTo>
                  <a:lnTo>
                    <a:pt x="437" y="1143"/>
                  </a:lnTo>
                  <a:lnTo>
                    <a:pt x="527" y="1421"/>
                  </a:lnTo>
                  <a:cubicBezTo>
                    <a:pt x="556" y="1510"/>
                    <a:pt x="586" y="1609"/>
                    <a:pt x="606" y="1699"/>
                  </a:cubicBezTo>
                  <a:cubicBezTo>
                    <a:pt x="655" y="1887"/>
                    <a:pt x="715" y="2076"/>
                    <a:pt x="745" y="2264"/>
                  </a:cubicBezTo>
                  <a:cubicBezTo>
                    <a:pt x="834" y="2642"/>
                    <a:pt x="884" y="3029"/>
                    <a:pt x="914" y="3416"/>
                  </a:cubicBezTo>
                  <a:cubicBezTo>
                    <a:pt x="924" y="3605"/>
                    <a:pt x="944" y="3794"/>
                    <a:pt x="953" y="3992"/>
                  </a:cubicBezTo>
                  <a:lnTo>
                    <a:pt x="953" y="4280"/>
                  </a:lnTo>
                  <a:cubicBezTo>
                    <a:pt x="953" y="4320"/>
                    <a:pt x="953" y="4380"/>
                    <a:pt x="964" y="4429"/>
                  </a:cubicBezTo>
                  <a:lnTo>
                    <a:pt x="964" y="4558"/>
                  </a:lnTo>
                  <a:lnTo>
                    <a:pt x="1211" y="4558"/>
                  </a:lnTo>
                  <a:lnTo>
                    <a:pt x="1182" y="4400"/>
                  </a:lnTo>
                  <a:cubicBezTo>
                    <a:pt x="1172" y="4360"/>
                    <a:pt x="1162" y="4310"/>
                    <a:pt x="1162" y="4261"/>
                  </a:cubicBezTo>
                  <a:lnTo>
                    <a:pt x="1132" y="3972"/>
                  </a:lnTo>
                  <a:cubicBezTo>
                    <a:pt x="1112" y="3784"/>
                    <a:pt x="1072" y="3585"/>
                    <a:pt x="1053" y="3396"/>
                  </a:cubicBezTo>
                  <a:cubicBezTo>
                    <a:pt x="993" y="3010"/>
                    <a:pt x="924" y="2622"/>
                    <a:pt x="844" y="2245"/>
                  </a:cubicBezTo>
                  <a:cubicBezTo>
                    <a:pt x="805" y="2046"/>
                    <a:pt x="755" y="1858"/>
                    <a:pt x="715" y="1669"/>
                  </a:cubicBezTo>
                  <a:lnTo>
                    <a:pt x="646" y="1391"/>
                  </a:lnTo>
                  <a:lnTo>
                    <a:pt x="566" y="1103"/>
                  </a:lnTo>
                  <a:lnTo>
                    <a:pt x="487" y="825"/>
                  </a:lnTo>
                  <a:lnTo>
                    <a:pt x="397" y="547"/>
                  </a:lnTo>
                  <a:cubicBezTo>
                    <a:pt x="338" y="358"/>
                    <a:pt x="278" y="17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6180075" y="4732525"/>
              <a:ext cx="28600" cy="106250"/>
            </a:xfrm>
            <a:custGeom>
              <a:avLst/>
              <a:gdLst/>
              <a:ahLst/>
              <a:cxnLst/>
              <a:rect l="l" t="t" r="r" b="b"/>
              <a:pathLst>
                <a:path w="1144" h="4250" extrusionOk="0">
                  <a:moveTo>
                    <a:pt x="210" y="0"/>
                  </a:moveTo>
                  <a:lnTo>
                    <a:pt x="1" y="90"/>
                  </a:lnTo>
                  <a:cubicBezTo>
                    <a:pt x="80" y="249"/>
                    <a:pt x="150" y="408"/>
                    <a:pt x="219" y="576"/>
                  </a:cubicBezTo>
                  <a:lnTo>
                    <a:pt x="319" y="825"/>
                  </a:lnTo>
                  <a:lnTo>
                    <a:pt x="408" y="1073"/>
                  </a:lnTo>
                  <a:lnTo>
                    <a:pt x="497" y="1331"/>
                  </a:lnTo>
                  <a:cubicBezTo>
                    <a:pt x="528" y="1410"/>
                    <a:pt x="547" y="1500"/>
                    <a:pt x="577" y="1589"/>
                  </a:cubicBezTo>
                  <a:cubicBezTo>
                    <a:pt x="617" y="1758"/>
                    <a:pt x="667" y="1937"/>
                    <a:pt x="706" y="2116"/>
                  </a:cubicBezTo>
                  <a:cubicBezTo>
                    <a:pt x="775" y="2463"/>
                    <a:pt x="825" y="2820"/>
                    <a:pt x="855" y="3178"/>
                  </a:cubicBezTo>
                  <a:cubicBezTo>
                    <a:pt x="865" y="3356"/>
                    <a:pt x="885" y="3535"/>
                    <a:pt x="885" y="3714"/>
                  </a:cubicBezTo>
                  <a:lnTo>
                    <a:pt x="885" y="3982"/>
                  </a:lnTo>
                  <a:cubicBezTo>
                    <a:pt x="885" y="4031"/>
                    <a:pt x="895" y="4071"/>
                    <a:pt x="895" y="4121"/>
                  </a:cubicBezTo>
                  <a:lnTo>
                    <a:pt x="905" y="4250"/>
                  </a:lnTo>
                  <a:lnTo>
                    <a:pt x="1143" y="4240"/>
                  </a:lnTo>
                  <a:lnTo>
                    <a:pt x="1113" y="4101"/>
                  </a:lnTo>
                  <a:cubicBezTo>
                    <a:pt x="1103" y="4062"/>
                    <a:pt x="1093" y="4012"/>
                    <a:pt x="1093" y="3972"/>
                  </a:cubicBezTo>
                  <a:lnTo>
                    <a:pt x="1064" y="3704"/>
                  </a:lnTo>
                  <a:cubicBezTo>
                    <a:pt x="1044" y="3525"/>
                    <a:pt x="1014" y="3347"/>
                    <a:pt x="994" y="3168"/>
                  </a:cubicBezTo>
                  <a:cubicBezTo>
                    <a:pt x="934" y="2800"/>
                    <a:pt x="875" y="2443"/>
                    <a:pt x="795" y="2096"/>
                  </a:cubicBezTo>
                  <a:cubicBezTo>
                    <a:pt x="766" y="1917"/>
                    <a:pt x="716" y="1738"/>
                    <a:pt x="676" y="1559"/>
                  </a:cubicBezTo>
                  <a:lnTo>
                    <a:pt x="617" y="1301"/>
                  </a:lnTo>
                  <a:lnTo>
                    <a:pt x="537" y="1033"/>
                  </a:lnTo>
                  <a:lnTo>
                    <a:pt x="468" y="775"/>
                  </a:lnTo>
                  <a:lnTo>
                    <a:pt x="389" y="517"/>
                  </a:lnTo>
                  <a:cubicBezTo>
                    <a:pt x="329" y="338"/>
                    <a:pt x="279" y="169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6359575" y="4731525"/>
              <a:ext cx="11925" cy="33275"/>
            </a:xfrm>
            <a:custGeom>
              <a:avLst/>
              <a:gdLst/>
              <a:ahLst/>
              <a:cxnLst/>
              <a:rect l="l" t="t" r="r" b="b"/>
              <a:pathLst>
                <a:path w="477" h="1331" extrusionOk="0">
                  <a:moveTo>
                    <a:pt x="179" y="1"/>
                  </a:moveTo>
                  <a:lnTo>
                    <a:pt x="0" y="159"/>
                  </a:lnTo>
                  <a:cubicBezTo>
                    <a:pt x="0" y="190"/>
                    <a:pt x="40" y="209"/>
                    <a:pt x="60" y="249"/>
                  </a:cubicBezTo>
                  <a:cubicBezTo>
                    <a:pt x="79" y="298"/>
                    <a:pt x="109" y="338"/>
                    <a:pt x="119" y="388"/>
                  </a:cubicBezTo>
                  <a:cubicBezTo>
                    <a:pt x="159" y="487"/>
                    <a:pt x="179" y="587"/>
                    <a:pt x="208" y="696"/>
                  </a:cubicBezTo>
                  <a:cubicBezTo>
                    <a:pt x="228" y="795"/>
                    <a:pt x="258" y="894"/>
                    <a:pt x="258" y="1004"/>
                  </a:cubicBezTo>
                  <a:cubicBezTo>
                    <a:pt x="268" y="1053"/>
                    <a:pt x="258" y="1103"/>
                    <a:pt x="258" y="1143"/>
                  </a:cubicBezTo>
                  <a:cubicBezTo>
                    <a:pt x="258" y="1192"/>
                    <a:pt x="238" y="1232"/>
                    <a:pt x="228" y="1262"/>
                  </a:cubicBezTo>
                  <a:lnTo>
                    <a:pt x="477" y="1331"/>
                  </a:lnTo>
                  <a:cubicBezTo>
                    <a:pt x="477" y="1262"/>
                    <a:pt x="466" y="1202"/>
                    <a:pt x="446" y="1143"/>
                  </a:cubicBezTo>
                  <a:lnTo>
                    <a:pt x="397" y="974"/>
                  </a:lnTo>
                  <a:cubicBezTo>
                    <a:pt x="367" y="874"/>
                    <a:pt x="327" y="765"/>
                    <a:pt x="307" y="666"/>
                  </a:cubicBezTo>
                  <a:cubicBezTo>
                    <a:pt x="288" y="567"/>
                    <a:pt x="268" y="457"/>
                    <a:pt x="258" y="358"/>
                  </a:cubicBezTo>
                  <a:cubicBezTo>
                    <a:pt x="248" y="298"/>
                    <a:pt x="238" y="239"/>
                    <a:pt x="238" y="190"/>
                  </a:cubicBezTo>
                  <a:cubicBezTo>
                    <a:pt x="218" y="130"/>
                    <a:pt x="208" y="5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6230225" y="4758325"/>
              <a:ext cx="49175" cy="36400"/>
            </a:xfrm>
            <a:custGeom>
              <a:avLst/>
              <a:gdLst/>
              <a:ahLst/>
              <a:cxnLst/>
              <a:rect l="l" t="t" r="r" b="b"/>
              <a:pathLst>
                <a:path w="1967" h="1456" extrusionOk="0">
                  <a:moveTo>
                    <a:pt x="286" y="242"/>
                  </a:moveTo>
                  <a:cubicBezTo>
                    <a:pt x="412" y="249"/>
                    <a:pt x="535" y="257"/>
                    <a:pt x="656" y="269"/>
                  </a:cubicBezTo>
                  <a:lnTo>
                    <a:pt x="974" y="299"/>
                  </a:lnTo>
                  <a:lnTo>
                    <a:pt x="1282" y="349"/>
                  </a:lnTo>
                  <a:lnTo>
                    <a:pt x="1589" y="408"/>
                  </a:lnTo>
                  <a:lnTo>
                    <a:pt x="1699" y="428"/>
                  </a:lnTo>
                  <a:lnTo>
                    <a:pt x="1739" y="438"/>
                  </a:lnTo>
                  <a:lnTo>
                    <a:pt x="1768" y="438"/>
                  </a:lnTo>
                  <a:lnTo>
                    <a:pt x="1748" y="458"/>
                  </a:lnTo>
                  <a:lnTo>
                    <a:pt x="1689" y="517"/>
                  </a:lnTo>
                  <a:lnTo>
                    <a:pt x="1639" y="557"/>
                  </a:lnTo>
                  <a:cubicBezTo>
                    <a:pt x="1619" y="577"/>
                    <a:pt x="1600" y="587"/>
                    <a:pt x="1580" y="607"/>
                  </a:cubicBezTo>
                  <a:cubicBezTo>
                    <a:pt x="1490" y="656"/>
                    <a:pt x="1401" y="716"/>
                    <a:pt x="1302" y="766"/>
                  </a:cubicBezTo>
                  <a:cubicBezTo>
                    <a:pt x="1113" y="875"/>
                    <a:pt x="964" y="1004"/>
                    <a:pt x="775" y="1113"/>
                  </a:cubicBezTo>
                  <a:lnTo>
                    <a:pt x="557" y="1252"/>
                  </a:lnTo>
                  <a:cubicBezTo>
                    <a:pt x="549" y="1252"/>
                    <a:pt x="541" y="1265"/>
                    <a:pt x="533" y="1265"/>
                  </a:cubicBezTo>
                  <a:cubicBezTo>
                    <a:pt x="531" y="1265"/>
                    <a:pt x="529" y="1264"/>
                    <a:pt x="527" y="1262"/>
                  </a:cubicBezTo>
                  <a:lnTo>
                    <a:pt x="527" y="1232"/>
                  </a:lnTo>
                  <a:lnTo>
                    <a:pt x="517" y="1133"/>
                  </a:lnTo>
                  <a:cubicBezTo>
                    <a:pt x="477" y="945"/>
                    <a:pt x="437" y="766"/>
                    <a:pt x="388" y="577"/>
                  </a:cubicBezTo>
                  <a:cubicBezTo>
                    <a:pt x="363" y="465"/>
                    <a:pt x="327" y="353"/>
                    <a:pt x="286" y="242"/>
                  </a:cubicBezTo>
                  <a:close/>
                  <a:moveTo>
                    <a:pt x="80" y="1"/>
                  </a:moveTo>
                  <a:lnTo>
                    <a:pt x="61" y="111"/>
                  </a:lnTo>
                  <a:lnTo>
                    <a:pt x="1" y="140"/>
                  </a:lnTo>
                  <a:cubicBezTo>
                    <a:pt x="15" y="165"/>
                    <a:pt x="29" y="190"/>
                    <a:pt x="43" y="216"/>
                  </a:cubicBezTo>
                  <a:lnTo>
                    <a:pt x="43" y="216"/>
                  </a:lnTo>
                  <a:lnTo>
                    <a:pt x="40" y="230"/>
                  </a:lnTo>
                  <a:cubicBezTo>
                    <a:pt x="44" y="230"/>
                    <a:pt x="47" y="230"/>
                    <a:pt x="50" y="230"/>
                  </a:cubicBezTo>
                  <a:lnTo>
                    <a:pt x="50" y="230"/>
                  </a:lnTo>
                  <a:cubicBezTo>
                    <a:pt x="198" y="517"/>
                    <a:pt x="288" y="840"/>
                    <a:pt x="378" y="1163"/>
                  </a:cubicBezTo>
                  <a:lnTo>
                    <a:pt x="418" y="1342"/>
                  </a:lnTo>
                  <a:lnTo>
                    <a:pt x="437" y="1441"/>
                  </a:lnTo>
                  <a:lnTo>
                    <a:pt x="448" y="1450"/>
                  </a:lnTo>
                  <a:cubicBezTo>
                    <a:pt x="448" y="1454"/>
                    <a:pt x="448" y="1455"/>
                    <a:pt x="448" y="1455"/>
                  </a:cubicBezTo>
                  <a:cubicBezTo>
                    <a:pt x="449" y="1455"/>
                    <a:pt x="451" y="1450"/>
                    <a:pt x="457" y="1450"/>
                  </a:cubicBezTo>
                  <a:lnTo>
                    <a:pt x="477" y="1431"/>
                  </a:lnTo>
                  <a:lnTo>
                    <a:pt x="527" y="1401"/>
                  </a:lnTo>
                  <a:lnTo>
                    <a:pt x="835" y="1192"/>
                  </a:lnTo>
                  <a:cubicBezTo>
                    <a:pt x="1013" y="1084"/>
                    <a:pt x="1183" y="945"/>
                    <a:pt x="1361" y="845"/>
                  </a:cubicBezTo>
                  <a:cubicBezTo>
                    <a:pt x="1450" y="795"/>
                    <a:pt x="1540" y="746"/>
                    <a:pt x="1629" y="686"/>
                  </a:cubicBezTo>
                  <a:cubicBezTo>
                    <a:pt x="1659" y="666"/>
                    <a:pt x="1679" y="656"/>
                    <a:pt x="1699" y="636"/>
                  </a:cubicBezTo>
                  <a:lnTo>
                    <a:pt x="1778" y="587"/>
                  </a:lnTo>
                  <a:cubicBezTo>
                    <a:pt x="1828" y="537"/>
                    <a:pt x="1887" y="488"/>
                    <a:pt x="1927" y="428"/>
                  </a:cubicBezTo>
                  <a:lnTo>
                    <a:pt x="1967" y="388"/>
                  </a:lnTo>
                  <a:cubicBezTo>
                    <a:pt x="1957" y="378"/>
                    <a:pt x="1937" y="378"/>
                    <a:pt x="1917" y="369"/>
                  </a:cubicBezTo>
                  <a:lnTo>
                    <a:pt x="1808" y="338"/>
                  </a:lnTo>
                  <a:lnTo>
                    <a:pt x="1619" y="289"/>
                  </a:lnTo>
                  <a:lnTo>
                    <a:pt x="1311" y="219"/>
                  </a:lnTo>
                  <a:lnTo>
                    <a:pt x="1004" y="150"/>
                  </a:lnTo>
                  <a:lnTo>
                    <a:pt x="696" y="100"/>
                  </a:lnTo>
                  <a:cubicBezTo>
                    <a:pt x="488" y="60"/>
                    <a:pt x="279" y="3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5828350" y="4844725"/>
              <a:ext cx="170325" cy="85450"/>
            </a:xfrm>
            <a:custGeom>
              <a:avLst/>
              <a:gdLst/>
              <a:ahLst/>
              <a:cxnLst/>
              <a:rect l="l" t="t" r="r" b="b"/>
              <a:pathLst>
                <a:path w="6813" h="3418" extrusionOk="0">
                  <a:moveTo>
                    <a:pt x="6802" y="0"/>
                  </a:moveTo>
                  <a:lnTo>
                    <a:pt x="6574" y="11"/>
                  </a:lnTo>
                  <a:cubicBezTo>
                    <a:pt x="6614" y="825"/>
                    <a:pt x="6316" y="1679"/>
                    <a:pt x="5749" y="2294"/>
                  </a:cubicBezTo>
                  <a:cubicBezTo>
                    <a:pt x="5184" y="2919"/>
                    <a:pt x="4350" y="3307"/>
                    <a:pt x="3496" y="3316"/>
                  </a:cubicBezTo>
                  <a:cubicBezTo>
                    <a:pt x="3461" y="3318"/>
                    <a:pt x="3426" y="3318"/>
                    <a:pt x="3391" y="3318"/>
                  </a:cubicBezTo>
                  <a:cubicBezTo>
                    <a:pt x="2581" y="3318"/>
                    <a:pt x="1773" y="2985"/>
                    <a:pt x="1202" y="2423"/>
                  </a:cubicBezTo>
                  <a:cubicBezTo>
                    <a:pt x="904" y="2125"/>
                    <a:pt x="666" y="1778"/>
                    <a:pt x="507" y="1390"/>
                  </a:cubicBezTo>
                  <a:cubicBezTo>
                    <a:pt x="477" y="1291"/>
                    <a:pt x="438" y="1202"/>
                    <a:pt x="408" y="1103"/>
                  </a:cubicBezTo>
                  <a:cubicBezTo>
                    <a:pt x="378" y="1003"/>
                    <a:pt x="348" y="904"/>
                    <a:pt x="328" y="805"/>
                  </a:cubicBezTo>
                  <a:cubicBezTo>
                    <a:pt x="319" y="695"/>
                    <a:pt x="288" y="596"/>
                    <a:pt x="269" y="497"/>
                  </a:cubicBezTo>
                  <a:lnTo>
                    <a:pt x="239" y="199"/>
                  </a:lnTo>
                  <a:lnTo>
                    <a:pt x="1" y="209"/>
                  </a:lnTo>
                  <a:lnTo>
                    <a:pt x="50" y="536"/>
                  </a:lnTo>
                  <a:cubicBezTo>
                    <a:pt x="80" y="646"/>
                    <a:pt x="110" y="745"/>
                    <a:pt x="130" y="854"/>
                  </a:cubicBezTo>
                  <a:cubicBezTo>
                    <a:pt x="149" y="953"/>
                    <a:pt x="189" y="1063"/>
                    <a:pt x="219" y="1162"/>
                  </a:cubicBezTo>
                  <a:cubicBezTo>
                    <a:pt x="259" y="1262"/>
                    <a:pt x="308" y="1361"/>
                    <a:pt x="348" y="1470"/>
                  </a:cubicBezTo>
                  <a:cubicBezTo>
                    <a:pt x="527" y="1857"/>
                    <a:pt x="795" y="2224"/>
                    <a:pt x="1113" y="2513"/>
                  </a:cubicBezTo>
                  <a:cubicBezTo>
                    <a:pt x="1721" y="3092"/>
                    <a:pt x="2557" y="3418"/>
                    <a:pt x="3394" y="3418"/>
                  </a:cubicBezTo>
                  <a:cubicBezTo>
                    <a:pt x="3431" y="3418"/>
                    <a:pt x="3468" y="3417"/>
                    <a:pt x="3505" y="3416"/>
                  </a:cubicBezTo>
                  <a:cubicBezTo>
                    <a:pt x="4379" y="3396"/>
                    <a:pt x="5243" y="3019"/>
                    <a:pt x="5839" y="2383"/>
                  </a:cubicBezTo>
                  <a:cubicBezTo>
                    <a:pt x="6455" y="1758"/>
                    <a:pt x="6812" y="884"/>
                    <a:pt x="680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5860125" y="4845700"/>
              <a:ext cx="106500" cy="52925"/>
            </a:xfrm>
            <a:custGeom>
              <a:avLst/>
              <a:gdLst/>
              <a:ahLst/>
              <a:cxnLst/>
              <a:rect l="l" t="t" r="r" b="b"/>
              <a:pathLst>
                <a:path w="4260" h="2117" extrusionOk="0">
                  <a:moveTo>
                    <a:pt x="4260" y="1"/>
                  </a:moveTo>
                  <a:lnTo>
                    <a:pt x="4032" y="11"/>
                  </a:lnTo>
                  <a:cubicBezTo>
                    <a:pt x="4061" y="497"/>
                    <a:pt x="3893" y="1004"/>
                    <a:pt x="3545" y="1391"/>
                  </a:cubicBezTo>
                  <a:cubicBezTo>
                    <a:pt x="3207" y="1768"/>
                    <a:pt x="2711" y="2007"/>
                    <a:pt x="2195" y="2017"/>
                  </a:cubicBezTo>
                  <a:cubicBezTo>
                    <a:pt x="2183" y="2017"/>
                    <a:pt x="2172" y="2017"/>
                    <a:pt x="2161" y="2017"/>
                  </a:cubicBezTo>
                  <a:cubicBezTo>
                    <a:pt x="1656" y="2017"/>
                    <a:pt x="1154" y="1810"/>
                    <a:pt x="805" y="1461"/>
                  </a:cubicBezTo>
                  <a:cubicBezTo>
                    <a:pt x="626" y="1282"/>
                    <a:pt x="487" y="1064"/>
                    <a:pt x="398" y="835"/>
                  </a:cubicBezTo>
                  <a:cubicBezTo>
                    <a:pt x="378" y="775"/>
                    <a:pt x="358" y="716"/>
                    <a:pt x="338" y="667"/>
                  </a:cubicBezTo>
                  <a:cubicBezTo>
                    <a:pt x="328" y="597"/>
                    <a:pt x="308" y="547"/>
                    <a:pt x="299" y="477"/>
                  </a:cubicBezTo>
                  <a:cubicBezTo>
                    <a:pt x="288" y="418"/>
                    <a:pt x="268" y="358"/>
                    <a:pt x="259" y="299"/>
                  </a:cubicBezTo>
                  <a:lnTo>
                    <a:pt x="239" y="120"/>
                  </a:lnTo>
                  <a:lnTo>
                    <a:pt x="1" y="130"/>
                  </a:lnTo>
                  <a:lnTo>
                    <a:pt x="40" y="338"/>
                  </a:lnTo>
                  <a:cubicBezTo>
                    <a:pt x="60" y="398"/>
                    <a:pt x="80" y="468"/>
                    <a:pt x="90" y="528"/>
                  </a:cubicBezTo>
                  <a:cubicBezTo>
                    <a:pt x="110" y="597"/>
                    <a:pt x="140" y="656"/>
                    <a:pt x="160" y="726"/>
                  </a:cubicBezTo>
                  <a:cubicBezTo>
                    <a:pt x="179" y="786"/>
                    <a:pt x="209" y="845"/>
                    <a:pt x="239" y="905"/>
                  </a:cubicBezTo>
                  <a:cubicBezTo>
                    <a:pt x="348" y="1153"/>
                    <a:pt x="517" y="1371"/>
                    <a:pt x="716" y="1560"/>
                  </a:cubicBezTo>
                  <a:cubicBezTo>
                    <a:pt x="1104" y="1919"/>
                    <a:pt x="1624" y="2117"/>
                    <a:pt x="2157" y="2117"/>
                  </a:cubicBezTo>
                  <a:cubicBezTo>
                    <a:pt x="2170" y="2117"/>
                    <a:pt x="2182" y="2116"/>
                    <a:pt x="2195" y="2116"/>
                  </a:cubicBezTo>
                  <a:cubicBezTo>
                    <a:pt x="2731" y="2096"/>
                    <a:pt x="3267" y="1868"/>
                    <a:pt x="3644" y="1481"/>
                  </a:cubicBezTo>
                  <a:cubicBezTo>
                    <a:pt x="4032" y="1093"/>
                    <a:pt x="4260" y="557"/>
                    <a:pt x="42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5828350" y="4764275"/>
              <a:ext cx="170050" cy="85425"/>
            </a:xfrm>
            <a:custGeom>
              <a:avLst/>
              <a:gdLst/>
              <a:ahLst/>
              <a:cxnLst/>
              <a:rect l="l" t="t" r="r" b="b"/>
              <a:pathLst>
                <a:path w="6802" h="3417" extrusionOk="0">
                  <a:moveTo>
                    <a:pt x="3382" y="0"/>
                  </a:moveTo>
                  <a:cubicBezTo>
                    <a:pt x="3357" y="0"/>
                    <a:pt x="3332" y="1"/>
                    <a:pt x="3307" y="1"/>
                  </a:cubicBezTo>
                  <a:cubicBezTo>
                    <a:pt x="2433" y="21"/>
                    <a:pt x="1570" y="409"/>
                    <a:pt x="964" y="1034"/>
                  </a:cubicBezTo>
                  <a:cubicBezTo>
                    <a:pt x="348" y="1660"/>
                    <a:pt x="1" y="2543"/>
                    <a:pt x="10" y="3417"/>
                  </a:cubicBezTo>
                  <a:lnTo>
                    <a:pt x="239" y="3417"/>
                  </a:lnTo>
                  <a:cubicBezTo>
                    <a:pt x="199" y="2593"/>
                    <a:pt x="497" y="1749"/>
                    <a:pt x="1063" y="1133"/>
                  </a:cubicBezTo>
                  <a:cubicBezTo>
                    <a:pt x="1629" y="508"/>
                    <a:pt x="2463" y="120"/>
                    <a:pt x="3307" y="100"/>
                  </a:cubicBezTo>
                  <a:cubicBezTo>
                    <a:pt x="3331" y="100"/>
                    <a:pt x="3354" y="100"/>
                    <a:pt x="3378" y="100"/>
                  </a:cubicBezTo>
                  <a:cubicBezTo>
                    <a:pt x="4208" y="100"/>
                    <a:pt x="5031" y="435"/>
                    <a:pt x="5601" y="1004"/>
                  </a:cubicBezTo>
                  <a:cubicBezTo>
                    <a:pt x="5899" y="1302"/>
                    <a:pt x="6137" y="1649"/>
                    <a:pt x="6296" y="2037"/>
                  </a:cubicBezTo>
                  <a:cubicBezTo>
                    <a:pt x="6336" y="2126"/>
                    <a:pt x="6375" y="2225"/>
                    <a:pt x="6405" y="2325"/>
                  </a:cubicBezTo>
                  <a:cubicBezTo>
                    <a:pt x="6435" y="2424"/>
                    <a:pt x="6455" y="2523"/>
                    <a:pt x="6484" y="2622"/>
                  </a:cubicBezTo>
                  <a:cubicBezTo>
                    <a:pt x="6494" y="2722"/>
                    <a:pt x="6524" y="2831"/>
                    <a:pt x="6534" y="2931"/>
                  </a:cubicBezTo>
                  <a:lnTo>
                    <a:pt x="6564" y="3229"/>
                  </a:lnTo>
                  <a:lnTo>
                    <a:pt x="6802" y="3218"/>
                  </a:lnTo>
                  <a:lnTo>
                    <a:pt x="6753" y="2891"/>
                  </a:lnTo>
                  <a:cubicBezTo>
                    <a:pt x="6733" y="2781"/>
                    <a:pt x="6703" y="2682"/>
                    <a:pt x="6683" y="2573"/>
                  </a:cubicBezTo>
                  <a:cubicBezTo>
                    <a:pt x="6653" y="2464"/>
                    <a:pt x="6623" y="2364"/>
                    <a:pt x="6583" y="2265"/>
                  </a:cubicBezTo>
                  <a:cubicBezTo>
                    <a:pt x="6554" y="2156"/>
                    <a:pt x="6504" y="2057"/>
                    <a:pt x="6464" y="1958"/>
                  </a:cubicBezTo>
                  <a:cubicBezTo>
                    <a:pt x="6276" y="1560"/>
                    <a:pt x="6018" y="1203"/>
                    <a:pt x="5700" y="905"/>
                  </a:cubicBezTo>
                  <a:cubicBezTo>
                    <a:pt x="5083" y="326"/>
                    <a:pt x="4231" y="0"/>
                    <a:pt x="338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5860375" y="4796050"/>
              <a:ext cx="106525" cy="52925"/>
            </a:xfrm>
            <a:custGeom>
              <a:avLst/>
              <a:gdLst/>
              <a:ahLst/>
              <a:cxnLst/>
              <a:rect l="l" t="t" r="r" b="b"/>
              <a:pathLst>
                <a:path w="4261" h="2117" extrusionOk="0">
                  <a:moveTo>
                    <a:pt x="2102" y="1"/>
                  </a:moveTo>
                  <a:cubicBezTo>
                    <a:pt x="2090" y="1"/>
                    <a:pt x="2078" y="1"/>
                    <a:pt x="2066" y="1"/>
                  </a:cubicBezTo>
                  <a:cubicBezTo>
                    <a:pt x="1520" y="11"/>
                    <a:pt x="993" y="239"/>
                    <a:pt x="606" y="637"/>
                  </a:cubicBezTo>
                  <a:cubicBezTo>
                    <a:pt x="219" y="1024"/>
                    <a:pt x="0" y="1560"/>
                    <a:pt x="0" y="2116"/>
                  </a:cubicBezTo>
                  <a:lnTo>
                    <a:pt x="219" y="2106"/>
                  </a:lnTo>
                  <a:cubicBezTo>
                    <a:pt x="199" y="1610"/>
                    <a:pt x="368" y="1104"/>
                    <a:pt x="706" y="726"/>
                  </a:cubicBezTo>
                  <a:cubicBezTo>
                    <a:pt x="1043" y="339"/>
                    <a:pt x="1549" y="111"/>
                    <a:pt x="2066" y="100"/>
                  </a:cubicBezTo>
                  <a:cubicBezTo>
                    <a:pt x="2077" y="100"/>
                    <a:pt x="2089" y="100"/>
                    <a:pt x="2101" y="100"/>
                  </a:cubicBezTo>
                  <a:cubicBezTo>
                    <a:pt x="2605" y="100"/>
                    <a:pt x="3097" y="298"/>
                    <a:pt x="3446" y="656"/>
                  </a:cubicBezTo>
                  <a:cubicBezTo>
                    <a:pt x="3625" y="835"/>
                    <a:pt x="3764" y="1054"/>
                    <a:pt x="3863" y="1282"/>
                  </a:cubicBezTo>
                  <a:cubicBezTo>
                    <a:pt x="3873" y="1342"/>
                    <a:pt x="3903" y="1391"/>
                    <a:pt x="3923" y="1451"/>
                  </a:cubicBezTo>
                  <a:cubicBezTo>
                    <a:pt x="3932" y="1510"/>
                    <a:pt x="3952" y="1570"/>
                    <a:pt x="3962" y="1629"/>
                  </a:cubicBezTo>
                  <a:cubicBezTo>
                    <a:pt x="3962" y="1689"/>
                    <a:pt x="3982" y="1759"/>
                    <a:pt x="3992" y="1818"/>
                  </a:cubicBezTo>
                  <a:lnTo>
                    <a:pt x="4012" y="1997"/>
                  </a:lnTo>
                  <a:lnTo>
                    <a:pt x="4260" y="1987"/>
                  </a:lnTo>
                  <a:lnTo>
                    <a:pt x="4221" y="1779"/>
                  </a:lnTo>
                  <a:cubicBezTo>
                    <a:pt x="4201" y="1709"/>
                    <a:pt x="4170" y="1649"/>
                    <a:pt x="4161" y="1580"/>
                  </a:cubicBezTo>
                  <a:cubicBezTo>
                    <a:pt x="4141" y="1521"/>
                    <a:pt x="4121" y="1451"/>
                    <a:pt x="4101" y="1391"/>
                  </a:cubicBezTo>
                  <a:cubicBezTo>
                    <a:pt x="4082" y="1332"/>
                    <a:pt x="4051" y="1272"/>
                    <a:pt x="4022" y="1203"/>
                  </a:cubicBezTo>
                  <a:cubicBezTo>
                    <a:pt x="3903" y="965"/>
                    <a:pt x="3744" y="736"/>
                    <a:pt x="3545" y="557"/>
                  </a:cubicBezTo>
                  <a:cubicBezTo>
                    <a:pt x="3147" y="199"/>
                    <a:pt x="2626" y="1"/>
                    <a:pt x="210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5786150" y="4961875"/>
              <a:ext cx="357975" cy="152350"/>
            </a:xfrm>
            <a:custGeom>
              <a:avLst/>
              <a:gdLst/>
              <a:ahLst/>
              <a:cxnLst/>
              <a:rect l="l" t="t" r="r" b="b"/>
              <a:pathLst>
                <a:path w="14319" h="6094" extrusionOk="0">
                  <a:moveTo>
                    <a:pt x="14090" y="1"/>
                  </a:moveTo>
                  <a:lnTo>
                    <a:pt x="13902" y="448"/>
                  </a:lnTo>
                  <a:cubicBezTo>
                    <a:pt x="13902" y="448"/>
                    <a:pt x="13852" y="567"/>
                    <a:pt x="13792" y="676"/>
                  </a:cubicBezTo>
                  <a:cubicBezTo>
                    <a:pt x="13763" y="735"/>
                    <a:pt x="13743" y="786"/>
                    <a:pt x="13723" y="835"/>
                  </a:cubicBezTo>
                  <a:cubicBezTo>
                    <a:pt x="13703" y="874"/>
                    <a:pt x="13683" y="905"/>
                    <a:pt x="13683" y="905"/>
                  </a:cubicBezTo>
                  <a:cubicBezTo>
                    <a:pt x="13514" y="1183"/>
                    <a:pt x="13335" y="1470"/>
                    <a:pt x="13137" y="1748"/>
                  </a:cubicBezTo>
                  <a:cubicBezTo>
                    <a:pt x="12929" y="2017"/>
                    <a:pt x="12730" y="2295"/>
                    <a:pt x="12512" y="2553"/>
                  </a:cubicBezTo>
                  <a:cubicBezTo>
                    <a:pt x="12273" y="2801"/>
                    <a:pt x="12055" y="3069"/>
                    <a:pt x="11797" y="3297"/>
                  </a:cubicBezTo>
                  <a:lnTo>
                    <a:pt x="11409" y="3635"/>
                  </a:lnTo>
                  <a:cubicBezTo>
                    <a:pt x="11280" y="3754"/>
                    <a:pt x="11151" y="3873"/>
                    <a:pt x="11012" y="3972"/>
                  </a:cubicBezTo>
                  <a:lnTo>
                    <a:pt x="10585" y="4270"/>
                  </a:lnTo>
                  <a:lnTo>
                    <a:pt x="10367" y="4420"/>
                  </a:lnTo>
                  <a:cubicBezTo>
                    <a:pt x="10297" y="4469"/>
                    <a:pt x="10218" y="4509"/>
                    <a:pt x="10148" y="4559"/>
                  </a:cubicBezTo>
                  <a:cubicBezTo>
                    <a:pt x="9542" y="4906"/>
                    <a:pt x="8907" y="5204"/>
                    <a:pt x="8232" y="5432"/>
                  </a:cubicBezTo>
                  <a:cubicBezTo>
                    <a:pt x="7177" y="5786"/>
                    <a:pt x="6067" y="5966"/>
                    <a:pt x="4954" y="5966"/>
                  </a:cubicBezTo>
                  <a:cubicBezTo>
                    <a:pt x="4663" y="5966"/>
                    <a:pt x="4372" y="5953"/>
                    <a:pt x="4081" y="5929"/>
                  </a:cubicBezTo>
                  <a:cubicBezTo>
                    <a:pt x="3377" y="5869"/>
                    <a:pt x="2682" y="5730"/>
                    <a:pt x="2016" y="5521"/>
                  </a:cubicBezTo>
                  <a:cubicBezTo>
                    <a:pt x="1351" y="5303"/>
                    <a:pt x="725" y="5005"/>
                    <a:pt x="120" y="4678"/>
                  </a:cubicBezTo>
                  <a:lnTo>
                    <a:pt x="1" y="4876"/>
                  </a:lnTo>
                  <a:cubicBezTo>
                    <a:pt x="616" y="5223"/>
                    <a:pt x="1281" y="5492"/>
                    <a:pt x="1967" y="5700"/>
                  </a:cubicBezTo>
                  <a:cubicBezTo>
                    <a:pt x="2652" y="5889"/>
                    <a:pt x="3357" y="6018"/>
                    <a:pt x="4072" y="6068"/>
                  </a:cubicBezTo>
                  <a:cubicBezTo>
                    <a:pt x="4318" y="6085"/>
                    <a:pt x="4564" y="6094"/>
                    <a:pt x="4810" y="6094"/>
                  </a:cubicBezTo>
                  <a:cubicBezTo>
                    <a:pt x="5984" y="6094"/>
                    <a:pt x="7155" y="5899"/>
                    <a:pt x="8271" y="5521"/>
                  </a:cubicBezTo>
                  <a:cubicBezTo>
                    <a:pt x="8947" y="5303"/>
                    <a:pt x="9592" y="5005"/>
                    <a:pt x="10208" y="4658"/>
                  </a:cubicBezTo>
                  <a:cubicBezTo>
                    <a:pt x="10357" y="4568"/>
                    <a:pt x="10506" y="4469"/>
                    <a:pt x="10654" y="4370"/>
                  </a:cubicBezTo>
                  <a:lnTo>
                    <a:pt x="11082" y="4062"/>
                  </a:lnTo>
                  <a:cubicBezTo>
                    <a:pt x="11230" y="3972"/>
                    <a:pt x="11360" y="3853"/>
                    <a:pt x="11488" y="3744"/>
                  </a:cubicBezTo>
                  <a:lnTo>
                    <a:pt x="11896" y="3396"/>
                  </a:lnTo>
                  <a:cubicBezTo>
                    <a:pt x="12154" y="3168"/>
                    <a:pt x="12382" y="2910"/>
                    <a:pt x="12631" y="2662"/>
                  </a:cubicBezTo>
                  <a:cubicBezTo>
                    <a:pt x="12859" y="2404"/>
                    <a:pt x="13068" y="2126"/>
                    <a:pt x="13296" y="1867"/>
                  </a:cubicBezTo>
                  <a:cubicBezTo>
                    <a:pt x="13494" y="1589"/>
                    <a:pt x="13683" y="1302"/>
                    <a:pt x="13871" y="1004"/>
                  </a:cubicBezTo>
                  <a:cubicBezTo>
                    <a:pt x="13871" y="1004"/>
                    <a:pt x="13891" y="984"/>
                    <a:pt x="13911" y="934"/>
                  </a:cubicBezTo>
                  <a:lnTo>
                    <a:pt x="13991" y="775"/>
                  </a:lnTo>
                  <a:cubicBezTo>
                    <a:pt x="14050" y="666"/>
                    <a:pt x="14110" y="547"/>
                    <a:pt x="14110" y="547"/>
                  </a:cubicBezTo>
                  <a:lnTo>
                    <a:pt x="14319" y="71"/>
                  </a:lnTo>
                  <a:lnTo>
                    <a:pt x="140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5837300" y="4956175"/>
              <a:ext cx="295650" cy="144350"/>
            </a:xfrm>
            <a:custGeom>
              <a:avLst/>
              <a:gdLst/>
              <a:ahLst/>
              <a:cxnLst/>
              <a:rect l="l" t="t" r="r" b="b"/>
              <a:pathLst>
                <a:path w="11826" h="5774" extrusionOk="0">
                  <a:moveTo>
                    <a:pt x="11607" y="1"/>
                  </a:moveTo>
                  <a:cubicBezTo>
                    <a:pt x="11230" y="1033"/>
                    <a:pt x="10545" y="1987"/>
                    <a:pt x="9751" y="2810"/>
                  </a:cubicBezTo>
                  <a:cubicBezTo>
                    <a:pt x="8946" y="3624"/>
                    <a:pt x="7973" y="4310"/>
                    <a:pt x="6911" y="4806"/>
                  </a:cubicBezTo>
                  <a:cubicBezTo>
                    <a:pt x="5839" y="5283"/>
                    <a:pt x="4676" y="5561"/>
                    <a:pt x="3505" y="5610"/>
                  </a:cubicBezTo>
                  <a:cubicBezTo>
                    <a:pt x="3360" y="5617"/>
                    <a:pt x="3215" y="5620"/>
                    <a:pt x="3070" y="5620"/>
                  </a:cubicBezTo>
                  <a:cubicBezTo>
                    <a:pt x="2052" y="5620"/>
                    <a:pt x="1034" y="5465"/>
                    <a:pt x="69" y="5144"/>
                  </a:cubicBezTo>
                  <a:lnTo>
                    <a:pt x="0" y="5382"/>
                  </a:lnTo>
                  <a:cubicBezTo>
                    <a:pt x="915" y="5644"/>
                    <a:pt x="1861" y="5773"/>
                    <a:pt x="2809" y="5773"/>
                  </a:cubicBezTo>
                  <a:cubicBezTo>
                    <a:pt x="3044" y="5773"/>
                    <a:pt x="3280" y="5765"/>
                    <a:pt x="3515" y="5749"/>
                  </a:cubicBezTo>
                  <a:cubicBezTo>
                    <a:pt x="4696" y="5680"/>
                    <a:pt x="5868" y="5382"/>
                    <a:pt x="6951" y="4895"/>
                  </a:cubicBezTo>
                  <a:cubicBezTo>
                    <a:pt x="8033" y="4399"/>
                    <a:pt x="9016" y="3724"/>
                    <a:pt x="9850" y="2910"/>
                  </a:cubicBezTo>
                  <a:cubicBezTo>
                    <a:pt x="10267" y="2503"/>
                    <a:pt x="10644" y="2056"/>
                    <a:pt x="10982" y="1589"/>
                  </a:cubicBezTo>
                  <a:cubicBezTo>
                    <a:pt x="11141" y="1351"/>
                    <a:pt x="11309" y="1113"/>
                    <a:pt x="11458" y="864"/>
                  </a:cubicBezTo>
                  <a:cubicBezTo>
                    <a:pt x="11587" y="606"/>
                    <a:pt x="11706" y="338"/>
                    <a:pt x="11825" y="80"/>
                  </a:cubicBezTo>
                  <a:lnTo>
                    <a:pt x="116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5907800" y="4946750"/>
              <a:ext cx="214475" cy="143250"/>
            </a:xfrm>
            <a:custGeom>
              <a:avLst/>
              <a:gdLst/>
              <a:ahLst/>
              <a:cxnLst/>
              <a:rect l="l" t="t" r="r" b="b"/>
              <a:pathLst>
                <a:path w="8579" h="5730" extrusionOk="0">
                  <a:moveTo>
                    <a:pt x="8360" y="0"/>
                  </a:moveTo>
                  <a:cubicBezTo>
                    <a:pt x="8291" y="199"/>
                    <a:pt x="8191" y="387"/>
                    <a:pt x="8102" y="586"/>
                  </a:cubicBezTo>
                  <a:lnTo>
                    <a:pt x="7963" y="884"/>
                  </a:lnTo>
                  <a:cubicBezTo>
                    <a:pt x="7913" y="973"/>
                    <a:pt x="7864" y="1073"/>
                    <a:pt x="7804" y="1162"/>
                  </a:cubicBezTo>
                  <a:cubicBezTo>
                    <a:pt x="7695" y="1351"/>
                    <a:pt x="7595" y="1539"/>
                    <a:pt x="7467" y="1728"/>
                  </a:cubicBezTo>
                  <a:lnTo>
                    <a:pt x="7089" y="2264"/>
                  </a:lnTo>
                  <a:lnTo>
                    <a:pt x="6980" y="2393"/>
                  </a:lnTo>
                  <a:lnTo>
                    <a:pt x="6871" y="2512"/>
                  </a:lnTo>
                  <a:lnTo>
                    <a:pt x="6642" y="2761"/>
                  </a:lnTo>
                  <a:lnTo>
                    <a:pt x="6414" y="2999"/>
                  </a:lnTo>
                  <a:cubicBezTo>
                    <a:pt x="6344" y="3078"/>
                    <a:pt x="6255" y="3148"/>
                    <a:pt x="6166" y="3227"/>
                  </a:cubicBezTo>
                  <a:cubicBezTo>
                    <a:pt x="5997" y="3376"/>
                    <a:pt x="5838" y="3525"/>
                    <a:pt x="5660" y="3664"/>
                  </a:cubicBezTo>
                  <a:lnTo>
                    <a:pt x="5113" y="4052"/>
                  </a:lnTo>
                  <a:cubicBezTo>
                    <a:pt x="4934" y="4191"/>
                    <a:pt x="4726" y="4290"/>
                    <a:pt x="4537" y="4399"/>
                  </a:cubicBezTo>
                  <a:cubicBezTo>
                    <a:pt x="4339" y="4508"/>
                    <a:pt x="4140" y="4627"/>
                    <a:pt x="3932" y="4707"/>
                  </a:cubicBezTo>
                  <a:lnTo>
                    <a:pt x="3306" y="4965"/>
                  </a:lnTo>
                  <a:lnTo>
                    <a:pt x="2651" y="5164"/>
                  </a:lnTo>
                  <a:cubicBezTo>
                    <a:pt x="2443" y="5233"/>
                    <a:pt x="2224" y="5272"/>
                    <a:pt x="1995" y="5312"/>
                  </a:cubicBezTo>
                  <a:lnTo>
                    <a:pt x="1668" y="5372"/>
                  </a:lnTo>
                  <a:cubicBezTo>
                    <a:pt x="1559" y="5392"/>
                    <a:pt x="1450" y="5411"/>
                    <a:pt x="1340" y="5422"/>
                  </a:cubicBezTo>
                  <a:cubicBezTo>
                    <a:pt x="1112" y="5442"/>
                    <a:pt x="894" y="5461"/>
                    <a:pt x="665" y="5471"/>
                  </a:cubicBezTo>
                  <a:lnTo>
                    <a:pt x="506" y="5491"/>
                  </a:lnTo>
                  <a:lnTo>
                    <a:pt x="338" y="5481"/>
                  </a:lnTo>
                  <a:lnTo>
                    <a:pt x="0" y="5471"/>
                  </a:lnTo>
                  <a:lnTo>
                    <a:pt x="0" y="5729"/>
                  </a:lnTo>
                  <a:lnTo>
                    <a:pt x="338" y="5720"/>
                  </a:lnTo>
                  <a:lnTo>
                    <a:pt x="506" y="5709"/>
                  </a:lnTo>
                  <a:lnTo>
                    <a:pt x="675" y="5689"/>
                  </a:lnTo>
                  <a:cubicBezTo>
                    <a:pt x="903" y="5660"/>
                    <a:pt x="1132" y="5630"/>
                    <a:pt x="1360" y="5610"/>
                  </a:cubicBezTo>
                  <a:cubicBezTo>
                    <a:pt x="1470" y="5590"/>
                    <a:pt x="1589" y="5570"/>
                    <a:pt x="1698" y="5541"/>
                  </a:cubicBezTo>
                  <a:lnTo>
                    <a:pt x="2035" y="5471"/>
                  </a:lnTo>
                  <a:cubicBezTo>
                    <a:pt x="2254" y="5422"/>
                    <a:pt x="2482" y="5372"/>
                    <a:pt x="2691" y="5292"/>
                  </a:cubicBezTo>
                  <a:lnTo>
                    <a:pt x="3346" y="5084"/>
                  </a:lnTo>
                  <a:lnTo>
                    <a:pt x="3981" y="4806"/>
                  </a:lnTo>
                  <a:cubicBezTo>
                    <a:pt x="4190" y="4727"/>
                    <a:pt x="4389" y="4608"/>
                    <a:pt x="4587" y="4498"/>
                  </a:cubicBezTo>
                  <a:cubicBezTo>
                    <a:pt x="4786" y="4379"/>
                    <a:pt x="4985" y="4279"/>
                    <a:pt x="5173" y="4140"/>
                  </a:cubicBezTo>
                  <a:lnTo>
                    <a:pt x="5729" y="3743"/>
                  </a:lnTo>
                  <a:cubicBezTo>
                    <a:pt x="5898" y="3604"/>
                    <a:pt x="6077" y="3456"/>
                    <a:pt x="6245" y="3306"/>
                  </a:cubicBezTo>
                  <a:cubicBezTo>
                    <a:pt x="6325" y="3237"/>
                    <a:pt x="6424" y="3167"/>
                    <a:pt x="6494" y="3088"/>
                  </a:cubicBezTo>
                  <a:lnTo>
                    <a:pt x="6732" y="2840"/>
                  </a:lnTo>
                  <a:lnTo>
                    <a:pt x="6970" y="2602"/>
                  </a:lnTo>
                  <a:lnTo>
                    <a:pt x="7089" y="2483"/>
                  </a:lnTo>
                  <a:lnTo>
                    <a:pt x="7189" y="2353"/>
                  </a:lnTo>
                  <a:lnTo>
                    <a:pt x="7606" y="1817"/>
                  </a:lnTo>
                  <a:cubicBezTo>
                    <a:pt x="7725" y="1638"/>
                    <a:pt x="7844" y="1440"/>
                    <a:pt x="7963" y="1261"/>
                  </a:cubicBezTo>
                  <a:cubicBezTo>
                    <a:pt x="8023" y="1162"/>
                    <a:pt x="8082" y="1073"/>
                    <a:pt x="8142" y="973"/>
                  </a:cubicBezTo>
                  <a:lnTo>
                    <a:pt x="8291" y="685"/>
                  </a:lnTo>
                  <a:cubicBezTo>
                    <a:pt x="8390" y="487"/>
                    <a:pt x="8499" y="298"/>
                    <a:pt x="8579" y="100"/>
                  </a:cubicBezTo>
                  <a:lnTo>
                    <a:pt x="83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5951725" y="4945000"/>
              <a:ext cx="157900" cy="126125"/>
            </a:xfrm>
            <a:custGeom>
              <a:avLst/>
              <a:gdLst/>
              <a:ahLst/>
              <a:cxnLst/>
              <a:rect l="l" t="t" r="r" b="b"/>
              <a:pathLst>
                <a:path w="6316" h="5045" extrusionOk="0">
                  <a:moveTo>
                    <a:pt x="6116" y="1"/>
                  </a:moveTo>
                  <a:cubicBezTo>
                    <a:pt x="6037" y="150"/>
                    <a:pt x="5958" y="289"/>
                    <a:pt x="5889" y="437"/>
                  </a:cubicBezTo>
                  <a:lnTo>
                    <a:pt x="5769" y="656"/>
                  </a:lnTo>
                  <a:cubicBezTo>
                    <a:pt x="5730" y="735"/>
                    <a:pt x="5680" y="805"/>
                    <a:pt x="5640" y="874"/>
                  </a:cubicBezTo>
                  <a:lnTo>
                    <a:pt x="5382" y="1302"/>
                  </a:lnTo>
                  <a:lnTo>
                    <a:pt x="5313" y="1401"/>
                  </a:lnTo>
                  <a:lnTo>
                    <a:pt x="5243" y="1510"/>
                  </a:lnTo>
                  <a:lnTo>
                    <a:pt x="5094" y="1708"/>
                  </a:lnTo>
                  <a:cubicBezTo>
                    <a:pt x="4995" y="1838"/>
                    <a:pt x="4896" y="1986"/>
                    <a:pt x="4786" y="2116"/>
                  </a:cubicBezTo>
                  <a:lnTo>
                    <a:pt x="4448" y="2493"/>
                  </a:lnTo>
                  <a:lnTo>
                    <a:pt x="4280" y="2681"/>
                  </a:lnTo>
                  <a:cubicBezTo>
                    <a:pt x="4220" y="2741"/>
                    <a:pt x="4151" y="2791"/>
                    <a:pt x="4091" y="2851"/>
                  </a:cubicBezTo>
                  <a:lnTo>
                    <a:pt x="3714" y="3198"/>
                  </a:lnTo>
                  <a:cubicBezTo>
                    <a:pt x="3585" y="3307"/>
                    <a:pt x="3436" y="3396"/>
                    <a:pt x="3297" y="3496"/>
                  </a:cubicBezTo>
                  <a:cubicBezTo>
                    <a:pt x="3158" y="3595"/>
                    <a:pt x="3019" y="3694"/>
                    <a:pt x="2870" y="3784"/>
                  </a:cubicBezTo>
                  <a:lnTo>
                    <a:pt x="2413" y="4022"/>
                  </a:lnTo>
                  <a:lnTo>
                    <a:pt x="2185" y="4141"/>
                  </a:lnTo>
                  <a:cubicBezTo>
                    <a:pt x="2105" y="4181"/>
                    <a:pt x="2026" y="4210"/>
                    <a:pt x="1946" y="4241"/>
                  </a:cubicBezTo>
                  <a:lnTo>
                    <a:pt x="1470" y="4429"/>
                  </a:lnTo>
                  <a:lnTo>
                    <a:pt x="1351" y="4479"/>
                  </a:lnTo>
                  <a:lnTo>
                    <a:pt x="1231" y="4508"/>
                  </a:lnTo>
                  <a:lnTo>
                    <a:pt x="984" y="4578"/>
                  </a:lnTo>
                  <a:cubicBezTo>
                    <a:pt x="825" y="4627"/>
                    <a:pt x="656" y="4678"/>
                    <a:pt x="497" y="4717"/>
                  </a:cubicBezTo>
                  <a:cubicBezTo>
                    <a:pt x="328" y="4747"/>
                    <a:pt x="169" y="4777"/>
                    <a:pt x="0" y="4806"/>
                  </a:cubicBezTo>
                  <a:lnTo>
                    <a:pt x="40" y="5045"/>
                  </a:lnTo>
                  <a:lnTo>
                    <a:pt x="547" y="4925"/>
                  </a:lnTo>
                  <a:cubicBezTo>
                    <a:pt x="715" y="4876"/>
                    <a:pt x="874" y="4817"/>
                    <a:pt x="1043" y="4766"/>
                  </a:cubicBezTo>
                  <a:cubicBezTo>
                    <a:pt x="1381" y="4667"/>
                    <a:pt x="1688" y="4508"/>
                    <a:pt x="2006" y="4369"/>
                  </a:cubicBezTo>
                  <a:cubicBezTo>
                    <a:pt x="2085" y="4330"/>
                    <a:pt x="2165" y="4300"/>
                    <a:pt x="2244" y="4261"/>
                  </a:cubicBezTo>
                  <a:lnTo>
                    <a:pt x="2473" y="4131"/>
                  </a:lnTo>
                  <a:lnTo>
                    <a:pt x="2930" y="3873"/>
                  </a:lnTo>
                  <a:cubicBezTo>
                    <a:pt x="3078" y="3784"/>
                    <a:pt x="3217" y="3685"/>
                    <a:pt x="3356" y="3585"/>
                  </a:cubicBezTo>
                  <a:cubicBezTo>
                    <a:pt x="3495" y="3486"/>
                    <a:pt x="3645" y="3396"/>
                    <a:pt x="3773" y="3277"/>
                  </a:cubicBezTo>
                  <a:lnTo>
                    <a:pt x="4161" y="2930"/>
                  </a:lnTo>
                  <a:cubicBezTo>
                    <a:pt x="4230" y="2870"/>
                    <a:pt x="4300" y="2820"/>
                    <a:pt x="4359" y="2761"/>
                  </a:cubicBezTo>
                  <a:lnTo>
                    <a:pt x="4528" y="2573"/>
                  </a:lnTo>
                  <a:lnTo>
                    <a:pt x="4885" y="2195"/>
                  </a:lnTo>
                  <a:cubicBezTo>
                    <a:pt x="4995" y="2066"/>
                    <a:pt x="5094" y="1927"/>
                    <a:pt x="5203" y="1798"/>
                  </a:cubicBezTo>
                  <a:cubicBezTo>
                    <a:pt x="5432" y="1540"/>
                    <a:pt x="5611" y="1252"/>
                    <a:pt x="5799" y="964"/>
                  </a:cubicBezTo>
                  <a:cubicBezTo>
                    <a:pt x="5898" y="835"/>
                    <a:pt x="5988" y="686"/>
                    <a:pt x="6067" y="547"/>
                  </a:cubicBezTo>
                  <a:cubicBezTo>
                    <a:pt x="6156" y="398"/>
                    <a:pt x="6236" y="259"/>
                    <a:pt x="6315" y="110"/>
                  </a:cubicBezTo>
                  <a:lnTo>
                    <a:pt x="611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6000875" y="4941025"/>
              <a:ext cx="96100" cy="100075"/>
            </a:xfrm>
            <a:custGeom>
              <a:avLst/>
              <a:gdLst/>
              <a:ahLst/>
              <a:cxnLst/>
              <a:rect l="l" t="t" r="r" b="b"/>
              <a:pathLst>
                <a:path w="3844" h="4003" extrusionOk="0">
                  <a:moveTo>
                    <a:pt x="3625" y="1"/>
                  </a:moveTo>
                  <a:cubicBezTo>
                    <a:pt x="3545" y="199"/>
                    <a:pt x="3455" y="408"/>
                    <a:pt x="3366" y="607"/>
                  </a:cubicBezTo>
                  <a:cubicBezTo>
                    <a:pt x="3257" y="795"/>
                    <a:pt x="3148" y="994"/>
                    <a:pt x="3038" y="1183"/>
                  </a:cubicBezTo>
                  <a:cubicBezTo>
                    <a:pt x="2800" y="1560"/>
                    <a:pt x="2542" y="1937"/>
                    <a:pt x="2224" y="2255"/>
                  </a:cubicBezTo>
                  <a:lnTo>
                    <a:pt x="1976" y="2503"/>
                  </a:lnTo>
                  <a:lnTo>
                    <a:pt x="1718" y="2721"/>
                  </a:lnTo>
                  <a:cubicBezTo>
                    <a:pt x="1540" y="2860"/>
                    <a:pt x="1370" y="3010"/>
                    <a:pt x="1172" y="3129"/>
                  </a:cubicBezTo>
                  <a:cubicBezTo>
                    <a:pt x="984" y="3248"/>
                    <a:pt x="794" y="3377"/>
                    <a:pt x="596" y="3486"/>
                  </a:cubicBezTo>
                  <a:lnTo>
                    <a:pt x="0" y="3784"/>
                  </a:lnTo>
                  <a:lnTo>
                    <a:pt x="99" y="4002"/>
                  </a:lnTo>
                  <a:lnTo>
                    <a:pt x="695" y="3645"/>
                  </a:lnTo>
                  <a:cubicBezTo>
                    <a:pt x="884" y="3526"/>
                    <a:pt x="1072" y="3377"/>
                    <a:pt x="1262" y="3238"/>
                  </a:cubicBezTo>
                  <a:cubicBezTo>
                    <a:pt x="1450" y="3118"/>
                    <a:pt x="1619" y="2950"/>
                    <a:pt x="1787" y="2801"/>
                  </a:cubicBezTo>
                  <a:lnTo>
                    <a:pt x="2056" y="2573"/>
                  </a:lnTo>
                  <a:lnTo>
                    <a:pt x="2294" y="2334"/>
                  </a:lnTo>
                  <a:cubicBezTo>
                    <a:pt x="2453" y="2156"/>
                    <a:pt x="2612" y="1997"/>
                    <a:pt x="2741" y="1808"/>
                  </a:cubicBezTo>
                  <a:cubicBezTo>
                    <a:pt x="2880" y="1629"/>
                    <a:pt x="3029" y="1450"/>
                    <a:pt x="3158" y="1262"/>
                  </a:cubicBezTo>
                  <a:cubicBezTo>
                    <a:pt x="3277" y="1073"/>
                    <a:pt x="3406" y="885"/>
                    <a:pt x="3525" y="696"/>
                  </a:cubicBezTo>
                  <a:cubicBezTo>
                    <a:pt x="3634" y="497"/>
                    <a:pt x="3733" y="299"/>
                    <a:pt x="3843" y="100"/>
                  </a:cubicBezTo>
                  <a:lnTo>
                    <a:pt x="36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6018500" y="4933575"/>
              <a:ext cx="65300" cy="77725"/>
            </a:xfrm>
            <a:custGeom>
              <a:avLst/>
              <a:gdLst/>
              <a:ahLst/>
              <a:cxnLst/>
              <a:rect l="l" t="t" r="r" b="b"/>
              <a:pathLst>
                <a:path w="2612" h="3109" extrusionOk="0">
                  <a:moveTo>
                    <a:pt x="2393" y="1"/>
                  </a:moveTo>
                  <a:cubicBezTo>
                    <a:pt x="2344" y="140"/>
                    <a:pt x="2294" y="289"/>
                    <a:pt x="2234" y="438"/>
                  </a:cubicBezTo>
                  <a:cubicBezTo>
                    <a:pt x="2175" y="587"/>
                    <a:pt x="2095" y="716"/>
                    <a:pt x="2016" y="855"/>
                  </a:cubicBezTo>
                  <a:cubicBezTo>
                    <a:pt x="1927" y="994"/>
                    <a:pt x="1847" y="1133"/>
                    <a:pt x="1748" y="1262"/>
                  </a:cubicBezTo>
                  <a:lnTo>
                    <a:pt x="1450" y="1639"/>
                  </a:lnTo>
                  <a:cubicBezTo>
                    <a:pt x="1351" y="1778"/>
                    <a:pt x="1232" y="1887"/>
                    <a:pt x="1122" y="2006"/>
                  </a:cubicBezTo>
                  <a:cubicBezTo>
                    <a:pt x="1013" y="2116"/>
                    <a:pt x="904" y="2245"/>
                    <a:pt x="785" y="2354"/>
                  </a:cubicBezTo>
                  <a:cubicBezTo>
                    <a:pt x="526" y="2553"/>
                    <a:pt x="279" y="2752"/>
                    <a:pt x="1" y="2900"/>
                  </a:cubicBezTo>
                  <a:lnTo>
                    <a:pt x="129" y="3109"/>
                  </a:lnTo>
                  <a:cubicBezTo>
                    <a:pt x="398" y="2920"/>
                    <a:pt x="626" y="2672"/>
                    <a:pt x="874" y="2454"/>
                  </a:cubicBezTo>
                  <a:cubicBezTo>
                    <a:pt x="993" y="2335"/>
                    <a:pt x="1093" y="2205"/>
                    <a:pt x="1202" y="2086"/>
                  </a:cubicBezTo>
                  <a:cubicBezTo>
                    <a:pt x="1311" y="1957"/>
                    <a:pt x="1430" y="1838"/>
                    <a:pt x="1519" y="1709"/>
                  </a:cubicBezTo>
                  <a:cubicBezTo>
                    <a:pt x="1629" y="1580"/>
                    <a:pt x="1728" y="1450"/>
                    <a:pt x="1837" y="1331"/>
                  </a:cubicBezTo>
                  <a:cubicBezTo>
                    <a:pt x="1947" y="1203"/>
                    <a:pt x="2026" y="1064"/>
                    <a:pt x="2125" y="934"/>
                  </a:cubicBezTo>
                  <a:cubicBezTo>
                    <a:pt x="2225" y="805"/>
                    <a:pt x="2324" y="676"/>
                    <a:pt x="2393" y="527"/>
                  </a:cubicBezTo>
                  <a:cubicBezTo>
                    <a:pt x="2472" y="378"/>
                    <a:pt x="2542" y="230"/>
                    <a:pt x="2611" y="80"/>
                  </a:cubicBezTo>
                  <a:lnTo>
                    <a:pt x="23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6030425" y="4928875"/>
              <a:ext cx="41725" cy="55125"/>
            </a:xfrm>
            <a:custGeom>
              <a:avLst/>
              <a:gdLst/>
              <a:ahLst/>
              <a:cxnLst/>
              <a:rect l="l" t="t" r="r" b="b"/>
              <a:pathLst>
                <a:path w="1669" h="2205" extrusionOk="0">
                  <a:moveTo>
                    <a:pt x="1459" y="1"/>
                  </a:moveTo>
                  <a:cubicBezTo>
                    <a:pt x="1380" y="189"/>
                    <a:pt x="1320" y="387"/>
                    <a:pt x="1211" y="576"/>
                  </a:cubicBezTo>
                  <a:cubicBezTo>
                    <a:pt x="1112" y="755"/>
                    <a:pt x="1013" y="943"/>
                    <a:pt x="883" y="1113"/>
                  </a:cubicBezTo>
                  <a:cubicBezTo>
                    <a:pt x="755" y="1281"/>
                    <a:pt x="616" y="1450"/>
                    <a:pt x="477" y="1609"/>
                  </a:cubicBezTo>
                  <a:cubicBezTo>
                    <a:pt x="327" y="1748"/>
                    <a:pt x="168" y="1887"/>
                    <a:pt x="0" y="2026"/>
                  </a:cubicBezTo>
                  <a:lnTo>
                    <a:pt x="179" y="2205"/>
                  </a:lnTo>
                  <a:cubicBezTo>
                    <a:pt x="308" y="2036"/>
                    <a:pt x="437" y="1867"/>
                    <a:pt x="586" y="1698"/>
                  </a:cubicBezTo>
                  <a:cubicBezTo>
                    <a:pt x="705" y="1519"/>
                    <a:pt x="834" y="1341"/>
                    <a:pt x="963" y="1172"/>
                  </a:cubicBezTo>
                  <a:cubicBezTo>
                    <a:pt x="1092" y="1003"/>
                    <a:pt x="1201" y="815"/>
                    <a:pt x="1331" y="646"/>
                  </a:cubicBezTo>
                  <a:cubicBezTo>
                    <a:pt x="1459" y="467"/>
                    <a:pt x="1559" y="279"/>
                    <a:pt x="1668" y="100"/>
                  </a:cubicBezTo>
                  <a:lnTo>
                    <a:pt x="145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6033900" y="4922425"/>
              <a:ext cx="23575" cy="30300"/>
            </a:xfrm>
            <a:custGeom>
              <a:avLst/>
              <a:gdLst/>
              <a:ahLst/>
              <a:cxnLst/>
              <a:rect l="l" t="t" r="r" b="b"/>
              <a:pathLst>
                <a:path w="943" h="1212" extrusionOk="0">
                  <a:moveTo>
                    <a:pt x="744" y="0"/>
                  </a:moveTo>
                  <a:cubicBezTo>
                    <a:pt x="695" y="89"/>
                    <a:pt x="665" y="199"/>
                    <a:pt x="625" y="298"/>
                  </a:cubicBezTo>
                  <a:cubicBezTo>
                    <a:pt x="586" y="407"/>
                    <a:pt x="516" y="497"/>
                    <a:pt x="457" y="586"/>
                  </a:cubicBezTo>
                  <a:cubicBezTo>
                    <a:pt x="387" y="676"/>
                    <a:pt x="318" y="755"/>
                    <a:pt x="248" y="834"/>
                  </a:cubicBezTo>
                  <a:cubicBezTo>
                    <a:pt x="179" y="923"/>
                    <a:pt x="80" y="983"/>
                    <a:pt x="0" y="1053"/>
                  </a:cubicBezTo>
                  <a:lnTo>
                    <a:pt x="188" y="1212"/>
                  </a:lnTo>
                  <a:cubicBezTo>
                    <a:pt x="248" y="1112"/>
                    <a:pt x="308" y="1023"/>
                    <a:pt x="358" y="923"/>
                  </a:cubicBezTo>
                  <a:cubicBezTo>
                    <a:pt x="417" y="824"/>
                    <a:pt x="477" y="725"/>
                    <a:pt x="536" y="636"/>
                  </a:cubicBezTo>
                  <a:cubicBezTo>
                    <a:pt x="605" y="546"/>
                    <a:pt x="675" y="467"/>
                    <a:pt x="735" y="367"/>
                  </a:cubicBezTo>
                  <a:cubicBezTo>
                    <a:pt x="804" y="278"/>
                    <a:pt x="883" y="199"/>
                    <a:pt x="943" y="109"/>
                  </a:cubicBezTo>
                  <a:lnTo>
                    <a:pt x="74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6030150" y="4915475"/>
              <a:ext cx="16175" cy="21600"/>
            </a:xfrm>
            <a:custGeom>
              <a:avLst/>
              <a:gdLst/>
              <a:ahLst/>
              <a:cxnLst/>
              <a:rect l="l" t="t" r="r" b="b"/>
              <a:pathLst>
                <a:path w="647" h="864" extrusionOk="0">
                  <a:moveTo>
                    <a:pt x="438" y="0"/>
                  </a:moveTo>
                  <a:cubicBezTo>
                    <a:pt x="408" y="149"/>
                    <a:pt x="369" y="288"/>
                    <a:pt x="299" y="417"/>
                  </a:cubicBezTo>
                  <a:cubicBezTo>
                    <a:pt x="259" y="477"/>
                    <a:pt x="210" y="526"/>
                    <a:pt x="160" y="576"/>
                  </a:cubicBezTo>
                  <a:cubicBezTo>
                    <a:pt x="110" y="636"/>
                    <a:pt x="51" y="676"/>
                    <a:pt x="1" y="725"/>
                  </a:cubicBezTo>
                  <a:lnTo>
                    <a:pt x="190" y="864"/>
                  </a:lnTo>
                  <a:cubicBezTo>
                    <a:pt x="219" y="795"/>
                    <a:pt x="239" y="725"/>
                    <a:pt x="279" y="656"/>
                  </a:cubicBezTo>
                  <a:cubicBezTo>
                    <a:pt x="309" y="586"/>
                    <a:pt x="338" y="526"/>
                    <a:pt x="388" y="467"/>
                  </a:cubicBezTo>
                  <a:cubicBezTo>
                    <a:pt x="448" y="338"/>
                    <a:pt x="537" y="219"/>
                    <a:pt x="647" y="109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5649625" y="4618825"/>
              <a:ext cx="125375" cy="370150"/>
            </a:xfrm>
            <a:custGeom>
              <a:avLst/>
              <a:gdLst/>
              <a:ahLst/>
              <a:cxnLst/>
              <a:rect l="l" t="t" r="r" b="b"/>
              <a:pathLst>
                <a:path w="5015" h="14806" extrusionOk="0">
                  <a:moveTo>
                    <a:pt x="4906" y="1"/>
                  </a:moveTo>
                  <a:cubicBezTo>
                    <a:pt x="4608" y="190"/>
                    <a:pt x="4300" y="368"/>
                    <a:pt x="4032" y="596"/>
                  </a:cubicBezTo>
                  <a:cubicBezTo>
                    <a:pt x="3754" y="825"/>
                    <a:pt x="3466" y="1033"/>
                    <a:pt x="3218" y="1291"/>
                  </a:cubicBezTo>
                  <a:cubicBezTo>
                    <a:pt x="2960" y="1540"/>
                    <a:pt x="2711" y="1788"/>
                    <a:pt x="2493" y="2076"/>
                  </a:cubicBezTo>
                  <a:lnTo>
                    <a:pt x="2155" y="2483"/>
                  </a:lnTo>
                  <a:cubicBezTo>
                    <a:pt x="2036" y="2622"/>
                    <a:pt x="1947" y="2781"/>
                    <a:pt x="1848" y="2920"/>
                  </a:cubicBezTo>
                  <a:cubicBezTo>
                    <a:pt x="1053" y="4102"/>
                    <a:pt x="487" y="5442"/>
                    <a:pt x="209" y="6842"/>
                  </a:cubicBezTo>
                  <a:cubicBezTo>
                    <a:pt x="180" y="7011"/>
                    <a:pt x="140" y="7189"/>
                    <a:pt x="110" y="7359"/>
                  </a:cubicBezTo>
                  <a:lnTo>
                    <a:pt x="50" y="7895"/>
                  </a:lnTo>
                  <a:cubicBezTo>
                    <a:pt x="41" y="8063"/>
                    <a:pt x="21" y="8242"/>
                    <a:pt x="10" y="8421"/>
                  </a:cubicBezTo>
                  <a:lnTo>
                    <a:pt x="1" y="8947"/>
                  </a:lnTo>
                  <a:cubicBezTo>
                    <a:pt x="10" y="9126"/>
                    <a:pt x="10" y="9305"/>
                    <a:pt x="21" y="9473"/>
                  </a:cubicBezTo>
                  <a:lnTo>
                    <a:pt x="70" y="10000"/>
                  </a:lnTo>
                  <a:lnTo>
                    <a:pt x="140" y="10516"/>
                  </a:lnTo>
                  <a:lnTo>
                    <a:pt x="249" y="11032"/>
                  </a:lnTo>
                  <a:lnTo>
                    <a:pt x="358" y="11538"/>
                  </a:lnTo>
                  <a:lnTo>
                    <a:pt x="517" y="12045"/>
                  </a:lnTo>
                  <a:lnTo>
                    <a:pt x="676" y="12531"/>
                  </a:lnTo>
                  <a:lnTo>
                    <a:pt x="875" y="13018"/>
                  </a:lnTo>
                  <a:lnTo>
                    <a:pt x="1083" y="13495"/>
                  </a:lnTo>
                  <a:cubicBezTo>
                    <a:pt x="1162" y="13643"/>
                    <a:pt x="1242" y="13793"/>
                    <a:pt x="1331" y="13951"/>
                  </a:cubicBezTo>
                  <a:cubicBezTo>
                    <a:pt x="1331" y="13951"/>
                    <a:pt x="1391" y="14060"/>
                    <a:pt x="1460" y="14170"/>
                  </a:cubicBezTo>
                  <a:cubicBezTo>
                    <a:pt x="1490" y="14229"/>
                    <a:pt x="1530" y="14279"/>
                    <a:pt x="1550" y="14329"/>
                  </a:cubicBezTo>
                  <a:cubicBezTo>
                    <a:pt x="1570" y="14368"/>
                    <a:pt x="1590" y="14388"/>
                    <a:pt x="1590" y="14388"/>
                  </a:cubicBezTo>
                  <a:lnTo>
                    <a:pt x="1917" y="14805"/>
                  </a:lnTo>
                  <a:lnTo>
                    <a:pt x="2096" y="14636"/>
                  </a:lnTo>
                  <a:lnTo>
                    <a:pt x="1778" y="14259"/>
                  </a:lnTo>
                  <a:cubicBezTo>
                    <a:pt x="1778" y="14259"/>
                    <a:pt x="1758" y="14229"/>
                    <a:pt x="1738" y="14190"/>
                  </a:cubicBezTo>
                  <a:cubicBezTo>
                    <a:pt x="1718" y="14150"/>
                    <a:pt x="1679" y="14100"/>
                    <a:pt x="1649" y="14051"/>
                  </a:cubicBezTo>
                  <a:cubicBezTo>
                    <a:pt x="1579" y="13941"/>
                    <a:pt x="1520" y="13832"/>
                    <a:pt x="1520" y="13832"/>
                  </a:cubicBezTo>
                  <a:cubicBezTo>
                    <a:pt x="1431" y="13693"/>
                    <a:pt x="1341" y="13544"/>
                    <a:pt x="1261" y="13405"/>
                  </a:cubicBezTo>
                  <a:lnTo>
                    <a:pt x="1043" y="12939"/>
                  </a:lnTo>
                  <a:lnTo>
                    <a:pt x="844" y="12472"/>
                  </a:lnTo>
                  <a:lnTo>
                    <a:pt x="666" y="11995"/>
                  </a:lnTo>
                  <a:lnTo>
                    <a:pt x="507" y="11499"/>
                  </a:lnTo>
                  <a:lnTo>
                    <a:pt x="378" y="11002"/>
                  </a:lnTo>
                  <a:lnTo>
                    <a:pt x="269" y="10496"/>
                  </a:lnTo>
                  <a:lnTo>
                    <a:pt x="199" y="9980"/>
                  </a:lnTo>
                  <a:lnTo>
                    <a:pt x="130" y="9464"/>
                  </a:lnTo>
                  <a:cubicBezTo>
                    <a:pt x="120" y="9294"/>
                    <a:pt x="120" y="9116"/>
                    <a:pt x="120" y="8947"/>
                  </a:cubicBezTo>
                  <a:lnTo>
                    <a:pt x="120" y="8421"/>
                  </a:lnTo>
                  <a:cubicBezTo>
                    <a:pt x="120" y="8252"/>
                    <a:pt x="149" y="8073"/>
                    <a:pt x="160" y="7904"/>
                  </a:cubicBezTo>
                  <a:lnTo>
                    <a:pt x="219" y="7378"/>
                  </a:lnTo>
                  <a:cubicBezTo>
                    <a:pt x="239" y="7200"/>
                    <a:pt x="279" y="7030"/>
                    <a:pt x="308" y="6862"/>
                  </a:cubicBezTo>
                  <a:cubicBezTo>
                    <a:pt x="586" y="5482"/>
                    <a:pt x="1153" y="4151"/>
                    <a:pt x="1957" y="2999"/>
                  </a:cubicBezTo>
                  <a:cubicBezTo>
                    <a:pt x="2066" y="2860"/>
                    <a:pt x="2155" y="2712"/>
                    <a:pt x="2274" y="2582"/>
                  </a:cubicBezTo>
                  <a:lnTo>
                    <a:pt x="2612" y="2176"/>
                  </a:lnTo>
                  <a:cubicBezTo>
                    <a:pt x="2830" y="1907"/>
                    <a:pt x="3088" y="1669"/>
                    <a:pt x="3337" y="1421"/>
                  </a:cubicBezTo>
                  <a:cubicBezTo>
                    <a:pt x="3595" y="1183"/>
                    <a:pt x="3873" y="984"/>
                    <a:pt x="4151" y="775"/>
                  </a:cubicBezTo>
                  <a:cubicBezTo>
                    <a:pt x="4429" y="557"/>
                    <a:pt x="4727" y="398"/>
                    <a:pt x="5015" y="210"/>
                  </a:cubicBezTo>
                  <a:lnTo>
                    <a:pt x="490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5661800" y="4659550"/>
              <a:ext cx="83175" cy="322475"/>
            </a:xfrm>
            <a:custGeom>
              <a:avLst/>
              <a:gdLst/>
              <a:ahLst/>
              <a:cxnLst/>
              <a:rect l="l" t="t" r="r" b="b"/>
              <a:pathLst>
                <a:path w="3327" h="12899" extrusionOk="0">
                  <a:moveTo>
                    <a:pt x="3157" y="0"/>
                  </a:moveTo>
                  <a:cubicBezTo>
                    <a:pt x="2304" y="825"/>
                    <a:pt x="1589" y="1787"/>
                    <a:pt x="1083" y="2860"/>
                  </a:cubicBezTo>
                  <a:cubicBezTo>
                    <a:pt x="556" y="3932"/>
                    <a:pt x="229" y="5094"/>
                    <a:pt x="110" y="6266"/>
                  </a:cubicBezTo>
                  <a:cubicBezTo>
                    <a:pt x="0" y="7447"/>
                    <a:pt x="79" y="8638"/>
                    <a:pt x="368" y="9770"/>
                  </a:cubicBezTo>
                  <a:cubicBezTo>
                    <a:pt x="447" y="10048"/>
                    <a:pt x="536" y="10326"/>
                    <a:pt x="626" y="10604"/>
                  </a:cubicBezTo>
                  <a:cubicBezTo>
                    <a:pt x="666" y="10743"/>
                    <a:pt x="725" y="10882"/>
                    <a:pt x="785" y="11012"/>
                  </a:cubicBezTo>
                  <a:lnTo>
                    <a:pt x="953" y="11409"/>
                  </a:lnTo>
                  <a:cubicBezTo>
                    <a:pt x="1053" y="11687"/>
                    <a:pt x="1211" y="11925"/>
                    <a:pt x="1350" y="12183"/>
                  </a:cubicBezTo>
                  <a:cubicBezTo>
                    <a:pt x="1420" y="12312"/>
                    <a:pt x="1489" y="12442"/>
                    <a:pt x="1579" y="12550"/>
                  </a:cubicBezTo>
                  <a:cubicBezTo>
                    <a:pt x="1668" y="12670"/>
                    <a:pt x="1758" y="12779"/>
                    <a:pt x="1847" y="12898"/>
                  </a:cubicBezTo>
                  <a:lnTo>
                    <a:pt x="2026" y="12739"/>
                  </a:lnTo>
                  <a:cubicBezTo>
                    <a:pt x="1321" y="11905"/>
                    <a:pt x="825" y="10833"/>
                    <a:pt x="507" y="9731"/>
                  </a:cubicBezTo>
                  <a:cubicBezTo>
                    <a:pt x="199" y="8619"/>
                    <a:pt x="99" y="7447"/>
                    <a:pt x="209" y="6286"/>
                  </a:cubicBezTo>
                  <a:cubicBezTo>
                    <a:pt x="318" y="5114"/>
                    <a:pt x="675" y="3972"/>
                    <a:pt x="1202" y="2930"/>
                  </a:cubicBezTo>
                  <a:cubicBezTo>
                    <a:pt x="1738" y="1887"/>
                    <a:pt x="2462" y="953"/>
                    <a:pt x="3327" y="189"/>
                  </a:cubicBezTo>
                  <a:lnTo>
                    <a:pt x="315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5674950" y="4720850"/>
              <a:ext cx="50900" cy="256450"/>
            </a:xfrm>
            <a:custGeom>
              <a:avLst/>
              <a:gdLst/>
              <a:ahLst/>
              <a:cxnLst/>
              <a:rect l="l" t="t" r="r" b="b"/>
              <a:pathLst>
                <a:path w="2036" h="10258" extrusionOk="0">
                  <a:moveTo>
                    <a:pt x="1252" y="1"/>
                  </a:moveTo>
                  <a:cubicBezTo>
                    <a:pt x="1142" y="209"/>
                    <a:pt x="1043" y="408"/>
                    <a:pt x="934" y="617"/>
                  </a:cubicBezTo>
                  <a:cubicBezTo>
                    <a:pt x="835" y="825"/>
                    <a:pt x="765" y="1034"/>
                    <a:pt x="676" y="1252"/>
                  </a:cubicBezTo>
                  <a:lnTo>
                    <a:pt x="546" y="1570"/>
                  </a:lnTo>
                  <a:lnTo>
                    <a:pt x="457" y="1897"/>
                  </a:lnTo>
                  <a:cubicBezTo>
                    <a:pt x="398" y="2115"/>
                    <a:pt x="318" y="2334"/>
                    <a:pt x="268" y="2563"/>
                  </a:cubicBezTo>
                  <a:lnTo>
                    <a:pt x="140" y="3238"/>
                  </a:lnTo>
                  <a:lnTo>
                    <a:pt x="109" y="3406"/>
                  </a:lnTo>
                  <a:lnTo>
                    <a:pt x="90" y="3575"/>
                  </a:lnTo>
                  <a:lnTo>
                    <a:pt x="60" y="3913"/>
                  </a:lnTo>
                  <a:cubicBezTo>
                    <a:pt x="1" y="4370"/>
                    <a:pt x="30" y="4826"/>
                    <a:pt x="40" y="5283"/>
                  </a:cubicBezTo>
                  <a:cubicBezTo>
                    <a:pt x="50" y="5511"/>
                    <a:pt x="90" y="5730"/>
                    <a:pt x="109" y="5958"/>
                  </a:cubicBezTo>
                  <a:lnTo>
                    <a:pt x="149" y="6296"/>
                  </a:lnTo>
                  <a:lnTo>
                    <a:pt x="219" y="6623"/>
                  </a:lnTo>
                  <a:cubicBezTo>
                    <a:pt x="268" y="6842"/>
                    <a:pt x="308" y="7070"/>
                    <a:pt x="368" y="7289"/>
                  </a:cubicBezTo>
                  <a:lnTo>
                    <a:pt x="577" y="7924"/>
                  </a:lnTo>
                  <a:cubicBezTo>
                    <a:pt x="646" y="8143"/>
                    <a:pt x="755" y="8341"/>
                    <a:pt x="844" y="8550"/>
                  </a:cubicBezTo>
                  <a:cubicBezTo>
                    <a:pt x="934" y="8748"/>
                    <a:pt x="1013" y="8957"/>
                    <a:pt x="1133" y="9145"/>
                  </a:cubicBezTo>
                  <a:cubicBezTo>
                    <a:pt x="1241" y="9334"/>
                    <a:pt x="1351" y="9523"/>
                    <a:pt x="1460" y="9721"/>
                  </a:cubicBezTo>
                  <a:cubicBezTo>
                    <a:pt x="1589" y="9900"/>
                    <a:pt x="1718" y="10079"/>
                    <a:pt x="1837" y="10257"/>
                  </a:cubicBezTo>
                  <a:lnTo>
                    <a:pt x="2036" y="10109"/>
                  </a:lnTo>
                  <a:cubicBezTo>
                    <a:pt x="1480" y="9463"/>
                    <a:pt x="1053" y="8689"/>
                    <a:pt x="705" y="7874"/>
                  </a:cubicBezTo>
                  <a:lnTo>
                    <a:pt x="487" y="7249"/>
                  </a:lnTo>
                  <a:cubicBezTo>
                    <a:pt x="427" y="7040"/>
                    <a:pt x="378" y="6822"/>
                    <a:pt x="328" y="6603"/>
                  </a:cubicBezTo>
                  <a:cubicBezTo>
                    <a:pt x="308" y="6495"/>
                    <a:pt x="279" y="6385"/>
                    <a:pt x="259" y="6276"/>
                  </a:cubicBezTo>
                  <a:lnTo>
                    <a:pt x="219" y="5939"/>
                  </a:lnTo>
                  <a:cubicBezTo>
                    <a:pt x="189" y="5720"/>
                    <a:pt x="149" y="5502"/>
                    <a:pt x="140" y="5273"/>
                  </a:cubicBezTo>
                  <a:cubicBezTo>
                    <a:pt x="129" y="4826"/>
                    <a:pt x="109" y="4370"/>
                    <a:pt x="169" y="3923"/>
                  </a:cubicBezTo>
                  <a:lnTo>
                    <a:pt x="209" y="3585"/>
                  </a:lnTo>
                  <a:lnTo>
                    <a:pt x="229" y="3417"/>
                  </a:lnTo>
                  <a:lnTo>
                    <a:pt x="268" y="3258"/>
                  </a:lnTo>
                  <a:lnTo>
                    <a:pt x="407" y="2592"/>
                  </a:lnTo>
                  <a:cubicBezTo>
                    <a:pt x="457" y="2374"/>
                    <a:pt x="537" y="2165"/>
                    <a:pt x="606" y="1947"/>
                  </a:cubicBezTo>
                  <a:lnTo>
                    <a:pt x="716" y="1629"/>
                  </a:lnTo>
                  <a:lnTo>
                    <a:pt x="844" y="1321"/>
                  </a:lnTo>
                  <a:cubicBezTo>
                    <a:pt x="944" y="1123"/>
                    <a:pt x="1023" y="904"/>
                    <a:pt x="1133" y="716"/>
                  </a:cubicBezTo>
                  <a:cubicBezTo>
                    <a:pt x="1241" y="517"/>
                    <a:pt x="1351" y="328"/>
                    <a:pt x="1460" y="130"/>
                  </a:cubicBezTo>
                  <a:lnTo>
                    <a:pt x="125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5689100" y="4769250"/>
              <a:ext cx="44200" cy="197625"/>
            </a:xfrm>
            <a:custGeom>
              <a:avLst/>
              <a:gdLst/>
              <a:ahLst/>
              <a:cxnLst/>
              <a:rect l="l" t="t" r="r" b="b"/>
              <a:pathLst>
                <a:path w="1768" h="7905" extrusionOk="0">
                  <a:moveTo>
                    <a:pt x="428" y="1"/>
                  </a:moveTo>
                  <a:cubicBezTo>
                    <a:pt x="338" y="338"/>
                    <a:pt x="229" y="666"/>
                    <a:pt x="179" y="1013"/>
                  </a:cubicBezTo>
                  <a:lnTo>
                    <a:pt x="90" y="1530"/>
                  </a:lnTo>
                  <a:cubicBezTo>
                    <a:pt x="70" y="1699"/>
                    <a:pt x="60" y="1878"/>
                    <a:pt x="40" y="2046"/>
                  </a:cubicBezTo>
                  <a:cubicBezTo>
                    <a:pt x="30" y="2225"/>
                    <a:pt x="0" y="2394"/>
                    <a:pt x="11" y="2573"/>
                  </a:cubicBezTo>
                  <a:lnTo>
                    <a:pt x="11" y="3089"/>
                  </a:lnTo>
                  <a:lnTo>
                    <a:pt x="20" y="3347"/>
                  </a:lnTo>
                  <a:cubicBezTo>
                    <a:pt x="20" y="3436"/>
                    <a:pt x="30" y="3526"/>
                    <a:pt x="40" y="3605"/>
                  </a:cubicBezTo>
                  <a:lnTo>
                    <a:pt x="110" y="4122"/>
                  </a:lnTo>
                  <a:cubicBezTo>
                    <a:pt x="119" y="4300"/>
                    <a:pt x="169" y="4469"/>
                    <a:pt x="209" y="4638"/>
                  </a:cubicBezTo>
                  <a:lnTo>
                    <a:pt x="328" y="5134"/>
                  </a:lnTo>
                  <a:cubicBezTo>
                    <a:pt x="378" y="5303"/>
                    <a:pt x="437" y="5462"/>
                    <a:pt x="487" y="5621"/>
                  </a:cubicBezTo>
                  <a:cubicBezTo>
                    <a:pt x="547" y="5790"/>
                    <a:pt x="586" y="5949"/>
                    <a:pt x="666" y="6108"/>
                  </a:cubicBezTo>
                  <a:lnTo>
                    <a:pt x="864" y="6574"/>
                  </a:lnTo>
                  <a:cubicBezTo>
                    <a:pt x="894" y="6653"/>
                    <a:pt x="934" y="6733"/>
                    <a:pt x="964" y="6812"/>
                  </a:cubicBezTo>
                  <a:lnTo>
                    <a:pt x="1092" y="7031"/>
                  </a:lnTo>
                  <a:cubicBezTo>
                    <a:pt x="1162" y="7180"/>
                    <a:pt x="1242" y="7328"/>
                    <a:pt x="1311" y="7478"/>
                  </a:cubicBezTo>
                  <a:cubicBezTo>
                    <a:pt x="1390" y="7626"/>
                    <a:pt x="1490" y="7765"/>
                    <a:pt x="1579" y="7904"/>
                  </a:cubicBezTo>
                  <a:lnTo>
                    <a:pt x="1768" y="7785"/>
                  </a:lnTo>
                  <a:cubicBezTo>
                    <a:pt x="1688" y="7646"/>
                    <a:pt x="1579" y="7517"/>
                    <a:pt x="1500" y="7378"/>
                  </a:cubicBezTo>
                  <a:lnTo>
                    <a:pt x="1251" y="6942"/>
                  </a:lnTo>
                  <a:lnTo>
                    <a:pt x="1123" y="6733"/>
                  </a:lnTo>
                  <a:lnTo>
                    <a:pt x="1013" y="6505"/>
                  </a:lnTo>
                  <a:lnTo>
                    <a:pt x="795" y="6057"/>
                  </a:lnTo>
                  <a:cubicBezTo>
                    <a:pt x="715" y="5899"/>
                    <a:pt x="666" y="5740"/>
                    <a:pt x="606" y="5581"/>
                  </a:cubicBezTo>
                  <a:cubicBezTo>
                    <a:pt x="547" y="5422"/>
                    <a:pt x="487" y="5263"/>
                    <a:pt x="437" y="5104"/>
                  </a:cubicBezTo>
                  <a:lnTo>
                    <a:pt x="308" y="4608"/>
                  </a:lnTo>
                  <a:cubicBezTo>
                    <a:pt x="269" y="4449"/>
                    <a:pt x="219" y="4281"/>
                    <a:pt x="209" y="4111"/>
                  </a:cubicBezTo>
                  <a:cubicBezTo>
                    <a:pt x="179" y="3943"/>
                    <a:pt x="159" y="3774"/>
                    <a:pt x="150" y="3605"/>
                  </a:cubicBezTo>
                  <a:cubicBezTo>
                    <a:pt x="139" y="3516"/>
                    <a:pt x="119" y="3427"/>
                    <a:pt x="119" y="3347"/>
                  </a:cubicBezTo>
                  <a:lnTo>
                    <a:pt x="130" y="3089"/>
                  </a:lnTo>
                  <a:lnTo>
                    <a:pt x="130" y="2573"/>
                  </a:lnTo>
                  <a:cubicBezTo>
                    <a:pt x="130" y="2404"/>
                    <a:pt x="169" y="2235"/>
                    <a:pt x="179" y="2066"/>
                  </a:cubicBezTo>
                  <a:cubicBezTo>
                    <a:pt x="209" y="1898"/>
                    <a:pt x="219" y="1728"/>
                    <a:pt x="249" y="1560"/>
                  </a:cubicBezTo>
                  <a:lnTo>
                    <a:pt x="358" y="1053"/>
                  </a:lnTo>
                  <a:cubicBezTo>
                    <a:pt x="428" y="726"/>
                    <a:pt x="547" y="408"/>
                    <a:pt x="656" y="90"/>
                  </a:cubicBezTo>
                  <a:lnTo>
                    <a:pt x="42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5700500" y="4828325"/>
              <a:ext cx="42725" cy="129600"/>
            </a:xfrm>
            <a:custGeom>
              <a:avLst/>
              <a:gdLst/>
              <a:ahLst/>
              <a:cxnLst/>
              <a:rect l="l" t="t" r="r" b="b"/>
              <a:pathLst>
                <a:path w="1709" h="5184" extrusionOk="0">
                  <a:moveTo>
                    <a:pt x="11" y="1"/>
                  </a:moveTo>
                  <a:cubicBezTo>
                    <a:pt x="1" y="110"/>
                    <a:pt x="1" y="230"/>
                    <a:pt x="11" y="349"/>
                  </a:cubicBezTo>
                  <a:lnTo>
                    <a:pt x="31" y="696"/>
                  </a:lnTo>
                  <a:cubicBezTo>
                    <a:pt x="31" y="806"/>
                    <a:pt x="31" y="925"/>
                    <a:pt x="41" y="1033"/>
                  </a:cubicBezTo>
                  <a:lnTo>
                    <a:pt x="91" y="1381"/>
                  </a:lnTo>
                  <a:cubicBezTo>
                    <a:pt x="140" y="1838"/>
                    <a:pt x="250" y="2285"/>
                    <a:pt x="349" y="2741"/>
                  </a:cubicBezTo>
                  <a:lnTo>
                    <a:pt x="577" y="3387"/>
                  </a:lnTo>
                  <a:cubicBezTo>
                    <a:pt x="656" y="3606"/>
                    <a:pt x="766" y="3804"/>
                    <a:pt x="855" y="4012"/>
                  </a:cubicBezTo>
                  <a:cubicBezTo>
                    <a:pt x="934" y="4221"/>
                    <a:pt x="1053" y="4420"/>
                    <a:pt x="1163" y="4618"/>
                  </a:cubicBezTo>
                  <a:lnTo>
                    <a:pt x="1331" y="4906"/>
                  </a:lnTo>
                  <a:cubicBezTo>
                    <a:pt x="1391" y="5005"/>
                    <a:pt x="1461" y="5095"/>
                    <a:pt x="1521" y="5184"/>
                  </a:cubicBezTo>
                  <a:lnTo>
                    <a:pt x="1709" y="5055"/>
                  </a:lnTo>
                  <a:cubicBezTo>
                    <a:pt x="1640" y="4965"/>
                    <a:pt x="1570" y="4886"/>
                    <a:pt x="1501" y="4797"/>
                  </a:cubicBezTo>
                  <a:lnTo>
                    <a:pt x="1322" y="4519"/>
                  </a:lnTo>
                  <a:cubicBezTo>
                    <a:pt x="1203" y="4340"/>
                    <a:pt x="1073" y="4151"/>
                    <a:pt x="974" y="3953"/>
                  </a:cubicBezTo>
                  <a:cubicBezTo>
                    <a:pt x="885" y="3754"/>
                    <a:pt x="766" y="3555"/>
                    <a:pt x="686" y="3347"/>
                  </a:cubicBezTo>
                  <a:cubicBezTo>
                    <a:pt x="607" y="3138"/>
                    <a:pt x="528" y="2920"/>
                    <a:pt x="448" y="2712"/>
                  </a:cubicBezTo>
                  <a:cubicBezTo>
                    <a:pt x="349" y="2265"/>
                    <a:pt x="250" y="1818"/>
                    <a:pt x="230" y="1371"/>
                  </a:cubicBezTo>
                  <a:lnTo>
                    <a:pt x="210" y="1033"/>
                  </a:lnTo>
                  <a:cubicBezTo>
                    <a:pt x="200" y="914"/>
                    <a:pt x="210" y="806"/>
                    <a:pt x="210" y="696"/>
                  </a:cubicBezTo>
                  <a:lnTo>
                    <a:pt x="230" y="358"/>
                  </a:lnTo>
                  <a:cubicBezTo>
                    <a:pt x="230" y="239"/>
                    <a:pt x="230" y="130"/>
                    <a:pt x="250" y="21"/>
                  </a:cubicBezTo>
                  <a:lnTo>
                    <a:pt x="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5717400" y="4858875"/>
              <a:ext cx="39000" cy="91600"/>
            </a:xfrm>
            <a:custGeom>
              <a:avLst/>
              <a:gdLst/>
              <a:ahLst/>
              <a:cxnLst/>
              <a:rect l="l" t="t" r="r" b="b"/>
              <a:pathLst>
                <a:path w="1560" h="3664" extrusionOk="0">
                  <a:moveTo>
                    <a:pt x="238" y="1"/>
                  </a:moveTo>
                  <a:lnTo>
                    <a:pt x="0" y="10"/>
                  </a:lnTo>
                  <a:cubicBezTo>
                    <a:pt x="30" y="169"/>
                    <a:pt x="50" y="338"/>
                    <a:pt x="80" y="497"/>
                  </a:cubicBezTo>
                  <a:cubicBezTo>
                    <a:pt x="110" y="665"/>
                    <a:pt x="159" y="824"/>
                    <a:pt x="199" y="983"/>
                  </a:cubicBezTo>
                  <a:cubicBezTo>
                    <a:pt x="278" y="1301"/>
                    <a:pt x="408" y="1609"/>
                    <a:pt x="507" y="1916"/>
                  </a:cubicBezTo>
                  <a:cubicBezTo>
                    <a:pt x="547" y="2075"/>
                    <a:pt x="626" y="2225"/>
                    <a:pt x="686" y="2373"/>
                  </a:cubicBezTo>
                  <a:cubicBezTo>
                    <a:pt x="755" y="2523"/>
                    <a:pt x="794" y="2681"/>
                    <a:pt x="874" y="2830"/>
                  </a:cubicBezTo>
                  <a:cubicBezTo>
                    <a:pt x="944" y="2969"/>
                    <a:pt x="1023" y="3118"/>
                    <a:pt x="1103" y="3267"/>
                  </a:cubicBezTo>
                  <a:cubicBezTo>
                    <a:pt x="1172" y="3406"/>
                    <a:pt x="1281" y="3535"/>
                    <a:pt x="1381" y="3664"/>
                  </a:cubicBezTo>
                  <a:lnTo>
                    <a:pt x="1559" y="3515"/>
                  </a:lnTo>
                  <a:cubicBezTo>
                    <a:pt x="1460" y="3406"/>
                    <a:pt x="1341" y="3297"/>
                    <a:pt x="1251" y="3168"/>
                  </a:cubicBezTo>
                  <a:cubicBezTo>
                    <a:pt x="1172" y="3039"/>
                    <a:pt x="1083" y="2900"/>
                    <a:pt x="993" y="2770"/>
                  </a:cubicBezTo>
                  <a:cubicBezTo>
                    <a:pt x="914" y="2631"/>
                    <a:pt x="854" y="2483"/>
                    <a:pt x="785" y="2333"/>
                  </a:cubicBezTo>
                  <a:cubicBezTo>
                    <a:pt x="725" y="2185"/>
                    <a:pt x="646" y="2036"/>
                    <a:pt x="606" y="1887"/>
                  </a:cubicBezTo>
                  <a:cubicBezTo>
                    <a:pt x="507" y="1579"/>
                    <a:pt x="388" y="1271"/>
                    <a:pt x="338" y="954"/>
                  </a:cubicBezTo>
                  <a:cubicBezTo>
                    <a:pt x="308" y="795"/>
                    <a:pt x="269" y="636"/>
                    <a:pt x="258" y="477"/>
                  </a:cubicBezTo>
                  <a:cubicBezTo>
                    <a:pt x="258" y="318"/>
                    <a:pt x="249" y="159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5734525" y="4882700"/>
              <a:ext cx="31550" cy="60100"/>
            </a:xfrm>
            <a:custGeom>
              <a:avLst/>
              <a:gdLst/>
              <a:ahLst/>
              <a:cxnLst/>
              <a:rect l="l" t="t" r="r" b="b"/>
              <a:pathLst>
                <a:path w="1262" h="2404" extrusionOk="0">
                  <a:moveTo>
                    <a:pt x="239" y="1"/>
                  </a:moveTo>
                  <a:lnTo>
                    <a:pt x="1" y="50"/>
                  </a:lnTo>
                  <a:cubicBezTo>
                    <a:pt x="60" y="259"/>
                    <a:pt x="160" y="457"/>
                    <a:pt x="239" y="656"/>
                  </a:cubicBezTo>
                  <a:cubicBezTo>
                    <a:pt x="279" y="755"/>
                    <a:pt x="308" y="855"/>
                    <a:pt x="358" y="954"/>
                  </a:cubicBezTo>
                  <a:cubicBezTo>
                    <a:pt x="407" y="1053"/>
                    <a:pt x="447" y="1152"/>
                    <a:pt x="497" y="1252"/>
                  </a:cubicBezTo>
                  <a:cubicBezTo>
                    <a:pt x="537" y="1351"/>
                    <a:pt x="586" y="1450"/>
                    <a:pt x="626" y="1550"/>
                  </a:cubicBezTo>
                  <a:cubicBezTo>
                    <a:pt x="665" y="1639"/>
                    <a:pt x="725" y="1738"/>
                    <a:pt x="775" y="1837"/>
                  </a:cubicBezTo>
                  <a:cubicBezTo>
                    <a:pt x="864" y="2026"/>
                    <a:pt x="954" y="2225"/>
                    <a:pt x="1073" y="2404"/>
                  </a:cubicBezTo>
                  <a:lnTo>
                    <a:pt x="1261" y="2274"/>
                  </a:lnTo>
                  <a:cubicBezTo>
                    <a:pt x="1122" y="2115"/>
                    <a:pt x="1003" y="1947"/>
                    <a:pt x="894" y="1768"/>
                  </a:cubicBezTo>
                  <a:cubicBezTo>
                    <a:pt x="835" y="1678"/>
                    <a:pt x="775" y="1589"/>
                    <a:pt x="725" y="1500"/>
                  </a:cubicBezTo>
                  <a:lnTo>
                    <a:pt x="586" y="1212"/>
                  </a:lnTo>
                  <a:lnTo>
                    <a:pt x="457" y="924"/>
                  </a:lnTo>
                  <a:cubicBezTo>
                    <a:pt x="427" y="824"/>
                    <a:pt x="398" y="716"/>
                    <a:pt x="368" y="616"/>
                  </a:cubicBezTo>
                  <a:cubicBezTo>
                    <a:pt x="318" y="407"/>
                    <a:pt x="248" y="209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5759600" y="4900825"/>
              <a:ext cx="19375" cy="32275"/>
            </a:xfrm>
            <a:custGeom>
              <a:avLst/>
              <a:gdLst/>
              <a:ahLst/>
              <a:cxnLst/>
              <a:rect l="l" t="t" r="r" b="b"/>
              <a:pathLst>
                <a:path w="775" h="1291" extrusionOk="0">
                  <a:moveTo>
                    <a:pt x="229" y="0"/>
                  </a:moveTo>
                  <a:lnTo>
                    <a:pt x="0" y="90"/>
                  </a:lnTo>
                  <a:cubicBezTo>
                    <a:pt x="50" y="189"/>
                    <a:pt x="119" y="278"/>
                    <a:pt x="169" y="377"/>
                  </a:cubicBezTo>
                  <a:cubicBezTo>
                    <a:pt x="219" y="477"/>
                    <a:pt x="258" y="576"/>
                    <a:pt x="318" y="675"/>
                  </a:cubicBezTo>
                  <a:cubicBezTo>
                    <a:pt x="368" y="775"/>
                    <a:pt x="408" y="874"/>
                    <a:pt x="447" y="984"/>
                  </a:cubicBezTo>
                  <a:cubicBezTo>
                    <a:pt x="477" y="1033"/>
                    <a:pt x="487" y="1083"/>
                    <a:pt x="507" y="1142"/>
                  </a:cubicBezTo>
                  <a:cubicBezTo>
                    <a:pt x="527" y="1192"/>
                    <a:pt x="556" y="1242"/>
                    <a:pt x="576" y="1291"/>
                  </a:cubicBezTo>
                  <a:lnTo>
                    <a:pt x="775" y="1172"/>
                  </a:lnTo>
                  <a:cubicBezTo>
                    <a:pt x="735" y="1132"/>
                    <a:pt x="705" y="1092"/>
                    <a:pt x="666" y="1053"/>
                  </a:cubicBezTo>
                  <a:cubicBezTo>
                    <a:pt x="636" y="1003"/>
                    <a:pt x="596" y="964"/>
                    <a:pt x="576" y="914"/>
                  </a:cubicBezTo>
                  <a:cubicBezTo>
                    <a:pt x="516" y="825"/>
                    <a:pt x="457" y="725"/>
                    <a:pt x="408" y="626"/>
                  </a:cubicBezTo>
                  <a:cubicBezTo>
                    <a:pt x="348" y="536"/>
                    <a:pt x="318" y="427"/>
                    <a:pt x="298" y="318"/>
                  </a:cubicBezTo>
                  <a:cubicBezTo>
                    <a:pt x="269" y="219"/>
                    <a:pt x="249" y="110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5774750" y="4905275"/>
              <a:ext cx="15900" cy="21375"/>
            </a:xfrm>
            <a:custGeom>
              <a:avLst/>
              <a:gdLst/>
              <a:ahLst/>
              <a:cxnLst/>
              <a:rect l="l" t="t" r="r" b="b"/>
              <a:pathLst>
                <a:path w="636" h="855" extrusionOk="0">
                  <a:moveTo>
                    <a:pt x="219" y="1"/>
                  </a:moveTo>
                  <a:lnTo>
                    <a:pt x="0" y="91"/>
                  </a:lnTo>
                  <a:lnTo>
                    <a:pt x="69" y="180"/>
                  </a:lnTo>
                  <a:cubicBezTo>
                    <a:pt x="89" y="210"/>
                    <a:pt x="119" y="239"/>
                    <a:pt x="139" y="269"/>
                  </a:cubicBezTo>
                  <a:cubicBezTo>
                    <a:pt x="188" y="329"/>
                    <a:pt x="228" y="389"/>
                    <a:pt x="258" y="458"/>
                  </a:cubicBezTo>
                  <a:cubicBezTo>
                    <a:pt x="298" y="517"/>
                    <a:pt x="327" y="587"/>
                    <a:pt x="347" y="656"/>
                  </a:cubicBezTo>
                  <a:cubicBezTo>
                    <a:pt x="377" y="726"/>
                    <a:pt x="407" y="786"/>
                    <a:pt x="427" y="855"/>
                  </a:cubicBezTo>
                  <a:lnTo>
                    <a:pt x="636" y="726"/>
                  </a:lnTo>
                  <a:cubicBezTo>
                    <a:pt x="576" y="686"/>
                    <a:pt x="516" y="636"/>
                    <a:pt x="466" y="587"/>
                  </a:cubicBezTo>
                  <a:lnTo>
                    <a:pt x="347" y="408"/>
                  </a:lnTo>
                  <a:cubicBezTo>
                    <a:pt x="318" y="338"/>
                    <a:pt x="288" y="279"/>
                    <a:pt x="268" y="210"/>
                  </a:cubicBezTo>
                  <a:cubicBezTo>
                    <a:pt x="248" y="180"/>
                    <a:pt x="238" y="140"/>
                    <a:pt x="238" y="110"/>
                  </a:cubicBezTo>
                  <a:cubicBezTo>
                    <a:pt x="228" y="71"/>
                    <a:pt x="228" y="31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5898850" y="4587450"/>
              <a:ext cx="283250" cy="251825"/>
            </a:xfrm>
            <a:custGeom>
              <a:avLst/>
              <a:gdLst/>
              <a:ahLst/>
              <a:cxnLst/>
              <a:rect l="l" t="t" r="r" b="b"/>
              <a:pathLst>
                <a:path w="11330" h="10073" extrusionOk="0">
                  <a:moveTo>
                    <a:pt x="1177" y="1"/>
                  </a:moveTo>
                  <a:cubicBezTo>
                    <a:pt x="1129" y="1"/>
                    <a:pt x="1081" y="2"/>
                    <a:pt x="1033" y="5"/>
                  </a:cubicBezTo>
                  <a:lnTo>
                    <a:pt x="517" y="15"/>
                  </a:lnTo>
                  <a:cubicBezTo>
                    <a:pt x="517" y="15"/>
                    <a:pt x="388" y="24"/>
                    <a:pt x="259" y="44"/>
                  </a:cubicBezTo>
                  <a:lnTo>
                    <a:pt x="1" y="84"/>
                  </a:lnTo>
                  <a:lnTo>
                    <a:pt x="60" y="322"/>
                  </a:lnTo>
                  <a:cubicBezTo>
                    <a:pt x="60" y="322"/>
                    <a:pt x="179" y="293"/>
                    <a:pt x="299" y="273"/>
                  </a:cubicBezTo>
                  <a:cubicBezTo>
                    <a:pt x="418" y="263"/>
                    <a:pt x="537" y="243"/>
                    <a:pt x="537" y="243"/>
                  </a:cubicBezTo>
                  <a:lnTo>
                    <a:pt x="1033" y="223"/>
                  </a:lnTo>
                  <a:cubicBezTo>
                    <a:pt x="1108" y="217"/>
                    <a:pt x="1182" y="214"/>
                    <a:pt x="1256" y="214"/>
                  </a:cubicBezTo>
                  <a:cubicBezTo>
                    <a:pt x="1520" y="214"/>
                    <a:pt x="1783" y="247"/>
                    <a:pt x="2046" y="263"/>
                  </a:cubicBezTo>
                  <a:cubicBezTo>
                    <a:pt x="2384" y="283"/>
                    <a:pt x="2711" y="353"/>
                    <a:pt x="3059" y="412"/>
                  </a:cubicBezTo>
                  <a:cubicBezTo>
                    <a:pt x="3396" y="452"/>
                    <a:pt x="3724" y="561"/>
                    <a:pt x="4052" y="650"/>
                  </a:cubicBezTo>
                  <a:cubicBezTo>
                    <a:pt x="4717" y="849"/>
                    <a:pt x="5362" y="1117"/>
                    <a:pt x="5978" y="1445"/>
                  </a:cubicBezTo>
                  <a:cubicBezTo>
                    <a:pt x="6137" y="1524"/>
                    <a:pt x="6276" y="1623"/>
                    <a:pt x="6424" y="1723"/>
                  </a:cubicBezTo>
                  <a:lnTo>
                    <a:pt x="6861" y="2010"/>
                  </a:lnTo>
                  <a:cubicBezTo>
                    <a:pt x="7011" y="2110"/>
                    <a:pt x="7139" y="2219"/>
                    <a:pt x="7278" y="2328"/>
                  </a:cubicBezTo>
                  <a:lnTo>
                    <a:pt x="7686" y="2666"/>
                  </a:lnTo>
                  <a:cubicBezTo>
                    <a:pt x="8738" y="3589"/>
                    <a:pt x="9602" y="4731"/>
                    <a:pt x="10208" y="6012"/>
                  </a:cubicBezTo>
                  <a:cubicBezTo>
                    <a:pt x="10336" y="6339"/>
                    <a:pt x="10475" y="6667"/>
                    <a:pt x="10595" y="6995"/>
                  </a:cubicBezTo>
                  <a:cubicBezTo>
                    <a:pt x="10694" y="7332"/>
                    <a:pt x="10793" y="7670"/>
                    <a:pt x="10883" y="8007"/>
                  </a:cubicBezTo>
                  <a:cubicBezTo>
                    <a:pt x="10943" y="8355"/>
                    <a:pt x="10992" y="8693"/>
                    <a:pt x="11031" y="9040"/>
                  </a:cubicBezTo>
                  <a:cubicBezTo>
                    <a:pt x="11051" y="9378"/>
                    <a:pt x="11071" y="9726"/>
                    <a:pt x="11091" y="10073"/>
                  </a:cubicBezTo>
                  <a:lnTo>
                    <a:pt x="11329" y="10073"/>
                  </a:lnTo>
                  <a:cubicBezTo>
                    <a:pt x="11310" y="9726"/>
                    <a:pt x="11280" y="9368"/>
                    <a:pt x="11250" y="9020"/>
                  </a:cubicBezTo>
                  <a:cubicBezTo>
                    <a:pt x="11190" y="8663"/>
                    <a:pt x="11121" y="8316"/>
                    <a:pt x="11062" y="7968"/>
                  </a:cubicBezTo>
                  <a:cubicBezTo>
                    <a:pt x="10962" y="7621"/>
                    <a:pt x="10853" y="7283"/>
                    <a:pt x="10744" y="6945"/>
                  </a:cubicBezTo>
                  <a:cubicBezTo>
                    <a:pt x="10614" y="6608"/>
                    <a:pt x="10475" y="6280"/>
                    <a:pt x="10327" y="5953"/>
                  </a:cubicBezTo>
                  <a:cubicBezTo>
                    <a:pt x="9701" y="4671"/>
                    <a:pt x="8818" y="3520"/>
                    <a:pt x="7745" y="2586"/>
                  </a:cubicBezTo>
                  <a:lnTo>
                    <a:pt x="7338" y="2249"/>
                  </a:lnTo>
                  <a:cubicBezTo>
                    <a:pt x="7199" y="2140"/>
                    <a:pt x="7070" y="2021"/>
                    <a:pt x="6921" y="1921"/>
                  </a:cubicBezTo>
                  <a:lnTo>
                    <a:pt x="6484" y="1623"/>
                  </a:lnTo>
                  <a:lnTo>
                    <a:pt x="6256" y="1484"/>
                  </a:lnTo>
                  <a:cubicBezTo>
                    <a:pt x="6186" y="1434"/>
                    <a:pt x="6107" y="1395"/>
                    <a:pt x="6027" y="1355"/>
                  </a:cubicBezTo>
                  <a:cubicBezTo>
                    <a:pt x="5412" y="1008"/>
                    <a:pt x="4767" y="730"/>
                    <a:pt x="4101" y="521"/>
                  </a:cubicBezTo>
                  <a:cubicBezTo>
                    <a:pt x="3763" y="422"/>
                    <a:pt x="3436" y="303"/>
                    <a:pt x="3088" y="253"/>
                  </a:cubicBezTo>
                  <a:cubicBezTo>
                    <a:pt x="2741" y="183"/>
                    <a:pt x="2413" y="104"/>
                    <a:pt x="2066" y="75"/>
                  </a:cubicBezTo>
                  <a:cubicBezTo>
                    <a:pt x="1766" y="49"/>
                    <a:pt x="1474" y="1"/>
                    <a:pt x="117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5899600" y="4600225"/>
              <a:ext cx="262900" cy="192650"/>
            </a:xfrm>
            <a:custGeom>
              <a:avLst/>
              <a:gdLst/>
              <a:ahLst/>
              <a:cxnLst/>
              <a:rect l="l" t="t" r="r" b="b"/>
              <a:pathLst>
                <a:path w="10516" h="7706" extrusionOk="0">
                  <a:moveTo>
                    <a:pt x="864" y="0"/>
                  </a:moveTo>
                  <a:cubicBezTo>
                    <a:pt x="576" y="10"/>
                    <a:pt x="288" y="20"/>
                    <a:pt x="0" y="70"/>
                  </a:cubicBezTo>
                  <a:lnTo>
                    <a:pt x="50" y="298"/>
                  </a:lnTo>
                  <a:cubicBezTo>
                    <a:pt x="417" y="237"/>
                    <a:pt x="796" y="208"/>
                    <a:pt x="1180" y="208"/>
                  </a:cubicBezTo>
                  <a:cubicBezTo>
                    <a:pt x="1918" y="208"/>
                    <a:pt x="2675" y="314"/>
                    <a:pt x="3406" y="497"/>
                  </a:cubicBezTo>
                  <a:cubicBezTo>
                    <a:pt x="4528" y="775"/>
                    <a:pt x="5600" y="1271"/>
                    <a:pt x="6553" y="1956"/>
                  </a:cubicBezTo>
                  <a:cubicBezTo>
                    <a:pt x="7506" y="2642"/>
                    <a:pt x="8311" y="3525"/>
                    <a:pt x="8947" y="4498"/>
                  </a:cubicBezTo>
                  <a:cubicBezTo>
                    <a:pt x="9582" y="5481"/>
                    <a:pt x="10039" y="6583"/>
                    <a:pt x="10277" y="7705"/>
                  </a:cubicBezTo>
                  <a:lnTo>
                    <a:pt x="10515" y="7655"/>
                  </a:lnTo>
                  <a:cubicBezTo>
                    <a:pt x="10227" y="6504"/>
                    <a:pt x="9731" y="5402"/>
                    <a:pt x="9066" y="4429"/>
                  </a:cubicBezTo>
                  <a:cubicBezTo>
                    <a:pt x="8400" y="3436"/>
                    <a:pt x="7566" y="2572"/>
                    <a:pt x="6613" y="1877"/>
                  </a:cubicBezTo>
                  <a:cubicBezTo>
                    <a:pt x="5650" y="1182"/>
                    <a:pt x="4567" y="676"/>
                    <a:pt x="3446" y="358"/>
                  </a:cubicBezTo>
                  <a:lnTo>
                    <a:pt x="3237" y="298"/>
                  </a:lnTo>
                  <a:lnTo>
                    <a:pt x="3019" y="248"/>
                  </a:lnTo>
                  <a:lnTo>
                    <a:pt x="2592" y="159"/>
                  </a:lnTo>
                  <a:cubicBezTo>
                    <a:pt x="2304" y="100"/>
                    <a:pt x="2016" y="70"/>
                    <a:pt x="1728" y="40"/>
                  </a:cubicBezTo>
                  <a:lnTo>
                    <a:pt x="130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5897375" y="4614125"/>
              <a:ext cx="229125" cy="119900"/>
            </a:xfrm>
            <a:custGeom>
              <a:avLst/>
              <a:gdLst/>
              <a:ahLst/>
              <a:cxnLst/>
              <a:rect l="l" t="t" r="r" b="b"/>
              <a:pathLst>
                <a:path w="9165" h="4796" extrusionOk="0">
                  <a:moveTo>
                    <a:pt x="1311" y="0"/>
                  </a:moveTo>
                  <a:cubicBezTo>
                    <a:pt x="1082" y="0"/>
                    <a:pt x="864" y="10"/>
                    <a:pt x="645" y="10"/>
                  </a:cubicBezTo>
                  <a:cubicBezTo>
                    <a:pt x="536" y="20"/>
                    <a:pt x="427" y="10"/>
                    <a:pt x="318" y="30"/>
                  </a:cubicBezTo>
                  <a:lnTo>
                    <a:pt x="0" y="60"/>
                  </a:lnTo>
                  <a:lnTo>
                    <a:pt x="20" y="298"/>
                  </a:lnTo>
                  <a:lnTo>
                    <a:pt x="338" y="248"/>
                  </a:lnTo>
                  <a:cubicBezTo>
                    <a:pt x="447" y="239"/>
                    <a:pt x="546" y="228"/>
                    <a:pt x="655" y="228"/>
                  </a:cubicBezTo>
                  <a:cubicBezTo>
                    <a:pt x="874" y="209"/>
                    <a:pt x="1092" y="199"/>
                    <a:pt x="1300" y="179"/>
                  </a:cubicBezTo>
                  <a:lnTo>
                    <a:pt x="1956" y="209"/>
                  </a:lnTo>
                  <a:cubicBezTo>
                    <a:pt x="2065" y="209"/>
                    <a:pt x="2174" y="209"/>
                    <a:pt x="2284" y="228"/>
                  </a:cubicBezTo>
                  <a:lnTo>
                    <a:pt x="2611" y="268"/>
                  </a:lnTo>
                  <a:cubicBezTo>
                    <a:pt x="2830" y="308"/>
                    <a:pt x="3058" y="328"/>
                    <a:pt x="3266" y="398"/>
                  </a:cubicBezTo>
                  <a:lnTo>
                    <a:pt x="3912" y="576"/>
                  </a:lnTo>
                  <a:cubicBezTo>
                    <a:pt x="4131" y="636"/>
                    <a:pt x="4329" y="725"/>
                    <a:pt x="4537" y="804"/>
                  </a:cubicBezTo>
                  <a:lnTo>
                    <a:pt x="4855" y="934"/>
                  </a:lnTo>
                  <a:lnTo>
                    <a:pt x="5153" y="1082"/>
                  </a:lnTo>
                  <a:cubicBezTo>
                    <a:pt x="5977" y="1460"/>
                    <a:pt x="6692" y="2036"/>
                    <a:pt x="7337" y="2651"/>
                  </a:cubicBezTo>
                  <a:cubicBezTo>
                    <a:pt x="7993" y="3277"/>
                    <a:pt x="8519" y="4021"/>
                    <a:pt x="8946" y="4796"/>
                  </a:cubicBezTo>
                  <a:lnTo>
                    <a:pt x="9164" y="4667"/>
                  </a:lnTo>
                  <a:cubicBezTo>
                    <a:pt x="8678" y="3902"/>
                    <a:pt x="8112" y="3167"/>
                    <a:pt x="7437" y="2552"/>
                  </a:cubicBezTo>
                  <a:cubicBezTo>
                    <a:pt x="6761" y="1936"/>
                    <a:pt x="6027" y="1380"/>
                    <a:pt x="5203" y="993"/>
                  </a:cubicBezTo>
                  <a:cubicBezTo>
                    <a:pt x="4389" y="596"/>
                    <a:pt x="3525" y="278"/>
                    <a:pt x="2641" y="129"/>
                  </a:cubicBezTo>
                  <a:lnTo>
                    <a:pt x="2304" y="80"/>
                  </a:lnTo>
                  <a:cubicBezTo>
                    <a:pt x="2194" y="60"/>
                    <a:pt x="2085" y="60"/>
                    <a:pt x="1976" y="50"/>
                  </a:cubicBezTo>
                  <a:cubicBezTo>
                    <a:pt x="1748" y="30"/>
                    <a:pt x="1529" y="20"/>
                    <a:pt x="131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5902325" y="4626975"/>
              <a:ext cx="185450" cy="78275"/>
            </a:xfrm>
            <a:custGeom>
              <a:avLst/>
              <a:gdLst/>
              <a:ahLst/>
              <a:cxnLst/>
              <a:rect l="l" t="t" r="r" b="b"/>
              <a:pathLst>
                <a:path w="7418" h="3131" extrusionOk="0">
                  <a:moveTo>
                    <a:pt x="209" y="1"/>
                  </a:moveTo>
                  <a:cubicBezTo>
                    <a:pt x="140" y="1"/>
                    <a:pt x="71" y="4"/>
                    <a:pt x="1" y="12"/>
                  </a:cubicBezTo>
                  <a:lnTo>
                    <a:pt x="10" y="241"/>
                  </a:lnTo>
                  <a:cubicBezTo>
                    <a:pt x="169" y="221"/>
                    <a:pt x="338" y="221"/>
                    <a:pt x="497" y="221"/>
                  </a:cubicBezTo>
                  <a:lnTo>
                    <a:pt x="994" y="211"/>
                  </a:lnTo>
                  <a:cubicBezTo>
                    <a:pt x="1025" y="209"/>
                    <a:pt x="1056" y="208"/>
                    <a:pt x="1087" y="208"/>
                  </a:cubicBezTo>
                  <a:cubicBezTo>
                    <a:pt x="1225" y="208"/>
                    <a:pt x="1362" y="223"/>
                    <a:pt x="1500" y="231"/>
                  </a:cubicBezTo>
                  <a:cubicBezTo>
                    <a:pt x="1658" y="241"/>
                    <a:pt x="1828" y="241"/>
                    <a:pt x="1996" y="261"/>
                  </a:cubicBezTo>
                  <a:cubicBezTo>
                    <a:pt x="2662" y="350"/>
                    <a:pt x="3337" y="469"/>
                    <a:pt x="3972" y="727"/>
                  </a:cubicBezTo>
                  <a:cubicBezTo>
                    <a:pt x="4131" y="787"/>
                    <a:pt x="4290" y="846"/>
                    <a:pt x="4449" y="916"/>
                  </a:cubicBezTo>
                  <a:lnTo>
                    <a:pt x="4906" y="1164"/>
                  </a:lnTo>
                  <a:cubicBezTo>
                    <a:pt x="5213" y="1323"/>
                    <a:pt x="5482" y="1532"/>
                    <a:pt x="5760" y="1720"/>
                  </a:cubicBezTo>
                  <a:cubicBezTo>
                    <a:pt x="5908" y="1819"/>
                    <a:pt x="6027" y="1939"/>
                    <a:pt x="6157" y="2048"/>
                  </a:cubicBezTo>
                  <a:cubicBezTo>
                    <a:pt x="6285" y="2157"/>
                    <a:pt x="6415" y="2267"/>
                    <a:pt x="6544" y="2386"/>
                  </a:cubicBezTo>
                  <a:lnTo>
                    <a:pt x="6891" y="2753"/>
                  </a:lnTo>
                  <a:cubicBezTo>
                    <a:pt x="7011" y="2872"/>
                    <a:pt x="7130" y="2991"/>
                    <a:pt x="7229" y="3130"/>
                  </a:cubicBezTo>
                  <a:lnTo>
                    <a:pt x="7417" y="2971"/>
                  </a:lnTo>
                  <a:cubicBezTo>
                    <a:pt x="7308" y="2842"/>
                    <a:pt x="7179" y="2723"/>
                    <a:pt x="7050" y="2604"/>
                  </a:cubicBezTo>
                  <a:lnTo>
                    <a:pt x="6673" y="2247"/>
                  </a:lnTo>
                  <a:cubicBezTo>
                    <a:pt x="6544" y="2137"/>
                    <a:pt x="6405" y="2028"/>
                    <a:pt x="6266" y="1919"/>
                  </a:cubicBezTo>
                  <a:cubicBezTo>
                    <a:pt x="6127" y="1819"/>
                    <a:pt x="5998" y="1700"/>
                    <a:pt x="5849" y="1611"/>
                  </a:cubicBezTo>
                  <a:cubicBezTo>
                    <a:pt x="5551" y="1433"/>
                    <a:pt x="5273" y="1224"/>
                    <a:pt x="4955" y="1065"/>
                  </a:cubicBezTo>
                  <a:lnTo>
                    <a:pt x="4498" y="826"/>
                  </a:lnTo>
                  <a:cubicBezTo>
                    <a:pt x="4330" y="757"/>
                    <a:pt x="4171" y="698"/>
                    <a:pt x="4012" y="628"/>
                  </a:cubicBezTo>
                  <a:cubicBezTo>
                    <a:pt x="3366" y="370"/>
                    <a:pt x="2691" y="231"/>
                    <a:pt x="2016" y="122"/>
                  </a:cubicBezTo>
                  <a:cubicBezTo>
                    <a:pt x="1848" y="92"/>
                    <a:pt x="1678" y="82"/>
                    <a:pt x="1510" y="62"/>
                  </a:cubicBezTo>
                  <a:cubicBezTo>
                    <a:pt x="1341" y="52"/>
                    <a:pt x="1172" y="23"/>
                    <a:pt x="1003" y="23"/>
                  </a:cubicBezTo>
                  <a:cubicBezTo>
                    <a:pt x="835" y="23"/>
                    <a:pt x="666" y="12"/>
                    <a:pt x="497" y="12"/>
                  </a:cubicBezTo>
                  <a:cubicBezTo>
                    <a:pt x="399" y="7"/>
                    <a:pt x="304" y="1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5905050" y="4639825"/>
              <a:ext cx="131100" cy="37875"/>
            </a:xfrm>
            <a:custGeom>
              <a:avLst/>
              <a:gdLst/>
              <a:ahLst/>
              <a:cxnLst/>
              <a:rect l="l" t="t" r="r" b="b"/>
              <a:pathLst>
                <a:path w="5244" h="1515" extrusionOk="0">
                  <a:moveTo>
                    <a:pt x="897" y="0"/>
                  </a:moveTo>
                  <a:cubicBezTo>
                    <a:pt x="821" y="0"/>
                    <a:pt x="749" y="5"/>
                    <a:pt x="676" y="5"/>
                  </a:cubicBezTo>
                  <a:cubicBezTo>
                    <a:pt x="448" y="15"/>
                    <a:pt x="219" y="5"/>
                    <a:pt x="1" y="25"/>
                  </a:cubicBezTo>
                  <a:lnTo>
                    <a:pt x="20" y="253"/>
                  </a:lnTo>
                  <a:cubicBezTo>
                    <a:pt x="239" y="224"/>
                    <a:pt x="457" y="213"/>
                    <a:pt x="676" y="193"/>
                  </a:cubicBezTo>
                  <a:cubicBezTo>
                    <a:pt x="808" y="175"/>
                    <a:pt x="941" y="172"/>
                    <a:pt x="1075" y="172"/>
                  </a:cubicBezTo>
                  <a:cubicBezTo>
                    <a:pt x="1163" y="172"/>
                    <a:pt x="1251" y="173"/>
                    <a:pt x="1341" y="173"/>
                  </a:cubicBezTo>
                  <a:cubicBezTo>
                    <a:pt x="1560" y="184"/>
                    <a:pt x="1788" y="184"/>
                    <a:pt x="2017" y="224"/>
                  </a:cubicBezTo>
                  <a:lnTo>
                    <a:pt x="2344" y="273"/>
                  </a:lnTo>
                  <a:cubicBezTo>
                    <a:pt x="2463" y="293"/>
                    <a:pt x="2573" y="303"/>
                    <a:pt x="2681" y="343"/>
                  </a:cubicBezTo>
                  <a:lnTo>
                    <a:pt x="3327" y="541"/>
                  </a:lnTo>
                  <a:cubicBezTo>
                    <a:pt x="3546" y="630"/>
                    <a:pt x="3744" y="720"/>
                    <a:pt x="3952" y="809"/>
                  </a:cubicBezTo>
                  <a:cubicBezTo>
                    <a:pt x="4062" y="859"/>
                    <a:pt x="4161" y="908"/>
                    <a:pt x="4260" y="968"/>
                  </a:cubicBezTo>
                  <a:lnTo>
                    <a:pt x="4548" y="1137"/>
                  </a:lnTo>
                  <a:cubicBezTo>
                    <a:pt x="4647" y="1197"/>
                    <a:pt x="4747" y="1246"/>
                    <a:pt x="4836" y="1316"/>
                  </a:cubicBezTo>
                  <a:lnTo>
                    <a:pt x="5104" y="1514"/>
                  </a:lnTo>
                  <a:lnTo>
                    <a:pt x="5243" y="1316"/>
                  </a:lnTo>
                  <a:lnTo>
                    <a:pt x="4956" y="1137"/>
                  </a:lnTo>
                  <a:cubicBezTo>
                    <a:pt x="4856" y="1067"/>
                    <a:pt x="4747" y="1027"/>
                    <a:pt x="4638" y="978"/>
                  </a:cubicBezTo>
                  <a:lnTo>
                    <a:pt x="4330" y="829"/>
                  </a:lnTo>
                  <a:cubicBezTo>
                    <a:pt x="4230" y="769"/>
                    <a:pt x="4121" y="720"/>
                    <a:pt x="4012" y="690"/>
                  </a:cubicBezTo>
                  <a:cubicBezTo>
                    <a:pt x="3804" y="601"/>
                    <a:pt x="3585" y="521"/>
                    <a:pt x="3367" y="432"/>
                  </a:cubicBezTo>
                  <a:lnTo>
                    <a:pt x="2712" y="243"/>
                  </a:lnTo>
                  <a:cubicBezTo>
                    <a:pt x="2592" y="204"/>
                    <a:pt x="2483" y="193"/>
                    <a:pt x="2364" y="173"/>
                  </a:cubicBezTo>
                  <a:lnTo>
                    <a:pt x="2026" y="114"/>
                  </a:lnTo>
                  <a:cubicBezTo>
                    <a:pt x="1808" y="65"/>
                    <a:pt x="1580" y="54"/>
                    <a:pt x="1351" y="34"/>
                  </a:cubicBezTo>
                  <a:lnTo>
                    <a:pt x="1013" y="5"/>
                  </a:lnTo>
                  <a:cubicBezTo>
                    <a:pt x="974" y="2"/>
                    <a:pt x="935" y="0"/>
                    <a:pt x="89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5904800" y="4654825"/>
              <a:ext cx="96575" cy="21875"/>
            </a:xfrm>
            <a:custGeom>
              <a:avLst/>
              <a:gdLst/>
              <a:ahLst/>
              <a:cxnLst/>
              <a:rect l="l" t="t" r="r" b="b"/>
              <a:pathLst>
                <a:path w="3863" h="875" extrusionOk="0">
                  <a:moveTo>
                    <a:pt x="487" y="1"/>
                  </a:moveTo>
                  <a:cubicBezTo>
                    <a:pt x="408" y="1"/>
                    <a:pt x="328" y="10"/>
                    <a:pt x="249" y="10"/>
                  </a:cubicBezTo>
                  <a:lnTo>
                    <a:pt x="120" y="21"/>
                  </a:lnTo>
                  <a:lnTo>
                    <a:pt x="1" y="41"/>
                  </a:lnTo>
                  <a:lnTo>
                    <a:pt x="41" y="269"/>
                  </a:lnTo>
                  <a:cubicBezTo>
                    <a:pt x="189" y="219"/>
                    <a:pt x="339" y="209"/>
                    <a:pt x="497" y="180"/>
                  </a:cubicBezTo>
                  <a:cubicBezTo>
                    <a:pt x="633" y="180"/>
                    <a:pt x="769" y="158"/>
                    <a:pt x="904" y="158"/>
                  </a:cubicBezTo>
                  <a:cubicBezTo>
                    <a:pt x="928" y="158"/>
                    <a:pt x="951" y="158"/>
                    <a:pt x="974" y="160"/>
                  </a:cubicBezTo>
                  <a:lnTo>
                    <a:pt x="1451" y="189"/>
                  </a:lnTo>
                  <a:cubicBezTo>
                    <a:pt x="1530" y="199"/>
                    <a:pt x="1619" y="199"/>
                    <a:pt x="1698" y="219"/>
                  </a:cubicBezTo>
                  <a:lnTo>
                    <a:pt x="1937" y="259"/>
                  </a:lnTo>
                  <a:lnTo>
                    <a:pt x="2413" y="348"/>
                  </a:lnTo>
                  <a:lnTo>
                    <a:pt x="2880" y="487"/>
                  </a:lnTo>
                  <a:lnTo>
                    <a:pt x="3108" y="566"/>
                  </a:lnTo>
                  <a:lnTo>
                    <a:pt x="3327" y="666"/>
                  </a:lnTo>
                  <a:cubicBezTo>
                    <a:pt x="3466" y="736"/>
                    <a:pt x="3615" y="805"/>
                    <a:pt x="3754" y="875"/>
                  </a:cubicBezTo>
                  <a:lnTo>
                    <a:pt x="3863" y="666"/>
                  </a:lnTo>
                  <a:cubicBezTo>
                    <a:pt x="3704" y="606"/>
                    <a:pt x="3556" y="557"/>
                    <a:pt x="3397" y="497"/>
                  </a:cubicBezTo>
                  <a:lnTo>
                    <a:pt x="3158" y="418"/>
                  </a:lnTo>
                  <a:lnTo>
                    <a:pt x="2920" y="358"/>
                  </a:lnTo>
                  <a:cubicBezTo>
                    <a:pt x="2761" y="319"/>
                    <a:pt x="2602" y="279"/>
                    <a:pt x="2433" y="239"/>
                  </a:cubicBezTo>
                  <a:cubicBezTo>
                    <a:pt x="2274" y="219"/>
                    <a:pt x="2115" y="199"/>
                    <a:pt x="1947" y="160"/>
                  </a:cubicBezTo>
                  <a:lnTo>
                    <a:pt x="1709" y="110"/>
                  </a:lnTo>
                  <a:lnTo>
                    <a:pt x="1470" y="80"/>
                  </a:lnTo>
                  <a:lnTo>
                    <a:pt x="984" y="21"/>
                  </a:lnTo>
                  <a:cubicBezTo>
                    <a:pt x="815" y="1"/>
                    <a:pt x="656" y="10"/>
                    <a:pt x="48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5907025" y="4667750"/>
              <a:ext cx="64075" cy="12175"/>
            </a:xfrm>
            <a:custGeom>
              <a:avLst/>
              <a:gdLst/>
              <a:ahLst/>
              <a:cxnLst/>
              <a:rect l="l" t="t" r="r" b="b"/>
              <a:pathLst>
                <a:path w="2563" h="487" extrusionOk="0">
                  <a:moveTo>
                    <a:pt x="1" y="0"/>
                  </a:moveTo>
                  <a:lnTo>
                    <a:pt x="11" y="228"/>
                  </a:lnTo>
                  <a:cubicBezTo>
                    <a:pt x="210" y="199"/>
                    <a:pt x="418" y="179"/>
                    <a:pt x="636" y="159"/>
                  </a:cubicBezTo>
                  <a:cubicBezTo>
                    <a:pt x="686" y="159"/>
                    <a:pt x="736" y="149"/>
                    <a:pt x="795" y="149"/>
                  </a:cubicBezTo>
                  <a:lnTo>
                    <a:pt x="954" y="159"/>
                  </a:lnTo>
                  <a:lnTo>
                    <a:pt x="1272" y="179"/>
                  </a:lnTo>
                  <a:cubicBezTo>
                    <a:pt x="1481" y="179"/>
                    <a:pt x="1689" y="238"/>
                    <a:pt x="1898" y="288"/>
                  </a:cubicBezTo>
                  <a:cubicBezTo>
                    <a:pt x="1997" y="318"/>
                    <a:pt x="2096" y="338"/>
                    <a:pt x="2196" y="367"/>
                  </a:cubicBezTo>
                  <a:lnTo>
                    <a:pt x="2494" y="486"/>
                  </a:lnTo>
                  <a:lnTo>
                    <a:pt x="2563" y="248"/>
                  </a:lnTo>
                  <a:cubicBezTo>
                    <a:pt x="2463" y="228"/>
                    <a:pt x="2355" y="208"/>
                    <a:pt x="2245" y="188"/>
                  </a:cubicBezTo>
                  <a:cubicBezTo>
                    <a:pt x="2136" y="169"/>
                    <a:pt x="2026" y="169"/>
                    <a:pt x="1927" y="149"/>
                  </a:cubicBezTo>
                  <a:cubicBezTo>
                    <a:pt x="1709" y="129"/>
                    <a:pt x="1501" y="80"/>
                    <a:pt x="1282" y="80"/>
                  </a:cubicBezTo>
                  <a:lnTo>
                    <a:pt x="954" y="49"/>
                  </a:lnTo>
                  <a:lnTo>
                    <a:pt x="795" y="30"/>
                  </a:lnTo>
                  <a:lnTo>
                    <a:pt x="636" y="30"/>
                  </a:lnTo>
                  <a:cubicBezTo>
                    <a:pt x="418" y="20"/>
                    <a:pt x="210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5908775" y="4683625"/>
              <a:ext cx="33525" cy="8475"/>
            </a:xfrm>
            <a:custGeom>
              <a:avLst/>
              <a:gdLst/>
              <a:ahLst/>
              <a:cxnLst/>
              <a:rect l="l" t="t" r="r" b="b"/>
              <a:pathLst>
                <a:path w="1341" h="339" extrusionOk="0">
                  <a:moveTo>
                    <a:pt x="1" y="1"/>
                  </a:moveTo>
                  <a:lnTo>
                    <a:pt x="10" y="219"/>
                  </a:lnTo>
                  <a:cubicBezTo>
                    <a:pt x="110" y="219"/>
                    <a:pt x="219" y="199"/>
                    <a:pt x="328" y="189"/>
                  </a:cubicBezTo>
                  <a:cubicBezTo>
                    <a:pt x="438" y="179"/>
                    <a:pt x="557" y="179"/>
                    <a:pt x="666" y="179"/>
                  </a:cubicBezTo>
                  <a:cubicBezTo>
                    <a:pt x="775" y="199"/>
                    <a:pt x="875" y="219"/>
                    <a:pt x="983" y="248"/>
                  </a:cubicBezTo>
                  <a:cubicBezTo>
                    <a:pt x="1093" y="268"/>
                    <a:pt x="1192" y="308"/>
                    <a:pt x="1301" y="338"/>
                  </a:cubicBezTo>
                  <a:lnTo>
                    <a:pt x="1341" y="100"/>
                  </a:lnTo>
                  <a:cubicBezTo>
                    <a:pt x="1222" y="100"/>
                    <a:pt x="1113" y="109"/>
                    <a:pt x="1003" y="109"/>
                  </a:cubicBezTo>
                  <a:cubicBezTo>
                    <a:pt x="894" y="100"/>
                    <a:pt x="775" y="90"/>
                    <a:pt x="666" y="80"/>
                  </a:cubicBezTo>
                  <a:cubicBezTo>
                    <a:pt x="557" y="70"/>
                    <a:pt x="447" y="70"/>
                    <a:pt x="338" y="50"/>
                  </a:cubicBezTo>
                  <a:cubicBezTo>
                    <a:pt x="219" y="40"/>
                    <a:pt x="110" y="1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5908525" y="4696525"/>
              <a:ext cx="22125" cy="6500"/>
            </a:xfrm>
            <a:custGeom>
              <a:avLst/>
              <a:gdLst/>
              <a:ahLst/>
              <a:cxnLst/>
              <a:rect l="l" t="t" r="r" b="b"/>
              <a:pathLst>
                <a:path w="885" h="260" extrusionOk="0">
                  <a:moveTo>
                    <a:pt x="1" y="1"/>
                  </a:moveTo>
                  <a:lnTo>
                    <a:pt x="11" y="249"/>
                  </a:lnTo>
                  <a:cubicBezTo>
                    <a:pt x="150" y="199"/>
                    <a:pt x="289" y="169"/>
                    <a:pt x="437" y="169"/>
                  </a:cubicBezTo>
                  <a:cubicBezTo>
                    <a:pt x="507" y="169"/>
                    <a:pt x="576" y="169"/>
                    <a:pt x="646" y="189"/>
                  </a:cubicBezTo>
                  <a:cubicBezTo>
                    <a:pt x="715" y="209"/>
                    <a:pt x="785" y="239"/>
                    <a:pt x="854" y="259"/>
                  </a:cubicBezTo>
                  <a:lnTo>
                    <a:pt x="885" y="30"/>
                  </a:lnTo>
                  <a:cubicBezTo>
                    <a:pt x="805" y="30"/>
                    <a:pt x="735" y="50"/>
                    <a:pt x="666" y="50"/>
                  </a:cubicBezTo>
                  <a:cubicBezTo>
                    <a:pt x="587" y="60"/>
                    <a:pt x="517" y="70"/>
                    <a:pt x="437" y="70"/>
                  </a:cubicBezTo>
                  <a:cubicBezTo>
                    <a:pt x="298" y="70"/>
                    <a:pt x="150" y="5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5400425" y="5151775"/>
              <a:ext cx="82675" cy="85650"/>
            </a:xfrm>
            <a:custGeom>
              <a:avLst/>
              <a:gdLst/>
              <a:ahLst/>
              <a:cxnLst/>
              <a:rect l="l" t="t" r="r" b="b"/>
              <a:pathLst>
                <a:path w="3307" h="3426" extrusionOk="0">
                  <a:moveTo>
                    <a:pt x="109" y="1"/>
                  </a:moveTo>
                  <a:cubicBezTo>
                    <a:pt x="99" y="199"/>
                    <a:pt x="89" y="408"/>
                    <a:pt x="89" y="616"/>
                  </a:cubicBezTo>
                  <a:lnTo>
                    <a:pt x="69" y="924"/>
                  </a:lnTo>
                  <a:cubicBezTo>
                    <a:pt x="69" y="1033"/>
                    <a:pt x="49" y="1133"/>
                    <a:pt x="29" y="1242"/>
                  </a:cubicBezTo>
                  <a:lnTo>
                    <a:pt x="20" y="1351"/>
                  </a:lnTo>
                  <a:cubicBezTo>
                    <a:pt x="20" y="1371"/>
                    <a:pt x="0" y="1391"/>
                    <a:pt x="10" y="1411"/>
                  </a:cubicBezTo>
                  <a:lnTo>
                    <a:pt x="69" y="1431"/>
                  </a:lnTo>
                  <a:lnTo>
                    <a:pt x="248" y="1490"/>
                  </a:lnTo>
                  <a:lnTo>
                    <a:pt x="536" y="1599"/>
                  </a:lnTo>
                  <a:lnTo>
                    <a:pt x="834" y="1709"/>
                  </a:lnTo>
                  <a:cubicBezTo>
                    <a:pt x="933" y="1748"/>
                    <a:pt x="1022" y="1808"/>
                    <a:pt x="1112" y="1857"/>
                  </a:cubicBezTo>
                  <a:cubicBezTo>
                    <a:pt x="1112" y="1857"/>
                    <a:pt x="1251" y="1927"/>
                    <a:pt x="1390" y="2007"/>
                  </a:cubicBezTo>
                  <a:lnTo>
                    <a:pt x="1668" y="2165"/>
                  </a:lnTo>
                  <a:cubicBezTo>
                    <a:pt x="1847" y="2285"/>
                    <a:pt x="2015" y="2413"/>
                    <a:pt x="2194" y="2543"/>
                  </a:cubicBezTo>
                  <a:cubicBezTo>
                    <a:pt x="2532" y="2801"/>
                    <a:pt x="2829" y="3108"/>
                    <a:pt x="3138" y="3426"/>
                  </a:cubicBezTo>
                  <a:lnTo>
                    <a:pt x="3306" y="3158"/>
                  </a:lnTo>
                  <a:cubicBezTo>
                    <a:pt x="2968" y="2900"/>
                    <a:pt x="2631" y="2632"/>
                    <a:pt x="2264" y="2404"/>
                  </a:cubicBezTo>
                  <a:cubicBezTo>
                    <a:pt x="2085" y="2285"/>
                    <a:pt x="1906" y="2165"/>
                    <a:pt x="1717" y="2056"/>
                  </a:cubicBezTo>
                  <a:cubicBezTo>
                    <a:pt x="1717" y="2056"/>
                    <a:pt x="1578" y="1976"/>
                    <a:pt x="1439" y="1907"/>
                  </a:cubicBezTo>
                  <a:cubicBezTo>
                    <a:pt x="1300" y="1828"/>
                    <a:pt x="1152" y="1758"/>
                    <a:pt x="1152" y="1758"/>
                  </a:cubicBezTo>
                  <a:cubicBezTo>
                    <a:pt x="1062" y="1709"/>
                    <a:pt x="973" y="1649"/>
                    <a:pt x="874" y="1609"/>
                  </a:cubicBezTo>
                  <a:lnTo>
                    <a:pt x="576" y="1490"/>
                  </a:lnTo>
                  <a:lnTo>
                    <a:pt x="288" y="1381"/>
                  </a:lnTo>
                  <a:lnTo>
                    <a:pt x="168" y="1331"/>
                  </a:lnTo>
                  <a:lnTo>
                    <a:pt x="149" y="1321"/>
                  </a:lnTo>
                  <a:lnTo>
                    <a:pt x="149" y="1312"/>
                  </a:lnTo>
                  <a:lnTo>
                    <a:pt x="159" y="1261"/>
                  </a:lnTo>
                  <a:cubicBezTo>
                    <a:pt x="179" y="1162"/>
                    <a:pt x="219" y="1053"/>
                    <a:pt x="228" y="954"/>
                  </a:cubicBezTo>
                  <a:lnTo>
                    <a:pt x="258" y="636"/>
                  </a:lnTo>
                  <a:cubicBezTo>
                    <a:pt x="288" y="427"/>
                    <a:pt x="308" y="219"/>
                    <a:pt x="338" y="10"/>
                  </a:cubicBezTo>
                  <a:lnTo>
                    <a:pt x="1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5356975" y="5251575"/>
              <a:ext cx="113200" cy="32025"/>
            </a:xfrm>
            <a:custGeom>
              <a:avLst/>
              <a:gdLst/>
              <a:ahLst/>
              <a:cxnLst/>
              <a:rect l="l" t="t" r="r" b="b"/>
              <a:pathLst>
                <a:path w="4528" h="1281" extrusionOk="0">
                  <a:moveTo>
                    <a:pt x="834" y="0"/>
                  </a:moveTo>
                  <a:cubicBezTo>
                    <a:pt x="814" y="0"/>
                    <a:pt x="805" y="30"/>
                    <a:pt x="794" y="50"/>
                  </a:cubicBezTo>
                  <a:lnTo>
                    <a:pt x="735" y="139"/>
                  </a:lnTo>
                  <a:cubicBezTo>
                    <a:pt x="616" y="318"/>
                    <a:pt x="516" y="497"/>
                    <a:pt x="388" y="665"/>
                  </a:cubicBezTo>
                  <a:cubicBezTo>
                    <a:pt x="258" y="824"/>
                    <a:pt x="130" y="983"/>
                    <a:pt x="0" y="1152"/>
                  </a:cubicBezTo>
                  <a:lnTo>
                    <a:pt x="179" y="1281"/>
                  </a:lnTo>
                  <a:cubicBezTo>
                    <a:pt x="298" y="1102"/>
                    <a:pt x="417" y="934"/>
                    <a:pt x="536" y="755"/>
                  </a:cubicBezTo>
                  <a:cubicBezTo>
                    <a:pt x="655" y="586"/>
                    <a:pt x="745" y="387"/>
                    <a:pt x="854" y="208"/>
                  </a:cubicBezTo>
                  <a:lnTo>
                    <a:pt x="874" y="169"/>
                  </a:lnTo>
                  <a:cubicBezTo>
                    <a:pt x="874" y="159"/>
                    <a:pt x="874" y="149"/>
                    <a:pt x="884" y="149"/>
                  </a:cubicBezTo>
                  <a:lnTo>
                    <a:pt x="894" y="159"/>
                  </a:lnTo>
                  <a:lnTo>
                    <a:pt x="1023" y="199"/>
                  </a:lnTo>
                  <a:lnTo>
                    <a:pt x="1321" y="288"/>
                  </a:lnTo>
                  <a:lnTo>
                    <a:pt x="1628" y="387"/>
                  </a:lnTo>
                  <a:cubicBezTo>
                    <a:pt x="1728" y="417"/>
                    <a:pt x="1837" y="437"/>
                    <a:pt x="1937" y="457"/>
                  </a:cubicBezTo>
                  <a:cubicBezTo>
                    <a:pt x="1937" y="457"/>
                    <a:pt x="2096" y="486"/>
                    <a:pt x="2254" y="526"/>
                  </a:cubicBezTo>
                  <a:lnTo>
                    <a:pt x="2572" y="586"/>
                  </a:lnTo>
                  <a:cubicBezTo>
                    <a:pt x="2780" y="616"/>
                    <a:pt x="2989" y="636"/>
                    <a:pt x="3197" y="656"/>
                  </a:cubicBezTo>
                  <a:cubicBezTo>
                    <a:pt x="3625" y="705"/>
                    <a:pt x="4051" y="705"/>
                    <a:pt x="4479" y="725"/>
                  </a:cubicBezTo>
                  <a:lnTo>
                    <a:pt x="4528" y="417"/>
                  </a:lnTo>
                  <a:lnTo>
                    <a:pt x="4528" y="417"/>
                  </a:lnTo>
                  <a:cubicBezTo>
                    <a:pt x="4158" y="459"/>
                    <a:pt x="3789" y="501"/>
                    <a:pt x="3425" y="501"/>
                  </a:cubicBezTo>
                  <a:cubicBezTo>
                    <a:pt x="3359" y="501"/>
                    <a:pt x="3293" y="500"/>
                    <a:pt x="3227" y="497"/>
                  </a:cubicBezTo>
                  <a:cubicBezTo>
                    <a:pt x="3019" y="486"/>
                    <a:pt x="2800" y="486"/>
                    <a:pt x="2592" y="467"/>
                  </a:cubicBezTo>
                  <a:cubicBezTo>
                    <a:pt x="2592" y="467"/>
                    <a:pt x="2443" y="437"/>
                    <a:pt x="2284" y="417"/>
                  </a:cubicBezTo>
                  <a:lnTo>
                    <a:pt x="1966" y="358"/>
                  </a:lnTo>
                  <a:cubicBezTo>
                    <a:pt x="1867" y="328"/>
                    <a:pt x="1758" y="318"/>
                    <a:pt x="1659" y="288"/>
                  </a:cubicBezTo>
                  <a:lnTo>
                    <a:pt x="1361" y="189"/>
                  </a:lnTo>
                  <a:lnTo>
                    <a:pt x="1063" y="89"/>
                  </a:lnTo>
                  <a:lnTo>
                    <a:pt x="884" y="20"/>
                  </a:lnTo>
                  <a:lnTo>
                    <a:pt x="8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5308800" y="5148300"/>
              <a:ext cx="40500" cy="100325"/>
            </a:xfrm>
            <a:custGeom>
              <a:avLst/>
              <a:gdLst/>
              <a:ahLst/>
              <a:cxnLst/>
              <a:rect l="l" t="t" r="r" b="b"/>
              <a:pathLst>
                <a:path w="1620" h="4013" extrusionOk="0">
                  <a:moveTo>
                    <a:pt x="1391" y="1"/>
                  </a:moveTo>
                  <a:cubicBezTo>
                    <a:pt x="1381" y="169"/>
                    <a:pt x="1371" y="348"/>
                    <a:pt x="1351" y="517"/>
                  </a:cubicBezTo>
                  <a:cubicBezTo>
                    <a:pt x="1351" y="606"/>
                    <a:pt x="1351" y="696"/>
                    <a:pt x="1342" y="785"/>
                  </a:cubicBezTo>
                  <a:lnTo>
                    <a:pt x="1292" y="1033"/>
                  </a:lnTo>
                  <a:cubicBezTo>
                    <a:pt x="1252" y="1212"/>
                    <a:pt x="1242" y="1391"/>
                    <a:pt x="1183" y="1550"/>
                  </a:cubicBezTo>
                  <a:lnTo>
                    <a:pt x="1024" y="2056"/>
                  </a:lnTo>
                  <a:cubicBezTo>
                    <a:pt x="1014" y="2095"/>
                    <a:pt x="1004" y="2146"/>
                    <a:pt x="984" y="2185"/>
                  </a:cubicBezTo>
                  <a:lnTo>
                    <a:pt x="934" y="2304"/>
                  </a:lnTo>
                  <a:lnTo>
                    <a:pt x="825" y="2543"/>
                  </a:lnTo>
                  <a:lnTo>
                    <a:pt x="716" y="2781"/>
                  </a:lnTo>
                  <a:cubicBezTo>
                    <a:pt x="676" y="2860"/>
                    <a:pt x="627" y="2930"/>
                    <a:pt x="577" y="3009"/>
                  </a:cubicBezTo>
                  <a:lnTo>
                    <a:pt x="309" y="3456"/>
                  </a:lnTo>
                  <a:lnTo>
                    <a:pt x="140" y="3655"/>
                  </a:lnTo>
                  <a:cubicBezTo>
                    <a:pt x="110" y="3694"/>
                    <a:pt x="91" y="3734"/>
                    <a:pt x="60" y="3764"/>
                  </a:cubicBezTo>
                  <a:lnTo>
                    <a:pt x="1" y="3873"/>
                  </a:lnTo>
                  <a:lnTo>
                    <a:pt x="190" y="4012"/>
                  </a:lnTo>
                  <a:lnTo>
                    <a:pt x="259" y="3883"/>
                  </a:lnTo>
                  <a:cubicBezTo>
                    <a:pt x="269" y="3843"/>
                    <a:pt x="289" y="3814"/>
                    <a:pt x="319" y="3774"/>
                  </a:cubicBezTo>
                  <a:lnTo>
                    <a:pt x="458" y="3545"/>
                  </a:lnTo>
                  <a:lnTo>
                    <a:pt x="696" y="3069"/>
                  </a:lnTo>
                  <a:cubicBezTo>
                    <a:pt x="736" y="2989"/>
                    <a:pt x="786" y="2920"/>
                    <a:pt x="815" y="2830"/>
                  </a:cubicBezTo>
                  <a:lnTo>
                    <a:pt x="914" y="2582"/>
                  </a:lnTo>
                  <a:lnTo>
                    <a:pt x="1024" y="2344"/>
                  </a:lnTo>
                  <a:lnTo>
                    <a:pt x="1073" y="2215"/>
                  </a:lnTo>
                  <a:cubicBezTo>
                    <a:pt x="1093" y="2175"/>
                    <a:pt x="1103" y="2135"/>
                    <a:pt x="1123" y="2086"/>
                  </a:cubicBezTo>
                  <a:cubicBezTo>
                    <a:pt x="1173" y="1917"/>
                    <a:pt x="1232" y="1748"/>
                    <a:pt x="1292" y="1579"/>
                  </a:cubicBezTo>
                  <a:cubicBezTo>
                    <a:pt x="1342" y="1411"/>
                    <a:pt x="1371" y="1232"/>
                    <a:pt x="1421" y="1063"/>
                  </a:cubicBezTo>
                  <a:lnTo>
                    <a:pt x="1490" y="805"/>
                  </a:lnTo>
                  <a:cubicBezTo>
                    <a:pt x="1510" y="716"/>
                    <a:pt x="1520" y="626"/>
                    <a:pt x="1530" y="537"/>
                  </a:cubicBezTo>
                  <a:cubicBezTo>
                    <a:pt x="1560" y="368"/>
                    <a:pt x="1590" y="189"/>
                    <a:pt x="1620" y="10"/>
                  </a:cubicBezTo>
                  <a:lnTo>
                    <a:pt x="13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5290925" y="5147050"/>
              <a:ext cx="36275" cy="88650"/>
            </a:xfrm>
            <a:custGeom>
              <a:avLst/>
              <a:gdLst/>
              <a:ahLst/>
              <a:cxnLst/>
              <a:rect l="l" t="t" r="r" b="b"/>
              <a:pathLst>
                <a:path w="1451" h="3546" extrusionOk="0">
                  <a:moveTo>
                    <a:pt x="1232" y="1"/>
                  </a:moveTo>
                  <a:cubicBezTo>
                    <a:pt x="1212" y="150"/>
                    <a:pt x="1203" y="299"/>
                    <a:pt x="1203" y="458"/>
                  </a:cubicBezTo>
                  <a:cubicBezTo>
                    <a:pt x="1192" y="527"/>
                    <a:pt x="1192" y="607"/>
                    <a:pt x="1183" y="686"/>
                  </a:cubicBezTo>
                  <a:lnTo>
                    <a:pt x="1143" y="914"/>
                  </a:lnTo>
                  <a:cubicBezTo>
                    <a:pt x="1113" y="1064"/>
                    <a:pt x="1104" y="1222"/>
                    <a:pt x="1053" y="1371"/>
                  </a:cubicBezTo>
                  <a:lnTo>
                    <a:pt x="914" y="1808"/>
                  </a:lnTo>
                  <a:cubicBezTo>
                    <a:pt x="905" y="1848"/>
                    <a:pt x="895" y="1887"/>
                    <a:pt x="875" y="1918"/>
                  </a:cubicBezTo>
                  <a:lnTo>
                    <a:pt x="825" y="2026"/>
                  </a:lnTo>
                  <a:lnTo>
                    <a:pt x="726" y="2235"/>
                  </a:lnTo>
                  <a:lnTo>
                    <a:pt x="636" y="2443"/>
                  </a:lnTo>
                  <a:cubicBezTo>
                    <a:pt x="607" y="2513"/>
                    <a:pt x="557" y="2582"/>
                    <a:pt x="517" y="2642"/>
                  </a:cubicBezTo>
                  <a:cubicBezTo>
                    <a:pt x="438" y="2771"/>
                    <a:pt x="358" y="2910"/>
                    <a:pt x="269" y="3039"/>
                  </a:cubicBezTo>
                  <a:lnTo>
                    <a:pt x="130" y="3218"/>
                  </a:lnTo>
                  <a:cubicBezTo>
                    <a:pt x="100" y="3238"/>
                    <a:pt x="80" y="3277"/>
                    <a:pt x="61" y="3308"/>
                  </a:cubicBezTo>
                  <a:lnTo>
                    <a:pt x="1" y="3397"/>
                  </a:lnTo>
                  <a:lnTo>
                    <a:pt x="190" y="3546"/>
                  </a:lnTo>
                  <a:lnTo>
                    <a:pt x="250" y="3427"/>
                  </a:lnTo>
                  <a:cubicBezTo>
                    <a:pt x="269" y="3397"/>
                    <a:pt x="279" y="3357"/>
                    <a:pt x="299" y="3327"/>
                  </a:cubicBezTo>
                  <a:lnTo>
                    <a:pt x="428" y="3129"/>
                  </a:lnTo>
                  <a:lnTo>
                    <a:pt x="636" y="2712"/>
                  </a:lnTo>
                  <a:cubicBezTo>
                    <a:pt x="667" y="2642"/>
                    <a:pt x="716" y="2573"/>
                    <a:pt x="736" y="2503"/>
                  </a:cubicBezTo>
                  <a:lnTo>
                    <a:pt x="825" y="2275"/>
                  </a:lnTo>
                  <a:lnTo>
                    <a:pt x="925" y="2066"/>
                  </a:lnTo>
                  <a:lnTo>
                    <a:pt x="964" y="1957"/>
                  </a:lnTo>
                  <a:cubicBezTo>
                    <a:pt x="984" y="1918"/>
                    <a:pt x="994" y="1878"/>
                    <a:pt x="1004" y="1848"/>
                  </a:cubicBezTo>
                  <a:cubicBezTo>
                    <a:pt x="1053" y="1689"/>
                    <a:pt x="1104" y="1540"/>
                    <a:pt x="1153" y="1401"/>
                  </a:cubicBezTo>
                  <a:cubicBezTo>
                    <a:pt x="1203" y="1252"/>
                    <a:pt x="1232" y="1093"/>
                    <a:pt x="1272" y="944"/>
                  </a:cubicBezTo>
                  <a:lnTo>
                    <a:pt x="1342" y="716"/>
                  </a:lnTo>
                  <a:lnTo>
                    <a:pt x="1371" y="477"/>
                  </a:lnTo>
                  <a:cubicBezTo>
                    <a:pt x="1401" y="319"/>
                    <a:pt x="1431" y="170"/>
                    <a:pt x="1451" y="11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5466950" y="5232450"/>
              <a:ext cx="16900" cy="36025"/>
            </a:xfrm>
            <a:custGeom>
              <a:avLst/>
              <a:gdLst/>
              <a:ahLst/>
              <a:cxnLst/>
              <a:rect l="l" t="t" r="r" b="b"/>
              <a:pathLst>
                <a:path w="676" h="1441" extrusionOk="0">
                  <a:moveTo>
                    <a:pt x="675" y="0"/>
                  </a:moveTo>
                  <a:lnTo>
                    <a:pt x="437" y="50"/>
                  </a:lnTo>
                  <a:cubicBezTo>
                    <a:pt x="417" y="90"/>
                    <a:pt x="447" y="130"/>
                    <a:pt x="437" y="179"/>
                  </a:cubicBezTo>
                  <a:cubicBezTo>
                    <a:pt x="427" y="229"/>
                    <a:pt x="427" y="289"/>
                    <a:pt x="417" y="338"/>
                  </a:cubicBezTo>
                  <a:cubicBezTo>
                    <a:pt x="387" y="457"/>
                    <a:pt x="358" y="567"/>
                    <a:pt x="318" y="686"/>
                  </a:cubicBezTo>
                  <a:cubicBezTo>
                    <a:pt x="288" y="805"/>
                    <a:pt x="248" y="914"/>
                    <a:pt x="188" y="1004"/>
                  </a:cubicBezTo>
                  <a:cubicBezTo>
                    <a:pt x="168" y="1053"/>
                    <a:pt x="129" y="1103"/>
                    <a:pt x="99" y="1143"/>
                  </a:cubicBezTo>
                  <a:cubicBezTo>
                    <a:pt x="69" y="1182"/>
                    <a:pt x="29" y="1212"/>
                    <a:pt x="0" y="1242"/>
                  </a:cubicBezTo>
                  <a:lnTo>
                    <a:pt x="168" y="1441"/>
                  </a:lnTo>
                  <a:cubicBezTo>
                    <a:pt x="199" y="1371"/>
                    <a:pt x="238" y="1311"/>
                    <a:pt x="258" y="1242"/>
                  </a:cubicBezTo>
                  <a:lnTo>
                    <a:pt x="318" y="1063"/>
                  </a:lnTo>
                  <a:cubicBezTo>
                    <a:pt x="367" y="944"/>
                    <a:pt x="387" y="825"/>
                    <a:pt x="417" y="715"/>
                  </a:cubicBezTo>
                  <a:cubicBezTo>
                    <a:pt x="457" y="606"/>
                    <a:pt x="497" y="497"/>
                    <a:pt x="546" y="388"/>
                  </a:cubicBezTo>
                  <a:cubicBezTo>
                    <a:pt x="566" y="328"/>
                    <a:pt x="596" y="269"/>
                    <a:pt x="625" y="209"/>
                  </a:cubicBezTo>
                  <a:cubicBezTo>
                    <a:pt x="645" y="150"/>
                    <a:pt x="675" y="70"/>
                    <a:pt x="67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5346050" y="5188525"/>
              <a:ext cx="46450" cy="34275"/>
            </a:xfrm>
            <a:custGeom>
              <a:avLst/>
              <a:gdLst/>
              <a:ahLst/>
              <a:cxnLst/>
              <a:rect l="l" t="t" r="r" b="b"/>
              <a:pathLst>
                <a:path w="1858" h="1371" extrusionOk="0">
                  <a:moveTo>
                    <a:pt x="489" y="299"/>
                  </a:moveTo>
                  <a:cubicBezTo>
                    <a:pt x="591" y="366"/>
                    <a:pt x="693" y="434"/>
                    <a:pt x="795" y="506"/>
                  </a:cubicBezTo>
                  <a:lnTo>
                    <a:pt x="1043" y="685"/>
                  </a:lnTo>
                  <a:lnTo>
                    <a:pt x="1281" y="894"/>
                  </a:lnTo>
                  <a:lnTo>
                    <a:pt x="1520" y="1102"/>
                  </a:lnTo>
                  <a:lnTo>
                    <a:pt x="1599" y="1182"/>
                  </a:lnTo>
                  <a:lnTo>
                    <a:pt x="1639" y="1212"/>
                  </a:lnTo>
                  <a:lnTo>
                    <a:pt x="1648" y="1232"/>
                  </a:lnTo>
                  <a:lnTo>
                    <a:pt x="1629" y="1241"/>
                  </a:lnTo>
                  <a:cubicBezTo>
                    <a:pt x="1609" y="1251"/>
                    <a:pt x="1579" y="1251"/>
                    <a:pt x="1549" y="1261"/>
                  </a:cubicBezTo>
                  <a:lnTo>
                    <a:pt x="1490" y="1261"/>
                  </a:lnTo>
                  <a:cubicBezTo>
                    <a:pt x="1460" y="1271"/>
                    <a:pt x="1440" y="1271"/>
                    <a:pt x="1410" y="1271"/>
                  </a:cubicBezTo>
                  <a:cubicBezTo>
                    <a:pt x="1311" y="1271"/>
                    <a:pt x="1202" y="1261"/>
                    <a:pt x="1092" y="1261"/>
                  </a:cubicBezTo>
                  <a:cubicBezTo>
                    <a:pt x="1048" y="1259"/>
                    <a:pt x="1003" y="1258"/>
                    <a:pt x="960" y="1258"/>
                  </a:cubicBezTo>
                  <a:cubicBezTo>
                    <a:pt x="836" y="1258"/>
                    <a:pt x="714" y="1264"/>
                    <a:pt x="594" y="1264"/>
                  </a:cubicBezTo>
                  <a:cubicBezTo>
                    <a:pt x="548" y="1264"/>
                    <a:pt x="502" y="1263"/>
                    <a:pt x="457" y="1261"/>
                  </a:cubicBezTo>
                  <a:lnTo>
                    <a:pt x="199" y="1251"/>
                  </a:lnTo>
                  <a:lnTo>
                    <a:pt x="169" y="1251"/>
                  </a:lnTo>
                  <a:lnTo>
                    <a:pt x="179" y="1212"/>
                  </a:lnTo>
                  <a:lnTo>
                    <a:pt x="219" y="1132"/>
                  </a:lnTo>
                  <a:lnTo>
                    <a:pt x="328" y="884"/>
                  </a:lnTo>
                  <a:cubicBezTo>
                    <a:pt x="358" y="804"/>
                    <a:pt x="378" y="715"/>
                    <a:pt x="408" y="626"/>
                  </a:cubicBezTo>
                  <a:cubicBezTo>
                    <a:pt x="439" y="520"/>
                    <a:pt x="466" y="410"/>
                    <a:pt x="489" y="299"/>
                  </a:cubicBezTo>
                  <a:close/>
                  <a:moveTo>
                    <a:pt x="428" y="0"/>
                  </a:moveTo>
                  <a:lnTo>
                    <a:pt x="428" y="0"/>
                  </a:lnTo>
                  <a:cubicBezTo>
                    <a:pt x="432" y="5"/>
                    <a:pt x="403" y="41"/>
                    <a:pt x="370" y="79"/>
                  </a:cubicBezTo>
                  <a:lnTo>
                    <a:pt x="370" y="79"/>
                  </a:lnTo>
                  <a:lnTo>
                    <a:pt x="298" y="69"/>
                  </a:lnTo>
                  <a:cubicBezTo>
                    <a:pt x="296" y="102"/>
                    <a:pt x="294" y="134"/>
                    <a:pt x="290" y="167"/>
                  </a:cubicBezTo>
                  <a:lnTo>
                    <a:pt x="290" y="167"/>
                  </a:lnTo>
                  <a:cubicBezTo>
                    <a:pt x="289" y="168"/>
                    <a:pt x="289" y="169"/>
                    <a:pt x="289" y="169"/>
                  </a:cubicBezTo>
                  <a:cubicBezTo>
                    <a:pt x="289" y="169"/>
                    <a:pt x="290" y="169"/>
                    <a:pt x="290" y="170"/>
                  </a:cubicBezTo>
                  <a:lnTo>
                    <a:pt x="290" y="170"/>
                  </a:lnTo>
                  <a:cubicBezTo>
                    <a:pt x="277" y="305"/>
                    <a:pt x="253" y="441"/>
                    <a:pt x="229" y="576"/>
                  </a:cubicBezTo>
                  <a:cubicBezTo>
                    <a:pt x="219" y="665"/>
                    <a:pt x="199" y="755"/>
                    <a:pt x="179" y="834"/>
                  </a:cubicBezTo>
                  <a:lnTo>
                    <a:pt x="100" y="1082"/>
                  </a:lnTo>
                  <a:lnTo>
                    <a:pt x="30" y="1251"/>
                  </a:lnTo>
                  <a:lnTo>
                    <a:pt x="0" y="1340"/>
                  </a:lnTo>
                  <a:lnTo>
                    <a:pt x="0" y="1351"/>
                  </a:lnTo>
                  <a:lnTo>
                    <a:pt x="100" y="1351"/>
                  </a:lnTo>
                  <a:cubicBezTo>
                    <a:pt x="100" y="1351"/>
                    <a:pt x="189" y="1360"/>
                    <a:pt x="278" y="1360"/>
                  </a:cubicBezTo>
                  <a:lnTo>
                    <a:pt x="457" y="1360"/>
                  </a:lnTo>
                  <a:cubicBezTo>
                    <a:pt x="623" y="1360"/>
                    <a:pt x="795" y="1348"/>
                    <a:pt x="962" y="1348"/>
                  </a:cubicBezTo>
                  <a:cubicBezTo>
                    <a:pt x="1006" y="1348"/>
                    <a:pt x="1049" y="1349"/>
                    <a:pt x="1092" y="1351"/>
                  </a:cubicBezTo>
                  <a:cubicBezTo>
                    <a:pt x="1192" y="1360"/>
                    <a:pt x="1301" y="1371"/>
                    <a:pt x="1410" y="1371"/>
                  </a:cubicBezTo>
                  <a:lnTo>
                    <a:pt x="1490" y="1371"/>
                  </a:lnTo>
                  <a:lnTo>
                    <a:pt x="1589" y="1360"/>
                  </a:lnTo>
                  <a:cubicBezTo>
                    <a:pt x="1659" y="1351"/>
                    <a:pt x="1728" y="1331"/>
                    <a:pt x="1798" y="1311"/>
                  </a:cubicBezTo>
                  <a:lnTo>
                    <a:pt x="1857" y="1291"/>
                  </a:lnTo>
                  <a:lnTo>
                    <a:pt x="1818" y="1251"/>
                  </a:lnTo>
                  <a:lnTo>
                    <a:pt x="1738" y="1172"/>
                  </a:lnTo>
                  <a:lnTo>
                    <a:pt x="1599" y="1023"/>
                  </a:lnTo>
                  <a:lnTo>
                    <a:pt x="1370" y="804"/>
                  </a:lnTo>
                  <a:lnTo>
                    <a:pt x="1152" y="586"/>
                  </a:lnTo>
                  <a:lnTo>
                    <a:pt x="914" y="387"/>
                  </a:lnTo>
                  <a:cubicBezTo>
                    <a:pt x="755" y="248"/>
                    <a:pt x="596" y="129"/>
                    <a:pt x="4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5336125" y="5280375"/>
              <a:ext cx="45450" cy="112950"/>
            </a:xfrm>
            <a:custGeom>
              <a:avLst/>
              <a:gdLst/>
              <a:ahLst/>
              <a:cxnLst/>
              <a:rect l="l" t="t" r="r" b="b"/>
              <a:pathLst>
                <a:path w="1818" h="4518" extrusionOk="0">
                  <a:moveTo>
                    <a:pt x="834" y="0"/>
                  </a:moveTo>
                  <a:cubicBezTo>
                    <a:pt x="735" y="179"/>
                    <a:pt x="606" y="338"/>
                    <a:pt x="487" y="506"/>
                  </a:cubicBezTo>
                  <a:cubicBezTo>
                    <a:pt x="358" y="675"/>
                    <a:pt x="249" y="844"/>
                    <a:pt x="110" y="1003"/>
                  </a:cubicBezTo>
                  <a:lnTo>
                    <a:pt x="30" y="1092"/>
                  </a:lnTo>
                  <a:cubicBezTo>
                    <a:pt x="20" y="1102"/>
                    <a:pt x="0" y="1122"/>
                    <a:pt x="0" y="1132"/>
                  </a:cubicBezTo>
                  <a:lnTo>
                    <a:pt x="40" y="1181"/>
                  </a:lnTo>
                  <a:lnTo>
                    <a:pt x="149" y="1331"/>
                  </a:lnTo>
                  <a:lnTo>
                    <a:pt x="338" y="1578"/>
                  </a:lnTo>
                  <a:lnTo>
                    <a:pt x="516" y="1827"/>
                  </a:lnTo>
                  <a:cubicBezTo>
                    <a:pt x="586" y="1916"/>
                    <a:pt x="626" y="2015"/>
                    <a:pt x="686" y="2105"/>
                  </a:cubicBezTo>
                  <a:cubicBezTo>
                    <a:pt x="686" y="2105"/>
                    <a:pt x="755" y="2244"/>
                    <a:pt x="834" y="2383"/>
                  </a:cubicBezTo>
                  <a:lnTo>
                    <a:pt x="973" y="2661"/>
                  </a:lnTo>
                  <a:cubicBezTo>
                    <a:pt x="1063" y="2860"/>
                    <a:pt x="1132" y="3058"/>
                    <a:pt x="1211" y="3266"/>
                  </a:cubicBezTo>
                  <a:cubicBezTo>
                    <a:pt x="1370" y="3674"/>
                    <a:pt x="1450" y="4091"/>
                    <a:pt x="1529" y="4517"/>
                  </a:cubicBezTo>
                  <a:lnTo>
                    <a:pt x="1817" y="4389"/>
                  </a:lnTo>
                  <a:cubicBezTo>
                    <a:pt x="1678" y="3992"/>
                    <a:pt x="1529" y="3575"/>
                    <a:pt x="1350" y="3187"/>
                  </a:cubicBezTo>
                  <a:cubicBezTo>
                    <a:pt x="1261" y="2988"/>
                    <a:pt x="1172" y="2790"/>
                    <a:pt x="1083" y="2602"/>
                  </a:cubicBezTo>
                  <a:lnTo>
                    <a:pt x="924" y="2324"/>
                  </a:lnTo>
                  <a:cubicBezTo>
                    <a:pt x="844" y="2185"/>
                    <a:pt x="775" y="2046"/>
                    <a:pt x="775" y="2046"/>
                  </a:cubicBezTo>
                  <a:cubicBezTo>
                    <a:pt x="715" y="1956"/>
                    <a:pt x="675" y="1856"/>
                    <a:pt x="606" y="1768"/>
                  </a:cubicBezTo>
                  <a:lnTo>
                    <a:pt x="427" y="1509"/>
                  </a:lnTo>
                  <a:lnTo>
                    <a:pt x="249" y="1261"/>
                  </a:lnTo>
                  <a:lnTo>
                    <a:pt x="169" y="1152"/>
                  </a:lnTo>
                  <a:lnTo>
                    <a:pt x="159" y="1142"/>
                  </a:lnTo>
                  <a:cubicBezTo>
                    <a:pt x="159" y="1132"/>
                    <a:pt x="169" y="1132"/>
                    <a:pt x="169" y="1122"/>
                  </a:cubicBezTo>
                  <a:lnTo>
                    <a:pt x="209" y="1092"/>
                  </a:lnTo>
                  <a:cubicBezTo>
                    <a:pt x="358" y="943"/>
                    <a:pt x="487" y="775"/>
                    <a:pt x="626" y="616"/>
                  </a:cubicBezTo>
                  <a:cubicBezTo>
                    <a:pt x="765" y="457"/>
                    <a:pt x="904" y="308"/>
                    <a:pt x="1013" y="129"/>
                  </a:cubicBezTo>
                  <a:lnTo>
                    <a:pt x="8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5248750" y="5350550"/>
              <a:ext cx="105025" cy="64625"/>
            </a:xfrm>
            <a:custGeom>
              <a:avLst/>
              <a:gdLst/>
              <a:ahLst/>
              <a:cxnLst/>
              <a:rect l="l" t="t" r="r" b="b"/>
              <a:pathLst>
                <a:path w="4201" h="2585" extrusionOk="0">
                  <a:moveTo>
                    <a:pt x="1310" y="0"/>
                  </a:moveTo>
                  <a:cubicBezTo>
                    <a:pt x="1294" y="0"/>
                    <a:pt x="1279" y="15"/>
                    <a:pt x="1271" y="23"/>
                  </a:cubicBezTo>
                  <a:lnTo>
                    <a:pt x="1162" y="73"/>
                  </a:lnTo>
                  <a:cubicBezTo>
                    <a:pt x="973" y="152"/>
                    <a:pt x="785" y="241"/>
                    <a:pt x="596" y="320"/>
                  </a:cubicBezTo>
                  <a:cubicBezTo>
                    <a:pt x="397" y="390"/>
                    <a:pt x="199" y="450"/>
                    <a:pt x="0" y="519"/>
                  </a:cubicBezTo>
                  <a:lnTo>
                    <a:pt x="90" y="728"/>
                  </a:lnTo>
                  <a:cubicBezTo>
                    <a:pt x="278" y="648"/>
                    <a:pt x="477" y="569"/>
                    <a:pt x="666" y="479"/>
                  </a:cubicBezTo>
                  <a:cubicBezTo>
                    <a:pt x="854" y="390"/>
                    <a:pt x="1043" y="281"/>
                    <a:pt x="1231" y="181"/>
                  </a:cubicBezTo>
                  <a:lnTo>
                    <a:pt x="1261" y="162"/>
                  </a:lnTo>
                  <a:cubicBezTo>
                    <a:pt x="1271" y="162"/>
                    <a:pt x="1281" y="152"/>
                    <a:pt x="1281" y="152"/>
                  </a:cubicBezTo>
                  <a:lnTo>
                    <a:pt x="1291" y="172"/>
                  </a:lnTo>
                  <a:lnTo>
                    <a:pt x="1370" y="271"/>
                  </a:lnTo>
                  <a:lnTo>
                    <a:pt x="1579" y="509"/>
                  </a:lnTo>
                  <a:lnTo>
                    <a:pt x="1787" y="757"/>
                  </a:lnTo>
                  <a:cubicBezTo>
                    <a:pt x="1847" y="837"/>
                    <a:pt x="1937" y="907"/>
                    <a:pt x="2006" y="986"/>
                  </a:cubicBezTo>
                  <a:cubicBezTo>
                    <a:pt x="2006" y="986"/>
                    <a:pt x="2125" y="1095"/>
                    <a:pt x="2234" y="1214"/>
                  </a:cubicBezTo>
                  <a:lnTo>
                    <a:pt x="2473" y="1432"/>
                  </a:lnTo>
                  <a:cubicBezTo>
                    <a:pt x="2632" y="1562"/>
                    <a:pt x="2791" y="1701"/>
                    <a:pt x="2959" y="1830"/>
                  </a:cubicBezTo>
                  <a:cubicBezTo>
                    <a:pt x="3287" y="2098"/>
                    <a:pt x="3644" y="2336"/>
                    <a:pt x="4002" y="2584"/>
                  </a:cubicBezTo>
                  <a:lnTo>
                    <a:pt x="4200" y="2356"/>
                  </a:lnTo>
                  <a:cubicBezTo>
                    <a:pt x="3813" y="2158"/>
                    <a:pt x="3416" y="1959"/>
                    <a:pt x="3069" y="1710"/>
                  </a:cubicBezTo>
                  <a:cubicBezTo>
                    <a:pt x="2890" y="1591"/>
                    <a:pt x="2721" y="1472"/>
                    <a:pt x="2552" y="1343"/>
                  </a:cubicBezTo>
                  <a:cubicBezTo>
                    <a:pt x="2552" y="1343"/>
                    <a:pt x="2433" y="1234"/>
                    <a:pt x="2323" y="1135"/>
                  </a:cubicBezTo>
                  <a:lnTo>
                    <a:pt x="2085" y="916"/>
                  </a:lnTo>
                  <a:cubicBezTo>
                    <a:pt x="2016" y="847"/>
                    <a:pt x="1937" y="777"/>
                    <a:pt x="1867" y="688"/>
                  </a:cubicBezTo>
                  <a:lnTo>
                    <a:pt x="1668" y="450"/>
                  </a:lnTo>
                  <a:lnTo>
                    <a:pt x="1470" y="201"/>
                  </a:lnTo>
                  <a:lnTo>
                    <a:pt x="1361" y="53"/>
                  </a:lnTo>
                  <a:lnTo>
                    <a:pt x="1321" y="3"/>
                  </a:lnTo>
                  <a:cubicBezTo>
                    <a:pt x="1317" y="1"/>
                    <a:pt x="1314" y="0"/>
                    <a:pt x="13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5227150" y="5245125"/>
              <a:ext cx="86400" cy="68275"/>
            </a:xfrm>
            <a:custGeom>
              <a:avLst/>
              <a:gdLst/>
              <a:ahLst/>
              <a:cxnLst/>
              <a:rect l="l" t="t" r="r" b="b"/>
              <a:pathLst>
                <a:path w="3456" h="2731" extrusionOk="0">
                  <a:moveTo>
                    <a:pt x="3267" y="0"/>
                  </a:moveTo>
                  <a:cubicBezTo>
                    <a:pt x="3187" y="149"/>
                    <a:pt x="3068" y="278"/>
                    <a:pt x="2959" y="417"/>
                  </a:cubicBezTo>
                  <a:cubicBezTo>
                    <a:pt x="2850" y="556"/>
                    <a:pt x="2761" y="705"/>
                    <a:pt x="2631" y="824"/>
                  </a:cubicBezTo>
                  <a:lnTo>
                    <a:pt x="2264" y="1201"/>
                  </a:lnTo>
                  <a:lnTo>
                    <a:pt x="1847" y="1539"/>
                  </a:lnTo>
                  <a:cubicBezTo>
                    <a:pt x="1718" y="1658"/>
                    <a:pt x="1559" y="1737"/>
                    <a:pt x="1411" y="1837"/>
                  </a:cubicBezTo>
                  <a:cubicBezTo>
                    <a:pt x="1261" y="1926"/>
                    <a:pt x="1122" y="2035"/>
                    <a:pt x="954" y="2095"/>
                  </a:cubicBezTo>
                  <a:cubicBezTo>
                    <a:pt x="795" y="2174"/>
                    <a:pt x="636" y="2244"/>
                    <a:pt x="487" y="2324"/>
                  </a:cubicBezTo>
                  <a:cubicBezTo>
                    <a:pt x="487" y="2324"/>
                    <a:pt x="427" y="2343"/>
                    <a:pt x="358" y="2373"/>
                  </a:cubicBezTo>
                  <a:lnTo>
                    <a:pt x="239" y="2413"/>
                  </a:lnTo>
                  <a:cubicBezTo>
                    <a:pt x="199" y="2423"/>
                    <a:pt x="159" y="2443"/>
                    <a:pt x="109" y="2463"/>
                  </a:cubicBezTo>
                  <a:lnTo>
                    <a:pt x="1" y="2502"/>
                  </a:lnTo>
                  <a:lnTo>
                    <a:pt x="90" y="2730"/>
                  </a:lnTo>
                  <a:lnTo>
                    <a:pt x="209" y="2661"/>
                  </a:lnTo>
                  <a:cubicBezTo>
                    <a:pt x="248" y="2641"/>
                    <a:pt x="279" y="2621"/>
                    <a:pt x="318" y="2602"/>
                  </a:cubicBezTo>
                  <a:lnTo>
                    <a:pt x="437" y="2542"/>
                  </a:lnTo>
                  <a:cubicBezTo>
                    <a:pt x="497" y="2512"/>
                    <a:pt x="566" y="2492"/>
                    <a:pt x="557" y="2482"/>
                  </a:cubicBezTo>
                  <a:cubicBezTo>
                    <a:pt x="715" y="2393"/>
                    <a:pt x="864" y="2304"/>
                    <a:pt x="1023" y="2214"/>
                  </a:cubicBezTo>
                  <a:cubicBezTo>
                    <a:pt x="1182" y="2135"/>
                    <a:pt x="1321" y="2026"/>
                    <a:pt x="1470" y="1926"/>
                  </a:cubicBezTo>
                  <a:cubicBezTo>
                    <a:pt x="1619" y="1827"/>
                    <a:pt x="1778" y="1737"/>
                    <a:pt x="1907" y="1609"/>
                  </a:cubicBezTo>
                  <a:cubicBezTo>
                    <a:pt x="2046" y="1499"/>
                    <a:pt x="2185" y="1390"/>
                    <a:pt x="2334" y="1281"/>
                  </a:cubicBezTo>
                  <a:cubicBezTo>
                    <a:pt x="2463" y="1162"/>
                    <a:pt x="2592" y="1033"/>
                    <a:pt x="2721" y="914"/>
                  </a:cubicBezTo>
                  <a:cubicBezTo>
                    <a:pt x="2870" y="804"/>
                    <a:pt x="2979" y="665"/>
                    <a:pt x="3098" y="536"/>
                  </a:cubicBezTo>
                  <a:cubicBezTo>
                    <a:pt x="3218" y="397"/>
                    <a:pt x="3357" y="278"/>
                    <a:pt x="3456" y="129"/>
                  </a:cubicBezTo>
                  <a:lnTo>
                    <a:pt x="32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5219200" y="5232200"/>
              <a:ext cx="76500" cy="60600"/>
            </a:xfrm>
            <a:custGeom>
              <a:avLst/>
              <a:gdLst/>
              <a:ahLst/>
              <a:cxnLst/>
              <a:rect l="l" t="t" r="r" b="b"/>
              <a:pathLst>
                <a:path w="3060" h="2424" extrusionOk="0">
                  <a:moveTo>
                    <a:pt x="2870" y="1"/>
                  </a:moveTo>
                  <a:cubicBezTo>
                    <a:pt x="2801" y="130"/>
                    <a:pt x="2702" y="249"/>
                    <a:pt x="2612" y="368"/>
                  </a:cubicBezTo>
                  <a:cubicBezTo>
                    <a:pt x="2513" y="487"/>
                    <a:pt x="2433" y="616"/>
                    <a:pt x="2314" y="725"/>
                  </a:cubicBezTo>
                  <a:lnTo>
                    <a:pt x="1996" y="1063"/>
                  </a:lnTo>
                  <a:lnTo>
                    <a:pt x="1629" y="1351"/>
                  </a:lnTo>
                  <a:cubicBezTo>
                    <a:pt x="1510" y="1460"/>
                    <a:pt x="1371" y="1530"/>
                    <a:pt x="1242" y="1619"/>
                  </a:cubicBezTo>
                  <a:cubicBezTo>
                    <a:pt x="1113" y="1698"/>
                    <a:pt x="983" y="1798"/>
                    <a:pt x="844" y="1848"/>
                  </a:cubicBezTo>
                  <a:cubicBezTo>
                    <a:pt x="705" y="1917"/>
                    <a:pt x="566" y="1976"/>
                    <a:pt x="427" y="2046"/>
                  </a:cubicBezTo>
                  <a:cubicBezTo>
                    <a:pt x="427" y="2046"/>
                    <a:pt x="368" y="2066"/>
                    <a:pt x="319" y="2086"/>
                  </a:cubicBezTo>
                  <a:cubicBezTo>
                    <a:pt x="259" y="2096"/>
                    <a:pt x="209" y="2115"/>
                    <a:pt x="209" y="2115"/>
                  </a:cubicBezTo>
                  <a:cubicBezTo>
                    <a:pt x="169" y="2126"/>
                    <a:pt x="130" y="2146"/>
                    <a:pt x="100" y="2165"/>
                  </a:cubicBezTo>
                  <a:lnTo>
                    <a:pt x="1" y="2205"/>
                  </a:lnTo>
                  <a:lnTo>
                    <a:pt x="90" y="2424"/>
                  </a:lnTo>
                  <a:lnTo>
                    <a:pt x="189" y="2364"/>
                  </a:lnTo>
                  <a:cubicBezTo>
                    <a:pt x="229" y="2344"/>
                    <a:pt x="259" y="2324"/>
                    <a:pt x="288" y="2304"/>
                  </a:cubicBezTo>
                  <a:cubicBezTo>
                    <a:pt x="288" y="2304"/>
                    <a:pt x="348" y="2285"/>
                    <a:pt x="398" y="2254"/>
                  </a:cubicBezTo>
                  <a:cubicBezTo>
                    <a:pt x="447" y="2235"/>
                    <a:pt x="507" y="2205"/>
                    <a:pt x="497" y="2205"/>
                  </a:cubicBezTo>
                  <a:cubicBezTo>
                    <a:pt x="636" y="2126"/>
                    <a:pt x="775" y="2046"/>
                    <a:pt x="904" y="1967"/>
                  </a:cubicBezTo>
                  <a:cubicBezTo>
                    <a:pt x="1053" y="1897"/>
                    <a:pt x="1173" y="1788"/>
                    <a:pt x="1301" y="1709"/>
                  </a:cubicBezTo>
                  <a:cubicBezTo>
                    <a:pt x="1431" y="1619"/>
                    <a:pt x="1570" y="1540"/>
                    <a:pt x="1689" y="1431"/>
                  </a:cubicBezTo>
                  <a:cubicBezTo>
                    <a:pt x="1808" y="1331"/>
                    <a:pt x="1937" y="1232"/>
                    <a:pt x="2066" y="1142"/>
                  </a:cubicBezTo>
                  <a:cubicBezTo>
                    <a:pt x="2175" y="1034"/>
                    <a:pt x="2294" y="924"/>
                    <a:pt x="2413" y="815"/>
                  </a:cubicBezTo>
                  <a:cubicBezTo>
                    <a:pt x="2543" y="725"/>
                    <a:pt x="2632" y="597"/>
                    <a:pt x="2741" y="487"/>
                  </a:cubicBezTo>
                  <a:cubicBezTo>
                    <a:pt x="2850" y="368"/>
                    <a:pt x="2969" y="259"/>
                    <a:pt x="3059" y="130"/>
                  </a:cubicBezTo>
                  <a:lnTo>
                    <a:pt x="287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5350500" y="5389825"/>
              <a:ext cx="31075" cy="25600"/>
            </a:xfrm>
            <a:custGeom>
              <a:avLst/>
              <a:gdLst/>
              <a:ahLst/>
              <a:cxnLst/>
              <a:rect l="l" t="t" r="r" b="b"/>
              <a:pathLst>
                <a:path w="1243" h="1024" extrusionOk="0">
                  <a:moveTo>
                    <a:pt x="1004" y="0"/>
                  </a:moveTo>
                  <a:cubicBezTo>
                    <a:pt x="974" y="20"/>
                    <a:pt x="964" y="60"/>
                    <a:pt x="934" y="100"/>
                  </a:cubicBezTo>
                  <a:cubicBezTo>
                    <a:pt x="905" y="150"/>
                    <a:pt x="865" y="190"/>
                    <a:pt x="825" y="229"/>
                  </a:cubicBezTo>
                  <a:cubicBezTo>
                    <a:pt x="746" y="309"/>
                    <a:pt x="656" y="388"/>
                    <a:pt x="567" y="468"/>
                  </a:cubicBezTo>
                  <a:cubicBezTo>
                    <a:pt x="468" y="537"/>
                    <a:pt x="378" y="616"/>
                    <a:pt x="289" y="666"/>
                  </a:cubicBezTo>
                  <a:cubicBezTo>
                    <a:pt x="239" y="696"/>
                    <a:pt x="180" y="715"/>
                    <a:pt x="140" y="735"/>
                  </a:cubicBezTo>
                  <a:cubicBezTo>
                    <a:pt x="91" y="746"/>
                    <a:pt x="41" y="755"/>
                    <a:pt x="1" y="755"/>
                  </a:cubicBezTo>
                  <a:lnTo>
                    <a:pt x="31" y="1024"/>
                  </a:lnTo>
                  <a:cubicBezTo>
                    <a:pt x="100" y="984"/>
                    <a:pt x="160" y="944"/>
                    <a:pt x="219" y="904"/>
                  </a:cubicBezTo>
                  <a:lnTo>
                    <a:pt x="369" y="785"/>
                  </a:lnTo>
                  <a:cubicBezTo>
                    <a:pt x="458" y="706"/>
                    <a:pt x="547" y="616"/>
                    <a:pt x="636" y="537"/>
                  </a:cubicBezTo>
                  <a:cubicBezTo>
                    <a:pt x="716" y="468"/>
                    <a:pt x="815" y="398"/>
                    <a:pt x="914" y="338"/>
                  </a:cubicBezTo>
                  <a:cubicBezTo>
                    <a:pt x="964" y="298"/>
                    <a:pt x="1024" y="269"/>
                    <a:pt x="1073" y="229"/>
                  </a:cubicBezTo>
                  <a:cubicBezTo>
                    <a:pt x="1123" y="190"/>
                    <a:pt x="1192" y="139"/>
                    <a:pt x="1242" y="80"/>
                  </a:cubicBezTo>
                  <a:lnTo>
                    <a:pt x="10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5270850" y="5285825"/>
              <a:ext cx="39975" cy="46700"/>
            </a:xfrm>
            <a:custGeom>
              <a:avLst/>
              <a:gdLst/>
              <a:ahLst/>
              <a:cxnLst/>
              <a:rect l="l" t="t" r="r" b="b"/>
              <a:pathLst>
                <a:path w="1599" h="1868" extrusionOk="0">
                  <a:moveTo>
                    <a:pt x="986" y="297"/>
                  </a:moveTo>
                  <a:lnTo>
                    <a:pt x="986" y="297"/>
                  </a:lnTo>
                  <a:cubicBezTo>
                    <a:pt x="1036" y="409"/>
                    <a:pt x="1084" y="522"/>
                    <a:pt x="1132" y="636"/>
                  </a:cubicBezTo>
                  <a:lnTo>
                    <a:pt x="1241" y="924"/>
                  </a:lnTo>
                  <a:lnTo>
                    <a:pt x="1331" y="1232"/>
                  </a:lnTo>
                  <a:lnTo>
                    <a:pt x="1410" y="1530"/>
                  </a:lnTo>
                  <a:lnTo>
                    <a:pt x="1439" y="1638"/>
                  </a:lnTo>
                  <a:lnTo>
                    <a:pt x="1450" y="1689"/>
                  </a:lnTo>
                  <a:lnTo>
                    <a:pt x="1459" y="1708"/>
                  </a:lnTo>
                  <a:lnTo>
                    <a:pt x="1439" y="1708"/>
                  </a:lnTo>
                  <a:lnTo>
                    <a:pt x="1350" y="1678"/>
                  </a:lnTo>
                  <a:lnTo>
                    <a:pt x="1300" y="1649"/>
                  </a:lnTo>
                  <a:cubicBezTo>
                    <a:pt x="1271" y="1638"/>
                    <a:pt x="1251" y="1629"/>
                    <a:pt x="1231" y="1609"/>
                  </a:cubicBezTo>
                  <a:cubicBezTo>
                    <a:pt x="1142" y="1559"/>
                    <a:pt x="1062" y="1499"/>
                    <a:pt x="973" y="1440"/>
                  </a:cubicBezTo>
                  <a:cubicBezTo>
                    <a:pt x="784" y="1311"/>
                    <a:pt x="605" y="1212"/>
                    <a:pt x="437" y="1093"/>
                  </a:cubicBezTo>
                  <a:lnTo>
                    <a:pt x="219" y="943"/>
                  </a:lnTo>
                  <a:cubicBezTo>
                    <a:pt x="219" y="934"/>
                    <a:pt x="188" y="934"/>
                    <a:pt x="199" y="924"/>
                  </a:cubicBezTo>
                  <a:lnTo>
                    <a:pt x="228" y="904"/>
                  </a:lnTo>
                  <a:lnTo>
                    <a:pt x="308" y="854"/>
                  </a:lnTo>
                  <a:cubicBezTo>
                    <a:pt x="377" y="804"/>
                    <a:pt x="457" y="765"/>
                    <a:pt x="526" y="705"/>
                  </a:cubicBezTo>
                  <a:lnTo>
                    <a:pt x="735" y="526"/>
                  </a:lnTo>
                  <a:cubicBezTo>
                    <a:pt x="816" y="452"/>
                    <a:pt x="904" y="377"/>
                    <a:pt x="986" y="297"/>
                  </a:cubicBezTo>
                  <a:close/>
                  <a:moveTo>
                    <a:pt x="943" y="1"/>
                  </a:moveTo>
                  <a:cubicBezTo>
                    <a:pt x="926" y="28"/>
                    <a:pt x="907" y="54"/>
                    <a:pt x="888" y="81"/>
                  </a:cubicBezTo>
                  <a:lnTo>
                    <a:pt x="888" y="81"/>
                  </a:lnTo>
                  <a:cubicBezTo>
                    <a:pt x="887" y="81"/>
                    <a:pt x="887" y="81"/>
                    <a:pt x="887" y="81"/>
                  </a:cubicBezTo>
                  <a:cubicBezTo>
                    <a:pt x="885" y="81"/>
                    <a:pt x="884" y="81"/>
                    <a:pt x="883" y="80"/>
                  </a:cubicBezTo>
                  <a:lnTo>
                    <a:pt x="883" y="80"/>
                  </a:lnTo>
                  <a:cubicBezTo>
                    <a:pt x="884" y="81"/>
                    <a:pt x="885" y="83"/>
                    <a:pt x="885" y="84"/>
                  </a:cubicBezTo>
                  <a:lnTo>
                    <a:pt x="885" y="84"/>
                  </a:lnTo>
                  <a:cubicBezTo>
                    <a:pt x="806" y="192"/>
                    <a:pt x="711" y="295"/>
                    <a:pt x="616" y="398"/>
                  </a:cubicBezTo>
                  <a:lnTo>
                    <a:pt x="437" y="586"/>
                  </a:lnTo>
                  <a:cubicBezTo>
                    <a:pt x="367" y="646"/>
                    <a:pt x="298" y="696"/>
                    <a:pt x="228" y="745"/>
                  </a:cubicBezTo>
                  <a:lnTo>
                    <a:pt x="89" y="854"/>
                  </a:lnTo>
                  <a:lnTo>
                    <a:pt x="10" y="914"/>
                  </a:lnTo>
                  <a:lnTo>
                    <a:pt x="0" y="914"/>
                  </a:lnTo>
                  <a:cubicBezTo>
                    <a:pt x="0" y="924"/>
                    <a:pt x="10" y="924"/>
                    <a:pt x="10" y="924"/>
                  </a:cubicBezTo>
                  <a:lnTo>
                    <a:pt x="30" y="943"/>
                  </a:lnTo>
                  <a:lnTo>
                    <a:pt x="80" y="974"/>
                  </a:lnTo>
                  <a:cubicBezTo>
                    <a:pt x="80" y="974"/>
                    <a:pt x="159" y="1023"/>
                    <a:pt x="228" y="1073"/>
                  </a:cubicBezTo>
                  <a:lnTo>
                    <a:pt x="387" y="1172"/>
                  </a:lnTo>
                  <a:cubicBezTo>
                    <a:pt x="556" y="1291"/>
                    <a:pt x="755" y="1391"/>
                    <a:pt x="914" y="1510"/>
                  </a:cubicBezTo>
                  <a:cubicBezTo>
                    <a:pt x="1003" y="1579"/>
                    <a:pt x="1092" y="1638"/>
                    <a:pt x="1181" y="1698"/>
                  </a:cubicBezTo>
                  <a:cubicBezTo>
                    <a:pt x="1211" y="1718"/>
                    <a:pt x="1231" y="1728"/>
                    <a:pt x="1251" y="1738"/>
                  </a:cubicBezTo>
                  <a:lnTo>
                    <a:pt x="1331" y="1788"/>
                  </a:lnTo>
                  <a:cubicBezTo>
                    <a:pt x="1400" y="1808"/>
                    <a:pt x="1470" y="1837"/>
                    <a:pt x="1539" y="1857"/>
                  </a:cubicBezTo>
                  <a:lnTo>
                    <a:pt x="1598" y="1867"/>
                  </a:lnTo>
                  <a:cubicBezTo>
                    <a:pt x="1589" y="1857"/>
                    <a:pt x="1589" y="1837"/>
                    <a:pt x="1589" y="1817"/>
                  </a:cubicBezTo>
                  <a:lnTo>
                    <a:pt x="1569" y="1708"/>
                  </a:lnTo>
                  <a:lnTo>
                    <a:pt x="1529" y="1510"/>
                  </a:lnTo>
                  <a:lnTo>
                    <a:pt x="1459" y="1202"/>
                  </a:lnTo>
                  <a:lnTo>
                    <a:pt x="1390" y="894"/>
                  </a:lnTo>
                  <a:lnTo>
                    <a:pt x="1291" y="596"/>
                  </a:lnTo>
                  <a:cubicBezTo>
                    <a:pt x="1241" y="407"/>
                    <a:pt x="1161" y="209"/>
                    <a:pt x="1092" y="10"/>
                  </a:cubicBezTo>
                  <a:cubicBezTo>
                    <a:pt x="1092" y="10"/>
                    <a:pt x="1047" y="28"/>
                    <a:pt x="998" y="46"/>
                  </a:cubicBezTo>
                  <a:lnTo>
                    <a:pt x="998" y="46"/>
                  </a:lnTo>
                  <a:lnTo>
                    <a:pt x="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5202325" y="5363500"/>
              <a:ext cx="48675" cy="105775"/>
            </a:xfrm>
            <a:custGeom>
              <a:avLst/>
              <a:gdLst/>
              <a:ahLst/>
              <a:cxnLst/>
              <a:rect l="l" t="t" r="r" b="b"/>
              <a:pathLst>
                <a:path w="1947" h="4231" extrusionOk="0">
                  <a:moveTo>
                    <a:pt x="1857" y="1"/>
                  </a:moveTo>
                  <a:cubicBezTo>
                    <a:pt x="1768" y="51"/>
                    <a:pt x="1678" y="100"/>
                    <a:pt x="1579" y="140"/>
                  </a:cubicBezTo>
                  <a:lnTo>
                    <a:pt x="1291" y="250"/>
                  </a:lnTo>
                  <a:cubicBezTo>
                    <a:pt x="1093" y="319"/>
                    <a:pt x="904" y="389"/>
                    <a:pt x="705" y="468"/>
                  </a:cubicBezTo>
                  <a:lnTo>
                    <a:pt x="596" y="488"/>
                  </a:lnTo>
                  <a:cubicBezTo>
                    <a:pt x="577" y="497"/>
                    <a:pt x="546" y="497"/>
                    <a:pt x="546" y="508"/>
                  </a:cubicBezTo>
                  <a:lnTo>
                    <a:pt x="546" y="567"/>
                  </a:lnTo>
                  <a:lnTo>
                    <a:pt x="566" y="756"/>
                  </a:lnTo>
                  <a:lnTo>
                    <a:pt x="586" y="1064"/>
                  </a:lnTo>
                  <a:lnTo>
                    <a:pt x="606" y="1382"/>
                  </a:lnTo>
                  <a:cubicBezTo>
                    <a:pt x="606" y="1481"/>
                    <a:pt x="596" y="1590"/>
                    <a:pt x="586" y="1689"/>
                  </a:cubicBezTo>
                  <a:lnTo>
                    <a:pt x="566" y="2007"/>
                  </a:lnTo>
                  <a:cubicBezTo>
                    <a:pt x="546" y="2166"/>
                    <a:pt x="537" y="2324"/>
                    <a:pt x="537" y="2324"/>
                  </a:cubicBezTo>
                  <a:cubicBezTo>
                    <a:pt x="497" y="2533"/>
                    <a:pt x="457" y="2741"/>
                    <a:pt x="407" y="2950"/>
                  </a:cubicBezTo>
                  <a:cubicBezTo>
                    <a:pt x="358" y="3169"/>
                    <a:pt x="299" y="3377"/>
                    <a:pt x="229" y="3586"/>
                  </a:cubicBezTo>
                  <a:cubicBezTo>
                    <a:pt x="160" y="3794"/>
                    <a:pt x="80" y="3983"/>
                    <a:pt x="1" y="4191"/>
                  </a:cubicBezTo>
                  <a:lnTo>
                    <a:pt x="160" y="4211"/>
                  </a:lnTo>
                  <a:cubicBezTo>
                    <a:pt x="229" y="4221"/>
                    <a:pt x="308" y="4231"/>
                    <a:pt x="308" y="4231"/>
                  </a:cubicBezTo>
                  <a:cubicBezTo>
                    <a:pt x="398" y="3814"/>
                    <a:pt x="507" y="3387"/>
                    <a:pt x="566" y="2960"/>
                  </a:cubicBezTo>
                  <a:cubicBezTo>
                    <a:pt x="596" y="2752"/>
                    <a:pt x="626" y="2543"/>
                    <a:pt x="656" y="2324"/>
                  </a:cubicBezTo>
                  <a:lnTo>
                    <a:pt x="676" y="2007"/>
                  </a:lnTo>
                  <a:lnTo>
                    <a:pt x="696" y="1689"/>
                  </a:lnTo>
                  <a:cubicBezTo>
                    <a:pt x="705" y="1590"/>
                    <a:pt x="716" y="1481"/>
                    <a:pt x="716" y="1382"/>
                  </a:cubicBezTo>
                  <a:lnTo>
                    <a:pt x="696" y="1064"/>
                  </a:lnTo>
                  <a:lnTo>
                    <a:pt x="685" y="746"/>
                  </a:lnTo>
                  <a:lnTo>
                    <a:pt x="676" y="617"/>
                  </a:lnTo>
                  <a:lnTo>
                    <a:pt x="676" y="607"/>
                  </a:lnTo>
                  <a:cubicBezTo>
                    <a:pt x="676" y="597"/>
                    <a:pt x="685" y="597"/>
                    <a:pt x="696" y="597"/>
                  </a:cubicBezTo>
                  <a:lnTo>
                    <a:pt x="735" y="587"/>
                  </a:lnTo>
                  <a:cubicBezTo>
                    <a:pt x="944" y="528"/>
                    <a:pt x="1142" y="478"/>
                    <a:pt x="1351" y="418"/>
                  </a:cubicBezTo>
                  <a:lnTo>
                    <a:pt x="1649" y="329"/>
                  </a:lnTo>
                  <a:lnTo>
                    <a:pt x="1947" y="210"/>
                  </a:lnTo>
                  <a:lnTo>
                    <a:pt x="185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5111725" y="5374925"/>
              <a:ext cx="64550" cy="97600"/>
            </a:xfrm>
            <a:custGeom>
              <a:avLst/>
              <a:gdLst/>
              <a:ahLst/>
              <a:cxnLst/>
              <a:rect l="l" t="t" r="r" b="b"/>
              <a:pathLst>
                <a:path w="2582" h="3904" extrusionOk="0">
                  <a:moveTo>
                    <a:pt x="40" y="1"/>
                  </a:moveTo>
                  <a:lnTo>
                    <a:pt x="0" y="219"/>
                  </a:lnTo>
                  <a:cubicBezTo>
                    <a:pt x="408" y="329"/>
                    <a:pt x="834" y="338"/>
                    <a:pt x="1251" y="388"/>
                  </a:cubicBezTo>
                  <a:lnTo>
                    <a:pt x="1301" y="398"/>
                  </a:lnTo>
                  <a:lnTo>
                    <a:pt x="1311" y="398"/>
                  </a:lnTo>
                  <a:lnTo>
                    <a:pt x="1321" y="418"/>
                  </a:lnTo>
                  <a:lnTo>
                    <a:pt x="1331" y="547"/>
                  </a:lnTo>
                  <a:lnTo>
                    <a:pt x="1370" y="865"/>
                  </a:lnTo>
                  <a:lnTo>
                    <a:pt x="1410" y="1172"/>
                  </a:lnTo>
                  <a:cubicBezTo>
                    <a:pt x="1420" y="1282"/>
                    <a:pt x="1450" y="1381"/>
                    <a:pt x="1480" y="1481"/>
                  </a:cubicBezTo>
                  <a:cubicBezTo>
                    <a:pt x="1480" y="1481"/>
                    <a:pt x="1509" y="1639"/>
                    <a:pt x="1549" y="1788"/>
                  </a:cubicBezTo>
                  <a:cubicBezTo>
                    <a:pt x="1589" y="1947"/>
                    <a:pt x="1619" y="2096"/>
                    <a:pt x="1619" y="2096"/>
                  </a:cubicBezTo>
                  <a:cubicBezTo>
                    <a:pt x="1688" y="2304"/>
                    <a:pt x="1748" y="2503"/>
                    <a:pt x="1818" y="2701"/>
                  </a:cubicBezTo>
                  <a:cubicBezTo>
                    <a:pt x="1946" y="3109"/>
                    <a:pt x="2125" y="3506"/>
                    <a:pt x="2284" y="3903"/>
                  </a:cubicBezTo>
                  <a:cubicBezTo>
                    <a:pt x="2284" y="3903"/>
                    <a:pt x="2354" y="3883"/>
                    <a:pt x="2433" y="3864"/>
                  </a:cubicBezTo>
                  <a:cubicBezTo>
                    <a:pt x="2502" y="3844"/>
                    <a:pt x="2582" y="3824"/>
                    <a:pt x="2582" y="3824"/>
                  </a:cubicBezTo>
                  <a:cubicBezTo>
                    <a:pt x="2354" y="3447"/>
                    <a:pt x="2135" y="3059"/>
                    <a:pt x="1976" y="2662"/>
                  </a:cubicBezTo>
                  <a:cubicBezTo>
                    <a:pt x="1897" y="2463"/>
                    <a:pt x="1807" y="2275"/>
                    <a:pt x="1748" y="2066"/>
                  </a:cubicBezTo>
                  <a:cubicBezTo>
                    <a:pt x="1748" y="2066"/>
                    <a:pt x="1698" y="1917"/>
                    <a:pt x="1659" y="1768"/>
                  </a:cubicBezTo>
                  <a:cubicBezTo>
                    <a:pt x="1619" y="1609"/>
                    <a:pt x="1579" y="1461"/>
                    <a:pt x="1579" y="1461"/>
                  </a:cubicBezTo>
                  <a:cubicBezTo>
                    <a:pt x="1559" y="1361"/>
                    <a:pt x="1529" y="1262"/>
                    <a:pt x="1520" y="1152"/>
                  </a:cubicBezTo>
                  <a:lnTo>
                    <a:pt x="1480" y="845"/>
                  </a:lnTo>
                  <a:lnTo>
                    <a:pt x="1450" y="537"/>
                  </a:lnTo>
                  <a:lnTo>
                    <a:pt x="1430" y="349"/>
                  </a:lnTo>
                  <a:lnTo>
                    <a:pt x="1430" y="289"/>
                  </a:lnTo>
                  <a:cubicBezTo>
                    <a:pt x="1425" y="284"/>
                    <a:pt x="1415" y="284"/>
                    <a:pt x="1404" y="284"/>
                  </a:cubicBezTo>
                  <a:cubicBezTo>
                    <a:pt x="1393" y="284"/>
                    <a:pt x="1380" y="284"/>
                    <a:pt x="1370" y="279"/>
                  </a:cubicBezTo>
                  <a:lnTo>
                    <a:pt x="1262" y="259"/>
                  </a:lnTo>
                  <a:cubicBezTo>
                    <a:pt x="854" y="179"/>
                    <a:pt x="437" y="140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5123400" y="5307900"/>
              <a:ext cx="106000" cy="16425"/>
            </a:xfrm>
            <a:custGeom>
              <a:avLst/>
              <a:gdLst/>
              <a:ahLst/>
              <a:cxnLst/>
              <a:rect l="l" t="t" r="r" b="b"/>
              <a:pathLst>
                <a:path w="4240" h="657" extrusionOk="0">
                  <a:moveTo>
                    <a:pt x="4151" y="1"/>
                  </a:moveTo>
                  <a:cubicBezTo>
                    <a:pt x="4071" y="41"/>
                    <a:pt x="4001" y="80"/>
                    <a:pt x="3922" y="110"/>
                  </a:cubicBezTo>
                  <a:lnTo>
                    <a:pt x="3674" y="190"/>
                  </a:lnTo>
                  <a:lnTo>
                    <a:pt x="3425" y="279"/>
                  </a:lnTo>
                  <a:cubicBezTo>
                    <a:pt x="3346" y="309"/>
                    <a:pt x="3257" y="338"/>
                    <a:pt x="3178" y="349"/>
                  </a:cubicBezTo>
                  <a:lnTo>
                    <a:pt x="2661" y="468"/>
                  </a:lnTo>
                  <a:cubicBezTo>
                    <a:pt x="2571" y="488"/>
                    <a:pt x="2483" y="488"/>
                    <a:pt x="2403" y="497"/>
                  </a:cubicBezTo>
                  <a:lnTo>
                    <a:pt x="2135" y="528"/>
                  </a:lnTo>
                  <a:lnTo>
                    <a:pt x="1876" y="547"/>
                  </a:lnTo>
                  <a:cubicBezTo>
                    <a:pt x="1847" y="551"/>
                    <a:pt x="1817" y="552"/>
                    <a:pt x="1787" y="552"/>
                  </a:cubicBezTo>
                  <a:cubicBezTo>
                    <a:pt x="1728" y="552"/>
                    <a:pt x="1668" y="547"/>
                    <a:pt x="1609" y="547"/>
                  </a:cubicBezTo>
                  <a:lnTo>
                    <a:pt x="1082" y="528"/>
                  </a:lnTo>
                  <a:cubicBezTo>
                    <a:pt x="903" y="497"/>
                    <a:pt x="735" y="468"/>
                    <a:pt x="556" y="438"/>
                  </a:cubicBezTo>
                  <a:cubicBezTo>
                    <a:pt x="556" y="438"/>
                    <a:pt x="497" y="428"/>
                    <a:pt x="427" y="418"/>
                  </a:cubicBezTo>
                  <a:cubicBezTo>
                    <a:pt x="397" y="418"/>
                    <a:pt x="367" y="408"/>
                    <a:pt x="338" y="408"/>
                  </a:cubicBezTo>
                  <a:cubicBezTo>
                    <a:pt x="318" y="398"/>
                    <a:pt x="298" y="398"/>
                    <a:pt x="298" y="398"/>
                  </a:cubicBezTo>
                  <a:cubicBezTo>
                    <a:pt x="258" y="378"/>
                    <a:pt x="219" y="378"/>
                    <a:pt x="169" y="369"/>
                  </a:cubicBezTo>
                  <a:lnTo>
                    <a:pt x="49" y="338"/>
                  </a:lnTo>
                  <a:lnTo>
                    <a:pt x="0" y="577"/>
                  </a:lnTo>
                  <a:lnTo>
                    <a:pt x="139" y="587"/>
                  </a:lnTo>
                  <a:cubicBezTo>
                    <a:pt x="189" y="587"/>
                    <a:pt x="228" y="597"/>
                    <a:pt x="268" y="607"/>
                  </a:cubicBezTo>
                  <a:lnTo>
                    <a:pt x="308" y="607"/>
                  </a:lnTo>
                  <a:cubicBezTo>
                    <a:pt x="338" y="607"/>
                    <a:pt x="367" y="607"/>
                    <a:pt x="407" y="616"/>
                  </a:cubicBezTo>
                  <a:lnTo>
                    <a:pt x="536" y="616"/>
                  </a:lnTo>
                  <a:cubicBezTo>
                    <a:pt x="715" y="627"/>
                    <a:pt x="894" y="647"/>
                    <a:pt x="1073" y="656"/>
                  </a:cubicBezTo>
                  <a:cubicBezTo>
                    <a:pt x="1251" y="656"/>
                    <a:pt x="1430" y="647"/>
                    <a:pt x="1609" y="647"/>
                  </a:cubicBezTo>
                  <a:cubicBezTo>
                    <a:pt x="1668" y="647"/>
                    <a:pt x="1728" y="651"/>
                    <a:pt x="1787" y="651"/>
                  </a:cubicBezTo>
                  <a:cubicBezTo>
                    <a:pt x="1817" y="651"/>
                    <a:pt x="1847" y="650"/>
                    <a:pt x="1876" y="647"/>
                  </a:cubicBezTo>
                  <a:lnTo>
                    <a:pt x="2145" y="616"/>
                  </a:lnTo>
                  <a:lnTo>
                    <a:pt x="2413" y="597"/>
                  </a:lnTo>
                  <a:cubicBezTo>
                    <a:pt x="2502" y="587"/>
                    <a:pt x="2591" y="587"/>
                    <a:pt x="2681" y="567"/>
                  </a:cubicBezTo>
                  <a:cubicBezTo>
                    <a:pt x="2849" y="537"/>
                    <a:pt x="3028" y="508"/>
                    <a:pt x="3207" y="477"/>
                  </a:cubicBezTo>
                  <a:cubicBezTo>
                    <a:pt x="3297" y="477"/>
                    <a:pt x="3376" y="448"/>
                    <a:pt x="3465" y="428"/>
                  </a:cubicBezTo>
                  <a:lnTo>
                    <a:pt x="3723" y="358"/>
                  </a:lnTo>
                  <a:lnTo>
                    <a:pt x="3981" y="299"/>
                  </a:lnTo>
                  <a:cubicBezTo>
                    <a:pt x="4071" y="279"/>
                    <a:pt x="4151" y="239"/>
                    <a:pt x="4240" y="210"/>
                  </a:cubicBezTo>
                  <a:lnTo>
                    <a:pt x="41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5127850" y="5287550"/>
              <a:ext cx="93375" cy="14925"/>
            </a:xfrm>
            <a:custGeom>
              <a:avLst/>
              <a:gdLst/>
              <a:ahLst/>
              <a:cxnLst/>
              <a:rect l="l" t="t" r="r" b="b"/>
              <a:pathLst>
                <a:path w="3735" h="597" extrusionOk="0">
                  <a:moveTo>
                    <a:pt x="3655" y="1"/>
                  </a:moveTo>
                  <a:cubicBezTo>
                    <a:pt x="3585" y="31"/>
                    <a:pt x="3525" y="71"/>
                    <a:pt x="3446" y="90"/>
                  </a:cubicBezTo>
                  <a:lnTo>
                    <a:pt x="3238" y="160"/>
                  </a:lnTo>
                  <a:lnTo>
                    <a:pt x="3019" y="239"/>
                  </a:lnTo>
                  <a:cubicBezTo>
                    <a:pt x="2950" y="269"/>
                    <a:pt x="2870" y="299"/>
                    <a:pt x="2801" y="309"/>
                  </a:cubicBezTo>
                  <a:lnTo>
                    <a:pt x="2344" y="408"/>
                  </a:lnTo>
                  <a:cubicBezTo>
                    <a:pt x="2274" y="428"/>
                    <a:pt x="2195" y="428"/>
                    <a:pt x="2115" y="438"/>
                  </a:cubicBezTo>
                  <a:lnTo>
                    <a:pt x="1887" y="457"/>
                  </a:lnTo>
                  <a:lnTo>
                    <a:pt x="1649" y="477"/>
                  </a:lnTo>
                  <a:cubicBezTo>
                    <a:pt x="1626" y="481"/>
                    <a:pt x="1602" y="482"/>
                    <a:pt x="1576" y="482"/>
                  </a:cubicBezTo>
                  <a:cubicBezTo>
                    <a:pt x="1526" y="482"/>
                    <a:pt x="1473" y="477"/>
                    <a:pt x="1420" y="477"/>
                  </a:cubicBezTo>
                  <a:lnTo>
                    <a:pt x="954" y="457"/>
                  </a:lnTo>
                  <a:cubicBezTo>
                    <a:pt x="795" y="428"/>
                    <a:pt x="646" y="408"/>
                    <a:pt x="497" y="378"/>
                  </a:cubicBezTo>
                  <a:cubicBezTo>
                    <a:pt x="497" y="378"/>
                    <a:pt x="438" y="368"/>
                    <a:pt x="378" y="368"/>
                  </a:cubicBezTo>
                  <a:cubicBezTo>
                    <a:pt x="319" y="358"/>
                    <a:pt x="269" y="349"/>
                    <a:pt x="269" y="338"/>
                  </a:cubicBezTo>
                  <a:cubicBezTo>
                    <a:pt x="229" y="329"/>
                    <a:pt x="189" y="318"/>
                    <a:pt x="150" y="318"/>
                  </a:cubicBezTo>
                  <a:lnTo>
                    <a:pt x="50" y="289"/>
                  </a:lnTo>
                  <a:lnTo>
                    <a:pt x="1" y="527"/>
                  </a:lnTo>
                  <a:lnTo>
                    <a:pt x="120" y="537"/>
                  </a:lnTo>
                  <a:cubicBezTo>
                    <a:pt x="160" y="537"/>
                    <a:pt x="200" y="537"/>
                    <a:pt x="239" y="547"/>
                  </a:cubicBezTo>
                  <a:cubicBezTo>
                    <a:pt x="239" y="547"/>
                    <a:pt x="299" y="557"/>
                    <a:pt x="358" y="557"/>
                  </a:cubicBezTo>
                  <a:lnTo>
                    <a:pt x="467" y="557"/>
                  </a:lnTo>
                  <a:cubicBezTo>
                    <a:pt x="626" y="567"/>
                    <a:pt x="785" y="577"/>
                    <a:pt x="944" y="596"/>
                  </a:cubicBezTo>
                  <a:cubicBezTo>
                    <a:pt x="1056" y="590"/>
                    <a:pt x="1168" y="583"/>
                    <a:pt x="1280" y="583"/>
                  </a:cubicBezTo>
                  <a:cubicBezTo>
                    <a:pt x="1327" y="583"/>
                    <a:pt x="1374" y="584"/>
                    <a:pt x="1420" y="587"/>
                  </a:cubicBezTo>
                  <a:cubicBezTo>
                    <a:pt x="1460" y="582"/>
                    <a:pt x="1500" y="582"/>
                    <a:pt x="1540" y="582"/>
                  </a:cubicBezTo>
                  <a:cubicBezTo>
                    <a:pt x="1579" y="582"/>
                    <a:pt x="1619" y="582"/>
                    <a:pt x="1659" y="577"/>
                  </a:cubicBezTo>
                  <a:lnTo>
                    <a:pt x="1897" y="557"/>
                  </a:lnTo>
                  <a:lnTo>
                    <a:pt x="2126" y="537"/>
                  </a:lnTo>
                  <a:cubicBezTo>
                    <a:pt x="2205" y="527"/>
                    <a:pt x="2285" y="537"/>
                    <a:pt x="2364" y="517"/>
                  </a:cubicBezTo>
                  <a:cubicBezTo>
                    <a:pt x="2513" y="488"/>
                    <a:pt x="2671" y="457"/>
                    <a:pt x="2830" y="438"/>
                  </a:cubicBezTo>
                  <a:cubicBezTo>
                    <a:pt x="2910" y="428"/>
                    <a:pt x="2980" y="408"/>
                    <a:pt x="3059" y="388"/>
                  </a:cubicBezTo>
                  <a:lnTo>
                    <a:pt x="3287" y="338"/>
                  </a:lnTo>
                  <a:lnTo>
                    <a:pt x="3516" y="279"/>
                  </a:lnTo>
                  <a:cubicBezTo>
                    <a:pt x="3595" y="269"/>
                    <a:pt x="3664" y="229"/>
                    <a:pt x="3734" y="210"/>
                  </a:cubicBezTo>
                  <a:lnTo>
                    <a:pt x="365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5170800" y="5465775"/>
              <a:ext cx="38250" cy="8575"/>
            </a:xfrm>
            <a:custGeom>
              <a:avLst/>
              <a:gdLst/>
              <a:ahLst/>
              <a:cxnLst/>
              <a:rect l="l" t="t" r="r" b="b"/>
              <a:pathLst>
                <a:path w="1530" h="343" extrusionOk="0">
                  <a:moveTo>
                    <a:pt x="1381" y="1"/>
                  </a:moveTo>
                  <a:cubicBezTo>
                    <a:pt x="1331" y="11"/>
                    <a:pt x="1311" y="40"/>
                    <a:pt x="1262" y="51"/>
                  </a:cubicBezTo>
                  <a:cubicBezTo>
                    <a:pt x="1212" y="71"/>
                    <a:pt x="1152" y="80"/>
                    <a:pt x="1103" y="100"/>
                  </a:cubicBezTo>
                  <a:cubicBezTo>
                    <a:pt x="993" y="120"/>
                    <a:pt x="874" y="140"/>
                    <a:pt x="755" y="150"/>
                  </a:cubicBezTo>
                  <a:cubicBezTo>
                    <a:pt x="636" y="160"/>
                    <a:pt x="517" y="170"/>
                    <a:pt x="408" y="170"/>
                  </a:cubicBezTo>
                  <a:cubicBezTo>
                    <a:pt x="348" y="170"/>
                    <a:pt x="298" y="160"/>
                    <a:pt x="249" y="150"/>
                  </a:cubicBezTo>
                  <a:cubicBezTo>
                    <a:pt x="199" y="140"/>
                    <a:pt x="159" y="120"/>
                    <a:pt x="119" y="100"/>
                  </a:cubicBezTo>
                  <a:lnTo>
                    <a:pt x="0" y="338"/>
                  </a:lnTo>
                  <a:cubicBezTo>
                    <a:pt x="53" y="338"/>
                    <a:pt x="102" y="343"/>
                    <a:pt x="149" y="343"/>
                  </a:cubicBezTo>
                  <a:cubicBezTo>
                    <a:pt x="173" y="343"/>
                    <a:pt x="196" y="342"/>
                    <a:pt x="219" y="338"/>
                  </a:cubicBezTo>
                  <a:lnTo>
                    <a:pt x="408" y="309"/>
                  </a:lnTo>
                  <a:cubicBezTo>
                    <a:pt x="527" y="289"/>
                    <a:pt x="656" y="269"/>
                    <a:pt x="765" y="249"/>
                  </a:cubicBezTo>
                  <a:cubicBezTo>
                    <a:pt x="874" y="239"/>
                    <a:pt x="993" y="239"/>
                    <a:pt x="1123" y="239"/>
                  </a:cubicBezTo>
                  <a:lnTo>
                    <a:pt x="1311" y="239"/>
                  </a:lnTo>
                  <a:cubicBezTo>
                    <a:pt x="1371" y="230"/>
                    <a:pt x="1460" y="230"/>
                    <a:pt x="1529" y="199"/>
                  </a:cubicBez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5160875" y="5334475"/>
              <a:ext cx="35275" cy="47925"/>
            </a:xfrm>
            <a:custGeom>
              <a:avLst/>
              <a:gdLst/>
              <a:ahLst/>
              <a:cxnLst/>
              <a:rect l="l" t="t" r="r" b="b"/>
              <a:pathLst>
                <a:path w="1411" h="1917" extrusionOk="0">
                  <a:moveTo>
                    <a:pt x="1171" y="273"/>
                  </a:moveTo>
                  <a:lnTo>
                    <a:pt x="1171" y="273"/>
                  </a:lnTo>
                  <a:cubicBezTo>
                    <a:pt x="1151" y="394"/>
                    <a:pt x="1127" y="515"/>
                    <a:pt x="1103" y="636"/>
                  </a:cubicBezTo>
                  <a:lnTo>
                    <a:pt x="1043" y="944"/>
                  </a:lnTo>
                  <a:lnTo>
                    <a:pt x="953" y="1241"/>
                  </a:lnTo>
                  <a:lnTo>
                    <a:pt x="854" y="1539"/>
                  </a:lnTo>
                  <a:lnTo>
                    <a:pt x="825" y="1649"/>
                  </a:lnTo>
                  <a:lnTo>
                    <a:pt x="805" y="1689"/>
                  </a:lnTo>
                  <a:lnTo>
                    <a:pt x="805" y="1708"/>
                  </a:lnTo>
                  <a:lnTo>
                    <a:pt x="785" y="1689"/>
                  </a:lnTo>
                  <a:cubicBezTo>
                    <a:pt x="765" y="1678"/>
                    <a:pt x="745" y="1649"/>
                    <a:pt x="735" y="1629"/>
                  </a:cubicBezTo>
                  <a:lnTo>
                    <a:pt x="695" y="1569"/>
                  </a:lnTo>
                  <a:cubicBezTo>
                    <a:pt x="686" y="1550"/>
                    <a:pt x="675" y="1530"/>
                    <a:pt x="666" y="1500"/>
                  </a:cubicBezTo>
                  <a:cubicBezTo>
                    <a:pt x="616" y="1411"/>
                    <a:pt x="576" y="1311"/>
                    <a:pt x="536" y="1212"/>
                  </a:cubicBezTo>
                  <a:cubicBezTo>
                    <a:pt x="497" y="1113"/>
                    <a:pt x="457" y="1023"/>
                    <a:pt x="408" y="934"/>
                  </a:cubicBezTo>
                  <a:cubicBezTo>
                    <a:pt x="358" y="835"/>
                    <a:pt x="318" y="745"/>
                    <a:pt x="278" y="646"/>
                  </a:cubicBezTo>
                  <a:lnTo>
                    <a:pt x="179" y="407"/>
                  </a:lnTo>
                  <a:cubicBezTo>
                    <a:pt x="179" y="398"/>
                    <a:pt x="159" y="378"/>
                    <a:pt x="169" y="378"/>
                  </a:cubicBezTo>
                  <a:lnTo>
                    <a:pt x="298" y="378"/>
                  </a:lnTo>
                  <a:cubicBezTo>
                    <a:pt x="477" y="378"/>
                    <a:pt x="655" y="348"/>
                    <a:pt x="834" y="328"/>
                  </a:cubicBezTo>
                  <a:cubicBezTo>
                    <a:pt x="947" y="309"/>
                    <a:pt x="1060" y="298"/>
                    <a:pt x="1171" y="273"/>
                  </a:cubicBezTo>
                  <a:close/>
                  <a:moveTo>
                    <a:pt x="1291" y="1"/>
                  </a:moveTo>
                  <a:lnTo>
                    <a:pt x="1172" y="50"/>
                  </a:lnTo>
                  <a:cubicBezTo>
                    <a:pt x="1132" y="70"/>
                    <a:pt x="1092" y="80"/>
                    <a:pt x="1053" y="90"/>
                  </a:cubicBezTo>
                  <a:cubicBezTo>
                    <a:pt x="973" y="110"/>
                    <a:pt x="894" y="129"/>
                    <a:pt x="805" y="149"/>
                  </a:cubicBezTo>
                  <a:cubicBezTo>
                    <a:pt x="636" y="189"/>
                    <a:pt x="467" y="229"/>
                    <a:pt x="288" y="239"/>
                  </a:cubicBezTo>
                  <a:lnTo>
                    <a:pt x="119" y="249"/>
                  </a:lnTo>
                  <a:lnTo>
                    <a:pt x="20" y="259"/>
                  </a:lnTo>
                  <a:lnTo>
                    <a:pt x="0" y="259"/>
                  </a:lnTo>
                  <a:cubicBezTo>
                    <a:pt x="0" y="259"/>
                    <a:pt x="10" y="259"/>
                    <a:pt x="10" y="268"/>
                  </a:cubicBezTo>
                  <a:lnTo>
                    <a:pt x="20" y="299"/>
                  </a:lnTo>
                  <a:lnTo>
                    <a:pt x="40" y="348"/>
                  </a:lnTo>
                  <a:lnTo>
                    <a:pt x="189" y="685"/>
                  </a:lnTo>
                  <a:cubicBezTo>
                    <a:pt x="278" y="874"/>
                    <a:pt x="377" y="1073"/>
                    <a:pt x="457" y="1261"/>
                  </a:cubicBezTo>
                  <a:cubicBezTo>
                    <a:pt x="497" y="1351"/>
                    <a:pt x="527" y="1450"/>
                    <a:pt x="576" y="1550"/>
                  </a:cubicBezTo>
                  <a:cubicBezTo>
                    <a:pt x="586" y="1579"/>
                    <a:pt x="596" y="1599"/>
                    <a:pt x="616" y="1619"/>
                  </a:cubicBezTo>
                  <a:lnTo>
                    <a:pt x="655" y="1708"/>
                  </a:lnTo>
                  <a:cubicBezTo>
                    <a:pt x="695" y="1758"/>
                    <a:pt x="745" y="1817"/>
                    <a:pt x="794" y="1877"/>
                  </a:cubicBezTo>
                  <a:lnTo>
                    <a:pt x="834" y="1917"/>
                  </a:lnTo>
                  <a:cubicBezTo>
                    <a:pt x="834" y="1907"/>
                    <a:pt x="845" y="1887"/>
                    <a:pt x="854" y="1867"/>
                  </a:cubicBezTo>
                  <a:lnTo>
                    <a:pt x="894" y="1768"/>
                  </a:lnTo>
                  <a:lnTo>
                    <a:pt x="973" y="1579"/>
                  </a:lnTo>
                  <a:lnTo>
                    <a:pt x="1083" y="1291"/>
                  </a:lnTo>
                  <a:lnTo>
                    <a:pt x="1182" y="994"/>
                  </a:lnTo>
                  <a:lnTo>
                    <a:pt x="1262" y="696"/>
                  </a:lnTo>
                  <a:cubicBezTo>
                    <a:pt x="1321" y="497"/>
                    <a:pt x="1370" y="288"/>
                    <a:pt x="1410" y="90"/>
                  </a:cubicBezTo>
                  <a:lnTo>
                    <a:pt x="1313" y="67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5017150" y="5367925"/>
              <a:ext cx="95575" cy="75050"/>
            </a:xfrm>
            <a:custGeom>
              <a:avLst/>
              <a:gdLst/>
              <a:ahLst/>
              <a:cxnLst/>
              <a:rect l="l" t="t" r="r" b="b"/>
              <a:pathLst>
                <a:path w="3823" h="3002" extrusionOk="0">
                  <a:moveTo>
                    <a:pt x="2451" y="0"/>
                  </a:moveTo>
                  <a:cubicBezTo>
                    <a:pt x="2448" y="0"/>
                    <a:pt x="2445" y="1"/>
                    <a:pt x="2443" y="3"/>
                  </a:cubicBezTo>
                  <a:lnTo>
                    <a:pt x="2413" y="62"/>
                  </a:lnTo>
                  <a:lnTo>
                    <a:pt x="2324" y="221"/>
                  </a:lnTo>
                  <a:lnTo>
                    <a:pt x="2175" y="499"/>
                  </a:lnTo>
                  <a:lnTo>
                    <a:pt x="2026" y="777"/>
                  </a:lnTo>
                  <a:cubicBezTo>
                    <a:pt x="1967" y="867"/>
                    <a:pt x="1907" y="946"/>
                    <a:pt x="1837" y="1035"/>
                  </a:cubicBezTo>
                  <a:cubicBezTo>
                    <a:pt x="1837" y="1035"/>
                    <a:pt x="1748" y="1154"/>
                    <a:pt x="1649" y="1284"/>
                  </a:cubicBezTo>
                  <a:cubicBezTo>
                    <a:pt x="1550" y="1403"/>
                    <a:pt x="1450" y="1532"/>
                    <a:pt x="1450" y="1532"/>
                  </a:cubicBezTo>
                  <a:cubicBezTo>
                    <a:pt x="1311" y="1681"/>
                    <a:pt x="1162" y="1830"/>
                    <a:pt x="1013" y="1979"/>
                  </a:cubicBezTo>
                  <a:cubicBezTo>
                    <a:pt x="705" y="2286"/>
                    <a:pt x="348" y="2545"/>
                    <a:pt x="1" y="2803"/>
                  </a:cubicBezTo>
                  <a:lnTo>
                    <a:pt x="239" y="3001"/>
                  </a:lnTo>
                  <a:cubicBezTo>
                    <a:pt x="546" y="2694"/>
                    <a:pt x="864" y="2406"/>
                    <a:pt x="1133" y="2078"/>
                  </a:cubicBezTo>
                  <a:cubicBezTo>
                    <a:pt x="1281" y="1919"/>
                    <a:pt x="1420" y="1761"/>
                    <a:pt x="1559" y="1602"/>
                  </a:cubicBezTo>
                  <a:cubicBezTo>
                    <a:pt x="1559" y="1602"/>
                    <a:pt x="1649" y="1472"/>
                    <a:pt x="1748" y="1344"/>
                  </a:cubicBezTo>
                  <a:cubicBezTo>
                    <a:pt x="1837" y="1224"/>
                    <a:pt x="1936" y="1095"/>
                    <a:pt x="1936" y="1095"/>
                  </a:cubicBezTo>
                  <a:cubicBezTo>
                    <a:pt x="1996" y="1006"/>
                    <a:pt x="2066" y="916"/>
                    <a:pt x="2115" y="827"/>
                  </a:cubicBezTo>
                  <a:lnTo>
                    <a:pt x="2274" y="549"/>
                  </a:lnTo>
                  <a:lnTo>
                    <a:pt x="2433" y="271"/>
                  </a:lnTo>
                  <a:lnTo>
                    <a:pt x="2492" y="162"/>
                  </a:lnTo>
                  <a:lnTo>
                    <a:pt x="2503" y="152"/>
                  </a:lnTo>
                  <a:cubicBezTo>
                    <a:pt x="2506" y="149"/>
                    <a:pt x="2509" y="147"/>
                    <a:pt x="2512" y="147"/>
                  </a:cubicBezTo>
                  <a:cubicBezTo>
                    <a:pt x="2518" y="147"/>
                    <a:pt x="2523" y="152"/>
                    <a:pt x="2523" y="152"/>
                  </a:cubicBezTo>
                  <a:lnTo>
                    <a:pt x="2562" y="162"/>
                  </a:lnTo>
                  <a:cubicBezTo>
                    <a:pt x="2770" y="231"/>
                    <a:pt x="2969" y="301"/>
                    <a:pt x="3168" y="360"/>
                  </a:cubicBezTo>
                  <a:cubicBezTo>
                    <a:pt x="3376" y="420"/>
                    <a:pt x="3575" y="459"/>
                    <a:pt x="3783" y="499"/>
                  </a:cubicBezTo>
                  <a:lnTo>
                    <a:pt x="3823" y="281"/>
                  </a:lnTo>
                  <a:cubicBezTo>
                    <a:pt x="3624" y="251"/>
                    <a:pt x="3416" y="231"/>
                    <a:pt x="3218" y="192"/>
                  </a:cubicBezTo>
                  <a:cubicBezTo>
                    <a:pt x="3009" y="142"/>
                    <a:pt x="2810" y="92"/>
                    <a:pt x="2602" y="42"/>
                  </a:cubicBezTo>
                  <a:lnTo>
                    <a:pt x="2492" y="13"/>
                  </a:lnTo>
                  <a:cubicBezTo>
                    <a:pt x="2485" y="13"/>
                    <a:pt x="2464" y="0"/>
                    <a:pt x="245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4986375" y="5311375"/>
              <a:ext cx="31300" cy="114475"/>
            </a:xfrm>
            <a:custGeom>
              <a:avLst/>
              <a:gdLst/>
              <a:ahLst/>
              <a:cxnLst/>
              <a:rect l="l" t="t" r="r" b="b"/>
              <a:pathLst>
                <a:path w="1252" h="4579" extrusionOk="0">
                  <a:moveTo>
                    <a:pt x="228" y="1"/>
                  </a:moveTo>
                  <a:lnTo>
                    <a:pt x="80" y="160"/>
                  </a:lnTo>
                  <a:cubicBezTo>
                    <a:pt x="219" y="309"/>
                    <a:pt x="378" y="448"/>
                    <a:pt x="546" y="577"/>
                  </a:cubicBezTo>
                  <a:cubicBezTo>
                    <a:pt x="705" y="706"/>
                    <a:pt x="864" y="855"/>
                    <a:pt x="1033" y="974"/>
                  </a:cubicBezTo>
                  <a:lnTo>
                    <a:pt x="1073" y="1004"/>
                  </a:lnTo>
                  <a:cubicBezTo>
                    <a:pt x="1082" y="1004"/>
                    <a:pt x="1082" y="1004"/>
                    <a:pt x="1093" y="1014"/>
                  </a:cubicBezTo>
                  <a:lnTo>
                    <a:pt x="1082" y="1024"/>
                  </a:lnTo>
                  <a:lnTo>
                    <a:pt x="1023" y="1143"/>
                  </a:lnTo>
                  <a:lnTo>
                    <a:pt x="894" y="1431"/>
                  </a:lnTo>
                  <a:lnTo>
                    <a:pt x="755" y="1709"/>
                  </a:lnTo>
                  <a:cubicBezTo>
                    <a:pt x="705" y="1808"/>
                    <a:pt x="676" y="1907"/>
                    <a:pt x="636" y="2007"/>
                  </a:cubicBezTo>
                  <a:lnTo>
                    <a:pt x="537" y="2304"/>
                  </a:lnTo>
                  <a:cubicBezTo>
                    <a:pt x="477" y="2454"/>
                    <a:pt x="427" y="2613"/>
                    <a:pt x="427" y="2613"/>
                  </a:cubicBezTo>
                  <a:cubicBezTo>
                    <a:pt x="367" y="2811"/>
                    <a:pt x="318" y="3019"/>
                    <a:pt x="268" y="3228"/>
                  </a:cubicBezTo>
                  <a:cubicBezTo>
                    <a:pt x="149" y="3645"/>
                    <a:pt x="80" y="4082"/>
                    <a:pt x="0" y="4489"/>
                  </a:cubicBezTo>
                  <a:lnTo>
                    <a:pt x="308" y="4579"/>
                  </a:lnTo>
                  <a:cubicBezTo>
                    <a:pt x="318" y="4142"/>
                    <a:pt x="328" y="3714"/>
                    <a:pt x="417" y="3288"/>
                  </a:cubicBezTo>
                  <a:cubicBezTo>
                    <a:pt x="457" y="3069"/>
                    <a:pt x="497" y="2860"/>
                    <a:pt x="546" y="2652"/>
                  </a:cubicBezTo>
                  <a:cubicBezTo>
                    <a:pt x="546" y="2652"/>
                    <a:pt x="596" y="2503"/>
                    <a:pt x="636" y="2354"/>
                  </a:cubicBezTo>
                  <a:cubicBezTo>
                    <a:pt x="685" y="2196"/>
                    <a:pt x="735" y="2046"/>
                    <a:pt x="735" y="2046"/>
                  </a:cubicBezTo>
                  <a:cubicBezTo>
                    <a:pt x="775" y="1947"/>
                    <a:pt x="804" y="1848"/>
                    <a:pt x="854" y="1759"/>
                  </a:cubicBezTo>
                  <a:lnTo>
                    <a:pt x="993" y="1470"/>
                  </a:lnTo>
                  <a:lnTo>
                    <a:pt x="1132" y="1203"/>
                  </a:lnTo>
                  <a:lnTo>
                    <a:pt x="1221" y="1034"/>
                  </a:lnTo>
                  <a:lnTo>
                    <a:pt x="1251" y="984"/>
                  </a:lnTo>
                  <a:cubicBezTo>
                    <a:pt x="1251" y="964"/>
                    <a:pt x="1221" y="954"/>
                    <a:pt x="1212" y="945"/>
                  </a:cubicBezTo>
                  <a:lnTo>
                    <a:pt x="1112" y="875"/>
                  </a:lnTo>
                  <a:cubicBezTo>
                    <a:pt x="954" y="736"/>
                    <a:pt x="815" y="587"/>
                    <a:pt x="665" y="438"/>
                  </a:cubicBezTo>
                  <a:cubicBezTo>
                    <a:pt x="506" y="299"/>
                    <a:pt x="358" y="160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5029575" y="5268450"/>
              <a:ext cx="95075" cy="53650"/>
            </a:xfrm>
            <a:custGeom>
              <a:avLst/>
              <a:gdLst/>
              <a:ahLst/>
              <a:cxnLst/>
              <a:rect l="l" t="t" r="r" b="b"/>
              <a:pathLst>
                <a:path w="3803" h="2146" extrusionOk="0">
                  <a:moveTo>
                    <a:pt x="168" y="1"/>
                  </a:moveTo>
                  <a:lnTo>
                    <a:pt x="0" y="169"/>
                  </a:lnTo>
                  <a:lnTo>
                    <a:pt x="109" y="259"/>
                  </a:lnTo>
                  <a:cubicBezTo>
                    <a:pt x="149" y="288"/>
                    <a:pt x="188" y="308"/>
                    <a:pt x="218" y="338"/>
                  </a:cubicBezTo>
                  <a:lnTo>
                    <a:pt x="437" y="497"/>
                  </a:lnTo>
                  <a:cubicBezTo>
                    <a:pt x="576" y="596"/>
                    <a:pt x="705" y="725"/>
                    <a:pt x="863" y="815"/>
                  </a:cubicBezTo>
                  <a:cubicBezTo>
                    <a:pt x="1013" y="904"/>
                    <a:pt x="1161" y="1003"/>
                    <a:pt x="1311" y="1102"/>
                  </a:cubicBezTo>
                  <a:lnTo>
                    <a:pt x="1777" y="1360"/>
                  </a:lnTo>
                  <a:cubicBezTo>
                    <a:pt x="1856" y="1410"/>
                    <a:pt x="1926" y="1460"/>
                    <a:pt x="2015" y="1490"/>
                  </a:cubicBezTo>
                  <a:lnTo>
                    <a:pt x="2254" y="1599"/>
                  </a:lnTo>
                  <a:lnTo>
                    <a:pt x="2502" y="1718"/>
                  </a:lnTo>
                  <a:lnTo>
                    <a:pt x="2621" y="1777"/>
                  </a:lnTo>
                  <a:lnTo>
                    <a:pt x="2740" y="1817"/>
                  </a:lnTo>
                  <a:cubicBezTo>
                    <a:pt x="2909" y="1877"/>
                    <a:pt x="3078" y="1947"/>
                    <a:pt x="3246" y="2006"/>
                  </a:cubicBezTo>
                  <a:cubicBezTo>
                    <a:pt x="3416" y="2066"/>
                    <a:pt x="3584" y="2095"/>
                    <a:pt x="3763" y="2145"/>
                  </a:cubicBezTo>
                  <a:lnTo>
                    <a:pt x="3802" y="1927"/>
                  </a:lnTo>
                  <a:cubicBezTo>
                    <a:pt x="3634" y="1887"/>
                    <a:pt x="3455" y="1877"/>
                    <a:pt x="3297" y="1837"/>
                  </a:cubicBezTo>
                  <a:lnTo>
                    <a:pt x="2790" y="1688"/>
                  </a:lnTo>
                  <a:cubicBezTo>
                    <a:pt x="2750" y="1678"/>
                    <a:pt x="2701" y="1669"/>
                    <a:pt x="2661" y="1658"/>
                  </a:cubicBezTo>
                  <a:lnTo>
                    <a:pt x="2542" y="1609"/>
                  </a:lnTo>
                  <a:lnTo>
                    <a:pt x="2304" y="1499"/>
                  </a:lnTo>
                  <a:lnTo>
                    <a:pt x="2055" y="1400"/>
                  </a:lnTo>
                  <a:cubicBezTo>
                    <a:pt x="1976" y="1371"/>
                    <a:pt x="1896" y="1321"/>
                    <a:pt x="1827" y="1281"/>
                  </a:cubicBezTo>
                  <a:cubicBezTo>
                    <a:pt x="1668" y="1192"/>
                    <a:pt x="1519" y="1113"/>
                    <a:pt x="1360" y="1013"/>
                  </a:cubicBezTo>
                  <a:lnTo>
                    <a:pt x="943" y="705"/>
                  </a:lnTo>
                  <a:cubicBezTo>
                    <a:pt x="794" y="606"/>
                    <a:pt x="675" y="467"/>
                    <a:pt x="546" y="358"/>
                  </a:cubicBezTo>
                  <a:lnTo>
                    <a:pt x="358" y="179"/>
                  </a:lnTo>
                  <a:cubicBezTo>
                    <a:pt x="327" y="149"/>
                    <a:pt x="288" y="120"/>
                    <a:pt x="258" y="90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5044950" y="5252575"/>
              <a:ext cx="84175" cy="47900"/>
            </a:xfrm>
            <a:custGeom>
              <a:avLst/>
              <a:gdLst/>
              <a:ahLst/>
              <a:cxnLst/>
              <a:rect l="l" t="t" r="r" b="b"/>
              <a:pathLst>
                <a:path w="3367" h="1916" extrusionOk="0">
                  <a:moveTo>
                    <a:pt x="169" y="0"/>
                  </a:moveTo>
                  <a:lnTo>
                    <a:pt x="1" y="179"/>
                  </a:lnTo>
                  <a:lnTo>
                    <a:pt x="100" y="258"/>
                  </a:lnTo>
                  <a:cubicBezTo>
                    <a:pt x="129" y="278"/>
                    <a:pt x="169" y="298"/>
                    <a:pt x="199" y="318"/>
                  </a:cubicBezTo>
                  <a:lnTo>
                    <a:pt x="387" y="457"/>
                  </a:lnTo>
                  <a:cubicBezTo>
                    <a:pt x="517" y="546"/>
                    <a:pt x="626" y="665"/>
                    <a:pt x="765" y="735"/>
                  </a:cubicBezTo>
                  <a:cubicBezTo>
                    <a:pt x="904" y="814"/>
                    <a:pt x="1033" y="903"/>
                    <a:pt x="1162" y="993"/>
                  </a:cubicBezTo>
                  <a:cubicBezTo>
                    <a:pt x="1301" y="1072"/>
                    <a:pt x="1440" y="1142"/>
                    <a:pt x="1579" y="1221"/>
                  </a:cubicBezTo>
                  <a:cubicBezTo>
                    <a:pt x="1649" y="1261"/>
                    <a:pt x="1708" y="1311"/>
                    <a:pt x="1778" y="1331"/>
                  </a:cubicBezTo>
                  <a:lnTo>
                    <a:pt x="1996" y="1430"/>
                  </a:lnTo>
                  <a:lnTo>
                    <a:pt x="2205" y="1529"/>
                  </a:lnTo>
                  <a:lnTo>
                    <a:pt x="2314" y="1589"/>
                  </a:lnTo>
                  <a:lnTo>
                    <a:pt x="2423" y="1618"/>
                  </a:lnTo>
                  <a:cubicBezTo>
                    <a:pt x="2572" y="1678"/>
                    <a:pt x="2721" y="1737"/>
                    <a:pt x="2870" y="1787"/>
                  </a:cubicBezTo>
                  <a:cubicBezTo>
                    <a:pt x="3009" y="1847"/>
                    <a:pt x="3168" y="1876"/>
                    <a:pt x="3317" y="1916"/>
                  </a:cubicBezTo>
                  <a:lnTo>
                    <a:pt x="3366" y="1698"/>
                  </a:lnTo>
                  <a:cubicBezTo>
                    <a:pt x="3218" y="1668"/>
                    <a:pt x="3059" y="1658"/>
                    <a:pt x="2909" y="1618"/>
                  </a:cubicBezTo>
                  <a:cubicBezTo>
                    <a:pt x="2770" y="1578"/>
                    <a:pt x="2622" y="1539"/>
                    <a:pt x="2473" y="1499"/>
                  </a:cubicBezTo>
                  <a:lnTo>
                    <a:pt x="2353" y="1470"/>
                  </a:lnTo>
                  <a:lnTo>
                    <a:pt x="2254" y="1420"/>
                  </a:lnTo>
                  <a:lnTo>
                    <a:pt x="2036" y="1331"/>
                  </a:lnTo>
                  <a:lnTo>
                    <a:pt x="1828" y="1241"/>
                  </a:lnTo>
                  <a:cubicBezTo>
                    <a:pt x="1748" y="1221"/>
                    <a:pt x="1689" y="1172"/>
                    <a:pt x="1619" y="1132"/>
                  </a:cubicBezTo>
                  <a:cubicBezTo>
                    <a:pt x="1490" y="1053"/>
                    <a:pt x="1351" y="983"/>
                    <a:pt x="1222" y="903"/>
                  </a:cubicBezTo>
                  <a:lnTo>
                    <a:pt x="844" y="625"/>
                  </a:lnTo>
                  <a:cubicBezTo>
                    <a:pt x="716" y="546"/>
                    <a:pt x="616" y="417"/>
                    <a:pt x="497" y="318"/>
                  </a:cubicBezTo>
                  <a:lnTo>
                    <a:pt x="338" y="159"/>
                  </a:lnTo>
                  <a:cubicBezTo>
                    <a:pt x="308" y="139"/>
                    <a:pt x="268" y="109"/>
                    <a:pt x="248" y="80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4987375" y="5422600"/>
              <a:ext cx="34000" cy="21125"/>
            </a:xfrm>
            <a:custGeom>
              <a:avLst/>
              <a:gdLst/>
              <a:ahLst/>
              <a:cxnLst/>
              <a:rect l="l" t="t" r="r" b="b"/>
              <a:pathLst>
                <a:path w="1360" h="845" extrusionOk="0">
                  <a:moveTo>
                    <a:pt x="228" y="0"/>
                  </a:moveTo>
                  <a:lnTo>
                    <a:pt x="0" y="139"/>
                  </a:lnTo>
                  <a:cubicBezTo>
                    <a:pt x="69" y="179"/>
                    <a:pt x="129" y="219"/>
                    <a:pt x="188" y="249"/>
                  </a:cubicBezTo>
                  <a:lnTo>
                    <a:pt x="358" y="328"/>
                  </a:lnTo>
                  <a:cubicBezTo>
                    <a:pt x="477" y="388"/>
                    <a:pt x="586" y="427"/>
                    <a:pt x="685" y="487"/>
                  </a:cubicBezTo>
                  <a:cubicBezTo>
                    <a:pt x="794" y="536"/>
                    <a:pt x="894" y="596"/>
                    <a:pt x="993" y="666"/>
                  </a:cubicBezTo>
                  <a:cubicBezTo>
                    <a:pt x="1042" y="695"/>
                    <a:pt x="1102" y="735"/>
                    <a:pt x="1152" y="765"/>
                  </a:cubicBezTo>
                  <a:cubicBezTo>
                    <a:pt x="1211" y="785"/>
                    <a:pt x="1291" y="834"/>
                    <a:pt x="1360" y="844"/>
                  </a:cubicBezTo>
                  <a:lnTo>
                    <a:pt x="1340" y="596"/>
                  </a:lnTo>
                  <a:cubicBezTo>
                    <a:pt x="1326" y="589"/>
                    <a:pt x="1311" y="587"/>
                    <a:pt x="1296" y="587"/>
                  </a:cubicBezTo>
                  <a:cubicBezTo>
                    <a:pt x="1279" y="587"/>
                    <a:pt x="1261" y="589"/>
                    <a:pt x="1242" y="589"/>
                  </a:cubicBezTo>
                  <a:cubicBezTo>
                    <a:pt x="1232" y="589"/>
                    <a:pt x="1222" y="588"/>
                    <a:pt x="1211" y="586"/>
                  </a:cubicBezTo>
                  <a:cubicBezTo>
                    <a:pt x="1161" y="576"/>
                    <a:pt x="1102" y="556"/>
                    <a:pt x="1053" y="547"/>
                  </a:cubicBezTo>
                  <a:cubicBezTo>
                    <a:pt x="943" y="497"/>
                    <a:pt x="844" y="447"/>
                    <a:pt x="735" y="388"/>
                  </a:cubicBezTo>
                  <a:cubicBezTo>
                    <a:pt x="625" y="338"/>
                    <a:pt x="526" y="278"/>
                    <a:pt x="437" y="209"/>
                  </a:cubicBezTo>
                  <a:cubicBezTo>
                    <a:pt x="387" y="179"/>
                    <a:pt x="347" y="139"/>
                    <a:pt x="308" y="110"/>
                  </a:cubicBezTo>
                  <a:cubicBezTo>
                    <a:pt x="278" y="70"/>
                    <a:pt x="258" y="30"/>
                    <a:pt x="2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5045200" y="5308675"/>
              <a:ext cx="37750" cy="45925"/>
            </a:xfrm>
            <a:custGeom>
              <a:avLst/>
              <a:gdLst/>
              <a:ahLst/>
              <a:cxnLst/>
              <a:rect l="l" t="t" r="r" b="b"/>
              <a:pathLst>
                <a:path w="1510" h="1837" extrusionOk="0">
                  <a:moveTo>
                    <a:pt x="308" y="188"/>
                  </a:moveTo>
                  <a:lnTo>
                    <a:pt x="338" y="208"/>
                  </a:lnTo>
                  <a:lnTo>
                    <a:pt x="417" y="258"/>
                  </a:lnTo>
                  <a:cubicBezTo>
                    <a:pt x="576" y="338"/>
                    <a:pt x="735" y="427"/>
                    <a:pt x="894" y="506"/>
                  </a:cubicBezTo>
                  <a:cubicBezTo>
                    <a:pt x="973" y="556"/>
                    <a:pt x="1053" y="585"/>
                    <a:pt x="1142" y="616"/>
                  </a:cubicBezTo>
                  <a:cubicBezTo>
                    <a:pt x="1165" y="621"/>
                    <a:pt x="1188" y="626"/>
                    <a:pt x="1210" y="632"/>
                  </a:cubicBezTo>
                  <a:lnTo>
                    <a:pt x="1210" y="632"/>
                  </a:lnTo>
                  <a:cubicBezTo>
                    <a:pt x="1128" y="728"/>
                    <a:pt x="1044" y="823"/>
                    <a:pt x="953" y="914"/>
                  </a:cubicBezTo>
                  <a:lnTo>
                    <a:pt x="735" y="1142"/>
                  </a:lnTo>
                  <a:lnTo>
                    <a:pt x="616" y="1241"/>
                  </a:lnTo>
                  <a:cubicBezTo>
                    <a:pt x="556" y="1291"/>
                    <a:pt x="507" y="1340"/>
                    <a:pt x="507" y="1340"/>
                  </a:cubicBezTo>
                  <a:lnTo>
                    <a:pt x="258" y="1539"/>
                  </a:lnTo>
                  <a:lnTo>
                    <a:pt x="169" y="1609"/>
                  </a:lnTo>
                  <a:lnTo>
                    <a:pt x="139" y="1638"/>
                  </a:lnTo>
                  <a:lnTo>
                    <a:pt x="119" y="1648"/>
                  </a:lnTo>
                  <a:lnTo>
                    <a:pt x="119" y="1628"/>
                  </a:lnTo>
                  <a:cubicBezTo>
                    <a:pt x="110" y="1598"/>
                    <a:pt x="110" y="1569"/>
                    <a:pt x="110" y="1539"/>
                  </a:cubicBezTo>
                  <a:lnTo>
                    <a:pt x="110" y="1479"/>
                  </a:lnTo>
                  <a:cubicBezTo>
                    <a:pt x="110" y="1450"/>
                    <a:pt x="119" y="1430"/>
                    <a:pt x="119" y="1400"/>
                  </a:cubicBezTo>
                  <a:cubicBezTo>
                    <a:pt x="130" y="1300"/>
                    <a:pt x="150" y="1192"/>
                    <a:pt x="169" y="1092"/>
                  </a:cubicBezTo>
                  <a:cubicBezTo>
                    <a:pt x="209" y="874"/>
                    <a:pt x="219" y="675"/>
                    <a:pt x="258" y="466"/>
                  </a:cubicBezTo>
                  <a:lnTo>
                    <a:pt x="298" y="218"/>
                  </a:lnTo>
                  <a:cubicBezTo>
                    <a:pt x="298" y="208"/>
                    <a:pt x="298" y="188"/>
                    <a:pt x="308" y="188"/>
                  </a:cubicBezTo>
                  <a:close/>
                  <a:moveTo>
                    <a:pt x="238" y="0"/>
                  </a:moveTo>
                  <a:cubicBezTo>
                    <a:pt x="229" y="0"/>
                    <a:pt x="229" y="10"/>
                    <a:pt x="229" y="10"/>
                  </a:cubicBezTo>
                  <a:lnTo>
                    <a:pt x="229" y="40"/>
                  </a:lnTo>
                  <a:lnTo>
                    <a:pt x="219" y="99"/>
                  </a:lnTo>
                  <a:cubicBezTo>
                    <a:pt x="219" y="99"/>
                    <a:pt x="199" y="188"/>
                    <a:pt x="189" y="288"/>
                  </a:cubicBezTo>
                  <a:cubicBezTo>
                    <a:pt x="169" y="377"/>
                    <a:pt x="159" y="466"/>
                    <a:pt x="159" y="466"/>
                  </a:cubicBezTo>
                  <a:cubicBezTo>
                    <a:pt x="130" y="665"/>
                    <a:pt x="119" y="874"/>
                    <a:pt x="80" y="1072"/>
                  </a:cubicBezTo>
                  <a:cubicBezTo>
                    <a:pt x="60" y="1181"/>
                    <a:pt x="40" y="1281"/>
                    <a:pt x="20" y="1390"/>
                  </a:cubicBezTo>
                  <a:cubicBezTo>
                    <a:pt x="20" y="1420"/>
                    <a:pt x="11" y="1439"/>
                    <a:pt x="11" y="1470"/>
                  </a:cubicBezTo>
                  <a:lnTo>
                    <a:pt x="0" y="1569"/>
                  </a:lnTo>
                  <a:cubicBezTo>
                    <a:pt x="11" y="1638"/>
                    <a:pt x="11" y="1708"/>
                    <a:pt x="20" y="1787"/>
                  </a:cubicBezTo>
                  <a:lnTo>
                    <a:pt x="30" y="1837"/>
                  </a:lnTo>
                  <a:cubicBezTo>
                    <a:pt x="50" y="1837"/>
                    <a:pt x="60" y="1817"/>
                    <a:pt x="80" y="1817"/>
                  </a:cubicBezTo>
                  <a:lnTo>
                    <a:pt x="169" y="1748"/>
                  </a:lnTo>
                  <a:lnTo>
                    <a:pt x="328" y="1638"/>
                  </a:lnTo>
                  <a:cubicBezTo>
                    <a:pt x="328" y="1638"/>
                    <a:pt x="388" y="1589"/>
                    <a:pt x="457" y="1549"/>
                  </a:cubicBezTo>
                  <a:lnTo>
                    <a:pt x="576" y="1450"/>
                  </a:lnTo>
                  <a:lnTo>
                    <a:pt x="825" y="1251"/>
                  </a:lnTo>
                  <a:lnTo>
                    <a:pt x="1063" y="1042"/>
                  </a:lnTo>
                  <a:cubicBezTo>
                    <a:pt x="1222" y="894"/>
                    <a:pt x="1370" y="755"/>
                    <a:pt x="1509" y="605"/>
                  </a:cubicBezTo>
                  <a:lnTo>
                    <a:pt x="1443" y="529"/>
                  </a:lnTo>
                  <a:lnTo>
                    <a:pt x="1443" y="529"/>
                  </a:lnTo>
                  <a:lnTo>
                    <a:pt x="1460" y="466"/>
                  </a:lnTo>
                  <a:cubicBezTo>
                    <a:pt x="1433" y="463"/>
                    <a:pt x="1405" y="459"/>
                    <a:pt x="1377" y="453"/>
                  </a:cubicBezTo>
                  <a:lnTo>
                    <a:pt x="1377" y="453"/>
                  </a:lnTo>
                  <a:lnTo>
                    <a:pt x="1370" y="446"/>
                  </a:lnTo>
                  <a:cubicBezTo>
                    <a:pt x="1369" y="448"/>
                    <a:pt x="1367" y="450"/>
                    <a:pt x="1366" y="451"/>
                  </a:cubicBezTo>
                  <a:lnTo>
                    <a:pt x="1366" y="451"/>
                  </a:lnTo>
                  <a:cubicBezTo>
                    <a:pt x="1314" y="442"/>
                    <a:pt x="1261" y="429"/>
                    <a:pt x="1212" y="417"/>
                  </a:cubicBezTo>
                  <a:lnTo>
                    <a:pt x="1083" y="397"/>
                  </a:lnTo>
                  <a:cubicBezTo>
                    <a:pt x="1043" y="377"/>
                    <a:pt x="1003" y="357"/>
                    <a:pt x="964" y="347"/>
                  </a:cubicBezTo>
                  <a:lnTo>
                    <a:pt x="487" y="139"/>
                  </a:lnTo>
                  <a:lnTo>
                    <a:pt x="328" y="60"/>
                  </a:lnTo>
                  <a:lnTo>
                    <a:pt x="249" y="10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4877650" y="5286550"/>
              <a:ext cx="114450" cy="33550"/>
            </a:xfrm>
            <a:custGeom>
              <a:avLst/>
              <a:gdLst/>
              <a:ahLst/>
              <a:cxnLst/>
              <a:rect l="l" t="t" r="r" b="b"/>
              <a:pathLst>
                <a:path w="4578" h="1342" extrusionOk="0">
                  <a:moveTo>
                    <a:pt x="3575" y="1"/>
                  </a:moveTo>
                  <a:lnTo>
                    <a:pt x="3515" y="31"/>
                  </a:lnTo>
                  <a:lnTo>
                    <a:pt x="3356" y="120"/>
                  </a:lnTo>
                  <a:lnTo>
                    <a:pt x="3078" y="269"/>
                  </a:lnTo>
                  <a:lnTo>
                    <a:pt x="2800" y="418"/>
                  </a:lnTo>
                  <a:cubicBezTo>
                    <a:pt x="2711" y="468"/>
                    <a:pt x="2602" y="508"/>
                    <a:pt x="2503" y="547"/>
                  </a:cubicBezTo>
                  <a:cubicBezTo>
                    <a:pt x="2503" y="547"/>
                    <a:pt x="2364" y="597"/>
                    <a:pt x="2214" y="647"/>
                  </a:cubicBezTo>
                  <a:cubicBezTo>
                    <a:pt x="2066" y="696"/>
                    <a:pt x="1916" y="756"/>
                    <a:pt x="1916" y="756"/>
                  </a:cubicBezTo>
                  <a:cubicBezTo>
                    <a:pt x="1708" y="806"/>
                    <a:pt x="1499" y="855"/>
                    <a:pt x="1291" y="895"/>
                  </a:cubicBezTo>
                  <a:cubicBezTo>
                    <a:pt x="874" y="984"/>
                    <a:pt x="437" y="1014"/>
                    <a:pt x="0" y="1044"/>
                  </a:cubicBezTo>
                  <a:lnTo>
                    <a:pt x="100" y="1342"/>
                  </a:lnTo>
                  <a:cubicBezTo>
                    <a:pt x="517" y="1242"/>
                    <a:pt x="943" y="1173"/>
                    <a:pt x="1351" y="1044"/>
                  </a:cubicBezTo>
                  <a:cubicBezTo>
                    <a:pt x="1549" y="994"/>
                    <a:pt x="1758" y="934"/>
                    <a:pt x="1956" y="865"/>
                  </a:cubicBezTo>
                  <a:cubicBezTo>
                    <a:pt x="1956" y="865"/>
                    <a:pt x="2105" y="815"/>
                    <a:pt x="2254" y="756"/>
                  </a:cubicBezTo>
                  <a:lnTo>
                    <a:pt x="2552" y="636"/>
                  </a:lnTo>
                  <a:cubicBezTo>
                    <a:pt x="2651" y="597"/>
                    <a:pt x="2761" y="567"/>
                    <a:pt x="2850" y="517"/>
                  </a:cubicBezTo>
                  <a:lnTo>
                    <a:pt x="3138" y="369"/>
                  </a:lnTo>
                  <a:lnTo>
                    <a:pt x="3416" y="219"/>
                  </a:lnTo>
                  <a:lnTo>
                    <a:pt x="3535" y="160"/>
                  </a:lnTo>
                  <a:lnTo>
                    <a:pt x="3545" y="160"/>
                  </a:lnTo>
                  <a:cubicBezTo>
                    <a:pt x="3555" y="160"/>
                    <a:pt x="3555" y="170"/>
                    <a:pt x="3555" y="170"/>
                  </a:cubicBezTo>
                  <a:lnTo>
                    <a:pt x="3584" y="210"/>
                  </a:lnTo>
                  <a:cubicBezTo>
                    <a:pt x="3723" y="369"/>
                    <a:pt x="3843" y="537"/>
                    <a:pt x="3982" y="696"/>
                  </a:cubicBezTo>
                  <a:cubicBezTo>
                    <a:pt x="4131" y="845"/>
                    <a:pt x="4279" y="1004"/>
                    <a:pt x="4429" y="1153"/>
                  </a:cubicBezTo>
                  <a:lnTo>
                    <a:pt x="4577" y="994"/>
                  </a:lnTo>
                  <a:cubicBezTo>
                    <a:pt x="4429" y="855"/>
                    <a:pt x="4270" y="716"/>
                    <a:pt x="4121" y="577"/>
                  </a:cubicBezTo>
                  <a:cubicBezTo>
                    <a:pt x="3962" y="438"/>
                    <a:pt x="3833" y="279"/>
                    <a:pt x="3684" y="120"/>
                  </a:cubicBezTo>
                  <a:lnTo>
                    <a:pt x="3615" y="41"/>
                  </a:lnTo>
                  <a:cubicBezTo>
                    <a:pt x="3595" y="31"/>
                    <a:pt x="3584" y="1"/>
                    <a:pt x="357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4859525" y="5192500"/>
              <a:ext cx="74000" cy="97325"/>
            </a:xfrm>
            <a:custGeom>
              <a:avLst/>
              <a:gdLst/>
              <a:ahLst/>
              <a:cxnLst/>
              <a:rect l="l" t="t" r="r" b="b"/>
              <a:pathLst>
                <a:path w="2960" h="3893" extrusionOk="0">
                  <a:moveTo>
                    <a:pt x="2622" y="0"/>
                  </a:moveTo>
                  <a:lnTo>
                    <a:pt x="2403" y="49"/>
                  </a:lnTo>
                  <a:lnTo>
                    <a:pt x="2433" y="199"/>
                  </a:lnTo>
                  <a:lnTo>
                    <a:pt x="2483" y="347"/>
                  </a:lnTo>
                  <a:lnTo>
                    <a:pt x="2572" y="656"/>
                  </a:lnTo>
                  <a:lnTo>
                    <a:pt x="2672" y="953"/>
                  </a:lnTo>
                  <a:cubicBezTo>
                    <a:pt x="2701" y="1062"/>
                    <a:pt x="2731" y="1162"/>
                    <a:pt x="2771" y="1251"/>
                  </a:cubicBezTo>
                  <a:lnTo>
                    <a:pt x="2791" y="1301"/>
                  </a:lnTo>
                  <a:lnTo>
                    <a:pt x="2800" y="1311"/>
                  </a:lnTo>
                  <a:lnTo>
                    <a:pt x="2780" y="1320"/>
                  </a:lnTo>
                  <a:lnTo>
                    <a:pt x="2672" y="1390"/>
                  </a:lnTo>
                  <a:lnTo>
                    <a:pt x="2403" y="1559"/>
                  </a:lnTo>
                  <a:lnTo>
                    <a:pt x="2135" y="1718"/>
                  </a:lnTo>
                  <a:cubicBezTo>
                    <a:pt x="2046" y="1777"/>
                    <a:pt x="1966" y="1847"/>
                    <a:pt x="1877" y="1907"/>
                  </a:cubicBezTo>
                  <a:cubicBezTo>
                    <a:pt x="1877" y="1907"/>
                    <a:pt x="1758" y="2006"/>
                    <a:pt x="1629" y="2105"/>
                  </a:cubicBezTo>
                  <a:cubicBezTo>
                    <a:pt x="1500" y="2204"/>
                    <a:pt x="1381" y="2304"/>
                    <a:pt x="1381" y="2304"/>
                  </a:cubicBezTo>
                  <a:cubicBezTo>
                    <a:pt x="1222" y="2443"/>
                    <a:pt x="1063" y="2591"/>
                    <a:pt x="904" y="2741"/>
                  </a:cubicBezTo>
                  <a:cubicBezTo>
                    <a:pt x="586" y="3028"/>
                    <a:pt x="289" y="3346"/>
                    <a:pt x="0" y="3654"/>
                  </a:cubicBezTo>
                  <a:lnTo>
                    <a:pt x="219" y="3892"/>
                  </a:lnTo>
                  <a:cubicBezTo>
                    <a:pt x="457" y="3535"/>
                    <a:pt x="695" y="3178"/>
                    <a:pt x="1003" y="2860"/>
                  </a:cubicBezTo>
                  <a:cubicBezTo>
                    <a:pt x="1142" y="2701"/>
                    <a:pt x="1291" y="2552"/>
                    <a:pt x="1450" y="2403"/>
                  </a:cubicBezTo>
                  <a:cubicBezTo>
                    <a:pt x="1450" y="2403"/>
                    <a:pt x="1569" y="2304"/>
                    <a:pt x="1699" y="2194"/>
                  </a:cubicBezTo>
                  <a:lnTo>
                    <a:pt x="1937" y="1996"/>
                  </a:lnTo>
                  <a:cubicBezTo>
                    <a:pt x="2026" y="1936"/>
                    <a:pt x="2105" y="1867"/>
                    <a:pt x="2195" y="1807"/>
                  </a:cubicBezTo>
                  <a:lnTo>
                    <a:pt x="2463" y="1648"/>
                  </a:lnTo>
                  <a:lnTo>
                    <a:pt x="2731" y="1490"/>
                  </a:lnTo>
                  <a:lnTo>
                    <a:pt x="2890" y="1400"/>
                  </a:lnTo>
                  <a:lnTo>
                    <a:pt x="2950" y="1370"/>
                  </a:lnTo>
                  <a:cubicBezTo>
                    <a:pt x="2959" y="1360"/>
                    <a:pt x="2939" y="1331"/>
                    <a:pt x="2930" y="1320"/>
                  </a:cubicBezTo>
                  <a:lnTo>
                    <a:pt x="2900" y="1212"/>
                  </a:lnTo>
                  <a:cubicBezTo>
                    <a:pt x="2860" y="1112"/>
                    <a:pt x="2830" y="1013"/>
                    <a:pt x="2811" y="903"/>
                  </a:cubicBezTo>
                  <a:lnTo>
                    <a:pt x="2741" y="606"/>
                  </a:lnTo>
                  <a:lnTo>
                    <a:pt x="2672" y="298"/>
                  </a:lnTo>
                  <a:lnTo>
                    <a:pt x="2641" y="149"/>
                  </a:lnTo>
                  <a:lnTo>
                    <a:pt x="262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"/>
            <p:cNvSpPr/>
            <p:nvPr/>
          </p:nvSpPr>
          <p:spPr>
            <a:xfrm>
              <a:off x="4977425" y="5178825"/>
              <a:ext cx="56375" cy="93850"/>
            </a:xfrm>
            <a:custGeom>
              <a:avLst/>
              <a:gdLst/>
              <a:ahLst/>
              <a:cxnLst/>
              <a:rect l="l" t="t" r="r" b="b"/>
              <a:pathLst>
                <a:path w="2255" h="3754" extrusionOk="0">
                  <a:moveTo>
                    <a:pt x="239" y="1"/>
                  </a:moveTo>
                  <a:lnTo>
                    <a:pt x="1" y="60"/>
                  </a:lnTo>
                  <a:lnTo>
                    <a:pt x="41" y="190"/>
                  </a:lnTo>
                  <a:lnTo>
                    <a:pt x="100" y="309"/>
                  </a:lnTo>
                  <a:lnTo>
                    <a:pt x="189" y="557"/>
                  </a:lnTo>
                  <a:lnTo>
                    <a:pt x="269" y="805"/>
                  </a:lnTo>
                  <a:cubicBezTo>
                    <a:pt x="299" y="894"/>
                    <a:pt x="348" y="974"/>
                    <a:pt x="378" y="1053"/>
                  </a:cubicBezTo>
                  <a:cubicBezTo>
                    <a:pt x="458" y="1212"/>
                    <a:pt x="527" y="1381"/>
                    <a:pt x="597" y="1540"/>
                  </a:cubicBezTo>
                  <a:cubicBezTo>
                    <a:pt x="686" y="1699"/>
                    <a:pt x="765" y="1858"/>
                    <a:pt x="845" y="2017"/>
                  </a:cubicBezTo>
                  <a:cubicBezTo>
                    <a:pt x="924" y="2176"/>
                    <a:pt x="1034" y="2324"/>
                    <a:pt x="1123" y="2473"/>
                  </a:cubicBezTo>
                  <a:cubicBezTo>
                    <a:pt x="1222" y="2622"/>
                    <a:pt x="1312" y="2781"/>
                    <a:pt x="1420" y="2920"/>
                  </a:cubicBezTo>
                  <a:cubicBezTo>
                    <a:pt x="1530" y="3069"/>
                    <a:pt x="1639" y="3208"/>
                    <a:pt x="1738" y="3357"/>
                  </a:cubicBezTo>
                  <a:cubicBezTo>
                    <a:pt x="1857" y="3486"/>
                    <a:pt x="1976" y="3625"/>
                    <a:pt x="2096" y="3754"/>
                  </a:cubicBezTo>
                  <a:lnTo>
                    <a:pt x="2254" y="3595"/>
                  </a:lnTo>
                  <a:cubicBezTo>
                    <a:pt x="2126" y="3476"/>
                    <a:pt x="2007" y="3357"/>
                    <a:pt x="1877" y="3238"/>
                  </a:cubicBezTo>
                  <a:cubicBezTo>
                    <a:pt x="1758" y="3109"/>
                    <a:pt x="1639" y="2970"/>
                    <a:pt x="1530" y="2840"/>
                  </a:cubicBezTo>
                  <a:cubicBezTo>
                    <a:pt x="1401" y="2712"/>
                    <a:pt x="1312" y="2562"/>
                    <a:pt x="1212" y="2414"/>
                  </a:cubicBezTo>
                  <a:cubicBezTo>
                    <a:pt x="1123" y="2265"/>
                    <a:pt x="1003" y="2126"/>
                    <a:pt x="934" y="1967"/>
                  </a:cubicBezTo>
                  <a:lnTo>
                    <a:pt x="686" y="1500"/>
                  </a:lnTo>
                  <a:cubicBezTo>
                    <a:pt x="626" y="1331"/>
                    <a:pt x="567" y="1172"/>
                    <a:pt x="507" y="1004"/>
                  </a:cubicBezTo>
                  <a:cubicBezTo>
                    <a:pt x="478" y="925"/>
                    <a:pt x="438" y="845"/>
                    <a:pt x="418" y="755"/>
                  </a:cubicBezTo>
                  <a:lnTo>
                    <a:pt x="358" y="508"/>
                  </a:lnTo>
                  <a:lnTo>
                    <a:pt x="299" y="249"/>
                  </a:lnTo>
                  <a:cubicBezTo>
                    <a:pt x="288" y="210"/>
                    <a:pt x="269" y="170"/>
                    <a:pt x="259" y="120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"/>
            <p:cNvSpPr/>
            <p:nvPr/>
          </p:nvSpPr>
          <p:spPr>
            <a:xfrm>
              <a:off x="4998775" y="5173875"/>
              <a:ext cx="50425" cy="82925"/>
            </a:xfrm>
            <a:custGeom>
              <a:avLst/>
              <a:gdLst/>
              <a:ahLst/>
              <a:cxnLst/>
              <a:rect l="l" t="t" r="r" b="b"/>
              <a:pathLst>
                <a:path w="2017" h="3317" extrusionOk="0">
                  <a:moveTo>
                    <a:pt x="239" y="0"/>
                  </a:moveTo>
                  <a:lnTo>
                    <a:pt x="1" y="60"/>
                  </a:lnTo>
                  <a:lnTo>
                    <a:pt x="41" y="179"/>
                  </a:lnTo>
                  <a:cubicBezTo>
                    <a:pt x="60" y="209"/>
                    <a:pt x="80" y="238"/>
                    <a:pt x="90" y="278"/>
                  </a:cubicBezTo>
                  <a:lnTo>
                    <a:pt x="180" y="497"/>
                  </a:lnTo>
                  <a:lnTo>
                    <a:pt x="249" y="715"/>
                  </a:lnTo>
                  <a:cubicBezTo>
                    <a:pt x="269" y="794"/>
                    <a:pt x="319" y="864"/>
                    <a:pt x="348" y="933"/>
                  </a:cubicBezTo>
                  <a:cubicBezTo>
                    <a:pt x="418" y="1072"/>
                    <a:pt x="477" y="1222"/>
                    <a:pt x="537" y="1361"/>
                  </a:cubicBezTo>
                  <a:cubicBezTo>
                    <a:pt x="616" y="1500"/>
                    <a:pt x="686" y="1639"/>
                    <a:pt x="765" y="1778"/>
                  </a:cubicBezTo>
                  <a:cubicBezTo>
                    <a:pt x="825" y="1926"/>
                    <a:pt x="924" y="2046"/>
                    <a:pt x="1003" y="2185"/>
                  </a:cubicBezTo>
                  <a:cubicBezTo>
                    <a:pt x="1093" y="2314"/>
                    <a:pt x="1162" y="2463"/>
                    <a:pt x="1272" y="2582"/>
                  </a:cubicBezTo>
                  <a:lnTo>
                    <a:pt x="1539" y="2969"/>
                  </a:lnTo>
                  <a:cubicBezTo>
                    <a:pt x="1649" y="3078"/>
                    <a:pt x="1758" y="3197"/>
                    <a:pt x="1857" y="3316"/>
                  </a:cubicBezTo>
                  <a:lnTo>
                    <a:pt x="2016" y="3158"/>
                  </a:lnTo>
                  <a:cubicBezTo>
                    <a:pt x="1907" y="3049"/>
                    <a:pt x="1788" y="2949"/>
                    <a:pt x="1678" y="2850"/>
                  </a:cubicBezTo>
                  <a:cubicBezTo>
                    <a:pt x="1579" y="2731"/>
                    <a:pt x="1480" y="2612"/>
                    <a:pt x="1371" y="2502"/>
                  </a:cubicBezTo>
                  <a:cubicBezTo>
                    <a:pt x="1261" y="2393"/>
                    <a:pt x="1182" y="2254"/>
                    <a:pt x="1093" y="2125"/>
                  </a:cubicBezTo>
                  <a:cubicBezTo>
                    <a:pt x="1014" y="1996"/>
                    <a:pt x="904" y="1877"/>
                    <a:pt x="844" y="1728"/>
                  </a:cubicBezTo>
                  <a:lnTo>
                    <a:pt x="636" y="1321"/>
                  </a:lnTo>
                  <a:lnTo>
                    <a:pt x="467" y="884"/>
                  </a:lnTo>
                  <a:cubicBezTo>
                    <a:pt x="447" y="814"/>
                    <a:pt x="408" y="745"/>
                    <a:pt x="398" y="666"/>
                  </a:cubicBezTo>
                  <a:lnTo>
                    <a:pt x="348" y="447"/>
                  </a:lnTo>
                  <a:lnTo>
                    <a:pt x="288" y="219"/>
                  </a:lnTo>
                  <a:cubicBezTo>
                    <a:pt x="288" y="189"/>
                    <a:pt x="269" y="149"/>
                    <a:pt x="259" y="110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"/>
            <p:cNvSpPr/>
            <p:nvPr/>
          </p:nvSpPr>
          <p:spPr>
            <a:xfrm>
              <a:off x="4859025" y="5286550"/>
              <a:ext cx="22125" cy="33050"/>
            </a:xfrm>
            <a:custGeom>
              <a:avLst/>
              <a:gdLst/>
              <a:ahLst/>
              <a:cxnLst/>
              <a:rect l="l" t="t" r="r" b="b"/>
              <a:pathLst>
                <a:path w="885" h="1322" extrusionOk="0">
                  <a:moveTo>
                    <a:pt x="0" y="1"/>
                  </a:moveTo>
                  <a:cubicBezTo>
                    <a:pt x="40" y="61"/>
                    <a:pt x="70" y="130"/>
                    <a:pt x="100" y="190"/>
                  </a:cubicBezTo>
                  <a:lnTo>
                    <a:pt x="199" y="358"/>
                  </a:lnTo>
                  <a:cubicBezTo>
                    <a:pt x="269" y="458"/>
                    <a:pt x="338" y="557"/>
                    <a:pt x="398" y="656"/>
                  </a:cubicBezTo>
                  <a:cubicBezTo>
                    <a:pt x="457" y="756"/>
                    <a:pt x="497" y="865"/>
                    <a:pt x="556" y="974"/>
                  </a:cubicBezTo>
                  <a:cubicBezTo>
                    <a:pt x="587" y="1034"/>
                    <a:pt x="616" y="1084"/>
                    <a:pt x="636" y="1143"/>
                  </a:cubicBezTo>
                  <a:cubicBezTo>
                    <a:pt x="676" y="1192"/>
                    <a:pt x="715" y="1272"/>
                    <a:pt x="775" y="1322"/>
                  </a:cubicBezTo>
                  <a:lnTo>
                    <a:pt x="884" y="1103"/>
                  </a:lnTo>
                  <a:cubicBezTo>
                    <a:pt x="865" y="1064"/>
                    <a:pt x="825" y="1064"/>
                    <a:pt x="785" y="1024"/>
                  </a:cubicBezTo>
                  <a:cubicBezTo>
                    <a:pt x="745" y="984"/>
                    <a:pt x="706" y="945"/>
                    <a:pt x="676" y="905"/>
                  </a:cubicBezTo>
                  <a:cubicBezTo>
                    <a:pt x="596" y="815"/>
                    <a:pt x="547" y="706"/>
                    <a:pt x="487" y="597"/>
                  </a:cubicBezTo>
                  <a:cubicBezTo>
                    <a:pt x="428" y="497"/>
                    <a:pt x="368" y="398"/>
                    <a:pt x="328" y="289"/>
                  </a:cubicBezTo>
                  <a:cubicBezTo>
                    <a:pt x="309" y="239"/>
                    <a:pt x="298" y="190"/>
                    <a:pt x="278" y="140"/>
                  </a:cubicBezTo>
                  <a:cubicBezTo>
                    <a:pt x="269" y="91"/>
                    <a:pt x="278" y="4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"/>
            <p:cNvSpPr/>
            <p:nvPr/>
          </p:nvSpPr>
          <p:spPr>
            <a:xfrm>
              <a:off x="4946900" y="5222025"/>
              <a:ext cx="48675" cy="36025"/>
            </a:xfrm>
            <a:custGeom>
              <a:avLst/>
              <a:gdLst/>
              <a:ahLst/>
              <a:cxnLst/>
              <a:rect l="l" t="t" r="r" b="b"/>
              <a:pathLst>
                <a:path w="1947" h="1441" extrusionOk="0">
                  <a:moveTo>
                    <a:pt x="1127" y="196"/>
                  </a:moveTo>
                  <a:cubicBezTo>
                    <a:pt x="1129" y="196"/>
                    <a:pt x="1130" y="197"/>
                    <a:pt x="1132" y="199"/>
                  </a:cubicBezTo>
                  <a:lnTo>
                    <a:pt x="1143" y="229"/>
                  </a:lnTo>
                  <a:lnTo>
                    <a:pt x="1182" y="309"/>
                  </a:lnTo>
                  <a:cubicBezTo>
                    <a:pt x="1271" y="467"/>
                    <a:pt x="1361" y="626"/>
                    <a:pt x="1440" y="785"/>
                  </a:cubicBezTo>
                  <a:cubicBezTo>
                    <a:pt x="1502" y="878"/>
                    <a:pt x="1572" y="967"/>
                    <a:pt x="1645" y="1055"/>
                  </a:cubicBezTo>
                  <a:lnTo>
                    <a:pt x="1645" y="1055"/>
                  </a:lnTo>
                  <a:cubicBezTo>
                    <a:pt x="1524" y="1088"/>
                    <a:pt x="1403" y="1122"/>
                    <a:pt x="1282" y="1152"/>
                  </a:cubicBezTo>
                  <a:lnTo>
                    <a:pt x="973" y="1222"/>
                  </a:lnTo>
                  <a:cubicBezTo>
                    <a:pt x="973" y="1222"/>
                    <a:pt x="894" y="1242"/>
                    <a:pt x="825" y="1251"/>
                  </a:cubicBezTo>
                  <a:lnTo>
                    <a:pt x="666" y="1271"/>
                  </a:lnTo>
                  <a:lnTo>
                    <a:pt x="358" y="1311"/>
                  </a:lnTo>
                  <a:lnTo>
                    <a:pt x="249" y="1321"/>
                  </a:lnTo>
                  <a:lnTo>
                    <a:pt x="179" y="1321"/>
                  </a:lnTo>
                  <a:lnTo>
                    <a:pt x="189" y="1302"/>
                  </a:lnTo>
                  <a:cubicBezTo>
                    <a:pt x="199" y="1282"/>
                    <a:pt x="219" y="1251"/>
                    <a:pt x="229" y="1222"/>
                  </a:cubicBezTo>
                  <a:lnTo>
                    <a:pt x="269" y="1172"/>
                  </a:lnTo>
                  <a:cubicBezTo>
                    <a:pt x="278" y="1152"/>
                    <a:pt x="298" y="1132"/>
                    <a:pt x="318" y="1112"/>
                  </a:cubicBezTo>
                  <a:cubicBezTo>
                    <a:pt x="378" y="1033"/>
                    <a:pt x="457" y="954"/>
                    <a:pt x="527" y="884"/>
                  </a:cubicBezTo>
                  <a:cubicBezTo>
                    <a:pt x="675" y="715"/>
                    <a:pt x="795" y="556"/>
                    <a:pt x="934" y="398"/>
                  </a:cubicBezTo>
                  <a:lnTo>
                    <a:pt x="1103" y="219"/>
                  </a:lnTo>
                  <a:cubicBezTo>
                    <a:pt x="1111" y="211"/>
                    <a:pt x="1119" y="196"/>
                    <a:pt x="1127" y="196"/>
                  </a:cubicBezTo>
                  <a:close/>
                  <a:moveTo>
                    <a:pt x="1162" y="0"/>
                  </a:moveTo>
                  <a:lnTo>
                    <a:pt x="1152" y="11"/>
                  </a:lnTo>
                  <a:lnTo>
                    <a:pt x="1132" y="31"/>
                  </a:lnTo>
                  <a:lnTo>
                    <a:pt x="1092" y="70"/>
                  </a:lnTo>
                  <a:lnTo>
                    <a:pt x="973" y="209"/>
                  </a:lnTo>
                  <a:lnTo>
                    <a:pt x="854" y="348"/>
                  </a:lnTo>
                  <a:cubicBezTo>
                    <a:pt x="715" y="497"/>
                    <a:pt x="596" y="676"/>
                    <a:pt x="457" y="815"/>
                  </a:cubicBezTo>
                  <a:cubicBezTo>
                    <a:pt x="388" y="894"/>
                    <a:pt x="308" y="973"/>
                    <a:pt x="239" y="1053"/>
                  </a:cubicBezTo>
                  <a:cubicBezTo>
                    <a:pt x="219" y="1073"/>
                    <a:pt x="199" y="1093"/>
                    <a:pt x="189" y="1112"/>
                  </a:cubicBezTo>
                  <a:lnTo>
                    <a:pt x="130" y="1192"/>
                  </a:lnTo>
                  <a:cubicBezTo>
                    <a:pt x="90" y="1251"/>
                    <a:pt x="50" y="1321"/>
                    <a:pt x="30" y="1390"/>
                  </a:cubicBezTo>
                  <a:lnTo>
                    <a:pt x="0" y="1441"/>
                  </a:lnTo>
                  <a:lnTo>
                    <a:pt x="159" y="1441"/>
                  </a:lnTo>
                  <a:lnTo>
                    <a:pt x="358" y="1430"/>
                  </a:lnTo>
                  <a:cubicBezTo>
                    <a:pt x="358" y="1430"/>
                    <a:pt x="437" y="1421"/>
                    <a:pt x="517" y="1421"/>
                  </a:cubicBezTo>
                  <a:lnTo>
                    <a:pt x="675" y="1401"/>
                  </a:lnTo>
                  <a:lnTo>
                    <a:pt x="993" y="1371"/>
                  </a:lnTo>
                  <a:lnTo>
                    <a:pt x="1301" y="1321"/>
                  </a:lnTo>
                  <a:cubicBezTo>
                    <a:pt x="1509" y="1282"/>
                    <a:pt x="1708" y="1242"/>
                    <a:pt x="1907" y="1202"/>
                  </a:cubicBezTo>
                  <a:lnTo>
                    <a:pt x="1893" y="1103"/>
                  </a:lnTo>
                  <a:lnTo>
                    <a:pt x="1893" y="1103"/>
                  </a:lnTo>
                  <a:lnTo>
                    <a:pt x="1946" y="1053"/>
                  </a:lnTo>
                  <a:cubicBezTo>
                    <a:pt x="1827" y="944"/>
                    <a:pt x="1699" y="825"/>
                    <a:pt x="1589" y="686"/>
                  </a:cubicBezTo>
                  <a:cubicBezTo>
                    <a:pt x="1490" y="547"/>
                    <a:pt x="1401" y="398"/>
                    <a:pt x="1301" y="249"/>
                  </a:cubicBezTo>
                  <a:lnTo>
                    <a:pt x="1212" y="100"/>
                  </a:lnTo>
                  <a:lnTo>
                    <a:pt x="1172" y="11"/>
                  </a:lnTo>
                  <a:lnTo>
                    <a:pt x="116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"/>
            <p:cNvSpPr/>
            <p:nvPr/>
          </p:nvSpPr>
          <p:spPr>
            <a:xfrm>
              <a:off x="4826250" y="5131425"/>
              <a:ext cx="98825" cy="62325"/>
            </a:xfrm>
            <a:custGeom>
              <a:avLst/>
              <a:gdLst/>
              <a:ahLst/>
              <a:cxnLst/>
              <a:rect l="l" t="t" r="r" b="b"/>
              <a:pathLst>
                <a:path w="3953" h="2493" extrusionOk="0">
                  <a:moveTo>
                    <a:pt x="80" y="1"/>
                  </a:moveTo>
                  <a:lnTo>
                    <a:pt x="1" y="308"/>
                  </a:lnTo>
                  <a:cubicBezTo>
                    <a:pt x="398" y="447"/>
                    <a:pt x="795" y="616"/>
                    <a:pt x="1203" y="735"/>
                  </a:cubicBezTo>
                  <a:cubicBezTo>
                    <a:pt x="1401" y="795"/>
                    <a:pt x="1609" y="855"/>
                    <a:pt x="1818" y="914"/>
                  </a:cubicBezTo>
                  <a:cubicBezTo>
                    <a:pt x="1818" y="914"/>
                    <a:pt x="1977" y="944"/>
                    <a:pt x="2136" y="983"/>
                  </a:cubicBezTo>
                  <a:cubicBezTo>
                    <a:pt x="2284" y="1013"/>
                    <a:pt x="2443" y="1043"/>
                    <a:pt x="2443" y="1043"/>
                  </a:cubicBezTo>
                  <a:cubicBezTo>
                    <a:pt x="2553" y="1063"/>
                    <a:pt x="2652" y="1093"/>
                    <a:pt x="2761" y="1102"/>
                  </a:cubicBezTo>
                  <a:lnTo>
                    <a:pt x="3079" y="1133"/>
                  </a:lnTo>
                  <a:lnTo>
                    <a:pt x="3396" y="1162"/>
                  </a:lnTo>
                  <a:lnTo>
                    <a:pt x="3516" y="1182"/>
                  </a:lnTo>
                  <a:lnTo>
                    <a:pt x="3535" y="1182"/>
                  </a:lnTo>
                  <a:lnTo>
                    <a:pt x="3535" y="1192"/>
                  </a:lnTo>
                  <a:lnTo>
                    <a:pt x="3546" y="1241"/>
                  </a:lnTo>
                  <a:cubicBezTo>
                    <a:pt x="3566" y="1669"/>
                    <a:pt x="3655" y="2075"/>
                    <a:pt x="3734" y="2492"/>
                  </a:cubicBezTo>
                  <a:lnTo>
                    <a:pt x="3953" y="2443"/>
                  </a:lnTo>
                  <a:cubicBezTo>
                    <a:pt x="3844" y="2046"/>
                    <a:pt x="3725" y="1639"/>
                    <a:pt x="3675" y="1232"/>
                  </a:cubicBezTo>
                  <a:lnTo>
                    <a:pt x="3655" y="1113"/>
                  </a:lnTo>
                  <a:cubicBezTo>
                    <a:pt x="3655" y="1102"/>
                    <a:pt x="3655" y="1073"/>
                    <a:pt x="3645" y="1063"/>
                  </a:cubicBezTo>
                  <a:lnTo>
                    <a:pt x="3586" y="1053"/>
                  </a:lnTo>
                  <a:lnTo>
                    <a:pt x="3396" y="1043"/>
                  </a:lnTo>
                  <a:lnTo>
                    <a:pt x="3079" y="1023"/>
                  </a:lnTo>
                  <a:lnTo>
                    <a:pt x="2771" y="994"/>
                  </a:lnTo>
                  <a:cubicBezTo>
                    <a:pt x="2662" y="983"/>
                    <a:pt x="2562" y="963"/>
                    <a:pt x="2454" y="944"/>
                  </a:cubicBezTo>
                  <a:cubicBezTo>
                    <a:pt x="2454" y="944"/>
                    <a:pt x="2304" y="904"/>
                    <a:pt x="2145" y="874"/>
                  </a:cubicBezTo>
                  <a:cubicBezTo>
                    <a:pt x="1987" y="835"/>
                    <a:pt x="1838" y="795"/>
                    <a:pt x="1838" y="795"/>
                  </a:cubicBezTo>
                  <a:cubicBezTo>
                    <a:pt x="1629" y="735"/>
                    <a:pt x="1441" y="656"/>
                    <a:pt x="1242" y="577"/>
                  </a:cubicBezTo>
                  <a:cubicBezTo>
                    <a:pt x="845" y="427"/>
                    <a:pt x="457" y="219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"/>
            <p:cNvSpPr/>
            <p:nvPr/>
          </p:nvSpPr>
          <p:spPr>
            <a:xfrm>
              <a:off x="4828500" y="5054225"/>
              <a:ext cx="104525" cy="51150"/>
            </a:xfrm>
            <a:custGeom>
              <a:avLst/>
              <a:gdLst/>
              <a:ahLst/>
              <a:cxnLst/>
              <a:rect l="l" t="t" r="r" b="b"/>
              <a:pathLst>
                <a:path w="4181" h="2046" extrusionOk="0">
                  <a:moveTo>
                    <a:pt x="3962" y="0"/>
                  </a:moveTo>
                  <a:cubicBezTo>
                    <a:pt x="3843" y="397"/>
                    <a:pt x="3704" y="795"/>
                    <a:pt x="3635" y="1222"/>
                  </a:cubicBezTo>
                  <a:lnTo>
                    <a:pt x="3624" y="1262"/>
                  </a:lnTo>
                  <a:lnTo>
                    <a:pt x="3624" y="1282"/>
                  </a:lnTo>
                  <a:lnTo>
                    <a:pt x="3604" y="1282"/>
                  </a:lnTo>
                  <a:lnTo>
                    <a:pt x="3476" y="1271"/>
                  </a:lnTo>
                  <a:lnTo>
                    <a:pt x="3158" y="1271"/>
                  </a:lnTo>
                  <a:lnTo>
                    <a:pt x="2840" y="1262"/>
                  </a:lnTo>
                  <a:cubicBezTo>
                    <a:pt x="2731" y="1262"/>
                    <a:pt x="2631" y="1282"/>
                    <a:pt x="2522" y="1282"/>
                  </a:cubicBezTo>
                  <a:cubicBezTo>
                    <a:pt x="2522" y="1282"/>
                    <a:pt x="2364" y="1301"/>
                    <a:pt x="2205" y="1311"/>
                  </a:cubicBezTo>
                  <a:cubicBezTo>
                    <a:pt x="2046" y="1331"/>
                    <a:pt x="1877" y="1341"/>
                    <a:pt x="1877" y="1341"/>
                  </a:cubicBezTo>
                  <a:cubicBezTo>
                    <a:pt x="1669" y="1371"/>
                    <a:pt x="1450" y="1410"/>
                    <a:pt x="1241" y="1450"/>
                  </a:cubicBezTo>
                  <a:cubicBezTo>
                    <a:pt x="824" y="1520"/>
                    <a:pt x="418" y="1639"/>
                    <a:pt x="1" y="1738"/>
                  </a:cubicBezTo>
                  <a:lnTo>
                    <a:pt x="50" y="2046"/>
                  </a:lnTo>
                  <a:cubicBezTo>
                    <a:pt x="457" y="1877"/>
                    <a:pt x="854" y="1708"/>
                    <a:pt x="1271" y="1609"/>
                  </a:cubicBezTo>
                  <a:cubicBezTo>
                    <a:pt x="1470" y="1560"/>
                    <a:pt x="1678" y="1500"/>
                    <a:pt x="1887" y="1460"/>
                  </a:cubicBezTo>
                  <a:lnTo>
                    <a:pt x="2205" y="1421"/>
                  </a:lnTo>
                  <a:cubicBezTo>
                    <a:pt x="2364" y="1410"/>
                    <a:pt x="2522" y="1390"/>
                    <a:pt x="2522" y="1390"/>
                  </a:cubicBezTo>
                  <a:cubicBezTo>
                    <a:pt x="2622" y="1381"/>
                    <a:pt x="2731" y="1371"/>
                    <a:pt x="2840" y="1371"/>
                  </a:cubicBezTo>
                  <a:lnTo>
                    <a:pt x="3148" y="1381"/>
                  </a:lnTo>
                  <a:lnTo>
                    <a:pt x="3465" y="1390"/>
                  </a:lnTo>
                  <a:lnTo>
                    <a:pt x="3654" y="1401"/>
                  </a:lnTo>
                  <a:lnTo>
                    <a:pt x="3714" y="1410"/>
                  </a:lnTo>
                  <a:cubicBezTo>
                    <a:pt x="3724" y="1401"/>
                    <a:pt x="3724" y="1371"/>
                    <a:pt x="3734" y="1351"/>
                  </a:cubicBezTo>
                  <a:lnTo>
                    <a:pt x="3763" y="1242"/>
                  </a:lnTo>
                  <a:cubicBezTo>
                    <a:pt x="3853" y="834"/>
                    <a:pt x="4032" y="457"/>
                    <a:pt x="4180" y="70"/>
                  </a:cubicBezTo>
                  <a:lnTo>
                    <a:pt x="396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"/>
            <p:cNvSpPr/>
            <p:nvPr/>
          </p:nvSpPr>
          <p:spPr>
            <a:xfrm>
              <a:off x="4974200" y="5074075"/>
              <a:ext cx="15175" cy="106275"/>
            </a:xfrm>
            <a:custGeom>
              <a:avLst/>
              <a:gdLst/>
              <a:ahLst/>
              <a:cxnLst/>
              <a:rect l="l" t="t" r="r" b="b"/>
              <a:pathLst>
                <a:path w="607" h="4251" extrusionOk="0">
                  <a:moveTo>
                    <a:pt x="378" y="1"/>
                  </a:moveTo>
                  <a:lnTo>
                    <a:pt x="348" y="140"/>
                  </a:lnTo>
                  <a:cubicBezTo>
                    <a:pt x="348" y="179"/>
                    <a:pt x="338" y="229"/>
                    <a:pt x="329" y="269"/>
                  </a:cubicBezTo>
                  <a:lnTo>
                    <a:pt x="259" y="527"/>
                  </a:lnTo>
                  <a:cubicBezTo>
                    <a:pt x="229" y="607"/>
                    <a:pt x="219" y="696"/>
                    <a:pt x="209" y="785"/>
                  </a:cubicBezTo>
                  <a:lnTo>
                    <a:pt x="159" y="1044"/>
                  </a:lnTo>
                  <a:lnTo>
                    <a:pt x="110" y="1311"/>
                  </a:lnTo>
                  <a:cubicBezTo>
                    <a:pt x="90" y="1401"/>
                    <a:pt x="90" y="1490"/>
                    <a:pt x="80" y="1580"/>
                  </a:cubicBezTo>
                  <a:cubicBezTo>
                    <a:pt x="70" y="1759"/>
                    <a:pt x="51" y="1937"/>
                    <a:pt x="20" y="2116"/>
                  </a:cubicBezTo>
                  <a:cubicBezTo>
                    <a:pt x="20" y="2295"/>
                    <a:pt x="20" y="2473"/>
                    <a:pt x="11" y="2652"/>
                  </a:cubicBezTo>
                  <a:cubicBezTo>
                    <a:pt x="11" y="2741"/>
                    <a:pt x="0" y="2831"/>
                    <a:pt x="11" y="2920"/>
                  </a:cubicBezTo>
                  <a:lnTo>
                    <a:pt x="31" y="3188"/>
                  </a:lnTo>
                  <a:lnTo>
                    <a:pt x="40" y="3456"/>
                  </a:lnTo>
                  <a:cubicBezTo>
                    <a:pt x="40" y="3546"/>
                    <a:pt x="40" y="3635"/>
                    <a:pt x="60" y="3724"/>
                  </a:cubicBezTo>
                  <a:cubicBezTo>
                    <a:pt x="80" y="3893"/>
                    <a:pt x="110" y="4072"/>
                    <a:pt x="139" y="4250"/>
                  </a:cubicBezTo>
                  <a:lnTo>
                    <a:pt x="358" y="4201"/>
                  </a:lnTo>
                  <a:lnTo>
                    <a:pt x="239" y="3694"/>
                  </a:lnTo>
                  <a:cubicBezTo>
                    <a:pt x="209" y="3605"/>
                    <a:pt x="209" y="3526"/>
                    <a:pt x="190" y="3436"/>
                  </a:cubicBezTo>
                  <a:lnTo>
                    <a:pt x="159" y="3178"/>
                  </a:lnTo>
                  <a:lnTo>
                    <a:pt x="130" y="2910"/>
                  </a:lnTo>
                  <a:cubicBezTo>
                    <a:pt x="120" y="2831"/>
                    <a:pt x="120" y="2741"/>
                    <a:pt x="120" y="2652"/>
                  </a:cubicBezTo>
                  <a:lnTo>
                    <a:pt x="120" y="2116"/>
                  </a:lnTo>
                  <a:lnTo>
                    <a:pt x="190" y="1589"/>
                  </a:lnTo>
                  <a:cubicBezTo>
                    <a:pt x="199" y="1500"/>
                    <a:pt x="199" y="1411"/>
                    <a:pt x="229" y="1331"/>
                  </a:cubicBezTo>
                  <a:lnTo>
                    <a:pt x="289" y="1073"/>
                  </a:lnTo>
                  <a:lnTo>
                    <a:pt x="358" y="825"/>
                  </a:lnTo>
                  <a:cubicBezTo>
                    <a:pt x="378" y="735"/>
                    <a:pt x="388" y="646"/>
                    <a:pt x="428" y="567"/>
                  </a:cubicBezTo>
                  <a:lnTo>
                    <a:pt x="527" y="329"/>
                  </a:lnTo>
                  <a:cubicBezTo>
                    <a:pt x="537" y="289"/>
                    <a:pt x="557" y="249"/>
                    <a:pt x="567" y="199"/>
                  </a:cubicBezTo>
                  <a:lnTo>
                    <a:pt x="607" y="80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"/>
            <p:cNvSpPr/>
            <p:nvPr/>
          </p:nvSpPr>
          <p:spPr>
            <a:xfrm>
              <a:off x="4996300" y="5081525"/>
              <a:ext cx="13675" cy="93850"/>
            </a:xfrm>
            <a:custGeom>
              <a:avLst/>
              <a:gdLst/>
              <a:ahLst/>
              <a:cxnLst/>
              <a:rect l="l" t="t" r="r" b="b"/>
              <a:pathLst>
                <a:path w="547" h="3754" extrusionOk="0">
                  <a:moveTo>
                    <a:pt x="318" y="1"/>
                  </a:moveTo>
                  <a:lnTo>
                    <a:pt x="298" y="130"/>
                  </a:lnTo>
                  <a:cubicBezTo>
                    <a:pt x="298" y="159"/>
                    <a:pt x="288" y="199"/>
                    <a:pt x="279" y="239"/>
                  </a:cubicBezTo>
                  <a:lnTo>
                    <a:pt x="219" y="457"/>
                  </a:lnTo>
                  <a:cubicBezTo>
                    <a:pt x="199" y="537"/>
                    <a:pt x="189" y="616"/>
                    <a:pt x="179" y="696"/>
                  </a:cubicBezTo>
                  <a:lnTo>
                    <a:pt x="140" y="924"/>
                  </a:lnTo>
                  <a:lnTo>
                    <a:pt x="90" y="1152"/>
                  </a:lnTo>
                  <a:cubicBezTo>
                    <a:pt x="80" y="1232"/>
                    <a:pt x="80" y="1311"/>
                    <a:pt x="70" y="1391"/>
                  </a:cubicBezTo>
                  <a:cubicBezTo>
                    <a:pt x="60" y="1549"/>
                    <a:pt x="40" y="1708"/>
                    <a:pt x="20" y="1867"/>
                  </a:cubicBezTo>
                  <a:cubicBezTo>
                    <a:pt x="20" y="2026"/>
                    <a:pt x="20" y="2185"/>
                    <a:pt x="10" y="2344"/>
                  </a:cubicBezTo>
                  <a:cubicBezTo>
                    <a:pt x="10" y="2423"/>
                    <a:pt x="1" y="2503"/>
                    <a:pt x="1" y="2582"/>
                  </a:cubicBezTo>
                  <a:lnTo>
                    <a:pt x="20" y="2811"/>
                  </a:lnTo>
                  <a:lnTo>
                    <a:pt x="30" y="3049"/>
                  </a:lnTo>
                  <a:cubicBezTo>
                    <a:pt x="30" y="3129"/>
                    <a:pt x="30" y="3208"/>
                    <a:pt x="40" y="3287"/>
                  </a:cubicBezTo>
                  <a:cubicBezTo>
                    <a:pt x="70" y="3436"/>
                    <a:pt x="90" y="3595"/>
                    <a:pt x="109" y="3754"/>
                  </a:cubicBezTo>
                  <a:lnTo>
                    <a:pt x="328" y="3704"/>
                  </a:lnTo>
                  <a:cubicBezTo>
                    <a:pt x="298" y="3555"/>
                    <a:pt x="259" y="3407"/>
                    <a:pt x="219" y="3257"/>
                  </a:cubicBezTo>
                  <a:cubicBezTo>
                    <a:pt x="199" y="3188"/>
                    <a:pt x="199" y="3109"/>
                    <a:pt x="179" y="3029"/>
                  </a:cubicBezTo>
                  <a:lnTo>
                    <a:pt x="149" y="2801"/>
                  </a:lnTo>
                  <a:lnTo>
                    <a:pt x="120" y="2573"/>
                  </a:lnTo>
                  <a:cubicBezTo>
                    <a:pt x="109" y="2493"/>
                    <a:pt x="120" y="2414"/>
                    <a:pt x="120" y="2344"/>
                  </a:cubicBezTo>
                  <a:lnTo>
                    <a:pt x="120" y="1867"/>
                  </a:lnTo>
                  <a:lnTo>
                    <a:pt x="179" y="1410"/>
                  </a:lnTo>
                  <a:cubicBezTo>
                    <a:pt x="189" y="1331"/>
                    <a:pt x="189" y="1252"/>
                    <a:pt x="209" y="1172"/>
                  </a:cubicBezTo>
                  <a:lnTo>
                    <a:pt x="268" y="954"/>
                  </a:lnTo>
                  <a:lnTo>
                    <a:pt x="328" y="726"/>
                  </a:lnTo>
                  <a:cubicBezTo>
                    <a:pt x="348" y="656"/>
                    <a:pt x="358" y="576"/>
                    <a:pt x="398" y="507"/>
                  </a:cubicBezTo>
                  <a:lnTo>
                    <a:pt x="477" y="298"/>
                  </a:lnTo>
                  <a:cubicBezTo>
                    <a:pt x="497" y="259"/>
                    <a:pt x="507" y="219"/>
                    <a:pt x="517" y="190"/>
                  </a:cubicBezTo>
                  <a:lnTo>
                    <a:pt x="546" y="80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"/>
            <p:cNvSpPr/>
            <p:nvPr/>
          </p:nvSpPr>
          <p:spPr>
            <a:xfrm>
              <a:off x="4824525" y="5099650"/>
              <a:ext cx="7725" cy="38000"/>
            </a:xfrm>
            <a:custGeom>
              <a:avLst/>
              <a:gdLst/>
              <a:ahLst/>
              <a:cxnLst/>
              <a:rect l="l" t="t" r="r" b="b"/>
              <a:pathLst>
                <a:path w="309" h="1520" extrusionOk="0">
                  <a:moveTo>
                    <a:pt x="90" y="1"/>
                  </a:moveTo>
                  <a:cubicBezTo>
                    <a:pt x="80" y="70"/>
                    <a:pt x="70" y="149"/>
                    <a:pt x="60" y="209"/>
                  </a:cubicBezTo>
                  <a:lnTo>
                    <a:pt x="60" y="407"/>
                  </a:lnTo>
                  <a:cubicBezTo>
                    <a:pt x="60" y="527"/>
                    <a:pt x="60" y="646"/>
                    <a:pt x="50" y="765"/>
                  </a:cubicBezTo>
                  <a:cubicBezTo>
                    <a:pt x="50" y="875"/>
                    <a:pt x="40" y="994"/>
                    <a:pt x="20" y="1113"/>
                  </a:cubicBezTo>
                  <a:cubicBezTo>
                    <a:pt x="20" y="1172"/>
                    <a:pt x="10" y="1232"/>
                    <a:pt x="10" y="1301"/>
                  </a:cubicBezTo>
                  <a:cubicBezTo>
                    <a:pt x="10" y="1361"/>
                    <a:pt x="1" y="1450"/>
                    <a:pt x="10" y="1520"/>
                  </a:cubicBezTo>
                  <a:lnTo>
                    <a:pt x="229" y="1400"/>
                  </a:lnTo>
                  <a:cubicBezTo>
                    <a:pt x="229" y="1361"/>
                    <a:pt x="199" y="1331"/>
                    <a:pt x="189" y="1281"/>
                  </a:cubicBezTo>
                  <a:cubicBezTo>
                    <a:pt x="179" y="1222"/>
                    <a:pt x="169" y="1172"/>
                    <a:pt x="169" y="1113"/>
                  </a:cubicBezTo>
                  <a:cubicBezTo>
                    <a:pt x="160" y="1003"/>
                    <a:pt x="149" y="884"/>
                    <a:pt x="149" y="765"/>
                  </a:cubicBezTo>
                  <a:cubicBezTo>
                    <a:pt x="160" y="646"/>
                    <a:pt x="169" y="527"/>
                    <a:pt x="199" y="418"/>
                  </a:cubicBezTo>
                  <a:cubicBezTo>
                    <a:pt x="209" y="368"/>
                    <a:pt x="229" y="318"/>
                    <a:pt x="248" y="268"/>
                  </a:cubicBezTo>
                  <a:cubicBezTo>
                    <a:pt x="268" y="219"/>
                    <a:pt x="288" y="179"/>
                    <a:pt x="308" y="149"/>
                  </a:cubicBezTo>
                  <a:lnTo>
                    <a:pt x="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"/>
            <p:cNvSpPr/>
            <p:nvPr/>
          </p:nvSpPr>
          <p:spPr>
            <a:xfrm>
              <a:off x="4915625" y="5108600"/>
              <a:ext cx="46450" cy="35500"/>
            </a:xfrm>
            <a:custGeom>
              <a:avLst/>
              <a:gdLst/>
              <a:ahLst/>
              <a:cxnLst/>
              <a:rect l="l" t="t" r="r" b="b"/>
              <a:pathLst>
                <a:path w="1858" h="1420" extrusionOk="0">
                  <a:moveTo>
                    <a:pt x="1633" y="145"/>
                  </a:moveTo>
                  <a:cubicBezTo>
                    <a:pt x="1637" y="145"/>
                    <a:pt x="1639" y="146"/>
                    <a:pt x="1639" y="149"/>
                  </a:cubicBezTo>
                  <a:lnTo>
                    <a:pt x="1639" y="179"/>
                  </a:lnTo>
                  <a:lnTo>
                    <a:pt x="1619" y="268"/>
                  </a:lnTo>
                  <a:lnTo>
                    <a:pt x="1599" y="536"/>
                  </a:lnTo>
                  <a:lnTo>
                    <a:pt x="1579" y="675"/>
                  </a:lnTo>
                  <a:lnTo>
                    <a:pt x="1579" y="814"/>
                  </a:lnTo>
                  <a:cubicBezTo>
                    <a:pt x="1585" y="926"/>
                    <a:pt x="1592" y="1038"/>
                    <a:pt x="1603" y="1150"/>
                  </a:cubicBezTo>
                  <a:lnTo>
                    <a:pt x="1603" y="1150"/>
                  </a:lnTo>
                  <a:cubicBezTo>
                    <a:pt x="1483" y="1113"/>
                    <a:pt x="1366" y="1075"/>
                    <a:pt x="1251" y="1033"/>
                  </a:cubicBezTo>
                  <a:lnTo>
                    <a:pt x="953" y="934"/>
                  </a:lnTo>
                  <a:lnTo>
                    <a:pt x="666" y="804"/>
                  </a:lnTo>
                  <a:lnTo>
                    <a:pt x="378" y="665"/>
                  </a:lnTo>
                  <a:lnTo>
                    <a:pt x="278" y="616"/>
                  </a:lnTo>
                  <a:lnTo>
                    <a:pt x="239" y="596"/>
                  </a:lnTo>
                  <a:lnTo>
                    <a:pt x="219" y="586"/>
                  </a:lnTo>
                  <a:lnTo>
                    <a:pt x="239" y="566"/>
                  </a:lnTo>
                  <a:cubicBezTo>
                    <a:pt x="258" y="546"/>
                    <a:pt x="289" y="536"/>
                    <a:pt x="308" y="526"/>
                  </a:cubicBezTo>
                  <a:lnTo>
                    <a:pt x="368" y="506"/>
                  </a:lnTo>
                  <a:cubicBezTo>
                    <a:pt x="397" y="497"/>
                    <a:pt x="417" y="486"/>
                    <a:pt x="447" y="477"/>
                  </a:cubicBezTo>
                  <a:cubicBezTo>
                    <a:pt x="547" y="447"/>
                    <a:pt x="646" y="417"/>
                    <a:pt x="755" y="397"/>
                  </a:cubicBezTo>
                  <a:cubicBezTo>
                    <a:pt x="973" y="338"/>
                    <a:pt x="1162" y="268"/>
                    <a:pt x="1361" y="219"/>
                  </a:cubicBezTo>
                  <a:lnTo>
                    <a:pt x="1609" y="149"/>
                  </a:lnTo>
                  <a:cubicBezTo>
                    <a:pt x="1616" y="149"/>
                    <a:pt x="1627" y="145"/>
                    <a:pt x="1633" y="145"/>
                  </a:cubicBezTo>
                  <a:close/>
                  <a:moveTo>
                    <a:pt x="1758" y="0"/>
                  </a:moveTo>
                  <a:lnTo>
                    <a:pt x="1728" y="10"/>
                  </a:lnTo>
                  <a:lnTo>
                    <a:pt x="1679" y="20"/>
                  </a:lnTo>
                  <a:lnTo>
                    <a:pt x="1331" y="119"/>
                  </a:lnTo>
                  <a:cubicBezTo>
                    <a:pt x="1132" y="179"/>
                    <a:pt x="924" y="258"/>
                    <a:pt x="725" y="308"/>
                  </a:cubicBezTo>
                  <a:cubicBezTo>
                    <a:pt x="626" y="327"/>
                    <a:pt x="527" y="347"/>
                    <a:pt x="417" y="387"/>
                  </a:cubicBezTo>
                  <a:cubicBezTo>
                    <a:pt x="388" y="387"/>
                    <a:pt x="368" y="397"/>
                    <a:pt x="338" y="407"/>
                  </a:cubicBezTo>
                  <a:lnTo>
                    <a:pt x="249" y="437"/>
                  </a:lnTo>
                  <a:cubicBezTo>
                    <a:pt x="179" y="477"/>
                    <a:pt x="119" y="506"/>
                    <a:pt x="50" y="546"/>
                  </a:cubicBezTo>
                  <a:lnTo>
                    <a:pt x="0" y="586"/>
                  </a:lnTo>
                  <a:cubicBezTo>
                    <a:pt x="20" y="586"/>
                    <a:pt x="30" y="596"/>
                    <a:pt x="50" y="605"/>
                  </a:cubicBezTo>
                  <a:lnTo>
                    <a:pt x="150" y="665"/>
                  </a:lnTo>
                  <a:lnTo>
                    <a:pt x="318" y="764"/>
                  </a:lnTo>
                  <a:lnTo>
                    <a:pt x="606" y="914"/>
                  </a:lnTo>
                  <a:lnTo>
                    <a:pt x="884" y="1062"/>
                  </a:lnTo>
                  <a:lnTo>
                    <a:pt x="1172" y="1192"/>
                  </a:lnTo>
                  <a:cubicBezTo>
                    <a:pt x="1361" y="1271"/>
                    <a:pt x="1549" y="1351"/>
                    <a:pt x="1738" y="1420"/>
                  </a:cubicBezTo>
                  <a:lnTo>
                    <a:pt x="1786" y="1323"/>
                  </a:lnTo>
                  <a:lnTo>
                    <a:pt x="1857" y="1311"/>
                  </a:lnTo>
                  <a:cubicBezTo>
                    <a:pt x="1850" y="1282"/>
                    <a:pt x="1843" y="1253"/>
                    <a:pt x="1837" y="1223"/>
                  </a:cubicBezTo>
                  <a:lnTo>
                    <a:pt x="1837" y="1223"/>
                  </a:lnTo>
                  <a:lnTo>
                    <a:pt x="1837" y="1221"/>
                  </a:lnTo>
                  <a:cubicBezTo>
                    <a:pt x="1837" y="1221"/>
                    <a:pt x="1837" y="1221"/>
                    <a:pt x="1836" y="1221"/>
                  </a:cubicBezTo>
                  <a:lnTo>
                    <a:pt x="1836" y="1221"/>
                  </a:lnTo>
                  <a:cubicBezTo>
                    <a:pt x="1806" y="1088"/>
                    <a:pt x="1782" y="949"/>
                    <a:pt x="1758" y="804"/>
                  </a:cubicBezTo>
                  <a:cubicBezTo>
                    <a:pt x="1748" y="725"/>
                    <a:pt x="1748" y="636"/>
                    <a:pt x="1748" y="546"/>
                  </a:cubicBezTo>
                  <a:lnTo>
                    <a:pt x="1758" y="288"/>
                  </a:lnTo>
                  <a:lnTo>
                    <a:pt x="1768" y="109"/>
                  </a:lnTo>
                  <a:lnTo>
                    <a:pt x="1768" y="10"/>
                  </a:lnTo>
                  <a:lnTo>
                    <a:pt x="17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"/>
            <p:cNvSpPr/>
            <p:nvPr/>
          </p:nvSpPr>
          <p:spPr>
            <a:xfrm>
              <a:off x="4878375" y="4952450"/>
              <a:ext cx="66825" cy="103550"/>
            </a:xfrm>
            <a:custGeom>
              <a:avLst/>
              <a:gdLst/>
              <a:ahLst/>
              <a:cxnLst/>
              <a:rect l="l" t="t" r="r" b="b"/>
              <a:pathLst>
                <a:path w="2673" h="4142" extrusionOk="0">
                  <a:moveTo>
                    <a:pt x="239" y="0"/>
                  </a:moveTo>
                  <a:lnTo>
                    <a:pt x="1" y="209"/>
                  </a:lnTo>
                  <a:cubicBezTo>
                    <a:pt x="249" y="547"/>
                    <a:pt x="508" y="904"/>
                    <a:pt x="795" y="1222"/>
                  </a:cubicBezTo>
                  <a:cubicBezTo>
                    <a:pt x="934" y="1390"/>
                    <a:pt x="1073" y="1549"/>
                    <a:pt x="1212" y="1708"/>
                  </a:cubicBezTo>
                  <a:lnTo>
                    <a:pt x="1441" y="1937"/>
                  </a:lnTo>
                  <a:cubicBezTo>
                    <a:pt x="1550" y="2046"/>
                    <a:pt x="1669" y="2155"/>
                    <a:pt x="1669" y="2155"/>
                  </a:cubicBezTo>
                  <a:cubicBezTo>
                    <a:pt x="1748" y="2235"/>
                    <a:pt x="1818" y="2314"/>
                    <a:pt x="1898" y="2374"/>
                  </a:cubicBezTo>
                  <a:lnTo>
                    <a:pt x="2146" y="2572"/>
                  </a:lnTo>
                  <a:lnTo>
                    <a:pt x="2394" y="2771"/>
                  </a:lnTo>
                  <a:lnTo>
                    <a:pt x="2493" y="2850"/>
                  </a:lnTo>
                  <a:lnTo>
                    <a:pt x="2513" y="2860"/>
                  </a:lnTo>
                  <a:lnTo>
                    <a:pt x="2503" y="2870"/>
                  </a:lnTo>
                  <a:lnTo>
                    <a:pt x="2483" y="2910"/>
                  </a:lnTo>
                  <a:cubicBezTo>
                    <a:pt x="2424" y="2999"/>
                    <a:pt x="2384" y="3098"/>
                    <a:pt x="2335" y="3198"/>
                  </a:cubicBezTo>
                  <a:lnTo>
                    <a:pt x="2215" y="3486"/>
                  </a:lnTo>
                  <a:lnTo>
                    <a:pt x="2086" y="3773"/>
                  </a:lnTo>
                  <a:lnTo>
                    <a:pt x="2017" y="3923"/>
                  </a:lnTo>
                  <a:lnTo>
                    <a:pt x="1967" y="4071"/>
                  </a:lnTo>
                  <a:lnTo>
                    <a:pt x="2185" y="4141"/>
                  </a:lnTo>
                  <a:lnTo>
                    <a:pt x="2215" y="3992"/>
                  </a:lnTo>
                  <a:lnTo>
                    <a:pt x="2265" y="3853"/>
                  </a:lnTo>
                  <a:lnTo>
                    <a:pt x="2374" y="3555"/>
                  </a:lnTo>
                  <a:lnTo>
                    <a:pt x="2483" y="3257"/>
                  </a:lnTo>
                  <a:cubicBezTo>
                    <a:pt x="2513" y="3158"/>
                    <a:pt x="2543" y="3069"/>
                    <a:pt x="2593" y="2970"/>
                  </a:cubicBezTo>
                  <a:lnTo>
                    <a:pt x="2642" y="2870"/>
                  </a:lnTo>
                  <a:cubicBezTo>
                    <a:pt x="2652" y="2850"/>
                    <a:pt x="2672" y="2831"/>
                    <a:pt x="2662" y="2820"/>
                  </a:cubicBezTo>
                  <a:lnTo>
                    <a:pt x="2613" y="2781"/>
                  </a:lnTo>
                  <a:lnTo>
                    <a:pt x="2463" y="2672"/>
                  </a:lnTo>
                  <a:lnTo>
                    <a:pt x="2215" y="2483"/>
                  </a:lnTo>
                  <a:lnTo>
                    <a:pt x="1967" y="2294"/>
                  </a:lnTo>
                  <a:cubicBezTo>
                    <a:pt x="1887" y="2235"/>
                    <a:pt x="1818" y="2155"/>
                    <a:pt x="1739" y="2076"/>
                  </a:cubicBezTo>
                  <a:cubicBezTo>
                    <a:pt x="1739" y="2076"/>
                    <a:pt x="1629" y="1966"/>
                    <a:pt x="1520" y="1847"/>
                  </a:cubicBezTo>
                  <a:cubicBezTo>
                    <a:pt x="1411" y="1738"/>
                    <a:pt x="1302" y="1619"/>
                    <a:pt x="1302" y="1619"/>
                  </a:cubicBezTo>
                  <a:cubicBezTo>
                    <a:pt x="1163" y="1460"/>
                    <a:pt x="1033" y="1282"/>
                    <a:pt x="905" y="1112"/>
                  </a:cubicBezTo>
                  <a:cubicBezTo>
                    <a:pt x="636" y="765"/>
                    <a:pt x="448" y="388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"/>
            <p:cNvSpPr/>
            <p:nvPr/>
          </p:nvSpPr>
          <p:spPr>
            <a:xfrm>
              <a:off x="4899725" y="4924150"/>
              <a:ext cx="113725" cy="43225"/>
            </a:xfrm>
            <a:custGeom>
              <a:avLst/>
              <a:gdLst/>
              <a:ahLst/>
              <a:cxnLst/>
              <a:rect l="l" t="t" r="r" b="b"/>
              <a:pathLst>
                <a:path w="4549" h="1729" extrusionOk="0">
                  <a:moveTo>
                    <a:pt x="130" y="0"/>
                  </a:moveTo>
                  <a:lnTo>
                    <a:pt x="1" y="289"/>
                  </a:lnTo>
                  <a:cubicBezTo>
                    <a:pt x="428" y="358"/>
                    <a:pt x="865" y="437"/>
                    <a:pt x="1272" y="576"/>
                  </a:cubicBezTo>
                  <a:cubicBezTo>
                    <a:pt x="1470" y="646"/>
                    <a:pt x="1669" y="715"/>
                    <a:pt x="1867" y="795"/>
                  </a:cubicBezTo>
                  <a:cubicBezTo>
                    <a:pt x="1867" y="795"/>
                    <a:pt x="2006" y="854"/>
                    <a:pt x="2156" y="924"/>
                  </a:cubicBezTo>
                  <a:lnTo>
                    <a:pt x="2434" y="1063"/>
                  </a:lnTo>
                  <a:cubicBezTo>
                    <a:pt x="2523" y="1123"/>
                    <a:pt x="2622" y="1163"/>
                    <a:pt x="2712" y="1222"/>
                  </a:cubicBezTo>
                  <a:lnTo>
                    <a:pt x="2970" y="1401"/>
                  </a:lnTo>
                  <a:lnTo>
                    <a:pt x="3228" y="1580"/>
                  </a:lnTo>
                  <a:lnTo>
                    <a:pt x="3377" y="1688"/>
                  </a:lnTo>
                  <a:lnTo>
                    <a:pt x="3427" y="1728"/>
                  </a:lnTo>
                  <a:cubicBezTo>
                    <a:pt x="3447" y="1728"/>
                    <a:pt x="3456" y="1708"/>
                    <a:pt x="3476" y="1699"/>
                  </a:cubicBezTo>
                  <a:lnTo>
                    <a:pt x="3555" y="1619"/>
                  </a:lnTo>
                  <a:cubicBezTo>
                    <a:pt x="3714" y="1490"/>
                    <a:pt x="3873" y="1341"/>
                    <a:pt x="4032" y="1222"/>
                  </a:cubicBezTo>
                  <a:cubicBezTo>
                    <a:pt x="4211" y="1103"/>
                    <a:pt x="4380" y="984"/>
                    <a:pt x="4548" y="865"/>
                  </a:cubicBezTo>
                  <a:lnTo>
                    <a:pt x="4409" y="686"/>
                  </a:lnTo>
                  <a:cubicBezTo>
                    <a:pt x="4250" y="815"/>
                    <a:pt x="4082" y="954"/>
                    <a:pt x="3923" y="1083"/>
                  </a:cubicBezTo>
                  <a:cubicBezTo>
                    <a:pt x="3764" y="1222"/>
                    <a:pt x="3615" y="1381"/>
                    <a:pt x="3466" y="1530"/>
                  </a:cubicBezTo>
                  <a:lnTo>
                    <a:pt x="3436" y="1560"/>
                  </a:lnTo>
                  <a:cubicBezTo>
                    <a:pt x="3427" y="1560"/>
                    <a:pt x="3427" y="1569"/>
                    <a:pt x="3416" y="1569"/>
                  </a:cubicBezTo>
                  <a:lnTo>
                    <a:pt x="3407" y="1560"/>
                  </a:lnTo>
                  <a:lnTo>
                    <a:pt x="3297" y="1490"/>
                  </a:lnTo>
                  <a:lnTo>
                    <a:pt x="3039" y="1311"/>
                  </a:lnTo>
                  <a:lnTo>
                    <a:pt x="2771" y="1132"/>
                  </a:lnTo>
                  <a:cubicBezTo>
                    <a:pt x="2682" y="1073"/>
                    <a:pt x="2582" y="1033"/>
                    <a:pt x="2493" y="984"/>
                  </a:cubicBezTo>
                  <a:cubicBezTo>
                    <a:pt x="2493" y="984"/>
                    <a:pt x="2354" y="904"/>
                    <a:pt x="2205" y="825"/>
                  </a:cubicBezTo>
                  <a:lnTo>
                    <a:pt x="1927" y="686"/>
                  </a:lnTo>
                  <a:cubicBezTo>
                    <a:pt x="1728" y="596"/>
                    <a:pt x="1540" y="517"/>
                    <a:pt x="1342" y="437"/>
                  </a:cubicBezTo>
                  <a:cubicBezTo>
                    <a:pt x="944" y="269"/>
                    <a:pt x="537" y="139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"/>
            <p:cNvSpPr/>
            <p:nvPr/>
          </p:nvSpPr>
          <p:spPr>
            <a:xfrm>
              <a:off x="4983625" y="4988450"/>
              <a:ext cx="66325" cy="87650"/>
            </a:xfrm>
            <a:custGeom>
              <a:avLst/>
              <a:gdLst/>
              <a:ahLst/>
              <a:cxnLst/>
              <a:rect l="l" t="t" r="r" b="b"/>
              <a:pathLst>
                <a:path w="2653" h="3506" extrusionOk="0">
                  <a:moveTo>
                    <a:pt x="2503" y="1"/>
                  </a:moveTo>
                  <a:lnTo>
                    <a:pt x="2404" y="100"/>
                  </a:lnTo>
                  <a:lnTo>
                    <a:pt x="2315" y="189"/>
                  </a:lnTo>
                  <a:lnTo>
                    <a:pt x="2116" y="367"/>
                  </a:lnTo>
                  <a:cubicBezTo>
                    <a:pt x="1997" y="497"/>
                    <a:pt x="1867" y="626"/>
                    <a:pt x="1748" y="755"/>
                  </a:cubicBezTo>
                  <a:cubicBezTo>
                    <a:pt x="1620" y="874"/>
                    <a:pt x="1510" y="1023"/>
                    <a:pt x="1401" y="1162"/>
                  </a:cubicBezTo>
                  <a:cubicBezTo>
                    <a:pt x="1292" y="1301"/>
                    <a:pt x="1163" y="1430"/>
                    <a:pt x="1064" y="1579"/>
                  </a:cubicBezTo>
                  <a:cubicBezTo>
                    <a:pt x="964" y="1728"/>
                    <a:pt x="865" y="1877"/>
                    <a:pt x="755" y="2016"/>
                  </a:cubicBezTo>
                  <a:cubicBezTo>
                    <a:pt x="666" y="2175"/>
                    <a:pt x="577" y="2324"/>
                    <a:pt x="488" y="2483"/>
                  </a:cubicBezTo>
                  <a:cubicBezTo>
                    <a:pt x="438" y="2552"/>
                    <a:pt x="378" y="2631"/>
                    <a:pt x="349" y="2711"/>
                  </a:cubicBezTo>
                  <a:lnTo>
                    <a:pt x="230" y="2949"/>
                  </a:lnTo>
                  <a:lnTo>
                    <a:pt x="110" y="3187"/>
                  </a:lnTo>
                  <a:lnTo>
                    <a:pt x="51" y="3307"/>
                  </a:lnTo>
                  <a:cubicBezTo>
                    <a:pt x="31" y="3346"/>
                    <a:pt x="21" y="3386"/>
                    <a:pt x="1" y="3436"/>
                  </a:cubicBezTo>
                  <a:lnTo>
                    <a:pt x="219" y="3505"/>
                  </a:lnTo>
                  <a:lnTo>
                    <a:pt x="249" y="3386"/>
                  </a:lnTo>
                  <a:lnTo>
                    <a:pt x="299" y="3267"/>
                  </a:lnTo>
                  <a:lnTo>
                    <a:pt x="398" y="3019"/>
                  </a:lnTo>
                  <a:lnTo>
                    <a:pt x="488" y="2781"/>
                  </a:lnTo>
                  <a:cubicBezTo>
                    <a:pt x="517" y="2691"/>
                    <a:pt x="567" y="2622"/>
                    <a:pt x="597" y="2542"/>
                  </a:cubicBezTo>
                  <a:cubicBezTo>
                    <a:pt x="686" y="2384"/>
                    <a:pt x="766" y="2225"/>
                    <a:pt x="845" y="2075"/>
                  </a:cubicBezTo>
                  <a:lnTo>
                    <a:pt x="1143" y="1638"/>
                  </a:lnTo>
                  <a:cubicBezTo>
                    <a:pt x="1232" y="1490"/>
                    <a:pt x="1371" y="1360"/>
                    <a:pt x="1481" y="1232"/>
                  </a:cubicBezTo>
                  <a:cubicBezTo>
                    <a:pt x="1600" y="1102"/>
                    <a:pt x="1709" y="963"/>
                    <a:pt x="1848" y="844"/>
                  </a:cubicBezTo>
                  <a:cubicBezTo>
                    <a:pt x="1977" y="735"/>
                    <a:pt x="2106" y="616"/>
                    <a:pt x="2235" y="497"/>
                  </a:cubicBezTo>
                  <a:lnTo>
                    <a:pt x="2454" y="348"/>
                  </a:lnTo>
                  <a:cubicBezTo>
                    <a:pt x="2483" y="328"/>
                    <a:pt x="2523" y="288"/>
                    <a:pt x="2553" y="268"/>
                  </a:cubicBezTo>
                  <a:lnTo>
                    <a:pt x="2652" y="189"/>
                  </a:lnTo>
                  <a:lnTo>
                    <a:pt x="250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"/>
            <p:cNvSpPr/>
            <p:nvPr/>
          </p:nvSpPr>
          <p:spPr>
            <a:xfrm>
              <a:off x="5004475" y="5005825"/>
              <a:ext cx="58875" cy="77700"/>
            </a:xfrm>
            <a:custGeom>
              <a:avLst/>
              <a:gdLst/>
              <a:ahLst/>
              <a:cxnLst/>
              <a:rect l="l" t="t" r="r" b="b"/>
              <a:pathLst>
                <a:path w="2355" h="3108" extrusionOk="0">
                  <a:moveTo>
                    <a:pt x="2205" y="1"/>
                  </a:moveTo>
                  <a:lnTo>
                    <a:pt x="2116" y="90"/>
                  </a:lnTo>
                  <a:cubicBezTo>
                    <a:pt x="2096" y="120"/>
                    <a:pt x="2076" y="149"/>
                    <a:pt x="2046" y="169"/>
                  </a:cubicBezTo>
                  <a:lnTo>
                    <a:pt x="1867" y="328"/>
                  </a:lnTo>
                  <a:cubicBezTo>
                    <a:pt x="1759" y="447"/>
                    <a:pt x="1659" y="566"/>
                    <a:pt x="1550" y="676"/>
                  </a:cubicBezTo>
                  <a:cubicBezTo>
                    <a:pt x="1431" y="785"/>
                    <a:pt x="1342" y="914"/>
                    <a:pt x="1242" y="1033"/>
                  </a:cubicBezTo>
                  <a:cubicBezTo>
                    <a:pt x="1143" y="1162"/>
                    <a:pt x="1024" y="1271"/>
                    <a:pt x="944" y="1410"/>
                  </a:cubicBezTo>
                  <a:cubicBezTo>
                    <a:pt x="855" y="1539"/>
                    <a:pt x="766" y="1669"/>
                    <a:pt x="666" y="1788"/>
                  </a:cubicBezTo>
                  <a:cubicBezTo>
                    <a:pt x="587" y="1927"/>
                    <a:pt x="508" y="2066"/>
                    <a:pt x="428" y="2194"/>
                  </a:cubicBezTo>
                  <a:cubicBezTo>
                    <a:pt x="388" y="2264"/>
                    <a:pt x="338" y="2324"/>
                    <a:pt x="309" y="2393"/>
                  </a:cubicBezTo>
                  <a:lnTo>
                    <a:pt x="199" y="2612"/>
                  </a:lnTo>
                  <a:lnTo>
                    <a:pt x="100" y="2820"/>
                  </a:lnTo>
                  <a:lnTo>
                    <a:pt x="41" y="2920"/>
                  </a:lnTo>
                  <a:cubicBezTo>
                    <a:pt x="21" y="2959"/>
                    <a:pt x="11" y="2999"/>
                    <a:pt x="1" y="3029"/>
                  </a:cubicBezTo>
                  <a:lnTo>
                    <a:pt x="210" y="3108"/>
                  </a:lnTo>
                  <a:cubicBezTo>
                    <a:pt x="219" y="3068"/>
                    <a:pt x="230" y="3039"/>
                    <a:pt x="239" y="2999"/>
                  </a:cubicBezTo>
                  <a:lnTo>
                    <a:pt x="279" y="2890"/>
                  </a:lnTo>
                  <a:lnTo>
                    <a:pt x="369" y="2681"/>
                  </a:lnTo>
                  <a:lnTo>
                    <a:pt x="448" y="2463"/>
                  </a:lnTo>
                  <a:cubicBezTo>
                    <a:pt x="468" y="2393"/>
                    <a:pt x="517" y="2324"/>
                    <a:pt x="547" y="2254"/>
                  </a:cubicBezTo>
                  <a:lnTo>
                    <a:pt x="755" y="1847"/>
                  </a:lnTo>
                  <a:lnTo>
                    <a:pt x="1024" y="1460"/>
                  </a:lnTo>
                  <a:cubicBezTo>
                    <a:pt x="1103" y="1331"/>
                    <a:pt x="1222" y="1221"/>
                    <a:pt x="1322" y="1102"/>
                  </a:cubicBezTo>
                  <a:cubicBezTo>
                    <a:pt x="1421" y="983"/>
                    <a:pt x="1520" y="864"/>
                    <a:pt x="1640" y="765"/>
                  </a:cubicBezTo>
                  <a:cubicBezTo>
                    <a:pt x="1759" y="665"/>
                    <a:pt x="1867" y="566"/>
                    <a:pt x="1987" y="457"/>
                  </a:cubicBezTo>
                  <a:lnTo>
                    <a:pt x="2176" y="328"/>
                  </a:lnTo>
                  <a:cubicBezTo>
                    <a:pt x="2205" y="308"/>
                    <a:pt x="2235" y="288"/>
                    <a:pt x="2265" y="259"/>
                  </a:cubicBezTo>
                  <a:lnTo>
                    <a:pt x="2354" y="189"/>
                  </a:lnTo>
                  <a:lnTo>
                    <a:pt x="220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"/>
            <p:cNvSpPr/>
            <p:nvPr/>
          </p:nvSpPr>
          <p:spPr>
            <a:xfrm>
              <a:off x="4878150" y="4924650"/>
              <a:ext cx="24850" cy="31550"/>
            </a:xfrm>
            <a:custGeom>
              <a:avLst/>
              <a:gdLst/>
              <a:ahLst/>
              <a:cxnLst/>
              <a:rect l="l" t="t" r="r" b="b"/>
              <a:pathLst>
                <a:path w="994" h="1262" extrusionOk="0">
                  <a:moveTo>
                    <a:pt x="894" y="0"/>
                  </a:moveTo>
                  <a:cubicBezTo>
                    <a:pt x="844" y="60"/>
                    <a:pt x="795" y="119"/>
                    <a:pt x="755" y="170"/>
                  </a:cubicBezTo>
                  <a:lnTo>
                    <a:pt x="645" y="328"/>
                  </a:lnTo>
                  <a:cubicBezTo>
                    <a:pt x="576" y="428"/>
                    <a:pt x="517" y="537"/>
                    <a:pt x="447" y="636"/>
                  </a:cubicBezTo>
                  <a:cubicBezTo>
                    <a:pt x="387" y="726"/>
                    <a:pt x="318" y="815"/>
                    <a:pt x="239" y="914"/>
                  </a:cubicBezTo>
                  <a:cubicBezTo>
                    <a:pt x="199" y="964"/>
                    <a:pt x="159" y="1004"/>
                    <a:pt x="119" y="1053"/>
                  </a:cubicBezTo>
                  <a:cubicBezTo>
                    <a:pt x="80" y="1112"/>
                    <a:pt x="20" y="1182"/>
                    <a:pt x="0" y="1242"/>
                  </a:cubicBezTo>
                  <a:lnTo>
                    <a:pt x="248" y="1262"/>
                  </a:lnTo>
                  <a:cubicBezTo>
                    <a:pt x="268" y="1222"/>
                    <a:pt x="258" y="1182"/>
                    <a:pt x="278" y="1143"/>
                  </a:cubicBezTo>
                  <a:cubicBezTo>
                    <a:pt x="308" y="1093"/>
                    <a:pt x="328" y="1043"/>
                    <a:pt x="347" y="993"/>
                  </a:cubicBezTo>
                  <a:cubicBezTo>
                    <a:pt x="407" y="884"/>
                    <a:pt x="467" y="795"/>
                    <a:pt x="536" y="686"/>
                  </a:cubicBezTo>
                  <a:cubicBezTo>
                    <a:pt x="606" y="587"/>
                    <a:pt x="665" y="497"/>
                    <a:pt x="755" y="417"/>
                  </a:cubicBezTo>
                  <a:cubicBezTo>
                    <a:pt x="795" y="378"/>
                    <a:pt x="834" y="338"/>
                    <a:pt x="874" y="309"/>
                  </a:cubicBezTo>
                  <a:cubicBezTo>
                    <a:pt x="914" y="278"/>
                    <a:pt x="963" y="269"/>
                    <a:pt x="993" y="249"/>
                  </a:cubicBezTo>
                  <a:lnTo>
                    <a:pt x="8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"/>
            <p:cNvSpPr/>
            <p:nvPr/>
          </p:nvSpPr>
          <p:spPr>
            <a:xfrm>
              <a:off x="4962550" y="4992800"/>
              <a:ext cx="45200" cy="41100"/>
            </a:xfrm>
            <a:custGeom>
              <a:avLst/>
              <a:gdLst/>
              <a:ahLst/>
              <a:cxnLst/>
              <a:rect l="l" t="t" r="r" b="b"/>
              <a:pathLst>
                <a:path w="1808" h="1644" extrusionOk="0">
                  <a:moveTo>
                    <a:pt x="288" y="114"/>
                  </a:moveTo>
                  <a:lnTo>
                    <a:pt x="347" y="134"/>
                  </a:lnTo>
                  <a:cubicBezTo>
                    <a:pt x="378" y="134"/>
                    <a:pt x="397" y="144"/>
                    <a:pt x="427" y="144"/>
                  </a:cubicBezTo>
                  <a:cubicBezTo>
                    <a:pt x="526" y="174"/>
                    <a:pt x="625" y="204"/>
                    <a:pt x="725" y="244"/>
                  </a:cubicBezTo>
                  <a:cubicBezTo>
                    <a:pt x="934" y="313"/>
                    <a:pt x="1142" y="363"/>
                    <a:pt x="1340" y="422"/>
                  </a:cubicBezTo>
                  <a:lnTo>
                    <a:pt x="1579" y="502"/>
                  </a:lnTo>
                  <a:cubicBezTo>
                    <a:pt x="1589" y="511"/>
                    <a:pt x="1609" y="511"/>
                    <a:pt x="1609" y="522"/>
                  </a:cubicBezTo>
                  <a:lnTo>
                    <a:pt x="1589" y="541"/>
                  </a:lnTo>
                  <a:lnTo>
                    <a:pt x="1529" y="611"/>
                  </a:lnTo>
                  <a:lnTo>
                    <a:pt x="1351" y="819"/>
                  </a:lnTo>
                  <a:lnTo>
                    <a:pt x="1212" y="1047"/>
                  </a:lnTo>
                  <a:cubicBezTo>
                    <a:pt x="1149" y="1147"/>
                    <a:pt x="1087" y="1243"/>
                    <a:pt x="1032" y="1342"/>
                  </a:cubicBezTo>
                  <a:lnTo>
                    <a:pt x="1032" y="1342"/>
                  </a:lnTo>
                  <a:cubicBezTo>
                    <a:pt x="953" y="1247"/>
                    <a:pt x="873" y="1151"/>
                    <a:pt x="795" y="1047"/>
                  </a:cubicBezTo>
                  <a:lnTo>
                    <a:pt x="605" y="809"/>
                  </a:lnTo>
                  <a:lnTo>
                    <a:pt x="437" y="541"/>
                  </a:lnTo>
                  <a:lnTo>
                    <a:pt x="278" y="273"/>
                  </a:lnTo>
                  <a:lnTo>
                    <a:pt x="219" y="174"/>
                  </a:lnTo>
                  <a:lnTo>
                    <a:pt x="199" y="134"/>
                  </a:lnTo>
                  <a:lnTo>
                    <a:pt x="179" y="114"/>
                  </a:lnTo>
                  <a:close/>
                  <a:moveTo>
                    <a:pt x="136" y="1"/>
                  </a:moveTo>
                  <a:cubicBezTo>
                    <a:pt x="112" y="1"/>
                    <a:pt x="86" y="2"/>
                    <a:pt x="60" y="5"/>
                  </a:cubicBezTo>
                  <a:lnTo>
                    <a:pt x="0" y="5"/>
                  </a:lnTo>
                  <a:cubicBezTo>
                    <a:pt x="10" y="15"/>
                    <a:pt x="20" y="35"/>
                    <a:pt x="30" y="54"/>
                  </a:cubicBezTo>
                  <a:lnTo>
                    <a:pt x="80" y="154"/>
                  </a:lnTo>
                  <a:lnTo>
                    <a:pt x="169" y="333"/>
                  </a:lnTo>
                  <a:lnTo>
                    <a:pt x="327" y="611"/>
                  </a:lnTo>
                  <a:lnTo>
                    <a:pt x="477" y="879"/>
                  </a:lnTo>
                  <a:lnTo>
                    <a:pt x="645" y="1137"/>
                  </a:lnTo>
                  <a:lnTo>
                    <a:pt x="824" y="1385"/>
                  </a:lnTo>
                  <a:lnTo>
                    <a:pt x="1013" y="1643"/>
                  </a:lnTo>
                  <a:cubicBezTo>
                    <a:pt x="1013" y="1643"/>
                    <a:pt x="1049" y="1616"/>
                    <a:pt x="1087" y="1579"/>
                  </a:cubicBezTo>
                  <a:lnTo>
                    <a:pt x="1087" y="1579"/>
                  </a:lnTo>
                  <a:lnTo>
                    <a:pt x="1152" y="1603"/>
                  </a:lnTo>
                  <a:cubicBezTo>
                    <a:pt x="1212" y="1455"/>
                    <a:pt x="1281" y="1296"/>
                    <a:pt x="1360" y="1147"/>
                  </a:cubicBezTo>
                  <a:lnTo>
                    <a:pt x="1479" y="908"/>
                  </a:lnTo>
                  <a:lnTo>
                    <a:pt x="1629" y="700"/>
                  </a:lnTo>
                  <a:lnTo>
                    <a:pt x="1737" y="561"/>
                  </a:lnTo>
                  <a:lnTo>
                    <a:pt x="1797" y="482"/>
                  </a:lnTo>
                  <a:lnTo>
                    <a:pt x="1807" y="472"/>
                  </a:lnTo>
                  <a:cubicBezTo>
                    <a:pt x="1807" y="462"/>
                    <a:pt x="1797" y="462"/>
                    <a:pt x="1787" y="462"/>
                  </a:cubicBezTo>
                  <a:lnTo>
                    <a:pt x="1768" y="452"/>
                  </a:lnTo>
                  <a:lnTo>
                    <a:pt x="1708" y="432"/>
                  </a:lnTo>
                  <a:cubicBezTo>
                    <a:pt x="1708" y="432"/>
                    <a:pt x="1618" y="412"/>
                    <a:pt x="1539" y="383"/>
                  </a:cubicBezTo>
                  <a:cubicBezTo>
                    <a:pt x="1450" y="352"/>
                    <a:pt x="1360" y="333"/>
                    <a:pt x="1360" y="333"/>
                  </a:cubicBezTo>
                  <a:cubicBezTo>
                    <a:pt x="1162" y="263"/>
                    <a:pt x="943" y="224"/>
                    <a:pt x="755" y="154"/>
                  </a:cubicBezTo>
                  <a:cubicBezTo>
                    <a:pt x="656" y="124"/>
                    <a:pt x="556" y="85"/>
                    <a:pt x="447" y="54"/>
                  </a:cubicBezTo>
                  <a:cubicBezTo>
                    <a:pt x="417" y="45"/>
                    <a:pt x="397" y="35"/>
                    <a:pt x="367" y="25"/>
                  </a:cubicBezTo>
                  <a:lnTo>
                    <a:pt x="278" y="5"/>
                  </a:lnTo>
                  <a:cubicBezTo>
                    <a:pt x="232" y="5"/>
                    <a:pt x="185" y="1"/>
                    <a:pt x="13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"/>
            <p:cNvSpPr/>
            <p:nvPr/>
          </p:nvSpPr>
          <p:spPr>
            <a:xfrm>
              <a:off x="5009950" y="4832300"/>
              <a:ext cx="31550" cy="113475"/>
            </a:xfrm>
            <a:custGeom>
              <a:avLst/>
              <a:gdLst/>
              <a:ahLst/>
              <a:cxnLst/>
              <a:rect l="l" t="t" r="r" b="b"/>
              <a:pathLst>
                <a:path w="1262" h="4539" extrusionOk="0">
                  <a:moveTo>
                    <a:pt x="735" y="1"/>
                  </a:moveTo>
                  <a:lnTo>
                    <a:pt x="428" y="40"/>
                  </a:lnTo>
                  <a:cubicBezTo>
                    <a:pt x="457" y="468"/>
                    <a:pt x="477" y="905"/>
                    <a:pt x="536" y="1331"/>
                  </a:cubicBezTo>
                  <a:cubicBezTo>
                    <a:pt x="567" y="1540"/>
                    <a:pt x="596" y="1759"/>
                    <a:pt x="636" y="1967"/>
                  </a:cubicBezTo>
                  <a:cubicBezTo>
                    <a:pt x="636" y="1967"/>
                    <a:pt x="666" y="2126"/>
                    <a:pt x="706" y="2275"/>
                  </a:cubicBezTo>
                  <a:cubicBezTo>
                    <a:pt x="735" y="2434"/>
                    <a:pt x="775" y="2593"/>
                    <a:pt x="775" y="2593"/>
                  </a:cubicBezTo>
                  <a:cubicBezTo>
                    <a:pt x="795" y="2692"/>
                    <a:pt x="814" y="2791"/>
                    <a:pt x="854" y="2890"/>
                  </a:cubicBezTo>
                  <a:lnTo>
                    <a:pt x="953" y="3198"/>
                  </a:lnTo>
                  <a:lnTo>
                    <a:pt x="1053" y="3486"/>
                  </a:lnTo>
                  <a:lnTo>
                    <a:pt x="1103" y="3615"/>
                  </a:lnTo>
                  <a:lnTo>
                    <a:pt x="1103" y="3625"/>
                  </a:lnTo>
                  <a:cubicBezTo>
                    <a:pt x="1103" y="3635"/>
                    <a:pt x="1092" y="3635"/>
                    <a:pt x="1092" y="3635"/>
                  </a:cubicBezTo>
                  <a:lnTo>
                    <a:pt x="1053" y="3655"/>
                  </a:lnTo>
                  <a:cubicBezTo>
                    <a:pt x="864" y="3764"/>
                    <a:pt x="695" y="3883"/>
                    <a:pt x="517" y="3992"/>
                  </a:cubicBezTo>
                  <a:cubicBezTo>
                    <a:pt x="338" y="4111"/>
                    <a:pt x="159" y="4221"/>
                    <a:pt x="0" y="4360"/>
                  </a:cubicBezTo>
                  <a:lnTo>
                    <a:pt x="139" y="4539"/>
                  </a:lnTo>
                  <a:cubicBezTo>
                    <a:pt x="278" y="4389"/>
                    <a:pt x="447" y="4270"/>
                    <a:pt x="616" y="4142"/>
                  </a:cubicBezTo>
                  <a:cubicBezTo>
                    <a:pt x="785" y="4022"/>
                    <a:pt x="944" y="3883"/>
                    <a:pt x="1112" y="3774"/>
                  </a:cubicBezTo>
                  <a:lnTo>
                    <a:pt x="1212" y="3714"/>
                  </a:lnTo>
                  <a:cubicBezTo>
                    <a:pt x="1231" y="3705"/>
                    <a:pt x="1251" y="3694"/>
                    <a:pt x="1262" y="3674"/>
                  </a:cubicBezTo>
                  <a:lnTo>
                    <a:pt x="1231" y="3625"/>
                  </a:lnTo>
                  <a:lnTo>
                    <a:pt x="1172" y="3447"/>
                  </a:lnTo>
                  <a:lnTo>
                    <a:pt x="1063" y="3158"/>
                  </a:lnTo>
                  <a:lnTo>
                    <a:pt x="953" y="2860"/>
                  </a:lnTo>
                  <a:cubicBezTo>
                    <a:pt x="914" y="2761"/>
                    <a:pt x="904" y="2662"/>
                    <a:pt x="874" y="2553"/>
                  </a:cubicBezTo>
                  <a:cubicBezTo>
                    <a:pt x="874" y="2553"/>
                    <a:pt x="845" y="2404"/>
                    <a:pt x="814" y="2245"/>
                  </a:cubicBezTo>
                  <a:cubicBezTo>
                    <a:pt x="785" y="2096"/>
                    <a:pt x="755" y="1937"/>
                    <a:pt x="755" y="1937"/>
                  </a:cubicBezTo>
                  <a:cubicBezTo>
                    <a:pt x="725" y="1728"/>
                    <a:pt x="706" y="1510"/>
                    <a:pt x="695" y="1292"/>
                  </a:cubicBezTo>
                  <a:cubicBezTo>
                    <a:pt x="656" y="855"/>
                    <a:pt x="695" y="428"/>
                    <a:pt x="73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"/>
            <p:cNvSpPr/>
            <p:nvPr/>
          </p:nvSpPr>
          <p:spPr>
            <a:xfrm>
              <a:off x="5052650" y="4818400"/>
              <a:ext cx="87875" cy="81075"/>
            </a:xfrm>
            <a:custGeom>
              <a:avLst/>
              <a:gdLst/>
              <a:ahLst/>
              <a:cxnLst/>
              <a:rect l="l" t="t" r="r" b="b"/>
              <a:pathLst>
                <a:path w="3515" h="3243" extrusionOk="0">
                  <a:moveTo>
                    <a:pt x="269" y="1"/>
                  </a:moveTo>
                  <a:lnTo>
                    <a:pt x="0" y="170"/>
                  </a:lnTo>
                  <a:cubicBezTo>
                    <a:pt x="328" y="468"/>
                    <a:pt x="646" y="775"/>
                    <a:pt x="914" y="1103"/>
                  </a:cubicBezTo>
                  <a:cubicBezTo>
                    <a:pt x="1043" y="1272"/>
                    <a:pt x="1182" y="1441"/>
                    <a:pt x="1301" y="1609"/>
                  </a:cubicBezTo>
                  <a:cubicBezTo>
                    <a:pt x="1301" y="1609"/>
                    <a:pt x="1390" y="1739"/>
                    <a:pt x="1470" y="1878"/>
                  </a:cubicBezTo>
                  <a:cubicBezTo>
                    <a:pt x="1549" y="2006"/>
                    <a:pt x="1628" y="2145"/>
                    <a:pt x="1628" y="2145"/>
                  </a:cubicBezTo>
                  <a:cubicBezTo>
                    <a:pt x="1678" y="2235"/>
                    <a:pt x="1738" y="2324"/>
                    <a:pt x="1778" y="2423"/>
                  </a:cubicBezTo>
                  <a:lnTo>
                    <a:pt x="1897" y="2712"/>
                  </a:lnTo>
                  <a:lnTo>
                    <a:pt x="2016" y="3010"/>
                  </a:lnTo>
                  <a:lnTo>
                    <a:pt x="2085" y="3178"/>
                  </a:lnTo>
                  <a:lnTo>
                    <a:pt x="2105" y="3238"/>
                  </a:lnTo>
                  <a:cubicBezTo>
                    <a:pt x="2112" y="3241"/>
                    <a:pt x="2118" y="3242"/>
                    <a:pt x="2125" y="3242"/>
                  </a:cubicBezTo>
                  <a:cubicBezTo>
                    <a:pt x="2138" y="3242"/>
                    <a:pt x="2151" y="3238"/>
                    <a:pt x="2165" y="3238"/>
                  </a:cubicBezTo>
                  <a:lnTo>
                    <a:pt x="2274" y="3218"/>
                  </a:lnTo>
                  <a:cubicBezTo>
                    <a:pt x="2482" y="3188"/>
                    <a:pt x="2691" y="3168"/>
                    <a:pt x="2899" y="3138"/>
                  </a:cubicBezTo>
                  <a:cubicBezTo>
                    <a:pt x="3108" y="3129"/>
                    <a:pt x="3307" y="3129"/>
                    <a:pt x="3515" y="3118"/>
                  </a:cubicBezTo>
                  <a:lnTo>
                    <a:pt x="3495" y="2900"/>
                  </a:lnTo>
                  <a:cubicBezTo>
                    <a:pt x="3287" y="2920"/>
                    <a:pt x="3078" y="2930"/>
                    <a:pt x="2870" y="2960"/>
                  </a:cubicBezTo>
                  <a:cubicBezTo>
                    <a:pt x="2661" y="3010"/>
                    <a:pt x="2453" y="3049"/>
                    <a:pt x="2254" y="3089"/>
                  </a:cubicBezTo>
                  <a:lnTo>
                    <a:pt x="2204" y="3099"/>
                  </a:lnTo>
                  <a:lnTo>
                    <a:pt x="2184" y="3099"/>
                  </a:lnTo>
                  <a:lnTo>
                    <a:pt x="2184" y="3089"/>
                  </a:lnTo>
                  <a:lnTo>
                    <a:pt x="2135" y="2970"/>
                  </a:lnTo>
                  <a:lnTo>
                    <a:pt x="2006" y="2672"/>
                  </a:lnTo>
                  <a:lnTo>
                    <a:pt x="1877" y="2384"/>
                  </a:lnTo>
                  <a:cubicBezTo>
                    <a:pt x="1837" y="2284"/>
                    <a:pt x="1778" y="2195"/>
                    <a:pt x="1728" y="2096"/>
                  </a:cubicBezTo>
                  <a:lnTo>
                    <a:pt x="1569" y="1818"/>
                  </a:lnTo>
                  <a:cubicBezTo>
                    <a:pt x="1489" y="1689"/>
                    <a:pt x="1410" y="1550"/>
                    <a:pt x="1410" y="1550"/>
                  </a:cubicBezTo>
                  <a:cubicBezTo>
                    <a:pt x="1291" y="1371"/>
                    <a:pt x="1172" y="1192"/>
                    <a:pt x="1053" y="1024"/>
                  </a:cubicBezTo>
                  <a:cubicBezTo>
                    <a:pt x="814" y="666"/>
                    <a:pt x="536" y="338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"/>
            <p:cNvSpPr/>
            <p:nvPr/>
          </p:nvSpPr>
          <p:spPr>
            <a:xfrm>
              <a:off x="5046175" y="4949975"/>
              <a:ext cx="99325" cy="42975"/>
            </a:xfrm>
            <a:custGeom>
              <a:avLst/>
              <a:gdLst/>
              <a:ahLst/>
              <a:cxnLst/>
              <a:rect l="l" t="t" r="r" b="b"/>
              <a:pathLst>
                <a:path w="3973" h="1719" extrusionOk="0">
                  <a:moveTo>
                    <a:pt x="3953" y="0"/>
                  </a:moveTo>
                  <a:lnTo>
                    <a:pt x="3814" y="30"/>
                  </a:lnTo>
                  <a:lnTo>
                    <a:pt x="3695" y="60"/>
                  </a:lnTo>
                  <a:cubicBezTo>
                    <a:pt x="3695" y="60"/>
                    <a:pt x="3625" y="70"/>
                    <a:pt x="3566" y="70"/>
                  </a:cubicBezTo>
                  <a:cubicBezTo>
                    <a:pt x="3526" y="80"/>
                    <a:pt x="3496" y="80"/>
                    <a:pt x="3476" y="90"/>
                  </a:cubicBezTo>
                  <a:cubicBezTo>
                    <a:pt x="3447" y="99"/>
                    <a:pt x="3436" y="99"/>
                    <a:pt x="3436" y="99"/>
                  </a:cubicBezTo>
                  <a:cubicBezTo>
                    <a:pt x="3258" y="149"/>
                    <a:pt x="3089" y="189"/>
                    <a:pt x="2911" y="229"/>
                  </a:cubicBezTo>
                  <a:lnTo>
                    <a:pt x="2781" y="258"/>
                  </a:lnTo>
                  <a:lnTo>
                    <a:pt x="2652" y="298"/>
                  </a:lnTo>
                  <a:lnTo>
                    <a:pt x="2404" y="377"/>
                  </a:lnTo>
                  <a:lnTo>
                    <a:pt x="2146" y="457"/>
                  </a:lnTo>
                  <a:cubicBezTo>
                    <a:pt x="2057" y="477"/>
                    <a:pt x="1977" y="527"/>
                    <a:pt x="1898" y="556"/>
                  </a:cubicBezTo>
                  <a:lnTo>
                    <a:pt x="1401" y="755"/>
                  </a:lnTo>
                  <a:lnTo>
                    <a:pt x="925" y="993"/>
                  </a:lnTo>
                  <a:cubicBezTo>
                    <a:pt x="756" y="1063"/>
                    <a:pt x="607" y="1162"/>
                    <a:pt x="458" y="1251"/>
                  </a:cubicBezTo>
                  <a:cubicBezTo>
                    <a:pt x="299" y="1341"/>
                    <a:pt x="140" y="1430"/>
                    <a:pt x="1" y="1540"/>
                  </a:cubicBezTo>
                  <a:lnTo>
                    <a:pt x="140" y="1718"/>
                  </a:lnTo>
                  <a:cubicBezTo>
                    <a:pt x="269" y="1599"/>
                    <a:pt x="408" y="1509"/>
                    <a:pt x="557" y="1401"/>
                  </a:cubicBezTo>
                  <a:cubicBezTo>
                    <a:pt x="696" y="1301"/>
                    <a:pt x="825" y="1182"/>
                    <a:pt x="984" y="1112"/>
                  </a:cubicBezTo>
                  <a:lnTo>
                    <a:pt x="1451" y="854"/>
                  </a:lnTo>
                  <a:cubicBezTo>
                    <a:pt x="1609" y="775"/>
                    <a:pt x="1768" y="715"/>
                    <a:pt x="1937" y="646"/>
                  </a:cubicBezTo>
                  <a:cubicBezTo>
                    <a:pt x="2017" y="616"/>
                    <a:pt x="2096" y="576"/>
                    <a:pt x="2176" y="547"/>
                  </a:cubicBezTo>
                  <a:lnTo>
                    <a:pt x="2434" y="477"/>
                  </a:lnTo>
                  <a:lnTo>
                    <a:pt x="2692" y="408"/>
                  </a:lnTo>
                  <a:lnTo>
                    <a:pt x="2811" y="377"/>
                  </a:lnTo>
                  <a:cubicBezTo>
                    <a:pt x="2860" y="368"/>
                    <a:pt x="2900" y="358"/>
                    <a:pt x="2940" y="358"/>
                  </a:cubicBezTo>
                  <a:cubicBezTo>
                    <a:pt x="3119" y="328"/>
                    <a:pt x="3288" y="308"/>
                    <a:pt x="3456" y="278"/>
                  </a:cubicBezTo>
                  <a:cubicBezTo>
                    <a:pt x="3456" y="278"/>
                    <a:pt x="3476" y="278"/>
                    <a:pt x="3496" y="269"/>
                  </a:cubicBezTo>
                  <a:lnTo>
                    <a:pt x="3586" y="269"/>
                  </a:lnTo>
                  <a:cubicBezTo>
                    <a:pt x="3655" y="269"/>
                    <a:pt x="3725" y="258"/>
                    <a:pt x="3725" y="258"/>
                  </a:cubicBezTo>
                  <a:cubicBezTo>
                    <a:pt x="3764" y="258"/>
                    <a:pt x="3814" y="258"/>
                    <a:pt x="3853" y="249"/>
                  </a:cubicBezTo>
                  <a:lnTo>
                    <a:pt x="3973" y="238"/>
                  </a:lnTo>
                  <a:lnTo>
                    <a:pt x="395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"/>
            <p:cNvSpPr/>
            <p:nvPr/>
          </p:nvSpPr>
          <p:spPr>
            <a:xfrm>
              <a:off x="5059600" y="4971800"/>
              <a:ext cx="87875" cy="38525"/>
            </a:xfrm>
            <a:custGeom>
              <a:avLst/>
              <a:gdLst/>
              <a:ahLst/>
              <a:cxnLst/>
              <a:rect l="l" t="t" r="r" b="b"/>
              <a:pathLst>
                <a:path w="3515" h="1541" extrusionOk="0">
                  <a:moveTo>
                    <a:pt x="3495" y="1"/>
                  </a:moveTo>
                  <a:lnTo>
                    <a:pt x="3376" y="31"/>
                  </a:lnTo>
                  <a:lnTo>
                    <a:pt x="3257" y="60"/>
                  </a:lnTo>
                  <a:cubicBezTo>
                    <a:pt x="3257" y="60"/>
                    <a:pt x="3208" y="71"/>
                    <a:pt x="3148" y="71"/>
                  </a:cubicBezTo>
                  <a:cubicBezTo>
                    <a:pt x="3088" y="80"/>
                    <a:pt x="3029" y="100"/>
                    <a:pt x="3029" y="100"/>
                  </a:cubicBezTo>
                  <a:cubicBezTo>
                    <a:pt x="2880" y="140"/>
                    <a:pt x="2731" y="180"/>
                    <a:pt x="2572" y="210"/>
                  </a:cubicBezTo>
                  <a:lnTo>
                    <a:pt x="2462" y="239"/>
                  </a:lnTo>
                  <a:lnTo>
                    <a:pt x="2354" y="279"/>
                  </a:lnTo>
                  <a:lnTo>
                    <a:pt x="2125" y="349"/>
                  </a:lnTo>
                  <a:lnTo>
                    <a:pt x="1897" y="418"/>
                  </a:lnTo>
                  <a:cubicBezTo>
                    <a:pt x="1827" y="438"/>
                    <a:pt x="1758" y="477"/>
                    <a:pt x="1678" y="508"/>
                  </a:cubicBezTo>
                  <a:cubicBezTo>
                    <a:pt x="1539" y="567"/>
                    <a:pt x="1390" y="616"/>
                    <a:pt x="1242" y="676"/>
                  </a:cubicBezTo>
                  <a:cubicBezTo>
                    <a:pt x="1103" y="746"/>
                    <a:pt x="964" y="815"/>
                    <a:pt x="814" y="885"/>
                  </a:cubicBezTo>
                  <a:cubicBezTo>
                    <a:pt x="666" y="945"/>
                    <a:pt x="547" y="1033"/>
                    <a:pt x="408" y="1113"/>
                  </a:cubicBezTo>
                  <a:cubicBezTo>
                    <a:pt x="269" y="1192"/>
                    <a:pt x="130" y="1262"/>
                    <a:pt x="0" y="1362"/>
                  </a:cubicBezTo>
                  <a:lnTo>
                    <a:pt x="139" y="1540"/>
                  </a:lnTo>
                  <a:cubicBezTo>
                    <a:pt x="249" y="1431"/>
                    <a:pt x="377" y="1351"/>
                    <a:pt x="507" y="1262"/>
                  </a:cubicBezTo>
                  <a:cubicBezTo>
                    <a:pt x="626" y="1173"/>
                    <a:pt x="745" y="1073"/>
                    <a:pt x="884" y="1004"/>
                  </a:cubicBezTo>
                  <a:lnTo>
                    <a:pt x="1291" y="775"/>
                  </a:lnTo>
                  <a:cubicBezTo>
                    <a:pt x="1430" y="706"/>
                    <a:pt x="1569" y="656"/>
                    <a:pt x="1718" y="597"/>
                  </a:cubicBezTo>
                  <a:cubicBezTo>
                    <a:pt x="1787" y="567"/>
                    <a:pt x="1857" y="528"/>
                    <a:pt x="1937" y="508"/>
                  </a:cubicBezTo>
                  <a:lnTo>
                    <a:pt x="2155" y="448"/>
                  </a:lnTo>
                  <a:lnTo>
                    <a:pt x="2383" y="389"/>
                  </a:lnTo>
                  <a:lnTo>
                    <a:pt x="2493" y="358"/>
                  </a:lnTo>
                  <a:cubicBezTo>
                    <a:pt x="2532" y="349"/>
                    <a:pt x="2562" y="349"/>
                    <a:pt x="2601" y="338"/>
                  </a:cubicBezTo>
                  <a:cubicBezTo>
                    <a:pt x="2760" y="319"/>
                    <a:pt x="2910" y="299"/>
                    <a:pt x="3058" y="279"/>
                  </a:cubicBezTo>
                  <a:cubicBezTo>
                    <a:pt x="3058" y="279"/>
                    <a:pt x="3096" y="266"/>
                    <a:pt x="3141" y="266"/>
                  </a:cubicBezTo>
                  <a:cubicBezTo>
                    <a:pt x="3153" y="266"/>
                    <a:pt x="3165" y="267"/>
                    <a:pt x="3177" y="269"/>
                  </a:cubicBezTo>
                  <a:cubicBezTo>
                    <a:pt x="3227" y="259"/>
                    <a:pt x="3287" y="259"/>
                    <a:pt x="3287" y="259"/>
                  </a:cubicBezTo>
                  <a:cubicBezTo>
                    <a:pt x="3300" y="262"/>
                    <a:pt x="3313" y="264"/>
                    <a:pt x="3327" y="264"/>
                  </a:cubicBezTo>
                  <a:cubicBezTo>
                    <a:pt x="3353" y="264"/>
                    <a:pt x="3380" y="259"/>
                    <a:pt x="3406" y="259"/>
                  </a:cubicBezTo>
                  <a:lnTo>
                    <a:pt x="3515" y="239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"/>
            <p:cNvSpPr/>
            <p:nvPr/>
          </p:nvSpPr>
          <p:spPr>
            <a:xfrm>
              <a:off x="5021125" y="4817675"/>
              <a:ext cx="35775" cy="17625"/>
            </a:xfrm>
            <a:custGeom>
              <a:avLst/>
              <a:gdLst/>
              <a:ahLst/>
              <a:cxnLst/>
              <a:rect l="l" t="t" r="r" b="b"/>
              <a:pathLst>
                <a:path w="1431" h="705" extrusionOk="0">
                  <a:moveTo>
                    <a:pt x="1430" y="0"/>
                  </a:moveTo>
                  <a:lnTo>
                    <a:pt x="1430" y="0"/>
                  </a:lnTo>
                  <a:cubicBezTo>
                    <a:pt x="1360" y="20"/>
                    <a:pt x="1281" y="40"/>
                    <a:pt x="1221" y="60"/>
                  </a:cubicBezTo>
                  <a:lnTo>
                    <a:pt x="1043" y="129"/>
                  </a:lnTo>
                  <a:cubicBezTo>
                    <a:pt x="934" y="189"/>
                    <a:pt x="824" y="248"/>
                    <a:pt x="715" y="288"/>
                  </a:cubicBezTo>
                  <a:cubicBezTo>
                    <a:pt x="616" y="338"/>
                    <a:pt x="497" y="378"/>
                    <a:pt x="387" y="407"/>
                  </a:cubicBezTo>
                  <a:lnTo>
                    <a:pt x="209" y="467"/>
                  </a:lnTo>
                  <a:cubicBezTo>
                    <a:pt x="149" y="486"/>
                    <a:pt x="60" y="517"/>
                    <a:pt x="0" y="556"/>
                  </a:cubicBezTo>
                  <a:lnTo>
                    <a:pt x="209" y="705"/>
                  </a:lnTo>
                  <a:cubicBezTo>
                    <a:pt x="248" y="695"/>
                    <a:pt x="259" y="656"/>
                    <a:pt x="298" y="625"/>
                  </a:cubicBezTo>
                  <a:cubicBezTo>
                    <a:pt x="348" y="596"/>
                    <a:pt x="398" y="566"/>
                    <a:pt x="437" y="536"/>
                  </a:cubicBezTo>
                  <a:cubicBezTo>
                    <a:pt x="546" y="486"/>
                    <a:pt x="645" y="437"/>
                    <a:pt x="765" y="387"/>
                  </a:cubicBezTo>
                  <a:cubicBezTo>
                    <a:pt x="874" y="338"/>
                    <a:pt x="983" y="298"/>
                    <a:pt x="1093" y="268"/>
                  </a:cubicBezTo>
                  <a:cubicBezTo>
                    <a:pt x="1142" y="248"/>
                    <a:pt x="1192" y="248"/>
                    <a:pt x="1252" y="248"/>
                  </a:cubicBezTo>
                  <a:cubicBezTo>
                    <a:pt x="1301" y="248"/>
                    <a:pt x="1340" y="248"/>
                    <a:pt x="1380" y="258"/>
                  </a:cubicBezTo>
                  <a:lnTo>
                    <a:pt x="14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"/>
            <p:cNvSpPr/>
            <p:nvPr/>
          </p:nvSpPr>
          <p:spPr>
            <a:xfrm>
              <a:off x="5070500" y="4908525"/>
              <a:ext cx="33550" cy="49400"/>
            </a:xfrm>
            <a:custGeom>
              <a:avLst/>
              <a:gdLst/>
              <a:ahLst/>
              <a:cxnLst/>
              <a:rect l="l" t="t" r="r" b="b"/>
              <a:pathLst>
                <a:path w="1342" h="1976" extrusionOk="0">
                  <a:moveTo>
                    <a:pt x="170" y="199"/>
                  </a:moveTo>
                  <a:lnTo>
                    <a:pt x="190" y="208"/>
                  </a:lnTo>
                  <a:cubicBezTo>
                    <a:pt x="210" y="219"/>
                    <a:pt x="230" y="239"/>
                    <a:pt x="259" y="259"/>
                  </a:cubicBezTo>
                  <a:lnTo>
                    <a:pt x="299" y="298"/>
                  </a:lnTo>
                  <a:cubicBezTo>
                    <a:pt x="319" y="318"/>
                    <a:pt x="339" y="328"/>
                    <a:pt x="358" y="347"/>
                  </a:cubicBezTo>
                  <a:cubicBezTo>
                    <a:pt x="428" y="427"/>
                    <a:pt x="488" y="506"/>
                    <a:pt x="557" y="586"/>
                  </a:cubicBezTo>
                  <a:cubicBezTo>
                    <a:pt x="696" y="764"/>
                    <a:pt x="835" y="914"/>
                    <a:pt x="974" y="1073"/>
                  </a:cubicBezTo>
                  <a:lnTo>
                    <a:pt x="1133" y="1271"/>
                  </a:lnTo>
                  <a:cubicBezTo>
                    <a:pt x="1143" y="1281"/>
                    <a:pt x="1153" y="1301"/>
                    <a:pt x="1153" y="1301"/>
                  </a:cubicBezTo>
                  <a:lnTo>
                    <a:pt x="1113" y="1311"/>
                  </a:lnTo>
                  <a:lnTo>
                    <a:pt x="1024" y="1331"/>
                  </a:lnTo>
                  <a:cubicBezTo>
                    <a:pt x="855" y="1380"/>
                    <a:pt x="696" y="1460"/>
                    <a:pt x="528" y="1529"/>
                  </a:cubicBezTo>
                  <a:cubicBezTo>
                    <a:pt x="448" y="1569"/>
                    <a:pt x="358" y="1609"/>
                    <a:pt x="279" y="1649"/>
                  </a:cubicBezTo>
                  <a:cubicBezTo>
                    <a:pt x="260" y="1658"/>
                    <a:pt x="241" y="1667"/>
                    <a:pt x="222" y="1677"/>
                  </a:cubicBezTo>
                  <a:lnTo>
                    <a:pt x="222" y="1677"/>
                  </a:lnTo>
                  <a:cubicBezTo>
                    <a:pt x="207" y="1554"/>
                    <a:pt x="192" y="1431"/>
                    <a:pt x="180" y="1311"/>
                  </a:cubicBezTo>
                  <a:lnTo>
                    <a:pt x="150" y="1003"/>
                  </a:lnTo>
                  <a:lnTo>
                    <a:pt x="150" y="695"/>
                  </a:lnTo>
                  <a:lnTo>
                    <a:pt x="160" y="378"/>
                  </a:lnTo>
                  <a:lnTo>
                    <a:pt x="160" y="259"/>
                  </a:lnTo>
                  <a:lnTo>
                    <a:pt x="170" y="219"/>
                  </a:lnTo>
                  <a:lnTo>
                    <a:pt x="170" y="199"/>
                  </a:lnTo>
                  <a:close/>
                  <a:moveTo>
                    <a:pt x="80" y="0"/>
                  </a:moveTo>
                  <a:cubicBezTo>
                    <a:pt x="80" y="20"/>
                    <a:pt x="71" y="40"/>
                    <a:pt x="71" y="60"/>
                  </a:cubicBezTo>
                  <a:lnTo>
                    <a:pt x="61" y="169"/>
                  </a:lnTo>
                  <a:lnTo>
                    <a:pt x="41" y="367"/>
                  </a:lnTo>
                  <a:lnTo>
                    <a:pt x="21" y="685"/>
                  </a:lnTo>
                  <a:lnTo>
                    <a:pt x="1" y="993"/>
                  </a:lnTo>
                  <a:lnTo>
                    <a:pt x="11" y="1301"/>
                  </a:lnTo>
                  <a:cubicBezTo>
                    <a:pt x="11" y="1499"/>
                    <a:pt x="31" y="1718"/>
                    <a:pt x="41" y="1927"/>
                  </a:cubicBezTo>
                  <a:cubicBezTo>
                    <a:pt x="41" y="1927"/>
                    <a:pt x="85" y="1918"/>
                    <a:pt x="139" y="1916"/>
                  </a:cubicBezTo>
                  <a:lnTo>
                    <a:pt x="139" y="1916"/>
                  </a:lnTo>
                  <a:lnTo>
                    <a:pt x="180" y="1976"/>
                  </a:lnTo>
                  <a:cubicBezTo>
                    <a:pt x="309" y="1857"/>
                    <a:pt x="458" y="1777"/>
                    <a:pt x="607" y="1688"/>
                  </a:cubicBezTo>
                  <a:cubicBezTo>
                    <a:pt x="756" y="1609"/>
                    <a:pt x="905" y="1510"/>
                    <a:pt x="1073" y="1460"/>
                  </a:cubicBezTo>
                  <a:lnTo>
                    <a:pt x="1232" y="1400"/>
                  </a:lnTo>
                  <a:lnTo>
                    <a:pt x="1331" y="1371"/>
                  </a:lnTo>
                  <a:lnTo>
                    <a:pt x="1342" y="1360"/>
                  </a:lnTo>
                  <a:cubicBezTo>
                    <a:pt x="1342" y="1360"/>
                    <a:pt x="1331" y="1360"/>
                    <a:pt x="1331" y="1351"/>
                  </a:cubicBezTo>
                  <a:lnTo>
                    <a:pt x="1312" y="1331"/>
                  </a:lnTo>
                  <a:lnTo>
                    <a:pt x="1282" y="1291"/>
                  </a:lnTo>
                  <a:cubicBezTo>
                    <a:pt x="1282" y="1291"/>
                    <a:pt x="1223" y="1212"/>
                    <a:pt x="1163" y="1142"/>
                  </a:cubicBezTo>
                  <a:lnTo>
                    <a:pt x="1044" y="1003"/>
                  </a:lnTo>
                  <a:cubicBezTo>
                    <a:pt x="905" y="844"/>
                    <a:pt x="756" y="695"/>
                    <a:pt x="627" y="526"/>
                  </a:cubicBezTo>
                  <a:cubicBezTo>
                    <a:pt x="557" y="447"/>
                    <a:pt x="497" y="358"/>
                    <a:pt x="428" y="278"/>
                  </a:cubicBezTo>
                  <a:lnTo>
                    <a:pt x="369" y="219"/>
                  </a:lnTo>
                  <a:lnTo>
                    <a:pt x="309" y="159"/>
                  </a:lnTo>
                  <a:cubicBezTo>
                    <a:pt x="250" y="109"/>
                    <a:pt x="190" y="69"/>
                    <a:pt x="130" y="3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"/>
            <p:cNvSpPr/>
            <p:nvPr/>
          </p:nvSpPr>
          <p:spPr>
            <a:xfrm>
              <a:off x="5140025" y="4806000"/>
              <a:ext cx="74475" cy="90375"/>
            </a:xfrm>
            <a:custGeom>
              <a:avLst/>
              <a:gdLst/>
              <a:ahLst/>
              <a:cxnLst/>
              <a:rect l="l" t="t" r="r" b="b"/>
              <a:pathLst>
                <a:path w="2979" h="3615" extrusionOk="0">
                  <a:moveTo>
                    <a:pt x="2691" y="0"/>
                  </a:moveTo>
                  <a:cubicBezTo>
                    <a:pt x="2493" y="378"/>
                    <a:pt x="2274" y="745"/>
                    <a:pt x="2096" y="1142"/>
                  </a:cubicBezTo>
                  <a:cubicBezTo>
                    <a:pt x="2006" y="1331"/>
                    <a:pt x="1917" y="1520"/>
                    <a:pt x="1827" y="1718"/>
                  </a:cubicBezTo>
                  <a:cubicBezTo>
                    <a:pt x="1827" y="1718"/>
                    <a:pt x="1778" y="1867"/>
                    <a:pt x="1718" y="2016"/>
                  </a:cubicBezTo>
                  <a:cubicBezTo>
                    <a:pt x="1668" y="2165"/>
                    <a:pt x="1609" y="2314"/>
                    <a:pt x="1609" y="2314"/>
                  </a:cubicBezTo>
                  <a:cubicBezTo>
                    <a:pt x="1579" y="2413"/>
                    <a:pt x="1540" y="2513"/>
                    <a:pt x="1509" y="2612"/>
                  </a:cubicBezTo>
                  <a:lnTo>
                    <a:pt x="1440" y="2919"/>
                  </a:lnTo>
                  <a:lnTo>
                    <a:pt x="1361" y="3228"/>
                  </a:lnTo>
                  <a:lnTo>
                    <a:pt x="1331" y="3356"/>
                  </a:lnTo>
                  <a:lnTo>
                    <a:pt x="1331" y="3367"/>
                  </a:lnTo>
                  <a:cubicBezTo>
                    <a:pt x="1326" y="3371"/>
                    <a:pt x="1323" y="3371"/>
                    <a:pt x="1321" y="3371"/>
                  </a:cubicBezTo>
                  <a:cubicBezTo>
                    <a:pt x="1318" y="3371"/>
                    <a:pt x="1316" y="3371"/>
                    <a:pt x="1311" y="3376"/>
                  </a:cubicBezTo>
                  <a:lnTo>
                    <a:pt x="1271" y="3367"/>
                  </a:lnTo>
                  <a:cubicBezTo>
                    <a:pt x="1056" y="3367"/>
                    <a:pt x="841" y="3359"/>
                    <a:pt x="628" y="3359"/>
                  </a:cubicBezTo>
                  <a:cubicBezTo>
                    <a:pt x="417" y="3359"/>
                    <a:pt x="207" y="3366"/>
                    <a:pt x="0" y="3396"/>
                  </a:cubicBezTo>
                  <a:lnTo>
                    <a:pt x="20" y="3614"/>
                  </a:lnTo>
                  <a:cubicBezTo>
                    <a:pt x="427" y="3525"/>
                    <a:pt x="844" y="3535"/>
                    <a:pt x="1261" y="3506"/>
                  </a:cubicBezTo>
                  <a:lnTo>
                    <a:pt x="1370" y="3495"/>
                  </a:lnTo>
                  <a:cubicBezTo>
                    <a:pt x="1380" y="3495"/>
                    <a:pt x="1393" y="3498"/>
                    <a:pt x="1405" y="3498"/>
                  </a:cubicBezTo>
                  <a:cubicBezTo>
                    <a:pt x="1416" y="3498"/>
                    <a:pt x="1425" y="3495"/>
                    <a:pt x="1430" y="3486"/>
                  </a:cubicBezTo>
                  <a:lnTo>
                    <a:pt x="1440" y="3426"/>
                  </a:lnTo>
                  <a:lnTo>
                    <a:pt x="1480" y="3247"/>
                  </a:lnTo>
                  <a:lnTo>
                    <a:pt x="1549" y="2950"/>
                  </a:lnTo>
                  <a:lnTo>
                    <a:pt x="1619" y="2641"/>
                  </a:lnTo>
                  <a:cubicBezTo>
                    <a:pt x="1639" y="2542"/>
                    <a:pt x="1679" y="2443"/>
                    <a:pt x="1718" y="2344"/>
                  </a:cubicBezTo>
                  <a:cubicBezTo>
                    <a:pt x="1718" y="2344"/>
                    <a:pt x="1778" y="2195"/>
                    <a:pt x="1827" y="2056"/>
                  </a:cubicBezTo>
                  <a:lnTo>
                    <a:pt x="1946" y="1758"/>
                  </a:lnTo>
                  <a:cubicBezTo>
                    <a:pt x="2036" y="1569"/>
                    <a:pt x="2145" y="1381"/>
                    <a:pt x="2244" y="1192"/>
                  </a:cubicBezTo>
                  <a:cubicBezTo>
                    <a:pt x="2453" y="814"/>
                    <a:pt x="2711" y="457"/>
                    <a:pt x="2979" y="110"/>
                  </a:cubicBezTo>
                  <a:lnTo>
                    <a:pt x="2840" y="50"/>
                  </a:lnTo>
                  <a:cubicBezTo>
                    <a:pt x="2771" y="20"/>
                    <a:pt x="2691" y="0"/>
                    <a:pt x="269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"/>
            <p:cNvSpPr/>
            <p:nvPr/>
          </p:nvSpPr>
          <p:spPr>
            <a:xfrm>
              <a:off x="5240050" y="4813925"/>
              <a:ext cx="37000" cy="109525"/>
            </a:xfrm>
            <a:custGeom>
              <a:avLst/>
              <a:gdLst/>
              <a:ahLst/>
              <a:cxnLst/>
              <a:rect l="l" t="t" r="r" b="b"/>
              <a:pathLst>
                <a:path w="1480" h="4381" extrusionOk="0">
                  <a:moveTo>
                    <a:pt x="160" y="1"/>
                  </a:moveTo>
                  <a:cubicBezTo>
                    <a:pt x="80" y="1"/>
                    <a:pt x="1" y="11"/>
                    <a:pt x="1" y="11"/>
                  </a:cubicBezTo>
                  <a:cubicBezTo>
                    <a:pt x="60" y="219"/>
                    <a:pt x="120" y="418"/>
                    <a:pt x="160" y="636"/>
                  </a:cubicBezTo>
                  <a:cubicBezTo>
                    <a:pt x="209" y="855"/>
                    <a:pt x="249" y="1064"/>
                    <a:pt x="269" y="1282"/>
                  </a:cubicBezTo>
                  <a:cubicBezTo>
                    <a:pt x="288" y="1501"/>
                    <a:pt x="308" y="1709"/>
                    <a:pt x="319" y="1927"/>
                  </a:cubicBezTo>
                  <a:lnTo>
                    <a:pt x="319" y="2235"/>
                  </a:lnTo>
                  <a:cubicBezTo>
                    <a:pt x="308" y="2394"/>
                    <a:pt x="308" y="2553"/>
                    <a:pt x="308" y="2553"/>
                  </a:cubicBezTo>
                  <a:cubicBezTo>
                    <a:pt x="299" y="2662"/>
                    <a:pt x="299" y="2761"/>
                    <a:pt x="279" y="2871"/>
                  </a:cubicBezTo>
                  <a:lnTo>
                    <a:pt x="229" y="3178"/>
                  </a:lnTo>
                  <a:lnTo>
                    <a:pt x="169" y="3486"/>
                  </a:lnTo>
                  <a:lnTo>
                    <a:pt x="130" y="3665"/>
                  </a:lnTo>
                  <a:lnTo>
                    <a:pt x="120" y="3725"/>
                  </a:lnTo>
                  <a:cubicBezTo>
                    <a:pt x="130" y="3734"/>
                    <a:pt x="160" y="3745"/>
                    <a:pt x="169" y="3745"/>
                  </a:cubicBezTo>
                  <a:lnTo>
                    <a:pt x="279" y="3784"/>
                  </a:lnTo>
                  <a:cubicBezTo>
                    <a:pt x="467" y="3884"/>
                    <a:pt x="646" y="3983"/>
                    <a:pt x="835" y="4072"/>
                  </a:cubicBezTo>
                  <a:lnTo>
                    <a:pt x="1113" y="4221"/>
                  </a:lnTo>
                  <a:cubicBezTo>
                    <a:pt x="1202" y="4270"/>
                    <a:pt x="1281" y="4330"/>
                    <a:pt x="1371" y="4380"/>
                  </a:cubicBezTo>
                  <a:lnTo>
                    <a:pt x="1480" y="4182"/>
                  </a:lnTo>
                  <a:cubicBezTo>
                    <a:pt x="1381" y="4131"/>
                    <a:pt x="1292" y="4082"/>
                    <a:pt x="1202" y="4032"/>
                  </a:cubicBezTo>
                  <a:lnTo>
                    <a:pt x="904" y="3913"/>
                  </a:lnTo>
                  <a:cubicBezTo>
                    <a:pt x="716" y="3834"/>
                    <a:pt x="517" y="3745"/>
                    <a:pt x="319" y="3665"/>
                  </a:cubicBezTo>
                  <a:lnTo>
                    <a:pt x="279" y="3655"/>
                  </a:lnTo>
                  <a:cubicBezTo>
                    <a:pt x="279" y="3655"/>
                    <a:pt x="269" y="3655"/>
                    <a:pt x="269" y="3645"/>
                  </a:cubicBezTo>
                  <a:lnTo>
                    <a:pt x="269" y="3635"/>
                  </a:lnTo>
                  <a:lnTo>
                    <a:pt x="288" y="3506"/>
                  </a:lnTo>
                  <a:lnTo>
                    <a:pt x="339" y="3198"/>
                  </a:lnTo>
                  <a:lnTo>
                    <a:pt x="388" y="2880"/>
                  </a:lnTo>
                  <a:cubicBezTo>
                    <a:pt x="408" y="2781"/>
                    <a:pt x="408" y="2672"/>
                    <a:pt x="408" y="2563"/>
                  </a:cubicBezTo>
                  <a:cubicBezTo>
                    <a:pt x="408" y="2563"/>
                    <a:pt x="418" y="2414"/>
                    <a:pt x="427" y="2255"/>
                  </a:cubicBezTo>
                  <a:lnTo>
                    <a:pt x="447" y="1938"/>
                  </a:lnTo>
                  <a:cubicBezTo>
                    <a:pt x="438" y="1719"/>
                    <a:pt x="438" y="1501"/>
                    <a:pt x="427" y="1292"/>
                  </a:cubicBezTo>
                  <a:cubicBezTo>
                    <a:pt x="418" y="865"/>
                    <a:pt x="358" y="428"/>
                    <a:pt x="3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"/>
            <p:cNvSpPr/>
            <p:nvPr/>
          </p:nvSpPr>
          <p:spPr>
            <a:xfrm>
              <a:off x="5144975" y="4949725"/>
              <a:ext cx="104275" cy="26575"/>
            </a:xfrm>
            <a:custGeom>
              <a:avLst/>
              <a:gdLst/>
              <a:ahLst/>
              <a:cxnLst/>
              <a:rect l="l" t="t" r="r" b="b"/>
              <a:pathLst>
                <a:path w="4171" h="1063" extrusionOk="0">
                  <a:moveTo>
                    <a:pt x="269" y="1"/>
                  </a:moveTo>
                  <a:lnTo>
                    <a:pt x="1" y="20"/>
                  </a:lnTo>
                  <a:lnTo>
                    <a:pt x="21" y="239"/>
                  </a:lnTo>
                  <a:lnTo>
                    <a:pt x="279" y="209"/>
                  </a:lnTo>
                  <a:cubicBezTo>
                    <a:pt x="323" y="199"/>
                    <a:pt x="367" y="196"/>
                    <a:pt x="409" y="196"/>
                  </a:cubicBezTo>
                  <a:cubicBezTo>
                    <a:pt x="453" y="196"/>
                    <a:pt x="496" y="199"/>
                    <a:pt x="537" y="199"/>
                  </a:cubicBezTo>
                  <a:cubicBezTo>
                    <a:pt x="716" y="189"/>
                    <a:pt x="894" y="179"/>
                    <a:pt x="1063" y="179"/>
                  </a:cubicBezTo>
                  <a:lnTo>
                    <a:pt x="1589" y="219"/>
                  </a:lnTo>
                  <a:lnTo>
                    <a:pt x="1858" y="248"/>
                  </a:lnTo>
                  <a:lnTo>
                    <a:pt x="2116" y="308"/>
                  </a:lnTo>
                  <a:lnTo>
                    <a:pt x="2374" y="368"/>
                  </a:lnTo>
                  <a:cubicBezTo>
                    <a:pt x="2463" y="387"/>
                    <a:pt x="2543" y="398"/>
                    <a:pt x="2632" y="427"/>
                  </a:cubicBezTo>
                  <a:lnTo>
                    <a:pt x="3129" y="606"/>
                  </a:lnTo>
                  <a:cubicBezTo>
                    <a:pt x="3208" y="636"/>
                    <a:pt x="3288" y="676"/>
                    <a:pt x="3367" y="715"/>
                  </a:cubicBezTo>
                  <a:lnTo>
                    <a:pt x="3595" y="824"/>
                  </a:lnTo>
                  <a:lnTo>
                    <a:pt x="3833" y="943"/>
                  </a:lnTo>
                  <a:lnTo>
                    <a:pt x="3952" y="1003"/>
                  </a:lnTo>
                  <a:lnTo>
                    <a:pt x="4052" y="1063"/>
                  </a:lnTo>
                  <a:lnTo>
                    <a:pt x="4171" y="854"/>
                  </a:lnTo>
                  <a:lnTo>
                    <a:pt x="4042" y="795"/>
                  </a:lnTo>
                  <a:cubicBezTo>
                    <a:pt x="4002" y="785"/>
                    <a:pt x="3963" y="765"/>
                    <a:pt x="3923" y="755"/>
                  </a:cubicBezTo>
                  <a:lnTo>
                    <a:pt x="3665" y="665"/>
                  </a:lnTo>
                  <a:lnTo>
                    <a:pt x="3416" y="566"/>
                  </a:lnTo>
                  <a:cubicBezTo>
                    <a:pt x="3337" y="537"/>
                    <a:pt x="3257" y="497"/>
                    <a:pt x="3168" y="477"/>
                  </a:cubicBezTo>
                  <a:cubicBezTo>
                    <a:pt x="2999" y="437"/>
                    <a:pt x="2831" y="387"/>
                    <a:pt x="2662" y="328"/>
                  </a:cubicBezTo>
                  <a:cubicBezTo>
                    <a:pt x="2573" y="298"/>
                    <a:pt x="2483" y="288"/>
                    <a:pt x="2394" y="268"/>
                  </a:cubicBezTo>
                  <a:lnTo>
                    <a:pt x="2136" y="209"/>
                  </a:lnTo>
                  <a:lnTo>
                    <a:pt x="1878" y="149"/>
                  </a:lnTo>
                  <a:lnTo>
                    <a:pt x="1609" y="120"/>
                  </a:lnTo>
                  <a:cubicBezTo>
                    <a:pt x="1430" y="100"/>
                    <a:pt x="1252" y="70"/>
                    <a:pt x="1073" y="40"/>
                  </a:cubicBezTo>
                  <a:cubicBezTo>
                    <a:pt x="894" y="30"/>
                    <a:pt x="716" y="20"/>
                    <a:pt x="537" y="20"/>
                  </a:cubicBezTo>
                  <a:cubicBezTo>
                    <a:pt x="448" y="10"/>
                    <a:pt x="358" y="1"/>
                    <a:pt x="2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"/>
            <p:cNvSpPr/>
            <p:nvPr/>
          </p:nvSpPr>
          <p:spPr>
            <a:xfrm>
              <a:off x="5146975" y="4971800"/>
              <a:ext cx="91850" cy="24125"/>
            </a:xfrm>
            <a:custGeom>
              <a:avLst/>
              <a:gdLst/>
              <a:ahLst/>
              <a:cxnLst/>
              <a:rect l="l" t="t" r="r" b="b"/>
              <a:pathLst>
                <a:path w="3674" h="965" extrusionOk="0">
                  <a:moveTo>
                    <a:pt x="229" y="1"/>
                  </a:moveTo>
                  <a:lnTo>
                    <a:pt x="0" y="11"/>
                  </a:lnTo>
                  <a:lnTo>
                    <a:pt x="20" y="239"/>
                  </a:lnTo>
                  <a:lnTo>
                    <a:pt x="238" y="199"/>
                  </a:lnTo>
                  <a:cubicBezTo>
                    <a:pt x="278" y="195"/>
                    <a:pt x="318" y="195"/>
                    <a:pt x="356" y="195"/>
                  </a:cubicBezTo>
                  <a:cubicBezTo>
                    <a:pt x="395" y="195"/>
                    <a:pt x="432" y="195"/>
                    <a:pt x="467" y="190"/>
                  </a:cubicBezTo>
                  <a:cubicBezTo>
                    <a:pt x="626" y="190"/>
                    <a:pt x="785" y="180"/>
                    <a:pt x="933" y="170"/>
                  </a:cubicBezTo>
                  <a:lnTo>
                    <a:pt x="1401" y="210"/>
                  </a:lnTo>
                  <a:cubicBezTo>
                    <a:pt x="1480" y="219"/>
                    <a:pt x="1559" y="219"/>
                    <a:pt x="1639" y="239"/>
                  </a:cubicBezTo>
                  <a:lnTo>
                    <a:pt x="1857" y="289"/>
                  </a:lnTo>
                  <a:lnTo>
                    <a:pt x="2085" y="338"/>
                  </a:lnTo>
                  <a:cubicBezTo>
                    <a:pt x="2165" y="358"/>
                    <a:pt x="2244" y="369"/>
                    <a:pt x="2314" y="398"/>
                  </a:cubicBezTo>
                  <a:lnTo>
                    <a:pt x="2751" y="557"/>
                  </a:lnTo>
                  <a:cubicBezTo>
                    <a:pt x="2820" y="577"/>
                    <a:pt x="2890" y="607"/>
                    <a:pt x="2959" y="647"/>
                  </a:cubicBezTo>
                  <a:lnTo>
                    <a:pt x="3158" y="755"/>
                  </a:lnTo>
                  <a:lnTo>
                    <a:pt x="3366" y="855"/>
                  </a:lnTo>
                  <a:cubicBezTo>
                    <a:pt x="3396" y="865"/>
                    <a:pt x="3436" y="885"/>
                    <a:pt x="3466" y="905"/>
                  </a:cubicBezTo>
                  <a:lnTo>
                    <a:pt x="3565" y="964"/>
                  </a:lnTo>
                  <a:lnTo>
                    <a:pt x="3674" y="746"/>
                  </a:lnTo>
                  <a:lnTo>
                    <a:pt x="3565" y="706"/>
                  </a:lnTo>
                  <a:cubicBezTo>
                    <a:pt x="3525" y="686"/>
                    <a:pt x="3495" y="676"/>
                    <a:pt x="3455" y="667"/>
                  </a:cubicBezTo>
                  <a:lnTo>
                    <a:pt x="3237" y="587"/>
                  </a:lnTo>
                  <a:lnTo>
                    <a:pt x="3019" y="508"/>
                  </a:lnTo>
                  <a:cubicBezTo>
                    <a:pt x="2939" y="468"/>
                    <a:pt x="2870" y="448"/>
                    <a:pt x="2791" y="428"/>
                  </a:cubicBezTo>
                  <a:cubicBezTo>
                    <a:pt x="2641" y="389"/>
                    <a:pt x="2493" y="338"/>
                    <a:pt x="2343" y="299"/>
                  </a:cubicBezTo>
                  <a:cubicBezTo>
                    <a:pt x="2264" y="269"/>
                    <a:pt x="2185" y="259"/>
                    <a:pt x="2115" y="239"/>
                  </a:cubicBezTo>
                  <a:lnTo>
                    <a:pt x="1877" y="190"/>
                  </a:lnTo>
                  <a:lnTo>
                    <a:pt x="1648" y="140"/>
                  </a:lnTo>
                  <a:cubicBezTo>
                    <a:pt x="1569" y="120"/>
                    <a:pt x="1489" y="120"/>
                    <a:pt x="1410" y="110"/>
                  </a:cubicBezTo>
                  <a:cubicBezTo>
                    <a:pt x="1262" y="91"/>
                    <a:pt x="1103" y="71"/>
                    <a:pt x="944" y="41"/>
                  </a:cubicBezTo>
                  <a:lnTo>
                    <a:pt x="467" y="11"/>
                  </a:lnTo>
                  <a:cubicBezTo>
                    <a:pt x="388" y="11"/>
                    <a:pt x="308" y="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"/>
            <p:cNvSpPr/>
            <p:nvPr/>
          </p:nvSpPr>
          <p:spPr>
            <a:xfrm>
              <a:off x="5208775" y="4804700"/>
              <a:ext cx="37775" cy="12250"/>
            </a:xfrm>
            <a:custGeom>
              <a:avLst/>
              <a:gdLst/>
              <a:ahLst/>
              <a:cxnLst/>
              <a:rect l="l" t="t" r="r" b="b"/>
              <a:pathLst>
                <a:path w="1511" h="490" extrusionOk="0">
                  <a:moveTo>
                    <a:pt x="50" y="0"/>
                  </a:moveTo>
                  <a:cubicBezTo>
                    <a:pt x="34" y="0"/>
                    <a:pt x="17" y="1"/>
                    <a:pt x="1" y="3"/>
                  </a:cubicBezTo>
                  <a:lnTo>
                    <a:pt x="90" y="231"/>
                  </a:lnTo>
                  <a:cubicBezTo>
                    <a:pt x="140" y="231"/>
                    <a:pt x="169" y="202"/>
                    <a:pt x="219" y="202"/>
                  </a:cubicBezTo>
                  <a:cubicBezTo>
                    <a:pt x="269" y="202"/>
                    <a:pt x="328" y="202"/>
                    <a:pt x="388" y="211"/>
                  </a:cubicBezTo>
                  <a:cubicBezTo>
                    <a:pt x="497" y="221"/>
                    <a:pt x="616" y="241"/>
                    <a:pt x="736" y="261"/>
                  </a:cubicBezTo>
                  <a:cubicBezTo>
                    <a:pt x="855" y="281"/>
                    <a:pt x="964" y="310"/>
                    <a:pt x="1073" y="350"/>
                  </a:cubicBezTo>
                  <a:cubicBezTo>
                    <a:pt x="1122" y="360"/>
                    <a:pt x="1172" y="390"/>
                    <a:pt x="1222" y="410"/>
                  </a:cubicBezTo>
                  <a:cubicBezTo>
                    <a:pt x="1261" y="430"/>
                    <a:pt x="1292" y="460"/>
                    <a:pt x="1331" y="489"/>
                  </a:cubicBezTo>
                  <a:lnTo>
                    <a:pt x="1510" y="291"/>
                  </a:lnTo>
                  <a:cubicBezTo>
                    <a:pt x="1431" y="271"/>
                    <a:pt x="1361" y="251"/>
                    <a:pt x="1301" y="241"/>
                  </a:cubicBezTo>
                  <a:lnTo>
                    <a:pt x="1103" y="211"/>
                  </a:lnTo>
                  <a:cubicBezTo>
                    <a:pt x="983" y="191"/>
                    <a:pt x="864" y="182"/>
                    <a:pt x="745" y="162"/>
                  </a:cubicBezTo>
                  <a:cubicBezTo>
                    <a:pt x="636" y="142"/>
                    <a:pt x="527" y="102"/>
                    <a:pt x="408" y="72"/>
                  </a:cubicBezTo>
                  <a:lnTo>
                    <a:pt x="229" y="13"/>
                  </a:lnTo>
                  <a:cubicBezTo>
                    <a:pt x="174" y="13"/>
                    <a:pt x="113" y="0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"/>
            <p:cNvSpPr/>
            <p:nvPr/>
          </p:nvSpPr>
          <p:spPr>
            <a:xfrm>
              <a:off x="5183700" y="4897100"/>
              <a:ext cx="35025" cy="45700"/>
            </a:xfrm>
            <a:custGeom>
              <a:avLst/>
              <a:gdLst/>
              <a:ahLst/>
              <a:cxnLst/>
              <a:rect l="l" t="t" r="r" b="b"/>
              <a:pathLst>
                <a:path w="1401" h="1828" extrusionOk="0">
                  <a:moveTo>
                    <a:pt x="1044" y="209"/>
                  </a:moveTo>
                  <a:lnTo>
                    <a:pt x="1053" y="229"/>
                  </a:lnTo>
                  <a:cubicBezTo>
                    <a:pt x="1063" y="259"/>
                    <a:pt x="1073" y="279"/>
                    <a:pt x="1083" y="308"/>
                  </a:cubicBezTo>
                  <a:lnTo>
                    <a:pt x="1093" y="368"/>
                  </a:lnTo>
                  <a:cubicBezTo>
                    <a:pt x="1103" y="398"/>
                    <a:pt x="1103" y="418"/>
                    <a:pt x="1113" y="447"/>
                  </a:cubicBezTo>
                  <a:cubicBezTo>
                    <a:pt x="1133" y="546"/>
                    <a:pt x="1143" y="656"/>
                    <a:pt x="1152" y="755"/>
                  </a:cubicBezTo>
                  <a:cubicBezTo>
                    <a:pt x="1172" y="974"/>
                    <a:pt x="1222" y="1172"/>
                    <a:pt x="1242" y="1380"/>
                  </a:cubicBezTo>
                  <a:lnTo>
                    <a:pt x="1262" y="1500"/>
                  </a:lnTo>
                  <a:cubicBezTo>
                    <a:pt x="1262" y="1569"/>
                    <a:pt x="1272" y="1629"/>
                    <a:pt x="1272" y="1629"/>
                  </a:cubicBezTo>
                  <a:cubicBezTo>
                    <a:pt x="1272" y="1639"/>
                    <a:pt x="1282" y="1658"/>
                    <a:pt x="1272" y="1658"/>
                  </a:cubicBezTo>
                  <a:lnTo>
                    <a:pt x="1242" y="1649"/>
                  </a:lnTo>
                  <a:lnTo>
                    <a:pt x="1152" y="1629"/>
                  </a:lnTo>
                  <a:cubicBezTo>
                    <a:pt x="862" y="1581"/>
                    <a:pt x="579" y="1493"/>
                    <a:pt x="286" y="1483"/>
                  </a:cubicBezTo>
                  <a:lnTo>
                    <a:pt x="286" y="1483"/>
                  </a:lnTo>
                  <a:lnTo>
                    <a:pt x="448" y="1142"/>
                  </a:lnTo>
                  <a:lnTo>
                    <a:pt x="596" y="874"/>
                  </a:lnTo>
                  <a:lnTo>
                    <a:pt x="755" y="616"/>
                  </a:lnTo>
                  <a:lnTo>
                    <a:pt x="934" y="358"/>
                  </a:lnTo>
                  <a:lnTo>
                    <a:pt x="1004" y="268"/>
                  </a:lnTo>
                  <a:lnTo>
                    <a:pt x="1024" y="229"/>
                  </a:lnTo>
                  <a:lnTo>
                    <a:pt x="1044" y="209"/>
                  </a:lnTo>
                  <a:close/>
                  <a:moveTo>
                    <a:pt x="1073" y="1"/>
                  </a:moveTo>
                  <a:cubicBezTo>
                    <a:pt x="1053" y="10"/>
                    <a:pt x="1044" y="30"/>
                    <a:pt x="1033" y="40"/>
                  </a:cubicBezTo>
                  <a:lnTo>
                    <a:pt x="964" y="129"/>
                  </a:lnTo>
                  <a:lnTo>
                    <a:pt x="845" y="279"/>
                  </a:lnTo>
                  <a:lnTo>
                    <a:pt x="656" y="526"/>
                  </a:lnTo>
                  <a:cubicBezTo>
                    <a:pt x="656" y="526"/>
                    <a:pt x="607" y="596"/>
                    <a:pt x="567" y="656"/>
                  </a:cubicBezTo>
                  <a:cubicBezTo>
                    <a:pt x="517" y="716"/>
                    <a:pt x="477" y="785"/>
                    <a:pt x="477" y="785"/>
                  </a:cubicBezTo>
                  <a:lnTo>
                    <a:pt x="309" y="1053"/>
                  </a:lnTo>
                  <a:cubicBezTo>
                    <a:pt x="199" y="1241"/>
                    <a:pt x="100" y="1420"/>
                    <a:pt x="1" y="1599"/>
                  </a:cubicBezTo>
                  <a:lnTo>
                    <a:pt x="87" y="1652"/>
                  </a:lnTo>
                  <a:lnTo>
                    <a:pt x="90" y="1718"/>
                  </a:lnTo>
                  <a:cubicBezTo>
                    <a:pt x="119" y="1715"/>
                    <a:pt x="148" y="1711"/>
                    <a:pt x="178" y="1708"/>
                  </a:cubicBezTo>
                  <a:lnTo>
                    <a:pt x="178" y="1708"/>
                  </a:lnTo>
                  <a:lnTo>
                    <a:pt x="179" y="1708"/>
                  </a:lnTo>
                  <a:lnTo>
                    <a:pt x="180" y="1707"/>
                  </a:lnTo>
                  <a:lnTo>
                    <a:pt x="180" y="1707"/>
                  </a:lnTo>
                  <a:cubicBezTo>
                    <a:pt x="233" y="1701"/>
                    <a:pt x="288" y="1695"/>
                    <a:pt x="338" y="1689"/>
                  </a:cubicBezTo>
                  <a:cubicBezTo>
                    <a:pt x="357" y="1686"/>
                    <a:pt x="375" y="1686"/>
                    <a:pt x="393" y="1686"/>
                  </a:cubicBezTo>
                  <a:cubicBezTo>
                    <a:pt x="461" y="1686"/>
                    <a:pt x="526" y="1698"/>
                    <a:pt x="596" y="1698"/>
                  </a:cubicBezTo>
                  <a:cubicBezTo>
                    <a:pt x="766" y="1718"/>
                    <a:pt x="944" y="1738"/>
                    <a:pt x="1123" y="1758"/>
                  </a:cubicBezTo>
                  <a:lnTo>
                    <a:pt x="1202" y="1778"/>
                  </a:lnTo>
                  <a:cubicBezTo>
                    <a:pt x="1252" y="1788"/>
                    <a:pt x="1291" y="1797"/>
                    <a:pt x="1291" y="1797"/>
                  </a:cubicBezTo>
                  <a:lnTo>
                    <a:pt x="1381" y="1817"/>
                  </a:lnTo>
                  <a:lnTo>
                    <a:pt x="1391" y="1828"/>
                  </a:lnTo>
                  <a:cubicBezTo>
                    <a:pt x="1401" y="1828"/>
                    <a:pt x="1391" y="1817"/>
                    <a:pt x="1391" y="1808"/>
                  </a:cubicBezTo>
                  <a:lnTo>
                    <a:pt x="1391" y="1778"/>
                  </a:lnTo>
                  <a:lnTo>
                    <a:pt x="1381" y="1728"/>
                  </a:lnTo>
                  <a:cubicBezTo>
                    <a:pt x="1381" y="1728"/>
                    <a:pt x="1371" y="1629"/>
                    <a:pt x="1361" y="1539"/>
                  </a:cubicBezTo>
                  <a:cubicBezTo>
                    <a:pt x="1351" y="1450"/>
                    <a:pt x="1341" y="1351"/>
                    <a:pt x="1341" y="1351"/>
                  </a:cubicBezTo>
                  <a:cubicBezTo>
                    <a:pt x="1311" y="1142"/>
                    <a:pt x="1262" y="943"/>
                    <a:pt x="1242" y="745"/>
                  </a:cubicBezTo>
                  <a:cubicBezTo>
                    <a:pt x="1232" y="636"/>
                    <a:pt x="1222" y="537"/>
                    <a:pt x="1212" y="427"/>
                  </a:cubicBezTo>
                  <a:cubicBezTo>
                    <a:pt x="1202" y="398"/>
                    <a:pt x="1202" y="378"/>
                    <a:pt x="1192" y="348"/>
                  </a:cubicBezTo>
                  <a:lnTo>
                    <a:pt x="1172" y="259"/>
                  </a:lnTo>
                  <a:cubicBezTo>
                    <a:pt x="1152" y="189"/>
                    <a:pt x="1123" y="120"/>
                    <a:pt x="1093" y="50"/>
                  </a:cubicBezTo>
                  <a:lnTo>
                    <a:pt x="107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"/>
            <p:cNvSpPr/>
            <p:nvPr/>
          </p:nvSpPr>
          <p:spPr>
            <a:xfrm>
              <a:off x="5274325" y="4883700"/>
              <a:ext cx="109725" cy="56425"/>
            </a:xfrm>
            <a:custGeom>
              <a:avLst/>
              <a:gdLst/>
              <a:ahLst/>
              <a:cxnLst/>
              <a:rect l="l" t="t" r="r" b="b"/>
              <a:pathLst>
                <a:path w="4389" h="2257" extrusionOk="0">
                  <a:moveTo>
                    <a:pt x="4210" y="0"/>
                  </a:moveTo>
                  <a:cubicBezTo>
                    <a:pt x="3833" y="209"/>
                    <a:pt x="3445" y="398"/>
                    <a:pt x="3088" y="626"/>
                  </a:cubicBezTo>
                  <a:cubicBezTo>
                    <a:pt x="2909" y="745"/>
                    <a:pt x="2730" y="854"/>
                    <a:pt x="2552" y="973"/>
                  </a:cubicBezTo>
                  <a:cubicBezTo>
                    <a:pt x="2552" y="973"/>
                    <a:pt x="2423" y="1062"/>
                    <a:pt x="2304" y="1162"/>
                  </a:cubicBezTo>
                  <a:lnTo>
                    <a:pt x="2046" y="1360"/>
                  </a:lnTo>
                  <a:cubicBezTo>
                    <a:pt x="1966" y="1430"/>
                    <a:pt x="1867" y="1490"/>
                    <a:pt x="1797" y="1559"/>
                  </a:cubicBezTo>
                  <a:lnTo>
                    <a:pt x="1559" y="1777"/>
                  </a:lnTo>
                  <a:lnTo>
                    <a:pt x="1331" y="1996"/>
                  </a:lnTo>
                  <a:lnTo>
                    <a:pt x="1241" y="2086"/>
                  </a:lnTo>
                  <a:lnTo>
                    <a:pt x="1231" y="2095"/>
                  </a:lnTo>
                  <a:lnTo>
                    <a:pt x="1211" y="2095"/>
                  </a:lnTo>
                  <a:lnTo>
                    <a:pt x="1172" y="2066"/>
                  </a:lnTo>
                  <a:cubicBezTo>
                    <a:pt x="1003" y="1947"/>
                    <a:pt x="834" y="1817"/>
                    <a:pt x="655" y="1708"/>
                  </a:cubicBezTo>
                  <a:cubicBezTo>
                    <a:pt x="466" y="1599"/>
                    <a:pt x="288" y="1499"/>
                    <a:pt x="109" y="1391"/>
                  </a:cubicBezTo>
                  <a:lnTo>
                    <a:pt x="0" y="1589"/>
                  </a:lnTo>
                  <a:lnTo>
                    <a:pt x="566" y="1857"/>
                  </a:lnTo>
                  <a:cubicBezTo>
                    <a:pt x="744" y="1956"/>
                    <a:pt x="923" y="2066"/>
                    <a:pt x="1102" y="2175"/>
                  </a:cubicBezTo>
                  <a:lnTo>
                    <a:pt x="1201" y="2234"/>
                  </a:lnTo>
                  <a:cubicBezTo>
                    <a:pt x="1210" y="2234"/>
                    <a:pt x="1226" y="2256"/>
                    <a:pt x="1243" y="2256"/>
                  </a:cubicBezTo>
                  <a:cubicBezTo>
                    <a:pt x="1245" y="2256"/>
                    <a:pt x="1248" y="2255"/>
                    <a:pt x="1251" y="2254"/>
                  </a:cubicBezTo>
                  <a:lnTo>
                    <a:pt x="1291" y="2214"/>
                  </a:lnTo>
                  <a:lnTo>
                    <a:pt x="1420" y="2075"/>
                  </a:lnTo>
                  <a:lnTo>
                    <a:pt x="1648" y="1857"/>
                  </a:lnTo>
                  <a:lnTo>
                    <a:pt x="1867" y="1638"/>
                  </a:lnTo>
                  <a:cubicBezTo>
                    <a:pt x="1946" y="1559"/>
                    <a:pt x="2035" y="1499"/>
                    <a:pt x="2115" y="1440"/>
                  </a:cubicBezTo>
                  <a:cubicBezTo>
                    <a:pt x="2115" y="1440"/>
                    <a:pt x="2244" y="1340"/>
                    <a:pt x="2373" y="1252"/>
                  </a:cubicBezTo>
                  <a:lnTo>
                    <a:pt x="2631" y="1073"/>
                  </a:lnTo>
                  <a:cubicBezTo>
                    <a:pt x="2810" y="963"/>
                    <a:pt x="2999" y="864"/>
                    <a:pt x="3187" y="765"/>
                  </a:cubicBezTo>
                  <a:cubicBezTo>
                    <a:pt x="3555" y="556"/>
                    <a:pt x="3972" y="407"/>
                    <a:pt x="4389" y="259"/>
                  </a:cubicBezTo>
                  <a:lnTo>
                    <a:pt x="42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"/>
            <p:cNvSpPr/>
            <p:nvPr/>
          </p:nvSpPr>
          <p:spPr>
            <a:xfrm>
              <a:off x="5354475" y="4908275"/>
              <a:ext cx="54900" cy="110475"/>
            </a:xfrm>
            <a:custGeom>
              <a:avLst/>
              <a:gdLst/>
              <a:ahLst/>
              <a:cxnLst/>
              <a:rect l="l" t="t" r="r" b="b"/>
              <a:pathLst>
                <a:path w="2196" h="4419" extrusionOk="0">
                  <a:moveTo>
                    <a:pt x="1927" y="0"/>
                  </a:moveTo>
                  <a:cubicBezTo>
                    <a:pt x="1788" y="417"/>
                    <a:pt x="1659" y="825"/>
                    <a:pt x="1461" y="1211"/>
                  </a:cubicBezTo>
                  <a:cubicBezTo>
                    <a:pt x="1362" y="1400"/>
                    <a:pt x="1262" y="1599"/>
                    <a:pt x="1153" y="1778"/>
                  </a:cubicBezTo>
                  <a:cubicBezTo>
                    <a:pt x="1153" y="1778"/>
                    <a:pt x="1064" y="1917"/>
                    <a:pt x="974" y="2045"/>
                  </a:cubicBezTo>
                  <a:lnTo>
                    <a:pt x="795" y="2304"/>
                  </a:lnTo>
                  <a:cubicBezTo>
                    <a:pt x="736" y="2393"/>
                    <a:pt x="676" y="2482"/>
                    <a:pt x="607" y="2552"/>
                  </a:cubicBezTo>
                  <a:lnTo>
                    <a:pt x="398" y="2790"/>
                  </a:lnTo>
                  <a:lnTo>
                    <a:pt x="180" y="3009"/>
                  </a:lnTo>
                  <a:lnTo>
                    <a:pt x="51" y="3148"/>
                  </a:lnTo>
                  <a:lnTo>
                    <a:pt x="11" y="3188"/>
                  </a:lnTo>
                  <a:cubicBezTo>
                    <a:pt x="1" y="3208"/>
                    <a:pt x="31" y="3217"/>
                    <a:pt x="41" y="3237"/>
                  </a:cubicBezTo>
                  <a:lnTo>
                    <a:pt x="100" y="3327"/>
                  </a:lnTo>
                  <a:cubicBezTo>
                    <a:pt x="219" y="3505"/>
                    <a:pt x="319" y="3694"/>
                    <a:pt x="418" y="3872"/>
                  </a:cubicBezTo>
                  <a:cubicBezTo>
                    <a:pt x="527" y="4051"/>
                    <a:pt x="636" y="4220"/>
                    <a:pt x="706" y="4419"/>
                  </a:cubicBezTo>
                  <a:lnTo>
                    <a:pt x="905" y="4309"/>
                  </a:lnTo>
                  <a:cubicBezTo>
                    <a:pt x="815" y="4121"/>
                    <a:pt x="686" y="3952"/>
                    <a:pt x="567" y="3773"/>
                  </a:cubicBezTo>
                  <a:cubicBezTo>
                    <a:pt x="448" y="3605"/>
                    <a:pt x="338" y="3416"/>
                    <a:pt x="210" y="3247"/>
                  </a:cubicBezTo>
                  <a:lnTo>
                    <a:pt x="180" y="3217"/>
                  </a:lnTo>
                  <a:lnTo>
                    <a:pt x="170" y="3208"/>
                  </a:lnTo>
                  <a:lnTo>
                    <a:pt x="180" y="3188"/>
                  </a:lnTo>
                  <a:lnTo>
                    <a:pt x="269" y="3098"/>
                  </a:lnTo>
                  <a:lnTo>
                    <a:pt x="477" y="2860"/>
                  </a:lnTo>
                  <a:lnTo>
                    <a:pt x="686" y="2621"/>
                  </a:lnTo>
                  <a:cubicBezTo>
                    <a:pt x="755" y="2552"/>
                    <a:pt x="815" y="2453"/>
                    <a:pt x="885" y="2373"/>
                  </a:cubicBezTo>
                  <a:lnTo>
                    <a:pt x="1064" y="2115"/>
                  </a:lnTo>
                  <a:cubicBezTo>
                    <a:pt x="1163" y="1986"/>
                    <a:pt x="1252" y="1857"/>
                    <a:pt x="1252" y="1857"/>
                  </a:cubicBezTo>
                  <a:cubicBezTo>
                    <a:pt x="1362" y="1678"/>
                    <a:pt x="1481" y="1489"/>
                    <a:pt x="1589" y="1301"/>
                  </a:cubicBezTo>
                  <a:cubicBezTo>
                    <a:pt x="1808" y="944"/>
                    <a:pt x="2006" y="547"/>
                    <a:pt x="2196" y="169"/>
                  </a:cubicBezTo>
                  <a:lnTo>
                    <a:pt x="192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"/>
            <p:cNvSpPr/>
            <p:nvPr/>
          </p:nvSpPr>
          <p:spPr>
            <a:xfrm>
              <a:off x="5246525" y="4971075"/>
              <a:ext cx="78950" cy="76975"/>
            </a:xfrm>
            <a:custGeom>
              <a:avLst/>
              <a:gdLst/>
              <a:ahLst/>
              <a:cxnLst/>
              <a:rect l="l" t="t" r="r" b="b"/>
              <a:pathLst>
                <a:path w="3158" h="3079" extrusionOk="0">
                  <a:moveTo>
                    <a:pt x="99" y="0"/>
                  </a:moveTo>
                  <a:lnTo>
                    <a:pt x="0" y="209"/>
                  </a:lnTo>
                  <a:cubicBezTo>
                    <a:pt x="149" y="278"/>
                    <a:pt x="307" y="358"/>
                    <a:pt x="457" y="437"/>
                  </a:cubicBezTo>
                  <a:cubicBezTo>
                    <a:pt x="605" y="537"/>
                    <a:pt x="755" y="626"/>
                    <a:pt x="903" y="715"/>
                  </a:cubicBezTo>
                  <a:cubicBezTo>
                    <a:pt x="1053" y="804"/>
                    <a:pt x="1181" y="923"/>
                    <a:pt x="1320" y="1033"/>
                  </a:cubicBezTo>
                  <a:cubicBezTo>
                    <a:pt x="1459" y="1152"/>
                    <a:pt x="1598" y="1252"/>
                    <a:pt x="1717" y="1391"/>
                  </a:cubicBezTo>
                  <a:lnTo>
                    <a:pt x="2085" y="1768"/>
                  </a:lnTo>
                  <a:lnTo>
                    <a:pt x="2403" y="2194"/>
                  </a:lnTo>
                  <a:cubicBezTo>
                    <a:pt x="2512" y="2324"/>
                    <a:pt x="2591" y="2483"/>
                    <a:pt x="2681" y="2631"/>
                  </a:cubicBezTo>
                  <a:lnTo>
                    <a:pt x="2820" y="2860"/>
                  </a:lnTo>
                  <a:cubicBezTo>
                    <a:pt x="2840" y="2900"/>
                    <a:pt x="2869" y="2929"/>
                    <a:pt x="2889" y="2969"/>
                  </a:cubicBezTo>
                  <a:lnTo>
                    <a:pt x="2939" y="3079"/>
                  </a:lnTo>
                  <a:lnTo>
                    <a:pt x="3158" y="2959"/>
                  </a:lnTo>
                  <a:lnTo>
                    <a:pt x="3078" y="2850"/>
                  </a:lnTo>
                  <a:cubicBezTo>
                    <a:pt x="3048" y="2810"/>
                    <a:pt x="3019" y="2790"/>
                    <a:pt x="2988" y="2750"/>
                  </a:cubicBezTo>
                  <a:lnTo>
                    <a:pt x="2829" y="2532"/>
                  </a:lnTo>
                  <a:cubicBezTo>
                    <a:pt x="2730" y="2393"/>
                    <a:pt x="2631" y="2244"/>
                    <a:pt x="2512" y="2115"/>
                  </a:cubicBezTo>
                  <a:cubicBezTo>
                    <a:pt x="2393" y="1976"/>
                    <a:pt x="2273" y="1837"/>
                    <a:pt x="2165" y="1698"/>
                  </a:cubicBezTo>
                  <a:cubicBezTo>
                    <a:pt x="2035" y="1579"/>
                    <a:pt x="1906" y="1450"/>
                    <a:pt x="1787" y="1321"/>
                  </a:cubicBezTo>
                  <a:cubicBezTo>
                    <a:pt x="1668" y="1182"/>
                    <a:pt x="1519" y="1073"/>
                    <a:pt x="1390" y="954"/>
                  </a:cubicBezTo>
                  <a:cubicBezTo>
                    <a:pt x="1251" y="844"/>
                    <a:pt x="1132" y="705"/>
                    <a:pt x="983" y="616"/>
                  </a:cubicBezTo>
                  <a:cubicBezTo>
                    <a:pt x="834" y="506"/>
                    <a:pt x="695" y="398"/>
                    <a:pt x="556" y="288"/>
                  </a:cubicBezTo>
                  <a:cubicBezTo>
                    <a:pt x="407" y="189"/>
                    <a:pt x="248" y="100"/>
                    <a:pt x="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"/>
            <p:cNvSpPr/>
            <p:nvPr/>
          </p:nvSpPr>
          <p:spPr>
            <a:xfrm>
              <a:off x="5236100" y="4990675"/>
              <a:ext cx="70025" cy="68300"/>
            </a:xfrm>
            <a:custGeom>
              <a:avLst/>
              <a:gdLst/>
              <a:ahLst/>
              <a:cxnLst/>
              <a:rect l="l" t="t" r="r" b="b"/>
              <a:pathLst>
                <a:path w="2801" h="2732" extrusionOk="0">
                  <a:moveTo>
                    <a:pt x="109" y="0"/>
                  </a:moveTo>
                  <a:lnTo>
                    <a:pt x="0" y="199"/>
                  </a:lnTo>
                  <a:cubicBezTo>
                    <a:pt x="139" y="269"/>
                    <a:pt x="278" y="329"/>
                    <a:pt x="407" y="398"/>
                  </a:cubicBezTo>
                  <a:cubicBezTo>
                    <a:pt x="536" y="487"/>
                    <a:pt x="665" y="567"/>
                    <a:pt x="804" y="646"/>
                  </a:cubicBezTo>
                  <a:cubicBezTo>
                    <a:pt x="943" y="715"/>
                    <a:pt x="1053" y="835"/>
                    <a:pt x="1172" y="924"/>
                  </a:cubicBezTo>
                  <a:cubicBezTo>
                    <a:pt x="1291" y="1024"/>
                    <a:pt x="1420" y="1113"/>
                    <a:pt x="1519" y="1232"/>
                  </a:cubicBezTo>
                  <a:lnTo>
                    <a:pt x="1847" y="1569"/>
                  </a:lnTo>
                  <a:lnTo>
                    <a:pt x="2125" y="1947"/>
                  </a:lnTo>
                  <a:cubicBezTo>
                    <a:pt x="2224" y="2066"/>
                    <a:pt x="2284" y="2205"/>
                    <a:pt x="2363" y="2334"/>
                  </a:cubicBezTo>
                  <a:lnTo>
                    <a:pt x="2482" y="2533"/>
                  </a:lnTo>
                  <a:cubicBezTo>
                    <a:pt x="2502" y="2573"/>
                    <a:pt x="2532" y="2602"/>
                    <a:pt x="2542" y="2632"/>
                  </a:cubicBezTo>
                  <a:lnTo>
                    <a:pt x="2591" y="2731"/>
                  </a:lnTo>
                  <a:lnTo>
                    <a:pt x="2800" y="2612"/>
                  </a:lnTo>
                  <a:lnTo>
                    <a:pt x="2730" y="2513"/>
                  </a:lnTo>
                  <a:cubicBezTo>
                    <a:pt x="2710" y="2483"/>
                    <a:pt x="2681" y="2453"/>
                    <a:pt x="2661" y="2423"/>
                  </a:cubicBezTo>
                  <a:lnTo>
                    <a:pt x="2512" y="2235"/>
                  </a:lnTo>
                  <a:cubicBezTo>
                    <a:pt x="2423" y="2116"/>
                    <a:pt x="2343" y="1977"/>
                    <a:pt x="2224" y="1867"/>
                  </a:cubicBezTo>
                  <a:cubicBezTo>
                    <a:pt x="2125" y="1748"/>
                    <a:pt x="2026" y="1629"/>
                    <a:pt x="1926" y="1500"/>
                  </a:cubicBezTo>
                  <a:cubicBezTo>
                    <a:pt x="1807" y="1391"/>
                    <a:pt x="1698" y="1282"/>
                    <a:pt x="1589" y="1163"/>
                  </a:cubicBezTo>
                  <a:cubicBezTo>
                    <a:pt x="1489" y="1043"/>
                    <a:pt x="1360" y="954"/>
                    <a:pt x="1241" y="845"/>
                  </a:cubicBezTo>
                  <a:cubicBezTo>
                    <a:pt x="1122" y="746"/>
                    <a:pt x="1013" y="626"/>
                    <a:pt x="883" y="537"/>
                  </a:cubicBezTo>
                  <a:cubicBezTo>
                    <a:pt x="755" y="448"/>
                    <a:pt x="625" y="348"/>
                    <a:pt x="506" y="249"/>
                  </a:cubicBezTo>
                  <a:cubicBezTo>
                    <a:pt x="377" y="170"/>
                    <a:pt x="238" y="80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"/>
            <p:cNvSpPr/>
            <p:nvPr/>
          </p:nvSpPr>
          <p:spPr>
            <a:xfrm>
              <a:off x="5380050" y="4883450"/>
              <a:ext cx="29075" cy="28325"/>
            </a:xfrm>
            <a:custGeom>
              <a:avLst/>
              <a:gdLst/>
              <a:ahLst/>
              <a:cxnLst/>
              <a:rect l="l" t="t" r="r" b="b"/>
              <a:pathLst>
                <a:path w="1163" h="1133" extrusionOk="0">
                  <a:moveTo>
                    <a:pt x="50" y="0"/>
                  </a:moveTo>
                  <a:lnTo>
                    <a:pt x="1" y="249"/>
                  </a:lnTo>
                  <a:cubicBezTo>
                    <a:pt x="41" y="269"/>
                    <a:pt x="80" y="269"/>
                    <a:pt x="120" y="288"/>
                  </a:cubicBezTo>
                  <a:cubicBezTo>
                    <a:pt x="169" y="318"/>
                    <a:pt x="219" y="348"/>
                    <a:pt x="259" y="377"/>
                  </a:cubicBezTo>
                  <a:cubicBezTo>
                    <a:pt x="358" y="447"/>
                    <a:pt x="438" y="527"/>
                    <a:pt x="527" y="616"/>
                  </a:cubicBezTo>
                  <a:cubicBezTo>
                    <a:pt x="617" y="695"/>
                    <a:pt x="696" y="775"/>
                    <a:pt x="765" y="864"/>
                  </a:cubicBezTo>
                  <a:cubicBezTo>
                    <a:pt x="795" y="914"/>
                    <a:pt x="825" y="964"/>
                    <a:pt x="855" y="1003"/>
                  </a:cubicBezTo>
                  <a:cubicBezTo>
                    <a:pt x="875" y="1053"/>
                    <a:pt x="884" y="1092"/>
                    <a:pt x="895" y="1132"/>
                  </a:cubicBezTo>
                  <a:lnTo>
                    <a:pt x="1162" y="1063"/>
                  </a:lnTo>
                  <a:cubicBezTo>
                    <a:pt x="1103" y="1003"/>
                    <a:pt x="1063" y="944"/>
                    <a:pt x="1014" y="904"/>
                  </a:cubicBezTo>
                  <a:lnTo>
                    <a:pt x="864" y="775"/>
                  </a:lnTo>
                  <a:cubicBezTo>
                    <a:pt x="775" y="695"/>
                    <a:pt x="676" y="616"/>
                    <a:pt x="597" y="536"/>
                  </a:cubicBezTo>
                  <a:cubicBezTo>
                    <a:pt x="517" y="457"/>
                    <a:pt x="438" y="368"/>
                    <a:pt x="358" y="278"/>
                  </a:cubicBezTo>
                  <a:cubicBezTo>
                    <a:pt x="319" y="229"/>
                    <a:pt x="269" y="189"/>
                    <a:pt x="229" y="139"/>
                  </a:cubicBezTo>
                  <a:cubicBezTo>
                    <a:pt x="180" y="99"/>
                    <a:pt x="120" y="40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"/>
            <p:cNvSpPr/>
            <p:nvPr/>
          </p:nvSpPr>
          <p:spPr>
            <a:xfrm>
              <a:off x="5288450" y="4961875"/>
              <a:ext cx="44225" cy="42725"/>
            </a:xfrm>
            <a:custGeom>
              <a:avLst/>
              <a:gdLst/>
              <a:ahLst/>
              <a:cxnLst/>
              <a:rect l="l" t="t" r="r" b="b"/>
              <a:pathLst>
                <a:path w="1769" h="1709" extrusionOk="0">
                  <a:moveTo>
                    <a:pt x="1629" y="160"/>
                  </a:moveTo>
                  <a:lnTo>
                    <a:pt x="1629" y="179"/>
                  </a:lnTo>
                  <a:cubicBezTo>
                    <a:pt x="1629" y="210"/>
                    <a:pt x="1620" y="239"/>
                    <a:pt x="1609" y="269"/>
                  </a:cubicBezTo>
                  <a:lnTo>
                    <a:pt x="1589" y="329"/>
                  </a:lnTo>
                  <a:cubicBezTo>
                    <a:pt x="1580" y="358"/>
                    <a:pt x="1569" y="378"/>
                    <a:pt x="1560" y="398"/>
                  </a:cubicBezTo>
                  <a:cubicBezTo>
                    <a:pt x="1520" y="497"/>
                    <a:pt x="1470" y="587"/>
                    <a:pt x="1421" y="686"/>
                  </a:cubicBezTo>
                  <a:cubicBezTo>
                    <a:pt x="1322" y="885"/>
                    <a:pt x="1262" y="1073"/>
                    <a:pt x="1163" y="1262"/>
                  </a:cubicBezTo>
                  <a:lnTo>
                    <a:pt x="1053" y="1481"/>
                  </a:lnTo>
                  <a:cubicBezTo>
                    <a:pt x="1053" y="1490"/>
                    <a:pt x="1044" y="1510"/>
                    <a:pt x="1033" y="1510"/>
                  </a:cubicBezTo>
                  <a:lnTo>
                    <a:pt x="1013" y="1481"/>
                  </a:lnTo>
                  <a:lnTo>
                    <a:pt x="954" y="1421"/>
                  </a:lnTo>
                  <a:lnTo>
                    <a:pt x="567" y="1033"/>
                  </a:lnTo>
                  <a:cubicBezTo>
                    <a:pt x="485" y="958"/>
                    <a:pt x="392" y="891"/>
                    <a:pt x="297" y="829"/>
                  </a:cubicBezTo>
                  <a:lnTo>
                    <a:pt x="297" y="829"/>
                  </a:lnTo>
                  <a:cubicBezTo>
                    <a:pt x="402" y="761"/>
                    <a:pt x="507" y="697"/>
                    <a:pt x="616" y="636"/>
                  </a:cubicBezTo>
                  <a:lnTo>
                    <a:pt x="894" y="477"/>
                  </a:lnTo>
                  <a:cubicBezTo>
                    <a:pt x="894" y="477"/>
                    <a:pt x="964" y="448"/>
                    <a:pt x="1033" y="408"/>
                  </a:cubicBezTo>
                  <a:cubicBezTo>
                    <a:pt x="1113" y="378"/>
                    <a:pt x="1183" y="349"/>
                    <a:pt x="1183" y="349"/>
                  </a:cubicBezTo>
                  <a:lnTo>
                    <a:pt x="1470" y="229"/>
                  </a:lnTo>
                  <a:lnTo>
                    <a:pt x="1569" y="190"/>
                  </a:lnTo>
                  <a:lnTo>
                    <a:pt x="1609" y="170"/>
                  </a:lnTo>
                  <a:lnTo>
                    <a:pt x="1629" y="160"/>
                  </a:lnTo>
                  <a:close/>
                  <a:moveTo>
                    <a:pt x="1768" y="1"/>
                  </a:moveTo>
                  <a:cubicBezTo>
                    <a:pt x="1759" y="1"/>
                    <a:pt x="1739" y="11"/>
                    <a:pt x="1719" y="21"/>
                  </a:cubicBezTo>
                  <a:lnTo>
                    <a:pt x="1620" y="51"/>
                  </a:lnTo>
                  <a:lnTo>
                    <a:pt x="1430" y="110"/>
                  </a:lnTo>
                  <a:cubicBezTo>
                    <a:pt x="1430" y="110"/>
                    <a:pt x="1351" y="140"/>
                    <a:pt x="1282" y="170"/>
                  </a:cubicBezTo>
                  <a:cubicBezTo>
                    <a:pt x="1203" y="190"/>
                    <a:pt x="1133" y="219"/>
                    <a:pt x="1133" y="219"/>
                  </a:cubicBezTo>
                  <a:lnTo>
                    <a:pt x="835" y="349"/>
                  </a:lnTo>
                  <a:lnTo>
                    <a:pt x="557" y="477"/>
                  </a:lnTo>
                  <a:cubicBezTo>
                    <a:pt x="368" y="577"/>
                    <a:pt x="179" y="666"/>
                    <a:pt x="1" y="766"/>
                  </a:cubicBezTo>
                  <a:lnTo>
                    <a:pt x="44" y="862"/>
                  </a:lnTo>
                  <a:lnTo>
                    <a:pt x="11" y="914"/>
                  </a:lnTo>
                  <a:cubicBezTo>
                    <a:pt x="36" y="927"/>
                    <a:pt x="60" y="940"/>
                    <a:pt x="85" y="953"/>
                  </a:cubicBezTo>
                  <a:lnTo>
                    <a:pt x="85" y="953"/>
                  </a:lnTo>
                  <a:lnTo>
                    <a:pt x="90" y="964"/>
                  </a:lnTo>
                  <a:cubicBezTo>
                    <a:pt x="93" y="963"/>
                    <a:pt x="95" y="961"/>
                    <a:pt x="98" y="959"/>
                  </a:cubicBezTo>
                  <a:lnTo>
                    <a:pt x="98" y="959"/>
                  </a:lnTo>
                  <a:cubicBezTo>
                    <a:pt x="220" y="1022"/>
                    <a:pt x="345" y="1084"/>
                    <a:pt x="457" y="1172"/>
                  </a:cubicBezTo>
                  <a:cubicBezTo>
                    <a:pt x="587" y="1282"/>
                    <a:pt x="726" y="1391"/>
                    <a:pt x="855" y="1510"/>
                  </a:cubicBezTo>
                  <a:lnTo>
                    <a:pt x="984" y="1629"/>
                  </a:lnTo>
                  <a:lnTo>
                    <a:pt x="1053" y="1699"/>
                  </a:lnTo>
                  <a:lnTo>
                    <a:pt x="1053" y="1709"/>
                  </a:lnTo>
                  <a:cubicBezTo>
                    <a:pt x="1063" y="1709"/>
                    <a:pt x="1063" y="1709"/>
                    <a:pt x="1063" y="1699"/>
                  </a:cubicBezTo>
                  <a:lnTo>
                    <a:pt x="1073" y="1679"/>
                  </a:lnTo>
                  <a:lnTo>
                    <a:pt x="1103" y="1620"/>
                  </a:lnTo>
                  <a:cubicBezTo>
                    <a:pt x="1103" y="1620"/>
                    <a:pt x="1143" y="1540"/>
                    <a:pt x="1183" y="1450"/>
                  </a:cubicBezTo>
                  <a:lnTo>
                    <a:pt x="1262" y="1291"/>
                  </a:lnTo>
                  <a:cubicBezTo>
                    <a:pt x="1351" y="1103"/>
                    <a:pt x="1421" y="905"/>
                    <a:pt x="1510" y="726"/>
                  </a:cubicBezTo>
                  <a:cubicBezTo>
                    <a:pt x="1560" y="627"/>
                    <a:pt x="1609" y="537"/>
                    <a:pt x="1649" y="438"/>
                  </a:cubicBezTo>
                  <a:cubicBezTo>
                    <a:pt x="1669" y="418"/>
                    <a:pt x="1679" y="388"/>
                    <a:pt x="1689" y="368"/>
                  </a:cubicBezTo>
                  <a:lnTo>
                    <a:pt x="1719" y="279"/>
                  </a:lnTo>
                  <a:cubicBezTo>
                    <a:pt x="1739" y="199"/>
                    <a:pt x="1759" y="130"/>
                    <a:pt x="1759" y="60"/>
                  </a:cubicBezTo>
                  <a:lnTo>
                    <a:pt x="176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"/>
            <p:cNvSpPr/>
            <p:nvPr/>
          </p:nvSpPr>
          <p:spPr>
            <a:xfrm>
              <a:off x="5372125" y="5016000"/>
              <a:ext cx="110225" cy="33775"/>
            </a:xfrm>
            <a:custGeom>
              <a:avLst/>
              <a:gdLst/>
              <a:ahLst/>
              <a:cxnLst/>
              <a:rect l="l" t="t" r="r" b="b"/>
              <a:pathLst>
                <a:path w="4409" h="1351" extrusionOk="0">
                  <a:moveTo>
                    <a:pt x="199" y="0"/>
                  </a:moveTo>
                  <a:lnTo>
                    <a:pt x="0" y="110"/>
                  </a:lnTo>
                  <a:cubicBezTo>
                    <a:pt x="109" y="278"/>
                    <a:pt x="219" y="457"/>
                    <a:pt x="327" y="636"/>
                  </a:cubicBezTo>
                  <a:cubicBezTo>
                    <a:pt x="437" y="814"/>
                    <a:pt x="516" y="1003"/>
                    <a:pt x="616" y="1192"/>
                  </a:cubicBezTo>
                  <a:lnTo>
                    <a:pt x="665" y="1291"/>
                  </a:lnTo>
                  <a:cubicBezTo>
                    <a:pt x="675" y="1311"/>
                    <a:pt x="675" y="1341"/>
                    <a:pt x="695" y="1341"/>
                  </a:cubicBezTo>
                  <a:lnTo>
                    <a:pt x="755" y="1331"/>
                  </a:lnTo>
                  <a:lnTo>
                    <a:pt x="934" y="1282"/>
                  </a:lnTo>
                  <a:lnTo>
                    <a:pt x="1241" y="1222"/>
                  </a:lnTo>
                  <a:lnTo>
                    <a:pt x="1549" y="1152"/>
                  </a:lnTo>
                  <a:cubicBezTo>
                    <a:pt x="1648" y="1132"/>
                    <a:pt x="1757" y="1132"/>
                    <a:pt x="1867" y="1123"/>
                  </a:cubicBezTo>
                  <a:lnTo>
                    <a:pt x="2185" y="1103"/>
                  </a:lnTo>
                  <a:cubicBezTo>
                    <a:pt x="2343" y="1092"/>
                    <a:pt x="2492" y="1083"/>
                    <a:pt x="2492" y="1083"/>
                  </a:cubicBezTo>
                  <a:cubicBezTo>
                    <a:pt x="2710" y="1092"/>
                    <a:pt x="2919" y="1112"/>
                    <a:pt x="3127" y="1123"/>
                  </a:cubicBezTo>
                  <a:cubicBezTo>
                    <a:pt x="3555" y="1162"/>
                    <a:pt x="3981" y="1251"/>
                    <a:pt x="4409" y="1351"/>
                  </a:cubicBezTo>
                  <a:lnTo>
                    <a:pt x="4398" y="1043"/>
                  </a:lnTo>
                  <a:cubicBezTo>
                    <a:pt x="3972" y="1013"/>
                    <a:pt x="3544" y="964"/>
                    <a:pt x="3118" y="964"/>
                  </a:cubicBezTo>
                  <a:lnTo>
                    <a:pt x="2482" y="964"/>
                  </a:lnTo>
                  <a:lnTo>
                    <a:pt x="2165" y="984"/>
                  </a:lnTo>
                  <a:cubicBezTo>
                    <a:pt x="2006" y="1003"/>
                    <a:pt x="1847" y="1013"/>
                    <a:pt x="1847" y="1013"/>
                  </a:cubicBezTo>
                  <a:cubicBezTo>
                    <a:pt x="1737" y="1033"/>
                    <a:pt x="1629" y="1033"/>
                    <a:pt x="1529" y="1053"/>
                  </a:cubicBezTo>
                  <a:lnTo>
                    <a:pt x="1212" y="1112"/>
                  </a:lnTo>
                  <a:lnTo>
                    <a:pt x="903" y="1172"/>
                  </a:lnTo>
                  <a:lnTo>
                    <a:pt x="775" y="1192"/>
                  </a:lnTo>
                  <a:lnTo>
                    <a:pt x="764" y="1202"/>
                  </a:lnTo>
                  <a:cubicBezTo>
                    <a:pt x="755" y="1192"/>
                    <a:pt x="755" y="1192"/>
                    <a:pt x="755" y="1182"/>
                  </a:cubicBezTo>
                  <a:lnTo>
                    <a:pt x="735" y="1142"/>
                  </a:lnTo>
                  <a:cubicBezTo>
                    <a:pt x="656" y="944"/>
                    <a:pt x="586" y="745"/>
                    <a:pt x="486" y="556"/>
                  </a:cubicBezTo>
                  <a:cubicBezTo>
                    <a:pt x="387" y="368"/>
                    <a:pt x="298" y="179"/>
                    <a:pt x="1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"/>
            <p:cNvSpPr/>
            <p:nvPr/>
          </p:nvSpPr>
          <p:spPr>
            <a:xfrm>
              <a:off x="5403125" y="5075325"/>
              <a:ext cx="88400" cy="76725"/>
            </a:xfrm>
            <a:custGeom>
              <a:avLst/>
              <a:gdLst/>
              <a:ahLst/>
              <a:cxnLst/>
              <a:rect l="l" t="t" r="r" b="b"/>
              <a:pathLst>
                <a:path w="3536" h="3069" extrusionOk="0">
                  <a:moveTo>
                    <a:pt x="3407" y="1"/>
                  </a:moveTo>
                  <a:cubicBezTo>
                    <a:pt x="3069" y="279"/>
                    <a:pt x="2732" y="546"/>
                    <a:pt x="2364" y="765"/>
                  </a:cubicBezTo>
                  <a:cubicBezTo>
                    <a:pt x="2176" y="874"/>
                    <a:pt x="1987" y="983"/>
                    <a:pt x="1798" y="1083"/>
                  </a:cubicBezTo>
                  <a:cubicBezTo>
                    <a:pt x="1798" y="1083"/>
                    <a:pt x="1649" y="1142"/>
                    <a:pt x="1510" y="1202"/>
                  </a:cubicBezTo>
                  <a:cubicBezTo>
                    <a:pt x="1362" y="1272"/>
                    <a:pt x="1212" y="1331"/>
                    <a:pt x="1212" y="1331"/>
                  </a:cubicBezTo>
                  <a:cubicBezTo>
                    <a:pt x="1113" y="1361"/>
                    <a:pt x="1014" y="1411"/>
                    <a:pt x="914" y="1430"/>
                  </a:cubicBezTo>
                  <a:lnTo>
                    <a:pt x="617" y="1510"/>
                  </a:lnTo>
                  <a:lnTo>
                    <a:pt x="309" y="1589"/>
                  </a:lnTo>
                  <a:lnTo>
                    <a:pt x="130" y="1629"/>
                  </a:lnTo>
                  <a:lnTo>
                    <a:pt x="71" y="1649"/>
                  </a:lnTo>
                  <a:cubicBezTo>
                    <a:pt x="60" y="1658"/>
                    <a:pt x="71" y="1678"/>
                    <a:pt x="60" y="1698"/>
                  </a:cubicBezTo>
                  <a:lnTo>
                    <a:pt x="71" y="1808"/>
                  </a:lnTo>
                  <a:cubicBezTo>
                    <a:pt x="71" y="1917"/>
                    <a:pt x="80" y="2026"/>
                    <a:pt x="71" y="2126"/>
                  </a:cubicBezTo>
                  <a:lnTo>
                    <a:pt x="51" y="2433"/>
                  </a:lnTo>
                  <a:cubicBezTo>
                    <a:pt x="31" y="2642"/>
                    <a:pt x="21" y="2850"/>
                    <a:pt x="1" y="3059"/>
                  </a:cubicBezTo>
                  <a:lnTo>
                    <a:pt x="230" y="3068"/>
                  </a:lnTo>
                  <a:lnTo>
                    <a:pt x="230" y="2433"/>
                  </a:lnTo>
                  <a:lnTo>
                    <a:pt x="230" y="2126"/>
                  </a:lnTo>
                  <a:cubicBezTo>
                    <a:pt x="230" y="2016"/>
                    <a:pt x="210" y="1907"/>
                    <a:pt x="200" y="1808"/>
                  </a:cubicBezTo>
                  <a:lnTo>
                    <a:pt x="200" y="1758"/>
                  </a:lnTo>
                  <a:cubicBezTo>
                    <a:pt x="200" y="1758"/>
                    <a:pt x="190" y="1748"/>
                    <a:pt x="200" y="1738"/>
                  </a:cubicBezTo>
                  <a:lnTo>
                    <a:pt x="210" y="1738"/>
                  </a:lnTo>
                  <a:lnTo>
                    <a:pt x="339" y="1709"/>
                  </a:lnTo>
                  <a:lnTo>
                    <a:pt x="636" y="1619"/>
                  </a:lnTo>
                  <a:lnTo>
                    <a:pt x="945" y="1539"/>
                  </a:lnTo>
                  <a:cubicBezTo>
                    <a:pt x="1044" y="1510"/>
                    <a:pt x="1143" y="1470"/>
                    <a:pt x="1242" y="1430"/>
                  </a:cubicBezTo>
                  <a:lnTo>
                    <a:pt x="1540" y="1311"/>
                  </a:lnTo>
                  <a:lnTo>
                    <a:pt x="1838" y="1192"/>
                  </a:lnTo>
                  <a:cubicBezTo>
                    <a:pt x="2037" y="1102"/>
                    <a:pt x="2225" y="1013"/>
                    <a:pt x="2424" y="914"/>
                  </a:cubicBezTo>
                  <a:cubicBezTo>
                    <a:pt x="2811" y="725"/>
                    <a:pt x="3178" y="497"/>
                    <a:pt x="3536" y="288"/>
                  </a:cubicBezTo>
                  <a:lnTo>
                    <a:pt x="34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"/>
            <p:cNvSpPr/>
            <p:nvPr/>
          </p:nvSpPr>
          <p:spPr>
            <a:xfrm>
              <a:off x="5320225" y="5045275"/>
              <a:ext cx="29325" cy="103300"/>
            </a:xfrm>
            <a:custGeom>
              <a:avLst/>
              <a:gdLst/>
              <a:ahLst/>
              <a:cxnLst/>
              <a:rect l="l" t="t" r="r" b="b"/>
              <a:pathLst>
                <a:path w="1173" h="4132" extrusionOk="0">
                  <a:moveTo>
                    <a:pt x="199" y="1"/>
                  </a:moveTo>
                  <a:lnTo>
                    <a:pt x="1" y="111"/>
                  </a:lnTo>
                  <a:lnTo>
                    <a:pt x="269" y="557"/>
                  </a:lnTo>
                  <a:cubicBezTo>
                    <a:pt x="338" y="716"/>
                    <a:pt x="408" y="875"/>
                    <a:pt x="488" y="1034"/>
                  </a:cubicBezTo>
                  <a:cubicBezTo>
                    <a:pt x="517" y="1113"/>
                    <a:pt x="567" y="1192"/>
                    <a:pt x="587" y="1272"/>
                  </a:cubicBezTo>
                  <a:lnTo>
                    <a:pt x="666" y="1530"/>
                  </a:lnTo>
                  <a:lnTo>
                    <a:pt x="746" y="1779"/>
                  </a:lnTo>
                  <a:lnTo>
                    <a:pt x="785" y="1907"/>
                  </a:lnTo>
                  <a:cubicBezTo>
                    <a:pt x="795" y="1947"/>
                    <a:pt x="805" y="1987"/>
                    <a:pt x="815" y="2037"/>
                  </a:cubicBezTo>
                  <a:lnTo>
                    <a:pt x="905" y="2553"/>
                  </a:lnTo>
                  <a:cubicBezTo>
                    <a:pt x="934" y="2721"/>
                    <a:pt x="934" y="2900"/>
                    <a:pt x="944" y="3079"/>
                  </a:cubicBezTo>
                  <a:lnTo>
                    <a:pt x="964" y="3337"/>
                  </a:lnTo>
                  <a:cubicBezTo>
                    <a:pt x="964" y="3427"/>
                    <a:pt x="954" y="3516"/>
                    <a:pt x="944" y="3595"/>
                  </a:cubicBezTo>
                  <a:lnTo>
                    <a:pt x="934" y="3864"/>
                  </a:lnTo>
                  <a:cubicBezTo>
                    <a:pt x="924" y="3903"/>
                    <a:pt x="924" y="3953"/>
                    <a:pt x="924" y="3992"/>
                  </a:cubicBezTo>
                  <a:lnTo>
                    <a:pt x="934" y="4122"/>
                  </a:lnTo>
                  <a:lnTo>
                    <a:pt x="1172" y="4131"/>
                  </a:lnTo>
                  <a:lnTo>
                    <a:pt x="1152" y="3992"/>
                  </a:lnTo>
                  <a:cubicBezTo>
                    <a:pt x="1143" y="3953"/>
                    <a:pt x="1143" y="3913"/>
                    <a:pt x="1133" y="3864"/>
                  </a:cubicBezTo>
                  <a:lnTo>
                    <a:pt x="1123" y="3595"/>
                  </a:lnTo>
                  <a:cubicBezTo>
                    <a:pt x="1123" y="3506"/>
                    <a:pt x="1123" y="3416"/>
                    <a:pt x="1113" y="3328"/>
                  </a:cubicBezTo>
                  <a:lnTo>
                    <a:pt x="1073" y="3069"/>
                  </a:lnTo>
                  <a:cubicBezTo>
                    <a:pt x="1053" y="2891"/>
                    <a:pt x="1044" y="2712"/>
                    <a:pt x="1013" y="2533"/>
                  </a:cubicBezTo>
                  <a:cubicBezTo>
                    <a:pt x="974" y="2364"/>
                    <a:pt x="934" y="2185"/>
                    <a:pt x="905" y="2007"/>
                  </a:cubicBezTo>
                  <a:cubicBezTo>
                    <a:pt x="894" y="1967"/>
                    <a:pt x="894" y="1927"/>
                    <a:pt x="885" y="1878"/>
                  </a:cubicBezTo>
                  <a:lnTo>
                    <a:pt x="845" y="1748"/>
                  </a:lnTo>
                  <a:lnTo>
                    <a:pt x="766" y="1490"/>
                  </a:lnTo>
                  <a:lnTo>
                    <a:pt x="696" y="1232"/>
                  </a:lnTo>
                  <a:cubicBezTo>
                    <a:pt x="676" y="1153"/>
                    <a:pt x="636" y="1073"/>
                    <a:pt x="607" y="984"/>
                  </a:cubicBezTo>
                  <a:lnTo>
                    <a:pt x="428" y="477"/>
                  </a:lnTo>
                  <a:cubicBezTo>
                    <a:pt x="349" y="319"/>
                    <a:pt x="279" y="160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"/>
            <p:cNvSpPr/>
            <p:nvPr/>
          </p:nvSpPr>
          <p:spPr>
            <a:xfrm>
              <a:off x="5301125" y="5055975"/>
              <a:ext cx="26325" cy="91375"/>
            </a:xfrm>
            <a:custGeom>
              <a:avLst/>
              <a:gdLst/>
              <a:ahLst/>
              <a:cxnLst/>
              <a:rect l="l" t="t" r="r" b="b"/>
              <a:pathLst>
                <a:path w="1053" h="3655" extrusionOk="0">
                  <a:moveTo>
                    <a:pt x="199" y="0"/>
                  </a:moveTo>
                  <a:lnTo>
                    <a:pt x="0" y="119"/>
                  </a:lnTo>
                  <a:cubicBezTo>
                    <a:pt x="70" y="248"/>
                    <a:pt x="149" y="378"/>
                    <a:pt x="239" y="506"/>
                  </a:cubicBezTo>
                  <a:cubicBezTo>
                    <a:pt x="298" y="645"/>
                    <a:pt x="367" y="784"/>
                    <a:pt x="427" y="923"/>
                  </a:cubicBezTo>
                  <a:cubicBezTo>
                    <a:pt x="457" y="993"/>
                    <a:pt x="497" y="1062"/>
                    <a:pt x="517" y="1132"/>
                  </a:cubicBezTo>
                  <a:lnTo>
                    <a:pt x="586" y="1360"/>
                  </a:lnTo>
                  <a:lnTo>
                    <a:pt x="656" y="1579"/>
                  </a:lnTo>
                  <a:lnTo>
                    <a:pt x="696" y="1688"/>
                  </a:lnTo>
                  <a:cubicBezTo>
                    <a:pt x="705" y="1728"/>
                    <a:pt x="705" y="1768"/>
                    <a:pt x="715" y="1807"/>
                  </a:cubicBezTo>
                  <a:lnTo>
                    <a:pt x="804" y="2264"/>
                  </a:lnTo>
                  <a:cubicBezTo>
                    <a:pt x="824" y="2413"/>
                    <a:pt x="815" y="2571"/>
                    <a:pt x="835" y="2721"/>
                  </a:cubicBezTo>
                  <a:lnTo>
                    <a:pt x="844" y="2949"/>
                  </a:lnTo>
                  <a:cubicBezTo>
                    <a:pt x="844" y="3028"/>
                    <a:pt x="835" y="3108"/>
                    <a:pt x="835" y="3187"/>
                  </a:cubicBezTo>
                  <a:lnTo>
                    <a:pt x="815" y="3416"/>
                  </a:lnTo>
                  <a:cubicBezTo>
                    <a:pt x="804" y="3456"/>
                    <a:pt x="815" y="3495"/>
                    <a:pt x="815" y="3535"/>
                  </a:cubicBezTo>
                  <a:lnTo>
                    <a:pt x="815" y="3644"/>
                  </a:lnTo>
                  <a:lnTo>
                    <a:pt x="1053" y="3654"/>
                  </a:lnTo>
                  <a:lnTo>
                    <a:pt x="1033" y="3525"/>
                  </a:lnTo>
                  <a:cubicBezTo>
                    <a:pt x="1033" y="3495"/>
                    <a:pt x="1023" y="3456"/>
                    <a:pt x="1023" y="3416"/>
                  </a:cubicBezTo>
                  <a:lnTo>
                    <a:pt x="1003" y="3178"/>
                  </a:lnTo>
                  <a:cubicBezTo>
                    <a:pt x="1003" y="3098"/>
                    <a:pt x="1013" y="3019"/>
                    <a:pt x="1003" y="2939"/>
                  </a:cubicBezTo>
                  <a:lnTo>
                    <a:pt x="963" y="2710"/>
                  </a:lnTo>
                  <a:cubicBezTo>
                    <a:pt x="943" y="2552"/>
                    <a:pt x="934" y="2393"/>
                    <a:pt x="904" y="2244"/>
                  </a:cubicBezTo>
                  <a:cubicBezTo>
                    <a:pt x="864" y="2085"/>
                    <a:pt x="835" y="1936"/>
                    <a:pt x="815" y="1777"/>
                  </a:cubicBezTo>
                  <a:cubicBezTo>
                    <a:pt x="804" y="1748"/>
                    <a:pt x="804" y="1708"/>
                    <a:pt x="795" y="1668"/>
                  </a:cubicBezTo>
                  <a:lnTo>
                    <a:pt x="755" y="1549"/>
                  </a:lnTo>
                  <a:lnTo>
                    <a:pt x="685" y="1331"/>
                  </a:lnTo>
                  <a:lnTo>
                    <a:pt x="636" y="1102"/>
                  </a:lnTo>
                  <a:cubicBezTo>
                    <a:pt x="616" y="1023"/>
                    <a:pt x="576" y="953"/>
                    <a:pt x="546" y="874"/>
                  </a:cubicBezTo>
                  <a:lnTo>
                    <a:pt x="398" y="427"/>
                  </a:lnTo>
                  <a:cubicBezTo>
                    <a:pt x="328" y="288"/>
                    <a:pt x="259" y="149"/>
                    <a:pt x="1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"/>
            <p:cNvSpPr/>
            <p:nvPr/>
          </p:nvSpPr>
          <p:spPr>
            <a:xfrm>
              <a:off x="5479600" y="5042800"/>
              <a:ext cx="13175" cy="37250"/>
            </a:xfrm>
            <a:custGeom>
              <a:avLst/>
              <a:gdLst/>
              <a:ahLst/>
              <a:cxnLst/>
              <a:rect l="l" t="t" r="r" b="b"/>
              <a:pathLst>
                <a:path w="527" h="1490" extrusionOk="0">
                  <a:moveTo>
                    <a:pt x="169" y="1"/>
                  </a:moveTo>
                  <a:lnTo>
                    <a:pt x="0" y="179"/>
                  </a:lnTo>
                  <a:cubicBezTo>
                    <a:pt x="10" y="219"/>
                    <a:pt x="50" y="239"/>
                    <a:pt x="70" y="289"/>
                  </a:cubicBezTo>
                  <a:cubicBezTo>
                    <a:pt x="99" y="338"/>
                    <a:pt x="119" y="388"/>
                    <a:pt x="139" y="437"/>
                  </a:cubicBezTo>
                  <a:cubicBezTo>
                    <a:pt x="189" y="547"/>
                    <a:pt x="219" y="656"/>
                    <a:pt x="238" y="775"/>
                  </a:cubicBezTo>
                  <a:cubicBezTo>
                    <a:pt x="269" y="894"/>
                    <a:pt x="288" y="1004"/>
                    <a:pt x="298" y="1123"/>
                  </a:cubicBezTo>
                  <a:cubicBezTo>
                    <a:pt x="308" y="1172"/>
                    <a:pt x="298" y="1232"/>
                    <a:pt x="298" y="1282"/>
                  </a:cubicBezTo>
                  <a:cubicBezTo>
                    <a:pt x="298" y="1331"/>
                    <a:pt x="278" y="1371"/>
                    <a:pt x="269" y="1411"/>
                  </a:cubicBezTo>
                  <a:lnTo>
                    <a:pt x="527" y="1490"/>
                  </a:lnTo>
                  <a:cubicBezTo>
                    <a:pt x="516" y="1421"/>
                    <a:pt x="507" y="1341"/>
                    <a:pt x="487" y="1282"/>
                  </a:cubicBezTo>
                  <a:lnTo>
                    <a:pt x="437" y="1093"/>
                  </a:lnTo>
                  <a:cubicBezTo>
                    <a:pt x="408" y="974"/>
                    <a:pt x="368" y="854"/>
                    <a:pt x="338" y="746"/>
                  </a:cubicBezTo>
                  <a:cubicBezTo>
                    <a:pt x="318" y="636"/>
                    <a:pt x="298" y="517"/>
                    <a:pt x="278" y="398"/>
                  </a:cubicBezTo>
                  <a:cubicBezTo>
                    <a:pt x="269" y="338"/>
                    <a:pt x="249" y="279"/>
                    <a:pt x="238" y="219"/>
                  </a:cubicBezTo>
                  <a:cubicBezTo>
                    <a:pt x="219" y="150"/>
                    <a:pt x="209" y="70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"/>
            <p:cNvSpPr/>
            <p:nvPr/>
          </p:nvSpPr>
          <p:spPr>
            <a:xfrm>
              <a:off x="5351275" y="5074825"/>
              <a:ext cx="49400" cy="34025"/>
            </a:xfrm>
            <a:custGeom>
              <a:avLst/>
              <a:gdLst/>
              <a:ahLst/>
              <a:cxnLst/>
              <a:rect l="l" t="t" r="r" b="b"/>
              <a:pathLst>
                <a:path w="1976" h="1361" extrusionOk="0">
                  <a:moveTo>
                    <a:pt x="282" y="210"/>
                  </a:moveTo>
                  <a:cubicBezTo>
                    <a:pt x="409" y="211"/>
                    <a:pt x="534" y="213"/>
                    <a:pt x="655" y="219"/>
                  </a:cubicBezTo>
                  <a:lnTo>
                    <a:pt x="973" y="239"/>
                  </a:lnTo>
                  <a:lnTo>
                    <a:pt x="1291" y="279"/>
                  </a:lnTo>
                  <a:cubicBezTo>
                    <a:pt x="1291" y="279"/>
                    <a:pt x="1370" y="288"/>
                    <a:pt x="1439" y="308"/>
                  </a:cubicBezTo>
                  <a:cubicBezTo>
                    <a:pt x="1519" y="319"/>
                    <a:pt x="1598" y="338"/>
                    <a:pt x="1598" y="338"/>
                  </a:cubicBezTo>
                  <a:lnTo>
                    <a:pt x="1708" y="358"/>
                  </a:lnTo>
                  <a:lnTo>
                    <a:pt x="1748" y="368"/>
                  </a:lnTo>
                  <a:lnTo>
                    <a:pt x="1768" y="368"/>
                  </a:lnTo>
                  <a:lnTo>
                    <a:pt x="1757" y="388"/>
                  </a:lnTo>
                  <a:lnTo>
                    <a:pt x="1698" y="447"/>
                  </a:lnTo>
                  <a:lnTo>
                    <a:pt x="1638" y="487"/>
                  </a:lnTo>
                  <a:cubicBezTo>
                    <a:pt x="1618" y="507"/>
                    <a:pt x="1598" y="517"/>
                    <a:pt x="1578" y="537"/>
                  </a:cubicBezTo>
                  <a:cubicBezTo>
                    <a:pt x="1490" y="586"/>
                    <a:pt x="1400" y="646"/>
                    <a:pt x="1311" y="696"/>
                  </a:cubicBezTo>
                  <a:cubicBezTo>
                    <a:pt x="1122" y="815"/>
                    <a:pt x="963" y="934"/>
                    <a:pt x="784" y="1043"/>
                  </a:cubicBezTo>
                  <a:lnTo>
                    <a:pt x="566" y="1172"/>
                  </a:lnTo>
                  <a:cubicBezTo>
                    <a:pt x="558" y="1172"/>
                    <a:pt x="544" y="1185"/>
                    <a:pt x="539" y="1185"/>
                  </a:cubicBezTo>
                  <a:cubicBezTo>
                    <a:pt x="537" y="1185"/>
                    <a:pt x="536" y="1184"/>
                    <a:pt x="536" y="1182"/>
                  </a:cubicBezTo>
                  <a:lnTo>
                    <a:pt x="526" y="1153"/>
                  </a:lnTo>
                  <a:lnTo>
                    <a:pt x="516" y="1053"/>
                  </a:lnTo>
                  <a:cubicBezTo>
                    <a:pt x="477" y="884"/>
                    <a:pt x="437" y="705"/>
                    <a:pt x="407" y="527"/>
                  </a:cubicBezTo>
                  <a:cubicBezTo>
                    <a:pt x="369" y="420"/>
                    <a:pt x="328" y="314"/>
                    <a:pt x="282" y="210"/>
                  </a:cubicBezTo>
                  <a:close/>
                  <a:moveTo>
                    <a:pt x="69" y="1"/>
                  </a:moveTo>
                  <a:lnTo>
                    <a:pt x="55" y="102"/>
                  </a:lnTo>
                  <a:lnTo>
                    <a:pt x="0" y="130"/>
                  </a:lnTo>
                  <a:cubicBezTo>
                    <a:pt x="14" y="153"/>
                    <a:pt x="27" y="177"/>
                    <a:pt x="41" y="201"/>
                  </a:cubicBezTo>
                  <a:lnTo>
                    <a:pt x="41" y="201"/>
                  </a:lnTo>
                  <a:lnTo>
                    <a:pt x="40" y="209"/>
                  </a:lnTo>
                  <a:cubicBezTo>
                    <a:pt x="42" y="209"/>
                    <a:pt x="43" y="209"/>
                    <a:pt x="45" y="209"/>
                  </a:cubicBezTo>
                  <a:lnTo>
                    <a:pt x="45" y="209"/>
                  </a:lnTo>
                  <a:cubicBezTo>
                    <a:pt x="112" y="328"/>
                    <a:pt x="182" y="457"/>
                    <a:pt x="238" y="586"/>
                  </a:cubicBezTo>
                  <a:cubicBezTo>
                    <a:pt x="288" y="745"/>
                    <a:pt x="338" y="914"/>
                    <a:pt x="377" y="1083"/>
                  </a:cubicBezTo>
                  <a:lnTo>
                    <a:pt x="427" y="1252"/>
                  </a:lnTo>
                  <a:cubicBezTo>
                    <a:pt x="427" y="1252"/>
                    <a:pt x="457" y="1351"/>
                    <a:pt x="447" y="1351"/>
                  </a:cubicBezTo>
                  <a:lnTo>
                    <a:pt x="447" y="1361"/>
                  </a:lnTo>
                  <a:cubicBezTo>
                    <a:pt x="457" y="1361"/>
                    <a:pt x="457" y="1361"/>
                    <a:pt x="466" y="1351"/>
                  </a:cubicBezTo>
                  <a:lnTo>
                    <a:pt x="486" y="1341"/>
                  </a:lnTo>
                  <a:lnTo>
                    <a:pt x="536" y="1311"/>
                  </a:lnTo>
                  <a:cubicBezTo>
                    <a:pt x="536" y="1311"/>
                    <a:pt x="616" y="1261"/>
                    <a:pt x="685" y="1212"/>
                  </a:cubicBezTo>
                  <a:lnTo>
                    <a:pt x="844" y="1113"/>
                  </a:lnTo>
                  <a:cubicBezTo>
                    <a:pt x="1013" y="1014"/>
                    <a:pt x="1181" y="875"/>
                    <a:pt x="1360" y="775"/>
                  </a:cubicBezTo>
                  <a:cubicBezTo>
                    <a:pt x="1450" y="725"/>
                    <a:pt x="1549" y="676"/>
                    <a:pt x="1638" y="616"/>
                  </a:cubicBezTo>
                  <a:cubicBezTo>
                    <a:pt x="1658" y="597"/>
                    <a:pt x="1678" y="586"/>
                    <a:pt x="1708" y="566"/>
                  </a:cubicBezTo>
                  <a:lnTo>
                    <a:pt x="1777" y="507"/>
                  </a:lnTo>
                  <a:cubicBezTo>
                    <a:pt x="1837" y="458"/>
                    <a:pt x="1887" y="408"/>
                    <a:pt x="1936" y="348"/>
                  </a:cubicBezTo>
                  <a:lnTo>
                    <a:pt x="1976" y="308"/>
                  </a:lnTo>
                  <a:cubicBezTo>
                    <a:pt x="1956" y="299"/>
                    <a:pt x="1936" y="299"/>
                    <a:pt x="1926" y="299"/>
                  </a:cubicBezTo>
                  <a:lnTo>
                    <a:pt x="1817" y="269"/>
                  </a:lnTo>
                  <a:lnTo>
                    <a:pt x="1629" y="219"/>
                  </a:lnTo>
                  <a:lnTo>
                    <a:pt x="1311" y="149"/>
                  </a:lnTo>
                  <a:lnTo>
                    <a:pt x="1003" y="100"/>
                  </a:lnTo>
                  <a:lnTo>
                    <a:pt x="685" y="60"/>
                  </a:lnTo>
                  <a:cubicBezTo>
                    <a:pt x="477" y="30"/>
                    <a:pt x="278" y="10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"/>
            <p:cNvSpPr/>
            <p:nvPr/>
          </p:nvSpPr>
          <p:spPr>
            <a:xfrm>
              <a:off x="5099800" y="5076950"/>
              <a:ext cx="123900" cy="121875"/>
            </a:xfrm>
            <a:custGeom>
              <a:avLst/>
              <a:gdLst/>
              <a:ahLst/>
              <a:cxnLst/>
              <a:rect l="l" t="t" r="r" b="b"/>
              <a:pathLst>
                <a:path w="4956" h="4875" extrusionOk="0">
                  <a:moveTo>
                    <a:pt x="2422" y="136"/>
                  </a:moveTo>
                  <a:cubicBezTo>
                    <a:pt x="2482" y="136"/>
                    <a:pt x="2542" y="139"/>
                    <a:pt x="2602" y="144"/>
                  </a:cubicBezTo>
                  <a:cubicBezTo>
                    <a:pt x="3208" y="184"/>
                    <a:pt x="3774" y="481"/>
                    <a:pt x="4161" y="938"/>
                  </a:cubicBezTo>
                  <a:cubicBezTo>
                    <a:pt x="4350" y="1157"/>
                    <a:pt x="4499" y="1425"/>
                    <a:pt x="4588" y="1703"/>
                  </a:cubicBezTo>
                  <a:cubicBezTo>
                    <a:pt x="4628" y="1842"/>
                    <a:pt x="4667" y="1991"/>
                    <a:pt x="4687" y="2140"/>
                  </a:cubicBezTo>
                  <a:cubicBezTo>
                    <a:pt x="4687" y="2140"/>
                    <a:pt x="4707" y="2239"/>
                    <a:pt x="4707" y="2348"/>
                  </a:cubicBezTo>
                  <a:lnTo>
                    <a:pt x="4707" y="2557"/>
                  </a:lnTo>
                  <a:lnTo>
                    <a:pt x="4717" y="2558"/>
                  </a:lnTo>
                  <a:lnTo>
                    <a:pt x="4717" y="2558"/>
                  </a:lnTo>
                  <a:cubicBezTo>
                    <a:pt x="4697" y="3143"/>
                    <a:pt x="4429" y="3729"/>
                    <a:pt x="3983" y="4126"/>
                  </a:cubicBezTo>
                  <a:cubicBezTo>
                    <a:pt x="3571" y="4509"/>
                    <a:pt x="3010" y="4734"/>
                    <a:pt x="2441" y="4734"/>
                  </a:cubicBezTo>
                  <a:cubicBezTo>
                    <a:pt x="2406" y="4734"/>
                    <a:pt x="2370" y="4733"/>
                    <a:pt x="2334" y="4731"/>
                  </a:cubicBezTo>
                  <a:cubicBezTo>
                    <a:pt x="1728" y="4711"/>
                    <a:pt x="1133" y="4433"/>
                    <a:pt x="726" y="3976"/>
                  </a:cubicBezTo>
                  <a:cubicBezTo>
                    <a:pt x="318" y="3530"/>
                    <a:pt x="100" y="2904"/>
                    <a:pt x="140" y="2299"/>
                  </a:cubicBezTo>
                  <a:cubicBezTo>
                    <a:pt x="170" y="1683"/>
                    <a:pt x="468" y="1087"/>
                    <a:pt x="924" y="700"/>
                  </a:cubicBezTo>
                  <a:cubicBezTo>
                    <a:pt x="1335" y="334"/>
                    <a:pt x="1883" y="136"/>
                    <a:pt x="2422" y="136"/>
                  </a:cubicBezTo>
                  <a:close/>
                  <a:moveTo>
                    <a:pt x="2470" y="0"/>
                  </a:moveTo>
                  <a:cubicBezTo>
                    <a:pt x="1881" y="0"/>
                    <a:pt x="1295" y="226"/>
                    <a:pt x="854" y="620"/>
                  </a:cubicBezTo>
                  <a:cubicBezTo>
                    <a:pt x="378" y="1037"/>
                    <a:pt x="80" y="1653"/>
                    <a:pt x="40" y="2289"/>
                  </a:cubicBezTo>
                  <a:cubicBezTo>
                    <a:pt x="1" y="2924"/>
                    <a:pt x="229" y="3579"/>
                    <a:pt x="646" y="4046"/>
                  </a:cubicBezTo>
                  <a:cubicBezTo>
                    <a:pt x="1073" y="4523"/>
                    <a:pt x="1689" y="4830"/>
                    <a:pt x="2324" y="4870"/>
                  </a:cubicBezTo>
                  <a:cubicBezTo>
                    <a:pt x="2374" y="4873"/>
                    <a:pt x="2424" y="4875"/>
                    <a:pt x="2474" y="4875"/>
                  </a:cubicBezTo>
                  <a:cubicBezTo>
                    <a:pt x="3070" y="4875"/>
                    <a:pt x="3662" y="4658"/>
                    <a:pt x="4102" y="4265"/>
                  </a:cubicBezTo>
                  <a:cubicBezTo>
                    <a:pt x="4588" y="3837"/>
                    <a:pt x="4896" y="3212"/>
                    <a:pt x="4945" y="2577"/>
                  </a:cubicBezTo>
                  <a:lnTo>
                    <a:pt x="4831" y="2567"/>
                  </a:lnTo>
                  <a:lnTo>
                    <a:pt x="4831" y="2567"/>
                  </a:lnTo>
                  <a:lnTo>
                    <a:pt x="4956" y="2577"/>
                  </a:lnTo>
                  <a:cubicBezTo>
                    <a:pt x="4956" y="2577"/>
                    <a:pt x="4945" y="2447"/>
                    <a:pt x="4945" y="2328"/>
                  </a:cubicBezTo>
                  <a:cubicBezTo>
                    <a:pt x="4925" y="2200"/>
                    <a:pt x="4906" y="2080"/>
                    <a:pt x="4906" y="2080"/>
                  </a:cubicBezTo>
                  <a:cubicBezTo>
                    <a:pt x="4896" y="2001"/>
                    <a:pt x="4866" y="1931"/>
                    <a:pt x="4856" y="1852"/>
                  </a:cubicBezTo>
                  <a:cubicBezTo>
                    <a:pt x="4826" y="1783"/>
                    <a:pt x="4806" y="1703"/>
                    <a:pt x="4777" y="1624"/>
                  </a:cubicBezTo>
                  <a:cubicBezTo>
                    <a:pt x="4667" y="1326"/>
                    <a:pt x="4499" y="1048"/>
                    <a:pt x="4290" y="819"/>
                  </a:cubicBezTo>
                  <a:cubicBezTo>
                    <a:pt x="3873" y="342"/>
                    <a:pt x="3248" y="35"/>
                    <a:pt x="2612" y="5"/>
                  </a:cubicBezTo>
                  <a:cubicBezTo>
                    <a:pt x="2565" y="2"/>
                    <a:pt x="2517" y="0"/>
                    <a:pt x="24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"/>
            <p:cNvSpPr/>
            <p:nvPr/>
          </p:nvSpPr>
          <p:spPr>
            <a:xfrm>
              <a:off x="5132075" y="5108775"/>
              <a:ext cx="59850" cy="58300"/>
            </a:xfrm>
            <a:custGeom>
              <a:avLst/>
              <a:gdLst/>
              <a:ahLst/>
              <a:cxnLst/>
              <a:rect l="l" t="t" r="r" b="b"/>
              <a:pathLst>
                <a:path w="2394" h="2332" extrusionOk="0">
                  <a:moveTo>
                    <a:pt x="1151" y="129"/>
                  </a:moveTo>
                  <a:cubicBezTo>
                    <a:pt x="1178" y="129"/>
                    <a:pt x="1205" y="130"/>
                    <a:pt x="1232" y="132"/>
                  </a:cubicBezTo>
                  <a:cubicBezTo>
                    <a:pt x="1500" y="162"/>
                    <a:pt x="1748" y="291"/>
                    <a:pt x="1917" y="499"/>
                  </a:cubicBezTo>
                  <a:cubicBezTo>
                    <a:pt x="1997" y="598"/>
                    <a:pt x="2056" y="718"/>
                    <a:pt x="2096" y="837"/>
                  </a:cubicBezTo>
                  <a:cubicBezTo>
                    <a:pt x="2105" y="896"/>
                    <a:pt x="2125" y="966"/>
                    <a:pt x="2136" y="1026"/>
                  </a:cubicBezTo>
                  <a:cubicBezTo>
                    <a:pt x="2136" y="1026"/>
                    <a:pt x="2145" y="1075"/>
                    <a:pt x="2155" y="1115"/>
                  </a:cubicBezTo>
                  <a:cubicBezTo>
                    <a:pt x="2145" y="1165"/>
                    <a:pt x="2155" y="1214"/>
                    <a:pt x="2155" y="1214"/>
                  </a:cubicBezTo>
                  <a:cubicBezTo>
                    <a:pt x="2155" y="1472"/>
                    <a:pt x="2036" y="1730"/>
                    <a:pt x="1847" y="1909"/>
                  </a:cubicBezTo>
                  <a:cubicBezTo>
                    <a:pt x="1657" y="2091"/>
                    <a:pt x="1402" y="2198"/>
                    <a:pt x="1145" y="2198"/>
                  </a:cubicBezTo>
                  <a:cubicBezTo>
                    <a:pt x="1134" y="2198"/>
                    <a:pt x="1123" y="2198"/>
                    <a:pt x="1112" y="2197"/>
                  </a:cubicBezTo>
                  <a:cubicBezTo>
                    <a:pt x="834" y="2187"/>
                    <a:pt x="567" y="2068"/>
                    <a:pt x="378" y="1860"/>
                  </a:cubicBezTo>
                  <a:cubicBezTo>
                    <a:pt x="189" y="1651"/>
                    <a:pt x="100" y="1373"/>
                    <a:pt x="110" y="1095"/>
                  </a:cubicBezTo>
                  <a:cubicBezTo>
                    <a:pt x="130" y="817"/>
                    <a:pt x="259" y="559"/>
                    <a:pt x="477" y="380"/>
                  </a:cubicBezTo>
                  <a:cubicBezTo>
                    <a:pt x="665" y="211"/>
                    <a:pt x="909" y="129"/>
                    <a:pt x="1151" y="129"/>
                  </a:cubicBezTo>
                  <a:close/>
                  <a:moveTo>
                    <a:pt x="1170" y="0"/>
                  </a:moveTo>
                  <a:cubicBezTo>
                    <a:pt x="887" y="0"/>
                    <a:pt x="609" y="108"/>
                    <a:pt x="408" y="291"/>
                  </a:cubicBezTo>
                  <a:cubicBezTo>
                    <a:pt x="179" y="499"/>
                    <a:pt x="40" y="788"/>
                    <a:pt x="20" y="1085"/>
                  </a:cubicBezTo>
                  <a:cubicBezTo>
                    <a:pt x="0" y="1393"/>
                    <a:pt x="100" y="1701"/>
                    <a:pt x="298" y="1929"/>
                  </a:cubicBezTo>
                  <a:cubicBezTo>
                    <a:pt x="507" y="2158"/>
                    <a:pt x="795" y="2306"/>
                    <a:pt x="1103" y="2326"/>
                  </a:cubicBezTo>
                  <a:cubicBezTo>
                    <a:pt x="1137" y="2329"/>
                    <a:pt x="1171" y="2331"/>
                    <a:pt x="1205" y="2331"/>
                  </a:cubicBezTo>
                  <a:cubicBezTo>
                    <a:pt x="1479" y="2331"/>
                    <a:pt x="1754" y="2225"/>
                    <a:pt x="1966" y="2048"/>
                  </a:cubicBezTo>
                  <a:cubicBezTo>
                    <a:pt x="2205" y="1840"/>
                    <a:pt x="2354" y="1542"/>
                    <a:pt x="2383" y="1224"/>
                  </a:cubicBezTo>
                  <a:lnTo>
                    <a:pt x="2155" y="1214"/>
                  </a:lnTo>
                  <a:lnTo>
                    <a:pt x="2155" y="1214"/>
                  </a:lnTo>
                  <a:lnTo>
                    <a:pt x="2394" y="1224"/>
                  </a:lnTo>
                  <a:cubicBezTo>
                    <a:pt x="2394" y="1224"/>
                    <a:pt x="2383" y="1165"/>
                    <a:pt x="2383" y="1105"/>
                  </a:cubicBezTo>
                  <a:lnTo>
                    <a:pt x="2363" y="986"/>
                  </a:lnTo>
                  <a:lnTo>
                    <a:pt x="2324" y="876"/>
                  </a:lnTo>
                  <a:cubicBezTo>
                    <a:pt x="2314" y="837"/>
                    <a:pt x="2294" y="807"/>
                    <a:pt x="2284" y="768"/>
                  </a:cubicBezTo>
                  <a:cubicBezTo>
                    <a:pt x="2235" y="629"/>
                    <a:pt x="2155" y="490"/>
                    <a:pt x="2046" y="380"/>
                  </a:cubicBezTo>
                  <a:cubicBezTo>
                    <a:pt x="1838" y="152"/>
                    <a:pt x="1540" y="13"/>
                    <a:pt x="1242" y="3"/>
                  </a:cubicBezTo>
                  <a:cubicBezTo>
                    <a:pt x="1218" y="1"/>
                    <a:pt x="1194" y="0"/>
                    <a:pt x="11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"/>
            <p:cNvSpPr/>
            <p:nvPr/>
          </p:nvSpPr>
          <p:spPr>
            <a:xfrm>
              <a:off x="5088650" y="5145075"/>
              <a:ext cx="204300" cy="122775"/>
            </a:xfrm>
            <a:custGeom>
              <a:avLst/>
              <a:gdLst/>
              <a:ahLst/>
              <a:cxnLst/>
              <a:rect l="l" t="t" r="r" b="b"/>
              <a:pathLst>
                <a:path w="8172" h="4911" extrusionOk="0">
                  <a:moveTo>
                    <a:pt x="7943" y="0"/>
                  </a:moveTo>
                  <a:cubicBezTo>
                    <a:pt x="7904" y="865"/>
                    <a:pt x="7646" y="1748"/>
                    <a:pt x="7159" y="2493"/>
                  </a:cubicBezTo>
                  <a:lnTo>
                    <a:pt x="6970" y="2771"/>
                  </a:lnTo>
                  <a:cubicBezTo>
                    <a:pt x="6911" y="2860"/>
                    <a:pt x="6831" y="2939"/>
                    <a:pt x="6761" y="3029"/>
                  </a:cubicBezTo>
                  <a:cubicBezTo>
                    <a:pt x="6622" y="3208"/>
                    <a:pt x="6454" y="3356"/>
                    <a:pt x="6295" y="3515"/>
                  </a:cubicBezTo>
                  <a:lnTo>
                    <a:pt x="6037" y="3724"/>
                  </a:lnTo>
                  <a:lnTo>
                    <a:pt x="5908" y="3833"/>
                  </a:lnTo>
                  <a:lnTo>
                    <a:pt x="5769" y="3923"/>
                  </a:lnTo>
                  <a:cubicBezTo>
                    <a:pt x="5680" y="3982"/>
                    <a:pt x="5580" y="4051"/>
                    <a:pt x="5491" y="4101"/>
                  </a:cubicBezTo>
                  <a:lnTo>
                    <a:pt x="5193" y="4260"/>
                  </a:lnTo>
                  <a:cubicBezTo>
                    <a:pt x="4497" y="4621"/>
                    <a:pt x="3719" y="4789"/>
                    <a:pt x="2950" y="4789"/>
                  </a:cubicBezTo>
                  <a:cubicBezTo>
                    <a:pt x="2830" y="4789"/>
                    <a:pt x="2710" y="4785"/>
                    <a:pt x="2591" y="4777"/>
                  </a:cubicBezTo>
                  <a:cubicBezTo>
                    <a:pt x="2154" y="4727"/>
                    <a:pt x="1708" y="4658"/>
                    <a:pt x="1300" y="4499"/>
                  </a:cubicBezTo>
                  <a:cubicBezTo>
                    <a:pt x="1092" y="4429"/>
                    <a:pt x="894" y="4329"/>
                    <a:pt x="695" y="4241"/>
                  </a:cubicBezTo>
                  <a:cubicBezTo>
                    <a:pt x="596" y="4181"/>
                    <a:pt x="497" y="4131"/>
                    <a:pt x="397" y="4082"/>
                  </a:cubicBezTo>
                  <a:lnTo>
                    <a:pt x="258" y="4002"/>
                  </a:lnTo>
                  <a:cubicBezTo>
                    <a:pt x="188" y="3962"/>
                    <a:pt x="129" y="3923"/>
                    <a:pt x="129" y="3923"/>
                  </a:cubicBezTo>
                  <a:lnTo>
                    <a:pt x="0" y="4121"/>
                  </a:lnTo>
                  <a:cubicBezTo>
                    <a:pt x="0" y="4121"/>
                    <a:pt x="69" y="4171"/>
                    <a:pt x="149" y="4210"/>
                  </a:cubicBezTo>
                  <a:cubicBezTo>
                    <a:pt x="228" y="4250"/>
                    <a:pt x="308" y="4280"/>
                    <a:pt x="308" y="4280"/>
                  </a:cubicBezTo>
                  <a:lnTo>
                    <a:pt x="605" y="4429"/>
                  </a:lnTo>
                  <a:cubicBezTo>
                    <a:pt x="824" y="4508"/>
                    <a:pt x="1022" y="4607"/>
                    <a:pt x="1241" y="4667"/>
                  </a:cubicBezTo>
                  <a:cubicBezTo>
                    <a:pt x="1678" y="4816"/>
                    <a:pt x="2135" y="4876"/>
                    <a:pt x="2582" y="4905"/>
                  </a:cubicBezTo>
                  <a:cubicBezTo>
                    <a:pt x="2664" y="4909"/>
                    <a:pt x="2747" y="4911"/>
                    <a:pt x="2830" y="4911"/>
                  </a:cubicBezTo>
                  <a:cubicBezTo>
                    <a:pt x="3661" y="4911"/>
                    <a:pt x="4492" y="4729"/>
                    <a:pt x="5232" y="4349"/>
                  </a:cubicBezTo>
                  <a:lnTo>
                    <a:pt x="5541" y="4190"/>
                  </a:lnTo>
                  <a:cubicBezTo>
                    <a:pt x="5630" y="4131"/>
                    <a:pt x="5729" y="4071"/>
                    <a:pt x="5828" y="4002"/>
                  </a:cubicBezTo>
                  <a:lnTo>
                    <a:pt x="5967" y="3912"/>
                  </a:lnTo>
                  <a:lnTo>
                    <a:pt x="6106" y="3804"/>
                  </a:lnTo>
                  <a:lnTo>
                    <a:pt x="6364" y="3595"/>
                  </a:lnTo>
                  <a:cubicBezTo>
                    <a:pt x="6534" y="3426"/>
                    <a:pt x="6712" y="3287"/>
                    <a:pt x="6851" y="3109"/>
                  </a:cubicBezTo>
                  <a:cubicBezTo>
                    <a:pt x="6920" y="3019"/>
                    <a:pt x="7000" y="2930"/>
                    <a:pt x="7070" y="2840"/>
                  </a:cubicBezTo>
                  <a:lnTo>
                    <a:pt x="7268" y="2562"/>
                  </a:lnTo>
                  <a:cubicBezTo>
                    <a:pt x="7794" y="1818"/>
                    <a:pt x="8092" y="914"/>
                    <a:pt x="8171" y="11"/>
                  </a:cubicBezTo>
                  <a:lnTo>
                    <a:pt x="794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"/>
            <p:cNvSpPr/>
            <p:nvPr/>
          </p:nvSpPr>
          <p:spPr>
            <a:xfrm>
              <a:off x="5106025" y="5143075"/>
              <a:ext cx="155150" cy="93125"/>
            </a:xfrm>
            <a:custGeom>
              <a:avLst/>
              <a:gdLst/>
              <a:ahLst/>
              <a:cxnLst/>
              <a:rect l="l" t="t" r="r" b="b"/>
              <a:pathLst>
                <a:path w="6206" h="3725" extrusionOk="0">
                  <a:moveTo>
                    <a:pt x="5987" y="1"/>
                  </a:moveTo>
                  <a:cubicBezTo>
                    <a:pt x="5947" y="656"/>
                    <a:pt x="5769" y="1312"/>
                    <a:pt x="5402" y="1878"/>
                  </a:cubicBezTo>
                  <a:lnTo>
                    <a:pt x="5263" y="2086"/>
                  </a:lnTo>
                  <a:cubicBezTo>
                    <a:pt x="5213" y="2156"/>
                    <a:pt x="5163" y="2216"/>
                    <a:pt x="5104" y="2285"/>
                  </a:cubicBezTo>
                  <a:cubicBezTo>
                    <a:pt x="5004" y="2414"/>
                    <a:pt x="4875" y="2523"/>
                    <a:pt x="4756" y="2642"/>
                  </a:cubicBezTo>
                  <a:lnTo>
                    <a:pt x="4568" y="2801"/>
                  </a:lnTo>
                  <a:lnTo>
                    <a:pt x="4468" y="2880"/>
                  </a:lnTo>
                  <a:lnTo>
                    <a:pt x="4359" y="2950"/>
                  </a:lnTo>
                  <a:cubicBezTo>
                    <a:pt x="4290" y="3000"/>
                    <a:pt x="4220" y="3050"/>
                    <a:pt x="4151" y="3089"/>
                  </a:cubicBezTo>
                  <a:lnTo>
                    <a:pt x="3922" y="3208"/>
                  </a:lnTo>
                  <a:cubicBezTo>
                    <a:pt x="3853" y="3258"/>
                    <a:pt x="3773" y="3288"/>
                    <a:pt x="3694" y="3317"/>
                  </a:cubicBezTo>
                  <a:cubicBezTo>
                    <a:pt x="3614" y="3347"/>
                    <a:pt x="3544" y="3377"/>
                    <a:pt x="3456" y="3407"/>
                  </a:cubicBezTo>
                  <a:cubicBezTo>
                    <a:pt x="3297" y="3447"/>
                    <a:pt x="3138" y="3506"/>
                    <a:pt x="2969" y="3536"/>
                  </a:cubicBezTo>
                  <a:cubicBezTo>
                    <a:pt x="2755" y="3581"/>
                    <a:pt x="2537" y="3597"/>
                    <a:pt x="2321" y="3597"/>
                  </a:cubicBezTo>
                  <a:cubicBezTo>
                    <a:pt x="2205" y="3597"/>
                    <a:pt x="2090" y="3593"/>
                    <a:pt x="1976" y="3586"/>
                  </a:cubicBezTo>
                  <a:cubicBezTo>
                    <a:pt x="1638" y="3546"/>
                    <a:pt x="1311" y="3496"/>
                    <a:pt x="1003" y="3367"/>
                  </a:cubicBezTo>
                  <a:cubicBezTo>
                    <a:pt x="844" y="3328"/>
                    <a:pt x="705" y="3238"/>
                    <a:pt x="556" y="3178"/>
                  </a:cubicBezTo>
                  <a:cubicBezTo>
                    <a:pt x="486" y="3139"/>
                    <a:pt x="407" y="3099"/>
                    <a:pt x="338" y="3059"/>
                  </a:cubicBezTo>
                  <a:cubicBezTo>
                    <a:pt x="338" y="3059"/>
                    <a:pt x="288" y="3030"/>
                    <a:pt x="228" y="3000"/>
                  </a:cubicBezTo>
                  <a:lnTo>
                    <a:pt x="129" y="2940"/>
                  </a:lnTo>
                  <a:lnTo>
                    <a:pt x="0" y="3139"/>
                  </a:lnTo>
                  <a:cubicBezTo>
                    <a:pt x="0" y="3139"/>
                    <a:pt x="60" y="3178"/>
                    <a:pt x="119" y="3208"/>
                  </a:cubicBezTo>
                  <a:cubicBezTo>
                    <a:pt x="179" y="3228"/>
                    <a:pt x="239" y="3258"/>
                    <a:pt x="239" y="3258"/>
                  </a:cubicBezTo>
                  <a:cubicBezTo>
                    <a:pt x="318" y="3288"/>
                    <a:pt x="387" y="3328"/>
                    <a:pt x="466" y="3367"/>
                  </a:cubicBezTo>
                  <a:cubicBezTo>
                    <a:pt x="625" y="3427"/>
                    <a:pt x="784" y="3506"/>
                    <a:pt x="953" y="3546"/>
                  </a:cubicBezTo>
                  <a:cubicBezTo>
                    <a:pt x="1281" y="3655"/>
                    <a:pt x="1618" y="3695"/>
                    <a:pt x="1966" y="3725"/>
                  </a:cubicBezTo>
                  <a:cubicBezTo>
                    <a:pt x="2313" y="3725"/>
                    <a:pt x="2661" y="3714"/>
                    <a:pt x="2999" y="3635"/>
                  </a:cubicBezTo>
                  <a:cubicBezTo>
                    <a:pt x="3167" y="3606"/>
                    <a:pt x="3326" y="3546"/>
                    <a:pt x="3495" y="3496"/>
                  </a:cubicBezTo>
                  <a:cubicBezTo>
                    <a:pt x="3575" y="3476"/>
                    <a:pt x="3654" y="3436"/>
                    <a:pt x="3734" y="3407"/>
                  </a:cubicBezTo>
                  <a:cubicBezTo>
                    <a:pt x="3813" y="3377"/>
                    <a:pt x="3892" y="3337"/>
                    <a:pt x="3972" y="3297"/>
                  </a:cubicBezTo>
                  <a:lnTo>
                    <a:pt x="4200" y="3178"/>
                  </a:lnTo>
                  <a:cubicBezTo>
                    <a:pt x="4270" y="3129"/>
                    <a:pt x="4339" y="3079"/>
                    <a:pt x="4418" y="3039"/>
                  </a:cubicBezTo>
                  <a:lnTo>
                    <a:pt x="4528" y="2970"/>
                  </a:lnTo>
                  <a:lnTo>
                    <a:pt x="4627" y="2891"/>
                  </a:lnTo>
                  <a:lnTo>
                    <a:pt x="4826" y="2722"/>
                  </a:lnTo>
                  <a:cubicBezTo>
                    <a:pt x="4954" y="2602"/>
                    <a:pt x="5084" y="2494"/>
                    <a:pt x="5193" y="2355"/>
                  </a:cubicBezTo>
                  <a:cubicBezTo>
                    <a:pt x="5252" y="2295"/>
                    <a:pt x="5312" y="2225"/>
                    <a:pt x="5362" y="2156"/>
                  </a:cubicBezTo>
                  <a:lnTo>
                    <a:pt x="5510" y="1947"/>
                  </a:lnTo>
                  <a:cubicBezTo>
                    <a:pt x="5918" y="1381"/>
                    <a:pt x="6136" y="706"/>
                    <a:pt x="6205" y="21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"/>
            <p:cNvSpPr/>
            <p:nvPr/>
          </p:nvSpPr>
          <p:spPr>
            <a:xfrm>
              <a:off x="5030300" y="5019725"/>
              <a:ext cx="74250" cy="228150"/>
            </a:xfrm>
            <a:custGeom>
              <a:avLst/>
              <a:gdLst/>
              <a:ahLst/>
              <a:cxnLst/>
              <a:rect l="l" t="t" r="r" b="b"/>
              <a:pathLst>
                <a:path w="2970" h="9126" extrusionOk="0">
                  <a:moveTo>
                    <a:pt x="2860" y="1"/>
                  </a:moveTo>
                  <a:lnTo>
                    <a:pt x="2562" y="179"/>
                  </a:lnTo>
                  <a:cubicBezTo>
                    <a:pt x="2473" y="248"/>
                    <a:pt x="2383" y="318"/>
                    <a:pt x="2294" y="378"/>
                  </a:cubicBezTo>
                  <a:cubicBezTo>
                    <a:pt x="2096" y="497"/>
                    <a:pt x="1937" y="656"/>
                    <a:pt x="1758" y="804"/>
                  </a:cubicBezTo>
                  <a:lnTo>
                    <a:pt x="1520" y="1043"/>
                  </a:lnTo>
                  <a:lnTo>
                    <a:pt x="1401" y="1162"/>
                  </a:lnTo>
                  <a:lnTo>
                    <a:pt x="1291" y="1301"/>
                  </a:lnTo>
                  <a:lnTo>
                    <a:pt x="1073" y="1559"/>
                  </a:lnTo>
                  <a:lnTo>
                    <a:pt x="885" y="1847"/>
                  </a:lnTo>
                  <a:cubicBezTo>
                    <a:pt x="378" y="2602"/>
                    <a:pt x="110" y="3505"/>
                    <a:pt x="40" y="4419"/>
                  </a:cubicBezTo>
                  <a:cubicBezTo>
                    <a:pt x="0" y="5323"/>
                    <a:pt x="159" y="6256"/>
                    <a:pt x="567" y="7080"/>
                  </a:cubicBezTo>
                  <a:lnTo>
                    <a:pt x="726" y="7378"/>
                  </a:lnTo>
                  <a:lnTo>
                    <a:pt x="904" y="7675"/>
                  </a:lnTo>
                  <a:lnTo>
                    <a:pt x="1004" y="7814"/>
                  </a:lnTo>
                  <a:lnTo>
                    <a:pt x="1103" y="7953"/>
                  </a:lnTo>
                  <a:lnTo>
                    <a:pt x="1321" y="8222"/>
                  </a:lnTo>
                  <a:cubicBezTo>
                    <a:pt x="1470" y="8381"/>
                    <a:pt x="1619" y="8559"/>
                    <a:pt x="1798" y="8708"/>
                  </a:cubicBezTo>
                  <a:cubicBezTo>
                    <a:pt x="1887" y="8778"/>
                    <a:pt x="1966" y="8857"/>
                    <a:pt x="2056" y="8926"/>
                  </a:cubicBezTo>
                  <a:lnTo>
                    <a:pt x="2334" y="9125"/>
                  </a:lnTo>
                  <a:lnTo>
                    <a:pt x="2453" y="8937"/>
                  </a:lnTo>
                  <a:lnTo>
                    <a:pt x="2185" y="8758"/>
                  </a:lnTo>
                  <a:cubicBezTo>
                    <a:pt x="2096" y="8688"/>
                    <a:pt x="2016" y="8619"/>
                    <a:pt x="1927" y="8549"/>
                  </a:cubicBezTo>
                  <a:cubicBezTo>
                    <a:pt x="1758" y="8420"/>
                    <a:pt x="1609" y="8251"/>
                    <a:pt x="1450" y="8103"/>
                  </a:cubicBezTo>
                  <a:lnTo>
                    <a:pt x="1242" y="7845"/>
                  </a:lnTo>
                  <a:lnTo>
                    <a:pt x="1132" y="7715"/>
                  </a:lnTo>
                  <a:lnTo>
                    <a:pt x="1033" y="7586"/>
                  </a:lnTo>
                  <a:lnTo>
                    <a:pt x="854" y="7308"/>
                  </a:lnTo>
                  <a:lnTo>
                    <a:pt x="686" y="7020"/>
                  </a:lnTo>
                  <a:cubicBezTo>
                    <a:pt x="269" y="6226"/>
                    <a:pt x="90" y="5312"/>
                    <a:pt x="139" y="4419"/>
                  </a:cubicBezTo>
                  <a:cubicBezTo>
                    <a:pt x="199" y="3535"/>
                    <a:pt x="487" y="2642"/>
                    <a:pt x="993" y="1917"/>
                  </a:cubicBezTo>
                  <a:lnTo>
                    <a:pt x="1192" y="1649"/>
                  </a:lnTo>
                  <a:lnTo>
                    <a:pt x="1410" y="1400"/>
                  </a:lnTo>
                  <a:lnTo>
                    <a:pt x="1520" y="1272"/>
                  </a:lnTo>
                  <a:lnTo>
                    <a:pt x="1639" y="1162"/>
                  </a:lnTo>
                  <a:lnTo>
                    <a:pt x="1877" y="934"/>
                  </a:lnTo>
                  <a:cubicBezTo>
                    <a:pt x="2056" y="804"/>
                    <a:pt x="2225" y="656"/>
                    <a:pt x="2414" y="546"/>
                  </a:cubicBezTo>
                  <a:cubicBezTo>
                    <a:pt x="2503" y="497"/>
                    <a:pt x="2592" y="427"/>
                    <a:pt x="2692" y="368"/>
                  </a:cubicBezTo>
                  <a:lnTo>
                    <a:pt x="2970" y="209"/>
                  </a:lnTo>
                  <a:lnTo>
                    <a:pt x="28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"/>
            <p:cNvSpPr/>
            <p:nvPr/>
          </p:nvSpPr>
          <p:spPr>
            <a:xfrm>
              <a:off x="5062825" y="5048025"/>
              <a:ext cx="55875" cy="173525"/>
            </a:xfrm>
            <a:custGeom>
              <a:avLst/>
              <a:gdLst/>
              <a:ahLst/>
              <a:cxnLst/>
              <a:rect l="l" t="t" r="r" b="b"/>
              <a:pathLst>
                <a:path w="2235" h="6941" extrusionOk="0">
                  <a:moveTo>
                    <a:pt x="2125" y="1"/>
                  </a:moveTo>
                  <a:lnTo>
                    <a:pt x="1907" y="140"/>
                  </a:lnTo>
                  <a:cubicBezTo>
                    <a:pt x="1837" y="189"/>
                    <a:pt x="1777" y="248"/>
                    <a:pt x="1698" y="298"/>
                  </a:cubicBezTo>
                  <a:cubicBezTo>
                    <a:pt x="1559" y="387"/>
                    <a:pt x="1440" y="517"/>
                    <a:pt x="1301" y="616"/>
                  </a:cubicBezTo>
                  <a:lnTo>
                    <a:pt x="1122" y="804"/>
                  </a:lnTo>
                  <a:lnTo>
                    <a:pt x="1033" y="894"/>
                  </a:lnTo>
                  <a:lnTo>
                    <a:pt x="954" y="993"/>
                  </a:lnTo>
                  <a:lnTo>
                    <a:pt x="785" y="1202"/>
                  </a:lnTo>
                  <a:lnTo>
                    <a:pt x="646" y="1410"/>
                  </a:lnTo>
                  <a:cubicBezTo>
                    <a:pt x="596" y="1480"/>
                    <a:pt x="546" y="1559"/>
                    <a:pt x="507" y="1638"/>
                  </a:cubicBezTo>
                  <a:cubicBezTo>
                    <a:pt x="467" y="1708"/>
                    <a:pt x="427" y="1788"/>
                    <a:pt x="387" y="1867"/>
                  </a:cubicBezTo>
                  <a:cubicBezTo>
                    <a:pt x="328" y="2026"/>
                    <a:pt x="248" y="2175"/>
                    <a:pt x="199" y="2344"/>
                  </a:cubicBezTo>
                  <a:cubicBezTo>
                    <a:pt x="80" y="2671"/>
                    <a:pt x="40" y="3019"/>
                    <a:pt x="1" y="3357"/>
                  </a:cubicBezTo>
                  <a:cubicBezTo>
                    <a:pt x="1" y="3704"/>
                    <a:pt x="1" y="4052"/>
                    <a:pt x="80" y="4389"/>
                  </a:cubicBezTo>
                  <a:cubicBezTo>
                    <a:pt x="100" y="4558"/>
                    <a:pt x="159" y="4727"/>
                    <a:pt x="209" y="4895"/>
                  </a:cubicBezTo>
                  <a:cubicBezTo>
                    <a:pt x="229" y="4975"/>
                    <a:pt x="268" y="5054"/>
                    <a:pt x="298" y="5133"/>
                  </a:cubicBezTo>
                  <a:cubicBezTo>
                    <a:pt x="328" y="5213"/>
                    <a:pt x="358" y="5292"/>
                    <a:pt x="398" y="5372"/>
                  </a:cubicBezTo>
                  <a:lnTo>
                    <a:pt x="517" y="5601"/>
                  </a:lnTo>
                  <a:lnTo>
                    <a:pt x="656" y="5819"/>
                  </a:lnTo>
                  <a:lnTo>
                    <a:pt x="725" y="5938"/>
                  </a:lnTo>
                  <a:lnTo>
                    <a:pt x="804" y="6037"/>
                  </a:lnTo>
                  <a:lnTo>
                    <a:pt x="963" y="6246"/>
                  </a:lnTo>
                  <a:cubicBezTo>
                    <a:pt x="1082" y="6365"/>
                    <a:pt x="1192" y="6504"/>
                    <a:pt x="1321" y="6613"/>
                  </a:cubicBezTo>
                  <a:cubicBezTo>
                    <a:pt x="1391" y="6673"/>
                    <a:pt x="1450" y="6732"/>
                    <a:pt x="1519" y="6782"/>
                  </a:cubicBezTo>
                  <a:lnTo>
                    <a:pt x="1728" y="6941"/>
                  </a:lnTo>
                  <a:lnTo>
                    <a:pt x="1857" y="6752"/>
                  </a:lnTo>
                  <a:lnTo>
                    <a:pt x="1649" y="6613"/>
                  </a:lnTo>
                  <a:cubicBezTo>
                    <a:pt x="1579" y="6563"/>
                    <a:pt x="1519" y="6514"/>
                    <a:pt x="1460" y="6464"/>
                  </a:cubicBezTo>
                  <a:cubicBezTo>
                    <a:pt x="1321" y="6365"/>
                    <a:pt x="1221" y="6236"/>
                    <a:pt x="1093" y="6126"/>
                  </a:cubicBezTo>
                  <a:lnTo>
                    <a:pt x="934" y="5938"/>
                  </a:lnTo>
                  <a:lnTo>
                    <a:pt x="854" y="5839"/>
                  </a:lnTo>
                  <a:lnTo>
                    <a:pt x="785" y="5740"/>
                  </a:lnTo>
                  <a:lnTo>
                    <a:pt x="646" y="5531"/>
                  </a:lnTo>
                  <a:lnTo>
                    <a:pt x="517" y="5312"/>
                  </a:lnTo>
                  <a:cubicBezTo>
                    <a:pt x="477" y="5243"/>
                    <a:pt x="447" y="5164"/>
                    <a:pt x="407" y="5084"/>
                  </a:cubicBezTo>
                  <a:cubicBezTo>
                    <a:pt x="378" y="5005"/>
                    <a:pt x="348" y="4935"/>
                    <a:pt x="318" y="4855"/>
                  </a:cubicBezTo>
                  <a:cubicBezTo>
                    <a:pt x="268" y="4687"/>
                    <a:pt x="209" y="4538"/>
                    <a:pt x="179" y="4369"/>
                  </a:cubicBezTo>
                  <a:cubicBezTo>
                    <a:pt x="100" y="4041"/>
                    <a:pt x="100" y="3704"/>
                    <a:pt x="100" y="3366"/>
                  </a:cubicBezTo>
                  <a:cubicBezTo>
                    <a:pt x="140" y="3028"/>
                    <a:pt x="179" y="2691"/>
                    <a:pt x="308" y="2373"/>
                  </a:cubicBezTo>
                  <a:cubicBezTo>
                    <a:pt x="348" y="2214"/>
                    <a:pt x="427" y="2066"/>
                    <a:pt x="497" y="1916"/>
                  </a:cubicBezTo>
                  <a:cubicBezTo>
                    <a:pt x="537" y="1837"/>
                    <a:pt x="576" y="1768"/>
                    <a:pt x="616" y="1698"/>
                  </a:cubicBezTo>
                  <a:cubicBezTo>
                    <a:pt x="656" y="1629"/>
                    <a:pt x="705" y="1549"/>
                    <a:pt x="755" y="1490"/>
                  </a:cubicBezTo>
                  <a:lnTo>
                    <a:pt x="904" y="1281"/>
                  </a:lnTo>
                  <a:lnTo>
                    <a:pt x="1063" y="1102"/>
                  </a:lnTo>
                  <a:lnTo>
                    <a:pt x="1152" y="1003"/>
                  </a:lnTo>
                  <a:lnTo>
                    <a:pt x="1241" y="924"/>
                  </a:lnTo>
                  <a:lnTo>
                    <a:pt x="1420" y="755"/>
                  </a:lnTo>
                  <a:cubicBezTo>
                    <a:pt x="1559" y="656"/>
                    <a:pt x="1678" y="546"/>
                    <a:pt x="1817" y="467"/>
                  </a:cubicBezTo>
                  <a:cubicBezTo>
                    <a:pt x="1897" y="427"/>
                    <a:pt x="1956" y="367"/>
                    <a:pt x="2026" y="328"/>
                  </a:cubicBezTo>
                  <a:lnTo>
                    <a:pt x="2234" y="209"/>
                  </a:lnTo>
                  <a:lnTo>
                    <a:pt x="21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"/>
            <p:cNvSpPr/>
            <p:nvPr/>
          </p:nvSpPr>
          <p:spPr>
            <a:xfrm>
              <a:off x="5101800" y="5007000"/>
              <a:ext cx="191400" cy="138350"/>
            </a:xfrm>
            <a:custGeom>
              <a:avLst/>
              <a:gdLst/>
              <a:ahLst/>
              <a:cxnLst/>
              <a:rect l="l" t="t" r="r" b="b"/>
              <a:pathLst>
                <a:path w="7656" h="5534" extrusionOk="0">
                  <a:moveTo>
                    <a:pt x="2292" y="1"/>
                  </a:moveTo>
                  <a:cubicBezTo>
                    <a:pt x="1507" y="1"/>
                    <a:pt x="713" y="166"/>
                    <a:pt x="0" y="510"/>
                  </a:cubicBezTo>
                  <a:lnTo>
                    <a:pt x="99" y="718"/>
                  </a:lnTo>
                  <a:cubicBezTo>
                    <a:pt x="822" y="329"/>
                    <a:pt x="1647" y="139"/>
                    <a:pt x="2473" y="139"/>
                  </a:cubicBezTo>
                  <a:cubicBezTo>
                    <a:pt x="2532" y="139"/>
                    <a:pt x="2592" y="140"/>
                    <a:pt x="2651" y="142"/>
                  </a:cubicBezTo>
                  <a:cubicBezTo>
                    <a:pt x="3545" y="192"/>
                    <a:pt x="4428" y="460"/>
                    <a:pt x="5173" y="966"/>
                  </a:cubicBezTo>
                  <a:lnTo>
                    <a:pt x="5451" y="1155"/>
                  </a:lnTo>
                  <a:cubicBezTo>
                    <a:pt x="5540" y="1224"/>
                    <a:pt x="5620" y="1304"/>
                    <a:pt x="5710" y="1373"/>
                  </a:cubicBezTo>
                  <a:lnTo>
                    <a:pt x="5838" y="1483"/>
                  </a:lnTo>
                  <a:lnTo>
                    <a:pt x="5957" y="1602"/>
                  </a:lnTo>
                  <a:lnTo>
                    <a:pt x="6186" y="1840"/>
                  </a:lnTo>
                  <a:cubicBezTo>
                    <a:pt x="6325" y="2019"/>
                    <a:pt x="6474" y="2187"/>
                    <a:pt x="6583" y="2376"/>
                  </a:cubicBezTo>
                  <a:cubicBezTo>
                    <a:pt x="6643" y="2476"/>
                    <a:pt x="6712" y="2565"/>
                    <a:pt x="6762" y="2664"/>
                  </a:cubicBezTo>
                  <a:lnTo>
                    <a:pt x="6911" y="2962"/>
                  </a:lnTo>
                  <a:cubicBezTo>
                    <a:pt x="6970" y="3061"/>
                    <a:pt x="7010" y="3160"/>
                    <a:pt x="7050" y="3260"/>
                  </a:cubicBezTo>
                  <a:cubicBezTo>
                    <a:pt x="7089" y="3369"/>
                    <a:pt x="7129" y="3468"/>
                    <a:pt x="7159" y="3577"/>
                  </a:cubicBezTo>
                  <a:cubicBezTo>
                    <a:pt x="7219" y="3786"/>
                    <a:pt x="7288" y="3994"/>
                    <a:pt x="7318" y="4213"/>
                  </a:cubicBezTo>
                  <a:cubicBezTo>
                    <a:pt x="7338" y="4322"/>
                    <a:pt x="7367" y="4431"/>
                    <a:pt x="7378" y="4541"/>
                  </a:cubicBezTo>
                  <a:lnTo>
                    <a:pt x="7398" y="4868"/>
                  </a:lnTo>
                  <a:cubicBezTo>
                    <a:pt x="7407" y="4978"/>
                    <a:pt x="7407" y="5087"/>
                    <a:pt x="7407" y="5206"/>
                  </a:cubicBezTo>
                  <a:lnTo>
                    <a:pt x="7417" y="5523"/>
                  </a:lnTo>
                  <a:lnTo>
                    <a:pt x="7656" y="5534"/>
                  </a:lnTo>
                  <a:lnTo>
                    <a:pt x="7656" y="5534"/>
                  </a:lnTo>
                  <a:lnTo>
                    <a:pt x="7636" y="5186"/>
                  </a:lnTo>
                  <a:cubicBezTo>
                    <a:pt x="7626" y="5077"/>
                    <a:pt x="7616" y="4967"/>
                    <a:pt x="7606" y="4848"/>
                  </a:cubicBezTo>
                  <a:lnTo>
                    <a:pt x="7566" y="4511"/>
                  </a:lnTo>
                  <a:cubicBezTo>
                    <a:pt x="7546" y="4402"/>
                    <a:pt x="7517" y="4292"/>
                    <a:pt x="7497" y="4183"/>
                  </a:cubicBezTo>
                  <a:cubicBezTo>
                    <a:pt x="7457" y="3955"/>
                    <a:pt x="7378" y="3746"/>
                    <a:pt x="7308" y="3528"/>
                  </a:cubicBezTo>
                  <a:cubicBezTo>
                    <a:pt x="7278" y="3418"/>
                    <a:pt x="7228" y="3310"/>
                    <a:pt x="7179" y="3210"/>
                  </a:cubicBezTo>
                  <a:cubicBezTo>
                    <a:pt x="7139" y="3101"/>
                    <a:pt x="7089" y="3001"/>
                    <a:pt x="7030" y="2902"/>
                  </a:cubicBezTo>
                  <a:lnTo>
                    <a:pt x="6871" y="2595"/>
                  </a:lnTo>
                  <a:cubicBezTo>
                    <a:pt x="6811" y="2505"/>
                    <a:pt x="6742" y="2406"/>
                    <a:pt x="6683" y="2317"/>
                  </a:cubicBezTo>
                  <a:cubicBezTo>
                    <a:pt x="6564" y="2118"/>
                    <a:pt x="6405" y="1949"/>
                    <a:pt x="6266" y="1770"/>
                  </a:cubicBezTo>
                  <a:lnTo>
                    <a:pt x="6027" y="1532"/>
                  </a:lnTo>
                  <a:lnTo>
                    <a:pt x="5908" y="1413"/>
                  </a:lnTo>
                  <a:lnTo>
                    <a:pt x="5779" y="1294"/>
                  </a:lnTo>
                  <a:cubicBezTo>
                    <a:pt x="5690" y="1224"/>
                    <a:pt x="5600" y="1145"/>
                    <a:pt x="5511" y="1075"/>
                  </a:cubicBezTo>
                  <a:lnTo>
                    <a:pt x="5233" y="887"/>
                  </a:lnTo>
                  <a:cubicBezTo>
                    <a:pt x="4468" y="371"/>
                    <a:pt x="3574" y="82"/>
                    <a:pt x="2661" y="13"/>
                  </a:cubicBezTo>
                  <a:cubicBezTo>
                    <a:pt x="2539" y="5"/>
                    <a:pt x="2416" y="1"/>
                    <a:pt x="229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"/>
            <p:cNvSpPr/>
            <p:nvPr/>
          </p:nvSpPr>
          <p:spPr>
            <a:xfrm>
              <a:off x="5116175" y="5038625"/>
              <a:ext cx="145250" cy="104975"/>
            </a:xfrm>
            <a:custGeom>
              <a:avLst/>
              <a:gdLst/>
              <a:ahLst/>
              <a:cxnLst/>
              <a:rect l="l" t="t" r="r" b="b"/>
              <a:pathLst>
                <a:path w="5810" h="4199" extrusionOk="0">
                  <a:moveTo>
                    <a:pt x="1747" y="1"/>
                  </a:moveTo>
                  <a:cubicBezTo>
                    <a:pt x="1146" y="1"/>
                    <a:pt x="536" y="118"/>
                    <a:pt x="1" y="377"/>
                  </a:cubicBezTo>
                  <a:lnTo>
                    <a:pt x="100" y="585"/>
                  </a:lnTo>
                  <a:cubicBezTo>
                    <a:pt x="656" y="278"/>
                    <a:pt x="1296" y="138"/>
                    <a:pt x="1938" y="138"/>
                  </a:cubicBezTo>
                  <a:cubicBezTo>
                    <a:pt x="1961" y="138"/>
                    <a:pt x="1984" y="138"/>
                    <a:pt x="2007" y="138"/>
                  </a:cubicBezTo>
                  <a:cubicBezTo>
                    <a:pt x="2344" y="168"/>
                    <a:pt x="2682" y="207"/>
                    <a:pt x="2999" y="326"/>
                  </a:cubicBezTo>
                  <a:cubicBezTo>
                    <a:pt x="3158" y="366"/>
                    <a:pt x="3308" y="446"/>
                    <a:pt x="3467" y="505"/>
                  </a:cubicBezTo>
                  <a:cubicBezTo>
                    <a:pt x="3546" y="545"/>
                    <a:pt x="3615" y="585"/>
                    <a:pt x="3685" y="624"/>
                  </a:cubicBezTo>
                  <a:cubicBezTo>
                    <a:pt x="3764" y="664"/>
                    <a:pt x="3834" y="704"/>
                    <a:pt x="3903" y="763"/>
                  </a:cubicBezTo>
                  <a:lnTo>
                    <a:pt x="4112" y="902"/>
                  </a:lnTo>
                  <a:cubicBezTo>
                    <a:pt x="4181" y="952"/>
                    <a:pt x="4241" y="1012"/>
                    <a:pt x="4301" y="1072"/>
                  </a:cubicBezTo>
                  <a:lnTo>
                    <a:pt x="4400" y="1151"/>
                  </a:lnTo>
                  <a:lnTo>
                    <a:pt x="4489" y="1240"/>
                  </a:lnTo>
                  <a:lnTo>
                    <a:pt x="4658" y="1419"/>
                  </a:lnTo>
                  <a:cubicBezTo>
                    <a:pt x="4757" y="1558"/>
                    <a:pt x="4876" y="1677"/>
                    <a:pt x="4956" y="1826"/>
                  </a:cubicBezTo>
                  <a:cubicBezTo>
                    <a:pt x="5005" y="1895"/>
                    <a:pt x="5055" y="1965"/>
                    <a:pt x="5095" y="2034"/>
                  </a:cubicBezTo>
                  <a:lnTo>
                    <a:pt x="5204" y="2263"/>
                  </a:lnTo>
                  <a:cubicBezTo>
                    <a:pt x="5243" y="2332"/>
                    <a:pt x="5274" y="2412"/>
                    <a:pt x="5303" y="2491"/>
                  </a:cubicBezTo>
                  <a:cubicBezTo>
                    <a:pt x="5333" y="2570"/>
                    <a:pt x="5363" y="2640"/>
                    <a:pt x="5393" y="2720"/>
                  </a:cubicBezTo>
                  <a:cubicBezTo>
                    <a:pt x="5433" y="2888"/>
                    <a:pt x="5482" y="3037"/>
                    <a:pt x="5502" y="3206"/>
                  </a:cubicBezTo>
                  <a:cubicBezTo>
                    <a:pt x="5512" y="3285"/>
                    <a:pt x="5532" y="3365"/>
                    <a:pt x="5541" y="3444"/>
                  </a:cubicBezTo>
                  <a:lnTo>
                    <a:pt x="5552" y="3693"/>
                  </a:lnTo>
                  <a:cubicBezTo>
                    <a:pt x="5561" y="3772"/>
                    <a:pt x="5561" y="3861"/>
                    <a:pt x="5572" y="3941"/>
                  </a:cubicBezTo>
                  <a:lnTo>
                    <a:pt x="5572" y="4179"/>
                  </a:lnTo>
                  <a:lnTo>
                    <a:pt x="5810" y="4199"/>
                  </a:lnTo>
                  <a:lnTo>
                    <a:pt x="5790" y="3931"/>
                  </a:lnTo>
                  <a:cubicBezTo>
                    <a:pt x="5780" y="3841"/>
                    <a:pt x="5770" y="3762"/>
                    <a:pt x="5760" y="3673"/>
                  </a:cubicBezTo>
                  <a:lnTo>
                    <a:pt x="5730" y="3424"/>
                  </a:lnTo>
                  <a:cubicBezTo>
                    <a:pt x="5720" y="3335"/>
                    <a:pt x="5691" y="3256"/>
                    <a:pt x="5680" y="3166"/>
                  </a:cubicBezTo>
                  <a:cubicBezTo>
                    <a:pt x="5651" y="2998"/>
                    <a:pt x="5581" y="2839"/>
                    <a:pt x="5532" y="2670"/>
                  </a:cubicBezTo>
                  <a:cubicBezTo>
                    <a:pt x="5512" y="2590"/>
                    <a:pt x="5472" y="2511"/>
                    <a:pt x="5433" y="2431"/>
                  </a:cubicBezTo>
                  <a:cubicBezTo>
                    <a:pt x="5402" y="2352"/>
                    <a:pt x="5373" y="2273"/>
                    <a:pt x="5323" y="2203"/>
                  </a:cubicBezTo>
                  <a:lnTo>
                    <a:pt x="5204" y="1975"/>
                  </a:lnTo>
                  <a:cubicBezTo>
                    <a:pt x="5154" y="1906"/>
                    <a:pt x="5104" y="1836"/>
                    <a:pt x="5055" y="1756"/>
                  </a:cubicBezTo>
                  <a:cubicBezTo>
                    <a:pt x="4965" y="1608"/>
                    <a:pt x="4846" y="1489"/>
                    <a:pt x="4737" y="1350"/>
                  </a:cubicBezTo>
                  <a:lnTo>
                    <a:pt x="4559" y="1171"/>
                  </a:lnTo>
                  <a:lnTo>
                    <a:pt x="4469" y="1072"/>
                  </a:lnTo>
                  <a:lnTo>
                    <a:pt x="4370" y="992"/>
                  </a:lnTo>
                  <a:lnTo>
                    <a:pt x="4171" y="823"/>
                  </a:lnTo>
                  <a:lnTo>
                    <a:pt x="3953" y="674"/>
                  </a:lnTo>
                  <a:cubicBezTo>
                    <a:pt x="3884" y="624"/>
                    <a:pt x="3814" y="585"/>
                    <a:pt x="3734" y="545"/>
                  </a:cubicBezTo>
                  <a:cubicBezTo>
                    <a:pt x="3665" y="505"/>
                    <a:pt x="3586" y="456"/>
                    <a:pt x="3506" y="416"/>
                  </a:cubicBezTo>
                  <a:cubicBezTo>
                    <a:pt x="3347" y="357"/>
                    <a:pt x="3198" y="267"/>
                    <a:pt x="3030" y="227"/>
                  </a:cubicBezTo>
                  <a:cubicBezTo>
                    <a:pt x="2702" y="98"/>
                    <a:pt x="2364" y="48"/>
                    <a:pt x="2017" y="9"/>
                  </a:cubicBezTo>
                  <a:cubicBezTo>
                    <a:pt x="1927" y="4"/>
                    <a:pt x="1837" y="1"/>
                    <a:pt x="174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4" name="Google Shape;1254;p2"/>
          <p:cNvSpPr/>
          <p:nvPr/>
        </p:nvSpPr>
        <p:spPr>
          <a:xfrm>
            <a:off x="6520300" y="4510475"/>
            <a:ext cx="177645" cy="187055"/>
          </a:xfrm>
          <a:custGeom>
            <a:avLst/>
            <a:gdLst/>
            <a:ahLst/>
            <a:cxnLst/>
            <a:rect l="l" t="t" r="r" b="b"/>
            <a:pathLst>
              <a:path w="8722" h="9184" extrusionOk="0">
                <a:moveTo>
                  <a:pt x="4388" y="2458"/>
                </a:moveTo>
                <a:cubicBezTo>
                  <a:pt x="4394" y="2464"/>
                  <a:pt x="4401" y="2464"/>
                  <a:pt x="4407" y="2464"/>
                </a:cubicBezTo>
                <a:cubicBezTo>
                  <a:pt x="4414" y="2464"/>
                  <a:pt x="4420" y="2464"/>
                  <a:pt x="4427" y="2471"/>
                </a:cubicBezTo>
                <a:cubicBezTo>
                  <a:pt x="4770" y="2471"/>
                  <a:pt x="5101" y="2564"/>
                  <a:pt x="5392" y="2735"/>
                </a:cubicBezTo>
                <a:lnTo>
                  <a:pt x="5405" y="2735"/>
                </a:lnTo>
                <a:cubicBezTo>
                  <a:pt x="5418" y="2749"/>
                  <a:pt x="5431" y="2749"/>
                  <a:pt x="5445" y="2762"/>
                </a:cubicBezTo>
                <a:cubicBezTo>
                  <a:pt x="5457" y="2762"/>
                  <a:pt x="5471" y="2775"/>
                  <a:pt x="5471" y="2775"/>
                </a:cubicBezTo>
                <a:lnTo>
                  <a:pt x="5484" y="2788"/>
                </a:lnTo>
                <a:cubicBezTo>
                  <a:pt x="5775" y="2960"/>
                  <a:pt x="6012" y="3211"/>
                  <a:pt x="6185" y="3501"/>
                </a:cubicBezTo>
                <a:cubicBezTo>
                  <a:pt x="6197" y="3515"/>
                  <a:pt x="6197" y="3528"/>
                  <a:pt x="6211" y="3542"/>
                </a:cubicBezTo>
                <a:cubicBezTo>
                  <a:pt x="6224" y="3554"/>
                  <a:pt x="6224" y="3568"/>
                  <a:pt x="6238" y="3581"/>
                </a:cubicBezTo>
                <a:lnTo>
                  <a:pt x="6238" y="3595"/>
                </a:lnTo>
                <a:cubicBezTo>
                  <a:pt x="6396" y="3885"/>
                  <a:pt x="6475" y="4215"/>
                  <a:pt x="6488" y="4559"/>
                </a:cubicBezTo>
                <a:lnTo>
                  <a:pt x="6488" y="4572"/>
                </a:lnTo>
                <a:lnTo>
                  <a:pt x="6488" y="4611"/>
                </a:lnTo>
                <a:lnTo>
                  <a:pt x="6488" y="4652"/>
                </a:lnTo>
                <a:lnTo>
                  <a:pt x="6488" y="4664"/>
                </a:lnTo>
                <a:cubicBezTo>
                  <a:pt x="6475" y="4995"/>
                  <a:pt x="6382" y="5325"/>
                  <a:pt x="6211" y="5629"/>
                </a:cubicBezTo>
                <a:cubicBezTo>
                  <a:pt x="6197" y="5642"/>
                  <a:pt x="6197" y="5656"/>
                  <a:pt x="6185" y="5669"/>
                </a:cubicBezTo>
                <a:cubicBezTo>
                  <a:pt x="6185" y="5682"/>
                  <a:pt x="6171" y="5695"/>
                  <a:pt x="6171" y="5709"/>
                </a:cubicBezTo>
                <a:lnTo>
                  <a:pt x="6158" y="5709"/>
                </a:lnTo>
                <a:cubicBezTo>
                  <a:pt x="5986" y="5999"/>
                  <a:pt x="5735" y="6237"/>
                  <a:pt x="5445" y="6408"/>
                </a:cubicBezTo>
                <a:lnTo>
                  <a:pt x="5445" y="6422"/>
                </a:lnTo>
                <a:cubicBezTo>
                  <a:pt x="5431" y="6422"/>
                  <a:pt x="5418" y="6435"/>
                  <a:pt x="5405" y="6435"/>
                </a:cubicBezTo>
                <a:cubicBezTo>
                  <a:pt x="5392" y="6449"/>
                  <a:pt x="5378" y="6449"/>
                  <a:pt x="5366" y="6461"/>
                </a:cubicBezTo>
                <a:lnTo>
                  <a:pt x="5352" y="6461"/>
                </a:lnTo>
                <a:cubicBezTo>
                  <a:pt x="5061" y="6620"/>
                  <a:pt x="4731" y="6713"/>
                  <a:pt x="4388" y="6713"/>
                </a:cubicBezTo>
                <a:lnTo>
                  <a:pt x="4282" y="6713"/>
                </a:lnTo>
                <a:cubicBezTo>
                  <a:pt x="3951" y="6699"/>
                  <a:pt x="3621" y="6607"/>
                  <a:pt x="3331" y="6449"/>
                </a:cubicBezTo>
                <a:cubicBezTo>
                  <a:pt x="3317" y="6449"/>
                  <a:pt x="3317" y="6449"/>
                  <a:pt x="3317" y="6435"/>
                </a:cubicBezTo>
                <a:cubicBezTo>
                  <a:pt x="3304" y="6435"/>
                  <a:pt x="3290" y="6422"/>
                  <a:pt x="3278" y="6422"/>
                </a:cubicBezTo>
                <a:cubicBezTo>
                  <a:pt x="3264" y="6408"/>
                  <a:pt x="3251" y="6408"/>
                  <a:pt x="3238" y="6396"/>
                </a:cubicBezTo>
                <a:cubicBezTo>
                  <a:pt x="2947" y="6211"/>
                  <a:pt x="2709" y="5973"/>
                  <a:pt x="2538" y="5682"/>
                </a:cubicBezTo>
                <a:cubicBezTo>
                  <a:pt x="2538" y="5682"/>
                  <a:pt x="2538" y="5669"/>
                  <a:pt x="2524" y="5669"/>
                </a:cubicBezTo>
                <a:cubicBezTo>
                  <a:pt x="2524" y="5656"/>
                  <a:pt x="2511" y="5642"/>
                  <a:pt x="2511" y="5629"/>
                </a:cubicBezTo>
                <a:lnTo>
                  <a:pt x="2485" y="5603"/>
                </a:lnTo>
                <a:lnTo>
                  <a:pt x="2485" y="5589"/>
                </a:lnTo>
                <a:cubicBezTo>
                  <a:pt x="2326" y="5286"/>
                  <a:pt x="2247" y="4955"/>
                  <a:pt x="2233" y="4625"/>
                </a:cubicBezTo>
                <a:lnTo>
                  <a:pt x="2233" y="4611"/>
                </a:lnTo>
                <a:lnTo>
                  <a:pt x="2233" y="4572"/>
                </a:lnTo>
                <a:lnTo>
                  <a:pt x="2233" y="4519"/>
                </a:lnTo>
                <a:cubicBezTo>
                  <a:pt x="2247" y="4176"/>
                  <a:pt x="2339" y="3845"/>
                  <a:pt x="2498" y="3554"/>
                </a:cubicBezTo>
                <a:cubicBezTo>
                  <a:pt x="2511" y="3554"/>
                  <a:pt x="2511" y="3554"/>
                  <a:pt x="2511" y="3542"/>
                </a:cubicBezTo>
                <a:cubicBezTo>
                  <a:pt x="2511" y="3528"/>
                  <a:pt x="2524" y="3528"/>
                  <a:pt x="2524" y="3515"/>
                </a:cubicBezTo>
                <a:cubicBezTo>
                  <a:pt x="2538" y="3501"/>
                  <a:pt x="2538" y="3489"/>
                  <a:pt x="2550" y="3475"/>
                </a:cubicBezTo>
                <a:lnTo>
                  <a:pt x="2550" y="3462"/>
                </a:lnTo>
                <a:cubicBezTo>
                  <a:pt x="2735" y="3184"/>
                  <a:pt x="2987" y="2934"/>
                  <a:pt x="3264" y="2762"/>
                </a:cubicBezTo>
                <a:lnTo>
                  <a:pt x="3278" y="2762"/>
                </a:lnTo>
                <a:cubicBezTo>
                  <a:pt x="3290" y="2749"/>
                  <a:pt x="3304" y="2749"/>
                  <a:pt x="3317" y="2735"/>
                </a:cubicBezTo>
                <a:cubicBezTo>
                  <a:pt x="3331" y="2735"/>
                  <a:pt x="3343" y="2722"/>
                  <a:pt x="3357" y="2722"/>
                </a:cubicBezTo>
                <a:lnTo>
                  <a:pt x="3357" y="2709"/>
                </a:lnTo>
                <a:cubicBezTo>
                  <a:pt x="3660" y="2550"/>
                  <a:pt x="3991" y="2471"/>
                  <a:pt x="4321" y="2458"/>
                </a:cubicBezTo>
                <a:close/>
                <a:moveTo>
                  <a:pt x="3648" y="0"/>
                </a:moveTo>
                <a:lnTo>
                  <a:pt x="3317" y="1334"/>
                </a:lnTo>
                <a:cubicBezTo>
                  <a:pt x="3211" y="1375"/>
                  <a:pt x="3093" y="1414"/>
                  <a:pt x="2987" y="1467"/>
                </a:cubicBezTo>
                <a:cubicBezTo>
                  <a:pt x="2908" y="1493"/>
                  <a:pt x="2829" y="1533"/>
                  <a:pt x="2762" y="1572"/>
                </a:cubicBezTo>
                <a:cubicBezTo>
                  <a:pt x="2762" y="1572"/>
                  <a:pt x="2749" y="1572"/>
                  <a:pt x="2749" y="1586"/>
                </a:cubicBezTo>
                <a:lnTo>
                  <a:pt x="2735" y="1586"/>
                </a:lnTo>
                <a:cubicBezTo>
                  <a:pt x="2723" y="1599"/>
                  <a:pt x="2696" y="1612"/>
                  <a:pt x="2683" y="1612"/>
                </a:cubicBezTo>
                <a:lnTo>
                  <a:pt x="2670" y="1625"/>
                </a:lnTo>
                <a:cubicBezTo>
                  <a:pt x="2656" y="1625"/>
                  <a:pt x="2644" y="1639"/>
                  <a:pt x="2630" y="1652"/>
                </a:cubicBezTo>
                <a:lnTo>
                  <a:pt x="2617" y="1652"/>
                </a:lnTo>
                <a:cubicBezTo>
                  <a:pt x="2445" y="1757"/>
                  <a:pt x="2274" y="1877"/>
                  <a:pt x="2115" y="2022"/>
                </a:cubicBezTo>
                <a:lnTo>
                  <a:pt x="794" y="1612"/>
                </a:lnTo>
                <a:lnTo>
                  <a:pt x="27" y="2907"/>
                </a:lnTo>
                <a:lnTo>
                  <a:pt x="1018" y="3859"/>
                </a:lnTo>
                <a:cubicBezTo>
                  <a:pt x="1005" y="3924"/>
                  <a:pt x="1005" y="3991"/>
                  <a:pt x="991" y="4056"/>
                </a:cubicBezTo>
                <a:cubicBezTo>
                  <a:pt x="979" y="4109"/>
                  <a:pt x="979" y="4162"/>
                  <a:pt x="965" y="4215"/>
                </a:cubicBezTo>
                <a:cubicBezTo>
                  <a:pt x="965" y="4241"/>
                  <a:pt x="965" y="4268"/>
                  <a:pt x="952" y="4294"/>
                </a:cubicBezTo>
                <a:lnTo>
                  <a:pt x="952" y="4467"/>
                </a:lnTo>
                <a:lnTo>
                  <a:pt x="952" y="4479"/>
                </a:lnTo>
                <a:lnTo>
                  <a:pt x="952" y="4493"/>
                </a:lnTo>
                <a:lnTo>
                  <a:pt x="952" y="4559"/>
                </a:lnTo>
                <a:lnTo>
                  <a:pt x="952" y="4625"/>
                </a:lnTo>
                <a:cubicBezTo>
                  <a:pt x="952" y="4837"/>
                  <a:pt x="965" y="5048"/>
                  <a:pt x="1005" y="5246"/>
                </a:cubicBezTo>
                <a:lnTo>
                  <a:pt x="1" y="6184"/>
                </a:lnTo>
                <a:lnTo>
                  <a:pt x="741" y="7506"/>
                </a:lnTo>
                <a:lnTo>
                  <a:pt x="2062" y="7122"/>
                </a:lnTo>
                <a:cubicBezTo>
                  <a:pt x="2115" y="7162"/>
                  <a:pt x="2154" y="7201"/>
                  <a:pt x="2207" y="7241"/>
                </a:cubicBezTo>
                <a:cubicBezTo>
                  <a:pt x="2247" y="7281"/>
                  <a:pt x="2300" y="7307"/>
                  <a:pt x="2339" y="7347"/>
                </a:cubicBezTo>
                <a:cubicBezTo>
                  <a:pt x="2366" y="7360"/>
                  <a:pt x="2379" y="7374"/>
                  <a:pt x="2406" y="7386"/>
                </a:cubicBezTo>
                <a:cubicBezTo>
                  <a:pt x="2459" y="7426"/>
                  <a:pt x="2498" y="7453"/>
                  <a:pt x="2550" y="7479"/>
                </a:cubicBezTo>
                <a:cubicBezTo>
                  <a:pt x="2550" y="7479"/>
                  <a:pt x="2550" y="7492"/>
                  <a:pt x="2564" y="7492"/>
                </a:cubicBezTo>
                <a:lnTo>
                  <a:pt x="2577" y="7492"/>
                </a:lnTo>
                <a:cubicBezTo>
                  <a:pt x="2591" y="7506"/>
                  <a:pt x="2603" y="7518"/>
                  <a:pt x="2630" y="7532"/>
                </a:cubicBezTo>
                <a:cubicBezTo>
                  <a:pt x="2644" y="7545"/>
                  <a:pt x="2656" y="7545"/>
                  <a:pt x="2683" y="7559"/>
                </a:cubicBezTo>
                <a:lnTo>
                  <a:pt x="2696" y="7571"/>
                </a:lnTo>
                <a:lnTo>
                  <a:pt x="2709" y="7571"/>
                </a:lnTo>
                <a:cubicBezTo>
                  <a:pt x="2776" y="7611"/>
                  <a:pt x="2855" y="7651"/>
                  <a:pt x="2920" y="7691"/>
                </a:cubicBezTo>
                <a:cubicBezTo>
                  <a:pt x="3026" y="7744"/>
                  <a:pt x="3146" y="7783"/>
                  <a:pt x="3251" y="7823"/>
                </a:cubicBezTo>
                <a:lnTo>
                  <a:pt x="3555" y="9171"/>
                </a:lnTo>
                <a:lnTo>
                  <a:pt x="5075" y="9183"/>
                </a:lnTo>
                <a:lnTo>
                  <a:pt x="5405" y="7836"/>
                </a:lnTo>
                <a:cubicBezTo>
                  <a:pt x="5510" y="7809"/>
                  <a:pt x="5630" y="7756"/>
                  <a:pt x="5735" y="7717"/>
                </a:cubicBezTo>
                <a:cubicBezTo>
                  <a:pt x="5815" y="7677"/>
                  <a:pt x="5880" y="7651"/>
                  <a:pt x="5960" y="7611"/>
                </a:cubicBezTo>
                <a:cubicBezTo>
                  <a:pt x="5960" y="7598"/>
                  <a:pt x="5973" y="7598"/>
                  <a:pt x="5973" y="7598"/>
                </a:cubicBezTo>
                <a:lnTo>
                  <a:pt x="5986" y="7598"/>
                </a:lnTo>
                <a:cubicBezTo>
                  <a:pt x="6000" y="7585"/>
                  <a:pt x="6026" y="7571"/>
                  <a:pt x="6039" y="7559"/>
                </a:cubicBezTo>
                <a:lnTo>
                  <a:pt x="6053" y="7559"/>
                </a:lnTo>
                <a:cubicBezTo>
                  <a:pt x="6065" y="7545"/>
                  <a:pt x="6079" y="7545"/>
                  <a:pt x="6092" y="7532"/>
                </a:cubicBezTo>
                <a:cubicBezTo>
                  <a:pt x="6092" y="7532"/>
                  <a:pt x="6105" y="7532"/>
                  <a:pt x="6105" y="7518"/>
                </a:cubicBezTo>
                <a:cubicBezTo>
                  <a:pt x="6132" y="7506"/>
                  <a:pt x="6158" y="7492"/>
                  <a:pt x="6185" y="7466"/>
                </a:cubicBezTo>
                <a:cubicBezTo>
                  <a:pt x="6211" y="7453"/>
                  <a:pt x="6238" y="7439"/>
                  <a:pt x="6250" y="7426"/>
                </a:cubicBezTo>
                <a:cubicBezTo>
                  <a:pt x="6382" y="7347"/>
                  <a:pt x="6488" y="7254"/>
                  <a:pt x="6608" y="7162"/>
                </a:cubicBezTo>
                <a:lnTo>
                  <a:pt x="7915" y="7571"/>
                </a:lnTo>
                <a:lnTo>
                  <a:pt x="8695" y="6264"/>
                </a:lnTo>
                <a:lnTo>
                  <a:pt x="7691" y="5312"/>
                </a:lnTo>
                <a:cubicBezTo>
                  <a:pt x="7718" y="5233"/>
                  <a:pt x="7730" y="5140"/>
                  <a:pt x="7744" y="5048"/>
                </a:cubicBezTo>
                <a:cubicBezTo>
                  <a:pt x="7744" y="5022"/>
                  <a:pt x="7744" y="4995"/>
                  <a:pt x="7757" y="4955"/>
                </a:cubicBezTo>
                <a:cubicBezTo>
                  <a:pt x="7757" y="4902"/>
                  <a:pt x="7757" y="4849"/>
                  <a:pt x="7770" y="4796"/>
                </a:cubicBezTo>
                <a:lnTo>
                  <a:pt x="7770" y="4691"/>
                </a:lnTo>
                <a:lnTo>
                  <a:pt x="7770" y="4625"/>
                </a:lnTo>
                <a:lnTo>
                  <a:pt x="7770" y="4559"/>
                </a:lnTo>
                <a:lnTo>
                  <a:pt x="7770" y="4546"/>
                </a:lnTo>
                <a:cubicBezTo>
                  <a:pt x="7770" y="4347"/>
                  <a:pt x="7744" y="4136"/>
                  <a:pt x="7704" y="3924"/>
                </a:cubicBezTo>
                <a:lnTo>
                  <a:pt x="8722" y="2999"/>
                </a:lnTo>
                <a:lnTo>
                  <a:pt x="7982" y="1678"/>
                </a:lnTo>
                <a:lnTo>
                  <a:pt x="6660" y="2062"/>
                </a:lnTo>
                <a:cubicBezTo>
                  <a:pt x="6541" y="1969"/>
                  <a:pt x="6435" y="1877"/>
                  <a:pt x="6317" y="1784"/>
                </a:cubicBezTo>
                <a:cubicBezTo>
                  <a:pt x="6264" y="1757"/>
                  <a:pt x="6224" y="1731"/>
                  <a:pt x="6171" y="1692"/>
                </a:cubicBezTo>
                <a:lnTo>
                  <a:pt x="6158" y="1692"/>
                </a:lnTo>
                <a:cubicBezTo>
                  <a:pt x="6158" y="1692"/>
                  <a:pt x="6158" y="1678"/>
                  <a:pt x="6145" y="1678"/>
                </a:cubicBezTo>
                <a:cubicBezTo>
                  <a:pt x="6132" y="1665"/>
                  <a:pt x="6118" y="1665"/>
                  <a:pt x="6092" y="1652"/>
                </a:cubicBezTo>
                <a:cubicBezTo>
                  <a:pt x="6079" y="1639"/>
                  <a:pt x="6053" y="1625"/>
                  <a:pt x="6039" y="1612"/>
                </a:cubicBezTo>
                <a:lnTo>
                  <a:pt x="6026" y="1612"/>
                </a:lnTo>
                <a:lnTo>
                  <a:pt x="6012" y="1599"/>
                </a:lnTo>
                <a:cubicBezTo>
                  <a:pt x="5947" y="1560"/>
                  <a:pt x="5868" y="1519"/>
                  <a:pt x="5788" y="1493"/>
                </a:cubicBezTo>
                <a:cubicBezTo>
                  <a:pt x="5683" y="1440"/>
                  <a:pt x="5577" y="1401"/>
                  <a:pt x="5457" y="1361"/>
                </a:cubicBezTo>
                <a:lnTo>
                  <a:pt x="5167" y="13"/>
                </a:lnTo>
                <a:lnTo>
                  <a:pt x="364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5" name="Google Shape;1255;p2"/>
          <p:cNvGrpSpPr/>
          <p:nvPr/>
        </p:nvGrpSpPr>
        <p:grpSpPr>
          <a:xfrm>
            <a:off x="-490762" y="3962294"/>
            <a:ext cx="4865696" cy="2153992"/>
            <a:chOff x="-490762" y="3962294"/>
            <a:chExt cx="4865696" cy="2153992"/>
          </a:xfrm>
        </p:grpSpPr>
        <p:grpSp>
          <p:nvGrpSpPr>
            <p:cNvPr id="1256" name="Google Shape;1256;p2"/>
            <p:cNvGrpSpPr/>
            <p:nvPr/>
          </p:nvGrpSpPr>
          <p:grpSpPr>
            <a:xfrm>
              <a:off x="962404" y="4510474"/>
              <a:ext cx="1602791" cy="1605812"/>
              <a:chOff x="6766300" y="58375"/>
              <a:chExt cx="2095700" cy="2099650"/>
            </a:xfrm>
          </p:grpSpPr>
          <p:sp>
            <p:nvSpPr>
              <p:cNvPr id="1257" name="Google Shape;1257;p2"/>
              <p:cNvSpPr/>
              <p:nvPr/>
            </p:nvSpPr>
            <p:spPr>
              <a:xfrm>
                <a:off x="6766300" y="983150"/>
                <a:ext cx="24475" cy="119300"/>
              </a:xfrm>
              <a:custGeom>
                <a:avLst/>
                <a:gdLst/>
                <a:ahLst/>
                <a:cxnLst/>
                <a:rect l="l" t="t" r="r" b="b"/>
                <a:pathLst>
                  <a:path w="979" h="4772" extrusionOk="0">
                    <a:moveTo>
                      <a:pt x="291" y="1"/>
                    </a:moveTo>
                    <a:cubicBezTo>
                      <a:pt x="265" y="238"/>
                      <a:pt x="225" y="464"/>
                      <a:pt x="212" y="675"/>
                    </a:cubicBezTo>
                    <a:lnTo>
                      <a:pt x="186" y="1269"/>
                    </a:lnTo>
                    <a:cubicBezTo>
                      <a:pt x="186" y="1653"/>
                      <a:pt x="186" y="2036"/>
                      <a:pt x="159" y="2393"/>
                    </a:cubicBezTo>
                    <a:cubicBezTo>
                      <a:pt x="159" y="2749"/>
                      <a:pt x="133" y="3119"/>
                      <a:pt x="80" y="3489"/>
                    </a:cubicBezTo>
                    <a:cubicBezTo>
                      <a:pt x="66" y="3688"/>
                      <a:pt x="53" y="3885"/>
                      <a:pt x="27" y="4084"/>
                    </a:cubicBezTo>
                    <a:cubicBezTo>
                      <a:pt x="27" y="4282"/>
                      <a:pt x="1" y="4560"/>
                      <a:pt x="53" y="4771"/>
                    </a:cubicBezTo>
                    <a:lnTo>
                      <a:pt x="727" y="4401"/>
                    </a:lnTo>
                    <a:cubicBezTo>
                      <a:pt x="727" y="4255"/>
                      <a:pt x="635" y="4176"/>
                      <a:pt x="608" y="4018"/>
                    </a:cubicBezTo>
                    <a:lnTo>
                      <a:pt x="529" y="3503"/>
                    </a:lnTo>
                    <a:cubicBezTo>
                      <a:pt x="503" y="3145"/>
                      <a:pt x="489" y="2775"/>
                      <a:pt x="489" y="2393"/>
                    </a:cubicBezTo>
                    <a:cubicBezTo>
                      <a:pt x="515" y="2023"/>
                      <a:pt x="555" y="1666"/>
                      <a:pt x="621" y="1322"/>
                    </a:cubicBezTo>
                    <a:cubicBezTo>
                      <a:pt x="661" y="1151"/>
                      <a:pt x="727" y="992"/>
                      <a:pt x="780" y="834"/>
                    </a:cubicBezTo>
                    <a:cubicBezTo>
                      <a:pt x="832" y="688"/>
                      <a:pt x="912" y="582"/>
                      <a:pt x="978" y="464"/>
                    </a:cubicBezTo>
                    <a:lnTo>
                      <a:pt x="29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258" name="Google Shape;1258;p2"/>
              <p:cNvGrpSpPr/>
              <p:nvPr/>
            </p:nvGrpSpPr>
            <p:grpSpPr>
              <a:xfrm>
                <a:off x="6771900" y="58375"/>
                <a:ext cx="2090100" cy="2099650"/>
                <a:chOff x="4882000" y="240925"/>
                <a:chExt cx="2090100" cy="2099650"/>
              </a:xfrm>
            </p:grpSpPr>
            <p:sp>
              <p:nvSpPr>
                <p:cNvPr id="1259" name="Google Shape;1259;p2"/>
                <p:cNvSpPr/>
                <p:nvPr/>
              </p:nvSpPr>
              <p:spPr>
                <a:xfrm>
                  <a:off x="6682700" y="1328900"/>
                  <a:ext cx="258650" cy="26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46" h="10756" extrusionOk="0">
                      <a:moveTo>
                        <a:pt x="344" y="0"/>
                      </a:moveTo>
                      <a:cubicBezTo>
                        <a:pt x="304" y="648"/>
                        <a:pt x="277" y="1295"/>
                        <a:pt x="251" y="1943"/>
                      </a:cubicBezTo>
                      <a:lnTo>
                        <a:pt x="212" y="2921"/>
                      </a:lnTo>
                      <a:cubicBezTo>
                        <a:pt x="212" y="3251"/>
                        <a:pt x="132" y="3582"/>
                        <a:pt x="92" y="3899"/>
                      </a:cubicBezTo>
                      <a:lnTo>
                        <a:pt x="39" y="4255"/>
                      </a:lnTo>
                      <a:cubicBezTo>
                        <a:pt x="39" y="4308"/>
                        <a:pt x="0" y="4387"/>
                        <a:pt x="27" y="4427"/>
                      </a:cubicBezTo>
                      <a:lnTo>
                        <a:pt x="212" y="4493"/>
                      </a:lnTo>
                      <a:lnTo>
                        <a:pt x="753" y="4691"/>
                      </a:lnTo>
                      <a:lnTo>
                        <a:pt x="1678" y="5021"/>
                      </a:lnTo>
                      <a:lnTo>
                        <a:pt x="2590" y="5379"/>
                      </a:lnTo>
                      <a:cubicBezTo>
                        <a:pt x="2907" y="5497"/>
                        <a:pt x="3184" y="5682"/>
                        <a:pt x="3475" y="5828"/>
                      </a:cubicBezTo>
                      <a:cubicBezTo>
                        <a:pt x="3475" y="5828"/>
                        <a:pt x="3911" y="6066"/>
                        <a:pt x="4347" y="6316"/>
                      </a:cubicBezTo>
                      <a:cubicBezTo>
                        <a:pt x="4784" y="6568"/>
                        <a:pt x="5219" y="6806"/>
                        <a:pt x="5219" y="6806"/>
                      </a:cubicBezTo>
                      <a:cubicBezTo>
                        <a:pt x="5774" y="7176"/>
                        <a:pt x="6316" y="7585"/>
                        <a:pt x="6871" y="7995"/>
                      </a:cubicBezTo>
                      <a:cubicBezTo>
                        <a:pt x="7928" y="8800"/>
                        <a:pt x="8880" y="9765"/>
                        <a:pt x="9831" y="10756"/>
                      </a:cubicBezTo>
                      <a:lnTo>
                        <a:pt x="10346" y="9910"/>
                      </a:lnTo>
                      <a:cubicBezTo>
                        <a:pt x="9289" y="9117"/>
                        <a:pt x="8245" y="8272"/>
                        <a:pt x="7095" y="7558"/>
                      </a:cubicBezTo>
                      <a:cubicBezTo>
                        <a:pt x="6528" y="7176"/>
                        <a:pt x="5959" y="6818"/>
                        <a:pt x="5378" y="6462"/>
                      </a:cubicBezTo>
                      <a:lnTo>
                        <a:pt x="4505" y="5986"/>
                      </a:lnTo>
                      <a:cubicBezTo>
                        <a:pt x="4056" y="5749"/>
                        <a:pt x="3621" y="5523"/>
                        <a:pt x="3621" y="5523"/>
                      </a:cubicBezTo>
                      <a:cubicBezTo>
                        <a:pt x="3316" y="5365"/>
                        <a:pt x="3026" y="5194"/>
                        <a:pt x="2722" y="5074"/>
                      </a:cubicBezTo>
                      <a:lnTo>
                        <a:pt x="1797" y="4704"/>
                      </a:lnTo>
                      <a:lnTo>
                        <a:pt x="885" y="4334"/>
                      </a:lnTo>
                      <a:lnTo>
                        <a:pt x="515" y="4189"/>
                      </a:lnTo>
                      <a:lnTo>
                        <a:pt x="462" y="4163"/>
                      </a:lnTo>
                      <a:cubicBezTo>
                        <a:pt x="449" y="4149"/>
                        <a:pt x="462" y="4123"/>
                        <a:pt x="462" y="4110"/>
                      </a:cubicBezTo>
                      <a:lnTo>
                        <a:pt x="502" y="3978"/>
                      </a:lnTo>
                      <a:cubicBezTo>
                        <a:pt x="555" y="3647"/>
                        <a:pt x="661" y="3330"/>
                        <a:pt x="687" y="3000"/>
                      </a:cubicBezTo>
                      <a:lnTo>
                        <a:pt x="806" y="2009"/>
                      </a:lnTo>
                      <a:cubicBezTo>
                        <a:pt x="885" y="1348"/>
                        <a:pt x="964" y="701"/>
                        <a:pt x="1044" y="40"/>
                      </a:cubicBezTo>
                      <a:lnTo>
                        <a:pt x="3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0" name="Google Shape;1260;p2"/>
                <p:cNvSpPr/>
                <p:nvPr/>
              </p:nvSpPr>
              <p:spPr>
                <a:xfrm>
                  <a:off x="6546250" y="1642400"/>
                  <a:ext cx="354800" cy="10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2" h="4004" extrusionOk="0">
                      <a:moveTo>
                        <a:pt x="2604" y="0"/>
                      </a:moveTo>
                      <a:cubicBezTo>
                        <a:pt x="2551" y="0"/>
                        <a:pt x="2525" y="92"/>
                        <a:pt x="2498" y="132"/>
                      </a:cubicBezTo>
                      <a:lnTo>
                        <a:pt x="2300" y="436"/>
                      </a:lnTo>
                      <a:cubicBezTo>
                        <a:pt x="1943" y="978"/>
                        <a:pt x="1626" y="1560"/>
                        <a:pt x="1216" y="2062"/>
                      </a:cubicBezTo>
                      <a:cubicBezTo>
                        <a:pt x="807" y="2576"/>
                        <a:pt x="411" y="3079"/>
                        <a:pt x="0" y="3594"/>
                      </a:cubicBezTo>
                      <a:lnTo>
                        <a:pt x="569" y="4004"/>
                      </a:lnTo>
                      <a:cubicBezTo>
                        <a:pt x="939" y="3462"/>
                        <a:pt x="1309" y="2907"/>
                        <a:pt x="1679" y="2365"/>
                      </a:cubicBezTo>
                      <a:cubicBezTo>
                        <a:pt x="2062" y="1824"/>
                        <a:pt x="2340" y="1216"/>
                        <a:pt x="2670" y="635"/>
                      </a:cubicBezTo>
                      <a:lnTo>
                        <a:pt x="2736" y="515"/>
                      </a:lnTo>
                      <a:cubicBezTo>
                        <a:pt x="2736" y="502"/>
                        <a:pt x="2749" y="476"/>
                        <a:pt x="2763" y="462"/>
                      </a:cubicBezTo>
                      <a:lnTo>
                        <a:pt x="2815" y="476"/>
                      </a:lnTo>
                      <a:lnTo>
                        <a:pt x="3198" y="608"/>
                      </a:lnTo>
                      <a:lnTo>
                        <a:pt x="4150" y="899"/>
                      </a:lnTo>
                      <a:lnTo>
                        <a:pt x="5101" y="1202"/>
                      </a:lnTo>
                      <a:cubicBezTo>
                        <a:pt x="5418" y="1308"/>
                        <a:pt x="5749" y="1348"/>
                        <a:pt x="6079" y="1427"/>
                      </a:cubicBezTo>
                      <a:cubicBezTo>
                        <a:pt x="6079" y="1427"/>
                        <a:pt x="6568" y="1533"/>
                        <a:pt x="7057" y="1625"/>
                      </a:cubicBezTo>
                      <a:cubicBezTo>
                        <a:pt x="7559" y="1731"/>
                        <a:pt x="8048" y="1824"/>
                        <a:pt x="8048" y="1824"/>
                      </a:cubicBezTo>
                      <a:cubicBezTo>
                        <a:pt x="8721" y="1903"/>
                        <a:pt x="9369" y="1982"/>
                        <a:pt x="10030" y="2048"/>
                      </a:cubicBezTo>
                      <a:cubicBezTo>
                        <a:pt x="11351" y="2206"/>
                        <a:pt x="12699" y="2220"/>
                        <a:pt x="14033" y="2273"/>
                      </a:cubicBezTo>
                      <a:lnTo>
                        <a:pt x="14192" y="1308"/>
                      </a:lnTo>
                      <a:lnTo>
                        <a:pt x="14192" y="1308"/>
                      </a:lnTo>
                      <a:cubicBezTo>
                        <a:pt x="13016" y="1433"/>
                        <a:pt x="11839" y="1557"/>
                        <a:pt x="10696" y="1557"/>
                      </a:cubicBezTo>
                      <a:cubicBezTo>
                        <a:pt x="10504" y="1557"/>
                        <a:pt x="10312" y="1553"/>
                        <a:pt x="10122" y="1546"/>
                      </a:cubicBezTo>
                      <a:cubicBezTo>
                        <a:pt x="9449" y="1533"/>
                        <a:pt x="8788" y="1507"/>
                        <a:pt x="8127" y="1440"/>
                      </a:cubicBezTo>
                      <a:cubicBezTo>
                        <a:pt x="8127" y="1440"/>
                        <a:pt x="7638" y="1361"/>
                        <a:pt x="7162" y="1282"/>
                      </a:cubicBezTo>
                      <a:cubicBezTo>
                        <a:pt x="6660" y="1202"/>
                        <a:pt x="6172" y="1110"/>
                        <a:pt x="6172" y="1110"/>
                      </a:cubicBezTo>
                      <a:cubicBezTo>
                        <a:pt x="5855" y="1031"/>
                        <a:pt x="5511" y="991"/>
                        <a:pt x="5207" y="885"/>
                      </a:cubicBezTo>
                      <a:lnTo>
                        <a:pt x="4269" y="582"/>
                      </a:lnTo>
                      <a:lnTo>
                        <a:pt x="3330" y="251"/>
                      </a:lnTo>
                      <a:lnTo>
                        <a:pt x="2789" y="66"/>
                      </a:lnTo>
                      <a:lnTo>
                        <a:pt x="260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1" name="Google Shape;1261;p2"/>
                <p:cNvSpPr/>
                <p:nvPr/>
              </p:nvSpPr>
              <p:spPr>
                <a:xfrm>
                  <a:off x="6394950" y="1318325"/>
                  <a:ext cx="127225" cy="31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9" h="12580" extrusionOk="0">
                      <a:moveTo>
                        <a:pt x="4375" y="0"/>
                      </a:moveTo>
                      <a:cubicBezTo>
                        <a:pt x="4335" y="529"/>
                        <a:pt x="4296" y="1084"/>
                        <a:pt x="4255" y="1626"/>
                      </a:cubicBezTo>
                      <a:cubicBezTo>
                        <a:pt x="4243" y="1903"/>
                        <a:pt x="4243" y="2181"/>
                        <a:pt x="4203" y="2445"/>
                      </a:cubicBezTo>
                      <a:lnTo>
                        <a:pt x="4058" y="3251"/>
                      </a:lnTo>
                      <a:cubicBezTo>
                        <a:pt x="3938" y="3793"/>
                        <a:pt x="3885" y="4348"/>
                        <a:pt x="3727" y="4877"/>
                      </a:cubicBezTo>
                      <a:lnTo>
                        <a:pt x="3225" y="6449"/>
                      </a:lnTo>
                      <a:lnTo>
                        <a:pt x="3106" y="6845"/>
                      </a:lnTo>
                      <a:lnTo>
                        <a:pt x="2921" y="7215"/>
                      </a:lnTo>
                      <a:lnTo>
                        <a:pt x="2578" y="7969"/>
                      </a:lnTo>
                      <a:lnTo>
                        <a:pt x="2247" y="8721"/>
                      </a:lnTo>
                      <a:cubicBezTo>
                        <a:pt x="2129" y="8973"/>
                        <a:pt x="1956" y="9197"/>
                        <a:pt x="1824" y="9435"/>
                      </a:cubicBezTo>
                      <a:cubicBezTo>
                        <a:pt x="1533" y="9898"/>
                        <a:pt x="1256" y="10373"/>
                        <a:pt x="966" y="10823"/>
                      </a:cubicBezTo>
                      <a:lnTo>
                        <a:pt x="450" y="11470"/>
                      </a:lnTo>
                      <a:cubicBezTo>
                        <a:pt x="371" y="11575"/>
                        <a:pt x="291" y="11695"/>
                        <a:pt x="212" y="11813"/>
                      </a:cubicBezTo>
                      <a:lnTo>
                        <a:pt x="1" y="12130"/>
                      </a:lnTo>
                      <a:lnTo>
                        <a:pt x="608" y="12580"/>
                      </a:lnTo>
                      <a:lnTo>
                        <a:pt x="807" y="12183"/>
                      </a:lnTo>
                      <a:cubicBezTo>
                        <a:pt x="860" y="12065"/>
                        <a:pt x="926" y="11945"/>
                        <a:pt x="992" y="11827"/>
                      </a:cubicBezTo>
                      <a:lnTo>
                        <a:pt x="1441" y="11126"/>
                      </a:lnTo>
                      <a:cubicBezTo>
                        <a:pt x="1692" y="10624"/>
                        <a:pt x="1930" y="10122"/>
                        <a:pt x="2194" y="9634"/>
                      </a:cubicBezTo>
                      <a:cubicBezTo>
                        <a:pt x="2314" y="9382"/>
                        <a:pt x="2472" y="9144"/>
                        <a:pt x="2578" y="8880"/>
                      </a:cubicBezTo>
                      <a:lnTo>
                        <a:pt x="2881" y="8101"/>
                      </a:lnTo>
                      <a:lnTo>
                        <a:pt x="3212" y="7334"/>
                      </a:lnTo>
                      <a:lnTo>
                        <a:pt x="3383" y="6951"/>
                      </a:lnTo>
                      <a:cubicBezTo>
                        <a:pt x="3436" y="6819"/>
                        <a:pt x="3476" y="6686"/>
                        <a:pt x="3515" y="6554"/>
                      </a:cubicBezTo>
                      <a:cubicBezTo>
                        <a:pt x="3688" y="6026"/>
                        <a:pt x="3859" y="5484"/>
                        <a:pt x="4044" y="4969"/>
                      </a:cubicBezTo>
                      <a:cubicBezTo>
                        <a:pt x="4229" y="4440"/>
                        <a:pt x="4308" y="3872"/>
                        <a:pt x="4467" y="3344"/>
                      </a:cubicBezTo>
                      <a:lnTo>
                        <a:pt x="4678" y="2525"/>
                      </a:lnTo>
                      <a:cubicBezTo>
                        <a:pt x="4745" y="2260"/>
                        <a:pt x="4771" y="1970"/>
                        <a:pt x="4824" y="1692"/>
                      </a:cubicBezTo>
                      <a:cubicBezTo>
                        <a:pt x="4903" y="1137"/>
                        <a:pt x="4995" y="582"/>
                        <a:pt x="5088" y="40"/>
                      </a:cubicBezTo>
                      <a:lnTo>
                        <a:pt x="437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2" name="Google Shape;1262;p2"/>
                <p:cNvSpPr/>
                <p:nvPr/>
              </p:nvSpPr>
              <p:spPr>
                <a:xfrm>
                  <a:off x="6339150" y="1314350"/>
                  <a:ext cx="113975" cy="27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9" h="11114" extrusionOk="0">
                      <a:moveTo>
                        <a:pt x="3858" y="1"/>
                      </a:moveTo>
                      <a:cubicBezTo>
                        <a:pt x="3818" y="476"/>
                        <a:pt x="3779" y="952"/>
                        <a:pt x="3753" y="1428"/>
                      </a:cubicBezTo>
                      <a:cubicBezTo>
                        <a:pt x="3739" y="1666"/>
                        <a:pt x="3739" y="1917"/>
                        <a:pt x="3713" y="2155"/>
                      </a:cubicBezTo>
                      <a:lnTo>
                        <a:pt x="3580" y="2869"/>
                      </a:lnTo>
                      <a:cubicBezTo>
                        <a:pt x="3475" y="3344"/>
                        <a:pt x="3448" y="3833"/>
                        <a:pt x="3303" y="4296"/>
                      </a:cubicBezTo>
                      <a:lnTo>
                        <a:pt x="2854" y="5683"/>
                      </a:lnTo>
                      <a:cubicBezTo>
                        <a:pt x="2828" y="5802"/>
                        <a:pt x="2788" y="5920"/>
                        <a:pt x="2749" y="6026"/>
                      </a:cubicBezTo>
                      <a:lnTo>
                        <a:pt x="2590" y="6357"/>
                      </a:lnTo>
                      <a:lnTo>
                        <a:pt x="2286" y="7018"/>
                      </a:lnTo>
                      <a:lnTo>
                        <a:pt x="1982" y="7678"/>
                      </a:lnTo>
                      <a:cubicBezTo>
                        <a:pt x="1889" y="7902"/>
                        <a:pt x="1731" y="8087"/>
                        <a:pt x="1612" y="8299"/>
                      </a:cubicBezTo>
                      <a:cubicBezTo>
                        <a:pt x="1361" y="8709"/>
                        <a:pt x="1110" y="9118"/>
                        <a:pt x="858" y="9515"/>
                      </a:cubicBezTo>
                      <a:lnTo>
                        <a:pt x="397" y="10083"/>
                      </a:lnTo>
                      <a:cubicBezTo>
                        <a:pt x="317" y="10175"/>
                        <a:pt x="251" y="10281"/>
                        <a:pt x="185" y="10387"/>
                      </a:cubicBezTo>
                      <a:lnTo>
                        <a:pt x="0" y="10665"/>
                      </a:lnTo>
                      <a:lnTo>
                        <a:pt x="608" y="11114"/>
                      </a:lnTo>
                      <a:lnTo>
                        <a:pt x="779" y="10757"/>
                      </a:lnTo>
                      <a:cubicBezTo>
                        <a:pt x="832" y="10651"/>
                        <a:pt x="872" y="10545"/>
                        <a:pt x="938" y="10439"/>
                      </a:cubicBezTo>
                      <a:lnTo>
                        <a:pt x="1321" y="9819"/>
                      </a:lnTo>
                      <a:cubicBezTo>
                        <a:pt x="1546" y="9382"/>
                        <a:pt x="1771" y="8933"/>
                        <a:pt x="1982" y="8498"/>
                      </a:cubicBezTo>
                      <a:cubicBezTo>
                        <a:pt x="2088" y="8272"/>
                        <a:pt x="2233" y="8075"/>
                        <a:pt x="2326" y="7837"/>
                      </a:cubicBezTo>
                      <a:lnTo>
                        <a:pt x="2590" y="7150"/>
                      </a:lnTo>
                      <a:lnTo>
                        <a:pt x="2881" y="6475"/>
                      </a:lnTo>
                      <a:lnTo>
                        <a:pt x="3039" y="6132"/>
                      </a:lnTo>
                      <a:cubicBezTo>
                        <a:pt x="3078" y="6026"/>
                        <a:pt x="3105" y="5908"/>
                        <a:pt x="3145" y="5788"/>
                      </a:cubicBezTo>
                      <a:cubicBezTo>
                        <a:pt x="3290" y="5313"/>
                        <a:pt x="3448" y="4851"/>
                        <a:pt x="3621" y="4388"/>
                      </a:cubicBezTo>
                      <a:cubicBezTo>
                        <a:pt x="3779" y="3912"/>
                        <a:pt x="3845" y="3424"/>
                        <a:pt x="3991" y="2948"/>
                      </a:cubicBezTo>
                      <a:lnTo>
                        <a:pt x="4188" y="2234"/>
                      </a:lnTo>
                      <a:cubicBezTo>
                        <a:pt x="4255" y="1997"/>
                        <a:pt x="4268" y="1745"/>
                        <a:pt x="4308" y="1507"/>
                      </a:cubicBezTo>
                      <a:cubicBezTo>
                        <a:pt x="4387" y="1019"/>
                        <a:pt x="4466" y="529"/>
                        <a:pt x="4558" y="41"/>
                      </a:cubicBezTo>
                      <a:lnTo>
                        <a:pt x="385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3" name="Google Shape;1263;p2"/>
                <p:cNvSpPr/>
                <p:nvPr/>
              </p:nvSpPr>
              <p:spPr>
                <a:xfrm>
                  <a:off x="6891475" y="1581925"/>
                  <a:ext cx="52525" cy="11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" h="4534" extrusionOk="0">
                      <a:moveTo>
                        <a:pt x="2101" y="1"/>
                      </a:moveTo>
                      <a:lnTo>
                        <a:pt x="1348" y="173"/>
                      </a:lnTo>
                      <a:cubicBezTo>
                        <a:pt x="1308" y="305"/>
                        <a:pt x="1374" y="411"/>
                        <a:pt x="1348" y="569"/>
                      </a:cubicBezTo>
                      <a:cubicBezTo>
                        <a:pt x="1334" y="741"/>
                        <a:pt x="1308" y="913"/>
                        <a:pt x="1281" y="1084"/>
                      </a:cubicBezTo>
                      <a:cubicBezTo>
                        <a:pt x="1202" y="1442"/>
                        <a:pt x="1096" y="1798"/>
                        <a:pt x="991" y="2168"/>
                      </a:cubicBezTo>
                      <a:cubicBezTo>
                        <a:pt x="872" y="2525"/>
                        <a:pt x="779" y="2869"/>
                        <a:pt x="582" y="3172"/>
                      </a:cubicBezTo>
                      <a:cubicBezTo>
                        <a:pt x="502" y="3331"/>
                        <a:pt x="397" y="3463"/>
                        <a:pt x="304" y="3595"/>
                      </a:cubicBezTo>
                      <a:cubicBezTo>
                        <a:pt x="198" y="3714"/>
                        <a:pt x="92" y="3806"/>
                        <a:pt x="0" y="3886"/>
                      </a:cubicBezTo>
                      <a:lnTo>
                        <a:pt x="529" y="4534"/>
                      </a:lnTo>
                      <a:cubicBezTo>
                        <a:pt x="621" y="4322"/>
                        <a:pt x="726" y="4111"/>
                        <a:pt x="793" y="3912"/>
                      </a:cubicBezTo>
                      <a:lnTo>
                        <a:pt x="991" y="3344"/>
                      </a:lnTo>
                      <a:cubicBezTo>
                        <a:pt x="1123" y="2974"/>
                        <a:pt x="1189" y="2604"/>
                        <a:pt x="1295" y="2247"/>
                      </a:cubicBezTo>
                      <a:cubicBezTo>
                        <a:pt x="1401" y="1917"/>
                        <a:pt x="1546" y="1560"/>
                        <a:pt x="1704" y="1216"/>
                      </a:cubicBezTo>
                      <a:cubicBezTo>
                        <a:pt x="1771" y="1045"/>
                        <a:pt x="1850" y="860"/>
                        <a:pt x="1929" y="675"/>
                      </a:cubicBezTo>
                      <a:cubicBezTo>
                        <a:pt x="1995" y="476"/>
                        <a:pt x="2088" y="226"/>
                        <a:pt x="21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4" name="Google Shape;1264;p2"/>
                <p:cNvSpPr/>
                <p:nvPr/>
              </p:nvSpPr>
              <p:spPr>
                <a:xfrm>
                  <a:off x="6511575" y="1444850"/>
                  <a:ext cx="145700" cy="10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8" h="4279" extrusionOk="0">
                      <a:moveTo>
                        <a:pt x="1361" y="1"/>
                      </a:move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close/>
                      <a:moveTo>
                        <a:pt x="1534" y="916"/>
                      </a:moveTo>
                      <a:cubicBezTo>
                        <a:pt x="1855" y="1128"/>
                        <a:pt x="2176" y="1348"/>
                        <a:pt x="2497" y="1573"/>
                      </a:cubicBezTo>
                      <a:lnTo>
                        <a:pt x="3290" y="2154"/>
                      </a:lnTo>
                      <a:lnTo>
                        <a:pt x="4044" y="2788"/>
                      </a:lnTo>
                      <a:lnTo>
                        <a:pt x="4770" y="3463"/>
                      </a:lnTo>
                      <a:lnTo>
                        <a:pt x="5034" y="3700"/>
                      </a:lnTo>
                      <a:lnTo>
                        <a:pt x="5140" y="3792"/>
                      </a:lnTo>
                      <a:lnTo>
                        <a:pt x="5193" y="3845"/>
                      </a:lnTo>
                      <a:lnTo>
                        <a:pt x="5127" y="3872"/>
                      </a:lnTo>
                      <a:cubicBezTo>
                        <a:pt x="5048" y="3898"/>
                        <a:pt x="4955" y="3912"/>
                        <a:pt x="4876" y="3938"/>
                      </a:cubicBezTo>
                      <a:lnTo>
                        <a:pt x="4678" y="3951"/>
                      </a:lnTo>
                      <a:cubicBezTo>
                        <a:pt x="4599" y="3965"/>
                        <a:pt x="4520" y="3965"/>
                        <a:pt x="4440" y="3965"/>
                      </a:cubicBezTo>
                      <a:cubicBezTo>
                        <a:pt x="4379" y="3967"/>
                        <a:pt x="4318" y="3968"/>
                        <a:pt x="4256" y="3968"/>
                      </a:cubicBezTo>
                      <a:cubicBezTo>
                        <a:pt x="3987" y="3968"/>
                        <a:pt x="3716" y="3949"/>
                        <a:pt x="3436" y="3938"/>
                      </a:cubicBezTo>
                      <a:cubicBezTo>
                        <a:pt x="3288" y="3933"/>
                        <a:pt x="3143" y="3931"/>
                        <a:pt x="3000" y="3931"/>
                      </a:cubicBezTo>
                      <a:cubicBezTo>
                        <a:pt x="2609" y="3931"/>
                        <a:pt x="2234" y="3946"/>
                        <a:pt x="1857" y="3946"/>
                      </a:cubicBezTo>
                      <a:cubicBezTo>
                        <a:pt x="1718" y="3946"/>
                        <a:pt x="1580" y="3944"/>
                        <a:pt x="1440" y="3938"/>
                      </a:cubicBezTo>
                      <a:lnTo>
                        <a:pt x="635" y="3912"/>
                      </a:lnTo>
                      <a:cubicBezTo>
                        <a:pt x="622" y="3912"/>
                        <a:pt x="596" y="3915"/>
                        <a:pt x="575" y="3915"/>
                      </a:cubicBezTo>
                      <a:cubicBezTo>
                        <a:pt x="553" y="3915"/>
                        <a:pt x="535" y="3912"/>
                        <a:pt x="542" y="3898"/>
                      </a:cubicBezTo>
                      <a:lnTo>
                        <a:pt x="582" y="3792"/>
                      </a:lnTo>
                      <a:lnTo>
                        <a:pt x="700" y="3528"/>
                      </a:lnTo>
                      <a:lnTo>
                        <a:pt x="1044" y="2762"/>
                      </a:lnTo>
                      <a:cubicBezTo>
                        <a:pt x="1137" y="2497"/>
                        <a:pt x="1202" y="2221"/>
                        <a:pt x="1282" y="1956"/>
                      </a:cubicBezTo>
                      <a:cubicBezTo>
                        <a:pt x="1374" y="1607"/>
                        <a:pt x="1460" y="1262"/>
                        <a:pt x="1534" y="916"/>
                      </a:cubicBezTo>
                      <a:close/>
                      <a:moveTo>
                        <a:pt x="1361" y="1"/>
                      </a:moveTo>
                      <a:cubicBezTo>
                        <a:pt x="1363" y="6"/>
                        <a:pt x="1263" y="121"/>
                        <a:pt x="1157" y="240"/>
                      </a:cubicBezTo>
                      <a:lnTo>
                        <a:pt x="1157" y="240"/>
                      </a:lnTo>
                      <a:lnTo>
                        <a:pt x="938" y="212"/>
                      </a:lnTo>
                      <a:cubicBezTo>
                        <a:pt x="933" y="310"/>
                        <a:pt x="927" y="409"/>
                        <a:pt x="919" y="507"/>
                      </a:cubicBezTo>
                      <a:lnTo>
                        <a:pt x="919" y="507"/>
                      </a:lnTo>
                      <a:cubicBezTo>
                        <a:pt x="914" y="512"/>
                        <a:pt x="912" y="515"/>
                        <a:pt x="912" y="515"/>
                      </a:cubicBezTo>
                      <a:cubicBezTo>
                        <a:pt x="914" y="517"/>
                        <a:pt x="916" y="518"/>
                        <a:pt x="918" y="520"/>
                      </a:cubicBezTo>
                      <a:lnTo>
                        <a:pt x="918" y="520"/>
                      </a:lnTo>
                      <a:cubicBezTo>
                        <a:pt x="885" y="946"/>
                        <a:pt x="826" y="1372"/>
                        <a:pt x="741" y="1798"/>
                      </a:cubicBezTo>
                      <a:cubicBezTo>
                        <a:pt x="700" y="2062"/>
                        <a:pt x="648" y="2339"/>
                        <a:pt x="582" y="2603"/>
                      </a:cubicBezTo>
                      <a:lnTo>
                        <a:pt x="318" y="3383"/>
                      </a:lnTo>
                      <a:lnTo>
                        <a:pt x="119" y="3898"/>
                      </a:lnTo>
                      <a:lnTo>
                        <a:pt x="13" y="4189"/>
                      </a:lnTo>
                      <a:lnTo>
                        <a:pt x="1" y="4215"/>
                      </a:lnTo>
                      <a:cubicBezTo>
                        <a:pt x="1" y="4222"/>
                        <a:pt x="7" y="4222"/>
                        <a:pt x="15" y="4222"/>
                      </a:cubicBezTo>
                      <a:cubicBezTo>
                        <a:pt x="24" y="4222"/>
                        <a:pt x="33" y="4222"/>
                        <a:pt x="40" y="4229"/>
                      </a:cubicBezTo>
                      <a:lnTo>
                        <a:pt x="318" y="4229"/>
                      </a:lnTo>
                      <a:cubicBezTo>
                        <a:pt x="318" y="4229"/>
                        <a:pt x="595" y="4242"/>
                        <a:pt x="885" y="4242"/>
                      </a:cubicBezTo>
                      <a:lnTo>
                        <a:pt x="1454" y="4242"/>
                      </a:lnTo>
                      <a:cubicBezTo>
                        <a:pt x="1532" y="4243"/>
                        <a:pt x="1611" y="4244"/>
                        <a:pt x="1690" y="4244"/>
                      </a:cubicBezTo>
                      <a:cubicBezTo>
                        <a:pt x="2138" y="4244"/>
                        <a:pt x="2590" y="4221"/>
                        <a:pt x="3034" y="4221"/>
                      </a:cubicBezTo>
                      <a:cubicBezTo>
                        <a:pt x="3169" y="4221"/>
                        <a:pt x="3303" y="4224"/>
                        <a:pt x="3436" y="4229"/>
                      </a:cubicBezTo>
                      <a:cubicBezTo>
                        <a:pt x="3704" y="4250"/>
                        <a:pt x="3972" y="4272"/>
                        <a:pt x="4247" y="4272"/>
                      </a:cubicBezTo>
                      <a:cubicBezTo>
                        <a:pt x="4311" y="4272"/>
                        <a:pt x="4375" y="4271"/>
                        <a:pt x="4440" y="4268"/>
                      </a:cubicBezTo>
                      <a:cubicBezTo>
                        <a:pt x="4486" y="4275"/>
                        <a:pt x="4529" y="4278"/>
                        <a:pt x="4572" y="4278"/>
                      </a:cubicBezTo>
                      <a:cubicBezTo>
                        <a:pt x="4615" y="4278"/>
                        <a:pt x="4658" y="4275"/>
                        <a:pt x="4705" y="4268"/>
                      </a:cubicBezTo>
                      <a:lnTo>
                        <a:pt x="5008" y="4255"/>
                      </a:lnTo>
                      <a:cubicBezTo>
                        <a:pt x="5233" y="4203"/>
                        <a:pt x="5445" y="4162"/>
                        <a:pt x="5669" y="4083"/>
                      </a:cubicBezTo>
                      <a:lnTo>
                        <a:pt x="5827" y="4030"/>
                      </a:lnTo>
                      <a:cubicBezTo>
                        <a:pt x="5801" y="3991"/>
                        <a:pt x="5748" y="3951"/>
                        <a:pt x="5709" y="3898"/>
                      </a:cubicBezTo>
                      <a:lnTo>
                        <a:pt x="5471" y="3648"/>
                      </a:lnTo>
                      <a:lnTo>
                        <a:pt x="5034" y="3198"/>
                      </a:lnTo>
                      <a:lnTo>
                        <a:pt x="4335" y="2497"/>
                      </a:lnTo>
                      <a:lnTo>
                        <a:pt x="3621" y="1824"/>
                      </a:lnTo>
                      <a:lnTo>
                        <a:pt x="2867" y="1190"/>
                      </a:lnTo>
                      <a:cubicBezTo>
                        <a:pt x="2365" y="780"/>
                        <a:pt x="1890" y="383"/>
                        <a:pt x="136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5" name="Google Shape;1265;p2"/>
                <p:cNvSpPr/>
                <p:nvPr/>
              </p:nvSpPr>
              <p:spPr>
                <a:xfrm>
                  <a:off x="6480525" y="1732250"/>
                  <a:ext cx="143050" cy="35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2" h="14179" extrusionOk="0">
                      <a:moveTo>
                        <a:pt x="2629" y="0"/>
                      </a:moveTo>
                      <a:cubicBezTo>
                        <a:pt x="2326" y="568"/>
                        <a:pt x="1916" y="1070"/>
                        <a:pt x="1546" y="1599"/>
                      </a:cubicBezTo>
                      <a:cubicBezTo>
                        <a:pt x="1150" y="2115"/>
                        <a:pt x="793" y="2670"/>
                        <a:pt x="357" y="3158"/>
                      </a:cubicBezTo>
                      <a:lnTo>
                        <a:pt x="119" y="3422"/>
                      </a:lnTo>
                      <a:cubicBezTo>
                        <a:pt x="80" y="3475"/>
                        <a:pt x="1" y="3515"/>
                        <a:pt x="13" y="3568"/>
                      </a:cubicBezTo>
                      <a:lnTo>
                        <a:pt x="133" y="3713"/>
                      </a:lnTo>
                      <a:lnTo>
                        <a:pt x="476" y="4176"/>
                      </a:lnTo>
                      <a:lnTo>
                        <a:pt x="1070" y="4955"/>
                      </a:lnTo>
                      <a:lnTo>
                        <a:pt x="1639" y="5748"/>
                      </a:lnTo>
                      <a:cubicBezTo>
                        <a:pt x="1837" y="6012"/>
                        <a:pt x="1983" y="6316"/>
                        <a:pt x="2141" y="6607"/>
                      </a:cubicBezTo>
                      <a:lnTo>
                        <a:pt x="2617" y="7479"/>
                      </a:lnTo>
                      <a:cubicBezTo>
                        <a:pt x="2841" y="7929"/>
                        <a:pt x="3066" y="8364"/>
                        <a:pt x="3066" y="8364"/>
                      </a:cubicBezTo>
                      <a:cubicBezTo>
                        <a:pt x="3330" y="8986"/>
                        <a:pt x="3568" y="9620"/>
                        <a:pt x="3806" y="10254"/>
                      </a:cubicBezTo>
                      <a:cubicBezTo>
                        <a:pt x="4294" y="11535"/>
                        <a:pt x="4559" y="12844"/>
                        <a:pt x="4823" y="14178"/>
                      </a:cubicBezTo>
                      <a:lnTo>
                        <a:pt x="5721" y="13769"/>
                      </a:lnTo>
                      <a:cubicBezTo>
                        <a:pt x="5272" y="12540"/>
                        <a:pt x="4810" y="11218"/>
                        <a:pt x="4242" y="10003"/>
                      </a:cubicBezTo>
                      <a:cubicBezTo>
                        <a:pt x="3965" y="9382"/>
                        <a:pt x="3687" y="8774"/>
                        <a:pt x="3396" y="8166"/>
                      </a:cubicBezTo>
                      <a:lnTo>
                        <a:pt x="2920" y="7294"/>
                      </a:lnTo>
                      <a:cubicBezTo>
                        <a:pt x="2670" y="6858"/>
                        <a:pt x="2432" y="6422"/>
                        <a:pt x="2432" y="6422"/>
                      </a:cubicBezTo>
                      <a:cubicBezTo>
                        <a:pt x="2259" y="6132"/>
                        <a:pt x="2115" y="5827"/>
                        <a:pt x="1916" y="5563"/>
                      </a:cubicBezTo>
                      <a:lnTo>
                        <a:pt x="1348" y="4757"/>
                      </a:lnTo>
                      <a:lnTo>
                        <a:pt x="780" y="3951"/>
                      </a:lnTo>
                      <a:lnTo>
                        <a:pt x="542" y="3621"/>
                      </a:lnTo>
                      <a:lnTo>
                        <a:pt x="515" y="3581"/>
                      </a:lnTo>
                      <a:cubicBezTo>
                        <a:pt x="515" y="3568"/>
                        <a:pt x="542" y="3554"/>
                        <a:pt x="555" y="3542"/>
                      </a:cubicBezTo>
                      <a:lnTo>
                        <a:pt x="661" y="3449"/>
                      </a:lnTo>
                      <a:cubicBezTo>
                        <a:pt x="1123" y="2973"/>
                        <a:pt x="1533" y="2444"/>
                        <a:pt x="1969" y="1956"/>
                      </a:cubicBezTo>
                      <a:cubicBezTo>
                        <a:pt x="2392" y="1440"/>
                        <a:pt x="2841" y="964"/>
                        <a:pt x="3198" y="410"/>
                      </a:cubicBezTo>
                      <a:lnTo>
                        <a:pt x="26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6" name="Google Shape;1266;p2"/>
                <p:cNvSpPr/>
                <p:nvPr/>
              </p:nvSpPr>
              <p:spPr>
                <a:xfrm>
                  <a:off x="6207000" y="1952750"/>
                  <a:ext cx="329375" cy="20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5" h="8107" extrusionOk="0">
                      <a:moveTo>
                        <a:pt x="4109" y="1"/>
                      </a:moveTo>
                      <a:cubicBezTo>
                        <a:pt x="4062" y="1"/>
                        <a:pt x="4009" y="48"/>
                        <a:pt x="3965" y="60"/>
                      </a:cubicBezTo>
                      <a:lnTo>
                        <a:pt x="3648" y="218"/>
                      </a:lnTo>
                      <a:cubicBezTo>
                        <a:pt x="3040" y="469"/>
                        <a:pt x="2458" y="760"/>
                        <a:pt x="1851" y="998"/>
                      </a:cubicBezTo>
                      <a:cubicBezTo>
                        <a:pt x="1229" y="1209"/>
                        <a:pt x="621" y="1420"/>
                        <a:pt x="1" y="1619"/>
                      </a:cubicBezTo>
                      <a:lnTo>
                        <a:pt x="265" y="2280"/>
                      </a:lnTo>
                      <a:cubicBezTo>
                        <a:pt x="859" y="2016"/>
                        <a:pt x="1467" y="1764"/>
                        <a:pt x="2088" y="1513"/>
                      </a:cubicBezTo>
                      <a:cubicBezTo>
                        <a:pt x="2683" y="1223"/>
                        <a:pt x="3251" y="879"/>
                        <a:pt x="3845" y="575"/>
                      </a:cubicBezTo>
                      <a:lnTo>
                        <a:pt x="3965" y="509"/>
                      </a:lnTo>
                      <a:cubicBezTo>
                        <a:pt x="3977" y="495"/>
                        <a:pt x="3991" y="483"/>
                        <a:pt x="4018" y="483"/>
                      </a:cubicBezTo>
                      <a:lnTo>
                        <a:pt x="4044" y="522"/>
                      </a:lnTo>
                      <a:lnTo>
                        <a:pt x="4308" y="839"/>
                      </a:lnTo>
                      <a:lnTo>
                        <a:pt x="4943" y="1605"/>
                      </a:lnTo>
                      <a:lnTo>
                        <a:pt x="5577" y="2372"/>
                      </a:lnTo>
                      <a:cubicBezTo>
                        <a:pt x="5801" y="2623"/>
                        <a:pt x="6052" y="2847"/>
                        <a:pt x="6290" y="3085"/>
                      </a:cubicBezTo>
                      <a:cubicBezTo>
                        <a:pt x="6290" y="3085"/>
                        <a:pt x="6647" y="3443"/>
                        <a:pt x="7004" y="3786"/>
                      </a:cubicBezTo>
                      <a:cubicBezTo>
                        <a:pt x="7374" y="4130"/>
                        <a:pt x="7730" y="4473"/>
                        <a:pt x="7730" y="4473"/>
                      </a:cubicBezTo>
                      <a:cubicBezTo>
                        <a:pt x="8246" y="4896"/>
                        <a:pt x="8761" y="5319"/>
                        <a:pt x="9277" y="5728"/>
                      </a:cubicBezTo>
                      <a:cubicBezTo>
                        <a:pt x="10307" y="6587"/>
                        <a:pt x="11430" y="7327"/>
                        <a:pt x="12527" y="8106"/>
                      </a:cubicBezTo>
                      <a:lnTo>
                        <a:pt x="13174" y="7366"/>
                      </a:lnTo>
                      <a:cubicBezTo>
                        <a:pt x="11946" y="6759"/>
                        <a:pt x="10716" y="6124"/>
                        <a:pt x="9620" y="5358"/>
                      </a:cubicBezTo>
                      <a:cubicBezTo>
                        <a:pt x="9065" y="4988"/>
                        <a:pt x="8523" y="4605"/>
                        <a:pt x="7994" y="4195"/>
                      </a:cubicBezTo>
                      <a:cubicBezTo>
                        <a:pt x="7994" y="4195"/>
                        <a:pt x="7638" y="3865"/>
                        <a:pt x="7268" y="3535"/>
                      </a:cubicBezTo>
                      <a:cubicBezTo>
                        <a:pt x="6911" y="3205"/>
                        <a:pt x="6541" y="2874"/>
                        <a:pt x="6541" y="2874"/>
                      </a:cubicBezTo>
                      <a:cubicBezTo>
                        <a:pt x="6303" y="2636"/>
                        <a:pt x="6052" y="2412"/>
                        <a:pt x="5841" y="2160"/>
                      </a:cubicBezTo>
                      <a:lnTo>
                        <a:pt x="5220" y="1394"/>
                      </a:lnTo>
                      <a:lnTo>
                        <a:pt x="4612" y="615"/>
                      </a:lnTo>
                      <a:lnTo>
                        <a:pt x="4255" y="152"/>
                      </a:lnTo>
                      <a:lnTo>
                        <a:pt x="4136" y="7"/>
                      </a:lnTo>
                      <a:cubicBezTo>
                        <a:pt x="4127" y="3"/>
                        <a:pt x="4118" y="1"/>
                        <a:pt x="41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7" name="Google Shape;1267;p2"/>
                <p:cNvSpPr/>
                <p:nvPr/>
              </p:nvSpPr>
              <p:spPr>
                <a:xfrm>
                  <a:off x="6139275" y="1621925"/>
                  <a:ext cx="270250" cy="21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0" h="8563" extrusionOk="0">
                      <a:moveTo>
                        <a:pt x="10241" y="0"/>
                      </a:moveTo>
                      <a:cubicBezTo>
                        <a:pt x="9990" y="476"/>
                        <a:pt x="9607" y="872"/>
                        <a:pt x="9276" y="1321"/>
                      </a:cubicBezTo>
                      <a:cubicBezTo>
                        <a:pt x="8946" y="1744"/>
                        <a:pt x="8642" y="2206"/>
                        <a:pt x="8233" y="2576"/>
                      </a:cubicBezTo>
                      <a:lnTo>
                        <a:pt x="7083" y="3765"/>
                      </a:lnTo>
                      <a:lnTo>
                        <a:pt x="5788" y="4823"/>
                      </a:lnTo>
                      <a:cubicBezTo>
                        <a:pt x="5379" y="5192"/>
                        <a:pt x="4889" y="5457"/>
                        <a:pt x="4427" y="5761"/>
                      </a:cubicBezTo>
                      <a:cubicBezTo>
                        <a:pt x="3952" y="6038"/>
                        <a:pt x="3502" y="6382"/>
                        <a:pt x="2987" y="6580"/>
                      </a:cubicBezTo>
                      <a:cubicBezTo>
                        <a:pt x="2498" y="6818"/>
                        <a:pt x="1996" y="7056"/>
                        <a:pt x="1507" y="7294"/>
                      </a:cubicBezTo>
                      <a:cubicBezTo>
                        <a:pt x="1520" y="7294"/>
                        <a:pt x="1322" y="7360"/>
                        <a:pt x="1124" y="7426"/>
                      </a:cubicBezTo>
                      <a:cubicBezTo>
                        <a:pt x="925" y="7492"/>
                        <a:pt x="740" y="7558"/>
                        <a:pt x="740" y="7558"/>
                      </a:cubicBezTo>
                      <a:cubicBezTo>
                        <a:pt x="608" y="7597"/>
                        <a:pt x="476" y="7664"/>
                        <a:pt x="344" y="7717"/>
                      </a:cubicBezTo>
                      <a:lnTo>
                        <a:pt x="0" y="7862"/>
                      </a:lnTo>
                      <a:lnTo>
                        <a:pt x="265" y="8562"/>
                      </a:lnTo>
                      <a:lnTo>
                        <a:pt x="648" y="8351"/>
                      </a:lnTo>
                      <a:cubicBezTo>
                        <a:pt x="767" y="8284"/>
                        <a:pt x="872" y="8205"/>
                        <a:pt x="1005" y="8152"/>
                      </a:cubicBezTo>
                      <a:cubicBezTo>
                        <a:pt x="1005" y="8152"/>
                        <a:pt x="1190" y="8060"/>
                        <a:pt x="1375" y="7981"/>
                      </a:cubicBezTo>
                      <a:cubicBezTo>
                        <a:pt x="1560" y="7888"/>
                        <a:pt x="1758" y="7809"/>
                        <a:pt x="1745" y="7796"/>
                      </a:cubicBezTo>
                      <a:cubicBezTo>
                        <a:pt x="2234" y="7518"/>
                        <a:pt x="2710" y="7227"/>
                        <a:pt x="3198" y="6950"/>
                      </a:cubicBezTo>
                      <a:cubicBezTo>
                        <a:pt x="3700" y="6699"/>
                        <a:pt x="4137" y="6343"/>
                        <a:pt x="4612" y="6038"/>
                      </a:cubicBezTo>
                      <a:cubicBezTo>
                        <a:pt x="5062" y="5721"/>
                        <a:pt x="5550" y="5444"/>
                        <a:pt x="5973" y="5060"/>
                      </a:cubicBezTo>
                      <a:cubicBezTo>
                        <a:pt x="6409" y="4704"/>
                        <a:pt x="6859" y="4361"/>
                        <a:pt x="7294" y="4017"/>
                      </a:cubicBezTo>
                      <a:cubicBezTo>
                        <a:pt x="7704" y="3633"/>
                        <a:pt x="8113" y="3251"/>
                        <a:pt x="8536" y="2867"/>
                      </a:cubicBezTo>
                      <a:cubicBezTo>
                        <a:pt x="8973" y="2523"/>
                        <a:pt x="9329" y="2088"/>
                        <a:pt x="9713" y="1678"/>
                      </a:cubicBezTo>
                      <a:cubicBezTo>
                        <a:pt x="10083" y="1255"/>
                        <a:pt x="10506" y="885"/>
                        <a:pt x="10809" y="423"/>
                      </a:cubicBezTo>
                      <a:lnTo>
                        <a:pt x="102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8" name="Google Shape;1268;p2"/>
                <p:cNvSpPr/>
                <p:nvPr/>
              </p:nvSpPr>
              <p:spPr>
                <a:xfrm>
                  <a:off x="6114175" y="1581275"/>
                  <a:ext cx="239525" cy="1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1" h="7626" extrusionOk="0">
                      <a:moveTo>
                        <a:pt x="9012" y="0"/>
                      </a:moveTo>
                      <a:cubicBezTo>
                        <a:pt x="8800" y="423"/>
                        <a:pt x="8457" y="767"/>
                        <a:pt x="8180" y="1163"/>
                      </a:cubicBezTo>
                      <a:cubicBezTo>
                        <a:pt x="7875" y="1533"/>
                        <a:pt x="7625" y="1956"/>
                        <a:pt x="7255" y="2287"/>
                      </a:cubicBezTo>
                      <a:lnTo>
                        <a:pt x="6251" y="3330"/>
                      </a:lnTo>
                      <a:lnTo>
                        <a:pt x="5101" y="4255"/>
                      </a:lnTo>
                      <a:cubicBezTo>
                        <a:pt x="4744" y="4586"/>
                        <a:pt x="4308" y="4824"/>
                        <a:pt x="3899" y="5074"/>
                      </a:cubicBezTo>
                      <a:cubicBezTo>
                        <a:pt x="3489" y="5326"/>
                        <a:pt x="3092" y="5629"/>
                        <a:pt x="2643" y="5802"/>
                      </a:cubicBezTo>
                      <a:cubicBezTo>
                        <a:pt x="2194" y="5999"/>
                        <a:pt x="1758" y="6211"/>
                        <a:pt x="1335" y="6422"/>
                      </a:cubicBezTo>
                      <a:cubicBezTo>
                        <a:pt x="1335" y="6436"/>
                        <a:pt x="1163" y="6475"/>
                        <a:pt x="992" y="6542"/>
                      </a:cubicBezTo>
                      <a:lnTo>
                        <a:pt x="648" y="6647"/>
                      </a:lnTo>
                      <a:cubicBezTo>
                        <a:pt x="529" y="6674"/>
                        <a:pt x="423" y="6739"/>
                        <a:pt x="305" y="6779"/>
                      </a:cubicBezTo>
                      <a:lnTo>
                        <a:pt x="0" y="6912"/>
                      </a:lnTo>
                      <a:lnTo>
                        <a:pt x="264" y="7625"/>
                      </a:lnTo>
                      <a:lnTo>
                        <a:pt x="608" y="7414"/>
                      </a:lnTo>
                      <a:cubicBezTo>
                        <a:pt x="701" y="7361"/>
                        <a:pt x="807" y="7294"/>
                        <a:pt x="912" y="7241"/>
                      </a:cubicBezTo>
                      <a:cubicBezTo>
                        <a:pt x="912" y="7241"/>
                        <a:pt x="1084" y="7162"/>
                        <a:pt x="1242" y="7083"/>
                      </a:cubicBezTo>
                      <a:cubicBezTo>
                        <a:pt x="1415" y="7003"/>
                        <a:pt x="1573" y="6938"/>
                        <a:pt x="1573" y="6924"/>
                      </a:cubicBezTo>
                      <a:cubicBezTo>
                        <a:pt x="1996" y="6660"/>
                        <a:pt x="2419" y="6409"/>
                        <a:pt x="2842" y="6172"/>
                      </a:cubicBezTo>
                      <a:cubicBezTo>
                        <a:pt x="3291" y="5960"/>
                        <a:pt x="3674" y="5629"/>
                        <a:pt x="4084" y="5352"/>
                      </a:cubicBezTo>
                      <a:cubicBezTo>
                        <a:pt x="4493" y="5074"/>
                        <a:pt x="4929" y="4836"/>
                        <a:pt x="5286" y="4493"/>
                      </a:cubicBezTo>
                      <a:cubicBezTo>
                        <a:pt x="5669" y="4176"/>
                        <a:pt x="6066" y="3885"/>
                        <a:pt x="6462" y="3582"/>
                      </a:cubicBezTo>
                      <a:cubicBezTo>
                        <a:pt x="6818" y="3238"/>
                        <a:pt x="7188" y="2895"/>
                        <a:pt x="7558" y="2577"/>
                      </a:cubicBezTo>
                      <a:cubicBezTo>
                        <a:pt x="7955" y="2273"/>
                        <a:pt x="8259" y="1877"/>
                        <a:pt x="8603" y="1520"/>
                      </a:cubicBezTo>
                      <a:cubicBezTo>
                        <a:pt x="8933" y="1150"/>
                        <a:pt x="9316" y="833"/>
                        <a:pt x="9580" y="423"/>
                      </a:cubicBezTo>
                      <a:lnTo>
                        <a:pt x="901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9" name="Google Shape;1269;p2"/>
                <p:cNvSpPr/>
                <p:nvPr/>
              </p:nvSpPr>
              <p:spPr>
                <a:xfrm>
                  <a:off x="6526100" y="2075450"/>
                  <a:ext cx="96800" cy="8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2" h="3213" extrusionOk="0">
                      <a:moveTo>
                        <a:pt x="3146" y="1"/>
                      </a:moveTo>
                      <a:cubicBezTo>
                        <a:pt x="3040" y="80"/>
                        <a:pt x="3026" y="212"/>
                        <a:pt x="2934" y="332"/>
                      </a:cubicBezTo>
                      <a:cubicBezTo>
                        <a:pt x="2815" y="464"/>
                        <a:pt x="2709" y="596"/>
                        <a:pt x="2591" y="728"/>
                      </a:cubicBezTo>
                      <a:cubicBezTo>
                        <a:pt x="2327" y="979"/>
                        <a:pt x="2049" y="1216"/>
                        <a:pt x="1758" y="1468"/>
                      </a:cubicBezTo>
                      <a:cubicBezTo>
                        <a:pt x="1467" y="1706"/>
                        <a:pt x="1190" y="1930"/>
                        <a:pt x="886" y="2115"/>
                      </a:cubicBezTo>
                      <a:cubicBezTo>
                        <a:pt x="727" y="2194"/>
                        <a:pt x="569" y="2247"/>
                        <a:pt x="410" y="2314"/>
                      </a:cubicBezTo>
                      <a:cubicBezTo>
                        <a:pt x="265" y="2353"/>
                        <a:pt x="133" y="2367"/>
                        <a:pt x="1" y="2393"/>
                      </a:cubicBezTo>
                      <a:lnTo>
                        <a:pt x="93" y="3212"/>
                      </a:lnTo>
                      <a:cubicBezTo>
                        <a:pt x="292" y="3080"/>
                        <a:pt x="503" y="2974"/>
                        <a:pt x="662" y="2842"/>
                      </a:cubicBezTo>
                      <a:lnTo>
                        <a:pt x="1137" y="2472"/>
                      </a:lnTo>
                      <a:cubicBezTo>
                        <a:pt x="1428" y="2208"/>
                        <a:pt x="1692" y="1944"/>
                        <a:pt x="1969" y="1706"/>
                      </a:cubicBezTo>
                      <a:cubicBezTo>
                        <a:pt x="2247" y="1481"/>
                        <a:pt x="2551" y="1269"/>
                        <a:pt x="2868" y="1072"/>
                      </a:cubicBezTo>
                      <a:cubicBezTo>
                        <a:pt x="3026" y="952"/>
                        <a:pt x="3185" y="846"/>
                        <a:pt x="3357" y="741"/>
                      </a:cubicBezTo>
                      <a:cubicBezTo>
                        <a:pt x="3516" y="609"/>
                        <a:pt x="3740" y="450"/>
                        <a:pt x="3872" y="265"/>
                      </a:cubicBezTo>
                      <a:lnTo>
                        <a:pt x="31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0" name="Google Shape;1270;p2"/>
                <p:cNvSpPr/>
                <p:nvPr/>
              </p:nvSpPr>
              <p:spPr>
                <a:xfrm>
                  <a:off x="6276025" y="1749750"/>
                  <a:ext cx="12490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96" h="5855" extrusionOk="0">
                      <a:moveTo>
                        <a:pt x="3095" y="929"/>
                      </a:moveTo>
                      <a:cubicBezTo>
                        <a:pt x="3249" y="1280"/>
                        <a:pt x="3398" y="1635"/>
                        <a:pt x="3542" y="1996"/>
                      </a:cubicBezTo>
                      <a:lnTo>
                        <a:pt x="3886" y="2907"/>
                      </a:lnTo>
                      <a:lnTo>
                        <a:pt x="4176" y="3846"/>
                      </a:lnTo>
                      <a:lnTo>
                        <a:pt x="4428" y="4797"/>
                      </a:lnTo>
                      <a:lnTo>
                        <a:pt x="4520" y="5141"/>
                      </a:lnTo>
                      <a:lnTo>
                        <a:pt x="4546" y="5286"/>
                      </a:lnTo>
                      <a:lnTo>
                        <a:pt x="4573" y="5352"/>
                      </a:lnTo>
                      <a:lnTo>
                        <a:pt x="4507" y="5338"/>
                      </a:lnTo>
                      <a:cubicBezTo>
                        <a:pt x="4414" y="5326"/>
                        <a:pt x="4335" y="5286"/>
                        <a:pt x="4243" y="5247"/>
                      </a:cubicBezTo>
                      <a:lnTo>
                        <a:pt x="4071" y="5167"/>
                      </a:lnTo>
                      <a:cubicBezTo>
                        <a:pt x="4005" y="5127"/>
                        <a:pt x="3938" y="5088"/>
                        <a:pt x="3859" y="5048"/>
                      </a:cubicBezTo>
                      <a:cubicBezTo>
                        <a:pt x="3595" y="4877"/>
                        <a:pt x="3331" y="4692"/>
                        <a:pt x="3054" y="4507"/>
                      </a:cubicBezTo>
                      <a:cubicBezTo>
                        <a:pt x="2472" y="4096"/>
                        <a:pt x="1904" y="3793"/>
                        <a:pt x="1362" y="3423"/>
                      </a:cubicBezTo>
                      <a:lnTo>
                        <a:pt x="702" y="2960"/>
                      </a:lnTo>
                      <a:cubicBezTo>
                        <a:pt x="675" y="2934"/>
                        <a:pt x="609" y="2907"/>
                        <a:pt x="635" y="2895"/>
                      </a:cubicBezTo>
                      <a:lnTo>
                        <a:pt x="728" y="2828"/>
                      </a:lnTo>
                      <a:lnTo>
                        <a:pt x="966" y="2683"/>
                      </a:lnTo>
                      <a:cubicBezTo>
                        <a:pt x="1190" y="2511"/>
                        <a:pt x="1454" y="2379"/>
                        <a:pt x="1666" y="2194"/>
                      </a:cubicBezTo>
                      <a:lnTo>
                        <a:pt x="2314" y="1652"/>
                      </a:lnTo>
                      <a:cubicBezTo>
                        <a:pt x="2570" y="1412"/>
                        <a:pt x="2843" y="1182"/>
                        <a:pt x="3095" y="929"/>
                      </a:cubicBezTo>
                      <a:close/>
                      <a:moveTo>
                        <a:pt x="2961" y="0"/>
                      </a:moveTo>
                      <a:cubicBezTo>
                        <a:pt x="2670" y="449"/>
                        <a:pt x="2300" y="833"/>
                        <a:pt x="1930" y="1230"/>
                      </a:cubicBezTo>
                      <a:lnTo>
                        <a:pt x="1362" y="1824"/>
                      </a:lnTo>
                      <a:cubicBezTo>
                        <a:pt x="1164" y="2022"/>
                        <a:pt x="939" y="2167"/>
                        <a:pt x="714" y="2340"/>
                      </a:cubicBezTo>
                      <a:lnTo>
                        <a:pt x="279" y="2657"/>
                      </a:lnTo>
                      <a:lnTo>
                        <a:pt x="27" y="2842"/>
                      </a:lnTo>
                      <a:lnTo>
                        <a:pt x="1" y="2868"/>
                      </a:lnTo>
                      <a:cubicBezTo>
                        <a:pt x="1" y="2881"/>
                        <a:pt x="27" y="2881"/>
                        <a:pt x="27" y="2895"/>
                      </a:cubicBezTo>
                      <a:lnTo>
                        <a:pt x="106" y="2947"/>
                      </a:lnTo>
                      <a:lnTo>
                        <a:pt x="252" y="3053"/>
                      </a:lnTo>
                      <a:lnTo>
                        <a:pt x="728" y="3370"/>
                      </a:lnTo>
                      <a:cubicBezTo>
                        <a:pt x="979" y="3529"/>
                        <a:pt x="1216" y="3674"/>
                        <a:pt x="1216" y="3674"/>
                      </a:cubicBezTo>
                      <a:cubicBezTo>
                        <a:pt x="1759" y="4044"/>
                        <a:pt x="2367" y="4361"/>
                        <a:pt x="2881" y="4744"/>
                      </a:cubicBezTo>
                      <a:cubicBezTo>
                        <a:pt x="3159" y="4929"/>
                        <a:pt x="3424" y="5141"/>
                        <a:pt x="3714" y="5326"/>
                      </a:cubicBezTo>
                      <a:cubicBezTo>
                        <a:pt x="3780" y="5365"/>
                        <a:pt x="3859" y="5418"/>
                        <a:pt x="3926" y="5458"/>
                      </a:cubicBezTo>
                      <a:lnTo>
                        <a:pt x="4190" y="5590"/>
                      </a:lnTo>
                      <a:cubicBezTo>
                        <a:pt x="4401" y="5669"/>
                        <a:pt x="4613" y="5761"/>
                        <a:pt x="4837" y="5814"/>
                      </a:cubicBezTo>
                      <a:lnTo>
                        <a:pt x="4996" y="5854"/>
                      </a:lnTo>
                      <a:cubicBezTo>
                        <a:pt x="4996" y="5801"/>
                        <a:pt x="4983" y="5735"/>
                        <a:pt x="4969" y="5682"/>
                      </a:cubicBezTo>
                      <a:lnTo>
                        <a:pt x="4916" y="5338"/>
                      </a:lnTo>
                      <a:lnTo>
                        <a:pt x="4798" y="4718"/>
                      </a:lnTo>
                      <a:lnTo>
                        <a:pt x="4573" y="3753"/>
                      </a:lnTo>
                      <a:lnTo>
                        <a:pt x="4349" y="2801"/>
                      </a:lnTo>
                      <a:lnTo>
                        <a:pt x="4071" y="1877"/>
                      </a:lnTo>
                      <a:cubicBezTo>
                        <a:pt x="3886" y="1269"/>
                        <a:pt x="3661" y="648"/>
                        <a:pt x="3424" y="40"/>
                      </a:cubicBezTo>
                      <a:cubicBezTo>
                        <a:pt x="3424" y="40"/>
                        <a:pt x="3284" y="91"/>
                        <a:pt x="3136" y="142"/>
                      </a:cubicBezTo>
                      <a:lnTo>
                        <a:pt x="3136" y="142"/>
                      </a:lnTo>
                      <a:lnTo>
                        <a:pt x="29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1" name="Google Shape;1271;p2"/>
                <p:cNvSpPr/>
                <p:nvPr/>
              </p:nvSpPr>
              <p:spPr>
                <a:xfrm>
                  <a:off x="6061000" y="1993225"/>
                  <a:ext cx="152625" cy="33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13267" extrusionOk="0">
                      <a:moveTo>
                        <a:pt x="5841" y="0"/>
                      </a:moveTo>
                      <a:cubicBezTo>
                        <a:pt x="5550" y="145"/>
                        <a:pt x="5272" y="304"/>
                        <a:pt x="4969" y="423"/>
                      </a:cubicBezTo>
                      <a:lnTo>
                        <a:pt x="4056" y="767"/>
                      </a:lnTo>
                      <a:cubicBezTo>
                        <a:pt x="3449" y="991"/>
                        <a:pt x="2841" y="1228"/>
                        <a:pt x="2220" y="1454"/>
                      </a:cubicBezTo>
                      <a:lnTo>
                        <a:pt x="1877" y="1533"/>
                      </a:lnTo>
                      <a:cubicBezTo>
                        <a:pt x="1824" y="1559"/>
                        <a:pt x="1731" y="1559"/>
                        <a:pt x="1718" y="1598"/>
                      </a:cubicBezTo>
                      <a:lnTo>
                        <a:pt x="1731" y="1783"/>
                      </a:lnTo>
                      <a:lnTo>
                        <a:pt x="1771" y="2365"/>
                      </a:lnTo>
                      <a:lnTo>
                        <a:pt x="1850" y="3343"/>
                      </a:lnTo>
                      <a:lnTo>
                        <a:pt x="1903" y="4320"/>
                      </a:lnTo>
                      <a:cubicBezTo>
                        <a:pt x="1916" y="4651"/>
                        <a:pt x="1877" y="4981"/>
                        <a:pt x="1863" y="5312"/>
                      </a:cubicBezTo>
                      <a:lnTo>
                        <a:pt x="1784" y="6290"/>
                      </a:lnTo>
                      <a:cubicBezTo>
                        <a:pt x="1731" y="6792"/>
                        <a:pt x="1678" y="7280"/>
                        <a:pt x="1678" y="7280"/>
                      </a:cubicBezTo>
                      <a:cubicBezTo>
                        <a:pt x="1572" y="7941"/>
                        <a:pt x="1427" y="8602"/>
                        <a:pt x="1281" y="9262"/>
                      </a:cubicBezTo>
                      <a:cubicBezTo>
                        <a:pt x="1137" y="9923"/>
                        <a:pt x="952" y="10571"/>
                        <a:pt x="727" y="11232"/>
                      </a:cubicBezTo>
                      <a:cubicBezTo>
                        <a:pt x="502" y="11879"/>
                        <a:pt x="251" y="12500"/>
                        <a:pt x="0" y="13134"/>
                      </a:cubicBezTo>
                      <a:cubicBezTo>
                        <a:pt x="0" y="13134"/>
                        <a:pt x="251" y="13161"/>
                        <a:pt x="502" y="13200"/>
                      </a:cubicBezTo>
                      <a:cubicBezTo>
                        <a:pt x="740" y="13240"/>
                        <a:pt x="991" y="13267"/>
                        <a:pt x="991" y="13267"/>
                      </a:cubicBezTo>
                      <a:cubicBezTo>
                        <a:pt x="1269" y="11945"/>
                        <a:pt x="1599" y="10624"/>
                        <a:pt x="1784" y="9289"/>
                      </a:cubicBezTo>
                      <a:cubicBezTo>
                        <a:pt x="1889" y="8628"/>
                        <a:pt x="1982" y="7955"/>
                        <a:pt x="2074" y="7294"/>
                      </a:cubicBezTo>
                      <a:cubicBezTo>
                        <a:pt x="2074" y="7294"/>
                        <a:pt x="2101" y="6805"/>
                        <a:pt x="2141" y="6302"/>
                      </a:cubicBezTo>
                      <a:cubicBezTo>
                        <a:pt x="2167" y="5800"/>
                        <a:pt x="2206" y="5312"/>
                        <a:pt x="2206" y="5312"/>
                      </a:cubicBezTo>
                      <a:cubicBezTo>
                        <a:pt x="2206" y="4981"/>
                        <a:pt x="2259" y="4651"/>
                        <a:pt x="2233" y="4320"/>
                      </a:cubicBezTo>
                      <a:lnTo>
                        <a:pt x="2194" y="3330"/>
                      </a:lnTo>
                      <a:lnTo>
                        <a:pt x="2154" y="2338"/>
                      </a:lnTo>
                      <a:lnTo>
                        <a:pt x="2127" y="1942"/>
                      </a:lnTo>
                      <a:lnTo>
                        <a:pt x="2127" y="1889"/>
                      </a:lnTo>
                      <a:cubicBezTo>
                        <a:pt x="2141" y="1876"/>
                        <a:pt x="2167" y="1876"/>
                        <a:pt x="2180" y="1876"/>
                      </a:cubicBezTo>
                      <a:lnTo>
                        <a:pt x="2326" y="1850"/>
                      </a:lnTo>
                      <a:lnTo>
                        <a:pt x="4229" y="1295"/>
                      </a:lnTo>
                      <a:lnTo>
                        <a:pt x="5180" y="1017"/>
                      </a:lnTo>
                      <a:cubicBezTo>
                        <a:pt x="5497" y="911"/>
                        <a:pt x="5801" y="779"/>
                        <a:pt x="6105" y="661"/>
                      </a:cubicBezTo>
                      <a:lnTo>
                        <a:pt x="58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2" name="Google Shape;1272;p2"/>
                <p:cNvSpPr/>
                <p:nvPr/>
              </p:nvSpPr>
              <p:spPr>
                <a:xfrm>
                  <a:off x="5777225" y="2029200"/>
                  <a:ext cx="202200" cy="30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8" h="12237" extrusionOk="0">
                      <a:moveTo>
                        <a:pt x="132" y="1"/>
                      </a:moveTo>
                      <a:lnTo>
                        <a:pt x="0" y="688"/>
                      </a:lnTo>
                      <a:cubicBezTo>
                        <a:pt x="1269" y="1019"/>
                        <a:pt x="2604" y="1058"/>
                        <a:pt x="3925" y="1217"/>
                      </a:cubicBezTo>
                      <a:lnTo>
                        <a:pt x="4070" y="1230"/>
                      </a:lnTo>
                      <a:cubicBezTo>
                        <a:pt x="4084" y="1230"/>
                        <a:pt x="4110" y="1230"/>
                        <a:pt x="4123" y="1243"/>
                      </a:cubicBezTo>
                      <a:lnTo>
                        <a:pt x="4123" y="1296"/>
                      </a:lnTo>
                      <a:lnTo>
                        <a:pt x="4176" y="1692"/>
                      </a:lnTo>
                      <a:lnTo>
                        <a:pt x="4295" y="2684"/>
                      </a:lnTo>
                      <a:lnTo>
                        <a:pt x="4414" y="3674"/>
                      </a:lnTo>
                      <a:cubicBezTo>
                        <a:pt x="4454" y="3991"/>
                        <a:pt x="4560" y="4308"/>
                        <a:pt x="4625" y="4639"/>
                      </a:cubicBezTo>
                      <a:cubicBezTo>
                        <a:pt x="4625" y="4639"/>
                        <a:pt x="4731" y="5115"/>
                        <a:pt x="4850" y="5603"/>
                      </a:cubicBezTo>
                      <a:cubicBezTo>
                        <a:pt x="4969" y="6079"/>
                        <a:pt x="5088" y="6569"/>
                        <a:pt x="5088" y="6569"/>
                      </a:cubicBezTo>
                      <a:cubicBezTo>
                        <a:pt x="5286" y="7203"/>
                        <a:pt x="5484" y="7837"/>
                        <a:pt x="5709" y="8471"/>
                      </a:cubicBezTo>
                      <a:cubicBezTo>
                        <a:pt x="6105" y="9752"/>
                        <a:pt x="6647" y="10995"/>
                        <a:pt x="7149" y="12237"/>
                      </a:cubicBezTo>
                      <a:cubicBezTo>
                        <a:pt x="7149" y="12237"/>
                        <a:pt x="7387" y="12184"/>
                        <a:pt x="7625" y="12118"/>
                      </a:cubicBezTo>
                      <a:cubicBezTo>
                        <a:pt x="7863" y="12052"/>
                        <a:pt x="8087" y="11986"/>
                        <a:pt x="8087" y="11986"/>
                      </a:cubicBezTo>
                      <a:cubicBezTo>
                        <a:pt x="7387" y="10810"/>
                        <a:pt x="6686" y="9594"/>
                        <a:pt x="6198" y="8352"/>
                      </a:cubicBezTo>
                      <a:cubicBezTo>
                        <a:pt x="5934" y="7731"/>
                        <a:pt x="5682" y="7110"/>
                        <a:pt x="5471" y="6476"/>
                      </a:cubicBezTo>
                      <a:lnTo>
                        <a:pt x="5206" y="5524"/>
                      </a:lnTo>
                      <a:cubicBezTo>
                        <a:pt x="5074" y="5048"/>
                        <a:pt x="4956" y="4573"/>
                        <a:pt x="4956" y="4573"/>
                      </a:cubicBezTo>
                      <a:cubicBezTo>
                        <a:pt x="4889" y="4256"/>
                        <a:pt x="4784" y="3939"/>
                        <a:pt x="4757" y="3609"/>
                      </a:cubicBezTo>
                      <a:lnTo>
                        <a:pt x="4639" y="2644"/>
                      </a:lnTo>
                      <a:lnTo>
                        <a:pt x="4546" y="1666"/>
                      </a:lnTo>
                      <a:lnTo>
                        <a:pt x="4493" y="1098"/>
                      </a:lnTo>
                      <a:lnTo>
                        <a:pt x="4480" y="899"/>
                      </a:lnTo>
                      <a:cubicBezTo>
                        <a:pt x="4454" y="860"/>
                        <a:pt x="4361" y="887"/>
                        <a:pt x="4308" y="860"/>
                      </a:cubicBezTo>
                      <a:lnTo>
                        <a:pt x="3964" y="807"/>
                      </a:lnTo>
                      <a:cubicBezTo>
                        <a:pt x="2669" y="556"/>
                        <a:pt x="1362" y="41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3" name="Google Shape;1273;p2"/>
                <p:cNvSpPr/>
                <p:nvPr/>
              </p:nvSpPr>
              <p:spPr>
                <a:xfrm>
                  <a:off x="5814225" y="1819125"/>
                  <a:ext cx="331675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67" h="2049" extrusionOk="0">
                      <a:moveTo>
                        <a:pt x="13002" y="0"/>
                      </a:moveTo>
                      <a:cubicBezTo>
                        <a:pt x="12765" y="106"/>
                        <a:pt x="12527" y="252"/>
                        <a:pt x="12262" y="331"/>
                      </a:cubicBezTo>
                      <a:lnTo>
                        <a:pt x="11496" y="581"/>
                      </a:lnTo>
                      <a:lnTo>
                        <a:pt x="10717" y="859"/>
                      </a:lnTo>
                      <a:cubicBezTo>
                        <a:pt x="10465" y="951"/>
                        <a:pt x="10201" y="1044"/>
                        <a:pt x="9937" y="1097"/>
                      </a:cubicBezTo>
                      <a:lnTo>
                        <a:pt x="8325" y="1441"/>
                      </a:lnTo>
                      <a:cubicBezTo>
                        <a:pt x="8061" y="1520"/>
                        <a:pt x="7784" y="1520"/>
                        <a:pt x="7506" y="1547"/>
                      </a:cubicBezTo>
                      <a:lnTo>
                        <a:pt x="6674" y="1626"/>
                      </a:lnTo>
                      <a:lnTo>
                        <a:pt x="5854" y="1705"/>
                      </a:lnTo>
                      <a:cubicBezTo>
                        <a:pt x="5801" y="1708"/>
                        <a:pt x="5747" y="1709"/>
                        <a:pt x="5693" y="1709"/>
                      </a:cubicBezTo>
                      <a:cubicBezTo>
                        <a:pt x="5469" y="1709"/>
                        <a:pt x="5246" y="1691"/>
                        <a:pt x="5021" y="1691"/>
                      </a:cubicBezTo>
                      <a:lnTo>
                        <a:pt x="3370" y="1639"/>
                      </a:lnTo>
                      <a:cubicBezTo>
                        <a:pt x="2815" y="1547"/>
                        <a:pt x="2273" y="1454"/>
                        <a:pt x="1732" y="1374"/>
                      </a:cubicBezTo>
                      <a:cubicBezTo>
                        <a:pt x="1732" y="1374"/>
                        <a:pt x="1533" y="1335"/>
                        <a:pt x="1335" y="1309"/>
                      </a:cubicBezTo>
                      <a:cubicBezTo>
                        <a:pt x="1230" y="1295"/>
                        <a:pt x="1124" y="1282"/>
                        <a:pt x="1045" y="1269"/>
                      </a:cubicBezTo>
                      <a:cubicBezTo>
                        <a:pt x="978" y="1242"/>
                        <a:pt x="925" y="1229"/>
                        <a:pt x="925" y="1229"/>
                      </a:cubicBezTo>
                      <a:cubicBezTo>
                        <a:pt x="793" y="1189"/>
                        <a:pt x="661" y="1163"/>
                        <a:pt x="516" y="1136"/>
                      </a:cubicBezTo>
                      <a:lnTo>
                        <a:pt x="146" y="1057"/>
                      </a:lnTo>
                      <a:lnTo>
                        <a:pt x="0" y="1797"/>
                      </a:lnTo>
                      <a:lnTo>
                        <a:pt x="437" y="1837"/>
                      </a:lnTo>
                      <a:cubicBezTo>
                        <a:pt x="569" y="1837"/>
                        <a:pt x="687" y="1850"/>
                        <a:pt x="833" y="1876"/>
                      </a:cubicBezTo>
                      <a:cubicBezTo>
                        <a:pt x="833" y="1876"/>
                        <a:pt x="886" y="1876"/>
                        <a:pt x="965" y="1890"/>
                      </a:cubicBezTo>
                      <a:cubicBezTo>
                        <a:pt x="1045" y="1903"/>
                        <a:pt x="1137" y="1903"/>
                        <a:pt x="1242" y="1903"/>
                      </a:cubicBezTo>
                      <a:lnTo>
                        <a:pt x="1665" y="1929"/>
                      </a:lnTo>
                      <a:cubicBezTo>
                        <a:pt x="2220" y="1969"/>
                        <a:pt x="2775" y="2009"/>
                        <a:pt x="3344" y="2049"/>
                      </a:cubicBezTo>
                      <a:cubicBezTo>
                        <a:pt x="3899" y="2035"/>
                        <a:pt x="4466" y="2022"/>
                        <a:pt x="5021" y="2022"/>
                      </a:cubicBezTo>
                      <a:cubicBezTo>
                        <a:pt x="5215" y="2022"/>
                        <a:pt x="5403" y="2028"/>
                        <a:pt x="5589" y="2028"/>
                      </a:cubicBezTo>
                      <a:cubicBezTo>
                        <a:pt x="5682" y="2028"/>
                        <a:pt x="5775" y="2026"/>
                        <a:pt x="5867" y="2022"/>
                      </a:cubicBezTo>
                      <a:lnTo>
                        <a:pt x="6700" y="1929"/>
                      </a:lnTo>
                      <a:lnTo>
                        <a:pt x="7546" y="1864"/>
                      </a:lnTo>
                      <a:cubicBezTo>
                        <a:pt x="7823" y="1837"/>
                        <a:pt x="8101" y="1837"/>
                        <a:pt x="8378" y="1771"/>
                      </a:cubicBezTo>
                      <a:cubicBezTo>
                        <a:pt x="8920" y="1665"/>
                        <a:pt x="9475" y="1573"/>
                        <a:pt x="10030" y="1494"/>
                      </a:cubicBezTo>
                      <a:cubicBezTo>
                        <a:pt x="10307" y="1467"/>
                        <a:pt x="10585" y="1401"/>
                        <a:pt x="10849" y="1335"/>
                      </a:cubicBezTo>
                      <a:lnTo>
                        <a:pt x="11655" y="1124"/>
                      </a:lnTo>
                      <a:lnTo>
                        <a:pt x="12474" y="925"/>
                      </a:lnTo>
                      <a:cubicBezTo>
                        <a:pt x="12752" y="872"/>
                        <a:pt x="13002" y="740"/>
                        <a:pt x="13267" y="661"/>
                      </a:cubicBezTo>
                      <a:lnTo>
                        <a:pt x="130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4" name="Google Shape;1274;p2"/>
                <p:cNvSpPr/>
                <p:nvPr/>
              </p:nvSpPr>
              <p:spPr>
                <a:xfrm>
                  <a:off x="5827775" y="1754700"/>
                  <a:ext cx="293025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1" h="1878" extrusionOk="0">
                      <a:moveTo>
                        <a:pt x="11456" y="1"/>
                      </a:moveTo>
                      <a:cubicBezTo>
                        <a:pt x="11245" y="93"/>
                        <a:pt x="11047" y="225"/>
                        <a:pt x="10809" y="292"/>
                      </a:cubicBezTo>
                      <a:lnTo>
                        <a:pt x="10135" y="529"/>
                      </a:lnTo>
                      <a:lnTo>
                        <a:pt x="9461" y="767"/>
                      </a:lnTo>
                      <a:cubicBezTo>
                        <a:pt x="9236" y="859"/>
                        <a:pt x="9012" y="939"/>
                        <a:pt x="8774" y="979"/>
                      </a:cubicBezTo>
                      <a:lnTo>
                        <a:pt x="7360" y="1296"/>
                      </a:lnTo>
                      <a:cubicBezTo>
                        <a:pt x="7122" y="1361"/>
                        <a:pt x="6872" y="1361"/>
                        <a:pt x="6634" y="1388"/>
                      </a:cubicBezTo>
                      <a:lnTo>
                        <a:pt x="5906" y="1454"/>
                      </a:lnTo>
                      <a:lnTo>
                        <a:pt x="5180" y="1520"/>
                      </a:lnTo>
                      <a:cubicBezTo>
                        <a:pt x="5131" y="1523"/>
                        <a:pt x="5081" y="1524"/>
                        <a:pt x="5031" y="1524"/>
                      </a:cubicBezTo>
                      <a:cubicBezTo>
                        <a:pt x="4839" y="1524"/>
                        <a:pt x="4642" y="1507"/>
                        <a:pt x="4453" y="1507"/>
                      </a:cubicBezTo>
                      <a:lnTo>
                        <a:pt x="2987" y="1454"/>
                      </a:lnTo>
                      <a:cubicBezTo>
                        <a:pt x="2497" y="1361"/>
                        <a:pt x="2022" y="1282"/>
                        <a:pt x="1546" y="1203"/>
                      </a:cubicBezTo>
                      <a:cubicBezTo>
                        <a:pt x="1546" y="1203"/>
                        <a:pt x="1375" y="1176"/>
                        <a:pt x="1190" y="1150"/>
                      </a:cubicBezTo>
                      <a:cubicBezTo>
                        <a:pt x="1005" y="1137"/>
                        <a:pt x="832" y="1097"/>
                        <a:pt x="832" y="1084"/>
                      </a:cubicBezTo>
                      <a:cubicBezTo>
                        <a:pt x="727" y="1044"/>
                        <a:pt x="595" y="1018"/>
                        <a:pt x="476" y="991"/>
                      </a:cubicBezTo>
                      <a:lnTo>
                        <a:pt x="145" y="926"/>
                      </a:lnTo>
                      <a:lnTo>
                        <a:pt x="1" y="1666"/>
                      </a:lnTo>
                      <a:lnTo>
                        <a:pt x="383" y="1692"/>
                      </a:lnTo>
                      <a:cubicBezTo>
                        <a:pt x="503" y="1705"/>
                        <a:pt x="621" y="1705"/>
                        <a:pt x="740" y="1731"/>
                      </a:cubicBezTo>
                      <a:cubicBezTo>
                        <a:pt x="740" y="1731"/>
                        <a:pt x="861" y="1749"/>
                        <a:pt x="1004" y="1749"/>
                      </a:cubicBezTo>
                      <a:cubicBezTo>
                        <a:pt x="1039" y="1749"/>
                        <a:pt x="1075" y="1748"/>
                        <a:pt x="1110" y="1745"/>
                      </a:cubicBezTo>
                      <a:cubicBezTo>
                        <a:pt x="1295" y="1758"/>
                        <a:pt x="1480" y="1758"/>
                        <a:pt x="1480" y="1758"/>
                      </a:cubicBezTo>
                      <a:cubicBezTo>
                        <a:pt x="1969" y="1784"/>
                        <a:pt x="2471" y="1824"/>
                        <a:pt x="2960" y="1877"/>
                      </a:cubicBezTo>
                      <a:cubicBezTo>
                        <a:pt x="3462" y="1851"/>
                        <a:pt x="3951" y="1837"/>
                        <a:pt x="4453" y="1837"/>
                      </a:cubicBezTo>
                      <a:cubicBezTo>
                        <a:pt x="4621" y="1837"/>
                        <a:pt x="4788" y="1843"/>
                        <a:pt x="4951" y="1843"/>
                      </a:cubicBezTo>
                      <a:cubicBezTo>
                        <a:pt x="5033" y="1843"/>
                        <a:pt x="5114" y="1842"/>
                        <a:pt x="5193" y="1837"/>
                      </a:cubicBezTo>
                      <a:lnTo>
                        <a:pt x="5933" y="1758"/>
                      </a:lnTo>
                      <a:lnTo>
                        <a:pt x="6673" y="1692"/>
                      </a:lnTo>
                      <a:cubicBezTo>
                        <a:pt x="6911" y="1679"/>
                        <a:pt x="7162" y="1679"/>
                        <a:pt x="7400" y="1626"/>
                      </a:cubicBezTo>
                      <a:cubicBezTo>
                        <a:pt x="7888" y="1534"/>
                        <a:pt x="8378" y="1454"/>
                        <a:pt x="8866" y="1388"/>
                      </a:cubicBezTo>
                      <a:cubicBezTo>
                        <a:pt x="9118" y="1361"/>
                        <a:pt x="9356" y="1309"/>
                        <a:pt x="9594" y="1243"/>
                      </a:cubicBezTo>
                      <a:lnTo>
                        <a:pt x="10307" y="1058"/>
                      </a:lnTo>
                      <a:lnTo>
                        <a:pt x="11021" y="899"/>
                      </a:lnTo>
                      <a:cubicBezTo>
                        <a:pt x="11258" y="847"/>
                        <a:pt x="11483" y="727"/>
                        <a:pt x="11720" y="662"/>
                      </a:cubicBezTo>
                      <a:lnTo>
                        <a:pt x="1145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5" name="Google Shape;1275;p2"/>
                <p:cNvSpPr/>
                <p:nvPr/>
              </p:nvSpPr>
              <p:spPr>
                <a:xfrm>
                  <a:off x="5962550" y="2314300"/>
                  <a:ext cx="119600" cy="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4" h="1051" extrusionOk="0">
                      <a:moveTo>
                        <a:pt x="4308" y="1"/>
                      </a:moveTo>
                      <a:cubicBezTo>
                        <a:pt x="4176" y="1"/>
                        <a:pt x="4097" y="106"/>
                        <a:pt x="3951" y="159"/>
                      </a:cubicBezTo>
                      <a:cubicBezTo>
                        <a:pt x="3792" y="198"/>
                        <a:pt x="3621" y="251"/>
                        <a:pt x="3449" y="291"/>
                      </a:cubicBezTo>
                      <a:cubicBezTo>
                        <a:pt x="3093" y="357"/>
                        <a:pt x="2735" y="410"/>
                        <a:pt x="2353" y="450"/>
                      </a:cubicBezTo>
                      <a:cubicBezTo>
                        <a:pt x="2022" y="484"/>
                        <a:pt x="1711" y="518"/>
                        <a:pt x="1411" y="518"/>
                      </a:cubicBezTo>
                      <a:cubicBezTo>
                        <a:pt x="1364" y="518"/>
                        <a:pt x="1316" y="517"/>
                        <a:pt x="1269" y="515"/>
                      </a:cubicBezTo>
                      <a:cubicBezTo>
                        <a:pt x="1084" y="503"/>
                        <a:pt x="926" y="476"/>
                        <a:pt x="767" y="450"/>
                      </a:cubicBezTo>
                      <a:cubicBezTo>
                        <a:pt x="608" y="424"/>
                        <a:pt x="489" y="357"/>
                        <a:pt x="371" y="304"/>
                      </a:cubicBezTo>
                      <a:lnTo>
                        <a:pt x="1" y="1044"/>
                      </a:lnTo>
                      <a:cubicBezTo>
                        <a:pt x="159" y="1044"/>
                        <a:pt x="318" y="1050"/>
                        <a:pt x="464" y="1050"/>
                      </a:cubicBezTo>
                      <a:cubicBezTo>
                        <a:pt x="538" y="1050"/>
                        <a:pt x="608" y="1049"/>
                        <a:pt x="674" y="1044"/>
                      </a:cubicBezTo>
                      <a:lnTo>
                        <a:pt x="1282" y="952"/>
                      </a:lnTo>
                      <a:cubicBezTo>
                        <a:pt x="1652" y="885"/>
                        <a:pt x="2036" y="820"/>
                        <a:pt x="2392" y="767"/>
                      </a:cubicBezTo>
                      <a:cubicBezTo>
                        <a:pt x="2749" y="727"/>
                        <a:pt x="3119" y="727"/>
                        <a:pt x="3502" y="727"/>
                      </a:cubicBezTo>
                      <a:cubicBezTo>
                        <a:pt x="3634" y="727"/>
                        <a:pt x="3766" y="721"/>
                        <a:pt x="3898" y="721"/>
                      </a:cubicBezTo>
                      <a:cubicBezTo>
                        <a:pt x="3964" y="721"/>
                        <a:pt x="4031" y="723"/>
                        <a:pt x="4097" y="727"/>
                      </a:cubicBezTo>
                      <a:cubicBezTo>
                        <a:pt x="4295" y="700"/>
                        <a:pt x="4573" y="688"/>
                        <a:pt x="4784" y="621"/>
                      </a:cubicBezTo>
                      <a:lnTo>
                        <a:pt x="430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6" name="Google Shape;1276;p2"/>
                <p:cNvSpPr/>
                <p:nvPr/>
              </p:nvSpPr>
              <p:spPr>
                <a:xfrm>
                  <a:off x="5931500" y="1902050"/>
                  <a:ext cx="110350" cy="15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4" h="6012" extrusionOk="0">
                      <a:moveTo>
                        <a:pt x="3662" y="861"/>
                      </a:moveTo>
                      <a:cubicBezTo>
                        <a:pt x="3602" y="1244"/>
                        <a:pt x="3535" y="1621"/>
                        <a:pt x="3463" y="2009"/>
                      </a:cubicBezTo>
                      <a:lnTo>
                        <a:pt x="3251" y="2946"/>
                      </a:lnTo>
                      <a:lnTo>
                        <a:pt x="2987" y="3885"/>
                      </a:lnTo>
                      <a:lnTo>
                        <a:pt x="2682" y="4823"/>
                      </a:lnTo>
                      <a:lnTo>
                        <a:pt x="2564" y="5153"/>
                      </a:lnTo>
                      <a:lnTo>
                        <a:pt x="2524" y="5298"/>
                      </a:lnTo>
                      <a:lnTo>
                        <a:pt x="2497" y="5365"/>
                      </a:lnTo>
                      <a:lnTo>
                        <a:pt x="2458" y="5312"/>
                      </a:lnTo>
                      <a:cubicBezTo>
                        <a:pt x="2392" y="5245"/>
                        <a:pt x="2339" y="5180"/>
                        <a:pt x="2286" y="5101"/>
                      </a:cubicBezTo>
                      <a:lnTo>
                        <a:pt x="2180" y="4928"/>
                      </a:lnTo>
                      <a:cubicBezTo>
                        <a:pt x="2141" y="4863"/>
                        <a:pt x="2115" y="4783"/>
                        <a:pt x="2075" y="4717"/>
                      </a:cubicBezTo>
                      <a:cubicBezTo>
                        <a:pt x="1930" y="4426"/>
                        <a:pt x="1810" y="4123"/>
                        <a:pt x="1678" y="3818"/>
                      </a:cubicBezTo>
                      <a:cubicBezTo>
                        <a:pt x="1560" y="3501"/>
                        <a:pt x="1414" y="3211"/>
                        <a:pt x="1269" y="2920"/>
                      </a:cubicBezTo>
                      <a:cubicBezTo>
                        <a:pt x="1123" y="2629"/>
                        <a:pt x="991" y="2326"/>
                        <a:pt x="859" y="2021"/>
                      </a:cubicBezTo>
                      <a:lnTo>
                        <a:pt x="542" y="1269"/>
                      </a:lnTo>
                      <a:cubicBezTo>
                        <a:pt x="542" y="1242"/>
                        <a:pt x="503" y="1176"/>
                        <a:pt x="529" y="1176"/>
                      </a:cubicBezTo>
                      <a:lnTo>
                        <a:pt x="635" y="1176"/>
                      </a:lnTo>
                      <a:lnTo>
                        <a:pt x="926" y="1189"/>
                      </a:lnTo>
                      <a:cubicBezTo>
                        <a:pt x="1493" y="1189"/>
                        <a:pt x="2048" y="1084"/>
                        <a:pt x="2603" y="1031"/>
                      </a:cubicBezTo>
                      <a:cubicBezTo>
                        <a:pt x="2955" y="981"/>
                        <a:pt x="3313" y="941"/>
                        <a:pt x="3662" y="861"/>
                      </a:cubicBezTo>
                      <a:close/>
                      <a:moveTo>
                        <a:pt x="4044" y="0"/>
                      </a:moveTo>
                      <a:lnTo>
                        <a:pt x="3780" y="122"/>
                      </a:lnTo>
                      <a:lnTo>
                        <a:pt x="3780" y="122"/>
                      </a:lnTo>
                      <a:lnTo>
                        <a:pt x="3766" y="119"/>
                      </a:lnTo>
                      <a:cubicBezTo>
                        <a:pt x="3765" y="122"/>
                        <a:pt x="3765" y="126"/>
                        <a:pt x="3765" y="129"/>
                      </a:cubicBezTo>
                      <a:lnTo>
                        <a:pt x="3765" y="129"/>
                      </a:lnTo>
                      <a:lnTo>
                        <a:pt x="3674" y="171"/>
                      </a:lnTo>
                      <a:cubicBezTo>
                        <a:pt x="3555" y="212"/>
                        <a:pt x="3422" y="238"/>
                        <a:pt x="3304" y="277"/>
                      </a:cubicBezTo>
                      <a:cubicBezTo>
                        <a:pt x="3040" y="356"/>
                        <a:pt x="2788" y="423"/>
                        <a:pt x="2524" y="476"/>
                      </a:cubicBezTo>
                      <a:cubicBezTo>
                        <a:pt x="1995" y="582"/>
                        <a:pt x="1454" y="726"/>
                        <a:pt x="899" y="767"/>
                      </a:cubicBezTo>
                      <a:lnTo>
                        <a:pt x="357" y="793"/>
                      </a:lnTo>
                      <a:lnTo>
                        <a:pt x="40" y="806"/>
                      </a:lnTo>
                      <a:lnTo>
                        <a:pt x="1" y="806"/>
                      </a:lnTo>
                      <a:cubicBezTo>
                        <a:pt x="1" y="806"/>
                        <a:pt x="13" y="832"/>
                        <a:pt x="13" y="846"/>
                      </a:cubicBezTo>
                      <a:lnTo>
                        <a:pt x="53" y="925"/>
                      </a:lnTo>
                      <a:lnTo>
                        <a:pt x="119" y="1096"/>
                      </a:lnTo>
                      <a:lnTo>
                        <a:pt x="595" y="2153"/>
                      </a:lnTo>
                      <a:cubicBezTo>
                        <a:pt x="846" y="2749"/>
                        <a:pt x="1176" y="3369"/>
                        <a:pt x="1414" y="3951"/>
                      </a:cubicBezTo>
                      <a:cubicBezTo>
                        <a:pt x="1533" y="4255"/>
                        <a:pt x="1652" y="4558"/>
                        <a:pt x="1798" y="4863"/>
                      </a:cubicBezTo>
                      <a:cubicBezTo>
                        <a:pt x="1837" y="4942"/>
                        <a:pt x="1863" y="5021"/>
                        <a:pt x="1903" y="5087"/>
                      </a:cubicBezTo>
                      <a:lnTo>
                        <a:pt x="2048" y="5351"/>
                      </a:lnTo>
                      <a:cubicBezTo>
                        <a:pt x="2180" y="5536"/>
                        <a:pt x="2312" y="5721"/>
                        <a:pt x="2471" y="5880"/>
                      </a:cubicBezTo>
                      <a:lnTo>
                        <a:pt x="2590" y="6012"/>
                      </a:lnTo>
                      <a:cubicBezTo>
                        <a:pt x="2617" y="5973"/>
                        <a:pt x="2643" y="5906"/>
                        <a:pt x="2656" y="5867"/>
                      </a:cubicBezTo>
                      <a:lnTo>
                        <a:pt x="2802" y="5536"/>
                      </a:lnTo>
                      <a:lnTo>
                        <a:pt x="3026" y="4968"/>
                      </a:lnTo>
                      <a:lnTo>
                        <a:pt x="3370" y="4044"/>
                      </a:lnTo>
                      <a:lnTo>
                        <a:pt x="3700" y="3119"/>
                      </a:lnTo>
                      <a:lnTo>
                        <a:pt x="3965" y="2194"/>
                      </a:lnTo>
                      <a:cubicBezTo>
                        <a:pt x="4123" y="1546"/>
                        <a:pt x="4282" y="911"/>
                        <a:pt x="4414" y="277"/>
                      </a:cubicBezTo>
                      <a:lnTo>
                        <a:pt x="4107" y="202"/>
                      </a:lnTo>
                      <a:lnTo>
                        <a:pt x="4107" y="202"/>
                      </a:lnTo>
                      <a:lnTo>
                        <a:pt x="40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7" name="Google Shape;1277;p2"/>
                <p:cNvSpPr/>
                <p:nvPr/>
              </p:nvSpPr>
              <p:spPr>
                <a:xfrm>
                  <a:off x="5480250" y="2007175"/>
                  <a:ext cx="300300" cy="23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12" h="9406" extrusionOk="0">
                      <a:moveTo>
                        <a:pt x="7710" y="1"/>
                      </a:moveTo>
                      <a:cubicBezTo>
                        <a:pt x="7698" y="1"/>
                        <a:pt x="7687" y="3"/>
                        <a:pt x="7677" y="10"/>
                      </a:cubicBezTo>
                      <a:lnTo>
                        <a:pt x="7585" y="182"/>
                      </a:lnTo>
                      <a:lnTo>
                        <a:pt x="7307" y="697"/>
                      </a:lnTo>
                      <a:lnTo>
                        <a:pt x="6832" y="1569"/>
                      </a:lnTo>
                      <a:lnTo>
                        <a:pt x="6356" y="2428"/>
                      </a:lnTo>
                      <a:cubicBezTo>
                        <a:pt x="6185" y="2719"/>
                        <a:pt x="5973" y="2970"/>
                        <a:pt x="5788" y="3234"/>
                      </a:cubicBezTo>
                      <a:cubicBezTo>
                        <a:pt x="5788" y="3234"/>
                        <a:pt x="5484" y="3618"/>
                        <a:pt x="5193" y="4014"/>
                      </a:cubicBezTo>
                      <a:cubicBezTo>
                        <a:pt x="4876" y="4397"/>
                        <a:pt x="4573" y="4780"/>
                        <a:pt x="4573" y="4780"/>
                      </a:cubicBezTo>
                      <a:cubicBezTo>
                        <a:pt x="4136" y="5269"/>
                        <a:pt x="3661" y="5744"/>
                        <a:pt x="3172" y="6207"/>
                      </a:cubicBezTo>
                      <a:cubicBezTo>
                        <a:pt x="2233" y="7159"/>
                        <a:pt x="1124" y="7991"/>
                        <a:pt x="1" y="8797"/>
                      </a:cubicBezTo>
                      <a:lnTo>
                        <a:pt x="767" y="9405"/>
                      </a:lnTo>
                      <a:cubicBezTo>
                        <a:pt x="1719" y="8454"/>
                        <a:pt x="2709" y="7529"/>
                        <a:pt x="3581" y="6525"/>
                      </a:cubicBezTo>
                      <a:cubicBezTo>
                        <a:pt x="4030" y="6022"/>
                        <a:pt x="4467" y="5520"/>
                        <a:pt x="4890" y="5018"/>
                      </a:cubicBezTo>
                      <a:cubicBezTo>
                        <a:pt x="4890" y="5018"/>
                        <a:pt x="5181" y="4622"/>
                        <a:pt x="5484" y="4225"/>
                      </a:cubicBezTo>
                      <a:cubicBezTo>
                        <a:pt x="5775" y="3815"/>
                        <a:pt x="6065" y="3419"/>
                        <a:pt x="6065" y="3419"/>
                      </a:cubicBezTo>
                      <a:cubicBezTo>
                        <a:pt x="6264" y="3142"/>
                        <a:pt x="6476" y="2878"/>
                        <a:pt x="6647" y="2587"/>
                      </a:cubicBezTo>
                      <a:lnTo>
                        <a:pt x="7149" y="1715"/>
                      </a:lnTo>
                      <a:lnTo>
                        <a:pt x="7638" y="855"/>
                      </a:lnTo>
                      <a:lnTo>
                        <a:pt x="7850" y="499"/>
                      </a:lnTo>
                      <a:lnTo>
                        <a:pt x="7876" y="459"/>
                      </a:lnTo>
                      <a:cubicBezTo>
                        <a:pt x="7879" y="457"/>
                        <a:pt x="7882" y="456"/>
                        <a:pt x="7885" y="456"/>
                      </a:cubicBezTo>
                      <a:cubicBezTo>
                        <a:pt x="7899" y="456"/>
                        <a:pt x="7918" y="473"/>
                        <a:pt x="7929" y="473"/>
                      </a:cubicBezTo>
                      <a:lnTo>
                        <a:pt x="8061" y="512"/>
                      </a:lnTo>
                      <a:cubicBezTo>
                        <a:pt x="8695" y="723"/>
                        <a:pt x="9316" y="935"/>
                        <a:pt x="9950" y="1133"/>
                      </a:cubicBezTo>
                      <a:cubicBezTo>
                        <a:pt x="10584" y="1305"/>
                        <a:pt x="11232" y="1424"/>
                        <a:pt x="11879" y="1569"/>
                      </a:cubicBezTo>
                      <a:lnTo>
                        <a:pt x="12011" y="882"/>
                      </a:lnTo>
                      <a:cubicBezTo>
                        <a:pt x="11377" y="790"/>
                        <a:pt x="10730" y="711"/>
                        <a:pt x="10096" y="605"/>
                      </a:cubicBezTo>
                      <a:lnTo>
                        <a:pt x="8193" y="129"/>
                      </a:lnTo>
                      <a:lnTo>
                        <a:pt x="7850" y="36"/>
                      </a:lnTo>
                      <a:cubicBezTo>
                        <a:pt x="7799" y="27"/>
                        <a:pt x="7749" y="1"/>
                        <a:pt x="771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8" name="Google Shape;1278;p2"/>
                <p:cNvSpPr/>
                <p:nvPr/>
              </p:nvSpPr>
              <p:spPr>
                <a:xfrm>
                  <a:off x="5384125" y="1829375"/>
                  <a:ext cx="97800" cy="35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14363" extrusionOk="0">
                      <a:moveTo>
                        <a:pt x="727" y="0"/>
                      </a:moveTo>
                      <a:lnTo>
                        <a:pt x="238" y="502"/>
                      </a:lnTo>
                      <a:cubicBezTo>
                        <a:pt x="675" y="991"/>
                        <a:pt x="1203" y="1401"/>
                        <a:pt x="1705" y="1824"/>
                      </a:cubicBezTo>
                      <a:cubicBezTo>
                        <a:pt x="2220" y="2233"/>
                        <a:pt x="2710" y="2682"/>
                        <a:pt x="3251" y="3078"/>
                      </a:cubicBezTo>
                      <a:lnTo>
                        <a:pt x="3370" y="3158"/>
                      </a:lnTo>
                      <a:cubicBezTo>
                        <a:pt x="3383" y="3171"/>
                        <a:pt x="3409" y="3171"/>
                        <a:pt x="3409" y="3184"/>
                      </a:cubicBezTo>
                      <a:lnTo>
                        <a:pt x="3383" y="3237"/>
                      </a:lnTo>
                      <a:lnTo>
                        <a:pt x="3212" y="3594"/>
                      </a:lnTo>
                      <a:lnTo>
                        <a:pt x="2789" y="4493"/>
                      </a:lnTo>
                      <a:lnTo>
                        <a:pt x="2366" y="5378"/>
                      </a:lnTo>
                      <a:cubicBezTo>
                        <a:pt x="2207" y="5682"/>
                        <a:pt x="2128" y="5999"/>
                        <a:pt x="2009" y="6303"/>
                      </a:cubicBezTo>
                      <a:cubicBezTo>
                        <a:pt x="2009" y="6303"/>
                        <a:pt x="1837" y="6778"/>
                        <a:pt x="1665" y="7241"/>
                      </a:cubicBezTo>
                      <a:lnTo>
                        <a:pt x="1348" y="8193"/>
                      </a:lnTo>
                      <a:cubicBezTo>
                        <a:pt x="1163" y="8840"/>
                        <a:pt x="992" y="9488"/>
                        <a:pt x="819" y="10134"/>
                      </a:cubicBezTo>
                      <a:cubicBezTo>
                        <a:pt x="476" y="11429"/>
                        <a:pt x="238" y="12804"/>
                        <a:pt x="0" y="14099"/>
                      </a:cubicBezTo>
                      <a:lnTo>
                        <a:pt x="952" y="14363"/>
                      </a:lnTo>
                      <a:cubicBezTo>
                        <a:pt x="992" y="13002"/>
                        <a:pt x="1031" y="11655"/>
                        <a:pt x="1295" y="10307"/>
                      </a:cubicBezTo>
                      <a:cubicBezTo>
                        <a:pt x="1415" y="9646"/>
                        <a:pt x="1547" y="8985"/>
                        <a:pt x="1705" y="8337"/>
                      </a:cubicBezTo>
                      <a:cubicBezTo>
                        <a:pt x="1705" y="8337"/>
                        <a:pt x="1850" y="7862"/>
                        <a:pt x="2009" y="7386"/>
                      </a:cubicBezTo>
                      <a:cubicBezTo>
                        <a:pt x="2155" y="6910"/>
                        <a:pt x="2313" y="6435"/>
                        <a:pt x="2313" y="6435"/>
                      </a:cubicBezTo>
                      <a:cubicBezTo>
                        <a:pt x="2431" y="6131"/>
                        <a:pt x="2525" y="5814"/>
                        <a:pt x="2669" y="5523"/>
                      </a:cubicBezTo>
                      <a:lnTo>
                        <a:pt x="3106" y="4638"/>
                      </a:lnTo>
                      <a:lnTo>
                        <a:pt x="3541" y="3766"/>
                      </a:lnTo>
                      <a:lnTo>
                        <a:pt x="3819" y="3251"/>
                      </a:lnTo>
                      <a:lnTo>
                        <a:pt x="3911" y="3078"/>
                      </a:lnTo>
                      <a:cubicBezTo>
                        <a:pt x="3911" y="3039"/>
                        <a:pt x="3819" y="2999"/>
                        <a:pt x="3779" y="2960"/>
                      </a:cubicBezTo>
                      <a:lnTo>
                        <a:pt x="3502" y="2749"/>
                      </a:lnTo>
                      <a:cubicBezTo>
                        <a:pt x="3000" y="2326"/>
                        <a:pt x="2551" y="1850"/>
                        <a:pt x="2075" y="1401"/>
                      </a:cubicBezTo>
                      <a:cubicBezTo>
                        <a:pt x="1600" y="952"/>
                        <a:pt x="1124" y="515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9" name="Google Shape;1279;p2"/>
                <p:cNvSpPr/>
                <p:nvPr/>
              </p:nvSpPr>
              <p:spPr>
                <a:xfrm>
                  <a:off x="5519900" y="1695250"/>
                  <a:ext cx="297650" cy="16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" h="6726" extrusionOk="0">
                      <a:moveTo>
                        <a:pt x="529" y="1"/>
                      </a:moveTo>
                      <a:lnTo>
                        <a:pt x="1" y="542"/>
                      </a:lnTo>
                      <a:lnTo>
                        <a:pt x="344" y="806"/>
                      </a:lnTo>
                      <a:cubicBezTo>
                        <a:pt x="436" y="899"/>
                        <a:pt x="568" y="965"/>
                        <a:pt x="674" y="1044"/>
                      </a:cubicBezTo>
                      <a:lnTo>
                        <a:pt x="1348" y="1546"/>
                      </a:lnTo>
                      <a:cubicBezTo>
                        <a:pt x="1798" y="1877"/>
                        <a:pt x="2194" y="2259"/>
                        <a:pt x="2696" y="2538"/>
                      </a:cubicBezTo>
                      <a:cubicBezTo>
                        <a:pt x="3158" y="2841"/>
                        <a:pt x="3634" y="3145"/>
                        <a:pt x="4097" y="3462"/>
                      </a:cubicBezTo>
                      <a:lnTo>
                        <a:pt x="5563" y="4268"/>
                      </a:lnTo>
                      <a:cubicBezTo>
                        <a:pt x="5801" y="4400"/>
                        <a:pt x="6039" y="4572"/>
                        <a:pt x="6290" y="4678"/>
                      </a:cubicBezTo>
                      <a:lnTo>
                        <a:pt x="7057" y="5022"/>
                      </a:lnTo>
                      <a:lnTo>
                        <a:pt x="7823" y="5365"/>
                      </a:lnTo>
                      <a:lnTo>
                        <a:pt x="8206" y="5550"/>
                      </a:lnTo>
                      <a:lnTo>
                        <a:pt x="8589" y="5695"/>
                      </a:lnTo>
                      <a:cubicBezTo>
                        <a:pt x="9118" y="5894"/>
                        <a:pt x="9646" y="6091"/>
                        <a:pt x="10161" y="6276"/>
                      </a:cubicBezTo>
                      <a:cubicBezTo>
                        <a:pt x="10690" y="6475"/>
                        <a:pt x="11245" y="6567"/>
                        <a:pt x="11773" y="6726"/>
                      </a:cubicBezTo>
                      <a:lnTo>
                        <a:pt x="11905" y="6039"/>
                      </a:lnTo>
                      <a:cubicBezTo>
                        <a:pt x="11391" y="5920"/>
                        <a:pt x="10836" y="5880"/>
                        <a:pt x="10307" y="5735"/>
                      </a:cubicBezTo>
                      <a:cubicBezTo>
                        <a:pt x="9791" y="5589"/>
                        <a:pt x="9263" y="5444"/>
                        <a:pt x="8734" y="5299"/>
                      </a:cubicBezTo>
                      <a:cubicBezTo>
                        <a:pt x="8602" y="5259"/>
                        <a:pt x="8470" y="5233"/>
                        <a:pt x="8338" y="5193"/>
                      </a:cubicBezTo>
                      <a:lnTo>
                        <a:pt x="7955" y="5034"/>
                      </a:lnTo>
                      <a:lnTo>
                        <a:pt x="7201" y="4717"/>
                      </a:lnTo>
                      <a:lnTo>
                        <a:pt x="6435" y="4400"/>
                      </a:lnTo>
                      <a:cubicBezTo>
                        <a:pt x="6171" y="4294"/>
                        <a:pt x="5947" y="4136"/>
                        <a:pt x="5709" y="4004"/>
                      </a:cubicBezTo>
                      <a:cubicBezTo>
                        <a:pt x="5219" y="3727"/>
                        <a:pt x="4731" y="3462"/>
                        <a:pt x="4268" y="3184"/>
                      </a:cubicBezTo>
                      <a:lnTo>
                        <a:pt x="2934" y="2194"/>
                      </a:lnTo>
                      <a:cubicBezTo>
                        <a:pt x="2485" y="1890"/>
                        <a:pt x="2115" y="1480"/>
                        <a:pt x="1705" y="1110"/>
                      </a:cubicBezTo>
                      <a:lnTo>
                        <a:pt x="1097" y="555"/>
                      </a:lnTo>
                      <a:cubicBezTo>
                        <a:pt x="1005" y="462"/>
                        <a:pt x="885" y="383"/>
                        <a:pt x="793" y="277"/>
                      </a:cubicBezTo>
                      <a:lnTo>
                        <a:pt x="52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0" name="Google Shape;1280;p2"/>
                <p:cNvSpPr/>
                <p:nvPr/>
              </p:nvSpPr>
              <p:spPr>
                <a:xfrm>
                  <a:off x="5568125" y="1645700"/>
                  <a:ext cx="263300" cy="15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2" h="6000" extrusionOk="0">
                      <a:moveTo>
                        <a:pt x="529" y="0"/>
                      </a:moveTo>
                      <a:lnTo>
                        <a:pt x="1" y="542"/>
                      </a:lnTo>
                      <a:lnTo>
                        <a:pt x="304" y="780"/>
                      </a:lnTo>
                      <a:cubicBezTo>
                        <a:pt x="397" y="859"/>
                        <a:pt x="503" y="912"/>
                        <a:pt x="595" y="978"/>
                      </a:cubicBezTo>
                      <a:lnTo>
                        <a:pt x="1203" y="1414"/>
                      </a:lnTo>
                      <a:cubicBezTo>
                        <a:pt x="1599" y="1704"/>
                        <a:pt x="1943" y="2062"/>
                        <a:pt x="2392" y="2286"/>
                      </a:cubicBezTo>
                      <a:cubicBezTo>
                        <a:pt x="2815" y="2550"/>
                        <a:pt x="3225" y="2814"/>
                        <a:pt x="3621" y="3105"/>
                      </a:cubicBezTo>
                      <a:cubicBezTo>
                        <a:pt x="4057" y="3343"/>
                        <a:pt x="4493" y="3568"/>
                        <a:pt x="4929" y="3819"/>
                      </a:cubicBezTo>
                      <a:cubicBezTo>
                        <a:pt x="5140" y="3924"/>
                        <a:pt x="5339" y="4083"/>
                        <a:pt x="5563" y="4176"/>
                      </a:cubicBezTo>
                      <a:lnTo>
                        <a:pt x="6250" y="4467"/>
                      </a:lnTo>
                      <a:lnTo>
                        <a:pt x="6911" y="4784"/>
                      </a:lnTo>
                      <a:lnTo>
                        <a:pt x="7242" y="4955"/>
                      </a:lnTo>
                      <a:lnTo>
                        <a:pt x="7598" y="5074"/>
                      </a:lnTo>
                      <a:cubicBezTo>
                        <a:pt x="8061" y="5246"/>
                        <a:pt x="8510" y="5418"/>
                        <a:pt x="8972" y="5603"/>
                      </a:cubicBezTo>
                      <a:cubicBezTo>
                        <a:pt x="9435" y="5774"/>
                        <a:pt x="9924" y="5854"/>
                        <a:pt x="10387" y="5999"/>
                      </a:cubicBezTo>
                      <a:lnTo>
                        <a:pt x="10531" y="5312"/>
                      </a:lnTo>
                      <a:cubicBezTo>
                        <a:pt x="10069" y="5219"/>
                        <a:pt x="9580" y="5193"/>
                        <a:pt x="9118" y="5061"/>
                      </a:cubicBezTo>
                      <a:cubicBezTo>
                        <a:pt x="8669" y="4929"/>
                        <a:pt x="8206" y="4796"/>
                        <a:pt x="7730" y="4678"/>
                      </a:cubicBezTo>
                      <a:cubicBezTo>
                        <a:pt x="7612" y="4652"/>
                        <a:pt x="7492" y="4625"/>
                        <a:pt x="7387" y="4585"/>
                      </a:cubicBezTo>
                      <a:lnTo>
                        <a:pt x="7043" y="4440"/>
                      </a:lnTo>
                      <a:lnTo>
                        <a:pt x="6382" y="4162"/>
                      </a:lnTo>
                      <a:lnTo>
                        <a:pt x="5709" y="3898"/>
                      </a:lnTo>
                      <a:cubicBezTo>
                        <a:pt x="5471" y="3806"/>
                        <a:pt x="5286" y="3660"/>
                        <a:pt x="5061" y="3542"/>
                      </a:cubicBezTo>
                      <a:cubicBezTo>
                        <a:pt x="4652" y="3304"/>
                        <a:pt x="4215" y="3079"/>
                        <a:pt x="3806" y="2814"/>
                      </a:cubicBezTo>
                      <a:lnTo>
                        <a:pt x="2643" y="1942"/>
                      </a:lnTo>
                      <a:cubicBezTo>
                        <a:pt x="2233" y="1692"/>
                        <a:pt x="1916" y="1308"/>
                        <a:pt x="1560" y="991"/>
                      </a:cubicBezTo>
                      <a:lnTo>
                        <a:pt x="1031" y="489"/>
                      </a:lnTo>
                      <a:cubicBezTo>
                        <a:pt x="952" y="410"/>
                        <a:pt x="846" y="344"/>
                        <a:pt x="753" y="238"/>
                      </a:cubicBezTo>
                      <a:lnTo>
                        <a:pt x="5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1" name="Google Shape;1281;p2"/>
                <p:cNvSpPr/>
                <p:nvPr/>
              </p:nvSpPr>
              <p:spPr>
                <a:xfrm>
                  <a:off x="5387100" y="2178525"/>
                  <a:ext cx="106725" cy="6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9" h="2644" extrusionOk="0">
                      <a:moveTo>
                        <a:pt x="727" y="0"/>
                      </a:moveTo>
                      <a:lnTo>
                        <a:pt x="1" y="437"/>
                      </a:lnTo>
                      <a:cubicBezTo>
                        <a:pt x="212" y="555"/>
                        <a:pt x="410" y="688"/>
                        <a:pt x="595" y="781"/>
                      </a:cubicBezTo>
                      <a:lnTo>
                        <a:pt x="1137" y="1045"/>
                      </a:lnTo>
                      <a:cubicBezTo>
                        <a:pt x="1493" y="1203"/>
                        <a:pt x="1837" y="1348"/>
                        <a:pt x="2168" y="1520"/>
                      </a:cubicBezTo>
                      <a:cubicBezTo>
                        <a:pt x="2485" y="1679"/>
                        <a:pt x="2802" y="1877"/>
                        <a:pt x="3105" y="2088"/>
                      </a:cubicBezTo>
                      <a:cubicBezTo>
                        <a:pt x="3278" y="2194"/>
                        <a:pt x="3449" y="2287"/>
                        <a:pt x="3621" y="2393"/>
                      </a:cubicBezTo>
                      <a:cubicBezTo>
                        <a:pt x="3806" y="2472"/>
                        <a:pt x="4044" y="2604"/>
                        <a:pt x="4268" y="2643"/>
                      </a:cubicBezTo>
                      <a:lnTo>
                        <a:pt x="4203" y="1877"/>
                      </a:lnTo>
                      <a:cubicBezTo>
                        <a:pt x="4151" y="1848"/>
                        <a:pt x="4099" y="1842"/>
                        <a:pt x="4044" y="1842"/>
                      </a:cubicBezTo>
                      <a:cubicBezTo>
                        <a:pt x="4003" y="1842"/>
                        <a:pt x="3959" y="1846"/>
                        <a:pt x="3912" y="1846"/>
                      </a:cubicBezTo>
                      <a:cubicBezTo>
                        <a:pt x="3879" y="1846"/>
                        <a:pt x="3844" y="1844"/>
                        <a:pt x="3806" y="1838"/>
                      </a:cubicBezTo>
                      <a:cubicBezTo>
                        <a:pt x="3634" y="1797"/>
                        <a:pt x="3475" y="1758"/>
                        <a:pt x="3304" y="1692"/>
                      </a:cubicBezTo>
                      <a:cubicBezTo>
                        <a:pt x="2973" y="1560"/>
                        <a:pt x="2643" y="1401"/>
                        <a:pt x="2300" y="1216"/>
                      </a:cubicBezTo>
                      <a:cubicBezTo>
                        <a:pt x="1969" y="1045"/>
                        <a:pt x="1652" y="872"/>
                        <a:pt x="1361" y="661"/>
                      </a:cubicBezTo>
                      <a:cubicBezTo>
                        <a:pt x="1216" y="555"/>
                        <a:pt x="1097" y="437"/>
                        <a:pt x="978" y="331"/>
                      </a:cubicBezTo>
                      <a:cubicBezTo>
                        <a:pt x="873" y="212"/>
                        <a:pt x="793" y="106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2" name="Google Shape;1282;p2"/>
                <p:cNvSpPr/>
                <p:nvPr/>
              </p:nvSpPr>
              <p:spPr>
                <a:xfrm>
                  <a:off x="5568800" y="1821100"/>
                  <a:ext cx="118275" cy="14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1" h="5776" extrusionOk="0">
                      <a:moveTo>
                        <a:pt x="958" y="607"/>
                      </a:moveTo>
                      <a:cubicBezTo>
                        <a:pt x="960" y="607"/>
                        <a:pt x="962" y="607"/>
                        <a:pt x="964" y="608"/>
                      </a:cubicBezTo>
                      <a:lnTo>
                        <a:pt x="1057" y="661"/>
                      </a:lnTo>
                      <a:lnTo>
                        <a:pt x="1308" y="807"/>
                      </a:lnTo>
                      <a:cubicBezTo>
                        <a:pt x="1797" y="1071"/>
                        <a:pt x="2299" y="1335"/>
                        <a:pt x="2788" y="1600"/>
                      </a:cubicBezTo>
                      <a:cubicBezTo>
                        <a:pt x="3039" y="1745"/>
                        <a:pt x="3303" y="1838"/>
                        <a:pt x="3580" y="1930"/>
                      </a:cubicBezTo>
                      <a:cubicBezTo>
                        <a:pt x="3647" y="1949"/>
                        <a:pt x="3714" y="1969"/>
                        <a:pt x="3782" y="1989"/>
                      </a:cubicBezTo>
                      <a:lnTo>
                        <a:pt x="3782" y="1989"/>
                      </a:lnTo>
                      <a:cubicBezTo>
                        <a:pt x="3523" y="2285"/>
                        <a:pt x="3259" y="2579"/>
                        <a:pt x="2986" y="2868"/>
                      </a:cubicBezTo>
                      <a:lnTo>
                        <a:pt x="2299" y="3582"/>
                      </a:lnTo>
                      <a:lnTo>
                        <a:pt x="1929" y="3899"/>
                      </a:lnTo>
                      <a:lnTo>
                        <a:pt x="1559" y="4216"/>
                      </a:lnTo>
                      <a:lnTo>
                        <a:pt x="806" y="4836"/>
                      </a:lnTo>
                      <a:lnTo>
                        <a:pt x="541" y="5048"/>
                      </a:lnTo>
                      <a:lnTo>
                        <a:pt x="423" y="5127"/>
                      </a:lnTo>
                      <a:lnTo>
                        <a:pt x="370" y="5180"/>
                      </a:lnTo>
                      <a:lnTo>
                        <a:pt x="356" y="5115"/>
                      </a:lnTo>
                      <a:cubicBezTo>
                        <a:pt x="330" y="5021"/>
                        <a:pt x="330" y="4930"/>
                        <a:pt x="330" y="4836"/>
                      </a:cubicBezTo>
                      <a:lnTo>
                        <a:pt x="344" y="4639"/>
                      </a:lnTo>
                      <a:cubicBezTo>
                        <a:pt x="344" y="4560"/>
                        <a:pt x="356" y="4480"/>
                        <a:pt x="370" y="4387"/>
                      </a:cubicBezTo>
                      <a:cubicBezTo>
                        <a:pt x="409" y="4070"/>
                        <a:pt x="476" y="3740"/>
                        <a:pt x="529" y="3423"/>
                      </a:cubicBezTo>
                      <a:cubicBezTo>
                        <a:pt x="647" y="2736"/>
                        <a:pt x="687" y="2115"/>
                        <a:pt x="793" y="1468"/>
                      </a:cubicBezTo>
                      <a:lnTo>
                        <a:pt x="925" y="701"/>
                      </a:lnTo>
                      <a:cubicBezTo>
                        <a:pt x="937" y="664"/>
                        <a:pt x="938" y="607"/>
                        <a:pt x="958" y="607"/>
                      </a:cubicBezTo>
                      <a:close/>
                      <a:moveTo>
                        <a:pt x="726" y="0"/>
                      </a:moveTo>
                      <a:cubicBezTo>
                        <a:pt x="726" y="14"/>
                        <a:pt x="726" y="27"/>
                        <a:pt x="714" y="41"/>
                      </a:cubicBezTo>
                      <a:lnTo>
                        <a:pt x="700" y="132"/>
                      </a:lnTo>
                      <a:lnTo>
                        <a:pt x="673" y="317"/>
                      </a:lnTo>
                      <a:lnTo>
                        <a:pt x="568" y="899"/>
                      </a:lnTo>
                      <a:cubicBezTo>
                        <a:pt x="515" y="1190"/>
                        <a:pt x="488" y="1468"/>
                        <a:pt x="488" y="1468"/>
                      </a:cubicBezTo>
                      <a:cubicBezTo>
                        <a:pt x="383" y="2088"/>
                        <a:pt x="356" y="2762"/>
                        <a:pt x="238" y="3383"/>
                      </a:cubicBezTo>
                      <a:cubicBezTo>
                        <a:pt x="171" y="3700"/>
                        <a:pt x="106" y="4031"/>
                        <a:pt x="53" y="4361"/>
                      </a:cubicBezTo>
                      <a:cubicBezTo>
                        <a:pt x="39" y="4440"/>
                        <a:pt x="27" y="4533"/>
                        <a:pt x="27" y="4612"/>
                      </a:cubicBezTo>
                      <a:lnTo>
                        <a:pt x="0" y="4916"/>
                      </a:lnTo>
                      <a:cubicBezTo>
                        <a:pt x="13" y="5141"/>
                        <a:pt x="27" y="5365"/>
                        <a:pt x="66" y="5603"/>
                      </a:cubicBezTo>
                      <a:lnTo>
                        <a:pt x="92" y="5775"/>
                      </a:lnTo>
                      <a:cubicBezTo>
                        <a:pt x="132" y="5761"/>
                        <a:pt x="185" y="5722"/>
                        <a:pt x="238" y="5682"/>
                      </a:cubicBezTo>
                      <a:lnTo>
                        <a:pt x="515" y="5497"/>
                      </a:lnTo>
                      <a:lnTo>
                        <a:pt x="1017" y="5141"/>
                      </a:lnTo>
                      <a:lnTo>
                        <a:pt x="1413" y="4850"/>
                      </a:lnTo>
                      <a:cubicBezTo>
                        <a:pt x="1612" y="4718"/>
                        <a:pt x="1810" y="4560"/>
                        <a:pt x="1810" y="4560"/>
                      </a:cubicBezTo>
                      <a:lnTo>
                        <a:pt x="2590" y="3925"/>
                      </a:lnTo>
                      <a:lnTo>
                        <a:pt x="3330" y="3265"/>
                      </a:lnTo>
                      <a:cubicBezTo>
                        <a:pt x="3806" y="2828"/>
                        <a:pt x="4281" y="2366"/>
                        <a:pt x="4731" y="1917"/>
                      </a:cubicBezTo>
                      <a:lnTo>
                        <a:pt x="4516" y="1678"/>
                      </a:lnTo>
                      <a:lnTo>
                        <a:pt x="4572" y="1468"/>
                      </a:lnTo>
                      <a:cubicBezTo>
                        <a:pt x="4476" y="1453"/>
                        <a:pt x="4382" y="1439"/>
                        <a:pt x="4289" y="1423"/>
                      </a:cubicBezTo>
                      <a:lnTo>
                        <a:pt x="4289" y="1423"/>
                      </a:lnTo>
                      <a:lnTo>
                        <a:pt x="4281" y="1415"/>
                      </a:lnTo>
                      <a:cubicBezTo>
                        <a:pt x="4280" y="1417"/>
                        <a:pt x="4278" y="1419"/>
                        <a:pt x="4276" y="1421"/>
                      </a:cubicBezTo>
                      <a:lnTo>
                        <a:pt x="4276" y="1421"/>
                      </a:lnTo>
                      <a:cubicBezTo>
                        <a:pt x="4115" y="1394"/>
                        <a:pt x="3956" y="1363"/>
                        <a:pt x="3792" y="1322"/>
                      </a:cubicBezTo>
                      <a:lnTo>
                        <a:pt x="3395" y="1230"/>
                      </a:lnTo>
                      <a:cubicBezTo>
                        <a:pt x="3263" y="1190"/>
                        <a:pt x="3145" y="1137"/>
                        <a:pt x="3013" y="1098"/>
                      </a:cubicBezTo>
                      <a:cubicBezTo>
                        <a:pt x="2511" y="886"/>
                        <a:pt x="2021" y="661"/>
                        <a:pt x="1506" y="437"/>
                      </a:cubicBezTo>
                      <a:cubicBezTo>
                        <a:pt x="1506" y="437"/>
                        <a:pt x="1017" y="212"/>
                        <a:pt x="1017" y="185"/>
                      </a:cubicBezTo>
                      <a:lnTo>
                        <a:pt x="766" y="27"/>
                      </a:ln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3" name="Google Shape;1283;p2"/>
                <p:cNvSpPr/>
                <p:nvPr/>
              </p:nvSpPr>
              <p:spPr>
                <a:xfrm>
                  <a:off x="5043200" y="1752025"/>
                  <a:ext cx="359125" cy="10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5" h="4191" extrusionOk="0">
                      <a:moveTo>
                        <a:pt x="11204" y="1"/>
                      </a:moveTo>
                      <a:cubicBezTo>
                        <a:pt x="11200" y="1"/>
                        <a:pt x="11197" y="1"/>
                        <a:pt x="11193" y="2"/>
                      </a:cubicBezTo>
                      <a:lnTo>
                        <a:pt x="11021" y="94"/>
                      </a:lnTo>
                      <a:lnTo>
                        <a:pt x="10519" y="372"/>
                      </a:lnTo>
                      <a:lnTo>
                        <a:pt x="9660" y="848"/>
                      </a:lnTo>
                      <a:lnTo>
                        <a:pt x="8775" y="1310"/>
                      </a:lnTo>
                      <a:cubicBezTo>
                        <a:pt x="8484" y="1468"/>
                        <a:pt x="8167" y="1574"/>
                        <a:pt x="7863" y="1694"/>
                      </a:cubicBezTo>
                      <a:cubicBezTo>
                        <a:pt x="7863" y="1694"/>
                        <a:pt x="7400" y="1865"/>
                        <a:pt x="6925" y="2037"/>
                      </a:cubicBezTo>
                      <a:lnTo>
                        <a:pt x="6000" y="2354"/>
                      </a:lnTo>
                      <a:cubicBezTo>
                        <a:pt x="5366" y="2525"/>
                        <a:pt x="4705" y="2658"/>
                        <a:pt x="4058" y="2790"/>
                      </a:cubicBezTo>
                      <a:cubicBezTo>
                        <a:pt x="2749" y="3080"/>
                        <a:pt x="1375" y="3173"/>
                        <a:pt x="1" y="3253"/>
                      </a:cubicBezTo>
                      <a:lnTo>
                        <a:pt x="305" y="4190"/>
                      </a:lnTo>
                      <a:cubicBezTo>
                        <a:pt x="1627" y="3900"/>
                        <a:pt x="2948" y="3662"/>
                        <a:pt x="4216" y="3265"/>
                      </a:cubicBezTo>
                      <a:cubicBezTo>
                        <a:pt x="4863" y="3094"/>
                        <a:pt x="5498" y="2909"/>
                        <a:pt x="6132" y="2710"/>
                      </a:cubicBezTo>
                      <a:cubicBezTo>
                        <a:pt x="6132" y="2710"/>
                        <a:pt x="6608" y="2539"/>
                        <a:pt x="7071" y="2367"/>
                      </a:cubicBezTo>
                      <a:cubicBezTo>
                        <a:pt x="7546" y="2182"/>
                        <a:pt x="8008" y="1997"/>
                        <a:pt x="8008" y="1997"/>
                      </a:cubicBezTo>
                      <a:cubicBezTo>
                        <a:pt x="8325" y="1865"/>
                        <a:pt x="8642" y="1759"/>
                        <a:pt x="8933" y="1614"/>
                      </a:cubicBezTo>
                      <a:lnTo>
                        <a:pt x="9832" y="1151"/>
                      </a:lnTo>
                      <a:lnTo>
                        <a:pt x="10718" y="689"/>
                      </a:lnTo>
                      <a:lnTo>
                        <a:pt x="11074" y="504"/>
                      </a:lnTo>
                      <a:lnTo>
                        <a:pt x="11114" y="491"/>
                      </a:lnTo>
                      <a:cubicBezTo>
                        <a:pt x="11140" y="491"/>
                        <a:pt x="11140" y="517"/>
                        <a:pt x="11153" y="531"/>
                      </a:cubicBezTo>
                      <a:lnTo>
                        <a:pt x="11246" y="636"/>
                      </a:lnTo>
                      <a:cubicBezTo>
                        <a:pt x="11669" y="1151"/>
                        <a:pt x="12052" y="1694"/>
                        <a:pt x="12501" y="2182"/>
                      </a:cubicBezTo>
                      <a:cubicBezTo>
                        <a:pt x="12964" y="2658"/>
                        <a:pt x="13413" y="3133"/>
                        <a:pt x="13875" y="3596"/>
                      </a:cubicBezTo>
                      <a:lnTo>
                        <a:pt x="14364" y="3094"/>
                      </a:lnTo>
                      <a:cubicBezTo>
                        <a:pt x="13875" y="2671"/>
                        <a:pt x="13399" y="2235"/>
                        <a:pt x="12911" y="1799"/>
                      </a:cubicBezTo>
                      <a:cubicBezTo>
                        <a:pt x="12435" y="1363"/>
                        <a:pt x="12012" y="861"/>
                        <a:pt x="11563" y="385"/>
                      </a:cubicBezTo>
                      <a:lnTo>
                        <a:pt x="11325" y="108"/>
                      </a:lnTo>
                      <a:cubicBezTo>
                        <a:pt x="11288" y="83"/>
                        <a:pt x="11251" y="1"/>
                        <a:pt x="1120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4" name="Google Shape;1284;p2"/>
                <p:cNvSpPr/>
                <p:nvPr/>
              </p:nvSpPr>
              <p:spPr>
                <a:xfrm>
                  <a:off x="4986400" y="1456750"/>
                  <a:ext cx="231600" cy="30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64" h="12210" extrusionOk="0">
                      <a:moveTo>
                        <a:pt x="8206" y="0"/>
                      </a:moveTo>
                      <a:lnTo>
                        <a:pt x="7532" y="159"/>
                      </a:lnTo>
                      <a:lnTo>
                        <a:pt x="7625" y="635"/>
                      </a:lnTo>
                      <a:lnTo>
                        <a:pt x="7770" y="1110"/>
                      </a:lnTo>
                      <a:lnTo>
                        <a:pt x="8060" y="2062"/>
                      </a:lnTo>
                      <a:lnTo>
                        <a:pt x="8365" y="3013"/>
                      </a:lnTo>
                      <a:cubicBezTo>
                        <a:pt x="8457" y="3330"/>
                        <a:pt x="8550" y="3647"/>
                        <a:pt x="8695" y="3938"/>
                      </a:cubicBezTo>
                      <a:lnTo>
                        <a:pt x="8747" y="4070"/>
                      </a:lnTo>
                      <a:cubicBezTo>
                        <a:pt x="8747" y="4083"/>
                        <a:pt x="8774" y="4109"/>
                        <a:pt x="8761" y="4123"/>
                      </a:cubicBezTo>
                      <a:lnTo>
                        <a:pt x="8721" y="4149"/>
                      </a:lnTo>
                      <a:lnTo>
                        <a:pt x="8377" y="4361"/>
                      </a:lnTo>
                      <a:lnTo>
                        <a:pt x="7532" y="4876"/>
                      </a:lnTo>
                      <a:lnTo>
                        <a:pt x="6700" y="5404"/>
                      </a:lnTo>
                      <a:cubicBezTo>
                        <a:pt x="6409" y="5576"/>
                        <a:pt x="6158" y="5801"/>
                        <a:pt x="5893" y="5999"/>
                      </a:cubicBezTo>
                      <a:lnTo>
                        <a:pt x="5101" y="6607"/>
                      </a:lnTo>
                      <a:cubicBezTo>
                        <a:pt x="4718" y="6910"/>
                        <a:pt x="4321" y="7228"/>
                        <a:pt x="4321" y="7228"/>
                      </a:cubicBezTo>
                      <a:cubicBezTo>
                        <a:pt x="3819" y="7677"/>
                        <a:pt x="3317" y="8126"/>
                        <a:pt x="2828" y="8589"/>
                      </a:cubicBezTo>
                      <a:cubicBezTo>
                        <a:pt x="1824" y="9488"/>
                        <a:pt x="899" y="10518"/>
                        <a:pt x="0" y="11470"/>
                      </a:cubicBezTo>
                      <a:lnTo>
                        <a:pt x="675" y="12210"/>
                      </a:lnTo>
                      <a:cubicBezTo>
                        <a:pt x="1441" y="11073"/>
                        <a:pt x="2167" y="9976"/>
                        <a:pt x="3132" y="8986"/>
                      </a:cubicBezTo>
                      <a:cubicBezTo>
                        <a:pt x="3594" y="8496"/>
                        <a:pt x="4057" y="7994"/>
                        <a:pt x="4546" y="7532"/>
                      </a:cubicBezTo>
                      <a:lnTo>
                        <a:pt x="5312" y="6898"/>
                      </a:lnTo>
                      <a:cubicBezTo>
                        <a:pt x="5696" y="6581"/>
                        <a:pt x="6078" y="6276"/>
                        <a:pt x="6078" y="6276"/>
                      </a:cubicBezTo>
                      <a:cubicBezTo>
                        <a:pt x="6343" y="6079"/>
                        <a:pt x="6594" y="5853"/>
                        <a:pt x="6871" y="5682"/>
                      </a:cubicBezTo>
                      <a:lnTo>
                        <a:pt x="7717" y="5180"/>
                      </a:lnTo>
                      <a:lnTo>
                        <a:pt x="8562" y="4691"/>
                      </a:lnTo>
                      <a:lnTo>
                        <a:pt x="9065" y="4400"/>
                      </a:lnTo>
                      <a:lnTo>
                        <a:pt x="9237" y="4308"/>
                      </a:lnTo>
                      <a:cubicBezTo>
                        <a:pt x="9263" y="4268"/>
                        <a:pt x="9210" y="4188"/>
                        <a:pt x="9197" y="4136"/>
                      </a:cubicBezTo>
                      <a:lnTo>
                        <a:pt x="9078" y="3806"/>
                      </a:lnTo>
                      <a:cubicBezTo>
                        <a:pt x="8959" y="3501"/>
                        <a:pt x="8893" y="3172"/>
                        <a:pt x="8814" y="2854"/>
                      </a:cubicBezTo>
                      <a:lnTo>
                        <a:pt x="8603" y="1903"/>
                      </a:lnTo>
                      <a:lnTo>
                        <a:pt x="8377" y="952"/>
                      </a:lnTo>
                      <a:lnTo>
                        <a:pt x="8272" y="476"/>
                      </a:lnTo>
                      <a:lnTo>
                        <a:pt x="820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5" name="Google Shape;1285;p2"/>
                <p:cNvSpPr/>
                <p:nvPr/>
              </p:nvSpPr>
              <p:spPr>
                <a:xfrm>
                  <a:off x="5356050" y="1414450"/>
                  <a:ext cx="176750" cy="29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0" h="11748" extrusionOk="0">
                      <a:moveTo>
                        <a:pt x="741" y="1"/>
                      </a:moveTo>
                      <a:lnTo>
                        <a:pt x="1" y="172"/>
                      </a:lnTo>
                      <a:cubicBezTo>
                        <a:pt x="1" y="172"/>
                        <a:pt x="119" y="582"/>
                        <a:pt x="133" y="582"/>
                      </a:cubicBezTo>
                      <a:cubicBezTo>
                        <a:pt x="198" y="701"/>
                        <a:pt x="251" y="820"/>
                        <a:pt x="304" y="952"/>
                      </a:cubicBezTo>
                      <a:lnTo>
                        <a:pt x="595" y="1731"/>
                      </a:lnTo>
                      <a:lnTo>
                        <a:pt x="859" y="2524"/>
                      </a:lnTo>
                      <a:cubicBezTo>
                        <a:pt x="926" y="2789"/>
                        <a:pt x="1084" y="3040"/>
                        <a:pt x="1190" y="3291"/>
                      </a:cubicBezTo>
                      <a:cubicBezTo>
                        <a:pt x="1428" y="3793"/>
                        <a:pt x="1639" y="4309"/>
                        <a:pt x="1863" y="4823"/>
                      </a:cubicBezTo>
                      <a:cubicBezTo>
                        <a:pt x="2141" y="5313"/>
                        <a:pt x="2405" y="5801"/>
                        <a:pt x="2656" y="6303"/>
                      </a:cubicBezTo>
                      <a:cubicBezTo>
                        <a:pt x="2894" y="6819"/>
                        <a:pt x="3237" y="7268"/>
                        <a:pt x="3528" y="7744"/>
                      </a:cubicBezTo>
                      <a:cubicBezTo>
                        <a:pt x="3833" y="8220"/>
                        <a:pt x="4097" y="8708"/>
                        <a:pt x="4467" y="9145"/>
                      </a:cubicBezTo>
                      <a:cubicBezTo>
                        <a:pt x="4797" y="9594"/>
                        <a:pt x="5127" y="10056"/>
                        <a:pt x="5457" y="10505"/>
                      </a:cubicBezTo>
                      <a:cubicBezTo>
                        <a:pt x="5827" y="10915"/>
                        <a:pt x="6197" y="11338"/>
                        <a:pt x="6567" y="11747"/>
                      </a:cubicBezTo>
                      <a:lnTo>
                        <a:pt x="7069" y="11245"/>
                      </a:lnTo>
                      <a:cubicBezTo>
                        <a:pt x="6673" y="10875"/>
                        <a:pt x="6276" y="10505"/>
                        <a:pt x="5867" y="10135"/>
                      </a:cubicBezTo>
                      <a:cubicBezTo>
                        <a:pt x="5510" y="9712"/>
                        <a:pt x="5154" y="9303"/>
                        <a:pt x="4797" y="8893"/>
                      </a:cubicBezTo>
                      <a:cubicBezTo>
                        <a:pt x="4400" y="8497"/>
                        <a:pt x="4123" y="8008"/>
                        <a:pt x="3806" y="7559"/>
                      </a:cubicBezTo>
                      <a:cubicBezTo>
                        <a:pt x="3502" y="7096"/>
                        <a:pt x="3145" y="6661"/>
                        <a:pt x="2920" y="6158"/>
                      </a:cubicBezTo>
                      <a:lnTo>
                        <a:pt x="2168" y="4679"/>
                      </a:lnTo>
                      <a:cubicBezTo>
                        <a:pt x="1956" y="4176"/>
                        <a:pt x="1771" y="3648"/>
                        <a:pt x="1586" y="3146"/>
                      </a:cubicBezTo>
                      <a:cubicBezTo>
                        <a:pt x="1493" y="2882"/>
                        <a:pt x="1375" y="2630"/>
                        <a:pt x="1322" y="2366"/>
                      </a:cubicBezTo>
                      <a:lnTo>
                        <a:pt x="1123" y="1573"/>
                      </a:lnTo>
                      <a:lnTo>
                        <a:pt x="926" y="780"/>
                      </a:lnTo>
                      <a:cubicBezTo>
                        <a:pt x="899" y="648"/>
                        <a:pt x="846" y="516"/>
                        <a:pt x="806" y="371"/>
                      </a:cubicBezTo>
                      <a:lnTo>
                        <a:pt x="74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6" name="Google Shape;1286;p2"/>
                <p:cNvSpPr/>
                <p:nvPr/>
              </p:nvSpPr>
              <p:spPr>
                <a:xfrm>
                  <a:off x="5423450" y="1398925"/>
                  <a:ext cx="157575" cy="26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3" h="10401" extrusionOk="0">
                      <a:moveTo>
                        <a:pt x="726" y="0"/>
                      </a:moveTo>
                      <a:lnTo>
                        <a:pt x="0" y="173"/>
                      </a:lnTo>
                      <a:cubicBezTo>
                        <a:pt x="0" y="173"/>
                        <a:pt x="102" y="529"/>
                        <a:pt x="118" y="529"/>
                      </a:cubicBezTo>
                      <a:cubicBezTo>
                        <a:pt x="118" y="529"/>
                        <a:pt x="118" y="529"/>
                        <a:pt x="119" y="529"/>
                      </a:cubicBezTo>
                      <a:cubicBezTo>
                        <a:pt x="171" y="635"/>
                        <a:pt x="238" y="740"/>
                        <a:pt x="277" y="860"/>
                      </a:cubicBezTo>
                      <a:lnTo>
                        <a:pt x="529" y="1547"/>
                      </a:lnTo>
                      <a:lnTo>
                        <a:pt x="767" y="2234"/>
                      </a:lnTo>
                      <a:cubicBezTo>
                        <a:pt x="832" y="2472"/>
                        <a:pt x="978" y="2683"/>
                        <a:pt x="1070" y="2907"/>
                      </a:cubicBezTo>
                      <a:cubicBezTo>
                        <a:pt x="1281" y="3357"/>
                        <a:pt x="1466" y="3820"/>
                        <a:pt x="1665" y="4269"/>
                      </a:cubicBezTo>
                      <a:cubicBezTo>
                        <a:pt x="1916" y="4692"/>
                        <a:pt x="2141" y="5127"/>
                        <a:pt x="2365" y="5564"/>
                      </a:cubicBezTo>
                      <a:cubicBezTo>
                        <a:pt x="2564" y="6026"/>
                        <a:pt x="2881" y="6410"/>
                        <a:pt x="3131" y="6832"/>
                      </a:cubicBezTo>
                      <a:cubicBezTo>
                        <a:pt x="3396" y="7255"/>
                        <a:pt x="3633" y="7704"/>
                        <a:pt x="3950" y="8074"/>
                      </a:cubicBezTo>
                      <a:cubicBezTo>
                        <a:pt x="4255" y="8471"/>
                        <a:pt x="4532" y="8880"/>
                        <a:pt x="4823" y="9290"/>
                      </a:cubicBezTo>
                      <a:cubicBezTo>
                        <a:pt x="5153" y="9646"/>
                        <a:pt x="5483" y="10016"/>
                        <a:pt x="5800" y="10400"/>
                      </a:cubicBezTo>
                      <a:lnTo>
                        <a:pt x="6302" y="9884"/>
                      </a:lnTo>
                      <a:cubicBezTo>
                        <a:pt x="5946" y="9554"/>
                        <a:pt x="5603" y="9237"/>
                        <a:pt x="5233" y="8920"/>
                      </a:cubicBezTo>
                      <a:cubicBezTo>
                        <a:pt x="4928" y="8550"/>
                        <a:pt x="4611" y="8180"/>
                        <a:pt x="4281" y="7823"/>
                      </a:cubicBezTo>
                      <a:cubicBezTo>
                        <a:pt x="3938" y="7479"/>
                        <a:pt x="3686" y="7056"/>
                        <a:pt x="3409" y="6647"/>
                      </a:cubicBezTo>
                      <a:cubicBezTo>
                        <a:pt x="3145" y="6251"/>
                        <a:pt x="2828" y="5867"/>
                        <a:pt x="2629" y="5418"/>
                      </a:cubicBezTo>
                      <a:lnTo>
                        <a:pt x="1968" y="4123"/>
                      </a:lnTo>
                      <a:lnTo>
                        <a:pt x="1454" y="2763"/>
                      </a:lnTo>
                      <a:cubicBezTo>
                        <a:pt x="1387" y="2525"/>
                        <a:pt x="1269" y="2313"/>
                        <a:pt x="1228" y="2075"/>
                      </a:cubicBezTo>
                      <a:lnTo>
                        <a:pt x="1070" y="1375"/>
                      </a:lnTo>
                      <a:lnTo>
                        <a:pt x="899" y="675"/>
                      </a:lnTo>
                      <a:cubicBezTo>
                        <a:pt x="872" y="569"/>
                        <a:pt x="832" y="450"/>
                        <a:pt x="793" y="331"/>
                      </a:cubicBez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7" name="Google Shape;1287;p2"/>
                <p:cNvSpPr/>
                <p:nvPr/>
              </p:nvSpPr>
              <p:spPr>
                <a:xfrm>
                  <a:off x="4985075" y="1751725"/>
                  <a:ext cx="69075" cy="10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3" h="4150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06" y="212"/>
                        <a:pt x="199" y="423"/>
                        <a:pt x="305" y="608"/>
                      </a:cubicBezTo>
                      <a:lnTo>
                        <a:pt x="622" y="1110"/>
                      </a:lnTo>
                      <a:cubicBezTo>
                        <a:pt x="833" y="1441"/>
                        <a:pt x="1045" y="1758"/>
                        <a:pt x="1230" y="2076"/>
                      </a:cubicBezTo>
                      <a:cubicBezTo>
                        <a:pt x="1415" y="2379"/>
                        <a:pt x="1547" y="2736"/>
                        <a:pt x="1718" y="3066"/>
                      </a:cubicBezTo>
                      <a:lnTo>
                        <a:pt x="1996" y="3582"/>
                      </a:lnTo>
                      <a:cubicBezTo>
                        <a:pt x="2102" y="3753"/>
                        <a:pt x="2234" y="3991"/>
                        <a:pt x="2405" y="4150"/>
                      </a:cubicBezTo>
                      <a:lnTo>
                        <a:pt x="2762" y="3476"/>
                      </a:lnTo>
                      <a:cubicBezTo>
                        <a:pt x="2683" y="3357"/>
                        <a:pt x="2564" y="3330"/>
                        <a:pt x="2445" y="3212"/>
                      </a:cubicBezTo>
                      <a:cubicBezTo>
                        <a:pt x="2326" y="3092"/>
                        <a:pt x="2207" y="2960"/>
                        <a:pt x="2102" y="2828"/>
                      </a:cubicBezTo>
                      <a:cubicBezTo>
                        <a:pt x="1864" y="2551"/>
                        <a:pt x="1692" y="2220"/>
                        <a:pt x="1507" y="1891"/>
                      </a:cubicBezTo>
                      <a:cubicBezTo>
                        <a:pt x="1309" y="1573"/>
                        <a:pt x="1150" y="1256"/>
                        <a:pt x="1018" y="925"/>
                      </a:cubicBezTo>
                      <a:cubicBezTo>
                        <a:pt x="952" y="754"/>
                        <a:pt x="913" y="596"/>
                        <a:pt x="872" y="437"/>
                      </a:cubicBezTo>
                      <a:cubicBezTo>
                        <a:pt x="846" y="279"/>
                        <a:pt x="846" y="146"/>
                        <a:pt x="846" y="14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8" name="Google Shape;1288;p2"/>
                <p:cNvSpPr/>
                <p:nvPr/>
              </p:nvSpPr>
              <p:spPr>
                <a:xfrm>
                  <a:off x="5260575" y="1549475"/>
                  <a:ext cx="152325" cy="11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3" h="4523" extrusionOk="0">
                      <a:moveTo>
                        <a:pt x="3520" y="619"/>
                      </a:moveTo>
                      <a:cubicBezTo>
                        <a:pt x="3524" y="619"/>
                        <a:pt x="3527" y="621"/>
                        <a:pt x="3529" y="625"/>
                      </a:cubicBezTo>
                      <a:lnTo>
                        <a:pt x="3582" y="717"/>
                      </a:lnTo>
                      <a:lnTo>
                        <a:pt x="3714" y="969"/>
                      </a:lnTo>
                      <a:cubicBezTo>
                        <a:pt x="3978" y="1471"/>
                        <a:pt x="4255" y="1959"/>
                        <a:pt x="4519" y="2462"/>
                      </a:cubicBezTo>
                      <a:cubicBezTo>
                        <a:pt x="4703" y="2761"/>
                        <a:pt x="4923" y="3046"/>
                        <a:pt x="5156" y="3321"/>
                      </a:cubicBezTo>
                      <a:lnTo>
                        <a:pt x="5156" y="3321"/>
                      </a:lnTo>
                      <a:cubicBezTo>
                        <a:pt x="4778" y="3427"/>
                        <a:pt x="4395" y="3528"/>
                        <a:pt x="4017" y="3624"/>
                      </a:cubicBezTo>
                      <a:lnTo>
                        <a:pt x="3053" y="3849"/>
                      </a:lnTo>
                      <a:cubicBezTo>
                        <a:pt x="3053" y="3849"/>
                        <a:pt x="2802" y="3889"/>
                        <a:pt x="2564" y="3929"/>
                      </a:cubicBezTo>
                      <a:cubicBezTo>
                        <a:pt x="2313" y="3955"/>
                        <a:pt x="2075" y="3994"/>
                        <a:pt x="2075" y="3994"/>
                      </a:cubicBezTo>
                      <a:lnTo>
                        <a:pt x="1110" y="4100"/>
                      </a:lnTo>
                      <a:lnTo>
                        <a:pt x="767" y="4140"/>
                      </a:lnTo>
                      <a:lnTo>
                        <a:pt x="622" y="4153"/>
                      </a:lnTo>
                      <a:lnTo>
                        <a:pt x="555" y="4153"/>
                      </a:lnTo>
                      <a:lnTo>
                        <a:pt x="582" y="4100"/>
                      </a:lnTo>
                      <a:cubicBezTo>
                        <a:pt x="608" y="4008"/>
                        <a:pt x="661" y="3929"/>
                        <a:pt x="714" y="3849"/>
                      </a:cubicBezTo>
                      <a:lnTo>
                        <a:pt x="820" y="3691"/>
                      </a:lnTo>
                      <a:lnTo>
                        <a:pt x="978" y="3492"/>
                      </a:lnTo>
                      <a:cubicBezTo>
                        <a:pt x="1177" y="3242"/>
                        <a:pt x="1415" y="3004"/>
                        <a:pt x="1639" y="2766"/>
                      </a:cubicBezTo>
                      <a:cubicBezTo>
                        <a:pt x="2115" y="2250"/>
                        <a:pt x="2484" y="1748"/>
                        <a:pt x="2921" y="1260"/>
                      </a:cubicBezTo>
                      <a:lnTo>
                        <a:pt x="3450" y="678"/>
                      </a:lnTo>
                      <a:cubicBezTo>
                        <a:pt x="3472" y="667"/>
                        <a:pt x="3503" y="619"/>
                        <a:pt x="3520" y="619"/>
                      </a:cubicBezTo>
                      <a:close/>
                      <a:moveTo>
                        <a:pt x="3640" y="0"/>
                      </a:moveTo>
                      <a:cubicBezTo>
                        <a:pt x="3630" y="0"/>
                        <a:pt x="3619" y="20"/>
                        <a:pt x="3608" y="30"/>
                      </a:cubicBezTo>
                      <a:lnTo>
                        <a:pt x="3555" y="97"/>
                      </a:lnTo>
                      <a:lnTo>
                        <a:pt x="3423" y="229"/>
                      </a:lnTo>
                      <a:lnTo>
                        <a:pt x="3027" y="652"/>
                      </a:lnTo>
                      <a:cubicBezTo>
                        <a:pt x="2854" y="876"/>
                        <a:pt x="2669" y="1087"/>
                        <a:pt x="2669" y="1087"/>
                      </a:cubicBezTo>
                      <a:cubicBezTo>
                        <a:pt x="2247" y="1563"/>
                        <a:pt x="1850" y="2105"/>
                        <a:pt x="1415" y="2567"/>
                      </a:cubicBezTo>
                      <a:cubicBezTo>
                        <a:pt x="1190" y="2805"/>
                        <a:pt x="952" y="3043"/>
                        <a:pt x="728" y="3307"/>
                      </a:cubicBezTo>
                      <a:cubicBezTo>
                        <a:pt x="675" y="3360"/>
                        <a:pt x="622" y="3427"/>
                        <a:pt x="569" y="3492"/>
                      </a:cubicBezTo>
                      <a:lnTo>
                        <a:pt x="384" y="3744"/>
                      </a:lnTo>
                      <a:cubicBezTo>
                        <a:pt x="278" y="3941"/>
                        <a:pt x="159" y="4140"/>
                        <a:pt x="67" y="4352"/>
                      </a:cubicBezTo>
                      <a:lnTo>
                        <a:pt x="0" y="4523"/>
                      </a:lnTo>
                      <a:lnTo>
                        <a:pt x="159" y="4523"/>
                      </a:lnTo>
                      <a:lnTo>
                        <a:pt x="502" y="4510"/>
                      </a:lnTo>
                      <a:lnTo>
                        <a:pt x="1124" y="4484"/>
                      </a:lnTo>
                      <a:cubicBezTo>
                        <a:pt x="1124" y="4484"/>
                        <a:pt x="1362" y="4470"/>
                        <a:pt x="1612" y="4457"/>
                      </a:cubicBezTo>
                      <a:lnTo>
                        <a:pt x="2115" y="4404"/>
                      </a:lnTo>
                      <a:lnTo>
                        <a:pt x="3106" y="4299"/>
                      </a:lnTo>
                      <a:lnTo>
                        <a:pt x="4084" y="4140"/>
                      </a:lnTo>
                      <a:cubicBezTo>
                        <a:pt x="4731" y="4034"/>
                        <a:pt x="5365" y="3915"/>
                        <a:pt x="5987" y="3770"/>
                      </a:cubicBezTo>
                      <a:lnTo>
                        <a:pt x="5936" y="3455"/>
                      </a:lnTo>
                      <a:lnTo>
                        <a:pt x="6092" y="3307"/>
                      </a:lnTo>
                      <a:cubicBezTo>
                        <a:pt x="6023" y="3242"/>
                        <a:pt x="5952" y="3177"/>
                        <a:pt x="5881" y="3111"/>
                      </a:cubicBezTo>
                      <a:lnTo>
                        <a:pt x="5881" y="3111"/>
                      </a:lnTo>
                      <a:lnTo>
                        <a:pt x="5881" y="3110"/>
                      </a:lnTo>
                      <a:cubicBezTo>
                        <a:pt x="5881" y="3110"/>
                        <a:pt x="5880" y="3110"/>
                        <a:pt x="5880" y="3110"/>
                      </a:cubicBezTo>
                      <a:lnTo>
                        <a:pt x="5880" y="3110"/>
                      </a:lnTo>
                      <a:cubicBezTo>
                        <a:pt x="5562" y="2813"/>
                        <a:pt x="5241" y="2501"/>
                        <a:pt x="4982" y="2144"/>
                      </a:cubicBezTo>
                      <a:cubicBezTo>
                        <a:pt x="4678" y="1709"/>
                        <a:pt x="4375" y="1246"/>
                        <a:pt x="4084" y="770"/>
                      </a:cubicBezTo>
                      <a:lnTo>
                        <a:pt x="3793" y="308"/>
                      </a:lnTo>
                      <a:cubicBezTo>
                        <a:pt x="3779" y="308"/>
                        <a:pt x="3661" y="30"/>
                        <a:pt x="3661" y="30"/>
                      </a:cubicBezTo>
                      <a:lnTo>
                        <a:pt x="3647" y="4"/>
                      </a:lnTo>
                      <a:cubicBezTo>
                        <a:pt x="3645" y="1"/>
                        <a:pt x="3643" y="0"/>
                        <a:pt x="364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9" name="Google Shape;1289;p2"/>
                <p:cNvSpPr/>
                <p:nvPr/>
              </p:nvSpPr>
              <p:spPr>
                <a:xfrm>
                  <a:off x="4882000" y="1265475"/>
                  <a:ext cx="30957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3" h="7810" extrusionOk="0">
                      <a:moveTo>
                        <a:pt x="252" y="0"/>
                      </a:moveTo>
                      <a:lnTo>
                        <a:pt x="1" y="952"/>
                      </a:lnTo>
                      <a:cubicBezTo>
                        <a:pt x="1243" y="1415"/>
                        <a:pt x="2485" y="1929"/>
                        <a:pt x="3753" y="2299"/>
                      </a:cubicBezTo>
                      <a:cubicBezTo>
                        <a:pt x="4388" y="2498"/>
                        <a:pt x="5048" y="2683"/>
                        <a:pt x="5696" y="2868"/>
                      </a:cubicBezTo>
                      <a:cubicBezTo>
                        <a:pt x="5696" y="2868"/>
                        <a:pt x="6185" y="2974"/>
                        <a:pt x="6687" y="3079"/>
                      </a:cubicBezTo>
                      <a:cubicBezTo>
                        <a:pt x="7176" y="3185"/>
                        <a:pt x="7664" y="3277"/>
                        <a:pt x="7664" y="3277"/>
                      </a:cubicBezTo>
                      <a:cubicBezTo>
                        <a:pt x="7995" y="3344"/>
                        <a:pt x="8325" y="3423"/>
                        <a:pt x="8656" y="3462"/>
                      </a:cubicBezTo>
                      <a:lnTo>
                        <a:pt x="9647" y="3555"/>
                      </a:lnTo>
                      <a:lnTo>
                        <a:pt x="10638" y="3647"/>
                      </a:lnTo>
                      <a:lnTo>
                        <a:pt x="11034" y="3687"/>
                      </a:lnTo>
                      <a:lnTo>
                        <a:pt x="11087" y="3700"/>
                      </a:lnTo>
                      <a:cubicBezTo>
                        <a:pt x="11100" y="3700"/>
                        <a:pt x="11100" y="3726"/>
                        <a:pt x="11100" y="3753"/>
                      </a:cubicBezTo>
                      <a:lnTo>
                        <a:pt x="11114" y="3885"/>
                      </a:lnTo>
                      <a:cubicBezTo>
                        <a:pt x="11167" y="5220"/>
                        <a:pt x="11470" y="6515"/>
                        <a:pt x="11708" y="7810"/>
                      </a:cubicBezTo>
                      <a:lnTo>
                        <a:pt x="12382" y="7651"/>
                      </a:lnTo>
                      <a:cubicBezTo>
                        <a:pt x="12065" y="6409"/>
                        <a:pt x="11669" y="5153"/>
                        <a:pt x="11510" y="3846"/>
                      </a:cubicBezTo>
                      <a:lnTo>
                        <a:pt x="11470" y="3489"/>
                      </a:lnTo>
                      <a:cubicBezTo>
                        <a:pt x="11444" y="3436"/>
                        <a:pt x="11470" y="3356"/>
                        <a:pt x="11417" y="3330"/>
                      </a:cubicBezTo>
                      <a:lnTo>
                        <a:pt x="11232" y="3317"/>
                      </a:lnTo>
                      <a:lnTo>
                        <a:pt x="10651" y="3277"/>
                      </a:lnTo>
                      <a:lnTo>
                        <a:pt x="9660" y="3212"/>
                      </a:lnTo>
                      <a:lnTo>
                        <a:pt x="8682" y="3119"/>
                      </a:lnTo>
                      <a:cubicBezTo>
                        <a:pt x="8352" y="3092"/>
                        <a:pt x="8034" y="3013"/>
                        <a:pt x="7705" y="2947"/>
                      </a:cubicBezTo>
                      <a:cubicBezTo>
                        <a:pt x="7705" y="2947"/>
                        <a:pt x="7215" y="2842"/>
                        <a:pt x="6727" y="2722"/>
                      </a:cubicBezTo>
                      <a:lnTo>
                        <a:pt x="5749" y="2484"/>
                      </a:lnTo>
                      <a:cubicBezTo>
                        <a:pt x="5115" y="2287"/>
                        <a:pt x="4507" y="2049"/>
                        <a:pt x="3885" y="1811"/>
                      </a:cubicBezTo>
                      <a:cubicBezTo>
                        <a:pt x="2643" y="1335"/>
                        <a:pt x="1441" y="675"/>
                        <a:pt x="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0" name="Google Shape;1290;p2"/>
                <p:cNvSpPr/>
                <p:nvPr/>
              </p:nvSpPr>
              <p:spPr>
                <a:xfrm>
                  <a:off x="4889275" y="1023350"/>
                  <a:ext cx="327050" cy="16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6422" extrusionOk="0">
                      <a:moveTo>
                        <a:pt x="12421" y="0"/>
                      </a:moveTo>
                      <a:cubicBezTo>
                        <a:pt x="12038" y="1255"/>
                        <a:pt x="11589" y="2497"/>
                        <a:pt x="11378" y="3818"/>
                      </a:cubicBezTo>
                      <a:lnTo>
                        <a:pt x="11351" y="3950"/>
                      </a:lnTo>
                      <a:cubicBezTo>
                        <a:pt x="11351" y="3977"/>
                        <a:pt x="11351" y="4003"/>
                        <a:pt x="11338" y="4003"/>
                      </a:cubicBezTo>
                      <a:lnTo>
                        <a:pt x="10888" y="4003"/>
                      </a:lnTo>
                      <a:lnTo>
                        <a:pt x="9884" y="3977"/>
                      </a:lnTo>
                      <a:lnTo>
                        <a:pt x="8894" y="3964"/>
                      </a:lnTo>
                      <a:cubicBezTo>
                        <a:pt x="8857" y="3963"/>
                        <a:pt x="8820" y="3962"/>
                        <a:pt x="8782" y="3962"/>
                      </a:cubicBezTo>
                      <a:cubicBezTo>
                        <a:pt x="8489" y="3962"/>
                        <a:pt x="8194" y="4006"/>
                        <a:pt x="7889" y="4030"/>
                      </a:cubicBezTo>
                      <a:cubicBezTo>
                        <a:pt x="7889" y="4030"/>
                        <a:pt x="7400" y="4070"/>
                        <a:pt x="6898" y="4109"/>
                      </a:cubicBezTo>
                      <a:lnTo>
                        <a:pt x="5894" y="4215"/>
                      </a:lnTo>
                      <a:cubicBezTo>
                        <a:pt x="5220" y="4308"/>
                        <a:pt x="4546" y="4426"/>
                        <a:pt x="3899" y="4546"/>
                      </a:cubicBezTo>
                      <a:cubicBezTo>
                        <a:pt x="2590" y="4770"/>
                        <a:pt x="1295" y="5140"/>
                        <a:pt x="0" y="5457"/>
                      </a:cubicBezTo>
                      <a:lnTo>
                        <a:pt x="146" y="6422"/>
                      </a:lnTo>
                      <a:cubicBezTo>
                        <a:pt x="1415" y="5893"/>
                        <a:pt x="2683" y="5378"/>
                        <a:pt x="3964" y="5048"/>
                      </a:cubicBezTo>
                      <a:cubicBezTo>
                        <a:pt x="4612" y="4875"/>
                        <a:pt x="5247" y="4717"/>
                        <a:pt x="5907" y="4598"/>
                      </a:cubicBezTo>
                      <a:cubicBezTo>
                        <a:pt x="5907" y="4598"/>
                        <a:pt x="6396" y="4532"/>
                        <a:pt x="6898" y="4466"/>
                      </a:cubicBezTo>
                      <a:cubicBezTo>
                        <a:pt x="7400" y="4413"/>
                        <a:pt x="7889" y="4361"/>
                        <a:pt x="7889" y="4361"/>
                      </a:cubicBezTo>
                      <a:cubicBezTo>
                        <a:pt x="8185" y="4337"/>
                        <a:pt x="8491" y="4292"/>
                        <a:pt x="8780" y="4292"/>
                      </a:cubicBezTo>
                      <a:cubicBezTo>
                        <a:pt x="8813" y="4292"/>
                        <a:pt x="8847" y="4293"/>
                        <a:pt x="8880" y="4294"/>
                      </a:cubicBezTo>
                      <a:lnTo>
                        <a:pt x="9871" y="4320"/>
                      </a:lnTo>
                      <a:lnTo>
                        <a:pt x="10849" y="4373"/>
                      </a:lnTo>
                      <a:lnTo>
                        <a:pt x="11431" y="4400"/>
                      </a:lnTo>
                      <a:lnTo>
                        <a:pt x="11628" y="4413"/>
                      </a:lnTo>
                      <a:cubicBezTo>
                        <a:pt x="11681" y="4387"/>
                        <a:pt x="11668" y="4308"/>
                        <a:pt x="11695" y="4255"/>
                      </a:cubicBezTo>
                      <a:lnTo>
                        <a:pt x="11787" y="3911"/>
                      </a:lnTo>
                      <a:cubicBezTo>
                        <a:pt x="12077" y="2629"/>
                        <a:pt x="12620" y="1427"/>
                        <a:pt x="13082" y="224"/>
                      </a:cubicBezTo>
                      <a:lnTo>
                        <a:pt x="124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1" name="Google Shape;1291;p2"/>
                <p:cNvSpPr/>
                <p:nvPr/>
              </p:nvSpPr>
              <p:spPr>
                <a:xfrm>
                  <a:off x="5346150" y="1085750"/>
                  <a:ext cx="46925" cy="33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3308" extrusionOk="0">
                      <a:moveTo>
                        <a:pt x="1163" y="1"/>
                      </a:moveTo>
                      <a:lnTo>
                        <a:pt x="1084" y="438"/>
                      </a:lnTo>
                      <a:cubicBezTo>
                        <a:pt x="1070" y="570"/>
                        <a:pt x="1057" y="702"/>
                        <a:pt x="1017" y="834"/>
                      </a:cubicBezTo>
                      <a:lnTo>
                        <a:pt x="793" y="1639"/>
                      </a:lnTo>
                      <a:cubicBezTo>
                        <a:pt x="700" y="1904"/>
                        <a:pt x="674" y="2182"/>
                        <a:pt x="634" y="2459"/>
                      </a:cubicBezTo>
                      <a:lnTo>
                        <a:pt x="489" y="3278"/>
                      </a:lnTo>
                      <a:lnTo>
                        <a:pt x="330" y="4097"/>
                      </a:lnTo>
                      <a:cubicBezTo>
                        <a:pt x="277" y="4375"/>
                        <a:pt x="277" y="4666"/>
                        <a:pt x="251" y="4943"/>
                      </a:cubicBezTo>
                      <a:cubicBezTo>
                        <a:pt x="198" y="5498"/>
                        <a:pt x="132" y="6067"/>
                        <a:pt x="66" y="6621"/>
                      </a:cubicBezTo>
                      <a:cubicBezTo>
                        <a:pt x="66" y="7176"/>
                        <a:pt x="53" y="7744"/>
                        <a:pt x="39" y="8313"/>
                      </a:cubicBezTo>
                      <a:cubicBezTo>
                        <a:pt x="39" y="8590"/>
                        <a:pt x="0" y="8868"/>
                        <a:pt x="13" y="9145"/>
                      </a:cubicBezTo>
                      <a:lnTo>
                        <a:pt x="79" y="9990"/>
                      </a:lnTo>
                      <a:lnTo>
                        <a:pt x="106" y="10823"/>
                      </a:lnTo>
                      <a:cubicBezTo>
                        <a:pt x="132" y="11100"/>
                        <a:pt x="119" y="11391"/>
                        <a:pt x="171" y="11655"/>
                      </a:cubicBezTo>
                      <a:cubicBezTo>
                        <a:pt x="251" y="12210"/>
                        <a:pt x="344" y="12765"/>
                        <a:pt x="423" y="13308"/>
                      </a:cubicBezTo>
                      <a:lnTo>
                        <a:pt x="1110" y="13149"/>
                      </a:lnTo>
                      <a:cubicBezTo>
                        <a:pt x="991" y="12633"/>
                        <a:pt x="859" y="12105"/>
                        <a:pt x="726" y="11576"/>
                      </a:cubicBezTo>
                      <a:cubicBezTo>
                        <a:pt x="647" y="11312"/>
                        <a:pt x="634" y="11035"/>
                        <a:pt x="594" y="10771"/>
                      </a:cubicBezTo>
                      <a:lnTo>
                        <a:pt x="489" y="9951"/>
                      </a:lnTo>
                      <a:lnTo>
                        <a:pt x="383" y="9132"/>
                      </a:lnTo>
                      <a:cubicBezTo>
                        <a:pt x="356" y="8854"/>
                        <a:pt x="383" y="8577"/>
                        <a:pt x="370" y="8299"/>
                      </a:cubicBezTo>
                      <a:lnTo>
                        <a:pt x="370" y="6634"/>
                      </a:lnTo>
                      <a:lnTo>
                        <a:pt x="582" y="4983"/>
                      </a:lnTo>
                      <a:cubicBezTo>
                        <a:pt x="621" y="4705"/>
                        <a:pt x="634" y="4428"/>
                        <a:pt x="687" y="4164"/>
                      </a:cubicBezTo>
                      <a:lnTo>
                        <a:pt x="899" y="3357"/>
                      </a:lnTo>
                      <a:lnTo>
                        <a:pt x="1110" y="2564"/>
                      </a:lnTo>
                      <a:cubicBezTo>
                        <a:pt x="1176" y="2300"/>
                        <a:pt x="1216" y="2036"/>
                        <a:pt x="1334" y="1785"/>
                      </a:cubicBezTo>
                      <a:lnTo>
                        <a:pt x="1639" y="1019"/>
                      </a:lnTo>
                      <a:cubicBezTo>
                        <a:pt x="1692" y="899"/>
                        <a:pt x="1718" y="755"/>
                        <a:pt x="1757" y="623"/>
                      </a:cubicBezTo>
                      <a:lnTo>
                        <a:pt x="1877" y="253"/>
                      </a:lnTo>
                      <a:lnTo>
                        <a:pt x="116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2" name="Google Shape;1292;p2"/>
                <p:cNvSpPr/>
                <p:nvPr/>
              </p:nvSpPr>
              <p:spPr>
                <a:xfrm>
                  <a:off x="5415175" y="1109225"/>
                  <a:ext cx="42975" cy="29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9" h="11747" extrusionOk="0">
                      <a:moveTo>
                        <a:pt x="1005" y="1"/>
                      </a:moveTo>
                      <a:lnTo>
                        <a:pt x="952" y="383"/>
                      </a:lnTo>
                      <a:cubicBezTo>
                        <a:pt x="925" y="503"/>
                        <a:pt x="913" y="608"/>
                        <a:pt x="886" y="727"/>
                      </a:cubicBezTo>
                      <a:lnTo>
                        <a:pt x="701" y="1440"/>
                      </a:lnTo>
                      <a:cubicBezTo>
                        <a:pt x="608" y="1666"/>
                        <a:pt x="595" y="1916"/>
                        <a:pt x="555" y="2168"/>
                      </a:cubicBezTo>
                      <a:lnTo>
                        <a:pt x="437" y="2894"/>
                      </a:lnTo>
                      <a:lnTo>
                        <a:pt x="291" y="3621"/>
                      </a:lnTo>
                      <a:cubicBezTo>
                        <a:pt x="252" y="3859"/>
                        <a:pt x="252" y="4110"/>
                        <a:pt x="225" y="4361"/>
                      </a:cubicBezTo>
                      <a:cubicBezTo>
                        <a:pt x="185" y="4850"/>
                        <a:pt x="132" y="5352"/>
                        <a:pt x="53" y="5841"/>
                      </a:cubicBezTo>
                      <a:cubicBezTo>
                        <a:pt x="67" y="6343"/>
                        <a:pt x="53" y="6832"/>
                        <a:pt x="40" y="7334"/>
                      </a:cubicBezTo>
                      <a:cubicBezTo>
                        <a:pt x="40" y="7585"/>
                        <a:pt x="0" y="7836"/>
                        <a:pt x="14" y="8074"/>
                      </a:cubicBezTo>
                      <a:lnTo>
                        <a:pt x="67" y="8814"/>
                      </a:lnTo>
                      <a:lnTo>
                        <a:pt x="93" y="9554"/>
                      </a:lnTo>
                      <a:cubicBezTo>
                        <a:pt x="106" y="9805"/>
                        <a:pt x="93" y="10056"/>
                        <a:pt x="146" y="10293"/>
                      </a:cubicBezTo>
                      <a:cubicBezTo>
                        <a:pt x="225" y="10783"/>
                        <a:pt x="291" y="11259"/>
                        <a:pt x="344" y="11747"/>
                      </a:cubicBezTo>
                      <a:lnTo>
                        <a:pt x="1031" y="11588"/>
                      </a:lnTo>
                      <a:cubicBezTo>
                        <a:pt x="939" y="11126"/>
                        <a:pt x="820" y="10663"/>
                        <a:pt x="701" y="10202"/>
                      </a:cubicBezTo>
                      <a:cubicBezTo>
                        <a:pt x="622" y="9976"/>
                        <a:pt x="608" y="9739"/>
                        <a:pt x="582" y="9501"/>
                      </a:cubicBezTo>
                      <a:lnTo>
                        <a:pt x="476" y="8774"/>
                      </a:lnTo>
                      <a:lnTo>
                        <a:pt x="384" y="8061"/>
                      </a:lnTo>
                      <a:cubicBezTo>
                        <a:pt x="358" y="7823"/>
                        <a:pt x="370" y="7571"/>
                        <a:pt x="370" y="7321"/>
                      </a:cubicBezTo>
                      <a:lnTo>
                        <a:pt x="358" y="5854"/>
                      </a:lnTo>
                      <a:lnTo>
                        <a:pt x="555" y="4400"/>
                      </a:lnTo>
                      <a:cubicBezTo>
                        <a:pt x="595" y="4162"/>
                        <a:pt x="595" y="3912"/>
                        <a:pt x="661" y="3674"/>
                      </a:cubicBezTo>
                      <a:lnTo>
                        <a:pt x="846" y="2973"/>
                      </a:lnTo>
                      <a:lnTo>
                        <a:pt x="1031" y="2273"/>
                      </a:lnTo>
                      <a:cubicBezTo>
                        <a:pt x="1098" y="2048"/>
                        <a:pt x="1137" y="1810"/>
                        <a:pt x="1242" y="1586"/>
                      </a:cubicBezTo>
                      <a:lnTo>
                        <a:pt x="1507" y="926"/>
                      </a:lnTo>
                      <a:cubicBezTo>
                        <a:pt x="1559" y="806"/>
                        <a:pt x="1586" y="688"/>
                        <a:pt x="1612" y="568"/>
                      </a:cubicBezTo>
                      <a:lnTo>
                        <a:pt x="1718" y="251"/>
                      </a:lnTo>
                      <a:lnTo>
                        <a:pt x="100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3" name="Google Shape;1293;p2"/>
                <p:cNvSpPr/>
                <p:nvPr/>
              </p:nvSpPr>
              <p:spPr>
                <a:xfrm>
                  <a:off x="5162475" y="1193650"/>
                  <a:ext cx="1450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1" h="4459" extrusionOk="0">
                      <a:moveTo>
                        <a:pt x="5109" y="457"/>
                      </a:moveTo>
                      <a:cubicBezTo>
                        <a:pt x="5120" y="457"/>
                        <a:pt x="5127" y="459"/>
                        <a:pt x="5127" y="468"/>
                      </a:cubicBezTo>
                      <a:lnTo>
                        <a:pt x="5114" y="574"/>
                      </a:lnTo>
                      <a:lnTo>
                        <a:pt x="5087" y="865"/>
                      </a:lnTo>
                      <a:lnTo>
                        <a:pt x="4995" y="1710"/>
                      </a:lnTo>
                      <a:lnTo>
                        <a:pt x="4942" y="2121"/>
                      </a:lnTo>
                      <a:cubicBezTo>
                        <a:pt x="4942" y="2265"/>
                        <a:pt x="4955" y="2411"/>
                        <a:pt x="4955" y="2556"/>
                      </a:cubicBezTo>
                      <a:cubicBezTo>
                        <a:pt x="4972" y="2906"/>
                        <a:pt x="4988" y="3262"/>
                        <a:pt x="5022" y="3620"/>
                      </a:cubicBezTo>
                      <a:lnTo>
                        <a:pt x="5022" y="3620"/>
                      </a:lnTo>
                      <a:cubicBezTo>
                        <a:pt x="4650" y="3505"/>
                        <a:pt x="4277" y="3386"/>
                        <a:pt x="3898" y="3257"/>
                      </a:cubicBezTo>
                      <a:lnTo>
                        <a:pt x="2987" y="2926"/>
                      </a:lnTo>
                      <a:lnTo>
                        <a:pt x="2074" y="2517"/>
                      </a:lnTo>
                      <a:lnTo>
                        <a:pt x="1176" y="2080"/>
                      </a:lnTo>
                      <a:lnTo>
                        <a:pt x="859" y="1922"/>
                      </a:lnTo>
                      <a:lnTo>
                        <a:pt x="727" y="1869"/>
                      </a:lnTo>
                      <a:lnTo>
                        <a:pt x="674" y="1830"/>
                      </a:lnTo>
                      <a:lnTo>
                        <a:pt x="727" y="1790"/>
                      </a:lnTo>
                      <a:cubicBezTo>
                        <a:pt x="793" y="1737"/>
                        <a:pt x="885" y="1698"/>
                        <a:pt x="965" y="1657"/>
                      </a:cubicBezTo>
                      <a:lnTo>
                        <a:pt x="1163" y="1578"/>
                      </a:lnTo>
                      <a:cubicBezTo>
                        <a:pt x="1229" y="1552"/>
                        <a:pt x="1308" y="1525"/>
                        <a:pt x="1387" y="1499"/>
                      </a:cubicBezTo>
                      <a:cubicBezTo>
                        <a:pt x="1704" y="1407"/>
                        <a:pt x="2035" y="1328"/>
                        <a:pt x="2352" y="1248"/>
                      </a:cubicBezTo>
                      <a:cubicBezTo>
                        <a:pt x="3026" y="1076"/>
                        <a:pt x="3621" y="838"/>
                        <a:pt x="4255" y="680"/>
                      </a:cubicBezTo>
                      <a:lnTo>
                        <a:pt x="5034" y="468"/>
                      </a:lnTo>
                      <a:cubicBezTo>
                        <a:pt x="5052" y="468"/>
                        <a:pt x="5087" y="457"/>
                        <a:pt x="5109" y="457"/>
                      </a:cubicBezTo>
                      <a:close/>
                      <a:moveTo>
                        <a:pt x="5537" y="0"/>
                      </a:moveTo>
                      <a:cubicBezTo>
                        <a:pt x="5528" y="0"/>
                        <a:pt x="5519" y="6"/>
                        <a:pt x="5510" y="6"/>
                      </a:cubicBezTo>
                      <a:lnTo>
                        <a:pt x="5418" y="33"/>
                      </a:lnTo>
                      <a:lnTo>
                        <a:pt x="5246" y="72"/>
                      </a:lnTo>
                      <a:lnTo>
                        <a:pt x="4149" y="389"/>
                      </a:lnTo>
                      <a:cubicBezTo>
                        <a:pt x="3528" y="561"/>
                        <a:pt x="2894" y="812"/>
                        <a:pt x="2273" y="958"/>
                      </a:cubicBezTo>
                      <a:cubicBezTo>
                        <a:pt x="1956" y="1037"/>
                        <a:pt x="1625" y="1116"/>
                        <a:pt x="1295" y="1208"/>
                      </a:cubicBezTo>
                      <a:cubicBezTo>
                        <a:pt x="1216" y="1235"/>
                        <a:pt x="1137" y="1248"/>
                        <a:pt x="1058" y="1288"/>
                      </a:cubicBezTo>
                      <a:lnTo>
                        <a:pt x="767" y="1393"/>
                      </a:lnTo>
                      <a:cubicBezTo>
                        <a:pt x="568" y="1499"/>
                        <a:pt x="357" y="1592"/>
                        <a:pt x="159" y="1737"/>
                      </a:cubicBezTo>
                      <a:lnTo>
                        <a:pt x="0" y="1830"/>
                      </a:lnTo>
                      <a:cubicBezTo>
                        <a:pt x="40" y="1856"/>
                        <a:pt x="92" y="1895"/>
                        <a:pt x="145" y="1922"/>
                      </a:cubicBezTo>
                      <a:lnTo>
                        <a:pt x="450" y="2094"/>
                      </a:lnTo>
                      <a:lnTo>
                        <a:pt x="1005" y="2411"/>
                      </a:lnTo>
                      <a:lnTo>
                        <a:pt x="1889" y="2887"/>
                      </a:lnTo>
                      <a:lnTo>
                        <a:pt x="2775" y="3336"/>
                      </a:lnTo>
                      <a:lnTo>
                        <a:pt x="3674" y="3733"/>
                      </a:lnTo>
                      <a:cubicBezTo>
                        <a:pt x="4268" y="3983"/>
                        <a:pt x="4863" y="4235"/>
                        <a:pt x="5457" y="4459"/>
                      </a:cubicBezTo>
                      <a:lnTo>
                        <a:pt x="5589" y="4165"/>
                      </a:lnTo>
                      <a:lnTo>
                        <a:pt x="5589" y="4165"/>
                      </a:lnTo>
                      <a:lnTo>
                        <a:pt x="5801" y="4129"/>
                      </a:lnTo>
                      <a:cubicBezTo>
                        <a:pt x="5777" y="4035"/>
                        <a:pt x="5754" y="3940"/>
                        <a:pt x="5732" y="3845"/>
                      </a:cubicBezTo>
                      <a:lnTo>
                        <a:pt x="5732" y="3845"/>
                      </a:lnTo>
                      <a:lnTo>
                        <a:pt x="5735" y="3838"/>
                      </a:lnTo>
                      <a:cubicBezTo>
                        <a:pt x="5734" y="3838"/>
                        <a:pt x="5732" y="3837"/>
                        <a:pt x="5730" y="3837"/>
                      </a:cubicBezTo>
                      <a:lnTo>
                        <a:pt x="5730" y="3837"/>
                      </a:lnTo>
                      <a:cubicBezTo>
                        <a:pt x="5635" y="3414"/>
                        <a:pt x="5564" y="2983"/>
                        <a:pt x="5510" y="2543"/>
                      </a:cubicBezTo>
                      <a:cubicBezTo>
                        <a:pt x="5457" y="2265"/>
                        <a:pt x="5457" y="2001"/>
                        <a:pt x="5471" y="1724"/>
                      </a:cubicBezTo>
                      <a:lnTo>
                        <a:pt x="5497" y="891"/>
                      </a:lnTo>
                      <a:lnTo>
                        <a:pt x="5524" y="350"/>
                      </a:lnTo>
                      <a:lnTo>
                        <a:pt x="5550" y="45"/>
                      </a:lnTo>
                      <a:lnTo>
                        <a:pt x="5550" y="6"/>
                      </a:lnTo>
                      <a:cubicBezTo>
                        <a:pt x="5546" y="2"/>
                        <a:pt x="5541" y="0"/>
                        <a:pt x="55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4" name="Google Shape;1294;p2"/>
                <p:cNvSpPr/>
                <p:nvPr/>
              </p:nvSpPr>
              <p:spPr>
                <a:xfrm>
                  <a:off x="5045850" y="704225"/>
                  <a:ext cx="209150" cy="32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6" h="12990" extrusionOk="0">
                      <a:moveTo>
                        <a:pt x="740" y="1"/>
                      </a:moveTo>
                      <a:lnTo>
                        <a:pt x="1" y="648"/>
                      </a:lnTo>
                      <a:cubicBezTo>
                        <a:pt x="781" y="1705"/>
                        <a:pt x="1573" y="2829"/>
                        <a:pt x="2472" y="3845"/>
                      </a:cubicBezTo>
                      <a:cubicBezTo>
                        <a:pt x="2908" y="4361"/>
                        <a:pt x="3344" y="4863"/>
                        <a:pt x="3793" y="5366"/>
                      </a:cubicBezTo>
                      <a:lnTo>
                        <a:pt x="4507" y="6079"/>
                      </a:lnTo>
                      <a:lnTo>
                        <a:pt x="5220" y="6766"/>
                      </a:lnTo>
                      <a:cubicBezTo>
                        <a:pt x="5458" y="7004"/>
                        <a:pt x="5682" y="7255"/>
                        <a:pt x="5947" y="7453"/>
                      </a:cubicBezTo>
                      <a:lnTo>
                        <a:pt x="6713" y="8074"/>
                      </a:lnTo>
                      <a:lnTo>
                        <a:pt x="7493" y="8682"/>
                      </a:lnTo>
                      <a:lnTo>
                        <a:pt x="7810" y="8933"/>
                      </a:lnTo>
                      <a:lnTo>
                        <a:pt x="7849" y="8960"/>
                      </a:lnTo>
                      <a:cubicBezTo>
                        <a:pt x="7849" y="8972"/>
                        <a:pt x="7837" y="8999"/>
                        <a:pt x="7823" y="9012"/>
                      </a:cubicBezTo>
                      <a:lnTo>
                        <a:pt x="7757" y="9131"/>
                      </a:lnTo>
                      <a:cubicBezTo>
                        <a:pt x="7585" y="9422"/>
                        <a:pt x="7453" y="9726"/>
                        <a:pt x="7321" y="10029"/>
                      </a:cubicBezTo>
                      <a:lnTo>
                        <a:pt x="6912" y="10928"/>
                      </a:lnTo>
                      <a:lnTo>
                        <a:pt x="6515" y="11840"/>
                      </a:lnTo>
                      <a:lnTo>
                        <a:pt x="6317" y="12289"/>
                      </a:lnTo>
                      <a:lnTo>
                        <a:pt x="6158" y="12765"/>
                      </a:lnTo>
                      <a:lnTo>
                        <a:pt x="6819" y="12989"/>
                      </a:lnTo>
                      <a:lnTo>
                        <a:pt x="6938" y="12527"/>
                      </a:lnTo>
                      <a:lnTo>
                        <a:pt x="7097" y="12064"/>
                      </a:lnTo>
                      <a:lnTo>
                        <a:pt x="7427" y="11153"/>
                      </a:lnTo>
                      <a:lnTo>
                        <a:pt x="7757" y="10228"/>
                      </a:lnTo>
                      <a:cubicBezTo>
                        <a:pt x="7863" y="9924"/>
                        <a:pt x="7969" y="9607"/>
                        <a:pt x="8127" y="9316"/>
                      </a:cubicBezTo>
                      <a:lnTo>
                        <a:pt x="8286" y="8999"/>
                      </a:lnTo>
                      <a:cubicBezTo>
                        <a:pt x="8299" y="8946"/>
                        <a:pt x="8365" y="8880"/>
                        <a:pt x="8339" y="8840"/>
                      </a:cubicBezTo>
                      <a:lnTo>
                        <a:pt x="8180" y="8722"/>
                      </a:lnTo>
                      <a:lnTo>
                        <a:pt x="7717" y="8378"/>
                      </a:lnTo>
                      <a:lnTo>
                        <a:pt x="6938" y="7797"/>
                      </a:lnTo>
                      <a:lnTo>
                        <a:pt x="6158" y="7189"/>
                      </a:lnTo>
                      <a:cubicBezTo>
                        <a:pt x="5894" y="6990"/>
                        <a:pt x="5670" y="6740"/>
                        <a:pt x="5432" y="6515"/>
                      </a:cubicBezTo>
                      <a:lnTo>
                        <a:pt x="4745" y="5801"/>
                      </a:lnTo>
                      <a:lnTo>
                        <a:pt x="4058" y="5088"/>
                      </a:lnTo>
                      <a:cubicBezTo>
                        <a:pt x="3621" y="4573"/>
                        <a:pt x="3212" y="4030"/>
                        <a:pt x="2816" y="3475"/>
                      </a:cubicBezTo>
                      <a:cubicBezTo>
                        <a:pt x="1983" y="2392"/>
                        <a:pt x="1375" y="1203"/>
                        <a:pt x="7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5" name="Google Shape;1295;p2"/>
                <p:cNvSpPr/>
                <p:nvPr/>
              </p:nvSpPr>
              <p:spPr>
                <a:xfrm>
                  <a:off x="5112250" y="615700"/>
                  <a:ext cx="356450" cy="1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58" h="5419" extrusionOk="0">
                      <a:moveTo>
                        <a:pt x="424" y="1"/>
                      </a:moveTo>
                      <a:lnTo>
                        <a:pt x="1" y="885"/>
                      </a:lnTo>
                      <a:cubicBezTo>
                        <a:pt x="1361" y="1123"/>
                        <a:pt x="2723" y="1375"/>
                        <a:pt x="3978" y="1810"/>
                      </a:cubicBezTo>
                      <a:cubicBezTo>
                        <a:pt x="4612" y="2022"/>
                        <a:pt x="5246" y="2233"/>
                        <a:pt x="5868" y="2471"/>
                      </a:cubicBezTo>
                      <a:cubicBezTo>
                        <a:pt x="5868" y="2471"/>
                        <a:pt x="6303" y="2682"/>
                        <a:pt x="6753" y="2894"/>
                      </a:cubicBezTo>
                      <a:cubicBezTo>
                        <a:pt x="7189" y="3119"/>
                        <a:pt x="7638" y="3343"/>
                        <a:pt x="7638" y="3343"/>
                      </a:cubicBezTo>
                      <a:cubicBezTo>
                        <a:pt x="7929" y="3502"/>
                        <a:pt x="8232" y="3634"/>
                        <a:pt x="8511" y="3819"/>
                      </a:cubicBezTo>
                      <a:lnTo>
                        <a:pt x="9316" y="4388"/>
                      </a:lnTo>
                      <a:lnTo>
                        <a:pt x="10123" y="4955"/>
                      </a:lnTo>
                      <a:lnTo>
                        <a:pt x="10598" y="5299"/>
                      </a:lnTo>
                      <a:lnTo>
                        <a:pt x="10757" y="5418"/>
                      </a:lnTo>
                      <a:cubicBezTo>
                        <a:pt x="10796" y="5418"/>
                        <a:pt x="10849" y="5339"/>
                        <a:pt x="10889" y="5312"/>
                      </a:cubicBezTo>
                      <a:lnTo>
                        <a:pt x="11166" y="5075"/>
                      </a:lnTo>
                      <a:cubicBezTo>
                        <a:pt x="11668" y="4652"/>
                        <a:pt x="12144" y="4203"/>
                        <a:pt x="12660" y="3819"/>
                      </a:cubicBezTo>
                      <a:cubicBezTo>
                        <a:pt x="13201" y="3436"/>
                        <a:pt x="13729" y="3066"/>
                        <a:pt x="14258" y="2696"/>
                      </a:cubicBezTo>
                      <a:lnTo>
                        <a:pt x="13822" y="2141"/>
                      </a:lnTo>
                      <a:cubicBezTo>
                        <a:pt x="13320" y="2564"/>
                        <a:pt x="12804" y="2973"/>
                        <a:pt x="12302" y="3396"/>
                      </a:cubicBezTo>
                      <a:cubicBezTo>
                        <a:pt x="11800" y="3833"/>
                        <a:pt x="11351" y="4321"/>
                        <a:pt x="10875" y="4784"/>
                      </a:cubicBezTo>
                      <a:lnTo>
                        <a:pt x="10769" y="4890"/>
                      </a:lnTo>
                      <a:cubicBezTo>
                        <a:pt x="10757" y="4890"/>
                        <a:pt x="10743" y="4916"/>
                        <a:pt x="10730" y="4916"/>
                      </a:cubicBezTo>
                      <a:lnTo>
                        <a:pt x="10690" y="4890"/>
                      </a:lnTo>
                      <a:lnTo>
                        <a:pt x="10347" y="4664"/>
                      </a:lnTo>
                      <a:lnTo>
                        <a:pt x="9527" y="4110"/>
                      </a:lnTo>
                      <a:lnTo>
                        <a:pt x="8696" y="3555"/>
                      </a:lnTo>
                      <a:cubicBezTo>
                        <a:pt x="8417" y="3370"/>
                        <a:pt x="8114" y="3225"/>
                        <a:pt x="7823" y="3066"/>
                      </a:cubicBezTo>
                      <a:lnTo>
                        <a:pt x="6925" y="2590"/>
                      </a:lnTo>
                      <a:cubicBezTo>
                        <a:pt x="6488" y="2353"/>
                        <a:pt x="6039" y="2127"/>
                        <a:pt x="6039" y="2127"/>
                      </a:cubicBezTo>
                      <a:cubicBezTo>
                        <a:pt x="5431" y="1863"/>
                        <a:pt x="4823" y="1599"/>
                        <a:pt x="4203" y="1361"/>
                      </a:cubicBezTo>
                      <a:cubicBezTo>
                        <a:pt x="2987" y="820"/>
                        <a:pt x="1692" y="436"/>
                        <a:pt x="42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6" name="Google Shape;1296;p2"/>
                <p:cNvSpPr/>
                <p:nvPr/>
              </p:nvSpPr>
              <p:spPr>
                <a:xfrm>
                  <a:off x="5375875" y="816875"/>
                  <a:ext cx="207125" cy="27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85" h="11008" extrusionOk="0">
                      <a:moveTo>
                        <a:pt x="7823" y="0"/>
                      </a:moveTo>
                      <a:lnTo>
                        <a:pt x="7518" y="317"/>
                      </a:lnTo>
                      <a:cubicBezTo>
                        <a:pt x="7439" y="410"/>
                        <a:pt x="7347" y="516"/>
                        <a:pt x="7241" y="608"/>
                      </a:cubicBezTo>
                      <a:lnTo>
                        <a:pt x="6620" y="1150"/>
                      </a:lnTo>
                      <a:lnTo>
                        <a:pt x="5471" y="2379"/>
                      </a:lnTo>
                      <a:cubicBezTo>
                        <a:pt x="5048" y="2762"/>
                        <a:pt x="4731" y="3224"/>
                        <a:pt x="4374" y="3647"/>
                      </a:cubicBezTo>
                      <a:cubicBezTo>
                        <a:pt x="4030" y="4096"/>
                        <a:pt x="3621" y="4493"/>
                        <a:pt x="3330" y="4968"/>
                      </a:cubicBezTo>
                      <a:cubicBezTo>
                        <a:pt x="3013" y="5431"/>
                        <a:pt x="2696" y="5893"/>
                        <a:pt x="2352" y="6343"/>
                      </a:cubicBezTo>
                      <a:cubicBezTo>
                        <a:pt x="2062" y="6818"/>
                        <a:pt x="1797" y="7308"/>
                        <a:pt x="1493" y="7783"/>
                      </a:cubicBezTo>
                      <a:cubicBezTo>
                        <a:pt x="1361" y="8021"/>
                        <a:pt x="1176" y="8245"/>
                        <a:pt x="1070" y="8497"/>
                      </a:cubicBezTo>
                      <a:lnTo>
                        <a:pt x="700" y="9250"/>
                      </a:lnTo>
                      <a:lnTo>
                        <a:pt x="330" y="10003"/>
                      </a:lnTo>
                      <a:lnTo>
                        <a:pt x="145" y="10373"/>
                      </a:lnTo>
                      <a:cubicBezTo>
                        <a:pt x="92" y="10505"/>
                        <a:pt x="53" y="10638"/>
                        <a:pt x="0" y="10770"/>
                      </a:cubicBezTo>
                      <a:lnTo>
                        <a:pt x="661" y="11008"/>
                      </a:lnTo>
                      <a:cubicBezTo>
                        <a:pt x="700" y="10875"/>
                        <a:pt x="727" y="10743"/>
                        <a:pt x="767" y="10611"/>
                      </a:cubicBezTo>
                      <a:lnTo>
                        <a:pt x="925" y="10241"/>
                      </a:lnTo>
                      <a:lnTo>
                        <a:pt x="1216" y="9487"/>
                      </a:lnTo>
                      <a:lnTo>
                        <a:pt x="1507" y="8721"/>
                      </a:lnTo>
                      <a:cubicBezTo>
                        <a:pt x="1586" y="8457"/>
                        <a:pt x="1745" y="8219"/>
                        <a:pt x="1863" y="7981"/>
                      </a:cubicBezTo>
                      <a:cubicBezTo>
                        <a:pt x="2127" y="7493"/>
                        <a:pt x="2365" y="7003"/>
                        <a:pt x="2629" y="6515"/>
                      </a:cubicBezTo>
                      <a:lnTo>
                        <a:pt x="3581" y="5153"/>
                      </a:lnTo>
                      <a:cubicBezTo>
                        <a:pt x="3859" y="4678"/>
                        <a:pt x="4268" y="4295"/>
                        <a:pt x="4625" y="3872"/>
                      </a:cubicBezTo>
                      <a:cubicBezTo>
                        <a:pt x="4995" y="3449"/>
                        <a:pt x="5339" y="3013"/>
                        <a:pt x="5762" y="2669"/>
                      </a:cubicBezTo>
                      <a:cubicBezTo>
                        <a:pt x="6171" y="2299"/>
                        <a:pt x="6581" y="1943"/>
                        <a:pt x="6990" y="1573"/>
                      </a:cubicBezTo>
                      <a:lnTo>
                        <a:pt x="7664" y="1097"/>
                      </a:lnTo>
                      <a:cubicBezTo>
                        <a:pt x="7770" y="1031"/>
                        <a:pt x="7888" y="925"/>
                        <a:pt x="7994" y="833"/>
                      </a:cubicBezTo>
                      <a:lnTo>
                        <a:pt x="8285" y="595"/>
                      </a:lnTo>
                      <a:lnTo>
                        <a:pt x="782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7" name="Google Shape;1297;p2"/>
                <p:cNvSpPr/>
                <p:nvPr/>
              </p:nvSpPr>
              <p:spPr>
                <a:xfrm>
                  <a:off x="5440925" y="871375"/>
                  <a:ext cx="184375" cy="24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9753" extrusionOk="0">
                      <a:moveTo>
                        <a:pt x="6912" y="1"/>
                      </a:moveTo>
                      <a:lnTo>
                        <a:pt x="6648" y="292"/>
                      </a:lnTo>
                      <a:cubicBezTo>
                        <a:pt x="6569" y="384"/>
                        <a:pt x="6489" y="477"/>
                        <a:pt x="6396" y="556"/>
                      </a:cubicBezTo>
                      <a:lnTo>
                        <a:pt x="5855" y="1044"/>
                      </a:lnTo>
                      <a:cubicBezTo>
                        <a:pt x="5524" y="1402"/>
                        <a:pt x="5181" y="1772"/>
                        <a:pt x="4837" y="2128"/>
                      </a:cubicBezTo>
                      <a:cubicBezTo>
                        <a:pt x="4481" y="2459"/>
                        <a:pt x="4190" y="2868"/>
                        <a:pt x="3873" y="3251"/>
                      </a:cubicBezTo>
                      <a:cubicBezTo>
                        <a:pt x="3582" y="3648"/>
                        <a:pt x="3212" y="3991"/>
                        <a:pt x="2961" y="4414"/>
                      </a:cubicBezTo>
                      <a:cubicBezTo>
                        <a:pt x="2684" y="4823"/>
                        <a:pt x="2393" y="5233"/>
                        <a:pt x="2089" y="5616"/>
                      </a:cubicBezTo>
                      <a:cubicBezTo>
                        <a:pt x="1838" y="6053"/>
                        <a:pt x="1600" y="6476"/>
                        <a:pt x="1336" y="6898"/>
                      </a:cubicBezTo>
                      <a:cubicBezTo>
                        <a:pt x="1217" y="7110"/>
                        <a:pt x="1045" y="7295"/>
                        <a:pt x="952" y="7519"/>
                      </a:cubicBezTo>
                      <a:lnTo>
                        <a:pt x="635" y="8193"/>
                      </a:lnTo>
                      <a:lnTo>
                        <a:pt x="292" y="8840"/>
                      </a:lnTo>
                      <a:lnTo>
                        <a:pt x="120" y="9171"/>
                      </a:lnTo>
                      <a:cubicBezTo>
                        <a:pt x="80" y="9290"/>
                        <a:pt x="41" y="9409"/>
                        <a:pt x="1" y="9515"/>
                      </a:cubicBezTo>
                      <a:lnTo>
                        <a:pt x="662" y="9753"/>
                      </a:lnTo>
                      <a:cubicBezTo>
                        <a:pt x="688" y="9647"/>
                        <a:pt x="714" y="9527"/>
                        <a:pt x="755" y="9409"/>
                      </a:cubicBezTo>
                      <a:lnTo>
                        <a:pt x="887" y="9078"/>
                      </a:lnTo>
                      <a:lnTo>
                        <a:pt x="1151" y="8417"/>
                      </a:lnTo>
                      <a:lnTo>
                        <a:pt x="1389" y="7730"/>
                      </a:lnTo>
                      <a:cubicBezTo>
                        <a:pt x="1468" y="7506"/>
                        <a:pt x="1600" y="7307"/>
                        <a:pt x="1706" y="7083"/>
                      </a:cubicBezTo>
                      <a:lnTo>
                        <a:pt x="2379" y="5801"/>
                      </a:lnTo>
                      <a:lnTo>
                        <a:pt x="3212" y="4599"/>
                      </a:lnTo>
                      <a:cubicBezTo>
                        <a:pt x="3450" y="4176"/>
                        <a:pt x="3820" y="3846"/>
                        <a:pt x="4137" y="3463"/>
                      </a:cubicBezTo>
                      <a:cubicBezTo>
                        <a:pt x="4454" y="3106"/>
                        <a:pt x="4758" y="2723"/>
                        <a:pt x="5142" y="2418"/>
                      </a:cubicBezTo>
                      <a:cubicBezTo>
                        <a:pt x="5512" y="2101"/>
                        <a:pt x="5868" y="1784"/>
                        <a:pt x="6225" y="1454"/>
                      </a:cubicBezTo>
                      <a:lnTo>
                        <a:pt x="6819" y="1044"/>
                      </a:lnTo>
                      <a:cubicBezTo>
                        <a:pt x="6925" y="979"/>
                        <a:pt x="7018" y="899"/>
                        <a:pt x="7110" y="820"/>
                      </a:cubicBezTo>
                      <a:lnTo>
                        <a:pt x="7374" y="595"/>
                      </a:lnTo>
                      <a:lnTo>
                        <a:pt x="69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8" name="Google Shape;1298;p2"/>
                <p:cNvSpPr/>
                <p:nvPr/>
              </p:nvSpPr>
              <p:spPr>
                <a:xfrm>
                  <a:off x="5044525" y="617350"/>
                  <a:ext cx="78325" cy="9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3" h="3938" extrusionOk="0">
                      <a:moveTo>
                        <a:pt x="2802" y="0"/>
                      </a:moveTo>
                      <a:cubicBezTo>
                        <a:pt x="2657" y="185"/>
                        <a:pt x="2485" y="344"/>
                        <a:pt x="2366" y="516"/>
                      </a:cubicBezTo>
                      <a:lnTo>
                        <a:pt x="2023" y="1004"/>
                      </a:lnTo>
                      <a:cubicBezTo>
                        <a:pt x="1811" y="1322"/>
                        <a:pt x="1626" y="1665"/>
                        <a:pt x="1428" y="1970"/>
                      </a:cubicBezTo>
                      <a:cubicBezTo>
                        <a:pt x="1230" y="2273"/>
                        <a:pt x="992" y="2551"/>
                        <a:pt x="741" y="2842"/>
                      </a:cubicBezTo>
                      <a:cubicBezTo>
                        <a:pt x="622" y="3000"/>
                        <a:pt x="503" y="3145"/>
                        <a:pt x="371" y="3304"/>
                      </a:cubicBezTo>
                      <a:cubicBezTo>
                        <a:pt x="252" y="3476"/>
                        <a:pt x="80" y="3687"/>
                        <a:pt x="1" y="3899"/>
                      </a:cubicBezTo>
                      <a:lnTo>
                        <a:pt x="781" y="3938"/>
                      </a:lnTo>
                      <a:cubicBezTo>
                        <a:pt x="860" y="3832"/>
                        <a:pt x="834" y="3714"/>
                        <a:pt x="887" y="3568"/>
                      </a:cubicBezTo>
                      <a:cubicBezTo>
                        <a:pt x="966" y="3409"/>
                        <a:pt x="1031" y="3251"/>
                        <a:pt x="1111" y="3092"/>
                      </a:cubicBezTo>
                      <a:cubicBezTo>
                        <a:pt x="1296" y="2775"/>
                        <a:pt x="1481" y="2472"/>
                        <a:pt x="1706" y="2141"/>
                      </a:cubicBezTo>
                      <a:cubicBezTo>
                        <a:pt x="1917" y="1837"/>
                        <a:pt x="2102" y="1533"/>
                        <a:pt x="2353" y="1282"/>
                      </a:cubicBezTo>
                      <a:cubicBezTo>
                        <a:pt x="2485" y="1163"/>
                        <a:pt x="2617" y="1057"/>
                        <a:pt x="2749" y="965"/>
                      </a:cubicBezTo>
                      <a:cubicBezTo>
                        <a:pt x="2881" y="872"/>
                        <a:pt x="3013" y="819"/>
                        <a:pt x="3133" y="767"/>
                      </a:cubicBezTo>
                      <a:lnTo>
                        <a:pt x="28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99" name="Google Shape;1299;p2"/>
                <p:cNvSpPr/>
                <p:nvPr/>
              </p:nvSpPr>
              <p:spPr>
                <a:xfrm>
                  <a:off x="5309800" y="830650"/>
                  <a:ext cx="141075" cy="12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3" h="5145" extrusionOk="0">
                      <a:moveTo>
                        <a:pt x="621" y="361"/>
                      </a:moveTo>
                      <a:cubicBezTo>
                        <a:pt x="714" y="361"/>
                        <a:pt x="794" y="374"/>
                        <a:pt x="885" y="374"/>
                      </a:cubicBezTo>
                      <a:lnTo>
                        <a:pt x="1084" y="414"/>
                      </a:lnTo>
                      <a:cubicBezTo>
                        <a:pt x="1163" y="427"/>
                        <a:pt x="1243" y="453"/>
                        <a:pt x="1322" y="467"/>
                      </a:cubicBezTo>
                      <a:cubicBezTo>
                        <a:pt x="1625" y="546"/>
                        <a:pt x="1930" y="652"/>
                        <a:pt x="2260" y="770"/>
                      </a:cubicBezTo>
                      <a:cubicBezTo>
                        <a:pt x="2920" y="996"/>
                        <a:pt x="3555" y="1128"/>
                        <a:pt x="4176" y="1325"/>
                      </a:cubicBezTo>
                      <a:lnTo>
                        <a:pt x="4943" y="1590"/>
                      </a:lnTo>
                      <a:cubicBezTo>
                        <a:pt x="4969" y="1603"/>
                        <a:pt x="5035" y="1603"/>
                        <a:pt x="5022" y="1630"/>
                      </a:cubicBezTo>
                      <a:lnTo>
                        <a:pt x="4955" y="1709"/>
                      </a:lnTo>
                      <a:lnTo>
                        <a:pt x="4770" y="1933"/>
                      </a:lnTo>
                      <a:cubicBezTo>
                        <a:pt x="4585" y="2145"/>
                        <a:pt x="4388" y="2356"/>
                        <a:pt x="4229" y="2581"/>
                      </a:cubicBezTo>
                      <a:lnTo>
                        <a:pt x="3766" y="3295"/>
                      </a:lnTo>
                      <a:cubicBezTo>
                        <a:pt x="3583" y="3595"/>
                        <a:pt x="3389" y="3894"/>
                        <a:pt x="3218" y="4207"/>
                      </a:cubicBezTo>
                      <a:lnTo>
                        <a:pt x="3218" y="4207"/>
                      </a:lnTo>
                      <a:cubicBezTo>
                        <a:pt x="2971" y="3912"/>
                        <a:pt x="2725" y="3612"/>
                        <a:pt x="2485" y="3307"/>
                      </a:cubicBezTo>
                      <a:lnTo>
                        <a:pt x="1890" y="2528"/>
                      </a:lnTo>
                      <a:lnTo>
                        <a:pt x="1361" y="1709"/>
                      </a:lnTo>
                      <a:lnTo>
                        <a:pt x="846" y="864"/>
                      </a:lnTo>
                      <a:lnTo>
                        <a:pt x="661" y="559"/>
                      </a:lnTo>
                      <a:lnTo>
                        <a:pt x="595" y="427"/>
                      </a:lnTo>
                      <a:lnTo>
                        <a:pt x="556" y="374"/>
                      </a:lnTo>
                      <a:lnTo>
                        <a:pt x="621" y="361"/>
                      </a:lnTo>
                      <a:close/>
                      <a:moveTo>
                        <a:pt x="302" y="1"/>
                      </a:moveTo>
                      <a:cubicBezTo>
                        <a:pt x="259" y="1"/>
                        <a:pt x="216" y="2"/>
                        <a:pt x="172" y="4"/>
                      </a:cubicBezTo>
                      <a:lnTo>
                        <a:pt x="1" y="18"/>
                      </a:lnTo>
                      <a:cubicBezTo>
                        <a:pt x="13" y="57"/>
                        <a:pt x="54" y="110"/>
                        <a:pt x="66" y="163"/>
                      </a:cubicBezTo>
                      <a:lnTo>
                        <a:pt x="225" y="480"/>
                      </a:lnTo>
                      <a:lnTo>
                        <a:pt x="515" y="1035"/>
                      </a:lnTo>
                      <a:lnTo>
                        <a:pt x="991" y="1907"/>
                      </a:lnTo>
                      <a:lnTo>
                        <a:pt x="1481" y="2753"/>
                      </a:lnTo>
                      <a:lnTo>
                        <a:pt x="2022" y="3559"/>
                      </a:lnTo>
                      <a:lnTo>
                        <a:pt x="2564" y="4352"/>
                      </a:lnTo>
                      <a:lnTo>
                        <a:pt x="3146" y="5145"/>
                      </a:lnTo>
                      <a:cubicBezTo>
                        <a:pt x="3146" y="5145"/>
                        <a:pt x="3264" y="5062"/>
                        <a:pt x="3388" y="4963"/>
                      </a:cubicBezTo>
                      <a:lnTo>
                        <a:pt x="3388" y="4963"/>
                      </a:lnTo>
                      <a:lnTo>
                        <a:pt x="3595" y="5052"/>
                      </a:lnTo>
                      <a:cubicBezTo>
                        <a:pt x="3626" y="4960"/>
                        <a:pt x="3659" y="4869"/>
                        <a:pt x="3694" y="4778"/>
                      </a:cubicBezTo>
                      <a:lnTo>
                        <a:pt x="3694" y="4778"/>
                      </a:lnTo>
                      <a:cubicBezTo>
                        <a:pt x="3698" y="4776"/>
                        <a:pt x="3700" y="4775"/>
                        <a:pt x="3700" y="4775"/>
                      </a:cubicBezTo>
                      <a:cubicBezTo>
                        <a:pt x="3699" y="4773"/>
                        <a:pt x="3698" y="4772"/>
                        <a:pt x="3697" y="4771"/>
                      </a:cubicBezTo>
                      <a:lnTo>
                        <a:pt x="3697" y="4771"/>
                      </a:lnTo>
                      <a:cubicBezTo>
                        <a:pt x="3852" y="4370"/>
                        <a:pt x="4038" y="3982"/>
                        <a:pt x="4242" y="3586"/>
                      </a:cubicBezTo>
                      <a:cubicBezTo>
                        <a:pt x="4361" y="3348"/>
                        <a:pt x="4493" y="3110"/>
                        <a:pt x="4625" y="2858"/>
                      </a:cubicBezTo>
                      <a:cubicBezTo>
                        <a:pt x="4770" y="2620"/>
                        <a:pt x="4943" y="2409"/>
                        <a:pt x="5101" y="2185"/>
                      </a:cubicBezTo>
                      <a:lnTo>
                        <a:pt x="5431" y="1748"/>
                      </a:lnTo>
                      <a:lnTo>
                        <a:pt x="5616" y="1498"/>
                      </a:lnTo>
                      <a:lnTo>
                        <a:pt x="5642" y="1471"/>
                      </a:lnTo>
                      <a:cubicBezTo>
                        <a:pt x="5642" y="1458"/>
                        <a:pt x="5616" y="1458"/>
                        <a:pt x="5603" y="1458"/>
                      </a:cubicBezTo>
                      <a:lnTo>
                        <a:pt x="5510" y="1431"/>
                      </a:lnTo>
                      <a:lnTo>
                        <a:pt x="5339" y="1366"/>
                      </a:lnTo>
                      <a:cubicBezTo>
                        <a:pt x="5339" y="1366"/>
                        <a:pt x="5075" y="1286"/>
                        <a:pt x="4797" y="1207"/>
                      </a:cubicBezTo>
                      <a:cubicBezTo>
                        <a:pt x="4520" y="1114"/>
                        <a:pt x="4242" y="1035"/>
                        <a:pt x="4242" y="1035"/>
                      </a:cubicBezTo>
                      <a:cubicBezTo>
                        <a:pt x="3621" y="837"/>
                        <a:pt x="2961" y="705"/>
                        <a:pt x="2353" y="494"/>
                      </a:cubicBezTo>
                      <a:cubicBezTo>
                        <a:pt x="2036" y="374"/>
                        <a:pt x="1718" y="256"/>
                        <a:pt x="1388" y="163"/>
                      </a:cubicBezTo>
                      <a:cubicBezTo>
                        <a:pt x="1308" y="136"/>
                        <a:pt x="1216" y="110"/>
                        <a:pt x="1137" y="97"/>
                      </a:cubicBezTo>
                      <a:lnTo>
                        <a:pt x="846" y="31"/>
                      </a:lnTo>
                      <a:cubicBezTo>
                        <a:pt x="663" y="20"/>
                        <a:pt x="489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0" name="Google Shape;1300;p2"/>
                <p:cNvSpPr/>
                <p:nvPr/>
              </p:nvSpPr>
              <p:spPr>
                <a:xfrm>
                  <a:off x="5457800" y="327300"/>
                  <a:ext cx="98775" cy="3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1" h="14233" extrusionOk="0">
                      <a:moveTo>
                        <a:pt x="2326" y="1"/>
                      </a:moveTo>
                      <a:lnTo>
                        <a:pt x="1334" y="147"/>
                      </a:lnTo>
                      <a:cubicBezTo>
                        <a:pt x="1427" y="1468"/>
                        <a:pt x="1507" y="2855"/>
                        <a:pt x="1704" y="4176"/>
                      </a:cubicBezTo>
                      <a:cubicBezTo>
                        <a:pt x="1784" y="4851"/>
                        <a:pt x="1889" y="5511"/>
                        <a:pt x="1995" y="6172"/>
                      </a:cubicBezTo>
                      <a:lnTo>
                        <a:pt x="2206" y="7150"/>
                      </a:lnTo>
                      <a:cubicBezTo>
                        <a:pt x="2326" y="7638"/>
                        <a:pt x="2432" y="8114"/>
                        <a:pt x="2432" y="8114"/>
                      </a:cubicBezTo>
                      <a:cubicBezTo>
                        <a:pt x="2511" y="8445"/>
                        <a:pt x="2564" y="8774"/>
                        <a:pt x="2682" y="9079"/>
                      </a:cubicBezTo>
                      <a:lnTo>
                        <a:pt x="2999" y="10017"/>
                      </a:lnTo>
                      <a:lnTo>
                        <a:pt x="3316" y="10955"/>
                      </a:lnTo>
                      <a:lnTo>
                        <a:pt x="3449" y="11325"/>
                      </a:lnTo>
                      <a:lnTo>
                        <a:pt x="3475" y="11378"/>
                      </a:lnTo>
                      <a:cubicBezTo>
                        <a:pt x="3462" y="11391"/>
                        <a:pt x="3436" y="11404"/>
                        <a:pt x="3422" y="11404"/>
                      </a:cubicBezTo>
                      <a:lnTo>
                        <a:pt x="3304" y="11470"/>
                      </a:lnTo>
                      <a:cubicBezTo>
                        <a:pt x="2722" y="11801"/>
                        <a:pt x="2180" y="12184"/>
                        <a:pt x="1625" y="12541"/>
                      </a:cubicBezTo>
                      <a:cubicBezTo>
                        <a:pt x="1057" y="12897"/>
                        <a:pt x="502" y="13254"/>
                        <a:pt x="0" y="13677"/>
                      </a:cubicBezTo>
                      <a:lnTo>
                        <a:pt x="436" y="14232"/>
                      </a:lnTo>
                      <a:cubicBezTo>
                        <a:pt x="885" y="13769"/>
                        <a:pt x="1414" y="13399"/>
                        <a:pt x="1930" y="13003"/>
                      </a:cubicBezTo>
                      <a:cubicBezTo>
                        <a:pt x="2458" y="12620"/>
                        <a:pt x="2960" y="12197"/>
                        <a:pt x="3501" y="11827"/>
                      </a:cubicBezTo>
                      <a:lnTo>
                        <a:pt x="3819" y="11642"/>
                      </a:lnTo>
                      <a:cubicBezTo>
                        <a:pt x="3859" y="11616"/>
                        <a:pt x="3951" y="11589"/>
                        <a:pt x="3951" y="11537"/>
                      </a:cubicBezTo>
                      <a:lnTo>
                        <a:pt x="3885" y="11364"/>
                      </a:lnTo>
                      <a:lnTo>
                        <a:pt x="3674" y="10823"/>
                      </a:lnTo>
                      <a:lnTo>
                        <a:pt x="3330" y="9911"/>
                      </a:lnTo>
                      <a:lnTo>
                        <a:pt x="2999" y="8986"/>
                      </a:lnTo>
                      <a:cubicBezTo>
                        <a:pt x="2881" y="8669"/>
                        <a:pt x="2841" y="8339"/>
                        <a:pt x="2761" y="8022"/>
                      </a:cubicBezTo>
                      <a:cubicBezTo>
                        <a:pt x="2761" y="8022"/>
                        <a:pt x="2656" y="7532"/>
                        <a:pt x="2550" y="7057"/>
                      </a:cubicBezTo>
                      <a:lnTo>
                        <a:pt x="2365" y="6079"/>
                      </a:lnTo>
                      <a:cubicBezTo>
                        <a:pt x="2286" y="5406"/>
                        <a:pt x="2233" y="4731"/>
                        <a:pt x="2194" y="4058"/>
                      </a:cubicBezTo>
                      <a:cubicBezTo>
                        <a:pt x="2074" y="2696"/>
                        <a:pt x="2194" y="1348"/>
                        <a:pt x="23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1" name="Google Shape;1301;p2"/>
                <p:cNvSpPr/>
                <p:nvPr/>
              </p:nvSpPr>
              <p:spPr>
                <a:xfrm>
                  <a:off x="5592225" y="284350"/>
                  <a:ext cx="275225" cy="2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10141" extrusionOk="0">
                      <a:moveTo>
                        <a:pt x="834" y="1"/>
                      </a:moveTo>
                      <a:lnTo>
                        <a:pt x="1" y="517"/>
                      </a:lnTo>
                      <a:cubicBezTo>
                        <a:pt x="1005" y="1454"/>
                        <a:pt x="2023" y="2406"/>
                        <a:pt x="2842" y="3450"/>
                      </a:cubicBezTo>
                      <a:cubicBezTo>
                        <a:pt x="3278" y="3965"/>
                        <a:pt x="3688" y="4494"/>
                        <a:pt x="4071" y="5022"/>
                      </a:cubicBezTo>
                      <a:lnTo>
                        <a:pt x="4599" y="5868"/>
                      </a:lnTo>
                      <a:lnTo>
                        <a:pt x="5101" y="6713"/>
                      </a:lnTo>
                      <a:cubicBezTo>
                        <a:pt x="5260" y="6991"/>
                        <a:pt x="5432" y="7268"/>
                        <a:pt x="5564" y="7573"/>
                      </a:cubicBezTo>
                      <a:lnTo>
                        <a:pt x="5947" y="8484"/>
                      </a:lnTo>
                      <a:lnTo>
                        <a:pt x="6317" y="9396"/>
                      </a:lnTo>
                      <a:lnTo>
                        <a:pt x="6528" y="9951"/>
                      </a:lnTo>
                      <a:lnTo>
                        <a:pt x="6595" y="10122"/>
                      </a:lnTo>
                      <a:cubicBezTo>
                        <a:pt x="6608" y="10136"/>
                        <a:pt x="6625" y="10140"/>
                        <a:pt x="6645" y="10140"/>
                      </a:cubicBezTo>
                      <a:cubicBezTo>
                        <a:pt x="6684" y="10140"/>
                        <a:pt x="6731" y="10122"/>
                        <a:pt x="6766" y="10122"/>
                      </a:cubicBezTo>
                      <a:lnTo>
                        <a:pt x="7123" y="10070"/>
                      </a:lnTo>
                      <a:cubicBezTo>
                        <a:pt x="7770" y="9990"/>
                        <a:pt x="8418" y="9911"/>
                        <a:pt x="9065" y="9819"/>
                      </a:cubicBezTo>
                      <a:cubicBezTo>
                        <a:pt x="9726" y="9779"/>
                        <a:pt x="10374" y="9779"/>
                        <a:pt x="11008" y="9752"/>
                      </a:cubicBezTo>
                      <a:lnTo>
                        <a:pt x="10955" y="9065"/>
                      </a:lnTo>
                      <a:cubicBezTo>
                        <a:pt x="10307" y="9132"/>
                        <a:pt x="9647" y="9185"/>
                        <a:pt x="8986" y="9277"/>
                      </a:cubicBezTo>
                      <a:lnTo>
                        <a:pt x="7044" y="9673"/>
                      </a:lnTo>
                      <a:lnTo>
                        <a:pt x="6898" y="9700"/>
                      </a:lnTo>
                      <a:cubicBezTo>
                        <a:pt x="6890" y="9700"/>
                        <a:pt x="6875" y="9706"/>
                        <a:pt x="6862" y="9706"/>
                      </a:cubicBezTo>
                      <a:cubicBezTo>
                        <a:pt x="6856" y="9706"/>
                        <a:pt x="6850" y="9704"/>
                        <a:pt x="6845" y="9700"/>
                      </a:cubicBezTo>
                      <a:lnTo>
                        <a:pt x="6833" y="9661"/>
                      </a:lnTo>
                      <a:lnTo>
                        <a:pt x="6660" y="9291"/>
                      </a:lnTo>
                      <a:lnTo>
                        <a:pt x="6278" y="8366"/>
                      </a:lnTo>
                      <a:lnTo>
                        <a:pt x="5881" y="7453"/>
                      </a:lnTo>
                      <a:cubicBezTo>
                        <a:pt x="5749" y="7136"/>
                        <a:pt x="5564" y="6859"/>
                        <a:pt x="5406" y="6569"/>
                      </a:cubicBezTo>
                      <a:cubicBezTo>
                        <a:pt x="5406" y="6569"/>
                        <a:pt x="5154" y="6132"/>
                        <a:pt x="4916" y="5696"/>
                      </a:cubicBezTo>
                      <a:cubicBezTo>
                        <a:pt x="4666" y="5260"/>
                        <a:pt x="4414" y="4837"/>
                        <a:pt x="4414" y="4837"/>
                      </a:cubicBezTo>
                      <a:cubicBezTo>
                        <a:pt x="4044" y="4282"/>
                        <a:pt x="3674" y="3727"/>
                        <a:pt x="3278" y="3186"/>
                      </a:cubicBezTo>
                      <a:cubicBezTo>
                        <a:pt x="2538" y="2076"/>
                        <a:pt x="1666" y="1058"/>
                        <a:pt x="83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2" name="Google Shape;1302;p2"/>
                <p:cNvSpPr/>
                <p:nvPr/>
              </p:nvSpPr>
              <p:spPr>
                <a:xfrm>
                  <a:off x="5572100" y="696300"/>
                  <a:ext cx="311200" cy="13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5392" extrusionOk="0">
                      <a:moveTo>
                        <a:pt x="12381" y="1"/>
                      </a:moveTo>
                      <a:lnTo>
                        <a:pt x="11958" y="106"/>
                      </a:lnTo>
                      <a:cubicBezTo>
                        <a:pt x="11826" y="133"/>
                        <a:pt x="11694" y="172"/>
                        <a:pt x="11562" y="186"/>
                      </a:cubicBezTo>
                      <a:cubicBezTo>
                        <a:pt x="11562" y="186"/>
                        <a:pt x="11350" y="212"/>
                        <a:pt x="11152" y="239"/>
                      </a:cubicBezTo>
                      <a:cubicBezTo>
                        <a:pt x="11047" y="251"/>
                        <a:pt x="10941" y="265"/>
                        <a:pt x="10874" y="291"/>
                      </a:cubicBezTo>
                      <a:cubicBezTo>
                        <a:pt x="10795" y="318"/>
                        <a:pt x="10742" y="331"/>
                        <a:pt x="10742" y="331"/>
                      </a:cubicBezTo>
                      <a:cubicBezTo>
                        <a:pt x="10201" y="463"/>
                        <a:pt x="9659" y="595"/>
                        <a:pt x="9118" y="714"/>
                      </a:cubicBezTo>
                      <a:lnTo>
                        <a:pt x="8707" y="806"/>
                      </a:lnTo>
                      <a:lnTo>
                        <a:pt x="8311" y="938"/>
                      </a:lnTo>
                      <a:lnTo>
                        <a:pt x="7518" y="1203"/>
                      </a:lnTo>
                      <a:lnTo>
                        <a:pt x="6713" y="1440"/>
                      </a:lnTo>
                      <a:cubicBezTo>
                        <a:pt x="6448" y="1507"/>
                        <a:pt x="6197" y="1652"/>
                        <a:pt x="5933" y="1745"/>
                      </a:cubicBezTo>
                      <a:lnTo>
                        <a:pt x="4373" y="2365"/>
                      </a:lnTo>
                      <a:cubicBezTo>
                        <a:pt x="3871" y="2630"/>
                        <a:pt x="3383" y="2881"/>
                        <a:pt x="2867" y="3119"/>
                      </a:cubicBezTo>
                      <a:cubicBezTo>
                        <a:pt x="2339" y="3331"/>
                        <a:pt x="1889" y="3660"/>
                        <a:pt x="1401" y="3938"/>
                      </a:cubicBezTo>
                      <a:cubicBezTo>
                        <a:pt x="925" y="4229"/>
                        <a:pt x="423" y="4480"/>
                        <a:pt x="0" y="4837"/>
                      </a:cubicBezTo>
                      <a:lnTo>
                        <a:pt x="423" y="5392"/>
                      </a:lnTo>
                      <a:cubicBezTo>
                        <a:pt x="806" y="5008"/>
                        <a:pt x="1281" y="4731"/>
                        <a:pt x="1718" y="4400"/>
                      </a:cubicBezTo>
                      <a:cubicBezTo>
                        <a:pt x="2167" y="4097"/>
                        <a:pt x="2576" y="3727"/>
                        <a:pt x="3078" y="3475"/>
                      </a:cubicBezTo>
                      <a:lnTo>
                        <a:pt x="4519" y="2670"/>
                      </a:lnTo>
                      <a:cubicBezTo>
                        <a:pt x="5021" y="2445"/>
                        <a:pt x="5536" y="2247"/>
                        <a:pt x="6038" y="2036"/>
                      </a:cubicBezTo>
                      <a:cubicBezTo>
                        <a:pt x="6303" y="1930"/>
                        <a:pt x="6540" y="1798"/>
                        <a:pt x="6818" y="1731"/>
                      </a:cubicBezTo>
                      <a:lnTo>
                        <a:pt x="7611" y="1520"/>
                      </a:lnTo>
                      <a:lnTo>
                        <a:pt x="8404" y="1296"/>
                      </a:lnTo>
                      <a:lnTo>
                        <a:pt x="8800" y="1176"/>
                      </a:lnTo>
                      <a:cubicBezTo>
                        <a:pt x="8933" y="1164"/>
                        <a:pt x="9077" y="1137"/>
                        <a:pt x="9210" y="1123"/>
                      </a:cubicBezTo>
                      <a:lnTo>
                        <a:pt x="10835" y="886"/>
                      </a:lnTo>
                      <a:cubicBezTo>
                        <a:pt x="10835" y="886"/>
                        <a:pt x="10874" y="873"/>
                        <a:pt x="10954" y="859"/>
                      </a:cubicBezTo>
                      <a:cubicBezTo>
                        <a:pt x="11033" y="846"/>
                        <a:pt x="11139" y="833"/>
                        <a:pt x="11232" y="833"/>
                      </a:cubicBezTo>
                      <a:lnTo>
                        <a:pt x="11641" y="833"/>
                      </a:lnTo>
                      <a:cubicBezTo>
                        <a:pt x="11787" y="833"/>
                        <a:pt x="11919" y="806"/>
                        <a:pt x="12064" y="794"/>
                      </a:cubicBezTo>
                      <a:lnTo>
                        <a:pt x="12447" y="753"/>
                      </a:lnTo>
                      <a:lnTo>
                        <a:pt x="1238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3" name="Google Shape;1303;p2"/>
                <p:cNvSpPr/>
                <p:nvPr/>
              </p:nvSpPr>
              <p:spPr>
                <a:xfrm>
                  <a:off x="5614025" y="765325"/>
                  <a:ext cx="275225" cy="12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825" extrusionOk="0">
                      <a:moveTo>
                        <a:pt x="10942" y="1"/>
                      </a:moveTo>
                      <a:lnTo>
                        <a:pt x="10559" y="94"/>
                      </a:lnTo>
                      <a:cubicBezTo>
                        <a:pt x="10440" y="120"/>
                        <a:pt x="10334" y="147"/>
                        <a:pt x="10215" y="159"/>
                      </a:cubicBezTo>
                      <a:lnTo>
                        <a:pt x="9845" y="212"/>
                      </a:lnTo>
                      <a:cubicBezTo>
                        <a:pt x="9675" y="225"/>
                        <a:pt x="9516" y="293"/>
                        <a:pt x="9491" y="293"/>
                      </a:cubicBezTo>
                      <a:cubicBezTo>
                        <a:pt x="9489" y="293"/>
                        <a:pt x="9488" y="293"/>
                        <a:pt x="9488" y="292"/>
                      </a:cubicBezTo>
                      <a:cubicBezTo>
                        <a:pt x="9012" y="424"/>
                        <a:pt x="8537" y="543"/>
                        <a:pt x="8061" y="649"/>
                      </a:cubicBezTo>
                      <a:lnTo>
                        <a:pt x="7705" y="714"/>
                      </a:lnTo>
                      <a:lnTo>
                        <a:pt x="7348" y="846"/>
                      </a:lnTo>
                      <a:lnTo>
                        <a:pt x="6648" y="1072"/>
                      </a:lnTo>
                      <a:lnTo>
                        <a:pt x="5947" y="1283"/>
                      </a:lnTo>
                      <a:cubicBezTo>
                        <a:pt x="5709" y="1349"/>
                        <a:pt x="5485" y="1481"/>
                        <a:pt x="5260" y="1560"/>
                      </a:cubicBezTo>
                      <a:cubicBezTo>
                        <a:pt x="4811" y="1759"/>
                        <a:pt x="4335" y="1917"/>
                        <a:pt x="3886" y="2102"/>
                      </a:cubicBezTo>
                      <a:cubicBezTo>
                        <a:pt x="3450" y="2340"/>
                        <a:pt x="3001" y="2552"/>
                        <a:pt x="2552" y="2763"/>
                      </a:cubicBezTo>
                      <a:cubicBezTo>
                        <a:pt x="2089" y="2934"/>
                        <a:pt x="1692" y="3239"/>
                        <a:pt x="1257" y="3477"/>
                      </a:cubicBezTo>
                      <a:cubicBezTo>
                        <a:pt x="834" y="3727"/>
                        <a:pt x="385" y="3952"/>
                        <a:pt x="1" y="4269"/>
                      </a:cubicBezTo>
                      <a:lnTo>
                        <a:pt x="437" y="4824"/>
                      </a:lnTo>
                      <a:cubicBezTo>
                        <a:pt x="767" y="4481"/>
                        <a:pt x="1177" y="4229"/>
                        <a:pt x="1560" y="3938"/>
                      </a:cubicBezTo>
                      <a:cubicBezTo>
                        <a:pt x="1956" y="3674"/>
                        <a:pt x="2326" y="3331"/>
                        <a:pt x="2763" y="3119"/>
                      </a:cubicBezTo>
                      <a:lnTo>
                        <a:pt x="4018" y="2406"/>
                      </a:lnTo>
                      <a:cubicBezTo>
                        <a:pt x="4467" y="2208"/>
                        <a:pt x="4916" y="2036"/>
                        <a:pt x="5366" y="1838"/>
                      </a:cubicBezTo>
                      <a:cubicBezTo>
                        <a:pt x="5591" y="1759"/>
                        <a:pt x="5815" y="1639"/>
                        <a:pt x="6053" y="1586"/>
                      </a:cubicBezTo>
                      <a:lnTo>
                        <a:pt x="6753" y="1389"/>
                      </a:lnTo>
                      <a:lnTo>
                        <a:pt x="7453" y="1204"/>
                      </a:lnTo>
                      <a:lnTo>
                        <a:pt x="7797" y="1098"/>
                      </a:lnTo>
                      <a:cubicBezTo>
                        <a:pt x="7916" y="1084"/>
                        <a:pt x="8035" y="1072"/>
                        <a:pt x="8154" y="1045"/>
                      </a:cubicBezTo>
                      <a:cubicBezTo>
                        <a:pt x="8630" y="992"/>
                        <a:pt x="9105" y="926"/>
                        <a:pt x="9581" y="846"/>
                      </a:cubicBezTo>
                      <a:cubicBezTo>
                        <a:pt x="9581" y="848"/>
                        <a:pt x="9583" y="849"/>
                        <a:pt x="9588" y="849"/>
                      </a:cubicBezTo>
                      <a:cubicBezTo>
                        <a:pt x="9621" y="849"/>
                        <a:pt x="9774" y="807"/>
                        <a:pt x="9937" y="807"/>
                      </a:cubicBezTo>
                      <a:lnTo>
                        <a:pt x="10295" y="807"/>
                      </a:lnTo>
                      <a:cubicBezTo>
                        <a:pt x="10413" y="807"/>
                        <a:pt x="10545" y="794"/>
                        <a:pt x="10665" y="781"/>
                      </a:cubicBezTo>
                      <a:lnTo>
                        <a:pt x="11008" y="755"/>
                      </a:lnTo>
                      <a:lnTo>
                        <a:pt x="1094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4" name="Google Shape;1304;p2"/>
                <p:cNvSpPr/>
                <p:nvPr/>
              </p:nvSpPr>
              <p:spPr>
                <a:xfrm>
                  <a:off x="5493475" y="281400"/>
                  <a:ext cx="111675" cy="5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7" h="2221" extrusionOk="0">
                      <a:moveTo>
                        <a:pt x="4467" y="1"/>
                      </a:moveTo>
                      <a:cubicBezTo>
                        <a:pt x="4241" y="66"/>
                        <a:pt x="4004" y="119"/>
                        <a:pt x="3819" y="185"/>
                      </a:cubicBezTo>
                      <a:cubicBezTo>
                        <a:pt x="3819" y="185"/>
                        <a:pt x="3251" y="410"/>
                        <a:pt x="3251" y="423"/>
                      </a:cubicBezTo>
                      <a:cubicBezTo>
                        <a:pt x="2907" y="595"/>
                        <a:pt x="2577" y="780"/>
                        <a:pt x="2233" y="925"/>
                      </a:cubicBezTo>
                      <a:cubicBezTo>
                        <a:pt x="1916" y="1058"/>
                        <a:pt x="1560" y="1176"/>
                        <a:pt x="1190" y="1282"/>
                      </a:cubicBezTo>
                      <a:cubicBezTo>
                        <a:pt x="1005" y="1348"/>
                        <a:pt x="820" y="1401"/>
                        <a:pt x="621" y="1467"/>
                      </a:cubicBezTo>
                      <a:cubicBezTo>
                        <a:pt x="436" y="1546"/>
                        <a:pt x="185" y="1625"/>
                        <a:pt x="0" y="1771"/>
                      </a:cubicBezTo>
                      <a:lnTo>
                        <a:pt x="621" y="2220"/>
                      </a:lnTo>
                      <a:cubicBezTo>
                        <a:pt x="753" y="2180"/>
                        <a:pt x="793" y="2062"/>
                        <a:pt x="925" y="1969"/>
                      </a:cubicBezTo>
                      <a:lnTo>
                        <a:pt x="1361" y="1692"/>
                      </a:lnTo>
                      <a:cubicBezTo>
                        <a:pt x="1692" y="1520"/>
                        <a:pt x="2022" y="1361"/>
                        <a:pt x="2379" y="1216"/>
                      </a:cubicBezTo>
                      <a:cubicBezTo>
                        <a:pt x="2722" y="1070"/>
                        <a:pt x="3052" y="925"/>
                        <a:pt x="3396" y="846"/>
                      </a:cubicBezTo>
                      <a:cubicBezTo>
                        <a:pt x="3568" y="793"/>
                        <a:pt x="3739" y="793"/>
                        <a:pt x="3898" y="780"/>
                      </a:cubicBezTo>
                      <a:cubicBezTo>
                        <a:pt x="3919" y="778"/>
                        <a:pt x="3941" y="777"/>
                        <a:pt x="3961" y="777"/>
                      </a:cubicBezTo>
                      <a:cubicBezTo>
                        <a:pt x="4092" y="777"/>
                        <a:pt x="4207" y="808"/>
                        <a:pt x="4321" y="820"/>
                      </a:cubicBezTo>
                      <a:lnTo>
                        <a:pt x="44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5" name="Google Shape;1305;p2"/>
                <p:cNvSpPr/>
                <p:nvPr/>
              </p:nvSpPr>
              <p:spPr>
                <a:xfrm>
                  <a:off x="5648400" y="566475"/>
                  <a:ext cx="104750" cy="1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0" h="6185" extrusionOk="0">
                      <a:moveTo>
                        <a:pt x="502" y="608"/>
                      </a:moveTo>
                      <a:lnTo>
                        <a:pt x="569" y="635"/>
                      </a:lnTo>
                      <a:cubicBezTo>
                        <a:pt x="648" y="675"/>
                        <a:pt x="714" y="740"/>
                        <a:pt x="780" y="793"/>
                      </a:cubicBezTo>
                      <a:lnTo>
                        <a:pt x="925" y="925"/>
                      </a:lnTo>
                      <a:cubicBezTo>
                        <a:pt x="978" y="978"/>
                        <a:pt x="1031" y="1045"/>
                        <a:pt x="1097" y="1098"/>
                      </a:cubicBezTo>
                      <a:cubicBezTo>
                        <a:pt x="1309" y="1335"/>
                        <a:pt x="1506" y="1600"/>
                        <a:pt x="1718" y="1850"/>
                      </a:cubicBezTo>
                      <a:cubicBezTo>
                        <a:pt x="2154" y="2392"/>
                        <a:pt x="2616" y="2854"/>
                        <a:pt x="3026" y="3370"/>
                      </a:cubicBezTo>
                      <a:lnTo>
                        <a:pt x="3541" y="3991"/>
                      </a:lnTo>
                      <a:cubicBezTo>
                        <a:pt x="3555" y="4017"/>
                        <a:pt x="3608" y="4070"/>
                        <a:pt x="3581" y="4084"/>
                      </a:cubicBezTo>
                      <a:lnTo>
                        <a:pt x="3476" y="4110"/>
                      </a:lnTo>
                      <a:lnTo>
                        <a:pt x="3198" y="4189"/>
                      </a:lnTo>
                      <a:cubicBezTo>
                        <a:pt x="2656" y="4322"/>
                        <a:pt x="2141" y="4572"/>
                        <a:pt x="1626" y="4797"/>
                      </a:cubicBezTo>
                      <a:cubicBezTo>
                        <a:pt x="1374" y="4916"/>
                        <a:pt x="1124" y="5035"/>
                        <a:pt x="872" y="5167"/>
                      </a:cubicBezTo>
                      <a:cubicBezTo>
                        <a:pt x="807" y="5202"/>
                        <a:pt x="742" y="5235"/>
                        <a:pt x="678" y="5269"/>
                      </a:cubicBezTo>
                      <a:lnTo>
                        <a:pt x="678" y="5269"/>
                      </a:lnTo>
                      <a:cubicBezTo>
                        <a:pt x="627" y="4885"/>
                        <a:pt x="582" y="4497"/>
                        <a:pt x="542" y="4110"/>
                      </a:cubicBezTo>
                      <a:lnTo>
                        <a:pt x="463" y="3145"/>
                      </a:lnTo>
                      <a:lnTo>
                        <a:pt x="463" y="2167"/>
                      </a:lnTo>
                      <a:lnTo>
                        <a:pt x="476" y="1177"/>
                      </a:lnTo>
                      <a:lnTo>
                        <a:pt x="489" y="820"/>
                      </a:lnTo>
                      <a:lnTo>
                        <a:pt x="502" y="675"/>
                      </a:lnTo>
                      <a:lnTo>
                        <a:pt x="502" y="608"/>
                      </a:lnTo>
                      <a:close/>
                      <a:moveTo>
                        <a:pt x="225" y="0"/>
                      </a:moveTo>
                      <a:cubicBezTo>
                        <a:pt x="225" y="53"/>
                        <a:pt x="211" y="120"/>
                        <a:pt x="211" y="173"/>
                      </a:cubicBezTo>
                      <a:lnTo>
                        <a:pt x="172" y="516"/>
                      </a:lnTo>
                      <a:lnTo>
                        <a:pt x="106" y="1150"/>
                      </a:lnTo>
                      <a:lnTo>
                        <a:pt x="40" y="2128"/>
                      </a:lnTo>
                      <a:lnTo>
                        <a:pt x="0" y="3106"/>
                      </a:lnTo>
                      <a:lnTo>
                        <a:pt x="14" y="4070"/>
                      </a:lnTo>
                      <a:cubicBezTo>
                        <a:pt x="14" y="4704"/>
                        <a:pt x="67" y="5391"/>
                        <a:pt x="106" y="6026"/>
                      </a:cubicBezTo>
                      <a:cubicBezTo>
                        <a:pt x="106" y="6026"/>
                        <a:pt x="270" y="6014"/>
                        <a:pt x="426" y="6013"/>
                      </a:cubicBezTo>
                      <a:lnTo>
                        <a:pt x="426" y="6013"/>
                      </a:lnTo>
                      <a:lnTo>
                        <a:pt x="542" y="6184"/>
                      </a:lnTo>
                      <a:cubicBezTo>
                        <a:pt x="616" y="6120"/>
                        <a:pt x="693" y="6059"/>
                        <a:pt x="771" y="5999"/>
                      </a:cubicBezTo>
                      <a:lnTo>
                        <a:pt x="780" y="5999"/>
                      </a:lnTo>
                      <a:cubicBezTo>
                        <a:pt x="780" y="5997"/>
                        <a:pt x="780" y="5995"/>
                        <a:pt x="779" y="5993"/>
                      </a:cubicBezTo>
                      <a:lnTo>
                        <a:pt x="779" y="5993"/>
                      </a:lnTo>
                      <a:cubicBezTo>
                        <a:pt x="1118" y="5738"/>
                        <a:pt x="1493" y="5523"/>
                        <a:pt x="1876" y="5299"/>
                      </a:cubicBezTo>
                      <a:cubicBezTo>
                        <a:pt x="2339" y="5035"/>
                        <a:pt x="2815" y="4744"/>
                        <a:pt x="3344" y="4586"/>
                      </a:cubicBezTo>
                      <a:lnTo>
                        <a:pt x="3858" y="4401"/>
                      </a:lnTo>
                      <a:lnTo>
                        <a:pt x="4149" y="4295"/>
                      </a:lnTo>
                      <a:lnTo>
                        <a:pt x="4189" y="4281"/>
                      </a:lnTo>
                      <a:cubicBezTo>
                        <a:pt x="4189" y="4269"/>
                        <a:pt x="4163" y="4255"/>
                        <a:pt x="4163" y="4242"/>
                      </a:cubicBezTo>
                      <a:lnTo>
                        <a:pt x="4110" y="4176"/>
                      </a:lnTo>
                      <a:lnTo>
                        <a:pt x="3991" y="4031"/>
                      </a:lnTo>
                      <a:cubicBezTo>
                        <a:pt x="3991" y="4031"/>
                        <a:pt x="3806" y="3820"/>
                        <a:pt x="3621" y="3594"/>
                      </a:cubicBezTo>
                      <a:cubicBezTo>
                        <a:pt x="3436" y="3370"/>
                        <a:pt x="3251" y="3159"/>
                        <a:pt x="3251" y="3159"/>
                      </a:cubicBezTo>
                      <a:cubicBezTo>
                        <a:pt x="2828" y="2657"/>
                        <a:pt x="2339" y="2167"/>
                        <a:pt x="1943" y="1665"/>
                      </a:cubicBezTo>
                      <a:cubicBezTo>
                        <a:pt x="1744" y="1401"/>
                        <a:pt x="1533" y="1124"/>
                        <a:pt x="1321" y="872"/>
                      </a:cubicBezTo>
                      <a:cubicBezTo>
                        <a:pt x="1256" y="820"/>
                        <a:pt x="1203" y="754"/>
                        <a:pt x="1150" y="687"/>
                      </a:cubicBezTo>
                      <a:lnTo>
                        <a:pt x="939" y="490"/>
                      </a:lnTo>
                      <a:cubicBezTo>
                        <a:pt x="754" y="358"/>
                        <a:pt x="581" y="212"/>
                        <a:pt x="384" y="93"/>
                      </a:cubicBezTo>
                      <a:lnTo>
                        <a:pt x="22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6" name="Google Shape;1306;p2"/>
                <p:cNvSpPr/>
                <p:nvPr/>
              </p:nvSpPr>
              <p:spPr>
                <a:xfrm>
                  <a:off x="5866100" y="244725"/>
                  <a:ext cx="233550" cy="28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2" h="11338" extrusionOk="0">
                      <a:moveTo>
                        <a:pt x="8443" y="0"/>
                      </a:moveTo>
                      <a:cubicBezTo>
                        <a:pt x="7796" y="1189"/>
                        <a:pt x="7109" y="2352"/>
                        <a:pt x="6567" y="3582"/>
                      </a:cubicBezTo>
                      <a:cubicBezTo>
                        <a:pt x="6276" y="4189"/>
                        <a:pt x="5999" y="4784"/>
                        <a:pt x="5735" y="5405"/>
                      </a:cubicBezTo>
                      <a:lnTo>
                        <a:pt x="5391" y="6330"/>
                      </a:lnTo>
                      <a:cubicBezTo>
                        <a:pt x="5219" y="6792"/>
                        <a:pt x="5048" y="7268"/>
                        <a:pt x="5048" y="7268"/>
                      </a:cubicBezTo>
                      <a:cubicBezTo>
                        <a:pt x="4942" y="7572"/>
                        <a:pt x="4810" y="7876"/>
                        <a:pt x="4743" y="8206"/>
                      </a:cubicBezTo>
                      <a:lnTo>
                        <a:pt x="4506" y="9158"/>
                      </a:lnTo>
                      <a:lnTo>
                        <a:pt x="4268" y="10136"/>
                      </a:lnTo>
                      <a:lnTo>
                        <a:pt x="4176" y="10532"/>
                      </a:lnTo>
                      <a:lnTo>
                        <a:pt x="4162" y="10585"/>
                      </a:lnTo>
                      <a:lnTo>
                        <a:pt x="3964" y="10585"/>
                      </a:lnTo>
                      <a:cubicBezTo>
                        <a:pt x="3212" y="10585"/>
                        <a:pt x="2464" y="10547"/>
                        <a:pt x="1720" y="10547"/>
                      </a:cubicBezTo>
                      <a:cubicBezTo>
                        <a:pt x="1144" y="10547"/>
                        <a:pt x="571" y="10570"/>
                        <a:pt x="0" y="10650"/>
                      </a:cubicBezTo>
                      <a:lnTo>
                        <a:pt x="53" y="11337"/>
                      </a:lnTo>
                      <a:cubicBezTo>
                        <a:pt x="1334" y="11073"/>
                        <a:pt x="2629" y="11087"/>
                        <a:pt x="3951" y="10994"/>
                      </a:cubicBezTo>
                      <a:lnTo>
                        <a:pt x="4308" y="10968"/>
                      </a:lnTo>
                      <a:cubicBezTo>
                        <a:pt x="4338" y="10968"/>
                        <a:pt x="4377" y="10976"/>
                        <a:pt x="4413" y="10976"/>
                      </a:cubicBezTo>
                      <a:cubicBezTo>
                        <a:pt x="4439" y="10976"/>
                        <a:pt x="4463" y="10971"/>
                        <a:pt x="4479" y="10955"/>
                      </a:cubicBezTo>
                      <a:lnTo>
                        <a:pt x="4519" y="10770"/>
                      </a:lnTo>
                      <a:lnTo>
                        <a:pt x="4638" y="10201"/>
                      </a:lnTo>
                      <a:lnTo>
                        <a:pt x="4836" y="9250"/>
                      </a:lnTo>
                      <a:lnTo>
                        <a:pt x="5061" y="8298"/>
                      </a:lnTo>
                      <a:cubicBezTo>
                        <a:pt x="5127" y="7981"/>
                        <a:pt x="5272" y="7678"/>
                        <a:pt x="5378" y="7361"/>
                      </a:cubicBezTo>
                      <a:cubicBezTo>
                        <a:pt x="5378" y="7361"/>
                        <a:pt x="5550" y="6911"/>
                        <a:pt x="5735" y="6448"/>
                      </a:cubicBezTo>
                      <a:lnTo>
                        <a:pt x="6105" y="5524"/>
                      </a:lnTo>
                      <a:cubicBezTo>
                        <a:pt x="6382" y="4929"/>
                        <a:pt x="6713" y="4334"/>
                        <a:pt x="7043" y="3753"/>
                      </a:cubicBezTo>
                      <a:cubicBezTo>
                        <a:pt x="7677" y="2577"/>
                        <a:pt x="8510" y="1454"/>
                        <a:pt x="9342" y="358"/>
                      </a:cubicBezTo>
                      <a:lnTo>
                        <a:pt x="8892" y="173"/>
                      </a:lnTo>
                      <a:cubicBezTo>
                        <a:pt x="8668" y="93"/>
                        <a:pt x="8443" y="0"/>
                        <a:pt x="84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7" name="Google Shape;1307;p2"/>
                <p:cNvSpPr/>
                <p:nvPr/>
              </p:nvSpPr>
              <p:spPr>
                <a:xfrm>
                  <a:off x="6179925" y="269825"/>
                  <a:ext cx="115300" cy="34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13743" extrusionOk="0">
                      <a:moveTo>
                        <a:pt x="991" y="1"/>
                      </a:moveTo>
                      <a:cubicBezTo>
                        <a:pt x="991" y="1"/>
                        <a:pt x="740" y="1"/>
                        <a:pt x="489" y="14"/>
                      </a:cubicBezTo>
                      <a:cubicBezTo>
                        <a:pt x="251" y="14"/>
                        <a:pt x="0" y="27"/>
                        <a:pt x="0" y="27"/>
                      </a:cubicBezTo>
                      <a:cubicBezTo>
                        <a:pt x="171" y="688"/>
                        <a:pt x="356" y="1322"/>
                        <a:pt x="502" y="1996"/>
                      </a:cubicBezTo>
                      <a:cubicBezTo>
                        <a:pt x="634" y="2670"/>
                        <a:pt x="753" y="3344"/>
                        <a:pt x="819" y="4017"/>
                      </a:cubicBezTo>
                      <a:cubicBezTo>
                        <a:pt x="899" y="4692"/>
                        <a:pt x="964" y="5365"/>
                        <a:pt x="991" y="6026"/>
                      </a:cubicBezTo>
                      <a:cubicBezTo>
                        <a:pt x="991" y="6026"/>
                        <a:pt x="978" y="6528"/>
                        <a:pt x="978" y="7030"/>
                      </a:cubicBezTo>
                      <a:cubicBezTo>
                        <a:pt x="964" y="7520"/>
                        <a:pt x="938" y="8022"/>
                        <a:pt x="938" y="8022"/>
                      </a:cubicBezTo>
                      <a:cubicBezTo>
                        <a:pt x="925" y="8339"/>
                        <a:pt x="925" y="8669"/>
                        <a:pt x="872" y="8999"/>
                      </a:cubicBezTo>
                      <a:lnTo>
                        <a:pt x="700" y="9964"/>
                      </a:lnTo>
                      <a:lnTo>
                        <a:pt x="515" y="10929"/>
                      </a:lnTo>
                      <a:lnTo>
                        <a:pt x="409" y="11496"/>
                      </a:lnTo>
                      <a:lnTo>
                        <a:pt x="370" y="11681"/>
                      </a:lnTo>
                      <a:cubicBezTo>
                        <a:pt x="383" y="11721"/>
                        <a:pt x="476" y="11734"/>
                        <a:pt x="515" y="11761"/>
                      </a:cubicBezTo>
                      <a:lnTo>
                        <a:pt x="859" y="11880"/>
                      </a:lnTo>
                      <a:cubicBezTo>
                        <a:pt x="1440" y="12183"/>
                        <a:pt x="2021" y="12474"/>
                        <a:pt x="2603" y="12779"/>
                      </a:cubicBezTo>
                      <a:lnTo>
                        <a:pt x="3462" y="13228"/>
                      </a:lnTo>
                      <a:cubicBezTo>
                        <a:pt x="3753" y="13386"/>
                        <a:pt x="4017" y="13571"/>
                        <a:pt x="4281" y="13743"/>
                      </a:cubicBezTo>
                      <a:lnTo>
                        <a:pt x="4611" y="13122"/>
                      </a:lnTo>
                      <a:cubicBezTo>
                        <a:pt x="4320" y="12964"/>
                        <a:pt x="4044" y="12805"/>
                        <a:pt x="3739" y="12659"/>
                      </a:cubicBezTo>
                      <a:lnTo>
                        <a:pt x="2828" y="12276"/>
                      </a:lnTo>
                      <a:cubicBezTo>
                        <a:pt x="2220" y="12012"/>
                        <a:pt x="1612" y="11761"/>
                        <a:pt x="1004" y="11496"/>
                      </a:cubicBezTo>
                      <a:lnTo>
                        <a:pt x="859" y="11457"/>
                      </a:lnTo>
                      <a:cubicBezTo>
                        <a:pt x="846" y="11457"/>
                        <a:pt x="819" y="11457"/>
                        <a:pt x="819" y="11443"/>
                      </a:cubicBezTo>
                      <a:lnTo>
                        <a:pt x="819" y="11391"/>
                      </a:lnTo>
                      <a:lnTo>
                        <a:pt x="885" y="10994"/>
                      </a:lnTo>
                      <a:lnTo>
                        <a:pt x="1044" y="10016"/>
                      </a:lnTo>
                      <a:lnTo>
                        <a:pt x="1202" y="9039"/>
                      </a:lnTo>
                      <a:cubicBezTo>
                        <a:pt x="1255" y="8709"/>
                        <a:pt x="1255" y="8378"/>
                        <a:pt x="1281" y="8048"/>
                      </a:cubicBezTo>
                      <a:cubicBezTo>
                        <a:pt x="1281" y="8048"/>
                        <a:pt x="1308" y="7559"/>
                        <a:pt x="1334" y="7057"/>
                      </a:cubicBezTo>
                      <a:cubicBezTo>
                        <a:pt x="1361" y="6554"/>
                        <a:pt x="1374" y="6066"/>
                        <a:pt x="1374" y="6066"/>
                      </a:cubicBezTo>
                      <a:cubicBezTo>
                        <a:pt x="1374" y="5392"/>
                        <a:pt x="1348" y="4718"/>
                        <a:pt x="1322" y="4044"/>
                      </a:cubicBezTo>
                      <a:cubicBezTo>
                        <a:pt x="1295" y="2710"/>
                        <a:pt x="1123" y="1348"/>
                        <a:pt x="9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8" name="Google Shape;1308;p2"/>
                <p:cNvSpPr/>
                <p:nvPr/>
              </p:nvSpPr>
              <p:spPr>
                <a:xfrm>
                  <a:off x="5881600" y="695900"/>
                  <a:ext cx="326400" cy="8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56" h="3333" extrusionOk="0">
                      <a:moveTo>
                        <a:pt x="948" y="0"/>
                      </a:moveTo>
                      <a:cubicBezTo>
                        <a:pt x="910" y="0"/>
                        <a:pt x="872" y="1"/>
                        <a:pt x="834" y="3"/>
                      </a:cubicBezTo>
                      <a:lnTo>
                        <a:pt x="1" y="43"/>
                      </a:lnTo>
                      <a:lnTo>
                        <a:pt x="67" y="757"/>
                      </a:lnTo>
                      <a:lnTo>
                        <a:pt x="873" y="637"/>
                      </a:lnTo>
                      <a:cubicBezTo>
                        <a:pt x="1137" y="598"/>
                        <a:pt x="1415" y="611"/>
                        <a:pt x="1692" y="598"/>
                      </a:cubicBezTo>
                      <a:cubicBezTo>
                        <a:pt x="2234" y="584"/>
                        <a:pt x="2789" y="572"/>
                        <a:pt x="3331" y="545"/>
                      </a:cubicBezTo>
                      <a:lnTo>
                        <a:pt x="4996" y="690"/>
                      </a:lnTo>
                      <a:cubicBezTo>
                        <a:pt x="5260" y="717"/>
                        <a:pt x="5551" y="730"/>
                        <a:pt x="5815" y="783"/>
                      </a:cubicBezTo>
                      <a:lnTo>
                        <a:pt x="6621" y="954"/>
                      </a:lnTo>
                      <a:lnTo>
                        <a:pt x="7441" y="1139"/>
                      </a:lnTo>
                      <a:cubicBezTo>
                        <a:pt x="7705" y="1206"/>
                        <a:pt x="7982" y="1232"/>
                        <a:pt x="8233" y="1351"/>
                      </a:cubicBezTo>
                      <a:lnTo>
                        <a:pt x="9793" y="1893"/>
                      </a:lnTo>
                      <a:cubicBezTo>
                        <a:pt x="10057" y="1972"/>
                        <a:pt x="10295" y="2091"/>
                        <a:pt x="10545" y="2223"/>
                      </a:cubicBezTo>
                      <a:lnTo>
                        <a:pt x="11272" y="2593"/>
                      </a:lnTo>
                      <a:lnTo>
                        <a:pt x="12012" y="2950"/>
                      </a:lnTo>
                      <a:cubicBezTo>
                        <a:pt x="12131" y="3003"/>
                        <a:pt x="12250" y="3069"/>
                        <a:pt x="12382" y="3135"/>
                      </a:cubicBezTo>
                      <a:lnTo>
                        <a:pt x="12712" y="3333"/>
                      </a:lnTo>
                      <a:lnTo>
                        <a:pt x="13056" y="2659"/>
                      </a:lnTo>
                      <a:lnTo>
                        <a:pt x="12659" y="2501"/>
                      </a:lnTo>
                      <a:cubicBezTo>
                        <a:pt x="12541" y="2448"/>
                        <a:pt x="12409" y="2408"/>
                        <a:pt x="12277" y="2355"/>
                      </a:cubicBezTo>
                      <a:lnTo>
                        <a:pt x="11497" y="2078"/>
                      </a:lnTo>
                      <a:lnTo>
                        <a:pt x="10718" y="1774"/>
                      </a:lnTo>
                      <a:cubicBezTo>
                        <a:pt x="10466" y="1668"/>
                        <a:pt x="10202" y="1562"/>
                        <a:pt x="9925" y="1497"/>
                      </a:cubicBezTo>
                      <a:cubicBezTo>
                        <a:pt x="9396" y="1351"/>
                        <a:pt x="8854" y="1192"/>
                        <a:pt x="8325" y="1021"/>
                      </a:cubicBezTo>
                      <a:cubicBezTo>
                        <a:pt x="8061" y="928"/>
                        <a:pt x="7784" y="889"/>
                        <a:pt x="7506" y="836"/>
                      </a:cubicBezTo>
                      <a:lnTo>
                        <a:pt x="6687" y="664"/>
                      </a:lnTo>
                      <a:lnTo>
                        <a:pt x="5868" y="466"/>
                      </a:lnTo>
                      <a:cubicBezTo>
                        <a:pt x="5591" y="413"/>
                        <a:pt x="5313" y="399"/>
                        <a:pt x="5036" y="360"/>
                      </a:cubicBezTo>
                      <a:cubicBezTo>
                        <a:pt x="4481" y="294"/>
                        <a:pt x="3912" y="214"/>
                        <a:pt x="3357" y="122"/>
                      </a:cubicBezTo>
                      <a:cubicBezTo>
                        <a:pt x="2802" y="96"/>
                        <a:pt x="2234" y="70"/>
                        <a:pt x="1679" y="43"/>
                      </a:cubicBezTo>
                      <a:cubicBezTo>
                        <a:pt x="1439" y="31"/>
                        <a:pt x="1190" y="0"/>
                        <a:pt x="9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09" name="Google Shape;1309;p2"/>
                <p:cNvSpPr/>
                <p:nvPr/>
              </p:nvSpPr>
              <p:spPr>
                <a:xfrm>
                  <a:off x="5887550" y="764950"/>
                  <a:ext cx="288425" cy="7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37" h="3016" extrusionOk="0">
                      <a:moveTo>
                        <a:pt x="843" y="0"/>
                      </a:moveTo>
                      <a:cubicBezTo>
                        <a:pt x="809" y="0"/>
                        <a:pt x="775" y="1"/>
                        <a:pt x="741" y="3"/>
                      </a:cubicBezTo>
                      <a:lnTo>
                        <a:pt x="1" y="30"/>
                      </a:lnTo>
                      <a:lnTo>
                        <a:pt x="54" y="743"/>
                      </a:lnTo>
                      <a:lnTo>
                        <a:pt x="767" y="624"/>
                      </a:lnTo>
                      <a:cubicBezTo>
                        <a:pt x="1005" y="597"/>
                        <a:pt x="1243" y="611"/>
                        <a:pt x="1481" y="597"/>
                      </a:cubicBezTo>
                      <a:cubicBezTo>
                        <a:pt x="1970" y="585"/>
                        <a:pt x="2458" y="571"/>
                        <a:pt x="2934" y="532"/>
                      </a:cubicBezTo>
                      <a:lnTo>
                        <a:pt x="4401" y="664"/>
                      </a:lnTo>
                      <a:cubicBezTo>
                        <a:pt x="4639" y="690"/>
                        <a:pt x="4890" y="690"/>
                        <a:pt x="5128" y="743"/>
                      </a:cubicBezTo>
                      <a:lnTo>
                        <a:pt x="5841" y="902"/>
                      </a:lnTo>
                      <a:lnTo>
                        <a:pt x="6555" y="1060"/>
                      </a:lnTo>
                      <a:cubicBezTo>
                        <a:pt x="6792" y="1113"/>
                        <a:pt x="7030" y="1140"/>
                        <a:pt x="7255" y="1245"/>
                      </a:cubicBezTo>
                      <a:lnTo>
                        <a:pt x="8616" y="1734"/>
                      </a:lnTo>
                      <a:cubicBezTo>
                        <a:pt x="8854" y="1800"/>
                        <a:pt x="9065" y="1906"/>
                        <a:pt x="9277" y="2024"/>
                      </a:cubicBezTo>
                      <a:lnTo>
                        <a:pt x="9925" y="2355"/>
                      </a:lnTo>
                      <a:lnTo>
                        <a:pt x="10559" y="2672"/>
                      </a:lnTo>
                      <a:cubicBezTo>
                        <a:pt x="10665" y="2711"/>
                        <a:pt x="10783" y="2778"/>
                        <a:pt x="10889" y="2844"/>
                      </a:cubicBezTo>
                      <a:lnTo>
                        <a:pt x="11179" y="3016"/>
                      </a:lnTo>
                      <a:lnTo>
                        <a:pt x="11537" y="2341"/>
                      </a:lnTo>
                      <a:lnTo>
                        <a:pt x="11167" y="2197"/>
                      </a:lnTo>
                      <a:cubicBezTo>
                        <a:pt x="11061" y="2156"/>
                        <a:pt x="10955" y="2117"/>
                        <a:pt x="10836" y="2077"/>
                      </a:cubicBezTo>
                      <a:lnTo>
                        <a:pt x="10149" y="1839"/>
                      </a:lnTo>
                      <a:lnTo>
                        <a:pt x="9462" y="1575"/>
                      </a:lnTo>
                      <a:cubicBezTo>
                        <a:pt x="9237" y="1483"/>
                        <a:pt x="9012" y="1390"/>
                        <a:pt x="8762" y="1337"/>
                      </a:cubicBezTo>
                      <a:cubicBezTo>
                        <a:pt x="8286" y="1219"/>
                        <a:pt x="7810" y="1073"/>
                        <a:pt x="7347" y="928"/>
                      </a:cubicBezTo>
                      <a:cubicBezTo>
                        <a:pt x="7123" y="835"/>
                        <a:pt x="6872" y="809"/>
                        <a:pt x="6621" y="756"/>
                      </a:cubicBezTo>
                      <a:lnTo>
                        <a:pt x="5908" y="611"/>
                      </a:lnTo>
                      <a:lnTo>
                        <a:pt x="5180" y="439"/>
                      </a:lnTo>
                      <a:cubicBezTo>
                        <a:pt x="4943" y="386"/>
                        <a:pt x="4692" y="373"/>
                        <a:pt x="4440" y="347"/>
                      </a:cubicBezTo>
                      <a:cubicBezTo>
                        <a:pt x="3952" y="280"/>
                        <a:pt x="3463" y="201"/>
                        <a:pt x="2960" y="122"/>
                      </a:cubicBezTo>
                      <a:cubicBezTo>
                        <a:pt x="2472" y="109"/>
                        <a:pt x="1970" y="82"/>
                        <a:pt x="1481" y="42"/>
                      </a:cubicBezTo>
                      <a:cubicBezTo>
                        <a:pt x="1266" y="31"/>
                        <a:pt x="1050" y="0"/>
                        <a:pt x="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0" name="Google Shape;1310;p2"/>
                <p:cNvSpPr/>
                <p:nvPr/>
              </p:nvSpPr>
              <p:spPr>
                <a:xfrm>
                  <a:off x="6081800" y="240925"/>
                  <a:ext cx="117950" cy="3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8" h="1527" extrusionOk="0">
                      <a:moveTo>
                        <a:pt x="133" y="0"/>
                      </a:moveTo>
                      <a:cubicBezTo>
                        <a:pt x="88" y="0"/>
                        <a:pt x="43" y="2"/>
                        <a:pt x="0" y="7"/>
                      </a:cubicBezTo>
                      <a:lnTo>
                        <a:pt x="278" y="707"/>
                      </a:lnTo>
                      <a:cubicBezTo>
                        <a:pt x="295" y="711"/>
                        <a:pt x="311" y="712"/>
                        <a:pt x="327" y="712"/>
                      </a:cubicBezTo>
                      <a:cubicBezTo>
                        <a:pt x="438" y="712"/>
                        <a:pt x="536" y="642"/>
                        <a:pt x="675" y="642"/>
                      </a:cubicBezTo>
                      <a:cubicBezTo>
                        <a:pt x="846" y="642"/>
                        <a:pt x="1018" y="642"/>
                        <a:pt x="1189" y="654"/>
                      </a:cubicBezTo>
                      <a:cubicBezTo>
                        <a:pt x="1547" y="695"/>
                        <a:pt x="1917" y="747"/>
                        <a:pt x="2287" y="827"/>
                      </a:cubicBezTo>
                      <a:cubicBezTo>
                        <a:pt x="2657" y="892"/>
                        <a:pt x="3013" y="972"/>
                        <a:pt x="3344" y="1077"/>
                      </a:cubicBezTo>
                      <a:cubicBezTo>
                        <a:pt x="3515" y="1144"/>
                        <a:pt x="3661" y="1209"/>
                        <a:pt x="3806" y="1289"/>
                      </a:cubicBezTo>
                      <a:cubicBezTo>
                        <a:pt x="3952" y="1368"/>
                        <a:pt x="4044" y="1447"/>
                        <a:pt x="4149" y="1526"/>
                      </a:cubicBezTo>
                      <a:lnTo>
                        <a:pt x="4718" y="906"/>
                      </a:lnTo>
                      <a:cubicBezTo>
                        <a:pt x="4480" y="839"/>
                        <a:pt x="4255" y="774"/>
                        <a:pt x="4057" y="747"/>
                      </a:cubicBezTo>
                      <a:lnTo>
                        <a:pt x="3449" y="654"/>
                      </a:lnTo>
                      <a:cubicBezTo>
                        <a:pt x="3066" y="602"/>
                        <a:pt x="2696" y="562"/>
                        <a:pt x="2326" y="496"/>
                      </a:cubicBezTo>
                      <a:cubicBezTo>
                        <a:pt x="1982" y="430"/>
                        <a:pt x="1626" y="337"/>
                        <a:pt x="1269" y="219"/>
                      </a:cubicBezTo>
                      <a:cubicBezTo>
                        <a:pt x="1071" y="166"/>
                        <a:pt x="886" y="113"/>
                        <a:pt x="687" y="60"/>
                      </a:cubicBezTo>
                      <a:cubicBezTo>
                        <a:pt x="527" y="39"/>
                        <a:pt x="32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1" name="Google Shape;1311;p2"/>
                <p:cNvSpPr/>
                <p:nvPr/>
              </p:nvSpPr>
              <p:spPr>
                <a:xfrm>
                  <a:off x="6002850" y="530800"/>
                  <a:ext cx="109700" cy="14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8" h="5709" extrusionOk="0">
                      <a:moveTo>
                        <a:pt x="3251" y="661"/>
                      </a:moveTo>
                      <a:lnTo>
                        <a:pt x="3290" y="714"/>
                      </a:lnTo>
                      <a:cubicBezTo>
                        <a:pt x="3331" y="793"/>
                        <a:pt x="3357" y="886"/>
                        <a:pt x="3396" y="965"/>
                      </a:cubicBezTo>
                      <a:lnTo>
                        <a:pt x="3436" y="1163"/>
                      </a:lnTo>
                      <a:cubicBezTo>
                        <a:pt x="3463" y="1242"/>
                        <a:pt x="3463" y="1322"/>
                        <a:pt x="3475" y="1401"/>
                      </a:cubicBezTo>
                      <a:cubicBezTo>
                        <a:pt x="3542" y="1718"/>
                        <a:pt x="3568" y="2049"/>
                        <a:pt x="3607" y="2379"/>
                      </a:cubicBezTo>
                      <a:cubicBezTo>
                        <a:pt x="3687" y="3053"/>
                        <a:pt x="3819" y="3674"/>
                        <a:pt x="3898" y="4308"/>
                      </a:cubicBezTo>
                      <a:lnTo>
                        <a:pt x="3951" y="4704"/>
                      </a:lnTo>
                      <a:cubicBezTo>
                        <a:pt x="3977" y="4903"/>
                        <a:pt x="3991" y="5101"/>
                        <a:pt x="3991" y="5101"/>
                      </a:cubicBezTo>
                      <a:cubicBezTo>
                        <a:pt x="3991" y="5141"/>
                        <a:pt x="4018" y="5206"/>
                        <a:pt x="3991" y="5206"/>
                      </a:cubicBezTo>
                      <a:lnTo>
                        <a:pt x="3885" y="5167"/>
                      </a:lnTo>
                      <a:cubicBezTo>
                        <a:pt x="3885" y="5153"/>
                        <a:pt x="3607" y="5101"/>
                        <a:pt x="3607" y="5101"/>
                      </a:cubicBezTo>
                      <a:cubicBezTo>
                        <a:pt x="2704" y="4940"/>
                        <a:pt x="1810" y="4682"/>
                        <a:pt x="889" y="4656"/>
                      </a:cubicBezTo>
                      <a:lnTo>
                        <a:pt x="889" y="4656"/>
                      </a:lnTo>
                      <a:cubicBezTo>
                        <a:pt x="1055" y="4300"/>
                        <a:pt x="1226" y="3940"/>
                        <a:pt x="1401" y="3582"/>
                      </a:cubicBezTo>
                      <a:lnTo>
                        <a:pt x="1863" y="2736"/>
                      </a:lnTo>
                      <a:lnTo>
                        <a:pt x="2379" y="1917"/>
                      </a:lnTo>
                      <a:lnTo>
                        <a:pt x="2934" y="1110"/>
                      </a:lnTo>
                      <a:lnTo>
                        <a:pt x="3132" y="819"/>
                      </a:lnTo>
                      <a:lnTo>
                        <a:pt x="3211" y="714"/>
                      </a:lnTo>
                      <a:lnTo>
                        <a:pt x="3251" y="661"/>
                      </a:lnTo>
                      <a:close/>
                      <a:moveTo>
                        <a:pt x="3357" y="0"/>
                      </a:moveTo>
                      <a:cubicBezTo>
                        <a:pt x="3317" y="27"/>
                        <a:pt x="3278" y="79"/>
                        <a:pt x="3238" y="120"/>
                      </a:cubicBezTo>
                      <a:lnTo>
                        <a:pt x="3026" y="397"/>
                      </a:lnTo>
                      <a:lnTo>
                        <a:pt x="2643" y="872"/>
                      </a:lnTo>
                      <a:lnTo>
                        <a:pt x="2048" y="1652"/>
                      </a:lnTo>
                      <a:cubicBezTo>
                        <a:pt x="2048" y="1652"/>
                        <a:pt x="1903" y="1850"/>
                        <a:pt x="1771" y="2049"/>
                      </a:cubicBezTo>
                      <a:cubicBezTo>
                        <a:pt x="1625" y="2247"/>
                        <a:pt x="1481" y="2458"/>
                        <a:pt x="1481" y="2458"/>
                      </a:cubicBezTo>
                      <a:lnTo>
                        <a:pt x="965" y="3304"/>
                      </a:lnTo>
                      <a:cubicBezTo>
                        <a:pt x="621" y="3872"/>
                        <a:pt x="304" y="4440"/>
                        <a:pt x="1" y="5009"/>
                      </a:cubicBezTo>
                      <a:lnTo>
                        <a:pt x="270" y="5171"/>
                      </a:lnTo>
                      <a:lnTo>
                        <a:pt x="278" y="5391"/>
                      </a:lnTo>
                      <a:cubicBezTo>
                        <a:pt x="370" y="5377"/>
                        <a:pt x="466" y="5362"/>
                        <a:pt x="563" y="5349"/>
                      </a:cubicBezTo>
                      <a:lnTo>
                        <a:pt x="563" y="5349"/>
                      </a:lnTo>
                      <a:lnTo>
                        <a:pt x="568" y="5352"/>
                      </a:lnTo>
                      <a:cubicBezTo>
                        <a:pt x="569" y="5351"/>
                        <a:pt x="570" y="5350"/>
                        <a:pt x="570" y="5348"/>
                      </a:cubicBezTo>
                      <a:lnTo>
                        <a:pt x="570" y="5348"/>
                      </a:lnTo>
                      <a:cubicBezTo>
                        <a:pt x="736" y="5326"/>
                        <a:pt x="906" y="5307"/>
                        <a:pt x="1070" y="5299"/>
                      </a:cubicBezTo>
                      <a:cubicBezTo>
                        <a:pt x="1135" y="5293"/>
                        <a:pt x="1199" y="5290"/>
                        <a:pt x="1263" y="5290"/>
                      </a:cubicBezTo>
                      <a:cubicBezTo>
                        <a:pt x="1464" y="5290"/>
                        <a:pt x="1666" y="5315"/>
                        <a:pt x="1877" y="5326"/>
                      </a:cubicBezTo>
                      <a:cubicBezTo>
                        <a:pt x="2418" y="5365"/>
                        <a:pt x="2961" y="5432"/>
                        <a:pt x="3502" y="5511"/>
                      </a:cubicBezTo>
                      <a:cubicBezTo>
                        <a:pt x="3502" y="5511"/>
                        <a:pt x="3648" y="5523"/>
                        <a:pt x="3780" y="5550"/>
                      </a:cubicBezTo>
                      <a:lnTo>
                        <a:pt x="4044" y="5629"/>
                      </a:lnTo>
                      <a:lnTo>
                        <a:pt x="4335" y="5708"/>
                      </a:lnTo>
                      <a:lnTo>
                        <a:pt x="4374" y="5708"/>
                      </a:lnTo>
                      <a:cubicBezTo>
                        <a:pt x="4388" y="5708"/>
                        <a:pt x="4374" y="5682"/>
                        <a:pt x="4374" y="5669"/>
                      </a:cubicBezTo>
                      <a:lnTo>
                        <a:pt x="4361" y="5576"/>
                      </a:lnTo>
                      <a:lnTo>
                        <a:pt x="4347" y="5405"/>
                      </a:lnTo>
                      <a:cubicBezTo>
                        <a:pt x="4347" y="5405"/>
                        <a:pt x="4308" y="5114"/>
                        <a:pt x="4282" y="4824"/>
                      </a:cubicBezTo>
                      <a:lnTo>
                        <a:pt x="4203" y="4242"/>
                      </a:lnTo>
                      <a:cubicBezTo>
                        <a:pt x="4123" y="3594"/>
                        <a:pt x="3965" y="2960"/>
                        <a:pt x="3898" y="2326"/>
                      </a:cubicBezTo>
                      <a:cubicBezTo>
                        <a:pt x="3859" y="2009"/>
                        <a:pt x="3845" y="1679"/>
                        <a:pt x="3792" y="1335"/>
                      </a:cubicBezTo>
                      <a:cubicBezTo>
                        <a:pt x="3780" y="1256"/>
                        <a:pt x="3766" y="1177"/>
                        <a:pt x="3753" y="1084"/>
                      </a:cubicBezTo>
                      <a:lnTo>
                        <a:pt x="3687" y="793"/>
                      </a:lnTo>
                      <a:cubicBezTo>
                        <a:pt x="3607" y="582"/>
                        <a:pt x="3542" y="370"/>
                        <a:pt x="3422" y="159"/>
                      </a:cubicBezTo>
                      <a:lnTo>
                        <a:pt x="335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2" name="Google Shape;1312;p2"/>
                <p:cNvSpPr/>
                <p:nvPr/>
              </p:nvSpPr>
              <p:spPr>
                <a:xfrm>
                  <a:off x="6286950" y="488500"/>
                  <a:ext cx="343900" cy="17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6" h="7086" extrusionOk="0">
                      <a:moveTo>
                        <a:pt x="13187" y="1"/>
                      </a:moveTo>
                      <a:cubicBezTo>
                        <a:pt x="12011" y="649"/>
                        <a:pt x="10809" y="1257"/>
                        <a:pt x="9685" y="1983"/>
                      </a:cubicBezTo>
                      <a:cubicBezTo>
                        <a:pt x="9118" y="2326"/>
                        <a:pt x="8563" y="2684"/>
                        <a:pt x="8008" y="3054"/>
                      </a:cubicBezTo>
                      <a:cubicBezTo>
                        <a:pt x="8008" y="3054"/>
                        <a:pt x="7611" y="3357"/>
                        <a:pt x="7215" y="3648"/>
                      </a:cubicBezTo>
                      <a:cubicBezTo>
                        <a:pt x="6819" y="3952"/>
                        <a:pt x="6408" y="4269"/>
                        <a:pt x="6408" y="4269"/>
                      </a:cubicBezTo>
                      <a:cubicBezTo>
                        <a:pt x="6158" y="4481"/>
                        <a:pt x="5867" y="4666"/>
                        <a:pt x="5629" y="4904"/>
                      </a:cubicBezTo>
                      <a:lnTo>
                        <a:pt x="4902" y="5591"/>
                      </a:lnTo>
                      <a:lnTo>
                        <a:pt x="4189" y="6278"/>
                      </a:lnTo>
                      <a:lnTo>
                        <a:pt x="3898" y="6555"/>
                      </a:lnTo>
                      <a:lnTo>
                        <a:pt x="3845" y="6581"/>
                      </a:lnTo>
                      <a:cubicBezTo>
                        <a:pt x="3842" y="6584"/>
                        <a:pt x="3840" y="6585"/>
                        <a:pt x="3837" y="6585"/>
                      </a:cubicBezTo>
                      <a:cubicBezTo>
                        <a:pt x="3827" y="6585"/>
                        <a:pt x="3816" y="6566"/>
                        <a:pt x="3806" y="6555"/>
                      </a:cubicBezTo>
                      <a:lnTo>
                        <a:pt x="3686" y="6476"/>
                      </a:lnTo>
                      <a:cubicBezTo>
                        <a:pt x="3145" y="6106"/>
                        <a:pt x="2617" y="5709"/>
                        <a:pt x="2048" y="5353"/>
                      </a:cubicBezTo>
                      <a:cubicBezTo>
                        <a:pt x="1480" y="5022"/>
                        <a:pt x="899" y="4692"/>
                        <a:pt x="330" y="4375"/>
                      </a:cubicBezTo>
                      <a:lnTo>
                        <a:pt x="0" y="4996"/>
                      </a:lnTo>
                      <a:cubicBezTo>
                        <a:pt x="594" y="5274"/>
                        <a:pt x="1176" y="5551"/>
                        <a:pt x="1771" y="5829"/>
                      </a:cubicBezTo>
                      <a:cubicBezTo>
                        <a:pt x="2339" y="6132"/>
                        <a:pt x="2894" y="6489"/>
                        <a:pt x="3462" y="6819"/>
                      </a:cubicBezTo>
                      <a:lnTo>
                        <a:pt x="3753" y="7004"/>
                      </a:lnTo>
                      <a:cubicBezTo>
                        <a:pt x="3801" y="7028"/>
                        <a:pt x="3859" y="7085"/>
                        <a:pt x="3900" y="7085"/>
                      </a:cubicBezTo>
                      <a:cubicBezTo>
                        <a:pt x="3904" y="7085"/>
                        <a:pt x="3908" y="7085"/>
                        <a:pt x="3912" y="7083"/>
                      </a:cubicBezTo>
                      <a:lnTo>
                        <a:pt x="4056" y="6939"/>
                      </a:lnTo>
                      <a:lnTo>
                        <a:pt x="4467" y="6516"/>
                      </a:lnTo>
                      <a:lnTo>
                        <a:pt x="5154" y="5829"/>
                      </a:lnTo>
                      <a:lnTo>
                        <a:pt x="5867" y="5128"/>
                      </a:lnTo>
                      <a:cubicBezTo>
                        <a:pt x="6105" y="4904"/>
                        <a:pt x="6382" y="4719"/>
                        <a:pt x="6646" y="4507"/>
                      </a:cubicBezTo>
                      <a:lnTo>
                        <a:pt x="7439" y="3926"/>
                      </a:lnTo>
                      <a:cubicBezTo>
                        <a:pt x="7835" y="3648"/>
                        <a:pt x="8246" y="3357"/>
                        <a:pt x="8246" y="3357"/>
                      </a:cubicBezTo>
                      <a:cubicBezTo>
                        <a:pt x="8801" y="3014"/>
                        <a:pt x="9395" y="2696"/>
                        <a:pt x="9990" y="2393"/>
                      </a:cubicBezTo>
                      <a:cubicBezTo>
                        <a:pt x="11153" y="1759"/>
                        <a:pt x="12460" y="1269"/>
                        <a:pt x="13755" y="807"/>
                      </a:cubicBezTo>
                      <a:lnTo>
                        <a:pt x="1318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3" name="Google Shape;1313;p2"/>
                <p:cNvSpPr/>
                <p:nvPr/>
              </p:nvSpPr>
              <p:spPr>
                <a:xfrm>
                  <a:off x="6538675" y="566150"/>
                  <a:ext cx="171450" cy="34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58" h="13835" extrusionOk="0">
                      <a:moveTo>
                        <a:pt x="6012" y="1"/>
                      </a:moveTo>
                      <a:cubicBezTo>
                        <a:pt x="5603" y="1296"/>
                        <a:pt x="5192" y="2564"/>
                        <a:pt x="4558" y="3780"/>
                      </a:cubicBezTo>
                      <a:cubicBezTo>
                        <a:pt x="4255" y="4387"/>
                        <a:pt x="3938" y="4982"/>
                        <a:pt x="3607" y="5563"/>
                      </a:cubicBezTo>
                      <a:cubicBezTo>
                        <a:pt x="3607" y="5563"/>
                        <a:pt x="3330" y="5986"/>
                        <a:pt x="3052" y="6396"/>
                      </a:cubicBezTo>
                      <a:cubicBezTo>
                        <a:pt x="2775" y="6805"/>
                        <a:pt x="2484" y="7215"/>
                        <a:pt x="2484" y="7215"/>
                      </a:cubicBezTo>
                      <a:cubicBezTo>
                        <a:pt x="2286" y="7479"/>
                        <a:pt x="2114" y="7756"/>
                        <a:pt x="1889" y="7994"/>
                      </a:cubicBezTo>
                      <a:lnTo>
                        <a:pt x="1228" y="8722"/>
                      </a:lnTo>
                      <a:lnTo>
                        <a:pt x="555" y="9435"/>
                      </a:lnTo>
                      <a:lnTo>
                        <a:pt x="145" y="9844"/>
                      </a:lnTo>
                      <a:lnTo>
                        <a:pt x="13" y="9990"/>
                      </a:lnTo>
                      <a:cubicBezTo>
                        <a:pt x="0" y="10029"/>
                        <a:pt x="79" y="10082"/>
                        <a:pt x="106" y="10135"/>
                      </a:cubicBezTo>
                      <a:lnTo>
                        <a:pt x="317" y="10426"/>
                      </a:lnTo>
                      <a:cubicBezTo>
                        <a:pt x="687" y="10968"/>
                        <a:pt x="978" y="11562"/>
                        <a:pt x="1308" y="12117"/>
                      </a:cubicBezTo>
                      <a:cubicBezTo>
                        <a:pt x="1625" y="12686"/>
                        <a:pt x="1968" y="13227"/>
                        <a:pt x="2206" y="13835"/>
                      </a:cubicBezTo>
                      <a:lnTo>
                        <a:pt x="2814" y="13491"/>
                      </a:lnTo>
                      <a:cubicBezTo>
                        <a:pt x="2537" y="12897"/>
                        <a:pt x="2141" y="12368"/>
                        <a:pt x="1771" y="11814"/>
                      </a:cubicBezTo>
                      <a:cubicBezTo>
                        <a:pt x="1401" y="11271"/>
                        <a:pt x="1057" y="10690"/>
                        <a:pt x="647" y="10175"/>
                      </a:cubicBezTo>
                      <a:lnTo>
                        <a:pt x="555" y="10069"/>
                      </a:lnTo>
                      <a:cubicBezTo>
                        <a:pt x="541" y="10056"/>
                        <a:pt x="515" y="10043"/>
                        <a:pt x="515" y="10029"/>
                      </a:cubicBezTo>
                      <a:lnTo>
                        <a:pt x="555" y="9990"/>
                      </a:lnTo>
                      <a:lnTo>
                        <a:pt x="819" y="9686"/>
                      </a:lnTo>
                      <a:lnTo>
                        <a:pt x="1480" y="8959"/>
                      </a:lnTo>
                      <a:lnTo>
                        <a:pt x="2141" y="8219"/>
                      </a:lnTo>
                      <a:cubicBezTo>
                        <a:pt x="2365" y="7968"/>
                        <a:pt x="2550" y="7691"/>
                        <a:pt x="2749" y="7427"/>
                      </a:cubicBezTo>
                      <a:cubicBezTo>
                        <a:pt x="2749" y="7427"/>
                        <a:pt x="3039" y="7016"/>
                        <a:pt x="3330" y="6620"/>
                      </a:cubicBezTo>
                      <a:lnTo>
                        <a:pt x="3911" y="5801"/>
                      </a:lnTo>
                      <a:cubicBezTo>
                        <a:pt x="4268" y="5233"/>
                        <a:pt x="4611" y="4664"/>
                        <a:pt x="4955" y="4070"/>
                      </a:cubicBezTo>
                      <a:cubicBezTo>
                        <a:pt x="5655" y="2934"/>
                        <a:pt x="6276" y="1678"/>
                        <a:pt x="6857" y="515"/>
                      </a:cubicBezTo>
                      <a:lnTo>
                        <a:pt x="60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4" name="Google Shape;1314;p2"/>
                <p:cNvSpPr/>
                <p:nvPr/>
              </p:nvSpPr>
              <p:spPr>
                <a:xfrm>
                  <a:off x="6199725" y="763025"/>
                  <a:ext cx="247450" cy="24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98" h="9647" extrusionOk="0">
                      <a:moveTo>
                        <a:pt x="331" y="1"/>
                      </a:moveTo>
                      <a:lnTo>
                        <a:pt x="1" y="621"/>
                      </a:lnTo>
                      <a:cubicBezTo>
                        <a:pt x="477" y="873"/>
                        <a:pt x="965" y="1111"/>
                        <a:pt x="1454" y="1349"/>
                      </a:cubicBezTo>
                      <a:cubicBezTo>
                        <a:pt x="1904" y="1652"/>
                        <a:pt x="2366" y="1943"/>
                        <a:pt x="2829" y="2233"/>
                      </a:cubicBezTo>
                      <a:cubicBezTo>
                        <a:pt x="3317" y="2511"/>
                        <a:pt x="3713" y="2894"/>
                        <a:pt x="4150" y="3238"/>
                      </a:cubicBezTo>
                      <a:cubicBezTo>
                        <a:pt x="4573" y="3595"/>
                        <a:pt x="5022" y="3912"/>
                        <a:pt x="5392" y="4335"/>
                      </a:cubicBezTo>
                      <a:lnTo>
                        <a:pt x="6541" y="5537"/>
                      </a:lnTo>
                      <a:lnTo>
                        <a:pt x="7533" y="6858"/>
                      </a:lnTo>
                      <a:cubicBezTo>
                        <a:pt x="7889" y="7281"/>
                        <a:pt x="8141" y="7783"/>
                        <a:pt x="8417" y="8246"/>
                      </a:cubicBezTo>
                      <a:lnTo>
                        <a:pt x="8840" y="8946"/>
                      </a:lnTo>
                      <a:cubicBezTo>
                        <a:pt x="8893" y="9065"/>
                        <a:pt x="8999" y="9171"/>
                        <a:pt x="9065" y="9303"/>
                      </a:cubicBezTo>
                      <a:lnTo>
                        <a:pt x="9237" y="9647"/>
                      </a:lnTo>
                      <a:lnTo>
                        <a:pt x="9897" y="9277"/>
                      </a:lnTo>
                      <a:lnTo>
                        <a:pt x="9647" y="8919"/>
                      </a:lnTo>
                      <a:cubicBezTo>
                        <a:pt x="9568" y="8801"/>
                        <a:pt x="9462" y="8722"/>
                        <a:pt x="9383" y="8602"/>
                      </a:cubicBezTo>
                      <a:lnTo>
                        <a:pt x="8880" y="7942"/>
                      </a:lnTo>
                      <a:cubicBezTo>
                        <a:pt x="8550" y="7492"/>
                        <a:pt x="8273" y="7004"/>
                        <a:pt x="7863" y="6608"/>
                      </a:cubicBezTo>
                      <a:cubicBezTo>
                        <a:pt x="7506" y="6185"/>
                        <a:pt x="7136" y="5748"/>
                        <a:pt x="6793" y="5313"/>
                      </a:cubicBezTo>
                      <a:cubicBezTo>
                        <a:pt x="6383" y="4929"/>
                        <a:pt x="5986" y="4533"/>
                        <a:pt x="5604" y="4123"/>
                      </a:cubicBezTo>
                      <a:cubicBezTo>
                        <a:pt x="5234" y="3687"/>
                        <a:pt x="4784" y="3357"/>
                        <a:pt x="4361" y="2987"/>
                      </a:cubicBezTo>
                      <a:cubicBezTo>
                        <a:pt x="3939" y="2617"/>
                        <a:pt x="3555" y="2207"/>
                        <a:pt x="3079" y="1904"/>
                      </a:cubicBezTo>
                      <a:cubicBezTo>
                        <a:pt x="2630" y="1560"/>
                        <a:pt x="2194" y="1217"/>
                        <a:pt x="1745" y="873"/>
                      </a:cubicBezTo>
                      <a:cubicBezTo>
                        <a:pt x="1269" y="582"/>
                        <a:pt x="794" y="292"/>
                        <a:pt x="33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5" name="Google Shape;1315;p2"/>
                <p:cNvSpPr/>
                <p:nvPr/>
              </p:nvSpPr>
              <p:spPr>
                <a:xfrm>
                  <a:off x="6167375" y="824125"/>
                  <a:ext cx="219675" cy="21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87" h="8564" extrusionOk="0">
                      <a:moveTo>
                        <a:pt x="330" y="1"/>
                      </a:moveTo>
                      <a:lnTo>
                        <a:pt x="0" y="622"/>
                      </a:lnTo>
                      <a:cubicBezTo>
                        <a:pt x="423" y="834"/>
                        <a:pt x="846" y="1045"/>
                        <a:pt x="1281" y="1257"/>
                      </a:cubicBezTo>
                      <a:cubicBezTo>
                        <a:pt x="1678" y="1521"/>
                        <a:pt x="2088" y="1771"/>
                        <a:pt x="2497" y="2023"/>
                      </a:cubicBezTo>
                      <a:cubicBezTo>
                        <a:pt x="2933" y="2261"/>
                        <a:pt x="3277" y="2604"/>
                        <a:pt x="3660" y="2908"/>
                      </a:cubicBezTo>
                      <a:cubicBezTo>
                        <a:pt x="4030" y="3212"/>
                        <a:pt x="4440" y="3503"/>
                        <a:pt x="4757" y="3873"/>
                      </a:cubicBezTo>
                      <a:lnTo>
                        <a:pt x="5774" y="4930"/>
                      </a:lnTo>
                      <a:lnTo>
                        <a:pt x="6646" y="6106"/>
                      </a:lnTo>
                      <a:cubicBezTo>
                        <a:pt x="6963" y="6475"/>
                        <a:pt x="7162" y="6912"/>
                        <a:pt x="7412" y="7321"/>
                      </a:cubicBezTo>
                      <a:lnTo>
                        <a:pt x="7782" y="7943"/>
                      </a:lnTo>
                      <a:cubicBezTo>
                        <a:pt x="7835" y="8048"/>
                        <a:pt x="7928" y="8140"/>
                        <a:pt x="7967" y="8260"/>
                      </a:cubicBezTo>
                      <a:lnTo>
                        <a:pt x="8126" y="8563"/>
                      </a:lnTo>
                      <a:lnTo>
                        <a:pt x="8787" y="8193"/>
                      </a:lnTo>
                      <a:lnTo>
                        <a:pt x="8562" y="7876"/>
                      </a:lnTo>
                      <a:cubicBezTo>
                        <a:pt x="8496" y="7784"/>
                        <a:pt x="8390" y="7705"/>
                        <a:pt x="8325" y="7599"/>
                      </a:cubicBezTo>
                      <a:lnTo>
                        <a:pt x="7875" y="7018"/>
                      </a:lnTo>
                      <a:cubicBezTo>
                        <a:pt x="7585" y="6621"/>
                        <a:pt x="7333" y="6199"/>
                        <a:pt x="6977" y="5841"/>
                      </a:cubicBezTo>
                      <a:cubicBezTo>
                        <a:pt x="6646" y="5471"/>
                        <a:pt x="6329" y="5101"/>
                        <a:pt x="6025" y="4705"/>
                      </a:cubicBezTo>
                      <a:cubicBezTo>
                        <a:pt x="5655" y="4361"/>
                        <a:pt x="5312" y="4018"/>
                        <a:pt x="4968" y="3662"/>
                      </a:cubicBezTo>
                      <a:cubicBezTo>
                        <a:pt x="4651" y="3278"/>
                        <a:pt x="4241" y="2987"/>
                        <a:pt x="3871" y="2644"/>
                      </a:cubicBezTo>
                      <a:cubicBezTo>
                        <a:pt x="3501" y="2326"/>
                        <a:pt x="3158" y="1956"/>
                        <a:pt x="2748" y="1692"/>
                      </a:cubicBezTo>
                      <a:cubicBezTo>
                        <a:pt x="2352" y="1389"/>
                        <a:pt x="1968" y="1084"/>
                        <a:pt x="1572" y="781"/>
                      </a:cubicBezTo>
                      <a:cubicBezTo>
                        <a:pt x="1163" y="517"/>
                        <a:pt x="740" y="252"/>
                        <a:pt x="33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6" name="Google Shape;1316;p2"/>
                <p:cNvSpPr/>
                <p:nvPr/>
              </p:nvSpPr>
              <p:spPr>
                <a:xfrm>
                  <a:off x="6618925" y="488200"/>
                  <a:ext cx="90525" cy="8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1" h="3528" extrusionOk="0">
                      <a:moveTo>
                        <a:pt x="146" y="0"/>
                      </a:moveTo>
                      <a:lnTo>
                        <a:pt x="0" y="753"/>
                      </a:lnTo>
                      <a:cubicBezTo>
                        <a:pt x="93" y="846"/>
                        <a:pt x="226" y="832"/>
                        <a:pt x="370" y="899"/>
                      </a:cubicBezTo>
                      <a:lnTo>
                        <a:pt x="807" y="1176"/>
                      </a:lnTo>
                      <a:cubicBezTo>
                        <a:pt x="1098" y="1387"/>
                        <a:pt x="1362" y="1651"/>
                        <a:pt x="1639" y="1916"/>
                      </a:cubicBezTo>
                      <a:cubicBezTo>
                        <a:pt x="1917" y="2167"/>
                        <a:pt x="2167" y="2431"/>
                        <a:pt x="2379" y="2708"/>
                      </a:cubicBezTo>
                      <a:cubicBezTo>
                        <a:pt x="2485" y="2854"/>
                        <a:pt x="2564" y="2999"/>
                        <a:pt x="2657" y="3131"/>
                      </a:cubicBezTo>
                      <a:cubicBezTo>
                        <a:pt x="2736" y="3277"/>
                        <a:pt x="2763" y="3409"/>
                        <a:pt x="2802" y="3528"/>
                      </a:cubicBezTo>
                      <a:lnTo>
                        <a:pt x="3621" y="3304"/>
                      </a:lnTo>
                      <a:cubicBezTo>
                        <a:pt x="3462" y="3131"/>
                        <a:pt x="3304" y="2946"/>
                        <a:pt x="3159" y="2814"/>
                      </a:cubicBezTo>
                      <a:lnTo>
                        <a:pt x="2710" y="2405"/>
                      </a:lnTo>
                      <a:cubicBezTo>
                        <a:pt x="2405" y="2153"/>
                        <a:pt x="2115" y="1916"/>
                        <a:pt x="1850" y="1665"/>
                      </a:cubicBezTo>
                      <a:cubicBezTo>
                        <a:pt x="1600" y="1427"/>
                        <a:pt x="1362" y="1123"/>
                        <a:pt x="1110" y="846"/>
                      </a:cubicBezTo>
                      <a:cubicBezTo>
                        <a:pt x="978" y="714"/>
                        <a:pt x="833" y="568"/>
                        <a:pt x="701" y="423"/>
                      </a:cubicBezTo>
                      <a:cubicBezTo>
                        <a:pt x="543" y="291"/>
                        <a:pt x="358" y="106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7" name="Google Shape;1317;p2"/>
                <p:cNvSpPr/>
                <p:nvPr/>
              </p:nvSpPr>
              <p:spPr>
                <a:xfrm>
                  <a:off x="6331525" y="733975"/>
                  <a:ext cx="138450" cy="13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8" h="5365" extrusionOk="0">
                      <a:moveTo>
                        <a:pt x="5101" y="502"/>
                      </a:moveTo>
                      <a:lnTo>
                        <a:pt x="5101" y="568"/>
                      </a:lnTo>
                      <a:cubicBezTo>
                        <a:pt x="5088" y="661"/>
                        <a:pt x="5062" y="740"/>
                        <a:pt x="5048" y="832"/>
                      </a:cubicBezTo>
                      <a:lnTo>
                        <a:pt x="4983" y="1031"/>
                      </a:lnTo>
                      <a:cubicBezTo>
                        <a:pt x="4956" y="1096"/>
                        <a:pt x="4916" y="1176"/>
                        <a:pt x="4890" y="1255"/>
                      </a:cubicBezTo>
                      <a:cubicBezTo>
                        <a:pt x="4758" y="1546"/>
                        <a:pt x="4599" y="1850"/>
                        <a:pt x="4454" y="2141"/>
                      </a:cubicBezTo>
                      <a:cubicBezTo>
                        <a:pt x="4150" y="2761"/>
                        <a:pt x="3938" y="3356"/>
                        <a:pt x="3648" y="3938"/>
                      </a:cubicBezTo>
                      <a:lnTo>
                        <a:pt x="3304" y="4651"/>
                      </a:lnTo>
                      <a:cubicBezTo>
                        <a:pt x="3292" y="4663"/>
                        <a:pt x="3280" y="4732"/>
                        <a:pt x="3257" y="4732"/>
                      </a:cubicBezTo>
                      <a:cubicBezTo>
                        <a:pt x="3255" y="4732"/>
                        <a:pt x="3253" y="4731"/>
                        <a:pt x="3251" y="4731"/>
                      </a:cubicBezTo>
                      <a:lnTo>
                        <a:pt x="3172" y="4651"/>
                      </a:lnTo>
                      <a:lnTo>
                        <a:pt x="2974" y="4440"/>
                      </a:lnTo>
                      <a:lnTo>
                        <a:pt x="1771" y="3237"/>
                      </a:lnTo>
                      <a:cubicBezTo>
                        <a:pt x="1515" y="2997"/>
                        <a:pt x="1227" y="2788"/>
                        <a:pt x="931" y="2591"/>
                      </a:cubicBezTo>
                      <a:lnTo>
                        <a:pt x="931" y="2591"/>
                      </a:lnTo>
                      <a:cubicBezTo>
                        <a:pt x="1260" y="2385"/>
                        <a:pt x="1595" y="2181"/>
                        <a:pt x="1930" y="1982"/>
                      </a:cubicBezTo>
                      <a:lnTo>
                        <a:pt x="2802" y="1493"/>
                      </a:lnTo>
                      <a:lnTo>
                        <a:pt x="3251" y="1281"/>
                      </a:lnTo>
                      <a:cubicBezTo>
                        <a:pt x="3463" y="1176"/>
                        <a:pt x="3688" y="1084"/>
                        <a:pt x="3688" y="1084"/>
                      </a:cubicBezTo>
                      <a:lnTo>
                        <a:pt x="4586" y="700"/>
                      </a:lnTo>
                      <a:lnTo>
                        <a:pt x="4903" y="581"/>
                      </a:lnTo>
                      <a:lnTo>
                        <a:pt x="5036" y="529"/>
                      </a:lnTo>
                      <a:lnTo>
                        <a:pt x="5101" y="502"/>
                      </a:lnTo>
                      <a:close/>
                      <a:moveTo>
                        <a:pt x="5538" y="0"/>
                      </a:moveTo>
                      <a:cubicBezTo>
                        <a:pt x="5485" y="0"/>
                        <a:pt x="5432" y="26"/>
                        <a:pt x="5379" y="39"/>
                      </a:cubicBezTo>
                      <a:lnTo>
                        <a:pt x="5048" y="145"/>
                      </a:lnTo>
                      <a:lnTo>
                        <a:pt x="4467" y="344"/>
                      </a:lnTo>
                      <a:cubicBezTo>
                        <a:pt x="4467" y="344"/>
                        <a:pt x="4243" y="423"/>
                        <a:pt x="4005" y="515"/>
                      </a:cubicBezTo>
                      <a:cubicBezTo>
                        <a:pt x="3780" y="608"/>
                        <a:pt x="3542" y="700"/>
                        <a:pt x="3542" y="700"/>
                      </a:cubicBezTo>
                      <a:lnTo>
                        <a:pt x="2617" y="1070"/>
                      </a:lnTo>
                      <a:lnTo>
                        <a:pt x="1732" y="1506"/>
                      </a:lnTo>
                      <a:cubicBezTo>
                        <a:pt x="1137" y="1783"/>
                        <a:pt x="556" y="2088"/>
                        <a:pt x="1" y="2391"/>
                      </a:cubicBezTo>
                      <a:lnTo>
                        <a:pt x="139" y="2680"/>
                      </a:lnTo>
                      <a:lnTo>
                        <a:pt x="27" y="2867"/>
                      </a:lnTo>
                      <a:cubicBezTo>
                        <a:pt x="490" y="3105"/>
                        <a:pt x="992" y="3330"/>
                        <a:pt x="1415" y="3673"/>
                      </a:cubicBezTo>
                      <a:cubicBezTo>
                        <a:pt x="1838" y="4003"/>
                        <a:pt x="2261" y="4361"/>
                        <a:pt x="2670" y="4731"/>
                      </a:cubicBezTo>
                      <a:lnTo>
                        <a:pt x="3080" y="5101"/>
                      </a:lnTo>
                      <a:lnTo>
                        <a:pt x="3278" y="5325"/>
                      </a:lnTo>
                      <a:lnTo>
                        <a:pt x="3304" y="5365"/>
                      </a:lnTo>
                      <a:cubicBezTo>
                        <a:pt x="3318" y="5365"/>
                        <a:pt x="3318" y="5338"/>
                        <a:pt x="3330" y="5325"/>
                      </a:cubicBezTo>
                      <a:lnTo>
                        <a:pt x="3371" y="5245"/>
                      </a:lnTo>
                      <a:lnTo>
                        <a:pt x="3450" y="5074"/>
                      </a:lnTo>
                      <a:cubicBezTo>
                        <a:pt x="3450" y="5074"/>
                        <a:pt x="3582" y="4810"/>
                        <a:pt x="3714" y="4558"/>
                      </a:cubicBezTo>
                      <a:lnTo>
                        <a:pt x="3952" y="4030"/>
                      </a:lnTo>
                      <a:cubicBezTo>
                        <a:pt x="4216" y="3462"/>
                        <a:pt x="4440" y="2828"/>
                        <a:pt x="4731" y="2259"/>
                      </a:cubicBezTo>
                      <a:cubicBezTo>
                        <a:pt x="4877" y="1968"/>
                        <a:pt x="5036" y="1678"/>
                        <a:pt x="5180" y="1374"/>
                      </a:cubicBezTo>
                      <a:cubicBezTo>
                        <a:pt x="5207" y="1295"/>
                        <a:pt x="5247" y="1216"/>
                        <a:pt x="5273" y="1136"/>
                      </a:cubicBezTo>
                      <a:lnTo>
                        <a:pt x="5379" y="858"/>
                      </a:lnTo>
                      <a:cubicBezTo>
                        <a:pt x="5432" y="634"/>
                        <a:pt x="5497" y="409"/>
                        <a:pt x="5511" y="171"/>
                      </a:cubicBezTo>
                      <a:lnTo>
                        <a:pt x="553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8" name="Google Shape;1318;p2"/>
                <p:cNvSpPr/>
                <p:nvPr/>
              </p:nvSpPr>
              <p:spPr>
                <a:xfrm>
                  <a:off x="6593825" y="903425"/>
                  <a:ext cx="345550" cy="10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22" h="4243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344" y="886"/>
                        <a:pt x="687" y="1441"/>
                        <a:pt x="1031" y="1996"/>
                      </a:cubicBezTo>
                      <a:cubicBezTo>
                        <a:pt x="1374" y="2551"/>
                        <a:pt x="1626" y="3159"/>
                        <a:pt x="1929" y="3740"/>
                      </a:cubicBezTo>
                      <a:lnTo>
                        <a:pt x="2075" y="4057"/>
                      </a:lnTo>
                      <a:cubicBezTo>
                        <a:pt x="2102" y="4110"/>
                        <a:pt x="2114" y="4202"/>
                        <a:pt x="2167" y="4216"/>
                      </a:cubicBezTo>
                      <a:lnTo>
                        <a:pt x="2352" y="4163"/>
                      </a:lnTo>
                      <a:lnTo>
                        <a:pt x="2921" y="4031"/>
                      </a:lnTo>
                      <a:lnTo>
                        <a:pt x="3885" y="3819"/>
                      </a:lnTo>
                      <a:lnTo>
                        <a:pt x="4850" y="3621"/>
                      </a:lnTo>
                      <a:cubicBezTo>
                        <a:pt x="5180" y="3555"/>
                        <a:pt x="5511" y="3555"/>
                        <a:pt x="5841" y="3515"/>
                      </a:cubicBezTo>
                      <a:cubicBezTo>
                        <a:pt x="5841" y="3515"/>
                        <a:pt x="6343" y="3488"/>
                        <a:pt x="6845" y="3449"/>
                      </a:cubicBezTo>
                      <a:cubicBezTo>
                        <a:pt x="7334" y="3436"/>
                        <a:pt x="7823" y="3409"/>
                        <a:pt x="7823" y="3409"/>
                      </a:cubicBezTo>
                      <a:cubicBezTo>
                        <a:pt x="8483" y="3423"/>
                        <a:pt x="9144" y="3476"/>
                        <a:pt x="9818" y="3541"/>
                      </a:cubicBezTo>
                      <a:cubicBezTo>
                        <a:pt x="11140" y="3634"/>
                        <a:pt x="12488" y="3938"/>
                        <a:pt x="13822" y="4242"/>
                      </a:cubicBezTo>
                      <a:lnTo>
                        <a:pt x="13795" y="3264"/>
                      </a:lnTo>
                      <a:cubicBezTo>
                        <a:pt x="12461" y="3171"/>
                        <a:pt x="11113" y="3027"/>
                        <a:pt x="9792" y="3027"/>
                      </a:cubicBezTo>
                      <a:cubicBezTo>
                        <a:pt x="9455" y="3020"/>
                        <a:pt x="9121" y="3016"/>
                        <a:pt x="8789" y="3016"/>
                      </a:cubicBezTo>
                      <a:cubicBezTo>
                        <a:pt x="8457" y="3016"/>
                        <a:pt x="8127" y="3020"/>
                        <a:pt x="7796" y="3027"/>
                      </a:cubicBezTo>
                      <a:cubicBezTo>
                        <a:pt x="7796" y="3027"/>
                        <a:pt x="7294" y="3066"/>
                        <a:pt x="6779" y="3106"/>
                      </a:cubicBezTo>
                      <a:cubicBezTo>
                        <a:pt x="6290" y="3145"/>
                        <a:pt x="5788" y="3185"/>
                        <a:pt x="5788" y="3185"/>
                      </a:cubicBezTo>
                      <a:cubicBezTo>
                        <a:pt x="5444" y="3224"/>
                        <a:pt x="5114" y="3238"/>
                        <a:pt x="4784" y="3303"/>
                      </a:cubicBezTo>
                      <a:lnTo>
                        <a:pt x="3806" y="3488"/>
                      </a:lnTo>
                      <a:lnTo>
                        <a:pt x="2828" y="3673"/>
                      </a:lnTo>
                      <a:lnTo>
                        <a:pt x="2432" y="3753"/>
                      </a:lnTo>
                      <a:lnTo>
                        <a:pt x="2379" y="3766"/>
                      </a:lnTo>
                      <a:cubicBezTo>
                        <a:pt x="2366" y="3753"/>
                        <a:pt x="2366" y="3726"/>
                        <a:pt x="2352" y="3714"/>
                      </a:cubicBezTo>
                      <a:lnTo>
                        <a:pt x="2299" y="3581"/>
                      </a:lnTo>
                      <a:cubicBezTo>
                        <a:pt x="2035" y="2974"/>
                        <a:pt x="1837" y="2339"/>
                        <a:pt x="1533" y="1744"/>
                      </a:cubicBezTo>
                      <a:cubicBezTo>
                        <a:pt x="1230" y="1163"/>
                        <a:pt x="912" y="581"/>
                        <a:pt x="6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9" name="Google Shape;1319;p2"/>
                <p:cNvSpPr/>
                <p:nvPr/>
              </p:nvSpPr>
              <p:spPr>
                <a:xfrm>
                  <a:off x="6691275" y="1089400"/>
                  <a:ext cx="277175" cy="24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87" h="9621" extrusionOk="0">
                      <a:moveTo>
                        <a:pt x="10664" y="1"/>
                      </a:moveTo>
                      <a:cubicBezTo>
                        <a:pt x="9606" y="873"/>
                        <a:pt x="8549" y="1731"/>
                        <a:pt x="7400" y="2406"/>
                      </a:cubicBezTo>
                      <a:cubicBezTo>
                        <a:pt x="6819" y="2749"/>
                        <a:pt x="6224" y="3093"/>
                        <a:pt x="5630" y="3396"/>
                      </a:cubicBezTo>
                      <a:lnTo>
                        <a:pt x="4705" y="3793"/>
                      </a:lnTo>
                      <a:cubicBezTo>
                        <a:pt x="4256" y="3978"/>
                        <a:pt x="3793" y="4163"/>
                        <a:pt x="3793" y="4163"/>
                      </a:cubicBezTo>
                      <a:cubicBezTo>
                        <a:pt x="3475" y="4282"/>
                        <a:pt x="3172" y="4427"/>
                        <a:pt x="2855" y="4506"/>
                      </a:cubicBezTo>
                      <a:lnTo>
                        <a:pt x="1904" y="4758"/>
                      </a:lnTo>
                      <a:lnTo>
                        <a:pt x="952" y="4982"/>
                      </a:lnTo>
                      <a:lnTo>
                        <a:pt x="383" y="5114"/>
                      </a:lnTo>
                      <a:lnTo>
                        <a:pt x="198" y="5167"/>
                      </a:lnTo>
                      <a:cubicBezTo>
                        <a:pt x="159" y="5193"/>
                        <a:pt x="198" y="5273"/>
                        <a:pt x="186" y="5339"/>
                      </a:cubicBezTo>
                      <a:lnTo>
                        <a:pt x="198" y="5683"/>
                      </a:lnTo>
                      <a:cubicBezTo>
                        <a:pt x="198" y="6012"/>
                        <a:pt x="239" y="6343"/>
                        <a:pt x="212" y="6673"/>
                      </a:cubicBezTo>
                      <a:lnTo>
                        <a:pt x="133" y="7651"/>
                      </a:lnTo>
                      <a:cubicBezTo>
                        <a:pt x="93" y="8299"/>
                        <a:pt x="40" y="8946"/>
                        <a:pt x="1" y="9580"/>
                      </a:cubicBezTo>
                      <a:lnTo>
                        <a:pt x="701" y="9620"/>
                      </a:lnTo>
                      <a:cubicBezTo>
                        <a:pt x="688" y="8972"/>
                        <a:pt x="688" y="8312"/>
                        <a:pt x="688" y="7651"/>
                      </a:cubicBezTo>
                      <a:lnTo>
                        <a:pt x="688" y="6660"/>
                      </a:lnTo>
                      <a:cubicBezTo>
                        <a:pt x="701" y="6317"/>
                        <a:pt x="635" y="6000"/>
                        <a:pt x="609" y="5656"/>
                      </a:cubicBezTo>
                      <a:lnTo>
                        <a:pt x="595" y="5524"/>
                      </a:lnTo>
                      <a:cubicBezTo>
                        <a:pt x="595" y="5510"/>
                        <a:pt x="582" y="5484"/>
                        <a:pt x="595" y="5471"/>
                      </a:cubicBezTo>
                      <a:lnTo>
                        <a:pt x="648" y="5458"/>
                      </a:lnTo>
                      <a:lnTo>
                        <a:pt x="1031" y="5352"/>
                      </a:lnTo>
                      <a:lnTo>
                        <a:pt x="1995" y="5088"/>
                      </a:lnTo>
                      <a:lnTo>
                        <a:pt x="2947" y="4823"/>
                      </a:lnTo>
                      <a:cubicBezTo>
                        <a:pt x="3264" y="4744"/>
                        <a:pt x="3568" y="4599"/>
                        <a:pt x="3886" y="4493"/>
                      </a:cubicBezTo>
                      <a:cubicBezTo>
                        <a:pt x="3886" y="4493"/>
                        <a:pt x="4347" y="4308"/>
                        <a:pt x="4823" y="4123"/>
                      </a:cubicBezTo>
                      <a:lnTo>
                        <a:pt x="5748" y="3753"/>
                      </a:lnTo>
                      <a:cubicBezTo>
                        <a:pt x="6356" y="3463"/>
                        <a:pt x="6964" y="3172"/>
                        <a:pt x="7572" y="2868"/>
                      </a:cubicBezTo>
                      <a:cubicBezTo>
                        <a:pt x="8814" y="2286"/>
                        <a:pt x="9937" y="1573"/>
                        <a:pt x="11086" y="899"/>
                      </a:cubicBezTo>
                      <a:lnTo>
                        <a:pt x="1066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0" name="Google Shape;1320;p2"/>
                <p:cNvSpPr/>
                <p:nvPr/>
              </p:nvSpPr>
              <p:spPr>
                <a:xfrm>
                  <a:off x="6431300" y="995250"/>
                  <a:ext cx="91525" cy="32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1" h="12964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264" y="820"/>
                        <a:pt x="542" y="1283"/>
                        <a:pt x="819" y="1745"/>
                      </a:cubicBezTo>
                      <a:cubicBezTo>
                        <a:pt x="1057" y="2234"/>
                        <a:pt x="1269" y="2749"/>
                        <a:pt x="1506" y="3238"/>
                      </a:cubicBezTo>
                      <a:cubicBezTo>
                        <a:pt x="1612" y="3489"/>
                        <a:pt x="1758" y="3740"/>
                        <a:pt x="1837" y="3991"/>
                      </a:cubicBezTo>
                      <a:lnTo>
                        <a:pt x="2075" y="4784"/>
                      </a:lnTo>
                      <a:lnTo>
                        <a:pt x="2326" y="5577"/>
                      </a:lnTo>
                      <a:lnTo>
                        <a:pt x="2445" y="5973"/>
                      </a:lnTo>
                      <a:cubicBezTo>
                        <a:pt x="2484" y="6105"/>
                        <a:pt x="2498" y="6237"/>
                        <a:pt x="2524" y="6369"/>
                      </a:cubicBezTo>
                      <a:lnTo>
                        <a:pt x="2828" y="8008"/>
                      </a:lnTo>
                      <a:cubicBezTo>
                        <a:pt x="2921" y="8550"/>
                        <a:pt x="2907" y="9105"/>
                        <a:pt x="2947" y="9646"/>
                      </a:cubicBezTo>
                      <a:lnTo>
                        <a:pt x="3000" y="10466"/>
                      </a:lnTo>
                      <a:cubicBezTo>
                        <a:pt x="3000" y="10744"/>
                        <a:pt x="2960" y="11021"/>
                        <a:pt x="2960" y="11285"/>
                      </a:cubicBezTo>
                      <a:lnTo>
                        <a:pt x="2907" y="12104"/>
                      </a:lnTo>
                      <a:cubicBezTo>
                        <a:pt x="2894" y="12250"/>
                        <a:pt x="2894" y="12395"/>
                        <a:pt x="2894" y="12527"/>
                      </a:cubicBezTo>
                      <a:lnTo>
                        <a:pt x="2907" y="12923"/>
                      </a:lnTo>
                      <a:lnTo>
                        <a:pt x="3661" y="12963"/>
                      </a:lnTo>
                      <a:lnTo>
                        <a:pt x="3594" y="12514"/>
                      </a:lnTo>
                      <a:cubicBezTo>
                        <a:pt x="3582" y="12382"/>
                        <a:pt x="3555" y="12263"/>
                        <a:pt x="3555" y="12118"/>
                      </a:cubicBezTo>
                      <a:lnTo>
                        <a:pt x="3515" y="11285"/>
                      </a:lnTo>
                      <a:cubicBezTo>
                        <a:pt x="3502" y="11008"/>
                        <a:pt x="3515" y="10717"/>
                        <a:pt x="3489" y="10439"/>
                      </a:cubicBezTo>
                      <a:lnTo>
                        <a:pt x="3370" y="9607"/>
                      </a:lnTo>
                      <a:cubicBezTo>
                        <a:pt x="3277" y="9065"/>
                        <a:pt x="3264" y="8497"/>
                        <a:pt x="3159" y="7955"/>
                      </a:cubicBezTo>
                      <a:cubicBezTo>
                        <a:pt x="3039" y="7400"/>
                        <a:pt x="2921" y="6859"/>
                        <a:pt x="2828" y="6304"/>
                      </a:cubicBezTo>
                      <a:cubicBezTo>
                        <a:pt x="2801" y="6172"/>
                        <a:pt x="2775" y="6026"/>
                        <a:pt x="2749" y="5894"/>
                      </a:cubicBezTo>
                      <a:lnTo>
                        <a:pt x="2630" y="5497"/>
                      </a:lnTo>
                      <a:lnTo>
                        <a:pt x="2392" y="4692"/>
                      </a:lnTo>
                      <a:lnTo>
                        <a:pt x="2181" y="3873"/>
                      </a:lnTo>
                      <a:cubicBezTo>
                        <a:pt x="2114" y="3608"/>
                        <a:pt x="1982" y="3357"/>
                        <a:pt x="1890" y="3092"/>
                      </a:cubicBezTo>
                      <a:cubicBezTo>
                        <a:pt x="1691" y="2564"/>
                        <a:pt x="1520" y="2035"/>
                        <a:pt x="1322" y="1507"/>
                      </a:cubicBezTo>
                      <a:lnTo>
                        <a:pt x="60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1" name="Google Shape;1321;p2"/>
                <p:cNvSpPr/>
                <p:nvPr/>
              </p:nvSpPr>
              <p:spPr>
                <a:xfrm>
                  <a:off x="6371175" y="1029275"/>
                  <a:ext cx="82600" cy="28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4" h="11444" extrusionOk="0">
                      <a:moveTo>
                        <a:pt x="608" y="1"/>
                      </a:moveTo>
                      <a:lnTo>
                        <a:pt x="0" y="345"/>
                      </a:lnTo>
                      <a:cubicBezTo>
                        <a:pt x="225" y="754"/>
                        <a:pt x="476" y="1164"/>
                        <a:pt x="728" y="1573"/>
                      </a:cubicBezTo>
                      <a:cubicBezTo>
                        <a:pt x="925" y="2009"/>
                        <a:pt x="1137" y="2445"/>
                        <a:pt x="1335" y="2882"/>
                      </a:cubicBezTo>
                      <a:cubicBezTo>
                        <a:pt x="1427" y="3106"/>
                        <a:pt x="1559" y="3317"/>
                        <a:pt x="1626" y="3542"/>
                      </a:cubicBezTo>
                      <a:lnTo>
                        <a:pt x="1838" y="4242"/>
                      </a:lnTo>
                      <a:lnTo>
                        <a:pt x="2062" y="4929"/>
                      </a:lnTo>
                      <a:lnTo>
                        <a:pt x="2181" y="5273"/>
                      </a:lnTo>
                      <a:cubicBezTo>
                        <a:pt x="2207" y="5392"/>
                        <a:pt x="2220" y="5524"/>
                        <a:pt x="2247" y="5643"/>
                      </a:cubicBezTo>
                      <a:lnTo>
                        <a:pt x="2498" y="7070"/>
                      </a:lnTo>
                      <a:cubicBezTo>
                        <a:pt x="2590" y="7545"/>
                        <a:pt x="2564" y="8035"/>
                        <a:pt x="2604" y="8511"/>
                      </a:cubicBezTo>
                      <a:lnTo>
                        <a:pt x="2643" y="9237"/>
                      </a:lnTo>
                      <a:cubicBezTo>
                        <a:pt x="2643" y="9475"/>
                        <a:pt x="2604" y="9726"/>
                        <a:pt x="2604" y="9964"/>
                      </a:cubicBezTo>
                      <a:lnTo>
                        <a:pt x="2551" y="10690"/>
                      </a:lnTo>
                      <a:cubicBezTo>
                        <a:pt x="2537" y="10810"/>
                        <a:pt x="2537" y="10928"/>
                        <a:pt x="2551" y="11060"/>
                      </a:cubicBezTo>
                      <a:lnTo>
                        <a:pt x="2551" y="11391"/>
                      </a:lnTo>
                      <a:lnTo>
                        <a:pt x="3304" y="11444"/>
                      </a:lnTo>
                      <a:lnTo>
                        <a:pt x="3238" y="11048"/>
                      </a:lnTo>
                      <a:cubicBezTo>
                        <a:pt x="3224" y="10928"/>
                        <a:pt x="3198" y="10822"/>
                        <a:pt x="3198" y="10690"/>
                      </a:cubicBezTo>
                      <a:lnTo>
                        <a:pt x="3159" y="9950"/>
                      </a:lnTo>
                      <a:cubicBezTo>
                        <a:pt x="3145" y="9712"/>
                        <a:pt x="3159" y="9462"/>
                        <a:pt x="3132" y="9210"/>
                      </a:cubicBezTo>
                      <a:lnTo>
                        <a:pt x="3013" y="8484"/>
                      </a:lnTo>
                      <a:cubicBezTo>
                        <a:pt x="2934" y="7995"/>
                        <a:pt x="2934" y="7493"/>
                        <a:pt x="2828" y="7017"/>
                      </a:cubicBezTo>
                      <a:cubicBezTo>
                        <a:pt x="2722" y="6541"/>
                        <a:pt x="2617" y="6053"/>
                        <a:pt x="2537" y="5563"/>
                      </a:cubicBezTo>
                      <a:cubicBezTo>
                        <a:pt x="2511" y="5445"/>
                        <a:pt x="2498" y="5326"/>
                        <a:pt x="2472" y="5207"/>
                      </a:cubicBezTo>
                      <a:lnTo>
                        <a:pt x="2366" y="4850"/>
                      </a:lnTo>
                      <a:lnTo>
                        <a:pt x="2155" y="4136"/>
                      </a:lnTo>
                      <a:lnTo>
                        <a:pt x="1970" y="3423"/>
                      </a:lnTo>
                      <a:cubicBezTo>
                        <a:pt x="1917" y="3185"/>
                        <a:pt x="1797" y="2961"/>
                        <a:pt x="1718" y="2736"/>
                      </a:cubicBezTo>
                      <a:cubicBezTo>
                        <a:pt x="1559" y="2260"/>
                        <a:pt x="1401" y="1798"/>
                        <a:pt x="1242" y="1335"/>
                      </a:cubicBezTo>
                      <a:cubicBezTo>
                        <a:pt x="1018" y="886"/>
                        <a:pt x="807" y="450"/>
                        <a:pt x="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2" name="Google Shape;1322;p2"/>
                <p:cNvSpPr/>
                <p:nvPr/>
              </p:nvSpPr>
              <p:spPr>
                <a:xfrm>
                  <a:off x="6930450" y="987975"/>
                  <a:ext cx="41650" cy="1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6" h="4666" extrusionOk="0">
                      <a:moveTo>
                        <a:pt x="542" y="1"/>
                      </a:moveTo>
                      <a:lnTo>
                        <a:pt x="0" y="543"/>
                      </a:lnTo>
                      <a:cubicBezTo>
                        <a:pt x="39" y="675"/>
                        <a:pt x="159" y="741"/>
                        <a:pt x="224" y="873"/>
                      </a:cubicBezTo>
                      <a:cubicBezTo>
                        <a:pt x="304" y="1031"/>
                        <a:pt x="383" y="1190"/>
                        <a:pt x="450" y="1349"/>
                      </a:cubicBezTo>
                      <a:cubicBezTo>
                        <a:pt x="594" y="1679"/>
                        <a:pt x="687" y="2036"/>
                        <a:pt x="767" y="2419"/>
                      </a:cubicBezTo>
                      <a:cubicBezTo>
                        <a:pt x="859" y="2789"/>
                        <a:pt x="925" y="3133"/>
                        <a:pt x="952" y="3489"/>
                      </a:cubicBezTo>
                      <a:cubicBezTo>
                        <a:pt x="964" y="3661"/>
                        <a:pt x="964" y="3833"/>
                        <a:pt x="952" y="4005"/>
                      </a:cubicBezTo>
                      <a:cubicBezTo>
                        <a:pt x="938" y="4164"/>
                        <a:pt x="899" y="4282"/>
                        <a:pt x="859" y="4414"/>
                      </a:cubicBezTo>
                      <a:lnTo>
                        <a:pt x="1665" y="4666"/>
                      </a:lnTo>
                      <a:cubicBezTo>
                        <a:pt x="1625" y="4428"/>
                        <a:pt x="1599" y="4203"/>
                        <a:pt x="1546" y="3991"/>
                      </a:cubicBezTo>
                      <a:lnTo>
                        <a:pt x="1387" y="3410"/>
                      </a:lnTo>
                      <a:cubicBezTo>
                        <a:pt x="1282" y="3040"/>
                        <a:pt x="1163" y="2684"/>
                        <a:pt x="1084" y="2326"/>
                      </a:cubicBezTo>
                      <a:cubicBezTo>
                        <a:pt x="1005" y="1970"/>
                        <a:pt x="964" y="1600"/>
                        <a:pt x="885" y="1230"/>
                      </a:cubicBezTo>
                      <a:cubicBezTo>
                        <a:pt x="846" y="1045"/>
                        <a:pt x="806" y="846"/>
                        <a:pt x="767" y="661"/>
                      </a:cubicBezTo>
                      <a:cubicBezTo>
                        <a:pt x="714" y="464"/>
                        <a:pt x="647" y="186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" name="Google Shape;1323;p2"/>
                <p:cNvSpPr/>
                <p:nvPr/>
              </p:nvSpPr>
              <p:spPr>
                <a:xfrm>
                  <a:off x="6528100" y="1087750"/>
                  <a:ext cx="154925" cy="10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97" h="4274" extrusionOk="0">
                      <a:moveTo>
                        <a:pt x="900" y="676"/>
                      </a:moveTo>
                      <a:lnTo>
                        <a:pt x="900" y="676"/>
                      </a:lnTo>
                      <a:cubicBezTo>
                        <a:pt x="1290" y="679"/>
                        <a:pt x="1682" y="685"/>
                        <a:pt x="2074" y="701"/>
                      </a:cubicBezTo>
                      <a:lnTo>
                        <a:pt x="3066" y="754"/>
                      </a:lnTo>
                      <a:lnTo>
                        <a:pt x="4044" y="886"/>
                      </a:lnTo>
                      <a:cubicBezTo>
                        <a:pt x="4044" y="886"/>
                        <a:pt x="4294" y="925"/>
                        <a:pt x="4532" y="965"/>
                      </a:cubicBezTo>
                      <a:cubicBezTo>
                        <a:pt x="4770" y="1018"/>
                        <a:pt x="5008" y="1057"/>
                        <a:pt x="5008" y="1057"/>
                      </a:cubicBezTo>
                      <a:lnTo>
                        <a:pt x="5351" y="1124"/>
                      </a:lnTo>
                      <a:lnTo>
                        <a:pt x="5483" y="1150"/>
                      </a:lnTo>
                      <a:lnTo>
                        <a:pt x="5550" y="1163"/>
                      </a:lnTo>
                      <a:lnTo>
                        <a:pt x="5510" y="1216"/>
                      </a:lnTo>
                      <a:cubicBezTo>
                        <a:pt x="5457" y="1295"/>
                        <a:pt x="5391" y="1348"/>
                        <a:pt x="5325" y="1415"/>
                      </a:cubicBezTo>
                      <a:lnTo>
                        <a:pt x="5166" y="1533"/>
                      </a:lnTo>
                      <a:cubicBezTo>
                        <a:pt x="5101" y="1586"/>
                        <a:pt x="5034" y="1626"/>
                        <a:pt x="4969" y="1679"/>
                      </a:cubicBezTo>
                      <a:cubicBezTo>
                        <a:pt x="4691" y="1864"/>
                        <a:pt x="4400" y="2022"/>
                        <a:pt x="4109" y="2194"/>
                      </a:cubicBezTo>
                      <a:cubicBezTo>
                        <a:pt x="3515" y="2551"/>
                        <a:pt x="3013" y="2934"/>
                        <a:pt x="2458" y="3265"/>
                      </a:cubicBezTo>
                      <a:lnTo>
                        <a:pt x="1784" y="3674"/>
                      </a:lnTo>
                      <a:cubicBezTo>
                        <a:pt x="1752" y="3685"/>
                        <a:pt x="1720" y="3721"/>
                        <a:pt x="1702" y="3721"/>
                      </a:cubicBezTo>
                      <a:cubicBezTo>
                        <a:pt x="1698" y="3721"/>
                        <a:pt x="1694" y="3719"/>
                        <a:pt x="1692" y="3714"/>
                      </a:cubicBezTo>
                      <a:lnTo>
                        <a:pt x="1665" y="3608"/>
                      </a:lnTo>
                      <a:lnTo>
                        <a:pt x="1612" y="3330"/>
                      </a:lnTo>
                      <a:cubicBezTo>
                        <a:pt x="1507" y="2775"/>
                        <a:pt x="1387" y="2220"/>
                        <a:pt x="1281" y="1665"/>
                      </a:cubicBezTo>
                      <a:cubicBezTo>
                        <a:pt x="1166" y="1334"/>
                        <a:pt x="1040" y="1004"/>
                        <a:pt x="900" y="676"/>
                      </a:cubicBezTo>
                      <a:close/>
                      <a:moveTo>
                        <a:pt x="238" y="0"/>
                      </a:moveTo>
                      <a:lnTo>
                        <a:pt x="195" y="313"/>
                      </a:lnTo>
                      <a:lnTo>
                        <a:pt x="0" y="410"/>
                      </a:lnTo>
                      <a:cubicBezTo>
                        <a:pt x="49" y="494"/>
                        <a:pt x="98" y="578"/>
                        <a:pt x="147" y="663"/>
                      </a:cubicBezTo>
                      <a:lnTo>
                        <a:pt x="147" y="663"/>
                      </a:lnTo>
                      <a:lnTo>
                        <a:pt x="145" y="675"/>
                      </a:lnTo>
                      <a:cubicBezTo>
                        <a:pt x="148" y="675"/>
                        <a:pt x="151" y="675"/>
                        <a:pt x="154" y="675"/>
                      </a:cubicBezTo>
                      <a:lnTo>
                        <a:pt x="154" y="675"/>
                      </a:lnTo>
                      <a:cubicBezTo>
                        <a:pt x="365" y="1045"/>
                        <a:pt x="570" y="1433"/>
                        <a:pt x="740" y="1837"/>
                      </a:cubicBezTo>
                      <a:cubicBezTo>
                        <a:pt x="911" y="2352"/>
                        <a:pt x="1057" y="2881"/>
                        <a:pt x="1202" y="3409"/>
                      </a:cubicBezTo>
                      <a:lnTo>
                        <a:pt x="1348" y="3938"/>
                      </a:lnTo>
                      <a:cubicBezTo>
                        <a:pt x="1348" y="3938"/>
                        <a:pt x="1427" y="4229"/>
                        <a:pt x="1414" y="4242"/>
                      </a:cubicBezTo>
                      <a:lnTo>
                        <a:pt x="1427" y="4269"/>
                      </a:lnTo>
                      <a:cubicBezTo>
                        <a:pt x="1427" y="4272"/>
                        <a:pt x="1428" y="4274"/>
                        <a:pt x="1430" y="4274"/>
                      </a:cubicBezTo>
                      <a:cubicBezTo>
                        <a:pt x="1435" y="4274"/>
                        <a:pt x="1444" y="4265"/>
                        <a:pt x="1454" y="4255"/>
                      </a:cubicBezTo>
                      <a:lnTo>
                        <a:pt x="1546" y="4216"/>
                      </a:lnTo>
                      <a:lnTo>
                        <a:pt x="1692" y="4123"/>
                      </a:lnTo>
                      <a:cubicBezTo>
                        <a:pt x="1692" y="4123"/>
                        <a:pt x="1929" y="3964"/>
                        <a:pt x="2167" y="3819"/>
                      </a:cubicBezTo>
                      <a:cubicBezTo>
                        <a:pt x="2405" y="3661"/>
                        <a:pt x="2643" y="3515"/>
                        <a:pt x="2643" y="3515"/>
                      </a:cubicBezTo>
                      <a:cubicBezTo>
                        <a:pt x="3198" y="3172"/>
                        <a:pt x="3726" y="2762"/>
                        <a:pt x="4281" y="2445"/>
                      </a:cubicBezTo>
                      <a:cubicBezTo>
                        <a:pt x="4558" y="2273"/>
                        <a:pt x="4849" y="2114"/>
                        <a:pt x="5140" y="1929"/>
                      </a:cubicBezTo>
                      <a:cubicBezTo>
                        <a:pt x="5206" y="1890"/>
                        <a:pt x="5286" y="1850"/>
                        <a:pt x="5351" y="1797"/>
                      </a:cubicBezTo>
                      <a:lnTo>
                        <a:pt x="5589" y="1612"/>
                      </a:lnTo>
                      <a:cubicBezTo>
                        <a:pt x="5761" y="1454"/>
                        <a:pt x="5933" y="1295"/>
                        <a:pt x="6078" y="1110"/>
                      </a:cubicBezTo>
                      <a:lnTo>
                        <a:pt x="6197" y="978"/>
                      </a:lnTo>
                      <a:cubicBezTo>
                        <a:pt x="6144" y="952"/>
                        <a:pt x="6091" y="939"/>
                        <a:pt x="6038" y="925"/>
                      </a:cubicBezTo>
                      <a:lnTo>
                        <a:pt x="5709" y="846"/>
                      </a:lnTo>
                      <a:lnTo>
                        <a:pt x="5113" y="687"/>
                      </a:lnTo>
                      <a:lnTo>
                        <a:pt x="4123" y="490"/>
                      </a:lnTo>
                      <a:lnTo>
                        <a:pt x="3145" y="305"/>
                      </a:lnTo>
                      <a:lnTo>
                        <a:pt x="2167" y="185"/>
                      </a:lnTo>
                      <a:cubicBezTo>
                        <a:pt x="1519" y="106"/>
                        <a:pt x="872" y="40"/>
                        <a:pt x="2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" name="Google Shape;1324;p2"/>
                <p:cNvSpPr/>
                <p:nvPr/>
              </p:nvSpPr>
              <p:spPr>
                <a:xfrm>
                  <a:off x="5739900" y="1094975"/>
                  <a:ext cx="387850" cy="38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4" h="15270" extrusionOk="0">
                      <a:moveTo>
                        <a:pt x="7623" y="404"/>
                      </a:moveTo>
                      <a:cubicBezTo>
                        <a:pt x="7800" y="404"/>
                        <a:pt x="7977" y="411"/>
                        <a:pt x="8153" y="425"/>
                      </a:cubicBezTo>
                      <a:cubicBezTo>
                        <a:pt x="10043" y="571"/>
                        <a:pt x="11840" y="1496"/>
                        <a:pt x="13029" y="2909"/>
                      </a:cubicBezTo>
                      <a:cubicBezTo>
                        <a:pt x="13623" y="3622"/>
                        <a:pt x="14086" y="4442"/>
                        <a:pt x="14377" y="5314"/>
                      </a:cubicBezTo>
                      <a:cubicBezTo>
                        <a:pt x="14495" y="5763"/>
                        <a:pt x="14628" y="6212"/>
                        <a:pt x="14694" y="6688"/>
                      </a:cubicBezTo>
                      <a:cubicBezTo>
                        <a:pt x="14694" y="6688"/>
                        <a:pt x="14747" y="7019"/>
                        <a:pt x="14760" y="7349"/>
                      </a:cubicBezTo>
                      <a:lnTo>
                        <a:pt x="14760" y="8009"/>
                      </a:lnTo>
                      <a:lnTo>
                        <a:pt x="14786" y="8011"/>
                      </a:lnTo>
                      <a:lnTo>
                        <a:pt x="14786" y="8011"/>
                      </a:lnTo>
                      <a:cubicBezTo>
                        <a:pt x="14706" y="9848"/>
                        <a:pt x="13874" y="11670"/>
                        <a:pt x="12487" y="12939"/>
                      </a:cubicBezTo>
                      <a:cubicBezTo>
                        <a:pt x="11206" y="14133"/>
                        <a:pt x="9431" y="14836"/>
                        <a:pt x="7651" y="14836"/>
                      </a:cubicBezTo>
                      <a:cubicBezTo>
                        <a:pt x="7541" y="14836"/>
                        <a:pt x="7431" y="14833"/>
                        <a:pt x="7321" y="14828"/>
                      </a:cubicBezTo>
                      <a:cubicBezTo>
                        <a:pt x="5418" y="14762"/>
                        <a:pt x="3555" y="13890"/>
                        <a:pt x="2273" y="12463"/>
                      </a:cubicBezTo>
                      <a:cubicBezTo>
                        <a:pt x="991" y="11048"/>
                        <a:pt x="304" y="9093"/>
                        <a:pt x="424" y="7177"/>
                      </a:cubicBezTo>
                      <a:cubicBezTo>
                        <a:pt x="529" y="5275"/>
                        <a:pt x="1454" y="3411"/>
                        <a:pt x="2894" y="2169"/>
                      </a:cubicBezTo>
                      <a:cubicBezTo>
                        <a:pt x="4187" y="1032"/>
                        <a:pt x="5914" y="404"/>
                        <a:pt x="7623" y="404"/>
                      </a:cubicBezTo>
                      <a:close/>
                      <a:moveTo>
                        <a:pt x="7709" y="0"/>
                      </a:moveTo>
                      <a:cubicBezTo>
                        <a:pt x="5879" y="0"/>
                        <a:pt x="4045" y="701"/>
                        <a:pt x="2670" y="1918"/>
                      </a:cubicBezTo>
                      <a:cubicBezTo>
                        <a:pt x="1176" y="3226"/>
                        <a:pt x="239" y="5169"/>
                        <a:pt x="119" y="7164"/>
                      </a:cubicBezTo>
                      <a:cubicBezTo>
                        <a:pt x="1" y="9146"/>
                        <a:pt x="701" y="11194"/>
                        <a:pt x="2036" y="12687"/>
                      </a:cubicBezTo>
                      <a:cubicBezTo>
                        <a:pt x="3343" y="14181"/>
                        <a:pt x="5299" y="15132"/>
                        <a:pt x="7295" y="15250"/>
                      </a:cubicBezTo>
                      <a:cubicBezTo>
                        <a:pt x="7466" y="15263"/>
                        <a:pt x="7638" y="15269"/>
                        <a:pt x="7810" y="15269"/>
                      </a:cubicBezTo>
                      <a:cubicBezTo>
                        <a:pt x="9642" y="15269"/>
                        <a:pt x="11494" y="14568"/>
                        <a:pt x="12871" y="13348"/>
                      </a:cubicBezTo>
                      <a:cubicBezTo>
                        <a:pt x="14390" y="12026"/>
                        <a:pt x="15355" y="10071"/>
                        <a:pt x="15500" y="8062"/>
                      </a:cubicBezTo>
                      <a:lnTo>
                        <a:pt x="15256" y="8044"/>
                      </a:lnTo>
                      <a:lnTo>
                        <a:pt x="15256" y="8044"/>
                      </a:lnTo>
                      <a:lnTo>
                        <a:pt x="15513" y="8062"/>
                      </a:lnTo>
                      <a:cubicBezTo>
                        <a:pt x="15513" y="8062"/>
                        <a:pt x="15500" y="7666"/>
                        <a:pt x="15487" y="7283"/>
                      </a:cubicBezTo>
                      <a:cubicBezTo>
                        <a:pt x="15447" y="6899"/>
                        <a:pt x="15381" y="6517"/>
                        <a:pt x="15381" y="6517"/>
                      </a:cubicBezTo>
                      <a:cubicBezTo>
                        <a:pt x="15328" y="6279"/>
                        <a:pt x="15262" y="6041"/>
                        <a:pt x="15209" y="5803"/>
                      </a:cubicBezTo>
                      <a:cubicBezTo>
                        <a:pt x="15130" y="5565"/>
                        <a:pt x="15050" y="5328"/>
                        <a:pt x="14985" y="5090"/>
                      </a:cubicBezTo>
                      <a:cubicBezTo>
                        <a:pt x="14641" y="4151"/>
                        <a:pt x="14113" y="3279"/>
                        <a:pt x="13452" y="2539"/>
                      </a:cubicBezTo>
                      <a:cubicBezTo>
                        <a:pt x="12131" y="1046"/>
                        <a:pt x="10175" y="108"/>
                        <a:pt x="8179" y="16"/>
                      </a:cubicBezTo>
                      <a:cubicBezTo>
                        <a:pt x="8023" y="5"/>
                        <a:pt x="7866" y="0"/>
                        <a:pt x="77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" name="Google Shape;1325;p2"/>
                <p:cNvSpPr/>
                <p:nvPr/>
              </p:nvSpPr>
              <p:spPr>
                <a:xfrm>
                  <a:off x="5840650" y="1194375"/>
                  <a:ext cx="188000" cy="18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0" h="7310" extrusionOk="0">
                      <a:moveTo>
                        <a:pt x="3577" y="413"/>
                      </a:moveTo>
                      <a:cubicBezTo>
                        <a:pt x="3676" y="413"/>
                        <a:pt x="3774" y="417"/>
                        <a:pt x="3872" y="427"/>
                      </a:cubicBezTo>
                      <a:cubicBezTo>
                        <a:pt x="4718" y="506"/>
                        <a:pt x="5484" y="929"/>
                        <a:pt x="6013" y="1563"/>
                      </a:cubicBezTo>
                      <a:cubicBezTo>
                        <a:pt x="6264" y="1880"/>
                        <a:pt x="6462" y="2250"/>
                        <a:pt x="6581" y="2633"/>
                      </a:cubicBezTo>
                      <a:cubicBezTo>
                        <a:pt x="6621" y="2831"/>
                        <a:pt x="6686" y="3016"/>
                        <a:pt x="6727" y="3228"/>
                      </a:cubicBezTo>
                      <a:lnTo>
                        <a:pt x="6753" y="3519"/>
                      </a:lnTo>
                      <a:cubicBezTo>
                        <a:pt x="6753" y="3663"/>
                        <a:pt x="6766" y="3809"/>
                        <a:pt x="6766" y="3809"/>
                      </a:cubicBezTo>
                      <a:lnTo>
                        <a:pt x="6792" y="3811"/>
                      </a:lnTo>
                      <a:lnTo>
                        <a:pt x="6792" y="3811"/>
                      </a:lnTo>
                      <a:cubicBezTo>
                        <a:pt x="6753" y="4629"/>
                        <a:pt x="6409" y="5422"/>
                        <a:pt x="5802" y="6003"/>
                      </a:cubicBezTo>
                      <a:cubicBezTo>
                        <a:pt x="5216" y="6562"/>
                        <a:pt x="4411" y="6889"/>
                        <a:pt x="3585" y="6889"/>
                      </a:cubicBezTo>
                      <a:cubicBezTo>
                        <a:pt x="3553" y="6889"/>
                        <a:pt x="3521" y="6888"/>
                        <a:pt x="3489" y="6887"/>
                      </a:cubicBezTo>
                      <a:cubicBezTo>
                        <a:pt x="2630" y="6848"/>
                        <a:pt x="1797" y="6478"/>
                        <a:pt x="1203" y="5830"/>
                      </a:cubicBezTo>
                      <a:cubicBezTo>
                        <a:pt x="622" y="5183"/>
                        <a:pt x="317" y="4311"/>
                        <a:pt x="370" y="3439"/>
                      </a:cubicBezTo>
                      <a:cubicBezTo>
                        <a:pt x="423" y="2567"/>
                        <a:pt x="833" y="1734"/>
                        <a:pt x="1494" y="1179"/>
                      </a:cubicBezTo>
                      <a:cubicBezTo>
                        <a:pt x="2078" y="678"/>
                        <a:pt x="2827" y="413"/>
                        <a:pt x="3577" y="413"/>
                      </a:cubicBezTo>
                      <a:close/>
                      <a:moveTo>
                        <a:pt x="3742" y="0"/>
                      </a:moveTo>
                      <a:cubicBezTo>
                        <a:pt x="2831" y="0"/>
                        <a:pt x="1944" y="329"/>
                        <a:pt x="1283" y="929"/>
                      </a:cubicBezTo>
                      <a:cubicBezTo>
                        <a:pt x="555" y="1563"/>
                        <a:pt x="120" y="2461"/>
                        <a:pt x="67" y="3413"/>
                      </a:cubicBezTo>
                      <a:cubicBezTo>
                        <a:pt x="0" y="4377"/>
                        <a:pt x="331" y="5328"/>
                        <a:pt x="965" y="6042"/>
                      </a:cubicBezTo>
                      <a:cubicBezTo>
                        <a:pt x="1600" y="6769"/>
                        <a:pt x="2498" y="7231"/>
                        <a:pt x="3462" y="7298"/>
                      </a:cubicBezTo>
                      <a:cubicBezTo>
                        <a:pt x="3561" y="7306"/>
                        <a:pt x="3659" y="7310"/>
                        <a:pt x="3758" y="7310"/>
                      </a:cubicBezTo>
                      <a:cubicBezTo>
                        <a:pt x="4635" y="7310"/>
                        <a:pt x="5494" y="6994"/>
                        <a:pt x="6172" y="6412"/>
                      </a:cubicBezTo>
                      <a:cubicBezTo>
                        <a:pt x="6924" y="5778"/>
                        <a:pt x="7414" y="4853"/>
                        <a:pt x="7493" y="3848"/>
                      </a:cubicBezTo>
                      <a:lnTo>
                        <a:pt x="7143" y="3829"/>
                      </a:lnTo>
                      <a:lnTo>
                        <a:pt x="7143" y="3829"/>
                      </a:lnTo>
                      <a:lnTo>
                        <a:pt x="7519" y="3848"/>
                      </a:lnTo>
                      <a:cubicBezTo>
                        <a:pt x="7519" y="3848"/>
                        <a:pt x="7506" y="3663"/>
                        <a:pt x="7479" y="3466"/>
                      </a:cubicBezTo>
                      <a:cubicBezTo>
                        <a:pt x="7453" y="3281"/>
                        <a:pt x="7414" y="3096"/>
                        <a:pt x="7414" y="3096"/>
                      </a:cubicBezTo>
                      <a:lnTo>
                        <a:pt x="7308" y="2752"/>
                      </a:lnTo>
                      <a:cubicBezTo>
                        <a:pt x="7268" y="2633"/>
                        <a:pt x="7215" y="2527"/>
                        <a:pt x="7189" y="2409"/>
                      </a:cubicBezTo>
                      <a:cubicBezTo>
                        <a:pt x="7017" y="1959"/>
                        <a:pt x="6753" y="1549"/>
                        <a:pt x="6422" y="1193"/>
                      </a:cubicBezTo>
                      <a:cubicBezTo>
                        <a:pt x="5775" y="479"/>
                        <a:pt x="4850" y="43"/>
                        <a:pt x="3899" y="4"/>
                      </a:cubicBezTo>
                      <a:cubicBezTo>
                        <a:pt x="3846" y="2"/>
                        <a:pt x="3794" y="0"/>
                        <a:pt x="37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" name="Google Shape;1326;p2"/>
                <p:cNvSpPr/>
                <p:nvPr/>
              </p:nvSpPr>
              <p:spPr>
                <a:xfrm>
                  <a:off x="5704550" y="1308100"/>
                  <a:ext cx="640875" cy="38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35" h="15410" extrusionOk="0">
                      <a:moveTo>
                        <a:pt x="24921" y="0"/>
                      </a:moveTo>
                      <a:cubicBezTo>
                        <a:pt x="24776" y="2708"/>
                        <a:pt x="23983" y="5471"/>
                        <a:pt x="22463" y="7823"/>
                      </a:cubicBezTo>
                      <a:lnTo>
                        <a:pt x="21882" y="8695"/>
                      </a:lnTo>
                      <a:cubicBezTo>
                        <a:pt x="21671" y="8972"/>
                        <a:pt x="21433" y="9236"/>
                        <a:pt x="21221" y="9500"/>
                      </a:cubicBezTo>
                      <a:cubicBezTo>
                        <a:pt x="20786" y="10055"/>
                        <a:pt x="20257" y="10518"/>
                        <a:pt x="19768" y="11020"/>
                      </a:cubicBezTo>
                      <a:lnTo>
                        <a:pt x="18949" y="11681"/>
                      </a:lnTo>
                      <a:lnTo>
                        <a:pt x="18539" y="12011"/>
                      </a:lnTo>
                      <a:lnTo>
                        <a:pt x="18103" y="12302"/>
                      </a:lnTo>
                      <a:cubicBezTo>
                        <a:pt x="17800" y="12500"/>
                        <a:pt x="17509" y="12698"/>
                        <a:pt x="17218" y="12883"/>
                      </a:cubicBezTo>
                      <a:lnTo>
                        <a:pt x="16279" y="13372"/>
                      </a:lnTo>
                      <a:cubicBezTo>
                        <a:pt x="14110" y="14485"/>
                        <a:pt x="11651" y="15021"/>
                        <a:pt x="9232" y="15021"/>
                      </a:cubicBezTo>
                      <a:cubicBezTo>
                        <a:pt x="8867" y="15021"/>
                        <a:pt x="8502" y="15009"/>
                        <a:pt x="8140" y="14984"/>
                      </a:cubicBezTo>
                      <a:cubicBezTo>
                        <a:pt x="6753" y="14826"/>
                        <a:pt x="5379" y="14601"/>
                        <a:pt x="4084" y="14099"/>
                      </a:cubicBezTo>
                      <a:cubicBezTo>
                        <a:pt x="3423" y="13901"/>
                        <a:pt x="2815" y="13570"/>
                        <a:pt x="2194" y="13293"/>
                      </a:cubicBezTo>
                      <a:cubicBezTo>
                        <a:pt x="1890" y="13134"/>
                        <a:pt x="1586" y="12962"/>
                        <a:pt x="1269" y="12804"/>
                      </a:cubicBezTo>
                      <a:cubicBezTo>
                        <a:pt x="1269" y="12804"/>
                        <a:pt x="1045" y="12685"/>
                        <a:pt x="833" y="12566"/>
                      </a:cubicBezTo>
                      <a:lnTo>
                        <a:pt x="410" y="12302"/>
                      </a:lnTo>
                      <a:lnTo>
                        <a:pt x="0" y="12923"/>
                      </a:lnTo>
                      <a:cubicBezTo>
                        <a:pt x="0" y="12923"/>
                        <a:pt x="226" y="13082"/>
                        <a:pt x="476" y="13200"/>
                      </a:cubicBezTo>
                      <a:cubicBezTo>
                        <a:pt x="728" y="13319"/>
                        <a:pt x="965" y="13438"/>
                        <a:pt x="965" y="13438"/>
                      </a:cubicBezTo>
                      <a:cubicBezTo>
                        <a:pt x="1283" y="13584"/>
                        <a:pt x="1600" y="13729"/>
                        <a:pt x="1917" y="13887"/>
                      </a:cubicBezTo>
                      <a:cubicBezTo>
                        <a:pt x="2578" y="14139"/>
                        <a:pt x="3224" y="14456"/>
                        <a:pt x="3912" y="14627"/>
                      </a:cubicBezTo>
                      <a:cubicBezTo>
                        <a:pt x="5259" y="15103"/>
                        <a:pt x="6700" y="15288"/>
                        <a:pt x="8113" y="15393"/>
                      </a:cubicBezTo>
                      <a:cubicBezTo>
                        <a:pt x="8364" y="15404"/>
                        <a:pt x="8615" y="15409"/>
                        <a:pt x="8866" y="15409"/>
                      </a:cubicBezTo>
                      <a:cubicBezTo>
                        <a:pt x="11467" y="15409"/>
                        <a:pt x="14099" y="14843"/>
                        <a:pt x="16425" y="13649"/>
                      </a:cubicBezTo>
                      <a:lnTo>
                        <a:pt x="17377" y="13147"/>
                      </a:lnTo>
                      <a:cubicBezTo>
                        <a:pt x="17680" y="12962"/>
                        <a:pt x="17971" y="12765"/>
                        <a:pt x="18275" y="12566"/>
                      </a:cubicBezTo>
                      <a:lnTo>
                        <a:pt x="18724" y="12275"/>
                      </a:lnTo>
                      <a:lnTo>
                        <a:pt x="19147" y="11932"/>
                      </a:lnTo>
                      <a:lnTo>
                        <a:pt x="19979" y="11271"/>
                      </a:lnTo>
                      <a:cubicBezTo>
                        <a:pt x="20495" y="10769"/>
                        <a:pt x="21050" y="10307"/>
                        <a:pt x="21499" y="9738"/>
                      </a:cubicBezTo>
                      <a:cubicBezTo>
                        <a:pt x="21723" y="9474"/>
                        <a:pt x="21961" y="9210"/>
                        <a:pt x="22186" y="8919"/>
                      </a:cubicBezTo>
                      <a:lnTo>
                        <a:pt x="22807" y="8047"/>
                      </a:lnTo>
                      <a:cubicBezTo>
                        <a:pt x="24445" y="5695"/>
                        <a:pt x="25384" y="2867"/>
                        <a:pt x="25635" y="39"/>
                      </a:cubicBezTo>
                      <a:lnTo>
                        <a:pt x="249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" name="Google Shape;1327;p2"/>
                <p:cNvSpPr/>
                <p:nvPr/>
              </p:nvSpPr>
              <p:spPr>
                <a:xfrm>
                  <a:off x="5759075" y="1302150"/>
                  <a:ext cx="486925" cy="29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77" h="11668" extrusionOk="0">
                      <a:moveTo>
                        <a:pt x="18776" y="0"/>
                      </a:moveTo>
                      <a:cubicBezTo>
                        <a:pt x="18658" y="2048"/>
                        <a:pt x="18089" y="4109"/>
                        <a:pt x="16953" y="5880"/>
                      </a:cubicBezTo>
                      <a:lnTo>
                        <a:pt x="16517" y="6528"/>
                      </a:lnTo>
                      <a:cubicBezTo>
                        <a:pt x="16358" y="6739"/>
                        <a:pt x="16186" y="6937"/>
                        <a:pt x="16015" y="7148"/>
                      </a:cubicBezTo>
                      <a:cubicBezTo>
                        <a:pt x="15710" y="7571"/>
                        <a:pt x="15288" y="7902"/>
                        <a:pt x="14931" y="8285"/>
                      </a:cubicBezTo>
                      <a:lnTo>
                        <a:pt x="14324" y="8787"/>
                      </a:lnTo>
                      <a:lnTo>
                        <a:pt x="14006" y="9038"/>
                      </a:lnTo>
                      <a:lnTo>
                        <a:pt x="13676" y="9263"/>
                      </a:lnTo>
                      <a:cubicBezTo>
                        <a:pt x="13452" y="9395"/>
                        <a:pt x="13240" y="9553"/>
                        <a:pt x="13015" y="9685"/>
                      </a:cubicBezTo>
                      <a:lnTo>
                        <a:pt x="12315" y="10055"/>
                      </a:lnTo>
                      <a:cubicBezTo>
                        <a:pt x="12090" y="10187"/>
                        <a:pt x="11839" y="10293"/>
                        <a:pt x="11588" y="10386"/>
                      </a:cubicBezTo>
                      <a:cubicBezTo>
                        <a:pt x="11350" y="10478"/>
                        <a:pt x="11112" y="10598"/>
                        <a:pt x="10862" y="10677"/>
                      </a:cubicBezTo>
                      <a:cubicBezTo>
                        <a:pt x="10346" y="10809"/>
                        <a:pt x="9857" y="10994"/>
                        <a:pt x="9329" y="11060"/>
                      </a:cubicBezTo>
                      <a:cubicBezTo>
                        <a:pt x="8627" y="11222"/>
                        <a:pt x="7912" y="11267"/>
                        <a:pt x="7198" y="11267"/>
                      </a:cubicBezTo>
                      <a:cubicBezTo>
                        <a:pt x="6864" y="11267"/>
                        <a:pt x="6530" y="11257"/>
                        <a:pt x="6197" y="11245"/>
                      </a:cubicBezTo>
                      <a:cubicBezTo>
                        <a:pt x="5166" y="11112"/>
                        <a:pt x="4123" y="10954"/>
                        <a:pt x="3171" y="10571"/>
                      </a:cubicBezTo>
                      <a:cubicBezTo>
                        <a:pt x="2669" y="10425"/>
                        <a:pt x="2220" y="10148"/>
                        <a:pt x="1744" y="9950"/>
                      </a:cubicBezTo>
                      <a:cubicBezTo>
                        <a:pt x="1533" y="9831"/>
                        <a:pt x="1295" y="9699"/>
                        <a:pt x="1057" y="9580"/>
                      </a:cubicBezTo>
                      <a:cubicBezTo>
                        <a:pt x="1057" y="9580"/>
                        <a:pt x="899" y="9500"/>
                        <a:pt x="726" y="9408"/>
                      </a:cubicBezTo>
                      <a:cubicBezTo>
                        <a:pt x="568" y="9315"/>
                        <a:pt x="423" y="9210"/>
                        <a:pt x="423" y="9210"/>
                      </a:cubicBezTo>
                      <a:lnTo>
                        <a:pt x="0" y="9844"/>
                      </a:lnTo>
                      <a:cubicBezTo>
                        <a:pt x="0" y="9844"/>
                        <a:pt x="185" y="9950"/>
                        <a:pt x="370" y="10043"/>
                      </a:cubicBezTo>
                      <a:cubicBezTo>
                        <a:pt x="555" y="10135"/>
                        <a:pt x="753" y="10214"/>
                        <a:pt x="753" y="10214"/>
                      </a:cubicBezTo>
                      <a:cubicBezTo>
                        <a:pt x="991" y="10320"/>
                        <a:pt x="1228" y="10425"/>
                        <a:pt x="1480" y="10545"/>
                      </a:cubicBezTo>
                      <a:cubicBezTo>
                        <a:pt x="1982" y="10730"/>
                        <a:pt x="2458" y="10980"/>
                        <a:pt x="2986" y="11100"/>
                      </a:cubicBezTo>
                      <a:cubicBezTo>
                        <a:pt x="4017" y="11456"/>
                        <a:pt x="5101" y="11575"/>
                        <a:pt x="6170" y="11667"/>
                      </a:cubicBezTo>
                      <a:cubicBezTo>
                        <a:pt x="7254" y="11667"/>
                        <a:pt x="8337" y="11655"/>
                        <a:pt x="9394" y="11390"/>
                      </a:cubicBezTo>
                      <a:cubicBezTo>
                        <a:pt x="9937" y="11311"/>
                        <a:pt x="10439" y="11112"/>
                        <a:pt x="10967" y="10968"/>
                      </a:cubicBezTo>
                      <a:cubicBezTo>
                        <a:pt x="11218" y="10888"/>
                        <a:pt x="11456" y="10769"/>
                        <a:pt x="11707" y="10663"/>
                      </a:cubicBezTo>
                      <a:cubicBezTo>
                        <a:pt x="11958" y="10571"/>
                        <a:pt x="12222" y="10466"/>
                        <a:pt x="12447" y="10333"/>
                      </a:cubicBezTo>
                      <a:lnTo>
                        <a:pt x="13173" y="9950"/>
                      </a:lnTo>
                      <a:cubicBezTo>
                        <a:pt x="13399" y="9818"/>
                        <a:pt x="13623" y="9659"/>
                        <a:pt x="13848" y="9514"/>
                      </a:cubicBezTo>
                      <a:lnTo>
                        <a:pt x="14191" y="9289"/>
                      </a:lnTo>
                      <a:lnTo>
                        <a:pt x="14509" y="9038"/>
                      </a:lnTo>
                      <a:lnTo>
                        <a:pt x="15156" y="8536"/>
                      </a:lnTo>
                      <a:cubicBezTo>
                        <a:pt x="15526" y="8153"/>
                        <a:pt x="15962" y="7809"/>
                        <a:pt x="16292" y="7386"/>
                      </a:cubicBezTo>
                      <a:cubicBezTo>
                        <a:pt x="16477" y="7175"/>
                        <a:pt x="16662" y="6977"/>
                        <a:pt x="16834" y="6766"/>
                      </a:cubicBezTo>
                      <a:lnTo>
                        <a:pt x="17296" y="6105"/>
                      </a:lnTo>
                      <a:cubicBezTo>
                        <a:pt x="18552" y="4334"/>
                        <a:pt x="19265" y="2207"/>
                        <a:pt x="19477" y="39"/>
                      </a:cubicBezTo>
                      <a:lnTo>
                        <a:pt x="1877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" name="Google Shape;1328;p2"/>
                <p:cNvSpPr/>
                <p:nvPr/>
              </p:nvSpPr>
              <p:spPr>
                <a:xfrm>
                  <a:off x="5521550" y="915000"/>
                  <a:ext cx="232925" cy="71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17" h="28634" extrusionOk="0">
                      <a:moveTo>
                        <a:pt x="8973" y="0"/>
                      </a:moveTo>
                      <a:lnTo>
                        <a:pt x="8048" y="581"/>
                      </a:lnTo>
                      <a:cubicBezTo>
                        <a:pt x="7757" y="779"/>
                        <a:pt x="7493" y="1004"/>
                        <a:pt x="7202" y="1189"/>
                      </a:cubicBezTo>
                      <a:cubicBezTo>
                        <a:pt x="6594" y="1572"/>
                        <a:pt x="6078" y="2074"/>
                        <a:pt x="5537" y="2523"/>
                      </a:cubicBezTo>
                      <a:lnTo>
                        <a:pt x="4783" y="3277"/>
                      </a:lnTo>
                      <a:lnTo>
                        <a:pt x="4401" y="3660"/>
                      </a:lnTo>
                      <a:lnTo>
                        <a:pt x="4070" y="4070"/>
                      </a:lnTo>
                      <a:lnTo>
                        <a:pt x="3396" y="4902"/>
                      </a:lnTo>
                      <a:lnTo>
                        <a:pt x="2789" y="5788"/>
                      </a:lnTo>
                      <a:cubicBezTo>
                        <a:pt x="1203" y="8179"/>
                        <a:pt x="344" y="11020"/>
                        <a:pt x="132" y="13861"/>
                      </a:cubicBezTo>
                      <a:cubicBezTo>
                        <a:pt x="0" y="16702"/>
                        <a:pt x="516" y="19635"/>
                        <a:pt x="1797" y="22199"/>
                      </a:cubicBezTo>
                      <a:lnTo>
                        <a:pt x="2287" y="23150"/>
                      </a:lnTo>
                      <a:lnTo>
                        <a:pt x="2854" y="24061"/>
                      </a:lnTo>
                      <a:lnTo>
                        <a:pt x="3145" y="24511"/>
                      </a:lnTo>
                      <a:lnTo>
                        <a:pt x="3476" y="24934"/>
                      </a:lnTo>
                      <a:lnTo>
                        <a:pt x="4136" y="25779"/>
                      </a:lnTo>
                      <a:cubicBezTo>
                        <a:pt x="4639" y="26295"/>
                        <a:pt x="5088" y="26850"/>
                        <a:pt x="5643" y="27312"/>
                      </a:cubicBezTo>
                      <a:cubicBezTo>
                        <a:pt x="5920" y="27537"/>
                        <a:pt x="6184" y="27788"/>
                        <a:pt x="6462" y="27999"/>
                      </a:cubicBezTo>
                      <a:lnTo>
                        <a:pt x="7334" y="28633"/>
                      </a:lnTo>
                      <a:lnTo>
                        <a:pt x="7717" y="28039"/>
                      </a:lnTo>
                      <a:lnTo>
                        <a:pt x="6871" y="27471"/>
                      </a:lnTo>
                      <a:cubicBezTo>
                        <a:pt x="6594" y="27259"/>
                        <a:pt x="6330" y="27035"/>
                        <a:pt x="6066" y="26824"/>
                      </a:cubicBezTo>
                      <a:cubicBezTo>
                        <a:pt x="5511" y="26413"/>
                        <a:pt x="5061" y="25885"/>
                        <a:pt x="4559" y="25409"/>
                      </a:cubicBezTo>
                      <a:lnTo>
                        <a:pt x="3885" y="24616"/>
                      </a:lnTo>
                      <a:lnTo>
                        <a:pt x="3555" y="24220"/>
                      </a:lnTo>
                      <a:lnTo>
                        <a:pt x="3264" y="23784"/>
                      </a:lnTo>
                      <a:lnTo>
                        <a:pt x="2683" y="22925"/>
                      </a:lnTo>
                      <a:lnTo>
                        <a:pt x="2167" y="22014"/>
                      </a:lnTo>
                      <a:cubicBezTo>
                        <a:pt x="846" y="19542"/>
                        <a:pt x="304" y="16676"/>
                        <a:pt x="437" y="13874"/>
                      </a:cubicBezTo>
                      <a:cubicBezTo>
                        <a:pt x="648" y="11086"/>
                        <a:pt x="1533" y="8311"/>
                        <a:pt x="3145" y="6025"/>
                      </a:cubicBezTo>
                      <a:lnTo>
                        <a:pt x="3753" y="5180"/>
                      </a:lnTo>
                      <a:lnTo>
                        <a:pt x="4427" y="4400"/>
                      </a:lnTo>
                      <a:lnTo>
                        <a:pt x="4771" y="4003"/>
                      </a:lnTo>
                      <a:lnTo>
                        <a:pt x="5153" y="3647"/>
                      </a:lnTo>
                      <a:lnTo>
                        <a:pt x="5907" y="2946"/>
                      </a:lnTo>
                      <a:cubicBezTo>
                        <a:pt x="6462" y="2523"/>
                        <a:pt x="6977" y="2074"/>
                        <a:pt x="7572" y="1731"/>
                      </a:cubicBezTo>
                      <a:cubicBezTo>
                        <a:pt x="7863" y="1559"/>
                        <a:pt x="8153" y="1334"/>
                        <a:pt x="8444" y="1149"/>
                      </a:cubicBezTo>
                      <a:lnTo>
                        <a:pt x="9316" y="673"/>
                      </a:lnTo>
                      <a:lnTo>
                        <a:pt x="897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" name="Google Shape;1329;p2"/>
                <p:cNvSpPr/>
                <p:nvPr/>
              </p:nvSpPr>
              <p:spPr>
                <a:xfrm>
                  <a:off x="5623625" y="1003850"/>
                  <a:ext cx="175775" cy="54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1" h="21750" extrusionOk="0">
                      <a:moveTo>
                        <a:pt x="6687" y="0"/>
                      </a:moveTo>
                      <a:lnTo>
                        <a:pt x="5986" y="449"/>
                      </a:lnTo>
                      <a:cubicBezTo>
                        <a:pt x="5774" y="608"/>
                        <a:pt x="5577" y="780"/>
                        <a:pt x="5352" y="939"/>
                      </a:cubicBezTo>
                      <a:cubicBezTo>
                        <a:pt x="4890" y="1216"/>
                        <a:pt x="4520" y="1612"/>
                        <a:pt x="4097" y="1943"/>
                      </a:cubicBezTo>
                      <a:lnTo>
                        <a:pt x="3528" y="2524"/>
                      </a:lnTo>
                      <a:lnTo>
                        <a:pt x="3237" y="2815"/>
                      </a:lnTo>
                      <a:lnTo>
                        <a:pt x="2987" y="3132"/>
                      </a:lnTo>
                      <a:lnTo>
                        <a:pt x="2471" y="3766"/>
                      </a:lnTo>
                      <a:lnTo>
                        <a:pt x="2022" y="4440"/>
                      </a:lnTo>
                      <a:cubicBezTo>
                        <a:pt x="1863" y="4651"/>
                        <a:pt x="1731" y="4889"/>
                        <a:pt x="1613" y="5127"/>
                      </a:cubicBezTo>
                      <a:cubicBezTo>
                        <a:pt x="1493" y="5365"/>
                        <a:pt x="1348" y="5603"/>
                        <a:pt x="1229" y="5840"/>
                      </a:cubicBezTo>
                      <a:cubicBezTo>
                        <a:pt x="1031" y="6356"/>
                        <a:pt x="780" y="6832"/>
                        <a:pt x="647" y="7360"/>
                      </a:cubicBezTo>
                      <a:cubicBezTo>
                        <a:pt x="265" y="8377"/>
                        <a:pt x="133" y="9461"/>
                        <a:pt x="27" y="10532"/>
                      </a:cubicBezTo>
                      <a:cubicBezTo>
                        <a:pt x="1" y="11615"/>
                        <a:pt x="1" y="12711"/>
                        <a:pt x="251" y="13769"/>
                      </a:cubicBezTo>
                      <a:cubicBezTo>
                        <a:pt x="318" y="14311"/>
                        <a:pt x="515" y="14813"/>
                        <a:pt x="647" y="15341"/>
                      </a:cubicBezTo>
                      <a:cubicBezTo>
                        <a:pt x="741" y="15592"/>
                        <a:pt x="846" y="15844"/>
                        <a:pt x="938" y="16094"/>
                      </a:cubicBezTo>
                      <a:cubicBezTo>
                        <a:pt x="1031" y="16358"/>
                        <a:pt x="1137" y="16610"/>
                        <a:pt x="1269" y="16848"/>
                      </a:cubicBezTo>
                      <a:lnTo>
                        <a:pt x="1625" y="17574"/>
                      </a:lnTo>
                      <a:lnTo>
                        <a:pt x="2062" y="18261"/>
                      </a:lnTo>
                      <a:lnTo>
                        <a:pt x="2273" y="18605"/>
                      </a:lnTo>
                      <a:lnTo>
                        <a:pt x="2524" y="18936"/>
                      </a:lnTo>
                      <a:lnTo>
                        <a:pt x="3026" y="19582"/>
                      </a:lnTo>
                      <a:cubicBezTo>
                        <a:pt x="3410" y="19966"/>
                        <a:pt x="3739" y="20402"/>
                        <a:pt x="4162" y="20745"/>
                      </a:cubicBezTo>
                      <a:cubicBezTo>
                        <a:pt x="4374" y="20918"/>
                        <a:pt x="4572" y="21103"/>
                        <a:pt x="4770" y="21274"/>
                      </a:cubicBezTo>
                      <a:lnTo>
                        <a:pt x="5431" y="21750"/>
                      </a:lnTo>
                      <a:lnTo>
                        <a:pt x="5827" y="21168"/>
                      </a:lnTo>
                      <a:lnTo>
                        <a:pt x="5180" y="20745"/>
                      </a:lnTo>
                      <a:cubicBezTo>
                        <a:pt x="4969" y="20587"/>
                        <a:pt x="4784" y="20415"/>
                        <a:pt x="4572" y="20257"/>
                      </a:cubicBezTo>
                      <a:cubicBezTo>
                        <a:pt x="4162" y="19952"/>
                        <a:pt x="3819" y="19556"/>
                        <a:pt x="3436" y="19200"/>
                      </a:cubicBezTo>
                      <a:lnTo>
                        <a:pt x="2934" y="18605"/>
                      </a:lnTo>
                      <a:lnTo>
                        <a:pt x="2682" y="18314"/>
                      </a:lnTo>
                      <a:lnTo>
                        <a:pt x="2471" y="17984"/>
                      </a:lnTo>
                      <a:lnTo>
                        <a:pt x="2022" y="17336"/>
                      </a:lnTo>
                      <a:lnTo>
                        <a:pt x="1639" y="16649"/>
                      </a:lnTo>
                      <a:cubicBezTo>
                        <a:pt x="1507" y="16425"/>
                        <a:pt x="1401" y="16187"/>
                        <a:pt x="1295" y="15949"/>
                      </a:cubicBezTo>
                      <a:cubicBezTo>
                        <a:pt x="1202" y="15698"/>
                        <a:pt x="1084" y="15460"/>
                        <a:pt x="991" y="15222"/>
                      </a:cubicBezTo>
                      <a:cubicBezTo>
                        <a:pt x="859" y="14720"/>
                        <a:pt x="647" y="14218"/>
                        <a:pt x="568" y="13703"/>
                      </a:cubicBezTo>
                      <a:cubicBezTo>
                        <a:pt x="318" y="12672"/>
                        <a:pt x="318" y="11602"/>
                        <a:pt x="330" y="10558"/>
                      </a:cubicBezTo>
                      <a:cubicBezTo>
                        <a:pt x="436" y="9501"/>
                        <a:pt x="582" y="8444"/>
                        <a:pt x="965" y="7466"/>
                      </a:cubicBezTo>
                      <a:cubicBezTo>
                        <a:pt x="1097" y="6950"/>
                        <a:pt x="1361" y="6488"/>
                        <a:pt x="1560" y="6013"/>
                      </a:cubicBezTo>
                      <a:cubicBezTo>
                        <a:pt x="1678" y="5775"/>
                        <a:pt x="1824" y="5550"/>
                        <a:pt x="1956" y="5326"/>
                      </a:cubicBezTo>
                      <a:cubicBezTo>
                        <a:pt x="2075" y="5100"/>
                        <a:pt x="2207" y="4876"/>
                        <a:pt x="2379" y="4665"/>
                      </a:cubicBezTo>
                      <a:lnTo>
                        <a:pt x="2828" y="4031"/>
                      </a:lnTo>
                      <a:lnTo>
                        <a:pt x="3357" y="3449"/>
                      </a:lnTo>
                      <a:lnTo>
                        <a:pt x="3607" y="3159"/>
                      </a:lnTo>
                      <a:lnTo>
                        <a:pt x="3898" y="2894"/>
                      </a:lnTo>
                      <a:lnTo>
                        <a:pt x="4467" y="2366"/>
                      </a:lnTo>
                      <a:cubicBezTo>
                        <a:pt x="4890" y="2061"/>
                        <a:pt x="5272" y="1718"/>
                        <a:pt x="5721" y="1467"/>
                      </a:cubicBezTo>
                      <a:cubicBezTo>
                        <a:pt x="5947" y="1348"/>
                        <a:pt x="6144" y="1177"/>
                        <a:pt x="6369" y="1031"/>
                      </a:cubicBezTo>
                      <a:lnTo>
                        <a:pt x="7030" y="674"/>
                      </a:lnTo>
                      <a:lnTo>
                        <a:pt x="668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" name="Google Shape;1330;p2"/>
                <p:cNvSpPr/>
                <p:nvPr/>
              </p:nvSpPr>
              <p:spPr>
                <a:xfrm>
                  <a:off x="5746175" y="875075"/>
                  <a:ext cx="599925" cy="43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7" h="17361" extrusionOk="0">
                      <a:moveTo>
                        <a:pt x="7203" y="1"/>
                      </a:moveTo>
                      <a:cubicBezTo>
                        <a:pt x="4719" y="1"/>
                        <a:pt x="2221" y="523"/>
                        <a:pt x="0" y="1610"/>
                      </a:cubicBezTo>
                      <a:lnTo>
                        <a:pt x="317" y="2244"/>
                      </a:lnTo>
                      <a:cubicBezTo>
                        <a:pt x="2591" y="1027"/>
                        <a:pt x="5203" y="440"/>
                        <a:pt x="7824" y="440"/>
                      </a:cubicBezTo>
                      <a:cubicBezTo>
                        <a:pt x="7991" y="440"/>
                        <a:pt x="8158" y="442"/>
                        <a:pt x="8325" y="447"/>
                      </a:cubicBezTo>
                      <a:cubicBezTo>
                        <a:pt x="11100" y="606"/>
                        <a:pt x="13901" y="1451"/>
                        <a:pt x="16226" y="3037"/>
                      </a:cubicBezTo>
                      <a:lnTo>
                        <a:pt x="17086" y="3632"/>
                      </a:lnTo>
                      <a:cubicBezTo>
                        <a:pt x="17363" y="3856"/>
                        <a:pt x="17627" y="4081"/>
                        <a:pt x="17891" y="4319"/>
                      </a:cubicBezTo>
                      <a:lnTo>
                        <a:pt x="18302" y="4663"/>
                      </a:lnTo>
                      <a:lnTo>
                        <a:pt x="18658" y="5033"/>
                      </a:lnTo>
                      <a:lnTo>
                        <a:pt x="19385" y="5785"/>
                      </a:lnTo>
                      <a:cubicBezTo>
                        <a:pt x="19821" y="6354"/>
                        <a:pt x="20296" y="6869"/>
                        <a:pt x="20640" y="7464"/>
                      </a:cubicBezTo>
                      <a:cubicBezTo>
                        <a:pt x="20839" y="7767"/>
                        <a:pt x="21036" y="8058"/>
                        <a:pt x="21209" y="8362"/>
                      </a:cubicBezTo>
                      <a:lnTo>
                        <a:pt x="21684" y="9287"/>
                      </a:lnTo>
                      <a:cubicBezTo>
                        <a:pt x="21843" y="9591"/>
                        <a:pt x="21961" y="9922"/>
                        <a:pt x="22093" y="10239"/>
                      </a:cubicBezTo>
                      <a:cubicBezTo>
                        <a:pt x="22213" y="10569"/>
                        <a:pt x="22358" y="10886"/>
                        <a:pt x="22451" y="11217"/>
                      </a:cubicBezTo>
                      <a:cubicBezTo>
                        <a:pt x="22636" y="11890"/>
                        <a:pt x="22860" y="12551"/>
                        <a:pt x="22953" y="13225"/>
                      </a:cubicBezTo>
                      <a:cubicBezTo>
                        <a:pt x="23006" y="13569"/>
                        <a:pt x="23085" y="13912"/>
                        <a:pt x="23111" y="14256"/>
                      </a:cubicBezTo>
                      <a:lnTo>
                        <a:pt x="23191" y="15286"/>
                      </a:lnTo>
                      <a:cubicBezTo>
                        <a:pt x="23217" y="15616"/>
                        <a:pt x="23230" y="15973"/>
                        <a:pt x="23230" y="16317"/>
                      </a:cubicBezTo>
                      <a:lnTo>
                        <a:pt x="23243" y="17321"/>
                      </a:lnTo>
                      <a:lnTo>
                        <a:pt x="23996" y="17360"/>
                      </a:lnTo>
                      <a:lnTo>
                        <a:pt x="23931" y="16264"/>
                      </a:lnTo>
                      <a:cubicBezTo>
                        <a:pt x="23917" y="15921"/>
                        <a:pt x="23878" y="15577"/>
                        <a:pt x="23837" y="15220"/>
                      </a:cubicBezTo>
                      <a:lnTo>
                        <a:pt x="23719" y="14163"/>
                      </a:lnTo>
                      <a:cubicBezTo>
                        <a:pt x="23666" y="13806"/>
                        <a:pt x="23573" y="13463"/>
                        <a:pt x="23494" y="13119"/>
                      </a:cubicBezTo>
                      <a:cubicBezTo>
                        <a:pt x="23376" y="12418"/>
                        <a:pt x="23124" y="11745"/>
                        <a:pt x="22913" y="11058"/>
                      </a:cubicBezTo>
                      <a:cubicBezTo>
                        <a:pt x="22807" y="10714"/>
                        <a:pt x="22648" y="10397"/>
                        <a:pt x="22516" y="10066"/>
                      </a:cubicBezTo>
                      <a:cubicBezTo>
                        <a:pt x="22371" y="9737"/>
                        <a:pt x="22239" y="9406"/>
                        <a:pt x="22054" y="9102"/>
                      </a:cubicBezTo>
                      <a:lnTo>
                        <a:pt x="21538" y="8164"/>
                      </a:lnTo>
                      <a:cubicBezTo>
                        <a:pt x="21353" y="7847"/>
                        <a:pt x="21142" y="7556"/>
                        <a:pt x="20957" y="7265"/>
                      </a:cubicBezTo>
                      <a:cubicBezTo>
                        <a:pt x="20574" y="6657"/>
                        <a:pt x="20085" y="6129"/>
                        <a:pt x="19636" y="5574"/>
                      </a:cubicBezTo>
                      <a:lnTo>
                        <a:pt x="18896" y="4807"/>
                      </a:lnTo>
                      <a:lnTo>
                        <a:pt x="18513" y="4425"/>
                      </a:lnTo>
                      <a:lnTo>
                        <a:pt x="18103" y="4081"/>
                      </a:lnTo>
                      <a:cubicBezTo>
                        <a:pt x="17826" y="3843"/>
                        <a:pt x="17562" y="3618"/>
                        <a:pt x="17271" y="3394"/>
                      </a:cubicBezTo>
                      <a:lnTo>
                        <a:pt x="16399" y="2773"/>
                      </a:lnTo>
                      <a:cubicBezTo>
                        <a:pt x="14020" y="1174"/>
                        <a:pt x="11193" y="276"/>
                        <a:pt x="8351" y="38"/>
                      </a:cubicBezTo>
                      <a:cubicBezTo>
                        <a:pt x="7969" y="13"/>
                        <a:pt x="7586" y="1"/>
                        <a:pt x="72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1" name="Google Shape;1331;p2"/>
                <p:cNvSpPr/>
                <p:nvPr/>
              </p:nvSpPr>
              <p:spPr>
                <a:xfrm>
                  <a:off x="5791100" y="974425"/>
                  <a:ext cx="455575" cy="32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23" h="13163" extrusionOk="0">
                      <a:moveTo>
                        <a:pt x="5442" y="1"/>
                      </a:moveTo>
                      <a:cubicBezTo>
                        <a:pt x="3563" y="1"/>
                        <a:pt x="1678" y="369"/>
                        <a:pt x="0" y="1191"/>
                      </a:cubicBezTo>
                      <a:lnTo>
                        <a:pt x="317" y="1825"/>
                      </a:lnTo>
                      <a:cubicBezTo>
                        <a:pt x="2037" y="876"/>
                        <a:pt x="4023" y="448"/>
                        <a:pt x="6032" y="448"/>
                      </a:cubicBezTo>
                      <a:cubicBezTo>
                        <a:pt x="6122" y="448"/>
                        <a:pt x="6213" y="449"/>
                        <a:pt x="6304" y="451"/>
                      </a:cubicBezTo>
                      <a:cubicBezTo>
                        <a:pt x="7347" y="530"/>
                        <a:pt x="8404" y="662"/>
                        <a:pt x="9396" y="1018"/>
                      </a:cubicBezTo>
                      <a:cubicBezTo>
                        <a:pt x="9910" y="1151"/>
                        <a:pt x="10386" y="1388"/>
                        <a:pt x="10876" y="1587"/>
                      </a:cubicBezTo>
                      <a:cubicBezTo>
                        <a:pt x="11113" y="1706"/>
                        <a:pt x="11338" y="1851"/>
                        <a:pt x="11563" y="1970"/>
                      </a:cubicBezTo>
                      <a:cubicBezTo>
                        <a:pt x="11801" y="2089"/>
                        <a:pt x="12025" y="2221"/>
                        <a:pt x="12236" y="2380"/>
                      </a:cubicBezTo>
                      <a:lnTo>
                        <a:pt x="12897" y="2829"/>
                      </a:lnTo>
                      <a:lnTo>
                        <a:pt x="13492" y="3344"/>
                      </a:lnTo>
                      <a:lnTo>
                        <a:pt x="13795" y="3596"/>
                      </a:lnTo>
                      <a:lnTo>
                        <a:pt x="14073" y="3886"/>
                      </a:lnTo>
                      <a:lnTo>
                        <a:pt x="14614" y="4454"/>
                      </a:lnTo>
                      <a:cubicBezTo>
                        <a:pt x="14932" y="4891"/>
                        <a:pt x="15302" y="5261"/>
                        <a:pt x="15553" y="5722"/>
                      </a:cubicBezTo>
                      <a:cubicBezTo>
                        <a:pt x="15698" y="5948"/>
                        <a:pt x="15844" y="6159"/>
                        <a:pt x="15976" y="6397"/>
                      </a:cubicBezTo>
                      <a:lnTo>
                        <a:pt x="16320" y="7097"/>
                      </a:lnTo>
                      <a:cubicBezTo>
                        <a:pt x="16452" y="7322"/>
                        <a:pt x="16531" y="7572"/>
                        <a:pt x="16623" y="7810"/>
                      </a:cubicBezTo>
                      <a:cubicBezTo>
                        <a:pt x="16716" y="8062"/>
                        <a:pt x="16822" y="8300"/>
                        <a:pt x="16901" y="8550"/>
                      </a:cubicBezTo>
                      <a:cubicBezTo>
                        <a:pt x="17019" y="9052"/>
                        <a:pt x="17204" y="9542"/>
                        <a:pt x="17257" y="10057"/>
                      </a:cubicBezTo>
                      <a:cubicBezTo>
                        <a:pt x="17297" y="10308"/>
                        <a:pt x="17350" y="10559"/>
                        <a:pt x="17377" y="10810"/>
                      </a:cubicBezTo>
                      <a:lnTo>
                        <a:pt x="17429" y="11589"/>
                      </a:lnTo>
                      <a:cubicBezTo>
                        <a:pt x="17442" y="11841"/>
                        <a:pt x="17456" y="12105"/>
                        <a:pt x="17456" y="12369"/>
                      </a:cubicBezTo>
                      <a:lnTo>
                        <a:pt x="17469" y="13109"/>
                      </a:lnTo>
                      <a:lnTo>
                        <a:pt x="18222" y="13162"/>
                      </a:lnTo>
                      <a:lnTo>
                        <a:pt x="18156" y="12317"/>
                      </a:lnTo>
                      <a:cubicBezTo>
                        <a:pt x="18143" y="12052"/>
                        <a:pt x="18103" y="11801"/>
                        <a:pt x="18076" y="11524"/>
                      </a:cubicBezTo>
                      <a:lnTo>
                        <a:pt x="17971" y="10731"/>
                      </a:lnTo>
                      <a:cubicBezTo>
                        <a:pt x="17932" y="10467"/>
                        <a:pt x="17852" y="10202"/>
                        <a:pt x="17799" y="9938"/>
                      </a:cubicBezTo>
                      <a:cubicBezTo>
                        <a:pt x="17720" y="9410"/>
                        <a:pt x="17509" y="8894"/>
                        <a:pt x="17363" y="8379"/>
                      </a:cubicBezTo>
                      <a:cubicBezTo>
                        <a:pt x="17271" y="8127"/>
                        <a:pt x="17151" y="7889"/>
                        <a:pt x="17046" y="7639"/>
                      </a:cubicBezTo>
                      <a:cubicBezTo>
                        <a:pt x="16940" y="7387"/>
                        <a:pt x="16848" y="7137"/>
                        <a:pt x="16702" y="6912"/>
                      </a:cubicBezTo>
                      <a:lnTo>
                        <a:pt x="16306" y="6198"/>
                      </a:lnTo>
                      <a:cubicBezTo>
                        <a:pt x="16174" y="5960"/>
                        <a:pt x="16002" y="5749"/>
                        <a:pt x="15857" y="5525"/>
                      </a:cubicBezTo>
                      <a:cubicBezTo>
                        <a:pt x="15580" y="5049"/>
                        <a:pt x="15196" y="4665"/>
                        <a:pt x="14866" y="4243"/>
                      </a:cubicBezTo>
                      <a:lnTo>
                        <a:pt x="14297" y="3661"/>
                      </a:lnTo>
                      <a:lnTo>
                        <a:pt x="14007" y="3370"/>
                      </a:lnTo>
                      <a:lnTo>
                        <a:pt x="13703" y="3106"/>
                      </a:lnTo>
                      <a:lnTo>
                        <a:pt x="13082" y="2591"/>
                      </a:lnTo>
                      <a:lnTo>
                        <a:pt x="12408" y="2128"/>
                      </a:lnTo>
                      <a:cubicBezTo>
                        <a:pt x="12197" y="1957"/>
                        <a:pt x="11959" y="1838"/>
                        <a:pt x="11721" y="1706"/>
                      </a:cubicBezTo>
                      <a:cubicBezTo>
                        <a:pt x="11483" y="1573"/>
                        <a:pt x="11246" y="1429"/>
                        <a:pt x="11008" y="1309"/>
                      </a:cubicBezTo>
                      <a:cubicBezTo>
                        <a:pt x="10506" y="1111"/>
                        <a:pt x="10030" y="847"/>
                        <a:pt x="9501" y="701"/>
                      </a:cubicBezTo>
                      <a:cubicBezTo>
                        <a:pt x="8483" y="319"/>
                        <a:pt x="7400" y="160"/>
                        <a:pt x="6330" y="28"/>
                      </a:cubicBezTo>
                      <a:cubicBezTo>
                        <a:pt x="6035" y="10"/>
                        <a:pt x="5738" y="1"/>
                        <a:pt x="54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32" name="Google Shape;1332;p2"/>
            <p:cNvGrpSpPr/>
            <p:nvPr/>
          </p:nvGrpSpPr>
          <p:grpSpPr>
            <a:xfrm>
              <a:off x="3520633" y="4723897"/>
              <a:ext cx="854301" cy="874148"/>
              <a:chOff x="3284475" y="2919150"/>
              <a:chExt cx="1429075" cy="1462275"/>
            </a:xfrm>
          </p:grpSpPr>
          <p:sp>
            <p:nvSpPr>
              <p:cNvPr id="1333" name="Google Shape;1333;p2"/>
              <p:cNvSpPr/>
              <p:nvPr/>
            </p:nvSpPr>
            <p:spPr>
              <a:xfrm>
                <a:off x="4328700" y="3840775"/>
                <a:ext cx="159900" cy="346900"/>
              </a:xfrm>
              <a:custGeom>
                <a:avLst/>
                <a:gdLst/>
                <a:ahLst/>
                <a:cxnLst/>
                <a:rect l="l" t="t" r="r" b="b"/>
                <a:pathLst>
                  <a:path w="6396" h="13876" extrusionOk="0">
                    <a:moveTo>
                      <a:pt x="1930" y="1"/>
                    </a:moveTo>
                    <a:cubicBezTo>
                      <a:pt x="1678" y="543"/>
                      <a:pt x="1440" y="1085"/>
                      <a:pt x="1190" y="1639"/>
                    </a:cubicBezTo>
                    <a:cubicBezTo>
                      <a:pt x="885" y="2155"/>
                      <a:pt x="582" y="2684"/>
                      <a:pt x="291" y="3199"/>
                    </a:cubicBezTo>
                    <a:cubicBezTo>
                      <a:pt x="291" y="3212"/>
                      <a:pt x="92" y="3463"/>
                      <a:pt x="92" y="3463"/>
                    </a:cubicBezTo>
                    <a:cubicBezTo>
                      <a:pt x="66" y="3516"/>
                      <a:pt x="0" y="3556"/>
                      <a:pt x="13" y="3609"/>
                    </a:cubicBezTo>
                    <a:lnTo>
                      <a:pt x="145" y="3741"/>
                    </a:lnTo>
                    <a:lnTo>
                      <a:pt x="542" y="4164"/>
                    </a:lnTo>
                    <a:lnTo>
                      <a:pt x="1202" y="4877"/>
                    </a:lnTo>
                    <a:lnTo>
                      <a:pt x="1863" y="5604"/>
                    </a:lnTo>
                    <a:cubicBezTo>
                      <a:pt x="2074" y="5841"/>
                      <a:pt x="2247" y="6132"/>
                      <a:pt x="2432" y="6396"/>
                    </a:cubicBezTo>
                    <a:cubicBezTo>
                      <a:pt x="2432" y="6396"/>
                      <a:pt x="2709" y="6819"/>
                      <a:pt x="2973" y="7229"/>
                    </a:cubicBezTo>
                    <a:lnTo>
                      <a:pt x="3502" y="8075"/>
                    </a:lnTo>
                    <a:cubicBezTo>
                      <a:pt x="3819" y="8669"/>
                      <a:pt x="4097" y="9291"/>
                      <a:pt x="4347" y="9911"/>
                    </a:cubicBezTo>
                    <a:cubicBezTo>
                      <a:pt x="4876" y="11127"/>
                      <a:pt x="5193" y="12488"/>
                      <a:pt x="5484" y="13875"/>
                    </a:cubicBezTo>
                    <a:lnTo>
                      <a:pt x="6396" y="13320"/>
                    </a:lnTo>
                    <a:cubicBezTo>
                      <a:pt x="5894" y="12065"/>
                      <a:pt x="5431" y="10797"/>
                      <a:pt x="4784" y="9620"/>
                    </a:cubicBezTo>
                    <a:cubicBezTo>
                      <a:pt x="4479" y="9013"/>
                      <a:pt x="4150" y="8419"/>
                      <a:pt x="3819" y="7837"/>
                    </a:cubicBezTo>
                    <a:cubicBezTo>
                      <a:pt x="3819" y="7837"/>
                      <a:pt x="3542" y="7427"/>
                      <a:pt x="3264" y="7004"/>
                    </a:cubicBezTo>
                    <a:cubicBezTo>
                      <a:pt x="2987" y="6595"/>
                      <a:pt x="2696" y="6185"/>
                      <a:pt x="2696" y="6185"/>
                    </a:cubicBezTo>
                    <a:cubicBezTo>
                      <a:pt x="2497" y="5921"/>
                      <a:pt x="2326" y="5644"/>
                      <a:pt x="2115" y="5392"/>
                    </a:cubicBezTo>
                    <a:lnTo>
                      <a:pt x="1467" y="4652"/>
                    </a:lnTo>
                    <a:lnTo>
                      <a:pt x="806" y="3926"/>
                    </a:lnTo>
                    <a:lnTo>
                      <a:pt x="542" y="3635"/>
                    </a:lnTo>
                    <a:lnTo>
                      <a:pt x="503" y="3595"/>
                    </a:lnTo>
                    <a:cubicBezTo>
                      <a:pt x="503" y="3582"/>
                      <a:pt x="529" y="3556"/>
                      <a:pt x="529" y="3542"/>
                    </a:cubicBezTo>
                    <a:cubicBezTo>
                      <a:pt x="529" y="3542"/>
                      <a:pt x="621" y="3450"/>
                      <a:pt x="608" y="3450"/>
                    </a:cubicBezTo>
                    <a:cubicBezTo>
                      <a:pt x="965" y="2934"/>
                      <a:pt x="1322" y="2432"/>
                      <a:pt x="1665" y="1917"/>
                    </a:cubicBezTo>
                    <a:cubicBezTo>
                      <a:pt x="1956" y="1375"/>
                      <a:pt x="2259" y="847"/>
                      <a:pt x="2550" y="305"/>
                    </a:cubicBezTo>
                    <a:lnTo>
                      <a:pt x="193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2"/>
              <p:cNvSpPr/>
              <p:nvPr/>
            </p:nvSpPr>
            <p:spPr>
              <a:xfrm>
                <a:off x="4076625" y="4054800"/>
                <a:ext cx="319150" cy="208525"/>
              </a:xfrm>
              <a:custGeom>
                <a:avLst/>
                <a:gdLst/>
                <a:ahLst/>
                <a:cxnLst/>
                <a:rect l="l" t="t" r="r" b="b"/>
                <a:pathLst>
                  <a:path w="12766" h="8341" extrusionOk="0">
                    <a:moveTo>
                      <a:pt x="3912" y="0"/>
                    </a:moveTo>
                    <a:cubicBezTo>
                      <a:pt x="3872" y="0"/>
                      <a:pt x="3815" y="44"/>
                      <a:pt x="3767" y="55"/>
                    </a:cubicBezTo>
                    <a:cubicBezTo>
                      <a:pt x="3767" y="55"/>
                      <a:pt x="3701" y="95"/>
                      <a:pt x="3621" y="122"/>
                    </a:cubicBezTo>
                    <a:cubicBezTo>
                      <a:pt x="3556" y="161"/>
                      <a:pt x="3477" y="187"/>
                      <a:pt x="3477" y="187"/>
                    </a:cubicBezTo>
                    <a:cubicBezTo>
                      <a:pt x="2895" y="360"/>
                      <a:pt x="2327" y="584"/>
                      <a:pt x="1745" y="730"/>
                    </a:cubicBezTo>
                    <a:cubicBezTo>
                      <a:pt x="1151" y="848"/>
                      <a:pt x="582" y="1020"/>
                      <a:pt x="1" y="1086"/>
                    </a:cubicBezTo>
                    <a:lnTo>
                      <a:pt x="160" y="1773"/>
                    </a:lnTo>
                    <a:cubicBezTo>
                      <a:pt x="755" y="1641"/>
                      <a:pt x="1336" y="1417"/>
                      <a:pt x="1917" y="1244"/>
                    </a:cubicBezTo>
                    <a:cubicBezTo>
                      <a:pt x="2512" y="1047"/>
                      <a:pt x="3067" y="783"/>
                      <a:pt x="3635" y="557"/>
                    </a:cubicBezTo>
                    <a:lnTo>
                      <a:pt x="3754" y="504"/>
                    </a:lnTo>
                    <a:cubicBezTo>
                      <a:pt x="3780" y="504"/>
                      <a:pt x="3794" y="478"/>
                      <a:pt x="3806" y="478"/>
                    </a:cubicBezTo>
                    <a:lnTo>
                      <a:pt x="3833" y="531"/>
                    </a:lnTo>
                    <a:lnTo>
                      <a:pt x="4071" y="848"/>
                    </a:lnTo>
                    <a:lnTo>
                      <a:pt x="4639" y="1641"/>
                    </a:lnTo>
                    <a:lnTo>
                      <a:pt x="5221" y="2434"/>
                    </a:lnTo>
                    <a:cubicBezTo>
                      <a:pt x="5419" y="2712"/>
                      <a:pt x="5656" y="2936"/>
                      <a:pt x="5868" y="3187"/>
                    </a:cubicBezTo>
                    <a:cubicBezTo>
                      <a:pt x="5868" y="3187"/>
                      <a:pt x="6211" y="3544"/>
                      <a:pt x="6542" y="3914"/>
                    </a:cubicBezTo>
                    <a:cubicBezTo>
                      <a:pt x="6898" y="4271"/>
                      <a:pt x="7242" y="4627"/>
                      <a:pt x="7242" y="4627"/>
                    </a:cubicBezTo>
                    <a:cubicBezTo>
                      <a:pt x="7744" y="5076"/>
                      <a:pt x="8246" y="5526"/>
                      <a:pt x="8775" y="5962"/>
                    </a:cubicBezTo>
                    <a:cubicBezTo>
                      <a:pt x="9793" y="6847"/>
                      <a:pt x="10915" y="7574"/>
                      <a:pt x="12039" y="8341"/>
                    </a:cubicBezTo>
                    <a:lnTo>
                      <a:pt x="12765" y="7548"/>
                    </a:lnTo>
                    <a:cubicBezTo>
                      <a:pt x="11484" y="6979"/>
                      <a:pt x="10228" y="6371"/>
                      <a:pt x="9145" y="5592"/>
                    </a:cubicBezTo>
                    <a:cubicBezTo>
                      <a:pt x="8604" y="5222"/>
                      <a:pt x="8049" y="4799"/>
                      <a:pt x="7546" y="4377"/>
                    </a:cubicBezTo>
                    <a:cubicBezTo>
                      <a:pt x="7546" y="4377"/>
                      <a:pt x="7176" y="4019"/>
                      <a:pt x="6819" y="3676"/>
                    </a:cubicBezTo>
                    <a:cubicBezTo>
                      <a:pt x="6476" y="3320"/>
                      <a:pt x="6132" y="2976"/>
                      <a:pt x="6132" y="2976"/>
                    </a:cubicBezTo>
                    <a:cubicBezTo>
                      <a:pt x="5908" y="2724"/>
                      <a:pt x="5670" y="2500"/>
                      <a:pt x="5485" y="2236"/>
                    </a:cubicBezTo>
                    <a:lnTo>
                      <a:pt x="4904" y="1443"/>
                    </a:lnTo>
                    <a:lnTo>
                      <a:pt x="4349" y="650"/>
                    </a:lnTo>
                    <a:lnTo>
                      <a:pt x="4032" y="161"/>
                    </a:lnTo>
                    <a:lnTo>
                      <a:pt x="3926" y="2"/>
                    </a:lnTo>
                    <a:cubicBezTo>
                      <a:pt x="3922" y="1"/>
                      <a:pt x="3917" y="0"/>
                      <a:pt x="39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2"/>
              <p:cNvSpPr/>
              <p:nvPr/>
            </p:nvSpPr>
            <p:spPr>
              <a:xfrm>
                <a:off x="4034025" y="3760850"/>
                <a:ext cx="190625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7625" h="6305" extrusionOk="0">
                    <a:moveTo>
                      <a:pt x="6990" y="0"/>
                    </a:moveTo>
                    <a:cubicBezTo>
                      <a:pt x="6805" y="331"/>
                      <a:pt x="6661" y="701"/>
                      <a:pt x="6476" y="1045"/>
                    </a:cubicBezTo>
                    <a:cubicBezTo>
                      <a:pt x="6383" y="1203"/>
                      <a:pt x="6277" y="1375"/>
                      <a:pt x="6185" y="1533"/>
                    </a:cubicBezTo>
                    <a:cubicBezTo>
                      <a:pt x="6079" y="1705"/>
                      <a:pt x="6000" y="1890"/>
                      <a:pt x="5868" y="2035"/>
                    </a:cubicBezTo>
                    <a:cubicBezTo>
                      <a:pt x="5616" y="2326"/>
                      <a:pt x="5419" y="2669"/>
                      <a:pt x="5114" y="2921"/>
                    </a:cubicBezTo>
                    <a:lnTo>
                      <a:pt x="4705" y="3344"/>
                    </a:lnTo>
                    <a:cubicBezTo>
                      <a:pt x="4559" y="3476"/>
                      <a:pt x="4388" y="3582"/>
                      <a:pt x="4242" y="3714"/>
                    </a:cubicBezTo>
                    <a:cubicBezTo>
                      <a:pt x="4083" y="3832"/>
                      <a:pt x="3951" y="3978"/>
                      <a:pt x="3780" y="4070"/>
                    </a:cubicBezTo>
                    <a:lnTo>
                      <a:pt x="3278" y="4387"/>
                    </a:lnTo>
                    <a:cubicBezTo>
                      <a:pt x="2961" y="4625"/>
                      <a:pt x="2564" y="4731"/>
                      <a:pt x="2221" y="4916"/>
                    </a:cubicBezTo>
                    <a:cubicBezTo>
                      <a:pt x="1864" y="5074"/>
                      <a:pt x="1481" y="5167"/>
                      <a:pt x="1124" y="5299"/>
                    </a:cubicBezTo>
                    <a:cubicBezTo>
                      <a:pt x="1124" y="5299"/>
                      <a:pt x="979" y="5339"/>
                      <a:pt x="833" y="5365"/>
                    </a:cubicBezTo>
                    <a:cubicBezTo>
                      <a:pt x="688" y="5391"/>
                      <a:pt x="556" y="5418"/>
                      <a:pt x="556" y="5418"/>
                    </a:cubicBezTo>
                    <a:cubicBezTo>
                      <a:pt x="463" y="5432"/>
                      <a:pt x="357" y="5471"/>
                      <a:pt x="265" y="5511"/>
                    </a:cubicBezTo>
                    <a:cubicBezTo>
                      <a:pt x="265" y="5524"/>
                      <a:pt x="1" y="5576"/>
                      <a:pt x="1" y="5576"/>
                    </a:cubicBezTo>
                    <a:lnTo>
                      <a:pt x="172" y="6304"/>
                    </a:lnTo>
                    <a:cubicBezTo>
                      <a:pt x="172" y="6304"/>
                      <a:pt x="173" y="6305"/>
                      <a:pt x="174" y="6305"/>
                    </a:cubicBezTo>
                    <a:cubicBezTo>
                      <a:pt x="199" y="6305"/>
                      <a:pt x="477" y="6184"/>
                      <a:pt x="477" y="6172"/>
                    </a:cubicBezTo>
                    <a:cubicBezTo>
                      <a:pt x="556" y="6131"/>
                      <a:pt x="648" y="6079"/>
                      <a:pt x="741" y="6039"/>
                    </a:cubicBezTo>
                    <a:lnTo>
                      <a:pt x="1309" y="5828"/>
                    </a:lnTo>
                    <a:cubicBezTo>
                      <a:pt x="1666" y="5629"/>
                      <a:pt x="2049" y="5497"/>
                      <a:pt x="2406" y="5286"/>
                    </a:cubicBezTo>
                    <a:cubicBezTo>
                      <a:pt x="2749" y="5062"/>
                      <a:pt x="3132" y="4929"/>
                      <a:pt x="3449" y="4665"/>
                    </a:cubicBezTo>
                    <a:cubicBezTo>
                      <a:pt x="3621" y="4546"/>
                      <a:pt x="3780" y="4440"/>
                      <a:pt x="3951" y="4334"/>
                    </a:cubicBezTo>
                    <a:cubicBezTo>
                      <a:pt x="4124" y="4216"/>
                      <a:pt x="4268" y="4070"/>
                      <a:pt x="4427" y="3952"/>
                    </a:cubicBezTo>
                    <a:cubicBezTo>
                      <a:pt x="4586" y="3820"/>
                      <a:pt x="4758" y="3714"/>
                      <a:pt x="4903" y="3582"/>
                    </a:cubicBezTo>
                    <a:cubicBezTo>
                      <a:pt x="5049" y="3436"/>
                      <a:pt x="5193" y="3291"/>
                      <a:pt x="5352" y="3159"/>
                    </a:cubicBezTo>
                    <a:cubicBezTo>
                      <a:pt x="5669" y="2907"/>
                      <a:pt x="5894" y="2564"/>
                      <a:pt x="6185" y="2287"/>
                    </a:cubicBezTo>
                    <a:cubicBezTo>
                      <a:pt x="6343" y="2155"/>
                      <a:pt x="6449" y="1982"/>
                      <a:pt x="6581" y="1824"/>
                    </a:cubicBezTo>
                    <a:lnTo>
                      <a:pt x="6951" y="1335"/>
                    </a:lnTo>
                    <a:cubicBezTo>
                      <a:pt x="7189" y="1005"/>
                      <a:pt x="7387" y="635"/>
                      <a:pt x="7625" y="305"/>
                    </a:cubicBezTo>
                    <a:lnTo>
                      <a:pt x="699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2"/>
              <p:cNvSpPr/>
              <p:nvPr/>
            </p:nvSpPr>
            <p:spPr>
              <a:xfrm>
                <a:off x="4018500" y="3731125"/>
                <a:ext cx="144050" cy="12030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4812" extrusionOk="0">
                    <a:moveTo>
                      <a:pt x="5127" y="0"/>
                    </a:moveTo>
                    <a:cubicBezTo>
                      <a:pt x="4982" y="252"/>
                      <a:pt x="4889" y="529"/>
                      <a:pt x="4771" y="780"/>
                    </a:cubicBezTo>
                    <a:cubicBezTo>
                      <a:pt x="4692" y="899"/>
                      <a:pt x="4612" y="1031"/>
                      <a:pt x="4546" y="1150"/>
                    </a:cubicBezTo>
                    <a:cubicBezTo>
                      <a:pt x="4480" y="1282"/>
                      <a:pt x="4427" y="1414"/>
                      <a:pt x="4322" y="1520"/>
                    </a:cubicBezTo>
                    <a:cubicBezTo>
                      <a:pt x="4137" y="1732"/>
                      <a:pt x="4005" y="1996"/>
                      <a:pt x="3779" y="2181"/>
                    </a:cubicBezTo>
                    <a:cubicBezTo>
                      <a:pt x="3674" y="2273"/>
                      <a:pt x="3582" y="2379"/>
                      <a:pt x="3476" y="2484"/>
                    </a:cubicBezTo>
                    <a:cubicBezTo>
                      <a:pt x="3383" y="2590"/>
                      <a:pt x="3251" y="2669"/>
                      <a:pt x="3145" y="2762"/>
                    </a:cubicBezTo>
                    <a:cubicBezTo>
                      <a:pt x="3027" y="2842"/>
                      <a:pt x="2921" y="2947"/>
                      <a:pt x="2802" y="3027"/>
                    </a:cubicBezTo>
                    <a:cubicBezTo>
                      <a:pt x="2670" y="3092"/>
                      <a:pt x="2551" y="3171"/>
                      <a:pt x="2419" y="3251"/>
                    </a:cubicBezTo>
                    <a:cubicBezTo>
                      <a:pt x="2194" y="3423"/>
                      <a:pt x="1890" y="3488"/>
                      <a:pt x="1653" y="3634"/>
                    </a:cubicBezTo>
                    <a:cubicBezTo>
                      <a:pt x="1375" y="3740"/>
                      <a:pt x="1084" y="3793"/>
                      <a:pt x="833" y="3899"/>
                    </a:cubicBezTo>
                    <a:cubicBezTo>
                      <a:pt x="833" y="3899"/>
                      <a:pt x="728" y="3911"/>
                      <a:pt x="608" y="3938"/>
                    </a:cubicBezTo>
                    <a:lnTo>
                      <a:pt x="397" y="3964"/>
                    </a:lnTo>
                    <a:cubicBezTo>
                      <a:pt x="331" y="3978"/>
                      <a:pt x="265" y="4004"/>
                      <a:pt x="199" y="4043"/>
                    </a:cubicBezTo>
                    <a:lnTo>
                      <a:pt x="0" y="4084"/>
                    </a:lnTo>
                    <a:lnTo>
                      <a:pt x="173" y="4810"/>
                    </a:lnTo>
                    <a:cubicBezTo>
                      <a:pt x="173" y="4811"/>
                      <a:pt x="174" y="4811"/>
                      <a:pt x="175" y="4811"/>
                    </a:cubicBezTo>
                    <a:cubicBezTo>
                      <a:pt x="199" y="4811"/>
                      <a:pt x="397" y="4717"/>
                      <a:pt x="397" y="4704"/>
                    </a:cubicBezTo>
                    <a:cubicBezTo>
                      <a:pt x="450" y="4665"/>
                      <a:pt x="516" y="4612"/>
                      <a:pt x="582" y="4586"/>
                    </a:cubicBezTo>
                    <a:cubicBezTo>
                      <a:pt x="582" y="4586"/>
                      <a:pt x="701" y="4546"/>
                      <a:pt x="807" y="4506"/>
                    </a:cubicBezTo>
                    <a:lnTo>
                      <a:pt x="1018" y="4427"/>
                    </a:lnTo>
                    <a:cubicBezTo>
                      <a:pt x="1283" y="4269"/>
                      <a:pt x="1573" y="4163"/>
                      <a:pt x="1824" y="4004"/>
                    </a:cubicBezTo>
                    <a:cubicBezTo>
                      <a:pt x="2075" y="3819"/>
                      <a:pt x="2379" y="3726"/>
                      <a:pt x="2604" y="3529"/>
                    </a:cubicBezTo>
                    <a:cubicBezTo>
                      <a:pt x="2722" y="3436"/>
                      <a:pt x="2855" y="3356"/>
                      <a:pt x="2987" y="3277"/>
                    </a:cubicBezTo>
                    <a:cubicBezTo>
                      <a:pt x="3106" y="3198"/>
                      <a:pt x="3212" y="3079"/>
                      <a:pt x="3330" y="3000"/>
                    </a:cubicBezTo>
                    <a:cubicBezTo>
                      <a:pt x="3450" y="2894"/>
                      <a:pt x="3582" y="2828"/>
                      <a:pt x="3688" y="2722"/>
                    </a:cubicBezTo>
                    <a:cubicBezTo>
                      <a:pt x="3793" y="2616"/>
                      <a:pt x="3899" y="2511"/>
                      <a:pt x="4017" y="2405"/>
                    </a:cubicBezTo>
                    <a:cubicBezTo>
                      <a:pt x="4269" y="2234"/>
                      <a:pt x="4427" y="1969"/>
                      <a:pt x="4652" y="1771"/>
                    </a:cubicBezTo>
                    <a:cubicBezTo>
                      <a:pt x="4771" y="1679"/>
                      <a:pt x="4850" y="1547"/>
                      <a:pt x="4942" y="1427"/>
                    </a:cubicBezTo>
                    <a:cubicBezTo>
                      <a:pt x="5035" y="1309"/>
                      <a:pt x="5141" y="1189"/>
                      <a:pt x="5247" y="1084"/>
                    </a:cubicBezTo>
                    <a:cubicBezTo>
                      <a:pt x="5418" y="833"/>
                      <a:pt x="5564" y="555"/>
                      <a:pt x="5762" y="305"/>
                    </a:cubicBezTo>
                    <a:lnTo>
                      <a:pt x="51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2"/>
              <p:cNvSpPr/>
              <p:nvPr/>
            </p:nvSpPr>
            <p:spPr>
              <a:xfrm>
                <a:off x="4384850" y="4175100"/>
                <a:ext cx="103425" cy="8822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3529" extrusionOk="0">
                    <a:moveTo>
                      <a:pt x="3383" y="0"/>
                    </a:moveTo>
                    <a:cubicBezTo>
                      <a:pt x="3264" y="106"/>
                      <a:pt x="3264" y="238"/>
                      <a:pt x="3158" y="384"/>
                    </a:cubicBezTo>
                    <a:cubicBezTo>
                      <a:pt x="3053" y="529"/>
                      <a:pt x="2934" y="687"/>
                      <a:pt x="2802" y="819"/>
                    </a:cubicBezTo>
                    <a:cubicBezTo>
                      <a:pt x="2524" y="1097"/>
                      <a:pt x="2221" y="1362"/>
                      <a:pt x="1904" y="1639"/>
                    </a:cubicBezTo>
                    <a:cubicBezTo>
                      <a:pt x="1586" y="1903"/>
                      <a:pt x="1269" y="2141"/>
                      <a:pt x="938" y="2352"/>
                    </a:cubicBezTo>
                    <a:cubicBezTo>
                      <a:pt x="780" y="2458"/>
                      <a:pt x="609" y="2524"/>
                      <a:pt x="450" y="2590"/>
                    </a:cubicBezTo>
                    <a:cubicBezTo>
                      <a:pt x="278" y="2643"/>
                      <a:pt x="133" y="2657"/>
                      <a:pt x="1" y="2683"/>
                    </a:cubicBezTo>
                    <a:lnTo>
                      <a:pt x="54" y="3529"/>
                    </a:lnTo>
                    <a:cubicBezTo>
                      <a:pt x="278" y="3397"/>
                      <a:pt x="503" y="3264"/>
                      <a:pt x="688" y="3132"/>
                    </a:cubicBezTo>
                    <a:cubicBezTo>
                      <a:pt x="688" y="3132"/>
                      <a:pt x="820" y="3027"/>
                      <a:pt x="938" y="2921"/>
                    </a:cubicBezTo>
                    <a:cubicBezTo>
                      <a:pt x="1071" y="2828"/>
                      <a:pt x="1190" y="2709"/>
                      <a:pt x="1190" y="2709"/>
                    </a:cubicBezTo>
                    <a:cubicBezTo>
                      <a:pt x="1507" y="2419"/>
                      <a:pt x="1810" y="2128"/>
                      <a:pt x="2115" y="1876"/>
                    </a:cubicBezTo>
                    <a:cubicBezTo>
                      <a:pt x="2418" y="1626"/>
                      <a:pt x="2749" y="1388"/>
                      <a:pt x="3093" y="1150"/>
                    </a:cubicBezTo>
                    <a:cubicBezTo>
                      <a:pt x="3278" y="1031"/>
                      <a:pt x="3436" y="886"/>
                      <a:pt x="3608" y="754"/>
                    </a:cubicBezTo>
                    <a:cubicBezTo>
                      <a:pt x="3780" y="595"/>
                      <a:pt x="4004" y="410"/>
                      <a:pt x="4136" y="199"/>
                    </a:cubicBezTo>
                    <a:lnTo>
                      <a:pt x="338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2"/>
              <p:cNvSpPr/>
              <p:nvPr/>
            </p:nvSpPr>
            <p:spPr>
              <a:xfrm>
                <a:off x="4142400" y="3865900"/>
                <a:ext cx="117275" cy="138450"/>
              </a:xfrm>
              <a:custGeom>
                <a:avLst/>
                <a:gdLst/>
                <a:ahLst/>
                <a:cxnLst/>
                <a:rect l="l" t="t" r="r" b="b"/>
                <a:pathLst>
                  <a:path w="4691" h="5538" extrusionOk="0">
                    <a:moveTo>
                      <a:pt x="2462" y="847"/>
                    </a:moveTo>
                    <a:cubicBezTo>
                      <a:pt x="2653" y="1176"/>
                      <a:pt x="2838" y="1508"/>
                      <a:pt x="3013" y="1850"/>
                    </a:cubicBezTo>
                    <a:cubicBezTo>
                      <a:pt x="3013" y="1850"/>
                      <a:pt x="3131" y="2062"/>
                      <a:pt x="3237" y="2287"/>
                    </a:cubicBezTo>
                    <a:cubicBezTo>
                      <a:pt x="3343" y="2498"/>
                      <a:pt x="3448" y="2722"/>
                      <a:pt x="3448" y="2722"/>
                    </a:cubicBezTo>
                    <a:cubicBezTo>
                      <a:pt x="3448" y="2722"/>
                      <a:pt x="3527" y="2947"/>
                      <a:pt x="3621" y="3159"/>
                    </a:cubicBezTo>
                    <a:cubicBezTo>
                      <a:pt x="3700" y="3383"/>
                      <a:pt x="3792" y="3608"/>
                      <a:pt x="3792" y="3608"/>
                    </a:cubicBezTo>
                    <a:lnTo>
                      <a:pt x="3950" y="4057"/>
                    </a:lnTo>
                    <a:cubicBezTo>
                      <a:pt x="4017" y="4281"/>
                      <a:pt x="4096" y="4519"/>
                      <a:pt x="4096" y="4519"/>
                    </a:cubicBezTo>
                    <a:lnTo>
                      <a:pt x="4202" y="4850"/>
                    </a:lnTo>
                    <a:lnTo>
                      <a:pt x="4241" y="4982"/>
                    </a:lnTo>
                    <a:lnTo>
                      <a:pt x="4255" y="5048"/>
                    </a:lnTo>
                    <a:lnTo>
                      <a:pt x="4188" y="5021"/>
                    </a:lnTo>
                    <a:cubicBezTo>
                      <a:pt x="4109" y="5009"/>
                      <a:pt x="4030" y="4969"/>
                      <a:pt x="3938" y="4942"/>
                    </a:cubicBezTo>
                    <a:lnTo>
                      <a:pt x="3779" y="4850"/>
                    </a:lnTo>
                    <a:cubicBezTo>
                      <a:pt x="3712" y="4810"/>
                      <a:pt x="3647" y="4771"/>
                      <a:pt x="3568" y="4718"/>
                    </a:cubicBezTo>
                    <a:cubicBezTo>
                      <a:pt x="3303" y="4559"/>
                      <a:pt x="3052" y="4361"/>
                      <a:pt x="2788" y="4163"/>
                    </a:cubicBezTo>
                    <a:cubicBezTo>
                      <a:pt x="2246" y="3767"/>
                      <a:pt x="1704" y="3423"/>
                      <a:pt x="1202" y="3027"/>
                    </a:cubicBezTo>
                    <a:lnTo>
                      <a:pt x="594" y="2537"/>
                    </a:lnTo>
                    <a:cubicBezTo>
                      <a:pt x="581" y="2511"/>
                      <a:pt x="515" y="2484"/>
                      <a:pt x="529" y="2472"/>
                    </a:cubicBezTo>
                    <a:lnTo>
                      <a:pt x="608" y="2419"/>
                    </a:lnTo>
                    <a:lnTo>
                      <a:pt x="806" y="2299"/>
                    </a:lnTo>
                    <a:cubicBezTo>
                      <a:pt x="1419" y="1891"/>
                      <a:pt x="1997" y="1421"/>
                      <a:pt x="2462" y="847"/>
                    </a:cubicBezTo>
                    <a:close/>
                    <a:moveTo>
                      <a:pt x="2193" y="0"/>
                    </a:moveTo>
                    <a:cubicBezTo>
                      <a:pt x="2163" y="65"/>
                      <a:pt x="2130" y="130"/>
                      <a:pt x="2096" y="194"/>
                    </a:cubicBezTo>
                    <a:lnTo>
                      <a:pt x="2096" y="194"/>
                    </a:lnTo>
                    <a:lnTo>
                      <a:pt x="2074" y="199"/>
                    </a:lnTo>
                    <a:cubicBezTo>
                      <a:pt x="2077" y="204"/>
                      <a:pt x="2081" y="210"/>
                      <a:pt x="2084" y="215"/>
                    </a:cubicBezTo>
                    <a:lnTo>
                      <a:pt x="2084" y="215"/>
                    </a:lnTo>
                    <a:cubicBezTo>
                      <a:pt x="1721" y="880"/>
                      <a:pt x="1177" y="1467"/>
                      <a:pt x="568" y="1956"/>
                    </a:cubicBezTo>
                    <a:lnTo>
                      <a:pt x="211" y="2220"/>
                    </a:lnTo>
                    <a:lnTo>
                      <a:pt x="26" y="2366"/>
                    </a:lnTo>
                    <a:lnTo>
                      <a:pt x="0" y="2392"/>
                    </a:lnTo>
                    <a:lnTo>
                      <a:pt x="26" y="2419"/>
                    </a:lnTo>
                    <a:lnTo>
                      <a:pt x="92" y="2472"/>
                    </a:lnTo>
                    <a:lnTo>
                      <a:pt x="224" y="2577"/>
                    </a:lnTo>
                    <a:cubicBezTo>
                      <a:pt x="224" y="2577"/>
                      <a:pt x="436" y="2749"/>
                      <a:pt x="661" y="2934"/>
                    </a:cubicBezTo>
                    <a:cubicBezTo>
                      <a:pt x="872" y="3092"/>
                      <a:pt x="1096" y="3264"/>
                      <a:pt x="1096" y="3264"/>
                    </a:cubicBezTo>
                    <a:cubicBezTo>
                      <a:pt x="1598" y="3661"/>
                      <a:pt x="2153" y="4004"/>
                      <a:pt x="2655" y="4401"/>
                    </a:cubicBezTo>
                    <a:cubicBezTo>
                      <a:pt x="2920" y="4599"/>
                      <a:pt x="3171" y="4797"/>
                      <a:pt x="3448" y="4982"/>
                    </a:cubicBezTo>
                    <a:cubicBezTo>
                      <a:pt x="3515" y="5021"/>
                      <a:pt x="3580" y="5074"/>
                      <a:pt x="3660" y="5114"/>
                    </a:cubicBezTo>
                    <a:lnTo>
                      <a:pt x="3911" y="5259"/>
                    </a:lnTo>
                    <a:cubicBezTo>
                      <a:pt x="4109" y="5338"/>
                      <a:pt x="4308" y="5432"/>
                      <a:pt x="4532" y="5484"/>
                    </a:cubicBezTo>
                    <a:lnTo>
                      <a:pt x="4690" y="5537"/>
                    </a:lnTo>
                    <a:cubicBezTo>
                      <a:pt x="4690" y="5484"/>
                      <a:pt x="4678" y="5432"/>
                      <a:pt x="4664" y="5379"/>
                    </a:cubicBezTo>
                    <a:lnTo>
                      <a:pt x="4585" y="5048"/>
                    </a:lnTo>
                    <a:lnTo>
                      <a:pt x="4440" y="4454"/>
                    </a:lnTo>
                    <a:cubicBezTo>
                      <a:pt x="4440" y="4454"/>
                      <a:pt x="4373" y="4229"/>
                      <a:pt x="4308" y="3991"/>
                    </a:cubicBezTo>
                    <a:cubicBezTo>
                      <a:pt x="4228" y="3767"/>
                      <a:pt x="4162" y="3541"/>
                      <a:pt x="4162" y="3541"/>
                    </a:cubicBezTo>
                    <a:cubicBezTo>
                      <a:pt x="4162" y="3541"/>
                      <a:pt x="4082" y="3317"/>
                      <a:pt x="4003" y="3080"/>
                    </a:cubicBezTo>
                    <a:lnTo>
                      <a:pt x="3845" y="2630"/>
                    </a:lnTo>
                    <a:lnTo>
                      <a:pt x="3660" y="2181"/>
                    </a:lnTo>
                    <a:cubicBezTo>
                      <a:pt x="3554" y="1956"/>
                      <a:pt x="3462" y="1744"/>
                      <a:pt x="3462" y="1744"/>
                    </a:cubicBezTo>
                    <a:cubicBezTo>
                      <a:pt x="3198" y="1163"/>
                      <a:pt x="2920" y="608"/>
                      <a:pt x="2616" y="67"/>
                    </a:cubicBezTo>
                    <a:lnTo>
                      <a:pt x="2361" y="129"/>
                    </a:lnTo>
                    <a:lnTo>
                      <a:pt x="2361" y="129"/>
                    </a:lnTo>
                    <a:lnTo>
                      <a:pt x="219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2"/>
              <p:cNvSpPr/>
              <p:nvPr/>
            </p:nvSpPr>
            <p:spPr>
              <a:xfrm>
                <a:off x="3860950" y="4081925"/>
                <a:ext cx="219675" cy="295700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11828" extrusionOk="0">
                    <a:moveTo>
                      <a:pt x="8628" y="1"/>
                    </a:moveTo>
                    <a:cubicBezTo>
                      <a:pt x="7492" y="344"/>
                      <a:pt x="6316" y="596"/>
                      <a:pt x="5100" y="714"/>
                    </a:cubicBezTo>
                    <a:lnTo>
                      <a:pt x="4783" y="728"/>
                    </a:lnTo>
                    <a:cubicBezTo>
                      <a:pt x="4731" y="741"/>
                      <a:pt x="4651" y="728"/>
                      <a:pt x="4625" y="767"/>
                    </a:cubicBezTo>
                    <a:lnTo>
                      <a:pt x="4598" y="952"/>
                    </a:lnTo>
                    <a:lnTo>
                      <a:pt x="4519" y="1534"/>
                    </a:lnTo>
                    <a:lnTo>
                      <a:pt x="4373" y="2499"/>
                    </a:lnTo>
                    <a:lnTo>
                      <a:pt x="4215" y="3463"/>
                    </a:lnTo>
                    <a:cubicBezTo>
                      <a:pt x="4162" y="3780"/>
                      <a:pt x="4043" y="4097"/>
                      <a:pt x="3950" y="4414"/>
                    </a:cubicBezTo>
                    <a:lnTo>
                      <a:pt x="3633" y="5366"/>
                    </a:lnTo>
                    <a:cubicBezTo>
                      <a:pt x="3475" y="5829"/>
                      <a:pt x="3303" y="6291"/>
                      <a:pt x="3303" y="6291"/>
                    </a:cubicBezTo>
                    <a:cubicBezTo>
                      <a:pt x="3039" y="6886"/>
                      <a:pt x="2722" y="7480"/>
                      <a:pt x="2391" y="8075"/>
                    </a:cubicBezTo>
                    <a:cubicBezTo>
                      <a:pt x="1771" y="9238"/>
                      <a:pt x="899" y="10400"/>
                      <a:pt x="0" y="11444"/>
                    </a:cubicBezTo>
                    <a:cubicBezTo>
                      <a:pt x="0" y="11444"/>
                      <a:pt x="251" y="11550"/>
                      <a:pt x="502" y="11643"/>
                    </a:cubicBezTo>
                    <a:lnTo>
                      <a:pt x="1004" y="11828"/>
                    </a:lnTo>
                    <a:cubicBezTo>
                      <a:pt x="1678" y="10638"/>
                      <a:pt x="2379" y="9462"/>
                      <a:pt x="2893" y="8246"/>
                    </a:cubicBezTo>
                    <a:cubicBezTo>
                      <a:pt x="3171" y="7626"/>
                      <a:pt x="3436" y="7030"/>
                      <a:pt x="3673" y="6396"/>
                    </a:cubicBezTo>
                    <a:lnTo>
                      <a:pt x="3991" y="5445"/>
                    </a:lnTo>
                    <a:cubicBezTo>
                      <a:pt x="4135" y="4956"/>
                      <a:pt x="4268" y="4481"/>
                      <a:pt x="4268" y="4481"/>
                    </a:cubicBezTo>
                    <a:cubicBezTo>
                      <a:pt x="4361" y="4164"/>
                      <a:pt x="4479" y="3847"/>
                      <a:pt x="4532" y="3516"/>
                    </a:cubicBezTo>
                    <a:lnTo>
                      <a:pt x="4704" y="2552"/>
                    </a:lnTo>
                    <a:lnTo>
                      <a:pt x="4863" y="1574"/>
                    </a:lnTo>
                    <a:lnTo>
                      <a:pt x="4928" y="1177"/>
                    </a:lnTo>
                    <a:lnTo>
                      <a:pt x="4942" y="1125"/>
                    </a:lnTo>
                    <a:cubicBezTo>
                      <a:pt x="4942" y="1120"/>
                      <a:pt x="4945" y="1118"/>
                      <a:pt x="4950" y="1118"/>
                    </a:cubicBezTo>
                    <a:cubicBezTo>
                      <a:pt x="4960" y="1118"/>
                      <a:pt x="4977" y="1125"/>
                      <a:pt x="4995" y="1125"/>
                    </a:cubicBezTo>
                    <a:lnTo>
                      <a:pt x="5113" y="1125"/>
                    </a:lnTo>
                    <a:cubicBezTo>
                      <a:pt x="6355" y="1098"/>
                      <a:pt x="7585" y="940"/>
                      <a:pt x="8787" y="688"/>
                    </a:cubicBezTo>
                    <a:lnTo>
                      <a:pt x="862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2"/>
              <p:cNvSpPr/>
              <p:nvPr/>
            </p:nvSpPr>
            <p:spPr>
              <a:xfrm>
                <a:off x="3690150" y="3998025"/>
                <a:ext cx="93175" cy="349875"/>
              </a:xfrm>
              <a:custGeom>
                <a:avLst/>
                <a:gdLst/>
                <a:ahLst/>
                <a:cxnLst/>
                <a:rect l="l" t="t" r="r" b="b"/>
                <a:pathLst>
                  <a:path w="3727" h="13995" extrusionOk="0">
                    <a:moveTo>
                      <a:pt x="423" y="1"/>
                    </a:moveTo>
                    <a:lnTo>
                      <a:pt x="0" y="543"/>
                    </a:lnTo>
                    <a:cubicBezTo>
                      <a:pt x="965" y="1296"/>
                      <a:pt x="2009" y="1956"/>
                      <a:pt x="3119" y="2499"/>
                    </a:cubicBezTo>
                    <a:lnTo>
                      <a:pt x="3238" y="2564"/>
                    </a:lnTo>
                    <a:cubicBezTo>
                      <a:pt x="3251" y="2564"/>
                      <a:pt x="3277" y="2578"/>
                      <a:pt x="3277" y="2590"/>
                    </a:cubicBezTo>
                    <a:lnTo>
                      <a:pt x="3264" y="2643"/>
                    </a:lnTo>
                    <a:lnTo>
                      <a:pt x="3159" y="3027"/>
                    </a:lnTo>
                    <a:lnTo>
                      <a:pt x="2881" y="3978"/>
                    </a:lnTo>
                    <a:lnTo>
                      <a:pt x="2630" y="4930"/>
                    </a:lnTo>
                    <a:cubicBezTo>
                      <a:pt x="2537" y="5247"/>
                      <a:pt x="2511" y="5577"/>
                      <a:pt x="2458" y="5894"/>
                    </a:cubicBezTo>
                    <a:cubicBezTo>
                      <a:pt x="2458" y="5894"/>
                      <a:pt x="2379" y="6396"/>
                      <a:pt x="2313" y="6885"/>
                    </a:cubicBezTo>
                    <a:lnTo>
                      <a:pt x="2181" y="7863"/>
                    </a:lnTo>
                    <a:cubicBezTo>
                      <a:pt x="2141" y="8537"/>
                      <a:pt x="2114" y="9197"/>
                      <a:pt x="2102" y="9872"/>
                    </a:cubicBezTo>
                    <a:cubicBezTo>
                      <a:pt x="2075" y="10545"/>
                      <a:pt x="2088" y="11232"/>
                      <a:pt x="2114" y="11919"/>
                    </a:cubicBezTo>
                    <a:cubicBezTo>
                      <a:pt x="2154" y="12594"/>
                      <a:pt x="2220" y="13254"/>
                      <a:pt x="2260" y="13928"/>
                    </a:cubicBezTo>
                    <a:lnTo>
                      <a:pt x="3344" y="13994"/>
                    </a:lnTo>
                    <a:cubicBezTo>
                      <a:pt x="2986" y="12647"/>
                      <a:pt x="2669" y="11311"/>
                      <a:pt x="2616" y="9951"/>
                    </a:cubicBezTo>
                    <a:cubicBezTo>
                      <a:pt x="2577" y="9277"/>
                      <a:pt x="2551" y="8603"/>
                      <a:pt x="2577" y="7929"/>
                    </a:cubicBezTo>
                    <a:cubicBezTo>
                      <a:pt x="2577" y="7929"/>
                      <a:pt x="2616" y="7440"/>
                      <a:pt x="2669" y="6938"/>
                    </a:cubicBezTo>
                    <a:cubicBezTo>
                      <a:pt x="2722" y="6449"/>
                      <a:pt x="2789" y="5960"/>
                      <a:pt x="2789" y="5960"/>
                    </a:cubicBezTo>
                    <a:cubicBezTo>
                      <a:pt x="2842" y="5643"/>
                      <a:pt x="2868" y="5312"/>
                      <a:pt x="2947" y="4995"/>
                    </a:cubicBezTo>
                    <a:lnTo>
                      <a:pt x="3212" y="4058"/>
                    </a:lnTo>
                    <a:lnTo>
                      <a:pt x="3489" y="3133"/>
                    </a:lnTo>
                    <a:lnTo>
                      <a:pt x="3661" y="2578"/>
                    </a:lnTo>
                    <a:lnTo>
                      <a:pt x="3726" y="2406"/>
                    </a:lnTo>
                    <a:cubicBezTo>
                      <a:pt x="3714" y="2353"/>
                      <a:pt x="3634" y="2340"/>
                      <a:pt x="3594" y="2314"/>
                    </a:cubicBezTo>
                    <a:lnTo>
                      <a:pt x="3317" y="2141"/>
                    </a:lnTo>
                    <a:cubicBezTo>
                      <a:pt x="2273" y="1507"/>
                      <a:pt x="1309" y="793"/>
                      <a:pt x="4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2"/>
              <p:cNvSpPr/>
              <p:nvPr/>
            </p:nvSpPr>
            <p:spPr>
              <a:xfrm>
                <a:off x="3805100" y="3851350"/>
                <a:ext cx="233250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9330" h="2819" extrusionOk="0">
                    <a:moveTo>
                      <a:pt x="463" y="1"/>
                    </a:moveTo>
                    <a:lnTo>
                      <a:pt x="0" y="582"/>
                    </a:lnTo>
                    <a:cubicBezTo>
                      <a:pt x="0" y="582"/>
                      <a:pt x="245" y="742"/>
                      <a:pt x="276" y="742"/>
                    </a:cubicBezTo>
                    <a:cubicBezTo>
                      <a:pt x="277" y="742"/>
                      <a:pt x="278" y="741"/>
                      <a:pt x="278" y="741"/>
                    </a:cubicBezTo>
                    <a:cubicBezTo>
                      <a:pt x="370" y="781"/>
                      <a:pt x="463" y="807"/>
                      <a:pt x="543" y="860"/>
                    </a:cubicBezTo>
                    <a:lnTo>
                      <a:pt x="1071" y="1177"/>
                    </a:lnTo>
                    <a:cubicBezTo>
                      <a:pt x="1428" y="1362"/>
                      <a:pt x="1811" y="1521"/>
                      <a:pt x="2167" y="1706"/>
                    </a:cubicBezTo>
                    <a:cubicBezTo>
                      <a:pt x="2564" y="1838"/>
                      <a:pt x="2934" y="2009"/>
                      <a:pt x="3318" y="2141"/>
                    </a:cubicBezTo>
                    <a:cubicBezTo>
                      <a:pt x="3515" y="2194"/>
                      <a:pt x="3714" y="2247"/>
                      <a:pt x="3899" y="2300"/>
                    </a:cubicBezTo>
                    <a:cubicBezTo>
                      <a:pt x="4097" y="2367"/>
                      <a:pt x="4282" y="2432"/>
                      <a:pt x="4493" y="2459"/>
                    </a:cubicBezTo>
                    <a:cubicBezTo>
                      <a:pt x="4889" y="2511"/>
                      <a:pt x="5273" y="2657"/>
                      <a:pt x="5682" y="2670"/>
                    </a:cubicBezTo>
                    <a:lnTo>
                      <a:pt x="6277" y="2749"/>
                    </a:lnTo>
                    <a:cubicBezTo>
                      <a:pt x="6489" y="2776"/>
                      <a:pt x="6687" y="2763"/>
                      <a:pt x="6885" y="2776"/>
                    </a:cubicBezTo>
                    <a:cubicBezTo>
                      <a:pt x="7068" y="2788"/>
                      <a:pt x="7240" y="2818"/>
                      <a:pt x="7412" y="2818"/>
                    </a:cubicBezTo>
                    <a:cubicBezTo>
                      <a:pt x="7439" y="2818"/>
                      <a:pt x="7466" y="2818"/>
                      <a:pt x="7493" y="2816"/>
                    </a:cubicBezTo>
                    <a:lnTo>
                      <a:pt x="8114" y="2789"/>
                    </a:lnTo>
                    <a:cubicBezTo>
                      <a:pt x="8134" y="2790"/>
                      <a:pt x="8155" y="2790"/>
                      <a:pt x="8176" y="2790"/>
                    </a:cubicBezTo>
                    <a:cubicBezTo>
                      <a:pt x="8564" y="2790"/>
                      <a:pt x="8941" y="2682"/>
                      <a:pt x="9329" y="2657"/>
                    </a:cubicBezTo>
                    <a:lnTo>
                      <a:pt x="9171" y="1970"/>
                    </a:lnTo>
                    <a:cubicBezTo>
                      <a:pt x="8788" y="2049"/>
                      <a:pt x="8431" y="2208"/>
                      <a:pt x="8048" y="2234"/>
                    </a:cubicBezTo>
                    <a:cubicBezTo>
                      <a:pt x="7849" y="2261"/>
                      <a:pt x="7664" y="2287"/>
                      <a:pt x="7467" y="2326"/>
                    </a:cubicBezTo>
                    <a:cubicBezTo>
                      <a:pt x="7268" y="2367"/>
                      <a:pt x="7083" y="2353"/>
                      <a:pt x="6885" y="2367"/>
                    </a:cubicBezTo>
                    <a:cubicBezTo>
                      <a:pt x="6687" y="2367"/>
                      <a:pt x="6489" y="2393"/>
                      <a:pt x="6304" y="2393"/>
                    </a:cubicBezTo>
                    <a:lnTo>
                      <a:pt x="5722" y="2340"/>
                    </a:lnTo>
                    <a:cubicBezTo>
                      <a:pt x="5704" y="2341"/>
                      <a:pt x="5687" y="2341"/>
                      <a:pt x="5669" y="2341"/>
                    </a:cubicBezTo>
                    <a:cubicBezTo>
                      <a:pt x="5291" y="2341"/>
                      <a:pt x="4925" y="2218"/>
                      <a:pt x="4560" y="2155"/>
                    </a:cubicBezTo>
                    <a:cubicBezTo>
                      <a:pt x="4361" y="2141"/>
                      <a:pt x="4176" y="2062"/>
                      <a:pt x="3991" y="2009"/>
                    </a:cubicBezTo>
                    <a:lnTo>
                      <a:pt x="3423" y="1824"/>
                    </a:lnTo>
                    <a:cubicBezTo>
                      <a:pt x="3066" y="1679"/>
                      <a:pt x="2710" y="1494"/>
                      <a:pt x="2352" y="1336"/>
                    </a:cubicBezTo>
                    <a:cubicBezTo>
                      <a:pt x="2023" y="1111"/>
                      <a:pt x="1679" y="926"/>
                      <a:pt x="1362" y="702"/>
                    </a:cubicBezTo>
                    <a:cubicBezTo>
                      <a:pt x="1362" y="702"/>
                      <a:pt x="1256" y="609"/>
                      <a:pt x="1137" y="517"/>
                    </a:cubicBezTo>
                    <a:cubicBezTo>
                      <a:pt x="1031" y="424"/>
                      <a:pt x="913" y="332"/>
                      <a:pt x="913" y="332"/>
                    </a:cubicBezTo>
                    <a:cubicBezTo>
                      <a:pt x="846" y="265"/>
                      <a:pt x="754" y="226"/>
                      <a:pt x="661" y="173"/>
                    </a:cubicBezTo>
                    <a:cubicBezTo>
                      <a:pt x="661" y="174"/>
                      <a:pt x="661" y="174"/>
                      <a:pt x="660" y="174"/>
                    </a:cubicBezTo>
                    <a:cubicBezTo>
                      <a:pt x="648" y="174"/>
                      <a:pt x="463" y="1"/>
                      <a:pt x="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2"/>
              <p:cNvSpPr/>
              <p:nvPr/>
            </p:nvSpPr>
            <p:spPr>
              <a:xfrm>
                <a:off x="3847375" y="3797175"/>
                <a:ext cx="17510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2237" extrusionOk="0">
                    <a:moveTo>
                      <a:pt x="476" y="1"/>
                    </a:moveTo>
                    <a:lnTo>
                      <a:pt x="1" y="596"/>
                    </a:lnTo>
                    <a:cubicBezTo>
                      <a:pt x="1" y="596"/>
                      <a:pt x="191" y="703"/>
                      <a:pt x="222" y="703"/>
                    </a:cubicBezTo>
                    <a:cubicBezTo>
                      <a:pt x="224" y="703"/>
                      <a:pt x="225" y="702"/>
                      <a:pt x="226" y="702"/>
                    </a:cubicBezTo>
                    <a:cubicBezTo>
                      <a:pt x="291" y="728"/>
                      <a:pt x="371" y="741"/>
                      <a:pt x="437" y="781"/>
                    </a:cubicBezTo>
                    <a:cubicBezTo>
                      <a:pt x="437" y="781"/>
                      <a:pt x="543" y="834"/>
                      <a:pt x="635" y="887"/>
                    </a:cubicBezTo>
                    <a:cubicBezTo>
                      <a:pt x="741" y="952"/>
                      <a:pt x="834" y="1005"/>
                      <a:pt x="834" y="1005"/>
                    </a:cubicBezTo>
                    <a:cubicBezTo>
                      <a:pt x="1098" y="1151"/>
                      <a:pt x="1401" y="1243"/>
                      <a:pt x="1666" y="1401"/>
                    </a:cubicBezTo>
                    <a:cubicBezTo>
                      <a:pt x="1970" y="1481"/>
                      <a:pt x="2247" y="1600"/>
                      <a:pt x="2525" y="1706"/>
                    </a:cubicBezTo>
                    <a:cubicBezTo>
                      <a:pt x="2684" y="1745"/>
                      <a:pt x="2828" y="1785"/>
                      <a:pt x="2974" y="1824"/>
                    </a:cubicBezTo>
                    <a:cubicBezTo>
                      <a:pt x="3106" y="1864"/>
                      <a:pt x="3251" y="1930"/>
                      <a:pt x="3397" y="1944"/>
                    </a:cubicBezTo>
                    <a:cubicBezTo>
                      <a:pt x="3701" y="1983"/>
                      <a:pt x="3979" y="2102"/>
                      <a:pt x="4282" y="2102"/>
                    </a:cubicBezTo>
                    <a:cubicBezTo>
                      <a:pt x="4428" y="2115"/>
                      <a:pt x="4586" y="2141"/>
                      <a:pt x="4731" y="2182"/>
                    </a:cubicBezTo>
                    <a:cubicBezTo>
                      <a:pt x="4804" y="2188"/>
                      <a:pt x="4880" y="2188"/>
                      <a:pt x="4956" y="2188"/>
                    </a:cubicBezTo>
                    <a:cubicBezTo>
                      <a:pt x="5032" y="2188"/>
                      <a:pt x="5108" y="2188"/>
                      <a:pt x="5180" y="2194"/>
                    </a:cubicBezTo>
                    <a:cubicBezTo>
                      <a:pt x="5306" y="2206"/>
                      <a:pt x="5442" y="2237"/>
                      <a:pt x="5570" y="2237"/>
                    </a:cubicBezTo>
                    <a:cubicBezTo>
                      <a:pt x="5590" y="2237"/>
                      <a:pt x="5610" y="2236"/>
                      <a:pt x="5630" y="2234"/>
                    </a:cubicBezTo>
                    <a:cubicBezTo>
                      <a:pt x="5788" y="2221"/>
                      <a:pt x="5934" y="2221"/>
                      <a:pt x="6093" y="2221"/>
                    </a:cubicBezTo>
                    <a:cubicBezTo>
                      <a:pt x="6141" y="2227"/>
                      <a:pt x="6190" y="2230"/>
                      <a:pt x="6238" y="2230"/>
                    </a:cubicBezTo>
                    <a:cubicBezTo>
                      <a:pt x="6493" y="2230"/>
                      <a:pt x="6749" y="2155"/>
                      <a:pt x="7004" y="2155"/>
                    </a:cubicBezTo>
                    <a:lnTo>
                      <a:pt x="6845" y="1468"/>
                    </a:lnTo>
                    <a:cubicBezTo>
                      <a:pt x="6581" y="1507"/>
                      <a:pt x="6317" y="1653"/>
                      <a:pt x="6026" y="1666"/>
                    </a:cubicBezTo>
                    <a:cubicBezTo>
                      <a:pt x="5881" y="1692"/>
                      <a:pt x="5749" y="1719"/>
                      <a:pt x="5603" y="1745"/>
                    </a:cubicBezTo>
                    <a:cubicBezTo>
                      <a:pt x="5459" y="1785"/>
                      <a:pt x="5326" y="1759"/>
                      <a:pt x="5180" y="1785"/>
                    </a:cubicBezTo>
                    <a:cubicBezTo>
                      <a:pt x="5036" y="1785"/>
                      <a:pt x="4890" y="1812"/>
                      <a:pt x="4745" y="1812"/>
                    </a:cubicBezTo>
                    <a:cubicBezTo>
                      <a:pt x="4599" y="1798"/>
                      <a:pt x="4467" y="1785"/>
                      <a:pt x="4322" y="1771"/>
                    </a:cubicBezTo>
                    <a:cubicBezTo>
                      <a:pt x="4305" y="1772"/>
                      <a:pt x="4287" y="1773"/>
                      <a:pt x="4270" y="1773"/>
                    </a:cubicBezTo>
                    <a:cubicBezTo>
                      <a:pt x="3998" y="1773"/>
                      <a:pt x="3736" y="1677"/>
                      <a:pt x="3463" y="1639"/>
                    </a:cubicBezTo>
                    <a:cubicBezTo>
                      <a:pt x="3318" y="1639"/>
                      <a:pt x="3186" y="1574"/>
                      <a:pt x="3054" y="1521"/>
                    </a:cubicBezTo>
                    <a:cubicBezTo>
                      <a:pt x="2922" y="1481"/>
                      <a:pt x="2776" y="1428"/>
                      <a:pt x="2643" y="1389"/>
                    </a:cubicBezTo>
                    <a:cubicBezTo>
                      <a:pt x="2367" y="1283"/>
                      <a:pt x="2115" y="1124"/>
                      <a:pt x="1851" y="1019"/>
                    </a:cubicBezTo>
                    <a:cubicBezTo>
                      <a:pt x="1613" y="834"/>
                      <a:pt x="1349" y="702"/>
                      <a:pt x="1124" y="529"/>
                    </a:cubicBezTo>
                    <a:cubicBezTo>
                      <a:pt x="1124" y="529"/>
                      <a:pt x="1045" y="464"/>
                      <a:pt x="966" y="385"/>
                    </a:cubicBezTo>
                    <a:lnTo>
                      <a:pt x="807" y="252"/>
                    </a:lnTo>
                    <a:cubicBezTo>
                      <a:pt x="754" y="200"/>
                      <a:pt x="688" y="173"/>
                      <a:pt x="622" y="133"/>
                    </a:cubicBezTo>
                    <a:cubicBezTo>
                      <a:pt x="622" y="134"/>
                      <a:pt x="621" y="134"/>
                      <a:pt x="620" y="134"/>
                    </a:cubicBezTo>
                    <a:cubicBezTo>
                      <a:pt x="597" y="134"/>
                      <a:pt x="476" y="1"/>
                      <a:pt x="4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2"/>
              <p:cNvSpPr/>
              <p:nvPr/>
            </p:nvSpPr>
            <p:spPr>
              <a:xfrm>
                <a:off x="3752250" y="4338625"/>
                <a:ext cx="12885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1712" extrusionOk="0">
                    <a:moveTo>
                      <a:pt x="622" y="0"/>
                    </a:moveTo>
                    <a:lnTo>
                      <a:pt x="0" y="582"/>
                    </a:lnTo>
                    <a:cubicBezTo>
                      <a:pt x="238" y="661"/>
                      <a:pt x="490" y="753"/>
                      <a:pt x="714" y="806"/>
                    </a:cubicBezTo>
                    <a:lnTo>
                      <a:pt x="1348" y="952"/>
                    </a:lnTo>
                    <a:cubicBezTo>
                      <a:pt x="1771" y="1044"/>
                      <a:pt x="2181" y="1097"/>
                      <a:pt x="2577" y="1163"/>
                    </a:cubicBezTo>
                    <a:cubicBezTo>
                      <a:pt x="2960" y="1242"/>
                      <a:pt x="3357" y="1348"/>
                      <a:pt x="3753" y="1454"/>
                    </a:cubicBezTo>
                    <a:cubicBezTo>
                      <a:pt x="3964" y="1519"/>
                      <a:pt x="4176" y="1572"/>
                      <a:pt x="4387" y="1625"/>
                    </a:cubicBezTo>
                    <a:cubicBezTo>
                      <a:pt x="4571" y="1668"/>
                      <a:pt x="4799" y="1711"/>
                      <a:pt x="5012" y="1711"/>
                    </a:cubicBezTo>
                    <a:cubicBezTo>
                      <a:pt x="5060" y="1711"/>
                      <a:pt x="5108" y="1709"/>
                      <a:pt x="5154" y="1704"/>
                    </a:cubicBezTo>
                    <a:lnTo>
                      <a:pt x="4824" y="991"/>
                    </a:lnTo>
                    <a:cubicBezTo>
                      <a:pt x="4803" y="987"/>
                      <a:pt x="4783" y="985"/>
                      <a:pt x="4763" y="985"/>
                    </a:cubicBezTo>
                    <a:cubicBezTo>
                      <a:pt x="4646" y="985"/>
                      <a:pt x="4548" y="1044"/>
                      <a:pt x="4401" y="1044"/>
                    </a:cubicBezTo>
                    <a:cubicBezTo>
                      <a:pt x="4216" y="1044"/>
                      <a:pt x="4031" y="1031"/>
                      <a:pt x="3832" y="1017"/>
                    </a:cubicBezTo>
                    <a:cubicBezTo>
                      <a:pt x="3436" y="978"/>
                      <a:pt x="3039" y="925"/>
                      <a:pt x="2630" y="846"/>
                    </a:cubicBezTo>
                    <a:cubicBezTo>
                      <a:pt x="2220" y="779"/>
                      <a:pt x="1837" y="687"/>
                      <a:pt x="1480" y="529"/>
                    </a:cubicBezTo>
                    <a:cubicBezTo>
                      <a:pt x="1295" y="462"/>
                      <a:pt x="1137" y="370"/>
                      <a:pt x="978" y="277"/>
                    </a:cubicBezTo>
                    <a:cubicBezTo>
                      <a:pt x="833" y="185"/>
                      <a:pt x="728" y="9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2"/>
              <p:cNvSpPr/>
              <p:nvPr/>
            </p:nvSpPr>
            <p:spPr>
              <a:xfrm>
                <a:off x="3863575" y="3951775"/>
                <a:ext cx="86900" cy="141100"/>
              </a:xfrm>
              <a:custGeom>
                <a:avLst/>
                <a:gdLst/>
                <a:ahLst/>
                <a:cxnLst/>
                <a:rect l="l" t="t" r="r" b="b"/>
                <a:pathLst>
                  <a:path w="3476" h="5644" extrusionOk="0">
                    <a:moveTo>
                      <a:pt x="304" y="476"/>
                    </a:moveTo>
                    <a:lnTo>
                      <a:pt x="383" y="503"/>
                    </a:lnTo>
                    <a:lnTo>
                      <a:pt x="609" y="569"/>
                    </a:lnTo>
                    <a:lnTo>
                      <a:pt x="1256" y="767"/>
                    </a:lnTo>
                    <a:cubicBezTo>
                      <a:pt x="1467" y="834"/>
                      <a:pt x="1692" y="846"/>
                      <a:pt x="1916" y="887"/>
                    </a:cubicBezTo>
                    <a:cubicBezTo>
                      <a:pt x="2141" y="926"/>
                      <a:pt x="2365" y="952"/>
                      <a:pt x="2591" y="979"/>
                    </a:cubicBezTo>
                    <a:cubicBezTo>
                      <a:pt x="2648" y="979"/>
                      <a:pt x="2706" y="977"/>
                      <a:pt x="2765" y="974"/>
                    </a:cubicBezTo>
                    <a:lnTo>
                      <a:pt x="2765" y="974"/>
                    </a:lnTo>
                    <a:cubicBezTo>
                      <a:pt x="2625" y="1333"/>
                      <a:pt x="2478" y="1692"/>
                      <a:pt x="2326" y="2036"/>
                    </a:cubicBezTo>
                    <a:cubicBezTo>
                      <a:pt x="2326" y="2036"/>
                      <a:pt x="2233" y="2247"/>
                      <a:pt x="2128" y="2458"/>
                    </a:cubicBezTo>
                    <a:cubicBezTo>
                      <a:pt x="2022" y="2670"/>
                      <a:pt x="1916" y="2895"/>
                      <a:pt x="1916" y="2895"/>
                    </a:cubicBezTo>
                    <a:cubicBezTo>
                      <a:pt x="1916" y="2895"/>
                      <a:pt x="1798" y="3093"/>
                      <a:pt x="1678" y="3304"/>
                    </a:cubicBezTo>
                    <a:cubicBezTo>
                      <a:pt x="1560" y="3516"/>
                      <a:pt x="1441" y="3714"/>
                      <a:pt x="1441" y="3714"/>
                    </a:cubicBezTo>
                    <a:cubicBezTo>
                      <a:pt x="1441" y="3714"/>
                      <a:pt x="1308" y="3926"/>
                      <a:pt x="1176" y="4123"/>
                    </a:cubicBezTo>
                    <a:cubicBezTo>
                      <a:pt x="1044" y="4335"/>
                      <a:pt x="912" y="4534"/>
                      <a:pt x="912" y="4534"/>
                    </a:cubicBezTo>
                    <a:lnTo>
                      <a:pt x="714" y="4824"/>
                    </a:lnTo>
                    <a:lnTo>
                      <a:pt x="648" y="4943"/>
                    </a:lnTo>
                    <a:lnTo>
                      <a:pt x="595" y="4995"/>
                    </a:lnTo>
                    <a:lnTo>
                      <a:pt x="582" y="4943"/>
                    </a:lnTo>
                    <a:cubicBezTo>
                      <a:pt x="542" y="4863"/>
                      <a:pt x="516" y="4771"/>
                      <a:pt x="489" y="4692"/>
                    </a:cubicBezTo>
                    <a:lnTo>
                      <a:pt x="463" y="4507"/>
                    </a:lnTo>
                    <a:cubicBezTo>
                      <a:pt x="436" y="4428"/>
                      <a:pt x="436" y="4349"/>
                      <a:pt x="424" y="4269"/>
                    </a:cubicBezTo>
                    <a:cubicBezTo>
                      <a:pt x="397" y="3938"/>
                      <a:pt x="383" y="3609"/>
                      <a:pt x="383" y="3278"/>
                    </a:cubicBezTo>
                    <a:cubicBezTo>
                      <a:pt x="357" y="2604"/>
                      <a:pt x="278" y="1983"/>
                      <a:pt x="278" y="1349"/>
                    </a:cubicBezTo>
                    <a:lnTo>
                      <a:pt x="278" y="569"/>
                    </a:lnTo>
                    <a:cubicBezTo>
                      <a:pt x="291" y="543"/>
                      <a:pt x="278" y="476"/>
                      <a:pt x="304" y="476"/>
                    </a:cubicBezTo>
                    <a:close/>
                    <a:moveTo>
                      <a:pt x="27" y="1"/>
                    </a:moveTo>
                    <a:lnTo>
                      <a:pt x="27" y="41"/>
                    </a:lnTo>
                    <a:lnTo>
                      <a:pt x="27" y="133"/>
                    </a:lnTo>
                    <a:lnTo>
                      <a:pt x="13" y="305"/>
                    </a:lnTo>
                    <a:cubicBezTo>
                      <a:pt x="13" y="305"/>
                      <a:pt x="1" y="596"/>
                      <a:pt x="13" y="860"/>
                    </a:cubicBezTo>
                    <a:cubicBezTo>
                      <a:pt x="13" y="1137"/>
                      <a:pt x="27" y="1415"/>
                      <a:pt x="27" y="1415"/>
                    </a:cubicBezTo>
                    <a:cubicBezTo>
                      <a:pt x="27" y="2036"/>
                      <a:pt x="106" y="2684"/>
                      <a:pt x="119" y="3318"/>
                    </a:cubicBezTo>
                    <a:cubicBezTo>
                      <a:pt x="119" y="3635"/>
                      <a:pt x="119" y="3979"/>
                      <a:pt x="146" y="4308"/>
                    </a:cubicBezTo>
                    <a:cubicBezTo>
                      <a:pt x="159" y="4388"/>
                      <a:pt x="159" y="4481"/>
                      <a:pt x="172" y="4560"/>
                    </a:cubicBezTo>
                    <a:lnTo>
                      <a:pt x="212" y="4863"/>
                    </a:lnTo>
                    <a:cubicBezTo>
                      <a:pt x="278" y="5075"/>
                      <a:pt x="331" y="5286"/>
                      <a:pt x="424" y="5485"/>
                    </a:cubicBezTo>
                    <a:lnTo>
                      <a:pt x="489" y="5643"/>
                    </a:lnTo>
                    <a:cubicBezTo>
                      <a:pt x="529" y="5603"/>
                      <a:pt x="556" y="5564"/>
                      <a:pt x="595" y="5511"/>
                    </a:cubicBezTo>
                    <a:lnTo>
                      <a:pt x="806" y="5247"/>
                    </a:lnTo>
                    <a:lnTo>
                      <a:pt x="1176" y="4758"/>
                    </a:lnTo>
                    <a:cubicBezTo>
                      <a:pt x="1176" y="4758"/>
                      <a:pt x="1322" y="4560"/>
                      <a:pt x="1454" y="4361"/>
                    </a:cubicBezTo>
                    <a:cubicBezTo>
                      <a:pt x="1586" y="4164"/>
                      <a:pt x="1731" y="3965"/>
                      <a:pt x="1731" y="3965"/>
                    </a:cubicBezTo>
                    <a:cubicBezTo>
                      <a:pt x="1731" y="3965"/>
                      <a:pt x="1851" y="3767"/>
                      <a:pt x="1983" y="3568"/>
                    </a:cubicBezTo>
                    <a:cubicBezTo>
                      <a:pt x="2115" y="3371"/>
                      <a:pt x="2233" y="3172"/>
                      <a:pt x="2233" y="3172"/>
                    </a:cubicBezTo>
                    <a:lnTo>
                      <a:pt x="2471" y="2749"/>
                    </a:lnTo>
                    <a:cubicBezTo>
                      <a:pt x="2577" y="2525"/>
                      <a:pt x="2683" y="2314"/>
                      <a:pt x="2683" y="2314"/>
                    </a:cubicBezTo>
                    <a:cubicBezTo>
                      <a:pt x="2973" y="1745"/>
                      <a:pt x="3238" y="1164"/>
                      <a:pt x="3475" y="596"/>
                    </a:cubicBezTo>
                    <a:lnTo>
                      <a:pt x="3268" y="450"/>
                    </a:lnTo>
                    <a:lnTo>
                      <a:pt x="3268" y="450"/>
                    </a:lnTo>
                    <a:lnTo>
                      <a:pt x="3264" y="226"/>
                    </a:lnTo>
                    <a:cubicBezTo>
                      <a:pt x="3053" y="265"/>
                      <a:pt x="2841" y="332"/>
                      <a:pt x="2643" y="344"/>
                    </a:cubicBezTo>
                    <a:lnTo>
                      <a:pt x="2009" y="344"/>
                    </a:lnTo>
                    <a:cubicBezTo>
                      <a:pt x="1784" y="332"/>
                      <a:pt x="1573" y="344"/>
                      <a:pt x="1361" y="305"/>
                    </a:cubicBezTo>
                    <a:lnTo>
                      <a:pt x="714" y="173"/>
                    </a:lnTo>
                    <a:lnTo>
                      <a:pt x="291" y="80"/>
                    </a:lnTo>
                    <a:lnTo>
                      <a:pt x="54" y="14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2"/>
              <p:cNvSpPr/>
              <p:nvPr/>
            </p:nvSpPr>
            <p:spPr>
              <a:xfrm>
                <a:off x="3343275" y="3931600"/>
                <a:ext cx="357450" cy="101475"/>
              </a:xfrm>
              <a:custGeom>
                <a:avLst/>
                <a:gdLst/>
                <a:ahLst/>
                <a:cxnLst/>
                <a:rect l="l" t="t" r="r" b="b"/>
                <a:pathLst>
                  <a:path w="14298" h="4059" extrusionOk="0">
                    <a:moveTo>
                      <a:pt x="11229" y="1"/>
                    </a:moveTo>
                    <a:cubicBezTo>
                      <a:pt x="11226" y="1"/>
                      <a:pt x="11223" y="1"/>
                      <a:pt x="11220" y="2"/>
                    </a:cubicBezTo>
                    <a:lnTo>
                      <a:pt x="11047" y="94"/>
                    </a:lnTo>
                    <a:lnTo>
                      <a:pt x="10559" y="399"/>
                    </a:lnTo>
                    <a:lnTo>
                      <a:pt x="9713" y="887"/>
                    </a:lnTo>
                    <a:lnTo>
                      <a:pt x="8854" y="1350"/>
                    </a:lnTo>
                    <a:cubicBezTo>
                      <a:pt x="8563" y="1509"/>
                      <a:pt x="8246" y="1614"/>
                      <a:pt x="7943" y="1746"/>
                    </a:cubicBezTo>
                    <a:cubicBezTo>
                      <a:pt x="7943" y="1746"/>
                      <a:pt x="7467" y="1918"/>
                      <a:pt x="7004" y="2090"/>
                    </a:cubicBezTo>
                    <a:cubicBezTo>
                      <a:pt x="6542" y="2249"/>
                      <a:pt x="6066" y="2407"/>
                      <a:pt x="6066" y="2407"/>
                    </a:cubicBezTo>
                    <a:cubicBezTo>
                      <a:pt x="5432" y="2566"/>
                      <a:pt x="4772" y="2698"/>
                      <a:pt x="4111" y="2804"/>
                    </a:cubicBezTo>
                    <a:cubicBezTo>
                      <a:pt x="3103" y="2987"/>
                      <a:pt x="2010" y="3060"/>
                      <a:pt x="945" y="3060"/>
                    </a:cubicBezTo>
                    <a:cubicBezTo>
                      <a:pt x="627" y="3060"/>
                      <a:pt x="311" y="3054"/>
                      <a:pt x="1" y="3041"/>
                    </a:cubicBezTo>
                    <a:lnTo>
                      <a:pt x="1" y="3041"/>
                    </a:lnTo>
                    <a:cubicBezTo>
                      <a:pt x="1" y="3041"/>
                      <a:pt x="68" y="3292"/>
                      <a:pt x="133" y="3556"/>
                    </a:cubicBezTo>
                    <a:cubicBezTo>
                      <a:pt x="226" y="3808"/>
                      <a:pt x="305" y="4058"/>
                      <a:pt x="305" y="4058"/>
                    </a:cubicBezTo>
                    <a:cubicBezTo>
                      <a:pt x="1653" y="3847"/>
                      <a:pt x="3001" y="3662"/>
                      <a:pt x="4296" y="3306"/>
                    </a:cubicBezTo>
                    <a:cubicBezTo>
                      <a:pt x="4943" y="3133"/>
                      <a:pt x="5577" y="2975"/>
                      <a:pt x="6225" y="2763"/>
                    </a:cubicBezTo>
                    <a:cubicBezTo>
                      <a:pt x="6225" y="2763"/>
                      <a:pt x="6687" y="2592"/>
                      <a:pt x="7163" y="2420"/>
                    </a:cubicBezTo>
                    <a:cubicBezTo>
                      <a:pt x="7626" y="2222"/>
                      <a:pt x="8088" y="2037"/>
                      <a:pt x="8088" y="2037"/>
                    </a:cubicBezTo>
                    <a:cubicBezTo>
                      <a:pt x="8392" y="1905"/>
                      <a:pt x="8709" y="1799"/>
                      <a:pt x="9000" y="1641"/>
                    </a:cubicBezTo>
                    <a:lnTo>
                      <a:pt x="9872" y="1165"/>
                    </a:lnTo>
                    <a:lnTo>
                      <a:pt x="10730" y="689"/>
                    </a:lnTo>
                    <a:lnTo>
                      <a:pt x="11088" y="491"/>
                    </a:lnTo>
                    <a:lnTo>
                      <a:pt x="11127" y="478"/>
                    </a:lnTo>
                    <a:cubicBezTo>
                      <a:pt x="11140" y="478"/>
                      <a:pt x="11153" y="504"/>
                      <a:pt x="11167" y="504"/>
                    </a:cubicBezTo>
                    <a:lnTo>
                      <a:pt x="11246" y="610"/>
                    </a:lnTo>
                    <a:cubicBezTo>
                      <a:pt x="12039" y="1561"/>
                      <a:pt x="12924" y="2434"/>
                      <a:pt x="13875" y="3200"/>
                    </a:cubicBezTo>
                    <a:lnTo>
                      <a:pt x="14298" y="2658"/>
                    </a:lnTo>
                    <a:cubicBezTo>
                      <a:pt x="13334" y="1984"/>
                      <a:pt x="12395" y="1218"/>
                      <a:pt x="11550" y="346"/>
                    </a:cubicBezTo>
                    <a:lnTo>
                      <a:pt x="11338" y="108"/>
                    </a:lnTo>
                    <a:cubicBezTo>
                      <a:pt x="11302" y="71"/>
                      <a:pt x="11265" y="1"/>
                      <a:pt x="1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2"/>
              <p:cNvSpPr/>
              <p:nvPr/>
            </p:nvSpPr>
            <p:spPr>
              <a:xfrm>
                <a:off x="3288800" y="3651825"/>
                <a:ext cx="249100" cy="275225"/>
              </a:xfrm>
              <a:custGeom>
                <a:avLst/>
                <a:gdLst/>
                <a:ahLst/>
                <a:cxnLst/>
                <a:rect l="l" t="t" r="r" b="b"/>
                <a:pathLst>
                  <a:path w="9964" h="11009" extrusionOk="0">
                    <a:moveTo>
                      <a:pt x="9051" y="1"/>
                    </a:moveTo>
                    <a:lnTo>
                      <a:pt x="9065" y="926"/>
                    </a:lnTo>
                    <a:lnTo>
                      <a:pt x="9170" y="1838"/>
                    </a:lnTo>
                    <a:cubicBezTo>
                      <a:pt x="9210" y="2141"/>
                      <a:pt x="9223" y="2459"/>
                      <a:pt x="9276" y="2763"/>
                    </a:cubicBezTo>
                    <a:lnTo>
                      <a:pt x="9474" y="3662"/>
                    </a:lnTo>
                    <a:lnTo>
                      <a:pt x="9500" y="3794"/>
                    </a:lnTo>
                    <a:cubicBezTo>
                      <a:pt x="9500" y="3806"/>
                      <a:pt x="9514" y="3833"/>
                      <a:pt x="9500" y="3847"/>
                    </a:cubicBezTo>
                    <a:lnTo>
                      <a:pt x="9461" y="3859"/>
                    </a:lnTo>
                    <a:lnTo>
                      <a:pt x="9091" y="4018"/>
                    </a:lnTo>
                    <a:lnTo>
                      <a:pt x="8179" y="4401"/>
                    </a:lnTo>
                    <a:lnTo>
                      <a:pt x="7254" y="4798"/>
                    </a:lnTo>
                    <a:cubicBezTo>
                      <a:pt x="6951" y="4930"/>
                      <a:pt x="6660" y="5115"/>
                      <a:pt x="6382" y="5274"/>
                    </a:cubicBezTo>
                    <a:cubicBezTo>
                      <a:pt x="6382" y="5274"/>
                      <a:pt x="5959" y="5511"/>
                      <a:pt x="5523" y="5762"/>
                    </a:cubicBezTo>
                    <a:cubicBezTo>
                      <a:pt x="5101" y="6026"/>
                      <a:pt x="4678" y="6278"/>
                      <a:pt x="4678" y="6278"/>
                    </a:cubicBezTo>
                    <a:cubicBezTo>
                      <a:pt x="4136" y="6660"/>
                      <a:pt x="3594" y="7057"/>
                      <a:pt x="3066" y="7467"/>
                    </a:cubicBezTo>
                    <a:cubicBezTo>
                      <a:pt x="1982" y="8260"/>
                      <a:pt x="964" y="9224"/>
                      <a:pt x="0" y="10136"/>
                    </a:cubicBezTo>
                    <a:lnTo>
                      <a:pt x="621" y="11008"/>
                    </a:lnTo>
                    <a:cubicBezTo>
                      <a:pt x="1454" y="9898"/>
                      <a:pt x="2286" y="8815"/>
                      <a:pt x="3330" y="7916"/>
                    </a:cubicBezTo>
                    <a:cubicBezTo>
                      <a:pt x="3832" y="7467"/>
                      <a:pt x="4347" y="7030"/>
                      <a:pt x="4875" y="6621"/>
                    </a:cubicBezTo>
                    <a:cubicBezTo>
                      <a:pt x="4875" y="6621"/>
                      <a:pt x="5286" y="6357"/>
                      <a:pt x="5708" y="6079"/>
                    </a:cubicBezTo>
                    <a:cubicBezTo>
                      <a:pt x="6118" y="5829"/>
                      <a:pt x="6540" y="5564"/>
                      <a:pt x="6540" y="5564"/>
                    </a:cubicBezTo>
                    <a:cubicBezTo>
                      <a:pt x="6818" y="5406"/>
                      <a:pt x="7095" y="5221"/>
                      <a:pt x="7400" y="5089"/>
                    </a:cubicBezTo>
                    <a:lnTo>
                      <a:pt x="8285" y="4719"/>
                    </a:lnTo>
                    <a:lnTo>
                      <a:pt x="9197" y="4349"/>
                    </a:lnTo>
                    <a:lnTo>
                      <a:pt x="9738" y="4137"/>
                    </a:lnTo>
                    <a:lnTo>
                      <a:pt x="9923" y="4071"/>
                    </a:lnTo>
                    <a:cubicBezTo>
                      <a:pt x="9963" y="4032"/>
                      <a:pt x="9923" y="3965"/>
                      <a:pt x="9923" y="3912"/>
                    </a:cubicBezTo>
                    <a:lnTo>
                      <a:pt x="9870" y="3582"/>
                    </a:lnTo>
                    <a:lnTo>
                      <a:pt x="9752" y="2684"/>
                    </a:lnTo>
                    <a:cubicBezTo>
                      <a:pt x="9725" y="2379"/>
                      <a:pt x="9738" y="2076"/>
                      <a:pt x="9725" y="1785"/>
                    </a:cubicBezTo>
                    <a:lnTo>
                      <a:pt x="9699" y="887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2"/>
              <p:cNvSpPr/>
              <p:nvPr/>
            </p:nvSpPr>
            <p:spPr>
              <a:xfrm>
                <a:off x="3700700" y="3650850"/>
                <a:ext cx="115650" cy="214750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8590" extrusionOk="0">
                    <a:moveTo>
                      <a:pt x="1" y="1"/>
                    </a:moveTo>
                    <a:lnTo>
                      <a:pt x="54" y="318"/>
                    </a:lnTo>
                    <a:cubicBezTo>
                      <a:pt x="68" y="424"/>
                      <a:pt x="80" y="516"/>
                      <a:pt x="107" y="609"/>
                    </a:cubicBezTo>
                    <a:lnTo>
                      <a:pt x="212" y="1203"/>
                    </a:lnTo>
                    <a:cubicBezTo>
                      <a:pt x="239" y="1613"/>
                      <a:pt x="397" y="1995"/>
                      <a:pt x="477" y="2392"/>
                    </a:cubicBezTo>
                    <a:cubicBezTo>
                      <a:pt x="570" y="2788"/>
                      <a:pt x="741" y="3172"/>
                      <a:pt x="847" y="3568"/>
                    </a:cubicBezTo>
                    <a:cubicBezTo>
                      <a:pt x="1032" y="3925"/>
                      <a:pt x="1137" y="4321"/>
                      <a:pt x="1336" y="4678"/>
                    </a:cubicBezTo>
                    <a:cubicBezTo>
                      <a:pt x="1534" y="5035"/>
                      <a:pt x="1666" y="5431"/>
                      <a:pt x="1917" y="5748"/>
                    </a:cubicBezTo>
                    <a:cubicBezTo>
                      <a:pt x="2023" y="5920"/>
                      <a:pt x="2129" y="6105"/>
                      <a:pt x="2221" y="6277"/>
                    </a:cubicBezTo>
                    <a:cubicBezTo>
                      <a:pt x="2327" y="6449"/>
                      <a:pt x="2472" y="6594"/>
                      <a:pt x="2578" y="6766"/>
                    </a:cubicBezTo>
                    <a:cubicBezTo>
                      <a:pt x="2697" y="6925"/>
                      <a:pt x="2802" y="7110"/>
                      <a:pt x="2934" y="7268"/>
                    </a:cubicBezTo>
                    <a:cubicBezTo>
                      <a:pt x="3067" y="7413"/>
                      <a:pt x="3199" y="7572"/>
                      <a:pt x="3331" y="7717"/>
                    </a:cubicBezTo>
                    <a:cubicBezTo>
                      <a:pt x="3569" y="8061"/>
                      <a:pt x="3912" y="8299"/>
                      <a:pt x="4190" y="8590"/>
                    </a:cubicBezTo>
                    <a:lnTo>
                      <a:pt x="4626" y="8035"/>
                    </a:lnTo>
                    <a:cubicBezTo>
                      <a:pt x="4335" y="7797"/>
                      <a:pt x="3991" y="7612"/>
                      <a:pt x="3727" y="7321"/>
                    </a:cubicBezTo>
                    <a:cubicBezTo>
                      <a:pt x="3582" y="7189"/>
                      <a:pt x="3436" y="7069"/>
                      <a:pt x="3292" y="6937"/>
                    </a:cubicBezTo>
                    <a:cubicBezTo>
                      <a:pt x="3146" y="6805"/>
                      <a:pt x="3040" y="6647"/>
                      <a:pt x="2908" y="6514"/>
                    </a:cubicBezTo>
                    <a:cubicBezTo>
                      <a:pt x="2776" y="6356"/>
                      <a:pt x="2631" y="6224"/>
                      <a:pt x="2525" y="6065"/>
                    </a:cubicBezTo>
                    <a:lnTo>
                      <a:pt x="2194" y="5577"/>
                    </a:lnTo>
                    <a:cubicBezTo>
                      <a:pt x="1944" y="5272"/>
                      <a:pt x="1812" y="4890"/>
                      <a:pt x="1600" y="4546"/>
                    </a:cubicBezTo>
                    <a:cubicBezTo>
                      <a:pt x="1428" y="4203"/>
                      <a:pt x="1322" y="3806"/>
                      <a:pt x="1151" y="3449"/>
                    </a:cubicBezTo>
                    <a:cubicBezTo>
                      <a:pt x="1084" y="3066"/>
                      <a:pt x="940" y="2696"/>
                      <a:pt x="887" y="2300"/>
                    </a:cubicBezTo>
                    <a:cubicBezTo>
                      <a:pt x="860" y="1916"/>
                      <a:pt x="741" y="1534"/>
                      <a:pt x="767" y="1150"/>
                    </a:cubicBezTo>
                    <a:cubicBezTo>
                      <a:pt x="767" y="1150"/>
                      <a:pt x="767" y="1005"/>
                      <a:pt x="755" y="859"/>
                    </a:cubicBezTo>
                    <a:cubicBezTo>
                      <a:pt x="755" y="714"/>
                      <a:pt x="741" y="568"/>
                      <a:pt x="741" y="568"/>
                    </a:cubicBezTo>
                    <a:cubicBezTo>
                      <a:pt x="741" y="476"/>
                      <a:pt x="755" y="371"/>
                      <a:pt x="741" y="265"/>
                    </a:cubicBezTo>
                    <a:lnTo>
                      <a:pt x="75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2"/>
              <p:cNvSpPr/>
              <p:nvPr/>
            </p:nvSpPr>
            <p:spPr>
              <a:xfrm>
                <a:off x="3769425" y="3650500"/>
                <a:ext cx="89550" cy="161250"/>
              </a:xfrm>
              <a:custGeom>
                <a:avLst/>
                <a:gdLst/>
                <a:ahLst/>
                <a:cxnLst/>
                <a:rect l="l" t="t" r="r" b="b"/>
                <a:pathLst>
                  <a:path w="3582" h="6450" extrusionOk="0">
                    <a:moveTo>
                      <a:pt x="0" y="1"/>
                    </a:moveTo>
                    <a:lnTo>
                      <a:pt x="53" y="239"/>
                    </a:lnTo>
                    <a:cubicBezTo>
                      <a:pt x="67" y="318"/>
                      <a:pt x="80" y="385"/>
                      <a:pt x="93" y="464"/>
                    </a:cubicBezTo>
                    <a:cubicBezTo>
                      <a:pt x="93" y="464"/>
                      <a:pt x="120" y="570"/>
                      <a:pt x="146" y="688"/>
                    </a:cubicBezTo>
                    <a:lnTo>
                      <a:pt x="199" y="900"/>
                    </a:lnTo>
                    <a:cubicBezTo>
                      <a:pt x="212" y="1204"/>
                      <a:pt x="358" y="1495"/>
                      <a:pt x="411" y="1785"/>
                    </a:cubicBezTo>
                    <a:cubicBezTo>
                      <a:pt x="476" y="2089"/>
                      <a:pt x="622" y="2367"/>
                      <a:pt x="687" y="2657"/>
                    </a:cubicBezTo>
                    <a:cubicBezTo>
                      <a:pt x="833" y="2934"/>
                      <a:pt x="913" y="3225"/>
                      <a:pt x="1057" y="3489"/>
                    </a:cubicBezTo>
                    <a:cubicBezTo>
                      <a:pt x="1216" y="3754"/>
                      <a:pt x="1295" y="4058"/>
                      <a:pt x="1480" y="4296"/>
                    </a:cubicBezTo>
                    <a:cubicBezTo>
                      <a:pt x="1560" y="4428"/>
                      <a:pt x="1639" y="4560"/>
                      <a:pt x="1705" y="4692"/>
                    </a:cubicBezTo>
                    <a:cubicBezTo>
                      <a:pt x="1785" y="4824"/>
                      <a:pt x="1890" y="4930"/>
                      <a:pt x="1970" y="5062"/>
                    </a:cubicBezTo>
                    <a:cubicBezTo>
                      <a:pt x="2062" y="5181"/>
                      <a:pt x="2128" y="5327"/>
                      <a:pt x="2220" y="5432"/>
                    </a:cubicBezTo>
                    <a:cubicBezTo>
                      <a:pt x="2326" y="5551"/>
                      <a:pt x="2419" y="5656"/>
                      <a:pt x="2525" y="5789"/>
                    </a:cubicBezTo>
                    <a:cubicBezTo>
                      <a:pt x="2683" y="6040"/>
                      <a:pt x="2948" y="6211"/>
                      <a:pt x="3145" y="6449"/>
                    </a:cubicBezTo>
                    <a:lnTo>
                      <a:pt x="3582" y="5894"/>
                    </a:lnTo>
                    <a:cubicBezTo>
                      <a:pt x="3370" y="5709"/>
                      <a:pt x="3092" y="5604"/>
                      <a:pt x="2907" y="5379"/>
                    </a:cubicBezTo>
                    <a:cubicBezTo>
                      <a:pt x="2802" y="5286"/>
                      <a:pt x="2696" y="5194"/>
                      <a:pt x="2590" y="5115"/>
                    </a:cubicBezTo>
                    <a:cubicBezTo>
                      <a:pt x="2472" y="5022"/>
                      <a:pt x="2405" y="4904"/>
                      <a:pt x="2300" y="4798"/>
                    </a:cubicBezTo>
                    <a:cubicBezTo>
                      <a:pt x="2208" y="4692"/>
                      <a:pt x="2088" y="4599"/>
                      <a:pt x="2009" y="4481"/>
                    </a:cubicBezTo>
                    <a:cubicBezTo>
                      <a:pt x="1930" y="4361"/>
                      <a:pt x="1850" y="4229"/>
                      <a:pt x="1771" y="4124"/>
                    </a:cubicBezTo>
                    <a:cubicBezTo>
                      <a:pt x="1573" y="3900"/>
                      <a:pt x="1480" y="3609"/>
                      <a:pt x="1322" y="3357"/>
                    </a:cubicBezTo>
                    <a:cubicBezTo>
                      <a:pt x="1190" y="3107"/>
                      <a:pt x="1124" y="2816"/>
                      <a:pt x="1005" y="2552"/>
                    </a:cubicBezTo>
                    <a:cubicBezTo>
                      <a:pt x="952" y="2261"/>
                      <a:pt x="846" y="1983"/>
                      <a:pt x="820" y="1692"/>
                    </a:cubicBezTo>
                    <a:cubicBezTo>
                      <a:pt x="807" y="1402"/>
                      <a:pt x="714" y="1125"/>
                      <a:pt x="754" y="834"/>
                    </a:cubicBezTo>
                    <a:lnTo>
                      <a:pt x="754" y="623"/>
                    </a:lnTo>
                    <a:cubicBezTo>
                      <a:pt x="740" y="517"/>
                      <a:pt x="740" y="411"/>
                      <a:pt x="740" y="411"/>
                    </a:cubicBezTo>
                    <a:cubicBezTo>
                      <a:pt x="740" y="345"/>
                      <a:pt x="754" y="265"/>
                      <a:pt x="740" y="200"/>
                    </a:cubicBezTo>
                    <a:lnTo>
                      <a:pt x="7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9" name="Google Shape;1349;p2"/>
              <p:cNvSpPr/>
              <p:nvPr/>
            </p:nvSpPr>
            <p:spPr>
              <a:xfrm>
                <a:off x="3286800" y="3913450"/>
                <a:ext cx="67075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471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3" y="253"/>
                      <a:pt x="172" y="490"/>
                      <a:pt x="265" y="702"/>
                    </a:cubicBezTo>
                    <a:lnTo>
                      <a:pt x="556" y="1296"/>
                    </a:lnTo>
                    <a:cubicBezTo>
                      <a:pt x="754" y="1666"/>
                      <a:pt x="952" y="2036"/>
                      <a:pt x="1150" y="2379"/>
                    </a:cubicBezTo>
                    <a:cubicBezTo>
                      <a:pt x="1335" y="2723"/>
                      <a:pt x="1494" y="3093"/>
                      <a:pt x="1652" y="3477"/>
                    </a:cubicBezTo>
                    <a:cubicBezTo>
                      <a:pt x="1745" y="3674"/>
                      <a:pt x="1824" y="3873"/>
                      <a:pt x="1916" y="4071"/>
                    </a:cubicBezTo>
                    <a:cubicBezTo>
                      <a:pt x="2022" y="4269"/>
                      <a:pt x="2142" y="4546"/>
                      <a:pt x="2327" y="4719"/>
                    </a:cubicBezTo>
                    <a:cubicBezTo>
                      <a:pt x="2327" y="4719"/>
                      <a:pt x="2418" y="4546"/>
                      <a:pt x="2498" y="4375"/>
                    </a:cubicBezTo>
                    <a:cubicBezTo>
                      <a:pt x="2591" y="4190"/>
                      <a:pt x="2683" y="4018"/>
                      <a:pt x="2683" y="4018"/>
                    </a:cubicBezTo>
                    <a:cubicBezTo>
                      <a:pt x="2617" y="3886"/>
                      <a:pt x="2485" y="3859"/>
                      <a:pt x="2379" y="3715"/>
                    </a:cubicBezTo>
                    <a:cubicBezTo>
                      <a:pt x="2260" y="3582"/>
                      <a:pt x="2154" y="3424"/>
                      <a:pt x="2048" y="3265"/>
                    </a:cubicBezTo>
                    <a:cubicBezTo>
                      <a:pt x="1824" y="2934"/>
                      <a:pt x="1626" y="2591"/>
                      <a:pt x="1428" y="2221"/>
                    </a:cubicBezTo>
                    <a:cubicBezTo>
                      <a:pt x="1229" y="1865"/>
                      <a:pt x="1071" y="1495"/>
                      <a:pt x="965" y="1125"/>
                    </a:cubicBezTo>
                    <a:cubicBezTo>
                      <a:pt x="912" y="940"/>
                      <a:pt x="886" y="767"/>
                      <a:pt x="847" y="582"/>
                    </a:cubicBezTo>
                    <a:cubicBezTo>
                      <a:pt x="833" y="411"/>
                      <a:pt x="847" y="265"/>
                      <a:pt x="847" y="13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0" name="Google Shape;1350;p2"/>
              <p:cNvSpPr/>
              <p:nvPr/>
            </p:nvSpPr>
            <p:spPr>
              <a:xfrm>
                <a:off x="3567250" y="3750625"/>
                <a:ext cx="149350" cy="97125"/>
              </a:xfrm>
              <a:custGeom>
                <a:avLst/>
                <a:gdLst/>
                <a:ahLst/>
                <a:cxnLst/>
                <a:rect l="l" t="t" r="r" b="b"/>
                <a:pathLst>
                  <a:path w="5974" h="3885" extrusionOk="0">
                    <a:moveTo>
                      <a:pt x="3902" y="508"/>
                    </a:moveTo>
                    <a:cubicBezTo>
                      <a:pt x="3906" y="508"/>
                      <a:pt x="3909" y="510"/>
                      <a:pt x="3912" y="515"/>
                    </a:cubicBezTo>
                    <a:lnTo>
                      <a:pt x="3952" y="594"/>
                    </a:lnTo>
                    <a:lnTo>
                      <a:pt x="4031" y="806"/>
                    </a:lnTo>
                    <a:cubicBezTo>
                      <a:pt x="4203" y="1229"/>
                      <a:pt x="4361" y="1651"/>
                      <a:pt x="4613" y="2035"/>
                    </a:cubicBezTo>
                    <a:cubicBezTo>
                      <a:pt x="4731" y="2233"/>
                      <a:pt x="4851" y="2432"/>
                      <a:pt x="4969" y="2617"/>
                    </a:cubicBezTo>
                    <a:cubicBezTo>
                      <a:pt x="5003" y="2664"/>
                      <a:pt x="5039" y="2710"/>
                      <a:pt x="5078" y="2754"/>
                    </a:cubicBezTo>
                    <a:lnTo>
                      <a:pt x="5078" y="2754"/>
                    </a:lnTo>
                    <a:cubicBezTo>
                      <a:pt x="4709" y="2870"/>
                      <a:pt x="4339" y="2977"/>
                      <a:pt x="3978" y="3066"/>
                    </a:cubicBezTo>
                    <a:cubicBezTo>
                      <a:pt x="3978" y="3066"/>
                      <a:pt x="3741" y="3131"/>
                      <a:pt x="3515" y="3184"/>
                    </a:cubicBezTo>
                    <a:cubicBezTo>
                      <a:pt x="3278" y="3237"/>
                      <a:pt x="3054" y="3290"/>
                      <a:pt x="3054" y="3290"/>
                    </a:cubicBezTo>
                    <a:cubicBezTo>
                      <a:pt x="3054" y="3290"/>
                      <a:pt x="2816" y="3316"/>
                      <a:pt x="2578" y="3356"/>
                    </a:cubicBezTo>
                    <a:cubicBezTo>
                      <a:pt x="2340" y="3396"/>
                      <a:pt x="2102" y="3422"/>
                      <a:pt x="2102" y="3422"/>
                    </a:cubicBezTo>
                    <a:lnTo>
                      <a:pt x="1626" y="3475"/>
                    </a:lnTo>
                    <a:cubicBezTo>
                      <a:pt x="1375" y="3501"/>
                      <a:pt x="1137" y="3528"/>
                      <a:pt x="1137" y="3528"/>
                    </a:cubicBezTo>
                    <a:lnTo>
                      <a:pt x="794" y="3554"/>
                    </a:lnTo>
                    <a:lnTo>
                      <a:pt x="649" y="3568"/>
                    </a:lnTo>
                    <a:lnTo>
                      <a:pt x="582" y="3568"/>
                    </a:lnTo>
                    <a:lnTo>
                      <a:pt x="609" y="3515"/>
                    </a:lnTo>
                    <a:cubicBezTo>
                      <a:pt x="635" y="3436"/>
                      <a:pt x="702" y="3369"/>
                      <a:pt x="741" y="3290"/>
                    </a:cubicBezTo>
                    <a:lnTo>
                      <a:pt x="873" y="3145"/>
                    </a:lnTo>
                    <a:lnTo>
                      <a:pt x="1045" y="2973"/>
                    </a:lnTo>
                    <a:cubicBezTo>
                      <a:pt x="1283" y="2749"/>
                      <a:pt x="1533" y="2537"/>
                      <a:pt x="1785" y="2326"/>
                    </a:cubicBezTo>
                    <a:cubicBezTo>
                      <a:pt x="2300" y="1877"/>
                      <a:pt x="2736" y="1440"/>
                      <a:pt x="3225" y="1044"/>
                    </a:cubicBezTo>
                    <a:lnTo>
                      <a:pt x="3833" y="555"/>
                    </a:lnTo>
                    <a:cubicBezTo>
                      <a:pt x="3854" y="544"/>
                      <a:pt x="3884" y="508"/>
                      <a:pt x="3902" y="508"/>
                    </a:cubicBezTo>
                    <a:close/>
                    <a:moveTo>
                      <a:pt x="4137" y="0"/>
                    </a:moveTo>
                    <a:cubicBezTo>
                      <a:pt x="4123" y="0"/>
                      <a:pt x="4111" y="13"/>
                      <a:pt x="4097" y="13"/>
                    </a:cubicBezTo>
                    <a:lnTo>
                      <a:pt x="4031" y="66"/>
                    </a:lnTo>
                    <a:lnTo>
                      <a:pt x="3885" y="185"/>
                    </a:lnTo>
                    <a:lnTo>
                      <a:pt x="3436" y="529"/>
                    </a:lnTo>
                    <a:lnTo>
                      <a:pt x="3013" y="872"/>
                    </a:lnTo>
                    <a:cubicBezTo>
                      <a:pt x="2525" y="1281"/>
                      <a:pt x="2076" y="1744"/>
                      <a:pt x="1586" y="2141"/>
                    </a:cubicBezTo>
                    <a:cubicBezTo>
                      <a:pt x="1336" y="2352"/>
                      <a:pt x="1084" y="2550"/>
                      <a:pt x="834" y="2788"/>
                    </a:cubicBezTo>
                    <a:cubicBezTo>
                      <a:pt x="781" y="2841"/>
                      <a:pt x="714" y="2893"/>
                      <a:pt x="661" y="2960"/>
                    </a:cubicBezTo>
                    <a:lnTo>
                      <a:pt x="450" y="3184"/>
                    </a:lnTo>
                    <a:cubicBezTo>
                      <a:pt x="318" y="3356"/>
                      <a:pt x="173" y="3541"/>
                      <a:pt x="80" y="3739"/>
                    </a:cubicBezTo>
                    <a:lnTo>
                      <a:pt x="1" y="3885"/>
                    </a:lnTo>
                    <a:lnTo>
                      <a:pt x="517" y="3885"/>
                    </a:lnTo>
                    <a:lnTo>
                      <a:pt x="1124" y="3871"/>
                    </a:lnTo>
                    <a:cubicBezTo>
                      <a:pt x="1124" y="3871"/>
                      <a:pt x="1362" y="3859"/>
                      <a:pt x="1613" y="3832"/>
                    </a:cubicBezTo>
                    <a:lnTo>
                      <a:pt x="2088" y="3806"/>
                    </a:lnTo>
                    <a:lnTo>
                      <a:pt x="2564" y="3753"/>
                    </a:lnTo>
                    <a:cubicBezTo>
                      <a:pt x="2802" y="3726"/>
                      <a:pt x="3027" y="3700"/>
                      <a:pt x="3027" y="3700"/>
                    </a:cubicBezTo>
                    <a:cubicBezTo>
                      <a:pt x="3027" y="3700"/>
                      <a:pt x="3265" y="3674"/>
                      <a:pt x="3503" y="3621"/>
                    </a:cubicBezTo>
                    <a:cubicBezTo>
                      <a:pt x="3741" y="3581"/>
                      <a:pt x="3978" y="3528"/>
                      <a:pt x="3978" y="3528"/>
                    </a:cubicBezTo>
                    <a:cubicBezTo>
                      <a:pt x="4613" y="3396"/>
                      <a:pt x="5221" y="3251"/>
                      <a:pt x="5815" y="3078"/>
                    </a:cubicBezTo>
                    <a:lnTo>
                      <a:pt x="5803" y="2824"/>
                    </a:lnTo>
                    <a:lnTo>
                      <a:pt x="5803" y="2824"/>
                    </a:lnTo>
                    <a:lnTo>
                      <a:pt x="5973" y="2682"/>
                    </a:lnTo>
                    <a:cubicBezTo>
                      <a:pt x="5914" y="2633"/>
                      <a:pt x="5851" y="2583"/>
                      <a:pt x="5789" y="2533"/>
                    </a:cubicBezTo>
                    <a:lnTo>
                      <a:pt x="5789" y="2533"/>
                    </a:lnTo>
                    <a:lnTo>
                      <a:pt x="5788" y="2523"/>
                    </a:lnTo>
                    <a:cubicBezTo>
                      <a:pt x="5786" y="2524"/>
                      <a:pt x="5783" y="2525"/>
                      <a:pt x="5781" y="2526"/>
                    </a:cubicBezTo>
                    <a:lnTo>
                      <a:pt x="5781" y="2526"/>
                    </a:lnTo>
                    <a:cubicBezTo>
                      <a:pt x="5679" y="2443"/>
                      <a:pt x="5578" y="2356"/>
                      <a:pt x="5498" y="2259"/>
                    </a:cubicBezTo>
                    <a:cubicBezTo>
                      <a:pt x="5353" y="2101"/>
                      <a:pt x="5221" y="1929"/>
                      <a:pt x="5088" y="1757"/>
                    </a:cubicBezTo>
                    <a:cubicBezTo>
                      <a:pt x="4810" y="1427"/>
                      <a:pt x="4625" y="1031"/>
                      <a:pt x="4428" y="647"/>
                    </a:cubicBezTo>
                    <a:lnTo>
                      <a:pt x="4229" y="251"/>
                    </a:lnTo>
                    <a:lnTo>
                      <a:pt x="4137" y="27"/>
                    </a:lnTo>
                    <a:lnTo>
                      <a:pt x="413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1" name="Google Shape;1351;p2"/>
              <p:cNvSpPr/>
              <p:nvPr/>
            </p:nvSpPr>
            <p:spPr>
              <a:xfrm>
                <a:off x="3286475" y="3378325"/>
                <a:ext cx="250425" cy="273525"/>
              </a:xfrm>
              <a:custGeom>
                <a:avLst/>
                <a:gdLst/>
                <a:ahLst/>
                <a:cxnLst/>
                <a:rect l="l" t="t" r="r" b="b"/>
                <a:pathLst>
                  <a:path w="10017" h="10941" extrusionOk="0">
                    <a:moveTo>
                      <a:pt x="622" y="0"/>
                    </a:moveTo>
                    <a:lnTo>
                      <a:pt x="0" y="872"/>
                    </a:lnTo>
                    <a:cubicBezTo>
                      <a:pt x="1004" y="1784"/>
                      <a:pt x="2009" y="2736"/>
                      <a:pt x="3092" y="3515"/>
                    </a:cubicBezTo>
                    <a:cubicBezTo>
                      <a:pt x="3634" y="3925"/>
                      <a:pt x="4176" y="4321"/>
                      <a:pt x="4718" y="4691"/>
                    </a:cubicBezTo>
                    <a:cubicBezTo>
                      <a:pt x="4718" y="4691"/>
                      <a:pt x="5141" y="4942"/>
                      <a:pt x="5564" y="5206"/>
                    </a:cubicBezTo>
                    <a:cubicBezTo>
                      <a:pt x="5999" y="5444"/>
                      <a:pt x="6422" y="5696"/>
                      <a:pt x="6422" y="5696"/>
                    </a:cubicBezTo>
                    <a:cubicBezTo>
                      <a:pt x="6726" y="5854"/>
                      <a:pt x="7003" y="6039"/>
                      <a:pt x="7308" y="6158"/>
                    </a:cubicBezTo>
                    <a:lnTo>
                      <a:pt x="8233" y="6554"/>
                    </a:lnTo>
                    <a:lnTo>
                      <a:pt x="9144" y="6924"/>
                    </a:lnTo>
                    <a:lnTo>
                      <a:pt x="9514" y="7070"/>
                    </a:lnTo>
                    <a:lnTo>
                      <a:pt x="9567" y="7096"/>
                    </a:lnTo>
                    <a:cubicBezTo>
                      <a:pt x="9581" y="7109"/>
                      <a:pt x="9567" y="7135"/>
                      <a:pt x="9567" y="7149"/>
                    </a:cubicBezTo>
                    <a:lnTo>
                      <a:pt x="9528" y="7281"/>
                    </a:lnTo>
                    <a:lnTo>
                      <a:pt x="9343" y="8180"/>
                    </a:lnTo>
                    <a:cubicBezTo>
                      <a:pt x="9303" y="8483"/>
                      <a:pt x="9276" y="8800"/>
                      <a:pt x="9250" y="9105"/>
                    </a:cubicBezTo>
                    <a:lnTo>
                      <a:pt x="9158" y="10016"/>
                    </a:lnTo>
                    <a:lnTo>
                      <a:pt x="9144" y="10941"/>
                    </a:lnTo>
                    <a:lnTo>
                      <a:pt x="9845" y="10941"/>
                    </a:lnTo>
                    <a:lnTo>
                      <a:pt x="9778" y="10056"/>
                    </a:lnTo>
                    <a:lnTo>
                      <a:pt x="9805" y="9158"/>
                    </a:lnTo>
                    <a:cubicBezTo>
                      <a:pt x="9805" y="8853"/>
                      <a:pt x="9805" y="8550"/>
                      <a:pt x="9818" y="8245"/>
                    </a:cubicBezTo>
                    <a:lnTo>
                      <a:pt x="9937" y="7347"/>
                    </a:lnTo>
                    <a:lnTo>
                      <a:pt x="9977" y="7030"/>
                    </a:lnTo>
                    <a:cubicBezTo>
                      <a:pt x="9977" y="6977"/>
                      <a:pt x="10016" y="6897"/>
                      <a:pt x="9990" y="6871"/>
                    </a:cubicBezTo>
                    <a:lnTo>
                      <a:pt x="9805" y="6792"/>
                    </a:lnTo>
                    <a:lnTo>
                      <a:pt x="9263" y="6594"/>
                    </a:lnTo>
                    <a:lnTo>
                      <a:pt x="8351" y="6237"/>
                    </a:lnTo>
                    <a:lnTo>
                      <a:pt x="7440" y="5854"/>
                    </a:lnTo>
                    <a:cubicBezTo>
                      <a:pt x="7135" y="5735"/>
                      <a:pt x="6871" y="5550"/>
                      <a:pt x="6581" y="5391"/>
                    </a:cubicBezTo>
                    <a:cubicBezTo>
                      <a:pt x="6581" y="5391"/>
                      <a:pt x="6158" y="5141"/>
                      <a:pt x="5749" y="4889"/>
                    </a:cubicBezTo>
                    <a:cubicBezTo>
                      <a:pt x="5326" y="4612"/>
                      <a:pt x="4916" y="4348"/>
                      <a:pt x="4916" y="4348"/>
                    </a:cubicBezTo>
                    <a:cubicBezTo>
                      <a:pt x="4387" y="3951"/>
                      <a:pt x="3872" y="3515"/>
                      <a:pt x="3370" y="3066"/>
                    </a:cubicBezTo>
                    <a:cubicBezTo>
                      <a:pt x="2854" y="2616"/>
                      <a:pt x="2366" y="2128"/>
                      <a:pt x="1917" y="1612"/>
                    </a:cubicBezTo>
                    <a:cubicBezTo>
                      <a:pt x="1467" y="1097"/>
                      <a:pt x="1045" y="54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2" name="Google Shape;1352;p2"/>
              <p:cNvSpPr/>
              <p:nvPr/>
            </p:nvSpPr>
            <p:spPr>
              <a:xfrm>
                <a:off x="3340325" y="3271950"/>
                <a:ext cx="357775" cy="99150"/>
              </a:xfrm>
              <a:custGeom>
                <a:avLst/>
                <a:gdLst/>
                <a:ahLst/>
                <a:cxnLst/>
                <a:rect l="l" t="t" r="r" b="b"/>
                <a:pathLst>
                  <a:path w="14311" h="3966" extrusionOk="0">
                    <a:moveTo>
                      <a:pt x="291" y="0"/>
                    </a:moveTo>
                    <a:lnTo>
                      <a:pt x="1" y="1031"/>
                    </a:lnTo>
                    <a:cubicBezTo>
                      <a:pt x="430" y="1015"/>
                      <a:pt x="855" y="1004"/>
                      <a:pt x="1275" y="1004"/>
                    </a:cubicBezTo>
                    <a:cubicBezTo>
                      <a:pt x="1539" y="1004"/>
                      <a:pt x="1801" y="1008"/>
                      <a:pt x="2062" y="1018"/>
                    </a:cubicBezTo>
                    <a:cubicBezTo>
                      <a:pt x="2762" y="1045"/>
                      <a:pt x="3449" y="1110"/>
                      <a:pt x="4109" y="1230"/>
                    </a:cubicBezTo>
                    <a:cubicBezTo>
                      <a:pt x="4784" y="1335"/>
                      <a:pt x="5444" y="1454"/>
                      <a:pt x="6091" y="1612"/>
                    </a:cubicBezTo>
                    <a:cubicBezTo>
                      <a:pt x="6091" y="1612"/>
                      <a:pt x="6554" y="1771"/>
                      <a:pt x="7030" y="1929"/>
                    </a:cubicBezTo>
                    <a:cubicBezTo>
                      <a:pt x="7492" y="2088"/>
                      <a:pt x="7955" y="2260"/>
                      <a:pt x="7955" y="2260"/>
                    </a:cubicBezTo>
                    <a:cubicBezTo>
                      <a:pt x="8258" y="2379"/>
                      <a:pt x="8563" y="2472"/>
                      <a:pt x="8854" y="2630"/>
                    </a:cubicBezTo>
                    <a:lnTo>
                      <a:pt x="9712" y="3092"/>
                    </a:lnTo>
                    <a:lnTo>
                      <a:pt x="10571" y="3582"/>
                    </a:lnTo>
                    <a:lnTo>
                      <a:pt x="11073" y="3872"/>
                    </a:lnTo>
                    <a:lnTo>
                      <a:pt x="11232" y="3964"/>
                    </a:lnTo>
                    <a:cubicBezTo>
                      <a:pt x="11236" y="3965"/>
                      <a:pt x="11240" y="3966"/>
                      <a:pt x="11244" y="3966"/>
                    </a:cubicBezTo>
                    <a:cubicBezTo>
                      <a:pt x="11291" y="3966"/>
                      <a:pt x="11327" y="3897"/>
                      <a:pt x="11364" y="3872"/>
                    </a:cubicBezTo>
                    <a:lnTo>
                      <a:pt x="11588" y="3621"/>
                    </a:lnTo>
                    <a:lnTo>
                      <a:pt x="12210" y="2974"/>
                    </a:lnTo>
                    <a:cubicBezTo>
                      <a:pt x="12434" y="2775"/>
                      <a:pt x="12672" y="2577"/>
                      <a:pt x="12897" y="2379"/>
                    </a:cubicBezTo>
                    <a:lnTo>
                      <a:pt x="13584" y="1811"/>
                    </a:lnTo>
                    <a:lnTo>
                      <a:pt x="14310" y="1295"/>
                    </a:lnTo>
                    <a:lnTo>
                      <a:pt x="13875" y="754"/>
                    </a:lnTo>
                    <a:lnTo>
                      <a:pt x="13161" y="1335"/>
                    </a:lnTo>
                    <a:lnTo>
                      <a:pt x="12513" y="1996"/>
                    </a:lnTo>
                    <a:cubicBezTo>
                      <a:pt x="12289" y="2207"/>
                      <a:pt x="12064" y="2419"/>
                      <a:pt x="11853" y="2643"/>
                    </a:cubicBezTo>
                    <a:lnTo>
                      <a:pt x="11271" y="3356"/>
                    </a:lnTo>
                    <a:lnTo>
                      <a:pt x="11192" y="3462"/>
                    </a:lnTo>
                    <a:cubicBezTo>
                      <a:pt x="11179" y="3476"/>
                      <a:pt x="11165" y="3502"/>
                      <a:pt x="11153" y="3502"/>
                    </a:cubicBezTo>
                    <a:lnTo>
                      <a:pt x="11100" y="3476"/>
                    </a:lnTo>
                    <a:lnTo>
                      <a:pt x="10756" y="3291"/>
                    </a:lnTo>
                    <a:lnTo>
                      <a:pt x="9884" y="2815"/>
                    </a:lnTo>
                    <a:lnTo>
                      <a:pt x="9012" y="2340"/>
                    </a:lnTo>
                    <a:cubicBezTo>
                      <a:pt x="8721" y="2181"/>
                      <a:pt x="8391" y="2075"/>
                      <a:pt x="8087" y="1943"/>
                    </a:cubicBezTo>
                    <a:cubicBezTo>
                      <a:pt x="8087" y="1943"/>
                      <a:pt x="7624" y="1771"/>
                      <a:pt x="7162" y="1586"/>
                    </a:cubicBezTo>
                    <a:cubicBezTo>
                      <a:pt x="6699" y="1415"/>
                      <a:pt x="6237" y="1256"/>
                      <a:pt x="6237" y="1256"/>
                    </a:cubicBezTo>
                    <a:cubicBezTo>
                      <a:pt x="5603" y="1057"/>
                      <a:pt x="4955" y="886"/>
                      <a:pt x="4294" y="728"/>
                    </a:cubicBezTo>
                    <a:cubicBezTo>
                      <a:pt x="2999" y="384"/>
                      <a:pt x="1625" y="199"/>
                      <a:pt x="2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2"/>
              <p:cNvSpPr/>
              <p:nvPr/>
            </p:nvSpPr>
            <p:spPr>
              <a:xfrm>
                <a:off x="3701050" y="3435475"/>
                <a:ext cx="113975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8616" extrusionOk="0">
                    <a:moveTo>
                      <a:pt x="4097" y="0"/>
                    </a:moveTo>
                    <a:lnTo>
                      <a:pt x="3872" y="238"/>
                    </a:lnTo>
                    <a:cubicBezTo>
                      <a:pt x="3819" y="318"/>
                      <a:pt x="3740" y="370"/>
                      <a:pt x="3687" y="462"/>
                    </a:cubicBezTo>
                    <a:lnTo>
                      <a:pt x="3290" y="912"/>
                    </a:lnTo>
                    <a:cubicBezTo>
                      <a:pt x="2987" y="1190"/>
                      <a:pt x="2788" y="1546"/>
                      <a:pt x="2524" y="1863"/>
                    </a:cubicBezTo>
                    <a:cubicBezTo>
                      <a:pt x="2392" y="2009"/>
                      <a:pt x="2300" y="2180"/>
                      <a:pt x="2194" y="2353"/>
                    </a:cubicBezTo>
                    <a:cubicBezTo>
                      <a:pt x="2088" y="2537"/>
                      <a:pt x="1969" y="2696"/>
                      <a:pt x="1851" y="2867"/>
                    </a:cubicBezTo>
                    <a:cubicBezTo>
                      <a:pt x="1652" y="3211"/>
                      <a:pt x="1481" y="3595"/>
                      <a:pt x="1269" y="3938"/>
                    </a:cubicBezTo>
                    <a:cubicBezTo>
                      <a:pt x="1123" y="4321"/>
                      <a:pt x="938" y="4691"/>
                      <a:pt x="794" y="5074"/>
                    </a:cubicBezTo>
                    <a:cubicBezTo>
                      <a:pt x="727" y="5259"/>
                      <a:pt x="674" y="5457"/>
                      <a:pt x="595" y="5642"/>
                    </a:cubicBezTo>
                    <a:cubicBezTo>
                      <a:pt x="529" y="5841"/>
                      <a:pt x="450" y="6026"/>
                      <a:pt x="424" y="6224"/>
                    </a:cubicBezTo>
                    <a:cubicBezTo>
                      <a:pt x="331" y="6620"/>
                      <a:pt x="172" y="7004"/>
                      <a:pt x="146" y="7413"/>
                    </a:cubicBezTo>
                    <a:lnTo>
                      <a:pt x="40" y="8008"/>
                    </a:lnTo>
                    <a:cubicBezTo>
                      <a:pt x="13" y="8219"/>
                      <a:pt x="27" y="8417"/>
                      <a:pt x="1" y="8616"/>
                    </a:cubicBezTo>
                    <a:lnTo>
                      <a:pt x="714" y="8616"/>
                    </a:lnTo>
                    <a:cubicBezTo>
                      <a:pt x="700" y="8431"/>
                      <a:pt x="674" y="8232"/>
                      <a:pt x="674" y="8047"/>
                    </a:cubicBezTo>
                    <a:cubicBezTo>
                      <a:pt x="688" y="7849"/>
                      <a:pt x="700" y="7664"/>
                      <a:pt x="700" y="7466"/>
                    </a:cubicBezTo>
                    <a:cubicBezTo>
                      <a:pt x="688" y="7083"/>
                      <a:pt x="794" y="6713"/>
                      <a:pt x="820" y="6317"/>
                    </a:cubicBezTo>
                    <a:cubicBezTo>
                      <a:pt x="833" y="6118"/>
                      <a:pt x="899" y="5933"/>
                      <a:pt x="952" y="5748"/>
                    </a:cubicBezTo>
                    <a:lnTo>
                      <a:pt x="1097" y="5180"/>
                    </a:lnTo>
                    <a:cubicBezTo>
                      <a:pt x="1229" y="4810"/>
                      <a:pt x="1401" y="4440"/>
                      <a:pt x="1546" y="4070"/>
                    </a:cubicBezTo>
                    <a:cubicBezTo>
                      <a:pt x="1758" y="3739"/>
                      <a:pt x="1916" y="3369"/>
                      <a:pt x="2141" y="3040"/>
                    </a:cubicBezTo>
                    <a:lnTo>
                      <a:pt x="2485" y="2564"/>
                    </a:lnTo>
                    <a:cubicBezTo>
                      <a:pt x="2603" y="2405"/>
                      <a:pt x="2709" y="2247"/>
                      <a:pt x="2855" y="2115"/>
                    </a:cubicBezTo>
                    <a:cubicBezTo>
                      <a:pt x="3132" y="1850"/>
                      <a:pt x="3370" y="1533"/>
                      <a:pt x="3687" y="1308"/>
                    </a:cubicBezTo>
                    <a:lnTo>
                      <a:pt x="3898" y="1123"/>
                    </a:lnTo>
                    <a:cubicBezTo>
                      <a:pt x="4018" y="1031"/>
                      <a:pt x="4123" y="938"/>
                      <a:pt x="4123" y="938"/>
                    </a:cubicBezTo>
                    <a:cubicBezTo>
                      <a:pt x="4189" y="873"/>
                      <a:pt x="4282" y="820"/>
                      <a:pt x="4347" y="753"/>
                    </a:cubicBezTo>
                    <a:lnTo>
                      <a:pt x="4559" y="582"/>
                    </a:lnTo>
                    <a:lnTo>
                      <a:pt x="409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2"/>
              <p:cNvSpPr/>
              <p:nvPr/>
            </p:nvSpPr>
            <p:spPr>
              <a:xfrm>
                <a:off x="3770075" y="3489000"/>
                <a:ext cx="88250" cy="161525"/>
              </a:xfrm>
              <a:custGeom>
                <a:avLst/>
                <a:gdLst/>
                <a:ahLst/>
                <a:cxnLst/>
                <a:rect l="l" t="t" r="r" b="b"/>
                <a:pathLst>
                  <a:path w="3530" h="6461" extrusionOk="0">
                    <a:moveTo>
                      <a:pt x="3054" y="0"/>
                    </a:moveTo>
                    <a:lnTo>
                      <a:pt x="2895" y="185"/>
                    </a:lnTo>
                    <a:cubicBezTo>
                      <a:pt x="2855" y="251"/>
                      <a:pt x="2802" y="291"/>
                      <a:pt x="2763" y="356"/>
                    </a:cubicBezTo>
                    <a:cubicBezTo>
                      <a:pt x="2763" y="356"/>
                      <a:pt x="2696" y="449"/>
                      <a:pt x="2617" y="541"/>
                    </a:cubicBezTo>
                    <a:cubicBezTo>
                      <a:pt x="2552" y="621"/>
                      <a:pt x="2472" y="714"/>
                      <a:pt x="2472" y="714"/>
                    </a:cubicBezTo>
                    <a:cubicBezTo>
                      <a:pt x="2247" y="911"/>
                      <a:pt x="2115" y="1189"/>
                      <a:pt x="1930" y="1427"/>
                    </a:cubicBezTo>
                    <a:cubicBezTo>
                      <a:pt x="1824" y="1533"/>
                      <a:pt x="1759" y="1665"/>
                      <a:pt x="1679" y="1797"/>
                    </a:cubicBezTo>
                    <a:cubicBezTo>
                      <a:pt x="1600" y="1929"/>
                      <a:pt x="1521" y="2061"/>
                      <a:pt x="1428" y="2180"/>
                    </a:cubicBezTo>
                    <a:cubicBezTo>
                      <a:pt x="1283" y="2444"/>
                      <a:pt x="1164" y="2722"/>
                      <a:pt x="992" y="2986"/>
                    </a:cubicBezTo>
                    <a:cubicBezTo>
                      <a:pt x="899" y="3277"/>
                      <a:pt x="741" y="3541"/>
                      <a:pt x="622" y="3832"/>
                    </a:cubicBezTo>
                    <a:cubicBezTo>
                      <a:pt x="582" y="3977"/>
                      <a:pt x="543" y="4123"/>
                      <a:pt x="490" y="4255"/>
                    </a:cubicBezTo>
                    <a:cubicBezTo>
                      <a:pt x="424" y="4400"/>
                      <a:pt x="358" y="4546"/>
                      <a:pt x="344" y="4690"/>
                    </a:cubicBezTo>
                    <a:cubicBezTo>
                      <a:pt x="279" y="4981"/>
                      <a:pt x="133" y="5259"/>
                      <a:pt x="120" y="5562"/>
                    </a:cubicBezTo>
                    <a:cubicBezTo>
                      <a:pt x="94" y="5708"/>
                      <a:pt x="67" y="5867"/>
                      <a:pt x="27" y="6012"/>
                    </a:cubicBezTo>
                    <a:cubicBezTo>
                      <a:pt x="1" y="6158"/>
                      <a:pt x="15" y="6316"/>
                      <a:pt x="1" y="6461"/>
                    </a:cubicBezTo>
                    <a:lnTo>
                      <a:pt x="702" y="6461"/>
                    </a:lnTo>
                    <a:cubicBezTo>
                      <a:pt x="688" y="6329"/>
                      <a:pt x="661" y="6184"/>
                      <a:pt x="661" y="6038"/>
                    </a:cubicBezTo>
                    <a:cubicBezTo>
                      <a:pt x="675" y="5906"/>
                      <a:pt x="675" y="5761"/>
                      <a:pt x="675" y="5629"/>
                    </a:cubicBezTo>
                    <a:cubicBezTo>
                      <a:pt x="649" y="5338"/>
                      <a:pt x="728" y="5060"/>
                      <a:pt x="741" y="4783"/>
                    </a:cubicBezTo>
                    <a:cubicBezTo>
                      <a:pt x="741" y="4638"/>
                      <a:pt x="794" y="4493"/>
                      <a:pt x="834" y="4361"/>
                    </a:cubicBezTo>
                    <a:cubicBezTo>
                      <a:pt x="873" y="4215"/>
                      <a:pt x="913" y="4083"/>
                      <a:pt x="940" y="3938"/>
                    </a:cubicBezTo>
                    <a:cubicBezTo>
                      <a:pt x="1031" y="3660"/>
                      <a:pt x="1177" y="3395"/>
                      <a:pt x="1257" y="3118"/>
                    </a:cubicBezTo>
                    <a:cubicBezTo>
                      <a:pt x="1428" y="2867"/>
                      <a:pt x="1547" y="2590"/>
                      <a:pt x="1706" y="2352"/>
                    </a:cubicBezTo>
                    <a:cubicBezTo>
                      <a:pt x="1798" y="2246"/>
                      <a:pt x="1891" y="2127"/>
                      <a:pt x="1983" y="2009"/>
                    </a:cubicBezTo>
                    <a:cubicBezTo>
                      <a:pt x="2062" y="1889"/>
                      <a:pt x="2141" y="1771"/>
                      <a:pt x="2247" y="1678"/>
                    </a:cubicBezTo>
                    <a:cubicBezTo>
                      <a:pt x="2472" y="1493"/>
                      <a:pt x="2631" y="1255"/>
                      <a:pt x="2869" y="1110"/>
                    </a:cubicBezTo>
                    <a:cubicBezTo>
                      <a:pt x="2869" y="1110"/>
                      <a:pt x="2961" y="1043"/>
                      <a:pt x="3040" y="978"/>
                    </a:cubicBezTo>
                    <a:cubicBezTo>
                      <a:pt x="3119" y="911"/>
                      <a:pt x="3198" y="832"/>
                      <a:pt x="3198" y="832"/>
                    </a:cubicBezTo>
                    <a:cubicBezTo>
                      <a:pt x="3251" y="793"/>
                      <a:pt x="3318" y="753"/>
                      <a:pt x="3371" y="714"/>
                    </a:cubicBezTo>
                    <a:lnTo>
                      <a:pt x="3529" y="581"/>
                    </a:lnTo>
                    <a:lnTo>
                      <a:pt x="305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2"/>
              <p:cNvSpPr/>
              <p:nvPr/>
            </p:nvSpPr>
            <p:spPr>
              <a:xfrm>
                <a:off x="3284475" y="3275600"/>
                <a:ext cx="66100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757" extrusionOk="0">
                    <a:moveTo>
                      <a:pt x="2221" y="0"/>
                    </a:moveTo>
                    <a:cubicBezTo>
                      <a:pt x="2089" y="224"/>
                      <a:pt x="1957" y="436"/>
                      <a:pt x="1851" y="647"/>
                    </a:cubicBezTo>
                    <a:lnTo>
                      <a:pt x="1574" y="1242"/>
                    </a:lnTo>
                    <a:cubicBezTo>
                      <a:pt x="1402" y="1625"/>
                      <a:pt x="1243" y="2021"/>
                      <a:pt x="1072" y="2379"/>
                    </a:cubicBezTo>
                    <a:cubicBezTo>
                      <a:pt x="926" y="2735"/>
                      <a:pt x="741" y="3092"/>
                      <a:pt x="543" y="3462"/>
                    </a:cubicBezTo>
                    <a:cubicBezTo>
                      <a:pt x="450" y="3647"/>
                      <a:pt x="358" y="3845"/>
                      <a:pt x="252" y="4030"/>
                    </a:cubicBezTo>
                    <a:cubicBezTo>
                      <a:pt x="173" y="4241"/>
                      <a:pt x="41" y="4505"/>
                      <a:pt x="1" y="4757"/>
                    </a:cubicBezTo>
                    <a:lnTo>
                      <a:pt x="781" y="4598"/>
                    </a:lnTo>
                    <a:cubicBezTo>
                      <a:pt x="834" y="4466"/>
                      <a:pt x="781" y="4347"/>
                      <a:pt x="820" y="4176"/>
                    </a:cubicBezTo>
                    <a:cubicBezTo>
                      <a:pt x="860" y="3991"/>
                      <a:pt x="899" y="3818"/>
                      <a:pt x="952" y="3633"/>
                    </a:cubicBezTo>
                    <a:cubicBezTo>
                      <a:pt x="1072" y="3251"/>
                      <a:pt x="1217" y="2881"/>
                      <a:pt x="1375" y="2497"/>
                    </a:cubicBezTo>
                    <a:cubicBezTo>
                      <a:pt x="1560" y="2127"/>
                      <a:pt x="1732" y="1783"/>
                      <a:pt x="1957" y="1466"/>
                    </a:cubicBezTo>
                    <a:cubicBezTo>
                      <a:pt x="2062" y="1308"/>
                      <a:pt x="2182" y="1163"/>
                      <a:pt x="2300" y="1031"/>
                    </a:cubicBezTo>
                    <a:cubicBezTo>
                      <a:pt x="2420" y="899"/>
                      <a:pt x="2538" y="832"/>
                      <a:pt x="2644" y="740"/>
                    </a:cubicBezTo>
                    <a:lnTo>
                      <a:pt x="22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6" name="Google Shape;1356;p2"/>
              <p:cNvSpPr/>
              <p:nvPr/>
            </p:nvSpPr>
            <p:spPr>
              <a:xfrm>
                <a:off x="3566275" y="3451650"/>
                <a:ext cx="14075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4124" extrusionOk="0">
                    <a:moveTo>
                      <a:pt x="1150" y="305"/>
                    </a:moveTo>
                    <a:cubicBezTo>
                      <a:pt x="1229" y="318"/>
                      <a:pt x="1308" y="331"/>
                      <a:pt x="1387" y="331"/>
                    </a:cubicBezTo>
                    <a:cubicBezTo>
                      <a:pt x="1705" y="370"/>
                      <a:pt x="2022" y="437"/>
                      <a:pt x="2353" y="503"/>
                    </a:cubicBezTo>
                    <a:cubicBezTo>
                      <a:pt x="3013" y="622"/>
                      <a:pt x="3634" y="688"/>
                      <a:pt x="4242" y="820"/>
                    </a:cubicBezTo>
                    <a:lnTo>
                      <a:pt x="4995" y="992"/>
                    </a:lnTo>
                    <a:cubicBezTo>
                      <a:pt x="5022" y="1005"/>
                      <a:pt x="5101" y="1005"/>
                      <a:pt x="5087" y="1031"/>
                    </a:cubicBezTo>
                    <a:lnTo>
                      <a:pt x="5048" y="1098"/>
                    </a:lnTo>
                    <a:lnTo>
                      <a:pt x="4929" y="1309"/>
                    </a:lnTo>
                    <a:cubicBezTo>
                      <a:pt x="4573" y="1956"/>
                      <a:pt x="4244" y="2629"/>
                      <a:pt x="4070" y="3357"/>
                    </a:cubicBezTo>
                    <a:lnTo>
                      <a:pt x="4070" y="3357"/>
                    </a:lnTo>
                    <a:cubicBezTo>
                      <a:pt x="3758" y="3142"/>
                      <a:pt x="3448" y="2918"/>
                      <a:pt x="3132" y="2683"/>
                    </a:cubicBezTo>
                    <a:lnTo>
                      <a:pt x="2762" y="2393"/>
                    </a:lnTo>
                    <a:cubicBezTo>
                      <a:pt x="2577" y="2247"/>
                      <a:pt x="2392" y="2088"/>
                      <a:pt x="2392" y="2088"/>
                    </a:cubicBezTo>
                    <a:cubicBezTo>
                      <a:pt x="2392" y="2088"/>
                      <a:pt x="2207" y="1930"/>
                      <a:pt x="2035" y="1771"/>
                    </a:cubicBezTo>
                    <a:cubicBezTo>
                      <a:pt x="1863" y="1600"/>
                      <a:pt x="1678" y="1441"/>
                      <a:pt x="1678" y="1441"/>
                    </a:cubicBezTo>
                    <a:lnTo>
                      <a:pt x="1335" y="1098"/>
                    </a:lnTo>
                    <a:cubicBezTo>
                      <a:pt x="1163" y="913"/>
                      <a:pt x="991" y="740"/>
                      <a:pt x="991" y="740"/>
                    </a:cubicBezTo>
                    <a:lnTo>
                      <a:pt x="753" y="490"/>
                    </a:lnTo>
                    <a:lnTo>
                      <a:pt x="661" y="384"/>
                    </a:lnTo>
                    <a:lnTo>
                      <a:pt x="621" y="331"/>
                    </a:lnTo>
                    <a:lnTo>
                      <a:pt x="674" y="318"/>
                    </a:lnTo>
                    <a:cubicBezTo>
                      <a:pt x="767" y="305"/>
                      <a:pt x="859" y="305"/>
                      <a:pt x="952" y="305"/>
                    </a:cubicBezTo>
                    <a:close/>
                    <a:moveTo>
                      <a:pt x="859" y="0"/>
                    </a:moveTo>
                    <a:cubicBezTo>
                      <a:pt x="635" y="0"/>
                      <a:pt x="410" y="14"/>
                      <a:pt x="172" y="53"/>
                    </a:cubicBezTo>
                    <a:lnTo>
                      <a:pt x="1" y="80"/>
                    </a:lnTo>
                    <a:cubicBezTo>
                      <a:pt x="27" y="120"/>
                      <a:pt x="66" y="159"/>
                      <a:pt x="106" y="212"/>
                    </a:cubicBezTo>
                    <a:lnTo>
                      <a:pt x="318" y="476"/>
                    </a:lnTo>
                    <a:lnTo>
                      <a:pt x="727" y="952"/>
                    </a:lnTo>
                    <a:cubicBezTo>
                      <a:pt x="727" y="952"/>
                      <a:pt x="885" y="1124"/>
                      <a:pt x="1058" y="1309"/>
                    </a:cubicBezTo>
                    <a:cubicBezTo>
                      <a:pt x="1216" y="1494"/>
                      <a:pt x="1387" y="1665"/>
                      <a:pt x="1387" y="1665"/>
                    </a:cubicBezTo>
                    <a:cubicBezTo>
                      <a:pt x="1387" y="1665"/>
                      <a:pt x="1546" y="1838"/>
                      <a:pt x="1718" y="2009"/>
                    </a:cubicBezTo>
                    <a:lnTo>
                      <a:pt x="2048" y="2340"/>
                    </a:lnTo>
                    <a:cubicBezTo>
                      <a:pt x="2048" y="2340"/>
                      <a:pt x="2233" y="2498"/>
                      <a:pt x="2405" y="2657"/>
                    </a:cubicBezTo>
                    <a:cubicBezTo>
                      <a:pt x="2590" y="2815"/>
                      <a:pt x="2762" y="2974"/>
                      <a:pt x="2762" y="2974"/>
                    </a:cubicBezTo>
                    <a:cubicBezTo>
                      <a:pt x="3237" y="3370"/>
                      <a:pt x="3766" y="3767"/>
                      <a:pt x="4268" y="4123"/>
                    </a:cubicBezTo>
                    <a:lnTo>
                      <a:pt x="4455" y="3949"/>
                    </a:lnTo>
                    <a:lnTo>
                      <a:pt x="4455" y="3949"/>
                    </a:lnTo>
                    <a:lnTo>
                      <a:pt x="4678" y="3991"/>
                    </a:lnTo>
                    <a:cubicBezTo>
                      <a:pt x="4678" y="3159"/>
                      <a:pt x="4929" y="2300"/>
                      <a:pt x="5299" y="1507"/>
                    </a:cubicBezTo>
                    <a:cubicBezTo>
                      <a:pt x="5299" y="1507"/>
                      <a:pt x="5339" y="1415"/>
                      <a:pt x="5392" y="1309"/>
                    </a:cubicBezTo>
                    <a:cubicBezTo>
                      <a:pt x="5431" y="1203"/>
                      <a:pt x="5497" y="1124"/>
                      <a:pt x="5484" y="1124"/>
                    </a:cubicBezTo>
                    <a:lnTo>
                      <a:pt x="5616" y="913"/>
                    </a:lnTo>
                    <a:lnTo>
                      <a:pt x="5630" y="886"/>
                    </a:lnTo>
                    <a:cubicBezTo>
                      <a:pt x="5630" y="873"/>
                      <a:pt x="5603" y="873"/>
                      <a:pt x="5589" y="873"/>
                    </a:cubicBezTo>
                    <a:lnTo>
                      <a:pt x="5510" y="846"/>
                    </a:lnTo>
                    <a:lnTo>
                      <a:pt x="5339" y="807"/>
                    </a:lnTo>
                    <a:lnTo>
                      <a:pt x="4784" y="675"/>
                    </a:lnTo>
                    <a:cubicBezTo>
                      <a:pt x="4506" y="608"/>
                      <a:pt x="4229" y="555"/>
                      <a:pt x="4229" y="555"/>
                    </a:cubicBezTo>
                    <a:cubicBezTo>
                      <a:pt x="3634" y="423"/>
                      <a:pt x="2987" y="358"/>
                      <a:pt x="2365" y="238"/>
                    </a:cubicBezTo>
                    <a:cubicBezTo>
                      <a:pt x="2048" y="173"/>
                      <a:pt x="1731" y="93"/>
                      <a:pt x="1401" y="53"/>
                    </a:cubicBezTo>
                    <a:cubicBezTo>
                      <a:pt x="1322" y="41"/>
                      <a:pt x="1229" y="27"/>
                      <a:pt x="1150" y="14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7" name="Google Shape;1357;p2"/>
              <p:cNvSpPr/>
              <p:nvPr/>
            </p:nvSpPr>
            <p:spPr>
              <a:xfrm>
                <a:off x="3687175" y="2953500"/>
                <a:ext cx="92850" cy="350850"/>
              </a:xfrm>
              <a:custGeom>
                <a:avLst/>
                <a:gdLst/>
                <a:ahLst/>
                <a:cxnLst/>
                <a:rect l="l" t="t" r="r" b="b"/>
                <a:pathLst>
                  <a:path w="3714" h="14034" extrusionOk="0">
                    <a:moveTo>
                      <a:pt x="3238" y="0"/>
                    </a:moveTo>
                    <a:lnTo>
                      <a:pt x="2168" y="80"/>
                    </a:lnTo>
                    <a:cubicBezTo>
                      <a:pt x="2062" y="1401"/>
                      <a:pt x="1969" y="2802"/>
                      <a:pt x="2022" y="4137"/>
                    </a:cubicBezTo>
                    <a:cubicBezTo>
                      <a:pt x="2048" y="4810"/>
                      <a:pt x="2075" y="5471"/>
                      <a:pt x="2128" y="6145"/>
                    </a:cubicBezTo>
                    <a:lnTo>
                      <a:pt x="2260" y="7123"/>
                    </a:lnTo>
                    <a:cubicBezTo>
                      <a:pt x="2339" y="7611"/>
                      <a:pt x="2406" y="8101"/>
                      <a:pt x="2406" y="8101"/>
                    </a:cubicBezTo>
                    <a:cubicBezTo>
                      <a:pt x="2471" y="8418"/>
                      <a:pt x="2498" y="8762"/>
                      <a:pt x="2591" y="9079"/>
                    </a:cubicBezTo>
                    <a:lnTo>
                      <a:pt x="2868" y="10030"/>
                    </a:lnTo>
                    <a:lnTo>
                      <a:pt x="3146" y="10981"/>
                    </a:lnTo>
                    <a:lnTo>
                      <a:pt x="3251" y="11378"/>
                    </a:lnTo>
                    <a:lnTo>
                      <a:pt x="3264" y="11417"/>
                    </a:lnTo>
                    <a:cubicBezTo>
                      <a:pt x="3264" y="11443"/>
                      <a:pt x="3238" y="11443"/>
                      <a:pt x="3225" y="11457"/>
                    </a:cubicBezTo>
                    <a:lnTo>
                      <a:pt x="3105" y="11510"/>
                    </a:lnTo>
                    <a:lnTo>
                      <a:pt x="2286" y="11933"/>
                    </a:lnTo>
                    <a:cubicBezTo>
                      <a:pt x="2009" y="12078"/>
                      <a:pt x="1758" y="12263"/>
                      <a:pt x="1507" y="12421"/>
                    </a:cubicBezTo>
                    <a:lnTo>
                      <a:pt x="727" y="12923"/>
                    </a:lnTo>
                    <a:lnTo>
                      <a:pt x="1" y="13492"/>
                    </a:lnTo>
                    <a:lnTo>
                      <a:pt x="436" y="14033"/>
                    </a:lnTo>
                    <a:lnTo>
                      <a:pt x="1097" y="13425"/>
                    </a:lnTo>
                    <a:lnTo>
                      <a:pt x="1810" y="12884"/>
                    </a:lnTo>
                    <a:cubicBezTo>
                      <a:pt x="2048" y="12712"/>
                      <a:pt x="2273" y="12514"/>
                      <a:pt x="2524" y="12342"/>
                    </a:cubicBezTo>
                    <a:lnTo>
                      <a:pt x="3304" y="11866"/>
                    </a:lnTo>
                    <a:lnTo>
                      <a:pt x="3581" y="11708"/>
                    </a:lnTo>
                    <a:cubicBezTo>
                      <a:pt x="3621" y="11668"/>
                      <a:pt x="3701" y="11655"/>
                      <a:pt x="3713" y="11602"/>
                    </a:cubicBezTo>
                    <a:lnTo>
                      <a:pt x="3648" y="11417"/>
                    </a:lnTo>
                    <a:lnTo>
                      <a:pt x="3475" y="10862"/>
                    </a:lnTo>
                    <a:lnTo>
                      <a:pt x="3185" y="9924"/>
                    </a:lnTo>
                    <a:lnTo>
                      <a:pt x="2908" y="8999"/>
                    </a:lnTo>
                    <a:cubicBezTo>
                      <a:pt x="2815" y="8682"/>
                      <a:pt x="2788" y="8351"/>
                      <a:pt x="2735" y="8034"/>
                    </a:cubicBezTo>
                    <a:cubicBezTo>
                      <a:pt x="2735" y="8034"/>
                      <a:pt x="2683" y="7546"/>
                      <a:pt x="2617" y="7056"/>
                    </a:cubicBezTo>
                    <a:lnTo>
                      <a:pt x="2511" y="6079"/>
                    </a:lnTo>
                    <a:cubicBezTo>
                      <a:pt x="2485" y="5405"/>
                      <a:pt x="2511" y="4731"/>
                      <a:pt x="2550" y="4057"/>
                    </a:cubicBezTo>
                    <a:cubicBezTo>
                      <a:pt x="2591" y="2683"/>
                      <a:pt x="2894" y="1362"/>
                      <a:pt x="3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8" name="Google Shape;1358;p2"/>
              <p:cNvSpPr/>
              <p:nvPr/>
            </p:nvSpPr>
            <p:spPr>
              <a:xfrm>
                <a:off x="3855000" y="2923100"/>
                <a:ext cx="221650" cy="294025"/>
              </a:xfrm>
              <a:custGeom>
                <a:avLst/>
                <a:gdLst/>
                <a:ahLst/>
                <a:cxnLst/>
                <a:rect l="l" t="t" r="r" b="b"/>
                <a:pathLst>
                  <a:path w="8866" h="11761" extrusionOk="0">
                    <a:moveTo>
                      <a:pt x="1004" y="1"/>
                    </a:moveTo>
                    <a:lnTo>
                      <a:pt x="502" y="186"/>
                    </a:lnTo>
                    <a:lnTo>
                      <a:pt x="0" y="397"/>
                    </a:lnTo>
                    <a:cubicBezTo>
                      <a:pt x="899" y="1428"/>
                      <a:pt x="1784" y="2578"/>
                      <a:pt x="2418" y="3741"/>
                    </a:cubicBezTo>
                    <a:cubicBezTo>
                      <a:pt x="2749" y="4335"/>
                      <a:pt x="3066" y="4916"/>
                      <a:pt x="3343" y="5524"/>
                    </a:cubicBezTo>
                    <a:lnTo>
                      <a:pt x="3686" y="6449"/>
                    </a:lnTo>
                    <a:cubicBezTo>
                      <a:pt x="3845" y="6912"/>
                      <a:pt x="4003" y="7388"/>
                      <a:pt x="4003" y="7388"/>
                    </a:cubicBezTo>
                    <a:cubicBezTo>
                      <a:pt x="4096" y="7705"/>
                      <a:pt x="4215" y="8022"/>
                      <a:pt x="4281" y="8339"/>
                    </a:cubicBezTo>
                    <a:lnTo>
                      <a:pt x="4453" y="9303"/>
                    </a:lnTo>
                    <a:lnTo>
                      <a:pt x="4599" y="10268"/>
                    </a:lnTo>
                    <a:lnTo>
                      <a:pt x="4691" y="10850"/>
                    </a:lnTo>
                    <a:lnTo>
                      <a:pt x="4717" y="11035"/>
                    </a:lnTo>
                    <a:cubicBezTo>
                      <a:pt x="4730" y="11054"/>
                      <a:pt x="4757" y="11057"/>
                      <a:pt x="4786" y="11057"/>
                    </a:cubicBezTo>
                    <a:cubicBezTo>
                      <a:pt x="4801" y="11057"/>
                      <a:pt x="4816" y="11057"/>
                      <a:pt x="4830" y="11057"/>
                    </a:cubicBezTo>
                    <a:cubicBezTo>
                      <a:pt x="4846" y="11057"/>
                      <a:pt x="4862" y="11057"/>
                      <a:pt x="4875" y="11061"/>
                    </a:cubicBezTo>
                    <a:lnTo>
                      <a:pt x="5193" y="11074"/>
                    </a:lnTo>
                    <a:cubicBezTo>
                      <a:pt x="6408" y="11179"/>
                      <a:pt x="7585" y="11417"/>
                      <a:pt x="8721" y="11761"/>
                    </a:cubicBezTo>
                    <a:lnTo>
                      <a:pt x="8866" y="11074"/>
                    </a:lnTo>
                    <a:cubicBezTo>
                      <a:pt x="7677" y="10823"/>
                      <a:pt x="6448" y="10677"/>
                      <a:pt x="5206" y="10665"/>
                    </a:cubicBezTo>
                    <a:lnTo>
                      <a:pt x="5074" y="10677"/>
                    </a:lnTo>
                    <a:cubicBezTo>
                      <a:pt x="5067" y="10671"/>
                      <a:pt x="5057" y="10671"/>
                      <a:pt x="5047" y="10671"/>
                    </a:cubicBezTo>
                    <a:cubicBezTo>
                      <a:pt x="5037" y="10671"/>
                      <a:pt x="5028" y="10671"/>
                      <a:pt x="5021" y="10665"/>
                    </a:cubicBezTo>
                    <a:lnTo>
                      <a:pt x="5021" y="10612"/>
                    </a:lnTo>
                    <a:lnTo>
                      <a:pt x="4942" y="10228"/>
                    </a:lnTo>
                    <a:lnTo>
                      <a:pt x="4784" y="9250"/>
                    </a:lnTo>
                    <a:lnTo>
                      <a:pt x="4599" y="8272"/>
                    </a:lnTo>
                    <a:cubicBezTo>
                      <a:pt x="4532" y="7955"/>
                      <a:pt x="4414" y="7638"/>
                      <a:pt x="4334" y="7321"/>
                    </a:cubicBezTo>
                    <a:cubicBezTo>
                      <a:pt x="4334" y="7321"/>
                      <a:pt x="4188" y="6845"/>
                      <a:pt x="4030" y="6357"/>
                    </a:cubicBezTo>
                    <a:lnTo>
                      <a:pt x="3713" y="5406"/>
                    </a:lnTo>
                    <a:cubicBezTo>
                      <a:pt x="3462" y="4784"/>
                      <a:pt x="3198" y="4176"/>
                      <a:pt x="2920" y="3568"/>
                    </a:cubicBezTo>
                    <a:cubicBezTo>
                      <a:pt x="2391" y="2353"/>
                      <a:pt x="1678" y="1177"/>
                      <a:pt x="1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9" name="Google Shape;1359;p2"/>
              <p:cNvSpPr/>
              <p:nvPr/>
            </p:nvSpPr>
            <p:spPr>
              <a:xfrm>
                <a:off x="3803775" y="3378900"/>
                <a:ext cx="232275" cy="70800"/>
              </a:xfrm>
              <a:custGeom>
                <a:avLst/>
                <a:gdLst/>
                <a:ahLst/>
                <a:cxnLst/>
                <a:rect l="l" t="t" r="r" b="b"/>
                <a:pathLst>
                  <a:path w="9291" h="2832" extrusionOk="0">
                    <a:moveTo>
                      <a:pt x="7384" y="1"/>
                    </a:moveTo>
                    <a:cubicBezTo>
                      <a:pt x="7213" y="1"/>
                      <a:pt x="7041" y="30"/>
                      <a:pt x="6859" y="30"/>
                    </a:cubicBezTo>
                    <a:cubicBezTo>
                      <a:pt x="6760" y="43"/>
                      <a:pt x="6660" y="43"/>
                      <a:pt x="6561" y="43"/>
                    </a:cubicBezTo>
                    <a:cubicBezTo>
                      <a:pt x="6462" y="43"/>
                      <a:pt x="6363" y="43"/>
                      <a:pt x="6264" y="56"/>
                    </a:cubicBezTo>
                    <a:cubicBezTo>
                      <a:pt x="6052" y="96"/>
                      <a:pt x="5855" y="123"/>
                      <a:pt x="5656" y="136"/>
                    </a:cubicBezTo>
                    <a:cubicBezTo>
                      <a:pt x="5247" y="149"/>
                      <a:pt x="4863" y="294"/>
                      <a:pt x="4454" y="347"/>
                    </a:cubicBezTo>
                    <a:cubicBezTo>
                      <a:pt x="4058" y="426"/>
                      <a:pt x="3674" y="585"/>
                      <a:pt x="3278" y="664"/>
                    </a:cubicBezTo>
                    <a:cubicBezTo>
                      <a:pt x="2908" y="836"/>
                      <a:pt x="2498" y="928"/>
                      <a:pt x="2129" y="1101"/>
                    </a:cubicBezTo>
                    <a:cubicBezTo>
                      <a:pt x="1771" y="1286"/>
                      <a:pt x="1375" y="1404"/>
                      <a:pt x="1031" y="1629"/>
                    </a:cubicBezTo>
                    <a:lnTo>
                      <a:pt x="503" y="1933"/>
                    </a:lnTo>
                    <a:cubicBezTo>
                      <a:pt x="318" y="2026"/>
                      <a:pt x="173" y="2170"/>
                      <a:pt x="1" y="2276"/>
                    </a:cubicBezTo>
                    <a:lnTo>
                      <a:pt x="437" y="2831"/>
                    </a:lnTo>
                    <a:cubicBezTo>
                      <a:pt x="582" y="2699"/>
                      <a:pt x="714" y="2554"/>
                      <a:pt x="860" y="2448"/>
                    </a:cubicBezTo>
                    <a:cubicBezTo>
                      <a:pt x="1019" y="2329"/>
                      <a:pt x="1177" y="2223"/>
                      <a:pt x="1336" y="2105"/>
                    </a:cubicBezTo>
                    <a:cubicBezTo>
                      <a:pt x="1626" y="1841"/>
                      <a:pt x="1983" y="1695"/>
                      <a:pt x="2313" y="1471"/>
                    </a:cubicBezTo>
                    <a:cubicBezTo>
                      <a:pt x="2657" y="1272"/>
                      <a:pt x="3027" y="1154"/>
                      <a:pt x="3383" y="969"/>
                    </a:cubicBezTo>
                    <a:cubicBezTo>
                      <a:pt x="3767" y="876"/>
                      <a:pt x="4137" y="717"/>
                      <a:pt x="4520" y="651"/>
                    </a:cubicBezTo>
                    <a:cubicBezTo>
                      <a:pt x="4916" y="599"/>
                      <a:pt x="5300" y="466"/>
                      <a:pt x="5696" y="466"/>
                    </a:cubicBezTo>
                    <a:lnTo>
                      <a:pt x="6278" y="426"/>
                    </a:lnTo>
                    <a:cubicBezTo>
                      <a:pt x="6305" y="425"/>
                      <a:pt x="6333" y="424"/>
                      <a:pt x="6360" y="424"/>
                    </a:cubicBezTo>
                    <a:cubicBezTo>
                      <a:pt x="6531" y="424"/>
                      <a:pt x="6702" y="453"/>
                      <a:pt x="6872" y="453"/>
                    </a:cubicBezTo>
                    <a:cubicBezTo>
                      <a:pt x="7057" y="466"/>
                      <a:pt x="7255" y="453"/>
                      <a:pt x="7440" y="493"/>
                    </a:cubicBezTo>
                    <a:cubicBezTo>
                      <a:pt x="7638" y="532"/>
                      <a:pt x="7823" y="558"/>
                      <a:pt x="8022" y="585"/>
                    </a:cubicBezTo>
                    <a:cubicBezTo>
                      <a:pt x="8022" y="585"/>
                      <a:pt x="8154" y="611"/>
                      <a:pt x="8299" y="625"/>
                    </a:cubicBezTo>
                    <a:cubicBezTo>
                      <a:pt x="8445" y="651"/>
                      <a:pt x="8577" y="704"/>
                      <a:pt x="8577" y="704"/>
                    </a:cubicBezTo>
                    <a:cubicBezTo>
                      <a:pt x="8669" y="743"/>
                      <a:pt x="8762" y="757"/>
                      <a:pt x="8867" y="770"/>
                    </a:cubicBezTo>
                    <a:lnTo>
                      <a:pt x="9132" y="823"/>
                    </a:lnTo>
                    <a:lnTo>
                      <a:pt x="9290" y="83"/>
                    </a:lnTo>
                    <a:lnTo>
                      <a:pt x="8973" y="83"/>
                    </a:lnTo>
                    <a:cubicBezTo>
                      <a:pt x="8867" y="83"/>
                      <a:pt x="8774" y="83"/>
                      <a:pt x="8682" y="70"/>
                    </a:cubicBezTo>
                    <a:cubicBezTo>
                      <a:pt x="8682" y="70"/>
                      <a:pt x="8524" y="30"/>
                      <a:pt x="8378" y="30"/>
                    </a:cubicBezTo>
                    <a:lnTo>
                      <a:pt x="8075" y="30"/>
                    </a:lnTo>
                    <a:cubicBezTo>
                      <a:pt x="7876" y="30"/>
                      <a:pt x="7678" y="17"/>
                      <a:pt x="7467" y="3"/>
                    </a:cubicBezTo>
                    <a:cubicBezTo>
                      <a:pt x="7439" y="2"/>
                      <a:pt x="7411" y="1"/>
                      <a:pt x="73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0" name="Google Shape;1360;p2"/>
              <p:cNvSpPr/>
              <p:nvPr/>
            </p:nvSpPr>
            <p:spPr>
              <a:xfrm>
                <a:off x="3846725" y="3447625"/>
                <a:ext cx="17445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6978" h="2223" extrusionOk="0">
                    <a:moveTo>
                      <a:pt x="5544" y="0"/>
                    </a:moveTo>
                    <a:cubicBezTo>
                      <a:pt x="5418" y="0"/>
                      <a:pt x="5291" y="31"/>
                      <a:pt x="5154" y="43"/>
                    </a:cubicBezTo>
                    <a:cubicBezTo>
                      <a:pt x="5122" y="46"/>
                      <a:pt x="5090" y="47"/>
                      <a:pt x="5057" y="47"/>
                    </a:cubicBezTo>
                    <a:cubicBezTo>
                      <a:pt x="4995" y="47"/>
                      <a:pt x="4932" y="43"/>
                      <a:pt x="4869" y="43"/>
                    </a:cubicBezTo>
                    <a:cubicBezTo>
                      <a:pt x="4813" y="43"/>
                      <a:pt x="4758" y="46"/>
                      <a:pt x="4704" y="56"/>
                    </a:cubicBezTo>
                    <a:cubicBezTo>
                      <a:pt x="4560" y="82"/>
                      <a:pt x="4414" y="109"/>
                      <a:pt x="4255" y="122"/>
                    </a:cubicBezTo>
                    <a:cubicBezTo>
                      <a:pt x="3952" y="122"/>
                      <a:pt x="3661" y="254"/>
                      <a:pt x="3357" y="281"/>
                    </a:cubicBezTo>
                    <a:cubicBezTo>
                      <a:pt x="3066" y="334"/>
                      <a:pt x="2789" y="452"/>
                      <a:pt x="2485" y="505"/>
                    </a:cubicBezTo>
                    <a:cubicBezTo>
                      <a:pt x="2208" y="637"/>
                      <a:pt x="1890" y="690"/>
                      <a:pt x="1626" y="822"/>
                    </a:cubicBezTo>
                    <a:cubicBezTo>
                      <a:pt x="1348" y="968"/>
                      <a:pt x="1031" y="1034"/>
                      <a:pt x="793" y="1206"/>
                    </a:cubicBezTo>
                    <a:cubicBezTo>
                      <a:pt x="648" y="1285"/>
                      <a:pt x="516" y="1351"/>
                      <a:pt x="384" y="1417"/>
                    </a:cubicBezTo>
                    <a:cubicBezTo>
                      <a:pt x="238" y="1483"/>
                      <a:pt x="132" y="1588"/>
                      <a:pt x="0" y="1668"/>
                    </a:cubicBezTo>
                    <a:lnTo>
                      <a:pt x="437" y="2223"/>
                    </a:lnTo>
                    <a:cubicBezTo>
                      <a:pt x="543" y="2131"/>
                      <a:pt x="635" y="2011"/>
                      <a:pt x="740" y="1932"/>
                    </a:cubicBezTo>
                    <a:cubicBezTo>
                      <a:pt x="860" y="1853"/>
                      <a:pt x="978" y="1773"/>
                      <a:pt x="1084" y="1682"/>
                    </a:cubicBezTo>
                    <a:cubicBezTo>
                      <a:pt x="1295" y="1470"/>
                      <a:pt x="1573" y="1377"/>
                      <a:pt x="1797" y="1192"/>
                    </a:cubicBezTo>
                    <a:cubicBezTo>
                      <a:pt x="2049" y="1047"/>
                      <a:pt x="2326" y="968"/>
                      <a:pt x="2590" y="822"/>
                    </a:cubicBezTo>
                    <a:cubicBezTo>
                      <a:pt x="2881" y="757"/>
                      <a:pt x="3145" y="624"/>
                      <a:pt x="3436" y="572"/>
                    </a:cubicBezTo>
                    <a:cubicBezTo>
                      <a:pt x="3710" y="547"/>
                      <a:pt x="3973" y="451"/>
                      <a:pt x="4246" y="451"/>
                    </a:cubicBezTo>
                    <a:cubicBezTo>
                      <a:pt x="4263" y="451"/>
                      <a:pt x="4279" y="451"/>
                      <a:pt x="4295" y="452"/>
                    </a:cubicBezTo>
                    <a:cubicBezTo>
                      <a:pt x="4440" y="452"/>
                      <a:pt x="4586" y="439"/>
                      <a:pt x="4731" y="426"/>
                    </a:cubicBezTo>
                    <a:cubicBezTo>
                      <a:pt x="4751" y="424"/>
                      <a:pt x="4771" y="423"/>
                      <a:pt x="4792" y="423"/>
                    </a:cubicBezTo>
                    <a:cubicBezTo>
                      <a:pt x="4917" y="423"/>
                      <a:pt x="5040" y="452"/>
                      <a:pt x="5154" y="452"/>
                    </a:cubicBezTo>
                    <a:cubicBezTo>
                      <a:pt x="5300" y="466"/>
                      <a:pt x="5444" y="452"/>
                      <a:pt x="5576" y="492"/>
                    </a:cubicBezTo>
                    <a:cubicBezTo>
                      <a:pt x="5722" y="519"/>
                      <a:pt x="5854" y="545"/>
                      <a:pt x="5999" y="572"/>
                    </a:cubicBezTo>
                    <a:cubicBezTo>
                      <a:pt x="5999" y="572"/>
                      <a:pt x="6105" y="584"/>
                      <a:pt x="6211" y="611"/>
                    </a:cubicBezTo>
                    <a:cubicBezTo>
                      <a:pt x="6293" y="623"/>
                      <a:pt x="6386" y="666"/>
                      <a:pt x="6406" y="666"/>
                    </a:cubicBezTo>
                    <a:cubicBezTo>
                      <a:pt x="6408" y="666"/>
                      <a:pt x="6409" y="665"/>
                      <a:pt x="6409" y="664"/>
                    </a:cubicBezTo>
                    <a:cubicBezTo>
                      <a:pt x="6475" y="704"/>
                      <a:pt x="6542" y="704"/>
                      <a:pt x="6621" y="716"/>
                    </a:cubicBezTo>
                    <a:lnTo>
                      <a:pt x="6806" y="757"/>
                    </a:lnTo>
                    <a:lnTo>
                      <a:pt x="6977" y="17"/>
                    </a:lnTo>
                    <a:lnTo>
                      <a:pt x="6977" y="17"/>
                    </a:lnTo>
                    <a:lnTo>
                      <a:pt x="6727" y="29"/>
                    </a:lnTo>
                    <a:cubicBezTo>
                      <a:pt x="6682" y="29"/>
                      <a:pt x="6632" y="35"/>
                      <a:pt x="6580" y="35"/>
                    </a:cubicBezTo>
                    <a:cubicBezTo>
                      <a:pt x="6554" y="35"/>
                      <a:pt x="6528" y="34"/>
                      <a:pt x="6501" y="29"/>
                    </a:cubicBezTo>
                    <a:cubicBezTo>
                      <a:pt x="6501" y="29"/>
                      <a:pt x="6396" y="3"/>
                      <a:pt x="6277" y="3"/>
                    </a:cubicBezTo>
                    <a:cubicBezTo>
                      <a:pt x="6172" y="17"/>
                      <a:pt x="6052" y="17"/>
                      <a:pt x="6052" y="17"/>
                    </a:cubicBezTo>
                    <a:cubicBezTo>
                      <a:pt x="5907" y="17"/>
                      <a:pt x="5761" y="17"/>
                      <a:pt x="5603" y="3"/>
                    </a:cubicBezTo>
                    <a:cubicBezTo>
                      <a:pt x="5583" y="1"/>
                      <a:pt x="5563" y="0"/>
                      <a:pt x="55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2"/>
              <p:cNvSpPr/>
              <p:nvPr/>
            </p:nvSpPr>
            <p:spPr>
              <a:xfrm>
                <a:off x="3744325" y="2919150"/>
                <a:ext cx="127875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1745" extrusionOk="0">
                    <a:moveTo>
                      <a:pt x="5114" y="0"/>
                    </a:moveTo>
                    <a:cubicBezTo>
                      <a:pt x="4850" y="14"/>
                      <a:pt x="4598" y="53"/>
                      <a:pt x="4374" y="106"/>
                    </a:cubicBezTo>
                    <a:lnTo>
                      <a:pt x="3740" y="264"/>
                    </a:lnTo>
                    <a:cubicBezTo>
                      <a:pt x="3330" y="384"/>
                      <a:pt x="2921" y="502"/>
                      <a:pt x="2537" y="595"/>
                    </a:cubicBezTo>
                    <a:cubicBezTo>
                      <a:pt x="2154" y="675"/>
                      <a:pt x="1758" y="767"/>
                      <a:pt x="1362" y="846"/>
                    </a:cubicBezTo>
                    <a:cubicBezTo>
                      <a:pt x="1150" y="899"/>
                      <a:pt x="939" y="939"/>
                      <a:pt x="727" y="978"/>
                    </a:cubicBezTo>
                    <a:cubicBezTo>
                      <a:pt x="502" y="1045"/>
                      <a:pt x="212" y="1110"/>
                      <a:pt x="0" y="1242"/>
                    </a:cubicBezTo>
                    <a:lnTo>
                      <a:pt x="608" y="1744"/>
                    </a:lnTo>
                    <a:cubicBezTo>
                      <a:pt x="754" y="1705"/>
                      <a:pt x="807" y="1600"/>
                      <a:pt x="965" y="1520"/>
                    </a:cubicBezTo>
                    <a:cubicBezTo>
                      <a:pt x="1124" y="1427"/>
                      <a:pt x="1295" y="1348"/>
                      <a:pt x="1480" y="1269"/>
                    </a:cubicBezTo>
                    <a:cubicBezTo>
                      <a:pt x="1850" y="1137"/>
                      <a:pt x="2220" y="992"/>
                      <a:pt x="2643" y="912"/>
                    </a:cubicBezTo>
                    <a:cubicBezTo>
                      <a:pt x="3039" y="819"/>
                      <a:pt x="3423" y="740"/>
                      <a:pt x="3806" y="701"/>
                    </a:cubicBezTo>
                    <a:cubicBezTo>
                      <a:pt x="3867" y="696"/>
                      <a:pt x="3929" y="695"/>
                      <a:pt x="3991" y="695"/>
                    </a:cubicBezTo>
                    <a:cubicBezTo>
                      <a:pt x="4114" y="695"/>
                      <a:pt x="4237" y="701"/>
                      <a:pt x="4361" y="701"/>
                    </a:cubicBezTo>
                    <a:cubicBezTo>
                      <a:pt x="4533" y="714"/>
                      <a:pt x="4665" y="754"/>
                      <a:pt x="4797" y="780"/>
                    </a:cubicBezTo>
                    <a:lnTo>
                      <a:pt x="4956" y="384"/>
                    </a:lnTo>
                    <a:cubicBezTo>
                      <a:pt x="5035" y="185"/>
                      <a:pt x="5114" y="0"/>
                      <a:pt x="5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2"/>
              <p:cNvSpPr/>
              <p:nvPr/>
            </p:nvSpPr>
            <p:spPr>
              <a:xfrm>
                <a:off x="3860275" y="3207550"/>
                <a:ext cx="85925" cy="15162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6065" extrusionOk="0">
                    <a:moveTo>
                      <a:pt x="741" y="634"/>
                    </a:moveTo>
                    <a:lnTo>
                      <a:pt x="793" y="674"/>
                    </a:lnTo>
                    <a:cubicBezTo>
                      <a:pt x="859" y="726"/>
                      <a:pt x="912" y="806"/>
                      <a:pt x="978" y="872"/>
                    </a:cubicBezTo>
                    <a:lnTo>
                      <a:pt x="1084" y="1031"/>
                    </a:lnTo>
                    <a:cubicBezTo>
                      <a:pt x="1137" y="1096"/>
                      <a:pt x="1176" y="1163"/>
                      <a:pt x="1216" y="1228"/>
                    </a:cubicBezTo>
                    <a:cubicBezTo>
                      <a:pt x="1388" y="1506"/>
                      <a:pt x="1533" y="1797"/>
                      <a:pt x="1692" y="2088"/>
                    </a:cubicBezTo>
                    <a:cubicBezTo>
                      <a:pt x="2009" y="2682"/>
                      <a:pt x="2339" y="3184"/>
                      <a:pt x="2617" y="3753"/>
                    </a:cubicBezTo>
                    <a:lnTo>
                      <a:pt x="2960" y="4479"/>
                    </a:lnTo>
                    <a:cubicBezTo>
                      <a:pt x="2960" y="4505"/>
                      <a:pt x="3000" y="4558"/>
                      <a:pt x="2987" y="4572"/>
                    </a:cubicBezTo>
                    <a:lnTo>
                      <a:pt x="2894" y="4572"/>
                    </a:lnTo>
                    <a:lnTo>
                      <a:pt x="2670" y="4585"/>
                    </a:lnTo>
                    <a:cubicBezTo>
                      <a:pt x="2221" y="4690"/>
                      <a:pt x="1771" y="4770"/>
                      <a:pt x="1335" y="4889"/>
                    </a:cubicBezTo>
                    <a:cubicBezTo>
                      <a:pt x="1069" y="4997"/>
                      <a:pt x="798" y="5089"/>
                      <a:pt x="539" y="5205"/>
                    </a:cubicBezTo>
                    <a:lnTo>
                      <a:pt x="539" y="5205"/>
                    </a:lnTo>
                    <a:cubicBezTo>
                      <a:pt x="513" y="4826"/>
                      <a:pt x="492" y="4441"/>
                      <a:pt x="476" y="4056"/>
                    </a:cubicBezTo>
                    <a:cubicBezTo>
                      <a:pt x="476" y="4056"/>
                      <a:pt x="476" y="3818"/>
                      <a:pt x="463" y="3580"/>
                    </a:cubicBezTo>
                    <a:lnTo>
                      <a:pt x="463" y="3105"/>
                    </a:lnTo>
                    <a:cubicBezTo>
                      <a:pt x="463" y="3105"/>
                      <a:pt x="489" y="2854"/>
                      <a:pt x="503" y="2616"/>
                    </a:cubicBezTo>
                    <a:cubicBezTo>
                      <a:pt x="515" y="2379"/>
                      <a:pt x="542" y="2141"/>
                      <a:pt x="542" y="2141"/>
                    </a:cubicBezTo>
                    <a:cubicBezTo>
                      <a:pt x="542" y="2141"/>
                      <a:pt x="568" y="1889"/>
                      <a:pt x="595" y="1651"/>
                    </a:cubicBezTo>
                    <a:cubicBezTo>
                      <a:pt x="621" y="1413"/>
                      <a:pt x="661" y="1176"/>
                      <a:pt x="661" y="1176"/>
                    </a:cubicBezTo>
                    <a:lnTo>
                      <a:pt x="714" y="832"/>
                    </a:lnTo>
                    <a:lnTo>
                      <a:pt x="727" y="700"/>
                    </a:lnTo>
                    <a:lnTo>
                      <a:pt x="741" y="634"/>
                    </a:lnTo>
                    <a:close/>
                    <a:moveTo>
                      <a:pt x="595" y="5932"/>
                    </a:moveTo>
                    <a:cubicBezTo>
                      <a:pt x="595" y="5932"/>
                      <a:pt x="595" y="5932"/>
                      <a:pt x="595" y="5932"/>
                    </a:cubicBezTo>
                    <a:cubicBezTo>
                      <a:pt x="595" y="5932"/>
                      <a:pt x="595" y="5932"/>
                      <a:pt x="595" y="5932"/>
                    </a:cubicBezTo>
                    <a:close/>
                    <a:moveTo>
                      <a:pt x="556" y="0"/>
                    </a:moveTo>
                    <a:cubicBezTo>
                      <a:pt x="542" y="39"/>
                      <a:pt x="529" y="106"/>
                      <a:pt x="515" y="159"/>
                    </a:cubicBezTo>
                    <a:lnTo>
                      <a:pt x="436" y="476"/>
                    </a:lnTo>
                    <a:cubicBezTo>
                      <a:pt x="436" y="476"/>
                      <a:pt x="410" y="634"/>
                      <a:pt x="383" y="779"/>
                    </a:cubicBezTo>
                    <a:cubicBezTo>
                      <a:pt x="357" y="925"/>
                      <a:pt x="318" y="1084"/>
                      <a:pt x="318" y="1084"/>
                    </a:cubicBezTo>
                    <a:cubicBezTo>
                      <a:pt x="318" y="1084"/>
                      <a:pt x="278" y="1321"/>
                      <a:pt x="251" y="1572"/>
                    </a:cubicBezTo>
                    <a:lnTo>
                      <a:pt x="172" y="2048"/>
                    </a:lnTo>
                    <a:lnTo>
                      <a:pt x="119" y="2523"/>
                    </a:lnTo>
                    <a:lnTo>
                      <a:pt x="66" y="2999"/>
                    </a:lnTo>
                    <a:lnTo>
                      <a:pt x="40" y="3475"/>
                    </a:lnTo>
                    <a:cubicBezTo>
                      <a:pt x="27" y="3713"/>
                      <a:pt x="27" y="3950"/>
                      <a:pt x="27" y="3950"/>
                    </a:cubicBezTo>
                    <a:cubicBezTo>
                      <a:pt x="1" y="4572"/>
                      <a:pt x="13" y="5219"/>
                      <a:pt x="53" y="5841"/>
                    </a:cubicBezTo>
                    <a:cubicBezTo>
                      <a:pt x="53" y="5841"/>
                      <a:pt x="183" y="5860"/>
                      <a:pt x="316" y="5880"/>
                    </a:cubicBezTo>
                    <a:lnTo>
                      <a:pt x="316" y="5880"/>
                    </a:lnTo>
                    <a:lnTo>
                      <a:pt x="410" y="6065"/>
                    </a:lnTo>
                    <a:cubicBezTo>
                      <a:pt x="470" y="6019"/>
                      <a:pt x="532" y="5975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876" y="5742"/>
                      <a:pt x="1180" y="5579"/>
                      <a:pt x="1493" y="5418"/>
                    </a:cubicBezTo>
                    <a:cubicBezTo>
                      <a:pt x="1890" y="5259"/>
                      <a:pt x="2312" y="5140"/>
                      <a:pt x="2735" y="5008"/>
                    </a:cubicBezTo>
                    <a:lnTo>
                      <a:pt x="3158" y="4928"/>
                    </a:lnTo>
                    <a:lnTo>
                      <a:pt x="3396" y="4889"/>
                    </a:lnTo>
                    <a:lnTo>
                      <a:pt x="3436" y="4889"/>
                    </a:lnTo>
                    <a:cubicBezTo>
                      <a:pt x="3436" y="4889"/>
                      <a:pt x="3422" y="4863"/>
                      <a:pt x="3422" y="4849"/>
                    </a:cubicBezTo>
                    <a:lnTo>
                      <a:pt x="3383" y="4770"/>
                    </a:lnTo>
                    <a:lnTo>
                      <a:pt x="3317" y="4611"/>
                    </a:lnTo>
                    <a:lnTo>
                      <a:pt x="3079" y="4109"/>
                    </a:lnTo>
                    <a:cubicBezTo>
                      <a:pt x="2947" y="3858"/>
                      <a:pt x="2828" y="3607"/>
                      <a:pt x="2828" y="3607"/>
                    </a:cubicBezTo>
                    <a:cubicBezTo>
                      <a:pt x="2538" y="3013"/>
                      <a:pt x="2194" y="2471"/>
                      <a:pt x="1903" y="1929"/>
                    </a:cubicBezTo>
                    <a:cubicBezTo>
                      <a:pt x="1758" y="1639"/>
                      <a:pt x="1613" y="1348"/>
                      <a:pt x="1440" y="1057"/>
                    </a:cubicBezTo>
                    <a:cubicBezTo>
                      <a:pt x="1401" y="991"/>
                      <a:pt x="1361" y="911"/>
                      <a:pt x="1322" y="846"/>
                    </a:cubicBezTo>
                    <a:lnTo>
                      <a:pt x="1150" y="608"/>
                    </a:lnTo>
                    <a:cubicBezTo>
                      <a:pt x="1005" y="436"/>
                      <a:pt x="859" y="264"/>
                      <a:pt x="688" y="119"/>
                    </a:cubicBez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2"/>
              <p:cNvSpPr/>
              <p:nvPr/>
            </p:nvSpPr>
            <p:spPr>
              <a:xfrm>
                <a:off x="4073025" y="3033450"/>
                <a:ext cx="317800" cy="209850"/>
              </a:xfrm>
              <a:custGeom>
                <a:avLst/>
                <a:gdLst/>
                <a:ahLst/>
                <a:cxnLst/>
                <a:rect l="l" t="t" r="r" b="b"/>
                <a:pathLst>
                  <a:path w="12712" h="8394" extrusionOk="0">
                    <a:moveTo>
                      <a:pt x="11972" y="0"/>
                    </a:moveTo>
                    <a:cubicBezTo>
                      <a:pt x="11417" y="384"/>
                      <a:pt x="10862" y="754"/>
                      <a:pt x="10319" y="1150"/>
                    </a:cubicBezTo>
                    <a:cubicBezTo>
                      <a:pt x="9764" y="1547"/>
                      <a:pt x="9223" y="1969"/>
                      <a:pt x="8721" y="2419"/>
                    </a:cubicBezTo>
                    <a:cubicBezTo>
                      <a:pt x="8205" y="2854"/>
                      <a:pt x="7703" y="3291"/>
                      <a:pt x="7215" y="3753"/>
                    </a:cubicBezTo>
                    <a:lnTo>
                      <a:pt x="6528" y="4466"/>
                    </a:lnTo>
                    <a:cubicBezTo>
                      <a:pt x="6197" y="4836"/>
                      <a:pt x="5867" y="5194"/>
                      <a:pt x="5867" y="5194"/>
                    </a:cubicBezTo>
                    <a:cubicBezTo>
                      <a:pt x="5642" y="5444"/>
                      <a:pt x="5404" y="5682"/>
                      <a:pt x="5219" y="5946"/>
                    </a:cubicBezTo>
                    <a:lnTo>
                      <a:pt x="4638" y="6739"/>
                    </a:lnTo>
                    <a:lnTo>
                      <a:pt x="4070" y="7558"/>
                    </a:lnTo>
                    <a:lnTo>
                      <a:pt x="3845" y="7889"/>
                    </a:lnTo>
                    <a:lnTo>
                      <a:pt x="3806" y="7928"/>
                    </a:lnTo>
                    <a:cubicBezTo>
                      <a:pt x="3792" y="7928"/>
                      <a:pt x="3779" y="7916"/>
                      <a:pt x="3765" y="7916"/>
                    </a:cubicBezTo>
                    <a:lnTo>
                      <a:pt x="3647" y="7863"/>
                    </a:lnTo>
                    <a:cubicBezTo>
                      <a:pt x="2511" y="7347"/>
                      <a:pt x="1348" y="6950"/>
                      <a:pt x="145" y="6660"/>
                    </a:cubicBezTo>
                    <a:lnTo>
                      <a:pt x="0" y="7347"/>
                    </a:lnTo>
                    <a:cubicBezTo>
                      <a:pt x="1163" y="7519"/>
                      <a:pt x="2338" y="7822"/>
                      <a:pt x="3475" y="8233"/>
                    </a:cubicBezTo>
                    <a:lnTo>
                      <a:pt x="3779" y="8338"/>
                    </a:lnTo>
                    <a:cubicBezTo>
                      <a:pt x="3827" y="8350"/>
                      <a:pt x="3884" y="8393"/>
                      <a:pt x="3924" y="8393"/>
                    </a:cubicBezTo>
                    <a:cubicBezTo>
                      <a:pt x="3929" y="8393"/>
                      <a:pt x="3934" y="8393"/>
                      <a:pt x="3938" y="8391"/>
                    </a:cubicBezTo>
                    <a:lnTo>
                      <a:pt x="4044" y="8233"/>
                    </a:lnTo>
                    <a:lnTo>
                      <a:pt x="4361" y="7743"/>
                    </a:lnTo>
                    <a:lnTo>
                      <a:pt x="4916" y="6938"/>
                    </a:lnTo>
                    <a:lnTo>
                      <a:pt x="5471" y="6145"/>
                    </a:lnTo>
                    <a:cubicBezTo>
                      <a:pt x="5656" y="5881"/>
                      <a:pt x="5906" y="5655"/>
                      <a:pt x="6118" y="5418"/>
                    </a:cubicBezTo>
                    <a:lnTo>
                      <a:pt x="6805" y="4704"/>
                    </a:lnTo>
                    <a:cubicBezTo>
                      <a:pt x="7162" y="4361"/>
                      <a:pt x="7505" y="4004"/>
                      <a:pt x="7505" y="4004"/>
                    </a:cubicBezTo>
                    <a:cubicBezTo>
                      <a:pt x="8020" y="3568"/>
                      <a:pt x="8563" y="3171"/>
                      <a:pt x="9118" y="2775"/>
                    </a:cubicBezTo>
                    <a:cubicBezTo>
                      <a:pt x="10201" y="1956"/>
                      <a:pt x="11429" y="1374"/>
                      <a:pt x="12712" y="780"/>
                    </a:cubicBezTo>
                    <a:lnTo>
                      <a:pt x="1197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2"/>
              <p:cNvSpPr/>
              <p:nvPr/>
            </p:nvSpPr>
            <p:spPr>
              <a:xfrm>
                <a:off x="4326375" y="3108450"/>
                <a:ext cx="158275" cy="347525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13901" extrusionOk="0">
                    <a:moveTo>
                      <a:pt x="5392" y="0"/>
                    </a:moveTo>
                    <a:cubicBezTo>
                      <a:pt x="5154" y="1348"/>
                      <a:pt x="4797" y="2748"/>
                      <a:pt x="4282" y="3977"/>
                    </a:cubicBezTo>
                    <a:cubicBezTo>
                      <a:pt x="4031" y="4598"/>
                      <a:pt x="3767" y="5219"/>
                      <a:pt x="3476" y="5800"/>
                    </a:cubicBezTo>
                    <a:cubicBezTo>
                      <a:pt x="3476" y="5800"/>
                      <a:pt x="3212" y="6223"/>
                      <a:pt x="2960" y="6646"/>
                    </a:cubicBezTo>
                    <a:cubicBezTo>
                      <a:pt x="2696" y="7069"/>
                      <a:pt x="2419" y="7492"/>
                      <a:pt x="2419" y="7492"/>
                    </a:cubicBezTo>
                    <a:cubicBezTo>
                      <a:pt x="2234" y="7756"/>
                      <a:pt x="2062" y="8047"/>
                      <a:pt x="1850" y="8284"/>
                    </a:cubicBezTo>
                    <a:lnTo>
                      <a:pt x="1203" y="9024"/>
                    </a:lnTo>
                    <a:lnTo>
                      <a:pt x="543" y="9752"/>
                    </a:lnTo>
                    <a:lnTo>
                      <a:pt x="146" y="10175"/>
                    </a:lnTo>
                    <a:lnTo>
                      <a:pt x="14" y="10307"/>
                    </a:lnTo>
                    <a:cubicBezTo>
                      <a:pt x="0" y="10360"/>
                      <a:pt x="67" y="10399"/>
                      <a:pt x="93" y="10451"/>
                    </a:cubicBezTo>
                    <a:lnTo>
                      <a:pt x="278" y="10716"/>
                    </a:lnTo>
                    <a:cubicBezTo>
                      <a:pt x="952" y="11720"/>
                      <a:pt x="1494" y="12803"/>
                      <a:pt x="1943" y="13901"/>
                    </a:cubicBezTo>
                    <a:lnTo>
                      <a:pt x="2564" y="13596"/>
                    </a:lnTo>
                    <a:cubicBezTo>
                      <a:pt x="2023" y="12500"/>
                      <a:pt x="1375" y="11443"/>
                      <a:pt x="608" y="10465"/>
                    </a:cubicBezTo>
                    <a:lnTo>
                      <a:pt x="516" y="10372"/>
                    </a:lnTo>
                    <a:cubicBezTo>
                      <a:pt x="516" y="10360"/>
                      <a:pt x="490" y="10346"/>
                      <a:pt x="490" y="10333"/>
                    </a:cubicBezTo>
                    <a:lnTo>
                      <a:pt x="529" y="10293"/>
                    </a:lnTo>
                    <a:lnTo>
                      <a:pt x="793" y="9990"/>
                    </a:lnTo>
                    <a:lnTo>
                      <a:pt x="1441" y="9250"/>
                    </a:lnTo>
                    <a:lnTo>
                      <a:pt x="2102" y="8510"/>
                    </a:lnTo>
                    <a:cubicBezTo>
                      <a:pt x="2313" y="8258"/>
                      <a:pt x="2485" y="7967"/>
                      <a:pt x="2683" y="7703"/>
                    </a:cubicBezTo>
                    <a:cubicBezTo>
                      <a:pt x="2683" y="7703"/>
                      <a:pt x="2960" y="7280"/>
                      <a:pt x="3251" y="6871"/>
                    </a:cubicBezTo>
                    <a:cubicBezTo>
                      <a:pt x="3515" y="6448"/>
                      <a:pt x="3793" y="6025"/>
                      <a:pt x="3793" y="6025"/>
                    </a:cubicBezTo>
                    <a:cubicBezTo>
                      <a:pt x="4137" y="5444"/>
                      <a:pt x="4427" y="4863"/>
                      <a:pt x="4731" y="4255"/>
                    </a:cubicBezTo>
                    <a:cubicBezTo>
                      <a:pt x="5352" y="3078"/>
                      <a:pt x="5828" y="1797"/>
                      <a:pt x="6330" y="529"/>
                    </a:cubicBezTo>
                    <a:cubicBezTo>
                      <a:pt x="6330" y="529"/>
                      <a:pt x="6092" y="396"/>
                      <a:pt x="5867" y="251"/>
                    </a:cubicBezTo>
                    <a:cubicBezTo>
                      <a:pt x="5629" y="118"/>
                      <a:pt x="5392" y="0"/>
                      <a:pt x="53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2"/>
              <p:cNvSpPr/>
              <p:nvPr/>
            </p:nvSpPr>
            <p:spPr>
              <a:xfrm>
                <a:off x="4032050" y="3381625"/>
                <a:ext cx="191950" cy="155925"/>
              </a:xfrm>
              <a:custGeom>
                <a:avLst/>
                <a:gdLst/>
                <a:ahLst/>
                <a:cxnLst/>
                <a:rect l="l" t="t" r="r" b="b"/>
                <a:pathLst>
                  <a:path w="7678" h="6237" extrusionOk="0">
                    <a:moveTo>
                      <a:pt x="159" y="0"/>
                    </a:moveTo>
                    <a:lnTo>
                      <a:pt x="1" y="687"/>
                    </a:lnTo>
                    <a:cubicBezTo>
                      <a:pt x="198" y="687"/>
                      <a:pt x="383" y="754"/>
                      <a:pt x="568" y="793"/>
                    </a:cubicBezTo>
                    <a:cubicBezTo>
                      <a:pt x="753" y="846"/>
                      <a:pt x="938" y="886"/>
                      <a:pt x="1123" y="925"/>
                    </a:cubicBezTo>
                    <a:cubicBezTo>
                      <a:pt x="1493" y="1031"/>
                      <a:pt x="1863" y="1189"/>
                      <a:pt x="2247" y="1309"/>
                    </a:cubicBezTo>
                    <a:cubicBezTo>
                      <a:pt x="2591" y="1494"/>
                      <a:pt x="2947" y="1652"/>
                      <a:pt x="3290" y="1850"/>
                    </a:cubicBezTo>
                    <a:lnTo>
                      <a:pt x="3780" y="2181"/>
                    </a:lnTo>
                    <a:cubicBezTo>
                      <a:pt x="3951" y="2287"/>
                      <a:pt x="4123" y="2392"/>
                      <a:pt x="4255" y="2524"/>
                    </a:cubicBezTo>
                    <a:cubicBezTo>
                      <a:pt x="4546" y="2789"/>
                      <a:pt x="4876" y="3013"/>
                      <a:pt x="5114" y="3330"/>
                    </a:cubicBezTo>
                    <a:lnTo>
                      <a:pt x="5524" y="3753"/>
                    </a:lnTo>
                    <a:cubicBezTo>
                      <a:pt x="5642" y="3899"/>
                      <a:pt x="5748" y="4070"/>
                      <a:pt x="5867" y="4228"/>
                    </a:cubicBezTo>
                    <a:cubicBezTo>
                      <a:pt x="5973" y="4387"/>
                      <a:pt x="6105" y="4533"/>
                      <a:pt x="6197" y="4704"/>
                    </a:cubicBezTo>
                    <a:cubicBezTo>
                      <a:pt x="6290" y="4876"/>
                      <a:pt x="6382" y="5048"/>
                      <a:pt x="6475" y="5206"/>
                    </a:cubicBezTo>
                    <a:cubicBezTo>
                      <a:pt x="6475" y="5206"/>
                      <a:pt x="6541" y="5338"/>
                      <a:pt x="6620" y="5458"/>
                    </a:cubicBezTo>
                    <a:cubicBezTo>
                      <a:pt x="6687" y="5590"/>
                      <a:pt x="6726" y="5735"/>
                      <a:pt x="6726" y="5735"/>
                    </a:cubicBezTo>
                    <a:cubicBezTo>
                      <a:pt x="6766" y="5828"/>
                      <a:pt x="6819" y="5907"/>
                      <a:pt x="6872" y="5999"/>
                    </a:cubicBezTo>
                    <a:lnTo>
                      <a:pt x="6990" y="6237"/>
                    </a:lnTo>
                    <a:lnTo>
                      <a:pt x="7677" y="5907"/>
                    </a:lnTo>
                    <a:lnTo>
                      <a:pt x="7466" y="5643"/>
                    </a:lnTo>
                    <a:cubicBezTo>
                      <a:pt x="7413" y="5576"/>
                      <a:pt x="7347" y="5497"/>
                      <a:pt x="7295" y="5405"/>
                    </a:cubicBezTo>
                    <a:cubicBezTo>
                      <a:pt x="7295" y="5405"/>
                      <a:pt x="7215" y="5273"/>
                      <a:pt x="7136" y="5153"/>
                    </a:cubicBezTo>
                    <a:cubicBezTo>
                      <a:pt x="7043" y="5035"/>
                      <a:pt x="6937" y="4916"/>
                      <a:pt x="6937" y="4916"/>
                    </a:cubicBezTo>
                    <a:cubicBezTo>
                      <a:pt x="6819" y="4757"/>
                      <a:pt x="6699" y="4586"/>
                      <a:pt x="6594" y="4427"/>
                    </a:cubicBezTo>
                    <a:cubicBezTo>
                      <a:pt x="6475" y="4255"/>
                      <a:pt x="6317" y="4123"/>
                      <a:pt x="6185" y="3964"/>
                    </a:cubicBezTo>
                    <a:cubicBezTo>
                      <a:pt x="6052" y="3819"/>
                      <a:pt x="5933" y="3647"/>
                      <a:pt x="5788" y="3502"/>
                    </a:cubicBezTo>
                    <a:cubicBezTo>
                      <a:pt x="5642" y="3370"/>
                      <a:pt x="5498" y="3238"/>
                      <a:pt x="5352" y="3092"/>
                    </a:cubicBezTo>
                    <a:cubicBezTo>
                      <a:pt x="5087" y="2775"/>
                      <a:pt x="4744" y="2564"/>
                      <a:pt x="4453" y="2287"/>
                    </a:cubicBezTo>
                    <a:cubicBezTo>
                      <a:pt x="4308" y="2141"/>
                      <a:pt x="4123" y="2035"/>
                      <a:pt x="3965" y="1929"/>
                    </a:cubicBezTo>
                    <a:cubicBezTo>
                      <a:pt x="3792" y="1811"/>
                      <a:pt x="3634" y="1691"/>
                      <a:pt x="3475" y="1573"/>
                    </a:cubicBezTo>
                    <a:cubicBezTo>
                      <a:pt x="3132" y="1348"/>
                      <a:pt x="2762" y="1163"/>
                      <a:pt x="2418" y="939"/>
                    </a:cubicBezTo>
                    <a:cubicBezTo>
                      <a:pt x="2048" y="767"/>
                      <a:pt x="1692" y="555"/>
                      <a:pt x="1308" y="397"/>
                    </a:cubicBezTo>
                    <a:lnTo>
                      <a:pt x="741" y="185"/>
                    </a:lnTo>
                    <a:cubicBezTo>
                      <a:pt x="542" y="120"/>
                      <a:pt x="357" y="27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2"/>
              <p:cNvSpPr/>
              <p:nvPr/>
            </p:nvSpPr>
            <p:spPr>
              <a:xfrm>
                <a:off x="4017175" y="3448700"/>
                <a:ext cx="144725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4757" extrusionOk="0">
                    <a:moveTo>
                      <a:pt x="146" y="0"/>
                    </a:moveTo>
                    <a:lnTo>
                      <a:pt x="1" y="687"/>
                    </a:lnTo>
                    <a:cubicBezTo>
                      <a:pt x="133" y="687"/>
                      <a:pt x="265" y="726"/>
                      <a:pt x="411" y="766"/>
                    </a:cubicBezTo>
                    <a:cubicBezTo>
                      <a:pt x="543" y="793"/>
                      <a:pt x="688" y="819"/>
                      <a:pt x="820" y="846"/>
                    </a:cubicBezTo>
                    <a:cubicBezTo>
                      <a:pt x="1098" y="925"/>
                      <a:pt x="1362" y="1043"/>
                      <a:pt x="1653" y="1110"/>
                    </a:cubicBezTo>
                    <a:cubicBezTo>
                      <a:pt x="1903" y="1255"/>
                      <a:pt x="2181" y="1361"/>
                      <a:pt x="2446" y="1506"/>
                    </a:cubicBezTo>
                    <a:lnTo>
                      <a:pt x="2802" y="1744"/>
                    </a:lnTo>
                    <a:cubicBezTo>
                      <a:pt x="2921" y="1824"/>
                      <a:pt x="3053" y="1889"/>
                      <a:pt x="3145" y="2008"/>
                    </a:cubicBezTo>
                    <a:cubicBezTo>
                      <a:pt x="3357" y="2206"/>
                      <a:pt x="3608" y="2352"/>
                      <a:pt x="3780" y="2590"/>
                    </a:cubicBezTo>
                    <a:cubicBezTo>
                      <a:pt x="3873" y="2696"/>
                      <a:pt x="3965" y="2801"/>
                      <a:pt x="4070" y="2907"/>
                    </a:cubicBezTo>
                    <a:cubicBezTo>
                      <a:pt x="4163" y="3013"/>
                      <a:pt x="4229" y="3145"/>
                      <a:pt x="4308" y="3263"/>
                    </a:cubicBezTo>
                    <a:cubicBezTo>
                      <a:pt x="4387" y="3383"/>
                      <a:pt x="4493" y="3488"/>
                      <a:pt x="4546" y="3621"/>
                    </a:cubicBezTo>
                    <a:cubicBezTo>
                      <a:pt x="4613" y="3753"/>
                      <a:pt x="4678" y="3871"/>
                      <a:pt x="4745" y="3991"/>
                    </a:cubicBezTo>
                    <a:lnTo>
                      <a:pt x="4850" y="4176"/>
                    </a:lnTo>
                    <a:cubicBezTo>
                      <a:pt x="4890" y="4281"/>
                      <a:pt x="4916" y="4387"/>
                      <a:pt x="4916" y="4387"/>
                    </a:cubicBezTo>
                    <a:cubicBezTo>
                      <a:pt x="4942" y="4452"/>
                      <a:pt x="4983" y="4519"/>
                      <a:pt x="5022" y="4585"/>
                    </a:cubicBezTo>
                    <a:lnTo>
                      <a:pt x="5115" y="4757"/>
                    </a:lnTo>
                    <a:lnTo>
                      <a:pt x="5788" y="4426"/>
                    </a:lnTo>
                    <a:lnTo>
                      <a:pt x="5630" y="4241"/>
                    </a:lnTo>
                    <a:cubicBezTo>
                      <a:pt x="5577" y="4188"/>
                      <a:pt x="5524" y="4135"/>
                      <a:pt x="5485" y="4070"/>
                    </a:cubicBezTo>
                    <a:cubicBezTo>
                      <a:pt x="5485" y="4070"/>
                      <a:pt x="5432" y="3964"/>
                      <a:pt x="5365" y="3871"/>
                    </a:cubicBezTo>
                    <a:cubicBezTo>
                      <a:pt x="5286" y="3792"/>
                      <a:pt x="5207" y="3700"/>
                      <a:pt x="5207" y="3700"/>
                    </a:cubicBezTo>
                    <a:cubicBezTo>
                      <a:pt x="5115" y="3580"/>
                      <a:pt x="5035" y="3462"/>
                      <a:pt x="4942" y="3330"/>
                    </a:cubicBezTo>
                    <a:cubicBezTo>
                      <a:pt x="4863" y="3210"/>
                      <a:pt x="4731" y="3118"/>
                      <a:pt x="4639" y="2999"/>
                    </a:cubicBezTo>
                    <a:cubicBezTo>
                      <a:pt x="4533" y="2893"/>
                      <a:pt x="4454" y="2761"/>
                      <a:pt x="4335" y="2655"/>
                    </a:cubicBezTo>
                    <a:cubicBezTo>
                      <a:pt x="4229" y="2563"/>
                      <a:pt x="4110" y="2458"/>
                      <a:pt x="4005" y="2352"/>
                    </a:cubicBezTo>
                    <a:cubicBezTo>
                      <a:pt x="3820" y="2127"/>
                      <a:pt x="3556" y="1968"/>
                      <a:pt x="3344" y="1771"/>
                    </a:cubicBezTo>
                    <a:cubicBezTo>
                      <a:pt x="3238" y="1651"/>
                      <a:pt x="3106" y="1572"/>
                      <a:pt x="2974" y="1493"/>
                    </a:cubicBezTo>
                    <a:cubicBezTo>
                      <a:pt x="2855" y="1413"/>
                      <a:pt x="2736" y="1321"/>
                      <a:pt x="2617" y="1228"/>
                    </a:cubicBezTo>
                    <a:cubicBezTo>
                      <a:pt x="2353" y="1057"/>
                      <a:pt x="2088" y="925"/>
                      <a:pt x="1838" y="740"/>
                    </a:cubicBezTo>
                    <a:cubicBezTo>
                      <a:pt x="1547" y="621"/>
                      <a:pt x="1283" y="449"/>
                      <a:pt x="1005" y="317"/>
                    </a:cubicBezTo>
                    <a:cubicBezTo>
                      <a:pt x="860" y="264"/>
                      <a:pt x="714" y="211"/>
                      <a:pt x="582" y="159"/>
                    </a:cubicBezTo>
                    <a:cubicBezTo>
                      <a:pt x="437" y="92"/>
                      <a:pt x="305" y="26"/>
                      <a:pt x="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7" name="Google Shape;1367;p2"/>
              <p:cNvSpPr/>
              <p:nvPr/>
            </p:nvSpPr>
            <p:spPr>
              <a:xfrm>
                <a:off x="4377900" y="3032450"/>
                <a:ext cx="105075" cy="86575"/>
              </a:xfrm>
              <a:custGeom>
                <a:avLst/>
                <a:gdLst/>
                <a:ahLst/>
                <a:cxnLst/>
                <a:rect l="l" t="t" r="r" b="b"/>
                <a:pathLst>
                  <a:path w="4203" h="3463" extrusionOk="0">
                    <a:moveTo>
                      <a:pt x="27" y="1"/>
                    </a:moveTo>
                    <a:lnTo>
                      <a:pt x="1" y="794"/>
                    </a:lnTo>
                    <a:cubicBezTo>
                      <a:pt x="120" y="873"/>
                      <a:pt x="252" y="847"/>
                      <a:pt x="411" y="926"/>
                    </a:cubicBezTo>
                    <a:cubicBezTo>
                      <a:pt x="582" y="991"/>
                      <a:pt x="754" y="1084"/>
                      <a:pt x="926" y="1164"/>
                    </a:cubicBezTo>
                    <a:cubicBezTo>
                      <a:pt x="1269" y="1361"/>
                      <a:pt x="1600" y="1587"/>
                      <a:pt x="1930" y="1851"/>
                    </a:cubicBezTo>
                    <a:cubicBezTo>
                      <a:pt x="2261" y="2101"/>
                      <a:pt x="2564" y="2353"/>
                      <a:pt x="2828" y="2644"/>
                    </a:cubicBezTo>
                    <a:cubicBezTo>
                      <a:pt x="2961" y="2776"/>
                      <a:pt x="3066" y="2921"/>
                      <a:pt x="3172" y="3067"/>
                    </a:cubicBezTo>
                    <a:cubicBezTo>
                      <a:pt x="3278" y="3211"/>
                      <a:pt x="3331" y="3343"/>
                      <a:pt x="3383" y="3463"/>
                    </a:cubicBezTo>
                    <a:cubicBezTo>
                      <a:pt x="3383" y="3463"/>
                      <a:pt x="3595" y="3410"/>
                      <a:pt x="3794" y="3343"/>
                    </a:cubicBezTo>
                    <a:cubicBezTo>
                      <a:pt x="3991" y="3278"/>
                      <a:pt x="4203" y="3225"/>
                      <a:pt x="4203" y="3225"/>
                    </a:cubicBezTo>
                    <a:cubicBezTo>
                      <a:pt x="4018" y="3026"/>
                      <a:pt x="3833" y="2855"/>
                      <a:pt x="3661" y="2709"/>
                    </a:cubicBezTo>
                    <a:lnTo>
                      <a:pt x="3119" y="2313"/>
                    </a:lnTo>
                    <a:cubicBezTo>
                      <a:pt x="2776" y="2062"/>
                      <a:pt x="2432" y="1837"/>
                      <a:pt x="2115" y="1587"/>
                    </a:cubicBezTo>
                    <a:cubicBezTo>
                      <a:pt x="1812" y="1335"/>
                      <a:pt x="1494" y="1071"/>
                      <a:pt x="1177" y="806"/>
                    </a:cubicBezTo>
                    <a:cubicBezTo>
                      <a:pt x="1019" y="674"/>
                      <a:pt x="846" y="542"/>
                      <a:pt x="675" y="397"/>
                    </a:cubicBezTo>
                    <a:cubicBezTo>
                      <a:pt x="490" y="278"/>
                      <a:pt x="252" y="93"/>
                      <a:pt x="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2"/>
              <p:cNvSpPr/>
              <p:nvPr/>
            </p:nvSpPr>
            <p:spPr>
              <a:xfrm>
                <a:off x="4136750" y="3294400"/>
                <a:ext cx="12160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5300" extrusionOk="0">
                    <a:moveTo>
                      <a:pt x="4493" y="543"/>
                    </a:moveTo>
                    <a:lnTo>
                      <a:pt x="4481" y="609"/>
                    </a:lnTo>
                    <a:cubicBezTo>
                      <a:pt x="4481" y="688"/>
                      <a:pt x="4467" y="781"/>
                      <a:pt x="4454" y="873"/>
                    </a:cubicBezTo>
                    <a:lnTo>
                      <a:pt x="4401" y="1058"/>
                    </a:lnTo>
                    <a:cubicBezTo>
                      <a:pt x="4375" y="1137"/>
                      <a:pt x="4349" y="1204"/>
                      <a:pt x="4322" y="1283"/>
                    </a:cubicBezTo>
                    <a:cubicBezTo>
                      <a:pt x="4216" y="1586"/>
                      <a:pt x="4084" y="1877"/>
                      <a:pt x="3952" y="2182"/>
                    </a:cubicBezTo>
                    <a:cubicBezTo>
                      <a:pt x="3674" y="2802"/>
                      <a:pt x="3489" y="3371"/>
                      <a:pt x="3212" y="3952"/>
                    </a:cubicBezTo>
                    <a:lnTo>
                      <a:pt x="2869" y="4666"/>
                    </a:lnTo>
                    <a:cubicBezTo>
                      <a:pt x="2845" y="4690"/>
                      <a:pt x="2831" y="4747"/>
                      <a:pt x="2809" y="4747"/>
                    </a:cubicBezTo>
                    <a:cubicBezTo>
                      <a:pt x="2807" y="4747"/>
                      <a:pt x="2804" y="4746"/>
                      <a:pt x="2802" y="4745"/>
                    </a:cubicBezTo>
                    <a:lnTo>
                      <a:pt x="2749" y="4678"/>
                    </a:lnTo>
                    <a:lnTo>
                      <a:pt x="2591" y="4507"/>
                    </a:lnTo>
                    <a:cubicBezTo>
                      <a:pt x="2247" y="4229"/>
                      <a:pt x="1891" y="3926"/>
                      <a:pt x="1534" y="3661"/>
                    </a:cubicBezTo>
                    <a:cubicBezTo>
                      <a:pt x="1283" y="3511"/>
                      <a:pt x="1038" y="3366"/>
                      <a:pt x="784" y="3236"/>
                    </a:cubicBezTo>
                    <a:lnTo>
                      <a:pt x="784" y="3236"/>
                    </a:lnTo>
                    <a:cubicBezTo>
                      <a:pt x="1064" y="2976"/>
                      <a:pt x="1349" y="2722"/>
                      <a:pt x="1639" y="2472"/>
                    </a:cubicBezTo>
                    <a:cubicBezTo>
                      <a:pt x="1639" y="2472"/>
                      <a:pt x="1824" y="2314"/>
                      <a:pt x="2009" y="2168"/>
                    </a:cubicBezTo>
                    <a:cubicBezTo>
                      <a:pt x="2208" y="2023"/>
                      <a:pt x="2393" y="1864"/>
                      <a:pt x="2393" y="1864"/>
                    </a:cubicBezTo>
                    <a:cubicBezTo>
                      <a:pt x="2393" y="1864"/>
                      <a:pt x="2591" y="1732"/>
                      <a:pt x="2789" y="1586"/>
                    </a:cubicBezTo>
                    <a:cubicBezTo>
                      <a:pt x="2987" y="1454"/>
                      <a:pt x="3199" y="1309"/>
                      <a:pt x="3199" y="1309"/>
                    </a:cubicBezTo>
                    <a:cubicBezTo>
                      <a:pt x="3199" y="1309"/>
                      <a:pt x="3397" y="1190"/>
                      <a:pt x="3609" y="1058"/>
                    </a:cubicBezTo>
                    <a:cubicBezTo>
                      <a:pt x="3806" y="939"/>
                      <a:pt x="4018" y="807"/>
                      <a:pt x="4018" y="807"/>
                    </a:cubicBezTo>
                    <a:lnTo>
                      <a:pt x="4308" y="635"/>
                    </a:lnTo>
                    <a:lnTo>
                      <a:pt x="4428" y="569"/>
                    </a:lnTo>
                    <a:lnTo>
                      <a:pt x="4493" y="543"/>
                    </a:lnTo>
                    <a:close/>
                    <a:moveTo>
                      <a:pt x="4863" y="1"/>
                    </a:moveTo>
                    <a:cubicBezTo>
                      <a:pt x="4824" y="15"/>
                      <a:pt x="4771" y="41"/>
                      <a:pt x="4719" y="67"/>
                    </a:cubicBezTo>
                    <a:lnTo>
                      <a:pt x="4414" y="212"/>
                    </a:lnTo>
                    <a:lnTo>
                      <a:pt x="4150" y="344"/>
                    </a:lnTo>
                    <a:cubicBezTo>
                      <a:pt x="4018" y="424"/>
                      <a:pt x="3886" y="490"/>
                      <a:pt x="3886" y="490"/>
                    </a:cubicBezTo>
                    <a:cubicBezTo>
                      <a:pt x="3886" y="490"/>
                      <a:pt x="3662" y="609"/>
                      <a:pt x="3450" y="728"/>
                    </a:cubicBezTo>
                    <a:cubicBezTo>
                      <a:pt x="3239" y="860"/>
                      <a:pt x="3027" y="979"/>
                      <a:pt x="3027" y="979"/>
                    </a:cubicBezTo>
                    <a:cubicBezTo>
                      <a:pt x="3027" y="979"/>
                      <a:pt x="2829" y="1111"/>
                      <a:pt x="2617" y="1230"/>
                    </a:cubicBezTo>
                    <a:lnTo>
                      <a:pt x="2221" y="1494"/>
                    </a:lnTo>
                    <a:cubicBezTo>
                      <a:pt x="2221" y="1494"/>
                      <a:pt x="2023" y="1639"/>
                      <a:pt x="1824" y="1771"/>
                    </a:cubicBezTo>
                    <a:lnTo>
                      <a:pt x="1454" y="2062"/>
                    </a:lnTo>
                    <a:cubicBezTo>
                      <a:pt x="940" y="2432"/>
                      <a:pt x="464" y="2816"/>
                      <a:pt x="1" y="3251"/>
                    </a:cubicBezTo>
                    <a:lnTo>
                      <a:pt x="128" y="3480"/>
                    </a:lnTo>
                    <a:lnTo>
                      <a:pt x="128" y="3480"/>
                    </a:lnTo>
                    <a:lnTo>
                      <a:pt x="41" y="3674"/>
                    </a:lnTo>
                    <a:cubicBezTo>
                      <a:pt x="111" y="3693"/>
                      <a:pt x="180" y="3713"/>
                      <a:pt x="250" y="3734"/>
                    </a:cubicBezTo>
                    <a:lnTo>
                      <a:pt x="250" y="3734"/>
                    </a:lnTo>
                    <a:cubicBezTo>
                      <a:pt x="251" y="3739"/>
                      <a:pt x="252" y="3741"/>
                      <a:pt x="252" y="3741"/>
                    </a:cubicBezTo>
                    <a:cubicBezTo>
                      <a:pt x="254" y="3739"/>
                      <a:pt x="255" y="3738"/>
                      <a:pt x="257" y="3737"/>
                    </a:cubicBezTo>
                    <a:lnTo>
                      <a:pt x="257" y="3737"/>
                    </a:lnTo>
                    <a:cubicBezTo>
                      <a:pt x="581" y="3838"/>
                      <a:pt x="906" y="3970"/>
                      <a:pt x="1230" y="4111"/>
                    </a:cubicBezTo>
                    <a:cubicBezTo>
                      <a:pt x="1586" y="4335"/>
                      <a:pt x="1956" y="4573"/>
                      <a:pt x="2314" y="4824"/>
                    </a:cubicBezTo>
                    <a:lnTo>
                      <a:pt x="2631" y="5115"/>
                    </a:lnTo>
                    <a:lnTo>
                      <a:pt x="2816" y="5274"/>
                    </a:lnTo>
                    <a:lnTo>
                      <a:pt x="2829" y="5300"/>
                    </a:lnTo>
                    <a:cubicBezTo>
                      <a:pt x="2842" y="5300"/>
                      <a:pt x="2855" y="5274"/>
                      <a:pt x="2855" y="5260"/>
                    </a:cubicBezTo>
                    <a:lnTo>
                      <a:pt x="2895" y="5180"/>
                    </a:lnTo>
                    <a:lnTo>
                      <a:pt x="2974" y="5022"/>
                    </a:lnTo>
                    <a:cubicBezTo>
                      <a:pt x="2974" y="5022"/>
                      <a:pt x="3107" y="4771"/>
                      <a:pt x="3225" y="4520"/>
                    </a:cubicBezTo>
                    <a:lnTo>
                      <a:pt x="3463" y="4018"/>
                    </a:lnTo>
                    <a:cubicBezTo>
                      <a:pt x="3595" y="3727"/>
                      <a:pt x="3727" y="3424"/>
                      <a:pt x="3847" y="3119"/>
                    </a:cubicBezTo>
                    <a:cubicBezTo>
                      <a:pt x="3965" y="2828"/>
                      <a:pt x="4071" y="2538"/>
                      <a:pt x="4203" y="2261"/>
                    </a:cubicBezTo>
                    <a:cubicBezTo>
                      <a:pt x="4335" y="1956"/>
                      <a:pt x="4481" y="1666"/>
                      <a:pt x="4599" y="1362"/>
                    </a:cubicBezTo>
                    <a:lnTo>
                      <a:pt x="4678" y="1124"/>
                    </a:lnTo>
                    <a:lnTo>
                      <a:pt x="4771" y="846"/>
                    </a:lnTo>
                    <a:cubicBezTo>
                      <a:pt x="4811" y="622"/>
                      <a:pt x="4851" y="397"/>
                      <a:pt x="4863" y="173"/>
                    </a:cubicBezTo>
                    <a:lnTo>
                      <a:pt x="48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2"/>
              <p:cNvSpPr/>
              <p:nvPr/>
            </p:nvSpPr>
            <p:spPr>
              <a:xfrm>
                <a:off x="4374950" y="3448350"/>
                <a:ext cx="330350" cy="153650"/>
              </a:xfrm>
              <a:custGeom>
                <a:avLst/>
                <a:gdLst/>
                <a:ahLst/>
                <a:cxnLst/>
                <a:rect l="l" t="t" r="r" b="b"/>
                <a:pathLst>
                  <a:path w="13214" h="6146" extrusionOk="0">
                    <a:moveTo>
                      <a:pt x="621" y="0"/>
                    </a:moveTo>
                    <a:lnTo>
                      <a:pt x="0" y="305"/>
                    </a:lnTo>
                    <a:cubicBezTo>
                      <a:pt x="317" y="807"/>
                      <a:pt x="542" y="1348"/>
                      <a:pt x="820" y="1890"/>
                    </a:cubicBezTo>
                    <a:cubicBezTo>
                      <a:pt x="1070" y="2432"/>
                      <a:pt x="1255" y="3000"/>
                      <a:pt x="1480" y="3568"/>
                    </a:cubicBezTo>
                    <a:cubicBezTo>
                      <a:pt x="1480" y="3568"/>
                      <a:pt x="1519" y="3647"/>
                      <a:pt x="1533" y="3727"/>
                    </a:cubicBezTo>
                    <a:cubicBezTo>
                      <a:pt x="1560" y="3806"/>
                      <a:pt x="1572" y="3885"/>
                      <a:pt x="1572" y="3885"/>
                    </a:cubicBezTo>
                    <a:cubicBezTo>
                      <a:pt x="1599" y="3938"/>
                      <a:pt x="1586" y="4017"/>
                      <a:pt x="1639" y="4031"/>
                    </a:cubicBezTo>
                    <a:lnTo>
                      <a:pt x="1824" y="4017"/>
                    </a:lnTo>
                    <a:lnTo>
                      <a:pt x="2405" y="3964"/>
                    </a:lnTo>
                    <a:lnTo>
                      <a:pt x="3369" y="3885"/>
                    </a:lnTo>
                    <a:lnTo>
                      <a:pt x="4347" y="3832"/>
                    </a:lnTo>
                    <a:cubicBezTo>
                      <a:pt x="4390" y="3830"/>
                      <a:pt x="4434" y="3830"/>
                      <a:pt x="4477" y="3830"/>
                    </a:cubicBezTo>
                    <a:cubicBezTo>
                      <a:pt x="4754" y="3830"/>
                      <a:pt x="5040" y="3861"/>
                      <a:pt x="5325" y="3872"/>
                    </a:cubicBezTo>
                    <a:cubicBezTo>
                      <a:pt x="5325" y="3872"/>
                      <a:pt x="5814" y="3925"/>
                      <a:pt x="6316" y="3978"/>
                    </a:cubicBezTo>
                    <a:cubicBezTo>
                      <a:pt x="6805" y="4031"/>
                      <a:pt x="7294" y="4096"/>
                      <a:pt x="7294" y="4096"/>
                    </a:cubicBezTo>
                    <a:cubicBezTo>
                      <a:pt x="7955" y="4216"/>
                      <a:pt x="8628" y="4387"/>
                      <a:pt x="9263" y="4572"/>
                    </a:cubicBezTo>
                    <a:cubicBezTo>
                      <a:pt x="10545" y="4916"/>
                      <a:pt x="11813" y="5511"/>
                      <a:pt x="13068" y="6145"/>
                    </a:cubicBezTo>
                    <a:lnTo>
                      <a:pt x="13214" y="5088"/>
                    </a:lnTo>
                    <a:cubicBezTo>
                      <a:pt x="11905" y="4704"/>
                      <a:pt x="10637" y="4281"/>
                      <a:pt x="9303" y="4044"/>
                    </a:cubicBezTo>
                    <a:cubicBezTo>
                      <a:pt x="8642" y="3912"/>
                      <a:pt x="7981" y="3793"/>
                      <a:pt x="7321" y="3700"/>
                    </a:cubicBezTo>
                    <a:cubicBezTo>
                      <a:pt x="7321" y="3700"/>
                      <a:pt x="6819" y="3661"/>
                      <a:pt x="6316" y="3608"/>
                    </a:cubicBezTo>
                    <a:cubicBezTo>
                      <a:pt x="5827" y="3582"/>
                      <a:pt x="5325" y="3542"/>
                      <a:pt x="5325" y="3542"/>
                    </a:cubicBezTo>
                    <a:cubicBezTo>
                      <a:pt x="5042" y="3531"/>
                      <a:pt x="4759" y="3500"/>
                      <a:pt x="4476" y="3500"/>
                    </a:cubicBezTo>
                    <a:cubicBezTo>
                      <a:pt x="4429" y="3500"/>
                      <a:pt x="4382" y="3500"/>
                      <a:pt x="4334" y="3502"/>
                    </a:cubicBezTo>
                    <a:lnTo>
                      <a:pt x="3357" y="3555"/>
                    </a:lnTo>
                    <a:lnTo>
                      <a:pt x="2379" y="3608"/>
                    </a:lnTo>
                    <a:lnTo>
                      <a:pt x="1982" y="3635"/>
                    </a:lnTo>
                    <a:lnTo>
                      <a:pt x="1930" y="3635"/>
                    </a:lnTo>
                    <a:cubicBezTo>
                      <a:pt x="1916" y="3635"/>
                      <a:pt x="1916" y="3608"/>
                      <a:pt x="1916" y="3594"/>
                    </a:cubicBezTo>
                    <a:lnTo>
                      <a:pt x="1877" y="3462"/>
                    </a:lnTo>
                    <a:cubicBezTo>
                      <a:pt x="1692" y="2881"/>
                      <a:pt x="1546" y="2273"/>
                      <a:pt x="1334" y="1692"/>
                    </a:cubicBezTo>
                    <a:cubicBezTo>
                      <a:pt x="1097" y="1124"/>
                      <a:pt x="912" y="543"/>
                      <a:pt x="6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2"/>
              <p:cNvSpPr/>
              <p:nvPr/>
            </p:nvSpPr>
            <p:spPr>
              <a:xfrm>
                <a:off x="4376925" y="3691825"/>
                <a:ext cx="329050" cy="156600"/>
              </a:xfrm>
              <a:custGeom>
                <a:avLst/>
                <a:gdLst/>
                <a:ahLst/>
                <a:cxnLst/>
                <a:rect l="l" t="t" r="r" b="b"/>
                <a:pathLst>
                  <a:path w="13162" h="6264" extrusionOk="0">
                    <a:moveTo>
                      <a:pt x="13003" y="0"/>
                    </a:moveTo>
                    <a:cubicBezTo>
                      <a:pt x="11761" y="634"/>
                      <a:pt x="10492" y="1242"/>
                      <a:pt x="9210" y="1612"/>
                    </a:cubicBezTo>
                    <a:cubicBezTo>
                      <a:pt x="8576" y="1797"/>
                      <a:pt x="7915" y="1982"/>
                      <a:pt x="7254" y="2101"/>
                    </a:cubicBezTo>
                    <a:cubicBezTo>
                      <a:pt x="7254" y="2101"/>
                      <a:pt x="6766" y="2167"/>
                      <a:pt x="6264" y="2233"/>
                    </a:cubicBezTo>
                    <a:lnTo>
                      <a:pt x="5286" y="2338"/>
                    </a:lnTo>
                    <a:cubicBezTo>
                      <a:pt x="4993" y="2351"/>
                      <a:pt x="4700" y="2394"/>
                      <a:pt x="4407" y="2394"/>
                    </a:cubicBezTo>
                    <a:cubicBezTo>
                      <a:pt x="4370" y="2394"/>
                      <a:pt x="4332" y="2393"/>
                      <a:pt x="4295" y="2391"/>
                    </a:cubicBezTo>
                    <a:lnTo>
                      <a:pt x="3330" y="2338"/>
                    </a:lnTo>
                    <a:lnTo>
                      <a:pt x="2353" y="2273"/>
                    </a:lnTo>
                    <a:lnTo>
                      <a:pt x="1784" y="2233"/>
                    </a:lnTo>
                    <a:lnTo>
                      <a:pt x="1586" y="2206"/>
                    </a:lnTo>
                    <a:cubicBezTo>
                      <a:pt x="1546" y="2233"/>
                      <a:pt x="1546" y="2312"/>
                      <a:pt x="1533" y="2365"/>
                    </a:cubicBezTo>
                    <a:cubicBezTo>
                      <a:pt x="1533" y="2365"/>
                      <a:pt x="1454" y="2682"/>
                      <a:pt x="1440" y="2682"/>
                    </a:cubicBezTo>
                    <a:cubicBezTo>
                      <a:pt x="1229" y="3237"/>
                      <a:pt x="1018" y="3806"/>
                      <a:pt x="793" y="4373"/>
                    </a:cubicBezTo>
                    <a:lnTo>
                      <a:pt x="1" y="5959"/>
                    </a:lnTo>
                    <a:lnTo>
                      <a:pt x="621" y="6263"/>
                    </a:lnTo>
                    <a:cubicBezTo>
                      <a:pt x="859" y="5695"/>
                      <a:pt x="1084" y="5127"/>
                      <a:pt x="1322" y="4558"/>
                    </a:cubicBezTo>
                    <a:lnTo>
                      <a:pt x="1837" y="2775"/>
                    </a:lnTo>
                    <a:cubicBezTo>
                      <a:pt x="1851" y="2775"/>
                      <a:pt x="1863" y="2656"/>
                      <a:pt x="1863" y="2656"/>
                    </a:cubicBezTo>
                    <a:cubicBezTo>
                      <a:pt x="1877" y="2643"/>
                      <a:pt x="1877" y="2616"/>
                      <a:pt x="1877" y="2603"/>
                    </a:cubicBezTo>
                    <a:lnTo>
                      <a:pt x="1930" y="2603"/>
                    </a:lnTo>
                    <a:lnTo>
                      <a:pt x="2326" y="2629"/>
                    </a:lnTo>
                    <a:lnTo>
                      <a:pt x="3317" y="2682"/>
                    </a:lnTo>
                    <a:lnTo>
                      <a:pt x="4295" y="2722"/>
                    </a:lnTo>
                    <a:cubicBezTo>
                      <a:pt x="4330" y="2724"/>
                      <a:pt x="4365" y="2724"/>
                      <a:pt x="4399" y="2724"/>
                    </a:cubicBezTo>
                    <a:cubicBezTo>
                      <a:pt x="4695" y="2724"/>
                      <a:pt x="4990" y="2681"/>
                      <a:pt x="5286" y="2669"/>
                    </a:cubicBezTo>
                    <a:cubicBezTo>
                      <a:pt x="5286" y="2669"/>
                      <a:pt x="5788" y="2629"/>
                      <a:pt x="6277" y="2590"/>
                    </a:cubicBezTo>
                    <a:cubicBezTo>
                      <a:pt x="6779" y="2550"/>
                      <a:pt x="7268" y="2497"/>
                      <a:pt x="7268" y="2497"/>
                    </a:cubicBezTo>
                    <a:cubicBezTo>
                      <a:pt x="7941" y="2391"/>
                      <a:pt x="8602" y="2273"/>
                      <a:pt x="9263" y="2127"/>
                    </a:cubicBezTo>
                    <a:cubicBezTo>
                      <a:pt x="10598" y="1889"/>
                      <a:pt x="11853" y="1454"/>
                      <a:pt x="13161" y="1057"/>
                    </a:cubicBezTo>
                    <a:lnTo>
                      <a:pt x="1300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2"/>
              <p:cNvSpPr/>
              <p:nvPr/>
            </p:nvSpPr>
            <p:spPr>
              <a:xfrm>
                <a:off x="4207450" y="3529600"/>
                <a:ext cx="38350" cy="239200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9568" extrusionOk="0">
                    <a:moveTo>
                      <a:pt x="635" y="1"/>
                    </a:moveTo>
                    <a:lnTo>
                      <a:pt x="1" y="305"/>
                    </a:lnTo>
                    <a:cubicBezTo>
                      <a:pt x="199" y="635"/>
                      <a:pt x="331" y="992"/>
                      <a:pt x="516" y="1336"/>
                    </a:cubicBezTo>
                    <a:cubicBezTo>
                      <a:pt x="622" y="1706"/>
                      <a:pt x="793" y="2062"/>
                      <a:pt x="899" y="2446"/>
                    </a:cubicBezTo>
                    <a:cubicBezTo>
                      <a:pt x="966" y="2829"/>
                      <a:pt x="1124" y="3212"/>
                      <a:pt x="1124" y="3609"/>
                    </a:cubicBezTo>
                    <a:lnTo>
                      <a:pt x="1204" y="4190"/>
                    </a:lnTo>
                    <a:cubicBezTo>
                      <a:pt x="1230" y="4388"/>
                      <a:pt x="1204" y="4586"/>
                      <a:pt x="1204" y="4784"/>
                    </a:cubicBezTo>
                    <a:cubicBezTo>
                      <a:pt x="1204" y="4969"/>
                      <a:pt x="1216" y="5168"/>
                      <a:pt x="1204" y="5366"/>
                    </a:cubicBezTo>
                    <a:lnTo>
                      <a:pt x="1124" y="5947"/>
                    </a:lnTo>
                    <a:cubicBezTo>
                      <a:pt x="1110" y="6343"/>
                      <a:pt x="966" y="6713"/>
                      <a:pt x="886" y="7097"/>
                    </a:cubicBezTo>
                    <a:cubicBezTo>
                      <a:pt x="860" y="7282"/>
                      <a:pt x="767" y="7467"/>
                      <a:pt x="701" y="7638"/>
                    </a:cubicBezTo>
                    <a:cubicBezTo>
                      <a:pt x="635" y="7823"/>
                      <a:pt x="569" y="8008"/>
                      <a:pt x="503" y="8181"/>
                    </a:cubicBezTo>
                    <a:cubicBezTo>
                      <a:pt x="516" y="8193"/>
                      <a:pt x="450" y="8325"/>
                      <a:pt x="384" y="8445"/>
                    </a:cubicBezTo>
                    <a:cubicBezTo>
                      <a:pt x="305" y="8577"/>
                      <a:pt x="238" y="8709"/>
                      <a:pt x="238" y="8709"/>
                    </a:cubicBezTo>
                    <a:cubicBezTo>
                      <a:pt x="186" y="8788"/>
                      <a:pt x="159" y="8894"/>
                      <a:pt x="120" y="8986"/>
                    </a:cubicBezTo>
                    <a:lnTo>
                      <a:pt x="27" y="9238"/>
                    </a:lnTo>
                    <a:lnTo>
                      <a:pt x="701" y="9567"/>
                    </a:lnTo>
                    <a:lnTo>
                      <a:pt x="767" y="9238"/>
                    </a:lnTo>
                    <a:cubicBezTo>
                      <a:pt x="793" y="9145"/>
                      <a:pt x="807" y="9039"/>
                      <a:pt x="846" y="8947"/>
                    </a:cubicBezTo>
                    <a:cubicBezTo>
                      <a:pt x="846" y="8947"/>
                      <a:pt x="886" y="8801"/>
                      <a:pt x="939" y="8656"/>
                    </a:cubicBezTo>
                    <a:cubicBezTo>
                      <a:pt x="1005" y="8524"/>
                      <a:pt x="1031" y="8366"/>
                      <a:pt x="1031" y="8366"/>
                    </a:cubicBezTo>
                    <a:cubicBezTo>
                      <a:pt x="1071" y="8167"/>
                      <a:pt x="1124" y="7969"/>
                      <a:pt x="1163" y="7770"/>
                    </a:cubicBezTo>
                    <a:cubicBezTo>
                      <a:pt x="1216" y="7585"/>
                      <a:pt x="1283" y="7388"/>
                      <a:pt x="1295" y="7176"/>
                    </a:cubicBezTo>
                    <a:cubicBezTo>
                      <a:pt x="1336" y="6780"/>
                      <a:pt x="1454" y="6396"/>
                      <a:pt x="1454" y="5987"/>
                    </a:cubicBezTo>
                    <a:cubicBezTo>
                      <a:pt x="1468" y="5788"/>
                      <a:pt x="1494" y="5577"/>
                      <a:pt x="1507" y="5379"/>
                    </a:cubicBezTo>
                    <a:cubicBezTo>
                      <a:pt x="1533" y="5181"/>
                      <a:pt x="1507" y="4983"/>
                      <a:pt x="1507" y="4771"/>
                    </a:cubicBezTo>
                    <a:cubicBezTo>
                      <a:pt x="1507" y="4573"/>
                      <a:pt x="1533" y="4375"/>
                      <a:pt x="1507" y="4164"/>
                    </a:cubicBezTo>
                    <a:cubicBezTo>
                      <a:pt x="1494" y="3965"/>
                      <a:pt x="1468" y="3767"/>
                      <a:pt x="1454" y="3568"/>
                    </a:cubicBezTo>
                    <a:cubicBezTo>
                      <a:pt x="1468" y="3159"/>
                      <a:pt x="1336" y="2763"/>
                      <a:pt x="1295" y="2353"/>
                    </a:cubicBezTo>
                    <a:cubicBezTo>
                      <a:pt x="1243" y="1944"/>
                      <a:pt x="1110" y="1560"/>
                      <a:pt x="1045" y="1151"/>
                    </a:cubicBezTo>
                    <a:cubicBezTo>
                      <a:pt x="886" y="781"/>
                      <a:pt x="807" y="371"/>
                      <a:pt x="6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2"/>
              <p:cNvSpPr/>
              <p:nvPr/>
            </p:nvSpPr>
            <p:spPr>
              <a:xfrm>
                <a:off x="4145700" y="3559675"/>
                <a:ext cx="31375" cy="179400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7176" extrusionOk="0">
                    <a:moveTo>
                      <a:pt x="634" y="1"/>
                    </a:moveTo>
                    <a:lnTo>
                      <a:pt x="0" y="304"/>
                    </a:lnTo>
                    <a:cubicBezTo>
                      <a:pt x="145" y="542"/>
                      <a:pt x="238" y="806"/>
                      <a:pt x="397" y="1058"/>
                    </a:cubicBezTo>
                    <a:cubicBezTo>
                      <a:pt x="476" y="1335"/>
                      <a:pt x="621" y="1586"/>
                      <a:pt x="687" y="1877"/>
                    </a:cubicBezTo>
                    <a:cubicBezTo>
                      <a:pt x="740" y="2154"/>
                      <a:pt x="872" y="2432"/>
                      <a:pt x="872" y="2723"/>
                    </a:cubicBezTo>
                    <a:cubicBezTo>
                      <a:pt x="885" y="2868"/>
                      <a:pt x="899" y="3013"/>
                      <a:pt x="925" y="3158"/>
                    </a:cubicBezTo>
                    <a:cubicBezTo>
                      <a:pt x="952" y="3304"/>
                      <a:pt x="925" y="3449"/>
                      <a:pt x="925" y="3581"/>
                    </a:cubicBezTo>
                    <a:cubicBezTo>
                      <a:pt x="925" y="3727"/>
                      <a:pt x="938" y="3872"/>
                      <a:pt x="925" y="4018"/>
                    </a:cubicBezTo>
                    <a:cubicBezTo>
                      <a:pt x="899" y="4163"/>
                      <a:pt x="872" y="4308"/>
                      <a:pt x="858" y="4441"/>
                    </a:cubicBezTo>
                    <a:cubicBezTo>
                      <a:pt x="858" y="4731"/>
                      <a:pt x="726" y="5008"/>
                      <a:pt x="674" y="5286"/>
                    </a:cubicBezTo>
                    <a:cubicBezTo>
                      <a:pt x="661" y="5418"/>
                      <a:pt x="582" y="5550"/>
                      <a:pt x="529" y="5683"/>
                    </a:cubicBezTo>
                    <a:cubicBezTo>
                      <a:pt x="476" y="5815"/>
                      <a:pt x="423" y="5947"/>
                      <a:pt x="383" y="6079"/>
                    </a:cubicBezTo>
                    <a:cubicBezTo>
                      <a:pt x="409" y="6092"/>
                      <a:pt x="159" y="6462"/>
                      <a:pt x="171" y="6462"/>
                    </a:cubicBezTo>
                    <a:cubicBezTo>
                      <a:pt x="132" y="6515"/>
                      <a:pt x="106" y="6594"/>
                      <a:pt x="79" y="6660"/>
                    </a:cubicBezTo>
                    <a:lnTo>
                      <a:pt x="13" y="6858"/>
                    </a:lnTo>
                    <a:lnTo>
                      <a:pt x="700" y="7175"/>
                    </a:lnTo>
                    <a:lnTo>
                      <a:pt x="726" y="6925"/>
                    </a:lnTo>
                    <a:cubicBezTo>
                      <a:pt x="740" y="6845"/>
                      <a:pt x="740" y="6779"/>
                      <a:pt x="767" y="6700"/>
                    </a:cubicBezTo>
                    <a:cubicBezTo>
                      <a:pt x="753" y="6700"/>
                      <a:pt x="925" y="6264"/>
                      <a:pt x="899" y="6264"/>
                    </a:cubicBezTo>
                    <a:cubicBezTo>
                      <a:pt x="925" y="6105"/>
                      <a:pt x="964" y="5960"/>
                      <a:pt x="991" y="5815"/>
                    </a:cubicBezTo>
                    <a:cubicBezTo>
                      <a:pt x="1031" y="5669"/>
                      <a:pt x="1084" y="5524"/>
                      <a:pt x="1084" y="5378"/>
                    </a:cubicBezTo>
                    <a:cubicBezTo>
                      <a:pt x="1096" y="5075"/>
                      <a:pt x="1202" y="4784"/>
                      <a:pt x="1189" y="4480"/>
                    </a:cubicBezTo>
                    <a:cubicBezTo>
                      <a:pt x="1202" y="4335"/>
                      <a:pt x="1216" y="4189"/>
                      <a:pt x="1228" y="4030"/>
                    </a:cubicBezTo>
                    <a:cubicBezTo>
                      <a:pt x="1242" y="3886"/>
                      <a:pt x="1228" y="3740"/>
                      <a:pt x="1228" y="3581"/>
                    </a:cubicBezTo>
                    <a:cubicBezTo>
                      <a:pt x="1228" y="3436"/>
                      <a:pt x="1255" y="3290"/>
                      <a:pt x="1242" y="3132"/>
                    </a:cubicBezTo>
                    <a:cubicBezTo>
                      <a:pt x="1216" y="2987"/>
                      <a:pt x="1202" y="2841"/>
                      <a:pt x="1202" y="2683"/>
                    </a:cubicBezTo>
                    <a:cubicBezTo>
                      <a:pt x="1216" y="2379"/>
                      <a:pt x="1110" y="2089"/>
                      <a:pt x="1096" y="1771"/>
                    </a:cubicBezTo>
                    <a:cubicBezTo>
                      <a:pt x="1057" y="1467"/>
                      <a:pt x="964" y="1176"/>
                      <a:pt x="925" y="873"/>
                    </a:cubicBezTo>
                    <a:cubicBezTo>
                      <a:pt x="806" y="595"/>
                      <a:pt x="753" y="278"/>
                      <a:pt x="6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2"/>
              <p:cNvSpPr/>
              <p:nvPr/>
            </p:nvSpPr>
            <p:spPr>
              <a:xfrm>
                <a:off x="4694050" y="3579825"/>
                <a:ext cx="19500" cy="13150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5260" extrusionOk="0">
                    <a:moveTo>
                      <a:pt x="635" y="0"/>
                    </a:moveTo>
                    <a:lnTo>
                      <a:pt x="1" y="476"/>
                    </a:lnTo>
                    <a:cubicBezTo>
                      <a:pt x="13" y="622"/>
                      <a:pt x="119" y="701"/>
                      <a:pt x="159" y="872"/>
                    </a:cubicBezTo>
                    <a:cubicBezTo>
                      <a:pt x="212" y="1045"/>
                      <a:pt x="265" y="1230"/>
                      <a:pt x="291" y="1427"/>
                    </a:cubicBezTo>
                    <a:cubicBezTo>
                      <a:pt x="330" y="1824"/>
                      <a:pt x="357" y="2220"/>
                      <a:pt x="357" y="2643"/>
                    </a:cubicBezTo>
                    <a:cubicBezTo>
                      <a:pt x="371" y="3053"/>
                      <a:pt x="371" y="3450"/>
                      <a:pt x="330" y="3832"/>
                    </a:cubicBezTo>
                    <a:cubicBezTo>
                      <a:pt x="304" y="4017"/>
                      <a:pt x="251" y="4190"/>
                      <a:pt x="198" y="4375"/>
                    </a:cubicBezTo>
                    <a:cubicBezTo>
                      <a:pt x="145" y="4533"/>
                      <a:pt x="66" y="4651"/>
                      <a:pt x="1" y="4784"/>
                    </a:cubicBezTo>
                    <a:lnTo>
                      <a:pt x="700" y="5259"/>
                    </a:lnTo>
                    <a:cubicBezTo>
                      <a:pt x="727" y="5009"/>
                      <a:pt x="767" y="4744"/>
                      <a:pt x="767" y="4519"/>
                    </a:cubicBezTo>
                    <a:cubicBezTo>
                      <a:pt x="767" y="4519"/>
                      <a:pt x="780" y="4361"/>
                      <a:pt x="780" y="4190"/>
                    </a:cubicBezTo>
                    <a:cubicBezTo>
                      <a:pt x="780" y="4017"/>
                      <a:pt x="767" y="3859"/>
                      <a:pt x="767" y="3859"/>
                    </a:cubicBezTo>
                    <a:cubicBezTo>
                      <a:pt x="741" y="3436"/>
                      <a:pt x="700" y="3013"/>
                      <a:pt x="688" y="2617"/>
                    </a:cubicBezTo>
                    <a:cubicBezTo>
                      <a:pt x="674" y="2220"/>
                      <a:pt x="700" y="1811"/>
                      <a:pt x="727" y="1401"/>
                    </a:cubicBezTo>
                    <a:cubicBezTo>
                      <a:pt x="741" y="1190"/>
                      <a:pt x="727" y="978"/>
                      <a:pt x="741" y="754"/>
                    </a:cubicBezTo>
                    <a:cubicBezTo>
                      <a:pt x="714" y="529"/>
                      <a:pt x="714" y="225"/>
                      <a:pt x="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2"/>
              <p:cNvSpPr/>
              <p:nvPr/>
            </p:nvSpPr>
            <p:spPr>
              <a:xfrm>
                <a:off x="4282775" y="3604600"/>
                <a:ext cx="147350" cy="87375"/>
              </a:xfrm>
              <a:custGeom>
                <a:avLst/>
                <a:gdLst/>
                <a:ahLst/>
                <a:cxnLst/>
                <a:rect l="l" t="t" r="r" b="b"/>
                <a:pathLst>
                  <a:path w="5894" h="3495" extrusionOk="0">
                    <a:moveTo>
                      <a:pt x="822" y="603"/>
                    </a:moveTo>
                    <a:lnTo>
                      <a:pt x="822" y="603"/>
                    </a:lnTo>
                    <a:cubicBezTo>
                      <a:pt x="1199" y="659"/>
                      <a:pt x="1580" y="721"/>
                      <a:pt x="1956" y="794"/>
                    </a:cubicBezTo>
                    <a:lnTo>
                      <a:pt x="2432" y="899"/>
                    </a:lnTo>
                    <a:lnTo>
                      <a:pt x="2907" y="1005"/>
                    </a:lnTo>
                    <a:lnTo>
                      <a:pt x="3356" y="1137"/>
                    </a:lnTo>
                    <a:cubicBezTo>
                      <a:pt x="3582" y="1216"/>
                      <a:pt x="3819" y="1282"/>
                      <a:pt x="3819" y="1282"/>
                    </a:cubicBezTo>
                    <a:lnTo>
                      <a:pt x="4269" y="1441"/>
                    </a:lnTo>
                    <a:cubicBezTo>
                      <a:pt x="4493" y="1534"/>
                      <a:pt x="4718" y="1613"/>
                      <a:pt x="4718" y="1613"/>
                    </a:cubicBezTo>
                    <a:lnTo>
                      <a:pt x="5035" y="1745"/>
                    </a:lnTo>
                    <a:lnTo>
                      <a:pt x="5167" y="1798"/>
                    </a:lnTo>
                    <a:lnTo>
                      <a:pt x="5233" y="1824"/>
                    </a:lnTo>
                    <a:lnTo>
                      <a:pt x="5180" y="1851"/>
                    </a:lnTo>
                    <a:cubicBezTo>
                      <a:pt x="5114" y="1916"/>
                      <a:pt x="5035" y="1956"/>
                      <a:pt x="4956" y="1996"/>
                    </a:cubicBezTo>
                    <a:lnTo>
                      <a:pt x="4771" y="2075"/>
                    </a:lnTo>
                    <a:cubicBezTo>
                      <a:pt x="4704" y="2101"/>
                      <a:pt x="4625" y="2128"/>
                      <a:pt x="4546" y="2154"/>
                    </a:cubicBezTo>
                    <a:cubicBezTo>
                      <a:pt x="4255" y="2260"/>
                      <a:pt x="3938" y="2339"/>
                      <a:pt x="3621" y="2418"/>
                    </a:cubicBezTo>
                    <a:cubicBezTo>
                      <a:pt x="2986" y="2591"/>
                      <a:pt x="2379" y="2802"/>
                      <a:pt x="1758" y="2947"/>
                    </a:cubicBezTo>
                    <a:lnTo>
                      <a:pt x="992" y="3119"/>
                    </a:lnTo>
                    <a:cubicBezTo>
                      <a:pt x="974" y="3119"/>
                      <a:pt x="939" y="3131"/>
                      <a:pt x="917" y="3131"/>
                    </a:cubicBezTo>
                    <a:cubicBezTo>
                      <a:pt x="906" y="3131"/>
                      <a:pt x="899" y="3128"/>
                      <a:pt x="899" y="3119"/>
                    </a:cubicBezTo>
                    <a:lnTo>
                      <a:pt x="913" y="3040"/>
                    </a:lnTo>
                    <a:lnTo>
                      <a:pt x="939" y="2802"/>
                    </a:lnTo>
                    <a:cubicBezTo>
                      <a:pt x="992" y="2079"/>
                      <a:pt x="985" y="1329"/>
                      <a:pt x="822" y="603"/>
                    </a:cubicBezTo>
                    <a:close/>
                    <a:moveTo>
                      <a:pt x="317" y="1"/>
                    </a:moveTo>
                    <a:lnTo>
                      <a:pt x="211" y="239"/>
                    </a:lnTo>
                    <a:lnTo>
                      <a:pt x="211" y="239"/>
                    </a:lnTo>
                    <a:lnTo>
                      <a:pt x="0" y="292"/>
                    </a:lnTo>
                    <a:cubicBezTo>
                      <a:pt x="34" y="360"/>
                      <a:pt x="65" y="429"/>
                      <a:pt x="95" y="499"/>
                    </a:cubicBezTo>
                    <a:lnTo>
                      <a:pt x="95" y="499"/>
                    </a:lnTo>
                    <a:lnTo>
                      <a:pt x="93" y="503"/>
                    </a:lnTo>
                    <a:cubicBezTo>
                      <a:pt x="95" y="503"/>
                      <a:pt x="96" y="503"/>
                      <a:pt x="97" y="503"/>
                    </a:cubicBezTo>
                    <a:lnTo>
                      <a:pt x="97" y="503"/>
                    </a:lnTo>
                    <a:cubicBezTo>
                      <a:pt x="396" y="1206"/>
                      <a:pt x="516" y="1997"/>
                      <a:pt x="516" y="2788"/>
                    </a:cubicBezTo>
                    <a:lnTo>
                      <a:pt x="502" y="3211"/>
                    </a:lnTo>
                    <a:lnTo>
                      <a:pt x="502" y="3463"/>
                    </a:lnTo>
                    <a:lnTo>
                      <a:pt x="502" y="3489"/>
                    </a:lnTo>
                    <a:cubicBezTo>
                      <a:pt x="502" y="3493"/>
                      <a:pt x="505" y="3495"/>
                      <a:pt x="510" y="3495"/>
                    </a:cubicBezTo>
                    <a:cubicBezTo>
                      <a:pt x="519" y="3495"/>
                      <a:pt x="533" y="3489"/>
                      <a:pt x="543" y="3489"/>
                    </a:cubicBezTo>
                    <a:lnTo>
                      <a:pt x="622" y="3475"/>
                    </a:lnTo>
                    <a:lnTo>
                      <a:pt x="793" y="3436"/>
                    </a:lnTo>
                    <a:cubicBezTo>
                      <a:pt x="793" y="3436"/>
                      <a:pt x="1057" y="3370"/>
                      <a:pt x="1335" y="3317"/>
                    </a:cubicBezTo>
                    <a:cubicBezTo>
                      <a:pt x="1600" y="3251"/>
                      <a:pt x="1877" y="3185"/>
                      <a:pt x="1877" y="3185"/>
                    </a:cubicBezTo>
                    <a:cubicBezTo>
                      <a:pt x="2484" y="3040"/>
                      <a:pt x="3106" y="2815"/>
                      <a:pt x="3726" y="2670"/>
                    </a:cubicBezTo>
                    <a:cubicBezTo>
                      <a:pt x="4044" y="2591"/>
                      <a:pt x="4361" y="2511"/>
                      <a:pt x="4678" y="2418"/>
                    </a:cubicBezTo>
                    <a:lnTo>
                      <a:pt x="4916" y="2339"/>
                    </a:lnTo>
                    <a:lnTo>
                      <a:pt x="5180" y="2221"/>
                    </a:lnTo>
                    <a:cubicBezTo>
                      <a:pt x="5379" y="2115"/>
                      <a:pt x="5564" y="2022"/>
                      <a:pt x="5749" y="1877"/>
                    </a:cubicBezTo>
                    <a:lnTo>
                      <a:pt x="5893" y="1784"/>
                    </a:lnTo>
                    <a:lnTo>
                      <a:pt x="5735" y="1705"/>
                    </a:lnTo>
                    <a:lnTo>
                      <a:pt x="5432" y="1560"/>
                    </a:lnTo>
                    <a:lnTo>
                      <a:pt x="4877" y="1308"/>
                    </a:lnTo>
                    <a:cubicBezTo>
                      <a:pt x="4877" y="1308"/>
                      <a:pt x="4665" y="1216"/>
                      <a:pt x="4440" y="1123"/>
                    </a:cubicBezTo>
                    <a:cubicBezTo>
                      <a:pt x="4216" y="1044"/>
                      <a:pt x="3991" y="952"/>
                      <a:pt x="3991" y="952"/>
                    </a:cubicBezTo>
                    <a:lnTo>
                      <a:pt x="3541" y="794"/>
                    </a:lnTo>
                    <a:cubicBezTo>
                      <a:pt x="3304" y="714"/>
                      <a:pt x="3080" y="635"/>
                      <a:pt x="3080" y="635"/>
                    </a:cubicBezTo>
                    <a:cubicBezTo>
                      <a:pt x="3080" y="635"/>
                      <a:pt x="2842" y="568"/>
                      <a:pt x="2617" y="503"/>
                    </a:cubicBezTo>
                    <a:cubicBezTo>
                      <a:pt x="2379" y="450"/>
                      <a:pt x="2155" y="383"/>
                      <a:pt x="2155" y="383"/>
                    </a:cubicBezTo>
                    <a:cubicBezTo>
                      <a:pt x="1533" y="225"/>
                      <a:pt x="925" y="93"/>
                      <a:pt x="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2"/>
              <p:cNvSpPr/>
              <p:nvPr/>
            </p:nvSpPr>
            <p:spPr>
              <a:xfrm>
                <a:off x="3835500" y="3513850"/>
                <a:ext cx="279825" cy="275150"/>
              </a:xfrm>
              <a:custGeom>
                <a:avLst/>
                <a:gdLst/>
                <a:ahLst/>
                <a:cxnLst/>
                <a:rect l="l" t="t" r="r" b="b"/>
                <a:pathLst>
                  <a:path w="11193" h="11006" extrusionOk="0">
                    <a:moveTo>
                      <a:pt x="5643" y="0"/>
                    </a:moveTo>
                    <a:cubicBezTo>
                      <a:pt x="5025" y="0"/>
                      <a:pt x="4408" y="103"/>
                      <a:pt x="3832" y="314"/>
                    </a:cubicBezTo>
                    <a:cubicBezTo>
                      <a:pt x="2484" y="777"/>
                      <a:pt x="1335" y="1820"/>
                      <a:pt x="714" y="3102"/>
                    </a:cubicBezTo>
                    <a:cubicBezTo>
                      <a:pt x="93" y="4383"/>
                      <a:pt x="0" y="5943"/>
                      <a:pt x="490" y="7290"/>
                    </a:cubicBezTo>
                    <a:cubicBezTo>
                      <a:pt x="951" y="8638"/>
                      <a:pt x="1996" y="9815"/>
                      <a:pt x="3291" y="10435"/>
                    </a:cubicBezTo>
                    <a:cubicBezTo>
                      <a:pt x="4035" y="10812"/>
                      <a:pt x="4882" y="11005"/>
                      <a:pt x="5729" y="11005"/>
                    </a:cubicBezTo>
                    <a:cubicBezTo>
                      <a:pt x="6339" y="11005"/>
                      <a:pt x="6949" y="10905"/>
                      <a:pt x="7519" y="10700"/>
                    </a:cubicBezTo>
                    <a:cubicBezTo>
                      <a:pt x="8906" y="10238"/>
                      <a:pt x="10095" y="9193"/>
                      <a:pt x="10743" y="7886"/>
                    </a:cubicBezTo>
                    <a:lnTo>
                      <a:pt x="10109" y="7581"/>
                    </a:lnTo>
                    <a:cubicBezTo>
                      <a:pt x="9580" y="8758"/>
                      <a:pt x="8562" y="9722"/>
                      <a:pt x="7334" y="10185"/>
                    </a:cubicBezTo>
                    <a:cubicBezTo>
                      <a:pt x="6770" y="10399"/>
                      <a:pt x="6157" y="10508"/>
                      <a:pt x="5541" y="10508"/>
                    </a:cubicBezTo>
                    <a:cubicBezTo>
                      <a:pt x="4830" y="10508"/>
                      <a:pt x="4114" y="10363"/>
                      <a:pt x="3462" y="10065"/>
                    </a:cubicBezTo>
                    <a:cubicBezTo>
                      <a:pt x="2246" y="9510"/>
                      <a:pt x="1256" y="8441"/>
                      <a:pt x="793" y="7185"/>
                    </a:cubicBezTo>
                    <a:cubicBezTo>
                      <a:pt x="331" y="5916"/>
                      <a:pt x="410" y="4450"/>
                      <a:pt x="992" y="3234"/>
                    </a:cubicBezTo>
                    <a:cubicBezTo>
                      <a:pt x="1573" y="2019"/>
                      <a:pt x="2669" y="1041"/>
                      <a:pt x="3938" y="631"/>
                    </a:cubicBezTo>
                    <a:cubicBezTo>
                      <a:pt x="4459" y="452"/>
                      <a:pt x="5008" y="364"/>
                      <a:pt x="5557" y="364"/>
                    </a:cubicBezTo>
                    <a:cubicBezTo>
                      <a:pt x="6345" y="364"/>
                      <a:pt x="7130" y="545"/>
                      <a:pt x="7823" y="895"/>
                    </a:cubicBezTo>
                    <a:cubicBezTo>
                      <a:pt x="9012" y="1490"/>
                      <a:pt x="9924" y="2586"/>
                      <a:pt x="10320" y="3816"/>
                    </a:cubicBezTo>
                    <a:cubicBezTo>
                      <a:pt x="10400" y="4133"/>
                      <a:pt x="10479" y="4450"/>
                      <a:pt x="10518" y="4767"/>
                    </a:cubicBezTo>
                    <a:cubicBezTo>
                      <a:pt x="10532" y="5084"/>
                      <a:pt x="10558" y="5414"/>
                      <a:pt x="10545" y="5731"/>
                    </a:cubicBezTo>
                    <a:cubicBezTo>
                      <a:pt x="10479" y="6036"/>
                      <a:pt x="10465" y="6379"/>
                      <a:pt x="10400" y="6696"/>
                    </a:cubicBezTo>
                    <a:cubicBezTo>
                      <a:pt x="10400" y="6696"/>
                      <a:pt x="10320" y="6908"/>
                      <a:pt x="10254" y="7132"/>
                    </a:cubicBezTo>
                    <a:cubicBezTo>
                      <a:pt x="10175" y="7357"/>
                      <a:pt x="10095" y="7568"/>
                      <a:pt x="10095" y="7568"/>
                    </a:cubicBezTo>
                    <a:lnTo>
                      <a:pt x="10770" y="7898"/>
                    </a:lnTo>
                    <a:cubicBezTo>
                      <a:pt x="10770" y="7898"/>
                      <a:pt x="10849" y="7621"/>
                      <a:pt x="10941" y="7357"/>
                    </a:cubicBezTo>
                    <a:cubicBezTo>
                      <a:pt x="11008" y="7079"/>
                      <a:pt x="11087" y="6815"/>
                      <a:pt x="11087" y="6815"/>
                    </a:cubicBezTo>
                    <a:cubicBezTo>
                      <a:pt x="11126" y="6459"/>
                      <a:pt x="11152" y="6115"/>
                      <a:pt x="11192" y="5745"/>
                    </a:cubicBezTo>
                    <a:cubicBezTo>
                      <a:pt x="11192" y="5388"/>
                      <a:pt x="11152" y="5031"/>
                      <a:pt x="11113" y="4674"/>
                    </a:cubicBezTo>
                    <a:cubicBezTo>
                      <a:pt x="11047" y="4318"/>
                      <a:pt x="10941" y="3974"/>
                      <a:pt x="10849" y="3631"/>
                    </a:cubicBezTo>
                    <a:cubicBezTo>
                      <a:pt x="10360" y="2283"/>
                      <a:pt x="9316" y="1120"/>
                      <a:pt x="8008" y="525"/>
                    </a:cubicBezTo>
                    <a:cubicBezTo>
                      <a:pt x="7279" y="179"/>
                      <a:pt x="6460" y="0"/>
                      <a:pt x="5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2"/>
              <p:cNvSpPr/>
              <p:nvPr/>
            </p:nvSpPr>
            <p:spPr>
              <a:xfrm>
                <a:off x="3937575" y="3612800"/>
                <a:ext cx="78975" cy="77150"/>
              </a:xfrm>
              <a:custGeom>
                <a:avLst/>
                <a:gdLst/>
                <a:ahLst/>
                <a:cxnLst/>
                <a:rect l="l" t="t" r="r" b="b"/>
                <a:pathLst>
                  <a:path w="3159" h="3086" extrusionOk="0">
                    <a:moveTo>
                      <a:pt x="1483" y="363"/>
                    </a:moveTo>
                    <a:cubicBezTo>
                      <a:pt x="1669" y="363"/>
                      <a:pt x="1854" y="413"/>
                      <a:pt x="2022" y="505"/>
                    </a:cubicBezTo>
                    <a:cubicBezTo>
                      <a:pt x="2273" y="651"/>
                      <a:pt x="2432" y="888"/>
                      <a:pt x="2497" y="1153"/>
                    </a:cubicBezTo>
                    <a:cubicBezTo>
                      <a:pt x="2485" y="1232"/>
                      <a:pt x="2511" y="1285"/>
                      <a:pt x="2511" y="1350"/>
                    </a:cubicBezTo>
                    <a:cubicBezTo>
                      <a:pt x="2497" y="1417"/>
                      <a:pt x="2497" y="1483"/>
                      <a:pt x="2497" y="1549"/>
                    </a:cubicBezTo>
                    <a:cubicBezTo>
                      <a:pt x="2458" y="1602"/>
                      <a:pt x="2485" y="1668"/>
                      <a:pt x="2485" y="1734"/>
                    </a:cubicBezTo>
                    <a:cubicBezTo>
                      <a:pt x="2484" y="1734"/>
                      <a:pt x="2484" y="1733"/>
                      <a:pt x="2483" y="1733"/>
                    </a:cubicBezTo>
                    <a:cubicBezTo>
                      <a:pt x="2467" y="1733"/>
                      <a:pt x="2419" y="1905"/>
                      <a:pt x="2432" y="1905"/>
                    </a:cubicBezTo>
                    <a:lnTo>
                      <a:pt x="2516" y="1947"/>
                    </a:lnTo>
                    <a:lnTo>
                      <a:pt x="2516" y="1947"/>
                    </a:lnTo>
                    <a:lnTo>
                      <a:pt x="2458" y="1919"/>
                    </a:lnTo>
                    <a:cubicBezTo>
                      <a:pt x="2315" y="2307"/>
                      <a:pt x="1896" y="2592"/>
                      <a:pt x="1451" y="2592"/>
                    </a:cubicBezTo>
                    <a:cubicBezTo>
                      <a:pt x="1320" y="2592"/>
                      <a:pt x="1187" y="2567"/>
                      <a:pt x="1058" y="2513"/>
                    </a:cubicBezTo>
                    <a:cubicBezTo>
                      <a:pt x="780" y="2395"/>
                      <a:pt x="556" y="2170"/>
                      <a:pt x="436" y="1879"/>
                    </a:cubicBezTo>
                    <a:cubicBezTo>
                      <a:pt x="330" y="1588"/>
                      <a:pt x="344" y="1271"/>
                      <a:pt x="489" y="980"/>
                    </a:cubicBezTo>
                    <a:cubicBezTo>
                      <a:pt x="621" y="703"/>
                      <a:pt x="859" y="492"/>
                      <a:pt x="1163" y="413"/>
                    </a:cubicBezTo>
                    <a:cubicBezTo>
                      <a:pt x="1269" y="379"/>
                      <a:pt x="1376" y="363"/>
                      <a:pt x="1483" y="363"/>
                    </a:cubicBezTo>
                    <a:close/>
                    <a:moveTo>
                      <a:pt x="1586" y="1"/>
                    </a:moveTo>
                    <a:cubicBezTo>
                      <a:pt x="1016" y="1"/>
                      <a:pt x="454" y="325"/>
                      <a:pt x="212" y="848"/>
                    </a:cubicBezTo>
                    <a:cubicBezTo>
                      <a:pt x="40" y="1206"/>
                      <a:pt x="1" y="1615"/>
                      <a:pt x="133" y="1998"/>
                    </a:cubicBezTo>
                    <a:cubicBezTo>
                      <a:pt x="251" y="2368"/>
                      <a:pt x="515" y="2686"/>
                      <a:pt x="885" y="2883"/>
                    </a:cubicBezTo>
                    <a:cubicBezTo>
                      <a:pt x="1110" y="3021"/>
                      <a:pt x="1370" y="3086"/>
                      <a:pt x="1633" y="3086"/>
                    </a:cubicBezTo>
                    <a:cubicBezTo>
                      <a:pt x="2206" y="3086"/>
                      <a:pt x="2798" y="2778"/>
                      <a:pt x="3089" y="2228"/>
                    </a:cubicBezTo>
                    <a:lnTo>
                      <a:pt x="3089" y="2228"/>
                    </a:lnTo>
                    <a:lnTo>
                      <a:pt x="3105" y="2236"/>
                    </a:lnTo>
                    <a:cubicBezTo>
                      <a:pt x="3105" y="2223"/>
                      <a:pt x="3144" y="1892"/>
                      <a:pt x="3157" y="1892"/>
                    </a:cubicBezTo>
                    <a:cubicBezTo>
                      <a:pt x="3158" y="1892"/>
                      <a:pt x="3158" y="1892"/>
                      <a:pt x="3158" y="1893"/>
                    </a:cubicBezTo>
                    <a:cubicBezTo>
                      <a:pt x="3145" y="1787"/>
                      <a:pt x="3119" y="1681"/>
                      <a:pt x="3145" y="1576"/>
                    </a:cubicBezTo>
                    <a:cubicBezTo>
                      <a:pt x="3132" y="1470"/>
                      <a:pt x="3105" y="1364"/>
                      <a:pt x="3105" y="1271"/>
                    </a:cubicBezTo>
                    <a:cubicBezTo>
                      <a:pt x="3079" y="1165"/>
                      <a:pt x="3040" y="1073"/>
                      <a:pt x="3013" y="968"/>
                    </a:cubicBezTo>
                    <a:cubicBezTo>
                      <a:pt x="2867" y="584"/>
                      <a:pt x="2564" y="281"/>
                      <a:pt x="2194" y="135"/>
                    </a:cubicBezTo>
                    <a:cubicBezTo>
                      <a:pt x="2000" y="43"/>
                      <a:pt x="1793" y="1"/>
                      <a:pt x="15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77" name="Google Shape;1377;p2"/>
            <p:cNvSpPr/>
            <p:nvPr/>
          </p:nvSpPr>
          <p:spPr>
            <a:xfrm>
              <a:off x="-490762" y="3962294"/>
              <a:ext cx="854262" cy="854548"/>
            </a:xfrm>
            <a:custGeom>
              <a:avLst/>
              <a:gdLst/>
              <a:ahLst/>
              <a:cxnLst/>
              <a:rect l="l" t="t" r="r" b="b"/>
              <a:pathLst>
                <a:path w="41809" h="41823" extrusionOk="0">
                  <a:moveTo>
                    <a:pt x="20903" y="7700"/>
                  </a:moveTo>
                  <a:cubicBezTo>
                    <a:pt x="21309" y="7700"/>
                    <a:pt x="21715" y="7719"/>
                    <a:pt x="22120" y="7758"/>
                  </a:cubicBezTo>
                  <a:lnTo>
                    <a:pt x="22186" y="7758"/>
                  </a:lnTo>
                  <a:lnTo>
                    <a:pt x="22464" y="7797"/>
                  </a:lnTo>
                  <a:cubicBezTo>
                    <a:pt x="22543" y="7797"/>
                    <a:pt x="22635" y="7810"/>
                    <a:pt x="22714" y="7823"/>
                  </a:cubicBezTo>
                  <a:cubicBezTo>
                    <a:pt x="22740" y="7823"/>
                    <a:pt x="22754" y="7823"/>
                    <a:pt x="22781" y="7837"/>
                  </a:cubicBezTo>
                  <a:cubicBezTo>
                    <a:pt x="24855" y="8128"/>
                    <a:pt x="26824" y="8920"/>
                    <a:pt x="28542" y="10122"/>
                  </a:cubicBezTo>
                  <a:cubicBezTo>
                    <a:pt x="28554" y="10136"/>
                    <a:pt x="28581" y="10149"/>
                    <a:pt x="28595" y="10162"/>
                  </a:cubicBezTo>
                  <a:cubicBezTo>
                    <a:pt x="28674" y="10215"/>
                    <a:pt x="28739" y="10268"/>
                    <a:pt x="28819" y="10334"/>
                  </a:cubicBezTo>
                  <a:cubicBezTo>
                    <a:pt x="28885" y="10374"/>
                    <a:pt x="28951" y="10427"/>
                    <a:pt x="29017" y="10480"/>
                  </a:cubicBezTo>
                  <a:cubicBezTo>
                    <a:pt x="29030" y="10492"/>
                    <a:pt x="29057" y="10506"/>
                    <a:pt x="29070" y="10519"/>
                  </a:cubicBezTo>
                  <a:cubicBezTo>
                    <a:pt x="30709" y="11814"/>
                    <a:pt x="32030" y="13492"/>
                    <a:pt x="32915" y="15381"/>
                  </a:cubicBezTo>
                  <a:cubicBezTo>
                    <a:pt x="32915" y="15408"/>
                    <a:pt x="32929" y="15421"/>
                    <a:pt x="32941" y="15448"/>
                  </a:cubicBezTo>
                  <a:cubicBezTo>
                    <a:pt x="32981" y="15527"/>
                    <a:pt x="33008" y="15619"/>
                    <a:pt x="33047" y="15698"/>
                  </a:cubicBezTo>
                  <a:cubicBezTo>
                    <a:pt x="33087" y="15778"/>
                    <a:pt x="33114" y="15857"/>
                    <a:pt x="33153" y="15936"/>
                  </a:cubicBezTo>
                  <a:cubicBezTo>
                    <a:pt x="33153" y="15950"/>
                    <a:pt x="33166" y="15976"/>
                    <a:pt x="33166" y="15989"/>
                  </a:cubicBezTo>
                  <a:cubicBezTo>
                    <a:pt x="33946" y="17932"/>
                    <a:pt x="34250" y="20046"/>
                    <a:pt x="34065" y="22134"/>
                  </a:cubicBezTo>
                  <a:lnTo>
                    <a:pt x="34065" y="22187"/>
                  </a:lnTo>
                  <a:lnTo>
                    <a:pt x="34025" y="22464"/>
                  </a:lnTo>
                  <a:cubicBezTo>
                    <a:pt x="34012" y="22557"/>
                    <a:pt x="34012" y="22636"/>
                    <a:pt x="33998" y="22728"/>
                  </a:cubicBezTo>
                  <a:cubicBezTo>
                    <a:pt x="33998" y="22742"/>
                    <a:pt x="33998" y="22768"/>
                    <a:pt x="33986" y="22781"/>
                  </a:cubicBezTo>
                  <a:cubicBezTo>
                    <a:pt x="33695" y="24856"/>
                    <a:pt x="32902" y="26838"/>
                    <a:pt x="31699" y="28542"/>
                  </a:cubicBezTo>
                  <a:cubicBezTo>
                    <a:pt x="31687" y="28568"/>
                    <a:pt x="31673" y="28582"/>
                    <a:pt x="31660" y="28595"/>
                  </a:cubicBezTo>
                  <a:cubicBezTo>
                    <a:pt x="31607" y="28661"/>
                    <a:pt x="31554" y="28741"/>
                    <a:pt x="31502" y="28806"/>
                  </a:cubicBezTo>
                  <a:cubicBezTo>
                    <a:pt x="31449" y="28873"/>
                    <a:pt x="31396" y="28952"/>
                    <a:pt x="31343" y="29031"/>
                  </a:cubicBezTo>
                  <a:lnTo>
                    <a:pt x="31303" y="29071"/>
                  </a:lnTo>
                  <a:cubicBezTo>
                    <a:pt x="30008" y="30723"/>
                    <a:pt x="28330" y="32044"/>
                    <a:pt x="26428" y="32916"/>
                  </a:cubicBezTo>
                  <a:cubicBezTo>
                    <a:pt x="26414" y="32929"/>
                    <a:pt x="26387" y="32929"/>
                    <a:pt x="26375" y="32943"/>
                  </a:cubicBezTo>
                  <a:cubicBezTo>
                    <a:pt x="26295" y="32982"/>
                    <a:pt x="26216" y="33008"/>
                    <a:pt x="26137" y="33048"/>
                  </a:cubicBezTo>
                  <a:cubicBezTo>
                    <a:pt x="26058" y="33087"/>
                    <a:pt x="25965" y="33114"/>
                    <a:pt x="25885" y="33154"/>
                  </a:cubicBezTo>
                  <a:cubicBezTo>
                    <a:pt x="25873" y="33167"/>
                    <a:pt x="25846" y="33167"/>
                    <a:pt x="25832" y="33180"/>
                  </a:cubicBezTo>
                  <a:cubicBezTo>
                    <a:pt x="24265" y="33805"/>
                    <a:pt x="22605" y="34124"/>
                    <a:pt x="20933" y="34124"/>
                  </a:cubicBezTo>
                  <a:cubicBezTo>
                    <a:pt x="20518" y="34124"/>
                    <a:pt x="20103" y="34105"/>
                    <a:pt x="19689" y="34065"/>
                  </a:cubicBezTo>
                  <a:lnTo>
                    <a:pt x="19622" y="34065"/>
                  </a:lnTo>
                  <a:cubicBezTo>
                    <a:pt x="19543" y="34053"/>
                    <a:pt x="19451" y="34053"/>
                    <a:pt x="19372" y="34039"/>
                  </a:cubicBezTo>
                  <a:lnTo>
                    <a:pt x="19094" y="34000"/>
                  </a:lnTo>
                  <a:lnTo>
                    <a:pt x="19041" y="34000"/>
                  </a:lnTo>
                  <a:cubicBezTo>
                    <a:pt x="16967" y="33695"/>
                    <a:pt x="14985" y="32902"/>
                    <a:pt x="13280" y="31701"/>
                  </a:cubicBezTo>
                  <a:cubicBezTo>
                    <a:pt x="13253" y="31687"/>
                    <a:pt x="13240" y="31674"/>
                    <a:pt x="13227" y="31660"/>
                  </a:cubicBezTo>
                  <a:cubicBezTo>
                    <a:pt x="13147" y="31608"/>
                    <a:pt x="13082" y="31555"/>
                    <a:pt x="13015" y="31516"/>
                  </a:cubicBezTo>
                  <a:cubicBezTo>
                    <a:pt x="12936" y="31449"/>
                    <a:pt x="12870" y="31396"/>
                    <a:pt x="12791" y="31343"/>
                  </a:cubicBezTo>
                  <a:lnTo>
                    <a:pt x="12751" y="31304"/>
                  </a:lnTo>
                  <a:cubicBezTo>
                    <a:pt x="11100" y="30009"/>
                    <a:pt x="9779" y="28344"/>
                    <a:pt x="8906" y="26442"/>
                  </a:cubicBezTo>
                  <a:cubicBezTo>
                    <a:pt x="8893" y="26415"/>
                    <a:pt x="8880" y="26401"/>
                    <a:pt x="8880" y="26375"/>
                  </a:cubicBezTo>
                  <a:cubicBezTo>
                    <a:pt x="8840" y="26309"/>
                    <a:pt x="8813" y="26230"/>
                    <a:pt x="8774" y="26151"/>
                  </a:cubicBezTo>
                  <a:cubicBezTo>
                    <a:pt x="8734" y="26058"/>
                    <a:pt x="8695" y="25979"/>
                    <a:pt x="8669" y="25887"/>
                  </a:cubicBezTo>
                  <a:cubicBezTo>
                    <a:pt x="8655" y="25873"/>
                    <a:pt x="8655" y="25846"/>
                    <a:pt x="8642" y="25834"/>
                  </a:cubicBezTo>
                  <a:cubicBezTo>
                    <a:pt x="7862" y="23891"/>
                    <a:pt x="7559" y="21777"/>
                    <a:pt x="7744" y="19703"/>
                  </a:cubicBezTo>
                  <a:cubicBezTo>
                    <a:pt x="7756" y="19676"/>
                    <a:pt x="7756" y="19650"/>
                    <a:pt x="7756" y="19636"/>
                  </a:cubicBezTo>
                  <a:cubicBezTo>
                    <a:pt x="7756" y="19544"/>
                    <a:pt x="7770" y="19465"/>
                    <a:pt x="7783" y="19372"/>
                  </a:cubicBezTo>
                  <a:cubicBezTo>
                    <a:pt x="7796" y="19292"/>
                    <a:pt x="7809" y="19201"/>
                    <a:pt x="7823" y="19107"/>
                  </a:cubicBezTo>
                  <a:lnTo>
                    <a:pt x="7823" y="19042"/>
                  </a:lnTo>
                  <a:cubicBezTo>
                    <a:pt x="8126" y="16967"/>
                    <a:pt x="8919" y="14985"/>
                    <a:pt x="10122" y="13281"/>
                  </a:cubicBezTo>
                  <a:cubicBezTo>
                    <a:pt x="10135" y="13267"/>
                    <a:pt x="10148" y="13241"/>
                    <a:pt x="10161" y="13228"/>
                  </a:cubicBezTo>
                  <a:cubicBezTo>
                    <a:pt x="10214" y="13149"/>
                    <a:pt x="10267" y="13082"/>
                    <a:pt x="10320" y="13003"/>
                  </a:cubicBezTo>
                  <a:lnTo>
                    <a:pt x="10478" y="12805"/>
                  </a:lnTo>
                  <a:cubicBezTo>
                    <a:pt x="10492" y="12791"/>
                    <a:pt x="10505" y="12765"/>
                    <a:pt x="10518" y="12752"/>
                  </a:cubicBezTo>
                  <a:cubicBezTo>
                    <a:pt x="11813" y="11114"/>
                    <a:pt x="13478" y="9792"/>
                    <a:pt x="15381" y="8907"/>
                  </a:cubicBezTo>
                  <a:cubicBezTo>
                    <a:pt x="15407" y="8907"/>
                    <a:pt x="15420" y="8894"/>
                    <a:pt x="15434" y="8880"/>
                  </a:cubicBezTo>
                  <a:cubicBezTo>
                    <a:pt x="15526" y="8841"/>
                    <a:pt x="15605" y="8815"/>
                    <a:pt x="15698" y="8775"/>
                  </a:cubicBezTo>
                  <a:cubicBezTo>
                    <a:pt x="15777" y="8735"/>
                    <a:pt x="15843" y="8709"/>
                    <a:pt x="15922" y="8669"/>
                  </a:cubicBezTo>
                  <a:cubicBezTo>
                    <a:pt x="15949" y="8669"/>
                    <a:pt x="15962" y="8656"/>
                    <a:pt x="15989" y="8642"/>
                  </a:cubicBezTo>
                  <a:cubicBezTo>
                    <a:pt x="17552" y="8025"/>
                    <a:pt x="19227" y="7700"/>
                    <a:pt x="20903" y="7700"/>
                  </a:cubicBezTo>
                  <a:close/>
                  <a:moveTo>
                    <a:pt x="21697" y="1"/>
                  </a:moveTo>
                  <a:lnTo>
                    <a:pt x="20296" y="4745"/>
                  </a:lnTo>
                  <a:cubicBezTo>
                    <a:pt x="19913" y="4758"/>
                    <a:pt x="19516" y="4784"/>
                    <a:pt x="19134" y="4824"/>
                  </a:cubicBezTo>
                  <a:cubicBezTo>
                    <a:pt x="19107" y="4824"/>
                    <a:pt x="19094" y="4824"/>
                    <a:pt x="19081" y="4837"/>
                  </a:cubicBezTo>
                  <a:cubicBezTo>
                    <a:pt x="18988" y="4837"/>
                    <a:pt x="18909" y="4851"/>
                    <a:pt x="18817" y="4863"/>
                  </a:cubicBezTo>
                  <a:cubicBezTo>
                    <a:pt x="18803" y="4863"/>
                    <a:pt x="18776" y="4863"/>
                    <a:pt x="18764" y="4877"/>
                  </a:cubicBezTo>
                  <a:cubicBezTo>
                    <a:pt x="18697" y="4877"/>
                    <a:pt x="18632" y="4890"/>
                    <a:pt x="18579" y="4903"/>
                  </a:cubicBezTo>
                  <a:cubicBezTo>
                    <a:pt x="18512" y="4903"/>
                    <a:pt x="18447" y="4916"/>
                    <a:pt x="18394" y="4930"/>
                  </a:cubicBezTo>
                  <a:cubicBezTo>
                    <a:pt x="18288" y="4943"/>
                    <a:pt x="18182" y="4956"/>
                    <a:pt x="18077" y="4983"/>
                  </a:cubicBezTo>
                  <a:lnTo>
                    <a:pt x="18024" y="4983"/>
                  </a:lnTo>
                  <a:cubicBezTo>
                    <a:pt x="17640" y="5062"/>
                    <a:pt x="17257" y="5141"/>
                    <a:pt x="16874" y="5233"/>
                  </a:cubicBezTo>
                  <a:lnTo>
                    <a:pt x="14192" y="1098"/>
                  </a:lnTo>
                  <a:lnTo>
                    <a:pt x="11139" y="2419"/>
                  </a:lnTo>
                  <a:lnTo>
                    <a:pt x="12289" y="7215"/>
                  </a:lnTo>
                  <a:cubicBezTo>
                    <a:pt x="11958" y="7414"/>
                    <a:pt x="11641" y="7638"/>
                    <a:pt x="11324" y="7863"/>
                  </a:cubicBezTo>
                  <a:cubicBezTo>
                    <a:pt x="11324" y="7876"/>
                    <a:pt x="11324" y="7876"/>
                    <a:pt x="11311" y="7876"/>
                  </a:cubicBezTo>
                  <a:cubicBezTo>
                    <a:pt x="11311" y="7890"/>
                    <a:pt x="11298" y="7890"/>
                    <a:pt x="11285" y="7902"/>
                  </a:cubicBezTo>
                  <a:cubicBezTo>
                    <a:pt x="11192" y="7969"/>
                    <a:pt x="11113" y="8035"/>
                    <a:pt x="11021" y="8087"/>
                  </a:cubicBezTo>
                  <a:cubicBezTo>
                    <a:pt x="10980" y="8128"/>
                    <a:pt x="10928" y="8167"/>
                    <a:pt x="10875" y="8207"/>
                  </a:cubicBezTo>
                  <a:cubicBezTo>
                    <a:pt x="10836" y="8246"/>
                    <a:pt x="10783" y="8286"/>
                    <a:pt x="10730" y="8325"/>
                  </a:cubicBezTo>
                  <a:lnTo>
                    <a:pt x="10690" y="8365"/>
                  </a:lnTo>
                  <a:lnTo>
                    <a:pt x="10492" y="8524"/>
                  </a:lnTo>
                  <a:cubicBezTo>
                    <a:pt x="10478" y="8537"/>
                    <a:pt x="10452" y="8550"/>
                    <a:pt x="10439" y="8563"/>
                  </a:cubicBezTo>
                  <a:cubicBezTo>
                    <a:pt x="10148" y="8815"/>
                    <a:pt x="9858" y="9079"/>
                    <a:pt x="9580" y="9356"/>
                  </a:cubicBezTo>
                  <a:lnTo>
                    <a:pt x="5180" y="7110"/>
                  </a:lnTo>
                  <a:lnTo>
                    <a:pt x="3198" y="9779"/>
                  </a:lnTo>
                  <a:lnTo>
                    <a:pt x="6594" y="13346"/>
                  </a:lnTo>
                  <a:cubicBezTo>
                    <a:pt x="6409" y="13690"/>
                    <a:pt x="6250" y="14047"/>
                    <a:pt x="6091" y="14403"/>
                  </a:cubicBezTo>
                  <a:cubicBezTo>
                    <a:pt x="6079" y="14430"/>
                    <a:pt x="6079" y="14444"/>
                    <a:pt x="6065" y="14456"/>
                  </a:cubicBezTo>
                  <a:cubicBezTo>
                    <a:pt x="6026" y="14549"/>
                    <a:pt x="5986" y="14655"/>
                    <a:pt x="5947" y="14747"/>
                  </a:cubicBezTo>
                  <a:cubicBezTo>
                    <a:pt x="5933" y="14761"/>
                    <a:pt x="5933" y="14761"/>
                    <a:pt x="5933" y="14773"/>
                  </a:cubicBezTo>
                  <a:cubicBezTo>
                    <a:pt x="5933" y="14773"/>
                    <a:pt x="5933" y="14787"/>
                    <a:pt x="5920" y="14787"/>
                  </a:cubicBezTo>
                  <a:cubicBezTo>
                    <a:pt x="5906" y="14826"/>
                    <a:pt x="5894" y="14879"/>
                    <a:pt x="5867" y="14919"/>
                  </a:cubicBezTo>
                  <a:cubicBezTo>
                    <a:pt x="5854" y="14985"/>
                    <a:pt x="5827" y="15038"/>
                    <a:pt x="5801" y="15104"/>
                  </a:cubicBezTo>
                  <a:cubicBezTo>
                    <a:pt x="5762" y="15196"/>
                    <a:pt x="5721" y="15302"/>
                    <a:pt x="5695" y="15395"/>
                  </a:cubicBezTo>
                  <a:cubicBezTo>
                    <a:pt x="5682" y="15421"/>
                    <a:pt x="5682" y="15434"/>
                    <a:pt x="5669" y="15448"/>
                  </a:cubicBezTo>
                  <a:cubicBezTo>
                    <a:pt x="5536" y="15818"/>
                    <a:pt x="5418" y="16188"/>
                    <a:pt x="5312" y="16570"/>
                  </a:cubicBezTo>
                  <a:lnTo>
                    <a:pt x="397" y="16822"/>
                  </a:lnTo>
                  <a:lnTo>
                    <a:pt x="0" y="20125"/>
                  </a:lnTo>
                  <a:lnTo>
                    <a:pt x="4731" y="21526"/>
                  </a:lnTo>
                  <a:cubicBezTo>
                    <a:pt x="4744" y="21909"/>
                    <a:pt x="4770" y="22305"/>
                    <a:pt x="4823" y="22689"/>
                  </a:cubicBezTo>
                  <a:lnTo>
                    <a:pt x="4823" y="22742"/>
                  </a:lnTo>
                  <a:lnTo>
                    <a:pt x="4863" y="23059"/>
                  </a:lnTo>
                  <a:cubicBezTo>
                    <a:pt x="4876" y="23124"/>
                    <a:pt x="4876" y="23191"/>
                    <a:pt x="4889" y="23244"/>
                  </a:cubicBezTo>
                  <a:cubicBezTo>
                    <a:pt x="4902" y="23309"/>
                    <a:pt x="4902" y="23376"/>
                    <a:pt x="4916" y="23429"/>
                  </a:cubicBezTo>
                  <a:cubicBezTo>
                    <a:pt x="4929" y="23535"/>
                    <a:pt x="4955" y="23640"/>
                    <a:pt x="4969" y="23746"/>
                  </a:cubicBezTo>
                  <a:cubicBezTo>
                    <a:pt x="4969" y="23759"/>
                    <a:pt x="4981" y="23785"/>
                    <a:pt x="4981" y="23799"/>
                  </a:cubicBezTo>
                  <a:cubicBezTo>
                    <a:pt x="4981" y="23825"/>
                    <a:pt x="4995" y="23852"/>
                    <a:pt x="4995" y="23891"/>
                  </a:cubicBezTo>
                  <a:cubicBezTo>
                    <a:pt x="5048" y="24142"/>
                    <a:pt x="5101" y="24407"/>
                    <a:pt x="5166" y="24657"/>
                  </a:cubicBezTo>
                  <a:cubicBezTo>
                    <a:pt x="5180" y="24750"/>
                    <a:pt x="5207" y="24856"/>
                    <a:pt x="5233" y="24948"/>
                  </a:cubicBezTo>
                  <a:lnTo>
                    <a:pt x="1097" y="27631"/>
                  </a:lnTo>
                  <a:lnTo>
                    <a:pt x="2405" y="30683"/>
                  </a:lnTo>
                  <a:lnTo>
                    <a:pt x="7201" y="29534"/>
                  </a:lnTo>
                  <a:cubicBezTo>
                    <a:pt x="7413" y="29851"/>
                    <a:pt x="7624" y="30180"/>
                    <a:pt x="7862" y="30498"/>
                  </a:cubicBezTo>
                  <a:lnTo>
                    <a:pt x="7902" y="30538"/>
                  </a:lnTo>
                  <a:cubicBezTo>
                    <a:pt x="7955" y="30630"/>
                    <a:pt x="8021" y="30709"/>
                    <a:pt x="8087" y="30788"/>
                  </a:cubicBezTo>
                  <a:lnTo>
                    <a:pt x="8206" y="30947"/>
                  </a:lnTo>
                  <a:cubicBezTo>
                    <a:pt x="8246" y="30987"/>
                    <a:pt x="8285" y="31040"/>
                    <a:pt x="8325" y="31093"/>
                  </a:cubicBezTo>
                  <a:lnTo>
                    <a:pt x="8523" y="31331"/>
                  </a:lnTo>
                  <a:cubicBezTo>
                    <a:pt x="8536" y="31343"/>
                    <a:pt x="8549" y="31357"/>
                    <a:pt x="8563" y="31383"/>
                  </a:cubicBezTo>
                  <a:cubicBezTo>
                    <a:pt x="8813" y="31674"/>
                    <a:pt x="9078" y="31965"/>
                    <a:pt x="9342" y="32242"/>
                  </a:cubicBezTo>
                  <a:lnTo>
                    <a:pt x="7109" y="36629"/>
                  </a:lnTo>
                  <a:lnTo>
                    <a:pt x="9779" y="38624"/>
                  </a:lnTo>
                  <a:lnTo>
                    <a:pt x="13346" y="35228"/>
                  </a:lnTo>
                  <a:cubicBezTo>
                    <a:pt x="13690" y="35400"/>
                    <a:pt x="14046" y="35572"/>
                    <a:pt x="14403" y="35730"/>
                  </a:cubicBezTo>
                  <a:cubicBezTo>
                    <a:pt x="14416" y="35744"/>
                    <a:pt x="14430" y="35744"/>
                    <a:pt x="14456" y="35757"/>
                  </a:cubicBezTo>
                  <a:cubicBezTo>
                    <a:pt x="14548" y="35797"/>
                    <a:pt x="14641" y="35836"/>
                    <a:pt x="14747" y="35876"/>
                  </a:cubicBezTo>
                  <a:cubicBezTo>
                    <a:pt x="14800" y="35902"/>
                    <a:pt x="14865" y="35929"/>
                    <a:pt x="14918" y="35955"/>
                  </a:cubicBezTo>
                  <a:cubicBezTo>
                    <a:pt x="14971" y="35968"/>
                    <a:pt x="15037" y="35994"/>
                    <a:pt x="15090" y="36021"/>
                  </a:cubicBezTo>
                  <a:cubicBezTo>
                    <a:pt x="15196" y="36061"/>
                    <a:pt x="15288" y="36100"/>
                    <a:pt x="15394" y="36127"/>
                  </a:cubicBezTo>
                  <a:cubicBezTo>
                    <a:pt x="15407" y="36140"/>
                    <a:pt x="15434" y="36140"/>
                    <a:pt x="15447" y="36153"/>
                  </a:cubicBezTo>
                  <a:cubicBezTo>
                    <a:pt x="15817" y="36285"/>
                    <a:pt x="16187" y="36405"/>
                    <a:pt x="16557" y="36510"/>
                  </a:cubicBezTo>
                  <a:lnTo>
                    <a:pt x="16821" y="41426"/>
                  </a:lnTo>
                  <a:lnTo>
                    <a:pt x="20124" y="41822"/>
                  </a:lnTo>
                  <a:lnTo>
                    <a:pt x="21512" y="37092"/>
                  </a:lnTo>
                  <a:cubicBezTo>
                    <a:pt x="21909" y="37078"/>
                    <a:pt x="22291" y="37039"/>
                    <a:pt x="22688" y="36999"/>
                  </a:cubicBezTo>
                  <a:lnTo>
                    <a:pt x="22740" y="36999"/>
                  </a:lnTo>
                  <a:cubicBezTo>
                    <a:pt x="22820" y="36986"/>
                    <a:pt x="22913" y="36972"/>
                    <a:pt x="22992" y="36960"/>
                  </a:cubicBezTo>
                  <a:lnTo>
                    <a:pt x="23058" y="36960"/>
                  </a:lnTo>
                  <a:cubicBezTo>
                    <a:pt x="23110" y="36946"/>
                    <a:pt x="23177" y="36933"/>
                    <a:pt x="23243" y="36933"/>
                  </a:cubicBezTo>
                  <a:cubicBezTo>
                    <a:pt x="23295" y="36919"/>
                    <a:pt x="23362" y="36907"/>
                    <a:pt x="23428" y="36907"/>
                  </a:cubicBezTo>
                  <a:cubicBezTo>
                    <a:pt x="23533" y="36880"/>
                    <a:pt x="23639" y="36867"/>
                    <a:pt x="23745" y="36854"/>
                  </a:cubicBezTo>
                  <a:cubicBezTo>
                    <a:pt x="23758" y="36840"/>
                    <a:pt x="23771" y="36840"/>
                    <a:pt x="23785" y="36840"/>
                  </a:cubicBezTo>
                  <a:lnTo>
                    <a:pt x="23798" y="36840"/>
                  </a:lnTo>
                  <a:cubicBezTo>
                    <a:pt x="24181" y="36775"/>
                    <a:pt x="24564" y="36682"/>
                    <a:pt x="24934" y="36590"/>
                  </a:cubicBezTo>
                  <a:lnTo>
                    <a:pt x="27617" y="40725"/>
                  </a:lnTo>
                  <a:lnTo>
                    <a:pt x="30682" y="39417"/>
                  </a:lnTo>
                  <a:lnTo>
                    <a:pt x="29520" y="34620"/>
                  </a:lnTo>
                  <a:cubicBezTo>
                    <a:pt x="29599" y="34567"/>
                    <a:pt x="29691" y="34514"/>
                    <a:pt x="29770" y="34462"/>
                  </a:cubicBezTo>
                  <a:cubicBezTo>
                    <a:pt x="29981" y="34317"/>
                    <a:pt x="30207" y="34171"/>
                    <a:pt x="30418" y="34012"/>
                  </a:cubicBezTo>
                  <a:cubicBezTo>
                    <a:pt x="30444" y="34000"/>
                    <a:pt x="30471" y="33973"/>
                    <a:pt x="30484" y="33960"/>
                  </a:cubicBezTo>
                  <a:cubicBezTo>
                    <a:pt x="30497" y="33960"/>
                    <a:pt x="30497" y="33960"/>
                    <a:pt x="30497" y="33947"/>
                  </a:cubicBezTo>
                  <a:cubicBezTo>
                    <a:pt x="30510" y="33947"/>
                    <a:pt x="30524" y="33933"/>
                    <a:pt x="30536" y="33920"/>
                  </a:cubicBezTo>
                  <a:cubicBezTo>
                    <a:pt x="30616" y="33868"/>
                    <a:pt x="30709" y="33801"/>
                    <a:pt x="30788" y="33735"/>
                  </a:cubicBezTo>
                  <a:cubicBezTo>
                    <a:pt x="30841" y="33695"/>
                    <a:pt x="30880" y="33656"/>
                    <a:pt x="30933" y="33616"/>
                  </a:cubicBezTo>
                  <a:cubicBezTo>
                    <a:pt x="30986" y="33577"/>
                    <a:pt x="31039" y="33537"/>
                    <a:pt x="31079" y="33498"/>
                  </a:cubicBezTo>
                  <a:cubicBezTo>
                    <a:pt x="31105" y="33484"/>
                    <a:pt x="31118" y="33471"/>
                    <a:pt x="31132" y="33457"/>
                  </a:cubicBezTo>
                  <a:lnTo>
                    <a:pt x="31329" y="33299"/>
                  </a:lnTo>
                  <a:lnTo>
                    <a:pt x="31369" y="33260"/>
                  </a:lnTo>
                  <a:cubicBezTo>
                    <a:pt x="31673" y="33008"/>
                    <a:pt x="31964" y="32744"/>
                    <a:pt x="32242" y="32480"/>
                  </a:cubicBezTo>
                  <a:lnTo>
                    <a:pt x="36628" y="34713"/>
                  </a:lnTo>
                  <a:lnTo>
                    <a:pt x="38623" y="32044"/>
                  </a:lnTo>
                  <a:lnTo>
                    <a:pt x="35214" y="28476"/>
                  </a:lnTo>
                  <a:cubicBezTo>
                    <a:pt x="35399" y="28133"/>
                    <a:pt x="35571" y="27776"/>
                    <a:pt x="35730" y="27419"/>
                  </a:cubicBezTo>
                  <a:cubicBezTo>
                    <a:pt x="35730" y="27406"/>
                    <a:pt x="35743" y="27379"/>
                    <a:pt x="35756" y="27366"/>
                  </a:cubicBezTo>
                  <a:cubicBezTo>
                    <a:pt x="35795" y="27273"/>
                    <a:pt x="35836" y="27168"/>
                    <a:pt x="35875" y="27076"/>
                  </a:cubicBezTo>
                  <a:cubicBezTo>
                    <a:pt x="35901" y="27023"/>
                    <a:pt x="35928" y="26956"/>
                    <a:pt x="35941" y="26903"/>
                  </a:cubicBezTo>
                  <a:cubicBezTo>
                    <a:pt x="35968" y="26838"/>
                    <a:pt x="35994" y="26785"/>
                    <a:pt x="36007" y="26732"/>
                  </a:cubicBezTo>
                  <a:cubicBezTo>
                    <a:pt x="36047" y="26627"/>
                    <a:pt x="36086" y="26534"/>
                    <a:pt x="36126" y="26428"/>
                  </a:cubicBezTo>
                  <a:cubicBezTo>
                    <a:pt x="36126" y="26415"/>
                    <a:pt x="36139" y="26389"/>
                    <a:pt x="36139" y="26375"/>
                  </a:cubicBezTo>
                  <a:cubicBezTo>
                    <a:pt x="36271" y="26005"/>
                    <a:pt x="36391" y="25635"/>
                    <a:pt x="36496" y="25265"/>
                  </a:cubicBezTo>
                  <a:lnTo>
                    <a:pt x="41424" y="25001"/>
                  </a:lnTo>
                  <a:lnTo>
                    <a:pt x="41808" y="21697"/>
                  </a:lnTo>
                  <a:lnTo>
                    <a:pt x="37078" y="20310"/>
                  </a:lnTo>
                  <a:cubicBezTo>
                    <a:pt x="37064" y="19914"/>
                    <a:pt x="37038" y="19530"/>
                    <a:pt x="36998" y="19134"/>
                  </a:cubicBezTo>
                  <a:cubicBezTo>
                    <a:pt x="36998" y="19121"/>
                    <a:pt x="36985" y="19107"/>
                    <a:pt x="36985" y="19081"/>
                  </a:cubicBezTo>
                  <a:lnTo>
                    <a:pt x="36946" y="18764"/>
                  </a:lnTo>
                  <a:cubicBezTo>
                    <a:pt x="36946" y="18698"/>
                    <a:pt x="36932" y="18646"/>
                    <a:pt x="36919" y="18579"/>
                  </a:cubicBezTo>
                  <a:cubicBezTo>
                    <a:pt x="36919" y="18513"/>
                    <a:pt x="36905" y="18461"/>
                    <a:pt x="36893" y="18394"/>
                  </a:cubicBezTo>
                  <a:cubicBezTo>
                    <a:pt x="36879" y="18288"/>
                    <a:pt x="36866" y="18183"/>
                    <a:pt x="36840" y="18077"/>
                  </a:cubicBezTo>
                  <a:lnTo>
                    <a:pt x="36840" y="18024"/>
                  </a:lnTo>
                  <a:cubicBezTo>
                    <a:pt x="36761" y="17641"/>
                    <a:pt x="36681" y="17258"/>
                    <a:pt x="36588" y="16888"/>
                  </a:cubicBezTo>
                  <a:lnTo>
                    <a:pt x="40725" y="14192"/>
                  </a:lnTo>
                  <a:lnTo>
                    <a:pt x="39403" y="11140"/>
                  </a:lnTo>
                  <a:lnTo>
                    <a:pt x="34606" y="12303"/>
                  </a:lnTo>
                  <a:cubicBezTo>
                    <a:pt x="34409" y="11972"/>
                    <a:pt x="34183" y="11642"/>
                    <a:pt x="33946" y="11338"/>
                  </a:cubicBezTo>
                  <a:cubicBezTo>
                    <a:pt x="33946" y="11312"/>
                    <a:pt x="33933" y="11299"/>
                    <a:pt x="33919" y="11285"/>
                  </a:cubicBezTo>
                  <a:cubicBezTo>
                    <a:pt x="33854" y="11206"/>
                    <a:pt x="33787" y="11114"/>
                    <a:pt x="33721" y="11035"/>
                  </a:cubicBezTo>
                  <a:cubicBezTo>
                    <a:pt x="33695" y="10982"/>
                    <a:pt x="33655" y="10929"/>
                    <a:pt x="33616" y="10889"/>
                  </a:cubicBezTo>
                  <a:cubicBezTo>
                    <a:pt x="33576" y="10836"/>
                    <a:pt x="33536" y="10783"/>
                    <a:pt x="33496" y="10744"/>
                  </a:cubicBezTo>
                  <a:cubicBezTo>
                    <a:pt x="33431" y="10651"/>
                    <a:pt x="33364" y="10572"/>
                    <a:pt x="33285" y="10492"/>
                  </a:cubicBezTo>
                  <a:cubicBezTo>
                    <a:pt x="33285" y="10480"/>
                    <a:pt x="33272" y="10466"/>
                    <a:pt x="33258" y="10453"/>
                  </a:cubicBezTo>
                  <a:cubicBezTo>
                    <a:pt x="33008" y="10149"/>
                    <a:pt x="32744" y="9858"/>
                    <a:pt x="32466" y="9581"/>
                  </a:cubicBezTo>
                  <a:lnTo>
                    <a:pt x="34712" y="5194"/>
                  </a:lnTo>
                  <a:lnTo>
                    <a:pt x="32043" y="3198"/>
                  </a:lnTo>
                  <a:lnTo>
                    <a:pt x="28462" y="6607"/>
                  </a:lnTo>
                  <a:cubicBezTo>
                    <a:pt x="28119" y="6422"/>
                    <a:pt x="27775" y="6251"/>
                    <a:pt x="27418" y="6093"/>
                  </a:cubicBezTo>
                  <a:cubicBezTo>
                    <a:pt x="27392" y="6079"/>
                    <a:pt x="27379" y="6079"/>
                    <a:pt x="27365" y="6066"/>
                  </a:cubicBezTo>
                  <a:cubicBezTo>
                    <a:pt x="27260" y="6026"/>
                    <a:pt x="27168" y="5987"/>
                    <a:pt x="27075" y="5947"/>
                  </a:cubicBezTo>
                  <a:cubicBezTo>
                    <a:pt x="27009" y="5920"/>
                    <a:pt x="26956" y="5894"/>
                    <a:pt x="26890" y="5881"/>
                  </a:cubicBezTo>
                  <a:cubicBezTo>
                    <a:pt x="26837" y="5855"/>
                    <a:pt x="26784" y="5828"/>
                    <a:pt x="26718" y="5802"/>
                  </a:cubicBezTo>
                  <a:cubicBezTo>
                    <a:pt x="26625" y="5776"/>
                    <a:pt x="26520" y="5735"/>
                    <a:pt x="26428" y="5696"/>
                  </a:cubicBezTo>
                  <a:cubicBezTo>
                    <a:pt x="26401" y="5696"/>
                    <a:pt x="26387" y="5683"/>
                    <a:pt x="26375" y="5683"/>
                  </a:cubicBezTo>
                  <a:cubicBezTo>
                    <a:pt x="26005" y="5550"/>
                    <a:pt x="25635" y="5432"/>
                    <a:pt x="25251" y="5326"/>
                  </a:cubicBezTo>
                  <a:lnTo>
                    <a:pt x="25001" y="397"/>
                  </a:lnTo>
                  <a:lnTo>
                    <a:pt x="2169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8" name="Google Shape;1378;p2"/>
          <p:cNvSpPr/>
          <p:nvPr/>
        </p:nvSpPr>
        <p:spPr>
          <a:xfrm>
            <a:off x="2192525" y="385238"/>
            <a:ext cx="177645" cy="187055"/>
          </a:xfrm>
          <a:custGeom>
            <a:avLst/>
            <a:gdLst/>
            <a:ahLst/>
            <a:cxnLst/>
            <a:rect l="l" t="t" r="r" b="b"/>
            <a:pathLst>
              <a:path w="8722" h="9184" extrusionOk="0">
                <a:moveTo>
                  <a:pt x="4388" y="2458"/>
                </a:moveTo>
                <a:cubicBezTo>
                  <a:pt x="4394" y="2464"/>
                  <a:pt x="4401" y="2464"/>
                  <a:pt x="4407" y="2464"/>
                </a:cubicBezTo>
                <a:cubicBezTo>
                  <a:pt x="4414" y="2464"/>
                  <a:pt x="4420" y="2464"/>
                  <a:pt x="4427" y="2471"/>
                </a:cubicBezTo>
                <a:cubicBezTo>
                  <a:pt x="4770" y="2471"/>
                  <a:pt x="5101" y="2564"/>
                  <a:pt x="5392" y="2735"/>
                </a:cubicBezTo>
                <a:lnTo>
                  <a:pt x="5405" y="2735"/>
                </a:lnTo>
                <a:cubicBezTo>
                  <a:pt x="5418" y="2749"/>
                  <a:pt x="5431" y="2749"/>
                  <a:pt x="5445" y="2762"/>
                </a:cubicBezTo>
                <a:cubicBezTo>
                  <a:pt x="5457" y="2762"/>
                  <a:pt x="5471" y="2775"/>
                  <a:pt x="5471" y="2775"/>
                </a:cubicBezTo>
                <a:lnTo>
                  <a:pt x="5484" y="2788"/>
                </a:lnTo>
                <a:cubicBezTo>
                  <a:pt x="5775" y="2960"/>
                  <a:pt x="6012" y="3211"/>
                  <a:pt x="6185" y="3501"/>
                </a:cubicBezTo>
                <a:cubicBezTo>
                  <a:pt x="6197" y="3515"/>
                  <a:pt x="6197" y="3528"/>
                  <a:pt x="6211" y="3542"/>
                </a:cubicBezTo>
                <a:cubicBezTo>
                  <a:pt x="6224" y="3554"/>
                  <a:pt x="6224" y="3568"/>
                  <a:pt x="6238" y="3581"/>
                </a:cubicBezTo>
                <a:lnTo>
                  <a:pt x="6238" y="3595"/>
                </a:lnTo>
                <a:cubicBezTo>
                  <a:pt x="6396" y="3885"/>
                  <a:pt x="6475" y="4215"/>
                  <a:pt x="6488" y="4559"/>
                </a:cubicBezTo>
                <a:lnTo>
                  <a:pt x="6488" y="4572"/>
                </a:lnTo>
                <a:lnTo>
                  <a:pt x="6488" y="4611"/>
                </a:lnTo>
                <a:lnTo>
                  <a:pt x="6488" y="4652"/>
                </a:lnTo>
                <a:lnTo>
                  <a:pt x="6488" y="4664"/>
                </a:lnTo>
                <a:cubicBezTo>
                  <a:pt x="6475" y="4995"/>
                  <a:pt x="6382" y="5325"/>
                  <a:pt x="6211" y="5629"/>
                </a:cubicBezTo>
                <a:cubicBezTo>
                  <a:pt x="6197" y="5642"/>
                  <a:pt x="6197" y="5656"/>
                  <a:pt x="6185" y="5669"/>
                </a:cubicBezTo>
                <a:cubicBezTo>
                  <a:pt x="6185" y="5682"/>
                  <a:pt x="6171" y="5695"/>
                  <a:pt x="6171" y="5709"/>
                </a:cubicBezTo>
                <a:lnTo>
                  <a:pt x="6158" y="5709"/>
                </a:lnTo>
                <a:cubicBezTo>
                  <a:pt x="5986" y="5999"/>
                  <a:pt x="5735" y="6237"/>
                  <a:pt x="5445" y="6408"/>
                </a:cubicBezTo>
                <a:lnTo>
                  <a:pt x="5445" y="6422"/>
                </a:lnTo>
                <a:cubicBezTo>
                  <a:pt x="5431" y="6422"/>
                  <a:pt x="5418" y="6435"/>
                  <a:pt x="5405" y="6435"/>
                </a:cubicBezTo>
                <a:cubicBezTo>
                  <a:pt x="5392" y="6449"/>
                  <a:pt x="5378" y="6449"/>
                  <a:pt x="5366" y="6461"/>
                </a:cubicBezTo>
                <a:lnTo>
                  <a:pt x="5352" y="6461"/>
                </a:lnTo>
                <a:cubicBezTo>
                  <a:pt x="5061" y="6620"/>
                  <a:pt x="4731" y="6713"/>
                  <a:pt x="4388" y="6713"/>
                </a:cubicBezTo>
                <a:lnTo>
                  <a:pt x="4282" y="6713"/>
                </a:lnTo>
                <a:cubicBezTo>
                  <a:pt x="3951" y="6699"/>
                  <a:pt x="3621" y="6607"/>
                  <a:pt x="3331" y="6449"/>
                </a:cubicBezTo>
                <a:cubicBezTo>
                  <a:pt x="3317" y="6449"/>
                  <a:pt x="3317" y="6449"/>
                  <a:pt x="3317" y="6435"/>
                </a:cubicBezTo>
                <a:cubicBezTo>
                  <a:pt x="3304" y="6435"/>
                  <a:pt x="3290" y="6422"/>
                  <a:pt x="3278" y="6422"/>
                </a:cubicBezTo>
                <a:cubicBezTo>
                  <a:pt x="3264" y="6408"/>
                  <a:pt x="3251" y="6408"/>
                  <a:pt x="3238" y="6396"/>
                </a:cubicBezTo>
                <a:cubicBezTo>
                  <a:pt x="2947" y="6211"/>
                  <a:pt x="2709" y="5973"/>
                  <a:pt x="2538" y="5682"/>
                </a:cubicBezTo>
                <a:cubicBezTo>
                  <a:pt x="2538" y="5682"/>
                  <a:pt x="2538" y="5669"/>
                  <a:pt x="2524" y="5669"/>
                </a:cubicBezTo>
                <a:cubicBezTo>
                  <a:pt x="2524" y="5656"/>
                  <a:pt x="2511" y="5642"/>
                  <a:pt x="2511" y="5629"/>
                </a:cubicBezTo>
                <a:lnTo>
                  <a:pt x="2485" y="5603"/>
                </a:lnTo>
                <a:lnTo>
                  <a:pt x="2485" y="5589"/>
                </a:lnTo>
                <a:cubicBezTo>
                  <a:pt x="2326" y="5286"/>
                  <a:pt x="2247" y="4955"/>
                  <a:pt x="2233" y="4625"/>
                </a:cubicBezTo>
                <a:lnTo>
                  <a:pt x="2233" y="4611"/>
                </a:lnTo>
                <a:lnTo>
                  <a:pt x="2233" y="4572"/>
                </a:lnTo>
                <a:lnTo>
                  <a:pt x="2233" y="4519"/>
                </a:lnTo>
                <a:cubicBezTo>
                  <a:pt x="2247" y="4176"/>
                  <a:pt x="2339" y="3845"/>
                  <a:pt x="2498" y="3554"/>
                </a:cubicBezTo>
                <a:cubicBezTo>
                  <a:pt x="2511" y="3554"/>
                  <a:pt x="2511" y="3554"/>
                  <a:pt x="2511" y="3542"/>
                </a:cubicBezTo>
                <a:cubicBezTo>
                  <a:pt x="2511" y="3528"/>
                  <a:pt x="2524" y="3528"/>
                  <a:pt x="2524" y="3515"/>
                </a:cubicBezTo>
                <a:cubicBezTo>
                  <a:pt x="2538" y="3501"/>
                  <a:pt x="2538" y="3489"/>
                  <a:pt x="2550" y="3475"/>
                </a:cubicBezTo>
                <a:lnTo>
                  <a:pt x="2550" y="3462"/>
                </a:lnTo>
                <a:cubicBezTo>
                  <a:pt x="2735" y="3184"/>
                  <a:pt x="2987" y="2934"/>
                  <a:pt x="3264" y="2762"/>
                </a:cubicBezTo>
                <a:lnTo>
                  <a:pt x="3278" y="2762"/>
                </a:lnTo>
                <a:cubicBezTo>
                  <a:pt x="3290" y="2749"/>
                  <a:pt x="3304" y="2749"/>
                  <a:pt x="3317" y="2735"/>
                </a:cubicBezTo>
                <a:cubicBezTo>
                  <a:pt x="3331" y="2735"/>
                  <a:pt x="3343" y="2722"/>
                  <a:pt x="3357" y="2722"/>
                </a:cubicBezTo>
                <a:lnTo>
                  <a:pt x="3357" y="2709"/>
                </a:lnTo>
                <a:cubicBezTo>
                  <a:pt x="3660" y="2550"/>
                  <a:pt x="3991" y="2471"/>
                  <a:pt x="4321" y="2458"/>
                </a:cubicBezTo>
                <a:close/>
                <a:moveTo>
                  <a:pt x="3648" y="0"/>
                </a:moveTo>
                <a:lnTo>
                  <a:pt x="3317" y="1334"/>
                </a:lnTo>
                <a:cubicBezTo>
                  <a:pt x="3211" y="1375"/>
                  <a:pt x="3093" y="1414"/>
                  <a:pt x="2987" y="1467"/>
                </a:cubicBezTo>
                <a:cubicBezTo>
                  <a:pt x="2908" y="1493"/>
                  <a:pt x="2829" y="1533"/>
                  <a:pt x="2762" y="1572"/>
                </a:cubicBezTo>
                <a:cubicBezTo>
                  <a:pt x="2762" y="1572"/>
                  <a:pt x="2749" y="1572"/>
                  <a:pt x="2749" y="1586"/>
                </a:cubicBezTo>
                <a:lnTo>
                  <a:pt x="2735" y="1586"/>
                </a:lnTo>
                <a:cubicBezTo>
                  <a:pt x="2723" y="1599"/>
                  <a:pt x="2696" y="1612"/>
                  <a:pt x="2683" y="1612"/>
                </a:cubicBezTo>
                <a:lnTo>
                  <a:pt x="2670" y="1625"/>
                </a:lnTo>
                <a:cubicBezTo>
                  <a:pt x="2656" y="1625"/>
                  <a:pt x="2644" y="1639"/>
                  <a:pt x="2630" y="1652"/>
                </a:cubicBezTo>
                <a:lnTo>
                  <a:pt x="2617" y="1652"/>
                </a:lnTo>
                <a:cubicBezTo>
                  <a:pt x="2445" y="1757"/>
                  <a:pt x="2274" y="1877"/>
                  <a:pt x="2115" y="2022"/>
                </a:cubicBezTo>
                <a:lnTo>
                  <a:pt x="794" y="1612"/>
                </a:lnTo>
                <a:lnTo>
                  <a:pt x="27" y="2907"/>
                </a:lnTo>
                <a:lnTo>
                  <a:pt x="1018" y="3859"/>
                </a:lnTo>
                <a:cubicBezTo>
                  <a:pt x="1005" y="3924"/>
                  <a:pt x="1005" y="3991"/>
                  <a:pt x="991" y="4056"/>
                </a:cubicBezTo>
                <a:cubicBezTo>
                  <a:pt x="979" y="4109"/>
                  <a:pt x="979" y="4162"/>
                  <a:pt x="965" y="4215"/>
                </a:cubicBezTo>
                <a:cubicBezTo>
                  <a:pt x="965" y="4241"/>
                  <a:pt x="965" y="4268"/>
                  <a:pt x="952" y="4294"/>
                </a:cubicBezTo>
                <a:lnTo>
                  <a:pt x="952" y="4467"/>
                </a:lnTo>
                <a:lnTo>
                  <a:pt x="952" y="4479"/>
                </a:lnTo>
                <a:lnTo>
                  <a:pt x="952" y="4493"/>
                </a:lnTo>
                <a:lnTo>
                  <a:pt x="952" y="4559"/>
                </a:lnTo>
                <a:lnTo>
                  <a:pt x="952" y="4625"/>
                </a:lnTo>
                <a:cubicBezTo>
                  <a:pt x="952" y="4837"/>
                  <a:pt x="965" y="5048"/>
                  <a:pt x="1005" y="5246"/>
                </a:cubicBezTo>
                <a:lnTo>
                  <a:pt x="1" y="6184"/>
                </a:lnTo>
                <a:lnTo>
                  <a:pt x="741" y="7506"/>
                </a:lnTo>
                <a:lnTo>
                  <a:pt x="2062" y="7122"/>
                </a:lnTo>
                <a:cubicBezTo>
                  <a:pt x="2115" y="7162"/>
                  <a:pt x="2154" y="7201"/>
                  <a:pt x="2207" y="7241"/>
                </a:cubicBezTo>
                <a:cubicBezTo>
                  <a:pt x="2247" y="7281"/>
                  <a:pt x="2300" y="7307"/>
                  <a:pt x="2339" y="7347"/>
                </a:cubicBezTo>
                <a:cubicBezTo>
                  <a:pt x="2366" y="7360"/>
                  <a:pt x="2379" y="7374"/>
                  <a:pt x="2406" y="7386"/>
                </a:cubicBezTo>
                <a:cubicBezTo>
                  <a:pt x="2459" y="7426"/>
                  <a:pt x="2498" y="7453"/>
                  <a:pt x="2550" y="7479"/>
                </a:cubicBezTo>
                <a:cubicBezTo>
                  <a:pt x="2550" y="7479"/>
                  <a:pt x="2550" y="7492"/>
                  <a:pt x="2564" y="7492"/>
                </a:cubicBezTo>
                <a:lnTo>
                  <a:pt x="2577" y="7492"/>
                </a:lnTo>
                <a:cubicBezTo>
                  <a:pt x="2591" y="7506"/>
                  <a:pt x="2603" y="7518"/>
                  <a:pt x="2630" y="7532"/>
                </a:cubicBezTo>
                <a:cubicBezTo>
                  <a:pt x="2644" y="7545"/>
                  <a:pt x="2656" y="7545"/>
                  <a:pt x="2683" y="7559"/>
                </a:cubicBezTo>
                <a:lnTo>
                  <a:pt x="2696" y="7571"/>
                </a:lnTo>
                <a:lnTo>
                  <a:pt x="2709" y="7571"/>
                </a:lnTo>
                <a:cubicBezTo>
                  <a:pt x="2776" y="7611"/>
                  <a:pt x="2855" y="7651"/>
                  <a:pt x="2920" y="7691"/>
                </a:cubicBezTo>
                <a:cubicBezTo>
                  <a:pt x="3026" y="7744"/>
                  <a:pt x="3146" y="7783"/>
                  <a:pt x="3251" y="7823"/>
                </a:cubicBezTo>
                <a:lnTo>
                  <a:pt x="3555" y="9171"/>
                </a:lnTo>
                <a:lnTo>
                  <a:pt x="5075" y="9183"/>
                </a:lnTo>
                <a:lnTo>
                  <a:pt x="5405" y="7836"/>
                </a:lnTo>
                <a:cubicBezTo>
                  <a:pt x="5510" y="7809"/>
                  <a:pt x="5630" y="7756"/>
                  <a:pt x="5735" y="7717"/>
                </a:cubicBezTo>
                <a:cubicBezTo>
                  <a:pt x="5815" y="7677"/>
                  <a:pt x="5880" y="7651"/>
                  <a:pt x="5960" y="7611"/>
                </a:cubicBezTo>
                <a:cubicBezTo>
                  <a:pt x="5960" y="7598"/>
                  <a:pt x="5973" y="7598"/>
                  <a:pt x="5973" y="7598"/>
                </a:cubicBezTo>
                <a:lnTo>
                  <a:pt x="5986" y="7598"/>
                </a:lnTo>
                <a:cubicBezTo>
                  <a:pt x="6000" y="7585"/>
                  <a:pt x="6026" y="7571"/>
                  <a:pt x="6039" y="7559"/>
                </a:cubicBezTo>
                <a:lnTo>
                  <a:pt x="6053" y="7559"/>
                </a:lnTo>
                <a:cubicBezTo>
                  <a:pt x="6065" y="7545"/>
                  <a:pt x="6079" y="7545"/>
                  <a:pt x="6092" y="7532"/>
                </a:cubicBezTo>
                <a:cubicBezTo>
                  <a:pt x="6092" y="7532"/>
                  <a:pt x="6105" y="7532"/>
                  <a:pt x="6105" y="7518"/>
                </a:cubicBezTo>
                <a:cubicBezTo>
                  <a:pt x="6132" y="7506"/>
                  <a:pt x="6158" y="7492"/>
                  <a:pt x="6185" y="7466"/>
                </a:cubicBezTo>
                <a:cubicBezTo>
                  <a:pt x="6211" y="7453"/>
                  <a:pt x="6238" y="7439"/>
                  <a:pt x="6250" y="7426"/>
                </a:cubicBezTo>
                <a:cubicBezTo>
                  <a:pt x="6382" y="7347"/>
                  <a:pt x="6488" y="7254"/>
                  <a:pt x="6608" y="7162"/>
                </a:cubicBezTo>
                <a:lnTo>
                  <a:pt x="7915" y="7571"/>
                </a:lnTo>
                <a:lnTo>
                  <a:pt x="8695" y="6264"/>
                </a:lnTo>
                <a:lnTo>
                  <a:pt x="7691" y="5312"/>
                </a:lnTo>
                <a:cubicBezTo>
                  <a:pt x="7718" y="5233"/>
                  <a:pt x="7730" y="5140"/>
                  <a:pt x="7744" y="5048"/>
                </a:cubicBezTo>
                <a:cubicBezTo>
                  <a:pt x="7744" y="5022"/>
                  <a:pt x="7744" y="4995"/>
                  <a:pt x="7757" y="4955"/>
                </a:cubicBezTo>
                <a:cubicBezTo>
                  <a:pt x="7757" y="4902"/>
                  <a:pt x="7757" y="4849"/>
                  <a:pt x="7770" y="4796"/>
                </a:cubicBezTo>
                <a:lnTo>
                  <a:pt x="7770" y="4691"/>
                </a:lnTo>
                <a:lnTo>
                  <a:pt x="7770" y="4625"/>
                </a:lnTo>
                <a:lnTo>
                  <a:pt x="7770" y="4559"/>
                </a:lnTo>
                <a:lnTo>
                  <a:pt x="7770" y="4546"/>
                </a:lnTo>
                <a:cubicBezTo>
                  <a:pt x="7770" y="4347"/>
                  <a:pt x="7744" y="4136"/>
                  <a:pt x="7704" y="3924"/>
                </a:cubicBezTo>
                <a:lnTo>
                  <a:pt x="8722" y="2999"/>
                </a:lnTo>
                <a:lnTo>
                  <a:pt x="7982" y="1678"/>
                </a:lnTo>
                <a:lnTo>
                  <a:pt x="6660" y="2062"/>
                </a:lnTo>
                <a:cubicBezTo>
                  <a:pt x="6541" y="1969"/>
                  <a:pt x="6435" y="1877"/>
                  <a:pt x="6317" y="1784"/>
                </a:cubicBezTo>
                <a:cubicBezTo>
                  <a:pt x="6264" y="1757"/>
                  <a:pt x="6224" y="1731"/>
                  <a:pt x="6171" y="1692"/>
                </a:cubicBezTo>
                <a:lnTo>
                  <a:pt x="6158" y="1692"/>
                </a:lnTo>
                <a:cubicBezTo>
                  <a:pt x="6158" y="1692"/>
                  <a:pt x="6158" y="1678"/>
                  <a:pt x="6145" y="1678"/>
                </a:cubicBezTo>
                <a:cubicBezTo>
                  <a:pt x="6132" y="1665"/>
                  <a:pt x="6118" y="1665"/>
                  <a:pt x="6092" y="1652"/>
                </a:cubicBezTo>
                <a:cubicBezTo>
                  <a:pt x="6079" y="1639"/>
                  <a:pt x="6053" y="1625"/>
                  <a:pt x="6039" y="1612"/>
                </a:cubicBezTo>
                <a:lnTo>
                  <a:pt x="6026" y="1612"/>
                </a:lnTo>
                <a:lnTo>
                  <a:pt x="6012" y="1599"/>
                </a:lnTo>
                <a:cubicBezTo>
                  <a:pt x="5947" y="1560"/>
                  <a:pt x="5868" y="1519"/>
                  <a:pt x="5788" y="1493"/>
                </a:cubicBezTo>
                <a:cubicBezTo>
                  <a:pt x="5683" y="1440"/>
                  <a:pt x="5577" y="1401"/>
                  <a:pt x="5457" y="1361"/>
                </a:cubicBezTo>
                <a:lnTo>
                  <a:pt x="5167" y="13"/>
                </a:lnTo>
                <a:lnTo>
                  <a:pt x="364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3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32" name="Google Shape;13932;p3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04175" y="-73119"/>
            <a:ext cx="9352349" cy="52897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933" name="Google Shape;13933;p33"/>
          <p:cNvGrpSpPr/>
          <p:nvPr/>
        </p:nvGrpSpPr>
        <p:grpSpPr>
          <a:xfrm rot="486081">
            <a:off x="-3221702" y="2767888"/>
            <a:ext cx="6269648" cy="4281827"/>
            <a:chOff x="3513125" y="1723400"/>
            <a:chExt cx="2926625" cy="1998725"/>
          </a:xfrm>
        </p:grpSpPr>
        <p:sp>
          <p:nvSpPr>
            <p:cNvPr id="13934" name="Google Shape;13934;p33"/>
            <p:cNvSpPr/>
            <p:nvPr/>
          </p:nvSpPr>
          <p:spPr>
            <a:xfrm>
              <a:off x="4755525" y="2154675"/>
              <a:ext cx="96325" cy="70275"/>
            </a:xfrm>
            <a:custGeom>
              <a:avLst/>
              <a:gdLst/>
              <a:ahLst/>
              <a:cxnLst/>
              <a:rect l="l" t="t" r="r" b="b"/>
              <a:pathLst>
                <a:path w="3853" h="2811" extrusionOk="0">
                  <a:moveTo>
                    <a:pt x="228" y="1"/>
                  </a:moveTo>
                  <a:lnTo>
                    <a:pt x="0" y="10"/>
                  </a:lnTo>
                  <a:cubicBezTo>
                    <a:pt x="20" y="229"/>
                    <a:pt x="50" y="438"/>
                    <a:pt x="69" y="646"/>
                  </a:cubicBezTo>
                  <a:cubicBezTo>
                    <a:pt x="100" y="864"/>
                    <a:pt x="109" y="1073"/>
                    <a:pt x="120" y="1292"/>
                  </a:cubicBezTo>
                  <a:lnTo>
                    <a:pt x="129" y="1411"/>
                  </a:lnTo>
                  <a:cubicBezTo>
                    <a:pt x="129" y="1420"/>
                    <a:pt x="129" y="1451"/>
                    <a:pt x="139" y="1460"/>
                  </a:cubicBezTo>
                  <a:lnTo>
                    <a:pt x="199" y="1470"/>
                  </a:lnTo>
                  <a:lnTo>
                    <a:pt x="398" y="1500"/>
                  </a:lnTo>
                  <a:lnTo>
                    <a:pt x="715" y="1559"/>
                  </a:lnTo>
                  <a:lnTo>
                    <a:pt x="1033" y="1619"/>
                  </a:lnTo>
                  <a:cubicBezTo>
                    <a:pt x="1142" y="1639"/>
                    <a:pt x="1241" y="1679"/>
                    <a:pt x="1351" y="1709"/>
                  </a:cubicBezTo>
                  <a:lnTo>
                    <a:pt x="1976" y="1907"/>
                  </a:lnTo>
                  <a:cubicBezTo>
                    <a:pt x="2174" y="1987"/>
                    <a:pt x="2383" y="2076"/>
                    <a:pt x="2582" y="2165"/>
                  </a:cubicBezTo>
                  <a:cubicBezTo>
                    <a:pt x="2780" y="2254"/>
                    <a:pt x="2979" y="2364"/>
                    <a:pt x="3178" y="2473"/>
                  </a:cubicBezTo>
                  <a:cubicBezTo>
                    <a:pt x="3366" y="2583"/>
                    <a:pt x="3555" y="2702"/>
                    <a:pt x="3743" y="2810"/>
                  </a:cubicBezTo>
                  <a:lnTo>
                    <a:pt x="3853" y="2532"/>
                  </a:lnTo>
                  <a:cubicBezTo>
                    <a:pt x="3445" y="2364"/>
                    <a:pt x="3048" y="2175"/>
                    <a:pt x="2631" y="2026"/>
                  </a:cubicBezTo>
                  <a:lnTo>
                    <a:pt x="2006" y="1788"/>
                  </a:lnTo>
                  <a:lnTo>
                    <a:pt x="1380" y="1599"/>
                  </a:lnTo>
                  <a:cubicBezTo>
                    <a:pt x="1271" y="1570"/>
                    <a:pt x="1172" y="1530"/>
                    <a:pt x="1062" y="1510"/>
                  </a:cubicBezTo>
                  <a:lnTo>
                    <a:pt x="735" y="1451"/>
                  </a:lnTo>
                  <a:lnTo>
                    <a:pt x="407" y="1381"/>
                  </a:lnTo>
                  <a:lnTo>
                    <a:pt x="278" y="1361"/>
                  </a:lnTo>
                  <a:lnTo>
                    <a:pt x="259" y="1351"/>
                  </a:lnTo>
                  <a:lnTo>
                    <a:pt x="259" y="1341"/>
                  </a:lnTo>
                  <a:lnTo>
                    <a:pt x="259" y="1292"/>
                  </a:lnTo>
                  <a:cubicBezTo>
                    <a:pt x="259" y="1073"/>
                    <a:pt x="268" y="855"/>
                    <a:pt x="259" y="646"/>
                  </a:cubicBezTo>
                  <a:cubicBezTo>
                    <a:pt x="248" y="428"/>
                    <a:pt x="239" y="209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5" name="Google Shape;13935;p33"/>
            <p:cNvSpPr/>
            <p:nvPr/>
          </p:nvSpPr>
          <p:spPr>
            <a:xfrm>
              <a:off x="4738875" y="2249500"/>
              <a:ext cx="108250" cy="48200"/>
            </a:xfrm>
            <a:custGeom>
              <a:avLst/>
              <a:gdLst/>
              <a:ahLst/>
              <a:cxnLst/>
              <a:rect l="l" t="t" r="r" b="b"/>
              <a:pathLst>
                <a:path w="4330" h="1928" extrusionOk="0">
                  <a:moveTo>
                    <a:pt x="4290" y="1"/>
                  </a:moveTo>
                  <a:cubicBezTo>
                    <a:pt x="3873" y="140"/>
                    <a:pt x="3446" y="279"/>
                    <a:pt x="3019" y="358"/>
                  </a:cubicBezTo>
                  <a:cubicBezTo>
                    <a:pt x="2801" y="398"/>
                    <a:pt x="2582" y="447"/>
                    <a:pt x="2364" y="477"/>
                  </a:cubicBezTo>
                  <a:lnTo>
                    <a:pt x="1709" y="527"/>
                  </a:lnTo>
                  <a:cubicBezTo>
                    <a:pt x="1621" y="527"/>
                    <a:pt x="1532" y="540"/>
                    <a:pt x="1445" y="540"/>
                  </a:cubicBezTo>
                  <a:cubicBezTo>
                    <a:pt x="1423" y="540"/>
                    <a:pt x="1402" y="539"/>
                    <a:pt x="1381" y="537"/>
                  </a:cubicBezTo>
                  <a:lnTo>
                    <a:pt x="1053" y="517"/>
                  </a:lnTo>
                  <a:lnTo>
                    <a:pt x="726" y="497"/>
                  </a:lnTo>
                  <a:lnTo>
                    <a:pt x="537" y="487"/>
                  </a:lnTo>
                  <a:lnTo>
                    <a:pt x="477" y="477"/>
                  </a:lnTo>
                  <a:cubicBezTo>
                    <a:pt x="457" y="487"/>
                    <a:pt x="457" y="517"/>
                    <a:pt x="457" y="537"/>
                  </a:cubicBezTo>
                  <a:cubicBezTo>
                    <a:pt x="457" y="537"/>
                    <a:pt x="448" y="557"/>
                    <a:pt x="438" y="586"/>
                  </a:cubicBezTo>
                  <a:lnTo>
                    <a:pt x="418" y="646"/>
                  </a:lnTo>
                  <a:cubicBezTo>
                    <a:pt x="358" y="855"/>
                    <a:pt x="289" y="1053"/>
                    <a:pt x="219" y="1261"/>
                  </a:cubicBezTo>
                  <a:cubicBezTo>
                    <a:pt x="150" y="1460"/>
                    <a:pt x="71" y="1659"/>
                    <a:pt x="1" y="1857"/>
                  </a:cubicBezTo>
                  <a:lnTo>
                    <a:pt x="219" y="1927"/>
                  </a:lnTo>
                  <a:cubicBezTo>
                    <a:pt x="279" y="1718"/>
                    <a:pt x="338" y="1520"/>
                    <a:pt x="398" y="1312"/>
                  </a:cubicBezTo>
                  <a:cubicBezTo>
                    <a:pt x="448" y="1103"/>
                    <a:pt x="507" y="884"/>
                    <a:pt x="557" y="676"/>
                  </a:cubicBezTo>
                  <a:lnTo>
                    <a:pt x="567" y="636"/>
                  </a:lnTo>
                  <a:lnTo>
                    <a:pt x="567" y="616"/>
                  </a:lnTo>
                  <a:lnTo>
                    <a:pt x="716" y="616"/>
                  </a:lnTo>
                  <a:lnTo>
                    <a:pt x="1053" y="636"/>
                  </a:lnTo>
                  <a:lnTo>
                    <a:pt x="1381" y="646"/>
                  </a:lnTo>
                  <a:cubicBezTo>
                    <a:pt x="1404" y="648"/>
                    <a:pt x="1426" y="649"/>
                    <a:pt x="1449" y="649"/>
                  </a:cubicBezTo>
                  <a:cubicBezTo>
                    <a:pt x="1535" y="649"/>
                    <a:pt x="1622" y="636"/>
                    <a:pt x="1709" y="636"/>
                  </a:cubicBezTo>
                  <a:lnTo>
                    <a:pt x="2364" y="597"/>
                  </a:lnTo>
                  <a:cubicBezTo>
                    <a:pt x="2582" y="577"/>
                    <a:pt x="2811" y="547"/>
                    <a:pt x="3029" y="517"/>
                  </a:cubicBezTo>
                  <a:cubicBezTo>
                    <a:pt x="3466" y="467"/>
                    <a:pt x="3903" y="378"/>
                    <a:pt x="4330" y="299"/>
                  </a:cubicBezTo>
                  <a:lnTo>
                    <a:pt x="42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6" name="Google Shape;13936;p33"/>
            <p:cNvSpPr/>
            <p:nvPr/>
          </p:nvSpPr>
          <p:spPr>
            <a:xfrm>
              <a:off x="4679575" y="2159400"/>
              <a:ext cx="19875" cy="119175"/>
            </a:xfrm>
            <a:custGeom>
              <a:avLst/>
              <a:gdLst/>
              <a:ahLst/>
              <a:cxnLst/>
              <a:rect l="l" t="t" r="r" b="b"/>
              <a:pathLst>
                <a:path w="795" h="4767" extrusionOk="0">
                  <a:moveTo>
                    <a:pt x="794" y="0"/>
                  </a:moveTo>
                  <a:lnTo>
                    <a:pt x="556" y="20"/>
                  </a:lnTo>
                  <a:cubicBezTo>
                    <a:pt x="576" y="219"/>
                    <a:pt x="596" y="408"/>
                    <a:pt x="616" y="606"/>
                  </a:cubicBezTo>
                  <a:cubicBezTo>
                    <a:pt x="616" y="805"/>
                    <a:pt x="625" y="1003"/>
                    <a:pt x="636" y="1202"/>
                  </a:cubicBezTo>
                  <a:cubicBezTo>
                    <a:pt x="636" y="1401"/>
                    <a:pt x="625" y="1599"/>
                    <a:pt x="625" y="1798"/>
                  </a:cubicBezTo>
                  <a:cubicBezTo>
                    <a:pt x="616" y="1996"/>
                    <a:pt x="585" y="2195"/>
                    <a:pt x="566" y="2394"/>
                  </a:cubicBezTo>
                  <a:cubicBezTo>
                    <a:pt x="546" y="2592"/>
                    <a:pt x="506" y="2791"/>
                    <a:pt x="477" y="2979"/>
                  </a:cubicBezTo>
                  <a:cubicBezTo>
                    <a:pt x="446" y="3178"/>
                    <a:pt x="387" y="3367"/>
                    <a:pt x="347" y="3565"/>
                  </a:cubicBezTo>
                  <a:cubicBezTo>
                    <a:pt x="298" y="3753"/>
                    <a:pt x="238" y="3942"/>
                    <a:pt x="179" y="4131"/>
                  </a:cubicBezTo>
                  <a:lnTo>
                    <a:pt x="139" y="4270"/>
                  </a:lnTo>
                  <a:cubicBezTo>
                    <a:pt x="109" y="4340"/>
                    <a:pt x="89" y="4409"/>
                    <a:pt x="89" y="4409"/>
                  </a:cubicBezTo>
                  <a:cubicBezTo>
                    <a:pt x="69" y="4459"/>
                    <a:pt x="49" y="4508"/>
                    <a:pt x="40" y="4558"/>
                  </a:cubicBezTo>
                  <a:lnTo>
                    <a:pt x="0" y="4687"/>
                  </a:lnTo>
                  <a:lnTo>
                    <a:pt x="238" y="4766"/>
                  </a:lnTo>
                  <a:lnTo>
                    <a:pt x="268" y="4607"/>
                  </a:lnTo>
                  <a:cubicBezTo>
                    <a:pt x="268" y="4568"/>
                    <a:pt x="278" y="4518"/>
                    <a:pt x="288" y="4468"/>
                  </a:cubicBezTo>
                  <a:lnTo>
                    <a:pt x="327" y="4329"/>
                  </a:lnTo>
                  <a:cubicBezTo>
                    <a:pt x="347" y="4250"/>
                    <a:pt x="358" y="4181"/>
                    <a:pt x="358" y="4181"/>
                  </a:cubicBezTo>
                  <a:cubicBezTo>
                    <a:pt x="397" y="3982"/>
                    <a:pt x="446" y="3793"/>
                    <a:pt x="486" y="3595"/>
                  </a:cubicBezTo>
                  <a:cubicBezTo>
                    <a:pt x="516" y="3396"/>
                    <a:pt x="556" y="3197"/>
                    <a:pt x="585" y="2999"/>
                  </a:cubicBezTo>
                  <a:cubicBezTo>
                    <a:pt x="616" y="2800"/>
                    <a:pt x="645" y="2602"/>
                    <a:pt x="665" y="2403"/>
                  </a:cubicBezTo>
                  <a:cubicBezTo>
                    <a:pt x="685" y="2204"/>
                    <a:pt x="715" y="2006"/>
                    <a:pt x="735" y="1807"/>
                  </a:cubicBezTo>
                  <a:cubicBezTo>
                    <a:pt x="744" y="1609"/>
                    <a:pt x="764" y="1401"/>
                    <a:pt x="775" y="1202"/>
                  </a:cubicBezTo>
                  <a:cubicBezTo>
                    <a:pt x="784" y="1003"/>
                    <a:pt x="794" y="805"/>
                    <a:pt x="794" y="606"/>
                  </a:cubicBezTo>
                  <a:lnTo>
                    <a:pt x="7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7" name="Google Shape;13937;p33"/>
            <p:cNvSpPr/>
            <p:nvPr/>
          </p:nvSpPr>
          <p:spPr>
            <a:xfrm>
              <a:off x="4657725" y="2161150"/>
              <a:ext cx="18875" cy="110225"/>
            </a:xfrm>
            <a:custGeom>
              <a:avLst/>
              <a:gdLst/>
              <a:ahLst/>
              <a:cxnLst/>
              <a:rect l="l" t="t" r="r" b="b"/>
              <a:pathLst>
                <a:path w="755" h="4409" extrusionOk="0">
                  <a:moveTo>
                    <a:pt x="755" y="0"/>
                  </a:moveTo>
                  <a:lnTo>
                    <a:pt x="517" y="20"/>
                  </a:lnTo>
                  <a:cubicBezTo>
                    <a:pt x="536" y="199"/>
                    <a:pt x="556" y="387"/>
                    <a:pt x="566" y="566"/>
                  </a:cubicBezTo>
                  <a:cubicBezTo>
                    <a:pt x="576" y="744"/>
                    <a:pt x="586" y="933"/>
                    <a:pt x="596" y="1112"/>
                  </a:cubicBezTo>
                  <a:cubicBezTo>
                    <a:pt x="596" y="1300"/>
                    <a:pt x="586" y="1479"/>
                    <a:pt x="576" y="1668"/>
                  </a:cubicBezTo>
                  <a:cubicBezTo>
                    <a:pt x="576" y="1847"/>
                    <a:pt x="546" y="2035"/>
                    <a:pt x="536" y="2214"/>
                  </a:cubicBezTo>
                  <a:cubicBezTo>
                    <a:pt x="506" y="2403"/>
                    <a:pt x="477" y="2582"/>
                    <a:pt x="447" y="2760"/>
                  </a:cubicBezTo>
                  <a:cubicBezTo>
                    <a:pt x="417" y="2939"/>
                    <a:pt x="367" y="3118"/>
                    <a:pt x="328" y="3297"/>
                  </a:cubicBezTo>
                  <a:cubicBezTo>
                    <a:pt x="278" y="3475"/>
                    <a:pt x="219" y="3644"/>
                    <a:pt x="169" y="3822"/>
                  </a:cubicBezTo>
                  <a:cubicBezTo>
                    <a:pt x="169" y="3822"/>
                    <a:pt x="149" y="3882"/>
                    <a:pt x="129" y="3952"/>
                  </a:cubicBezTo>
                  <a:cubicBezTo>
                    <a:pt x="100" y="4011"/>
                    <a:pt x="80" y="4081"/>
                    <a:pt x="80" y="4081"/>
                  </a:cubicBezTo>
                  <a:cubicBezTo>
                    <a:pt x="60" y="4120"/>
                    <a:pt x="50" y="4170"/>
                    <a:pt x="40" y="4210"/>
                  </a:cubicBezTo>
                  <a:lnTo>
                    <a:pt x="0" y="4329"/>
                  </a:lnTo>
                  <a:lnTo>
                    <a:pt x="239" y="4409"/>
                  </a:lnTo>
                  <a:lnTo>
                    <a:pt x="268" y="4270"/>
                  </a:lnTo>
                  <a:cubicBezTo>
                    <a:pt x="268" y="4220"/>
                    <a:pt x="278" y="4180"/>
                    <a:pt x="288" y="4140"/>
                  </a:cubicBezTo>
                  <a:cubicBezTo>
                    <a:pt x="288" y="4140"/>
                    <a:pt x="308" y="4071"/>
                    <a:pt x="318" y="4001"/>
                  </a:cubicBezTo>
                  <a:cubicBezTo>
                    <a:pt x="338" y="3942"/>
                    <a:pt x="347" y="3872"/>
                    <a:pt x="347" y="3872"/>
                  </a:cubicBezTo>
                  <a:cubicBezTo>
                    <a:pt x="387" y="3683"/>
                    <a:pt x="427" y="3505"/>
                    <a:pt x="457" y="3326"/>
                  </a:cubicBezTo>
                  <a:cubicBezTo>
                    <a:pt x="486" y="3147"/>
                    <a:pt x="526" y="2959"/>
                    <a:pt x="556" y="2780"/>
                  </a:cubicBezTo>
                  <a:cubicBezTo>
                    <a:pt x="576" y="2591"/>
                    <a:pt x="616" y="2412"/>
                    <a:pt x="636" y="2224"/>
                  </a:cubicBezTo>
                  <a:cubicBezTo>
                    <a:pt x="645" y="2046"/>
                    <a:pt x="675" y="1856"/>
                    <a:pt x="695" y="1678"/>
                  </a:cubicBezTo>
                  <a:lnTo>
                    <a:pt x="735" y="1122"/>
                  </a:lnTo>
                  <a:cubicBezTo>
                    <a:pt x="735" y="933"/>
                    <a:pt x="745" y="744"/>
                    <a:pt x="755" y="556"/>
                  </a:cubicBezTo>
                  <a:lnTo>
                    <a:pt x="7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8" name="Google Shape;13938;p33"/>
            <p:cNvSpPr/>
            <p:nvPr/>
          </p:nvSpPr>
          <p:spPr>
            <a:xfrm>
              <a:off x="4843400" y="2219475"/>
              <a:ext cx="9950" cy="35750"/>
            </a:xfrm>
            <a:custGeom>
              <a:avLst/>
              <a:gdLst/>
              <a:ahLst/>
              <a:cxnLst/>
              <a:rect l="l" t="t" r="r" b="b"/>
              <a:pathLst>
                <a:path w="398" h="1430" extrusionOk="0">
                  <a:moveTo>
                    <a:pt x="387" y="0"/>
                  </a:moveTo>
                  <a:lnTo>
                    <a:pt x="159" y="90"/>
                  </a:lnTo>
                  <a:cubicBezTo>
                    <a:pt x="149" y="139"/>
                    <a:pt x="179" y="159"/>
                    <a:pt x="189" y="209"/>
                  </a:cubicBezTo>
                  <a:cubicBezTo>
                    <a:pt x="189" y="258"/>
                    <a:pt x="199" y="318"/>
                    <a:pt x="199" y="368"/>
                  </a:cubicBezTo>
                  <a:cubicBezTo>
                    <a:pt x="199" y="477"/>
                    <a:pt x="189" y="586"/>
                    <a:pt x="189" y="705"/>
                  </a:cubicBezTo>
                  <a:cubicBezTo>
                    <a:pt x="179" y="814"/>
                    <a:pt x="159" y="924"/>
                    <a:pt x="129" y="1023"/>
                  </a:cubicBezTo>
                  <a:cubicBezTo>
                    <a:pt x="119" y="1083"/>
                    <a:pt x="100" y="1122"/>
                    <a:pt x="80" y="1172"/>
                  </a:cubicBezTo>
                  <a:cubicBezTo>
                    <a:pt x="60" y="1211"/>
                    <a:pt x="30" y="1242"/>
                    <a:pt x="0" y="1281"/>
                  </a:cubicBezTo>
                  <a:lnTo>
                    <a:pt x="228" y="1430"/>
                  </a:lnTo>
                  <a:cubicBezTo>
                    <a:pt x="239" y="1361"/>
                    <a:pt x="258" y="1291"/>
                    <a:pt x="268" y="1231"/>
                  </a:cubicBezTo>
                  <a:lnTo>
                    <a:pt x="278" y="1053"/>
                  </a:lnTo>
                  <a:cubicBezTo>
                    <a:pt x="278" y="933"/>
                    <a:pt x="288" y="814"/>
                    <a:pt x="288" y="705"/>
                  </a:cubicBezTo>
                  <a:cubicBezTo>
                    <a:pt x="298" y="606"/>
                    <a:pt x="318" y="497"/>
                    <a:pt x="347" y="377"/>
                  </a:cubicBezTo>
                  <a:cubicBezTo>
                    <a:pt x="358" y="328"/>
                    <a:pt x="367" y="269"/>
                    <a:pt x="378" y="209"/>
                  </a:cubicBezTo>
                  <a:cubicBezTo>
                    <a:pt x="387" y="149"/>
                    <a:pt x="397" y="60"/>
                    <a:pt x="38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9" name="Google Shape;13939;p33"/>
            <p:cNvSpPr/>
            <p:nvPr/>
          </p:nvSpPr>
          <p:spPr>
            <a:xfrm>
              <a:off x="4710850" y="2201850"/>
              <a:ext cx="46675" cy="38500"/>
            </a:xfrm>
            <a:custGeom>
              <a:avLst/>
              <a:gdLst/>
              <a:ahLst/>
              <a:cxnLst/>
              <a:rect l="l" t="t" r="r" b="b"/>
              <a:pathLst>
                <a:path w="1867" h="1540" extrusionOk="0">
                  <a:moveTo>
                    <a:pt x="254" y="302"/>
                  </a:moveTo>
                  <a:lnTo>
                    <a:pt x="616" y="447"/>
                  </a:lnTo>
                  <a:lnTo>
                    <a:pt x="914" y="586"/>
                  </a:lnTo>
                  <a:lnTo>
                    <a:pt x="1201" y="735"/>
                  </a:lnTo>
                  <a:lnTo>
                    <a:pt x="1479" y="904"/>
                  </a:lnTo>
                  <a:lnTo>
                    <a:pt x="1589" y="963"/>
                  </a:lnTo>
                  <a:lnTo>
                    <a:pt x="1628" y="983"/>
                  </a:lnTo>
                  <a:lnTo>
                    <a:pt x="1648" y="993"/>
                  </a:lnTo>
                  <a:lnTo>
                    <a:pt x="1628" y="1003"/>
                  </a:lnTo>
                  <a:cubicBezTo>
                    <a:pt x="1598" y="1023"/>
                    <a:pt x="1578" y="1033"/>
                    <a:pt x="1549" y="1053"/>
                  </a:cubicBezTo>
                  <a:lnTo>
                    <a:pt x="1479" y="1073"/>
                  </a:lnTo>
                  <a:cubicBezTo>
                    <a:pt x="1459" y="1073"/>
                    <a:pt x="1430" y="1082"/>
                    <a:pt x="1410" y="1093"/>
                  </a:cubicBezTo>
                  <a:cubicBezTo>
                    <a:pt x="1300" y="1122"/>
                    <a:pt x="1192" y="1142"/>
                    <a:pt x="1082" y="1162"/>
                  </a:cubicBezTo>
                  <a:cubicBezTo>
                    <a:pt x="854" y="1202"/>
                    <a:pt x="655" y="1271"/>
                    <a:pt x="447" y="1321"/>
                  </a:cubicBezTo>
                  <a:lnTo>
                    <a:pt x="188" y="1380"/>
                  </a:lnTo>
                  <a:cubicBezTo>
                    <a:pt x="175" y="1380"/>
                    <a:pt x="162" y="1385"/>
                    <a:pt x="155" y="1385"/>
                  </a:cubicBezTo>
                  <a:cubicBezTo>
                    <a:pt x="151" y="1385"/>
                    <a:pt x="149" y="1384"/>
                    <a:pt x="149" y="1380"/>
                  </a:cubicBezTo>
                  <a:lnTo>
                    <a:pt x="159" y="1351"/>
                  </a:lnTo>
                  <a:lnTo>
                    <a:pt x="169" y="1252"/>
                  </a:lnTo>
                  <a:cubicBezTo>
                    <a:pt x="199" y="1053"/>
                    <a:pt x="238" y="864"/>
                    <a:pt x="238" y="665"/>
                  </a:cubicBezTo>
                  <a:cubicBezTo>
                    <a:pt x="244" y="547"/>
                    <a:pt x="254" y="426"/>
                    <a:pt x="254" y="302"/>
                  </a:cubicBezTo>
                  <a:close/>
                  <a:moveTo>
                    <a:pt x="129" y="0"/>
                  </a:moveTo>
                  <a:lnTo>
                    <a:pt x="80" y="94"/>
                  </a:lnTo>
                  <a:lnTo>
                    <a:pt x="10" y="100"/>
                  </a:lnTo>
                  <a:cubicBezTo>
                    <a:pt x="15" y="133"/>
                    <a:pt x="20" y="167"/>
                    <a:pt x="24" y="200"/>
                  </a:cubicBezTo>
                  <a:lnTo>
                    <a:pt x="24" y="200"/>
                  </a:lnTo>
                  <a:lnTo>
                    <a:pt x="20" y="209"/>
                  </a:lnTo>
                  <a:lnTo>
                    <a:pt x="26" y="211"/>
                  </a:lnTo>
                  <a:lnTo>
                    <a:pt x="26" y="211"/>
                  </a:lnTo>
                  <a:cubicBezTo>
                    <a:pt x="69" y="543"/>
                    <a:pt x="65" y="883"/>
                    <a:pt x="30" y="1232"/>
                  </a:cubicBezTo>
                  <a:lnTo>
                    <a:pt x="20" y="1420"/>
                  </a:lnTo>
                  <a:lnTo>
                    <a:pt x="10" y="1530"/>
                  </a:lnTo>
                  <a:lnTo>
                    <a:pt x="0" y="1539"/>
                  </a:lnTo>
                  <a:lnTo>
                    <a:pt x="20" y="1539"/>
                  </a:lnTo>
                  <a:lnTo>
                    <a:pt x="49" y="1530"/>
                  </a:lnTo>
                  <a:lnTo>
                    <a:pt x="109" y="1519"/>
                  </a:lnTo>
                  <a:lnTo>
                    <a:pt x="477" y="1420"/>
                  </a:lnTo>
                  <a:cubicBezTo>
                    <a:pt x="685" y="1371"/>
                    <a:pt x="894" y="1301"/>
                    <a:pt x="1102" y="1261"/>
                  </a:cubicBezTo>
                  <a:cubicBezTo>
                    <a:pt x="1211" y="1232"/>
                    <a:pt x="1320" y="1221"/>
                    <a:pt x="1430" y="1192"/>
                  </a:cubicBezTo>
                  <a:cubicBezTo>
                    <a:pt x="1459" y="1182"/>
                    <a:pt x="1489" y="1182"/>
                    <a:pt x="1519" y="1172"/>
                  </a:cubicBezTo>
                  <a:lnTo>
                    <a:pt x="1609" y="1142"/>
                  </a:lnTo>
                  <a:cubicBezTo>
                    <a:pt x="1678" y="1113"/>
                    <a:pt x="1748" y="1082"/>
                    <a:pt x="1817" y="1033"/>
                  </a:cubicBezTo>
                  <a:lnTo>
                    <a:pt x="1867" y="1013"/>
                  </a:lnTo>
                  <a:cubicBezTo>
                    <a:pt x="1856" y="993"/>
                    <a:pt x="1837" y="983"/>
                    <a:pt x="1817" y="974"/>
                  </a:cubicBezTo>
                  <a:lnTo>
                    <a:pt x="1728" y="914"/>
                  </a:lnTo>
                  <a:lnTo>
                    <a:pt x="1549" y="795"/>
                  </a:lnTo>
                  <a:lnTo>
                    <a:pt x="1271" y="626"/>
                  </a:lnTo>
                  <a:lnTo>
                    <a:pt x="993" y="447"/>
                  </a:lnTo>
                  <a:lnTo>
                    <a:pt x="705" y="298"/>
                  </a:lnTo>
                  <a:cubicBezTo>
                    <a:pt x="516" y="189"/>
                    <a:pt x="318" y="89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0" name="Google Shape;13940;p33"/>
            <p:cNvSpPr/>
            <p:nvPr/>
          </p:nvSpPr>
          <p:spPr>
            <a:xfrm>
              <a:off x="4727950" y="2295925"/>
              <a:ext cx="75750" cy="100550"/>
            </a:xfrm>
            <a:custGeom>
              <a:avLst/>
              <a:gdLst/>
              <a:ahLst/>
              <a:cxnLst/>
              <a:rect l="l" t="t" r="r" b="b"/>
              <a:pathLst>
                <a:path w="3030" h="4022" extrusionOk="0">
                  <a:moveTo>
                    <a:pt x="438" y="0"/>
                  </a:moveTo>
                  <a:cubicBezTo>
                    <a:pt x="329" y="408"/>
                    <a:pt x="210" y="814"/>
                    <a:pt x="60" y="1222"/>
                  </a:cubicBezTo>
                  <a:lnTo>
                    <a:pt x="21" y="1331"/>
                  </a:lnTo>
                  <a:cubicBezTo>
                    <a:pt x="21" y="1351"/>
                    <a:pt x="1" y="1381"/>
                    <a:pt x="11" y="1390"/>
                  </a:cubicBezTo>
                  <a:lnTo>
                    <a:pt x="60" y="1420"/>
                  </a:lnTo>
                  <a:lnTo>
                    <a:pt x="230" y="1529"/>
                  </a:lnTo>
                  <a:lnTo>
                    <a:pt x="508" y="1698"/>
                  </a:lnTo>
                  <a:lnTo>
                    <a:pt x="775" y="1877"/>
                  </a:lnTo>
                  <a:cubicBezTo>
                    <a:pt x="875" y="1937"/>
                    <a:pt x="954" y="2016"/>
                    <a:pt x="1033" y="2076"/>
                  </a:cubicBezTo>
                  <a:lnTo>
                    <a:pt x="1530" y="2502"/>
                  </a:lnTo>
                  <a:cubicBezTo>
                    <a:pt x="1689" y="2661"/>
                    <a:pt x="1838" y="2820"/>
                    <a:pt x="1997" y="2979"/>
                  </a:cubicBezTo>
                  <a:cubicBezTo>
                    <a:pt x="2295" y="3307"/>
                    <a:pt x="2563" y="3664"/>
                    <a:pt x="2821" y="4022"/>
                  </a:cubicBezTo>
                  <a:lnTo>
                    <a:pt x="3030" y="3803"/>
                  </a:lnTo>
                  <a:cubicBezTo>
                    <a:pt x="2721" y="3495"/>
                    <a:pt x="2424" y="3158"/>
                    <a:pt x="2096" y="2860"/>
                  </a:cubicBezTo>
                  <a:cubicBezTo>
                    <a:pt x="1937" y="2711"/>
                    <a:pt x="1768" y="2562"/>
                    <a:pt x="1609" y="2413"/>
                  </a:cubicBezTo>
                  <a:lnTo>
                    <a:pt x="1103" y="1996"/>
                  </a:lnTo>
                  <a:cubicBezTo>
                    <a:pt x="1014" y="1926"/>
                    <a:pt x="934" y="1847"/>
                    <a:pt x="845" y="1787"/>
                  </a:cubicBezTo>
                  <a:lnTo>
                    <a:pt x="567" y="1609"/>
                  </a:lnTo>
                  <a:lnTo>
                    <a:pt x="289" y="1420"/>
                  </a:lnTo>
                  <a:lnTo>
                    <a:pt x="180" y="1351"/>
                  </a:lnTo>
                  <a:lnTo>
                    <a:pt x="160" y="1341"/>
                  </a:lnTo>
                  <a:cubicBezTo>
                    <a:pt x="160" y="1331"/>
                    <a:pt x="170" y="1321"/>
                    <a:pt x="170" y="1321"/>
                  </a:cubicBezTo>
                  <a:lnTo>
                    <a:pt x="190" y="1281"/>
                  </a:lnTo>
                  <a:cubicBezTo>
                    <a:pt x="369" y="884"/>
                    <a:pt x="517" y="477"/>
                    <a:pt x="656" y="70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1" name="Google Shape;13941;p33"/>
            <p:cNvSpPr/>
            <p:nvPr/>
          </p:nvSpPr>
          <p:spPr>
            <a:xfrm>
              <a:off x="4669375" y="2392500"/>
              <a:ext cx="116950" cy="32775"/>
            </a:xfrm>
            <a:custGeom>
              <a:avLst/>
              <a:gdLst/>
              <a:ahLst/>
              <a:cxnLst/>
              <a:rect l="l" t="t" r="r" b="b"/>
              <a:pathLst>
                <a:path w="4678" h="1311" extrusionOk="0">
                  <a:moveTo>
                    <a:pt x="974" y="0"/>
                  </a:moveTo>
                  <a:cubicBezTo>
                    <a:pt x="954" y="0"/>
                    <a:pt x="944" y="20"/>
                    <a:pt x="934" y="40"/>
                  </a:cubicBezTo>
                  <a:lnTo>
                    <a:pt x="854" y="129"/>
                  </a:lnTo>
                  <a:cubicBezTo>
                    <a:pt x="715" y="288"/>
                    <a:pt x="576" y="457"/>
                    <a:pt x="437" y="616"/>
                  </a:cubicBezTo>
                  <a:cubicBezTo>
                    <a:pt x="289" y="774"/>
                    <a:pt x="150" y="933"/>
                    <a:pt x="1" y="1082"/>
                  </a:cubicBezTo>
                  <a:lnTo>
                    <a:pt x="179" y="1231"/>
                  </a:lnTo>
                  <a:cubicBezTo>
                    <a:pt x="309" y="1072"/>
                    <a:pt x="448" y="903"/>
                    <a:pt x="587" y="735"/>
                  </a:cubicBezTo>
                  <a:cubicBezTo>
                    <a:pt x="715" y="556"/>
                    <a:pt x="835" y="377"/>
                    <a:pt x="964" y="208"/>
                  </a:cubicBezTo>
                  <a:lnTo>
                    <a:pt x="993" y="168"/>
                  </a:lnTo>
                  <a:lnTo>
                    <a:pt x="1004" y="159"/>
                  </a:lnTo>
                  <a:lnTo>
                    <a:pt x="1024" y="159"/>
                  </a:lnTo>
                  <a:lnTo>
                    <a:pt x="1143" y="218"/>
                  </a:lnTo>
                  <a:lnTo>
                    <a:pt x="1441" y="357"/>
                  </a:lnTo>
                  <a:lnTo>
                    <a:pt x="1739" y="496"/>
                  </a:lnTo>
                  <a:cubicBezTo>
                    <a:pt x="1838" y="546"/>
                    <a:pt x="1947" y="576"/>
                    <a:pt x="2046" y="605"/>
                  </a:cubicBezTo>
                  <a:lnTo>
                    <a:pt x="2672" y="824"/>
                  </a:lnTo>
                  <a:cubicBezTo>
                    <a:pt x="2880" y="894"/>
                    <a:pt x="3098" y="953"/>
                    <a:pt x="3307" y="1002"/>
                  </a:cubicBezTo>
                  <a:cubicBezTo>
                    <a:pt x="3734" y="1132"/>
                    <a:pt x="4181" y="1211"/>
                    <a:pt x="4598" y="1311"/>
                  </a:cubicBezTo>
                  <a:lnTo>
                    <a:pt x="4678" y="1022"/>
                  </a:lnTo>
                  <a:cubicBezTo>
                    <a:pt x="4230" y="983"/>
                    <a:pt x="3793" y="953"/>
                    <a:pt x="3357" y="863"/>
                  </a:cubicBezTo>
                  <a:cubicBezTo>
                    <a:pt x="3138" y="814"/>
                    <a:pt x="2930" y="774"/>
                    <a:pt x="2712" y="715"/>
                  </a:cubicBezTo>
                  <a:lnTo>
                    <a:pt x="2086" y="506"/>
                  </a:lnTo>
                  <a:cubicBezTo>
                    <a:pt x="1986" y="477"/>
                    <a:pt x="1878" y="446"/>
                    <a:pt x="1778" y="397"/>
                  </a:cubicBezTo>
                  <a:lnTo>
                    <a:pt x="1490" y="258"/>
                  </a:lnTo>
                  <a:lnTo>
                    <a:pt x="1202" y="109"/>
                  </a:lnTo>
                  <a:lnTo>
                    <a:pt x="1024" y="20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2" name="Google Shape;13942;p33"/>
            <p:cNvSpPr/>
            <p:nvPr/>
          </p:nvSpPr>
          <p:spPr>
            <a:xfrm>
              <a:off x="4621975" y="2276550"/>
              <a:ext cx="63325" cy="106775"/>
            </a:xfrm>
            <a:custGeom>
              <a:avLst/>
              <a:gdLst/>
              <a:ahLst/>
              <a:cxnLst/>
              <a:rect l="l" t="t" r="r" b="b"/>
              <a:pathLst>
                <a:path w="2533" h="4271" extrusionOk="0">
                  <a:moveTo>
                    <a:pt x="2314" y="1"/>
                  </a:moveTo>
                  <a:cubicBezTo>
                    <a:pt x="2264" y="190"/>
                    <a:pt x="2194" y="378"/>
                    <a:pt x="2135" y="567"/>
                  </a:cubicBezTo>
                  <a:cubicBezTo>
                    <a:pt x="2075" y="755"/>
                    <a:pt x="1996" y="934"/>
                    <a:pt x="1936" y="1123"/>
                  </a:cubicBezTo>
                  <a:cubicBezTo>
                    <a:pt x="1857" y="1302"/>
                    <a:pt x="1768" y="1481"/>
                    <a:pt x="1688" y="1669"/>
                  </a:cubicBezTo>
                  <a:cubicBezTo>
                    <a:pt x="1599" y="1848"/>
                    <a:pt x="1510" y="2017"/>
                    <a:pt x="1410" y="2195"/>
                  </a:cubicBezTo>
                  <a:cubicBezTo>
                    <a:pt x="1311" y="2364"/>
                    <a:pt x="1202" y="2533"/>
                    <a:pt x="1102" y="2701"/>
                  </a:cubicBezTo>
                  <a:cubicBezTo>
                    <a:pt x="993" y="2871"/>
                    <a:pt x="874" y="3030"/>
                    <a:pt x="755" y="3198"/>
                  </a:cubicBezTo>
                  <a:cubicBezTo>
                    <a:pt x="636" y="3347"/>
                    <a:pt x="506" y="3506"/>
                    <a:pt x="387" y="3655"/>
                  </a:cubicBezTo>
                  <a:lnTo>
                    <a:pt x="189" y="3873"/>
                  </a:lnTo>
                  <a:cubicBezTo>
                    <a:pt x="149" y="3913"/>
                    <a:pt x="120" y="3953"/>
                    <a:pt x="89" y="3992"/>
                  </a:cubicBezTo>
                  <a:lnTo>
                    <a:pt x="1" y="4102"/>
                  </a:lnTo>
                  <a:lnTo>
                    <a:pt x="199" y="4270"/>
                  </a:lnTo>
                  <a:lnTo>
                    <a:pt x="279" y="4131"/>
                  </a:lnTo>
                  <a:cubicBezTo>
                    <a:pt x="308" y="4092"/>
                    <a:pt x="328" y="4052"/>
                    <a:pt x="358" y="4012"/>
                  </a:cubicBezTo>
                  <a:lnTo>
                    <a:pt x="537" y="3774"/>
                  </a:lnTo>
                  <a:cubicBezTo>
                    <a:pt x="646" y="3605"/>
                    <a:pt x="755" y="3436"/>
                    <a:pt x="874" y="3277"/>
                  </a:cubicBezTo>
                  <a:lnTo>
                    <a:pt x="1192" y="2761"/>
                  </a:lnTo>
                  <a:lnTo>
                    <a:pt x="1499" y="2245"/>
                  </a:lnTo>
                  <a:lnTo>
                    <a:pt x="1788" y="1719"/>
                  </a:lnTo>
                  <a:cubicBezTo>
                    <a:pt x="1877" y="1530"/>
                    <a:pt x="1976" y="1361"/>
                    <a:pt x="2055" y="1172"/>
                  </a:cubicBezTo>
                  <a:cubicBezTo>
                    <a:pt x="2145" y="994"/>
                    <a:pt x="2234" y="815"/>
                    <a:pt x="2314" y="627"/>
                  </a:cubicBezTo>
                  <a:cubicBezTo>
                    <a:pt x="2383" y="448"/>
                    <a:pt x="2463" y="259"/>
                    <a:pt x="2532" y="80"/>
                  </a:cubicBezTo>
                  <a:lnTo>
                    <a:pt x="231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3" name="Google Shape;13943;p33"/>
            <p:cNvSpPr/>
            <p:nvPr/>
          </p:nvSpPr>
          <p:spPr>
            <a:xfrm>
              <a:off x="4604600" y="2269600"/>
              <a:ext cx="58850" cy="98825"/>
            </a:xfrm>
            <a:custGeom>
              <a:avLst/>
              <a:gdLst/>
              <a:ahLst/>
              <a:cxnLst/>
              <a:rect l="l" t="t" r="r" b="b"/>
              <a:pathLst>
                <a:path w="2354" h="3953" extrusionOk="0">
                  <a:moveTo>
                    <a:pt x="2135" y="1"/>
                  </a:moveTo>
                  <a:cubicBezTo>
                    <a:pt x="2086" y="170"/>
                    <a:pt x="2026" y="338"/>
                    <a:pt x="1976" y="517"/>
                  </a:cubicBezTo>
                  <a:cubicBezTo>
                    <a:pt x="1916" y="686"/>
                    <a:pt x="1847" y="855"/>
                    <a:pt x="1788" y="1033"/>
                  </a:cubicBezTo>
                  <a:cubicBezTo>
                    <a:pt x="1718" y="1203"/>
                    <a:pt x="1638" y="1371"/>
                    <a:pt x="1559" y="1530"/>
                  </a:cubicBezTo>
                  <a:cubicBezTo>
                    <a:pt x="1480" y="1699"/>
                    <a:pt x="1391" y="1858"/>
                    <a:pt x="1311" y="2026"/>
                  </a:cubicBezTo>
                  <a:cubicBezTo>
                    <a:pt x="1212" y="2185"/>
                    <a:pt x="1113" y="2334"/>
                    <a:pt x="1023" y="2493"/>
                  </a:cubicBezTo>
                  <a:cubicBezTo>
                    <a:pt x="914" y="2652"/>
                    <a:pt x="804" y="2801"/>
                    <a:pt x="705" y="2950"/>
                  </a:cubicBezTo>
                  <a:cubicBezTo>
                    <a:pt x="586" y="3089"/>
                    <a:pt x="467" y="3228"/>
                    <a:pt x="358" y="3377"/>
                  </a:cubicBezTo>
                  <a:lnTo>
                    <a:pt x="169" y="3575"/>
                  </a:lnTo>
                  <a:cubicBezTo>
                    <a:pt x="139" y="3605"/>
                    <a:pt x="109" y="3645"/>
                    <a:pt x="80" y="3685"/>
                  </a:cubicBezTo>
                  <a:lnTo>
                    <a:pt x="0" y="3784"/>
                  </a:lnTo>
                  <a:lnTo>
                    <a:pt x="189" y="3953"/>
                  </a:lnTo>
                  <a:lnTo>
                    <a:pt x="268" y="3824"/>
                  </a:lnTo>
                  <a:cubicBezTo>
                    <a:pt x="288" y="3784"/>
                    <a:pt x="308" y="3744"/>
                    <a:pt x="338" y="3714"/>
                  </a:cubicBezTo>
                  <a:lnTo>
                    <a:pt x="506" y="3486"/>
                  </a:lnTo>
                  <a:cubicBezTo>
                    <a:pt x="606" y="3337"/>
                    <a:pt x="715" y="3178"/>
                    <a:pt x="815" y="3029"/>
                  </a:cubicBezTo>
                  <a:lnTo>
                    <a:pt x="1113" y="2553"/>
                  </a:lnTo>
                  <a:lnTo>
                    <a:pt x="1400" y="2076"/>
                  </a:lnTo>
                  <a:lnTo>
                    <a:pt x="1658" y="1580"/>
                  </a:lnTo>
                  <a:cubicBezTo>
                    <a:pt x="1748" y="1421"/>
                    <a:pt x="1837" y="1252"/>
                    <a:pt x="1916" y="1083"/>
                  </a:cubicBezTo>
                  <a:cubicBezTo>
                    <a:pt x="1986" y="914"/>
                    <a:pt x="2075" y="755"/>
                    <a:pt x="2145" y="587"/>
                  </a:cubicBezTo>
                  <a:cubicBezTo>
                    <a:pt x="2214" y="408"/>
                    <a:pt x="2294" y="239"/>
                    <a:pt x="2353" y="71"/>
                  </a:cubicBezTo>
                  <a:lnTo>
                    <a:pt x="21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4" name="Google Shape;13944;p33"/>
            <p:cNvSpPr/>
            <p:nvPr/>
          </p:nvSpPr>
          <p:spPr>
            <a:xfrm>
              <a:off x="4783075" y="2392975"/>
              <a:ext cx="21125" cy="31550"/>
            </a:xfrm>
            <a:custGeom>
              <a:avLst/>
              <a:gdLst/>
              <a:ahLst/>
              <a:cxnLst/>
              <a:rect l="l" t="t" r="r" b="b"/>
              <a:pathLst>
                <a:path w="845" h="1262" extrusionOk="0">
                  <a:moveTo>
                    <a:pt x="596" y="1"/>
                  </a:moveTo>
                  <a:cubicBezTo>
                    <a:pt x="576" y="30"/>
                    <a:pt x="596" y="70"/>
                    <a:pt x="576" y="120"/>
                  </a:cubicBezTo>
                  <a:cubicBezTo>
                    <a:pt x="566" y="169"/>
                    <a:pt x="547" y="219"/>
                    <a:pt x="527" y="269"/>
                  </a:cubicBezTo>
                  <a:cubicBezTo>
                    <a:pt x="487" y="368"/>
                    <a:pt x="437" y="467"/>
                    <a:pt x="388" y="566"/>
                  </a:cubicBezTo>
                  <a:cubicBezTo>
                    <a:pt x="338" y="676"/>
                    <a:pt x="278" y="765"/>
                    <a:pt x="219" y="844"/>
                  </a:cubicBezTo>
                  <a:cubicBezTo>
                    <a:pt x="179" y="884"/>
                    <a:pt x="149" y="924"/>
                    <a:pt x="110" y="954"/>
                  </a:cubicBezTo>
                  <a:cubicBezTo>
                    <a:pt x="70" y="994"/>
                    <a:pt x="40" y="1014"/>
                    <a:pt x="0" y="1034"/>
                  </a:cubicBezTo>
                  <a:lnTo>
                    <a:pt x="149" y="1261"/>
                  </a:lnTo>
                  <a:cubicBezTo>
                    <a:pt x="189" y="1202"/>
                    <a:pt x="229" y="1142"/>
                    <a:pt x="258" y="1083"/>
                  </a:cubicBezTo>
                  <a:lnTo>
                    <a:pt x="338" y="924"/>
                  </a:lnTo>
                  <a:cubicBezTo>
                    <a:pt x="388" y="815"/>
                    <a:pt x="437" y="716"/>
                    <a:pt x="487" y="616"/>
                  </a:cubicBezTo>
                  <a:cubicBezTo>
                    <a:pt x="536" y="517"/>
                    <a:pt x="596" y="427"/>
                    <a:pt x="666" y="338"/>
                  </a:cubicBezTo>
                  <a:lnTo>
                    <a:pt x="755" y="189"/>
                  </a:lnTo>
                  <a:cubicBezTo>
                    <a:pt x="785" y="130"/>
                    <a:pt x="834" y="60"/>
                    <a:pt x="84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5" name="Google Shape;13945;p33"/>
            <p:cNvSpPr/>
            <p:nvPr/>
          </p:nvSpPr>
          <p:spPr>
            <a:xfrm>
              <a:off x="4664900" y="2323225"/>
              <a:ext cx="48200" cy="40500"/>
            </a:xfrm>
            <a:custGeom>
              <a:avLst/>
              <a:gdLst/>
              <a:ahLst/>
              <a:cxnLst/>
              <a:rect l="l" t="t" r="r" b="b"/>
              <a:pathLst>
                <a:path w="1928" h="1620" extrusionOk="0">
                  <a:moveTo>
                    <a:pt x="713" y="325"/>
                  </a:moveTo>
                  <a:lnTo>
                    <a:pt x="984" y="596"/>
                  </a:lnTo>
                  <a:lnTo>
                    <a:pt x="1203" y="834"/>
                  </a:lnTo>
                  <a:lnTo>
                    <a:pt x="1411" y="1093"/>
                  </a:lnTo>
                  <a:lnTo>
                    <a:pt x="1620" y="1351"/>
                  </a:lnTo>
                  <a:lnTo>
                    <a:pt x="1689" y="1441"/>
                  </a:lnTo>
                  <a:lnTo>
                    <a:pt x="1719" y="1480"/>
                  </a:lnTo>
                  <a:lnTo>
                    <a:pt x="1729" y="1500"/>
                  </a:lnTo>
                  <a:lnTo>
                    <a:pt x="1709" y="1500"/>
                  </a:lnTo>
                  <a:cubicBezTo>
                    <a:pt x="1679" y="1510"/>
                    <a:pt x="1649" y="1510"/>
                    <a:pt x="1620" y="1510"/>
                  </a:cubicBezTo>
                  <a:lnTo>
                    <a:pt x="1550" y="1510"/>
                  </a:lnTo>
                  <a:cubicBezTo>
                    <a:pt x="1520" y="1500"/>
                    <a:pt x="1501" y="1500"/>
                    <a:pt x="1470" y="1500"/>
                  </a:cubicBezTo>
                  <a:lnTo>
                    <a:pt x="1143" y="1441"/>
                  </a:lnTo>
                  <a:cubicBezTo>
                    <a:pt x="925" y="1390"/>
                    <a:pt x="706" y="1381"/>
                    <a:pt x="497" y="1341"/>
                  </a:cubicBezTo>
                  <a:lnTo>
                    <a:pt x="230" y="1302"/>
                  </a:lnTo>
                  <a:cubicBezTo>
                    <a:pt x="219" y="1291"/>
                    <a:pt x="199" y="1291"/>
                    <a:pt x="199" y="1282"/>
                  </a:cubicBezTo>
                  <a:lnTo>
                    <a:pt x="219" y="1251"/>
                  </a:lnTo>
                  <a:lnTo>
                    <a:pt x="269" y="1172"/>
                  </a:lnTo>
                  <a:cubicBezTo>
                    <a:pt x="439" y="897"/>
                    <a:pt x="596" y="622"/>
                    <a:pt x="713" y="325"/>
                  </a:cubicBezTo>
                  <a:close/>
                  <a:moveTo>
                    <a:pt x="706" y="0"/>
                  </a:moveTo>
                  <a:lnTo>
                    <a:pt x="626" y="71"/>
                  </a:lnTo>
                  <a:lnTo>
                    <a:pt x="626" y="71"/>
                  </a:lnTo>
                  <a:lnTo>
                    <a:pt x="557" y="50"/>
                  </a:lnTo>
                  <a:cubicBezTo>
                    <a:pt x="477" y="408"/>
                    <a:pt x="329" y="765"/>
                    <a:pt x="150" y="1103"/>
                  </a:cubicBezTo>
                  <a:lnTo>
                    <a:pt x="60" y="1271"/>
                  </a:lnTo>
                  <a:lnTo>
                    <a:pt x="41" y="1311"/>
                  </a:lnTo>
                  <a:cubicBezTo>
                    <a:pt x="21" y="1341"/>
                    <a:pt x="11" y="1361"/>
                    <a:pt x="11" y="1361"/>
                  </a:cubicBezTo>
                  <a:lnTo>
                    <a:pt x="1" y="1371"/>
                  </a:lnTo>
                  <a:cubicBezTo>
                    <a:pt x="1" y="1371"/>
                    <a:pt x="11" y="1371"/>
                    <a:pt x="11" y="1381"/>
                  </a:cubicBezTo>
                  <a:lnTo>
                    <a:pt x="41" y="1381"/>
                  </a:lnTo>
                  <a:lnTo>
                    <a:pt x="110" y="1390"/>
                  </a:lnTo>
                  <a:cubicBezTo>
                    <a:pt x="110" y="1390"/>
                    <a:pt x="199" y="1401"/>
                    <a:pt x="299" y="1421"/>
                  </a:cubicBezTo>
                  <a:cubicBezTo>
                    <a:pt x="388" y="1430"/>
                    <a:pt x="488" y="1450"/>
                    <a:pt x="488" y="1450"/>
                  </a:cubicBezTo>
                  <a:cubicBezTo>
                    <a:pt x="696" y="1480"/>
                    <a:pt x="925" y="1490"/>
                    <a:pt x="1133" y="1529"/>
                  </a:cubicBezTo>
                  <a:cubicBezTo>
                    <a:pt x="1232" y="1560"/>
                    <a:pt x="1342" y="1580"/>
                    <a:pt x="1461" y="1599"/>
                  </a:cubicBezTo>
                  <a:cubicBezTo>
                    <a:pt x="1481" y="1599"/>
                    <a:pt x="1510" y="1609"/>
                    <a:pt x="1540" y="1609"/>
                  </a:cubicBezTo>
                  <a:lnTo>
                    <a:pt x="1640" y="1619"/>
                  </a:lnTo>
                  <a:cubicBezTo>
                    <a:pt x="1719" y="1619"/>
                    <a:pt x="1788" y="1619"/>
                    <a:pt x="1868" y="1609"/>
                  </a:cubicBezTo>
                  <a:lnTo>
                    <a:pt x="1927" y="1599"/>
                  </a:lnTo>
                  <a:cubicBezTo>
                    <a:pt x="1918" y="1580"/>
                    <a:pt x="1907" y="1569"/>
                    <a:pt x="1898" y="1549"/>
                  </a:cubicBezTo>
                  <a:lnTo>
                    <a:pt x="1838" y="1450"/>
                  </a:lnTo>
                  <a:lnTo>
                    <a:pt x="1719" y="1282"/>
                  </a:lnTo>
                  <a:lnTo>
                    <a:pt x="1530" y="1013"/>
                  </a:lnTo>
                  <a:lnTo>
                    <a:pt x="1331" y="745"/>
                  </a:lnTo>
                  <a:lnTo>
                    <a:pt x="1133" y="497"/>
                  </a:lnTo>
                  <a:cubicBezTo>
                    <a:pt x="994" y="328"/>
                    <a:pt x="855" y="159"/>
                    <a:pt x="7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6" name="Google Shape;13946;p33"/>
            <p:cNvSpPr/>
            <p:nvPr/>
          </p:nvSpPr>
          <p:spPr>
            <a:xfrm>
              <a:off x="4646300" y="2419525"/>
              <a:ext cx="46700" cy="115700"/>
            </a:xfrm>
            <a:custGeom>
              <a:avLst/>
              <a:gdLst/>
              <a:ahLst/>
              <a:cxnLst/>
              <a:rect l="l" t="t" r="r" b="b"/>
              <a:pathLst>
                <a:path w="1868" h="4628" extrusionOk="0">
                  <a:moveTo>
                    <a:pt x="924" y="1"/>
                  </a:moveTo>
                  <a:lnTo>
                    <a:pt x="537" y="508"/>
                  </a:lnTo>
                  <a:cubicBezTo>
                    <a:pt x="398" y="667"/>
                    <a:pt x="259" y="835"/>
                    <a:pt x="109" y="994"/>
                  </a:cubicBezTo>
                  <a:lnTo>
                    <a:pt x="40" y="1084"/>
                  </a:lnTo>
                  <a:cubicBezTo>
                    <a:pt x="30" y="1093"/>
                    <a:pt x="1" y="1113"/>
                    <a:pt x="1" y="1123"/>
                  </a:cubicBezTo>
                  <a:lnTo>
                    <a:pt x="40" y="1183"/>
                  </a:lnTo>
                  <a:lnTo>
                    <a:pt x="149" y="1331"/>
                  </a:lnTo>
                  <a:lnTo>
                    <a:pt x="338" y="1600"/>
                  </a:lnTo>
                  <a:lnTo>
                    <a:pt x="526" y="1868"/>
                  </a:lnTo>
                  <a:cubicBezTo>
                    <a:pt x="586" y="1957"/>
                    <a:pt x="636" y="2057"/>
                    <a:pt x="685" y="2156"/>
                  </a:cubicBezTo>
                  <a:lnTo>
                    <a:pt x="983" y="2741"/>
                  </a:lnTo>
                  <a:cubicBezTo>
                    <a:pt x="1073" y="2940"/>
                    <a:pt x="1152" y="3149"/>
                    <a:pt x="1232" y="3357"/>
                  </a:cubicBezTo>
                  <a:cubicBezTo>
                    <a:pt x="1391" y="3764"/>
                    <a:pt x="1490" y="4201"/>
                    <a:pt x="1599" y="4628"/>
                  </a:cubicBezTo>
                  <a:lnTo>
                    <a:pt x="1867" y="4509"/>
                  </a:lnTo>
                  <a:cubicBezTo>
                    <a:pt x="1708" y="4102"/>
                    <a:pt x="1559" y="3685"/>
                    <a:pt x="1371" y="3288"/>
                  </a:cubicBezTo>
                  <a:cubicBezTo>
                    <a:pt x="1271" y="3079"/>
                    <a:pt x="1182" y="2880"/>
                    <a:pt x="1093" y="2682"/>
                  </a:cubicBezTo>
                  <a:lnTo>
                    <a:pt x="775" y="2096"/>
                  </a:lnTo>
                  <a:cubicBezTo>
                    <a:pt x="725" y="2007"/>
                    <a:pt x="676" y="1898"/>
                    <a:pt x="616" y="1808"/>
                  </a:cubicBezTo>
                  <a:lnTo>
                    <a:pt x="437" y="1540"/>
                  </a:lnTo>
                  <a:lnTo>
                    <a:pt x="248" y="1262"/>
                  </a:lnTo>
                  <a:lnTo>
                    <a:pt x="179" y="1153"/>
                  </a:lnTo>
                  <a:lnTo>
                    <a:pt x="169" y="1133"/>
                  </a:lnTo>
                  <a:lnTo>
                    <a:pt x="179" y="1123"/>
                  </a:lnTo>
                  <a:lnTo>
                    <a:pt x="209" y="1093"/>
                  </a:lnTo>
                  <a:cubicBezTo>
                    <a:pt x="358" y="934"/>
                    <a:pt x="517" y="786"/>
                    <a:pt x="665" y="627"/>
                  </a:cubicBezTo>
                  <a:cubicBezTo>
                    <a:pt x="815" y="468"/>
                    <a:pt x="954" y="309"/>
                    <a:pt x="1102" y="150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7" name="Google Shape;13947;p33"/>
            <p:cNvSpPr/>
            <p:nvPr/>
          </p:nvSpPr>
          <p:spPr>
            <a:xfrm>
              <a:off x="4558175" y="2491450"/>
              <a:ext cx="108750" cy="65125"/>
            </a:xfrm>
            <a:custGeom>
              <a:avLst/>
              <a:gdLst/>
              <a:ahLst/>
              <a:cxnLst/>
              <a:rect l="l" t="t" r="r" b="b"/>
              <a:pathLst>
                <a:path w="4350" h="2605" extrusionOk="0">
                  <a:moveTo>
                    <a:pt x="1295" y="1"/>
                  </a:moveTo>
                  <a:cubicBezTo>
                    <a:pt x="1284" y="1"/>
                    <a:pt x="1268" y="15"/>
                    <a:pt x="1251" y="23"/>
                  </a:cubicBezTo>
                  <a:lnTo>
                    <a:pt x="1152" y="83"/>
                  </a:lnTo>
                  <a:cubicBezTo>
                    <a:pt x="775" y="292"/>
                    <a:pt x="388" y="470"/>
                    <a:pt x="0" y="639"/>
                  </a:cubicBezTo>
                  <a:lnTo>
                    <a:pt x="100" y="848"/>
                  </a:lnTo>
                  <a:cubicBezTo>
                    <a:pt x="477" y="649"/>
                    <a:pt x="854" y="431"/>
                    <a:pt x="1222" y="192"/>
                  </a:cubicBezTo>
                  <a:lnTo>
                    <a:pt x="1262" y="173"/>
                  </a:lnTo>
                  <a:lnTo>
                    <a:pt x="1271" y="162"/>
                  </a:lnTo>
                  <a:lnTo>
                    <a:pt x="1291" y="173"/>
                  </a:lnTo>
                  <a:lnTo>
                    <a:pt x="1381" y="272"/>
                  </a:lnTo>
                  <a:lnTo>
                    <a:pt x="1599" y="520"/>
                  </a:lnTo>
                  <a:lnTo>
                    <a:pt x="1827" y="758"/>
                  </a:lnTo>
                  <a:cubicBezTo>
                    <a:pt x="1907" y="848"/>
                    <a:pt x="1986" y="907"/>
                    <a:pt x="2066" y="987"/>
                  </a:cubicBezTo>
                  <a:lnTo>
                    <a:pt x="2562" y="1424"/>
                  </a:lnTo>
                  <a:cubicBezTo>
                    <a:pt x="2731" y="1563"/>
                    <a:pt x="2910" y="1702"/>
                    <a:pt x="3089" y="1830"/>
                  </a:cubicBezTo>
                  <a:cubicBezTo>
                    <a:pt x="3426" y="2108"/>
                    <a:pt x="3804" y="2347"/>
                    <a:pt x="4161" y="2605"/>
                  </a:cubicBezTo>
                  <a:lnTo>
                    <a:pt x="4349" y="2366"/>
                  </a:lnTo>
                  <a:cubicBezTo>
                    <a:pt x="3952" y="2168"/>
                    <a:pt x="3555" y="1969"/>
                    <a:pt x="3188" y="1711"/>
                  </a:cubicBezTo>
                  <a:cubicBezTo>
                    <a:pt x="2999" y="1592"/>
                    <a:pt x="2820" y="1463"/>
                    <a:pt x="2641" y="1334"/>
                  </a:cubicBezTo>
                  <a:lnTo>
                    <a:pt x="2145" y="907"/>
                  </a:lnTo>
                  <a:cubicBezTo>
                    <a:pt x="2066" y="837"/>
                    <a:pt x="1977" y="768"/>
                    <a:pt x="1907" y="689"/>
                  </a:cubicBezTo>
                  <a:lnTo>
                    <a:pt x="1688" y="440"/>
                  </a:lnTo>
                  <a:lnTo>
                    <a:pt x="1470" y="202"/>
                  </a:lnTo>
                  <a:lnTo>
                    <a:pt x="1351" y="53"/>
                  </a:lnTo>
                  <a:lnTo>
                    <a:pt x="1301" y="3"/>
                  </a:lnTo>
                  <a:cubicBezTo>
                    <a:pt x="1300" y="2"/>
                    <a:pt x="1297" y="1"/>
                    <a:pt x="129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8" name="Google Shape;13948;p33"/>
            <p:cNvSpPr/>
            <p:nvPr/>
          </p:nvSpPr>
          <p:spPr>
            <a:xfrm>
              <a:off x="4529875" y="2379325"/>
              <a:ext cx="96825" cy="78225"/>
            </a:xfrm>
            <a:custGeom>
              <a:avLst/>
              <a:gdLst/>
              <a:ahLst/>
              <a:cxnLst/>
              <a:rect l="l" t="t" r="r" b="b"/>
              <a:pathLst>
                <a:path w="3873" h="3129" extrusionOk="0">
                  <a:moveTo>
                    <a:pt x="3694" y="0"/>
                  </a:moveTo>
                  <a:cubicBezTo>
                    <a:pt x="3565" y="150"/>
                    <a:pt x="3446" y="298"/>
                    <a:pt x="3317" y="448"/>
                  </a:cubicBezTo>
                  <a:cubicBezTo>
                    <a:pt x="3188" y="596"/>
                    <a:pt x="3049" y="735"/>
                    <a:pt x="2920" y="884"/>
                  </a:cubicBezTo>
                  <a:cubicBezTo>
                    <a:pt x="2771" y="1023"/>
                    <a:pt x="2632" y="1162"/>
                    <a:pt x="2483" y="1301"/>
                  </a:cubicBezTo>
                  <a:cubicBezTo>
                    <a:pt x="2334" y="1430"/>
                    <a:pt x="2175" y="1560"/>
                    <a:pt x="2026" y="1679"/>
                  </a:cubicBezTo>
                  <a:cubicBezTo>
                    <a:pt x="1867" y="1798"/>
                    <a:pt x="1708" y="1927"/>
                    <a:pt x="1540" y="2036"/>
                  </a:cubicBezTo>
                  <a:cubicBezTo>
                    <a:pt x="1371" y="2145"/>
                    <a:pt x="1212" y="2255"/>
                    <a:pt x="1033" y="2354"/>
                  </a:cubicBezTo>
                  <a:cubicBezTo>
                    <a:pt x="865" y="2443"/>
                    <a:pt x="695" y="2553"/>
                    <a:pt x="517" y="2642"/>
                  </a:cubicBezTo>
                  <a:lnTo>
                    <a:pt x="249" y="2771"/>
                  </a:lnTo>
                  <a:cubicBezTo>
                    <a:pt x="209" y="2791"/>
                    <a:pt x="159" y="2811"/>
                    <a:pt x="120" y="2840"/>
                  </a:cubicBezTo>
                  <a:cubicBezTo>
                    <a:pt x="120" y="2840"/>
                    <a:pt x="90" y="2860"/>
                    <a:pt x="60" y="2870"/>
                  </a:cubicBezTo>
                  <a:cubicBezTo>
                    <a:pt x="31" y="2890"/>
                    <a:pt x="0" y="2900"/>
                    <a:pt x="0" y="2900"/>
                  </a:cubicBezTo>
                  <a:lnTo>
                    <a:pt x="110" y="3128"/>
                  </a:lnTo>
                  <a:cubicBezTo>
                    <a:pt x="110" y="3128"/>
                    <a:pt x="139" y="3109"/>
                    <a:pt x="179" y="3089"/>
                  </a:cubicBezTo>
                  <a:cubicBezTo>
                    <a:pt x="209" y="3059"/>
                    <a:pt x="239" y="3039"/>
                    <a:pt x="239" y="3039"/>
                  </a:cubicBezTo>
                  <a:cubicBezTo>
                    <a:pt x="278" y="3009"/>
                    <a:pt x="318" y="2979"/>
                    <a:pt x="358" y="2959"/>
                  </a:cubicBezTo>
                  <a:lnTo>
                    <a:pt x="606" y="2800"/>
                  </a:lnTo>
                  <a:cubicBezTo>
                    <a:pt x="785" y="2692"/>
                    <a:pt x="944" y="2582"/>
                    <a:pt x="1112" y="2473"/>
                  </a:cubicBezTo>
                  <a:cubicBezTo>
                    <a:pt x="1282" y="2364"/>
                    <a:pt x="1441" y="2235"/>
                    <a:pt x="1609" y="2125"/>
                  </a:cubicBezTo>
                  <a:lnTo>
                    <a:pt x="2086" y="1758"/>
                  </a:lnTo>
                  <a:lnTo>
                    <a:pt x="2553" y="1381"/>
                  </a:lnTo>
                  <a:lnTo>
                    <a:pt x="3009" y="984"/>
                  </a:lnTo>
                  <a:cubicBezTo>
                    <a:pt x="3158" y="845"/>
                    <a:pt x="3307" y="715"/>
                    <a:pt x="3456" y="576"/>
                  </a:cubicBezTo>
                  <a:cubicBezTo>
                    <a:pt x="3595" y="437"/>
                    <a:pt x="3734" y="289"/>
                    <a:pt x="3873" y="150"/>
                  </a:cubicBezTo>
                  <a:lnTo>
                    <a:pt x="36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9" name="Google Shape;13949;p33"/>
            <p:cNvSpPr/>
            <p:nvPr/>
          </p:nvSpPr>
          <p:spPr>
            <a:xfrm>
              <a:off x="4519450" y="2364425"/>
              <a:ext cx="89875" cy="72500"/>
            </a:xfrm>
            <a:custGeom>
              <a:avLst/>
              <a:gdLst/>
              <a:ahLst/>
              <a:cxnLst/>
              <a:rect l="l" t="t" r="r" b="b"/>
              <a:pathLst>
                <a:path w="3595" h="2900" extrusionOk="0">
                  <a:moveTo>
                    <a:pt x="3416" y="1"/>
                  </a:moveTo>
                  <a:cubicBezTo>
                    <a:pt x="3297" y="140"/>
                    <a:pt x="3178" y="279"/>
                    <a:pt x="3069" y="418"/>
                  </a:cubicBezTo>
                  <a:cubicBezTo>
                    <a:pt x="2939" y="547"/>
                    <a:pt x="2820" y="686"/>
                    <a:pt x="2692" y="825"/>
                  </a:cubicBezTo>
                  <a:cubicBezTo>
                    <a:pt x="2562" y="944"/>
                    <a:pt x="2433" y="1073"/>
                    <a:pt x="2294" y="1202"/>
                  </a:cubicBezTo>
                  <a:cubicBezTo>
                    <a:pt x="2155" y="1322"/>
                    <a:pt x="2016" y="1441"/>
                    <a:pt x="1867" y="1560"/>
                  </a:cubicBezTo>
                  <a:cubicBezTo>
                    <a:pt x="1719" y="1669"/>
                    <a:pt x="1580" y="1778"/>
                    <a:pt x="1421" y="1887"/>
                  </a:cubicBezTo>
                  <a:cubicBezTo>
                    <a:pt x="1271" y="1977"/>
                    <a:pt x="1123" y="2086"/>
                    <a:pt x="964" y="2176"/>
                  </a:cubicBezTo>
                  <a:cubicBezTo>
                    <a:pt x="795" y="2264"/>
                    <a:pt x="646" y="2354"/>
                    <a:pt x="477" y="2443"/>
                  </a:cubicBezTo>
                  <a:lnTo>
                    <a:pt x="229" y="2553"/>
                  </a:lnTo>
                  <a:cubicBezTo>
                    <a:pt x="189" y="2573"/>
                    <a:pt x="150" y="2602"/>
                    <a:pt x="110" y="2622"/>
                  </a:cubicBezTo>
                  <a:cubicBezTo>
                    <a:pt x="110" y="2622"/>
                    <a:pt x="80" y="2642"/>
                    <a:pt x="50" y="2652"/>
                  </a:cubicBezTo>
                  <a:cubicBezTo>
                    <a:pt x="20" y="2672"/>
                    <a:pt x="0" y="2681"/>
                    <a:pt x="0" y="2681"/>
                  </a:cubicBezTo>
                  <a:lnTo>
                    <a:pt x="110" y="2900"/>
                  </a:lnTo>
                  <a:cubicBezTo>
                    <a:pt x="110" y="2900"/>
                    <a:pt x="139" y="2880"/>
                    <a:pt x="170" y="2871"/>
                  </a:cubicBezTo>
                  <a:cubicBezTo>
                    <a:pt x="199" y="2840"/>
                    <a:pt x="229" y="2821"/>
                    <a:pt x="229" y="2821"/>
                  </a:cubicBezTo>
                  <a:cubicBezTo>
                    <a:pt x="269" y="2791"/>
                    <a:pt x="298" y="2771"/>
                    <a:pt x="338" y="2741"/>
                  </a:cubicBezTo>
                  <a:lnTo>
                    <a:pt x="576" y="2602"/>
                  </a:lnTo>
                  <a:cubicBezTo>
                    <a:pt x="726" y="2503"/>
                    <a:pt x="884" y="2394"/>
                    <a:pt x="1033" y="2295"/>
                  </a:cubicBezTo>
                  <a:cubicBezTo>
                    <a:pt x="1192" y="2195"/>
                    <a:pt x="1331" y="2076"/>
                    <a:pt x="1490" y="1977"/>
                  </a:cubicBezTo>
                  <a:lnTo>
                    <a:pt x="1937" y="1639"/>
                  </a:lnTo>
                  <a:lnTo>
                    <a:pt x="2374" y="1282"/>
                  </a:lnTo>
                  <a:lnTo>
                    <a:pt x="2791" y="924"/>
                  </a:lnTo>
                  <a:cubicBezTo>
                    <a:pt x="2930" y="795"/>
                    <a:pt x="3069" y="666"/>
                    <a:pt x="3198" y="547"/>
                  </a:cubicBezTo>
                  <a:lnTo>
                    <a:pt x="3595" y="150"/>
                  </a:lnTo>
                  <a:lnTo>
                    <a:pt x="341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0" name="Google Shape;13950;p33"/>
            <p:cNvSpPr/>
            <p:nvPr/>
          </p:nvSpPr>
          <p:spPr>
            <a:xfrm>
              <a:off x="4663425" y="2531725"/>
              <a:ext cx="29575" cy="25125"/>
            </a:xfrm>
            <a:custGeom>
              <a:avLst/>
              <a:gdLst/>
              <a:ahLst/>
              <a:cxnLst/>
              <a:rect l="l" t="t" r="r" b="b"/>
              <a:pathLst>
                <a:path w="1183" h="1005" extrusionOk="0">
                  <a:moveTo>
                    <a:pt x="944" y="1"/>
                  </a:moveTo>
                  <a:cubicBezTo>
                    <a:pt x="914" y="31"/>
                    <a:pt x="914" y="71"/>
                    <a:pt x="884" y="110"/>
                  </a:cubicBezTo>
                  <a:cubicBezTo>
                    <a:pt x="854" y="150"/>
                    <a:pt x="825" y="190"/>
                    <a:pt x="785" y="230"/>
                  </a:cubicBezTo>
                  <a:cubicBezTo>
                    <a:pt x="706" y="299"/>
                    <a:pt x="626" y="378"/>
                    <a:pt x="536" y="458"/>
                  </a:cubicBezTo>
                  <a:cubicBezTo>
                    <a:pt x="447" y="527"/>
                    <a:pt x="368" y="587"/>
                    <a:pt x="269" y="647"/>
                  </a:cubicBezTo>
                  <a:cubicBezTo>
                    <a:pt x="229" y="666"/>
                    <a:pt x="179" y="686"/>
                    <a:pt x="130" y="706"/>
                  </a:cubicBezTo>
                  <a:cubicBezTo>
                    <a:pt x="90" y="726"/>
                    <a:pt x="40" y="726"/>
                    <a:pt x="0" y="736"/>
                  </a:cubicBezTo>
                  <a:lnTo>
                    <a:pt x="60" y="1004"/>
                  </a:lnTo>
                  <a:cubicBezTo>
                    <a:pt x="110" y="964"/>
                    <a:pt x="169" y="925"/>
                    <a:pt x="219" y="885"/>
                  </a:cubicBezTo>
                  <a:lnTo>
                    <a:pt x="358" y="766"/>
                  </a:lnTo>
                  <a:cubicBezTo>
                    <a:pt x="437" y="686"/>
                    <a:pt x="527" y="607"/>
                    <a:pt x="606" y="537"/>
                  </a:cubicBezTo>
                  <a:cubicBezTo>
                    <a:pt x="695" y="468"/>
                    <a:pt x="785" y="398"/>
                    <a:pt x="884" y="338"/>
                  </a:cubicBezTo>
                  <a:cubicBezTo>
                    <a:pt x="924" y="309"/>
                    <a:pt x="973" y="269"/>
                    <a:pt x="1023" y="239"/>
                  </a:cubicBezTo>
                  <a:cubicBezTo>
                    <a:pt x="1073" y="199"/>
                    <a:pt x="1143" y="150"/>
                    <a:pt x="1182" y="100"/>
                  </a:cubicBezTo>
                  <a:lnTo>
                    <a:pt x="94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1" name="Google Shape;13951;p33"/>
            <p:cNvSpPr/>
            <p:nvPr/>
          </p:nvSpPr>
          <p:spPr>
            <a:xfrm>
              <a:off x="4577525" y="2423000"/>
              <a:ext cx="42500" cy="48950"/>
            </a:xfrm>
            <a:custGeom>
              <a:avLst/>
              <a:gdLst/>
              <a:ahLst/>
              <a:cxnLst/>
              <a:rect l="l" t="t" r="r" b="b"/>
              <a:pathLst>
                <a:path w="1700" h="1958" extrusionOk="0">
                  <a:moveTo>
                    <a:pt x="1059" y="317"/>
                  </a:moveTo>
                  <a:lnTo>
                    <a:pt x="1203" y="676"/>
                  </a:lnTo>
                  <a:lnTo>
                    <a:pt x="1322" y="984"/>
                  </a:lnTo>
                  <a:lnTo>
                    <a:pt x="1411" y="1292"/>
                  </a:lnTo>
                  <a:lnTo>
                    <a:pt x="1500" y="1609"/>
                  </a:lnTo>
                  <a:lnTo>
                    <a:pt x="1530" y="1729"/>
                  </a:lnTo>
                  <a:lnTo>
                    <a:pt x="1540" y="1768"/>
                  </a:lnTo>
                  <a:lnTo>
                    <a:pt x="1550" y="1788"/>
                  </a:lnTo>
                  <a:lnTo>
                    <a:pt x="1530" y="1788"/>
                  </a:lnTo>
                  <a:lnTo>
                    <a:pt x="1441" y="1759"/>
                  </a:lnTo>
                  <a:lnTo>
                    <a:pt x="1381" y="1729"/>
                  </a:lnTo>
                  <a:cubicBezTo>
                    <a:pt x="1361" y="1719"/>
                    <a:pt x="1331" y="1699"/>
                    <a:pt x="1311" y="1689"/>
                  </a:cubicBezTo>
                  <a:cubicBezTo>
                    <a:pt x="1222" y="1629"/>
                    <a:pt x="1133" y="1570"/>
                    <a:pt x="1033" y="1510"/>
                  </a:cubicBezTo>
                  <a:cubicBezTo>
                    <a:pt x="845" y="1381"/>
                    <a:pt x="656" y="1292"/>
                    <a:pt x="468" y="1173"/>
                  </a:cubicBezTo>
                  <a:lnTo>
                    <a:pt x="239" y="1034"/>
                  </a:lnTo>
                  <a:cubicBezTo>
                    <a:pt x="239" y="1024"/>
                    <a:pt x="210" y="1024"/>
                    <a:pt x="219" y="1014"/>
                  </a:cubicBezTo>
                  <a:lnTo>
                    <a:pt x="249" y="994"/>
                  </a:lnTo>
                  <a:lnTo>
                    <a:pt x="329" y="934"/>
                  </a:lnTo>
                  <a:cubicBezTo>
                    <a:pt x="488" y="815"/>
                    <a:pt x="647" y="696"/>
                    <a:pt x="795" y="567"/>
                  </a:cubicBezTo>
                  <a:cubicBezTo>
                    <a:pt x="882" y="486"/>
                    <a:pt x="974" y="405"/>
                    <a:pt x="1059" y="317"/>
                  </a:cubicBezTo>
                  <a:close/>
                  <a:moveTo>
                    <a:pt x="1024" y="1"/>
                  </a:moveTo>
                  <a:cubicBezTo>
                    <a:pt x="1004" y="27"/>
                    <a:pt x="985" y="54"/>
                    <a:pt x="965" y="80"/>
                  </a:cubicBezTo>
                  <a:lnTo>
                    <a:pt x="965" y="80"/>
                  </a:lnTo>
                  <a:cubicBezTo>
                    <a:pt x="964" y="80"/>
                    <a:pt x="964" y="80"/>
                    <a:pt x="964" y="80"/>
                  </a:cubicBezTo>
                  <a:lnTo>
                    <a:pt x="964" y="81"/>
                  </a:lnTo>
                  <a:lnTo>
                    <a:pt x="964" y="81"/>
                  </a:lnTo>
                  <a:cubicBezTo>
                    <a:pt x="872" y="203"/>
                    <a:pt x="772" y="324"/>
                    <a:pt x="666" y="438"/>
                  </a:cubicBezTo>
                  <a:cubicBezTo>
                    <a:pt x="537" y="567"/>
                    <a:pt x="388" y="696"/>
                    <a:pt x="249" y="825"/>
                  </a:cubicBezTo>
                  <a:lnTo>
                    <a:pt x="170" y="885"/>
                  </a:lnTo>
                  <a:cubicBezTo>
                    <a:pt x="140" y="914"/>
                    <a:pt x="100" y="945"/>
                    <a:pt x="100" y="945"/>
                  </a:cubicBezTo>
                  <a:lnTo>
                    <a:pt x="11" y="1004"/>
                  </a:lnTo>
                  <a:lnTo>
                    <a:pt x="1" y="1014"/>
                  </a:lnTo>
                  <a:lnTo>
                    <a:pt x="11" y="1024"/>
                  </a:lnTo>
                  <a:lnTo>
                    <a:pt x="41" y="1044"/>
                  </a:lnTo>
                  <a:lnTo>
                    <a:pt x="91" y="1073"/>
                  </a:lnTo>
                  <a:lnTo>
                    <a:pt x="418" y="1272"/>
                  </a:lnTo>
                  <a:cubicBezTo>
                    <a:pt x="607" y="1381"/>
                    <a:pt x="805" y="1481"/>
                    <a:pt x="984" y="1600"/>
                  </a:cubicBezTo>
                  <a:cubicBezTo>
                    <a:pt x="1073" y="1659"/>
                    <a:pt x="1163" y="1719"/>
                    <a:pt x="1262" y="1779"/>
                  </a:cubicBezTo>
                  <a:cubicBezTo>
                    <a:pt x="1282" y="1788"/>
                    <a:pt x="1311" y="1808"/>
                    <a:pt x="1331" y="1818"/>
                  </a:cubicBezTo>
                  <a:lnTo>
                    <a:pt x="1421" y="1868"/>
                  </a:lnTo>
                  <a:cubicBezTo>
                    <a:pt x="1490" y="1898"/>
                    <a:pt x="1560" y="1927"/>
                    <a:pt x="1640" y="1937"/>
                  </a:cubicBezTo>
                  <a:lnTo>
                    <a:pt x="1699" y="1957"/>
                  </a:lnTo>
                  <a:cubicBezTo>
                    <a:pt x="1699" y="1937"/>
                    <a:pt x="1689" y="1918"/>
                    <a:pt x="1689" y="1907"/>
                  </a:cubicBezTo>
                  <a:lnTo>
                    <a:pt x="1669" y="1788"/>
                  </a:lnTo>
                  <a:lnTo>
                    <a:pt x="1620" y="1590"/>
                  </a:lnTo>
                  <a:lnTo>
                    <a:pt x="1550" y="1262"/>
                  </a:lnTo>
                  <a:lnTo>
                    <a:pt x="1470" y="945"/>
                  </a:lnTo>
                  <a:lnTo>
                    <a:pt x="1381" y="636"/>
                  </a:lnTo>
                  <a:cubicBezTo>
                    <a:pt x="1322" y="428"/>
                    <a:pt x="1252" y="219"/>
                    <a:pt x="1183" y="11"/>
                  </a:cubicBezTo>
                  <a:cubicBezTo>
                    <a:pt x="1183" y="11"/>
                    <a:pt x="1137" y="29"/>
                    <a:pt x="1081" y="48"/>
                  </a:cubicBezTo>
                  <a:lnTo>
                    <a:pt x="1081" y="48"/>
                  </a:lnTo>
                  <a:lnTo>
                    <a:pt x="10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2" name="Google Shape;13952;p33"/>
            <p:cNvSpPr/>
            <p:nvPr/>
          </p:nvSpPr>
          <p:spPr>
            <a:xfrm>
              <a:off x="4525900" y="2507400"/>
              <a:ext cx="34775" cy="113475"/>
            </a:xfrm>
            <a:custGeom>
              <a:avLst/>
              <a:gdLst/>
              <a:ahLst/>
              <a:cxnLst/>
              <a:rect l="l" t="t" r="r" b="b"/>
              <a:pathLst>
                <a:path w="1391" h="4539" extrusionOk="0">
                  <a:moveTo>
                    <a:pt x="1291" y="1"/>
                  </a:moveTo>
                  <a:cubicBezTo>
                    <a:pt x="1103" y="100"/>
                    <a:pt x="914" y="210"/>
                    <a:pt x="735" y="319"/>
                  </a:cubicBezTo>
                  <a:cubicBezTo>
                    <a:pt x="537" y="418"/>
                    <a:pt x="348" y="508"/>
                    <a:pt x="159" y="607"/>
                  </a:cubicBezTo>
                  <a:cubicBezTo>
                    <a:pt x="159" y="607"/>
                    <a:pt x="130" y="627"/>
                    <a:pt x="110" y="636"/>
                  </a:cubicBezTo>
                  <a:lnTo>
                    <a:pt x="51" y="656"/>
                  </a:lnTo>
                  <a:cubicBezTo>
                    <a:pt x="40" y="666"/>
                    <a:pt x="11" y="666"/>
                    <a:pt x="1" y="686"/>
                  </a:cubicBezTo>
                  <a:lnTo>
                    <a:pt x="20" y="746"/>
                  </a:lnTo>
                  <a:lnTo>
                    <a:pt x="60" y="934"/>
                  </a:lnTo>
                  <a:lnTo>
                    <a:pt x="130" y="1252"/>
                  </a:lnTo>
                  <a:lnTo>
                    <a:pt x="199" y="1570"/>
                  </a:lnTo>
                  <a:cubicBezTo>
                    <a:pt x="229" y="1679"/>
                    <a:pt x="229" y="1788"/>
                    <a:pt x="239" y="1898"/>
                  </a:cubicBezTo>
                  <a:lnTo>
                    <a:pt x="289" y="2553"/>
                  </a:lnTo>
                  <a:cubicBezTo>
                    <a:pt x="298" y="2771"/>
                    <a:pt x="289" y="2990"/>
                    <a:pt x="279" y="3218"/>
                  </a:cubicBezTo>
                  <a:cubicBezTo>
                    <a:pt x="269" y="3655"/>
                    <a:pt x="199" y="4092"/>
                    <a:pt x="130" y="4539"/>
                  </a:cubicBezTo>
                  <a:lnTo>
                    <a:pt x="428" y="4528"/>
                  </a:lnTo>
                  <a:cubicBezTo>
                    <a:pt x="437" y="4092"/>
                    <a:pt x="457" y="3645"/>
                    <a:pt x="437" y="3198"/>
                  </a:cubicBezTo>
                  <a:cubicBezTo>
                    <a:pt x="428" y="2980"/>
                    <a:pt x="428" y="2761"/>
                    <a:pt x="418" y="2543"/>
                  </a:cubicBezTo>
                  <a:lnTo>
                    <a:pt x="348" y="1878"/>
                  </a:lnTo>
                  <a:cubicBezTo>
                    <a:pt x="338" y="1768"/>
                    <a:pt x="329" y="1659"/>
                    <a:pt x="309" y="1550"/>
                  </a:cubicBezTo>
                  <a:lnTo>
                    <a:pt x="239" y="1232"/>
                  </a:lnTo>
                  <a:lnTo>
                    <a:pt x="179" y="905"/>
                  </a:lnTo>
                  <a:lnTo>
                    <a:pt x="150" y="775"/>
                  </a:lnTo>
                  <a:lnTo>
                    <a:pt x="150" y="755"/>
                  </a:lnTo>
                  <a:lnTo>
                    <a:pt x="170" y="755"/>
                  </a:lnTo>
                  <a:lnTo>
                    <a:pt x="209" y="736"/>
                  </a:lnTo>
                  <a:cubicBezTo>
                    <a:pt x="408" y="656"/>
                    <a:pt x="607" y="567"/>
                    <a:pt x="805" y="488"/>
                  </a:cubicBezTo>
                  <a:cubicBezTo>
                    <a:pt x="1004" y="388"/>
                    <a:pt x="1202" y="299"/>
                    <a:pt x="1391" y="210"/>
                  </a:cubicBez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3" name="Google Shape;13953;p33"/>
            <p:cNvSpPr/>
            <p:nvPr/>
          </p:nvSpPr>
          <p:spPr>
            <a:xfrm>
              <a:off x="4421650" y="2543550"/>
              <a:ext cx="83675" cy="87750"/>
            </a:xfrm>
            <a:custGeom>
              <a:avLst/>
              <a:gdLst/>
              <a:ahLst/>
              <a:cxnLst/>
              <a:rect l="l" t="t" r="r" b="b"/>
              <a:pathLst>
                <a:path w="3347" h="3510" extrusionOk="0">
                  <a:moveTo>
                    <a:pt x="1435" y="0"/>
                  </a:moveTo>
                  <a:cubicBezTo>
                    <a:pt x="1421" y="0"/>
                    <a:pt x="1404" y="4"/>
                    <a:pt x="1390" y="4"/>
                  </a:cubicBezTo>
                  <a:lnTo>
                    <a:pt x="1282" y="15"/>
                  </a:lnTo>
                  <a:cubicBezTo>
                    <a:pt x="1063" y="35"/>
                    <a:pt x="845" y="64"/>
                    <a:pt x="636" y="64"/>
                  </a:cubicBezTo>
                  <a:cubicBezTo>
                    <a:pt x="417" y="74"/>
                    <a:pt x="209" y="84"/>
                    <a:pt x="0" y="94"/>
                  </a:cubicBezTo>
                  <a:lnTo>
                    <a:pt x="11" y="322"/>
                  </a:lnTo>
                  <a:cubicBezTo>
                    <a:pt x="229" y="302"/>
                    <a:pt x="437" y="273"/>
                    <a:pt x="656" y="253"/>
                  </a:cubicBezTo>
                  <a:cubicBezTo>
                    <a:pt x="874" y="223"/>
                    <a:pt x="1083" y="183"/>
                    <a:pt x="1301" y="154"/>
                  </a:cubicBezTo>
                  <a:lnTo>
                    <a:pt x="1341" y="143"/>
                  </a:lnTo>
                  <a:lnTo>
                    <a:pt x="1361" y="143"/>
                  </a:lnTo>
                  <a:lnTo>
                    <a:pt x="1371" y="163"/>
                  </a:lnTo>
                  <a:lnTo>
                    <a:pt x="1410" y="282"/>
                  </a:lnTo>
                  <a:lnTo>
                    <a:pt x="1529" y="591"/>
                  </a:lnTo>
                  <a:lnTo>
                    <a:pt x="1639" y="908"/>
                  </a:lnTo>
                  <a:cubicBezTo>
                    <a:pt x="1679" y="1008"/>
                    <a:pt x="1728" y="1107"/>
                    <a:pt x="1778" y="1206"/>
                  </a:cubicBezTo>
                  <a:lnTo>
                    <a:pt x="2066" y="1802"/>
                  </a:lnTo>
                  <a:cubicBezTo>
                    <a:pt x="2175" y="1990"/>
                    <a:pt x="2275" y="2189"/>
                    <a:pt x="2394" y="2378"/>
                  </a:cubicBezTo>
                  <a:cubicBezTo>
                    <a:pt x="2602" y="2765"/>
                    <a:pt x="2850" y="3133"/>
                    <a:pt x="3089" y="3510"/>
                  </a:cubicBezTo>
                  <a:lnTo>
                    <a:pt x="3347" y="3360"/>
                  </a:lnTo>
                  <a:cubicBezTo>
                    <a:pt x="3198" y="3192"/>
                    <a:pt x="3059" y="3023"/>
                    <a:pt x="2919" y="2844"/>
                  </a:cubicBezTo>
                  <a:cubicBezTo>
                    <a:pt x="2780" y="2676"/>
                    <a:pt x="2652" y="2487"/>
                    <a:pt x="2533" y="2308"/>
                  </a:cubicBezTo>
                  <a:cubicBezTo>
                    <a:pt x="2403" y="2120"/>
                    <a:pt x="2284" y="1941"/>
                    <a:pt x="2175" y="1752"/>
                  </a:cubicBezTo>
                  <a:lnTo>
                    <a:pt x="1877" y="1167"/>
                  </a:lnTo>
                  <a:cubicBezTo>
                    <a:pt x="1827" y="1067"/>
                    <a:pt x="1778" y="968"/>
                    <a:pt x="1738" y="869"/>
                  </a:cubicBezTo>
                  <a:lnTo>
                    <a:pt x="1629" y="560"/>
                  </a:lnTo>
                  <a:lnTo>
                    <a:pt x="1529" y="253"/>
                  </a:lnTo>
                  <a:lnTo>
                    <a:pt x="1470" y="64"/>
                  </a:lnTo>
                  <a:lnTo>
                    <a:pt x="1450" y="4"/>
                  </a:lnTo>
                  <a:cubicBezTo>
                    <a:pt x="1447" y="1"/>
                    <a:pt x="1441" y="0"/>
                    <a:pt x="143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4" name="Google Shape;13954;p33"/>
            <p:cNvSpPr/>
            <p:nvPr/>
          </p:nvSpPr>
          <p:spPr>
            <a:xfrm>
              <a:off x="4416675" y="2452075"/>
              <a:ext cx="115975" cy="37975"/>
            </a:xfrm>
            <a:custGeom>
              <a:avLst/>
              <a:gdLst/>
              <a:ahLst/>
              <a:cxnLst/>
              <a:rect l="l" t="t" r="r" b="b"/>
              <a:pathLst>
                <a:path w="4639" h="1519" extrusionOk="0">
                  <a:moveTo>
                    <a:pt x="4528" y="0"/>
                  </a:moveTo>
                  <a:cubicBezTo>
                    <a:pt x="4350" y="89"/>
                    <a:pt x="4181" y="188"/>
                    <a:pt x="4012" y="278"/>
                  </a:cubicBezTo>
                  <a:cubicBezTo>
                    <a:pt x="3833" y="357"/>
                    <a:pt x="3655" y="446"/>
                    <a:pt x="3466" y="526"/>
                  </a:cubicBezTo>
                  <a:cubicBezTo>
                    <a:pt x="3288" y="596"/>
                    <a:pt x="3109" y="675"/>
                    <a:pt x="2920" y="735"/>
                  </a:cubicBezTo>
                  <a:cubicBezTo>
                    <a:pt x="2721" y="794"/>
                    <a:pt x="2543" y="863"/>
                    <a:pt x="2344" y="913"/>
                  </a:cubicBezTo>
                  <a:cubicBezTo>
                    <a:pt x="2156" y="963"/>
                    <a:pt x="1957" y="1013"/>
                    <a:pt x="1768" y="1052"/>
                  </a:cubicBezTo>
                  <a:cubicBezTo>
                    <a:pt x="1570" y="1092"/>
                    <a:pt x="1371" y="1132"/>
                    <a:pt x="1183" y="1152"/>
                  </a:cubicBezTo>
                  <a:cubicBezTo>
                    <a:pt x="984" y="1181"/>
                    <a:pt x="786" y="1201"/>
                    <a:pt x="587" y="1221"/>
                  </a:cubicBezTo>
                  <a:lnTo>
                    <a:pt x="289" y="1231"/>
                  </a:lnTo>
                  <a:cubicBezTo>
                    <a:pt x="239" y="1241"/>
                    <a:pt x="190" y="1241"/>
                    <a:pt x="140" y="1251"/>
                  </a:cubicBezTo>
                  <a:lnTo>
                    <a:pt x="1" y="1261"/>
                  </a:lnTo>
                  <a:lnTo>
                    <a:pt x="21" y="1519"/>
                  </a:lnTo>
                  <a:lnTo>
                    <a:pt x="170" y="1479"/>
                  </a:lnTo>
                  <a:lnTo>
                    <a:pt x="318" y="1450"/>
                  </a:lnTo>
                  <a:lnTo>
                    <a:pt x="607" y="1400"/>
                  </a:lnTo>
                  <a:cubicBezTo>
                    <a:pt x="805" y="1370"/>
                    <a:pt x="1004" y="1331"/>
                    <a:pt x="1203" y="1291"/>
                  </a:cubicBezTo>
                  <a:cubicBezTo>
                    <a:pt x="1401" y="1251"/>
                    <a:pt x="1589" y="1201"/>
                    <a:pt x="1788" y="1161"/>
                  </a:cubicBezTo>
                  <a:cubicBezTo>
                    <a:pt x="1987" y="1112"/>
                    <a:pt x="2176" y="1062"/>
                    <a:pt x="2374" y="1013"/>
                  </a:cubicBezTo>
                  <a:cubicBezTo>
                    <a:pt x="2562" y="963"/>
                    <a:pt x="2761" y="894"/>
                    <a:pt x="2950" y="844"/>
                  </a:cubicBezTo>
                  <a:cubicBezTo>
                    <a:pt x="3138" y="784"/>
                    <a:pt x="3327" y="715"/>
                    <a:pt x="3526" y="655"/>
                  </a:cubicBezTo>
                  <a:cubicBezTo>
                    <a:pt x="3714" y="585"/>
                    <a:pt x="3893" y="506"/>
                    <a:pt x="4082" y="446"/>
                  </a:cubicBezTo>
                  <a:cubicBezTo>
                    <a:pt x="4270" y="367"/>
                    <a:pt x="4449" y="288"/>
                    <a:pt x="4638" y="208"/>
                  </a:cubicBezTo>
                  <a:lnTo>
                    <a:pt x="45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5" name="Google Shape;13955;p33"/>
            <p:cNvSpPr/>
            <p:nvPr/>
          </p:nvSpPr>
          <p:spPr>
            <a:xfrm>
              <a:off x="4414950" y="2431700"/>
              <a:ext cx="107275" cy="35525"/>
            </a:xfrm>
            <a:custGeom>
              <a:avLst/>
              <a:gdLst/>
              <a:ahLst/>
              <a:cxnLst/>
              <a:rect l="l" t="t" r="r" b="b"/>
              <a:pathLst>
                <a:path w="4291" h="1421" extrusionOk="0">
                  <a:moveTo>
                    <a:pt x="4180" y="1"/>
                  </a:moveTo>
                  <a:cubicBezTo>
                    <a:pt x="4022" y="80"/>
                    <a:pt x="3863" y="169"/>
                    <a:pt x="3704" y="249"/>
                  </a:cubicBezTo>
                  <a:cubicBezTo>
                    <a:pt x="3535" y="328"/>
                    <a:pt x="3377" y="408"/>
                    <a:pt x="3207" y="487"/>
                  </a:cubicBezTo>
                  <a:cubicBezTo>
                    <a:pt x="3039" y="547"/>
                    <a:pt x="2870" y="626"/>
                    <a:pt x="2691" y="686"/>
                  </a:cubicBezTo>
                  <a:cubicBezTo>
                    <a:pt x="2523" y="736"/>
                    <a:pt x="2344" y="795"/>
                    <a:pt x="2165" y="844"/>
                  </a:cubicBezTo>
                  <a:cubicBezTo>
                    <a:pt x="1986" y="884"/>
                    <a:pt x="1808" y="934"/>
                    <a:pt x="1629" y="974"/>
                  </a:cubicBezTo>
                  <a:cubicBezTo>
                    <a:pt x="1450" y="1003"/>
                    <a:pt x="1272" y="1043"/>
                    <a:pt x="1083" y="1073"/>
                  </a:cubicBezTo>
                  <a:cubicBezTo>
                    <a:pt x="904" y="1083"/>
                    <a:pt x="725" y="1103"/>
                    <a:pt x="537" y="1122"/>
                  </a:cubicBezTo>
                  <a:lnTo>
                    <a:pt x="268" y="1142"/>
                  </a:lnTo>
                  <a:cubicBezTo>
                    <a:pt x="219" y="1142"/>
                    <a:pt x="169" y="1142"/>
                    <a:pt x="129" y="1153"/>
                  </a:cubicBezTo>
                  <a:lnTo>
                    <a:pt x="1" y="1162"/>
                  </a:lnTo>
                  <a:lnTo>
                    <a:pt x="21" y="1420"/>
                  </a:lnTo>
                  <a:lnTo>
                    <a:pt x="160" y="1381"/>
                  </a:lnTo>
                  <a:cubicBezTo>
                    <a:pt x="199" y="1371"/>
                    <a:pt x="248" y="1361"/>
                    <a:pt x="288" y="1351"/>
                  </a:cubicBezTo>
                  <a:lnTo>
                    <a:pt x="566" y="1311"/>
                  </a:lnTo>
                  <a:cubicBezTo>
                    <a:pt x="745" y="1272"/>
                    <a:pt x="924" y="1242"/>
                    <a:pt x="1113" y="1202"/>
                  </a:cubicBezTo>
                  <a:cubicBezTo>
                    <a:pt x="1291" y="1162"/>
                    <a:pt x="1470" y="1122"/>
                    <a:pt x="1658" y="1083"/>
                  </a:cubicBezTo>
                  <a:cubicBezTo>
                    <a:pt x="1837" y="1043"/>
                    <a:pt x="2016" y="983"/>
                    <a:pt x="2195" y="944"/>
                  </a:cubicBezTo>
                  <a:cubicBezTo>
                    <a:pt x="2373" y="894"/>
                    <a:pt x="2552" y="835"/>
                    <a:pt x="2731" y="785"/>
                  </a:cubicBezTo>
                  <a:cubicBezTo>
                    <a:pt x="2909" y="736"/>
                    <a:pt x="3079" y="666"/>
                    <a:pt x="3257" y="616"/>
                  </a:cubicBezTo>
                  <a:cubicBezTo>
                    <a:pt x="3436" y="557"/>
                    <a:pt x="3605" y="487"/>
                    <a:pt x="3774" y="418"/>
                  </a:cubicBezTo>
                  <a:cubicBezTo>
                    <a:pt x="3952" y="358"/>
                    <a:pt x="4121" y="279"/>
                    <a:pt x="4290" y="209"/>
                  </a:cubicBezTo>
                  <a:lnTo>
                    <a:pt x="41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6" name="Google Shape;13956;p33"/>
            <p:cNvSpPr/>
            <p:nvPr/>
          </p:nvSpPr>
          <p:spPr>
            <a:xfrm>
              <a:off x="4501075" y="2617875"/>
              <a:ext cx="34775" cy="14425"/>
            </a:xfrm>
            <a:custGeom>
              <a:avLst/>
              <a:gdLst/>
              <a:ahLst/>
              <a:cxnLst/>
              <a:rect l="l" t="t" r="r" b="b"/>
              <a:pathLst>
                <a:path w="1391" h="577" extrusionOk="0">
                  <a:moveTo>
                    <a:pt x="1212" y="1"/>
                  </a:moveTo>
                  <a:cubicBezTo>
                    <a:pt x="1172" y="10"/>
                    <a:pt x="1152" y="50"/>
                    <a:pt x="1113" y="70"/>
                  </a:cubicBezTo>
                  <a:cubicBezTo>
                    <a:pt x="1073" y="100"/>
                    <a:pt x="1024" y="120"/>
                    <a:pt x="974" y="140"/>
                  </a:cubicBezTo>
                  <a:cubicBezTo>
                    <a:pt x="874" y="189"/>
                    <a:pt x="766" y="229"/>
                    <a:pt x="656" y="259"/>
                  </a:cubicBezTo>
                  <a:cubicBezTo>
                    <a:pt x="547" y="288"/>
                    <a:pt x="448" y="318"/>
                    <a:pt x="338" y="328"/>
                  </a:cubicBezTo>
                  <a:cubicBezTo>
                    <a:pt x="289" y="338"/>
                    <a:pt x="239" y="338"/>
                    <a:pt x="190" y="338"/>
                  </a:cubicBezTo>
                  <a:cubicBezTo>
                    <a:pt x="140" y="338"/>
                    <a:pt x="100" y="318"/>
                    <a:pt x="60" y="308"/>
                  </a:cubicBezTo>
                  <a:lnTo>
                    <a:pt x="1" y="577"/>
                  </a:lnTo>
                  <a:cubicBezTo>
                    <a:pt x="71" y="566"/>
                    <a:pt x="140" y="546"/>
                    <a:pt x="199" y="537"/>
                  </a:cubicBezTo>
                  <a:lnTo>
                    <a:pt x="368" y="477"/>
                  </a:lnTo>
                  <a:cubicBezTo>
                    <a:pt x="477" y="438"/>
                    <a:pt x="587" y="387"/>
                    <a:pt x="696" y="358"/>
                  </a:cubicBezTo>
                  <a:cubicBezTo>
                    <a:pt x="795" y="328"/>
                    <a:pt x="905" y="308"/>
                    <a:pt x="1013" y="288"/>
                  </a:cubicBezTo>
                  <a:cubicBezTo>
                    <a:pt x="1073" y="268"/>
                    <a:pt x="1133" y="259"/>
                    <a:pt x="1192" y="248"/>
                  </a:cubicBezTo>
                  <a:cubicBezTo>
                    <a:pt x="1252" y="229"/>
                    <a:pt x="1331" y="209"/>
                    <a:pt x="1391" y="179"/>
                  </a:cubicBezTo>
                  <a:lnTo>
                    <a:pt x="12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7" name="Google Shape;13957;p33"/>
            <p:cNvSpPr/>
            <p:nvPr/>
          </p:nvSpPr>
          <p:spPr>
            <a:xfrm>
              <a:off x="4462125" y="2485325"/>
              <a:ext cx="37000" cy="51400"/>
            </a:xfrm>
            <a:custGeom>
              <a:avLst/>
              <a:gdLst/>
              <a:ahLst/>
              <a:cxnLst/>
              <a:rect l="l" t="t" r="r" b="b"/>
              <a:pathLst>
                <a:path w="1480" h="2056" extrusionOk="0">
                  <a:moveTo>
                    <a:pt x="1251" y="300"/>
                  </a:moveTo>
                  <a:lnTo>
                    <a:pt x="1251" y="685"/>
                  </a:lnTo>
                  <a:lnTo>
                    <a:pt x="1241" y="1013"/>
                  </a:lnTo>
                  <a:lnTo>
                    <a:pt x="1201" y="1341"/>
                  </a:lnTo>
                  <a:lnTo>
                    <a:pt x="1161" y="1669"/>
                  </a:lnTo>
                  <a:lnTo>
                    <a:pt x="1142" y="1777"/>
                  </a:lnTo>
                  <a:lnTo>
                    <a:pt x="1142" y="1827"/>
                  </a:lnTo>
                  <a:lnTo>
                    <a:pt x="1132" y="1847"/>
                  </a:lnTo>
                  <a:lnTo>
                    <a:pt x="1122" y="1837"/>
                  </a:lnTo>
                  <a:cubicBezTo>
                    <a:pt x="1092" y="1817"/>
                    <a:pt x="1073" y="1797"/>
                    <a:pt x="1053" y="1777"/>
                  </a:cubicBezTo>
                  <a:lnTo>
                    <a:pt x="1003" y="1728"/>
                  </a:lnTo>
                  <a:cubicBezTo>
                    <a:pt x="993" y="1708"/>
                    <a:pt x="973" y="1688"/>
                    <a:pt x="953" y="1658"/>
                  </a:cubicBezTo>
                  <a:cubicBezTo>
                    <a:pt x="894" y="1579"/>
                    <a:pt x="834" y="1480"/>
                    <a:pt x="764" y="1391"/>
                  </a:cubicBezTo>
                  <a:cubicBezTo>
                    <a:pt x="645" y="1202"/>
                    <a:pt x="506" y="1043"/>
                    <a:pt x="377" y="864"/>
                  </a:cubicBezTo>
                  <a:lnTo>
                    <a:pt x="219" y="646"/>
                  </a:lnTo>
                  <a:cubicBezTo>
                    <a:pt x="219" y="636"/>
                    <a:pt x="199" y="626"/>
                    <a:pt x="208" y="616"/>
                  </a:cubicBezTo>
                  <a:lnTo>
                    <a:pt x="248" y="616"/>
                  </a:lnTo>
                  <a:lnTo>
                    <a:pt x="338" y="586"/>
                  </a:lnTo>
                  <a:cubicBezTo>
                    <a:pt x="526" y="537"/>
                    <a:pt x="715" y="487"/>
                    <a:pt x="903" y="427"/>
                  </a:cubicBezTo>
                  <a:cubicBezTo>
                    <a:pt x="1023" y="389"/>
                    <a:pt x="1138" y="348"/>
                    <a:pt x="1251" y="300"/>
                  </a:cubicBezTo>
                  <a:close/>
                  <a:moveTo>
                    <a:pt x="1340" y="1"/>
                  </a:moveTo>
                  <a:cubicBezTo>
                    <a:pt x="1311" y="17"/>
                    <a:pt x="1281" y="33"/>
                    <a:pt x="1251" y="50"/>
                  </a:cubicBezTo>
                  <a:lnTo>
                    <a:pt x="1251" y="50"/>
                  </a:lnTo>
                  <a:cubicBezTo>
                    <a:pt x="1251" y="50"/>
                    <a:pt x="1251" y="50"/>
                    <a:pt x="1251" y="50"/>
                  </a:cubicBezTo>
                  <a:lnTo>
                    <a:pt x="1251" y="50"/>
                  </a:lnTo>
                  <a:lnTo>
                    <a:pt x="1251" y="50"/>
                  </a:lnTo>
                  <a:cubicBezTo>
                    <a:pt x="1119" y="122"/>
                    <a:pt x="982" y="194"/>
                    <a:pt x="844" y="259"/>
                  </a:cubicBezTo>
                  <a:cubicBezTo>
                    <a:pt x="665" y="328"/>
                    <a:pt x="486" y="387"/>
                    <a:pt x="308" y="457"/>
                  </a:cubicBezTo>
                  <a:cubicBezTo>
                    <a:pt x="308" y="457"/>
                    <a:pt x="258" y="467"/>
                    <a:pt x="219" y="477"/>
                  </a:cubicBezTo>
                  <a:cubicBezTo>
                    <a:pt x="169" y="497"/>
                    <a:pt x="119" y="506"/>
                    <a:pt x="119" y="506"/>
                  </a:cubicBezTo>
                  <a:lnTo>
                    <a:pt x="20" y="537"/>
                  </a:lnTo>
                  <a:lnTo>
                    <a:pt x="10" y="537"/>
                  </a:lnTo>
                  <a:cubicBezTo>
                    <a:pt x="0" y="537"/>
                    <a:pt x="10" y="546"/>
                    <a:pt x="10" y="546"/>
                  </a:cubicBezTo>
                  <a:lnTo>
                    <a:pt x="30" y="576"/>
                  </a:lnTo>
                  <a:lnTo>
                    <a:pt x="69" y="626"/>
                  </a:lnTo>
                  <a:lnTo>
                    <a:pt x="298" y="934"/>
                  </a:lnTo>
                  <a:cubicBezTo>
                    <a:pt x="427" y="1102"/>
                    <a:pt x="576" y="1271"/>
                    <a:pt x="685" y="1450"/>
                  </a:cubicBezTo>
                  <a:cubicBezTo>
                    <a:pt x="744" y="1539"/>
                    <a:pt x="804" y="1638"/>
                    <a:pt x="874" y="1728"/>
                  </a:cubicBezTo>
                  <a:cubicBezTo>
                    <a:pt x="894" y="1748"/>
                    <a:pt x="903" y="1768"/>
                    <a:pt x="923" y="1797"/>
                  </a:cubicBezTo>
                  <a:lnTo>
                    <a:pt x="993" y="1867"/>
                  </a:lnTo>
                  <a:cubicBezTo>
                    <a:pt x="1042" y="1927"/>
                    <a:pt x="1102" y="1976"/>
                    <a:pt x="1161" y="2026"/>
                  </a:cubicBezTo>
                  <a:lnTo>
                    <a:pt x="1212" y="2055"/>
                  </a:lnTo>
                  <a:cubicBezTo>
                    <a:pt x="1212" y="2046"/>
                    <a:pt x="1212" y="2026"/>
                    <a:pt x="1221" y="2006"/>
                  </a:cubicBezTo>
                  <a:lnTo>
                    <a:pt x="1241" y="1897"/>
                  </a:lnTo>
                  <a:lnTo>
                    <a:pt x="1281" y="1688"/>
                  </a:lnTo>
                  <a:lnTo>
                    <a:pt x="1340" y="1360"/>
                  </a:lnTo>
                  <a:lnTo>
                    <a:pt x="1390" y="1043"/>
                  </a:lnTo>
                  <a:lnTo>
                    <a:pt x="1420" y="715"/>
                  </a:lnTo>
                  <a:cubicBezTo>
                    <a:pt x="1450" y="497"/>
                    <a:pt x="1470" y="288"/>
                    <a:pt x="1479" y="70"/>
                  </a:cubicBezTo>
                  <a:cubicBezTo>
                    <a:pt x="1479" y="70"/>
                    <a:pt x="1428" y="70"/>
                    <a:pt x="1373" y="62"/>
                  </a:cubicBezTo>
                  <a:lnTo>
                    <a:pt x="1373" y="62"/>
                  </a:lnTo>
                  <a:lnTo>
                    <a:pt x="13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8" name="Google Shape;13958;p33"/>
            <p:cNvSpPr/>
            <p:nvPr/>
          </p:nvSpPr>
          <p:spPr>
            <a:xfrm>
              <a:off x="4351650" y="2545900"/>
              <a:ext cx="70275" cy="96325"/>
            </a:xfrm>
            <a:custGeom>
              <a:avLst/>
              <a:gdLst/>
              <a:ahLst/>
              <a:cxnLst/>
              <a:rect l="l" t="t" r="r" b="b"/>
              <a:pathLst>
                <a:path w="2811" h="3853" extrusionOk="0">
                  <a:moveTo>
                    <a:pt x="2800" y="0"/>
                  </a:moveTo>
                  <a:cubicBezTo>
                    <a:pt x="2582" y="20"/>
                    <a:pt x="2374" y="49"/>
                    <a:pt x="2165" y="69"/>
                  </a:cubicBezTo>
                  <a:cubicBezTo>
                    <a:pt x="1946" y="99"/>
                    <a:pt x="1738" y="109"/>
                    <a:pt x="1520" y="129"/>
                  </a:cubicBezTo>
                  <a:lnTo>
                    <a:pt x="1401" y="129"/>
                  </a:lnTo>
                  <a:cubicBezTo>
                    <a:pt x="1381" y="129"/>
                    <a:pt x="1361" y="129"/>
                    <a:pt x="1351" y="139"/>
                  </a:cubicBezTo>
                  <a:lnTo>
                    <a:pt x="1341" y="199"/>
                  </a:lnTo>
                  <a:lnTo>
                    <a:pt x="1301" y="397"/>
                  </a:lnTo>
                  <a:lnTo>
                    <a:pt x="1251" y="715"/>
                  </a:lnTo>
                  <a:lnTo>
                    <a:pt x="1192" y="1033"/>
                  </a:lnTo>
                  <a:cubicBezTo>
                    <a:pt x="1172" y="1142"/>
                    <a:pt x="1132" y="1241"/>
                    <a:pt x="1103" y="1351"/>
                  </a:cubicBezTo>
                  <a:lnTo>
                    <a:pt x="904" y="1976"/>
                  </a:lnTo>
                  <a:cubicBezTo>
                    <a:pt x="825" y="2174"/>
                    <a:pt x="735" y="2383"/>
                    <a:pt x="636" y="2582"/>
                  </a:cubicBezTo>
                  <a:cubicBezTo>
                    <a:pt x="556" y="2780"/>
                    <a:pt x="448" y="2979"/>
                    <a:pt x="338" y="3178"/>
                  </a:cubicBezTo>
                  <a:cubicBezTo>
                    <a:pt x="229" y="3366"/>
                    <a:pt x="110" y="3555"/>
                    <a:pt x="0" y="3743"/>
                  </a:cubicBezTo>
                  <a:lnTo>
                    <a:pt x="278" y="3853"/>
                  </a:lnTo>
                  <a:cubicBezTo>
                    <a:pt x="448" y="3445"/>
                    <a:pt x="636" y="3048"/>
                    <a:pt x="785" y="2631"/>
                  </a:cubicBezTo>
                  <a:lnTo>
                    <a:pt x="1023" y="2006"/>
                  </a:lnTo>
                  <a:lnTo>
                    <a:pt x="1212" y="1380"/>
                  </a:lnTo>
                  <a:cubicBezTo>
                    <a:pt x="1242" y="1271"/>
                    <a:pt x="1282" y="1172"/>
                    <a:pt x="1301" y="1062"/>
                  </a:cubicBezTo>
                  <a:lnTo>
                    <a:pt x="1361" y="735"/>
                  </a:lnTo>
                  <a:lnTo>
                    <a:pt x="1430" y="407"/>
                  </a:lnTo>
                  <a:lnTo>
                    <a:pt x="1450" y="278"/>
                  </a:lnTo>
                  <a:lnTo>
                    <a:pt x="1460" y="258"/>
                  </a:lnTo>
                  <a:lnTo>
                    <a:pt x="1520" y="258"/>
                  </a:lnTo>
                  <a:cubicBezTo>
                    <a:pt x="1666" y="258"/>
                    <a:pt x="1811" y="263"/>
                    <a:pt x="1954" y="263"/>
                  </a:cubicBezTo>
                  <a:cubicBezTo>
                    <a:pt x="2025" y="263"/>
                    <a:pt x="2096" y="262"/>
                    <a:pt x="2165" y="258"/>
                  </a:cubicBezTo>
                  <a:cubicBezTo>
                    <a:pt x="2383" y="248"/>
                    <a:pt x="2602" y="239"/>
                    <a:pt x="2811" y="228"/>
                  </a:cubicBezTo>
                  <a:lnTo>
                    <a:pt x="280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9" name="Google Shape;13959;p33"/>
            <p:cNvSpPr/>
            <p:nvPr/>
          </p:nvSpPr>
          <p:spPr>
            <a:xfrm>
              <a:off x="4278925" y="2529250"/>
              <a:ext cx="48175" cy="108250"/>
            </a:xfrm>
            <a:custGeom>
              <a:avLst/>
              <a:gdLst/>
              <a:ahLst/>
              <a:cxnLst/>
              <a:rect l="l" t="t" r="r" b="b"/>
              <a:pathLst>
                <a:path w="1927" h="4330" extrusionOk="0">
                  <a:moveTo>
                    <a:pt x="70" y="1"/>
                  </a:moveTo>
                  <a:lnTo>
                    <a:pt x="1" y="219"/>
                  </a:lnTo>
                  <a:cubicBezTo>
                    <a:pt x="209" y="279"/>
                    <a:pt x="407" y="338"/>
                    <a:pt x="616" y="398"/>
                  </a:cubicBezTo>
                  <a:cubicBezTo>
                    <a:pt x="824" y="448"/>
                    <a:pt x="1043" y="507"/>
                    <a:pt x="1252" y="557"/>
                  </a:cubicBezTo>
                  <a:lnTo>
                    <a:pt x="1291" y="567"/>
                  </a:lnTo>
                  <a:lnTo>
                    <a:pt x="1311" y="567"/>
                  </a:lnTo>
                  <a:lnTo>
                    <a:pt x="1311" y="587"/>
                  </a:lnTo>
                  <a:lnTo>
                    <a:pt x="1311" y="726"/>
                  </a:lnTo>
                  <a:lnTo>
                    <a:pt x="1291" y="1053"/>
                  </a:lnTo>
                  <a:lnTo>
                    <a:pt x="1281" y="1381"/>
                  </a:lnTo>
                  <a:cubicBezTo>
                    <a:pt x="1271" y="1490"/>
                    <a:pt x="1291" y="1600"/>
                    <a:pt x="1291" y="1708"/>
                  </a:cubicBezTo>
                  <a:lnTo>
                    <a:pt x="1331" y="2364"/>
                  </a:lnTo>
                  <a:cubicBezTo>
                    <a:pt x="1351" y="2592"/>
                    <a:pt x="1380" y="2811"/>
                    <a:pt x="1410" y="3029"/>
                  </a:cubicBezTo>
                  <a:cubicBezTo>
                    <a:pt x="1460" y="3466"/>
                    <a:pt x="1549" y="3903"/>
                    <a:pt x="1629" y="4330"/>
                  </a:cubicBezTo>
                  <a:lnTo>
                    <a:pt x="1927" y="4290"/>
                  </a:lnTo>
                  <a:cubicBezTo>
                    <a:pt x="1788" y="3873"/>
                    <a:pt x="1649" y="3446"/>
                    <a:pt x="1569" y="3019"/>
                  </a:cubicBezTo>
                  <a:cubicBezTo>
                    <a:pt x="1519" y="2801"/>
                    <a:pt x="1480" y="2582"/>
                    <a:pt x="1450" y="2364"/>
                  </a:cubicBezTo>
                  <a:lnTo>
                    <a:pt x="1400" y="1708"/>
                  </a:lnTo>
                  <a:cubicBezTo>
                    <a:pt x="1400" y="1600"/>
                    <a:pt x="1380" y="1490"/>
                    <a:pt x="1391" y="1381"/>
                  </a:cubicBezTo>
                  <a:lnTo>
                    <a:pt x="1410" y="1053"/>
                  </a:lnTo>
                  <a:lnTo>
                    <a:pt x="1430" y="726"/>
                  </a:lnTo>
                  <a:lnTo>
                    <a:pt x="1440" y="537"/>
                  </a:lnTo>
                  <a:lnTo>
                    <a:pt x="1450" y="477"/>
                  </a:lnTo>
                  <a:cubicBezTo>
                    <a:pt x="1440" y="457"/>
                    <a:pt x="1410" y="457"/>
                    <a:pt x="1391" y="457"/>
                  </a:cubicBezTo>
                  <a:cubicBezTo>
                    <a:pt x="1391" y="457"/>
                    <a:pt x="1371" y="448"/>
                    <a:pt x="1341" y="437"/>
                  </a:cubicBezTo>
                  <a:cubicBezTo>
                    <a:pt x="1311" y="428"/>
                    <a:pt x="1281" y="428"/>
                    <a:pt x="1281" y="428"/>
                  </a:cubicBezTo>
                  <a:cubicBezTo>
                    <a:pt x="1073" y="358"/>
                    <a:pt x="874" y="289"/>
                    <a:pt x="665" y="219"/>
                  </a:cubicBezTo>
                  <a:cubicBezTo>
                    <a:pt x="467" y="150"/>
                    <a:pt x="268" y="70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0" name="Google Shape;13960;p33"/>
            <p:cNvSpPr/>
            <p:nvPr/>
          </p:nvSpPr>
          <p:spPr>
            <a:xfrm>
              <a:off x="4298025" y="2469925"/>
              <a:ext cx="119175" cy="19900"/>
            </a:xfrm>
            <a:custGeom>
              <a:avLst/>
              <a:gdLst/>
              <a:ahLst/>
              <a:cxnLst/>
              <a:rect l="l" t="t" r="r" b="b"/>
              <a:pathLst>
                <a:path w="4767" h="796" extrusionOk="0">
                  <a:moveTo>
                    <a:pt x="80" y="1"/>
                  </a:moveTo>
                  <a:lnTo>
                    <a:pt x="1" y="239"/>
                  </a:lnTo>
                  <a:lnTo>
                    <a:pt x="160" y="269"/>
                  </a:lnTo>
                  <a:cubicBezTo>
                    <a:pt x="199" y="279"/>
                    <a:pt x="249" y="279"/>
                    <a:pt x="299" y="299"/>
                  </a:cubicBezTo>
                  <a:cubicBezTo>
                    <a:pt x="299" y="299"/>
                    <a:pt x="368" y="308"/>
                    <a:pt x="438" y="328"/>
                  </a:cubicBezTo>
                  <a:cubicBezTo>
                    <a:pt x="517" y="348"/>
                    <a:pt x="587" y="358"/>
                    <a:pt x="587" y="358"/>
                  </a:cubicBezTo>
                  <a:cubicBezTo>
                    <a:pt x="785" y="398"/>
                    <a:pt x="974" y="447"/>
                    <a:pt x="1172" y="487"/>
                  </a:cubicBezTo>
                  <a:cubicBezTo>
                    <a:pt x="1371" y="517"/>
                    <a:pt x="1569" y="557"/>
                    <a:pt x="1768" y="586"/>
                  </a:cubicBezTo>
                  <a:cubicBezTo>
                    <a:pt x="1967" y="617"/>
                    <a:pt x="2165" y="646"/>
                    <a:pt x="2364" y="666"/>
                  </a:cubicBezTo>
                  <a:cubicBezTo>
                    <a:pt x="2562" y="686"/>
                    <a:pt x="2761" y="716"/>
                    <a:pt x="2960" y="736"/>
                  </a:cubicBezTo>
                  <a:cubicBezTo>
                    <a:pt x="3158" y="745"/>
                    <a:pt x="3367" y="765"/>
                    <a:pt x="3566" y="775"/>
                  </a:cubicBezTo>
                  <a:cubicBezTo>
                    <a:pt x="3764" y="785"/>
                    <a:pt x="3963" y="795"/>
                    <a:pt x="4161" y="795"/>
                  </a:cubicBezTo>
                  <a:lnTo>
                    <a:pt x="4767" y="795"/>
                  </a:lnTo>
                  <a:lnTo>
                    <a:pt x="4747" y="557"/>
                  </a:lnTo>
                  <a:cubicBezTo>
                    <a:pt x="4548" y="577"/>
                    <a:pt x="4360" y="597"/>
                    <a:pt x="4161" y="617"/>
                  </a:cubicBezTo>
                  <a:cubicBezTo>
                    <a:pt x="3963" y="617"/>
                    <a:pt x="3764" y="626"/>
                    <a:pt x="3566" y="636"/>
                  </a:cubicBezTo>
                  <a:cubicBezTo>
                    <a:pt x="3367" y="636"/>
                    <a:pt x="3168" y="626"/>
                    <a:pt x="2970" y="626"/>
                  </a:cubicBezTo>
                  <a:cubicBezTo>
                    <a:pt x="2771" y="617"/>
                    <a:pt x="2573" y="586"/>
                    <a:pt x="2374" y="566"/>
                  </a:cubicBezTo>
                  <a:cubicBezTo>
                    <a:pt x="2176" y="547"/>
                    <a:pt x="1977" y="507"/>
                    <a:pt x="1788" y="478"/>
                  </a:cubicBezTo>
                  <a:cubicBezTo>
                    <a:pt x="1589" y="447"/>
                    <a:pt x="1401" y="388"/>
                    <a:pt x="1202" y="348"/>
                  </a:cubicBezTo>
                  <a:cubicBezTo>
                    <a:pt x="1013" y="299"/>
                    <a:pt x="825" y="239"/>
                    <a:pt x="636" y="180"/>
                  </a:cubicBezTo>
                  <a:lnTo>
                    <a:pt x="497" y="140"/>
                  </a:lnTo>
                  <a:cubicBezTo>
                    <a:pt x="428" y="110"/>
                    <a:pt x="358" y="90"/>
                    <a:pt x="358" y="90"/>
                  </a:cubicBezTo>
                  <a:cubicBezTo>
                    <a:pt x="309" y="70"/>
                    <a:pt x="259" y="50"/>
                    <a:pt x="210" y="41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1" name="Google Shape;13961;p33"/>
            <p:cNvSpPr/>
            <p:nvPr/>
          </p:nvSpPr>
          <p:spPr>
            <a:xfrm>
              <a:off x="4305250" y="2448100"/>
              <a:ext cx="110225" cy="18875"/>
            </a:xfrm>
            <a:custGeom>
              <a:avLst/>
              <a:gdLst/>
              <a:ahLst/>
              <a:cxnLst/>
              <a:rect l="l" t="t" r="r" b="b"/>
              <a:pathLst>
                <a:path w="4409" h="755" extrusionOk="0">
                  <a:moveTo>
                    <a:pt x="79" y="0"/>
                  </a:moveTo>
                  <a:lnTo>
                    <a:pt x="0" y="238"/>
                  </a:lnTo>
                  <a:lnTo>
                    <a:pt x="139" y="268"/>
                  </a:lnTo>
                  <a:cubicBezTo>
                    <a:pt x="188" y="268"/>
                    <a:pt x="228" y="278"/>
                    <a:pt x="268" y="288"/>
                  </a:cubicBezTo>
                  <a:cubicBezTo>
                    <a:pt x="268" y="288"/>
                    <a:pt x="338" y="308"/>
                    <a:pt x="407" y="318"/>
                  </a:cubicBezTo>
                  <a:cubicBezTo>
                    <a:pt x="466" y="338"/>
                    <a:pt x="536" y="347"/>
                    <a:pt x="536" y="347"/>
                  </a:cubicBezTo>
                  <a:cubicBezTo>
                    <a:pt x="724" y="387"/>
                    <a:pt x="903" y="427"/>
                    <a:pt x="1082" y="466"/>
                  </a:cubicBezTo>
                  <a:cubicBezTo>
                    <a:pt x="1261" y="486"/>
                    <a:pt x="1450" y="526"/>
                    <a:pt x="1628" y="556"/>
                  </a:cubicBezTo>
                  <a:cubicBezTo>
                    <a:pt x="1817" y="576"/>
                    <a:pt x="1995" y="616"/>
                    <a:pt x="2184" y="636"/>
                  </a:cubicBezTo>
                  <a:cubicBezTo>
                    <a:pt x="2363" y="645"/>
                    <a:pt x="2551" y="675"/>
                    <a:pt x="2730" y="695"/>
                  </a:cubicBezTo>
                  <a:lnTo>
                    <a:pt x="3286" y="735"/>
                  </a:lnTo>
                  <a:cubicBezTo>
                    <a:pt x="3475" y="735"/>
                    <a:pt x="3663" y="744"/>
                    <a:pt x="3852" y="755"/>
                  </a:cubicBezTo>
                  <a:lnTo>
                    <a:pt x="4409" y="755"/>
                  </a:lnTo>
                  <a:lnTo>
                    <a:pt x="4389" y="516"/>
                  </a:lnTo>
                  <a:cubicBezTo>
                    <a:pt x="4210" y="536"/>
                    <a:pt x="4021" y="556"/>
                    <a:pt x="3842" y="566"/>
                  </a:cubicBezTo>
                  <a:cubicBezTo>
                    <a:pt x="3663" y="576"/>
                    <a:pt x="3475" y="586"/>
                    <a:pt x="3296" y="596"/>
                  </a:cubicBezTo>
                  <a:cubicBezTo>
                    <a:pt x="3107" y="596"/>
                    <a:pt x="2929" y="586"/>
                    <a:pt x="2740" y="576"/>
                  </a:cubicBezTo>
                  <a:cubicBezTo>
                    <a:pt x="2562" y="576"/>
                    <a:pt x="2373" y="546"/>
                    <a:pt x="2194" y="536"/>
                  </a:cubicBezTo>
                  <a:cubicBezTo>
                    <a:pt x="2006" y="516"/>
                    <a:pt x="1827" y="477"/>
                    <a:pt x="1648" y="447"/>
                  </a:cubicBezTo>
                  <a:cubicBezTo>
                    <a:pt x="1470" y="417"/>
                    <a:pt x="1291" y="367"/>
                    <a:pt x="1112" y="327"/>
                  </a:cubicBezTo>
                  <a:cubicBezTo>
                    <a:pt x="933" y="278"/>
                    <a:pt x="764" y="219"/>
                    <a:pt x="585" y="169"/>
                  </a:cubicBezTo>
                  <a:cubicBezTo>
                    <a:pt x="585" y="169"/>
                    <a:pt x="526" y="149"/>
                    <a:pt x="457" y="129"/>
                  </a:cubicBezTo>
                  <a:cubicBezTo>
                    <a:pt x="397" y="99"/>
                    <a:pt x="327" y="80"/>
                    <a:pt x="327" y="80"/>
                  </a:cubicBezTo>
                  <a:cubicBezTo>
                    <a:pt x="288" y="60"/>
                    <a:pt x="238" y="49"/>
                    <a:pt x="199" y="40"/>
                  </a:cubicBezTo>
                  <a:lnTo>
                    <a:pt x="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2" name="Google Shape;13962;p33"/>
            <p:cNvSpPr/>
            <p:nvPr/>
          </p:nvSpPr>
          <p:spPr>
            <a:xfrm>
              <a:off x="4321350" y="2634000"/>
              <a:ext cx="35775" cy="9575"/>
            </a:xfrm>
            <a:custGeom>
              <a:avLst/>
              <a:gdLst/>
              <a:ahLst/>
              <a:cxnLst/>
              <a:rect l="l" t="t" r="r" b="b"/>
              <a:pathLst>
                <a:path w="1431" h="383" extrusionOk="0">
                  <a:moveTo>
                    <a:pt x="150" y="1"/>
                  </a:moveTo>
                  <a:lnTo>
                    <a:pt x="1" y="219"/>
                  </a:lnTo>
                  <a:cubicBezTo>
                    <a:pt x="71" y="229"/>
                    <a:pt x="140" y="249"/>
                    <a:pt x="200" y="259"/>
                  </a:cubicBezTo>
                  <a:lnTo>
                    <a:pt x="378" y="269"/>
                  </a:lnTo>
                  <a:cubicBezTo>
                    <a:pt x="497" y="269"/>
                    <a:pt x="617" y="279"/>
                    <a:pt x="726" y="279"/>
                  </a:cubicBezTo>
                  <a:cubicBezTo>
                    <a:pt x="826" y="289"/>
                    <a:pt x="934" y="309"/>
                    <a:pt x="1053" y="338"/>
                  </a:cubicBezTo>
                  <a:cubicBezTo>
                    <a:pt x="1104" y="349"/>
                    <a:pt x="1163" y="358"/>
                    <a:pt x="1223" y="368"/>
                  </a:cubicBezTo>
                  <a:cubicBezTo>
                    <a:pt x="1265" y="375"/>
                    <a:pt x="1321" y="382"/>
                    <a:pt x="1372" y="382"/>
                  </a:cubicBezTo>
                  <a:cubicBezTo>
                    <a:pt x="1393" y="382"/>
                    <a:pt x="1413" y="381"/>
                    <a:pt x="1431" y="378"/>
                  </a:cubicBezTo>
                  <a:lnTo>
                    <a:pt x="1342" y="150"/>
                  </a:lnTo>
                  <a:cubicBezTo>
                    <a:pt x="1335" y="148"/>
                    <a:pt x="1328" y="148"/>
                    <a:pt x="1322" y="148"/>
                  </a:cubicBezTo>
                  <a:cubicBezTo>
                    <a:pt x="1286" y="148"/>
                    <a:pt x="1265" y="171"/>
                    <a:pt x="1223" y="179"/>
                  </a:cubicBezTo>
                  <a:cubicBezTo>
                    <a:pt x="1173" y="179"/>
                    <a:pt x="1113" y="190"/>
                    <a:pt x="1064" y="190"/>
                  </a:cubicBezTo>
                  <a:cubicBezTo>
                    <a:pt x="954" y="190"/>
                    <a:pt x="845" y="190"/>
                    <a:pt x="726" y="179"/>
                  </a:cubicBezTo>
                  <a:cubicBezTo>
                    <a:pt x="617" y="170"/>
                    <a:pt x="508" y="150"/>
                    <a:pt x="408" y="120"/>
                  </a:cubicBezTo>
                  <a:cubicBezTo>
                    <a:pt x="349" y="110"/>
                    <a:pt x="309" y="90"/>
                    <a:pt x="259" y="71"/>
                  </a:cubicBezTo>
                  <a:cubicBezTo>
                    <a:pt x="219" y="51"/>
                    <a:pt x="180" y="20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3" name="Google Shape;13963;p33"/>
            <p:cNvSpPr/>
            <p:nvPr/>
          </p:nvSpPr>
          <p:spPr>
            <a:xfrm>
              <a:off x="4336250" y="2501200"/>
              <a:ext cx="38525" cy="46700"/>
            </a:xfrm>
            <a:custGeom>
              <a:avLst/>
              <a:gdLst/>
              <a:ahLst/>
              <a:cxnLst/>
              <a:rect l="l" t="t" r="r" b="b"/>
              <a:pathLst>
                <a:path w="1541" h="1868" extrusionOk="0">
                  <a:moveTo>
                    <a:pt x="160" y="150"/>
                  </a:moveTo>
                  <a:lnTo>
                    <a:pt x="190" y="160"/>
                  </a:lnTo>
                  <a:lnTo>
                    <a:pt x="289" y="180"/>
                  </a:lnTo>
                  <a:cubicBezTo>
                    <a:pt x="488" y="200"/>
                    <a:pt x="676" y="239"/>
                    <a:pt x="875" y="239"/>
                  </a:cubicBezTo>
                  <a:cubicBezTo>
                    <a:pt x="990" y="245"/>
                    <a:pt x="1108" y="255"/>
                    <a:pt x="1229" y="255"/>
                  </a:cubicBezTo>
                  <a:cubicBezTo>
                    <a:pt x="1232" y="255"/>
                    <a:pt x="1235" y="255"/>
                    <a:pt x="1238" y="255"/>
                  </a:cubicBezTo>
                  <a:lnTo>
                    <a:pt x="1238" y="255"/>
                  </a:lnTo>
                  <a:lnTo>
                    <a:pt x="1093" y="617"/>
                  </a:lnTo>
                  <a:lnTo>
                    <a:pt x="954" y="914"/>
                  </a:lnTo>
                  <a:lnTo>
                    <a:pt x="805" y="1202"/>
                  </a:lnTo>
                  <a:lnTo>
                    <a:pt x="636" y="1480"/>
                  </a:lnTo>
                  <a:lnTo>
                    <a:pt x="577" y="1590"/>
                  </a:lnTo>
                  <a:lnTo>
                    <a:pt x="557" y="1629"/>
                  </a:lnTo>
                  <a:lnTo>
                    <a:pt x="547" y="1649"/>
                  </a:lnTo>
                  <a:lnTo>
                    <a:pt x="537" y="1629"/>
                  </a:lnTo>
                  <a:cubicBezTo>
                    <a:pt x="517" y="1609"/>
                    <a:pt x="508" y="1579"/>
                    <a:pt x="488" y="1550"/>
                  </a:cubicBezTo>
                  <a:lnTo>
                    <a:pt x="468" y="1490"/>
                  </a:lnTo>
                  <a:cubicBezTo>
                    <a:pt x="468" y="1460"/>
                    <a:pt x="457" y="1431"/>
                    <a:pt x="448" y="1411"/>
                  </a:cubicBezTo>
                  <a:cubicBezTo>
                    <a:pt x="418" y="1301"/>
                    <a:pt x="398" y="1192"/>
                    <a:pt x="378" y="1083"/>
                  </a:cubicBezTo>
                  <a:cubicBezTo>
                    <a:pt x="338" y="855"/>
                    <a:pt x="269" y="656"/>
                    <a:pt x="219" y="447"/>
                  </a:cubicBezTo>
                  <a:lnTo>
                    <a:pt x="160" y="189"/>
                  </a:lnTo>
                  <a:cubicBezTo>
                    <a:pt x="160" y="180"/>
                    <a:pt x="150" y="150"/>
                    <a:pt x="160" y="150"/>
                  </a:cubicBezTo>
                  <a:close/>
                  <a:moveTo>
                    <a:pt x="1" y="1"/>
                  </a:moveTo>
                  <a:lnTo>
                    <a:pt x="1" y="21"/>
                  </a:lnTo>
                  <a:lnTo>
                    <a:pt x="11" y="50"/>
                  </a:lnTo>
                  <a:lnTo>
                    <a:pt x="21" y="110"/>
                  </a:lnTo>
                  <a:lnTo>
                    <a:pt x="120" y="478"/>
                  </a:lnTo>
                  <a:cubicBezTo>
                    <a:pt x="170" y="686"/>
                    <a:pt x="239" y="895"/>
                    <a:pt x="279" y="1103"/>
                  </a:cubicBezTo>
                  <a:cubicBezTo>
                    <a:pt x="309" y="1212"/>
                    <a:pt x="318" y="1321"/>
                    <a:pt x="349" y="1431"/>
                  </a:cubicBezTo>
                  <a:cubicBezTo>
                    <a:pt x="358" y="1460"/>
                    <a:pt x="358" y="1490"/>
                    <a:pt x="369" y="1520"/>
                  </a:cubicBezTo>
                  <a:lnTo>
                    <a:pt x="398" y="1609"/>
                  </a:lnTo>
                  <a:cubicBezTo>
                    <a:pt x="428" y="1679"/>
                    <a:pt x="457" y="1748"/>
                    <a:pt x="508" y="1818"/>
                  </a:cubicBezTo>
                  <a:lnTo>
                    <a:pt x="527" y="1868"/>
                  </a:lnTo>
                  <a:cubicBezTo>
                    <a:pt x="547" y="1857"/>
                    <a:pt x="557" y="1837"/>
                    <a:pt x="567" y="1818"/>
                  </a:cubicBezTo>
                  <a:lnTo>
                    <a:pt x="627" y="1729"/>
                  </a:lnTo>
                  <a:lnTo>
                    <a:pt x="746" y="1550"/>
                  </a:lnTo>
                  <a:lnTo>
                    <a:pt x="914" y="1272"/>
                  </a:lnTo>
                  <a:lnTo>
                    <a:pt x="1093" y="994"/>
                  </a:lnTo>
                  <a:lnTo>
                    <a:pt x="1242" y="706"/>
                  </a:lnTo>
                  <a:cubicBezTo>
                    <a:pt x="1351" y="517"/>
                    <a:pt x="1450" y="319"/>
                    <a:pt x="1540" y="130"/>
                  </a:cubicBezTo>
                  <a:lnTo>
                    <a:pt x="1447" y="81"/>
                  </a:lnTo>
                  <a:lnTo>
                    <a:pt x="1447" y="81"/>
                  </a:lnTo>
                  <a:lnTo>
                    <a:pt x="1441" y="11"/>
                  </a:lnTo>
                  <a:cubicBezTo>
                    <a:pt x="1407" y="16"/>
                    <a:pt x="1374" y="21"/>
                    <a:pt x="1340" y="25"/>
                  </a:cubicBezTo>
                  <a:lnTo>
                    <a:pt x="1340" y="25"/>
                  </a:lnTo>
                  <a:lnTo>
                    <a:pt x="1331" y="21"/>
                  </a:lnTo>
                  <a:lnTo>
                    <a:pt x="1329" y="27"/>
                  </a:lnTo>
                  <a:lnTo>
                    <a:pt x="1329" y="27"/>
                  </a:lnTo>
                  <a:cubicBezTo>
                    <a:pt x="1148" y="50"/>
                    <a:pt x="964" y="60"/>
                    <a:pt x="779" y="60"/>
                  </a:cubicBezTo>
                  <a:cubicBezTo>
                    <a:pt x="622" y="60"/>
                    <a:pt x="465" y="53"/>
                    <a:pt x="309" y="41"/>
                  </a:cubicBezTo>
                  <a:lnTo>
                    <a:pt x="120" y="21"/>
                  </a:lnTo>
                  <a:lnTo>
                    <a:pt x="11" y="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4" name="Google Shape;13964;p33"/>
            <p:cNvSpPr/>
            <p:nvPr/>
          </p:nvSpPr>
          <p:spPr>
            <a:xfrm>
              <a:off x="4180125" y="2518525"/>
              <a:ext cx="100550" cy="75550"/>
            </a:xfrm>
            <a:custGeom>
              <a:avLst/>
              <a:gdLst/>
              <a:ahLst/>
              <a:cxnLst/>
              <a:rect l="l" t="t" r="r" b="b"/>
              <a:pathLst>
                <a:path w="4022" h="3022" extrusionOk="0">
                  <a:moveTo>
                    <a:pt x="2640" y="0"/>
                  </a:moveTo>
                  <a:cubicBezTo>
                    <a:pt x="2637" y="0"/>
                    <a:pt x="2634" y="1"/>
                    <a:pt x="2632" y="3"/>
                  </a:cubicBezTo>
                  <a:lnTo>
                    <a:pt x="2602" y="52"/>
                  </a:lnTo>
                  <a:lnTo>
                    <a:pt x="2493" y="221"/>
                  </a:lnTo>
                  <a:lnTo>
                    <a:pt x="2324" y="499"/>
                  </a:lnTo>
                  <a:lnTo>
                    <a:pt x="2145" y="767"/>
                  </a:lnTo>
                  <a:cubicBezTo>
                    <a:pt x="2086" y="866"/>
                    <a:pt x="2006" y="946"/>
                    <a:pt x="1947" y="1025"/>
                  </a:cubicBezTo>
                  <a:lnTo>
                    <a:pt x="1520" y="1522"/>
                  </a:lnTo>
                  <a:cubicBezTo>
                    <a:pt x="1361" y="1681"/>
                    <a:pt x="1202" y="1830"/>
                    <a:pt x="1043" y="1989"/>
                  </a:cubicBezTo>
                  <a:cubicBezTo>
                    <a:pt x="716" y="2296"/>
                    <a:pt x="358" y="2554"/>
                    <a:pt x="1" y="2813"/>
                  </a:cubicBezTo>
                  <a:lnTo>
                    <a:pt x="219" y="3021"/>
                  </a:lnTo>
                  <a:cubicBezTo>
                    <a:pt x="527" y="2713"/>
                    <a:pt x="864" y="2415"/>
                    <a:pt x="1162" y="2088"/>
                  </a:cubicBezTo>
                  <a:cubicBezTo>
                    <a:pt x="1311" y="1929"/>
                    <a:pt x="1460" y="1770"/>
                    <a:pt x="1609" y="1601"/>
                  </a:cubicBezTo>
                  <a:lnTo>
                    <a:pt x="2026" y="1095"/>
                  </a:lnTo>
                  <a:cubicBezTo>
                    <a:pt x="2095" y="1005"/>
                    <a:pt x="2175" y="926"/>
                    <a:pt x="2234" y="837"/>
                  </a:cubicBezTo>
                  <a:lnTo>
                    <a:pt x="2413" y="559"/>
                  </a:lnTo>
                  <a:lnTo>
                    <a:pt x="2602" y="281"/>
                  </a:lnTo>
                  <a:lnTo>
                    <a:pt x="2671" y="171"/>
                  </a:lnTo>
                  <a:lnTo>
                    <a:pt x="2682" y="162"/>
                  </a:lnTo>
                  <a:cubicBezTo>
                    <a:pt x="2685" y="158"/>
                    <a:pt x="2688" y="157"/>
                    <a:pt x="2691" y="157"/>
                  </a:cubicBezTo>
                  <a:cubicBezTo>
                    <a:pt x="2697" y="157"/>
                    <a:pt x="2701" y="162"/>
                    <a:pt x="2701" y="162"/>
                  </a:cubicBezTo>
                  <a:lnTo>
                    <a:pt x="2741" y="182"/>
                  </a:lnTo>
                  <a:cubicBezTo>
                    <a:pt x="3138" y="360"/>
                    <a:pt x="3545" y="509"/>
                    <a:pt x="3953" y="648"/>
                  </a:cubicBezTo>
                  <a:lnTo>
                    <a:pt x="4022" y="430"/>
                  </a:lnTo>
                  <a:cubicBezTo>
                    <a:pt x="3615" y="321"/>
                    <a:pt x="3207" y="202"/>
                    <a:pt x="2801" y="52"/>
                  </a:cubicBezTo>
                  <a:lnTo>
                    <a:pt x="2691" y="13"/>
                  </a:lnTo>
                  <a:cubicBezTo>
                    <a:pt x="2675" y="13"/>
                    <a:pt x="2654" y="0"/>
                    <a:pt x="26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5" name="Google Shape;13965;p33"/>
            <p:cNvSpPr/>
            <p:nvPr/>
          </p:nvSpPr>
          <p:spPr>
            <a:xfrm>
              <a:off x="4151325" y="2459750"/>
              <a:ext cx="32800" cy="116950"/>
            </a:xfrm>
            <a:custGeom>
              <a:avLst/>
              <a:gdLst/>
              <a:ahLst/>
              <a:cxnLst/>
              <a:rect l="l" t="t" r="r" b="b"/>
              <a:pathLst>
                <a:path w="1312" h="4678" extrusionOk="0">
                  <a:moveTo>
                    <a:pt x="229" y="0"/>
                  </a:moveTo>
                  <a:lnTo>
                    <a:pt x="80" y="179"/>
                  </a:lnTo>
                  <a:cubicBezTo>
                    <a:pt x="239" y="318"/>
                    <a:pt x="408" y="448"/>
                    <a:pt x="577" y="587"/>
                  </a:cubicBezTo>
                  <a:cubicBezTo>
                    <a:pt x="756" y="715"/>
                    <a:pt x="934" y="834"/>
                    <a:pt x="1103" y="964"/>
                  </a:cubicBezTo>
                  <a:lnTo>
                    <a:pt x="1142" y="993"/>
                  </a:lnTo>
                  <a:lnTo>
                    <a:pt x="1153" y="1004"/>
                  </a:lnTo>
                  <a:lnTo>
                    <a:pt x="1153" y="1024"/>
                  </a:lnTo>
                  <a:lnTo>
                    <a:pt x="1093" y="1143"/>
                  </a:lnTo>
                  <a:lnTo>
                    <a:pt x="954" y="1441"/>
                  </a:lnTo>
                  <a:lnTo>
                    <a:pt x="815" y="1738"/>
                  </a:lnTo>
                  <a:cubicBezTo>
                    <a:pt x="765" y="1838"/>
                    <a:pt x="736" y="1947"/>
                    <a:pt x="706" y="2046"/>
                  </a:cubicBezTo>
                  <a:lnTo>
                    <a:pt x="487" y="2672"/>
                  </a:lnTo>
                  <a:cubicBezTo>
                    <a:pt x="418" y="2880"/>
                    <a:pt x="358" y="3098"/>
                    <a:pt x="308" y="3317"/>
                  </a:cubicBezTo>
                  <a:cubicBezTo>
                    <a:pt x="180" y="3734"/>
                    <a:pt x="100" y="4181"/>
                    <a:pt x="1" y="4598"/>
                  </a:cubicBezTo>
                  <a:lnTo>
                    <a:pt x="289" y="4677"/>
                  </a:lnTo>
                  <a:cubicBezTo>
                    <a:pt x="328" y="4241"/>
                    <a:pt x="358" y="3793"/>
                    <a:pt x="447" y="3356"/>
                  </a:cubicBezTo>
                  <a:cubicBezTo>
                    <a:pt x="497" y="3148"/>
                    <a:pt x="537" y="2930"/>
                    <a:pt x="597" y="2711"/>
                  </a:cubicBezTo>
                  <a:lnTo>
                    <a:pt x="805" y="2086"/>
                  </a:lnTo>
                  <a:cubicBezTo>
                    <a:pt x="835" y="1986"/>
                    <a:pt x="864" y="1877"/>
                    <a:pt x="914" y="1788"/>
                  </a:cubicBezTo>
                  <a:lnTo>
                    <a:pt x="1053" y="1490"/>
                  </a:lnTo>
                  <a:lnTo>
                    <a:pt x="1202" y="1202"/>
                  </a:lnTo>
                  <a:lnTo>
                    <a:pt x="1292" y="1024"/>
                  </a:lnTo>
                  <a:lnTo>
                    <a:pt x="1312" y="973"/>
                  </a:lnTo>
                  <a:cubicBezTo>
                    <a:pt x="1312" y="954"/>
                    <a:pt x="1292" y="944"/>
                    <a:pt x="1272" y="934"/>
                  </a:cubicBezTo>
                  <a:lnTo>
                    <a:pt x="1182" y="854"/>
                  </a:lnTo>
                  <a:cubicBezTo>
                    <a:pt x="1023" y="715"/>
                    <a:pt x="855" y="576"/>
                    <a:pt x="696" y="437"/>
                  </a:cubicBezTo>
                  <a:cubicBezTo>
                    <a:pt x="537" y="289"/>
                    <a:pt x="378" y="150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6" name="Google Shape;13966;p33"/>
            <p:cNvSpPr/>
            <p:nvPr/>
          </p:nvSpPr>
          <p:spPr>
            <a:xfrm>
              <a:off x="4193275" y="2412350"/>
              <a:ext cx="106775" cy="63300"/>
            </a:xfrm>
            <a:custGeom>
              <a:avLst/>
              <a:gdLst/>
              <a:ahLst/>
              <a:cxnLst/>
              <a:rect l="l" t="t" r="r" b="b"/>
              <a:pathLst>
                <a:path w="4271" h="2532" extrusionOk="0">
                  <a:moveTo>
                    <a:pt x="170" y="0"/>
                  </a:moveTo>
                  <a:lnTo>
                    <a:pt x="1" y="199"/>
                  </a:lnTo>
                  <a:lnTo>
                    <a:pt x="140" y="278"/>
                  </a:lnTo>
                  <a:cubicBezTo>
                    <a:pt x="179" y="308"/>
                    <a:pt x="219" y="328"/>
                    <a:pt x="259" y="358"/>
                  </a:cubicBezTo>
                  <a:lnTo>
                    <a:pt x="497" y="537"/>
                  </a:lnTo>
                  <a:cubicBezTo>
                    <a:pt x="666" y="645"/>
                    <a:pt x="835" y="755"/>
                    <a:pt x="994" y="874"/>
                  </a:cubicBezTo>
                  <a:lnTo>
                    <a:pt x="1510" y="1192"/>
                  </a:lnTo>
                  <a:lnTo>
                    <a:pt x="2026" y="1499"/>
                  </a:lnTo>
                  <a:lnTo>
                    <a:pt x="2553" y="1788"/>
                  </a:lnTo>
                  <a:cubicBezTo>
                    <a:pt x="2741" y="1877"/>
                    <a:pt x="2910" y="1976"/>
                    <a:pt x="3098" y="2055"/>
                  </a:cubicBezTo>
                  <a:cubicBezTo>
                    <a:pt x="3277" y="2145"/>
                    <a:pt x="3456" y="2234"/>
                    <a:pt x="3645" y="2313"/>
                  </a:cubicBezTo>
                  <a:cubicBezTo>
                    <a:pt x="3824" y="2383"/>
                    <a:pt x="4012" y="2463"/>
                    <a:pt x="4191" y="2532"/>
                  </a:cubicBezTo>
                  <a:lnTo>
                    <a:pt x="4270" y="2313"/>
                  </a:lnTo>
                  <a:cubicBezTo>
                    <a:pt x="4082" y="2264"/>
                    <a:pt x="3893" y="2194"/>
                    <a:pt x="3705" y="2135"/>
                  </a:cubicBezTo>
                  <a:cubicBezTo>
                    <a:pt x="3515" y="2075"/>
                    <a:pt x="3337" y="1996"/>
                    <a:pt x="3149" y="1936"/>
                  </a:cubicBezTo>
                  <a:cubicBezTo>
                    <a:pt x="2970" y="1857"/>
                    <a:pt x="2791" y="1768"/>
                    <a:pt x="2602" y="1688"/>
                  </a:cubicBezTo>
                  <a:cubicBezTo>
                    <a:pt x="2423" y="1609"/>
                    <a:pt x="2255" y="1510"/>
                    <a:pt x="2076" y="1410"/>
                  </a:cubicBezTo>
                  <a:cubicBezTo>
                    <a:pt x="1907" y="1311"/>
                    <a:pt x="1739" y="1201"/>
                    <a:pt x="1569" y="1102"/>
                  </a:cubicBezTo>
                  <a:cubicBezTo>
                    <a:pt x="1401" y="993"/>
                    <a:pt x="1242" y="874"/>
                    <a:pt x="1073" y="755"/>
                  </a:cubicBezTo>
                  <a:cubicBezTo>
                    <a:pt x="924" y="636"/>
                    <a:pt x="766" y="506"/>
                    <a:pt x="616" y="387"/>
                  </a:cubicBezTo>
                  <a:lnTo>
                    <a:pt x="398" y="189"/>
                  </a:lnTo>
                  <a:cubicBezTo>
                    <a:pt x="358" y="149"/>
                    <a:pt x="318" y="120"/>
                    <a:pt x="279" y="89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7" name="Google Shape;13967;p33"/>
            <p:cNvSpPr/>
            <p:nvPr/>
          </p:nvSpPr>
          <p:spPr>
            <a:xfrm>
              <a:off x="4208175" y="2394975"/>
              <a:ext cx="98825" cy="58850"/>
            </a:xfrm>
            <a:custGeom>
              <a:avLst/>
              <a:gdLst/>
              <a:ahLst/>
              <a:cxnLst/>
              <a:rect l="l" t="t" r="r" b="b"/>
              <a:pathLst>
                <a:path w="3953" h="2354" extrusionOk="0">
                  <a:moveTo>
                    <a:pt x="170" y="0"/>
                  </a:moveTo>
                  <a:lnTo>
                    <a:pt x="0" y="189"/>
                  </a:lnTo>
                  <a:lnTo>
                    <a:pt x="130" y="268"/>
                  </a:lnTo>
                  <a:cubicBezTo>
                    <a:pt x="170" y="288"/>
                    <a:pt x="209" y="308"/>
                    <a:pt x="239" y="338"/>
                  </a:cubicBezTo>
                  <a:lnTo>
                    <a:pt x="467" y="506"/>
                  </a:lnTo>
                  <a:cubicBezTo>
                    <a:pt x="616" y="606"/>
                    <a:pt x="775" y="715"/>
                    <a:pt x="924" y="815"/>
                  </a:cubicBezTo>
                  <a:lnTo>
                    <a:pt x="1401" y="1112"/>
                  </a:lnTo>
                  <a:lnTo>
                    <a:pt x="1877" y="1400"/>
                  </a:lnTo>
                  <a:lnTo>
                    <a:pt x="2374" y="1658"/>
                  </a:lnTo>
                  <a:cubicBezTo>
                    <a:pt x="2533" y="1748"/>
                    <a:pt x="2701" y="1837"/>
                    <a:pt x="2870" y="1916"/>
                  </a:cubicBezTo>
                  <a:cubicBezTo>
                    <a:pt x="3039" y="1986"/>
                    <a:pt x="3198" y="2075"/>
                    <a:pt x="3367" y="2145"/>
                  </a:cubicBezTo>
                  <a:cubicBezTo>
                    <a:pt x="3545" y="2214"/>
                    <a:pt x="3714" y="2294"/>
                    <a:pt x="3883" y="2353"/>
                  </a:cubicBezTo>
                  <a:lnTo>
                    <a:pt x="3952" y="2135"/>
                  </a:lnTo>
                  <a:cubicBezTo>
                    <a:pt x="3784" y="2085"/>
                    <a:pt x="3615" y="2026"/>
                    <a:pt x="3436" y="1976"/>
                  </a:cubicBezTo>
                  <a:cubicBezTo>
                    <a:pt x="3267" y="1916"/>
                    <a:pt x="3098" y="1847"/>
                    <a:pt x="2919" y="1788"/>
                  </a:cubicBezTo>
                  <a:cubicBezTo>
                    <a:pt x="2751" y="1718"/>
                    <a:pt x="2582" y="1638"/>
                    <a:pt x="2414" y="1569"/>
                  </a:cubicBezTo>
                  <a:cubicBezTo>
                    <a:pt x="2255" y="1490"/>
                    <a:pt x="2096" y="1390"/>
                    <a:pt x="1927" y="1311"/>
                  </a:cubicBezTo>
                  <a:cubicBezTo>
                    <a:pt x="1768" y="1212"/>
                    <a:pt x="1619" y="1112"/>
                    <a:pt x="1460" y="1023"/>
                  </a:cubicBezTo>
                  <a:cubicBezTo>
                    <a:pt x="1301" y="914"/>
                    <a:pt x="1152" y="804"/>
                    <a:pt x="1004" y="705"/>
                  </a:cubicBezTo>
                  <a:cubicBezTo>
                    <a:pt x="865" y="586"/>
                    <a:pt x="726" y="467"/>
                    <a:pt x="576" y="358"/>
                  </a:cubicBezTo>
                  <a:lnTo>
                    <a:pt x="378" y="169"/>
                  </a:lnTo>
                  <a:cubicBezTo>
                    <a:pt x="348" y="139"/>
                    <a:pt x="309" y="109"/>
                    <a:pt x="269" y="80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8" name="Google Shape;13968;p33"/>
            <p:cNvSpPr/>
            <p:nvPr/>
          </p:nvSpPr>
          <p:spPr>
            <a:xfrm>
              <a:off x="4152075" y="2573425"/>
              <a:ext cx="31550" cy="21150"/>
            </a:xfrm>
            <a:custGeom>
              <a:avLst/>
              <a:gdLst/>
              <a:ahLst/>
              <a:cxnLst/>
              <a:rect l="l" t="t" r="r" b="b"/>
              <a:pathLst>
                <a:path w="1262" h="846" extrusionOk="0">
                  <a:moveTo>
                    <a:pt x="229" y="1"/>
                  </a:moveTo>
                  <a:lnTo>
                    <a:pt x="0" y="150"/>
                  </a:lnTo>
                  <a:cubicBezTo>
                    <a:pt x="60" y="190"/>
                    <a:pt x="120" y="230"/>
                    <a:pt x="179" y="259"/>
                  </a:cubicBezTo>
                  <a:lnTo>
                    <a:pt x="338" y="339"/>
                  </a:lnTo>
                  <a:cubicBezTo>
                    <a:pt x="448" y="389"/>
                    <a:pt x="547" y="438"/>
                    <a:pt x="646" y="488"/>
                  </a:cubicBezTo>
                  <a:cubicBezTo>
                    <a:pt x="745" y="537"/>
                    <a:pt x="834" y="597"/>
                    <a:pt x="924" y="667"/>
                  </a:cubicBezTo>
                  <a:cubicBezTo>
                    <a:pt x="973" y="696"/>
                    <a:pt x="1023" y="726"/>
                    <a:pt x="1073" y="766"/>
                  </a:cubicBezTo>
                  <a:cubicBezTo>
                    <a:pt x="1132" y="786"/>
                    <a:pt x="1202" y="835"/>
                    <a:pt x="1262" y="845"/>
                  </a:cubicBezTo>
                  <a:lnTo>
                    <a:pt x="1262" y="597"/>
                  </a:lnTo>
                  <a:cubicBezTo>
                    <a:pt x="1247" y="587"/>
                    <a:pt x="1229" y="587"/>
                    <a:pt x="1209" y="587"/>
                  </a:cubicBezTo>
                  <a:cubicBezTo>
                    <a:pt x="1189" y="587"/>
                    <a:pt x="1167" y="587"/>
                    <a:pt x="1143" y="577"/>
                  </a:cubicBezTo>
                  <a:cubicBezTo>
                    <a:pt x="1093" y="567"/>
                    <a:pt x="1043" y="547"/>
                    <a:pt x="993" y="528"/>
                  </a:cubicBezTo>
                  <a:cubicBezTo>
                    <a:pt x="894" y="488"/>
                    <a:pt x="795" y="448"/>
                    <a:pt x="695" y="389"/>
                  </a:cubicBezTo>
                  <a:cubicBezTo>
                    <a:pt x="587" y="339"/>
                    <a:pt x="497" y="279"/>
                    <a:pt x="417" y="219"/>
                  </a:cubicBezTo>
                  <a:cubicBezTo>
                    <a:pt x="378" y="180"/>
                    <a:pt x="338" y="150"/>
                    <a:pt x="298" y="111"/>
                  </a:cubicBezTo>
                  <a:cubicBezTo>
                    <a:pt x="269" y="71"/>
                    <a:pt x="249" y="4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9" name="Google Shape;13969;p33"/>
            <p:cNvSpPr/>
            <p:nvPr/>
          </p:nvSpPr>
          <p:spPr>
            <a:xfrm>
              <a:off x="4212900" y="2455275"/>
              <a:ext cx="40475" cy="48175"/>
            </a:xfrm>
            <a:custGeom>
              <a:avLst/>
              <a:gdLst/>
              <a:ahLst/>
              <a:cxnLst/>
              <a:rect l="l" t="t" r="r" b="b"/>
              <a:pathLst>
                <a:path w="1619" h="1927" extrusionOk="0">
                  <a:moveTo>
                    <a:pt x="338" y="199"/>
                  </a:moveTo>
                  <a:lnTo>
                    <a:pt x="367" y="219"/>
                  </a:lnTo>
                  <a:lnTo>
                    <a:pt x="447" y="269"/>
                  </a:lnTo>
                  <a:cubicBezTo>
                    <a:pt x="722" y="439"/>
                    <a:pt x="997" y="596"/>
                    <a:pt x="1294" y="713"/>
                  </a:cubicBezTo>
                  <a:lnTo>
                    <a:pt x="1294" y="713"/>
                  </a:lnTo>
                  <a:lnTo>
                    <a:pt x="1023" y="984"/>
                  </a:lnTo>
                  <a:lnTo>
                    <a:pt x="784" y="1212"/>
                  </a:lnTo>
                  <a:lnTo>
                    <a:pt x="526" y="1411"/>
                  </a:lnTo>
                  <a:lnTo>
                    <a:pt x="268" y="1620"/>
                  </a:lnTo>
                  <a:lnTo>
                    <a:pt x="179" y="1689"/>
                  </a:lnTo>
                  <a:lnTo>
                    <a:pt x="139" y="1719"/>
                  </a:lnTo>
                  <a:lnTo>
                    <a:pt x="120" y="1728"/>
                  </a:lnTo>
                  <a:lnTo>
                    <a:pt x="120" y="1708"/>
                  </a:lnTo>
                  <a:cubicBezTo>
                    <a:pt x="109" y="1679"/>
                    <a:pt x="109" y="1649"/>
                    <a:pt x="109" y="1620"/>
                  </a:cubicBezTo>
                  <a:lnTo>
                    <a:pt x="109" y="1550"/>
                  </a:lnTo>
                  <a:cubicBezTo>
                    <a:pt x="120" y="1520"/>
                    <a:pt x="120" y="1500"/>
                    <a:pt x="120" y="1470"/>
                  </a:cubicBezTo>
                  <a:lnTo>
                    <a:pt x="179" y="1143"/>
                  </a:lnTo>
                  <a:cubicBezTo>
                    <a:pt x="228" y="924"/>
                    <a:pt x="239" y="706"/>
                    <a:pt x="278" y="497"/>
                  </a:cubicBezTo>
                  <a:lnTo>
                    <a:pt x="318" y="229"/>
                  </a:lnTo>
                  <a:cubicBezTo>
                    <a:pt x="328" y="219"/>
                    <a:pt x="328" y="199"/>
                    <a:pt x="338" y="199"/>
                  </a:cubicBezTo>
                  <a:close/>
                  <a:moveTo>
                    <a:pt x="248" y="1"/>
                  </a:moveTo>
                  <a:cubicBezTo>
                    <a:pt x="248" y="1"/>
                    <a:pt x="248" y="11"/>
                    <a:pt x="239" y="11"/>
                  </a:cubicBezTo>
                  <a:lnTo>
                    <a:pt x="239" y="40"/>
                  </a:lnTo>
                  <a:lnTo>
                    <a:pt x="228" y="110"/>
                  </a:lnTo>
                  <a:cubicBezTo>
                    <a:pt x="228" y="110"/>
                    <a:pt x="219" y="199"/>
                    <a:pt x="199" y="299"/>
                  </a:cubicBezTo>
                  <a:cubicBezTo>
                    <a:pt x="189" y="388"/>
                    <a:pt x="169" y="488"/>
                    <a:pt x="169" y="488"/>
                  </a:cubicBezTo>
                  <a:cubicBezTo>
                    <a:pt x="139" y="696"/>
                    <a:pt x="129" y="924"/>
                    <a:pt x="89" y="1133"/>
                  </a:cubicBezTo>
                  <a:cubicBezTo>
                    <a:pt x="60" y="1232"/>
                    <a:pt x="40" y="1342"/>
                    <a:pt x="20" y="1461"/>
                  </a:cubicBezTo>
                  <a:cubicBezTo>
                    <a:pt x="20" y="1481"/>
                    <a:pt x="10" y="1510"/>
                    <a:pt x="10" y="1540"/>
                  </a:cubicBezTo>
                  <a:lnTo>
                    <a:pt x="0" y="1639"/>
                  </a:lnTo>
                  <a:cubicBezTo>
                    <a:pt x="0" y="1719"/>
                    <a:pt x="0" y="1798"/>
                    <a:pt x="10" y="1867"/>
                  </a:cubicBezTo>
                  <a:lnTo>
                    <a:pt x="20" y="1927"/>
                  </a:lnTo>
                  <a:cubicBezTo>
                    <a:pt x="40" y="1917"/>
                    <a:pt x="50" y="1907"/>
                    <a:pt x="69" y="1898"/>
                  </a:cubicBezTo>
                  <a:lnTo>
                    <a:pt x="169" y="1838"/>
                  </a:lnTo>
                  <a:lnTo>
                    <a:pt x="338" y="1719"/>
                  </a:lnTo>
                  <a:lnTo>
                    <a:pt x="606" y="1530"/>
                  </a:lnTo>
                  <a:lnTo>
                    <a:pt x="874" y="1331"/>
                  </a:lnTo>
                  <a:lnTo>
                    <a:pt x="1122" y="1133"/>
                  </a:lnTo>
                  <a:cubicBezTo>
                    <a:pt x="1291" y="994"/>
                    <a:pt x="1460" y="855"/>
                    <a:pt x="1618" y="706"/>
                  </a:cubicBezTo>
                  <a:lnTo>
                    <a:pt x="1548" y="626"/>
                  </a:lnTo>
                  <a:lnTo>
                    <a:pt x="1569" y="557"/>
                  </a:lnTo>
                  <a:cubicBezTo>
                    <a:pt x="1212" y="477"/>
                    <a:pt x="854" y="329"/>
                    <a:pt x="517" y="150"/>
                  </a:cubicBezTo>
                  <a:lnTo>
                    <a:pt x="348" y="60"/>
                  </a:lnTo>
                  <a:lnTo>
                    <a:pt x="308" y="40"/>
                  </a:lnTo>
                  <a:cubicBezTo>
                    <a:pt x="278" y="21"/>
                    <a:pt x="259" y="11"/>
                    <a:pt x="259" y="11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0" name="Google Shape;13970;p33"/>
            <p:cNvSpPr/>
            <p:nvPr/>
          </p:nvSpPr>
          <p:spPr>
            <a:xfrm>
              <a:off x="4041350" y="2436675"/>
              <a:ext cx="115700" cy="46700"/>
            </a:xfrm>
            <a:custGeom>
              <a:avLst/>
              <a:gdLst/>
              <a:ahLst/>
              <a:cxnLst/>
              <a:rect l="l" t="t" r="r" b="b"/>
              <a:pathLst>
                <a:path w="4628" h="1868" extrusionOk="0">
                  <a:moveTo>
                    <a:pt x="3506" y="0"/>
                  </a:moveTo>
                  <a:lnTo>
                    <a:pt x="3447" y="40"/>
                  </a:lnTo>
                  <a:lnTo>
                    <a:pt x="3297" y="149"/>
                  </a:lnTo>
                  <a:lnTo>
                    <a:pt x="3030" y="338"/>
                  </a:lnTo>
                  <a:lnTo>
                    <a:pt x="2761" y="526"/>
                  </a:lnTo>
                  <a:cubicBezTo>
                    <a:pt x="2672" y="586"/>
                    <a:pt x="2573" y="636"/>
                    <a:pt x="2474" y="685"/>
                  </a:cubicBezTo>
                  <a:lnTo>
                    <a:pt x="1888" y="983"/>
                  </a:lnTo>
                  <a:cubicBezTo>
                    <a:pt x="1689" y="1073"/>
                    <a:pt x="1481" y="1152"/>
                    <a:pt x="1272" y="1232"/>
                  </a:cubicBezTo>
                  <a:cubicBezTo>
                    <a:pt x="865" y="1390"/>
                    <a:pt x="428" y="1490"/>
                    <a:pt x="1" y="1599"/>
                  </a:cubicBezTo>
                  <a:lnTo>
                    <a:pt x="120" y="1867"/>
                  </a:lnTo>
                  <a:cubicBezTo>
                    <a:pt x="528" y="1708"/>
                    <a:pt x="945" y="1559"/>
                    <a:pt x="1342" y="1371"/>
                  </a:cubicBezTo>
                  <a:cubicBezTo>
                    <a:pt x="1550" y="1281"/>
                    <a:pt x="1749" y="1182"/>
                    <a:pt x="1947" y="1093"/>
                  </a:cubicBezTo>
                  <a:lnTo>
                    <a:pt x="2533" y="775"/>
                  </a:lnTo>
                  <a:cubicBezTo>
                    <a:pt x="2622" y="725"/>
                    <a:pt x="2732" y="676"/>
                    <a:pt x="2821" y="616"/>
                  </a:cubicBezTo>
                  <a:lnTo>
                    <a:pt x="3089" y="437"/>
                  </a:lnTo>
                  <a:lnTo>
                    <a:pt x="3367" y="248"/>
                  </a:lnTo>
                  <a:lnTo>
                    <a:pt x="3476" y="179"/>
                  </a:lnTo>
                  <a:lnTo>
                    <a:pt x="3496" y="169"/>
                  </a:lnTo>
                  <a:lnTo>
                    <a:pt x="3506" y="179"/>
                  </a:lnTo>
                  <a:lnTo>
                    <a:pt x="3536" y="209"/>
                  </a:lnTo>
                  <a:cubicBezTo>
                    <a:pt x="3695" y="367"/>
                    <a:pt x="3844" y="517"/>
                    <a:pt x="4003" y="665"/>
                  </a:cubicBezTo>
                  <a:cubicBezTo>
                    <a:pt x="4162" y="815"/>
                    <a:pt x="4321" y="954"/>
                    <a:pt x="4479" y="1102"/>
                  </a:cubicBezTo>
                  <a:lnTo>
                    <a:pt x="4628" y="923"/>
                  </a:lnTo>
                  <a:lnTo>
                    <a:pt x="4122" y="537"/>
                  </a:lnTo>
                  <a:cubicBezTo>
                    <a:pt x="3963" y="398"/>
                    <a:pt x="3794" y="259"/>
                    <a:pt x="3635" y="109"/>
                  </a:cubicBezTo>
                  <a:lnTo>
                    <a:pt x="3546" y="40"/>
                  </a:lnTo>
                  <a:cubicBezTo>
                    <a:pt x="3536" y="30"/>
                    <a:pt x="3516" y="0"/>
                    <a:pt x="35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1" name="Google Shape;13971;p33"/>
            <p:cNvSpPr/>
            <p:nvPr/>
          </p:nvSpPr>
          <p:spPr>
            <a:xfrm>
              <a:off x="4020025" y="2348550"/>
              <a:ext cx="65300" cy="108750"/>
            </a:xfrm>
            <a:custGeom>
              <a:avLst/>
              <a:gdLst/>
              <a:ahLst/>
              <a:cxnLst/>
              <a:rect l="l" t="t" r="r" b="b"/>
              <a:pathLst>
                <a:path w="2612" h="4350" extrusionOk="0">
                  <a:moveTo>
                    <a:pt x="1966" y="0"/>
                  </a:moveTo>
                  <a:lnTo>
                    <a:pt x="1758" y="99"/>
                  </a:lnTo>
                  <a:cubicBezTo>
                    <a:pt x="1957" y="477"/>
                    <a:pt x="2175" y="854"/>
                    <a:pt x="2413" y="1222"/>
                  </a:cubicBezTo>
                  <a:lnTo>
                    <a:pt x="2433" y="1262"/>
                  </a:lnTo>
                  <a:cubicBezTo>
                    <a:pt x="2433" y="1262"/>
                    <a:pt x="2443" y="1271"/>
                    <a:pt x="2443" y="1281"/>
                  </a:cubicBezTo>
                  <a:lnTo>
                    <a:pt x="2433" y="1291"/>
                  </a:lnTo>
                  <a:lnTo>
                    <a:pt x="2334" y="1381"/>
                  </a:lnTo>
                  <a:lnTo>
                    <a:pt x="2085" y="1609"/>
                  </a:lnTo>
                  <a:lnTo>
                    <a:pt x="1847" y="1827"/>
                  </a:lnTo>
                  <a:cubicBezTo>
                    <a:pt x="1758" y="1907"/>
                    <a:pt x="1698" y="1986"/>
                    <a:pt x="1619" y="2076"/>
                  </a:cubicBezTo>
                  <a:lnTo>
                    <a:pt x="1182" y="2562"/>
                  </a:lnTo>
                  <a:cubicBezTo>
                    <a:pt x="1043" y="2731"/>
                    <a:pt x="904" y="2910"/>
                    <a:pt x="775" y="3089"/>
                  </a:cubicBezTo>
                  <a:cubicBezTo>
                    <a:pt x="497" y="3436"/>
                    <a:pt x="258" y="3803"/>
                    <a:pt x="0" y="4161"/>
                  </a:cubicBezTo>
                  <a:lnTo>
                    <a:pt x="238" y="4349"/>
                  </a:lnTo>
                  <a:cubicBezTo>
                    <a:pt x="437" y="3952"/>
                    <a:pt x="636" y="3555"/>
                    <a:pt x="894" y="3188"/>
                  </a:cubicBezTo>
                  <a:cubicBezTo>
                    <a:pt x="1013" y="2999"/>
                    <a:pt x="1142" y="2820"/>
                    <a:pt x="1271" y="2641"/>
                  </a:cubicBezTo>
                  <a:lnTo>
                    <a:pt x="1698" y="2145"/>
                  </a:lnTo>
                  <a:cubicBezTo>
                    <a:pt x="1767" y="2065"/>
                    <a:pt x="1837" y="1976"/>
                    <a:pt x="1917" y="1907"/>
                  </a:cubicBezTo>
                  <a:lnTo>
                    <a:pt x="2165" y="1688"/>
                  </a:lnTo>
                  <a:lnTo>
                    <a:pt x="2403" y="1470"/>
                  </a:lnTo>
                  <a:lnTo>
                    <a:pt x="2552" y="1351"/>
                  </a:lnTo>
                  <a:lnTo>
                    <a:pt x="2602" y="1301"/>
                  </a:lnTo>
                  <a:cubicBezTo>
                    <a:pt x="2612" y="1291"/>
                    <a:pt x="2592" y="1271"/>
                    <a:pt x="2582" y="1251"/>
                  </a:cubicBezTo>
                  <a:lnTo>
                    <a:pt x="2522" y="1152"/>
                  </a:lnTo>
                  <a:cubicBezTo>
                    <a:pt x="2314" y="775"/>
                    <a:pt x="2135" y="388"/>
                    <a:pt x="196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2" name="Google Shape;13972;p33"/>
            <p:cNvSpPr/>
            <p:nvPr/>
          </p:nvSpPr>
          <p:spPr>
            <a:xfrm>
              <a:off x="4119075" y="2320250"/>
              <a:ext cx="78200" cy="96825"/>
            </a:xfrm>
            <a:custGeom>
              <a:avLst/>
              <a:gdLst/>
              <a:ahLst/>
              <a:cxnLst/>
              <a:rect l="l" t="t" r="r" b="b"/>
              <a:pathLst>
                <a:path w="3128" h="3873" extrusionOk="0">
                  <a:moveTo>
                    <a:pt x="228" y="0"/>
                  </a:moveTo>
                  <a:lnTo>
                    <a:pt x="0" y="110"/>
                  </a:lnTo>
                  <a:cubicBezTo>
                    <a:pt x="0" y="110"/>
                    <a:pt x="20" y="139"/>
                    <a:pt x="40" y="179"/>
                  </a:cubicBezTo>
                  <a:cubicBezTo>
                    <a:pt x="69" y="209"/>
                    <a:pt x="89" y="239"/>
                    <a:pt x="89" y="239"/>
                  </a:cubicBezTo>
                  <a:cubicBezTo>
                    <a:pt x="119" y="278"/>
                    <a:pt x="149" y="318"/>
                    <a:pt x="169" y="358"/>
                  </a:cubicBezTo>
                  <a:lnTo>
                    <a:pt x="327" y="616"/>
                  </a:lnTo>
                  <a:cubicBezTo>
                    <a:pt x="437" y="785"/>
                    <a:pt x="546" y="944"/>
                    <a:pt x="656" y="1112"/>
                  </a:cubicBezTo>
                  <a:cubicBezTo>
                    <a:pt x="764" y="1282"/>
                    <a:pt x="894" y="1440"/>
                    <a:pt x="1003" y="1609"/>
                  </a:cubicBezTo>
                  <a:lnTo>
                    <a:pt x="1370" y="2085"/>
                  </a:lnTo>
                  <a:lnTo>
                    <a:pt x="1748" y="2552"/>
                  </a:lnTo>
                  <a:lnTo>
                    <a:pt x="2145" y="3009"/>
                  </a:lnTo>
                  <a:cubicBezTo>
                    <a:pt x="2284" y="3158"/>
                    <a:pt x="2413" y="3307"/>
                    <a:pt x="2552" y="3456"/>
                  </a:cubicBezTo>
                  <a:cubicBezTo>
                    <a:pt x="2691" y="3595"/>
                    <a:pt x="2840" y="3734"/>
                    <a:pt x="2979" y="3873"/>
                  </a:cubicBezTo>
                  <a:lnTo>
                    <a:pt x="3127" y="3694"/>
                  </a:lnTo>
                  <a:cubicBezTo>
                    <a:pt x="2979" y="3565"/>
                    <a:pt x="2830" y="3446"/>
                    <a:pt x="2681" y="3317"/>
                  </a:cubicBezTo>
                  <a:cubicBezTo>
                    <a:pt x="2532" y="3188"/>
                    <a:pt x="2383" y="3049"/>
                    <a:pt x="2244" y="2919"/>
                  </a:cubicBezTo>
                  <a:cubicBezTo>
                    <a:pt x="2105" y="2771"/>
                    <a:pt x="1966" y="2632"/>
                    <a:pt x="1827" y="2483"/>
                  </a:cubicBezTo>
                  <a:cubicBezTo>
                    <a:pt x="1698" y="2334"/>
                    <a:pt x="1569" y="2185"/>
                    <a:pt x="1450" y="2026"/>
                  </a:cubicBezTo>
                  <a:cubicBezTo>
                    <a:pt x="1331" y="1867"/>
                    <a:pt x="1201" y="1708"/>
                    <a:pt x="1092" y="1540"/>
                  </a:cubicBezTo>
                  <a:cubicBezTo>
                    <a:pt x="983" y="1370"/>
                    <a:pt x="874" y="1212"/>
                    <a:pt x="775" y="1043"/>
                  </a:cubicBezTo>
                  <a:cubicBezTo>
                    <a:pt x="685" y="864"/>
                    <a:pt x="576" y="695"/>
                    <a:pt x="486" y="517"/>
                  </a:cubicBezTo>
                  <a:lnTo>
                    <a:pt x="358" y="249"/>
                  </a:lnTo>
                  <a:cubicBezTo>
                    <a:pt x="338" y="209"/>
                    <a:pt x="318" y="159"/>
                    <a:pt x="288" y="119"/>
                  </a:cubicBezTo>
                  <a:cubicBezTo>
                    <a:pt x="288" y="119"/>
                    <a:pt x="268" y="90"/>
                    <a:pt x="258" y="60"/>
                  </a:cubicBezTo>
                  <a:cubicBezTo>
                    <a:pt x="238" y="30"/>
                    <a:pt x="228" y="0"/>
                    <a:pt x="2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3" name="Google Shape;13973;p33"/>
            <p:cNvSpPr/>
            <p:nvPr/>
          </p:nvSpPr>
          <p:spPr>
            <a:xfrm>
              <a:off x="4139650" y="2309825"/>
              <a:ext cx="72525" cy="89875"/>
            </a:xfrm>
            <a:custGeom>
              <a:avLst/>
              <a:gdLst/>
              <a:ahLst/>
              <a:cxnLst/>
              <a:rect l="l" t="t" r="r" b="b"/>
              <a:pathLst>
                <a:path w="2901" h="3595" extrusionOk="0">
                  <a:moveTo>
                    <a:pt x="219" y="0"/>
                  </a:moveTo>
                  <a:lnTo>
                    <a:pt x="1" y="110"/>
                  </a:lnTo>
                  <a:cubicBezTo>
                    <a:pt x="1" y="110"/>
                    <a:pt x="11" y="139"/>
                    <a:pt x="31" y="169"/>
                  </a:cubicBezTo>
                  <a:cubicBezTo>
                    <a:pt x="60" y="199"/>
                    <a:pt x="80" y="229"/>
                    <a:pt x="80" y="229"/>
                  </a:cubicBezTo>
                  <a:cubicBezTo>
                    <a:pt x="111" y="269"/>
                    <a:pt x="130" y="298"/>
                    <a:pt x="160" y="338"/>
                  </a:cubicBezTo>
                  <a:lnTo>
                    <a:pt x="299" y="576"/>
                  </a:lnTo>
                  <a:cubicBezTo>
                    <a:pt x="398" y="725"/>
                    <a:pt x="508" y="884"/>
                    <a:pt x="607" y="1033"/>
                  </a:cubicBezTo>
                  <a:cubicBezTo>
                    <a:pt x="706" y="1192"/>
                    <a:pt x="825" y="1341"/>
                    <a:pt x="925" y="1490"/>
                  </a:cubicBezTo>
                  <a:lnTo>
                    <a:pt x="1262" y="1937"/>
                  </a:lnTo>
                  <a:lnTo>
                    <a:pt x="1620" y="2374"/>
                  </a:lnTo>
                  <a:lnTo>
                    <a:pt x="1977" y="2791"/>
                  </a:lnTo>
                  <a:cubicBezTo>
                    <a:pt x="2106" y="2930"/>
                    <a:pt x="2235" y="3069"/>
                    <a:pt x="2355" y="3197"/>
                  </a:cubicBezTo>
                  <a:lnTo>
                    <a:pt x="2752" y="3595"/>
                  </a:lnTo>
                  <a:lnTo>
                    <a:pt x="2900" y="3416"/>
                  </a:lnTo>
                  <a:cubicBezTo>
                    <a:pt x="2761" y="3297"/>
                    <a:pt x="2622" y="3178"/>
                    <a:pt x="2483" y="3069"/>
                  </a:cubicBezTo>
                  <a:cubicBezTo>
                    <a:pt x="2355" y="2939"/>
                    <a:pt x="2215" y="2820"/>
                    <a:pt x="2076" y="2691"/>
                  </a:cubicBezTo>
                  <a:cubicBezTo>
                    <a:pt x="1957" y="2562"/>
                    <a:pt x="1828" y="2433"/>
                    <a:pt x="1699" y="2294"/>
                  </a:cubicBezTo>
                  <a:lnTo>
                    <a:pt x="1342" y="1877"/>
                  </a:lnTo>
                  <a:lnTo>
                    <a:pt x="1014" y="1430"/>
                  </a:lnTo>
                  <a:cubicBezTo>
                    <a:pt x="925" y="1271"/>
                    <a:pt x="815" y="1123"/>
                    <a:pt x="726" y="964"/>
                  </a:cubicBezTo>
                  <a:cubicBezTo>
                    <a:pt x="636" y="795"/>
                    <a:pt x="547" y="646"/>
                    <a:pt x="458" y="477"/>
                  </a:cubicBezTo>
                  <a:lnTo>
                    <a:pt x="349" y="229"/>
                  </a:lnTo>
                  <a:cubicBezTo>
                    <a:pt x="329" y="189"/>
                    <a:pt x="299" y="150"/>
                    <a:pt x="279" y="110"/>
                  </a:cubicBezTo>
                  <a:cubicBezTo>
                    <a:pt x="279" y="110"/>
                    <a:pt x="259" y="80"/>
                    <a:pt x="250" y="50"/>
                  </a:cubicBezTo>
                  <a:cubicBezTo>
                    <a:pt x="230" y="30"/>
                    <a:pt x="219" y="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4" name="Google Shape;13974;p33"/>
            <p:cNvSpPr/>
            <p:nvPr/>
          </p:nvSpPr>
          <p:spPr>
            <a:xfrm>
              <a:off x="4019775" y="2454050"/>
              <a:ext cx="25075" cy="29325"/>
            </a:xfrm>
            <a:custGeom>
              <a:avLst/>
              <a:gdLst/>
              <a:ahLst/>
              <a:cxnLst/>
              <a:rect l="l" t="t" r="r" b="b"/>
              <a:pathLst>
                <a:path w="1003" h="1173" extrusionOk="0">
                  <a:moveTo>
                    <a:pt x="268" y="0"/>
                  </a:moveTo>
                  <a:lnTo>
                    <a:pt x="1" y="50"/>
                  </a:lnTo>
                  <a:cubicBezTo>
                    <a:pt x="40" y="100"/>
                    <a:pt x="80" y="159"/>
                    <a:pt x="120" y="209"/>
                  </a:cubicBezTo>
                  <a:lnTo>
                    <a:pt x="239" y="348"/>
                  </a:lnTo>
                  <a:cubicBezTo>
                    <a:pt x="318" y="437"/>
                    <a:pt x="398" y="517"/>
                    <a:pt x="467" y="596"/>
                  </a:cubicBezTo>
                  <a:cubicBezTo>
                    <a:pt x="537" y="685"/>
                    <a:pt x="606" y="775"/>
                    <a:pt x="665" y="874"/>
                  </a:cubicBezTo>
                  <a:cubicBezTo>
                    <a:pt x="696" y="914"/>
                    <a:pt x="735" y="963"/>
                    <a:pt x="765" y="1013"/>
                  </a:cubicBezTo>
                  <a:cubicBezTo>
                    <a:pt x="804" y="1062"/>
                    <a:pt x="854" y="1132"/>
                    <a:pt x="904" y="1172"/>
                  </a:cubicBezTo>
                  <a:lnTo>
                    <a:pt x="1003" y="934"/>
                  </a:lnTo>
                  <a:cubicBezTo>
                    <a:pt x="974" y="904"/>
                    <a:pt x="934" y="904"/>
                    <a:pt x="894" y="874"/>
                  </a:cubicBezTo>
                  <a:cubicBezTo>
                    <a:pt x="854" y="844"/>
                    <a:pt x="815" y="815"/>
                    <a:pt x="775" y="775"/>
                  </a:cubicBezTo>
                  <a:cubicBezTo>
                    <a:pt x="705" y="695"/>
                    <a:pt x="626" y="616"/>
                    <a:pt x="546" y="526"/>
                  </a:cubicBezTo>
                  <a:cubicBezTo>
                    <a:pt x="477" y="437"/>
                    <a:pt x="418" y="358"/>
                    <a:pt x="358" y="259"/>
                  </a:cubicBezTo>
                  <a:cubicBezTo>
                    <a:pt x="338" y="219"/>
                    <a:pt x="318" y="169"/>
                    <a:pt x="298" y="120"/>
                  </a:cubicBezTo>
                  <a:cubicBezTo>
                    <a:pt x="279" y="80"/>
                    <a:pt x="279" y="30"/>
                    <a:pt x="26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5" name="Google Shape;13975;p33"/>
            <p:cNvSpPr/>
            <p:nvPr/>
          </p:nvSpPr>
          <p:spPr>
            <a:xfrm>
              <a:off x="4104675" y="2367900"/>
              <a:ext cx="48900" cy="42475"/>
            </a:xfrm>
            <a:custGeom>
              <a:avLst/>
              <a:gdLst/>
              <a:ahLst/>
              <a:cxnLst/>
              <a:rect l="l" t="t" r="r" b="b"/>
              <a:pathLst>
                <a:path w="1956" h="1699" extrusionOk="0">
                  <a:moveTo>
                    <a:pt x="940" y="217"/>
                  </a:moveTo>
                  <a:cubicBezTo>
                    <a:pt x="941" y="217"/>
                    <a:pt x="942" y="218"/>
                    <a:pt x="943" y="219"/>
                  </a:cubicBezTo>
                  <a:lnTo>
                    <a:pt x="963" y="249"/>
                  </a:lnTo>
                  <a:lnTo>
                    <a:pt x="1023" y="329"/>
                  </a:lnTo>
                  <a:cubicBezTo>
                    <a:pt x="1142" y="488"/>
                    <a:pt x="1261" y="646"/>
                    <a:pt x="1390" y="795"/>
                  </a:cubicBezTo>
                  <a:cubicBezTo>
                    <a:pt x="1471" y="882"/>
                    <a:pt x="1551" y="972"/>
                    <a:pt x="1639" y="1059"/>
                  </a:cubicBezTo>
                  <a:lnTo>
                    <a:pt x="1639" y="1059"/>
                  </a:lnTo>
                  <a:lnTo>
                    <a:pt x="1281" y="1202"/>
                  </a:lnTo>
                  <a:lnTo>
                    <a:pt x="973" y="1322"/>
                  </a:lnTo>
                  <a:lnTo>
                    <a:pt x="665" y="1421"/>
                  </a:lnTo>
                  <a:lnTo>
                    <a:pt x="347" y="1500"/>
                  </a:lnTo>
                  <a:lnTo>
                    <a:pt x="228" y="1530"/>
                  </a:lnTo>
                  <a:lnTo>
                    <a:pt x="189" y="1550"/>
                  </a:lnTo>
                  <a:lnTo>
                    <a:pt x="169" y="1550"/>
                  </a:lnTo>
                  <a:lnTo>
                    <a:pt x="169" y="1530"/>
                  </a:lnTo>
                  <a:lnTo>
                    <a:pt x="199" y="1441"/>
                  </a:lnTo>
                  <a:lnTo>
                    <a:pt x="228" y="1381"/>
                  </a:lnTo>
                  <a:cubicBezTo>
                    <a:pt x="239" y="1361"/>
                    <a:pt x="258" y="1331"/>
                    <a:pt x="268" y="1311"/>
                  </a:cubicBezTo>
                  <a:cubicBezTo>
                    <a:pt x="328" y="1222"/>
                    <a:pt x="387" y="1133"/>
                    <a:pt x="447" y="1033"/>
                  </a:cubicBezTo>
                  <a:cubicBezTo>
                    <a:pt x="576" y="845"/>
                    <a:pt x="665" y="656"/>
                    <a:pt x="784" y="468"/>
                  </a:cubicBezTo>
                  <a:lnTo>
                    <a:pt x="923" y="249"/>
                  </a:lnTo>
                  <a:cubicBezTo>
                    <a:pt x="932" y="240"/>
                    <a:pt x="933" y="217"/>
                    <a:pt x="940" y="217"/>
                  </a:cubicBezTo>
                  <a:close/>
                  <a:moveTo>
                    <a:pt x="943" y="1"/>
                  </a:moveTo>
                  <a:lnTo>
                    <a:pt x="934" y="11"/>
                  </a:lnTo>
                  <a:lnTo>
                    <a:pt x="914" y="40"/>
                  </a:lnTo>
                  <a:lnTo>
                    <a:pt x="884" y="90"/>
                  </a:lnTo>
                  <a:lnTo>
                    <a:pt x="685" y="428"/>
                  </a:lnTo>
                  <a:cubicBezTo>
                    <a:pt x="576" y="607"/>
                    <a:pt x="477" y="805"/>
                    <a:pt x="358" y="984"/>
                  </a:cubicBezTo>
                  <a:cubicBezTo>
                    <a:pt x="298" y="1073"/>
                    <a:pt x="239" y="1163"/>
                    <a:pt x="179" y="1262"/>
                  </a:cubicBezTo>
                  <a:cubicBezTo>
                    <a:pt x="159" y="1282"/>
                    <a:pt x="149" y="1311"/>
                    <a:pt x="139" y="1331"/>
                  </a:cubicBezTo>
                  <a:lnTo>
                    <a:pt x="89" y="1421"/>
                  </a:lnTo>
                  <a:cubicBezTo>
                    <a:pt x="60" y="1490"/>
                    <a:pt x="30" y="1560"/>
                    <a:pt x="20" y="1639"/>
                  </a:cubicBezTo>
                  <a:lnTo>
                    <a:pt x="0" y="1699"/>
                  </a:lnTo>
                  <a:cubicBezTo>
                    <a:pt x="20" y="1699"/>
                    <a:pt x="40" y="1689"/>
                    <a:pt x="50" y="1689"/>
                  </a:cubicBezTo>
                  <a:lnTo>
                    <a:pt x="169" y="1669"/>
                  </a:lnTo>
                  <a:lnTo>
                    <a:pt x="367" y="1629"/>
                  </a:lnTo>
                  <a:lnTo>
                    <a:pt x="695" y="1550"/>
                  </a:lnTo>
                  <a:lnTo>
                    <a:pt x="1013" y="1470"/>
                  </a:lnTo>
                  <a:lnTo>
                    <a:pt x="1320" y="1381"/>
                  </a:lnTo>
                  <a:cubicBezTo>
                    <a:pt x="1529" y="1322"/>
                    <a:pt x="1738" y="1252"/>
                    <a:pt x="1946" y="1183"/>
                  </a:cubicBezTo>
                  <a:cubicBezTo>
                    <a:pt x="1946" y="1183"/>
                    <a:pt x="1929" y="1138"/>
                    <a:pt x="1910" y="1082"/>
                  </a:cubicBezTo>
                  <a:lnTo>
                    <a:pt x="1910" y="1082"/>
                  </a:lnTo>
                  <a:lnTo>
                    <a:pt x="1956" y="1024"/>
                  </a:lnTo>
                  <a:cubicBezTo>
                    <a:pt x="1929" y="1004"/>
                    <a:pt x="1903" y="984"/>
                    <a:pt x="1877" y="964"/>
                  </a:cubicBezTo>
                  <a:lnTo>
                    <a:pt x="1877" y="964"/>
                  </a:lnTo>
                  <a:cubicBezTo>
                    <a:pt x="1877" y="964"/>
                    <a:pt x="1877" y="964"/>
                    <a:pt x="1877" y="964"/>
                  </a:cubicBezTo>
                  <a:lnTo>
                    <a:pt x="1876" y="964"/>
                  </a:lnTo>
                  <a:lnTo>
                    <a:pt x="1876" y="964"/>
                  </a:lnTo>
                  <a:cubicBezTo>
                    <a:pt x="1754" y="871"/>
                    <a:pt x="1633" y="772"/>
                    <a:pt x="1519" y="666"/>
                  </a:cubicBezTo>
                  <a:cubicBezTo>
                    <a:pt x="1390" y="537"/>
                    <a:pt x="1261" y="388"/>
                    <a:pt x="1132" y="249"/>
                  </a:cubicBezTo>
                  <a:lnTo>
                    <a:pt x="1073" y="170"/>
                  </a:lnTo>
                  <a:cubicBezTo>
                    <a:pt x="1042" y="140"/>
                    <a:pt x="1013" y="100"/>
                    <a:pt x="1013" y="100"/>
                  </a:cubicBezTo>
                  <a:lnTo>
                    <a:pt x="954" y="11"/>
                  </a:lnTo>
                  <a:lnTo>
                    <a:pt x="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6" name="Google Shape;13976;p33"/>
            <p:cNvSpPr/>
            <p:nvPr/>
          </p:nvSpPr>
          <p:spPr>
            <a:xfrm>
              <a:off x="3955725" y="2316275"/>
              <a:ext cx="113475" cy="34775"/>
            </a:xfrm>
            <a:custGeom>
              <a:avLst/>
              <a:gdLst/>
              <a:ahLst/>
              <a:cxnLst/>
              <a:rect l="l" t="t" r="r" b="b"/>
              <a:pathLst>
                <a:path w="4539" h="1391" extrusionOk="0">
                  <a:moveTo>
                    <a:pt x="3853" y="0"/>
                  </a:moveTo>
                  <a:lnTo>
                    <a:pt x="3794" y="20"/>
                  </a:lnTo>
                  <a:lnTo>
                    <a:pt x="3605" y="60"/>
                  </a:lnTo>
                  <a:lnTo>
                    <a:pt x="3287" y="130"/>
                  </a:lnTo>
                  <a:lnTo>
                    <a:pt x="2969" y="199"/>
                  </a:lnTo>
                  <a:cubicBezTo>
                    <a:pt x="2860" y="229"/>
                    <a:pt x="2751" y="229"/>
                    <a:pt x="2642" y="239"/>
                  </a:cubicBezTo>
                  <a:lnTo>
                    <a:pt x="1987" y="289"/>
                  </a:lnTo>
                  <a:cubicBezTo>
                    <a:pt x="1923" y="292"/>
                    <a:pt x="1860" y="293"/>
                    <a:pt x="1796" y="293"/>
                  </a:cubicBezTo>
                  <a:cubicBezTo>
                    <a:pt x="1640" y="293"/>
                    <a:pt x="1483" y="286"/>
                    <a:pt x="1321" y="278"/>
                  </a:cubicBezTo>
                  <a:cubicBezTo>
                    <a:pt x="884" y="269"/>
                    <a:pt x="447" y="199"/>
                    <a:pt x="1" y="130"/>
                  </a:cubicBezTo>
                  <a:lnTo>
                    <a:pt x="1" y="130"/>
                  </a:lnTo>
                  <a:lnTo>
                    <a:pt x="10" y="428"/>
                  </a:lnTo>
                  <a:cubicBezTo>
                    <a:pt x="311" y="434"/>
                    <a:pt x="617" y="446"/>
                    <a:pt x="925" y="446"/>
                  </a:cubicBezTo>
                  <a:cubicBezTo>
                    <a:pt x="1063" y="446"/>
                    <a:pt x="1202" y="443"/>
                    <a:pt x="1341" y="437"/>
                  </a:cubicBezTo>
                  <a:cubicBezTo>
                    <a:pt x="1559" y="428"/>
                    <a:pt x="1778" y="428"/>
                    <a:pt x="1996" y="417"/>
                  </a:cubicBezTo>
                  <a:lnTo>
                    <a:pt x="2662" y="348"/>
                  </a:lnTo>
                  <a:cubicBezTo>
                    <a:pt x="2771" y="338"/>
                    <a:pt x="2880" y="328"/>
                    <a:pt x="2989" y="309"/>
                  </a:cubicBezTo>
                  <a:lnTo>
                    <a:pt x="3307" y="249"/>
                  </a:lnTo>
                  <a:lnTo>
                    <a:pt x="3635" y="179"/>
                  </a:lnTo>
                  <a:lnTo>
                    <a:pt x="3764" y="159"/>
                  </a:lnTo>
                  <a:lnTo>
                    <a:pt x="3783" y="150"/>
                  </a:lnTo>
                  <a:lnTo>
                    <a:pt x="3783" y="170"/>
                  </a:lnTo>
                  <a:lnTo>
                    <a:pt x="3803" y="209"/>
                  </a:lnTo>
                  <a:cubicBezTo>
                    <a:pt x="3883" y="408"/>
                    <a:pt x="3972" y="606"/>
                    <a:pt x="4052" y="805"/>
                  </a:cubicBezTo>
                  <a:cubicBezTo>
                    <a:pt x="4151" y="1004"/>
                    <a:pt x="4240" y="1202"/>
                    <a:pt x="4330" y="1390"/>
                  </a:cubicBezTo>
                  <a:lnTo>
                    <a:pt x="4538" y="1291"/>
                  </a:lnTo>
                  <a:cubicBezTo>
                    <a:pt x="4439" y="1103"/>
                    <a:pt x="4330" y="914"/>
                    <a:pt x="4220" y="735"/>
                  </a:cubicBezTo>
                  <a:cubicBezTo>
                    <a:pt x="4121" y="547"/>
                    <a:pt x="4032" y="348"/>
                    <a:pt x="3933" y="159"/>
                  </a:cubicBezTo>
                  <a:cubicBezTo>
                    <a:pt x="3933" y="159"/>
                    <a:pt x="3913" y="130"/>
                    <a:pt x="3903" y="110"/>
                  </a:cubicBezTo>
                  <a:lnTo>
                    <a:pt x="3883" y="50"/>
                  </a:lnTo>
                  <a:cubicBezTo>
                    <a:pt x="3873" y="40"/>
                    <a:pt x="3873" y="11"/>
                    <a:pt x="385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7" name="Google Shape;13977;p33"/>
            <p:cNvSpPr/>
            <p:nvPr/>
          </p:nvSpPr>
          <p:spPr>
            <a:xfrm>
              <a:off x="3945300" y="2212025"/>
              <a:ext cx="87900" cy="83675"/>
            </a:xfrm>
            <a:custGeom>
              <a:avLst/>
              <a:gdLst/>
              <a:ahLst/>
              <a:cxnLst/>
              <a:rect l="l" t="t" r="r" b="b"/>
              <a:pathLst>
                <a:path w="3516" h="3347" extrusionOk="0">
                  <a:moveTo>
                    <a:pt x="3416" y="0"/>
                  </a:moveTo>
                  <a:lnTo>
                    <a:pt x="3188" y="11"/>
                  </a:lnTo>
                  <a:cubicBezTo>
                    <a:pt x="3208" y="229"/>
                    <a:pt x="3238" y="437"/>
                    <a:pt x="3258" y="655"/>
                  </a:cubicBezTo>
                  <a:cubicBezTo>
                    <a:pt x="3287" y="874"/>
                    <a:pt x="3327" y="1083"/>
                    <a:pt x="3357" y="1301"/>
                  </a:cubicBezTo>
                  <a:lnTo>
                    <a:pt x="3366" y="1341"/>
                  </a:lnTo>
                  <a:lnTo>
                    <a:pt x="3366" y="1361"/>
                  </a:lnTo>
                  <a:lnTo>
                    <a:pt x="3347" y="1370"/>
                  </a:lnTo>
                  <a:lnTo>
                    <a:pt x="3227" y="1410"/>
                  </a:lnTo>
                  <a:lnTo>
                    <a:pt x="2910" y="1529"/>
                  </a:lnTo>
                  <a:lnTo>
                    <a:pt x="2602" y="1639"/>
                  </a:lnTo>
                  <a:cubicBezTo>
                    <a:pt x="2503" y="1679"/>
                    <a:pt x="2404" y="1738"/>
                    <a:pt x="2304" y="1778"/>
                  </a:cubicBezTo>
                  <a:lnTo>
                    <a:pt x="1709" y="2065"/>
                  </a:lnTo>
                  <a:cubicBezTo>
                    <a:pt x="1520" y="2175"/>
                    <a:pt x="1321" y="2284"/>
                    <a:pt x="1133" y="2393"/>
                  </a:cubicBezTo>
                  <a:cubicBezTo>
                    <a:pt x="745" y="2602"/>
                    <a:pt x="378" y="2850"/>
                    <a:pt x="1" y="3089"/>
                  </a:cubicBezTo>
                  <a:lnTo>
                    <a:pt x="149" y="3347"/>
                  </a:lnTo>
                  <a:cubicBezTo>
                    <a:pt x="487" y="3058"/>
                    <a:pt x="835" y="2771"/>
                    <a:pt x="1202" y="2532"/>
                  </a:cubicBezTo>
                  <a:cubicBezTo>
                    <a:pt x="1391" y="2403"/>
                    <a:pt x="1570" y="2284"/>
                    <a:pt x="1758" y="2175"/>
                  </a:cubicBezTo>
                  <a:lnTo>
                    <a:pt x="2344" y="1877"/>
                  </a:lnTo>
                  <a:cubicBezTo>
                    <a:pt x="2443" y="1827"/>
                    <a:pt x="2543" y="1778"/>
                    <a:pt x="2642" y="1738"/>
                  </a:cubicBezTo>
                  <a:lnTo>
                    <a:pt x="2949" y="1639"/>
                  </a:lnTo>
                  <a:lnTo>
                    <a:pt x="3258" y="1529"/>
                  </a:lnTo>
                  <a:lnTo>
                    <a:pt x="3446" y="1470"/>
                  </a:lnTo>
                  <a:lnTo>
                    <a:pt x="3505" y="1450"/>
                  </a:lnTo>
                  <a:cubicBezTo>
                    <a:pt x="3516" y="1440"/>
                    <a:pt x="3505" y="1410"/>
                    <a:pt x="3505" y="1390"/>
                  </a:cubicBezTo>
                  <a:lnTo>
                    <a:pt x="3496" y="1281"/>
                  </a:lnTo>
                  <a:cubicBezTo>
                    <a:pt x="3476" y="1063"/>
                    <a:pt x="3446" y="845"/>
                    <a:pt x="3446" y="636"/>
                  </a:cubicBezTo>
                  <a:cubicBezTo>
                    <a:pt x="3436" y="417"/>
                    <a:pt x="3426" y="209"/>
                    <a:pt x="341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8" name="Google Shape;13978;p33"/>
            <p:cNvSpPr/>
            <p:nvPr/>
          </p:nvSpPr>
          <p:spPr>
            <a:xfrm>
              <a:off x="4086550" y="2207050"/>
              <a:ext cx="38000" cy="115950"/>
            </a:xfrm>
            <a:custGeom>
              <a:avLst/>
              <a:gdLst/>
              <a:ahLst/>
              <a:cxnLst/>
              <a:rect l="l" t="t" r="r" b="b"/>
              <a:pathLst>
                <a:path w="1520" h="4638" extrusionOk="0">
                  <a:moveTo>
                    <a:pt x="258" y="1"/>
                  </a:moveTo>
                  <a:lnTo>
                    <a:pt x="0" y="20"/>
                  </a:lnTo>
                  <a:lnTo>
                    <a:pt x="40" y="179"/>
                  </a:lnTo>
                  <a:cubicBezTo>
                    <a:pt x="50" y="219"/>
                    <a:pt x="60" y="269"/>
                    <a:pt x="70" y="318"/>
                  </a:cubicBezTo>
                  <a:lnTo>
                    <a:pt x="110" y="607"/>
                  </a:lnTo>
                  <a:lnTo>
                    <a:pt x="229" y="1202"/>
                  </a:lnTo>
                  <a:cubicBezTo>
                    <a:pt x="269" y="1401"/>
                    <a:pt x="318" y="1589"/>
                    <a:pt x="358" y="1788"/>
                  </a:cubicBezTo>
                  <a:cubicBezTo>
                    <a:pt x="408" y="1986"/>
                    <a:pt x="457" y="2175"/>
                    <a:pt x="507" y="2374"/>
                  </a:cubicBezTo>
                  <a:cubicBezTo>
                    <a:pt x="556" y="2562"/>
                    <a:pt x="626" y="2761"/>
                    <a:pt x="675" y="2950"/>
                  </a:cubicBezTo>
                  <a:cubicBezTo>
                    <a:pt x="735" y="3138"/>
                    <a:pt x="805" y="3327"/>
                    <a:pt x="864" y="3526"/>
                  </a:cubicBezTo>
                  <a:cubicBezTo>
                    <a:pt x="933" y="3714"/>
                    <a:pt x="1013" y="3893"/>
                    <a:pt x="1072" y="4082"/>
                  </a:cubicBezTo>
                  <a:cubicBezTo>
                    <a:pt x="1152" y="4270"/>
                    <a:pt x="1231" y="4449"/>
                    <a:pt x="1311" y="4638"/>
                  </a:cubicBezTo>
                  <a:lnTo>
                    <a:pt x="1520" y="4528"/>
                  </a:lnTo>
                  <a:cubicBezTo>
                    <a:pt x="1430" y="4360"/>
                    <a:pt x="1331" y="4181"/>
                    <a:pt x="1242" y="4012"/>
                  </a:cubicBezTo>
                  <a:cubicBezTo>
                    <a:pt x="1162" y="3833"/>
                    <a:pt x="1072" y="3655"/>
                    <a:pt x="993" y="3476"/>
                  </a:cubicBezTo>
                  <a:cubicBezTo>
                    <a:pt x="924" y="3288"/>
                    <a:pt x="844" y="3109"/>
                    <a:pt x="785" y="2920"/>
                  </a:cubicBezTo>
                  <a:cubicBezTo>
                    <a:pt x="725" y="2721"/>
                    <a:pt x="655" y="2542"/>
                    <a:pt x="606" y="2344"/>
                  </a:cubicBezTo>
                  <a:cubicBezTo>
                    <a:pt x="556" y="2156"/>
                    <a:pt x="507" y="1957"/>
                    <a:pt x="467" y="1768"/>
                  </a:cubicBezTo>
                  <a:cubicBezTo>
                    <a:pt x="427" y="1569"/>
                    <a:pt x="388" y="1371"/>
                    <a:pt x="368" y="1183"/>
                  </a:cubicBezTo>
                  <a:cubicBezTo>
                    <a:pt x="338" y="984"/>
                    <a:pt x="318" y="785"/>
                    <a:pt x="298" y="587"/>
                  </a:cubicBezTo>
                  <a:lnTo>
                    <a:pt x="288" y="289"/>
                  </a:lnTo>
                  <a:cubicBezTo>
                    <a:pt x="278" y="239"/>
                    <a:pt x="278" y="190"/>
                    <a:pt x="269" y="140"/>
                  </a:cubicBezTo>
                  <a:lnTo>
                    <a:pt x="2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9" name="Google Shape;13979;p33"/>
            <p:cNvSpPr/>
            <p:nvPr/>
          </p:nvSpPr>
          <p:spPr>
            <a:xfrm>
              <a:off x="4109375" y="2205325"/>
              <a:ext cx="35525" cy="107250"/>
            </a:xfrm>
            <a:custGeom>
              <a:avLst/>
              <a:gdLst/>
              <a:ahLst/>
              <a:cxnLst/>
              <a:rect l="l" t="t" r="r" b="b"/>
              <a:pathLst>
                <a:path w="1421" h="4290" extrusionOk="0">
                  <a:moveTo>
                    <a:pt x="259" y="0"/>
                  </a:moveTo>
                  <a:lnTo>
                    <a:pt x="1" y="20"/>
                  </a:lnTo>
                  <a:lnTo>
                    <a:pt x="40" y="159"/>
                  </a:lnTo>
                  <a:cubicBezTo>
                    <a:pt x="51" y="199"/>
                    <a:pt x="60" y="248"/>
                    <a:pt x="70" y="288"/>
                  </a:cubicBezTo>
                  <a:lnTo>
                    <a:pt x="110" y="566"/>
                  </a:lnTo>
                  <a:cubicBezTo>
                    <a:pt x="150" y="745"/>
                    <a:pt x="179" y="934"/>
                    <a:pt x="219" y="1113"/>
                  </a:cubicBezTo>
                  <a:cubicBezTo>
                    <a:pt x="259" y="1291"/>
                    <a:pt x="298" y="1470"/>
                    <a:pt x="338" y="1658"/>
                  </a:cubicBezTo>
                  <a:cubicBezTo>
                    <a:pt x="378" y="1837"/>
                    <a:pt x="437" y="2016"/>
                    <a:pt x="477" y="2194"/>
                  </a:cubicBezTo>
                  <a:cubicBezTo>
                    <a:pt x="527" y="2373"/>
                    <a:pt x="587" y="2552"/>
                    <a:pt x="636" y="2731"/>
                  </a:cubicBezTo>
                  <a:cubicBezTo>
                    <a:pt x="686" y="2909"/>
                    <a:pt x="755" y="3079"/>
                    <a:pt x="805" y="3257"/>
                  </a:cubicBezTo>
                  <a:cubicBezTo>
                    <a:pt x="865" y="3436"/>
                    <a:pt x="934" y="3604"/>
                    <a:pt x="1004" y="3774"/>
                  </a:cubicBezTo>
                  <a:cubicBezTo>
                    <a:pt x="1063" y="3952"/>
                    <a:pt x="1143" y="4121"/>
                    <a:pt x="1212" y="4290"/>
                  </a:cubicBezTo>
                  <a:lnTo>
                    <a:pt x="1421" y="4180"/>
                  </a:lnTo>
                  <a:cubicBezTo>
                    <a:pt x="1341" y="4021"/>
                    <a:pt x="1252" y="3863"/>
                    <a:pt x="1172" y="3704"/>
                  </a:cubicBezTo>
                  <a:cubicBezTo>
                    <a:pt x="1093" y="3535"/>
                    <a:pt x="1013" y="3376"/>
                    <a:pt x="934" y="3207"/>
                  </a:cubicBezTo>
                  <a:cubicBezTo>
                    <a:pt x="874" y="3039"/>
                    <a:pt x="795" y="2870"/>
                    <a:pt x="735" y="2691"/>
                  </a:cubicBezTo>
                  <a:cubicBezTo>
                    <a:pt x="686" y="2522"/>
                    <a:pt x="626" y="2344"/>
                    <a:pt x="576" y="2165"/>
                  </a:cubicBezTo>
                  <a:cubicBezTo>
                    <a:pt x="537" y="1986"/>
                    <a:pt x="477" y="1808"/>
                    <a:pt x="448" y="1629"/>
                  </a:cubicBezTo>
                  <a:cubicBezTo>
                    <a:pt x="418" y="1450"/>
                    <a:pt x="378" y="1271"/>
                    <a:pt x="348" y="1082"/>
                  </a:cubicBezTo>
                  <a:cubicBezTo>
                    <a:pt x="338" y="904"/>
                    <a:pt x="318" y="725"/>
                    <a:pt x="298" y="537"/>
                  </a:cubicBezTo>
                  <a:lnTo>
                    <a:pt x="279" y="268"/>
                  </a:lnTo>
                  <a:cubicBezTo>
                    <a:pt x="279" y="219"/>
                    <a:pt x="279" y="169"/>
                    <a:pt x="269" y="12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0" name="Google Shape;13980;p33"/>
            <p:cNvSpPr/>
            <p:nvPr/>
          </p:nvSpPr>
          <p:spPr>
            <a:xfrm>
              <a:off x="3944325" y="2291450"/>
              <a:ext cx="14400" cy="34775"/>
            </a:xfrm>
            <a:custGeom>
              <a:avLst/>
              <a:gdLst/>
              <a:ahLst/>
              <a:cxnLst/>
              <a:rect l="l" t="t" r="r" b="b"/>
              <a:pathLst>
                <a:path w="576" h="1391" extrusionOk="0">
                  <a:moveTo>
                    <a:pt x="0" y="0"/>
                  </a:moveTo>
                  <a:lnTo>
                    <a:pt x="0" y="0"/>
                  </a:lnTo>
                  <a:cubicBezTo>
                    <a:pt x="10" y="70"/>
                    <a:pt x="30" y="139"/>
                    <a:pt x="40" y="199"/>
                  </a:cubicBezTo>
                  <a:lnTo>
                    <a:pt x="99" y="368"/>
                  </a:lnTo>
                  <a:cubicBezTo>
                    <a:pt x="139" y="477"/>
                    <a:pt x="188" y="587"/>
                    <a:pt x="219" y="696"/>
                  </a:cubicBezTo>
                  <a:cubicBezTo>
                    <a:pt x="248" y="795"/>
                    <a:pt x="268" y="904"/>
                    <a:pt x="288" y="1013"/>
                  </a:cubicBezTo>
                  <a:cubicBezTo>
                    <a:pt x="308" y="1073"/>
                    <a:pt x="318" y="1132"/>
                    <a:pt x="327" y="1192"/>
                  </a:cubicBezTo>
                  <a:cubicBezTo>
                    <a:pt x="347" y="1252"/>
                    <a:pt x="367" y="1331"/>
                    <a:pt x="397" y="1391"/>
                  </a:cubicBezTo>
                  <a:lnTo>
                    <a:pt x="576" y="1212"/>
                  </a:lnTo>
                  <a:cubicBezTo>
                    <a:pt x="566" y="1172"/>
                    <a:pt x="526" y="1152"/>
                    <a:pt x="506" y="1113"/>
                  </a:cubicBezTo>
                  <a:cubicBezTo>
                    <a:pt x="477" y="1073"/>
                    <a:pt x="457" y="1024"/>
                    <a:pt x="437" y="974"/>
                  </a:cubicBezTo>
                  <a:cubicBezTo>
                    <a:pt x="387" y="874"/>
                    <a:pt x="347" y="775"/>
                    <a:pt x="318" y="656"/>
                  </a:cubicBezTo>
                  <a:cubicBezTo>
                    <a:pt x="288" y="547"/>
                    <a:pt x="258" y="448"/>
                    <a:pt x="248" y="338"/>
                  </a:cubicBezTo>
                  <a:cubicBezTo>
                    <a:pt x="238" y="289"/>
                    <a:pt x="238" y="239"/>
                    <a:pt x="238" y="190"/>
                  </a:cubicBezTo>
                  <a:cubicBezTo>
                    <a:pt x="238" y="139"/>
                    <a:pt x="258" y="100"/>
                    <a:pt x="268" y="6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1" name="Google Shape;13981;p33"/>
            <p:cNvSpPr/>
            <p:nvPr/>
          </p:nvSpPr>
          <p:spPr>
            <a:xfrm>
              <a:off x="4039875" y="2252625"/>
              <a:ext cx="51425" cy="36875"/>
            </a:xfrm>
            <a:custGeom>
              <a:avLst/>
              <a:gdLst/>
              <a:ahLst/>
              <a:cxnLst/>
              <a:rect l="l" t="t" r="r" b="b"/>
              <a:pathLst>
                <a:path w="2057" h="1475" extrusionOk="0">
                  <a:moveTo>
                    <a:pt x="1435" y="201"/>
                  </a:moveTo>
                  <a:cubicBezTo>
                    <a:pt x="1437" y="201"/>
                    <a:pt x="1439" y="201"/>
                    <a:pt x="1441" y="203"/>
                  </a:cubicBezTo>
                  <a:lnTo>
                    <a:pt x="1441" y="243"/>
                  </a:lnTo>
                  <a:lnTo>
                    <a:pt x="1470" y="333"/>
                  </a:lnTo>
                  <a:cubicBezTo>
                    <a:pt x="1520" y="521"/>
                    <a:pt x="1569" y="719"/>
                    <a:pt x="1629" y="898"/>
                  </a:cubicBezTo>
                  <a:cubicBezTo>
                    <a:pt x="1666" y="1017"/>
                    <a:pt x="1708" y="1132"/>
                    <a:pt x="1756" y="1246"/>
                  </a:cubicBezTo>
                  <a:lnTo>
                    <a:pt x="1371" y="1246"/>
                  </a:lnTo>
                  <a:lnTo>
                    <a:pt x="1043" y="1236"/>
                  </a:lnTo>
                  <a:lnTo>
                    <a:pt x="715" y="1196"/>
                  </a:lnTo>
                  <a:lnTo>
                    <a:pt x="388" y="1156"/>
                  </a:lnTo>
                  <a:lnTo>
                    <a:pt x="278" y="1136"/>
                  </a:lnTo>
                  <a:lnTo>
                    <a:pt x="229" y="1136"/>
                  </a:lnTo>
                  <a:lnTo>
                    <a:pt x="209" y="1127"/>
                  </a:lnTo>
                  <a:lnTo>
                    <a:pt x="219" y="1117"/>
                  </a:lnTo>
                  <a:cubicBezTo>
                    <a:pt x="239" y="1087"/>
                    <a:pt x="259" y="1067"/>
                    <a:pt x="278" y="1048"/>
                  </a:cubicBezTo>
                  <a:lnTo>
                    <a:pt x="328" y="997"/>
                  </a:lnTo>
                  <a:cubicBezTo>
                    <a:pt x="348" y="988"/>
                    <a:pt x="368" y="968"/>
                    <a:pt x="398" y="948"/>
                  </a:cubicBezTo>
                  <a:cubicBezTo>
                    <a:pt x="477" y="889"/>
                    <a:pt x="576" y="829"/>
                    <a:pt x="666" y="769"/>
                  </a:cubicBezTo>
                  <a:cubicBezTo>
                    <a:pt x="854" y="640"/>
                    <a:pt x="1013" y="501"/>
                    <a:pt x="1192" y="372"/>
                  </a:cubicBezTo>
                  <a:lnTo>
                    <a:pt x="1410" y="213"/>
                  </a:lnTo>
                  <a:cubicBezTo>
                    <a:pt x="1419" y="213"/>
                    <a:pt x="1426" y="201"/>
                    <a:pt x="1435" y="201"/>
                  </a:cubicBezTo>
                  <a:close/>
                  <a:moveTo>
                    <a:pt x="1517" y="0"/>
                  </a:moveTo>
                  <a:cubicBezTo>
                    <a:pt x="1514" y="0"/>
                    <a:pt x="1510" y="5"/>
                    <a:pt x="1510" y="5"/>
                  </a:cubicBezTo>
                  <a:lnTo>
                    <a:pt x="1480" y="24"/>
                  </a:lnTo>
                  <a:lnTo>
                    <a:pt x="1430" y="64"/>
                  </a:lnTo>
                  <a:lnTo>
                    <a:pt x="1123" y="293"/>
                  </a:lnTo>
                  <a:cubicBezTo>
                    <a:pt x="954" y="422"/>
                    <a:pt x="785" y="571"/>
                    <a:pt x="606" y="680"/>
                  </a:cubicBezTo>
                  <a:cubicBezTo>
                    <a:pt x="517" y="750"/>
                    <a:pt x="417" y="799"/>
                    <a:pt x="328" y="869"/>
                  </a:cubicBezTo>
                  <a:cubicBezTo>
                    <a:pt x="309" y="889"/>
                    <a:pt x="289" y="898"/>
                    <a:pt x="259" y="918"/>
                  </a:cubicBezTo>
                  <a:lnTo>
                    <a:pt x="189" y="988"/>
                  </a:lnTo>
                  <a:cubicBezTo>
                    <a:pt x="130" y="1037"/>
                    <a:pt x="80" y="1097"/>
                    <a:pt x="31" y="1156"/>
                  </a:cubicBezTo>
                  <a:lnTo>
                    <a:pt x="0" y="1206"/>
                  </a:lnTo>
                  <a:cubicBezTo>
                    <a:pt x="11" y="1206"/>
                    <a:pt x="31" y="1216"/>
                    <a:pt x="50" y="1216"/>
                  </a:cubicBezTo>
                  <a:lnTo>
                    <a:pt x="159" y="1236"/>
                  </a:lnTo>
                  <a:lnTo>
                    <a:pt x="368" y="1275"/>
                  </a:lnTo>
                  <a:lnTo>
                    <a:pt x="695" y="1335"/>
                  </a:lnTo>
                  <a:lnTo>
                    <a:pt x="1013" y="1385"/>
                  </a:lnTo>
                  <a:lnTo>
                    <a:pt x="1341" y="1425"/>
                  </a:lnTo>
                  <a:cubicBezTo>
                    <a:pt x="1560" y="1445"/>
                    <a:pt x="1768" y="1465"/>
                    <a:pt x="1986" y="1474"/>
                  </a:cubicBezTo>
                  <a:cubicBezTo>
                    <a:pt x="1986" y="1474"/>
                    <a:pt x="1986" y="1423"/>
                    <a:pt x="1995" y="1367"/>
                  </a:cubicBezTo>
                  <a:lnTo>
                    <a:pt x="1995" y="1367"/>
                  </a:lnTo>
                  <a:lnTo>
                    <a:pt x="2056" y="1335"/>
                  </a:lnTo>
                  <a:cubicBezTo>
                    <a:pt x="1966" y="1176"/>
                    <a:pt x="1877" y="1008"/>
                    <a:pt x="1798" y="839"/>
                  </a:cubicBezTo>
                  <a:cubicBezTo>
                    <a:pt x="1728" y="660"/>
                    <a:pt x="1669" y="481"/>
                    <a:pt x="1599" y="302"/>
                  </a:cubicBezTo>
                  <a:cubicBezTo>
                    <a:pt x="1599" y="302"/>
                    <a:pt x="1589" y="253"/>
                    <a:pt x="1569" y="213"/>
                  </a:cubicBezTo>
                  <a:lnTo>
                    <a:pt x="1549" y="114"/>
                  </a:lnTo>
                  <a:lnTo>
                    <a:pt x="1520" y="15"/>
                  </a:lnTo>
                  <a:lnTo>
                    <a:pt x="1520" y="5"/>
                  </a:lnTo>
                  <a:cubicBezTo>
                    <a:pt x="1520" y="1"/>
                    <a:pt x="1519" y="0"/>
                    <a:pt x="151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2" name="Google Shape;13982;p33"/>
            <p:cNvSpPr/>
            <p:nvPr/>
          </p:nvSpPr>
          <p:spPr>
            <a:xfrm>
              <a:off x="3934375" y="2142025"/>
              <a:ext cx="96350" cy="70275"/>
            </a:xfrm>
            <a:custGeom>
              <a:avLst/>
              <a:gdLst/>
              <a:ahLst/>
              <a:cxnLst/>
              <a:rect l="l" t="t" r="r" b="b"/>
              <a:pathLst>
                <a:path w="3854" h="2811" extrusionOk="0">
                  <a:moveTo>
                    <a:pt x="110" y="0"/>
                  </a:moveTo>
                  <a:lnTo>
                    <a:pt x="1" y="278"/>
                  </a:lnTo>
                  <a:cubicBezTo>
                    <a:pt x="408" y="447"/>
                    <a:pt x="805" y="636"/>
                    <a:pt x="1222" y="785"/>
                  </a:cubicBezTo>
                  <a:lnTo>
                    <a:pt x="1848" y="1023"/>
                  </a:lnTo>
                  <a:lnTo>
                    <a:pt x="2473" y="1212"/>
                  </a:lnTo>
                  <a:cubicBezTo>
                    <a:pt x="2583" y="1242"/>
                    <a:pt x="2682" y="1281"/>
                    <a:pt x="2791" y="1301"/>
                  </a:cubicBezTo>
                  <a:lnTo>
                    <a:pt x="3119" y="1361"/>
                  </a:lnTo>
                  <a:lnTo>
                    <a:pt x="3446" y="1430"/>
                  </a:lnTo>
                  <a:lnTo>
                    <a:pt x="3575" y="1450"/>
                  </a:lnTo>
                  <a:lnTo>
                    <a:pt x="3595" y="1460"/>
                  </a:lnTo>
                  <a:lnTo>
                    <a:pt x="3595" y="1470"/>
                  </a:lnTo>
                  <a:lnTo>
                    <a:pt x="3595" y="1520"/>
                  </a:lnTo>
                  <a:cubicBezTo>
                    <a:pt x="3595" y="1738"/>
                    <a:pt x="3585" y="1957"/>
                    <a:pt x="3595" y="2165"/>
                  </a:cubicBezTo>
                  <a:cubicBezTo>
                    <a:pt x="3605" y="2383"/>
                    <a:pt x="3615" y="2602"/>
                    <a:pt x="3625" y="2811"/>
                  </a:cubicBezTo>
                  <a:lnTo>
                    <a:pt x="3853" y="2800"/>
                  </a:lnTo>
                  <a:cubicBezTo>
                    <a:pt x="3834" y="2582"/>
                    <a:pt x="3803" y="2374"/>
                    <a:pt x="3784" y="2165"/>
                  </a:cubicBezTo>
                  <a:cubicBezTo>
                    <a:pt x="3754" y="1946"/>
                    <a:pt x="3744" y="1738"/>
                    <a:pt x="3724" y="1520"/>
                  </a:cubicBezTo>
                  <a:lnTo>
                    <a:pt x="3724" y="1401"/>
                  </a:lnTo>
                  <a:cubicBezTo>
                    <a:pt x="3714" y="1390"/>
                    <a:pt x="3724" y="1361"/>
                    <a:pt x="3714" y="1351"/>
                  </a:cubicBezTo>
                  <a:lnTo>
                    <a:pt x="3655" y="1341"/>
                  </a:lnTo>
                  <a:lnTo>
                    <a:pt x="3456" y="1311"/>
                  </a:lnTo>
                  <a:lnTo>
                    <a:pt x="3139" y="1251"/>
                  </a:lnTo>
                  <a:lnTo>
                    <a:pt x="2821" y="1192"/>
                  </a:lnTo>
                  <a:cubicBezTo>
                    <a:pt x="2711" y="1172"/>
                    <a:pt x="2612" y="1132"/>
                    <a:pt x="2503" y="1103"/>
                  </a:cubicBezTo>
                  <a:lnTo>
                    <a:pt x="1877" y="904"/>
                  </a:lnTo>
                  <a:cubicBezTo>
                    <a:pt x="1679" y="825"/>
                    <a:pt x="1470" y="735"/>
                    <a:pt x="1272" y="646"/>
                  </a:cubicBezTo>
                  <a:cubicBezTo>
                    <a:pt x="1073" y="556"/>
                    <a:pt x="875" y="447"/>
                    <a:pt x="676" y="338"/>
                  </a:cubicBezTo>
                  <a:cubicBezTo>
                    <a:pt x="487" y="229"/>
                    <a:pt x="299" y="11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3" name="Google Shape;13983;p33"/>
            <p:cNvSpPr/>
            <p:nvPr/>
          </p:nvSpPr>
          <p:spPr>
            <a:xfrm>
              <a:off x="3939100" y="2069300"/>
              <a:ext cx="108250" cy="48175"/>
            </a:xfrm>
            <a:custGeom>
              <a:avLst/>
              <a:gdLst/>
              <a:ahLst/>
              <a:cxnLst/>
              <a:rect l="l" t="t" r="r" b="b"/>
              <a:pathLst>
                <a:path w="4330" h="1927" extrusionOk="0">
                  <a:moveTo>
                    <a:pt x="4111" y="0"/>
                  </a:moveTo>
                  <a:cubicBezTo>
                    <a:pt x="4051" y="208"/>
                    <a:pt x="3992" y="417"/>
                    <a:pt x="3932" y="616"/>
                  </a:cubicBezTo>
                  <a:cubicBezTo>
                    <a:pt x="3873" y="834"/>
                    <a:pt x="3823" y="1043"/>
                    <a:pt x="3773" y="1251"/>
                  </a:cubicBezTo>
                  <a:lnTo>
                    <a:pt x="3764" y="1291"/>
                  </a:lnTo>
                  <a:lnTo>
                    <a:pt x="3764" y="1311"/>
                  </a:lnTo>
                  <a:lnTo>
                    <a:pt x="3605" y="1311"/>
                  </a:lnTo>
                  <a:lnTo>
                    <a:pt x="3277" y="1291"/>
                  </a:lnTo>
                  <a:lnTo>
                    <a:pt x="2950" y="1281"/>
                  </a:lnTo>
                  <a:cubicBezTo>
                    <a:pt x="2840" y="1281"/>
                    <a:pt x="2731" y="1291"/>
                    <a:pt x="2621" y="1291"/>
                  </a:cubicBezTo>
                  <a:lnTo>
                    <a:pt x="1966" y="1331"/>
                  </a:lnTo>
                  <a:cubicBezTo>
                    <a:pt x="1738" y="1360"/>
                    <a:pt x="1520" y="1380"/>
                    <a:pt x="1301" y="1410"/>
                  </a:cubicBezTo>
                  <a:cubicBezTo>
                    <a:pt x="864" y="1460"/>
                    <a:pt x="428" y="1549"/>
                    <a:pt x="0" y="1629"/>
                  </a:cubicBezTo>
                  <a:lnTo>
                    <a:pt x="30" y="1927"/>
                  </a:lnTo>
                  <a:cubicBezTo>
                    <a:pt x="457" y="1788"/>
                    <a:pt x="884" y="1649"/>
                    <a:pt x="1311" y="1569"/>
                  </a:cubicBezTo>
                  <a:cubicBezTo>
                    <a:pt x="1529" y="1529"/>
                    <a:pt x="1748" y="1479"/>
                    <a:pt x="1966" y="1450"/>
                  </a:cubicBezTo>
                  <a:lnTo>
                    <a:pt x="2621" y="1400"/>
                  </a:lnTo>
                  <a:cubicBezTo>
                    <a:pt x="2708" y="1400"/>
                    <a:pt x="2795" y="1387"/>
                    <a:pt x="2882" y="1387"/>
                  </a:cubicBezTo>
                  <a:cubicBezTo>
                    <a:pt x="2904" y="1387"/>
                    <a:pt x="2927" y="1388"/>
                    <a:pt x="2950" y="1390"/>
                  </a:cubicBezTo>
                  <a:lnTo>
                    <a:pt x="3277" y="1410"/>
                  </a:lnTo>
                  <a:lnTo>
                    <a:pt x="3605" y="1430"/>
                  </a:lnTo>
                  <a:lnTo>
                    <a:pt x="3793" y="1440"/>
                  </a:lnTo>
                  <a:lnTo>
                    <a:pt x="3853" y="1450"/>
                  </a:lnTo>
                  <a:cubicBezTo>
                    <a:pt x="3873" y="1440"/>
                    <a:pt x="3873" y="1410"/>
                    <a:pt x="3873" y="1390"/>
                  </a:cubicBezTo>
                  <a:cubicBezTo>
                    <a:pt x="3873" y="1390"/>
                    <a:pt x="3883" y="1371"/>
                    <a:pt x="3892" y="1340"/>
                  </a:cubicBezTo>
                  <a:cubicBezTo>
                    <a:pt x="3903" y="1311"/>
                    <a:pt x="3903" y="1281"/>
                    <a:pt x="3903" y="1281"/>
                  </a:cubicBezTo>
                  <a:cubicBezTo>
                    <a:pt x="3972" y="1073"/>
                    <a:pt x="4042" y="874"/>
                    <a:pt x="4111" y="665"/>
                  </a:cubicBezTo>
                  <a:cubicBezTo>
                    <a:pt x="4181" y="467"/>
                    <a:pt x="4260" y="268"/>
                    <a:pt x="4329" y="69"/>
                  </a:cubicBezTo>
                  <a:lnTo>
                    <a:pt x="41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4" name="Google Shape;13984;p33"/>
            <p:cNvSpPr/>
            <p:nvPr/>
          </p:nvSpPr>
          <p:spPr>
            <a:xfrm>
              <a:off x="4086800" y="2088400"/>
              <a:ext cx="19875" cy="119175"/>
            </a:xfrm>
            <a:custGeom>
              <a:avLst/>
              <a:gdLst/>
              <a:ahLst/>
              <a:cxnLst/>
              <a:rect l="l" t="t" r="r" b="b"/>
              <a:pathLst>
                <a:path w="795" h="4767" extrusionOk="0">
                  <a:moveTo>
                    <a:pt x="556" y="0"/>
                  </a:moveTo>
                  <a:lnTo>
                    <a:pt x="526" y="159"/>
                  </a:lnTo>
                  <a:cubicBezTo>
                    <a:pt x="517" y="199"/>
                    <a:pt x="517" y="249"/>
                    <a:pt x="497" y="298"/>
                  </a:cubicBezTo>
                  <a:cubicBezTo>
                    <a:pt x="497" y="298"/>
                    <a:pt x="487" y="368"/>
                    <a:pt x="467" y="448"/>
                  </a:cubicBezTo>
                  <a:cubicBezTo>
                    <a:pt x="447" y="517"/>
                    <a:pt x="437" y="587"/>
                    <a:pt x="437" y="587"/>
                  </a:cubicBezTo>
                  <a:cubicBezTo>
                    <a:pt x="398" y="785"/>
                    <a:pt x="348" y="974"/>
                    <a:pt x="308" y="1172"/>
                  </a:cubicBezTo>
                  <a:cubicBezTo>
                    <a:pt x="278" y="1371"/>
                    <a:pt x="239" y="1569"/>
                    <a:pt x="209" y="1768"/>
                  </a:cubicBezTo>
                  <a:cubicBezTo>
                    <a:pt x="179" y="1966"/>
                    <a:pt x="149" y="2165"/>
                    <a:pt x="129" y="2364"/>
                  </a:cubicBezTo>
                  <a:cubicBezTo>
                    <a:pt x="109" y="2562"/>
                    <a:pt x="80" y="2761"/>
                    <a:pt x="60" y="2959"/>
                  </a:cubicBezTo>
                  <a:cubicBezTo>
                    <a:pt x="50" y="3158"/>
                    <a:pt x="30" y="3367"/>
                    <a:pt x="20" y="3565"/>
                  </a:cubicBezTo>
                  <a:cubicBezTo>
                    <a:pt x="10" y="3764"/>
                    <a:pt x="0" y="3963"/>
                    <a:pt x="0" y="4161"/>
                  </a:cubicBezTo>
                  <a:lnTo>
                    <a:pt x="0" y="4766"/>
                  </a:lnTo>
                  <a:lnTo>
                    <a:pt x="239" y="4747"/>
                  </a:lnTo>
                  <a:cubicBezTo>
                    <a:pt x="219" y="4548"/>
                    <a:pt x="199" y="4360"/>
                    <a:pt x="179" y="4161"/>
                  </a:cubicBezTo>
                  <a:cubicBezTo>
                    <a:pt x="179" y="3963"/>
                    <a:pt x="169" y="3764"/>
                    <a:pt x="159" y="3565"/>
                  </a:cubicBezTo>
                  <a:cubicBezTo>
                    <a:pt x="159" y="3367"/>
                    <a:pt x="169" y="3168"/>
                    <a:pt x="169" y="2970"/>
                  </a:cubicBezTo>
                  <a:cubicBezTo>
                    <a:pt x="179" y="2771"/>
                    <a:pt x="209" y="2573"/>
                    <a:pt x="228" y="2374"/>
                  </a:cubicBezTo>
                  <a:cubicBezTo>
                    <a:pt x="248" y="2175"/>
                    <a:pt x="288" y="1977"/>
                    <a:pt x="318" y="1788"/>
                  </a:cubicBezTo>
                  <a:cubicBezTo>
                    <a:pt x="348" y="1589"/>
                    <a:pt x="407" y="1401"/>
                    <a:pt x="447" y="1202"/>
                  </a:cubicBezTo>
                  <a:cubicBezTo>
                    <a:pt x="497" y="1013"/>
                    <a:pt x="556" y="825"/>
                    <a:pt x="616" y="636"/>
                  </a:cubicBezTo>
                  <a:lnTo>
                    <a:pt x="656" y="497"/>
                  </a:lnTo>
                  <a:cubicBezTo>
                    <a:pt x="685" y="428"/>
                    <a:pt x="705" y="358"/>
                    <a:pt x="705" y="358"/>
                  </a:cubicBezTo>
                  <a:cubicBezTo>
                    <a:pt x="725" y="309"/>
                    <a:pt x="745" y="259"/>
                    <a:pt x="755" y="209"/>
                  </a:cubicBezTo>
                  <a:lnTo>
                    <a:pt x="795" y="80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5" name="Google Shape;13985;p33"/>
            <p:cNvSpPr/>
            <p:nvPr/>
          </p:nvSpPr>
          <p:spPr>
            <a:xfrm>
              <a:off x="4109625" y="2095600"/>
              <a:ext cx="18900" cy="110250"/>
            </a:xfrm>
            <a:custGeom>
              <a:avLst/>
              <a:gdLst/>
              <a:ahLst/>
              <a:cxnLst/>
              <a:rect l="l" t="t" r="r" b="b"/>
              <a:pathLst>
                <a:path w="756" h="4410" extrusionOk="0">
                  <a:moveTo>
                    <a:pt x="517" y="1"/>
                  </a:moveTo>
                  <a:lnTo>
                    <a:pt x="487" y="140"/>
                  </a:lnTo>
                  <a:cubicBezTo>
                    <a:pt x="487" y="189"/>
                    <a:pt x="477" y="229"/>
                    <a:pt x="467" y="269"/>
                  </a:cubicBezTo>
                  <a:cubicBezTo>
                    <a:pt x="467" y="269"/>
                    <a:pt x="447" y="338"/>
                    <a:pt x="438" y="408"/>
                  </a:cubicBezTo>
                  <a:cubicBezTo>
                    <a:pt x="418" y="467"/>
                    <a:pt x="408" y="537"/>
                    <a:pt x="408" y="537"/>
                  </a:cubicBezTo>
                  <a:cubicBezTo>
                    <a:pt x="368" y="725"/>
                    <a:pt x="328" y="904"/>
                    <a:pt x="288" y="1083"/>
                  </a:cubicBezTo>
                  <a:cubicBezTo>
                    <a:pt x="269" y="1261"/>
                    <a:pt x="229" y="1450"/>
                    <a:pt x="199" y="1629"/>
                  </a:cubicBezTo>
                  <a:cubicBezTo>
                    <a:pt x="180" y="1817"/>
                    <a:pt x="140" y="1996"/>
                    <a:pt x="120" y="2185"/>
                  </a:cubicBezTo>
                  <a:cubicBezTo>
                    <a:pt x="110" y="2364"/>
                    <a:pt x="80" y="2552"/>
                    <a:pt x="60" y="2731"/>
                  </a:cubicBezTo>
                  <a:lnTo>
                    <a:pt x="21" y="3297"/>
                  </a:lnTo>
                  <a:cubicBezTo>
                    <a:pt x="21" y="3476"/>
                    <a:pt x="10" y="3664"/>
                    <a:pt x="1" y="3853"/>
                  </a:cubicBezTo>
                  <a:lnTo>
                    <a:pt x="1" y="4409"/>
                  </a:lnTo>
                  <a:lnTo>
                    <a:pt x="239" y="4389"/>
                  </a:lnTo>
                  <a:cubicBezTo>
                    <a:pt x="219" y="4211"/>
                    <a:pt x="199" y="4022"/>
                    <a:pt x="189" y="3843"/>
                  </a:cubicBezTo>
                  <a:cubicBezTo>
                    <a:pt x="180" y="3664"/>
                    <a:pt x="169" y="3476"/>
                    <a:pt x="160" y="3297"/>
                  </a:cubicBezTo>
                  <a:cubicBezTo>
                    <a:pt x="160" y="3108"/>
                    <a:pt x="169" y="2930"/>
                    <a:pt x="169" y="2741"/>
                  </a:cubicBezTo>
                  <a:cubicBezTo>
                    <a:pt x="180" y="2563"/>
                    <a:pt x="209" y="2373"/>
                    <a:pt x="219" y="2195"/>
                  </a:cubicBezTo>
                  <a:cubicBezTo>
                    <a:pt x="239" y="2007"/>
                    <a:pt x="279" y="1828"/>
                    <a:pt x="308" y="1649"/>
                  </a:cubicBezTo>
                  <a:cubicBezTo>
                    <a:pt x="338" y="1470"/>
                    <a:pt x="388" y="1292"/>
                    <a:pt x="427" y="1113"/>
                  </a:cubicBezTo>
                  <a:cubicBezTo>
                    <a:pt x="477" y="934"/>
                    <a:pt x="537" y="765"/>
                    <a:pt x="586" y="586"/>
                  </a:cubicBezTo>
                  <a:cubicBezTo>
                    <a:pt x="586" y="586"/>
                    <a:pt x="606" y="527"/>
                    <a:pt x="626" y="458"/>
                  </a:cubicBezTo>
                  <a:cubicBezTo>
                    <a:pt x="646" y="398"/>
                    <a:pt x="676" y="328"/>
                    <a:pt x="676" y="328"/>
                  </a:cubicBezTo>
                  <a:cubicBezTo>
                    <a:pt x="696" y="288"/>
                    <a:pt x="705" y="239"/>
                    <a:pt x="716" y="199"/>
                  </a:cubicBezTo>
                  <a:lnTo>
                    <a:pt x="756" y="80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6" name="Google Shape;13986;p33"/>
            <p:cNvSpPr/>
            <p:nvPr/>
          </p:nvSpPr>
          <p:spPr>
            <a:xfrm>
              <a:off x="3932900" y="2111725"/>
              <a:ext cx="9700" cy="35775"/>
            </a:xfrm>
            <a:custGeom>
              <a:avLst/>
              <a:gdLst/>
              <a:ahLst/>
              <a:cxnLst/>
              <a:rect l="l" t="t" r="r" b="b"/>
              <a:pathLst>
                <a:path w="388" h="1431" extrusionOk="0">
                  <a:moveTo>
                    <a:pt x="169" y="1"/>
                  </a:moveTo>
                  <a:cubicBezTo>
                    <a:pt x="159" y="71"/>
                    <a:pt x="139" y="140"/>
                    <a:pt x="129" y="199"/>
                  </a:cubicBezTo>
                  <a:lnTo>
                    <a:pt x="120" y="378"/>
                  </a:lnTo>
                  <a:cubicBezTo>
                    <a:pt x="120" y="497"/>
                    <a:pt x="109" y="616"/>
                    <a:pt x="100" y="726"/>
                  </a:cubicBezTo>
                  <a:cubicBezTo>
                    <a:pt x="100" y="825"/>
                    <a:pt x="80" y="934"/>
                    <a:pt x="50" y="1053"/>
                  </a:cubicBezTo>
                  <a:cubicBezTo>
                    <a:pt x="40" y="1103"/>
                    <a:pt x="30" y="1163"/>
                    <a:pt x="20" y="1222"/>
                  </a:cubicBezTo>
                  <a:cubicBezTo>
                    <a:pt x="10" y="1282"/>
                    <a:pt x="0" y="1371"/>
                    <a:pt x="10" y="1431"/>
                  </a:cubicBezTo>
                  <a:lnTo>
                    <a:pt x="239" y="1342"/>
                  </a:lnTo>
                  <a:cubicBezTo>
                    <a:pt x="248" y="1292"/>
                    <a:pt x="219" y="1272"/>
                    <a:pt x="209" y="1222"/>
                  </a:cubicBezTo>
                  <a:cubicBezTo>
                    <a:pt x="209" y="1172"/>
                    <a:pt x="199" y="1113"/>
                    <a:pt x="199" y="1064"/>
                  </a:cubicBezTo>
                  <a:cubicBezTo>
                    <a:pt x="199" y="954"/>
                    <a:pt x="199" y="845"/>
                    <a:pt x="209" y="726"/>
                  </a:cubicBezTo>
                  <a:cubicBezTo>
                    <a:pt x="219" y="616"/>
                    <a:pt x="239" y="508"/>
                    <a:pt x="268" y="408"/>
                  </a:cubicBezTo>
                  <a:cubicBezTo>
                    <a:pt x="278" y="349"/>
                    <a:pt x="298" y="309"/>
                    <a:pt x="318" y="259"/>
                  </a:cubicBezTo>
                  <a:cubicBezTo>
                    <a:pt x="338" y="219"/>
                    <a:pt x="367" y="190"/>
                    <a:pt x="387" y="15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7" name="Google Shape;13987;p33"/>
            <p:cNvSpPr/>
            <p:nvPr/>
          </p:nvSpPr>
          <p:spPr>
            <a:xfrm>
              <a:off x="4028725" y="2126625"/>
              <a:ext cx="46675" cy="38500"/>
            </a:xfrm>
            <a:custGeom>
              <a:avLst/>
              <a:gdLst/>
              <a:ahLst/>
              <a:cxnLst/>
              <a:rect l="l" t="t" r="r" b="b"/>
              <a:pathLst>
                <a:path w="1867" h="1540" extrusionOk="0">
                  <a:moveTo>
                    <a:pt x="1709" y="155"/>
                  </a:moveTo>
                  <a:cubicBezTo>
                    <a:pt x="1714" y="155"/>
                    <a:pt x="1717" y="156"/>
                    <a:pt x="1717" y="159"/>
                  </a:cubicBezTo>
                  <a:lnTo>
                    <a:pt x="1708" y="190"/>
                  </a:lnTo>
                  <a:lnTo>
                    <a:pt x="1688" y="289"/>
                  </a:lnTo>
                  <a:cubicBezTo>
                    <a:pt x="1668" y="487"/>
                    <a:pt x="1628" y="676"/>
                    <a:pt x="1628" y="874"/>
                  </a:cubicBezTo>
                  <a:cubicBezTo>
                    <a:pt x="1622" y="992"/>
                    <a:pt x="1612" y="1114"/>
                    <a:pt x="1612" y="1237"/>
                  </a:cubicBezTo>
                  <a:lnTo>
                    <a:pt x="1612" y="1237"/>
                  </a:lnTo>
                  <a:lnTo>
                    <a:pt x="1251" y="1093"/>
                  </a:lnTo>
                  <a:lnTo>
                    <a:pt x="953" y="954"/>
                  </a:lnTo>
                  <a:lnTo>
                    <a:pt x="665" y="805"/>
                  </a:lnTo>
                  <a:lnTo>
                    <a:pt x="387" y="636"/>
                  </a:lnTo>
                  <a:lnTo>
                    <a:pt x="278" y="576"/>
                  </a:lnTo>
                  <a:lnTo>
                    <a:pt x="238" y="557"/>
                  </a:lnTo>
                  <a:lnTo>
                    <a:pt x="218" y="547"/>
                  </a:lnTo>
                  <a:lnTo>
                    <a:pt x="238" y="537"/>
                  </a:lnTo>
                  <a:cubicBezTo>
                    <a:pt x="258" y="517"/>
                    <a:pt x="288" y="507"/>
                    <a:pt x="318" y="487"/>
                  </a:cubicBezTo>
                  <a:lnTo>
                    <a:pt x="377" y="468"/>
                  </a:lnTo>
                  <a:cubicBezTo>
                    <a:pt x="407" y="468"/>
                    <a:pt x="437" y="457"/>
                    <a:pt x="457" y="448"/>
                  </a:cubicBezTo>
                  <a:cubicBezTo>
                    <a:pt x="566" y="418"/>
                    <a:pt x="675" y="408"/>
                    <a:pt x="784" y="378"/>
                  </a:cubicBezTo>
                  <a:cubicBezTo>
                    <a:pt x="1013" y="338"/>
                    <a:pt x="1211" y="269"/>
                    <a:pt x="1419" y="219"/>
                  </a:cubicBezTo>
                  <a:lnTo>
                    <a:pt x="1678" y="159"/>
                  </a:lnTo>
                  <a:cubicBezTo>
                    <a:pt x="1685" y="159"/>
                    <a:pt x="1700" y="155"/>
                    <a:pt x="1709" y="155"/>
                  </a:cubicBezTo>
                  <a:close/>
                  <a:moveTo>
                    <a:pt x="1847" y="1"/>
                  </a:moveTo>
                  <a:lnTo>
                    <a:pt x="1817" y="11"/>
                  </a:lnTo>
                  <a:lnTo>
                    <a:pt x="1757" y="20"/>
                  </a:lnTo>
                  <a:lnTo>
                    <a:pt x="1390" y="120"/>
                  </a:lnTo>
                  <a:cubicBezTo>
                    <a:pt x="1181" y="170"/>
                    <a:pt x="973" y="239"/>
                    <a:pt x="764" y="289"/>
                  </a:cubicBezTo>
                  <a:lnTo>
                    <a:pt x="437" y="348"/>
                  </a:lnTo>
                  <a:cubicBezTo>
                    <a:pt x="407" y="358"/>
                    <a:pt x="377" y="358"/>
                    <a:pt x="347" y="368"/>
                  </a:cubicBezTo>
                  <a:lnTo>
                    <a:pt x="258" y="398"/>
                  </a:lnTo>
                  <a:cubicBezTo>
                    <a:pt x="188" y="428"/>
                    <a:pt x="119" y="457"/>
                    <a:pt x="49" y="507"/>
                  </a:cubicBezTo>
                  <a:lnTo>
                    <a:pt x="0" y="537"/>
                  </a:lnTo>
                  <a:cubicBezTo>
                    <a:pt x="10" y="547"/>
                    <a:pt x="29" y="557"/>
                    <a:pt x="49" y="567"/>
                  </a:cubicBezTo>
                  <a:lnTo>
                    <a:pt x="139" y="626"/>
                  </a:lnTo>
                  <a:lnTo>
                    <a:pt x="318" y="746"/>
                  </a:lnTo>
                  <a:lnTo>
                    <a:pt x="596" y="914"/>
                  </a:lnTo>
                  <a:lnTo>
                    <a:pt x="874" y="1093"/>
                  </a:lnTo>
                  <a:lnTo>
                    <a:pt x="1161" y="1242"/>
                  </a:lnTo>
                  <a:cubicBezTo>
                    <a:pt x="1350" y="1351"/>
                    <a:pt x="1549" y="1450"/>
                    <a:pt x="1737" y="1540"/>
                  </a:cubicBezTo>
                  <a:lnTo>
                    <a:pt x="1786" y="1447"/>
                  </a:lnTo>
                  <a:lnTo>
                    <a:pt x="1786" y="1447"/>
                  </a:lnTo>
                  <a:lnTo>
                    <a:pt x="1856" y="1441"/>
                  </a:lnTo>
                  <a:cubicBezTo>
                    <a:pt x="1851" y="1408"/>
                    <a:pt x="1846" y="1374"/>
                    <a:pt x="1842" y="1341"/>
                  </a:cubicBezTo>
                  <a:lnTo>
                    <a:pt x="1842" y="1341"/>
                  </a:lnTo>
                  <a:lnTo>
                    <a:pt x="1847" y="1331"/>
                  </a:lnTo>
                  <a:lnTo>
                    <a:pt x="1840" y="1328"/>
                  </a:lnTo>
                  <a:lnTo>
                    <a:pt x="1840" y="1328"/>
                  </a:lnTo>
                  <a:cubicBezTo>
                    <a:pt x="1797" y="996"/>
                    <a:pt x="1800" y="656"/>
                    <a:pt x="1827" y="309"/>
                  </a:cubicBezTo>
                  <a:lnTo>
                    <a:pt x="1847" y="120"/>
                  </a:lnTo>
                  <a:lnTo>
                    <a:pt x="1856" y="11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8" name="Google Shape;13988;p33"/>
            <p:cNvSpPr/>
            <p:nvPr/>
          </p:nvSpPr>
          <p:spPr>
            <a:xfrm>
              <a:off x="3982550" y="1970500"/>
              <a:ext cx="75725" cy="100550"/>
            </a:xfrm>
            <a:custGeom>
              <a:avLst/>
              <a:gdLst/>
              <a:ahLst/>
              <a:cxnLst/>
              <a:rect l="l" t="t" r="r" b="b"/>
              <a:pathLst>
                <a:path w="3029" h="4022" extrusionOk="0">
                  <a:moveTo>
                    <a:pt x="208" y="1"/>
                  </a:moveTo>
                  <a:lnTo>
                    <a:pt x="0" y="219"/>
                  </a:lnTo>
                  <a:cubicBezTo>
                    <a:pt x="308" y="526"/>
                    <a:pt x="605" y="864"/>
                    <a:pt x="934" y="1162"/>
                  </a:cubicBezTo>
                  <a:cubicBezTo>
                    <a:pt x="1092" y="1311"/>
                    <a:pt x="1251" y="1460"/>
                    <a:pt x="1420" y="1609"/>
                  </a:cubicBezTo>
                  <a:lnTo>
                    <a:pt x="1926" y="2026"/>
                  </a:lnTo>
                  <a:cubicBezTo>
                    <a:pt x="2015" y="2095"/>
                    <a:pt x="2095" y="2175"/>
                    <a:pt x="2185" y="2234"/>
                  </a:cubicBezTo>
                  <a:lnTo>
                    <a:pt x="2463" y="2413"/>
                  </a:lnTo>
                  <a:lnTo>
                    <a:pt x="2741" y="2602"/>
                  </a:lnTo>
                  <a:lnTo>
                    <a:pt x="2849" y="2671"/>
                  </a:lnTo>
                  <a:lnTo>
                    <a:pt x="2860" y="2681"/>
                  </a:lnTo>
                  <a:cubicBezTo>
                    <a:pt x="2869" y="2691"/>
                    <a:pt x="2860" y="2701"/>
                    <a:pt x="2860" y="2701"/>
                  </a:cubicBezTo>
                  <a:lnTo>
                    <a:pt x="2840" y="2741"/>
                  </a:lnTo>
                  <a:cubicBezTo>
                    <a:pt x="2661" y="3138"/>
                    <a:pt x="2512" y="3545"/>
                    <a:pt x="2373" y="3952"/>
                  </a:cubicBezTo>
                  <a:lnTo>
                    <a:pt x="2591" y="4021"/>
                  </a:lnTo>
                  <a:cubicBezTo>
                    <a:pt x="2701" y="3615"/>
                    <a:pt x="2820" y="3207"/>
                    <a:pt x="2969" y="2801"/>
                  </a:cubicBezTo>
                  <a:lnTo>
                    <a:pt x="3008" y="2691"/>
                  </a:lnTo>
                  <a:cubicBezTo>
                    <a:pt x="3008" y="2671"/>
                    <a:pt x="3028" y="2642"/>
                    <a:pt x="3019" y="2631"/>
                  </a:cubicBezTo>
                  <a:lnTo>
                    <a:pt x="2959" y="2602"/>
                  </a:lnTo>
                  <a:lnTo>
                    <a:pt x="2800" y="2492"/>
                  </a:lnTo>
                  <a:lnTo>
                    <a:pt x="2522" y="2324"/>
                  </a:lnTo>
                  <a:lnTo>
                    <a:pt x="2254" y="2145"/>
                  </a:lnTo>
                  <a:cubicBezTo>
                    <a:pt x="2154" y="2086"/>
                    <a:pt x="2075" y="2016"/>
                    <a:pt x="1996" y="1947"/>
                  </a:cubicBezTo>
                  <a:lnTo>
                    <a:pt x="1499" y="1519"/>
                  </a:lnTo>
                  <a:cubicBezTo>
                    <a:pt x="1340" y="1360"/>
                    <a:pt x="1192" y="1202"/>
                    <a:pt x="1033" y="1043"/>
                  </a:cubicBezTo>
                  <a:cubicBezTo>
                    <a:pt x="725" y="715"/>
                    <a:pt x="466" y="358"/>
                    <a:pt x="2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9" name="Google Shape;13989;p33"/>
            <p:cNvSpPr/>
            <p:nvPr/>
          </p:nvSpPr>
          <p:spPr>
            <a:xfrm>
              <a:off x="3999925" y="1941700"/>
              <a:ext cx="116925" cy="33025"/>
            </a:xfrm>
            <a:custGeom>
              <a:avLst/>
              <a:gdLst/>
              <a:ahLst/>
              <a:cxnLst/>
              <a:rect l="l" t="t" r="r" b="b"/>
              <a:pathLst>
                <a:path w="4677" h="1321" extrusionOk="0">
                  <a:moveTo>
                    <a:pt x="80" y="1"/>
                  </a:moveTo>
                  <a:lnTo>
                    <a:pt x="0" y="288"/>
                  </a:lnTo>
                  <a:cubicBezTo>
                    <a:pt x="437" y="328"/>
                    <a:pt x="884" y="358"/>
                    <a:pt x="1320" y="458"/>
                  </a:cubicBezTo>
                  <a:cubicBezTo>
                    <a:pt x="1529" y="497"/>
                    <a:pt x="1748" y="537"/>
                    <a:pt x="1966" y="597"/>
                  </a:cubicBezTo>
                  <a:lnTo>
                    <a:pt x="2591" y="805"/>
                  </a:lnTo>
                  <a:cubicBezTo>
                    <a:pt x="2691" y="835"/>
                    <a:pt x="2800" y="864"/>
                    <a:pt x="2889" y="914"/>
                  </a:cubicBezTo>
                  <a:lnTo>
                    <a:pt x="3187" y="1053"/>
                  </a:lnTo>
                  <a:lnTo>
                    <a:pt x="3475" y="1202"/>
                  </a:lnTo>
                  <a:lnTo>
                    <a:pt x="3654" y="1292"/>
                  </a:lnTo>
                  <a:lnTo>
                    <a:pt x="3703" y="1321"/>
                  </a:lnTo>
                  <a:cubicBezTo>
                    <a:pt x="3723" y="1321"/>
                    <a:pt x="3734" y="1292"/>
                    <a:pt x="3743" y="1272"/>
                  </a:cubicBezTo>
                  <a:lnTo>
                    <a:pt x="3823" y="1182"/>
                  </a:lnTo>
                  <a:cubicBezTo>
                    <a:pt x="3962" y="1023"/>
                    <a:pt x="4101" y="855"/>
                    <a:pt x="4240" y="696"/>
                  </a:cubicBezTo>
                  <a:cubicBezTo>
                    <a:pt x="4389" y="537"/>
                    <a:pt x="4528" y="388"/>
                    <a:pt x="4676" y="229"/>
                  </a:cubicBezTo>
                  <a:lnTo>
                    <a:pt x="4498" y="80"/>
                  </a:lnTo>
                  <a:cubicBezTo>
                    <a:pt x="4359" y="249"/>
                    <a:pt x="4230" y="407"/>
                    <a:pt x="4091" y="577"/>
                  </a:cubicBezTo>
                  <a:cubicBezTo>
                    <a:pt x="3962" y="755"/>
                    <a:pt x="3842" y="934"/>
                    <a:pt x="3714" y="1103"/>
                  </a:cubicBezTo>
                  <a:lnTo>
                    <a:pt x="3684" y="1142"/>
                  </a:lnTo>
                  <a:lnTo>
                    <a:pt x="3674" y="1153"/>
                  </a:lnTo>
                  <a:lnTo>
                    <a:pt x="3654" y="1153"/>
                  </a:lnTo>
                  <a:lnTo>
                    <a:pt x="3535" y="1093"/>
                  </a:lnTo>
                  <a:lnTo>
                    <a:pt x="3237" y="954"/>
                  </a:lnTo>
                  <a:lnTo>
                    <a:pt x="2939" y="815"/>
                  </a:lnTo>
                  <a:cubicBezTo>
                    <a:pt x="2840" y="765"/>
                    <a:pt x="2730" y="736"/>
                    <a:pt x="2631" y="705"/>
                  </a:cubicBezTo>
                  <a:lnTo>
                    <a:pt x="2006" y="487"/>
                  </a:lnTo>
                  <a:cubicBezTo>
                    <a:pt x="1797" y="418"/>
                    <a:pt x="1579" y="358"/>
                    <a:pt x="1360" y="308"/>
                  </a:cubicBezTo>
                  <a:cubicBezTo>
                    <a:pt x="943" y="180"/>
                    <a:pt x="497" y="100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0" name="Google Shape;13990;p33"/>
            <p:cNvSpPr/>
            <p:nvPr/>
          </p:nvSpPr>
          <p:spPr>
            <a:xfrm>
              <a:off x="4100925" y="1983900"/>
              <a:ext cx="63350" cy="106500"/>
            </a:xfrm>
            <a:custGeom>
              <a:avLst/>
              <a:gdLst/>
              <a:ahLst/>
              <a:cxnLst/>
              <a:rect l="l" t="t" r="r" b="b"/>
              <a:pathLst>
                <a:path w="2534" h="4260" extrusionOk="0">
                  <a:moveTo>
                    <a:pt x="2335" y="1"/>
                  </a:moveTo>
                  <a:lnTo>
                    <a:pt x="2255" y="129"/>
                  </a:lnTo>
                  <a:cubicBezTo>
                    <a:pt x="2225" y="169"/>
                    <a:pt x="2205" y="209"/>
                    <a:pt x="2176" y="249"/>
                  </a:cubicBezTo>
                  <a:lnTo>
                    <a:pt x="1997" y="487"/>
                  </a:lnTo>
                  <a:cubicBezTo>
                    <a:pt x="1888" y="656"/>
                    <a:pt x="1779" y="824"/>
                    <a:pt x="1660" y="983"/>
                  </a:cubicBezTo>
                  <a:lnTo>
                    <a:pt x="1342" y="1500"/>
                  </a:lnTo>
                  <a:lnTo>
                    <a:pt x="1034" y="2016"/>
                  </a:lnTo>
                  <a:lnTo>
                    <a:pt x="746" y="2543"/>
                  </a:lnTo>
                  <a:cubicBezTo>
                    <a:pt x="656" y="2731"/>
                    <a:pt x="557" y="2900"/>
                    <a:pt x="478" y="3088"/>
                  </a:cubicBezTo>
                  <a:cubicBezTo>
                    <a:pt x="389" y="3267"/>
                    <a:pt x="299" y="3446"/>
                    <a:pt x="219" y="3635"/>
                  </a:cubicBezTo>
                  <a:cubicBezTo>
                    <a:pt x="150" y="3814"/>
                    <a:pt x="71" y="4002"/>
                    <a:pt x="1" y="4180"/>
                  </a:cubicBezTo>
                  <a:lnTo>
                    <a:pt x="219" y="4260"/>
                  </a:lnTo>
                  <a:cubicBezTo>
                    <a:pt x="269" y="4072"/>
                    <a:pt x="339" y="3883"/>
                    <a:pt x="398" y="3694"/>
                  </a:cubicBezTo>
                  <a:cubicBezTo>
                    <a:pt x="458" y="3505"/>
                    <a:pt x="537" y="3327"/>
                    <a:pt x="597" y="3138"/>
                  </a:cubicBezTo>
                  <a:cubicBezTo>
                    <a:pt x="676" y="2960"/>
                    <a:pt x="766" y="2781"/>
                    <a:pt x="845" y="2592"/>
                  </a:cubicBezTo>
                  <a:cubicBezTo>
                    <a:pt x="925" y="2413"/>
                    <a:pt x="1024" y="2245"/>
                    <a:pt x="1123" y="2066"/>
                  </a:cubicBezTo>
                  <a:cubicBezTo>
                    <a:pt x="1223" y="1897"/>
                    <a:pt x="1331" y="1728"/>
                    <a:pt x="1431" y="1559"/>
                  </a:cubicBezTo>
                  <a:cubicBezTo>
                    <a:pt x="1540" y="1391"/>
                    <a:pt x="1660" y="1232"/>
                    <a:pt x="1779" y="1063"/>
                  </a:cubicBezTo>
                  <a:cubicBezTo>
                    <a:pt x="1898" y="914"/>
                    <a:pt x="2027" y="755"/>
                    <a:pt x="2146" y="606"/>
                  </a:cubicBezTo>
                  <a:lnTo>
                    <a:pt x="2344" y="388"/>
                  </a:lnTo>
                  <a:cubicBezTo>
                    <a:pt x="2384" y="348"/>
                    <a:pt x="2414" y="308"/>
                    <a:pt x="2444" y="268"/>
                  </a:cubicBezTo>
                  <a:lnTo>
                    <a:pt x="2533" y="160"/>
                  </a:lnTo>
                  <a:lnTo>
                    <a:pt x="23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1" name="Google Shape;13991;p33"/>
            <p:cNvSpPr/>
            <p:nvPr/>
          </p:nvSpPr>
          <p:spPr>
            <a:xfrm>
              <a:off x="4122775" y="1998800"/>
              <a:ext cx="58875" cy="98550"/>
            </a:xfrm>
            <a:custGeom>
              <a:avLst/>
              <a:gdLst/>
              <a:ahLst/>
              <a:cxnLst/>
              <a:rect l="l" t="t" r="r" b="b"/>
              <a:pathLst>
                <a:path w="2355" h="3942" extrusionOk="0">
                  <a:moveTo>
                    <a:pt x="2165" y="0"/>
                  </a:moveTo>
                  <a:lnTo>
                    <a:pt x="2086" y="120"/>
                  </a:lnTo>
                  <a:cubicBezTo>
                    <a:pt x="2066" y="159"/>
                    <a:pt x="2046" y="199"/>
                    <a:pt x="2017" y="239"/>
                  </a:cubicBezTo>
                  <a:lnTo>
                    <a:pt x="1848" y="457"/>
                  </a:lnTo>
                  <a:cubicBezTo>
                    <a:pt x="1748" y="606"/>
                    <a:pt x="1639" y="765"/>
                    <a:pt x="1540" y="914"/>
                  </a:cubicBezTo>
                  <a:lnTo>
                    <a:pt x="1242" y="1391"/>
                  </a:lnTo>
                  <a:lnTo>
                    <a:pt x="954" y="1867"/>
                  </a:lnTo>
                  <a:lnTo>
                    <a:pt x="686" y="2364"/>
                  </a:lnTo>
                  <a:cubicBezTo>
                    <a:pt x="607" y="2522"/>
                    <a:pt x="517" y="2691"/>
                    <a:pt x="438" y="2860"/>
                  </a:cubicBezTo>
                  <a:cubicBezTo>
                    <a:pt x="369" y="3028"/>
                    <a:pt x="279" y="3187"/>
                    <a:pt x="210" y="3357"/>
                  </a:cubicBezTo>
                  <a:cubicBezTo>
                    <a:pt x="140" y="3535"/>
                    <a:pt x="60" y="3704"/>
                    <a:pt x="1" y="3873"/>
                  </a:cubicBezTo>
                  <a:lnTo>
                    <a:pt x="219" y="3942"/>
                  </a:lnTo>
                  <a:cubicBezTo>
                    <a:pt x="269" y="3774"/>
                    <a:pt x="329" y="3604"/>
                    <a:pt x="378" y="3426"/>
                  </a:cubicBezTo>
                  <a:cubicBezTo>
                    <a:pt x="438" y="3257"/>
                    <a:pt x="508" y="3088"/>
                    <a:pt x="567" y="2909"/>
                  </a:cubicBezTo>
                  <a:cubicBezTo>
                    <a:pt x="636" y="2741"/>
                    <a:pt x="716" y="2582"/>
                    <a:pt x="786" y="2413"/>
                  </a:cubicBezTo>
                  <a:cubicBezTo>
                    <a:pt x="865" y="2244"/>
                    <a:pt x="964" y="2086"/>
                    <a:pt x="1044" y="1916"/>
                  </a:cubicBezTo>
                  <a:cubicBezTo>
                    <a:pt x="1133" y="1758"/>
                    <a:pt x="1242" y="1609"/>
                    <a:pt x="1331" y="1450"/>
                  </a:cubicBezTo>
                  <a:cubicBezTo>
                    <a:pt x="1441" y="1291"/>
                    <a:pt x="1550" y="1142"/>
                    <a:pt x="1649" y="993"/>
                  </a:cubicBezTo>
                  <a:cubicBezTo>
                    <a:pt x="1768" y="854"/>
                    <a:pt x="1887" y="715"/>
                    <a:pt x="1997" y="566"/>
                  </a:cubicBezTo>
                  <a:lnTo>
                    <a:pt x="2185" y="367"/>
                  </a:lnTo>
                  <a:cubicBezTo>
                    <a:pt x="2215" y="338"/>
                    <a:pt x="2245" y="298"/>
                    <a:pt x="2275" y="259"/>
                  </a:cubicBezTo>
                  <a:lnTo>
                    <a:pt x="2354" y="159"/>
                  </a:lnTo>
                  <a:lnTo>
                    <a:pt x="21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2" name="Google Shape;13992;p33"/>
            <p:cNvSpPr/>
            <p:nvPr/>
          </p:nvSpPr>
          <p:spPr>
            <a:xfrm>
              <a:off x="3982050" y="1942450"/>
              <a:ext cx="21100" cy="31800"/>
            </a:xfrm>
            <a:custGeom>
              <a:avLst/>
              <a:gdLst/>
              <a:ahLst/>
              <a:cxnLst/>
              <a:rect l="l" t="t" r="r" b="b"/>
              <a:pathLst>
                <a:path w="844" h="1272" extrusionOk="0">
                  <a:moveTo>
                    <a:pt x="695" y="0"/>
                  </a:moveTo>
                  <a:cubicBezTo>
                    <a:pt x="656" y="60"/>
                    <a:pt x="616" y="119"/>
                    <a:pt x="586" y="179"/>
                  </a:cubicBezTo>
                  <a:lnTo>
                    <a:pt x="506" y="338"/>
                  </a:lnTo>
                  <a:cubicBezTo>
                    <a:pt x="457" y="447"/>
                    <a:pt x="407" y="547"/>
                    <a:pt x="358" y="646"/>
                  </a:cubicBezTo>
                  <a:cubicBezTo>
                    <a:pt x="308" y="745"/>
                    <a:pt x="248" y="834"/>
                    <a:pt x="179" y="924"/>
                  </a:cubicBezTo>
                  <a:cubicBezTo>
                    <a:pt x="149" y="973"/>
                    <a:pt x="119" y="1023"/>
                    <a:pt x="80" y="1073"/>
                  </a:cubicBezTo>
                  <a:cubicBezTo>
                    <a:pt x="60" y="1132"/>
                    <a:pt x="10" y="1202"/>
                    <a:pt x="0" y="1271"/>
                  </a:cubicBezTo>
                  <a:lnTo>
                    <a:pt x="248" y="1262"/>
                  </a:lnTo>
                  <a:cubicBezTo>
                    <a:pt x="268" y="1231"/>
                    <a:pt x="248" y="1192"/>
                    <a:pt x="268" y="1142"/>
                  </a:cubicBezTo>
                  <a:cubicBezTo>
                    <a:pt x="278" y="1103"/>
                    <a:pt x="298" y="1043"/>
                    <a:pt x="318" y="993"/>
                  </a:cubicBezTo>
                  <a:cubicBezTo>
                    <a:pt x="358" y="894"/>
                    <a:pt x="398" y="795"/>
                    <a:pt x="457" y="695"/>
                  </a:cubicBezTo>
                  <a:cubicBezTo>
                    <a:pt x="506" y="586"/>
                    <a:pt x="566" y="497"/>
                    <a:pt x="625" y="417"/>
                  </a:cubicBezTo>
                  <a:cubicBezTo>
                    <a:pt x="665" y="377"/>
                    <a:pt x="695" y="338"/>
                    <a:pt x="735" y="308"/>
                  </a:cubicBezTo>
                  <a:cubicBezTo>
                    <a:pt x="775" y="269"/>
                    <a:pt x="804" y="249"/>
                    <a:pt x="844" y="229"/>
                  </a:cubicBezTo>
                  <a:lnTo>
                    <a:pt x="69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3" name="Google Shape;13993;p33"/>
            <p:cNvSpPr/>
            <p:nvPr/>
          </p:nvSpPr>
          <p:spPr>
            <a:xfrm>
              <a:off x="4073125" y="2003275"/>
              <a:ext cx="48200" cy="40725"/>
            </a:xfrm>
            <a:custGeom>
              <a:avLst/>
              <a:gdLst/>
              <a:ahLst/>
              <a:cxnLst/>
              <a:rect l="l" t="t" r="r" b="b"/>
              <a:pathLst>
                <a:path w="1928" h="1629" extrusionOk="0">
                  <a:moveTo>
                    <a:pt x="378" y="109"/>
                  </a:moveTo>
                  <a:cubicBezTo>
                    <a:pt x="408" y="119"/>
                    <a:pt x="428" y="119"/>
                    <a:pt x="458" y="119"/>
                  </a:cubicBezTo>
                  <a:lnTo>
                    <a:pt x="786" y="179"/>
                  </a:lnTo>
                  <a:cubicBezTo>
                    <a:pt x="1004" y="228"/>
                    <a:pt x="1223" y="239"/>
                    <a:pt x="1431" y="278"/>
                  </a:cubicBezTo>
                  <a:lnTo>
                    <a:pt x="1699" y="318"/>
                  </a:lnTo>
                  <a:cubicBezTo>
                    <a:pt x="1709" y="327"/>
                    <a:pt x="1729" y="327"/>
                    <a:pt x="1729" y="338"/>
                  </a:cubicBezTo>
                  <a:lnTo>
                    <a:pt x="1709" y="367"/>
                  </a:lnTo>
                  <a:lnTo>
                    <a:pt x="1659" y="447"/>
                  </a:lnTo>
                  <a:cubicBezTo>
                    <a:pt x="1490" y="721"/>
                    <a:pt x="1333" y="1002"/>
                    <a:pt x="1217" y="1295"/>
                  </a:cubicBezTo>
                  <a:lnTo>
                    <a:pt x="1217" y="1295"/>
                  </a:lnTo>
                  <a:lnTo>
                    <a:pt x="945" y="1023"/>
                  </a:lnTo>
                  <a:lnTo>
                    <a:pt x="716" y="784"/>
                  </a:lnTo>
                  <a:lnTo>
                    <a:pt x="517" y="526"/>
                  </a:lnTo>
                  <a:lnTo>
                    <a:pt x="309" y="268"/>
                  </a:lnTo>
                  <a:lnTo>
                    <a:pt x="239" y="179"/>
                  </a:lnTo>
                  <a:lnTo>
                    <a:pt x="210" y="139"/>
                  </a:lnTo>
                  <a:lnTo>
                    <a:pt x="200" y="119"/>
                  </a:lnTo>
                  <a:lnTo>
                    <a:pt x="219" y="119"/>
                  </a:lnTo>
                  <a:cubicBezTo>
                    <a:pt x="250" y="109"/>
                    <a:pt x="279" y="109"/>
                    <a:pt x="309" y="109"/>
                  </a:cubicBezTo>
                  <a:close/>
                  <a:moveTo>
                    <a:pt x="289" y="0"/>
                  </a:moveTo>
                  <a:cubicBezTo>
                    <a:pt x="210" y="0"/>
                    <a:pt x="130" y="0"/>
                    <a:pt x="60" y="10"/>
                  </a:cubicBezTo>
                  <a:lnTo>
                    <a:pt x="1" y="20"/>
                  </a:lnTo>
                  <a:cubicBezTo>
                    <a:pt x="11" y="40"/>
                    <a:pt x="21" y="49"/>
                    <a:pt x="31" y="69"/>
                  </a:cubicBezTo>
                  <a:lnTo>
                    <a:pt x="91" y="169"/>
                  </a:lnTo>
                  <a:lnTo>
                    <a:pt x="210" y="338"/>
                  </a:lnTo>
                  <a:lnTo>
                    <a:pt x="398" y="605"/>
                  </a:lnTo>
                  <a:lnTo>
                    <a:pt x="597" y="874"/>
                  </a:lnTo>
                  <a:lnTo>
                    <a:pt x="795" y="1122"/>
                  </a:lnTo>
                  <a:cubicBezTo>
                    <a:pt x="934" y="1291"/>
                    <a:pt x="1073" y="1459"/>
                    <a:pt x="1223" y="1629"/>
                  </a:cubicBezTo>
                  <a:lnTo>
                    <a:pt x="1307" y="1549"/>
                  </a:lnTo>
                  <a:lnTo>
                    <a:pt x="1371" y="1569"/>
                  </a:lnTo>
                  <a:cubicBezTo>
                    <a:pt x="1451" y="1212"/>
                    <a:pt x="1600" y="864"/>
                    <a:pt x="1779" y="517"/>
                  </a:cubicBezTo>
                  <a:lnTo>
                    <a:pt x="1868" y="347"/>
                  </a:lnTo>
                  <a:lnTo>
                    <a:pt x="1887" y="308"/>
                  </a:lnTo>
                  <a:cubicBezTo>
                    <a:pt x="1907" y="278"/>
                    <a:pt x="1918" y="258"/>
                    <a:pt x="1918" y="258"/>
                  </a:cubicBezTo>
                  <a:lnTo>
                    <a:pt x="1927" y="248"/>
                  </a:lnTo>
                  <a:cubicBezTo>
                    <a:pt x="1927" y="248"/>
                    <a:pt x="1918" y="248"/>
                    <a:pt x="1918" y="239"/>
                  </a:cubicBezTo>
                  <a:lnTo>
                    <a:pt x="1878" y="239"/>
                  </a:lnTo>
                  <a:lnTo>
                    <a:pt x="1818" y="228"/>
                  </a:lnTo>
                  <a:cubicBezTo>
                    <a:pt x="1818" y="228"/>
                    <a:pt x="1729" y="219"/>
                    <a:pt x="1629" y="199"/>
                  </a:cubicBezTo>
                  <a:cubicBezTo>
                    <a:pt x="1540" y="188"/>
                    <a:pt x="1441" y="179"/>
                    <a:pt x="1441" y="179"/>
                  </a:cubicBezTo>
                  <a:cubicBezTo>
                    <a:pt x="1232" y="139"/>
                    <a:pt x="1004" y="129"/>
                    <a:pt x="795" y="89"/>
                  </a:cubicBezTo>
                  <a:cubicBezTo>
                    <a:pt x="696" y="60"/>
                    <a:pt x="587" y="40"/>
                    <a:pt x="468" y="20"/>
                  </a:cubicBezTo>
                  <a:cubicBezTo>
                    <a:pt x="448" y="20"/>
                    <a:pt x="418" y="10"/>
                    <a:pt x="389" y="10"/>
                  </a:cubicBezTo>
                  <a:lnTo>
                    <a:pt x="2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4" name="Google Shape;13994;p33"/>
            <p:cNvSpPr/>
            <p:nvPr/>
          </p:nvSpPr>
          <p:spPr>
            <a:xfrm>
              <a:off x="4093250" y="1831725"/>
              <a:ext cx="46700" cy="115700"/>
            </a:xfrm>
            <a:custGeom>
              <a:avLst/>
              <a:gdLst/>
              <a:ahLst/>
              <a:cxnLst/>
              <a:rect l="l" t="t" r="r" b="b"/>
              <a:pathLst>
                <a:path w="1868" h="4628" extrusionOk="0">
                  <a:moveTo>
                    <a:pt x="268" y="1"/>
                  </a:moveTo>
                  <a:lnTo>
                    <a:pt x="1" y="120"/>
                  </a:lnTo>
                  <a:cubicBezTo>
                    <a:pt x="159" y="527"/>
                    <a:pt x="308" y="944"/>
                    <a:pt x="497" y="1342"/>
                  </a:cubicBezTo>
                  <a:cubicBezTo>
                    <a:pt x="586" y="1550"/>
                    <a:pt x="685" y="1748"/>
                    <a:pt x="775" y="1947"/>
                  </a:cubicBezTo>
                  <a:lnTo>
                    <a:pt x="1093" y="2533"/>
                  </a:lnTo>
                  <a:cubicBezTo>
                    <a:pt x="1142" y="2622"/>
                    <a:pt x="1192" y="2732"/>
                    <a:pt x="1252" y="2821"/>
                  </a:cubicBezTo>
                  <a:lnTo>
                    <a:pt x="1430" y="3089"/>
                  </a:lnTo>
                  <a:lnTo>
                    <a:pt x="1619" y="3367"/>
                  </a:lnTo>
                  <a:lnTo>
                    <a:pt x="1689" y="3476"/>
                  </a:lnTo>
                  <a:lnTo>
                    <a:pt x="1698" y="3496"/>
                  </a:lnTo>
                  <a:cubicBezTo>
                    <a:pt x="1698" y="3496"/>
                    <a:pt x="1698" y="3506"/>
                    <a:pt x="1689" y="3506"/>
                  </a:cubicBezTo>
                  <a:lnTo>
                    <a:pt x="1658" y="3536"/>
                  </a:lnTo>
                  <a:cubicBezTo>
                    <a:pt x="1499" y="3694"/>
                    <a:pt x="1351" y="3844"/>
                    <a:pt x="1202" y="4003"/>
                  </a:cubicBezTo>
                  <a:cubicBezTo>
                    <a:pt x="1053" y="4161"/>
                    <a:pt x="904" y="4320"/>
                    <a:pt x="765" y="4479"/>
                  </a:cubicBezTo>
                  <a:lnTo>
                    <a:pt x="943" y="4628"/>
                  </a:lnTo>
                  <a:lnTo>
                    <a:pt x="1331" y="4122"/>
                  </a:lnTo>
                  <a:cubicBezTo>
                    <a:pt x="1470" y="3963"/>
                    <a:pt x="1609" y="3794"/>
                    <a:pt x="1758" y="3635"/>
                  </a:cubicBezTo>
                  <a:lnTo>
                    <a:pt x="1828" y="3546"/>
                  </a:lnTo>
                  <a:cubicBezTo>
                    <a:pt x="1837" y="3536"/>
                    <a:pt x="1867" y="3516"/>
                    <a:pt x="1867" y="3506"/>
                  </a:cubicBezTo>
                  <a:lnTo>
                    <a:pt x="1828" y="3447"/>
                  </a:lnTo>
                  <a:lnTo>
                    <a:pt x="1718" y="3297"/>
                  </a:lnTo>
                  <a:lnTo>
                    <a:pt x="1530" y="3030"/>
                  </a:lnTo>
                  <a:lnTo>
                    <a:pt x="1341" y="2761"/>
                  </a:lnTo>
                  <a:cubicBezTo>
                    <a:pt x="1281" y="2672"/>
                    <a:pt x="1232" y="2573"/>
                    <a:pt x="1182" y="2474"/>
                  </a:cubicBezTo>
                  <a:lnTo>
                    <a:pt x="884" y="1887"/>
                  </a:lnTo>
                  <a:cubicBezTo>
                    <a:pt x="795" y="1689"/>
                    <a:pt x="715" y="1481"/>
                    <a:pt x="636" y="1272"/>
                  </a:cubicBezTo>
                  <a:cubicBezTo>
                    <a:pt x="477" y="865"/>
                    <a:pt x="378" y="428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5" name="Google Shape;13995;p33"/>
            <p:cNvSpPr/>
            <p:nvPr/>
          </p:nvSpPr>
          <p:spPr>
            <a:xfrm>
              <a:off x="4119300" y="1810375"/>
              <a:ext cx="108750" cy="65150"/>
            </a:xfrm>
            <a:custGeom>
              <a:avLst/>
              <a:gdLst/>
              <a:ahLst/>
              <a:cxnLst/>
              <a:rect l="l" t="t" r="r" b="b"/>
              <a:pathLst>
                <a:path w="4350" h="2606" extrusionOk="0">
                  <a:moveTo>
                    <a:pt x="190" y="1"/>
                  </a:moveTo>
                  <a:lnTo>
                    <a:pt x="1" y="239"/>
                  </a:lnTo>
                  <a:cubicBezTo>
                    <a:pt x="398" y="438"/>
                    <a:pt x="795" y="647"/>
                    <a:pt x="1163" y="895"/>
                  </a:cubicBezTo>
                  <a:cubicBezTo>
                    <a:pt x="1351" y="1014"/>
                    <a:pt x="1530" y="1143"/>
                    <a:pt x="1709" y="1272"/>
                  </a:cubicBezTo>
                  <a:lnTo>
                    <a:pt x="2205" y="1699"/>
                  </a:lnTo>
                  <a:cubicBezTo>
                    <a:pt x="2284" y="1768"/>
                    <a:pt x="2374" y="1838"/>
                    <a:pt x="2443" y="1918"/>
                  </a:cubicBezTo>
                  <a:lnTo>
                    <a:pt x="2662" y="2165"/>
                  </a:lnTo>
                  <a:lnTo>
                    <a:pt x="2880" y="2404"/>
                  </a:lnTo>
                  <a:lnTo>
                    <a:pt x="2999" y="2553"/>
                  </a:lnTo>
                  <a:lnTo>
                    <a:pt x="3049" y="2602"/>
                  </a:lnTo>
                  <a:cubicBezTo>
                    <a:pt x="3051" y="2604"/>
                    <a:pt x="3053" y="2605"/>
                    <a:pt x="3056" y="2605"/>
                  </a:cubicBezTo>
                  <a:cubicBezTo>
                    <a:pt x="3067" y="2605"/>
                    <a:pt x="3083" y="2591"/>
                    <a:pt x="3099" y="2582"/>
                  </a:cubicBezTo>
                  <a:lnTo>
                    <a:pt x="3198" y="2523"/>
                  </a:lnTo>
                  <a:cubicBezTo>
                    <a:pt x="3575" y="2315"/>
                    <a:pt x="3963" y="2136"/>
                    <a:pt x="4350" y="1967"/>
                  </a:cubicBezTo>
                  <a:lnTo>
                    <a:pt x="4250" y="1759"/>
                  </a:lnTo>
                  <a:cubicBezTo>
                    <a:pt x="3873" y="1967"/>
                    <a:pt x="3496" y="2176"/>
                    <a:pt x="3129" y="2414"/>
                  </a:cubicBezTo>
                  <a:lnTo>
                    <a:pt x="3089" y="2434"/>
                  </a:lnTo>
                  <a:cubicBezTo>
                    <a:pt x="3089" y="2434"/>
                    <a:pt x="3079" y="2443"/>
                    <a:pt x="3069" y="2443"/>
                  </a:cubicBezTo>
                  <a:lnTo>
                    <a:pt x="3059" y="2434"/>
                  </a:lnTo>
                  <a:lnTo>
                    <a:pt x="2970" y="2335"/>
                  </a:lnTo>
                  <a:lnTo>
                    <a:pt x="2741" y="2086"/>
                  </a:lnTo>
                  <a:lnTo>
                    <a:pt x="2523" y="1848"/>
                  </a:lnTo>
                  <a:cubicBezTo>
                    <a:pt x="2443" y="1768"/>
                    <a:pt x="2364" y="1699"/>
                    <a:pt x="2275" y="1620"/>
                  </a:cubicBezTo>
                  <a:lnTo>
                    <a:pt x="1788" y="1183"/>
                  </a:lnTo>
                  <a:cubicBezTo>
                    <a:pt x="1620" y="1044"/>
                    <a:pt x="1441" y="914"/>
                    <a:pt x="1262" y="775"/>
                  </a:cubicBezTo>
                  <a:cubicBezTo>
                    <a:pt x="914" y="497"/>
                    <a:pt x="547" y="259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6" name="Google Shape;13996;p33"/>
            <p:cNvSpPr/>
            <p:nvPr/>
          </p:nvSpPr>
          <p:spPr>
            <a:xfrm>
              <a:off x="4159525" y="1909450"/>
              <a:ext cx="96825" cy="78200"/>
            </a:xfrm>
            <a:custGeom>
              <a:avLst/>
              <a:gdLst/>
              <a:ahLst/>
              <a:cxnLst/>
              <a:rect l="l" t="t" r="r" b="b"/>
              <a:pathLst>
                <a:path w="3873" h="3128" extrusionOk="0">
                  <a:moveTo>
                    <a:pt x="3764" y="0"/>
                  </a:moveTo>
                  <a:cubicBezTo>
                    <a:pt x="3764" y="0"/>
                    <a:pt x="3734" y="20"/>
                    <a:pt x="3694" y="49"/>
                  </a:cubicBezTo>
                  <a:lnTo>
                    <a:pt x="3634" y="89"/>
                  </a:lnTo>
                  <a:cubicBezTo>
                    <a:pt x="3595" y="119"/>
                    <a:pt x="3555" y="149"/>
                    <a:pt x="3515" y="168"/>
                  </a:cubicBezTo>
                  <a:lnTo>
                    <a:pt x="3257" y="327"/>
                  </a:lnTo>
                  <a:cubicBezTo>
                    <a:pt x="3089" y="437"/>
                    <a:pt x="2930" y="546"/>
                    <a:pt x="2761" y="655"/>
                  </a:cubicBezTo>
                  <a:cubicBezTo>
                    <a:pt x="2592" y="764"/>
                    <a:pt x="2433" y="894"/>
                    <a:pt x="2264" y="1002"/>
                  </a:cubicBezTo>
                  <a:lnTo>
                    <a:pt x="1787" y="1370"/>
                  </a:lnTo>
                  <a:lnTo>
                    <a:pt x="1321" y="1748"/>
                  </a:lnTo>
                  <a:lnTo>
                    <a:pt x="864" y="2145"/>
                  </a:lnTo>
                  <a:cubicBezTo>
                    <a:pt x="715" y="2284"/>
                    <a:pt x="567" y="2412"/>
                    <a:pt x="417" y="2551"/>
                  </a:cubicBezTo>
                  <a:cubicBezTo>
                    <a:pt x="278" y="2690"/>
                    <a:pt x="139" y="2840"/>
                    <a:pt x="0" y="2979"/>
                  </a:cubicBezTo>
                  <a:lnTo>
                    <a:pt x="179" y="3127"/>
                  </a:lnTo>
                  <a:cubicBezTo>
                    <a:pt x="308" y="2979"/>
                    <a:pt x="428" y="2829"/>
                    <a:pt x="556" y="2681"/>
                  </a:cubicBezTo>
                  <a:cubicBezTo>
                    <a:pt x="686" y="2532"/>
                    <a:pt x="825" y="2393"/>
                    <a:pt x="953" y="2244"/>
                  </a:cubicBezTo>
                  <a:cubicBezTo>
                    <a:pt x="1103" y="2105"/>
                    <a:pt x="1242" y="1966"/>
                    <a:pt x="1390" y="1827"/>
                  </a:cubicBezTo>
                  <a:cubicBezTo>
                    <a:pt x="1540" y="1708"/>
                    <a:pt x="1688" y="1569"/>
                    <a:pt x="1847" y="1450"/>
                  </a:cubicBezTo>
                  <a:cubicBezTo>
                    <a:pt x="2006" y="1331"/>
                    <a:pt x="2165" y="1211"/>
                    <a:pt x="2334" y="1092"/>
                  </a:cubicBezTo>
                  <a:cubicBezTo>
                    <a:pt x="2502" y="983"/>
                    <a:pt x="2661" y="874"/>
                    <a:pt x="2830" y="774"/>
                  </a:cubicBezTo>
                  <a:cubicBezTo>
                    <a:pt x="3009" y="685"/>
                    <a:pt x="3178" y="576"/>
                    <a:pt x="3356" y="486"/>
                  </a:cubicBezTo>
                  <a:lnTo>
                    <a:pt x="3625" y="357"/>
                  </a:lnTo>
                  <a:cubicBezTo>
                    <a:pt x="3664" y="338"/>
                    <a:pt x="3714" y="318"/>
                    <a:pt x="3753" y="288"/>
                  </a:cubicBezTo>
                  <a:cubicBezTo>
                    <a:pt x="3753" y="288"/>
                    <a:pt x="3784" y="268"/>
                    <a:pt x="3813" y="258"/>
                  </a:cubicBezTo>
                  <a:cubicBezTo>
                    <a:pt x="3843" y="238"/>
                    <a:pt x="3873" y="228"/>
                    <a:pt x="3873" y="228"/>
                  </a:cubicBezTo>
                  <a:lnTo>
                    <a:pt x="376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7" name="Google Shape;13997;p33"/>
            <p:cNvSpPr/>
            <p:nvPr/>
          </p:nvSpPr>
          <p:spPr>
            <a:xfrm>
              <a:off x="4176900" y="1930025"/>
              <a:ext cx="89875" cy="72525"/>
            </a:xfrm>
            <a:custGeom>
              <a:avLst/>
              <a:gdLst/>
              <a:ahLst/>
              <a:cxnLst/>
              <a:rect l="l" t="t" r="r" b="b"/>
              <a:pathLst>
                <a:path w="3595" h="2901" extrusionOk="0">
                  <a:moveTo>
                    <a:pt x="3486" y="1"/>
                  </a:moveTo>
                  <a:lnTo>
                    <a:pt x="3426" y="40"/>
                  </a:lnTo>
                  <a:lnTo>
                    <a:pt x="3367" y="80"/>
                  </a:lnTo>
                  <a:cubicBezTo>
                    <a:pt x="3327" y="110"/>
                    <a:pt x="3297" y="130"/>
                    <a:pt x="3257" y="160"/>
                  </a:cubicBezTo>
                  <a:lnTo>
                    <a:pt x="3019" y="299"/>
                  </a:lnTo>
                  <a:cubicBezTo>
                    <a:pt x="2870" y="398"/>
                    <a:pt x="2711" y="508"/>
                    <a:pt x="2562" y="607"/>
                  </a:cubicBezTo>
                  <a:cubicBezTo>
                    <a:pt x="2403" y="706"/>
                    <a:pt x="2255" y="825"/>
                    <a:pt x="2105" y="925"/>
                  </a:cubicBezTo>
                  <a:lnTo>
                    <a:pt x="1659" y="1262"/>
                  </a:lnTo>
                  <a:lnTo>
                    <a:pt x="1222" y="1620"/>
                  </a:lnTo>
                  <a:lnTo>
                    <a:pt x="805" y="1977"/>
                  </a:lnTo>
                  <a:cubicBezTo>
                    <a:pt x="666" y="2106"/>
                    <a:pt x="527" y="2235"/>
                    <a:pt x="397" y="2354"/>
                  </a:cubicBezTo>
                  <a:lnTo>
                    <a:pt x="0" y="2751"/>
                  </a:lnTo>
                  <a:lnTo>
                    <a:pt x="179" y="2900"/>
                  </a:lnTo>
                  <a:cubicBezTo>
                    <a:pt x="298" y="2761"/>
                    <a:pt x="408" y="2622"/>
                    <a:pt x="527" y="2483"/>
                  </a:cubicBezTo>
                  <a:cubicBezTo>
                    <a:pt x="656" y="2354"/>
                    <a:pt x="775" y="2215"/>
                    <a:pt x="894" y="2076"/>
                  </a:cubicBezTo>
                  <a:cubicBezTo>
                    <a:pt x="1033" y="1957"/>
                    <a:pt x="1162" y="1828"/>
                    <a:pt x="1301" y="1699"/>
                  </a:cubicBezTo>
                  <a:lnTo>
                    <a:pt x="1718" y="1342"/>
                  </a:lnTo>
                  <a:cubicBezTo>
                    <a:pt x="1867" y="1232"/>
                    <a:pt x="2016" y="1123"/>
                    <a:pt x="2165" y="1024"/>
                  </a:cubicBezTo>
                  <a:cubicBezTo>
                    <a:pt x="2324" y="925"/>
                    <a:pt x="2473" y="815"/>
                    <a:pt x="2632" y="726"/>
                  </a:cubicBezTo>
                  <a:cubicBezTo>
                    <a:pt x="2800" y="636"/>
                    <a:pt x="2950" y="547"/>
                    <a:pt x="3118" y="468"/>
                  </a:cubicBezTo>
                  <a:lnTo>
                    <a:pt x="3367" y="349"/>
                  </a:lnTo>
                  <a:cubicBezTo>
                    <a:pt x="3406" y="329"/>
                    <a:pt x="3446" y="299"/>
                    <a:pt x="3486" y="279"/>
                  </a:cubicBezTo>
                  <a:cubicBezTo>
                    <a:pt x="3486" y="279"/>
                    <a:pt x="3515" y="259"/>
                    <a:pt x="3545" y="249"/>
                  </a:cubicBezTo>
                  <a:cubicBezTo>
                    <a:pt x="3565" y="229"/>
                    <a:pt x="3595" y="219"/>
                    <a:pt x="3595" y="219"/>
                  </a:cubicBezTo>
                  <a:lnTo>
                    <a:pt x="348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8" name="Google Shape;13998;p33"/>
            <p:cNvSpPr/>
            <p:nvPr/>
          </p:nvSpPr>
          <p:spPr>
            <a:xfrm>
              <a:off x="4093250" y="1810150"/>
              <a:ext cx="29325" cy="25075"/>
            </a:xfrm>
            <a:custGeom>
              <a:avLst/>
              <a:gdLst/>
              <a:ahLst/>
              <a:cxnLst/>
              <a:rect l="l" t="t" r="r" b="b"/>
              <a:pathLst>
                <a:path w="1173" h="1003" extrusionOk="0">
                  <a:moveTo>
                    <a:pt x="1122" y="0"/>
                  </a:moveTo>
                  <a:cubicBezTo>
                    <a:pt x="1063" y="50"/>
                    <a:pt x="1013" y="80"/>
                    <a:pt x="963" y="120"/>
                  </a:cubicBezTo>
                  <a:lnTo>
                    <a:pt x="824" y="239"/>
                  </a:lnTo>
                  <a:cubicBezTo>
                    <a:pt x="735" y="318"/>
                    <a:pt x="656" y="398"/>
                    <a:pt x="576" y="467"/>
                  </a:cubicBezTo>
                  <a:cubicBezTo>
                    <a:pt x="487" y="537"/>
                    <a:pt x="398" y="606"/>
                    <a:pt x="298" y="665"/>
                  </a:cubicBezTo>
                  <a:cubicBezTo>
                    <a:pt x="259" y="695"/>
                    <a:pt x="209" y="735"/>
                    <a:pt x="159" y="765"/>
                  </a:cubicBezTo>
                  <a:cubicBezTo>
                    <a:pt x="109" y="804"/>
                    <a:pt x="40" y="854"/>
                    <a:pt x="1" y="904"/>
                  </a:cubicBezTo>
                  <a:lnTo>
                    <a:pt x="239" y="1003"/>
                  </a:lnTo>
                  <a:cubicBezTo>
                    <a:pt x="268" y="983"/>
                    <a:pt x="268" y="934"/>
                    <a:pt x="298" y="904"/>
                  </a:cubicBezTo>
                  <a:cubicBezTo>
                    <a:pt x="328" y="854"/>
                    <a:pt x="358" y="815"/>
                    <a:pt x="398" y="775"/>
                  </a:cubicBezTo>
                  <a:cubicBezTo>
                    <a:pt x="477" y="705"/>
                    <a:pt x="557" y="626"/>
                    <a:pt x="646" y="556"/>
                  </a:cubicBezTo>
                  <a:cubicBezTo>
                    <a:pt x="735" y="477"/>
                    <a:pt x="815" y="417"/>
                    <a:pt x="914" y="358"/>
                  </a:cubicBezTo>
                  <a:cubicBezTo>
                    <a:pt x="954" y="338"/>
                    <a:pt x="1003" y="318"/>
                    <a:pt x="1053" y="298"/>
                  </a:cubicBezTo>
                  <a:cubicBezTo>
                    <a:pt x="1093" y="278"/>
                    <a:pt x="1142" y="278"/>
                    <a:pt x="1172" y="268"/>
                  </a:cubicBezTo>
                  <a:lnTo>
                    <a:pt x="112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9" name="Google Shape;13999;p33"/>
            <p:cNvSpPr/>
            <p:nvPr/>
          </p:nvSpPr>
          <p:spPr>
            <a:xfrm>
              <a:off x="4166225" y="1895050"/>
              <a:ext cx="42475" cy="48900"/>
            </a:xfrm>
            <a:custGeom>
              <a:avLst/>
              <a:gdLst/>
              <a:ahLst/>
              <a:cxnLst/>
              <a:rect l="l" t="t" r="r" b="b"/>
              <a:pathLst>
                <a:path w="1699" h="1956" extrusionOk="0">
                  <a:moveTo>
                    <a:pt x="169" y="169"/>
                  </a:moveTo>
                  <a:lnTo>
                    <a:pt x="259" y="199"/>
                  </a:lnTo>
                  <a:lnTo>
                    <a:pt x="318" y="228"/>
                  </a:lnTo>
                  <a:cubicBezTo>
                    <a:pt x="338" y="238"/>
                    <a:pt x="368" y="258"/>
                    <a:pt x="388" y="268"/>
                  </a:cubicBezTo>
                  <a:cubicBezTo>
                    <a:pt x="477" y="327"/>
                    <a:pt x="566" y="387"/>
                    <a:pt x="666" y="447"/>
                  </a:cubicBezTo>
                  <a:cubicBezTo>
                    <a:pt x="855" y="576"/>
                    <a:pt x="1043" y="665"/>
                    <a:pt x="1232" y="784"/>
                  </a:cubicBezTo>
                  <a:lnTo>
                    <a:pt x="1450" y="923"/>
                  </a:lnTo>
                  <a:cubicBezTo>
                    <a:pt x="1460" y="933"/>
                    <a:pt x="1490" y="933"/>
                    <a:pt x="1480" y="943"/>
                  </a:cubicBezTo>
                  <a:lnTo>
                    <a:pt x="1450" y="963"/>
                  </a:lnTo>
                  <a:lnTo>
                    <a:pt x="1371" y="1022"/>
                  </a:lnTo>
                  <a:cubicBezTo>
                    <a:pt x="1212" y="1142"/>
                    <a:pt x="1053" y="1261"/>
                    <a:pt x="904" y="1390"/>
                  </a:cubicBezTo>
                  <a:cubicBezTo>
                    <a:pt x="818" y="1470"/>
                    <a:pt x="728" y="1554"/>
                    <a:pt x="641" y="1642"/>
                  </a:cubicBezTo>
                  <a:lnTo>
                    <a:pt x="641" y="1642"/>
                  </a:lnTo>
                  <a:cubicBezTo>
                    <a:pt x="592" y="1521"/>
                    <a:pt x="541" y="1401"/>
                    <a:pt x="487" y="1281"/>
                  </a:cubicBezTo>
                  <a:lnTo>
                    <a:pt x="378" y="973"/>
                  </a:lnTo>
                  <a:lnTo>
                    <a:pt x="279" y="665"/>
                  </a:lnTo>
                  <a:lnTo>
                    <a:pt x="199" y="347"/>
                  </a:lnTo>
                  <a:lnTo>
                    <a:pt x="169" y="228"/>
                  </a:lnTo>
                  <a:lnTo>
                    <a:pt x="149" y="188"/>
                  </a:lnTo>
                  <a:lnTo>
                    <a:pt x="149" y="169"/>
                  </a:lnTo>
                  <a:close/>
                  <a:moveTo>
                    <a:pt x="1" y="0"/>
                  </a:moveTo>
                  <a:cubicBezTo>
                    <a:pt x="1" y="20"/>
                    <a:pt x="10" y="40"/>
                    <a:pt x="10" y="60"/>
                  </a:cubicBezTo>
                  <a:lnTo>
                    <a:pt x="30" y="169"/>
                  </a:lnTo>
                  <a:lnTo>
                    <a:pt x="70" y="367"/>
                  </a:lnTo>
                  <a:lnTo>
                    <a:pt x="149" y="695"/>
                  </a:lnTo>
                  <a:lnTo>
                    <a:pt x="229" y="1013"/>
                  </a:lnTo>
                  <a:lnTo>
                    <a:pt x="318" y="1320"/>
                  </a:lnTo>
                  <a:cubicBezTo>
                    <a:pt x="378" y="1529"/>
                    <a:pt x="447" y="1737"/>
                    <a:pt x="517" y="1946"/>
                  </a:cubicBezTo>
                  <a:cubicBezTo>
                    <a:pt x="517" y="1946"/>
                    <a:pt x="561" y="1928"/>
                    <a:pt x="617" y="1909"/>
                  </a:cubicBezTo>
                  <a:lnTo>
                    <a:pt x="617" y="1909"/>
                  </a:lnTo>
                  <a:lnTo>
                    <a:pt x="676" y="1956"/>
                  </a:lnTo>
                  <a:cubicBezTo>
                    <a:pt x="695" y="1929"/>
                    <a:pt x="715" y="1903"/>
                    <a:pt x="735" y="1876"/>
                  </a:cubicBezTo>
                  <a:lnTo>
                    <a:pt x="735" y="1876"/>
                  </a:lnTo>
                  <a:cubicBezTo>
                    <a:pt x="735" y="1876"/>
                    <a:pt x="735" y="1876"/>
                    <a:pt x="735" y="1876"/>
                  </a:cubicBezTo>
                  <a:cubicBezTo>
                    <a:pt x="735" y="1876"/>
                    <a:pt x="735" y="1876"/>
                    <a:pt x="735" y="1876"/>
                  </a:cubicBezTo>
                  <a:lnTo>
                    <a:pt x="735" y="1876"/>
                  </a:lnTo>
                  <a:cubicBezTo>
                    <a:pt x="828" y="1754"/>
                    <a:pt x="927" y="1633"/>
                    <a:pt x="1033" y="1519"/>
                  </a:cubicBezTo>
                  <a:cubicBezTo>
                    <a:pt x="1162" y="1390"/>
                    <a:pt x="1311" y="1261"/>
                    <a:pt x="1450" y="1132"/>
                  </a:cubicBezTo>
                  <a:lnTo>
                    <a:pt x="1530" y="1072"/>
                  </a:lnTo>
                  <a:cubicBezTo>
                    <a:pt x="1559" y="1042"/>
                    <a:pt x="1599" y="1013"/>
                    <a:pt x="1599" y="1013"/>
                  </a:cubicBezTo>
                  <a:lnTo>
                    <a:pt x="1689" y="953"/>
                  </a:lnTo>
                  <a:lnTo>
                    <a:pt x="1698" y="943"/>
                  </a:lnTo>
                  <a:lnTo>
                    <a:pt x="1689" y="933"/>
                  </a:lnTo>
                  <a:lnTo>
                    <a:pt x="1658" y="923"/>
                  </a:lnTo>
                  <a:lnTo>
                    <a:pt x="1609" y="883"/>
                  </a:lnTo>
                  <a:lnTo>
                    <a:pt x="1272" y="685"/>
                  </a:lnTo>
                  <a:cubicBezTo>
                    <a:pt x="1093" y="576"/>
                    <a:pt x="894" y="477"/>
                    <a:pt x="716" y="358"/>
                  </a:cubicBezTo>
                  <a:cubicBezTo>
                    <a:pt x="626" y="298"/>
                    <a:pt x="537" y="238"/>
                    <a:pt x="438" y="179"/>
                  </a:cubicBezTo>
                  <a:cubicBezTo>
                    <a:pt x="418" y="169"/>
                    <a:pt x="388" y="149"/>
                    <a:pt x="368" y="139"/>
                  </a:cubicBezTo>
                  <a:lnTo>
                    <a:pt x="279" y="89"/>
                  </a:lnTo>
                  <a:cubicBezTo>
                    <a:pt x="209" y="60"/>
                    <a:pt x="140" y="30"/>
                    <a:pt x="60" y="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0" name="Google Shape;14000;p33"/>
            <p:cNvSpPr/>
            <p:nvPr/>
          </p:nvSpPr>
          <p:spPr>
            <a:xfrm>
              <a:off x="4225550" y="1746100"/>
              <a:ext cx="34775" cy="113450"/>
            </a:xfrm>
            <a:custGeom>
              <a:avLst/>
              <a:gdLst/>
              <a:ahLst/>
              <a:cxnLst/>
              <a:rect l="l" t="t" r="r" b="b"/>
              <a:pathLst>
                <a:path w="1391" h="4538" extrusionOk="0">
                  <a:moveTo>
                    <a:pt x="1262" y="1"/>
                  </a:moveTo>
                  <a:lnTo>
                    <a:pt x="964" y="10"/>
                  </a:lnTo>
                  <a:cubicBezTo>
                    <a:pt x="954" y="447"/>
                    <a:pt x="934" y="894"/>
                    <a:pt x="954" y="1341"/>
                  </a:cubicBezTo>
                  <a:cubicBezTo>
                    <a:pt x="964" y="1559"/>
                    <a:pt x="964" y="1778"/>
                    <a:pt x="973" y="2006"/>
                  </a:cubicBezTo>
                  <a:lnTo>
                    <a:pt x="1043" y="2662"/>
                  </a:lnTo>
                  <a:cubicBezTo>
                    <a:pt x="1053" y="2770"/>
                    <a:pt x="1063" y="2880"/>
                    <a:pt x="1083" y="2989"/>
                  </a:cubicBezTo>
                  <a:lnTo>
                    <a:pt x="1143" y="3307"/>
                  </a:lnTo>
                  <a:lnTo>
                    <a:pt x="1212" y="3635"/>
                  </a:lnTo>
                  <a:lnTo>
                    <a:pt x="1232" y="3763"/>
                  </a:lnTo>
                  <a:lnTo>
                    <a:pt x="1242" y="3783"/>
                  </a:lnTo>
                  <a:lnTo>
                    <a:pt x="1222" y="3783"/>
                  </a:lnTo>
                  <a:lnTo>
                    <a:pt x="1182" y="3803"/>
                  </a:lnTo>
                  <a:cubicBezTo>
                    <a:pt x="984" y="3893"/>
                    <a:pt x="785" y="3972"/>
                    <a:pt x="576" y="4052"/>
                  </a:cubicBezTo>
                  <a:cubicBezTo>
                    <a:pt x="388" y="4151"/>
                    <a:pt x="189" y="4240"/>
                    <a:pt x="0" y="4330"/>
                  </a:cubicBezTo>
                  <a:lnTo>
                    <a:pt x="100" y="4538"/>
                  </a:lnTo>
                  <a:cubicBezTo>
                    <a:pt x="289" y="4439"/>
                    <a:pt x="477" y="4330"/>
                    <a:pt x="656" y="4220"/>
                  </a:cubicBezTo>
                  <a:cubicBezTo>
                    <a:pt x="845" y="4121"/>
                    <a:pt x="1043" y="4032"/>
                    <a:pt x="1232" y="3933"/>
                  </a:cubicBezTo>
                  <a:cubicBezTo>
                    <a:pt x="1232" y="3933"/>
                    <a:pt x="1262" y="3922"/>
                    <a:pt x="1282" y="3902"/>
                  </a:cubicBezTo>
                  <a:lnTo>
                    <a:pt x="1341" y="3883"/>
                  </a:lnTo>
                  <a:cubicBezTo>
                    <a:pt x="1351" y="3873"/>
                    <a:pt x="1381" y="3873"/>
                    <a:pt x="1390" y="3853"/>
                  </a:cubicBezTo>
                  <a:lnTo>
                    <a:pt x="1371" y="3794"/>
                  </a:lnTo>
                  <a:lnTo>
                    <a:pt x="1331" y="3605"/>
                  </a:lnTo>
                  <a:lnTo>
                    <a:pt x="1262" y="3287"/>
                  </a:lnTo>
                  <a:lnTo>
                    <a:pt x="1192" y="2969"/>
                  </a:lnTo>
                  <a:cubicBezTo>
                    <a:pt x="1162" y="2860"/>
                    <a:pt x="1162" y="2751"/>
                    <a:pt x="1152" y="2642"/>
                  </a:cubicBezTo>
                  <a:lnTo>
                    <a:pt x="1093" y="1986"/>
                  </a:lnTo>
                  <a:cubicBezTo>
                    <a:pt x="1093" y="1768"/>
                    <a:pt x="1103" y="1550"/>
                    <a:pt x="1112" y="1321"/>
                  </a:cubicBezTo>
                  <a:cubicBezTo>
                    <a:pt x="1123" y="884"/>
                    <a:pt x="1192" y="447"/>
                    <a:pt x="126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1" name="Google Shape;14001;p33"/>
            <p:cNvSpPr/>
            <p:nvPr/>
          </p:nvSpPr>
          <p:spPr>
            <a:xfrm>
              <a:off x="4280900" y="1735675"/>
              <a:ext cx="83675" cy="87750"/>
            </a:xfrm>
            <a:custGeom>
              <a:avLst/>
              <a:gdLst/>
              <a:ahLst/>
              <a:cxnLst/>
              <a:rect l="l" t="t" r="r" b="b"/>
              <a:pathLst>
                <a:path w="3347" h="3510" extrusionOk="0">
                  <a:moveTo>
                    <a:pt x="259" y="1"/>
                  </a:moveTo>
                  <a:lnTo>
                    <a:pt x="1" y="160"/>
                  </a:lnTo>
                  <a:cubicBezTo>
                    <a:pt x="289" y="487"/>
                    <a:pt x="577" y="835"/>
                    <a:pt x="815" y="1202"/>
                  </a:cubicBezTo>
                  <a:cubicBezTo>
                    <a:pt x="944" y="1391"/>
                    <a:pt x="1063" y="1569"/>
                    <a:pt x="1173" y="1768"/>
                  </a:cubicBezTo>
                  <a:lnTo>
                    <a:pt x="1470" y="2344"/>
                  </a:lnTo>
                  <a:cubicBezTo>
                    <a:pt x="1520" y="2443"/>
                    <a:pt x="1570" y="2542"/>
                    <a:pt x="1609" y="2642"/>
                  </a:cubicBezTo>
                  <a:lnTo>
                    <a:pt x="1709" y="2949"/>
                  </a:lnTo>
                  <a:lnTo>
                    <a:pt x="1818" y="3257"/>
                  </a:lnTo>
                  <a:lnTo>
                    <a:pt x="1877" y="3446"/>
                  </a:lnTo>
                  <a:lnTo>
                    <a:pt x="1897" y="3505"/>
                  </a:lnTo>
                  <a:cubicBezTo>
                    <a:pt x="1900" y="3509"/>
                    <a:pt x="1906" y="3510"/>
                    <a:pt x="1913" y="3510"/>
                  </a:cubicBezTo>
                  <a:cubicBezTo>
                    <a:pt x="1926" y="3510"/>
                    <a:pt x="1943" y="3505"/>
                    <a:pt x="1957" y="3505"/>
                  </a:cubicBezTo>
                  <a:lnTo>
                    <a:pt x="2066" y="3496"/>
                  </a:lnTo>
                  <a:cubicBezTo>
                    <a:pt x="2285" y="3476"/>
                    <a:pt x="2503" y="3446"/>
                    <a:pt x="2711" y="3446"/>
                  </a:cubicBezTo>
                  <a:cubicBezTo>
                    <a:pt x="2930" y="3436"/>
                    <a:pt x="3139" y="3426"/>
                    <a:pt x="3347" y="3416"/>
                  </a:cubicBezTo>
                  <a:lnTo>
                    <a:pt x="3337" y="3187"/>
                  </a:lnTo>
                  <a:cubicBezTo>
                    <a:pt x="3119" y="3207"/>
                    <a:pt x="2910" y="3238"/>
                    <a:pt x="2691" y="3257"/>
                  </a:cubicBezTo>
                  <a:cubicBezTo>
                    <a:pt x="2473" y="3287"/>
                    <a:pt x="2265" y="3326"/>
                    <a:pt x="2046" y="3357"/>
                  </a:cubicBezTo>
                  <a:lnTo>
                    <a:pt x="2007" y="3366"/>
                  </a:lnTo>
                  <a:lnTo>
                    <a:pt x="1987" y="3366"/>
                  </a:lnTo>
                  <a:lnTo>
                    <a:pt x="1976" y="3346"/>
                  </a:lnTo>
                  <a:lnTo>
                    <a:pt x="1937" y="3227"/>
                  </a:lnTo>
                  <a:lnTo>
                    <a:pt x="1818" y="2920"/>
                  </a:lnTo>
                  <a:lnTo>
                    <a:pt x="1709" y="2602"/>
                  </a:lnTo>
                  <a:cubicBezTo>
                    <a:pt x="1669" y="2503"/>
                    <a:pt x="1609" y="2403"/>
                    <a:pt x="1570" y="2304"/>
                  </a:cubicBezTo>
                  <a:lnTo>
                    <a:pt x="1281" y="1708"/>
                  </a:lnTo>
                  <a:cubicBezTo>
                    <a:pt x="1173" y="1519"/>
                    <a:pt x="1063" y="1321"/>
                    <a:pt x="954" y="1133"/>
                  </a:cubicBezTo>
                  <a:cubicBezTo>
                    <a:pt x="745" y="745"/>
                    <a:pt x="497" y="378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2" name="Google Shape;14002;p33"/>
            <p:cNvSpPr/>
            <p:nvPr/>
          </p:nvSpPr>
          <p:spPr>
            <a:xfrm>
              <a:off x="4253600" y="1876900"/>
              <a:ext cx="115950" cy="38025"/>
            </a:xfrm>
            <a:custGeom>
              <a:avLst/>
              <a:gdLst/>
              <a:ahLst/>
              <a:cxnLst/>
              <a:rect l="l" t="t" r="r" b="b"/>
              <a:pathLst>
                <a:path w="4638" h="1521" extrusionOk="0">
                  <a:moveTo>
                    <a:pt x="4617" y="1"/>
                  </a:moveTo>
                  <a:lnTo>
                    <a:pt x="4459" y="41"/>
                  </a:lnTo>
                  <a:cubicBezTo>
                    <a:pt x="4419" y="51"/>
                    <a:pt x="4370" y="60"/>
                    <a:pt x="4320" y="71"/>
                  </a:cubicBezTo>
                  <a:lnTo>
                    <a:pt x="4022" y="120"/>
                  </a:lnTo>
                  <a:cubicBezTo>
                    <a:pt x="3833" y="150"/>
                    <a:pt x="3635" y="190"/>
                    <a:pt x="3436" y="230"/>
                  </a:cubicBezTo>
                  <a:cubicBezTo>
                    <a:pt x="3238" y="269"/>
                    <a:pt x="3049" y="319"/>
                    <a:pt x="2850" y="358"/>
                  </a:cubicBezTo>
                  <a:cubicBezTo>
                    <a:pt x="2651" y="408"/>
                    <a:pt x="2463" y="458"/>
                    <a:pt x="2265" y="508"/>
                  </a:cubicBezTo>
                  <a:cubicBezTo>
                    <a:pt x="2076" y="557"/>
                    <a:pt x="1877" y="627"/>
                    <a:pt x="1689" y="676"/>
                  </a:cubicBezTo>
                  <a:cubicBezTo>
                    <a:pt x="1500" y="736"/>
                    <a:pt x="1311" y="806"/>
                    <a:pt x="1113" y="875"/>
                  </a:cubicBezTo>
                  <a:cubicBezTo>
                    <a:pt x="924" y="934"/>
                    <a:pt x="745" y="1014"/>
                    <a:pt x="557" y="1073"/>
                  </a:cubicBezTo>
                  <a:cubicBezTo>
                    <a:pt x="368" y="1153"/>
                    <a:pt x="189" y="1232"/>
                    <a:pt x="1" y="1312"/>
                  </a:cubicBezTo>
                  <a:lnTo>
                    <a:pt x="110" y="1520"/>
                  </a:lnTo>
                  <a:cubicBezTo>
                    <a:pt x="279" y="1431"/>
                    <a:pt x="457" y="1331"/>
                    <a:pt x="626" y="1252"/>
                  </a:cubicBezTo>
                  <a:cubicBezTo>
                    <a:pt x="805" y="1163"/>
                    <a:pt x="983" y="1073"/>
                    <a:pt x="1162" y="994"/>
                  </a:cubicBezTo>
                  <a:cubicBezTo>
                    <a:pt x="1351" y="925"/>
                    <a:pt x="1530" y="845"/>
                    <a:pt x="1718" y="786"/>
                  </a:cubicBezTo>
                  <a:cubicBezTo>
                    <a:pt x="1917" y="726"/>
                    <a:pt x="2095" y="656"/>
                    <a:pt x="2294" y="607"/>
                  </a:cubicBezTo>
                  <a:cubicBezTo>
                    <a:pt x="2483" y="557"/>
                    <a:pt x="2682" y="508"/>
                    <a:pt x="2870" y="468"/>
                  </a:cubicBezTo>
                  <a:cubicBezTo>
                    <a:pt x="3068" y="428"/>
                    <a:pt x="3267" y="389"/>
                    <a:pt x="3456" y="369"/>
                  </a:cubicBezTo>
                  <a:cubicBezTo>
                    <a:pt x="3655" y="338"/>
                    <a:pt x="3853" y="319"/>
                    <a:pt x="4052" y="299"/>
                  </a:cubicBezTo>
                  <a:lnTo>
                    <a:pt x="4350" y="289"/>
                  </a:lnTo>
                  <a:cubicBezTo>
                    <a:pt x="4399" y="289"/>
                    <a:pt x="4449" y="279"/>
                    <a:pt x="4498" y="269"/>
                  </a:cubicBezTo>
                  <a:lnTo>
                    <a:pt x="4637" y="259"/>
                  </a:lnTo>
                  <a:lnTo>
                    <a:pt x="46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3" name="Google Shape;14003;p33"/>
            <p:cNvSpPr/>
            <p:nvPr/>
          </p:nvSpPr>
          <p:spPr>
            <a:xfrm>
              <a:off x="4264025" y="1899750"/>
              <a:ext cx="107275" cy="35525"/>
            </a:xfrm>
            <a:custGeom>
              <a:avLst/>
              <a:gdLst/>
              <a:ahLst/>
              <a:cxnLst/>
              <a:rect l="l" t="t" r="r" b="b"/>
              <a:pathLst>
                <a:path w="4291" h="1421" extrusionOk="0">
                  <a:moveTo>
                    <a:pt x="4270" y="0"/>
                  </a:moveTo>
                  <a:lnTo>
                    <a:pt x="4131" y="40"/>
                  </a:lnTo>
                  <a:cubicBezTo>
                    <a:pt x="4092" y="50"/>
                    <a:pt x="4042" y="60"/>
                    <a:pt x="4002" y="70"/>
                  </a:cubicBezTo>
                  <a:lnTo>
                    <a:pt x="3724" y="110"/>
                  </a:lnTo>
                  <a:cubicBezTo>
                    <a:pt x="3545" y="150"/>
                    <a:pt x="3357" y="179"/>
                    <a:pt x="3178" y="219"/>
                  </a:cubicBezTo>
                  <a:cubicBezTo>
                    <a:pt x="2999" y="259"/>
                    <a:pt x="2821" y="298"/>
                    <a:pt x="2632" y="338"/>
                  </a:cubicBezTo>
                  <a:cubicBezTo>
                    <a:pt x="2453" y="378"/>
                    <a:pt x="2274" y="437"/>
                    <a:pt x="2095" y="477"/>
                  </a:cubicBezTo>
                  <a:cubicBezTo>
                    <a:pt x="1917" y="527"/>
                    <a:pt x="1738" y="587"/>
                    <a:pt x="1559" y="636"/>
                  </a:cubicBezTo>
                  <a:cubicBezTo>
                    <a:pt x="1381" y="686"/>
                    <a:pt x="1212" y="755"/>
                    <a:pt x="1033" y="815"/>
                  </a:cubicBezTo>
                  <a:cubicBezTo>
                    <a:pt x="855" y="865"/>
                    <a:pt x="685" y="934"/>
                    <a:pt x="517" y="1004"/>
                  </a:cubicBezTo>
                  <a:cubicBezTo>
                    <a:pt x="338" y="1063"/>
                    <a:pt x="169" y="1143"/>
                    <a:pt x="1" y="1212"/>
                  </a:cubicBezTo>
                  <a:lnTo>
                    <a:pt x="110" y="1421"/>
                  </a:lnTo>
                  <a:cubicBezTo>
                    <a:pt x="268" y="1341"/>
                    <a:pt x="427" y="1251"/>
                    <a:pt x="586" y="1172"/>
                  </a:cubicBezTo>
                  <a:cubicBezTo>
                    <a:pt x="755" y="1093"/>
                    <a:pt x="914" y="1013"/>
                    <a:pt x="1083" y="934"/>
                  </a:cubicBezTo>
                  <a:cubicBezTo>
                    <a:pt x="1252" y="874"/>
                    <a:pt x="1420" y="795"/>
                    <a:pt x="1599" y="735"/>
                  </a:cubicBezTo>
                  <a:cubicBezTo>
                    <a:pt x="1768" y="686"/>
                    <a:pt x="1947" y="626"/>
                    <a:pt x="2126" y="576"/>
                  </a:cubicBezTo>
                  <a:cubicBezTo>
                    <a:pt x="2304" y="537"/>
                    <a:pt x="2483" y="487"/>
                    <a:pt x="2662" y="448"/>
                  </a:cubicBezTo>
                  <a:cubicBezTo>
                    <a:pt x="2840" y="417"/>
                    <a:pt x="3019" y="378"/>
                    <a:pt x="3207" y="358"/>
                  </a:cubicBezTo>
                  <a:cubicBezTo>
                    <a:pt x="3386" y="338"/>
                    <a:pt x="3565" y="318"/>
                    <a:pt x="3754" y="298"/>
                  </a:cubicBezTo>
                  <a:lnTo>
                    <a:pt x="4022" y="278"/>
                  </a:lnTo>
                  <a:cubicBezTo>
                    <a:pt x="4072" y="278"/>
                    <a:pt x="4121" y="278"/>
                    <a:pt x="4161" y="269"/>
                  </a:cubicBezTo>
                  <a:lnTo>
                    <a:pt x="4290" y="259"/>
                  </a:lnTo>
                  <a:lnTo>
                    <a:pt x="42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4" name="Google Shape;14004;p33"/>
            <p:cNvSpPr/>
            <p:nvPr/>
          </p:nvSpPr>
          <p:spPr>
            <a:xfrm>
              <a:off x="4250375" y="1734675"/>
              <a:ext cx="34775" cy="14425"/>
            </a:xfrm>
            <a:custGeom>
              <a:avLst/>
              <a:gdLst/>
              <a:ahLst/>
              <a:cxnLst/>
              <a:rect l="l" t="t" r="r" b="b"/>
              <a:pathLst>
                <a:path w="1391" h="577" extrusionOk="0">
                  <a:moveTo>
                    <a:pt x="1390" y="1"/>
                  </a:moveTo>
                  <a:lnTo>
                    <a:pt x="1390" y="1"/>
                  </a:lnTo>
                  <a:cubicBezTo>
                    <a:pt x="1321" y="10"/>
                    <a:pt x="1251" y="30"/>
                    <a:pt x="1192" y="41"/>
                  </a:cubicBezTo>
                  <a:lnTo>
                    <a:pt x="1023" y="100"/>
                  </a:lnTo>
                  <a:cubicBezTo>
                    <a:pt x="914" y="140"/>
                    <a:pt x="805" y="189"/>
                    <a:pt x="695" y="219"/>
                  </a:cubicBezTo>
                  <a:cubicBezTo>
                    <a:pt x="596" y="249"/>
                    <a:pt x="487" y="269"/>
                    <a:pt x="378" y="288"/>
                  </a:cubicBezTo>
                  <a:cubicBezTo>
                    <a:pt x="318" y="308"/>
                    <a:pt x="258" y="319"/>
                    <a:pt x="199" y="328"/>
                  </a:cubicBezTo>
                  <a:cubicBezTo>
                    <a:pt x="139" y="348"/>
                    <a:pt x="60" y="368"/>
                    <a:pt x="0" y="398"/>
                  </a:cubicBezTo>
                  <a:lnTo>
                    <a:pt x="179" y="577"/>
                  </a:lnTo>
                  <a:cubicBezTo>
                    <a:pt x="219" y="566"/>
                    <a:pt x="239" y="527"/>
                    <a:pt x="278" y="507"/>
                  </a:cubicBezTo>
                  <a:cubicBezTo>
                    <a:pt x="318" y="478"/>
                    <a:pt x="368" y="458"/>
                    <a:pt x="417" y="438"/>
                  </a:cubicBezTo>
                  <a:cubicBezTo>
                    <a:pt x="517" y="388"/>
                    <a:pt x="616" y="348"/>
                    <a:pt x="735" y="319"/>
                  </a:cubicBezTo>
                  <a:cubicBezTo>
                    <a:pt x="845" y="288"/>
                    <a:pt x="944" y="259"/>
                    <a:pt x="1053" y="249"/>
                  </a:cubicBezTo>
                  <a:cubicBezTo>
                    <a:pt x="1103" y="239"/>
                    <a:pt x="1152" y="239"/>
                    <a:pt x="1202" y="239"/>
                  </a:cubicBezTo>
                  <a:cubicBezTo>
                    <a:pt x="1251" y="249"/>
                    <a:pt x="1291" y="259"/>
                    <a:pt x="1331" y="269"/>
                  </a:cubicBezTo>
                  <a:lnTo>
                    <a:pt x="13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5" name="Google Shape;14005;p33"/>
            <p:cNvSpPr/>
            <p:nvPr/>
          </p:nvSpPr>
          <p:spPr>
            <a:xfrm>
              <a:off x="4287100" y="1830250"/>
              <a:ext cx="37025" cy="51400"/>
            </a:xfrm>
            <a:custGeom>
              <a:avLst/>
              <a:gdLst/>
              <a:ahLst/>
              <a:cxnLst/>
              <a:rect l="l" t="t" r="r" b="b"/>
              <a:pathLst>
                <a:path w="1481" h="2056" extrusionOk="0">
                  <a:moveTo>
                    <a:pt x="349" y="209"/>
                  </a:moveTo>
                  <a:lnTo>
                    <a:pt x="358" y="219"/>
                  </a:lnTo>
                  <a:cubicBezTo>
                    <a:pt x="388" y="239"/>
                    <a:pt x="408" y="258"/>
                    <a:pt x="428" y="278"/>
                  </a:cubicBezTo>
                  <a:lnTo>
                    <a:pt x="477" y="328"/>
                  </a:lnTo>
                  <a:cubicBezTo>
                    <a:pt x="488" y="348"/>
                    <a:pt x="508" y="368"/>
                    <a:pt x="527" y="397"/>
                  </a:cubicBezTo>
                  <a:cubicBezTo>
                    <a:pt x="587" y="477"/>
                    <a:pt x="647" y="576"/>
                    <a:pt x="706" y="666"/>
                  </a:cubicBezTo>
                  <a:cubicBezTo>
                    <a:pt x="835" y="854"/>
                    <a:pt x="974" y="1013"/>
                    <a:pt x="1103" y="1192"/>
                  </a:cubicBezTo>
                  <a:lnTo>
                    <a:pt x="1262" y="1410"/>
                  </a:lnTo>
                  <a:cubicBezTo>
                    <a:pt x="1262" y="1420"/>
                    <a:pt x="1282" y="1430"/>
                    <a:pt x="1272" y="1440"/>
                  </a:cubicBezTo>
                  <a:lnTo>
                    <a:pt x="1232" y="1440"/>
                  </a:lnTo>
                  <a:lnTo>
                    <a:pt x="1143" y="1470"/>
                  </a:lnTo>
                  <a:cubicBezTo>
                    <a:pt x="954" y="1520"/>
                    <a:pt x="755" y="1569"/>
                    <a:pt x="577" y="1629"/>
                  </a:cubicBezTo>
                  <a:cubicBezTo>
                    <a:pt x="458" y="1666"/>
                    <a:pt x="343" y="1712"/>
                    <a:pt x="230" y="1760"/>
                  </a:cubicBezTo>
                  <a:lnTo>
                    <a:pt x="230" y="1760"/>
                  </a:lnTo>
                  <a:lnTo>
                    <a:pt x="230" y="1370"/>
                  </a:lnTo>
                  <a:lnTo>
                    <a:pt x="239" y="1043"/>
                  </a:lnTo>
                  <a:lnTo>
                    <a:pt x="279" y="715"/>
                  </a:lnTo>
                  <a:lnTo>
                    <a:pt x="319" y="388"/>
                  </a:lnTo>
                  <a:lnTo>
                    <a:pt x="338" y="278"/>
                  </a:lnTo>
                  <a:lnTo>
                    <a:pt x="338" y="229"/>
                  </a:lnTo>
                  <a:lnTo>
                    <a:pt x="349" y="209"/>
                  </a:lnTo>
                  <a:close/>
                  <a:moveTo>
                    <a:pt x="269" y="0"/>
                  </a:moveTo>
                  <a:cubicBezTo>
                    <a:pt x="269" y="11"/>
                    <a:pt x="259" y="30"/>
                    <a:pt x="259" y="50"/>
                  </a:cubicBezTo>
                  <a:lnTo>
                    <a:pt x="239" y="159"/>
                  </a:lnTo>
                  <a:lnTo>
                    <a:pt x="199" y="368"/>
                  </a:lnTo>
                  <a:lnTo>
                    <a:pt x="140" y="695"/>
                  </a:lnTo>
                  <a:lnTo>
                    <a:pt x="91" y="1013"/>
                  </a:lnTo>
                  <a:lnTo>
                    <a:pt x="51" y="1341"/>
                  </a:lnTo>
                  <a:cubicBezTo>
                    <a:pt x="31" y="1559"/>
                    <a:pt x="11" y="1768"/>
                    <a:pt x="1" y="1986"/>
                  </a:cubicBezTo>
                  <a:cubicBezTo>
                    <a:pt x="1" y="1986"/>
                    <a:pt x="52" y="1986"/>
                    <a:pt x="108" y="1994"/>
                  </a:cubicBezTo>
                  <a:lnTo>
                    <a:pt x="108" y="1994"/>
                  </a:lnTo>
                  <a:lnTo>
                    <a:pt x="140" y="2056"/>
                  </a:lnTo>
                  <a:cubicBezTo>
                    <a:pt x="299" y="1966"/>
                    <a:pt x="468" y="1877"/>
                    <a:pt x="636" y="1798"/>
                  </a:cubicBezTo>
                  <a:cubicBezTo>
                    <a:pt x="815" y="1728"/>
                    <a:pt x="994" y="1668"/>
                    <a:pt x="1172" y="1609"/>
                  </a:cubicBezTo>
                  <a:cubicBezTo>
                    <a:pt x="1172" y="1609"/>
                    <a:pt x="1222" y="1589"/>
                    <a:pt x="1262" y="1579"/>
                  </a:cubicBezTo>
                  <a:cubicBezTo>
                    <a:pt x="1311" y="1559"/>
                    <a:pt x="1361" y="1549"/>
                    <a:pt x="1361" y="1549"/>
                  </a:cubicBezTo>
                  <a:lnTo>
                    <a:pt x="1461" y="1520"/>
                  </a:lnTo>
                  <a:lnTo>
                    <a:pt x="1470" y="1520"/>
                  </a:lnTo>
                  <a:cubicBezTo>
                    <a:pt x="1481" y="1520"/>
                    <a:pt x="1470" y="1509"/>
                    <a:pt x="1470" y="1509"/>
                  </a:cubicBezTo>
                  <a:lnTo>
                    <a:pt x="1450" y="1480"/>
                  </a:lnTo>
                  <a:lnTo>
                    <a:pt x="1411" y="1430"/>
                  </a:lnTo>
                  <a:lnTo>
                    <a:pt x="1183" y="1123"/>
                  </a:lnTo>
                  <a:cubicBezTo>
                    <a:pt x="1053" y="953"/>
                    <a:pt x="905" y="785"/>
                    <a:pt x="795" y="606"/>
                  </a:cubicBezTo>
                  <a:cubicBezTo>
                    <a:pt x="726" y="517"/>
                    <a:pt x="676" y="417"/>
                    <a:pt x="607" y="328"/>
                  </a:cubicBezTo>
                  <a:cubicBezTo>
                    <a:pt x="587" y="308"/>
                    <a:pt x="577" y="289"/>
                    <a:pt x="557" y="258"/>
                  </a:cubicBezTo>
                  <a:lnTo>
                    <a:pt x="488" y="189"/>
                  </a:lnTo>
                  <a:cubicBezTo>
                    <a:pt x="438" y="130"/>
                    <a:pt x="378" y="80"/>
                    <a:pt x="319" y="30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6" name="Google Shape;14006;p33"/>
            <p:cNvSpPr/>
            <p:nvPr/>
          </p:nvSpPr>
          <p:spPr>
            <a:xfrm>
              <a:off x="4364325" y="1724750"/>
              <a:ext cx="70250" cy="96350"/>
            </a:xfrm>
            <a:custGeom>
              <a:avLst/>
              <a:gdLst/>
              <a:ahLst/>
              <a:cxnLst/>
              <a:rect l="l" t="t" r="r" b="b"/>
              <a:pathLst>
                <a:path w="2810" h="3854" extrusionOk="0">
                  <a:moveTo>
                    <a:pt x="2532" y="1"/>
                  </a:moveTo>
                  <a:cubicBezTo>
                    <a:pt x="2363" y="407"/>
                    <a:pt x="2174" y="805"/>
                    <a:pt x="2026" y="1222"/>
                  </a:cubicBezTo>
                  <a:cubicBezTo>
                    <a:pt x="1936" y="1431"/>
                    <a:pt x="1867" y="1639"/>
                    <a:pt x="1787" y="1848"/>
                  </a:cubicBezTo>
                  <a:lnTo>
                    <a:pt x="1598" y="2473"/>
                  </a:lnTo>
                  <a:cubicBezTo>
                    <a:pt x="1569" y="2582"/>
                    <a:pt x="1529" y="2682"/>
                    <a:pt x="1509" y="2790"/>
                  </a:cubicBezTo>
                  <a:lnTo>
                    <a:pt x="1450" y="3118"/>
                  </a:lnTo>
                  <a:lnTo>
                    <a:pt x="1380" y="3446"/>
                  </a:lnTo>
                  <a:lnTo>
                    <a:pt x="1360" y="3575"/>
                  </a:lnTo>
                  <a:lnTo>
                    <a:pt x="1350" y="3595"/>
                  </a:lnTo>
                  <a:lnTo>
                    <a:pt x="1291" y="3595"/>
                  </a:lnTo>
                  <a:cubicBezTo>
                    <a:pt x="1145" y="3595"/>
                    <a:pt x="1000" y="3591"/>
                    <a:pt x="854" y="3591"/>
                  </a:cubicBezTo>
                  <a:cubicBezTo>
                    <a:pt x="781" y="3591"/>
                    <a:pt x="708" y="3592"/>
                    <a:pt x="636" y="3595"/>
                  </a:cubicBezTo>
                  <a:cubicBezTo>
                    <a:pt x="427" y="3605"/>
                    <a:pt x="208" y="3615"/>
                    <a:pt x="0" y="3624"/>
                  </a:cubicBezTo>
                  <a:lnTo>
                    <a:pt x="10" y="3853"/>
                  </a:lnTo>
                  <a:cubicBezTo>
                    <a:pt x="228" y="3833"/>
                    <a:pt x="437" y="3803"/>
                    <a:pt x="645" y="3783"/>
                  </a:cubicBezTo>
                  <a:cubicBezTo>
                    <a:pt x="864" y="3754"/>
                    <a:pt x="1072" y="3744"/>
                    <a:pt x="1291" y="3734"/>
                  </a:cubicBezTo>
                  <a:lnTo>
                    <a:pt x="1410" y="3724"/>
                  </a:lnTo>
                  <a:cubicBezTo>
                    <a:pt x="1420" y="3724"/>
                    <a:pt x="1450" y="3724"/>
                    <a:pt x="1459" y="3714"/>
                  </a:cubicBezTo>
                  <a:lnTo>
                    <a:pt x="1470" y="3655"/>
                  </a:lnTo>
                  <a:lnTo>
                    <a:pt x="1499" y="3456"/>
                  </a:lnTo>
                  <a:lnTo>
                    <a:pt x="1559" y="3138"/>
                  </a:lnTo>
                  <a:lnTo>
                    <a:pt x="1618" y="2821"/>
                  </a:lnTo>
                  <a:cubicBezTo>
                    <a:pt x="1638" y="2711"/>
                    <a:pt x="1678" y="2612"/>
                    <a:pt x="1708" y="2503"/>
                  </a:cubicBezTo>
                  <a:lnTo>
                    <a:pt x="1907" y="1877"/>
                  </a:lnTo>
                  <a:cubicBezTo>
                    <a:pt x="1986" y="1678"/>
                    <a:pt x="2075" y="1470"/>
                    <a:pt x="2165" y="1272"/>
                  </a:cubicBezTo>
                  <a:cubicBezTo>
                    <a:pt x="2254" y="1073"/>
                    <a:pt x="2363" y="875"/>
                    <a:pt x="2472" y="676"/>
                  </a:cubicBezTo>
                  <a:cubicBezTo>
                    <a:pt x="2582" y="487"/>
                    <a:pt x="2701" y="299"/>
                    <a:pt x="2810" y="110"/>
                  </a:cubicBezTo>
                  <a:lnTo>
                    <a:pt x="25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7" name="Google Shape;14007;p33"/>
            <p:cNvSpPr/>
            <p:nvPr/>
          </p:nvSpPr>
          <p:spPr>
            <a:xfrm>
              <a:off x="4459150" y="1729475"/>
              <a:ext cx="48175" cy="108250"/>
            </a:xfrm>
            <a:custGeom>
              <a:avLst/>
              <a:gdLst/>
              <a:ahLst/>
              <a:cxnLst/>
              <a:rect l="l" t="t" r="r" b="b"/>
              <a:pathLst>
                <a:path w="1927" h="4330" extrusionOk="0">
                  <a:moveTo>
                    <a:pt x="298" y="0"/>
                  </a:moveTo>
                  <a:lnTo>
                    <a:pt x="0" y="40"/>
                  </a:lnTo>
                  <a:cubicBezTo>
                    <a:pt x="139" y="457"/>
                    <a:pt x="278" y="884"/>
                    <a:pt x="357" y="1311"/>
                  </a:cubicBezTo>
                  <a:cubicBezTo>
                    <a:pt x="397" y="1529"/>
                    <a:pt x="446" y="1748"/>
                    <a:pt x="477" y="1966"/>
                  </a:cubicBezTo>
                  <a:lnTo>
                    <a:pt x="526" y="2621"/>
                  </a:lnTo>
                  <a:cubicBezTo>
                    <a:pt x="526" y="2731"/>
                    <a:pt x="546" y="2840"/>
                    <a:pt x="536" y="2949"/>
                  </a:cubicBezTo>
                  <a:lnTo>
                    <a:pt x="516" y="3277"/>
                  </a:lnTo>
                  <a:lnTo>
                    <a:pt x="496" y="3605"/>
                  </a:lnTo>
                  <a:lnTo>
                    <a:pt x="486" y="3793"/>
                  </a:lnTo>
                  <a:lnTo>
                    <a:pt x="477" y="3853"/>
                  </a:lnTo>
                  <a:cubicBezTo>
                    <a:pt x="486" y="3872"/>
                    <a:pt x="516" y="3872"/>
                    <a:pt x="536" y="3872"/>
                  </a:cubicBezTo>
                  <a:cubicBezTo>
                    <a:pt x="536" y="3872"/>
                    <a:pt x="556" y="3883"/>
                    <a:pt x="585" y="3892"/>
                  </a:cubicBezTo>
                  <a:lnTo>
                    <a:pt x="645" y="3912"/>
                  </a:lnTo>
                  <a:cubicBezTo>
                    <a:pt x="844" y="3972"/>
                    <a:pt x="1053" y="4042"/>
                    <a:pt x="1261" y="4111"/>
                  </a:cubicBezTo>
                  <a:cubicBezTo>
                    <a:pt x="1459" y="4181"/>
                    <a:pt x="1658" y="4260"/>
                    <a:pt x="1856" y="4329"/>
                  </a:cubicBezTo>
                  <a:lnTo>
                    <a:pt x="1926" y="4111"/>
                  </a:lnTo>
                  <a:cubicBezTo>
                    <a:pt x="1717" y="4051"/>
                    <a:pt x="1509" y="3992"/>
                    <a:pt x="1311" y="3932"/>
                  </a:cubicBezTo>
                  <a:cubicBezTo>
                    <a:pt x="1092" y="3883"/>
                    <a:pt x="883" y="3823"/>
                    <a:pt x="675" y="3773"/>
                  </a:cubicBezTo>
                  <a:lnTo>
                    <a:pt x="635" y="3764"/>
                  </a:lnTo>
                  <a:lnTo>
                    <a:pt x="616" y="3764"/>
                  </a:lnTo>
                  <a:lnTo>
                    <a:pt x="616" y="3744"/>
                  </a:lnTo>
                  <a:lnTo>
                    <a:pt x="616" y="3605"/>
                  </a:lnTo>
                  <a:lnTo>
                    <a:pt x="635" y="3277"/>
                  </a:lnTo>
                  <a:lnTo>
                    <a:pt x="645" y="2949"/>
                  </a:lnTo>
                  <a:cubicBezTo>
                    <a:pt x="645" y="2840"/>
                    <a:pt x="635" y="2731"/>
                    <a:pt x="635" y="2621"/>
                  </a:cubicBezTo>
                  <a:lnTo>
                    <a:pt x="596" y="1966"/>
                  </a:lnTo>
                  <a:cubicBezTo>
                    <a:pt x="566" y="1748"/>
                    <a:pt x="546" y="1520"/>
                    <a:pt x="516" y="1301"/>
                  </a:cubicBezTo>
                  <a:cubicBezTo>
                    <a:pt x="466" y="864"/>
                    <a:pt x="377" y="427"/>
                    <a:pt x="29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8" name="Google Shape;14008;p33"/>
            <p:cNvSpPr/>
            <p:nvPr/>
          </p:nvSpPr>
          <p:spPr>
            <a:xfrm>
              <a:off x="4369025" y="1877175"/>
              <a:ext cx="119175" cy="19875"/>
            </a:xfrm>
            <a:custGeom>
              <a:avLst/>
              <a:gdLst/>
              <a:ahLst/>
              <a:cxnLst/>
              <a:rect l="l" t="t" r="r" b="b"/>
              <a:pathLst>
                <a:path w="4767" h="795" extrusionOk="0">
                  <a:moveTo>
                    <a:pt x="0" y="0"/>
                  </a:moveTo>
                  <a:lnTo>
                    <a:pt x="20" y="239"/>
                  </a:lnTo>
                  <a:cubicBezTo>
                    <a:pt x="219" y="219"/>
                    <a:pt x="408" y="199"/>
                    <a:pt x="606" y="179"/>
                  </a:cubicBezTo>
                  <a:cubicBezTo>
                    <a:pt x="805" y="179"/>
                    <a:pt x="1004" y="169"/>
                    <a:pt x="1202" y="159"/>
                  </a:cubicBezTo>
                  <a:cubicBezTo>
                    <a:pt x="1401" y="159"/>
                    <a:pt x="1599" y="169"/>
                    <a:pt x="1798" y="169"/>
                  </a:cubicBezTo>
                  <a:cubicBezTo>
                    <a:pt x="1997" y="179"/>
                    <a:pt x="2195" y="208"/>
                    <a:pt x="2394" y="228"/>
                  </a:cubicBezTo>
                  <a:cubicBezTo>
                    <a:pt x="2592" y="248"/>
                    <a:pt x="2791" y="288"/>
                    <a:pt x="2979" y="318"/>
                  </a:cubicBezTo>
                  <a:cubicBezTo>
                    <a:pt x="3178" y="347"/>
                    <a:pt x="3367" y="407"/>
                    <a:pt x="3565" y="447"/>
                  </a:cubicBezTo>
                  <a:cubicBezTo>
                    <a:pt x="3754" y="497"/>
                    <a:pt x="3943" y="556"/>
                    <a:pt x="4131" y="616"/>
                  </a:cubicBezTo>
                  <a:lnTo>
                    <a:pt x="4270" y="656"/>
                  </a:lnTo>
                  <a:cubicBezTo>
                    <a:pt x="4340" y="685"/>
                    <a:pt x="4409" y="705"/>
                    <a:pt x="4409" y="705"/>
                  </a:cubicBezTo>
                  <a:cubicBezTo>
                    <a:pt x="4459" y="725"/>
                    <a:pt x="4508" y="745"/>
                    <a:pt x="4558" y="755"/>
                  </a:cubicBezTo>
                  <a:lnTo>
                    <a:pt x="4687" y="795"/>
                  </a:lnTo>
                  <a:lnTo>
                    <a:pt x="4766" y="556"/>
                  </a:lnTo>
                  <a:lnTo>
                    <a:pt x="4607" y="526"/>
                  </a:lnTo>
                  <a:cubicBezTo>
                    <a:pt x="4568" y="526"/>
                    <a:pt x="4519" y="517"/>
                    <a:pt x="4468" y="506"/>
                  </a:cubicBezTo>
                  <a:cubicBezTo>
                    <a:pt x="4468" y="506"/>
                    <a:pt x="4399" y="486"/>
                    <a:pt x="4320" y="466"/>
                  </a:cubicBezTo>
                  <a:cubicBezTo>
                    <a:pt x="4250" y="447"/>
                    <a:pt x="4181" y="437"/>
                    <a:pt x="4181" y="437"/>
                  </a:cubicBezTo>
                  <a:cubicBezTo>
                    <a:pt x="3982" y="397"/>
                    <a:pt x="3793" y="347"/>
                    <a:pt x="3595" y="308"/>
                  </a:cubicBezTo>
                  <a:cubicBezTo>
                    <a:pt x="3396" y="278"/>
                    <a:pt x="3198" y="239"/>
                    <a:pt x="2999" y="208"/>
                  </a:cubicBezTo>
                  <a:cubicBezTo>
                    <a:pt x="2800" y="179"/>
                    <a:pt x="2602" y="149"/>
                    <a:pt x="2403" y="129"/>
                  </a:cubicBezTo>
                  <a:cubicBezTo>
                    <a:pt x="2205" y="109"/>
                    <a:pt x="2006" y="80"/>
                    <a:pt x="1807" y="60"/>
                  </a:cubicBezTo>
                  <a:cubicBezTo>
                    <a:pt x="1609" y="49"/>
                    <a:pt x="1401" y="30"/>
                    <a:pt x="1202" y="20"/>
                  </a:cubicBezTo>
                  <a:cubicBezTo>
                    <a:pt x="1004" y="10"/>
                    <a:pt x="805" y="0"/>
                    <a:pt x="6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9" name="Google Shape;14009;p33"/>
            <p:cNvSpPr/>
            <p:nvPr/>
          </p:nvSpPr>
          <p:spPr>
            <a:xfrm>
              <a:off x="4370775" y="1900000"/>
              <a:ext cx="110225" cy="18900"/>
            </a:xfrm>
            <a:custGeom>
              <a:avLst/>
              <a:gdLst/>
              <a:ahLst/>
              <a:cxnLst/>
              <a:rect l="l" t="t" r="r" b="b"/>
              <a:pathLst>
                <a:path w="4409" h="756" extrusionOk="0">
                  <a:moveTo>
                    <a:pt x="0" y="1"/>
                  </a:moveTo>
                  <a:lnTo>
                    <a:pt x="20" y="239"/>
                  </a:lnTo>
                  <a:cubicBezTo>
                    <a:pt x="199" y="219"/>
                    <a:pt x="387" y="199"/>
                    <a:pt x="566" y="189"/>
                  </a:cubicBezTo>
                  <a:cubicBezTo>
                    <a:pt x="745" y="179"/>
                    <a:pt x="934" y="169"/>
                    <a:pt x="1112" y="160"/>
                  </a:cubicBezTo>
                  <a:cubicBezTo>
                    <a:pt x="1301" y="160"/>
                    <a:pt x="1479" y="169"/>
                    <a:pt x="1668" y="179"/>
                  </a:cubicBezTo>
                  <a:cubicBezTo>
                    <a:pt x="1847" y="179"/>
                    <a:pt x="2035" y="209"/>
                    <a:pt x="2214" y="219"/>
                  </a:cubicBezTo>
                  <a:cubicBezTo>
                    <a:pt x="2403" y="249"/>
                    <a:pt x="2582" y="279"/>
                    <a:pt x="2761" y="308"/>
                  </a:cubicBezTo>
                  <a:cubicBezTo>
                    <a:pt x="2939" y="338"/>
                    <a:pt x="3118" y="388"/>
                    <a:pt x="3297" y="427"/>
                  </a:cubicBezTo>
                  <a:cubicBezTo>
                    <a:pt x="3475" y="477"/>
                    <a:pt x="3644" y="537"/>
                    <a:pt x="3823" y="586"/>
                  </a:cubicBezTo>
                  <a:cubicBezTo>
                    <a:pt x="3823" y="586"/>
                    <a:pt x="3882" y="606"/>
                    <a:pt x="3952" y="626"/>
                  </a:cubicBezTo>
                  <a:cubicBezTo>
                    <a:pt x="4012" y="656"/>
                    <a:pt x="4081" y="676"/>
                    <a:pt x="4081" y="676"/>
                  </a:cubicBezTo>
                  <a:cubicBezTo>
                    <a:pt x="4120" y="696"/>
                    <a:pt x="4170" y="705"/>
                    <a:pt x="4210" y="716"/>
                  </a:cubicBezTo>
                  <a:lnTo>
                    <a:pt x="4329" y="755"/>
                  </a:lnTo>
                  <a:lnTo>
                    <a:pt x="4409" y="517"/>
                  </a:lnTo>
                  <a:lnTo>
                    <a:pt x="4270" y="487"/>
                  </a:lnTo>
                  <a:cubicBezTo>
                    <a:pt x="4220" y="487"/>
                    <a:pt x="4180" y="477"/>
                    <a:pt x="4140" y="467"/>
                  </a:cubicBezTo>
                  <a:cubicBezTo>
                    <a:pt x="4140" y="467"/>
                    <a:pt x="4071" y="447"/>
                    <a:pt x="4001" y="438"/>
                  </a:cubicBezTo>
                  <a:cubicBezTo>
                    <a:pt x="3932" y="418"/>
                    <a:pt x="3873" y="407"/>
                    <a:pt x="3873" y="407"/>
                  </a:cubicBezTo>
                  <a:cubicBezTo>
                    <a:pt x="3684" y="368"/>
                    <a:pt x="3505" y="328"/>
                    <a:pt x="3326" y="299"/>
                  </a:cubicBezTo>
                  <a:cubicBezTo>
                    <a:pt x="3147" y="268"/>
                    <a:pt x="2959" y="229"/>
                    <a:pt x="2780" y="199"/>
                  </a:cubicBezTo>
                  <a:cubicBezTo>
                    <a:pt x="2591" y="179"/>
                    <a:pt x="2413" y="140"/>
                    <a:pt x="2224" y="120"/>
                  </a:cubicBezTo>
                  <a:cubicBezTo>
                    <a:pt x="2046" y="110"/>
                    <a:pt x="1857" y="80"/>
                    <a:pt x="1678" y="60"/>
                  </a:cubicBezTo>
                  <a:lnTo>
                    <a:pt x="1112" y="21"/>
                  </a:lnTo>
                  <a:cubicBezTo>
                    <a:pt x="934" y="21"/>
                    <a:pt x="745" y="10"/>
                    <a:pt x="55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0" name="Google Shape;14010;p33"/>
            <p:cNvSpPr/>
            <p:nvPr/>
          </p:nvSpPr>
          <p:spPr>
            <a:xfrm>
              <a:off x="4429100" y="1723400"/>
              <a:ext cx="35750" cy="9825"/>
            </a:xfrm>
            <a:custGeom>
              <a:avLst/>
              <a:gdLst/>
              <a:ahLst/>
              <a:cxnLst/>
              <a:rect l="l" t="t" r="r" b="b"/>
              <a:pathLst>
                <a:path w="1430" h="393" extrusionOk="0">
                  <a:moveTo>
                    <a:pt x="58" y="1"/>
                  </a:moveTo>
                  <a:cubicBezTo>
                    <a:pt x="37" y="1"/>
                    <a:pt x="18" y="2"/>
                    <a:pt x="0" y="5"/>
                  </a:cubicBezTo>
                  <a:lnTo>
                    <a:pt x="90" y="233"/>
                  </a:lnTo>
                  <a:cubicBezTo>
                    <a:pt x="97" y="235"/>
                    <a:pt x="103" y="235"/>
                    <a:pt x="109" y="235"/>
                  </a:cubicBezTo>
                  <a:cubicBezTo>
                    <a:pt x="145" y="235"/>
                    <a:pt x="166" y="212"/>
                    <a:pt x="209" y="203"/>
                  </a:cubicBezTo>
                  <a:cubicBezTo>
                    <a:pt x="258" y="203"/>
                    <a:pt x="318" y="194"/>
                    <a:pt x="368" y="194"/>
                  </a:cubicBezTo>
                  <a:cubicBezTo>
                    <a:pt x="477" y="194"/>
                    <a:pt x="586" y="194"/>
                    <a:pt x="706" y="203"/>
                  </a:cubicBezTo>
                  <a:cubicBezTo>
                    <a:pt x="814" y="214"/>
                    <a:pt x="924" y="233"/>
                    <a:pt x="1023" y="263"/>
                  </a:cubicBezTo>
                  <a:cubicBezTo>
                    <a:pt x="1083" y="273"/>
                    <a:pt x="1123" y="293"/>
                    <a:pt x="1172" y="313"/>
                  </a:cubicBezTo>
                  <a:cubicBezTo>
                    <a:pt x="1212" y="333"/>
                    <a:pt x="1242" y="362"/>
                    <a:pt x="1281" y="392"/>
                  </a:cubicBezTo>
                  <a:lnTo>
                    <a:pt x="1430" y="164"/>
                  </a:lnTo>
                  <a:cubicBezTo>
                    <a:pt x="1361" y="154"/>
                    <a:pt x="1291" y="134"/>
                    <a:pt x="1231" y="124"/>
                  </a:cubicBezTo>
                  <a:lnTo>
                    <a:pt x="1053" y="114"/>
                  </a:lnTo>
                  <a:cubicBezTo>
                    <a:pt x="934" y="114"/>
                    <a:pt x="814" y="104"/>
                    <a:pt x="706" y="104"/>
                  </a:cubicBezTo>
                  <a:cubicBezTo>
                    <a:pt x="606" y="94"/>
                    <a:pt x="497" y="75"/>
                    <a:pt x="378" y="44"/>
                  </a:cubicBezTo>
                  <a:cubicBezTo>
                    <a:pt x="328" y="35"/>
                    <a:pt x="269" y="25"/>
                    <a:pt x="209" y="15"/>
                  </a:cubicBezTo>
                  <a:cubicBezTo>
                    <a:pt x="167" y="8"/>
                    <a:pt x="109" y="1"/>
                    <a:pt x="5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1" name="Google Shape;14011;p33"/>
            <p:cNvSpPr/>
            <p:nvPr/>
          </p:nvSpPr>
          <p:spPr>
            <a:xfrm>
              <a:off x="4411475" y="1819075"/>
              <a:ext cx="38500" cy="46700"/>
            </a:xfrm>
            <a:custGeom>
              <a:avLst/>
              <a:gdLst/>
              <a:ahLst/>
              <a:cxnLst/>
              <a:rect l="l" t="t" r="r" b="b"/>
              <a:pathLst>
                <a:path w="1540" h="1868" extrusionOk="0">
                  <a:moveTo>
                    <a:pt x="994" y="219"/>
                  </a:moveTo>
                  <a:lnTo>
                    <a:pt x="1003" y="239"/>
                  </a:lnTo>
                  <a:cubicBezTo>
                    <a:pt x="1023" y="259"/>
                    <a:pt x="1033" y="288"/>
                    <a:pt x="1043" y="319"/>
                  </a:cubicBezTo>
                  <a:lnTo>
                    <a:pt x="1073" y="378"/>
                  </a:lnTo>
                  <a:cubicBezTo>
                    <a:pt x="1073" y="408"/>
                    <a:pt x="1083" y="438"/>
                    <a:pt x="1093" y="458"/>
                  </a:cubicBezTo>
                  <a:cubicBezTo>
                    <a:pt x="1122" y="566"/>
                    <a:pt x="1133" y="676"/>
                    <a:pt x="1162" y="785"/>
                  </a:cubicBezTo>
                  <a:cubicBezTo>
                    <a:pt x="1202" y="1014"/>
                    <a:pt x="1272" y="1212"/>
                    <a:pt x="1321" y="1420"/>
                  </a:cubicBezTo>
                  <a:lnTo>
                    <a:pt x="1380" y="1678"/>
                  </a:lnTo>
                  <a:cubicBezTo>
                    <a:pt x="1380" y="1698"/>
                    <a:pt x="1391" y="1718"/>
                    <a:pt x="1380" y="1718"/>
                  </a:cubicBezTo>
                  <a:lnTo>
                    <a:pt x="1351" y="1709"/>
                  </a:lnTo>
                  <a:lnTo>
                    <a:pt x="1252" y="1698"/>
                  </a:lnTo>
                  <a:cubicBezTo>
                    <a:pt x="1053" y="1669"/>
                    <a:pt x="864" y="1629"/>
                    <a:pt x="666" y="1629"/>
                  </a:cubicBezTo>
                  <a:cubicBezTo>
                    <a:pt x="545" y="1623"/>
                    <a:pt x="429" y="1613"/>
                    <a:pt x="311" y="1613"/>
                  </a:cubicBezTo>
                  <a:cubicBezTo>
                    <a:pt x="308" y="1613"/>
                    <a:pt x="305" y="1613"/>
                    <a:pt x="303" y="1613"/>
                  </a:cubicBezTo>
                  <a:lnTo>
                    <a:pt x="303" y="1613"/>
                  </a:lnTo>
                  <a:lnTo>
                    <a:pt x="447" y="1252"/>
                  </a:lnTo>
                  <a:lnTo>
                    <a:pt x="586" y="954"/>
                  </a:lnTo>
                  <a:lnTo>
                    <a:pt x="735" y="666"/>
                  </a:lnTo>
                  <a:lnTo>
                    <a:pt x="904" y="388"/>
                  </a:lnTo>
                  <a:lnTo>
                    <a:pt x="963" y="279"/>
                  </a:lnTo>
                  <a:lnTo>
                    <a:pt x="983" y="239"/>
                  </a:lnTo>
                  <a:lnTo>
                    <a:pt x="994" y="219"/>
                  </a:lnTo>
                  <a:close/>
                  <a:moveTo>
                    <a:pt x="1003" y="1"/>
                  </a:moveTo>
                  <a:cubicBezTo>
                    <a:pt x="994" y="10"/>
                    <a:pt x="983" y="30"/>
                    <a:pt x="974" y="50"/>
                  </a:cubicBezTo>
                  <a:lnTo>
                    <a:pt x="914" y="140"/>
                  </a:lnTo>
                  <a:lnTo>
                    <a:pt x="795" y="319"/>
                  </a:lnTo>
                  <a:lnTo>
                    <a:pt x="626" y="597"/>
                  </a:lnTo>
                  <a:lnTo>
                    <a:pt x="447" y="875"/>
                  </a:lnTo>
                  <a:lnTo>
                    <a:pt x="299" y="1162"/>
                  </a:lnTo>
                  <a:cubicBezTo>
                    <a:pt x="189" y="1351"/>
                    <a:pt x="90" y="1550"/>
                    <a:pt x="1" y="1738"/>
                  </a:cubicBezTo>
                  <a:lnTo>
                    <a:pt x="94" y="1787"/>
                  </a:lnTo>
                  <a:lnTo>
                    <a:pt x="100" y="1857"/>
                  </a:lnTo>
                  <a:cubicBezTo>
                    <a:pt x="133" y="1852"/>
                    <a:pt x="166" y="1847"/>
                    <a:pt x="199" y="1843"/>
                  </a:cubicBezTo>
                  <a:lnTo>
                    <a:pt x="199" y="1843"/>
                  </a:lnTo>
                  <a:lnTo>
                    <a:pt x="209" y="1848"/>
                  </a:lnTo>
                  <a:lnTo>
                    <a:pt x="211" y="1841"/>
                  </a:lnTo>
                  <a:lnTo>
                    <a:pt x="211" y="1841"/>
                  </a:lnTo>
                  <a:cubicBezTo>
                    <a:pt x="377" y="1819"/>
                    <a:pt x="545" y="1810"/>
                    <a:pt x="715" y="1810"/>
                  </a:cubicBezTo>
                  <a:cubicBezTo>
                    <a:pt x="885" y="1810"/>
                    <a:pt x="1058" y="1819"/>
                    <a:pt x="1232" y="1837"/>
                  </a:cubicBezTo>
                  <a:lnTo>
                    <a:pt x="1420" y="1848"/>
                  </a:lnTo>
                  <a:lnTo>
                    <a:pt x="1530" y="1857"/>
                  </a:lnTo>
                  <a:lnTo>
                    <a:pt x="1539" y="1867"/>
                  </a:lnTo>
                  <a:lnTo>
                    <a:pt x="1539" y="1848"/>
                  </a:lnTo>
                  <a:lnTo>
                    <a:pt x="1530" y="1817"/>
                  </a:lnTo>
                  <a:lnTo>
                    <a:pt x="1519" y="1758"/>
                  </a:lnTo>
                  <a:lnTo>
                    <a:pt x="1420" y="1391"/>
                  </a:lnTo>
                  <a:cubicBezTo>
                    <a:pt x="1371" y="1182"/>
                    <a:pt x="1291" y="974"/>
                    <a:pt x="1252" y="765"/>
                  </a:cubicBezTo>
                  <a:lnTo>
                    <a:pt x="1192" y="438"/>
                  </a:lnTo>
                  <a:cubicBezTo>
                    <a:pt x="1182" y="408"/>
                    <a:pt x="1182" y="378"/>
                    <a:pt x="1172" y="348"/>
                  </a:cubicBezTo>
                  <a:lnTo>
                    <a:pt x="1142" y="259"/>
                  </a:lnTo>
                  <a:cubicBezTo>
                    <a:pt x="1113" y="189"/>
                    <a:pt x="1083" y="120"/>
                    <a:pt x="1033" y="50"/>
                  </a:cubicBezTo>
                  <a:lnTo>
                    <a:pt x="100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2" name="Google Shape;14012;p33"/>
            <p:cNvSpPr/>
            <p:nvPr/>
          </p:nvSpPr>
          <p:spPr>
            <a:xfrm>
              <a:off x="4505550" y="1772925"/>
              <a:ext cx="100575" cy="75550"/>
            </a:xfrm>
            <a:custGeom>
              <a:avLst/>
              <a:gdLst/>
              <a:ahLst/>
              <a:cxnLst/>
              <a:rect l="l" t="t" r="r" b="b"/>
              <a:pathLst>
                <a:path w="4023" h="3022" extrusionOk="0">
                  <a:moveTo>
                    <a:pt x="3804" y="0"/>
                  </a:moveTo>
                  <a:cubicBezTo>
                    <a:pt x="3495" y="307"/>
                    <a:pt x="3158" y="605"/>
                    <a:pt x="2860" y="933"/>
                  </a:cubicBezTo>
                  <a:cubicBezTo>
                    <a:pt x="2711" y="1092"/>
                    <a:pt x="2562" y="1261"/>
                    <a:pt x="2414" y="1419"/>
                  </a:cubicBezTo>
                  <a:lnTo>
                    <a:pt x="1997" y="1926"/>
                  </a:lnTo>
                  <a:cubicBezTo>
                    <a:pt x="1927" y="2015"/>
                    <a:pt x="1847" y="2095"/>
                    <a:pt x="1788" y="2184"/>
                  </a:cubicBezTo>
                  <a:lnTo>
                    <a:pt x="1609" y="2462"/>
                  </a:lnTo>
                  <a:lnTo>
                    <a:pt x="1421" y="2740"/>
                  </a:lnTo>
                  <a:lnTo>
                    <a:pt x="1351" y="2849"/>
                  </a:lnTo>
                  <a:lnTo>
                    <a:pt x="1341" y="2860"/>
                  </a:lnTo>
                  <a:cubicBezTo>
                    <a:pt x="1338" y="2863"/>
                    <a:pt x="1334" y="2864"/>
                    <a:pt x="1331" y="2864"/>
                  </a:cubicBezTo>
                  <a:cubicBezTo>
                    <a:pt x="1326" y="2864"/>
                    <a:pt x="1321" y="2860"/>
                    <a:pt x="1321" y="2860"/>
                  </a:cubicBezTo>
                  <a:lnTo>
                    <a:pt x="1282" y="2840"/>
                  </a:lnTo>
                  <a:cubicBezTo>
                    <a:pt x="884" y="2661"/>
                    <a:pt x="477" y="2512"/>
                    <a:pt x="70" y="2373"/>
                  </a:cubicBezTo>
                  <a:lnTo>
                    <a:pt x="0" y="2591"/>
                  </a:lnTo>
                  <a:cubicBezTo>
                    <a:pt x="408" y="2701"/>
                    <a:pt x="815" y="2820"/>
                    <a:pt x="1222" y="2968"/>
                  </a:cubicBezTo>
                  <a:lnTo>
                    <a:pt x="1331" y="3008"/>
                  </a:lnTo>
                  <a:cubicBezTo>
                    <a:pt x="1347" y="3008"/>
                    <a:pt x="1370" y="3021"/>
                    <a:pt x="1383" y="3021"/>
                  </a:cubicBezTo>
                  <a:cubicBezTo>
                    <a:pt x="1386" y="3021"/>
                    <a:pt x="1389" y="3020"/>
                    <a:pt x="1390" y="3018"/>
                  </a:cubicBezTo>
                  <a:lnTo>
                    <a:pt x="1421" y="2968"/>
                  </a:lnTo>
                  <a:lnTo>
                    <a:pt x="1529" y="2800"/>
                  </a:lnTo>
                  <a:lnTo>
                    <a:pt x="1699" y="2522"/>
                  </a:lnTo>
                  <a:lnTo>
                    <a:pt x="1877" y="2254"/>
                  </a:lnTo>
                  <a:cubicBezTo>
                    <a:pt x="1937" y="2154"/>
                    <a:pt x="2006" y="2075"/>
                    <a:pt x="2076" y="1995"/>
                  </a:cubicBezTo>
                  <a:lnTo>
                    <a:pt x="2503" y="1499"/>
                  </a:lnTo>
                  <a:cubicBezTo>
                    <a:pt x="2661" y="1340"/>
                    <a:pt x="2820" y="1191"/>
                    <a:pt x="2979" y="1033"/>
                  </a:cubicBezTo>
                  <a:cubicBezTo>
                    <a:pt x="3307" y="735"/>
                    <a:pt x="3665" y="466"/>
                    <a:pt x="4022" y="208"/>
                  </a:cubicBezTo>
                  <a:lnTo>
                    <a:pt x="38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3" name="Google Shape;14013;p33"/>
            <p:cNvSpPr/>
            <p:nvPr/>
          </p:nvSpPr>
          <p:spPr>
            <a:xfrm>
              <a:off x="4601850" y="1790300"/>
              <a:ext cx="33050" cy="116925"/>
            </a:xfrm>
            <a:custGeom>
              <a:avLst/>
              <a:gdLst/>
              <a:ahLst/>
              <a:cxnLst/>
              <a:rect l="l" t="t" r="r" b="b"/>
              <a:pathLst>
                <a:path w="1322" h="4677" extrusionOk="0">
                  <a:moveTo>
                    <a:pt x="1033" y="0"/>
                  </a:moveTo>
                  <a:cubicBezTo>
                    <a:pt x="994" y="446"/>
                    <a:pt x="964" y="883"/>
                    <a:pt x="865" y="1320"/>
                  </a:cubicBezTo>
                  <a:cubicBezTo>
                    <a:pt x="825" y="1529"/>
                    <a:pt x="775" y="1748"/>
                    <a:pt x="726" y="1966"/>
                  </a:cubicBezTo>
                  <a:lnTo>
                    <a:pt x="517" y="2591"/>
                  </a:lnTo>
                  <a:cubicBezTo>
                    <a:pt x="488" y="2690"/>
                    <a:pt x="458" y="2800"/>
                    <a:pt x="408" y="2899"/>
                  </a:cubicBezTo>
                  <a:lnTo>
                    <a:pt x="269" y="3187"/>
                  </a:lnTo>
                  <a:lnTo>
                    <a:pt x="120" y="3475"/>
                  </a:lnTo>
                  <a:lnTo>
                    <a:pt x="31" y="3654"/>
                  </a:lnTo>
                  <a:lnTo>
                    <a:pt x="1" y="3703"/>
                  </a:lnTo>
                  <a:cubicBezTo>
                    <a:pt x="1" y="3723"/>
                    <a:pt x="31" y="3733"/>
                    <a:pt x="51" y="3743"/>
                  </a:cubicBezTo>
                  <a:lnTo>
                    <a:pt x="140" y="3822"/>
                  </a:lnTo>
                  <a:cubicBezTo>
                    <a:pt x="299" y="3961"/>
                    <a:pt x="468" y="4100"/>
                    <a:pt x="627" y="4239"/>
                  </a:cubicBezTo>
                  <a:cubicBezTo>
                    <a:pt x="786" y="4389"/>
                    <a:pt x="934" y="4528"/>
                    <a:pt x="1093" y="4676"/>
                  </a:cubicBezTo>
                  <a:lnTo>
                    <a:pt x="1242" y="4498"/>
                  </a:lnTo>
                  <a:cubicBezTo>
                    <a:pt x="1073" y="4369"/>
                    <a:pt x="914" y="4230"/>
                    <a:pt x="746" y="4091"/>
                  </a:cubicBezTo>
                  <a:cubicBezTo>
                    <a:pt x="567" y="3961"/>
                    <a:pt x="388" y="3842"/>
                    <a:pt x="219" y="3714"/>
                  </a:cubicBezTo>
                  <a:lnTo>
                    <a:pt x="180" y="3683"/>
                  </a:lnTo>
                  <a:lnTo>
                    <a:pt x="170" y="3674"/>
                  </a:lnTo>
                  <a:lnTo>
                    <a:pt x="170" y="3654"/>
                  </a:lnTo>
                  <a:lnTo>
                    <a:pt x="230" y="3535"/>
                  </a:lnTo>
                  <a:lnTo>
                    <a:pt x="369" y="3237"/>
                  </a:lnTo>
                  <a:lnTo>
                    <a:pt x="508" y="2939"/>
                  </a:lnTo>
                  <a:cubicBezTo>
                    <a:pt x="557" y="2840"/>
                    <a:pt x="577" y="2730"/>
                    <a:pt x="616" y="2631"/>
                  </a:cubicBezTo>
                  <a:lnTo>
                    <a:pt x="835" y="2006"/>
                  </a:lnTo>
                  <a:cubicBezTo>
                    <a:pt x="905" y="1797"/>
                    <a:pt x="964" y="1578"/>
                    <a:pt x="1014" y="1370"/>
                  </a:cubicBezTo>
                  <a:cubicBezTo>
                    <a:pt x="1143" y="943"/>
                    <a:pt x="1223" y="496"/>
                    <a:pt x="1322" y="79"/>
                  </a:cubicBezTo>
                  <a:lnTo>
                    <a:pt x="10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4" name="Google Shape;14014;p33"/>
            <p:cNvSpPr/>
            <p:nvPr/>
          </p:nvSpPr>
          <p:spPr>
            <a:xfrm>
              <a:off x="4486175" y="1891300"/>
              <a:ext cx="106525" cy="63350"/>
            </a:xfrm>
            <a:custGeom>
              <a:avLst/>
              <a:gdLst/>
              <a:ahLst/>
              <a:cxnLst/>
              <a:rect l="l" t="t" r="r" b="b"/>
              <a:pathLst>
                <a:path w="4261" h="2534" extrusionOk="0">
                  <a:moveTo>
                    <a:pt x="80" y="1"/>
                  </a:moveTo>
                  <a:lnTo>
                    <a:pt x="1" y="219"/>
                  </a:lnTo>
                  <a:cubicBezTo>
                    <a:pt x="190" y="269"/>
                    <a:pt x="378" y="338"/>
                    <a:pt x="567" y="398"/>
                  </a:cubicBezTo>
                  <a:cubicBezTo>
                    <a:pt x="756" y="458"/>
                    <a:pt x="934" y="537"/>
                    <a:pt x="1123" y="597"/>
                  </a:cubicBezTo>
                  <a:cubicBezTo>
                    <a:pt x="1302" y="676"/>
                    <a:pt x="1481" y="766"/>
                    <a:pt x="1669" y="845"/>
                  </a:cubicBezTo>
                  <a:cubicBezTo>
                    <a:pt x="1848" y="934"/>
                    <a:pt x="2017" y="1024"/>
                    <a:pt x="2196" y="1123"/>
                  </a:cubicBezTo>
                  <a:cubicBezTo>
                    <a:pt x="2364" y="1222"/>
                    <a:pt x="2533" y="1331"/>
                    <a:pt x="2702" y="1431"/>
                  </a:cubicBezTo>
                  <a:cubicBezTo>
                    <a:pt x="2871" y="1540"/>
                    <a:pt x="3030" y="1659"/>
                    <a:pt x="3198" y="1778"/>
                  </a:cubicBezTo>
                  <a:cubicBezTo>
                    <a:pt x="3347" y="1898"/>
                    <a:pt x="3506" y="2026"/>
                    <a:pt x="3655" y="2145"/>
                  </a:cubicBezTo>
                  <a:lnTo>
                    <a:pt x="3873" y="2344"/>
                  </a:lnTo>
                  <a:cubicBezTo>
                    <a:pt x="3913" y="2384"/>
                    <a:pt x="3953" y="2414"/>
                    <a:pt x="3992" y="2443"/>
                  </a:cubicBezTo>
                  <a:lnTo>
                    <a:pt x="4102" y="2533"/>
                  </a:lnTo>
                  <a:lnTo>
                    <a:pt x="4261" y="2335"/>
                  </a:lnTo>
                  <a:lnTo>
                    <a:pt x="4131" y="2255"/>
                  </a:lnTo>
                  <a:cubicBezTo>
                    <a:pt x="4092" y="2225"/>
                    <a:pt x="4052" y="2205"/>
                    <a:pt x="4012" y="2176"/>
                  </a:cubicBezTo>
                  <a:lnTo>
                    <a:pt x="3774" y="1997"/>
                  </a:lnTo>
                  <a:cubicBezTo>
                    <a:pt x="3606" y="1887"/>
                    <a:pt x="3436" y="1778"/>
                    <a:pt x="3278" y="1659"/>
                  </a:cubicBezTo>
                  <a:lnTo>
                    <a:pt x="2761" y="1342"/>
                  </a:lnTo>
                  <a:lnTo>
                    <a:pt x="2245" y="1033"/>
                  </a:lnTo>
                  <a:lnTo>
                    <a:pt x="1719" y="746"/>
                  </a:lnTo>
                  <a:cubicBezTo>
                    <a:pt x="1530" y="656"/>
                    <a:pt x="1362" y="557"/>
                    <a:pt x="1173" y="477"/>
                  </a:cubicBezTo>
                  <a:cubicBezTo>
                    <a:pt x="994" y="388"/>
                    <a:pt x="815" y="299"/>
                    <a:pt x="627" y="219"/>
                  </a:cubicBezTo>
                  <a:cubicBezTo>
                    <a:pt x="448" y="150"/>
                    <a:pt x="259" y="7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5" name="Google Shape;14015;p33"/>
            <p:cNvSpPr/>
            <p:nvPr/>
          </p:nvSpPr>
          <p:spPr>
            <a:xfrm>
              <a:off x="4479225" y="1913150"/>
              <a:ext cx="98600" cy="58875"/>
            </a:xfrm>
            <a:custGeom>
              <a:avLst/>
              <a:gdLst/>
              <a:ahLst/>
              <a:cxnLst/>
              <a:rect l="l" t="t" r="r" b="b"/>
              <a:pathLst>
                <a:path w="3944" h="2355" extrusionOk="0">
                  <a:moveTo>
                    <a:pt x="71" y="1"/>
                  </a:moveTo>
                  <a:lnTo>
                    <a:pt x="1" y="219"/>
                  </a:lnTo>
                  <a:cubicBezTo>
                    <a:pt x="170" y="269"/>
                    <a:pt x="338" y="329"/>
                    <a:pt x="517" y="378"/>
                  </a:cubicBezTo>
                  <a:cubicBezTo>
                    <a:pt x="686" y="437"/>
                    <a:pt x="855" y="507"/>
                    <a:pt x="1034" y="567"/>
                  </a:cubicBezTo>
                  <a:cubicBezTo>
                    <a:pt x="1203" y="636"/>
                    <a:pt x="1362" y="715"/>
                    <a:pt x="1530" y="785"/>
                  </a:cubicBezTo>
                  <a:cubicBezTo>
                    <a:pt x="1699" y="874"/>
                    <a:pt x="1858" y="964"/>
                    <a:pt x="2026" y="1043"/>
                  </a:cubicBezTo>
                  <a:cubicBezTo>
                    <a:pt x="2185" y="1143"/>
                    <a:pt x="2335" y="1242"/>
                    <a:pt x="2493" y="1331"/>
                  </a:cubicBezTo>
                  <a:cubicBezTo>
                    <a:pt x="2652" y="1441"/>
                    <a:pt x="2801" y="1549"/>
                    <a:pt x="2950" y="1649"/>
                  </a:cubicBezTo>
                  <a:cubicBezTo>
                    <a:pt x="3089" y="1768"/>
                    <a:pt x="3228" y="1887"/>
                    <a:pt x="3377" y="1997"/>
                  </a:cubicBezTo>
                  <a:lnTo>
                    <a:pt x="3575" y="2185"/>
                  </a:lnTo>
                  <a:cubicBezTo>
                    <a:pt x="3606" y="2215"/>
                    <a:pt x="3645" y="2245"/>
                    <a:pt x="3685" y="2275"/>
                  </a:cubicBezTo>
                  <a:lnTo>
                    <a:pt x="3784" y="2354"/>
                  </a:lnTo>
                  <a:lnTo>
                    <a:pt x="3943" y="2165"/>
                  </a:lnTo>
                  <a:lnTo>
                    <a:pt x="3824" y="2086"/>
                  </a:lnTo>
                  <a:cubicBezTo>
                    <a:pt x="3784" y="2066"/>
                    <a:pt x="3745" y="2046"/>
                    <a:pt x="3705" y="2017"/>
                  </a:cubicBezTo>
                  <a:lnTo>
                    <a:pt x="3486" y="1847"/>
                  </a:lnTo>
                  <a:cubicBezTo>
                    <a:pt x="3337" y="1748"/>
                    <a:pt x="3178" y="1639"/>
                    <a:pt x="3030" y="1540"/>
                  </a:cubicBezTo>
                  <a:lnTo>
                    <a:pt x="2553" y="1242"/>
                  </a:lnTo>
                  <a:lnTo>
                    <a:pt x="2076" y="954"/>
                  </a:lnTo>
                  <a:lnTo>
                    <a:pt x="1580" y="696"/>
                  </a:lnTo>
                  <a:cubicBezTo>
                    <a:pt x="1421" y="607"/>
                    <a:pt x="1252" y="517"/>
                    <a:pt x="1084" y="437"/>
                  </a:cubicBezTo>
                  <a:cubicBezTo>
                    <a:pt x="914" y="368"/>
                    <a:pt x="756" y="279"/>
                    <a:pt x="587" y="209"/>
                  </a:cubicBezTo>
                  <a:cubicBezTo>
                    <a:pt x="408" y="140"/>
                    <a:pt x="239" y="60"/>
                    <a:pt x="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6" name="Google Shape;14016;p33"/>
            <p:cNvSpPr/>
            <p:nvPr/>
          </p:nvSpPr>
          <p:spPr>
            <a:xfrm>
              <a:off x="4602350" y="1772425"/>
              <a:ext cx="31800" cy="21100"/>
            </a:xfrm>
            <a:custGeom>
              <a:avLst/>
              <a:gdLst/>
              <a:ahLst/>
              <a:cxnLst/>
              <a:rect l="l" t="t" r="r" b="b"/>
              <a:pathLst>
                <a:path w="1272" h="844" extrusionOk="0">
                  <a:moveTo>
                    <a:pt x="1" y="0"/>
                  </a:moveTo>
                  <a:lnTo>
                    <a:pt x="1" y="248"/>
                  </a:lnTo>
                  <a:cubicBezTo>
                    <a:pt x="21" y="258"/>
                    <a:pt x="40" y="258"/>
                    <a:pt x="60" y="258"/>
                  </a:cubicBezTo>
                  <a:cubicBezTo>
                    <a:pt x="80" y="258"/>
                    <a:pt x="100" y="258"/>
                    <a:pt x="120" y="268"/>
                  </a:cubicBezTo>
                  <a:cubicBezTo>
                    <a:pt x="170" y="278"/>
                    <a:pt x="219" y="298"/>
                    <a:pt x="279" y="318"/>
                  </a:cubicBezTo>
                  <a:cubicBezTo>
                    <a:pt x="378" y="358"/>
                    <a:pt x="477" y="407"/>
                    <a:pt x="577" y="457"/>
                  </a:cubicBezTo>
                  <a:cubicBezTo>
                    <a:pt x="686" y="506"/>
                    <a:pt x="775" y="566"/>
                    <a:pt x="855" y="625"/>
                  </a:cubicBezTo>
                  <a:cubicBezTo>
                    <a:pt x="894" y="665"/>
                    <a:pt x="934" y="695"/>
                    <a:pt x="964" y="735"/>
                  </a:cubicBezTo>
                  <a:cubicBezTo>
                    <a:pt x="1004" y="775"/>
                    <a:pt x="1024" y="804"/>
                    <a:pt x="1044" y="844"/>
                  </a:cubicBezTo>
                  <a:lnTo>
                    <a:pt x="1272" y="695"/>
                  </a:lnTo>
                  <a:cubicBezTo>
                    <a:pt x="1212" y="655"/>
                    <a:pt x="1152" y="616"/>
                    <a:pt x="1093" y="586"/>
                  </a:cubicBezTo>
                  <a:lnTo>
                    <a:pt x="934" y="506"/>
                  </a:lnTo>
                  <a:cubicBezTo>
                    <a:pt x="825" y="457"/>
                    <a:pt x="726" y="407"/>
                    <a:pt x="627" y="358"/>
                  </a:cubicBezTo>
                  <a:cubicBezTo>
                    <a:pt x="527" y="308"/>
                    <a:pt x="438" y="248"/>
                    <a:pt x="338" y="179"/>
                  </a:cubicBezTo>
                  <a:cubicBezTo>
                    <a:pt x="299" y="149"/>
                    <a:pt x="249" y="119"/>
                    <a:pt x="199" y="80"/>
                  </a:cubicBezTo>
                  <a:cubicBezTo>
                    <a:pt x="140" y="60"/>
                    <a:pt x="71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7" name="Google Shape;14017;p33"/>
            <p:cNvSpPr/>
            <p:nvPr/>
          </p:nvSpPr>
          <p:spPr>
            <a:xfrm>
              <a:off x="4532625" y="1863500"/>
              <a:ext cx="40725" cy="48175"/>
            </a:xfrm>
            <a:custGeom>
              <a:avLst/>
              <a:gdLst/>
              <a:ahLst/>
              <a:cxnLst/>
              <a:rect l="l" t="t" r="r" b="b"/>
              <a:pathLst>
                <a:path w="1629" h="1927" extrusionOk="0">
                  <a:moveTo>
                    <a:pt x="1509" y="199"/>
                  </a:moveTo>
                  <a:lnTo>
                    <a:pt x="1509" y="219"/>
                  </a:lnTo>
                  <a:cubicBezTo>
                    <a:pt x="1519" y="249"/>
                    <a:pt x="1519" y="279"/>
                    <a:pt x="1519" y="309"/>
                  </a:cubicBezTo>
                  <a:lnTo>
                    <a:pt x="1519" y="378"/>
                  </a:lnTo>
                  <a:cubicBezTo>
                    <a:pt x="1509" y="408"/>
                    <a:pt x="1509" y="428"/>
                    <a:pt x="1509" y="457"/>
                  </a:cubicBezTo>
                  <a:lnTo>
                    <a:pt x="1450" y="786"/>
                  </a:lnTo>
                  <a:cubicBezTo>
                    <a:pt x="1400" y="1004"/>
                    <a:pt x="1390" y="1222"/>
                    <a:pt x="1350" y="1431"/>
                  </a:cubicBezTo>
                  <a:lnTo>
                    <a:pt x="1311" y="1699"/>
                  </a:lnTo>
                  <a:cubicBezTo>
                    <a:pt x="1300" y="1709"/>
                    <a:pt x="1300" y="1728"/>
                    <a:pt x="1291" y="1728"/>
                  </a:cubicBezTo>
                  <a:lnTo>
                    <a:pt x="1261" y="1709"/>
                  </a:lnTo>
                  <a:lnTo>
                    <a:pt x="1181" y="1659"/>
                  </a:lnTo>
                  <a:cubicBezTo>
                    <a:pt x="908" y="1490"/>
                    <a:pt x="628" y="1335"/>
                    <a:pt x="332" y="1218"/>
                  </a:cubicBezTo>
                  <a:lnTo>
                    <a:pt x="332" y="1218"/>
                  </a:lnTo>
                  <a:lnTo>
                    <a:pt x="605" y="944"/>
                  </a:lnTo>
                  <a:lnTo>
                    <a:pt x="844" y="726"/>
                  </a:lnTo>
                  <a:lnTo>
                    <a:pt x="1102" y="517"/>
                  </a:lnTo>
                  <a:lnTo>
                    <a:pt x="1360" y="309"/>
                  </a:lnTo>
                  <a:lnTo>
                    <a:pt x="1450" y="239"/>
                  </a:lnTo>
                  <a:lnTo>
                    <a:pt x="1489" y="210"/>
                  </a:lnTo>
                  <a:lnTo>
                    <a:pt x="1509" y="199"/>
                  </a:lnTo>
                  <a:close/>
                  <a:moveTo>
                    <a:pt x="1609" y="1"/>
                  </a:moveTo>
                  <a:cubicBezTo>
                    <a:pt x="1589" y="11"/>
                    <a:pt x="1578" y="21"/>
                    <a:pt x="1559" y="31"/>
                  </a:cubicBezTo>
                  <a:lnTo>
                    <a:pt x="1459" y="90"/>
                  </a:lnTo>
                  <a:lnTo>
                    <a:pt x="1291" y="210"/>
                  </a:lnTo>
                  <a:lnTo>
                    <a:pt x="1022" y="398"/>
                  </a:lnTo>
                  <a:lnTo>
                    <a:pt x="755" y="596"/>
                  </a:lnTo>
                  <a:lnTo>
                    <a:pt x="506" y="795"/>
                  </a:lnTo>
                  <a:cubicBezTo>
                    <a:pt x="338" y="934"/>
                    <a:pt x="168" y="1073"/>
                    <a:pt x="0" y="1222"/>
                  </a:cubicBezTo>
                  <a:lnTo>
                    <a:pt x="77" y="1304"/>
                  </a:lnTo>
                  <a:lnTo>
                    <a:pt x="77" y="1304"/>
                  </a:lnTo>
                  <a:lnTo>
                    <a:pt x="60" y="1371"/>
                  </a:lnTo>
                  <a:cubicBezTo>
                    <a:pt x="417" y="1450"/>
                    <a:pt x="764" y="1600"/>
                    <a:pt x="1112" y="1778"/>
                  </a:cubicBezTo>
                  <a:lnTo>
                    <a:pt x="1280" y="1867"/>
                  </a:lnTo>
                  <a:lnTo>
                    <a:pt x="1320" y="1887"/>
                  </a:lnTo>
                  <a:cubicBezTo>
                    <a:pt x="1350" y="1907"/>
                    <a:pt x="1370" y="1917"/>
                    <a:pt x="1370" y="1917"/>
                  </a:cubicBezTo>
                  <a:lnTo>
                    <a:pt x="1380" y="1927"/>
                  </a:lnTo>
                  <a:cubicBezTo>
                    <a:pt x="1380" y="1927"/>
                    <a:pt x="1380" y="1917"/>
                    <a:pt x="1390" y="1917"/>
                  </a:cubicBezTo>
                  <a:lnTo>
                    <a:pt x="1390" y="1887"/>
                  </a:lnTo>
                  <a:lnTo>
                    <a:pt x="1400" y="1818"/>
                  </a:lnTo>
                  <a:cubicBezTo>
                    <a:pt x="1400" y="1818"/>
                    <a:pt x="1410" y="1728"/>
                    <a:pt x="1430" y="1629"/>
                  </a:cubicBezTo>
                  <a:cubicBezTo>
                    <a:pt x="1439" y="1540"/>
                    <a:pt x="1450" y="1441"/>
                    <a:pt x="1450" y="1441"/>
                  </a:cubicBezTo>
                  <a:cubicBezTo>
                    <a:pt x="1489" y="1232"/>
                    <a:pt x="1499" y="1004"/>
                    <a:pt x="1539" y="795"/>
                  </a:cubicBezTo>
                  <a:cubicBezTo>
                    <a:pt x="1569" y="696"/>
                    <a:pt x="1589" y="587"/>
                    <a:pt x="1609" y="468"/>
                  </a:cubicBezTo>
                  <a:cubicBezTo>
                    <a:pt x="1609" y="448"/>
                    <a:pt x="1618" y="418"/>
                    <a:pt x="1618" y="388"/>
                  </a:cubicBezTo>
                  <a:lnTo>
                    <a:pt x="1628" y="289"/>
                  </a:lnTo>
                  <a:cubicBezTo>
                    <a:pt x="1628" y="210"/>
                    <a:pt x="1628" y="140"/>
                    <a:pt x="1618" y="60"/>
                  </a:cubicBez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8" name="Google Shape;14018;p33"/>
            <p:cNvSpPr/>
            <p:nvPr/>
          </p:nvSpPr>
          <p:spPr>
            <a:xfrm>
              <a:off x="4629175" y="1883625"/>
              <a:ext cx="115675" cy="46700"/>
            </a:xfrm>
            <a:custGeom>
              <a:avLst/>
              <a:gdLst/>
              <a:ahLst/>
              <a:cxnLst/>
              <a:rect l="l" t="t" r="r" b="b"/>
              <a:pathLst>
                <a:path w="4627" h="1868" extrusionOk="0">
                  <a:moveTo>
                    <a:pt x="4508" y="0"/>
                  </a:moveTo>
                  <a:cubicBezTo>
                    <a:pt x="4101" y="159"/>
                    <a:pt x="3684" y="308"/>
                    <a:pt x="3287" y="497"/>
                  </a:cubicBezTo>
                  <a:cubicBezTo>
                    <a:pt x="3078" y="596"/>
                    <a:pt x="2879" y="685"/>
                    <a:pt x="2681" y="775"/>
                  </a:cubicBezTo>
                  <a:lnTo>
                    <a:pt x="2095" y="1093"/>
                  </a:lnTo>
                  <a:cubicBezTo>
                    <a:pt x="2006" y="1142"/>
                    <a:pt x="1897" y="1192"/>
                    <a:pt x="1807" y="1251"/>
                  </a:cubicBezTo>
                  <a:lnTo>
                    <a:pt x="1539" y="1430"/>
                  </a:lnTo>
                  <a:lnTo>
                    <a:pt x="1261" y="1618"/>
                  </a:lnTo>
                  <a:lnTo>
                    <a:pt x="1152" y="1688"/>
                  </a:lnTo>
                  <a:lnTo>
                    <a:pt x="1132" y="1698"/>
                  </a:lnTo>
                  <a:cubicBezTo>
                    <a:pt x="1132" y="1698"/>
                    <a:pt x="1122" y="1698"/>
                    <a:pt x="1122" y="1688"/>
                  </a:cubicBezTo>
                  <a:lnTo>
                    <a:pt x="1092" y="1658"/>
                  </a:lnTo>
                  <a:cubicBezTo>
                    <a:pt x="933" y="1510"/>
                    <a:pt x="785" y="1351"/>
                    <a:pt x="626" y="1201"/>
                  </a:cubicBezTo>
                  <a:cubicBezTo>
                    <a:pt x="467" y="1053"/>
                    <a:pt x="308" y="914"/>
                    <a:pt x="149" y="765"/>
                  </a:cubicBezTo>
                  <a:lnTo>
                    <a:pt x="0" y="943"/>
                  </a:lnTo>
                  <a:lnTo>
                    <a:pt x="507" y="1331"/>
                  </a:lnTo>
                  <a:cubicBezTo>
                    <a:pt x="666" y="1470"/>
                    <a:pt x="834" y="1609"/>
                    <a:pt x="993" y="1757"/>
                  </a:cubicBezTo>
                  <a:lnTo>
                    <a:pt x="1083" y="1827"/>
                  </a:lnTo>
                  <a:cubicBezTo>
                    <a:pt x="1092" y="1837"/>
                    <a:pt x="1112" y="1867"/>
                    <a:pt x="1122" y="1867"/>
                  </a:cubicBezTo>
                  <a:lnTo>
                    <a:pt x="1182" y="1827"/>
                  </a:lnTo>
                  <a:lnTo>
                    <a:pt x="1331" y="1718"/>
                  </a:lnTo>
                  <a:lnTo>
                    <a:pt x="1599" y="1529"/>
                  </a:lnTo>
                  <a:lnTo>
                    <a:pt x="1867" y="1340"/>
                  </a:lnTo>
                  <a:cubicBezTo>
                    <a:pt x="1956" y="1281"/>
                    <a:pt x="2056" y="1232"/>
                    <a:pt x="2155" y="1182"/>
                  </a:cubicBezTo>
                  <a:lnTo>
                    <a:pt x="2740" y="884"/>
                  </a:lnTo>
                  <a:cubicBezTo>
                    <a:pt x="2939" y="795"/>
                    <a:pt x="3148" y="715"/>
                    <a:pt x="3356" y="636"/>
                  </a:cubicBezTo>
                  <a:cubicBezTo>
                    <a:pt x="3764" y="477"/>
                    <a:pt x="4200" y="378"/>
                    <a:pt x="4627" y="268"/>
                  </a:cubicBezTo>
                  <a:lnTo>
                    <a:pt x="450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9" name="Google Shape;14019;p33"/>
            <p:cNvSpPr/>
            <p:nvPr/>
          </p:nvSpPr>
          <p:spPr>
            <a:xfrm>
              <a:off x="4700900" y="1909675"/>
              <a:ext cx="65300" cy="108750"/>
            </a:xfrm>
            <a:custGeom>
              <a:avLst/>
              <a:gdLst/>
              <a:ahLst/>
              <a:cxnLst/>
              <a:rect l="l" t="t" r="r" b="b"/>
              <a:pathLst>
                <a:path w="2612" h="4350" extrusionOk="0">
                  <a:moveTo>
                    <a:pt x="2374" y="1"/>
                  </a:moveTo>
                  <a:cubicBezTo>
                    <a:pt x="2175" y="398"/>
                    <a:pt x="1967" y="795"/>
                    <a:pt x="1718" y="1163"/>
                  </a:cubicBezTo>
                  <a:cubicBezTo>
                    <a:pt x="1599" y="1351"/>
                    <a:pt x="1470" y="1530"/>
                    <a:pt x="1341" y="1708"/>
                  </a:cubicBezTo>
                  <a:lnTo>
                    <a:pt x="914" y="2205"/>
                  </a:lnTo>
                  <a:cubicBezTo>
                    <a:pt x="845" y="2284"/>
                    <a:pt x="775" y="2374"/>
                    <a:pt x="696" y="2443"/>
                  </a:cubicBezTo>
                  <a:lnTo>
                    <a:pt x="447" y="2662"/>
                  </a:lnTo>
                  <a:lnTo>
                    <a:pt x="209" y="2880"/>
                  </a:lnTo>
                  <a:lnTo>
                    <a:pt x="61" y="2999"/>
                  </a:lnTo>
                  <a:lnTo>
                    <a:pt x="10" y="3049"/>
                  </a:lnTo>
                  <a:cubicBezTo>
                    <a:pt x="1" y="3059"/>
                    <a:pt x="21" y="3079"/>
                    <a:pt x="30" y="3098"/>
                  </a:cubicBezTo>
                  <a:lnTo>
                    <a:pt x="90" y="3198"/>
                  </a:lnTo>
                  <a:cubicBezTo>
                    <a:pt x="299" y="3575"/>
                    <a:pt x="478" y="3963"/>
                    <a:pt x="646" y="4349"/>
                  </a:cubicBezTo>
                  <a:lnTo>
                    <a:pt x="855" y="4250"/>
                  </a:lnTo>
                  <a:cubicBezTo>
                    <a:pt x="646" y="3873"/>
                    <a:pt x="438" y="3496"/>
                    <a:pt x="200" y="3129"/>
                  </a:cubicBezTo>
                  <a:lnTo>
                    <a:pt x="180" y="3089"/>
                  </a:lnTo>
                  <a:lnTo>
                    <a:pt x="169" y="3079"/>
                  </a:lnTo>
                  <a:lnTo>
                    <a:pt x="180" y="3059"/>
                  </a:lnTo>
                  <a:lnTo>
                    <a:pt x="279" y="2970"/>
                  </a:lnTo>
                  <a:lnTo>
                    <a:pt x="527" y="2741"/>
                  </a:lnTo>
                  <a:lnTo>
                    <a:pt x="765" y="2523"/>
                  </a:lnTo>
                  <a:cubicBezTo>
                    <a:pt x="845" y="2443"/>
                    <a:pt x="914" y="2364"/>
                    <a:pt x="994" y="2284"/>
                  </a:cubicBezTo>
                  <a:lnTo>
                    <a:pt x="1431" y="1788"/>
                  </a:lnTo>
                  <a:cubicBezTo>
                    <a:pt x="1570" y="1619"/>
                    <a:pt x="1698" y="1441"/>
                    <a:pt x="1837" y="1262"/>
                  </a:cubicBezTo>
                  <a:cubicBezTo>
                    <a:pt x="2115" y="924"/>
                    <a:pt x="2354" y="547"/>
                    <a:pt x="2612" y="19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0" name="Google Shape;14020;p33"/>
            <p:cNvSpPr/>
            <p:nvPr/>
          </p:nvSpPr>
          <p:spPr>
            <a:xfrm>
              <a:off x="4588950" y="1949900"/>
              <a:ext cx="78225" cy="96825"/>
            </a:xfrm>
            <a:custGeom>
              <a:avLst/>
              <a:gdLst/>
              <a:ahLst/>
              <a:cxnLst/>
              <a:rect l="l" t="t" r="r" b="b"/>
              <a:pathLst>
                <a:path w="3129" h="3873" extrusionOk="0">
                  <a:moveTo>
                    <a:pt x="150" y="0"/>
                  </a:moveTo>
                  <a:lnTo>
                    <a:pt x="1" y="179"/>
                  </a:lnTo>
                  <a:cubicBezTo>
                    <a:pt x="150" y="308"/>
                    <a:pt x="298" y="427"/>
                    <a:pt x="448" y="556"/>
                  </a:cubicBezTo>
                  <a:cubicBezTo>
                    <a:pt x="596" y="686"/>
                    <a:pt x="735" y="825"/>
                    <a:pt x="885" y="953"/>
                  </a:cubicBezTo>
                  <a:cubicBezTo>
                    <a:pt x="1024" y="1103"/>
                    <a:pt x="1163" y="1242"/>
                    <a:pt x="1302" y="1390"/>
                  </a:cubicBezTo>
                  <a:cubicBezTo>
                    <a:pt x="1421" y="1539"/>
                    <a:pt x="1560" y="1698"/>
                    <a:pt x="1679" y="1847"/>
                  </a:cubicBezTo>
                  <a:cubicBezTo>
                    <a:pt x="1798" y="2006"/>
                    <a:pt x="1917" y="2165"/>
                    <a:pt x="2036" y="2334"/>
                  </a:cubicBezTo>
                  <a:cubicBezTo>
                    <a:pt x="2136" y="2502"/>
                    <a:pt x="2255" y="2661"/>
                    <a:pt x="2354" y="2840"/>
                  </a:cubicBezTo>
                  <a:cubicBezTo>
                    <a:pt x="2443" y="3009"/>
                    <a:pt x="2553" y="3177"/>
                    <a:pt x="2642" y="3356"/>
                  </a:cubicBezTo>
                  <a:lnTo>
                    <a:pt x="2771" y="3625"/>
                  </a:lnTo>
                  <a:cubicBezTo>
                    <a:pt x="2791" y="3664"/>
                    <a:pt x="2811" y="3714"/>
                    <a:pt x="2840" y="3753"/>
                  </a:cubicBezTo>
                  <a:cubicBezTo>
                    <a:pt x="2840" y="3753"/>
                    <a:pt x="2860" y="3783"/>
                    <a:pt x="2870" y="3813"/>
                  </a:cubicBezTo>
                  <a:cubicBezTo>
                    <a:pt x="2890" y="3843"/>
                    <a:pt x="2900" y="3872"/>
                    <a:pt x="2900" y="3872"/>
                  </a:cubicBezTo>
                  <a:lnTo>
                    <a:pt x="3129" y="3764"/>
                  </a:lnTo>
                  <a:cubicBezTo>
                    <a:pt x="3129" y="3764"/>
                    <a:pt x="3109" y="3733"/>
                    <a:pt x="3079" y="3694"/>
                  </a:cubicBezTo>
                  <a:lnTo>
                    <a:pt x="3039" y="3634"/>
                  </a:lnTo>
                  <a:cubicBezTo>
                    <a:pt x="3009" y="3594"/>
                    <a:pt x="2979" y="3555"/>
                    <a:pt x="2959" y="3515"/>
                  </a:cubicBezTo>
                  <a:lnTo>
                    <a:pt x="2801" y="3267"/>
                  </a:lnTo>
                  <a:cubicBezTo>
                    <a:pt x="2692" y="3088"/>
                    <a:pt x="2582" y="2930"/>
                    <a:pt x="2473" y="2760"/>
                  </a:cubicBezTo>
                  <a:cubicBezTo>
                    <a:pt x="2354" y="2592"/>
                    <a:pt x="2235" y="2433"/>
                    <a:pt x="2125" y="2264"/>
                  </a:cubicBezTo>
                  <a:lnTo>
                    <a:pt x="1758" y="1787"/>
                  </a:lnTo>
                  <a:lnTo>
                    <a:pt x="1381" y="1321"/>
                  </a:lnTo>
                  <a:lnTo>
                    <a:pt x="984" y="864"/>
                  </a:lnTo>
                  <a:cubicBezTo>
                    <a:pt x="845" y="715"/>
                    <a:pt x="715" y="566"/>
                    <a:pt x="576" y="417"/>
                  </a:cubicBezTo>
                  <a:cubicBezTo>
                    <a:pt x="437" y="278"/>
                    <a:pt x="289" y="139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1" name="Google Shape;14021;p33"/>
            <p:cNvSpPr/>
            <p:nvPr/>
          </p:nvSpPr>
          <p:spPr>
            <a:xfrm>
              <a:off x="4574050" y="1967275"/>
              <a:ext cx="72525" cy="89875"/>
            </a:xfrm>
            <a:custGeom>
              <a:avLst/>
              <a:gdLst/>
              <a:ahLst/>
              <a:cxnLst/>
              <a:rect l="l" t="t" r="r" b="b"/>
              <a:pathLst>
                <a:path w="2901" h="3595" extrusionOk="0">
                  <a:moveTo>
                    <a:pt x="150" y="0"/>
                  </a:moveTo>
                  <a:lnTo>
                    <a:pt x="1" y="179"/>
                  </a:lnTo>
                  <a:cubicBezTo>
                    <a:pt x="140" y="298"/>
                    <a:pt x="279" y="417"/>
                    <a:pt x="418" y="527"/>
                  </a:cubicBezTo>
                  <a:cubicBezTo>
                    <a:pt x="547" y="655"/>
                    <a:pt x="686" y="775"/>
                    <a:pt x="825" y="904"/>
                  </a:cubicBezTo>
                  <a:cubicBezTo>
                    <a:pt x="944" y="1033"/>
                    <a:pt x="1073" y="1162"/>
                    <a:pt x="1203" y="1301"/>
                  </a:cubicBezTo>
                  <a:cubicBezTo>
                    <a:pt x="1322" y="1440"/>
                    <a:pt x="1441" y="1579"/>
                    <a:pt x="1560" y="1728"/>
                  </a:cubicBezTo>
                  <a:cubicBezTo>
                    <a:pt x="1669" y="1877"/>
                    <a:pt x="1779" y="2016"/>
                    <a:pt x="1878" y="2165"/>
                  </a:cubicBezTo>
                  <a:cubicBezTo>
                    <a:pt x="1977" y="2323"/>
                    <a:pt x="2086" y="2473"/>
                    <a:pt x="2176" y="2632"/>
                  </a:cubicBezTo>
                  <a:cubicBezTo>
                    <a:pt x="2265" y="2800"/>
                    <a:pt x="2354" y="2949"/>
                    <a:pt x="2434" y="3118"/>
                  </a:cubicBezTo>
                  <a:lnTo>
                    <a:pt x="2553" y="3366"/>
                  </a:lnTo>
                  <a:cubicBezTo>
                    <a:pt x="2573" y="3406"/>
                    <a:pt x="2602" y="3446"/>
                    <a:pt x="2622" y="3486"/>
                  </a:cubicBezTo>
                  <a:cubicBezTo>
                    <a:pt x="2622" y="3486"/>
                    <a:pt x="2642" y="3515"/>
                    <a:pt x="2652" y="3545"/>
                  </a:cubicBezTo>
                  <a:cubicBezTo>
                    <a:pt x="2672" y="3575"/>
                    <a:pt x="2682" y="3594"/>
                    <a:pt x="2682" y="3594"/>
                  </a:cubicBezTo>
                  <a:lnTo>
                    <a:pt x="2900" y="3486"/>
                  </a:lnTo>
                  <a:lnTo>
                    <a:pt x="2860" y="3426"/>
                  </a:lnTo>
                  <a:lnTo>
                    <a:pt x="2821" y="3366"/>
                  </a:lnTo>
                  <a:cubicBezTo>
                    <a:pt x="2791" y="3327"/>
                    <a:pt x="2771" y="3297"/>
                    <a:pt x="2741" y="3257"/>
                  </a:cubicBezTo>
                  <a:lnTo>
                    <a:pt x="2602" y="3019"/>
                  </a:lnTo>
                  <a:cubicBezTo>
                    <a:pt x="2503" y="2870"/>
                    <a:pt x="2394" y="2711"/>
                    <a:pt x="2295" y="2562"/>
                  </a:cubicBezTo>
                  <a:cubicBezTo>
                    <a:pt x="2196" y="2403"/>
                    <a:pt x="2076" y="2254"/>
                    <a:pt x="1977" y="2105"/>
                  </a:cubicBezTo>
                  <a:lnTo>
                    <a:pt x="1639" y="1659"/>
                  </a:lnTo>
                  <a:lnTo>
                    <a:pt x="1282" y="1222"/>
                  </a:lnTo>
                  <a:lnTo>
                    <a:pt x="925" y="805"/>
                  </a:lnTo>
                  <a:cubicBezTo>
                    <a:pt x="795" y="666"/>
                    <a:pt x="666" y="527"/>
                    <a:pt x="547" y="39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2" name="Google Shape;14022;p33"/>
            <p:cNvSpPr/>
            <p:nvPr/>
          </p:nvSpPr>
          <p:spPr>
            <a:xfrm>
              <a:off x="4741350" y="1883625"/>
              <a:ext cx="25125" cy="29550"/>
            </a:xfrm>
            <a:custGeom>
              <a:avLst/>
              <a:gdLst/>
              <a:ahLst/>
              <a:cxnLst/>
              <a:rect l="l" t="t" r="r" b="b"/>
              <a:pathLst>
                <a:path w="1005" h="1182" extrusionOk="0">
                  <a:moveTo>
                    <a:pt x="100" y="0"/>
                  </a:moveTo>
                  <a:lnTo>
                    <a:pt x="1" y="239"/>
                  </a:lnTo>
                  <a:cubicBezTo>
                    <a:pt x="21" y="268"/>
                    <a:pt x="71" y="268"/>
                    <a:pt x="100" y="298"/>
                  </a:cubicBezTo>
                  <a:cubicBezTo>
                    <a:pt x="150" y="328"/>
                    <a:pt x="190" y="358"/>
                    <a:pt x="230" y="398"/>
                  </a:cubicBezTo>
                  <a:cubicBezTo>
                    <a:pt x="299" y="477"/>
                    <a:pt x="378" y="556"/>
                    <a:pt x="448" y="645"/>
                  </a:cubicBezTo>
                  <a:cubicBezTo>
                    <a:pt x="528" y="735"/>
                    <a:pt x="587" y="815"/>
                    <a:pt x="647" y="914"/>
                  </a:cubicBezTo>
                  <a:cubicBezTo>
                    <a:pt x="667" y="954"/>
                    <a:pt x="687" y="1003"/>
                    <a:pt x="706" y="1053"/>
                  </a:cubicBezTo>
                  <a:cubicBezTo>
                    <a:pt x="726" y="1093"/>
                    <a:pt x="726" y="1142"/>
                    <a:pt x="736" y="1182"/>
                  </a:cubicBezTo>
                  <a:lnTo>
                    <a:pt x="1004" y="1122"/>
                  </a:lnTo>
                  <a:cubicBezTo>
                    <a:pt x="954" y="1073"/>
                    <a:pt x="925" y="1013"/>
                    <a:pt x="885" y="963"/>
                  </a:cubicBezTo>
                  <a:lnTo>
                    <a:pt x="756" y="824"/>
                  </a:lnTo>
                  <a:cubicBezTo>
                    <a:pt x="687" y="745"/>
                    <a:pt x="597" y="656"/>
                    <a:pt x="537" y="576"/>
                  </a:cubicBezTo>
                  <a:cubicBezTo>
                    <a:pt x="468" y="487"/>
                    <a:pt x="398" y="398"/>
                    <a:pt x="339" y="298"/>
                  </a:cubicBezTo>
                  <a:cubicBezTo>
                    <a:pt x="309" y="259"/>
                    <a:pt x="269" y="208"/>
                    <a:pt x="239" y="159"/>
                  </a:cubicBezTo>
                  <a:cubicBezTo>
                    <a:pt x="200" y="109"/>
                    <a:pt x="150" y="4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3" name="Google Shape;14023;p33"/>
            <p:cNvSpPr/>
            <p:nvPr/>
          </p:nvSpPr>
          <p:spPr>
            <a:xfrm>
              <a:off x="4632650" y="1956600"/>
              <a:ext cx="48925" cy="42475"/>
            </a:xfrm>
            <a:custGeom>
              <a:avLst/>
              <a:gdLst/>
              <a:ahLst/>
              <a:cxnLst/>
              <a:rect l="l" t="t" r="r" b="b"/>
              <a:pathLst>
                <a:path w="1957" h="1699" extrusionOk="0">
                  <a:moveTo>
                    <a:pt x="1787" y="149"/>
                  </a:moveTo>
                  <a:lnTo>
                    <a:pt x="1787" y="169"/>
                  </a:lnTo>
                  <a:lnTo>
                    <a:pt x="1758" y="259"/>
                  </a:lnTo>
                  <a:lnTo>
                    <a:pt x="1728" y="318"/>
                  </a:lnTo>
                  <a:cubicBezTo>
                    <a:pt x="1718" y="338"/>
                    <a:pt x="1698" y="368"/>
                    <a:pt x="1688" y="387"/>
                  </a:cubicBezTo>
                  <a:cubicBezTo>
                    <a:pt x="1628" y="477"/>
                    <a:pt x="1569" y="566"/>
                    <a:pt x="1509" y="665"/>
                  </a:cubicBezTo>
                  <a:cubicBezTo>
                    <a:pt x="1381" y="854"/>
                    <a:pt x="1291" y="1043"/>
                    <a:pt x="1172" y="1232"/>
                  </a:cubicBezTo>
                  <a:lnTo>
                    <a:pt x="1033" y="1450"/>
                  </a:lnTo>
                  <a:cubicBezTo>
                    <a:pt x="1025" y="1458"/>
                    <a:pt x="1023" y="1482"/>
                    <a:pt x="1017" y="1482"/>
                  </a:cubicBezTo>
                  <a:cubicBezTo>
                    <a:pt x="1016" y="1482"/>
                    <a:pt x="1014" y="1481"/>
                    <a:pt x="1013" y="1480"/>
                  </a:cubicBezTo>
                  <a:lnTo>
                    <a:pt x="993" y="1450"/>
                  </a:lnTo>
                  <a:lnTo>
                    <a:pt x="933" y="1371"/>
                  </a:lnTo>
                  <a:cubicBezTo>
                    <a:pt x="814" y="1212"/>
                    <a:pt x="695" y="1053"/>
                    <a:pt x="566" y="904"/>
                  </a:cubicBezTo>
                  <a:cubicBezTo>
                    <a:pt x="486" y="817"/>
                    <a:pt x="401" y="727"/>
                    <a:pt x="313" y="642"/>
                  </a:cubicBezTo>
                  <a:lnTo>
                    <a:pt x="313" y="642"/>
                  </a:lnTo>
                  <a:lnTo>
                    <a:pt x="675" y="497"/>
                  </a:lnTo>
                  <a:lnTo>
                    <a:pt x="983" y="378"/>
                  </a:lnTo>
                  <a:lnTo>
                    <a:pt x="1291" y="279"/>
                  </a:lnTo>
                  <a:lnTo>
                    <a:pt x="1609" y="199"/>
                  </a:lnTo>
                  <a:lnTo>
                    <a:pt x="1728" y="169"/>
                  </a:lnTo>
                  <a:lnTo>
                    <a:pt x="1767" y="159"/>
                  </a:lnTo>
                  <a:lnTo>
                    <a:pt x="1787" y="149"/>
                  </a:lnTo>
                  <a:close/>
                  <a:moveTo>
                    <a:pt x="1956" y="1"/>
                  </a:moveTo>
                  <a:cubicBezTo>
                    <a:pt x="1937" y="1"/>
                    <a:pt x="1917" y="10"/>
                    <a:pt x="1897" y="10"/>
                  </a:cubicBezTo>
                  <a:lnTo>
                    <a:pt x="1787" y="30"/>
                  </a:lnTo>
                  <a:lnTo>
                    <a:pt x="1589" y="80"/>
                  </a:lnTo>
                  <a:lnTo>
                    <a:pt x="1261" y="149"/>
                  </a:lnTo>
                  <a:lnTo>
                    <a:pt x="944" y="229"/>
                  </a:lnTo>
                  <a:lnTo>
                    <a:pt x="636" y="318"/>
                  </a:lnTo>
                  <a:cubicBezTo>
                    <a:pt x="427" y="378"/>
                    <a:pt x="219" y="447"/>
                    <a:pt x="10" y="517"/>
                  </a:cubicBezTo>
                  <a:cubicBezTo>
                    <a:pt x="10" y="517"/>
                    <a:pt x="29" y="562"/>
                    <a:pt x="48" y="619"/>
                  </a:cubicBezTo>
                  <a:lnTo>
                    <a:pt x="48" y="619"/>
                  </a:lnTo>
                  <a:lnTo>
                    <a:pt x="0" y="676"/>
                  </a:lnTo>
                  <a:cubicBezTo>
                    <a:pt x="27" y="695"/>
                    <a:pt x="53" y="715"/>
                    <a:pt x="79" y="735"/>
                  </a:cubicBezTo>
                  <a:lnTo>
                    <a:pt x="79" y="735"/>
                  </a:lnTo>
                  <a:cubicBezTo>
                    <a:pt x="79" y="735"/>
                    <a:pt x="79" y="735"/>
                    <a:pt x="79" y="735"/>
                  </a:cubicBezTo>
                  <a:lnTo>
                    <a:pt x="80" y="735"/>
                  </a:lnTo>
                  <a:lnTo>
                    <a:pt x="80" y="735"/>
                  </a:lnTo>
                  <a:cubicBezTo>
                    <a:pt x="200" y="828"/>
                    <a:pt x="315" y="927"/>
                    <a:pt x="437" y="1033"/>
                  </a:cubicBezTo>
                  <a:cubicBezTo>
                    <a:pt x="566" y="1162"/>
                    <a:pt x="695" y="1311"/>
                    <a:pt x="825" y="1450"/>
                  </a:cubicBezTo>
                  <a:lnTo>
                    <a:pt x="884" y="1530"/>
                  </a:lnTo>
                  <a:cubicBezTo>
                    <a:pt x="914" y="1559"/>
                    <a:pt x="944" y="1599"/>
                    <a:pt x="944" y="1599"/>
                  </a:cubicBezTo>
                  <a:lnTo>
                    <a:pt x="1003" y="1688"/>
                  </a:lnTo>
                  <a:lnTo>
                    <a:pt x="1013" y="1698"/>
                  </a:lnTo>
                  <a:lnTo>
                    <a:pt x="1023" y="1688"/>
                  </a:lnTo>
                  <a:lnTo>
                    <a:pt x="1033" y="1658"/>
                  </a:lnTo>
                  <a:lnTo>
                    <a:pt x="1072" y="1609"/>
                  </a:lnTo>
                  <a:lnTo>
                    <a:pt x="1271" y="1281"/>
                  </a:lnTo>
                  <a:cubicBezTo>
                    <a:pt x="1381" y="1093"/>
                    <a:pt x="1480" y="894"/>
                    <a:pt x="1589" y="715"/>
                  </a:cubicBezTo>
                  <a:cubicBezTo>
                    <a:pt x="1659" y="626"/>
                    <a:pt x="1718" y="537"/>
                    <a:pt x="1778" y="437"/>
                  </a:cubicBezTo>
                  <a:cubicBezTo>
                    <a:pt x="1787" y="418"/>
                    <a:pt x="1807" y="387"/>
                    <a:pt x="1817" y="368"/>
                  </a:cubicBezTo>
                  <a:lnTo>
                    <a:pt x="1867" y="279"/>
                  </a:lnTo>
                  <a:cubicBezTo>
                    <a:pt x="1897" y="209"/>
                    <a:pt x="1926" y="140"/>
                    <a:pt x="1937" y="60"/>
                  </a:cubicBezTo>
                  <a:lnTo>
                    <a:pt x="19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4" name="Google Shape;14024;p33"/>
            <p:cNvSpPr/>
            <p:nvPr/>
          </p:nvSpPr>
          <p:spPr>
            <a:xfrm>
              <a:off x="4717025" y="2015925"/>
              <a:ext cx="113475" cy="34775"/>
            </a:xfrm>
            <a:custGeom>
              <a:avLst/>
              <a:gdLst/>
              <a:ahLst/>
              <a:cxnLst/>
              <a:rect l="l" t="t" r="r" b="b"/>
              <a:pathLst>
                <a:path w="4539" h="1391" extrusionOk="0">
                  <a:moveTo>
                    <a:pt x="210" y="0"/>
                  </a:moveTo>
                  <a:lnTo>
                    <a:pt x="1" y="99"/>
                  </a:lnTo>
                  <a:cubicBezTo>
                    <a:pt x="100" y="289"/>
                    <a:pt x="210" y="477"/>
                    <a:pt x="319" y="656"/>
                  </a:cubicBezTo>
                  <a:cubicBezTo>
                    <a:pt x="418" y="854"/>
                    <a:pt x="508" y="1043"/>
                    <a:pt x="607" y="1231"/>
                  </a:cubicBezTo>
                  <a:cubicBezTo>
                    <a:pt x="607" y="1231"/>
                    <a:pt x="617" y="1262"/>
                    <a:pt x="636" y="1281"/>
                  </a:cubicBezTo>
                  <a:lnTo>
                    <a:pt x="656" y="1341"/>
                  </a:lnTo>
                  <a:cubicBezTo>
                    <a:pt x="667" y="1351"/>
                    <a:pt x="667" y="1381"/>
                    <a:pt x="686" y="1390"/>
                  </a:cubicBezTo>
                  <a:lnTo>
                    <a:pt x="746" y="1370"/>
                  </a:lnTo>
                  <a:lnTo>
                    <a:pt x="934" y="1331"/>
                  </a:lnTo>
                  <a:lnTo>
                    <a:pt x="1252" y="1262"/>
                  </a:lnTo>
                  <a:lnTo>
                    <a:pt x="1570" y="1192"/>
                  </a:lnTo>
                  <a:cubicBezTo>
                    <a:pt x="1679" y="1162"/>
                    <a:pt x="1788" y="1162"/>
                    <a:pt x="1898" y="1152"/>
                  </a:cubicBezTo>
                  <a:lnTo>
                    <a:pt x="2553" y="1103"/>
                  </a:lnTo>
                  <a:cubicBezTo>
                    <a:pt x="2618" y="1100"/>
                    <a:pt x="2682" y="1098"/>
                    <a:pt x="2747" y="1098"/>
                  </a:cubicBezTo>
                  <a:cubicBezTo>
                    <a:pt x="2901" y="1098"/>
                    <a:pt x="3057" y="1106"/>
                    <a:pt x="3218" y="1112"/>
                  </a:cubicBezTo>
                  <a:cubicBezTo>
                    <a:pt x="3655" y="1123"/>
                    <a:pt x="4092" y="1192"/>
                    <a:pt x="4539" y="1262"/>
                  </a:cubicBezTo>
                  <a:lnTo>
                    <a:pt x="4529" y="964"/>
                  </a:lnTo>
                  <a:cubicBezTo>
                    <a:pt x="4227" y="957"/>
                    <a:pt x="3921" y="945"/>
                    <a:pt x="3613" y="945"/>
                  </a:cubicBezTo>
                  <a:cubicBezTo>
                    <a:pt x="3475" y="945"/>
                    <a:pt x="3336" y="947"/>
                    <a:pt x="3198" y="953"/>
                  </a:cubicBezTo>
                  <a:cubicBezTo>
                    <a:pt x="2980" y="964"/>
                    <a:pt x="2761" y="964"/>
                    <a:pt x="2533" y="973"/>
                  </a:cubicBezTo>
                  <a:lnTo>
                    <a:pt x="1878" y="1043"/>
                  </a:lnTo>
                  <a:cubicBezTo>
                    <a:pt x="1768" y="1053"/>
                    <a:pt x="1660" y="1063"/>
                    <a:pt x="1550" y="1083"/>
                  </a:cubicBezTo>
                  <a:lnTo>
                    <a:pt x="1232" y="1152"/>
                  </a:lnTo>
                  <a:lnTo>
                    <a:pt x="905" y="1212"/>
                  </a:lnTo>
                  <a:lnTo>
                    <a:pt x="775" y="1242"/>
                  </a:lnTo>
                  <a:lnTo>
                    <a:pt x="756" y="1242"/>
                  </a:lnTo>
                  <a:lnTo>
                    <a:pt x="756" y="1222"/>
                  </a:lnTo>
                  <a:lnTo>
                    <a:pt x="736" y="1182"/>
                  </a:lnTo>
                  <a:cubicBezTo>
                    <a:pt x="647" y="984"/>
                    <a:pt x="567" y="785"/>
                    <a:pt x="488" y="586"/>
                  </a:cubicBezTo>
                  <a:cubicBezTo>
                    <a:pt x="389" y="388"/>
                    <a:pt x="299" y="189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5" name="Google Shape;14025;p33"/>
            <p:cNvSpPr/>
            <p:nvPr/>
          </p:nvSpPr>
          <p:spPr>
            <a:xfrm>
              <a:off x="4753050" y="2071275"/>
              <a:ext cx="87875" cy="83675"/>
            </a:xfrm>
            <a:custGeom>
              <a:avLst/>
              <a:gdLst/>
              <a:ahLst/>
              <a:cxnLst/>
              <a:rect l="l" t="t" r="r" b="b"/>
              <a:pathLst>
                <a:path w="3515" h="3347" extrusionOk="0">
                  <a:moveTo>
                    <a:pt x="3356" y="1"/>
                  </a:moveTo>
                  <a:cubicBezTo>
                    <a:pt x="3197" y="149"/>
                    <a:pt x="3028" y="288"/>
                    <a:pt x="2849" y="427"/>
                  </a:cubicBezTo>
                  <a:cubicBezTo>
                    <a:pt x="2681" y="566"/>
                    <a:pt x="2492" y="696"/>
                    <a:pt x="2313" y="815"/>
                  </a:cubicBezTo>
                  <a:cubicBezTo>
                    <a:pt x="2125" y="944"/>
                    <a:pt x="1946" y="1063"/>
                    <a:pt x="1748" y="1172"/>
                  </a:cubicBezTo>
                  <a:lnTo>
                    <a:pt x="1172" y="1470"/>
                  </a:lnTo>
                  <a:cubicBezTo>
                    <a:pt x="1072" y="1520"/>
                    <a:pt x="973" y="1570"/>
                    <a:pt x="874" y="1609"/>
                  </a:cubicBezTo>
                  <a:lnTo>
                    <a:pt x="566" y="1718"/>
                  </a:lnTo>
                  <a:lnTo>
                    <a:pt x="258" y="1817"/>
                  </a:lnTo>
                  <a:lnTo>
                    <a:pt x="69" y="1877"/>
                  </a:lnTo>
                  <a:lnTo>
                    <a:pt x="10" y="1897"/>
                  </a:lnTo>
                  <a:cubicBezTo>
                    <a:pt x="0" y="1907"/>
                    <a:pt x="10" y="1937"/>
                    <a:pt x="10" y="1956"/>
                  </a:cubicBezTo>
                  <a:lnTo>
                    <a:pt x="20" y="2066"/>
                  </a:lnTo>
                  <a:cubicBezTo>
                    <a:pt x="40" y="2284"/>
                    <a:pt x="69" y="2503"/>
                    <a:pt x="69" y="2711"/>
                  </a:cubicBezTo>
                  <a:cubicBezTo>
                    <a:pt x="79" y="2929"/>
                    <a:pt x="89" y="3138"/>
                    <a:pt x="99" y="3346"/>
                  </a:cubicBezTo>
                  <a:lnTo>
                    <a:pt x="327" y="3337"/>
                  </a:lnTo>
                  <a:cubicBezTo>
                    <a:pt x="307" y="3119"/>
                    <a:pt x="278" y="2910"/>
                    <a:pt x="258" y="2691"/>
                  </a:cubicBezTo>
                  <a:cubicBezTo>
                    <a:pt x="228" y="2473"/>
                    <a:pt x="188" y="2265"/>
                    <a:pt x="159" y="2046"/>
                  </a:cubicBezTo>
                  <a:lnTo>
                    <a:pt x="149" y="2006"/>
                  </a:lnTo>
                  <a:lnTo>
                    <a:pt x="149" y="1987"/>
                  </a:lnTo>
                  <a:lnTo>
                    <a:pt x="159" y="1976"/>
                  </a:lnTo>
                  <a:lnTo>
                    <a:pt x="288" y="1937"/>
                  </a:lnTo>
                  <a:lnTo>
                    <a:pt x="596" y="1817"/>
                  </a:lnTo>
                  <a:lnTo>
                    <a:pt x="914" y="1709"/>
                  </a:lnTo>
                  <a:cubicBezTo>
                    <a:pt x="1013" y="1669"/>
                    <a:pt x="1112" y="1619"/>
                    <a:pt x="1211" y="1570"/>
                  </a:cubicBezTo>
                  <a:lnTo>
                    <a:pt x="1807" y="1281"/>
                  </a:lnTo>
                  <a:cubicBezTo>
                    <a:pt x="1995" y="1172"/>
                    <a:pt x="2194" y="1073"/>
                    <a:pt x="2383" y="954"/>
                  </a:cubicBezTo>
                  <a:cubicBezTo>
                    <a:pt x="2770" y="745"/>
                    <a:pt x="3138" y="497"/>
                    <a:pt x="3515" y="259"/>
                  </a:cubicBezTo>
                  <a:lnTo>
                    <a:pt x="33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6" name="Google Shape;14026;p33"/>
            <p:cNvSpPr/>
            <p:nvPr/>
          </p:nvSpPr>
          <p:spPr>
            <a:xfrm>
              <a:off x="4661700" y="2043975"/>
              <a:ext cx="37975" cy="115950"/>
            </a:xfrm>
            <a:custGeom>
              <a:avLst/>
              <a:gdLst/>
              <a:ahLst/>
              <a:cxnLst/>
              <a:rect l="l" t="t" r="r" b="b"/>
              <a:pathLst>
                <a:path w="1519" h="4638" extrusionOk="0">
                  <a:moveTo>
                    <a:pt x="208" y="1"/>
                  </a:moveTo>
                  <a:lnTo>
                    <a:pt x="0" y="109"/>
                  </a:lnTo>
                  <a:cubicBezTo>
                    <a:pt x="89" y="288"/>
                    <a:pt x="188" y="457"/>
                    <a:pt x="268" y="626"/>
                  </a:cubicBezTo>
                  <a:cubicBezTo>
                    <a:pt x="358" y="804"/>
                    <a:pt x="447" y="983"/>
                    <a:pt x="526" y="1162"/>
                  </a:cubicBezTo>
                  <a:cubicBezTo>
                    <a:pt x="596" y="1351"/>
                    <a:pt x="675" y="1530"/>
                    <a:pt x="735" y="1718"/>
                  </a:cubicBezTo>
                  <a:cubicBezTo>
                    <a:pt x="794" y="1916"/>
                    <a:pt x="864" y="2095"/>
                    <a:pt x="914" y="2294"/>
                  </a:cubicBezTo>
                  <a:cubicBezTo>
                    <a:pt x="963" y="2483"/>
                    <a:pt x="1013" y="2681"/>
                    <a:pt x="1053" y="2870"/>
                  </a:cubicBezTo>
                  <a:cubicBezTo>
                    <a:pt x="1092" y="3068"/>
                    <a:pt x="1132" y="3267"/>
                    <a:pt x="1152" y="3456"/>
                  </a:cubicBezTo>
                  <a:cubicBezTo>
                    <a:pt x="1181" y="3654"/>
                    <a:pt x="1201" y="3853"/>
                    <a:pt x="1221" y="4052"/>
                  </a:cubicBezTo>
                  <a:lnTo>
                    <a:pt x="1231" y="4350"/>
                  </a:lnTo>
                  <a:cubicBezTo>
                    <a:pt x="1231" y="4399"/>
                    <a:pt x="1241" y="4449"/>
                    <a:pt x="1251" y="4498"/>
                  </a:cubicBezTo>
                  <a:lnTo>
                    <a:pt x="1261" y="4637"/>
                  </a:lnTo>
                  <a:lnTo>
                    <a:pt x="1519" y="4617"/>
                  </a:lnTo>
                  <a:lnTo>
                    <a:pt x="1479" y="4469"/>
                  </a:lnTo>
                  <a:lnTo>
                    <a:pt x="1450" y="4319"/>
                  </a:lnTo>
                  <a:lnTo>
                    <a:pt x="1400" y="4032"/>
                  </a:lnTo>
                  <a:cubicBezTo>
                    <a:pt x="1370" y="3833"/>
                    <a:pt x="1331" y="3635"/>
                    <a:pt x="1291" y="3436"/>
                  </a:cubicBezTo>
                  <a:cubicBezTo>
                    <a:pt x="1251" y="3237"/>
                    <a:pt x="1201" y="3048"/>
                    <a:pt x="1161" y="2850"/>
                  </a:cubicBezTo>
                  <a:cubicBezTo>
                    <a:pt x="1112" y="2651"/>
                    <a:pt x="1062" y="2463"/>
                    <a:pt x="1013" y="2264"/>
                  </a:cubicBezTo>
                  <a:cubicBezTo>
                    <a:pt x="963" y="2075"/>
                    <a:pt x="894" y="1877"/>
                    <a:pt x="844" y="1689"/>
                  </a:cubicBezTo>
                  <a:cubicBezTo>
                    <a:pt x="784" y="1499"/>
                    <a:pt x="715" y="1311"/>
                    <a:pt x="645" y="1113"/>
                  </a:cubicBezTo>
                  <a:cubicBezTo>
                    <a:pt x="586" y="924"/>
                    <a:pt x="506" y="745"/>
                    <a:pt x="447" y="557"/>
                  </a:cubicBezTo>
                  <a:cubicBezTo>
                    <a:pt x="367" y="368"/>
                    <a:pt x="288" y="189"/>
                    <a:pt x="2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7" name="Google Shape;14027;p33"/>
            <p:cNvSpPr/>
            <p:nvPr/>
          </p:nvSpPr>
          <p:spPr>
            <a:xfrm>
              <a:off x="4641325" y="2054400"/>
              <a:ext cx="35525" cy="107250"/>
            </a:xfrm>
            <a:custGeom>
              <a:avLst/>
              <a:gdLst/>
              <a:ahLst/>
              <a:cxnLst/>
              <a:rect l="l" t="t" r="r" b="b"/>
              <a:pathLst>
                <a:path w="1421" h="4290" extrusionOk="0">
                  <a:moveTo>
                    <a:pt x="209" y="1"/>
                  </a:moveTo>
                  <a:lnTo>
                    <a:pt x="1" y="109"/>
                  </a:lnTo>
                  <a:cubicBezTo>
                    <a:pt x="80" y="268"/>
                    <a:pt x="169" y="427"/>
                    <a:pt x="249" y="586"/>
                  </a:cubicBezTo>
                  <a:cubicBezTo>
                    <a:pt x="328" y="755"/>
                    <a:pt x="408" y="914"/>
                    <a:pt x="487" y="1082"/>
                  </a:cubicBezTo>
                  <a:cubicBezTo>
                    <a:pt x="547" y="1252"/>
                    <a:pt x="626" y="1420"/>
                    <a:pt x="686" y="1599"/>
                  </a:cubicBezTo>
                  <a:cubicBezTo>
                    <a:pt x="736" y="1768"/>
                    <a:pt x="795" y="1947"/>
                    <a:pt x="845" y="2125"/>
                  </a:cubicBezTo>
                  <a:cubicBezTo>
                    <a:pt x="884" y="2304"/>
                    <a:pt x="934" y="2483"/>
                    <a:pt x="974" y="2662"/>
                  </a:cubicBezTo>
                  <a:cubicBezTo>
                    <a:pt x="1003" y="2840"/>
                    <a:pt x="1043" y="3019"/>
                    <a:pt x="1063" y="3207"/>
                  </a:cubicBezTo>
                  <a:cubicBezTo>
                    <a:pt x="1083" y="3386"/>
                    <a:pt x="1103" y="3565"/>
                    <a:pt x="1123" y="3754"/>
                  </a:cubicBezTo>
                  <a:lnTo>
                    <a:pt x="1142" y="4021"/>
                  </a:lnTo>
                  <a:cubicBezTo>
                    <a:pt x="1142" y="4072"/>
                    <a:pt x="1142" y="4121"/>
                    <a:pt x="1153" y="4160"/>
                  </a:cubicBezTo>
                  <a:lnTo>
                    <a:pt x="1162" y="4290"/>
                  </a:lnTo>
                  <a:lnTo>
                    <a:pt x="1420" y="4270"/>
                  </a:lnTo>
                  <a:lnTo>
                    <a:pt x="1381" y="4131"/>
                  </a:lnTo>
                  <a:cubicBezTo>
                    <a:pt x="1371" y="4091"/>
                    <a:pt x="1361" y="4041"/>
                    <a:pt x="1351" y="4002"/>
                  </a:cubicBezTo>
                  <a:lnTo>
                    <a:pt x="1312" y="3724"/>
                  </a:lnTo>
                  <a:cubicBezTo>
                    <a:pt x="1272" y="3545"/>
                    <a:pt x="1242" y="3366"/>
                    <a:pt x="1202" y="3178"/>
                  </a:cubicBezTo>
                  <a:cubicBezTo>
                    <a:pt x="1162" y="2999"/>
                    <a:pt x="1123" y="2820"/>
                    <a:pt x="1083" y="2631"/>
                  </a:cubicBezTo>
                  <a:cubicBezTo>
                    <a:pt x="1043" y="2453"/>
                    <a:pt x="984" y="2274"/>
                    <a:pt x="944" y="2095"/>
                  </a:cubicBezTo>
                  <a:cubicBezTo>
                    <a:pt x="895" y="1917"/>
                    <a:pt x="835" y="1738"/>
                    <a:pt x="785" y="1559"/>
                  </a:cubicBezTo>
                  <a:cubicBezTo>
                    <a:pt x="736" y="1380"/>
                    <a:pt x="666" y="1212"/>
                    <a:pt x="606" y="1033"/>
                  </a:cubicBezTo>
                  <a:cubicBezTo>
                    <a:pt x="557" y="854"/>
                    <a:pt x="487" y="685"/>
                    <a:pt x="418" y="517"/>
                  </a:cubicBezTo>
                  <a:cubicBezTo>
                    <a:pt x="358" y="338"/>
                    <a:pt x="279" y="16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8" name="Google Shape;14028;p33"/>
            <p:cNvSpPr/>
            <p:nvPr/>
          </p:nvSpPr>
          <p:spPr>
            <a:xfrm>
              <a:off x="4827500" y="2040750"/>
              <a:ext cx="14425" cy="34775"/>
            </a:xfrm>
            <a:custGeom>
              <a:avLst/>
              <a:gdLst/>
              <a:ahLst/>
              <a:cxnLst/>
              <a:rect l="l" t="t" r="r" b="b"/>
              <a:pathLst>
                <a:path w="577" h="1391" extrusionOk="0">
                  <a:moveTo>
                    <a:pt x="180" y="0"/>
                  </a:moveTo>
                  <a:lnTo>
                    <a:pt x="1" y="179"/>
                  </a:lnTo>
                  <a:cubicBezTo>
                    <a:pt x="10" y="219"/>
                    <a:pt x="50" y="238"/>
                    <a:pt x="70" y="278"/>
                  </a:cubicBezTo>
                  <a:cubicBezTo>
                    <a:pt x="100" y="318"/>
                    <a:pt x="120" y="368"/>
                    <a:pt x="140" y="417"/>
                  </a:cubicBezTo>
                  <a:cubicBezTo>
                    <a:pt x="189" y="516"/>
                    <a:pt x="229" y="616"/>
                    <a:pt x="259" y="735"/>
                  </a:cubicBezTo>
                  <a:cubicBezTo>
                    <a:pt x="288" y="844"/>
                    <a:pt x="319" y="944"/>
                    <a:pt x="328" y="1053"/>
                  </a:cubicBezTo>
                  <a:cubicBezTo>
                    <a:pt x="338" y="1103"/>
                    <a:pt x="338" y="1152"/>
                    <a:pt x="338" y="1202"/>
                  </a:cubicBezTo>
                  <a:cubicBezTo>
                    <a:pt x="328" y="1251"/>
                    <a:pt x="319" y="1291"/>
                    <a:pt x="308" y="1331"/>
                  </a:cubicBezTo>
                  <a:lnTo>
                    <a:pt x="577" y="1390"/>
                  </a:lnTo>
                  <a:cubicBezTo>
                    <a:pt x="566" y="1321"/>
                    <a:pt x="546" y="1251"/>
                    <a:pt x="537" y="1192"/>
                  </a:cubicBezTo>
                  <a:lnTo>
                    <a:pt x="477" y="1023"/>
                  </a:lnTo>
                  <a:cubicBezTo>
                    <a:pt x="438" y="914"/>
                    <a:pt x="388" y="805"/>
                    <a:pt x="358" y="695"/>
                  </a:cubicBezTo>
                  <a:cubicBezTo>
                    <a:pt x="328" y="596"/>
                    <a:pt x="308" y="487"/>
                    <a:pt x="288" y="377"/>
                  </a:cubicBezTo>
                  <a:cubicBezTo>
                    <a:pt x="268" y="318"/>
                    <a:pt x="259" y="258"/>
                    <a:pt x="249" y="199"/>
                  </a:cubicBezTo>
                  <a:cubicBezTo>
                    <a:pt x="229" y="139"/>
                    <a:pt x="209" y="6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9" name="Google Shape;14029;p33"/>
            <p:cNvSpPr/>
            <p:nvPr/>
          </p:nvSpPr>
          <p:spPr>
            <a:xfrm>
              <a:off x="4694950" y="2077475"/>
              <a:ext cx="51400" cy="36875"/>
            </a:xfrm>
            <a:custGeom>
              <a:avLst/>
              <a:gdLst/>
              <a:ahLst/>
              <a:cxnLst/>
              <a:rect l="l" t="t" r="r" b="b"/>
              <a:pathLst>
                <a:path w="2056" h="1475" extrusionOk="0">
                  <a:moveTo>
                    <a:pt x="685" y="229"/>
                  </a:moveTo>
                  <a:lnTo>
                    <a:pt x="1013" y="239"/>
                  </a:lnTo>
                  <a:lnTo>
                    <a:pt x="1341" y="279"/>
                  </a:lnTo>
                  <a:lnTo>
                    <a:pt x="1669" y="318"/>
                  </a:lnTo>
                  <a:lnTo>
                    <a:pt x="1778" y="338"/>
                  </a:lnTo>
                  <a:lnTo>
                    <a:pt x="1828" y="338"/>
                  </a:lnTo>
                  <a:lnTo>
                    <a:pt x="1847" y="349"/>
                  </a:lnTo>
                  <a:lnTo>
                    <a:pt x="1837" y="358"/>
                  </a:lnTo>
                  <a:cubicBezTo>
                    <a:pt x="1817" y="388"/>
                    <a:pt x="1797" y="408"/>
                    <a:pt x="1778" y="428"/>
                  </a:cubicBezTo>
                  <a:lnTo>
                    <a:pt x="1728" y="477"/>
                  </a:lnTo>
                  <a:cubicBezTo>
                    <a:pt x="1708" y="488"/>
                    <a:pt x="1689" y="507"/>
                    <a:pt x="1658" y="527"/>
                  </a:cubicBezTo>
                  <a:cubicBezTo>
                    <a:pt x="1579" y="587"/>
                    <a:pt x="1480" y="646"/>
                    <a:pt x="1391" y="716"/>
                  </a:cubicBezTo>
                  <a:cubicBezTo>
                    <a:pt x="1202" y="835"/>
                    <a:pt x="1043" y="974"/>
                    <a:pt x="864" y="1103"/>
                  </a:cubicBezTo>
                  <a:lnTo>
                    <a:pt x="646" y="1262"/>
                  </a:lnTo>
                  <a:cubicBezTo>
                    <a:pt x="638" y="1262"/>
                    <a:pt x="630" y="1275"/>
                    <a:pt x="622" y="1275"/>
                  </a:cubicBezTo>
                  <a:cubicBezTo>
                    <a:pt x="620" y="1275"/>
                    <a:pt x="618" y="1274"/>
                    <a:pt x="616" y="1272"/>
                  </a:cubicBezTo>
                  <a:lnTo>
                    <a:pt x="616" y="1232"/>
                  </a:lnTo>
                  <a:lnTo>
                    <a:pt x="586" y="1143"/>
                  </a:lnTo>
                  <a:cubicBezTo>
                    <a:pt x="537" y="954"/>
                    <a:pt x="487" y="766"/>
                    <a:pt x="427" y="576"/>
                  </a:cubicBezTo>
                  <a:cubicBezTo>
                    <a:pt x="390" y="458"/>
                    <a:pt x="344" y="343"/>
                    <a:pt x="296" y="229"/>
                  </a:cubicBezTo>
                  <a:close/>
                  <a:moveTo>
                    <a:pt x="70" y="1"/>
                  </a:moveTo>
                  <a:cubicBezTo>
                    <a:pt x="70" y="1"/>
                    <a:pt x="70" y="52"/>
                    <a:pt x="62" y="108"/>
                  </a:cubicBezTo>
                  <a:lnTo>
                    <a:pt x="62" y="108"/>
                  </a:lnTo>
                  <a:lnTo>
                    <a:pt x="1" y="140"/>
                  </a:lnTo>
                  <a:cubicBezTo>
                    <a:pt x="17" y="169"/>
                    <a:pt x="34" y="199"/>
                    <a:pt x="50" y="229"/>
                  </a:cubicBezTo>
                  <a:lnTo>
                    <a:pt x="50" y="229"/>
                  </a:lnTo>
                  <a:cubicBezTo>
                    <a:pt x="50" y="229"/>
                    <a:pt x="50" y="229"/>
                    <a:pt x="50" y="229"/>
                  </a:cubicBezTo>
                  <a:lnTo>
                    <a:pt x="50" y="229"/>
                  </a:lnTo>
                  <a:cubicBezTo>
                    <a:pt x="123" y="361"/>
                    <a:pt x="194" y="499"/>
                    <a:pt x="259" y="636"/>
                  </a:cubicBezTo>
                  <a:cubicBezTo>
                    <a:pt x="328" y="815"/>
                    <a:pt x="387" y="994"/>
                    <a:pt x="447" y="1172"/>
                  </a:cubicBezTo>
                  <a:cubicBezTo>
                    <a:pt x="447" y="1172"/>
                    <a:pt x="467" y="1222"/>
                    <a:pt x="477" y="1262"/>
                  </a:cubicBezTo>
                  <a:cubicBezTo>
                    <a:pt x="497" y="1311"/>
                    <a:pt x="507" y="1361"/>
                    <a:pt x="507" y="1361"/>
                  </a:cubicBezTo>
                  <a:lnTo>
                    <a:pt x="537" y="1461"/>
                  </a:lnTo>
                  <a:lnTo>
                    <a:pt x="537" y="1470"/>
                  </a:lnTo>
                  <a:cubicBezTo>
                    <a:pt x="537" y="1474"/>
                    <a:pt x="538" y="1475"/>
                    <a:pt x="539" y="1475"/>
                  </a:cubicBezTo>
                  <a:cubicBezTo>
                    <a:pt x="542" y="1475"/>
                    <a:pt x="546" y="1470"/>
                    <a:pt x="546" y="1470"/>
                  </a:cubicBezTo>
                  <a:lnTo>
                    <a:pt x="577" y="1450"/>
                  </a:lnTo>
                  <a:lnTo>
                    <a:pt x="626" y="1411"/>
                  </a:lnTo>
                  <a:lnTo>
                    <a:pt x="934" y="1183"/>
                  </a:lnTo>
                  <a:cubicBezTo>
                    <a:pt x="1102" y="1053"/>
                    <a:pt x="1272" y="905"/>
                    <a:pt x="1450" y="795"/>
                  </a:cubicBezTo>
                  <a:cubicBezTo>
                    <a:pt x="1539" y="735"/>
                    <a:pt x="1639" y="676"/>
                    <a:pt x="1728" y="607"/>
                  </a:cubicBezTo>
                  <a:cubicBezTo>
                    <a:pt x="1748" y="587"/>
                    <a:pt x="1768" y="576"/>
                    <a:pt x="1797" y="557"/>
                  </a:cubicBezTo>
                  <a:lnTo>
                    <a:pt x="1867" y="488"/>
                  </a:lnTo>
                  <a:cubicBezTo>
                    <a:pt x="1927" y="437"/>
                    <a:pt x="1976" y="378"/>
                    <a:pt x="2026" y="318"/>
                  </a:cubicBezTo>
                  <a:lnTo>
                    <a:pt x="2056" y="269"/>
                  </a:lnTo>
                  <a:cubicBezTo>
                    <a:pt x="2046" y="269"/>
                    <a:pt x="2026" y="269"/>
                    <a:pt x="2006" y="259"/>
                  </a:cubicBezTo>
                  <a:lnTo>
                    <a:pt x="1897" y="239"/>
                  </a:lnTo>
                  <a:lnTo>
                    <a:pt x="1689" y="199"/>
                  </a:lnTo>
                  <a:lnTo>
                    <a:pt x="1361" y="140"/>
                  </a:lnTo>
                  <a:lnTo>
                    <a:pt x="1033" y="90"/>
                  </a:lnTo>
                  <a:lnTo>
                    <a:pt x="716" y="51"/>
                  </a:lnTo>
                  <a:cubicBezTo>
                    <a:pt x="497" y="31"/>
                    <a:pt x="288" y="1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0" name="Google Shape;14030;p33"/>
            <p:cNvSpPr/>
            <p:nvPr/>
          </p:nvSpPr>
          <p:spPr>
            <a:xfrm>
              <a:off x="4308725" y="2176775"/>
              <a:ext cx="169800" cy="89150"/>
            </a:xfrm>
            <a:custGeom>
              <a:avLst/>
              <a:gdLst/>
              <a:ahLst/>
              <a:cxnLst/>
              <a:rect l="l" t="t" r="r" b="b"/>
              <a:pathLst>
                <a:path w="6792" h="3566" extrusionOk="0">
                  <a:moveTo>
                    <a:pt x="6741" y="0"/>
                  </a:moveTo>
                  <a:lnTo>
                    <a:pt x="6503" y="20"/>
                  </a:lnTo>
                  <a:cubicBezTo>
                    <a:pt x="6583" y="834"/>
                    <a:pt x="6335" y="1688"/>
                    <a:pt x="5799" y="2324"/>
                  </a:cubicBezTo>
                  <a:cubicBezTo>
                    <a:pt x="5272" y="2969"/>
                    <a:pt x="4468" y="3396"/>
                    <a:pt x="3624" y="3446"/>
                  </a:cubicBezTo>
                  <a:cubicBezTo>
                    <a:pt x="3542" y="3453"/>
                    <a:pt x="3460" y="3456"/>
                    <a:pt x="3378" y="3456"/>
                  </a:cubicBezTo>
                  <a:cubicBezTo>
                    <a:pt x="2623" y="3456"/>
                    <a:pt x="1866" y="3173"/>
                    <a:pt x="1311" y="2672"/>
                  </a:cubicBezTo>
                  <a:cubicBezTo>
                    <a:pt x="1002" y="2394"/>
                    <a:pt x="755" y="2056"/>
                    <a:pt x="576" y="1688"/>
                  </a:cubicBezTo>
                  <a:cubicBezTo>
                    <a:pt x="536" y="1589"/>
                    <a:pt x="486" y="1500"/>
                    <a:pt x="457" y="1401"/>
                  </a:cubicBezTo>
                  <a:cubicBezTo>
                    <a:pt x="427" y="1301"/>
                    <a:pt x="387" y="1202"/>
                    <a:pt x="367" y="1103"/>
                  </a:cubicBezTo>
                  <a:cubicBezTo>
                    <a:pt x="347" y="1003"/>
                    <a:pt x="318" y="904"/>
                    <a:pt x="298" y="805"/>
                  </a:cubicBezTo>
                  <a:lnTo>
                    <a:pt x="258" y="517"/>
                  </a:lnTo>
                  <a:lnTo>
                    <a:pt x="0" y="536"/>
                  </a:lnTo>
                  <a:lnTo>
                    <a:pt x="69" y="864"/>
                  </a:lnTo>
                  <a:cubicBezTo>
                    <a:pt x="99" y="964"/>
                    <a:pt x="139" y="1063"/>
                    <a:pt x="159" y="1172"/>
                  </a:cubicBezTo>
                  <a:cubicBezTo>
                    <a:pt x="188" y="1271"/>
                    <a:pt x="228" y="1370"/>
                    <a:pt x="268" y="1470"/>
                  </a:cubicBezTo>
                  <a:cubicBezTo>
                    <a:pt x="307" y="1579"/>
                    <a:pt x="357" y="1668"/>
                    <a:pt x="407" y="1768"/>
                  </a:cubicBezTo>
                  <a:cubicBezTo>
                    <a:pt x="605" y="2155"/>
                    <a:pt x="883" y="2493"/>
                    <a:pt x="1221" y="2771"/>
                  </a:cubicBezTo>
                  <a:cubicBezTo>
                    <a:pt x="1812" y="3281"/>
                    <a:pt x="2596" y="3565"/>
                    <a:pt x="3378" y="3565"/>
                  </a:cubicBezTo>
                  <a:cubicBezTo>
                    <a:pt x="3463" y="3565"/>
                    <a:pt x="3549" y="3562"/>
                    <a:pt x="3634" y="3555"/>
                  </a:cubicBezTo>
                  <a:cubicBezTo>
                    <a:pt x="4497" y="3486"/>
                    <a:pt x="5332" y="3069"/>
                    <a:pt x="5907" y="2413"/>
                  </a:cubicBezTo>
                  <a:cubicBezTo>
                    <a:pt x="6483" y="1768"/>
                    <a:pt x="6792" y="874"/>
                    <a:pt x="674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1" name="Google Shape;14031;p33"/>
            <p:cNvSpPr/>
            <p:nvPr/>
          </p:nvSpPr>
          <p:spPr>
            <a:xfrm>
              <a:off x="4341725" y="2179500"/>
              <a:ext cx="103275" cy="53300"/>
            </a:xfrm>
            <a:custGeom>
              <a:avLst/>
              <a:gdLst/>
              <a:ahLst/>
              <a:cxnLst/>
              <a:rect l="l" t="t" r="r" b="b"/>
              <a:pathLst>
                <a:path w="4131" h="2132" extrusionOk="0">
                  <a:moveTo>
                    <a:pt x="4101" y="1"/>
                  </a:moveTo>
                  <a:lnTo>
                    <a:pt x="3863" y="21"/>
                  </a:lnTo>
                  <a:cubicBezTo>
                    <a:pt x="3923" y="487"/>
                    <a:pt x="3784" y="983"/>
                    <a:pt x="3475" y="1361"/>
                  </a:cubicBezTo>
                  <a:cubicBezTo>
                    <a:pt x="3168" y="1748"/>
                    <a:pt x="2691" y="1987"/>
                    <a:pt x="2204" y="2026"/>
                  </a:cubicBezTo>
                  <a:cubicBezTo>
                    <a:pt x="2159" y="2030"/>
                    <a:pt x="2113" y="2032"/>
                    <a:pt x="2067" y="2032"/>
                  </a:cubicBezTo>
                  <a:cubicBezTo>
                    <a:pt x="1618" y="2032"/>
                    <a:pt x="1179" y="1857"/>
                    <a:pt x="854" y="1559"/>
                  </a:cubicBezTo>
                  <a:cubicBezTo>
                    <a:pt x="675" y="1391"/>
                    <a:pt x="536" y="1192"/>
                    <a:pt x="437" y="974"/>
                  </a:cubicBezTo>
                  <a:cubicBezTo>
                    <a:pt x="417" y="924"/>
                    <a:pt x="388" y="875"/>
                    <a:pt x="368" y="815"/>
                  </a:cubicBezTo>
                  <a:cubicBezTo>
                    <a:pt x="358" y="755"/>
                    <a:pt x="338" y="705"/>
                    <a:pt x="318" y="646"/>
                  </a:cubicBezTo>
                  <a:cubicBezTo>
                    <a:pt x="318" y="586"/>
                    <a:pt x="289" y="527"/>
                    <a:pt x="278" y="467"/>
                  </a:cubicBezTo>
                  <a:lnTo>
                    <a:pt x="249" y="299"/>
                  </a:lnTo>
                  <a:lnTo>
                    <a:pt x="0" y="319"/>
                  </a:lnTo>
                  <a:lnTo>
                    <a:pt x="50" y="517"/>
                  </a:lnTo>
                  <a:cubicBezTo>
                    <a:pt x="70" y="586"/>
                    <a:pt x="99" y="636"/>
                    <a:pt x="110" y="705"/>
                  </a:cubicBezTo>
                  <a:cubicBezTo>
                    <a:pt x="130" y="765"/>
                    <a:pt x="159" y="825"/>
                    <a:pt x="179" y="884"/>
                  </a:cubicBezTo>
                  <a:lnTo>
                    <a:pt x="269" y="1063"/>
                  </a:lnTo>
                  <a:cubicBezTo>
                    <a:pt x="388" y="1292"/>
                    <a:pt x="556" y="1500"/>
                    <a:pt x="765" y="1659"/>
                  </a:cubicBezTo>
                  <a:cubicBezTo>
                    <a:pt x="1124" y="1964"/>
                    <a:pt x="1588" y="2131"/>
                    <a:pt x="2056" y="2131"/>
                  </a:cubicBezTo>
                  <a:cubicBezTo>
                    <a:pt x="2105" y="2131"/>
                    <a:pt x="2155" y="2129"/>
                    <a:pt x="2204" y="2126"/>
                  </a:cubicBezTo>
                  <a:cubicBezTo>
                    <a:pt x="2731" y="2086"/>
                    <a:pt x="3228" y="1848"/>
                    <a:pt x="3575" y="1451"/>
                  </a:cubicBezTo>
                  <a:cubicBezTo>
                    <a:pt x="3932" y="1063"/>
                    <a:pt x="4131" y="537"/>
                    <a:pt x="410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2" name="Google Shape;14032;p33"/>
            <p:cNvSpPr/>
            <p:nvPr/>
          </p:nvSpPr>
          <p:spPr>
            <a:xfrm>
              <a:off x="4307725" y="2101050"/>
              <a:ext cx="169800" cy="89150"/>
            </a:xfrm>
            <a:custGeom>
              <a:avLst/>
              <a:gdLst/>
              <a:ahLst/>
              <a:cxnLst/>
              <a:rect l="l" t="t" r="r" b="b"/>
              <a:pathLst>
                <a:path w="6792" h="3566" extrusionOk="0">
                  <a:moveTo>
                    <a:pt x="3412" y="1"/>
                  </a:moveTo>
                  <a:cubicBezTo>
                    <a:pt x="3327" y="1"/>
                    <a:pt x="3242" y="4"/>
                    <a:pt x="3158" y="11"/>
                  </a:cubicBezTo>
                  <a:cubicBezTo>
                    <a:pt x="2294" y="81"/>
                    <a:pt x="1450" y="498"/>
                    <a:pt x="884" y="1153"/>
                  </a:cubicBezTo>
                  <a:cubicBezTo>
                    <a:pt x="308" y="1798"/>
                    <a:pt x="0" y="2692"/>
                    <a:pt x="50" y="3565"/>
                  </a:cubicBezTo>
                  <a:lnTo>
                    <a:pt x="288" y="3546"/>
                  </a:lnTo>
                  <a:cubicBezTo>
                    <a:pt x="208" y="2731"/>
                    <a:pt x="457" y="1888"/>
                    <a:pt x="993" y="1242"/>
                  </a:cubicBezTo>
                  <a:cubicBezTo>
                    <a:pt x="1519" y="597"/>
                    <a:pt x="2324" y="180"/>
                    <a:pt x="3167" y="120"/>
                  </a:cubicBezTo>
                  <a:cubicBezTo>
                    <a:pt x="3250" y="114"/>
                    <a:pt x="3332" y="110"/>
                    <a:pt x="3415" y="110"/>
                  </a:cubicBezTo>
                  <a:cubicBezTo>
                    <a:pt x="4170" y="110"/>
                    <a:pt x="4926" y="394"/>
                    <a:pt x="5481" y="895"/>
                  </a:cubicBezTo>
                  <a:cubicBezTo>
                    <a:pt x="5789" y="1173"/>
                    <a:pt x="6037" y="1510"/>
                    <a:pt x="6216" y="1888"/>
                  </a:cubicBezTo>
                  <a:cubicBezTo>
                    <a:pt x="6256" y="1977"/>
                    <a:pt x="6295" y="2067"/>
                    <a:pt x="6335" y="2166"/>
                  </a:cubicBezTo>
                  <a:lnTo>
                    <a:pt x="6424" y="2464"/>
                  </a:lnTo>
                  <a:cubicBezTo>
                    <a:pt x="6444" y="2563"/>
                    <a:pt x="6474" y="2662"/>
                    <a:pt x="6494" y="2762"/>
                  </a:cubicBezTo>
                  <a:lnTo>
                    <a:pt x="6534" y="3049"/>
                  </a:lnTo>
                  <a:lnTo>
                    <a:pt x="6792" y="3029"/>
                  </a:lnTo>
                  <a:lnTo>
                    <a:pt x="6722" y="2702"/>
                  </a:lnTo>
                  <a:cubicBezTo>
                    <a:pt x="6692" y="2603"/>
                    <a:pt x="6653" y="2503"/>
                    <a:pt x="6633" y="2394"/>
                  </a:cubicBezTo>
                  <a:cubicBezTo>
                    <a:pt x="6603" y="2294"/>
                    <a:pt x="6553" y="2195"/>
                    <a:pt x="6523" y="2096"/>
                  </a:cubicBezTo>
                  <a:cubicBezTo>
                    <a:pt x="6484" y="1997"/>
                    <a:pt x="6424" y="1897"/>
                    <a:pt x="6384" y="1798"/>
                  </a:cubicBezTo>
                  <a:cubicBezTo>
                    <a:pt x="6176" y="1411"/>
                    <a:pt x="5898" y="1074"/>
                    <a:pt x="5570" y="796"/>
                  </a:cubicBezTo>
                  <a:cubicBezTo>
                    <a:pt x="4979" y="285"/>
                    <a:pt x="4194" y="1"/>
                    <a:pt x="341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3" name="Google Shape;14033;p33"/>
            <p:cNvSpPr/>
            <p:nvPr/>
          </p:nvSpPr>
          <p:spPr>
            <a:xfrm>
              <a:off x="4341225" y="2134200"/>
              <a:ext cx="103275" cy="53275"/>
            </a:xfrm>
            <a:custGeom>
              <a:avLst/>
              <a:gdLst/>
              <a:ahLst/>
              <a:cxnLst/>
              <a:rect l="l" t="t" r="r" b="b"/>
              <a:pathLst>
                <a:path w="4131" h="2131" extrusionOk="0">
                  <a:moveTo>
                    <a:pt x="2069" y="0"/>
                  </a:moveTo>
                  <a:cubicBezTo>
                    <a:pt x="2018" y="0"/>
                    <a:pt x="1968" y="2"/>
                    <a:pt x="1917" y="6"/>
                  </a:cubicBezTo>
                  <a:cubicBezTo>
                    <a:pt x="1401" y="45"/>
                    <a:pt x="904" y="284"/>
                    <a:pt x="556" y="681"/>
                  </a:cubicBezTo>
                  <a:cubicBezTo>
                    <a:pt x="199" y="1068"/>
                    <a:pt x="0" y="1594"/>
                    <a:pt x="31" y="2131"/>
                  </a:cubicBezTo>
                  <a:lnTo>
                    <a:pt x="258" y="2111"/>
                  </a:lnTo>
                  <a:cubicBezTo>
                    <a:pt x="209" y="1644"/>
                    <a:pt x="348" y="1147"/>
                    <a:pt x="656" y="770"/>
                  </a:cubicBezTo>
                  <a:cubicBezTo>
                    <a:pt x="964" y="383"/>
                    <a:pt x="1430" y="145"/>
                    <a:pt x="1927" y="105"/>
                  </a:cubicBezTo>
                  <a:cubicBezTo>
                    <a:pt x="1972" y="101"/>
                    <a:pt x="2018" y="100"/>
                    <a:pt x="2064" y="100"/>
                  </a:cubicBezTo>
                  <a:cubicBezTo>
                    <a:pt x="2513" y="100"/>
                    <a:pt x="2952" y="274"/>
                    <a:pt x="3277" y="571"/>
                  </a:cubicBezTo>
                  <a:cubicBezTo>
                    <a:pt x="3456" y="741"/>
                    <a:pt x="3595" y="939"/>
                    <a:pt x="3694" y="1158"/>
                  </a:cubicBezTo>
                  <a:cubicBezTo>
                    <a:pt x="3714" y="1207"/>
                    <a:pt x="3744" y="1266"/>
                    <a:pt x="3764" y="1316"/>
                  </a:cubicBezTo>
                  <a:cubicBezTo>
                    <a:pt x="3773" y="1376"/>
                    <a:pt x="3793" y="1425"/>
                    <a:pt x="3813" y="1485"/>
                  </a:cubicBezTo>
                  <a:cubicBezTo>
                    <a:pt x="3813" y="1544"/>
                    <a:pt x="3843" y="1604"/>
                    <a:pt x="3853" y="1664"/>
                  </a:cubicBezTo>
                  <a:lnTo>
                    <a:pt x="3883" y="1833"/>
                  </a:lnTo>
                  <a:lnTo>
                    <a:pt x="4131" y="1813"/>
                  </a:lnTo>
                  <a:lnTo>
                    <a:pt x="4082" y="1614"/>
                  </a:lnTo>
                  <a:cubicBezTo>
                    <a:pt x="4062" y="1555"/>
                    <a:pt x="4032" y="1495"/>
                    <a:pt x="4022" y="1425"/>
                  </a:cubicBezTo>
                  <a:cubicBezTo>
                    <a:pt x="4002" y="1366"/>
                    <a:pt x="3972" y="1306"/>
                    <a:pt x="3952" y="1247"/>
                  </a:cubicBezTo>
                  <a:lnTo>
                    <a:pt x="3863" y="1068"/>
                  </a:lnTo>
                  <a:cubicBezTo>
                    <a:pt x="3744" y="840"/>
                    <a:pt x="3575" y="631"/>
                    <a:pt x="3367" y="472"/>
                  </a:cubicBezTo>
                  <a:cubicBezTo>
                    <a:pt x="3008" y="167"/>
                    <a:pt x="2543" y="0"/>
                    <a:pt x="20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4" name="Google Shape;14034;p33"/>
            <p:cNvSpPr/>
            <p:nvPr/>
          </p:nvSpPr>
          <p:spPr>
            <a:xfrm>
              <a:off x="4165250" y="2201350"/>
              <a:ext cx="398900" cy="205625"/>
            </a:xfrm>
            <a:custGeom>
              <a:avLst/>
              <a:gdLst/>
              <a:ahLst/>
              <a:cxnLst/>
              <a:rect l="l" t="t" r="r" b="b"/>
              <a:pathLst>
                <a:path w="15956" h="8225" extrusionOk="0">
                  <a:moveTo>
                    <a:pt x="0" y="1"/>
                  </a:moveTo>
                  <a:cubicBezTo>
                    <a:pt x="79" y="904"/>
                    <a:pt x="278" y="1797"/>
                    <a:pt x="605" y="2651"/>
                  </a:cubicBezTo>
                  <a:cubicBezTo>
                    <a:pt x="963" y="3485"/>
                    <a:pt x="1439" y="4270"/>
                    <a:pt x="2015" y="4975"/>
                  </a:cubicBezTo>
                  <a:cubicBezTo>
                    <a:pt x="2601" y="5670"/>
                    <a:pt x="3286" y="6265"/>
                    <a:pt x="4051" y="6762"/>
                  </a:cubicBezTo>
                  <a:cubicBezTo>
                    <a:pt x="4806" y="7269"/>
                    <a:pt x="5640" y="7626"/>
                    <a:pt x="6503" y="7884"/>
                  </a:cubicBezTo>
                  <a:cubicBezTo>
                    <a:pt x="7305" y="8121"/>
                    <a:pt x="8132" y="8224"/>
                    <a:pt x="8954" y="8224"/>
                  </a:cubicBezTo>
                  <a:cubicBezTo>
                    <a:pt x="9027" y="8224"/>
                    <a:pt x="9101" y="8224"/>
                    <a:pt x="9174" y="8222"/>
                  </a:cubicBezTo>
                  <a:cubicBezTo>
                    <a:pt x="9402" y="8212"/>
                    <a:pt x="9621" y="8202"/>
                    <a:pt x="9839" y="8182"/>
                  </a:cubicBezTo>
                  <a:lnTo>
                    <a:pt x="10505" y="8083"/>
                  </a:lnTo>
                  <a:cubicBezTo>
                    <a:pt x="10723" y="8053"/>
                    <a:pt x="10942" y="7984"/>
                    <a:pt x="11150" y="7934"/>
                  </a:cubicBezTo>
                  <a:cubicBezTo>
                    <a:pt x="11368" y="7874"/>
                    <a:pt x="11587" y="7825"/>
                    <a:pt x="11785" y="7735"/>
                  </a:cubicBezTo>
                  <a:cubicBezTo>
                    <a:pt x="11994" y="7666"/>
                    <a:pt x="12202" y="7586"/>
                    <a:pt x="12411" y="7507"/>
                  </a:cubicBezTo>
                  <a:lnTo>
                    <a:pt x="13007" y="7209"/>
                  </a:lnTo>
                  <a:cubicBezTo>
                    <a:pt x="13206" y="7119"/>
                    <a:pt x="13384" y="7000"/>
                    <a:pt x="13573" y="6881"/>
                  </a:cubicBezTo>
                  <a:cubicBezTo>
                    <a:pt x="13762" y="6772"/>
                    <a:pt x="13950" y="6663"/>
                    <a:pt x="14129" y="6524"/>
                  </a:cubicBezTo>
                  <a:cubicBezTo>
                    <a:pt x="14298" y="6395"/>
                    <a:pt x="14486" y="6265"/>
                    <a:pt x="14645" y="6126"/>
                  </a:cubicBezTo>
                  <a:cubicBezTo>
                    <a:pt x="14814" y="5978"/>
                    <a:pt x="14973" y="5839"/>
                    <a:pt x="15132" y="5680"/>
                  </a:cubicBezTo>
                  <a:cubicBezTo>
                    <a:pt x="15132" y="5680"/>
                    <a:pt x="15132" y="5681"/>
                    <a:pt x="15133" y="5681"/>
                  </a:cubicBezTo>
                  <a:cubicBezTo>
                    <a:pt x="15158" y="5681"/>
                    <a:pt x="15569" y="5203"/>
                    <a:pt x="15569" y="5203"/>
                  </a:cubicBezTo>
                  <a:cubicBezTo>
                    <a:pt x="15569" y="5203"/>
                    <a:pt x="15678" y="5074"/>
                    <a:pt x="15777" y="4935"/>
                  </a:cubicBezTo>
                  <a:cubicBezTo>
                    <a:pt x="15867" y="4806"/>
                    <a:pt x="15956" y="4667"/>
                    <a:pt x="15956" y="4667"/>
                  </a:cubicBezTo>
                  <a:lnTo>
                    <a:pt x="15728" y="4558"/>
                  </a:lnTo>
                  <a:cubicBezTo>
                    <a:pt x="15728" y="4558"/>
                    <a:pt x="15638" y="4687"/>
                    <a:pt x="15558" y="4816"/>
                  </a:cubicBezTo>
                  <a:lnTo>
                    <a:pt x="15380" y="5054"/>
                  </a:lnTo>
                  <a:cubicBezTo>
                    <a:pt x="15380" y="5054"/>
                    <a:pt x="14982" y="5531"/>
                    <a:pt x="14963" y="5531"/>
                  </a:cubicBezTo>
                  <a:cubicBezTo>
                    <a:pt x="14963" y="5531"/>
                    <a:pt x="14963" y="5531"/>
                    <a:pt x="14963" y="5531"/>
                  </a:cubicBezTo>
                  <a:cubicBezTo>
                    <a:pt x="14814" y="5680"/>
                    <a:pt x="14665" y="5829"/>
                    <a:pt x="14506" y="5968"/>
                  </a:cubicBezTo>
                  <a:cubicBezTo>
                    <a:pt x="14347" y="6107"/>
                    <a:pt x="14179" y="6236"/>
                    <a:pt x="14010" y="6365"/>
                  </a:cubicBezTo>
                  <a:cubicBezTo>
                    <a:pt x="13841" y="6504"/>
                    <a:pt x="13662" y="6613"/>
                    <a:pt x="13484" y="6733"/>
                  </a:cubicBezTo>
                  <a:cubicBezTo>
                    <a:pt x="13295" y="6841"/>
                    <a:pt x="13116" y="6971"/>
                    <a:pt x="12928" y="7070"/>
                  </a:cubicBezTo>
                  <a:lnTo>
                    <a:pt x="12341" y="7358"/>
                  </a:lnTo>
                  <a:cubicBezTo>
                    <a:pt x="12143" y="7447"/>
                    <a:pt x="11944" y="7527"/>
                    <a:pt x="11736" y="7606"/>
                  </a:cubicBezTo>
                  <a:cubicBezTo>
                    <a:pt x="11538" y="7686"/>
                    <a:pt x="11329" y="7735"/>
                    <a:pt x="11110" y="7795"/>
                  </a:cubicBezTo>
                  <a:cubicBezTo>
                    <a:pt x="10902" y="7854"/>
                    <a:pt x="10693" y="7924"/>
                    <a:pt x="10475" y="7953"/>
                  </a:cubicBezTo>
                  <a:cubicBezTo>
                    <a:pt x="10256" y="7993"/>
                    <a:pt x="10048" y="8033"/>
                    <a:pt x="9830" y="8063"/>
                  </a:cubicBezTo>
                  <a:cubicBezTo>
                    <a:pt x="9611" y="8083"/>
                    <a:pt x="9393" y="8092"/>
                    <a:pt x="9164" y="8112"/>
                  </a:cubicBezTo>
                  <a:cubicBezTo>
                    <a:pt x="9120" y="8113"/>
                    <a:pt x="9075" y="8113"/>
                    <a:pt x="9031" y="8113"/>
                  </a:cubicBezTo>
                  <a:cubicBezTo>
                    <a:pt x="8199" y="8113"/>
                    <a:pt x="7344" y="8020"/>
                    <a:pt x="6533" y="7775"/>
                  </a:cubicBezTo>
                  <a:cubicBezTo>
                    <a:pt x="5679" y="7527"/>
                    <a:pt x="4855" y="7169"/>
                    <a:pt x="4111" y="6673"/>
                  </a:cubicBezTo>
                  <a:cubicBezTo>
                    <a:pt x="3366" y="6166"/>
                    <a:pt x="2701" y="5570"/>
                    <a:pt x="2125" y="4886"/>
                  </a:cubicBezTo>
                  <a:cubicBezTo>
                    <a:pt x="1569" y="4180"/>
                    <a:pt x="1122" y="3396"/>
                    <a:pt x="784" y="2572"/>
                  </a:cubicBezTo>
                  <a:cubicBezTo>
                    <a:pt x="477" y="1738"/>
                    <a:pt x="318" y="864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5" name="Google Shape;14035;p33"/>
            <p:cNvSpPr/>
            <p:nvPr/>
          </p:nvSpPr>
          <p:spPr>
            <a:xfrm>
              <a:off x="4192775" y="2257700"/>
              <a:ext cx="360950" cy="135300"/>
            </a:xfrm>
            <a:custGeom>
              <a:avLst/>
              <a:gdLst/>
              <a:ahLst/>
              <a:cxnLst/>
              <a:rect l="l" t="t" r="r" b="b"/>
              <a:pathLst>
                <a:path w="14438" h="5412" extrusionOk="0">
                  <a:moveTo>
                    <a:pt x="239" y="0"/>
                  </a:moveTo>
                  <a:lnTo>
                    <a:pt x="1" y="90"/>
                  </a:lnTo>
                  <a:cubicBezTo>
                    <a:pt x="289" y="775"/>
                    <a:pt x="647" y="1440"/>
                    <a:pt x="1103" y="2026"/>
                  </a:cubicBezTo>
                  <a:cubicBezTo>
                    <a:pt x="1322" y="2334"/>
                    <a:pt x="1580" y="2602"/>
                    <a:pt x="1838" y="2880"/>
                  </a:cubicBezTo>
                  <a:cubicBezTo>
                    <a:pt x="1957" y="3009"/>
                    <a:pt x="2106" y="3128"/>
                    <a:pt x="2245" y="3257"/>
                  </a:cubicBezTo>
                  <a:cubicBezTo>
                    <a:pt x="2384" y="3386"/>
                    <a:pt x="2523" y="3505"/>
                    <a:pt x="2672" y="3614"/>
                  </a:cubicBezTo>
                  <a:lnTo>
                    <a:pt x="3118" y="3952"/>
                  </a:lnTo>
                  <a:lnTo>
                    <a:pt x="3595" y="4250"/>
                  </a:lnTo>
                  <a:lnTo>
                    <a:pt x="3833" y="4389"/>
                  </a:lnTo>
                  <a:lnTo>
                    <a:pt x="4082" y="4518"/>
                  </a:lnTo>
                  <a:lnTo>
                    <a:pt x="4588" y="4757"/>
                  </a:lnTo>
                  <a:lnTo>
                    <a:pt x="5115" y="4955"/>
                  </a:lnTo>
                  <a:cubicBezTo>
                    <a:pt x="5204" y="4985"/>
                    <a:pt x="5293" y="5015"/>
                    <a:pt x="5373" y="5044"/>
                  </a:cubicBezTo>
                  <a:lnTo>
                    <a:pt x="5651" y="5114"/>
                  </a:lnTo>
                  <a:cubicBezTo>
                    <a:pt x="5830" y="5163"/>
                    <a:pt x="6008" y="5213"/>
                    <a:pt x="6187" y="5253"/>
                  </a:cubicBezTo>
                  <a:lnTo>
                    <a:pt x="6743" y="5342"/>
                  </a:lnTo>
                  <a:cubicBezTo>
                    <a:pt x="6922" y="5372"/>
                    <a:pt x="7110" y="5382"/>
                    <a:pt x="7299" y="5392"/>
                  </a:cubicBezTo>
                  <a:cubicBezTo>
                    <a:pt x="7478" y="5402"/>
                    <a:pt x="7666" y="5412"/>
                    <a:pt x="7855" y="5412"/>
                  </a:cubicBezTo>
                  <a:lnTo>
                    <a:pt x="8401" y="5382"/>
                  </a:lnTo>
                  <a:lnTo>
                    <a:pt x="8679" y="5372"/>
                  </a:lnTo>
                  <a:lnTo>
                    <a:pt x="8957" y="5332"/>
                  </a:lnTo>
                  <a:lnTo>
                    <a:pt x="9503" y="5243"/>
                  </a:lnTo>
                  <a:lnTo>
                    <a:pt x="10039" y="5114"/>
                  </a:lnTo>
                  <a:lnTo>
                    <a:pt x="10307" y="5044"/>
                  </a:lnTo>
                  <a:cubicBezTo>
                    <a:pt x="10387" y="5015"/>
                    <a:pt x="10476" y="4985"/>
                    <a:pt x="10565" y="4955"/>
                  </a:cubicBezTo>
                  <a:lnTo>
                    <a:pt x="11082" y="4766"/>
                  </a:lnTo>
                  <a:cubicBezTo>
                    <a:pt x="11251" y="4687"/>
                    <a:pt x="11410" y="4607"/>
                    <a:pt x="11578" y="4528"/>
                  </a:cubicBezTo>
                  <a:lnTo>
                    <a:pt x="11827" y="4409"/>
                  </a:lnTo>
                  <a:lnTo>
                    <a:pt x="12055" y="4270"/>
                  </a:lnTo>
                  <a:lnTo>
                    <a:pt x="12522" y="3982"/>
                  </a:lnTo>
                  <a:lnTo>
                    <a:pt x="12959" y="3664"/>
                  </a:lnTo>
                  <a:cubicBezTo>
                    <a:pt x="13028" y="3605"/>
                    <a:pt x="13107" y="3555"/>
                    <a:pt x="13177" y="3495"/>
                  </a:cubicBezTo>
                  <a:lnTo>
                    <a:pt x="13376" y="3316"/>
                  </a:lnTo>
                  <a:cubicBezTo>
                    <a:pt x="13504" y="3188"/>
                    <a:pt x="13643" y="3069"/>
                    <a:pt x="13773" y="2939"/>
                  </a:cubicBezTo>
                  <a:cubicBezTo>
                    <a:pt x="14011" y="2671"/>
                    <a:pt x="14249" y="2403"/>
                    <a:pt x="14438" y="2096"/>
                  </a:cubicBezTo>
                  <a:lnTo>
                    <a:pt x="14230" y="1976"/>
                  </a:lnTo>
                  <a:lnTo>
                    <a:pt x="14090" y="2195"/>
                  </a:lnTo>
                  <a:cubicBezTo>
                    <a:pt x="14040" y="2264"/>
                    <a:pt x="13981" y="2324"/>
                    <a:pt x="13932" y="2393"/>
                  </a:cubicBezTo>
                  <a:cubicBezTo>
                    <a:pt x="13822" y="2532"/>
                    <a:pt x="13713" y="2661"/>
                    <a:pt x="13604" y="2791"/>
                  </a:cubicBezTo>
                  <a:cubicBezTo>
                    <a:pt x="13484" y="2919"/>
                    <a:pt x="13356" y="3038"/>
                    <a:pt x="13237" y="3168"/>
                  </a:cubicBezTo>
                  <a:lnTo>
                    <a:pt x="13048" y="3347"/>
                  </a:lnTo>
                  <a:lnTo>
                    <a:pt x="12839" y="3515"/>
                  </a:lnTo>
                  <a:lnTo>
                    <a:pt x="12422" y="3843"/>
                  </a:lnTo>
                  <a:lnTo>
                    <a:pt x="11966" y="4131"/>
                  </a:lnTo>
                  <a:cubicBezTo>
                    <a:pt x="11896" y="4170"/>
                    <a:pt x="11816" y="4220"/>
                    <a:pt x="11737" y="4270"/>
                  </a:cubicBezTo>
                  <a:lnTo>
                    <a:pt x="11499" y="4389"/>
                  </a:lnTo>
                  <a:cubicBezTo>
                    <a:pt x="11340" y="4468"/>
                    <a:pt x="11181" y="4558"/>
                    <a:pt x="11022" y="4627"/>
                  </a:cubicBezTo>
                  <a:lnTo>
                    <a:pt x="10516" y="4826"/>
                  </a:lnTo>
                  <a:cubicBezTo>
                    <a:pt x="10426" y="4856"/>
                    <a:pt x="10347" y="4896"/>
                    <a:pt x="10258" y="4915"/>
                  </a:cubicBezTo>
                  <a:lnTo>
                    <a:pt x="10000" y="4995"/>
                  </a:lnTo>
                  <a:cubicBezTo>
                    <a:pt x="9821" y="5035"/>
                    <a:pt x="9652" y="5084"/>
                    <a:pt x="9473" y="5124"/>
                  </a:cubicBezTo>
                  <a:lnTo>
                    <a:pt x="8937" y="5213"/>
                  </a:lnTo>
                  <a:lnTo>
                    <a:pt x="8669" y="5253"/>
                  </a:lnTo>
                  <a:lnTo>
                    <a:pt x="8401" y="5273"/>
                  </a:lnTo>
                  <a:lnTo>
                    <a:pt x="7855" y="5302"/>
                  </a:lnTo>
                  <a:cubicBezTo>
                    <a:pt x="7666" y="5302"/>
                    <a:pt x="7487" y="5293"/>
                    <a:pt x="7299" y="5282"/>
                  </a:cubicBezTo>
                  <a:cubicBezTo>
                    <a:pt x="7120" y="5273"/>
                    <a:pt x="6931" y="5263"/>
                    <a:pt x="6753" y="5233"/>
                  </a:cubicBezTo>
                  <a:lnTo>
                    <a:pt x="6207" y="5143"/>
                  </a:lnTo>
                  <a:cubicBezTo>
                    <a:pt x="6028" y="5114"/>
                    <a:pt x="5849" y="5054"/>
                    <a:pt x="5680" y="5015"/>
                  </a:cubicBezTo>
                  <a:lnTo>
                    <a:pt x="5412" y="4935"/>
                  </a:lnTo>
                  <a:cubicBezTo>
                    <a:pt x="5323" y="4915"/>
                    <a:pt x="5234" y="4876"/>
                    <a:pt x="5154" y="4846"/>
                  </a:cubicBezTo>
                  <a:lnTo>
                    <a:pt x="4638" y="4647"/>
                  </a:lnTo>
                  <a:lnTo>
                    <a:pt x="4142" y="4399"/>
                  </a:lnTo>
                  <a:cubicBezTo>
                    <a:pt x="4062" y="4359"/>
                    <a:pt x="3972" y="4320"/>
                    <a:pt x="3893" y="4280"/>
                  </a:cubicBezTo>
                  <a:lnTo>
                    <a:pt x="3665" y="4131"/>
                  </a:lnTo>
                  <a:cubicBezTo>
                    <a:pt x="3506" y="4031"/>
                    <a:pt x="3347" y="3942"/>
                    <a:pt x="3198" y="3833"/>
                  </a:cubicBezTo>
                  <a:lnTo>
                    <a:pt x="2761" y="3505"/>
                  </a:lnTo>
                  <a:cubicBezTo>
                    <a:pt x="2612" y="3396"/>
                    <a:pt x="2483" y="3267"/>
                    <a:pt x="2344" y="3138"/>
                  </a:cubicBezTo>
                  <a:cubicBezTo>
                    <a:pt x="2215" y="3019"/>
                    <a:pt x="2076" y="2899"/>
                    <a:pt x="1957" y="2760"/>
                  </a:cubicBezTo>
                  <a:cubicBezTo>
                    <a:pt x="1719" y="2482"/>
                    <a:pt x="1461" y="2215"/>
                    <a:pt x="1262" y="1917"/>
                  </a:cubicBezTo>
                  <a:cubicBezTo>
                    <a:pt x="825" y="1331"/>
                    <a:pt x="497" y="675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6" name="Google Shape;14036;p33"/>
            <p:cNvSpPr/>
            <p:nvPr/>
          </p:nvSpPr>
          <p:spPr>
            <a:xfrm>
              <a:off x="4250375" y="2294675"/>
              <a:ext cx="294925" cy="85525"/>
            </a:xfrm>
            <a:custGeom>
              <a:avLst/>
              <a:gdLst/>
              <a:ahLst/>
              <a:cxnLst/>
              <a:rect l="l" t="t" r="r" b="b"/>
              <a:pathLst>
                <a:path w="11797" h="3421" extrusionOk="0">
                  <a:moveTo>
                    <a:pt x="11588" y="1"/>
                  </a:moveTo>
                  <a:cubicBezTo>
                    <a:pt x="11022" y="875"/>
                    <a:pt x="10257" y="1649"/>
                    <a:pt x="9344" y="2235"/>
                  </a:cubicBezTo>
                  <a:cubicBezTo>
                    <a:pt x="8411" y="2801"/>
                    <a:pt x="7338" y="3168"/>
                    <a:pt x="6236" y="3278"/>
                  </a:cubicBezTo>
                  <a:cubicBezTo>
                    <a:pt x="6002" y="3303"/>
                    <a:pt x="5767" y="3315"/>
                    <a:pt x="5530" y="3315"/>
                  </a:cubicBezTo>
                  <a:cubicBezTo>
                    <a:pt x="4654" y="3315"/>
                    <a:pt x="3771" y="3145"/>
                    <a:pt x="2950" y="2841"/>
                  </a:cubicBezTo>
                  <a:cubicBezTo>
                    <a:pt x="1907" y="2453"/>
                    <a:pt x="953" y="1837"/>
                    <a:pt x="189" y="1063"/>
                  </a:cubicBezTo>
                  <a:lnTo>
                    <a:pt x="0" y="1242"/>
                  </a:lnTo>
                  <a:cubicBezTo>
                    <a:pt x="834" y="2016"/>
                    <a:pt x="1827" y="2612"/>
                    <a:pt x="2910" y="2980"/>
                  </a:cubicBezTo>
                  <a:cubicBezTo>
                    <a:pt x="3734" y="3262"/>
                    <a:pt x="4606" y="3421"/>
                    <a:pt x="5470" y="3421"/>
                  </a:cubicBezTo>
                  <a:cubicBezTo>
                    <a:pt x="5730" y="3421"/>
                    <a:pt x="5989" y="3407"/>
                    <a:pt x="6246" y="3377"/>
                  </a:cubicBezTo>
                  <a:cubicBezTo>
                    <a:pt x="7368" y="3267"/>
                    <a:pt x="8460" y="2920"/>
                    <a:pt x="9413" y="2354"/>
                  </a:cubicBezTo>
                  <a:cubicBezTo>
                    <a:pt x="10366" y="1778"/>
                    <a:pt x="11180" y="1014"/>
                    <a:pt x="11796" y="140"/>
                  </a:cubicBezTo>
                  <a:lnTo>
                    <a:pt x="115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7" name="Google Shape;14037;p33"/>
            <p:cNvSpPr/>
            <p:nvPr/>
          </p:nvSpPr>
          <p:spPr>
            <a:xfrm>
              <a:off x="4305725" y="2290950"/>
              <a:ext cx="226425" cy="74775"/>
            </a:xfrm>
            <a:custGeom>
              <a:avLst/>
              <a:gdLst/>
              <a:ahLst/>
              <a:cxnLst/>
              <a:rect l="l" t="t" r="r" b="b"/>
              <a:pathLst>
                <a:path w="9057" h="2991" extrusionOk="0">
                  <a:moveTo>
                    <a:pt x="8867" y="1"/>
                  </a:moveTo>
                  <a:cubicBezTo>
                    <a:pt x="8758" y="170"/>
                    <a:pt x="8619" y="309"/>
                    <a:pt x="8490" y="457"/>
                  </a:cubicBezTo>
                  <a:lnTo>
                    <a:pt x="8291" y="686"/>
                  </a:lnTo>
                  <a:lnTo>
                    <a:pt x="8073" y="894"/>
                  </a:lnTo>
                  <a:cubicBezTo>
                    <a:pt x="7934" y="1033"/>
                    <a:pt x="7795" y="1172"/>
                    <a:pt x="7636" y="1302"/>
                  </a:cubicBezTo>
                  <a:cubicBezTo>
                    <a:pt x="7477" y="1421"/>
                    <a:pt x="7329" y="1560"/>
                    <a:pt x="7150" y="1669"/>
                  </a:cubicBezTo>
                  <a:cubicBezTo>
                    <a:pt x="6494" y="2136"/>
                    <a:pt x="5740" y="2503"/>
                    <a:pt x="4926" y="2692"/>
                  </a:cubicBezTo>
                  <a:cubicBezTo>
                    <a:pt x="4438" y="2812"/>
                    <a:pt x="3936" y="2867"/>
                    <a:pt x="3432" y="2867"/>
                  </a:cubicBezTo>
                  <a:cubicBezTo>
                    <a:pt x="3105" y="2867"/>
                    <a:pt x="2778" y="2844"/>
                    <a:pt x="2453" y="2801"/>
                  </a:cubicBezTo>
                  <a:cubicBezTo>
                    <a:pt x="1629" y="2692"/>
                    <a:pt x="835" y="2414"/>
                    <a:pt x="120" y="2026"/>
                  </a:cubicBezTo>
                  <a:lnTo>
                    <a:pt x="1" y="2245"/>
                  </a:lnTo>
                  <a:cubicBezTo>
                    <a:pt x="755" y="2622"/>
                    <a:pt x="1590" y="2860"/>
                    <a:pt x="2433" y="2950"/>
                  </a:cubicBezTo>
                  <a:cubicBezTo>
                    <a:pt x="2714" y="2976"/>
                    <a:pt x="2996" y="2991"/>
                    <a:pt x="3277" y="2991"/>
                  </a:cubicBezTo>
                  <a:cubicBezTo>
                    <a:pt x="3842" y="2991"/>
                    <a:pt x="4405" y="2933"/>
                    <a:pt x="4955" y="2801"/>
                  </a:cubicBezTo>
                  <a:cubicBezTo>
                    <a:pt x="5780" y="2602"/>
                    <a:pt x="6544" y="2245"/>
                    <a:pt x="7239" y="1788"/>
                  </a:cubicBezTo>
                  <a:cubicBezTo>
                    <a:pt x="7417" y="1689"/>
                    <a:pt x="7576" y="1550"/>
                    <a:pt x="7735" y="1430"/>
                  </a:cubicBezTo>
                  <a:cubicBezTo>
                    <a:pt x="7904" y="1311"/>
                    <a:pt x="8053" y="1172"/>
                    <a:pt x="8202" y="1033"/>
                  </a:cubicBezTo>
                  <a:lnTo>
                    <a:pt x="8441" y="835"/>
                  </a:lnTo>
                  <a:lnTo>
                    <a:pt x="8649" y="616"/>
                  </a:lnTo>
                  <a:cubicBezTo>
                    <a:pt x="8788" y="468"/>
                    <a:pt x="8937" y="318"/>
                    <a:pt x="9056" y="159"/>
                  </a:cubicBezTo>
                  <a:lnTo>
                    <a:pt x="88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8" name="Google Shape;14038;p33"/>
            <p:cNvSpPr/>
            <p:nvPr/>
          </p:nvSpPr>
          <p:spPr>
            <a:xfrm>
              <a:off x="4376225" y="2284750"/>
              <a:ext cx="143500" cy="69250"/>
            </a:xfrm>
            <a:custGeom>
              <a:avLst/>
              <a:gdLst/>
              <a:ahLst/>
              <a:cxnLst/>
              <a:rect l="l" t="t" r="r" b="b"/>
              <a:pathLst>
                <a:path w="5740" h="2770" extrusionOk="0">
                  <a:moveTo>
                    <a:pt x="5551" y="1"/>
                  </a:moveTo>
                  <a:cubicBezTo>
                    <a:pt x="5482" y="110"/>
                    <a:pt x="5392" y="199"/>
                    <a:pt x="5312" y="308"/>
                  </a:cubicBezTo>
                  <a:cubicBezTo>
                    <a:pt x="5233" y="407"/>
                    <a:pt x="5164" y="517"/>
                    <a:pt x="5074" y="606"/>
                  </a:cubicBezTo>
                  <a:cubicBezTo>
                    <a:pt x="4895" y="795"/>
                    <a:pt x="4717" y="994"/>
                    <a:pt x="4518" y="1162"/>
                  </a:cubicBezTo>
                  <a:lnTo>
                    <a:pt x="4211" y="1420"/>
                  </a:lnTo>
                  <a:lnTo>
                    <a:pt x="3883" y="1649"/>
                  </a:lnTo>
                  <a:lnTo>
                    <a:pt x="3714" y="1758"/>
                  </a:lnTo>
                  <a:cubicBezTo>
                    <a:pt x="3655" y="1798"/>
                    <a:pt x="3595" y="1828"/>
                    <a:pt x="3535" y="1857"/>
                  </a:cubicBezTo>
                  <a:lnTo>
                    <a:pt x="3178" y="2046"/>
                  </a:lnTo>
                  <a:cubicBezTo>
                    <a:pt x="3059" y="2106"/>
                    <a:pt x="2929" y="2145"/>
                    <a:pt x="2801" y="2195"/>
                  </a:cubicBezTo>
                  <a:cubicBezTo>
                    <a:pt x="2671" y="2234"/>
                    <a:pt x="2552" y="2294"/>
                    <a:pt x="2413" y="2324"/>
                  </a:cubicBezTo>
                  <a:cubicBezTo>
                    <a:pt x="2155" y="2384"/>
                    <a:pt x="1897" y="2463"/>
                    <a:pt x="1619" y="2483"/>
                  </a:cubicBezTo>
                  <a:lnTo>
                    <a:pt x="1222" y="2532"/>
                  </a:lnTo>
                  <a:cubicBezTo>
                    <a:pt x="1083" y="2543"/>
                    <a:pt x="954" y="2543"/>
                    <a:pt x="815" y="2543"/>
                  </a:cubicBezTo>
                  <a:cubicBezTo>
                    <a:pt x="755" y="2547"/>
                    <a:pt x="695" y="2549"/>
                    <a:pt x="636" y="2549"/>
                  </a:cubicBezTo>
                  <a:cubicBezTo>
                    <a:pt x="430" y="2549"/>
                    <a:pt x="228" y="2526"/>
                    <a:pt x="21" y="2503"/>
                  </a:cubicBezTo>
                  <a:lnTo>
                    <a:pt x="1" y="2761"/>
                  </a:lnTo>
                  <a:cubicBezTo>
                    <a:pt x="121" y="2765"/>
                    <a:pt x="243" y="2770"/>
                    <a:pt x="367" y="2770"/>
                  </a:cubicBezTo>
                  <a:cubicBezTo>
                    <a:pt x="518" y="2770"/>
                    <a:pt x="671" y="2763"/>
                    <a:pt x="824" y="2741"/>
                  </a:cubicBezTo>
                  <a:cubicBezTo>
                    <a:pt x="963" y="2731"/>
                    <a:pt x="1102" y="2721"/>
                    <a:pt x="1241" y="2702"/>
                  </a:cubicBezTo>
                  <a:lnTo>
                    <a:pt x="1649" y="2632"/>
                  </a:lnTo>
                  <a:cubicBezTo>
                    <a:pt x="1917" y="2592"/>
                    <a:pt x="2185" y="2503"/>
                    <a:pt x="2453" y="2433"/>
                  </a:cubicBezTo>
                  <a:cubicBezTo>
                    <a:pt x="2582" y="2404"/>
                    <a:pt x="2711" y="2344"/>
                    <a:pt x="2840" y="2294"/>
                  </a:cubicBezTo>
                  <a:cubicBezTo>
                    <a:pt x="2969" y="2245"/>
                    <a:pt x="3099" y="2205"/>
                    <a:pt x="3227" y="2145"/>
                  </a:cubicBezTo>
                  <a:cubicBezTo>
                    <a:pt x="3466" y="2016"/>
                    <a:pt x="3714" y="1907"/>
                    <a:pt x="3942" y="1748"/>
                  </a:cubicBezTo>
                  <a:lnTo>
                    <a:pt x="4290" y="1530"/>
                  </a:lnTo>
                  <a:lnTo>
                    <a:pt x="4608" y="1272"/>
                  </a:lnTo>
                  <a:cubicBezTo>
                    <a:pt x="4826" y="1122"/>
                    <a:pt x="5015" y="914"/>
                    <a:pt x="5213" y="736"/>
                  </a:cubicBezTo>
                  <a:cubicBezTo>
                    <a:pt x="5312" y="646"/>
                    <a:pt x="5392" y="537"/>
                    <a:pt x="5482" y="447"/>
                  </a:cubicBezTo>
                  <a:cubicBezTo>
                    <a:pt x="5571" y="338"/>
                    <a:pt x="5670" y="249"/>
                    <a:pt x="5740" y="140"/>
                  </a:cubicBezTo>
                  <a:lnTo>
                    <a:pt x="55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9" name="Google Shape;14039;p33"/>
            <p:cNvSpPr/>
            <p:nvPr/>
          </p:nvSpPr>
          <p:spPr>
            <a:xfrm>
              <a:off x="4411225" y="2274075"/>
              <a:ext cx="97075" cy="61575"/>
            </a:xfrm>
            <a:custGeom>
              <a:avLst/>
              <a:gdLst/>
              <a:ahLst/>
              <a:cxnLst/>
              <a:rect l="l" t="t" r="r" b="b"/>
              <a:pathLst>
                <a:path w="3883" h="2463" extrusionOk="0">
                  <a:moveTo>
                    <a:pt x="3674" y="0"/>
                  </a:moveTo>
                  <a:cubicBezTo>
                    <a:pt x="3585" y="159"/>
                    <a:pt x="3486" y="298"/>
                    <a:pt x="3376" y="448"/>
                  </a:cubicBezTo>
                  <a:cubicBezTo>
                    <a:pt x="3327" y="527"/>
                    <a:pt x="3267" y="587"/>
                    <a:pt x="3197" y="656"/>
                  </a:cubicBezTo>
                  <a:lnTo>
                    <a:pt x="3009" y="854"/>
                  </a:lnTo>
                  <a:cubicBezTo>
                    <a:pt x="2741" y="1103"/>
                    <a:pt x="2433" y="1331"/>
                    <a:pt x="2105" y="1520"/>
                  </a:cubicBezTo>
                  <a:cubicBezTo>
                    <a:pt x="1788" y="1708"/>
                    <a:pt x="1450" y="1877"/>
                    <a:pt x="1093" y="1997"/>
                  </a:cubicBezTo>
                  <a:cubicBezTo>
                    <a:pt x="924" y="2066"/>
                    <a:pt x="735" y="2096"/>
                    <a:pt x="556" y="2136"/>
                  </a:cubicBezTo>
                  <a:cubicBezTo>
                    <a:pt x="457" y="2145"/>
                    <a:pt x="368" y="2175"/>
                    <a:pt x="278" y="2185"/>
                  </a:cubicBezTo>
                  <a:lnTo>
                    <a:pt x="0" y="2215"/>
                  </a:lnTo>
                  <a:lnTo>
                    <a:pt x="31" y="2463"/>
                  </a:lnTo>
                  <a:lnTo>
                    <a:pt x="318" y="2403"/>
                  </a:lnTo>
                  <a:cubicBezTo>
                    <a:pt x="408" y="2383"/>
                    <a:pt x="507" y="2344"/>
                    <a:pt x="596" y="2324"/>
                  </a:cubicBezTo>
                  <a:cubicBezTo>
                    <a:pt x="785" y="2264"/>
                    <a:pt x="973" y="2215"/>
                    <a:pt x="1143" y="2136"/>
                  </a:cubicBezTo>
                  <a:cubicBezTo>
                    <a:pt x="1500" y="1986"/>
                    <a:pt x="1838" y="1798"/>
                    <a:pt x="2165" y="1609"/>
                  </a:cubicBezTo>
                  <a:cubicBezTo>
                    <a:pt x="2493" y="1421"/>
                    <a:pt x="2811" y="1202"/>
                    <a:pt x="3098" y="964"/>
                  </a:cubicBezTo>
                  <a:lnTo>
                    <a:pt x="3317" y="775"/>
                  </a:lnTo>
                  <a:lnTo>
                    <a:pt x="3426" y="676"/>
                  </a:lnTo>
                  <a:lnTo>
                    <a:pt x="3526" y="576"/>
                  </a:lnTo>
                  <a:lnTo>
                    <a:pt x="3704" y="358"/>
                  </a:lnTo>
                  <a:lnTo>
                    <a:pt x="3793" y="249"/>
                  </a:lnTo>
                  <a:lnTo>
                    <a:pt x="3883" y="130"/>
                  </a:lnTo>
                  <a:lnTo>
                    <a:pt x="36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0" name="Google Shape;14040;p33"/>
            <p:cNvSpPr/>
            <p:nvPr/>
          </p:nvSpPr>
          <p:spPr>
            <a:xfrm>
              <a:off x="4436800" y="2266875"/>
              <a:ext cx="60600" cy="47700"/>
            </a:xfrm>
            <a:custGeom>
              <a:avLst/>
              <a:gdLst/>
              <a:ahLst/>
              <a:cxnLst/>
              <a:rect l="l" t="t" r="r" b="b"/>
              <a:pathLst>
                <a:path w="2424" h="1908" extrusionOk="0">
                  <a:moveTo>
                    <a:pt x="2234" y="1"/>
                  </a:moveTo>
                  <a:cubicBezTo>
                    <a:pt x="2174" y="100"/>
                    <a:pt x="2095" y="189"/>
                    <a:pt x="2026" y="288"/>
                  </a:cubicBezTo>
                  <a:cubicBezTo>
                    <a:pt x="1956" y="378"/>
                    <a:pt x="1887" y="478"/>
                    <a:pt x="1797" y="557"/>
                  </a:cubicBezTo>
                  <a:lnTo>
                    <a:pt x="1549" y="815"/>
                  </a:lnTo>
                  <a:lnTo>
                    <a:pt x="1271" y="1043"/>
                  </a:lnTo>
                  <a:cubicBezTo>
                    <a:pt x="1232" y="1073"/>
                    <a:pt x="1182" y="1113"/>
                    <a:pt x="1132" y="1153"/>
                  </a:cubicBezTo>
                  <a:lnTo>
                    <a:pt x="973" y="1242"/>
                  </a:lnTo>
                  <a:cubicBezTo>
                    <a:pt x="874" y="1301"/>
                    <a:pt x="775" y="1371"/>
                    <a:pt x="665" y="1420"/>
                  </a:cubicBezTo>
                  <a:cubicBezTo>
                    <a:pt x="447" y="1510"/>
                    <a:pt x="228" y="1619"/>
                    <a:pt x="0" y="1669"/>
                  </a:cubicBezTo>
                  <a:lnTo>
                    <a:pt x="89" y="1907"/>
                  </a:lnTo>
                  <a:cubicBezTo>
                    <a:pt x="318" y="1808"/>
                    <a:pt x="517" y="1669"/>
                    <a:pt x="735" y="1550"/>
                  </a:cubicBezTo>
                  <a:cubicBezTo>
                    <a:pt x="834" y="1480"/>
                    <a:pt x="934" y="1411"/>
                    <a:pt x="1043" y="1341"/>
                  </a:cubicBezTo>
                  <a:lnTo>
                    <a:pt x="1192" y="1242"/>
                  </a:lnTo>
                  <a:lnTo>
                    <a:pt x="1340" y="1122"/>
                  </a:lnTo>
                  <a:cubicBezTo>
                    <a:pt x="1430" y="1053"/>
                    <a:pt x="1529" y="974"/>
                    <a:pt x="1629" y="904"/>
                  </a:cubicBezTo>
                  <a:lnTo>
                    <a:pt x="1896" y="666"/>
                  </a:lnTo>
                  <a:cubicBezTo>
                    <a:pt x="1996" y="586"/>
                    <a:pt x="2075" y="497"/>
                    <a:pt x="2165" y="408"/>
                  </a:cubicBezTo>
                  <a:cubicBezTo>
                    <a:pt x="2244" y="328"/>
                    <a:pt x="2344" y="249"/>
                    <a:pt x="2423" y="149"/>
                  </a:cubicBezTo>
                  <a:lnTo>
                    <a:pt x="22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1" name="Google Shape;14041;p33"/>
            <p:cNvSpPr/>
            <p:nvPr/>
          </p:nvSpPr>
          <p:spPr>
            <a:xfrm>
              <a:off x="4452425" y="2257200"/>
              <a:ext cx="31300" cy="27575"/>
            </a:xfrm>
            <a:custGeom>
              <a:avLst/>
              <a:gdLst/>
              <a:ahLst/>
              <a:cxnLst/>
              <a:rect l="l" t="t" r="r" b="b"/>
              <a:pathLst>
                <a:path w="1252" h="1103" extrusionOk="0">
                  <a:moveTo>
                    <a:pt x="1073" y="0"/>
                  </a:moveTo>
                  <a:cubicBezTo>
                    <a:pt x="993" y="90"/>
                    <a:pt x="934" y="199"/>
                    <a:pt x="865" y="289"/>
                  </a:cubicBezTo>
                  <a:cubicBezTo>
                    <a:pt x="795" y="388"/>
                    <a:pt x="696" y="457"/>
                    <a:pt x="607" y="536"/>
                  </a:cubicBezTo>
                  <a:cubicBezTo>
                    <a:pt x="567" y="576"/>
                    <a:pt x="517" y="616"/>
                    <a:pt x="477" y="656"/>
                  </a:cubicBezTo>
                  <a:lnTo>
                    <a:pt x="318" y="735"/>
                  </a:lnTo>
                  <a:cubicBezTo>
                    <a:pt x="209" y="795"/>
                    <a:pt x="110" y="854"/>
                    <a:pt x="1" y="884"/>
                  </a:cubicBezTo>
                  <a:lnTo>
                    <a:pt x="140" y="1103"/>
                  </a:lnTo>
                  <a:cubicBezTo>
                    <a:pt x="239" y="1033"/>
                    <a:pt x="309" y="934"/>
                    <a:pt x="408" y="854"/>
                  </a:cubicBezTo>
                  <a:cubicBezTo>
                    <a:pt x="448" y="814"/>
                    <a:pt x="497" y="775"/>
                    <a:pt x="547" y="745"/>
                  </a:cubicBezTo>
                  <a:cubicBezTo>
                    <a:pt x="596" y="706"/>
                    <a:pt x="636" y="656"/>
                    <a:pt x="686" y="616"/>
                  </a:cubicBezTo>
                  <a:cubicBezTo>
                    <a:pt x="765" y="536"/>
                    <a:pt x="874" y="477"/>
                    <a:pt x="964" y="388"/>
                  </a:cubicBezTo>
                  <a:cubicBezTo>
                    <a:pt x="1053" y="308"/>
                    <a:pt x="1163" y="239"/>
                    <a:pt x="1252" y="159"/>
                  </a:cubicBezTo>
                  <a:lnTo>
                    <a:pt x="10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2" name="Google Shape;14042;p33"/>
            <p:cNvSpPr/>
            <p:nvPr/>
          </p:nvSpPr>
          <p:spPr>
            <a:xfrm>
              <a:off x="4453425" y="2247750"/>
              <a:ext cx="20375" cy="20400"/>
            </a:xfrm>
            <a:custGeom>
              <a:avLst/>
              <a:gdLst/>
              <a:ahLst/>
              <a:cxnLst/>
              <a:rect l="l" t="t" r="r" b="b"/>
              <a:pathLst>
                <a:path w="815" h="816" extrusionOk="0">
                  <a:moveTo>
                    <a:pt x="616" y="1"/>
                  </a:moveTo>
                  <a:cubicBezTo>
                    <a:pt x="556" y="140"/>
                    <a:pt x="487" y="269"/>
                    <a:pt x="378" y="378"/>
                  </a:cubicBezTo>
                  <a:cubicBezTo>
                    <a:pt x="328" y="428"/>
                    <a:pt x="269" y="478"/>
                    <a:pt x="199" y="517"/>
                  </a:cubicBezTo>
                  <a:cubicBezTo>
                    <a:pt x="139" y="557"/>
                    <a:pt x="70" y="587"/>
                    <a:pt x="0" y="617"/>
                  </a:cubicBezTo>
                  <a:lnTo>
                    <a:pt x="150" y="815"/>
                  </a:lnTo>
                  <a:cubicBezTo>
                    <a:pt x="209" y="756"/>
                    <a:pt x="249" y="686"/>
                    <a:pt x="298" y="627"/>
                  </a:cubicBezTo>
                  <a:cubicBezTo>
                    <a:pt x="348" y="557"/>
                    <a:pt x="397" y="508"/>
                    <a:pt x="457" y="458"/>
                  </a:cubicBezTo>
                  <a:cubicBezTo>
                    <a:pt x="556" y="349"/>
                    <a:pt x="675" y="239"/>
                    <a:pt x="814" y="160"/>
                  </a:cubicBezTo>
                  <a:lnTo>
                    <a:pt x="61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3" name="Google Shape;14043;p33"/>
            <p:cNvSpPr/>
            <p:nvPr/>
          </p:nvSpPr>
          <p:spPr>
            <a:xfrm>
              <a:off x="4222075" y="1960025"/>
              <a:ext cx="398925" cy="205600"/>
            </a:xfrm>
            <a:custGeom>
              <a:avLst/>
              <a:gdLst/>
              <a:ahLst/>
              <a:cxnLst/>
              <a:rect l="l" t="t" r="r" b="b"/>
              <a:pathLst>
                <a:path w="15957" h="8224" extrusionOk="0">
                  <a:moveTo>
                    <a:pt x="7003" y="0"/>
                  </a:moveTo>
                  <a:cubicBezTo>
                    <a:pt x="6929" y="0"/>
                    <a:pt x="6856" y="1"/>
                    <a:pt x="6782" y="3"/>
                  </a:cubicBezTo>
                  <a:cubicBezTo>
                    <a:pt x="6554" y="12"/>
                    <a:pt x="6335" y="22"/>
                    <a:pt x="6117" y="42"/>
                  </a:cubicBezTo>
                  <a:lnTo>
                    <a:pt x="5452" y="142"/>
                  </a:lnTo>
                  <a:cubicBezTo>
                    <a:pt x="5233" y="171"/>
                    <a:pt x="5015" y="241"/>
                    <a:pt x="4806" y="290"/>
                  </a:cubicBezTo>
                  <a:cubicBezTo>
                    <a:pt x="4588" y="350"/>
                    <a:pt x="4369" y="400"/>
                    <a:pt x="4171" y="489"/>
                  </a:cubicBezTo>
                  <a:cubicBezTo>
                    <a:pt x="3962" y="559"/>
                    <a:pt x="3754" y="638"/>
                    <a:pt x="3545" y="717"/>
                  </a:cubicBezTo>
                  <a:lnTo>
                    <a:pt x="2950" y="1015"/>
                  </a:lnTo>
                  <a:cubicBezTo>
                    <a:pt x="2751" y="1104"/>
                    <a:pt x="2562" y="1223"/>
                    <a:pt x="2374" y="1343"/>
                  </a:cubicBezTo>
                  <a:cubicBezTo>
                    <a:pt x="2185" y="1452"/>
                    <a:pt x="2006" y="1571"/>
                    <a:pt x="1827" y="1700"/>
                  </a:cubicBezTo>
                  <a:cubicBezTo>
                    <a:pt x="1659" y="1829"/>
                    <a:pt x="1470" y="1958"/>
                    <a:pt x="1311" y="2097"/>
                  </a:cubicBezTo>
                  <a:cubicBezTo>
                    <a:pt x="1143" y="2247"/>
                    <a:pt x="984" y="2386"/>
                    <a:pt x="825" y="2544"/>
                  </a:cubicBezTo>
                  <a:cubicBezTo>
                    <a:pt x="825" y="2544"/>
                    <a:pt x="824" y="2544"/>
                    <a:pt x="824" y="2544"/>
                  </a:cubicBezTo>
                  <a:cubicBezTo>
                    <a:pt x="798" y="2544"/>
                    <a:pt x="388" y="3021"/>
                    <a:pt x="388" y="3021"/>
                  </a:cubicBezTo>
                  <a:cubicBezTo>
                    <a:pt x="388" y="3021"/>
                    <a:pt x="278" y="3150"/>
                    <a:pt x="179" y="3289"/>
                  </a:cubicBezTo>
                  <a:cubicBezTo>
                    <a:pt x="90" y="3418"/>
                    <a:pt x="0" y="3557"/>
                    <a:pt x="0" y="3557"/>
                  </a:cubicBezTo>
                  <a:lnTo>
                    <a:pt x="229" y="3666"/>
                  </a:lnTo>
                  <a:cubicBezTo>
                    <a:pt x="229" y="3666"/>
                    <a:pt x="309" y="3537"/>
                    <a:pt x="398" y="3408"/>
                  </a:cubicBezTo>
                  <a:lnTo>
                    <a:pt x="576" y="3170"/>
                  </a:lnTo>
                  <a:cubicBezTo>
                    <a:pt x="576" y="3170"/>
                    <a:pt x="976" y="2693"/>
                    <a:pt x="993" y="2693"/>
                  </a:cubicBezTo>
                  <a:cubicBezTo>
                    <a:pt x="993" y="2693"/>
                    <a:pt x="993" y="2693"/>
                    <a:pt x="993" y="2693"/>
                  </a:cubicBezTo>
                  <a:cubicBezTo>
                    <a:pt x="1143" y="2544"/>
                    <a:pt x="1291" y="2395"/>
                    <a:pt x="1450" y="2256"/>
                  </a:cubicBezTo>
                  <a:cubicBezTo>
                    <a:pt x="1609" y="2117"/>
                    <a:pt x="1778" y="1988"/>
                    <a:pt x="1946" y="1859"/>
                  </a:cubicBezTo>
                  <a:cubicBezTo>
                    <a:pt x="2116" y="1720"/>
                    <a:pt x="2294" y="1611"/>
                    <a:pt x="2473" y="1492"/>
                  </a:cubicBezTo>
                  <a:cubicBezTo>
                    <a:pt x="2661" y="1382"/>
                    <a:pt x="2831" y="1254"/>
                    <a:pt x="3029" y="1164"/>
                  </a:cubicBezTo>
                  <a:lnTo>
                    <a:pt x="3605" y="866"/>
                  </a:lnTo>
                  <a:cubicBezTo>
                    <a:pt x="3813" y="777"/>
                    <a:pt x="4012" y="698"/>
                    <a:pt x="4221" y="618"/>
                  </a:cubicBezTo>
                  <a:cubicBezTo>
                    <a:pt x="4419" y="539"/>
                    <a:pt x="4627" y="489"/>
                    <a:pt x="4836" y="429"/>
                  </a:cubicBezTo>
                  <a:cubicBezTo>
                    <a:pt x="5055" y="370"/>
                    <a:pt x="5263" y="300"/>
                    <a:pt x="5481" y="270"/>
                  </a:cubicBezTo>
                  <a:cubicBezTo>
                    <a:pt x="5690" y="231"/>
                    <a:pt x="5909" y="191"/>
                    <a:pt x="6127" y="161"/>
                  </a:cubicBezTo>
                  <a:cubicBezTo>
                    <a:pt x="6345" y="142"/>
                    <a:pt x="6564" y="131"/>
                    <a:pt x="6782" y="111"/>
                  </a:cubicBezTo>
                  <a:cubicBezTo>
                    <a:pt x="6824" y="111"/>
                    <a:pt x="6866" y="111"/>
                    <a:pt x="6909" y="111"/>
                  </a:cubicBezTo>
                  <a:cubicBezTo>
                    <a:pt x="7752" y="111"/>
                    <a:pt x="8610" y="203"/>
                    <a:pt x="9423" y="449"/>
                  </a:cubicBezTo>
                  <a:cubicBezTo>
                    <a:pt x="10277" y="698"/>
                    <a:pt x="11101" y="1055"/>
                    <a:pt x="11846" y="1561"/>
                  </a:cubicBezTo>
                  <a:cubicBezTo>
                    <a:pt x="12590" y="2057"/>
                    <a:pt x="13256" y="2653"/>
                    <a:pt x="13832" y="3339"/>
                  </a:cubicBezTo>
                  <a:cubicBezTo>
                    <a:pt x="14388" y="4043"/>
                    <a:pt x="14834" y="4828"/>
                    <a:pt x="15172" y="5652"/>
                  </a:cubicBezTo>
                  <a:cubicBezTo>
                    <a:pt x="15480" y="6486"/>
                    <a:pt x="15639" y="7360"/>
                    <a:pt x="15708" y="8224"/>
                  </a:cubicBezTo>
                  <a:lnTo>
                    <a:pt x="15957" y="8224"/>
                  </a:lnTo>
                  <a:cubicBezTo>
                    <a:pt x="15877" y="7330"/>
                    <a:pt x="15679" y="6426"/>
                    <a:pt x="15351" y="5583"/>
                  </a:cubicBezTo>
                  <a:cubicBezTo>
                    <a:pt x="14993" y="4738"/>
                    <a:pt x="14517" y="3954"/>
                    <a:pt x="13941" y="3249"/>
                  </a:cubicBezTo>
                  <a:cubicBezTo>
                    <a:pt x="13355" y="2554"/>
                    <a:pt x="12660" y="1958"/>
                    <a:pt x="11906" y="1462"/>
                  </a:cubicBezTo>
                  <a:cubicBezTo>
                    <a:pt x="11151" y="956"/>
                    <a:pt x="10317" y="598"/>
                    <a:pt x="9453" y="340"/>
                  </a:cubicBezTo>
                  <a:cubicBezTo>
                    <a:pt x="8651" y="103"/>
                    <a:pt x="7824" y="0"/>
                    <a:pt x="700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4" name="Google Shape;14044;p33"/>
            <p:cNvSpPr/>
            <p:nvPr/>
          </p:nvSpPr>
          <p:spPr>
            <a:xfrm>
              <a:off x="4232250" y="1973975"/>
              <a:ext cx="361200" cy="135300"/>
            </a:xfrm>
            <a:custGeom>
              <a:avLst/>
              <a:gdLst/>
              <a:ahLst/>
              <a:cxnLst/>
              <a:rect l="l" t="t" r="r" b="b"/>
              <a:pathLst>
                <a:path w="14448" h="5412" extrusionOk="0">
                  <a:moveTo>
                    <a:pt x="6594" y="1"/>
                  </a:moveTo>
                  <a:lnTo>
                    <a:pt x="6038" y="30"/>
                  </a:lnTo>
                  <a:lnTo>
                    <a:pt x="5769" y="40"/>
                  </a:lnTo>
                  <a:lnTo>
                    <a:pt x="5491" y="80"/>
                  </a:lnTo>
                  <a:lnTo>
                    <a:pt x="4946" y="169"/>
                  </a:lnTo>
                  <a:lnTo>
                    <a:pt x="4409" y="298"/>
                  </a:lnTo>
                  <a:lnTo>
                    <a:pt x="4141" y="368"/>
                  </a:lnTo>
                  <a:cubicBezTo>
                    <a:pt x="4061" y="398"/>
                    <a:pt x="3972" y="427"/>
                    <a:pt x="3883" y="457"/>
                  </a:cubicBezTo>
                  <a:lnTo>
                    <a:pt x="3366" y="646"/>
                  </a:lnTo>
                  <a:cubicBezTo>
                    <a:pt x="3198" y="725"/>
                    <a:pt x="3039" y="804"/>
                    <a:pt x="2870" y="884"/>
                  </a:cubicBezTo>
                  <a:lnTo>
                    <a:pt x="2622" y="1003"/>
                  </a:lnTo>
                  <a:lnTo>
                    <a:pt x="2393" y="1142"/>
                  </a:lnTo>
                  <a:lnTo>
                    <a:pt x="1927" y="1430"/>
                  </a:lnTo>
                  <a:lnTo>
                    <a:pt x="1490" y="1748"/>
                  </a:lnTo>
                  <a:cubicBezTo>
                    <a:pt x="1411" y="1808"/>
                    <a:pt x="1341" y="1857"/>
                    <a:pt x="1272" y="1916"/>
                  </a:cubicBezTo>
                  <a:lnTo>
                    <a:pt x="1073" y="2095"/>
                  </a:lnTo>
                  <a:cubicBezTo>
                    <a:pt x="934" y="2225"/>
                    <a:pt x="805" y="2344"/>
                    <a:pt x="676" y="2473"/>
                  </a:cubicBezTo>
                  <a:cubicBezTo>
                    <a:pt x="438" y="2741"/>
                    <a:pt x="199" y="3019"/>
                    <a:pt x="1" y="3317"/>
                  </a:cubicBezTo>
                  <a:lnTo>
                    <a:pt x="219" y="3436"/>
                  </a:lnTo>
                  <a:lnTo>
                    <a:pt x="358" y="3218"/>
                  </a:lnTo>
                  <a:cubicBezTo>
                    <a:pt x="408" y="3148"/>
                    <a:pt x="467" y="3088"/>
                    <a:pt x="517" y="3019"/>
                  </a:cubicBezTo>
                  <a:cubicBezTo>
                    <a:pt x="626" y="2880"/>
                    <a:pt x="736" y="2751"/>
                    <a:pt x="844" y="2622"/>
                  </a:cubicBezTo>
                  <a:cubicBezTo>
                    <a:pt x="964" y="2492"/>
                    <a:pt x="1093" y="2373"/>
                    <a:pt x="1212" y="2245"/>
                  </a:cubicBezTo>
                  <a:lnTo>
                    <a:pt x="1400" y="2066"/>
                  </a:lnTo>
                  <a:lnTo>
                    <a:pt x="1609" y="1897"/>
                  </a:lnTo>
                  <a:lnTo>
                    <a:pt x="2026" y="1569"/>
                  </a:lnTo>
                  <a:lnTo>
                    <a:pt x="2483" y="1281"/>
                  </a:lnTo>
                  <a:cubicBezTo>
                    <a:pt x="2552" y="1241"/>
                    <a:pt x="2632" y="1192"/>
                    <a:pt x="2711" y="1142"/>
                  </a:cubicBezTo>
                  <a:lnTo>
                    <a:pt x="2949" y="1023"/>
                  </a:lnTo>
                  <a:cubicBezTo>
                    <a:pt x="3108" y="943"/>
                    <a:pt x="3267" y="854"/>
                    <a:pt x="3426" y="785"/>
                  </a:cubicBezTo>
                  <a:lnTo>
                    <a:pt x="3933" y="586"/>
                  </a:lnTo>
                  <a:cubicBezTo>
                    <a:pt x="4022" y="557"/>
                    <a:pt x="4101" y="517"/>
                    <a:pt x="4191" y="497"/>
                  </a:cubicBezTo>
                  <a:lnTo>
                    <a:pt x="4449" y="427"/>
                  </a:lnTo>
                  <a:cubicBezTo>
                    <a:pt x="4628" y="378"/>
                    <a:pt x="4796" y="328"/>
                    <a:pt x="4975" y="288"/>
                  </a:cubicBezTo>
                  <a:lnTo>
                    <a:pt x="5511" y="199"/>
                  </a:lnTo>
                  <a:lnTo>
                    <a:pt x="5780" y="159"/>
                  </a:lnTo>
                  <a:lnTo>
                    <a:pt x="6047" y="140"/>
                  </a:lnTo>
                  <a:lnTo>
                    <a:pt x="6594" y="109"/>
                  </a:lnTo>
                  <a:cubicBezTo>
                    <a:pt x="6782" y="109"/>
                    <a:pt x="6961" y="120"/>
                    <a:pt x="7150" y="129"/>
                  </a:cubicBezTo>
                  <a:cubicBezTo>
                    <a:pt x="7329" y="140"/>
                    <a:pt x="7507" y="149"/>
                    <a:pt x="7695" y="179"/>
                  </a:cubicBezTo>
                  <a:lnTo>
                    <a:pt x="8232" y="268"/>
                  </a:lnTo>
                  <a:cubicBezTo>
                    <a:pt x="8421" y="298"/>
                    <a:pt x="8589" y="358"/>
                    <a:pt x="8768" y="398"/>
                  </a:cubicBezTo>
                  <a:lnTo>
                    <a:pt x="9036" y="477"/>
                  </a:lnTo>
                  <a:cubicBezTo>
                    <a:pt x="9125" y="497"/>
                    <a:pt x="9215" y="537"/>
                    <a:pt x="9294" y="566"/>
                  </a:cubicBezTo>
                  <a:lnTo>
                    <a:pt x="9811" y="765"/>
                  </a:lnTo>
                  <a:lnTo>
                    <a:pt x="10307" y="1013"/>
                  </a:lnTo>
                  <a:lnTo>
                    <a:pt x="10555" y="1132"/>
                  </a:lnTo>
                  <a:lnTo>
                    <a:pt x="10784" y="1281"/>
                  </a:lnTo>
                  <a:cubicBezTo>
                    <a:pt x="10943" y="1380"/>
                    <a:pt x="11102" y="1470"/>
                    <a:pt x="11250" y="1579"/>
                  </a:cubicBezTo>
                  <a:lnTo>
                    <a:pt x="11687" y="1907"/>
                  </a:lnTo>
                  <a:cubicBezTo>
                    <a:pt x="11836" y="2016"/>
                    <a:pt x="11965" y="2145"/>
                    <a:pt x="12094" y="2274"/>
                  </a:cubicBezTo>
                  <a:cubicBezTo>
                    <a:pt x="12233" y="2393"/>
                    <a:pt x="12372" y="2523"/>
                    <a:pt x="12492" y="2651"/>
                  </a:cubicBezTo>
                  <a:cubicBezTo>
                    <a:pt x="12730" y="2929"/>
                    <a:pt x="12978" y="3198"/>
                    <a:pt x="13187" y="3496"/>
                  </a:cubicBezTo>
                  <a:cubicBezTo>
                    <a:pt x="13624" y="4081"/>
                    <a:pt x="13951" y="4736"/>
                    <a:pt x="14209" y="5412"/>
                  </a:cubicBezTo>
                  <a:lnTo>
                    <a:pt x="14447" y="5323"/>
                  </a:lnTo>
                  <a:cubicBezTo>
                    <a:pt x="14160" y="4637"/>
                    <a:pt x="13802" y="3972"/>
                    <a:pt x="13346" y="3386"/>
                  </a:cubicBezTo>
                  <a:cubicBezTo>
                    <a:pt x="13127" y="3079"/>
                    <a:pt x="12869" y="2810"/>
                    <a:pt x="12611" y="2532"/>
                  </a:cubicBezTo>
                  <a:cubicBezTo>
                    <a:pt x="12492" y="2403"/>
                    <a:pt x="12342" y="2284"/>
                    <a:pt x="12203" y="2155"/>
                  </a:cubicBezTo>
                  <a:cubicBezTo>
                    <a:pt x="12064" y="2026"/>
                    <a:pt x="11925" y="1907"/>
                    <a:pt x="11777" y="1797"/>
                  </a:cubicBezTo>
                  <a:lnTo>
                    <a:pt x="11330" y="1460"/>
                  </a:lnTo>
                  <a:cubicBezTo>
                    <a:pt x="11171" y="1360"/>
                    <a:pt x="11012" y="1261"/>
                    <a:pt x="10853" y="1172"/>
                  </a:cubicBezTo>
                  <a:lnTo>
                    <a:pt x="10615" y="1023"/>
                  </a:lnTo>
                  <a:lnTo>
                    <a:pt x="10367" y="894"/>
                  </a:lnTo>
                  <a:lnTo>
                    <a:pt x="9860" y="656"/>
                  </a:lnTo>
                  <a:lnTo>
                    <a:pt x="9334" y="457"/>
                  </a:lnTo>
                  <a:lnTo>
                    <a:pt x="9066" y="368"/>
                  </a:lnTo>
                  <a:lnTo>
                    <a:pt x="8798" y="298"/>
                  </a:lnTo>
                  <a:cubicBezTo>
                    <a:pt x="8619" y="248"/>
                    <a:pt x="8441" y="199"/>
                    <a:pt x="8262" y="159"/>
                  </a:cubicBezTo>
                  <a:lnTo>
                    <a:pt x="7706" y="70"/>
                  </a:lnTo>
                  <a:cubicBezTo>
                    <a:pt x="7527" y="40"/>
                    <a:pt x="7338" y="30"/>
                    <a:pt x="7150" y="20"/>
                  </a:cubicBezTo>
                  <a:cubicBezTo>
                    <a:pt x="6961" y="10"/>
                    <a:pt x="6782" y="1"/>
                    <a:pt x="659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5" name="Google Shape;14045;p33"/>
            <p:cNvSpPr/>
            <p:nvPr/>
          </p:nvSpPr>
          <p:spPr>
            <a:xfrm>
              <a:off x="4240925" y="1986775"/>
              <a:ext cx="294925" cy="85525"/>
            </a:xfrm>
            <a:custGeom>
              <a:avLst/>
              <a:gdLst/>
              <a:ahLst/>
              <a:cxnLst/>
              <a:rect l="l" t="t" r="r" b="b"/>
              <a:pathLst>
                <a:path w="11797" h="3421" extrusionOk="0">
                  <a:moveTo>
                    <a:pt x="6326" y="0"/>
                  </a:moveTo>
                  <a:cubicBezTo>
                    <a:pt x="6064" y="0"/>
                    <a:pt x="5802" y="15"/>
                    <a:pt x="5541" y="45"/>
                  </a:cubicBezTo>
                  <a:cubicBezTo>
                    <a:pt x="4429" y="153"/>
                    <a:pt x="3337" y="501"/>
                    <a:pt x="2374" y="1067"/>
                  </a:cubicBezTo>
                  <a:cubicBezTo>
                    <a:pt x="1431" y="1643"/>
                    <a:pt x="617" y="2408"/>
                    <a:pt x="1" y="3281"/>
                  </a:cubicBezTo>
                  <a:lnTo>
                    <a:pt x="210" y="3420"/>
                  </a:lnTo>
                  <a:cubicBezTo>
                    <a:pt x="775" y="2547"/>
                    <a:pt x="1540" y="1772"/>
                    <a:pt x="2454" y="1186"/>
                  </a:cubicBezTo>
                  <a:cubicBezTo>
                    <a:pt x="3387" y="620"/>
                    <a:pt x="4460" y="253"/>
                    <a:pt x="5561" y="144"/>
                  </a:cubicBezTo>
                  <a:cubicBezTo>
                    <a:pt x="5796" y="119"/>
                    <a:pt x="6032" y="106"/>
                    <a:pt x="6268" y="106"/>
                  </a:cubicBezTo>
                  <a:cubicBezTo>
                    <a:pt x="7145" y="106"/>
                    <a:pt x="8027" y="276"/>
                    <a:pt x="8848" y="581"/>
                  </a:cubicBezTo>
                  <a:cubicBezTo>
                    <a:pt x="9890" y="968"/>
                    <a:pt x="10844" y="1583"/>
                    <a:pt x="11608" y="2358"/>
                  </a:cubicBezTo>
                  <a:lnTo>
                    <a:pt x="11797" y="2179"/>
                  </a:lnTo>
                  <a:cubicBezTo>
                    <a:pt x="10963" y="1404"/>
                    <a:pt x="9970" y="809"/>
                    <a:pt x="8888" y="442"/>
                  </a:cubicBezTo>
                  <a:cubicBezTo>
                    <a:pt x="8064" y="159"/>
                    <a:pt x="7194" y="0"/>
                    <a:pt x="632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6" name="Google Shape;14046;p33"/>
            <p:cNvSpPr/>
            <p:nvPr/>
          </p:nvSpPr>
          <p:spPr>
            <a:xfrm>
              <a:off x="4254100" y="2001250"/>
              <a:ext cx="226400" cy="74775"/>
            </a:xfrm>
            <a:custGeom>
              <a:avLst/>
              <a:gdLst/>
              <a:ahLst/>
              <a:cxnLst/>
              <a:rect l="l" t="t" r="r" b="b"/>
              <a:pathLst>
                <a:path w="9056" h="2991" extrusionOk="0">
                  <a:moveTo>
                    <a:pt x="5776" y="1"/>
                  </a:moveTo>
                  <a:cubicBezTo>
                    <a:pt x="5212" y="1"/>
                    <a:pt x="4650" y="58"/>
                    <a:pt x="4101" y="190"/>
                  </a:cubicBezTo>
                  <a:cubicBezTo>
                    <a:pt x="3277" y="389"/>
                    <a:pt x="2503" y="746"/>
                    <a:pt x="1817" y="1203"/>
                  </a:cubicBezTo>
                  <a:cubicBezTo>
                    <a:pt x="1639" y="1302"/>
                    <a:pt x="1480" y="1441"/>
                    <a:pt x="1321" y="1560"/>
                  </a:cubicBezTo>
                  <a:cubicBezTo>
                    <a:pt x="1152" y="1679"/>
                    <a:pt x="1003" y="1818"/>
                    <a:pt x="844" y="1957"/>
                  </a:cubicBezTo>
                  <a:lnTo>
                    <a:pt x="616" y="2166"/>
                  </a:lnTo>
                  <a:lnTo>
                    <a:pt x="407" y="2385"/>
                  </a:lnTo>
                  <a:cubicBezTo>
                    <a:pt x="259" y="2524"/>
                    <a:pt x="120" y="2672"/>
                    <a:pt x="1" y="2831"/>
                  </a:cubicBezTo>
                  <a:lnTo>
                    <a:pt x="189" y="2990"/>
                  </a:lnTo>
                  <a:cubicBezTo>
                    <a:pt x="298" y="2822"/>
                    <a:pt x="437" y="2683"/>
                    <a:pt x="566" y="2533"/>
                  </a:cubicBezTo>
                  <a:lnTo>
                    <a:pt x="765" y="2305"/>
                  </a:lnTo>
                  <a:lnTo>
                    <a:pt x="983" y="2096"/>
                  </a:lnTo>
                  <a:cubicBezTo>
                    <a:pt x="1122" y="1957"/>
                    <a:pt x="1261" y="1818"/>
                    <a:pt x="1420" y="1699"/>
                  </a:cubicBezTo>
                  <a:cubicBezTo>
                    <a:pt x="1579" y="1571"/>
                    <a:pt x="1728" y="1432"/>
                    <a:pt x="1907" y="1322"/>
                  </a:cubicBezTo>
                  <a:cubicBezTo>
                    <a:pt x="2562" y="856"/>
                    <a:pt x="3317" y="488"/>
                    <a:pt x="4131" y="300"/>
                  </a:cubicBezTo>
                  <a:cubicBezTo>
                    <a:pt x="4619" y="179"/>
                    <a:pt x="5122" y="124"/>
                    <a:pt x="5626" y="124"/>
                  </a:cubicBezTo>
                  <a:cubicBezTo>
                    <a:pt x="5953" y="124"/>
                    <a:pt x="6279" y="147"/>
                    <a:pt x="6603" y="190"/>
                  </a:cubicBezTo>
                  <a:cubicBezTo>
                    <a:pt x="7428" y="300"/>
                    <a:pt x="8222" y="578"/>
                    <a:pt x="8937" y="964"/>
                  </a:cubicBezTo>
                  <a:lnTo>
                    <a:pt x="9056" y="746"/>
                  </a:lnTo>
                  <a:cubicBezTo>
                    <a:pt x="8301" y="369"/>
                    <a:pt x="7467" y="130"/>
                    <a:pt x="6623" y="41"/>
                  </a:cubicBezTo>
                  <a:cubicBezTo>
                    <a:pt x="6341" y="15"/>
                    <a:pt x="6058" y="1"/>
                    <a:pt x="577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7" name="Google Shape;14047;p33"/>
            <p:cNvSpPr/>
            <p:nvPr/>
          </p:nvSpPr>
          <p:spPr>
            <a:xfrm>
              <a:off x="4266525" y="2013050"/>
              <a:ext cx="143500" cy="69175"/>
            </a:xfrm>
            <a:custGeom>
              <a:avLst/>
              <a:gdLst/>
              <a:ahLst/>
              <a:cxnLst/>
              <a:rect l="l" t="t" r="r" b="b"/>
              <a:pathLst>
                <a:path w="5740" h="2767" extrusionOk="0">
                  <a:moveTo>
                    <a:pt x="5434" y="0"/>
                  </a:moveTo>
                  <a:cubicBezTo>
                    <a:pt x="5262" y="0"/>
                    <a:pt x="5090" y="7"/>
                    <a:pt x="4915" y="26"/>
                  </a:cubicBezTo>
                  <a:cubicBezTo>
                    <a:pt x="4776" y="36"/>
                    <a:pt x="4637" y="46"/>
                    <a:pt x="4498" y="66"/>
                  </a:cubicBezTo>
                  <a:lnTo>
                    <a:pt x="4091" y="135"/>
                  </a:lnTo>
                  <a:cubicBezTo>
                    <a:pt x="3822" y="175"/>
                    <a:pt x="3555" y="265"/>
                    <a:pt x="3286" y="334"/>
                  </a:cubicBezTo>
                  <a:cubicBezTo>
                    <a:pt x="3158" y="364"/>
                    <a:pt x="3028" y="433"/>
                    <a:pt x="2899" y="473"/>
                  </a:cubicBezTo>
                  <a:cubicBezTo>
                    <a:pt x="2770" y="523"/>
                    <a:pt x="2641" y="562"/>
                    <a:pt x="2512" y="622"/>
                  </a:cubicBezTo>
                  <a:cubicBezTo>
                    <a:pt x="2273" y="751"/>
                    <a:pt x="2015" y="860"/>
                    <a:pt x="1797" y="1019"/>
                  </a:cubicBezTo>
                  <a:lnTo>
                    <a:pt x="1450" y="1247"/>
                  </a:lnTo>
                  <a:lnTo>
                    <a:pt x="1132" y="1496"/>
                  </a:lnTo>
                  <a:cubicBezTo>
                    <a:pt x="903" y="1644"/>
                    <a:pt x="724" y="1853"/>
                    <a:pt x="526" y="2032"/>
                  </a:cubicBezTo>
                  <a:cubicBezTo>
                    <a:pt x="427" y="2121"/>
                    <a:pt x="347" y="2230"/>
                    <a:pt x="258" y="2319"/>
                  </a:cubicBezTo>
                  <a:cubicBezTo>
                    <a:pt x="168" y="2429"/>
                    <a:pt x="69" y="2518"/>
                    <a:pt x="0" y="2628"/>
                  </a:cubicBezTo>
                  <a:lnTo>
                    <a:pt x="188" y="2767"/>
                  </a:lnTo>
                  <a:cubicBezTo>
                    <a:pt x="258" y="2657"/>
                    <a:pt x="347" y="2568"/>
                    <a:pt x="417" y="2458"/>
                  </a:cubicBezTo>
                  <a:cubicBezTo>
                    <a:pt x="506" y="2359"/>
                    <a:pt x="576" y="2250"/>
                    <a:pt x="665" y="2161"/>
                  </a:cubicBezTo>
                  <a:cubicBezTo>
                    <a:pt x="844" y="1972"/>
                    <a:pt x="1013" y="1774"/>
                    <a:pt x="1221" y="1605"/>
                  </a:cubicBezTo>
                  <a:lnTo>
                    <a:pt x="1529" y="1346"/>
                  </a:lnTo>
                  <a:lnTo>
                    <a:pt x="1856" y="1118"/>
                  </a:lnTo>
                  <a:lnTo>
                    <a:pt x="2026" y="1009"/>
                  </a:lnTo>
                  <a:cubicBezTo>
                    <a:pt x="2085" y="969"/>
                    <a:pt x="2145" y="940"/>
                    <a:pt x="2204" y="910"/>
                  </a:cubicBezTo>
                  <a:lnTo>
                    <a:pt x="2562" y="721"/>
                  </a:lnTo>
                  <a:cubicBezTo>
                    <a:pt x="2681" y="662"/>
                    <a:pt x="2810" y="622"/>
                    <a:pt x="2939" y="572"/>
                  </a:cubicBezTo>
                  <a:cubicBezTo>
                    <a:pt x="3068" y="532"/>
                    <a:pt x="3187" y="473"/>
                    <a:pt x="3326" y="443"/>
                  </a:cubicBezTo>
                  <a:cubicBezTo>
                    <a:pt x="3584" y="384"/>
                    <a:pt x="3842" y="304"/>
                    <a:pt x="4120" y="284"/>
                  </a:cubicBezTo>
                  <a:lnTo>
                    <a:pt x="4517" y="234"/>
                  </a:lnTo>
                  <a:cubicBezTo>
                    <a:pt x="4647" y="225"/>
                    <a:pt x="4786" y="225"/>
                    <a:pt x="4925" y="225"/>
                  </a:cubicBezTo>
                  <a:cubicBezTo>
                    <a:pt x="4986" y="220"/>
                    <a:pt x="5046" y="218"/>
                    <a:pt x="5106" y="218"/>
                  </a:cubicBezTo>
                  <a:cubicBezTo>
                    <a:pt x="5310" y="218"/>
                    <a:pt x="5512" y="241"/>
                    <a:pt x="5719" y="265"/>
                  </a:cubicBezTo>
                  <a:lnTo>
                    <a:pt x="5739" y="6"/>
                  </a:lnTo>
                  <a:cubicBezTo>
                    <a:pt x="5636" y="3"/>
                    <a:pt x="5535" y="0"/>
                    <a:pt x="543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8" name="Google Shape;14048;p33"/>
            <p:cNvSpPr/>
            <p:nvPr/>
          </p:nvSpPr>
          <p:spPr>
            <a:xfrm>
              <a:off x="4277925" y="2031300"/>
              <a:ext cx="96850" cy="61600"/>
            </a:xfrm>
            <a:custGeom>
              <a:avLst/>
              <a:gdLst/>
              <a:ahLst/>
              <a:cxnLst/>
              <a:rect l="l" t="t" r="r" b="b"/>
              <a:pathLst>
                <a:path w="3874" h="2464" extrusionOk="0">
                  <a:moveTo>
                    <a:pt x="3853" y="1"/>
                  </a:moveTo>
                  <a:lnTo>
                    <a:pt x="3565" y="60"/>
                  </a:lnTo>
                  <a:cubicBezTo>
                    <a:pt x="3466" y="80"/>
                    <a:pt x="3377" y="120"/>
                    <a:pt x="3287" y="140"/>
                  </a:cubicBezTo>
                  <a:cubicBezTo>
                    <a:pt x="3099" y="199"/>
                    <a:pt x="2910" y="249"/>
                    <a:pt x="2741" y="329"/>
                  </a:cubicBezTo>
                  <a:cubicBezTo>
                    <a:pt x="2384" y="477"/>
                    <a:pt x="2046" y="666"/>
                    <a:pt x="1718" y="855"/>
                  </a:cubicBezTo>
                  <a:cubicBezTo>
                    <a:pt x="1391" y="1053"/>
                    <a:pt x="1073" y="1262"/>
                    <a:pt x="785" y="1500"/>
                  </a:cubicBezTo>
                  <a:lnTo>
                    <a:pt x="566" y="1689"/>
                  </a:lnTo>
                  <a:lnTo>
                    <a:pt x="458" y="1788"/>
                  </a:lnTo>
                  <a:lnTo>
                    <a:pt x="358" y="1887"/>
                  </a:lnTo>
                  <a:lnTo>
                    <a:pt x="180" y="2106"/>
                  </a:lnTo>
                  <a:lnTo>
                    <a:pt x="80" y="2225"/>
                  </a:lnTo>
                  <a:lnTo>
                    <a:pt x="1" y="2344"/>
                  </a:lnTo>
                  <a:lnTo>
                    <a:pt x="209" y="2463"/>
                  </a:lnTo>
                  <a:cubicBezTo>
                    <a:pt x="288" y="2304"/>
                    <a:pt x="398" y="2165"/>
                    <a:pt x="507" y="2017"/>
                  </a:cubicBezTo>
                  <a:cubicBezTo>
                    <a:pt x="557" y="1947"/>
                    <a:pt x="616" y="1878"/>
                    <a:pt x="686" y="1808"/>
                  </a:cubicBezTo>
                  <a:lnTo>
                    <a:pt x="875" y="1609"/>
                  </a:lnTo>
                  <a:cubicBezTo>
                    <a:pt x="1142" y="1361"/>
                    <a:pt x="1450" y="1133"/>
                    <a:pt x="1768" y="944"/>
                  </a:cubicBezTo>
                  <a:cubicBezTo>
                    <a:pt x="2095" y="755"/>
                    <a:pt x="2433" y="587"/>
                    <a:pt x="2790" y="468"/>
                  </a:cubicBezTo>
                  <a:cubicBezTo>
                    <a:pt x="2960" y="398"/>
                    <a:pt x="3148" y="369"/>
                    <a:pt x="3327" y="329"/>
                  </a:cubicBezTo>
                  <a:cubicBezTo>
                    <a:pt x="3426" y="319"/>
                    <a:pt x="3505" y="289"/>
                    <a:pt x="3605" y="279"/>
                  </a:cubicBezTo>
                  <a:lnTo>
                    <a:pt x="3873" y="249"/>
                  </a:lnTo>
                  <a:lnTo>
                    <a:pt x="385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9" name="Google Shape;14049;p33"/>
            <p:cNvSpPr/>
            <p:nvPr/>
          </p:nvSpPr>
          <p:spPr>
            <a:xfrm>
              <a:off x="4288850" y="2052425"/>
              <a:ext cx="60600" cy="47675"/>
            </a:xfrm>
            <a:custGeom>
              <a:avLst/>
              <a:gdLst/>
              <a:ahLst/>
              <a:cxnLst/>
              <a:rect l="l" t="t" r="r" b="b"/>
              <a:pathLst>
                <a:path w="2424" h="1907" extrusionOk="0">
                  <a:moveTo>
                    <a:pt x="2334" y="0"/>
                  </a:moveTo>
                  <a:cubicBezTo>
                    <a:pt x="2106" y="99"/>
                    <a:pt x="1907" y="238"/>
                    <a:pt x="1689" y="358"/>
                  </a:cubicBezTo>
                  <a:cubicBezTo>
                    <a:pt x="1579" y="427"/>
                    <a:pt x="1490" y="497"/>
                    <a:pt x="1380" y="566"/>
                  </a:cubicBezTo>
                  <a:lnTo>
                    <a:pt x="1232" y="665"/>
                  </a:lnTo>
                  <a:lnTo>
                    <a:pt x="1083" y="784"/>
                  </a:lnTo>
                  <a:cubicBezTo>
                    <a:pt x="994" y="854"/>
                    <a:pt x="894" y="933"/>
                    <a:pt x="795" y="1003"/>
                  </a:cubicBezTo>
                  <a:cubicBezTo>
                    <a:pt x="705" y="1082"/>
                    <a:pt x="616" y="1172"/>
                    <a:pt x="527" y="1241"/>
                  </a:cubicBezTo>
                  <a:cubicBezTo>
                    <a:pt x="427" y="1320"/>
                    <a:pt x="338" y="1410"/>
                    <a:pt x="259" y="1499"/>
                  </a:cubicBezTo>
                  <a:cubicBezTo>
                    <a:pt x="179" y="1578"/>
                    <a:pt x="80" y="1658"/>
                    <a:pt x="1" y="1757"/>
                  </a:cubicBezTo>
                  <a:lnTo>
                    <a:pt x="189" y="1907"/>
                  </a:lnTo>
                  <a:cubicBezTo>
                    <a:pt x="249" y="1807"/>
                    <a:pt x="328" y="1718"/>
                    <a:pt x="398" y="1618"/>
                  </a:cubicBezTo>
                  <a:cubicBezTo>
                    <a:pt x="467" y="1529"/>
                    <a:pt x="537" y="1430"/>
                    <a:pt x="626" y="1351"/>
                  </a:cubicBezTo>
                  <a:lnTo>
                    <a:pt x="864" y="1092"/>
                  </a:lnTo>
                  <a:lnTo>
                    <a:pt x="1152" y="864"/>
                  </a:lnTo>
                  <a:cubicBezTo>
                    <a:pt x="1192" y="834"/>
                    <a:pt x="1241" y="794"/>
                    <a:pt x="1291" y="755"/>
                  </a:cubicBezTo>
                  <a:lnTo>
                    <a:pt x="1440" y="665"/>
                  </a:lnTo>
                  <a:cubicBezTo>
                    <a:pt x="1550" y="605"/>
                    <a:pt x="1649" y="536"/>
                    <a:pt x="1758" y="486"/>
                  </a:cubicBezTo>
                  <a:cubicBezTo>
                    <a:pt x="1976" y="397"/>
                    <a:pt x="2195" y="288"/>
                    <a:pt x="2423" y="238"/>
                  </a:cubicBezTo>
                  <a:lnTo>
                    <a:pt x="23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0" name="Google Shape;14050;p33"/>
            <p:cNvSpPr/>
            <p:nvPr/>
          </p:nvSpPr>
          <p:spPr>
            <a:xfrm>
              <a:off x="4302500" y="2082200"/>
              <a:ext cx="31300" cy="27575"/>
            </a:xfrm>
            <a:custGeom>
              <a:avLst/>
              <a:gdLst/>
              <a:ahLst/>
              <a:cxnLst/>
              <a:rect l="l" t="t" r="r" b="b"/>
              <a:pathLst>
                <a:path w="1252" h="1103" extrusionOk="0">
                  <a:moveTo>
                    <a:pt x="1112" y="1"/>
                  </a:moveTo>
                  <a:cubicBezTo>
                    <a:pt x="1013" y="70"/>
                    <a:pt x="944" y="169"/>
                    <a:pt x="845" y="248"/>
                  </a:cubicBezTo>
                  <a:cubicBezTo>
                    <a:pt x="795" y="288"/>
                    <a:pt x="755" y="328"/>
                    <a:pt x="706" y="358"/>
                  </a:cubicBezTo>
                  <a:cubicBezTo>
                    <a:pt x="656" y="398"/>
                    <a:pt x="616" y="447"/>
                    <a:pt x="567" y="487"/>
                  </a:cubicBezTo>
                  <a:cubicBezTo>
                    <a:pt x="487" y="566"/>
                    <a:pt x="378" y="626"/>
                    <a:pt x="289" y="716"/>
                  </a:cubicBezTo>
                  <a:cubicBezTo>
                    <a:pt x="199" y="795"/>
                    <a:pt x="90" y="864"/>
                    <a:pt x="0" y="944"/>
                  </a:cubicBezTo>
                  <a:lnTo>
                    <a:pt x="179" y="1102"/>
                  </a:lnTo>
                  <a:cubicBezTo>
                    <a:pt x="259" y="1013"/>
                    <a:pt x="318" y="904"/>
                    <a:pt x="388" y="815"/>
                  </a:cubicBezTo>
                  <a:cubicBezTo>
                    <a:pt x="457" y="716"/>
                    <a:pt x="556" y="646"/>
                    <a:pt x="636" y="566"/>
                  </a:cubicBezTo>
                  <a:cubicBezTo>
                    <a:pt x="686" y="527"/>
                    <a:pt x="726" y="487"/>
                    <a:pt x="775" y="457"/>
                  </a:cubicBezTo>
                  <a:lnTo>
                    <a:pt x="934" y="368"/>
                  </a:lnTo>
                  <a:cubicBezTo>
                    <a:pt x="1033" y="308"/>
                    <a:pt x="1143" y="248"/>
                    <a:pt x="1251" y="219"/>
                  </a:cubicBezTo>
                  <a:lnTo>
                    <a:pt x="11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1" name="Google Shape;14051;p33"/>
            <p:cNvSpPr/>
            <p:nvPr/>
          </p:nvSpPr>
          <p:spPr>
            <a:xfrm>
              <a:off x="4312425" y="2098825"/>
              <a:ext cx="20375" cy="20375"/>
            </a:xfrm>
            <a:custGeom>
              <a:avLst/>
              <a:gdLst/>
              <a:ahLst/>
              <a:cxnLst/>
              <a:rect l="l" t="t" r="r" b="b"/>
              <a:pathLst>
                <a:path w="815" h="815" extrusionOk="0">
                  <a:moveTo>
                    <a:pt x="666" y="1"/>
                  </a:moveTo>
                  <a:cubicBezTo>
                    <a:pt x="607" y="60"/>
                    <a:pt x="567" y="130"/>
                    <a:pt x="517" y="190"/>
                  </a:cubicBezTo>
                  <a:cubicBezTo>
                    <a:pt x="468" y="259"/>
                    <a:pt x="418" y="309"/>
                    <a:pt x="358" y="358"/>
                  </a:cubicBezTo>
                  <a:cubicBezTo>
                    <a:pt x="259" y="477"/>
                    <a:pt x="140" y="576"/>
                    <a:pt x="1" y="656"/>
                  </a:cubicBezTo>
                  <a:lnTo>
                    <a:pt x="190" y="815"/>
                  </a:lnTo>
                  <a:cubicBezTo>
                    <a:pt x="259" y="676"/>
                    <a:pt x="329" y="547"/>
                    <a:pt x="437" y="437"/>
                  </a:cubicBezTo>
                  <a:cubicBezTo>
                    <a:pt x="487" y="388"/>
                    <a:pt x="547" y="338"/>
                    <a:pt x="616" y="298"/>
                  </a:cubicBezTo>
                  <a:cubicBezTo>
                    <a:pt x="676" y="259"/>
                    <a:pt x="735" y="229"/>
                    <a:pt x="815" y="199"/>
                  </a:cubicBezTo>
                  <a:lnTo>
                    <a:pt x="66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2" name="Google Shape;14052;p33"/>
            <p:cNvSpPr/>
            <p:nvPr/>
          </p:nvSpPr>
          <p:spPr>
            <a:xfrm>
              <a:off x="5558525" y="2595775"/>
              <a:ext cx="93350" cy="73750"/>
            </a:xfrm>
            <a:custGeom>
              <a:avLst/>
              <a:gdLst/>
              <a:ahLst/>
              <a:cxnLst/>
              <a:rect l="l" t="t" r="r" b="b"/>
              <a:pathLst>
                <a:path w="3734" h="2950" extrusionOk="0">
                  <a:moveTo>
                    <a:pt x="1" y="1"/>
                  </a:moveTo>
                  <a:cubicBezTo>
                    <a:pt x="31" y="428"/>
                    <a:pt x="60" y="854"/>
                    <a:pt x="60" y="1282"/>
                  </a:cubicBezTo>
                  <a:lnTo>
                    <a:pt x="60" y="1401"/>
                  </a:lnTo>
                  <a:cubicBezTo>
                    <a:pt x="70" y="1421"/>
                    <a:pt x="60" y="1450"/>
                    <a:pt x="70" y="1461"/>
                  </a:cubicBezTo>
                  <a:lnTo>
                    <a:pt x="130" y="1470"/>
                  </a:lnTo>
                  <a:lnTo>
                    <a:pt x="318" y="1510"/>
                  </a:lnTo>
                  <a:lnTo>
                    <a:pt x="646" y="1580"/>
                  </a:lnTo>
                  <a:lnTo>
                    <a:pt x="964" y="1649"/>
                  </a:lnTo>
                  <a:cubicBezTo>
                    <a:pt x="1073" y="1669"/>
                    <a:pt x="1172" y="1719"/>
                    <a:pt x="1271" y="1748"/>
                  </a:cubicBezTo>
                  <a:lnTo>
                    <a:pt x="1887" y="1977"/>
                  </a:lnTo>
                  <a:cubicBezTo>
                    <a:pt x="2086" y="2066"/>
                    <a:pt x="2284" y="2165"/>
                    <a:pt x="2483" y="2264"/>
                  </a:cubicBezTo>
                  <a:cubicBezTo>
                    <a:pt x="2870" y="2453"/>
                    <a:pt x="3257" y="2701"/>
                    <a:pt x="3625" y="2950"/>
                  </a:cubicBezTo>
                  <a:lnTo>
                    <a:pt x="3685" y="2811"/>
                  </a:lnTo>
                  <a:cubicBezTo>
                    <a:pt x="3714" y="2741"/>
                    <a:pt x="3734" y="2672"/>
                    <a:pt x="3734" y="2672"/>
                  </a:cubicBezTo>
                  <a:cubicBezTo>
                    <a:pt x="3337" y="2493"/>
                    <a:pt x="2950" y="2284"/>
                    <a:pt x="2533" y="2116"/>
                  </a:cubicBezTo>
                  <a:cubicBezTo>
                    <a:pt x="2334" y="2026"/>
                    <a:pt x="2125" y="1947"/>
                    <a:pt x="1927" y="1867"/>
                  </a:cubicBezTo>
                  <a:lnTo>
                    <a:pt x="1302" y="1649"/>
                  </a:lnTo>
                  <a:cubicBezTo>
                    <a:pt x="1202" y="1609"/>
                    <a:pt x="1093" y="1569"/>
                    <a:pt x="984" y="1549"/>
                  </a:cubicBezTo>
                  <a:lnTo>
                    <a:pt x="666" y="1470"/>
                  </a:lnTo>
                  <a:lnTo>
                    <a:pt x="348" y="1391"/>
                  </a:lnTo>
                  <a:lnTo>
                    <a:pt x="219" y="1361"/>
                  </a:lnTo>
                  <a:lnTo>
                    <a:pt x="199" y="1351"/>
                  </a:lnTo>
                  <a:cubicBezTo>
                    <a:pt x="190" y="1351"/>
                    <a:pt x="199" y="1341"/>
                    <a:pt x="199" y="1341"/>
                  </a:cubicBezTo>
                  <a:lnTo>
                    <a:pt x="199" y="1291"/>
                  </a:lnTo>
                  <a:cubicBezTo>
                    <a:pt x="229" y="854"/>
                    <a:pt x="229" y="428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3" name="Google Shape;14053;p33"/>
            <p:cNvSpPr/>
            <p:nvPr/>
          </p:nvSpPr>
          <p:spPr>
            <a:xfrm>
              <a:off x="5536450" y="2693575"/>
              <a:ext cx="109475" cy="44475"/>
            </a:xfrm>
            <a:custGeom>
              <a:avLst/>
              <a:gdLst/>
              <a:ahLst/>
              <a:cxnLst/>
              <a:rect l="l" t="t" r="r" b="b"/>
              <a:pathLst>
                <a:path w="4379" h="1779" extrusionOk="0">
                  <a:moveTo>
                    <a:pt x="4359" y="1"/>
                  </a:moveTo>
                  <a:cubicBezTo>
                    <a:pt x="3922" y="120"/>
                    <a:pt x="3495" y="239"/>
                    <a:pt x="3058" y="309"/>
                  </a:cubicBezTo>
                  <a:cubicBezTo>
                    <a:pt x="2840" y="338"/>
                    <a:pt x="2631" y="378"/>
                    <a:pt x="2413" y="398"/>
                  </a:cubicBezTo>
                  <a:lnTo>
                    <a:pt x="1748" y="428"/>
                  </a:lnTo>
                  <a:cubicBezTo>
                    <a:pt x="1675" y="428"/>
                    <a:pt x="1602" y="432"/>
                    <a:pt x="1529" y="432"/>
                  </a:cubicBezTo>
                  <a:cubicBezTo>
                    <a:pt x="1493" y="432"/>
                    <a:pt x="1456" y="431"/>
                    <a:pt x="1420" y="428"/>
                  </a:cubicBezTo>
                  <a:lnTo>
                    <a:pt x="1102" y="398"/>
                  </a:lnTo>
                  <a:lnTo>
                    <a:pt x="775" y="368"/>
                  </a:lnTo>
                  <a:lnTo>
                    <a:pt x="576" y="349"/>
                  </a:lnTo>
                  <a:lnTo>
                    <a:pt x="517" y="338"/>
                  </a:lnTo>
                  <a:cubicBezTo>
                    <a:pt x="506" y="349"/>
                    <a:pt x="506" y="378"/>
                    <a:pt x="497" y="398"/>
                  </a:cubicBezTo>
                  <a:lnTo>
                    <a:pt x="457" y="507"/>
                  </a:lnTo>
                  <a:cubicBezTo>
                    <a:pt x="397" y="716"/>
                    <a:pt x="318" y="914"/>
                    <a:pt x="239" y="1113"/>
                  </a:cubicBezTo>
                  <a:cubicBezTo>
                    <a:pt x="169" y="1311"/>
                    <a:pt x="89" y="1510"/>
                    <a:pt x="0" y="1708"/>
                  </a:cubicBezTo>
                  <a:lnTo>
                    <a:pt x="219" y="1778"/>
                  </a:lnTo>
                  <a:cubicBezTo>
                    <a:pt x="298" y="1580"/>
                    <a:pt x="358" y="1371"/>
                    <a:pt x="417" y="1163"/>
                  </a:cubicBezTo>
                  <a:cubicBezTo>
                    <a:pt x="477" y="964"/>
                    <a:pt x="546" y="755"/>
                    <a:pt x="596" y="537"/>
                  </a:cubicBezTo>
                  <a:lnTo>
                    <a:pt x="606" y="497"/>
                  </a:lnTo>
                  <a:lnTo>
                    <a:pt x="606" y="477"/>
                  </a:lnTo>
                  <a:lnTo>
                    <a:pt x="625" y="477"/>
                  </a:lnTo>
                  <a:lnTo>
                    <a:pt x="755" y="488"/>
                  </a:lnTo>
                  <a:lnTo>
                    <a:pt x="1082" y="517"/>
                  </a:lnTo>
                  <a:lnTo>
                    <a:pt x="1420" y="537"/>
                  </a:lnTo>
                  <a:cubicBezTo>
                    <a:pt x="1456" y="540"/>
                    <a:pt x="1493" y="541"/>
                    <a:pt x="1529" y="541"/>
                  </a:cubicBezTo>
                  <a:cubicBezTo>
                    <a:pt x="1602" y="541"/>
                    <a:pt x="1675" y="537"/>
                    <a:pt x="1748" y="537"/>
                  </a:cubicBezTo>
                  <a:lnTo>
                    <a:pt x="2413" y="517"/>
                  </a:lnTo>
                  <a:cubicBezTo>
                    <a:pt x="2631" y="507"/>
                    <a:pt x="2849" y="488"/>
                    <a:pt x="3068" y="468"/>
                  </a:cubicBezTo>
                  <a:cubicBezTo>
                    <a:pt x="3505" y="428"/>
                    <a:pt x="3942" y="349"/>
                    <a:pt x="4379" y="298"/>
                  </a:cubicBezTo>
                  <a:lnTo>
                    <a:pt x="435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4" name="Google Shape;14054;p33"/>
            <p:cNvSpPr/>
            <p:nvPr/>
          </p:nvSpPr>
          <p:spPr>
            <a:xfrm>
              <a:off x="5477600" y="2597525"/>
              <a:ext cx="24625" cy="119900"/>
            </a:xfrm>
            <a:custGeom>
              <a:avLst/>
              <a:gdLst/>
              <a:ahLst/>
              <a:cxnLst/>
              <a:rect l="l" t="t" r="r" b="b"/>
              <a:pathLst>
                <a:path w="985" h="4796" extrusionOk="0">
                  <a:moveTo>
                    <a:pt x="984" y="0"/>
                  </a:moveTo>
                  <a:lnTo>
                    <a:pt x="755" y="10"/>
                  </a:lnTo>
                  <a:cubicBezTo>
                    <a:pt x="755" y="209"/>
                    <a:pt x="766" y="407"/>
                    <a:pt x="775" y="606"/>
                  </a:cubicBezTo>
                  <a:lnTo>
                    <a:pt x="775" y="1201"/>
                  </a:lnTo>
                  <a:cubicBezTo>
                    <a:pt x="755" y="1609"/>
                    <a:pt x="726" y="2006"/>
                    <a:pt x="656" y="2413"/>
                  </a:cubicBezTo>
                  <a:cubicBezTo>
                    <a:pt x="627" y="2611"/>
                    <a:pt x="587" y="2810"/>
                    <a:pt x="537" y="2999"/>
                  </a:cubicBezTo>
                  <a:lnTo>
                    <a:pt x="477" y="3297"/>
                  </a:lnTo>
                  <a:lnTo>
                    <a:pt x="388" y="3584"/>
                  </a:lnTo>
                  <a:lnTo>
                    <a:pt x="309" y="3873"/>
                  </a:lnTo>
                  <a:lnTo>
                    <a:pt x="210" y="4160"/>
                  </a:lnTo>
                  <a:lnTo>
                    <a:pt x="100" y="4438"/>
                  </a:lnTo>
                  <a:cubicBezTo>
                    <a:pt x="90" y="4488"/>
                    <a:pt x="71" y="4538"/>
                    <a:pt x="51" y="4588"/>
                  </a:cubicBezTo>
                  <a:lnTo>
                    <a:pt x="1" y="4716"/>
                  </a:lnTo>
                  <a:lnTo>
                    <a:pt x="239" y="4796"/>
                  </a:lnTo>
                  <a:lnTo>
                    <a:pt x="279" y="4647"/>
                  </a:lnTo>
                  <a:lnTo>
                    <a:pt x="309" y="4498"/>
                  </a:lnTo>
                  <a:lnTo>
                    <a:pt x="388" y="4210"/>
                  </a:lnTo>
                  <a:lnTo>
                    <a:pt x="457" y="3913"/>
                  </a:lnTo>
                  <a:lnTo>
                    <a:pt x="527" y="3624"/>
                  </a:lnTo>
                  <a:lnTo>
                    <a:pt x="596" y="3326"/>
                  </a:lnTo>
                  <a:lnTo>
                    <a:pt x="646" y="3028"/>
                  </a:lnTo>
                  <a:cubicBezTo>
                    <a:pt x="686" y="2820"/>
                    <a:pt x="726" y="2622"/>
                    <a:pt x="755" y="2423"/>
                  </a:cubicBezTo>
                  <a:cubicBezTo>
                    <a:pt x="825" y="2026"/>
                    <a:pt x="865" y="1619"/>
                    <a:pt x="914" y="1212"/>
                  </a:cubicBezTo>
                  <a:cubicBezTo>
                    <a:pt x="924" y="1013"/>
                    <a:pt x="954" y="804"/>
                    <a:pt x="964" y="606"/>
                  </a:cubicBezTo>
                  <a:cubicBezTo>
                    <a:pt x="974" y="407"/>
                    <a:pt x="974" y="199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5" name="Google Shape;14055;p33"/>
            <p:cNvSpPr/>
            <p:nvPr/>
          </p:nvSpPr>
          <p:spPr>
            <a:xfrm>
              <a:off x="5456025" y="2598250"/>
              <a:ext cx="23350" cy="111500"/>
            </a:xfrm>
            <a:custGeom>
              <a:avLst/>
              <a:gdLst/>
              <a:ahLst/>
              <a:cxnLst/>
              <a:rect l="l" t="t" r="r" b="b"/>
              <a:pathLst>
                <a:path w="934" h="4460" extrusionOk="0">
                  <a:moveTo>
                    <a:pt x="695" y="1"/>
                  </a:moveTo>
                  <a:cubicBezTo>
                    <a:pt x="705" y="190"/>
                    <a:pt x="715" y="378"/>
                    <a:pt x="725" y="557"/>
                  </a:cubicBezTo>
                  <a:cubicBezTo>
                    <a:pt x="725" y="746"/>
                    <a:pt x="715" y="934"/>
                    <a:pt x="715" y="1123"/>
                  </a:cubicBezTo>
                  <a:cubicBezTo>
                    <a:pt x="705" y="1490"/>
                    <a:pt x="675" y="1868"/>
                    <a:pt x="616" y="2235"/>
                  </a:cubicBezTo>
                  <a:cubicBezTo>
                    <a:pt x="586" y="2424"/>
                    <a:pt x="546" y="2613"/>
                    <a:pt x="506" y="2791"/>
                  </a:cubicBezTo>
                  <a:lnTo>
                    <a:pt x="447" y="3059"/>
                  </a:lnTo>
                  <a:lnTo>
                    <a:pt x="367" y="3327"/>
                  </a:lnTo>
                  <a:lnTo>
                    <a:pt x="288" y="3595"/>
                  </a:lnTo>
                  <a:lnTo>
                    <a:pt x="188" y="3864"/>
                  </a:lnTo>
                  <a:lnTo>
                    <a:pt x="100" y="4122"/>
                  </a:lnTo>
                  <a:cubicBezTo>
                    <a:pt x="80" y="4162"/>
                    <a:pt x="69" y="4211"/>
                    <a:pt x="49" y="4261"/>
                  </a:cubicBezTo>
                  <a:lnTo>
                    <a:pt x="0" y="4380"/>
                  </a:lnTo>
                  <a:lnTo>
                    <a:pt x="239" y="4459"/>
                  </a:lnTo>
                  <a:lnTo>
                    <a:pt x="278" y="4320"/>
                  </a:lnTo>
                  <a:cubicBezTo>
                    <a:pt x="278" y="4281"/>
                    <a:pt x="288" y="4231"/>
                    <a:pt x="298" y="4191"/>
                  </a:cubicBezTo>
                  <a:lnTo>
                    <a:pt x="367" y="3913"/>
                  </a:lnTo>
                  <a:lnTo>
                    <a:pt x="437" y="3645"/>
                  </a:lnTo>
                  <a:lnTo>
                    <a:pt x="497" y="3367"/>
                  </a:lnTo>
                  <a:lnTo>
                    <a:pt x="566" y="3089"/>
                  </a:lnTo>
                  <a:lnTo>
                    <a:pt x="616" y="2811"/>
                  </a:lnTo>
                  <a:cubicBezTo>
                    <a:pt x="645" y="2622"/>
                    <a:pt x="685" y="2443"/>
                    <a:pt x="715" y="2255"/>
                  </a:cubicBezTo>
                  <a:cubicBezTo>
                    <a:pt x="775" y="1878"/>
                    <a:pt x="814" y="1501"/>
                    <a:pt x="854" y="1133"/>
                  </a:cubicBezTo>
                  <a:cubicBezTo>
                    <a:pt x="874" y="945"/>
                    <a:pt x="894" y="755"/>
                    <a:pt x="903" y="567"/>
                  </a:cubicBezTo>
                  <a:lnTo>
                    <a:pt x="9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6" name="Google Shape;14056;p33"/>
            <p:cNvSpPr/>
            <p:nvPr/>
          </p:nvSpPr>
          <p:spPr>
            <a:xfrm>
              <a:off x="5642425" y="2664050"/>
              <a:ext cx="11200" cy="35275"/>
            </a:xfrm>
            <a:custGeom>
              <a:avLst/>
              <a:gdLst/>
              <a:ahLst/>
              <a:cxnLst/>
              <a:rect l="l" t="t" r="r" b="b"/>
              <a:pathLst>
                <a:path w="448" h="1411" extrusionOk="0">
                  <a:moveTo>
                    <a:pt x="428" y="0"/>
                  </a:moveTo>
                  <a:lnTo>
                    <a:pt x="199" y="89"/>
                  </a:lnTo>
                  <a:cubicBezTo>
                    <a:pt x="190" y="129"/>
                    <a:pt x="219" y="159"/>
                    <a:pt x="219" y="209"/>
                  </a:cubicBezTo>
                  <a:cubicBezTo>
                    <a:pt x="229" y="259"/>
                    <a:pt x="229" y="308"/>
                    <a:pt x="229" y="358"/>
                  </a:cubicBezTo>
                  <a:cubicBezTo>
                    <a:pt x="229" y="467"/>
                    <a:pt x="219" y="576"/>
                    <a:pt x="199" y="685"/>
                  </a:cubicBezTo>
                  <a:cubicBezTo>
                    <a:pt x="190" y="804"/>
                    <a:pt x="170" y="904"/>
                    <a:pt x="140" y="1013"/>
                  </a:cubicBezTo>
                  <a:cubicBezTo>
                    <a:pt x="130" y="1062"/>
                    <a:pt x="100" y="1102"/>
                    <a:pt x="80" y="1152"/>
                  </a:cubicBezTo>
                  <a:cubicBezTo>
                    <a:pt x="60" y="1192"/>
                    <a:pt x="31" y="1221"/>
                    <a:pt x="1" y="1252"/>
                  </a:cubicBezTo>
                  <a:lnTo>
                    <a:pt x="219" y="1410"/>
                  </a:lnTo>
                  <a:cubicBezTo>
                    <a:pt x="239" y="1340"/>
                    <a:pt x="259" y="1271"/>
                    <a:pt x="269" y="1212"/>
                  </a:cubicBezTo>
                  <a:lnTo>
                    <a:pt x="289" y="1033"/>
                  </a:lnTo>
                  <a:cubicBezTo>
                    <a:pt x="289" y="923"/>
                    <a:pt x="298" y="804"/>
                    <a:pt x="309" y="695"/>
                  </a:cubicBezTo>
                  <a:cubicBezTo>
                    <a:pt x="318" y="596"/>
                    <a:pt x="348" y="487"/>
                    <a:pt x="378" y="378"/>
                  </a:cubicBezTo>
                  <a:cubicBezTo>
                    <a:pt x="388" y="318"/>
                    <a:pt x="398" y="268"/>
                    <a:pt x="418" y="209"/>
                  </a:cubicBezTo>
                  <a:cubicBezTo>
                    <a:pt x="428" y="149"/>
                    <a:pt x="448" y="70"/>
                    <a:pt x="4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7" name="Google Shape;14057;p33"/>
            <p:cNvSpPr/>
            <p:nvPr/>
          </p:nvSpPr>
          <p:spPr>
            <a:xfrm>
              <a:off x="5510375" y="2640950"/>
              <a:ext cx="46950" cy="38750"/>
            </a:xfrm>
            <a:custGeom>
              <a:avLst/>
              <a:gdLst/>
              <a:ahLst/>
              <a:cxnLst/>
              <a:rect l="l" t="t" r="r" b="b"/>
              <a:pathLst>
                <a:path w="1878" h="1550" extrusionOk="0">
                  <a:moveTo>
                    <a:pt x="298" y="305"/>
                  </a:moveTo>
                  <a:cubicBezTo>
                    <a:pt x="419" y="360"/>
                    <a:pt x="541" y="417"/>
                    <a:pt x="656" y="477"/>
                  </a:cubicBezTo>
                  <a:lnTo>
                    <a:pt x="944" y="616"/>
                  </a:lnTo>
                  <a:lnTo>
                    <a:pt x="1222" y="785"/>
                  </a:lnTo>
                  <a:lnTo>
                    <a:pt x="1500" y="954"/>
                  </a:lnTo>
                  <a:lnTo>
                    <a:pt x="1599" y="1024"/>
                  </a:lnTo>
                  <a:lnTo>
                    <a:pt x="1639" y="1044"/>
                  </a:lnTo>
                  <a:lnTo>
                    <a:pt x="1659" y="1053"/>
                  </a:lnTo>
                  <a:lnTo>
                    <a:pt x="1639" y="1073"/>
                  </a:lnTo>
                  <a:cubicBezTo>
                    <a:pt x="1619" y="1083"/>
                    <a:pt x="1589" y="1093"/>
                    <a:pt x="1560" y="1103"/>
                  </a:cubicBezTo>
                  <a:lnTo>
                    <a:pt x="1490" y="1123"/>
                  </a:lnTo>
                  <a:cubicBezTo>
                    <a:pt x="1470" y="1133"/>
                    <a:pt x="1440" y="1143"/>
                    <a:pt x="1421" y="1143"/>
                  </a:cubicBezTo>
                  <a:cubicBezTo>
                    <a:pt x="1311" y="1172"/>
                    <a:pt x="1202" y="1183"/>
                    <a:pt x="1092" y="1202"/>
                  </a:cubicBezTo>
                  <a:cubicBezTo>
                    <a:pt x="865" y="1242"/>
                    <a:pt x="666" y="1302"/>
                    <a:pt x="447" y="1341"/>
                  </a:cubicBezTo>
                  <a:lnTo>
                    <a:pt x="189" y="1391"/>
                  </a:lnTo>
                  <a:cubicBezTo>
                    <a:pt x="173" y="1391"/>
                    <a:pt x="157" y="1404"/>
                    <a:pt x="152" y="1404"/>
                  </a:cubicBezTo>
                  <a:cubicBezTo>
                    <a:pt x="150" y="1404"/>
                    <a:pt x="150" y="1403"/>
                    <a:pt x="150" y="1401"/>
                  </a:cubicBezTo>
                  <a:lnTo>
                    <a:pt x="159" y="1361"/>
                  </a:lnTo>
                  <a:lnTo>
                    <a:pt x="179" y="1262"/>
                  </a:lnTo>
                  <a:cubicBezTo>
                    <a:pt x="219" y="1073"/>
                    <a:pt x="249" y="874"/>
                    <a:pt x="269" y="676"/>
                  </a:cubicBezTo>
                  <a:cubicBezTo>
                    <a:pt x="278" y="577"/>
                    <a:pt x="289" y="477"/>
                    <a:pt x="298" y="388"/>
                  </a:cubicBezTo>
                  <a:cubicBezTo>
                    <a:pt x="298" y="360"/>
                    <a:pt x="298" y="333"/>
                    <a:pt x="298" y="305"/>
                  </a:cubicBezTo>
                  <a:close/>
                  <a:moveTo>
                    <a:pt x="179" y="1"/>
                  </a:moveTo>
                  <a:lnTo>
                    <a:pt x="126" y="97"/>
                  </a:lnTo>
                  <a:lnTo>
                    <a:pt x="126" y="97"/>
                  </a:lnTo>
                  <a:lnTo>
                    <a:pt x="60" y="100"/>
                  </a:lnTo>
                  <a:cubicBezTo>
                    <a:pt x="65" y="132"/>
                    <a:pt x="69" y="163"/>
                    <a:pt x="73" y="195"/>
                  </a:cubicBezTo>
                  <a:lnTo>
                    <a:pt x="73" y="195"/>
                  </a:lnTo>
                  <a:lnTo>
                    <a:pt x="70" y="199"/>
                  </a:lnTo>
                  <a:cubicBezTo>
                    <a:pt x="71" y="200"/>
                    <a:pt x="72" y="200"/>
                    <a:pt x="73" y="201"/>
                  </a:cubicBezTo>
                  <a:lnTo>
                    <a:pt x="73" y="201"/>
                  </a:lnTo>
                  <a:cubicBezTo>
                    <a:pt x="90" y="354"/>
                    <a:pt x="90" y="503"/>
                    <a:pt x="90" y="666"/>
                  </a:cubicBezTo>
                  <a:cubicBezTo>
                    <a:pt x="80" y="855"/>
                    <a:pt x="70" y="1044"/>
                    <a:pt x="40" y="1242"/>
                  </a:cubicBezTo>
                  <a:lnTo>
                    <a:pt x="11" y="1430"/>
                  </a:lnTo>
                  <a:lnTo>
                    <a:pt x="0" y="1540"/>
                  </a:lnTo>
                  <a:lnTo>
                    <a:pt x="0" y="1550"/>
                  </a:lnTo>
                  <a:lnTo>
                    <a:pt x="11" y="1550"/>
                  </a:lnTo>
                  <a:lnTo>
                    <a:pt x="40" y="1540"/>
                  </a:lnTo>
                  <a:lnTo>
                    <a:pt x="100" y="1530"/>
                  </a:lnTo>
                  <a:lnTo>
                    <a:pt x="477" y="1441"/>
                  </a:lnTo>
                  <a:cubicBezTo>
                    <a:pt x="686" y="1401"/>
                    <a:pt x="904" y="1331"/>
                    <a:pt x="1112" y="1302"/>
                  </a:cubicBezTo>
                  <a:cubicBezTo>
                    <a:pt x="1222" y="1282"/>
                    <a:pt x="1331" y="1272"/>
                    <a:pt x="1440" y="1242"/>
                  </a:cubicBezTo>
                  <a:cubicBezTo>
                    <a:pt x="1470" y="1242"/>
                    <a:pt x="1500" y="1232"/>
                    <a:pt x="1529" y="1232"/>
                  </a:cubicBezTo>
                  <a:lnTo>
                    <a:pt x="1619" y="1202"/>
                  </a:lnTo>
                  <a:cubicBezTo>
                    <a:pt x="1688" y="1172"/>
                    <a:pt x="1758" y="1143"/>
                    <a:pt x="1827" y="1103"/>
                  </a:cubicBezTo>
                  <a:lnTo>
                    <a:pt x="1877" y="1083"/>
                  </a:lnTo>
                  <a:cubicBezTo>
                    <a:pt x="1867" y="1063"/>
                    <a:pt x="1847" y="1053"/>
                    <a:pt x="1838" y="1044"/>
                  </a:cubicBezTo>
                  <a:lnTo>
                    <a:pt x="1738" y="974"/>
                  </a:lnTo>
                  <a:lnTo>
                    <a:pt x="1569" y="855"/>
                  </a:lnTo>
                  <a:lnTo>
                    <a:pt x="1301" y="666"/>
                  </a:lnTo>
                  <a:lnTo>
                    <a:pt x="1033" y="488"/>
                  </a:lnTo>
                  <a:lnTo>
                    <a:pt x="745" y="318"/>
                  </a:lnTo>
                  <a:cubicBezTo>
                    <a:pt x="556" y="210"/>
                    <a:pt x="368" y="100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8" name="Google Shape;14058;p33"/>
            <p:cNvSpPr/>
            <p:nvPr/>
          </p:nvSpPr>
          <p:spPr>
            <a:xfrm>
              <a:off x="5524775" y="2736275"/>
              <a:ext cx="74750" cy="101550"/>
            </a:xfrm>
            <a:custGeom>
              <a:avLst/>
              <a:gdLst/>
              <a:ahLst/>
              <a:cxnLst/>
              <a:rect l="l" t="t" r="r" b="b"/>
              <a:pathLst>
                <a:path w="2990" h="4062" extrusionOk="0">
                  <a:moveTo>
                    <a:pt x="467" y="0"/>
                  </a:moveTo>
                  <a:cubicBezTo>
                    <a:pt x="358" y="408"/>
                    <a:pt x="219" y="815"/>
                    <a:pt x="70" y="1222"/>
                  </a:cubicBezTo>
                  <a:lnTo>
                    <a:pt x="30" y="1321"/>
                  </a:lnTo>
                  <a:cubicBezTo>
                    <a:pt x="20" y="1341"/>
                    <a:pt x="0" y="1361"/>
                    <a:pt x="10" y="1381"/>
                  </a:cubicBezTo>
                  <a:lnTo>
                    <a:pt x="70" y="1410"/>
                  </a:lnTo>
                  <a:lnTo>
                    <a:pt x="229" y="1520"/>
                  </a:lnTo>
                  <a:lnTo>
                    <a:pt x="497" y="1699"/>
                  </a:lnTo>
                  <a:lnTo>
                    <a:pt x="775" y="1877"/>
                  </a:lnTo>
                  <a:cubicBezTo>
                    <a:pt x="864" y="1937"/>
                    <a:pt x="944" y="2016"/>
                    <a:pt x="1023" y="2086"/>
                  </a:cubicBezTo>
                  <a:lnTo>
                    <a:pt x="1520" y="2522"/>
                  </a:lnTo>
                  <a:cubicBezTo>
                    <a:pt x="1679" y="2681"/>
                    <a:pt x="1827" y="2840"/>
                    <a:pt x="1966" y="3009"/>
                  </a:cubicBezTo>
                  <a:cubicBezTo>
                    <a:pt x="2264" y="3327"/>
                    <a:pt x="2522" y="3694"/>
                    <a:pt x="2780" y="4062"/>
                  </a:cubicBezTo>
                  <a:lnTo>
                    <a:pt x="2989" y="3843"/>
                  </a:lnTo>
                  <a:cubicBezTo>
                    <a:pt x="2681" y="3526"/>
                    <a:pt x="2403" y="3198"/>
                    <a:pt x="2076" y="2890"/>
                  </a:cubicBezTo>
                  <a:cubicBezTo>
                    <a:pt x="1917" y="2741"/>
                    <a:pt x="1758" y="2582"/>
                    <a:pt x="1599" y="2433"/>
                  </a:cubicBezTo>
                  <a:lnTo>
                    <a:pt x="1092" y="2006"/>
                  </a:lnTo>
                  <a:cubicBezTo>
                    <a:pt x="1003" y="1937"/>
                    <a:pt x="924" y="1858"/>
                    <a:pt x="834" y="1798"/>
                  </a:cubicBezTo>
                  <a:lnTo>
                    <a:pt x="567" y="1609"/>
                  </a:lnTo>
                  <a:lnTo>
                    <a:pt x="298" y="1421"/>
                  </a:lnTo>
                  <a:lnTo>
                    <a:pt x="189" y="1341"/>
                  </a:lnTo>
                  <a:lnTo>
                    <a:pt x="169" y="1331"/>
                  </a:lnTo>
                  <a:cubicBezTo>
                    <a:pt x="169" y="1321"/>
                    <a:pt x="179" y="1321"/>
                    <a:pt x="179" y="1311"/>
                  </a:cubicBezTo>
                  <a:lnTo>
                    <a:pt x="199" y="1271"/>
                  </a:lnTo>
                  <a:cubicBezTo>
                    <a:pt x="377" y="874"/>
                    <a:pt x="547" y="477"/>
                    <a:pt x="686" y="70"/>
                  </a:cubicBezTo>
                  <a:lnTo>
                    <a:pt x="4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9" name="Google Shape;14059;p33"/>
            <p:cNvSpPr/>
            <p:nvPr/>
          </p:nvSpPr>
          <p:spPr>
            <a:xfrm>
              <a:off x="5465200" y="2832100"/>
              <a:ext cx="116950" cy="33775"/>
            </a:xfrm>
            <a:custGeom>
              <a:avLst/>
              <a:gdLst/>
              <a:ahLst/>
              <a:cxnLst/>
              <a:rect l="l" t="t" r="r" b="b"/>
              <a:pathLst>
                <a:path w="4678" h="1351" extrusionOk="0">
                  <a:moveTo>
                    <a:pt x="973" y="0"/>
                  </a:moveTo>
                  <a:cubicBezTo>
                    <a:pt x="964" y="0"/>
                    <a:pt x="953" y="20"/>
                    <a:pt x="934" y="40"/>
                  </a:cubicBezTo>
                  <a:lnTo>
                    <a:pt x="864" y="130"/>
                  </a:lnTo>
                  <a:cubicBezTo>
                    <a:pt x="586" y="457"/>
                    <a:pt x="298" y="775"/>
                    <a:pt x="0" y="1083"/>
                  </a:cubicBezTo>
                  <a:lnTo>
                    <a:pt x="179" y="1231"/>
                  </a:lnTo>
                  <a:cubicBezTo>
                    <a:pt x="447" y="904"/>
                    <a:pt x="725" y="566"/>
                    <a:pt x="973" y="209"/>
                  </a:cubicBezTo>
                  <a:lnTo>
                    <a:pt x="1003" y="169"/>
                  </a:lnTo>
                  <a:cubicBezTo>
                    <a:pt x="1003" y="169"/>
                    <a:pt x="1003" y="159"/>
                    <a:pt x="1013" y="159"/>
                  </a:cubicBezTo>
                  <a:lnTo>
                    <a:pt x="1023" y="159"/>
                  </a:lnTo>
                  <a:lnTo>
                    <a:pt x="1152" y="218"/>
                  </a:lnTo>
                  <a:lnTo>
                    <a:pt x="1450" y="358"/>
                  </a:lnTo>
                  <a:lnTo>
                    <a:pt x="1748" y="507"/>
                  </a:lnTo>
                  <a:cubicBezTo>
                    <a:pt x="1847" y="556"/>
                    <a:pt x="1957" y="586"/>
                    <a:pt x="2056" y="626"/>
                  </a:cubicBezTo>
                  <a:lnTo>
                    <a:pt x="2672" y="844"/>
                  </a:lnTo>
                  <a:cubicBezTo>
                    <a:pt x="2890" y="904"/>
                    <a:pt x="3098" y="973"/>
                    <a:pt x="3307" y="1033"/>
                  </a:cubicBezTo>
                  <a:cubicBezTo>
                    <a:pt x="3734" y="1162"/>
                    <a:pt x="4170" y="1251"/>
                    <a:pt x="4598" y="1350"/>
                  </a:cubicBezTo>
                  <a:lnTo>
                    <a:pt x="4677" y="1072"/>
                  </a:lnTo>
                  <a:cubicBezTo>
                    <a:pt x="4240" y="1033"/>
                    <a:pt x="3793" y="983"/>
                    <a:pt x="3356" y="884"/>
                  </a:cubicBezTo>
                  <a:cubicBezTo>
                    <a:pt x="3138" y="834"/>
                    <a:pt x="2930" y="794"/>
                    <a:pt x="2711" y="735"/>
                  </a:cubicBezTo>
                  <a:lnTo>
                    <a:pt x="2096" y="527"/>
                  </a:lnTo>
                  <a:cubicBezTo>
                    <a:pt x="1996" y="487"/>
                    <a:pt x="1887" y="457"/>
                    <a:pt x="1787" y="408"/>
                  </a:cubicBezTo>
                  <a:lnTo>
                    <a:pt x="1500" y="258"/>
                  </a:lnTo>
                  <a:lnTo>
                    <a:pt x="1212" y="119"/>
                  </a:lnTo>
                  <a:lnTo>
                    <a:pt x="1033" y="3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0" name="Google Shape;14060;p33"/>
            <p:cNvSpPr/>
            <p:nvPr/>
          </p:nvSpPr>
          <p:spPr>
            <a:xfrm>
              <a:off x="5418025" y="2715425"/>
              <a:ext cx="65550" cy="107250"/>
            </a:xfrm>
            <a:custGeom>
              <a:avLst/>
              <a:gdLst/>
              <a:ahLst/>
              <a:cxnLst/>
              <a:rect l="l" t="t" r="r" b="b"/>
              <a:pathLst>
                <a:path w="2622" h="4290" extrusionOk="0">
                  <a:moveTo>
                    <a:pt x="2394" y="0"/>
                  </a:moveTo>
                  <a:cubicBezTo>
                    <a:pt x="2284" y="378"/>
                    <a:pt x="2145" y="755"/>
                    <a:pt x="1986" y="1123"/>
                  </a:cubicBezTo>
                  <a:cubicBezTo>
                    <a:pt x="1828" y="1490"/>
                    <a:pt x="1649" y="1858"/>
                    <a:pt x="1441" y="2205"/>
                  </a:cubicBezTo>
                  <a:cubicBezTo>
                    <a:pt x="1331" y="2374"/>
                    <a:pt x="1242" y="2553"/>
                    <a:pt x="1123" y="2711"/>
                  </a:cubicBezTo>
                  <a:cubicBezTo>
                    <a:pt x="1004" y="2880"/>
                    <a:pt x="894" y="3049"/>
                    <a:pt x="766" y="3208"/>
                  </a:cubicBezTo>
                  <a:cubicBezTo>
                    <a:pt x="646" y="3367"/>
                    <a:pt x="517" y="3526"/>
                    <a:pt x="388" y="3674"/>
                  </a:cubicBezTo>
                  <a:lnTo>
                    <a:pt x="190" y="3893"/>
                  </a:lnTo>
                  <a:cubicBezTo>
                    <a:pt x="150" y="3932"/>
                    <a:pt x="120" y="3972"/>
                    <a:pt x="90" y="4012"/>
                  </a:cubicBezTo>
                  <a:lnTo>
                    <a:pt x="51" y="4071"/>
                  </a:lnTo>
                  <a:lnTo>
                    <a:pt x="1" y="4121"/>
                  </a:lnTo>
                  <a:lnTo>
                    <a:pt x="190" y="4290"/>
                  </a:lnTo>
                  <a:cubicBezTo>
                    <a:pt x="190" y="4290"/>
                    <a:pt x="210" y="4250"/>
                    <a:pt x="239" y="4221"/>
                  </a:cubicBezTo>
                  <a:cubicBezTo>
                    <a:pt x="259" y="4190"/>
                    <a:pt x="279" y="4151"/>
                    <a:pt x="279" y="4151"/>
                  </a:cubicBezTo>
                  <a:cubicBezTo>
                    <a:pt x="299" y="4111"/>
                    <a:pt x="329" y="4071"/>
                    <a:pt x="358" y="4032"/>
                  </a:cubicBezTo>
                  <a:lnTo>
                    <a:pt x="537" y="3784"/>
                  </a:lnTo>
                  <a:cubicBezTo>
                    <a:pt x="656" y="3625"/>
                    <a:pt x="766" y="3456"/>
                    <a:pt x="885" y="3287"/>
                  </a:cubicBezTo>
                  <a:cubicBezTo>
                    <a:pt x="994" y="3118"/>
                    <a:pt x="1103" y="2939"/>
                    <a:pt x="1212" y="2771"/>
                  </a:cubicBezTo>
                  <a:cubicBezTo>
                    <a:pt x="1322" y="2602"/>
                    <a:pt x="1421" y="2423"/>
                    <a:pt x="1530" y="2255"/>
                  </a:cubicBezTo>
                  <a:cubicBezTo>
                    <a:pt x="1739" y="1897"/>
                    <a:pt x="1927" y="1549"/>
                    <a:pt x="2116" y="1182"/>
                  </a:cubicBezTo>
                  <a:cubicBezTo>
                    <a:pt x="2295" y="825"/>
                    <a:pt x="2473" y="457"/>
                    <a:pt x="2622" y="80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1" name="Google Shape;14061;p33"/>
            <p:cNvSpPr/>
            <p:nvPr/>
          </p:nvSpPr>
          <p:spPr>
            <a:xfrm>
              <a:off x="5400650" y="2707725"/>
              <a:ext cx="61100" cy="99825"/>
            </a:xfrm>
            <a:custGeom>
              <a:avLst/>
              <a:gdLst/>
              <a:ahLst/>
              <a:cxnLst/>
              <a:rect l="l" t="t" r="r" b="b"/>
              <a:pathLst>
                <a:path w="2444" h="3993" extrusionOk="0">
                  <a:moveTo>
                    <a:pt x="2225" y="1"/>
                  </a:moveTo>
                  <a:cubicBezTo>
                    <a:pt x="2125" y="358"/>
                    <a:pt x="1997" y="706"/>
                    <a:pt x="1847" y="1043"/>
                  </a:cubicBezTo>
                  <a:cubicBezTo>
                    <a:pt x="1708" y="1391"/>
                    <a:pt x="1530" y="1729"/>
                    <a:pt x="1341" y="2046"/>
                  </a:cubicBezTo>
                  <a:cubicBezTo>
                    <a:pt x="1242" y="2205"/>
                    <a:pt x="1152" y="2374"/>
                    <a:pt x="1044" y="2523"/>
                  </a:cubicBezTo>
                  <a:cubicBezTo>
                    <a:pt x="934" y="2682"/>
                    <a:pt x="835" y="2841"/>
                    <a:pt x="716" y="2980"/>
                  </a:cubicBezTo>
                  <a:cubicBezTo>
                    <a:pt x="596" y="3128"/>
                    <a:pt x="488" y="3278"/>
                    <a:pt x="358" y="3417"/>
                  </a:cubicBezTo>
                  <a:lnTo>
                    <a:pt x="170" y="3625"/>
                  </a:lnTo>
                  <a:cubicBezTo>
                    <a:pt x="140" y="3655"/>
                    <a:pt x="110" y="3695"/>
                    <a:pt x="80" y="3734"/>
                  </a:cubicBezTo>
                  <a:cubicBezTo>
                    <a:pt x="80" y="3734"/>
                    <a:pt x="60" y="3754"/>
                    <a:pt x="40" y="3784"/>
                  </a:cubicBezTo>
                  <a:cubicBezTo>
                    <a:pt x="20" y="3814"/>
                    <a:pt x="1" y="3834"/>
                    <a:pt x="1" y="3834"/>
                  </a:cubicBezTo>
                  <a:lnTo>
                    <a:pt x="190" y="3992"/>
                  </a:lnTo>
                  <a:lnTo>
                    <a:pt x="229" y="3933"/>
                  </a:lnTo>
                  <a:lnTo>
                    <a:pt x="269" y="3873"/>
                  </a:lnTo>
                  <a:cubicBezTo>
                    <a:pt x="289" y="3834"/>
                    <a:pt x="318" y="3794"/>
                    <a:pt x="338" y="3754"/>
                  </a:cubicBezTo>
                  <a:lnTo>
                    <a:pt x="507" y="3525"/>
                  </a:lnTo>
                  <a:cubicBezTo>
                    <a:pt x="616" y="3377"/>
                    <a:pt x="726" y="3218"/>
                    <a:pt x="835" y="3059"/>
                  </a:cubicBezTo>
                  <a:cubicBezTo>
                    <a:pt x="934" y="2910"/>
                    <a:pt x="1033" y="2741"/>
                    <a:pt x="1143" y="2583"/>
                  </a:cubicBezTo>
                  <a:cubicBezTo>
                    <a:pt x="1242" y="2433"/>
                    <a:pt x="1331" y="2265"/>
                    <a:pt x="1430" y="2106"/>
                  </a:cubicBezTo>
                  <a:cubicBezTo>
                    <a:pt x="1619" y="1778"/>
                    <a:pt x="1808" y="1440"/>
                    <a:pt x="1977" y="1103"/>
                  </a:cubicBezTo>
                  <a:cubicBezTo>
                    <a:pt x="2145" y="765"/>
                    <a:pt x="2315" y="428"/>
                    <a:pt x="2443" y="80"/>
                  </a:cubicBezTo>
                  <a:lnTo>
                    <a:pt x="22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2" name="Google Shape;14062;p33"/>
            <p:cNvSpPr/>
            <p:nvPr/>
          </p:nvSpPr>
          <p:spPr>
            <a:xfrm>
              <a:off x="5578875" y="2834075"/>
              <a:ext cx="21150" cy="31075"/>
            </a:xfrm>
            <a:custGeom>
              <a:avLst/>
              <a:gdLst/>
              <a:ahLst/>
              <a:cxnLst/>
              <a:rect l="l" t="t" r="r" b="b"/>
              <a:pathLst>
                <a:path w="846" h="1243" extrusionOk="0">
                  <a:moveTo>
                    <a:pt x="596" y="0"/>
                  </a:moveTo>
                  <a:cubicBezTo>
                    <a:pt x="577" y="31"/>
                    <a:pt x="596" y="70"/>
                    <a:pt x="577" y="120"/>
                  </a:cubicBezTo>
                  <a:cubicBezTo>
                    <a:pt x="567" y="170"/>
                    <a:pt x="547" y="219"/>
                    <a:pt x="537" y="269"/>
                  </a:cubicBezTo>
                  <a:cubicBezTo>
                    <a:pt x="497" y="368"/>
                    <a:pt x="448" y="468"/>
                    <a:pt x="388" y="567"/>
                  </a:cubicBezTo>
                  <a:cubicBezTo>
                    <a:pt x="329" y="666"/>
                    <a:pt x="279" y="755"/>
                    <a:pt x="210" y="835"/>
                  </a:cubicBezTo>
                  <a:cubicBezTo>
                    <a:pt x="179" y="874"/>
                    <a:pt x="140" y="914"/>
                    <a:pt x="110" y="944"/>
                  </a:cubicBezTo>
                  <a:cubicBezTo>
                    <a:pt x="71" y="974"/>
                    <a:pt x="31" y="993"/>
                    <a:pt x="1" y="1013"/>
                  </a:cubicBezTo>
                  <a:lnTo>
                    <a:pt x="150" y="1242"/>
                  </a:lnTo>
                  <a:cubicBezTo>
                    <a:pt x="190" y="1182"/>
                    <a:pt x="229" y="1132"/>
                    <a:pt x="259" y="1073"/>
                  </a:cubicBezTo>
                  <a:lnTo>
                    <a:pt x="338" y="914"/>
                  </a:lnTo>
                  <a:cubicBezTo>
                    <a:pt x="388" y="815"/>
                    <a:pt x="428" y="706"/>
                    <a:pt x="488" y="616"/>
                  </a:cubicBezTo>
                  <a:cubicBezTo>
                    <a:pt x="537" y="517"/>
                    <a:pt x="596" y="428"/>
                    <a:pt x="666" y="338"/>
                  </a:cubicBezTo>
                  <a:cubicBezTo>
                    <a:pt x="696" y="289"/>
                    <a:pt x="726" y="239"/>
                    <a:pt x="766" y="190"/>
                  </a:cubicBezTo>
                  <a:cubicBezTo>
                    <a:pt x="786" y="139"/>
                    <a:pt x="835" y="70"/>
                    <a:pt x="84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3" name="Google Shape;14063;p33"/>
            <p:cNvSpPr/>
            <p:nvPr/>
          </p:nvSpPr>
          <p:spPr>
            <a:xfrm>
              <a:off x="5461225" y="2762350"/>
              <a:ext cx="48175" cy="41225"/>
            </a:xfrm>
            <a:custGeom>
              <a:avLst/>
              <a:gdLst/>
              <a:ahLst/>
              <a:cxnLst/>
              <a:rect l="l" t="t" r="r" b="b"/>
              <a:pathLst>
                <a:path w="1927" h="1649" extrusionOk="0">
                  <a:moveTo>
                    <a:pt x="734" y="330"/>
                  </a:moveTo>
                  <a:cubicBezTo>
                    <a:pt x="823" y="424"/>
                    <a:pt x="913" y="520"/>
                    <a:pt x="1004" y="616"/>
                  </a:cubicBezTo>
                  <a:lnTo>
                    <a:pt x="1222" y="854"/>
                  </a:lnTo>
                  <a:lnTo>
                    <a:pt x="1430" y="1112"/>
                  </a:lnTo>
                  <a:lnTo>
                    <a:pt x="1619" y="1380"/>
                  </a:lnTo>
                  <a:lnTo>
                    <a:pt x="1688" y="1470"/>
                  </a:lnTo>
                  <a:lnTo>
                    <a:pt x="1718" y="1510"/>
                  </a:lnTo>
                  <a:lnTo>
                    <a:pt x="1728" y="1529"/>
                  </a:lnTo>
                  <a:lnTo>
                    <a:pt x="1708" y="1529"/>
                  </a:lnTo>
                  <a:cubicBezTo>
                    <a:pt x="1693" y="1534"/>
                    <a:pt x="1679" y="1534"/>
                    <a:pt x="1664" y="1534"/>
                  </a:cubicBezTo>
                  <a:cubicBezTo>
                    <a:pt x="1649" y="1534"/>
                    <a:pt x="1634" y="1534"/>
                    <a:pt x="1619" y="1539"/>
                  </a:cubicBezTo>
                  <a:lnTo>
                    <a:pt x="1549" y="1529"/>
                  </a:lnTo>
                  <a:cubicBezTo>
                    <a:pt x="1529" y="1529"/>
                    <a:pt x="1500" y="1519"/>
                    <a:pt x="1470" y="1519"/>
                  </a:cubicBezTo>
                  <a:cubicBezTo>
                    <a:pt x="1361" y="1499"/>
                    <a:pt x="1262" y="1479"/>
                    <a:pt x="1152" y="1450"/>
                  </a:cubicBezTo>
                  <a:cubicBezTo>
                    <a:pt x="924" y="1410"/>
                    <a:pt x="715" y="1390"/>
                    <a:pt x="497" y="1351"/>
                  </a:cubicBezTo>
                  <a:lnTo>
                    <a:pt x="239" y="1311"/>
                  </a:lnTo>
                  <a:cubicBezTo>
                    <a:pt x="229" y="1301"/>
                    <a:pt x="199" y="1301"/>
                    <a:pt x="209" y="1291"/>
                  </a:cubicBezTo>
                  <a:lnTo>
                    <a:pt x="229" y="1261"/>
                  </a:lnTo>
                  <a:lnTo>
                    <a:pt x="278" y="1182"/>
                  </a:lnTo>
                  <a:cubicBezTo>
                    <a:pt x="378" y="1013"/>
                    <a:pt x="487" y="844"/>
                    <a:pt x="576" y="665"/>
                  </a:cubicBezTo>
                  <a:cubicBezTo>
                    <a:pt x="633" y="559"/>
                    <a:pt x="685" y="445"/>
                    <a:pt x="734" y="330"/>
                  </a:cubicBezTo>
                  <a:close/>
                  <a:moveTo>
                    <a:pt x="745" y="0"/>
                  </a:moveTo>
                  <a:lnTo>
                    <a:pt x="653" y="73"/>
                  </a:lnTo>
                  <a:lnTo>
                    <a:pt x="653" y="73"/>
                  </a:lnTo>
                  <a:lnTo>
                    <a:pt x="587" y="50"/>
                  </a:lnTo>
                  <a:cubicBezTo>
                    <a:pt x="577" y="82"/>
                    <a:pt x="568" y="115"/>
                    <a:pt x="558" y="147"/>
                  </a:cubicBezTo>
                  <a:lnTo>
                    <a:pt x="558" y="147"/>
                  </a:lnTo>
                  <a:lnTo>
                    <a:pt x="556" y="149"/>
                  </a:lnTo>
                  <a:cubicBezTo>
                    <a:pt x="557" y="149"/>
                    <a:pt x="557" y="150"/>
                    <a:pt x="557" y="150"/>
                  </a:cubicBezTo>
                  <a:lnTo>
                    <a:pt x="557" y="150"/>
                  </a:lnTo>
                  <a:cubicBezTo>
                    <a:pt x="514" y="295"/>
                    <a:pt x="466" y="441"/>
                    <a:pt x="417" y="586"/>
                  </a:cubicBezTo>
                  <a:cubicBezTo>
                    <a:pt x="338" y="765"/>
                    <a:pt x="249" y="934"/>
                    <a:pt x="159" y="1112"/>
                  </a:cubicBezTo>
                  <a:lnTo>
                    <a:pt x="119" y="1192"/>
                  </a:lnTo>
                  <a:cubicBezTo>
                    <a:pt x="90" y="1232"/>
                    <a:pt x="70" y="1271"/>
                    <a:pt x="70" y="1271"/>
                  </a:cubicBezTo>
                  <a:lnTo>
                    <a:pt x="11" y="1371"/>
                  </a:lnTo>
                  <a:lnTo>
                    <a:pt x="0" y="1380"/>
                  </a:lnTo>
                  <a:lnTo>
                    <a:pt x="20" y="1380"/>
                  </a:lnTo>
                  <a:lnTo>
                    <a:pt x="50" y="1390"/>
                  </a:lnTo>
                  <a:lnTo>
                    <a:pt x="110" y="1400"/>
                  </a:lnTo>
                  <a:lnTo>
                    <a:pt x="487" y="1460"/>
                  </a:lnTo>
                  <a:cubicBezTo>
                    <a:pt x="706" y="1490"/>
                    <a:pt x="924" y="1510"/>
                    <a:pt x="1132" y="1549"/>
                  </a:cubicBezTo>
                  <a:cubicBezTo>
                    <a:pt x="1242" y="1579"/>
                    <a:pt x="1351" y="1599"/>
                    <a:pt x="1460" y="1618"/>
                  </a:cubicBezTo>
                  <a:cubicBezTo>
                    <a:pt x="1490" y="1629"/>
                    <a:pt x="1510" y="1629"/>
                    <a:pt x="1540" y="1638"/>
                  </a:cubicBezTo>
                  <a:lnTo>
                    <a:pt x="1639" y="1649"/>
                  </a:lnTo>
                  <a:cubicBezTo>
                    <a:pt x="1718" y="1638"/>
                    <a:pt x="1788" y="1649"/>
                    <a:pt x="1867" y="1629"/>
                  </a:cubicBezTo>
                  <a:lnTo>
                    <a:pt x="1927" y="1629"/>
                  </a:lnTo>
                  <a:cubicBezTo>
                    <a:pt x="1917" y="1609"/>
                    <a:pt x="1907" y="1599"/>
                    <a:pt x="1897" y="1579"/>
                  </a:cubicBezTo>
                  <a:lnTo>
                    <a:pt x="1838" y="1479"/>
                  </a:lnTo>
                  <a:lnTo>
                    <a:pt x="1728" y="1311"/>
                  </a:lnTo>
                  <a:lnTo>
                    <a:pt x="1540" y="1033"/>
                  </a:lnTo>
                  <a:lnTo>
                    <a:pt x="1351" y="765"/>
                  </a:lnTo>
                  <a:lnTo>
                    <a:pt x="1152" y="506"/>
                  </a:lnTo>
                  <a:cubicBezTo>
                    <a:pt x="1013" y="338"/>
                    <a:pt x="884" y="169"/>
                    <a:pt x="74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4" name="Google Shape;14064;p33"/>
            <p:cNvSpPr/>
            <p:nvPr/>
          </p:nvSpPr>
          <p:spPr>
            <a:xfrm>
              <a:off x="5442125" y="2859150"/>
              <a:ext cx="47175" cy="115450"/>
            </a:xfrm>
            <a:custGeom>
              <a:avLst/>
              <a:gdLst/>
              <a:ahLst/>
              <a:cxnLst/>
              <a:rect l="l" t="t" r="r" b="b"/>
              <a:pathLst>
                <a:path w="1887" h="4618" extrusionOk="0">
                  <a:moveTo>
                    <a:pt x="923" y="1"/>
                  </a:moveTo>
                  <a:cubicBezTo>
                    <a:pt x="795" y="169"/>
                    <a:pt x="665" y="328"/>
                    <a:pt x="536" y="497"/>
                  </a:cubicBezTo>
                  <a:cubicBezTo>
                    <a:pt x="397" y="666"/>
                    <a:pt x="258" y="824"/>
                    <a:pt x="119" y="994"/>
                  </a:cubicBezTo>
                  <a:lnTo>
                    <a:pt x="40" y="1083"/>
                  </a:lnTo>
                  <a:cubicBezTo>
                    <a:pt x="30" y="1093"/>
                    <a:pt x="0" y="1113"/>
                    <a:pt x="0" y="1122"/>
                  </a:cubicBezTo>
                  <a:lnTo>
                    <a:pt x="40" y="1172"/>
                  </a:lnTo>
                  <a:lnTo>
                    <a:pt x="159" y="1331"/>
                  </a:lnTo>
                  <a:lnTo>
                    <a:pt x="347" y="1599"/>
                  </a:lnTo>
                  <a:lnTo>
                    <a:pt x="526" y="1867"/>
                  </a:lnTo>
                  <a:cubicBezTo>
                    <a:pt x="596" y="1956"/>
                    <a:pt x="636" y="2056"/>
                    <a:pt x="695" y="2145"/>
                  </a:cubicBezTo>
                  <a:lnTo>
                    <a:pt x="993" y="2731"/>
                  </a:lnTo>
                  <a:cubicBezTo>
                    <a:pt x="1082" y="2929"/>
                    <a:pt x="1161" y="3138"/>
                    <a:pt x="1241" y="3346"/>
                  </a:cubicBezTo>
                  <a:cubicBezTo>
                    <a:pt x="1400" y="3754"/>
                    <a:pt x="1509" y="4191"/>
                    <a:pt x="1618" y="4617"/>
                  </a:cubicBezTo>
                  <a:lnTo>
                    <a:pt x="1887" y="4498"/>
                  </a:lnTo>
                  <a:cubicBezTo>
                    <a:pt x="1718" y="4092"/>
                    <a:pt x="1569" y="3674"/>
                    <a:pt x="1380" y="3277"/>
                  </a:cubicBezTo>
                  <a:cubicBezTo>
                    <a:pt x="1291" y="3068"/>
                    <a:pt x="1192" y="2870"/>
                    <a:pt x="1102" y="2671"/>
                  </a:cubicBezTo>
                  <a:lnTo>
                    <a:pt x="784" y="2095"/>
                  </a:lnTo>
                  <a:cubicBezTo>
                    <a:pt x="725" y="1996"/>
                    <a:pt x="685" y="1897"/>
                    <a:pt x="616" y="1808"/>
                  </a:cubicBezTo>
                  <a:lnTo>
                    <a:pt x="437" y="1530"/>
                  </a:lnTo>
                  <a:lnTo>
                    <a:pt x="248" y="1261"/>
                  </a:lnTo>
                  <a:lnTo>
                    <a:pt x="179" y="1153"/>
                  </a:lnTo>
                  <a:lnTo>
                    <a:pt x="169" y="1133"/>
                  </a:lnTo>
                  <a:lnTo>
                    <a:pt x="179" y="1122"/>
                  </a:lnTo>
                  <a:lnTo>
                    <a:pt x="208" y="1083"/>
                  </a:lnTo>
                  <a:cubicBezTo>
                    <a:pt x="367" y="934"/>
                    <a:pt x="516" y="785"/>
                    <a:pt x="665" y="626"/>
                  </a:cubicBezTo>
                  <a:cubicBezTo>
                    <a:pt x="814" y="467"/>
                    <a:pt x="963" y="308"/>
                    <a:pt x="1102" y="149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5" name="Google Shape;14065;p33"/>
            <p:cNvSpPr/>
            <p:nvPr/>
          </p:nvSpPr>
          <p:spPr>
            <a:xfrm>
              <a:off x="5354475" y="2931575"/>
              <a:ext cx="109025" cy="64125"/>
            </a:xfrm>
            <a:custGeom>
              <a:avLst/>
              <a:gdLst/>
              <a:ahLst/>
              <a:cxnLst/>
              <a:rect l="l" t="t" r="r" b="b"/>
              <a:pathLst>
                <a:path w="4361" h="2565" extrusionOk="0">
                  <a:moveTo>
                    <a:pt x="1290" y="0"/>
                  </a:moveTo>
                  <a:cubicBezTo>
                    <a:pt x="1275" y="0"/>
                    <a:pt x="1260" y="15"/>
                    <a:pt x="1252" y="23"/>
                  </a:cubicBezTo>
                  <a:lnTo>
                    <a:pt x="1153" y="82"/>
                  </a:lnTo>
                  <a:cubicBezTo>
                    <a:pt x="964" y="182"/>
                    <a:pt x="766" y="281"/>
                    <a:pt x="577" y="380"/>
                  </a:cubicBezTo>
                  <a:cubicBezTo>
                    <a:pt x="388" y="480"/>
                    <a:pt x="190" y="569"/>
                    <a:pt x="1" y="658"/>
                  </a:cubicBezTo>
                  <a:lnTo>
                    <a:pt x="110" y="866"/>
                  </a:lnTo>
                  <a:cubicBezTo>
                    <a:pt x="299" y="758"/>
                    <a:pt x="488" y="658"/>
                    <a:pt x="676" y="539"/>
                  </a:cubicBezTo>
                  <a:cubicBezTo>
                    <a:pt x="855" y="430"/>
                    <a:pt x="1044" y="310"/>
                    <a:pt x="1222" y="202"/>
                  </a:cubicBezTo>
                  <a:lnTo>
                    <a:pt x="1262" y="171"/>
                  </a:lnTo>
                  <a:lnTo>
                    <a:pt x="1272" y="162"/>
                  </a:lnTo>
                  <a:lnTo>
                    <a:pt x="1292" y="171"/>
                  </a:lnTo>
                  <a:lnTo>
                    <a:pt x="1381" y="271"/>
                  </a:lnTo>
                  <a:lnTo>
                    <a:pt x="1609" y="509"/>
                  </a:lnTo>
                  <a:lnTo>
                    <a:pt x="1838" y="747"/>
                  </a:lnTo>
                  <a:cubicBezTo>
                    <a:pt x="1907" y="827"/>
                    <a:pt x="1997" y="897"/>
                    <a:pt x="2076" y="966"/>
                  </a:cubicBezTo>
                  <a:lnTo>
                    <a:pt x="2582" y="1403"/>
                  </a:lnTo>
                  <a:lnTo>
                    <a:pt x="3109" y="1810"/>
                  </a:lnTo>
                  <a:cubicBezTo>
                    <a:pt x="3456" y="2078"/>
                    <a:pt x="3824" y="2316"/>
                    <a:pt x="4191" y="2565"/>
                  </a:cubicBezTo>
                  <a:lnTo>
                    <a:pt x="4360" y="2326"/>
                  </a:lnTo>
                  <a:cubicBezTo>
                    <a:pt x="3972" y="2128"/>
                    <a:pt x="3566" y="1929"/>
                    <a:pt x="3208" y="1691"/>
                  </a:cubicBezTo>
                  <a:cubicBezTo>
                    <a:pt x="3019" y="1561"/>
                    <a:pt x="2831" y="1442"/>
                    <a:pt x="2662" y="1314"/>
                  </a:cubicBezTo>
                  <a:lnTo>
                    <a:pt x="2156" y="897"/>
                  </a:lnTo>
                  <a:cubicBezTo>
                    <a:pt x="2076" y="817"/>
                    <a:pt x="1987" y="758"/>
                    <a:pt x="1907" y="668"/>
                  </a:cubicBezTo>
                  <a:lnTo>
                    <a:pt x="1689" y="430"/>
                  </a:lnTo>
                  <a:lnTo>
                    <a:pt x="1470" y="191"/>
                  </a:lnTo>
                  <a:lnTo>
                    <a:pt x="1342" y="43"/>
                  </a:lnTo>
                  <a:lnTo>
                    <a:pt x="1302" y="3"/>
                  </a:lnTo>
                  <a:cubicBezTo>
                    <a:pt x="1298" y="1"/>
                    <a:pt x="1294" y="0"/>
                    <a:pt x="12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6" name="Google Shape;14066;p33"/>
            <p:cNvSpPr/>
            <p:nvPr/>
          </p:nvSpPr>
          <p:spPr>
            <a:xfrm>
              <a:off x="5324950" y="2818675"/>
              <a:ext cx="97825" cy="79975"/>
            </a:xfrm>
            <a:custGeom>
              <a:avLst/>
              <a:gdLst/>
              <a:ahLst/>
              <a:cxnLst/>
              <a:rect l="l" t="t" r="r" b="b"/>
              <a:pathLst>
                <a:path w="3913" h="3199" extrusionOk="0">
                  <a:moveTo>
                    <a:pt x="3734" y="1"/>
                  </a:moveTo>
                  <a:cubicBezTo>
                    <a:pt x="3605" y="150"/>
                    <a:pt x="3476" y="299"/>
                    <a:pt x="3346" y="458"/>
                  </a:cubicBezTo>
                  <a:cubicBezTo>
                    <a:pt x="3218" y="607"/>
                    <a:pt x="3079" y="755"/>
                    <a:pt x="2940" y="895"/>
                  </a:cubicBezTo>
                  <a:cubicBezTo>
                    <a:pt x="2801" y="1044"/>
                    <a:pt x="2651" y="1183"/>
                    <a:pt x="2503" y="1322"/>
                  </a:cubicBezTo>
                  <a:cubicBezTo>
                    <a:pt x="2353" y="1451"/>
                    <a:pt x="2195" y="1580"/>
                    <a:pt x="2046" y="1709"/>
                  </a:cubicBezTo>
                  <a:cubicBezTo>
                    <a:pt x="1887" y="1838"/>
                    <a:pt x="1718" y="1947"/>
                    <a:pt x="1559" y="2076"/>
                  </a:cubicBezTo>
                  <a:cubicBezTo>
                    <a:pt x="1391" y="2196"/>
                    <a:pt x="1222" y="2295"/>
                    <a:pt x="1053" y="2404"/>
                  </a:cubicBezTo>
                  <a:cubicBezTo>
                    <a:pt x="884" y="2513"/>
                    <a:pt x="705" y="2602"/>
                    <a:pt x="527" y="2702"/>
                  </a:cubicBezTo>
                  <a:cubicBezTo>
                    <a:pt x="527" y="2702"/>
                    <a:pt x="467" y="2732"/>
                    <a:pt x="398" y="2772"/>
                  </a:cubicBezTo>
                  <a:cubicBezTo>
                    <a:pt x="328" y="2801"/>
                    <a:pt x="259" y="2841"/>
                    <a:pt x="259" y="2841"/>
                  </a:cubicBezTo>
                  <a:cubicBezTo>
                    <a:pt x="219" y="2860"/>
                    <a:pt x="169" y="2880"/>
                    <a:pt x="129" y="2911"/>
                  </a:cubicBezTo>
                  <a:lnTo>
                    <a:pt x="1" y="2980"/>
                  </a:lnTo>
                  <a:lnTo>
                    <a:pt x="120" y="3198"/>
                  </a:lnTo>
                  <a:lnTo>
                    <a:pt x="248" y="3109"/>
                  </a:lnTo>
                  <a:cubicBezTo>
                    <a:pt x="288" y="3079"/>
                    <a:pt x="328" y="3050"/>
                    <a:pt x="378" y="3019"/>
                  </a:cubicBezTo>
                  <a:lnTo>
                    <a:pt x="497" y="2940"/>
                  </a:lnTo>
                  <a:cubicBezTo>
                    <a:pt x="566" y="2900"/>
                    <a:pt x="626" y="2860"/>
                    <a:pt x="626" y="2860"/>
                  </a:cubicBezTo>
                  <a:cubicBezTo>
                    <a:pt x="795" y="2741"/>
                    <a:pt x="963" y="2642"/>
                    <a:pt x="1133" y="2523"/>
                  </a:cubicBezTo>
                  <a:cubicBezTo>
                    <a:pt x="1291" y="2394"/>
                    <a:pt x="1460" y="2285"/>
                    <a:pt x="1619" y="2165"/>
                  </a:cubicBezTo>
                  <a:cubicBezTo>
                    <a:pt x="1778" y="2037"/>
                    <a:pt x="1947" y="1918"/>
                    <a:pt x="2106" y="1788"/>
                  </a:cubicBezTo>
                  <a:lnTo>
                    <a:pt x="2582" y="1401"/>
                  </a:lnTo>
                  <a:lnTo>
                    <a:pt x="3039" y="994"/>
                  </a:lnTo>
                  <a:cubicBezTo>
                    <a:pt x="3187" y="855"/>
                    <a:pt x="3337" y="726"/>
                    <a:pt x="3485" y="587"/>
                  </a:cubicBezTo>
                  <a:cubicBezTo>
                    <a:pt x="3624" y="438"/>
                    <a:pt x="3763" y="299"/>
                    <a:pt x="3913" y="150"/>
                  </a:cubicBezTo>
                  <a:lnTo>
                    <a:pt x="37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7" name="Google Shape;14067;p33"/>
            <p:cNvSpPr/>
            <p:nvPr/>
          </p:nvSpPr>
          <p:spPr>
            <a:xfrm>
              <a:off x="5314275" y="2803800"/>
              <a:ext cx="91125" cy="74750"/>
            </a:xfrm>
            <a:custGeom>
              <a:avLst/>
              <a:gdLst/>
              <a:ahLst/>
              <a:cxnLst/>
              <a:rect l="l" t="t" r="r" b="b"/>
              <a:pathLst>
                <a:path w="3645" h="2990" extrusionOk="0">
                  <a:moveTo>
                    <a:pt x="3466" y="0"/>
                  </a:moveTo>
                  <a:cubicBezTo>
                    <a:pt x="3347" y="139"/>
                    <a:pt x="3228" y="278"/>
                    <a:pt x="3109" y="427"/>
                  </a:cubicBezTo>
                  <a:cubicBezTo>
                    <a:pt x="2979" y="556"/>
                    <a:pt x="2860" y="695"/>
                    <a:pt x="2731" y="834"/>
                  </a:cubicBezTo>
                  <a:lnTo>
                    <a:pt x="2324" y="1222"/>
                  </a:lnTo>
                  <a:cubicBezTo>
                    <a:pt x="2185" y="1350"/>
                    <a:pt x="2036" y="1470"/>
                    <a:pt x="1897" y="1589"/>
                  </a:cubicBezTo>
                  <a:cubicBezTo>
                    <a:pt x="1748" y="1708"/>
                    <a:pt x="1589" y="1818"/>
                    <a:pt x="1440" y="1926"/>
                  </a:cubicBezTo>
                  <a:cubicBezTo>
                    <a:pt x="1291" y="2036"/>
                    <a:pt x="1132" y="2135"/>
                    <a:pt x="973" y="2235"/>
                  </a:cubicBezTo>
                  <a:cubicBezTo>
                    <a:pt x="814" y="2334"/>
                    <a:pt x="646" y="2413"/>
                    <a:pt x="487" y="2513"/>
                  </a:cubicBezTo>
                  <a:lnTo>
                    <a:pt x="368" y="2572"/>
                  </a:lnTo>
                  <a:cubicBezTo>
                    <a:pt x="298" y="2602"/>
                    <a:pt x="239" y="2632"/>
                    <a:pt x="239" y="2632"/>
                  </a:cubicBezTo>
                  <a:cubicBezTo>
                    <a:pt x="199" y="2652"/>
                    <a:pt x="159" y="2681"/>
                    <a:pt x="110" y="2701"/>
                  </a:cubicBezTo>
                  <a:lnTo>
                    <a:pt x="0" y="2760"/>
                  </a:lnTo>
                  <a:lnTo>
                    <a:pt x="119" y="2989"/>
                  </a:lnTo>
                  <a:lnTo>
                    <a:pt x="239" y="2899"/>
                  </a:lnTo>
                  <a:cubicBezTo>
                    <a:pt x="269" y="2870"/>
                    <a:pt x="309" y="2840"/>
                    <a:pt x="348" y="2820"/>
                  </a:cubicBezTo>
                  <a:cubicBezTo>
                    <a:pt x="348" y="2820"/>
                    <a:pt x="408" y="2780"/>
                    <a:pt x="467" y="2751"/>
                  </a:cubicBezTo>
                  <a:lnTo>
                    <a:pt x="587" y="2671"/>
                  </a:lnTo>
                  <a:cubicBezTo>
                    <a:pt x="735" y="2562"/>
                    <a:pt x="894" y="2463"/>
                    <a:pt x="1053" y="2354"/>
                  </a:cubicBezTo>
                  <a:cubicBezTo>
                    <a:pt x="1202" y="2235"/>
                    <a:pt x="1361" y="2135"/>
                    <a:pt x="1510" y="2016"/>
                  </a:cubicBezTo>
                  <a:cubicBezTo>
                    <a:pt x="1659" y="1897"/>
                    <a:pt x="1807" y="1787"/>
                    <a:pt x="1957" y="1668"/>
                  </a:cubicBezTo>
                  <a:lnTo>
                    <a:pt x="2394" y="1311"/>
                  </a:lnTo>
                  <a:lnTo>
                    <a:pt x="2830" y="933"/>
                  </a:lnTo>
                  <a:lnTo>
                    <a:pt x="3248" y="547"/>
                  </a:lnTo>
                  <a:cubicBezTo>
                    <a:pt x="3376" y="417"/>
                    <a:pt x="3506" y="278"/>
                    <a:pt x="3645" y="149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8" name="Google Shape;14068;p33"/>
            <p:cNvSpPr/>
            <p:nvPr/>
          </p:nvSpPr>
          <p:spPr>
            <a:xfrm>
              <a:off x="5460225" y="2971100"/>
              <a:ext cx="29075" cy="24850"/>
            </a:xfrm>
            <a:custGeom>
              <a:avLst/>
              <a:gdLst/>
              <a:ahLst/>
              <a:cxnLst/>
              <a:rect l="l" t="t" r="r" b="b"/>
              <a:pathLst>
                <a:path w="1163" h="994" extrusionOk="0">
                  <a:moveTo>
                    <a:pt x="934" y="0"/>
                  </a:moveTo>
                  <a:cubicBezTo>
                    <a:pt x="905" y="20"/>
                    <a:pt x="905" y="60"/>
                    <a:pt x="874" y="100"/>
                  </a:cubicBezTo>
                  <a:cubicBezTo>
                    <a:pt x="845" y="139"/>
                    <a:pt x="805" y="179"/>
                    <a:pt x="775" y="219"/>
                  </a:cubicBezTo>
                  <a:cubicBezTo>
                    <a:pt x="696" y="298"/>
                    <a:pt x="616" y="368"/>
                    <a:pt x="527" y="448"/>
                  </a:cubicBezTo>
                  <a:cubicBezTo>
                    <a:pt x="448" y="517"/>
                    <a:pt x="358" y="587"/>
                    <a:pt x="269" y="636"/>
                  </a:cubicBezTo>
                  <a:cubicBezTo>
                    <a:pt x="219" y="666"/>
                    <a:pt x="179" y="686"/>
                    <a:pt x="130" y="695"/>
                  </a:cubicBezTo>
                  <a:cubicBezTo>
                    <a:pt x="90" y="715"/>
                    <a:pt x="40" y="715"/>
                    <a:pt x="1" y="726"/>
                  </a:cubicBezTo>
                  <a:lnTo>
                    <a:pt x="60" y="993"/>
                  </a:lnTo>
                  <a:cubicBezTo>
                    <a:pt x="120" y="954"/>
                    <a:pt x="179" y="914"/>
                    <a:pt x="219" y="874"/>
                  </a:cubicBezTo>
                  <a:lnTo>
                    <a:pt x="358" y="755"/>
                  </a:lnTo>
                  <a:cubicBezTo>
                    <a:pt x="437" y="676"/>
                    <a:pt x="527" y="596"/>
                    <a:pt x="607" y="527"/>
                  </a:cubicBezTo>
                  <a:cubicBezTo>
                    <a:pt x="686" y="457"/>
                    <a:pt x="775" y="398"/>
                    <a:pt x="865" y="328"/>
                  </a:cubicBezTo>
                  <a:cubicBezTo>
                    <a:pt x="914" y="298"/>
                    <a:pt x="964" y="269"/>
                    <a:pt x="1013" y="229"/>
                  </a:cubicBezTo>
                  <a:cubicBezTo>
                    <a:pt x="1063" y="189"/>
                    <a:pt x="1123" y="150"/>
                    <a:pt x="1163" y="90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9" name="Google Shape;14069;p33"/>
            <p:cNvSpPr/>
            <p:nvPr/>
          </p:nvSpPr>
          <p:spPr>
            <a:xfrm>
              <a:off x="5373350" y="2862875"/>
              <a:ext cx="42725" cy="48675"/>
            </a:xfrm>
            <a:custGeom>
              <a:avLst/>
              <a:gdLst/>
              <a:ahLst/>
              <a:cxnLst/>
              <a:rect l="l" t="t" r="r" b="b"/>
              <a:pathLst>
                <a:path w="1709" h="1947" extrusionOk="0">
                  <a:moveTo>
                    <a:pt x="1055" y="313"/>
                  </a:moveTo>
                  <a:cubicBezTo>
                    <a:pt x="1106" y="434"/>
                    <a:pt x="1154" y="555"/>
                    <a:pt x="1202" y="675"/>
                  </a:cubicBezTo>
                  <a:lnTo>
                    <a:pt x="1321" y="973"/>
                  </a:lnTo>
                  <a:lnTo>
                    <a:pt x="1421" y="1291"/>
                  </a:lnTo>
                  <a:lnTo>
                    <a:pt x="1510" y="1609"/>
                  </a:lnTo>
                  <a:lnTo>
                    <a:pt x="1540" y="1718"/>
                  </a:lnTo>
                  <a:lnTo>
                    <a:pt x="1549" y="1768"/>
                  </a:lnTo>
                  <a:lnTo>
                    <a:pt x="1560" y="1788"/>
                  </a:lnTo>
                  <a:lnTo>
                    <a:pt x="1540" y="1788"/>
                  </a:lnTo>
                  <a:lnTo>
                    <a:pt x="1450" y="1758"/>
                  </a:lnTo>
                  <a:lnTo>
                    <a:pt x="1391" y="1728"/>
                  </a:lnTo>
                  <a:cubicBezTo>
                    <a:pt x="1361" y="1718"/>
                    <a:pt x="1341" y="1699"/>
                    <a:pt x="1321" y="1688"/>
                  </a:cubicBezTo>
                  <a:cubicBezTo>
                    <a:pt x="1222" y="1629"/>
                    <a:pt x="1132" y="1569"/>
                    <a:pt x="1033" y="1509"/>
                  </a:cubicBezTo>
                  <a:cubicBezTo>
                    <a:pt x="845" y="1390"/>
                    <a:pt x="656" y="1291"/>
                    <a:pt x="467" y="1182"/>
                  </a:cubicBezTo>
                  <a:lnTo>
                    <a:pt x="239" y="1043"/>
                  </a:lnTo>
                  <a:cubicBezTo>
                    <a:pt x="229" y="1033"/>
                    <a:pt x="209" y="1033"/>
                    <a:pt x="209" y="1023"/>
                  </a:cubicBezTo>
                  <a:lnTo>
                    <a:pt x="249" y="1004"/>
                  </a:lnTo>
                  <a:lnTo>
                    <a:pt x="328" y="944"/>
                  </a:lnTo>
                  <a:cubicBezTo>
                    <a:pt x="579" y="749"/>
                    <a:pt x="831" y="548"/>
                    <a:pt x="1055" y="313"/>
                  </a:cubicBezTo>
                  <a:close/>
                  <a:moveTo>
                    <a:pt x="1013" y="0"/>
                  </a:moveTo>
                  <a:cubicBezTo>
                    <a:pt x="995" y="27"/>
                    <a:pt x="976" y="53"/>
                    <a:pt x="957" y="79"/>
                  </a:cubicBezTo>
                  <a:lnTo>
                    <a:pt x="957" y="79"/>
                  </a:lnTo>
                  <a:lnTo>
                    <a:pt x="954" y="80"/>
                  </a:lnTo>
                  <a:cubicBezTo>
                    <a:pt x="954" y="80"/>
                    <a:pt x="954" y="81"/>
                    <a:pt x="955" y="82"/>
                  </a:cubicBezTo>
                  <a:lnTo>
                    <a:pt x="955" y="82"/>
                  </a:lnTo>
                  <a:cubicBezTo>
                    <a:pt x="756" y="350"/>
                    <a:pt x="509" y="608"/>
                    <a:pt x="239" y="825"/>
                  </a:cubicBezTo>
                  <a:lnTo>
                    <a:pt x="90" y="953"/>
                  </a:lnTo>
                  <a:lnTo>
                    <a:pt x="11" y="1023"/>
                  </a:lnTo>
                  <a:lnTo>
                    <a:pt x="0" y="1033"/>
                  </a:lnTo>
                  <a:lnTo>
                    <a:pt x="11" y="1043"/>
                  </a:lnTo>
                  <a:lnTo>
                    <a:pt x="31" y="1053"/>
                  </a:lnTo>
                  <a:lnTo>
                    <a:pt x="90" y="1083"/>
                  </a:lnTo>
                  <a:lnTo>
                    <a:pt x="417" y="1271"/>
                  </a:lnTo>
                  <a:cubicBezTo>
                    <a:pt x="607" y="1381"/>
                    <a:pt x="805" y="1480"/>
                    <a:pt x="984" y="1599"/>
                  </a:cubicBezTo>
                  <a:cubicBezTo>
                    <a:pt x="1083" y="1659"/>
                    <a:pt x="1172" y="1718"/>
                    <a:pt x="1271" y="1778"/>
                  </a:cubicBezTo>
                  <a:cubicBezTo>
                    <a:pt x="1291" y="1788"/>
                    <a:pt x="1311" y="1807"/>
                    <a:pt x="1341" y="1818"/>
                  </a:cubicBezTo>
                  <a:lnTo>
                    <a:pt x="1430" y="1867"/>
                  </a:lnTo>
                  <a:cubicBezTo>
                    <a:pt x="1500" y="1887"/>
                    <a:pt x="1569" y="1927"/>
                    <a:pt x="1649" y="1937"/>
                  </a:cubicBezTo>
                  <a:lnTo>
                    <a:pt x="1708" y="1946"/>
                  </a:lnTo>
                  <a:cubicBezTo>
                    <a:pt x="1699" y="1937"/>
                    <a:pt x="1699" y="1917"/>
                    <a:pt x="1688" y="1897"/>
                  </a:cubicBezTo>
                  <a:lnTo>
                    <a:pt x="1669" y="1788"/>
                  </a:lnTo>
                  <a:lnTo>
                    <a:pt x="1629" y="1579"/>
                  </a:lnTo>
                  <a:lnTo>
                    <a:pt x="1549" y="1262"/>
                  </a:lnTo>
                  <a:lnTo>
                    <a:pt x="1470" y="944"/>
                  </a:lnTo>
                  <a:lnTo>
                    <a:pt x="1381" y="626"/>
                  </a:lnTo>
                  <a:cubicBezTo>
                    <a:pt x="1321" y="417"/>
                    <a:pt x="1251" y="209"/>
                    <a:pt x="1182" y="11"/>
                  </a:cubicBezTo>
                  <a:lnTo>
                    <a:pt x="1069" y="45"/>
                  </a:lnTo>
                  <a:lnTo>
                    <a:pt x="1069" y="45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0" name="Google Shape;14070;p33"/>
            <p:cNvSpPr/>
            <p:nvPr/>
          </p:nvSpPr>
          <p:spPr>
            <a:xfrm>
              <a:off x="5322700" y="2948025"/>
              <a:ext cx="34550" cy="114200"/>
            </a:xfrm>
            <a:custGeom>
              <a:avLst/>
              <a:gdLst/>
              <a:ahLst/>
              <a:cxnLst/>
              <a:rect l="l" t="t" r="r" b="b"/>
              <a:pathLst>
                <a:path w="1382" h="4568" extrusionOk="0">
                  <a:moveTo>
                    <a:pt x="1272" y="0"/>
                  </a:moveTo>
                  <a:cubicBezTo>
                    <a:pt x="1093" y="119"/>
                    <a:pt x="905" y="219"/>
                    <a:pt x="726" y="328"/>
                  </a:cubicBezTo>
                  <a:lnTo>
                    <a:pt x="448" y="486"/>
                  </a:lnTo>
                  <a:lnTo>
                    <a:pt x="160" y="636"/>
                  </a:lnTo>
                  <a:lnTo>
                    <a:pt x="51" y="685"/>
                  </a:lnTo>
                  <a:cubicBezTo>
                    <a:pt x="41" y="695"/>
                    <a:pt x="11" y="705"/>
                    <a:pt x="1" y="715"/>
                  </a:cubicBezTo>
                  <a:lnTo>
                    <a:pt x="21" y="775"/>
                  </a:lnTo>
                  <a:lnTo>
                    <a:pt x="71" y="963"/>
                  </a:lnTo>
                  <a:lnTo>
                    <a:pt x="150" y="1281"/>
                  </a:lnTo>
                  <a:lnTo>
                    <a:pt x="230" y="1599"/>
                  </a:lnTo>
                  <a:cubicBezTo>
                    <a:pt x="259" y="1708"/>
                    <a:pt x="259" y="1817"/>
                    <a:pt x="279" y="1927"/>
                  </a:cubicBezTo>
                  <a:cubicBezTo>
                    <a:pt x="279" y="1927"/>
                    <a:pt x="299" y="2085"/>
                    <a:pt x="319" y="2254"/>
                  </a:cubicBezTo>
                  <a:cubicBezTo>
                    <a:pt x="329" y="2413"/>
                    <a:pt x="349" y="2572"/>
                    <a:pt x="349" y="2572"/>
                  </a:cubicBezTo>
                  <a:cubicBezTo>
                    <a:pt x="358" y="2790"/>
                    <a:pt x="358" y="3019"/>
                    <a:pt x="358" y="3237"/>
                  </a:cubicBezTo>
                  <a:cubicBezTo>
                    <a:pt x="358" y="3674"/>
                    <a:pt x="299" y="4121"/>
                    <a:pt x="250" y="4568"/>
                  </a:cubicBezTo>
                  <a:lnTo>
                    <a:pt x="547" y="4538"/>
                  </a:lnTo>
                  <a:cubicBezTo>
                    <a:pt x="537" y="4101"/>
                    <a:pt x="547" y="3664"/>
                    <a:pt x="508" y="3217"/>
                  </a:cubicBezTo>
                  <a:cubicBezTo>
                    <a:pt x="497" y="2999"/>
                    <a:pt x="488" y="2780"/>
                    <a:pt x="468" y="2562"/>
                  </a:cubicBezTo>
                  <a:lnTo>
                    <a:pt x="378" y="1907"/>
                  </a:lnTo>
                  <a:cubicBezTo>
                    <a:pt x="369" y="1797"/>
                    <a:pt x="358" y="1688"/>
                    <a:pt x="329" y="1579"/>
                  </a:cubicBezTo>
                  <a:lnTo>
                    <a:pt x="259" y="1251"/>
                  </a:lnTo>
                  <a:lnTo>
                    <a:pt x="190" y="934"/>
                  </a:lnTo>
                  <a:lnTo>
                    <a:pt x="160" y="804"/>
                  </a:lnTo>
                  <a:lnTo>
                    <a:pt x="150" y="784"/>
                  </a:lnTo>
                  <a:cubicBezTo>
                    <a:pt x="160" y="784"/>
                    <a:pt x="170" y="784"/>
                    <a:pt x="170" y="775"/>
                  </a:cubicBezTo>
                  <a:lnTo>
                    <a:pt x="210" y="755"/>
                  </a:lnTo>
                  <a:lnTo>
                    <a:pt x="517" y="636"/>
                  </a:lnTo>
                  <a:lnTo>
                    <a:pt x="806" y="497"/>
                  </a:lnTo>
                  <a:cubicBezTo>
                    <a:pt x="1004" y="398"/>
                    <a:pt x="1192" y="308"/>
                    <a:pt x="1381" y="208"/>
                  </a:cubicBezTo>
                  <a:lnTo>
                    <a:pt x="127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1" name="Google Shape;14071;p33"/>
            <p:cNvSpPr/>
            <p:nvPr/>
          </p:nvSpPr>
          <p:spPr>
            <a:xfrm>
              <a:off x="5219200" y="2987125"/>
              <a:ext cx="86425" cy="86275"/>
            </a:xfrm>
            <a:custGeom>
              <a:avLst/>
              <a:gdLst/>
              <a:ahLst/>
              <a:cxnLst/>
              <a:rect l="l" t="t" r="r" b="b"/>
              <a:pathLst>
                <a:path w="3457" h="3451" extrusionOk="0">
                  <a:moveTo>
                    <a:pt x="1431" y="1"/>
                  </a:moveTo>
                  <a:cubicBezTo>
                    <a:pt x="1417" y="1"/>
                    <a:pt x="1404" y="5"/>
                    <a:pt x="1391" y="5"/>
                  </a:cubicBezTo>
                  <a:lnTo>
                    <a:pt x="1272" y="25"/>
                  </a:lnTo>
                  <a:lnTo>
                    <a:pt x="954" y="74"/>
                  </a:lnTo>
                  <a:lnTo>
                    <a:pt x="636" y="104"/>
                  </a:lnTo>
                  <a:cubicBezTo>
                    <a:pt x="418" y="114"/>
                    <a:pt x="209" y="144"/>
                    <a:pt x="1" y="154"/>
                  </a:cubicBezTo>
                  <a:lnTo>
                    <a:pt x="21" y="382"/>
                  </a:lnTo>
                  <a:cubicBezTo>
                    <a:pt x="239" y="363"/>
                    <a:pt x="447" y="313"/>
                    <a:pt x="666" y="283"/>
                  </a:cubicBezTo>
                  <a:lnTo>
                    <a:pt x="983" y="233"/>
                  </a:lnTo>
                  <a:lnTo>
                    <a:pt x="1301" y="164"/>
                  </a:lnTo>
                  <a:lnTo>
                    <a:pt x="1341" y="154"/>
                  </a:lnTo>
                  <a:cubicBezTo>
                    <a:pt x="1351" y="154"/>
                    <a:pt x="1361" y="144"/>
                    <a:pt x="1361" y="144"/>
                  </a:cubicBezTo>
                  <a:lnTo>
                    <a:pt x="1371" y="164"/>
                  </a:lnTo>
                  <a:lnTo>
                    <a:pt x="1420" y="283"/>
                  </a:lnTo>
                  <a:lnTo>
                    <a:pt x="1550" y="591"/>
                  </a:lnTo>
                  <a:lnTo>
                    <a:pt x="1669" y="899"/>
                  </a:lnTo>
                  <a:cubicBezTo>
                    <a:pt x="1709" y="998"/>
                    <a:pt x="1768" y="1097"/>
                    <a:pt x="1817" y="1197"/>
                  </a:cubicBezTo>
                  <a:lnTo>
                    <a:pt x="2126" y="1782"/>
                  </a:lnTo>
                  <a:cubicBezTo>
                    <a:pt x="2245" y="1971"/>
                    <a:pt x="2354" y="2159"/>
                    <a:pt x="2473" y="2348"/>
                  </a:cubicBezTo>
                  <a:cubicBezTo>
                    <a:pt x="2702" y="2726"/>
                    <a:pt x="2960" y="3083"/>
                    <a:pt x="3208" y="3450"/>
                  </a:cubicBezTo>
                  <a:lnTo>
                    <a:pt x="3456" y="3291"/>
                  </a:lnTo>
                  <a:cubicBezTo>
                    <a:pt x="3158" y="2964"/>
                    <a:pt x="2860" y="2626"/>
                    <a:pt x="2612" y="2269"/>
                  </a:cubicBezTo>
                  <a:cubicBezTo>
                    <a:pt x="2483" y="2090"/>
                    <a:pt x="2354" y="1912"/>
                    <a:pt x="2235" y="1722"/>
                  </a:cubicBezTo>
                  <a:lnTo>
                    <a:pt x="2076" y="1444"/>
                  </a:lnTo>
                  <a:lnTo>
                    <a:pt x="1917" y="1147"/>
                  </a:lnTo>
                  <a:cubicBezTo>
                    <a:pt x="1868" y="1058"/>
                    <a:pt x="1808" y="958"/>
                    <a:pt x="1768" y="859"/>
                  </a:cubicBezTo>
                  <a:lnTo>
                    <a:pt x="1649" y="551"/>
                  </a:lnTo>
                  <a:lnTo>
                    <a:pt x="1539" y="243"/>
                  </a:lnTo>
                  <a:lnTo>
                    <a:pt x="1470" y="65"/>
                  </a:lnTo>
                  <a:lnTo>
                    <a:pt x="1451" y="5"/>
                  </a:lnTo>
                  <a:cubicBezTo>
                    <a:pt x="1444" y="2"/>
                    <a:pt x="1437" y="1"/>
                    <a:pt x="14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2" name="Google Shape;14072;p33"/>
            <p:cNvSpPr/>
            <p:nvPr/>
          </p:nvSpPr>
          <p:spPr>
            <a:xfrm>
              <a:off x="5211500" y="2893400"/>
              <a:ext cx="116450" cy="41975"/>
            </a:xfrm>
            <a:custGeom>
              <a:avLst/>
              <a:gdLst/>
              <a:ahLst/>
              <a:cxnLst/>
              <a:rect l="l" t="t" r="r" b="b"/>
              <a:pathLst>
                <a:path w="4658" h="1679" extrusionOk="0">
                  <a:moveTo>
                    <a:pt x="4548" y="1"/>
                  </a:moveTo>
                  <a:cubicBezTo>
                    <a:pt x="4380" y="100"/>
                    <a:pt x="4201" y="189"/>
                    <a:pt x="4022" y="288"/>
                  </a:cubicBezTo>
                  <a:cubicBezTo>
                    <a:pt x="3853" y="388"/>
                    <a:pt x="3674" y="467"/>
                    <a:pt x="3486" y="547"/>
                  </a:cubicBezTo>
                  <a:cubicBezTo>
                    <a:pt x="3307" y="636"/>
                    <a:pt x="3118" y="716"/>
                    <a:pt x="2930" y="785"/>
                  </a:cubicBezTo>
                  <a:lnTo>
                    <a:pt x="2652" y="884"/>
                  </a:lnTo>
                  <a:lnTo>
                    <a:pt x="2364" y="984"/>
                  </a:lnTo>
                  <a:lnTo>
                    <a:pt x="2076" y="1073"/>
                  </a:lnTo>
                  <a:lnTo>
                    <a:pt x="1778" y="1142"/>
                  </a:lnTo>
                  <a:cubicBezTo>
                    <a:pt x="1580" y="1192"/>
                    <a:pt x="1391" y="1242"/>
                    <a:pt x="1192" y="1272"/>
                  </a:cubicBezTo>
                  <a:cubicBezTo>
                    <a:pt x="994" y="1301"/>
                    <a:pt x="795" y="1341"/>
                    <a:pt x="596" y="1351"/>
                  </a:cubicBezTo>
                  <a:lnTo>
                    <a:pt x="299" y="1391"/>
                  </a:lnTo>
                  <a:cubicBezTo>
                    <a:pt x="249" y="1391"/>
                    <a:pt x="199" y="1401"/>
                    <a:pt x="150" y="1411"/>
                  </a:cubicBezTo>
                  <a:lnTo>
                    <a:pt x="1" y="1420"/>
                  </a:lnTo>
                  <a:lnTo>
                    <a:pt x="31" y="1679"/>
                  </a:lnTo>
                  <a:lnTo>
                    <a:pt x="110" y="1659"/>
                  </a:lnTo>
                  <a:lnTo>
                    <a:pt x="190" y="1639"/>
                  </a:lnTo>
                  <a:cubicBezTo>
                    <a:pt x="239" y="1629"/>
                    <a:pt x="279" y="1609"/>
                    <a:pt x="329" y="1599"/>
                  </a:cubicBezTo>
                  <a:lnTo>
                    <a:pt x="627" y="1540"/>
                  </a:lnTo>
                  <a:cubicBezTo>
                    <a:pt x="825" y="1510"/>
                    <a:pt x="1024" y="1451"/>
                    <a:pt x="1222" y="1401"/>
                  </a:cubicBezTo>
                  <a:cubicBezTo>
                    <a:pt x="1421" y="1361"/>
                    <a:pt x="1609" y="1301"/>
                    <a:pt x="1808" y="1252"/>
                  </a:cubicBezTo>
                  <a:lnTo>
                    <a:pt x="2106" y="1173"/>
                  </a:lnTo>
                  <a:lnTo>
                    <a:pt x="2394" y="1073"/>
                  </a:lnTo>
                  <a:lnTo>
                    <a:pt x="2682" y="984"/>
                  </a:lnTo>
                  <a:lnTo>
                    <a:pt x="2970" y="884"/>
                  </a:lnTo>
                  <a:cubicBezTo>
                    <a:pt x="3158" y="815"/>
                    <a:pt x="3357" y="756"/>
                    <a:pt x="3546" y="676"/>
                  </a:cubicBezTo>
                  <a:cubicBezTo>
                    <a:pt x="3734" y="606"/>
                    <a:pt x="3923" y="537"/>
                    <a:pt x="4111" y="447"/>
                  </a:cubicBezTo>
                  <a:cubicBezTo>
                    <a:pt x="4290" y="368"/>
                    <a:pt x="4479" y="299"/>
                    <a:pt x="4658" y="200"/>
                  </a:cubicBezTo>
                  <a:lnTo>
                    <a:pt x="45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3" name="Google Shape;14073;p33"/>
            <p:cNvSpPr/>
            <p:nvPr/>
          </p:nvSpPr>
          <p:spPr>
            <a:xfrm>
              <a:off x="5208775" y="2873050"/>
              <a:ext cx="108250" cy="39500"/>
            </a:xfrm>
            <a:custGeom>
              <a:avLst/>
              <a:gdLst/>
              <a:ahLst/>
              <a:cxnLst/>
              <a:rect l="l" t="t" r="r" b="b"/>
              <a:pathLst>
                <a:path w="4330" h="1580" extrusionOk="0">
                  <a:moveTo>
                    <a:pt x="4220" y="1"/>
                  </a:moveTo>
                  <a:cubicBezTo>
                    <a:pt x="4072" y="100"/>
                    <a:pt x="3903" y="179"/>
                    <a:pt x="3744" y="268"/>
                  </a:cubicBezTo>
                  <a:cubicBezTo>
                    <a:pt x="3575" y="368"/>
                    <a:pt x="3406" y="438"/>
                    <a:pt x="3238" y="517"/>
                  </a:cubicBezTo>
                  <a:cubicBezTo>
                    <a:pt x="3069" y="606"/>
                    <a:pt x="2900" y="666"/>
                    <a:pt x="2721" y="736"/>
                  </a:cubicBezTo>
                  <a:lnTo>
                    <a:pt x="2463" y="835"/>
                  </a:lnTo>
                  <a:lnTo>
                    <a:pt x="2195" y="924"/>
                  </a:lnTo>
                  <a:lnTo>
                    <a:pt x="1927" y="1003"/>
                  </a:lnTo>
                  <a:lnTo>
                    <a:pt x="1649" y="1073"/>
                  </a:lnTo>
                  <a:cubicBezTo>
                    <a:pt x="1470" y="1113"/>
                    <a:pt x="1292" y="1162"/>
                    <a:pt x="1103" y="1182"/>
                  </a:cubicBezTo>
                  <a:cubicBezTo>
                    <a:pt x="924" y="1212"/>
                    <a:pt x="736" y="1252"/>
                    <a:pt x="557" y="1261"/>
                  </a:cubicBezTo>
                  <a:lnTo>
                    <a:pt x="279" y="1292"/>
                  </a:lnTo>
                  <a:cubicBezTo>
                    <a:pt x="229" y="1292"/>
                    <a:pt x="180" y="1301"/>
                    <a:pt x="130" y="1311"/>
                  </a:cubicBezTo>
                  <a:lnTo>
                    <a:pt x="1" y="1331"/>
                  </a:lnTo>
                  <a:lnTo>
                    <a:pt x="30" y="1579"/>
                  </a:lnTo>
                  <a:lnTo>
                    <a:pt x="110" y="1559"/>
                  </a:lnTo>
                  <a:cubicBezTo>
                    <a:pt x="140" y="1550"/>
                    <a:pt x="180" y="1539"/>
                    <a:pt x="180" y="1539"/>
                  </a:cubicBezTo>
                  <a:cubicBezTo>
                    <a:pt x="219" y="1530"/>
                    <a:pt x="259" y="1510"/>
                    <a:pt x="308" y="1510"/>
                  </a:cubicBezTo>
                  <a:lnTo>
                    <a:pt x="586" y="1450"/>
                  </a:lnTo>
                  <a:cubicBezTo>
                    <a:pt x="765" y="1420"/>
                    <a:pt x="954" y="1361"/>
                    <a:pt x="1133" y="1321"/>
                  </a:cubicBezTo>
                  <a:cubicBezTo>
                    <a:pt x="1321" y="1281"/>
                    <a:pt x="1500" y="1222"/>
                    <a:pt x="1678" y="1172"/>
                  </a:cubicBezTo>
                  <a:lnTo>
                    <a:pt x="1956" y="1102"/>
                  </a:lnTo>
                  <a:lnTo>
                    <a:pt x="2225" y="1014"/>
                  </a:lnTo>
                  <a:lnTo>
                    <a:pt x="2493" y="934"/>
                  </a:lnTo>
                  <a:lnTo>
                    <a:pt x="2761" y="835"/>
                  </a:lnTo>
                  <a:cubicBezTo>
                    <a:pt x="2940" y="775"/>
                    <a:pt x="3119" y="716"/>
                    <a:pt x="3297" y="646"/>
                  </a:cubicBezTo>
                  <a:cubicBezTo>
                    <a:pt x="3466" y="577"/>
                    <a:pt x="3644" y="517"/>
                    <a:pt x="3823" y="438"/>
                  </a:cubicBezTo>
                  <a:cubicBezTo>
                    <a:pt x="3992" y="358"/>
                    <a:pt x="4171" y="299"/>
                    <a:pt x="4330" y="209"/>
                  </a:cubicBezTo>
                  <a:lnTo>
                    <a:pt x="42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4" name="Google Shape;14074;p33"/>
            <p:cNvSpPr/>
            <p:nvPr/>
          </p:nvSpPr>
          <p:spPr>
            <a:xfrm>
              <a:off x="5301625" y="3058975"/>
              <a:ext cx="34025" cy="15400"/>
            </a:xfrm>
            <a:custGeom>
              <a:avLst/>
              <a:gdLst/>
              <a:ahLst/>
              <a:cxnLst/>
              <a:rect l="l" t="t" r="r" b="b"/>
              <a:pathLst>
                <a:path w="1361" h="616" extrusionOk="0">
                  <a:moveTo>
                    <a:pt x="1181" y="0"/>
                  </a:moveTo>
                  <a:cubicBezTo>
                    <a:pt x="1142" y="20"/>
                    <a:pt x="1122" y="60"/>
                    <a:pt x="1082" y="80"/>
                  </a:cubicBezTo>
                  <a:cubicBezTo>
                    <a:pt x="1042" y="110"/>
                    <a:pt x="993" y="130"/>
                    <a:pt x="954" y="159"/>
                  </a:cubicBezTo>
                  <a:cubicBezTo>
                    <a:pt x="854" y="199"/>
                    <a:pt x="745" y="239"/>
                    <a:pt x="636" y="278"/>
                  </a:cubicBezTo>
                  <a:cubicBezTo>
                    <a:pt x="536" y="308"/>
                    <a:pt x="427" y="348"/>
                    <a:pt x="328" y="358"/>
                  </a:cubicBezTo>
                  <a:cubicBezTo>
                    <a:pt x="278" y="368"/>
                    <a:pt x="228" y="368"/>
                    <a:pt x="179" y="378"/>
                  </a:cubicBezTo>
                  <a:cubicBezTo>
                    <a:pt x="129" y="368"/>
                    <a:pt x="89" y="358"/>
                    <a:pt x="50" y="348"/>
                  </a:cubicBezTo>
                  <a:lnTo>
                    <a:pt x="0" y="616"/>
                  </a:lnTo>
                  <a:cubicBezTo>
                    <a:pt x="69" y="596"/>
                    <a:pt x="139" y="586"/>
                    <a:pt x="199" y="567"/>
                  </a:cubicBezTo>
                  <a:lnTo>
                    <a:pt x="367" y="507"/>
                  </a:lnTo>
                  <a:cubicBezTo>
                    <a:pt x="467" y="457"/>
                    <a:pt x="576" y="408"/>
                    <a:pt x="676" y="378"/>
                  </a:cubicBezTo>
                  <a:cubicBezTo>
                    <a:pt x="775" y="338"/>
                    <a:pt x="884" y="318"/>
                    <a:pt x="993" y="298"/>
                  </a:cubicBezTo>
                  <a:cubicBezTo>
                    <a:pt x="1053" y="278"/>
                    <a:pt x="1112" y="269"/>
                    <a:pt x="1172" y="258"/>
                  </a:cubicBezTo>
                  <a:cubicBezTo>
                    <a:pt x="1221" y="239"/>
                    <a:pt x="1301" y="219"/>
                    <a:pt x="1360" y="169"/>
                  </a:cubicBezTo>
                  <a:lnTo>
                    <a:pt x="118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5" name="Google Shape;14075;p33"/>
            <p:cNvSpPr/>
            <p:nvPr/>
          </p:nvSpPr>
          <p:spPr>
            <a:xfrm>
              <a:off x="5258175" y="2927400"/>
              <a:ext cx="36750" cy="51675"/>
            </a:xfrm>
            <a:custGeom>
              <a:avLst/>
              <a:gdLst/>
              <a:ahLst/>
              <a:cxnLst/>
              <a:rect l="l" t="t" r="r" b="b"/>
              <a:pathLst>
                <a:path w="1470" h="2067" extrusionOk="0">
                  <a:moveTo>
                    <a:pt x="1243" y="312"/>
                  </a:moveTo>
                  <a:cubicBezTo>
                    <a:pt x="1248" y="442"/>
                    <a:pt x="1251" y="574"/>
                    <a:pt x="1251" y="706"/>
                  </a:cubicBezTo>
                  <a:lnTo>
                    <a:pt x="1251" y="1033"/>
                  </a:lnTo>
                  <a:lnTo>
                    <a:pt x="1232" y="1351"/>
                  </a:lnTo>
                  <a:lnTo>
                    <a:pt x="1192" y="1679"/>
                  </a:lnTo>
                  <a:lnTo>
                    <a:pt x="1182" y="1798"/>
                  </a:lnTo>
                  <a:lnTo>
                    <a:pt x="1182" y="1838"/>
                  </a:lnTo>
                  <a:lnTo>
                    <a:pt x="1172" y="1868"/>
                  </a:lnTo>
                  <a:lnTo>
                    <a:pt x="1162" y="1858"/>
                  </a:lnTo>
                  <a:cubicBezTo>
                    <a:pt x="1132" y="1838"/>
                    <a:pt x="1112" y="1818"/>
                    <a:pt x="1083" y="1798"/>
                  </a:cubicBezTo>
                  <a:lnTo>
                    <a:pt x="1043" y="1748"/>
                  </a:lnTo>
                  <a:cubicBezTo>
                    <a:pt x="1023" y="1728"/>
                    <a:pt x="1004" y="1709"/>
                    <a:pt x="993" y="1689"/>
                  </a:cubicBezTo>
                  <a:cubicBezTo>
                    <a:pt x="924" y="1600"/>
                    <a:pt x="865" y="1510"/>
                    <a:pt x="795" y="1421"/>
                  </a:cubicBezTo>
                  <a:cubicBezTo>
                    <a:pt x="666" y="1242"/>
                    <a:pt x="517" y="1084"/>
                    <a:pt x="378" y="905"/>
                  </a:cubicBezTo>
                  <a:lnTo>
                    <a:pt x="219" y="696"/>
                  </a:lnTo>
                  <a:cubicBezTo>
                    <a:pt x="219" y="686"/>
                    <a:pt x="199" y="666"/>
                    <a:pt x="209" y="666"/>
                  </a:cubicBezTo>
                  <a:lnTo>
                    <a:pt x="239" y="656"/>
                  </a:lnTo>
                  <a:lnTo>
                    <a:pt x="338" y="636"/>
                  </a:lnTo>
                  <a:cubicBezTo>
                    <a:pt x="645" y="539"/>
                    <a:pt x="952" y="449"/>
                    <a:pt x="1243" y="312"/>
                  </a:cubicBezTo>
                  <a:close/>
                  <a:moveTo>
                    <a:pt x="1321" y="1"/>
                  </a:moveTo>
                  <a:cubicBezTo>
                    <a:pt x="1292" y="21"/>
                    <a:pt x="1263" y="41"/>
                    <a:pt x="1234" y="60"/>
                  </a:cubicBezTo>
                  <a:lnTo>
                    <a:pt x="1234" y="60"/>
                  </a:lnTo>
                  <a:lnTo>
                    <a:pt x="1232" y="60"/>
                  </a:lnTo>
                  <a:lnTo>
                    <a:pt x="1232" y="60"/>
                  </a:lnTo>
                  <a:cubicBezTo>
                    <a:pt x="1232" y="61"/>
                    <a:pt x="1232" y="61"/>
                    <a:pt x="1232" y="62"/>
                  </a:cubicBezTo>
                  <a:lnTo>
                    <a:pt x="1232" y="62"/>
                  </a:lnTo>
                  <a:cubicBezTo>
                    <a:pt x="946" y="248"/>
                    <a:pt x="631" y="381"/>
                    <a:pt x="298" y="497"/>
                  </a:cubicBezTo>
                  <a:lnTo>
                    <a:pt x="110" y="557"/>
                  </a:lnTo>
                  <a:lnTo>
                    <a:pt x="11" y="587"/>
                  </a:lnTo>
                  <a:lnTo>
                    <a:pt x="0" y="597"/>
                  </a:lnTo>
                  <a:cubicBezTo>
                    <a:pt x="0" y="597"/>
                    <a:pt x="0" y="607"/>
                    <a:pt x="11" y="607"/>
                  </a:cubicBezTo>
                  <a:lnTo>
                    <a:pt x="20" y="627"/>
                  </a:lnTo>
                  <a:lnTo>
                    <a:pt x="60" y="676"/>
                  </a:lnTo>
                  <a:lnTo>
                    <a:pt x="309" y="974"/>
                  </a:lnTo>
                  <a:cubicBezTo>
                    <a:pt x="437" y="1143"/>
                    <a:pt x="596" y="1311"/>
                    <a:pt x="715" y="1490"/>
                  </a:cubicBezTo>
                  <a:cubicBezTo>
                    <a:pt x="785" y="1570"/>
                    <a:pt x="845" y="1669"/>
                    <a:pt x="914" y="1759"/>
                  </a:cubicBezTo>
                  <a:cubicBezTo>
                    <a:pt x="924" y="1779"/>
                    <a:pt x="944" y="1798"/>
                    <a:pt x="964" y="1818"/>
                  </a:cubicBezTo>
                  <a:lnTo>
                    <a:pt x="1033" y="1898"/>
                  </a:lnTo>
                  <a:cubicBezTo>
                    <a:pt x="1083" y="1947"/>
                    <a:pt x="1143" y="1997"/>
                    <a:pt x="1212" y="2037"/>
                  </a:cubicBezTo>
                  <a:lnTo>
                    <a:pt x="1251" y="2066"/>
                  </a:lnTo>
                  <a:cubicBezTo>
                    <a:pt x="1262" y="2057"/>
                    <a:pt x="1262" y="2037"/>
                    <a:pt x="1262" y="2017"/>
                  </a:cubicBezTo>
                  <a:lnTo>
                    <a:pt x="1282" y="1907"/>
                  </a:lnTo>
                  <a:lnTo>
                    <a:pt x="1321" y="1699"/>
                  </a:lnTo>
                  <a:lnTo>
                    <a:pt x="1361" y="1371"/>
                  </a:lnTo>
                  <a:cubicBezTo>
                    <a:pt x="1361" y="1371"/>
                    <a:pt x="1381" y="1292"/>
                    <a:pt x="1390" y="1212"/>
                  </a:cubicBezTo>
                  <a:lnTo>
                    <a:pt x="1410" y="1053"/>
                  </a:lnTo>
                  <a:lnTo>
                    <a:pt x="1430" y="726"/>
                  </a:lnTo>
                  <a:cubicBezTo>
                    <a:pt x="1450" y="508"/>
                    <a:pt x="1460" y="289"/>
                    <a:pt x="1470" y="71"/>
                  </a:cubicBezTo>
                  <a:lnTo>
                    <a:pt x="1358" y="66"/>
                  </a:lnTo>
                  <a:lnTo>
                    <a:pt x="1358" y="66"/>
                  </a:lnTo>
                  <a:lnTo>
                    <a:pt x="13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6" name="Google Shape;14076;p33"/>
            <p:cNvSpPr/>
            <p:nvPr/>
          </p:nvSpPr>
          <p:spPr>
            <a:xfrm>
              <a:off x="5154175" y="2990950"/>
              <a:ext cx="65550" cy="99325"/>
            </a:xfrm>
            <a:custGeom>
              <a:avLst/>
              <a:gdLst/>
              <a:ahLst/>
              <a:cxnLst/>
              <a:rect l="l" t="t" r="r" b="b"/>
              <a:pathLst>
                <a:path w="2622" h="3973" extrusionOk="0">
                  <a:moveTo>
                    <a:pt x="2602" y="1"/>
                  </a:moveTo>
                  <a:cubicBezTo>
                    <a:pt x="2393" y="31"/>
                    <a:pt x="2175" y="71"/>
                    <a:pt x="1966" y="110"/>
                  </a:cubicBezTo>
                  <a:cubicBezTo>
                    <a:pt x="1758" y="130"/>
                    <a:pt x="1539" y="160"/>
                    <a:pt x="1331" y="190"/>
                  </a:cubicBezTo>
                  <a:lnTo>
                    <a:pt x="1212" y="199"/>
                  </a:lnTo>
                  <a:cubicBezTo>
                    <a:pt x="1192" y="199"/>
                    <a:pt x="1162" y="199"/>
                    <a:pt x="1152" y="210"/>
                  </a:cubicBezTo>
                  <a:lnTo>
                    <a:pt x="1152" y="269"/>
                  </a:lnTo>
                  <a:lnTo>
                    <a:pt x="1132" y="468"/>
                  </a:lnTo>
                  <a:lnTo>
                    <a:pt x="1093" y="785"/>
                  </a:lnTo>
                  <a:lnTo>
                    <a:pt x="1043" y="1113"/>
                  </a:lnTo>
                  <a:cubicBezTo>
                    <a:pt x="1033" y="1212"/>
                    <a:pt x="1003" y="1322"/>
                    <a:pt x="974" y="1430"/>
                  </a:cubicBezTo>
                  <a:lnTo>
                    <a:pt x="804" y="2056"/>
                  </a:lnTo>
                  <a:cubicBezTo>
                    <a:pt x="735" y="2265"/>
                    <a:pt x="656" y="2473"/>
                    <a:pt x="576" y="2682"/>
                  </a:cubicBezTo>
                  <a:cubicBezTo>
                    <a:pt x="497" y="2890"/>
                    <a:pt x="407" y="3089"/>
                    <a:pt x="308" y="3288"/>
                  </a:cubicBezTo>
                  <a:cubicBezTo>
                    <a:pt x="209" y="3486"/>
                    <a:pt x="100" y="3685"/>
                    <a:pt x="0" y="3873"/>
                  </a:cubicBezTo>
                  <a:lnTo>
                    <a:pt x="278" y="3972"/>
                  </a:lnTo>
                  <a:cubicBezTo>
                    <a:pt x="427" y="3555"/>
                    <a:pt x="596" y="3149"/>
                    <a:pt x="725" y="2721"/>
                  </a:cubicBezTo>
                  <a:cubicBezTo>
                    <a:pt x="795" y="2513"/>
                    <a:pt x="854" y="2304"/>
                    <a:pt x="923" y="2086"/>
                  </a:cubicBezTo>
                  <a:lnTo>
                    <a:pt x="1082" y="1450"/>
                  </a:lnTo>
                  <a:cubicBezTo>
                    <a:pt x="1102" y="1342"/>
                    <a:pt x="1142" y="1232"/>
                    <a:pt x="1152" y="1133"/>
                  </a:cubicBezTo>
                  <a:lnTo>
                    <a:pt x="1201" y="805"/>
                  </a:lnTo>
                  <a:lnTo>
                    <a:pt x="1252" y="477"/>
                  </a:lnTo>
                  <a:lnTo>
                    <a:pt x="1271" y="338"/>
                  </a:lnTo>
                  <a:lnTo>
                    <a:pt x="1271" y="329"/>
                  </a:lnTo>
                  <a:cubicBezTo>
                    <a:pt x="1271" y="324"/>
                    <a:pt x="1274" y="324"/>
                    <a:pt x="1277" y="324"/>
                  </a:cubicBezTo>
                  <a:cubicBezTo>
                    <a:pt x="1281" y="324"/>
                    <a:pt x="1286" y="324"/>
                    <a:pt x="1291" y="318"/>
                  </a:cubicBezTo>
                  <a:lnTo>
                    <a:pt x="1331" y="318"/>
                  </a:lnTo>
                  <a:lnTo>
                    <a:pt x="1986" y="289"/>
                  </a:lnTo>
                  <a:cubicBezTo>
                    <a:pt x="2194" y="269"/>
                    <a:pt x="2413" y="249"/>
                    <a:pt x="2622" y="229"/>
                  </a:cubicBezTo>
                  <a:lnTo>
                    <a:pt x="26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7" name="Google Shape;14077;p33"/>
            <p:cNvSpPr/>
            <p:nvPr/>
          </p:nvSpPr>
          <p:spPr>
            <a:xfrm>
              <a:off x="5075975" y="2982025"/>
              <a:ext cx="53900" cy="105775"/>
            </a:xfrm>
            <a:custGeom>
              <a:avLst/>
              <a:gdLst/>
              <a:ahLst/>
              <a:cxnLst/>
              <a:rect l="l" t="t" r="r" b="b"/>
              <a:pathLst>
                <a:path w="2156" h="4231" extrusionOk="0">
                  <a:moveTo>
                    <a:pt x="60" y="0"/>
                  </a:moveTo>
                  <a:lnTo>
                    <a:pt x="0" y="229"/>
                  </a:lnTo>
                  <a:cubicBezTo>
                    <a:pt x="209" y="278"/>
                    <a:pt x="417" y="328"/>
                    <a:pt x="626" y="368"/>
                  </a:cubicBezTo>
                  <a:cubicBezTo>
                    <a:pt x="845" y="408"/>
                    <a:pt x="1053" y="457"/>
                    <a:pt x="1271" y="477"/>
                  </a:cubicBezTo>
                  <a:lnTo>
                    <a:pt x="1311" y="487"/>
                  </a:lnTo>
                  <a:lnTo>
                    <a:pt x="1331" y="487"/>
                  </a:lnTo>
                  <a:lnTo>
                    <a:pt x="1331" y="507"/>
                  </a:lnTo>
                  <a:lnTo>
                    <a:pt x="1331" y="646"/>
                  </a:lnTo>
                  <a:lnTo>
                    <a:pt x="1341" y="973"/>
                  </a:lnTo>
                  <a:lnTo>
                    <a:pt x="1351" y="1301"/>
                  </a:lnTo>
                  <a:cubicBezTo>
                    <a:pt x="1351" y="1410"/>
                    <a:pt x="1371" y="1520"/>
                    <a:pt x="1381" y="1629"/>
                  </a:cubicBezTo>
                  <a:lnTo>
                    <a:pt x="1460" y="2284"/>
                  </a:lnTo>
                  <a:lnTo>
                    <a:pt x="1580" y="2939"/>
                  </a:lnTo>
                  <a:cubicBezTo>
                    <a:pt x="1649" y="3376"/>
                    <a:pt x="1768" y="3803"/>
                    <a:pt x="1867" y="4230"/>
                  </a:cubicBezTo>
                  <a:lnTo>
                    <a:pt x="2155" y="4170"/>
                  </a:lnTo>
                  <a:cubicBezTo>
                    <a:pt x="1997" y="3764"/>
                    <a:pt x="1838" y="3347"/>
                    <a:pt x="1728" y="2919"/>
                  </a:cubicBezTo>
                  <a:cubicBezTo>
                    <a:pt x="1679" y="2711"/>
                    <a:pt x="1619" y="2493"/>
                    <a:pt x="1580" y="2274"/>
                  </a:cubicBezTo>
                  <a:lnTo>
                    <a:pt x="1490" y="1619"/>
                  </a:lnTo>
                  <a:cubicBezTo>
                    <a:pt x="1480" y="1509"/>
                    <a:pt x="1460" y="1401"/>
                    <a:pt x="1460" y="1291"/>
                  </a:cubicBezTo>
                  <a:lnTo>
                    <a:pt x="1450" y="973"/>
                  </a:lnTo>
                  <a:lnTo>
                    <a:pt x="1460" y="646"/>
                  </a:lnTo>
                  <a:lnTo>
                    <a:pt x="1460" y="447"/>
                  </a:lnTo>
                  <a:lnTo>
                    <a:pt x="1460" y="388"/>
                  </a:lnTo>
                  <a:cubicBezTo>
                    <a:pt x="1450" y="368"/>
                    <a:pt x="1421" y="378"/>
                    <a:pt x="1401" y="368"/>
                  </a:cubicBezTo>
                  <a:lnTo>
                    <a:pt x="1291" y="348"/>
                  </a:lnTo>
                  <a:cubicBezTo>
                    <a:pt x="1083" y="298"/>
                    <a:pt x="874" y="239"/>
                    <a:pt x="666" y="189"/>
                  </a:cubicBezTo>
                  <a:cubicBezTo>
                    <a:pt x="457" y="130"/>
                    <a:pt x="259" y="6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8" name="Google Shape;14078;p33"/>
            <p:cNvSpPr/>
            <p:nvPr/>
          </p:nvSpPr>
          <p:spPr>
            <a:xfrm>
              <a:off x="5091125" y="2921450"/>
              <a:ext cx="121150" cy="14675"/>
            </a:xfrm>
            <a:custGeom>
              <a:avLst/>
              <a:gdLst/>
              <a:ahLst/>
              <a:cxnLst/>
              <a:rect l="l" t="t" r="r" b="b"/>
              <a:pathLst>
                <a:path w="4846" h="587" extrusionOk="0">
                  <a:moveTo>
                    <a:pt x="60" y="1"/>
                  </a:moveTo>
                  <a:lnTo>
                    <a:pt x="0" y="249"/>
                  </a:lnTo>
                  <a:lnTo>
                    <a:pt x="159" y="269"/>
                  </a:lnTo>
                  <a:cubicBezTo>
                    <a:pt x="199" y="279"/>
                    <a:pt x="248" y="279"/>
                    <a:pt x="298" y="289"/>
                  </a:cubicBezTo>
                  <a:cubicBezTo>
                    <a:pt x="298" y="289"/>
                    <a:pt x="378" y="298"/>
                    <a:pt x="447" y="309"/>
                  </a:cubicBezTo>
                  <a:cubicBezTo>
                    <a:pt x="526" y="329"/>
                    <a:pt x="596" y="338"/>
                    <a:pt x="596" y="338"/>
                  </a:cubicBezTo>
                  <a:cubicBezTo>
                    <a:pt x="795" y="368"/>
                    <a:pt x="993" y="408"/>
                    <a:pt x="1201" y="418"/>
                  </a:cubicBezTo>
                  <a:cubicBezTo>
                    <a:pt x="1599" y="477"/>
                    <a:pt x="2006" y="507"/>
                    <a:pt x="2413" y="537"/>
                  </a:cubicBezTo>
                  <a:cubicBezTo>
                    <a:pt x="2611" y="547"/>
                    <a:pt x="2820" y="567"/>
                    <a:pt x="3019" y="576"/>
                  </a:cubicBezTo>
                  <a:cubicBezTo>
                    <a:pt x="3227" y="576"/>
                    <a:pt x="3426" y="576"/>
                    <a:pt x="3635" y="587"/>
                  </a:cubicBezTo>
                  <a:cubicBezTo>
                    <a:pt x="3833" y="587"/>
                    <a:pt x="4041" y="576"/>
                    <a:pt x="4240" y="576"/>
                  </a:cubicBezTo>
                  <a:cubicBezTo>
                    <a:pt x="4449" y="576"/>
                    <a:pt x="4647" y="557"/>
                    <a:pt x="4846" y="547"/>
                  </a:cubicBezTo>
                  <a:lnTo>
                    <a:pt x="4826" y="309"/>
                  </a:lnTo>
                  <a:cubicBezTo>
                    <a:pt x="4627" y="338"/>
                    <a:pt x="4429" y="368"/>
                    <a:pt x="4230" y="388"/>
                  </a:cubicBezTo>
                  <a:cubicBezTo>
                    <a:pt x="4032" y="408"/>
                    <a:pt x="3833" y="428"/>
                    <a:pt x="3624" y="448"/>
                  </a:cubicBezTo>
                  <a:cubicBezTo>
                    <a:pt x="3426" y="448"/>
                    <a:pt x="3227" y="457"/>
                    <a:pt x="3019" y="457"/>
                  </a:cubicBezTo>
                  <a:cubicBezTo>
                    <a:pt x="2820" y="457"/>
                    <a:pt x="2622" y="448"/>
                    <a:pt x="2413" y="437"/>
                  </a:cubicBezTo>
                  <a:cubicBezTo>
                    <a:pt x="2016" y="408"/>
                    <a:pt x="1609" y="368"/>
                    <a:pt x="1221" y="289"/>
                  </a:cubicBezTo>
                  <a:cubicBezTo>
                    <a:pt x="1023" y="249"/>
                    <a:pt x="824" y="199"/>
                    <a:pt x="636" y="150"/>
                  </a:cubicBezTo>
                  <a:cubicBezTo>
                    <a:pt x="636" y="150"/>
                    <a:pt x="556" y="130"/>
                    <a:pt x="487" y="120"/>
                  </a:cubicBezTo>
                  <a:lnTo>
                    <a:pt x="348" y="80"/>
                  </a:lnTo>
                  <a:cubicBezTo>
                    <a:pt x="298" y="60"/>
                    <a:pt x="248" y="51"/>
                    <a:pt x="199" y="40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9" name="Google Shape;14079;p33"/>
            <p:cNvSpPr/>
            <p:nvPr/>
          </p:nvSpPr>
          <p:spPr>
            <a:xfrm>
              <a:off x="5096575" y="2899375"/>
              <a:ext cx="112975" cy="13925"/>
            </a:xfrm>
            <a:custGeom>
              <a:avLst/>
              <a:gdLst/>
              <a:ahLst/>
              <a:cxnLst/>
              <a:rect l="l" t="t" r="r" b="b"/>
              <a:pathLst>
                <a:path w="4519" h="557" extrusionOk="0">
                  <a:moveTo>
                    <a:pt x="60" y="0"/>
                  </a:moveTo>
                  <a:lnTo>
                    <a:pt x="1" y="239"/>
                  </a:lnTo>
                  <a:lnTo>
                    <a:pt x="149" y="258"/>
                  </a:lnTo>
                  <a:cubicBezTo>
                    <a:pt x="199" y="268"/>
                    <a:pt x="239" y="268"/>
                    <a:pt x="288" y="278"/>
                  </a:cubicBezTo>
                  <a:lnTo>
                    <a:pt x="427" y="298"/>
                  </a:lnTo>
                  <a:lnTo>
                    <a:pt x="566" y="318"/>
                  </a:lnTo>
                  <a:cubicBezTo>
                    <a:pt x="745" y="347"/>
                    <a:pt x="934" y="387"/>
                    <a:pt x="1122" y="397"/>
                  </a:cubicBezTo>
                  <a:cubicBezTo>
                    <a:pt x="1490" y="447"/>
                    <a:pt x="1868" y="477"/>
                    <a:pt x="2245" y="506"/>
                  </a:cubicBezTo>
                  <a:cubicBezTo>
                    <a:pt x="2443" y="517"/>
                    <a:pt x="2632" y="536"/>
                    <a:pt x="2821" y="536"/>
                  </a:cubicBezTo>
                  <a:cubicBezTo>
                    <a:pt x="3009" y="536"/>
                    <a:pt x="3198" y="546"/>
                    <a:pt x="3386" y="556"/>
                  </a:cubicBezTo>
                  <a:cubicBezTo>
                    <a:pt x="3575" y="546"/>
                    <a:pt x="3764" y="546"/>
                    <a:pt x="3953" y="546"/>
                  </a:cubicBezTo>
                  <a:cubicBezTo>
                    <a:pt x="4141" y="546"/>
                    <a:pt x="4330" y="526"/>
                    <a:pt x="4518" y="517"/>
                  </a:cubicBezTo>
                  <a:lnTo>
                    <a:pt x="4489" y="288"/>
                  </a:lnTo>
                  <a:cubicBezTo>
                    <a:pt x="4310" y="308"/>
                    <a:pt x="4131" y="338"/>
                    <a:pt x="3942" y="358"/>
                  </a:cubicBezTo>
                  <a:cubicBezTo>
                    <a:pt x="3754" y="378"/>
                    <a:pt x="3575" y="397"/>
                    <a:pt x="3386" y="417"/>
                  </a:cubicBezTo>
                  <a:lnTo>
                    <a:pt x="2821" y="427"/>
                  </a:lnTo>
                  <a:cubicBezTo>
                    <a:pt x="2632" y="427"/>
                    <a:pt x="2443" y="417"/>
                    <a:pt x="2254" y="407"/>
                  </a:cubicBezTo>
                  <a:cubicBezTo>
                    <a:pt x="1877" y="378"/>
                    <a:pt x="1510" y="338"/>
                    <a:pt x="1142" y="258"/>
                  </a:cubicBezTo>
                  <a:cubicBezTo>
                    <a:pt x="954" y="228"/>
                    <a:pt x="775" y="179"/>
                    <a:pt x="597" y="139"/>
                  </a:cubicBezTo>
                  <a:cubicBezTo>
                    <a:pt x="597" y="139"/>
                    <a:pt x="527" y="119"/>
                    <a:pt x="467" y="100"/>
                  </a:cubicBezTo>
                  <a:cubicBezTo>
                    <a:pt x="398" y="89"/>
                    <a:pt x="328" y="69"/>
                    <a:pt x="328" y="69"/>
                  </a:cubicBezTo>
                  <a:cubicBezTo>
                    <a:pt x="288" y="49"/>
                    <a:pt x="239" y="40"/>
                    <a:pt x="189" y="30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0" name="Google Shape;14080;p33"/>
            <p:cNvSpPr/>
            <p:nvPr/>
          </p:nvSpPr>
          <p:spPr>
            <a:xfrm>
              <a:off x="5124375" y="3083800"/>
              <a:ext cx="35525" cy="8000"/>
            </a:xfrm>
            <a:custGeom>
              <a:avLst/>
              <a:gdLst/>
              <a:ahLst/>
              <a:cxnLst/>
              <a:rect l="l" t="t" r="r" b="b"/>
              <a:pathLst>
                <a:path w="1421" h="320" extrusionOk="0">
                  <a:moveTo>
                    <a:pt x="140" y="0"/>
                  </a:moveTo>
                  <a:lnTo>
                    <a:pt x="1" y="229"/>
                  </a:lnTo>
                  <a:cubicBezTo>
                    <a:pt x="70" y="238"/>
                    <a:pt x="140" y="249"/>
                    <a:pt x="200" y="258"/>
                  </a:cubicBezTo>
                  <a:lnTo>
                    <a:pt x="378" y="258"/>
                  </a:lnTo>
                  <a:cubicBezTo>
                    <a:pt x="497" y="258"/>
                    <a:pt x="606" y="249"/>
                    <a:pt x="716" y="249"/>
                  </a:cubicBezTo>
                  <a:cubicBezTo>
                    <a:pt x="825" y="258"/>
                    <a:pt x="934" y="269"/>
                    <a:pt x="1043" y="289"/>
                  </a:cubicBezTo>
                  <a:cubicBezTo>
                    <a:pt x="1103" y="298"/>
                    <a:pt x="1153" y="308"/>
                    <a:pt x="1212" y="308"/>
                  </a:cubicBezTo>
                  <a:cubicBezTo>
                    <a:pt x="1247" y="314"/>
                    <a:pt x="1288" y="320"/>
                    <a:pt x="1330" y="320"/>
                  </a:cubicBezTo>
                  <a:cubicBezTo>
                    <a:pt x="1361" y="320"/>
                    <a:pt x="1391" y="317"/>
                    <a:pt x="1420" y="308"/>
                  </a:cubicBezTo>
                  <a:lnTo>
                    <a:pt x="1312" y="80"/>
                  </a:lnTo>
                  <a:cubicBezTo>
                    <a:pt x="1272" y="80"/>
                    <a:pt x="1252" y="110"/>
                    <a:pt x="1202" y="119"/>
                  </a:cubicBezTo>
                  <a:cubicBezTo>
                    <a:pt x="1153" y="130"/>
                    <a:pt x="1103" y="139"/>
                    <a:pt x="1043" y="139"/>
                  </a:cubicBezTo>
                  <a:cubicBezTo>
                    <a:pt x="989" y="144"/>
                    <a:pt x="934" y="147"/>
                    <a:pt x="879" y="147"/>
                  </a:cubicBezTo>
                  <a:cubicBezTo>
                    <a:pt x="825" y="147"/>
                    <a:pt x="770" y="144"/>
                    <a:pt x="716" y="139"/>
                  </a:cubicBezTo>
                  <a:cubicBezTo>
                    <a:pt x="606" y="139"/>
                    <a:pt x="497" y="139"/>
                    <a:pt x="398" y="110"/>
                  </a:cubicBezTo>
                  <a:cubicBezTo>
                    <a:pt x="339" y="99"/>
                    <a:pt x="299" y="80"/>
                    <a:pt x="249" y="70"/>
                  </a:cubicBezTo>
                  <a:cubicBezTo>
                    <a:pt x="209" y="50"/>
                    <a:pt x="169" y="2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1" name="Google Shape;14081;p33"/>
            <p:cNvSpPr/>
            <p:nvPr/>
          </p:nvSpPr>
          <p:spPr>
            <a:xfrm>
              <a:off x="5131075" y="2948750"/>
              <a:ext cx="39250" cy="47700"/>
            </a:xfrm>
            <a:custGeom>
              <a:avLst/>
              <a:gdLst/>
              <a:ahLst/>
              <a:cxnLst/>
              <a:rect l="l" t="t" r="r" b="b"/>
              <a:pathLst>
                <a:path w="1570" h="1908" extrusionOk="0">
                  <a:moveTo>
                    <a:pt x="210" y="219"/>
                  </a:moveTo>
                  <a:lnTo>
                    <a:pt x="309" y="230"/>
                  </a:lnTo>
                  <a:lnTo>
                    <a:pt x="607" y="259"/>
                  </a:lnTo>
                  <a:cubicBezTo>
                    <a:pt x="706" y="269"/>
                    <a:pt x="795" y="269"/>
                    <a:pt x="894" y="269"/>
                  </a:cubicBezTo>
                  <a:cubicBezTo>
                    <a:pt x="959" y="269"/>
                    <a:pt x="1023" y="270"/>
                    <a:pt x="1087" y="270"/>
                  </a:cubicBezTo>
                  <a:cubicBezTo>
                    <a:pt x="1148" y="270"/>
                    <a:pt x="1208" y="269"/>
                    <a:pt x="1269" y="266"/>
                  </a:cubicBezTo>
                  <a:lnTo>
                    <a:pt x="1269" y="266"/>
                  </a:lnTo>
                  <a:lnTo>
                    <a:pt x="1143" y="627"/>
                  </a:lnTo>
                  <a:lnTo>
                    <a:pt x="1024" y="934"/>
                  </a:lnTo>
                  <a:lnTo>
                    <a:pt x="885" y="1222"/>
                  </a:lnTo>
                  <a:lnTo>
                    <a:pt x="735" y="1520"/>
                  </a:lnTo>
                  <a:lnTo>
                    <a:pt x="676" y="1629"/>
                  </a:lnTo>
                  <a:lnTo>
                    <a:pt x="656" y="1669"/>
                  </a:lnTo>
                  <a:lnTo>
                    <a:pt x="646" y="1689"/>
                  </a:lnTo>
                  <a:lnTo>
                    <a:pt x="636" y="1669"/>
                  </a:lnTo>
                  <a:cubicBezTo>
                    <a:pt x="616" y="1649"/>
                    <a:pt x="607" y="1620"/>
                    <a:pt x="587" y="1589"/>
                  </a:cubicBezTo>
                  <a:lnTo>
                    <a:pt x="567" y="1530"/>
                  </a:lnTo>
                  <a:cubicBezTo>
                    <a:pt x="557" y="1510"/>
                    <a:pt x="547" y="1481"/>
                    <a:pt x="537" y="1461"/>
                  </a:cubicBezTo>
                  <a:lnTo>
                    <a:pt x="448" y="1133"/>
                  </a:lnTo>
                  <a:cubicBezTo>
                    <a:pt x="388" y="914"/>
                    <a:pt x="309" y="716"/>
                    <a:pt x="249" y="508"/>
                  </a:cubicBezTo>
                  <a:lnTo>
                    <a:pt x="179" y="249"/>
                  </a:lnTo>
                  <a:cubicBezTo>
                    <a:pt x="170" y="239"/>
                    <a:pt x="160" y="219"/>
                    <a:pt x="170" y="219"/>
                  </a:cubicBezTo>
                  <a:close/>
                  <a:moveTo>
                    <a:pt x="1450" y="1"/>
                  </a:moveTo>
                  <a:cubicBezTo>
                    <a:pt x="1272" y="51"/>
                    <a:pt x="1083" y="71"/>
                    <a:pt x="894" y="80"/>
                  </a:cubicBezTo>
                  <a:cubicBezTo>
                    <a:pt x="805" y="90"/>
                    <a:pt x="706" y="100"/>
                    <a:pt x="607" y="100"/>
                  </a:cubicBezTo>
                  <a:lnTo>
                    <a:pt x="318" y="90"/>
                  </a:lnTo>
                  <a:lnTo>
                    <a:pt x="130" y="80"/>
                  </a:lnTo>
                  <a:lnTo>
                    <a:pt x="1" y="80"/>
                  </a:lnTo>
                  <a:lnTo>
                    <a:pt x="11" y="90"/>
                  </a:lnTo>
                  <a:lnTo>
                    <a:pt x="21" y="120"/>
                  </a:lnTo>
                  <a:lnTo>
                    <a:pt x="31" y="179"/>
                  </a:lnTo>
                  <a:lnTo>
                    <a:pt x="150" y="547"/>
                  </a:lnTo>
                  <a:cubicBezTo>
                    <a:pt x="219" y="746"/>
                    <a:pt x="299" y="954"/>
                    <a:pt x="358" y="1163"/>
                  </a:cubicBezTo>
                  <a:cubicBezTo>
                    <a:pt x="388" y="1272"/>
                    <a:pt x="408" y="1381"/>
                    <a:pt x="438" y="1490"/>
                  </a:cubicBezTo>
                  <a:cubicBezTo>
                    <a:pt x="448" y="1520"/>
                    <a:pt x="457" y="1540"/>
                    <a:pt x="468" y="1570"/>
                  </a:cubicBezTo>
                  <a:lnTo>
                    <a:pt x="497" y="1659"/>
                  </a:lnTo>
                  <a:cubicBezTo>
                    <a:pt x="537" y="1728"/>
                    <a:pt x="567" y="1798"/>
                    <a:pt x="616" y="1858"/>
                  </a:cubicBezTo>
                  <a:lnTo>
                    <a:pt x="646" y="1907"/>
                  </a:lnTo>
                  <a:cubicBezTo>
                    <a:pt x="656" y="1898"/>
                    <a:pt x="666" y="1878"/>
                    <a:pt x="676" y="1858"/>
                  </a:cubicBezTo>
                  <a:lnTo>
                    <a:pt x="735" y="1759"/>
                  </a:lnTo>
                  <a:lnTo>
                    <a:pt x="845" y="1580"/>
                  </a:lnTo>
                  <a:lnTo>
                    <a:pt x="1004" y="1292"/>
                  </a:lnTo>
                  <a:lnTo>
                    <a:pt x="1163" y="1004"/>
                  </a:lnTo>
                  <a:lnTo>
                    <a:pt x="1302" y="716"/>
                  </a:lnTo>
                  <a:lnTo>
                    <a:pt x="1569" y="120"/>
                  </a:lnTo>
                  <a:lnTo>
                    <a:pt x="1463" y="76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2" name="Google Shape;14082;p33"/>
            <p:cNvSpPr/>
            <p:nvPr/>
          </p:nvSpPr>
          <p:spPr>
            <a:xfrm>
              <a:off x="4981650" y="2973750"/>
              <a:ext cx="95825" cy="79775"/>
            </a:xfrm>
            <a:custGeom>
              <a:avLst/>
              <a:gdLst/>
              <a:ahLst/>
              <a:cxnLst/>
              <a:rect l="l" t="t" r="r" b="b"/>
              <a:pathLst>
                <a:path w="3833" h="3191" extrusionOk="0">
                  <a:moveTo>
                    <a:pt x="2421" y="1"/>
                  </a:moveTo>
                  <a:cubicBezTo>
                    <a:pt x="2418" y="1"/>
                    <a:pt x="2415" y="2"/>
                    <a:pt x="2414" y="4"/>
                  </a:cubicBezTo>
                  <a:lnTo>
                    <a:pt x="2383" y="64"/>
                  </a:lnTo>
                  <a:lnTo>
                    <a:pt x="2294" y="232"/>
                  </a:lnTo>
                  <a:lnTo>
                    <a:pt x="2135" y="520"/>
                  </a:lnTo>
                  <a:lnTo>
                    <a:pt x="1977" y="808"/>
                  </a:lnTo>
                  <a:cubicBezTo>
                    <a:pt x="1927" y="907"/>
                    <a:pt x="1857" y="987"/>
                    <a:pt x="1798" y="1076"/>
                  </a:cubicBezTo>
                  <a:lnTo>
                    <a:pt x="1410" y="1612"/>
                  </a:lnTo>
                  <a:cubicBezTo>
                    <a:pt x="1271" y="1781"/>
                    <a:pt x="1123" y="1940"/>
                    <a:pt x="973" y="2109"/>
                  </a:cubicBezTo>
                  <a:cubicBezTo>
                    <a:pt x="676" y="2427"/>
                    <a:pt x="338" y="2725"/>
                    <a:pt x="0" y="3012"/>
                  </a:cubicBezTo>
                  <a:lnTo>
                    <a:pt x="229" y="3191"/>
                  </a:lnTo>
                  <a:cubicBezTo>
                    <a:pt x="517" y="2864"/>
                    <a:pt x="825" y="2546"/>
                    <a:pt x="1093" y="2198"/>
                  </a:cubicBezTo>
                  <a:cubicBezTo>
                    <a:pt x="1232" y="2030"/>
                    <a:pt x="1371" y="1851"/>
                    <a:pt x="1510" y="1682"/>
                  </a:cubicBezTo>
                  <a:lnTo>
                    <a:pt x="1887" y="1136"/>
                  </a:lnTo>
                  <a:cubicBezTo>
                    <a:pt x="1946" y="1046"/>
                    <a:pt x="2016" y="957"/>
                    <a:pt x="2076" y="858"/>
                  </a:cubicBezTo>
                  <a:lnTo>
                    <a:pt x="2235" y="580"/>
                  </a:lnTo>
                  <a:lnTo>
                    <a:pt x="2394" y="292"/>
                  </a:lnTo>
                  <a:lnTo>
                    <a:pt x="2463" y="172"/>
                  </a:lnTo>
                  <a:lnTo>
                    <a:pt x="2473" y="163"/>
                  </a:lnTo>
                  <a:cubicBezTo>
                    <a:pt x="2473" y="159"/>
                    <a:pt x="2474" y="158"/>
                    <a:pt x="2476" y="158"/>
                  </a:cubicBezTo>
                  <a:cubicBezTo>
                    <a:pt x="2480" y="158"/>
                    <a:pt x="2486" y="163"/>
                    <a:pt x="2493" y="163"/>
                  </a:cubicBezTo>
                  <a:lnTo>
                    <a:pt x="2533" y="183"/>
                  </a:lnTo>
                  <a:cubicBezTo>
                    <a:pt x="2731" y="262"/>
                    <a:pt x="2950" y="311"/>
                    <a:pt x="3148" y="381"/>
                  </a:cubicBezTo>
                  <a:cubicBezTo>
                    <a:pt x="3356" y="450"/>
                    <a:pt x="3565" y="500"/>
                    <a:pt x="3773" y="560"/>
                  </a:cubicBezTo>
                  <a:lnTo>
                    <a:pt x="3833" y="331"/>
                  </a:lnTo>
                  <a:cubicBezTo>
                    <a:pt x="3625" y="292"/>
                    <a:pt x="3406" y="252"/>
                    <a:pt x="3198" y="203"/>
                  </a:cubicBezTo>
                  <a:cubicBezTo>
                    <a:pt x="2999" y="153"/>
                    <a:pt x="2780" y="113"/>
                    <a:pt x="2572" y="53"/>
                  </a:cubicBezTo>
                  <a:lnTo>
                    <a:pt x="2463" y="14"/>
                  </a:lnTo>
                  <a:cubicBezTo>
                    <a:pt x="2447" y="14"/>
                    <a:pt x="2431" y="1"/>
                    <a:pt x="242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3" name="Google Shape;14083;p33"/>
            <p:cNvSpPr/>
            <p:nvPr/>
          </p:nvSpPr>
          <p:spPr>
            <a:xfrm>
              <a:off x="4944900" y="2922450"/>
              <a:ext cx="32800" cy="116450"/>
            </a:xfrm>
            <a:custGeom>
              <a:avLst/>
              <a:gdLst/>
              <a:ahLst/>
              <a:cxnLst/>
              <a:rect l="l" t="t" r="r" b="b"/>
              <a:pathLst>
                <a:path w="1312" h="4658" extrusionOk="0">
                  <a:moveTo>
                    <a:pt x="140" y="0"/>
                  </a:moveTo>
                  <a:lnTo>
                    <a:pt x="1" y="189"/>
                  </a:lnTo>
                  <a:cubicBezTo>
                    <a:pt x="358" y="428"/>
                    <a:pt x="716" y="675"/>
                    <a:pt x="1093" y="884"/>
                  </a:cubicBezTo>
                  <a:lnTo>
                    <a:pt x="1133" y="914"/>
                  </a:lnTo>
                  <a:cubicBezTo>
                    <a:pt x="1143" y="914"/>
                    <a:pt x="1153" y="914"/>
                    <a:pt x="1153" y="924"/>
                  </a:cubicBezTo>
                  <a:lnTo>
                    <a:pt x="1143" y="934"/>
                  </a:lnTo>
                  <a:lnTo>
                    <a:pt x="1103" y="1063"/>
                  </a:lnTo>
                  <a:lnTo>
                    <a:pt x="984" y="1370"/>
                  </a:lnTo>
                  <a:lnTo>
                    <a:pt x="875" y="1679"/>
                  </a:lnTo>
                  <a:cubicBezTo>
                    <a:pt x="835" y="1787"/>
                    <a:pt x="815" y="1897"/>
                    <a:pt x="786" y="2006"/>
                  </a:cubicBezTo>
                  <a:lnTo>
                    <a:pt x="616" y="2641"/>
                  </a:lnTo>
                  <a:cubicBezTo>
                    <a:pt x="577" y="2860"/>
                    <a:pt x="537" y="3069"/>
                    <a:pt x="497" y="3287"/>
                  </a:cubicBezTo>
                  <a:cubicBezTo>
                    <a:pt x="408" y="3724"/>
                    <a:pt x="358" y="4161"/>
                    <a:pt x="289" y="4598"/>
                  </a:cubicBezTo>
                  <a:cubicBezTo>
                    <a:pt x="289" y="4598"/>
                    <a:pt x="358" y="4618"/>
                    <a:pt x="438" y="4627"/>
                  </a:cubicBezTo>
                  <a:cubicBezTo>
                    <a:pt x="508" y="4638"/>
                    <a:pt x="577" y="4657"/>
                    <a:pt x="577" y="4657"/>
                  </a:cubicBezTo>
                  <a:cubicBezTo>
                    <a:pt x="577" y="4210"/>
                    <a:pt x="587" y="3764"/>
                    <a:pt x="647" y="3327"/>
                  </a:cubicBezTo>
                  <a:cubicBezTo>
                    <a:pt x="666" y="3108"/>
                    <a:pt x="696" y="2890"/>
                    <a:pt x="736" y="2672"/>
                  </a:cubicBezTo>
                  <a:lnTo>
                    <a:pt x="885" y="2036"/>
                  </a:lnTo>
                  <a:cubicBezTo>
                    <a:pt x="914" y="1926"/>
                    <a:pt x="934" y="1818"/>
                    <a:pt x="974" y="1718"/>
                  </a:cubicBezTo>
                  <a:lnTo>
                    <a:pt x="1093" y="1410"/>
                  </a:lnTo>
                  <a:lnTo>
                    <a:pt x="1212" y="1112"/>
                  </a:lnTo>
                  <a:lnTo>
                    <a:pt x="1282" y="934"/>
                  </a:lnTo>
                  <a:lnTo>
                    <a:pt x="1311" y="874"/>
                  </a:lnTo>
                  <a:cubicBezTo>
                    <a:pt x="1311" y="854"/>
                    <a:pt x="1282" y="845"/>
                    <a:pt x="1262" y="834"/>
                  </a:cubicBezTo>
                  <a:lnTo>
                    <a:pt x="1172" y="765"/>
                  </a:lnTo>
                  <a:cubicBezTo>
                    <a:pt x="805" y="527"/>
                    <a:pt x="468" y="269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4" name="Google Shape;14084;p33"/>
            <p:cNvSpPr/>
            <p:nvPr/>
          </p:nvSpPr>
          <p:spPr>
            <a:xfrm>
              <a:off x="4980900" y="2871800"/>
              <a:ext cx="111750" cy="55625"/>
            </a:xfrm>
            <a:custGeom>
              <a:avLst/>
              <a:gdLst/>
              <a:ahLst/>
              <a:cxnLst/>
              <a:rect l="l" t="t" r="r" b="b"/>
              <a:pathLst>
                <a:path w="4470" h="2225" extrusionOk="0">
                  <a:moveTo>
                    <a:pt x="140" y="1"/>
                  </a:moveTo>
                  <a:lnTo>
                    <a:pt x="1" y="199"/>
                  </a:lnTo>
                  <a:cubicBezTo>
                    <a:pt x="1" y="199"/>
                    <a:pt x="30" y="219"/>
                    <a:pt x="70" y="239"/>
                  </a:cubicBezTo>
                  <a:cubicBezTo>
                    <a:pt x="100" y="259"/>
                    <a:pt x="140" y="279"/>
                    <a:pt x="140" y="279"/>
                  </a:cubicBezTo>
                  <a:cubicBezTo>
                    <a:pt x="180" y="299"/>
                    <a:pt x="229" y="318"/>
                    <a:pt x="269" y="349"/>
                  </a:cubicBezTo>
                  <a:lnTo>
                    <a:pt x="527" y="497"/>
                  </a:lnTo>
                  <a:cubicBezTo>
                    <a:pt x="696" y="607"/>
                    <a:pt x="884" y="696"/>
                    <a:pt x="1053" y="795"/>
                  </a:cubicBezTo>
                  <a:cubicBezTo>
                    <a:pt x="1411" y="994"/>
                    <a:pt x="1778" y="1172"/>
                    <a:pt x="2146" y="1342"/>
                  </a:cubicBezTo>
                  <a:cubicBezTo>
                    <a:pt x="2513" y="1520"/>
                    <a:pt x="2890" y="1679"/>
                    <a:pt x="3267" y="1828"/>
                  </a:cubicBezTo>
                  <a:cubicBezTo>
                    <a:pt x="3456" y="1907"/>
                    <a:pt x="3645" y="1977"/>
                    <a:pt x="3834" y="2037"/>
                  </a:cubicBezTo>
                  <a:lnTo>
                    <a:pt x="4121" y="2145"/>
                  </a:lnTo>
                  <a:lnTo>
                    <a:pt x="4409" y="2225"/>
                  </a:lnTo>
                  <a:lnTo>
                    <a:pt x="4469" y="1997"/>
                  </a:lnTo>
                  <a:lnTo>
                    <a:pt x="4171" y="1937"/>
                  </a:lnTo>
                  <a:lnTo>
                    <a:pt x="3883" y="1858"/>
                  </a:lnTo>
                  <a:cubicBezTo>
                    <a:pt x="3695" y="1808"/>
                    <a:pt x="3496" y="1759"/>
                    <a:pt x="3307" y="1699"/>
                  </a:cubicBezTo>
                  <a:cubicBezTo>
                    <a:pt x="2930" y="1580"/>
                    <a:pt x="2552" y="1421"/>
                    <a:pt x="2185" y="1252"/>
                  </a:cubicBezTo>
                  <a:cubicBezTo>
                    <a:pt x="1818" y="1083"/>
                    <a:pt x="1470" y="885"/>
                    <a:pt x="1123" y="676"/>
                  </a:cubicBezTo>
                  <a:cubicBezTo>
                    <a:pt x="964" y="567"/>
                    <a:pt x="785" y="457"/>
                    <a:pt x="626" y="338"/>
                  </a:cubicBezTo>
                  <a:lnTo>
                    <a:pt x="388" y="160"/>
                  </a:lnTo>
                  <a:cubicBezTo>
                    <a:pt x="348" y="130"/>
                    <a:pt x="299" y="100"/>
                    <a:pt x="259" y="80"/>
                  </a:cubicBezTo>
                  <a:lnTo>
                    <a:pt x="200" y="40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5" name="Google Shape;14085;p33"/>
            <p:cNvSpPr/>
            <p:nvPr/>
          </p:nvSpPr>
          <p:spPr>
            <a:xfrm>
              <a:off x="4994050" y="2852950"/>
              <a:ext cx="104050" cy="52400"/>
            </a:xfrm>
            <a:custGeom>
              <a:avLst/>
              <a:gdLst/>
              <a:ahLst/>
              <a:cxnLst/>
              <a:rect l="l" t="t" r="r" b="b"/>
              <a:pathLst>
                <a:path w="4162" h="2096" extrusionOk="0">
                  <a:moveTo>
                    <a:pt x="150" y="0"/>
                  </a:moveTo>
                  <a:lnTo>
                    <a:pt x="1" y="209"/>
                  </a:lnTo>
                  <a:cubicBezTo>
                    <a:pt x="1" y="209"/>
                    <a:pt x="41" y="229"/>
                    <a:pt x="71" y="238"/>
                  </a:cubicBezTo>
                  <a:cubicBezTo>
                    <a:pt x="100" y="258"/>
                    <a:pt x="140" y="278"/>
                    <a:pt x="140" y="278"/>
                  </a:cubicBezTo>
                  <a:cubicBezTo>
                    <a:pt x="180" y="298"/>
                    <a:pt x="219" y="308"/>
                    <a:pt x="259" y="338"/>
                  </a:cubicBezTo>
                  <a:lnTo>
                    <a:pt x="497" y="477"/>
                  </a:lnTo>
                  <a:cubicBezTo>
                    <a:pt x="656" y="576"/>
                    <a:pt x="825" y="666"/>
                    <a:pt x="994" y="755"/>
                  </a:cubicBezTo>
                  <a:cubicBezTo>
                    <a:pt x="1322" y="933"/>
                    <a:pt x="1659" y="1112"/>
                    <a:pt x="2006" y="1271"/>
                  </a:cubicBezTo>
                  <a:cubicBezTo>
                    <a:pt x="2344" y="1430"/>
                    <a:pt x="2692" y="1579"/>
                    <a:pt x="3049" y="1718"/>
                  </a:cubicBezTo>
                  <a:cubicBezTo>
                    <a:pt x="3218" y="1798"/>
                    <a:pt x="3397" y="1857"/>
                    <a:pt x="3575" y="1917"/>
                  </a:cubicBezTo>
                  <a:lnTo>
                    <a:pt x="3833" y="2016"/>
                  </a:lnTo>
                  <a:lnTo>
                    <a:pt x="4111" y="2096"/>
                  </a:lnTo>
                  <a:lnTo>
                    <a:pt x="4161" y="1867"/>
                  </a:lnTo>
                  <a:lnTo>
                    <a:pt x="3893" y="1807"/>
                  </a:lnTo>
                  <a:lnTo>
                    <a:pt x="3625" y="1738"/>
                  </a:lnTo>
                  <a:cubicBezTo>
                    <a:pt x="3447" y="1688"/>
                    <a:pt x="3268" y="1648"/>
                    <a:pt x="3089" y="1589"/>
                  </a:cubicBezTo>
                  <a:cubicBezTo>
                    <a:pt x="2732" y="1470"/>
                    <a:pt x="2384" y="1331"/>
                    <a:pt x="2046" y="1172"/>
                  </a:cubicBezTo>
                  <a:cubicBezTo>
                    <a:pt x="1709" y="1023"/>
                    <a:pt x="1381" y="834"/>
                    <a:pt x="1064" y="636"/>
                  </a:cubicBezTo>
                  <a:cubicBezTo>
                    <a:pt x="905" y="527"/>
                    <a:pt x="746" y="437"/>
                    <a:pt x="597" y="328"/>
                  </a:cubicBezTo>
                  <a:lnTo>
                    <a:pt x="378" y="159"/>
                  </a:lnTo>
                  <a:cubicBezTo>
                    <a:pt x="338" y="130"/>
                    <a:pt x="299" y="99"/>
                    <a:pt x="259" y="80"/>
                  </a:cubicBezTo>
                  <a:lnTo>
                    <a:pt x="199" y="40"/>
                  </a:lnTo>
                  <a:cubicBezTo>
                    <a:pt x="180" y="20"/>
                    <a:pt x="150" y="0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6" name="Google Shape;14086;p33"/>
            <p:cNvSpPr/>
            <p:nvPr/>
          </p:nvSpPr>
          <p:spPr>
            <a:xfrm>
              <a:off x="4953100" y="3035625"/>
              <a:ext cx="32550" cy="18900"/>
            </a:xfrm>
            <a:custGeom>
              <a:avLst/>
              <a:gdLst/>
              <a:ahLst/>
              <a:cxnLst/>
              <a:rect l="l" t="t" r="r" b="b"/>
              <a:pathLst>
                <a:path w="1302" h="756" extrusionOk="0">
                  <a:moveTo>
                    <a:pt x="219" y="1"/>
                  </a:moveTo>
                  <a:lnTo>
                    <a:pt x="1" y="170"/>
                  </a:lnTo>
                  <a:cubicBezTo>
                    <a:pt x="60" y="199"/>
                    <a:pt x="120" y="239"/>
                    <a:pt x="180" y="259"/>
                  </a:cubicBezTo>
                  <a:lnTo>
                    <a:pt x="348" y="329"/>
                  </a:lnTo>
                  <a:cubicBezTo>
                    <a:pt x="458" y="358"/>
                    <a:pt x="566" y="398"/>
                    <a:pt x="666" y="448"/>
                  </a:cubicBezTo>
                  <a:cubicBezTo>
                    <a:pt x="765" y="488"/>
                    <a:pt x="855" y="547"/>
                    <a:pt x="954" y="597"/>
                  </a:cubicBezTo>
                  <a:lnTo>
                    <a:pt x="1103" y="686"/>
                  </a:lnTo>
                  <a:cubicBezTo>
                    <a:pt x="1162" y="706"/>
                    <a:pt x="1232" y="746"/>
                    <a:pt x="1301" y="756"/>
                  </a:cubicBezTo>
                  <a:lnTo>
                    <a:pt x="1281" y="508"/>
                  </a:lnTo>
                  <a:cubicBezTo>
                    <a:pt x="1270" y="500"/>
                    <a:pt x="1258" y="498"/>
                    <a:pt x="1244" y="498"/>
                  </a:cubicBezTo>
                  <a:cubicBezTo>
                    <a:pt x="1230" y="498"/>
                    <a:pt x="1214" y="501"/>
                    <a:pt x="1196" y="501"/>
                  </a:cubicBezTo>
                  <a:cubicBezTo>
                    <a:pt x="1185" y="501"/>
                    <a:pt x="1174" y="500"/>
                    <a:pt x="1162" y="497"/>
                  </a:cubicBezTo>
                  <a:lnTo>
                    <a:pt x="1014" y="468"/>
                  </a:lnTo>
                  <a:cubicBezTo>
                    <a:pt x="904" y="438"/>
                    <a:pt x="805" y="389"/>
                    <a:pt x="705" y="339"/>
                  </a:cubicBezTo>
                  <a:cubicBezTo>
                    <a:pt x="597" y="299"/>
                    <a:pt x="507" y="250"/>
                    <a:pt x="418" y="190"/>
                  </a:cubicBezTo>
                  <a:cubicBezTo>
                    <a:pt x="368" y="160"/>
                    <a:pt x="338" y="130"/>
                    <a:pt x="299" y="100"/>
                  </a:cubicBezTo>
                  <a:cubicBezTo>
                    <a:pt x="259" y="71"/>
                    <a:pt x="239" y="31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7" name="Google Shape;14087;p33"/>
            <p:cNvSpPr/>
            <p:nvPr/>
          </p:nvSpPr>
          <p:spPr>
            <a:xfrm>
              <a:off x="5007225" y="2912775"/>
              <a:ext cx="38750" cy="48425"/>
            </a:xfrm>
            <a:custGeom>
              <a:avLst/>
              <a:gdLst/>
              <a:ahLst/>
              <a:cxnLst/>
              <a:rect l="l" t="t" r="r" b="b"/>
              <a:pathLst>
                <a:path w="1550" h="1937" extrusionOk="0">
                  <a:moveTo>
                    <a:pt x="215" y="197"/>
                  </a:moveTo>
                  <a:cubicBezTo>
                    <a:pt x="216" y="197"/>
                    <a:pt x="217" y="198"/>
                    <a:pt x="219" y="199"/>
                  </a:cubicBezTo>
                  <a:lnTo>
                    <a:pt x="248" y="209"/>
                  </a:lnTo>
                  <a:lnTo>
                    <a:pt x="338" y="259"/>
                  </a:lnTo>
                  <a:cubicBezTo>
                    <a:pt x="517" y="348"/>
                    <a:pt x="695" y="427"/>
                    <a:pt x="874" y="506"/>
                  </a:cubicBezTo>
                  <a:cubicBezTo>
                    <a:pt x="988" y="557"/>
                    <a:pt x="1105" y="595"/>
                    <a:pt x="1226" y="629"/>
                  </a:cubicBezTo>
                  <a:lnTo>
                    <a:pt x="1226" y="629"/>
                  </a:lnTo>
                  <a:cubicBezTo>
                    <a:pt x="1142" y="729"/>
                    <a:pt x="1055" y="826"/>
                    <a:pt x="963" y="923"/>
                  </a:cubicBezTo>
                  <a:lnTo>
                    <a:pt x="745" y="1162"/>
                  </a:lnTo>
                  <a:lnTo>
                    <a:pt x="506" y="1390"/>
                  </a:lnTo>
                  <a:lnTo>
                    <a:pt x="268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29" y="1738"/>
                  </a:lnTo>
                  <a:lnTo>
                    <a:pt x="120" y="1708"/>
                  </a:lnTo>
                  <a:cubicBezTo>
                    <a:pt x="109" y="1688"/>
                    <a:pt x="109" y="1649"/>
                    <a:pt x="109" y="1618"/>
                  </a:cubicBezTo>
                  <a:lnTo>
                    <a:pt x="109" y="1559"/>
                  </a:lnTo>
                  <a:lnTo>
                    <a:pt x="109" y="1479"/>
                  </a:lnTo>
                  <a:lnTo>
                    <a:pt x="139" y="1152"/>
                  </a:lnTo>
                  <a:cubicBezTo>
                    <a:pt x="169" y="923"/>
                    <a:pt x="159" y="715"/>
                    <a:pt x="179" y="497"/>
                  </a:cubicBezTo>
                  <a:lnTo>
                    <a:pt x="209" y="228"/>
                  </a:lnTo>
                  <a:cubicBezTo>
                    <a:pt x="209" y="220"/>
                    <a:pt x="209" y="197"/>
                    <a:pt x="215" y="197"/>
                  </a:cubicBezTo>
                  <a:close/>
                  <a:moveTo>
                    <a:pt x="109" y="0"/>
                  </a:moveTo>
                  <a:lnTo>
                    <a:pt x="109" y="10"/>
                  </a:lnTo>
                  <a:lnTo>
                    <a:pt x="109" y="40"/>
                  </a:lnTo>
                  <a:lnTo>
                    <a:pt x="100" y="109"/>
                  </a:lnTo>
                  <a:lnTo>
                    <a:pt x="80" y="487"/>
                  </a:lnTo>
                  <a:cubicBezTo>
                    <a:pt x="60" y="715"/>
                    <a:pt x="70" y="934"/>
                    <a:pt x="40" y="1142"/>
                  </a:cubicBezTo>
                  <a:cubicBezTo>
                    <a:pt x="30" y="1251"/>
                    <a:pt x="10" y="1360"/>
                    <a:pt x="10" y="1470"/>
                  </a:cubicBezTo>
                  <a:cubicBezTo>
                    <a:pt x="0" y="1499"/>
                    <a:pt x="0" y="1529"/>
                    <a:pt x="0" y="1559"/>
                  </a:cubicBezTo>
                  <a:lnTo>
                    <a:pt x="0" y="1658"/>
                  </a:lnTo>
                  <a:cubicBezTo>
                    <a:pt x="10" y="1728"/>
                    <a:pt x="10" y="1808"/>
                    <a:pt x="30" y="1877"/>
                  </a:cubicBezTo>
                  <a:lnTo>
                    <a:pt x="40" y="1936"/>
                  </a:lnTo>
                  <a:cubicBezTo>
                    <a:pt x="60" y="1927"/>
                    <a:pt x="70" y="1916"/>
                    <a:pt x="89" y="1907"/>
                  </a:cubicBezTo>
                  <a:lnTo>
                    <a:pt x="179" y="1837"/>
                  </a:lnTo>
                  <a:lnTo>
                    <a:pt x="338" y="1708"/>
                  </a:lnTo>
                  <a:lnTo>
                    <a:pt x="596" y="1499"/>
                  </a:lnTo>
                  <a:lnTo>
                    <a:pt x="844" y="1281"/>
                  </a:lnTo>
                  <a:lnTo>
                    <a:pt x="1082" y="1062"/>
                  </a:lnTo>
                  <a:cubicBezTo>
                    <a:pt x="1241" y="914"/>
                    <a:pt x="1400" y="755"/>
                    <a:pt x="1549" y="606"/>
                  </a:cubicBezTo>
                  <a:lnTo>
                    <a:pt x="1474" y="530"/>
                  </a:lnTo>
                  <a:lnTo>
                    <a:pt x="1490" y="457"/>
                  </a:lnTo>
                  <a:cubicBezTo>
                    <a:pt x="1453" y="451"/>
                    <a:pt x="1417" y="445"/>
                    <a:pt x="1382" y="439"/>
                  </a:cubicBezTo>
                  <a:lnTo>
                    <a:pt x="1382" y="439"/>
                  </a:lnTo>
                  <a:lnTo>
                    <a:pt x="1380" y="437"/>
                  </a:lnTo>
                  <a:cubicBezTo>
                    <a:pt x="1380" y="438"/>
                    <a:pt x="1380" y="438"/>
                    <a:pt x="1379" y="438"/>
                  </a:cubicBezTo>
                  <a:lnTo>
                    <a:pt x="1379" y="438"/>
                  </a:lnTo>
                  <a:cubicBezTo>
                    <a:pt x="1230" y="411"/>
                    <a:pt x="1085" y="378"/>
                    <a:pt x="934" y="338"/>
                  </a:cubicBezTo>
                  <a:cubicBezTo>
                    <a:pt x="755" y="278"/>
                    <a:pt x="576" y="209"/>
                    <a:pt x="398" y="129"/>
                  </a:cubicBezTo>
                  <a:cubicBezTo>
                    <a:pt x="398" y="129"/>
                    <a:pt x="348" y="120"/>
                    <a:pt x="308" y="89"/>
                  </a:cubicBezTo>
                  <a:cubicBezTo>
                    <a:pt x="268" y="70"/>
                    <a:pt x="219" y="50"/>
                    <a:pt x="219" y="50"/>
                  </a:cubicBezTo>
                  <a:lnTo>
                    <a:pt x="120" y="10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8" name="Google Shape;14088;p33"/>
            <p:cNvSpPr/>
            <p:nvPr/>
          </p:nvSpPr>
          <p:spPr>
            <a:xfrm>
              <a:off x="4834950" y="2902050"/>
              <a:ext cx="113450" cy="54675"/>
            </a:xfrm>
            <a:custGeom>
              <a:avLst/>
              <a:gdLst/>
              <a:ahLst/>
              <a:cxnLst/>
              <a:rect l="l" t="t" r="r" b="b"/>
              <a:pathLst>
                <a:path w="4538" h="2187" extrusionOk="0">
                  <a:moveTo>
                    <a:pt x="3341" y="0"/>
                  </a:moveTo>
                  <a:cubicBezTo>
                    <a:pt x="3340" y="0"/>
                    <a:pt x="3338" y="1"/>
                    <a:pt x="3337" y="2"/>
                  </a:cubicBezTo>
                  <a:lnTo>
                    <a:pt x="3287" y="42"/>
                  </a:lnTo>
                  <a:lnTo>
                    <a:pt x="3138" y="171"/>
                  </a:lnTo>
                  <a:lnTo>
                    <a:pt x="2890" y="379"/>
                  </a:lnTo>
                  <a:lnTo>
                    <a:pt x="2642" y="588"/>
                  </a:lnTo>
                  <a:cubicBezTo>
                    <a:pt x="2562" y="668"/>
                    <a:pt x="2463" y="717"/>
                    <a:pt x="2373" y="777"/>
                  </a:cubicBezTo>
                  <a:lnTo>
                    <a:pt x="1828" y="1134"/>
                  </a:lnTo>
                  <a:cubicBezTo>
                    <a:pt x="1629" y="1244"/>
                    <a:pt x="1430" y="1343"/>
                    <a:pt x="1232" y="1432"/>
                  </a:cubicBezTo>
                  <a:cubicBezTo>
                    <a:pt x="835" y="1641"/>
                    <a:pt x="418" y="1780"/>
                    <a:pt x="1" y="1928"/>
                  </a:cubicBezTo>
                  <a:lnTo>
                    <a:pt x="149" y="2186"/>
                  </a:lnTo>
                  <a:cubicBezTo>
                    <a:pt x="537" y="1988"/>
                    <a:pt x="944" y="1789"/>
                    <a:pt x="1321" y="1571"/>
                  </a:cubicBezTo>
                  <a:cubicBezTo>
                    <a:pt x="1510" y="1462"/>
                    <a:pt x="1698" y="1343"/>
                    <a:pt x="1887" y="1233"/>
                  </a:cubicBezTo>
                  <a:lnTo>
                    <a:pt x="2443" y="866"/>
                  </a:lnTo>
                  <a:cubicBezTo>
                    <a:pt x="2532" y="807"/>
                    <a:pt x="2622" y="747"/>
                    <a:pt x="2711" y="677"/>
                  </a:cubicBezTo>
                  <a:lnTo>
                    <a:pt x="2960" y="469"/>
                  </a:lnTo>
                  <a:lnTo>
                    <a:pt x="3218" y="260"/>
                  </a:lnTo>
                  <a:lnTo>
                    <a:pt x="3327" y="181"/>
                  </a:lnTo>
                  <a:lnTo>
                    <a:pt x="3337" y="161"/>
                  </a:lnTo>
                  <a:cubicBezTo>
                    <a:pt x="3346" y="161"/>
                    <a:pt x="3346" y="171"/>
                    <a:pt x="3357" y="171"/>
                  </a:cubicBezTo>
                  <a:lnTo>
                    <a:pt x="3386" y="201"/>
                  </a:lnTo>
                  <a:cubicBezTo>
                    <a:pt x="3555" y="340"/>
                    <a:pt x="3724" y="479"/>
                    <a:pt x="3883" y="618"/>
                  </a:cubicBezTo>
                  <a:cubicBezTo>
                    <a:pt x="4061" y="747"/>
                    <a:pt x="4230" y="876"/>
                    <a:pt x="4399" y="1005"/>
                  </a:cubicBezTo>
                  <a:lnTo>
                    <a:pt x="4538" y="816"/>
                  </a:lnTo>
                  <a:cubicBezTo>
                    <a:pt x="4359" y="707"/>
                    <a:pt x="4180" y="588"/>
                    <a:pt x="4002" y="469"/>
                  </a:cubicBezTo>
                  <a:cubicBezTo>
                    <a:pt x="3823" y="350"/>
                    <a:pt x="3655" y="221"/>
                    <a:pt x="3476" y="101"/>
                  </a:cubicBezTo>
                  <a:lnTo>
                    <a:pt x="3377" y="32"/>
                  </a:lnTo>
                  <a:cubicBezTo>
                    <a:pt x="3368" y="23"/>
                    <a:pt x="3352" y="0"/>
                    <a:pt x="334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9" name="Google Shape;14089;p33"/>
            <p:cNvSpPr/>
            <p:nvPr/>
          </p:nvSpPr>
          <p:spPr>
            <a:xfrm>
              <a:off x="4811850" y="2820425"/>
              <a:ext cx="57375" cy="112475"/>
            </a:xfrm>
            <a:custGeom>
              <a:avLst/>
              <a:gdLst/>
              <a:ahLst/>
              <a:cxnLst/>
              <a:rect l="l" t="t" r="r" b="b"/>
              <a:pathLst>
                <a:path w="2295" h="4499" extrusionOk="0">
                  <a:moveTo>
                    <a:pt x="1510" y="1"/>
                  </a:moveTo>
                  <a:lnTo>
                    <a:pt x="1322" y="129"/>
                  </a:lnTo>
                  <a:cubicBezTo>
                    <a:pt x="1441" y="299"/>
                    <a:pt x="1560" y="477"/>
                    <a:pt x="1689" y="656"/>
                  </a:cubicBezTo>
                  <a:cubicBezTo>
                    <a:pt x="1818" y="825"/>
                    <a:pt x="1947" y="1003"/>
                    <a:pt x="2086" y="1172"/>
                  </a:cubicBezTo>
                  <a:lnTo>
                    <a:pt x="2116" y="1202"/>
                  </a:lnTo>
                  <a:cubicBezTo>
                    <a:pt x="2116" y="1212"/>
                    <a:pt x="2126" y="1212"/>
                    <a:pt x="2126" y="1222"/>
                  </a:cubicBezTo>
                  <a:lnTo>
                    <a:pt x="2106" y="1232"/>
                  </a:lnTo>
                  <a:lnTo>
                    <a:pt x="2026" y="1331"/>
                  </a:lnTo>
                  <a:lnTo>
                    <a:pt x="1808" y="1579"/>
                  </a:lnTo>
                  <a:lnTo>
                    <a:pt x="1590" y="1828"/>
                  </a:lnTo>
                  <a:cubicBezTo>
                    <a:pt x="1520" y="1917"/>
                    <a:pt x="1461" y="2006"/>
                    <a:pt x="1391" y="2095"/>
                  </a:cubicBezTo>
                  <a:lnTo>
                    <a:pt x="1004" y="2632"/>
                  </a:lnTo>
                  <a:cubicBezTo>
                    <a:pt x="894" y="2821"/>
                    <a:pt x="775" y="3009"/>
                    <a:pt x="656" y="3198"/>
                  </a:cubicBezTo>
                  <a:cubicBezTo>
                    <a:pt x="418" y="3565"/>
                    <a:pt x="210" y="3962"/>
                    <a:pt x="1" y="4339"/>
                  </a:cubicBezTo>
                  <a:lnTo>
                    <a:pt x="249" y="4498"/>
                  </a:lnTo>
                  <a:cubicBezTo>
                    <a:pt x="408" y="4081"/>
                    <a:pt x="567" y="3675"/>
                    <a:pt x="786" y="3277"/>
                  </a:cubicBezTo>
                  <a:cubicBezTo>
                    <a:pt x="885" y="3088"/>
                    <a:pt x="994" y="2890"/>
                    <a:pt x="1103" y="2702"/>
                  </a:cubicBezTo>
                  <a:lnTo>
                    <a:pt x="1481" y="2165"/>
                  </a:lnTo>
                  <a:cubicBezTo>
                    <a:pt x="1540" y="2076"/>
                    <a:pt x="1600" y="1976"/>
                    <a:pt x="1669" y="1897"/>
                  </a:cubicBezTo>
                  <a:lnTo>
                    <a:pt x="1887" y="1659"/>
                  </a:lnTo>
                  <a:lnTo>
                    <a:pt x="2116" y="1420"/>
                  </a:lnTo>
                  <a:lnTo>
                    <a:pt x="2245" y="1281"/>
                  </a:lnTo>
                  <a:lnTo>
                    <a:pt x="2285" y="1232"/>
                  </a:lnTo>
                  <a:cubicBezTo>
                    <a:pt x="2295" y="1212"/>
                    <a:pt x="2265" y="1202"/>
                    <a:pt x="2255" y="1182"/>
                  </a:cubicBezTo>
                  <a:cubicBezTo>
                    <a:pt x="2255" y="1182"/>
                    <a:pt x="2245" y="1162"/>
                    <a:pt x="2225" y="1133"/>
                  </a:cubicBezTo>
                  <a:cubicBezTo>
                    <a:pt x="2205" y="1113"/>
                    <a:pt x="2196" y="1083"/>
                    <a:pt x="2196" y="1083"/>
                  </a:cubicBezTo>
                  <a:lnTo>
                    <a:pt x="1838" y="546"/>
                  </a:lnTo>
                  <a:cubicBezTo>
                    <a:pt x="1729" y="368"/>
                    <a:pt x="1620" y="180"/>
                    <a:pt x="15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0" name="Google Shape;14090;p33"/>
            <p:cNvSpPr/>
            <p:nvPr/>
          </p:nvSpPr>
          <p:spPr>
            <a:xfrm>
              <a:off x="4896250" y="2785925"/>
              <a:ext cx="88150" cy="90625"/>
            </a:xfrm>
            <a:custGeom>
              <a:avLst/>
              <a:gdLst/>
              <a:ahLst/>
              <a:cxnLst/>
              <a:rect l="l" t="t" r="r" b="b"/>
              <a:pathLst>
                <a:path w="3526" h="3625" extrusionOk="0">
                  <a:moveTo>
                    <a:pt x="210" y="0"/>
                  </a:moveTo>
                  <a:lnTo>
                    <a:pt x="1" y="139"/>
                  </a:lnTo>
                  <a:lnTo>
                    <a:pt x="110" y="258"/>
                  </a:lnTo>
                  <a:cubicBezTo>
                    <a:pt x="140" y="298"/>
                    <a:pt x="170" y="328"/>
                    <a:pt x="199" y="368"/>
                  </a:cubicBezTo>
                  <a:cubicBezTo>
                    <a:pt x="199" y="368"/>
                    <a:pt x="249" y="428"/>
                    <a:pt x="299" y="497"/>
                  </a:cubicBezTo>
                  <a:cubicBezTo>
                    <a:pt x="338" y="556"/>
                    <a:pt x="388" y="606"/>
                    <a:pt x="388" y="606"/>
                  </a:cubicBezTo>
                  <a:lnTo>
                    <a:pt x="775" y="1083"/>
                  </a:lnTo>
                  <a:lnTo>
                    <a:pt x="1172" y="1540"/>
                  </a:lnTo>
                  <a:lnTo>
                    <a:pt x="1589" y="1986"/>
                  </a:lnTo>
                  <a:cubicBezTo>
                    <a:pt x="1739" y="2125"/>
                    <a:pt x="1878" y="2274"/>
                    <a:pt x="2026" y="2423"/>
                  </a:cubicBezTo>
                  <a:cubicBezTo>
                    <a:pt x="2176" y="2562"/>
                    <a:pt x="2324" y="2701"/>
                    <a:pt x="2463" y="2840"/>
                  </a:cubicBezTo>
                  <a:cubicBezTo>
                    <a:pt x="2622" y="2979"/>
                    <a:pt x="2771" y="3108"/>
                    <a:pt x="2920" y="3247"/>
                  </a:cubicBezTo>
                  <a:cubicBezTo>
                    <a:pt x="3079" y="3376"/>
                    <a:pt x="3238" y="3506"/>
                    <a:pt x="3387" y="3625"/>
                  </a:cubicBezTo>
                  <a:lnTo>
                    <a:pt x="3526" y="3436"/>
                  </a:lnTo>
                  <a:cubicBezTo>
                    <a:pt x="3367" y="3327"/>
                    <a:pt x="3198" y="3217"/>
                    <a:pt x="3039" y="3098"/>
                  </a:cubicBezTo>
                  <a:cubicBezTo>
                    <a:pt x="2871" y="2979"/>
                    <a:pt x="2712" y="2860"/>
                    <a:pt x="2553" y="2731"/>
                  </a:cubicBezTo>
                  <a:lnTo>
                    <a:pt x="2096" y="2344"/>
                  </a:lnTo>
                  <a:lnTo>
                    <a:pt x="1669" y="1917"/>
                  </a:lnTo>
                  <a:lnTo>
                    <a:pt x="1262" y="1470"/>
                  </a:lnTo>
                  <a:cubicBezTo>
                    <a:pt x="1133" y="1311"/>
                    <a:pt x="1004" y="1152"/>
                    <a:pt x="885" y="993"/>
                  </a:cubicBezTo>
                  <a:cubicBezTo>
                    <a:pt x="766" y="834"/>
                    <a:pt x="656" y="666"/>
                    <a:pt x="537" y="497"/>
                  </a:cubicBezTo>
                  <a:lnTo>
                    <a:pt x="457" y="378"/>
                  </a:lnTo>
                  <a:cubicBezTo>
                    <a:pt x="418" y="308"/>
                    <a:pt x="378" y="249"/>
                    <a:pt x="378" y="249"/>
                  </a:cubicBezTo>
                  <a:cubicBezTo>
                    <a:pt x="358" y="199"/>
                    <a:pt x="318" y="159"/>
                    <a:pt x="289" y="119"/>
                  </a:cubicBez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1" name="Google Shape;14091;p33"/>
            <p:cNvSpPr/>
            <p:nvPr/>
          </p:nvSpPr>
          <p:spPr>
            <a:xfrm>
              <a:off x="4915375" y="2773275"/>
              <a:ext cx="82450" cy="84650"/>
            </a:xfrm>
            <a:custGeom>
              <a:avLst/>
              <a:gdLst/>
              <a:ahLst/>
              <a:cxnLst/>
              <a:rect l="l" t="t" r="r" b="b"/>
              <a:pathLst>
                <a:path w="3298" h="3386" extrusionOk="0">
                  <a:moveTo>
                    <a:pt x="209" y="0"/>
                  </a:moveTo>
                  <a:lnTo>
                    <a:pt x="1" y="139"/>
                  </a:lnTo>
                  <a:lnTo>
                    <a:pt x="100" y="248"/>
                  </a:lnTo>
                  <a:cubicBezTo>
                    <a:pt x="129" y="288"/>
                    <a:pt x="160" y="318"/>
                    <a:pt x="189" y="358"/>
                  </a:cubicBezTo>
                  <a:cubicBezTo>
                    <a:pt x="189" y="358"/>
                    <a:pt x="239" y="407"/>
                    <a:pt x="279" y="467"/>
                  </a:cubicBezTo>
                  <a:cubicBezTo>
                    <a:pt x="318" y="526"/>
                    <a:pt x="368" y="576"/>
                    <a:pt x="368" y="576"/>
                  </a:cubicBezTo>
                  <a:cubicBezTo>
                    <a:pt x="487" y="715"/>
                    <a:pt x="596" y="864"/>
                    <a:pt x="725" y="1013"/>
                  </a:cubicBezTo>
                  <a:lnTo>
                    <a:pt x="1102" y="1440"/>
                  </a:lnTo>
                  <a:lnTo>
                    <a:pt x="1490" y="1857"/>
                  </a:lnTo>
                  <a:lnTo>
                    <a:pt x="1887" y="2254"/>
                  </a:lnTo>
                  <a:cubicBezTo>
                    <a:pt x="2026" y="2383"/>
                    <a:pt x="2165" y="2522"/>
                    <a:pt x="2294" y="2651"/>
                  </a:cubicBezTo>
                  <a:cubicBezTo>
                    <a:pt x="2443" y="2780"/>
                    <a:pt x="2582" y="2900"/>
                    <a:pt x="2721" y="3028"/>
                  </a:cubicBezTo>
                  <a:cubicBezTo>
                    <a:pt x="2870" y="3147"/>
                    <a:pt x="3009" y="3267"/>
                    <a:pt x="3158" y="3386"/>
                  </a:cubicBezTo>
                  <a:lnTo>
                    <a:pt x="3297" y="3197"/>
                  </a:lnTo>
                  <a:cubicBezTo>
                    <a:pt x="3138" y="3088"/>
                    <a:pt x="2989" y="2989"/>
                    <a:pt x="2830" y="2880"/>
                  </a:cubicBezTo>
                  <a:cubicBezTo>
                    <a:pt x="2682" y="2770"/>
                    <a:pt x="2532" y="2661"/>
                    <a:pt x="2384" y="2542"/>
                  </a:cubicBezTo>
                  <a:lnTo>
                    <a:pt x="1967" y="2174"/>
                  </a:lnTo>
                  <a:lnTo>
                    <a:pt x="1559" y="1787"/>
                  </a:lnTo>
                  <a:lnTo>
                    <a:pt x="1182" y="1360"/>
                  </a:lnTo>
                  <a:cubicBezTo>
                    <a:pt x="1063" y="1221"/>
                    <a:pt x="954" y="1073"/>
                    <a:pt x="835" y="923"/>
                  </a:cubicBezTo>
                  <a:cubicBezTo>
                    <a:pt x="725" y="775"/>
                    <a:pt x="626" y="616"/>
                    <a:pt x="517" y="467"/>
                  </a:cubicBezTo>
                  <a:lnTo>
                    <a:pt x="438" y="347"/>
                  </a:lnTo>
                  <a:cubicBezTo>
                    <a:pt x="407" y="288"/>
                    <a:pt x="368" y="228"/>
                    <a:pt x="368" y="228"/>
                  </a:cubicBezTo>
                  <a:cubicBezTo>
                    <a:pt x="348" y="189"/>
                    <a:pt x="318" y="149"/>
                    <a:pt x="288" y="109"/>
                  </a:cubicBezTo>
                  <a:lnTo>
                    <a:pt x="2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2" name="Google Shape;14092;p33"/>
            <p:cNvSpPr/>
            <p:nvPr/>
          </p:nvSpPr>
          <p:spPr>
            <a:xfrm>
              <a:off x="4811850" y="2929400"/>
              <a:ext cx="26850" cy="27575"/>
            </a:xfrm>
            <a:custGeom>
              <a:avLst/>
              <a:gdLst/>
              <a:ahLst/>
              <a:cxnLst/>
              <a:rect l="l" t="t" r="r" b="b"/>
              <a:pathLst>
                <a:path w="1074" h="1103" extrusionOk="0">
                  <a:moveTo>
                    <a:pt x="259" y="0"/>
                  </a:moveTo>
                  <a:lnTo>
                    <a:pt x="1" y="80"/>
                  </a:lnTo>
                  <a:cubicBezTo>
                    <a:pt x="51" y="139"/>
                    <a:pt x="91" y="189"/>
                    <a:pt x="130" y="239"/>
                  </a:cubicBezTo>
                  <a:lnTo>
                    <a:pt x="259" y="358"/>
                  </a:lnTo>
                  <a:cubicBezTo>
                    <a:pt x="349" y="437"/>
                    <a:pt x="438" y="507"/>
                    <a:pt x="517" y="586"/>
                  </a:cubicBezTo>
                  <a:cubicBezTo>
                    <a:pt x="587" y="656"/>
                    <a:pt x="667" y="735"/>
                    <a:pt x="736" y="825"/>
                  </a:cubicBezTo>
                  <a:cubicBezTo>
                    <a:pt x="766" y="874"/>
                    <a:pt x="806" y="914"/>
                    <a:pt x="845" y="964"/>
                  </a:cubicBezTo>
                  <a:cubicBezTo>
                    <a:pt x="885" y="1004"/>
                    <a:pt x="934" y="1063"/>
                    <a:pt x="994" y="1103"/>
                  </a:cubicBezTo>
                  <a:lnTo>
                    <a:pt x="1073" y="864"/>
                  </a:lnTo>
                  <a:cubicBezTo>
                    <a:pt x="1044" y="834"/>
                    <a:pt x="1004" y="834"/>
                    <a:pt x="964" y="814"/>
                  </a:cubicBezTo>
                  <a:cubicBezTo>
                    <a:pt x="925" y="785"/>
                    <a:pt x="875" y="755"/>
                    <a:pt x="835" y="725"/>
                  </a:cubicBezTo>
                  <a:cubicBezTo>
                    <a:pt x="746" y="656"/>
                    <a:pt x="667" y="586"/>
                    <a:pt x="587" y="507"/>
                  </a:cubicBezTo>
                  <a:cubicBezTo>
                    <a:pt x="508" y="428"/>
                    <a:pt x="438" y="348"/>
                    <a:pt x="378" y="258"/>
                  </a:cubicBezTo>
                  <a:cubicBezTo>
                    <a:pt x="349" y="219"/>
                    <a:pt x="319" y="169"/>
                    <a:pt x="299" y="130"/>
                  </a:cubicBezTo>
                  <a:cubicBezTo>
                    <a:pt x="279" y="80"/>
                    <a:pt x="269" y="4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3" name="Google Shape;14093;p33"/>
            <p:cNvSpPr/>
            <p:nvPr/>
          </p:nvSpPr>
          <p:spPr>
            <a:xfrm>
              <a:off x="4891550" y="2833575"/>
              <a:ext cx="47175" cy="44700"/>
            </a:xfrm>
            <a:custGeom>
              <a:avLst/>
              <a:gdLst/>
              <a:ahLst/>
              <a:cxnLst/>
              <a:rect l="l" t="t" r="r" b="b"/>
              <a:pathLst>
                <a:path w="1887" h="1788" extrusionOk="0">
                  <a:moveTo>
                    <a:pt x="780" y="217"/>
                  </a:moveTo>
                  <a:cubicBezTo>
                    <a:pt x="781" y="217"/>
                    <a:pt x="783" y="217"/>
                    <a:pt x="784" y="219"/>
                  </a:cubicBezTo>
                  <a:lnTo>
                    <a:pt x="815" y="239"/>
                  </a:lnTo>
                  <a:lnTo>
                    <a:pt x="884" y="318"/>
                  </a:lnTo>
                  <a:cubicBezTo>
                    <a:pt x="1094" y="553"/>
                    <a:pt x="1318" y="788"/>
                    <a:pt x="1571" y="990"/>
                  </a:cubicBezTo>
                  <a:lnTo>
                    <a:pt x="1571" y="990"/>
                  </a:lnTo>
                  <a:cubicBezTo>
                    <a:pt x="1458" y="1052"/>
                    <a:pt x="1341" y="1112"/>
                    <a:pt x="1221" y="1172"/>
                  </a:cubicBezTo>
                  <a:lnTo>
                    <a:pt x="934" y="1311"/>
                  </a:lnTo>
                  <a:lnTo>
                    <a:pt x="636" y="1441"/>
                  </a:lnTo>
                  <a:lnTo>
                    <a:pt x="328" y="1560"/>
                  </a:lnTo>
                  <a:lnTo>
                    <a:pt x="219" y="1600"/>
                  </a:lnTo>
                  <a:lnTo>
                    <a:pt x="169" y="1619"/>
                  </a:lnTo>
                  <a:lnTo>
                    <a:pt x="149" y="1619"/>
                  </a:lnTo>
                  <a:lnTo>
                    <a:pt x="149" y="1600"/>
                  </a:lnTo>
                  <a:cubicBezTo>
                    <a:pt x="149" y="1569"/>
                    <a:pt x="159" y="1540"/>
                    <a:pt x="169" y="1510"/>
                  </a:cubicBezTo>
                  <a:lnTo>
                    <a:pt x="199" y="1450"/>
                  </a:lnTo>
                  <a:cubicBezTo>
                    <a:pt x="209" y="1421"/>
                    <a:pt x="219" y="1401"/>
                    <a:pt x="228" y="1371"/>
                  </a:cubicBezTo>
                  <a:cubicBezTo>
                    <a:pt x="268" y="1272"/>
                    <a:pt x="328" y="1183"/>
                    <a:pt x="378" y="1083"/>
                  </a:cubicBezTo>
                  <a:cubicBezTo>
                    <a:pt x="487" y="874"/>
                    <a:pt x="557" y="676"/>
                    <a:pt x="656" y="477"/>
                  </a:cubicBezTo>
                  <a:lnTo>
                    <a:pt x="765" y="239"/>
                  </a:lnTo>
                  <a:cubicBezTo>
                    <a:pt x="773" y="231"/>
                    <a:pt x="775" y="217"/>
                    <a:pt x="780" y="217"/>
                  </a:cubicBezTo>
                  <a:close/>
                  <a:moveTo>
                    <a:pt x="755" y="1"/>
                  </a:moveTo>
                  <a:lnTo>
                    <a:pt x="755" y="11"/>
                  </a:lnTo>
                  <a:lnTo>
                    <a:pt x="735" y="40"/>
                  </a:lnTo>
                  <a:lnTo>
                    <a:pt x="715" y="90"/>
                  </a:lnTo>
                  <a:lnTo>
                    <a:pt x="557" y="448"/>
                  </a:lnTo>
                  <a:cubicBezTo>
                    <a:pt x="467" y="636"/>
                    <a:pt x="387" y="855"/>
                    <a:pt x="288" y="1033"/>
                  </a:cubicBezTo>
                  <a:cubicBezTo>
                    <a:pt x="239" y="1133"/>
                    <a:pt x="179" y="1232"/>
                    <a:pt x="129" y="1331"/>
                  </a:cubicBezTo>
                  <a:cubicBezTo>
                    <a:pt x="120" y="1361"/>
                    <a:pt x="109" y="1381"/>
                    <a:pt x="100" y="1411"/>
                  </a:cubicBezTo>
                  <a:lnTo>
                    <a:pt x="60" y="1500"/>
                  </a:lnTo>
                  <a:cubicBezTo>
                    <a:pt x="40" y="1580"/>
                    <a:pt x="20" y="1649"/>
                    <a:pt x="10" y="1728"/>
                  </a:cubicBezTo>
                  <a:lnTo>
                    <a:pt x="0" y="1788"/>
                  </a:lnTo>
                  <a:cubicBezTo>
                    <a:pt x="10" y="1778"/>
                    <a:pt x="30" y="1778"/>
                    <a:pt x="50" y="1768"/>
                  </a:cubicBezTo>
                  <a:lnTo>
                    <a:pt x="159" y="1739"/>
                  </a:lnTo>
                  <a:lnTo>
                    <a:pt x="367" y="1669"/>
                  </a:lnTo>
                  <a:lnTo>
                    <a:pt x="676" y="1569"/>
                  </a:lnTo>
                  <a:lnTo>
                    <a:pt x="983" y="1461"/>
                  </a:lnTo>
                  <a:lnTo>
                    <a:pt x="1291" y="1341"/>
                  </a:lnTo>
                  <a:cubicBezTo>
                    <a:pt x="1490" y="1262"/>
                    <a:pt x="1688" y="1172"/>
                    <a:pt x="1887" y="1083"/>
                  </a:cubicBezTo>
                  <a:cubicBezTo>
                    <a:pt x="1887" y="1083"/>
                    <a:pt x="1859" y="1038"/>
                    <a:pt x="1840" y="982"/>
                  </a:cubicBezTo>
                  <a:lnTo>
                    <a:pt x="1840" y="982"/>
                  </a:lnTo>
                  <a:lnTo>
                    <a:pt x="1877" y="924"/>
                  </a:lnTo>
                  <a:cubicBezTo>
                    <a:pt x="1848" y="907"/>
                    <a:pt x="1819" y="889"/>
                    <a:pt x="1790" y="871"/>
                  </a:cubicBezTo>
                  <a:lnTo>
                    <a:pt x="1790" y="871"/>
                  </a:lnTo>
                  <a:cubicBezTo>
                    <a:pt x="1788" y="867"/>
                    <a:pt x="1788" y="865"/>
                    <a:pt x="1788" y="865"/>
                  </a:cubicBezTo>
                  <a:cubicBezTo>
                    <a:pt x="1786" y="866"/>
                    <a:pt x="1785" y="867"/>
                    <a:pt x="1784" y="867"/>
                  </a:cubicBezTo>
                  <a:lnTo>
                    <a:pt x="1784" y="867"/>
                  </a:lnTo>
                  <a:cubicBezTo>
                    <a:pt x="1501" y="688"/>
                    <a:pt x="1234" y="470"/>
                    <a:pt x="983" y="219"/>
                  </a:cubicBezTo>
                  <a:lnTo>
                    <a:pt x="844" y="90"/>
                  </a:lnTo>
                  <a:lnTo>
                    <a:pt x="804" y="51"/>
                  </a:lnTo>
                  <a:lnTo>
                    <a:pt x="765" y="11"/>
                  </a:lnTo>
                  <a:lnTo>
                    <a:pt x="75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4" name="Google Shape;14094;p33"/>
            <p:cNvSpPr/>
            <p:nvPr/>
          </p:nvSpPr>
          <p:spPr>
            <a:xfrm>
              <a:off x="4733675" y="2790375"/>
              <a:ext cx="115950" cy="33300"/>
            </a:xfrm>
            <a:custGeom>
              <a:avLst/>
              <a:gdLst/>
              <a:ahLst/>
              <a:cxnLst/>
              <a:rect l="l" t="t" r="r" b="b"/>
              <a:pathLst>
                <a:path w="4638" h="1332" extrusionOk="0">
                  <a:moveTo>
                    <a:pt x="3803" y="1"/>
                  </a:moveTo>
                  <a:lnTo>
                    <a:pt x="3743" y="21"/>
                  </a:lnTo>
                  <a:lnTo>
                    <a:pt x="3565" y="91"/>
                  </a:lnTo>
                  <a:lnTo>
                    <a:pt x="3257" y="200"/>
                  </a:lnTo>
                  <a:lnTo>
                    <a:pt x="2949" y="309"/>
                  </a:lnTo>
                  <a:cubicBezTo>
                    <a:pt x="2850" y="349"/>
                    <a:pt x="2741" y="358"/>
                    <a:pt x="2631" y="389"/>
                  </a:cubicBezTo>
                  <a:lnTo>
                    <a:pt x="1986" y="517"/>
                  </a:lnTo>
                  <a:cubicBezTo>
                    <a:pt x="1778" y="547"/>
                    <a:pt x="1550" y="567"/>
                    <a:pt x="1331" y="587"/>
                  </a:cubicBezTo>
                  <a:cubicBezTo>
                    <a:pt x="1090" y="609"/>
                    <a:pt x="846" y="616"/>
                    <a:pt x="601" y="616"/>
                  </a:cubicBezTo>
                  <a:cubicBezTo>
                    <a:pt x="402" y="616"/>
                    <a:pt x="201" y="611"/>
                    <a:pt x="1" y="607"/>
                  </a:cubicBezTo>
                  <a:lnTo>
                    <a:pt x="1" y="607"/>
                  </a:lnTo>
                  <a:cubicBezTo>
                    <a:pt x="1" y="607"/>
                    <a:pt x="10" y="676"/>
                    <a:pt x="20" y="756"/>
                  </a:cubicBezTo>
                  <a:cubicBezTo>
                    <a:pt x="40" y="825"/>
                    <a:pt x="50" y="895"/>
                    <a:pt x="50" y="895"/>
                  </a:cubicBezTo>
                  <a:cubicBezTo>
                    <a:pt x="487" y="845"/>
                    <a:pt x="924" y="815"/>
                    <a:pt x="1360" y="736"/>
                  </a:cubicBezTo>
                  <a:cubicBezTo>
                    <a:pt x="1579" y="706"/>
                    <a:pt x="1797" y="676"/>
                    <a:pt x="2016" y="636"/>
                  </a:cubicBezTo>
                  <a:cubicBezTo>
                    <a:pt x="2016" y="636"/>
                    <a:pt x="2175" y="597"/>
                    <a:pt x="2334" y="567"/>
                  </a:cubicBezTo>
                  <a:cubicBezTo>
                    <a:pt x="2503" y="528"/>
                    <a:pt x="2662" y="488"/>
                    <a:pt x="2662" y="488"/>
                  </a:cubicBezTo>
                  <a:cubicBezTo>
                    <a:pt x="2770" y="468"/>
                    <a:pt x="2880" y="448"/>
                    <a:pt x="2979" y="408"/>
                  </a:cubicBezTo>
                  <a:lnTo>
                    <a:pt x="3297" y="309"/>
                  </a:lnTo>
                  <a:lnTo>
                    <a:pt x="3615" y="210"/>
                  </a:lnTo>
                  <a:lnTo>
                    <a:pt x="3734" y="160"/>
                  </a:lnTo>
                  <a:lnTo>
                    <a:pt x="3754" y="160"/>
                  </a:lnTo>
                  <a:cubicBezTo>
                    <a:pt x="3763" y="160"/>
                    <a:pt x="3763" y="170"/>
                    <a:pt x="3763" y="170"/>
                  </a:cubicBezTo>
                  <a:lnTo>
                    <a:pt x="3783" y="210"/>
                  </a:lnTo>
                  <a:cubicBezTo>
                    <a:pt x="3882" y="408"/>
                    <a:pt x="3992" y="597"/>
                    <a:pt x="4101" y="775"/>
                  </a:cubicBezTo>
                  <a:cubicBezTo>
                    <a:pt x="4220" y="964"/>
                    <a:pt x="4319" y="1153"/>
                    <a:pt x="4449" y="1331"/>
                  </a:cubicBezTo>
                  <a:lnTo>
                    <a:pt x="4637" y="1203"/>
                  </a:lnTo>
                  <a:cubicBezTo>
                    <a:pt x="4508" y="1034"/>
                    <a:pt x="4389" y="855"/>
                    <a:pt x="4260" y="686"/>
                  </a:cubicBezTo>
                  <a:cubicBezTo>
                    <a:pt x="4131" y="508"/>
                    <a:pt x="4021" y="329"/>
                    <a:pt x="3902" y="150"/>
                  </a:cubicBezTo>
                  <a:lnTo>
                    <a:pt x="3843" y="51"/>
                  </a:lnTo>
                  <a:cubicBezTo>
                    <a:pt x="3833" y="31"/>
                    <a:pt x="3823" y="1"/>
                    <a:pt x="380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5" name="Google Shape;14095;p33"/>
            <p:cNvSpPr/>
            <p:nvPr/>
          </p:nvSpPr>
          <p:spPr>
            <a:xfrm>
              <a:off x="4719775" y="2689600"/>
              <a:ext cx="81950" cy="93375"/>
            </a:xfrm>
            <a:custGeom>
              <a:avLst/>
              <a:gdLst/>
              <a:ahLst/>
              <a:cxnLst/>
              <a:rect l="l" t="t" r="r" b="b"/>
              <a:pathLst>
                <a:path w="3278" h="3735" extrusionOk="0">
                  <a:moveTo>
                    <a:pt x="2989" y="1"/>
                  </a:moveTo>
                  <a:lnTo>
                    <a:pt x="2761" y="51"/>
                  </a:lnTo>
                  <a:cubicBezTo>
                    <a:pt x="2801" y="259"/>
                    <a:pt x="2860" y="468"/>
                    <a:pt x="2920" y="676"/>
                  </a:cubicBezTo>
                  <a:cubicBezTo>
                    <a:pt x="2969" y="885"/>
                    <a:pt x="3029" y="1093"/>
                    <a:pt x="3098" y="1302"/>
                  </a:cubicBezTo>
                  <a:lnTo>
                    <a:pt x="3108" y="1342"/>
                  </a:lnTo>
                  <a:cubicBezTo>
                    <a:pt x="3108" y="1342"/>
                    <a:pt x="3118" y="1351"/>
                    <a:pt x="3118" y="1361"/>
                  </a:cubicBezTo>
                  <a:lnTo>
                    <a:pt x="3098" y="1361"/>
                  </a:lnTo>
                  <a:lnTo>
                    <a:pt x="2979" y="1431"/>
                  </a:lnTo>
                  <a:lnTo>
                    <a:pt x="2691" y="1580"/>
                  </a:lnTo>
                  <a:lnTo>
                    <a:pt x="2393" y="1739"/>
                  </a:lnTo>
                  <a:cubicBezTo>
                    <a:pt x="2294" y="1788"/>
                    <a:pt x="2214" y="1848"/>
                    <a:pt x="2115" y="1907"/>
                  </a:cubicBezTo>
                  <a:lnTo>
                    <a:pt x="1559" y="2275"/>
                  </a:lnTo>
                  <a:cubicBezTo>
                    <a:pt x="1380" y="2404"/>
                    <a:pt x="1202" y="2533"/>
                    <a:pt x="1023" y="2672"/>
                  </a:cubicBezTo>
                  <a:cubicBezTo>
                    <a:pt x="676" y="2930"/>
                    <a:pt x="348" y="3218"/>
                    <a:pt x="1" y="3496"/>
                  </a:cubicBezTo>
                  <a:lnTo>
                    <a:pt x="179" y="3734"/>
                  </a:lnTo>
                  <a:cubicBezTo>
                    <a:pt x="477" y="3407"/>
                    <a:pt x="785" y="3079"/>
                    <a:pt x="1122" y="2791"/>
                  </a:cubicBezTo>
                  <a:cubicBezTo>
                    <a:pt x="1281" y="2652"/>
                    <a:pt x="1450" y="2503"/>
                    <a:pt x="1619" y="2374"/>
                  </a:cubicBezTo>
                  <a:lnTo>
                    <a:pt x="2165" y="1997"/>
                  </a:lnTo>
                  <a:cubicBezTo>
                    <a:pt x="2264" y="1947"/>
                    <a:pt x="2353" y="1878"/>
                    <a:pt x="2453" y="1828"/>
                  </a:cubicBezTo>
                  <a:lnTo>
                    <a:pt x="2741" y="1679"/>
                  </a:lnTo>
                  <a:lnTo>
                    <a:pt x="3029" y="1540"/>
                  </a:lnTo>
                  <a:lnTo>
                    <a:pt x="3207" y="1450"/>
                  </a:lnTo>
                  <a:lnTo>
                    <a:pt x="3267" y="1431"/>
                  </a:lnTo>
                  <a:cubicBezTo>
                    <a:pt x="3277" y="1411"/>
                    <a:pt x="3257" y="1391"/>
                    <a:pt x="3257" y="1371"/>
                  </a:cubicBezTo>
                  <a:lnTo>
                    <a:pt x="3227" y="1262"/>
                  </a:lnTo>
                  <a:cubicBezTo>
                    <a:pt x="3168" y="1053"/>
                    <a:pt x="3138" y="835"/>
                    <a:pt x="3098" y="627"/>
                  </a:cubicBezTo>
                  <a:cubicBezTo>
                    <a:pt x="3048" y="418"/>
                    <a:pt x="3009" y="210"/>
                    <a:pt x="29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6" name="Google Shape;14096;p33"/>
            <p:cNvSpPr/>
            <p:nvPr/>
          </p:nvSpPr>
          <p:spPr>
            <a:xfrm>
              <a:off x="4849100" y="2676200"/>
              <a:ext cx="52400" cy="113225"/>
            </a:xfrm>
            <a:custGeom>
              <a:avLst/>
              <a:gdLst/>
              <a:ahLst/>
              <a:cxnLst/>
              <a:rect l="l" t="t" r="r" b="b"/>
              <a:pathLst>
                <a:path w="2096" h="4529" extrusionOk="0">
                  <a:moveTo>
                    <a:pt x="249" y="1"/>
                  </a:moveTo>
                  <a:lnTo>
                    <a:pt x="0" y="60"/>
                  </a:lnTo>
                  <a:lnTo>
                    <a:pt x="60" y="209"/>
                  </a:lnTo>
                  <a:cubicBezTo>
                    <a:pt x="70" y="259"/>
                    <a:pt x="90" y="298"/>
                    <a:pt x="100" y="349"/>
                  </a:cubicBezTo>
                  <a:lnTo>
                    <a:pt x="199" y="636"/>
                  </a:lnTo>
                  <a:lnTo>
                    <a:pt x="278" y="924"/>
                  </a:lnTo>
                  <a:lnTo>
                    <a:pt x="388" y="1212"/>
                  </a:lnTo>
                  <a:lnTo>
                    <a:pt x="477" y="1500"/>
                  </a:lnTo>
                  <a:lnTo>
                    <a:pt x="596" y="1778"/>
                  </a:lnTo>
                  <a:cubicBezTo>
                    <a:pt x="666" y="1977"/>
                    <a:pt x="735" y="2165"/>
                    <a:pt x="814" y="2344"/>
                  </a:cubicBezTo>
                  <a:cubicBezTo>
                    <a:pt x="894" y="2533"/>
                    <a:pt x="973" y="2721"/>
                    <a:pt x="1063" y="2910"/>
                  </a:cubicBezTo>
                  <a:cubicBezTo>
                    <a:pt x="1152" y="3089"/>
                    <a:pt x="1222" y="3277"/>
                    <a:pt x="1321" y="3456"/>
                  </a:cubicBezTo>
                  <a:cubicBezTo>
                    <a:pt x="1500" y="3824"/>
                    <a:pt x="1688" y="4181"/>
                    <a:pt x="1897" y="4528"/>
                  </a:cubicBezTo>
                  <a:lnTo>
                    <a:pt x="2096" y="4400"/>
                  </a:lnTo>
                  <a:cubicBezTo>
                    <a:pt x="1867" y="4072"/>
                    <a:pt x="1648" y="3744"/>
                    <a:pt x="1440" y="3396"/>
                  </a:cubicBezTo>
                  <a:cubicBezTo>
                    <a:pt x="1341" y="3218"/>
                    <a:pt x="1251" y="3039"/>
                    <a:pt x="1162" y="2860"/>
                  </a:cubicBezTo>
                  <a:cubicBezTo>
                    <a:pt x="1063" y="2681"/>
                    <a:pt x="993" y="2493"/>
                    <a:pt x="914" y="2304"/>
                  </a:cubicBezTo>
                  <a:cubicBezTo>
                    <a:pt x="825" y="2125"/>
                    <a:pt x="765" y="1937"/>
                    <a:pt x="695" y="1748"/>
                  </a:cubicBezTo>
                  <a:cubicBezTo>
                    <a:pt x="666" y="1649"/>
                    <a:pt x="626" y="1550"/>
                    <a:pt x="596" y="1461"/>
                  </a:cubicBezTo>
                  <a:lnTo>
                    <a:pt x="517" y="1172"/>
                  </a:lnTo>
                  <a:lnTo>
                    <a:pt x="437" y="874"/>
                  </a:lnTo>
                  <a:lnTo>
                    <a:pt x="378" y="587"/>
                  </a:lnTo>
                  <a:lnTo>
                    <a:pt x="308" y="289"/>
                  </a:lnTo>
                  <a:cubicBezTo>
                    <a:pt x="298" y="249"/>
                    <a:pt x="289" y="190"/>
                    <a:pt x="278" y="140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7" name="Google Shape;14097;p33"/>
            <p:cNvSpPr/>
            <p:nvPr/>
          </p:nvSpPr>
          <p:spPr>
            <a:xfrm>
              <a:off x="4871700" y="2671500"/>
              <a:ext cx="48900" cy="105275"/>
            </a:xfrm>
            <a:custGeom>
              <a:avLst/>
              <a:gdLst/>
              <a:ahLst/>
              <a:cxnLst/>
              <a:rect l="l" t="t" r="r" b="b"/>
              <a:pathLst>
                <a:path w="1956" h="4211" extrusionOk="0">
                  <a:moveTo>
                    <a:pt x="238" y="0"/>
                  </a:moveTo>
                  <a:lnTo>
                    <a:pt x="0" y="50"/>
                  </a:lnTo>
                  <a:lnTo>
                    <a:pt x="49" y="189"/>
                  </a:lnTo>
                  <a:cubicBezTo>
                    <a:pt x="60" y="239"/>
                    <a:pt x="80" y="278"/>
                    <a:pt x="89" y="318"/>
                  </a:cubicBezTo>
                  <a:lnTo>
                    <a:pt x="179" y="586"/>
                  </a:lnTo>
                  <a:lnTo>
                    <a:pt x="258" y="854"/>
                  </a:lnTo>
                  <a:lnTo>
                    <a:pt x="358" y="1122"/>
                  </a:lnTo>
                  <a:lnTo>
                    <a:pt x="447" y="1390"/>
                  </a:lnTo>
                  <a:lnTo>
                    <a:pt x="546" y="1649"/>
                  </a:lnTo>
                  <a:cubicBezTo>
                    <a:pt x="616" y="1827"/>
                    <a:pt x="675" y="2006"/>
                    <a:pt x="755" y="2174"/>
                  </a:cubicBezTo>
                  <a:cubicBezTo>
                    <a:pt x="834" y="2353"/>
                    <a:pt x="903" y="2532"/>
                    <a:pt x="983" y="2701"/>
                  </a:cubicBezTo>
                  <a:cubicBezTo>
                    <a:pt x="1062" y="2869"/>
                    <a:pt x="1132" y="3048"/>
                    <a:pt x="1221" y="3207"/>
                  </a:cubicBezTo>
                  <a:cubicBezTo>
                    <a:pt x="1390" y="3555"/>
                    <a:pt x="1569" y="3882"/>
                    <a:pt x="1757" y="4210"/>
                  </a:cubicBezTo>
                  <a:lnTo>
                    <a:pt x="1956" y="4081"/>
                  </a:lnTo>
                  <a:cubicBezTo>
                    <a:pt x="1737" y="3773"/>
                    <a:pt x="1539" y="3465"/>
                    <a:pt x="1351" y="3147"/>
                  </a:cubicBezTo>
                  <a:cubicBezTo>
                    <a:pt x="1251" y="2989"/>
                    <a:pt x="1172" y="2820"/>
                    <a:pt x="1082" y="2651"/>
                  </a:cubicBezTo>
                  <a:cubicBezTo>
                    <a:pt x="993" y="2483"/>
                    <a:pt x="923" y="2313"/>
                    <a:pt x="854" y="2145"/>
                  </a:cubicBezTo>
                  <a:cubicBezTo>
                    <a:pt x="775" y="1966"/>
                    <a:pt x="715" y="1788"/>
                    <a:pt x="655" y="1618"/>
                  </a:cubicBezTo>
                  <a:cubicBezTo>
                    <a:pt x="625" y="1529"/>
                    <a:pt x="586" y="1440"/>
                    <a:pt x="566" y="1351"/>
                  </a:cubicBezTo>
                  <a:lnTo>
                    <a:pt x="486" y="1082"/>
                  </a:lnTo>
                  <a:lnTo>
                    <a:pt x="417" y="815"/>
                  </a:lnTo>
                  <a:lnTo>
                    <a:pt x="358" y="537"/>
                  </a:lnTo>
                  <a:lnTo>
                    <a:pt x="298" y="268"/>
                  </a:lnTo>
                  <a:cubicBezTo>
                    <a:pt x="288" y="219"/>
                    <a:pt x="278" y="179"/>
                    <a:pt x="268" y="129"/>
                  </a:cubicBezTo>
                  <a:lnTo>
                    <a:pt x="2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8" name="Google Shape;14098;p33"/>
            <p:cNvSpPr/>
            <p:nvPr/>
          </p:nvSpPr>
          <p:spPr>
            <a:xfrm>
              <a:off x="4719025" y="2779475"/>
              <a:ext cx="17900" cy="32775"/>
            </a:xfrm>
            <a:custGeom>
              <a:avLst/>
              <a:gdLst/>
              <a:ahLst/>
              <a:cxnLst/>
              <a:rect l="l" t="t" r="r" b="b"/>
              <a:pathLst>
                <a:path w="716" h="1311" extrusionOk="0">
                  <a:moveTo>
                    <a:pt x="0" y="0"/>
                  </a:moveTo>
                  <a:lnTo>
                    <a:pt x="0" y="0"/>
                  </a:lnTo>
                  <a:cubicBezTo>
                    <a:pt x="20" y="70"/>
                    <a:pt x="40" y="130"/>
                    <a:pt x="60" y="189"/>
                  </a:cubicBezTo>
                  <a:lnTo>
                    <a:pt x="139" y="348"/>
                  </a:lnTo>
                  <a:cubicBezTo>
                    <a:pt x="199" y="457"/>
                    <a:pt x="259" y="556"/>
                    <a:pt x="298" y="655"/>
                  </a:cubicBezTo>
                  <a:cubicBezTo>
                    <a:pt x="338" y="745"/>
                    <a:pt x="378" y="854"/>
                    <a:pt x="408" y="964"/>
                  </a:cubicBezTo>
                  <a:cubicBezTo>
                    <a:pt x="428" y="1013"/>
                    <a:pt x="448" y="1072"/>
                    <a:pt x="467" y="1132"/>
                  </a:cubicBezTo>
                  <a:cubicBezTo>
                    <a:pt x="487" y="1182"/>
                    <a:pt x="517" y="1261"/>
                    <a:pt x="567" y="1311"/>
                  </a:cubicBezTo>
                  <a:lnTo>
                    <a:pt x="715" y="1112"/>
                  </a:lnTo>
                  <a:cubicBezTo>
                    <a:pt x="695" y="1083"/>
                    <a:pt x="656" y="1063"/>
                    <a:pt x="626" y="1033"/>
                  </a:cubicBezTo>
                  <a:cubicBezTo>
                    <a:pt x="606" y="983"/>
                    <a:pt x="576" y="944"/>
                    <a:pt x="547" y="904"/>
                  </a:cubicBezTo>
                  <a:cubicBezTo>
                    <a:pt x="487" y="805"/>
                    <a:pt x="448" y="705"/>
                    <a:pt x="398" y="606"/>
                  </a:cubicBezTo>
                  <a:cubicBezTo>
                    <a:pt x="348" y="497"/>
                    <a:pt x="309" y="408"/>
                    <a:pt x="278" y="298"/>
                  </a:cubicBezTo>
                  <a:cubicBezTo>
                    <a:pt x="269" y="249"/>
                    <a:pt x="259" y="199"/>
                    <a:pt x="259" y="149"/>
                  </a:cubicBezTo>
                  <a:cubicBezTo>
                    <a:pt x="259" y="99"/>
                    <a:pt x="259" y="60"/>
                    <a:pt x="269" y="2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9" name="Google Shape;14099;p33"/>
            <p:cNvSpPr/>
            <p:nvPr/>
          </p:nvSpPr>
          <p:spPr>
            <a:xfrm>
              <a:off x="4812625" y="2723850"/>
              <a:ext cx="51650" cy="36275"/>
            </a:xfrm>
            <a:custGeom>
              <a:avLst/>
              <a:gdLst/>
              <a:ahLst/>
              <a:cxnLst/>
              <a:rect l="l" t="t" r="r" b="b"/>
              <a:pathLst>
                <a:path w="2066" h="1451" extrusionOk="0">
                  <a:moveTo>
                    <a:pt x="1298" y="207"/>
                  </a:moveTo>
                  <a:cubicBezTo>
                    <a:pt x="1300" y="207"/>
                    <a:pt x="1300" y="208"/>
                    <a:pt x="1300" y="210"/>
                  </a:cubicBezTo>
                  <a:lnTo>
                    <a:pt x="1311" y="250"/>
                  </a:lnTo>
                  <a:lnTo>
                    <a:pt x="1350" y="339"/>
                  </a:lnTo>
                  <a:cubicBezTo>
                    <a:pt x="1410" y="528"/>
                    <a:pt x="1499" y="706"/>
                    <a:pt x="1578" y="885"/>
                  </a:cubicBezTo>
                  <a:cubicBezTo>
                    <a:pt x="1618" y="974"/>
                    <a:pt x="1658" y="1064"/>
                    <a:pt x="1708" y="1153"/>
                  </a:cubicBezTo>
                  <a:cubicBezTo>
                    <a:pt x="1721" y="1174"/>
                    <a:pt x="1734" y="1195"/>
                    <a:pt x="1748" y="1217"/>
                  </a:cubicBezTo>
                  <a:lnTo>
                    <a:pt x="1748" y="1217"/>
                  </a:lnTo>
                  <a:cubicBezTo>
                    <a:pt x="1618" y="1234"/>
                    <a:pt x="1487" y="1250"/>
                    <a:pt x="1360" y="1262"/>
                  </a:cubicBezTo>
                  <a:lnTo>
                    <a:pt x="1033" y="1292"/>
                  </a:lnTo>
                  <a:lnTo>
                    <a:pt x="199" y="1292"/>
                  </a:lnTo>
                  <a:lnTo>
                    <a:pt x="208" y="1272"/>
                  </a:lnTo>
                  <a:cubicBezTo>
                    <a:pt x="218" y="1243"/>
                    <a:pt x="238" y="1223"/>
                    <a:pt x="258" y="1192"/>
                  </a:cubicBezTo>
                  <a:lnTo>
                    <a:pt x="298" y="1143"/>
                  </a:lnTo>
                  <a:cubicBezTo>
                    <a:pt x="318" y="1123"/>
                    <a:pt x="338" y="1113"/>
                    <a:pt x="357" y="1093"/>
                  </a:cubicBezTo>
                  <a:cubicBezTo>
                    <a:pt x="437" y="1014"/>
                    <a:pt x="516" y="945"/>
                    <a:pt x="596" y="875"/>
                  </a:cubicBezTo>
                  <a:cubicBezTo>
                    <a:pt x="775" y="716"/>
                    <a:pt x="914" y="557"/>
                    <a:pt x="1072" y="408"/>
                  </a:cubicBezTo>
                  <a:lnTo>
                    <a:pt x="1271" y="230"/>
                  </a:lnTo>
                  <a:cubicBezTo>
                    <a:pt x="1279" y="221"/>
                    <a:pt x="1293" y="207"/>
                    <a:pt x="1298" y="207"/>
                  </a:cubicBezTo>
                  <a:close/>
                  <a:moveTo>
                    <a:pt x="1350" y="1"/>
                  </a:moveTo>
                  <a:lnTo>
                    <a:pt x="1340" y="11"/>
                  </a:lnTo>
                  <a:lnTo>
                    <a:pt x="1320" y="31"/>
                  </a:lnTo>
                  <a:lnTo>
                    <a:pt x="1271" y="71"/>
                  </a:lnTo>
                  <a:lnTo>
                    <a:pt x="1002" y="339"/>
                  </a:lnTo>
                  <a:cubicBezTo>
                    <a:pt x="844" y="488"/>
                    <a:pt x="695" y="656"/>
                    <a:pt x="536" y="795"/>
                  </a:cubicBezTo>
                  <a:cubicBezTo>
                    <a:pt x="446" y="865"/>
                    <a:pt x="357" y="945"/>
                    <a:pt x="278" y="1014"/>
                  </a:cubicBezTo>
                  <a:lnTo>
                    <a:pt x="218" y="1073"/>
                  </a:lnTo>
                  <a:lnTo>
                    <a:pt x="159" y="1153"/>
                  </a:lnTo>
                  <a:cubicBezTo>
                    <a:pt x="109" y="1212"/>
                    <a:pt x="69" y="1272"/>
                    <a:pt x="29" y="1342"/>
                  </a:cubicBezTo>
                  <a:lnTo>
                    <a:pt x="0" y="1391"/>
                  </a:lnTo>
                  <a:lnTo>
                    <a:pt x="60" y="1391"/>
                  </a:lnTo>
                  <a:lnTo>
                    <a:pt x="168" y="1401"/>
                  </a:lnTo>
                  <a:lnTo>
                    <a:pt x="377" y="1421"/>
                  </a:lnTo>
                  <a:lnTo>
                    <a:pt x="705" y="1431"/>
                  </a:lnTo>
                  <a:lnTo>
                    <a:pt x="1033" y="1451"/>
                  </a:lnTo>
                  <a:lnTo>
                    <a:pt x="1360" y="1441"/>
                  </a:lnTo>
                  <a:cubicBezTo>
                    <a:pt x="1578" y="1431"/>
                    <a:pt x="1797" y="1431"/>
                    <a:pt x="2006" y="1411"/>
                  </a:cubicBezTo>
                  <a:lnTo>
                    <a:pt x="2001" y="1307"/>
                  </a:lnTo>
                  <a:lnTo>
                    <a:pt x="2065" y="1262"/>
                  </a:lnTo>
                  <a:cubicBezTo>
                    <a:pt x="2006" y="1192"/>
                    <a:pt x="1946" y="1113"/>
                    <a:pt x="1887" y="1044"/>
                  </a:cubicBezTo>
                  <a:cubicBezTo>
                    <a:pt x="1837" y="964"/>
                    <a:pt x="1787" y="885"/>
                    <a:pt x="1737" y="795"/>
                  </a:cubicBezTo>
                  <a:cubicBezTo>
                    <a:pt x="1648" y="636"/>
                    <a:pt x="1549" y="468"/>
                    <a:pt x="1479" y="289"/>
                  </a:cubicBezTo>
                  <a:lnTo>
                    <a:pt x="1400" y="111"/>
                  </a:lnTo>
                  <a:lnTo>
                    <a:pt x="1360" y="11"/>
                  </a:lnTo>
                  <a:lnTo>
                    <a:pt x="13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0" name="Google Shape;14100;p33"/>
            <p:cNvSpPr/>
            <p:nvPr/>
          </p:nvSpPr>
          <p:spPr>
            <a:xfrm>
              <a:off x="4690225" y="2633775"/>
              <a:ext cx="104275" cy="57100"/>
            </a:xfrm>
            <a:custGeom>
              <a:avLst/>
              <a:gdLst/>
              <a:ahLst/>
              <a:cxnLst/>
              <a:rect l="l" t="t" r="r" b="b"/>
              <a:pathLst>
                <a:path w="4171" h="2284" extrusionOk="0">
                  <a:moveTo>
                    <a:pt x="71" y="0"/>
                  </a:moveTo>
                  <a:lnTo>
                    <a:pt x="1" y="288"/>
                  </a:lnTo>
                  <a:cubicBezTo>
                    <a:pt x="428" y="397"/>
                    <a:pt x="845" y="526"/>
                    <a:pt x="1282" y="616"/>
                  </a:cubicBezTo>
                  <a:cubicBezTo>
                    <a:pt x="1500" y="665"/>
                    <a:pt x="1719" y="705"/>
                    <a:pt x="1927" y="755"/>
                  </a:cubicBezTo>
                  <a:lnTo>
                    <a:pt x="2582" y="854"/>
                  </a:lnTo>
                  <a:cubicBezTo>
                    <a:pt x="2692" y="864"/>
                    <a:pt x="2801" y="894"/>
                    <a:pt x="2910" y="894"/>
                  </a:cubicBezTo>
                  <a:lnTo>
                    <a:pt x="3237" y="914"/>
                  </a:lnTo>
                  <a:lnTo>
                    <a:pt x="3566" y="933"/>
                  </a:lnTo>
                  <a:lnTo>
                    <a:pt x="3705" y="933"/>
                  </a:lnTo>
                  <a:lnTo>
                    <a:pt x="3724" y="943"/>
                  </a:lnTo>
                  <a:lnTo>
                    <a:pt x="3724" y="953"/>
                  </a:lnTo>
                  <a:lnTo>
                    <a:pt x="3724" y="1003"/>
                  </a:lnTo>
                  <a:cubicBezTo>
                    <a:pt x="3794" y="1430"/>
                    <a:pt x="3853" y="1856"/>
                    <a:pt x="3943" y="2284"/>
                  </a:cubicBezTo>
                  <a:lnTo>
                    <a:pt x="4171" y="2234"/>
                  </a:lnTo>
                  <a:cubicBezTo>
                    <a:pt x="4042" y="1827"/>
                    <a:pt x="3952" y="1410"/>
                    <a:pt x="3863" y="983"/>
                  </a:cubicBezTo>
                  <a:lnTo>
                    <a:pt x="3844" y="874"/>
                  </a:lnTo>
                  <a:cubicBezTo>
                    <a:pt x="3833" y="854"/>
                    <a:pt x="3844" y="824"/>
                    <a:pt x="3833" y="814"/>
                  </a:cubicBezTo>
                  <a:lnTo>
                    <a:pt x="3764" y="814"/>
                  </a:lnTo>
                  <a:lnTo>
                    <a:pt x="3575" y="804"/>
                  </a:lnTo>
                  <a:lnTo>
                    <a:pt x="3248" y="804"/>
                  </a:lnTo>
                  <a:lnTo>
                    <a:pt x="2920" y="784"/>
                  </a:lnTo>
                  <a:cubicBezTo>
                    <a:pt x="2811" y="784"/>
                    <a:pt x="2701" y="755"/>
                    <a:pt x="2592" y="744"/>
                  </a:cubicBezTo>
                  <a:lnTo>
                    <a:pt x="1947" y="636"/>
                  </a:lnTo>
                  <a:cubicBezTo>
                    <a:pt x="1739" y="586"/>
                    <a:pt x="1520" y="526"/>
                    <a:pt x="1311" y="457"/>
                  </a:cubicBezTo>
                  <a:cubicBezTo>
                    <a:pt x="885" y="347"/>
                    <a:pt x="477" y="169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1" name="Google Shape;14101;p33"/>
            <p:cNvSpPr/>
            <p:nvPr/>
          </p:nvSpPr>
          <p:spPr>
            <a:xfrm>
              <a:off x="4689000" y="2546625"/>
              <a:ext cx="101300" cy="62850"/>
            </a:xfrm>
            <a:custGeom>
              <a:avLst/>
              <a:gdLst/>
              <a:ahLst/>
              <a:cxnLst/>
              <a:rect l="l" t="t" r="r" b="b"/>
              <a:pathLst>
                <a:path w="4052" h="2514" extrusionOk="0">
                  <a:moveTo>
                    <a:pt x="3823" y="1"/>
                  </a:moveTo>
                  <a:cubicBezTo>
                    <a:pt x="3754" y="428"/>
                    <a:pt x="3714" y="855"/>
                    <a:pt x="3684" y="1291"/>
                  </a:cubicBezTo>
                  <a:lnTo>
                    <a:pt x="3684" y="1331"/>
                  </a:lnTo>
                  <a:cubicBezTo>
                    <a:pt x="3674" y="1341"/>
                    <a:pt x="3684" y="1351"/>
                    <a:pt x="3674" y="1351"/>
                  </a:cubicBezTo>
                  <a:lnTo>
                    <a:pt x="3664" y="1351"/>
                  </a:lnTo>
                  <a:lnTo>
                    <a:pt x="3525" y="1371"/>
                  </a:lnTo>
                  <a:lnTo>
                    <a:pt x="3198" y="1411"/>
                  </a:lnTo>
                  <a:lnTo>
                    <a:pt x="2869" y="1441"/>
                  </a:lnTo>
                  <a:cubicBezTo>
                    <a:pt x="2761" y="1461"/>
                    <a:pt x="2661" y="1490"/>
                    <a:pt x="2552" y="1510"/>
                  </a:cubicBezTo>
                  <a:lnTo>
                    <a:pt x="1907" y="1639"/>
                  </a:lnTo>
                  <a:cubicBezTo>
                    <a:pt x="1688" y="1699"/>
                    <a:pt x="1479" y="1758"/>
                    <a:pt x="1261" y="1818"/>
                  </a:cubicBezTo>
                  <a:cubicBezTo>
                    <a:pt x="834" y="1937"/>
                    <a:pt x="417" y="2086"/>
                    <a:pt x="0" y="2225"/>
                  </a:cubicBezTo>
                  <a:lnTo>
                    <a:pt x="89" y="2513"/>
                  </a:lnTo>
                  <a:cubicBezTo>
                    <a:pt x="486" y="2314"/>
                    <a:pt x="884" y="2116"/>
                    <a:pt x="1301" y="1977"/>
                  </a:cubicBezTo>
                  <a:cubicBezTo>
                    <a:pt x="1510" y="1897"/>
                    <a:pt x="1718" y="1828"/>
                    <a:pt x="1927" y="1758"/>
                  </a:cubicBezTo>
                  <a:lnTo>
                    <a:pt x="2572" y="1609"/>
                  </a:lnTo>
                  <a:cubicBezTo>
                    <a:pt x="2671" y="1589"/>
                    <a:pt x="2781" y="1560"/>
                    <a:pt x="2889" y="1550"/>
                  </a:cubicBezTo>
                  <a:lnTo>
                    <a:pt x="3217" y="1520"/>
                  </a:lnTo>
                  <a:lnTo>
                    <a:pt x="3535" y="1490"/>
                  </a:lnTo>
                  <a:lnTo>
                    <a:pt x="3734" y="1470"/>
                  </a:lnTo>
                  <a:lnTo>
                    <a:pt x="3793" y="1470"/>
                  </a:lnTo>
                  <a:cubicBezTo>
                    <a:pt x="3803" y="1461"/>
                    <a:pt x="3803" y="1430"/>
                    <a:pt x="3803" y="1411"/>
                  </a:cubicBezTo>
                  <a:lnTo>
                    <a:pt x="3813" y="1302"/>
                  </a:lnTo>
                  <a:cubicBezTo>
                    <a:pt x="3882" y="874"/>
                    <a:pt x="3952" y="448"/>
                    <a:pt x="4051" y="40"/>
                  </a:cubicBezTo>
                  <a:lnTo>
                    <a:pt x="382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2" name="Google Shape;14102;p33"/>
            <p:cNvSpPr/>
            <p:nvPr/>
          </p:nvSpPr>
          <p:spPr>
            <a:xfrm>
              <a:off x="4843625" y="2556050"/>
              <a:ext cx="11450" cy="121675"/>
            </a:xfrm>
            <a:custGeom>
              <a:avLst/>
              <a:gdLst/>
              <a:ahLst/>
              <a:cxnLst/>
              <a:rect l="l" t="t" r="r" b="b"/>
              <a:pathLst>
                <a:path w="458" h="4867" extrusionOk="0">
                  <a:moveTo>
                    <a:pt x="80" y="1"/>
                  </a:moveTo>
                  <a:lnTo>
                    <a:pt x="80" y="160"/>
                  </a:lnTo>
                  <a:cubicBezTo>
                    <a:pt x="71" y="210"/>
                    <a:pt x="80" y="259"/>
                    <a:pt x="71" y="309"/>
                  </a:cubicBezTo>
                  <a:cubicBezTo>
                    <a:pt x="71" y="309"/>
                    <a:pt x="60" y="378"/>
                    <a:pt x="60" y="458"/>
                  </a:cubicBezTo>
                  <a:cubicBezTo>
                    <a:pt x="51" y="537"/>
                    <a:pt x="51" y="607"/>
                    <a:pt x="51" y="607"/>
                  </a:cubicBezTo>
                  <a:cubicBezTo>
                    <a:pt x="40" y="815"/>
                    <a:pt x="21" y="1014"/>
                    <a:pt x="21" y="1212"/>
                  </a:cubicBezTo>
                  <a:cubicBezTo>
                    <a:pt x="21" y="1421"/>
                    <a:pt x="1" y="1620"/>
                    <a:pt x="1" y="1828"/>
                  </a:cubicBezTo>
                  <a:cubicBezTo>
                    <a:pt x="11" y="2026"/>
                    <a:pt x="11" y="2235"/>
                    <a:pt x="11" y="2434"/>
                  </a:cubicBezTo>
                  <a:cubicBezTo>
                    <a:pt x="21" y="2642"/>
                    <a:pt x="31" y="2841"/>
                    <a:pt x="40" y="3050"/>
                  </a:cubicBezTo>
                  <a:cubicBezTo>
                    <a:pt x="51" y="3258"/>
                    <a:pt x="71" y="3456"/>
                    <a:pt x="80" y="3655"/>
                  </a:cubicBezTo>
                  <a:cubicBezTo>
                    <a:pt x="120" y="4062"/>
                    <a:pt x="160" y="4469"/>
                    <a:pt x="230" y="4866"/>
                  </a:cubicBezTo>
                  <a:lnTo>
                    <a:pt x="458" y="4817"/>
                  </a:lnTo>
                  <a:cubicBezTo>
                    <a:pt x="358" y="4429"/>
                    <a:pt x="289" y="4042"/>
                    <a:pt x="219" y="3645"/>
                  </a:cubicBezTo>
                  <a:cubicBezTo>
                    <a:pt x="190" y="3447"/>
                    <a:pt x="160" y="3248"/>
                    <a:pt x="150" y="3039"/>
                  </a:cubicBezTo>
                  <a:lnTo>
                    <a:pt x="110" y="2434"/>
                  </a:lnTo>
                  <a:lnTo>
                    <a:pt x="110" y="1828"/>
                  </a:lnTo>
                  <a:cubicBezTo>
                    <a:pt x="120" y="1629"/>
                    <a:pt x="140" y="1421"/>
                    <a:pt x="160" y="1223"/>
                  </a:cubicBezTo>
                  <a:cubicBezTo>
                    <a:pt x="170" y="1024"/>
                    <a:pt x="210" y="825"/>
                    <a:pt x="230" y="627"/>
                  </a:cubicBezTo>
                  <a:cubicBezTo>
                    <a:pt x="230" y="627"/>
                    <a:pt x="249" y="557"/>
                    <a:pt x="259" y="478"/>
                  </a:cubicBezTo>
                  <a:cubicBezTo>
                    <a:pt x="269" y="408"/>
                    <a:pt x="279" y="329"/>
                    <a:pt x="279" y="329"/>
                  </a:cubicBezTo>
                  <a:cubicBezTo>
                    <a:pt x="299" y="289"/>
                    <a:pt x="299" y="230"/>
                    <a:pt x="309" y="180"/>
                  </a:cubicBezTo>
                  <a:lnTo>
                    <a:pt x="329" y="41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3" name="Google Shape;14103;p33"/>
            <p:cNvSpPr/>
            <p:nvPr/>
          </p:nvSpPr>
          <p:spPr>
            <a:xfrm>
              <a:off x="4866725" y="2559525"/>
              <a:ext cx="10950" cy="113225"/>
            </a:xfrm>
            <a:custGeom>
              <a:avLst/>
              <a:gdLst/>
              <a:ahLst/>
              <a:cxnLst/>
              <a:rect l="l" t="t" r="r" b="b"/>
              <a:pathLst>
                <a:path w="438" h="4529" extrusionOk="0">
                  <a:moveTo>
                    <a:pt x="60" y="1"/>
                  </a:moveTo>
                  <a:lnTo>
                    <a:pt x="60" y="150"/>
                  </a:lnTo>
                  <a:cubicBezTo>
                    <a:pt x="60" y="199"/>
                    <a:pt x="60" y="239"/>
                    <a:pt x="50" y="289"/>
                  </a:cubicBezTo>
                  <a:cubicBezTo>
                    <a:pt x="50" y="289"/>
                    <a:pt x="50" y="358"/>
                    <a:pt x="40" y="428"/>
                  </a:cubicBezTo>
                  <a:lnTo>
                    <a:pt x="40" y="567"/>
                  </a:lnTo>
                  <a:cubicBezTo>
                    <a:pt x="30" y="756"/>
                    <a:pt x="10" y="945"/>
                    <a:pt x="10" y="1133"/>
                  </a:cubicBezTo>
                  <a:cubicBezTo>
                    <a:pt x="10" y="1322"/>
                    <a:pt x="1" y="1510"/>
                    <a:pt x="1" y="1699"/>
                  </a:cubicBezTo>
                  <a:lnTo>
                    <a:pt x="1" y="2275"/>
                  </a:lnTo>
                  <a:lnTo>
                    <a:pt x="30" y="2841"/>
                  </a:lnTo>
                  <a:cubicBezTo>
                    <a:pt x="40" y="3030"/>
                    <a:pt x="60" y="3218"/>
                    <a:pt x="70" y="3407"/>
                  </a:cubicBezTo>
                  <a:cubicBezTo>
                    <a:pt x="100" y="3784"/>
                    <a:pt x="140" y="4162"/>
                    <a:pt x="209" y="4529"/>
                  </a:cubicBezTo>
                  <a:lnTo>
                    <a:pt x="437" y="4479"/>
                  </a:lnTo>
                  <a:cubicBezTo>
                    <a:pt x="338" y="4122"/>
                    <a:pt x="268" y="3764"/>
                    <a:pt x="209" y="3397"/>
                  </a:cubicBezTo>
                  <a:cubicBezTo>
                    <a:pt x="179" y="3208"/>
                    <a:pt x="149" y="3019"/>
                    <a:pt x="140" y="2831"/>
                  </a:cubicBezTo>
                  <a:lnTo>
                    <a:pt x="100" y="2265"/>
                  </a:lnTo>
                  <a:lnTo>
                    <a:pt x="109" y="1699"/>
                  </a:lnTo>
                  <a:cubicBezTo>
                    <a:pt x="120" y="1510"/>
                    <a:pt x="140" y="1331"/>
                    <a:pt x="149" y="1143"/>
                  </a:cubicBezTo>
                  <a:cubicBezTo>
                    <a:pt x="159" y="954"/>
                    <a:pt x="199" y="775"/>
                    <a:pt x="219" y="587"/>
                  </a:cubicBezTo>
                  <a:lnTo>
                    <a:pt x="239" y="448"/>
                  </a:lnTo>
                  <a:cubicBezTo>
                    <a:pt x="248" y="378"/>
                    <a:pt x="268" y="309"/>
                    <a:pt x="268" y="309"/>
                  </a:cubicBezTo>
                  <a:cubicBezTo>
                    <a:pt x="279" y="269"/>
                    <a:pt x="288" y="219"/>
                    <a:pt x="288" y="170"/>
                  </a:cubicBezTo>
                  <a:lnTo>
                    <a:pt x="308" y="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4" name="Google Shape;14104;p33"/>
            <p:cNvSpPr/>
            <p:nvPr/>
          </p:nvSpPr>
          <p:spPr>
            <a:xfrm>
              <a:off x="4687250" y="2604225"/>
              <a:ext cx="6975" cy="35525"/>
            </a:xfrm>
            <a:custGeom>
              <a:avLst/>
              <a:gdLst/>
              <a:ahLst/>
              <a:cxnLst/>
              <a:rect l="l" t="t" r="r" b="b"/>
              <a:pathLst>
                <a:path w="279" h="1421" extrusionOk="0">
                  <a:moveTo>
                    <a:pt x="11" y="0"/>
                  </a:moveTo>
                  <a:cubicBezTo>
                    <a:pt x="11" y="70"/>
                    <a:pt x="0" y="139"/>
                    <a:pt x="0" y="199"/>
                  </a:cubicBezTo>
                  <a:lnTo>
                    <a:pt x="20" y="377"/>
                  </a:lnTo>
                  <a:cubicBezTo>
                    <a:pt x="31" y="497"/>
                    <a:pt x="51" y="606"/>
                    <a:pt x="51" y="715"/>
                  </a:cubicBezTo>
                  <a:cubicBezTo>
                    <a:pt x="60" y="814"/>
                    <a:pt x="51" y="924"/>
                    <a:pt x="51" y="1043"/>
                  </a:cubicBezTo>
                  <a:cubicBezTo>
                    <a:pt x="51" y="1092"/>
                    <a:pt x="40" y="1152"/>
                    <a:pt x="40" y="1211"/>
                  </a:cubicBezTo>
                  <a:cubicBezTo>
                    <a:pt x="40" y="1271"/>
                    <a:pt x="40" y="1351"/>
                    <a:pt x="60" y="1420"/>
                  </a:cubicBezTo>
                  <a:lnTo>
                    <a:pt x="278" y="1291"/>
                  </a:lnTo>
                  <a:cubicBezTo>
                    <a:pt x="278" y="1251"/>
                    <a:pt x="249" y="1231"/>
                    <a:pt x="229" y="1182"/>
                  </a:cubicBezTo>
                  <a:lnTo>
                    <a:pt x="199" y="1033"/>
                  </a:lnTo>
                  <a:cubicBezTo>
                    <a:pt x="179" y="924"/>
                    <a:pt x="170" y="814"/>
                    <a:pt x="159" y="706"/>
                  </a:cubicBezTo>
                  <a:cubicBezTo>
                    <a:pt x="150" y="586"/>
                    <a:pt x="150" y="487"/>
                    <a:pt x="170" y="377"/>
                  </a:cubicBezTo>
                  <a:cubicBezTo>
                    <a:pt x="170" y="328"/>
                    <a:pt x="190" y="278"/>
                    <a:pt x="199" y="229"/>
                  </a:cubicBezTo>
                  <a:cubicBezTo>
                    <a:pt x="209" y="189"/>
                    <a:pt x="239" y="149"/>
                    <a:pt x="259" y="119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5" name="Google Shape;14105;p33"/>
            <p:cNvSpPr/>
            <p:nvPr/>
          </p:nvSpPr>
          <p:spPr>
            <a:xfrm>
              <a:off x="4782325" y="2598250"/>
              <a:ext cx="49175" cy="39025"/>
            </a:xfrm>
            <a:custGeom>
              <a:avLst/>
              <a:gdLst/>
              <a:ahLst/>
              <a:cxnLst/>
              <a:rect l="l" t="t" r="r" b="b"/>
              <a:pathLst>
                <a:path w="1967" h="1561" extrusionOk="0">
                  <a:moveTo>
                    <a:pt x="1637" y="177"/>
                  </a:moveTo>
                  <a:cubicBezTo>
                    <a:pt x="1638" y="177"/>
                    <a:pt x="1639" y="178"/>
                    <a:pt x="1639" y="180"/>
                  </a:cubicBezTo>
                  <a:lnTo>
                    <a:pt x="1639" y="219"/>
                  </a:lnTo>
                  <a:lnTo>
                    <a:pt x="1639" y="319"/>
                  </a:lnTo>
                  <a:cubicBezTo>
                    <a:pt x="1631" y="642"/>
                    <a:pt x="1649" y="965"/>
                    <a:pt x="1699" y="1282"/>
                  </a:cubicBezTo>
                  <a:lnTo>
                    <a:pt x="1699" y="1282"/>
                  </a:lnTo>
                  <a:cubicBezTo>
                    <a:pt x="1574" y="1251"/>
                    <a:pt x="1448" y="1219"/>
                    <a:pt x="1321" y="1183"/>
                  </a:cubicBezTo>
                  <a:lnTo>
                    <a:pt x="1003" y="1093"/>
                  </a:lnTo>
                  <a:lnTo>
                    <a:pt x="696" y="974"/>
                  </a:lnTo>
                  <a:lnTo>
                    <a:pt x="388" y="855"/>
                  </a:lnTo>
                  <a:lnTo>
                    <a:pt x="279" y="815"/>
                  </a:lnTo>
                  <a:lnTo>
                    <a:pt x="239" y="795"/>
                  </a:lnTo>
                  <a:lnTo>
                    <a:pt x="219" y="786"/>
                  </a:lnTo>
                  <a:lnTo>
                    <a:pt x="229" y="775"/>
                  </a:lnTo>
                  <a:cubicBezTo>
                    <a:pt x="259" y="755"/>
                    <a:pt x="279" y="736"/>
                    <a:pt x="308" y="726"/>
                  </a:cubicBezTo>
                  <a:lnTo>
                    <a:pt x="368" y="696"/>
                  </a:lnTo>
                  <a:cubicBezTo>
                    <a:pt x="388" y="676"/>
                    <a:pt x="418" y="666"/>
                    <a:pt x="447" y="656"/>
                  </a:cubicBezTo>
                  <a:cubicBezTo>
                    <a:pt x="546" y="616"/>
                    <a:pt x="646" y="577"/>
                    <a:pt x="755" y="547"/>
                  </a:cubicBezTo>
                  <a:cubicBezTo>
                    <a:pt x="963" y="468"/>
                    <a:pt x="1152" y="369"/>
                    <a:pt x="1361" y="289"/>
                  </a:cubicBezTo>
                  <a:lnTo>
                    <a:pt x="1609" y="190"/>
                  </a:lnTo>
                  <a:cubicBezTo>
                    <a:pt x="1617" y="190"/>
                    <a:pt x="1631" y="177"/>
                    <a:pt x="1637" y="177"/>
                  </a:cubicBezTo>
                  <a:close/>
                  <a:moveTo>
                    <a:pt x="1748" y="1"/>
                  </a:moveTo>
                  <a:lnTo>
                    <a:pt x="1718" y="21"/>
                  </a:lnTo>
                  <a:lnTo>
                    <a:pt x="1658" y="41"/>
                  </a:lnTo>
                  <a:lnTo>
                    <a:pt x="1311" y="190"/>
                  </a:lnTo>
                  <a:cubicBezTo>
                    <a:pt x="1113" y="279"/>
                    <a:pt x="914" y="378"/>
                    <a:pt x="716" y="448"/>
                  </a:cubicBezTo>
                  <a:cubicBezTo>
                    <a:pt x="616" y="488"/>
                    <a:pt x="507" y="517"/>
                    <a:pt x="398" y="567"/>
                  </a:cubicBezTo>
                  <a:cubicBezTo>
                    <a:pt x="378" y="577"/>
                    <a:pt x="348" y="587"/>
                    <a:pt x="318" y="597"/>
                  </a:cubicBezTo>
                  <a:lnTo>
                    <a:pt x="229" y="647"/>
                  </a:lnTo>
                  <a:cubicBezTo>
                    <a:pt x="169" y="686"/>
                    <a:pt x="100" y="726"/>
                    <a:pt x="40" y="775"/>
                  </a:cubicBezTo>
                  <a:lnTo>
                    <a:pt x="1" y="806"/>
                  </a:lnTo>
                  <a:cubicBezTo>
                    <a:pt x="10" y="815"/>
                    <a:pt x="30" y="825"/>
                    <a:pt x="50" y="835"/>
                  </a:cubicBezTo>
                  <a:lnTo>
                    <a:pt x="149" y="885"/>
                  </a:lnTo>
                  <a:lnTo>
                    <a:pt x="338" y="974"/>
                  </a:lnTo>
                  <a:lnTo>
                    <a:pt x="646" y="1103"/>
                  </a:lnTo>
                  <a:lnTo>
                    <a:pt x="944" y="1232"/>
                  </a:lnTo>
                  <a:lnTo>
                    <a:pt x="1252" y="1351"/>
                  </a:lnTo>
                  <a:cubicBezTo>
                    <a:pt x="1450" y="1421"/>
                    <a:pt x="1658" y="1501"/>
                    <a:pt x="1867" y="1560"/>
                  </a:cubicBezTo>
                  <a:cubicBezTo>
                    <a:pt x="1867" y="1560"/>
                    <a:pt x="1876" y="1515"/>
                    <a:pt x="1894" y="1460"/>
                  </a:cubicBezTo>
                  <a:lnTo>
                    <a:pt x="1894" y="1460"/>
                  </a:lnTo>
                  <a:lnTo>
                    <a:pt x="1967" y="1441"/>
                  </a:lnTo>
                  <a:cubicBezTo>
                    <a:pt x="1857" y="1084"/>
                    <a:pt x="1797" y="706"/>
                    <a:pt x="1778" y="319"/>
                  </a:cubicBezTo>
                  <a:lnTo>
                    <a:pt x="1768" y="120"/>
                  </a:lnTo>
                  <a:cubicBezTo>
                    <a:pt x="1768" y="120"/>
                    <a:pt x="1768" y="100"/>
                    <a:pt x="1758" y="71"/>
                  </a:cubicBezTo>
                  <a:lnTo>
                    <a:pt x="1758" y="11"/>
                  </a:lnTo>
                  <a:lnTo>
                    <a:pt x="17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6" name="Google Shape;14106;p33"/>
            <p:cNvSpPr/>
            <p:nvPr/>
          </p:nvSpPr>
          <p:spPr>
            <a:xfrm>
              <a:off x="4710575" y="2458525"/>
              <a:ext cx="84675" cy="89125"/>
            </a:xfrm>
            <a:custGeom>
              <a:avLst/>
              <a:gdLst/>
              <a:ahLst/>
              <a:cxnLst/>
              <a:rect l="l" t="t" r="r" b="b"/>
              <a:pathLst>
                <a:path w="3387" h="3565" extrusionOk="0">
                  <a:moveTo>
                    <a:pt x="160" y="0"/>
                  </a:moveTo>
                  <a:lnTo>
                    <a:pt x="1" y="238"/>
                  </a:lnTo>
                  <a:cubicBezTo>
                    <a:pt x="358" y="497"/>
                    <a:pt x="706" y="775"/>
                    <a:pt x="1073" y="1013"/>
                  </a:cubicBezTo>
                  <a:cubicBezTo>
                    <a:pt x="1252" y="1132"/>
                    <a:pt x="1441" y="1251"/>
                    <a:pt x="1629" y="1380"/>
                  </a:cubicBezTo>
                  <a:lnTo>
                    <a:pt x="2205" y="1708"/>
                  </a:lnTo>
                  <a:cubicBezTo>
                    <a:pt x="2304" y="1757"/>
                    <a:pt x="2394" y="1817"/>
                    <a:pt x="2493" y="1857"/>
                  </a:cubicBezTo>
                  <a:lnTo>
                    <a:pt x="2801" y="1996"/>
                  </a:lnTo>
                  <a:lnTo>
                    <a:pt x="3099" y="2135"/>
                  </a:lnTo>
                  <a:lnTo>
                    <a:pt x="3218" y="2185"/>
                  </a:lnTo>
                  <a:lnTo>
                    <a:pt x="3238" y="2194"/>
                  </a:lnTo>
                  <a:cubicBezTo>
                    <a:pt x="3238" y="2194"/>
                    <a:pt x="3228" y="2204"/>
                    <a:pt x="3228" y="2214"/>
                  </a:cubicBezTo>
                  <a:lnTo>
                    <a:pt x="3218" y="2254"/>
                  </a:lnTo>
                  <a:cubicBezTo>
                    <a:pt x="3158" y="2463"/>
                    <a:pt x="3119" y="2681"/>
                    <a:pt x="3079" y="2889"/>
                  </a:cubicBezTo>
                  <a:cubicBezTo>
                    <a:pt x="3030" y="3098"/>
                    <a:pt x="2990" y="3316"/>
                    <a:pt x="2960" y="3525"/>
                  </a:cubicBezTo>
                  <a:lnTo>
                    <a:pt x="3188" y="3564"/>
                  </a:lnTo>
                  <a:cubicBezTo>
                    <a:pt x="3198" y="3346"/>
                    <a:pt x="3228" y="3138"/>
                    <a:pt x="3258" y="2929"/>
                  </a:cubicBezTo>
                  <a:cubicBezTo>
                    <a:pt x="3288" y="2710"/>
                    <a:pt x="3308" y="2502"/>
                    <a:pt x="3347" y="2284"/>
                  </a:cubicBezTo>
                  <a:lnTo>
                    <a:pt x="3377" y="2174"/>
                  </a:lnTo>
                  <a:cubicBezTo>
                    <a:pt x="3377" y="2154"/>
                    <a:pt x="3387" y="2125"/>
                    <a:pt x="3377" y="2115"/>
                  </a:cubicBezTo>
                  <a:lnTo>
                    <a:pt x="3317" y="2095"/>
                  </a:lnTo>
                  <a:lnTo>
                    <a:pt x="3138" y="2015"/>
                  </a:lnTo>
                  <a:lnTo>
                    <a:pt x="2841" y="1896"/>
                  </a:lnTo>
                  <a:lnTo>
                    <a:pt x="2543" y="1768"/>
                  </a:lnTo>
                  <a:cubicBezTo>
                    <a:pt x="2443" y="1718"/>
                    <a:pt x="2344" y="1658"/>
                    <a:pt x="2255" y="1609"/>
                  </a:cubicBezTo>
                  <a:lnTo>
                    <a:pt x="1689" y="1271"/>
                  </a:lnTo>
                  <a:cubicBezTo>
                    <a:pt x="1500" y="1142"/>
                    <a:pt x="1331" y="1013"/>
                    <a:pt x="1153" y="883"/>
                  </a:cubicBezTo>
                  <a:cubicBezTo>
                    <a:pt x="805" y="616"/>
                    <a:pt x="488" y="308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7" name="Google Shape;14107;p33"/>
            <p:cNvSpPr/>
            <p:nvPr/>
          </p:nvSpPr>
          <p:spPr>
            <a:xfrm>
              <a:off x="4722750" y="2410600"/>
              <a:ext cx="114950" cy="34050"/>
            </a:xfrm>
            <a:custGeom>
              <a:avLst/>
              <a:gdLst/>
              <a:ahLst/>
              <a:cxnLst/>
              <a:rect l="l" t="t" r="r" b="b"/>
              <a:pathLst>
                <a:path w="4598" h="1362" extrusionOk="0">
                  <a:moveTo>
                    <a:pt x="4389" y="0"/>
                  </a:moveTo>
                  <a:cubicBezTo>
                    <a:pt x="4280" y="190"/>
                    <a:pt x="4191" y="388"/>
                    <a:pt x="4081" y="576"/>
                  </a:cubicBezTo>
                  <a:cubicBezTo>
                    <a:pt x="3982" y="765"/>
                    <a:pt x="3893" y="964"/>
                    <a:pt x="3803" y="1152"/>
                  </a:cubicBezTo>
                  <a:lnTo>
                    <a:pt x="3783" y="1202"/>
                  </a:lnTo>
                  <a:cubicBezTo>
                    <a:pt x="3774" y="1202"/>
                    <a:pt x="3774" y="1212"/>
                    <a:pt x="3774" y="1212"/>
                  </a:cubicBezTo>
                  <a:lnTo>
                    <a:pt x="3754" y="1212"/>
                  </a:lnTo>
                  <a:lnTo>
                    <a:pt x="3624" y="1172"/>
                  </a:lnTo>
                  <a:lnTo>
                    <a:pt x="3307" y="1093"/>
                  </a:lnTo>
                  <a:lnTo>
                    <a:pt x="2989" y="1004"/>
                  </a:lnTo>
                  <a:cubicBezTo>
                    <a:pt x="2880" y="974"/>
                    <a:pt x="2771" y="964"/>
                    <a:pt x="2662" y="944"/>
                  </a:cubicBezTo>
                  <a:cubicBezTo>
                    <a:pt x="2662" y="944"/>
                    <a:pt x="2493" y="924"/>
                    <a:pt x="2334" y="894"/>
                  </a:cubicBezTo>
                  <a:cubicBezTo>
                    <a:pt x="2175" y="865"/>
                    <a:pt x="2006" y="845"/>
                    <a:pt x="2006" y="845"/>
                  </a:cubicBezTo>
                  <a:cubicBezTo>
                    <a:pt x="1788" y="815"/>
                    <a:pt x="1570" y="795"/>
                    <a:pt x="1351" y="775"/>
                  </a:cubicBezTo>
                  <a:cubicBezTo>
                    <a:pt x="914" y="726"/>
                    <a:pt x="467" y="726"/>
                    <a:pt x="30" y="695"/>
                  </a:cubicBezTo>
                  <a:cubicBezTo>
                    <a:pt x="30" y="695"/>
                    <a:pt x="21" y="765"/>
                    <a:pt x="10" y="845"/>
                  </a:cubicBezTo>
                  <a:cubicBezTo>
                    <a:pt x="1" y="914"/>
                    <a:pt x="1" y="993"/>
                    <a:pt x="1" y="993"/>
                  </a:cubicBezTo>
                  <a:cubicBezTo>
                    <a:pt x="357" y="961"/>
                    <a:pt x="727" y="929"/>
                    <a:pt x="1089" y="929"/>
                  </a:cubicBezTo>
                  <a:cubicBezTo>
                    <a:pt x="1170" y="929"/>
                    <a:pt x="1251" y="930"/>
                    <a:pt x="1331" y="934"/>
                  </a:cubicBezTo>
                  <a:cubicBezTo>
                    <a:pt x="1550" y="934"/>
                    <a:pt x="1768" y="944"/>
                    <a:pt x="1987" y="964"/>
                  </a:cubicBezTo>
                  <a:lnTo>
                    <a:pt x="2642" y="1053"/>
                  </a:lnTo>
                  <a:cubicBezTo>
                    <a:pt x="2741" y="1073"/>
                    <a:pt x="2860" y="1083"/>
                    <a:pt x="2960" y="1113"/>
                  </a:cubicBezTo>
                  <a:lnTo>
                    <a:pt x="3277" y="1202"/>
                  </a:lnTo>
                  <a:lnTo>
                    <a:pt x="3585" y="1291"/>
                  </a:lnTo>
                  <a:lnTo>
                    <a:pt x="3774" y="1351"/>
                  </a:lnTo>
                  <a:lnTo>
                    <a:pt x="3833" y="1361"/>
                  </a:lnTo>
                  <a:cubicBezTo>
                    <a:pt x="3853" y="1361"/>
                    <a:pt x="3853" y="1331"/>
                    <a:pt x="3863" y="1321"/>
                  </a:cubicBezTo>
                  <a:lnTo>
                    <a:pt x="3922" y="1212"/>
                  </a:lnTo>
                  <a:cubicBezTo>
                    <a:pt x="4032" y="1024"/>
                    <a:pt x="4131" y="834"/>
                    <a:pt x="4250" y="656"/>
                  </a:cubicBezTo>
                  <a:cubicBezTo>
                    <a:pt x="4370" y="477"/>
                    <a:pt x="4469" y="298"/>
                    <a:pt x="4597" y="120"/>
                  </a:cubicBezTo>
                  <a:lnTo>
                    <a:pt x="43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8" name="Google Shape;14108;p33"/>
            <p:cNvSpPr/>
            <p:nvPr/>
          </p:nvSpPr>
          <p:spPr>
            <a:xfrm>
              <a:off x="4845875" y="2441625"/>
              <a:ext cx="45700" cy="115450"/>
            </a:xfrm>
            <a:custGeom>
              <a:avLst/>
              <a:gdLst/>
              <a:ahLst/>
              <a:cxnLst/>
              <a:rect l="l" t="t" r="r" b="b"/>
              <a:pathLst>
                <a:path w="1828" h="4618" extrusionOk="0">
                  <a:moveTo>
                    <a:pt x="1609" y="1"/>
                  </a:moveTo>
                  <a:cubicBezTo>
                    <a:pt x="1609" y="1"/>
                    <a:pt x="1589" y="41"/>
                    <a:pt x="1579" y="80"/>
                  </a:cubicBezTo>
                  <a:cubicBezTo>
                    <a:pt x="1559" y="110"/>
                    <a:pt x="1539" y="150"/>
                    <a:pt x="1539" y="150"/>
                  </a:cubicBezTo>
                  <a:cubicBezTo>
                    <a:pt x="1530" y="200"/>
                    <a:pt x="1510" y="239"/>
                    <a:pt x="1490" y="289"/>
                  </a:cubicBezTo>
                  <a:lnTo>
                    <a:pt x="1360" y="557"/>
                  </a:lnTo>
                  <a:cubicBezTo>
                    <a:pt x="1261" y="736"/>
                    <a:pt x="1192" y="924"/>
                    <a:pt x="1113" y="1113"/>
                  </a:cubicBezTo>
                  <a:cubicBezTo>
                    <a:pt x="1023" y="1292"/>
                    <a:pt x="954" y="1490"/>
                    <a:pt x="884" y="1679"/>
                  </a:cubicBezTo>
                  <a:cubicBezTo>
                    <a:pt x="795" y="1857"/>
                    <a:pt x="735" y="2056"/>
                    <a:pt x="665" y="2245"/>
                  </a:cubicBezTo>
                  <a:cubicBezTo>
                    <a:pt x="586" y="2433"/>
                    <a:pt x="526" y="2632"/>
                    <a:pt x="467" y="2821"/>
                  </a:cubicBezTo>
                  <a:lnTo>
                    <a:pt x="378" y="3108"/>
                  </a:lnTo>
                  <a:lnTo>
                    <a:pt x="288" y="3406"/>
                  </a:lnTo>
                  <a:lnTo>
                    <a:pt x="199" y="3695"/>
                  </a:lnTo>
                  <a:lnTo>
                    <a:pt x="129" y="3992"/>
                  </a:lnTo>
                  <a:cubicBezTo>
                    <a:pt x="80" y="4191"/>
                    <a:pt x="30" y="4379"/>
                    <a:pt x="1" y="4578"/>
                  </a:cubicBezTo>
                  <a:lnTo>
                    <a:pt x="229" y="4618"/>
                  </a:lnTo>
                  <a:cubicBezTo>
                    <a:pt x="248" y="4419"/>
                    <a:pt x="279" y="4220"/>
                    <a:pt x="318" y="4032"/>
                  </a:cubicBezTo>
                  <a:lnTo>
                    <a:pt x="358" y="3734"/>
                  </a:lnTo>
                  <a:lnTo>
                    <a:pt x="427" y="3436"/>
                  </a:lnTo>
                  <a:lnTo>
                    <a:pt x="487" y="3148"/>
                  </a:lnTo>
                  <a:cubicBezTo>
                    <a:pt x="517" y="3049"/>
                    <a:pt x="546" y="2950"/>
                    <a:pt x="576" y="2861"/>
                  </a:cubicBezTo>
                  <a:cubicBezTo>
                    <a:pt x="626" y="2662"/>
                    <a:pt x="685" y="2463"/>
                    <a:pt x="765" y="2285"/>
                  </a:cubicBezTo>
                  <a:cubicBezTo>
                    <a:pt x="835" y="2096"/>
                    <a:pt x="894" y="1897"/>
                    <a:pt x="983" y="1718"/>
                  </a:cubicBezTo>
                  <a:cubicBezTo>
                    <a:pt x="1063" y="1530"/>
                    <a:pt x="1142" y="1351"/>
                    <a:pt x="1241" y="1173"/>
                  </a:cubicBezTo>
                  <a:cubicBezTo>
                    <a:pt x="1331" y="994"/>
                    <a:pt x="1420" y="815"/>
                    <a:pt x="1519" y="646"/>
                  </a:cubicBezTo>
                  <a:lnTo>
                    <a:pt x="1678" y="388"/>
                  </a:lnTo>
                  <a:cubicBezTo>
                    <a:pt x="1708" y="348"/>
                    <a:pt x="1728" y="299"/>
                    <a:pt x="1748" y="249"/>
                  </a:cubicBezTo>
                  <a:lnTo>
                    <a:pt x="1827" y="130"/>
                  </a:ln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9" name="Google Shape;14109;p33"/>
            <p:cNvSpPr/>
            <p:nvPr/>
          </p:nvSpPr>
          <p:spPr>
            <a:xfrm>
              <a:off x="4868450" y="2453300"/>
              <a:ext cx="42975" cy="107250"/>
            </a:xfrm>
            <a:custGeom>
              <a:avLst/>
              <a:gdLst/>
              <a:ahLst/>
              <a:cxnLst/>
              <a:rect l="l" t="t" r="r" b="b"/>
              <a:pathLst>
                <a:path w="1719" h="4290" extrusionOk="0">
                  <a:moveTo>
                    <a:pt x="1500" y="0"/>
                  </a:moveTo>
                  <a:cubicBezTo>
                    <a:pt x="1500" y="0"/>
                    <a:pt x="1481" y="30"/>
                    <a:pt x="1470" y="70"/>
                  </a:cubicBezTo>
                  <a:cubicBezTo>
                    <a:pt x="1450" y="100"/>
                    <a:pt x="1441" y="139"/>
                    <a:pt x="1441" y="139"/>
                  </a:cubicBezTo>
                  <a:cubicBezTo>
                    <a:pt x="1421" y="179"/>
                    <a:pt x="1411" y="219"/>
                    <a:pt x="1391" y="258"/>
                  </a:cubicBezTo>
                  <a:lnTo>
                    <a:pt x="1272" y="517"/>
                  </a:lnTo>
                  <a:cubicBezTo>
                    <a:pt x="1183" y="686"/>
                    <a:pt x="1123" y="864"/>
                    <a:pt x="1044" y="1033"/>
                  </a:cubicBezTo>
                  <a:cubicBezTo>
                    <a:pt x="964" y="1202"/>
                    <a:pt x="894" y="1381"/>
                    <a:pt x="825" y="1560"/>
                  </a:cubicBezTo>
                  <a:cubicBezTo>
                    <a:pt x="746" y="1728"/>
                    <a:pt x="696" y="1907"/>
                    <a:pt x="627" y="2085"/>
                  </a:cubicBezTo>
                  <a:cubicBezTo>
                    <a:pt x="557" y="2264"/>
                    <a:pt x="497" y="2443"/>
                    <a:pt x="448" y="2622"/>
                  </a:cubicBezTo>
                  <a:lnTo>
                    <a:pt x="358" y="2890"/>
                  </a:lnTo>
                  <a:lnTo>
                    <a:pt x="279" y="3158"/>
                  </a:lnTo>
                  <a:lnTo>
                    <a:pt x="199" y="3436"/>
                  </a:lnTo>
                  <a:lnTo>
                    <a:pt x="130" y="3704"/>
                  </a:lnTo>
                  <a:cubicBezTo>
                    <a:pt x="80" y="3892"/>
                    <a:pt x="31" y="4071"/>
                    <a:pt x="1" y="4260"/>
                  </a:cubicBezTo>
                  <a:lnTo>
                    <a:pt x="229" y="4290"/>
                  </a:lnTo>
                  <a:cubicBezTo>
                    <a:pt x="249" y="4111"/>
                    <a:pt x="279" y="3923"/>
                    <a:pt x="309" y="3744"/>
                  </a:cubicBezTo>
                  <a:lnTo>
                    <a:pt x="349" y="3466"/>
                  </a:lnTo>
                  <a:lnTo>
                    <a:pt x="408" y="3197"/>
                  </a:lnTo>
                  <a:lnTo>
                    <a:pt x="468" y="2919"/>
                  </a:lnTo>
                  <a:cubicBezTo>
                    <a:pt x="497" y="2830"/>
                    <a:pt x="527" y="2741"/>
                    <a:pt x="547" y="2652"/>
                  </a:cubicBezTo>
                  <a:cubicBezTo>
                    <a:pt x="607" y="2473"/>
                    <a:pt x="656" y="2294"/>
                    <a:pt x="726" y="2116"/>
                  </a:cubicBezTo>
                  <a:cubicBezTo>
                    <a:pt x="785" y="1946"/>
                    <a:pt x="845" y="1768"/>
                    <a:pt x="924" y="1599"/>
                  </a:cubicBezTo>
                  <a:cubicBezTo>
                    <a:pt x="1004" y="1430"/>
                    <a:pt x="1073" y="1251"/>
                    <a:pt x="1163" y="1092"/>
                  </a:cubicBezTo>
                  <a:cubicBezTo>
                    <a:pt x="1262" y="924"/>
                    <a:pt x="1331" y="755"/>
                    <a:pt x="1430" y="596"/>
                  </a:cubicBezTo>
                  <a:lnTo>
                    <a:pt x="1580" y="358"/>
                  </a:lnTo>
                  <a:cubicBezTo>
                    <a:pt x="1609" y="328"/>
                    <a:pt x="1629" y="278"/>
                    <a:pt x="1649" y="239"/>
                  </a:cubicBezTo>
                  <a:lnTo>
                    <a:pt x="1719" y="130"/>
                  </a:lnTo>
                  <a:lnTo>
                    <a:pt x="150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0" name="Google Shape;14110;p33"/>
            <p:cNvSpPr/>
            <p:nvPr/>
          </p:nvSpPr>
          <p:spPr>
            <a:xfrm>
              <a:off x="4709600" y="2429225"/>
              <a:ext cx="16150" cy="33775"/>
            </a:xfrm>
            <a:custGeom>
              <a:avLst/>
              <a:gdLst/>
              <a:ahLst/>
              <a:cxnLst/>
              <a:rect l="l" t="t" r="r" b="b"/>
              <a:pathLst>
                <a:path w="646" h="1351" extrusionOk="0">
                  <a:moveTo>
                    <a:pt x="467" y="1"/>
                  </a:moveTo>
                  <a:cubicBezTo>
                    <a:pt x="437" y="60"/>
                    <a:pt x="408" y="129"/>
                    <a:pt x="388" y="189"/>
                  </a:cubicBezTo>
                  <a:lnTo>
                    <a:pt x="338" y="358"/>
                  </a:lnTo>
                  <a:cubicBezTo>
                    <a:pt x="308" y="467"/>
                    <a:pt x="288" y="586"/>
                    <a:pt x="249" y="685"/>
                  </a:cubicBezTo>
                  <a:cubicBezTo>
                    <a:pt x="219" y="785"/>
                    <a:pt x="169" y="884"/>
                    <a:pt x="119" y="983"/>
                  </a:cubicBezTo>
                  <a:cubicBezTo>
                    <a:pt x="99" y="1043"/>
                    <a:pt x="80" y="1093"/>
                    <a:pt x="50" y="1152"/>
                  </a:cubicBezTo>
                  <a:cubicBezTo>
                    <a:pt x="30" y="1212"/>
                    <a:pt x="0" y="1281"/>
                    <a:pt x="0" y="1351"/>
                  </a:cubicBezTo>
                  <a:lnTo>
                    <a:pt x="249" y="1311"/>
                  </a:lnTo>
                  <a:cubicBezTo>
                    <a:pt x="258" y="1271"/>
                    <a:pt x="238" y="1232"/>
                    <a:pt x="238" y="1192"/>
                  </a:cubicBezTo>
                  <a:cubicBezTo>
                    <a:pt x="249" y="1132"/>
                    <a:pt x="249" y="1082"/>
                    <a:pt x="258" y="1033"/>
                  </a:cubicBezTo>
                  <a:cubicBezTo>
                    <a:pt x="288" y="924"/>
                    <a:pt x="318" y="824"/>
                    <a:pt x="358" y="715"/>
                  </a:cubicBezTo>
                  <a:cubicBezTo>
                    <a:pt x="388" y="606"/>
                    <a:pt x="427" y="507"/>
                    <a:pt x="477" y="418"/>
                  </a:cubicBezTo>
                  <a:cubicBezTo>
                    <a:pt x="497" y="368"/>
                    <a:pt x="527" y="328"/>
                    <a:pt x="556" y="288"/>
                  </a:cubicBezTo>
                  <a:cubicBezTo>
                    <a:pt x="586" y="248"/>
                    <a:pt x="616" y="219"/>
                    <a:pt x="646" y="199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1" name="Google Shape;14111;p33"/>
            <p:cNvSpPr/>
            <p:nvPr/>
          </p:nvSpPr>
          <p:spPr>
            <a:xfrm>
              <a:off x="4804400" y="2474050"/>
              <a:ext cx="48450" cy="37125"/>
            </a:xfrm>
            <a:custGeom>
              <a:avLst/>
              <a:gdLst/>
              <a:ahLst/>
              <a:cxnLst/>
              <a:rect l="l" t="t" r="r" b="b"/>
              <a:pathLst>
                <a:path w="1938" h="1485" extrusionOk="0">
                  <a:moveTo>
                    <a:pt x="1729" y="114"/>
                  </a:moveTo>
                  <a:cubicBezTo>
                    <a:pt x="1739" y="114"/>
                    <a:pt x="1759" y="114"/>
                    <a:pt x="1759" y="123"/>
                  </a:cubicBezTo>
                  <a:lnTo>
                    <a:pt x="1739" y="154"/>
                  </a:lnTo>
                  <a:lnTo>
                    <a:pt x="1699" y="253"/>
                  </a:lnTo>
                  <a:cubicBezTo>
                    <a:pt x="1594" y="551"/>
                    <a:pt x="1482" y="850"/>
                    <a:pt x="1418" y="1165"/>
                  </a:cubicBezTo>
                  <a:lnTo>
                    <a:pt x="1418" y="1165"/>
                  </a:lnTo>
                  <a:cubicBezTo>
                    <a:pt x="1311" y="1092"/>
                    <a:pt x="1202" y="1017"/>
                    <a:pt x="1093" y="938"/>
                  </a:cubicBezTo>
                  <a:lnTo>
                    <a:pt x="835" y="739"/>
                  </a:lnTo>
                  <a:lnTo>
                    <a:pt x="597" y="521"/>
                  </a:lnTo>
                  <a:lnTo>
                    <a:pt x="349" y="302"/>
                  </a:lnTo>
                  <a:lnTo>
                    <a:pt x="269" y="223"/>
                  </a:lnTo>
                  <a:lnTo>
                    <a:pt x="230" y="193"/>
                  </a:lnTo>
                  <a:lnTo>
                    <a:pt x="219" y="173"/>
                  </a:lnTo>
                  <a:lnTo>
                    <a:pt x="239" y="163"/>
                  </a:lnTo>
                  <a:cubicBezTo>
                    <a:pt x="269" y="154"/>
                    <a:pt x="299" y="154"/>
                    <a:pt x="329" y="143"/>
                  </a:cubicBezTo>
                  <a:lnTo>
                    <a:pt x="389" y="143"/>
                  </a:lnTo>
                  <a:cubicBezTo>
                    <a:pt x="418" y="134"/>
                    <a:pt x="448" y="134"/>
                    <a:pt x="468" y="134"/>
                  </a:cubicBezTo>
                  <a:lnTo>
                    <a:pt x="795" y="134"/>
                  </a:lnTo>
                  <a:cubicBezTo>
                    <a:pt x="829" y="135"/>
                    <a:pt x="861" y="136"/>
                    <a:pt x="893" y="136"/>
                  </a:cubicBezTo>
                  <a:cubicBezTo>
                    <a:pt x="1090" y="136"/>
                    <a:pt x="1264" y="114"/>
                    <a:pt x="1461" y="114"/>
                  </a:cubicBezTo>
                  <a:close/>
                  <a:moveTo>
                    <a:pt x="1935" y="0"/>
                  </a:moveTo>
                  <a:cubicBezTo>
                    <a:pt x="1932" y="0"/>
                    <a:pt x="1927" y="4"/>
                    <a:pt x="1927" y="4"/>
                  </a:cubicBezTo>
                  <a:lnTo>
                    <a:pt x="1838" y="4"/>
                  </a:lnTo>
                  <a:lnTo>
                    <a:pt x="1451" y="15"/>
                  </a:lnTo>
                  <a:cubicBezTo>
                    <a:pt x="1263" y="15"/>
                    <a:pt x="1068" y="36"/>
                    <a:pt x="884" y="36"/>
                  </a:cubicBezTo>
                  <a:cubicBezTo>
                    <a:pt x="854" y="36"/>
                    <a:pt x="824" y="36"/>
                    <a:pt x="795" y="34"/>
                  </a:cubicBezTo>
                  <a:cubicBezTo>
                    <a:pt x="723" y="34"/>
                    <a:pt x="650" y="30"/>
                    <a:pt x="577" y="30"/>
                  </a:cubicBezTo>
                  <a:cubicBezTo>
                    <a:pt x="541" y="30"/>
                    <a:pt x="504" y="31"/>
                    <a:pt x="468" y="34"/>
                  </a:cubicBezTo>
                  <a:lnTo>
                    <a:pt x="378" y="34"/>
                  </a:lnTo>
                  <a:lnTo>
                    <a:pt x="279" y="44"/>
                  </a:lnTo>
                  <a:cubicBezTo>
                    <a:pt x="210" y="54"/>
                    <a:pt x="130" y="74"/>
                    <a:pt x="61" y="94"/>
                  </a:cubicBezTo>
                  <a:lnTo>
                    <a:pt x="1" y="114"/>
                  </a:lnTo>
                  <a:lnTo>
                    <a:pt x="41" y="154"/>
                  </a:lnTo>
                  <a:lnTo>
                    <a:pt x="120" y="243"/>
                  </a:lnTo>
                  <a:lnTo>
                    <a:pt x="259" y="392"/>
                  </a:lnTo>
                  <a:lnTo>
                    <a:pt x="497" y="620"/>
                  </a:lnTo>
                  <a:lnTo>
                    <a:pt x="726" y="849"/>
                  </a:lnTo>
                  <a:lnTo>
                    <a:pt x="974" y="1067"/>
                  </a:lnTo>
                  <a:cubicBezTo>
                    <a:pt x="1143" y="1216"/>
                    <a:pt x="1302" y="1355"/>
                    <a:pt x="1470" y="1484"/>
                  </a:cubicBezTo>
                  <a:lnTo>
                    <a:pt x="1537" y="1405"/>
                  </a:lnTo>
                  <a:lnTo>
                    <a:pt x="1537" y="1405"/>
                  </a:lnTo>
                  <a:lnTo>
                    <a:pt x="1609" y="1414"/>
                  </a:lnTo>
                  <a:cubicBezTo>
                    <a:pt x="1611" y="1379"/>
                    <a:pt x="1614" y="1344"/>
                    <a:pt x="1617" y="1309"/>
                  </a:cubicBezTo>
                  <a:lnTo>
                    <a:pt x="1617" y="1309"/>
                  </a:lnTo>
                  <a:lnTo>
                    <a:pt x="1620" y="1305"/>
                  </a:lnTo>
                  <a:cubicBezTo>
                    <a:pt x="1619" y="1305"/>
                    <a:pt x="1618" y="1304"/>
                    <a:pt x="1617" y="1304"/>
                  </a:cubicBezTo>
                  <a:lnTo>
                    <a:pt x="1617" y="1304"/>
                  </a:lnTo>
                  <a:cubicBezTo>
                    <a:pt x="1647" y="965"/>
                    <a:pt x="1731" y="633"/>
                    <a:pt x="1838" y="293"/>
                  </a:cubicBezTo>
                  <a:lnTo>
                    <a:pt x="1898" y="114"/>
                  </a:lnTo>
                  <a:lnTo>
                    <a:pt x="1938" y="15"/>
                  </a:lnTo>
                  <a:lnTo>
                    <a:pt x="1938" y="4"/>
                  </a:lnTo>
                  <a:cubicBezTo>
                    <a:pt x="1938" y="1"/>
                    <a:pt x="1936" y="0"/>
                    <a:pt x="193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2" name="Google Shape;14112;p33"/>
            <p:cNvSpPr/>
            <p:nvPr/>
          </p:nvSpPr>
          <p:spPr>
            <a:xfrm>
              <a:off x="4793250" y="2303375"/>
              <a:ext cx="62075" cy="110225"/>
            </a:xfrm>
            <a:custGeom>
              <a:avLst/>
              <a:gdLst/>
              <a:ahLst/>
              <a:cxnLst/>
              <a:rect l="l" t="t" r="r" b="b"/>
              <a:pathLst>
                <a:path w="2483" h="4409" extrusionOk="0">
                  <a:moveTo>
                    <a:pt x="248" y="0"/>
                  </a:moveTo>
                  <a:lnTo>
                    <a:pt x="1" y="169"/>
                  </a:lnTo>
                  <a:cubicBezTo>
                    <a:pt x="239" y="527"/>
                    <a:pt x="467" y="914"/>
                    <a:pt x="735" y="1271"/>
                  </a:cubicBezTo>
                  <a:cubicBezTo>
                    <a:pt x="854" y="1450"/>
                    <a:pt x="983" y="1628"/>
                    <a:pt x="1113" y="1807"/>
                  </a:cubicBezTo>
                  <a:lnTo>
                    <a:pt x="1530" y="2323"/>
                  </a:lnTo>
                  <a:cubicBezTo>
                    <a:pt x="1599" y="2413"/>
                    <a:pt x="1669" y="2502"/>
                    <a:pt x="1748" y="2572"/>
                  </a:cubicBezTo>
                  <a:lnTo>
                    <a:pt x="1976" y="2810"/>
                  </a:lnTo>
                  <a:lnTo>
                    <a:pt x="2205" y="3049"/>
                  </a:lnTo>
                  <a:lnTo>
                    <a:pt x="2294" y="3138"/>
                  </a:lnTo>
                  <a:lnTo>
                    <a:pt x="2314" y="3158"/>
                  </a:lnTo>
                  <a:lnTo>
                    <a:pt x="2304" y="3168"/>
                  </a:lnTo>
                  <a:lnTo>
                    <a:pt x="2274" y="3208"/>
                  </a:lnTo>
                  <a:cubicBezTo>
                    <a:pt x="2155" y="3386"/>
                    <a:pt x="2036" y="3565"/>
                    <a:pt x="1907" y="3744"/>
                  </a:cubicBezTo>
                  <a:cubicBezTo>
                    <a:pt x="1797" y="3932"/>
                    <a:pt x="1689" y="4111"/>
                    <a:pt x="1569" y="4289"/>
                  </a:cubicBezTo>
                  <a:lnTo>
                    <a:pt x="1777" y="4409"/>
                  </a:lnTo>
                  <a:cubicBezTo>
                    <a:pt x="1867" y="4220"/>
                    <a:pt x="1967" y="4031"/>
                    <a:pt x="2066" y="3843"/>
                  </a:cubicBezTo>
                  <a:cubicBezTo>
                    <a:pt x="2175" y="3654"/>
                    <a:pt x="2284" y="3466"/>
                    <a:pt x="2384" y="3287"/>
                  </a:cubicBezTo>
                  <a:cubicBezTo>
                    <a:pt x="2384" y="3287"/>
                    <a:pt x="2403" y="3257"/>
                    <a:pt x="2413" y="3237"/>
                  </a:cubicBezTo>
                  <a:cubicBezTo>
                    <a:pt x="2433" y="3208"/>
                    <a:pt x="2453" y="3188"/>
                    <a:pt x="2453" y="3188"/>
                  </a:cubicBezTo>
                  <a:cubicBezTo>
                    <a:pt x="2453" y="3168"/>
                    <a:pt x="2483" y="3148"/>
                    <a:pt x="2473" y="3138"/>
                  </a:cubicBezTo>
                  <a:lnTo>
                    <a:pt x="2433" y="3088"/>
                  </a:lnTo>
                  <a:lnTo>
                    <a:pt x="2294" y="2959"/>
                  </a:lnTo>
                  <a:lnTo>
                    <a:pt x="2055" y="2731"/>
                  </a:lnTo>
                  <a:lnTo>
                    <a:pt x="1828" y="2502"/>
                  </a:lnTo>
                  <a:cubicBezTo>
                    <a:pt x="1748" y="2423"/>
                    <a:pt x="1678" y="2334"/>
                    <a:pt x="1609" y="2254"/>
                  </a:cubicBezTo>
                  <a:lnTo>
                    <a:pt x="1212" y="1738"/>
                  </a:lnTo>
                  <a:cubicBezTo>
                    <a:pt x="1082" y="1559"/>
                    <a:pt x="963" y="1370"/>
                    <a:pt x="854" y="1172"/>
                  </a:cubicBezTo>
                  <a:cubicBezTo>
                    <a:pt x="616" y="805"/>
                    <a:pt x="437" y="397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3" name="Google Shape;14113;p33"/>
            <p:cNvSpPr/>
            <p:nvPr/>
          </p:nvSpPr>
          <p:spPr>
            <a:xfrm>
              <a:off x="4815325" y="2278050"/>
              <a:ext cx="114725" cy="49975"/>
            </a:xfrm>
            <a:custGeom>
              <a:avLst/>
              <a:gdLst/>
              <a:ahLst/>
              <a:cxnLst/>
              <a:rect l="l" t="t" r="r" b="b"/>
              <a:pathLst>
                <a:path w="4589" h="1999" extrusionOk="0">
                  <a:moveTo>
                    <a:pt x="130" y="0"/>
                  </a:moveTo>
                  <a:lnTo>
                    <a:pt x="1" y="269"/>
                  </a:lnTo>
                  <a:cubicBezTo>
                    <a:pt x="428" y="388"/>
                    <a:pt x="855" y="507"/>
                    <a:pt x="1262" y="686"/>
                  </a:cubicBezTo>
                  <a:cubicBezTo>
                    <a:pt x="1461" y="775"/>
                    <a:pt x="1669" y="865"/>
                    <a:pt x="1868" y="954"/>
                  </a:cubicBezTo>
                  <a:lnTo>
                    <a:pt x="2434" y="1282"/>
                  </a:lnTo>
                  <a:cubicBezTo>
                    <a:pt x="2533" y="1331"/>
                    <a:pt x="2632" y="1381"/>
                    <a:pt x="2712" y="1450"/>
                  </a:cubicBezTo>
                  <a:lnTo>
                    <a:pt x="2980" y="1649"/>
                  </a:lnTo>
                  <a:lnTo>
                    <a:pt x="3238" y="1838"/>
                  </a:lnTo>
                  <a:lnTo>
                    <a:pt x="3387" y="1957"/>
                  </a:lnTo>
                  <a:lnTo>
                    <a:pt x="3436" y="1996"/>
                  </a:lnTo>
                  <a:cubicBezTo>
                    <a:pt x="3439" y="1998"/>
                    <a:pt x="3442" y="1998"/>
                    <a:pt x="3444" y="1998"/>
                  </a:cubicBezTo>
                  <a:cubicBezTo>
                    <a:pt x="3459" y="1998"/>
                    <a:pt x="3469" y="1975"/>
                    <a:pt x="3486" y="1966"/>
                  </a:cubicBezTo>
                  <a:lnTo>
                    <a:pt x="3575" y="1887"/>
                  </a:lnTo>
                  <a:cubicBezTo>
                    <a:pt x="3745" y="1758"/>
                    <a:pt x="3913" y="1619"/>
                    <a:pt x="4072" y="1490"/>
                  </a:cubicBezTo>
                  <a:cubicBezTo>
                    <a:pt x="4251" y="1361"/>
                    <a:pt x="4420" y="1242"/>
                    <a:pt x="4588" y="1112"/>
                  </a:cubicBezTo>
                  <a:lnTo>
                    <a:pt x="4449" y="934"/>
                  </a:lnTo>
                  <a:cubicBezTo>
                    <a:pt x="4281" y="1073"/>
                    <a:pt x="4122" y="1212"/>
                    <a:pt x="3953" y="1351"/>
                  </a:cubicBezTo>
                  <a:cubicBezTo>
                    <a:pt x="3794" y="1500"/>
                    <a:pt x="3635" y="1649"/>
                    <a:pt x="3476" y="1788"/>
                  </a:cubicBezTo>
                  <a:lnTo>
                    <a:pt x="3447" y="1827"/>
                  </a:lnTo>
                  <a:lnTo>
                    <a:pt x="3436" y="1838"/>
                  </a:lnTo>
                  <a:lnTo>
                    <a:pt x="3416" y="1827"/>
                  </a:lnTo>
                  <a:lnTo>
                    <a:pt x="3308" y="1748"/>
                  </a:lnTo>
                  <a:lnTo>
                    <a:pt x="3039" y="1549"/>
                  </a:lnTo>
                  <a:lnTo>
                    <a:pt x="2771" y="1361"/>
                  </a:lnTo>
                  <a:cubicBezTo>
                    <a:pt x="2682" y="1291"/>
                    <a:pt x="2593" y="1242"/>
                    <a:pt x="2493" y="1192"/>
                  </a:cubicBezTo>
                  <a:lnTo>
                    <a:pt x="1927" y="854"/>
                  </a:lnTo>
                  <a:lnTo>
                    <a:pt x="1331" y="556"/>
                  </a:lnTo>
                  <a:cubicBezTo>
                    <a:pt x="945" y="348"/>
                    <a:pt x="528" y="179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4" name="Google Shape;14114;p33"/>
            <p:cNvSpPr/>
            <p:nvPr/>
          </p:nvSpPr>
          <p:spPr>
            <a:xfrm>
              <a:off x="4886325" y="2349525"/>
              <a:ext cx="82925" cy="95350"/>
            </a:xfrm>
            <a:custGeom>
              <a:avLst/>
              <a:gdLst/>
              <a:ahLst/>
              <a:cxnLst/>
              <a:rect l="l" t="t" r="r" b="b"/>
              <a:pathLst>
                <a:path w="3317" h="3814" extrusionOk="0">
                  <a:moveTo>
                    <a:pt x="3158" y="1"/>
                  </a:moveTo>
                  <a:lnTo>
                    <a:pt x="3049" y="120"/>
                  </a:lnTo>
                  <a:cubicBezTo>
                    <a:pt x="3019" y="150"/>
                    <a:pt x="2990" y="190"/>
                    <a:pt x="2950" y="219"/>
                  </a:cubicBezTo>
                  <a:cubicBezTo>
                    <a:pt x="2950" y="219"/>
                    <a:pt x="2890" y="269"/>
                    <a:pt x="2831" y="329"/>
                  </a:cubicBezTo>
                  <a:cubicBezTo>
                    <a:pt x="2781" y="378"/>
                    <a:pt x="2721" y="428"/>
                    <a:pt x="2721" y="428"/>
                  </a:cubicBezTo>
                  <a:lnTo>
                    <a:pt x="2295" y="855"/>
                  </a:lnTo>
                  <a:lnTo>
                    <a:pt x="1878" y="1302"/>
                  </a:lnTo>
                  <a:cubicBezTo>
                    <a:pt x="1739" y="1451"/>
                    <a:pt x="1600" y="1600"/>
                    <a:pt x="1470" y="1748"/>
                  </a:cubicBezTo>
                  <a:lnTo>
                    <a:pt x="1073" y="2225"/>
                  </a:lnTo>
                  <a:lnTo>
                    <a:pt x="696" y="2702"/>
                  </a:lnTo>
                  <a:cubicBezTo>
                    <a:pt x="567" y="2860"/>
                    <a:pt x="457" y="3030"/>
                    <a:pt x="338" y="3189"/>
                  </a:cubicBezTo>
                  <a:cubicBezTo>
                    <a:pt x="219" y="3357"/>
                    <a:pt x="110" y="3526"/>
                    <a:pt x="1" y="3695"/>
                  </a:cubicBezTo>
                  <a:lnTo>
                    <a:pt x="199" y="3814"/>
                  </a:lnTo>
                  <a:cubicBezTo>
                    <a:pt x="298" y="3635"/>
                    <a:pt x="388" y="3467"/>
                    <a:pt x="488" y="3288"/>
                  </a:cubicBezTo>
                  <a:cubicBezTo>
                    <a:pt x="596" y="3119"/>
                    <a:pt x="696" y="2950"/>
                    <a:pt x="805" y="2781"/>
                  </a:cubicBezTo>
                  <a:cubicBezTo>
                    <a:pt x="924" y="2622"/>
                    <a:pt x="1044" y="2454"/>
                    <a:pt x="1163" y="2285"/>
                  </a:cubicBezTo>
                  <a:lnTo>
                    <a:pt x="1540" y="1818"/>
                  </a:lnTo>
                  <a:lnTo>
                    <a:pt x="1957" y="1371"/>
                  </a:lnTo>
                  <a:lnTo>
                    <a:pt x="2394" y="954"/>
                  </a:lnTo>
                  <a:cubicBezTo>
                    <a:pt x="2542" y="825"/>
                    <a:pt x="2692" y="696"/>
                    <a:pt x="2851" y="567"/>
                  </a:cubicBezTo>
                  <a:cubicBezTo>
                    <a:pt x="2851" y="567"/>
                    <a:pt x="2910" y="517"/>
                    <a:pt x="2970" y="477"/>
                  </a:cubicBezTo>
                  <a:cubicBezTo>
                    <a:pt x="3029" y="428"/>
                    <a:pt x="3089" y="389"/>
                    <a:pt x="3089" y="389"/>
                  </a:cubicBezTo>
                  <a:cubicBezTo>
                    <a:pt x="3129" y="358"/>
                    <a:pt x="3168" y="319"/>
                    <a:pt x="3208" y="289"/>
                  </a:cubicBezTo>
                  <a:lnTo>
                    <a:pt x="3317" y="199"/>
                  </a:lnTo>
                  <a:lnTo>
                    <a:pt x="31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5" name="Google Shape;14115;p33"/>
            <p:cNvSpPr/>
            <p:nvPr/>
          </p:nvSpPr>
          <p:spPr>
            <a:xfrm>
              <a:off x="4905950" y="2367400"/>
              <a:ext cx="77700" cy="88900"/>
            </a:xfrm>
            <a:custGeom>
              <a:avLst/>
              <a:gdLst/>
              <a:ahLst/>
              <a:cxnLst/>
              <a:rect l="l" t="t" r="r" b="b"/>
              <a:pathLst>
                <a:path w="3108" h="3556" extrusionOk="0">
                  <a:moveTo>
                    <a:pt x="2949" y="1"/>
                  </a:moveTo>
                  <a:lnTo>
                    <a:pt x="2850" y="110"/>
                  </a:lnTo>
                  <a:cubicBezTo>
                    <a:pt x="2820" y="140"/>
                    <a:pt x="2790" y="180"/>
                    <a:pt x="2750" y="210"/>
                  </a:cubicBezTo>
                  <a:lnTo>
                    <a:pt x="2651" y="309"/>
                  </a:lnTo>
                  <a:cubicBezTo>
                    <a:pt x="2602" y="349"/>
                    <a:pt x="2552" y="398"/>
                    <a:pt x="2552" y="398"/>
                  </a:cubicBezTo>
                  <a:cubicBezTo>
                    <a:pt x="2413" y="537"/>
                    <a:pt x="2284" y="666"/>
                    <a:pt x="2145" y="795"/>
                  </a:cubicBezTo>
                  <a:lnTo>
                    <a:pt x="1757" y="1212"/>
                  </a:lnTo>
                  <a:cubicBezTo>
                    <a:pt x="1629" y="1351"/>
                    <a:pt x="1510" y="1500"/>
                    <a:pt x="1380" y="1639"/>
                  </a:cubicBezTo>
                  <a:lnTo>
                    <a:pt x="1013" y="2076"/>
                  </a:lnTo>
                  <a:lnTo>
                    <a:pt x="656" y="2513"/>
                  </a:lnTo>
                  <a:cubicBezTo>
                    <a:pt x="546" y="2662"/>
                    <a:pt x="437" y="2821"/>
                    <a:pt x="318" y="2970"/>
                  </a:cubicBezTo>
                  <a:cubicBezTo>
                    <a:pt x="208" y="3129"/>
                    <a:pt x="109" y="3288"/>
                    <a:pt x="0" y="3436"/>
                  </a:cubicBezTo>
                  <a:lnTo>
                    <a:pt x="208" y="3555"/>
                  </a:lnTo>
                  <a:cubicBezTo>
                    <a:pt x="298" y="3397"/>
                    <a:pt x="378" y="3228"/>
                    <a:pt x="477" y="3069"/>
                  </a:cubicBezTo>
                  <a:cubicBezTo>
                    <a:pt x="576" y="2920"/>
                    <a:pt x="665" y="2752"/>
                    <a:pt x="775" y="2602"/>
                  </a:cubicBezTo>
                  <a:cubicBezTo>
                    <a:pt x="884" y="2443"/>
                    <a:pt x="983" y="2295"/>
                    <a:pt x="1102" y="2136"/>
                  </a:cubicBezTo>
                  <a:lnTo>
                    <a:pt x="1450" y="1699"/>
                  </a:lnTo>
                  <a:lnTo>
                    <a:pt x="1837" y="1292"/>
                  </a:lnTo>
                  <a:lnTo>
                    <a:pt x="2244" y="894"/>
                  </a:lnTo>
                  <a:cubicBezTo>
                    <a:pt x="2383" y="775"/>
                    <a:pt x="2532" y="656"/>
                    <a:pt x="2671" y="537"/>
                  </a:cubicBezTo>
                  <a:cubicBezTo>
                    <a:pt x="2671" y="537"/>
                    <a:pt x="2721" y="497"/>
                    <a:pt x="2781" y="458"/>
                  </a:cubicBezTo>
                  <a:cubicBezTo>
                    <a:pt x="2840" y="408"/>
                    <a:pt x="2889" y="369"/>
                    <a:pt x="2889" y="369"/>
                  </a:cubicBezTo>
                  <a:cubicBezTo>
                    <a:pt x="2929" y="349"/>
                    <a:pt x="2969" y="309"/>
                    <a:pt x="3008" y="279"/>
                  </a:cubicBezTo>
                  <a:lnTo>
                    <a:pt x="3108" y="199"/>
                  </a:lnTo>
                  <a:lnTo>
                    <a:pt x="29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6" name="Google Shape;14116;p33"/>
            <p:cNvSpPr/>
            <p:nvPr/>
          </p:nvSpPr>
          <p:spPr>
            <a:xfrm>
              <a:off x="4793000" y="2278550"/>
              <a:ext cx="25600" cy="28325"/>
            </a:xfrm>
            <a:custGeom>
              <a:avLst/>
              <a:gdLst/>
              <a:ahLst/>
              <a:cxnLst/>
              <a:rect l="l" t="t" r="r" b="b"/>
              <a:pathLst>
                <a:path w="1024" h="1133" extrusionOk="0">
                  <a:moveTo>
                    <a:pt x="924" y="0"/>
                  </a:moveTo>
                  <a:lnTo>
                    <a:pt x="785" y="139"/>
                  </a:lnTo>
                  <a:lnTo>
                    <a:pt x="675" y="289"/>
                  </a:lnTo>
                  <a:cubicBezTo>
                    <a:pt x="606" y="377"/>
                    <a:pt x="547" y="467"/>
                    <a:pt x="477" y="556"/>
                  </a:cubicBezTo>
                  <a:cubicBezTo>
                    <a:pt x="408" y="636"/>
                    <a:pt x="328" y="715"/>
                    <a:pt x="249" y="795"/>
                  </a:cubicBezTo>
                  <a:cubicBezTo>
                    <a:pt x="209" y="834"/>
                    <a:pt x="169" y="874"/>
                    <a:pt x="119" y="914"/>
                  </a:cubicBezTo>
                  <a:cubicBezTo>
                    <a:pt x="90" y="964"/>
                    <a:pt x="30" y="1023"/>
                    <a:pt x="0" y="1083"/>
                  </a:cubicBezTo>
                  <a:lnTo>
                    <a:pt x="249" y="1132"/>
                  </a:lnTo>
                  <a:cubicBezTo>
                    <a:pt x="278" y="1103"/>
                    <a:pt x="269" y="1063"/>
                    <a:pt x="289" y="1023"/>
                  </a:cubicBezTo>
                  <a:cubicBezTo>
                    <a:pt x="308" y="973"/>
                    <a:pt x="338" y="934"/>
                    <a:pt x="358" y="884"/>
                  </a:cubicBezTo>
                  <a:cubicBezTo>
                    <a:pt x="417" y="795"/>
                    <a:pt x="487" y="706"/>
                    <a:pt x="556" y="616"/>
                  </a:cubicBezTo>
                  <a:cubicBezTo>
                    <a:pt x="626" y="536"/>
                    <a:pt x="706" y="457"/>
                    <a:pt x="785" y="388"/>
                  </a:cubicBezTo>
                  <a:cubicBezTo>
                    <a:pt x="825" y="348"/>
                    <a:pt x="864" y="328"/>
                    <a:pt x="904" y="298"/>
                  </a:cubicBezTo>
                  <a:cubicBezTo>
                    <a:pt x="944" y="269"/>
                    <a:pt x="984" y="258"/>
                    <a:pt x="1023" y="249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7" name="Google Shape;14117;p33"/>
            <p:cNvSpPr/>
            <p:nvPr/>
          </p:nvSpPr>
          <p:spPr>
            <a:xfrm>
              <a:off x="4876400" y="2353000"/>
              <a:ext cx="46200" cy="45200"/>
            </a:xfrm>
            <a:custGeom>
              <a:avLst/>
              <a:gdLst/>
              <a:ahLst/>
              <a:cxnLst/>
              <a:rect l="l" t="t" r="r" b="b"/>
              <a:pathLst>
                <a:path w="1848" h="1808" extrusionOk="0">
                  <a:moveTo>
                    <a:pt x="199" y="130"/>
                  </a:moveTo>
                  <a:cubicBezTo>
                    <a:pt x="229" y="130"/>
                    <a:pt x="259" y="140"/>
                    <a:pt x="289" y="140"/>
                  </a:cubicBezTo>
                  <a:lnTo>
                    <a:pt x="358" y="160"/>
                  </a:lnTo>
                  <a:cubicBezTo>
                    <a:pt x="378" y="170"/>
                    <a:pt x="408" y="180"/>
                    <a:pt x="428" y="190"/>
                  </a:cubicBezTo>
                  <a:cubicBezTo>
                    <a:pt x="537" y="219"/>
                    <a:pt x="636" y="269"/>
                    <a:pt x="735" y="309"/>
                  </a:cubicBezTo>
                  <a:cubicBezTo>
                    <a:pt x="954" y="398"/>
                    <a:pt x="1152" y="448"/>
                    <a:pt x="1361" y="528"/>
                  </a:cubicBezTo>
                  <a:lnTo>
                    <a:pt x="1609" y="617"/>
                  </a:lnTo>
                  <a:cubicBezTo>
                    <a:pt x="1619" y="627"/>
                    <a:pt x="1639" y="627"/>
                    <a:pt x="1639" y="636"/>
                  </a:cubicBezTo>
                  <a:lnTo>
                    <a:pt x="1609" y="667"/>
                  </a:lnTo>
                  <a:lnTo>
                    <a:pt x="1540" y="736"/>
                  </a:lnTo>
                  <a:cubicBezTo>
                    <a:pt x="1410" y="885"/>
                    <a:pt x="1271" y="1024"/>
                    <a:pt x="1152" y="1183"/>
                  </a:cubicBezTo>
                  <a:cubicBezTo>
                    <a:pt x="1084" y="1283"/>
                    <a:pt x="1011" y="1383"/>
                    <a:pt x="942" y="1488"/>
                  </a:cubicBezTo>
                  <a:lnTo>
                    <a:pt x="942" y="1488"/>
                  </a:lnTo>
                  <a:lnTo>
                    <a:pt x="726" y="1163"/>
                  </a:lnTo>
                  <a:lnTo>
                    <a:pt x="556" y="885"/>
                  </a:lnTo>
                  <a:lnTo>
                    <a:pt x="408" y="597"/>
                  </a:lnTo>
                  <a:lnTo>
                    <a:pt x="259" y="299"/>
                  </a:lnTo>
                  <a:lnTo>
                    <a:pt x="209" y="190"/>
                  </a:lnTo>
                  <a:lnTo>
                    <a:pt x="189" y="150"/>
                  </a:lnTo>
                  <a:lnTo>
                    <a:pt x="179" y="130"/>
                  </a:lnTo>
                  <a:close/>
                  <a:moveTo>
                    <a:pt x="0" y="1"/>
                  </a:moveTo>
                  <a:cubicBezTo>
                    <a:pt x="11" y="11"/>
                    <a:pt x="11" y="31"/>
                    <a:pt x="20" y="51"/>
                  </a:cubicBezTo>
                  <a:lnTo>
                    <a:pt x="60" y="160"/>
                  </a:lnTo>
                  <a:lnTo>
                    <a:pt x="150" y="349"/>
                  </a:lnTo>
                  <a:lnTo>
                    <a:pt x="278" y="647"/>
                  </a:lnTo>
                  <a:lnTo>
                    <a:pt x="417" y="954"/>
                  </a:lnTo>
                  <a:lnTo>
                    <a:pt x="567" y="1242"/>
                  </a:lnTo>
                  <a:cubicBezTo>
                    <a:pt x="666" y="1431"/>
                    <a:pt x="765" y="1620"/>
                    <a:pt x="874" y="1808"/>
                  </a:cubicBezTo>
                  <a:lnTo>
                    <a:pt x="966" y="1753"/>
                  </a:lnTo>
                  <a:lnTo>
                    <a:pt x="966" y="1753"/>
                  </a:lnTo>
                  <a:lnTo>
                    <a:pt x="1033" y="1788"/>
                  </a:lnTo>
                  <a:cubicBezTo>
                    <a:pt x="1046" y="1760"/>
                    <a:pt x="1060" y="1732"/>
                    <a:pt x="1074" y="1704"/>
                  </a:cubicBezTo>
                  <a:lnTo>
                    <a:pt x="1074" y="1704"/>
                  </a:lnTo>
                  <a:cubicBezTo>
                    <a:pt x="1080" y="1701"/>
                    <a:pt x="1083" y="1699"/>
                    <a:pt x="1083" y="1699"/>
                  </a:cubicBezTo>
                  <a:lnTo>
                    <a:pt x="1079" y="1693"/>
                  </a:lnTo>
                  <a:lnTo>
                    <a:pt x="1079" y="1693"/>
                  </a:lnTo>
                  <a:cubicBezTo>
                    <a:pt x="1147" y="1559"/>
                    <a:pt x="1221" y="1429"/>
                    <a:pt x="1302" y="1292"/>
                  </a:cubicBezTo>
                  <a:cubicBezTo>
                    <a:pt x="1410" y="1133"/>
                    <a:pt x="1529" y="984"/>
                    <a:pt x="1649" y="835"/>
                  </a:cubicBezTo>
                  <a:lnTo>
                    <a:pt x="1768" y="686"/>
                  </a:lnTo>
                  <a:lnTo>
                    <a:pt x="1838" y="597"/>
                  </a:lnTo>
                  <a:lnTo>
                    <a:pt x="1847" y="587"/>
                  </a:lnTo>
                  <a:lnTo>
                    <a:pt x="1838" y="587"/>
                  </a:lnTo>
                  <a:lnTo>
                    <a:pt x="1808" y="577"/>
                  </a:lnTo>
                  <a:lnTo>
                    <a:pt x="1748" y="557"/>
                  </a:lnTo>
                  <a:cubicBezTo>
                    <a:pt x="1748" y="557"/>
                    <a:pt x="1659" y="517"/>
                    <a:pt x="1569" y="488"/>
                  </a:cubicBezTo>
                  <a:lnTo>
                    <a:pt x="1390" y="428"/>
                  </a:lnTo>
                  <a:cubicBezTo>
                    <a:pt x="1182" y="358"/>
                    <a:pt x="964" y="299"/>
                    <a:pt x="775" y="219"/>
                  </a:cubicBezTo>
                  <a:cubicBezTo>
                    <a:pt x="676" y="170"/>
                    <a:pt x="567" y="130"/>
                    <a:pt x="467" y="91"/>
                  </a:cubicBezTo>
                  <a:cubicBezTo>
                    <a:pt x="437" y="80"/>
                    <a:pt x="408" y="71"/>
                    <a:pt x="388" y="60"/>
                  </a:cubicBezTo>
                  <a:lnTo>
                    <a:pt x="289" y="31"/>
                  </a:lnTo>
                  <a:cubicBezTo>
                    <a:pt x="219" y="21"/>
                    <a:pt x="139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8" name="Google Shape;14118;p33"/>
            <p:cNvSpPr/>
            <p:nvPr/>
          </p:nvSpPr>
          <p:spPr>
            <a:xfrm>
              <a:off x="4926550" y="2189175"/>
              <a:ext cx="31550" cy="116700"/>
            </a:xfrm>
            <a:custGeom>
              <a:avLst/>
              <a:gdLst/>
              <a:ahLst/>
              <a:cxnLst/>
              <a:rect l="l" t="t" r="r" b="b"/>
              <a:pathLst>
                <a:path w="1262" h="4668" extrusionOk="0">
                  <a:moveTo>
                    <a:pt x="308" y="1"/>
                  </a:moveTo>
                  <a:cubicBezTo>
                    <a:pt x="308" y="1"/>
                    <a:pt x="238" y="11"/>
                    <a:pt x="169" y="31"/>
                  </a:cubicBezTo>
                  <a:cubicBezTo>
                    <a:pt x="90" y="51"/>
                    <a:pt x="20" y="71"/>
                    <a:pt x="20" y="71"/>
                  </a:cubicBezTo>
                  <a:cubicBezTo>
                    <a:pt x="110" y="497"/>
                    <a:pt x="189" y="934"/>
                    <a:pt x="298" y="1361"/>
                  </a:cubicBezTo>
                  <a:cubicBezTo>
                    <a:pt x="358" y="1580"/>
                    <a:pt x="408" y="1788"/>
                    <a:pt x="467" y="2006"/>
                  </a:cubicBezTo>
                  <a:lnTo>
                    <a:pt x="666" y="2632"/>
                  </a:lnTo>
                  <a:cubicBezTo>
                    <a:pt x="705" y="2741"/>
                    <a:pt x="735" y="2840"/>
                    <a:pt x="775" y="2950"/>
                  </a:cubicBezTo>
                  <a:lnTo>
                    <a:pt x="914" y="3248"/>
                  </a:lnTo>
                  <a:lnTo>
                    <a:pt x="1043" y="3555"/>
                  </a:lnTo>
                  <a:lnTo>
                    <a:pt x="1092" y="3674"/>
                  </a:lnTo>
                  <a:lnTo>
                    <a:pt x="1103" y="3694"/>
                  </a:lnTo>
                  <a:cubicBezTo>
                    <a:pt x="1103" y="3694"/>
                    <a:pt x="1092" y="3694"/>
                    <a:pt x="1083" y="3705"/>
                  </a:cubicBezTo>
                  <a:lnTo>
                    <a:pt x="1043" y="3725"/>
                  </a:lnTo>
                  <a:cubicBezTo>
                    <a:pt x="686" y="3963"/>
                    <a:pt x="338" y="4221"/>
                    <a:pt x="0" y="4489"/>
                  </a:cubicBezTo>
                  <a:lnTo>
                    <a:pt x="139" y="4667"/>
                  </a:lnTo>
                  <a:cubicBezTo>
                    <a:pt x="457" y="4389"/>
                    <a:pt x="785" y="4102"/>
                    <a:pt x="1122" y="3844"/>
                  </a:cubicBezTo>
                  <a:lnTo>
                    <a:pt x="1222" y="3774"/>
                  </a:lnTo>
                  <a:cubicBezTo>
                    <a:pt x="1231" y="3754"/>
                    <a:pt x="1261" y="3744"/>
                    <a:pt x="1261" y="3734"/>
                  </a:cubicBezTo>
                  <a:lnTo>
                    <a:pt x="1231" y="3674"/>
                  </a:lnTo>
                  <a:lnTo>
                    <a:pt x="1152" y="3496"/>
                  </a:lnTo>
                  <a:lnTo>
                    <a:pt x="1013" y="3198"/>
                  </a:lnTo>
                  <a:lnTo>
                    <a:pt x="874" y="2900"/>
                  </a:lnTo>
                  <a:cubicBezTo>
                    <a:pt x="834" y="2801"/>
                    <a:pt x="805" y="2701"/>
                    <a:pt x="765" y="2593"/>
                  </a:cubicBezTo>
                  <a:lnTo>
                    <a:pt x="576" y="1967"/>
                  </a:lnTo>
                  <a:cubicBezTo>
                    <a:pt x="527" y="1759"/>
                    <a:pt x="487" y="1540"/>
                    <a:pt x="447" y="1322"/>
                  </a:cubicBezTo>
                  <a:cubicBezTo>
                    <a:pt x="368" y="894"/>
                    <a:pt x="338" y="438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9" name="Google Shape;14119;p33"/>
            <p:cNvSpPr/>
            <p:nvPr/>
          </p:nvSpPr>
          <p:spPr>
            <a:xfrm>
              <a:off x="4955825" y="2172550"/>
              <a:ext cx="99575" cy="76550"/>
            </a:xfrm>
            <a:custGeom>
              <a:avLst/>
              <a:gdLst/>
              <a:ahLst/>
              <a:cxnLst/>
              <a:rect l="l" t="t" r="r" b="b"/>
              <a:pathLst>
                <a:path w="3983" h="3062" extrusionOk="0">
                  <a:moveTo>
                    <a:pt x="219" y="1"/>
                  </a:moveTo>
                  <a:lnTo>
                    <a:pt x="1" y="199"/>
                  </a:lnTo>
                  <a:cubicBezTo>
                    <a:pt x="349" y="467"/>
                    <a:pt x="706" y="745"/>
                    <a:pt x="1024" y="1053"/>
                  </a:cubicBezTo>
                  <a:cubicBezTo>
                    <a:pt x="1183" y="1202"/>
                    <a:pt x="1342" y="1351"/>
                    <a:pt x="1490" y="1520"/>
                  </a:cubicBezTo>
                  <a:lnTo>
                    <a:pt x="1907" y="2026"/>
                  </a:lnTo>
                  <a:cubicBezTo>
                    <a:pt x="1977" y="2106"/>
                    <a:pt x="2046" y="2195"/>
                    <a:pt x="2106" y="2285"/>
                  </a:cubicBezTo>
                  <a:lnTo>
                    <a:pt x="2284" y="2563"/>
                  </a:lnTo>
                  <a:lnTo>
                    <a:pt x="2454" y="2841"/>
                  </a:lnTo>
                  <a:lnTo>
                    <a:pt x="2553" y="3009"/>
                  </a:lnTo>
                  <a:lnTo>
                    <a:pt x="2582" y="3059"/>
                  </a:lnTo>
                  <a:cubicBezTo>
                    <a:pt x="2586" y="3061"/>
                    <a:pt x="2590" y="3062"/>
                    <a:pt x="2594" y="3062"/>
                  </a:cubicBezTo>
                  <a:cubicBezTo>
                    <a:pt x="2610" y="3062"/>
                    <a:pt x="2626" y="3049"/>
                    <a:pt x="2642" y="3049"/>
                  </a:cubicBezTo>
                  <a:lnTo>
                    <a:pt x="2751" y="3009"/>
                  </a:lnTo>
                  <a:cubicBezTo>
                    <a:pt x="2950" y="2930"/>
                    <a:pt x="3158" y="2880"/>
                    <a:pt x="3367" y="2810"/>
                  </a:cubicBezTo>
                  <a:cubicBezTo>
                    <a:pt x="3566" y="2751"/>
                    <a:pt x="3774" y="2702"/>
                    <a:pt x="3983" y="2652"/>
                  </a:cubicBezTo>
                  <a:lnTo>
                    <a:pt x="3913" y="2433"/>
                  </a:lnTo>
                  <a:cubicBezTo>
                    <a:pt x="3705" y="2493"/>
                    <a:pt x="3506" y="2563"/>
                    <a:pt x="3297" y="2642"/>
                  </a:cubicBezTo>
                  <a:cubicBezTo>
                    <a:pt x="3099" y="2721"/>
                    <a:pt x="2890" y="2791"/>
                    <a:pt x="2701" y="2880"/>
                  </a:cubicBezTo>
                  <a:lnTo>
                    <a:pt x="2652" y="2900"/>
                  </a:lnTo>
                  <a:cubicBezTo>
                    <a:pt x="2652" y="2900"/>
                    <a:pt x="2648" y="2904"/>
                    <a:pt x="2645" y="2904"/>
                  </a:cubicBezTo>
                  <a:cubicBezTo>
                    <a:pt x="2643" y="2904"/>
                    <a:pt x="2642" y="2903"/>
                    <a:pt x="2642" y="2900"/>
                  </a:cubicBezTo>
                  <a:lnTo>
                    <a:pt x="2632" y="2890"/>
                  </a:lnTo>
                  <a:lnTo>
                    <a:pt x="2553" y="2781"/>
                  </a:lnTo>
                  <a:lnTo>
                    <a:pt x="2374" y="2503"/>
                  </a:lnTo>
                  <a:lnTo>
                    <a:pt x="2195" y="2225"/>
                  </a:lnTo>
                  <a:cubicBezTo>
                    <a:pt x="2136" y="2135"/>
                    <a:pt x="2066" y="2046"/>
                    <a:pt x="1997" y="1967"/>
                  </a:cubicBezTo>
                  <a:lnTo>
                    <a:pt x="1589" y="1440"/>
                  </a:lnTo>
                  <a:lnTo>
                    <a:pt x="1143" y="944"/>
                  </a:lnTo>
                  <a:cubicBezTo>
                    <a:pt x="845" y="616"/>
                    <a:pt x="527" y="319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0" name="Google Shape;14120;p33"/>
            <p:cNvSpPr/>
            <p:nvPr/>
          </p:nvSpPr>
          <p:spPr>
            <a:xfrm>
              <a:off x="4965275" y="2292200"/>
              <a:ext cx="109000" cy="62075"/>
            </a:xfrm>
            <a:custGeom>
              <a:avLst/>
              <a:gdLst/>
              <a:ahLst/>
              <a:cxnLst/>
              <a:rect l="l" t="t" r="r" b="b"/>
              <a:pathLst>
                <a:path w="4360" h="2483" extrusionOk="0">
                  <a:moveTo>
                    <a:pt x="4280" y="1"/>
                  </a:moveTo>
                  <a:lnTo>
                    <a:pt x="4131" y="70"/>
                  </a:lnTo>
                  <a:cubicBezTo>
                    <a:pt x="4091" y="90"/>
                    <a:pt x="4051" y="109"/>
                    <a:pt x="4002" y="129"/>
                  </a:cubicBezTo>
                  <a:cubicBezTo>
                    <a:pt x="4002" y="129"/>
                    <a:pt x="3932" y="149"/>
                    <a:pt x="3863" y="189"/>
                  </a:cubicBezTo>
                  <a:lnTo>
                    <a:pt x="3724" y="249"/>
                  </a:lnTo>
                  <a:cubicBezTo>
                    <a:pt x="3535" y="318"/>
                    <a:pt x="3347" y="398"/>
                    <a:pt x="3168" y="487"/>
                  </a:cubicBezTo>
                  <a:cubicBezTo>
                    <a:pt x="2800" y="646"/>
                    <a:pt x="2433" y="835"/>
                    <a:pt x="2076" y="1023"/>
                  </a:cubicBezTo>
                  <a:cubicBezTo>
                    <a:pt x="1718" y="1212"/>
                    <a:pt x="1361" y="1420"/>
                    <a:pt x="1013" y="1629"/>
                  </a:cubicBezTo>
                  <a:cubicBezTo>
                    <a:pt x="844" y="1738"/>
                    <a:pt x="666" y="1837"/>
                    <a:pt x="496" y="1956"/>
                  </a:cubicBezTo>
                  <a:cubicBezTo>
                    <a:pt x="338" y="2066"/>
                    <a:pt x="169" y="2185"/>
                    <a:pt x="0" y="2304"/>
                  </a:cubicBezTo>
                  <a:lnTo>
                    <a:pt x="149" y="2483"/>
                  </a:lnTo>
                  <a:cubicBezTo>
                    <a:pt x="298" y="2353"/>
                    <a:pt x="457" y="2234"/>
                    <a:pt x="616" y="2106"/>
                  </a:cubicBezTo>
                  <a:cubicBezTo>
                    <a:pt x="765" y="1976"/>
                    <a:pt x="933" y="1867"/>
                    <a:pt x="1092" y="1748"/>
                  </a:cubicBezTo>
                  <a:cubicBezTo>
                    <a:pt x="1420" y="1510"/>
                    <a:pt x="1767" y="1301"/>
                    <a:pt x="2125" y="1113"/>
                  </a:cubicBezTo>
                  <a:cubicBezTo>
                    <a:pt x="2482" y="924"/>
                    <a:pt x="2850" y="755"/>
                    <a:pt x="3217" y="616"/>
                  </a:cubicBezTo>
                  <a:cubicBezTo>
                    <a:pt x="3406" y="537"/>
                    <a:pt x="3594" y="477"/>
                    <a:pt x="3793" y="418"/>
                  </a:cubicBezTo>
                  <a:cubicBezTo>
                    <a:pt x="3793" y="418"/>
                    <a:pt x="3863" y="398"/>
                    <a:pt x="3932" y="368"/>
                  </a:cubicBezTo>
                  <a:lnTo>
                    <a:pt x="4071" y="328"/>
                  </a:lnTo>
                  <a:cubicBezTo>
                    <a:pt x="4121" y="318"/>
                    <a:pt x="4170" y="299"/>
                    <a:pt x="4220" y="288"/>
                  </a:cubicBezTo>
                  <a:lnTo>
                    <a:pt x="4359" y="239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1" name="Google Shape;14121;p33"/>
            <p:cNvSpPr/>
            <p:nvPr/>
          </p:nvSpPr>
          <p:spPr>
            <a:xfrm>
              <a:off x="4979650" y="2314050"/>
              <a:ext cx="101300" cy="58100"/>
            </a:xfrm>
            <a:custGeom>
              <a:avLst/>
              <a:gdLst/>
              <a:ahLst/>
              <a:cxnLst/>
              <a:rect l="l" t="t" r="r" b="b"/>
              <a:pathLst>
                <a:path w="4052" h="2324" extrusionOk="0">
                  <a:moveTo>
                    <a:pt x="3983" y="0"/>
                  </a:moveTo>
                  <a:lnTo>
                    <a:pt x="3844" y="70"/>
                  </a:lnTo>
                  <a:cubicBezTo>
                    <a:pt x="3804" y="80"/>
                    <a:pt x="3764" y="100"/>
                    <a:pt x="3725" y="120"/>
                  </a:cubicBezTo>
                  <a:cubicBezTo>
                    <a:pt x="3725" y="120"/>
                    <a:pt x="3655" y="149"/>
                    <a:pt x="3595" y="179"/>
                  </a:cubicBezTo>
                  <a:cubicBezTo>
                    <a:pt x="3526" y="199"/>
                    <a:pt x="3467" y="228"/>
                    <a:pt x="3467" y="228"/>
                  </a:cubicBezTo>
                  <a:cubicBezTo>
                    <a:pt x="3288" y="298"/>
                    <a:pt x="3119" y="367"/>
                    <a:pt x="2950" y="457"/>
                  </a:cubicBezTo>
                  <a:cubicBezTo>
                    <a:pt x="2602" y="606"/>
                    <a:pt x="2265" y="784"/>
                    <a:pt x="1937" y="954"/>
                  </a:cubicBezTo>
                  <a:cubicBezTo>
                    <a:pt x="1600" y="1132"/>
                    <a:pt x="1272" y="1321"/>
                    <a:pt x="945" y="1519"/>
                  </a:cubicBezTo>
                  <a:cubicBezTo>
                    <a:pt x="786" y="1618"/>
                    <a:pt x="627" y="1708"/>
                    <a:pt x="468" y="1817"/>
                  </a:cubicBezTo>
                  <a:cubicBezTo>
                    <a:pt x="319" y="1927"/>
                    <a:pt x="150" y="2026"/>
                    <a:pt x="1" y="2145"/>
                  </a:cubicBezTo>
                  <a:lnTo>
                    <a:pt x="150" y="2324"/>
                  </a:lnTo>
                  <a:cubicBezTo>
                    <a:pt x="289" y="2205"/>
                    <a:pt x="438" y="2086"/>
                    <a:pt x="577" y="1966"/>
                  </a:cubicBezTo>
                  <a:cubicBezTo>
                    <a:pt x="716" y="1847"/>
                    <a:pt x="875" y="1748"/>
                    <a:pt x="1024" y="1638"/>
                  </a:cubicBezTo>
                  <a:cubicBezTo>
                    <a:pt x="1331" y="1420"/>
                    <a:pt x="1649" y="1221"/>
                    <a:pt x="1977" y="1043"/>
                  </a:cubicBezTo>
                  <a:cubicBezTo>
                    <a:pt x="2315" y="874"/>
                    <a:pt x="2652" y="715"/>
                    <a:pt x="2999" y="586"/>
                  </a:cubicBezTo>
                  <a:cubicBezTo>
                    <a:pt x="3178" y="517"/>
                    <a:pt x="3357" y="457"/>
                    <a:pt x="3526" y="407"/>
                  </a:cubicBezTo>
                  <a:lnTo>
                    <a:pt x="3665" y="367"/>
                  </a:lnTo>
                  <a:cubicBezTo>
                    <a:pt x="3725" y="338"/>
                    <a:pt x="3794" y="318"/>
                    <a:pt x="3794" y="318"/>
                  </a:cubicBezTo>
                  <a:cubicBezTo>
                    <a:pt x="3844" y="318"/>
                    <a:pt x="3884" y="298"/>
                    <a:pt x="3933" y="278"/>
                  </a:cubicBezTo>
                  <a:lnTo>
                    <a:pt x="4052" y="239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2" name="Google Shape;14122;p33"/>
            <p:cNvSpPr/>
            <p:nvPr/>
          </p:nvSpPr>
          <p:spPr>
            <a:xfrm>
              <a:off x="4927525" y="2172050"/>
              <a:ext cx="31300" cy="20400"/>
            </a:xfrm>
            <a:custGeom>
              <a:avLst/>
              <a:gdLst/>
              <a:ahLst/>
              <a:cxnLst/>
              <a:rect l="l" t="t" r="r" b="b"/>
              <a:pathLst>
                <a:path w="1252" h="816" extrusionOk="0">
                  <a:moveTo>
                    <a:pt x="1252" y="1"/>
                  </a:moveTo>
                  <a:cubicBezTo>
                    <a:pt x="1183" y="30"/>
                    <a:pt x="1123" y="50"/>
                    <a:pt x="1064" y="80"/>
                  </a:cubicBezTo>
                  <a:lnTo>
                    <a:pt x="914" y="180"/>
                  </a:lnTo>
                  <a:cubicBezTo>
                    <a:pt x="815" y="239"/>
                    <a:pt x="726" y="308"/>
                    <a:pt x="627" y="358"/>
                  </a:cubicBezTo>
                  <a:cubicBezTo>
                    <a:pt x="537" y="408"/>
                    <a:pt x="438" y="458"/>
                    <a:pt x="338" y="497"/>
                  </a:cubicBezTo>
                  <a:cubicBezTo>
                    <a:pt x="279" y="527"/>
                    <a:pt x="230" y="547"/>
                    <a:pt x="170" y="567"/>
                  </a:cubicBezTo>
                  <a:cubicBezTo>
                    <a:pt x="120" y="597"/>
                    <a:pt x="41" y="626"/>
                    <a:pt x="1" y="676"/>
                  </a:cubicBezTo>
                  <a:lnTo>
                    <a:pt x="210" y="815"/>
                  </a:lnTo>
                  <a:cubicBezTo>
                    <a:pt x="239" y="795"/>
                    <a:pt x="249" y="756"/>
                    <a:pt x="289" y="725"/>
                  </a:cubicBezTo>
                  <a:cubicBezTo>
                    <a:pt x="329" y="696"/>
                    <a:pt x="369" y="656"/>
                    <a:pt x="408" y="626"/>
                  </a:cubicBezTo>
                  <a:cubicBezTo>
                    <a:pt x="497" y="567"/>
                    <a:pt x="587" y="507"/>
                    <a:pt x="686" y="447"/>
                  </a:cubicBezTo>
                  <a:cubicBezTo>
                    <a:pt x="786" y="398"/>
                    <a:pt x="875" y="339"/>
                    <a:pt x="974" y="308"/>
                  </a:cubicBezTo>
                  <a:cubicBezTo>
                    <a:pt x="1024" y="289"/>
                    <a:pt x="1073" y="279"/>
                    <a:pt x="1123" y="269"/>
                  </a:cubicBezTo>
                  <a:lnTo>
                    <a:pt x="1252" y="269"/>
                  </a:lnTo>
                  <a:lnTo>
                    <a:pt x="125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3" name="Google Shape;14123;p33"/>
            <p:cNvSpPr/>
            <p:nvPr/>
          </p:nvSpPr>
          <p:spPr>
            <a:xfrm>
              <a:off x="4988350" y="2263150"/>
              <a:ext cx="37775" cy="51150"/>
            </a:xfrm>
            <a:custGeom>
              <a:avLst/>
              <a:gdLst/>
              <a:ahLst/>
              <a:cxnLst/>
              <a:rect l="l" t="t" r="r" b="b"/>
              <a:pathLst>
                <a:path w="1511" h="2046" extrusionOk="0">
                  <a:moveTo>
                    <a:pt x="110" y="190"/>
                  </a:moveTo>
                  <a:lnTo>
                    <a:pt x="130" y="199"/>
                  </a:lnTo>
                  <a:cubicBezTo>
                    <a:pt x="160" y="209"/>
                    <a:pt x="189" y="229"/>
                    <a:pt x="209" y="249"/>
                  </a:cubicBezTo>
                  <a:lnTo>
                    <a:pt x="269" y="279"/>
                  </a:lnTo>
                  <a:lnTo>
                    <a:pt x="328" y="338"/>
                  </a:lnTo>
                  <a:cubicBezTo>
                    <a:pt x="408" y="398"/>
                    <a:pt x="487" y="477"/>
                    <a:pt x="566" y="557"/>
                  </a:cubicBezTo>
                  <a:cubicBezTo>
                    <a:pt x="736" y="715"/>
                    <a:pt x="914" y="845"/>
                    <a:pt x="1073" y="984"/>
                  </a:cubicBezTo>
                  <a:lnTo>
                    <a:pt x="1272" y="1163"/>
                  </a:lnTo>
                  <a:cubicBezTo>
                    <a:pt x="1281" y="1172"/>
                    <a:pt x="1301" y="1183"/>
                    <a:pt x="1292" y="1192"/>
                  </a:cubicBezTo>
                  <a:lnTo>
                    <a:pt x="1261" y="1212"/>
                  </a:lnTo>
                  <a:lnTo>
                    <a:pt x="1162" y="1252"/>
                  </a:lnTo>
                  <a:cubicBezTo>
                    <a:pt x="983" y="1331"/>
                    <a:pt x="815" y="1430"/>
                    <a:pt x="646" y="1530"/>
                  </a:cubicBezTo>
                  <a:cubicBezTo>
                    <a:pt x="540" y="1592"/>
                    <a:pt x="434" y="1658"/>
                    <a:pt x="333" y="1731"/>
                  </a:cubicBezTo>
                  <a:lnTo>
                    <a:pt x="333" y="1731"/>
                  </a:lnTo>
                  <a:cubicBezTo>
                    <a:pt x="306" y="1604"/>
                    <a:pt x="279" y="1478"/>
                    <a:pt x="249" y="1351"/>
                  </a:cubicBezTo>
                  <a:lnTo>
                    <a:pt x="199" y="1033"/>
                  </a:lnTo>
                  <a:lnTo>
                    <a:pt x="160" y="706"/>
                  </a:lnTo>
                  <a:lnTo>
                    <a:pt x="130" y="378"/>
                  </a:lnTo>
                  <a:lnTo>
                    <a:pt x="120" y="259"/>
                  </a:lnTo>
                  <a:lnTo>
                    <a:pt x="120" y="219"/>
                  </a:lnTo>
                  <a:lnTo>
                    <a:pt x="110" y="190"/>
                  </a:lnTo>
                  <a:close/>
                  <a:moveTo>
                    <a:pt x="1" y="1"/>
                  </a:moveTo>
                  <a:lnTo>
                    <a:pt x="1" y="60"/>
                  </a:lnTo>
                  <a:lnTo>
                    <a:pt x="1" y="179"/>
                  </a:lnTo>
                  <a:lnTo>
                    <a:pt x="1" y="388"/>
                  </a:lnTo>
                  <a:lnTo>
                    <a:pt x="21" y="715"/>
                  </a:lnTo>
                  <a:lnTo>
                    <a:pt x="41" y="1033"/>
                  </a:lnTo>
                  <a:cubicBezTo>
                    <a:pt x="41" y="1033"/>
                    <a:pt x="41" y="1123"/>
                    <a:pt x="50" y="1202"/>
                  </a:cubicBezTo>
                  <a:lnTo>
                    <a:pt x="70" y="1361"/>
                  </a:lnTo>
                  <a:cubicBezTo>
                    <a:pt x="100" y="1580"/>
                    <a:pt x="130" y="1798"/>
                    <a:pt x="160" y="2006"/>
                  </a:cubicBezTo>
                  <a:lnTo>
                    <a:pt x="271" y="1992"/>
                  </a:lnTo>
                  <a:lnTo>
                    <a:pt x="271" y="1992"/>
                  </a:lnTo>
                  <a:lnTo>
                    <a:pt x="319" y="2046"/>
                  </a:lnTo>
                  <a:cubicBezTo>
                    <a:pt x="340" y="2023"/>
                    <a:pt x="363" y="2000"/>
                    <a:pt x="386" y="1977"/>
                  </a:cubicBezTo>
                  <a:lnTo>
                    <a:pt x="386" y="1977"/>
                  </a:lnTo>
                  <a:lnTo>
                    <a:pt x="388" y="1977"/>
                  </a:lnTo>
                  <a:cubicBezTo>
                    <a:pt x="388" y="1976"/>
                    <a:pt x="387" y="1976"/>
                    <a:pt x="387" y="1976"/>
                  </a:cubicBezTo>
                  <a:lnTo>
                    <a:pt x="387" y="1976"/>
                  </a:lnTo>
                  <a:cubicBezTo>
                    <a:pt x="493" y="1874"/>
                    <a:pt x="616" y="1778"/>
                    <a:pt x="745" y="1689"/>
                  </a:cubicBezTo>
                  <a:cubicBezTo>
                    <a:pt x="825" y="1629"/>
                    <a:pt x="904" y="1580"/>
                    <a:pt x="983" y="1520"/>
                  </a:cubicBezTo>
                  <a:cubicBezTo>
                    <a:pt x="1063" y="1470"/>
                    <a:pt x="1153" y="1421"/>
                    <a:pt x="1232" y="1371"/>
                  </a:cubicBezTo>
                  <a:lnTo>
                    <a:pt x="1400" y="1282"/>
                  </a:lnTo>
                  <a:lnTo>
                    <a:pt x="1490" y="1232"/>
                  </a:lnTo>
                  <a:lnTo>
                    <a:pt x="1510" y="1222"/>
                  </a:lnTo>
                  <a:lnTo>
                    <a:pt x="1500" y="1212"/>
                  </a:lnTo>
                  <a:lnTo>
                    <a:pt x="1470" y="1192"/>
                  </a:lnTo>
                  <a:lnTo>
                    <a:pt x="1431" y="1152"/>
                  </a:lnTo>
                  <a:lnTo>
                    <a:pt x="1133" y="905"/>
                  </a:lnTo>
                  <a:cubicBezTo>
                    <a:pt x="974" y="766"/>
                    <a:pt x="785" y="627"/>
                    <a:pt x="636" y="487"/>
                  </a:cubicBezTo>
                  <a:lnTo>
                    <a:pt x="398" y="249"/>
                  </a:lnTo>
                  <a:cubicBezTo>
                    <a:pt x="368" y="229"/>
                    <a:pt x="348" y="219"/>
                    <a:pt x="328" y="199"/>
                  </a:cubicBezTo>
                  <a:lnTo>
                    <a:pt x="249" y="140"/>
                  </a:lnTo>
                  <a:cubicBezTo>
                    <a:pt x="189" y="100"/>
                    <a:pt x="120" y="60"/>
                    <a:pt x="50" y="3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4" name="Google Shape;14124;p33"/>
            <p:cNvSpPr/>
            <p:nvPr/>
          </p:nvSpPr>
          <p:spPr>
            <a:xfrm>
              <a:off x="5053625" y="2130600"/>
              <a:ext cx="47950" cy="108250"/>
            </a:xfrm>
            <a:custGeom>
              <a:avLst/>
              <a:gdLst/>
              <a:ahLst/>
              <a:cxnLst/>
              <a:rect l="l" t="t" r="r" b="b"/>
              <a:pathLst>
                <a:path w="1918" h="4330" extrusionOk="0">
                  <a:moveTo>
                    <a:pt x="1629" y="0"/>
                  </a:moveTo>
                  <a:cubicBezTo>
                    <a:pt x="1550" y="437"/>
                    <a:pt x="1461" y="865"/>
                    <a:pt x="1411" y="1302"/>
                  </a:cubicBezTo>
                  <a:cubicBezTo>
                    <a:pt x="1381" y="1520"/>
                    <a:pt x="1361" y="1738"/>
                    <a:pt x="1331" y="1966"/>
                  </a:cubicBezTo>
                  <a:lnTo>
                    <a:pt x="1292" y="2622"/>
                  </a:lnTo>
                  <a:cubicBezTo>
                    <a:pt x="1292" y="2731"/>
                    <a:pt x="1282" y="2840"/>
                    <a:pt x="1282" y="2950"/>
                  </a:cubicBezTo>
                  <a:lnTo>
                    <a:pt x="1292" y="3287"/>
                  </a:lnTo>
                  <a:lnTo>
                    <a:pt x="1311" y="3615"/>
                  </a:lnTo>
                  <a:lnTo>
                    <a:pt x="1311" y="3744"/>
                  </a:lnTo>
                  <a:lnTo>
                    <a:pt x="1311" y="3764"/>
                  </a:lnTo>
                  <a:lnTo>
                    <a:pt x="1292" y="3764"/>
                  </a:lnTo>
                  <a:lnTo>
                    <a:pt x="1252" y="3773"/>
                  </a:lnTo>
                  <a:cubicBezTo>
                    <a:pt x="1033" y="3813"/>
                    <a:pt x="825" y="3883"/>
                    <a:pt x="616" y="3932"/>
                  </a:cubicBezTo>
                  <a:cubicBezTo>
                    <a:pt x="408" y="3982"/>
                    <a:pt x="199" y="4042"/>
                    <a:pt x="1" y="4111"/>
                  </a:cubicBezTo>
                  <a:lnTo>
                    <a:pt x="71" y="4330"/>
                  </a:lnTo>
                  <a:cubicBezTo>
                    <a:pt x="269" y="4250"/>
                    <a:pt x="468" y="4171"/>
                    <a:pt x="666" y="4111"/>
                  </a:cubicBezTo>
                  <a:cubicBezTo>
                    <a:pt x="875" y="4042"/>
                    <a:pt x="1073" y="3963"/>
                    <a:pt x="1282" y="3912"/>
                  </a:cubicBezTo>
                  <a:lnTo>
                    <a:pt x="1391" y="3883"/>
                  </a:lnTo>
                  <a:cubicBezTo>
                    <a:pt x="1411" y="3873"/>
                    <a:pt x="1441" y="3873"/>
                    <a:pt x="1450" y="3863"/>
                  </a:cubicBezTo>
                  <a:lnTo>
                    <a:pt x="1441" y="3793"/>
                  </a:lnTo>
                  <a:lnTo>
                    <a:pt x="1431" y="3605"/>
                  </a:lnTo>
                  <a:lnTo>
                    <a:pt x="1411" y="3277"/>
                  </a:lnTo>
                  <a:lnTo>
                    <a:pt x="1391" y="2950"/>
                  </a:lnTo>
                  <a:cubicBezTo>
                    <a:pt x="1381" y="2840"/>
                    <a:pt x="1401" y="2731"/>
                    <a:pt x="1401" y="2622"/>
                  </a:cubicBezTo>
                  <a:lnTo>
                    <a:pt x="1450" y="1966"/>
                  </a:lnTo>
                  <a:cubicBezTo>
                    <a:pt x="1481" y="1748"/>
                    <a:pt x="1520" y="1530"/>
                    <a:pt x="1570" y="1321"/>
                  </a:cubicBezTo>
                  <a:cubicBezTo>
                    <a:pt x="1649" y="885"/>
                    <a:pt x="1788" y="457"/>
                    <a:pt x="1917" y="40"/>
                  </a:cubicBezTo>
                  <a:lnTo>
                    <a:pt x="16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5" name="Google Shape;14125;p33"/>
            <p:cNvSpPr/>
            <p:nvPr/>
          </p:nvSpPr>
          <p:spPr>
            <a:xfrm>
              <a:off x="5125875" y="2125900"/>
              <a:ext cx="70750" cy="95825"/>
            </a:xfrm>
            <a:custGeom>
              <a:avLst/>
              <a:gdLst/>
              <a:ahLst/>
              <a:cxnLst/>
              <a:rect l="l" t="t" r="r" b="b"/>
              <a:pathLst>
                <a:path w="2830" h="3833" extrusionOk="0">
                  <a:moveTo>
                    <a:pt x="268" y="0"/>
                  </a:moveTo>
                  <a:lnTo>
                    <a:pt x="1" y="109"/>
                  </a:lnTo>
                  <a:cubicBezTo>
                    <a:pt x="109" y="298"/>
                    <a:pt x="229" y="486"/>
                    <a:pt x="338" y="675"/>
                  </a:cubicBezTo>
                  <a:cubicBezTo>
                    <a:pt x="447" y="874"/>
                    <a:pt x="546" y="1062"/>
                    <a:pt x="646" y="1271"/>
                  </a:cubicBezTo>
                  <a:cubicBezTo>
                    <a:pt x="735" y="1470"/>
                    <a:pt x="824" y="1668"/>
                    <a:pt x="904" y="1876"/>
                  </a:cubicBezTo>
                  <a:lnTo>
                    <a:pt x="1113" y="2492"/>
                  </a:lnTo>
                  <a:cubicBezTo>
                    <a:pt x="1142" y="2602"/>
                    <a:pt x="1182" y="2701"/>
                    <a:pt x="1202" y="2810"/>
                  </a:cubicBezTo>
                  <a:lnTo>
                    <a:pt x="1261" y="3127"/>
                  </a:lnTo>
                  <a:lnTo>
                    <a:pt x="1321" y="3445"/>
                  </a:lnTo>
                  <a:lnTo>
                    <a:pt x="1360" y="3634"/>
                  </a:lnTo>
                  <a:lnTo>
                    <a:pt x="1371" y="3703"/>
                  </a:lnTo>
                  <a:cubicBezTo>
                    <a:pt x="1376" y="3708"/>
                    <a:pt x="1385" y="3708"/>
                    <a:pt x="1395" y="3708"/>
                  </a:cubicBezTo>
                  <a:cubicBezTo>
                    <a:pt x="1405" y="3708"/>
                    <a:pt x="1415" y="3708"/>
                    <a:pt x="1420" y="3714"/>
                  </a:cubicBezTo>
                  <a:lnTo>
                    <a:pt x="1539" y="3714"/>
                  </a:lnTo>
                  <a:cubicBezTo>
                    <a:pt x="1758" y="3723"/>
                    <a:pt x="1966" y="3743"/>
                    <a:pt x="2185" y="3753"/>
                  </a:cubicBezTo>
                  <a:cubicBezTo>
                    <a:pt x="2393" y="3783"/>
                    <a:pt x="2611" y="3803"/>
                    <a:pt x="2820" y="3833"/>
                  </a:cubicBezTo>
                  <a:lnTo>
                    <a:pt x="2830" y="3595"/>
                  </a:lnTo>
                  <a:cubicBezTo>
                    <a:pt x="2622" y="3584"/>
                    <a:pt x="2403" y="3575"/>
                    <a:pt x="2185" y="3575"/>
                  </a:cubicBezTo>
                  <a:lnTo>
                    <a:pt x="1539" y="3575"/>
                  </a:lnTo>
                  <a:lnTo>
                    <a:pt x="1490" y="3584"/>
                  </a:lnTo>
                  <a:cubicBezTo>
                    <a:pt x="1490" y="3579"/>
                    <a:pt x="1487" y="3579"/>
                    <a:pt x="1485" y="3579"/>
                  </a:cubicBezTo>
                  <a:cubicBezTo>
                    <a:pt x="1482" y="3579"/>
                    <a:pt x="1480" y="3579"/>
                    <a:pt x="1480" y="3575"/>
                  </a:cubicBezTo>
                  <a:lnTo>
                    <a:pt x="1470" y="3564"/>
                  </a:lnTo>
                  <a:lnTo>
                    <a:pt x="1440" y="3425"/>
                  </a:lnTo>
                  <a:lnTo>
                    <a:pt x="1380" y="3108"/>
                  </a:lnTo>
                  <a:lnTo>
                    <a:pt x="1311" y="2780"/>
                  </a:lnTo>
                  <a:cubicBezTo>
                    <a:pt x="1291" y="2681"/>
                    <a:pt x="1252" y="2571"/>
                    <a:pt x="1221" y="2472"/>
                  </a:cubicBezTo>
                  <a:lnTo>
                    <a:pt x="1023" y="1837"/>
                  </a:lnTo>
                  <a:cubicBezTo>
                    <a:pt x="943" y="1629"/>
                    <a:pt x="864" y="1430"/>
                    <a:pt x="785" y="1221"/>
                  </a:cubicBezTo>
                  <a:cubicBezTo>
                    <a:pt x="636" y="804"/>
                    <a:pt x="447" y="407"/>
                    <a:pt x="26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6" name="Google Shape;14126;p33"/>
            <p:cNvSpPr/>
            <p:nvPr/>
          </p:nvSpPr>
          <p:spPr>
            <a:xfrm>
              <a:off x="5072250" y="2277550"/>
              <a:ext cx="120675" cy="20625"/>
            </a:xfrm>
            <a:custGeom>
              <a:avLst/>
              <a:gdLst/>
              <a:ahLst/>
              <a:cxnLst/>
              <a:rect l="l" t="t" r="r" b="b"/>
              <a:pathLst>
                <a:path w="4827" h="825" extrusionOk="0">
                  <a:moveTo>
                    <a:pt x="4826" y="0"/>
                  </a:moveTo>
                  <a:lnTo>
                    <a:pt x="4668" y="11"/>
                  </a:lnTo>
                  <a:cubicBezTo>
                    <a:pt x="4617" y="11"/>
                    <a:pt x="4568" y="20"/>
                    <a:pt x="4518" y="20"/>
                  </a:cubicBezTo>
                  <a:lnTo>
                    <a:pt x="4220" y="20"/>
                  </a:lnTo>
                  <a:cubicBezTo>
                    <a:pt x="4012" y="31"/>
                    <a:pt x="3814" y="40"/>
                    <a:pt x="3615" y="51"/>
                  </a:cubicBezTo>
                  <a:cubicBezTo>
                    <a:pt x="3406" y="60"/>
                    <a:pt x="3208" y="80"/>
                    <a:pt x="2999" y="90"/>
                  </a:cubicBezTo>
                  <a:cubicBezTo>
                    <a:pt x="2801" y="110"/>
                    <a:pt x="2592" y="139"/>
                    <a:pt x="2393" y="150"/>
                  </a:cubicBezTo>
                  <a:cubicBezTo>
                    <a:pt x="1987" y="209"/>
                    <a:pt x="1590" y="259"/>
                    <a:pt x="1182" y="338"/>
                  </a:cubicBezTo>
                  <a:cubicBezTo>
                    <a:pt x="983" y="368"/>
                    <a:pt x="785" y="408"/>
                    <a:pt x="586" y="457"/>
                  </a:cubicBezTo>
                  <a:lnTo>
                    <a:pt x="299" y="517"/>
                  </a:lnTo>
                  <a:lnTo>
                    <a:pt x="1" y="596"/>
                  </a:lnTo>
                  <a:lnTo>
                    <a:pt x="70" y="825"/>
                  </a:lnTo>
                  <a:lnTo>
                    <a:pt x="348" y="715"/>
                  </a:lnTo>
                  <a:lnTo>
                    <a:pt x="636" y="636"/>
                  </a:lnTo>
                  <a:cubicBezTo>
                    <a:pt x="825" y="576"/>
                    <a:pt x="1023" y="517"/>
                    <a:pt x="1212" y="468"/>
                  </a:cubicBezTo>
                  <a:cubicBezTo>
                    <a:pt x="1609" y="368"/>
                    <a:pt x="2007" y="309"/>
                    <a:pt x="2404" y="259"/>
                  </a:cubicBezTo>
                  <a:cubicBezTo>
                    <a:pt x="2602" y="239"/>
                    <a:pt x="2810" y="209"/>
                    <a:pt x="3009" y="199"/>
                  </a:cubicBezTo>
                  <a:cubicBezTo>
                    <a:pt x="3208" y="199"/>
                    <a:pt x="3416" y="190"/>
                    <a:pt x="3615" y="190"/>
                  </a:cubicBezTo>
                  <a:cubicBezTo>
                    <a:pt x="3814" y="190"/>
                    <a:pt x="4012" y="199"/>
                    <a:pt x="4220" y="209"/>
                  </a:cubicBezTo>
                  <a:cubicBezTo>
                    <a:pt x="4220" y="209"/>
                    <a:pt x="4290" y="209"/>
                    <a:pt x="4370" y="219"/>
                  </a:cubicBezTo>
                  <a:cubicBezTo>
                    <a:pt x="4439" y="229"/>
                    <a:pt x="4518" y="239"/>
                    <a:pt x="4518" y="239"/>
                  </a:cubicBezTo>
                  <a:lnTo>
                    <a:pt x="4668" y="239"/>
                  </a:lnTo>
                  <a:lnTo>
                    <a:pt x="4807" y="249"/>
                  </a:lnTo>
                  <a:lnTo>
                    <a:pt x="482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7" name="Google Shape;14127;p33"/>
            <p:cNvSpPr/>
            <p:nvPr/>
          </p:nvSpPr>
          <p:spPr>
            <a:xfrm>
              <a:off x="5079200" y="2300375"/>
              <a:ext cx="112225" cy="19650"/>
            </a:xfrm>
            <a:custGeom>
              <a:avLst/>
              <a:gdLst/>
              <a:ahLst/>
              <a:cxnLst/>
              <a:rect l="l" t="t" r="r" b="b"/>
              <a:pathLst>
                <a:path w="4489" h="786" extrusionOk="0">
                  <a:moveTo>
                    <a:pt x="4489" y="1"/>
                  </a:moveTo>
                  <a:lnTo>
                    <a:pt x="4339" y="11"/>
                  </a:lnTo>
                  <a:cubicBezTo>
                    <a:pt x="4300" y="21"/>
                    <a:pt x="4251" y="21"/>
                    <a:pt x="4211" y="21"/>
                  </a:cubicBezTo>
                  <a:lnTo>
                    <a:pt x="4072" y="21"/>
                  </a:lnTo>
                  <a:cubicBezTo>
                    <a:pt x="3992" y="21"/>
                    <a:pt x="3922" y="31"/>
                    <a:pt x="3922" y="31"/>
                  </a:cubicBezTo>
                  <a:cubicBezTo>
                    <a:pt x="3734" y="31"/>
                    <a:pt x="3545" y="41"/>
                    <a:pt x="3357" y="51"/>
                  </a:cubicBezTo>
                  <a:cubicBezTo>
                    <a:pt x="3168" y="71"/>
                    <a:pt x="2980" y="80"/>
                    <a:pt x="2791" y="91"/>
                  </a:cubicBezTo>
                  <a:cubicBezTo>
                    <a:pt x="2602" y="111"/>
                    <a:pt x="2413" y="140"/>
                    <a:pt x="2225" y="150"/>
                  </a:cubicBezTo>
                  <a:cubicBezTo>
                    <a:pt x="1848" y="200"/>
                    <a:pt x="1470" y="250"/>
                    <a:pt x="1103" y="319"/>
                  </a:cubicBezTo>
                  <a:cubicBezTo>
                    <a:pt x="914" y="349"/>
                    <a:pt x="736" y="389"/>
                    <a:pt x="547" y="428"/>
                  </a:cubicBezTo>
                  <a:lnTo>
                    <a:pt x="269" y="488"/>
                  </a:lnTo>
                  <a:lnTo>
                    <a:pt x="1" y="557"/>
                  </a:lnTo>
                  <a:lnTo>
                    <a:pt x="70" y="786"/>
                  </a:lnTo>
                  <a:lnTo>
                    <a:pt x="328" y="686"/>
                  </a:lnTo>
                  <a:lnTo>
                    <a:pt x="597" y="607"/>
                  </a:lnTo>
                  <a:cubicBezTo>
                    <a:pt x="775" y="557"/>
                    <a:pt x="954" y="497"/>
                    <a:pt x="1133" y="458"/>
                  </a:cubicBezTo>
                  <a:cubicBezTo>
                    <a:pt x="1490" y="358"/>
                    <a:pt x="1868" y="299"/>
                    <a:pt x="2235" y="250"/>
                  </a:cubicBezTo>
                  <a:cubicBezTo>
                    <a:pt x="2424" y="239"/>
                    <a:pt x="2612" y="210"/>
                    <a:pt x="2801" y="200"/>
                  </a:cubicBezTo>
                  <a:cubicBezTo>
                    <a:pt x="2989" y="200"/>
                    <a:pt x="3178" y="190"/>
                    <a:pt x="3366" y="190"/>
                  </a:cubicBezTo>
                  <a:cubicBezTo>
                    <a:pt x="3555" y="200"/>
                    <a:pt x="3734" y="200"/>
                    <a:pt x="3922" y="210"/>
                  </a:cubicBezTo>
                  <a:cubicBezTo>
                    <a:pt x="3922" y="210"/>
                    <a:pt x="3992" y="210"/>
                    <a:pt x="4061" y="219"/>
                  </a:cubicBezTo>
                  <a:lnTo>
                    <a:pt x="4200" y="239"/>
                  </a:lnTo>
                  <a:cubicBezTo>
                    <a:pt x="4225" y="244"/>
                    <a:pt x="4250" y="244"/>
                    <a:pt x="4275" y="244"/>
                  </a:cubicBezTo>
                  <a:cubicBezTo>
                    <a:pt x="4300" y="244"/>
                    <a:pt x="4325" y="244"/>
                    <a:pt x="4350" y="250"/>
                  </a:cubicBezTo>
                  <a:lnTo>
                    <a:pt x="4478" y="250"/>
                  </a:lnTo>
                  <a:lnTo>
                    <a:pt x="44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8" name="Google Shape;14128;p33"/>
            <p:cNvSpPr/>
            <p:nvPr/>
          </p:nvSpPr>
          <p:spPr>
            <a:xfrm>
              <a:off x="5095325" y="2124400"/>
              <a:ext cx="35275" cy="9700"/>
            </a:xfrm>
            <a:custGeom>
              <a:avLst/>
              <a:gdLst/>
              <a:ahLst/>
              <a:cxnLst/>
              <a:rect l="l" t="t" r="r" b="b"/>
              <a:pathLst>
                <a:path w="1411" h="388" extrusionOk="0">
                  <a:moveTo>
                    <a:pt x="1411" y="1"/>
                  </a:moveTo>
                  <a:cubicBezTo>
                    <a:pt x="1342" y="1"/>
                    <a:pt x="1272" y="10"/>
                    <a:pt x="1212" y="10"/>
                  </a:cubicBezTo>
                  <a:lnTo>
                    <a:pt x="1033" y="50"/>
                  </a:lnTo>
                  <a:cubicBezTo>
                    <a:pt x="925" y="70"/>
                    <a:pt x="806" y="100"/>
                    <a:pt x="706" y="109"/>
                  </a:cubicBezTo>
                  <a:cubicBezTo>
                    <a:pt x="597" y="120"/>
                    <a:pt x="488" y="129"/>
                    <a:pt x="378" y="129"/>
                  </a:cubicBezTo>
                  <a:cubicBezTo>
                    <a:pt x="319" y="140"/>
                    <a:pt x="259" y="140"/>
                    <a:pt x="199" y="140"/>
                  </a:cubicBezTo>
                  <a:cubicBezTo>
                    <a:pt x="140" y="149"/>
                    <a:pt x="60" y="159"/>
                    <a:pt x="1" y="189"/>
                  </a:cubicBezTo>
                  <a:lnTo>
                    <a:pt x="140" y="387"/>
                  </a:lnTo>
                  <a:cubicBezTo>
                    <a:pt x="180" y="387"/>
                    <a:pt x="210" y="348"/>
                    <a:pt x="249" y="328"/>
                  </a:cubicBezTo>
                  <a:cubicBezTo>
                    <a:pt x="299" y="308"/>
                    <a:pt x="349" y="298"/>
                    <a:pt x="398" y="279"/>
                  </a:cubicBezTo>
                  <a:cubicBezTo>
                    <a:pt x="497" y="248"/>
                    <a:pt x="607" y="229"/>
                    <a:pt x="726" y="219"/>
                  </a:cubicBezTo>
                  <a:cubicBezTo>
                    <a:pt x="806" y="205"/>
                    <a:pt x="880" y="195"/>
                    <a:pt x="957" y="195"/>
                  </a:cubicBezTo>
                  <a:cubicBezTo>
                    <a:pt x="985" y="195"/>
                    <a:pt x="1014" y="196"/>
                    <a:pt x="1044" y="199"/>
                  </a:cubicBezTo>
                  <a:cubicBezTo>
                    <a:pt x="1093" y="199"/>
                    <a:pt x="1143" y="209"/>
                    <a:pt x="1192" y="209"/>
                  </a:cubicBezTo>
                  <a:cubicBezTo>
                    <a:pt x="1242" y="219"/>
                    <a:pt x="1282" y="239"/>
                    <a:pt x="1312" y="259"/>
                  </a:cubicBezTo>
                  <a:lnTo>
                    <a:pt x="14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9" name="Google Shape;14129;p33"/>
            <p:cNvSpPr/>
            <p:nvPr/>
          </p:nvSpPr>
          <p:spPr>
            <a:xfrm>
              <a:off x="5110475" y="2220225"/>
              <a:ext cx="38750" cy="50400"/>
            </a:xfrm>
            <a:custGeom>
              <a:avLst/>
              <a:gdLst/>
              <a:ahLst/>
              <a:cxnLst/>
              <a:rect l="l" t="t" r="r" b="b"/>
              <a:pathLst>
                <a:path w="1550" h="2016" extrusionOk="0">
                  <a:moveTo>
                    <a:pt x="617" y="219"/>
                  </a:moveTo>
                  <a:lnTo>
                    <a:pt x="636" y="228"/>
                  </a:lnTo>
                  <a:cubicBezTo>
                    <a:pt x="656" y="248"/>
                    <a:pt x="676" y="278"/>
                    <a:pt x="696" y="298"/>
                  </a:cubicBezTo>
                  <a:lnTo>
                    <a:pt x="725" y="358"/>
                  </a:lnTo>
                  <a:cubicBezTo>
                    <a:pt x="745" y="378"/>
                    <a:pt x="756" y="407"/>
                    <a:pt x="765" y="427"/>
                  </a:cubicBezTo>
                  <a:cubicBezTo>
                    <a:pt x="825" y="526"/>
                    <a:pt x="864" y="625"/>
                    <a:pt x="914" y="725"/>
                  </a:cubicBezTo>
                  <a:cubicBezTo>
                    <a:pt x="1014" y="934"/>
                    <a:pt x="1123" y="1112"/>
                    <a:pt x="1222" y="1301"/>
                  </a:cubicBezTo>
                  <a:lnTo>
                    <a:pt x="1341" y="1539"/>
                  </a:lnTo>
                  <a:cubicBezTo>
                    <a:pt x="1351" y="1549"/>
                    <a:pt x="1361" y="1569"/>
                    <a:pt x="1351" y="1569"/>
                  </a:cubicBezTo>
                  <a:lnTo>
                    <a:pt x="1321" y="1569"/>
                  </a:lnTo>
                  <a:lnTo>
                    <a:pt x="1212" y="1579"/>
                  </a:lnTo>
                  <a:cubicBezTo>
                    <a:pt x="1023" y="1609"/>
                    <a:pt x="825" y="1629"/>
                    <a:pt x="626" y="1648"/>
                  </a:cubicBezTo>
                  <a:cubicBezTo>
                    <a:pt x="508" y="1673"/>
                    <a:pt x="385" y="1702"/>
                    <a:pt x="264" y="1735"/>
                  </a:cubicBezTo>
                  <a:lnTo>
                    <a:pt x="264" y="1735"/>
                  </a:lnTo>
                  <a:cubicBezTo>
                    <a:pt x="283" y="1606"/>
                    <a:pt x="304" y="1475"/>
                    <a:pt x="328" y="1340"/>
                  </a:cubicBezTo>
                  <a:lnTo>
                    <a:pt x="388" y="1023"/>
                  </a:lnTo>
                  <a:lnTo>
                    <a:pt x="478" y="705"/>
                  </a:lnTo>
                  <a:lnTo>
                    <a:pt x="566" y="397"/>
                  </a:lnTo>
                  <a:lnTo>
                    <a:pt x="597" y="278"/>
                  </a:lnTo>
                  <a:lnTo>
                    <a:pt x="617" y="239"/>
                  </a:lnTo>
                  <a:lnTo>
                    <a:pt x="617" y="219"/>
                  </a:lnTo>
                  <a:close/>
                  <a:moveTo>
                    <a:pt x="577" y="0"/>
                  </a:moveTo>
                  <a:cubicBezTo>
                    <a:pt x="577" y="10"/>
                    <a:pt x="566" y="30"/>
                    <a:pt x="557" y="49"/>
                  </a:cubicBezTo>
                  <a:lnTo>
                    <a:pt x="517" y="159"/>
                  </a:lnTo>
                  <a:lnTo>
                    <a:pt x="447" y="347"/>
                  </a:lnTo>
                  <a:lnTo>
                    <a:pt x="339" y="665"/>
                  </a:lnTo>
                  <a:lnTo>
                    <a:pt x="239" y="973"/>
                  </a:lnTo>
                  <a:lnTo>
                    <a:pt x="160" y="1291"/>
                  </a:lnTo>
                  <a:cubicBezTo>
                    <a:pt x="100" y="1509"/>
                    <a:pt x="50" y="1718"/>
                    <a:pt x="1" y="1926"/>
                  </a:cubicBezTo>
                  <a:lnTo>
                    <a:pt x="105" y="1949"/>
                  </a:lnTo>
                  <a:lnTo>
                    <a:pt x="105" y="1949"/>
                  </a:lnTo>
                  <a:lnTo>
                    <a:pt x="130" y="2015"/>
                  </a:lnTo>
                  <a:cubicBezTo>
                    <a:pt x="299" y="1946"/>
                    <a:pt x="478" y="1887"/>
                    <a:pt x="666" y="1837"/>
                  </a:cubicBezTo>
                  <a:cubicBezTo>
                    <a:pt x="855" y="1787"/>
                    <a:pt x="1043" y="1757"/>
                    <a:pt x="1232" y="1718"/>
                  </a:cubicBezTo>
                  <a:cubicBezTo>
                    <a:pt x="1232" y="1718"/>
                    <a:pt x="1281" y="1718"/>
                    <a:pt x="1331" y="1708"/>
                  </a:cubicBezTo>
                  <a:cubicBezTo>
                    <a:pt x="1371" y="1698"/>
                    <a:pt x="1420" y="1698"/>
                    <a:pt x="1420" y="1698"/>
                  </a:cubicBezTo>
                  <a:lnTo>
                    <a:pt x="1530" y="1688"/>
                  </a:lnTo>
                  <a:lnTo>
                    <a:pt x="1540" y="1678"/>
                  </a:lnTo>
                  <a:cubicBezTo>
                    <a:pt x="1550" y="1678"/>
                    <a:pt x="1540" y="1678"/>
                    <a:pt x="1540" y="1668"/>
                  </a:cubicBezTo>
                  <a:lnTo>
                    <a:pt x="1530" y="1638"/>
                  </a:lnTo>
                  <a:lnTo>
                    <a:pt x="1500" y="1589"/>
                  </a:lnTo>
                  <a:lnTo>
                    <a:pt x="1312" y="1251"/>
                  </a:lnTo>
                  <a:cubicBezTo>
                    <a:pt x="1212" y="1053"/>
                    <a:pt x="1093" y="874"/>
                    <a:pt x="1003" y="675"/>
                  </a:cubicBezTo>
                  <a:cubicBezTo>
                    <a:pt x="954" y="576"/>
                    <a:pt x="914" y="477"/>
                    <a:pt x="855" y="378"/>
                  </a:cubicBezTo>
                  <a:cubicBezTo>
                    <a:pt x="845" y="347"/>
                    <a:pt x="835" y="327"/>
                    <a:pt x="815" y="298"/>
                  </a:cubicBezTo>
                  <a:lnTo>
                    <a:pt x="765" y="219"/>
                  </a:lnTo>
                  <a:cubicBezTo>
                    <a:pt x="725" y="159"/>
                    <a:pt x="676" y="100"/>
                    <a:pt x="617" y="40"/>
                  </a:cubicBezTo>
                  <a:lnTo>
                    <a:pt x="57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0" name="Google Shape;14130;p33"/>
            <p:cNvSpPr/>
            <p:nvPr/>
          </p:nvSpPr>
          <p:spPr>
            <a:xfrm>
              <a:off x="5196375" y="2134575"/>
              <a:ext cx="81675" cy="88600"/>
            </a:xfrm>
            <a:custGeom>
              <a:avLst/>
              <a:gdLst/>
              <a:ahLst/>
              <a:cxnLst/>
              <a:rect l="l" t="t" r="r" b="b"/>
              <a:pathLst>
                <a:path w="3267" h="3544" extrusionOk="0">
                  <a:moveTo>
                    <a:pt x="3009" y="0"/>
                  </a:moveTo>
                  <a:cubicBezTo>
                    <a:pt x="2781" y="378"/>
                    <a:pt x="2542" y="755"/>
                    <a:pt x="2344" y="1143"/>
                  </a:cubicBezTo>
                  <a:cubicBezTo>
                    <a:pt x="2234" y="1331"/>
                    <a:pt x="2135" y="1529"/>
                    <a:pt x="2026" y="1728"/>
                  </a:cubicBezTo>
                  <a:lnTo>
                    <a:pt x="1757" y="2334"/>
                  </a:lnTo>
                  <a:cubicBezTo>
                    <a:pt x="1718" y="2433"/>
                    <a:pt x="1658" y="2533"/>
                    <a:pt x="1629" y="2632"/>
                  </a:cubicBezTo>
                  <a:lnTo>
                    <a:pt x="1519" y="2950"/>
                  </a:lnTo>
                  <a:lnTo>
                    <a:pt x="1410" y="3257"/>
                  </a:lnTo>
                  <a:lnTo>
                    <a:pt x="1371" y="3387"/>
                  </a:lnTo>
                  <a:lnTo>
                    <a:pt x="1360" y="3406"/>
                  </a:lnTo>
                  <a:cubicBezTo>
                    <a:pt x="1360" y="3406"/>
                    <a:pt x="1351" y="3396"/>
                    <a:pt x="1340" y="3396"/>
                  </a:cubicBezTo>
                  <a:lnTo>
                    <a:pt x="1301" y="3396"/>
                  </a:lnTo>
                  <a:lnTo>
                    <a:pt x="983" y="3347"/>
                  </a:lnTo>
                  <a:lnTo>
                    <a:pt x="656" y="3307"/>
                  </a:lnTo>
                  <a:cubicBezTo>
                    <a:pt x="437" y="3287"/>
                    <a:pt x="228" y="3257"/>
                    <a:pt x="10" y="3248"/>
                  </a:cubicBezTo>
                  <a:lnTo>
                    <a:pt x="0" y="3486"/>
                  </a:lnTo>
                  <a:cubicBezTo>
                    <a:pt x="62" y="3483"/>
                    <a:pt x="124" y="3482"/>
                    <a:pt x="187" y="3482"/>
                  </a:cubicBezTo>
                  <a:cubicBezTo>
                    <a:pt x="337" y="3482"/>
                    <a:pt x="489" y="3489"/>
                    <a:pt x="636" y="3495"/>
                  </a:cubicBezTo>
                  <a:lnTo>
                    <a:pt x="963" y="3506"/>
                  </a:lnTo>
                  <a:lnTo>
                    <a:pt x="1281" y="3526"/>
                  </a:lnTo>
                  <a:lnTo>
                    <a:pt x="1400" y="3535"/>
                  </a:lnTo>
                  <a:cubicBezTo>
                    <a:pt x="1413" y="3535"/>
                    <a:pt x="1426" y="3544"/>
                    <a:pt x="1437" y="3544"/>
                  </a:cubicBezTo>
                  <a:cubicBezTo>
                    <a:pt x="1442" y="3544"/>
                    <a:pt x="1447" y="3542"/>
                    <a:pt x="1450" y="3535"/>
                  </a:cubicBezTo>
                  <a:lnTo>
                    <a:pt x="1470" y="3475"/>
                  </a:lnTo>
                  <a:lnTo>
                    <a:pt x="1529" y="3287"/>
                  </a:lnTo>
                  <a:lnTo>
                    <a:pt x="1629" y="2979"/>
                  </a:lnTo>
                  <a:lnTo>
                    <a:pt x="1728" y="2672"/>
                  </a:lnTo>
                  <a:cubicBezTo>
                    <a:pt x="1757" y="2562"/>
                    <a:pt x="1817" y="2473"/>
                    <a:pt x="1857" y="2363"/>
                  </a:cubicBezTo>
                  <a:lnTo>
                    <a:pt x="1996" y="2066"/>
                  </a:lnTo>
                  <a:cubicBezTo>
                    <a:pt x="2066" y="1927"/>
                    <a:pt x="2135" y="1778"/>
                    <a:pt x="2135" y="1778"/>
                  </a:cubicBezTo>
                  <a:cubicBezTo>
                    <a:pt x="2244" y="1589"/>
                    <a:pt x="2364" y="1401"/>
                    <a:pt x="2483" y="1212"/>
                  </a:cubicBezTo>
                  <a:cubicBezTo>
                    <a:pt x="2711" y="834"/>
                    <a:pt x="2989" y="487"/>
                    <a:pt x="3267" y="139"/>
                  </a:cubicBezTo>
                  <a:lnTo>
                    <a:pt x="30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1" name="Google Shape;14131;p33"/>
            <p:cNvSpPr/>
            <p:nvPr/>
          </p:nvSpPr>
          <p:spPr>
            <a:xfrm>
              <a:off x="5301350" y="2144000"/>
              <a:ext cx="35050" cy="112475"/>
            </a:xfrm>
            <a:custGeom>
              <a:avLst/>
              <a:gdLst/>
              <a:ahLst/>
              <a:cxnLst/>
              <a:rect l="l" t="t" r="r" b="b"/>
              <a:pathLst>
                <a:path w="1402" h="4499" extrusionOk="0">
                  <a:moveTo>
                    <a:pt x="21" y="1"/>
                  </a:moveTo>
                  <a:cubicBezTo>
                    <a:pt x="100" y="437"/>
                    <a:pt x="180" y="885"/>
                    <a:pt x="200" y="1322"/>
                  </a:cubicBezTo>
                  <a:cubicBezTo>
                    <a:pt x="219" y="1540"/>
                    <a:pt x="230" y="1758"/>
                    <a:pt x="230" y="1977"/>
                  </a:cubicBezTo>
                  <a:cubicBezTo>
                    <a:pt x="230" y="1977"/>
                    <a:pt x="230" y="2136"/>
                    <a:pt x="219" y="2304"/>
                  </a:cubicBezTo>
                  <a:cubicBezTo>
                    <a:pt x="210" y="2463"/>
                    <a:pt x="200" y="2632"/>
                    <a:pt x="200" y="2632"/>
                  </a:cubicBezTo>
                  <a:cubicBezTo>
                    <a:pt x="190" y="2741"/>
                    <a:pt x="190" y="2851"/>
                    <a:pt x="170" y="2959"/>
                  </a:cubicBezTo>
                  <a:lnTo>
                    <a:pt x="111" y="3277"/>
                  </a:lnTo>
                  <a:lnTo>
                    <a:pt x="51" y="3605"/>
                  </a:lnTo>
                  <a:lnTo>
                    <a:pt x="11" y="3794"/>
                  </a:lnTo>
                  <a:lnTo>
                    <a:pt x="1" y="3853"/>
                  </a:lnTo>
                  <a:cubicBezTo>
                    <a:pt x="1" y="3873"/>
                    <a:pt x="31" y="3873"/>
                    <a:pt x="51" y="3883"/>
                  </a:cubicBezTo>
                  <a:lnTo>
                    <a:pt x="160" y="3923"/>
                  </a:lnTo>
                  <a:lnTo>
                    <a:pt x="448" y="4052"/>
                  </a:lnTo>
                  <a:lnTo>
                    <a:pt x="736" y="4201"/>
                  </a:lnTo>
                  <a:cubicBezTo>
                    <a:pt x="934" y="4300"/>
                    <a:pt x="1123" y="4389"/>
                    <a:pt x="1312" y="4499"/>
                  </a:cubicBezTo>
                  <a:lnTo>
                    <a:pt x="1401" y="4280"/>
                  </a:lnTo>
                  <a:cubicBezTo>
                    <a:pt x="1212" y="4191"/>
                    <a:pt x="1014" y="4111"/>
                    <a:pt x="815" y="4032"/>
                  </a:cubicBezTo>
                  <a:lnTo>
                    <a:pt x="508" y="3903"/>
                  </a:lnTo>
                  <a:lnTo>
                    <a:pt x="210" y="3794"/>
                  </a:lnTo>
                  <a:lnTo>
                    <a:pt x="160" y="3784"/>
                  </a:lnTo>
                  <a:cubicBezTo>
                    <a:pt x="160" y="3784"/>
                    <a:pt x="150" y="3784"/>
                    <a:pt x="150" y="3774"/>
                  </a:cubicBezTo>
                  <a:lnTo>
                    <a:pt x="150" y="3764"/>
                  </a:lnTo>
                  <a:lnTo>
                    <a:pt x="170" y="3625"/>
                  </a:lnTo>
                  <a:lnTo>
                    <a:pt x="219" y="3297"/>
                  </a:lnTo>
                  <a:lnTo>
                    <a:pt x="279" y="2979"/>
                  </a:lnTo>
                  <a:cubicBezTo>
                    <a:pt x="299" y="2871"/>
                    <a:pt x="299" y="2761"/>
                    <a:pt x="309" y="2642"/>
                  </a:cubicBezTo>
                  <a:lnTo>
                    <a:pt x="358" y="1986"/>
                  </a:lnTo>
                  <a:lnTo>
                    <a:pt x="358" y="1322"/>
                  </a:lnTo>
                  <a:cubicBezTo>
                    <a:pt x="358" y="885"/>
                    <a:pt x="329" y="437"/>
                    <a:pt x="3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2" name="Google Shape;14132;p33"/>
            <p:cNvSpPr/>
            <p:nvPr/>
          </p:nvSpPr>
          <p:spPr>
            <a:xfrm>
              <a:off x="5192400" y="2277800"/>
              <a:ext cx="118175" cy="35025"/>
            </a:xfrm>
            <a:custGeom>
              <a:avLst/>
              <a:gdLst/>
              <a:ahLst/>
              <a:cxnLst/>
              <a:rect l="l" t="t" r="r" b="b"/>
              <a:pathLst>
                <a:path w="4727" h="1401" extrusionOk="0">
                  <a:moveTo>
                    <a:pt x="20" y="1"/>
                  </a:moveTo>
                  <a:lnTo>
                    <a:pt x="1" y="229"/>
                  </a:lnTo>
                  <a:cubicBezTo>
                    <a:pt x="398" y="239"/>
                    <a:pt x="804" y="268"/>
                    <a:pt x="1202" y="319"/>
                  </a:cubicBezTo>
                  <a:cubicBezTo>
                    <a:pt x="1400" y="338"/>
                    <a:pt x="1599" y="378"/>
                    <a:pt x="1797" y="407"/>
                  </a:cubicBezTo>
                  <a:lnTo>
                    <a:pt x="2095" y="467"/>
                  </a:lnTo>
                  <a:lnTo>
                    <a:pt x="2384" y="546"/>
                  </a:lnTo>
                  <a:lnTo>
                    <a:pt x="2681" y="616"/>
                  </a:lnTo>
                  <a:lnTo>
                    <a:pt x="2959" y="716"/>
                  </a:lnTo>
                  <a:cubicBezTo>
                    <a:pt x="3158" y="775"/>
                    <a:pt x="3346" y="835"/>
                    <a:pt x="3535" y="914"/>
                  </a:cubicBezTo>
                  <a:cubicBezTo>
                    <a:pt x="3714" y="994"/>
                    <a:pt x="3902" y="1063"/>
                    <a:pt x="4081" y="1153"/>
                  </a:cubicBezTo>
                  <a:lnTo>
                    <a:pt x="4349" y="1281"/>
                  </a:lnTo>
                  <a:lnTo>
                    <a:pt x="4498" y="1341"/>
                  </a:lnTo>
                  <a:lnTo>
                    <a:pt x="4617" y="1400"/>
                  </a:lnTo>
                  <a:lnTo>
                    <a:pt x="4727" y="1172"/>
                  </a:lnTo>
                  <a:lnTo>
                    <a:pt x="4577" y="1122"/>
                  </a:lnTo>
                  <a:cubicBezTo>
                    <a:pt x="4528" y="1113"/>
                    <a:pt x="4478" y="1103"/>
                    <a:pt x="4438" y="1083"/>
                  </a:cubicBezTo>
                  <a:lnTo>
                    <a:pt x="4151" y="983"/>
                  </a:lnTo>
                  <a:cubicBezTo>
                    <a:pt x="3962" y="904"/>
                    <a:pt x="3774" y="844"/>
                    <a:pt x="3575" y="785"/>
                  </a:cubicBezTo>
                  <a:cubicBezTo>
                    <a:pt x="3386" y="716"/>
                    <a:pt x="3187" y="666"/>
                    <a:pt x="2999" y="606"/>
                  </a:cubicBezTo>
                  <a:lnTo>
                    <a:pt x="2701" y="517"/>
                  </a:lnTo>
                  <a:lnTo>
                    <a:pt x="2413" y="447"/>
                  </a:lnTo>
                  <a:lnTo>
                    <a:pt x="2115" y="368"/>
                  </a:lnTo>
                  <a:lnTo>
                    <a:pt x="1817" y="308"/>
                  </a:lnTo>
                  <a:cubicBezTo>
                    <a:pt x="1619" y="259"/>
                    <a:pt x="1420" y="209"/>
                    <a:pt x="1221" y="180"/>
                  </a:cubicBezTo>
                  <a:cubicBezTo>
                    <a:pt x="824" y="100"/>
                    <a:pt x="418" y="41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3" name="Google Shape;14133;p33"/>
            <p:cNvSpPr/>
            <p:nvPr/>
          </p:nvSpPr>
          <p:spPr>
            <a:xfrm>
              <a:off x="5191150" y="2300650"/>
              <a:ext cx="109750" cy="33025"/>
            </a:xfrm>
            <a:custGeom>
              <a:avLst/>
              <a:gdLst/>
              <a:ahLst/>
              <a:cxnLst/>
              <a:rect l="l" t="t" r="r" b="b"/>
              <a:pathLst>
                <a:path w="4390" h="1321" extrusionOk="0">
                  <a:moveTo>
                    <a:pt x="11" y="0"/>
                  </a:moveTo>
                  <a:lnTo>
                    <a:pt x="0" y="228"/>
                  </a:lnTo>
                  <a:cubicBezTo>
                    <a:pt x="368" y="248"/>
                    <a:pt x="735" y="258"/>
                    <a:pt x="1103" y="308"/>
                  </a:cubicBezTo>
                  <a:cubicBezTo>
                    <a:pt x="1291" y="328"/>
                    <a:pt x="1480" y="358"/>
                    <a:pt x="1659" y="397"/>
                  </a:cubicBezTo>
                  <a:lnTo>
                    <a:pt x="1937" y="447"/>
                  </a:lnTo>
                  <a:lnTo>
                    <a:pt x="2205" y="517"/>
                  </a:lnTo>
                  <a:lnTo>
                    <a:pt x="2483" y="586"/>
                  </a:lnTo>
                  <a:lnTo>
                    <a:pt x="2751" y="675"/>
                  </a:lnTo>
                  <a:cubicBezTo>
                    <a:pt x="2930" y="735"/>
                    <a:pt x="3109" y="795"/>
                    <a:pt x="3277" y="864"/>
                  </a:cubicBezTo>
                  <a:cubicBezTo>
                    <a:pt x="3446" y="934"/>
                    <a:pt x="3625" y="1003"/>
                    <a:pt x="3784" y="1092"/>
                  </a:cubicBezTo>
                  <a:lnTo>
                    <a:pt x="4032" y="1212"/>
                  </a:lnTo>
                  <a:cubicBezTo>
                    <a:pt x="4071" y="1231"/>
                    <a:pt x="4121" y="1241"/>
                    <a:pt x="4171" y="1261"/>
                  </a:cubicBezTo>
                  <a:lnTo>
                    <a:pt x="4280" y="1320"/>
                  </a:lnTo>
                  <a:lnTo>
                    <a:pt x="4389" y="1092"/>
                  </a:lnTo>
                  <a:lnTo>
                    <a:pt x="4250" y="1053"/>
                  </a:lnTo>
                  <a:cubicBezTo>
                    <a:pt x="4210" y="1033"/>
                    <a:pt x="4161" y="1023"/>
                    <a:pt x="4121" y="1013"/>
                  </a:cubicBezTo>
                  <a:lnTo>
                    <a:pt x="3853" y="914"/>
                  </a:lnTo>
                  <a:cubicBezTo>
                    <a:pt x="3685" y="844"/>
                    <a:pt x="3496" y="795"/>
                    <a:pt x="3317" y="735"/>
                  </a:cubicBezTo>
                  <a:cubicBezTo>
                    <a:pt x="3148" y="675"/>
                    <a:pt x="2959" y="625"/>
                    <a:pt x="2781" y="566"/>
                  </a:cubicBezTo>
                  <a:lnTo>
                    <a:pt x="2513" y="486"/>
                  </a:lnTo>
                  <a:lnTo>
                    <a:pt x="2235" y="417"/>
                  </a:lnTo>
                  <a:lnTo>
                    <a:pt x="1957" y="347"/>
                  </a:lnTo>
                  <a:lnTo>
                    <a:pt x="1679" y="288"/>
                  </a:lnTo>
                  <a:cubicBezTo>
                    <a:pt x="1500" y="248"/>
                    <a:pt x="1311" y="199"/>
                    <a:pt x="1132" y="169"/>
                  </a:cubicBezTo>
                  <a:cubicBezTo>
                    <a:pt x="755" y="89"/>
                    <a:pt x="388" y="4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4" name="Google Shape;14134;p33"/>
            <p:cNvSpPr/>
            <p:nvPr/>
          </p:nvSpPr>
          <p:spPr>
            <a:xfrm>
              <a:off x="5273075" y="2133525"/>
              <a:ext cx="34775" cy="13475"/>
            </a:xfrm>
            <a:custGeom>
              <a:avLst/>
              <a:gdLst/>
              <a:ahLst/>
              <a:cxnLst/>
              <a:rect l="l" t="t" r="r" b="b"/>
              <a:pathLst>
                <a:path w="1391" h="539" extrusionOk="0">
                  <a:moveTo>
                    <a:pt x="38" y="0"/>
                  </a:moveTo>
                  <a:cubicBezTo>
                    <a:pt x="25" y="0"/>
                    <a:pt x="13" y="1"/>
                    <a:pt x="0" y="3"/>
                  </a:cubicBezTo>
                  <a:lnTo>
                    <a:pt x="60" y="241"/>
                  </a:lnTo>
                  <a:cubicBezTo>
                    <a:pt x="65" y="242"/>
                    <a:pt x="71" y="243"/>
                    <a:pt x="77" y="243"/>
                  </a:cubicBezTo>
                  <a:cubicBezTo>
                    <a:pt x="111" y="243"/>
                    <a:pt x="145" y="221"/>
                    <a:pt x="179" y="221"/>
                  </a:cubicBezTo>
                  <a:cubicBezTo>
                    <a:pt x="238" y="221"/>
                    <a:pt x="288" y="221"/>
                    <a:pt x="338" y="231"/>
                  </a:cubicBezTo>
                  <a:cubicBezTo>
                    <a:pt x="447" y="241"/>
                    <a:pt x="556" y="261"/>
                    <a:pt x="666" y="291"/>
                  </a:cubicBezTo>
                  <a:cubicBezTo>
                    <a:pt x="775" y="311"/>
                    <a:pt x="874" y="340"/>
                    <a:pt x="973" y="380"/>
                  </a:cubicBezTo>
                  <a:cubicBezTo>
                    <a:pt x="1023" y="400"/>
                    <a:pt x="1072" y="430"/>
                    <a:pt x="1112" y="450"/>
                  </a:cubicBezTo>
                  <a:cubicBezTo>
                    <a:pt x="1152" y="479"/>
                    <a:pt x="1182" y="509"/>
                    <a:pt x="1211" y="539"/>
                  </a:cubicBezTo>
                  <a:lnTo>
                    <a:pt x="1390" y="331"/>
                  </a:lnTo>
                  <a:cubicBezTo>
                    <a:pt x="1321" y="311"/>
                    <a:pt x="1251" y="291"/>
                    <a:pt x="1192" y="271"/>
                  </a:cubicBezTo>
                  <a:lnTo>
                    <a:pt x="1013" y="241"/>
                  </a:lnTo>
                  <a:cubicBezTo>
                    <a:pt x="904" y="221"/>
                    <a:pt x="794" y="211"/>
                    <a:pt x="686" y="181"/>
                  </a:cubicBezTo>
                  <a:cubicBezTo>
                    <a:pt x="586" y="161"/>
                    <a:pt x="477" y="122"/>
                    <a:pt x="368" y="82"/>
                  </a:cubicBezTo>
                  <a:cubicBezTo>
                    <a:pt x="318" y="62"/>
                    <a:pt x="258" y="53"/>
                    <a:pt x="209" y="33"/>
                  </a:cubicBezTo>
                  <a:cubicBezTo>
                    <a:pt x="160" y="16"/>
                    <a:pt x="98" y="0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5" name="Google Shape;14135;p33"/>
            <p:cNvSpPr/>
            <p:nvPr/>
          </p:nvSpPr>
          <p:spPr>
            <a:xfrm>
              <a:off x="5237075" y="2229150"/>
              <a:ext cx="38250" cy="47925"/>
            </a:xfrm>
            <a:custGeom>
              <a:avLst/>
              <a:gdLst/>
              <a:ahLst/>
              <a:cxnLst/>
              <a:rect l="l" t="t" r="r" b="b"/>
              <a:pathLst>
                <a:path w="1530" h="1917" extrusionOk="0">
                  <a:moveTo>
                    <a:pt x="1192" y="219"/>
                  </a:moveTo>
                  <a:lnTo>
                    <a:pt x="1202" y="239"/>
                  </a:lnTo>
                  <a:cubicBezTo>
                    <a:pt x="1222" y="268"/>
                    <a:pt x="1222" y="299"/>
                    <a:pt x="1232" y="328"/>
                  </a:cubicBezTo>
                  <a:lnTo>
                    <a:pt x="1252" y="388"/>
                  </a:lnTo>
                  <a:cubicBezTo>
                    <a:pt x="1252" y="418"/>
                    <a:pt x="1252" y="447"/>
                    <a:pt x="1261" y="467"/>
                  </a:cubicBezTo>
                  <a:lnTo>
                    <a:pt x="1292" y="795"/>
                  </a:lnTo>
                  <a:cubicBezTo>
                    <a:pt x="1311" y="1023"/>
                    <a:pt x="1351" y="1232"/>
                    <a:pt x="1371" y="1450"/>
                  </a:cubicBezTo>
                  <a:lnTo>
                    <a:pt x="1400" y="1718"/>
                  </a:lnTo>
                  <a:cubicBezTo>
                    <a:pt x="1392" y="1727"/>
                    <a:pt x="1398" y="1750"/>
                    <a:pt x="1394" y="1750"/>
                  </a:cubicBezTo>
                  <a:cubicBezTo>
                    <a:pt x="1393" y="1750"/>
                    <a:pt x="1392" y="1750"/>
                    <a:pt x="1391" y="1748"/>
                  </a:cubicBezTo>
                  <a:lnTo>
                    <a:pt x="1361" y="1738"/>
                  </a:lnTo>
                  <a:lnTo>
                    <a:pt x="1261" y="1708"/>
                  </a:lnTo>
                  <a:cubicBezTo>
                    <a:pt x="954" y="1628"/>
                    <a:pt x="641" y="1540"/>
                    <a:pt x="321" y="1505"/>
                  </a:cubicBezTo>
                  <a:lnTo>
                    <a:pt x="321" y="1505"/>
                  </a:lnTo>
                  <a:cubicBezTo>
                    <a:pt x="385" y="1391"/>
                    <a:pt x="451" y="1277"/>
                    <a:pt x="517" y="1162"/>
                  </a:cubicBezTo>
                  <a:lnTo>
                    <a:pt x="696" y="894"/>
                  </a:lnTo>
                  <a:lnTo>
                    <a:pt x="884" y="626"/>
                  </a:lnTo>
                  <a:lnTo>
                    <a:pt x="1083" y="368"/>
                  </a:lnTo>
                  <a:lnTo>
                    <a:pt x="1153" y="279"/>
                  </a:lnTo>
                  <a:lnTo>
                    <a:pt x="1182" y="239"/>
                  </a:lnTo>
                  <a:lnTo>
                    <a:pt x="1192" y="219"/>
                  </a:lnTo>
                  <a:close/>
                  <a:moveTo>
                    <a:pt x="1242" y="1"/>
                  </a:moveTo>
                  <a:cubicBezTo>
                    <a:pt x="1222" y="21"/>
                    <a:pt x="1212" y="30"/>
                    <a:pt x="1202" y="50"/>
                  </a:cubicBezTo>
                  <a:lnTo>
                    <a:pt x="1122" y="129"/>
                  </a:lnTo>
                  <a:lnTo>
                    <a:pt x="983" y="288"/>
                  </a:lnTo>
                  <a:lnTo>
                    <a:pt x="775" y="537"/>
                  </a:lnTo>
                  <a:cubicBezTo>
                    <a:pt x="775" y="537"/>
                    <a:pt x="725" y="596"/>
                    <a:pt x="676" y="666"/>
                  </a:cubicBezTo>
                  <a:cubicBezTo>
                    <a:pt x="626" y="725"/>
                    <a:pt x="566" y="795"/>
                    <a:pt x="566" y="795"/>
                  </a:cubicBezTo>
                  <a:lnTo>
                    <a:pt x="378" y="1063"/>
                  </a:lnTo>
                  <a:cubicBezTo>
                    <a:pt x="249" y="1241"/>
                    <a:pt x="129" y="1411"/>
                    <a:pt x="1" y="1589"/>
                  </a:cubicBezTo>
                  <a:lnTo>
                    <a:pt x="93" y="1654"/>
                  </a:lnTo>
                  <a:lnTo>
                    <a:pt x="93" y="1654"/>
                  </a:lnTo>
                  <a:lnTo>
                    <a:pt x="90" y="1728"/>
                  </a:lnTo>
                  <a:cubicBezTo>
                    <a:pt x="124" y="1726"/>
                    <a:pt x="157" y="1724"/>
                    <a:pt x="191" y="1723"/>
                  </a:cubicBezTo>
                  <a:lnTo>
                    <a:pt x="191" y="1723"/>
                  </a:lnTo>
                  <a:lnTo>
                    <a:pt x="199" y="1728"/>
                  </a:lnTo>
                  <a:cubicBezTo>
                    <a:pt x="200" y="1726"/>
                    <a:pt x="201" y="1724"/>
                    <a:pt x="203" y="1722"/>
                  </a:cubicBezTo>
                  <a:lnTo>
                    <a:pt x="203" y="1722"/>
                  </a:lnTo>
                  <a:cubicBezTo>
                    <a:pt x="226" y="1722"/>
                    <a:pt x="250" y="1721"/>
                    <a:pt x="274" y="1721"/>
                  </a:cubicBezTo>
                  <a:cubicBezTo>
                    <a:pt x="590" y="1721"/>
                    <a:pt x="906" y="1781"/>
                    <a:pt x="1222" y="1847"/>
                  </a:cubicBezTo>
                  <a:lnTo>
                    <a:pt x="1411" y="1887"/>
                  </a:lnTo>
                  <a:lnTo>
                    <a:pt x="1520" y="1917"/>
                  </a:lnTo>
                  <a:lnTo>
                    <a:pt x="1530" y="1917"/>
                  </a:lnTo>
                  <a:lnTo>
                    <a:pt x="1530" y="1907"/>
                  </a:lnTo>
                  <a:lnTo>
                    <a:pt x="1530" y="1877"/>
                  </a:lnTo>
                  <a:lnTo>
                    <a:pt x="1520" y="1817"/>
                  </a:lnTo>
                  <a:lnTo>
                    <a:pt x="1470" y="1440"/>
                  </a:lnTo>
                  <a:cubicBezTo>
                    <a:pt x="1450" y="1222"/>
                    <a:pt x="1400" y="994"/>
                    <a:pt x="1391" y="785"/>
                  </a:cubicBezTo>
                  <a:cubicBezTo>
                    <a:pt x="1381" y="676"/>
                    <a:pt x="1381" y="566"/>
                    <a:pt x="1361" y="457"/>
                  </a:cubicBezTo>
                  <a:cubicBezTo>
                    <a:pt x="1361" y="427"/>
                    <a:pt x="1361" y="398"/>
                    <a:pt x="1351" y="368"/>
                  </a:cubicBezTo>
                  <a:lnTo>
                    <a:pt x="1331" y="268"/>
                  </a:lnTo>
                  <a:cubicBezTo>
                    <a:pt x="1311" y="199"/>
                    <a:pt x="1292" y="129"/>
                    <a:pt x="1261" y="60"/>
                  </a:cubicBezTo>
                  <a:lnTo>
                    <a:pt x="124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6" name="Google Shape;14136;p33"/>
            <p:cNvSpPr/>
            <p:nvPr/>
          </p:nvSpPr>
          <p:spPr>
            <a:xfrm>
              <a:off x="5334125" y="2202575"/>
              <a:ext cx="106275" cy="68375"/>
            </a:xfrm>
            <a:custGeom>
              <a:avLst/>
              <a:gdLst/>
              <a:ahLst/>
              <a:cxnLst/>
              <a:rect l="l" t="t" r="r" b="b"/>
              <a:pathLst>
                <a:path w="4251" h="2735" extrusionOk="0">
                  <a:moveTo>
                    <a:pt x="4062" y="1"/>
                  </a:moveTo>
                  <a:cubicBezTo>
                    <a:pt x="3714" y="269"/>
                    <a:pt x="3357" y="528"/>
                    <a:pt x="3029" y="825"/>
                  </a:cubicBezTo>
                  <a:cubicBezTo>
                    <a:pt x="2860" y="964"/>
                    <a:pt x="2692" y="1113"/>
                    <a:pt x="2523" y="1252"/>
                  </a:cubicBezTo>
                  <a:lnTo>
                    <a:pt x="2056" y="1719"/>
                  </a:lnTo>
                  <a:cubicBezTo>
                    <a:pt x="1977" y="1798"/>
                    <a:pt x="1887" y="1868"/>
                    <a:pt x="1818" y="1957"/>
                  </a:cubicBezTo>
                  <a:lnTo>
                    <a:pt x="1609" y="2205"/>
                  </a:lnTo>
                  <a:lnTo>
                    <a:pt x="1401" y="2454"/>
                  </a:lnTo>
                  <a:lnTo>
                    <a:pt x="1311" y="2553"/>
                  </a:lnTo>
                  <a:lnTo>
                    <a:pt x="1302" y="2573"/>
                  </a:lnTo>
                  <a:cubicBezTo>
                    <a:pt x="1291" y="2573"/>
                    <a:pt x="1291" y="2563"/>
                    <a:pt x="1282" y="2563"/>
                  </a:cubicBezTo>
                  <a:lnTo>
                    <a:pt x="1242" y="2533"/>
                  </a:lnTo>
                  <a:cubicBezTo>
                    <a:pt x="1053" y="2434"/>
                    <a:pt x="865" y="2324"/>
                    <a:pt x="676" y="2225"/>
                  </a:cubicBezTo>
                  <a:cubicBezTo>
                    <a:pt x="488" y="2126"/>
                    <a:pt x="289" y="2037"/>
                    <a:pt x="90" y="1937"/>
                  </a:cubicBezTo>
                  <a:lnTo>
                    <a:pt x="1" y="2156"/>
                  </a:lnTo>
                  <a:cubicBezTo>
                    <a:pt x="190" y="2235"/>
                    <a:pt x="398" y="2304"/>
                    <a:pt x="587" y="2394"/>
                  </a:cubicBezTo>
                  <a:cubicBezTo>
                    <a:pt x="785" y="2483"/>
                    <a:pt x="984" y="2563"/>
                    <a:pt x="1172" y="2652"/>
                  </a:cubicBezTo>
                  <a:lnTo>
                    <a:pt x="1282" y="2712"/>
                  </a:lnTo>
                  <a:cubicBezTo>
                    <a:pt x="1298" y="2720"/>
                    <a:pt x="1314" y="2734"/>
                    <a:pt x="1325" y="2734"/>
                  </a:cubicBezTo>
                  <a:cubicBezTo>
                    <a:pt x="1327" y="2734"/>
                    <a:pt x="1329" y="2734"/>
                    <a:pt x="1331" y="2732"/>
                  </a:cubicBezTo>
                  <a:lnTo>
                    <a:pt x="1371" y="2682"/>
                  </a:lnTo>
                  <a:lnTo>
                    <a:pt x="1490" y="2533"/>
                  </a:lnTo>
                  <a:lnTo>
                    <a:pt x="1699" y="2275"/>
                  </a:lnTo>
                  <a:lnTo>
                    <a:pt x="1897" y="2026"/>
                  </a:lnTo>
                  <a:cubicBezTo>
                    <a:pt x="1967" y="1937"/>
                    <a:pt x="2056" y="1868"/>
                    <a:pt x="2125" y="1788"/>
                  </a:cubicBezTo>
                  <a:lnTo>
                    <a:pt x="2612" y="1342"/>
                  </a:lnTo>
                  <a:cubicBezTo>
                    <a:pt x="2781" y="1203"/>
                    <a:pt x="2960" y="1064"/>
                    <a:pt x="3138" y="934"/>
                  </a:cubicBezTo>
                  <a:cubicBezTo>
                    <a:pt x="3486" y="667"/>
                    <a:pt x="3873" y="448"/>
                    <a:pt x="4250" y="219"/>
                  </a:cubicBezTo>
                  <a:lnTo>
                    <a:pt x="406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7" name="Google Shape;14137;p33"/>
            <p:cNvSpPr/>
            <p:nvPr/>
          </p:nvSpPr>
          <p:spPr>
            <a:xfrm>
              <a:off x="5425250" y="2222200"/>
              <a:ext cx="41950" cy="116450"/>
            </a:xfrm>
            <a:custGeom>
              <a:avLst/>
              <a:gdLst/>
              <a:ahLst/>
              <a:cxnLst/>
              <a:rect l="l" t="t" r="r" b="b"/>
              <a:pathLst>
                <a:path w="1678" h="4658" extrusionOk="0">
                  <a:moveTo>
                    <a:pt x="1400" y="1"/>
                  </a:moveTo>
                  <a:cubicBezTo>
                    <a:pt x="1320" y="438"/>
                    <a:pt x="1241" y="874"/>
                    <a:pt x="1102" y="1301"/>
                  </a:cubicBezTo>
                  <a:lnTo>
                    <a:pt x="894" y="1927"/>
                  </a:lnTo>
                  <a:lnTo>
                    <a:pt x="625" y="2523"/>
                  </a:lnTo>
                  <a:cubicBezTo>
                    <a:pt x="576" y="2622"/>
                    <a:pt x="536" y="2721"/>
                    <a:pt x="477" y="2821"/>
                  </a:cubicBezTo>
                  <a:lnTo>
                    <a:pt x="307" y="3088"/>
                  </a:lnTo>
                  <a:lnTo>
                    <a:pt x="139" y="3366"/>
                  </a:lnTo>
                  <a:lnTo>
                    <a:pt x="29" y="3535"/>
                  </a:lnTo>
                  <a:lnTo>
                    <a:pt x="0" y="3585"/>
                  </a:lnTo>
                  <a:cubicBezTo>
                    <a:pt x="0" y="3605"/>
                    <a:pt x="20" y="3615"/>
                    <a:pt x="29" y="3624"/>
                  </a:cubicBezTo>
                  <a:lnTo>
                    <a:pt x="119" y="3714"/>
                  </a:lnTo>
                  <a:cubicBezTo>
                    <a:pt x="268" y="3863"/>
                    <a:pt x="417" y="4022"/>
                    <a:pt x="566" y="4180"/>
                  </a:cubicBezTo>
                  <a:lnTo>
                    <a:pt x="983" y="4657"/>
                  </a:lnTo>
                  <a:lnTo>
                    <a:pt x="1152" y="4489"/>
                  </a:lnTo>
                  <a:cubicBezTo>
                    <a:pt x="1002" y="4339"/>
                    <a:pt x="844" y="4191"/>
                    <a:pt x="695" y="4041"/>
                  </a:cubicBezTo>
                  <a:cubicBezTo>
                    <a:pt x="536" y="3893"/>
                    <a:pt x="367" y="3754"/>
                    <a:pt x="208" y="3605"/>
                  </a:cubicBezTo>
                  <a:lnTo>
                    <a:pt x="168" y="3575"/>
                  </a:lnTo>
                  <a:cubicBezTo>
                    <a:pt x="168" y="3575"/>
                    <a:pt x="159" y="3575"/>
                    <a:pt x="159" y="3565"/>
                  </a:cubicBezTo>
                  <a:lnTo>
                    <a:pt x="168" y="3555"/>
                  </a:lnTo>
                  <a:lnTo>
                    <a:pt x="238" y="3436"/>
                  </a:lnTo>
                  <a:lnTo>
                    <a:pt x="407" y="3148"/>
                  </a:lnTo>
                  <a:lnTo>
                    <a:pt x="576" y="2870"/>
                  </a:lnTo>
                  <a:cubicBezTo>
                    <a:pt x="625" y="2770"/>
                    <a:pt x="665" y="2671"/>
                    <a:pt x="715" y="2572"/>
                  </a:cubicBezTo>
                  <a:lnTo>
                    <a:pt x="1002" y="1976"/>
                  </a:lnTo>
                  <a:cubicBezTo>
                    <a:pt x="1082" y="1768"/>
                    <a:pt x="1161" y="1559"/>
                    <a:pt x="1241" y="1361"/>
                  </a:cubicBezTo>
                  <a:cubicBezTo>
                    <a:pt x="1410" y="954"/>
                    <a:pt x="1539" y="527"/>
                    <a:pt x="1678" y="109"/>
                  </a:cubicBezTo>
                  <a:lnTo>
                    <a:pt x="14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8" name="Google Shape;14138;p33"/>
            <p:cNvSpPr/>
            <p:nvPr/>
          </p:nvSpPr>
          <p:spPr>
            <a:xfrm>
              <a:off x="5308075" y="2307325"/>
              <a:ext cx="101550" cy="74500"/>
            </a:xfrm>
            <a:custGeom>
              <a:avLst/>
              <a:gdLst/>
              <a:ahLst/>
              <a:cxnLst/>
              <a:rect l="l" t="t" r="r" b="b"/>
              <a:pathLst>
                <a:path w="4062" h="2980" extrusionOk="0">
                  <a:moveTo>
                    <a:pt x="100" y="1"/>
                  </a:moveTo>
                  <a:lnTo>
                    <a:pt x="0" y="219"/>
                  </a:lnTo>
                  <a:cubicBezTo>
                    <a:pt x="358" y="369"/>
                    <a:pt x="725" y="537"/>
                    <a:pt x="1073" y="726"/>
                  </a:cubicBezTo>
                  <a:cubicBezTo>
                    <a:pt x="1252" y="825"/>
                    <a:pt x="1430" y="925"/>
                    <a:pt x="1599" y="1034"/>
                  </a:cubicBezTo>
                  <a:cubicBezTo>
                    <a:pt x="1768" y="1143"/>
                    <a:pt x="1936" y="1252"/>
                    <a:pt x="2105" y="1371"/>
                  </a:cubicBezTo>
                  <a:cubicBezTo>
                    <a:pt x="2264" y="1490"/>
                    <a:pt x="2423" y="1609"/>
                    <a:pt x="2582" y="1739"/>
                  </a:cubicBezTo>
                  <a:cubicBezTo>
                    <a:pt x="2741" y="1868"/>
                    <a:pt x="2889" y="1997"/>
                    <a:pt x="3039" y="2136"/>
                  </a:cubicBezTo>
                  <a:cubicBezTo>
                    <a:pt x="3187" y="2275"/>
                    <a:pt x="3326" y="2414"/>
                    <a:pt x="3465" y="2553"/>
                  </a:cubicBezTo>
                  <a:lnTo>
                    <a:pt x="3674" y="2772"/>
                  </a:lnTo>
                  <a:cubicBezTo>
                    <a:pt x="3704" y="2811"/>
                    <a:pt x="3743" y="2851"/>
                    <a:pt x="3783" y="2880"/>
                  </a:cubicBezTo>
                  <a:lnTo>
                    <a:pt x="3882" y="2980"/>
                  </a:lnTo>
                  <a:lnTo>
                    <a:pt x="4061" y="2811"/>
                  </a:lnTo>
                  <a:lnTo>
                    <a:pt x="3932" y="2712"/>
                  </a:lnTo>
                  <a:cubicBezTo>
                    <a:pt x="3902" y="2682"/>
                    <a:pt x="3862" y="2652"/>
                    <a:pt x="3823" y="2622"/>
                  </a:cubicBezTo>
                  <a:lnTo>
                    <a:pt x="3595" y="2414"/>
                  </a:lnTo>
                  <a:cubicBezTo>
                    <a:pt x="3445" y="2285"/>
                    <a:pt x="3287" y="2156"/>
                    <a:pt x="3128" y="2026"/>
                  </a:cubicBezTo>
                  <a:lnTo>
                    <a:pt x="2651" y="1649"/>
                  </a:lnTo>
                  <a:lnTo>
                    <a:pt x="2165" y="1282"/>
                  </a:lnTo>
                  <a:cubicBezTo>
                    <a:pt x="1996" y="1163"/>
                    <a:pt x="1827" y="1053"/>
                    <a:pt x="1658" y="934"/>
                  </a:cubicBezTo>
                  <a:cubicBezTo>
                    <a:pt x="1490" y="825"/>
                    <a:pt x="1311" y="716"/>
                    <a:pt x="1142" y="607"/>
                  </a:cubicBezTo>
                  <a:cubicBezTo>
                    <a:pt x="804" y="389"/>
                    <a:pt x="457" y="19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9" name="Google Shape;14139;p33"/>
            <p:cNvSpPr/>
            <p:nvPr/>
          </p:nvSpPr>
          <p:spPr>
            <a:xfrm>
              <a:off x="5298375" y="2328175"/>
              <a:ext cx="94850" cy="69800"/>
            </a:xfrm>
            <a:custGeom>
              <a:avLst/>
              <a:gdLst/>
              <a:ahLst/>
              <a:cxnLst/>
              <a:rect l="l" t="t" r="r" b="b"/>
              <a:pathLst>
                <a:path w="3794" h="2792" extrusionOk="0">
                  <a:moveTo>
                    <a:pt x="100" y="1"/>
                  </a:moveTo>
                  <a:lnTo>
                    <a:pt x="1" y="210"/>
                  </a:lnTo>
                  <a:cubicBezTo>
                    <a:pt x="338" y="349"/>
                    <a:pt x="676" y="517"/>
                    <a:pt x="1004" y="686"/>
                  </a:cubicBezTo>
                  <a:cubicBezTo>
                    <a:pt x="1163" y="775"/>
                    <a:pt x="1331" y="865"/>
                    <a:pt x="1490" y="965"/>
                  </a:cubicBezTo>
                  <a:cubicBezTo>
                    <a:pt x="1649" y="1073"/>
                    <a:pt x="1808" y="1173"/>
                    <a:pt x="1957" y="1282"/>
                  </a:cubicBezTo>
                  <a:cubicBezTo>
                    <a:pt x="2106" y="1401"/>
                    <a:pt x="2265" y="1510"/>
                    <a:pt x="2404" y="1629"/>
                  </a:cubicBezTo>
                  <a:lnTo>
                    <a:pt x="2831" y="1997"/>
                  </a:lnTo>
                  <a:cubicBezTo>
                    <a:pt x="2960" y="2126"/>
                    <a:pt x="3099" y="2255"/>
                    <a:pt x="3228" y="2384"/>
                  </a:cubicBezTo>
                  <a:lnTo>
                    <a:pt x="3416" y="2593"/>
                  </a:lnTo>
                  <a:cubicBezTo>
                    <a:pt x="3447" y="2633"/>
                    <a:pt x="3486" y="2662"/>
                    <a:pt x="3516" y="2692"/>
                  </a:cubicBezTo>
                  <a:lnTo>
                    <a:pt x="3615" y="2791"/>
                  </a:lnTo>
                  <a:lnTo>
                    <a:pt x="3794" y="2613"/>
                  </a:lnTo>
                  <a:lnTo>
                    <a:pt x="3675" y="2523"/>
                  </a:lnTo>
                  <a:cubicBezTo>
                    <a:pt x="3635" y="2494"/>
                    <a:pt x="3595" y="2474"/>
                    <a:pt x="3566" y="2434"/>
                  </a:cubicBezTo>
                  <a:lnTo>
                    <a:pt x="3357" y="2255"/>
                  </a:lnTo>
                  <a:cubicBezTo>
                    <a:pt x="3208" y="2126"/>
                    <a:pt x="3069" y="2007"/>
                    <a:pt x="2920" y="1888"/>
                  </a:cubicBezTo>
                  <a:lnTo>
                    <a:pt x="2474" y="1540"/>
                  </a:lnTo>
                  <a:lnTo>
                    <a:pt x="2017" y="1203"/>
                  </a:lnTo>
                  <a:cubicBezTo>
                    <a:pt x="1868" y="1093"/>
                    <a:pt x="1709" y="984"/>
                    <a:pt x="1550" y="875"/>
                  </a:cubicBezTo>
                  <a:cubicBezTo>
                    <a:pt x="1391" y="766"/>
                    <a:pt x="1232" y="676"/>
                    <a:pt x="1073" y="567"/>
                  </a:cubicBezTo>
                  <a:cubicBezTo>
                    <a:pt x="755" y="369"/>
                    <a:pt x="428" y="17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0" name="Google Shape;14140;p33"/>
            <p:cNvSpPr/>
            <p:nvPr/>
          </p:nvSpPr>
          <p:spPr>
            <a:xfrm>
              <a:off x="5436900" y="2202100"/>
              <a:ext cx="29800" cy="23350"/>
            </a:xfrm>
            <a:custGeom>
              <a:avLst/>
              <a:gdLst/>
              <a:ahLst/>
              <a:cxnLst/>
              <a:rect l="l" t="t" r="r" b="b"/>
              <a:pathLst>
                <a:path w="1192" h="934" extrusionOk="0">
                  <a:moveTo>
                    <a:pt x="20" y="0"/>
                  </a:moveTo>
                  <a:lnTo>
                    <a:pt x="0" y="249"/>
                  </a:lnTo>
                  <a:cubicBezTo>
                    <a:pt x="30" y="268"/>
                    <a:pt x="70" y="258"/>
                    <a:pt x="110" y="278"/>
                  </a:cubicBezTo>
                  <a:lnTo>
                    <a:pt x="258" y="338"/>
                  </a:lnTo>
                  <a:cubicBezTo>
                    <a:pt x="348" y="388"/>
                    <a:pt x="447" y="447"/>
                    <a:pt x="536" y="507"/>
                  </a:cubicBezTo>
                  <a:cubicBezTo>
                    <a:pt x="626" y="576"/>
                    <a:pt x="715" y="635"/>
                    <a:pt x="795" y="715"/>
                  </a:cubicBezTo>
                  <a:cubicBezTo>
                    <a:pt x="825" y="745"/>
                    <a:pt x="865" y="785"/>
                    <a:pt x="894" y="825"/>
                  </a:cubicBezTo>
                  <a:cubicBezTo>
                    <a:pt x="924" y="864"/>
                    <a:pt x="934" y="904"/>
                    <a:pt x="953" y="933"/>
                  </a:cubicBezTo>
                  <a:lnTo>
                    <a:pt x="1192" y="814"/>
                  </a:lnTo>
                  <a:cubicBezTo>
                    <a:pt x="1143" y="765"/>
                    <a:pt x="1083" y="725"/>
                    <a:pt x="1033" y="686"/>
                  </a:cubicBezTo>
                  <a:lnTo>
                    <a:pt x="884" y="596"/>
                  </a:lnTo>
                  <a:cubicBezTo>
                    <a:pt x="785" y="536"/>
                    <a:pt x="686" y="477"/>
                    <a:pt x="596" y="417"/>
                  </a:cubicBezTo>
                  <a:cubicBezTo>
                    <a:pt x="507" y="357"/>
                    <a:pt x="417" y="288"/>
                    <a:pt x="338" y="218"/>
                  </a:cubicBezTo>
                  <a:cubicBezTo>
                    <a:pt x="289" y="179"/>
                    <a:pt x="249" y="139"/>
                    <a:pt x="199" y="99"/>
                  </a:cubicBezTo>
                  <a:cubicBezTo>
                    <a:pt x="150" y="70"/>
                    <a:pt x="90" y="20"/>
                    <a:pt x="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1" name="Google Shape;14141;p33"/>
            <p:cNvSpPr/>
            <p:nvPr/>
          </p:nvSpPr>
          <p:spPr>
            <a:xfrm>
              <a:off x="5354975" y="2289475"/>
              <a:ext cx="43225" cy="47425"/>
            </a:xfrm>
            <a:custGeom>
              <a:avLst/>
              <a:gdLst/>
              <a:ahLst/>
              <a:cxnLst/>
              <a:rect l="l" t="t" r="r" b="b"/>
              <a:pathLst>
                <a:path w="1729" h="1897" extrusionOk="0">
                  <a:moveTo>
                    <a:pt x="1609" y="189"/>
                  </a:moveTo>
                  <a:lnTo>
                    <a:pt x="1609" y="209"/>
                  </a:lnTo>
                  <a:lnTo>
                    <a:pt x="1609" y="298"/>
                  </a:lnTo>
                  <a:lnTo>
                    <a:pt x="1589" y="368"/>
                  </a:lnTo>
                  <a:cubicBezTo>
                    <a:pt x="1589" y="388"/>
                    <a:pt x="1580" y="417"/>
                    <a:pt x="1569" y="447"/>
                  </a:cubicBezTo>
                  <a:cubicBezTo>
                    <a:pt x="1550" y="547"/>
                    <a:pt x="1510" y="655"/>
                    <a:pt x="1481" y="755"/>
                  </a:cubicBezTo>
                  <a:cubicBezTo>
                    <a:pt x="1411" y="983"/>
                    <a:pt x="1381" y="1192"/>
                    <a:pt x="1322" y="1400"/>
                  </a:cubicBezTo>
                  <a:lnTo>
                    <a:pt x="1252" y="1659"/>
                  </a:lnTo>
                  <a:cubicBezTo>
                    <a:pt x="1244" y="1659"/>
                    <a:pt x="1242" y="1680"/>
                    <a:pt x="1242" y="1680"/>
                  </a:cubicBezTo>
                  <a:cubicBezTo>
                    <a:pt x="1242" y="1680"/>
                    <a:pt x="1242" y="1680"/>
                    <a:pt x="1242" y="1678"/>
                  </a:cubicBezTo>
                  <a:lnTo>
                    <a:pt x="1212" y="1659"/>
                  </a:lnTo>
                  <a:lnTo>
                    <a:pt x="1123" y="1599"/>
                  </a:lnTo>
                  <a:cubicBezTo>
                    <a:pt x="964" y="1489"/>
                    <a:pt x="815" y="1361"/>
                    <a:pt x="646" y="1251"/>
                  </a:cubicBezTo>
                  <a:cubicBezTo>
                    <a:pt x="541" y="1189"/>
                    <a:pt x="435" y="1127"/>
                    <a:pt x="327" y="1070"/>
                  </a:cubicBezTo>
                  <a:lnTo>
                    <a:pt x="327" y="1070"/>
                  </a:lnTo>
                  <a:cubicBezTo>
                    <a:pt x="426" y="989"/>
                    <a:pt x="524" y="908"/>
                    <a:pt x="627" y="825"/>
                  </a:cubicBezTo>
                  <a:lnTo>
                    <a:pt x="894" y="636"/>
                  </a:lnTo>
                  <a:lnTo>
                    <a:pt x="1163" y="457"/>
                  </a:lnTo>
                  <a:lnTo>
                    <a:pt x="1450" y="278"/>
                  </a:lnTo>
                  <a:lnTo>
                    <a:pt x="1550" y="218"/>
                  </a:lnTo>
                  <a:lnTo>
                    <a:pt x="1589" y="199"/>
                  </a:lnTo>
                  <a:lnTo>
                    <a:pt x="1609" y="189"/>
                  </a:lnTo>
                  <a:close/>
                  <a:moveTo>
                    <a:pt x="1728" y="0"/>
                  </a:moveTo>
                  <a:cubicBezTo>
                    <a:pt x="1708" y="0"/>
                    <a:pt x="1689" y="20"/>
                    <a:pt x="1679" y="20"/>
                  </a:cubicBezTo>
                  <a:lnTo>
                    <a:pt x="1569" y="70"/>
                  </a:lnTo>
                  <a:lnTo>
                    <a:pt x="1391" y="169"/>
                  </a:lnTo>
                  <a:lnTo>
                    <a:pt x="1103" y="338"/>
                  </a:lnTo>
                  <a:lnTo>
                    <a:pt x="815" y="497"/>
                  </a:lnTo>
                  <a:lnTo>
                    <a:pt x="537" y="675"/>
                  </a:lnTo>
                  <a:cubicBezTo>
                    <a:pt x="358" y="794"/>
                    <a:pt x="179" y="904"/>
                    <a:pt x="1" y="1033"/>
                  </a:cubicBezTo>
                  <a:cubicBezTo>
                    <a:pt x="1" y="1033"/>
                    <a:pt x="27" y="1076"/>
                    <a:pt x="63" y="1122"/>
                  </a:cubicBezTo>
                  <a:lnTo>
                    <a:pt x="63" y="1122"/>
                  </a:lnTo>
                  <a:lnTo>
                    <a:pt x="31" y="1192"/>
                  </a:lnTo>
                  <a:cubicBezTo>
                    <a:pt x="63" y="1202"/>
                    <a:pt x="95" y="1214"/>
                    <a:pt x="127" y="1226"/>
                  </a:cubicBezTo>
                  <a:lnTo>
                    <a:pt x="127" y="1226"/>
                  </a:lnTo>
                  <a:lnTo>
                    <a:pt x="130" y="1231"/>
                  </a:lnTo>
                  <a:cubicBezTo>
                    <a:pt x="131" y="1230"/>
                    <a:pt x="133" y="1229"/>
                    <a:pt x="134" y="1228"/>
                  </a:cubicBezTo>
                  <a:lnTo>
                    <a:pt x="134" y="1228"/>
                  </a:lnTo>
                  <a:cubicBezTo>
                    <a:pt x="275" y="1282"/>
                    <a:pt x="411" y="1346"/>
                    <a:pt x="547" y="1410"/>
                  </a:cubicBezTo>
                  <a:cubicBezTo>
                    <a:pt x="716" y="1500"/>
                    <a:pt x="885" y="1609"/>
                    <a:pt x="1044" y="1708"/>
                  </a:cubicBezTo>
                  <a:lnTo>
                    <a:pt x="1123" y="1767"/>
                  </a:lnTo>
                  <a:cubicBezTo>
                    <a:pt x="1163" y="1787"/>
                    <a:pt x="1202" y="1817"/>
                    <a:pt x="1202" y="1817"/>
                  </a:cubicBezTo>
                  <a:lnTo>
                    <a:pt x="1291" y="1887"/>
                  </a:lnTo>
                  <a:lnTo>
                    <a:pt x="1302" y="1897"/>
                  </a:lnTo>
                  <a:cubicBezTo>
                    <a:pt x="1302" y="1897"/>
                    <a:pt x="1302" y="1887"/>
                    <a:pt x="1311" y="1877"/>
                  </a:cubicBezTo>
                  <a:lnTo>
                    <a:pt x="1311" y="1847"/>
                  </a:lnTo>
                  <a:lnTo>
                    <a:pt x="1331" y="1787"/>
                  </a:lnTo>
                  <a:lnTo>
                    <a:pt x="1421" y="1420"/>
                  </a:lnTo>
                  <a:cubicBezTo>
                    <a:pt x="1481" y="1211"/>
                    <a:pt x="1510" y="983"/>
                    <a:pt x="1580" y="785"/>
                  </a:cubicBezTo>
                  <a:cubicBezTo>
                    <a:pt x="1609" y="686"/>
                    <a:pt x="1649" y="576"/>
                    <a:pt x="1679" y="467"/>
                  </a:cubicBezTo>
                  <a:cubicBezTo>
                    <a:pt x="1679" y="437"/>
                    <a:pt x="1689" y="417"/>
                    <a:pt x="1699" y="388"/>
                  </a:cubicBezTo>
                  <a:lnTo>
                    <a:pt x="1719" y="288"/>
                  </a:lnTo>
                  <a:cubicBezTo>
                    <a:pt x="1719" y="209"/>
                    <a:pt x="1728" y="139"/>
                    <a:pt x="1728" y="60"/>
                  </a:cubicBezTo>
                  <a:lnTo>
                    <a:pt x="17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2" name="Google Shape;14142;p33"/>
            <p:cNvSpPr/>
            <p:nvPr/>
          </p:nvSpPr>
          <p:spPr>
            <a:xfrm>
              <a:off x="5449800" y="2324975"/>
              <a:ext cx="116700" cy="39250"/>
            </a:xfrm>
            <a:custGeom>
              <a:avLst/>
              <a:gdLst/>
              <a:ahLst/>
              <a:cxnLst/>
              <a:rect l="l" t="t" r="r" b="b"/>
              <a:pathLst>
                <a:path w="4668" h="1570" extrusionOk="0">
                  <a:moveTo>
                    <a:pt x="4568" y="0"/>
                  </a:moveTo>
                  <a:cubicBezTo>
                    <a:pt x="4151" y="129"/>
                    <a:pt x="3724" y="239"/>
                    <a:pt x="3307" y="397"/>
                  </a:cubicBezTo>
                  <a:cubicBezTo>
                    <a:pt x="3098" y="467"/>
                    <a:pt x="2890" y="546"/>
                    <a:pt x="2681" y="616"/>
                  </a:cubicBezTo>
                  <a:lnTo>
                    <a:pt x="2076" y="874"/>
                  </a:lnTo>
                  <a:cubicBezTo>
                    <a:pt x="1977" y="923"/>
                    <a:pt x="1878" y="963"/>
                    <a:pt x="1778" y="1013"/>
                  </a:cubicBezTo>
                  <a:lnTo>
                    <a:pt x="1490" y="1172"/>
                  </a:lnTo>
                  <a:lnTo>
                    <a:pt x="1192" y="1331"/>
                  </a:lnTo>
                  <a:lnTo>
                    <a:pt x="1083" y="1400"/>
                  </a:lnTo>
                  <a:lnTo>
                    <a:pt x="1063" y="1410"/>
                  </a:lnTo>
                  <a:cubicBezTo>
                    <a:pt x="1063" y="1410"/>
                    <a:pt x="1053" y="1400"/>
                    <a:pt x="1053" y="1390"/>
                  </a:cubicBezTo>
                  <a:lnTo>
                    <a:pt x="1024" y="1360"/>
                  </a:lnTo>
                  <a:cubicBezTo>
                    <a:pt x="755" y="1013"/>
                    <a:pt x="457" y="695"/>
                    <a:pt x="170" y="378"/>
                  </a:cubicBezTo>
                  <a:lnTo>
                    <a:pt x="1" y="546"/>
                  </a:lnTo>
                  <a:cubicBezTo>
                    <a:pt x="309" y="834"/>
                    <a:pt x="627" y="1132"/>
                    <a:pt x="914" y="1440"/>
                  </a:cubicBezTo>
                  <a:lnTo>
                    <a:pt x="993" y="1529"/>
                  </a:lnTo>
                  <a:cubicBezTo>
                    <a:pt x="1013" y="1539"/>
                    <a:pt x="1024" y="1569"/>
                    <a:pt x="1044" y="1569"/>
                  </a:cubicBezTo>
                  <a:lnTo>
                    <a:pt x="1093" y="1539"/>
                  </a:lnTo>
                  <a:lnTo>
                    <a:pt x="1262" y="1440"/>
                  </a:lnTo>
                  <a:lnTo>
                    <a:pt x="1540" y="1271"/>
                  </a:lnTo>
                  <a:lnTo>
                    <a:pt x="1828" y="1112"/>
                  </a:lnTo>
                  <a:cubicBezTo>
                    <a:pt x="1917" y="1053"/>
                    <a:pt x="2026" y="1023"/>
                    <a:pt x="2125" y="973"/>
                  </a:cubicBezTo>
                  <a:lnTo>
                    <a:pt x="2731" y="725"/>
                  </a:lnTo>
                  <a:cubicBezTo>
                    <a:pt x="2940" y="656"/>
                    <a:pt x="3149" y="596"/>
                    <a:pt x="3367" y="536"/>
                  </a:cubicBezTo>
                  <a:cubicBezTo>
                    <a:pt x="3784" y="417"/>
                    <a:pt x="4230" y="347"/>
                    <a:pt x="4667" y="278"/>
                  </a:cubicBezTo>
                  <a:lnTo>
                    <a:pt x="45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3" name="Google Shape;14143;p33"/>
            <p:cNvSpPr/>
            <p:nvPr/>
          </p:nvSpPr>
          <p:spPr>
            <a:xfrm>
              <a:off x="5514600" y="2352275"/>
              <a:ext cx="70750" cy="104775"/>
            </a:xfrm>
            <a:custGeom>
              <a:avLst/>
              <a:gdLst/>
              <a:ahLst/>
              <a:cxnLst/>
              <a:rect l="l" t="t" r="r" b="b"/>
              <a:pathLst>
                <a:path w="2830" h="4191" extrusionOk="0">
                  <a:moveTo>
                    <a:pt x="2611" y="1"/>
                  </a:moveTo>
                  <a:cubicBezTo>
                    <a:pt x="2373" y="378"/>
                    <a:pt x="2145" y="755"/>
                    <a:pt x="1867" y="1093"/>
                  </a:cubicBezTo>
                  <a:cubicBezTo>
                    <a:pt x="1728" y="1271"/>
                    <a:pt x="1589" y="1440"/>
                    <a:pt x="1440" y="1609"/>
                  </a:cubicBezTo>
                  <a:lnTo>
                    <a:pt x="974" y="2075"/>
                  </a:lnTo>
                  <a:cubicBezTo>
                    <a:pt x="894" y="2145"/>
                    <a:pt x="824" y="2225"/>
                    <a:pt x="735" y="2294"/>
                  </a:cubicBezTo>
                  <a:lnTo>
                    <a:pt x="477" y="2492"/>
                  </a:lnTo>
                  <a:lnTo>
                    <a:pt x="219" y="2681"/>
                  </a:lnTo>
                  <a:lnTo>
                    <a:pt x="60" y="2801"/>
                  </a:lnTo>
                  <a:lnTo>
                    <a:pt x="10" y="2840"/>
                  </a:lnTo>
                  <a:cubicBezTo>
                    <a:pt x="0" y="2850"/>
                    <a:pt x="20" y="2870"/>
                    <a:pt x="30" y="2889"/>
                  </a:cubicBezTo>
                  <a:lnTo>
                    <a:pt x="80" y="2999"/>
                  </a:lnTo>
                  <a:cubicBezTo>
                    <a:pt x="248" y="3396"/>
                    <a:pt x="407" y="3793"/>
                    <a:pt x="546" y="4191"/>
                  </a:cubicBezTo>
                  <a:lnTo>
                    <a:pt x="755" y="4101"/>
                  </a:lnTo>
                  <a:cubicBezTo>
                    <a:pt x="596" y="3704"/>
                    <a:pt x="398" y="3317"/>
                    <a:pt x="199" y="2929"/>
                  </a:cubicBezTo>
                  <a:lnTo>
                    <a:pt x="179" y="2889"/>
                  </a:lnTo>
                  <a:lnTo>
                    <a:pt x="169" y="2880"/>
                  </a:lnTo>
                  <a:lnTo>
                    <a:pt x="179" y="2870"/>
                  </a:lnTo>
                  <a:lnTo>
                    <a:pt x="288" y="2781"/>
                  </a:lnTo>
                  <a:lnTo>
                    <a:pt x="546" y="2582"/>
                  </a:lnTo>
                  <a:lnTo>
                    <a:pt x="804" y="2373"/>
                  </a:lnTo>
                  <a:cubicBezTo>
                    <a:pt x="894" y="2304"/>
                    <a:pt x="963" y="2225"/>
                    <a:pt x="1043" y="2155"/>
                  </a:cubicBezTo>
                  <a:lnTo>
                    <a:pt x="1530" y="1698"/>
                  </a:lnTo>
                  <a:lnTo>
                    <a:pt x="1976" y="1202"/>
                  </a:lnTo>
                  <a:cubicBezTo>
                    <a:pt x="2284" y="884"/>
                    <a:pt x="2552" y="537"/>
                    <a:pt x="2830" y="199"/>
                  </a:cubicBezTo>
                  <a:lnTo>
                    <a:pt x="26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4" name="Google Shape;14144;p33"/>
            <p:cNvSpPr/>
            <p:nvPr/>
          </p:nvSpPr>
          <p:spPr>
            <a:xfrm>
              <a:off x="5405375" y="2377600"/>
              <a:ext cx="71250" cy="103775"/>
            </a:xfrm>
            <a:custGeom>
              <a:avLst/>
              <a:gdLst/>
              <a:ahLst/>
              <a:cxnLst/>
              <a:rect l="l" t="t" r="r" b="b"/>
              <a:pathLst>
                <a:path w="2850" h="4151" extrusionOk="0">
                  <a:moveTo>
                    <a:pt x="169" y="0"/>
                  </a:moveTo>
                  <a:lnTo>
                    <a:pt x="1" y="169"/>
                  </a:lnTo>
                  <a:lnTo>
                    <a:pt x="418" y="586"/>
                  </a:lnTo>
                  <a:cubicBezTo>
                    <a:pt x="557" y="735"/>
                    <a:pt x="685" y="884"/>
                    <a:pt x="824" y="1033"/>
                  </a:cubicBezTo>
                  <a:cubicBezTo>
                    <a:pt x="954" y="1192"/>
                    <a:pt x="1073" y="1351"/>
                    <a:pt x="1192" y="1510"/>
                  </a:cubicBezTo>
                  <a:cubicBezTo>
                    <a:pt x="1321" y="1668"/>
                    <a:pt x="1430" y="1837"/>
                    <a:pt x="1539" y="2006"/>
                  </a:cubicBezTo>
                  <a:cubicBezTo>
                    <a:pt x="1768" y="2344"/>
                    <a:pt x="1967" y="2691"/>
                    <a:pt x="2145" y="3058"/>
                  </a:cubicBezTo>
                  <a:cubicBezTo>
                    <a:pt x="2234" y="3227"/>
                    <a:pt x="2304" y="3416"/>
                    <a:pt x="2393" y="3604"/>
                  </a:cubicBezTo>
                  <a:cubicBezTo>
                    <a:pt x="2393" y="3604"/>
                    <a:pt x="2423" y="3664"/>
                    <a:pt x="2453" y="3734"/>
                  </a:cubicBezTo>
                  <a:cubicBezTo>
                    <a:pt x="2483" y="3803"/>
                    <a:pt x="2503" y="3873"/>
                    <a:pt x="2503" y="3873"/>
                  </a:cubicBezTo>
                  <a:lnTo>
                    <a:pt x="2562" y="4021"/>
                  </a:lnTo>
                  <a:lnTo>
                    <a:pt x="2622" y="4151"/>
                  </a:lnTo>
                  <a:lnTo>
                    <a:pt x="2850" y="4051"/>
                  </a:lnTo>
                  <a:lnTo>
                    <a:pt x="2770" y="3912"/>
                  </a:lnTo>
                  <a:cubicBezTo>
                    <a:pt x="2741" y="3873"/>
                    <a:pt x="2721" y="3833"/>
                    <a:pt x="2701" y="3783"/>
                  </a:cubicBezTo>
                  <a:cubicBezTo>
                    <a:pt x="2701" y="3783"/>
                    <a:pt x="2671" y="3714"/>
                    <a:pt x="2631" y="3654"/>
                  </a:cubicBezTo>
                  <a:lnTo>
                    <a:pt x="2552" y="3515"/>
                  </a:lnTo>
                  <a:cubicBezTo>
                    <a:pt x="2463" y="3346"/>
                    <a:pt x="2373" y="3158"/>
                    <a:pt x="2265" y="2989"/>
                  </a:cubicBezTo>
                  <a:cubicBezTo>
                    <a:pt x="2066" y="2631"/>
                    <a:pt x="1847" y="2294"/>
                    <a:pt x="1629" y="1946"/>
                  </a:cubicBezTo>
                  <a:cubicBezTo>
                    <a:pt x="1510" y="1777"/>
                    <a:pt x="1400" y="1609"/>
                    <a:pt x="1281" y="1440"/>
                  </a:cubicBezTo>
                  <a:cubicBezTo>
                    <a:pt x="1162" y="1281"/>
                    <a:pt x="1053" y="1112"/>
                    <a:pt x="924" y="953"/>
                  </a:cubicBezTo>
                  <a:cubicBezTo>
                    <a:pt x="805" y="784"/>
                    <a:pt x="685" y="625"/>
                    <a:pt x="557" y="467"/>
                  </a:cubicBezTo>
                  <a:cubicBezTo>
                    <a:pt x="427" y="308"/>
                    <a:pt x="299" y="159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5" name="Google Shape;14145;p33"/>
            <p:cNvSpPr/>
            <p:nvPr/>
          </p:nvSpPr>
          <p:spPr>
            <a:xfrm>
              <a:off x="5388750" y="2393725"/>
              <a:ext cx="66800" cy="96600"/>
            </a:xfrm>
            <a:custGeom>
              <a:avLst/>
              <a:gdLst/>
              <a:ahLst/>
              <a:cxnLst/>
              <a:rect l="l" t="t" r="r" b="b"/>
              <a:pathLst>
                <a:path w="2672" h="3864" extrusionOk="0">
                  <a:moveTo>
                    <a:pt x="169" y="0"/>
                  </a:moveTo>
                  <a:lnTo>
                    <a:pt x="0" y="159"/>
                  </a:lnTo>
                  <a:lnTo>
                    <a:pt x="397" y="556"/>
                  </a:lnTo>
                  <a:cubicBezTo>
                    <a:pt x="516" y="686"/>
                    <a:pt x="646" y="825"/>
                    <a:pt x="775" y="964"/>
                  </a:cubicBezTo>
                  <a:cubicBezTo>
                    <a:pt x="894" y="1103"/>
                    <a:pt x="1003" y="1262"/>
                    <a:pt x="1122" y="1401"/>
                  </a:cubicBezTo>
                  <a:cubicBezTo>
                    <a:pt x="1231" y="1549"/>
                    <a:pt x="1341" y="1708"/>
                    <a:pt x="1440" y="1867"/>
                  </a:cubicBezTo>
                  <a:cubicBezTo>
                    <a:pt x="1648" y="2185"/>
                    <a:pt x="1837" y="2502"/>
                    <a:pt x="1996" y="2840"/>
                  </a:cubicBezTo>
                  <a:cubicBezTo>
                    <a:pt x="2085" y="3009"/>
                    <a:pt x="2155" y="3178"/>
                    <a:pt x="2224" y="3347"/>
                  </a:cubicBezTo>
                  <a:cubicBezTo>
                    <a:pt x="2224" y="3347"/>
                    <a:pt x="2254" y="3416"/>
                    <a:pt x="2284" y="3475"/>
                  </a:cubicBezTo>
                  <a:cubicBezTo>
                    <a:pt x="2314" y="3545"/>
                    <a:pt x="2334" y="3605"/>
                    <a:pt x="2334" y="3605"/>
                  </a:cubicBezTo>
                  <a:cubicBezTo>
                    <a:pt x="2343" y="3654"/>
                    <a:pt x="2363" y="3694"/>
                    <a:pt x="2383" y="3744"/>
                  </a:cubicBezTo>
                  <a:lnTo>
                    <a:pt x="2433" y="3863"/>
                  </a:lnTo>
                  <a:lnTo>
                    <a:pt x="2671" y="3764"/>
                  </a:lnTo>
                  <a:lnTo>
                    <a:pt x="2592" y="3634"/>
                  </a:lnTo>
                  <a:cubicBezTo>
                    <a:pt x="2572" y="3595"/>
                    <a:pt x="2542" y="3555"/>
                    <a:pt x="2522" y="3515"/>
                  </a:cubicBezTo>
                  <a:cubicBezTo>
                    <a:pt x="2522" y="3515"/>
                    <a:pt x="2502" y="3456"/>
                    <a:pt x="2462" y="3396"/>
                  </a:cubicBezTo>
                  <a:cubicBezTo>
                    <a:pt x="2433" y="3327"/>
                    <a:pt x="2393" y="3267"/>
                    <a:pt x="2393" y="3267"/>
                  </a:cubicBezTo>
                  <a:cubicBezTo>
                    <a:pt x="2304" y="3108"/>
                    <a:pt x="2224" y="2939"/>
                    <a:pt x="2125" y="2780"/>
                  </a:cubicBezTo>
                  <a:cubicBezTo>
                    <a:pt x="1937" y="2453"/>
                    <a:pt x="1738" y="2125"/>
                    <a:pt x="1529" y="1807"/>
                  </a:cubicBezTo>
                  <a:cubicBezTo>
                    <a:pt x="1420" y="1659"/>
                    <a:pt x="1321" y="1490"/>
                    <a:pt x="1211" y="1341"/>
                  </a:cubicBezTo>
                  <a:cubicBezTo>
                    <a:pt x="1092" y="1192"/>
                    <a:pt x="993" y="1033"/>
                    <a:pt x="874" y="874"/>
                  </a:cubicBezTo>
                  <a:cubicBezTo>
                    <a:pt x="765" y="725"/>
                    <a:pt x="655" y="576"/>
                    <a:pt x="536" y="428"/>
                  </a:cubicBezTo>
                  <a:cubicBezTo>
                    <a:pt x="408" y="289"/>
                    <a:pt x="288" y="139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6" name="Google Shape;14146;p33"/>
            <p:cNvSpPr/>
            <p:nvPr/>
          </p:nvSpPr>
          <p:spPr>
            <a:xfrm>
              <a:off x="5563000" y="2325200"/>
              <a:ext cx="22850" cy="30325"/>
            </a:xfrm>
            <a:custGeom>
              <a:avLst/>
              <a:gdLst/>
              <a:ahLst/>
              <a:cxnLst/>
              <a:rect l="l" t="t" r="r" b="b"/>
              <a:pathLst>
                <a:path w="914" h="1213" extrusionOk="0">
                  <a:moveTo>
                    <a:pt x="119" y="1"/>
                  </a:moveTo>
                  <a:lnTo>
                    <a:pt x="0" y="219"/>
                  </a:lnTo>
                  <a:cubicBezTo>
                    <a:pt x="20" y="249"/>
                    <a:pt x="60" y="259"/>
                    <a:pt x="100" y="289"/>
                  </a:cubicBezTo>
                  <a:lnTo>
                    <a:pt x="209" y="398"/>
                  </a:lnTo>
                  <a:cubicBezTo>
                    <a:pt x="278" y="477"/>
                    <a:pt x="348" y="567"/>
                    <a:pt x="408" y="666"/>
                  </a:cubicBezTo>
                  <a:cubicBezTo>
                    <a:pt x="477" y="755"/>
                    <a:pt x="536" y="845"/>
                    <a:pt x="576" y="934"/>
                  </a:cubicBezTo>
                  <a:cubicBezTo>
                    <a:pt x="596" y="984"/>
                    <a:pt x="616" y="1033"/>
                    <a:pt x="626" y="1084"/>
                  </a:cubicBezTo>
                  <a:cubicBezTo>
                    <a:pt x="636" y="1133"/>
                    <a:pt x="636" y="1172"/>
                    <a:pt x="646" y="1212"/>
                  </a:cubicBezTo>
                  <a:lnTo>
                    <a:pt x="914" y="1183"/>
                  </a:lnTo>
                  <a:cubicBezTo>
                    <a:pt x="874" y="1123"/>
                    <a:pt x="845" y="1053"/>
                    <a:pt x="805" y="1004"/>
                  </a:cubicBezTo>
                  <a:lnTo>
                    <a:pt x="706" y="865"/>
                  </a:lnTo>
                  <a:cubicBezTo>
                    <a:pt x="636" y="775"/>
                    <a:pt x="556" y="686"/>
                    <a:pt x="497" y="597"/>
                  </a:cubicBezTo>
                  <a:cubicBezTo>
                    <a:pt x="437" y="508"/>
                    <a:pt x="378" y="418"/>
                    <a:pt x="328" y="319"/>
                  </a:cubicBezTo>
                  <a:cubicBezTo>
                    <a:pt x="298" y="269"/>
                    <a:pt x="269" y="210"/>
                    <a:pt x="249" y="160"/>
                  </a:cubicBezTo>
                  <a:cubicBezTo>
                    <a:pt x="209" y="110"/>
                    <a:pt x="169" y="4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7" name="Google Shape;14147;p33"/>
            <p:cNvSpPr/>
            <p:nvPr/>
          </p:nvSpPr>
          <p:spPr>
            <a:xfrm>
              <a:off x="5447575" y="2392500"/>
              <a:ext cx="50175" cy="40475"/>
            </a:xfrm>
            <a:custGeom>
              <a:avLst/>
              <a:gdLst/>
              <a:ahLst/>
              <a:cxnLst/>
              <a:rect l="l" t="t" r="r" b="b"/>
              <a:pathLst>
                <a:path w="2007" h="1619" extrusionOk="0">
                  <a:moveTo>
                    <a:pt x="1828" y="139"/>
                  </a:moveTo>
                  <a:lnTo>
                    <a:pt x="1817" y="159"/>
                  </a:lnTo>
                  <a:cubicBezTo>
                    <a:pt x="1817" y="188"/>
                    <a:pt x="1797" y="208"/>
                    <a:pt x="1788" y="238"/>
                  </a:cubicBezTo>
                  <a:lnTo>
                    <a:pt x="1748" y="298"/>
                  </a:lnTo>
                  <a:cubicBezTo>
                    <a:pt x="1738" y="318"/>
                    <a:pt x="1728" y="338"/>
                    <a:pt x="1708" y="357"/>
                  </a:cubicBezTo>
                  <a:cubicBezTo>
                    <a:pt x="1649" y="446"/>
                    <a:pt x="1579" y="536"/>
                    <a:pt x="1510" y="625"/>
                  </a:cubicBezTo>
                  <a:cubicBezTo>
                    <a:pt x="1361" y="804"/>
                    <a:pt x="1252" y="983"/>
                    <a:pt x="1122" y="1161"/>
                  </a:cubicBezTo>
                  <a:lnTo>
                    <a:pt x="963" y="1380"/>
                  </a:lnTo>
                  <a:cubicBezTo>
                    <a:pt x="955" y="1380"/>
                    <a:pt x="946" y="1402"/>
                    <a:pt x="944" y="1402"/>
                  </a:cubicBezTo>
                  <a:cubicBezTo>
                    <a:pt x="944" y="1402"/>
                    <a:pt x="943" y="1401"/>
                    <a:pt x="943" y="1400"/>
                  </a:cubicBezTo>
                  <a:lnTo>
                    <a:pt x="924" y="1370"/>
                  </a:lnTo>
                  <a:lnTo>
                    <a:pt x="874" y="1280"/>
                  </a:lnTo>
                  <a:cubicBezTo>
                    <a:pt x="765" y="1112"/>
                    <a:pt x="665" y="943"/>
                    <a:pt x="546" y="784"/>
                  </a:cubicBezTo>
                  <a:cubicBezTo>
                    <a:pt x="471" y="690"/>
                    <a:pt x="396" y="592"/>
                    <a:pt x="313" y="498"/>
                  </a:cubicBezTo>
                  <a:lnTo>
                    <a:pt x="313" y="498"/>
                  </a:lnTo>
                  <a:cubicBezTo>
                    <a:pt x="435" y="458"/>
                    <a:pt x="558" y="419"/>
                    <a:pt x="685" y="377"/>
                  </a:cubicBezTo>
                  <a:lnTo>
                    <a:pt x="1003" y="298"/>
                  </a:lnTo>
                  <a:lnTo>
                    <a:pt x="1321" y="228"/>
                  </a:lnTo>
                  <a:lnTo>
                    <a:pt x="1639" y="168"/>
                  </a:lnTo>
                  <a:lnTo>
                    <a:pt x="1758" y="149"/>
                  </a:lnTo>
                  <a:lnTo>
                    <a:pt x="1808" y="139"/>
                  </a:lnTo>
                  <a:close/>
                  <a:moveTo>
                    <a:pt x="2006" y="0"/>
                  </a:moveTo>
                  <a:cubicBezTo>
                    <a:pt x="1986" y="0"/>
                    <a:pt x="1967" y="10"/>
                    <a:pt x="1947" y="10"/>
                  </a:cubicBezTo>
                  <a:lnTo>
                    <a:pt x="1837" y="20"/>
                  </a:lnTo>
                  <a:lnTo>
                    <a:pt x="1629" y="40"/>
                  </a:lnTo>
                  <a:lnTo>
                    <a:pt x="1301" y="89"/>
                  </a:lnTo>
                  <a:lnTo>
                    <a:pt x="974" y="139"/>
                  </a:lnTo>
                  <a:lnTo>
                    <a:pt x="656" y="199"/>
                  </a:lnTo>
                  <a:cubicBezTo>
                    <a:pt x="447" y="248"/>
                    <a:pt x="229" y="298"/>
                    <a:pt x="20" y="347"/>
                  </a:cubicBezTo>
                  <a:lnTo>
                    <a:pt x="49" y="455"/>
                  </a:lnTo>
                  <a:lnTo>
                    <a:pt x="1" y="506"/>
                  </a:lnTo>
                  <a:cubicBezTo>
                    <a:pt x="27" y="526"/>
                    <a:pt x="53" y="547"/>
                    <a:pt x="78" y="569"/>
                  </a:cubicBezTo>
                  <a:lnTo>
                    <a:pt x="78" y="569"/>
                  </a:lnTo>
                  <a:lnTo>
                    <a:pt x="80" y="576"/>
                  </a:lnTo>
                  <a:cubicBezTo>
                    <a:pt x="82" y="575"/>
                    <a:pt x="83" y="575"/>
                    <a:pt x="85" y="574"/>
                  </a:cubicBezTo>
                  <a:lnTo>
                    <a:pt x="85" y="574"/>
                  </a:lnTo>
                  <a:cubicBezTo>
                    <a:pt x="196" y="673"/>
                    <a:pt x="294" y="791"/>
                    <a:pt x="398" y="903"/>
                  </a:cubicBezTo>
                  <a:cubicBezTo>
                    <a:pt x="526" y="1042"/>
                    <a:pt x="646" y="1201"/>
                    <a:pt x="755" y="1360"/>
                  </a:cubicBezTo>
                  <a:lnTo>
                    <a:pt x="864" y="1519"/>
                  </a:lnTo>
                  <a:lnTo>
                    <a:pt x="924" y="1609"/>
                  </a:lnTo>
                  <a:lnTo>
                    <a:pt x="934" y="1618"/>
                  </a:lnTo>
                  <a:cubicBezTo>
                    <a:pt x="934" y="1618"/>
                    <a:pt x="934" y="1609"/>
                    <a:pt x="943" y="1609"/>
                  </a:cubicBezTo>
                  <a:lnTo>
                    <a:pt x="954" y="1578"/>
                  </a:lnTo>
                  <a:lnTo>
                    <a:pt x="994" y="1529"/>
                  </a:lnTo>
                  <a:lnTo>
                    <a:pt x="1212" y="1221"/>
                  </a:lnTo>
                  <a:cubicBezTo>
                    <a:pt x="1341" y="1042"/>
                    <a:pt x="1450" y="844"/>
                    <a:pt x="1589" y="685"/>
                  </a:cubicBezTo>
                  <a:cubicBezTo>
                    <a:pt x="1649" y="596"/>
                    <a:pt x="1728" y="516"/>
                    <a:pt x="1788" y="417"/>
                  </a:cubicBezTo>
                  <a:cubicBezTo>
                    <a:pt x="1808" y="397"/>
                    <a:pt x="1828" y="377"/>
                    <a:pt x="1837" y="347"/>
                  </a:cubicBezTo>
                  <a:lnTo>
                    <a:pt x="1897" y="268"/>
                  </a:lnTo>
                  <a:lnTo>
                    <a:pt x="1986" y="60"/>
                  </a:lnTo>
                  <a:lnTo>
                    <a:pt x="200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8" name="Google Shape;14148;p33"/>
            <p:cNvSpPr/>
            <p:nvPr/>
          </p:nvSpPr>
          <p:spPr>
            <a:xfrm>
              <a:off x="5528250" y="2454775"/>
              <a:ext cx="111225" cy="38250"/>
            </a:xfrm>
            <a:custGeom>
              <a:avLst/>
              <a:gdLst/>
              <a:ahLst/>
              <a:cxnLst/>
              <a:rect l="l" t="t" r="r" b="b"/>
              <a:pathLst>
                <a:path w="4449" h="1530" extrusionOk="0">
                  <a:moveTo>
                    <a:pt x="209" y="1"/>
                  </a:moveTo>
                  <a:lnTo>
                    <a:pt x="0" y="91"/>
                  </a:lnTo>
                  <a:cubicBezTo>
                    <a:pt x="99" y="279"/>
                    <a:pt x="189" y="468"/>
                    <a:pt x="278" y="666"/>
                  </a:cubicBezTo>
                  <a:cubicBezTo>
                    <a:pt x="358" y="865"/>
                    <a:pt x="457" y="1053"/>
                    <a:pt x="527" y="1262"/>
                  </a:cubicBezTo>
                  <a:lnTo>
                    <a:pt x="567" y="1371"/>
                  </a:lnTo>
                  <a:cubicBezTo>
                    <a:pt x="576" y="1381"/>
                    <a:pt x="576" y="1411"/>
                    <a:pt x="596" y="1421"/>
                  </a:cubicBezTo>
                  <a:lnTo>
                    <a:pt x="655" y="1411"/>
                  </a:lnTo>
                  <a:lnTo>
                    <a:pt x="845" y="1381"/>
                  </a:lnTo>
                  <a:lnTo>
                    <a:pt x="1172" y="1322"/>
                  </a:lnTo>
                  <a:lnTo>
                    <a:pt x="1490" y="1282"/>
                  </a:lnTo>
                  <a:cubicBezTo>
                    <a:pt x="1599" y="1262"/>
                    <a:pt x="1708" y="1262"/>
                    <a:pt x="1818" y="1262"/>
                  </a:cubicBezTo>
                  <a:lnTo>
                    <a:pt x="2482" y="1252"/>
                  </a:lnTo>
                  <a:cubicBezTo>
                    <a:pt x="2701" y="1262"/>
                    <a:pt x="2919" y="1282"/>
                    <a:pt x="3138" y="1302"/>
                  </a:cubicBezTo>
                  <a:cubicBezTo>
                    <a:pt x="3575" y="1342"/>
                    <a:pt x="4012" y="1441"/>
                    <a:pt x="4448" y="1530"/>
                  </a:cubicBezTo>
                  <a:lnTo>
                    <a:pt x="4448" y="1242"/>
                  </a:lnTo>
                  <a:cubicBezTo>
                    <a:pt x="4012" y="1212"/>
                    <a:pt x="3575" y="1153"/>
                    <a:pt x="3138" y="1153"/>
                  </a:cubicBezTo>
                  <a:cubicBezTo>
                    <a:pt x="2919" y="1143"/>
                    <a:pt x="2691" y="1133"/>
                    <a:pt x="2473" y="1133"/>
                  </a:cubicBezTo>
                  <a:lnTo>
                    <a:pt x="1807" y="1153"/>
                  </a:lnTo>
                  <a:cubicBezTo>
                    <a:pt x="1698" y="1163"/>
                    <a:pt x="1589" y="1153"/>
                    <a:pt x="1480" y="1172"/>
                  </a:cubicBezTo>
                  <a:lnTo>
                    <a:pt x="1152" y="1212"/>
                  </a:lnTo>
                  <a:lnTo>
                    <a:pt x="825" y="1262"/>
                  </a:lnTo>
                  <a:lnTo>
                    <a:pt x="695" y="1272"/>
                  </a:lnTo>
                  <a:lnTo>
                    <a:pt x="675" y="1282"/>
                  </a:lnTo>
                  <a:cubicBezTo>
                    <a:pt x="675" y="1272"/>
                    <a:pt x="675" y="1262"/>
                    <a:pt x="666" y="1262"/>
                  </a:cubicBezTo>
                  <a:lnTo>
                    <a:pt x="655" y="1212"/>
                  </a:lnTo>
                  <a:cubicBezTo>
                    <a:pt x="596" y="1004"/>
                    <a:pt x="516" y="805"/>
                    <a:pt x="447" y="607"/>
                  </a:cubicBezTo>
                  <a:cubicBezTo>
                    <a:pt x="377" y="398"/>
                    <a:pt x="298" y="19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9" name="Google Shape;14149;p33"/>
            <p:cNvSpPr/>
            <p:nvPr/>
          </p:nvSpPr>
          <p:spPr>
            <a:xfrm>
              <a:off x="5557800" y="2517100"/>
              <a:ext cx="90100" cy="78700"/>
            </a:xfrm>
            <a:custGeom>
              <a:avLst/>
              <a:gdLst/>
              <a:ahLst/>
              <a:cxnLst/>
              <a:rect l="l" t="t" r="r" b="b"/>
              <a:pathLst>
                <a:path w="3604" h="3148" extrusionOk="0">
                  <a:moveTo>
                    <a:pt x="3475" y="0"/>
                  </a:moveTo>
                  <a:cubicBezTo>
                    <a:pt x="3118" y="259"/>
                    <a:pt x="2750" y="526"/>
                    <a:pt x="2373" y="745"/>
                  </a:cubicBezTo>
                  <a:cubicBezTo>
                    <a:pt x="2185" y="854"/>
                    <a:pt x="1986" y="963"/>
                    <a:pt x="1797" y="1073"/>
                  </a:cubicBezTo>
                  <a:lnTo>
                    <a:pt x="1192" y="1331"/>
                  </a:lnTo>
                  <a:cubicBezTo>
                    <a:pt x="1092" y="1371"/>
                    <a:pt x="993" y="1420"/>
                    <a:pt x="894" y="1450"/>
                  </a:cubicBezTo>
                  <a:lnTo>
                    <a:pt x="576" y="1539"/>
                  </a:lnTo>
                  <a:lnTo>
                    <a:pt x="258" y="1629"/>
                  </a:lnTo>
                  <a:lnTo>
                    <a:pt x="80" y="1678"/>
                  </a:lnTo>
                  <a:lnTo>
                    <a:pt x="10" y="1688"/>
                  </a:lnTo>
                  <a:cubicBezTo>
                    <a:pt x="0" y="1708"/>
                    <a:pt x="10" y="1728"/>
                    <a:pt x="10" y="1748"/>
                  </a:cubicBezTo>
                  <a:lnTo>
                    <a:pt x="20" y="1867"/>
                  </a:lnTo>
                  <a:cubicBezTo>
                    <a:pt x="40" y="2294"/>
                    <a:pt x="30" y="2731"/>
                    <a:pt x="30" y="3148"/>
                  </a:cubicBezTo>
                  <a:lnTo>
                    <a:pt x="258" y="3148"/>
                  </a:lnTo>
                  <a:cubicBezTo>
                    <a:pt x="228" y="2711"/>
                    <a:pt x="208" y="2284"/>
                    <a:pt x="149" y="1857"/>
                  </a:cubicBezTo>
                  <a:lnTo>
                    <a:pt x="149" y="1808"/>
                  </a:lnTo>
                  <a:cubicBezTo>
                    <a:pt x="149" y="1797"/>
                    <a:pt x="139" y="1797"/>
                    <a:pt x="149" y="1788"/>
                  </a:cubicBezTo>
                  <a:lnTo>
                    <a:pt x="159" y="1788"/>
                  </a:lnTo>
                  <a:lnTo>
                    <a:pt x="288" y="1748"/>
                  </a:lnTo>
                  <a:lnTo>
                    <a:pt x="605" y="1649"/>
                  </a:lnTo>
                  <a:lnTo>
                    <a:pt x="923" y="1549"/>
                  </a:lnTo>
                  <a:cubicBezTo>
                    <a:pt x="1033" y="1519"/>
                    <a:pt x="1132" y="1470"/>
                    <a:pt x="1231" y="1430"/>
                  </a:cubicBezTo>
                  <a:lnTo>
                    <a:pt x="1847" y="1182"/>
                  </a:lnTo>
                  <a:cubicBezTo>
                    <a:pt x="2035" y="1082"/>
                    <a:pt x="2234" y="983"/>
                    <a:pt x="2432" y="884"/>
                  </a:cubicBezTo>
                  <a:cubicBezTo>
                    <a:pt x="2830" y="695"/>
                    <a:pt x="3217" y="467"/>
                    <a:pt x="3604" y="259"/>
                  </a:cubicBezTo>
                  <a:cubicBezTo>
                    <a:pt x="3604" y="259"/>
                    <a:pt x="3575" y="199"/>
                    <a:pt x="3535" y="129"/>
                  </a:cubicBezTo>
                  <a:cubicBezTo>
                    <a:pt x="3505" y="60"/>
                    <a:pt x="3475" y="0"/>
                    <a:pt x="347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0" name="Google Shape;14150;p33"/>
            <p:cNvSpPr/>
            <p:nvPr/>
          </p:nvSpPr>
          <p:spPr>
            <a:xfrm>
              <a:off x="5470900" y="2478875"/>
              <a:ext cx="31550" cy="118900"/>
            </a:xfrm>
            <a:custGeom>
              <a:avLst/>
              <a:gdLst/>
              <a:ahLst/>
              <a:cxnLst/>
              <a:rect l="l" t="t" r="r" b="b"/>
              <a:pathLst>
                <a:path w="1262" h="4756" extrusionOk="0">
                  <a:moveTo>
                    <a:pt x="219" y="0"/>
                  </a:moveTo>
                  <a:lnTo>
                    <a:pt x="1" y="89"/>
                  </a:lnTo>
                  <a:cubicBezTo>
                    <a:pt x="90" y="268"/>
                    <a:pt x="169" y="457"/>
                    <a:pt x="239" y="636"/>
                  </a:cubicBezTo>
                  <a:lnTo>
                    <a:pt x="358" y="914"/>
                  </a:lnTo>
                  <a:lnTo>
                    <a:pt x="458" y="1201"/>
                  </a:lnTo>
                  <a:lnTo>
                    <a:pt x="557" y="1479"/>
                  </a:lnTo>
                  <a:cubicBezTo>
                    <a:pt x="586" y="1579"/>
                    <a:pt x="606" y="1678"/>
                    <a:pt x="636" y="1777"/>
                  </a:cubicBezTo>
                  <a:cubicBezTo>
                    <a:pt x="686" y="1966"/>
                    <a:pt x="745" y="2165"/>
                    <a:pt x="785" y="2363"/>
                  </a:cubicBezTo>
                  <a:cubicBezTo>
                    <a:pt x="864" y="2750"/>
                    <a:pt x="924" y="3158"/>
                    <a:pt x="964" y="3555"/>
                  </a:cubicBezTo>
                  <a:cubicBezTo>
                    <a:pt x="974" y="3754"/>
                    <a:pt x="994" y="3952"/>
                    <a:pt x="994" y="4160"/>
                  </a:cubicBezTo>
                  <a:lnTo>
                    <a:pt x="994" y="4458"/>
                  </a:lnTo>
                  <a:cubicBezTo>
                    <a:pt x="994" y="4508"/>
                    <a:pt x="994" y="4557"/>
                    <a:pt x="1003" y="4607"/>
                  </a:cubicBezTo>
                  <a:lnTo>
                    <a:pt x="1014" y="4756"/>
                  </a:lnTo>
                  <a:lnTo>
                    <a:pt x="1262" y="4746"/>
                  </a:lnTo>
                  <a:lnTo>
                    <a:pt x="1232" y="4588"/>
                  </a:lnTo>
                  <a:cubicBezTo>
                    <a:pt x="1222" y="4538"/>
                    <a:pt x="1212" y="4498"/>
                    <a:pt x="1212" y="4438"/>
                  </a:cubicBezTo>
                  <a:lnTo>
                    <a:pt x="1182" y="4140"/>
                  </a:lnTo>
                  <a:cubicBezTo>
                    <a:pt x="1162" y="3942"/>
                    <a:pt x="1123" y="3743"/>
                    <a:pt x="1093" y="3535"/>
                  </a:cubicBezTo>
                  <a:cubicBezTo>
                    <a:pt x="1034" y="3138"/>
                    <a:pt x="964" y="2741"/>
                    <a:pt x="884" y="2344"/>
                  </a:cubicBezTo>
                  <a:cubicBezTo>
                    <a:pt x="845" y="2135"/>
                    <a:pt x="795" y="1946"/>
                    <a:pt x="745" y="1748"/>
                  </a:cubicBezTo>
                  <a:lnTo>
                    <a:pt x="676" y="1450"/>
                  </a:lnTo>
                  <a:lnTo>
                    <a:pt x="586" y="1152"/>
                  </a:lnTo>
                  <a:lnTo>
                    <a:pt x="507" y="864"/>
                  </a:lnTo>
                  <a:lnTo>
                    <a:pt x="418" y="576"/>
                  </a:lnTo>
                  <a:cubicBezTo>
                    <a:pt x="358" y="378"/>
                    <a:pt x="299" y="18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1" name="Google Shape;14151;p33"/>
            <p:cNvSpPr/>
            <p:nvPr/>
          </p:nvSpPr>
          <p:spPr>
            <a:xfrm>
              <a:off x="5449800" y="2487800"/>
              <a:ext cx="29825" cy="110475"/>
            </a:xfrm>
            <a:custGeom>
              <a:avLst/>
              <a:gdLst/>
              <a:ahLst/>
              <a:cxnLst/>
              <a:rect l="l" t="t" r="r" b="b"/>
              <a:pathLst>
                <a:path w="1193" h="4419" extrusionOk="0">
                  <a:moveTo>
                    <a:pt x="219" y="1"/>
                  </a:moveTo>
                  <a:lnTo>
                    <a:pt x="1" y="90"/>
                  </a:lnTo>
                  <a:cubicBezTo>
                    <a:pt x="90" y="259"/>
                    <a:pt x="159" y="427"/>
                    <a:pt x="229" y="597"/>
                  </a:cubicBezTo>
                  <a:lnTo>
                    <a:pt x="329" y="855"/>
                  </a:lnTo>
                  <a:lnTo>
                    <a:pt x="428" y="1122"/>
                  </a:lnTo>
                  <a:lnTo>
                    <a:pt x="517" y="1381"/>
                  </a:lnTo>
                  <a:cubicBezTo>
                    <a:pt x="547" y="1470"/>
                    <a:pt x="567" y="1559"/>
                    <a:pt x="596" y="1649"/>
                  </a:cubicBezTo>
                  <a:cubicBezTo>
                    <a:pt x="646" y="1837"/>
                    <a:pt x="696" y="2016"/>
                    <a:pt x="726" y="2195"/>
                  </a:cubicBezTo>
                  <a:cubicBezTo>
                    <a:pt x="805" y="2563"/>
                    <a:pt x="854" y="2940"/>
                    <a:pt x="894" y="3307"/>
                  </a:cubicBezTo>
                  <a:cubicBezTo>
                    <a:pt x="905" y="3496"/>
                    <a:pt x="924" y="3684"/>
                    <a:pt x="924" y="3863"/>
                  </a:cubicBezTo>
                  <a:lnTo>
                    <a:pt x="924" y="4151"/>
                  </a:lnTo>
                  <a:cubicBezTo>
                    <a:pt x="924" y="4191"/>
                    <a:pt x="924" y="4240"/>
                    <a:pt x="934" y="4290"/>
                  </a:cubicBezTo>
                  <a:lnTo>
                    <a:pt x="934" y="4419"/>
                  </a:lnTo>
                  <a:lnTo>
                    <a:pt x="1192" y="4419"/>
                  </a:lnTo>
                  <a:lnTo>
                    <a:pt x="1163" y="4270"/>
                  </a:lnTo>
                  <a:cubicBezTo>
                    <a:pt x="1152" y="4220"/>
                    <a:pt x="1143" y="4181"/>
                    <a:pt x="1143" y="4131"/>
                  </a:cubicBezTo>
                  <a:lnTo>
                    <a:pt x="1103" y="3853"/>
                  </a:lnTo>
                  <a:cubicBezTo>
                    <a:pt x="1093" y="3664"/>
                    <a:pt x="1053" y="3476"/>
                    <a:pt x="1033" y="3297"/>
                  </a:cubicBezTo>
                  <a:cubicBezTo>
                    <a:pt x="974" y="2920"/>
                    <a:pt x="905" y="2543"/>
                    <a:pt x="825" y="2175"/>
                  </a:cubicBezTo>
                  <a:cubicBezTo>
                    <a:pt x="795" y="1987"/>
                    <a:pt x="746" y="1808"/>
                    <a:pt x="706" y="1619"/>
                  </a:cubicBezTo>
                  <a:lnTo>
                    <a:pt x="636" y="1351"/>
                  </a:lnTo>
                  <a:lnTo>
                    <a:pt x="557" y="1073"/>
                  </a:lnTo>
                  <a:lnTo>
                    <a:pt x="488" y="805"/>
                  </a:lnTo>
                  <a:lnTo>
                    <a:pt x="398" y="537"/>
                  </a:lnTo>
                  <a:cubicBezTo>
                    <a:pt x="349" y="358"/>
                    <a:pt x="289" y="180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2" name="Google Shape;14152;p33"/>
            <p:cNvSpPr/>
            <p:nvPr/>
          </p:nvSpPr>
          <p:spPr>
            <a:xfrm>
              <a:off x="5636475" y="2486550"/>
              <a:ext cx="12700" cy="34775"/>
            </a:xfrm>
            <a:custGeom>
              <a:avLst/>
              <a:gdLst/>
              <a:ahLst/>
              <a:cxnLst/>
              <a:rect l="l" t="t" r="r" b="b"/>
              <a:pathLst>
                <a:path w="508" h="1391" extrusionOk="0">
                  <a:moveTo>
                    <a:pt x="189" y="1"/>
                  </a:moveTo>
                  <a:lnTo>
                    <a:pt x="0" y="170"/>
                  </a:lnTo>
                  <a:cubicBezTo>
                    <a:pt x="11" y="210"/>
                    <a:pt x="50" y="219"/>
                    <a:pt x="70" y="269"/>
                  </a:cubicBezTo>
                  <a:cubicBezTo>
                    <a:pt x="100" y="309"/>
                    <a:pt x="119" y="358"/>
                    <a:pt x="139" y="408"/>
                  </a:cubicBezTo>
                  <a:cubicBezTo>
                    <a:pt x="169" y="508"/>
                    <a:pt x="199" y="616"/>
                    <a:pt x="229" y="726"/>
                  </a:cubicBezTo>
                  <a:cubicBezTo>
                    <a:pt x="249" y="835"/>
                    <a:pt x="269" y="944"/>
                    <a:pt x="278" y="1044"/>
                  </a:cubicBezTo>
                  <a:cubicBezTo>
                    <a:pt x="289" y="1103"/>
                    <a:pt x="278" y="1153"/>
                    <a:pt x="278" y="1203"/>
                  </a:cubicBezTo>
                  <a:cubicBezTo>
                    <a:pt x="269" y="1252"/>
                    <a:pt x="258" y="1282"/>
                    <a:pt x="249" y="1322"/>
                  </a:cubicBezTo>
                  <a:lnTo>
                    <a:pt x="507" y="1391"/>
                  </a:lnTo>
                  <a:cubicBezTo>
                    <a:pt x="497" y="1322"/>
                    <a:pt x="487" y="1252"/>
                    <a:pt x="477" y="1192"/>
                  </a:cubicBezTo>
                  <a:lnTo>
                    <a:pt x="428" y="1024"/>
                  </a:lnTo>
                  <a:cubicBezTo>
                    <a:pt x="388" y="914"/>
                    <a:pt x="358" y="805"/>
                    <a:pt x="328" y="696"/>
                  </a:cubicBezTo>
                  <a:cubicBezTo>
                    <a:pt x="308" y="597"/>
                    <a:pt x="289" y="488"/>
                    <a:pt x="278" y="378"/>
                  </a:cubicBezTo>
                  <a:cubicBezTo>
                    <a:pt x="269" y="318"/>
                    <a:pt x="258" y="259"/>
                    <a:pt x="258" y="199"/>
                  </a:cubicBezTo>
                  <a:cubicBezTo>
                    <a:pt x="239" y="140"/>
                    <a:pt x="229" y="60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3" name="Google Shape;14153;p33"/>
            <p:cNvSpPr/>
            <p:nvPr/>
          </p:nvSpPr>
          <p:spPr>
            <a:xfrm>
              <a:off x="5501925" y="2514625"/>
              <a:ext cx="51175" cy="37975"/>
            </a:xfrm>
            <a:custGeom>
              <a:avLst/>
              <a:gdLst/>
              <a:ahLst/>
              <a:cxnLst/>
              <a:rect l="l" t="t" r="r" b="b"/>
              <a:pathLst>
                <a:path w="2047" h="1519" extrusionOk="0">
                  <a:moveTo>
                    <a:pt x="300" y="251"/>
                  </a:moveTo>
                  <a:cubicBezTo>
                    <a:pt x="429" y="258"/>
                    <a:pt x="559" y="266"/>
                    <a:pt x="686" y="278"/>
                  </a:cubicBezTo>
                  <a:lnTo>
                    <a:pt x="1013" y="308"/>
                  </a:lnTo>
                  <a:lnTo>
                    <a:pt x="1331" y="358"/>
                  </a:lnTo>
                  <a:lnTo>
                    <a:pt x="1659" y="427"/>
                  </a:lnTo>
                  <a:lnTo>
                    <a:pt x="1768" y="447"/>
                  </a:lnTo>
                  <a:lnTo>
                    <a:pt x="1818" y="457"/>
                  </a:lnTo>
                  <a:lnTo>
                    <a:pt x="1838" y="457"/>
                  </a:lnTo>
                  <a:lnTo>
                    <a:pt x="1828" y="477"/>
                  </a:lnTo>
                  <a:cubicBezTo>
                    <a:pt x="1808" y="506"/>
                    <a:pt x="1788" y="526"/>
                    <a:pt x="1759" y="546"/>
                  </a:cubicBezTo>
                  <a:lnTo>
                    <a:pt x="1708" y="586"/>
                  </a:lnTo>
                  <a:cubicBezTo>
                    <a:pt x="1689" y="596"/>
                    <a:pt x="1669" y="616"/>
                    <a:pt x="1639" y="625"/>
                  </a:cubicBezTo>
                  <a:cubicBezTo>
                    <a:pt x="1550" y="685"/>
                    <a:pt x="1461" y="744"/>
                    <a:pt x="1361" y="794"/>
                  </a:cubicBezTo>
                  <a:cubicBezTo>
                    <a:pt x="1163" y="914"/>
                    <a:pt x="1004" y="1042"/>
                    <a:pt x="815" y="1161"/>
                  </a:cubicBezTo>
                  <a:lnTo>
                    <a:pt x="587" y="1300"/>
                  </a:lnTo>
                  <a:cubicBezTo>
                    <a:pt x="579" y="1309"/>
                    <a:pt x="564" y="1323"/>
                    <a:pt x="559" y="1323"/>
                  </a:cubicBezTo>
                  <a:cubicBezTo>
                    <a:pt x="557" y="1323"/>
                    <a:pt x="557" y="1322"/>
                    <a:pt x="557" y="1320"/>
                  </a:cubicBezTo>
                  <a:lnTo>
                    <a:pt x="547" y="1281"/>
                  </a:lnTo>
                  <a:lnTo>
                    <a:pt x="537" y="1181"/>
                  </a:lnTo>
                  <a:cubicBezTo>
                    <a:pt x="497" y="983"/>
                    <a:pt x="457" y="794"/>
                    <a:pt x="408" y="605"/>
                  </a:cubicBezTo>
                  <a:cubicBezTo>
                    <a:pt x="383" y="482"/>
                    <a:pt x="343" y="366"/>
                    <a:pt x="300" y="251"/>
                  </a:cubicBezTo>
                  <a:close/>
                  <a:moveTo>
                    <a:pt x="80" y="0"/>
                  </a:moveTo>
                  <a:lnTo>
                    <a:pt x="67" y="109"/>
                  </a:lnTo>
                  <a:lnTo>
                    <a:pt x="67" y="109"/>
                  </a:lnTo>
                  <a:lnTo>
                    <a:pt x="1" y="139"/>
                  </a:lnTo>
                  <a:cubicBezTo>
                    <a:pt x="18" y="170"/>
                    <a:pt x="35" y="201"/>
                    <a:pt x="52" y="232"/>
                  </a:cubicBezTo>
                  <a:lnTo>
                    <a:pt x="52" y="232"/>
                  </a:lnTo>
                  <a:lnTo>
                    <a:pt x="51" y="238"/>
                  </a:lnTo>
                  <a:cubicBezTo>
                    <a:pt x="52" y="239"/>
                    <a:pt x="54" y="239"/>
                    <a:pt x="55" y="239"/>
                  </a:cubicBezTo>
                  <a:lnTo>
                    <a:pt x="55" y="239"/>
                  </a:lnTo>
                  <a:cubicBezTo>
                    <a:pt x="211" y="540"/>
                    <a:pt x="309" y="872"/>
                    <a:pt x="398" y="1211"/>
                  </a:cubicBezTo>
                  <a:lnTo>
                    <a:pt x="438" y="1400"/>
                  </a:lnTo>
                  <a:lnTo>
                    <a:pt x="457" y="1499"/>
                  </a:lnTo>
                  <a:lnTo>
                    <a:pt x="468" y="1519"/>
                  </a:lnTo>
                  <a:cubicBezTo>
                    <a:pt x="468" y="1519"/>
                    <a:pt x="468" y="1509"/>
                    <a:pt x="477" y="1509"/>
                  </a:cubicBezTo>
                  <a:lnTo>
                    <a:pt x="497" y="1490"/>
                  </a:lnTo>
                  <a:lnTo>
                    <a:pt x="557" y="1459"/>
                  </a:lnTo>
                  <a:lnTo>
                    <a:pt x="874" y="1251"/>
                  </a:lnTo>
                  <a:cubicBezTo>
                    <a:pt x="1064" y="1132"/>
                    <a:pt x="1232" y="993"/>
                    <a:pt x="1421" y="883"/>
                  </a:cubicBezTo>
                  <a:cubicBezTo>
                    <a:pt x="1510" y="824"/>
                    <a:pt x="1609" y="775"/>
                    <a:pt x="1699" y="715"/>
                  </a:cubicBezTo>
                  <a:cubicBezTo>
                    <a:pt x="1728" y="695"/>
                    <a:pt x="1748" y="685"/>
                    <a:pt x="1768" y="665"/>
                  </a:cubicBezTo>
                  <a:lnTo>
                    <a:pt x="1848" y="605"/>
                  </a:lnTo>
                  <a:cubicBezTo>
                    <a:pt x="1907" y="556"/>
                    <a:pt x="1967" y="506"/>
                    <a:pt x="2017" y="447"/>
                  </a:cubicBezTo>
                  <a:lnTo>
                    <a:pt x="2046" y="397"/>
                  </a:lnTo>
                  <a:cubicBezTo>
                    <a:pt x="2037" y="397"/>
                    <a:pt x="2017" y="387"/>
                    <a:pt x="1997" y="387"/>
                  </a:cubicBezTo>
                  <a:lnTo>
                    <a:pt x="1887" y="358"/>
                  </a:lnTo>
                  <a:lnTo>
                    <a:pt x="1689" y="298"/>
                  </a:lnTo>
                  <a:lnTo>
                    <a:pt x="1371" y="228"/>
                  </a:lnTo>
                  <a:lnTo>
                    <a:pt x="1044" y="159"/>
                  </a:lnTo>
                  <a:lnTo>
                    <a:pt x="726" y="99"/>
                  </a:lnTo>
                  <a:cubicBezTo>
                    <a:pt x="507" y="60"/>
                    <a:pt x="299" y="3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4" name="Google Shape;14154;p33"/>
            <p:cNvSpPr/>
            <p:nvPr/>
          </p:nvSpPr>
          <p:spPr>
            <a:xfrm>
              <a:off x="5083425" y="2604725"/>
              <a:ext cx="177250" cy="88925"/>
            </a:xfrm>
            <a:custGeom>
              <a:avLst/>
              <a:gdLst/>
              <a:ahLst/>
              <a:cxnLst/>
              <a:rect l="l" t="t" r="r" b="b"/>
              <a:pathLst>
                <a:path w="7090" h="3557" extrusionOk="0">
                  <a:moveTo>
                    <a:pt x="6842" y="0"/>
                  </a:moveTo>
                  <a:cubicBezTo>
                    <a:pt x="6891" y="854"/>
                    <a:pt x="6573" y="1738"/>
                    <a:pt x="5988" y="2383"/>
                  </a:cubicBezTo>
                  <a:cubicBezTo>
                    <a:pt x="5402" y="3038"/>
                    <a:pt x="4528" y="3435"/>
                    <a:pt x="3645" y="3455"/>
                  </a:cubicBezTo>
                  <a:cubicBezTo>
                    <a:pt x="3610" y="3457"/>
                    <a:pt x="3575" y="3457"/>
                    <a:pt x="3541" y="3457"/>
                  </a:cubicBezTo>
                  <a:cubicBezTo>
                    <a:pt x="2692" y="3457"/>
                    <a:pt x="1853" y="3104"/>
                    <a:pt x="1251" y="2512"/>
                  </a:cubicBezTo>
                  <a:cubicBezTo>
                    <a:pt x="944" y="2204"/>
                    <a:pt x="695" y="1847"/>
                    <a:pt x="536" y="1440"/>
                  </a:cubicBezTo>
                  <a:cubicBezTo>
                    <a:pt x="497" y="1341"/>
                    <a:pt x="457" y="1242"/>
                    <a:pt x="428" y="1142"/>
                  </a:cubicBezTo>
                  <a:cubicBezTo>
                    <a:pt x="397" y="1033"/>
                    <a:pt x="368" y="933"/>
                    <a:pt x="348" y="825"/>
                  </a:cubicBezTo>
                  <a:cubicBezTo>
                    <a:pt x="328" y="725"/>
                    <a:pt x="298" y="616"/>
                    <a:pt x="289" y="507"/>
                  </a:cubicBezTo>
                  <a:lnTo>
                    <a:pt x="258" y="199"/>
                  </a:lnTo>
                  <a:lnTo>
                    <a:pt x="0" y="209"/>
                  </a:lnTo>
                  <a:lnTo>
                    <a:pt x="60" y="556"/>
                  </a:lnTo>
                  <a:cubicBezTo>
                    <a:pt x="80" y="666"/>
                    <a:pt x="110" y="765"/>
                    <a:pt x="130" y="884"/>
                  </a:cubicBezTo>
                  <a:cubicBezTo>
                    <a:pt x="159" y="993"/>
                    <a:pt x="199" y="1103"/>
                    <a:pt x="229" y="1202"/>
                  </a:cubicBezTo>
                  <a:cubicBezTo>
                    <a:pt x="269" y="1311"/>
                    <a:pt x="318" y="1420"/>
                    <a:pt x="358" y="1520"/>
                  </a:cubicBezTo>
                  <a:cubicBezTo>
                    <a:pt x="556" y="1937"/>
                    <a:pt x="825" y="2304"/>
                    <a:pt x="1162" y="2612"/>
                  </a:cubicBezTo>
                  <a:cubicBezTo>
                    <a:pt x="1791" y="3212"/>
                    <a:pt x="2667" y="3556"/>
                    <a:pt x="3536" y="3556"/>
                  </a:cubicBezTo>
                  <a:cubicBezTo>
                    <a:pt x="3572" y="3556"/>
                    <a:pt x="3608" y="3556"/>
                    <a:pt x="3645" y="3555"/>
                  </a:cubicBezTo>
                  <a:cubicBezTo>
                    <a:pt x="4558" y="3535"/>
                    <a:pt x="5461" y="3138"/>
                    <a:pt x="6087" y="2482"/>
                  </a:cubicBezTo>
                  <a:cubicBezTo>
                    <a:pt x="6723" y="1827"/>
                    <a:pt x="7090" y="913"/>
                    <a:pt x="70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5" name="Google Shape;14155;p33"/>
            <p:cNvSpPr/>
            <p:nvPr/>
          </p:nvSpPr>
          <p:spPr>
            <a:xfrm>
              <a:off x="5116450" y="2605700"/>
              <a:ext cx="110975" cy="54925"/>
            </a:xfrm>
            <a:custGeom>
              <a:avLst/>
              <a:gdLst/>
              <a:ahLst/>
              <a:cxnLst/>
              <a:rect l="l" t="t" r="r" b="b"/>
              <a:pathLst>
                <a:path w="4439" h="2197" extrusionOk="0">
                  <a:moveTo>
                    <a:pt x="4200" y="1"/>
                  </a:moveTo>
                  <a:cubicBezTo>
                    <a:pt x="4230" y="517"/>
                    <a:pt x="4051" y="1044"/>
                    <a:pt x="3703" y="1441"/>
                  </a:cubicBezTo>
                  <a:cubicBezTo>
                    <a:pt x="3346" y="1838"/>
                    <a:pt x="2820" y="2086"/>
                    <a:pt x="2284" y="2096"/>
                  </a:cubicBezTo>
                  <a:cubicBezTo>
                    <a:pt x="2272" y="2096"/>
                    <a:pt x="2260" y="2096"/>
                    <a:pt x="2249" y="2096"/>
                  </a:cubicBezTo>
                  <a:cubicBezTo>
                    <a:pt x="1724" y="2096"/>
                    <a:pt x="1204" y="1889"/>
                    <a:pt x="844" y="1520"/>
                  </a:cubicBezTo>
                  <a:cubicBezTo>
                    <a:pt x="656" y="1331"/>
                    <a:pt x="517" y="1103"/>
                    <a:pt x="417" y="865"/>
                  </a:cubicBezTo>
                  <a:lnTo>
                    <a:pt x="358" y="686"/>
                  </a:lnTo>
                  <a:cubicBezTo>
                    <a:pt x="338" y="627"/>
                    <a:pt x="327" y="557"/>
                    <a:pt x="308" y="497"/>
                  </a:cubicBezTo>
                  <a:cubicBezTo>
                    <a:pt x="308" y="438"/>
                    <a:pt x="288" y="368"/>
                    <a:pt x="278" y="309"/>
                  </a:cubicBezTo>
                  <a:lnTo>
                    <a:pt x="258" y="120"/>
                  </a:lnTo>
                  <a:lnTo>
                    <a:pt x="0" y="130"/>
                  </a:lnTo>
                  <a:lnTo>
                    <a:pt x="49" y="349"/>
                  </a:lnTo>
                  <a:cubicBezTo>
                    <a:pt x="69" y="418"/>
                    <a:pt x="89" y="477"/>
                    <a:pt x="100" y="547"/>
                  </a:cubicBezTo>
                  <a:cubicBezTo>
                    <a:pt x="119" y="616"/>
                    <a:pt x="149" y="686"/>
                    <a:pt x="169" y="746"/>
                  </a:cubicBezTo>
                  <a:cubicBezTo>
                    <a:pt x="188" y="815"/>
                    <a:pt x="219" y="874"/>
                    <a:pt x="248" y="944"/>
                  </a:cubicBezTo>
                  <a:cubicBezTo>
                    <a:pt x="367" y="1203"/>
                    <a:pt x="536" y="1431"/>
                    <a:pt x="745" y="1620"/>
                  </a:cubicBezTo>
                  <a:cubicBezTo>
                    <a:pt x="1143" y="1990"/>
                    <a:pt x="1679" y="2197"/>
                    <a:pt x="2211" y="2197"/>
                  </a:cubicBezTo>
                  <a:cubicBezTo>
                    <a:pt x="2235" y="2197"/>
                    <a:pt x="2260" y="2196"/>
                    <a:pt x="2284" y="2195"/>
                  </a:cubicBezTo>
                  <a:cubicBezTo>
                    <a:pt x="2849" y="2185"/>
                    <a:pt x="3406" y="1947"/>
                    <a:pt x="3803" y="1540"/>
                  </a:cubicBezTo>
                  <a:cubicBezTo>
                    <a:pt x="4200" y="1133"/>
                    <a:pt x="4438" y="577"/>
                    <a:pt x="44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6" name="Google Shape;14156;p33"/>
            <p:cNvSpPr/>
            <p:nvPr/>
          </p:nvSpPr>
          <p:spPr>
            <a:xfrm>
              <a:off x="5083425" y="2521025"/>
              <a:ext cx="177250" cy="88925"/>
            </a:xfrm>
            <a:custGeom>
              <a:avLst/>
              <a:gdLst/>
              <a:ahLst/>
              <a:cxnLst/>
              <a:rect l="l" t="t" r="r" b="b"/>
              <a:pathLst>
                <a:path w="7090" h="3557" extrusionOk="0">
                  <a:moveTo>
                    <a:pt x="3555" y="0"/>
                  </a:moveTo>
                  <a:cubicBezTo>
                    <a:pt x="3519" y="0"/>
                    <a:pt x="3482" y="1"/>
                    <a:pt x="3446" y="2"/>
                  </a:cubicBezTo>
                  <a:cubicBezTo>
                    <a:pt x="2533" y="22"/>
                    <a:pt x="1639" y="409"/>
                    <a:pt x="1004" y="1075"/>
                  </a:cubicBezTo>
                  <a:cubicBezTo>
                    <a:pt x="368" y="1720"/>
                    <a:pt x="0" y="2643"/>
                    <a:pt x="11" y="3557"/>
                  </a:cubicBezTo>
                  <a:lnTo>
                    <a:pt x="249" y="3547"/>
                  </a:lnTo>
                  <a:cubicBezTo>
                    <a:pt x="209" y="2693"/>
                    <a:pt x="517" y="1809"/>
                    <a:pt x="1103" y="1164"/>
                  </a:cubicBezTo>
                  <a:cubicBezTo>
                    <a:pt x="1688" y="519"/>
                    <a:pt x="2562" y="121"/>
                    <a:pt x="3446" y="102"/>
                  </a:cubicBezTo>
                  <a:cubicBezTo>
                    <a:pt x="3482" y="100"/>
                    <a:pt x="3517" y="100"/>
                    <a:pt x="3552" y="100"/>
                  </a:cubicBezTo>
                  <a:cubicBezTo>
                    <a:pt x="4401" y="100"/>
                    <a:pt x="5248" y="444"/>
                    <a:pt x="5839" y="1035"/>
                  </a:cubicBezTo>
                  <a:cubicBezTo>
                    <a:pt x="6147" y="1342"/>
                    <a:pt x="6395" y="1710"/>
                    <a:pt x="6564" y="2107"/>
                  </a:cubicBezTo>
                  <a:cubicBezTo>
                    <a:pt x="6593" y="2207"/>
                    <a:pt x="6643" y="2306"/>
                    <a:pt x="6673" y="2415"/>
                  </a:cubicBezTo>
                  <a:cubicBezTo>
                    <a:pt x="6692" y="2514"/>
                    <a:pt x="6732" y="2624"/>
                    <a:pt x="6752" y="2723"/>
                  </a:cubicBezTo>
                  <a:cubicBezTo>
                    <a:pt x="6762" y="2832"/>
                    <a:pt x="6792" y="2941"/>
                    <a:pt x="6812" y="3041"/>
                  </a:cubicBezTo>
                  <a:lnTo>
                    <a:pt x="6842" y="3348"/>
                  </a:lnTo>
                  <a:lnTo>
                    <a:pt x="7090" y="3348"/>
                  </a:lnTo>
                  <a:lnTo>
                    <a:pt x="7040" y="3001"/>
                  </a:lnTo>
                  <a:cubicBezTo>
                    <a:pt x="7010" y="2891"/>
                    <a:pt x="6981" y="2782"/>
                    <a:pt x="6961" y="2673"/>
                  </a:cubicBezTo>
                  <a:cubicBezTo>
                    <a:pt x="6931" y="2564"/>
                    <a:pt x="6891" y="2454"/>
                    <a:pt x="6862" y="2346"/>
                  </a:cubicBezTo>
                  <a:cubicBezTo>
                    <a:pt x="6822" y="2236"/>
                    <a:pt x="6772" y="2137"/>
                    <a:pt x="6732" y="2028"/>
                  </a:cubicBezTo>
                  <a:cubicBezTo>
                    <a:pt x="6544" y="1620"/>
                    <a:pt x="6266" y="1243"/>
                    <a:pt x="5928" y="936"/>
                  </a:cubicBezTo>
                  <a:cubicBezTo>
                    <a:pt x="5299" y="345"/>
                    <a:pt x="4423" y="0"/>
                    <a:pt x="355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7" name="Google Shape;14157;p33"/>
            <p:cNvSpPr/>
            <p:nvPr/>
          </p:nvSpPr>
          <p:spPr>
            <a:xfrm>
              <a:off x="5116675" y="2554050"/>
              <a:ext cx="111000" cy="54925"/>
            </a:xfrm>
            <a:custGeom>
              <a:avLst/>
              <a:gdLst/>
              <a:ahLst/>
              <a:cxnLst/>
              <a:rect l="l" t="t" r="r" b="b"/>
              <a:pathLst>
                <a:path w="4440" h="2197" extrusionOk="0">
                  <a:moveTo>
                    <a:pt x="2230" y="0"/>
                  </a:moveTo>
                  <a:cubicBezTo>
                    <a:pt x="2205" y="0"/>
                    <a:pt x="2180" y="1"/>
                    <a:pt x="2156" y="1"/>
                  </a:cubicBezTo>
                  <a:cubicBezTo>
                    <a:pt x="1589" y="12"/>
                    <a:pt x="1044" y="250"/>
                    <a:pt x="636" y="657"/>
                  </a:cubicBezTo>
                  <a:cubicBezTo>
                    <a:pt x="239" y="1054"/>
                    <a:pt x="1" y="1620"/>
                    <a:pt x="1" y="2196"/>
                  </a:cubicBezTo>
                  <a:lnTo>
                    <a:pt x="239" y="2186"/>
                  </a:lnTo>
                  <a:cubicBezTo>
                    <a:pt x="210" y="1670"/>
                    <a:pt x="388" y="1144"/>
                    <a:pt x="746" y="747"/>
                  </a:cubicBezTo>
                  <a:cubicBezTo>
                    <a:pt x="1093" y="349"/>
                    <a:pt x="1620" y="111"/>
                    <a:pt x="2156" y="101"/>
                  </a:cubicBezTo>
                  <a:cubicBezTo>
                    <a:pt x="2178" y="100"/>
                    <a:pt x="2201" y="100"/>
                    <a:pt x="2223" y="100"/>
                  </a:cubicBezTo>
                  <a:cubicBezTo>
                    <a:pt x="2737" y="100"/>
                    <a:pt x="3244" y="315"/>
                    <a:pt x="3595" y="677"/>
                  </a:cubicBezTo>
                  <a:cubicBezTo>
                    <a:pt x="3784" y="866"/>
                    <a:pt x="3923" y="1084"/>
                    <a:pt x="4022" y="1322"/>
                  </a:cubicBezTo>
                  <a:cubicBezTo>
                    <a:pt x="4042" y="1392"/>
                    <a:pt x="4072" y="1442"/>
                    <a:pt x="4082" y="1511"/>
                  </a:cubicBezTo>
                  <a:cubicBezTo>
                    <a:pt x="4102" y="1570"/>
                    <a:pt x="4122" y="1630"/>
                    <a:pt x="4131" y="1689"/>
                  </a:cubicBezTo>
                  <a:cubicBezTo>
                    <a:pt x="4131" y="1759"/>
                    <a:pt x="4151" y="1819"/>
                    <a:pt x="4171" y="1888"/>
                  </a:cubicBezTo>
                  <a:lnTo>
                    <a:pt x="4191" y="2067"/>
                  </a:lnTo>
                  <a:lnTo>
                    <a:pt x="4439" y="2067"/>
                  </a:lnTo>
                  <a:lnTo>
                    <a:pt x="4400" y="1848"/>
                  </a:lnTo>
                  <a:cubicBezTo>
                    <a:pt x="4380" y="1779"/>
                    <a:pt x="4350" y="1709"/>
                    <a:pt x="4340" y="1640"/>
                  </a:cubicBezTo>
                  <a:cubicBezTo>
                    <a:pt x="4320" y="1581"/>
                    <a:pt x="4300" y="1511"/>
                    <a:pt x="4281" y="1442"/>
                  </a:cubicBezTo>
                  <a:cubicBezTo>
                    <a:pt x="4250" y="1382"/>
                    <a:pt x="4221" y="1312"/>
                    <a:pt x="4191" y="1253"/>
                  </a:cubicBezTo>
                  <a:cubicBezTo>
                    <a:pt x="4072" y="994"/>
                    <a:pt x="3903" y="766"/>
                    <a:pt x="3694" y="577"/>
                  </a:cubicBezTo>
                  <a:cubicBezTo>
                    <a:pt x="3296" y="207"/>
                    <a:pt x="2770" y="0"/>
                    <a:pt x="22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8" name="Google Shape;14158;p33"/>
            <p:cNvSpPr/>
            <p:nvPr/>
          </p:nvSpPr>
          <p:spPr>
            <a:xfrm>
              <a:off x="5039500" y="2726600"/>
              <a:ext cx="372850" cy="158675"/>
            </a:xfrm>
            <a:custGeom>
              <a:avLst/>
              <a:gdLst/>
              <a:ahLst/>
              <a:cxnLst/>
              <a:rect l="l" t="t" r="r" b="b"/>
              <a:pathLst>
                <a:path w="14914" h="6347" extrusionOk="0">
                  <a:moveTo>
                    <a:pt x="14675" y="1"/>
                  </a:moveTo>
                  <a:lnTo>
                    <a:pt x="14477" y="467"/>
                  </a:lnTo>
                  <a:cubicBezTo>
                    <a:pt x="14477" y="467"/>
                    <a:pt x="14427" y="586"/>
                    <a:pt x="14367" y="705"/>
                  </a:cubicBezTo>
                  <a:lnTo>
                    <a:pt x="14288" y="864"/>
                  </a:lnTo>
                  <a:cubicBezTo>
                    <a:pt x="14268" y="914"/>
                    <a:pt x="14248" y="934"/>
                    <a:pt x="14248" y="934"/>
                  </a:cubicBezTo>
                  <a:cubicBezTo>
                    <a:pt x="14069" y="1232"/>
                    <a:pt x="13881" y="1539"/>
                    <a:pt x="13682" y="1828"/>
                  </a:cubicBezTo>
                  <a:cubicBezTo>
                    <a:pt x="13464" y="2095"/>
                    <a:pt x="13255" y="2393"/>
                    <a:pt x="13027" y="2662"/>
                  </a:cubicBezTo>
                  <a:cubicBezTo>
                    <a:pt x="12779" y="2920"/>
                    <a:pt x="12551" y="3187"/>
                    <a:pt x="12282" y="3436"/>
                  </a:cubicBezTo>
                  <a:lnTo>
                    <a:pt x="11885" y="3794"/>
                  </a:lnTo>
                  <a:cubicBezTo>
                    <a:pt x="11746" y="3913"/>
                    <a:pt x="11617" y="4032"/>
                    <a:pt x="11468" y="4131"/>
                  </a:cubicBezTo>
                  <a:lnTo>
                    <a:pt x="11021" y="4449"/>
                  </a:lnTo>
                  <a:lnTo>
                    <a:pt x="10803" y="4608"/>
                  </a:lnTo>
                  <a:cubicBezTo>
                    <a:pt x="10724" y="4657"/>
                    <a:pt x="10644" y="4697"/>
                    <a:pt x="10565" y="4747"/>
                  </a:cubicBezTo>
                  <a:cubicBezTo>
                    <a:pt x="9939" y="5114"/>
                    <a:pt x="9274" y="5422"/>
                    <a:pt x="8579" y="5650"/>
                  </a:cubicBezTo>
                  <a:cubicBezTo>
                    <a:pt x="7468" y="6023"/>
                    <a:pt x="6299" y="6212"/>
                    <a:pt x="5130" y="6212"/>
                  </a:cubicBezTo>
                  <a:cubicBezTo>
                    <a:pt x="4836" y="6212"/>
                    <a:pt x="4543" y="6200"/>
                    <a:pt x="4250" y="6176"/>
                  </a:cubicBezTo>
                  <a:cubicBezTo>
                    <a:pt x="3525" y="6107"/>
                    <a:pt x="2800" y="5968"/>
                    <a:pt x="2095" y="5749"/>
                  </a:cubicBezTo>
                  <a:cubicBezTo>
                    <a:pt x="1410" y="5521"/>
                    <a:pt x="755" y="5213"/>
                    <a:pt x="129" y="4866"/>
                  </a:cubicBezTo>
                  <a:lnTo>
                    <a:pt x="0" y="5074"/>
                  </a:lnTo>
                  <a:cubicBezTo>
                    <a:pt x="645" y="5442"/>
                    <a:pt x="1331" y="5720"/>
                    <a:pt x="2046" y="5938"/>
                  </a:cubicBezTo>
                  <a:cubicBezTo>
                    <a:pt x="2761" y="6137"/>
                    <a:pt x="3495" y="6265"/>
                    <a:pt x="4240" y="6325"/>
                  </a:cubicBezTo>
                  <a:cubicBezTo>
                    <a:pt x="4477" y="6339"/>
                    <a:pt x="4715" y="6347"/>
                    <a:pt x="4953" y="6347"/>
                  </a:cubicBezTo>
                  <a:cubicBezTo>
                    <a:pt x="6195" y="6347"/>
                    <a:pt x="7433" y="6149"/>
                    <a:pt x="8608" y="5749"/>
                  </a:cubicBezTo>
                  <a:cubicBezTo>
                    <a:pt x="9314" y="5521"/>
                    <a:pt x="9989" y="5213"/>
                    <a:pt x="10624" y="4846"/>
                  </a:cubicBezTo>
                  <a:cubicBezTo>
                    <a:pt x="10793" y="4756"/>
                    <a:pt x="10942" y="4657"/>
                    <a:pt x="11091" y="4548"/>
                  </a:cubicBezTo>
                  <a:lnTo>
                    <a:pt x="11538" y="4230"/>
                  </a:lnTo>
                  <a:cubicBezTo>
                    <a:pt x="11697" y="4131"/>
                    <a:pt x="11825" y="4012"/>
                    <a:pt x="11975" y="3893"/>
                  </a:cubicBezTo>
                  <a:lnTo>
                    <a:pt x="12381" y="3535"/>
                  </a:lnTo>
                  <a:cubicBezTo>
                    <a:pt x="12659" y="3297"/>
                    <a:pt x="12898" y="3029"/>
                    <a:pt x="13146" y="2770"/>
                  </a:cubicBezTo>
                  <a:cubicBezTo>
                    <a:pt x="13394" y="2503"/>
                    <a:pt x="13613" y="2214"/>
                    <a:pt x="13841" y="1936"/>
                  </a:cubicBezTo>
                  <a:cubicBezTo>
                    <a:pt x="14049" y="1649"/>
                    <a:pt x="14248" y="1351"/>
                    <a:pt x="14447" y="1053"/>
                  </a:cubicBezTo>
                  <a:cubicBezTo>
                    <a:pt x="14447" y="1053"/>
                    <a:pt x="14466" y="1023"/>
                    <a:pt x="14486" y="974"/>
                  </a:cubicBezTo>
                  <a:cubicBezTo>
                    <a:pt x="14506" y="934"/>
                    <a:pt x="14546" y="874"/>
                    <a:pt x="14576" y="815"/>
                  </a:cubicBezTo>
                  <a:cubicBezTo>
                    <a:pt x="14636" y="696"/>
                    <a:pt x="14695" y="566"/>
                    <a:pt x="14695" y="566"/>
                  </a:cubicBezTo>
                  <a:lnTo>
                    <a:pt x="14914" y="70"/>
                  </a:lnTo>
                  <a:lnTo>
                    <a:pt x="146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9" name="Google Shape;14159;p33"/>
            <p:cNvSpPr/>
            <p:nvPr/>
          </p:nvSpPr>
          <p:spPr>
            <a:xfrm>
              <a:off x="5092625" y="2720650"/>
              <a:ext cx="308050" cy="150275"/>
            </a:xfrm>
            <a:custGeom>
              <a:avLst/>
              <a:gdLst/>
              <a:ahLst/>
              <a:cxnLst/>
              <a:rect l="l" t="t" r="r" b="b"/>
              <a:pathLst>
                <a:path w="12322" h="6011" extrusionOk="0">
                  <a:moveTo>
                    <a:pt x="12094" y="0"/>
                  </a:moveTo>
                  <a:cubicBezTo>
                    <a:pt x="11696" y="1073"/>
                    <a:pt x="10982" y="2066"/>
                    <a:pt x="10157" y="2929"/>
                  </a:cubicBezTo>
                  <a:cubicBezTo>
                    <a:pt x="9323" y="3783"/>
                    <a:pt x="8310" y="4488"/>
                    <a:pt x="7209" y="5005"/>
                  </a:cubicBezTo>
                  <a:cubicBezTo>
                    <a:pt x="6096" y="5501"/>
                    <a:pt x="4875" y="5789"/>
                    <a:pt x="3663" y="5839"/>
                  </a:cubicBezTo>
                  <a:cubicBezTo>
                    <a:pt x="3513" y="5845"/>
                    <a:pt x="3362" y="5848"/>
                    <a:pt x="3212" y="5848"/>
                  </a:cubicBezTo>
                  <a:cubicBezTo>
                    <a:pt x="2143" y="5848"/>
                    <a:pt x="1080" y="5693"/>
                    <a:pt x="79" y="5362"/>
                  </a:cubicBezTo>
                  <a:lnTo>
                    <a:pt x="0" y="5610"/>
                  </a:lnTo>
                  <a:cubicBezTo>
                    <a:pt x="956" y="5881"/>
                    <a:pt x="1949" y="6011"/>
                    <a:pt x="2935" y="6011"/>
                  </a:cubicBezTo>
                  <a:cubicBezTo>
                    <a:pt x="3179" y="6011"/>
                    <a:pt x="3422" y="6003"/>
                    <a:pt x="3663" y="5987"/>
                  </a:cubicBezTo>
                  <a:cubicBezTo>
                    <a:pt x="4895" y="5918"/>
                    <a:pt x="6126" y="5600"/>
                    <a:pt x="7248" y="5094"/>
                  </a:cubicBezTo>
                  <a:cubicBezTo>
                    <a:pt x="8370" y="4577"/>
                    <a:pt x="9393" y="3873"/>
                    <a:pt x="10267" y="3028"/>
                  </a:cubicBezTo>
                  <a:cubicBezTo>
                    <a:pt x="10704" y="2611"/>
                    <a:pt x="11090" y="2135"/>
                    <a:pt x="11448" y="1658"/>
                  </a:cubicBezTo>
                  <a:cubicBezTo>
                    <a:pt x="11617" y="1410"/>
                    <a:pt x="11785" y="1152"/>
                    <a:pt x="11935" y="894"/>
                  </a:cubicBezTo>
                  <a:cubicBezTo>
                    <a:pt x="12074" y="636"/>
                    <a:pt x="12193" y="347"/>
                    <a:pt x="12322" y="80"/>
                  </a:cubicBezTo>
                  <a:lnTo>
                    <a:pt x="120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0" name="Google Shape;14160;p33"/>
            <p:cNvSpPr/>
            <p:nvPr/>
          </p:nvSpPr>
          <p:spPr>
            <a:xfrm>
              <a:off x="5166100" y="2710725"/>
              <a:ext cx="223425" cy="149200"/>
            </a:xfrm>
            <a:custGeom>
              <a:avLst/>
              <a:gdLst/>
              <a:ahLst/>
              <a:cxnLst/>
              <a:rect l="l" t="t" r="r" b="b"/>
              <a:pathLst>
                <a:path w="8937" h="5968" extrusionOk="0">
                  <a:moveTo>
                    <a:pt x="8707" y="0"/>
                  </a:moveTo>
                  <a:cubicBezTo>
                    <a:pt x="8638" y="219"/>
                    <a:pt x="8529" y="407"/>
                    <a:pt x="8440" y="616"/>
                  </a:cubicBezTo>
                  <a:lnTo>
                    <a:pt x="8301" y="923"/>
                  </a:lnTo>
                  <a:cubicBezTo>
                    <a:pt x="8251" y="1022"/>
                    <a:pt x="8191" y="1122"/>
                    <a:pt x="8132" y="1211"/>
                  </a:cubicBezTo>
                  <a:cubicBezTo>
                    <a:pt x="8023" y="1410"/>
                    <a:pt x="7913" y="1609"/>
                    <a:pt x="7784" y="1797"/>
                  </a:cubicBezTo>
                  <a:lnTo>
                    <a:pt x="7387" y="2363"/>
                  </a:lnTo>
                  <a:lnTo>
                    <a:pt x="7278" y="2492"/>
                  </a:lnTo>
                  <a:lnTo>
                    <a:pt x="7159" y="2621"/>
                  </a:lnTo>
                  <a:lnTo>
                    <a:pt x="6920" y="2880"/>
                  </a:lnTo>
                  <a:lnTo>
                    <a:pt x="6682" y="3127"/>
                  </a:lnTo>
                  <a:cubicBezTo>
                    <a:pt x="6602" y="3217"/>
                    <a:pt x="6514" y="3286"/>
                    <a:pt x="6434" y="3366"/>
                  </a:cubicBezTo>
                  <a:cubicBezTo>
                    <a:pt x="6255" y="3515"/>
                    <a:pt x="6077" y="3674"/>
                    <a:pt x="5898" y="3822"/>
                  </a:cubicBezTo>
                  <a:lnTo>
                    <a:pt x="5332" y="4230"/>
                  </a:lnTo>
                  <a:cubicBezTo>
                    <a:pt x="5143" y="4369"/>
                    <a:pt x="4925" y="4468"/>
                    <a:pt x="4726" y="4587"/>
                  </a:cubicBezTo>
                  <a:cubicBezTo>
                    <a:pt x="4517" y="4707"/>
                    <a:pt x="4319" y="4826"/>
                    <a:pt x="4100" y="4905"/>
                  </a:cubicBezTo>
                  <a:lnTo>
                    <a:pt x="3445" y="5173"/>
                  </a:lnTo>
                  <a:lnTo>
                    <a:pt x="2770" y="5382"/>
                  </a:lnTo>
                  <a:cubicBezTo>
                    <a:pt x="2542" y="5451"/>
                    <a:pt x="2313" y="5491"/>
                    <a:pt x="2085" y="5541"/>
                  </a:cubicBezTo>
                  <a:lnTo>
                    <a:pt x="1737" y="5600"/>
                  </a:lnTo>
                  <a:cubicBezTo>
                    <a:pt x="1628" y="5620"/>
                    <a:pt x="1509" y="5649"/>
                    <a:pt x="1400" y="5649"/>
                  </a:cubicBezTo>
                  <a:cubicBezTo>
                    <a:pt x="1161" y="5669"/>
                    <a:pt x="933" y="5689"/>
                    <a:pt x="705" y="5709"/>
                  </a:cubicBezTo>
                  <a:lnTo>
                    <a:pt x="526" y="5719"/>
                  </a:lnTo>
                  <a:lnTo>
                    <a:pt x="357" y="5719"/>
                  </a:lnTo>
                  <a:lnTo>
                    <a:pt x="10" y="5709"/>
                  </a:lnTo>
                  <a:lnTo>
                    <a:pt x="0" y="5967"/>
                  </a:lnTo>
                  <a:lnTo>
                    <a:pt x="357" y="5958"/>
                  </a:lnTo>
                  <a:lnTo>
                    <a:pt x="536" y="5958"/>
                  </a:lnTo>
                  <a:lnTo>
                    <a:pt x="715" y="5927"/>
                  </a:lnTo>
                  <a:cubicBezTo>
                    <a:pt x="943" y="5898"/>
                    <a:pt x="1181" y="5868"/>
                    <a:pt x="1420" y="5838"/>
                  </a:cubicBezTo>
                  <a:cubicBezTo>
                    <a:pt x="1539" y="5828"/>
                    <a:pt x="1658" y="5808"/>
                    <a:pt x="1767" y="5779"/>
                  </a:cubicBezTo>
                  <a:lnTo>
                    <a:pt x="2125" y="5699"/>
                  </a:lnTo>
                  <a:cubicBezTo>
                    <a:pt x="2353" y="5649"/>
                    <a:pt x="2582" y="5600"/>
                    <a:pt x="2810" y="5521"/>
                  </a:cubicBezTo>
                  <a:lnTo>
                    <a:pt x="3485" y="5292"/>
                  </a:lnTo>
                  <a:lnTo>
                    <a:pt x="4150" y="5014"/>
                  </a:lnTo>
                  <a:cubicBezTo>
                    <a:pt x="4369" y="4925"/>
                    <a:pt x="4577" y="4806"/>
                    <a:pt x="4776" y="4687"/>
                  </a:cubicBezTo>
                  <a:cubicBezTo>
                    <a:pt x="4984" y="4568"/>
                    <a:pt x="5203" y="4458"/>
                    <a:pt x="5391" y="4319"/>
                  </a:cubicBezTo>
                  <a:lnTo>
                    <a:pt x="5967" y="3902"/>
                  </a:lnTo>
                  <a:cubicBezTo>
                    <a:pt x="6156" y="3763"/>
                    <a:pt x="6324" y="3604"/>
                    <a:pt x="6503" y="3445"/>
                  </a:cubicBezTo>
                  <a:cubicBezTo>
                    <a:pt x="6593" y="3376"/>
                    <a:pt x="6692" y="3306"/>
                    <a:pt x="6772" y="3217"/>
                  </a:cubicBezTo>
                  <a:lnTo>
                    <a:pt x="7020" y="2969"/>
                  </a:lnTo>
                  <a:lnTo>
                    <a:pt x="7258" y="2710"/>
                  </a:lnTo>
                  <a:lnTo>
                    <a:pt x="7387" y="2591"/>
                  </a:lnTo>
                  <a:lnTo>
                    <a:pt x="7496" y="2452"/>
                  </a:lnTo>
                  <a:cubicBezTo>
                    <a:pt x="7635" y="2264"/>
                    <a:pt x="7774" y="2085"/>
                    <a:pt x="7923" y="1896"/>
                  </a:cubicBezTo>
                  <a:cubicBezTo>
                    <a:pt x="8052" y="1708"/>
                    <a:pt x="8171" y="1509"/>
                    <a:pt x="8301" y="1311"/>
                  </a:cubicBezTo>
                  <a:cubicBezTo>
                    <a:pt x="8360" y="1221"/>
                    <a:pt x="8420" y="1122"/>
                    <a:pt x="8479" y="1022"/>
                  </a:cubicBezTo>
                  <a:lnTo>
                    <a:pt x="8638" y="715"/>
                  </a:lnTo>
                  <a:cubicBezTo>
                    <a:pt x="8738" y="516"/>
                    <a:pt x="8857" y="318"/>
                    <a:pt x="8936" y="109"/>
                  </a:cubicBezTo>
                  <a:lnTo>
                    <a:pt x="870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1" name="Google Shape;14161;p33"/>
            <p:cNvSpPr/>
            <p:nvPr/>
          </p:nvSpPr>
          <p:spPr>
            <a:xfrm>
              <a:off x="5212000" y="2708975"/>
              <a:ext cx="164350" cy="131350"/>
            </a:xfrm>
            <a:custGeom>
              <a:avLst/>
              <a:gdLst/>
              <a:ahLst/>
              <a:cxnLst/>
              <a:rect l="l" t="t" r="r" b="b"/>
              <a:pathLst>
                <a:path w="6574" h="5254" extrusionOk="0">
                  <a:moveTo>
                    <a:pt x="6365" y="0"/>
                  </a:moveTo>
                  <a:cubicBezTo>
                    <a:pt x="6286" y="150"/>
                    <a:pt x="6207" y="308"/>
                    <a:pt x="6127" y="457"/>
                  </a:cubicBezTo>
                  <a:lnTo>
                    <a:pt x="6008" y="686"/>
                  </a:lnTo>
                  <a:cubicBezTo>
                    <a:pt x="5968" y="765"/>
                    <a:pt x="5918" y="834"/>
                    <a:pt x="5869" y="904"/>
                  </a:cubicBezTo>
                  <a:lnTo>
                    <a:pt x="5601" y="1351"/>
                  </a:lnTo>
                  <a:lnTo>
                    <a:pt x="5531" y="1470"/>
                  </a:lnTo>
                  <a:lnTo>
                    <a:pt x="5462" y="1569"/>
                  </a:lnTo>
                  <a:lnTo>
                    <a:pt x="5303" y="1778"/>
                  </a:lnTo>
                  <a:cubicBezTo>
                    <a:pt x="5194" y="1917"/>
                    <a:pt x="5095" y="2065"/>
                    <a:pt x="4985" y="2204"/>
                  </a:cubicBezTo>
                  <a:lnTo>
                    <a:pt x="4638" y="2592"/>
                  </a:lnTo>
                  <a:lnTo>
                    <a:pt x="4459" y="2791"/>
                  </a:lnTo>
                  <a:cubicBezTo>
                    <a:pt x="4389" y="2860"/>
                    <a:pt x="4330" y="2910"/>
                    <a:pt x="4261" y="2969"/>
                  </a:cubicBezTo>
                  <a:lnTo>
                    <a:pt x="3863" y="3327"/>
                  </a:lnTo>
                  <a:cubicBezTo>
                    <a:pt x="3734" y="3446"/>
                    <a:pt x="3575" y="3545"/>
                    <a:pt x="3436" y="3645"/>
                  </a:cubicBezTo>
                  <a:cubicBezTo>
                    <a:pt x="3287" y="3744"/>
                    <a:pt x="3138" y="3853"/>
                    <a:pt x="2990" y="3942"/>
                  </a:cubicBezTo>
                  <a:lnTo>
                    <a:pt x="2513" y="4190"/>
                  </a:lnTo>
                  <a:lnTo>
                    <a:pt x="2275" y="4309"/>
                  </a:lnTo>
                  <a:cubicBezTo>
                    <a:pt x="2195" y="4349"/>
                    <a:pt x="2105" y="4379"/>
                    <a:pt x="2026" y="4419"/>
                  </a:cubicBezTo>
                  <a:lnTo>
                    <a:pt x="1530" y="4618"/>
                  </a:lnTo>
                  <a:lnTo>
                    <a:pt x="1410" y="4667"/>
                  </a:lnTo>
                  <a:lnTo>
                    <a:pt x="1282" y="4697"/>
                  </a:lnTo>
                  <a:lnTo>
                    <a:pt x="1024" y="4777"/>
                  </a:lnTo>
                  <a:cubicBezTo>
                    <a:pt x="854" y="4826"/>
                    <a:pt x="686" y="4865"/>
                    <a:pt x="517" y="4916"/>
                  </a:cubicBezTo>
                  <a:cubicBezTo>
                    <a:pt x="338" y="4945"/>
                    <a:pt x="170" y="4985"/>
                    <a:pt x="1" y="5015"/>
                  </a:cubicBezTo>
                  <a:lnTo>
                    <a:pt x="40" y="5253"/>
                  </a:lnTo>
                  <a:cubicBezTo>
                    <a:pt x="219" y="5213"/>
                    <a:pt x="388" y="5174"/>
                    <a:pt x="567" y="5134"/>
                  </a:cubicBezTo>
                  <a:cubicBezTo>
                    <a:pt x="735" y="5074"/>
                    <a:pt x="914" y="5024"/>
                    <a:pt x="1083" y="4965"/>
                  </a:cubicBezTo>
                  <a:cubicBezTo>
                    <a:pt x="1430" y="4856"/>
                    <a:pt x="1758" y="4697"/>
                    <a:pt x="2086" y="4548"/>
                  </a:cubicBezTo>
                  <a:cubicBezTo>
                    <a:pt x="2165" y="4508"/>
                    <a:pt x="2255" y="4479"/>
                    <a:pt x="2334" y="4439"/>
                  </a:cubicBezTo>
                  <a:lnTo>
                    <a:pt x="2573" y="4300"/>
                  </a:lnTo>
                  <a:lnTo>
                    <a:pt x="3049" y="4042"/>
                  </a:lnTo>
                  <a:cubicBezTo>
                    <a:pt x="3198" y="3942"/>
                    <a:pt x="3347" y="3833"/>
                    <a:pt x="3496" y="3734"/>
                  </a:cubicBezTo>
                  <a:cubicBezTo>
                    <a:pt x="3645" y="3625"/>
                    <a:pt x="3793" y="3535"/>
                    <a:pt x="3932" y="3406"/>
                  </a:cubicBezTo>
                  <a:lnTo>
                    <a:pt x="4330" y="3058"/>
                  </a:lnTo>
                  <a:cubicBezTo>
                    <a:pt x="4400" y="2989"/>
                    <a:pt x="4469" y="2939"/>
                    <a:pt x="4528" y="2870"/>
                  </a:cubicBezTo>
                  <a:lnTo>
                    <a:pt x="4717" y="2681"/>
                  </a:lnTo>
                  <a:lnTo>
                    <a:pt x="5084" y="2284"/>
                  </a:lnTo>
                  <a:cubicBezTo>
                    <a:pt x="5203" y="2155"/>
                    <a:pt x="5303" y="2006"/>
                    <a:pt x="5422" y="1867"/>
                  </a:cubicBezTo>
                  <a:cubicBezTo>
                    <a:pt x="5651" y="1599"/>
                    <a:pt x="5839" y="1301"/>
                    <a:pt x="6037" y="1013"/>
                  </a:cubicBezTo>
                  <a:cubicBezTo>
                    <a:pt x="6137" y="874"/>
                    <a:pt x="6226" y="725"/>
                    <a:pt x="6315" y="567"/>
                  </a:cubicBezTo>
                  <a:cubicBezTo>
                    <a:pt x="6405" y="417"/>
                    <a:pt x="6494" y="269"/>
                    <a:pt x="6574" y="119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2" name="Google Shape;14162;p33"/>
            <p:cNvSpPr/>
            <p:nvPr/>
          </p:nvSpPr>
          <p:spPr>
            <a:xfrm>
              <a:off x="5263125" y="2705000"/>
              <a:ext cx="100075" cy="104275"/>
            </a:xfrm>
            <a:custGeom>
              <a:avLst/>
              <a:gdLst/>
              <a:ahLst/>
              <a:cxnLst/>
              <a:rect l="l" t="t" r="r" b="b"/>
              <a:pathLst>
                <a:path w="4003" h="4171" extrusionOk="0">
                  <a:moveTo>
                    <a:pt x="3774" y="0"/>
                  </a:moveTo>
                  <a:lnTo>
                    <a:pt x="3506" y="626"/>
                  </a:lnTo>
                  <a:cubicBezTo>
                    <a:pt x="3387" y="825"/>
                    <a:pt x="3278" y="1023"/>
                    <a:pt x="3169" y="1232"/>
                  </a:cubicBezTo>
                  <a:cubicBezTo>
                    <a:pt x="2911" y="1619"/>
                    <a:pt x="2642" y="2006"/>
                    <a:pt x="2315" y="2344"/>
                  </a:cubicBezTo>
                  <a:lnTo>
                    <a:pt x="2066" y="2602"/>
                  </a:lnTo>
                  <a:lnTo>
                    <a:pt x="1788" y="2820"/>
                  </a:lnTo>
                  <a:cubicBezTo>
                    <a:pt x="1600" y="2970"/>
                    <a:pt x="1431" y="3128"/>
                    <a:pt x="1223" y="3248"/>
                  </a:cubicBezTo>
                  <a:cubicBezTo>
                    <a:pt x="1024" y="3376"/>
                    <a:pt x="835" y="3515"/>
                    <a:pt x="627" y="3625"/>
                  </a:cubicBezTo>
                  <a:cubicBezTo>
                    <a:pt x="418" y="3724"/>
                    <a:pt x="210" y="3833"/>
                    <a:pt x="1" y="3932"/>
                  </a:cubicBezTo>
                  <a:lnTo>
                    <a:pt x="111" y="4171"/>
                  </a:lnTo>
                  <a:cubicBezTo>
                    <a:pt x="309" y="4042"/>
                    <a:pt x="517" y="3923"/>
                    <a:pt x="726" y="3793"/>
                  </a:cubicBezTo>
                  <a:cubicBezTo>
                    <a:pt x="925" y="3665"/>
                    <a:pt x="1113" y="3506"/>
                    <a:pt x="1312" y="3367"/>
                  </a:cubicBezTo>
                  <a:cubicBezTo>
                    <a:pt x="1510" y="3237"/>
                    <a:pt x="1679" y="3069"/>
                    <a:pt x="1868" y="2910"/>
                  </a:cubicBezTo>
                  <a:lnTo>
                    <a:pt x="2136" y="2681"/>
                  </a:lnTo>
                  <a:lnTo>
                    <a:pt x="2384" y="2423"/>
                  </a:lnTo>
                  <a:cubicBezTo>
                    <a:pt x="2553" y="2244"/>
                    <a:pt x="2721" y="2076"/>
                    <a:pt x="2860" y="1877"/>
                  </a:cubicBezTo>
                  <a:cubicBezTo>
                    <a:pt x="3000" y="1688"/>
                    <a:pt x="3158" y="1510"/>
                    <a:pt x="3288" y="1311"/>
                  </a:cubicBezTo>
                  <a:lnTo>
                    <a:pt x="3675" y="715"/>
                  </a:lnTo>
                  <a:cubicBezTo>
                    <a:pt x="3784" y="507"/>
                    <a:pt x="3893" y="309"/>
                    <a:pt x="4003" y="100"/>
                  </a:cubicBezTo>
                  <a:lnTo>
                    <a:pt x="37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3" name="Google Shape;14163;p33"/>
            <p:cNvSpPr/>
            <p:nvPr/>
          </p:nvSpPr>
          <p:spPr>
            <a:xfrm>
              <a:off x="5281275" y="2697050"/>
              <a:ext cx="68275" cy="80950"/>
            </a:xfrm>
            <a:custGeom>
              <a:avLst/>
              <a:gdLst/>
              <a:ahLst/>
              <a:cxnLst/>
              <a:rect l="l" t="t" r="r" b="b"/>
              <a:pathLst>
                <a:path w="2731" h="3238" extrusionOk="0">
                  <a:moveTo>
                    <a:pt x="2502" y="1"/>
                  </a:moveTo>
                  <a:cubicBezTo>
                    <a:pt x="2443" y="150"/>
                    <a:pt x="2393" y="309"/>
                    <a:pt x="2333" y="457"/>
                  </a:cubicBezTo>
                  <a:cubicBezTo>
                    <a:pt x="2274" y="616"/>
                    <a:pt x="2185" y="755"/>
                    <a:pt x="2105" y="894"/>
                  </a:cubicBezTo>
                  <a:cubicBezTo>
                    <a:pt x="2015" y="1033"/>
                    <a:pt x="1936" y="1183"/>
                    <a:pt x="1827" y="1322"/>
                  </a:cubicBezTo>
                  <a:lnTo>
                    <a:pt x="1509" y="1708"/>
                  </a:lnTo>
                  <a:cubicBezTo>
                    <a:pt x="1410" y="1847"/>
                    <a:pt x="1291" y="1967"/>
                    <a:pt x="1181" y="2096"/>
                  </a:cubicBezTo>
                  <a:cubicBezTo>
                    <a:pt x="1062" y="2215"/>
                    <a:pt x="953" y="2344"/>
                    <a:pt x="824" y="2454"/>
                  </a:cubicBezTo>
                  <a:cubicBezTo>
                    <a:pt x="556" y="2652"/>
                    <a:pt x="298" y="2871"/>
                    <a:pt x="0" y="3029"/>
                  </a:cubicBezTo>
                  <a:lnTo>
                    <a:pt x="139" y="3238"/>
                  </a:lnTo>
                  <a:cubicBezTo>
                    <a:pt x="427" y="3039"/>
                    <a:pt x="665" y="2791"/>
                    <a:pt x="914" y="2553"/>
                  </a:cubicBezTo>
                  <a:cubicBezTo>
                    <a:pt x="1042" y="2434"/>
                    <a:pt x="1142" y="2295"/>
                    <a:pt x="1261" y="2175"/>
                  </a:cubicBezTo>
                  <a:cubicBezTo>
                    <a:pt x="1370" y="2036"/>
                    <a:pt x="1490" y="1917"/>
                    <a:pt x="1598" y="1778"/>
                  </a:cubicBezTo>
                  <a:cubicBezTo>
                    <a:pt x="1698" y="1649"/>
                    <a:pt x="1807" y="1520"/>
                    <a:pt x="1926" y="1391"/>
                  </a:cubicBezTo>
                  <a:cubicBezTo>
                    <a:pt x="2035" y="1262"/>
                    <a:pt x="2125" y="1113"/>
                    <a:pt x="2224" y="974"/>
                  </a:cubicBezTo>
                  <a:cubicBezTo>
                    <a:pt x="2324" y="835"/>
                    <a:pt x="2432" y="706"/>
                    <a:pt x="2502" y="547"/>
                  </a:cubicBezTo>
                  <a:cubicBezTo>
                    <a:pt x="2582" y="398"/>
                    <a:pt x="2651" y="239"/>
                    <a:pt x="2730" y="90"/>
                  </a:cubicBezTo>
                  <a:lnTo>
                    <a:pt x="25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4" name="Google Shape;14164;p33"/>
            <p:cNvSpPr/>
            <p:nvPr/>
          </p:nvSpPr>
          <p:spPr>
            <a:xfrm>
              <a:off x="5293925" y="2692100"/>
              <a:ext cx="43475" cy="57600"/>
            </a:xfrm>
            <a:custGeom>
              <a:avLst/>
              <a:gdLst/>
              <a:ahLst/>
              <a:cxnLst/>
              <a:rect l="l" t="t" r="r" b="b"/>
              <a:pathLst>
                <a:path w="1739" h="2304" extrusionOk="0">
                  <a:moveTo>
                    <a:pt x="1520" y="0"/>
                  </a:moveTo>
                  <a:cubicBezTo>
                    <a:pt x="1440" y="199"/>
                    <a:pt x="1370" y="408"/>
                    <a:pt x="1262" y="606"/>
                  </a:cubicBezTo>
                  <a:cubicBezTo>
                    <a:pt x="1152" y="794"/>
                    <a:pt x="1053" y="983"/>
                    <a:pt x="924" y="1172"/>
                  </a:cubicBezTo>
                  <a:cubicBezTo>
                    <a:pt x="785" y="1341"/>
                    <a:pt x="646" y="1509"/>
                    <a:pt x="497" y="1678"/>
                  </a:cubicBezTo>
                  <a:cubicBezTo>
                    <a:pt x="338" y="1827"/>
                    <a:pt x="169" y="1976"/>
                    <a:pt x="0" y="2115"/>
                  </a:cubicBezTo>
                  <a:lnTo>
                    <a:pt x="179" y="2304"/>
                  </a:lnTo>
                  <a:cubicBezTo>
                    <a:pt x="318" y="2125"/>
                    <a:pt x="457" y="1946"/>
                    <a:pt x="606" y="1778"/>
                  </a:cubicBezTo>
                  <a:cubicBezTo>
                    <a:pt x="735" y="1589"/>
                    <a:pt x="864" y="1410"/>
                    <a:pt x="1003" y="1231"/>
                  </a:cubicBezTo>
                  <a:cubicBezTo>
                    <a:pt x="1132" y="1043"/>
                    <a:pt x="1251" y="854"/>
                    <a:pt x="1390" y="675"/>
                  </a:cubicBezTo>
                  <a:cubicBezTo>
                    <a:pt x="1520" y="497"/>
                    <a:pt x="1619" y="298"/>
                    <a:pt x="1738" y="110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5" name="Google Shape;14165;p33"/>
            <p:cNvSpPr/>
            <p:nvPr/>
          </p:nvSpPr>
          <p:spPr>
            <a:xfrm>
              <a:off x="5297400" y="2685400"/>
              <a:ext cx="24850" cy="31525"/>
            </a:xfrm>
            <a:custGeom>
              <a:avLst/>
              <a:gdLst/>
              <a:ahLst/>
              <a:cxnLst/>
              <a:rect l="l" t="t" r="r" b="b"/>
              <a:pathLst>
                <a:path w="994" h="1261" extrusionOk="0">
                  <a:moveTo>
                    <a:pt x="785" y="0"/>
                  </a:moveTo>
                  <a:cubicBezTo>
                    <a:pt x="735" y="100"/>
                    <a:pt x="695" y="208"/>
                    <a:pt x="655" y="318"/>
                  </a:cubicBezTo>
                  <a:cubicBezTo>
                    <a:pt x="616" y="427"/>
                    <a:pt x="547" y="517"/>
                    <a:pt x="477" y="606"/>
                  </a:cubicBezTo>
                  <a:cubicBezTo>
                    <a:pt x="408" y="705"/>
                    <a:pt x="338" y="795"/>
                    <a:pt x="258" y="874"/>
                  </a:cubicBezTo>
                  <a:cubicBezTo>
                    <a:pt x="189" y="963"/>
                    <a:pt x="90" y="1033"/>
                    <a:pt x="0" y="1102"/>
                  </a:cubicBezTo>
                  <a:lnTo>
                    <a:pt x="199" y="1261"/>
                  </a:lnTo>
                  <a:cubicBezTo>
                    <a:pt x="258" y="1162"/>
                    <a:pt x="328" y="1073"/>
                    <a:pt x="377" y="963"/>
                  </a:cubicBezTo>
                  <a:cubicBezTo>
                    <a:pt x="437" y="864"/>
                    <a:pt x="497" y="765"/>
                    <a:pt x="566" y="676"/>
                  </a:cubicBezTo>
                  <a:cubicBezTo>
                    <a:pt x="636" y="576"/>
                    <a:pt x="715" y="486"/>
                    <a:pt x="775" y="387"/>
                  </a:cubicBezTo>
                  <a:cubicBezTo>
                    <a:pt x="845" y="298"/>
                    <a:pt x="924" y="208"/>
                    <a:pt x="993" y="109"/>
                  </a:cubicBezTo>
                  <a:lnTo>
                    <a:pt x="78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6" name="Google Shape;14166;p33"/>
            <p:cNvSpPr/>
            <p:nvPr/>
          </p:nvSpPr>
          <p:spPr>
            <a:xfrm>
              <a:off x="5293675" y="2678200"/>
              <a:ext cx="16650" cy="22600"/>
            </a:xfrm>
            <a:custGeom>
              <a:avLst/>
              <a:gdLst/>
              <a:ahLst/>
              <a:cxnLst/>
              <a:rect l="l" t="t" r="r" b="b"/>
              <a:pathLst>
                <a:path w="666" h="904" extrusionOk="0">
                  <a:moveTo>
                    <a:pt x="447" y="0"/>
                  </a:moveTo>
                  <a:cubicBezTo>
                    <a:pt x="418" y="159"/>
                    <a:pt x="378" y="298"/>
                    <a:pt x="308" y="437"/>
                  </a:cubicBezTo>
                  <a:cubicBezTo>
                    <a:pt x="268" y="496"/>
                    <a:pt x="219" y="556"/>
                    <a:pt x="169" y="606"/>
                  </a:cubicBezTo>
                  <a:cubicBezTo>
                    <a:pt x="120" y="666"/>
                    <a:pt x="50" y="705"/>
                    <a:pt x="1" y="755"/>
                  </a:cubicBezTo>
                  <a:lnTo>
                    <a:pt x="199" y="904"/>
                  </a:lnTo>
                  <a:cubicBezTo>
                    <a:pt x="229" y="834"/>
                    <a:pt x="248" y="755"/>
                    <a:pt x="288" y="686"/>
                  </a:cubicBezTo>
                  <a:cubicBezTo>
                    <a:pt x="318" y="616"/>
                    <a:pt x="358" y="556"/>
                    <a:pt x="398" y="487"/>
                  </a:cubicBezTo>
                  <a:cubicBezTo>
                    <a:pt x="467" y="357"/>
                    <a:pt x="557" y="229"/>
                    <a:pt x="665" y="119"/>
                  </a:cubicBezTo>
                  <a:lnTo>
                    <a:pt x="4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7" name="Google Shape;14167;p33"/>
            <p:cNvSpPr/>
            <p:nvPr/>
          </p:nvSpPr>
          <p:spPr>
            <a:xfrm>
              <a:off x="4897500" y="2369400"/>
              <a:ext cx="130600" cy="385275"/>
            </a:xfrm>
            <a:custGeom>
              <a:avLst/>
              <a:gdLst/>
              <a:ahLst/>
              <a:cxnLst/>
              <a:rect l="l" t="t" r="r" b="b"/>
              <a:pathLst>
                <a:path w="5224" h="15411" extrusionOk="0">
                  <a:moveTo>
                    <a:pt x="5104" y="0"/>
                  </a:moveTo>
                  <a:cubicBezTo>
                    <a:pt x="4796" y="199"/>
                    <a:pt x="4469" y="378"/>
                    <a:pt x="4191" y="626"/>
                  </a:cubicBezTo>
                  <a:cubicBezTo>
                    <a:pt x="3903" y="854"/>
                    <a:pt x="3605" y="1073"/>
                    <a:pt x="3337" y="1341"/>
                  </a:cubicBezTo>
                  <a:cubicBezTo>
                    <a:pt x="3079" y="1609"/>
                    <a:pt x="2810" y="1867"/>
                    <a:pt x="2582" y="2155"/>
                  </a:cubicBezTo>
                  <a:lnTo>
                    <a:pt x="2234" y="2582"/>
                  </a:lnTo>
                  <a:cubicBezTo>
                    <a:pt x="2115" y="2731"/>
                    <a:pt x="2016" y="2890"/>
                    <a:pt x="1917" y="3039"/>
                  </a:cubicBezTo>
                  <a:cubicBezTo>
                    <a:pt x="1083" y="4270"/>
                    <a:pt x="507" y="5670"/>
                    <a:pt x="219" y="7120"/>
                  </a:cubicBezTo>
                  <a:cubicBezTo>
                    <a:pt x="180" y="7299"/>
                    <a:pt x="140" y="7487"/>
                    <a:pt x="110" y="7665"/>
                  </a:cubicBezTo>
                  <a:lnTo>
                    <a:pt x="50" y="8212"/>
                  </a:lnTo>
                  <a:cubicBezTo>
                    <a:pt x="30" y="8400"/>
                    <a:pt x="10" y="8579"/>
                    <a:pt x="1" y="8768"/>
                  </a:cubicBezTo>
                  <a:lnTo>
                    <a:pt x="1" y="9314"/>
                  </a:lnTo>
                  <a:cubicBezTo>
                    <a:pt x="1" y="9503"/>
                    <a:pt x="1" y="9681"/>
                    <a:pt x="10" y="9870"/>
                  </a:cubicBezTo>
                  <a:lnTo>
                    <a:pt x="70" y="10406"/>
                  </a:lnTo>
                  <a:lnTo>
                    <a:pt x="140" y="10952"/>
                  </a:lnTo>
                  <a:lnTo>
                    <a:pt x="249" y="11489"/>
                  </a:lnTo>
                  <a:lnTo>
                    <a:pt x="368" y="12014"/>
                  </a:lnTo>
                  <a:lnTo>
                    <a:pt x="537" y="12541"/>
                  </a:lnTo>
                  <a:lnTo>
                    <a:pt x="696" y="13047"/>
                  </a:lnTo>
                  <a:lnTo>
                    <a:pt x="904" y="13554"/>
                  </a:lnTo>
                  <a:lnTo>
                    <a:pt x="1122" y="14050"/>
                  </a:lnTo>
                  <a:cubicBezTo>
                    <a:pt x="1202" y="14209"/>
                    <a:pt x="1292" y="14368"/>
                    <a:pt x="1381" y="14527"/>
                  </a:cubicBezTo>
                  <a:cubicBezTo>
                    <a:pt x="1381" y="14527"/>
                    <a:pt x="1450" y="14636"/>
                    <a:pt x="1510" y="14755"/>
                  </a:cubicBezTo>
                  <a:cubicBezTo>
                    <a:pt x="1550" y="14814"/>
                    <a:pt x="1579" y="14874"/>
                    <a:pt x="1609" y="14914"/>
                  </a:cubicBezTo>
                  <a:cubicBezTo>
                    <a:pt x="1629" y="14964"/>
                    <a:pt x="1649" y="14984"/>
                    <a:pt x="1649" y="14984"/>
                  </a:cubicBezTo>
                  <a:lnTo>
                    <a:pt x="1987" y="15410"/>
                  </a:lnTo>
                  <a:lnTo>
                    <a:pt x="2175" y="15242"/>
                  </a:lnTo>
                  <a:lnTo>
                    <a:pt x="1848" y="14845"/>
                  </a:lnTo>
                  <a:cubicBezTo>
                    <a:pt x="1848" y="14845"/>
                    <a:pt x="1828" y="14825"/>
                    <a:pt x="1808" y="14775"/>
                  </a:cubicBezTo>
                  <a:cubicBezTo>
                    <a:pt x="1778" y="14735"/>
                    <a:pt x="1748" y="14686"/>
                    <a:pt x="1709" y="14626"/>
                  </a:cubicBezTo>
                  <a:lnTo>
                    <a:pt x="1570" y="14408"/>
                  </a:lnTo>
                  <a:cubicBezTo>
                    <a:pt x="1480" y="14258"/>
                    <a:pt x="1391" y="14110"/>
                    <a:pt x="1311" y="13951"/>
                  </a:cubicBezTo>
                  <a:lnTo>
                    <a:pt x="1083" y="13474"/>
                  </a:lnTo>
                  <a:lnTo>
                    <a:pt x="864" y="12987"/>
                  </a:lnTo>
                  <a:lnTo>
                    <a:pt x="696" y="12481"/>
                  </a:lnTo>
                  <a:lnTo>
                    <a:pt x="517" y="11975"/>
                  </a:lnTo>
                  <a:lnTo>
                    <a:pt x="388" y="11458"/>
                  </a:lnTo>
                  <a:lnTo>
                    <a:pt x="268" y="10933"/>
                  </a:lnTo>
                  <a:lnTo>
                    <a:pt x="199" y="10396"/>
                  </a:lnTo>
                  <a:lnTo>
                    <a:pt x="129" y="9860"/>
                  </a:lnTo>
                  <a:cubicBezTo>
                    <a:pt x="120" y="9671"/>
                    <a:pt x="120" y="9492"/>
                    <a:pt x="110" y="9314"/>
                  </a:cubicBezTo>
                  <a:lnTo>
                    <a:pt x="110" y="8768"/>
                  </a:lnTo>
                  <a:cubicBezTo>
                    <a:pt x="120" y="8589"/>
                    <a:pt x="149" y="8411"/>
                    <a:pt x="160" y="8222"/>
                  </a:cubicBezTo>
                  <a:lnTo>
                    <a:pt x="219" y="7676"/>
                  </a:lnTo>
                  <a:cubicBezTo>
                    <a:pt x="249" y="7497"/>
                    <a:pt x="288" y="7318"/>
                    <a:pt x="319" y="7140"/>
                  </a:cubicBezTo>
                  <a:cubicBezTo>
                    <a:pt x="606" y="5710"/>
                    <a:pt x="1192" y="4329"/>
                    <a:pt x="2036" y="3128"/>
                  </a:cubicBezTo>
                  <a:cubicBezTo>
                    <a:pt x="2145" y="2979"/>
                    <a:pt x="2234" y="2820"/>
                    <a:pt x="2354" y="2681"/>
                  </a:cubicBezTo>
                  <a:lnTo>
                    <a:pt x="2711" y="2264"/>
                  </a:lnTo>
                  <a:cubicBezTo>
                    <a:pt x="2940" y="1986"/>
                    <a:pt x="3207" y="1738"/>
                    <a:pt x="3476" y="1480"/>
                  </a:cubicBezTo>
                  <a:cubicBezTo>
                    <a:pt x="3734" y="1222"/>
                    <a:pt x="4032" y="1023"/>
                    <a:pt x="4320" y="805"/>
                  </a:cubicBezTo>
                  <a:cubicBezTo>
                    <a:pt x="4598" y="576"/>
                    <a:pt x="4915" y="408"/>
                    <a:pt x="5223" y="219"/>
                  </a:cubicBezTo>
                  <a:lnTo>
                    <a:pt x="51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8" name="Google Shape;14168;p33"/>
            <p:cNvSpPr/>
            <p:nvPr/>
          </p:nvSpPr>
          <p:spPr>
            <a:xfrm>
              <a:off x="4909925" y="2411850"/>
              <a:ext cx="86650" cy="335625"/>
            </a:xfrm>
            <a:custGeom>
              <a:avLst/>
              <a:gdLst/>
              <a:ahLst/>
              <a:cxnLst/>
              <a:rect l="l" t="t" r="r" b="b"/>
              <a:pathLst>
                <a:path w="3466" h="13425" extrusionOk="0">
                  <a:moveTo>
                    <a:pt x="3286" y="0"/>
                  </a:moveTo>
                  <a:cubicBezTo>
                    <a:pt x="2403" y="854"/>
                    <a:pt x="1658" y="1857"/>
                    <a:pt x="1132" y="2979"/>
                  </a:cubicBezTo>
                  <a:cubicBezTo>
                    <a:pt x="586" y="4091"/>
                    <a:pt x="239" y="5303"/>
                    <a:pt x="109" y="6524"/>
                  </a:cubicBezTo>
                  <a:cubicBezTo>
                    <a:pt x="0" y="7755"/>
                    <a:pt x="89" y="8986"/>
                    <a:pt x="387" y="10168"/>
                  </a:cubicBezTo>
                  <a:cubicBezTo>
                    <a:pt x="467" y="10466"/>
                    <a:pt x="566" y="10753"/>
                    <a:pt x="656" y="11042"/>
                  </a:cubicBezTo>
                  <a:cubicBezTo>
                    <a:pt x="695" y="11190"/>
                    <a:pt x="764" y="11329"/>
                    <a:pt x="814" y="11468"/>
                  </a:cubicBezTo>
                  <a:lnTo>
                    <a:pt x="993" y="11885"/>
                  </a:lnTo>
                  <a:cubicBezTo>
                    <a:pt x="1102" y="12163"/>
                    <a:pt x="1271" y="12421"/>
                    <a:pt x="1410" y="12690"/>
                  </a:cubicBezTo>
                  <a:cubicBezTo>
                    <a:pt x="1490" y="12819"/>
                    <a:pt x="1559" y="12948"/>
                    <a:pt x="1648" y="13067"/>
                  </a:cubicBezTo>
                  <a:cubicBezTo>
                    <a:pt x="1737" y="13186"/>
                    <a:pt x="1837" y="13305"/>
                    <a:pt x="1926" y="13425"/>
                  </a:cubicBezTo>
                  <a:lnTo>
                    <a:pt x="2115" y="13266"/>
                  </a:lnTo>
                  <a:cubicBezTo>
                    <a:pt x="1380" y="12392"/>
                    <a:pt x="864" y="11280"/>
                    <a:pt x="526" y="10128"/>
                  </a:cubicBezTo>
                  <a:cubicBezTo>
                    <a:pt x="208" y="8976"/>
                    <a:pt x="109" y="7755"/>
                    <a:pt x="219" y="6534"/>
                  </a:cubicBezTo>
                  <a:cubicBezTo>
                    <a:pt x="338" y="5322"/>
                    <a:pt x="705" y="4131"/>
                    <a:pt x="1261" y="3048"/>
                  </a:cubicBezTo>
                  <a:cubicBezTo>
                    <a:pt x="1807" y="1956"/>
                    <a:pt x="2571" y="983"/>
                    <a:pt x="3465" y="189"/>
                  </a:cubicBezTo>
                  <a:lnTo>
                    <a:pt x="328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9" name="Google Shape;14169;p33"/>
            <p:cNvSpPr/>
            <p:nvPr/>
          </p:nvSpPr>
          <p:spPr>
            <a:xfrm>
              <a:off x="4923825" y="2475625"/>
              <a:ext cx="52875" cy="266900"/>
            </a:xfrm>
            <a:custGeom>
              <a:avLst/>
              <a:gdLst/>
              <a:ahLst/>
              <a:cxnLst/>
              <a:rect l="l" t="t" r="r" b="b"/>
              <a:pathLst>
                <a:path w="2115" h="10676" extrusionOk="0">
                  <a:moveTo>
                    <a:pt x="1291" y="1"/>
                  </a:moveTo>
                  <a:cubicBezTo>
                    <a:pt x="1181" y="210"/>
                    <a:pt x="1082" y="428"/>
                    <a:pt x="973" y="636"/>
                  </a:cubicBezTo>
                  <a:cubicBezTo>
                    <a:pt x="864" y="855"/>
                    <a:pt x="795" y="1084"/>
                    <a:pt x="695" y="1302"/>
                  </a:cubicBezTo>
                  <a:lnTo>
                    <a:pt x="566" y="1629"/>
                  </a:lnTo>
                  <a:lnTo>
                    <a:pt x="467" y="1977"/>
                  </a:lnTo>
                  <a:cubicBezTo>
                    <a:pt x="407" y="2205"/>
                    <a:pt x="328" y="2434"/>
                    <a:pt x="278" y="2662"/>
                  </a:cubicBezTo>
                  <a:lnTo>
                    <a:pt x="139" y="3367"/>
                  </a:lnTo>
                  <a:lnTo>
                    <a:pt x="109" y="3546"/>
                  </a:lnTo>
                  <a:lnTo>
                    <a:pt x="89" y="3725"/>
                  </a:lnTo>
                  <a:lnTo>
                    <a:pt x="60" y="4072"/>
                  </a:lnTo>
                  <a:cubicBezTo>
                    <a:pt x="0" y="4548"/>
                    <a:pt x="20" y="5025"/>
                    <a:pt x="30" y="5502"/>
                  </a:cubicBezTo>
                  <a:cubicBezTo>
                    <a:pt x="50" y="5730"/>
                    <a:pt x="89" y="5969"/>
                    <a:pt x="109" y="6207"/>
                  </a:cubicBezTo>
                  <a:lnTo>
                    <a:pt x="149" y="6554"/>
                  </a:lnTo>
                  <a:lnTo>
                    <a:pt x="228" y="6902"/>
                  </a:lnTo>
                  <a:cubicBezTo>
                    <a:pt x="278" y="7130"/>
                    <a:pt x="318" y="7359"/>
                    <a:pt x="378" y="7587"/>
                  </a:cubicBezTo>
                  <a:lnTo>
                    <a:pt x="596" y="8252"/>
                  </a:lnTo>
                  <a:cubicBezTo>
                    <a:pt x="665" y="8480"/>
                    <a:pt x="775" y="8689"/>
                    <a:pt x="874" y="8897"/>
                  </a:cubicBezTo>
                  <a:cubicBezTo>
                    <a:pt x="973" y="9106"/>
                    <a:pt x="1053" y="9325"/>
                    <a:pt x="1181" y="9523"/>
                  </a:cubicBezTo>
                  <a:cubicBezTo>
                    <a:pt x="1291" y="9722"/>
                    <a:pt x="1410" y="9920"/>
                    <a:pt x="1519" y="10119"/>
                  </a:cubicBezTo>
                  <a:cubicBezTo>
                    <a:pt x="1648" y="10307"/>
                    <a:pt x="1777" y="10496"/>
                    <a:pt x="1916" y="10675"/>
                  </a:cubicBezTo>
                  <a:lnTo>
                    <a:pt x="2115" y="10526"/>
                  </a:lnTo>
                  <a:cubicBezTo>
                    <a:pt x="1539" y="9851"/>
                    <a:pt x="1092" y="9047"/>
                    <a:pt x="735" y="8202"/>
                  </a:cubicBezTo>
                  <a:lnTo>
                    <a:pt x="506" y="7547"/>
                  </a:lnTo>
                  <a:cubicBezTo>
                    <a:pt x="437" y="7329"/>
                    <a:pt x="397" y="7101"/>
                    <a:pt x="338" y="6872"/>
                  </a:cubicBezTo>
                  <a:cubicBezTo>
                    <a:pt x="318" y="6763"/>
                    <a:pt x="288" y="6644"/>
                    <a:pt x="258" y="6534"/>
                  </a:cubicBezTo>
                  <a:lnTo>
                    <a:pt x="219" y="6187"/>
                  </a:lnTo>
                  <a:cubicBezTo>
                    <a:pt x="189" y="5958"/>
                    <a:pt x="159" y="5720"/>
                    <a:pt x="139" y="5492"/>
                  </a:cubicBezTo>
                  <a:cubicBezTo>
                    <a:pt x="129" y="5025"/>
                    <a:pt x="109" y="4548"/>
                    <a:pt x="179" y="4082"/>
                  </a:cubicBezTo>
                  <a:lnTo>
                    <a:pt x="208" y="3734"/>
                  </a:lnTo>
                  <a:lnTo>
                    <a:pt x="239" y="3566"/>
                  </a:lnTo>
                  <a:lnTo>
                    <a:pt x="268" y="3387"/>
                  </a:lnTo>
                  <a:lnTo>
                    <a:pt x="417" y="2702"/>
                  </a:lnTo>
                  <a:cubicBezTo>
                    <a:pt x="477" y="2474"/>
                    <a:pt x="556" y="2255"/>
                    <a:pt x="625" y="2026"/>
                  </a:cubicBezTo>
                  <a:lnTo>
                    <a:pt x="735" y="1699"/>
                  </a:lnTo>
                  <a:lnTo>
                    <a:pt x="874" y="1371"/>
                  </a:lnTo>
                  <a:cubicBezTo>
                    <a:pt x="973" y="1163"/>
                    <a:pt x="1062" y="945"/>
                    <a:pt x="1172" y="746"/>
                  </a:cubicBezTo>
                  <a:cubicBezTo>
                    <a:pt x="1291" y="537"/>
                    <a:pt x="1400" y="338"/>
                    <a:pt x="1519" y="140"/>
                  </a:cubicBez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0" name="Google Shape;14170;p33"/>
            <p:cNvSpPr/>
            <p:nvPr/>
          </p:nvSpPr>
          <p:spPr>
            <a:xfrm>
              <a:off x="4938450" y="2526025"/>
              <a:ext cx="46200" cy="205800"/>
            </a:xfrm>
            <a:custGeom>
              <a:avLst/>
              <a:gdLst/>
              <a:ahLst/>
              <a:cxnLst/>
              <a:rect l="l" t="t" r="r" b="b"/>
              <a:pathLst>
                <a:path w="1848" h="8232" extrusionOk="0">
                  <a:moveTo>
                    <a:pt x="448" y="1"/>
                  </a:moveTo>
                  <a:cubicBezTo>
                    <a:pt x="349" y="348"/>
                    <a:pt x="239" y="696"/>
                    <a:pt x="179" y="1053"/>
                  </a:cubicBezTo>
                  <a:lnTo>
                    <a:pt x="90" y="1590"/>
                  </a:lnTo>
                  <a:cubicBezTo>
                    <a:pt x="71" y="1768"/>
                    <a:pt x="60" y="1957"/>
                    <a:pt x="40" y="2135"/>
                  </a:cubicBezTo>
                  <a:cubicBezTo>
                    <a:pt x="31" y="2314"/>
                    <a:pt x="1" y="2493"/>
                    <a:pt x="11" y="2671"/>
                  </a:cubicBezTo>
                  <a:lnTo>
                    <a:pt x="11" y="3218"/>
                  </a:lnTo>
                  <a:lnTo>
                    <a:pt x="21" y="3486"/>
                  </a:lnTo>
                  <a:cubicBezTo>
                    <a:pt x="21" y="3575"/>
                    <a:pt x="31" y="3664"/>
                    <a:pt x="40" y="3754"/>
                  </a:cubicBezTo>
                  <a:lnTo>
                    <a:pt x="110" y="4290"/>
                  </a:lnTo>
                  <a:cubicBezTo>
                    <a:pt x="120" y="4479"/>
                    <a:pt x="179" y="4648"/>
                    <a:pt x="210" y="4826"/>
                  </a:cubicBezTo>
                  <a:lnTo>
                    <a:pt x="338" y="5352"/>
                  </a:lnTo>
                  <a:cubicBezTo>
                    <a:pt x="388" y="5521"/>
                    <a:pt x="448" y="5690"/>
                    <a:pt x="507" y="5859"/>
                  </a:cubicBezTo>
                  <a:cubicBezTo>
                    <a:pt x="567" y="6027"/>
                    <a:pt x="607" y="6197"/>
                    <a:pt x="686" y="6356"/>
                  </a:cubicBezTo>
                  <a:lnTo>
                    <a:pt x="894" y="6842"/>
                  </a:lnTo>
                  <a:cubicBezTo>
                    <a:pt x="934" y="6931"/>
                    <a:pt x="964" y="7011"/>
                    <a:pt x="1004" y="7090"/>
                  </a:cubicBezTo>
                  <a:lnTo>
                    <a:pt x="1133" y="7318"/>
                  </a:lnTo>
                  <a:cubicBezTo>
                    <a:pt x="1212" y="7477"/>
                    <a:pt x="1291" y="7636"/>
                    <a:pt x="1371" y="7785"/>
                  </a:cubicBezTo>
                  <a:cubicBezTo>
                    <a:pt x="1450" y="7944"/>
                    <a:pt x="1550" y="8083"/>
                    <a:pt x="1639" y="8232"/>
                  </a:cubicBezTo>
                  <a:lnTo>
                    <a:pt x="1847" y="8103"/>
                  </a:lnTo>
                  <a:cubicBezTo>
                    <a:pt x="1759" y="7964"/>
                    <a:pt x="1649" y="7825"/>
                    <a:pt x="1560" y="7676"/>
                  </a:cubicBezTo>
                  <a:lnTo>
                    <a:pt x="1302" y="7229"/>
                  </a:lnTo>
                  <a:lnTo>
                    <a:pt x="1163" y="7011"/>
                  </a:lnTo>
                  <a:lnTo>
                    <a:pt x="1053" y="6773"/>
                  </a:lnTo>
                  <a:lnTo>
                    <a:pt x="825" y="6305"/>
                  </a:lnTo>
                  <a:cubicBezTo>
                    <a:pt x="746" y="6147"/>
                    <a:pt x="696" y="5978"/>
                    <a:pt x="627" y="5819"/>
                  </a:cubicBezTo>
                  <a:lnTo>
                    <a:pt x="448" y="5313"/>
                  </a:lnTo>
                  <a:lnTo>
                    <a:pt x="318" y="4796"/>
                  </a:lnTo>
                  <a:cubicBezTo>
                    <a:pt x="279" y="4628"/>
                    <a:pt x="229" y="4459"/>
                    <a:pt x="219" y="4280"/>
                  </a:cubicBezTo>
                  <a:cubicBezTo>
                    <a:pt x="190" y="4101"/>
                    <a:pt x="170" y="3922"/>
                    <a:pt x="150" y="3744"/>
                  </a:cubicBezTo>
                  <a:cubicBezTo>
                    <a:pt x="140" y="3655"/>
                    <a:pt x="130" y="3575"/>
                    <a:pt x="130" y="3486"/>
                  </a:cubicBezTo>
                  <a:lnTo>
                    <a:pt x="130" y="3218"/>
                  </a:lnTo>
                  <a:lnTo>
                    <a:pt x="140" y="2682"/>
                  </a:lnTo>
                  <a:cubicBezTo>
                    <a:pt x="140" y="2503"/>
                    <a:pt x="170" y="2324"/>
                    <a:pt x="190" y="2146"/>
                  </a:cubicBezTo>
                  <a:cubicBezTo>
                    <a:pt x="210" y="1967"/>
                    <a:pt x="229" y="1798"/>
                    <a:pt x="259" y="1619"/>
                  </a:cubicBezTo>
                  <a:lnTo>
                    <a:pt x="378" y="1103"/>
                  </a:lnTo>
                  <a:cubicBezTo>
                    <a:pt x="438" y="755"/>
                    <a:pt x="577" y="427"/>
                    <a:pt x="686" y="90"/>
                  </a:cubicBezTo>
                  <a:lnTo>
                    <a:pt x="4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1" name="Google Shape;14171;p33"/>
            <p:cNvSpPr/>
            <p:nvPr/>
          </p:nvSpPr>
          <p:spPr>
            <a:xfrm>
              <a:off x="4950125" y="2587600"/>
              <a:ext cx="44700" cy="135050"/>
            </a:xfrm>
            <a:custGeom>
              <a:avLst/>
              <a:gdLst/>
              <a:ahLst/>
              <a:cxnLst/>
              <a:rect l="l" t="t" r="r" b="b"/>
              <a:pathLst>
                <a:path w="1788" h="5402" extrusionOk="0">
                  <a:moveTo>
                    <a:pt x="10" y="0"/>
                  </a:moveTo>
                  <a:cubicBezTo>
                    <a:pt x="1" y="119"/>
                    <a:pt x="10" y="239"/>
                    <a:pt x="21" y="358"/>
                  </a:cubicBezTo>
                  <a:lnTo>
                    <a:pt x="30" y="715"/>
                  </a:lnTo>
                  <a:cubicBezTo>
                    <a:pt x="40" y="834"/>
                    <a:pt x="40" y="953"/>
                    <a:pt x="50" y="1073"/>
                  </a:cubicBezTo>
                  <a:lnTo>
                    <a:pt x="100" y="1430"/>
                  </a:lnTo>
                  <a:cubicBezTo>
                    <a:pt x="149" y="1916"/>
                    <a:pt x="268" y="2383"/>
                    <a:pt x="368" y="2850"/>
                  </a:cubicBezTo>
                  <a:lnTo>
                    <a:pt x="606" y="3525"/>
                  </a:lnTo>
                  <a:cubicBezTo>
                    <a:pt x="696" y="3743"/>
                    <a:pt x="805" y="3962"/>
                    <a:pt x="894" y="4180"/>
                  </a:cubicBezTo>
                  <a:cubicBezTo>
                    <a:pt x="983" y="4398"/>
                    <a:pt x="1113" y="4597"/>
                    <a:pt x="1222" y="4806"/>
                  </a:cubicBezTo>
                  <a:lnTo>
                    <a:pt x="1391" y="5113"/>
                  </a:lnTo>
                  <a:cubicBezTo>
                    <a:pt x="1460" y="5203"/>
                    <a:pt x="1530" y="5302"/>
                    <a:pt x="1589" y="5402"/>
                  </a:cubicBezTo>
                  <a:lnTo>
                    <a:pt x="1788" y="5252"/>
                  </a:lnTo>
                  <a:cubicBezTo>
                    <a:pt x="1718" y="5163"/>
                    <a:pt x="1639" y="5084"/>
                    <a:pt x="1579" y="4994"/>
                  </a:cubicBezTo>
                  <a:lnTo>
                    <a:pt x="1391" y="4707"/>
                  </a:lnTo>
                  <a:cubicBezTo>
                    <a:pt x="1261" y="4508"/>
                    <a:pt x="1122" y="4319"/>
                    <a:pt x="1023" y="4111"/>
                  </a:cubicBezTo>
                  <a:cubicBezTo>
                    <a:pt x="924" y="3902"/>
                    <a:pt x="805" y="3703"/>
                    <a:pt x="716" y="3485"/>
                  </a:cubicBezTo>
                  <a:cubicBezTo>
                    <a:pt x="636" y="3267"/>
                    <a:pt x="557" y="3039"/>
                    <a:pt x="477" y="2820"/>
                  </a:cubicBezTo>
                  <a:cubicBezTo>
                    <a:pt x="368" y="2353"/>
                    <a:pt x="268" y="1896"/>
                    <a:pt x="249" y="1420"/>
                  </a:cubicBezTo>
                  <a:lnTo>
                    <a:pt x="219" y="1073"/>
                  </a:lnTo>
                  <a:cubicBezTo>
                    <a:pt x="219" y="953"/>
                    <a:pt x="229" y="834"/>
                    <a:pt x="229" y="715"/>
                  </a:cubicBezTo>
                  <a:lnTo>
                    <a:pt x="249" y="367"/>
                  </a:lnTo>
                  <a:cubicBezTo>
                    <a:pt x="249" y="248"/>
                    <a:pt x="249" y="139"/>
                    <a:pt x="268" y="20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2" name="Google Shape;14172;p33"/>
            <p:cNvSpPr/>
            <p:nvPr/>
          </p:nvSpPr>
          <p:spPr>
            <a:xfrm>
              <a:off x="4968000" y="2619100"/>
              <a:ext cx="40475" cy="95850"/>
            </a:xfrm>
            <a:custGeom>
              <a:avLst/>
              <a:gdLst/>
              <a:ahLst/>
              <a:cxnLst/>
              <a:rect l="l" t="t" r="r" b="b"/>
              <a:pathLst>
                <a:path w="1619" h="3834" extrusionOk="0">
                  <a:moveTo>
                    <a:pt x="248" y="1"/>
                  </a:moveTo>
                  <a:lnTo>
                    <a:pt x="1" y="21"/>
                  </a:lnTo>
                  <a:cubicBezTo>
                    <a:pt x="21" y="190"/>
                    <a:pt x="50" y="358"/>
                    <a:pt x="80" y="528"/>
                  </a:cubicBezTo>
                  <a:cubicBezTo>
                    <a:pt x="109" y="696"/>
                    <a:pt x="160" y="865"/>
                    <a:pt x="199" y="1034"/>
                  </a:cubicBezTo>
                  <a:cubicBezTo>
                    <a:pt x="279" y="1362"/>
                    <a:pt x="427" y="1679"/>
                    <a:pt x="526" y="2007"/>
                  </a:cubicBezTo>
                  <a:cubicBezTo>
                    <a:pt x="566" y="2176"/>
                    <a:pt x="656" y="2324"/>
                    <a:pt x="705" y="2483"/>
                  </a:cubicBezTo>
                  <a:cubicBezTo>
                    <a:pt x="775" y="2642"/>
                    <a:pt x="824" y="2801"/>
                    <a:pt x="904" y="2950"/>
                  </a:cubicBezTo>
                  <a:cubicBezTo>
                    <a:pt x="983" y="3109"/>
                    <a:pt x="1063" y="3258"/>
                    <a:pt x="1142" y="3407"/>
                  </a:cubicBezTo>
                  <a:cubicBezTo>
                    <a:pt x="1222" y="3556"/>
                    <a:pt x="1331" y="3695"/>
                    <a:pt x="1430" y="3834"/>
                  </a:cubicBezTo>
                  <a:lnTo>
                    <a:pt x="1619" y="3675"/>
                  </a:lnTo>
                  <a:cubicBezTo>
                    <a:pt x="1510" y="3556"/>
                    <a:pt x="1391" y="3447"/>
                    <a:pt x="1301" y="3308"/>
                  </a:cubicBezTo>
                  <a:lnTo>
                    <a:pt x="1033" y="2891"/>
                  </a:lnTo>
                  <a:cubicBezTo>
                    <a:pt x="944" y="2752"/>
                    <a:pt x="884" y="2593"/>
                    <a:pt x="815" y="2443"/>
                  </a:cubicBezTo>
                  <a:cubicBezTo>
                    <a:pt x="755" y="2285"/>
                    <a:pt x="665" y="2136"/>
                    <a:pt x="626" y="1967"/>
                  </a:cubicBezTo>
                  <a:cubicBezTo>
                    <a:pt x="526" y="1649"/>
                    <a:pt x="398" y="1331"/>
                    <a:pt x="348" y="1004"/>
                  </a:cubicBezTo>
                  <a:cubicBezTo>
                    <a:pt x="318" y="835"/>
                    <a:pt x="279" y="667"/>
                    <a:pt x="268" y="508"/>
                  </a:cubicBezTo>
                  <a:cubicBezTo>
                    <a:pt x="259" y="338"/>
                    <a:pt x="259" y="170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3" name="Google Shape;14173;p33"/>
            <p:cNvSpPr/>
            <p:nvPr/>
          </p:nvSpPr>
          <p:spPr>
            <a:xfrm>
              <a:off x="4985625" y="2644200"/>
              <a:ext cx="33050" cy="62300"/>
            </a:xfrm>
            <a:custGeom>
              <a:avLst/>
              <a:gdLst/>
              <a:ahLst/>
              <a:cxnLst/>
              <a:rect l="l" t="t" r="r" b="b"/>
              <a:pathLst>
                <a:path w="1322" h="2492" extrusionOk="0">
                  <a:moveTo>
                    <a:pt x="258" y="0"/>
                  </a:moveTo>
                  <a:lnTo>
                    <a:pt x="0" y="49"/>
                  </a:lnTo>
                  <a:cubicBezTo>
                    <a:pt x="70" y="268"/>
                    <a:pt x="169" y="477"/>
                    <a:pt x="249" y="685"/>
                  </a:cubicBezTo>
                  <a:cubicBezTo>
                    <a:pt x="298" y="784"/>
                    <a:pt x="328" y="894"/>
                    <a:pt x="378" y="993"/>
                  </a:cubicBezTo>
                  <a:cubicBezTo>
                    <a:pt x="428" y="1092"/>
                    <a:pt x="477" y="1201"/>
                    <a:pt x="517" y="1300"/>
                  </a:cubicBezTo>
                  <a:cubicBezTo>
                    <a:pt x="567" y="1400"/>
                    <a:pt x="616" y="1509"/>
                    <a:pt x="656" y="1609"/>
                  </a:cubicBezTo>
                  <a:lnTo>
                    <a:pt x="805" y="1907"/>
                  </a:lnTo>
                  <a:cubicBezTo>
                    <a:pt x="904" y="2105"/>
                    <a:pt x="993" y="2313"/>
                    <a:pt x="1123" y="2492"/>
                  </a:cubicBezTo>
                  <a:lnTo>
                    <a:pt x="1321" y="2363"/>
                  </a:lnTo>
                  <a:cubicBezTo>
                    <a:pt x="1172" y="2204"/>
                    <a:pt x="1053" y="2026"/>
                    <a:pt x="934" y="1837"/>
                  </a:cubicBezTo>
                  <a:cubicBezTo>
                    <a:pt x="874" y="1748"/>
                    <a:pt x="805" y="1658"/>
                    <a:pt x="755" y="1559"/>
                  </a:cubicBezTo>
                  <a:lnTo>
                    <a:pt x="616" y="1261"/>
                  </a:lnTo>
                  <a:lnTo>
                    <a:pt x="487" y="953"/>
                  </a:lnTo>
                  <a:cubicBezTo>
                    <a:pt x="447" y="854"/>
                    <a:pt x="417" y="744"/>
                    <a:pt x="388" y="636"/>
                  </a:cubicBezTo>
                  <a:cubicBezTo>
                    <a:pt x="328" y="427"/>
                    <a:pt x="269" y="219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4" name="Google Shape;14174;p33"/>
            <p:cNvSpPr/>
            <p:nvPr/>
          </p:nvSpPr>
          <p:spPr>
            <a:xfrm>
              <a:off x="5011700" y="2663050"/>
              <a:ext cx="20375" cy="33525"/>
            </a:xfrm>
            <a:custGeom>
              <a:avLst/>
              <a:gdLst/>
              <a:ahLst/>
              <a:cxnLst/>
              <a:rect l="l" t="t" r="r" b="b"/>
              <a:pathLst>
                <a:path w="815" h="1341" extrusionOk="0">
                  <a:moveTo>
                    <a:pt x="238" y="1"/>
                  </a:moveTo>
                  <a:lnTo>
                    <a:pt x="0" y="90"/>
                  </a:lnTo>
                  <a:cubicBezTo>
                    <a:pt x="60" y="189"/>
                    <a:pt x="129" y="288"/>
                    <a:pt x="179" y="388"/>
                  </a:cubicBezTo>
                  <a:cubicBezTo>
                    <a:pt x="228" y="497"/>
                    <a:pt x="278" y="606"/>
                    <a:pt x="338" y="705"/>
                  </a:cubicBezTo>
                  <a:cubicBezTo>
                    <a:pt x="387" y="805"/>
                    <a:pt x="437" y="914"/>
                    <a:pt x="477" y="1023"/>
                  </a:cubicBezTo>
                  <a:cubicBezTo>
                    <a:pt x="497" y="1073"/>
                    <a:pt x="516" y="1133"/>
                    <a:pt x="536" y="1192"/>
                  </a:cubicBezTo>
                  <a:cubicBezTo>
                    <a:pt x="556" y="1241"/>
                    <a:pt x="586" y="1292"/>
                    <a:pt x="605" y="1341"/>
                  </a:cubicBezTo>
                  <a:lnTo>
                    <a:pt x="814" y="1222"/>
                  </a:lnTo>
                  <a:cubicBezTo>
                    <a:pt x="775" y="1172"/>
                    <a:pt x="735" y="1133"/>
                    <a:pt x="695" y="1093"/>
                  </a:cubicBezTo>
                  <a:cubicBezTo>
                    <a:pt x="665" y="1043"/>
                    <a:pt x="636" y="1003"/>
                    <a:pt x="605" y="954"/>
                  </a:cubicBezTo>
                  <a:lnTo>
                    <a:pt x="427" y="656"/>
                  </a:lnTo>
                  <a:cubicBezTo>
                    <a:pt x="377" y="557"/>
                    <a:pt x="338" y="447"/>
                    <a:pt x="318" y="338"/>
                  </a:cubicBezTo>
                  <a:cubicBezTo>
                    <a:pt x="288" y="229"/>
                    <a:pt x="268" y="110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5" name="Google Shape;14175;p33"/>
            <p:cNvSpPr/>
            <p:nvPr/>
          </p:nvSpPr>
          <p:spPr>
            <a:xfrm>
              <a:off x="5027575" y="2667750"/>
              <a:ext cx="16650" cy="22150"/>
            </a:xfrm>
            <a:custGeom>
              <a:avLst/>
              <a:gdLst/>
              <a:ahLst/>
              <a:cxnLst/>
              <a:rect l="l" t="t" r="r" b="b"/>
              <a:pathLst>
                <a:path w="666" h="886" extrusionOk="0">
                  <a:moveTo>
                    <a:pt x="229" y="1"/>
                  </a:moveTo>
                  <a:lnTo>
                    <a:pt x="1" y="91"/>
                  </a:lnTo>
                  <a:lnTo>
                    <a:pt x="70" y="190"/>
                  </a:lnTo>
                  <a:cubicBezTo>
                    <a:pt x="100" y="219"/>
                    <a:pt x="129" y="250"/>
                    <a:pt x="149" y="279"/>
                  </a:cubicBezTo>
                  <a:cubicBezTo>
                    <a:pt x="199" y="339"/>
                    <a:pt x="239" y="398"/>
                    <a:pt x="279" y="468"/>
                  </a:cubicBezTo>
                  <a:cubicBezTo>
                    <a:pt x="308" y="537"/>
                    <a:pt x="348" y="607"/>
                    <a:pt x="368" y="676"/>
                  </a:cubicBezTo>
                  <a:cubicBezTo>
                    <a:pt x="398" y="746"/>
                    <a:pt x="427" y="815"/>
                    <a:pt x="447" y="885"/>
                  </a:cubicBezTo>
                  <a:lnTo>
                    <a:pt x="665" y="756"/>
                  </a:lnTo>
                  <a:cubicBezTo>
                    <a:pt x="606" y="706"/>
                    <a:pt x="537" y="667"/>
                    <a:pt x="487" y="607"/>
                  </a:cubicBezTo>
                  <a:cubicBezTo>
                    <a:pt x="447" y="547"/>
                    <a:pt x="407" y="478"/>
                    <a:pt x="368" y="418"/>
                  </a:cubicBezTo>
                  <a:cubicBezTo>
                    <a:pt x="338" y="349"/>
                    <a:pt x="298" y="279"/>
                    <a:pt x="279" y="210"/>
                  </a:cubicBezTo>
                  <a:cubicBezTo>
                    <a:pt x="268" y="180"/>
                    <a:pt x="259" y="140"/>
                    <a:pt x="248" y="111"/>
                  </a:cubicBezTo>
                  <a:cubicBezTo>
                    <a:pt x="239" y="71"/>
                    <a:pt x="239" y="3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6" name="Google Shape;14176;p33"/>
            <p:cNvSpPr/>
            <p:nvPr/>
          </p:nvSpPr>
          <p:spPr>
            <a:xfrm>
              <a:off x="5156900" y="2336600"/>
              <a:ext cx="294925" cy="262450"/>
            </a:xfrm>
            <a:custGeom>
              <a:avLst/>
              <a:gdLst/>
              <a:ahLst/>
              <a:cxnLst/>
              <a:rect l="l" t="t" r="r" b="b"/>
              <a:pathLst>
                <a:path w="11797" h="10498" extrusionOk="0">
                  <a:moveTo>
                    <a:pt x="1151" y="1"/>
                  </a:moveTo>
                  <a:cubicBezTo>
                    <a:pt x="1125" y="1"/>
                    <a:pt x="1099" y="1"/>
                    <a:pt x="1073" y="2"/>
                  </a:cubicBezTo>
                  <a:lnTo>
                    <a:pt x="536" y="21"/>
                  </a:lnTo>
                  <a:cubicBezTo>
                    <a:pt x="536" y="21"/>
                    <a:pt x="397" y="32"/>
                    <a:pt x="269" y="41"/>
                  </a:cubicBezTo>
                  <a:cubicBezTo>
                    <a:pt x="130" y="71"/>
                    <a:pt x="0" y="91"/>
                    <a:pt x="0" y="91"/>
                  </a:cubicBezTo>
                  <a:lnTo>
                    <a:pt x="60" y="339"/>
                  </a:lnTo>
                  <a:cubicBezTo>
                    <a:pt x="60" y="339"/>
                    <a:pt x="179" y="310"/>
                    <a:pt x="308" y="290"/>
                  </a:cubicBezTo>
                  <a:cubicBezTo>
                    <a:pt x="437" y="270"/>
                    <a:pt x="556" y="260"/>
                    <a:pt x="556" y="260"/>
                  </a:cubicBezTo>
                  <a:lnTo>
                    <a:pt x="1073" y="230"/>
                  </a:lnTo>
                  <a:cubicBezTo>
                    <a:pt x="1150" y="224"/>
                    <a:pt x="1228" y="221"/>
                    <a:pt x="1306" y="221"/>
                  </a:cubicBezTo>
                  <a:cubicBezTo>
                    <a:pt x="1579" y="221"/>
                    <a:pt x="1855" y="255"/>
                    <a:pt x="2125" y="270"/>
                  </a:cubicBezTo>
                  <a:cubicBezTo>
                    <a:pt x="2483" y="290"/>
                    <a:pt x="2830" y="369"/>
                    <a:pt x="3178" y="429"/>
                  </a:cubicBezTo>
                  <a:cubicBezTo>
                    <a:pt x="3535" y="478"/>
                    <a:pt x="3873" y="588"/>
                    <a:pt x="4221" y="677"/>
                  </a:cubicBezTo>
                  <a:cubicBezTo>
                    <a:pt x="4916" y="886"/>
                    <a:pt x="5580" y="1164"/>
                    <a:pt x="6226" y="1511"/>
                  </a:cubicBezTo>
                  <a:cubicBezTo>
                    <a:pt x="6385" y="1590"/>
                    <a:pt x="6534" y="1690"/>
                    <a:pt x="6692" y="1799"/>
                  </a:cubicBezTo>
                  <a:lnTo>
                    <a:pt x="7140" y="2097"/>
                  </a:lnTo>
                  <a:cubicBezTo>
                    <a:pt x="7299" y="2196"/>
                    <a:pt x="7438" y="2315"/>
                    <a:pt x="7577" y="2435"/>
                  </a:cubicBezTo>
                  <a:lnTo>
                    <a:pt x="8003" y="2772"/>
                  </a:lnTo>
                  <a:cubicBezTo>
                    <a:pt x="9095" y="3735"/>
                    <a:pt x="9999" y="4937"/>
                    <a:pt x="10624" y="6267"/>
                  </a:cubicBezTo>
                  <a:cubicBezTo>
                    <a:pt x="10763" y="6605"/>
                    <a:pt x="10902" y="6942"/>
                    <a:pt x="11032" y="7290"/>
                  </a:cubicBezTo>
                  <a:cubicBezTo>
                    <a:pt x="11131" y="7637"/>
                    <a:pt x="11240" y="7985"/>
                    <a:pt x="11330" y="8342"/>
                  </a:cubicBezTo>
                  <a:cubicBezTo>
                    <a:pt x="11389" y="8699"/>
                    <a:pt x="11449" y="9057"/>
                    <a:pt x="11489" y="9414"/>
                  </a:cubicBezTo>
                  <a:lnTo>
                    <a:pt x="11548" y="10487"/>
                  </a:lnTo>
                  <a:lnTo>
                    <a:pt x="11796" y="10497"/>
                  </a:lnTo>
                  <a:cubicBezTo>
                    <a:pt x="11776" y="10129"/>
                    <a:pt x="11747" y="9762"/>
                    <a:pt x="11717" y="9395"/>
                  </a:cubicBezTo>
                  <a:cubicBezTo>
                    <a:pt x="11657" y="9028"/>
                    <a:pt x="11588" y="8660"/>
                    <a:pt x="11518" y="8293"/>
                  </a:cubicBezTo>
                  <a:cubicBezTo>
                    <a:pt x="11419" y="7935"/>
                    <a:pt x="11300" y="7587"/>
                    <a:pt x="11191" y="7230"/>
                  </a:cubicBezTo>
                  <a:cubicBezTo>
                    <a:pt x="11052" y="6883"/>
                    <a:pt x="10902" y="6545"/>
                    <a:pt x="10754" y="6208"/>
                  </a:cubicBezTo>
                  <a:cubicBezTo>
                    <a:pt x="10099" y="4867"/>
                    <a:pt x="9175" y="3666"/>
                    <a:pt x="8073" y="2693"/>
                  </a:cubicBezTo>
                  <a:lnTo>
                    <a:pt x="7646" y="2345"/>
                  </a:lnTo>
                  <a:cubicBezTo>
                    <a:pt x="7497" y="2226"/>
                    <a:pt x="7358" y="2107"/>
                    <a:pt x="7209" y="2007"/>
                  </a:cubicBezTo>
                  <a:lnTo>
                    <a:pt x="6752" y="1700"/>
                  </a:lnTo>
                  <a:lnTo>
                    <a:pt x="6514" y="1541"/>
                  </a:lnTo>
                  <a:cubicBezTo>
                    <a:pt x="6445" y="1501"/>
                    <a:pt x="6355" y="1451"/>
                    <a:pt x="6275" y="1412"/>
                  </a:cubicBezTo>
                  <a:cubicBezTo>
                    <a:pt x="5640" y="1054"/>
                    <a:pt x="4965" y="756"/>
                    <a:pt x="4270" y="538"/>
                  </a:cubicBezTo>
                  <a:cubicBezTo>
                    <a:pt x="3912" y="438"/>
                    <a:pt x="3575" y="319"/>
                    <a:pt x="3217" y="260"/>
                  </a:cubicBezTo>
                  <a:cubicBezTo>
                    <a:pt x="2860" y="200"/>
                    <a:pt x="2513" y="111"/>
                    <a:pt x="2145" y="81"/>
                  </a:cubicBezTo>
                  <a:cubicBezTo>
                    <a:pt x="1814" y="54"/>
                    <a:pt x="1482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7" name="Google Shape;14177;p33"/>
            <p:cNvSpPr/>
            <p:nvPr/>
          </p:nvSpPr>
          <p:spPr>
            <a:xfrm>
              <a:off x="5157650" y="2349925"/>
              <a:ext cx="273800" cy="200700"/>
            </a:xfrm>
            <a:custGeom>
              <a:avLst/>
              <a:gdLst/>
              <a:ahLst/>
              <a:cxnLst/>
              <a:rect l="l" t="t" r="r" b="b"/>
              <a:pathLst>
                <a:path w="10952" h="8028" extrusionOk="0">
                  <a:moveTo>
                    <a:pt x="1202" y="1"/>
                  </a:moveTo>
                  <a:cubicBezTo>
                    <a:pt x="1102" y="1"/>
                    <a:pt x="1003" y="5"/>
                    <a:pt x="904" y="5"/>
                  </a:cubicBezTo>
                  <a:cubicBezTo>
                    <a:pt x="606" y="5"/>
                    <a:pt x="298" y="25"/>
                    <a:pt x="0" y="75"/>
                  </a:cubicBezTo>
                  <a:lnTo>
                    <a:pt x="50" y="313"/>
                  </a:lnTo>
                  <a:cubicBezTo>
                    <a:pt x="434" y="248"/>
                    <a:pt x="828" y="219"/>
                    <a:pt x="1227" y="219"/>
                  </a:cubicBezTo>
                  <a:cubicBezTo>
                    <a:pt x="1996" y="219"/>
                    <a:pt x="2784" y="329"/>
                    <a:pt x="3555" y="512"/>
                  </a:cubicBezTo>
                  <a:cubicBezTo>
                    <a:pt x="4716" y="809"/>
                    <a:pt x="5839" y="1326"/>
                    <a:pt x="6821" y="2041"/>
                  </a:cubicBezTo>
                  <a:cubicBezTo>
                    <a:pt x="7814" y="2756"/>
                    <a:pt x="8659" y="3669"/>
                    <a:pt x="9314" y="4691"/>
                  </a:cubicBezTo>
                  <a:cubicBezTo>
                    <a:pt x="9979" y="5714"/>
                    <a:pt x="10455" y="6856"/>
                    <a:pt x="10704" y="8027"/>
                  </a:cubicBezTo>
                  <a:lnTo>
                    <a:pt x="10952" y="7968"/>
                  </a:lnTo>
                  <a:cubicBezTo>
                    <a:pt x="10644" y="6776"/>
                    <a:pt x="10138" y="5635"/>
                    <a:pt x="9443" y="4612"/>
                  </a:cubicBezTo>
                  <a:cubicBezTo>
                    <a:pt x="8748" y="3579"/>
                    <a:pt x="7884" y="2676"/>
                    <a:pt x="6891" y="1951"/>
                  </a:cubicBezTo>
                  <a:cubicBezTo>
                    <a:pt x="5888" y="1236"/>
                    <a:pt x="4756" y="700"/>
                    <a:pt x="3584" y="373"/>
                  </a:cubicBezTo>
                  <a:lnTo>
                    <a:pt x="3366" y="313"/>
                  </a:lnTo>
                  <a:lnTo>
                    <a:pt x="3148" y="263"/>
                  </a:lnTo>
                  <a:lnTo>
                    <a:pt x="2701" y="174"/>
                  </a:lnTo>
                  <a:cubicBezTo>
                    <a:pt x="2403" y="104"/>
                    <a:pt x="2105" y="75"/>
                    <a:pt x="1797" y="44"/>
                  </a:cubicBezTo>
                  <a:lnTo>
                    <a:pt x="1351" y="5"/>
                  </a:lnTo>
                  <a:cubicBezTo>
                    <a:pt x="1301" y="2"/>
                    <a:pt x="1251" y="1"/>
                    <a:pt x="120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8" name="Google Shape;14178;p33"/>
            <p:cNvSpPr/>
            <p:nvPr/>
          </p:nvSpPr>
          <p:spPr>
            <a:xfrm>
              <a:off x="5155175" y="2364425"/>
              <a:ext cx="238800" cy="124900"/>
            </a:xfrm>
            <a:custGeom>
              <a:avLst/>
              <a:gdLst/>
              <a:ahLst/>
              <a:cxnLst/>
              <a:rect l="l" t="t" r="r" b="b"/>
              <a:pathLst>
                <a:path w="9552" h="4996" extrusionOk="0">
                  <a:moveTo>
                    <a:pt x="1370" y="1"/>
                  </a:moveTo>
                  <a:cubicBezTo>
                    <a:pt x="1142" y="11"/>
                    <a:pt x="914" y="11"/>
                    <a:pt x="685" y="11"/>
                  </a:cubicBezTo>
                  <a:cubicBezTo>
                    <a:pt x="566" y="20"/>
                    <a:pt x="457" y="20"/>
                    <a:pt x="338" y="31"/>
                  </a:cubicBezTo>
                  <a:lnTo>
                    <a:pt x="0" y="71"/>
                  </a:lnTo>
                  <a:lnTo>
                    <a:pt x="30" y="318"/>
                  </a:lnTo>
                  <a:lnTo>
                    <a:pt x="358" y="259"/>
                  </a:lnTo>
                  <a:cubicBezTo>
                    <a:pt x="466" y="249"/>
                    <a:pt x="576" y="239"/>
                    <a:pt x="695" y="239"/>
                  </a:cubicBezTo>
                  <a:cubicBezTo>
                    <a:pt x="914" y="219"/>
                    <a:pt x="1142" y="210"/>
                    <a:pt x="1360" y="190"/>
                  </a:cubicBezTo>
                  <a:lnTo>
                    <a:pt x="2046" y="219"/>
                  </a:lnTo>
                  <a:cubicBezTo>
                    <a:pt x="2165" y="219"/>
                    <a:pt x="2274" y="219"/>
                    <a:pt x="2393" y="239"/>
                  </a:cubicBezTo>
                  <a:lnTo>
                    <a:pt x="2730" y="279"/>
                  </a:lnTo>
                  <a:cubicBezTo>
                    <a:pt x="2959" y="329"/>
                    <a:pt x="3187" y="349"/>
                    <a:pt x="3405" y="408"/>
                  </a:cubicBezTo>
                  <a:lnTo>
                    <a:pt x="4081" y="596"/>
                  </a:lnTo>
                  <a:cubicBezTo>
                    <a:pt x="4309" y="656"/>
                    <a:pt x="4518" y="755"/>
                    <a:pt x="4736" y="845"/>
                  </a:cubicBezTo>
                  <a:lnTo>
                    <a:pt x="5064" y="974"/>
                  </a:lnTo>
                  <a:cubicBezTo>
                    <a:pt x="5173" y="1024"/>
                    <a:pt x="5272" y="1073"/>
                    <a:pt x="5371" y="1133"/>
                  </a:cubicBezTo>
                  <a:cubicBezTo>
                    <a:pt x="6225" y="1530"/>
                    <a:pt x="6980" y="2116"/>
                    <a:pt x="7646" y="2761"/>
                  </a:cubicBezTo>
                  <a:cubicBezTo>
                    <a:pt x="8330" y="3416"/>
                    <a:pt x="8877" y="4181"/>
                    <a:pt x="9323" y="4995"/>
                  </a:cubicBezTo>
                  <a:lnTo>
                    <a:pt x="9552" y="4866"/>
                  </a:lnTo>
                  <a:cubicBezTo>
                    <a:pt x="9045" y="4062"/>
                    <a:pt x="8460" y="3297"/>
                    <a:pt x="7754" y="2662"/>
                  </a:cubicBezTo>
                  <a:cubicBezTo>
                    <a:pt x="7050" y="2017"/>
                    <a:pt x="6285" y="1430"/>
                    <a:pt x="5421" y="1033"/>
                  </a:cubicBezTo>
                  <a:cubicBezTo>
                    <a:pt x="4577" y="616"/>
                    <a:pt x="3674" y="299"/>
                    <a:pt x="2750" y="140"/>
                  </a:cubicBezTo>
                  <a:lnTo>
                    <a:pt x="2413" y="80"/>
                  </a:lnTo>
                  <a:cubicBezTo>
                    <a:pt x="2293" y="60"/>
                    <a:pt x="2174" y="60"/>
                    <a:pt x="2055" y="51"/>
                  </a:cubicBezTo>
                  <a:cubicBezTo>
                    <a:pt x="1827" y="31"/>
                    <a:pt x="1598" y="20"/>
                    <a:pt x="13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9" name="Google Shape;14179;p33"/>
            <p:cNvSpPr/>
            <p:nvPr/>
          </p:nvSpPr>
          <p:spPr>
            <a:xfrm>
              <a:off x="5160375" y="2377800"/>
              <a:ext cx="193150" cy="81475"/>
            </a:xfrm>
            <a:custGeom>
              <a:avLst/>
              <a:gdLst/>
              <a:ahLst/>
              <a:cxnLst/>
              <a:rect l="l" t="t" r="r" b="b"/>
              <a:pathLst>
                <a:path w="7726" h="3259" extrusionOk="0">
                  <a:moveTo>
                    <a:pt x="225" y="1"/>
                  </a:moveTo>
                  <a:cubicBezTo>
                    <a:pt x="151" y="1"/>
                    <a:pt x="76" y="4"/>
                    <a:pt x="0" y="12"/>
                  </a:cubicBezTo>
                  <a:lnTo>
                    <a:pt x="11" y="250"/>
                  </a:lnTo>
                  <a:cubicBezTo>
                    <a:pt x="179" y="231"/>
                    <a:pt x="358" y="231"/>
                    <a:pt x="527" y="231"/>
                  </a:cubicBezTo>
                  <a:lnTo>
                    <a:pt x="1043" y="220"/>
                  </a:lnTo>
                  <a:cubicBezTo>
                    <a:pt x="1074" y="218"/>
                    <a:pt x="1106" y="218"/>
                    <a:pt x="1138" y="218"/>
                  </a:cubicBezTo>
                  <a:cubicBezTo>
                    <a:pt x="1278" y="218"/>
                    <a:pt x="1422" y="232"/>
                    <a:pt x="1560" y="240"/>
                  </a:cubicBezTo>
                  <a:cubicBezTo>
                    <a:pt x="1738" y="250"/>
                    <a:pt x="1907" y="250"/>
                    <a:pt x="2085" y="270"/>
                  </a:cubicBezTo>
                  <a:cubicBezTo>
                    <a:pt x="2780" y="359"/>
                    <a:pt x="3486" y="489"/>
                    <a:pt x="4141" y="756"/>
                  </a:cubicBezTo>
                  <a:cubicBezTo>
                    <a:pt x="4310" y="826"/>
                    <a:pt x="4479" y="886"/>
                    <a:pt x="4638" y="955"/>
                  </a:cubicBezTo>
                  <a:lnTo>
                    <a:pt x="5104" y="1213"/>
                  </a:lnTo>
                  <a:cubicBezTo>
                    <a:pt x="5432" y="1372"/>
                    <a:pt x="5710" y="1601"/>
                    <a:pt x="6008" y="1799"/>
                  </a:cubicBezTo>
                  <a:cubicBezTo>
                    <a:pt x="6156" y="1899"/>
                    <a:pt x="6286" y="2018"/>
                    <a:pt x="6414" y="2137"/>
                  </a:cubicBezTo>
                  <a:cubicBezTo>
                    <a:pt x="6553" y="2246"/>
                    <a:pt x="6692" y="2365"/>
                    <a:pt x="6822" y="2484"/>
                  </a:cubicBezTo>
                  <a:lnTo>
                    <a:pt x="7189" y="2861"/>
                  </a:lnTo>
                  <a:cubicBezTo>
                    <a:pt x="7308" y="2991"/>
                    <a:pt x="7427" y="3120"/>
                    <a:pt x="7537" y="3259"/>
                  </a:cubicBezTo>
                  <a:lnTo>
                    <a:pt x="7725" y="3100"/>
                  </a:lnTo>
                  <a:cubicBezTo>
                    <a:pt x="7616" y="2961"/>
                    <a:pt x="7477" y="2832"/>
                    <a:pt x="7348" y="2713"/>
                  </a:cubicBezTo>
                  <a:lnTo>
                    <a:pt x="6951" y="2336"/>
                  </a:lnTo>
                  <a:cubicBezTo>
                    <a:pt x="6812" y="2226"/>
                    <a:pt x="6673" y="2117"/>
                    <a:pt x="6524" y="1998"/>
                  </a:cubicBezTo>
                  <a:cubicBezTo>
                    <a:pt x="6385" y="1888"/>
                    <a:pt x="6246" y="1769"/>
                    <a:pt x="6087" y="1680"/>
                  </a:cubicBezTo>
                  <a:cubicBezTo>
                    <a:pt x="5779" y="1491"/>
                    <a:pt x="5491" y="1273"/>
                    <a:pt x="5163" y="1114"/>
                  </a:cubicBezTo>
                  <a:lnTo>
                    <a:pt x="4687" y="866"/>
                  </a:lnTo>
                  <a:cubicBezTo>
                    <a:pt x="4518" y="787"/>
                    <a:pt x="4349" y="727"/>
                    <a:pt x="4181" y="657"/>
                  </a:cubicBezTo>
                  <a:cubicBezTo>
                    <a:pt x="3515" y="389"/>
                    <a:pt x="2800" y="240"/>
                    <a:pt x="2105" y="131"/>
                  </a:cubicBezTo>
                  <a:cubicBezTo>
                    <a:pt x="1927" y="101"/>
                    <a:pt x="1748" y="92"/>
                    <a:pt x="1579" y="72"/>
                  </a:cubicBezTo>
                  <a:cubicBezTo>
                    <a:pt x="1401" y="61"/>
                    <a:pt x="1222" y="32"/>
                    <a:pt x="1053" y="32"/>
                  </a:cubicBezTo>
                  <a:cubicBezTo>
                    <a:pt x="874" y="22"/>
                    <a:pt x="706" y="12"/>
                    <a:pt x="527" y="12"/>
                  </a:cubicBezTo>
                  <a:cubicBezTo>
                    <a:pt x="424" y="6"/>
                    <a:pt x="325" y="1"/>
                    <a:pt x="22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0" name="Google Shape;14180;p33"/>
            <p:cNvSpPr/>
            <p:nvPr/>
          </p:nvSpPr>
          <p:spPr>
            <a:xfrm>
              <a:off x="5163350" y="2391175"/>
              <a:ext cx="136550" cy="39575"/>
            </a:xfrm>
            <a:custGeom>
              <a:avLst/>
              <a:gdLst/>
              <a:ahLst/>
              <a:cxnLst/>
              <a:rect l="l" t="t" r="r" b="b"/>
              <a:pathLst>
                <a:path w="5462" h="1583" extrusionOk="0">
                  <a:moveTo>
                    <a:pt x="871" y="1"/>
                  </a:moveTo>
                  <a:cubicBezTo>
                    <a:pt x="812" y="1"/>
                    <a:pt x="754" y="3"/>
                    <a:pt x="695" y="3"/>
                  </a:cubicBezTo>
                  <a:cubicBezTo>
                    <a:pt x="467" y="13"/>
                    <a:pt x="229" y="3"/>
                    <a:pt x="0" y="23"/>
                  </a:cubicBezTo>
                  <a:lnTo>
                    <a:pt x="20" y="261"/>
                  </a:lnTo>
                  <a:cubicBezTo>
                    <a:pt x="249" y="232"/>
                    <a:pt x="477" y="221"/>
                    <a:pt x="706" y="202"/>
                  </a:cubicBezTo>
                  <a:cubicBezTo>
                    <a:pt x="844" y="184"/>
                    <a:pt x="983" y="180"/>
                    <a:pt x="1121" y="180"/>
                  </a:cubicBezTo>
                  <a:cubicBezTo>
                    <a:pt x="1211" y="180"/>
                    <a:pt x="1301" y="182"/>
                    <a:pt x="1391" y="182"/>
                  </a:cubicBezTo>
                  <a:cubicBezTo>
                    <a:pt x="1629" y="192"/>
                    <a:pt x="1867" y="192"/>
                    <a:pt x="2096" y="232"/>
                  </a:cubicBezTo>
                  <a:lnTo>
                    <a:pt x="2443" y="281"/>
                  </a:lnTo>
                  <a:cubicBezTo>
                    <a:pt x="2562" y="301"/>
                    <a:pt x="2681" y="321"/>
                    <a:pt x="2791" y="351"/>
                  </a:cubicBezTo>
                  <a:lnTo>
                    <a:pt x="3466" y="569"/>
                  </a:lnTo>
                  <a:cubicBezTo>
                    <a:pt x="3685" y="658"/>
                    <a:pt x="3903" y="748"/>
                    <a:pt x="4121" y="847"/>
                  </a:cubicBezTo>
                  <a:cubicBezTo>
                    <a:pt x="4230" y="887"/>
                    <a:pt x="4330" y="947"/>
                    <a:pt x="4429" y="1006"/>
                  </a:cubicBezTo>
                  <a:lnTo>
                    <a:pt x="4737" y="1185"/>
                  </a:lnTo>
                  <a:cubicBezTo>
                    <a:pt x="4836" y="1254"/>
                    <a:pt x="4945" y="1304"/>
                    <a:pt x="5035" y="1373"/>
                  </a:cubicBezTo>
                  <a:lnTo>
                    <a:pt x="5313" y="1582"/>
                  </a:lnTo>
                  <a:lnTo>
                    <a:pt x="5461" y="1364"/>
                  </a:lnTo>
                  <a:lnTo>
                    <a:pt x="5154" y="1185"/>
                  </a:lnTo>
                  <a:cubicBezTo>
                    <a:pt x="5055" y="1115"/>
                    <a:pt x="4936" y="1075"/>
                    <a:pt x="4836" y="1016"/>
                  </a:cubicBezTo>
                  <a:lnTo>
                    <a:pt x="4508" y="857"/>
                  </a:lnTo>
                  <a:cubicBezTo>
                    <a:pt x="4399" y="808"/>
                    <a:pt x="4290" y="758"/>
                    <a:pt x="4181" y="718"/>
                  </a:cubicBezTo>
                  <a:cubicBezTo>
                    <a:pt x="3952" y="629"/>
                    <a:pt x="3734" y="539"/>
                    <a:pt x="3506" y="450"/>
                  </a:cubicBezTo>
                  <a:lnTo>
                    <a:pt x="2820" y="252"/>
                  </a:lnTo>
                  <a:cubicBezTo>
                    <a:pt x="2701" y="212"/>
                    <a:pt x="2582" y="202"/>
                    <a:pt x="2463" y="182"/>
                  </a:cubicBezTo>
                  <a:lnTo>
                    <a:pt x="2116" y="122"/>
                  </a:lnTo>
                  <a:cubicBezTo>
                    <a:pt x="1877" y="73"/>
                    <a:pt x="1639" y="63"/>
                    <a:pt x="1410" y="43"/>
                  </a:cubicBezTo>
                  <a:lnTo>
                    <a:pt x="1053" y="13"/>
                  </a:lnTo>
                  <a:cubicBezTo>
                    <a:pt x="992" y="3"/>
                    <a:pt x="931" y="1"/>
                    <a:pt x="8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1" name="Google Shape;14181;p33"/>
            <p:cNvSpPr/>
            <p:nvPr/>
          </p:nvSpPr>
          <p:spPr>
            <a:xfrm>
              <a:off x="5163100" y="2406875"/>
              <a:ext cx="100550" cy="22875"/>
            </a:xfrm>
            <a:custGeom>
              <a:avLst/>
              <a:gdLst/>
              <a:ahLst/>
              <a:cxnLst/>
              <a:rect l="l" t="t" r="r" b="b"/>
              <a:pathLst>
                <a:path w="4022" h="915" extrusionOk="0">
                  <a:moveTo>
                    <a:pt x="507" y="1"/>
                  </a:moveTo>
                  <a:cubicBezTo>
                    <a:pt x="427" y="1"/>
                    <a:pt x="338" y="10"/>
                    <a:pt x="249" y="10"/>
                  </a:cubicBezTo>
                  <a:lnTo>
                    <a:pt x="130" y="21"/>
                  </a:lnTo>
                  <a:lnTo>
                    <a:pt x="1" y="30"/>
                  </a:lnTo>
                  <a:lnTo>
                    <a:pt x="41" y="279"/>
                  </a:lnTo>
                  <a:cubicBezTo>
                    <a:pt x="189" y="229"/>
                    <a:pt x="348" y="209"/>
                    <a:pt x="517" y="189"/>
                  </a:cubicBezTo>
                  <a:cubicBezTo>
                    <a:pt x="676" y="180"/>
                    <a:pt x="844" y="160"/>
                    <a:pt x="1014" y="160"/>
                  </a:cubicBezTo>
                  <a:cubicBezTo>
                    <a:pt x="1182" y="169"/>
                    <a:pt x="1341" y="189"/>
                    <a:pt x="1510" y="199"/>
                  </a:cubicBezTo>
                  <a:cubicBezTo>
                    <a:pt x="1599" y="209"/>
                    <a:pt x="1679" y="209"/>
                    <a:pt x="1768" y="219"/>
                  </a:cubicBezTo>
                  <a:lnTo>
                    <a:pt x="2016" y="269"/>
                  </a:lnTo>
                  <a:lnTo>
                    <a:pt x="2513" y="358"/>
                  </a:lnTo>
                  <a:lnTo>
                    <a:pt x="2999" y="507"/>
                  </a:lnTo>
                  <a:lnTo>
                    <a:pt x="3238" y="586"/>
                  </a:lnTo>
                  <a:lnTo>
                    <a:pt x="3456" y="696"/>
                  </a:lnTo>
                  <a:cubicBezTo>
                    <a:pt x="3615" y="765"/>
                    <a:pt x="3764" y="844"/>
                    <a:pt x="3903" y="914"/>
                  </a:cubicBezTo>
                  <a:lnTo>
                    <a:pt x="4022" y="686"/>
                  </a:lnTo>
                  <a:cubicBezTo>
                    <a:pt x="3863" y="636"/>
                    <a:pt x="3695" y="577"/>
                    <a:pt x="3536" y="517"/>
                  </a:cubicBezTo>
                  <a:lnTo>
                    <a:pt x="3287" y="427"/>
                  </a:lnTo>
                  <a:lnTo>
                    <a:pt x="3039" y="368"/>
                  </a:lnTo>
                  <a:cubicBezTo>
                    <a:pt x="2870" y="328"/>
                    <a:pt x="2702" y="288"/>
                    <a:pt x="2543" y="249"/>
                  </a:cubicBezTo>
                  <a:cubicBezTo>
                    <a:pt x="2364" y="229"/>
                    <a:pt x="2195" y="199"/>
                    <a:pt x="2026" y="169"/>
                  </a:cubicBezTo>
                  <a:lnTo>
                    <a:pt x="1778" y="120"/>
                  </a:lnTo>
                  <a:cubicBezTo>
                    <a:pt x="1698" y="100"/>
                    <a:pt x="1609" y="100"/>
                    <a:pt x="1530" y="80"/>
                  </a:cubicBezTo>
                  <a:lnTo>
                    <a:pt x="1023" y="21"/>
                  </a:lnTo>
                  <a:cubicBezTo>
                    <a:pt x="855" y="1"/>
                    <a:pt x="676" y="10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2" name="Google Shape;14182;p33"/>
            <p:cNvSpPr/>
            <p:nvPr/>
          </p:nvSpPr>
          <p:spPr>
            <a:xfrm>
              <a:off x="5165325" y="2420300"/>
              <a:ext cx="66825" cy="12675"/>
            </a:xfrm>
            <a:custGeom>
              <a:avLst/>
              <a:gdLst/>
              <a:ahLst/>
              <a:cxnLst/>
              <a:rect l="l" t="t" r="r" b="b"/>
              <a:pathLst>
                <a:path w="2673" h="507" extrusionOk="0">
                  <a:moveTo>
                    <a:pt x="1" y="0"/>
                  </a:moveTo>
                  <a:lnTo>
                    <a:pt x="11" y="238"/>
                  </a:lnTo>
                  <a:cubicBezTo>
                    <a:pt x="230" y="208"/>
                    <a:pt x="438" y="188"/>
                    <a:pt x="667" y="168"/>
                  </a:cubicBezTo>
                  <a:cubicBezTo>
                    <a:pt x="716" y="168"/>
                    <a:pt x="775" y="159"/>
                    <a:pt x="825" y="159"/>
                  </a:cubicBezTo>
                  <a:lnTo>
                    <a:pt x="994" y="168"/>
                  </a:lnTo>
                  <a:lnTo>
                    <a:pt x="1322" y="188"/>
                  </a:lnTo>
                  <a:cubicBezTo>
                    <a:pt x="1550" y="188"/>
                    <a:pt x="1759" y="248"/>
                    <a:pt x="1977" y="298"/>
                  </a:cubicBezTo>
                  <a:cubicBezTo>
                    <a:pt x="2086" y="327"/>
                    <a:pt x="2196" y="347"/>
                    <a:pt x="2295" y="387"/>
                  </a:cubicBezTo>
                  <a:cubicBezTo>
                    <a:pt x="2394" y="427"/>
                    <a:pt x="2493" y="466"/>
                    <a:pt x="2602" y="506"/>
                  </a:cubicBezTo>
                  <a:lnTo>
                    <a:pt x="2672" y="258"/>
                  </a:lnTo>
                  <a:lnTo>
                    <a:pt x="2344" y="199"/>
                  </a:lnTo>
                  <a:cubicBezTo>
                    <a:pt x="2235" y="179"/>
                    <a:pt x="2116" y="179"/>
                    <a:pt x="2007" y="159"/>
                  </a:cubicBezTo>
                  <a:cubicBezTo>
                    <a:pt x="1779" y="139"/>
                    <a:pt x="1560" y="89"/>
                    <a:pt x="1331" y="80"/>
                  </a:cubicBezTo>
                  <a:lnTo>
                    <a:pt x="1004" y="49"/>
                  </a:lnTo>
                  <a:lnTo>
                    <a:pt x="835" y="29"/>
                  </a:lnTo>
                  <a:lnTo>
                    <a:pt x="667" y="29"/>
                  </a:lnTo>
                  <a:cubicBezTo>
                    <a:pt x="448" y="20"/>
                    <a:pt x="219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3" name="Google Shape;14183;p33"/>
            <p:cNvSpPr/>
            <p:nvPr/>
          </p:nvSpPr>
          <p:spPr>
            <a:xfrm>
              <a:off x="5167325" y="2436675"/>
              <a:ext cx="34775" cy="8950"/>
            </a:xfrm>
            <a:custGeom>
              <a:avLst/>
              <a:gdLst/>
              <a:ahLst/>
              <a:cxnLst/>
              <a:rect l="l" t="t" r="r" b="b"/>
              <a:pathLst>
                <a:path w="1391" h="358" extrusionOk="0">
                  <a:moveTo>
                    <a:pt x="0" y="0"/>
                  </a:moveTo>
                  <a:lnTo>
                    <a:pt x="0" y="239"/>
                  </a:lnTo>
                  <a:cubicBezTo>
                    <a:pt x="110" y="228"/>
                    <a:pt x="229" y="209"/>
                    <a:pt x="338" y="209"/>
                  </a:cubicBezTo>
                  <a:cubicBezTo>
                    <a:pt x="422" y="202"/>
                    <a:pt x="501" y="195"/>
                    <a:pt x="582" y="195"/>
                  </a:cubicBezTo>
                  <a:cubicBezTo>
                    <a:pt x="616" y="195"/>
                    <a:pt x="651" y="196"/>
                    <a:pt x="686" y="199"/>
                  </a:cubicBezTo>
                  <a:cubicBezTo>
                    <a:pt x="795" y="209"/>
                    <a:pt x="914" y="228"/>
                    <a:pt x="1023" y="259"/>
                  </a:cubicBezTo>
                  <a:cubicBezTo>
                    <a:pt x="1132" y="288"/>
                    <a:pt x="1242" y="318"/>
                    <a:pt x="1351" y="358"/>
                  </a:cubicBezTo>
                  <a:lnTo>
                    <a:pt x="1390" y="109"/>
                  </a:lnTo>
                  <a:cubicBezTo>
                    <a:pt x="1271" y="109"/>
                    <a:pt x="1152" y="120"/>
                    <a:pt x="1043" y="120"/>
                  </a:cubicBezTo>
                  <a:cubicBezTo>
                    <a:pt x="924" y="109"/>
                    <a:pt x="805" y="100"/>
                    <a:pt x="695" y="89"/>
                  </a:cubicBezTo>
                  <a:cubicBezTo>
                    <a:pt x="576" y="80"/>
                    <a:pt x="457" y="80"/>
                    <a:pt x="348" y="60"/>
                  </a:cubicBezTo>
                  <a:cubicBezTo>
                    <a:pt x="229" y="50"/>
                    <a:pt x="110" y="2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4" name="Google Shape;14184;p33"/>
            <p:cNvSpPr/>
            <p:nvPr/>
          </p:nvSpPr>
          <p:spPr>
            <a:xfrm>
              <a:off x="5167075" y="2450325"/>
              <a:ext cx="22875" cy="6725"/>
            </a:xfrm>
            <a:custGeom>
              <a:avLst/>
              <a:gdLst/>
              <a:ahLst/>
              <a:cxnLst/>
              <a:rect l="l" t="t" r="r" b="b"/>
              <a:pathLst>
                <a:path w="915" h="269" extrusionOk="0">
                  <a:moveTo>
                    <a:pt x="1" y="0"/>
                  </a:moveTo>
                  <a:lnTo>
                    <a:pt x="10" y="249"/>
                  </a:lnTo>
                  <a:cubicBezTo>
                    <a:pt x="149" y="199"/>
                    <a:pt x="299" y="179"/>
                    <a:pt x="447" y="179"/>
                  </a:cubicBezTo>
                  <a:cubicBezTo>
                    <a:pt x="527" y="179"/>
                    <a:pt x="597" y="179"/>
                    <a:pt x="676" y="199"/>
                  </a:cubicBezTo>
                  <a:cubicBezTo>
                    <a:pt x="745" y="219"/>
                    <a:pt x="815" y="249"/>
                    <a:pt x="884" y="269"/>
                  </a:cubicBezTo>
                  <a:lnTo>
                    <a:pt x="914" y="20"/>
                  </a:lnTo>
                  <a:lnTo>
                    <a:pt x="914" y="20"/>
                  </a:lnTo>
                  <a:cubicBezTo>
                    <a:pt x="835" y="30"/>
                    <a:pt x="755" y="50"/>
                    <a:pt x="685" y="50"/>
                  </a:cubicBezTo>
                  <a:cubicBezTo>
                    <a:pt x="606" y="60"/>
                    <a:pt x="527" y="70"/>
                    <a:pt x="458" y="70"/>
                  </a:cubicBezTo>
                  <a:cubicBezTo>
                    <a:pt x="299" y="70"/>
                    <a:pt x="149" y="5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5" name="Google Shape;14185;p33"/>
            <p:cNvSpPr/>
            <p:nvPr/>
          </p:nvSpPr>
          <p:spPr>
            <a:xfrm>
              <a:off x="6344675" y="3057475"/>
              <a:ext cx="93350" cy="73775"/>
            </a:xfrm>
            <a:custGeom>
              <a:avLst/>
              <a:gdLst/>
              <a:ahLst/>
              <a:cxnLst/>
              <a:rect l="l" t="t" r="r" b="b"/>
              <a:pathLst>
                <a:path w="3734" h="2951" extrusionOk="0">
                  <a:moveTo>
                    <a:pt x="228" y="1"/>
                  </a:moveTo>
                  <a:lnTo>
                    <a:pt x="0" y="11"/>
                  </a:lnTo>
                  <a:cubicBezTo>
                    <a:pt x="30" y="428"/>
                    <a:pt x="60" y="865"/>
                    <a:pt x="60" y="1291"/>
                  </a:cubicBezTo>
                  <a:lnTo>
                    <a:pt x="60" y="1411"/>
                  </a:lnTo>
                  <a:cubicBezTo>
                    <a:pt x="69" y="1430"/>
                    <a:pt x="60" y="1450"/>
                    <a:pt x="69" y="1461"/>
                  </a:cubicBezTo>
                  <a:lnTo>
                    <a:pt x="129" y="1481"/>
                  </a:lnTo>
                  <a:lnTo>
                    <a:pt x="318" y="1520"/>
                  </a:lnTo>
                  <a:lnTo>
                    <a:pt x="645" y="1580"/>
                  </a:lnTo>
                  <a:lnTo>
                    <a:pt x="963" y="1659"/>
                  </a:lnTo>
                  <a:cubicBezTo>
                    <a:pt x="1062" y="1679"/>
                    <a:pt x="1172" y="1719"/>
                    <a:pt x="1271" y="1759"/>
                  </a:cubicBezTo>
                  <a:lnTo>
                    <a:pt x="1887" y="1986"/>
                  </a:lnTo>
                  <a:cubicBezTo>
                    <a:pt x="2085" y="2076"/>
                    <a:pt x="2284" y="2165"/>
                    <a:pt x="2483" y="2275"/>
                  </a:cubicBezTo>
                  <a:cubicBezTo>
                    <a:pt x="2869" y="2463"/>
                    <a:pt x="3257" y="2712"/>
                    <a:pt x="3624" y="2950"/>
                  </a:cubicBezTo>
                  <a:cubicBezTo>
                    <a:pt x="3624" y="2950"/>
                    <a:pt x="3654" y="2890"/>
                    <a:pt x="3684" y="2821"/>
                  </a:cubicBezTo>
                  <a:cubicBezTo>
                    <a:pt x="3714" y="2751"/>
                    <a:pt x="3734" y="2682"/>
                    <a:pt x="3734" y="2682"/>
                  </a:cubicBezTo>
                  <a:cubicBezTo>
                    <a:pt x="3336" y="2493"/>
                    <a:pt x="2939" y="2295"/>
                    <a:pt x="2532" y="2126"/>
                  </a:cubicBezTo>
                  <a:cubicBezTo>
                    <a:pt x="2333" y="2037"/>
                    <a:pt x="2125" y="1957"/>
                    <a:pt x="1927" y="1867"/>
                  </a:cubicBezTo>
                  <a:lnTo>
                    <a:pt x="1301" y="1659"/>
                  </a:lnTo>
                  <a:cubicBezTo>
                    <a:pt x="1192" y="1620"/>
                    <a:pt x="1093" y="1580"/>
                    <a:pt x="983" y="1550"/>
                  </a:cubicBezTo>
                  <a:lnTo>
                    <a:pt x="665" y="1470"/>
                  </a:lnTo>
                  <a:lnTo>
                    <a:pt x="347" y="1401"/>
                  </a:lnTo>
                  <a:lnTo>
                    <a:pt x="208" y="1361"/>
                  </a:lnTo>
                  <a:lnTo>
                    <a:pt x="199" y="1361"/>
                  </a:lnTo>
                  <a:cubicBezTo>
                    <a:pt x="189" y="1361"/>
                    <a:pt x="199" y="1351"/>
                    <a:pt x="199" y="1342"/>
                  </a:cubicBezTo>
                  <a:lnTo>
                    <a:pt x="199" y="1302"/>
                  </a:lnTo>
                  <a:cubicBezTo>
                    <a:pt x="228" y="865"/>
                    <a:pt x="228" y="428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6" name="Google Shape;14186;p33"/>
            <p:cNvSpPr/>
            <p:nvPr/>
          </p:nvSpPr>
          <p:spPr>
            <a:xfrm>
              <a:off x="6322575" y="3155550"/>
              <a:ext cx="109500" cy="44425"/>
            </a:xfrm>
            <a:custGeom>
              <a:avLst/>
              <a:gdLst/>
              <a:ahLst/>
              <a:cxnLst/>
              <a:rect l="l" t="t" r="r" b="b"/>
              <a:pathLst>
                <a:path w="4380" h="1777" extrusionOk="0">
                  <a:moveTo>
                    <a:pt x="4359" y="0"/>
                  </a:moveTo>
                  <a:cubicBezTo>
                    <a:pt x="3923" y="119"/>
                    <a:pt x="3495" y="238"/>
                    <a:pt x="3058" y="307"/>
                  </a:cubicBezTo>
                  <a:cubicBezTo>
                    <a:pt x="2840" y="338"/>
                    <a:pt x="2632" y="377"/>
                    <a:pt x="2413" y="397"/>
                  </a:cubicBezTo>
                  <a:lnTo>
                    <a:pt x="1748" y="427"/>
                  </a:lnTo>
                  <a:cubicBezTo>
                    <a:pt x="1675" y="427"/>
                    <a:pt x="1602" y="431"/>
                    <a:pt x="1530" y="431"/>
                  </a:cubicBezTo>
                  <a:cubicBezTo>
                    <a:pt x="1493" y="431"/>
                    <a:pt x="1457" y="430"/>
                    <a:pt x="1420" y="427"/>
                  </a:cubicBezTo>
                  <a:lnTo>
                    <a:pt x="1092" y="397"/>
                  </a:lnTo>
                  <a:lnTo>
                    <a:pt x="775" y="367"/>
                  </a:lnTo>
                  <a:lnTo>
                    <a:pt x="576" y="347"/>
                  </a:lnTo>
                  <a:lnTo>
                    <a:pt x="517" y="338"/>
                  </a:lnTo>
                  <a:cubicBezTo>
                    <a:pt x="497" y="347"/>
                    <a:pt x="507" y="377"/>
                    <a:pt x="497" y="387"/>
                  </a:cubicBezTo>
                  <a:lnTo>
                    <a:pt x="457" y="506"/>
                  </a:lnTo>
                  <a:cubicBezTo>
                    <a:pt x="397" y="705"/>
                    <a:pt x="318" y="903"/>
                    <a:pt x="239" y="1112"/>
                  </a:cubicBezTo>
                  <a:cubicBezTo>
                    <a:pt x="169" y="1311"/>
                    <a:pt x="90" y="1509"/>
                    <a:pt x="0" y="1698"/>
                  </a:cubicBezTo>
                  <a:lnTo>
                    <a:pt x="219" y="1777"/>
                  </a:lnTo>
                  <a:cubicBezTo>
                    <a:pt x="298" y="1578"/>
                    <a:pt x="358" y="1370"/>
                    <a:pt x="417" y="1161"/>
                  </a:cubicBezTo>
                  <a:cubicBezTo>
                    <a:pt x="477" y="953"/>
                    <a:pt x="547" y="755"/>
                    <a:pt x="596" y="536"/>
                  </a:cubicBezTo>
                  <a:lnTo>
                    <a:pt x="606" y="497"/>
                  </a:lnTo>
                  <a:lnTo>
                    <a:pt x="606" y="477"/>
                  </a:lnTo>
                  <a:lnTo>
                    <a:pt x="626" y="477"/>
                  </a:lnTo>
                  <a:lnTo>
                    <a:pt x="755" y="486"/>
                  </a:lnTo>
                  <a:lnTo>
                    <a:pt x="1083" y="506"/>
                  </a:lnTo>
                  <a:lnTo>
                    <a:pt x="1420" y="536"/>
                  </a:lnTo>
                  <a:cubicBezTo>
                    <a:pt x="1457" y="539"/>
                    <a:pt x="1493" y="540"/>
                    <a:pt x="1530" y="540"/>
                  </a:cubicBezTo>
                  <a:cubicBezTo>
                    <a:pt x="1602" y="540"/>
                    <a:pt x="1675" y="536"/>
                    <a:pt x="1748" y="536"/>
                  </a:cubicBezTo>
                  <a:lnTo>
                    <a:pt x="2413" y="516"/>
                  </a:lnTo>
                  <a:lnTo>
                    <a:pt x="3069" y="457"/>
                  </a:lnTo>
                  <a:cubicBezTo>
                    <a:pt x="3506" y="427"/>
                    <a:pt x="3942" y="347"/>
                    <a:pt x="4379" y="288"/>
                  </a:cubicBezTo>
                  <a:lnTo>
                    <a:pt x="43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7" name="Google Shape;14187;p33"/>
            <p:cNvSpPr/>
            <p:nvPr/>
          </p:nvSpPr>
          <p:spPr>
            <a:xfrm>
              <a:off x="6263750" y="3059475"/>
              <a:ext cx="24575" cy="119925"/>
            </a:xfrm>
            <a:custGeom>
              <a:avLst/>
              <a:gdLst/>
              <a:ahLst/>
              <a:cxnLst/>
              <a:rect l="l" t="t" r="r" b="b"/>
              <a:pathLst>
                <a:path w="983" h="4797" extrusionOk="0">
                  <a:moveTo>
                    <a:pt x="745" y="0"/>
                  </a:moveTo>
                  <a:lnTo>
                    <a:pt x="775" y="596"/>
                  </a:lnTo>
                  <a:lnTo>
                    <a:pt x="775" y="1202"/>
                  </a:lnTo>
                  <a:cubicBezTo>
                    <a:pt x="755" y="1599"/>
                    <a:pt x="725" y="2006"/>
                    <a:pt x="656" y="2403"/>
                  </a:cubicBezTo>
                  <a:cubicBezTo>
                    <a:pt x="626" y="2602"/>
                    <a:pt x="586" y="2800"/>
                    <a:pt x="537" y="2999"/>
                  </a:cubicBezTo>
                  <a:lnTo>
                    <a:pt x="477" y="3297"/>
                  </a:lnTo>
                  <a:lnTo>
                    <a:pt x="387" y="3585"/>
                  </a:lnTo>
                  <a:lnTo>
                    <a:pt x="308" y="3872"/>
                  </a:lnTo>
                  <a:lnTo>
                    <a:pt x="209" y="4150"/>
                  </a:lnTo>
                  <a:lnTo>
                    <a:pt x="100" y="4439"/>
                  </a:lnTo>
                  <a:cubicBezTo>
                    <a:pt x="89" y="4479"/>
                    <a:pt x="70" y="4528"/>
                    <a:pt x="50" y="4578"/>
                  </a:cubicBezTo>
                  <a:lnTo>
                    <a:pt x="0" y="4707"/>
                  </a:lnTo>
                  <a:lnTo>
                    <a:pt x="239" y="4796"/>
                  </a:lnTo>
                  <a:lnTo>
                    <a:pt x="278" y="4637"/>
                  </a:lnTo>
                  <a:cubicBezTo>
                    <a:pt x="288" y="4598"/>
                    <a:pt x="298" y="4548"/>
                    <a:pt x="308" y="4498"/>
                  </a:cubicBezTo>
                  <a:lnTo>
                    <a:pt x="378" y="4210"/>
                  </a:lnTo>
                  <a:lnTo>
                    <a:pt x="457" y="3912"/>
                  </a:lnTo>
                  <a:lnTo>
                    <a:pt x="526" y="3614"/>
                  </a:lnTo>
                  <a:lnTo>
                    <a:pt x="596" y="3316"/>
                  </a:lnTo>
                  <a:lnTo>
                    <a:pt x="645" y="3019"/>
                  </a:lnTo>
                  <a:cubicBezTo>
                    <a:pt x="685" y="2820"/>
                    <a:pt x="725" y="2621"/>
                    <a:pt x="755" y="2423"/>
                  </a:cubicBezTo>
                  <a:cubicBezTo>
                    <a:pt x="824" y="2016"/>
                    <a:pt x="864" y="1619"/>
                    <a:pt x="904" y="1211"/>
                  </a:cubicBezTo>
                  <a:cubicBezTo>
                    <a:pt x="923" y="1003"/>
                    <a:pt x="954" y="805"/>
                    <a:pt x="963" y="606"/>
                  </a:cubicBezTo>
                  <a:cubicBezTo>
                    <a:pt x="963" y="397"/>
                    <a:pt x="973" y="199"/>
                    <a:pt x="98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8" name="Google Shape;14188;p33"/>
            <p:cNvSpPr/>
            <p:nvPr/>
          </p:nvSpPr>
          <p:spPr>
            <a:xfrm>
              <a:off x="6242150" y="3059950"/>
              <a:ext cx="23350" cy="111750"/>
            </a:xfrm>
            <a:custGeom>
              <a:avLst/>
              <a:gdLst/>
              <a:ahLst/>
              <a:cxnLst/>
              <a:rect l="l" t="t" r="r" b="b"/>
              <a:pathLst>
                <a:path w="934" h="4470" extrusionOk="0">
                  <a:moveTo>
                    <a:pt x="934" y="1"/>
                  </a:moveTo>
                  <a:lnTo>
                    <a:pt x="695" y="11"/>
                  </a:lnTo>
                  <a:cubicBezTo>
                    <a:pt x="706" y="200"/>
                    <a:pt x="715" y="378"/>
                    <a:pt x="725" y="567"/>
                  </a:cubicBezTo>
                  <a:cubicBezTo>
                    <a:pt x="725" y="756"/>
                    <a:pt x="715" y="945"/>
                    <a:pt x="715" y="1123"/>
                  </a:cubicBezTo>
                  <a:cubicBezTo>
                    <a:pt x="706" y="1501"/>
                    <a:pt x="675" y="1878"/>
                    <a:pt x="616" y="2245"/>
                  </a:cubicBezTo>
                  <a:cubicBezTo>
                    <a:pt x="586" y="2434"/>
                    <a:pt x="547" y="2613"/>
                    <a:pt x="507" y="2801"/>
                  </a:cubicBezTo>
                  <a:lnTo>
                    <a:pt x="447" y="3069"/>
                  </a:lnTo>
                  <a:lnTo>
                    <a:pt x="368" y="3337"/>
                  </a:lnTo>
                  <a:lnTo>
                    <a:pt x="289" y="3606"/>
                  </a:lnTo>
                  <a:lnTo>
                    <a:pt x="189" y="3864"/>
                  </a:lnTo>
                  <a:lnTo>
                    <a:pt x="99" y="4131"/>
                  </a:lnTo>
                  <a:cubicBezTo>
                    <a:pt x="80" y="4171"/>
                    <a:pt x="60" y="4221"/>
                    <a:pt x="50" y="4261"/>
                  </a:cubicBezTo>
                  <a:lnTo>
                    <a:pt x="0" y="4390"/>
                  </a:lnTo>
                  <a:lnTo>
                    <a:pt x="239" y="4469"/>
                  </a:lnTo>
                  <a:lnTo>
                    <a:pt x="269" y="4330"/>
                  </a:lnTo>
                  <a:cubicBezTo>
                    <a:pt x="278" y="4281"/>
                    <a:pt x="289" y="4241"/>
                    <a:pt x="298" y="4191"/>
                  </a:cubicBezTo>
                  <a:lnTo>
                    <a:pt x="368" y="3923"/>
                  </a:lnTo>
                  <a:lnTo>
                    <a:pt x="437" y="3645"/>
                  </a:lnTo>
                  <a:lnTo>
                    <a:pt x="497" y="3377"/>
                  </a:lnTo>
                  <a:lnTo>
                    <a:pt x="567" y="3099"/>
                  </a:lnTo>
                  <a:lnTo>
                    <a:pt x="616" y="2821"/>
                  </a:lnTo>
                  <a:cubicBezTo>
                    <a:pt x="646" y="2633"/>
                    <a:pt x="686" y="2454"/>
                    <a:pt x="715" y="2265"/>
                  </a:cubicBezTo>
                  <a:cubicBezTo>
                    <a:pt x="775" y="1887"/>
                    <a:pt x="814" y="1510"/>
                    <a:pt x="854" y="1133"/>
                  </a:cubicBezTo>
                  <a:cubicBezTo>
                    <a:pt x="874" y="945"/>
                    <a:pt x="894" y="756"/>
                    <a:pt x="904" y="567"/>
                  </a:cubicBezTo>
                  <a:lnTo>
                    <a:pt x="9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9" name="Google Shape;14189;p33"/>
            <p:cNvSpPr/>
            <p:nvPr/>
          </p:nvSpPr>
          <p:spPr>
            <a:xfrm>
              <a:off x="6428575" y="3126000"/>
              <a:ext cx="11175" cy="35275"/>
            </a:xfrm>
            <a:custGeom>
              <a:avLst/>
              <a:gdLst/>
              <a:ahLst/>
              <a:cxnLst/>
              <a:rect l="l" t="t" r="r" b="b"/>
              <a:pathLst>
                <a:path w="447" h="1411" extrusionOk="0">
                  <a:moveTo>
                    <a:pt x="427" y="0"/>
                  </a:moveTo>
                  <a:lnTo>
                    <a:pt x="199" y="80"/>
                  </a:lnTo>
                  <a:cubicBezTo>
                    <a:pt x="189" y="119"/>
                    <a:pt x="219" y="149"/>
                    <a:pt x="219" y="199"/>
                  </a:cubicBezTo>
                  <a:cubicBezTo>
                    <a:pt x="228" y="249"/>
                    <a:pt x="228" y="308"/>
                    <a:pt x="228" y="358"/>
                  </a:cubicBezTo>
                  <a:cubicBezTo>
                    <a:pt x="228" y="467"/>
                    <a:pt x="208" y="576"/>
                    <a:pt x="199" y="686"/>
                  </a:cubicBezTo>
                  <a:cubicBezTo>
                    <a:pt x="189" y="794"/>
                    <a:pt x="169" y="904"/>
                    <a:pt x="139" y="1003"/>
                  </a:cubicBezTo>
                  <a:cubicBezTo>
                    <a:pt x="129" y="1053"/>
                    <a:pt x="100" y="1103"/>
                    <a:pt x="80" y="1142"/>
                  </a:cubicBezTo>
                  <a:cubicBezTo>
                    <a:pt x="60" y="1192"/>
                    <a:pt x="30" y="1222"/>
                    <a:pt x="0" y="1251"/>
                  </a:cubicBezTo>
                  <a:lnTo>
                    <a:pt x="219" y="1410"/>
                  </a:lnTo>
                  <a:cubicBezTo>
                    <a:pt x="239" y="1341"/>
                    <a:pt x="258" y="1271"/>
                    <a:pt x="268" y="1211"/>
                  </a:cubicBezTo>
                  <a:lnTo>
                    <a:pt x="288" y="1033"/>
                  </a:lnTo>
                  <a:cubicBezTo>
                    <a:pt x="288" y="914"/>
                    <a:pt x="298" y="805"/>
                    <a:pt x="308" y="695"/>
                  </a:cubicBezTo>
                  <a:cubicBezTo>
                    <a:pt x="318" y="596"/>
                    <a:pt x="347" y="487"/>
                    <a:pt x="378" y="377"/>
                  </a:cubicBezTo>
                  <a:cubicBezTo>
                    <a:pt x="387" y="318"/>
                    <a:pt x="398" y="258"/>
                    <a:pt x="417" y="209"/>
                  </a:cubicBezTo>
                  <a:cubicBezTo>
                    <a:pt x="427" y="139"/>
                    <a:pt x="447" y="70"/>
                    <a:pt x="42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0" name="Google Shape;14190;p33"/>
            <p:cNvSpPr/>
            <p:nvPr/>
          </p:nvSpPr>
          <p:spPr>
            <a:xfrm>
              <a:off x="6296525" y="3102650"/>
              <a:ext cx="46925" cy="39025"/>
            </a:xfrm>
            <a:custGeom>
              <a:avLst/>
              <a:gdLst/>
              <a:ahLst/>
              <a:cxnLst/>
              <a:rect l="l" t="t" r="r" b="b"/>
              <a:pathLst>
                <a:path w="1877" h="1561" extrusionOk="0">
                  <a:moveTo>
                    <a:pt x="298" y="316"/>
                  </a:moveTo>
                  <a:cubicBezTo>
                    <a:pt x="416" y="370"/>
                    <a:pt x="535" y="424"/>
                    <a:pt x="655" y="477"/>
                  </a:cubicBezTo>
                  <a:lnTo>
                    <a:pt x="943" y="627"/>
                  </a:lnTo>
                  <a:lnTo>
                    <a:pt x="1221" y="795"/>
                  </a:lnTo>
                  <a:lnTo>
                    <a:pt x="1499" y="964"/>
                  </a:lnTo>
                  <a:lnTo>
                    <a:pt x="1598" y="1024"/>
                  </a:lnTo>
                  <a:lnTo>
                    <a:pt x="1638" y="1053"/>
                  </a:lnTo>
                  <a:lnTo>
                    <a:pt x="1658" y="1064"/>
                  </a:lnTo>
                  <a:lnTo>
                    <a:pt x="1638" y="1073"/>
                  </a:lnTo>
                  <a:cubicBezTo>
                    <a:pt x="1618" y="1093"/>
                    <a:pt x="1589" y="1103"/>
                    <a:pt x="1559" y="1113"/>
                  </a:cubicBezTo>
                  <a:lnTo>
                    <a:pt x="1489" y="1133"/>
                  </a:lnTo>
                  <a:cubicBezTo>
                    <a:pt x="1470" y="1143"/>
                    <a:pt x="1439" y="1143"/>
                    <a:pt x="1420" y="1153"/>
                  </a:cubicBezTo>
                  <a:lnTo>
                    <a:pt x="1092" y="1212"/>
                  </a:lnTo>
                  <a:cubicBezTo>
                    <a:pt x="864" y="1252"/>
                    <a:pt x="665" y="1311"/>
                    <a:pt x="446" y="1351"/>
                  </a:cubicBezTo>
                  <a:lnTo>
                    <a:pt x="179" y="1401"/>
                  </a:lnTo>
                  <a:cubicBezTo>
                    <a:pt x="172" y="1401"/>
                    <a:pt x="161" y="1405"/>
                    <a:pt x="154" y="1405"/>
                  </a:cubicBezTo>
                  <a:cubicBezTo>
                    <a:pt x="151" y="1405"/>
                    <a:pt x="149" y="1404"/>
                    <a:pt x="149" y="1401"/>
                  </a:cubicBezTo>
                  <a:lnTo>
                    <a:pt x="159" y="1361"/>
                  </a:lnTo>
                  <a:lnTo>
                    <a:pt x="179" y="1272"/>
                  </a:lnTo>
                  <a:cubicBezTo>
                    <a:pt x="219" y="1073"/>
                    <a:pt x="248" y="885"/>
                    <a:pt x="268" y="686"/>
                  </a:cubicBezTo>
                  <a:lnTo>
                    <a:pt x="298" y="388"/>
                  </a:lnTo>
                  <a:cubicBezTo>
                    <a:pt x="298" y="364"/>
                    <a:pt x="298" y="340"/>
                    <a:pt x="298" y="316"/>
                  </a:cubicBezTo>
                  <a:close/>
                  <a:moveTo>
                    <a:pt x="179" y="1"/>
                  </a:moveTo>
                  <a:lnTo>
                    <a:pt x="125" y="104"/>
                  </a:lnTo>
                  <a:lnTo>
                    <a:pt x="125" y="104"/>
                  </a:lnTo>
                  <a:lnTo>
                    <a:pt x="49" y="110"/>
                  </a:lnTo>
                  <a:cubicBezTo>
                    <a:pt x="89" y="289"/>
                    <a:pt x="89" y="477"/>
                    <a:pt x="89" y="666"/>
                  </a:cubicBezTo>
                  <a:cubicBezTo>
                    <a:pt x="80" y="865"/>
                    <a:pt x="69" y="1053"/>
                    <a:pt x="40" y="1242"/>
                  </a:cubicBezTo>
                  <a:lnTo>
                    <a:pt x="10" y="1431"/>
                  </a:lnTo>
                  <a:lnTo>
                    <a:pt x="0" y="1540"/>
                  </a:lnTo>
                  <a:lnTo>
                    <a:pt x="0" y="1560"/>
                  </a:lnTo>
                  <a:lnTo>
                    <a:pt x="10" y="1550"/>
                  </a:lnTo>
                  <a:lnTo>
                    <a:pt x="40" y="1550"/>
                  </a:lnTo>
                  <a:lnTo>
                    <a:pt x="99" y="1540"/>
                  </a:lnTo>
                  <a:lnTo>
                    <a:pt x="477" y="1450"/>
                  </a:lnTo>
                  <a:cubicBezTo>
                    <a:pt x="685" y="1411"/>
                    <a:pt x="903" y="1342"/>
                    <a:pt x="1112" y="1311"/>
                  </a:cubicBezTo>
                  <a:lnTo>
                    <a:pt x="1439" y="1252"/>
                  </a:lnTo>
                  <a:cubicBezTo>
                    <a:pt x="1470" y="1252"/>
                    <a:pt x="1499" y="1242"/>
                    <a:pt x="1529" y="1232"/>
                  </a:cubicBezTo>
                  <a:lnTo>
                    <a:pt x="1618" y="1212"/>
                  </a:lnTo>
                  <a:cubicBezTo>
                    <a:pt x="1688" y="1183"/>
                    <a:pt x="1757" y="1153"/>
                    <a:pt x="1827" y="1113"/>
                  </a:cubicBezTo>
                  <a:lnTo>
                    <a:pt x="1876" y="1083"/>
                  </a:lnTo>
                  <a:cubicBezTo>
                    <a:pt x="1867" y="1073"/>
                    <a:pt x="1847" y="1064"/>
                    <a:pt x="1837" y="1053"/>
                  </a:cubicBezTo>
                  <a:lnTo>
                    <a:pt x="1737" y="984"/>
                  </a:lnTo>
                  <a:lnTo>
                    <a:pt x="1569" y="865"/>
                  </a:lnTo>
                  <a:lnTo>
                    <a:pt x="1300" y="676"/>
                  </a:lnTo>
                  <a:lnTo>
                    <a:pt x="1033" y="497"/>
                  </a:lnTo>
                  <a:lnTo>
                    <a:pt x="744" y="329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1" name="Google Shape;14191;p33"/>
            <p:cNvSpPr/>
            <p:nvPr/>
          </p:nvSpPr>
          <p:spPr>
            <a:xfrm>
              <a:off x="6310900" y="3197975"/>
              <a:ext cx="74750" cy="101550"/>
            </a:xfrm>
            <a:custGeom>
              <a:avLst/>
              <a:gdLst/>
              <a:ahLst/>
              <a:cxnLst/>
              <a:rect l="l" t="t" r="r" b="b"/>
              <a:pathLst>
                <a:path w="2990" h="4062" extrusionOk="0">
                  <a:moveTo>
                    <a:pt x="467" y="1"/>
                  </a:moveTo>
                  <a:cubicBezTo>
                    <a:pt x="358" y="418"/>
                    <a:pt x="219" y="815"/>
                    <a:pt x="70" y="1222"/>
                  </a:cubicBezTo>
                  <a:lnTo>
                    <a:pt x="30" y="1331"/>
                  </a:lnTo>
                  <a:cubicBezTo>
                    <a:pt x="21" y="1351"/>
                    <a:pt x="1" y="1371"/>
                    <a:pt x="10" y="1391"/>
                  </a:cubicBezTo>
                  <a:lnTo>
                    <a:pt x="70" y="1421"/>
                  </a:lnTo>
                  <a:lnTo>
                    <a:pt x="229" y="1530"/>
                  </a:lnTo>
                  <a:lnTo>
                    <a:pt x="497" y="1708"/>
                  </a:lnTo>
                  <a:lnTo>
                    <a:pt x="775" y="1887"/>
                  </a:lnTo>
                  <a:cubicBezTo>
                    <a:pt x="864" y="1947"/>
                    <a:pt x="944" y="2026"/>
                    <a:pt x="1023" y="2096"/>
                  </a:cubicBezTo>
                  <a:lnTo>
                    <a:pt x="1520" y="2533"/>
                  </a:lnTo>
                  <a:cubicBezTo>
                    <a:pt x="1669" y="2681"/>
                    <a:pt x="1828" y="2851"/>
                    <a:pt x="1967" y="3019"/>
                  </a:cubicBezTo>
                  <a:cubicBezTo>
                    <a:pt x="2265" y="3337"/>
                    <a:pt x="2523" y="3705"/>
                    <a:pt x="2781" y="4062"/>
                  </a:cubicBezTo>
                  <a:lnTo>
                    <a:pt x="2989" y="3853"/>
                  </a:lnTo>
                  <a:cubicBezTo>
                    <a:pt x="2682" y="3535"/>
                    <a:pt x="2404" y="3208"/>
                    <a:pt x="2076" y="2900"/>
                  </a:cubicBezTo>
                  <a:cubicBezTo>
                    <a:pt x="1917" y="2741"/>
                    <a:pt x="1758" y="2592"/>
                    <a:pt x="1599" y="2434"/>
                  </a:cubicBezTo>
                  <a:lnTo>
                    <a:pt x="1093" y="2006"/>
                  </a:lnTo>
                  <a:cubicBezTo>
                    <a:pt x="1003" y="1937"/>
                    <a:pt x="924" y="1867"/>
                    <a:pt x="835" y="1798"/>
                  </a:cubicBezTo>
                  <a:lnTo>
                    <a:pt x="567" y="1609"/>
                  </a:lnTo>
                  <a:lnTo>
                    <a:pt x="299" y="1421"/>
                  </a:lnTo>
                  <a:lnTo>
                    <a:pt x="189" y="1351"/>
                  </a:lnTo>
                  <a:lnTo>
                    <a:pt x="169" y="1341"/>
                  </a:lnTo>
                  <a:cubicBezTo>
                    <a:pt x="169" y="1331"/>
                    <a:pt x="180" y="1322"/>
                    <a:pt x="180" y="1322"/>
                  </a:cubicBezTo>
                  <a:lnTo>
                    <a:pt x="200" y="1282"/>
                  </a:lnTo>
                  <a:cubicBezTo>
                    <a:pt x="378" y="885"/>
                    <a:pt x="547" y="487"/>
                    <a:pt x="686" y="80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2" name="Google Shape;14192;p33"/>
            <p:cNvSpPr/>
            <p:nvPr/>
          </p:nvSpPr>
          <p:spPr>
            <a:xfrm>
              <a:off x="6251325" y="3293800"/>
              <a:ext cx="116950" cy="34025"/>
            </a:xfrm>
            <a:custGeom>
              <a:avLst/>
              <a:gdLst/>
              <a:ahLst/>
              <a:cxnLst/>
              <a:rect l="l" t="t" r="r" b="b"/>
              <a:pathLst>
                <a:path w="4678" h="1361" extrusionOk="0">
                  <a:moveTo>
                    <a:pt x="974" y="0"/>
                  </a:moveTo>
                  <a:cubicBezTo>
                    <a:pt x="964" y="0"/>
                    <a:pt x="954" y="30"/>
                    <a:pt x="934" y="40"/>
                  </a:cubicBezTo>
                  <a:lnTo>
                    <a:pt x="864" y="130"/>
                  </a:lnTo>
                  <a:cubicBezTo>
                    <a:pt x="586" y="467"/>
                    <a:pt x="299" y="785"/>
                    <a:pt x="1" y="1083"/>
                  </a:cubicBezTo>
                  <a:lnTo>
                    <a:pt x="180" y="1242"/>
                  </a:lnTo>
                  <a:cubicBezTo>
                    <a:pt x="447" y="904"/>
                    <a:pt x="725" y="567"/>
                    <a:pt x="974" y="219"/>
                  </a:cubicBezTo>
                  <a:lnTo>
                    <a:pt x="1003" y="179"/>
                  </a:lnTo>
                  <a:cubicBezTo>
                    <a:pt x="1003" y="169"/>
                    <a:pt x="1003" y="169"/>
                    <a:pt x="1014" y="159"/>
                  </a:cubicBezTo>
                  <a:lnTo>
                    <a:pt x="1023" y="169"/>
                  </a:lnTo>
                  <a:lnTo>
                    <a:pt x="1153" y="229"/>
                  </a:lnTo>
                  <a:lnTo>
                    <a:pt x="1451" y="368"/>
                  </a:lnTo>
                  <a:lnTo>
                    <a:pt x="1748" y="507"/>
                  </a:lnTo>
                  <a:cubicBezTo>
                    <a:pt x="1848" y="556"/>
                    <a:pt x="1957" y="586"/>
                    <a:pt x="2056" y="626"/>
                  </a:cubicBezTo>
                  <a:lnTo>
                    <a:pt x="2672" y="854"/>
                  </a:lnTo>
                  <a:cubicBezTo>
                    <a:pt x="2890" y="914"/>
                    <a:pt x="3099" y="973"/>
                    <a:pt x="3307" y="1043"/>
                  </a:cubicBezTo>
                  <a:cubicBezTo>
                    <a:pt x="3734" y="1162"/>
                    <a:pt x="4171" y="1251"/>
                    <a:pt x="4598" y="1361"/>
                  </a:cubicBezTo>
                  <a:lnTo>
                    <a:pt x="4677" y="1073"/>
                  </a:lnTo>
                  <a:cubicBezTo>
                    <a:pt x="4240" y="1033"/>
                    <a:pt x="3794" y="993"/>
                    <a:pt x="3357" y="894"/>
                  </a:cubicBezTo>
                  <a:cubicBezTo>
                    <a:pt x="3139" y="845"/>
                    <a:pt x="2930" y="795"/>
                    <a:pt x="2711" y="745"/>
                  </a:cubicBezTo>
                  <a:lnTo>
                    <a:pt x="2096" y="527"/>
                  </a:lnTo>
                  <a:cubicBezTo>
                    <a:pt x="1996" y="487"/>
                    <a:pt x="1888" y="457"/>
                    <a:pt x="1788" y="417"/>
                  </a:cubicBezTo>
                  <a:lnTo>
                    <a:pt x="1500" y="269"/>
                  </a:lnTo>
                  <a:lnTo>
                    <a:pt x="1212" y="119"/>
                  </a:lnTo>
                  <a:lnTo>
                    <a:pt x="1034" y="30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3" name="Google Shape;14193;p33"/>
            <p:cNvSpPr/>
            <p:nvPr/>
          </p:nvSpPr>
          <p:spPr>
            <a:xfrm>
              <a:off x="6204175" y="3177375"/>
              <a:ext cx="65550" cy="107000"/>
            </a:xfrm>
            <a:custGeom>
              <a:avLst/>
              <a:gdLst/>
              <a:ahLst/>
              <a:cxnLst/>
              <a:rect l="l" t="t" r="r" b="b"/>
              <a:pathLst>
                <a:path w="2622" h="4280" extrusionOk="0">
                  <a:moveTo>
                    <a:pt x="2393" y="1"/>
                  </a:moveTo>
                  <a:cubicBezTo>
                    <a:pt x="2284" y="378"/>
                    <a:pt x="2145" y="745"/>
                    <a:pt x="1986" y="1122"/>
                  </a:cubicBezTo>
                  <a:cubicBezTo>
                    <a:pt x="1827" y="1490"/>
                    <a:pt x="1649" y="1848"/>
                    <a:pt x="1440" y="2195"/>
                  </a:cubicBezTo>
                  <a:cubicBezTo>
                    <a:pt x="1331" y="2373"/>
                    <a:pt x="1232" y="2543"/>
                    <a:pt x="1122" y="2711"/>
                  </a:cubicBezTo>
                  <a:cubicBezTo>
                    <a:pt x="1003" y="2880"/>
                    <a:pt x="894" y="3049"/>
                    <a:pt x="765" y="3208"/>
                  </a:cubicBezTo>
                  <a:cubicBezTo>
                    <a:pt x="636" y="3357"/>
                    <a:pt x="517" y="3516"/>
                    <a:pt x="387" y="3675"/>
                  </a:cubicBezTo>
                  <a:lnTo>
                    <a:pt x="189" y="3893"/>
                  </a:lnTo>
                  <a:cubicBezTo>
                    <a:pt x="149" y="3933"/>
                    <a:pt x="120" y="3972"/>
                    <a:pt x="89" y="4012"/>
                  </a:cubicBezTo>
                  <a:cubicBezTo>
                    <a:pt x="89" y="4012"/>
                    <a:pt x="70" y="4042"/>
                    <a:pt x="50" y="4061"/>
                  </a:cubicBezTo>
                  <a:cubicBezTo>
                    <a:pt x="20" y="4092"/>
                    <a:pt x="0" y="4121"/>
                    <a:pt x="0" y="4121"/>
                  </a:cubicBezTo>
                  <a:lnTo>
                    <a:pt x="189" y="4280"/>
                  </a:lnTo>
                  <a:cubicBezTo>
                    <a:pt x="189" y="4280"/>
                    <a:pt x="209" y="4250"/>
                    <a:pt x="239" y="4220"/>
                  </a:cubicBezTo>
                  <a:cubicBezTo>
                    <a:pt x="259" y="4181"/>
                    <a:pt x="278" y="4151"/>
                    <a:pt x="278" y="4151"/>
                  </a:cubicBezTo>
                  <a:cubicBezTo>
                    <a:pt x="298" y="4111"/>
                    <a:pt x="328" y="4072"/>
                    <a:pt x="358" y="4022"/>
                  </a:cubicBezTo>
                  <a:lnTo>
                    <a:pt x="537" y="3783"/>
                  </a:lnTo>
                  <a:cubicBezTo>
                    <a:pt x="656" y="3625"/>
                    <a:pt x="765" y="3446"/>
                    <a:pt x="884" y="3287"/>
                  </a:cubicBezTo>
                  <a:cubicBezTo>
                    <a:pt x="993" y="3119"/>
                    <a:pt x="1102" y="2940"/>
                    <a:pt x="1212" y="2771"/>
                  </a:cubicBezTo>
                  <a:cubicBezTo>
                    <a:pt x="1321" y="2602"/>
                    <a:pt x="1420" y="2424"/>
                    <a:pt x="1530" y="2254"/>
                  </a:cubicBezTo>
                  <a:cubicBezTo>
                    <a:pt x="1738" y="1897"/>
                    <a:pt x="1927" y="1539"/>
                    <a:pt x="2115" y="1182"/>
                  </a:cubicBezTo>
                  <a:cubicBezTo>
                    <a:pt x="2294" y="815"/>
                    <a:pt x="2472" y="447"/>
                    <a:pt x="2622" y="80"/>
                  </a:cubicBezTo>
                  <a:lnTo>
                    <a:pt x="23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4" name="Google Shape;14194;p33"/>
            <p:cNvSpPr/>
            <p:nvPr/>
          </p:nvSpPr>
          <p:spPr>
            <a:xfrm>
              <a:off x="6186800" y="3169675"/>
              <a:ext cx="61075" cy="99825"/>
            </a:xfrm>
            <a:custGeom>
              <a:avLst/>
              <a:gdLst/>
              <a:ahLst/>
              <a:cxnLst/>
              <a:rect l="l" t="t" r="r" b="b"/>
              <a:pathLst>
                <a:path w="2443" h="3993" extrusionOk="0">
                  <a:moveTo>
                    <a:pt x="2225" y="1"/>
                  </a:moveTo>
                  <a:cubicBezTo>
                    <a:pt x="2125" y="349"/>
                    <a:pt x="1986" y="696"/>
                    <a:pt x="1847" y="1044"/>
                  </a:cubicBezTo>
                  <a:cubicBezTo>
                    <a:pt x="1708" y="1391"/>
                    <a:pt x="1529" y="1719"/>
                    <a:pt x="1340" y="2046"/>
                  </a:cubicBezTo>
                  <a:cubicBezTo>
                    <a:pt x="1241" y="2205"/>
                    <a:pt x="1152" y="2374"/>
                    <a:pt x="1043" y="2523"/>
                  </a:cubicBezTo>
                  <a:cubicBezTo>
                    <a:pt x="934" y="2672"/>
                    <a:pt x="834" y="2831"/>
                    <a:pt x="715" y="2979"/>
                  </a:cubicBezTo>
                  <a:cubicBezTo>
                    <a:pt x="596" y="3129"/>
                    <a:pt x="487" y="3268"/>
                    <a:pt x="358" y="3416"/>
                  </a:cubicBezTo>
                  <a:lnTo>
                    <a:pt x="169" y="3615"/>
                  </a:lnTo>
                  <a:cubicBezTo>
                    <a:pt x="139" y="3655"/>
                    <a:pt x="109" y="3694"/>
                    <a:pt x="80" y="3724"/>
                  </a:cubicBezTo>
                  <a:lnTo>
                    <a:pt x="40" y="3784"/>
                  </a:lnTo>
                  <a:cubicBezTo>
                    <a:pt x="20" y="3804"/>
                    <a:pt x="0" y="3833"/>
                    <a:pt x="0" y="3833"/>
                  </a:cubicBezTo>
                  <a:lnTo>
                    <a:pt x="189" y="3992"/>
                  </a:lnTo>
                  <a:lnTo>
                    <a:pt x="228" y="3933"/>
                  </a:lnTo>
                  <a:cubicBezTo>
                    <a:pt x="248" y="3903"/>
                    <a:pt x="268" y="3863"/>
                    <a:pt x="268" y="3863"/>
                  </a:cubicBezTo>
                  <a:cubicBezTo>
                    <a:pt x="288" y="3833"/>
                    <a:pt x="318" y="3794"/>
                    <a:pt x="338" y="3754"/>
                  </a:cubicBezTo>
                  <a:lnTo>
                    <a:pt x="506" y="3526"/>
                  </a:lnTo>
                  <a:cubicBezTo>
                    <a:pt x="616" y="3377"/>
                    <a:pt x="725" y="3218"/>
                    <a:pt x="824" y="3059"/>
                  </a:cubicBezTo>
                  <a:cubicBezTo>
                    <a:pt x="934" y="2900"/>
                    <a:pt x="1033" y="2741"/>
                    <a:pt x="1142" y="2582"/>
                  </a:cubicBezTo>
                  <a:cubicBezTo>
                    <a:pt x="1241" y="2423"/>
                    <a:pt x="1331" y="2255"/>
                    <a:pt x="1430" y="2096"/>
                  </a:cubicBezTo>
                  <a:cubicBezTo>
                    <a:pt x="1618" y="1768"/>
                    <a:pt x="1808" y="1441"/>
                    <a:pt x="1976" y="1103"/>
                  </a:cubicBezTo>
                  <a:cubicBezTo>
                    <a:pt x="2145" y="766"/>
                    <a:pt x="2304" y="428"/>
                    <a:pt x="2443" y="80"/>
                  </a:cubicBezTo>
                  <a:lnTo>
                    <a:pt x="22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5" name="Google Shape;14195;p33"/>
            <p:cNvSpPr/>
            <p:nvPr/>
          </p:nvSpPr>
          <p:spPr>
            <a:xfrm>
              <a:off x="6365025" y="3296025"/>
              <a:ext cx="21125" cy="31050"/>
            </a:xfrm>
            <a:custGeom>
              <a:avLst/>
              <a:gdLst/>
              <a:ahLst/>
              <a:cxnLst/>
              <a:rect l="l" t="t" r="r" b="b"/>
              <a:pathLst>
                <a:path w="845" h="1242" extrusionOk="0">
                  <a:moveTo>
                    <a:pt x="596" y="1"/>
                  </a:moveTo>
                  <a:cubicBezTo>
                    <a:pt x="576" y="30"/>
                    <a:pt x="596" y="70"/>
                    <a:pt x="576" y="120"/>
                  </a:cubicBezTo>
                  <a:cubicBezTo>
                    <a:pt x="566" y="160"/>
                    <a:pt x="546" y="209"/>
                    <a:pt x="537" y="259"/>
                  </a:cubicBezTo>
                  <a:cubicBezTo>
                    <a:pt x="497" y="368"/>
                    <a:pt x="447" y="458"/>
                    <a:pt x="387" y="557"/>
                  </a:cubicBezTo>
                  <a:cubicBezTo>
                    <a:pt x="328" y="656"/>
                    <a:pt x="279" y="745"/>
                    <a:pt x="209" y="835"/>
                  </a:cubicBezTo>
                  <a:cubicBezTo>
                    <a:pt x="179" y="875"/>
                    <a:pt x="140" y="904"/>
                    <a:pt x="109" y="944"/>
                  </a:cubicBezTo>
                  <a:cubicBezTo>
                    <a:pt x="70" y="974"/>
                    <a:pt x="30" y="994"/>
                    <a:pt x="0" y="1014"/>
                  </a:cubicBezTo>
                  <a:lnTo>
                    <a:pt x="149" y="1242"/>
                  </a:lnTo>
                  <a:cubicBezTo>
                    <a:pt x="179" y="1182"/>
                    <a:pt x="228" y="1123"/>
                    <a:pt x="248" y="1073"/>
                  </a:cubicBezTo>
                  <a:lnTo>
                    <a:pt x="338" y="914"/>
                  </a:lnTo>
                  <a:cubicBezTo>
                    <a:pt x="378" y="805"/>
                    <a:pt x="427" y="706"/>
                    <a:pt x="487" y="606"/>
                  </a:cubicBezTo>
                  <a:cubicBezTo>
                    <a:pt x="537" y="517"/>
                    <a:pt x="596" y="427"/>
                    <a:pt x="665" y="339"/>
                  </a:cubicBezTo>
                  <a:lnTo>
                    <a:pt x="755" y="189"/>
                  </a:lnTo>
                  <a:cubicBezTo>
                    <a:pt x="784" y="130"/>
                    <a:pt x="835" y="70"/>
                    <a:pt x="84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6" name="Google Shape;14196;p33"/>
            <p:cNvSpPr/>
            <p:nvPr/>
          </p:nvSpPr>
          <p:spPr>
            <a:xfrm>
              <a:off x="6247375" y="3224300"/>
              <a:ext cx="48175" cy="40975"/>
            </a:xfrm>
            <a:custGeom>
              <a:avLst/>
              <a:gdLst/>
              <a:ahLst/>
              <a:cxnLst/>
              <a:rect l="l" t="t" r="r" b="b"/>
              <a:pathLst>
                <a:path w="1927" h="1639" extrusionOk="0">
                  <a:moveTo>
                    <a:pt x="732" y="328"/>
                  </a:moveTo>
                  <a:cubicBezTo>
                    <a:pt x="822" y="421"/>
                    <a:pt x="912" y="515"/>
                    <a:pt x="1003" y="606"/>
                  </a:cubicBezTo>
                  <a:lnTo>
                    <a:pt x="1221" y="854"/>
                  </a:lnTo>
                  <a:lnTo>
                    <a:pt x="1430" y="1112"/>
                  </a:lnTo>
                  <a:lnTo>
                    <a:pt x="1618" y="1370"/>
                  </a:lnTo>
                  <a:lnTo>
                    <a:pt x="1688" y="1470"/>
                  </a:lnTo>
                  <a:lnTo>
                    <a:pt x="1717" y="1500"/>
                  </a:lnTo>
                  <a:lnTo>
                    <a:pt x="1728" y="1520"/>
                  </a:lnTo>
                  <a:lnTo>
                    <a:pt x="1708" y="1529"/>
                  </a:lnTo>
                  <a:lnTo>
                    <a:pt x="1549" y="1529"/>
                  </a:lnTo>
                  <a:cubicBezTo>
                    <a:pt x="1529" y="1520"/>
                    <a:pt x="1499" y="1520"/>
                    <a:pt x="1470" y="1520"/>
                  </a:cubicBezTo>
                  <a:cubicBezTo>
                    <a:pt x="1360" y="1500"/>
                    <a:pt x="1261" y="1470"/>
                    <a:pt x="1152" y="1450"/>
                  </a:cubicBezTo>
                  <a:cubicBezTo>
                    <a:pt x="923" y="1410"/>
                    <a:pt x="715" y="1390"/>
                    <a:pt x="497" y="1350"/>
                  </a:cubicBezTo>
                  <a:lnTo>
                    <a:pt x="238" y="1301"/>
                  </a:lnTo>
                  <a:cubicBezTo>
                    <a:pt x="228" y="1301"/>
                    <a:pt x="199" y="1301"/>
                    <a:pt x="208" y="1291"/>
                  </a:cubicBezTo>
                  <a:lnTo>
                    <a:pt x="228" y="1261"/>
                  </a:lnTo>
                  <a:lnTo>
                    <a:pt x="278" y="1172"/>
                  </a:lnTo>
                  <a:cubicBezTo>
                    <a:pt x="377" y="1003"/>
                    <a:pt x="486" y="834"/>
                    <a:pt x="576" y="666"/>
                  </a:cubicBezTo>
                  <a:cubicBezTo>
                    <a:pt x="632" y="554"/>
                    <a:pt x="683" y="442"/>
                    <a:pt x="732" y="328"/>
                  </a:cubicBezTo>
                  <a:close/>
                  <a:moveTo>
                    <a:pt x="744" y="0"/>
                  </a:moveTo>
                  <a:lnTo>
                    <a:pt x="655" y="71"/>
                  </a:lnTo>
                  <a:lnTo>
                    <a:pt x="655" y="71"/>
                  </a:lnTo>
                  <a:lnTo>
                    <a:pt x="586" y="50"/>
                  </a:lnTo>
                  <a:cubicBezTo>
                    <a:pt x="577" y="83"/>
                    <a:pt x="567" y="116"/>
                    <a:pt x="557" y="148"/>
                  </a:cubicBezTo>
                  <a:lnTo>
                    <a:pt x="557" y="148"/>
                  </a:lnTo>
                  <a:lnTo>
                    <a:pt x="556" y="149"/>
                  </a:lnTo>
                  <a:cubicBezTo>
                    <a:pt x="556" y="150"/>
                    <a:pt x="557" y="150"/>
                    <a:pt x="557" y="150"/>
                  </a:cubicBezTo>
                  <a:lnTo>
                    <a:pt x="557" y="150"/>
                  </a:lnTo>
                  <a:cubicBezTo>
                    <a:pt x="514" y="295"/>
                    <a:pt x="464" y="441"/>
                    <a:pt x="407" y="586"/>
                  </a:cubicBezTo>
                  <a:cubicBezTo>
                    <a:pt x="338" y="755"/>
                    <a:pt x="248" y="933"/>
                    <a:pt x="159" y="1103"/>
                  </a:cubicBezTo>
                  <a:cubicBezTo>
                    <a:pt x="159" y="1103"/>
                    <a:pt x="139" y="1152"/>
                    <a:pt x="119" y="1192"/>
                  </a:cubicBezTo>
                  <a:cubicBezTo>
                    <a:pt x="89" y="1231"/>
                    <a:pt x="69" y="1271"/>
                    <a:pt x="69" y="1271"/>
                  </a:cubicBezTo>
                  <a:lnTo>
                    <a:pt x="10" y="1361"/>
                  </a:lnTo>
                  <a:lnTo>
                    <a:pt x="0" y="1381"/>
                  </a:lnTo>
                  <a:lnTo>
                    <a:pt x="20" y="1381"/>
                  </a:lnTo>
                  <a:lnTo>
                    <a:pt x="49" y="1390"/>
                  </a:lnTo>
                  <a:lnTo>
                    <a:pt x="109" y="1400"/>
                  </a:lnTo>
                  <a:lnTo>
                    <a:pt x="486" y="1460"/>
                  </a:lnTo>
                  <a:cubicBezTo>
                    <a:pt x="705" y="1489"/>
                    <a:pt x="923" y="1509"/>
                    <a:pt x="1132" y="1549"/>
                  </a:cubicBezTo>
                  <a:cubicBezTo>
                    <a:pt x="1241" y="1569"/>
                    <a:pt x="1350" y="1599"/>
                    <a:pt x="1459" y="1619"/>
                  </a:cubicBezTo>
                  <a:cubicBezTo>
                    <a:pt x="1489" y="1619"/>
                    <a:pt x="1509" y="1628"/>
                    <a:pt x="1539" y="1628"/>
                  </a:cubicBezTo>
                  <a:lnTo>
                    <a:pt x="1638" y="1639"/>
                  </a:lnTo>
                  <a:cubicBezTo>
                    <a:pt x="1717" y="1639"/>
                    <a:pt x="1787" y="1639"/>
                    <a:pt x="1867" y="1628"/>
                  </a:cubicBezTo>
                  <a:lnTo>
                    <a:pt x="1926" y="1619"/>
                  </a:lnTo>
                  <a:cubicBezTo>
                    <a:pt x="1916" y="1609"/>
                    <a:pt x="1906" y="1589"/>
                    <a:pt x="1896" y="1579"/>
                  </a:cubicBezTo>
                  <a:lnTo>
                    <a:pt x="1837" y="1480"/>
                  </a:lnTo>
                  <a:lnTo>
                    <a:pt x="1728" y="1301"/>
                  </a:lnTo>
                  <a:lnTo>
                    <a:pt x="1539" y="1033"/>
                  </a:lnTo>
                  <a:lnTo>
                    <a:pt x="1350" y="765"/>
                  </a:lnTo>
                  <a:lnTo>
                    <a:pt x="1152" y="507"/>
                  </a:lnTo>
                  <a:cubicBezTo>
                    <a:pt x="1013" y="338"/>
                    <a:pt x="874" y="169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7" name="Google Shape;14197;p33"/>
            <p:cNvSpPr/>
            <p:nvPr/>
          </p:nvSpPr>
          <p:spPr>
            <a:xfrm>
              <a:off x="6228250" y="3320850"/>
              <a:ext cx="47175" cy="115700"/>
            </a:xfrm>
            <a:custGeom>
              <a:avLst/>
              <a:gdLst/>
              <a:ahLst/>
              <a:cxnLst/>
              <a:rect l="l" t="t" r="r" b="b"/>
              <a:pathLst>
                <a:path w="1887" h="4628" extrusionOk="0">
                  <a:moveTo>
                    <a:pt x="924" y="1"/>
                  </a:moveTo>
                  <a:lnTo>
                    <a:pt x="536" y="507"/>
                  </a:lnTo>
                  <a:cubicBezTo>
                    <a:pt x="397" y="676"/>
                    <a:pt x="258" y="835"/>
                    <a:pt x="110" y="994"/>
                  </a:cubicBezTo>
                  <a:lnTo>
                    <a:pt x="40" y="1083"/>
                  </a:lnTo>
                  <a:cubicBezTo>
                    <a:pt x="30" y="1103"/>
                    <a:pt x="0" y="1113"/>
                    <a:pt x="0" y="1133"/>
                  </a:cubicBezTo>
                  <a:lnTo>
                    <a:pt x="40" y="1182"/>
                  </a:lnTo>
                  <a:lnTo>
                    <a:pt x="150" y="1341"/>
                  </a:lnTo>
                  <a:lnTo>
                    <a:pt x="338" y="1599"/>
                  </a:lnTo>
                  <a:lnTo>
                    <a:pt x="527" y="1868"/>
                  </a:lnTo>
                  <a:cubicBezTo>
                    <a:pt x="596" y="1956"/>
                    <a:pt x="636" y="2056"/>
                    <a:pt x="695" y="2155"/>
                  </a:cubicBezTo>
                  <a:lnTo>
                    <a:pt x="993" y="2741"/>
                  </a:lnTo>
                  <a:cubicBezTo>
                    <a:pt x="1083" y="2940"/>
                    <a:pt x="1162" y="3148"/>
                    <a:pt x="1242" y="3347"/>
                  </a:cubicBezTo>
                  <a:cubicBezTo>
                    <a:pt x="1401" y="3764"/>
                    <a:pt x="1509" y="4191"/>
                    <a:pt x="1619" y="4628"/>
                  </a:cubicBezTo>
                  <a:lnTo>
                    <a:pt x="1887" y="4498"/>
                  </a:lnTo>
                  <a:cubicBezTo>
                    <a:pt x="1718" y="4101"/>
                    <a:pt x="1569" y="3675"/>
                    <a:pt x="1381" y="3277"/>
                  </a:cubicBezTo>
                  <a:cubicBezTo>
                    <a:pt x="1281" y="3079"/>
                    <a:pt x="1192" y="2880"/>
                    <a:pt x="1103" y="2682"/>
                  </a:cubicBezTo>
                  <a:lnTo>
                    <a:pt x="785" y="2095"/>
                  </a:lnTo>
                  <a:cubicBezTo>
                    <a:pt x="725" y="2007"/>
                    <a:pt x="686" y="1907"/>
                    <a:pt x="616" y="1817"/>
                  </a:cubicBezTo>
                  <a:lnTo>
                    <a:pt x="437" y="1539"/>
                  </a:lnTo>
                  <a:lnTo>
                    <a:pt x="249" y="1261"/>
                  </a:lnTo>
                  <a:lnTo>
                    <a:pt x="179" y="1153"/>
                  </a:lnTo>
                  <a:lnTo>
                    <a:pt x="169" y="1142"/>
                  </a:lnTo>
                  <a:cubicBezTo>
                    <a:pt x="169" y="1133"/>
                    <a:pt x="179" y="1133"/>
                    <a:pt x="179" y="1122"/>
                  </a:cubicBezTo>
                  <a:lnTo>
                    <a:pt x="209" y="1093"/>
                  </a:lnTo>
                  <a:cubicBezTo>
                    <a:pt x="368" y="944"/>
                    <a:pt x="516" y="795"/>
                    <a:pt x="666" y="636"/>
                  </a:cubicBezTo>
                  <a:cubicBezTo>
                    <a:pt x="814" y="477"/>
                    <a:pt x="964" y="319"/>
                    <a:pt x="1103" y="160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8" name="Google Shape;14198;p33"/>
            <p:cNvSpPr/>
            <p:nvPr/>
          </p:nvSpPr>
          <p:spPr>
            <a:xfrm>
              <a:off x="6140625" y="3393350"/>
              <a:ext cx="109000" cy="64300"/>
            </a:xfrm>
            <a:custGeom>
              <a:avLst/>
              <a:gdLst/>
              <a:ahLst/>
              <a:cxnLst/>
              <a:rect l="l" t="t" r="r" b="b"/>
              <a:pathLst>
                <a:path w="4360" h="2572" extrusionOk="0">
                  <a:moveTo>
                    <a:pt x="1301" y="0"/>
                  </a:moveTo>
                  <a:cubicBezTo>
                    <a:pt x="1281" y="0"/>
                    <a:pt x="1261" y="20"/>
                    <a:pt x="1252" y="30"/>
                  </a:cubicBezTo>
                  <a:lnTo>
                    <a:pt x="1152" y="89"/>
                  </a:lnTo>
                  <a:cubicBezTo>
                    <a:pt x="954" y="188"/>
                    <a:pt x="765" y="288"/>
                    <a:pt x="576" y="387"/>
                  </a:cubicBezTo>
                  <a:cubicBezTo>
                    <a:pt x="387" y="486"/>
                    <a:pt x="189" y="576"/>
                    <a:pt x="1" y="665"/>
                  </a:cubicBezTo>
                  <a:lnTo>
                    <a:pt x="109" y="864"/>
                  </a:lnTo>
                  <a:cubicBezTo>
                    <a:pt x="298" y="764"/>
                    <a:pt x="487" y="665"/>
                    <a:pt x="676" y="546"/>
                  </a:cubicBezTo>
                  <a:cubicBezTo>
                    <a:pt x="855" y="437"/>
                    <a:pt x="1043" y="318"/>
                    <a:pt x="1221" y="199"/>
                  </a:cubicBezTo>
                  <a:lnTo>
                    <a:pt x="1261" y="179"/>
                  </a:lnTo>
                  <a:lnTo>
                    <a:pt x="1272" y="169"/>
                  </a:lnTo>
                  <a:lnTo>
                    <a:pt x="1291" y="179"/>
                  </a:lnTo>
                  <a:lnTo>
                    <a:pt x="1380" y="278"/>
                  </a:lnTo>
                  <a:lnTo>
                    <a:pt x="1609" y="516"/>
                  </a:lnTo>
                  <a:lnTo>
                    <a:pt x="1837" y="755"/>
                  </a:lnTo>
                  <a:cubicBezTo>
                    <a:pt x="1907" y="834"/>
                    <a:pt x="1996" y="903"/>
                    <a:pt x="2075" y="973"/>
                  </a:cubicBezTo>
                  <a:lnTo>
                    <a:pt x="2582" y="1410"/>
                  </a:lnTo>
                  <a:lnTo>
                    <a:pt x="3108" y="1807"/>
                  </a:lnTo>
                  <a:cubicBezTo>
                    <a:pt x="3456" y="2085"/>
                    <a:pt x="3823" y="2324"/>
                    <a:pt x="4191" y="2571"/>
                  </a:cubicBezTo>
                  <a:lnTo>
                    <a:pt x="4359" y="2333"/>
                  </a:lnTo>
                  <a:cubicBezTo>
                    <a:pt x="3972" y="2135"/>
                    <a:pt x="3565" y="1936"/>
                    <a:pt x="3207" y="1688"/>
                  </a:cubicBezTo>
                  <a:cubicBezTo>
                    <a:pt x="3019" y="1569"/>
                    <a:pt x="2830" y="1450"/>
                    <a:pt x="2651" y="1320"/>
                  </a:cubicBezTo>
                  <a:lnTo>
                    <a:pt x="2155" y="894"/>
                  </a:lnTo>
                  <a:cubicBezTo>
                    <a:pt x="2066" y="824"/>
                    <a:pt x="1986" y="755"/>
                    <a:pt x="1907" y="675"/>
                  </a:cubicBezTo>
                  <a:lnTo>
                    <a:pt x="1689" y="437"/>
                  </a:lnTo>
                  <a:lnTo>
                    <a:pt x="1470" y="199"/>
                  </a:lnTo>
                  <a:lnTo>
                    <a:pt x="1341" y="49"/>
                  </a:lnTo>
                  <a:lnTo>
                    <a:pt x="130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9" name="Google Shape;14199;p33"/>
            <p:cNvSpPr/>
            <p:nvPr/>
          </p:nvSpPr>
          <p:spPr>
            <a:xfrm>
              <a:off x="6111075" y="3280400"/>
              <a:ext cx="97825" cy="80200"/>
            </a:xfrm>
            <a:custGeom>
              <a:avLst/>
              <a:gdLst/>
              <a:ahLst/>
              <a:cxnLst/>
              <a:rect l="l" t="t" r="r" b="b"/>
              <a:pathLst>
                <a:path w="3913" h="3208" extrusionOk="0">
                  <a:moveTo>
                    <a:pt x="3734" y="0"/>
                  </a:moveTo>
                  <a:cubicBezTo>
                    <a:pt x="3605" y="159"/>
                    <a:pt x="3476" y="308"/>
                    <a:pt x="3347" y="467"/>
                  </a:cubicBezTo>
                  <a:cubicBezTo>
                    <a:pt x="3208" y="606"/>
                    <a:pt x="3079" y="755"/>
                    <a:pt x="2940" y="904"/>
                  </a:cubicBezTo>
                  <a:cubicBezTo>
                    <a:pt x="2801" y="1043"/>
                    <a:pt x="2652" y="1182"/>
                    <a:pt x="2503" y="1321"/>
                  </a:cubicBezTo>
                  <a:cubicBezTo>
                    <a:pt x="2354" y="1460"/>
                    <a:pt x="2195" y="1589"/>
                    <a:pt x="2046" y="1718"/>
                  </a:cubicBezTo>
                  <a:cubicBezTo>
                    <a:pt x="1887" y="1847"/>
                    <a:pt x="1719" y="1956"/>
                    <a:pt x="1560" y="2076"/>
                  </a:cubicBezTo>
                  <a:cubicBezTo>
                    <a:pt x="1391" y="2195"/>
                    <a:pt x="1222" y="2304"/>
                    <a:pt x="1053" y="2413"/>
                  </a:cubicBezTo>
                  <a:cubicBezTo>
                    <a:pt x="885" y="2512"/>
                    <a:pt x="706" y="2601"/>
                    <a:pt x="527" y="2711"/>
                  </a:cubicBezTo>
                  <a:cubicBezTo>
                    <a:pt x="527" y="2711"/>
                    <a:pt x="468" y="2740"/>
                    <a:pt x="398" y="2780"/>
                  </a:cubicBezTo>
                  <a:lnTo>
                    <a:pt x="259" y="2840"/>
                  </a:lnTo>
                  <a:cubicBezTo>
                    <a:pt x="219" y="2860"/>
                    <a:pt x="170" y="2890"/>
                    <a:pt x="130" y="2919"/>
                  </a:cubicBezTo>
                  <a:lnTo>
                    <a:pt x="1" y="2989"/>
                  </a:lnTo>
                  <a:lnTo>
                    <a:pt x="120" y="3208"/>
                  </a:lnTo>
                  <a:lnTo>
                    <a:pt x="249" y="3108"/>
                  </a:lnTo>
                  <a:cubicBezTo>
                    <a:pt x="289" y="3088"/>
                    <a:pt x="329" y="3058"/>
                    <a:pt x="368" y="3029"/>
                  </a:cubicBezTo>
                  <a:cubicBezTo>
                    <a:pt x="368" y="3029"/>
                    <a:pt x="438" y="2989"/>
                    <a:pt x="497" y="2949"/>
                  </a:cubicBezTo>
                  <a:cubicBezTo>
                    <a:pt x="567" y="2910"/>
                    <a:pt x="627" y="2870"/>
                    <a:pt x="627" y="2870"/>
                  </a:cubicBezTo>
                  <a:cubicBezTo>
                    <a:pt x="795" y="2751"/>
                    <a:pt x="964" y="2651"/>
                    <a:pt x="1133" y="2522"/>
                  </a:cubicBezTo>
                  <a:cubicBezTo>
                    <a:pt x="1291" y="2403"/>
                    <a:pt x="1461" y="2294"/>
                    <a:pt x="1619" y="2165"/>
                  </a:cubicBezTo>
                  <a:cubicBezTo>
                    <a:pt x="1778" y="2045"/>
                    <a:pt x="1947" y="1926"/>
                    <a:pt x="2106" y="1798"/>
                  </a:cubicBezTo>
                  <a:lnTo>
                    <a:pt x="2573" y="1410"/>
                  </a:lnTo>
                  <a:lnTo>
                    <a:pt x="3039" y="1003"/>
                  </a:lnTo>
                  <a:lnTo>
                    <a:pt x="3486" y="586"/>
                  </a:lnTo>
                  <a:cubicBezTo>
                    <a:pt x="3625" y="447"/>
                    <a:pt x="3764" y="298"/>
                    <a:pt x="3913" y="159"/>
                  </a:cubicBezTo>
                  <a:lnTo>
                    <a:pt x="37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0" name="Google Shape;14200;p33"/>
            <p:cNvSpPr/>
            <p:nvPr/>
          </p:nvSpPr>
          <p:spPr>
            <a:xfrm>
              <a:off x="6100425" y="3265500"/>
              <a:ext cx="90875" cy="74750"/>
            </a:xfrm>
            <a:custGeom>
              <a:avLst/>
              <a:gdLst/>
              <a:ahLst/>
              <a:cxnLst/>
              <a:rect l="l" t="t" r="r" b="b"/>
              <a:pathLst>
                <a:path w="3635" h="2990" extrusionOk="0">
                  <a:moveTo>
                    <a:pt x="3465" y="0"/>
                  </a:moveTo>
                  <a:cubicBezTo>
                    <a:pt x="3346" y="139"/>
                    <a:pt x="3227" y="289"/>
                    <a:pt x="3108" y="428"/>
                  </a:cubicBezTo>
                  <a:cubicBezTo>
                    <a:pt x="2979" y="567"/>
                    <a:pt x="2860" y="706"/>
                    <a:pt x="2730" y="845"/>
                  </a:cubicBezTo>
                  <a:lnTo>
                    <a:pt x="2324" y="1231"/>
                  </a:lnTo>
                  <a:cubicBezTo>
                    <a:pt x="2184" y="1361"/>
                    <a:pt x="2035" y="1480"/>
                    <a:pt x="1896" y="1599"/>
                  </a:cubicBezTo>
                  <a:cubicBezTo>
                    <a:pt x="1748" y="1718"/>
                    <a:pt x="1589" y="1818"/>
                    <a:pt x="1439" y="1937"/>
                  </a:cubicBezTo>
                  <a:cubicBezTo>
                    <a:pt x="1291" y="2046"/>
                    <a:pt x="1132" y="2135"/>
                    <a:pt x="973" y="2244"/>
                  </a:cubicBezTo>
                  <a:cubicBezTo>
                    <a:pt x="814" y="2344"/>
                    <a:pt x="645" y="2423"/>
                    <a:pt x="486" y="2513"/>
                  </a:cubicBezTo>
                  <a:cubicBezTo>
                    <a:pt x="486" y="2513"/>
                    <a:pt x="427" y="2552"/>
                    <a:pt x="367" y="2582"/>
                  </a:cubicBezTo>
                  <a:cubicBezTo>
                    <a:pt x="298" y="2612"/>
                    <a:pt x="238" y="2641"/>
                    <a:pt x="238" y="2641"/>
                  </a:cubicBezTo>
                  <a:cubicBezTo>
                    <a:pt x="199" y="2661"/>
                    <a:pt x="149" y="2681"/>
                    <a:pt x="109" y="2711"/>
                  </a:cubicBezTo>
                  <a:lnTo>
                    <a:pt x="0" y="2771"/>
                  </a:lnTo>
                  <a:lnTo>
                    <a:pt x="119" y="2989"/>
                  </a:lnTo>
                  <a:lnTo>
                    <a:pt x="238" y="2910"/>
                  </a:lnTo>
                  <a:cubicBezTo>
                    <a:pt x="268" y="2880"/>
                    <a:pt x="308" y="2850"/>
                    <a:pt x="347" y="2830"/>
                  </a:cubicBezTo>
                  <a:lnTo>
                    <a:pt x="466" y="2751"/>
                  </a:lnTo>
                  <a:lnTo>
                    <a:pt x="586" y="2672"/>
                  </a:lnTo>
                  <a:cubicBezTo>
                    <a:pt x="735" y="2562"/>
                    <a:pt x="894" y="2473"/>
                    <a:pt x="1053" y="2354"/>
                  </a:cubicBezTo>
                  <a:cubicBezTo>
                    <a:pt x="1201" y="2244"/>
                    <a:pt x="1360" y="2135"/>
                    <a:pt x="1509" y="2026"/>
                  </a:cubicBezTo>
                  <a:cubicBezTo>
                    <a:pt x="1658" y="1907"/>
                    <a:pt x="1807" y="1798"/>
                    <a:pt x="1956" y="1679"/>
                  </a:cubicBezTo>
                  <a:lnTo>
                    <a:pt x="2393" y="1311"/>
                  </a:lnTo>
                  <a:lnTo>
                    <a:pt x="2820" y="944"/>
                  </a:lnTo>
                  <a:cubicBezTo>
                    <a:pt x="2968" y="814"/>
                    <a:pt x="3108" y="686"/>
                    <a:pt x="3247" y="556"/>
                  </a:cubicBezTo>
                  <a:cubicBezTo>
                    <a:pt x="3376" y="428"/>
                    <a:pt x="3505" y="289"/>
                    <a:pt x="3634" y="159"/>
                  </a:cubicBezTo>
                  <a:lnTo>
                    <a:pt x="34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1" name="Google Shape;14201;p33"/>
            <p:cNvSpPr/>
            <p:nvPr/>
          </p:nvSpPr>
          <p:spPr>
            <a:xfrm>
              <a:off x="6246375" y="3432800"/>
              <a:ext cx="29050" cy="25100"/>
            </a:xfrm>
            <a:custGeom>
              <a:avLst/>
              <a:gdLst/>
              <a:ahLst/>
              <a:cxnLst/>
              <a:rect l="l" t="t" r="r" b="b"/>
              <a:pathLst>
                <a:path w="1162" h="1004" extrusionOk="0">
                  <a:moveTo>
                    <a:pt x="934" y="0"/>
                  </a:moveTo>
                  <a:cubicBezTo>
                    <a:pt x="894" y="31"/>
                    <a:pt x="904" y="70"/>
                    <a:pt x="874" y="110"/>
                  </a:cubicBezTo>
                  <a:cubicBezTo>
                    <a:pt x="844" y="150"/>
                    <a:pt x="804" y="190"/>
                    <a:pt x="775" y="229"/>
                  </a:cubicBezTo>
                  <a:cubicBezTo>
                    <a:pt x="695" y="309"/>
                    <a:pt x="616" y="378"/>
                    <a:pt x="526" y="457"/>
                  </a:cubicBezTo>
                  <a:cubicBezTo>
                    <a:pt x="447" y="527"/>
                    <a:pt x="358" y="587"/>
                    <a:pt x="268" y="646"/>
                  </a:cubicBezTo>
                  <a:cubicBezTo>
                    <a:pt x="219" y="666"/>
                    <a:pt x="179" y="686"/>
                    <a:pt x="129" y="706"/>
                  </a:cubicBezTo>
                  <a:cubicBezTo>
                    <a:pt x="80" y="726"/>
                    <a:pt x="40" y="726"/>
                    <a:pt x="0" y="735"/>
                  </a:cubicBezTo>
                  <a:lnTo>
                    <a:pt x="60" y="1004"/>
                  </a:lnTo>
                  <a:cubicBezTo>
                    <a:pt x="120" y="954"/>
                    <a:pt x="179" y="924"/>
                    <a:pt x="219" y="885"/>
                  </a:cubicBezTo>
                  <a:lnTo>
                    <a:pt x="358" y="765"/>
                  </a:lnTo>
                  <a:cubicBezTo>
                    <a:pt x="437" y="686"/>
                    <a:pt x="526" y="607"/>
                    <a:pt x="606" y="537"/>
                  </a:cubicBezTo>
                  <a:cubicBezTo>
                    <a:pt x="685" y="468"/>
                    <a:pt x="775" y="398"/>
                    <a:pt x="864" y="338"/>
                  </a:cubicBezTo>
                  <a:cubicBezTo>
                    <a:pt x="914" y="309"/>
                    <a:pt x="963" y="269"/>
                    <a:pt x="1013" y="239"/>
                  </a:cubicBezTo>
                  <a:cubicBezTo>
                    <a:pt x="1062" y="199"/>
                    <a:pt x="1122" y="159"/>
                    <a:pt x="1162" y="100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2" name="Google Shape;14202;p33"/>
            <p:cNvSpPr/>
            <p:nvPr/>
          </p:nvSpPr>
          <p:spPr>
            <a:xfrm>
              <a:off x="6159500" y="3324575"/>
              <a:ext cx="42450" cy="48925"/>
            </a:xfrm>
            <a:custGeom>
              <a:avLst/>
              <a:gdLst/>
              <a:ahLst/>
              <a:cxnLst/>
              <a:rect l="l" t="t" r="r" b="b"/>
              <a:pathLst>
                <a:path w="1698" h="1957" extrusionOk="0">
                  <a:moveTo>
                    <a:pt x="1052" y="316"/>
                  </a:moveTo>
                  <a:cubicBezTo>
                    <a:pt x="1103" y="437"/>
                    <a:pt x="1152" y="557"/>
                    <a:pt x="1201" y="686"/>
                  </a:cubicBezTo>
                  <a:lnTo>
                    <a:pt x="1320" y="984"/>
                  </a:lnTo>
                  <a:lnTo>
                    <a:pt x="1420" y="1291"/>
                  </a:lnTo>
                  <a:lnTo>
                    <a:pt x="1509" y="1609"/>
                  </a:lnTo>
                  <a:lnTo>
                    <a:pt x="1539" y="1728"/>
                  </a:lnTo>
                  <a:lnTo>
                    <a:pt x="1549" y="1768"/>
                  </a:lnTo>
                  <a:lnTo>
                    <a:pt x="1559" y="1798"/>
                  </a:lnTo>
                  <a:lnTo>
                    <a:pt x="1529" y="1788"/>
                  </a:lnTo>
                  <a:cubicBezTo>
                    <a:pt x="1509" y="1788"/>
                    <a:pt x="1479" y="1778"/>
                    <a:pt x="1450" y="1758"/>
                  </a:cubicBezTo>
                  <a:lnTo>
                    <a:pt x="1390" y="1738"/>
                  </a:lnTo>
                  <a:cubicBezTo>
                    <a:pt x="1360" y="1719"/>
                    <a:pt x="1340" y="1708"/>
                    <a:pt x="1320" y="1699"/>
                  </a:cubicBezTo>
                  <a:cubicBezTo>
                    <a:pt x="1221" y="1639"/>
                    <a:pt x="1132" y="1580"/>
                    <a:pt x="1033" y="1520"/>
                  </a:cubicBezTo>
                  <a:cubicBezTo>
                    <a:pt x="844" y="1390"/>
                    <a:pt x="656" y="1301"/>
                    <a:pt x="466" y="1192"/>
                  </a:cubicBezTo>
                  <a:lnTo>
                    <a:pt x="239" y="1053"/>
                  </a:lnTo>
                  <a:cubicBezTo>
                    <a:pt x="228" y="1043"/>
                    <a:pt x="208" y="1033"/>
                    <a:pt x="208" y="1033"/>
                  </a:cubicBezTo>
                  <a:lnTo>
                    <a:pt x="239" y="1004"/>
                  </a:lnTo>
                  <a:lnTo>
                    <a:pt x="327" y="944"/>
                  </a:lnTo>
                  <a:cubicBezTo>
                    <a:pt x="578" y="758"/>
                    <a:pt x="829" y="552"/>
                    <a:pt x="1052" y="316"/>
                  </a:cubicBezTo>
                  <a:close/>
                  <a:moveTo>
                    <a:pt x="1013" y="0"/>
                  </a:moveTo>
                  <a:cubicBezTo>
                    <a:pt x="804" y="309"/>
                    <a:pt x="536" y="587"/>
                    <a:pt x="239" y="834"/>
                  </a:cubicBezTo>
                  <a:lnTo>
                    <a:pt x="89" y="964"/>
                  </a:lnTo>
                  <a:lnTo>
                    <a:pt x="10" y="1033"/>
                  </a:lnTo>
                  <a:lnTo>
                    <a:pt x="0" y="1033"/>
                  </a:lnTo>
                  <a:cubicBezTo>
                    <a:pt x="0" y="1043"/>
                    <a:pt x="0" y="1043"/>
                    <a:pt x="10" y="1043"/>
                  </a:cubicBezTo>
                  <a:lnTo>
                    <a:pt x="30" y="1063"/>
                  </a:lnTo>
                  <a:lnTo>
                    <a:pt x="89" y="1093"/>
                  </a:lnTo>
                  <a:lnTo>
                    <a:pt x="417" y="1282"/>
                  </a:lnTo>
                  <a:cubicBezTo>
                    <a:pt x="605" y="1390"/>
                    <a:pt x="804" y="1490"/>
                    <a:pt x="983" y="1599"/>
                  </a:cubicBezTo>
                  <a:cubicBezTo>
                    <a:pt x="1073" y="1659"/>
                    <a:pt x="1172" y="1728"/>
                    <a:pt x="1261" y="1788"/>
                  </a:cubicBezTo>
                  <a:cubicBezTo>
                    <a:pt x="1291" y="1798"/>
                    <a:pt x="1311" y="1818"/>
                    <a:pt x="1340" y="1827"/>
                  </a:cubicBezTo>
                  <a:lnTo>
                    <a:pt x="1430" y="1877"/>
                  </a:lnTo>
                  <a:cubicBezTo>
                    <a:pt x="1499" y="1897"/>
                    <a:pt x="1569" y="1927"/>
                    <a:pt x="1648" y="1946"/>
                  </a:cubicBezTo>
                  <a:lnTo>
                    <a:pt x="1698" y="1957"/>
                  </a:lnTo>
                  <a:cubicBezTo>
                    <a:pt x="1698" y="1937"/>
                    <a:pt x="1698" y="1917"/>
                    <a:pt x="1688" y="1907"/>
                  </a:cubicBezTo>
                  <a:lnTo>
                    <a:pt x="1668" y="1788"/>
                  </a:lnTo>
                  <a:lnTo>
                    <a:pt x="1629" y="1589"/>
                  </a:lnTo>
                  <a:lnTo>
                    <a:pt x="1549" y="1262"/>
                  </a:lnTo>
                  <a:lnTo>
                    <a:pt x="1470" y="944"/>
                  </a:lnTo>
                  <a:lnTo>
                    <a:pt x="1380" y="636"/>
                  </a:lnTo>
                  <a:cubicBezTo>
                    <a:pt x="1320" y="428"/>
                    <a:pt x="1251" y="219"/>
                    <a:pt x="1181" y="11"/>
                  </a:cubicBezTo>
                  <a:lnTo>
                    <a:pt x="1073" y="48"/>
                  </a:lnTo>
                  <a:lnTo>
                    <a:pt x="1073" y="48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3" name="Google Shape;14203;p33"/>
            <p:cNvSpPr/>
            <p:nvPr/>
          </p:nvSpPr>
          <p:spPr>
            <a:xfrm>
              <a:off x="6108850" y="3409950"/>
              <a:ext cx="34525" cy="113975"/>
            </a:xfrm>
            <a:custGeom>
              <a:avLst/>
              <a:gdLst/>
              <a:ahLst/>
              <a:cxnLst/>
              <a:rect l="l" t="t" r="r" b="b"/>
              <a:pathLst>
                <a:path w="1381" h="4559" extrusionOk="0">
                  <a:moveTo>
                    <a:pt x="1272" y="1"/>
                  </a:moveTo>
                  <a:cubicBezTo>
                    <a:pt x="1093" y="120"/>
                    <a:pt x="904" y="219"/>
                    <a:pt x="725" y="329"/>
                  </a:cubicBezTo>
                  <a:lnTo>
                    <a:pt x="447" y="488"/>
                  </a:lnTo>
                  <a:lnTo>
                    <a:pt x="160" y="636"/>
                  </a:lnTo>
                  <a:lnTo>
                    <a:pt x="50" y="687"/>
                  </a:lnTo>
                  <a:cubicBezTo>
                    <a:pt x="40" y="696"/>
                    <a:pt x="10" y="696"/>
                    <a:pt x="1" y="716"/>
                  </a:cubicBezTo>
                  <a:lnTo>
                    <a:pt x="21" y="775"/>
                  </a:lnTo>
                  <a:lnTo>
                    <a:pt x="70" y="965"/>
                  </a:lnTo>
                  <a:lnTo>
                    <a:pt x="149" y="1282"/>
                  </a:lnTo>
                  <a:lnTo>
                    <a:pt x="229" y="1600"/>
                  </a:lnTo>
                  <a:cubicBezTo>
                    <a:pt x="259" y="1699"/>
                    <a:pt x="259" y="1818"/>
                    <a:pt x="279" y="1918"/>
                  </a:cubicBezTo>
                  <a:cubicBezTo>
                    <a:pt x="279" y="1918"/>
                    <a:pt x="299" y="2086"/>
                    <a:pt x="318" y="2245"/>
                  </a:cubicBezTo>
                  <a:cubicBezTo>
                    <a:pt x="328" y="2414"/>
                    <a:pt x="348" y="2573"/>
                    <a:pt x="348" y="2573"/>
                  </a:cubicBezTo>
                  <a:cubicBezTo>
                    <a:pt x="358" y="2791"/>
                    <a:pt x="358" y="3010"/>
                    <a:pt x="358" y="3238"/>
                  </a:cubicBezTo>
                  <a:cubicBezTo>
                    <a:pt x="358" y="3675"/>
                    <a:pt x="299" y="4122"/>
                    <a:pt x="249" y="4559"/>
                  </a:cubicBezTo>
                  <a:lnTo>
                    <a:pt x="546" y="4539"/>
                  </a:lnTo>
                  <a:cubicBezTo>
                    <a:pt x="537" y="4102"/>
                    <a:pt x="546" y="3655"/>
                    <a:pt x="507" y="3218"/>
                  </a:cubicBezTo>
                  <a:cubicBezTo>
                    <a:pt x="497" y="3000"/>
                    <a:pt x="487" y="2781"/>
                    <a:pt x="467" y="2563"/>
                  </a:cubicBezTo>
                  <a:lnTo>
                    <a:pt x="378" y="1898"/>
                  </a:lnTo>
                  <a:cubicBezTo>
                    <a:pt x="368" y="1788"/>
                    <a:pt x="358" y="1679"/>
                    <a:pt x="328" y="1570"/>
                  </a:cubicBezTo>
                  <a:lnTo>
                    <a:pt x="259" y="1252"/>
                  </a:lnTo>
                  <a:lnTo>
                    <a:pt x="189" y="934"/>
                  </a:lnTo>
                  <a:lnTo>
                    <a:pt x="160" y="795"/>
                  </a:lnTo>
                  <a:lnTo>
                    <a:pt x="149" y="786"/>
                  </a:lnTo>
                  <a:cubicBezTo>
                    <a:pt x="160" y="775"/>
                    <a:pt x="169" y="775"/>
                    <a:pt x="169" y="775"/>
                  </a:cubicBezTo>
                  <a:lnTo>
                    <a:pt x="209" y="756"/>
                  </a:lnTo>
                  <a:lnTo>
                    <a:pt x="507" y="627"/>
                  </a:lnTo>
                  <a:lnTo>
                    <a:pt x="805" y="488"/>
                  </a:lnTo>
                  <a:cubicBezTo>
                    <a:pt x="1003" y="398"/>
                    <a:pt x="1192" y="309"/>
                    <a:pt x="1380" y="200"/>
                  </a:cubicBezTo>
                  <a:lnTo>
                    <a:pt x="127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4" name="Google Shape;14204;p33"/>
            <p:cNvSpPr/>
            <p:nvPr/>
          </p:nvSpPr>
          <p:spPr>
            <a:xfrm>
              <a:off x="6005325" y="3449075"/>
              <a:ext cx="86425" cy="86025"/>
            </a:xfrm>
            <a:custGeom>
              <a:avLst/>
              <a:gdLst/>
              <a:ahLst/>
              <a:cxnLst/>
              <a:rect l="l" t="t" r="r" b="b"/>
              <a:pathLst>
                <a:path w="3457" h="3441" extrusionOk="0">
                  <a:moveTo>
                    <a:pt x="1431" y="1"/>
                  </a:moveTo>
                  <a:cubicBezTo>
                    <a:pt x="1417" y="1"/>
                    <a:pt x="1404" y="5"/>
                    <a:pt x="1391" y="5"/>
                  </a:cubicBezTo>
                  <a:lnTo>
                    <a:pt x="1272" y="25"/>
                  </a:lnTo>
                  <a:lnTo>
                    <a:pt x="954" y="64"/>
                  </a:lnTo>
                  <a:lnTo>
                    <a:pt x="636" y="95"/>
                  </a:lnTo>
                  <a:cubicBezTo>
                    <a:pt x="418" y="114"/>
                    <a:pt x="210" y="144"/>
                    <a:pt x="1" y="144"/>
                  </a:cubicBezTo>
                  <a:lnTo>
                    <a:pt x="21" y="382"/>
                  </a:lnTo>
                  <a:cubicBezTo>
                    <a:pt x="239" y="362"/>
                    <a:pt x="448" y="313"/>
                    <a:pt x="667" y="283"/>
                  </a:cubicBezTo>
                  <a:lnTo>
                    <a:pt x="984" y="223"/>
                  </a:lnTo>
                  <a:lnTo>
                    <a:pt x="1302" y="154"/>
                  </a:lnTo>
                  <a:lnTo>
                    <a:pt x="1342" y="144"/>
                  </a:lnTo>
                  <a:lnTo>
                    <a:pt x="1362" y="144"/>
                  </a:lnTo>
                  <a:lnTo>
                    <a:pt x="1371" y="164"/>
                  </a:lnTo>
                  <a:lnTo>
                    <a:pt x="1421" y="283"/>
                  </a:lnTo>
                  <a:lnTo>
                    <a:pt x="1550" y="591"/>
                  </a:lnTo>
                  <a:lnTo>
                    <a:pt x="1669" y="898"/>
                  </a:lnTo>
                  <a:cubicBezTo>
                    <a:pt x="1709" y="998"/>
                    <a:pt x="1768" y="1097"/>
                    <a:pt x="1818" y="1187"/>
                  </a:cubicBezTo>
                  <a:lnTo>
                    <a:pt x="2126" y="1783"/>
                  </a:lnTo>
                  <a:cubicBezTo>
                    <a:pt x="2245" y="1971"/>
                    <a:pt x="2354" y="2160"/>
                    <a:pt x="2474" y="2339"/>
                  </a:cubicBezTo>
                  <a:cubicBezTo>
                    <a:pt x="2702" y="2725"/>
                    <a:pt x="2960" y="3073"/>
                    <a:pt x="3208" y="3440"/>
                  </a:cubicBezTo>
                  <a:lnTo>
                    <a:pt x="3456" y="3292"/>
                  </a:lnTo>
                  <a:cubicBezTo>
                    <a:pt x="3158" y="2964"/>
                    <a:pt x="2860" y="2626"/>
                    <a:pt x="2613" y="2269"/>
                  </a:cubicBezTo>
                  <a:cubicBezTo>
                    <a:pt x="2483" y="2090"/>
                    <a:pt x="2354" y="1911"/>
                    <a:pt x="2235" y="1723"/>
                  </a:cubicBezTo>
                  <a:cubicBezTo>
                    <a:pt x="2235" y="1723"/>
                    <a:pt x="2156" y="1584"/>
                    <a:pt x="2076" y="1435"/>
                  </a:cubicBezTo>
                  <a:cubicBezTo>
                    <a:pt x="1997" y="1296"/>
                    <a:pt x="1918" y="1147"/>
                    <a:pt x="1918" y="1147"/>
                  </a:cubicBezTo>
                  <a:cubicBezTo>
                    <a:pt x="1868" y="1048"/>
                    <a:pt x="1808" y="958"/>
                    <a:pt x="1768" y="849"/>
                  </a:cubicBezTo>
                  <a:lnTo>
                    <a:pt x="1649" y="551"/>
                  </a:lnTo>
                  <a:lnTo>
                    <a:pt x="1540" y="243"/>
                  </a:lnTo>
                  <a:lnTo>
                    <a:pt x="1470" y="64"/>
                  </a:lnTo>
                  <a:lnTo>
                    <a:pt x="1451" y="5"/>
                  </a:lnTo>
                  <a:cubicBezTo>
                    <a:pt x="1444" y="2"/>
                    <a:pt x="1437" y="1"/>
                    <a:pt x="14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5" name="Google Shape;14205;p33"/>
            <p:cNvSpPr/>
            <p:nvPr/>
          </p:nvSpPr>
          <p:spPr>
            <a:xfrm>
              <a:off x="5997650" y="3355125"/>
              <a:ext cx="116425" cy="41950"/>
            </a:xfrm>
            <a:custGeom>
              <a:avLst/>
              <a:gdLst/>
              <a:ahLst/>
              <a:cxnLst/>
              <a:rect l="l" t="t" r="r" b="b"/>
              <a:pathLst>
                <a:path w="4657" h="1678" extrusionOk="0">
                  <a:moveTo>
                    <a:pt x="4548" y="0"/>
                  </a:moveTo>
                  <a:cubicBezTo>
                    <a:pt x="4379" y="109"/>
                    <a:pt x="4200" y="199"/>
                    <a:pt x="4021" y="288"/>
                  </a:cubicBezTo>
                  <a:cubicBezTo>
                    <a:pt x="3853" y="387"/>
                    <a:pt x="3664" y="466"/>
                    <a:pt x="3485" y="556"/>
                  </a:cubicBezTo>
                  <a:cubicBezTo>
                    <a:pt x="3306" y="645"/>
                    <a:pt x="3118" y="715"/>
                    <a:pt x="2929" y="784"/>
                  </a:cubicBezTo>
                  <a:lnTo>
                    <a:pt x="2651" y="894"/>
                  </a:lnTo>
                  <a:lnTo>
                    <a:pt x="2364" y="983"/>
                  </a:lnTo>
                  <a:lnTo>
                    <a:pt x="2075" y="1072"/>
                  </a:lnTo>
                  <a:lnTo>
                    <a:pt x="1777" y="1152"/>
                  </a:lnTo>
                  <a:cubicBezTo>
                    <a:pt x="1579" y="1192"/>
                    <a:pt x="1391" y="1241"/>
                    <a:pt x="1192" y="1271"/>
                  </a:cubicBezTo>
                  <a:cubicBezTo>
                    <a:pt x="993" y="1300"/>
                    <a:pt x="795" y="1340"/>
                    <a:pt x="596" y="1360"/>
                  </a:cubicBezTo>
                  <a:lnTo>
                    <a:pt x="298" y="1390"/>
                  </a:lnTo>
                  <a:cubicBezTo>
                    <a:pt x="248" y="1400"/>
                    <a:pt x="199" y="1410"/>
                    <a:pt x="139" y="1420"/>
                  </a:cubicBezTo>
                  <a:lnTo>
                    <a:pt x="0" y="1430"/>
                  </a:lnTo>
                  <a:lnTo>
                    <a:pt x="30" y="1678"/>
                  </a:lnTo>
                  <a:lnTo>
                    <a:pt x="109" y="1658"/>
                  </a:lnTo>
                  <a:cubicBezTo>
                    <a:pt x="149" y="1658"/>
                    <a:pt x="189" y="1648"/>
                    <a:pt x="189" y="1648"/>
                  </a:cubicBezTo>
                  <a:cubicBezTo>
                    <a:pt x="239" y="1628"/>
                    <a:pt x="278" y="1618"/>
                    <a:pt x="328" y="1609"/>
                  </a:cubicBezTo>
                  <a:lnTo>
                    <a:pt x="626" y="1549"/>
                  </a:lnTo>
                  <a:cubicBezTo>
                    <a:pt x="824" y="1509"/>
                    <a:pt x="1023" y="1459"/>
                    <a:pt x="1221" y="1410"/>
                  </a:cubicBezTo>
                  <a:cubicBezTo>
                    <a:pt x="1420" y="1370"/>
                    <a:pt x="1609" y="1311"/>
                    <a:pt x="1808" y="1251"/>
                  </a:cubicBezTo>
                  <a:lnTo>
                    <a:pt x="2095" y="1172"/>
                  </a:lnTo>
                  <a:lnTo>
                    <a:pt x="2393" y="1082"/>
                  </a:lnTo>
                  <a:lnTo>
                    <a:pt x="2681" y="993"/>
                  </a:lnTo>
                  <a:lnTo>
                    <a:pt x="2969" y="894"/>
                  </a:lnTo>
                  <a:cubicBezTo>
                    <a:pt x="3158" y="824"/>
                    <a:pt x="3356" y="764"/>
                    <a:pt x="3545" y="685"/>
                  </a:cubicBezTo>
                  <a:cubicBezTo>
                    <a:pt x="3734" y="605"/>
                    <a:pt x="3922" y="546"/>
                    <a:pt x="4101" y="457"/>
                  </a:cubicBezTo>
                  <a:cubicBezTo>
                    <a:pt x="4290" y="377"/>
                    <a:pt x="4478" y="307"/>
                    <a:pt x="4657" y="208"/>
                  </a:cubicBezTo>
                  <a:lnTo>
                    <a:pt x="45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6" name="Google Shape;14206;p33"/>
            <p:cNvSpPr/>
            <p:nvPr/>
          </p:nvSpPr>
          <p:spPr>
            <a:xfrm>
              <a:off x="5994900" y="3335000"/>
              <a:ext cx="108250" cy="39500"/>
            </a:xfrm>
            <a:custGeom>
              <a:avLst/>
              <a:gdLst/>
              <a:ahLst/>
              <a:cxnLst/>
              <a:rect l="l" t="t" r="r" b="b"/>
              <a:pathLst>
                <a:path w="4330" h="1580" extrusionOk="0">
                  <a:moveTo>
                    <a:pt x="4221" y="0"/>
                  </a:moveTo>
                  <a:cubicBezTo>
                    <a:pt x="4072" y="100"/>
                    <a:pt x="3903" y="179"/>
                    <a:pt x="3745" y="269"/>
                  </a:cubicBezTo>
                  <a:cubicBezTo>
                    <a:pt x="3575" y="358"/>
                    <a:pt x="3407" y="437"/>
                    <a:pt x="3238" y="517"/>
                  </a:cubicBezTo>
                  <a:cubicBezTo>
                    <a:pt x="3069" y="596"/>
                    <a:pt x="2900" y="666"/>
                    <a:pt x="2721" y="735"/>
                  </a:cubicBezTo>
                  <a:lnTo>
                    <a:pt x="2463" y="834"/>
                  </a:lnTo>
                  <a:lnTo>
                    <a:pt x="2196" y="914"/>
                  </a:lnTo>
                  <a:lnTo>
                    <a:pt x="1927" y="1004"/>
                  </a:lnTo>
                  <a:lnTo>
                    <a:pt x="1649" y="1063"/>
                  </a:lnTo>
                  <a:cubicBezTo>
                    <a:pt x="1470" y="1112"/>
                    <a:pt x="1292" y="1152"/>
                    <a:pt x="1103" y="1182"/>
                  </a:cubicBezTo>
                  <a:cubicBezTo>
                    <a:pt x="914" y="1212"/>
                    <a:pt x="736" y="1251"/>
                    <a:pt x="557" y="1262"/>
                  </a:cubicBezTo>
                  <a:lnTo>
                    <a:pt x="279" y="1291"/>
                  </a:lnTo>
                  <a:cubicBezTo>
                    <a:pt x="230" y="1291"/>
                    <a:pt x="180" y="1302"/>
                    <a:pt x="130" y="1311"/>
                  </a:cubicBezTo>
                  <a:lnTo>
                    <a:pt x="1" y="1321"/>
                  </a:lnTo>
                  <a:lnTo>
                    <a:pt x="31" y="1580"/>
                  </a:lnTo>
                  <a:lnTo>
                    <a:pt x="110" y="1560"/>
                  </a:lnTo>
                  <a:cubicBezTo>
                    <a:pt x="140" y="1549"/>
                    <a:pt x="180" y="1540"/>
                    <a:pt x="180" y="1540"/>
                  </a:cubicBezTo>
                  <a:cubicBezTo>
                    <a:pt x="219" y="1529"/>
                    <a:pt x="259" y="1510"/>
                    <a:pt x="309" y="1500"/>
                  </a:cubicBezTo>
                  <a:lnTo>
                    <a:pt x="587" y="1441"/>
                  </a:lnTo>
                  <a:cubicBezTo>
                    <a:pt x="766" y="1410"/>
                    <a:pt x="954" y="1361"/>
                    <a:pt x="1133" y="1321"/>
                  </a:cubicBezTo>
                  <a:cubicBezTo>
                    <a:pt x="1322" y="1282"/>
                    <a:pt x="1501" y="1222"/>
                    <a:pt x="1679" y="1172"/>
                  </a:cubicBezTo>
                  <a:lnTo>
                    <a:pt x="1957" y="1103"/>
                  </a:lnTo>
                  <a:lnTo>
                    <a:pt x="2225" y="1013"/>
                  </a:lnTo>
                  <a:lnTo>
                    <a:pt x="2493" y="934"/>
                  </a:lnTo>
                  <a:lnTo>
                    <a:pt x="2761" y="834"/>
                  </a:lnTo>
                  <a:cubicBezTo>
                    <a:pt x="2940" y="775"/>
                    <a:pt x="3119" y="715"/>
                    <a:pt x="3297" y="646"/>
                  </a:cubicBezTo>
                  <a:cubicBezTo>
                    <a:pt x="3466" y="576"/>
                    <a:pt x="3645" y="517"/>
                    <a:pt x="3824" y="437"/>
                  </a:cubicBezTo>
                  <a:cubicBezTo>
                    <a:pt x="3992" y="358"/>
                    <a:pt x="4171" y="289"/>
                    <a:pt x="4330" y="209"/>
                  </a:cubicBezTo>
                  <a:lnTo>
                    <a:pt x="42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7" name="Google Shape;14207;p33"/>
            <p:cNvSpPr/>
            <p:nvPr/>
          </p:nvSpPr>
          <p:spPr>
            <a:xfrm>
              <a:off x="6087750" y="3520925"/>
              <a:ext cx="34025" cy="15425"/>
            </a:xfrm>
            <a:custGeom>
              <a:avLst/>
              <a:gdLst/>
              <a:ahLst/>
              <a:cxnLst/>
              <a:rect l="l" t="t" r="r" b="b"/>
              <a:pathLst>
                <a:path w="1361" h="617" extrusionOk="0">
                  <a:moveTo>
                    <a:pt x="1182" y="1"/>
                  </a:moveTo>
                  <a:cubicBezTo>
                    <a:pt x="1143" y="10"/>
                    <a:pt x="1123" y="50"/>
                    <a:pt x="1083" y="80"/>
                  </a:cubicBezTo>
                  <a:cubicBezTo>
                    <a:pt x="1043" y="110"/>
                    <a:pt x="993" y="129"/>
                    <a:pt x="954" y="149"/>
                  </a:cubicBezTo>
                  <a:cubicBezTo>
                    <a:pt x="854" y="199"/>
                    <a:pt x="745" y="239"/>
                    <a:pt x="636" y="268"/>
                  </a:cubicBezTo>
                  <a:cubicBezTo>
                    <a:pt x="536" y="308"/>
                    <a:pt x="428" y="338"/>
                    <a:pt x="328" y="358"/>
                  </a:cubicBezTo>
                  <a:cubicBezTo>
                    <a:pt x="278" y="368"/>
                    <a:pt x="229" y="368"/>
                    <a:pt x="179" y="368"/>
                  </a:cubicBezTo>
                  <a:cubicBezTo>
                    <a:pt x="130" y="368"/>
                    <a:pt x="90" y="358"/>
                    <a:pt x="50" y="348"/>
                  </a:cubicBezTo>
                  <a:lnTo>
                    <a:pt x="0" y="616"/>
                  </a:lnTo>
                  <a:cubicBezTo>
                    <a:pt x="70" y="596"/>
                    <a:pt x="139" y="586"/>
                    <a:pt x="199" y="566"/>
                  </a:cubicBezTo>
                  <a:lnTo>
                    <a:pt x="368" y="497"/>
                  </a:lnTo>
                  <a:cubicBezTo>
                    <a:pt x="467" y="457"/>
                    <a:pt x="576" y="407"/>
                    <a:pt x="675" y="368"/>
                  </a:cubicBezTo>
                  <a:cubicBezTo>
                    <a:pt x="775" y="338"/>
                    <a:pt x="884" y="318"/>
                    <a:pt x="993" y="288"/>
                  </a:cubicBezTo>
                  <a:cubicBezTo>
                    <a:pt x="1053" y="279"/>
                    <a:pt x="1112" y="268"/>
                    <a:pt x="1172" y="249"/>
                  </a:cubicBezTo>
                  <a:cubicBezTo>
                    <a:pt x="1222" y="229"/>
                    <a:pt x="1301" y="209"/>
                    <a:pt x="1361" y="169"/>
                  </a:cubicBezTo>
                  <a:lnTo>
                    <a:pt x="118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8" name="Google Shape;14208;p33"/>
            <p:cNvSpPr/>
            <p:nvPr/>
          </p:nvSpPr>
          <p:spPr>
            <a:xfrm>
              <a:off x="6044325" y="3389375"/>
              <a:ext cx="36750" cy="51650"/>
            </a:xfrm>
            <a:custGeom>
              <a:avLst/>
              <a:gdLst/>
              <a:ahLst/>
              <a:cxnLst/>
              <a:rect l="l" t="t" r="r" b="b"/>
              <a:pathLst>
                <a:path w="1470" h="2066" extrusionOk="0">
                  <a:moveTo>
                    <a:pt x="1242" y="311"/>
                  </a:moveTo>
                  <a:lnTo>
                    <a:pt x="1242" y="311"/>
                  </a:lnTo>
                  <a:cubicBezTo>
                    <a:pt x="1247" y="441"/>
                    <a:pt x="1251" y="573"/>
                    <a:pt x="1251" y="705"/>
                  </a:cubicBezTo>
                  <a:lnTo>
                    <a:pt x="1251" y="1023"/>
                  </a:lnTo>
                  <a:lnTo>
                    <a:pt x="1231" y="1351"/>
                  </a:lnTo>
                  <a:lnTo>
                    <a:pt x="1192" y="1678"/>
                  </a:lnTo>
                  <a:lnTo>
                    <a:pt x="1181" y="1788"/>
                  </a:lnTo>
                  <a:lnTo>
                    <a:pt x="1181" y="1837"/>
                  </a:lnTo>
                  <a:lnTo>
                    <a:pt x="1172" y="1857"/>
                  </a:lnTo>
                  <a:lnTo>
                    <a:pt x="1152" y="1847"/>
                  </a:lnTo>
                  <a:cubicBezTo>
                    <a:pt x="1132" y="1837"/>
                    <a:pt x="1112" y="1817"/>
                    <a:pt x="1082" y="1788"/>
                  </a:cubicBezTo>
                  <a:lnTo>
                    <a:pt x="1042" y="1748"/>
                  </a:lnTo>
                  <a:cubicBezTo>
                    <a:pt x="1022" y="1728"/>
                    <a:pt x="1003" y="1708"/>
                    <a:pt x="993" y="1678"/>
                  </a:cubicBezTo>
                  <a:cubicBezTo>
                    <a:pt x="923" y="1598"/>
                    <a:pt x="864" y="1510"/>
                    <a:pt x="794" y="1420"/>
                  </a:cubicBezTo>
                  <a:cubicBezTo>
                    <a:pt x="655" y="1241"/>
                    <a:pt x="516" y="1082"/>
                    <a:pt x="377" y="903"/>
                  </a:cubicBezTo>
                  <a:lnTo>
                    <a:pt x="219" y="695"/>
                  </a:lnTo>
                  <a:cubicBezTo>
                    <a:pt x="208" y="685"/>
                    <a:pt x="199" y="665"/>
                    <a:pt x="199" y="665"/>
                  </a:cubicBezTo>
                  <a:lnTo>
                    <a:pt x="238" y="656"/>
                  </a:lnTo>
                  <a:lnTo>
                    <a:pt x="338" y="625"/>
                  </a:lnTo>
                  <a:cubicBezTo>
                    <a:pt x="645" y="537"/>
                    <a:pt x="952" y="448"/>
                    <a:pt x="1242" y="311"/>
                  </a:cubicBezTo>
                  <a:close/>
                  <a:moveTo>
                    <a:pt x="1320" y="0"/>
                  </a:moveTo>
                  <a:cubicBezTo>
                    <a:pt x="1291" y="21"/>
                    <a:pt x="1262" y="41"/>
                    <a:pt x="1232" y="60"/>
                  </a:cubicBezTo>
                  <a:lnTo>
                    <a:pt x="1232" y="60"/>
                  </a:lnTo>
                  <a:lnTo>
                    <a:pt x="1231" y="60"/>
                  </a:lnTo>
                  <a:lnTo>
                    <a:pt x="1231" y="60"/>
                  </a:lnTo>
                  <a:cubicBezTo>
                    <a:pt x="1231" y="60"/>
                    <a:pt x="1231" y="60"/>
                    <a:pt x="1231" y="60"/>
                  </a:cubicBezTo>
                  <a:lnTo>
                    <a:pt x="1231" y="60"/>
                  </a:lnTo>
                  <a:cubicBezTo>
                    <a:pt x="945" y="245"/>
                    <a:pt x="621" y="371"/>
                    <a:pt x="298" y="497"/>
                  </a:cubicBezTo>
                  <a:lnTo>
                    <a:pt x="109" y="556"/>
                  </a:lnTo>
                  <a:lnTo>
                    <a:pt x="10" y="586"/>
                  </a:lnTo>
                  <a:lnTo>
                    <a:pt x="0" y="586"/>
                  </a:lnTo>
                  <a:lnTo>
                    <a:pt x="0" y="606"/>
                  </a:lnTo>
                  <a:lnTo>
                    <a:pt x="20" y="625"/>
                  </a:lnTo>
                  <a:lnTo>
                    <a:pt x="60" y="675"/>
                  </a:lnTo>
                  <a:lnTo>
                    <a:pt x="298" y="973"/>
                  </a:lnTo>
                  <a:cubicBezTo>
                    <a:pt x="437" y="1142"/>
                    <a:pt x="596" y="1311"/>
                    <a:pt x="715" y="1479"/>
                  </a:cubicBezTo>
                  <a:cubicBezTo>
                    <a:pt x="784" y="1569"/>
                    <a:pt x="844" y="1658"/>
                    <a:pt x="914" y="1748"/>
                  </a:cubicBezTo>
                  <a:cubicBezTo>
                    <a:pt x="923" y="1768"/>
                    <a:pt x="943" y="1797"/>
                    <a:pt x="963" y="1817"/>
                  </a:cubicBezTo>
                  <a:lnTo>
                    <a:pt x="1033" y="1887"/>
                  </a:lnTo>
                  <a:cubicBezTo>
                    <a:pt x="1082" y="1936"/>
                    <a:pt x="1142" y="1986"/>
                    <a:pt x="1201" y="2035"/>
                  </a:cubicBezTo>
                  <a:lnTo>
                    <a:pt x="1251" y="2066"/>
                  </a:lnTo>
                  <a:cubicBezTo>
                    <a:pt x="1261" y="2055"/>
                    <a:pt x="1261" y="2026"/>
                    <a:pt x="1261" y="2015"/>
                  </a:cubicBezTo>
                  <a:lnTo>
                    <a:pt x="1281" y="1896"/>
                  </a:lnTo>
                  <a:lnTo>
                    <a:pt x="1320" y="1698"/>
                  </a:lnTo>
                  <a:lnTo>
                    <a:pt x="1360" y="1370"/>
                  </a:lnTo>
                  <a:cubicBezTo>
                    <a:pt x="1360" y="1370"/>
                    <a:pt x="1380" y="1291"/>
                    <a:pt x="1390" y="1212"/>
                  </a:cubicBezTo>
                  <a:cubicBezTo>
                    <a:pt x="1400" y="1132"/>
                    <a:pt x="1410" y="1042"/>
                    <a:pt x="1410" y="1042"/>
                  </a:cubicBezTo>
                  <a:lnTo>
                    <a:pt x="1430" y="715"/>
                  </a:lnTo>
                  <a:cubicBezTo>
                    <a:pt x="1450" y="497"/>
                    <a:pt x="1459" y="278"/>
                    <a:pt x="1470" y="69"/>
                  </a:cubicBezTo>
                  <a:lnTo>
                    <a:pt x="1357" y="65"/>
                  </a:lnTo>
                  <a:lnTo>
                    <a:pt x="1357" y="65"/>
                  </a:lnTo>
                  <a:lnTo>
                    <a:pt x="13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9" name="Google Shape;14209;p33"/>
            <p:cNvSpPr/>
            <p:nvPr/>
          </p:nvSpPr>
          <p:spPr>
            <a:xfrm>
              <a:off x="5940300" y="3452650"/>
              <a:ext cx="65550" cy="99575"/>
            </a:xfrm>
            <a:custGeom>
              <a:avLst/>
              <a:gdLst/>
              <a:ahLst/>
              <a:cxnLst/>
              <a:rect l="l" t="t" r="r" b="b"/>
              <a:pathLst>
                <a:path w="2622" h="3983" extrusionOk="0">
                  <a:moveTo>
                    <a:pt x="2602" y="1"/>
                  </a:moveTo>
                  <a:cubicBezTo>
                    <a:pt x="2394" y="41"/>
                    <a:pt x="2175" y="80"/>
                    <a:pt x="1966" y="110"/>
                  </a:cubicBezTo>
                  <a:cubicBezTo>
                    <a:pt x="1758" y="140"/>
                    <a:pt x="1540" y="170"/>
                    <a:pt x="1331" y="190"/>
                  </a:cubicBezTo>
                  <a:lnTo>
                    <a:pt x="1212" y="199"/>
                  </a:lnTo>
                  <a:cubicBezTo>
                    <a:pt x="1192" y="210"/>
                    <a:pt x="1163" y="199"/>
                    <a:pt x="1152" y="219"/>
                  </a:cubicBezTo>
                  <a:lnTo>
                    <a:pt x="1152" y="279"/>
                  </a:lnTo>
                  <a:lnTo>
                    <a:pt x="1132" y="468"/>
                  </a:lnTo>
                  <a:lnTo>
                    <a:pt x="1093" y="795"/>
                  </a:lnTo>
                  <a:lnTo>
                    <a:pt x="1043" y="1113"/>
                  </a:lnTo>
                  <a:cubicBezTo>
                    <a:pt x="1033" y="1222"/>
                    <a:pt x="1004" y="1331"/>
                    <a:pt x="973" y="1431"/>
                  </a:cubicBezTo>
                  <a:lnTo>
                    <a:pt x="805" y="2066"/>
                  </a:lnTo>
                  <a:cubicBezTo>
                    <a:pt x="735" y="2275"/>
                    <a:pt x="656" y="2483"/>
                    <a:pt x="576" y="2692"/>
                  </a:cubicBezTo>
                  <a:cubicBezTo>
                    <a:pt x="497" y="2891"/>
                    <a:pt x="408" y="3099"/>
                    <a:pt x="309" y="3297"/>
                  </a:cubicBezTo>
                  <a:cubicBezTo>
                    <a:pt x="209" y="3496"/>
                    <a:pt x="100" y="3694"/>
                    <a:pt x="0" y="3883"/>
                  </a:cubicBezTo>
                  <a:lnTo>
                    <a:pt x="278" y="3983"/>
                  </a:lnTo>
                  <a:cubicBezTo>
                    <a:pt x="428" y="3566"/>
                    <a:pt x="596" y="3149"/>
                    <a:pt x="726" y="2732"/>
                  </a:cubicBezTo>
                  <a:cubicBezTo>
                    <a:pt x="795" y="2513"/>
                    <a:pt x="854" y="2304"/>
                    <a:pt x="924" y="2096"/>
                  </a:cubicBezTo>
                  <a:lnTo>
                    <a:pt x="1083" y="1450"/>
                  </a:lnTo>
                  <a:cubicBezTo>
                    <a:pt x="1103" y="1351"/>
                    <a:pt x="1132" y="1242"/>
                    <a:pt x="1152" y="1133"/>
                  </a:cubicBezTo>
                  <a:lnTo>
                    <a:pt x="1202" y="805"/>
                  </a:lnTo>
                  <a:lnTo>
                    <a:pt x="1252" y="477"/>
                  </a:lnTo>
                  <a:lnTo>
                    <a:pt x="1271" y="349"/>
                  </a:lnTo>
                  <a:lnTo>
                    <a:pt x="1271" y="329"/>
                  </a:lnTo>
                  <a:lnTo>
                    <a:pt x="1331" y="329"/>
                  </a:lnTo>
                  <a:lnTo>
                    <a:pt x="1986" y="299"/>
                  </a:lnTo>
                  <a:cubicBezTo>
                    <a:pt x="2195" y="279"/>
                    <a:pt x="2414" y="259"/>
                    <a:pt x="2622" y="239"/>
                  </a:cubicBezTo>
                  <a:lnTo>
                    <a:pt x="26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0" name="Google Shape;14210;p33"/>
            <p:cNvSpPr/>
            <p:nvPr/>
          </p:nvSpPr>
          <p:spPr>
            <a:xfrm>
              <a:off x="5862125" y="3443975"/>
              <a:ext cx="53875" cy="105775"/>
            </a:xfrm>
            <a:custGeom>
              <a:avLst/>
              <a:gdLst/>
              <a:ahLst/>
              <a:cxnLst/>
              <a:rect l="l" t="t" r="r" b="b"/>
              <a:pathLst>
                <a:path w="2155" h="4231" extrusionOk="0">
                  <a:moveTo>
                    <a:pt x="49" y="1"/>
                  </a:moveTo>
                  <a:lnTo>
                    <a:pt x="0" y="219"/>
                  </a:lnTo>
                  <a:cubicBezTo>
                    <a:pt x="208" y="268"/>
                    <a:pt x="417" y="328"/>
                    <a:pt x="625" y="358"/>
                  </a:cubicBezTo>
                  <a:cubicBezTo>
                    <a:pt x="844" y="398"/>
                    <a:pt x="1053" y="447"/>
                    <a:pt x="1271" y="477"/>
                  </a:cubicBezTo>
                  <a:lnTo>
                    <a:pt x="1311" y="487"/>
                  </a:lnTo>
                  <a:lnTo>
                    <a:pt x="1331" y="487"/>
                  </a:lnTo>
                  <a:lnTo>
                    <a:pt x="1331" y="507"/>
                  </a:lnTo>
                  <a:lnTo>
                    <a:pt x="1331" y="636"/>
                  </a:lnTo>
                  <a:lnTo>
                    <a:pt x="1340" y="963"/>
                  </a:lnTo>
                  <a:lnTo>
                    <a:pt x="1351" y="1301"/>
                  </a:lnTo>
                  <a:cubicBezTo>
                    <a:pt x="1351" y="1411"/>
                    <a:pt x="1370" y="1519"/>
                    <a:pt x="1380" y="1629"/>
                  </a:cubicBezTo>
                  <a:lnTo>
                    <a:pt x="1459" y="2284"/>
                  </a:lnTo>
                  <a:lnTo>
                    <a:pt x="1579" y="2940"/>
                  </a:lnTo>
                  <a:cubicBezTo>
                    <a:pt x="1648" y="3377"/>
                    <a:pt x="1768" y="3794"/>
                    <a:pt x="1867" y="4230"/>
                  </a:cubicBezTo>
                  <a:lnTo>
                    <a:pt x="2154" y="4171"/>
                  </a:lnTo>
                  <a:cubicBezTo>
                    <a:pt x="1996" y="3754"/>
                    <a:pt x="1837" y="3337"/>
                    <a:pt x="1728" y="2910"/>
                  </a:cubicBezTo>
                  <a:cubicBezTo>
                    <a:pt x="1678" y="2701"/>
                    <a:pt x="1618" y="2492"/>
                    <a:pt x="1579" y="2274"/>
                  </a:cubicBezTo>
                  <a:lnTo>
                    <a:pt x="1490" y="1619"/>
                  </a:lnTo>
                  <a:cubicBezTo>
                    <a:pt x="1479" y="1510"/>
                    <a:pt x="1459" y="1400"/>
                    <a:pt x="1459" y="1291"/>
                  </a:cubicBezTo>
                  <a:lnTo>
                    <a:pt x="1450" y="963"/>
                  </a:lnTo>
                  <a:lnTo>
                    <a:pt x="1459" y="636"/>
                  </a:lnTo>
                  <a:lnTo>
                    <a:pt x="1459" y="447"/>
                  </a:lnTo>
                  <a:lnTo>
                    <a:pt x="1459" y="388"/>
                  </a:lnTo>
                  <a:cubicBezTo>
                    <a:pt x="1450" y="368"/>
                    <a:pt x="1420" y="368"/>
                    <a:pt x="1400" y="368"/>
                  </a:cubicBezTo>
                  <a:lnTo>
                    <a:pt x="1291" y="348"/>
                  </a:lnTo>
                  <a:cubicBezTo>
                    <a:pt x="1082" y="299"/>
                    <a:pt x="874" y="239"/>
                    <a:pt x="665" y="179"/>
                  </a:cubicBezTo>
                  <a:cubicBezTo>
                    <a:pt x="457" y="129"/>
                    <a:pt x="258" y="60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1" name="Google Shape;14211;p33"/>
            <p:cNvSpPr/>
            <p:nvPr/>
          </p:nvSpPr>
          <p:spPr>
            <a:xfrm>
              <a:off x="5877250" y="3383400"/>
              <a:ext cx="121150" cy="14675"/>
            </a:xfrm>
            <a:custGeom>
              <a:avLst/>
              <a:gdLst/>
              <a:ahLst/>
              <a:cxnLst/>
              <a:rect l="l" t="t" r="r" b="b"/>
              <a:pathLst>
                <a:path w="4846" h="587" extrusionOk="0">
                  <a:moveTo>
                    <a:pt x="60" y="1"/>
                  </a:moveTo>
                  <a:lnTo>
                    <a:pt x="0" y="249"/>
                  </a:lnTo>
                  <a:lnTo>
                    <a:pt x="159" y="269"/>
                  </a:lnTo>
                  <a:cubicBezTo>
                    <a:pt x="199" y="269"/>
                    <a:pt x="249" y="279"/>
                    <a:pt x="298" y="289"/>
                  </a:cubicBezTo>
                  <a:cubicBezTo>
                    <a:pt x="298" y="289"/>
                    <a:pt x="378" y="299"/>
                    <a:pt x="448" y="308"/>
                  </a:cubicBezTo>
                  <a:cubicBezTo>
                    <a:pt x="527" y="319"/>
                    <a:pt x="596" y="328"/>
                    <a:pt x="596" y="328"/>
                  </a:cubicBezTo>
                  <a:cubicBezTo>
                    <a:pt x="795" y="368"/>
                    <a:pt x="993" y="398"/>
                    <a:pt x="1202" y="418"/>
                  </a:cubicBezTo>
                  <a:cubicBezTo>
                    <a:pt x="1599" y="478"/>
                    <a:pt x="2006" y="507"/>
                    <a:pt x="2414" y="537"/>
                  </a:cubicBezTo>
                  <a:cubicBezTo>
                    <a:pt x="2612" y="547"/>
                    <a:pt x="2820" y="567"/>
                    <a:pt x="3019" y="567"/>
                  </a:cubicBezTo>
                  <a:cubicBezTo>
                    <a:pt x="3228" y="577"/>
                    <a:pt x="3426" y="577"/>
                    <a:pt x="3635" y="586"/>
                  </a:cubicBezTo>
                  <a:cubicBezTo>
                    <a:pt x="3833" y="577"/>
                    <a:pt x="4042" y="577"/>
                    <a:pt x="4241" y="577"/>
                  </a:cubicBezTo>
                  <a:cubicBezTo>
                    <a:pt x="4449" y="567"/>
                    <a:pt x="4647" y="547"/>
                    <a:pt x="4846" y="537"/>
                  </a:cubicBezTo>
                  <a:lnTo>
                    <a:pt x="4816" y="308"/>
                  </a:lnTo>
                  <a:cubicBezTo>
                    <a:pt x="4627" y="339"/>
                    <a:pt x="4429" y="368"/>
                    <a:pt x="4230" y="388"/>
                  </a:cubicBezTo>
                  <a:cubicBezTo>
                    <a:pt x="4032" y="408"/>
                    <a:pt x="3833" y="428"/>
                    <a:pt x="3625" y="447"/>
                  </a:cubicBezTo>
                  <a:cubicBezTo>
                    <a:pt x="3426" y="447"/>
                    <a:pt x="3228" y="458"/>
                    <a:pt x="3019" y="458"/>
                  </a:cubicBezTo>
                  <a:cubicBezTo>
                    <a:pt x="2820" y="458"/>
                    <a:pt x="2622" y="447"/>
                    <a:pt x="2414" y="438"/>
                  </a:cubicBezTo>
                  <a:cubicBezTo>
                    <a:pt x="2016" y="408"/>
                    <a:pt x="1609" y="358"/>
                    <a:pt x="1222" y="279"/>
                  </a:cubicBezTo>
                  <a:cubicBezTo>
                    <a:pt x="1024" y="249"/>
                    <a:pt x="825" y="200"/>
                    <a:pt x="636" y="150"/>
                  </a:cubicBezTo>
                  <a:cubicBezTo>
                    <a:pt x="636" y="150"/>
                    <a:pt x="556" y="130"/>
                    <a:pt x="487" y="110"/>
                  </a:cubicBezTo>
                  <a:cubicBezTo>
                    <a:pt x="417" y="100"/>
                    <a:pt x="348" y="80"/>
                    <a:pt x="348" y="80"/>
                  </a:cubicBezTo>
                  <a:cubicBezTo>
                    <a:pt x="298" y="61"/>
                    <a:pt x="249" y="50"/>
                    <a:pt x="199" y="41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2" name="Google Shape;14212;p33"/>
            <p:cNvSpPr/>
            <p:nvPr/>
          </p:nvSpPr>
          <p:spPr>
            <a:xfrm>
              <a:off x="5882700" y="3361300"/>
              <a:ext cx="113000" cy="13700"/>
            </a:xfrm>
            <a:custGeom>
              <a:avLst/>
              <a:gdLst/>
              <a:ahLst/>
              <a:cxnLst/>
              <a:rect l="l" t="t" r="r" b="b"/>
              <a:pathLst>
                <a:path w="4520" h="548" extrusionOk="0">
                  <a:moveTo>
                    <a:pt x="60" y="1"/>
                  </a:moveTo>
                  <a:lnTo>
                    <a:pt x="1" y="239"/>
                  </a:lnTo>
                  <a:lnTo>
                    <a:pt x="150" y="259"/>
                  </a:lnTo>
                  <a:cubicBezTo>
                    <a:pt x="190" y="259"/>
                    <a:pt x="239" y="269"/>
                    <a:pt x="289" y="279"/>
                  </a:cubicBezTo>
                  <a:lnTo>
                    <a:pt x="428" y="299"/>
                  </a:lnTo>
                  <a:cubicBezTo>
                    <a:pt x="488" y="309"/>
                    <a:pt x="557" y="319"/>
                    <a:pt x="557" y="319"/>
                  </a:cubicBezTo>
                  <a:cubicBezTo>
                    <a:pt x="746" y="349"/>
                    <a:pt x="934" y="378"/>
                    <a:pt x="1123" y="398"/>
                  </a:cubicBezTo>
                  <a:cubicBezTo>
                    <a:pt x="1490" y="448"/>
                    <a:pt x="1868" y="477"/>
                    <a:pt x="2245" y="508"/>
                  </a:cubicBezTo>
                  <a:cubicBezTo>
                    <a:pt x="2443" y="517"/>
                    <a:pt x="2633" y="528"/>
                    <a:pt x="2821" y="537"/>
                  </a:cubicBezTo>
                  <a:cubicBezTo>
                    <a:pt x="3010" y="537"/>
                    <a:pt x="3198" y="547"/>
                    <a:pt x="3387" y="547"/>
                  </a:cubicBezTo>
                  <a:lnTo>
                    <a:pt x="3953" y="547"/>
                  </a:lnTo>
                  <a:lnTo>
                    <a:pt x="4519" y="517"/>
                  </a:lnTo>
                  <a:lnTo>
                    <a:pt x="4489" y="279"/>
                  </a:lnTo>
                  <a:cubicBezTo>
                    <a:pt x="4310" y="309"/>
                    <a:pt x="4131" y="338"/>
                    <a:pt x="3943" y="358"/>
                  </a:cubicBezTo>
                  <a:cubicBezTo>
                    <a:pt x="3754" y="378"/>
                    <a:pt x="3566" y="398"/>
                    <a:pt x="3387" y="408"/>
                  </a:cubicBezTo>
                  <a:lnTo>
                    <a:pt x="2821" y="428"/>
                  </a:lnTo>
                  <a:cubicBezTo>
                    <a:pt x="2633" y="428"/>
                    <a:pt x="2443" y="408"/>
                    <a:pt x="2255" y="408"/>
                  </a:cubicBezTo>
                  <a:cubicBezTo>
                    <a:pt x="1878" y="378"/>
                    <a:pt x="1510" y="329"/>
                    <a:pt x="1143" y="259"/>
                  </a:cubicBezTo>
                  <a:cubicBezTo>
                    <a:pt x="954" y="230"/>
                    <a:pt x="775" y="180"/>
                    <a:pt x="597" y="130"/>
                  </a:cubicBezTo>
                  <a:cubicBezTo>
                    <a:pt x="597" y="130"/>
                    <a:pt x="528" y="120"/>
                    <a:pt x="468" y="100"/>
                  </a:cubicBezTo>
                  <a:cubicBezTo>
                    <a:pt x="398" y="80"/>
                    <a:pt x="329" y="71"/>
                    <a:pt x="329" y="71"/>
                  </a:cubicBezTo>
                  <a:cubicBezTo>
                    <a:pt x="289" y="51"/>
                    <a:pt x="239" y="41"/>
                    <a:pt x="190" y="31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3" name="Google Shape;14213;p33"/>
            <p:cNvSpPr/>
            <p:nvPr/>
          </p:nvSpPr>
          <p:spPr>
            <a:xfrm>
              <a:off x="5910500" y="3545750"/>
              <a:ext cx="35550" cy="7925"/>
            </a:xfrm>
            <a:custGeom>
              <a:avLst/>
              <a:gdLst/>
              <a:ahLst/>
              <a:cxnLst/>
              <a:rect l="l" t="t" r="r" b="b"/>
              <a:pathLst>
                <a:path w="1422" h="317" extrusionOk="0">
                  <a:moveTo>
                    <a:pt x="140" y="1"/>
                  </a:moveTo>
                  <a:lnTo>
                    <a:pt x="1" y="229"/>
                  </a:lnTo>
                  <a:cubicBezTo>
                    <a:pt x="71" y="239"/>
                    <a:pt x="140" y="248"/>
                    <a:pt x="200" y="248"/>
                  </a:cubicBezTo>
                  <a:lnTo>
                    <a:pt x="378" y="259"/>
                  </a:lnTo>
                  <a:cubicBezTo>
                    <a:pt x="497" y="259"/>
                    <a:pt x="607" y="248"/>
                    <a:pt x="716" y="248"/>
                  </a:cubicBezTo>
                  <a:cubicBezTo>
                    <a:pt x="825" y="248"/>
                    <a:pt x="934" y="268"/>
                    <a:pt x="1044" y="288"/>
                  </a:cubicBezTo>
                  <a:cubicBezTo>
                    <a:pt x="1103" y="288"/>
                    <a:pt x="1153" y="298"/>
                    <a:pt x="1212" y="308"/>
                  </a:cubicBezTo>
                  <a:cubicBezTo>
                    <a:pt x="1252" y="308"/>
                    <a:pt x="1301" y="317"/>
                    <a:pt x="1349" y="317"/>
                  </a:cubicBezTo>
                  <a:cubicBezTo>
                    <a:pt x="1374" y="317"/>
                    <a:pt x="1398" y="315"/>
                    <a:pt x="1421" y="308"/>
                  </a:cubicBezTo>
                  <a:lnTo>
                    <a:pt x="1312" y="80"/>
                  </a:lnTo>
                  <a:cubicBezTo>
                    <a:pt x="1272" y="80"/>
                    <a:pt x="1252" y="109"/>
                    <a:pt x="1203" y="120"/>
                  </a:cubicBezTo>
                  <a:cubicBezTo>
                    <a:pt x="1153" y="129"/>
                    <a:pt x="1103" y="129"/>
                    <a:pt x="1044" y="140"/>
                  </a:cubicBezTo>
                  <a:lnTo>
                    <a:pt x="716" y="140"/>
                  </a:lnTo>
                  <a:cubicBezTo>
                    <a:pt x="607" y="140"/>
                    <a:pt x="497" y="140"/>
                    <a:pt x="398" y="109"/>
                  </a:cubicBezTo>
                  <a:cubicBezTo>
                    <a:pt x="339" y="100"/>
                    <a:pt x="299" y="80"/>
                    <a:pt x="250" y="60"/>
                  </a:cubicBezTo>
                  <a:cubicBezTo>
                    <a:pt x="200" y="40"/>
                    <a:pt x="170" y="20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4" name="Google Shape;14214;p33"/>
            <p:cNvSpPr/>
            <p:nvPr/>
          </p:nvSpPr>
          <p:spPr>
            <a:xfrm>
              <a:off x="5917225" y="3410725"/>
              <a:ext cx="39250" cy="47675"/>
            </a:xfrm>
            <a:custGeom>
              <a:avLst/>
              <a:gdLst/>
              <a:ahLst/>
              <a:cxnLst/>
              <a:rect l="l" t="t" r="r" b="b"/>
              <a:pathLst>
                <a:path w="1570" h="1907" extrusionOk="0">
                  <a:moveTo>
                    <a:pt x="209" y="219"/>
                  </a:moveTo>
                  <a:lnTo>
                    <a:pt x="308" y="228"/>
                  </a:lnTo>
                  <a:lnTo>
                    <a:pt x="606" y="258"/>
                  </a:lnTo>
                  <a:cubicBezTo>
                    <a:pt x="695" y="258"/>
                    <a:pt x="795" y="268"/>
                    <a:pt x="894" y="268"/>
                  </a:cubicBezTo>
                  <a:cubicBezTo>
                    <a:pt x="1019" y="268"/>
                    <a:pt x="1144" y="268"/>
                    <a:pt x="1269" y="261"/>
                  </a:cubicBezTo>
                  <a:lnTo>
                    <a:pt x="1269" y="261"/>
                  </a:lnTo>
                  <a:cubicBezTo>
                    <a:pt x="1227" y="384"/>
                    <a:pt x="1184" y="504"/>
                    <a:pt x="1142" y="625"/>
                  </a:cubicBezTo>
                  <a:lnTo>
                    <a:pt x="1023" y="923"/>
                  </a:lnTo>
                  <a:lnTo>
                    <a:pt x="884" y="1221"/>
                  </a:lnTo>
                  <a:lnTo>
                    <a:pt x="735" y="1519"/>
                  </a:lnTo>
                  <a:lnTo>
                    <a:pt x="676" y="1618"/>
                  </a:lnTo>
                  <a:lnTo>
                    <a:pt x="656" y="1668"/>
                  </a:lnTo>
                  <a:lnTo>
                    <a:pt x="645" y="1688"/>
                  </a:lnTo>
                  <a:lnTo>
                    <a:pt x="636" y="1668"/>
                  </a:lnTo>
                  <a:cubicBezTo>
                    <a:pt x="616" y="1648"/>
                    <a:pt x="606" y="1618"/>
                    <a:pt x="586" y="1589"/>
                  </a:cubicBezTo>
                  <a:lnTo>
                    <a:pt x="566" y="1529"/>
                  </a:lnTo>
                  <a:cubicBezTo>
                    <a:pt x="556" y="1499"/>
                    <a:pt x="546" y="1479"/>
                    <a:pt x="537" y="1450"/>
                  </a:cubicBezTo>
                  <a:cubicBezTo>
                    <a:pt x="506" y="1351"/>
                    <a:pt x="477" y="1241"/>
                    <a:pt x="447" y="1132"/>
                  </a:cubicBezTo>
                  <a:cubicBezTo>
                    <a:pt x="387" y="914"/>
                    <a:pt x="308" y="715"/>
                    <a:pt x="248" y="506"/>
                  </a:cubicBezTo>
                  <a:lnTo>
                    <a:pt x="169" y="248"/>
                  </a:lnTo>
                  <a:cubicBezTo>
                    <a:pt x="169" y="238"/>
                    <a:pt x="159" y="219"/>
                    <a:pt x="169" y="219"/>
                  </a:cubicBezTo>
                  <a:close/>
                  <a:moveTo>
                    <a:pt x="1450" y="0"/>
                  </a:moveTo>
                  <a:cubicBezTo>
                    <a:pt x="1419" y="9"/>
                    <a:pt x="1388" y="16"/>
                    <a:pt x="1356" y="23"/>
                  </a:cubicBezTo>
                  <a:lnTo>
                    <a:pt x="1356" y="23"/>
                  </a:lnTo>
                  <a:lnTo>
                    <a:pt x="1351" y="20"/>
                  </a:lnTo>
                  <a:cubicBezTo>
                    <a:pt x="1350" y="21"/>
                    <a:pt x="1350" y="23"/>
                    <a:pt x="1349" y="24"/>
                  </a:cubicBezTo>
                  <a:lnTo>
                    <a:pt x="1349" y="24"/>
                  </a:lnTo>
                  <a:cubicBezTo>
                    <a:pt x="1201" y="54"/>
                    <a:pt x="1047" y="63"/>
                    <a:pt x="894" y="80"/>
                  </a:cubicBezTo>
                  <a:cubicBezTo>
                    <a:pt x="804" y="89"/>
                    <a:pt x="705" y="99"/>
                    <a:pt x="606" y="99"/>
                  </a:cubicBezTo>
                  <a:lnTo>
                    <a:pt x="318" y="89"/>
                  </a:lnTo>
                  <a:lnTo>
                    <a:pt x="129" y="80"/>
                  </a:lnTo>
                  <a:lnTo>
                    <a:pt x="0" y="80"/>
                  </a:lnTo>
                  <a:lnTo>
                    <a:pt x="10" y="89"/>
                  </a:lnTo>
                  <a:lnTo>
                    <a:pt x="20" y="119"/>
                  </a:lnTo>
                  <a:lnTo>
                    <a:pt x="30" y="179"/>
                  </a:lnTo>
                  <a:lnTo>
                    <a:pt x="149" y="536"/>
                  </a:lnTo>
                  <a:cubicBezTo>
                    <a:pt x="219" y="744"/>
                    <a:pt x="298" y="953"/>
                    <a:pt x="358" y="1161"/>
                  </a:cubicBezTo>
                  <a:cubicBezTo>
                    <a:pt x="378" y="1271"/>
                    <a:pt x="407" y="1380"/>
                    <a:pt x="437" y="1479"/>
                  </a:cubicBezTo>
                  <a:lnTo>
                    <a:pt x="467" y="1569"/>
                  </a:lnTo>
                  <a:lnTo>
                    <a:pt x="497" y="1658"/>
                  </a:lnTo>
                  <a:cubicBezTo>
                    <a:pt x="537" y="1728"/>
                    <a:pt x="566" y="1797"/>
                    <a:pt x="616" y="1857"/>
                  </a:cubicBezTo>
                  <a:lnTo>
                    <a:pt x="645" y="1907"/>
                  </a:lnTo>
                  <a:cubicBezTo>
                    <a:pt x="656" y="1887"/>
                    <a:pt x="665" y="1876"/>
                    <a:pt x="676" y="1857"/>
                  </a:cubicBezTo>
                  <a:lnTo>
                    <a:pt x="735" y="1757"/>
                  </a:lnTo>
                  <a:lnTo>
                    <a:pt x="844" y="1579"/>
                  </a:lnTo>
                  <a:lnTo>
                    <a:pt x="1003" y="1291"/>
                  </a:lnTo>
                  <a:lnTo>
                    <a:pt x="1152" y="1003"/>
                  </a:lnTo>
                  <a:lnTo>
                    <a:pt x="1301" y="715"/>
                  </a:lnTo>
                  <a:cubicBezTo>
                    <a:pt x="1391" y="516"/>
                    <a:pt x="1479" y="308"/>
                    <a:pt x="1569" y="119"/>
                  </a:cubicBezTo>
                  <a:lnTo>
                    <a:pt x="1462" y="71"/>
                  </a:lnTo>
                  <a:lnTo>
                    <a:pt x="14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5" name="Google Shape;14215;p33"/>
            <p:cNvSpPr/>
            <p:nvPr/>
          </p:nvSpPr>
          <p:spPr>
            <a:xfrm>
              <a:off x="5767800" y="3435725"/>
              <a:ext cx="95575" cy="79775"/>
            </a:xfrm>
            <a:custGeom>
              <a:avLst/>
              <a:gdLst/>
              <a:ahLst/>
              <a:cxnLst/>
              <a:rect l="l" t="t" r="r" b="b"/>
              <a:pathLst>
                <a:path w="3823" h="3191" extrusionOk="0">
                  <a:moveTo>
                    <a:pt x="2415" y="0"/>
                  </a:moveTo>
                  <a:cubicBezTo>
                    <a:pt x="2411" y="0"/>
                    <a:pt x="2407" y="1"/>
                    <a:pt x="2403" y="3"/>
                  </a:cubicBezTo>
                  <a:lnTo>
                    <a:pt x="2373" y="62"/>
                  </a:lnTo>
                  <a:lnTo>
                    <a:pt x="2284" y="231"/>
                  </a:lnTo>
                  <a:lnTo>
                    <a:pt x="2134" y="519"/>
                  </a:lnTo>
                  <a:lnTo>
                    <a:pt x="1976" y="807"/>
                  </a:lnTo>
                  <a:cubicBezTo>
                    <a:pt x="1926" y="896"/>
                    <a:pt x="1856" y="986"/>
                    <a:pt x="1797" y="1075"/>
                  </a:cubicBezTo>
                  <a:lnTo>
                    <a:pt x="1410" y="1611"/>
                  </a:lnTo>
                  <a:cubicBezTo>
                    <a:pt x="1271" y="1780"/>
                    <a:pt x="1122" y="1939"/>
                    <a:pt x="973" y="2098"/>
                  </a:cubicBezTo>
                  <a:cubicBezTo>
                    <a:pt x="675" y="2425"/>
                    <a:pt x="338" y="2714"/>
                    <a:pt x="0" y="3001"/>
                  </a:cubicBezTo>
                  <a:lnTo>
                    <a:pt x="228" y="3190"/>
                  </a:lnTo>
                  <a:cubicBezTo>
                    <a:pt x="516" y="2862"/>
                    <a:pt x="824" y="2544"/>
                    <a:pt x="1092" y="2197"/>
                  </a:cubicBezTo>
                  <a:cubicBezTo>
                    <a:pt x="1231" y="2019"/>
                    <a:pt x="1370" y="1849"/>
                    <a:pt x="1509" y="1671"/>
                  </a:cubicBezTo>
                  <a:lnTo>
                    <a:pt x="1887" y="1135"/>
                  </a:lnTo>
                  <a:cubicBezTo>
                    <a:pt x="1946" y="1035"/>
                    <a:pt x="2015" y="956"/>
                    <a:pt x="2075" y="857"/>
                  </a:cubicBezTo>
                  <a:lnTo>
                    <a:pt x="2234" y="569"/>
                  </a:lnTo>
                  <a:lnTo>
                    <a:pt x="2393" y="281"/>
                  </a:lnTo>
                  <a:lnTo>
                    <a:pt x="2463" y="172"/>
                  </a:lnTo>
                  <a:lnTo>
                    <a:pt x="2472" y="152"/>
                  </a:lnTo>
                  <a:cubicBezTo>
                    <a:pt x="2472" y="152"/>
                    <a:pt x="2482" y="161"/>
                    <a:pt x="2492" y="161"/>
                  </a:cubicBezTo>
                  <a:lnTo>
                    <a:pt x="2532" y="172"/>
                  </a:lnTo>
                  <a:cubicBezTo>
                    <a:pt x="2730" y="251"/>
                    <a:pt x="2949" y="311"/>
                    <a:pt x="3147" y="380"/>
                  </a:cubicBezTo>
                  <a:cubicBezTo>
                    <a:pt x="3356" y="450"/>
                    <a:pt x="3564" y="499"/>
                    <a:pt x="3773" y="549"/>
                  </a:cubicBezTo>
                  <a:lnTo>
                    <a:pt x="3822" y="331"/>
                  </a:lnTo>
                  <a:cubicBezTo>
                    <a:pt x="3614" y="291"/>
                    <a:pt x="3405" y="251"/>
                    <a:pt x="3197" y="201"/>
                  </a:cubicBezTo>
                  <a:cubicBezTo>
                    <a:pt x="2999" y="152"/>
                    <a:pt x="2780" y="112"/>
                    <a:pt x="2571" y="42"/>
                  </a:cubicBezTo>
                  <a:lnTo>
                    <a:pt x="2463" y="13"/>
                  </a:lnTo>
                  <a:cubicBezTo>
                    <a:pt x="2447" y="13"/>
                    <a:pt x="2431" y="0"/>
                    <a:pt x="241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6" name="Google Shape;14216;p33"/>
            <p:cNvSpPr/>
            <p:nvPr/>
          </p:nvSpPr>
          <p:spPr>
            <a:xfrm>
              <a:off x="5731050" y="3384400"/>
              <a:ext cx="32800" cy="116200"/>
            </a:xfrm>
            <a:custGeom>
              <a:avLst/>
              <a:gdLst/>
              <a:ahLst/>
              <a:cxnLst/>
              <a:rect l="l" t="t" r="r" b="b"/>
              <a:pathLst>
                <a:path w="1312" h="4648" extrusionOk="0">
                  <a:moveTo>
                    <a:pt x="140" y="1"/>
                  </a:moveTo>
                  <a:lnTo>
                    <a:pt x="1" y="189"/>
                  </a:lnTo>
                  <a:cubicBezTo>
                    <a:pt x="358" y="427"/>
                    <a:pt x="716" y="666"/>
                    <a:pt x="1093" y="884"/>
                  </a:cubicBezTo>
                  <a:lnTo>
                    <a:pt x="1133" y="904"/>
                  </a:lnTo>
                  <a:cubicBezTo>
                    <a:pt x="1142" y="914"/>
                    <a:pt x="1152" y="914"/>
                    <a:pt x="1152" y="914"/>
                  </a:cubicBezTo>
                  <a:lnTo>
                    <a:pt x="1142" y="934"/>
                  </a:lnTo>
                  <a:lnTo>
                    <a:pt x="1102" y="1063"/>
                  </a:lnTo>
                  <a:lnTo>
                    <a:pt x="983" y="1371"/>
                  </a:lnTo>
                  <a:lnTo>
                    <a:pt x="874" y="1678"/>
                  </a:lnTo>
                  <a:cubicBezTo>
                    <a:pt x="835" y="1788"/>
                    <a:pt x="815" y="1897"/>
                    <a:pt x="785" y="1996"/>
                  </a:cubicBezTo>
                  <a:lnTo>
                    <a:pt x="616" y="2642"/>
                  </a:lnTo>
                  <a:cubicBezTo>
                    <a:pt x="577" y="2850"/>
                    <a:pt x="537" y="3068"/>
                    <a:pt x="487" y="3287"/>
                  </a:cubicBezTo>
                  <a:cubicBezTo>
                    <a:pt x="407" y="3714"/>
                    <a:pt x="358" y="4161"/>
                    <a:pt x="288" y="4597"/>
                  </a:cubicBezTo>
                  <a:cubicBezTo>
                    <a:pt x="288" y="4597"/>
                    <a:pt x="358" y="4608"/>
                    <a:pt x="438" y="4628"/>
                  </a:cubicBezTo>
                  <a:lnTo>
                    <a:pt x="577" y="4648"/>
                  </a:lnTo>
                  <a:cubicBezTo>
                    <a:pt x="577" y="4211"/>
                    <a:pt x="586" y="3754"/>
                    <a:pt x="646" y="3317"/>
                  </a:cubicBezTo>
                  <a:cubicBezTo>
                    <a:pt x="665" y="3099"/>
                    <a:pt x="696" y="2880"/>
                    <a:pt x="735" y="2662"/>
                  </a:cubicBezTo>
                  <a:lnTo>
                    <a:pt x="884" y="2026"/>
                  </a:lnTo>
                  <a:cubicBezTo>
                    <a:pt x="914" y="1927"/>
                    <a:pt x="934" y="1817"/>
                    <a:pt x="974" y="1718"/>
                  </a:cubicBezTo>
                  <a:lnTo>
                    <a:pt x="1093" y="1411"/>
                  </a:lnTo>
                  <a:lnTo>
                    <a:pt x="1212" y="1113"/>
                  </a:lnTo>
                  <a:lnTo>
                    <a:pt x="1281" y="924"/>
                  </a:lnTo>
                  <a:lnTo>
                    <a:pt x="1311" y="864"/>
                  </a:lnTo>
                  <a:cubicBezTo>
                    <a:pt x="1311" y="855"/>
                    <a:pt x="1281" y="844"/>
                    <a:pt x="1261" y="835"/>
                  </a:cubicBezTo>
                  <a:lnTo>
                    <a:pt x="1172" y="765"/>
                  </a:lnTo>
                  <a:cubicBezTo>
                    <a:pt x="804" y="527"/>
                    <a:pt x="467" y="259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7" name="Google Shape;14217;p33"/>
            <p:cNvSpPr/>
            <p:nvPr/>
          </p:nvSpPr>
          <p:spPr>
            <a:xfrm>
              <a:off x="5767025" y="3333500"/>
              <a:ext cx="111750" cy="55900"/>
            </a:xfrm>
            <a:custGeom>
              <a:avLst/>
              <a:gdLst/>
              <a:ahLst/>
              <a:cxnLst/>
              <a:rect l="l" t="t" r="r" b="b"/>
              <a:pathLst>
                <a:path w="4470" h="2236" extrusionOk="0">
                  <a:moveTo>
                    <a:pt x="140" y="1"/>
                  </a:moveTo>
                  <a:lnTo>
                    <a:pt x="1" y="210"/>
                  </a:lnTo>
                  <a:cubicBezTo>
                    <a:pt x="1" y="210"/>
                    <a:pt x="31" y="230"/>
                    <a:pt x="71" y="249"/>
                  </a:cubicBezTo>
                  <a:cubicBezTo>
                    <a:pt x="100" y="269"/>
                    <a:pt x="140" y="279"/>
                    <a:pt x="140" y="279"/>
                  </a:cubicBezTo>
                  <a:cubicBezTo>
                    <a:pt x="180" y="309"/>
                    <a:pt x="230" y="319"/>
                    <a:pt x="269" y="349"/>
                  </a:cubicBezTo>
                  <a:lnTo>
                    <a:pt x="528" y="508"/>
                  </a:lnTo>
                  <a:cubicBezTo>
                    <a:pt x="696" y="616"/>
                    <a:pt x="885" y="706"/>
                    <a:pt x="1053" y="805"/>
                  </a:cubicBezTo>
                  <a:cubicBezTo>
                    <a:pt x="1411" y="994"/>
                    <a:pt x="1779" y="1183"/>
                    <a:pt x="2146" y="1351"/>
                  </a:cubicBezTo>
                  <a:cubicBezTo>
                    <a:pt x="2513" y="1520"/>
                    <a:pt x="2891" y="1689"/>
                    <a:pt x="3268" y="1838"/>
                  </a:cubicBezTo>
                  <a:cubicBezTo>
                    <a:pt x="3447" y="1918"/>
                    <a:pt x="3645" y="1977"/>
                    <a:pt x="3834" y="2046"/>
                  </a:cubicBezTo>
                  <a:lnTo>
                    <a:pt x="4122" y="2146"/>
                  </a:lnTo>
                  <a:lnTo>
                    <a:pt x="4409" y="2235"/>
                  </a:lnTo>
                  <a:lnTo>
                    <a:pt x="4469" y="2007"/>
                  </a:lnTo>
                  <a:lnTo>
                    <a:pt x="4171" y="1947"/>
                  </a:lnTo>
                  <a:lnTo>
                    <a:pt x="3884" y="1868"/>
                  </a:lnTo>
                  <a:cubicBezTo>
                    <a:pt x="3695" y="1818"/>
                    <a:pt x="3496" y="1768"/>
                    <a:pt x="3308" y="1699"/>
                  </a:cubicBezTo>
                  <a:cubicBezTo>
                    <a:pt x="2930" y="1580"/>
                    <a:pt x="2553" y="1431"/>
                    <a:pt x="2185" y="1262"/>
                  </a:cubicBezTo>
                  <a:cubicBezTo>
                    <a:pt x="1818" y="1093"/>
                    <a:pt x="1470" y="894"/>
                    <a:pt x="1123" y="686"/>
                  </a:cubicBezTo>
                  <a:cubicBezTo>
                    <a:pt x="964" y="567"/>
                    <a:pt x="786" y="468"/>
                    <a:pt x="627" y="349"/>
                  </a:cubicBezTo>
                  <a:lnTo>
                    <a:pt x="389" y="170"/>
                  </a:lnTo>
                  <a:cubicBezTo>
                    <a:pt x="349" y="140"/>
                    <a:pt x="299" y="110"/>
                    <a:pt x="259" y="80"/>
                  </a:cubicBezTo>
                  <a:lnTo>
                    <a:pt x="200" y="41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8" name="Google Shape;14218;p33"/>
            <p:cNvSpPr/>
            <p:nvPr/>
          </p:nvSpPr>
          <p:spPr>
            <a:xfrm>
              <a:off x="5780200" y="3314900"/>
              <a:ext cx="104025" cy="52150"/>
            </a:xfrm>
            <a:custGeom>
              <a:avLst/>
              <a:gdLst/>
              <a:ahLst/>
              <a:cxnLst/>
              <a:rect l="l" t="t" r="r" b="b"/>
              <a:pathLst>
                <a:path w="4161" h="2086" extrusionOk="0">
                  <a:moveTo>
                    <a:pt x="149" y="1"/>
                  </a:moveTo>
                  <a:lnTo>
                    <a:pt x="1" y="209"/>
                  </a:lnTo>
                  <a:cubicBezTo>
                    <a:pt x="1" y="209"/>
                    <a:pt x="40" y="219"/>
                    <a:pt x="70" y="239"/>
                  </a:cubicBezTo>
                  <a:cubicBezTo>
                    <a:pt x="100" y="259"/>
                    <a:pt x="140" y="268"/>
                    <a:pt x="140" y="268"/>
                  </a:cubicBezTo>
                  <a:cubicBezTo>
                    <a:pt x="179" y="288"/>
                    <a:pt x="219" y="308"/>
                    <a:pt x="259" y="338"/>
                  </a:cubicBezTo>
                  <a:lnTo>
                    <a:pt x="497" y="477"/>
                  </a:lnTo>
                  <a:cubicBezTo>
                    <a:pt x="656" y="576"/>
                    <a:pt x="824" y="665"/>
                    <a:pt x="993" y="755"/>
                  </a:cubicBezTo>
                  <a:cubicBezTo>
                    <a:pt x="1321" y="934"/>
                    <a:pt x="1658" y="1102"/>
                    <a:pt x="2006" y="1261"/>
                  </a:cubicBezTo>
                  <a:cubicBezTo>
                    <a:pt x="2344" y="1420"/>
                    <a:pt x="2691" y="1579"/>
                    <a:pt x="3048" y="1708"/>
                  </a:cubicBezTo>
                  <a:cubicBezTo>
                    <a:pt x="3218" y="1788"/>
                    <a:pt x="3396" y="1847"/>
                    <a:pt x="3575" y="1916"/>
                  </a:cubicBezTo>
                  <a:lnTo>
                    <a:pt x="3833" y="2006"/>
                  </a:lnTo>
                  <a:lnTo>
                    <a:pt x="4101" y="2086"/>
                  </a:lnTo>
                  <a:lnTo>
                    <a:pt x="4160" y="1857"/>
                  </a:lnTo>
                  <a:lnTo>
                    <a:pt x="3893" y="1808"/>
                  </a:lnTo>
                  <a:lnTo>
                    <a:pt x="3624" y="1738"/>
                  </a:lnTo>
                  <a:cubicBezTo>
                    <a:pt x="3446" y="1688"/>
                    <a:pt x="3267" y="1649"/>
                    <a:pt x="3088" y="1579"/>
                  </a:cubicBezTo>
                  <a:cubicBezTo>
                    <a:pt x="2731" y="1470"/>
                    <a:pt x="2384" y="1331"/>
                    <a:pt x="2046" y="1172"/>
                  </a:cubicBezTo>
                  <a:cubicBezTo>
                    <a:pt x="1708" y="1013"/>
                    <a:pt x="1380" y="835"/>
                    <a:pt x="1063" y="636"/>
                  </a:cubicBezTo>
                  <a:cubicBezTo>
                    <a:pt x="904" y="526"/>
                    <a:pt x="745" y="437"/>
                    <a:pt x="596" y="318"/>
                  </a:cubicBezTo>
                  <a:lnTo>
                    <a:pt x="378" y="159"/>
                  </a:lnTo>
                  <a:lnTo>
                    <a:pt x="259" y="70"/>
                  </a:lnTo>
                  <a:cubicBezTo>
                    <a:pt x="259" y="70"/>
                    <a:pt x="229" y="60"/>
                    <a:pt x="199" y="40"/>
                  </a:cubicBezTo>
                  <a:cubicBezTo>
                    <a:pt x="179" y="20"/>
                    <a:pt x="149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9" name="Google Shape;14219;p33"/>
            <p:cNvSpPr/>
            <p:nvPr/>
          </p:nvSpPr>
          <p:spPr>
            <a:xfrm>
              <a:off x="5739225" y="3497600"/>
              <a:ext cx="32550" cy="18625"/>
            </a:xfrm>
            <a:custGeom>
              <a:avLst/>
              <a:gdLst/>
              <a:ahLst/>
              <a:cxnLst/>
              <a:rect l="l" t="t" r="r" b="b"/>
              <a:pathLst>
                <a:path w="1302" h="745" extrusionOk="0">
                  <a:moveTo>
                    <a:pt x="219" y="0"/>
                  </a:moveTo>
                  <a:lnTo>
                    <a:pt x="1" y="169"/>
                  </a:lnTo>
                  <a:lnTo>
                    <a:pt x="180" y="259"/>
                  </a:lnTo>
                  <a:lnTo>
                    <a:pt x="349" y="318"/>
                  </a:lnTo>
                  <a:cubicBezTo>
                    <a:pt x="458" y="358"/>
                    <a:pt x="567" y="398"/>
                    <a:pt x="667" y="437"/>
                  </a:cubicBezTo>
                  <a:cubicBezTo>
                    <a:pt x="756" y="477"/>
                    <a:pt x="855" y="537"/>
                    <a:pt x="954" y="596"/>
                  </a:cubicBezTo>
                  <a:cubicBezTo>
                    <a:pt x="1004" y="626"/>
                    <a:pt x="1053" y="645"/>
                    <a:pt x="1103" y="676"/>
                  </a:cubicBezTo>
                  <a:cubicBezTo>
                    <a:pt x="1163" y="705"/>
                    <a:pt x="1232" y="735"/>
                    <a:pt x="1302" y="745"/>
                  </a:cubicBezTo>
                  <a:lnTo>
                    <a:pt x="1282" y="497"/>
                  </a:lnTo>
                  <a:cubicBezTo>
                    <a:pt x="1272" y="493"/>
                    <a:pt x="1261" y="492"/>
                    <a:pt x="1249" y="492"/>
                  </a:cubicBezTo>
                  <a:cubicBezTo>
                    <a:pt x="1224" y="492"/>
                    <a:pt x="1196" y="497"/>
                    <a:pt x="1163" y="497"/>
                  </a:cubicBezTo>
                  <a:cubicBezTo>
                    <a:pt x="1113" y="486"/>
                    <a:pt x="1064" y="477"/>
                    <a:pt x="1014" y="457"/>
                  </a:cubicBezTo>
                  <a:cubicBezTo>
                    <a:pt x="905" y="427"/>
                    <a:pt x="806" y="387"/>
                    <a:pt x="706" y="338"/>
                  </a:cubicBezTo>
                  <a:cubicBezTo>
                    <a:pt x="597" y="298"/>
                    <a:pt x="508" y="248"/>
                    <a:pt x="418" y="189"/>
                  </a:cubicBezTo>
                  <a:cubicBezTo>
                    <a:pt x="369" y="159"/>
                    <a:pt x="329" y="129"/>
                    <a:pt x="299" y="100"/>
                  </a:cubicBezTo>
                  <a:cubicBezTo>
                    <a:pt x="259" y="60"/>
                    <a:pt x="239" y="3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0" name="Google Shape;14220;p33"/>
            <p:cNvSpPr/>
            <p:nvPr/>
          </p:nvSpPr>
          <p:spPr>
            <a:xfrm>
              <a:off x="5793350" y="3374725"/>
              <a:ext cx="38750" cy="48425"/>
            </a:xfrm>
            <a:custGeom>
              <a:avLst/>
              <a:gdLst/>
              <a:ahLst/>
              <a:cxnLst/>
              <a:rect l="l" t="t" r="r" b="b"/>
              <a:pathLst>
                <a:path w="1550" h="1937" extrusionOk="0">
                  <a:moveTo>
                    <a:pt x="219" y="189"/>
                  </a:moveTo>
                  <a:lnTo>
                    <a:pt x="249" y="209"/>
                  </a:lnTo>
                  <a:lnTo>
                    <a:pt x="338" y="258"/>
                  </a:lnTo>
                  <a:cubicBezTo>
                    <a:pt x="517" y="338"/>
                    <a:pt x="695" y="427"/>
                    <a:pt x="874" y="507"/>
                  </a:cubicBezTo>
                  <a:cubicBezTo>
                    <a:pt x="987" y="551"/>
                    <a:pt x="1104" y="590"/>
                    <a:pt x="1225" y="626"/>
                  </a:cubicBezTo>
                  <a:lnTo>
                    <a:pt x="1225" y="626"/>
                  </a:lnTo>
                  <a:cubicBezTo>
                    <a:pt x="1142" y="726"/>
                    <a:pt x="1055" y="827"/>
                    <a:pt x="964" y="924"/>
                  </a:cubicBezTo>
                  <a:lnTo>
                    <a:pt x="746" y="1162"/>
                  </a:lnTo>
                  <a:lnTo>
                    <a:pt x="507" y="1390"/>
                  </a:lnTo>
                  <a:lnTo>
                    <a:pt x="269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30" y="1728"/>
                  </a:lnTo>
                  <a:lnTo>
                    <a:pt x="120" y="1708"/>
                  </a:lnTo>
                  <a:cubicBezTo>
                    <a:pt x="110" y="1678"/>
                    <a:pt x="110" y="1648"/>
                    <a:pt x="110" y="1619"/>
                  </a:cubicBezTo>
                  <a:lnTo>
                    <a:pt x="110" y="1549"/>
                  </a:lnTo>
                  <a:lnTo>
                    <a:pt x="110" y="1470"/>
                  </a:lnTo>
                  <a:lnTo>
                    <a:pt x="139" y="1142"/>
                  </a:lnTo>
                  <a:cubicBezTo>
                    <a:pt x="170" y="914"/>
                    <a:pt x="159" y="705"/>
                    <a:pt x="179" y="487"/>
                  </a:cubicBezTo>
                  <a:lnTo>
                    <a:pt x="209" y="219"/>
                  </a:lnTo>
                  <a:cubicBezTo>
                    <a:pt x="209" y="209"/>
                    <a:pt x="209" y="189"/>
                    <a:pt x="219" y="189"/>
                  </a:cubicBezTo>
                  <a:close/>
                  <a:moveTo>
                    <a:pt x="110" y="0"/>
                  </a:moveTo>
                  <a:lnTo>
                    <a:pt x="110" y="10"/>
                  </a:lnTo>
                  <a:lnTo>
                    <a:pt x="110" y="40"/>
                  </a:lnTo>
                  <a:lnTo>
                    <a:pt x="100" y="99"/>
                  </a:lnTo>
                  <a:lnTo>
                    <a:pt x="80" y="487"/>
                  </a:lnTo>
                  <a:cubicBezTo>
                    <a:pt x="60" y="705"/>
                    <a:pt x="70" y="933"/>
                    <a:pt x="40" y="1142"/>
                  </a:cubicBezTo>
                  <a:cubicBezTo>
                    <a:pt x="31" y="1251"/>
                    <a:pt x="11" y="1361"/>
                    <a:pt x="11" y="1470"/>
                  </a:cubicBezTo>
                  <a:cubicBezTo>
                    <a:pt x="0" y="1500"/>
                    <a:pt x="0" y="1520"/>
                    <a:pt x="0" y="1549"/>
                  </a:cubicBezTo>
                  <a:lnTo>
                    <a:pt x="0" y="1648"/>
                  </a:lnTo>
                  <a:cubicBezTo>
                    <a:pt x="11" y="1728"/>
                    <a:pt x="11" y="1807"/>
                    <a:pt x="31" y="1877"/>
                  </a:cubicBezTo>
                  <a:lnTo>
                    <a:pt x="40" y="1937"/>
                  </a:lnTo>
                  <a:cubicBezTo>
                    <a:pt x="60" y="1926"/>
                    <a:pt x="70" y="1917"/>
                    <a:pt x="90" y="1906"/>
                  </a:cubicBezTo>
                  <a:lnTo>
                    <a:pt x="179" y="1837"/>
                  </a:lnTo>
                  <a:lnTo>
                    <a:pt x="338" y="1708"/>
                  </a:lnTo>
                  <a:lnTo>
                    <a:pt x="596" y="1500"/>
                  </a:lnTo>
                  <a:lnTo>
                    <a:pt x="845" y="1281"/>
                  </a:lnTo>
                  <a:lnTo>
                    <a:pt x="1083" y="1053"/>
                  </a:lnTo>
                  <a:cubicBezTo>
                    <a:pt x="1242" y="904"/>
                    <a:pt x="1401" y="755"/>
                    <a:pt x="1549" y="606"/>
                  </a:cubicBezTo>
                  <a:lnTo>
                    <a:pt x="1474" y="530"/>
                  </a:lnTo>
                  <a:lnTo>
                    <a:pt x="1490" y="457"/>
                  </a:lnTo>
                  <a:cubicBezTo>
                    <a:pt x="1454" y="451"/>
                    <a:pt x="1418" y="445"/>
                    <a:pt x="1383" y="439"/>
                  </a:cubicBezTo>
                  <a:lnTo>
                    <a:pt x="1383" y="439"/>
                  </a:lnTo>
                  <a:lnTo>
                    <a:pt x="1381" y="437"/>
                  </a:lnTo>
                  <a:cubicBezTo>
                    <a:pt x="1381" y="437"/>
                    <a:pt x="1380" y="438"/>
                    <a:pt x="1380" y="438"/>
                  </a:cubicBezTo>
                  <a:lnTo>
                    <a:pt x="1380" y="438"/>
                  </a:lnTo>
                  <a:cubicBezTo>
                    <a:pt x="1231" y="411"/>
                    <a:pt x="1086" y="376"/>
                    <a:pt x="934" y="328"/>
                  </a:cubicBezTo>
                  <a:cubicBezTo>
                    <a:pt x="755" y="269"/>
                    <a:pt x="576" y="199"/>
                    <a:pt x="398" y="130"/>
                  </a:cubicBezTo>
                  <a:cubicBezTo>
                    <a:pt x="398" y="130"/>
                    <a:pt x="348" y="110"/>
                    <a:pt x="309" y="90"/>
                  </a:cubicBezTo>
                  <a:cubicBezTo>
                    <a:pt x="269" y="70"/>
                    <a:pt x="219" y="50"/>
                    <a:pt x="219" y="5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1" name="Google Shape;14221;p33"/>
            <p:cNvSpPr/>
            <p:nvPr/>
          </p:nvSpPr>
          <p:spPr>
            <a:xfrm>
              <a:off x="5621075" y="3364000"/>
              <a:ext cx="113475" cy="54675"/>
            </a:xfrm>
            <a:custGeom>
              <a:avLst/>
              <a:gdLst/>
              <a:ahLst/>
              <a:cxnLst/>
              <a:rect l="l" t="t" r="r" b="b"/>
              <a:pathLst>
                <a:path w="4539" h="2187" extrusionOk="0">
                  <a:moveTo>
                    <a:pt x="3336" y="0"/>
                  </a:moveTo>
                  <a:cubicBezTo>
                    <a:pt x="3333" y="0"/>
                    <a:pt x="3330" y="1"/>
                    <a:pt x="3327" y="3"/>
                  </a:cubicBezTo>
                  <a:lnTo>
                    <a:pt x="3288" y="42"/>
                  </a:lnTo>
                  <a:lnTo>
                    <a:pt x="3138" y="171"/>
                  </a:lnTo>
                  <a:lnTo>
                    <a:pt x="2890" y="380"/>
                  </a:lnTo>
                  <a:lnTo>
                    <a:pt x="2642" y="588"/>
                  </a:lnTo>
                  <a:cubicBezTo>
                    <a:pt x="2562" y="658"/>
                    <a:pt x="2463" y="717"/>
                    <a:pt x="2374" y="777"/>
                  </a:cubicBezTo>
                  <a:lnTo>
                    <a:pt x="1828" y="1134"/>
                  </a:lnTo>
                  <a:lnTo>
                    <a:pt x="1232" y="1432"/>
                  </a:lnTo>
                  <a:cubicBezTo>
                    <a:pt x="835" y="1640"/>
                    <a:pt x="418" y="1779"/>
                    <a:pt x="1" y="1929"/>
                  </a:cubicBezTo>
                  <a:lnTo>
                    <a:pt x="150" y="2187"/>
                  </a:lnTo>
                  <a:cubicBezTo>
                    <a:pt x="537" y="1988"/>
                    <a:pt x="934" y="1790"/>
                    <a:pt x="1322" y="1561"/>
                  </a:cubicBezTo>
                  <a:lnTo>
                    <a:pt x="1887" y="1234"/>
                  </a:lnTo>
                  <a:lnTo>
                    <a:pt x="2443" y="866"/>
                  </a:lnTo>
                  <a:cubicBezTo>
                    <a:pt x="2533" y="797"/>
                    <a:pt x="2622" y="747"/>
                    <a:pt x="2712" y="678"/>
                  </a:cubicBezTo>
                  <a:lnTo>
                    <a:pt x="2960" y="469"/>
                  </a:lnTo>
                  <a:lnTo>
                    <a:pt x="3218" y="261"/>
                  </a:lnTo>
                  <a:lnTo>
                    <a:pt x="3327" y="171"/>
                  </a:lnTo>
                  <a:lnTo>
                    <a:pt x="3337" y="161"/>
                  </a:lnTo>
                  <a:lnTo>
                    <a:pt x="3347" y="171"/>
                  </a:lnTo>
                  <a:lnTo>
                    <a:pt x="3387" y="201"/>
                  </a:lnTo>
                  <a:cubicBezTo>
                    <a:pt x="3555" y="340"/>
                    <a:pt x="3724" y="479"/>
                    <a:pt x="3883" y="618"/>
                  </a:cubicBezTo>
                  <a:cubicBezTo>
                    <a:pt x="4062" y="747"/>
                    <a:pt x="4230" y="876"/>
                    <a:pt x="4400" y="1005"/>
                  </a:cubicBezTo>
                  <a:lnTo>
                    <a:pt x="4539" y="817"/>
                  </a:lnTo>
                  <a:cubicBezTo>
                    <a:pt x="4360" y="698"/>
                    <a:pt x="4181" y="588"/>
                    <a:pt x="4002" y="469"/>
                  </a:cubicBezTo>
                  <a:cubicBezTo>
                    <a:pt x="3824" y="350"/>
                    <a:pt x="3645" y="221"/>
                    <a:pt x="3476" y="102"/>
                  </a:cubicBezTo>
                  <a:lnTo>
                    <a:pt x="3377" y="32"/>
                  </a:lnTo>
                  <a:cubicBezTo>
                    <a:pt x="3368" y="24"/>
                    <a:pt x="3353" y="0"/>
                    <a:pt x="333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2" name="Google Shape;14222;p33"/>
            <p:cNvSpPr/>
            <p:nvPr/>
          </p:nvSpPr>
          <p:spPr>
            <a:xfrm>
              <a:off x="5597750" y="3282125"/>
              <a:ext cx="57600" cy="112475"/>
            </a:xfrm>
            <a:custGeom>
              <a:avLst/>
              <a:gdLst/>
              <a:ahLst/>
              <a:cxnLst/>
              <a:rect l="l" t="t" r="r" b="b"/>
              <a:pathLst>
                <a:path w="2304" h="4499" extrusionOk="0">
                  <a:moveTo>
                    <a:pt x="1520" y="1"/>
                  </a:moveTo>
                  <a:lnTo>
                    <a:pt x="1331" y="130"/>
                  </a:lnTo>
                  <a:cubicBezTo>
                    <a:pt x="1450" y="308"/>
                    <a:pt x="1569" y="487"/>
                    <a:pt x="1699" y="666"/>
                  </a:cubicBezTo>
                  <a:cubicBezTo>
                    <a:pt x="1827" y="835"/>
                    <a:pt x="1957" y="1003"/>
                    <a:pt x="2096" y="1182"/>
                  </a:cubicBezTo>
                  <a:lnTo>
                    <a:pt x="2125" y="1212"/>
                  </a:lnTo>
                  <a:cubicBezTo>
                    <a:pt x="2125" y="1222"/>
                    <a:pt x="2135" y="1222"/>
                    <a:pt x="2125" y="1232"/>
                  </a:cubicBezTo>
                  <a:lnTo>
                    <a:pt x="2116" y="1242"/>
                  </a:lnTo>
                  <a:lnTo>
                    <a:pt x="2036" y="1341"/>
                  </a:lnTo>
                  <a:lnTo>
                    <a:pt x="1818" y="1590"/>
                  </a:lnTo>
                  <a:lnTo>
                    <a:pt x="1599" y="1837"/>
                  </a:lnTo>
                  <a:cubicBezTo>
                    <a:pt x="1529" y="1917"/>
                    <a:pt x="1470" y="2016"/>
                    <a:pt x="1401" y="2106"/>
                  </a:cubicBezTo>
                  <a:lnTo>
                    <a:pt x="1013" y="2642"/>
                  </a:lnTo>
                  <a:cubicBezTo>
                    <a:pt x="904" y="2830"/>
                    <a:pt x="785" y="3009"/>
                    <a:pt x="666" y="3198"/>
                  </a:cubicBezTo>
                  <a:cubicBezTo>
                    <a:pt x="428" y="3575"/>
                    <a:pt x="219" y="3973"/>
                    <a:pt x="0" y="4350"/>
                  </a:cubicBezTo>
                  <a:lnTo>
                    <a:pt x="258" y="4498"/>
                  </a:lnTo>
                  <a:cubicBezTo>
                    <a:pt x="417" y="4092"/>
                    <a:pt x="576" y="3675"/>
                    <a:pt x="795" y="3287"/>
                  </a:cubicBezTo>
                  <a:cubicBezTo>
                    <a:pt x="894" y="3088"/>
                    <a:pt x="1004" y="2900"/>
                    <a:pt x="1112" y="2711"/>
                  </a:cubicBezTo>
                  <a:lnTo>
                    <a:pt x="1490" y="2165"/>
                  </a:lnTo>
                  <a:cubicBezTo>
                    <a:pt x="1549" y="2076"/>
                    <a:pt x="1609" y="1987"/>
                    <a:pt x="1679" y="1907"/>
                  </a:cubicBezTo>
                  <a:lnTo>
                    <a:pt x="1897" y="1669"/>
                  </a:lnTo>
                  <a:lnTo>
                    <a:pt x="2125" y="1420"/>
                  </a:lnTo>
                  <a:lnTo>
                    <a:pt x="2255" y="1281"/>
                  </a:lnTo>
                  <a:lnTo>
                    <a:pt x="2294" y="1242"/>
                  </a:lnTo>
                  <a:cubicBezTo>
                    <a:pt x="2304" y="1222"/>
                    <a:pt x="2274" y="1202"/>
                    <a:pt x="2264" y="1192"/>
                  </a:cubicBezTo>
                  <a:cubicBezTo>
                    <a:pt x="2264" y="1192"/>
                    <a:pt x="2255" y="1162"/>
                    <a:pt x="2235" y="1142"/>
                  </a:cubicBezTo>
                  <a:cubicBezTo>
                    <a:pt x="2215" y="1123"/>
                    <a:pt x="2205" y="1093"/>
                    <a:pt x="2205" y="1093"/>
                  </a:cubicBezTo>
                  <a:lnTo>
                    <a:pt x="1847" y="557"/>
                  </a:lnTo>
                  <a:cubicBezTo>
                    <a:pt x="1738" y="368"/>
                    <a:pt x="1629" y="189"/>
                    <a:pt x="15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3" name="Google Shape;14223;p33"/>
            <p:cNvSpPr/>
            <p:nvPr/>
          </p:nvSpPr>
          <p:spPr>
            <a:xfrm>
              <a:off x="5682400" y="3247875"/>
              <a:ext cx="88125" cy="90625"/>
            </a:xfrm>
            <a:custGeom>
              <a:avLst/>
              <a:gdLst/>
              <a:ahLst/>
              <a:cxnLst/>
              <a:rect l="l" t="t" r="r" b="b"/>
              <a:pathLst>
                <a:path w="3525" h="3625" extrusionOk="0">
                  <a:moveTo>
                    <a:pt x="209" y="1"/>
                  </a:moveTo>
                  <a:lnTo>
                    <a:pt x="1" y="140"/>
                  </a:lnTo>
                  <a:lnTo>
                    <a:pt x="109" y="259"/>
                  </a:lnTo>
                  <a:cubicBezTo>
                    <a:pt x="140" y="288"/>
                    <a:pt x="169" y="328"/>
                    <a:pt x="199" y="368"/>
                  </a:cubicBezTo>
                  <a:lnTo>
                    <a:pt x="298" y="487"/>
                  </a:lnTo>
                  <a:cubicBezTo>
                    <a:pt x="338" y="546"/>
                    <a:pt x="387" y="606"/>
                    <a:pt x="387" y="606"/>
                  </a:cubicBezTo>
                  <a:cubicBezTo>
                    <a:pt x="517" y="765"/>
                    <a:pt x="646" y="924"/>
                    <a:pt x="775" y="1073"/>
                  </a:cubicBezTo>
                  <a:lnTo>
                    <a:pt x="1172" y="1539"/>
                  </a:lnTo>
                  <a:lnTo>
                    <a:pt x="1589" y="1987"/>
                  </a:lnTo>
                  <a:cubicBezTo>
                    <a:pt x="1738" y="2126"/>
                    <a:pt x="1877" y="2274"/>
                    <a:pt x="2026" y="2413"/>
                  </a:cubicBezTo>
                  <a:cubicBezTo>
                    <a:pt x="2175" y="2552"/>
                    <a:pt x="2314" y="2691"/>
                    <a:pt x="2463" y="2840"/>
                  </a:cubicBezTo>
                  <a:cubicBezTo>
                    <a:pt x="2611" y="2969"/>
                    <a:pt x="2770" y="3108"/>
                    <a:pt x="2920" y="3247"/>
                  </a:cubicBezTo>
                  <a:cubicBezTo>
                    <a:pt x="3079" y="3366"/>
                    <a:pt x="3237" y="3496"/>
                    <a:pt x="3386" y="3624"/>
                  </a:cubicBezTo>
                  <a:lnTo>
                    <a:pt x="3525" y="3436"/>
                  </a:lnTo>
                  <a:cubicBezTo>
                    <a:pt x="3366" y="3327"/>
                    <a:pt x="3198" y="3207"/>
                    <a:pt x="3029" y="3099"/>
                  </a:cubicBezTo>
                  <a:cubicBezTo>
                    <a:pt x="2870" y="2979"/>
                    <a:pt x="2711" y="2850"/>
                    <a:pt x="2552" y="2731"/>
                  </a:cubicBezTo>
                  <a:lnTo>
                    <a:pt x="2095" y="2334"/>
                  </a:lnTo>
                  <a:lnTo>
                    <a:pt x="1669" y="1917"/>
                  </a:lnTo>
                  <a:lnTo>
                    <a:pt x="1261" y="1460"/>
                  </a:lnTo>
                  <a:cubicBezTo>
                    <a:pt x="1132" y="1311"/>
                    <a:pt x="1003" y="1142"/>
                    <a:pt x="884" y="994"/>
                  </a:cubicBezTo>
                  <a:cubicBezTo>
                    <a:pt x="765" y="824"/>
                    <a:pt x="656" y="656"/>
                    <a:pt x="537" y="497"/>
                  </a:cubicBezTo>
                  <a:cubicBezTo>
                    <a:pt x="537" y="497"/>
                    <a:pt x="497" y="438"/>
                    <a:pt x="457" y="368"/>
                  </a:cubicBezTo>
                  <a:cubicBezTo>
                    <a:pt x="418" y="308"/>
                    <a:pt x="378" y="239"/>
                    <a:pt x="378" y="239"/>
                  </a:cubicBezTo>
                  <a:cubicBezTo>
                    <a:pt x="358" y="199"/>
                    <a:pt x="318" y="160"/>
                    <a:pt x="288" y="120"/>
                  </a:cubicBez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4" name="Google Shape;14224;p33"/>
            <p:cNvSpPr/>
            <p:nvPr/>
          </p:nvSpPr>
          <p:spPr>
            <a:xfrm>
              <a:off x="5701500" y="3235200"/>
              <a:ext cx="82200" cy="84700"/>
            </a:xfrm>
            <a:custGeom>
              <a:avLst/>
              <a:gdLst/>
              <a:ahLst/>
              <a:cxnLst/>
              <a:rect l="l" t="t" r="r" b="b"/>
              <a:pathLst>
                <a:path w="3288" h="3388" extrusionOk="0">
                  <a:moveTo>
                    <a:pt x="210" y="1"/>
                  </a:moveTo>
                  <a:lnTo>
                    <a:pt x="1" y="140"/>
                  </a:lnTo>
                  <a:lnTo>
                    <a:pt x="100" y="250"/>
                  </a:lnTo>
                  <a:cubicBezTo>
                    <a:pt x="130" y="279"/>
                    <a:pt x="160" y="309"/>
                    <a:pt x="190" y="349"/>
                  </a:cubicBezTo>
                  <a:cubicBezTo>
                    <a:pt x="190" y="349"/>
                    <a:pt x="229" y="408"/>
                    <a:pt x="279" y="468"/>
                  </a:cubicBezTo>
                  <a:cubicBezTo>
                    <a:pt x="318" y="517"/>
                    <a:pt x="368" y="577"/>
                    <a:pt x="368" y="577"/>
                  </a:cubicBezTo>
                  <a:cubicBezTo>
                    <a:pt x="488" y="716"/>
                    <a:pt x="596" y="865"/>
                    <a:pt x="726" y="1004"/>
                  </a:cubicBezTo>
                  <a:lnTo>
                    <a:pt x="1103" y="1431"/>
                  </a:lnTo>
                  <a:lnTo>
                    <a:pt x="1490" y="1848"/>
                  </a:lnTo>
                  <a:cubicBezTo>
                    <a:pt x="1620" y="1987"/>
                    <a:pt x="1759" y="2116"/>
                    <a:pt x="1887" y="2255"/>
                  </a:cubicBezTo>
                  <a:cubicBezTo>
                    <a:pt x="2026" y="2384"/>
                    <a:pt x="2165" y="2513"/>
                    <a:pt x="2295" y="2652"/>
                  </a:cubicBezTo>
                  <a:cubicBezTo>
                    <a:pt x="2443" y="2772"/>
                    <a:pt x="2582" y="2900"/>
                    <a:pt x="2721" y="3030"/>
                  </a:cubicBezTo>
                  <a:cubicBezTo>
                    <a:pt x="2860" y="3149"/>
                    <a:pt x="3010" y="3268"/>
                    <a:pt x="3158" y="3387"/>
                  </a:cubicBezTo>
                  <a:lnTo>
                    <a:pt x="3288" y="3198"/>
                  </a:lnTo>
                  <a:cubicBezTo>
                    <a:pt x="3138" y="3089"/>
                    <a:pt x="2990" y="2990"/>
                    <a:pt x="2831" y="2880"/>
                  </a:cubicBezTo>
                  <a:cubicBezTo>
                    <a:pt x="2682" y="2772"/>
                    <a:pt x="2533" y="2652"/>
                    <a:pt x="2384" y="2543"/>
                  </a:cubicBezTo>
                  <a:lnTo>
                    <a:pt x="1957" y="2176"/>
                  </a:lnTo>
                  <a:lnTo>
                    <a:pt x="1560" y="1779"/>
                  </a:lnTo>
                  <a:lnTo>
                    <a:pt x="1183" y="1362"/>
                  </a:lnTo>
                  <a:cubicBezTo>
                    <a:pt x="1063" y="1223"/>
                    <a:pt x="944" y="1064"/>
                    <a:pt x="835" y="925"/>
                  </a:cubicBezTo>
                  <a:cubicBezTo>
                    <a:pt x="726" y="775"/>
                    <a:pt x="616" y="617"/>
                    <a:pt x="517" y="458"/>
                  </a:cubicBezTo>
                  <a:cubicBezTo>
                    <a:pt x="517" y="458"/>
                    <a:pt x="477" y="408"/>
                    <a:pt x="438" y="349"/>
                  </a:cubicBezTo>
                  <a:cubicBezTo>
                    <a:pt x="398" y="289"/>
                    <a:pt x="368" y="230"/>
                    <a:pt x="368" y="230"/>
                  </a:cubicBezTo>
                  <a:cubicBezTo>
                    <a:pt x="349" y="190"/>
                    <a:pt x="318" y="150"/>
                    <a:pt x="289" y="111"/>
                  </a:cubicBezTo>
                  <a:lnTo>
                    <a:pt x="2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5" name="Google Shape;14225;p33"/>
            <p:cNvSpPr/>
            <p:nvPr/>
          </p:nvSpPr>
          <p:spPr>
            <a:xfrm>
              <a:off x="5598000" y="3391350"/>
              <a:ext cx="26825" cy="27325"/>
            </a:xfrm>
            <a:custGeom>
              <a:avLst/>
              <a:gdLst/>
              <a:ahLst/>
              <a:cxnLst/>
              <a:rect l="l" t="t" r="r" b="b"/>
              <a:pathLst>
                <a:path w="1073" h="1093" extrusionOk="0">
                  <a:moveTo>
                    <a:pt x="259" y="1"/>
                  </a:moveTo>
                  <a:lnTo>
                    <a:pt x="1" y="80"/>
                  </a:lnTo>
                  <a:cubicBezTo>
                    <a:pt x="40" y="129"/>
                    <a:pt x="90" y="189"/>
                    <a:pt x="129" y="229"/>
                  </a:cubicBezTo>
                  <a:lnTo>
                    <a:pt x="259" y="358"/>
                  </a:lnTo>
                  <a:cubicBezTo>
                    <a:pt x="348" y="427"/>
                    <a:pt x="438" y="507"/>
                    <a:pt x="517" y="577"/>
                  </a:cubicBezTo>
                  <a:cubicBezTo>
                    <a:pt x="586" y="656"/>
                    <a:pt x="656" y="735"/>
                    <a:pt x="735" y="824"/>
                  </a:cubicBezTo>
                  <a:cubicBezTo>
                    <a:pt x="765" y="864"/>
                    <a:pt x="805" y="914"/>
                    <a:pt x="844" y="963"/>
                  </a:cubicBezTo>
                  <a:cubicBezTo>
                    <a:pt x="884" y="1003"/>
                    <a:pt x="934" y="1063"/>
                    <a:pt x="994" y="1093"/>
                  </a:cubicBezTo>
                  <a:lnTo>
                    <a:pt x="1073" y="855"/>
                  </a:lnTo>
                  <a:cubicBezTo>
                    <a:pt x="1043" y="824"/>
                    <a:pt x="1003" y="835"/>
                    <a:pt x="963" y="805"/>
                  </a:cubicBezTo>
                  <a:cubicBezTo>
                    <a:pt x="924" y="775"/>
                    <a:pt x="874" y="755"/>
                    <a:pt x="835" y="716"/>
                  </a:cubicBezTo>
                  <a:cubicBezTo>
                    <a:pt x="745" y="656"/>
                    <a:pt x="665" y="577"/>
                    <a:pt x="586" y="497"/>
                  </a:cubicBezTo>
                  <a:cubicBezTo>
                    <a:pt x="507" y="427"/>
                    <a:pt x="438" y="338"/>
                    <a:pt x="368" y="259"/>
                  </a:cubicBezTo>
                  <a:cubicBezTo>
                    <a:pt x="338" y="209"/>
                    <a:pt x="318" y="169"/>
                    <a:pt x="299" y="129"/>
                  </a:cubicBezTo>
                  <a:cubicBezTo>
                    <a:pt x="279" y="80"/>
                    <a:pt x="268" y="40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6" name="Google Shape;14226;p33"/>
            <p:cNvSpPr/>
            <p:nvPr/>
          </p:nvSpPr>
          <p:spPr>
            <a:xfrm>
              <a:off x="5677675" y="3295550"/>
              <a:ext cx="47175" cy="44425"/>
            </a:xfrm>
            <a:custGeom>
              <a:avLst/>
              <a:gdLst/>
              <a:ahLst/>
              <a:cxnLst/>
              <a:rect l="l" t="t" r="r" b="b"/>
              <a:pathLst>
                <a:path w="1887" h="1777" extrusionOk="0">
                  <a:moveTo>
                    <a:pt x="785" y="208"/>
                  </a:moveTo>
                  <a:lnTo>
                    <a:pt x="815" y="238"/>
                  </a:lnTo>
                  <a:lnTo>
                    <a:pt x="885" y="318"/>
                  </a:lnTo>
                  <a:cubicBezTo>
                    <a:pt x="1095" y="552"/>
                    <a:pt x="1319" y="781"/>
                    <a:pt x="1572" y="981"/>
                  </a:cubicBezTo>
                  <a:lnTo>
                    <a:pt x="1572" y="981"/>
                  </a:lnTo>
                  <a:cubicBezTo>
                    <a:pt x="1459" y="1041"/>
                    <a:pt x="1342" y="1101"/>
                    <a:pt x="1222" y="1161"/>
                  </a:cubicBezTo>
                  <a:lnTo>
                    <a:pt x="934" y="1311"/>
                  </a:lnTo>
                  <a:lnTo>
                    <a:pt x="636" y="1430"/>
                  </a:lnTo>
                  <a:lnTo>
                    <a:pt x="329" y="1549"/>
                  </a:lnTo>
                  <a:lnTo>
                    <a:pt x="209" y="1598"/>
                  </a:lnTo>
                  <a:lnTo>
                    <a:pt x="170" y="1609"/>
                  </a:lnTo>
                  <a:lnTo>
                    <a:pt x="150" y="1618"/>
                  </a:lnTo>
                  <a:lnTo>
                    <a:pt x="150" y="1598"/>
                  </a:lnTo>
                  <a:cubicBezTo>
                    <a:pt x="150" y="1569"/>
                    <a:pt x="159" y="1539"/>
                    <a:pt x="170" y="1509"/>
                  </a:cubicBezTo>
                  <a:lnTo>
                    <a:pt x="199" y="1450"/>
                  </a:lnTo>
                  <a:cubicBezTo>
                    <a:pt x="199" y="1420"/>
                    <a:pt x="219" y="1400"/>
                    <a:pt x="229" y="1370"/>
                  </a:cubicBezTo>
                  <a:cubicBezTo>
                    <a:pt x="269" y="1271"/>
                    <a:pt x="329" y="1172"/>
                    <a:pt x="378" y="1072"/>
                  </a:cubicBezTo>
                  <a:cubicBezTo>
                    <a:pt x="487" y="874"/>
                    <a:pt x="557" y="675"/>
                    <a:pt x="656" y="477"/>
                  </a:cubicBezTo>
                  <a:lnTo>
                    <a:pt x="765" y="238"/>
                  </a:lnTo>
                  <a:cubicBezTo>
                    <a:pt x="775" y="228"/>
                    <a:pt x="775" y="208"/>
                    <a:pt x="785" y="208"/>
                  </a:cubicBezTo>
                  <a:close/>
                  <a:moveTo>
                    <a:pt x="755" y="0"/>
                  </a:moveTo>
                  <a:lnTo>
                    <a:pt x="755" y="10"/>
                  </a:lnTo>
                  <a:lnTo>
                    <a:pt x="735" y="40"/>
                  </a:lnTo>
                  <a:lnTo>
                    <a:pt x="715" y="89"/>
                  </a:lnTo>
                  <a:lnTo>
                    <a:pt x="557" y="437"/>
                  </a:lnTo>
                  <a:cubicBezTo>
                    <a:pt x="468" y="636"/>
                    <a:pt x="388" y="844"/>
                    <a:pt x="289" y="1033"/>
                  </a:cubicBezTo>
                  <a:cubicBezTo>
                    <a:pt x="239" y="1132"/>
                    <a:pt x="179" y="1221"/>
                    <a:pt x="130" y="1331"/>
                  </a:cubicBezTo>
                  <a:cubicBezTo>
                    <a:pt x="120" y="1350"/>
                    <a:pt x="110" y="1380"/>
                    <a:pt x="100" y="1410"/>
                  </a:cubicBezTo>
                  <a:lnTo>
                    <a:pt x="60" y="1499"/>
                  </a:lnTo>
                  <a:cubicBezTo>
                    <a:pt x="40" y="1569"/>
                    <a:pt x="20" y="1648"/>
                    <a:pt x="11" y="1728"/>
                  </a:cubicBezTo>
                  <a:lnTo>
                    <a:pt x="0" y="1777"/>
                  </a:lnTo>
                  <a:cubicBezTo>
                    <a:pt x="11" y="1777"/>
                    <a:pt x="31" y="1767"/>
                    <a:pt x="51" y="1767"/>
                  </a:cubicBezTo>
                  <a:lnTo>
                    <a:pt x="159" y="1728"/>
                  </a:lnTo>
                  <a:lnTo>
                    <a:pt x="358" y="1668"/>
                  </a:lnTo>
                  <a:lnTo>
                    <a:pt x="676" y="1569"/>
                  </a:lnTo>
                  <a:lnTo>
                    <a:pt x="984" y="1459"/>
                  </a:lnTo>
                  <a:lnTo>
                    <a:pt x="1291" y="1340"/>
                  </a:lnTo>
                  <a:cubicBezTo>
                    <a:pt x="1490" y="1251"/>
                    <a:pt x="1688" y="1172"/>
                    <a:pt x="1887" y="1082"/>
                  </a:cubicBezTo>
                  <a:cubicBezTo>
                    <a:pt x="1887" y="1082"/>
                    <a:pt x="1860" y="1026"/>
                    <a:pt x="1840" y="978"/>
                  </a:cubicBezTo>
                  <a:lnTo>
                    <a:pt x="1840" y="978"/>
                  </a:lnTo>
                  <a:lnTo>
                    <a:pt x="1877" y="923"/>
                  </a:lnTo>
                  <a:cubicBezTo>
                    <a:pt x="1848" y="906"/>
                    <a:pt x="1819" y="888"/>
                    <a:pt x="1790" y="869"/>
                  </a:cubicBezTo>
                  <a:lnTo>
                    <a:pt x="1790" y="869"/>
                  </a:lnTo>
                  <a:cubicBezTo>
                    <a:pt x="1788" y="866"/>
                    <a:pt x="1788" y="864"/>
                    <a:pt x="1788" y="864"/>
                  </a:cubicBezTo>
                  <a:cubicBezTo>
                    <a:pt x="1786" y="864"/>
                    <a:pt x="1785" y="865"/>
                    <a:pt x="1784" y="866"/>
                  </a:cubicBezTo>
                  <a:lnTo>
                    <a:pt x="1784" y="866"/>
                  </a:lnTo>
                  <a:cubicBezTo>
                    <a:pt x="1499" y="686"/>
                    <a:pt x="1225" y="460"/>
                    <a:pt x="984" y="219"/>
                  </a:cubicBezTo>
                  <a:lnTo>
                    <a:pt x="845" y="80"/>
                  </a:lnTo>
                  <a:cubicBezTo>
                    <a:pt x="845" y="80"/>
                    <a:pt x="825" y="69"/>
                    <a:pt x="805" y="49"/>
                  </a:cubicBezTo>
                  <a:lnTo>
                    <a:pt x="765" y="10"/>
                  </a:lnTo>
                  <a:lnTo>
                    <a:pt x="7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7" name="Google Shape;14227;p33"/>
            <p:cNvSpPr/>
            <p:nvPr/>
          </p:nvSpPr>
          <p:spPr>
            <a:xfrm>
              <a:off x="5519800" y="3252350"/>
              <a:ext cx="115950" cy="33025"/>
            </a:xfrm>
            <a:custGeom>
              <a:avLst/>
              <a:gdLst/>
              <a:ahLst/>
              <a:cxnLst/>
              <a:rect l="l" t="t" r="r" b="b"/>
              <a:pathLst>
                <a:path w="4638" h="1321" extrusionOk="0">
                  <a:moveTo>
                    <a:pt x="3804" y="0"/>
                  </a:moveTo>
                  <a:lnTo>
                    <a:pt x="3744" y="20"/>
                  </a:lnTo>
                  <a:lnTo>
                    <a:pt x="3566" y="89"/>
                  </a:lnTo>
                  <a:lnTo>
                    <a:pt x="3257" y="199"/>
                  </a:lnTo>
                  <a:lnTo>
                    <a:pt x="2950" y="308"/>
                  </a:lnTo>
                  <a:cubicBezTo>
                    <a:pt x="2851" y="338"/>
                    <a:pt x="2731" y="358"/>
                    <a:pt x="2632" y="387"/>
                  </a:cubicBezTo>
                  <a:lnTo>
                    <a:pt x="1986" y="517"/>
                  </a:lnTo>
                  <a:cubicBezTo>
                    <a:pt x="1768" y="546"/>
                    <a:pt x="1550" y="566"/>
                    <a:pt x="1331" y="586"/>
                  </a:cubicBezTo>
                  <a:cubicBezTo>
                    <a:pt x="1111" y="606"/>
                    <a:pt x="886" y="613"/>
                    <a:pt x="661" y="613"/>
                  </a:cubicBezTo>
                  <a:cubicBezTo>
                    <a:pt x="439" y="613"/>
                    <a:pt x="218" y="606"/>
                    <a:pt x="1" y="596"/>
                  </a:cubicBezTo>
                  <a:lnTo>
                    <a:pt x="1" y="596"/>
                  </a:lnTo>
                  <a:cubicBezTo>
                    <a:pt x="1" y="596"/>
                    <a:pt x="11" y="676"/>
                    <a:pt x="20" y="745"/>
                  </a:cubicBezTo>
                  <a:cubicBezTo>
                    <a:pt x="40" y="824"/>
                    <a:pt x="51" y="894"/>
                    <a:pt x="51" y="894"/>
                  </a:cubicBezTo>
                  <a:cubicBezTo>
                    <a:pt x="488" y="844"/>
                    <a:pt x="924" y="804"/>
                    <a:pt x="1361" y="735"/>
                  </a:cubicBezTo>
                  <a:cubicBezTo>
                    <a:pt x="1580" y="705"/>
                    <a:pt x="1798" y="665"/>
                    <a:pt x="2017" y="636"/>
                  </a:cubicBezTo>
                  <a:cubicBezTo>
                    <a:pt x="2017" y="636"/>
                    <a:pt x="2175" y="596"/>
                    <a:pt x="2334" y="566"/>
                  </a:cubicBezTo>
                  <a:cubicBezTo>
                    <a:pt x="2503" y="526"/>
                    <a:pt x="2662" y="487"/>
                    <a:pt x="2662" y="487"/>
                  </a:cubicBezTo>
                  <a:cubicBezTo>
                    <a:pt x="2771" y="457"/>
                    <a:pt x="2880" y="447"/>
                    <a:pt x="2979" y="407"/>
                  </a:cubicBezTo>
                  <a:lnTo>
                    <a:pt x="3297" y="308"/>
                  </a:lnTo>
                  <a:lnTo>
                    <a:pt x="3605" y="199"/>
                  </a:lnTo>
                  <a:lnTo>
                    <a:pt x="3734" y="159"/>
                  </a:lnTo>
                  <a:lnTo>
                    <a:pt x="3754" y="159"/>
                  </a:lnTo>
                  <a:lnTo>
                    <a:pt x="3764" y="169"/>
                  </a:lnTo>
                  <a:lnTo>
                    <a:pt x="3784" y="209"/>
                  </a:lnTo>
                  <a:cubicBezTo>
                    <a:pt x="3883" y="398"/>
                    <a:pt x="3992" y="596"/>
                    <a:pt x="4102" y="775"/>
                  </a:cubicBezTo>
                  <a:cubicBezTo>
                    <a:pt x="4221" y="963"/>
                    <a:pt x="4320" y="1152"/>
                    <a:pt x="4449" y="1321"/>
                  </a:cubicBezTo>
                  <a:lnTo>
                    <a:pt x="4638" y="1192"/>
                  </a:lnTo>
                  <a:cubicBezTo>
                    <a:pt x="4508" y="1033"/>
                    <a:pt x="4389" y="854"/>
                    <a:pt x="4261" y="676"/>
                  </a:cubicBezTo>
                  <a:cubicBezTo>
                    <a:pt x="4131" y="506"/>
                    <a:pt x="4022" y="328"/>
                    <a:pt x="3903" y="139"/>
                  </a:cubicBezTo>
                  <a:lnTo>
                    <a:pt x="3844" y="40"/>
                  </a:lnTo>
                  <a:cubicBezTo>
                    <a:pt x="3833" y="30"/>
                    <a:pt x="3824" y="0"/>
                    <a:pt x="380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8" name="Google Shape;14228;p33"/>
            <p:cNvSpPr/>
            <p:nvPr/>
          </p:nvSpPr>
          <p:spPr>
            <a:xfrm>
              <a:off x="5505900" y="3151300"/>
              <a:ext cx="81950" cy="93625"/>
            </a:xfrm>
            <a:custGeom>
              <a:avLst/>
              <a:gdLst/>
              <a:ahLst/>
              <a:cxnLst/>
              <a:rect l="l" t="t" r="r" b="b"/>
              <a:pathLst>
                <a:path w="3278" h="3745" extrusionOk="0">
                  <a:moveTo>
                    <a:pt x="2990" y="1"/>
                  </a:moveTo>
                  <a:lnTo>
                    <a:pt x="2761" y="51"/>
                  </a:lnTo>
                  <a:cubicBezTo>
                    <a:pt x="2801" y="259"/>
                    <a:pt x="2860" y="468"/>
                    <a:pt x="2910" y="676"/>
                  </a:cubicBezTo>
                  <a:cubicBezTo>
                    <a:pt x="2970" y="885"/>
                    <a:pt x="3029" y="1103"/>
                    <a:pt x="3098" y="1302"/>
                  </a:cubicBezTo>
                  <a:lnTo>
                    <a:pt x="3109" y="1351"/>
                  </a:lnTo>
                  <a:lnTo>
                    <a:pt x="3118" y="1362"/>
                  </a:lnTo>
                  <a:lnTo>
                    <a:pt x="3098" y="1371"/>
                  </a:lnTo>
                  <a:lnTo>
                    <a:pt x="2979" y="1431"/>
                  </a:lnTo>
                  <a:lnTo>
                    <a:pt x="2692" y="1590"/>
                  </a:lnTo>
                  <a:lnTo>
                    <a:pt x="2394" y="1739"/>
                  </a:lnTo>
                  <a:cubicBezTo>
                    <a:pt x="2295" y="1788"/>
                    <a:pt x="2215" y="1858"/>
                    <a:pt x="2116" y="1918"/>
                  </a:cubicBezTo>
                  <a:lnTo>
                    <a:pt x="1560" y="2275"/>
                  </a:lnTo>
                  <a:cubicBezTo>
                    <a:pt x="1381" y="2404"/>
                    <a:pt x="1202" y="2543"/>
                    <a:pt x="1024" y="2672"/>
                  </a:cubicBezTo>
                  <a:cubicBezTo>
                    <a:pt x="676" y="2930"/>
                    <a:pt x="338" y="3228"/>
                    <a:pt x="1" y="3506"/>
                  </a:cubicBezTo>
                  <a:lnTo>
                    <a:pt x="179" y="3745"/>
                  </a:lnTo>
                  <a:cubicBezTo>
                    <a:pt x="477" y="3416"/>
                    <a:pt x="785" y="3079"/>
                    <a:pt x="1123" y="2801"/>
                  </a:cubicBezTo>
                  <a:cubicBezTo>
                    <a:pt x="1282" y="2652"/>
                    <a:pt x="1450" y="2513"/>
                    <a:pt x="1619" y="2374"/>
                  </a:cubicBezTo>
                  <a:lnTo>
                    <a:pt x="2165" y="2007"/>
                  </a:lnTo>
                  <a:cubicBezTo>
                    <a:pt x="2264" y="1947"/>
                    <a:pt x="2354" y="1887"/>
                    <a:pt x="2443" y="1838"/>
                  </a:cubicBezTo>
                  <a:lnTo>
                    <a:pt x="2741" y="1689"/>
                  </a:lnTo>
                  <a:lnTo>
                    <a:pt x="3029" y="1550"/>
                  </a:lnTo>
                  <a:lnTo>
                    <a:pt x="3208" y="1461"/>
                  </a:lnTo>
                  <a:lnTo>
                    <a:pt x="3268" y="1431"/>
                  </a:lnTo>
                  <a:cubicBezTo>
                    <a:pt x="3277" y="1421"/>
                    <a:pt x="3257" y="1391"/>
                    <a:pt x="3257" y="1381"/>
                  </a:cubicBezTo>
                  <a:lnTo>
                    <a:pt x="3228" y="1262"/>
                  </a:lnTo>
                  <a:cubicBezTo>
                    <a:pt x="3168" y="1053"/>
                    <a:pt x="3138" y="845"/>
                    <a:pt x="3098" y="636"/>
                  </a:cubicBezTo>
                  <a:cubicBezTo>
                    <a:pt x="3049" y="428"/>
                    <a:pt x="3009" y="219"/>
                    <a:pt x="29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9" name="Google Shape;14229;p33"/>
            <p:cNvSpPr/>
            <p:nvPr/>
          </p:nvSpPr>
          <p:spPr>
            <a:xfrm>
              <a:off x="5635250" y="3138175"/>
              <a:ext cx="52375" cy="112950"/>
            </a:xfrm>
            <a:custGeom>
              <a:avLst/>
              <a:gdLst/>
              <a:ahLst/>
              <a:cxnLst/>
              <a:rect l="l" t="t" r="r" b="b"/>
              <a:pathLst>
                <a:path w="2095" h="4518" extrusionOk="0">
                  <a:moveTo>
                    <a:pt x="248" y="0"/>
                  </a:moveTo>
                  <a:lnTo>
                    <a:pt x="0" y="60"/>
                  </a:lnTo>
                  <a:lnTo>
                    <a:pt x="49" y="208"/>
                  </a:lnTo>
                  <a:cubicBezTo>
                    <a:pt x="69" y="248"/>
                    <a:pt x="89" y="298"/>
                    <a:pt x="99" y="347"/>
                  </a:cubicBezTo>
                  <a:lnTo>
                    <a:pt x="188" y="625"/>
                  </a:lnTo>
                  <a:lnTo>
                    <a:pt x="278" y="923"/>
                  </a:lnTo>
                  <a:lnTo>
                    <a:pt x="387" y="1201"/>
                  </a:lnTo>
                  <a:lnTo>
                    <a:pt x="477" y="1489"/>
                  </a:lnTo>
                  <a:lnTo>
                    <a:pt x="585" y="1777"/>
                  </a:lnTo>
                  <a:cubicBezTo>
                    <a:pt x="665" y="1966"/>
                    <a:pt x="735" y="2154"/>
                    <a:pt x="814" y="2343"/>
                  </a:cubicBezTo>
                  <a:cubicBezTo>
                    <a:pt x="894" y="2532"/>
                    <a:pt x="973" y="2721"/>
                    <a:pt x="1062" y="2899"/>
                  </a:cubicBezTo>
                  <a:cubicBezTo>
                    <a:pt x="1152" y="3088"/>
                    <a:pt x="1221" y="3277"/>
                    <a:pt x="1320" y="3455"/>
                  </a:cubicBezTo>
                  <a:cubicBezTo>
                    <a:pt x="1499" y="3822"/>
                    <a:pt x="1688" y="4180"/>
                    <a:pt x="1896" y="4517"/>
                  </a:cubicBezTo>
                  <a:lnTo>
                    <a:pt x="2095" y="4389"/>
                  </a:lnTo>
                  <a:cubicBezTo>
                    <a:pt x="1867" y="4071"/>
                    <a:pt x="1638" y="3733"/>
                    <a:pt x="1439" y="3385"/>
                  </a:cubicBezTo>
                  <a:cubicBezTo>
                    <a:pt x="1331" y="3217"/>
                    <a:pt x="1251" y="3038"/>
                    <a:pt x="1161" y="2860"/>
                  </a:cubicBezTo>
                  <a:cubicBezTo>
                    <a:pt x="1062" y="2681"/>
                    <a:pt x="993" y="2492"/>
                    <a:pt x="913" y="2304"/>
                  </a:cubicBezTo>
                  <a:cubicBezTo>
                    <a:pt x="824" y="2125"/>
                    <a:pt x="764" y="1926"/>
                    <a:pt x="695" y="1737"/>
                  </a:cubicBezTo>
                  <a:cubicBezTo>
                    <a:pt x="665" y="1648"/>
                    <a:pt x="625" y="1549"/>
                    <a:pt x="596" y="1450"/>
                  </a:cubicBezTo>
                  <a:lnTo>
                    <a:pt x="516" y="1161"/>
                  </a:lnTo>
                  <a:lnTo>
                    <a:pt x="437" y="874"/>
                  </a:lnTo>
                  <a:lnTo>
                    <a:pt x="377" y="585"/>
                  </a:lnTo>
                  <a:lnTo>
                    <a:pt x="307" y="288"/>
                  </a:lnTo>
                  <a:lnTo>
                    <a:pt x="278" y="139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0" name="Google Shape;14230;p33"/>
            <p:cNvSpPr/>
            <p:nvPr/>
          </p:nvSpPr>
          <p:spPr>
            <a:xfrm>
              <a:off x="5657825" y="3133425"/>
              <a:ext cx="48925" cy="105050"/>
            </a:xfrm>
            <a:custGeom>
              <a:avLst/>
              <a:gdLst/>
              <a:ahLst/>
              <a:cxnLst/>
              <a:rect l="l" t="t" r="r" b="b"/>
              <a:pathLst>
                <a:path w="1957" h="4202" extrusionOk="0">
                  <a:moveTo>
                    <a:pt x="238" y="1"/>
                  </a:moveTo>
                  <a:lnTo>
                    <a:pt x="0" y="51"/>
                  </a:lnTo>
                  <a:lnTo>
                    <a:pt x="50" y="190"/>
                  </a:lnTo>
                  <a:cubicBezTo>
                    <a:pt x="60" y="230"/>
                    <a:pt x="80" y="269"/>
                    <a:pt x="90" y="319"/>
                  </a:cubicBezTo>
                  <a:lnTo>
                    <a:pt x="179" y="587"/>
                  </a:lnTo>
                  <a:lnTo>
                    <a:pt x="258" y="855"/>
                  </a:lnTo>
                  <a:lnTo>
                    <a:pt x="358" y="1123"/>
                  </a:lnTo>
                  <a:lnTo>
                    <a:pt x="447" y="1391"/>
                  </a:lnTo>
                  <a:lnTo>
                    <a:pt x="547" y="1649"/>
                  </a:lnTo>
                  <a:cubicBezTo>
                    <a:pt x="616" y="1828"/>
                    <a:pt x="675" y="2007"/>
                    <a:pt x="755" y="2176"/>
                  </a:cubicBezTo>
                  <a:cubicBezTo>
                    <a:pt x="834" y="2355"/>
                    <a:pt x="904" y="2523"/>
                    <a:pt x="984" y="2692"/>
                  </a:cubicBezTo>
                  <a:cubicBezTo>
                    <a:pt x="1063" y="2871"/>
                    <a:pt x="1132" y="3039"/>
                    <a:pt x="1222" y="3208"/>
                  </a:cubicBezTo>
                  <a:cubicBezTo>
                    <a:pt x="1390" y="3546"/>
                    <a:pt x="1569" y="3884"/>
                    <a:pt x="1758" y="4201"/>
                  </a:cubicBezTo>
                  <a:lnTo>
                    <a:pt x="1957" y="4072"/>
                  </a:lnTo>
                  <a:cubicBezTo>
                    <a:pt x="1738" y="3774"/>
                    <a:pt x="1540" y="3467"/>
                    <a:pt x="1351" y="3149"/>
                  </a:cubicBezTo>
                  <a:cubicBezTo>
                    <a:pt x="1251" y="2990"/>
                    <a:pt x="1172" y="2811"/>
                    <a:pt x="1083" y="2652"/>
                  </a:cubicBezTo>
                  <a:cubicBezTo>
                    <a:pt x="993" y="2483"/>
                    <a:pt x="924" y="2315"/>
                    <a:pt x="854" y="2136"/>
                  </a:cubicBezTo>
                  <a:cubicBezTo>
                    <a:pt x="775" y="1967"/>
                    <a:pt x="715" y="1788"/>
                    <a:pt x="655" y="1609"/>
                  </a:cubicBezTo>
                  <a:cubicBezTo>
                    <a:pt x="626" y="1521"/>
                    <a:pt x="586" y="1441"/>
                    <a:pt x="556" y="1351"/>
                  </a:cubicBezTo>
                  <a:lnTo>
                    <a:pt x="487" y="1073"/>
                  </a:lnTo>
                  <a:lnTo>
                    <a:pt x="417" y="806"/>
                  </a:lnTo>
                  <a:lnTo>
                    <a:pt x="358" y="537"/>
                  </a:lnTo>
                  <a:lnTo>
                    <a:pt x="298" y="269"/>
                  </a:lnTo>
                  <a:lnTo>
                    <a:pt x="269" y="120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1" name="Google Shape;14231;p33"/>
            <p:cNvSpPr/>
            <p:nvPr/>
          </p:nvSpPr>
          <p:spPr>
            <a:xfrm>
              <a:off x="5505175" y="3241425"/>
              <a:ext cx="17900" cy="32800"/>
            </a:xfrm>
            <a:custGeom>
              <a:avLst/>
              <a:gdLst/>
              <a:ahLst/>
              <a:cxnLst/>
              <a:rect l="l" t="t" r="r" b="b"/>
              <a:pathLst>
                <a:path w="716" h="1312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60"/>
                    <a:pt x="40" y="129"/>
                    <a:pt x="60" y="189"/>
                  </a:cubicBezTo>
                  <a:lnTo>
                    <a:pt x="139" y="348"/>
                  </a:lnTo>
                  <a:cubicBezTo>
                    <a:pt x="199" y="447"/>
                    <a:pt x="248" y="546"/>
                    <a:pt x="298" y="646"/>
                  </a:cubicBezTo>
                  <a:cubicBezTo>
                    <a:pt x="338" y="745"/>
                    <a:pt x="377" y="844"/>
                    <a:pt x="407" y="954"/>
                  </a:cubicBezTo>
                  <a:cubicBezTo>
                    <a:pt x="427" y="1013"/>
                    <a:pt x="447" y="1063"/>
                    <a:pt x="466" y="1122"/>
                  </a:cubicBezTo>
                  <a:cubicBezTo>
                    <a:pt x="486" y="1182"/>
                    <a:pt x="516" y="1252"/>
                    <a:pt x="566" y="1311"/>
                  </a:cubicBezTo>
                  <a:lnTo>
                    <a:pt x="715" y="1113"/>
                  </a:lnTo>
                  <a:cubicBezTo>
                    <a:pt x="695" y="1073"/>
                    <a:pt x="655" y="1063"/>
                    <a:pt x="625" y="1023"/>
                  </a:cubicBezTo>
                  <a:cubicBezTo>
                    <a:pt x="596" y="983"/>
                    <a:pt x="576" y="943"/>
                    <a:pt x="546" y="894"/>
                  </a:cubicBezTo>
                  <a:cubicBezTo>
                    <a:pt x="486" y="804"/>
                    <a:pt x="447" y="705"/>
                    <a:pt x="397" y="596"/>
                  </a:cubicBezTo>
                  <a:cubicBezTo>
                    <a:pt x="347" y="497"/>
                    <a:pt x="308" y="398"/>
                    <a:pt x="278" y="298"/>
                  </a:cubicBezTo>
                  <a:cubicBezTo>
                    <a:pt x="268" y="248"/>
                    <a:pt x="258" y="199"/>
                    <a:pt x="258" y="149"/>
                  </a:cubicBezTo>
                  <a:cubicBezTo>
                    <a:pt x="248" y="100"/>
                    <a:pt x="258" y="60"/>
                    <a:pt x="268" y="2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2" name="Google Shape;14232;p33"/>
            <p:cNvSpPr/>
            <p:nvPr/>
          </p:nvSpPr>
          <p:spPr>
            <a:xfrm>
              <a:off x="5598750" y="3185700"/>
              <a:ext cx="51650" cy="36125"/>
            </a:xfrm>
            <a:custGeom>
              <a:avLst/>
              <a:gdLst/>
              <a:ahLst/>
              <a:cxnLst/>
              <a:rect l="l" t="t" r="r" b="b"/>
              <a:pathLst>
                <a:path w="2066" h="1445" extrusionOk="0">
                  <a:moveTo>
                    <a:pt x="1295" y="211"/>
                  </a:moveTo>
                  <a:cubicBezTo>
                    <a:pt x="1297" y="211"/>
                    <a:pt x="1299" y="212"/>
                    <a:pt x="1301" y="214"/>
                  </a:cubicBezTo>
                  <a:lnTo>
                    <a:pt x="1311" y="244"/>
                  </a:lnTo>
                  <a:lnTo>
                    <a:pt x="1350" y="343"/>
                  </a:lnTo>
                  <a:cubicBezTo>
                    <a:pt x="1410" y="531"/>
                    <a:pt x="1489" y="710"/>
                    <a:pt x="1579" y="889"/>
                  </a:cubicBezTo>
                  <a:cubicBezTo>
                    <a:pt x="1619" y="978"/>
                    <a:pt x="1659" y="1067"/>
                    <a:pt x="1708" y="1147"/>
                  </a:cubicBezTo>
                  <a:cubicBezTo>
                    <a:pt x="1721" y="1170"/>
                    <a:pt x="1734" y="1192"/>
                    <a:pt x="1747" y="1213"/>
                  </a:cubicBezTo>
                  <a:lnTo>
                    <a:pt x="1747" y="1213"/>
                  </a:lnTo>
                  <a:cubicBezTo>
                    <a:pt x="1618" y="1229"/>
                    <a:pt x="1487" y="1244"/>
                    <a:pt x="1361" y="1256"/>
                  </a:cubicBezTo>
                  <a:lnTo>
                    <a:pt x="1033" y="1286"/>
                  </a:lnTo>
                  <a:lnTo>
                    <a:pt x="715" y="1296"/>
                  </a:lnTo>
                  <a:lnTo>
                    <a:pt x="199" y="1296"/>
                  </a:lnTo>
                  <a:lnTo>
                    <a:pt x="209" y="1276"/>
                  </a:lnTo>
                  <a:cubicBezTo>
                    <a:pt x="218" y="1246"/>
                    <a:pt x="238" y="1217"/>
                    <a:pt x="258" y="1197"/>
                  </a:cubicBezTo>
                  <a:lnTo>
                    <a:pt x="298" y="1147"/>
                  </a:lnTo>
                  <a:lnTo>
                    <a:pt x="357" y="1087"/>
                  </a:lnTo>
                  <a:cubicBezTo>
                    <a:pt x="437" y="1018"/>
                    <a:pt x="516" y="948"/>
                    <a:pt x="596" y="869"/>
                  </a:cubicBezTo>
                  <a:cubicBezTo>
                    <a:pt x="775" y="720"/>
                    <a:pt x="914" y="561"/>
                    <a:pt x="1072" y="412"/>
                  </a:cubicBezTo>
                  <a:lnTo>
                    <a:pt x="1271" y="233"/>
                  </a:lnTo>
                  <a:cubicBezTo>
                    <a:pt x="1279" y="226"/>
                    <a:pt x="1287" y="211"/>
                    <a:pt x="1295" y="211"/>
                  </a:cubicBezTo>
                  <a:close/>
                  <a:moveTo>
                    <a:pt x="1348" y="1"/>
                  </a:moveTo>
                  <a:cubicBezTo>
                    <a:pt x="1345" y="1"/>
                    <a:pt x="1341" y="5"/>
                    <a:pt x="1341" y="5"/>
                  </a:cubicBezTo>
                  <a:lnTo>
                    <a:pt x="1321" y="35"/>
                  </a:lnTo>
                  <a:lnTo>
                    <a:pt x="1271" y="75"/>
                  </a:lnTo>
                  <a:lnTo>
                    <a:pt x="1003" y="343"/>
                  </a:lnTo>
                  <a:cubicBezTo>
                    <a:pt x="844" y="492"/>
                    <a:pt x="695" y="661"/>
                    <a:pt x="536" y="800"/>
                  </a:cubicBezTo>
                  <a:cubicBezTo>
                    <a:pt x="447" y="869"/>
                    <a:pt x="357" y="939"/>
                    <a:pt x="278" y="1018"/>
                  </a:cubicBezTo>
                  <a:lnTo>
                    <a:pt x="218" y="1078"/>
                  </a:lnTo>
                  <a:lnTo>
                    <a:pt x="149" y="1147"/>
                  </a:lnTo>
                  <a:cubicBezTo>
                    <a:pt x="110" y="1206"/>
                    <a:pt x="70" y="1266"/>
                    <a:pt x="30" y="1336"/>
                  </a:cubicBezTo>
                  <a:lnTo>
                    <a:pt x="0" y="1385"/>
                  </a:lnTo>
                  <a:cubicBezTo>
                    <a:pt x="20" y="1395"/>
                    <a:pt x="40" y="1395"/>
                    <a:pt x="50" y="1395"/>
                  </a:cubicBezTo>
                  <a:lnTo>
                    <a:pt x="169" y="1405"/>
                  </a:lnTo>
                  <a:lnTo>
                    <a:pt x="377" y="1415"/>
                  </a:lnTo>
                  <a:lnTo>
                    <a:pt x="705" y="1435"/>
                  </a:lnTo>
                  <a:lnTo>
                    <a:pt x="1033" y="1445"/>
                  </a:lnTo>
                  <a:lnTo>
                    <a:pt x="1361" y="1435"/>
                  </a:lnTo>
                  <a:cubicBezTo>
                    <a:pt x="1579" y="1435"/>
                    <a:pt x="1798" y="1425"/>
                    <a:pt x="2006" y="1415"/>
                  </a:cubicBezTo>
                  <a:lnTo>
                    <a:pt x="2001" y="1311"/>
                  </a:lnTo>
                  <a:lnTo>
                    <a:pt x="2065" y="1266"/>
                  </a:lnTo>
                  <a:cubicBezTo>
                    <a:pt x="2006" y="1197"/>
                    <a:pt x="1946" y="1117"/>
                    <a:pt x="1887" y="1038"/>
                  </a:cubicBezTo>
                  <a:cubicBezTo>
                    <a:pt x="1837" y="968"/>
                    <a:pt x="1787" y="879"/>
                    <a:pt x="1738" y="800"/>
                  </a:cubicBezTo>
                  <a:cubicBezTo>
                    <a:pt x="1648" y="641"/>
                    <a:pt x="1549" y="472"/>
                    <a:pt x="1480" y="293"/>
                  </a:cubicBezTo>
                  <a:lnTo>
                    <a:pt x="1400" y="114"/>
                  </a:lnTo>
                  <a:lnTo>
                    <a:pt x="1361" y="15"/>
                  </a:lnTo>
                  <a:lnTo>
                    <a:pt x="1350" y="5"/>
                  </a:lnTo>
                  <a:cubicBezTo>
                    <a:pt x="1350" y="2"/>
                    <a:pt x="1349" y="1"/>
                    <a:pt x="13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3" name="Google Shape;14233;p33"/>
            <p:cNvSpPr/>
            <p:nvPr/>
          </p:nvSpPr>
          <p:spPr>
            <a:xfrm>
              <a:off x="5476375" y="3095475"/>
              <a:ext cx="104275" cy="57100"/>
            </a:xfrm>
            <a:custGeom>
              <a:avLst/>
              <a:gdLst/>
              <a:ahLst/>
              <a:cxnLst/>
              <a:rect l="l" t="t" r="r" b="b"/>
              <a:pathLst>
                <a:path w="4171" h="2284" extrusionOk="0">
                  <a:moveTo>
                    <a:pt x="70" y="0"/>
                  </a:moveTo>
                  <a:lnTo>
                    <a:pt x="0" y="288"/>
                  </a:lnTo>
                  <a:cubicBezTo>
                    <a:pt x="417" y="397"/>
                    <a:pt x="844" y="526"/>
                    <a:pt x="1281" y="616"/>
                  </a:cubicBezTo>
                  <a:cubicBezTo>
                    <a:pt x="1499" y="665"/>
                    <a:pt x="1718" y="715"/>
                    <a:pt x="1927" y="755"/>
                  </a:cubicBezTo>
                  <a:lnTo>
                    <a:pt x="2582" y="854"/>
                  </a:lnTo>
                  <a:cubicBezTo>
                    <a:pt x="2691" y="874"/>
                    <a:pt x="2800" y="894"/>
                    <a:pt x="2909" y="903"/>
                  </a:cubicBezTo>
                  <a:lnTo>
                    <a:pt x="3237" y="923"/>
                  </a:lnTo>
                  <a:lnTo>
                    <a:pt x="3565" y="934"/>
                  </a:lnTo>
                  <a:lnTo>
                    <a:pt x="3704" y="943"/>
                  </a:lnTo>
                  <a:lnTo>
                    <a:pt x="3714" y="943"/>
                  </a:lnTo>
                  <a:cubicBezTo>
                    <a:pt x="3723" y="953"/>
                    <a:pt x="3723" y="963"/>
                    <a:pt x="3723" y="963"/>
                  </a:cubicBezTo>
                  <a:lnTo>
                    <a:pt x="3723" y="1013"/>
                  </a:lnTo>
                  <a:cubicBezTo>
                    <a:pt x="3783" y="1440"/>
                    <a:pt x="3853" y="1867"/>
                    <a:pt x="3942" y="2284"/>
                  </a:cubicBezTo>
                  <a:lnTo>
                    <a:pt x="4171" y="2234"/>
                  </a:lnTo>
                  <a:cubicBezTo>
                    <a:pt x="4041" y="1827"/>
                    <a:pt x="3952" y="1410"/>
                    <a:pt x="3862" y="993"/>
                  </a:cubicBezTo>
                  <a:lnTo>
                    <a:pt x="3843" y="874"/>
                  </a:lnTo>
                  <a:cubicBezTo>
                    <a:pt x="3833" y="854"/>
                    <a:pt x="3843" y="824"/>
                    <a:pt x="3823" y="824"/>
                  </a:cubicBezTo>
                  <a:lnTo>
                    <a:pt x="3763" y="824"/>
                  </a:lnTo>
                  <a:lnTo>
                    <a:pt x="3575" y="814"/>
                  </a:lnTo>
                  <a:lnTo>
                    <a:pt x="3247" y="804"/>
                  </a:lnTo>
                  <a:lnTo>
                    <a:pt x="2920" y="795"/>
                  </a:lnTo>
                  <a:cubicBezTo>
                    <a:pt x="2810" y="795"/>
                    <a:pt x="2701" y="764"/>
                    <a:pt x="2591" y="755"/>
                  </a:cubicBezTo>
                  <a:lnTo>
                    <a:pt x="1946" y="645"/>
                  </a:lnTo>
                  <a:cubicBezTo>
                    <a:pt x="1738" y="586"/>
                    <a:pt x="1519" y="526"/>
                    <a:pt x="1311" y="466"/>
                  </a:cubicBezTo>
                  <a:cubicBezTo>
                    <a:pt x="884" y="347"/>
                    <a:pt x="477" y="179"/>
                    <a:pt x="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4" name="Google Shape;14234;p33"/>
            <p:cNvSpPr/>
            <p:nvPr/>
          </p:nvSpPr>
          <p:spPr>
            <a:xfrm>
              <a:off x="5475125" y="3008600"/>
              <a:ext cx="101300" cy="62575"/>
            </a:xfrm>
            <a:custGeom>
              <a:avLst/>
              <a:gdLst/>
              <a:ahLst/>
              <a:cxnLst/>
              <a:rect l="l" t="t" r="r" b="b"/>
              <a:pathLst>
                <a:path w="4052" h="2503" extrusionOk="0">
                  <a:moveTo>
                    <a:pt x="3823" y="0"/>
                  </a:moveTo>
                  <a:cubicBezTo>
                    <a:pt x="3754" y="417"/>
                    <a:pt x="3714" y="854"/>
                    <a:pt x="3684" y="1280"/>
                  </a:cubicBezTo>
                  <a:lnTo>
                    <a:pt x="3674" y="1331"/>
                  </a:lnTo>
                  <a:cubicBezTo>
                    <a:pt x="3674" y="1331"/>
                    <a:pt x="3684" y="1340"/>
                    <a:pt x="3674" y="1350"/>
                  </a:cubicBezTo>
                  <a:lnTo>
                    <a:pt x="3665" y="1350"/>
                  </a:lnTo>
                  <a:lnTo>
                    <a:pt x="3526" y="1370"/>
                  </a:lnTo>
                  <a:lnTo>
                    <a:pt x="3198" y="1400"/>
                  </a:lnTo>
                  <a:lnTo>
                    <a:pt x="2870" y="1439"/>
                  </a:lnTo>
                  <a:cubicBezTo>
                    <a:pt x="2761" y="1450"/>
                    <a:pt x="2661" y="1479"/>
                    <a:pt x="2553" y="1499"/>
                  </a:cubicBezTo>
                  <a:lnTo>
                    <a:pt x="1907" y="1638"/>
                  </a:lnTo>
                  <a:cubicBezTo>
                    <a:pt x="1688" y="1698"/>
                    <a:pt x="1480" y="1757"/>
                    <a:pt x="1262" y="1817"/>
                  </a:cubicBezTo>
                  <a:cubicBezTo>
                    <a:pt x="834" y="1936"/>
                    <a:pt x="417" y="2085"/>
                    <a:pt x="0" y="2224"/>
                  </a:cubicBezTo>
                  <a:lnTo>
                    <a:pt x="90" y="2502"/>
                  </a:lnTo>
                  <a:cubicBezTo>
                    <a:pt x="487" y="2313"/>
                    <a:pt x="884" y="2115"/>
                    <a:pt x="1301" y="1966"/>
                  </a:cubicBezTo>
                  <a:cubicBezTo>
                    <a:pt x="1510" y="1896"/>
                    <a:pt x="1718" y="1817"/>
                    <a:pt x="1927" y="1757"/>
                  </a:cubicBezTo>
                  <a:lnTo>
                    <a:pt x="2572" y="1609"/>
                  </a:lnTo>
                  <a:cubicBezTo>
                    <a:pt x="2672" y="1589"/>
                    <a:pt x="2780" y="1559"/>
                    <a:pt x="2890" y="1549"/>
                  </a:cubicBezTo>
                  <a:lnTo>
                    <a:pt x="3217" y="1519"/>
                  </a:lnTo>
                  <a:lnTo>
                    <a:pt x="3535" y="1489"/>
                  </a:lnTo>
                  <a:lnTo>
                    <a:pt x="3734" y="1470"/>
                  </a:lnTo>
                  <a:lnTo>
                    <a:pt x="3793" y="1470"/>
                  </a:lnTo>
                  <a:cubicBezTo>
                    <a:pt x="3804" y="1459"/>
                    <a:pt x="3804" y="1430"/>
                    <a:pt x="3804" y="1410"/>
                  </a:cubicBezTo>
                  <a:lnTo>
                    <a:pt x="3813" y="1291"/>
                  </a:lnTo>
                  <a:cubicBezTo>
                    <a:pt x="3883" y="863"/>
                    <a:pt x="3952" y="446"/>
                    <a:pt x="4051" y="29"/>
                  </a:cubicBezTo>
                  <a:lnTo>
                    <a:pt x="38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5" name="Google Shape;14235;p33"/>
            <p:cNvSpPr/>
            <p:nvPr/>
          </p:nvSpPr>
          <p:spPr>
            <a:xfrm>
              <a:off x="5629775" y="3018025"/>
              <a:ext cx="11450" cy="121400"/>
            </a:xfrm>
            <a:custGeom>
              <a:avLst/>
              <a:gdLst/>
              <a:ahLst/>
              <a:cxnLst/>
              <a:rect l="l" t="t" r="r" b="b"/>
              <a:pathLst>
                <a:path w="458" h="4856" extrusionOk="0">
                  <a:moveTo>
                    <a:pt x="80" y="0"/>
                  </a:moveTo>
                  <a:lnTo>
                    <a:pt x="70" y="159"/>
                  </a:lnTo>
                  <a:lnTo>
                    <a:pt x="70" y="308"/>
                  </a:lnTo>
                  <a:cubicBezTo>
                    <a:pt x="70" y="308"/>
                    <a:pt x="60" y="378"/>
                    <a:pt x="50" y="457"/>
                  </a:cubicBezTo>
                  <a:lnTo>
                    <a:pt x="50" y="606"/>
                  </a:lnTo>
                  <a:cubicBezTo>
                    <a:pt x="40" y="804"/>
                    <a:pt x="20" y="1003"/>
                    <a:pt x="20" y="1212"/>
                  </a:cubicBezTo>
                  <a:cubicBezTo>
                    <a:pt x="20" y="1410"/>
                    <a:pt x="1" y="1618"/>
                    <a:pt x="1" y="1817"/>
                  </a:cubicBezTo>
                  <a:cubicBezTo>
                    <a:pt x="10" y="2026"/>
                    <a:pt x="10" y="2234"/>
                    <a:pt x="10" y="2433"/>
                  </a:cubicBezTo>
                  <a:cubicBezTo>
                    <a:pt x="20" y="2641"/>
                    <a:pt x="30" y="2840"/>
                    <a:pt x="30" y="3048"/>
                  </a:cubicBezTo>
                  <a:cubicBezTo>
                    <a:pt x="50" y="3247"/>
                    <a:pt x="70" y="3456"/>
                    <a:pt x="80" y="3654"/>
                  </a:cubicBezTo>
                  <a:cubicBezTo>
                    <a:pt x="120" y="4061"/>
                    <a:pt x="159" y="4458"/>
                    <a:pt x="229" y="4855"/>
                  </a:cubicBezTo>
                  <a:lnTo>
                    <a:pt x="457" y="4806"/>
                  </a:lnTo>
                  <a:cubicBezTo>
                    <a:pt x="358" y="4429"/>
                    <a:pt x="279" y="4032"/>
                    <a:pt x="219" y="3634"/>
                  </a:cubicBezTo>
                  <a:cubicBezTo>
                    <a:pt x="189" y="3436"/>
                    <a:pt x="159" y="3237"/>
                    <a:pt x="149" y="3039"/>
                  </a:cubicBezTo>
                  <a:lnTo>
                    <a:pt x="109" y="2433"/>
                  </a:lnTo>
                  <a:lnTo>
                    <a:pt x="109" y="1827"/>
                  </a:lnTo>
                  <a:cubicBezTo>
                    <a:pt x="120" y="1618"/>
                    <a:pt x="140" y="1420"/>
                    <a:pt x="159" y="1221"/>
                  </a:cubicBezTo>
                  <a:cubicBezTo>
                    <a:pt x="169" y="1023"/>
                    <a:pt x="209" y="824"/>
                    <a:pt x="229" y="625"/>
                  </a:cubicBezTo>
                  <a:cubicBezTo>
                    <a:pt x="229" y="625"/>
                    <a:pt x="239" y="546"/>
                    <a:pt x="259" y="477"/>
                  </a:cubicBezTo>
                  <a:cubicBezTo>
                    <a:pt x="268" y="398"/>
                    <a:pt x="279" y="328"/>
                    <a:pt x="279" y="328"/>
                  </a:cubicBezTo>
                  <a:cubicBezTo>
                    <a:pt x="298" y="278"/>
                    <a:pt x="298" y="228"/>
                    <a:pt x="308" y="179"/>
                  </a:cubicBezTo>
                  <a:lnTo>
                    <a:pt x="328" y="40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6" name="Google Shape;14236;p33"/>
            <p:cNvSpPr/>
            <p:nvPr/>
          </p:nvSpPr>
          <p:spPr>
            <a:xfrm>
              <a:off x="5652850" y="3021500"/>
              <a:ext cx="10950" cy="113225"/>
            </a:xfrm>
            <a:custGeom>
              <a:avLst/>
              <a:gdLst/>
              <a:ahLst/>
              <a:cxnLst/>
              <a:rect l="l" t="t" r="r" b="b"/>
              <a:pathLst>
                <a:path w="438" h="4529" extrusionOk="0">
                  <a:moveTo>
                    <a:pt x="60" y="0"/>
                  </a:moveTo>
                  <a:lnTo>
                    <a:pt x="60" y="149"/>
                  </a:lnTo>
                  <a:cubicBezTo>
                    <a:pt x="60" y="189"/>
                    <a:pt x="60" y="239"/>
                    <a:pt x="51" y="288"/>
                  </a:cubicBezTo>
                  <a:cubicBezTo>
                    <a:pt x="51" y="288"/>
                    <a:pt x="51" y="358"/>
                    <a:pt x="40" y="427"/>
                  </a:cubicBezTo>
                  <a:lnTo>
                    <a:pt x="40" y="566"/>
                  </a:lnTo>
                  <a:cubicBezTo>
                    <a:pt x="31" y="755"/>
                    <a:pt x="11" y="943"/>
                    <a:pt x="11" y="1132"/>
                  </a:cubicBezTo>
                  <a:cubicBezTo>
                    <a:pt x="1" y="1321"/>
                    <a:pt x="1" y="1510"/>
                    <a:pt x="1" y="1698"/>
                  </a:cubicBezTo>
                  <a:lnTo>
                    <a:pt x="1" y="2264"/>
                  </a:lnTo>
                  <a:cubicBezTo>
                    <a:pt x="11" y="2452"/>
                    <a:pt x="20" y="2651"/>
                    <a:pt x="31" y="2840"/>
                  </a:cubicBezTo>
                  <a:cubicBezTo>
                    <a:pt x="40" y="3028"/>
                    <a:pt x="60" y="3217"/>
                    <a:pt x="70" y="3406"/>
                  </a:cubicBezTo>
                  <a:cubicBezTo>
                    <a:pt x="100" y="3783"/>
                    <a:pt x="140" y="4160"/>
                    <a:pt x="199" y="4528"/>
                  </a:cubicBezTo>
                  <a:lnTo>
                    <a:pt x="437" y="4478"/>
                  </a:lnTo>
                  <a:cubicBezTo>
                    <a:pt x="338" y="4121"/>
                    <a:pt x="269" y="3754"/>
                    <a:pt x="209" y="3386"/>
                  </a:cubicBezTo>
                  <a:cubicBezTo>
                    <a:pt x="179" y="3207"/>
                    <a:pt x="150" y="3019"/>
                    <a:pt x="140" y="2830"/>
                  </a:cubicBezTo>
                  <a:lnTo>
                    <a:pt x="100" y="2264"/>
                  </a:lnTo>
                  <a:lnTo>
                    <a:pt x="110" y="1698"/>
                  </a:lnTo>
                  <a:cubicBezTo>
                    <a:pt x="110" y="1510"/>
                    <a:pt x="140" y="1321"/>
                    <a:pt x="150" y="1142"/>
                  </a:cubicBezTo>
                  <a:cubicBezTo>
                    <a:pt x="159" y="954"/>
                    <a:pt x="199" y="764"/>
                    <a:pt x="219" y="586"/>
                  </a:cubicBezTo>
                  <a:lnTo>
                    <a:pt x="239" y="447"/>
                  </a:lnTo>
                  <a:cubicBezTo>
                    <a:pt x="249" y="378"/>
                    <a:pt x="269" y="308"/>
                    <a:pt x="269" y="308"/>
                  </a:cubicBezTo>
                  <a:cubicBezTo>
                    <a:pt x="279" y="268"/>
                    <a:pt x="289" y="219"/>
                    <a:pt x="289" y="169"/>
                  </a:cubicBezTo>
                  <a:lnTo>
                    <a:pt x="309" y="4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7" name="Google Shape;14237;p33"/>
            <p:cNvSpPr/>
            <p:nvPr/>
          </p:nvSpPr>
          <p:spPr>
            <a:xfrm>
              <a:off x="5473400" y="3066175"/>
              <a:ext cx="6975" cy="35525"/>
            </a:xfrm>
            <a:custGeom>
              <a:avLst/>
              <a:gdLst/>
              <a:ahLst/>
              <a:cxnLst/>
              <a:rect l="l" t="t" r="r" b="b"/>
              <a:pathLst>
                <a:path w="279" h="1421" extrusionOk="0">
                  <a:moveTo>
                    <a:pt x="10" y="1"/>
                  </a:moveTo>
                  <a:cubicBezTo>
                    <a:pt x="10" y="70"/>
                    <a:pt x="0" y="140"/>
                    <a:pt x="0" y="199"/>
                  </a:cubicBezTo>
                  <a:lnTo>
                    <a:pt x="20" y="378"/>
                  </a:lnTo>
                  <a:cubicBezTo>
                    <a:pt x="30" y="487"/>
                    <a:pt x="40" y="606"/>
                    <a:pt x="49" y="705"/>
                  </a:cubicBezTo>
                  <a:cubicBezTo>
                    <a:pt x="60" y="815"/>
                    <a:pt x="49" y="924"/>
                    <a:pt x="49" y="1033"/>
                  </a:cubicBezTo>
                  <a:cubicBezTo>
                    <a:pt x="49" y="1093"/>
                    <a:pt x="40" y="1152"/>
                    <a:pt x="40" y="1212"/>
                  </a:cubicBezTo>
                  <a:cubicBezTo>
                    <a:pt x="40" y="1272"/>
                    <a:pt x="40" y="1351"/>
                    <a:pt x="60" y="1420"/>
                  </a:cubicBezTo>
                  <a:lnTo>
                    <a:pt x="278" y="1291"/>
                  </a:lnTo>
                  <a:cubicBezTo>
                    <a:pt x="278" y="1252"/>
                    <a:pt x="239" y="1221"/>
                    <a:pt x="228" y="1182"/>
                  </a:cubicBezTo>
                  <a:lnTo>
                    <a:pt x="199" y="1033"/>
                  </a:lnTo>
                  <a:cubicBezTo>
                    <a:pt x="179" y="924"/>
                    <a:pt x="169" y="815"/>
                    <a:pt x="159" y="696"/>
                  </a:cubicBezTo>
                  <a:cubicBezTo>
                    <a:pt x="149" y="586"/>
                    <a:pt x="149" y="477"/>
                    <a:pt x="169" y="378"/>
                  </a:cubicBezTo>
                  <a:cubicBezTo>
                    <a:pt x="169" y="328"/>
                    <a:pt x="189" y="279"/>
                    <a:pt x="199" y="229"/>
                  </a:cubicBezTo>
                  <a:cubicBezTo>
                    <a:pt x="208" y="179"/>
                    <a:pt x="239" y="149"/>
                    <a:pt x="248" y="109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8" name="Google Shape;14238;p33"/>
            <p:cNvSpPr/>
            <p:nvPr/>
          </p:nvSpPr>
          <p:spPr>
            <a:xfrm>
              <a:off x="5568450" y="3060225"/>
              <a:ext cx="49175" cy="38975"/>
            </a:xfrm>
            <a:custGeom>
              <a:avLst/>
              <a:gdLst/>
              <a:ahLst/>
              <a:cxnLst/>
              <a:rect l="l" t="t" r="r" b="b"/>
              <a:pathLst>
                <a:path w="1967" h="1559" extrusionOk="0">
                  <a:moveTo>
                    <a:pt x="1634" y="174"/>
                  </a:moveTo>
                  <a:cubicBezTo>
                    <a:pt x="1637" y="174"/>
                    <a:pt x="1639" y="176"/>
                    <a:pt x="1639" y="179"/>
                  </a:cubicBezTo>
                  <a:lnTo>
                    <a:pt x="1639" y="219"/>
                  </a:lnTo>
                  <a:lnTo>
                    <a:pt x="1639" y="318"/>
                  </a:lnTo>
                  <a:cubicBezTo>
                    <a:pt x="1631" y="635"/>
                    <a:pt x="1643" y="958"/>
                    <a:pt x="1697" y="1278"/>
                  </a:cubicBezTo>
                  <a:lnTo>
                    <a:pt x="1697" y="1278"/>
                  </a:lnTo>
                  <a:cubicBezTo>
                    <a:pt x="1573" y="1245"/>
                    <a:pt x="1447" y="1212"/>
                    <a:pt x="1322" y="1181"/>
                  </a:cubicBezTo>
                  <a:lnTo>
                    <a:pt x="1004" y="1082"/>
                  </a:lnTo>
                  <a:lnTo>
                    <a:pt x="696" y="973"/>
                  </a:lnTo>
                  <a:lnTo>
                    <a:pt x="388" y="854"/>
                  </a:lnTo>
                  <a:lnTo>
                    <a:pt x="279" y="814"/>
                  </a:lnTo>
                  <a:lnTo>
                    <a:pt x="239" y="795"/>
                  </a:lnTo>
                  <a:lnTo>
                    <a:pt x="219" y="784"/>
                  </a:lnTo>
                  <a:lnTo>
                    <a:pt x="229" y="775"/>
                  </a:lnTo>
                  <a:cubicBezTo>
                    <a:pt x="259" y="755"/>
                    <a:pt x="279" y="735"/>
                    <a:pt x="309" y="715"/>
                  </a:cubicBezTo>
                  <a:lnTo>
                    <a:pt x="368" y="685"/>
                  </a:lnTo>
                  <a:cubicBezTo>
                    <a:pt x="388" y="675"/>
                    <a:pt x="418" y="665"/>
                    <a:pt x="438" y="656"/>
                  </a:cubicBezTo>
                  <a:cubicBezTo>
                    <a:pt x="537" y="616"/>
                    <a:pt x="646" y="576"/>
                    <a:pt x="755" y="536"/>
                  </a:cubicBezTo>
                  <a:cubicBezTo>
                    <a:pt x="964" y="457"/>
                    <a:pt x="1152" y="358"/>
                    <a:pt x="1361" y="278"/>
                  </a:cubicBezTo>
                  <a:lnTo>
                    <a:pt x="1609" y="179"/>
                  </a:lnTo>
                  <a:cubicBezTo>
                    <a:pt x="1616" y="179"/>
                    <a:pt x="1627" y="174"/>
                    <a:pt x="1634" y="174"/>
                  </a:cubicBezTo>
                  <a:close/>
                  <a:moveTo>
                    <a:pt x="1748" y="0"/>
                  </a:moveTo>
                  <a:lnTo>
                    <a:pt x="1719" y="10"/>
                  </a:lnTo>
                  <a:lnTo>
                    <a:pt x="1659" y="40"/>
                  </a:lnTo>
                  <a:lnTo>
                    <a:pt x="1311" y="189"/>
                  </a:lnTo>
                  <a:cubicBezTo>
                    <a:pt x="1113" y="268"/>
                    <a:pt x="914" y="378"/>
                    <a:pt x="716" y="447"/>
                  </a:cubicBezTo>
                  <a:cubicBezTo>
                    <a:pt x="616" y="486"/>
                    <a:pt x="507" y="517"/>
                    <a:pt x="398" y="556"/>
                  </a:cubicBezTo>
                  <a:cubicBezTo>
                    <a:pt x="378" y="576"/>
                    <a:pt x="349" y="586"/>
                    <a:pt x="318" y="596"/>
                  </a:cubicBezTo>
                  <a:lnTo>
                    <a:pt x="229" y="636"/>
                  </a:lnTo>
                  <a:cubicBezTo>
                    <a:pt x="170" y="675"/>
                    <a:pt x="100" y="715"/>
                    <a:pt x="40" y="764"/>
                  </a:cubicBezTo>
                  <a:lnTo>
                    <a:pt x="1" y="804"/>
                  </a:lnTo>
                  <a:cubicBezTo>
                    <a:pt x="11" y="814"/>
                    <a:pt x="31" y="824"/>
                    <a:pt x="51" y="834"/>
                  </a:cubicBezTo>
                  <a:lnTo>
                    <a:pt x="150" y="884"/>
                  </a:lnTo>
                  <a:lnTo>
                    <a:pt x="338" y="963"/>
                  </a:lnTo>
                  <a:lnTo>
                    <a:pt x="646" y="1102"/>
                  </a:lnTo>
                  <a:lnTo>
                    <a:pt x="944" y="1232"/>
                  </a:lnTo>
                  <a:lnTo>
                    <a:pt x="1252" y="1340"/>
                  </a:lnTo>
                  <a:cubicBezTo>
                    <a:pt x="1450" y="1420"/>
                    <a:pt x="1659" y="1490"/>
                    <a:pt x="1858" y="1559"/>
                  </a:cubicBezTo>
                  <a:cubicBezTo>
                    <a:pt x="1858" y="1559"/>
                    <a:pt x="1876" y="1503"/>
                    <a:pt x="1895" y="1455"/>
                  </a:cubicBezTo>
                  <a:lnTo>
                    <a:pt x="1895" y="1455"/>
                  </a:lnTo>
                  <a:lnTo>
                    <a:pt x="1967" y="1440"/>
                  </a:lnTo>
                  <a:cubicBezTo>
                    <a:pt x="1858" y="1082"/>
                    <a:pt x="1798" y="695"/>
                    <a:pt x="1778" y="308"/>
                  </a:cubicBezTo>
                  <a:lnTo>
                    <a:pt x="1768" y="119"/>
                  </a:lnTo>
                  <a:cubicBezTo>
                    <a:pt x="1768" y="119"/>
                    <a:pt x="1768" y="89"/>
                    <a:pt x="1759" y="69"/>
                  </a:cubicBezTo>
                  <a:lnTo>
                    <a:pt x="1759" y="10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9" name="Google Shape;14239;p33"/>
            <p:cNvSpPr/>
            <p:nvPr/>
          </p:nvSpPr>
          <p:spPr>
            <a:xfrm>
              <a:off x="5496725" y="2920225"/>
              <a:ext cx="84650" cy="89125"/>
            </a:xfrm>
            <a:custGeom>
              <a:avLst/>
              <a:gdLst/>
              <a:ahLst/>
              <a:cxnLst/>
              <a:rect l="l" t="t" r="r" b="b"/>
              <a:pathLst>
                <a:path w="3386" h="3565" extrusionOk="0">
                  <a:moveTo>
                    <a:pt x="159" y="0"/>
                  </a:moveTo>
                  <a:lnTo>
                    <a:pt x="1" y="248"/>
                  </a:lnTo>
                  <a:cubicBezTo>
                    <a:pt x="358" y="506"/>
                    <a:pt x="705" y="784"/>
                    <a:pt x="1073" y="1023"/>
                  </a:cubicBezTo>
                  <a:cubicBezTo>
                    <a:pt x="1252" y="1142"/>
                    <a:pt x="1440" y="1261"/>
                    <a:pt x="1629" y="1380"/>
                  </a:cubicBezTo>
                  <a:lnTo>
                    <a:pt x="2205" y="1708"/>
                  </a:lnTo>
                  <a:cubicBezTo>
                    <a:pt x="2304" y="1768"/>
                    <a:pt x="2393" y="1827"/>
                    <a:pt x="2492" y="1867"/>
                  </a:cubicBezTo>
                  <a:lnTo>
                    <a:pt x="2790" y="2006"/>
                  </a:lnTo>
                  <a:lnTo>
                    <a:pt x="3098" y="2135"/>
                  </a:lnTo>
                  <a:lnTo>
                    <a:pt x="3218" y="2194"/>
                  </a:lnTo>
                  <a:lnTo>
                    <a:pt x="3237" y="2205"/>
                  </a:lnTo>
                  <a:cubicBezTo>
                    <a:pt x="3237" y="2205"/>
                    <a:pt x="3227" y="2214"/>
                    <a:pt x="3227" y="2224"/>
                  </a:cubicBezTo>
                  <a:lnTo>
                    <a:pt x="3218" y="2264"/>
                  </a:lnTo>
                  <a:cubicBezTo>
                    <a:pt x="3158" y="2472"/>
                    <a:pt x="3118" y="2681"/>
                    <a:pt x="3079" y="2900"/>
                  </a:cubicBezTo>
                  <a:cubicBezTo>
                    <a:pt x="3029" y="3108"/>
                    <a:pt x="2989" y="3317"/>
                    <a:pt x="2959" y="3535"/>
                  </a:cubicBezTo>
                  <a:lnTo>
                    <a:pt x="3187" y="3564"/>
                  </a:lnTo>
                  <a:cubicBezTo>
                    <a:pt x="3198" y="3356"/>
                    <a:pt x="3227" y="3147"/>
                    <a:pt x="3257" y="2929"/>
                  </a:cubicBezTo>
                  <a:cubicBezTo>
                    <a:pt x="3287" y="2721"/>
                    <a:pt x="3307" y="2502"/>
                    <a:pt x="3346" y="2294"/>
                  </a:cubicBezTo>
                  <a:lnTo>
                    <a:pt x="3376" y="2185"/>
                  </a:lnTo>
                  <a:cubicBezTo>
                    <a:pt x="3376" y="2165"/>
                    <a:pt x="3386" y="2135"/>
                    <a:pt x="3376" y="2125"/>
                  </a:cubicBezTo>
                  <a:lnTo>
                    <a:pt x="3317" y="2095"/>
                  </a:lnTo>
                  <a:lnTo>
                    <a:pt x="3138" y="2026"/>
                  </a:lnTo>
                  <a:lnTo>
                    <a:pt x="2840" y="1896"/>
                  </a:lnTo>
                  <a:lnTo>
                    <a:pt x="2542" y="1768"/>
                  </a:lnTo>
                  <a:cubicBezTo>
                    <a:pt x="2443" y="1728"/>
                    <a:pt x="2344" y="1668"/>
                    <a:pt x="2254" y="1618"/>
                  </a:cubicBezTo>
                  <a:lnTo>
                    <a:pt x="1689" y="1281"/>
                  </a:lnTo>
                  <a:cubicBezTo>
                    <a:pt x="1499" y="1152"/>
                    <a:pt x="1331" y="1023"/>
                    <a:pt x="1152" y="884"/>
                  </a:cubicBezTo>
                  <a:cubicBezTo>
                    <a:pt x="804" y="625"/>
                    <a:pt x="477" y="308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0" name="Google Shape;14240;p33"/>
            <p:cNvSpPr/>
            <p:nvPr/>
          </p:nvSpPr>
          <p:spPr>
            <a:xfrm>
              <a:off x="5508875" y="2872550"/>
              <a:ext cx="114975" cy="34025"/>
            </a:xfrm>
            <a:custGeom>
              <a:avLst/>
              <a:gdLst/>
              <a:ahLst/>
              <a:cxnLst/>
              <a:rect l="l" t="t" r="r" b="b"/>
              <a:pathLst>
                <a:path w="4599" h="1361" extrusionOk="0">
                  <a:moveTo>
                    <a:pt x="4389" y="1"/>
                  </a:moveTo>
                  <a:cubicBezTo>
                    <a:pt x="4281" y="189"/>
                    <a:pt x="4191" y="378"/>
                    <a:pt x="4082" y="566"/>
                  </a:cubicBezTo>
                  <a:cubicBezTo>
                    <a:pt x="3983" y="756"/>
                    <a:pt x="3893" y="954"/>
                    <a:pt x="3804" y="1153"/>
                  </a:cubicBezTo>
                  <a:lnTo>
                    <a:pt x="3784" y="1192"/>
                  </a:lnTo>
                  <a:cubicBezTo>
                    <a:pt x="3774" y="1202"/>
                    <a:pt x="3774" y="1212"/>
                    <a:pt x="3774" y="1212"/>
                  </a:cubicBezTo>
                  <a:lnTo>
                    <a:pt x="3754" y="1202"/>
                  </a:lnTo>
                  <a:lnTo>
                    <a:pt x="3625" y="1173"/>
                  </a:lnTo>
                  <a:lnTo>
                    <a:pt x="3307" y="1093"/>
                  </a:lnTo>
                  <a:lnTo>
                    <a:pt x="2990" y="1003"/>
                  </a:lnTo>
                  <a:cubicBezTo>
                    <a:pt x="2880" y="974"/>
                    <a:pt x="2771" y="964"/>
                    <a:pt x="2662" y="944"/>
                  </a:cubicBezTo>
                  <a:cubicBezTo>
                    <a:pt x="2662" y="944"/>
                    <a:pt x="2493" y="914"/>
                    <a:pt x="2334" y="884"/>
                  </a:cubicBezTo>
                  <a:cubicBezTo>
                    <a:pt x="2176" y="864"/>
                    <a:pt x="2006" y="835"/>
                    <a:pt x="2006" y="835"/>
                  </a:cubicBezTo>
                  <a:lnTo>
                    <a:pt x="1351" y="775"/>
                  </a:lnTo>
                  <a:cubicBezTo>
                    <a:pt x="914" y="725"/>
                    <a:pt x="468" y="716"/>
                    <a:pt x="31" y="696"/>
                  </a:cubicBezTo>
                  <a:cubicBezTo>
                    <a:pt x="31" y="696"/>
                    <a:pt x="21" y="765"/>
                    <a:pt x="11" y="844"/>
                  </a:cubicBezTo>
                  <a:cubicBezTo>
                    <a:pt x="1" y="914"/>
                    <a:pt x="1" y="983"/>
                    <a:pt x="1" y="983"/>
                  </a:cubicBezTo>
                  <a:cubicBezTo>
                    <a:pt x="381" y="949"/>
                    <a:pt x="777" y="922"/>
                    <a:pt x="1162" y="922"/>
                  </a:cubicBezTo>
                  <a:cubicBezTo>
                    <a:pt x="1219" y="922"/>
                    <a:pt x="1275" y="923"/>
                    <a:pt x="1331" y="924"/>
                  </a:cubicBezTo>
                  <a:cubicBezTo>
                    <a:pt x="1550" y="934"/>
                    <a:pt x="1768" y="934"/>
                    <a:pt x="1987" y="954"/>
                  </a:cubicBezTo>
                  <a:lnTo>
                    <a:pt x="2642" y="1043"/>
                  </a:lnTo>
                  <a:cubicBezTo>
                    <a:pt x="2741" y="1063"/>
                    <a:pt x="2851" y="1083"/>
                    <a:pt x="2960" y="1113"/>
                  </a:cubicBezTo>
                  <a:lnTo>
                    <a:pt x="3277" y="1192"/>
                  </a:lnTo>
                  <a:lnTo>
                    <a:pt x="3586" y="1292"/>
                  </a:lnTo>
                  <a:lnTo>
                    <a:pt x="3774" y="1341"/>
                  </a:lnTo>
                  <a:lnTo>
                    <a:pt x="3833" y="1361"/>
                  </a:lnTo>
                  <a:cubicBezTo>
                    <a:pt x="3853" y="1361"/>
                    <a:pt x="3853" y="1331"/>
                    <a:pt x="3864" y="1312"/>
                  </a:cubicBezTo>
                  <a:lnTo>
                    <a:pt x="3923" y="1212"/>
                  </a:lnTo>
                  <a:cubicBezTo>
                    <a:pt x="4032" y="1023"/>
                    <a:pt x="4131" y="835"/>
                    <a:pt x="4250" y="656"/>
                  </a:cubicBezTo>
                  <a:cubicBezTo>
                    <a:pt x="4370" y="477"/>
                    <a:pt x="4469" y="288"/>
                    <a:pt x="4598" y="120"/>
                  </a:cubicBezTo>
                  <a:lnTo>
                    <a:pt x="43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1" name="Google Shape;14241;p33"/>
            <p:cNvSpPr/>
            <p:nvPr/>
          </p:nvSpPr>
          <p:spPr>
            <a:xfrm>
              <a:off x="5632000" y="2903575"/>
              <a:ext cx="45700" cy="115475"/>
            </a:xfrm>
            <a:custGeom>
              <a:avLst/>
              <a:gdLst/>
              <a:ahLst/>
              <a:cxnLst/>
              <a:rect l="l" t="t" r="r" b="b"/>
              <a:pathLst>
                <a:path w="1828" h="4619" extrusionOk="0">
                  <a:moveTo>
                    <a:pt x="1609" y="1"/>
                  </a:moveTo>
                  <a:cubicBezTo>
                    <a:pt x="1609" y="1"/>
                    <a:pt x="1589" y="40"/>
                    <a:pt x="1569" y="71"/>
                  </a:cubicBezTo>
                  <a:cubicBezTo>
                    <a:pt x="1560" y="110"/>
                    <a:pt x="1540" y="150"/>
                    <a:pt x="1540" y="150"/>
                  </a:cubicBezTo>
                  <a:cubicBezTo>
                    <a:pt x="1530" y="190"/>
                    <a:pt x="1510" y="239"/>
                    <a:pt x="1490" y="279"/>
                  </a:cubicBezTo>
                  <a:lnTo>
                    <a:pt x="1361" y="557"/>
                  </a:lnTo>
                  <a:cubicBezTo>
                    <a:pt x="1262" y="735"/>
                    <a:pt x="1192" y="924"/>
                    <a:pt x="1113" y="1113"/>
                  </a:cubicBezTo>
                  <a:cubicBezTo>
                    <a:pt x="1024" y="1291"/>
                    <a:pt x="954" y="1490"/>
                    <a:pt x="885" y="1669"/>
                  </a:cubicBezTo>
                  <a:cubicBezTo>
                    <a:pt x="795" y="1858"/>
                    <a:pt x="735" y="2056"/>
                    <a:pt x="666" y="2245"/>
                  </a:cubicBezTo>
                  <a:cubicBezTo>
                    <a:pt x="587" y="2434"/>
                    <a:pt x="527" y="2622"/>
                    <a:pt x="468" y="2821"/>
                  </a:cubicBezTo>
                  <a:lnTo>
                    <a:pt x="378" y="3109"/>
                  </a:lnTo>
                  <a:lnTo>
                    <a:pt x="289" y="3407"/>
                  </a:lnTo>
                  <a:lnTo>
                    <a:pt x="199" y="3694"/>
                  </a:lnTo>
                  <a:lnTo>
                    <a:pt x="130" y="3992"/>
                  </a:lnTo>
                  <a:cubicBezTo>
                    <a:pt x="80" y="4181"/>
                    <a:pt x="31" y="4380"/>
                    <a:pt x="1" y="4578"/>
                  </a:cubicBezTo>
                  <a:lnTo>
                    <a:pt x="229" y="4618"/>
                  </a:lnTo>
                  <a:cubicBezTo>
                    <a:pt x="249" y="4419"/>
                    <a:pt x="279" y="4221"/>
                    <a:pt x="309" y="4022"/>
                  </a:cubicBezTo>
                  <a:lnTo>
                    <a:pt x="358" y="3734"/>
                  </a:lnTo>
                  <a:lnTo>
                    <a:pt x="428" y="3436"/>
                  </a:lnTo>
                  <a:lnTo>
                    <a:pt x="487" y="3138"/>
                  </a:lnTo>
                  <a:cubicBezTo>
                    <a:pt x="517" y="3049"/>
                    <a:pt x="547" y="2950"/>
                    <a:pt x="576" y="2851"/>
                  </a:cubicBezTo>
                  <a:cubicBezTo>
                    <a:pt x="626" y="2662"/>
                    <a:pt x="686" y="2463"/>
                    <a:pt x="765" y="2275"/>
                  </a:cubicBezTo>
                  <a:cubicBezTo>
                    <a:pt x="835" y="2086"/>
                    <a:pt x="894" y="1897"/>
                    <a:pt x="984" y="1719"/>
                  </a:cubicBezTo>
                  <a:cubicBezTo>
                    <a:pt x="1063" y="1530"/>
                    <a:pt x="1143" y="1341"/>
                    <a:pt x="1242" y="1172"/>
                  </a:cubicBezTo>
                  <a:cubicBezTo>
                    <a:pt x="1331" y="994"/>
                    <a:pt x="1421" y="805"/>
                    <a:pt x="1520" y="636"/>
                  </a:cubicBezTo>
                  <a:lnTo>
                    <a:pt x="1679" y="388"/>
                  </a:lnTo>
                  <a:cubicBezTo>
                    <a:pt x="1708" y="338"/>
                    <a:pt x="1728" y="299"/>
                    <a:pt x="1748" y="249"/>
                  </a:cubicBezTo>
                  <a:lnTo>
                    <a:pt x="1827" y="130"/>
                  </a:ln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2" name="Google Shape;14242;p33"/>
            <p:cNvSpPr/>
            <p:nvPr/>
          </p:nvSpPr>
          <p:spPr>
            <a:xfrm>
              <a:off x="5654600" y="2915250"/>
              <a:ext cx="42950" cy="107275"/>
            </a:xfrm>
            <a:custGeom>
              <a:avLst/>
              <a:gdLst/>
              <a:ahLst/>
              <a:cxnLst/>
              <a:rect l="l" t="t" r="r" b="b"/>
              <a:pathLst>
                <a:path w="1718" h="4291" extrusionOk="0">
                  <a:moveTo>
                    <a:pt x="1499" y="1"/>
                  </a:moveTo>
                  <a:cubicBezTo>
                    <a:pt x="1499" y="1"/>
                    <a:pt x="1480" y="30"/>
                    <a:pt x="1470" y="60"/>
                  </a:cubicBezTo>
                  <a:cubicBezTo>
                    <a:pt x="1450" y="100"/>
                    <a:pt x="1440" y="129"/>
                    <a:pt x="1440" y="129"/>
                  </a:cubicBezTo>
                  <a:cubicBezTo>
                    <a:pt x="1420" y="169"/>
                    <a:pt x="1410" y="219"/>
                    <a:pt x="1391" y="259"/>
                  </a:cubicBezTo>
                  <a:lnTo>
                    <a:pt x="1271" y="517"/>
                  </a:lnTo>
                  <a:cubicBezTo>
                    <a:pt x="1182" y="676"/>
                    <a:pt x="1122" y="855"/>
                    <a:pt x="1043" y="1033"/>
                  </a:cubicBezTo>
                  <a:cubicBezTo>
                    <a:pt x="954" y="1202"/>
                    <a:pt x="894" y="1380"/>
                    <a:pt x="824" y="1550"/>
                  </a:cubicBezTo>
                  <a:cubicBezTo>
                    <a:pt x="745" y="1728"/>
                    <a:pt x="696" y="1907"/>
                    <a:pt x="626" y="2086"/>
                  </a:cubicBezTo>
                  <a:cubicBezTo>
                    <a:pt x="557" y="2254"/>
                    <a:pt x="497" y="2443"/>
                    <a:pt x="447" y="2622"/>
                  </a:cubicBezTo>
                  <a:lnTo>
                    <a:pt x="358" y="2890"/>
                  </a:lnTo>
                  <a:lnTo>
                    <a:pt x="278" y="3158"/>
                  </a:lnTo>
                  <a:lnTo>
                    <a:pt x="189" y="3426"/>
                  </a:lnTo>
                  <a:lnTo>
                    <a:pt x="129" y="3704"/>
                  </a:lnTo>
                  <a:cubicBezTo>
                    <a:pt x="80" y="3883"/>
                    <a:pt x="30" y="4072"/>
                    <a:pt x="0" y="4250"/>
                  </a:cubicBezTo>
                  <a:lnTo>
                    <a:pt x="228" y="4290"/>
                  </a:lnTo>
                  <a:cubicBezTo>
                    <a:pt x="248" y="4101"/>
                    <a:pt x="278" y="3922"/>
                    <a:pt x="308" y="3744"/>
                  </a:cubicBezTo>
                  <a:lnTo>
                    <a:pt x="348" y="3466"/>
                  </a:lnTo>
                  <a:lnTo>
                    <a:pt x="407" y="3198"/>
                  </a:lnTo>
                  <a:lnTo>
                    <a:pt x="467" y="2920"/>
                  </a:lnTo>
                  <a:cubicBezTo>
                    <a:pt x="497" y="2830"/>
                    <a:pt x="526" y="2741"/>
                    <a:pt x="546" y="2651"/>
                  </a:cubicBezTo>
                  <a:cubicBezTo>
                    <a:pt x="596" y="2473"/>
                    <a:pt x="656" y="2294"/>
                    <a:pt x="725" y="2115"/>
                  </a:cubicBezTo>
                  <a:cubicBezTo>
                    <a:pt x="784" y="1936"/>
                    <a:pt x="844" y="1768"/>
                    <a:pt x="923" y="1589"/>
                  </a:cubicBezTo>
                  <a:cubicBezTo>
                    <a:pt x="1003" y="1420"/>
                    <a:pt x="1073" y="1252"/>
                    <a:pt x="1162" y="1083"/>
                  </a:cubicBezTo>
                  <a:cubicBezTo>
                    <a:pt x="1261" y="924"/>
                    <a:pt x="1331" y="755"/>
                    <a:pt x="1430" y="596"/>
                  </a:cubicBezTo>
                  <a:lnTo>
                    <a:pt x="1579" y="358"/>
                  </a:lnTo>
                  <a:cubicBezTo>
                    <a:pt x="1609" y="318"/>
                    <a:pt x="1629" y="279"/>
                    <a:pt x="1649" y="239"/>
                  </a:cubicBezTo>
                  <a:cubicBezTo>
                    <a:pt x="1649" y="229"/>
                    <a:pt x="1718" y="120"/>
                    <a:pt x="1718" y="120"/>
                  </a:cubicBezTo>
                  <a:lnTo>
                    <a:pt x="14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3" name="Google Shape;14243;p33"/>
            <p:cNvSpPr/>
            <p:nvPr/>
          </p:nvSpPr>
          <p:spPr>
            <a:xfrm>
              <a:off x="5495725" y="2891175"/>
              <a:ext cx="16150" cy="33775"/>
            </a:xfrm>
            <a:custGeom>
              <a:avLst/>
              <a:gdLst/>
              <a:ahLst/>
              <a:cxnLst/>
              <a:rect l="l" t="t" r="r" b="b"/>
              <a:pathLst>
                <a:path w="646" h="1351" extrusionOk="0">
                  <a:moveTo>
                    <a:pt x="467" y="0"/>
                  </a:moveTo>
                  <a:cubicBezTo>
                    <a:pt x="438" y="60"/>
                    <a:pt x="408" y="119"/>
                    <a:pt x="388" y="179"/>
                  </a:cubicBezTo>
                  <a:lnTo>
                    <a:pt x="338" y="358"/>
                  </a:lnTo>
                  <a:lnTo>
                    <a:pt x="249" y="686"/>
                  </a:lnTo>
                  <a:cubicBezTo>
                    <a:pt x="219" y="785"/>
                    <a:pt x="169" y="884"/>
                    <a:pt x="120" y="984"/>
                  </a:cubicBezTo>
                  <a:cubicBezTo>
                    <a:pt x="100" y="1033"/>
                    <a:pt x="70" y="1092"/>
                    <a:pt x="50" y="1142"/>
                  </a:cubicBezTo>
                  <a:cubicBezTo>
                    <a:pt x="30" y="1202"/>
                    <a:pt x="1" y="1281"/>
                    <a:pt x="1" y="1351"/>
                  </a:cubicBezTo>
                  <a:lnTo>
                    <a:pt x="249" y="1301"/>
                  </a:lnTo>
                  <a:cubicBezTo>
                    <a:pt x="259" y="1262"/>
                    <a:pt x="239" y="1231"/>
                    <a:pt x="239" y="1182"/>
                  </a:cubicBezTo>
                  <a:cubicBezTo>
                    <a:pt x="249" y="1132"/>
                    <a:pt x="249" y="1083"/>
                    <a:pt x="259" y="1033"/>
                  </a:cubicBezTo>
                  <a:cubicBezTo>
                    <a:pt x="288" y="924"/>
                    <a:pt x="319" y="825"/>
                    <a:pt x="358" y="715"/>
                  </a:cubicBezTo>
                  <a:cubicBezTo>
                    <a:pt x="388" y="606"/>
                    <a:pt x="427" y="507"/>
                    <a:pt x="477" y="408"/>
                  </a:cubicBezTo>
                  <a:cubicBezTo>
                    <a:pt x="497" y="368"/>
                    <a:pt x="527" y="318"/>
                    <a:pt x="557" y="278"/>
                  </a:cubicBezTo>
                  <a:lnTo>
                    <a:pt x="646" y="189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4" name="Google Shape;14244;p33"/>
            <p:cNvSpPr/>
            <p:nvPr/>
          </p:nvSpPr>
          <p:spPr>
            <a:xfrm>
              <a:off x="5590550" y="2935850"/>
              <a:ext cx="48425" cy="37250"/>
            </a:xfrm>
            <a:custGeom>
              <a:avLst/>
              <a:gdLst/>
              <a:ahLst/>
              <a:cxnLst/>
              <a:rect l="l" t="t" r="r" b="b"/>
              <a:pathLst>
                <a:path w="1937" h="1490" extrusionOk="0">
                  <a:moveTo>
                    <a:pt x="1752" y="115"/>
                  </a:moveTo>
                  <a:cubicBezTo>
                    <a:pt x="1756" y="115"/>
                    <a:pt x="1758" y="116"/>
                    <a:pt x="1758" y="120"/>
                  </a:cubicBezTo>
                  <a:lnTo>
                    <a:pt x="1738" y="159"/>
                  </a:lnTo>
                  <a:lnTo>
                    <a:pt x="1698" y="249"/>
                  </a:lnTo>
                  <a:cubicBezTo>
                    <a:pt x="1593" y="548"/>
                    <a:pt x="1481" y="855"/>
                    <a:pt x="1417" y="1168"/>
                  </a:cubicBezTo>
                  <a:lnTo>
                    <a:pt x="1417" y="1168"/>
                  </a:lnTo>
                  <a:cubicBezTo>
                    <a:pt x="1310" y="1092"/>
                    <a:pt x="1202" y="1017"/>
                    <a:pt x="1093" y="944"/>
                  </a:cubicBezTo>
                  <a:lnTo>
                    <a:pt x="835" y="746"/>
                  </a:lnTo>
                  <a:lnTo>
                    <a:pt x="586" y="527"/>
                  </a:lnTo>
                  <a:lnTo>
                    <a:pt x="348" y="309"/>
                  </a:lnTo>
                  <a:lnTo>
                    <a:pt x="268" y="229"/>
                  </a:lnTo>
                  <a:lnTo>
                    <a:pt x="229" y="189"/>
                  </a:lnTo>
                  <a:lnTo>
                    <a:pt x="219" y="179"/>
                  </a:lnTo>
                  <a:lnTo>
                    <a:pt x="239" y="170"/>
                  </a:lnTo>
                  <a:cubicBezTo>
                    <a:pt x="268" y="159"/>
                    <a:pt x="299" y="159"/>
                    <a:pt x="328" y="150"/>
                  </a:cubicBezTo>
                  <a:lnTo>
                    <a:pt x="388" y="139"/>
                  </a:lnTo>
                  <a:lnTo>
                    <a:pt x="467" y="139"/>
                  </a:lnTo>
                  <a:cubicBezTo>
                    <a:pt x="504" y="136"/>
                    <a:pt x="540" y="135"/>
                    <a:pt x="576" y="135"/>
                  </a:cubicBezTo>
                  <a:cubicBezTo>
                    <a:pt x="649" y="135"/>
                    <a:pt x="722" y="139"/>
                    <a:pt x="795" y="139"/>
                  </a:cubicBezTo>
                  <a:cubicBezTo>
                    <a:pt x="1023" y="139"/>
                    <a:pt x="1232" y="120"/>
                    <a:pt x="1460" y="120"/>
                  </a:cubicBezTo>
                  <a:lnTo>
                    <a:pt x="1728" y="120"/>
                  </a:lnTo>
                  <a:cubicBezTo>
                    <a:pt x="1735" y="120"/>
                    <a:pt x="1746" y="115"/>
                    <a:pt x="1752" y="115"/>
                  </a:cubicBezTo>
                  <a:close/>
                  <a:moveTo>
                    <a:pt x="1837" y="0"/>
                  </a:moveTo>
                  <a:lnTo>
                    <a:pt x="1450" y="20"/>
                  </a:lnTo>
                  <a:cubicBezTo>
                    <a:pt x="1232" y="20"/>
                    <a:pt x="1003" y="40"/>
                    <a:pt x="795" y="40"/>
                  </a:cubicBezTo>
                  <a:cubicBezTo>
                    <a:pt x="685" y="40"/>
                    <a:pt x="577" y="31"/>
                    <a:pt x="467" y="31"/>
                  </a:cubicBezTo>
                  <a:cubicBezTo>
                    <a:pt x="438" y="31"/>
                    <a:pt x="407" y="31"/>
                    <a:pt x="378" y="40"/>
                  </a:cubicBezTo>
                  <a:lnTo>
                    <a:pt x="279" y="40"/>
                  </a:lnTo>
                  <a:cubicBezTo>
                    <a:pt x="209" y="60"/>
                    <a:pt x="129" y="70"/>
                    <a:pt x="60" y="100"/>
                  </a:cubicBezTo>
                  <a:lnTo>
                    <a:pt x="1" y="120"/>
                  </a:lnTo>
                  <a:cubicBezTo>
                    <a:pt x="10" y="130"/>
                    <a:pt x="30" y="139"/>
                    <a:pt x="40" y="159"/>
                  </a:cubicBezTo>
                  <a:lnTo>
                    <a:pt x="120" y="239"/>
                  </a:lnTo>
                  <a:lnTo>
                    <a:pt x="259" y="388"/>
                  </a:lnTo>
                  <a:lnTo>
                    <a:pt x="487" y="626"/>
                  </a:lnTo>
                  <a:lnTo>
                    <a:pt x="725" y="854"/>
                  </a:lnTo>
                  <a:lnTo>
                    <a:pt x="974" y="1073"/>
                  </a:lnTo>
                  <a:cubicBezTo>
                    <a:pt x="1142" y="1212"/>
                    <a:pt x="1301" y="1351"/>
                    <a:pt x="1470" y="1490"/>
                  </a:cubicBezTo>
                  <a:lnTo>
                    <a:pt x="1538" y="1408"/>
                  </a:lnTo>
                  <a:lnTo>
                    <a:pt x="1538" y="1408"/>
                  </a:lnTo>
                  <a:lnTo>
                    <a:pt x="1609" y="1421"/>
                  </a:lnTo>
                  <a:cubicBezTo>
                    <a:pt x="1611" y="1385"/>
                    <a:pt x="1614" y="1349"/>
                    <a:pt x="1617" y="1314"/>
                  </a:cubicBezTo>
                  <a:lnTo>
                    <a:pt x="1617" y="1314"/>
                  </a:lnTo>
                  <a:lnTo>
                    <a:pt x="1619" y="1311"/>
                  </a:lnTo>
                  <a:cubicBezTo>
                    <a:pt x="1618" y="1311"/>
                    <a:pt x="1618" y="1310"/>
                    <a:pt x="1617" y="1310"/>
                  </a:cubicBezTo>
                  <a:lnTo>
                    <a:pt x="1617" y="1310"/>
                  </a:lnTo>
                  <a:cubicBezTo>
                    <a:pt x="1647" y="970"/>
                    <a:pt x="1730" y="630"/>
                    <a:pt x="1837" y="298"/>
                  </a:cubicBezTo>
                  <a:lnTo>
                    <a:pt x="1897" y="120"/>
                  </a:lnTo>
                  <a:lnTo>
                    <a:pt x="1937" y="20"/>
                  </a:lnTo>
                  <a:lnTo>
                    <a:pt x="193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5" name="Google Shape;14245;p33"/>
            <p:cNvSpPr/>
            <p:nvPr/>
          </p:nvSpPr>
          <p:spPr>
            <a:xfrm>
              <a:off x="5579375" y="2765075"/>
              <a:ext cx="62075" cy="110500"/>
            </a:xfrm>
            <a:custGeom>
              <a:avLst/>
              <a:gdLst/>
              <a:ahLst/>
              <a:cxnLst/>
              <a:rect l="l" t="t" r="r" b="b"/>
              <a:pathLst>
                <a:path w="2483" h="4420" extrusionOk="0">
                  <a:moveTo>
                    <a:pt x="249" y="0"/>
                  </a:moveTo>
                  <a:lnTo>
                    <a:pt x="1" y="169"/>
                  </a:lnTo>
                  <a:cubicBezTo>
                    <a:pt x="239" y="536"/>
                    <a:pt x="468" y="924"/>
                    <a:pt x="726" y="1281"/>
                  </a:cubicBezTo>
                  <a:lnTo>
                    <a:pt x="1113" y="1818"/>
                  </a:lnTo>
                  <a:lnTo>
                    <a:pt x="1530" y="2334"/>
                  </a:lnTo>
                  <a:cubicBezTo>
                    <a:pt x="1600" y="2413"/>
                    <a:pt x="1669" y="2502"/>
                    <a:pt x="1748" y="2582"/>
                  </a:cubicBezTo>
                  <a:lnTo>
                    <a:pt x="1977" y="2820"/>
                  </a:lnTo>
                  <a:lnTo>
                    <a:pt x="2205" y="3049"/>
                  </a:lnTo>
                  <a:lnTo>
                    <a:pt x="2295" y="3148"/>
                  </a:lnTo>
                  <a:lnTo>
                    <a:pt x="2314" y="3158"/>
                  </a:lnTo>
                  <a:cubicBezTo>
                    <a:pt x="2314" y="3168"/>
                    <a:pt x="2304" y="3168"/>
                    <a:pt x="2304" y="3178"/>
                  </a:cubicBezTo>
                  <a:lnTo>
                    <a:pt x="2275" y="3217"/>
                  </a:lnTo>
                  <a:cubicBezTo>
                    <a:pt x="2156" y="3396"/>
                    <a:pt x="2036" y="3575"/>
                    <a:pt x="1907" y="3753"/>
                  </a:cubicBezTo>
                  <a:cubicBezTo>
                    <a:pt x="1798" y="3932"/>
                    <a:pt x="1689" y="4121"/>
                    <a:pt x="1569" y="4300"/>
                  </a:cubicBezTo>
                  <a:lnTo>
                    <a:pt x="1778" y="4419"/>
                  </a:lnTo>
                  <a:cubicBezTo>
                    <a:pt x="1867" y="4230"/>
                    <a:pt x="1967" y="4042"/>
                    <a:pt x="2066" y="3853"/>
                  </a:cubicBezTo>
                  <a:cubicBezTo>
                    <a:pt x="2175" y="3664"/>
                    <a:pt x="2284" y="3475"/>
                    <a:pt x="2384" y="3287"/>
                  </a:cubicBezTo>
                  <a:cubicBezTo>
                    <a:pt x="2384" y="3287"/>
                    <a:pt x="2403" y="3267"/>
                    <a:pt x="2414" y="3237"/>
                  </a:cubicBezTo>
                  <a:cubicBezTo>
                    <a:pt x="2434" y="3217"/>
                    <a:pt x="2453" y="3188"/>
                    <a:pt x="2453" y="3188"/>
                  </a:cubicBezTo>
                  <a:cubicBezTo>
                    <a:pt x="2453" y="3178"/>
                    <a:pt x="2483" y="3158"/>
                    <a:pt x="2473" y="3138"/>
                  </a:cubicBezTo>
                  <a:lnTo>
                    <a:pt x="2434" y="3098"/>
                  </a:lnTo>
                  <a:lnTo>
                    <a:pt x="2284" y="2959"/>
                  </a:lnTo>
                  <a:lnTo>
                    <a:pt x="2056" y="2741"/>
                  </a:lnTo>
                  <a:lnTo>
                    <a:pt x="1828" y="2513"/>
                  </a:lnTo>
                  <a:cubicBezTo>
                    <a:pt x="1748" y="2433"/>
                    <a:pt x="1679" y="2343"/>
                    <a:pt x="1609" y="2264"/>
                  </a:cubicBezTo>
                  <a:lnTo>
                    <a:pt x="1212" y="1748"/>
                  </a:lnTo>
                  <a:cubicBezTo>
                    <a:pt x="1083" y="1559"/>
                    <a:pt x="964" y="1370"/>
                    <a:pt x="854" y="1182"/>
                  </a:cubicBezTo>
                  <a:cubicBezTo>
                    <a:pt x="616" y="805"/>
                    <a:pt x="437" y="408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6" name="Google Shape;14246;p33"/>
            <p:cNvSpPr/>
            <p:nvPr/>
          </p:nvSpPr>
          <p:spPr>
            <a:xfrm>
              <a:off x="5601475" y="2740000"/>
              <a:ext cx="114700" cy="49925"/>
            </a:xfrm>
            <a:custGeom>
              <a:avLst/>
              <a:gdLst/>
              <a:ahLst/>
              <a:cxnLst/>
              <a:rect l="l" t="t" r="r" b="b"/>
              <a:pathLst>
                <a:path w="4588" h="1997" extrusionOk="0">
                  <a:moveTo>
                    <a:pt x="129" y="1"/>
                  </a:moveTo>
                  <a:lnTo>
                    <a:pt x="1" y="268"/>
                  </a:lnTo>
                  <a:cubicBezTo>
                    <a:pt x="427" y="388"/>
                    <a:pt x="855" y="507"/>
                    <a:pt x="1261" y="685"/>
                  </a:cubicBezTo>
                  <a:cubicBezTo>
                    <a:pt x="1460" y="775"/>
                    <a:pt x="1669" y="855"/>
                    <a:pt x="1867" y="954"/>
                  </a:cubicBezTo>
                  <a:lnTo>
                    <a:pt x="2433" y="1272"/>
                  </a:lnTo>
                  <a:cubicBezTo>
                    <a:pt x="2532" y="1331"/>
                    <a:pt x="2631" y="1381"/>
                    <a:pt x="2711" y="1450"/>
                  </a:cubicBezTo>
                  <a:lnTo>
                    <a:pt x="2979" y="1639"/>
                  </a:lnTo>
                  <a:lnTo>
                    <a:pt x="3238" y="1837"/>
                  </a:lnTo>
                  <a:lnTo>
                    <a:pt x="3386" y="1956"/>
                  </a:lnTo>
                  <a:lnTo>
                    <a:pt x="3436" y="1996"/>
                  </a:lnTo>
                  <a:cubicBezTo>
                    <a:pt x="3456" y="1996"/>
                    <a:pt x="3466" y="1976"/>
                    <a:pt x="3485" y="1967"/>
                  </a:cubicBezTo>
                  <a:lnTo>
                    <a:pt x="3575" y="1887"/>
                  </a:lnTo>
                  <a:cubicBezTo>
                    <a:pt x="3744" y="1758"/>
                    <a:pt x="3913" y="1619"/>
                    <a:pt x="4072" y="1490"/>
                  </a:cubicBezTo>
                  <a:cubicBezTo>
                    <a:pt x="4250" y="1361"/>
                    <a:pt x="4419" y="1232"/>
                    <a:pt x="4588" y="1113"/>
                  </a:cubicBezTo>
                  <a:lnTo>
                    <a:pt x="4449" y="924"/>
                  </a:lnTo>
                  <a:cubicBezTo>
                    <a:pt x="4280" y="1063"/>
                    <a:pt x="4121" y="1202"/>
                    <a:pt x="3952" y="1351"/>
                  </a:cubicBezTo>
                  <a:cubicBezTo>
                    <a:pt x="3794" y="1490"/>
                    <a:pt x="3635" y="1639"/>
                    <a:pt x="3476" y="1788"/>
                  </a:cubicBezTo>
                  <a:lnTo>
                    <a:pt x="3446" y="1817"/>
                  </a:lnTo>
                  <a:lnTo>
                    <a:pt x="3436" y="1828"/>
                  </a:lnTo>
                  <a:lnTo>
                    <a:pt x="3416" y="1817"/>
                  </a:lnTo>
                  <a:lnTo>
                    <a:pt x="3307" y="1748"/>
                  </a:lnTo>
                  <a:lnTo>
                    <a:pt x="3039" y="1550"/>
                  </a:lnTo>
                  <a:lnTo>
                    <a:pt x="2770" y="1361"/>
                  </a:lnTo>
                  <a:cubicBezTo>
                    <a:pt x="2682" y="1292"/>
                    <a:pt x="2582" y="1242"/>
                    <a:pt x="2492" y="1182"/>
                  </a:cubicBezTo>
                  <a:lnTo>
                    <a:pt x="1927" y="855"/>
                  </a:lnTo>
                  <a:lnTo>
                    <a:pt x="1331" y="557"/>
                  </a:lnTo>
                  <a:cubicBezTo>
                    <a:pt x="944" y="348"/>
                    <a:pt x="526" y="179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7" name="Google Shape;14247;p33"/>
            <p:cNvSpPr/>
            <p:nvPr/>
          </p:nvSpPr>
          <p:spPr>
            <a:xfrm>
              <a:off x="5672225" y="2811500"/>
              <a:ext cx="83175" cy="95075"/>
            </a:xfrm>
            <a:custGeom>
              <a:avLst/>
              <a:gdLst/>
              <a:ahLst/>
              <a:cxnLst/>
              <a:rect l="l" t="t" r="r" b="b"/>
              <a:pathLst>
                <a:path w="3327" h="3803" extrusionOk="0">
                  <a:moveTo>
                    <a:pt x="3168" y="0"/>
                  </a:moveTo>
                  <a:lnTo>
                    <a:pt x="3058" y="109"/>
                  </a:lnTo>
                  <a:cubicBezTo>
                    <a:pt x="3029" y="149"/>
                    <a:pt x="2989" y="189"/>
                    <a:pt x="2959" y="219"/>
                  </a:cubicBezTo>
                  <a:lnTo>
                    <a:pt x="2840" y="318"/>
                  </a:lnTo>
                  <a:lnTo>
                    <a:pt x="2731" y="427"/>
                  </a:lnTo>
                  <a:cubicBezTo>
                    <a:pt x="2592" y="566"/>
                    <a:pt x="2443" y="705"/>
                    <a:pt x="2304" y="854"/>
                  </a:cubicBezTo>
                  <a:cubicBezTo>
                    <a:pt x="2165" y="1003"/>
                    <a:pt x="2026" y="1152"/>
                    <a:pt x="1877" y="1291"/>
                  </a:cubicBezTo>
                  <a:cubicBezTo>
                    <a:pt x="1748" y="1450"/>
                    <a:pt x="1609" y="1599"/>
                    <a:pt x="1480" y="1748"/>
                  </a:cubicBezTo>
                  <a:lnTo>
                    <a:pt x="1083" y="2214"/>
                  </a:lnTo>
                  <a:lnTo>
                    <a:pt x="705" y="2701"/>
                  </a:lnTo>
                  <a:cubicBezTo>
                    <a:pt x="576" y="2860"/>
                    <a:pt x="467" y="3028"/>
                    <a:pt x="348" y="3187"/>
                  </a:cubicBezTo>
                  <a:cubicBezTo>
                    <a:pt x="218" y="3346"/>
                    <a:pt x="119" y="3525"/>
                    <a:pt x="0" y="3694"/>
                  </a:cubicBezTo>
                  <a:lnTo>
                    <a:pt x="209" y="3803"/>
                  </a:lnTo>
                  <a:cubicBezTo>
                    <a:pt x="308" y="3634"/>
                    <a:pt x="397" y="3456"/>
                    <a:pt x="496" y="3286"/>
                  </a:cubicBezTo>
                  <a:cubicBezTo>
                    <a:pt x="606" y="3118"/>
                    <a:pt x="705" y="2949"/>
                    <a:pt x="814" y="2780"/>
                  </a:cubicBezTo>
                  <a:cubicBezTo>
                    <a:pt x="933" y="2611"/>
                    <a:pt x="1053" y="2443"/>
                    <a:pt x="1172" y="2284"/>
                  </a:cubicBezTo>
                  <a:lnTo>
                    <a:pt x="1549" y="1817"/>
                  </a:lnTo>
                  <a:lnTo>
                    <a:pt x="1966" y="1371"/>
                  </a:lnTo>
                  <a:lnTo>
                    <a:pt x="2403" y="954"/>
                  </a:lnTo>
                  <a:cubicBezTo>
                    <a:pt x="2552" y="824"/>
                    <a:pt x="2701" y="695"/>
                    <a:pt x="2860" y="566"/>
                  </a:cubicBezTo>
                  <a:lnTo>
                    <a:pt x="2979" y="467"/>
                  </a:lnTo>
                  <a:cubicBezTo>
                    <a:pt x="3038" y="427"/>
                    <a:pt x="3098" y="378"/>
                    <a:pt x="3098" y="378"/>
                  </a:cubicBezTo>
                  <a:cubicBezTo>
                    <a:pt x="3138" y="358"/>
                    <a:pt x="3177" y="318"/>
                    <a:pt x="3217" y="278"/>
                  </a:cubicBezTo>
                  <a:lnTo>
                    <a:pt x="3327" y="189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8" name="Google Shape;14248;p33"/>
            <p:cNvSpPr/>
            <p:nvPr/>
          </p:nvSpPr>
          <p:spPr>
            <a:xfrm>
              <a:off x="5692075" y="2829375"/>
              <a:ext cx="77725" cy="88875"/>
            </a:xfrm>
            <a:custGeom>
              <a:avLst/>
              <a:gdLst/>
              <a:ahLst/>
              <a:cxnLst/>
              <a:rect l="l" t="t" r="r" b="b"/>
              <a:pathLst>
                <a:path w="3109" h="3555" extrusionOk="0">
                  <a:moveTo>
                    <a:pt x="2950" y="0"/>
                  </a:moveTo>
                  <a:lnTo>
                    <a:pt x="2850" y="109"/>
                  </a:lnTo>
                  <a:lnTo>
                    <a:pt x="2751" y="208"/>
                  </a:lnTo>
                  <a:cubicBezTo>
                    <a:pt x="2751" y="208"/>
                    <a:pt x="2701" y="248"/>
                    <a:pt x="2652" y="298"/>
                  </a:cubicBezTo>
                  <a:cubicBezTo>
                    <a:pt x="2592" y="347"/>
                    <a:pt x="2553" y="397"/>
                    <a:pt x="2553" y="397"/>
                  </a:cubicBezTo>
                  <a:cubicBezTo>
                    <a:pt x="2414" y="526"/>
                    <a:pt x="2284" y="665"/>
                    <a:pt x="2145" y="795"/>
                  </a:cubicBezTo>
                  <a:lnTo>
                    <a:pt x="1758" y="1212"/>
                  </a:lnTo>
                  <a:cubicBezTo>
                    <a:pt x="1629" y="1351"/>
                    <a:pt x="1500" y="1490"/>
                    <a:pt x="1381" y="1629"/>
                  </a:cubicBezTo>
                  <a:lnTo>
                    <a:pt x="1013" y="2065"/>
                  </a:lnTo>
                  <a:lnTo>
                    <a:pt x="656" y="2512"/>
                  </a:lnTo>
                  <a:cubicBezTo>
                    <a:pt x="547" y="2661"/>
                    <a:pt x="437" y="2820"/>
                    <a:pt x="318" y="2969"/>
                  </a:cubicBezTo>
                  <a:cubicBezTo>
                    <a:pt x="209" y="3118"/>
                    <a:pt x="110" y="3277"/>
                    <a:pt x="0" y="3436"/>
                  </a:cubicBezTo>
                  <a:lnTo>
                    <a:pt x="209" y="3555"/>
                  </a:lnTo>
                  <a:cubicBezTo>
                    <a:pt x="298" y="3396"/>
                    <a:pt x="378" y="3227"/>
                    <a:pt x="477" y="3068"/>
                  </a:cubicBezTo>
                  <a:cubicBezTo>
                    <a:pt x="576" y="2909"/>
                    <a:pt x="666" y="2750"/>
                    <a:pt x="775" y="2591"/>
                  </a:cubicBezTo>
                  <a:cubicBezTo>
                    <a:pt x="884" y="2443"/>
                    <a:pt x="984" y="2284"/>
                    <a:pt x="1093" y="2135"/>
                  </a:cubicBezTo>
                  <a:lnTo>
                    <a:pt x="1450" y="1698"/>
                  </a:lnTo>
                  <a:lnTo>
                    <a:pt x="1838" y="1281"/>
                  </a:lnTo>
                  <a:lnTo>
                    <a:pt x="2244" y="894"/>
                  </a:lnTo>
                  <a:cubicBezTo>
                    <a:pt x="2383" y="775"/>
                    <a:pt x="2533" y="656"/>
                    <a:pt x="2672" y="536"/>
                  </a:cubicBezTo>
                  <a:cubicBezTo>
                    <a:pt x="2672" y="536"/>
                    <a:pt x="2721" y="486"/>
                    <a:pt x="2781" y="447"/>
                  </a:cubicBezTo>
                  <a:cubicBezTo>
                    <a:pt x="2840" y="407"/>
                    <a:pt x="2890" y="367"/>
                    <a:pt x="2890" y="367"/>
                  </a:cubicBezTo>
                  <a:cubicBezTo>
                    <a:pt x="2930" y="338"/>
                    <a:pt x="2970" y="308"/>
                    <a:pt x="2999" y="278"/>
                  </a:cubicBezTo>
                  <a:lnTo>
                    <a:pt x="3109" y="188"/>
                  </a:lnTo>
                  <a:lnTo>
                    <a:pt x="29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9" name="Google Shape;14249;p33"/>
            <p:cNvSpPr/>
            <p:nvPr/>
          </p:nvSpPr>
          <p:spPr>
            <a:xfrm>
              <a:off x="5579150" y="2740250"/>
              <a:ext cx="25575" cy="28575"/>
            </a:xfrm>
            <a:custGeom>
              <a:avLst/>
              <a:gdLst/>
              <a:ahLst/>
              <a:cxnLst/>
              <a:rect l="l" t="t" r="r" b="b"/>
              <a:pathLst>
                <a:path w="1023" h="1143" extrusionOk="0">
                  <a:moveTo>
                    <a:pt x="923" y="0"/>
                  </a:moveTo>
                  <a:cubicBezTo>
                    <a:pt x="874" y="50"/>
                    <a:pt x="824" y="100"/>
                    <a:pt x="784" y="150"/>
                  </a:cubicBezTo>
                  <a:lnTo>
                    <a:pt x="675" y="289"/>
                  </a:lnTo>
                  <a:cubicBezTo>
                    <a:pt x="605" y="388"/>
                    <a:pt x="536" y="477"/>
                    <a:pt x="466" y="556"/>
                  </a:cubicBezTo>
                  <a:cubicBezTo>
                    <a:pt x="407" y="646"/>
                    <a:pt x="327" y="726"/>
                    <a:pt x="248" y="805"/>
                  </a:cubicBezTo>
                  <a:cubicBezTo>
                    <a:pt x="208" y="845"/>
                    <a:pt x="168" y="884"/>
                    <a:pt x="119" y="924"/>
                  </a:cubicBezTo>
                  <a:cubicBezTo>
                    <a:pt x="89" y="973"/>
                    <a:pt x="29" y="1033"/>
                    <a:pt x="0" y="1092"/>
                  </a:cubicBezTo>
                  <a:lnTo>
                    <a:pt x="248" y="1143"/>
                  </a:lnTo>
                  <a:cubicBezTo>
                    <a:pt x="278" y="1112"/>
                    <a:pt x="268" y="1073"/>
                    <a:pt x="288" y="1033"/>
                  </a:cubicBezTo>
                  <a:cubicBezTo>
                    <a:pt x="307" y="984"/>
                    <a:pt x="338" y="934"/>
                    <a:pt x="357" y="894"/>
                  </a:cubicBezTo>
                  <a:cubicBezTo>
                    <a:pt x="417" y="805"/>
                    <a:pt x="486" y="715"/>
                    <a:pt x="556" y="626"/>
                  </a:cubicBezTo>
                  <a:cubicBezTo>
                    <a:pt x="625" y="536"/>
                    <a:pt x="705" y="457"/>
                    <a:pt x="784" y="388"/>
                  </a:cubicBezTo>
                  <a:cubicBezTo>
                    <a:pt x="824" y="358"/>
                    <a:pt x="863" y="328"/>
                    <a:pt x="903" y="308"/>
                  </a:cubicBezTo>
                  <a:cubicBezTo>
                    <a:pt x="943" y="278"/>
                    <a:pt x="983" y="269"/>
                    <a:pt x="1022" y="258"/>
                  </a:cubicBezTo>
                  <a:lnTo>
                    <a:pt x="9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0" name="Google Shape;14250;p33"/>
            <p:cNvSpPr/>
            <p:nvPr/>
          </p:nvSpPr>
          <p:spPr>
            <a:xfrm>
              <a:off x="5662550" y="2814725"/>
              <a:ext cx="46175" cy="45450"/>
            </a:xfrm>
            <a:custGeom>
              <a:avLst/>
              <a:gdLst/>
              <a:ahLst/>
              <a:cxnLst/>
              <a:rect l="l" t="t" r="r" b="b"/>
              <a:pathLst>
                <a:path w="1847" h="1818" extrusionOk="0">
                  <a:moveTo>
                    <a:pt x="199" y="139"/>
                  </a:moveTo>
                  <a:cubicBezTo>
                    <a:pt x="228" y="139"/>
                    <a:pt x="258" y="149"/>
                    <a:pt x="288" y="149"/>
                  </a:cubicBezTo>
                  <a:lnTo>
                    <a:pt x="358" y="169"/>
                  </a:lnTo>
                  <a:cubicBezTo>
                    <a:pt x="378" y="179"/>
                    <a:pt x="407" y="189"/>
                    <a:pt x="427" y="189"/>
                  </a:cubicBezTo>
                  <a:cubicBezTo>
                    <a:pt x="536" y="229"/>
                    <a:pt x="636" y="269"/>
                    <a:pt x="735" y="318"/>
                  </a:cubicBezTo>
                  <a:cubicBezTo>
                    <a:pt x="953" y="397"/>
                    <a:pt x="1152" y="457"/>
                    <a:pt x="1360" y="536"/>
                  </a:cubicBezTo>
                  <a:lnTo>
                    <a:pt x="1609" y="626"/>
                  </a:lnTo>
                  <a:cubicBezTo>
                    <a:pt x="1618" y="635"/>
                    <a:pt x="1638" y="635"/>
                    <a:pt x="1638" y="646"/>
                  </a:cubicBezTo>
                  <a:lnTo>
                    <a:pt x="1609" y="675"/>
                  </a:lnTo>
                  <a:lnTo>
                    <a:pt x="1539" y="745"/>
                  </a:lnTo>
                  <a:cubicBezTo>
                    <a:pt x="1410" y="894"/>
                    <a:pt x="1271" y="1033"/>
                    <a:pt x="1152" y="1192"/>
                  </a:cubicBezTo>
                  <a:cubicBezTo>
                    <a:pt x="1077" y="1291"/>
                    <a:pt x="1007" y="1390"/>
                    <a:pt x="940" y="1494"/>
                  </a:cubicBezTo>
                  <a:lnTo>
                    <a:pt x="940" y="1494"/>
                  </a:lnTo>
                  <a:lnTo>
                    <a:pt x="725" y="1172"/>
                  </a:lnTo>
                  <a:lnTo>
                    <a:pt x="556" y="894"/>
                  </a:lnTo>
                  <a:lnTo>
                    <a:pt x="407" y="596"/>
                  </a:lnTo>
                  <a:lnTo>
                    <a:pt x="258" y="308"/>
                  </a:lnTo>
                  <a:lnTo>
                    <a:pt x="208" y="199"/>
                  </a:lnTo>
                  <a:lnTo>
                    <a:pt x="188" y="159"/>
                  </a:lnTo>
                  <a:lnTo>
                    <a:pt x="179" y="139"/>
                  </a:ln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10" y="20"/>
                    <a:pt x="10" y="40"/>
                    <a:pt x="20" y="50"/>
                  </a:cubicBezTo>
                  <a:lnTo>
                    <a:pt x="60" y="159"/>
                  </a:lnTo>
                  <a:lnTo>
                    <a:pt x="149" y="357"/>
                  </a:lnTo>
                  <a:lnTo>
                    <a:pt x="278" y="655"/>
                  </a:lnTo>
                  <a:lnTo>
                    <a:pt x="417" y="953"/>
                  </a:lnTo>
                  <a:lnTo>
                    <a:pt x="566" y="1242"/>
                  </a:lnTo>
                  <a:cubicBezTo>
                    <a:pt x="665" y="1440"/>
                    <a:pt x="764" y="1628"/>
                    <a:pt x="874" y="1817"/>
                  </a:cubicBezTo>
                  <a:lnTo>
                    <a:pt x="966" y="1762"/>
                  </a:lnTo>
                  <a:lnTo>
                    <a:pt x="966" y="1762"/>
                  </a:lnTo>
                  <a:lnTo>
                    <a:pt x="1033" y="1798"/>
                  </a:lnTo>
                  <a:cubicBezTo>
                    <a:pt x="1047" y="1768"/>
                    <a:pt x="1061" y="1739"/>
                    <a:pt x="1075" y="1710"/>
                  </a:cubicBezTo>
                  <a:lnTo>
                    <a:pt x="1075" y="1710"/>
                  </a:lnTo>
                  <a:cubicBezTo>
                    <a:pt x="1080" y="1709"/>
                    <a:pt x="1082" y="1708"/>
                    <a:pt x="1082" y="1708"/>
                  </a:cubicBezTo>
                  <a:lnTo>
                    <a:pt x="1079" y="1703"/>
                  </a:lnTo>
                  <a:lnTo>
                    <a:pt x="1079" y="1703"/>
                  </a:lnTo>
                  <a:cubicBezTo>
                    <a:pt x="1146" y="1568"/>
                    <a:pt x="1220" y="1438"/>
                    <a:pt x="1301" y="1301"/>
                  </a:cubicBezTo>
                  <a:cubicBezTo>
                    <a:pt x="1410" y="1142"/>
                    <a:pt x="1529" y="993"/>
                    <a:pt x="1648" y="834"/>
                  </a:cubicBezTo>
                  <a:lnTo>
                    <a:pt x="1768" y="686"/>
                  </a:lnTo>
                  <a:lnTo>
                    <a:pt x="1837" y="606"/>
                  </a:lnTo>
                  <a:lnTo>
                    <a:pt x="1847" y="596"/>
                  </a:lnTo>
                  <a:cubicBezTo>
                    <a:pt x="1847" y="596"/>
                    <a:pt x="1837" y="596"/>
                    <a:pt x="1837" y="586"/>
                  </a:cubicBezTo>
                  <a:lnTo>
                    <a:pt x="1807" y="576"/>
                  </a:lnTo>
                  <a:lnTo>
                    <a:pt x="1748" y="556"/>
                  </a:lnTo>
                  <a:lnTo>
                    <a:pt x="1569" y="496"/>
                  </a:lnTo>
                  <a:lnTo>
                    <a:pt x="1390" y="437"/>
                  </a:lnTo>
                  <a:cubicBezTo>
                    <a:pt x="1181" y="357"/>
                    <a:pt x="963" y="308"/>
                    <a:pt x="775" y="218"/>
                  </a:cubicBezTo>
                  <a:cubicBezTo>
                    <a:pt x="675" y="179"/>
                    <a:pt x="566" y="129"/>
                    <a:pt x="466" y="99"/>
                  </a:cubicBezTo>
                  <a:cubicBezTo>
                    <a:pt x="437" y="90"/>
                    <a:pt x="407" y="79"/>
                    <a:pt x="387" y="70"/>
                  </a:cubicBezTo>
                  <a:lnTo>
                    <a:pt x="288" y="40"/>
                  </a:lnTo>
                  <a:cubicBezTo>
                    <a:pt x="208" y="30"/>
                    <a:pt x="139" y="10"/>
                    <a:pt x="60" y="1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1" name="Google Shape;14251;p33"/>
            <p:cNvSpPr/>
            <p:nvPr/>
          </p:nvSpPr>
          <p:spPr>
            <a:xfrm>
              <a:off x="5712675" y="2650875"/>
              <a:ext cx="31550" cy="116950"/>
            </a:xfrm>
            <a:custGeom>
              <a:avLst/>
              <a:gdLst/>
              <a:ahLst/>
              <a:cxnLst/>
              <a:rect l="l" t="t" r="r" b="b"/>
              <a:pathLst>
                <a:path w="1262" h="4678" extrusionOk="0">
                  <a:moveTo>
                    <a:pt x="308" y="1"/>
                  </a:moveTo>
                  <a:cubicBezTo>
                    <a:pt x="308" y="1"/>
                    <a:pt x="239" y="21"/>
                    <a:pt x="160" y="41"/>
                  </a:cubicBezTo>
                  <a:lnTo>
                    <a:pt x="21" y="80"/>
                  </a:lnTo>
                  <a:cubicBezTo>
                    <a:pt x="110" y="508"/>
                    <a:pt x="189" y="944"/>
                    <a:pt x="299" y="1371"/>
                  </a:cubicBezTo>
                  <a:cubicBezTo>
                    <a:pt x="358" y="1589"/>
                    <a:pt x="408" y="1798"/>
                    <a:pt x="467" y="2017"/>
                  </a:cubicBezTo>
                  <a:lnTo>
                    <a:pt x="666" y="2642"/>
                  </a:lnTo>
                  <a:cubicBezTo>
                    <a:pt x="705" y="2741"/>
                    <a:pt x="736" y="2851"/>
                    <a:pt x="775" y="2950"/>
                  </a:cubicBezTo>
                  <a:lnTo>
                    <a:pt x="904" y="3258"/>
                  </a:lnTo>
                  <a:lnTo>
                    <a:pt x="1043" y="3555"/>
                  </a:lnTo>
                  <a:lnTo>
                    <a:pt x="1093" y="3685"/>
                  </a:lnTo>
                  <a:lnTo>
                    <a:pt x="1103" y="3694"/>
                  </a:lnTo>
                  <a:cubicBezTo>
                    <a:pt x="1103" y="3705"/>
                    <a:pt x="1093" y="3705"/>
                    <a:pt x="1083" y="3714"/>
                  </a:cubicBezTo>
                  <a:lnTo>
                    <a:pt x="1043" y="3734"/>
                  </a:lnTo>
                  <a:cubicBezTo>
                    <a:pt x="686" y="3972"/>
                    <a:pt x="338" y="4231"/>
                    <a:pt x="1" y="4489"/>
                  </a:cubicBezTo>
                  <a:lnTo>
                    <a:pt x="140" y="4678"/>
                  </a:lnTo>
                  <a:cubicBezTo>
                    <a:pt x="458" y="4389"/>
                    <a:pt x="785" y="4111"/>
                    <a:pt x="1122" y="3844"/>
                  </a:cubicBezTo>
                  <a:lnTo>
                    <a:pt x="1222" y="3774"/>
                  </a:lnTo>
                  <a:cubicBezTo>
                    <a:pt x="1232" y="3764"/>
                    <a:pt x="1261" y="3754"/>
                    <a:pt x="1261" y="3734"/>
                  </a:cubicBezTo>
                  <a:lnTo>
                    <a:pt x="1232" y="3675"/>
                  </a:lnTo>
                  <a:lnTo>
                    <a:pt x="1153" y="3506"/>
                  </a:lnTo>
                  <a:lnTo>
                    <a:pt x="1014" y="3208"/>
                  </a:lnTo>
                  <a:lnTo>
                    <a:pt x="875" y="2910"/>
                  </a:lnTo>
                  <a:cubicBezTo>
                    <a:pt x="835" y="2811"/>
                    <a:pt x="805" y="2702"/>
                    <a:pt x="765" y="2602"/>
                  </a:cubicBezTo>
                  <a:lnTo>
                    <a:pt x="577" y="1977"/>
                  </a:lnTo>
                  <a:cubicBezTo>
                    <a:pt x="527" y="1759"/>
                    <a:pt x="487" y="1550"/>
                    <a:pt x="447" y="1331"/>
                  </a:cubicBezTo>
                  <a:cubicBezTo>
                    <a:pt x="368" y="894"/>
                    <a:pt x="338" y="438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2" name="Google Shape;14252;p33"/>
            <p:cNvSpPr/>
            <p:nvPr/>
          </p:nvSpPr>
          <p:spPr>
            <a:xfrm>
              <a:off x="5741975" y="2634500"/>
              <a:ext cx="99550" cy="76550"/>
            </a:xfrm>
            <a:custGeom>
              <a:avLst/>
              <a:gdLst/>
              <a:ahLst/>
              <a:cxnLst/>
              <a:rect l="l" t="t" r="r" b="b"/>
              <a:pathLst>
                <a:path w="3982" h="3062" extrusionOk="0">
                  <a:moveTo>
                    <a:pt x="219" y="0"/>
                  </a:moveTo>
                  <a:lnTo>
                    <a:pt x="1" y="199"/>
                  </a:lnTo>
                  <a:cubicBezTo>
                    <a:pt x="348" y="468"/>
                    <a:pt x="705" y="735"/>
                    <a:pt x="1023" y="1043"/>
                  </a:cubicBezTo>
                  <a:cubicBezTo>
                    <a:pt x="1182" y="1192"/>
                    <a:pt x="1341" y="1351"/>
                    <a:pt x="1490" y="1510"/>
                  </a:cubicBezTo>
                  <a:lnTo>
                    <a:pt x="1907" y="2017"/>
                  </a:lnTo>
                  <a:cubicBezTo>
                    <a:pt x="1976" y="2105"/>
                    <a:pt x="2046" y="2185"/>
                    <a:pt x="2105" y="2284"/>
                  </a:cubicBezTo>
                  <a:lnTo>
                    <a:pt x="2284" y="2562"/>
                  </a:lnTo>
                  <a:lnTo>
                    <a:pt x="2453" y="2840"/>
                  </a:lnTo>
                  <a:lnTo>
                    <a:pt x="2552" y="2999"/>
                  </a:lnTo>
                  <a:lnTo>
                    <a:pt x="2582" y="3059"/>
                  </a:lnTo>
                  <a:cubicBezTo>
                    <a:pt x="2584" y="3061"/>
                    <a:pt x="2587" y="3062"/>
                    <a:pt x="2590" y="3062"/>
                  </a:cubicBezTo>
                  <a:cubicBezTo>
                    <a:pt x="2603" y="3062"/>
                    <a:pt x="2626" y="3047"/>
                    <a:pt x="2642" y="3039"/>
                  </a:cubicBezTo>
                  <a:lnTo>
                    <a:pt x="2750" y="2999"/>
                  </a:lnTo>
                  <a:cubicBezTo>
                    <a:pt x="2949" y="2930"/>
                    <a:pt x="3158" y="2880"/>
                    <a:pt x="3366" y="2811"/>
                  </a:cubicBezTo>
                  <a:cubicBezTo>
                    <a:pt x="3565" y="2751"/>
                    <a:pt x="3774" y="2701"/>
                    <a:pt x="3982" y="2652"/>
                  </a:cubicBezTo>
                  <a:lnTo>
                    <a:pt x="3913" y="2423"/>
                  </a:lnTo>
                  <a:cubicBezTo>
                    <a:pt x="3704" y="2493"/>
                    <a:pt x="3505" y="2553"/>
                    <a:pt x="3297" y="2642"/>
                  </a:cubicBezTo>
                  <a:cubicBezTo>
                    <a:pt x="3098" y="2721"/>
                    <a:pt x="2889" y="2781"/>
                    <a:pt x="2691" y="2880"/>
                  </a:cubicBezTo>
                  <a:lnTo>
                    <a:pt x="2651" y="2890"/>
                  </a:lnTo>
                  <a:cubicBezTo>
                    <a:pt x="2651" y="2900"/>
                    <a:pt x="2642" y="2900"/>
                    <a:pt x="2642" y="2900"/>
                  </a:cubicBezTo>
                  <a:lnTo>
                    <a:pt x="2631" y="2890"/>
                  </a:lnTo>
                  <a:lnTo>
                    <a:pt x="2552" y="2771"/>
                  </a:lnTo>
                  <a:lnTo>
                    <a:pt x="2373" y="2503"/>
                  </a:lnTo>
                  <a:lnTo>
                    <a:pt x="2194" y="2225"/>
                  </a:lnTo>
                  <a:cubicBezTo>
                    <a:pt x="2135" y="2125"/>
                    <a:pt x="2066" y="2046"/>
                    <a:pt x="1996" y="1957"/>
                  </a:cubicBezTo>
                  <a:lnTo>
                    <a:pt x="1589" y="1441"/>
                  </a:lnTo>
                  <a:lnTo>
                    <a:pt x="1142" y="944"/>
                  </a:lnTo>
                  <a:cubicBezTo>
                    <a:pt x="844" y="616"/>
                    <a:pt x="526" y="318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3" name="Google Shape;14253;p33"/>
            <p:cNvSpPr/>
            <p:nvPr/>
          </p:nvSpPr>
          <p:spPr>
            <a:xfrm>
              <a:off x="5751400" y="2754150"/>
              <a:ext cx="109000" cy="62075"/>
            </a:xfrm>
            <a:custGeom>
              <a:avLst/>
              <a:gdLst/>
              <a:ahLst/>
              <a:cxnLst/>
              <a:rect l="l" t="t" r="r" b="b"/>
              <a:pathLst>
                <a:path w="4360" h="2483" extrusionOk="0">
                  <a:moveTo>
                    <a:pt x="4280" y="0"/>
                  </a:moveTo>
                  <a:lnTo>
                    <a:pt x="4131" y="60"/>
                  </a:lnTo>
                  <a:cubicBezTo>
                    <a:pt x="4092" y="80"/>
                    <a:pt x="4052" y="110"/>
                    <a:pt x="4002" y="119"/>
                  </a:cubicBezTo>
                  <a:lnTo>
                    <a:pt x="3863" y="179"/>
                  </a:lnTo>
                  <a:lnTo>
                    <a:pt x="3724" y="239"/>
                  </a:lnTo>
                  <a:cubicBezTo>
                    <a:pt x="3536" y="318"/>
                    <a:pt x="3347" y="388"/>
                    <a:pt x="3168" y="487"/>
                  </a:cubicBezTo>
                  <a:cubicBezTo>
                    <a:pt x="2801" y="646"/>
                    <a:pt x="2433" y="825"/>
                    <a:pt x="2076" y="1023"/>
                  </a:cubicBezTo>
                  <a:cubicBezTo>
                    <a:pt x="1718" y="1212"/>
                    <a:pt x="1361" y="1410"/>
                    <a:pt x="1014" y="1629"/>
                  </a:cubicBezTo>
                  <a:cubicBezTo>
                    <a:pt x="844" y="1738"/>
                    <a:pt x="666" y="1838"/>
                    <a:pt x="497" y="1946"/>
                  </a:cubicBezTo>
                  <a:cubicBezTo>
                    <a:pt x="338" y="2066"/>
                    <a:pt x="169" y="2175"/>
                    <a:pt x="1" y="2294"/>
                  </a:cubicBezTo>
                  <a:lnTo>
                    <a:pt x="149" y="2483"/>
                  </a:lnTo>
                  <a:cubicBezTo>
                    <a:pt x="299" y="2354"/>
                    <a:pt x="458" y="2224"/>
                    <a:pt x="606" y="2096"/>
                  </a:cubicBezTo>
                  <a:cubicBezTo>
                    <a:pt x="765" y="1977"/>
                    <a:pt x="934" y="1857"/>
                    <a:pt x="1093" y="1738"/>
                  </a:cubicBezTo>
                  <a:cubicBezTo>
                    <a:pt x="1420" y="1510"/>
                    <a:pt x="1768" y="1301"/>
                    <a:pt x="2126" y="1112"/>
                  </a:cubicBezTo>
                  <a:cubicBezTo>
                    <a:pt x="2483" y="924"/>
                    <a:pt x="2850" y="755"/>
                    <a:pt x="3218" y="606"/>
                  </a:cubicBezTo>
                  <a:cubicBezTo>
                    <a:pt x="3406" y="536"/>
                    <a:pt x="3595" y="477"/>
                    <a:pt x="3783" y="417"/>
                  </a:cubicBezTo>
                  <a:cubicBezTo>
                    <a:pt x="3783" y="417"/>
                    <a:pt x="3863" y="388"/>
                    <a:pt x="3933" y="368"/>
                  </a:cubicBezTo>
                  <a:lnTo>
                    <a:pt x="4072" y="328"/>
                  </a:lnTo>
                  <a:cubicBezTo>
                    <a:pt x="4121" y="318"/>
                    <a:pt x="4171" y="298"/>
                    <a:pt x="4220" y="278"/>
                  </a:cubicBezTo>
                  <a:lnTo>
                    <a:pt x="4359" y="239"/>
                  </a:lnTo>
                  <a:lnTo>
                    <a:pt x="42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4" name="Google Shape;14254;p33"/>
            <p:cNvSpPr/>
            <p:nvPr/>
          </p:nvSpPr>
          <p:spPr>
            <a:xfrm>
              <a:off x="5765800" y="2776000"/>
              <a:ext cx="101300" cy="58100"/>
            </a:xfrm>
            <a:custGeom>
              <a:avLst/>
              <a:gdLst/>
              <a:ahLst/>
              <a:cxnLst/>
              <a:rect l="l" t="t" r="r" b="b"/>
              <a:pathLst>
                <a:path w="4052" h="2324" extrusionOk="0">
                  <a:moveTo>
                    <a:pt x="3982" y="0"/>
                  </a:moveTo>
                  <a:lnTo>
                    <a:pt x="3843" y="60"/>
                  </a:lnTo>
                  <a:lnTo>
                    <a:pt x="3724" y="119"/>
                  </a:lnTo>
                  <a:cubicBezTo>
                    <a:pt x="3724" y="119"/>
                    <a:pt x="3655" y="139"/>
                    <a:pt x="3595" y="169"/>
                  </a:cubicBezTo>
                  <a:cubicBezTo>
                    <a:pt x="3525" y="199"/>
                    <a:pt x="3466" y="229"/>
                    <a:pt x="3466" y="229"/>
                  </a:cubicBezTo>
                  <a:cubicBezTo>
                    <a:pt x="3287" y="298"/>
                    <a:pt x="3118" y="368"/>
                    <a:pt x="2949" y="457"/>
                  </a:cubicBezTo>
                  <a:cubicBezTo>
                    <a:pt x="2602" y="606"/>
                    <a:pt x="2265" y="775"/>
                    <a:pt x="1936" y="953"/>
                  </a:cubicBezTo>
                  <a:cubicBezTo>
                    <a:pt x="1599" y="1132"/>
                    <a:pt x="1272" y="1321"/>
                    <a:pt x="944" y="1520"/>
                  </a:cubicBezTo>
                  <a:cubicBezTo>
                    <a:pt x="785" y="1619"/>
                    <a:pt x="626" y="1708"/>
                    <a:pt x="467" y="1818"/>
                  </a:cubicBezTo>
                  <a:cubicBezTo>
                    <a:pt x="308" y="1926"/>
                    <a:pt x="149" y="2026"/>
                    <a:pt x="1" y="2135"/>
                  </a:cubicBezTo>
                  <a:lnTo>
                    <a:pt x="149" y="2323"/>
                  </a:lnTo>
                  <a:cubicBezTo>
                    <a:pt x="288" y="2195"/>
                    <a:pt x="438" y="2085"/>
                    <a:pt x="577" y="1966"/>
                  </a:cubicBezTo>
                  <a:cubicBezTo>
                    <a:pt x="716" y="1847"/>
                    <a:pt x="874" y="1748"/>
                    <a:pt x="1023" y="1628"/>
                  </a:cubicBezTo>
                  <a:cubicBezTo>
                    <a:pt x="1331" y="1420"/>
                    <a:pt x="1649" y="1222"/>
                    <a:pt x="1976" y="1043"/>
                  </a:cubicBezTo>
                  <a:cubicBezTo>
                    <a:pt x="2314" y="864"/>
                    <a:pt x="2651" y="715"/>
                    <a:pt x="2999" y="586"/>
                  </a:cubicBezTo>
                  <a:cubicBezTo>
                    <a:pt x="3178" y="507"/>
                    <a:pt x="3357" y="457"/>
                    <a:pt x="3525" y="397"/>
                  </a:cubicBezTo>
                  <a:lnTo>
                    <a:pt x="3664" y="358"/>
                  </a:lnTo>
                  <a:cubicBezTo>
                    <a:pt x="3724" y="338"/>
                    <a:pt x="3794" y="318"/>
                    <a:pt x="3794" y="318"/>
                  </a:cubicBezTo>
                  <a:cubicBezTo>
                    <a:pt x="3843" y="308"/>
                    <a:pt x="3883" y="298"/>
                    <a:pt x="3933" y="278"/>
                  </a:cubicBezTo>
                  <a:lnTo>
                    <a:pt x="4052" y="238"/>
                  </a:lnTo>
                  <a:lnTo>
                    <a:pt x="39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5" name="Google Shape;14255;p33"/>
            <p:cNvSpPr/>
            <p:nvPr/>
          </p:nvSpPr>
          <p:spPr>
            <a:xfrm>
              <a:off x="5713675" y="2633775"/>
              <a:ext cx="31300" cy="20600"/>
            </a:xfrm>
            <a:custGeom>
              <a:avLst/>
              <a:gdLst/>
              <a:ahLst/>
              <a:cxnLst/>
              <a:rect l="l" t="t" r="r" b="b"/>
              <a:pathLst>
                <a:path w="1252" h="824" extrusionOk="0">
                  <a:moveTo>
                    <a:pt x="1252" y="0"/>
                  </a:moveTo>
                  <a:cubicBezTo>
                    <a:pt x="1182" y="29"/>
                    <a:pt x="1122" y="60"/>
                    <a:pt x="1063" y="89"/>
                  </a:cubicBezTo>
                  <a:lnTo>
                    <a:pt x="914" y="179"/>
                  </a:lnTo>
                  <a:cubicBezTo>
                    <a:pt x="815" y="238"/>
                    <a:pt x="725" y="308"/>
                    <a:pt x="626" y="367"/>
                  </a:cubicBezTo>
                  <a:cubicBezTo>
                    <a:pt x="537" y="417"/>
                    <a:pt x="437" y="466"/>
                    <a:pt x="328" y="506"/>
                  </a:cubicBezTo>
                  <a:cubicBezTo>
                    <a:pt x="279" y="526"/>
                    <a:pt x="229" y="556"/>
                    <a:pt x="169" y="576"/>
                  </a:cubicBezTo>
                  <a:cubicBezTo>
                    <a:pt x="120" y="605"/>
                    <a:pt x="40" y="636"/>
                    <a:pt x="1" y="685"/>
                  </a:cubicBezTo>
                  <a:lnTo>
                    <a:pt x="209" y="824"/>
                  </a:lnTo>
                  <a:cubicBezTo>
                    <a:pt x="239" y="804"/>
                    <a:pt x="248" y="764"/>
                    <a:pt x="288" y="735"/>
                  </a:cubicBezTo>
                  <a:cubicBezTo>
                    <a:pt x="328" y="695"/>
                    <a:pt x="368" y="665"/>
                    <a:pt x="407" y="636"/>
                  </a:cubicBezTo>
                  <a:cubicBezTo>
                    <a:pt x="497" y="576"/>
                    <a:pt x="586" y="516"/>
                    <a:pt x="685" y="457"/>
                  </a:cubicBezTo>
                  <a:cubicBezTo>
                    <a:pt x="785" y="397"/>
                    <a:pt x="874" y="347"/>
                    <a:pt x="974" y="318"/>
                  </a:cubicBezTo>
                  <a:cubicBezTo>
                    <a:pt x="1023" y="298"/>
                    <a:pt x="1073" y="288"/>
                    <a:pt x="1122" y="278"/>
                  </a:cubicBezTo>
                  <a:cubicBezTo>
                    <a:pt x="1139" y="275"/>
                    <a:pt x="1154" y="274"/>
                    <a:pt x="1169" y="274"/>
                  </a:cubicBezTo>
                  <a:cubicBezTo>
                    <a:pt x="1199" y="274"/>
                    <a:pt x="1225" y="278"/>
                    <a:pt x="1252" y="278"/>
                  </a:cubicBezTo>
                  <a:lnTo>
                    <a:pt x="125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6" name="Google Shape;14256;p33"/>
            <p:cNvSpPr/>
            <p:nvPr/>
          </p:nvSpPr>
          <p:spPr>
            <a:xfrm>
              <a:off x="5774475" y="2725125"/>
              <a:ext cx="37775" cy="51150"/>
            </a:xfrm>
            <a:custGeom>
              <a:avLst/>
              <a:gdLst/>
              <a:ahLst/>
              <a:cxnLst/>
              <a:rect l="l" t="t" r="r" b="b"/>
              <a:pathLst>
                <a:path w="1511" h="2046" extrusionOk="0">
                  <a:moveTo>
                    <a:pt x="110" y="188"/>
                  </a:moveTo>
                  <a:lnTo>
                    <a:pt x="130" y="199"/>
                  </a:lnTo>
                  <a:cubicBezTo>
                    <a:pt x="160" y="208"/>
                    <a:pt x="190" y="228"/>
                    <a:pt x="210" y="238"/>
                  </a:cubicBezTo>
                  <a:lnTo>
                    <a:pt x="269" y="278"/>
                  </a:lnTo>
                  <a:cubicBezTo>
                    <a:pt x="289" y="298"/>
                    <a:pt x="309" y="307"/>
                    <a:pt x="329" y="327"/>
                  </a:cubicBezTo>
                  <a:cubicBezTo>
                    <a:pt x="408" y="397"/>
                    <a:pt x="488" y="477"/>
                    <a:pt x="567" y="556"/>
                  </a:cubicBezTo>
                  <a:cubicBezTo>
                    <a:pt x="736" y="715"/>
                    <a:pt x="905" y="834"/>
                    <a:pt x="1073" y="983"/>
                  </a:cubicBezTo>
                  <a:lnTo>
                    <a:pt x="1272" y="1161"/>
                  </a:lnTo>
                  <a:cubicBezTo>
                    <a:pt x="1282" y="1172"/>
                    <a:pt x="1302" y="1181"/>
                    <a:pt x="1292" y="1192"/>
                  </a:cubicBezTo>
                  <a:lnTo>
                    <a:pt x="1252" y="1201"/>
                  </a:lnTo>
                  <a:lnTo>
                    <a:pt x="1163" y="1251"/>
                  </a:lnTo>
                  <a:cubicBezTo>
                    <a:pt x="984" y="1331"/>
                    <a:pt x="815" y="1419"/>
                    <a:pt x="647" y="1529"/>
                  </a:cubicBezTo>
                  <a:cubicBezTo>
                    <a:pt x="540" y="1591"/>
                    <a:pt x="434" y="1658"/>
                    <a:pt x="333" y="1730"/>
                  </a:cubicBezTo>
                  <a:lnTo>
                    <a:pt x="333" y="1730"/>
                  </a:lnTo>
                  <a:cubicBezTo>
                    <a:pt x="306" y="1602"/>
                    <a:pt x="279" y="1473"/>
                    <a:pt x="249" y="1340"/>
                  </a:cubicBezTo>
                  <a:lnTo>
                    <a:pt x="199" y="1022"/>
                  </a:lnTo>
                  <a:lnTo>
                    <a:pt x="160" y="705"/>
                  </a:lnTo>
                  <a:lnTo>
                    <a:pt x="130" y="377"/>
                  </a:lnTo>
                  <a:lnTo>
                    <a:pt x="120" y="258"/>
                  </a:lnTo>
                  <a:lnTo>
                    <a:pt x="110" y="208"/>
                  </a:lnTo>
                  <a:lnTo>
                    <a:pt x="110" y="188"/>
                  </a:lnTo>
                  <a:close/>
                  <a:moveTo>
                    <a:pt x="1" y="0"/>
                  </a:moveTo>
                  <a:lnTo>
                    <a:pt x="1" y="60"/>
                  </a:lnTo>
                  <a:lnTo>
                    <a:pt x="1" y="168"/>
                  </a:lnTo>
                  <a:lnTo>
                    <a:pt x="1" y="377"/>
                  </a:lnTo>
                  <a:lnTo>
                    <a:pt x="21" y="705"/>
                  </a:lnTo>
                  <a:lnTo>
                    <a:pt x="41" y="1033"/>
                  </a:lnTo>
                  <a:cubicBezTo>
                    <a:pt x="41" y="1033"/>
                    <a:pt x="41" y="1112"/>
                    <a:pt x="51" y="1192"/>
                  </a:cubicBezTo>
                  <a:cubicBezTo>
                    <a:pt x="60" y="1280"/>
                    <a:pt x="71" y="1360"/>
                    <a:pt x="71" y="1360"/>
                  </a:cubicBezTo>
                  <a:cubicBezTo>
                    <a:pt x="100" y="1578"/>
                    <a:pt x="130" y="1797"/>
                    <a:pt x="160" y="2006"/>
                  </a:cubicBezTo>
                  <a:lnTo>
                    <a:pt x="270" y="1991"/>
                  </a:lnTo>
                  <a:lnTo>
                    <a:pt x="270" y="1991"/>
                  </a:lnTo>
                  <a:lnTo>
                    <a:pt x="319" y="2045"/>
                  </a:lnTo>
                  <a:cubicBezTo>
                    <a:pt x="339" y="2022"/>
                    <a:pt x="360" y="1999"/>
                    <a:pt x="382" y="1976"/>
                  </a:cubicBezTo>
                  <a:lnTo>
                    <a:pt x="382" y="1976"/>
                  </a:lnTo>
                  <a:lnTo>
                    <a:pt x="388" y="1976"/>
                  </a:lnTo>
                  <a:cubicBezTo>
                    <a:pt x="388" y="1974"/>
                    <a:pt x="388" y="1973"/>
                    <a:pt x="387" y="1971"/>
                  </a:cubicBezTo>
                  <a:lnTo>
                    <a:pt x="387" y="1971"/>
                  </a:lnTo>
                  <a:cubicBezTo>
                    <a:pt x="493" y="1866"/>
                    <a:pt x="616" y="1777"/>
                    <a:pt x="746" y="1688"/>
                  </a:cubicBezTo>
                  <a:cubicBezTo>
                    <a:pt x="825" y="1628"/>
                    <a:pt x="905" y="1569"/>
                    <a:pt x="984" y="1519"/>
                  </a:cubicBezTo>
                  <a:cubicBezTo>
                    <a:pt x="1064" y="1470"/>
                    <a:pt x="1143" y="1419"/>
                    <a:pt x="1232" y="1370"/>
                  </a:cubicBezTo>
                  <a:lnTo>
                    <a:pt x="1401" y="1280"/>
                  </a:lnTo>
                  <a:lnTo>
                    <a:pt x="1490" y="1221"/>
                  </a:lnTo>
                  <a:lnTo>
                    <a:pt x="1501" y="1221"/>
                  </a:lnTo>
                  <a:cubicBezTo>
                    <a:pt x="1510" y="1221"/>
                    <a:pt x="1501" y="1211"/>
                    <a:pt x="1501" y="1211"/>
                  </a:cubicBezTo>
                  <a:lnTo>
                    <a:pt x="1470" y="1192"/>
                  </a:lnTo>
                  <a:lnTo>
                    <a:pt x="1431" y="1152"/>
                  </a:lnTo>
                  <a:lnTo>
                    <a:pt x="1133" y="903"/>
                  </a:lnTo>
                  <a:cubicBezTo>
                    <a:pt x="974" y="764"/>
                    <a:pt x="786" y="625"/>
                    <a:pt x="636" y="477"/>
                  </a:cubicBezTo>
                  <a:cubicBezTo>
                    <a:pt x="557" y="407"/>
                    <a:pt x="477" y="327"/>
                    <a:pt x="398" y="248"/>
                  </a:cubicBezTo>
                  <a:cubicBezTo>
                    <a:pt x="369" y="228"/>
                    <a:pt x="349" y="208"/>
                    <a:pt x="329" y="188"/>
                  </a:cubicBezTo>
                  <a:lnTo>
                    <a:pt x="249" y="129"/>
                  </a:lnTo>
                  <a:cubicBezTo>
                    <a:pt x="190" y="99"/>
                    <a:pt x="120" y="60"/>
                    <a:pt x="51" y="2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7" name="Google Shape;14257;p33"/>
            <p:cNvSpPr/>
            <p:nvPr/>
          </p:nvSpPr>
          <p:spPr>
            <a:xfrm>
              <a:off x="5839775" y="2592550"/>
              <a:ext cx="47925" cy="108250"/>
            </a:xfrm>
            <a:custGeom>
              <a:avLst/>
              <a:gdLst/>
              <a:ahLst/>
              <a:cxnLst/>
              <a:rect l="l" t="t" r="r" b="b"/>
              <a:pathLst>
                <a:path w="1917" h="4330" extrusionOk="0">
                  <a:moveTo>
                    <a:pt x="1619" y="1"/>
                  </a:moveTo>
                  <a:cubicBezTo>
                    <a:pt x="1550" y="427"/>
                    <a:pt x="1460" y="855"/>
                    <a:pt x="1410" y="1301"/>
                  </a:cubicBezTo>
                  <a:cubicBezTo>
                    <a:pt x="1380" y="1520"/>
                    <a:pt x="1360" y="1738"/>
                    <a:pt x="1331" y="1957"/>
                  </a:cubicBezTo>
                  <a:lnTo>
                    <a:pt x="1291" y="2622"/>
                  </a:lnTo>
                  <a:cubicBezTo>
                    <a:pt x="1291" y="2731"/>
                    <a:pt x="1281" y="2841"/>
                    <a:pt x="1281" y="2949"/>
                  </a:cubicBezTo>
                  <a:lnTo>
                    <a:pt x="1291" y="3277"/>
                  </a:lnTo>
                  <a:lnTo>
                    <a:pt x="1311" y="3605"/>
                  </a:lnTo>
                  <a:lnTo>
                    <a:pt x="1311" y="3744"/>
                  </a:lnTo>
                  <a:lnTo>
                    <a:pt x="1311" y="3764"/>
                  </a:lnTo>
                  <a:lnTo>
                    <a:pt x="1291" y="3764"/>
                  </a:lnTo>
                  <a:lnTo>
                    <a:pt x="1252" y="3774"/>
                  </a:lnTo>
                  <a:cubicBezTo>
                    <a:pt x="1033" y="3814"/>
                    <a:pt x="824" y="3873"/>
                    <a:pt x="616" y="3922"/>
                  </a:cubicBezTo>
                  <a:cubicBezTo>
                    <a:pt x="407" y="3973"/>
                    <a:pt x="199" y="4042"/>
                    <a:pt x="1" y="4101"/>
                  </a:cubicBezTo>
                  <a:lnTo>
                    <a:pt x="70" y="4330"/>
                  </a:lnTo>
                  <a:cubicBezTo>
                    <a:pt x="268" y="4251"/>
                    <a:pt x="467" y="4171"/>
                    <a:pt x="665" y="4101"/>
                  </a:cubicBezTo>
                  <a:cubicBezTo>
                    <a:pt x="874" y="4042"/>
                    <a:pt x="1073" y="3962"/>
                    <a:pt x="1281" y="3903"/>
                  </a:cubicBezTo>
                  <a:lnTo>
                    <a:pt x="1391" y="3873"/>
                  </a:lnTo>
                  <a:cubicBezTo>
                    <a:pt x="1410" y="3873"/>
                    <a:pt x="1440" y="3873"/>
                    <a:pt x="1450" y="3853"/>
                  </a:cubicBezTo>
                  <a:lnTo>
                    <a:pt x="1440" y="3794"/>
                  </a:lnTo>
                  <a:lnTo>
                    <a:pt x="1430" y="3595"/>
                  </a:lnTo>
                  <a:lnTo>
                    <a:pt x="1410" y="3277"/>
                  </a:lnTo>
                  <a:lnTo>
                    <a:pt x="1391" y="2949"/>
                  </a:lnTo>
                  <a:cubicBezTo>
                    <a:pt x="1380" y="2841"/>
                    <a:pt x="1400" y="2731"/>
                    <a:pt x="1400" y="2622"/>
                  </a:cubicBezTo>
                  <a:lnTo>
                    <a:pt x="1450" y="1967"/>
                  </a:lnTo>
                  <a:cubicBezTo>
                    <a:pt x="1480" y="1748"/>
                    <a:pt x="1519" y="1530"/>
                    <a:pt x="1569" y="1312"/>
                  </a:cubicBezTo>
                  <a:cubicBezTo>
                    <a:pt x="1649" y="884"/>
                    <a:pt x="1777" y="458"/>
                    <a:pt x="1916" y="30"/>
                  </a:cubicBezTo>
                  <a:lnTo>
                    <a:pt x="16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8" name="Google Shape;14258;p33"/>
            <p:cNvSpPr/>
            <p:nvPr/>
          </p:nvSpPr>
          <p:spPr>
            <a:xfrm>
              <a:off x="5912000" y="2587600"/>
              <a:ext cx="70775" cy="95825"/>
            </a:xfrm>
            <a:custGeom>
              <a:avLst/>
              <a:gdLst/>
              <a:ahLst/>
              <a:cxnLst/>
              <a:rect l="l" t="t" r="r" b="b"/>
              <a:pathLst>
                <a:path w="2831" h="3833" extrusionOk="0">
                  <a:moveTo>
                    <a:pt x="269" y="0"/>
                  </a:moveTo>
                  <a:lnTo>
                    <a:pt x="1" y="119"/>
                  </a:lnTo>
                  <a:cubicBezTo>
                    <a:pt x="110" y="298"/>
                    <a:pt x="229" y="486"/>
                    <a:pt x="338" y="685"/>
                  </a:cubicBezTo>
                  <a:cubicBezTo>
                    <a:pt x="448" y="874"/>
                    <a:pt x="547" y="1073"/>
                    <a:pt x="636" y="1271"/>
                  </a:cubicBezTo>
                  <a:cubicBezTo>
                    <a:pt x="735" y="1479"/>
                    <a:pt x="825" y="1678"/>
                    <a:pt x="904" y="1876"/>
                  </a:cubicBezTo>
                  <a:lnTo>
                    <a:pt x="1113" y="2502"/>
                  </a:lnTo>
                  <a:cubicBezTo>
                    <a:pt x="1143" y="2611"/>
                    <a:pt x="1182" y="2711"/>
                    <a:pt x="1202" y="2820"/>
                  </a:cubicBezTo>
                  <a:lnTo>
                    <a:pt x="1262" y="3138"/>
                  </a:lnTo>
                  <a:lnTo>
                    <a:pt x="1321" y="3456"/>
                  </a:lnTo>
                  <a:lnTo>
                    <a:pt x="1361" y="3644"/>
                  </a:lnTo>
                  <a:lnTo>
                    <a:pt x="1371" y="3703"/>
                  </a:lnTo>
                  <a:cubicBezTo>
                    <a:pt x="1376" y="3714"/>
                    <a:pt x="1386" y="3716"/>
                    <a:pt x="1396" y="3716"/>
                  </a:cubicBezTo>
                  <a:cubicBezTo>
                    <a:pt x="1406" y="3716"/>
                    <a:pt x="1416" y="3714"/>
                    <a:pt x="1421" y="3714"/>
                  </a:cubicBezTo>
                  <a:lnTo>
                    <a:pt x="1540" y="3723"/>
                  </a:lnTo>
                  <a:cubicBezTo>
                    <a:pt x="1758" y="3734"/>
                    <a:pt x="1966" y="3753"/>
                    <a:pt x="2185" y="3763"/>
                  </a:cubicBezTo>
                  <a:cubicBezTo>
                    <a:pt x="2394" y="3783"/>
                    <a:pt x="2612" y="3813"/>
                    <a:pt x="2820" y="3833"/>
                  </a:cubicBezTo>
                  <a:lnTo>
                    <a:pt x="2831" y="3604"/>
                  </a:lnTo>
                  <a:cubicBezTo>
                    <a:pt x="2622" y="3595"/>
                    <a:pt x="2403" y="3584"/>
                    <a:pt x="2185" y="3575"/>
                  </a:cubicBezTo>
                  <a:cubicBezTo>
                    <a:pt x="1977" y="3584"/>
                    <a:pt x="1758" y="3584"/>
                    <a:pt x="1540" y="3584"/>
                  </a:cubicBezTo>
                  <a:lnTo>
                    <a:pt x="1470" y="3584"/>
                  </a:lnTo>
                  <a:lnTo>
                    <a:pt x="1470" y="3564"/>
                  </a:lnTo>
                  <a:lnTo>
                    <a:pt x="1441" y="3436"/>
                  </a:lnTo>
                  <a:lnTo>
                    <a:pt x="1371" y="3118"/>
                  </a:lnTo>
                  <a:lnTo>
                    <a:pt x="1311" y="2790"/>
                  </a:lnTo>
                  <a:cubicBezTo>
                    <a:pt x="1291" y="2681"/>
                    <a:pt x="1252" y="2582"/>
                    <a:pt x="1222" y="2472"/>
                  </a:cubicBezTo>
                  <a:lnTo>
                    <a:pt x="1024" y="1847"/>
                  </a:lnTo>
                  <a:lnTo>
                    <a:pt x="785" y="1221"/>
                  </a:lnTo>
                  <a:cubicBezTo>
                    <a:pt x="636" y="814"/>
                    <a:pt x="448" y="407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9" name="Google Shape;14259;p33"/>
            <p:cNvSpPr/>
            <p:nvPr/>
          </p:nvSpPr>
          <p:spPr>
            <a:xfrm>
              <a:off x="5858375" y="2739250"/>
              <a:ext cx="120675" cy="20650"/>
            </a:xfrm>
            <a:custGeom>
              <a:avLst/>
              <a:gdLst/>
              <a:ahLst/>
              <a:cxnLst/>
              <a:rect l="l" t="t" r="r" b="b"/>
              <a:pathLst>
                <a:path w="4827" h="826" extrusionOk="0">
                  <a:moveTo>
                    <a:pt x="4826" y="1"/>
                  </a:moveTo>
                  <a:lnTo>
                    <a:pt x="4668" y="20"/>
                  </a:lnTo>
                  <a:cubicBezTo>
                    <a:pt x="4635" y="20"/>
                    <a:pt x="4602" y="25"/>
                    <a:pt x="4568" y="25"/>
                  </a:cubicBezTo>
                  <a:cubicBezTo>
                    <a:pt x="4552" y="25"/>
                    <a:pt x="4535" y="24"/>
                    <a:pt x="4519" y="20"/>
                  </a:cubicBezTo>
                  <a:cubicBezTo>
                    <a:pt x="4519" y="20"/>
                    <a:pt x="4449" y="31"/>
                    <a:pt x="4370" y="31"/>
                  </a:cubicBezTo>
                  <a:cubicBezTo>
                    <a:pt x="4343" y="27"/>
                    <a:pt x="4318" y="26"/>
                    <a:pt x="4296" y="26"/>
                  </a:cubicBezTo>
                  <a:cubicBezTo>
                    <a:pt x="4252" y="26"/>
                    <a:pt x="4221" y="31"/>
                    <a:pt x="4221" y="31"/>
                  </a:cubicBezTo>
                  <a:cubicBezTo>
                    <a:pt x="4012" y="40"/>
                    <a:pt x="3814" y="40"/>
                    <a:pt x="3606" y="51"/>
                  </a:cubicBezTo>
                  <a:cubicBezTo>
                    <a:pt x="3407" y="70"/>
                    <a:pt x="3208" y="80"/>
                    <a:pt x="2999" y="100"/>
                  </a:cubicBezTo>
                  <a:cubicBezTo>
                    <a:pt x="2801" y="110"/>
                    <a:pt x="2593" y="140"/>
                    <a:pt x="2394" y="159"/>
                  </a:cubicBezTo>
                  <a:cubicBezTo>
                    <a:pt x="1987" y="209"/>
                    <a:pt x="1580" y="269"/>
                    <a:pt x="1183" y="338"/>
                  </a:cubicBezTo>
                  <a:cubicBezTo>
                    <a:pt x="984" y="368"/>
                    <a:pt x="786" y="418"/>
                    <a:pt x="587" y="457"/>
                  </a:cubicBezTo>
                  <a:lnTo>
                    <a:pt x="289" y="527"/>
                  </a:lnTo>
                  <a:lnTo>
                    <a:pt x="1" y="607"/>
                  </a:lnTo>
                  <a:lnTo>
                    <a:pt x="71" y="825"/>
                  </a:lnTo>
                  <a:lnTo>
                    <a:pt x="349" y="726"/>
                  </a:lnTo>
                  <a:lnTo>
                    <a:pt x="636" y="636"/>
                  </a:lnTo>
                  <a:cubicBezTo>
                    <a:pt x="825" y="587"/>
                    <a:pt x="1024" y="517"/>
                    <a:pt x="1212" y="477"/>
                  </a:cubicBezTo>
                  <a:cubicBezTo>
                    <a:pt x="1600" y="378"/>
                    <a:pt x="2007" y="309"/>
                    <a:pt x="2404" y="259"/>
                  </a:cubicBezTo>
                  <a:cubicBezTo>
                    <a:pt x="2602" y="239"/>
                    <a:pt x="2811" y="219"/>
                    <a:pt x="3010" y="209"/>
                  </a:cubicBezTo>
                  <a:cubicBezTo>
                    <a:pt x="3208" y="199"/>
                    <a:pt x="3416" y="199"/>
                    <a:pt x="3615" y="190"/>
                  </a:cubicBezTo>
                  <a:cubicBezTo>
                    <a:pt x="3814" y="199"/>
                    <a:pt x="4012" y="209"/>
                    <a:pt x="4221" y="219"/>
                  </a:cubicBezTo>
                  <a:cubicBezTo>
                    <a:pt x="4221" y="219"/>
                    <a:pt x="4290" y="219"/>
                    <a:pt x="4370" y="229"/>
                  </a:cubicBezTo>
                  <a:cubicBezTo>
                    <a:pt x="4440" y="229"/>
                    <a:pt x="4519" y="239"/>
                    <a:pt x="4519" y="239"/>
                  </a:cubicBezTo>
                  <a:cubicBezTo>
                    <a:pt x="4568" y="249"/>
                    <a:pt x="4618" y="249"/>
                    <a:pt x="4668" y="249"/>
                  </a:cubicBezTo>
                  <a:lnTo>
                    <a:pt x="4807" y="259"/>
                  </a:lnTo>
                  <a:lnTo>
                    <a:pt x="482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0" name="Google Shape;14260;p33"/>
            <p:cNvSpPr/>
            <p:nvPr/>
          </p:nvSpPr>
          <p:spPr>
            <a:xfrm>
              <a:off x="5865325" y="2762350"/>
              <a:ext cx="112225" cy="19375"/>
            </a:xfrm>
            <a:custGeom>
              <a:avLst/>
              <a:gdLst/>
              <a:ahLst/>
              <a:cxnLst/>
              <a:rect l="l" t="t" r="r" b="b"/>
              <a:pathLst>
                <a:path w="4489" h="775" extrusionOk="0">
                  <a:moveTo>
                    <a:pt x="4489" y="0"/>
                  </a:moveTo>
                  <a:lnTo>
                    <a:pt x="4340" y="10"/>
                  </a:lnTo>
                  <a:cubicBezTo>
                    <a:pt x="4301" y="10"/>
                    <a:pt x="4251" y="20"/>
                    <a:pt x="4211" y="20"/>
                  </a:cubicBezTo>
                  <a:lnTo>
                    <a:pt x="3923" y="20"/>
                  </a:lnTo>
                  <a:lnTo>
                    <a:pt x="3357" y="50"/>
                  </a:lnTo>
                  <a:cubicBezTo>
                    <a:pt x="3169" y="60"/>
                    <a:pt x="2980" y="80"/>
                    <a:pt x="2791" y="89"/>
                  </a:cubicBezTo>
                  <a:cubicBezTo>
                    <a:pt x="2602" y="100"/>
                    <a:pt x="2414" y="129"/>
                    <a:pt x="2225" y="149"/>
                  </a:cubicBezTo>
                  <a:cubicBezTo>
                    <a:pt x="1848" y="199"/>
                    <a:pt x="1470" y="248"/>
                    <a:pt x="1103" y="318"/>
                  </a:cubicBezTo>
                  <a:cubicBezTo>
                    <a:pt x="914" y="338"/>
                    <a:pt x="736" y="387"/>
                    <a:pt x="547" y="417"/>
                  </a:cubicBezTo>
                  <a:lnTo>
                    <a:pt x="269" y="477"/>
                  </a:lnTo>
                  <a:lnTo>
                    <a:pt x="1" y="556"/>
                  </a:lnTo>
                  <a:lnTo>
                    <a:pt x="71" y="775"/>
                  </a:lnTo>
                  <a:lnTo>
                    <a:pt x="329" y="685"/>
                  </a:lnTo>
                  <a:lnTo>
                    <a:pt x="597" y="606"/>
                  </a:lnTo>
                  <a:cubicBezTo>
                    <a:pt x="775" y="546"/>
                    <a:pt x="954" y="487"/>
                    <a:pt x="1133" y="447"/>
                  </a:cubicBezTo>
                  <a:cubicBezTo>
                    <a:pt x="1490" y="358"/>
                    <a:pt x="1868" y="298"/>
                    <a:pt x="2235" y="248"/>
                  </a:cubicBezTo>
                  <a:cubicBezTo>
                    <a:pt x="2424" y="228"/>
                    <a:pt x="2613" y="208"/>
                    <a:pt x="2801" y="199"/>
                  </a:cubicBezTo>
                  <a:cubicBezTo>
                    <a:pt x="2990" y="199"/>
                    <a:pt x="3178" y="189"/>
                    <a:pt x="3367" y="189"/>
                  </a:cubicBezTo>
                  <a:cubicBezTo>
                    <a:pt x="3546" y="189"/>
                    <a:pt x="3734" y="199"/>
                    <a:pt x="3923" y="208"/>
                  </a:cubicBezTo>
                  <a:cubicBezTo>
                    <a:pt x="3923" y="208"/>
                    <a:pt x="3992" y="208"/>
                    <a:pt x="4062" y="219"/>
                  </a:cubicBezTo>
                  <a:lnTo>
                    <a:pt x="4201" y="239"/>
                  </a:lnTo>
                  <a:lnTo>
                    <a:pt x="4350" y="239"/>
                  </a:lnTo>
                  <a:lnTo>
                    <a:pt x="4479" y="248"/>
                  </a:lnTo>
                  <a:lnTo>
                    <a:pt x="44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1" name="Google Shape;14261;p33"/>
            <p:cNvSpPr/>
            <p:nvPr/>
          </p:nvSpPr>
          <p:spPr>
            <a:xfrm>
              <a:off x="5881475" y="2586100"/>
              <a:ext cx="35275" cy="9950"/>
            </a:xfrm>
            <a:custGeom>
              <a:avLst/>
              <a:gdLst/>
              <a:ahLst/>
              <a:cxnLst/>
              <a:rect l="l" t="t" r="r" b="b"/>
              <a:pathLst>
                <a:path w="1411" h="398" extrusionOk="0">
                  <a:moveTo>
                    <a:pt x="1411" y="1"/>
                  </a:moveTo>
                  <a:lnTo>
                    <a:pt x="1411" y="1"/>
                  </a:lnTo>
                  <a:cubicBezTo>
                    <a:pt x="1341" y="10"/>
                    <a:pt x="1272" y="10"/>
                    <a:pt x="1212" y="21"/>
                  </a:cubicBezTo>
                  <a:lnTo>
                    <a:pt x="1033" y="50"/>
                  </a:lnTo>
                  <a:cubicBezTo>
                    <a:pt x="924" y="80"/>
                    <a:pt x="805" y="100"/>
                    <a:pt x="705" y="120"/>
                  </a:cubicBezTo>
                  <a:cubicBezTo>
                    <a:pt x="596" y="129"/>
                    <a:pt x="487" y="129"/>
                    <a:pt x="378" y="140"/>
                  </a:cubicBezTo>
                  <a:cubicBezTo>
                    <a:pt x="318" y="149"/>
                    <a:pt x="259" y="149"/>
                    <a:pt x="199" y="149"/>
                  </a:cubicBezTo>
                  <a:cubicBezTo>
                    <a:pt x="140" y="160"/>
                    <a:pt x="60" y="160"/>
                    <a:pt x="1" y="189"/>
                  </a:cubicBezTo>
                  <a:lnTo>
                    <a:pt x="140" y="398"/>
                  </a:lnTo>
                  <a:cubicBezTo>
                    <a:pt x="179" y="388"/>
                    <a:pt x="199" y="358"/>
                    <a:pt x="248" y="338"/>
                  </a:cubicBezTo>
                  <a:cubicBezTo>
                    <a:pt x="299" y="318"/>
                    <a:pt x="348" y="299"/>
                    <a:pt x="398" y="288"/>
                  </a:cubicBezTo>
                  <a:cubicBezTo>
                    <a:pt x="497" y="259"/>
                    <a:pt x="606" y="239"/>
                    <a:pt x="725" y="229"/>
                  </a:cubicBezTo>
                  <a:cubicBezTo>
                    <a:pt x="835" y="209"/>
                    <a:pt x="934" y="199"/>
                    <a:pt x="1043" y="199"/>
                  </a:cubicBezTo>
                  <a:cubicBezTo>
                    <a:pt x="1093" y="199"/>
                    <a:pt x="1142" y="209"/>
                    <a:pt x="1192" y="219"/>
                  </a:cubicBezTo>
                  <a:cubicBezTo>
                    <a:pt x="1241" y="229"/>
                    <a:pt x="1281" y="249"/>
                    <a:pt x="1311" y="259"/>
                  </a:cubicBezTo>
                  <a:lnTo>
                    <a:pt x="14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2" name="Google Shape;14262;p33"/>
            <p:cNvSpPr/>
            <p:nvPr/>
          </p:nvSpPr>
          <p:spPr>
            <a:xfrm>
              <a:off x="5896600" y="2682150"/>
              <a:ext cx="38750" cy="50425"/>
            </a:xfrm>
            <a:custGeom>
              <a:avLst/>
              <a:gdLst/>
              <a:ahLst/>
              <a:cxnLst/>
              <a:rect l="l" t="t" r="r" b="b"/>
              <a:pathLst>
                <a:path w="1550" h="2017" extrusionOk="0">
                  <a:moveTo>
                    <a:pt x="617" y="210"/>
                  </a:moveTo>
                  <a:lnTo>
                    <a:pt x="636" y="230"/>
                  </a:lnTo>
                  <a:cubicBezTo>
                    <a:pt x="656" y="250"/>
                    <a:pt x="676" y="279"/>
                    <a:pt x="696" y="299"/>
                  </a:cubicBezTo>
                  <a:lnTo>
                    <a:pt x="726" y="358"/>
                  </a:lnTo>
                  <a:cubicBezTo>
                    <a:pt x="746" y="378"/>
                    <a:pt x="756" y="398"/>
                    <a:pt x="766" y="428"/>
                  </a:cubicBezTo>
                  <a:cubicBezTo>
                    <a:pt x="825" y="517"/>
                    <a:pt x="865" y="616"/>
                    <a:pt x="914" y="726"/>
                  </a:cubicBezTo>
                  <a:cubicBezTo>
                    <a:pt x="1014" y="925"/>
                    <a:pt x="1123" y="1103"/>
                    <a:pt x="1223" y="1302"/>
                  </a:cubicBezTo>
                  <a:lnTo>
                    <a:pt x="1342" y="1540"/>
                  </a:lnTo>
                  <a:cubicBezTo>
                    <a:pt x="1351" y="1550"/>
                    <a:pt x="1362" y="1570"/>
                    <a:pt x="1351" y="1570"/>
                  </a:cubicBezTo>
                  <a:lnTo>
                    <a:pt x="1312" y="1570"/>
                  </a:lnTo>
                  <a:lnTo>
                    <a:pt x="1212" y="1580"/>
                  </a:lnTo>
                  <a:cubicBezTo>
                    <a:pt x="1024" y="1600"/>
                    <a:pt x="825" y="1620"/>
                    <a:pt x="627" y="1649"/>
                  </a:cubicBezTo>
                  <a:cubicBezTo>
                    <a:pt x="509" y="1674"/>
                    <a:pt x="386" y="1699"/>
                    <a:pt x="266" y="1729"/>
                  </a:cubicBezTo>
                  <a:lnTo>
                    <a:pt x="266" y="1729"/>
                  </a:lnTo>
                  <a:cubicBezTo>
                    <a:pt x="284" y="1602"/>
                    <a:pt x="305" y="1474"/>
                    <a:pt x="329" y="1342"/>
                  </a:cubicBezTo>
                  <a:lnTo>
                    <a:pt x="389" y="1024"/>
                  </a:lnTo>
                  <a:lnTo>
                    <a:pt x="478" y="706"/>
                  </a:lnTo>
                  <a:lnTo>
                    <a:pt x="567" y="389"/>
                  </a:lnTo>
                  <a:lnTo>
                    <a:pt x="597" y="279"/>
                  </a:lnTo>
                  <a:lnTo>
                    <a:pt x="617" y="239"/>
                  </a:lnTo>
                  <a:lnTo>
                    <a:pt x="617" y="210"/>
                  </a:lnTo>
                  <a:close/>
                  <a:moveTo>
                    <a:pt x="577" y="1"/>
                  </a:moveTo>
                  <a:cubicBezTo>
                    <a:pt x="577" y="11"/>
                    <a:pt x="567" y="31"/>
                    <a:pt x="557" y="51"/>
                  </a:cubicBezTo>
                  <a:lnTo>
                    <a:pt x="517" y="150"/>
                  </a:lnTo>
                  <a:lnTo>
                    <a:pt x="448" y="349"/>
                  </a:lnTo>
                  <a:lnTo>
                    <a:pt x="339" y="667"/>
                  </a:lnTo>
                  <a:lnTo>
                    <a:pt x="239" y="974"/>
                  </a:lnTo>
                  <a:lnTo>
                    <a:pt x="160" y="1292"/>
                  </a:lnTo>
                  <a:cubicBezTo>
                    <a:pt x="100" y="1501"/>
                    <a:pt x="51" y="1709"/>
                    <a:pt x="1" y="1918"/>
                  </a:cubicBezTo>
                  <a:lnTo>
                    <a:pt x="105" y="1945"/>
                  </a:lnTo>
                  <a:lnTo>
                    <a:pt x="130" y="2017"/>
                  </a:lnTo>
                  <a:cubicBezTo>
                    <a:pt x="163" y="2003"/>
                    <a:pt x="195" y="1990"/>
                    <a:pt x="228" y="1977"/>
                  </a:cubicBezTo>
                  <a:lnTo>
                    <a:pt x="228" y="1977"/>
                  </a:lnTo>
                  <a:lnTo>
                    <a:pt x="230" y="1977"/>
                  </a:lnTo>
                  <a:cubicBezTo>
                    <a:pt x="230" y="1977"/>
                    <a:pt x="230" y="1977"/>
                    <a:pt x="230" y="1976"/>
                  </a:cubicBezTo>
                  <a:lnTo>
                    <a:pt x="230" y="1976"/>
                  </a:lnTo>
                  <a:cubicBezTo>
                    <a:pt x="369" y="1921"/>
                    <a:pt x="514" y="1868"/>
                    <a:pt x="667" y="1828"/>
                  </a:cubicBezTo>
                  <a:cubicBezTo>
                    <a:pt x="855" y="1788"/>
                    <a:pt x="1044" y="1748"/>
                    <a:pt x="1232" y="1719"/>
                  </a:cubicBezTo>
                  <a:lnTo>
                    <a:pt x="1331" y="1699"/>
                  </a:lnTo>
                  <a:cubicBezTo>
                    <a:pt x="1371" y="1699"/>
                    <a:pt x="1421" y="1689"/>
                    <a:pt x="1421" y="1689"/>
                  </a:cubicBezTo>
                  <a:lnTo>
                    <a:pt x="1530" y="1679"/>
                  </a:lnTo>
                  <a:lnTo>
                    <a:pt x="1540" y="1679"/>
                  </a:lnTo>
                  <a:cubicBezTo>
                    <a:pt x="1550" y="1679"/>
                    <a:pt x="1540" y="1669"/>
                    <a:pt x="1540" y="1669"/>
                  </a:cubicBezTo>
                  <a:lnTo>
                    <a:pt x="1520" y="1640"/>
                  </a:lnTo>
                  <a:lnTo>
                    <a:pt x="1501" y="1590"/>
                  </a:lnTo>
                  <a:lnTo>
                    <a:pt x="1312" y="1242"/>
                  </a:lnTo>
                  <a:cubicBezTo>
                    <a:pt x="1212" y="1053"/>
                    <a:pt x="1093" y="865"/>
                    <a:pt x="1004" y="676"/>
                  </a:cubicBezTo>
                  <a:cubicBezTo>
                    <a:pt x="954" y="577"/>
                    <a:pt x="914" y="477"/>
                    <a:pt x="855" y="378"/>
                  </a:cubicBezTo>
                  <a:cubicBezTo>
                    <a:pt x="845" y="349"/>
                    <a:pt x="835" y="329"/>
                    <a:pt x="815" y="299"/>
                  </a:cubicBezTo>
                  <a:lnTo>
                    <a:pt x="766" y="210"/>
                  </a:lnTo>
                  <a:cubicBezTo>
                    <a:pt x="716" y="160"/>
                    <a:pt x="676" y="91"/>
                    <a:pt x="617" y="41"/>
                  </a:cubicBezTo>
                  <a:lnTo>
                    <a:pt x="57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3" name="Google Shape;14263;p33"/>
            <p:cNvSpPr/>
            <p:nvPr/>
          </p:nvSpPr>
          <p:spPr>
            <a:xfrm>
              <a:off x="5982500" y="2596525"/>
              <a:ext cx="81700" cy="88500"/>
            </a:xfrm>
            <a:custGeom>
              <a:avLst/>
              <a:gdLst/>
              <a:ahLst/>
              <a:cxnLst/>
              <a:rect l="l" t="t" r="r" b="b"/>
              <a:pathLst>
                <a:path w="3268" h="3540" extrusionOk="0">
                  <a:moveTo>
                    <a:pt x="3009" y="1"/>
                  </a:moveTo>
                  <a:cubicBezTo>
                    <a:pt x="2781" y="378"/>
                    <a:pt x="2542" y="745"/>
                    <a:pt x="2344" y="1142"/>
                  </a:cubicBezTo>
                  <a:cubicBezTo>
                    <a:pt x="2235" y="1331"/>
                    <a:pt x="2136" y="1530"/>
                    <a:pt x="2026" y="1718"/>
                  </a:cubicBezTo>
                  <a:lnTo>
                    <a:pt x="1758" y="2324"/>
                  </a:lnTo>
                  <a:cubicBezTo>
                    <a:pt x="1719" y="2433"/>
                    <a:pt x="1659" y="2523"/>
                    <a:pt x="1629" y="2632"/>
                  </a:cubicBezTo>
                  <a:lnTo>
                    <a:pt x="1520" y="2940"/>
                  </a:lnTo>
                  <a:lnTo>
                    <a:pt x="1410" y="3257"/>
                  </a:lnTo>
                  <a:lnTo>
                    <a:pt x="1371" y="3386"/>
                  </a:lnTo>
                  <a:lnTo>
                    <a:pt x="1361" y="3396"/>
                  </a:lnTo>
                  <a:cubicBezTo>
                    <a:pt x="1361" y="3400"/>
                    <a:pt x="1360" y="3401"/>
                    <a:pt x="1358" y="3401"/>
                  </a:cubicBezTo>
                  <a:cubicBezTo>
                    <a:pt x="1354" y="3401"/>
                    <a:pt x="1348" y="3396"/>
                    <a:pt x="1341" y="3396"/>
                  </a:cubicBezTo>
                  <a:lnTo>
                    <a:pt x="1301" y="3386"/>
                  </a:lnTo>
                  <a:lnTo>
                    <a:pt x="984" y="3337"/>
                  </a:lnTo>
                  <a:lnTo>
                    <a:pt x="656" y="3307"/>
                  </a:lnTo>
                  <a:cubicBezTo>
                    <a:pt x="437" y="3287"/>
                    <a:pt x="229" y="3247"/>
                    <a:pt x="11" y="3247"/>
                  </a:cubicBezTo>
                  <a:lnTo>
                    <a:pt x="0" y="3476"/>
                  </a:lnTo>
                  <a:cubicBezTo>
                    <a:pt x="43" y="3474"/>
                    <a:pt x="87" y="3473"/>
                    <a:pt x="131" y="3473"/>
                  </a:cubicBezTo>
                  <a:cubicBezTo>
                    <a:pt x="299" y="3473"/>
                    <a:pt x="471" y="3485"/>
                    <a:pt x="636" y="3485"/>
                  </a:cubicBezTo>
                  <a:lnTo>
                    <a:pt x="964" y="3496"/>
                  </a:lnTo>
                  <a:lnTo>
                    <a:pt x="1282" y="3525"/>
                  </a:lnTo>
                  <a:lnTo>
                    <a:pt x="1401" y="3536"/>
                  </a:lnTo>
                  <a:cubicBezTo>
                    <a:pt x="1414" y="3536"/>
                    <a:pt x="1427" y="3540"/>
                    <a:pt x="1437" y="3540"/>
                  </a:cubicBezTo>
                  <a:cubicBezTo>
                    <a:pt x="1443" y="3540"/>
                    <a:pt x="1447" y="3539"/>
                    <a:pt x="1450" y="3536"/>
                  </a:cubicBezTo>
                  <a:lnTo>
                    <a:pt x="1470" y="3476"/>
                  </a:lnTo>
                  <a:lnTo>
                    <a:pt x="1529" y="3287"/>
                  </a:lnTo>
                  <a:lnTo>
                    <a:pt x="1629" y="2979"/>
                  </a:lnTo>
                  <a:lnTo>
                    <a:pt x="1728" y="2671"/>
                  </a:lnTo>
                  <a:cubicBezTo>
                    <a:pt x="1758" y="2562"/>
                    <a:pt x="1818" y="2463"/>
                    <a:pt x="1858" y="2364"/>
                  </a:cubicBezTo>
                  <a:lnTo>
                    <a:pt x="1997" y="2066"/>
                  </a:lnTo>
                  <a:lnTo>
                    <a:pt x="2136" y="1768"/>
                  </a:lnTo>
                  <a:cubicBezTo>
                    <a:pt x="2244" y="1579"/>
                    <a:pt x="2364" y="1391"/>
                    <a:pt x="2483" y="1212"/>
                  </a:cubicBezTo>
                  <a:cubicBezTo>
                    <a:pt x="2711" y="835"/>
                    <a:pt x="2989" y="487"/>
                    <a:pt x="3267" y="129"/>
                  </a:cubicBezTo>
                  <a:lnTo>
                    <a:pt x="30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4" name="Google Shape;14264;p33"/>
            <p:cNvSpPr/>
            <p:nvPr/>
          </p:nvSpPr>
          <p:spPr>
            <a:xfrm>
              <a:off x="6087500" y="2605700"/>
              <a:ext cx="35025" cy="112475"/>
            </a:xfrm>
            <a:custGeom>
              <a:avLst/>
              <a:gdLst/>
              <a:ahLst/>
              <a:cxnLst/>
              <a:rect l="l" t="t" r="r" b="b"/>
              <a:pathLst>
                <a:path w="1401" h="4499" extrusionOk="0">
                  <a:moveTo>
                    <a:pt x="21" y="1"/>
                  </a:moveTo>
                  <a:lnTo>
                    <a:pt x="21" y="1"/>
                  </a:lnTo>
                  <a:cubicBezTo>
                    <a:pt x="90" y="448"/>
                    <a:pt x="180" y="885"/>
                    <a:pt x="199" y="1322"/>
                  </a:cubicBezTo>
                  <a:cubicBezTo>
                    <a:pt x="219" y="1550"/>
                    <a:pt x="229" y="1768"/>
                    <a:pt x="229" y="1987"/>
                  </a:cubicBezTo>
                  <a:cubicBezTo>
                    <a:pt x="229" y="1987"/>
                    <a:pt x="229" y="2145"/>
                    <a:pt x="219" y="2315"/>
                  </a:cubicBezTo>
                  <a:cubicBezTo>
                    <a:pt x="209" y="2473"/>
                    <a:pt x="199" y="2642"/>
                    <a:pt x="199" y="2642"/>
                  </a:cubicBezTo>
                  <a:cubicBezTo>
                    <a:pt x="189" y="2751"/>
                    <a:pt x="189" y="2860"/>
                    <a:pt x="169" y="2970"/>
                  </a:cubicBezTo>
                  <a:lnTo>
                    <a:pt x="110" y="3288"/>
                  </a:lnTo>
                  <a:lnTo>
                    <a:pt x="50" y="3605"/>
                  </a:lnTo>
                  <a:lnTo>
                    <a:pt x="10" y="3794"/>
                  </a:lnTo>
                  <a:lnTo>
                    <a:pt x="1" y="3864"/>
                  </a:lnTo>
                  <a:cubicBezTo>
                    <a:pt x="1" y="3873"/>
                    <a:pt x="30" y="3883"/>
                    <a:pt x="50" y="3893"/>
                  </a:cubicBezTo>
                  <a:lnTo>
                    <a:pt x="160" y="3933"/>
                  </a:lnTo>
                  <a:lnTo>
                    <a:pt x="447" y="4062"/>
                  </a:lnTo>
                  <a:lnTo>
                    <a:pt x="736" y="4211"/>
                  </a:lnTo>
                  <a:cubicBezTo>
                    <a:pt x="934" y="4300"/>
                    <a:pt x="1122" y="4389"/>
                    <a:pt x="1311" y="4499"/>
                  </a:cubicBezTo>
                  <a:lnTo>
                    <a:pt x="1400" y="4290"/>
                  </a:lnTo>
                  <a:cubicBezTo>
                    <a:pt x="1212" y="4191"/>
                    <a:pt x="1014" y="4122"/>
                    <a:pt x="815" y="4032"/>
                  </a:cubicBezTo>
                  <a:lnTo>
                    <a:pt x="507" y="3913"/>
                  </a:lnTo>
                  <a:lnTo>
                    <a:pt x="199" y="3804"/>
                  </a:lnTo>
                  <a:lnTo>
                    <a:pt x="160" y="3794"/>
                  </a:lnTo>
                  <a:cubicBezTo>
                    <a:pt x="160" y="3784"/>
                    <a:pt x="149" y="3784"/>
                    <a:pt x="140" y="3784"/>
                  </a:cubicBezTo>
                  <a:lnTo>
                    <a:pt x="149" y="3764"/>
                  </a:lnTo>
                  <a:lnTo>
                    <a:pt x="169" y="3635"/>
                  </a:lnTo>
                  <a:lnTo>
                    <a:pt x="219" y="3308"/>
                  </a:lnTo>
                  <a:lnTo>
                    <a:pt x="279" y="2979"/>
                  </a:lnTo>
                  <a:cubicBezTo>
                    <a:pt x="299" y="2871"/>
                    <a:pt x="299" y="2761"/>
                    <a:pt x="308" y="2652"/>
                  </a:cubicBezTo>
                  <a:lnTo>
                    <a:pt x="348" y="1987"/>
                  </a:lnTo>
                  <a:cubicBezTo>
                    <a:pt x="358" y="1768"/>
                    <a:pt x="358" y="1550"/>
                    <a:pt x="358" y="1331"/>
                  </a:cubicBezTo>
                  <a:cubicBezTo>
                    <a:pt x="358" y="894"/>
                    <a:pt x="328" y="448"/>
                    <a:pt x="308" y="11"/>
                  </a:cubicBezTo>
                  <a:lnTo>
                    <a:pt x="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5" name="Google Shape;14265;p33"/>
            <p:cNvSpPr/>
            <p:nvPr/>
          </p:nvSpPr>
          <p:spPr>
            <a:xfrm>
              <a:off x="5978525" y="2739500"/>
              <a:ext cx="118175" cy="35275"/>
            </a:xfrm>
            <a:custGeom>
              <a:avLst/>
              <a:gdLst/>
              <a:ahLst/>
              <a:cxnLst/>
              <a:rect l="l" t="t" r="r" b="b"/>
              <a:pathLst>
                <a:path w="4727" h="1411" extrusionOk="0">
                  <a:moveTo>
                    <a:pt x="20" y="1"/>
                  </a:moveTo>
                  <a:lnTo>
                    <a:pt x="1" y="239"/>
                  </a:lnTo>
                  <a:cubicBezTo>
                    <a:pt x="398" y="249"/>
                    <a:pt x="795" y="269"/>
                    <a:pt x="1202" y="328"/>
                  </a:cubicBezTo>
                  <a:cubicBezTo>
                    <a:pt x="1401" y="338"/>
                    <a:pt x="1600" y="378"/>
                    <a:pt x="1798" y="418"/>
                  </a:cubicBezTo>
                  <a:lnTo>
                    <a:pt x="2086" y="477"/>
                  </a:lnTo>
                  <a:lnTo>
                    <a:pt x="2384" y="547"/>
                  </a:lnTo>
                  <a:lnTo>
                    <a:pt x="2672" y="626"/>
                  </a:lnTo>
                  <a:lnTo>
                    <a:pt x="2959" y="716"/>
                  </a:lnTo>
                  <a:cubicBezTo>
                    <a:pt x="3158" y="785"/>
                    <a:pt x="3347" y="844"/>
                    <a:pt x="3535" y="924"/>
                  </a:cubicBezTo>
                  <a:cubicBezTo>
                    <a:pt x="3714" y="1003"/>
                    <a:pt x="3903" y="1073"/>
                    <a:pt x="4082" y="1162"/>
                  </a:cubicBezTo>
                  <a:lnTo>
                    <a:pt x="4349" y="1292"/>
                  </a:lnTo>
                  <a:cubicBezTo>
                    <a:pt x="4400" y="1312"/>
                    <a:pt x="4449" y="1331"/>
                    <a:pt x="4488" y="1351"/>
                  </a:cubicBezTo>
                  <a:lnTo>
                    <a:pt x="4618" y="1411"/>
                  </a:lnTo>
                  <a:lnTo>
                    <a:pt x="4727" y="1182"/>
                  </a:lnTo>
                  <a:lnTo>
                    <a:pt x="4578" y="1133"/>
                  </a:lnTo>
                  <a:cubicBezTo>
                    <a:pt x="4528" y="1113"/>
                    <a:pt x="4479" y="1113"/>
                    <a:pt x="4439" y="1093"/>
                  </a:cubicBezTo>
                  <a:lnTo>
                    <a:pt x="4151" y="983"/>
                  </a:lnTo>
                  <a:cubicBezTo>
                    <a:pt x="3963" y="914"/>
                    <a:pt x="3774" y="855"/>
                    <a:pt x="3575" y="795"/>
                  </a:cubicBezTo>
                  <a:cubicBezTo>
                    <a:pt x="3387" y="725"/>
                    <a:pt x="3188" y="666"/>
                    <a:pt x="2999" y="617"/>
                  </a:cubicBezTo>
                  <a:lnTo>
                    <a:pt x="2701" y="527"/>
                  </a:lnTo>
                  <a:lnTo>
                    <a:pt x="2403" y="458"/>
                  </a:lnTo>
                  <a:lnTo>
                    <a:pt x="2116" y="378"/>
                  </a:lnTo>
                  <a:lnTo>
                    <a:pt x="1818" y="308"/>
                  </a:lnTo>
                  <a:cubicBezTo>
                    <a:pt x="1619" y="269"/>
                    <a:pt x="1421" y="219"/>
                    <a:pt x="1222" y="189"/>
                  </a:cubicBezTo>
                  <a:cubicBezTo>
                    <a:pt x="825" y="100"/>
                    <a:pt x="418" y="50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6" name="Google Shape;14266;p33"/>
            <p:cNvSpPr/>
            <p:nvPr/>
          </p:nvSpPr>
          <p:spPr>
            <a:xfrm>
              <a:off x="5977300" y="2762350"/>
              <a:ext cx="109725" cy="33275"/>
            </a:xfrm>
            <a:custGeom>
              <a:avLst/>
              <a:gdLst/>
              <a:ahLst/>
              <a:cxnLst/>
              <a:rect l="l" t="t" r="r" b="b"/>
              <a:pathLst>
                <a:path w="4389" h="1331" extrusionOk="0">
                  <a:moveTo>
                    <a:pt x="10" y="0"/>
                  </a:moveTo>
                  <a:lnTo>
                    <a:pt x="0" y="239"/>
                  </a:lnTo>
                  <a:cubicBezTo>
                    <a:pt x="367" y="248"/>
                    <a:pt x="735" y="268"/>
                    <a:pt x="1102" y="318"/>
                  </a:cubicBezTo>
                  <a:cubicBezTo>
                    <a:pt x="1291" y="338"/>
                    <a:pt x="1479" y="367"/>
                    <a:pt x="1658" y="407"/>
                  </a:cubicBezTo>
                  <a:lnTo>
                    <a:pt x="1936" y="457"/>
                  </a:lnTo>
                  <a:lnTo>
                    <a:pt x="2205" y="526"/>
                  </a:lnTo>
                  <a:lnTo>
                    <a:pt x="2483" y="596"/>
                  </a:lnTo>
                  <a:lnTo>
                    <a:pt x="2750" y="685"/>
                  </a:lnTo>
                  <a:cubicBezTo>
                    <a:pt x="2929" y="745"/>
                    <a:pt x="3098" y="795"/>
                    <a:pt x="3277" y="874"/>
                  </a:cubicBezTo>
                  <a:cubicBezTo>
                    <a:pt x="3445" y="943"/>
                    <a:pt x="3624" y="1013"/>
                    <a:pt x="3783" y="1093"/>
                  </a:cubicBezTo>
                  <a:lnTo>
                    <a:pt x="4031" y="1212"/>
                  </a:lnTo>
                  <a:cubicBezTo>
                    <a:pt x="4071" y="1241"/>
                    <a:pt x="4120" y="1251"/>
                    <a:pt x="4170" y="1271"/>
                  </a:cubicBezTo>
                  <a:lnTo>
                    <a:pt x="4279" y="1331"/>
                  </a:lnTo>
                  <a:lnTo>
                    <a:pt x="4389" y="1102"/>
                  </a:lnTo>
                  <a:lnTo>
                    <a:pt x="4250" y="1053"/>
                  </a:lnTo>
                  <a:cubicBezTo>
                    <a:pt x="4210" y="1043"/>
                    <a:pt x="4160" y="1033"/>
                    <a:pt x="4120" y="1013"/>
                  </a:cubicBezTo>
                  <a:lnTo>
                    <a:pt x="3853" y="923"/>
                  </a:lnTo>
                  <a:cubicBezTo>
                    <a:pt x="3684" y="854"/>
                    <a:pt x="3495" y="804"/>
                    <a:pt x="3317" y="745"/>
                  </a:cubicBezTo>
                  <a:cubicBezTo>
                    <a:pt x="3138" y="676"/>
                    <a:pt x="2959" y="626"/>
                    <a:pt x="2780" y="576"/>
                  </a:cubicBezTo>
                  <a:lnTo>
                    <a:pt x="2512" y="497"/>
                  </a:lnTo>
                  <a:lnTo>
                    <a:pt x="2234" y="427"/>
                  </a:lnTo>
                  <a:lnTo>
                    <a:pt x="1956" y="358"/>
                  </a:lnTo>
                  <a:lnTo>
                    <a:pt x="1678" y="298"/>
                  </a:lnTo>
                  <a:cubicBezTo>
                    <a:pt x="1499" y="259"/>
                    <a:pt x="1311" y="208"/>
                    <a:pt x="1132" y="179"/>
                  </a:cubicBezTo>
                  <a:cubicBezTo>
                    <a:pt x="755" y="100"/>
                    <a:pt x="387" y="5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7" name="Google Shape;14267;p33"/>
            <p:cNvSpPr/>
            <p:nvPr/>
          </p:nvSpPr>
          <p:spPr>
            <a:xfrm>
              <a:off x="6059200" y="2595275"/>
              <a:ext cx="34775" cy="13425"/>
            </a:xfrm>
            <a:custGeom>
              <a:avLst/>
              <a:gdLst/>
              <a:ahLst/>
              <a:cxnLst/>
              <a:rect l="l" t="t" r="r" b="b"/>
              <a:pathLst>
                <a:path w="1391" h="537" extrusionOk="0">
                  <a:moveTo>
                    <a:pt x="1" y="1"/>
                  </a:moveTo>
                  <a:lnTo>
                    <a:pt x="60" y="239"/>
                  </a:lnTo>
                  <a:cubicBezTo>
                    <a:pt x="69" y="241"/>
                    <a:pt x="77" y="242"/>
                    <a:pt x="85" y="242"/>
                  </a:cubicBezTo>
                  <a:cubicBezTo>
                    <a:pt x="117" y="242"/>
                    <a:pt x="148" y="229"/>
                    <a:pt x="180" y="229"/>
                  </a:cubicBezTo>
                  <a:lnTo>
                    <a:pt x="338" y="229"/>
                  </a:lnTo>
                  <a:cubicBezTo>
                    <a:pt x="447" y="249"/>
                    <a:pt x="557" y="269"/>
                    <a:pt x="666" y="299"/>
                  </a:cubicBezTo>
                  <a:cubicBezTo>
                    <a:pt x="775" y="318"/>
                    <a:pt x="875" y="349"/>
                    <a:pt x="974" y="388"/>
                  </a:cubicBezTo>
                  <a:cubicBezTo>
                    <a:pt x="1023" y="408"/>
                    <a:pt x="1063" y="428"/>
                    <a:pt x="1113" y="457"/>
                  </a:cubicBezTo>
                  <a:cubicBezTo>
                    <a:pt x="1153" y="477"/>
                    <a:pt x="1182" y="517"/>
                    <a:pt x="1212" y="537"/>
                  </a:cubicBezTo>
                  <a:lnTo>
                    <a:pt x="1391" y="338"/>
                  </a:lnTo>
                  <a:cubicBezTo>
                    <a:pt x="1321" y="318"/>
                    <a:pt x="1252" y="289"/>
                    <a:pt x="1192" y="279"/>
                  </a:cubicBezTo>
                  <a:lnTo>
                    <a:pt x="1014" y="249"/>
                  </a:lnTo>
                  <a:lnTo>
                    <a:pt x="686" y="190"/>
                  </a:lnTo>
                  <a:cubicBezTo>
                    <a:pt x="586" y="170"/>
                    <a:pt x="477" y="130"/>
                    <a:pt x="368" y="90"/>
                  </a:cubicBezTo>
                  <a:cubicBezTo>
                    <a:pt x="319" y="71"/>
                    <a:pt x="259" y="51"/>
                    <a:pt x="209" y="31"/>
                  </a:cubicBezTo>
                  <a:cubicBezTo>
                    <a:pt x="140" y="21"/>
                    <a:pt x="70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8" name="Google Shape;14268;p33"/>
            <p:cNvSpPr/>
            <p:nvPr/>
          </p:nvSpPr>
          <p:spPr>
            <a:xfrm>
              <a:off x="6023200" y="2691100"/>
              <a:ext cx="38250" cy="47950"/>
            </a:xfrm>
            <a:custGeom>
              <a:avLst/>
              <a:gdLst/>
              <a:ahLst/>
              <a:cxnLst/>
              <a:rect l="l" t="t" r="r" b="b"/>
              <a:pathLst>
                <a:path w="1530" h="1918" extrusionOk="0">
                  <a:moveTo>
                    <a:pt x="1192" y="219"/>
                  </a:moveTo>
                  <a:lnTo>
                    <a:pt x="1203" y="239"/>
                  </a:lnTo>
                  <a:cubicBezTo>
                    <a:pt x="1222" y="269"/>
                    <a:pt x="1222" y="298"/>
                    <a:pt x="1232" y="328"/>
                  </a:cubicBezTo>
                  <a:lnTo>
                    <a:pt x="1252" y="388"/>
                  </a:lnTo>
                  <a:cubicBezTo>
                    <a:pt x="1252" y="417"/>
                    <a:pt x="1252" y="437"/>
                    <a:pt x="1262" y="467"/>
                  </a:cubicBezTo>
                  <a:lnTo>
                    <a:pt x="1292" y="795"/>
                  </a:lnTo>
                  <a:cubicBezTo>
                    <a:pt x="1302" y="1023"/>
                    <a:pt x="1351" y="1232"/>
                    <a:pt x="1371" y="1450"/>
                  </a:cubicBezTo>
                  <a:lnTo>
                    <a:pt x="1391" y="1718"/>
                  </a:lnTo>
                  <a:cubicBezTo>
                    <a:pt x="1391" y="1728"/>
                    <a:pt x="1401" y="1748"/>
                    <a:pt x="1391" y="1748"/>
                  </a:cubicBezTo>
                  <a:lnTo>
                    <a:pt x="1361" y="1738"/>
                  </a:lnTo>
                  <a:lnTo>
                    <a:pt x="1262" y="1708"/>
                  </a:lnTo>
                  <a:cubicBezTo>
                    <a:pt x="955" y="1627"/>
                    <a:pt x="640" y="1540"/>
                    <a:pt x="320" y="1505"/>
                  </a:cubicBezTo>
                  <a:lnTo>
                    <a:pt x="320" y="1505"/>
                  </a:lnTo>
                  <a:cubicBezTo>
                    <a:pt x="384" y="1392"/>
                    <a:pt x="451" y="1277"/>
                    <a:pt x="517" y="1162"/>
                  </a:cubicBezTo>
                  <a:lnTo>
                    <a:pt x="696" y="884"/>
                  </a:lnTo>
                  <a:lnTo>
                    <a:pt x="885" y="626"/>
                  </a:lnTo>
                  <a:lnTo>
                    <a:pt x="1083" y="368"/>
                  </a:lnTo>
                  <a:lnTo>
                    <a:pt x="1153" y="269"/>
                  </a:lnTo>
                  <a:lnTo>
                    <a:pt x="1183" y="239"/>
                  </a:lnTo>
                  <a:lnTo>
                    <a:pt x="1192" y="219"/>
                  </a:lnTo>
                  <a:close/>
                  <a:moveTo>
                    <a:pt x="1242" y="0"/>
                  </a:moveTo>
                  <a:cubicBezTo>
                    <a:pt x="1222" y="11"/>
                    <a:pt x="1212" y="31"/>
                    <a:pt x="1203" y="40"/>
                  </a:cubicBezTo>
                  <a:lnTo>
                    <a:pt x="1123" y="130"/>
                  </a:lnTo>
                  <a:lnTo>
                    <a:pt x="984" y="289"/>
                  </a:lnTo>
                  <a:lnTo>
                    <a:pt x="775" y="537"/>
                  </a:lnTo>
                  <a:lnTo>
                    <a:pt x="676" y="656"/>
                  </a:lnTo>
                  <a:cubicBezTo>
                    <a:pt x="627" y="726"/>
                    <a:pt x="567" y="785"/>
                    <a:pt x="567" y="785"/>
                  </a:cubicBezTo>
                  <a:lnTo>
                    <a:pt x="378" y="1053"/>
                  </a:lnTo>
                  <a:cubicBezTo>
                    <a:pt x="249" y="1232"/>
                    <a:pt x="130" y="1410"/>
                    <a:pt x="1" y="1589"/>
                  </a:cubicBezTo>
                  <a:lnTo>
                    <a:pt x="94" y="1650"/>
                  </a:lnTo>
                  <a:lnTo>
                    <a:pt x="94" y="1650"/>
                  </a:lnTo>
                  <a:lnTo>
                    <a:pt x="91" y="1728"/>
                  </a:lnTo>
                  <a:cubicBezTo>
                    <a:pt x="152" y="1723"/>
                    <a:pt x="213" y="1721"/>
                    <a:pt x="274" y="1721"/>
                  </a:cubicBezTo>
                  <a:cubicBezTo>
                    <a:pt x="590" y="1721"/>
                    <a:pt x="906" y="1779"/>
                    <a:pt x="1222" y="1838"/>
                  </a:cubicBezTo>
                  <a:lnTo>
                    <a:pt x="1411" y="1887"/>
                  </a:lnTo>
                  <a:lnTo>
                    <a:pt x="1520" y="1917"/>
                  </a:lnTo>
                  <a:lnTo>
                    <a:pt x="1530" y="1917"/>
                  </a:lnTo>
                  <a:lnTo>
                    <a:pt x="1530" y="1907"/>
                  </a:lnTo>
                  <a:lnTo>
                    <a:pt x="1530" y="1877"/>
                  </a:lnTo>
                  <a:lnTo>
                    <a:pt x="1520" y="1818"/>
                  </a:lnTo>
                  <a:lnTo>
                    <a:pt x="1470" y="1430"/>
                  </a:lnTo>
                  <a:cubicBezTo>
                    <a:pt x="1450" y="1212"/>
                    <a:pt x="1401" y="993"/>
                    <a:pt x="1391" y="785"/>
                  </a:cubicBezTo>
                  <a:cubicBezTo>
                    <a:pt x="1381" y="676"/>
                    <a:pt x="1371" y="567"/>
                    <a:pt x="1361" y="448"/>
                  </a:cubicBezTo>
                  <a:cubicBezTo>
                    <a:pt x="1361" y="428"/>
                    <a:pt x="1361" y="397"/>
                    <a:pt x="1351" y="368"/>
                  </a:cubicBezTo>
                  <a:lnTo>
                    <a:pt x="1331" y="269"/>
                  </a:lnTo>
                  <a:cubicBezTo>
                    <a:pt x="1311" y="199"/>
                    <a:pt x="1292" y="130"/>
                    <a:pt x="1262" y="60"/>
                  </a:cubicBezTo>
                  <a:lnTo>
                    <a:pt x="12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9" name="Google Shape;14269;p33"/>
            <p:cNvSpPr/>
            <p:nvPr/>
          </p:nvSpPr>
          <p:spPr>
            <a:xfrm>
              <a:off x="6120275" y="2664275"/>
              <a:ext cx="106275" cy="68550"/>
            </a:xfrm>
            <a:custGeom>
              <a:avLst/>
              <a:gdLst/>
              <a:ahLst/>
              <a:cxnLst/>
              <a:rect l="l" t="t" r="r" b="b"/>
              <a:pathLst>
                <a:path w="4251" h="2742" extrusionOk="0">
                  <a:moveTo>
                    <a:pt x="4061" y="1"/>
                  </a:moveTo>
                  <a:cubicBezTo>
                    <a:pt x="3714" y="279"/>
                    <a:pt x="3356" y="537"/>
                    <a:pt x="3028" y="826"/>
                  </a:cubicBezTo>
                  <a:cubicBezTo>
                    <a:pt x="2860" y="974"/>
                    <a:pt x="2691" y="1113"/>
                    <a:pt x="2522" y="1262"/>
                  </a:cubicBezTo>
                  <a:lnTo>
                    <a:pt x="2055" y="1729"/>
                  </a:lnTo>
                  <a:cubicBezTo>
                    <a:pt x="1976" y="1799"/>
                    <a:pt x="1887" y="1878"/>
                    <a:pt x="1817" y="1957"/>
                  </a:cubicBezTo>
                  <a:lnTo>
                    <a:pt x="1609" y="2216"/>
                  </a:lnTo>
                  <a:lnTo>
                    <a:pt x="1400" y="2463"/>
                  </a:lnTo>
                  <a:lnTo>
                    <a:pt x="1311" y="2563"/>
                  </a:lnTo>
                  <a:lnTo>
                    <a:pt x="1301" y="2573"/>
                  </a:lnTo>
                  <a:lnTo>
                    <a:pt x="1281" y="2573"/>
                  </a:lnTo>
                  <a:lnTo>
                    <a:pt x="1241" y="2543"/>
                  </a:lnTo>
                  <a:cubicBezTo>
                    <a:pt x="1053" y="2444"/>
                    <a:pt x="864" y="2335"/>
                    <a:pt x="676" y="2235"/>
                  </a:cubicBezTo>
                  <a:cubicBezTo>
                    <a:pt x="487" y="2126"/>
                    <a:pt x="288" y="2046"/>
                    <a:pt x="89" y="1947"/>
                  </a:cubicBezTo>
                  <a:lnTo>
                    <a:pt x="0" y="2156"/>
                  </a:lnTo>
                  <a:cubicBezTo>
                    <a:pt x="189" y="2235"/>
                    <a:pt x="398" y="2305"/>
                    <a:pt x="586" y="2394"/>
                  </a:cubicBezTo>
                  <a:cubicBezTo>
                    <a:pt x="784" y="2483"/>
                    <a:pt x="983" y="2573"/>
                    <a:pt x="1172" y="2662"/>
                  </a:cubicBezTo>
                  <a:lnTo>
                    <a:pt x="1281" y="2722"/>
                  </a:lnTo>
                  <a:cubicBezTo>
                    <a:pt x="1291" y="2722"/>
                    <a:pt x="1321" y="2741"/>
                    <a:pt x="1331" y="2741"/>
                  </a:cubicBezTo>
                  <a:lnTo>
                    <a:pt x="1371" y="2692"/>
                  </a:lnTo>
                  <a:lnTo>
                    <a:pt x="1490" y="2533"/>
                  </a:lnTo>
                  <a:lnTo>
                    <a:pt x="1698" y="2285"/>
                  </a:lnTo>
                  <a:lnTo>
                    <a:pt x="1896" y="2027"/>
                  </a:lnTo>
                  <a:cubicBezTo>
                    <a:pt x="1966" y="1947"/>
                    <a:pt x="2055" y="1878"/>
                    <a:pt x="2125" y="1799"/>
                  </a:cubicBezTo>
                  <a:lnTo>
                    <a:pt x="2611" y="1351"/>
                  </a:lnTo>
                  <a:cubicBezTo>
                    <a:pt x="2781" y="1203"/>
                    <a:pt x="2959" y="1073"/>
                    <a:pt x="3128" y="945"/>
                  </a:cubicBezTo>
                  <a:cubicBezTo>
                    <a:pt x="3485" y="676"/>
                    <a:pt x="3873" y="458"/>
                    <a:pt x="4250" y="230"/>
                  </a:cubicBezTo>
                  <a:lnTo>
                    <a:pt x="40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0" name="Google Shape;14270;p33"/>
            <p:cNvSpPr/>
            <p:nvPr/>
          </p:nvSpPr>
          <p:spPr>
            <a:xfrm>
              <a:off x="6211125" y="2684150"/>
              <a:ext cx="42225" cy="116200"/>
            </a:xfrm>
            <a:custGeom>
              <a:avLst/>
              <a:gdLst/>
              <a:ahLst/>
              <a:cxnLst/>
              <a:rect l="l" t="t" r="r" b="b"/>
              <a:pathLst>
                <a:path w="1689" h="4648" extrusionOk="0">
                  <a:moveTo>
                    <a:pt x="1410" y="0"/>
                  </a:moveTo>
                  <a:cubicBezTo>
                    <a:pt x="1331" y="437"/>
                    <a:pt x="1252" y="874"/>
                    <a:pt x="1113" y="1291"/>
                  </a:cubicBezTo>
                  <a:cubicBezTo>
                    <a:pt x="1043" y="1500"/>
                    <a:pt x="974" y="1718"/>
                    <a:pt x="904" y="1917"/>
                  </a:cubicBezTo>
                  <a:lnTo>
                    <a:pt x="636" y="2522"/>
                  </a:lnTo>
                  <a:cubicBezTo>
                    <a:pt x="586" y="2622"/>
                    <a:pt x="546" y="2721"/>
                    <a:pt x="487" y="2811"/>
                  </a:cubicBezTo>
                  <a:lnTo>
                    <a:pt x="318" y="3089"/>
                  </a:lnTo>
                  <a:lnTo>
                    <a:pt x="149" y="3367"/>
                  </a:lnTo>
                  <a:lnTo>
                    <a:pt x="40" y="3526"/>
                  </a:lnTo>
                  <a:lnTo>
                    <a:pt x="10" y="3585"/>
                  </a:lnTo>
                  <a:cubicBezTo>
                    <a:pt x="0" y="3595"/>
                    <a:pt x="30" y="3615"/>
                    <a:pt x="40" y="3625"/>
                  </a:cubicBezTo>
                  <a:lnTo>
                    <a:pt x="129" y="3704"/>
                  </a:lnTo>
                  <a:cubicBezTo>
                    <a:pt x="278" y="3863"/>
                    <a:pt x="427" y="4012"/>
                    <a:pt x="576" y="4171"/>
                  </a:cubicBezTo>
                  <a:lnTo>
                    <a:pt x="993" y="4647"/>
                  </a:lnTo>
                  <a:lnTo>
                    <a:pt x="1162" y="4488"/>
                  </a:lnTo>
                  <a:cubicBezTo>
                    <a:pt x="1013" y="4340"/>
                    <a:pt x="854" y="4190"/>
                    <a:pt x="696" y="4042"/>
                  </a:cubicBezTo>
                  <a:cubicBezTo>
                    <a:pt x="546" y="3893"/>
                    <a:pt x="378" y="3754"/>
                    <a:pt x="219" y="3605"/>
                  </a:cubicBezTo>
                  <a:lnTo>
                    <a:pt x="179" y="3575"/>
                  </a:lnTo>
                  <a:lnTo>
                    <a:pt x="169" y="3565"/>
                  </a:lnTo>
                  <a:lnTo>
                    <a:pt x="179" y="3545"/>
                  </a:lnTo>
                  <a:lnTo>
                    <a:pt x="248" y="3436"/>
                  </a:lnTo>
                  <a:lnTo>
                    <a:pt x="417" y="3148"/>
                  </a:lnTo>
                  <a:lnTo>
                    <a:pt x="586" y="2860"/>
                  </a:lnTo>
                  <a:cubicBezTo>
                    <a:pt x="636" y="2771"/>
                    <a:pt x="676" y="2672"/>
                    <a:pt x="725" y="2572"/>
                  </a:cubicBezTo>
                  <a:lnTo>
                    <a:pt x="1003" y="1977"/>
                  </a:lnTo>
                  <a:cubicBezTo>
                    <a:pt x="1093" y="1768"/>
                    <a:pt x="1172" y="1560"/>
                    <a:pt x="1252" y="1351"/>
                  </a:cubicBezTo>
                  <a:cubicBezTo>
                    <a:pt x="1420" y="944"/>
                    <a:pt x="1549" y="517"/>
                    <a:pt x="1688" y="110"/>
                  </a:cubicBezTo>
                  <a:lnTo>
                    <a:pt x="14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1" name="Google Shape;14271;p33"/>
            <p:cNvSpPr/>
            <p:nvPr/>
          </p:nvSpPr>
          <p:spPr>
            <a:xfrm>
              <a:off x="6094200" y="2769300"/>
              <a:ext cx="101550" cy="74500"/>
            </a:xfrm>
            <a:custGeom>
              <a:avLst/>
              <a:gdLst/>
              <a:ahLst/>
              <a:cxnLst/>
              <a:rect l="l" t="t" r="r" b="b"/>
              <a:pathLst>
                <a:path w="4062" h="2980" extrusionOk="0">
                  <a:moveTo>
                    <a:pt x="90" y="0"/>
                  </a:moveTo>
                  <a:lnTo>
                    <a:pt x="0" y="209"/>
                  </a:lnTo>
                  <a:cubicBezTo>
                    <a:pt x="358" y="358"/>
                    <a:pt x="726" y="537"/>
                    <a:pt x="1073" y="725"/>
                  </a:cubicBezTo>
                  <a:cubicBezTo>
                    <a:pt x="1252" y="824"/>
                    <a:pt x="1430" y="914"/>
                    <a:pt x="1599" y="1023"/>
                  </a:cubicBezTo>
                  <a:cubicBezTo>
                    <a:pt x="1768" y="1142"/>
                    <a:pt x="1937" y="1241"/>
                    <a:pt x="2105" y="1360"/>
                  </a:cubicBezTo>
                  <a:cubicBezTo>
                    <a:pt x="2264" y="1490"/>
                    <a:pt x="2423" y="1609"/>
                    <a:pt x="2582" y="1728"/>
                  </a:cubicBezTo>
                  <a:cubicBezTo>
                    <a:pt x="2741" y="1867"/>
                    <a:pt x="2890" y="1996"/>
                    <a:pt x="3039" y="2125"/>
                  </a:cubicBezTo>
                  <a:cubicBezTo>
                    <a:pt x="3188" y="2264"/>
                    <a:pt x="3327" y="2413"/>
                    <a:pt x="3466" y="2552"/>
                  </a:cubicBezTo>
                  <a:lnTo>
                    <a:pt x="3674" y="2770"/>
                  </a:lnTo>
                  <a:cubicBezTo>
                    <a:pt x="3704" y="2810"/>
                    <a:pt x="3744" y="2840"/>
                    <a:pt x="3784" y="2880"/>
                  </a:cubicBezTo>
                  <a:lnTo>
                    <a:pt x="3883" y="2979"/>
                  </a:lnTo>
                  <a:lnTo>
                    <a:pt x="4062" y="2800"/>
                  </a:lnTo>
                  <a:lnTo>
                    <a:pt x="3932" y="2711"/>
                  </a:lnTo>
                  <a:cubicBezTo>
                    <a:pt x="3893" y="2681"/>
                    <a:pt x="3863" y="2651"/>
                    <a:pt x="3824" y="2611"/>
                  </a:cubicBezTo>
                  <a:lnTo>
                    <a:pt x="3595" y="2413"/>
                  </a:lnTo>
                  <a:cubicBezTo>
                    <a:pt x="3446" y="2284"/>
                    <a:pt x="3287" y="2155"/>
                    <a:pt x="3129" y="2026"/>
                  </a:cubicBezTo>
                  <a:lnTo>
                    <a:pt x="2652" y="1649"/>
                  </a:lnTo>
                  <a:lnTo>
                    <a:pt x="2165" y="1281"/>
                  </a:lnTo>
                  <a:cubicBezTo>
                    <a:pt x="1997" y="1162"/>
                    <a:pt x="1827" y="1053"/>
                    <a:pt x="1659" y="934"/>
                  </a:cubicBezTo>
                  <a:cubicBezTo>
                    <a:pt x="1490" y="815"/>
                    <a:pt x="1311" y="715"/>
                    <a:pt x="1143" y="606"/>
                  </a:cubicBezTo>
                  <a:cubicBezTo>
                    <a:pt x="805" y="387"/>
                    <a:pt x="457" y="179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2" name="Google Shape;14272;p33"/>
            <p:cNvSpPr/>
            <p:nvPr/>
          </p:nvSpPr>
          <p:spPr>
            <a:xfrm>
              <a:off x="6084525" y="2790150"/>
              <a:ext cx="94850" cy="69525"/>
            </a:xfrm>
            <a:custGeom>
              <a:avLst/>
              <a:gdLst/>
              <a:ahLst/>
              <a:cxnLst/>
              <a:rect l="l" t="t" r="r" b="b"/>
              <a:pathLst>
                <a:path w="3794" h="2781" extrusionOk="0">
                  <a:moveTo>
                    <a:pt x="100" y="0"/>
                  </a:moveTo>
                  <a:lnTo>
                    <a:pt x="1" y="209"/>
                  </a:lnTo>
                  <a:cubicBezTo>
                    <a:pt x="338" y="348"/>
                    <a:pt x="676" y="506"/>
                    <a:pt x="1003" y="685"/>
                  </a:cubicBezTo>
                  <a:cubicBezTo>
                    <a:pt x="1162" y="775"/>
                    <a:pt x="1331" y="864"/>
                    <a:pt x="1490" y="963"/>
                  </a:cubicBezTo>
                  <a:cubicBezTo>
                    <a:pt x="1649" y="1073"/>
                    <a:pt x="1808" y="1172"/>
                    <a:pt x="1956" y="1281"/>
                  </a:cubicBezTo>
                  <a:cubicBezTo>
                    <a:pt x="2106" y="1391"/>
                    <a:pt x="2254" y="1499"/>
                    <a:pt x="2403" y="1618"/>
                  </a:cubicBezTo>
                  <a:lnTo>
                    <a:pt x="2830" y="1986"/>
                  </a:lnTo>
                  <a:cubicBezTo>
                    <a:pt x="2960" y="2125"/>
                    <a:pt x="3099" y="2254"/>
                    <a:pt x="3227" y="2383"/>
                  </a:cubicBezTo>
                  <a:lnTo>
                    <a:pt x="3416" y="2592"/>
                  </a:lnTo>
                  <a:lnTo>
                    <a:pt x="3516" y="2691"/>
                  </a:lnTo>
                  <a:lnTo>
                    <a:pt x="3615" y="2781"/>
                  </a:lnTo>
                  <a:lnTo>
                    <a:pt x="3794" y="2611"/>
                  </a:lnTo>
                  <a:lnTo>
                    <a:pt x="3674" y="2522"/>
                  </a:lnTo>
                  <a:cubicBezTo>
                    <a:pt x="3635" y="2492"/>
                    <a:pt x="3595" y="2463"/>
                    <a:pt x="3565" y="2433"/>
                  </a:cubicBezTo>
                  <a:lnTo>
                    <a:pt x="3357" y="2244"/>
                  </a:lnTo>
                  <a:cubicBezTo>
                    <a:pt x="3207" y="2125"/>
                    <a:pt x="3068" y="2006"/>
                    <a:pt x="2920" y="1887"/>
                  </a:cubicBezTo>
                  <a:lnTo>
                    <a:pt x="2473" y="1530"/>
                  </a:lnTo>
                  <a:lnTo>
                    <a:pt x="2016" y="1192"/>
                  </a:lnTo>
                  <a:cubicBezTo>
                    <a:pt x="1867" y="1082"/>
                    <a:pt x="1698" y="983"/>
                    <a:pt x="1550" y="874"/>
                  </a:cubicBezTo>
                  <a:cubicBezTo>
                    <a:pt x="1391" y="765"/>
                    <a:pt x="1232" y="665"/>
                    <a:pt x="1073" y="566"/>
                  </a:cubicBezTo>
                  <a:cubicBezTo>
                    <a:pt x="755" y="358"/>
                    <a:pt x="427" y="169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3" name="Google Shape;14273;p33"/>
            <p:cNvSpPr/>
            <p:nvPr/>
          </p:nvSpPr>
          <p:spPr>
            <a:xfrm>
              <a:off x="6222775" y="2664050"/>
              <a:ext cx="30075" cy="23350"/>
            </a:xfrm>
            <a:custGeom>
              <a:avLst/>
              <a:gdLst/>
              <a:ahLst/>
              <a:cxnLst/>
              <a:rect l="l" t="t" r="r" b="b"/>
              <a:pathLst>
                <a:path w="1203" h="934" extrusionOk="0">
                  <a:moveTo>
                    <a:pt x="31" y="0"/>
                  </a:moveTo>
                  <a:lnTo>
                    <a:pt x="1" y="248"/>
                  </a:lnTo>
                  <a:cubicBezTo>
                    <a:pt x="40" y="268"/>
                    <a:pt x="80" y="259"/>
                    <a:pt x="120" y="268"/>
                  </a:cubicBezTo>
                  <a:cubicBezTo>
                    <a:pt x="170" y="288"/>
                    <a:pt x="219" y="308"/>
                    <a:pt x="269" y="338"/>
                  </a:cubicBezTo>
                  <a:cubicBezTo>
                    <a:pt x="358" y="387"/>
                    <a:pt x="457" y="437"/>
                    <a:pt x="547" y="506"/>
                  </a:cubicBezTo>
                  <a:cubicBezTo>
                    <a:pt x="636" y="566"/>
                    <a:pt x="726" y="636"/>
                    <a:pt x="805" y="705"/>
                  </a:cubicBezTo>
                  <a:cubicBezTo>
                    <a:pt x="835" y="745"/>
                    <a:pt x="874" y="784"/>
                    <a:pt x="905" y="824"/>
                  </a:cubicBezTo>
                  <a:cubicBezTo>
                    <a:pt x="925" y="864"/>
                    <a:pt x="944" y="904"/>
                    <a:pt x="964" y="934"/>
                  </a:cubicBezTo>
                  <a:lnTo>
                    <a:pt x="1203" y="804"/>
                  </a:lnTo>
                  <a:cubicBezTo>
                    <a:pt x="1143" y="765"/>
                    <a:pt x="1093" y="725"/>
                    <a:pt x="1044" y="685"/>
                  </a:cubicBezTo>
                  <a:lnTo>
                    <a:pt x="894" y="596"/>
                  </a:lnTo>
                  <a:cubicBezTo>
                    <a:pt x="795" y="537"/>
                    <a:pt x="696" y="477"/>
                    <a:pt x="607" y="417"/>
                  </a:cubicBezTo>
                  <a:cubicBezTo>
                    <a:pt x="517" y="348"/>
                    <a:pt x="428" y="288"/>
                    <a:pt x="349" y="209"/>
                  </a:cubicBezTo>
                  <a:cubicBezTo>
                    <a:pt x="299" y="179"/>
                    <a:pt x="259" y="139"/>
                    <a:pt x="210" y="100"/>
                  </a:cubicBezTo>
                  <a:cubicBezTo>
                    <a:pt x="160" y="70"/>
                    <a:pt x="100" y="2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4" name="Google Shape;14274;p33"/>
            <p:cNvSpPr/>
            <p:nvPr/>
          </p:nvSpPr>
          <p:spPr>
            <a:xfrm>
              <a:off x="6141125" y="2751425"/>
              <a:ext cx="43225" cy="47200"/>
            </a:xfrm>
            <a:custGeom>
              <a:avLst/>
              <a:gdLst/>
              <a:ahLst/>
              <a:cxnLst/>
              <a:rect l="l" t="t" r="r" b="b"/>
              <a:pathLst>
                <a:path w="1729" h="1888" extrusionOk="0">
                  <a:moveTo>
                    <a:pt x="1609" y="179"/>
                  </a:moveTo>
                  <a:lnTo>
                    <a:pt x="1609" y="209"/>
                  </a:lnTo>
                  <a:cubicBezTo>
                    <a:pt x="1609" y="239"/>
                    <a:pt x="1609" y="268"/>
                    <a:pt x="1599" y="298"/>
                  </a:cubicBezTo>
                  <a:lnTo>
                    <a:pt x="1589" y="358"/>
                  </a:lnTo>
                  <a:cubicBezTo>
                    <a:pt x="1589" y="387"/>
                    <a:pt x="1579" y="418"/>
                    <a:pt x="1569" y="437"/>
                  </a:cubicBezTo>
                  <a:cubicBezTo>
                    <a:pt x="1549" y="546"/>
                    <a:pt x="1510" y="645"/>
                    <a:pt x="1480" y="755"/>
                  </a:cubicBezTo>
                  <a:cubicBezTo>
                    <a:pt x="1410" y="974"/>
                    <a:pt x="1380" y="1182"/>
                    <a:pt x="1321" y="1391"/>
                  </a:cubicBezTo>
                  <a:lnTo>
                    <a:pt x="1252" y="1649"/>
                  </a:lnTo>
                  <a:cubicBezTo>
                    <a:pt x="1243" y="1657"/>
                    <a:pt x="1241" y="1680"/>
                    <a:pt x="1235" y="1680"/>
                  </a:cubicBezTo>
                  <a:cubicBezTo>
                    <a:pt x="1234" y="1680"/>
                    <a:pt x="1233" y="1680"/>
                    <a:pt x="1232" y="1678"/>
                  </a:cubicBezTo>
                  <a:lnTo>
                    <a:pt x="1201" y="1658"/>
                  </a:lnTo>
                  <a:lnTo>
                    <a:pt x="1122" y="1599"/>
                  </a:lnTo>
                  <a:cubicBezTo>
                    <a:pt x="963" y="1480"/>
                    <a:pt x="815" y="1360"/>
                    <a:pt x="645" y="1252"/>
                  </a:cubicBezTo>
                  <a:cubicBezTo>
                    <a:pt x="539" y="1189"/>
                    <a:pt x="432" y="1126"/>
                    <a:pt x="322" y="1065"/>
                  </a:cubicBezTo>
                  <a:lnTo>
                    <a:pt x="322" y="1065"/>
                  </a:lnTo>
                  <a:cubicBezTo>
                    <a:pt x="422" y="984"/>
                    <a:pt x="524" y="902"/>
                    <a:pt x="626" y="824"/>
                  </a:cubicBezTo>
                  <a:lnTo>
                    <a:pt x="894" y="626"/>
                  </a:lnTo>
                  <a:lnTo>
                    <a:pt x="1162" y="447"/>
                  </a:lnTo>
                  <a:lnTo>
                    <a:pt x="1450" y="279"/>
                  </a:lnTo>
                  <a:lnTo>
                    <a:pt x="1549" y="219"/>
                  </a:lnTo>
                  <a:lnTo>
                    <a:pt x="1589" y="199"/>
                  </a:lnTo>
                  <a:lnTo>
                    <a:pt x="1609" y="179"/>
                  </a:lnTo>
                  <a:close/>
                  <a:moveTo>
                    <a:pt x="1728" y="0"/>
                  </a:moveTo>
                  <a:cubicBezTo>
                    <a:pt x="1708" y="0"/>
                    <a:pt x="1688" y="10"/>
                    <a:pt x="1669" y="20"/>
                  </a:cubicBezTo>
                  <a:lnTo>
                    <a:pt x="1569" y="70"/>
                  </a:lnTo>
                  <a:lnTo>
                    <a:pt x="1391" y="169"/>
                  </a:lnTo>
                  <a:lnTo>
                    <a:pt x="1102" y="328"/>
                  </a:lnTo>
                  <a:lnTo>
                    <a:pt x="815" y="497"/>
                  </a:lnTo>
                  <a:lnTo>
                    <a:pt x="537" y="665"/>
                  </a:lnTo>
                  <a:cubicBezTo>
                    <a:pt x="358" y="785"/>
                    <a:pt x="179" y="904"/>
                    <a:pt x="0" y="1033"/>
                  </a:cubicBezTo>
                  <a:cubicBezTo>
                    <a:pt x="0" y="1033"/>
                    <a:pt x="29" y="1071"/>
                    <a:pt x="58" y="1119"/>
                  </a:cubicBezTo>
                  <a:lnTo>
                    <a:pt x="58" y="1119"/>
                  </a:lnTo>
                  <a:lnTo>
                    <a:pt x="30" y="1182"/>
                  </a:lnTo>
                  <a:cubicBezTo>
                    <a:pt x="63" y="1195"/>
                    <a:pt x="96" y="1208"/>
                    <a:pt x="129" y="1221"/>
                  </a:cubicBezTo>
                  <a:lnTo>
                    <a:pt x="129" y="1221"/>
                  </a:lnTo>
                  <a:cubicBezTo>
                    <a:pt x="129" y="1221"/>
                    <a:pt x="129" y="1221"/>
                    <a:pt x="129" y="1221"/>
                  </a:cubicBezTo>
                  <a:cubicBezTo>
                    <a:pt x="129" y="1221"/>
                    <a:pt x="129" y="1221"/>
                    <a:pt x="130" y="1221"/>
                  </a:cubicBezTo>
                  <a:lnTo>
                    <a:pt x="130" y="1221"/>
                  </a:lnTo>
                  <a:cubicBezTo>
                    <a:pt x="272" y="1278"/>
                    <a:pt x="409" y="1338"/>
                    <a:pt x="546" y="1410"/>
                  </a:cubicBezTo>
                  <a:cubicBezTo>
                    <a:pt x="715" y="1499"/>
                    <a:pt x="884" y="1609"/>
                    <a:pt x="1043" y="1708"/>
                  </a:cubicBezTo>
                  <a:cubicBezTo>
                    <a:pt x="1043" y="1708"/>
                    <a:pt x="1082" y="1738"/>
                    <a:pt x="1122" y="1758"/>
                  </a:cubicBezTo>
                  <a:lnTo>
                    <a:pt x="1201" y="1817"/>
                  </a:lnTo>
                  <a:lnTo>
                    <a:pt x="1291" y="1877"/>
                  </a:lnTo>
                  <a:lnTo>
                    <a:pt x="1301" y="1887"/>
                  </a:lnTo>
                  <a:lnTo>
                    <a:pt x="1301" y="1877"/>
                  </a:lnTo>
                  <a:lnTo>
                    <a:pt x="1311" y="1847"/>
                  </a:lnTo>
                  <a:lnTo>
                    <a:pt x="1331" y="1788"/>
                  </a:lnTo>
                  <a:lnTo>
                    <a:pt x="1420" y="1410"/>
                  </a:lnTo>
                  <a:cubicBezTo>
                    <a:pt x="1480" y="1202"/>
                    <a:pt x="1510" y="983"/>
                    <a:pt x="1579" y="785"/>
                  </a:cubicBezTo>
                  <a:cubicBezTo>
                    <a:pt x="1609" y="676"/>
                    <a:pt x="1649" y="576"/>
                    <a:pt x="1678" y="467"/>
                  </a:cubicBezTo>
                  <a:cubicBezTo>
                    <a:pt x="1678" y="437"/>
                    <a:pt x="1688" y="407"/>
                    <a:pt x="1698" y="378"/>
                  </a:cubicBezTo>
                  <a:lnTo>
                    <a:pt x="1718" y="288"/>
                  </a:lnTo>
                  <a:cubicBezTo>
                    <a:pt x="1718" y="209"/>
                    <a:pt x="1728" y="129"/>
                    <a:pt x="1728" y="50"/>
                  </a:cubicBezTo>
                  <a:lnTo>
                    <a:pt x="17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5" name="Google Shape;14275;p33"/>
            <p:cNvSpPr/>
            <p:nvPr/>
          </p:nvSpPr>
          <p:spPr>
            <a:xfrm>
              <a:off x="6235950" y="2786675"/>
              <a:ext cx="116700" cy="39475"/>
            </a:xfrm>
            <a:custGeom>
              <a:avLst/>
              <a:gdLst/>
              <a:ahLst/>
              <a:cxnLst/>
              <a:rect l="l" t="t" r="r" b="b"/>
              <a:pathLst>
                <a:path w="4668" h="1579" extrusionOk="0">
                  <a:moveTo>
                    <a:pt x="4568" y="0"/>
                  </a:moveTo>
                  <a:cubicBezTo>
                    <a:pt x="4151" y="139"/>
                    <a:pt x="3723" y="248"/>
                    <a:pt x="3306" y="407"/>
                  </a:cubicBezTo>
                  <a:cubicBezTo>
                    <a:pt x="3098" y="477"/>
                    <a:pt x="2889" y="546"/>
                    <a:pt x="2681" y="626"/>
                  </a:cubicBezTo>
                  <a:lnTo>
                    <a:pt x="2075" y="884"/>
                  </a:lnTo>
                  <a:cubicBezTo>
                    <a:pt x="1976" y="934"/>
                    <a:pt x="1877" y="963"/>
                    <a:pt x="1777" y="1023"/>
                  </a:cubicBezTo>
                  <a:lnTo>
                    <a:pt x="1490" y="1182"/>
                  </a:lnTo>
                  <a:lnTo>
                    <a:pt x="1192" y="1340"/>
                  </a:lnTo>
                  <a:lnTo>
                    <a:pt x="1082" y="1400"/>
                  </a:lnTo>
                  <a:lnTo>
                    <a:pt x="1062" y="1410"/>
                  </a:lnTo>
                  <a:cubicBezTo>
                    <a:pt x="1053" y="1410"/>
                    <a:pt x="1053" y="1400"/>
                    <a:pt x="1053" y="1400"/>
                  </a:cubicBezTo>
                  <a:lnTo>
                    <a:pt x="1023" y="1360"/>
                  </a:lnTo>
                  <a:cubicBezTo>
                    <a:pt x="755" y="1023"/>
                    <a:pt x="457" y="705"/>
                    <a:pt x="169" y="387"/>
                  </a:cubicBezTo>
                  <a:lnTo>
                    <a:pt x="0" y="546"/>
                  </a:lnTo>
                  <a:cubicBezTo>
                    <a:pt x="308" y="844"/>
                    <a:pt x="626" y="1132"/>
                    <a:pt x="914" y="1450"/>
                  </a:cubicBezTo>
                  <a:lnTo>
                    <a:pt x="993" y="1539"/>
                  </a:lnTo>
                  <a:cubicBezTo>
                    <a:pt x="1013" y="1549"/>
                    <a:pt x="1023" y="1579"/>
                    <a:pt x="1043" y="1579"/>
                  </a:cubicBezTo>
                  <a:lnTo>
                    <a:pt x="1093" y="1539"/>
                  </a:lnTo>
                  <a:lnTo>
                    <a:pt x="1261" y="1440"/>
                  </a:lnTo>
                  <a:lnTo>
                    <a:pt x="1539" y="1281"/>
                  </a:lnTo>
                  <a:lnTo>
                    <a:pt x="1827" y="1122"/>
                  </a:lnTo>
                  <a:cubicBezTo>
                    <a:pt x="1916" y="1062"/>
                    <a:pt x="2026" y="1023"/>
                    <a:pt x="2125" y="983"/>
                  </a:cubicBezTo>
                  <a:lnTo>
                    <a:pt x="2730" y="735"/>
                  </a:lnTo>
                  <a:cubicBezTo>
                    <a:pt x="2939" y="665"/>
                    <a:pt x="3147" y="606"/>
                    <a:pt x="3366" y="546"/>
                  </a:cubicBezTo>
                  <a:cubicBezTo>
                    <a:pt x="3783" y="427"/>
                    <a:pt x="4230" y="348"/>
                    <a:pt x="4667" y="288"/>
                  </a:cubicBezTo>
                  <a:lnTo>
                    <a:pt x="45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6" name="Google Shape;14276;p33"/>
            <p:cNvSpPr/>
            <p:nvPr/>
          </p:nvSpPr>
          <p:spPr>
            <a:xfrm>
              <a:off x="6300725" y="2814225"/>
              <a:ext cx="70775" cy="104775"/>
            </a:xfrm>
            <a:custGeom>
              <a:avLst/>
              <a:gdLst/>
              <a:ahLst/>
              <a:cxnLst/>
              <a:rect l="l" t="t" r="r" b="b"/>
              <a:pathLst>
                <a:path w="2831" h="4191" extrusionOk="0">
                  <a:moveTo>
                    <a:pt x="2612" y="0"/>
                  </a:moveTo>
                  <a:cubicBezTo>
                    <a:pt x="2374" y="377"/>
                    <a:pt x="2145" y="755"/>
                    <a:pt x="1867" y="1092"/>
                  </a:cubicBezTo>
                  <a:cubicBezTo>
                    <a:pt x="1728" y="1262"/>
                    <a:pt x="1589" y="1440"/>
                    <a:pt x="1441" y="1609"/>
                  </a:cubicBezTo>
                  <a:lnTo>
                    <a:pt x="974" y="2065"/>
                  </a:lnTo>
                  <a:cubicBezTo>
                    <a:pt x="894" y="2145"/>
                    <a:pt x="825" y="2224"/>
                    <a:pt x="735" y="2294"/>
                  </a:cubicBezTo>
                  <a:lnTo>
                    <a:pt x="477" y="2482"/>
                  </a:lnTo>
                  <a:lnTo>
                    <a:pt x="219" y="2681"/>
                  </a:lnTo>
                  <a:lnTo>
                    <a:pt x="60" y="2800"/>
                  </a:lnTo>
                  <a:lnTo>
                    <a:pt x="11" y="2830"/>
                  </a:lnTo>
                  <a:cubicBezTo>
                    <a:pt x="0" y="2850"/>
                    <a:pt x="20" y="2870"/>
                    <a:pt x="31" y="2890"/>
                  </a:cubicBezTo>
                  <a:lnTo>
                    <a:pt x="80" y="2989"/>
                  </a:lnTo>
                  <a:cubicBezTo>
                    <a:pt x="249" y="3386"/>
                    <a:pt x="408" y="3784"/>
                    <a:pt x="547" y="4190"/>
                  </a:cubicBezTo>
                  <a:lnTo>
                    <a:pt x="755" y="4101"/>
                  </a:lnTo>
                  <a:cubicBezTo>
                    <a:pt x="596" y="3704"/>
                    <a:pt x="398" y="3316"/>
                    <a:pt x="199" y="2930"/>
                  </a:cubicBezTo>
                  <a:lnTo>
                    <a:pt x="179" y="2890"/>
                  </a:lnTo>
                  <a:cubicBezTo>
                    <a:pt x="179" y="2890"/>
                    <a:pt x="170" y="2880"/>
                    <a:pt x="170" y="2870"/>
                  </a:cubicBezTo>
                  <a:lnTo>
                    <a:pt x="179" y="2860"/>
                  </a:lnTo>
                  <a:lnTo>
                    <a:pt x="289" y="2780"/>
                  </a:lnTo>
                  <a:lnTo>
                    <a:pt x="547" y="2572"/>
                  </a:lnTo>
                  <a:lnTo>
                    <a:pt x="805" y="2374"/>
                  </a:lnTo>
                  <a:cubicBezTo>
                    <a:pt x="894" y="2304"/>
                    <a:pt x="964" y="2224"/>
                    <a:pt x="1043" y="2145"/>
                  </a:cubicBezTo>
                  <a:lnTo>
                    <a:pt x="1530" y="1688"/>
                  </a:lnTo>
                  <a:lnTo>
                    <a:pt x="1977" y="1202"/>
                  </a:lnTo>
                  <a:cubicBezTo>
                    <a:pt x="2284" y="874"/>
                    <a:pt x="2542" y="536"/>
                    <a:pt x="2831" y="199"/>
                  </a:cubicBezTo>
                  <a:lnTo>
                    <a:pt x="26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7" name="Google Shape;14277;p33"/>
            <p:cNvSpPr/>
            <p:nvPr/>
          </p:nvSpPr>
          <p:spPr>
            <a:xfrm>
              <a:off x="6191275" y="2839525"/>
              <a:ext cx="71500" cy="103550"/>
            </a:xfrm>
            <a:custGeom>
              <a:avLst/>
              <a:gdLst/>
              <a:ahLst/>
              <a:cxnLst/>
              <a:rect l="l" t="t" r="r" b="b"/>
              <a:pathLst>
                <a:path w="2860" h="4142" extrusionOk="0">
                  <a:moveTo>
                    <a:pt x="169" y="1"/>
                  </a:moveTo>
                  <a:lnTo>
                    <a:pt x="0" y="160"/>
                  </a:lnTo>
                  <a:lnTo>
                    <a:pt x="427" y="587"/>
                  </a:lnTo>
                  <a:cubicBezTo>
                    <a:pt x="566" y="736"/>
                    <a:pt x="695" y="885"/>
                    <a:pt x="824" y="1034"/>
                  </a:cubicBezTo>
                  <a:cubicBezTo>
                    <a:pt x="963" y="1183"/>
                    <a:pt x="1082" y="1351"/>
                    <a:pt x="1201" y="1510"/>
                  </a:cubicBezTo>
                  <a:cubicBezTo>
                    <a:pt x="1331" y="1669"/>
                    <a:pt x="1439" y="1838"/>
                    <a:pt x="1549" y="1997"/>
                  </a:cubicBezTo>
                  <a:cubicBezTo>
                    <a:pt x="1777" y="2344"/>
                    <a:pt x="1976" y="2692"/>
                    <a:pt x="2154" y="3050"/>
                  </a:cubicBezTo>
                  <a:cubicBezTo>
                    <a:pt x="2244" y="3228"/>
                    <a:pt x="2313" y="3417"/>
                    <a:pt x="2403" y="3595"/>
                  </a:cubicBezTo>
                  <a:lnTo>
                    <a:pt x="2463" y="3734"/>
                  </a:lnTo>
                  <a:cubicBezTo>
                    <a:pt x="2492" y="3804"/>
                    <a:pt x="2512" y="3873"/>
                    <a:pt x="2512" y="3873"/>
                  </a:cubicBezTo>
                  <a:cubicBezTo>
                    <a:pt x="2532" y="3923"/>
                    <a:pt x="2552" y="3973"/>
                    <a:pt x="2571" y="4012"/>
                  </a:cubicBezTo>
                  <a:lnTo>
                    <a:pt x="2631" y="4142"/>
                  </a:lnTo>
                  <a:lnTo>
                    <a:pt x="2860" y="4052"/>
                  </a:lnTo>
                  <a:lnTo>
                    <a:pt x="2780" y="3913"/>
                  </a:lnTo>
                  <a:cubicBezTo>
                    <a:pt x="2750" y="3873"/>
                    <a:pt x="2730" y="3834"/>
                    <a:pt x="2710" y="3784"/>
                  </a:cubicBezTo>
                  <a:cubicBezTo>
                    <a:pt x="2710" y="3784"/>
                    <a:pt x="2681" y="3714"/>
                    <a:pt x="2641" y="3645"/>
                  </a:cubicBezTo>
                  <a:cubicBezTo>
                    <a:pt x="2602" y="3586"/>
                    <a:pt x="2562" y="3516"/>
                    <a:pt x="2562" y="3516"/>
                  </a:cubicBezTo>
                  <a:cubicBezTo>
                    <a:pt x="2472" y="3337"/>
                    <a:pt x="2383" y="3158"/>
                    <a:pt x="2274" y="2990"/>
                  </a:cubicBezTo>
                  <a:cubicBezTo>
                    <a:pt x="2075" y="2633"/>
                    <a:pt x="1856" y="2285"/>
                    <a:pt x="1638" y="1947"/>
                  </a:cubicBezTo>
                  <a:cubicBezTo>
                    <a:pt x="1519" y="1779"/>
                    <a:pt x="1410" y="1609"/>
                    <a:pt x="1291" y="1441"/>
                  </a:cubicBezTo>
                  <a:cubicBezTo>
                    <a:pt x="1172" y="1282"/>
                    <a:pt x="1062" y="1103"/>
                    <a:pt x="933" y="945"/>
                  </a:cubicBezTo>
                  <a:cubicBezTo>
                    <a:pt x="814" y="786"/>
                    <a:pt x="695" y="627"/>
                    <a:pt x="566" y="468"/>
                  </a:cubicBezTo>
                  <a:cubicBezTo>
                    <a:pt x="437" y="309"/>
                    <a:pt x="308" y="150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8" name="Google Shape;14278;p33"/>
            <p:cNvSpPr/>
            <p:nvPr/>
          </p:nvSpPr>
          <p:spPr>
            <a:xfrm>
              <a:off x="6174875" y="2855425"/>
              <a:ext cx="66800" cy="96600"/>
            </a:xfrm>
            <a:custGeom>
              <a:avLst/>
              <a:gdLst/>
              <a:ahLst/>
              <a:cxnLst/>
              <a:rect l="l" t="t" r="r" b="b"/>
              <a:pathLst>
                <a:path w="2672" h="3864" extrusionOk="0">
                  <a:moveTo>
                    <a:pt x="169" y="0"/>
                  </a:moveTo>
                  <a:lnTo>
                    <a:pt x="1" y="170"/>
                  </a:lnTo>
                  <a:cubicBezTo>
                    <a:pt x="130" y="298"/>
                    <a:pt x="259" y="428"/>
                    <a:pt x="398" y="556"/>
                  </a:cubicBezTo>
                  <a:cubicBezTo>
                    <a:pt x="517" y="695"/>
                    <a:pt x="646" y="834"/>
                    <a:pt x="765" y="973"/>
                  </a:cubicBezTo>
                  <a:cubicBezTo>
                    <a:pt x="894" y="1112"/>
                    <a:pt x="1003" y="1262"/>
                    <a:pt x="1122" y="1410"/>
                  </a:cubicBezTo>
                  <a:cubicBezTo>
                    <a:pt x="1232" y="1560"/>
                    <a:pt x="1331" y="1719"/>
                    <a:pt x="1440" y="1877"/>
                  </a:cubicBezTo>
                  <a:cubicBezTo>
                    <a:pt x="1649" y="2185"/>
                    <a:pt x="1837" y="2513"/>
                    <a:pt x="1996" y="2850"/>
                  </a:cubicBezTo>
                  <a:cubicBezTo>
                    <a:pt x="2086" y="3009"/>
                    <a:pt x="2155" y="3188"/>
                    <a:pt x="2225" y="3356"/>
                  </a:cubicBezTo>
                  <a:cubicBezTo>
                    <a:pt x="2225" y="3356"/>
                    <a:pt x="2254" y="3416"/>
                    <a:pt x="2285" y="3486"/>
                  </a:cubicBezTo>
                  <a:cubicBezTo>
                    <a:pt x="2314" y="3545"/>
                    <a:pt x="2334" y="3615"/>
                    <a:pt x="2334" y="3615"/>
                  </a:cubicBezTo>
                  <a:cubicBezTo>
                    <a:pt x="2344" y="3654"/>
                    <a:pt x="2364" y="3704"/>
                    <a:pt x="2384" y="3744"/>
                  </a:cubicBezTo>
                  <a:lnTo>
                    <a:pt x="2433" y="3863"/>
                  </a:lnTo>
                  <a:lnTo>
                    <a:pt x="2671" y="3764"/>
                  </a:lnTo>
                  <a:lnTo>
                    <a:pt x="2592" y="3645"/>
                  </a:lnTo>
                  <a:cubicBezTo>
                    <a:pt x="2572" y="3605"/>
                    <a:pt x="2543" y="3565"/>
                    <a:pt x="2523" y="3526"/>
                  </a:cubicBezTo>
                  <a:cubicBezTo>
                    <a:pt x="2523" y="3526"/>
                    <a:pt x="2503" y="3456"/>
                    <a:pt x="2463" y="3396"/>
                  </a:cubicBezTo>
                  <a:cubicBezTo>
                    <a:pt x="2433" y="3337"/>
                    <a:pt x="2393" y="3277"/>
                    <a:pt x="2393" y="3277"/>
                  </a:cubicBezTo>
                  <a:cubicBezTo>
                    <a:pt x="2304" y="3109"/>
                    <a:pt x="2225" y="2939"/>
                    <a:pt x="2126" y="2781"/>
                  </a:cubicBezTo>
                  <a:cubicBezTo>
                    <a:pt x="1937" y="2453"/>
                    <a:pt x="1738" y="2136"/>
                    <a:pt x="1530" y="1818"/>
                  </a:cubicBezTo>
                  <a:cubicBezTo>
                    <a:pt x="1420" y="1659"/>
                    <a:pt x="1321" y="1500"/>
                    <a:pt x="1212" y="1351"/>
                  </a:cubicBezTo>
                  <a:cubicBezTo>
                    <a:pt x="1093" y="1192"/>
                    <a:pt x="994" y="1033"/>
                    <a:pt x="875" y="884"/>
                  </a:cubicBezTo>
                  <a:cubicBezTo>
                    <a:pt x="765" y="735"/>
                    <a:pt x="646" y="587"/>
                    <a:pt x="537" y="437"/>
                  </a:cubicBezTo>
                  <a:cubicBezTo>
                    <a:pt x="408" y="289"/>
                    <a:pt x="288" y="15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9" name="Google Shape;14279;p33"/>
            <p:cNvSpPr/>
            <p:nvPr/>
          </p:nvSpPr>
          <p:spPr>
            <a:xfrm>
              <a:off x="6349150" y="2786900"/>
              <a:ext cx="22850" cy="30575"/>
            </a:xfrm>
            <a:custGeom>
              <a:avLst/>
              <a:gdLst/>
              <a:ahLst/>
              <a:cxnLst/>
              <a:rect l="l" t="t" r="r" b="b"/>
              <a:pathLst>
                <a:path w="914" h="1223" extrusionOk="0">
                  <a:moveTo>
                    <a:pt x="119" y="1"/>
                  </a:moveTo>
                  <a:lnTo>
                    <a:pt x="0" y="230"/>
                  </a:lnTo>
                  <a:cubicBezTo>
                    <a:pt x="20" y="259"/>
                    <a:pt x="60" y="259"/>
                    <a:pt x="99" y="299"/>
                  </a:cubicBezTo>
                  <a:cubicBezTo>
                    <a:pt x="139" y="329"/>
                    <a:pt x="168" y="369"/>
                    <a:pt x="208" y="408"/>
                  </a:cubicBezTo>
                  <a:cubicBezTo>
                    <a:pt x="278" y="488"/>
                    <a:pt x="347" y="577"/>
                    <a:pt x="407" y="667"/>
                  </a:cubicBezTo>
                  <a:cubicBezTo>
                    <a:pt x="477" y="756"/>
                    <a:pt x="536" y="845"/>
                    <a:pt x="576" y="945"/>
                  </a:cubicBezTo>
                  <a:cubicBezTo>
                    <a:pt x="596" y="994"/>
                    <a:pt x="616" y="1044"/>
                    <a:pt x="625" y="1093"/>
                  </a:cubicBezTo>
                  <a:cubicBezTo>
                    <a:pt x="635" y="1133"/>
                    <a:pt x="635" y="1183"/>
                    <a:pt x="645" y="1223"/>
                  </a:cubicBezTo>
                  <a:lnTo>
                    <a:pt x="914" y="1192"/>
                  </a:lnTo>
                  <a:cubicBezTo>
                    <a:pt x="874" y="1123"/>
                    <a:pt x="844" y="1064"/>
                    <a:pt x="804" y="1014"/>
                  </a:cubicBezTo>
                  <a:lnTo>
                    <a:pt x="705" y="875"/>
                  </a:lnTo>
                  <a:cubicBezTo>
                    <a:pt x="635" y="775"/>
                    <a:pt x="556" y="696"/>
                    <a:pt x="496" y="607"/>
                  </a:cubicBezTo>
                  <a:cubicBezTo>
                    <a:pt x="437" y="517"/>
                    <a:pt x="377" y="418"/>
                    <a:pt x="327" y="319"/>
                  </a:cubicBezTo>
                  <a:lnTo>
                    <a:pt x="238" y="170"/>
                  </a:lnTo>
                  <a:cubicBezTo>
                    <a:pt x="208" y="120"/>
                    <a:pt x="168" y="5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0" name="Google Shape;14280;p33"/>
            <p:cNvSpPr/>
            <p:nvPr/>
          </p:nvSpPr>
          <p:spPr>
            <a:xfrm>
              <a:off x="6233700" y="2854425"/>
              <a:ext cx="50175" cy="40350"/>
            </a:xfrm>
            <a:custGeom>
              <a:avLst/>
              <a:gdLst/>
              <a:ahLst/>
              <a:cxnLst/>
              <a:rect l="l" t="t" r="r" b="b"/>
              <a:pathLst>
                <a:path w="2007" h="1614" extrusionOk="0">
                  <a:moveTo>
                    <a:pt x="1828" y="130"/>
                  </a:moveTo>
                  <a:lnTo>
                    <a:pt x="1818" y="150"/>
                  </a:lnTo>
                  <a:cubicBezTo>
                    <a:pt x="1818" y="179"/>
                    <a:pt x="1798" y="210"/>
                    <a:pt x="1788" y="239"/>
                  </a:cubicBezTo>
                  <a:lnTo>
                    <a:pt x="1748" y="289"/>
                  </a:lnTo>
                  <a:cubicBezTo>
                    <a:pt x="1739" y="318"/>
                    <a:pt x="1719" y="338"/>
                    <a:pt x="1708" y="358"/>
                  </a:cubicBezTo>
                  <a:cubicBezTo>
                    <a:pt x="1649" y="448"/>
                    <a:pt x="1569" y="537"/>
                    <a:pt x="1510" y="616"/>
                  </a:cubicBezTo>
                  <a:cubicBezTo>
                    <a:pt x="1361" y="805"/>
                    <a:pt x="1252" y="984"/>
                    <a:pt x="1123" y="1163"/>
                  </a:cubicBezTo>
                  <a:lnTo>
                    <a:pt x="964" y="1371"/>
                  </a:lnTo>
                  <a:cubicBezTo>
                    <a:pt x="954" y="1381"/>
                    <a:pt x="944" y="1401"/>
                    <a:pt x="944" y="1401"/>
                  </a:cubicBezTo>
                  <a:lnTo>
                    <a:pt x="924" y="1361"/>
                  </a:lnTo>
                  <a:lnTo>
                    <a:pt x="865" y="1282"/>
                  </a:lnTo>
                  <a:cubicBezTo>
                    <a:pt x="766" y="1113"/>
                    <a:pt x="666" y="944"/>
                    <a:pt x="547" y="785"/>
                  </a:cubicBezTo>
                  <a:cubicBezTo>
                    <a:pt x="472" y="686"/>
                    <a:pt x="397" y="586"/>
                    <a:pt x="315" y="493"/>
                  </a:cubicBezTo>
                  <a:lnTo>
                    <a:pt x="315" y="493"/>
                  </a:lnTo>
                  <a:cubicBezTo>
                    <a:pt x="436" y="454"/>
                    <a:pt x="559" y="414"/>
                    <a:pt x="686" y="378"/>
                  </a:cubicBezTo>
                  <a:lnTo>
                    <a:pt x="1004" y="289"/>
                  </a:lnTo>
                  <a:lnTo>
                    <a:pt x="1322" y="229"/>
                  </a:lnTo>
                  <a:lnTo>
                    <a:pt x="1639" y="170"/>
                  </a:lnTo>
                  <a:lnTo>
                    <a:pt x="1758" y="140"/>
                  </a:lnTo>
                  <a:lnTo>
                    <a:pt x="1808" y="140"/>
                  </a:lnTo>
                  <a:lnTo>
                    <a:pt x="1828" y="130"/>
                  </a:lnTo>
                  <a:close/>
                  <a:moveTo>
                    <a:pt x="1947" y="1"/>
                  </a:moveTo>
                  <a:lnTo>
                    <a:pt x="1838" y="21"/>
                  </a:lnTo>
                  <a:lnTo>
                    <a:pt x="1629" y="40"/>
                  </a:lnTo>
                  <a:lnTo>
                    <a:pt x="1302" y="90"/>
                  </a:lnTo>
                  <a:lnTo>
                    <a:pt x="974" y="140"/>
                  </a:lnTo>
                  <a:lnTo>
                    <a:pt x="656" y="199"/>
                  </a:lnTo>
                  <a:cubicBezTo>
                    <a:pt x="448" y="249"/>
                    <a:pt x="229" y="289"/>
                    <a:pt x="20" y="349"/>
                  </a:cubicBezTo>
                  <a:lnTo>
                    <a:pt x="50" y="455"/>
                  </a:lnTo>
                  <a:lnTo>
                    <a:pt x="50" y="455"/>
                  </a:lnTo>
                  <a:lnTo>
                    <a:pt x="1" y="507"/>
                  </a:lnTo>
                  <a:cubicBezTo>
                    <a:pt x="150" y="616"/>
                    <a:pt x="269" y="755"/>
                    <a:pt x="398" y="905"/>
                  </a:cubicBezTo>
                  <a:cubicBezTo>
                    <a:pt x="527" y="1044"/>
                    <a:pt x="646" y="1192"/>
                    <a:pt x="755" y="1351"/>
                  </a:cubicBezTo>
                  <a:lnTo>
                    <a:pt x="865" y="1510"/>
                  </a:lnTo>
                  <a:lnTo>
                    <a:pt x="924" y="1600"/>
                  </a:lnTo>
                  <a:lnTo>
                    <a:pt x="934" y="1609"/>
                  </a:lnTo>
                  <a:cubicBezTo>
                    <a:pt x="934" y="1612"/>
                    <a:pt x="934" y="1613"/>
                    <a:pt x="934" y="1613"/>
                  </a:cubicBezTo>
                  <a:cubicBezTo>
                    <a:pt x="935" y="1613"/>
                    <a:pt x="937" y="1606"/>
                    <a:pt x="944" y="1600"/>
                  </a:cubicBezTo>
                  <a:lnTo>
                    <a:pt x="954" y="1580"/>
                  </a:lnTo>
                  <a:lnTo>
                    <a:pt x="994" y="1530"/>
                  </a:lnTo>
                  <a:lnTo>
                    <a:pt x="1212" y="1212"/>
                  </a:lnTo>
                  <a:cubicBezTo>
                    <a:pt x="1341" y="1044"/>
                    <a:pt x="1450" y="845"/>
                    <a:pt x="1589" y="676"/>
                  </a:cubicBezTo>
                  <a:cubicBezTo>
                    <a:pt x="1649" y="596"/>
                    <a:pt x="1728" y="507"/>
                    <a:pt x="1788" y="418"/>
                  </a:cubicBezTo>
                  <a:cubicBezTo>
                    <a:pt x="1808" y="398"/>
                    <a:pt x="1828" y="368"/>
                    <a:pt x="1838" y="349"/>
                  </a:cubicBezTo>
                  <a:lnTo>
                    <a:pt x="1897" y="259"/>
                  </a:lnTo>
                  <a:cubicBezTo>
                    <a:pt x="1927" y="199"/>
                    <a:pt x="1957" y="130"/>
                    <a:pt x="1986" y="51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1" name="Google Shape;14281;p33"/>
            <p:cNvSpPr/>
            <p:nvPr/>
          </p:nvSpPr>
          <p:spPr>
            <a:xfrm>
              <a:off x="6314375" y="2916750"/>
              <a:ext cx="111250" cy="38250"/>
            </a:xfrm>
            <a:custGeom>
              <a:avLst/>
              <a:gdLst/>
              <a:ahLst/>
              <a:cxnLst/>
              <a:rect l="l" t="t" r="r" b="b"/>
              <a:pathLst>
                <a:path w="4450" h="1530" extrusionOk="0">
                  <a:moveTo>
                    <a:pt x="209" y="0"/>
                  </a:moveTo>
                  <a:lnTo>
                    <a:pt x="1" y="89"/>
                  </a:lnTo>
                  <a:cubicBezTo>
                    <a:pt x="100" y="278"/>
                    <a:pt x="189" y="467"/>
                    <a:pt x="269" y="665"/>
                  </a:cubicBezTo>
                  <a:cubicBezTo>
                    <a:pt x="358" y="864"/>
                    <a:pt x="458" y="1053"/>
                    <a:pt x="527" y="1261"/>
                  </a:cubicBezTo>
                  <a:lnTo>
                    <a:pt x="567" y="1360"/>
                  </a:lnTo>
                  <a:cubicBezTo>
                    <a:pt x="577" y="1380"/>
                    <a:pt x="577" y="1410"/>
                    <a:pt x="597" y="1420"/>
                  </a:cubicBezTo>
                  <a:lnTo>
                    <a:pt x="656" y="1410"/>
                  </a:lnTo>
                  <a:lnTo>
                    <a:pt x="845" y="1370"/>
                  </a:lnTo>
                  <a:lnTo>
                    <a:pt x="1173" y="1320"/>
                  </a:lnTo>
                  <a:lnTo>
                    <a:pt x="1490" y="1271"/>
                  </a:lnTo>
                  <a:cubicBezTo>
                    <a:pt x="1599" y="1261"/>
                    <a:pt x="1709" y="1261"/>
                    <a:pt x="1818" y="1261"/>
                  </a:cubicBezTo>
                  <a:lnTo>
                    <a:pt x="2483" y="1241"/>
                  </a:lnTo>
                  <a:lnTo>
                    <a:pt x="3139" y="1301"/>
                  </a:lnTo>
                  <a:cubicBezTo>
                    <a:pt x="3575" y="1340"/>
                    <a:pt x="4012" y="1440"/>
                    <a:pt x="4449" y="1529"/>
                  </a:cubicBezTo>
                  <a:lnTo>
                    <a:pt x="4449" y="1231"/>
                  </a:lnTo>
                  <a:cubicBezTo>
                    <a:pt x="4012" y="1201"/>
                    <a:pt x="3575" y="1152"/>
                    <a:pt x="3139" y="1142"/>
                  </a:cubicBezTo>
                  <a:cubicBezTo>
                    <a:pt x="2920" y="1132"/>
                    <a:pt x="2691" y="1132"/>
                    <a:pt x="2473" y="1122"/>
                  </a:cubicBezTo>
                  <a:lnTo>
                    <a:pt x="1808" y="1152"/>
                  </a:lnTo>
                  <a:cubicBezTo>
                    <a:pt x="1698" y="1162"/>
                    <a:pt x="1590" y="1152"/>
                    <a:pt x="1480" y="1172"/>
                  </a:cubicBezTo>
                  <a:lnTo>
                    <a:pt x="1153" y="1212"/>
                  </a:lnTo>
                  <a:lnTo>
                    <a:pt x="825" y="1251"/>
                  </a:lnTo>
                  <a:lnTo>
                    <a:pt x="696" y="1271"/>
                  </a:lnTo>
                  <a:lnTo>
                    <a:pt x="676" y="1271"/>
                  </a:lnTo>
                  <a:cubicBezTo>
                    <a:pt x="676" y="1271"/>
                    <a:pt x="676" y="1261"/>
                    <a:pt x="666" y="1261"/>
                  </a:cubicBezTo>
                  <a:lnTo>
                    <a:pt x="656" y="1212"/>
                  </a:lnTo>
                  <a:cubicBezTo>
                    <a:pt x="597" y="1003"/>
                    <a:pt x="517" y="804"/>
                    <a:pt x="447" y="596"/>
                  </a:cubicBezTo>
                  <a:cubicBezTo>
                    <a:pt x="378" y="397"/>
                    <a:pt x="299" y="189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2" name="Google Shape;14282;p33"/>
            <p:cNvSpPr/>
            <p:nvPr/>
          </p:nvSpPr>
          <p:spPr>
            <a:xfrm>
              <a:off x="6343925" y="2978800"/>
              <a:ext cx="90125" cy="78950"/>
            </a:xfrm>
            <a:custGeom>
              <a:avLst/>
              <a:gdLst/>
              <a:ahLst/>
              <a:cxnLst/>
              <a:rect l="l" t="t" r="r" b="b"/>
              <a:pathLst>
                <a:path w="3605" h="3158" extrusionOk="0">
                  <a:moveTo>
                    <a:pt x="3475" y="1"/>
                  </a:moveTo>
                  <a:cubicBezTo>
                    <a:pt x="3118" y="268"/>
                    <a:pt x="2751" y="537"/>
                    <a:pt x="2374" y="755"/>
                  </a:cubicBezTo>
                  <a:cubicBezTo>
                    <a:pt x="2185" y="864"/>
                    <a:pt x="1986" y="974"/>
                    <a:pt x="1798" y="1073"/>
                  </a:cubicBezTo>
                  <a:lnTo>
                    <a:pt x="1192" y="1341"/>
                  </a:lnTo>
                  <a:cubicBezTo>
                    <a:pt x="1092" y="1380"/>
                    <a:pt x="993" y="1430"/>
                    <a:pt x="894" y="1460"/>
                  </a:cubicBezTo>
                  <a:lnTo>
                    <a:pt x="576" y="1549"/>
                  </a:lnTo>
                  <a:lnTo>
                    <a:pt x="258" y="1629"/>
                  </a:lnTo>
                  <a:lnTo>
                    <a:pt x="80" y="1688"/>
                  </a:lnTo>
                  <a:lnTo>
                    <a:pt x="10" y="1698"/>
                  </a:lnTo>
                  <a:cubicBezTo>
                    <a:pt x="0" y="1708"/>
                    <a:pt x="10" y="1738"/>
                    <a:pt x="10" y="1758"/>
                  </a:cubicBezTo>
                  <a:lnTo>
                    <a:pt x="20" y="1877"/>
                  </a:lnTo>
                  <a:cubicBezTo>
                    <a:pt x="40" y="2304"/>
                    <a:pt x="30" y="2731"/>
                    <a:pt x="30" y="3158"/>
                  </a:cubicBezTo>
                  <a:lnTo>
                    <a:pt x="258" y="3148"/>
                  </a:lnTo>
                  <a:cubicBezTo>
                    <a:pt x="229" y="2721"/>
                    <a:pt x="209" y="2294"/>
                    <a:pt x="149" y="1857"/>
                  </a:cubicBezTo>
                  <a:lnTo>
                    <a:pt x="149" y="1817"/>
                  </a:lnTo>
                  <a:cubicBezTo>
                    <a:pt x="149" y="1808"/>
                    <a:pt x="139" y="1797"/>
                    <a:pt x="149" y="1797"/>
                  </a:cubicBezTo>
                  <a:lnTo>
                    <a:pt x="159" y="1788"/>
                  </a:lnTo>
                  <a:lnTo>
                    <a:pt x="288" y="1748"/>
                  </a:lnTo>
                  <a:lnTo>
                    <a:pt x="606" y="1658"/>
                  </a:lnTo>
                  <a:lnTo>
                    <a:pt x="924" y="1559"/>
                  </a:lnTo>
                  <a:cubicBezTo>
                    <a:pt x="1033" y="1530"/>
                    <a:pt x="1132" y="1480"/>
                    <a:pt x="1231" y="1440"/>
                  </a:cubicBezTo>
                  <a:lnTo>
                    <a:pt x="1837" y="1182"/>
                  </a:lnTo>
                  <a:cubicBezTo>
                    <a:pt x="2036" y="1093"/>
                    <a:pt x="2235" y="993"/>
                    <a:pt x="2433" y="894"/>
                  </a:cubicBezTo>
                  <a:cubicBezTo>
                    <a:pt x="2830" y="705"/>
                    <a:pt x="3217" y="477"/>
                    <a:pt x="3605" y="268"/>
                  </a:cubicBezTo>
                  <a:cubicBezTo>
                    <a:pt x="3605" y="268"/>
                    <a:pt x="3575" y="199"/>
                    <a:pt x="3535" y="140"/>
                  </a:cubicBezTo>
                  <a:lnTo>
                    <a:pt x="34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3" name="Google Shape;14283;p33"/>
            <p:cNvSpPr/>
            <p:nvPr/>
          </p:nvSpPr>
          <p:spPr>
            <a:xfrm>
              <a:off x="6257025" y="2940825"/>
              <a:ext cx="31575" cy="118675"/>
            </a:xfrm>
            <a:custGeom>
              <a:avLst/>
              <a:gdLst/>
              <a:ahLst/>
              <a:cxnLst/>
              <a:rect l="l" t="t" r="r" b="b"/>
              <a:pathLst>
                <a:path w="1263" h="4747" extrusionOk="0">
                  <a:moveTo>
                    <a:pt x="219" y="0"/>
                  </a:moveTo>
                  <a:lnTo>
                    <a:pt x="1" y="90"/>
                  </a:lnTo>
                  <a:cubicBezTo>
                    <a:pt x="91" y="268"/>
                    <a:pt x="170" y="447"/>
                    <a:pt x="239" y="635"/>
                  </a:cubicBezTo>
                  <a:lnTo>
                    <a:pt x="358" y="913"/>
                  </a:lnTo>
                  <a:lnTo>
                    <a:pt x="458" y="1191"/>
                  </a:lnTo>
                  <a:lnTo>
                    <a:pt x="557" y="1480"/>
                  </a:lnTo>
                  <a:cubicBezTo>
                    <a:pt x="587" y="1579"/>
                    <a:pt x="607" y="1678"/>
                    <a:pt x="636" y="1767"/>
                  </a:cubicBezTo>
                  <a:cubicBezTo>
                    <a:pt x="686" y="1966"/>
                    <a:pt x="746" y="2155"/>
                    <a:pt x="786" y="2354"/>
                  </a:cubicBezTo>
                  <a:cubicBezTo>
                    <a:pt x="865" y="2751"/>
                    <a:pt x="925" y="3157"/>
                    <a:pt x="954" y="3555"/>
                  </a:cubicBezTo>
                  <a:cubicBezTo>
                    <a:pt x="974" y="3753"/>
                    <a:pt x="984" y="3952"/>
                    <a:pt x="994" y="4150"/>
                  </a:cubicBezTo>
                  <a:lnTo>
                    <a:pt x="994" y="4459"/>
                  </a:lnTo>
                  <a:cubicBezTo>
                    <a:pt x="994" y="4508"/>
                    <a:pt x="994" y="4558"/>
                    <a:pt x="1004" y="4607"/>
                  </a:cubicBezTo>
                  <a:lnTo>
                    <a:pt x="1014" y="4746"/>
                  </a:lnTo>
                  <a:lnTo>
                    <a:pt x="1262" y="4746"/>
                  </a:lnTo>
                  <a:lnTo>
                    <a:pt x="1232" y="4587"/>
                  </a:lnTo>
                  <a:cubicBezTo>
                    <a:pt x="1223" y="4538"/>
                    <a:pt x="1212" y="4488"/>
                    <a:pt x="1212" y="4439"/>
                  </a:cubicBezTo>
                  <a:lnTo>
                    <a:pt x="1183" y="4141"/>
                  </a:lnTo>
                  <a:cubicBezTo>
                    <a:pt x="1153" y="3942"/>
                    <a:pt x="1123" y="3733"/>
                    <a:pt x="1093" y="3535"/>
                  </a:cubicBezTo>
                  <a:cubicBezTo>
                    <a:pt x="1034" y="3138"/>
                    <a:pt x="964" y="2731"/>
                    <a:pt x="875" y="2334"/>
                  </a:cubicBezTo>
                  <a:cubicBezTo>
                    <a:pt x="845" y="2135"/>
                    <a:pt x="795" y="1937"/>
                    <a:pt x="746" y="1738"/>
                  </a:cubicBezTo>
                  <a:lnTo>
                    <a:pt x="676" y="1450"/>
                  </a:lnTo>
                  <a:lnTo>
                    <a:pt x="587" y="1152"/>
                  </a:lnTo>
                  <a:lnTo>
                    <a:pt x="508" y="864"/>
                  </a:lnTo>
                  <a:lnTo>
                    <a:pt x="418" y="566"/>
                  </a:lnTo>
                  <a:cubicBezTo>
                    <a:pt x="358" y="377"/>
                    <a:pt x="299" y="18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4" name="Google Shape;14284;p33"/>
            <p:cNvSpPr/>
            <p:nvPr/>
          </p:nvSpPr>
          <p:spPr>
            <a:xfrm>
              <a:off x="6235950" y="2949750"/>
              <a:ext cx="29800" cy="110500"/>
            </a:xfrm>
            <a:custGeom>
              <a:avLst/>
              <a:gdLst/>
              <a:ahLst/>
              <a:cxnLst/>
              <a:rect l="l" t="t" r="r" b="b"/>
              <a:pathLst>
                <a:path w="1192" h="4420" extrusionOk="0">
                  <a:moveTo>
                    <a:pt x="219" y="0"/>
                  </a:moveTo>
                  <a:lnTo>
                    <a:pt x="0" y="90"/>
                  </a:lnTo>
                  <a:cubicBezTo>
                    <a:pt x="89" y="249"/>
                    <a:pt x="159" y="428"/>
                    <a:pt x="228" y="596"/>
                  </a:cubicBezTo>
                  <a:lnTo>
                    <a:pt x="328" y="854"/>
                  </a:lnTo>
                  <a:lnTo>
                    <a:pt x="427" y="1113"/>
                  </a:lnTo>
                  <a:lnTo>
                    <a:pt x="517" y="1381"/>
                  </a:lnTo>
                  <a:cubicBezTo>
                    <a:pt x="546" y="1470"/>
                    <a:pt x="566" y="1560"/>
                    <a:pt x="596" y="1649"/>
                  </a:cubicBezTo>
                  <a:cubicBezTo>
                    <a:pt x="645" y="1827"/>
                    <a:pt x="695" y="2006"/>
                    <a:pt x="725" y="2195"/>
                  </a:cubicBezTo>
                  <a:cubicBezTo>
                    <a:pt x="804" y="2562"/>
                    <a:pt x="854" y="2930"/>
                    <a:pt x="894" y="3307"/>
                  </a:cubicBezTo>
                  <a:cubicBezTo>
                    <a:pt x="904" y="3495"/>
                    <a:pt x="914" y="3674"/>
                    <a:pt x="923" y="3863"/>
                  </a:cubicBezTo>
                  <a:lnTo>
                    <a:pt x="923" y="4141"/>
                  </a:lnTo>
                  <a:lnTo>
                    <a:pt x="923" y="4290"/>
                  </a:lnTo>
                  <a:lnTo>
                    <a:pt x="934" y="4419"/>
                  </a:lnTo>
                  <a:lnTo>
                    <a:pt x="1192" y="4409"/>
                  </a:lnTo>
                  <a:lnTo>
                    <a:pt x="1162" y="4260"/>
                  </a:lnTo>
                  <a:cubicBezTo>
                    <a:pt x="1152" y="4221"/>
                    <a:pt x="1142" y="4181"/>
                    <a:pt x="1132" y="4131"/>
                  </a:cubicBezTo>
                  <a:lnTo>
                    <a:pt x="1102" y="3853"/>
                  </a:lnTo>
                  <a:cubicBezTo>
                    <a:pt x="1082" y="3665"/>
                    <a:pt x="1053" y="3476"/>
                    <a:pt x="1033" y="3287"/>
                  </a:cubicBezTo>
                  <a:cubicBezTo>
                    <a:pt x="973" y="2920"/>
                    <a:pt x="904" y="2542"/>
                    <a:pt x="824" y="2175"/>
                  </a:cubicBezTo>
                  <a:cubicBezTo>
                    <a:pt x="795" y="1986"/>
                    <a:pt x="745" y="1808"/>
                    <a:pt x="695" y="1619"/>
                  </a:cubicBezTo>
                  <a:lnTo>
                    <a:pt x="636" y="1341"/>
                  </a:lnTo>
                  <a:lnTo>
                    <a:pt x="556" y="1073"/>
                  </a:lnTo>
                  <a:lnTo>
                    <a:pt x="487" y="795"/>
                  </a:lnTo>
                  <a:lnTo>
                    <a:pt x="398" y="527"/>
                  </a:lnTo>
                  <a:cubicBezTo>
                    <a:pt x="347" y="348"/>
                    <a:pt x="288" y="17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5" name="Google Shape;14285;p33"/>
            <p:cNvSpPr/>
            <p:nvPr/>
          </p:nvSpPr>
          <p:spPr>
            <a:xfrm>
              <a:off x="6422625" y="2948525"/>
              <a:ext cx="12675" cy="34775"/>
            </a:xfrm>
            <a:custGeom>
              <a:avLst/>
              <a:gdLst/>
              <a:ahLst/>
              <a:cxnLst/>
              <a:rect l="l" t="t" r="r" b="b"/>
              <a:pathLst>
                <a:path w="507" h="1391" extrusionOk="0">
                  <a:moveTo>
                    <a:pt x="188" y="0"/>
                  </a:moveTo>
                  <a:lnTo>
                    <a:pt x="0" y="159"/>
                  </a:lnTo>
                  <a:cubicBezTo>
                    <a:pt x="10" y="199"/>
                    <a:pt x="49" y="219"/>
                    <a:pt x="69" y="258"/>
                  </a:cubicBezTo>
                  <a:cubicBezTo>
                    <a:pt x="89" y="308"/>
                    <a:pt x="119" y="358"/>
                    <a:pt x="139" y="407"/>
                  </a:cubicBezTo>
                  <a:cubicBezTo>
                    <a:pt x="168" y="506"/>
                    <a:pt x="199" y="616"/>
                    <a:pt x="228" y="725"/>
                  </a:cubicBezTo>
                  <a:cubicBezTo>
                    <a:pt x="248" y="834"/>
                    <a:pt x="268" y="934"/>
                    <a:pt x="278" y="1042"/>
                  </a:cubicBezTo>
                  <a:lnTo>
                    <a:pt x="278" y="1192"/>
                  </a:lnTo>
                  <a:cubicBezTo>
                    <a:pt x="268" y="1241"/>
                    <a:pt x="258" y="1281"/>
                    <a:pt x="248" y="1320"/>
                  </a:cubicBezTo>
                  <a:lnTo>
                    <a:pt x="506" y="1390"/>
                  </a:lnTo>
                  <a:cubicBezTo>
                    <a:pt x="496" y="1320"/>
                    <a:pt x="486" y="1251"/>
                    <a:pt x="477" y="1192"/>
                  </a:cubicBezTo>
                  <a:lnTo>
                    <a:pt x="427" y="1023"/>
                  </a:lnTo>
                  <a:cubicBezTo>
                    <a:pt x="387" y="914"/>
                    <a:pt x="357" y="804"/>
                    <a:pt x="327" y="695"/>
                  </a:cubicBezTo>
                  <a:cubicBezTo>
                    <a:pt x="307" y="596"/>
                    <a:pt x="288" y="486"/>
                    <a:pt x="278" y="367"/>
                  </a:cubicBezTo>
                  <a:cubicBezTo>
                    <a:pt x="268" y="318"/>
                    <a:pt x="258" y="258"/>
                    <a:pt x="248" y="199"/>
                  </a:cubicBezTo>
                  <a:cubicBezTo>
                    <a:pt x="238" y="139"/>
                    <a:pt x="228" y="60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6" name="Google Shape;14286;p33"/>
            <p:cNvSpPr/>
            <p:nvPr/>
          </p:nvSpPr>
          <p:spPr>
            <a:xfrm>
              <a:off x="6288075" y="2976550"/>
              <a:ext cx="51150" cy="37775"/>
            </a:xfrm>
            <a:custGeom>
              <a:avLst/>
              <a:gdLst/>
              <a:ahLst/>
              <a:cxnLst/>
              <a:rect l="l" t="t" r="r" b="b"/>
              <a:pathLst>
                <a:path w="2046" h="1511" extrusionOk="0">
                  <a:moveTo>
                    <a:pt x="298" y="244"/>
                  </a:moveTo>
                  <a:lnTo>
                    <a:pt x="298" y="244"/>
                  </a:lnTo>
                  <a:cubicBezTo>
                    <a:pt x="428" y="253"/>
                    <a:pt x="558" y="263"/>
                    <a:pt x="685" y="269"/>
                  </a:cubicBezTo>
                  <a:lnTo>
                    <a:pt x="1013" y="309"/>
                  </a:lnTo>
                  <a:lnTo>
                    <a:pt x="1331" y="358"/>
                  </a:lnTo>
                  <a:lnTo>
                    <a:pt x="1658" y="418"/>
                  </a:lnTo>
                  <a:lnTo>
                    <a:pt x="1768" y="448"/>
                  </a:lnTo>
                  <a:lnTo>
                    <a:pt x="1817" y="458"/>
                  </a:lnTo>
                  <a:lnTo>
                    <a:pt x="1837" y="458"/>
                  </a:lnTo>
                  <a:lnTo>
                    <a:pt x="1827" y="477"/>
                  </a:lnTo>
                  <a:cubicBezTo>
                    <a:pt x="1808" y="497"/>
                    <a:pt x="1788" y="517"/>
                    <a:pt x="1758" y="537"/>
                  </a:cubicBezTo>
                  <a:lnTo>
                    <a:pt x="1708" y="577"/>
                  </a:lnTo>
                  <a:cubicBezTo>
                    <a:pt x="1688" y="597"/>
                    <a:pt x="1669" y="607"/>
                    <a:pt x="1638" y="627"/>
                  </a:cubicBezTo>
                  <a:cubicBezTo>
                    <a:pt x="1549" y="686"/>
                    <a:pt x="1460" y="736"/>
                    <a:pt x="1360" y="795"/>
                  </a:cubicBezTo>
                  <a:cubicBezTo>
                    <a:pt x="1162" y="914"/>
                    <a:pt x="1003" y="1044"/>
                    <a:pt x="815" y="1163"/>
                  </a:cubicBezTo>
                  <a:lnTo>
                    <a:pt x="586" y="1302"/>
                  </a:lnTo>
                  <a:cubicBezTo>
                    <a:pt x="578" y="1302"/>
                    <a:pt x="564" y="1314"/>
                    <a:pt x="559" y="1314"/>
                  </a:cubicBezTo>
                  <a:cubicBezTo>
                    <a:pt x="557" y="1314"/>
                    <a:pt x="557" y="1314"/>
                    <a:pt x="557" y="1311"/>
                  </a:cubicBezTo>
                  <a:lnTo>
                    <a:pt x="546" y="1282"/>
                  </a:lnTo>
                  <a:lnTo>
                    <a:pt x="537" y="1172"/>
                  </a:lnTo>
                  <a:cubicBezTo>
                    <a:pt x="497" y="984"/>
                    <a:pt x="457" y="795"/>
                    <a:pt x="407" y="597"/>
                  </a:cubicBezTo>
                  <a:cubicBezTo>
                    <a:pt x="382" y="479"/>
                    <a:pt x="342" y="360"/>
                    <a:pt x="298" y="244"/>
                  </a:cubicBezTo>
                  <a:close/>
                  <a:moveTo>
                    <a:pt x="80" y="1"/>
                  </a:moveTo>
                  <a:lnTo>
                    <a:pt x="65" y="110"/>
                  </a:lnTo>
                  <a:lnTo>
                    <a:pt x="65" y="110"/>
                  </a:lnTo>
                  <a:lnTo>
                    <a:pt x="0" y="140"/>
                  </a:lnTo>
                  <a:cubicBezTo>
                    <a:pt x="189" y="468"/>
                    <a:pt x="298" y="835"/>
                    <a:pt x="398" y="1203"/>
                  </a:cubicBezTo>
                  <a:lnTo>
                    <a:pt x="437" y="1391"/>
                  </a:lnTo>
                  <a:lnTo>
                    <a:pt x="457" y="1500"/>
                  </a:lnTo>
                  <a:lnTo>
                    <a:pt x="467" y="1510"/>
                  </a:lnTo>
                  <a:lnTo>
                    <a:pt x="477" y="1510"/>
                  </a:lnTo>
                  <a:lnTo>
                    <a:pt x="497" y="1490"/>
                  </a:lnTo>
                  <a:lnTo>
                    <a:pt x="557" y="1461"/>
                  </a:lnTo>
                  <a:lnTo>
                    <a:pt x="874" y="1242"/>
                  </a:lnTo>
                  <a:cubicBezTo>
                    <a:pt x="1062" y="1123"/>
                    <a:pt x="1232" y="984"/>
                    <a:pt x="1420" y="885"/>
                  </a:cubicBezTo>
                  <a:cubicBezTo>
                    <a:pt x="1510" y="825"/>
                    <a:pt x="1609" y="775"/>
                    <a:pt x="1698" y="716"/>
                  </a:cubicBezTo>
                  <a:cubicBezTo>
                    <a:pt x="1728" y="696"/>
                    <a:pt x="1748" y="686"/>
                    <a:pt x="1768" y="666"/>
                  </a:cubicBezTo>
                  <a:lnTo>
                    <a:pt x="1847" y="607"/>
                  </a:lnTo>
                  <a:cubicBezTo>
                    <a:pt x="1907" y="557"/>
                    <a:pt x="1966" y="508"/>
                    <a:pt x="2016" y="448"/>
                  </a:cubicBezTo>
                  <a:lnTo>
                    <a:pt x="2046" y="398"/>
                  </a:lnTo>
                  <a:cubicBezTo>
                    <a:pt x="2036" y="388"/>
                    <a:pt x="2016" y="388"/>
                    <a:pt x="1996" y="388"/>
                  </a:cubicBezTo>
                  <a:lnTo>
                    <a:pt x="1887" y="349"/>
                  </a:lnTo>
                  <a:lnTo>
                    <a:pt x="1688" y="299"/>
                  </a:lnTo>
                  <a:lnTo>
                    <a:pt x="1371" y="219"/>
                  </a:lnTo>
                  <a:lnTo>
                    <a:pt x="1043" y="150"/>
                  </a:lnTo>
                  <a:lnTo>
                    <a:pt x="725" y="100"/>
                  </a:lnTo>
                  <a:cubicBezTo>
                    <a:pt x="506" y="60"/>
                    <a:pt x="288" y="3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7" name="Google Shape;14287;p33"/>
            <p:cNvSpPr/>
            <p:nvPr/>
          </p:nvSpPr>
          <p:spPr>
            <a:xfrm>
              <a:off x="5869575" y="3066425"/>
              <a:ext cx="177250" cy="89175"/>
            </a:xfrm>
            <a:custGeom>
              <a:avLst/>
              <a:gdLst/>
              <a:ahLst/>
              <a:cxnLst/>
              <a:rect l="l" t="t" r="r" b="b"/>
              <a:pathLst>
                <a:path w="7090" h="3567" extrusionOk="0">
                  <a:moveTo>
                    <a:pt x="7079" y="0"/>
                  </a:moveTo>
                  <a:lnTo>
                    <a:pt x="6841" y="10"/>
                  </a:lnTo>
                  <a:cubicBezTo>
                    <a:pt x="6891" y="864"/>
                    <a:pt x="6573" y="1748"/>
                    <a:pt x="5987" y="2393"/>
                  </a:cubicBezTo>
                  <a:cubicBezTo>
                    <a:pt x="5401" y="3038"/>
                    <a:pt x="4528" y="3446"/>
                    <a:pt x="3644" y="3466"/>
                  </a:cubicBezTo>
                  <a:cubicBezTo>
                    <a:pt x="3620" y="3466"/>
                    <a:pt x="3596" y="3467"/>
                    <a:pt x="3572" y="3467"/>
                  </a:cubicBezTo>
                  <a:cubicBezTo>
                    <a:pt x="2713" y="3467"/>
                    <a:pt x="1859" y="3121"/>
                    <a:pt x="1251" y="2522"/>
                  </a:cubicBezTo>
                  <a:cubicBezTo>
                    <a:pt x="943" y="2215"/>
                    <a:pt x="695" y="1847"/>
                    <a:pt x="536" y="1450"/>
                  </a:cubicBezTo>
                  <a:lnTo>
                    <a:pt x="417" y="1152"/>
                  </a:lnTo>
                  <a:cubicBezTo>
                    <a:pt x="397" y="1043"/>
                    <a:pt x="367" y="944"/>
                    <a:pt x="338" y="834"/>
                  </a:cubicBezTo>
                  <a:cubicBezTo>
                    <a:pt x="327" y="735"/>
                    <a:pt x="298" y="626"/>
                    <a:pt x="288" y="516"/>
                  </a:cubicBezTo>
                  <a:lnTo>
                    <a:pt x="258" y="209"/>
                  </a:lnTo>
                  <a:lnTo>
                    <a:pt x="0" y="219"/>
                  </a:lnTo>
                  <a:lnTo>
                    <a:pt x="60" y="566"/>
                  </a:lnTo>
                  <a:cubicBezTo>
                    <a:pt x="79" y="666"/>
                    <a:pt x="109" y="775"/>
                    <a:pt x="129" y="884"/>
                  </a:cubicBezTo>
                  <a:cubicBezTo>
                    <a:pt x="159" y="993"/>
                    <a:pt x="199" y="1103"/>
                    <a:pt x="228" y="1211"/>
                  </a:cubicBezTo>
                  <a:cubicBezTo>
                    <a:pt x="268" y="1321"/>
                    <a:pt x="318" y="1420"/>
                    <a:pt x="358" y="1529"/>
                  </a:cubicBezTo>
                  <a:cubicBezTo>
                    <a:pt x="556" y="1937"/>
                    <a:pt x="824" y="2314"/>
                    <a:pt x="1161" y="2621"/>
                  </a:cubicBezTo>
                  <a:cubicBezTo>
                    <a:pt x="1791" y="3223"/>
                    <a:pt x="2668" y="3567"/>
                    <a:pt x="3537" y="3567"/>
                  </a:cubicBezTo>
                  <a:cubicBezTo>
                    <a:pt x="3573" y="3567"/>
                    <a:pt x="3608" y="3566"/>
                    <a:pt x="3644" y="3565"/>
                  </a:cubicBezTo>
                  <a:cubicBezTo>
                    <a:pt x="4557" y="3545"/>
                    <a:pt x="5461" y="3148"/>
                    <a:pt x="6086" y="2482"/>
                  </a:cubicBezTo>
                  <a:cubicBezTo>
                    <a:pt x="6722" y="1837"/>
                    <a:pt x="7089" y="914"/>
                    <a:pt x="70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8" name="Google Shape;14288;p33"/>
            <p:cNvSpPr/>
            <p:nvPr/>
          </p:nvSpPr>
          <p:spPr>
            <a:xfrm>
              <a:off x="5902575" y="3067400"/>
              <a:ext cx="110975" cy="55150"/>
            </a:xfrm>
            <a:custGeom>
              <a:avLst/>
              <a:gdLst/>
              <a:ahLst/>
              <a:cxnLst/>
              <a:rect l="l" t="t" r="r" b="b"/>
              <a:pathLst>
                <a:path w="4439" h="2206" extrusionOk="0">
                  <a:moveTo>
                    <a:pt x="4439" y="1"/>
                  </a:moveTo>
                  <a:lnTo>
                    <a:pt x="4201" y="11"/>
                  </a:lnTo>
                  <a:cubicBezTo>
                    <a:pt x="4230" y="527"/>
                    <a:pt x="4051" y="1053"/>
                    <a:pt x="3704" y="1450"/>
                  </a:cubicBezTo>
                  <a:cubicBezTo>
                    <a:pt x="3347" y="1848"/>
                    <a:pt x="2820" y="2086"/>
                    <a:pt x="2284" y="2106"/>
                  </a:cubicBezTo>
                  <a:cubicBezTo>
                    <a:pt x="2272" y="2106"/>
                    <a:pt x="2260" y="2106"/>
                    <a:pt x="2247" y="2106"/>
                  </a:cubicBezTo>
                  <a:cubicBezTo>
                    <a:pt x="1724" y="2106"/>
                    <a:pt x="1203" y="1889"/>
                    <a:pt x="845" y="1520"/>
                  </a:cubicBezTo>
                  <a:cubicBezTo>
                    <a:pt x="656" y="1331"/>
                    <a:pt x="517" y="1113"/>
                    <a:pt x="417" y="875"/>
                  </a:cubicBezTo>
                  <a:lnTo>
                    <a:pt x="358" y="696"/>
                  </a:lnTo>
                  <a:cubicBezTo>
                    <a:pt x="338" y="627"/>
                    <a:pt x="318" y="567"/>
                    <a:pt x="308" y="508"/>
                  </a:cubicBezTo>
                  <a:cubicBezTo>
                    <a:pt x="308" y="438"/>
                    <a:pt x="289" y="378"/>
                    <a:pt x="278" y="319"/>
                  </a:cubicBezTo>
                  <a:lnTo>
                    <a:pt x="258" y="130"/>
                  </a:lnTo>
                  <a:lnTo>
                    <a:pt x="0" y="140"/>
                  </a:lnTo>
                  <a:lnTo>
                    <a:pt x="50" y="358"/>
                  </a:lnTo>
                  <a:cubicBezTo>
                    <a:pt x="70" y="418"/>
                    <a:pt x="90" y="488"/>
                    <a:pt x="100" y="557"/>
                  </a:cubicBezTo>
                  <a:cubicBezTo>
                    <a:pt x="119" y="627"/>
                    <a:pt x="150" y="686"/>
                    <a:pt x="169" y="755"/>
                  </a:cubicBezTo>
                  <a:cubicBezTo>
                    <a:pt x="189" y="825"/>
                    <a:pt x="219" y="885"/>
                    <a:pt x="249" y="954"/>
                  </a:cubicBezTo>
                  <a:cubicBezTo>
                    <a:pt x="368" y="1203"/>
                    <a:pt x="536" y="1431"/>
                    <a:pt x="745" y="1629"/>
                  </a:cubicBezTo>
                  <a:cubicBezTo>
                    <a:pt x="1152" y="1998"/>
                    <a:pt x="1701" y="2205"/>
                    <a:pt x="2245" y="2205"/>
                  </a:cubicBezTo>
                  <a:cubicBezTo>
                    <a:pt x="2258" y="2205"/>
                    <a:pt x="2271" y="2205"/>
                    <a:pt x="2284" y="2205"/>
                  </a:cubicBezTo>
                  <a:cubicBezTo>
                    <a:pt x="2850" y="2185"/>
                    <a:pt x="3406" y="1957"/>
                    <a:pt x="3803" y="1540"/>
                  </a:cubicBezTo>
                  <a:cubicBezTo>
                    <a:pt x="4201" y="1143"/>
                    <a:pt x="4439" y="577"/>
                    <a:pt x="44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9" name="Google Shape;14289;p33"/>
            <p:cNvSpPr/>
            <p:nvPr/>
          </p:nvSpPr>
          <p:spPr>
            <a:xfrm>
              <a:off x="5869575" y="2982725"/>
              <a:ext cx="177250" cy="89175"/>
            </a:xfrm>
            <a:custGeom>
              <a:avLst/>
              <a:gdLst/>
              <a:ahLst/>
              <a:cxnLst/>
              <a:rect l="l" t="t" r="r" b="b"/>
              <a:pathLst>
                <a:path w="7090" h="3567" extrusionOk="0">
                  <a:moveTo>
                    <a:pt x="3554" y="1"/>
                  </a:moveTo>
                  <a:cubicBezTo>
                    <a:pt x="3518" y="1"/>
                    <a:pt x="3481" y="1"/>
                    <a:pt x="3445" y="2"/>
                  </a:cubicBezTo>
                  <a:cubicBezTo>
                    <a:pt x="2532" y="22"/>
                    <a:pt x="1638" y="419"/>
                    <a:pt x="1002" y="1084"/>
                  </a:cubicBezTo>
                  <a:cubicBezTo>
                    <a:pt x="367" y="1730"/>
                    <a:pt x="0" y="2653"/>
                    <a:pt x="10" y="3567"/>
                  </a:cubicBezTo>
                  <a:lnTo>
                    <a:pt x="248" y="3557"/>
                  </a:lnTo>
                  <a:cubicBezTo>
                    <a:pt x="208" y="2703"/>
                    <a:pt x="516" y="1819"/>
                    <a:pt x="1102" y="1174"/>
                  </a:cubicBezTo>
                  <a:cubicBezTo>
                    <a:pt x="1688" y="519"/>
                    <a:pt x="2562" y="122"/>
                    <a:pt x="3445" y="102"/>
                  </a:cubicBezTo>
                  <a:cubicBezTo>
                    <a:pt x="3469" y="101"/>
                    <a:pt x="3493" y="101"/>
                    <a:pt x="3517" y="101"/>
                  </a:cubicBezTo>
                  <a:cubicBezTo>
                    <a:pt x="4377" y="101"/>
                    <a:pt x="5239" y="446"/>
                    <a:pt x="5838" y="1045"/>
                  </a:cubicBezTo>
                  <a:cubicBezTo>
                    <a:pt x="6146" y="1353"/>
                    <a:pt x="6394" y="1720"/>
                    <a:pt x="6563" y="2117"/>
                  </a:cubicBezTo>
                  <a:cubicBezTo>
                    <a:pt x="6593" y="2216"/>
                    <a:pt x="6642" y="2315"/>
                    <a:pt x="6672" y="2415"/>
                  </a:cubicBezTo>
                  <a:cubicBezTo>
                    <a:pt x="6692" y="2524"/>
                    <a:pt x="6732" y="2624"/>
                    <a:pt x="6752" y="2733"/>
                  </a:cubicBezTo>
                  <a:cubicBezTo>
                    <a:pt x="6761" y="2832"/>
                    <a:pt x="6792" y="2941"/>
                    <a:pt x="6811" y="3050"/>
                  </a:cubicBezTo>
                  <a:lnTo>
                    <a:pt x="6841" y="3358"/>
                  </a:lnTo>
                  <a:lnTo>
                    <a:pt x="7089" y="3348"/>
                  </a:lnTo>
                  <a:lnTo>
                    <a:pt x="7039" y="3001"/>
                  </a:lnTo>
                  <a:cubicBezTo>
                    <a:pt x="7010" y="2902"/>
                    <a:pt x="6980" y="2792"/>
                    <a:pt x="6960" y="2683"/>
                  </a:cubicBezTo>
                  <a:cubicBezTo>
                    <a:pt x="6931" y="2574"/>
                    <a:pt x="6891" y="2465"/>
                    <a:pt x="6861" y="2355"/>
                  </a:cubicBezTo>
                  <a:cubicBezTo>
                    <a:pt x="6821" y="2246"/>
                    <a:pt x="6772" y="2147"/>
                    <a:pt x="6732" y="2037"/>
                  </a:cubicBezTo>
                  <a:cubicBezTo>
                    <a:pt x="6533" y="1631"/>
                    <a:pt x="6265" y="1253"/>
                    <a:pt x="5927" y="945"/>
                  </a:cubicBezTo>
                  <a:cubicBezTo>
                    <a:pt x="5298" y="345"/>
                    <a:pt x="4423" y="1"/>
                    <a:pt x="35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0" name="Google Shape;14290;p33"/>
            <p:cNvSpPr/>
            <p:nvPr/>
          </p:nvSpPr>
          <p:spPr>
            <a:xfrm>
              <a:off x="5902825" y="3015775"/>
              <a:ext cx="110975" cy="55125"/>
            </a:xfrm>
            <a:custGeom>
              <a:avLst/>
              <a:gdLst/>
              <a:ahLst/>
              <a:cxnLst/>
              <a:rect l="l" t="t" r="r" b="b"/>
              <a:pathLst>
                <a:path w="4439" h="2205" extrusionOk="0">
                  <a:moveTo>
                    <a:pt x="2192" y="0"/>
                  </a:moveTo>
                  <a:cubicBezTo>
                    <a:pt x="2180" y="0"/>
                    <a:pt x="2167" y="0"/>
                    <a:pt x="2155" y="1"/>
                  </a:cubicBezTo>
                  <a:cubicBezTo>
                    <a:pt x="1589" y="20"/>
                    <a:pt x="1033" y="249"/>
                    <a:pt x="636" y="656"/>
                  </a:cubicBezTo>
                  <a:cubicBezTo>
                    <a:pt x="239" y="1063"/>
                    <a:pt x="1" y="1629"/>
                    <a:pt x="1" y="2205"/>
                  </a:cubicBezTo>
                  <a:lnTo>
                    <a:pt x="239" y="2195"/>
                  </a:lnTo>
                  <a:cubicBezTo>
                    <a:pt x="209" y="1679"/>
                    <a:pt x="387" y="1152"/>
                    <a:pt x="745" y="755"/>
                  </a:cubicBezTo>
                  <a:cubicBezTo>
                    <a:pt x="1093" y="358"/>
                    <a:pt x="1619" y="120"/>
                    <a:pt x="2155" y="100"/>
                  </a:cubicBezTo>
                  <a:cubicBezTo>
                    <a:pt x="2166" y="100"/>
                    <a:pt x="2177" y="100"/>
                    <a:pt x="2188" y="100"/>
                  </a:cubicBezTo>
                  <a:cubicBezTo>
                    <a:pt x="2713" y="100"/>
                    <a:pt x="3235" y="317"/>
                    <a:pt x="3595" y="686"/>
                  </a:cubicBezTo>
                  <a:cubicBezTo>
                    <a:pt x="3783" y="874"/>
                    <a:pt x="3922" y="1093"/>
                    <a:pt x="4021" y="1331"/>
                  </a:cubicBezTo>
                  <a:cubicBezTo>
                    <a:pt x="4041" y="1391"/>
                    <a:pt x="4071" y="1450"/>
                    <a:pt x="4081" y="1510"/>
                  </a:cubicBezTo>
                  <a:cubicBezTo>
                    <a:pt x="4101" y="1580"/>
                    <a:pt x="4121" y="1639"/>
                    <a:pt x="4131" y="1699"/>
                  </a:cubicBezTo>
                  <a:cubicBezTo>
                    <a:pt x="4131" y="1768"/>
                    <a:pt x="4151" y="1828"/>
                    <a:pt x="4171" y="1887"/>
                  </a:cubicBezTo>
                  <a:lnTo>
                    <a:pt x="4191" y="2076"/>
                  </a:lnTo>
                  <a:lnTo>
                    <a:pt x="4438" y="2066"/>
                  </a:lnTo>
                  <a:lnTo>
                    <a:pt x="4399" y="1847"/>
                  </a:lnTo>
                  <a:cubicBezTo>
                    <a:pt x="4379" y="1788"/>
                    <a:pt x="4349" y="1719"/>
                    <a:pt x="4339" y="1649"/>
                  </a:cubicBezTo>
                  <a:cubicBezTo>
                    <a:pt x="4319" y="1580"/>
                    <a:pt x="4299" y="1520"/>
                    <a:pt x="4280" y="1450"/>
                  </a:cubicBezTo>
                  <a:cubicBezTo>
                    <a:pt x="4250" y="1381"/>
                    <a:pt x="4220" y="1322"/>
                    <a:pt x="4191" y="1252"/>
                  </a:cubicBezTo>
                  <a:cubicBezTo>
                    <a:pt x="4071" y="1004"/>
                    <a:pt x="3902" y="766"/>
                    <a:pt x="3694" y="576"/>
                  </a:cubicBezTo>
                  <a:cubicBezTo>
                    <a:pt x="3286" y="207"/>
                    <a:pt x="2745" y="0"/>
                    <a:pt x="219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1" name="Google Shape;14291;p33"/>
            <p:cNvSpPr/>
            <p:nvPr/>
          </p:nvSpPr>
          <p:spPr>
            <a:xfrm>
              <a:off x="5825625" y="3188550"/>
              <a:ext cx="372850" cy="158525"/>
            </a:xfrm>
            <a:custGeom>
              <a:avLst/>
              <a:gdLst/>
              <a:ahLst/>
              <a:cxnLst/>
              <a:rect l="l" t="t" r="r" b="b"/>
              <a:pathLst>
                <a:path w="14914" h="6341" extrusionOk="0">
                  <a:moveTo>
                    <a:pt x="14666" y="0"/>
                  </a:moveTo>
                  <a:lnTo>
                    <a:pt x="14477" y="467"/>
                  </a:lnTo>
                  <a:cubicBezTo>
                    <a:pt x="14477" y="467"/>
                    <a:pt x="14417" y="586"/>
                    <a:pt x="14368" y="706"/>
                  </a:cubicBezTo>
                  <a:cubicBezTo>
                    <a:pt x="14338" y="765"/>
                    <a:pt x="14308" y="814"/>
                    <a:pt x="14289" y="864"/>
                  </a:cubicBezTo>
                  <a:cubicBezTo>
                    <a:pt x="14269" y="904"/>
                    <a:pt x="14249" y="934"/>
                    <a:pt x="14249" y="934"/>
                  </a:cubicBezTo>
                  <a:cubicBezTo>
                    <a:pt x="14070" y="1231"/>
                    <a:pt x="13881" y="1529"/>
                    <a:pt x="13682" y="1818"/>
                  </a:cubicBezTo>
                  <a:cubicBezTo>
                    <a:pt x="13464" y="2096"/>
                    <a:pt x="13256" y="2383"/>
                    <a:pt x="13027" y="2652"/>
                  </a:cubicBezTo>
                  <a:cubicBezTo>
                    <a:pt x="12779" y="2910"/>
                    <a:pt x="12551" y="3188"/>
                    <a:pt x="12283" y="3426"/>
                  </a:cubicBezTo>
                  <a:lnTo>
                    <a:pt x="11886" y="3784"/>
                  </a:lnTo>
                  <a:cubicBezTo>
                    <a:pt x="11747" y="3903"/>
                    <a:pt x="11617" y="4031"/>
                    <a:pt x="11469" y="4131"/>
                  </a:cubicBezTo>
                  <a:lnTo>
                    <a:pt x="11021" y="4448"/>
                  </a:lnTo>
                  <a:lnTo>
                    <a:pt x="10803" y="4607"/>
                  </a:lnTo>
                  <a:cubicBezTo>
                    <a:pt x="10724" y="4657"/>
                    <a:pt x="10644" y="4697"/>
                    <a:pt x="10565" y="4746"/>
                  </a:cubicBezTo>
                  <a:cubicBezTo>
                    <a:pt x="9940" y="5114"/>
                    <a:pt x="9274" y="5422"/>
                    <a:pt x="8579" y="5650"/>
                  </a:cubicBezTo>
                  <a:cubicBezTo>
                    <a:pt x="7468" y="6023"/>
                    <a:pt x="6300" y="6212"/>
                    <a:pt x="5130" y="6212"/>
                  </a:cubicBezTo>
                  <a:cubicBezTo>
                    <a:pt x="4837" y="6212"/>
                    <a:pt x="4543" y="6200"/>
                    <a:pt x="4250" y="6176"/>
                  </a:cubicBezTo>
                  <a:cubicBezTo>
                    <a:pt x="3515" y="6107"/>
                    <a:pt x="2800" y="5958"/>
                    <a:pt x="2096" y="5750"/>
                  </a:cubicBezTo>
                  <a:cubicBezTo>
                    <a:pt x="1410" y="5521"/>
                    <a:pt x="755" y="5213"/>
                    <a:pt x="130" y="4866"/>
                  </a:cubicBezTo>
                  <a:lnTo>
                    <a:pt x="0" y="5074"/>
                  </a:lnTo>
                  <a:cubicBezTo>
                    <a:pt x="636" y="5432"/>
                    <a:pt x="1331" y="5719"/>
                    <a:pt x="2046" y="5938"/>
                  </a:cubicBezTo>
                  <a:cubicBezTo>
                    <a:pt x="2760" y="6136"/>
                    <a:pt x="3495" y="6266"/>
                    <a:pt x="4240" y="6315"/>
                  </a:cubicBezTo>
                  <a:cubicBezTo>
                    <a:pt x="4496" y="6332"/>
                    <a:pt x="4751" y="6341"/>
                    <a:pt x="5007" y="6341"/>
                  </a:cubicBezTo>
                  <a:cubicBezTo>
                    <a:pt x="6231" y="6341"/>
                    <a:pt x="7450" y="6144"/>
                    <a:pt x="8609" y="5750"/>
                  </a:cubicBezTo>
                  <a:cubicBezTo>
                    <a:pt x="9314" y="5521"/>
                    <a:pt x="9989" y="5213"/>
                    <a:pt x="10624" y="4846"/>
                  </a:cubicBezTo>
                  <a:cubicBezTo>
                    <a:pt x="10794" y="4757"/>
                    <a:pt x="10942" y="4657"/>
                    <a:pt x="11091" y="4548"/>
                  </a:cubicBezTo>
                  <a:lnTo>
                    <a:pt x="11538" y="4230"/>
                  </a:lnTo>
                  <a:cubicBezTo>
                    <a:pt x="11697" y="4131"/>
                    <a:pt x="11826" y="4012"/>
                    <a:pt x="11965" y="3892"/>
                  </a:cubicBezTo>
                  <a:lnTo>
                    <a:pt x="12382" y="3535"/>
                  </a:lnTo>
                  <a:cubicBezTo>
                    <a:pt x="12660" y="3297"/>
                    <a:pt x="12898" y="3019"/>
                    <a:pt x="13146" y="2771"/>
                  </a:cubicBezTo>
                  <a:cubicBezTo>
                    <a:pt x="13395" y="2502"/>
                    <a:pt x="13613" y="2215"/>
                    <a:pt x="13841" y="1937"/>
                  </a:cubicBezTo>
                  <a:cubicBezTo>
                    <a:pt x="14050" y="1648"/>
                    <a:pt x="14249" y="1351"/>
                    <a:pt x="14447" y="1043"/>
                  </a:cubicBezTo>
                  <a:cubicBezTo>
                    <a:pt x="14447" y="1043"/>
                    <a:pt x="14467" y="1013"/>
                    <a:pt x="14487" y="973"/>
                  </a:cubicBezTo>
                  <a:cubicBezTo>
                    <a:pt x="14507" y="924"/>
                    <a:pt x="14547" y="864"/>
                    <a:pt x="14576" y="805"/>
                  </a:cubicBezTo>
                  <a:lnTo>
                    <a:pt x="14695" y="567"/>
                  </a:lnTo>
                  <a:lnTo>
                    <a:pt x="14914" y="70"/>
                  </a:lnTo>
                  <a:lnTo>
                    <a:pt x="146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2" name="Google Shape;14292;p33"/>
            <p:cNvSpPr/>
            <p:nvPr/>
          </p:nvSpPr>
          <p:spPr>
            <a:xfrm>
              <a:off x="5878750" y="3182575"/>
              <a:ext cx="308075" cy="150150"/>
            </a:xfrm>
            <a:custGeom>
              <a:avLst/>
              <a:gdLst/>
              <a:ahLst/>
              <a:cxnLst/>
              <a:rect l="l" t="t" r="r" b="b"/>
              <a:pathLst>
                <a:path w="12323" h="6006" extrusionOk="0">
                  <a:moveTo>
                    <a:pt x="12094" y="1"/>
                  </a:moveTo>
                  <a:cubicBezTo>
                    <a:pt x="11696" y="1073"/>
                    <a:pt x="10982" y="2066"/>
                    <a:pt x="10158" y="2920"/>
                  </a:cubicBezTo>
                  <a:cubicBezTo>
                    <a:pt x="9324" y="3774"/>
                    <a:pt x="8311" y="4489"/>
                    <a:pt x="7209" y="4996"/>
                  </a:cubicBezTo>
                  <a:cubicBezTo>
                    <a:pt x="6087" y="5502"/>
                    <a:pt x="4876" y="5790"/>
                    <a:pt x="3664" y="5839"/>
                  </a:cubicBezTo>
                  <a:cubicBezTo>
                    <a:pt x="3512" y="5845"/>
                    <a:pt x="3360" y="5849"/>
                    <a:pt x="3209" y="5849"/>
                  </a:cubicBezTo>
                  <a:cubicBezTo>
                    <a:pt x="2140" y="5849"/>
                    <a:pt x="1080" y="5693"/>
                    <a:pt x="79" y="5363"/>
                  </a:cubicBezTo>
                  <a:lnTo>
                    <a:pt x="0" y="5611"/>
                  </a:lnTo>
                  <a:cubicBezTo>
                    <a:pt x="945" y="5871"/>
                    <a:pt x="1928" y="6006"/>
                    <a:pt x="2903" y="6006"/>
                  </a:cubicBezTo>
                  <a:cubicBezTo>
                    <a:pt x="3158" y="6006"/>
                    <a:pt x="3412" y="5997"/>
                    <a:pt x="3664" y="5978"/>
                  </a:cubicBezTo>
                  <a:cubicBezTo>
                    <a:pt x="4895" y="5919"/>
                    <a:pt x="6127" y="5601"/>
                    <a:pt x="7248" y="5095"/>
                  </a:cubicBezTo>
                  <a:cubicBezTo>
                    <a:pt x="8371" y="4579"/>
                    <a:pt x="9393" y="3873"/>
                    <a:pt x="10267" y="3030"/>
                  </a:cubicBezTo>
                  <a:cubicBezTo>
                    <a:pt x="10704" y="2602"/>
                    <a:pt x="11091" y="2136"/>
                    <a:pt x="11449" y="1649"/>
                  </a:cubicBezTo>
                  <a:cubicBezTo>
                    <a:pt x="11608" y="1401"/>
                    <a:pt x="11786" y="1153"/>
                    <a:pt x="11935" y="895"/>
                  </a:cubicBezTo>
                  <a:cubicBezTo>
                    <a:pt x="12074" y="627"/>
                    <a:pt x="12193" y="349"/>
                    <a:pt x="12322" y="80"/>
                  </a:cubicBezTo>
                  <a:lnTo>
                    <a:pt x="120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3" name="Google Shape;14293;p33"/>
            <p:cNvSpPr/>
            <p:nvPr/>
          </p:nvSpPr>
          <p:spPr>
            <a:xfrm>
              <a:off x="5952225" y="3172650"/>
              <a:ext cx="223425" cy="149225"/>
            </a:xfrm>
            <a:custGeom>
              <a:avLst/>
              <a:gdLst/>
              <a:ahLst/>
              <a:cxnLst/>
              <a:rect l="l" t="t" r="r" b="b"/>
              <a:pathLst>
                <a:path w="8937" h="5969" extrusionOk="0">
                  <a:moveTo>
                    <a:pt x="8708" y="1"/>
                  </a:moveTo>
                  <a:cubicBezTo>
                    <a:pt x="8638" y="210"/>
                    <a:pt x="8530" y="408"/>
                    <a:pt x="8440" y="616"/>
                  </a:cubicBezTo>
                  <a:lnTo>
                    <a:pt x="8301" y="925"/>
                  </a:lnTo>
                  <a:cubicBezTo>
                    <a:pt x="8252" y="1024"/>
                    <a:pt x="8192" y="1113"/>
                    <a:pt x="8132" y="1212"/>
                  </a:cubicBezTo>
                  <a:cubicBezTo>
                    <a:pt x="8023" y="1411"/>
                    <a:pt x="7914" y="1609"/>
                    <a:pt x="7784" y="1798"/>
                  </a:cubicBezTo>
                  <a:lnTo>
                    <a:pt x="7387" y="2354"/>
                  </a:lnTo>
                  <a:lnTo>
                    <a:pt x="7278" y="2493"/>
                  </a:lnTo>
                  <a:lnTo>
                    <a:pt x="7159" y="2622"/>
                  </a:lnTo>
                  <a:lnTo>
                    <a:pt x="6921" y="2871"/>
                  </a:lnTo>
                  <a:lnTo>
                    <a:pt x="6683" y="3129"/>
                  </a:lnTo>
                  <a:cubicBezTo>
                    <a:pt x="6603" y="3208"/>
                    <a:pt x="6514" y="3288"/>
                    <a:pt x="6425" y="3367"/>
                  </a:cubicBezTo>
                  <a:cubicBezTo>
                    <a:pt x="6255" y="3516"/>
                    <a:pt x="6077" y="3675"/>
                    <a:pt x="5898" y="3814"/>
                  </a:cubicBezTo>
                  <a:lnTo>
                    <a:pt x="5332" y="4221"/>
                  </a:lnTo>
                  <a:cubicBezTo>
                    <a:pt x="5143" y="4370"/>
                    <a:pt x="4925" y="4469"/>
                    <a:pt x="4726" y="4588"/>
                  </a:cubicBezTo>
                  <a:cubicBezTo>
                    <a:pt x="4518" y="4698"/>
                    <a:pt x="4320" y="4817"/>
                    <a:pt x="4101" y="4906"/>
                  </a:cubicBezTo>
                  <a:lnTo>
                    <a:pt x="3446" y="5174"/>
                  </a:lnTo>
                  <a:lnTo>
                    <a:pt x="2771" y="5373"/>
                  </a:lnTo>
                  <a:cubicBezTo>
                    <a:pt x="2542" y="5452"/>
                    <a:pt x="2314" y="5492"/>
                    <a:pt x="2085" y="5532"/>
                  </a:cubicBezTo>
                  <a:lnTo>
                    <a:pt x="1738" y="5601"/>
                  </a:lnTo>
                  <a:cubicBezTo>
                    <a:pt x="1628" y="5621"/>
                    <a:pt x="1509" y="5641"/>
                    <a:pt x="1390" y="5651"/>
                  </a:cubicBezTo>
                  <a:cubicBezTo>
                    <a:pt x="1162" y="5671"/>
                    <a:pt x="933" y="5691"/>
                    <a:pt x="695" y="5700"/>
                  </a:cubicBezTo>
                  <a:lnTo>
                    <a:pt x="527" y="5720"/>
                  </a:lnTo>
                  <a:lnTo>
                    <a:pt x="357" y="5710"/>
                  </a:lnTo>
                  <a:lnTo>
                    <a:pt x="10" y="5700"/>
                  </a:lnTo>
                  <a:lnTo>
                    <a:pt x="0" y="5969"/>
                  </a:lnTo>
                  <a:lnTo>
                    <a:pt x="357" y="5958"/>
                  </a:lnTo>
                  <a:lnTo>
                    <a:pt x="536" y="5949"/>
                  </a:lnTo>
                  <a:lnTo>
                    <a:pt x="715" y="5929"/>
                  </a:lnTo>
                  <a:cubicBezTo>
                    <a:pt x="944" y="5899"/>
                    <a:pt x="1182" y="5869"/>
                    <a:pt x="1420" y="5839"/>
                  </a:cubicBezTo>
                  <a:cubicBezTo>
                    <a:pt x="1539" y="5830"/>
                    <a:pt x="1659" y="5799"/>
                    <a:pt x="1767" y="5780"/>
                  </a:cubicBezTo>
                  <a:lnTo>
                    <a:pt x="2115" y="5700"/>
                  </a:lnTo>
                  <a:cubicBezTo>
                    <a:pt x="2354" y="5651"/>
                    <a:pt x="2582" y="5601"/>
                    <a:pt x="2810" y="5512"/>
                  </a:cubicBezTo>
                  <a:lnTo>
                    <a:pt x="3486" y="5293"/>
                  </a:lnTo>
                  <a:lnTo>
                    <a:pt x="4141" y="5005"/>
                  </a:lnTo>
                  <a:cubicBezTo>
                    <a:pt x="4369" y="4926"/>
                    <a:pt x="4567" y="4797"/>
                    <a:pt x="4776" y="4687"/>
                  </a:cubicBezTo>
                  <a:cubicBezTo>
                    <a:pt x="4984" y="4559"/>
                    <a:pt x="5203" y="4459"/>
                    <a:pt x="5392" y="4310"/>
                  </a:cubicBezTo>
                  <a:lnTo>
                    <a:pt x="5968" y="3903"/>
                  </a:lnTo>
                  <a:cubicBezTo>
                    <a:pt x="6147" y="3754"/>
                    <a:pt x="6325" y="3595"/>
                    <a:pt x="6504" y="3447"/>
                  </a:cubicBezTo>
                  <a:cubicBezTo>
                    <a:pt x="6593" y="3367"/>
                    <a:pt x="6692" y="3297"/>
                    <a:pt x="6772" y="3218"/>
                  </a:cubicBezTo>
                  <a:lnTo>
                    <a:pt x="7020" y="2960"/>
                  </a:lnTo>
                  <a:lnTo>
                    <a:pt x="7259" y="2712"/>
                  </a:lnTo>
                  <a:lnTo>
                    <a:pt x="7387" y="2582"/>
                  </a:lnTo>
                  <a:lnTo>
                    <a:pt x="7497" y="2454"/>
                  </a:lnTo>
                  <a:cubicBezTo>
                    <a:pt x="7636" y="2265"/>
                    <a:pt x="7775" y="2076"/>
                    <a:pt x="7923" y="1898"/>
                  </a:cubicBezTo>
                  <a:cubicBezTo>
                    <a:pt x="8053" y="1709"/>
                    <a:pt x="8172" y="1510"/>
                    <a:pt x="8301" y="1311"/>
                  </a:cubicBezTo>
                  <a:cubicBezTo>
                    <a:pt x="8360" y="1212"/>
                    <a:pt x="8420" y="1123"/>
                    <a:pt x="8479" y="1024"/>
                  </a:cubicBezTo>
                  <a:lnTo>
                    <a:pt x="8638" y="716"/>
                  </a:lnTo>
                  <a:cubicBezTo>
                    <a:pt x="8738" y="508"/>
                    <a:pt x="8857" y="319"/>
                    <a:pt x="8936" y="100"/>
                  </a:cubicBezTo>
                  <a:lnTo>
                    <a:pt x="870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4" name="Google Shape;14294;p33"/>
            <p:cNvSpPr/>
            <p:nvPr/>
          </p:nvSpPr>
          <p:spPr>
            <a:xfrm>
              <a:off x="5998150" y="3170925"/>
              <a:ext cx="164350" cy="131325"/>
            </a:xfrm>
            <a:custGeom>
              <a:avLst/>
              <a:gdLst/>
              <a:ahLst/>
              <a:cxnLst/>
              <a:rect l="l" t="t" r="r" b="b"/>
              <a:pathLst>
                <a:path w="6574" h="5253" extrusionOk="0">
                  <a:moveTo>
                    <a:pt x="6364" y="1"/>
                  </a:moveTo>
                  <a:cubicBezTo>
                    <a:pt x="6285" y="149"/>
                    <a:pt x="6206" y="299"/>
                    <a:pt x="6126" y="457"/>
                  </a:cubicBezTo>
                  <a:lnTo>
                    <a:pt x="6007" y="685"/>
                  </a:lnTo>
                  <a:cubicBezTo>
                    <a:pt x="5967" y="765"/>
                    <a:pt x="5918" y="835"/>
                    <a:pt x="5868" y="904"/>
                  </a:cubicBezTo>
                  <a:lnTo>
                    <a:pt x="5600" y="1351"/>
                  </a:lnTo>
                  <a:lnTo>
                    <a:pt x="5530" y="1460"/>
                  </a:lnTo>
                  <a:lnTo>
                    <a:pt x="5461" y="1569"/>
                  </a:lnTo>
                  <a:lnTo>
                    <a:pt x="5302" y="1778"/>
                  </a:lnTo>
                  <a:cubicBezTo>
                    <a:pt x="5193" y="1917"/>
                    <a:pt x="5094" y="2066"/>
                    <a:pt x="4985" y="2195"/>
                  </a:cubicBezTo>
                  <a:lnTo>
                    <a:pt x="4637" y="2592"/>
                  </a:lnTo>
                  <a:lnTo>
                    <a:pt x="4458" y="2790"/>
                  </a:lnTo>
                  <a:cubicBezTo>
                    <a:pt x="4389" y="2850"/>
                    <a:pt x="4319" y="2910"/>
                    <a:pt x="4259" y="2969"/>
                  </a:cubicBezTo>
                  <a:lnTo>
                    <a:pt x="3862" y="3327"/>
                  </a:lnTo>
                  <a:cubicBezTo>
                    <a:pt x="3734" y="3446"/>
                    <a:pt x="3575" y="3535"/>
                    <a:pt x="3436" y="3644"/>
                  </a:cubicBezTo>
                  <a:cubicBezTo>
                    <a:pt x="3286" y="3744"/>
                    <a:pt x="3138" y="3843"/>
                    <a:pt x="2979" y="3933"/>
                  </a:cubicBezTo>
                  <a:lnTo>
                    <a:pt x="2512" y="4191"/>
                  </a:lnTo>
                  <a:lnTo>
                    <a:pt x="2274" y="4310"/>
                  </a:lnTo>
                  <a:cubicBezTo>
                    <a:pt x="2194" y="4350"/>
                    <a:pt x="2105" y="4379"/>
                    <a:pt x="2026" y="4419"/>
                  </a:cubicBezTo>
                  <a:lnTo>
                    <a:pt x="1529" y="4608"/>
                  </a:lnTo>
                  <a:lnTo>
                    <a:pt x="1410" y="4657"/>
                  </a:lnTo>
                  <a:lnTo>
                    <a:pt x="1281" y="4697"/>
                  </a:lnTo>
                  <a:lnTo>
                    <a:pt x="1023" y="4767"/>
                  </a:lnTo>
                  <a:lnTo>
                    <a:pt x="517" y="4915"/>
                  </a:lnTo>
                  <a:cubicBezTo>
                    <a:pt x="338" y="4945"/>
                    <a:pt x="169" y="4975"/>
                    <a:pt x="0" y="5005"/>
                  </a:cubicBezTo>
                  <a:lnTo>
                    <a:pt x="40" y="5253"/>
                  </a:lnTo>
                  <a:cubicBezTo>
                    <a:pt x="219" y="5213"/>
                    <a:pt x="387" y="5173"/>
                    <a:pt x="566" y="5134"/>
                  </a:cubicBezTo>
                  <a:cubicBezTo>
                    <a:pt x="735" y="5074"/>
                    <a:pt x="914" y="5014"/>
                    <a:pt x="1082" y="4965"/>
                  </a:cubicBezTo>
                  <a:cubicBezTo>
                    <a:pt x="1430" y="4856"/>
                    <a:pt x="1757" y="4697"/>
                    <a:pt x="2085" y="4548"/>
                  </a:cubicBezTo>
                  <a:cubicBezTo>
                    <a:pt x="2165" y="4508"/>
                    <a:pt x="2254" y="4478"/>
                    <a:pt x="2333" y="4429"/>
                  </a:cubicBezTo>
                  <a:lnTo>
                    <a:pt x="2572" y="4300"/>
                  </a:lnTo>
                  <a:lnTo>
                    <a:pt x="3048" y="4032"/>
                  </a:lnTo>
                  <a:cubicBezTo>
                    <a:pt x="3197" y="3942"/>
                    <a:pt x="3346" y="3833"/>
                    <a:pt x="3495" y="3734"/>
                  </a:cubicBezTo>
                  <a:cubicBezTo>
                    <a:pt x="3634" y="3624"/>
                    <a:pt x="3793" y="3535"/>
                    <a:pt x="3922" y="3406"/>
                  </a:cubicBezTo>
                  <a:lnTo>
                    <a:pt x="4329" y="3049"/>
                  </a:lnTo>
                  <a:cubicBezTo>
                    <a:pt x="4399" y="2989"/>
                    <a:pt x="4468" y="2940"/>
                    <a:pt x="4528" y="2870"/>
                  </a:cubicBezTo>
                  <a:lnTo>
                    <a:pt x="4716" y="2671"/>
                  </a:lnTo>
                  <a:lnTo>
                    <a:pt x="5084" y="2284"/>
                  </a:lnTo>
                  <a:cubicBezTo>
                    <a:pt x="5203" y="2145"/>
                    <a:pt x="5302" y="2006"/>
                    <a:pt x="5422" y="1867"/>
                  </a:cubicBezTo>
                  <a:cubicBezTo>
                    <a:pt x="5650" y="1599"/>
                    <a:pt x="5839" y="1301"/>
                    <a:pt x="6037" y="1003"/>
                  </a:cubicBezTo>
                  <a:cubicBezTo>
                    <a:pt x="6136" y="864"/>
                    <a:pt x="6225" y="716"/>
                    <a:pt x="6315" y="566"/>
                  </a:cubicBezTo>
                  <a:cubicBezTo>
                    <a:pt x="6404" y="418"/>
                    <a:pt x="6494" y="268"/>
                    <a:pt x="6573" y="109"/>
                  </a:cubicBezTo>
                  <a:lnTo>
                    <a:pt x="636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5" name="Google Shape;14295;p33"/>
            <p:cNvSpPr/>
            <p:nvPr/>
          </p:nvSpPr>
          <p:spPr>
            <a:xfrm>
              <a:off x="6049275" y="3166950"/>
              <a:ext cx="99825" cy="104025"/>
            </a:xfrm>
            <a:custGeom>
              <a:avLst/>
              <a:gdLst/>
              <a:ahLst/>
              <a:cxnLst/>
              <a:rect l="l" t="t" r="r" b="b"/>
              <a:pathLst>
                <a:path w="3993" h="4161" extrusionOk="0">
                  <a:moveTo>
                    <a:pt x="3774" y="1"/>
                  </a:moveTo>
                  <a:lnTo>
                    <a:pt x="3505" y="626"/>
                  </a:lnTo>
                  <a:cubicBezTo>
                    <a:pt x="3386" y="825"/>
                    <a:pt x="3277" y="1023"/>
                    <a:pt x="3168" y="1222"/>
                  </a:cubicBezTo>
                  <a:cubicBezTo>
                    <a:pt x="2910" y="1619"/>
                    <a:pt x="2642" y="2006"/>
                    <a:pt x="2314" y="2344"/>
                  </a:cubicBezTo>
                  <a:lnTo>
                    <a:pt x="2066" y="2592"/>
                  </a:lnTo>
                  <a:lnTo>
                    <a:pt x="1788" y="2821"/>
                  </a:lnTo>
                  <a:cubicBezTo>
                    <a:pt x="1599" y="2969"/>
                    <a:pt x="1430" y="3128"/>
                    <a:pt x="1222" y="3247"/>
                  </a:cubicBezTo>
                  <a:cubicBezTo>
                    <a:pt x="1023" y="3377"/>
                    <a:pt x="835" y="3516"/>
                    <a:pt x="626" y="3625"/>
                  </a:cubicBezTo>
                  <a:cubicBezTo>
                    <a:pt x="418" y="3724"/>
                    <a:pt x="209" y="3823"/>
                    <a:pt x="1" y="3933"/>
                  </a:cubicBezTo>
                  <a:lnTo>
                    <a:pt x="110" y="4161"/>
                  </a:lnTo>
                  <a:cubicBezTo>
                    <a:pt x="308" y="4042"/>
                    <a:pt x="517" y="3913"/>
                    <a:pt x="725" y="3794"/>
                  </a:cubicBezTo>
                  <a:cubicBezTo>
                    <a:pt x="924" y="3664"/>
                    <a:pt x="1113" y="3505"/>
                    <a:pt x="1311" y="3366"/>
                  </a:cubicBezTo>
                  <a:cubicBezTo>
                    <a:pt x="1510" y="3238"/>
                    <a:pt x="1678" y="3069"/>
                    <a:pt x="1867" y="2910"/>
                  </a:cubicBezTo>
                  <a:lnTo>
                    <a:pt x="2135" y="2671"/>
                  </a:lnTo>
                  <a:lnTo>
                    <a:pt x="2384" y="2424"/>
                  </a:lnTo>
                  <a:cubicBezTo>
                    <a:pt x="2552" y="2245"/>
                    <a:pt x="2721" y="2076"/>
                    <a:pt x="2860" y="1877"/>
                  </a:cubicBezTo>
                  <a:cubicBezTo>
                    <a:pt x="2999" y="1689"/>
                    <a:pt x="3158" y="1510"/>
                    <a:pt x="3287" y="1311"/>
                  </a:cubicBezTo>
                  <a:lnTo>
                    <a:pt x="3674" y="716"/>
                  </a:lnTo>
                  <a:cubicBezTo>
                    <a:pt x="3783" y="507"/>
                    <a:pt x="3893" y="299"/>
                    <a:pt x="3992" y="100"/>
                  </a:cubicBezTo>
                  <a:lnTo>
                    <a:pt x="37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6" name="Google Shape;14296;p33"/>
            <p:cNvSpPr/>
            <p:nvPr/>
          </p:nvSpPr>
          <p:spPr>
            <a:xfrm>
              <a:off x="6067400" y="3159025"/>
              <a:ext cx="68300" cy="80925"/>
            </a:xfrm>
            <a:custGeom>
              <a:avLst/>
              <a:gdLst/>
              <a:ahLst/>
              <a:cxnLst/>
              <a:rect l="l" t="t" r="r" b="b"/>
              <a:pathLst>
                <a:path w="2732" h="3237" extrusionOk="0">
                  <a:moveTo>
                    <a:pt x="2502" y="0"/>
                  </a:moveTo>
                  <a:cubicBezTo>
                    <a:pt x="2443" y="149"/>
                    <a:pt x="2393" y="298"/>
                    <a:pt x="2334" y="457"/>
                  </a:cubicBezTo>
                  <a:cubicBezTo>
                    <a:pt x="2274" y="605"/>
                    <a:pt x="2185" y="744"/>
                    <a:pt x="2105" y="894"/>
                  </a:cubicBezTo>
                  <a:cubicBezTo>
                    <a:pt x="2016" y="1033"/>
                    <a:pt x="1937" y="1181"/>
                    <a:pt x="1827" y="1311"/>
                  </a:cubicBezTo>
                  <a:lnTo>
                    <a:pt x="1509" y="1708"/>
                  </a:lnTo>
                  <a:cubicBezTo>
                    <a:pt x="1410" y="1847"/>
                    <a:pt x="1291" y="1966"/>
                    <a:pt x="1182" y="2085"/>
                  </a:cubicBezTo>
                  <a:cubicBezTo>
                    <a:pt x="1063" y="2204"/>
                    <a:pt x="953" y="2343"/>
                    <a:pt x="825" y="2443"/>
                  </a:cubicBezTo>
                  <a:cubicBezTo>
                    <a:pt x="556" y="2651"/>
                    <a:pt x="298" y="2860"/>
                    <a:pt x="0" y="3028"/>
                  </a:cubicBezTo>
                  <a:lnTo>
                    <a:pt x="139" y="3237"/>
                  </a:lnTo>
                  <a:cubicBezTo>
                    <a:pt x="427" y="3038"/>
                    <a:pt x="666" y="2780"/>
                    <a:pt x="914" y="2551"/>
                  </a:cubicBezTo>
                  <a:cubicBezTo>
                    <a:pt x="1043" y="2432"/>
                    <a:pt x="1142" y="2293"/>
                    <a:pt x="1262" y="2165"/>
                  </a:cubicBezTo>
                  <a:cubicBezTo>
                    <a:pt x="1370" y="2035"/>
                    <a:pt x="1489" y="1916"/>
                    <a:pt x="1589" y="1777"/>
                  </a:cubicBezTo>
                  <a:cubicBezTo>
                    <a:pt x="1698" y="1648"/>
                    <a:pt x="1807" y="1519"/>
                    <a:pt x="1926" y="1380"/>
                  </a:cubicBezTo>
                  <a:cubicBezTo>
                    <a:pt x="2036" y="1251"/>
                    <a:pt x="2125" y="1112"/>
                    <a:pt x="2224" y="973"/>
                  </a:cubicBezTo>
                  <a:cubicBezTo>
                    <a:pt x="2324" y="834"/>
                    <a:pt x="2423" y="695"/>
                    <a:pt x="2502" y="546"/>
                  </a:cubicBezTo>
                  <a:cubicBezTo>
                    <a:pt x="2582" y="397"/>
                    <a:pt x="2652" y="238"/>
                    <a:pt x="2731" y="80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7" name="Google Shape;14297;p33"/>
            <p:cNvSpPr/>
            <p:nvPr/>
          </p:nvSpPr>
          <p:spPr>
            <a:xfrm>
              <a:off x="6080050" y="3154050"/>
              <a:ext cx="43475" cy="57625"/>
            </a:xfrm>
            <a:custGeom>
              <a:avLst/>
              <a:gdLst/>
              <a:ahLst/>
              <a:cxnLst/>
              <a:rect l="l" t="t" r="r" b="b"/>
              <a:pathLst>
                <a:path w="1739" h="2305" extrusionOk="0">
                  <a:moveTo>
                    <a:pt x="1520" y="0"/>
                  </a:moveTo>
                  <a:cubicBezTo>
                    <a:pt x="1440" y="199"/>
                    <a:pt x="1371" y="407"/>
                    <a:pt x="1262" y="596"/>
                  </a:cubicBezTo>
                  <a:cubicBezTo>
                    <a:pt x="1153" y="784"/>
                    <a:pt x="1053" y="983"/>
                    <a:pt x="924" y="1162"/>
                  </a:cubicBezTo>
                  <a:cubicBezTo>
                    <a:pt x="785" y="1341"/>
                    <a:pt x="646" y="1510"/>
                    <a:pt x="497" y="1678"/>
                  </a:cubicBezTo>
                  <a:cubicBezTo>
                    <a:pt x="339" y="1827"/>
                    <a:pt x="169" y="1976"/>
                    <a:pt x="1" y="2115"/>
                  </a:cubicBezTo>
                  <a:lnTo>
                    <a:pt x="180" y="2304"/>
                  </a:lnTo>
                  <a:cubicBezTo>
                    <a:pt x="319" y="2115"/>
                    <a:pt x="458" y="1947"/>
                    <a:pt x="606" y="1768"/>
                  </a:cubicBezTo>
                  <a:cubicBezTo>
                    <a:pt x="736" y="1589"/>
                    <a:pt x="864" y="1400"/>
                    <a:pt x="1003" y="1232"/>
                  </a:cubicBezTo>
                  <a:cubicBezTo>
                    <a:pt x="1133" y="1043"/>
                    <a:pt x="1252" y="854"/>
                    <a:pt x="1391" y="676"/>
                  </a:cubicBezTo>
                  <a:cubicBezTo>
                    <a:pt x="1510" y="487"/>
                    <a:pt x="1619" y="288"/>
                    <a:pt x="1738" y="109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8" name="Google Shape;14298;p33"/>
            <p:cNvSpPr/>
            <p:nvPr/>
          </p:nvSpPr>
          <p:spPr>
            <a:xfrm>
              <a:off x="6083525" y="3147350"/>
              <a:ext cx="24600" cy="31550"/>
            </a:xfrm>
            <a:custGeom>
              <a:avLst/>
              <a:gdLst/>
              <a:ahLst/>
              <a:cxnLst/>
              <a:rect l="l" t="t" r="r" b="b"/>
              <a:pathLst>
                <a:path w="984" h="1262" extrusionOk="0">
                  <a:moveTo>
                    <a:pt x="775" y="0"/>
                  </a:moveTo>
                  <a:cubicBezTo>
                    <a:pt x="736" y="99"/>
                    <a:pt x="696" y="209"/>
                    <a:pt x="656" y="318"/>
                  </a:cubicBezTo>
                  <a:cubicBezTo>
                    <a:pt x="606" y="417"/>
                    <a:pt x="547" y="516"/>
                    <a:pt x="478" y="606"/>
                  </a:cubicBezTo>
                  <a:cubicBezTo>
                    <a:pt x="408" y="705"/>
                    <a:pt x="339" y="794"/>
                    <a:pt x="259" y="874"/>
                  </a:cubicBezTo>
                  <a:cubicBezTo>
                    <a:pt x="189" y="964"/>
                    <a:pt x="90" y="1023"/>
                    <a:pt x="1" y="1103"/>
                  </a:cubicBezTo>
                  <a:lnTo>
                    <a:pt x="200" y="1261"/>
                  </a:lnTo>
                  <a:cubicBezTo>
                    <a:pt x="259" y="1162"/>
                    <a:pt x="328" y="1063"/>
                    <a:pt x="378" y="964"/>
                  </a:cubicBezTo>
                  <a:cubicBezTo>
                    <a:pt x="438" y="864"/>
                    <a:pt x="497" y="765"/>
                    <a:pt x="566" y="666"/>
                  </a:cubicBezTo>
                  <a:cubicBezTo>
                    <a:pt x="636" y="576"/>
                    <a:pt x="716" y="487"/>
                    <a:pt x="775" y="388"/>
                  </a:cubicBezTo>
                  <a:cubicBezTo>
                    <a:pt x="835" y="288"/>
                    <a:pt x="924" y="209"/>
                    <a:pt x="984" y="110"/>
                  </a:cubicBezTo>
                  <a:lnTo>
                    <a:pt x="77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9" name="Google Shape;14299;p33"/>
            <p:cNvSpPr/>
            <p:nvPr/>
          </p:nvSpPr>
          <p:spPr>
            <a:xfrm>
              <a:off x="6079800" y="3140150"/>
              <a:ext cx="16675" cy="22600"/>
            </a:xfrm>
            <a:custGeom>
              <a:avLst/>
              <a:gdLst/>
              <a:ahLst/>
              <a:cxnLst/>
              <a:rect l="l" t="t" r="r" b="b"/>
              <a:pathLst>
                <a:path w="667" h="904" extrusionOk="0">
                  <a:moveTo>
                    <a:pt x="448" y="0"/>
                  </a:moveTo>
                  <a:cubicBezTo>
                    <a:pt x="418" y="149"/>
                    <a:pt x="378" y="298"/>
                    <a:pt x="309" y="427"/>
                  </a:cubicBezTo>
                  <a:cubicBezTo>
                    <a:pt x="269" y="487"/>
                    <a:pt x="219" y="546"/>
                    <a:pt x="170" y="606"/>
                  </a:cubicBezTo>
                  <a:cubicBezTo>
                    <a:pt x="110" y="656"/>
                    <a:pt x="51" y="705"/>
                    <a:pt x="1" y="755"/>
                  </a:cubicBezTo>
                  <a:lnTo>
                    <a:pt x="199" y="904"/>
                  </a:lnTo>
                  <a:cubicBezTo>
                    <a:pt x="229" y="835"/>
                    <a:pt x="249" y="755"/>
                    <a:pt x="289" y="685"/>
                  </a:cubicBezTo>
                  <a:cubicBezTo>
                    <a:pt x="318" y="616"/>
                    <a:pt x="358" y="546"/>
                    <a:pt x="398" y="487"/>
                  </a:cubicBezTo>
                  <a:cubicBezTo>
                    <a:pt x="468" y="348"/>
                    <a:pt x="557" y="228"/>
                    <a:pt x="666" y="120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0" name="Google Shape;14300;p33"/>
            <p:cNvSpPr/>
            <p:nvPr/>
          </p:nvSpPr>
          <p:spPr>
            <a:xfrm>
              <a:off x="5683625" y="2831100"/>
              <a:ext cx="130600" cy="385525"/>
            </a:xfrm>
            <a:custGeom>
              <a:avLst/>
              <a:gdLst/>
              <a:ahLst/>
              <a:cxnLst/>
              <a:rect l="l" t="t" r="r" b="b"/>
              <a:pathLst>
                <a:path w="5224" h="15421" extrusionOk="0">
                  <a:moveTo>
                    <a:pt x="5104" y="0"/>
                  </a:moveTo>
                  <a:cubicBezTo>
                    <a:pt x="4797" y="199"/>
                    <a:pt x="4469" y="388"/>
                    <a:pt x="4191" y="626"/>
                  </a:cubicBezTo>
                  <a:cubicBezTo>
                    <a:pt x="3893" y="865"/>
                    <a:pt x="3595" y="1083"/>
                    <a:pt x="3337" y="1351"/>
                  </a:cubicBezTo>
                  <a:cubicBezTo>
                    <a:pt x="3079" y="1609"/>
                    <a:pt x="2811" y="1867"/>
                    <a:pt x="2582" y="2165"/>
                  </a:cubicBezTo>
                  <a:lnTo>
                    <a:pt x="2235" y="2592"/>
                  </a:lnTo>
                  <a:cubicBezTo>
                    <a:pt x="2116" y="2741"/>
                    <a:pt x="2017" y="2900"/>
                    <a:pt x="1917" y="3049"/>
                  </a:cubicBezTo>
                  <a:cubicBezTo>
                    <a:pt x="1083" y="4280"/>
                    <a:pt x="508" y="5680"/>
                    <a:pt x="210" y="7129"/>
                  </a:cubicBezTo>
                  <a:cubicBezTo>
                    <a:pt x="180" y="7308"/>
                    <a:pt x="140" y="7487"/>
                    <a:pt x="110" y="7676"/>
                  </a:cubicBezTo>
                  <a:lnTo>
                    <a:pt x="51" y="8222"/>
                  </a:lnTo>
                  <a:cubicBezTo>
                    <a:pt x="31" y="8411"/>
                    <a:pt x="11" y="8589"/>
                    <a:pt x="1" y="8778"/>
                  </a:cubicBezTo>
                  <a:lnTo>
                    <a:pt x="1" y="9324"/>
                  </a:lnTo>
                  <a:cubicBezTo>
                    <a:pt x="1" y="9503"/>
                    <a:pt x="1" y="9691"/>
                    <a:pt x="11" y="9870"/>
                  </a:cubicBezTo>
                  <a:lnTo>
                    <a:pt x="71" y="10416"/>
                  </a:lnTo>
                  <a:lnTo>
                    <a:pt x="130" y="10962"/>
                  </a:lnTo>
                  <a:lnTo>
                    <a:pt x="249" y="11498"/>
                  </a:lnTo>
                  <a:lnTo>
                    <a:pt x="369" y="12025"/>
                  </a:lnTo>
                  <a:lnTo>
                    <a:pt x="527" y="12541"/>
                  </a:lnTo>
                  <a:lnTo>
                    <a:pt x="696" y="13058"/>
                  </a:lnTo>
                  <a:lnTo>
                    <a:pt x="905" y="13563"/>
                  </a:lnTo>
                  <a:lnTo>
                    <a:pt x="1123" y="14060"/>
                  </a:lnTo>
                  <a:cubicBezTo>
                    <a:pt x="1203" y="14219"/>
                    <a:pt x="1292" y="14368"/>
                    <a:pt x="1381" y="14527"/>
                  </a:cubicBezTo>
                  <a:cubicBezTo>
                    <a:pt x="1381" y="14527"/>
                    <a:pt x="1450" y="14646"/>
                    <a:pt x="1510" y="14765"/>
                  </a:cubicBezTo>
                  <a:cubicBezTo>
                    <a:pt x="1550" y="14825"/>
                    <a:pt x="1580" y="14874"/>
                    <a:pt x="1609" y="14924"/>
                  </a:cubicBezTo>
                  <a:cubicBezTo>
                    <a:pt x="1629" y="14964"/>
                    <a:pt x="1649" y="14993"/>
                    <a:pt x="1649" y="14993"/>
                  </a:cubicBezTo>
                  <a:lnTo>
                    <a:pt x="1987" y="15421"/>
                  </a:lnTo>
                  <a:lnTo>
                    <a:pt x="2176" y="15242"/>
                  </a:lnTo>
                  <a:lnTo>
                    <a:pt x="1848" y="14854"/>
                  </a:lnTo>
                  <a:cubicBezTo>
                    <a:pt x="1848" y="14854"/>
                    <a:pt x="1828" y="14825"/>
                    <a:pt x="1808" y="14785"/>
                  </a:cubicBezTo>
                  <a:cubicBezTo>
                    <a:pt x="1778" y="14745"/>
                    <a:pt x="1748" y="14686"/>
                    <a:pt x="1709" y="14636"/>
                  </a:cubicBezTo>
                  <a:lnTo>
                    <a:pt x="1570" y="14417"/>
                  </a:lnTo>
                  <a:cubicBezTo>
                    <a:pt x="1481" y="14269"/>
                    <a:pt x="1391" y="14110"/>
                    <a:pt x="1302" y="13961"/>
                  </a:cubicBezTo>
                  <a:lnTo>
                    <a:pt x="1083" y="13484"/>
                  </a:lnTo>
                  <a:lnTo>
                    <a:pt x="865" y="12998"/>
                  </a:lnTo>
                  <a:lnTo>
                    <a:pt x="696" y="12491"/>
                  </a:lnTo>
                  <a:lnTo>
                    <a:pt x="517" y="11985"/>
                  </a:lnTo>
                  <a:lnTo>
                    <a:pt x="388" y="11459"/>
                  </a:lnTo>
                  <a:lnTo>
                    <a:pt x="269" y="10933"/>
                  </a:lnTo>
                  <a:lnTo>
                    <a:pt x="199" y="10406"/>
                  </a:lnTo>
                  <a:lnTo>
                    <a:pt x="130" y="9860"/>
                  </a:lnTo>
                  <a:cubicBezTo>
                    <a:pt x="120" y="9682"/>
                    <a:pt x="120" y="9503"/>
                    <a:pt x="110" y="9324"/>
                  </a:cubicBezTo>
                  <a:lnTo>
                    <a:pt x="110" y="8778"/>
                  </a:lnTo>
                  <a:cubicBezTo>
                    <a:pt x="120" y="8599"/>
                    <a:pt x="140" y="8411"/>
                    <a:pt x="160" y="8232"/>
                  </a:cubicBezTo>
                  <a:lnTo>
                    <a:pt x="219" y="7685"/>
                  </a:lnTo>
                  <a:cubicBezTo>
                    <a:pt x="239" y="7507"/>
                    <a:pt x="289" y="7328"/>
                    <a:pt x="319" y="7149"/>
                  </a:cubicBezTo>
                  <a:cubicBezTo>
                    <a:pt x="607" y="5710"/>
                    <a:pt x="1192" y="4329"/>
                    <a:pt x="2037" y="3128"/>
                  </a:cubicBezTo>
                  <a:cubicBezTo>
                    <a:pt x="2136" y="2989"/>
                    <a:pt x="2235" y="2831"/>
                    <a:pt x="2354" y="2692"/>
                  </a:cubicBezTo>
                  <a:lnTo>
                    <a:pt x="2712" y="2275"/>
                  </a:lnTo>
                  <a:cubicBezTo>
                    <a:pt x="2940" y="1986"/>
                    <a:pt x="3208" y="1738"/>
                    <a:pt x="3476" y="1490"/>
                  </a:cubicBezTo>
                  <a:cubicBezTo>
                    <a:pt x="3734" y="1232"/>
                    <a:pt x="4032" y="1023"/>
                    <a:pt x="4320" y="815"/>
                  </a:cubicBezTo>
                  <a:cubicBezTo>
                    <a:pt x="4598" y="587"/>
                    <a:pt x="4916" y="417"/>
                    <a:pt x="5223" y="219"/>
                  </a:cubicBezTo>
                  <a:lnTo>
                    <a:pt x="51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1" name="Google Shape;14301;p33"/>
            <p:cNvSpPr/>
            <p:nvPr/>
          </p:nvSpPr>
          <p:spPr>
            <a:xfrm>
              <a:off x="5696050" y="2873550"/>
              <a:ext cx="86650" cy="335875"/>
            </a:xfrm>
            <a:custGeom>
              <a:avLst/>
              <a:gdLst/>
              <a:ahLst/>
              <a:cxnLst/>
              <a:rect l="l" t="t" r="r" b="b"/>
              <a:pathLst>
                <a:path w="3466" h="13435" extrusionOk="0">
                  <a:moveTo>
                    <a:pt x="3287" y="1"/>
                  </a:moveTo>
                  <a:cubicBezTo>
                    <a:pt x="2403" y="864"/>
                    <a:pt x="1659" y="1867"/>
                    <a:pt x="1132" y="2989"/>
                  </a:cubicBezTo>
                  <a:cubicBezTo>
                    <a:pt x="586" y="4101"/>
                    <a:pt x="239" y="5303"/>
                    <a:pt x="110" y="6534"/>
                  </a:cubicBezTo>
                  <a:cubicBezTo>
                    <a:pt x="0" y="7765"/>
                    <a:pt x="90" y="8996"/>
                    <a:pt x="388" y="10178"/>
                  </a:cubicBezTo>
                  <a:cubicBezTo>
                    <a:pt x="467" y="10475"/>
                    <a:pt x="567" y="10764"/>
                    <a:pt x="656" y="11051"/>
                  </a:cubicBezTo>
                  <a:cubicBezTo>
                    <a:pt x="695" y="11190"/>
                    <a:pt x="755" y="11329"/>
                    <a:pt x="814" y="11468"/>
                  </a:cubicBezTo>
                  <a:lnTo>
                    <a:pt x="993" y="11885"/>
                  </a:lnTo>
                  <a:cubicBezTo>
                    <a:pt x="1103" y="12174"/>
                    <a:pt x="1271" y="12432"/>
                    <a:pt x="1410" y="12690"/>
                  </a:cubicBezTo>
                  <a:cubicBezTo>
                    <a:pt x="1490" y="12819"/>
                    <a:pt x="1559" y="12958"/>
                    <a:pt x="1648" y="13077"/>
                  </a:cubicBezTo>
                  <a:cubicBezTo>
                    <a:pt x="1738" y="13196"/>
                    <a:pt x="1838" y="13315"/>
                    <a:pt x="1926" y="13434"/>
                  </a:cubicBezTo>
                  <a:lnTo>
                    <a:pt x="2116" y="13266"/>
                  </a:lnTo>
                  <a:cubicBezTo>
                    <a:pt x="1381" y="12392"/>
                    <a:pt x="864" y="11290"/>
                    <a:pt x="527" y="10138"/>
                  </a:cubicBezTo>
                  <a:cubicBezTo>
                    <a:pt x="209" y="8977"/>
                    <a:pt x="110" y="7755"/>
                    <a:pt x="219" y="6543"/>
                  </a:cubicBezTo>
                  <a:cubicBezTo>
                    <a:pt x="338" y="5332"/>
                    <a:pt x="706" y="4141"/>
                    <a:pt x="1262" y="3048"/>
                  </a:cubicBezTo>
                  <a:cubicBezTo>
                    <a:pt x="1807" y="1967"/>
                    <a:pt x="2572" y="994"/>
                    <a:pt x="3466" y="199"/>
                  </a:cubicBezTo>
                  <a:lnTo>
                    <a:pt x="32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2" name="Google Shape;14302;p33"/>
            <p:cNvSpPr/>
            <p:nvPr/>
          </p:nvSpPr>
          <p:spPr>
            <a:xfrm>
              <a:off x="5709950" y="2937600"/>
              <a:ext cx="52900" cy="266850"/>
            </a:xfrm>
            <a:custGeom>
              <a:avLst/>
              <a:gdLst/>
              <a:ahLst/>
              <a:cxnLst/>
              <a:rect l="l" t="t" r="r" b="b"/>
              <a:pathLst>
                <a:path w="2116" h="10674" extrusionOk="0">
                  <a:moveTo>
                    <a:pt x="1291" y="0"/>
                  </a:moveTo>
                  <a:cubicBezTo>
                    <a:pt x="1182" y="208"/>
                    <a:pt x="1083" y="417"/>
                    <a:pt x="973" y="636"/>
                  </a:cubicBezTo>
                  <a:cubicBezTo>
                    <a:pt x="864" y="844"/>
                    <a:pt x="785" y="1073"/>
                    <a:pt x="695" y="1301"/>
                  </a:cubicBezTo>
                  <a:lnTo>
                    <a:pt x="567" y="1629"/>
                  </a:lnTo>
                  <a:lnTo>
                    <a:pt x="467" y="1976"/>
                  </a:lnTo>
                  <a:cubicBezTo>
                    <a:pt x="408" y="2205"/>
                    <a:pt x="328" y="2433"/>
                    <a:pt x="278" y="2661"/>
                  </a:cubicBezTo>
                  <a:lnTo>
                    <a:pt x="139" y="3366"/>
                  </a:lnTo>
                  <a:lnTo>
                    <a:pt x="110" y="3535"/>
                  </a:lnTo>
                  <a:lnTo>
                    <a:pt x="90" y="3714"/>
                  </a:lnTo>
                  <a:lnTo>
                    <a:pt x="60" y="4071"/>
                  </a:lnTo>
                  <a:cubicBezTo>
                    <a:pt x="0" y="4548"/>
                    <a:pt x="20" y="5024"/>
                    <a:pt x="30" y="5491"/>
                  </a:cubicBezTo>
                  <a:cubicBezTo>
                    <a:pt x="50" y="5729"/>
                    <a:pt x="90" y="5967"/>
                    <a:pt x="110" y="6196"/>
                  </a:cubicBezTo>
                  <a:lnTo>
                    <a:pt x="150" y="6554"/>
                  </a:lnTo>
                  <a:lnTo>
                    <a:pt x="229" y="6891"/>
                  </a:lnTo>
                  <a:cubicBezTo>
                    <a:pt x="278" y="7129"/>
                    <a:pt x="318" y="7357"/>
                    <a:pt x="378" y="7586"/>
                  </a:cubicBezTo>
                  <a:lnTo>
                    <a:pt x="596" y="8251"/>
                  </a:lnTo>
                  <a:cubicBezTo>
                    <a:pt x="666" y="8480"/>
                    <a:pt x="775" y="8678"/>
                    <a:pt x="874" y="8897"/>
                  </a:cubicBezTo>
                  <a:cubicBezTo>
                    <a:pt x="973" y="9105"/>
                    <a:pt x="1053" y="9323"/>
                    <a:pt x="1182" y="9512"/>
                  </a:cubicBezTo>
                  <a:cubicBezTo>
                    <a:pt x="1291" y="9721"/>
                    <a:pt x="1410" y="9919"/>
                    <a:pt x="1520" y="10118"/>
                  </a:cubicBezTo>
                  <a:cubicBezTo>
                    <a:pt x="1648" y="10307"/>
                    <a:pt x="1778" y="10485"/>
                    <a:pt x="1907" y="10674"/>
                  </a:cubicBezTo>
                  <a:lnTo>
                    <a:pt x="2116" y="10525"/>
                  </a:lnTo>
                  <a:cubicBezTo>
                    <a:pt x="1540" y="9850"/>
                    <a:pt x="1092" y="9045"/>
                    <a:pt x="735" y="8202"/>
                  </a:cubicBezTo>
                  <a:lnTo>
                    <a:pt x="507" y="7546"/>
                  </a:lnTo>
                  <a:cubicBezTo>
                    <a:pt x="437" y="7328"/>
                    <a:pt x="397" y="7099"/>
                    <a:pt x="338" y="6871"/>
                  </a:cubicBezTo>
                  <a:cubicBezTo>
                    <a:pt x="318" y="6752"/>
                    <a:pt x="289" y="6642"/>
                    <a:pt x="258" y="6534"/>
                  </a:cubicBezTo>
                  <a:lnTo>
                    <a:pt x="219" y="6186"/>
                  </a:lnTo>
                  <a:cubicBezTo>
                    <a:pt x="189" y="5947"/>
                    <a:pt x="159" y="5719"/>
                    <a:pt x="139" y="5491"/>
                  </a:cubicBezTo>
                  <a:cubicBezTo>
                    <a:pt x="130" y="5024"/>
                    <a:pt x="110" y="4548"/>
                    <a:pt x="169" y="4081"/>
                  </a:cubicBezTo>
                  <a:lnTo>
                    <a:pt x="209" y="3734"/>
                  </a:lnTo>
                  <a:lnTo>
                    <a:pt x="239" y="3555"/>
                  </a:lnTo>
                  <a:lnTo>
                    <a:pt x="269" y="3386"/>
                  </a:lnTo>
                  <a:lnTo>
                    <a:pt x="417" y="2691"/>
                  </a:lnTo>
                  <a:cubicBezTo>
                    <a:pt x="477" y="2472"/>
                    <a:pt x="556" y="2244"/>
                    <a:pt x="626" y="2026"/>
                  </a:cubicBezTo>
                  <a:lnTo>
                    <a:pt x="735" y="1688"/>
                  </a:lnTo>
                  <a:lnTo>
                    <a:pt x="874" y="1371"/>
                  </a:lnTo>
                  <a:cubicBezTo>
                    <a:pt x="973" y="1162"/>
                    <a:pt x="1063" y="943"/>
                    <a:pt x="1172" y="735"/>
                  </a:cubicBezTo>
                  <a:cubicBezTo>
                    <a:pt x="1291" y="536"/>
                    <a:pt x="1401" y="338"/>
                    <a:pt x="1520" y="129"/>
                  </a:cubicBezTo>
                  <a:lnTo>
                    <a:pt x="129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3" name="Google Shape;14303;p33"/>
            <p:cNvSpPr/>
            <p:nvPr/>
          </p:nvSpPr>
          <p:spPr>
            <a:xfrm>
              <a:off x="5724600" y="2987975"/>
              <a:ext cx="46200" cy="205825"/>
            </a:xfrm>
            <a:custGeom>
              <a:avLst/>
              <a:gdLst/>
              <a:ahLst/>
              <a:cxnLst/>
              <a:rect l="l" t="t" r="r" b="b"/>
              <a:pathLst>
                <a:path w="1848" h="8233" extrusionOk="0">
                  <a:moveTo>
                    <a:pt x="447" y="1"/>
                  </a:moveTo>
                  <a:cubicBezTo>
                    <a:pt x="348" y="348"/>
                    <a:pt x="228" y="696"/>
                    <a:pt x="179" y="1053"/>
                  </a:cubicBezTo>
                  <a:lnTo>
                    <a:pt x="89" y="1589"/>
                  </a:lnTo>
                  <a:cubicBezTo>
                    <a:pt x="70" y="1768"/>
                    <a:pt x="60" y="1947"/>
                    <a:pt x="40" y="2125"/>
                  </a:cubicBezTo>
                  <a:cubicBezTo>
                    <a:pt x="30" y="2314"/>
                    <a:pt x="0" y="2493"/>
                    <a:pt x="10" y="2672"/>
                  </a:cubicBezTo>
                  <a:lnTo>
                    <a:pt x="10" y="3218"/>
                  </a:lnTo>
                  <a:lnTo>
                    <a:pt x="10" y="3486"/>
                  </a:lnTo>
                  <a:lnTo>
                    <a:pt x="40" y="3754"/>
                  </a:lnTo>
                  <a:lnTo>
                    <a:pt x="109" y="4290"/>
                  </a:lnTo>
                  <a:cubicBezTo>
                    <a:pt x="120" y="4469"/>
                    <a:pt x="169" y="4647"/>
                    <a:pt x="209" y="4817"/>
                  </a:cubicBezTo>
                  <a:lnTo>
                    <a:pt x="338" y="5342"/>
                  </a:lnTo>
                  <a:cubicBezTo>
                    <a:pt x="387" y="5512"/>
                    <a:pt x="447" y="5680"/>
                    <a:pt x="506" y="5849"/>
                  </a:cubicBezTo>
                  <a:cubicBezTo>
                    <a:pt x="566" y="6018"/>
                    <a:pt x="606" y="6196"/>
                    <a:pt x="685" y="6355"/>
                  </a:cubicBezTo>
                  <a:lnTo>
                    <a:pt x="894" y="6842"/>
                  </a:lnTo>
                  <a:cubicBezTo>
                    <a:pt x="934" y="6922"/>
                    <a:pt x="963" y="7001"/>
                    <a:pt x="1003" y="7080"/>
                  </a:cubicBezTo>
                  <a:lnTo>
                    <a:pt x="1132" y="7319"/>
                  </a:lnTo>
                  <a:cubicBezTo>
                    <a:pt x="1212" y="7478"/>
                    <a:pt x="1291" y="7626"/>
                    <a:pt x="1371" y="7785"/>
                  </a:cubicBezTo>
                  <a:cubicBezTo>
                    <a:pt x="1450" y="7944"/>
                    <a:pt x="1549" y="8083"/>
                    <a:pt x="1638" y="8232"/>
                  </a:cubicBezTo>
                  <a:lnTo>
                    <a:pt x="1847" y="8103"/>
                  </a:lnTo>
                  <a:cubicBezTo>
                    <a:pt x="1748" y="7964"/>
                    <a:pt x="1649" y="7825"/>
                    <a:pt x="1559" y="7676"/>
                  </a:cubicBezTo>
                  <a:lnTo>
                    <a:pt x="1301" y="7229"/>
                  </a:lnTo>
                  <a:lnTo>
                    <a:pt x="1162" y="7001"/>
                  </a:lnTo>
                  <a:lnTo>
                    <a:pt x="1053" y="6772"/>
                  </a:lnTo>
                  <a:lnTo>
                    <a:pt x="824" y="6296"/>
                  </a:lnTo>
                  <a:cubicBezTo>
                    <a:pt x="745" y="6147"/>
                    <a:pt x="696" y="5978"/>
                    <a:pt x="626" y="5809"/>
                  </a:cubicBezTo>
                  <a:cubicBezTo>
                    <a:pt x="566" y="5651"/>
                    <a:pt x="506" y="5481"/>
                    <a:pt x="447" y="5313"/>
                  </a:cubicBezTo>
                  <a:lnTo>
                    <a:pt x="318" y="4797"/>
                  </a:lnTo>
                  <a:cubicBezTo>
                    <a:pt x="278" y="4627"/>
                    <a:pt x="228" y="4449"/>
                    <a:pt x="219" y="4280"/>
                  </a:cubicBezTo>
                  <a:cubicBezTo>
                    <a:pt x="189" y="4102"/>
                    <a:pt x="169" y="3923"/>
                    <a:pt x="149" y="3744"/>
                  </a:cubicBezTo>
                  <a:cubicBezTo>
                    <a:pt x="139" y="3654"/>
                    <a:pt x="129" y="3565"/>
                    <a:pt x="129" y="3476"/>
                  </a:cubicBezTo>
                  <a:lnTo>
                    <a:pt x="129" y="3208"/>
                  </a:lnTo>
                  <a:lnTo>
                    <a:pt x="139" y="2672"/>
                  </a:lnTo>
                  <a:cubicBezTo>
                    <a:pt x="139" y="2503"/>
                    <a:pt x="169" y="2324"/>
                    <a:pt x="189" y="2145"/>
                  </a:cubicBezTo>
                  <a:cubicBezTo>
                    <a:pt x="209" y="1966"/>
                    <a:pt x="228" y="1788"/>
                    <a:pt x="259" y="1619"/>
                  </a:cubicBezTo>
                  <a:lnTo>
                    <a:pt x="378" y="1093"/>
                  </a:lnTo>
                  <a:cubicBezTo>
                    <a:pt x="437" y="746"/>
                    <a:pt x="576" y="418"/>
                    <a:pt x="676" y="90"/>
                  </a:cubicBezTo>
                  <a:lnTo>
                    <a:pt x="4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4" name="Google Shape;14304;p33"/>
            <p:cNvSpPr/>
            <p:nvPr/>
          </p:nvSpPr>
          <p:spPr>
            <a:xfrm>
              <a:off x="5736250" y="3049300"/>
              <a:ext cx="44700" cy="135050"/>
            </a:xfrm>
            <a:custGeom>
              <a:avLst/>
              <a:gdLst/>
              <a:ahLst/>
              <a:cxnLst/>
              <a:rect l="l" t="t" r="r" b="b"/>
              <a:pathLst>
                <a:path w="1788" h="5402" extrusionOk="0">
                  <a:moveTo>
                    <a:pt x="11" y="0"/>
                  </a:moveTo>
                  <a:lnTo>
                    <a:pt x="11" y="0"/>
                  </a:lnTo>
                  <a:cubicBezTo>
                    <a:pt x="1" y="120"/>
                    <a:pt x="11" y="248"/>
                    <a:pt x="21" y="367"/>
                  </a:cubicBezTo>
                  <a:lnTo>
                    <a:pt x="31" y="725"/>
                  </a:lnTo>
                  <a:cubicBezTo>
                    <a:pt x="40" y="844"/>
                    <a:pt x="40" y="963"/>
                    <a:pt x="51" y="1082"/>
                  </a:cubicBezTo>
                  <a:lnTo>
                    <a:pt x="100" y="1440"/>
                  </a:lnTo>
                  <a:cubicBezTo>
                    <a:pt x="150" y="1916"/>
                    <a:pt x="269" y="2383"/>
                    <a:pt x="369" y="2850"/>
                  </a:cubicBezTo>
                  <a:lnTo>
                    <a:pt x="607" y="3535"/>
                  </a:lnTo>
                  <a:cubicBezTo>
                    <a:pt x="686" y="3754"/>
                    <a:pt x="805" y="3962"/>
                    <a:pt x="894" y="4180"/>
                  </a:cubicBezTo>
                  <a:cubicBezTo>
                    <a:pt x="984" y="4409"/>
                    <a:pt x="1103" y="4608"/>
                    <a:pt x="1222" y="4806"/>
                  </a:cubicBezTo>
                  <a:lnTo>
                    <a:pt x="1391" y="5114"/>
                  </a:lnTo>
                  <a:cubicBezTo>
                    <a:pt x="1461" y="5213"/>
                    <a:pt x="1530" y="5312"/>
                    <a:pt x="1589" y="5402"/>
                  </a:cubicBezTo>
                  <a:lnTo>
                    <a:pt x="1788" y="5263"/>
                  </a:lnTo>
                  <a:cubicBezTo>
                    <a:pt x="1719" y="5173"/>
                    <a:pt x="1639" y="5094"/>
                    <a:pt x="1580" y="4994"/>
                  </a:cubicBezTo>
                  <a:lnTo>
                    <a:pt x="1391" y="4707"/>
                  </a:lnTo>
                  <a:cubicBezTo>
                    <a:pt x="1262" y="4518"/>
                    <a:pt x="1123" y="4330"/>
                    <a:pt x="1024" y="4121"/>
                  </a:cubicBezTo>
                  <a:cubicBezTo>
                    <a:pt x="925" y="3912"/>
                    <a:pt x="805" y="3704"/>
                    <a:pt x="716" y="3485"/>
                  </a:cubicBezTo>
                  <a:lnTo>
                    <a:pt x="477" y="2830"/>
                  </a:lnTo>
                  <a:cubicBezTo>
                    <a:pt x="369" y="2364"/>
                    <a:pt x="269" y="1896"/>
                    <a:pt x="249" y="1430"/>
                  </a:cubicBezTo>
                  <a:lnTo>
                    <a:pt x="219" y="1073"/>
                  </a:lnTo>
                  <a:cubicBezTo>
                    <a:pt x="219" y="963"/>
                    <a:pt x="230" y="844"/>
                    <a:pt x="230" y="725"/>
                  </a:cubicBezTo>
                  <a:lnTo>
                    <a:pt x="239" y="378"/>
                  </a:lnTo>
                  <a:cubicBezTo>
                    <a:pt x="249" y="259"/>
                    <a:pt x="249" y="139"/>
                    <a:pt x="269" y="30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5" name="Google Shape;14305;p33"/>
            <p:cNvSpPr/>
            <p:nvPr/>
          </p:nvSpPr>
          <p:spPr>
            <a:xfrm>
              <a:off x="5753900" y="3081075"/>
              <a:ext cx="40725" cy="95575"/>
            </a:xfrm>
            <a:custGeom>
              <a:avLst/>
              <a:gdLst/>
              <a:ahLst/>
              <a:cxnLst/>
              <a:rect l="l" t="t" r="r" b="b"/>
              <a:pathLst>
                <a:path w="1629" h="3823" extrusionOk="0">
                  <a:moveTo>
                    <a:pt x="258" y="0"/>
                  </a:moveTo>
                  <a:lnTo>
                    <a:pt x="0" y="10"/>
                  </a:lnTo>
                  <a:cubicBezTo>
                    <a:pt x="29" y="179"/>
                    <a:pt x="60" y="358"/>
                    <a:pt x="89" y="526"/>
                  </a:cubicBezTo>
                  <a:cubicBezTo>
                    <a:pt x="119" y="695"/>
                    <a:pt x="169" y="864"/>
                    <a:pt x="208" y="1023"/>
                  </a:cubicBezTo>
                  <a:cubicBezTo>
                    <a:pt x="288" y="1360"/>
                    <a:pt x="437" y="1678"/>
                    <a:pt x="536" y="2006"/>
                  </a:cubicBezTo>
                  <a:cubicBezTo>
                    <a:pt x="576" y="2165"/>
                    <a:pt x="665" y="2324"/>
                    <a:pt x="715" y="2483"/>
                  </a:cubicBezTo>
                  <a:cubicBezTo>
                    <a:pt x="784" y="2631"/>
                    <a:pt x="834" y="2800"/>
                    <a:pt x="914" y="2949"/>
                  </a:cubicBezTo>
                  <a:cubicBezTo>
                    <a:pt x="993" y="3098"/>
                    <a:pt x="1072" y="3257"/>
                    <a:pt x="1152" y="3406"/>
                  </a:cubicBezTo>
                  <a:cubicBezTo>
                    <a:pt x="1231" y="3555"/>
                    <a:pt x="1340" y="3684"/>
                    <a:pt x="1439" y="3823"/>
                  </a:cubicBezTo>
                  <a:lnTo>
                    <a:pt x="1628" y="3664"/>
                  </a:lnTo>
                  <a:cubicBezTo>
                    <a:pt x="1519" y="3555"/>
                    <a:pt x="1400" y="3445"/>
                    <a:pt x="1311" y="3306"/>
                  </a:cubicBezTo>
                  <a:lnTo>
                    <a:pt x="1042" y="2889"/>
                  </a:lnTo>
                  <a:cubicBezTo>
                    <a:pt x="953" y="2741"/>
                    <a:pt x="894" y="2582"/>
                    <a:pt x="824" y="2433"/>
                  </a:cubicBezTo>
                  <a:cubicBezTo>
                    <a:pt x="764" y="2284"/>
                    <a:pt x="675" y="2135"/>
                    <a:pt x="636" y="1966"/>
                  </a:cubicBezTo>
                  <a:cubicBezTo>
                    <a:pt x="536" y="1649"/>
                    <a:pt x="407" y="1331"/>
                    <a:pt x="358" y="993"/>
                  </a:cubicBezTo>
                  <a:cubicBezTo>
                    <a:pt x="327" y="834"/>
                    <a:pt x="288" y="665"/>
                    <a:pt x="278" y="497"/>
                  </a:cubicBezTo>
                  <a:cubicBezTo>
                    <a:pt x="268" y="328"/>
                    <a:pt x="268" y="169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6" name="Google Shape;14306;p33"/>
            <p:cNvSpPr/>
            <p:nvPr/>
          </p:nvSpPr>
          <p:spPr>
            <a:xfrm>
              <a:off x="5771750" y="3105900"/>
              <a:ext cx="33050" cy="62575"/>
            </a:xfrm>
            <a:custGeom>
              <a:avLst/>
              <a:gdLst/>
              <a:ahLst/>
              <a:cxnLst/>
              <a:rect l="l" t="t" r="r" b="b"/>
              <a:pathLst>
                <a:path w="1322" h="2503" extrusionOk="0">
                  <a:moveTo>
                    <a:pt x="259" y="0"/>
                  </a:moveTo>
                  <a:lnTo>
                    <a:pt x="1" y="60"/>
                  </a:lnTo>
                  <a:cubicBezTo>
                    <a:pt x="70" y="278"/>
                    <a:pt x="169" y="477"/>
                    <a:pt x="249" y="685"/>
                  </a:cubicBezTo>
                  <a:cubicBezTo>
                    <a:pt x="299" y="795"/>
                    <a:pt x="328" y="903"/>
                    <a:pt x="378" y="1003"/>
                  </a:cubicBezTo>
                  <a:cubicBezTo>
                    <a:pt x="428" y="1102"/>
                    <a:pt x="478" y="1201"/>
                    <a:pt x="517" y="1311"/>
                  </a:cubicBezTo>
                  <a:cubicBezTo>
                    <a:pt x="567" y="1410"/>
                    <a:pt x="606" y="1509"/>
                    <a:pt x="656" y="1618"/>
                  </a:cubicBezTo>
                  <a:lnTo>
                    <a:pt x="805" y="1916"/>
                  </a:lnTo>
                  <a:cubicBezTo>
                    <a:pt x="904" y="2115"/>
                    <a:pt x="994" y="2313"/>
                    <a:pt x="1113" y="2502"/>
                  </a:cubicBezTo>
                  <a:lnTo>
                    <a:pt x="1321" y="2373"/>
                  </a:lnTo>
                  <a:cubicBezTo>
                    <a:pt x="1173" y="2214"/>
                    <a:pt x="1053" y="2026"/>
                    <a:pt x="934" y="1847"/>
                  </a:cubicBezTo>
                  <a:cubicBezTo>
                    <a:pt x="875" y="1757"/>
                    <a:pt x="805" y="1658"/>
                    <a:pt x="756" y="1569"/>
                  </a:cubicBezTo>
                  <a:lnTo>
                    <a:pt x="617" y="1271"/>
                  </a:lnTo>
                  <a:lnTo>
                    <a:pt x="487" y="963"/>
                  </a:lnTo>
                  <a:cubicBezTo>
                    <a:pt x="447" y="864"/>
                    <a:pt x="418" y="755"/>
                    <a:pt x="388" y="645"/>
                  </a:cubicBezTo>
                  <a:cubicBezTo>
                    <a:pt x="328" y="437"/>
                    <a:pt x="269" y="219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7" name="Google Shape;14307;p33"/>
            <p:cNvSpPr/>
            <p:nvPr/>
          </p:nvSpPr>
          <p:spPr>
            <a:xfrm>
              <a:off x="5797825" y="3125000"/>
              <a:ext cx="20125" cy="33550"/>
            </a:xfrm>
            <a:custGeom>
              <a:avLst/>
              <a:gdLst/>
              <a:ahLst/>
              <a:cxnLst/>
              <a:rect l="l" t="t" r="r" b="b"/>
              <a:pathLst>
                <a:path w="805" h="1342" extrusionOk="0">
                  <a:moveTo>
                    <a:pt x="238" y="0"/>
                  </a:moveTo>
                  <a:lnTo>
                    <a:pt x="0" y="90"/>
                  </a:lnTo>
                  <a:cubicBezTo>
                    <a:pt x="60" y="189"/>
                    <a:pt x="130" y="289"/>
                    <a:pt x="179" y="388"/>
                  </a:cubicBezTo>
                  <a:cubicBezTo>
                    <a:pt x="229" y="497"/>
                    <a:pt x="278" y="596"/>
                    <a:pt x="338" y="695"/>
                  </a:cubicBezTo>
                  <a:cubicBezTo>
                    <a:pt x="388" y="805"/>
                    <a:pt x="437" y="904"/>
                    <a:pt x="477" y="1013"/>
                  </a:cubicBezTo>
                  <a:cubicBezTo>
                    <a:pt x="497" y="1073"/>
                    <a:pt x="516" y="1132"/>
                    <a:pt x="536" y="1182"/>
                  </a:cubicBezTo>
                  <a:cubicBezTo>
                    <a:pt x="556" y="1242"/>
                    <a:pt x="576" y="1291"/>
                    <a:pt x="606" y="1341"/>
                  </a:cubicBezTo>
                  <a:lnTo>
                    <a:pt x="805" y="1212"/>
                  </a:lnTo>
                  <a:cubicBezTo>
                    <a:pt x="775" y="1172"/>
                    <a:pt x="735" y="1132"/>
                    <a:pt x="695" y="1093"/>
                  </a:cubicBezTo>
                  <a:lnTo>
                    <a:pt x="606" y="944"/>
                  </a:lnTo>
                  <a:cubicBezTo>
                    <a:pt x="536" y="854"/>
                    <a:pt x="487" y="755"/>
                    <a:pt x="428" y="656"/>
                  </a:cubicBezTo>
                  <a:cubicBezTo>
                    <a:pt x="377" y="556"/>
                    <a:pt x="338" y="437"/>
                    <a:pt x="318" y="328"/>
                  </a:cubicBezTo>
                  <a:cubicBezTo>
                    <a:pt x="288" y="219"/>
                    <a:pt x="269" y="110"/>
                    <a:pt x="23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8" name="Google Shape;14308;p33"/>
            <p:cNvSpPr/>
            <p:nvPr/>
          </p:nvSpPr>
          <p:spPr>
            <a:xfrm>
              <a:off x="5813700" y="3129475"/>
              <a:ext cx="16675" cy="22350"/>
            </a:xfrm>
            <a:custGeom>
              <a:avLst/>
              <a:gdLst/>
              <a:ahLst/>
              <a:cxnLst/>
              <a:rect l="l" t="t" r="r" b="b"/>
              <a:pathLst>
                <a:path w="667" h="894" extrusionOk="0">
                  <a:moveTo>
                    <a:pt x="229" y="0"/>
                  </a:moveTo>
                  <a:lnTo>
                    <a:pt x="1" y="99"/>
                  </a:lnTo>
                  <a:lnTo>
                    <a:pt x="71" y="189"/>
                  </a:lnTo>
                  <a:cubicBezTo>
                    <a:pt x="100" y="219"/>
                    <a:pt x="130" y="249"/>
                    <a:pt x="150" y="278"/>
                  </a:cubicBezTo>
                  <a:cubicBezTo>
                    <a:pt x="199" y="348"/>
                    <a:pt x="239" y="408"/>
                    <a:pt x="279" y="477"/>
                  </a:cubicBezTo>
                  <a:cubicBezTo>
                    <a:pt x="309" y="536"/>
                    <a:pt x="349" y="606"/>
                    <a:pt x="368" y="686"/>
                  </a:cubicBezTo>
                  <a:cubicBezTo>
                    <a:pt x="398" y="755"/>
                    <a:pt x="428" y="825"/>
                    <a:pt x="448" y="894"/>
                  </a:cubicBezTo>
                  <a:lnTo>
                    <a:pt x="666" y="765"/>
                  </a:lnTo>
                  <a:cubicBezTo>
                    <a:pt x="607" y="715"/>
                    <a:pt x="537" y="666"/>
                    <a:pt x="488" y="606"/>
                  </a:cubicBezTo>
                  <a:lnTo>
                    <a:pt x="368" y="427"/>
                  </a:lnTo>
                  <a:cubicBezTo>
                    <a:pt x="329" y="358"/>
                    <a:pt x="298" y="288"/>
                    <a:pt x="279" y="219"/>
                  </a:cubicBezTo>
                  <a:cubicBezTo>
                    <a:pt x="269" y="189"/>
                    <a:pt x="259" y="149"/>
                    <a:pt x="249" y="110"/>
                  </a:cubicBezTo>
                  <a:cubicBezTo>
                    <a:pt x="239" y="80"/>
                    <a:pt x="239" y="40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9" name="Google Shape;14309;p33"/>
            <p:cNvSpPr/>
            <p:nvPr/>
          </p:nvSpPr>
          <p:spPr>
            <a:xfrm>
              <a:off x="5943050" y="2798500"/>
              <a:ext cx="294900" cy="262475"/>
            </a:xfrm>
            <a:custGeom>
              <a:avLst/>
              <a:gdLst/>
              <a:ahLst/>
              <a:cxnLst/>
              <a:rect l="l" t="t" r="r" b="b"/>
              <a:pathLst>
                <a:path w="11796" h="10499" extrusionOk="0">
                  <a:moveTo>
                    <a:pt x="1219" y="0"/>
                  </a:moveTo>
                  <a:cubicBezTo>
                    <a:pt x="1170" y="0"/>
                    <a:pt x="1121" y="1"/>
                    <a:pt x="1072" y="4"/>
                  </a:cubicBezTo>
                  <a:lnTo>
                    <a:pt x="536" y="14"/>
                  </a:lnTo>
                  <a:cubicBezTo>
                    <a:pt x="536" y="14"/>
                    <a:pt x="397" y="24"/>
                    <a:pt x="268" y="44"/>
                  </a:cubicBezTo>
                  <a:cubicBezTo>
                    <a:pt x="129" y="64"/>
                    <a:pt x="0" y="93"/>
                    <a:pt x="0" y="93"/>
                  </a:cubicBezTo>
                  <a:lnTo>
                    <a:pt x="60" y="331"/>
                  </a:lnTo>
                  <a:cubicBezTo>
                    <a:pt x="60" y="331"/>
                    <a:pt x="179" y="311"/>
                    <a:pt x="307" y="282"/>
                  </a:cubicBezTo>
                  <a:cubicBezTo>
                    <a:pt x="437" y="272"/>
                    <a:pt x="556" y="262"/>
                    <a:pt x="556" y="262"/>
                  </a:cubicBezTo>
                  <a:lnTo>
                    <a:pt x="1072" y="232"/>
                  </a:lnTo>
                  <a:cubicBezTo>
                    <a:pt x="1149" y="226"/>
                    <a:pt x="1226" y="223"/>
                    <a:pt x="1303" y="223"/>
                  </a:cubicBezTo>
                  <a:cubicBezTo>
                    <a:pt x="1576" y="223"/>
                    <a:pt x="1854" y="256"/>
                    <a:pt x="2125" y="272"/>
                  </a:cubicBezTo>
                  <a:cubicBezTo>
                    <a:pt x="2482" y="292"/>
                    <a:pt x="2829" y="371"/>
                    <a:pt x="3177" y="431"/>
                  </a:cubicBezTo>
                  <a:cubicBezTo>
                    <a:pt x="3535" y="470"/>
                    <a:pt x="3872" y="589"/>
                    <a:pt x="4220" y="679"/>
                  </a:cubicBezTo>
                  <a:cubicBezTo>
                    <a:pt x="4915" y="887"/>
                    <a:pt x="5580" y="1165"/>
                    <a:pt x="6225" y="1513"/>
                  </a:cubicBezTo>
                  <a:cubicBezTo>
                    <a:pt x="6384" y="1593"/>
                    <a:pt x="6533" y="1692"/>
                    <a:pt x="6682" y="1791"/>
                  </a:cubicBezTo>
                  <a:lnTo>
                    <a:pt x="7139" y="2099"/>
                  </a:lnTo>
                  <a:cubicBezTo>
                    <a:pt x="7298" y="2198"/>
                    <a:pt x="7437" y="2317"/>
                    <a:pt x="7576" y="2427"/>
                  </a:cubicBezTo>
                  <a:lnTo>
                    <a:pt x="8003" y="2774"/>
                  </a:lnTo>
                  <a:cubicBezTo>
                    <a:pt x="9095" y="3737"/>
                    <a:pt x="9998" y="4929"/>
                    <a:pt x="10624" y="6259"/>
                  </a:cubicBezTo>
                  <a:cubicBezTo>
                    <a:pt x="10763" y="6606"/>
                    <a:pt x="10902" y="6944"/>
                    <a:pt x="11031" y="7282"/>
                  </a:cubicBezTo>
                  <a:cubicBezTo>
                    <a:pt x="11130" y="7639"/>
                    <a:pt x="11240" y="7987"/>
                    <a:pt x="11329" y="8344"/>
                  </a:cubicBezTo>
                  <a:cubicBezTo>
                    <a:pt x="11388" y="8702"/>
                    <a:pt x="11448" y="9059"/>
                    <a:pt x="11488" y="9417"/>
                  </a:cubicBezTo>
                  <a:lnTo>
                    <a:pt x="11547" y="10489"/>
                  </a:lnTo>
                  <a:lnTo>
                    <a:pt x="11796" y="10499"/>
                  </a:lnTo>
                  <a:cubicBezTo>
                    <a:pt x="11776" y="10132"/>
                    <a:pt x="11746" y="9754"/>
                    <a:pt x="11716" y="9387"/>
                  </a:cubicBezTo>
                  <a:cubicBezTo>
                    <a:pt x="11657" y="9029"/>
                    <a:pt x="11587" y="8662"/>
                    <a:pt x="11518" y="8294"/>
                  </a:cubicBezTo>
                  <a:cubicBezTo>
                    <a:pt x="11419" y="7937"/>
                    <a:pt x="11299" y="7580"/>
                    <a:pt x="11190" y="7232"/>
                  </a:cubicBezTo>
                  <a:cubicBezTo>
                    <a:pt x="11051" y="6884"/>
                    <a:pt x="10902" y="6547"/>
                    <a:pt x="10753" y="6200"/>
                  </a:cubicBezTo>
                  <a:cubicBezTo>
                    <a:pt x="10098" y="4869"/>
                    <a:pt x="9175" y="3667"/>
                    <a:pt x="8072" y="2694"/>
                  </a:cubicBezTo>
                  <a:lnTo>
                    <a:pt x="7645" y="2347"/>
                  </a:lnTo>
                  <a:cubicBezTo>
                    <a:pt x="7496" y="2228"/>
                    <a:pt x="7357" y="2109"/>
                    <a:pt x="7209" y="2010"/>
                  </a:cubicBezTo>
                  <a:lnTo>
                    <a:pt x="6742" y="1702"/>
                  </a:lnTo>
                  <a:lnTo>
                    <a:pt x="6514" y="1543"/>
                  </a:lnTo>
                  <a:cubicBezTo>
                    <a:pt x="6444" y="1493"/>
                    <a:pt x="6355" y="1454"/>
                    <a:pt x="6275" y="1404"/>
                  </a:cubicBezTo>
                  <a:cubicBezTo>
                    <a:pt x="5629" y="1057"/>
                    <a:pt x="4965" y="759"/>
                    <a:pt x="4270" y="540"/>
                  </a:cubicBezTo>
                  <a:cubicBezTo>
                    <a:pt x="3912" y="441"/>
                    <a:pt x="3575" y="322"/>
                    <a:pt x="3217" y="262"/>
                  </a:cubicBezTo>
                  <a:cubicBezTo>
                    <a:pt x="2860" y="203"/>
                    <a:pt x="2502" y="113"/>
                    <a:pt x="2145" y="83"/>
                  </a:cubicBezTo>
                  <a:cubicBezTo>
                    <a:pt x="1836" y="49"/>
                    <a:pt x="1528" y="0"/>
                    <a:pt x="1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0" name="Google Shape;14310;p33"/>
            <p:cNvSpPr/>
            <p:nvPr/>
          </p:nvSpPr>
          <p:spPr>
            <a:xfrm>
              <a:off x="5943775" y="2811725"/>
              <a:ext cx="273825" cy="200850"/>
            </a:xfrm>
            <a:custGeom>
              <a:avLst/>
              <a:gdLst/>
              <a:ahLst/>
              <a:cxnLst/>
              <a:rect l="l" t="t" r="r" b="b"/>
              <a:pathLst>
                <a:path w="10953" h="8034" extrusionOk="0">
                  <a:moveTo>
                    <a:pt x="904" y="1"/>
                  </a:moveTo>
                  <a:cubicBezTo>
                    <a:pt x="596" y="11"/>
                    <a:pt x="298" y="21"/>
                    <a:pt x="0" y="80"/>
                  </a:cubicBezTo>
                  <a:lnTo>
                    <a:pt x="50" y="319"/>
                  </a:lnTo>
                  <a:cubicBezTo>
                    <a:pt x="434" y="254"/>
                    <a:pt x="828" y="225"/>
                    <a:pt x="1227" y="225"/>
                  </a:cubicBezTo>
                  <a:cubicBezTo>
                    <a:pt x="1995" y="225"/>
                    <a:pt x="2781" y="334"/>
                    <a:pt x="3546" y="517"/>
                  </a:cubicBezTo>
                  <a:cubicBezTo>
                    <a:pt x="4717" y="815"/>
                    <a:pt x="5839" y="1331"/>
                    <a:pt x="6822" y="2046"/>
                  </a:cubicBezTo>
                  <a:cubicBezTo>
                    <a:pt x="7815" y="2761"/>
                    <a:pt x="8659" y="3675"/>
                    <a:pt x="9314" y="4698"/>
                  </a:cubicBezTo>
                  <a:cubicBezTo>
                    <a:pt x="9980" y="5720"/>
                    <a:pt x="10456" y="6852"/>
                    <a:pt x="10704" y="8034"/>
                  </a:cubicBezTo>
                  <a:lnTo>
                    <a:pt x="10953" y="7974"/>
                  </a:lnTo>
                  <a:cubicBezTo>
                    <a:pt x="10644" y="6783"/>
                    <a:pt x="10138" y="5631"/>
                    <a:pt x="9443" y="4618"/>
                  </a:cubicBezTo>
                  <a:cubicBezTo>
                    <a:pt x="8748" y="3586"/>
                    <a:pt x="7884" y="2682"/>
                    <a:pt x="6891" y="1957"/>
                  </a:cubicBezTo>
                  <a:cubicBezTo>
                    <a:pt x="5889" y="1232"/>
                    <a:pt x="4757" y="706"/>
                    <a:pt x="3585" y="378"/>
                  </a:cubicBezTo>
                  <a:lnTo>
                    <a:pt x="3367" y="309"/>
                  </a:lnTo>
                  <a:lnTo>
                    <a:pt x="3148" y="269"/>
                  </a:lnTo>
                  <a:lnTo>
                    <a:pt x="2701" y="170"/>
                  </a:lnTo>
                  <a:cubicBezTo>
                    <a:pt x="2403" y="100"/>
                    <a:pt x="2105" y="80"/>
                    <a:pt x="1798" y="51"/>
                  </a:cubicBezTo>
                  <a:lnTo>
                    <a:pt x="13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1" name="Google Shape;14311;p33"/>
            <p:cNvSpPr/>
            <p:nvPr/>
          </p:nvSpPr>
          <p:spPr>
            <a:xfrm>
              <a:off x="5941300" y="2826400"/>
              <a:ext cx="238800" cy="124625"/>
            </a:xfrm>
            <a:custGeom>
              <a:avLst/>
              <a:gdLst/>
              <a:ahLst/>
              <a:cxnLst/>
              <a:rect l="l" t="t" r="r" b="b"/>
              <a:pathLst>
                <a:path w="9552" h="4985" extrusionOk="0">
                  <a:moveTo>
                    <a:pt x="1370" y="0"/>
                  </a:moveTo>
                  <a:cubicBezTo>
                    <a:pt x="1142" y="0"/>
                    <a:pt x="914" y="10"/>
                    <a:pt x="675" y="10"/>
                  </a:cubicBezTo>
                  <a:cubicBezTo>
                    <a:pt x="621" y="15"/>
                    <a:pt x="566" y="15"/>
                    <a:pt x="510" y="15"/>
                  </a:cubicBezTo>
                  <a:cubicBezTo>
                    <a:pt x="455" y="15"/>
                    <a:pt x="397" y="15"/>
                    <a:pt x="338" y="20"/>
                  </a:cubicBezTo>
                  <a:lnTo>
                    <a:pt x="0" y="60"/>
                  </a:lnTo>
                  <a:lnTo>
                    <a:pt x="30" y="307"/>
                  </a:lnTo>
                  <a:lnTo>
                    <a:pt x="358" y="258"/>
                  </a:lnTo>
                  <a:cubicBezTo>
                    <a:pt x="467" y="238"/>
                    <a:pt x="576" y="238"/>
                    <a:pt x="686" y="228"/>
                  </a:cubicBezTo>
                  <a:cubicBezTo>
                    <a:pt x="914" y="219"/>
                    <a:pt x="1142" y="199"/>
                    <a:pt x="1361" y="188"/>
                  </a:cubicBezTo>
                  <a:cubicBezTo>
                    <a:pt x="1589" y="199"/>
                    <a:pt x="1818" y="208"/>
                    <a:pt x="2046" y="208"/>
                  </a:cubicBezTo>
                  <a:cubicBezTo>
                    <a:pt x="2155" y="219"/>
                    <a:pt x="2274" y="219"/>
                    <a:pt x="2393" y="228"/>
                  </a:cubicBezTo>
                  <a:lnTo>
                    <a:pt x="2731" y="278"/>
                  </a:lnTo>
                  <a:cubicBezTo>
                    <a:pt x="2959" y="318"/>
                    <a:pt x="3188" y="347"/>
                    <a:pt x="3406" y="407"/>
                  </a:cubicBezTo>
                  <a:lnTo>
                    <a:pt x="4081" y="596"/>
                  </a:lnTo>
                  <a:cubicBezTo>
                    <a:pt x="4309" y="655"/>
                    <a:pt x="4518" y="755"/>
                    <a:pt x="4737" y="834"/>
                  </a:cubicBezTo>
                  <a:lnTo>
                    <a:pt x="5064" y="963"/>
                  </a:lnTo>
                  <a:cubicBezTo>
                    <a:pt x="5163" y="1013"/>
                    <a:pt x="5273" y="1072"/>
                    <a:pt x="5372" y="1122"/>
                  </a:cubicBezTo>
                  <a:cubicBezTo>
                    <a:pt x="6226" y="1519"/>
                    <a:pt x="6981" y="2115"/>
                    <a:pt x="7646" y="2760"/>
                  </a:cubicBezTo>
                  <a:cubicBezTo>
                    <a:pt x="8331" y="3405"/>
                    <a:pt x="8877" y="4180"/>
                    <a:pt x="9324" y="4984"/>
                  </a:cubicBezTo>
                  <a:lnTo>
                    <a:pt x="9552" y="4865"/>
                  </a:lnTo>
                  <a:cubicBezTo>
                    <a:pt x="9046" y="4061"/>
                    <a:pt x="8460" y="3297"/>
                    <a:pt x="7755" y="2661"/>
                  </a:cubicBezTo>
                  <a:cubicBezTo>
                    <a:pt x="7050" y="2015"/>
                    <a:pt x="6286" y="1430"/>
                    <a:pt x="5421" y="1033"/>
                  </a:cubicBezTo>
                  <a:cubicBezTo>
                    <a:pt x="4578" y="616"/>
                    <a:pt x="3674" y="288"/>
                    <a:pt x="2751" y="139"/>
                  </a:cubicBezTo>
                  <a:lnTo>
                    <a:pt x="2403" y="80"/>
                  </a:lnTo>
                  <a:cubicBezTo>
                    <a:pt x="2294" y="60"/>
                    <a:pt x="2175" y="60"/>
                    <a:pt x="2056" y="49"/>
                  </a:cubicBezTo>
                  <a:cubicBezTo>
                    <a:pt x="1827" y="29"/>
                    <a:pt x="1599" y="10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2" name="Google Shape;14312;p33"/>
            <p:cNvSpPr/>
            <p:nvPr/>
          </p:nvSpPr>
          <p:spPr>
            <a:xfrm>
              <a:off x="5946525" y="2839725"/>
              <a:ext cx="193125" cy="81500"/>
            </a:xfrm>
            <a:custGeom>
              <a:avLst/>
              <a:gdLst/>
              <a:ahLst/>
              <a:cxnLst/>
              <a:rect l="l" t="t" r="r" b="b"/>
              <a:pathLst>
                <a:path w="7725" h="3260" extrusionOk="0">
                  <a:moveTo>
                    <a:pt x="258" y="1"/>
                  </a:moveTo>
                  <a:cubicBezTo>
                    <a:pt x="173" y="1"/>
                    <a:pt x="88" y="3"/>
                    <a:pt x="0" y="13"/>
                  </a:cubicBezTo>
                  <a:lnTo>
                    <a:pt x="10" y="251"/>
                  </a:lnTo>
                  <a:cubicBezTo>
                    <a:pt x="179" y="231"/>
                    <a:pt x="358" y="231"/>
                    <a:pt x="526" y="231"/>
                  </a:cubicBezTo>
                  <a:lnTo>
                    <a:pt x="1042" y="222"/>
                  </a:lnTo>
                  <a:cubicBezTo>
                    <a:pt x="1077" y="220"/>
                    <a:pt x="1112" y="219"/>
                    <a:pt x="1148" y="219"/>
                  </a:cubicBezTo>
                  <a:cubicBezTo>
                    <a:pt x="1285" y="219"/>
                    <a:pt x="1425" y="231"/>
                    <a:pt x="1559" y="231"/>
                  </a:cubicBezTo>
                  <a:cubicBezTo>
                    <a:pt x="1737" y="251"/>
                    <a:pt x="1906" y="251"/>
                    <a:pt x="2085" y="271"/>
                  </a:cubicBezTo>
                  <a:cubicBezTo>
                    <a:pt x="2780" y="361"/>
                    <a:pt x="3485" y="489"/>
                    <a:pt x="4140" y="758"/>
                  </a:cubicBezTo>
                  <a:cubicBezTo>
                    <a:pt x="4309" y="817"/>
                    <a:pt x="4478" y="887"/>
                    <a:pt x="4637" y="956"/>
                  </a:cubicBezTo>
                  <a:lnTo>
                    <a:pt x="5104" y="1215"/>
                  </a:lnTo>
                  <a:cubicBezTo>
                    <a:pt x="5431" y="1373"/>
                    <a:pt x="5709" y="1601"/>
                    <a:pt x="6007" y="1790"/>
                  </a:cubicBezTo>
                  <a:cubicBezTo>
                    <a:pt x="6156" y="1890"/>
                    <a:pt x="6285" y="2018"/>
                    <a:pt x="6414" y="2128"/>
                  </a:cubicBezTo>
                  <a:cubicBezTo>
                    <a:pt x="6553" y="2247"/>
                    <a:pt x="6692" y="2356"/>
                    <a:pt x="6821" y="2475"/>
                  </a:cubicBezTo>
                  <a:lnTo>
                    <a:pt x="7189" y="2863"/>
                  </a:lnTo>
                  <a:cubicBezTo>
                    <a:pt x="7308" y="2992"/>
                    <a:pt x="7427" y="3111"/>
                    <a:pt x="7536" y="3260"/>
                  </a:cubicBezTo>
                  <a:lnTo>
                    <a:pt x="7725" y="3091"/>
                  </a:lnTo>
                  <a:cubicBezTo>
                    <a:pt x="7615" y="2952"/>
                    <a:pt x="7476" y="2833"/>
                    <a:pt x="7348" y="2704"/>
                  </a:cubicBezTo>
                  <a:lnTo>
                    <a:pt x="6950" y="2336"/>
                  </a:lnTo>
                  <a:cubicBezTo>
                    <a:pt x="6811" y="2217"/>
                    <a:pt x="6672" y="2108"/>
                    <a:pt x="6523" y="1999"/>
                  </a:cubicBezTo>
                  <a:cubicBezTo>
                    <a:pt x="6384" y="1890"/>
                    <a:pt x="6245" y="1771"/>
                    <a:pt x="6086" y="1681"/>
                  </a:cubicBezTo>
                  <a:cubicBezTo>
                    <a:pt x="5779" y="1482"/>
                    <a:pt x="5490" y="1264"/>
                    <a:pt x="5163" y="1115"/>
                  </a:cubicBezTo>
                  <a:lnTo>
                    <a:pt x="4687" y="857"/>
                  </a:lnTo>
                  <a:cubicBezTo>
                    <a:pt x="4517" y="787"/>
                    <a:pt x="4349" y="718"/>
                    <a:pt x="4180" y="659"/>
                  </a:cubicBezTo>
                  <a:cubicBezTo>
                    <a:pt x="3515" y="390"/>
                    <a:pt x="2800" y="242"/>
                    <a:pt x="2105" y="122"/>
                  </a:cubicBezTo>
                  <a:cubicBezTo>
                    <a:pt x="1926" y="92"/>
                    <a:pt x="1748" y="83"/>
                    <a:pt x="1578" y="72"/>
                  </a:cubicBezTo>
                  <a:cubicBezTo>
                    <a:pt x="1400" y="53"/>
                    <a:pt x="1221" y="23"/>
                    <a:pt x="1053" y="23"/>
                  </a:cubicBezTo>
                  <a:cubicBezTo>
                    <a:pt x="874" y="23"/>
                    <a:pt x="695" y="13"/>
                    <a:pt x="526" y="3"/>
                  </a:cubicBezTo>
                  <a:cubicBezTo>
                    <a:pt x="435" y="3"/>
                    <a:pt x="346" y="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3" name="Google Shape;14313;p33"/>
            <p:cNvSpPr/>
            <p:nvPr/>
          </p:nvSpPr>
          <p:spPr>
            <a:xfrm>
              <a:off x="5949500" y="2853075"/>
              <a:ext cx="136550" cy="39375"/>
            </a:xfrm>
            <a:custGeom>
              <a:avLst/>
              <a:gdLst/>
              <a:ahLst/>
              <a:cxnLst/>
              <a:rect l="l" t="t" r="r" b="b"/>
              <a:pathLst>
                <a:path w="5462" h="1575" extrusionOk="0">
                  <a:moveTo>
                    <a:pt x="934" y="1"/>
                  </a:moveTo>
                  <a:cubicBezTo>
                    <a:pt x="854" y="1"/>
                    <a:pt x="775" y="5"/>
                    <a:pt x="695" y="5"/>
                  </a:cubicBezTo>
                  <a:cubicBezTo>
                    <a:pt x="466" y="15"/>
                    <a:pt x="228" y="5"/>
                    <a:pt x="0" y="25"/>
                  </a:cubicBezTo>
                  <a:lnTo>
                    <a:pt x="20" y="264"/>
                  </a:lnTo>
                  <a:cubicBezTo>
                    <a:pt x="248" y="224"/>
                    <a:pt x="477" y="224"/>
                    <a:pt x="705" y="194"/>
                  </a:cubicBezTo>
                  <a:cubicBezTo>
                    <a:pt x="817" y="184"/>
                    <a:pt x="929" y="181"/>
                    <a:pt x="1041" y="181"/>
                  </a:cubicBezTo>
                  <a:cubicBezTo>
                    <a:pt x="1157" y="181"/>
                    <a:pt x="1274" y="184"/>
                    <a:pt x="1390" y="184"/>
                  </a:cubicBezTo>
                  <a:cubicBezTo>
                    <a:pt x="1629" y="194"/>
                    <a:pt x="1867" y="194"/>
                    <a:pt x="2095" y="233"/>
                  </a:cubicBezTo>
                  <a:lnTo>
                    <a:pt x="2443" y="283"/>
                  </a:lnTo>
                  <a:cubicBezTo>
                    <a:pt x="2562" y="303"/>
                    <a:pt x="2681" y="313"/>
                    <a:pt x="2790" y="353"/>
                  </a:cubicBezTo>
                  <a:lnTo>
                    <a:pt x="3465" y="561"/>
                  </a:lnTo>
                  <a:cubicBezTo>
                    <a:pt x="3684" y="650"/>
                    <a:pt x="3902" y="750"/>
                    <a:pt x="4120" y="849"/>
                  </a:cubicBezTo>
                  <a:cubicBezTo>
                    <a:pt x="4230" y="889"/>
                    <a:pt x="4329" y="948"/>
                    <a:pt x="4429" y="1008"/>
                  </a:cubicBezTo>
                  <a:lnTo>
                    <a:pt x="4736" y="1187"/>
                  </a:lnTo>
                  <a:cubicBezTo>
                    <a:pt x="4835" y="1246"/>
                    <a:pt x="4935" y="1296"/>
                    <a:pt x="5034" y="1376"/>
                  </a:cubicBezTo>
                  <a:lnTo>
                    <a:pt x="5312" y="1574"/>
                  </a:lnTo>
                  <a:lnTo>
                    <a:pt x="5461" y="1365"/>
                  </a:lnTo>
                  <a:lnTo>
                    <a:pt x="5153" y="1177"/>
                  </a:lnTo>
                  <a:cubicBezTo>
                    <a:pt x="5054" y="1117"/>
                    <a:pt x="4935" y="1067"/>
                    <a:pt x="4835" y="1018"/>
                  </a:cubicBezTo>
                  <a:lnTo>
                    <a:pt x="4508" y="859"/>
                  </a:lnTo>
                  <a:cubicBezTo>
                    <a:pt x="4398" y="809"/>
                    <a:pt x="4290" y="750"/>
                    <a:pt x="4180" y="710"/>
                  </a:cubicBezTo>
                  <a:cubicBezTo>
                    <a:pt x="3952" y="631"/>
                    <a:pt x="3734" y="542"/>
                    <a:pt x="3505" y="452"/>
                  </a:cubicBezTo>
                  <a:lnTo>
                    <a:pt x="2820" y="253"/>
                  </a:lnTo>
                  <a:cubicBezTo>
                    <a:pt x="2701" y="214"/>
                    <a:pt x="2582" y="194"/>
                    <a:pt x="2463" y="174"/>
                  </a:cubicBezTo>
                  <a:lnTo>
                    <a:pt x="2115" y="114"/>
                  </a:lnTo>
                  <a:cubicBezTo>
                    <a:pt x="1876" y="65"/>
                    <a:pt x="1638" y="55"/>
                    <a:pt x="1400" y="35"/>
                  </a:cubicBezTo>
                  <a:lnTo>
                    <a:pt x="1053" y="5"/>
                  </a:lnTo>
                  <a:cubicBezTo>
                    <a:pt x="1013" y="2"/>
                    <a:pt x="973" y="1"/>
                    <a:pt x="93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4" name="Google Shape;14314;p33"/>
            <p:cNvSpPr/>
            <p:nvPr/>
          </p:nvSpPr>
          <p:spPr>
            <a:xfrm>
              <a:off x="5949225" y="2868775"/>
              <a:ext cx="100575" cy="22925"/>
            </a:xfrm>
            <a:custGeom>
              <a:avLst/>
              <a:gdLst/>
              <a:ahLst/>
              <a:cxnLst/>
              <a:rect l="l" t="t" r="r" b="b"/>
              <a:pathLst>
                <a:path w="4023" h="917" extrusionOk="0">
                  <a:moveTo>
                    <a:pt x="760" y="0"/>
                  </a:moveTo>
                  <a:cubicBezTo>
                    <a:pt x="675" y="0"/>
                    <a:pt x="590" y="3"/>
                    <a:pt x="508" y="3"/>
                  </a:cubicBezTo>
                  <a:cubicBezTo>
                    <a:pt x="428" y="3"/>
                    <a:pt x="338" y="3"/>
                    <a:pt x="250" y="13"/>
                  </a:cubicBezTo>
                  <a:lnTo>
                    <a:pt x="120" y="13"/>
                  </a:lnTo>
                  <a:lnTo>
                    <a:pt x="1" y="33"/>
                  </a:lnTo>
                  <a:lnTo>
                    <a:pt x="41" y="271"/>
                  </a:lnTo>
                  <a:cubicBezTo>
                    <a:pt x="190" y="231"/>
                    <a:pt x="349" y="211"/>
                    <a:pt x="517" y="192"/>
                  </a:cubicBezTo>
                  <a:cubicBezTo>
                    <a:pt x="654" y="183"/>
                    <a:pt x="799" y="160"/>
                    <a:pt x="945" y="160"/>
                  </a:cubicBezTo>
                  <a:cubicBezTo>
                    <a:pt x="968" y="160"/>
                    <a:pt x="991" y="160"/>
                    <a:pt x="1014" y="161"/>
                  </a:cubicBezTo>
                  <a:cubicBezTo>
                    <a:pt x="1183" y="172"/>
                    <a:pt x="1342" y="181"/>
                    <a:pt x="1510" y="192"/>
                  </a:cubicBezTo>
                  <a:cubicBezTo>
                    <a:pt x="1600" y="201"/>
                    <a:pt x="1679" y="201"/>
                    <a:pt x="1768" y="221"/>
                  </a:cubicBezTo>
                  <a:lnTo>
                    <a:pt x="2017" y="271"/>
                  </a:lnTo>
                  <a:lnTo>
                    <a:pt x="2513" y="360"/>
                  </a:lnTo>
                  <a:lnTo>
                    <a:pt x="2999" y="509"/>
                  </a:lnTo>
                  <a:lnTo>
                    <a:pt x="3238" y="589"/>
                  </a:lnTo>
                  <a:lnTo>
                    <a:pt x="3456" y="698"/>
                  </a:lnTo>
                  <a:cubicBezTo>
                    <a:pt x="3606" y="768"/>
                    <a:pt x="3754" y="837"/>
                    <a:pt x="3903" y="916"/>
                  </a:cubicBezTo>
                  <a:lnTo>
                    <a:pt x="4023" y="688"/>
                  </a:lnTo>
                  <a:cubicBezTo>
                    <a:pt x="3864" y="628"/>
                    <a:pt x="3695" y="569"/>
                    <a:pt x="3536" y="519"/>
                  </a:cubicBezTo>
                  <a:lnTo>
                    <a:pt x="3288" y="430"/>
                  </a:lnTo>
                  <a:lnTo>
                    <a:pt x="3039" y="370"/>
                  </a:lnTo>
                  <a:lnTo>
                    <a:pt x="2533" y="251"/>
                  </a:lnTo>
                  <a:cubicBezTo>
                    <a:pt x="2364" y="221"/>
                    <a:pt x="2196" y="201"/>
                    <a:pt x="2026" y="172"/>
                  </a:cubicBezTo>
                  <a:lnTo>
                    <a:pt x="1779" y="112"/>
                  </a:lnTo>
                  <a:cubicBezTo>
                    <a:pt x="1699" y="102"/>
                    <a:pt x="1609" y="92"/>
                    <a:pt x="1530" y="82"/>
                  </a:cubicBezTo>
                  <a:lnTo>
                    <a:pt x="1024" y="13"/>
                  </a:lnTo>
                  <a:cubicBezTo>
                    <a:pt x="938" y="3"/>
                    <a:pt x="849" y="0"/>
                    <a:pt x="7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5" name="Google Shape;14315;p33"/>
            <p:cNvSpPr/>
            <p:nvPr/>
          </p:nvSpPr>
          <p:spPr>
            <a:xfrm>
              <a:off x="5951475" y="2882000"/>
              <a:ext cx="66800" cy="12925"/>
            </a:xfrm>
            <a:custGeom>
              <a:avLst/>
              <a:gdLst/>
              <a:ahLst/>
              <a:cxnLst/>
              <a:rect l="l" t="t" r="r" b="b"/>
              <a:pathLst>
                <a:path w="2672" h="517" extrusionOk="0">
                  <a:moveTo>
                    <a:pt x="1" y="0"/>
                  </a:moveTo>
                  <a:lnTo>
                    <a:pt x="10" y="248"/>
                  </a:lnTo>
                  <a:cubicBezTo>
                    <a:pt x="229" y="208"/>
                    <a:pt x="438" y="199"/>
                    <a:pt x="666" y="179"/>
                  </a:cubicBezTo>
                  <a:cubicBezTo>
                    <a:pt x="701" y="172"/>
                    <a:pt x="741" y="165"/>
                    <a:pt x="779" y="165"/>
                  </a:cubicBezTo>
                  <a:cubicBezTo>
                    <a:pt x="795" y="165"/>
                    <a:pt x="810" y="166"/>
                    <a:pt x="824" y="169"/>
                  </a:cubicBezTo>
                  <a:lnTo>
                    <a:pt x="994" y="169"/>
                  </a:lnTo>
                  <a:lnTo>
                    <a:pt x="1321" y="188"/>
                  </a:lnTo>
                  <a:cubicBezTo>
                    <a:pt x="1550" y="199"/>
                    <a:pt x="1758" y="258"/>
                    <a:pt x="1976" y="308"/>
                  </a:cubicBezTo>
                  <a:cubicBezTo>
                    <a:pt x="2086" y="338"/>
                    <a:pt x="2185" y="358"/>
                    <a:pt x="2294" y="387"/>
                  </a:cubicBezTo>
                  <a:cubicBezTo>
                    <a:pt x="2393" y="437"/>
                    <a:pt x="2492" y="477"/>
                    <a:pt x="2602" y="517"/>
                  </a:cubicBezTo>
                  <a:lnTo>
                    <a:pt x="2671" y="268"/>
                  </a:lnTo>
                  <a:lnTo>
                    <a:pt x="2344" y="208"/>
                  </a:lnTo>
                  <a:cubicBezTo>
                    <a:pt x="2234" y="188"/>
                    <a:pt x="2115" y="179"/>
                    <a:pt x="2006" y="169"/>
                  </a:cubicBezTo>
                  <a:cubicBezTo>
                    <a:pt x="1778" y="139"/>
                    <a:pt x="1559" y="89"/>
                    <a:pt x="1331" y="89"/>
                  </a:cubicBezTo>
                  <a:lnTo>
                    <a:pt x="1003" y="60"/>
                  </a:lnTo>
                  <a:lnTo>
                    <a:pt x="835" y="40"/>
                  </a:lnTo>
                  <a:cubicBezTo>
                    <a:pt x="805" y="35"/>
                    <a:pt x="778" y="35"/>
                    <a:pt x="750" y="35"/>
                  </a:cubicBezTo>
                  <a:cubicBezTo>
                    <a:pt x="723" y="35"/>
                    <a:pt x="695" y="35"/>
                    <a:pt x="666" y="30"/>
                  </a:cubicBezTo>
                  <a:cubicBezTo>
                    <a:pt x="438" y="30"/>
                    <a:pt x="219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6" name="Google Shape;14316;p33"/>
            <p:cNvSpPr/>
            <p:nvPr/>
          </p:nvSpPr>
          <p:spPr>
            <a:xfrm>
              <a:off x="5953475" y="2898625"/>
              <a:ext cx="34775" cy="8950"/>
            </a:xfrm>
            <a:custGeom>
              <a:avLst/>
              <a:gdLst/>
              <a:ahLst/>
              <a:cxnLst/>
              <a:rect l="l" t="t" r="r" b="b"/>
              <a:pathLst>
                <a:path w="1391" h="358" extrusionOk="0">
                  <a:moveTo>
                    <a:pt x="0" y="0"/>
                  </a:moveTo>
                  <a:lnTo>
                    <a:pt x="0" y="238"/>
                  </a:lnTo>
                  <a:cubicBezTo>
                    <a:pt x="109" y="229"/>
                    <a:pt x="228" y="209"/>
                    <a:pt x="338" y="199"/>
                  </a:cubicBezTo>
                  <a:cubicBezTo>
                    <a:pt x="457" y="189"/>
                    <a:pt x="566" y="189"/>
                    <a:pt x="685" y="189"/>
                  </a:cubicBezTo>
                  <a:cubicBezTo>
                    <a:pt x="794" y="209"/>
                    <a:pt x="914" y="229"/>
                    <a:pt x="1022" y="258"/>
                  </a:cubicBezTo>
                  <a:cubicBezTo>
                    <a:pt x="1132" y="288"/>
                    <a:pt x="1241" y="318"/>
                    <a:pt x="1350" y="358"/>
                  </a:cubicBezTo>
                  <a:lnTo>
                    <a:pt x="1390" y="99"/>
                  </a:lnTo>
                  <a:cubicBezTo>
                    <a:pt x="1294" y="99"/>
                    <a:pt x="1198" y="112"/>
                    <a:pt x="1102" y="112"/>
                  </a:cubicBezTo>
                  <a:cubicBezTo>
                    <a:pt x="1079" y="112"/>
                    <a:pt x="1056" y="112"/>
                    <a:pt x="1033" y="110"/>
                  </a:cubicBezTo>
                  <a:cubicBezTo>
                    <a:pt x="923" y="110"/>
                    <a:pt x="804" y="99"/>
                    <a:pt x="695" y="79"/>
                  </a:cubicBezTo>
                  <a:cubicBezTo>
                    <a:pt x="576" y="79"/>
                    <a:pt x="457" y="70"/>
                    <a:pt x="347" y="60"/>
                  </a:cubicBezTo>
                  <a:cubicBezTo>
                    <a:pt x="228" y="40"/>
                    <a:pt x="109" y="1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7" name="Google Shape;14317;p33"/>
            <p:cNvSpPr/>
            <p:nvPr/>
          </p:nvSpPr>
          <p:spPr>
            <a:xfrm>
              <a:off x="5953200" y="2912275"/>
              <a:ext cx="22875" cy="6725"/>
            </a:xfrm>
            <a:custGeom>
              <a:avLst/>
              <a:gdLst/>
              <a:ahLst/>
              <a:cxnLst/>
              <a:rect l="l" t="t" r="r" b="b"/>
              <a:pathLst>
                <a:path w="915" h="269" extrusionOk="0">
                  <a:moveTo>
                    <a:pt x="1" y="1"/>
                  </a:moveTo>
                  <a:lnTo>
                    <a:pt x="11" y="248"/>
                  </a:lnTo>
                  <a:cubicBezTo>
                    <a:pt x="150" y="199"/>
                    <a:pt x="299" y="179"/>
                    <a:pt x="448" y="169"/>
                  </a:cubicBezTo>
                  <a:cubicBezTo>
                    <a:pt x="527" y="169"/>
                    <a:pt x="597" y="169"/>
                    <a:pt x="676" y="189"/>
                  </a:cubicBezTo>
                  <a:cubicBezTo>
                    <a:pt x="746" y="209"/>
                    <a:pt x="815" y="248"/>
                    <a:pt x="885" y="268"/>
                  </a:cubicBezTo>
                  <a:lnTo>
                    <a:pt x="914" y="20"/>
                  </a:lnTo>
                  <a:lnTo>
                    <a:pt x="914" y="20"/>
                  </a:lnTo>
                  <a:cubicBezTo>
                    <a:pt x="835" y="30"/>
                    <a:pt x="755" y="50"/>
                    <a:pt x="686" y="50"/>
                  </a:cubicBezTo>
                  <a:cubicBezTo>
                    <a:pt x="607" y="50"/>
                    <a:pt x="527" y="70"/>
                    <a:pt x="457" y="70"/>
                  </a:cubicBezTo>
                  <a:cubicBezTo>
                    <a:pt x="299" y="70"/>
                    <a:pt x="150" y="4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8" name="Google Shape;14318;p33"/>
            <p:cNvSpPr/>
            <p:nvPr/>
          </p:nvSpPr>
          <p:spPr>
            <a:xfrm>
              <a:off x="5423975" y="3386125"/>
              <a:ext cx="85925" cy="89400"/>
            </a:xfrm>
            <a:custGeom>
              <a:avLst/>
              <a:gdLst/>
              <a:ahLst/>
              <a:cxnLst/>
              <a:rect l="l" t="t" r="r" b="b"/>
              <a:pathLst>
                <a:path w="3437" h="3576" extrusionOk="0">
                  <a:moveTo>
                    <a:pt x="111" y="1"/>
                  </a:moveTo>
                  <a:cubicBezTo>
                    <a:pt x="100" y="219"/>
                    <a:pt x="91" y="428"/>
                    <a:pt x="91" y="647"/>
                  </a:cubicBezTo>
                  <a:lnTo>
                    <a:pt x="71" y="974"/>
                  </a:lnTo>
                  <a:cubicBezTo>
                    <a:pt x="71" y="1083"/>
                    <a:pt x="51" y="1183"/>
                    <a:pt x="31" y="1292"/>
                  </a:cubicBezTo>
                  <a:lnTo>
                    <a:pt x="11" y="1411"/>
                  </a:lnTo>
                  <a:cubicBezTo>
                    <a:pt x="11" y="1431"/>
                    <a:pt x="1" y="1461"/>
                    <a:pt x="11" y="1470"/>
                  </a:cubicBezTo>
                  <a:lnTo>
                    <a:pt x="71" y="1490"/>
                  </a:lnTo>
                  <a:lnTo>
                    <a:pt x="250" y="1560"/>
                  </a:lnTo>
                  <a:lnTo>
                    <a:pt x="557" y="1669"/>
                  </a:lnTo>
                  <a:lnTo>
                    <a:pt x="865" y="1788"/>
                  </a:lnTo>
                  <a:cubicBezTo>
                    <a:pt x="964" y="1828"/>
                    <a:pt x="1064" y="1887"/>
                    <a:pt x="1153" y="1937"/>
                  </a:cubicBezTo>
                  <a:lnTo>
                    <a:pt x="1451" y="2096"/>
                  </a:lnTo>
                  <a:cubicBezTo>
                    <a:pt x="1590" y="2176"/>
                    <a:pt x="1739" y="2265"/>
                    <a:pt x="1739" y="2265"/>
                  </a:cubicBezTo>
                  <a:cubicBezTo>
                    <a:pt x="1918" y="2384"/>
                    <a:pt x="2106" y="2523"/>
                    <a:pt x="2285" y="2652"/>
                  </a:cubicBezTo>
                  <a:cubicBezTo>
                    <a:pt x="2633" y="2920"/>
                    <a:pt x="2950" y="3248"/>
                    <a:pt x="3268" y="3575"/>
                  </a:cubicBezTo>
                  <a:lnTo>
                    <a:pt x="3436" y="3288"/>
                  </a:lnTo>
                  <a:cubicBezTo>
                    <a:pt x="3089" y="3030"/>
                    <a:pt x="2741" y="2752"/>
                    <a:pt x="2355" y="2513"/>
                  </a:cubicBezTo>
                  <a:cubicBezTo>
                    <a:pt x="2166" y="2384"/>
                    <a:pt x="1977" y="2265"/>
                    <a:pt x="1788" y="2145"/>
                  </a:cubicBezTo>
                  <a:cubicBezTo>
                    <a:pt x="1788" y="2145"/>
                    <a:pt x="1640" y="2066"/>
                    <a:pt x="1501" y="1987"/>
                  </a:cubicBezTo>
                  <a:lnTo>
                    <a:pt x="1203" y="1828"/>
                  </a:lnTo>
                  <a:cubicBezTo>
                    <a:pt x="1103" y="1788"/>
                    <a:pt x="1004" y="1728"/>
                    <a:pt x="905" y="1689"/>
                  </a:cubicBezTo>
                  <a:lnTo>
                    <a:pt x="597" y="1560"/>
                  </a:lnTo>
                  <a:lnTo>
                    <a:pt x="299" y="1441"/>
                  </a:lnTo>
                  <a:lnTo>
                    <a:pt x="170" y="1391"/>
                  </a:lnTo>
                  <a:lnTo>
                    <a:pt x="150" y="1381"/>
                  </a:lnTo>
                  <a:cubicBezTo>
                    <a:pt x="150" y="1381"/>
                    <a:pt x="160" y="1371"/>
                    <a:pt x="160" y="1361"/>
                  </a:cubicBezTo>
                  <a:lnTo>
                    <a:pt x="170" y="1322"/>
                  </a:lnTo>
                  <a:cubicBezTo>
                    <a:pt x="190" y="1212"/>
                    <a:pt x="219" y="1103"/>
                    <a:pt x="230" y="994"/>
                  </a:cubicBezTo>
                  <a:lnTo>
                    <a:pt x="269" y="666"/>
                  </a:lnTo>
                  <a:cubicBezTo>
                    <a:pt x="299" y="448"/>
                    <a:pt x="319" y="230"/>
                    <a:pt x="349" y="11"/>
                  </a:cubicBezTo>
                  <a:lnTo>
                    <a:pt x="1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9" name="Google Shape;14319;p33"/>
            <p:cNvSpPr/>
            <p:nvPr/>
          </p:nvSpPr>
          <p:spPr>
            <a:xfrm>
              <a:off x="5378800" y="3490150"/>
              <a:ext cx="117700" cy="33275"/>
            </a:xfrm>
            <a:custGeom>
              <a:avLst/>
              <a:gdLst/>
              <a:ahLst/>
              <a:cxnLst/>
              <a:rect l="l" t="t" r="r" b="b"/>
              <a:pathLst>
                <a:path w="4708" h="1331" extrusionOk="0">
                  <a:moveTo>
                    <a:pt x="855" y="0"/>
                  </a:moveTo>
                  <a:cubicBezTo>
                    <a:pt x="845" y="0"/>
                    <a:pt x="835" y="30"/>
                    <a:pt x="825" y="50"/>
                  </a:cubicBezTo>
                  <a:lnTo>
                    <a:pt x="766" y="149"/>
                  </a:lnTo>
                  <a:cubicBezTo>
                    <a:pt x="636" y="328"/>
                    <a:pt x="537" y="517"/>
                    <a:pt x="398" y="685"/>
                  </a:cubicBezTo>
                  <a:cubicBezTo>
                    <a:pt x="269" y="854"/>
                    <a:pt x="130" y="1023"/>
                    <a:pt x="1" y="1192"/>
                  </a:cubicBezTo>
                  <a:lnTo>
                    <a:pt x="190" y="1331"/>
                  </a:lnTo>
                  <a:cubicBezTo>
                    <a:pt x="309" y="1152"/>
                    <a:pt x="428" y="974"/>
                    <a:pt x="557" y="784"/>
                  </a:cubicBezTo>
                  <a:cubicBezTo>
                    <a:pt x="676" y="606"/>
                    <a:pt x="775" y="407"/>
                    <a:pt x="885" y="219"/>
                  </a:cubicBezTo>
                  <a:lnTo>
                    <a:pt x="905" y="169"/>
                  </a:lnTo>
                  <a:cubicBezTo>
                    <a:pt x="905" y="169"/>
                    <a:pt x="905" y="159"/>
                    <a:pt x="914" y="159"/>
                  </a:cubicBezTo>
                  <a:lnTo>
                    <a:pt x="934" y="159"/>
                  </a:lnTo>
                  <a:lnTo>
                    <a:pt x="1053" y="199"/>
                  </a:lnTo>
                  <a:lnTo>
                    <a:pt x="1371" y="308"/>
                  </a:lnTo>
                  <a:lnTo>
                    <a:pt x="1689" y="407"/>
                  </a:lnTo>
                  <a:cubicBezTo>
                    <a:pt x="1798" y="437"/>
                    <a:pt x="1907" y="457"/>
                    <a:pt x="2017" y="477"/>
                  </a:cubicBezTo>
                  <a:cubicBezTo>
                    <a:pt x="2017" y="477"/>
                    <a:pt x="2176" y="506"/>
                    <a:pt x="2344" y="546"/>
                  </a:cubicBezTo>
                  <a:cubicBezTo>
                    <a:pt x="2503" y="576"/>
                    <a:pt x="2672" y="606"/>
                    <a:pt x="2672" y="606"/>
                  </a:cubicBezTo>
                  <a:cubicBezTo>
                    <a:pt x="2891" y="636"/>
                    <a:pt x="3109" y="665"/>
                    <a:pt x="3328" y="685"/>
                  </a:cubicBezTo>
                  <a:cubicBezTo>
                    <a:pt x="3764" y="735"/>
                    <a:pt x="4211" y="745"/>
                    <a:pt x="4658" y="765"/>
                  </a:cubicBezTo>
                  <a:lnTo>
                    <a:pt x="4707" y="437"/>
                  </a:lnTo>
                  <a:lnTo>
                    <a:pt x="4707" y="437"/>
                  </a:lnTo>
                  <a:cubicBezTo>
                    <a:pt x="4321" y="479"/>
                    <a:pt x="3934" y="521"/>
                    <a:pt x="3560" y="521"/>
                  </a:cubicBezTo>
                  <a:cubicBezTo>
                    <a:pt x="3492" y="521"/>
                    <a:pt x="3424" y="520"/>
                    <a:pt x="3357" y="517"/>
                  </a:cubicBezTo>
                  <a:cubicBezTo>
                    <a:pt x="3138" y="506"/>
                    <a:pt x="2910" y="506"/>
                    <a:pt x="2692" y="487"/>
                  </a:cubicBezTo>
                  <a:lnTo>
                    <a:pt x="2374" y="427"/>
                  </a:lnTo>
                  <a:cubicBezTo>
                    <a:pt x="2205" y="398"/>
                    <a:pt x="2046" y="367"/>
                    <a:pt x="2046" y="367"/>
                  </a:cubicBezTo>
                  <a:cubicBezTo>
                    <a:pt x="1937" y="348"/>
                    <a:pt x="1828" y="328"/>
                    <a:pt x="1719" y="298"/>
                  </a:cubicBezTo>
                  <a:lnTo>
                    <a:pt x="1411" y="199"/>
                  </a:lnTo>
                  <a:lnTo>
                    <a:pt x="1103" y="89"/>
                  </a:lnTo>
                  <a:lnTo>
                    <a:pt x="925" y="20"/>
                  </a:lnTo>
                  <a:lnTo>
                    <a:pt x="8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0" name="Google Shape;14320;p33"/>
            <p:cNvSpPr/>
            <p:nvPr/>
          </p:nvSpPr>
          <p:spPr>
            <a:xfrm>
              <a:off x="5328425" y="3382650"/>
              <a:ext cx="42225" cy="104300"/>
            </a:xfrm>
            <a:custGeom>
              <a:avLst/>
              <a:gdLst/>
              <a:ahLst/>
              <a:cxnLst/>
              <a:rect l="l" t="t" r="r" b="b"/>
              <a:pathLst>
                <a:path w="1689" h="4172" extrusionOk="0">
                  <a:moveTo>
                    <a:pt x="1460" y="1"/>
                  </a:moveTo>
                  <a:cubicBezTo>
                    <a:pt x="1440" y="180"/>
                    <a:pt x="1430" y="358"/>
                    <a:pt x="1420" y="537"/>
                  </a:cubicBezTo>
                  <a:cubicBezTo>
                    <a:pt x="1411" y="627"/>
                    <a:pt x="1411" y="726"/>
                    <a:pt x="1400" y="815"/>
                  </a:cubicBezTo>
                  <a:lnTo>
                    <a:pt x="1351" y="1083"/>
                  </a:lnTo>
                  <a:cubicBezTo>
                    <a:pt x="1311" y="1262"/>
                    <a:pt x="1291" y="1441"/>
                    <a:pt x="1241" y="1620"/>
                  </a:cubicBezTo>
                  <a:lnTo>
                    <a:pt x="1073" y="2145"/>
                  </a:lnTo>
                  <a:cubicBezTo>
                    <a:pt x="1063" y="2185"/>
                    <a:pt x="1043" y="2225"/>
                    <a:pt x="1033" y="2275"/>
                  </a:cubicBezTo>
                  <a:lnTo>
                    <a:pt x="974" y="2394"/>
                  </a:lnTo>
                  <a:lnTo>
                    <a:pt x="855" y="2642"/>
                  </a:lnTo>
                  <a:lnTo>
                    <a:pt x="745" y="2900"/>
                  </a:lnTo>
                  <a:cubicBezTo>
                    <a:pt x="705" y="2980"/>
                    <a:pt x="656" y="3049"/>
                    <a:pt x="606" y="3129"/>
                  </a:cubicBezTo>
                  <a:cubicBezTo>
                    <a:pt x="507" y="3288"/>
                    <a:pt x="418" y="3447"/>
                    <a:pt x="318" y="3595"/>
                  </a:cubicBezTo>
                  <a:lnTo>
                    <a:pt x="149" y="3804"/>
                  </a:lnTo>
                  <a:cubicBezTo>
                    <a:pt x="120" y="3844"/>
                    <a:pt x="100" y="3883"/>
                    <a:pt x="70" y="3923"/>
                  </a:cubicBezTo>
                  <a:lnTo>
                    <a:pt x="1" y="4032"/>
                  </a:lnTo>
                  <a:lnTo>
                    <a:pt x="199" y="4171"/>
                  </a:lnTo>
                  <a:lnTo>
                    <a:pt x="268" y="4042"/>
                  </a:lnTo>
                  <a:lnTo>
                    <a:pt x="328" y="3923"/>
                  </a:lnTo>
                  <a:lnTo>
                    <a:pt x="477" y="3694"/>
                  </a:lnTo>
                  <a:cubicBezTo>
                    <a:pt x="566" y="3526"/>
                    <a:pt x="646" y="3357"/>
                    <a:pt x="725" y="3198"/>
                  </a:cubicBezTo>
                  <a:cubicBezTo>
                    <a:pt x="765" y="3109"/>
                    <a:pt x="824" y="3039"/>
                    <a:pt x="855" y="2950"/>
                  </a:cubicBezTo>
                  <a:lnTo>
                    <a:pt x="963" y="2692"/>
                  </a:lnTo>
                  <a:lnTo>
                    <a:pt x="1073" y="2434"/>
                  </a:lnTo>
                  <a:lnTo>
                    <a:pt x="1122" y="2304"/>
                  </a:lnTo>
                  <a:cubicBezTo>
                    <a:pt x="1142" y="2265"/>
                    <a:pt x="1152" y="2215"/>
                    <a:pt x="1172" y="2176"/>
                  </a:cubicBezTo>
                  <a:cubicBezTo>
                    <a:pt x="1222" y="1997"/>
                    <a:pt x="1281" y="1818"/>
                    <a:pt x="1341" y="1649"/>
                  </a:cubicBezTo>
                  <a:cubicBezTo>
                    <a:pt x="1411" y="1470"/>
                    <a:pt x="1430" y="1282"/>
                    <a:pt x="1480" y="1103"/>
                  </a:cubicBezTo>
                  <a:lnTo>
                    <a:pt x="1559" y="835"/>
                  </a:lnTo>
                  <a:cubicBezTo>
                    <a:pt x="1579" y="746"/>
                    <a:pt x="1589" y="656"/>
                    <a:pt x="1599" y="567"/>
                  </a:cubicBezTo>
                  <a:cubicBezTo>
                    <a:pt x="1629" y="378"/>
                    <a:pt x="1658" y="190"/>
                    <a:pt x="1689" y="11"/>
                  </a:cubicBezTo>
                  <a:lnTo>
                    <a:pt x="14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1" name="Google Shape;14321;p33"/>
            <p:cNvSpPr/>
            <p:nvPr/>
          </p:nvSpPr>
          <p:spPr>
            <a:xfrm>
              <a:off x="5309800" y="3381175"/>
              <a:ext cx="38025" cy="92350"/>
            </a:xfrm>
            <a:custGeom>
              <a:avLst/>
              <a:gdLst/>
              <a:ahLst/>
              <a:cxnLst/>
              <a:rect l="l" t="t" r="r" b="b"/>
              <a:pathLst>
                <a:path w="1521" h="3694" extrusionOk="0">
                  <a:moveTo>
                    <a:pt x="1282" y="0"/>
                  </a:moveTo>
                  <a:lnTo>
                    <a:pt x="1252" y="477"/>
                  </a:lnTo>
                  <a:cubicBezTo>
                    <a:pt x="1242" y="556"/>
                    <a:pt x="1252" y="646"/>
                    <a:pt x="1232" y="725"/>
                  </a:cubicBezTo>
                  <a:lnTo>
                    <a:pt x="1192" y="953"/>
                  </a:lnTo>
                  <a:cubicBezTo>
                    <a:pt x="1163" y="1112"/>
                    <a:pt x="1152" y="1281"/>
                    <a:pt x="1103" y="1430"/>
                  </a:cubicBezTo>
                  <a:lnTo>
                    <a:pt x="954" y="1887"/>
                  </a:lnTo>
                  <a:cubicBezTo>
                    <a:pt x="944" y="1926"/>
                    <a:pt x="934" y="1966"/>
                    <a:pt x="914" y="2006"/>
                  </a:cubicBezTo>
                  <a:lnTo>
                    <a:pt x="865" y="2116"/>
                  </a:lnTo>
                  <a:lnTo>
                    <a:pt x="766" y="2334"/>
                  </a:lnTo>
                  <a:lnTo>
                    <a:pt x="666" y="2552"/>
                  </a:lnTo>
                  <a:cubicBezTo>
                    <a:pt x="636" y="2632"/>
                    <a:pt x="576" y="2691"/>
                    <a:pt x="537" y="2761"/>
                  </a:cubicBezTo>
                  <a:cubicBezTo>
                    <a:pt x="457" y="2900"/>
                    <a:pt x="368" y="3029"/>
                    <a:pt x="289" y="3168"/>
                  </a:cubicBezTo>
                  <a:lnTo>
                    <a:pt x="140" y="3356"/>
                  </a:lnTo>
                  <a:cubicBezTo>
                    <a:pt x="110" y="3386"/>
                    <a:pt x="90" y="3416"/>
                    <a:pt x="70" y="3456"/>
                  </a:cubicBezTo>
                  <a:lnTo>
                    <a:pt x="1" y="3545"/>
                  </a:lnTo>
                  <a:lnTo>
                    <a:pt x="209" y="3694"/>
                  </a:lnTo>
                  <a:lnTo>
                    <a:pt x="259" y="3575"/>
                  </a:lnTo>
                  <a:cubicBezTo>
                    <a:pt x="279" y="3545"/>
                    <a:pt x="298" y="3506"/>
                    <a:pt x="318" y="3475"/>
                  </a:cubicBezTo>
                  <a:lnTo>
                    <a:pt x="448" y="3267"/>
                  </a:lnTo>
                  <a:cubicBezTo>
                    <a:pt x="517" y="3118"/>
                    <a:pt x="587" y="2969"/>
                    <a:pt x="666" y="2830"/>
                  </a:cubicBezTo>
                  <a:cubicBezTo>
                    <a:pt x="696" y="2751"/>
                    <a:pt x="746" y="2681"/>
                    <a:pt x="775" y="2612"/>
                  </a:cubicBezTo>
                  <a:lnTo>
                    <a:pt x="865" y="2383"/>
                  </a:lnTo>
                  <a:lnTo>
                    <a:pt x="964" y="2155"/>
                  </a:lnTo>
                  <a:lnTo>
                    <a:pt x="1013" y="2046"/>
                  </a:lnTo>
                  <a:cubicBezTo>
                    <a:pt x="1024" y="2006"/>
                    <a:pt x="1033" y="1966"/>
                    <a:pt x="1053" y="1926"/>
                  </a:cubicBezTo>
                  <a:cubicBezTo>
                    <a:pt x="1093" y="1768"/>
                    <a:pt x="1152" y="1619"/>
                    <a:pt x="1202" y="1460"/>
                  </a:cubicBezTo>
                  <a:cubicBezTo>
                    <a:pt x="1262" y="1301"/>
                    <a:pt x="1282" y="1142"/>
                    <a:pt x="1331" y="984"/>
                  </a:cubicBezTo>
                  <a:lnTo>
                    <a:pt x="1401" y="745"/>
                  </a:lnTo>
                  <a:cubicBezTo>
                    <a:pt x="1421" y="666"/>
                    <a:pt x="1421" y="586"/>
                    <a:pt x="1441" y="507"/>
                  </a:cubicBezTo>
                  <a:cubicBezTo>
                    <a:pt x="1461" y="338"/>
                    <a:pt x="1490" y="179"/>
                    <a:pt x="1520" y="20"/>
                  </a:cubicBezTo>
                  <a:lnTo>
                    <a:pt x="12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2" name="Google Shape;14322;p33"/>
            <p:cNvSpPr/>
            <p:nvPr/>
          </p:nvSpPr>
          <p:spPr>
            <a:xfrm>
              <a:off x="5493250" y="3470025"/>
              <a:ext cx="17650" cy="37775"/>
            </a:xfrm>
            <a:custGeom>
              <a:avLst/>
              <a:gdLst/>
              <a:ahLst/>
              <a:cxnLst/>
              <a:rect l="l" t="t" r="r" b="b"/>
              <a:pathLst>
                <a:path w="706" h="1511" extrusionOk="0">
                  <a:moveTo>
                    <a:pt x="705" y="1"/>
                  </a:moveTo>
                  <a:lnTo>
                    <a:pt x="457" y="60"/>
                  </a:lnTo>
                  <a:cubicBezTo>
                    <a:pt x="437" y="110"/>
                    <a:pt x="457" y="140"/>
                    <a:pt x="457" y="190"/>
                  </a:cubicBezTo>
                  <a:lnTo>
                    <a:pt x="427" y="369"/>
                  </a:lnTo>
                  <a:cubicBezTo>
                    <a:pt x="407" y="488"/>
                    <a:pt x="368" y="597"/>
                    <a:pt x="328" y="726"/>
                  </a:cubicBezTo>
                  <a:cubicBezTo>
                    <a:pt x="298" y="845"/>
                    <a:pt x="259" y="954"/>
                    <a:pt x="199" y="1064"/>
                  </a:cubicBezTo>
                  <a:cubicBezTo>
                    <a:pt x="169" y="1113"/>
                    <a:pt x="140" y="1153"/>
                    <a:pt x="100" y="1203"/>
                  </a:cubicBezTo>
                  <a:cubicBezTo>
                    <a:pt x="70" y="1242"/>
                    <a:pt x="30" y="1272"/>
                    <a:pt x="1" y="1302"/>
                  </a:cubicBezTo>
                  <a:lnTo>
                    <a:pt x="179" y="1510"/>
                  </a:lnTo>
                  <a:cubicBezTo>
                    <a:pt x="209" y="1441"/>
                    <a:pt x="248" y="1371"/>
                    <a:pt x="268" y="1302"/>
                  </a:cubicBezTo>
                  <a:lnTo>
                    <a:pt x="338" y="1113"/>
                  </a:lnTo>
                  <a:cubicBezTo>
                    <a:pt x="378" y="994"/>
                    <a:pt x="398" y="865"/>
                    <a:pt x="437" y="755"/>
                  </a:cubicBezTo>
                  <a:cubicBezTo>
                    <a:pt x="467" y="636"/>
                    <a:pt x="517" y="527"/>
                    <a:pt x="566" y="408"/>
                  </a:cubicBezTo>
                  <a:cubicBezTo>
                    <a:pt x="596" y="349"/>
                    <a:pt x="616" y="289"/>
                    <a:pt x="646" y="230"/>
                  </a:cubicBezTo>
                  <a:cubicBezTo>
                    <a:pt x="665" y="160"/>
                    <a:pt x="696" y="80"/>
                    <a:pt x="7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3" name="Google Shape;14323;p33"/>
            <p:cNvSpPr/>
            <p:nvPr/>
          </p:nvSpPr>
          <p:spPr>
            <a:xfrm>
              <a:off x="5367150" y="3424625"/>
              <a:ext cx="48425" cy="35500"/>
            </a:xfrm>
            <a:custGeom>
              <a:avLst/>
              <a:gdLst/>
              <a:ahLst/>
              <a:cxnLst/>
              <a:rect l="l" t="t" r="r" b="b"/>
              <a:pathLst>
                <a:path w="1937" h="1420" extrusionOk="0">
                  <a:moveTo>
                    <a:pt x="510" y="301"/>
                  </a:moveTo>
                  <a:lnTo>
                    <a:pt x="510" y="301"/>
                  </a:lnTo>
                  <a:cubicBezTo>
                    <a:pt x="617" y="373"/>
                    <a:pt x="726" y="448"/>
                    <a:pt x="835" y="526"/>
                  </a:cubicBezTo>
                  <a:lnTo>
                    <a:pt x="1093" y="715"/>
                  </a:lnTo>
                  <a:lnTo>
                    <a:pt x="1341" y="923"/>
                  </a:lnTo>
                  <a:lnTo>
                    <a:pt x="1589" y="1152"/>
                  </a:lnTo>
                  <a:lnTo>
                    <a:pt x="1678" y="1231"/>
                  </a:lnTo>
                  <a:lnTo>
                    <a:pt x="1708" y="1261"/>
                  </a:lnTo>
                  <a:lnTo>
                    <a:pt x="1728" y="1281"/>
                  </a:lnTo>
                  <a:lnTo>
                    <a:pt x="1708" y="1281"/>
                  </a:lnTo>
                  <a:cubicBezTo>
                    <a:pt x="1678" y="1301"/>
                    <a:pt x="1649" y="1301"/>
                    <a:pt x="1619" y="1311"/>
                  </a:cubicBezTo>
                  <a:lnTo>
                    <a:pt x="1559" y="1311"/>
                  </a:lnTo>
                  <a:cubicBezTo>
                    <a:pt x="1530" y="1320"/>
                    <a:pt x="1499" y="1320"/>
                    <a:pt x="1480" y="1320"/>
                  </a:cubicBezTo>
                  <a:cubicBezTo>
                    <a:pt x="1371" y="1320"/>
                    <a:pt x="1252" y="1311"/>
                    <a:pt x="1142" y="1311"/>
                  </a:cubicBezTo>
                  <a:cubicBezTo>
                    <a:pt x="1092" y="1309"/>
                    <a:pt x="1043" y="1308"/>
                    <a:pt x="994" y="1308"/>
                  </a:cubicBezTo>
                  <a:cubicBezTo>
                    <a:pt x="865" y="1308"/>
                    <a:pt x="738" y="1314"/>
                    <a:pt x="611" y="1314"/>
                  </a:cubicBezTo>
                  <a:cubicBezTo>
                    <a:pt x="567" y="1314"/>
                    <a:pt x="522" y="1313"/>
                    <a:pt x="477" y="1311"/>
                  </a:cubicBezTo>
                  <a:lnTo>
                    <a:pt x="209" y="1301"/>
                  </a:lnTo>
                  <a:cubicBezTo>
                    <a:pt x="199" y="1301"/>
                    <a:pt x="179" y="1301"/>
                    <a:pt x="179" y="1291"/>
                  </a:cubicBezTo>
                  <a:lnTo>
                    <a:pt x="199" y="1261"/>
                  </a:lnTo>
                  <a:lnTo>
                    <a:pt x="239" y="1172"/>
                  </a:lnTo>
                  <a:lnTo>
                    <a:pt x="348" y="914"/>
                  </a:lnTo>
                  <a:cubicBezTo>
                    <a:pt x="378" y="824"/>
                    <a:pt x="398" y="735"/>
                    <a:pt x="427" y="645"/>
                  </a:cubicBezTo>
                  <a:cubicBezTo>
                    <a:pt x="459" y="531"/>
                    <a:pt x="487" y="418"/>
                    <a:pt x="510" y="301"/>
                  </a:cubicBezTo>
                  <a:close/>
                  <a:moveTo>
                    <a:pt x="457" y="0"/>
                  </a:moveTo>
                  <a:lnTo>
                    <a:pt x="387" y="79"/>
                  </a:lnTo>
                  <a:lnTo>
                    <a:pt x="387" y="79"/>
                  </a:lnTo>
                  <a:lnTo>
                    <a:pt x="308" y="69"/>
                  </a:lnTo>
                  <a:cubicBezTo>
                    <a:pt x="308" y="248"/>
                    <a:pt x="279" y="417"/>
                    <a:pt x="248" y="596"/>
                  </a:cubicBezTo>
                  <a:cubicBezTo>
                    <a:pt x="229" y="685"/>
                    <a:pt x="219" y="775"/>
                    <a:pt x="199" y="864"/>
                  </a:cubicBezTo>
                  <a:lnTo>
                    <a:pt x="109" y="1122"/>
                  </a:lnTo>
                  <a:lnTo>
                    <a:pt x="40" y="1291"/>
                  </a:lnTo>
                  <a:lnTo>
                    <a:pt x="10" y="1390"/>
                  </a:lnTo>
                  <a:lnTo>
                    <a:pt x="1" y="1400"/>
                  </a:lnTo>
                  <a:lnTo>
                    <a:pt x="50" y="1400"/>
                  </a:lnTo>
                  <a:lnTo>
                    <a:pt x="109" y="1410"/>
                  </a:lnTo>
                  <a:lnTo>
                    <a:pt x="487" y="1410"/>
                  </a:lnTo>
                  <a:cubicBezTo>
                    <a:pt x="632" y="1410"/>
                    <a:pt x="778" y="1406"/>
                    <a:pt x="924" y="1406"/>
                  </a:cubicBezTo>
                  <a:cubicBezTo>
                    <a:pt x="996" y="1406"/>
                    <a:pt x="1069" y="1407"/>
                    <a:pt x="1142" y="1410"/>
                  </a:cubicBezTo>
                  <a:cubicBezTo>
                    <a:pt x="1252" y="1410"/>
                    <a:pt x="1360" y="1420"/>
                    <a:pt x="1480" y="1420"/>
                  </a:cubicBezTo>
                  <a:lnTo>
                    <a:pt x="1559" y="1420"/>
                  </a:lnTo>
                  <a:lnTo>
                    <a:pt x="1669" y="1410"/>
                  </a:lnTo>
                  <a:cubicBezTo>
                    <a:pt x="1738" y="1400"/>
                    <a:pt x="1808" y="1380"/>
                    <a:pt x="1887" y="1360"/>
                  </a:cubicBezTo>
                  <a:lnTo>
                    <a:pt x="1936" y="1340"/>
                  </a:lnTo>
                  <a:cubicBezTo>
                    <a:pt x="1927" y="1320"/>
                    <a:pt x="1907" y="1311"/>
                    <a:pt x="1897" y="1301"/>
                  </a:cubicBezTo>
                  <a:lnTo>
                    <a:pt x="1817" y="1212"/>
                  </a:lnTo>
                  <a:lnTo>
                    <a:pt x="1678" y="1062"/>
                  </a:lnTo>
                  <a:lnTo>
                    <a:pt x="1440" y="824"/>
                  </a:lnTo>
                  <a:lnTo>
                    <a:pt x="1202" y="605"/>
                  </a:lnTo>
                  <a:lnTo>
                    <a:pt x="954" y="397"/>
                  </a:lnTo>
                  <a:cubicBezTo>
                    <a:pt x="785" y="258"/>
                    <a:pt x="636" y="129"/>
                    <a:pt x="45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4" name="Google Shape;14324;p33"/>
            <p:cNvSpPr/>
            <p:nvPr/>
          </p:nvSpPr>
          <p:spPr>
            <a:xfrm>
              <a:off x="5356975" y="3519925"/>
              <a:ext cx="47425" cy="117925"/>
            </a:xfrm>
            <a:custGeom>
              <a:avLst/>
              <a:gdLst/>
              <a:ahLst/>
              <a:cxnLst/>
              <a:rect l="l" t="t" r="r" b="b"/>
              <a:pathLst>
                <a:path w="1897" h="4717" extrusionOk="0">
                  <a:moveTo>
                    <a:pt x="874" y="1"/>
                  </a:moveTo>
                  <a:cubicBezTo>
                    <a:pt x="765" y="189"/>
                    <a:pt x="636" y="358"/>
                    <a:pt x="507" y="537"/>
                  </a:cubicBezTo>
                  <a:cubicBezTo>
                    <a:pt x="377" y="706"/>
                    <a:pt x="258" y="895"/>
                    <a:pt x="110" y="1053"/>
                  </a:cubicBezTo>
                  <a:lnTo>
                    <a:pt x="30" y="1142"/>
                  </a:lnTo>
                  <a:cubicBezTo>
                    <a:pt x="20" y="1162"/>
                    <a:pt x="0" y="1173"/>
                    <a:pt x="0" y="1192"/>
                  </a:cubicBezTo>
                  <a:lnTo>
                    <a:pt x="40" y="1242"/>
                  </a:lnTo>
                  <a:lnTo>
                    <a:pt x="159" y="1391"/>
                  </a:lnTo>
                  <a:lnTo>
                    <a:pt x="348" y="1649"/>
                  </a:lnTo>
                  <a:lnTo>
                    <a:pt x="547" y="1917"/>
                  </a:lnTo>
                  <a:cubicBezTo>
                    <a:pt x="606" y="2007"/>
                    <a:pt x="655" y="2106"/>
                    <a:pt x="705" y="2195"/>
                  </a:cubicBezTo>
                  <a:lnTo>
                    <a:pt x="864" y="2493"/>
                  </a:lnTo>
                  <a:cubicBezTo>
                    <a:pt x="944" y="2642"/>
                    <a:pt x="1013" y="2781"/>
                    <a:pt x="1013" y="2781"/>
                  </a:cubicBezTo>
                  <a:cubicBezTo>
                    <a:pt x="1103" y="2989"/>
                    <a:pt x="1182" y="3198"/>
                    <a:pt x="1262" y="3406"/>
                  </a:cubicBezTo>
                  <a:cubicBezTo>
                    <a:pt x="1420" y="3834"/>
                    <a:pt x="1509" y="4270"/>
                    <a:pt x="1599" y="4717"/>
                  </a:cubicBezTo>
                  <a:lnTo>
                    <a:pt x="1897" y="4578"/>
                  </a:lnTo>
                  <a:cubicBezTo>
                    <a:pt x="1748" y="4171"/>
                    <a:pt x="1589" y="3734"/>
                    <a:pt x="1401" y="3327"/>
                  </a:cubicBezTo>
                  <a:cubicBezTo>
                    <a:pt x="1311" y="3119"/>
                    <a:pt x="1222" y="2920"/>
                    <a:pt x="1122" y="2722"/>
                  </a:cubicBezTo>
                  <a:lnTo>
                    <a:pt x="964" y="2424"/>
                  </a:lnTo>
                  <a:cubicBezTo>
                    <a:pt x="884" y="2285"/>
                    <a:pt x="805" y="2135"/>
                    <a:pt x="805" y="2135"/>
                  </a:cubicBezTo>
                  <a:cubicBezTo>
                    <a:pt x="745" y="2046"/>
                    <a:pt x="695" y="1947"/>
                    <a:pt x="636" y="1857"/>
                  </a:cubicBezTo>
                  <a:lnTo>
                    <a:pt x="447" y="1590"/>
                  </a:lnTo>
                  <a:lnTo>
                    <a:pt x="258" y="1321"/>
                  </a:lnTo>
                  <a:lnTo>
                    <a:pt x="179" y="1212"/>
                  </a:lnTo>
                  <a:lnTo>
                    <a:pt x="169" y="1192"/>
                  </a:lnTo>
                  <a:lnTo>
                    <a:pt x="179" y="1182"/>
                  </a:lnTo>
                  <a:lnTo>
                    <a:pt x="209" y="1153"/>
                  </a:lnTo>
                  <a:cubicBezTo>
                    <a:pt x="368" y="994"/>
                    <a:pt x="507" y="815"/>
                    <a:pt x="646" y="656"/>
                  </a:cubicBezTo>
                  <a:cubicBezTo>
                    <a:pt x="794" y="487"/>
                    <a:pt x="944" y="328"/>
                    <a:pt x="1063" y="140"/>
                  </a:cubicBezTo>
                  <a:lnTo>
                    <a:pt x="8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5" name="Google Shape;14325;p33"/>
            <p:cNvSpPr/>
            <p:nvPr/>
          </p:nvSpPr>
          <p:spPr>
            <a:xfrm>
              <a:off x="5266125" y="3593350"/>
              <a:ext cx="109225" cy="67350"/>
            </a:xfrm>
            <a:custGeom>
              <a:avLst/>
              <a:gdLst/>
              <a:ahLst/>
              <a:cxnLst/>
              <a:rect l="l" t="t" r="r" b="b"/>
              <a:pathLst>
                <a:path w="4369" h="2694" extrusionOk="0">
                  <a:moveTo>
                    <a:pt x="1359" y="0"/>
                  </a:moveTo>
                  <a:cubicBezTo>
                    <a:pt x="1343" y="0"/>
                    <a:pt x="1327" y="15"/>
                    <a:pt x="1311" y="23"/>
                  </a:cubicBezTo>
                  <a:lnTo>
                    <a:pt x="1211" y="72"/>
                  </a:lnTo>
                  <a:cubicBezTo>
                    <a:pt x="1003" y="152"/>
                    <a:pt x="814" y="251"/>
                    <a:pt x="606" y="330"/>
                  </a:cubicBezTo>
                  <a:cubicBezTo>
                    <a:pt x="408" y="400"/>
                    <a:pt x="199" y="469"/>
                    <a:pt x="0" y="539"/>
                  </a:cubicBezTo>
                  <a:lnTo>
                    <a:pt x="80" y="758"/>
                  </a:lnTo>
                  <a:cubicBezTo>
                    <a:pt x="288" y="668"/>
                    <a:pt x="487" y="588"/>
                    <a:pt x="686" y="499"/>
                  </a:cubicBezTo>
                  <a:cubicBezTo>
                    <a:pt x="884" y="400"/>
                    <a:pt x="1072" y="291"/>
                    <a:pt x="1271" y="191"/>
                  </a:cubicBezTo>
                  <a:lnTo>
                    <a:pt x="1311" y="162"/>
                  </a:lnTo>
                  <a:lnTo>
                    <a:pt x="1331" y="162"/>
                  </a:lnTo>
                  <a:lnTo>
                    <a:pt x="1341" y="171"/>
                  </a:lnTo>
                  <a:lnTo>
                    <a:pt x="1430" y="271"/>
                  </a:lnTo>
                  <a:lnTo>
                    <a:pt x="1639" y="529"/>
                  </a:lnTo>
                  <a:lnTo>
                    <a:pt x="1847" y="787"/>
                  </a:lnTo>
                  <a:cubicBezTo>
                    <a:pt x="1917" y="866"/>
                    <a:pt x="2006" y="946"/>
                    <a:pt x="2085" y="1025"/>
                  </a:cubicBezTo>
                  <a:cubicBezTo>
                    <a:pt x="2085" y="1025"/>
                    <a:pt x="2204" y="1144"/>
                    <a:pt x="2323" y="1254"/>
                  </a:cubicBezTo>
                  <a:cubicBezTo>
                    <a:pt x="2443" y="1373"/>
                    <a:pt x="2562" y="1482"/>
                    <a:pt x="2562" y="1482"/>
                  </a:cubicBezTo>
                  <a:cubicBezTo>
                    <a:pt x="2731" y="1621"/>
                    <a:pt x="2899" y="1770"/>
                    <a:pt x="3078" y="1899"/>
                  </a:cubicBezTo>
                  <a:cubicBezTo>
                    <a:pt x="3416" y="2187"/>
                    <a:pt x="3793" y="2435"/>
                    <a:pt x="4161" y="2693"/>
                  </a:cubicBezTo>
                  <a:lnTo>
                    <a:pt x="4369" y="2446"/>
                  </a:lnTo>
                  <a:cubicBezTo>
                    <a:pt x="3962" y="2247"/>
                    <a:pt x="3555" y="2038"/>
                    <a:pt x="3188" y="1780"/>
                  </a:cubicBezTo>
                  <a:lnTo>
                    <a:pt x="2652" y="1393"/>
                  </a:lnTo>
                  <a:lnTo>
                    <a:pt x="2413" y="1175"/>
                  </a:lnTo>
                  <a:cubicBezTo>
                    <a:pt x="2294" y="1065"/>
                    <a:pt x="2165" y="956"/>
                    <a:pt x="2165" y="956"/>
                  </a:cubicBezTo>
                  <a:cubicBezTo>
                    <a:pt x="2096" y="877"/>
                    <a:pt x="2006" y="797"/>
                    <a:pt x="1937" y="718"/>
                  </a:cubicBezTo>
                  <a:lnTo>
                    <a:pt x="1728" y="460"/>
                  </a:lnTo>
                  <a:lnTo>
                    <a:pt x="1529" y="202"/>
                  </a:lnTo>
                  <a:lnTo>
                    <a:pt x="1410" y="52"/>
                  </a:lnTo>
                  <a:lnTo>
                    <a:pt x="1370" y="3"/>
                  </a:lnTo>
                  <a:cubicBezTo>
                    <a:pt x="1366" y="1"/>
                    <a:pt x="1362" y="0"/>
                    <a:pt x="13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6" name="Google Shape;14326;p33"/>
            <p:cNvSpPr/>
            <p:nvPr/>
          </p:nvSpPr>
          <p:spPr>
            <a:xfrm>
              <a:off x="5243525" y="3483450"/>
              <a:ext cx="89900" cy="71000"/>
            </a:xfrm>
            <a:custGeom>
              <a:avLst/>
              <a:gdLst/>
              <a:ahLst/>
              <a:cxnLst/>
              <a:rect l="l" t="t" r="r" b="b"/>
              <a:pathLst>
                <a:path w="3596" h="2840" extrusionOk="0">
                  <a:moveTo>
                    <a:pt x="3406" y="0"/>
                  </a:moveTo>
                  <a:cubicBezTo>
                    <a:pt x="3317" y="159"/>
                    <a:pt x="3188" y="288"/>
                    <a:pt x="3079" y="437"/>
                  </a:cubicBezTo>
                  <a:cubicBezTo>
                    <a:pt x="2969" y="576"/>
                    <a:pt x="2870" y="735"/>
                    <a:pt x="2731" y="854"/>
                  </a:cubicBezTo>
                  <a:lnTo>
                    <a:pt x="2354" y="1251"/>
                  </a:lnTo>
                  <a:lnTo>
                    <a:pt x="1927" y="1599"/>
                  </a:lnTo>
                  <a:cubicBezTo>
                    <a:pt x="1788" y="1728"/>
                    <a:pt x="1619" y="1807"/>
                    <a:pt x="1470" y="1917"/>
                  </a:cubicBezTo>
                  <a:cubicBezTo>
                    <a:pt x="1312" y="2006"/>
                    <a:pt x="1162" y="2115"/>
                    <a:pt x="994" y="2184"/>
                  </a:cubicBezTo>
                  <a:cubicBezTo>
                    <a:pt x="825" y="2264"/>
                    <a:pt x="666" y="2343"/>
                    <a:pt x="507" y="2423"/>
                  </a:cubicBezTo>
                  <a:cubicBezTo>
                    <a:pt x="507" y="2423"/>
                    <a:pt x="438" y="2443"/>
                    <a:pt x="378" y="2462"/>
                  </a:cubicBezTo>
                  <a:cubicBezTo>
                    <a:pt x="308" y="2493"/>
                    <a:pt x="249" y="2512"/>
                    <a:pt x="249" y="2512"/>
                  </a:cubicBezTo>
                  <a:cubicBezTo>
                    <a:pt x="200" y="2522"/>
                    <a:pt x="160" y="2542"/>
                    <a:pt x="120" y="2562"/>
                  </a:cubicBezTo>
                  <a:lnTo>
                    <a:pt x="1" y="2612"/>
                  </a:lnTo>
                  <a:lnTo>
                    <a:pt x="90" y="2840"/>
                  </a:lnTo>
                  <a:lnTo>
                    <a:pt x="219" y="2771"/>
                  </a:lnTo>
                  <a:cubicBezTo>
                    <a:pt x="259" y="2751"/>
                    <a:pt x="288" y="2721"/>
                    <a:pt x="339" y="2711"/>
                  </a:cubicBezTo>
                  <a:lnTo>
                    <a:pt x="458" y="2651"/>
                  </a:lnTo>
                  <a:cubicBezTo>
                    <a:pt x="517" y="2621"/>
                    <a:pt x="586" y="2592"/>
                    <a:pt x="586" y="2592"/>
                  </a:cubicBezTo>
                  <a:cubicBezTo>
                    <a:pt x="745" y="2493"/>
                    <a:pt x="904" y="2403"/>
                    <a:pt x="1063" y="2304"/>
                  </a:cubicBezTo>
                  <a:cubicBezTo>
                    <a:pt x="1232" y="2224"/>
                    <a:pt x="1371" y="2105"/>
                    <a:pt x="1530" y="2006"/>
                  </a:cubicBezTo>
                  <a:cubicBezTo>
                    <a:pt x="1679" y="1897"/>
                    <a:pt x="1848" y="1807"/>
                    <a:pt x="1987" y="1678"/>
                  </a:cubicBezTo>
                  <a:cubicBezTo>
                    <a:pt x="2126" y="1559"/>
                    <a:pt x="2274" y="1450"/>
                    <a:pt x="2424" y="1331"/>
                  </a:cubicBezTo>
                  <a:cubicBezTo>
                    <a:pt x="2563" y="1202"/>
                    <a:pt x="2691" y="1083"/>
                    <a:pt x="2830" y="953"/>
                  </a:cubicBezTo>
                  <a:cubicBezTo>
                    <a:pt x="2980" y="834"/>
                    <a:pt x="3099" y="695"/>
                    <a:pt x="3227" y="556"/>
                  </a:cubicBezTo>
                  <a:cubicBezTo>
                    <a:pt x="3347" y="417"/>
                    <a:pt x="3486" y="288"/>
                    <a:pt x="3595" y="139"/>
                  </a:cubicBezTo>
                  <a:lnTo>
                    <a:pt x="340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7" name="Google Shape;14327;p33"/>
            <p:cNvSpPr/>
            <p:nvPr/>
          </p:nvSpPr>
          <p:spPr>
            <a:xfrm>
              <a:off x="5235100" y="3470025"/>
              <a:ext cx="79700" cy="63075"/>
            </a:xfrm>
            <a:custGeom>
              <a:avLst/>
              <a:gdLst/>
              <a:ahLst/>
              <a:cxnLst/>
              <a:rect l="l" t="t" r="r" b="b"/>
              <a:pathLst>
                <a:path w="3188" h="2523" extrusionOk="0">
                  <a:moveTo>
                    <a:pt x="2999" y="1"/>
                  </a:moveTo>
                  <a:cubicBezTo>
                    <a:pt x="2929" y="140"/>
                    <a:pt x="2810" y="249"/>
                    <a:pt x="2721" y="378"/>
                  </a:cubicBezTo>
                  <a:cubicBezTo>
                    <a:pt x="2622" y="508"/>
                    <a:pt x="2532" y="647"/>
                    <a:pt x="2413" y="755"/>
                  </a:cubicBezTo>
                  <a:lnTo>
                    <a:pt x="2075" y="1103"/>
                  </a:lnTo>
                  <a:lnTo>
                    <a:pt x="1698" y="1411"/>
                  </a:lnTo>
                  <a:cubicBezTo>
                    <a:pt x="1579" y="1520"/>
                    <a:pt x="1440" y="1600"/>
                    <a:pt x="1301" y="1679"/>
                  </a:cubicBezTo>
                  <a:cubicBezTo>
                    <a:pt x="1162" y="1768"/>
                    <a:pt x="1033" y="1868"/>
                    <a:pt x="884" y="1927"/>
                  </a:cubicBezTo>
                  <a:cubicBezTo>
                    <a:pt x="735" y="1987"/>
                    <a:pt x="586" y="2057"/>
                    <a:pt x="447" y="2126"/>
                  </a:cubicBezTo>
                  <a:cubicBezTo>
                    <a:pt x="447" y="2136"/>
                    <a:pt x="387" y="2146"/>
                    <a:pt x="338" y="2165"/>
                  </a:cubicBezTo>
                  <a:lnTo>
                    <a:pt x="219" y="2205"/>
                  </a:lnTo>
                  <a:cubicBezTo>
                    <a:pt x="179" y="2215"/>
                    <a:pt x="139" y="2235"/>
                    <a:pt x="109" y="2245"/>
                  </a:cubicBezTo>
                  <a:lnTo>
                    <a:pt x="0" y="2295"/>
                  </a:lnTo>
                  <a:lnTo>
                    <a:pt x="89" y="2523"/>
                  </a:lnTo>
                  <a:lnTo>
                    <a:pt x="208" y="2463"/>
                  </a:lnTo>
                  <a:cubicBezTo>
                    <a:pt x="239" y="2443"/>
                    <a:pt x="268" y="2414"/>
                    <a:pt x="308" y="2404"/>
                  </a:cubicBezTo>
                  <a:cubicBezTo>
                    <a:pt x="308" y="2404"/>
                    <a:pt x="367" y="2374"/>
                    <a:pt x="417" y="2354"/>
                  </a:cubicBezTo>
                  <a:cubicBezTo>
                    <a:pt x="477" y="2324"/>
                    <a:pt x="526" y="2295"/>
                    <a:pt x="526" y="2295"/>
                  </a:cubicBezTo>
                  <a:cubicBezTo>
                    <a:pt x="665" y="2215"/>
                    <a:pt x="804" y="2126"/>
                    <a:pt x="954" y="2046"/>
                  </a:cubicBezTo>
                  <a:cubicBezTo>
                    <a:pt x="1093" y="1977"/>
                    <a:pt x="1221" y="1868"/>
                    <a:pt x="1360" y="1779"/>
                  </a:cubicBezTo>
                  <a:cubicBezTo>
                    <a:pt x="1499" y="1679"/>
                    <a:pt x="1638" y="1600"/>
                    <a:pt x="1757" y="1490"/>
                  </a:cubicBezTo>
                  <a:cubicBezTo>
                    <a:pt x="1887" y="1381"/>
                    <a:pt x="2016" y="1282"/>
                    <a:pt x="2155" y="1183"/>
                  </a:cubicBezTo>
                  <a:lnTo>
                    <a:pt x="2512" y="855"/>
                  </a:lnTo>
                  <a:cubicBezTo>
                    <a:pt x="2651" y="746"/>
                    <a:pt x="2750" y="616"/>
                    <a:pt x="2860" y="497"/>
                  </a:cubicBezTo>
                  <a:cubicBezTo>
                    <a:pt x="2969" y="378"/>
                    <a:pt x="3098" y="269"/>
                    <a:pt x="3187" y="140"/>
                  </a:cubicBezTo>
                  <a:lnTo>
                    <a:pt x="29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8" name="Google Shape;14328;p33"/>
            <p:cNvSpPr/>
            <p:nvPr/>
          </p:nvSpPr>
          <p:spPr>
            <a:xfrm>
              <a:off x="5371850" y="3634125"/>
              <a:ext cx="32300" cy="26575"/>
            </a:xfrm>
            <a:custGeom>
              <a:avLst/>
              <a:gdLst/>
              <a:ahLst/>
              <a:cxnLst/>
              <a:rect l="l" t="t" r="r" b="b"/>
              <a:pathLst>
                <a:path w="1292" h="1063" extrusionOk="0">
                  <a:moveTo>
                    <a:pt x="1053" y="0"/>
                  </a:moveTo>
                  <a:cubicBezTo>
                    <a:pt x="1014" y="30"/>
                    <a:pt x="1014" y="69"/>
                    <a:pt x="984" y="109"/>
                  </a:cubicBezTo>
                  <a:cubicBezTo>
                    <a:pt x="945" y="149"/>
                    <a:pt x="905" y="199"/>
                    <a:pt x="865" y="239"/>
                  </a:cubicBezTo>
                  <a:cubicBezTo>
                    <a:pt x="775" y="318"/>
                    <a:pt x="686" y="407"/>
                    <a:pt x="587" y="486"/>
                  </a:cubicBezTo>
                  <a:cubicBezTo>
                    <a:pt x="497" y="566"/>
                    <a:pt x="398" y="636"/>
                    <a:pt x="299" y="695"/>
                  </a:cubicBezTo>
                  <a:cubicBezTo>
                    <a:pt x="249" y="725"/>
                    <a:pt x="199" y="745"/>
                    <a:pt x="140" y="765"/>
                  </a:cubicBezTo>
                  <a:cubicBezTo>
                    <a:pt x="91" y="784"/>
                    <a:pt x="51" y="784"/>
                    <a:pt x="1" y="795"/>
                  </a:cubicBezTo>
                  <a:lnTo>
                    <a:pt x="41" y="1062"/>
                  </a:lnTo>
                  <a:cubicBezTo>
                    <a:pt x="100" y="1023"/>
                    <a:pt x="170" y="983"/>
                    <a:pt x="230" y="943"/>
                  </a:cubicBezTo>
                  <a:lnTo>
                    <a:pt x="388" y="815"/>
                  </a:lnTo>
                  <a:cubicBezTo>
                    <a:pt x="477" y="735"/>
                    <a:pt x="567" y="645"/>
                    <a:pt x="667" y="566"/>
                  </a:cubicBezTo>
                  <a:cubicBezTo>
                    <a:pt x="755" y="486"/>
                    <a:pt x="855" y="417"/>
                    <a:pt x="954" y="347"/>
                  </a:cubicBezTo>
                  <a:cubicBezTo>
                    <a:pt x="1014" y="318"/>
                    <a:pt x="1064" y="278"/>
                    <a:pt x="1123" y="239"/>
                  </a:cubicBezTo>
                  <a:cubicBezTo>
                    <a:pt x="1172" y="199"/>
                    <a:pt x="1252" y="149"/>
                    <a:pt x="1292" y="89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9" name="Google Shape;14329;p33"/>
            <p:cNvSpPr/>
            <p:nvPr/>
          </p:nvSpPr>
          <p:spPr>
            <a:xfrm>
              <a:off x="5288950" y="3525900"/>
              <a:ext cx="41500" cy="48675"/>
            </a:xfrm>
            <a:custGeom>
              <a:avLst/>
              <a:gdLst/>
              <a:ahLst/>
              <a:cxnLst/>
              <a:rect l="l" t="t" r="r" b="b"/>
              <a:pathLst>
                <a:path w="1660" h="1947" extrusionOk="0">
                  <a:moveTo>
                    <a:pt x="1026" y="306"/>
                  </a:moveTo>
                  <a:lnTo>
                    <a:pt x="1026" y="306"/>
                  </a:lnTo>
                  <a:cubicBezTo>
                    <a:pt x="1077" y="424"/>
                    <a:pt x="1128" y="545"/>
                    <a:pt x="1183" y="665"/>
                  </a:cubicBezTo>
                  <a:lnTo>
                    <a:pt x="1291" y="963"/>
                  </a:lnTo>
                  <a:lnTo>
                    <a:pt x="1391" y="1281"/>
                  </a:lnTo>
                  <a:lnTo>
                    <a:pt x="1470" y="1598"/>
                  </a:lnTo>
                  <a:lnTo>
                    <a:pt x="1500" y="1708"/>
                  </a:lnTo>
                  <a:lnTo>
                    <a:pt x="1510" y="1757"/>
                  </a:lnTo>
                  <a:lnTo>
                    <a:pt x="1520" y="1777"/>
                  </a:lnTo>
                  <a:lnTo>
                    <a:pt x="1500" y="1777"/>
                  </a:lnTo>
                  <a:lnTo>
                    <a:pt x="1410" y="1748"/>
                  </a:lnTo>
                  <a:lnTo>
                    <a:pt x="1351" y="1718"/>
                  </a:lnTo>
                  <a:cubicBezTo>
                    <a:pt x="1331" y="1708"/>
                    <a:pt x="1311" y="1688"/>
                    <a:pt x="1282" y="1678"/>
                  </a:cubicBezTo>
                  <a:lnTo>
                    <a:pt x="1013" y="1499"/>
                  </a:lnTo>
                  <a:cubicBezTo>
                    <a:pt x="825" y="1360"/>
                    <a:pt x="636" y="1261"/>
                    <a:pt x="457" y="1132"/>
                  </a:cubicBezTo>
                  <a:lnTo>
                    <a:pt x="229" y="983"/>
                  </a:lnTo>
                  <a:cubicBezTo>
                    <a:pt x="229" y="973"/>
                    <a:pt x="199" y="963"/>
                    <a:pt x="209" y="963"/>
                  </a:cubicBezTo>
                  <a:lnTo>
                    <a:pt x="239" y="943"/>
                  </a:lnTo>
                  <a:lnTo>
                    <a:pt x="318" y="894"/>
                  </a:lnTo>
                  <a:cubicBezTo>
                    <a:pt x="398" y="834"/>
                    <a:pt x="477" y="795"/>
                    <a:pt x="557" y="725"/>
                  </a:cubicBezTo>
                  <a:lnTo>
                    <a:pt x="765" y="546"/>
                  </a:lnTo>
                  <a:cubicBezTo>
                    <a:pt x="853" y="465"/>
                    <a:pt x="943" y="389"/>
                    <a:pt x="1026" y="306"/>
                  </a:cubicBezTo>
                  <a:close/>
                  <a:moveTo>
                    <a:pt x="984" y="0"/>
                  </a:moveTo>
                  <a:cubicBezTo>
                    <a:pt x="966" y="28"/>
                    <a:pt x="947" y="54"/>
                    <a:pt x="927" y="81"/>
                  </a:cubicBezTo>
                  <a:lnTo>
                    <a:pt x="927" y="81"/>
                  </a:lnTo>
                  <a:cubicBezTo>
                    <a:pt x="926" y="80"/>
                    <a:pt x="925" y="80"/>
                    <a:pt x="924" y="80"/>
                  </a:cubicBezTo>
                  <a:lnTo>
                    <a:pt x="924" y="80"/>
                  </a:lnTo>
                  <a:cubicBezTo>
                    <a:pt x="925" y="81"/>
                    <a:pt x="925" y="82"/>
                    <a:pt x="926" y="83"/>
                  </a:cubicBezTo>
                  <a:lnTo>
                    <a:pt x="926" y="83"/>
                  </a:lnTo>
                  <a:cubicBezTo>
                    <a:pt x="840" y="198"/>
                    <a:pt x="743" y="303"/>
                    <a:pt x="646" y="407"/>
                  </a:cubicBezTo>
                  <a:lnTo>
                    <a:pt x="448" y="606"/>
                  </a:lnTo>
                  <a:cubicBezTo>
                    <a:pt x="388" y="665"/>
                    <a:pt x="309" y="715"/>
                    <a:pt x="239" y="775"/>
                  </a:cubicBezTo>
                  <a:lnTo>
                    <a:pt x="90" y="884"/>
                  </a:lnTo>
                  <a:lnTo>
                    <a:pt x="11" y="943"/>
                  </a:lnTo>
                  <a:lnTo>
                    <a:pt x="1" y="953"/>
                  </a:lnTo>
                  <a:lnTo>
                    <a:pt x="11" y="963"/>
                  </a:lnTo>
                  <a:lnTo>
                    <a:pt x="31" y="983"/>
                  </a:lnTo>
                  <a:lnTo>
                    <a:pt x="80" y="1013"/>
                  </a:lnTo>
                  <a:cubicBezTo>
                    <a:pt x="80" y="1013"/>
                    <a:pt x="159" y="1062"/>
                    <a:pt x="239" y="1122"/>
                  </a:cubicBezTo>
                  <a:cubicBezTo>
                    <a:pt x="318" y="1172"/>
                    <a:pt x="408" y="1221"/>
                    <a:pt x="408" y="1221"/>
                  </a:cubicBezTo>
                  <a:cubicBezTo>
                    <a:pt x="587" y="1340"/>
                    <a:pt x="785" y="1450"/>
                    <a:pt x="954" y="1579"/>
                  </a:cubicBezTo>
                  <a:cubicBezTo>
                    <a:pt x="1043" y="1638"/>
                    <a:pt x="1132" y="1708"/>
                    <a:pt x="1232" y="1768"/>
                  </a:cubicBezTo>
                  <a:cubicBezTo>
                    <a:pt x="1262" y="1788"/>
                    <a:pt x="1282" y="1797"/>
                    <a:pt x="1302" y="1807"/>
                  </a:cubicBezTo>
                  <a:lnTo>
                    <a:pt x="1391" y="1857"/>
                  </a:lnTo>
                  <a:cubicBezTo>
                    <a:pt x="1461" y="1887"/>
                    <a:pt x="1530" y="1916"/>
                    <a:pt x="1609" y="1927"/>
                  </a:cubicBezTo>
                  <a:lnTo>
                    <a:pt x="1659" y="1946"/>
                  </a:lnTo>
                  <a:cubicBezTo>
                    <a:pt x="1659" y="1927"/>
                    <a:pt x="1659" y="1907"/>
                    <a:pt x="1649" y="1887"/>
                  </a:cubicBezTo>
                  <a:lnTo>
                    <a:pt x="1629" y="1777"/>
                  </a:lnTo>
                  <a:lnTo>
                    <a:pt x="1589" y="1569"/>
                  </a:lnTo>
                  <a:lnTo>
                    <a:pt x="1520" y="1251"/>
                  </a:lnTo>
                  <a:lnTo>
                    <a:pt x="1441" y="934"/>
                  </a:lnTo>
                  <a:lnTo>
                    <a:pt x="1351" y="625"/>
                  </a:lnTo>
                  <a:cubicBezTo>
                    <a:pt x="1291" y="427"/>
                    <a:pt x="1212" y="219"/>
                    <a:pt x="1132" y="10"/>
                  </a:cubicBezTo>
                  <a:cubicBezTo>
                    <a:pt x="1132" y="10"/>
                    <a:pt x="1087" y="28"/>
                    <a:pt x="1039" y="46"/>
                  </a:cubicBezTo>
                  <a:lnTo>
                    <a:pt x="1039" y="46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0" name="Google Shape;14330;p33"/>
            <p:cNvSpPr/>
            <p:nvPr/>
          </p:nvSpPr>
          <p:spPr>
            <a:xfrm>
              <a:off x="5217450" y="3606825"/>
              <a:ext cx="50675" cy="110225"/>
            </a:xfrm>
            <a:custGeom>
              <a:avLst/>
              <a:gdLst/>
              <a:ahLst/>
              <a:cxnLst/>
              <a:rect l="l" t="t" r="r" b="b"/>
              <a:pathLst>
                <a:path w="2027" h="4409" extrusionOk="0">
                  <a:moveTo>
                    <a:pt x="1947" y="0"/>
                  </a:moveTo>
                  <a:cubicBezTo>
                    <a:pt x="1848" y="40"/>
                    <a:pt x="1759" y="99"/>
                    <a:pt x="1660" y="139"/>
                  </a:cubicBezTo>
                  <a:lnTo>
                    <a:pt x="1351" y="248"/>
                  </a:lnTo>
                  <a:cubicBezTo>
                    <a:pt x="1153" y="327"/>
                    <a:pt x="945" y="407"/>
                    <a:pt x="746" y="477"/>
                  </a:cubicBezTo>
                  <a:lnTo>
                    <a:pt x="627" y="506"/>
                  </a:lnTo>
                  <a:cubicBezTo>
                    <a:pt x="607" y="516"/>
                    <a:pt x="577" y="516"/>
                    <a:pt x="577" y="526"/>
                  </a:cubicBezTo>
                  <a:lnTo>
                    <a:pt x="577" y="596"/>
                  </a:lnTo>
                  <a:lnTo>
                    <a:pt x="597" y="784"/>
                  </a:lnTo>
                  <a:lnTo>
                    <a:pt x="617" y="1112"/>
                  </a:lnTo>
                  <a:lnTo>
                    <a:pt x="636" y="1430"/>
                  </a:lnTo>
                  <a:cubicBezTo>
                    <a:pt x="647" y="1539"/>
                    <a:pt x="627" y="1648"/>
                    <a:pt x="627" y="1757"/>
                  </a:cubicBezTo>
                  <a:cubicBezTo>
                    <a:pt x="627" y="1757"/>
                    <a:pt x="607" y="1926"/>
                    <a:pt x="597" y="2085"/>
                  </a:cubicBezTo>
                  <a:cubicBezTo>
                    <a:pt x="577" y="2254"/>
                    <a:pt x="567" y="2413"/>
                    <a:pt x="567" y="2413"/>
                  </a:cubicBezTo>
                  <a:cubicBezTo>
                    <a:pt x="528" y="2631"/>
                    <a:pt x="478" y="2849"/>
                    <a:pt x="428" y="3068"/>
                  </a:cubicBezTo>
                  <a:cubicBezTo>
                    <a:pt x="378" y="3297"/>
                    <a:pt x="319" y="3515"/>
                    <a:pt x="250" y="3723"/>
                  </a:cubicBezTo>
                  <a:cubicBezTo>
                    <a:pt x="170" y="3942"/>
                    <a:pt x="91" y="4151"/>
                    <a:pt x="1" y="4359"/>
                  </a:cubicBezTo>
                  <a:cubicBezTo>
                    <a:pt x="1" y="4359"/>
                    <a:pt x="91" y="4369"/>
                    <a:pt x="170" y="4379"/>
                  </a:cubicBezTo>
                  <a:cubicBezTo>
                    <a:pt x="250" y="4398"/>
                    <a:pt x="329" y="4409"/>
                    <a:pt x="329" y="4409"/>
                  </a:cubicBezTo>
                  <a:cubicBezTo>
                    <a:pt x="428" y="3961"/>
                    <a:pt x="537" y="3525"/>
                    <a:pt x="597" y="3078"/>
                  </a:cubicBezTo>
                  <a:cubicBezTo>
                    <a:pt x="627" y="2860"/>
                    <a:pt x="667" y="2641"/>
                    <a:pt x="686" y="2423"/>
                  </a:cubicBezTo>
                  <a:cubicBezTo>
                    <a:pt x="686" y="2423"/>
                    <a:pt x="706" y="2254"/>
                    <a:pt x="716" y="2085"/>
                  </a:cubicBezTo>
                  <a:cubicBezTo>
                    <a:pt x="726" y="1926"/>
                    <a:pt x="736" y="1757"/>
                    <a:pt x="736" y="1757"/>
                  </a:cubicBezTo>
                  <a:cubicBezTo>
                    <a:pt x="736" y="1648"/>
                    <a:pt x="756" y="1539"/>
                    <a:pt x="746" y="1430"/>
                  </a:cubicBezTo>
                  <a:lnTo>
                    <a:pt x="736" y="1102"/>
                  </a:lnTo>
                  <a:lnTo>
                    <a:pt x="716" y="775"/>
                  </a:lnTo>
                  <a:lnTo>
                    <a:pt x="716" y="645"/>
                  </a:lnTo>
                  <a:lnTo>
                    <a:pt x="716" y="625"/>
                  </a:lnTo>
                  <a:cubicBezTo>
                    <a:pt x="716" y="625"/>
                    <a:pt x="726" y="625"/>
                    <a:pt x="726" y="616"/>
                  </a:cubicBezTo>
                  <a:lnTo>
                    <a:pt x="775" y="616"/>
                  </a:lnTo>
                  <a:cubicBezTo>
                    <a:pt x="984" y="546"/>
                    <a:pt x="1203" y="486"/>
                    <a:pt x="1411" y="427"/>
                  </a:cubicBezTo>
                  <a:lnTo>
                    <a:pt x="1729" y="338"/>
                  </a:lnTo>
                  <a:lnTo>
                    <a:pt x="2027" y="219"/>
                  </a:lnTo>
                  <a:lnTo>
                    <a:pt x="19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1" name="Google Shape;14331;p33"/>
            <p:cNvSpPr/>
            <p:nvPr/>
          </p:nvSpPr>
          <p:spPr>
            <a:xfrm>
              <a:off x="5123400" y="3618725"/>
              <a:ext cx="67050" cy="101550"/>
            </a:xfrm>
            <a:custGeom>
              <a:avLst/>
              <a:gdLst/>
              <a:ahLst/>
              <a:cxnLst/>
              <a:rect l="l" t="t" r="r" b="b"/>
              <a:pathLst>
                <a:path w="2682" h="4062" extrusionOk="0">
                  <a:moveTo>
                    <a:pt x="40" y="1"/>
                  </a:moveTo>
                  <a:lnTo>
                    <a:pt x="0" y="229"/>
                  </a:lnTo>
                  <a:cubicBezTo>
                    <a:pt x="417" y="338"/>
                    <a:pt x="864" y="348"/>
                    <a:pt x="1301" y="407"/>
                  </a:cubicBezTo>
                  <a:lnTo>
                    <a:pt x="1360" y="407"/>
                  </a:lnTo>
                  <a:lnTo>
                    <a:pt x="1370" y="427"/>
                  </a:lnTo>
                  <a:lnTo>
                    <a:pt x="1380" y="566"/>
                  </a:lnTo>
                  <a:lnTo>
                    <a:pt x="1420" y="894"/>
                  </a:lnTo>
                  <a:lnTo>
                    <a:pt x="1459" y="1222"/>
                  </a:lnTo>
                  <a:cubicBezTo>
                    <a:pt x="1479" y="1331"/>
                    <a:pt x="1509" y="1431"/>
                    <a:pt x="1529" y="1539"/>
                  </a:cubicBezTo>
                  <a:lnTo>
                    <a:pt x="1609" y="1857"/>
                  </a:lnTo>
                  <a:lnTo>
                    <a:pt x="1688" y="2175"/>
                  </a:lnTo>
                  <a:cubicBezTo>
                    <a:pt x="1748" y="2393"/>
                    <a:pt x="1817" y="2602"/>
                    <a:pt x="1887" y="2810"/>
                  </a:cubicBezTo>
                  <a:cubicBezTo>
                    <a:pt x="2026" y="3238"/>
                    <a:pt x="2205" y="3644"/>
                    <a:pt x="2373" y="4061"/>
                  </a:cubicBezTo>
                  <a:lnTo>
                    <a:pt x="2532" y="4022"/>
                  </a:lnTo>
                  <a:cubicBezTo>
                    <a:pt x="2602" y="4002"/>
                    <a:pt x="2681" y="3982"/>
                    <a:pt x="2681" y="3982"/>
                  </a:cubicBezTo>
                  <a:cubicBezTo>
                    <a:pt x="2452" y="3585"/>
                    <a:pt x="2214" y="3188"/>
                    <a:pt x="2055" y="2771"/>
                  </a:cubicBezTo>
                  <a:cubicBezTo>
                    <a:pt x="1966" y="2562"/>
                    <a:pt x="1887" y="2364"/>
                    <a:pt x="1807" y="2155"/>
                  </a:cubicBezTo>
                  <a:lnTo>
                    <a:pt x="1728" y="1837"/>
                  </a:lnTo>
                  <a:cubicBezTo>
                    <a:pt x="1678" y="1678"/>
                    <a:pt x="1638" y="1520"/>
                    <a:pt x="1638" y="1520"/>
                  </a:cubicBezTo>
                  <a:cubicBezTo>
                    <a:pt x="1618" y="1411"/>
                    <a:pt x="1589" y="1311"/>
                    <a:pt x="1579" y="1202"/>
                  </a:cubicBezTo>
                  <a:lnTo>
                    <a:pt x="1539" y="875"/>
                  </a:lnTo>
                  <a:lnTo>
                    <a:pt x="1509" y="557"/>
                  </a:lnTo>
                  <a:lnTo>
                    <a:pt x="1490" y="358"/>
                  </a:lnTo>
                  <a:lnTo>
                    <a:pt x="1479" y="299"/>
                  </a:lnTo>
                  <a:cubicBezTo>
                    <a:pt x="1470" y="288"/>
                    <a:pt x="1450" y="288"/>
                    <a:pt x="1430" y="288"/>
                  </a:cubicBezTo>
                  <a:lnTo>
                    <a:pt x="1311" y="268"/>
                  </a:lnTo>
                  <a:cubicBezTo>
                    <a:pt x="884" y="189"/>
                    <a:pt x="447" y="140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2" name="Google Shape;14332;p33"/>
            <p:cNvSpPr/>
            <p:nvPr/>
          </p:nvSpPr>
          <p:spPr>
            <a:xfrm>
              <a:off x="5135550" y="3548975"/>
              <a:ext cx="110225" cy="16900"/>
            </a:xfrm>
            <a:custGeom>
              <a:avLst/>
              <a:gdLst/>
              <a:ahLst/>
              <a:cxnLst/>
              <a:rect l="l" t="t" r="r" b="b"/>
              <a:pathLst>
                <a:path w="4409" h="676" extrusionOk="0">
                  <a:moveTo>
                    <a:pt x="4320" y="0"/>
                  </a:moveTo>
                  <a:cubicBezTo>
                    <a:pt x="4240" y="30"/>
                    <a:pt x="4161" y="80"/>
                    <a:pt x="4071" y="110"/>
                  </a:cubicBezTo>
                  <a:lnTo>
                    <a:pt x="3823" y="189"/>
                  </a:lnTo>
                  <a:lnTo>
                    <a:pt x="3565" y="278"/>
                  </a:lnTo>
                  <a:cubicBezTo>
                    <a:pt x="3476" y="318"/>
                    <a:pt x="3387" y="348"/>
                    <a:pt x="3297" y="358"/>
                  </a:cubicBezTo>
                  <a:lnTo>
                    <a:pt x="2771" y="477"/>
                  </a:lnTo>
                  <a:cubicBezTo>
                    <a:pt x="2681" y="507"/>
                    <a:pt x="2582" y="507"/>
                    <a:pt x="2493" y="517"/>
                  </a:cubicBezTo>
                  <a:lnTo>
                    <a:pt x="2215" y="536"/>
                  </a:lnTo>
                  <a:lnTo>
                    <a:pt x="1946" y="567"/>
                  </a:lnTo>
                  <a:cubicBezTo>
                    <a:pt x="1858" y="567"/>
                    <a:pt x="1758" y="556"/>
                    <a:pt x="1668" y="556"/>
                  </a:cubicBezTo>
                  <a:lnTo>
                    <a:pt x="1123" y="536"/>
                  </a:lnTo>
                  <a:cubicBezTo>
                    <a:pt x="934" y="507"/>
                    <a:pt x="755" y="487"/>
                    <a:pt x="576" y="457"/>
                  </a:cubicBezTo>
                  <a:cubicBezTo>
                    <a:pt x="576" y="457"/>
                    <a:pt x="507" y="447"/>
                    <a:pt x="448" y="437"/>
                  </a:cubicBezTo>
                  <a:cubicBezTo>
                    <a:pt x="408" y="428"/>
                    <a:pt x="378" y="428"/>
                    <a:pt x="348" y="417"/>
                  </a:cubicBezTo>
                  <a:cubicBezTo>
                    <a:pt x="328" y="408"/>
                    <a:pt x="309" y="408"/>
                    <a:pt x="309" y="408"/>
                  </a:cubicBezTo>
                  <a:cubicBezTo>
                    <a:pt x="269" y="397"/>
                    <a:pt x="219" y="388"/>
                    <a:pt x="170" y="378"/>
                  </a:cubicBezTo>
                  <a:lnTo>
                    <a:pt x="50" y="348"/>
                  </a:lnTo>
                  <a:lnTo>
                    <a:pt x="0" y="596"/>
                  </a:lnTo>
                  <a:lnTo>
                    <a:pt x="150" y="606"/>
                  </a:lnTo>
                  <a:cubicBezTo>
                    <a:pt x="189" y="606"/>
                    <a:pt x="229" y="616"/>
                    <a:pt x="278" y="626"/>
                  </a:cubicBezTo>
                  <a:lnTo>
                    <a:pt x="318" y="626"/>
                  </a:lnTo>
                  <a:cubicBezTo>
                    <a:pt x="348" y="626"/>
                    <a:pt x="378" y="626"/>
                    <a:pt x="417" y="636"/>
                  </a:cubicBezTo>
                  <a:lnTo>
                    <a:pt x="556" y="636"/>
                  </a:lnTo>
                  <a:cubicBezTo>
                    <a:pt x="735" y="656"/>
                    <a:pt x="924" y="666"/>
                    <a:pt x="1112" y="675"/>
                  </a:cubicBezTo>
                  <a:cubicBezTo>
                    <a:pt x="1301" y="675"/>
                    <a:pt x="1480" y="666"/>
                    <a:pt x="1668" y="666"/>
                  </a:cubicBezTo>
                  <a:cubicBezTo>
                    <a:pt x="1735" y="666"/>
                    <a:pt x="1797" y="670"/>
                    <a:pt x="1857" y="670"/>
                  </a:cubicBezTo>
                  <a:cubicBezTo>
                    <a:pt x="1887" y="670"/>
                    <a:pt x="1917" y="669"/>
                    <a:pt x="1946" y="666"/>
                  </a:cubicBezTo>
                  <a:lnTo>
                    <a:pt x="2224" y="636"/>
                  </a:lnTo>
                  <a:lnTo>
                    <a:pt x="2503" y="616"/>
                  </a:lnTo>
                  <a:cubicBezTo>
                    <a:pt x="2602" y="606"/>
                    <a:pt x="2692" y="606"/>
                    <a:pt x="2781" y="587"/>
                  </a:cubicBezTo>
                  <a:cubicBezTo>
                    <a:pt x="2970" y="556"/>
                    <a:pt x="3148" y="527"/>
                    <a:pt x="3337" y="497"/>
                  </a:cubicBezTo>
                  <a:cubicBezTo>
                    <a:pt x="3426" y="487"/>
                    <a:pt x="3515" y="467"/>
                    <a:pt x="3605" y="437"/>
                  </a:cubicBezTo>
                  <a:lnTo>
                    <a:pt x="3873" y="368"/>
                  </a:lnTo>
                  <a:lnTo>
                    <a:pt x="4141" y="308"/>
                  </a:lnTo>
                  <a:cubicBezTo>
                    <a:pt x="4230" y="289"/>
                    <a:pt x="4320" y="249"/>
                    <a:pt x="4409" y="219"/>
                  </a:cubicBezTo>
                  <a:lnTo>
                    <a:pt x="43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3" name="Google Shape;14333;p33"/>
            <p:cNvSpPr/>
            <p:nvPr/>
          </p:nvSpPr>
          <p:spPr>
            <a:xfrm>
              <a:off x="5140025" y="3527625"/>
              <a:ext cx="97325" cy="15400"/>
            </a:xfrm>
            <a:custGeom>
              <a:avLst/>
              <a:gdLst/>
              <a:ahLst/>
              <a:cxnLst/>
              <a:rect l="l" t="t" r="r" b="b"/>
              <a:pathLst>
                <a:path w="3893" h="616" extrusionOk="0">
                  <a:moveTo>
                    <a:pt x="3813" y="0"/>
                  </a:moveTo>
                  <a:cubicBezTo>
                    <a:pt x="3733" y="31"/>
                    <a:pt x="3664" y="70"/>
                    <a:pt x="3594" y="100"/>
                  </a:cubicBezTo>
                  <a:lnTo>
                    <a:pt x="3366" y="170"/>
                  </a:lnTo>
                  <a:lnTo>
                    <a:pt x="3148" y="249"/>
                  </a:lnTo>
                  <a:cubicBezTo>
                    <a:pt x="3069" y="278"/>
                    <a:pt x="2999" y="309"/>
                    <a:pt x="2919" y="318"/>
                  </a:cubicBezTo>
                  <a:lnTo>
                    <a:pt x="2443" y="428"/>
                  </a:lnTo>
                  <a:cubicBezTo>
                    <a:pt x="2363" y="448"/>
                    <a:pt x="2284" y="448"/>
                    <a:pt x="2204" y="457"/>
                  </a:cubicBezTo>
                  <a:lnTo>
                    <a:pt x="1966" y="477"/>
                  </a:lnTo>
                  <a:lnTo>
                    <a:pt x="1718" y="507"/>
                  </a:lnTo>
                  <a:cubicBezTo>
                    <a:pt x="1639" y="507"/>
                    <a:pt x="1559" y="497"/>
                    <a:pt x="1480" y="497"/>
                  </a:cubicBezTo>
                  <a:lnTo>
                    <a:pt x="993" y="477"/>
                  </a:lnTo>
                  <a:cubicBezTo>
                    <a:pt x="834" y="448"/>
                    <a:pt x="675" y="417"/>
                    <a:pt x="516" y="398"/>
                  </a:cubicBezTo>
                  <a:lnTo>
                    <a:pt x="397" y="378"/>
                  </a:lnTo>
                  <a:cubicBezTo>
                    <a:pt x="338" y="378"/>
                    <a:pt x="278" y="358"/>
                    <a:pt x="278" y="358"/>
                  </a:cubicBezTo>
                  <a:lnTo>
                    <a:pt x="159" y="328"/>
                  </a:lnTo>
                  <a:lnTo>
                    <a:pt x="50" y="298"/>
                  </a:lnTo>
                  <a:lnTo>
                    <a:pt x="0" y="547"/>
                  </a:lnTo>
                  <a:lnTo>
                    <a:pt x="130" y="556"/>
                  </a:lnTo>
                  <a:cubicBezTo>
                    <a:pt x="169" y="556"/>
                    <a:pt x="209" y="567"/>
                    <a:pt x="249" y="567"/>
                  </a:cubicBezTo>
                  <a:cubicBezTo>
                    <a:pt x="249" y="576"/>
                    <a:pt x="308" y="576"/>
                    <a:pt x="368" y="576"/>
                  </a:cubicBezTo>
                  <a:cubicBezTo>
                    <a:pt x="427" y="576"/>
                    <a:pt x="497" y="587"/>
                    <a:pt x="497" y="587"/>
                  </a:cubicBezTo>
                  <a:cubicBezTo>
                    <a:pt x="655" y="587"/>
                    <a:pt x="825" y="606"/>
                    <a:pt x="983" y="616"/>
                  </a:cubicBezTo>
                  <a:cubicBezTo>
                    <a:pt x="1152" y="606"/>
                    <a:pt x="1311" y="606"/>
                    <a:pt x="1480" y="606"/>
                  </a:cubicBezTo>
                  <a:cubicBezTo>
                    <a:pt x="1533" y="606"/>
                    <a:pt x="1590" y="611"/>
                    <a:pt x="1646" y="611"/>
                  </a:cubicBezTo>
                  <a:cubicBezTo>
                    <a:pt x="1674" y="611"/>
                    <a:pt x="1701" y="610"/>
                    <a:pt x="1728" y="606"/>
                  </a:cubicBezTo>
                  <a:lnTo>
                    <a:pt x="1976" y="576"/>
                  </a:lnTo>
                  <a:lnTo>
                    <a:pt x="2215" y="556"/>
                  </a:lnTo>
                  <a:cubicBezTo>
                    <a:pt x="2304" y="556"/>
                    <a:pt x="2383" y="556"/>
                    <a:pt x="2463" y="537"/>
                  </a:cubicBezTo>
                  <a:cubicBezTo>
                    <a:pt x="2621" y="507"/>
                    <a:pt x="2780" y="477"/>
                    <a:pt x="2949" y="457"/>
                  </a:cubicBezTo>
                  <a:cubicBezTo>
                    <a:pt x="3029" y="448"/>
                    <a:pt x="3108" y="428"/>
                    <a:pt x="3188" y="408"/>
                  </a:cubicBezTo>
                  <a:lnTo>
                    <a:pt x="3426" y="348"/>
                  </a:lnTo>
                  <a:lnTo>
                    <a:pt x="3664" y="298"/>
                  </a:lnTo>
                  <a:cubicBezTo>
                    <a:pt x="3744" y="278"/>
                    <a:pt x="3813" y="239"/>
                    <a:pt x="3892" y="219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4" name="Google Shape;14334;p33"/>
            <p:cNvSpPr/>
            <p:nvPr/>
          </p:nvSpPr>
          <p:spPr>
            <a:xfrm>
              <a:off x="5184950" y="3713300"/>
              <a:ext cx="39475" cy="8825"/>
            </a:xfrm>
            <a:custGeom>
              <a:avLst/>
              <a:gdLst/>
              <a:ahLst/>
              <a:cxnLst/>
              <a:rect l="l" t="t" r="r" b="b"/>
              <a:pathLst>
                <a:path w="1579" h="353" extrusionOk="0">
                  <a:moveTo>
                    <a:pt x="1430" y="0"/>
                  </a:moveTo>
                  <a:cubicBezTo>
                    <a:pt x="1380" y="0"/>
                    <a:pt x="1361" y="40"/>
                    <a:pt x="1311" y="50"/>
                  </a:cubicBezTo>
                  <a:cubicBezTo>
                    <a:pt x="1252" y="70"/>
                    <a:pt x="1202" y="90"/>
                    <a:pt x="1142" y="100"/>
                  </a:cubicBezTo>
                  <a:cubicBezTo>
                    <a:pt x="1023" y="120"/>
                    <a:pt x="904" y="139"/>
                    <a:pt x="775" y="150"/>
                  </a:cubicBezTo>
                  <a:cubicBezTo>
                    <a:pt x="688" y="164"/>
                    <a:pt x="600" y="173"/>
                    <a:pt x="513" y="173"/>
                  </a:cubicBezTo>
                  <a:cubicBezTo>
                    <a:pt x="481" y="173"/>
                    <a:pt x="449" y="172"/>
                    <a:pt x="418" y="170"/>
                  </a:cubicBezTo>
                  <a:cubicBezTo>
                    <a:pt x="358" y="170"/>
                    <a:pt x="299" y="159"/>
                    <a:pt x="248" y="159"/>
                  </a:cubicBezTo>
                  <a:cubicBezTo>
                    <a:pt x="199" y="150"/>
                    <a:pt x="160" y="120"/>
                    <a:pt x="120" y="100"/>
                  </a:cubicBezTo>
                  <a:lnTo>
                    <a:pt x="1" y="348"/>
                  </a:lnTo>
                  <a:cubicBezTo>
                    <a:pt x="54" y="348"/>
                    <a:pt x="102" y="353"/>
                    <a:pt x="149" y="353"/>
                  </a:cubicBezTo>
                  <a:cubicBezTo>
                    <a:pt x="173" y="353"/>
                    <a:pt x="196" y="351"/>
                    <a:pt x="219" y="348"/>
                  </a:cubicBezTo>
                  <a:lnTo>
                    <a:pt x="418" y="318"/>
                  </a:lnTo>
                  <a:cubicBezTo>
                    <a:pt x="546" y="298"/>
                    <a:pt x="676" y="278"/>
                    <a:pt x="795" y="259"/>
                  </a:cubicBezTo>
                  <a:cubicBezTo>
                    <a:pt x="914" y="249"/>
                    <a:pt x="1033" y="249"/>
                    <a:pt x="1162" y="249"/>
                  </a:cubicBezTo>
                  <a:cubicBezTo>
                    <a:pt x="1222" y="239"/>
                    <a:pt x="1291" y="239"/>
                    <a:pt x="1351" y="239"/>
                  </a:cubicBezTo>
                  <a:cubicBezTo>
                    <a:pt x="1420" y="239"/>
                    <a:pt x="1510" y="239"/>
                    <a:pt x="1579" y="209"/>
                  </a:cubicBezTo>
                  <a:lnTo>
                    <a:pt x="14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5" name="Google Shape;14335;p33"/>
            <p:cNvSpPr/>
            <p:nvPr/>
          </p:nvSpPr>
          <p:spPr>
            <a:xfrm>
              <a:off x="5174525" y="3576525"/>
              <a:ext cx="36775" cy="49925"/>
            </a:xfrm>
            <a:custGeom>
              <a:avLst/>
              <a:gdLst/>
              <a:ahLst/>
              <a:cxnLst/>
              <a:rect l="l" t="t" r="r" b="b"/>
              <a:pathLst>
                <a:path w="1471" h="1997" extrusionOk="0">
                  <a:moveTo>
                    <a:pt x="1216" y="284"/>
                  </a:moveTo>
                  <a:cubicBezTo>
                    <a:pt x="1197" y="411"/>
                    <a:pt x="1177" y="539"/>
                    <a:pt x="1152" y="666"/>
                  </a:cubicBezTo>
                  <a:lnTo>
                    <a:pt x="1083" y="974"/>
                  </a:lnTo>
                  <a:lnTo>
                    <a:pt x="994" y="1292"/>
                  </a:lnTo>
                  <a:lnTo>
                    <a:pt x="894" y="1599"/>
                  </a:lnTo>
                  <a:lnTo>
                    <a:pt x="855" y="1709"/>
                  </a:lnTo>
                  <a:lnTo>
                    <a:pt x="835" y="1758"/>
                  </a:lnTo>
                  <a:lnTo>
                    <a:pt x="835" y="1778"/>
                  </a:lnTo>
                  <a:lnTo>
                    <a:pt x="815" y="1758"/>
                  </a:lnTo>
                  <a:cubicBezTo>
                    <a:pt x="795" y="1738"/>
                    <a:pt x="775" y="1718"/>
                    <a:pt x="755" y="1689"/>
                  </a:cubicBezTo>
                  <a:lnTo>
                    <a:pt x="725" y="1639"/>
                  </a:lnTo>
                  <a:cubicBezTo>
                    <a:pt x="716" y="1609"/>
                    <a:pt x="705" y="1589"/>
                    <a:pt x="685" y="1559"/>
                  </a:cubicBezTo>
                  <a:cubicBezTo>
                    <a:pt x="646" y="1470"/>
                    <a:pt x="606" y="1371"/>
                    <a:pt x="557" y="1261"/>
                  </a:cubicBezTo>
                  <a:cubicBezTo>
                    <a:pt x="517" y="1162"/>
                    <a:pt x="467" y="1063"/>
                    <a:pt x="418" y="974"/>
                  </a:cubicBezTo>
                  <a:cubicBezTo>
                    <a:pt x="378" y="875"/>
                    <a:pt x="328" y="775"/>
                    <a:pt x="288" y="666"/>
                  </a:cubicBezTo>
                  <a:lnTo>
                    <a:pt x="179" y="418"/>
                  </a:lnTo>
                  <a:cubicBezTo>
                    <a:pt x="179" y="408"/>
                    <a:pt x="169" y="388"/>
                    <a:pt x="179" y="388"/>
                  </a:cubicBezTo>
                  <a:lnTo>
                    <a:pt x="308" y="388"/>
                  </a:lnTo>
                  <a:cubicBezTo>
                    <a:pt x="497" y="388"/>
                    <a:pt x="676" y="358"/>
                    <a:pt x="864" y="338"/>
                  </a:cubicBezTo>
                  <a:cubicBezTo>
                    <a:pt x="982" y="320"/>
                    <a:pt x="1101" y="309"/>
                    <a:pt x="1216" y="284"/>
                  </a:cubicBezTo>
                  <a:close/>
                  <a:moveTo>
                    <a:pt x="1341" y="1"/>
                  </a:moveTo>
                  <a:lnTo>
                    <a:pt x="1222" y="50"/>
                  </a:lnTo>
                  <a:cubicBezTo>
                    <a:pt x="1182" y="70"/>
                    <a:pt x="1142" y="80"/>
                    <a:pt x="1093" y="90"/>
                  </a:cubicBezTo>
                  <a:cubicBezTo>
                    <a:pt x="1013" y="120"/>
                    <a:pt x="924" y="140"/>
                    <a:pt x="835" y="160"/>
                  </a:cubicBezTo>
                  <a:cubicBezTo>
                    <a:pt x="665" y="189"/>
                    <a:pt x="487" y="239"/>
                    <a:pt x="299" y="249"/>
                  </a:cubicBezTo>
                  <a:lnTo>
                    <a:pt x="120" y="259"/>
                  </a:lnTo>
                  <a:lnTo>
                    <a:pt x="10" y="269"/>
                  </a:lnTo>
                  <a:lnTo>
                    <a:pt x="1" y="269"/>
                  </a:lnTo>
                  <a:lnTo>
                    <a:pt x="10" y="279"/>
                  </a:lnTo>
                  <a:lnTo>
                    <a:pt x="20" y="308"/>
                  </a:lnTo>
                  <a:lnTo>
                    <a:pt x="40" y="358"/>
                  </a:lnTo>
                  <a:lnTo>
                    <a:pt x="199" y="716"/>
                  </a:lnTo>
                  <a:cubicBezTo>
                    <a:pt x="279" y="914"/>
                    <a:pt x="387" y="1122"/>
                    <a:pt x="467" y="1311"/>
                  </a:cubicBezTo>
                  <a:cubicBezTo>
                    <a:pt x="507" y="1411"/>
                    <a:pt x="546" y="1510"/>
                    <a:pt x="596" y="1609"/>
                  </a:cubicBezTo>
                  <a:cubicBezTo>
                    <a:pt x="606" y="1639"/>
                    <a:pt x="616" y="1669"/>
                    <a:pt x="636" y="1689"/>
                  </a:cubicBezTo>
                  <a:lnTo>
                    <a:pt x="685" y="1778"/>
                  </a:lnTo>
                  <a:cubicBezTo>
                    <a:pt x="725" y="1837"/>
                    <a:pt x="765" y="1897"/>
                    <a:pt x="824" y="1956"/>
                  </a:cubicBezTo>
                  <a:lnTo>
                    <a:pt x="864" y="1996"/>
                  </a:lnTo>
                  <a:cubicBezTo>
                    <a:pt x="874" y="1976"/>
                    <a:pt x="874" y="1967"/>
                    <a:pt x="884" y="1947"/>
                  </a:cubicBezTo>
                  <a:lnTo>
                    <a:pt x="924" y="1837"/>
                  </a:lnTo>
                  <a:lnTo>
                    <a:pt x="1003" y="1649"/>
                  </a:lnTo>
                  <a:lnTo>
                    <a:pt x="1122" y="1341"/>
                  </a:lnTo>
                  <a:lnTo>
                    <a:pt x="1232" y="1033"/>
                  </a:lnTo>
                  <a:lnTo>
                    <a:pt x="1311" y="725"/>
                  </a:lnTo>
                  <a:cubicBezTo>
                    <a:pt x="1371" y="517"/>
                    <a:pt x="1420" y="299"/>
                    <a:pt x="1470" y="90"/>
                  </a:cubicBezTo>
                  <a:lnTo>
                    <a:pt x="1364" y="66"/>
                  </a:lnTo>
                  <a:lnTo>
                    <a:pt x="1364" y="66"/>
                  </a:lnTo>
                  <a:lnTo>
                    <a:pt x="13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6" name="Google Shape;14336;p33"/>
            <p:cNvSpPr/>
            <p:nvPr/>
          </p:nvSpPr>
          <p:spPr>
            <a:xfrm>
              <a:off x="5024600" y="3611425"/>
              <a:ext cx="99800" cy="78075"/>
            </a:xfrm>
            <a:custGeom>
              <a:avLst/>
              <a:gdLst/>
              <a:ahLst/>
              <a:cxnLst/>
              <a:rect l="l" t="t" r="r" b="b"/>
              <a:pathLst>
                <a:path w="3992" h="3123" extrusionOk="0">
                  <a:moveTo>
                    <a:pt x="2565" y="0"/>
                  </a:moveTo>
                  <a:cubicBezTo>
                    <a:pt x="2559" y="0"/>
                    <a:pt x="2555" y="2"/>
                    <a:pt x="2552" y="4"/>
                  </a:cubicBezTo>
                  <a:lnTo>
                    <a:pt x="2522" y="54"/>
                  </a:lnTo>
                  <a:lnTo>
                    <a:pt x="2433" y="233"/>
                  </a:lnTo>
                  <a:lnTo>
                    <a:pt x="2274" y="521"/>
                  </a:lnTo>
                  <a:lnTo>
                    <a:pt x="2115" y="809"/>
                  </a:lnTo>
                  <a:cubicBezTo>
                    <a:pt x="2055" y="898"/>
                    <a:pt x="1986" y="988"/>
                    <a:pt x="1927" y="1077"/>
                  </a:cubicBezTo>
                  <a:lnTo>
                    <a:pt x="1728" y="1335"/>
                  </a:lnTo>
                  <a:cubicBezTo>
                    <a:pt x="1629" y="1454"/>
                    <a:pt x="1519" y="1584"/>
                    <a:pt x="1519" y="1584"/>
                  </a:cubicBezTo>
                  <a:cubicBezTo>
                    <a:pt x="1371" y="1752"/>
                    <a:pt x="1221" y="1911"/>
                    <a:pt x="1053" y="2060"/>
                  </a:cubicBezTo>
                  <a:cubicBezTo>
                    <a:pt x="745" y="2378"/>
                    <a:pt x="378" y="2646"/>
                    <a:pt x="0" y="2924"/>
                  </a:cubicBezTo>
                  <a:lnTo>
                    <a:pt x="259" y="3122"/>
                  </a:lnTo>
                  <a:cubicBezTo>
                    <a:pt x="576" y="2804"/>
                    <a:pt x="904" y="2497"/>
                    <a:pt x="1192" y="2159"/>
                  </a:cubicBezTo>
                  <a:cubicBezTo>
                    <a:pt x="1341" y="2001"/>
                    <a:pt x="1480" y="1831"/>
                    <a:pt x="1629" y="1663"/>
                  </a:cubicBezTo>
                  <a:lnTo>
                    <a:pt x="1827" y="1405"/>
                  </a:lnTo>
                  <a:cubicBezTo>
                    <a:pt x="1927" y="1266"/>
                    <a:pt x="2016" y="1136"/>
                    <a:pt x="2016" y="1136"/>
                  </a:cubicBezTo>
                  <a:cubicBezTo>
                    <a:pt x="2086" y="1037"/>
                    <a:pt x="2155" y="958"/>
                    <a:pt x="2205" y="858"/>
                  </a:cubicBezTo>
                  <a:lnTo>
                    <a:pt x="2373" y="571"/>
                  </a:lnTo>
                  <a:lnTo>
                    <a:pt x="2542" y="282"/>
                  </a:lnTo>
                  <a:lnTo>
                    <a:pt x="2611" y="163"/>
                  </a:lnTo>
                  <a:lnTo>
                    <a:pt x="2622" y="154"/>
                  </a:lnTo>
                  <a:cubicBezTo>
                    <a:pt x="2622" y="150"/>
                    <a:pt x="2623" y="149"/>
                    <a:pt x="2624" y="149"/>
                  </a:cubicBezTo>
                  <a:cubicBezTo>
                    <a:pt x="2627" y="149"/>
                    <a:pt x="2631" y="154"/>
                    <a:pt x="2631" y="154"/>
                  </a:cubicBezTo>
                  <a:lnTo>
                    <a:pt x="2681" y="174"/>
                  </a:lnTo>
                  <a:cubicBezTo>
                    <a:pt x="2889" y="243"/>
                    <a:pt x="3098" y="313"/>
                    <a:pt x="3306" y="372"/>
                  </a:cubicBezTo>
                  <a:cubicBezTo>
                    <a:pt x="3515" y="432"/>
                    <a:pt x="3734" y="471"/>
                    <a:pt x="3952" y="521"/>
                  </a:cubicBezTo>
                  <a:lnTo>
                    <a:pt x="3992" y="293"/>
                  </a:lnTo>
                  <a:cubicBezTo>
                    <a:pt x="3783" y="263"/>
                    <a:pt x="3565" y="233"/>
                    <a:pt x="3357" y="193"/>
                  </a:cubicBezTo>
                  <a:cubicBezTo>
                    <a:pt x="3148" y="143"/>
                    <a:pt x="2929" y="94"/>
                    <a:pt x="2721" y="44"/>
                  </a:cubicBezTo>
                  <a:lnTo>
                    <a:pt x="2611" y="15"/>
                  </a:lnTo>
                  <a:cubicBezTo>
                    <a:pt x="2597" y="7"/>
                    <a:pt x="2578" y="0"/>
                    <a:pt x="256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7" name="Google Shape;14337;p33"/>
            <p:cNvSpPr/>
            <p:nvPr/>
          </p:nvSpPr>
          <p:spPr>
            <a:xfrm>
              <a:off x="4992825" y="3552450"/>
              <a:ext cx="32300" cy="119175"/>
            </a:xfrm>
            <a:custGeom>
              <a:avLst/>
              <a:gdLst/>
              <a:ahLst/>
              <a:cxnLst/>
              <a:rect l="l" t="t" r="r" b="b"/>
              <a:pathLst>
                <a:path w="1292" h="4767" extrusionOk="0">
                  <a:moveTo>
                    <a:pt x="239" y="0"/>
                  </a:moveTo>
                  <a:lnTo>
                    <a:pt x="70" y="159"/>
                  </a:lnTo>
                  <a:cubicBezTo>
                    <a:pt x="219" y="328"/>
                    <a:pt x="398" y="457"/>
                    <a:pt x="566" y="596"/>
                  </a:cubicBezTo>
                  <a:cubicBezTo>
                    <a:pt x="735" y="735"/>
                    <a:pt x="894" y="884"/>
                    <a:pt x="1073" y="1013"/>
                  </a:cubicBezTo>
                  <a:lnTo>
                    <a:pt x="1113" y="1043"/>
                  </a:lnTo>
                  <a:cubicBezTo>
                    <a:pt x="1122" y="1043"/>
                    <a:pt x="1132" y="1053"/>
                    <a:pt x="1132" y="1053"/>
                  </a:cubicBezTo>
                  <a:lnTo>
                    <a:pt x="1122" y="1073"/>
                  </a:lnTo>
                  <a:lnTo>
                    <a:pt x="1063" y="1192"/>
                  </a:lnTo>
                  <a:lnTo>
                    <a:pt x="924" y="1490"/>
                  </a:lnTo>
                  <a:lnTo>
                    <a:pt x="785" y="1778"/>
                  </a:lnTo>
                  <a:cubicBezTo>
                    <a:pt x="735" y="1877"/>
                    <a:pt x="705" y="1986"/>
                    <a:pt x="665" y="2096"/>
                  </a:cubicBezTo>
                  <a:cubicBezTo>
                    <a:pt x="665" y="2096"/>
                    <a:pt x="606" y="2244"/>
                    <a:pt x="546" y="2403"/>
                  </a:cubicBezTo>
                  <a:lnTo>
                    <a:pt x="447" y="2721"/>
                  </a:lnTo>
                  <a:cubicBezTo>
                    <a:pt x="378" y="2930"/>
                    <a:pt x="328" y="3148"/>
                    <a:pt x="268" y="3367"/>
                  </a:cubicBezTo>
                  <a:cubicBezTo>
                    <a:pt x="149" y="3793"/>
                    <a:pt x="80" y="4250"/>
                    <a:pt x="1" y="4677"/>
                  </a:cubicBezTo>
                  <a:lnTo>
                    <a:pt x="318" y="4766"/>
                  </a:lnTo>
                  <a:cubicBezTo>
                    <a:pt x="328" y="4320"/>
                    <a:pt x="338" y="3863"/>
                    <a:pt x="427" y="3416"/>
                  </a:cubicBezTo>
                  <a:cubicBezTo>
                    <a:pt x="467" y="3197"/>
                    <a:pt x="507" y="2979"/>
                    <a:pt x="566" y="2761"/>
                  </a:cubicBezTo>
                  <a:lnTo>
                    <a:pt x="665" y="2443"/>
                  </a:lnTo>
                  <a:cubicBezTo>
                    <a:pt x="715" y="2294"/>
                    <a:pt x="765" y="2135"/>
                    <a:pt x="765" y="2135"/>
                  </a:cubicBezTo>
                  <a:cubicBezTo>
                    <a:pt x="804" y="2036"/>
                    <a:pt x="835" y="1927"/>
                    <a:pt x="884" y="1827"/>
                  </a:cubicBezTo>
                  <a:lnTo>
                    <a:pt x="1023" y="1540"/>
                  </a:lnTo>
                  <a:lnTo>
                    <a:pt x="1172" y="1251"/>
                  </a:lnTo>
                  <a:lnTo>
                    <a:pt x="1261" y="1073"/>
                  </a:lnTo>
                  <a:lnTo>
                    <a:pt x="1291" y="1023"/>
                  </a:lnTo>
                  <a:cubicBezTo>
                    <a:pt x="1291" y="1004"/>
                    <a:pt x="1261" y="993"/>
                    <a:pt x="1252" y="984"/>
                  </a:cubicBezTo>
                  <a:lnTo>
                    <a:pt x="1162" y="904"/>
                  </a:lnTo>
                  <a:cubicBezTo>
                    <a:pt x="993" y="765"/>
                    <a:pt x="844" y="606"/>
                    <a:pt x="685" y="457"/>
                  </a:cubicBezTo>
                  <a:cubicBezTo>
                    <a:pt x="526" y="308"/>
                    <a:pt x="368" y="169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8" name="Google Shape;14338;p33"/>
            <p:cNvSpPr/>
            <p:nvPr/>
          </p:nvSpPr>
          <p:spPr>
            <a:xfrm>
              <a:off x="5037750" y="3507775"/>
              <a:ext cx="99075" cy="55875"/>
            </a:xfrm>
            <a:custGeom>
              <a:avLst/>
              <a:gdLst/>
              <a:ahLst/>
              <a:cxnLst/>
              <a:rect l="l" t="t" r="r" b="b"/>
              <a:pathLst>
                <a:path w="3963" h="2235" extrusionOk="0">
                  <a:moveTo>
                    <a:pt x="179" y="0"/>
                  </a:moveTo>
                  <a:lnTo>
                    <a:pt x="0" y="179"/>
                  </a:lnTo>
                  <a:lnTo>
                    <a:pt x="119" y="269"/>
                  </a:lnTo>
                  <a:cubicBezTo>
                    <a:pt x="150" y="298"/>
                    <a:pt x="189" y="318"/>
                    <a:pt x="229" y="348"/>
                  </a:cubicBezTo>
                  <a:lnTo>
                    <a:pt x="448" y="516"/>
                  </a:lnTo>
                  <a:cubicBezTo>
                    <a:pt x="596" y="626"/>
                    <a:pt x="735" y="755"/>
                    <a:pt x="894" y="844"/>
                  </a:cubicBezTo>
                  <a:cubicBezTo>
                    <a:pt x="1053" y="944"/>
                    <a:pt x="1212" y="1043"/>
                    <a:pt x="1361" y="1152"/>
                  </a:cubicBezTo>
                  <a:lnTo>
                    <a:pt x="1847" y="1420"/>
                  </a:lnTo>
                  <a:cubicBezTo>
                    <a:pt x="1937" y="1460"/>
                    <a:pt x="2006" y="1520"/>
                    <a:pt x="2096" y="1549"/>
                  </a:cubicBezTo>
                  <a:lnTo>
                    <a:pt x="2344" y="1668"/>
                  </a:lnTo>
                  <a:lnTo>
                    <a:pt x="2602" y="1787"/>
                  </a:lnTo>
                  <a:lnTo>
                    <a:pt x="2731" y="1847"/>
                  </a:lnTo>
                  <a:lnTo>
                    <a:pt x="2860" y="1897"/>
                  </a:lnTo>
                  <a:cubicBezTo>
                    <a:pt x="3029" y="1956"/>
                    <a:pt x="3208" y="2026"/>
                    <a:pt x="3376" y="2085"/>
                  </a:cubicBezTo>
                  <a:cubicBezTo>
                    <a:pt x="3555" y="2155"/>
                    <a:pt x="3734" y="2184"/>
                    <a:pt x="3912" y="2235"/>
                  </a:cubicBezTo>
                  <a:lnTo>
                    <a:pt x="3962" y="2006"/>
                  </a:lnTo>
                  <a:cubicBezTo>
                    <a:pt x="3784" y="1966"/>
                    <a:pt x="3605" y="1956"/>
                    <a:pt x="3426" y="1906"/>
                  </a:cubicBezTo>
                  <a:cubicBezTo>
                    <a:pt x="3257" y="1857"/>
                    <a:pt x="3078" y="1807"/>
                    <a:pt x="2900" y="1758"/>
                  </a:cubicBezTo>
                  <a:cubicBezTo>
                    <a:pt x="2860" y="1748"/>
                    <a:pt x="2811" y="1738"/>
                    <a:pt x="2771" y="1728"/>
                  </a:cubicBezTo>
                  <a:lnTo>
                    <a:pt x="2641" y="1668"/>
                  </a:lnTo>
                  <a:lnTo>
                    <a:pt x="2394" y="1569"/>
                  </a:lnTo>
                  <a:lnTo>
                    <a:pt x="2135" y="1460"/>
                  </a:lnTo>
                  <a:cubicBezTo>
                    <a:pt x="2056" y="1430"/>
                    <a:pt x="1977" y="1370"/>
                    <a:pt x="1897" y="1331"/>
                  </a:cubicBezTo>
                  <a:cubicBezTo>
                    <a:pt x="1738" y="1242"/>
                    <a:pt x="1579" y="1152"/>
                    <a:pt x="1421" y="1053"/>
                  </a:cubicBezTo>
                  <a:lnTo>
                    <a:pt x="984" y="735"/>
                  </a:lnTo>
                  <a:cubicBezTo>
                    <a:pt x="825" y="626"/>
                    <a:pt x="706" y="487"/>
                    <a:pt x="567" y="368"/>
                  </a:cubicBezTo>
                  <a:lnTo>
                    <a:pt x="368" y="189"/>
                  </a:lnTo>
                  <a:cubicBezTo>
                    <a:pt x="338" y="159"/>
                    <a:pt x="298" y="130"/>
                    <a:pt x="269" y="90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9" name="Google Shape;14339;p33"/>
            <p:cNvSpPr/>
            <p:nvPr/>
          </p:nvSpPr>
          <p:spPr>
            <a:xfrm>
              <a:off x="5053900" y="3491375"/>
              <a:ext cx="87400" cy="49675"/>
            </a:xfrm>
            <a:custGeom>
              <a:avLst/>
              <a:gdLst/>
              <a:ahLst/>
              <a:cxnLst/>
              <a:rect l="l" t="t" r="r" b="b"/>
              <a:pathLst>
                <a:path w="3496" h="1987" extrusionOk="0">
                  <a:moveTo>
                    <a:pt x="169" y="1"/>
                  </a:moveTo>
                  <a:lnTo>
                    <a:pt x="0" y="179"/>
                  </a:lnTo>
                  <a:lnTo>
                    <a:pt x="99" y="259"/>
                  </a:lnTo>
                  <a:cubicBezTo>
                    <a:pt x="129" y="279"/>
                    <a:pt x="169" y="299"/>
                    <a:pt x="199" y="329"/>
                  </a:cubicBezTo>
                  <a:lnTo>
                    <a:pt x="397" y="468"/>
                  </a:lnTo>
                  <a:cubicBezTo>
                    <a:pt x="526" y="567"/>
                    <a:pt x="645" y="686"/>
                    <a:pt x="794" y="755"/>
                  </a:cubicBezTo>
                  <a:cubicBezTo>
                    <a:pt x="933" y="845"/>
                    <a:pt x="1072" y="934"/>
                    <a:pt x="1201" y="1033"/>
                  </a:cubicBezTo>
                  <a:cubicBezTo>
                    <a:pt x="1340" y="1113"/>
                    <a:pt x="1489" y="1183"/>
                    <a:pt x="1628" y="1262"/>
                  </a:cubicBezTo>
                  <a:cubicBezTo>
                    <a:pt x="1708" y="1302"/>
                    <a:pt x="1767" y="1351"/>
                    <a:pt x="1847" y="1381"/>
                  </a:cubicBezTo>
                  <a:lnTo>
                    <a:pt x="2075" y="1481"/>
                  </a:lnTo>
                  <a:lnTo>
                    <a:pt x="2293" y="1589"/>
                  </a:lnTo>
                  <a:lnTo>
                    <a:pt x="2403" y="1639"/>
                  </a:lnTo>
                  <a:lnTo>
                    <a:pt x="2522" y="1689"/>
                  </a:lnTo>
                  <a:cubicBezTo>
                    <a:pt x="2671" y="1739"/>
                    <a:pt x="2829" y="1798"/>
                    <a:pt x="2979" y="1858"/>
                  </a:cubicBezTo>
                  <a:cubicBezTo>
                    <a:pt x="3127" y="1917"/>
                    <a:pt x="3297" y="1947"/>
                    <a:pt x="3445" y="1987"/>
                  </a:cubicBezTo>
                  <a:lnTo>
                    <a:pt x="3495" y="1759"/>
                  </a:lnTo>
                  <a:cubicBezTo>
                    <a:pt x="3346" y="1728"/>
                    <a:pt x="3177" y="1719"/>
                    <a:pt x="3028" y="1679"/>
                  </a:cubicBezTo>
                  <a:cubicBezTo>
                    <a:pt x="2880" y="1639"/>
                    <a:pt x="2721" y="1589"/>
                    <a:pt x="2562" y="1550"/>
                  </a:cubicBezTo>
                  <a:cubicBezTo>
                    <a:pt x="2532" y="1540"/>
                    <a:pt x="2492" y="1530"/>
                    <a:pt x="2452" y="1520"/>
                  </a:cubicBezTo>
                  <a:lnTo>
                    <a:pt x="2343" y="1470"/>
                  </a:lnTo>
                  <a:lnTo>
                    <a:pt x="2115" y="1381"/>
                  </a:lnTo>
                  <a:lnTo>
                    <a:pt x="1896" y="1292"/>
                  </a:lnTo>
                  <a:cubicBezTo>
                    <a:pt x="1817" y="1262"/>
                    <a:pt x="1748" y="1212"/>
                    <a:pt x="1678" y="1172"/>
                  </a:cubicBezTo>
                  <a:cubicBezTo>
                    <a:pt x="1539" y="1093"/>
                    <a:pt x="1400" y="1024"/>
                    <a:pt x="1261" y="934"/>
                  </a:cubicBezTo>
                  <a:lnTo>
                    <a:pt x="874" y="647"/>
                  </a:lnTo>
                  <a:cubicBezTo>
                    <a:pt x="735" y="557"/>
                    <a:pt x="636" y="428"/>
                    <a:pt x="516" y="329"/>
                  </a:cubicBezTo>
                  <a:lnTo>
                    <a:pt x="338" y="160"/>
                  </a:lnTo>
                  <a:cubicBezTo>
                    <a:pt x="308" y="140"/>
                    <a:pt x="278" y="110"/>
                    <a:pt x="248" y="8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0" name="Google Shape;14340;p33"/>
            <p:cNvSpPr/>
            <p:nvPr/>
          </p:nvSpPr>
          <p:spPr>
            <a:xfrm>
              <a:off x="4993825" y="3668375"/>
              <a:ext cx="35500" cy="21875"/>
            </a:xfrm>
            <a:custGeom>
              <a:avLst/>
              <a:gdLst/>
              <a:ahLst/>
              <a:cxnLst/>
              <a:rect l="l" t="t" r="r" b="b"/>
              <a:pathLst>
                <a:path w="1420" h="875" extrusionOk="0">
                  <a:moveTo>
                    <a:pt x="239" y="1"/>
                  </a:moveTo>
                  <a:lnTo>
                    <a:pt x="0" y="140"/>
                  </a:lnTo>
                  <a:cubicBezTo>
                    <a:pt x="69" y="179"/>
                    <a:pt x="129" y="229"/>
                    <a:pt x="189" y="259"/>
                  </a:cubicBezTo>
                  <a:lnTo>
                    <a:pt x="378" y="338"/>
                  </a:lnTo>
                  <a:cubicBezTo>
                    <a:pt x="486" y="398"/>
                    <a:pt x="606" y="447"/>
                    <a:pt x="715" y="497"/>
                  </a:cubicBezTo>
                  <a:cubicBezTo>
                    <a:pt x="824" y="557"/>
                    <a:pt x="923" y="626"/>
                    <a:pt x="1033" y="696"/>
                  </a:cubicBezTo>
                  <a:cubicBezTo>
                    <a:pt x="1082" y="725"/>
                    <a:pt x="1142" y="755"/>
                    <a:pt x="1201" y="785"/>
                  </a:cubicBezTo>
                  <a:cubicBezTo>
                    <a:pt x="1261" y="815"/>
                    <a:pt x="1340" y="864"/>
                    <a:pt x="1420" y="874"/>
                  </a:cubicBezTo>
                  <a:lnTo>
                    <a:pt x="1390" y="616"/>
                  </a:lnTo>
                  <a:cubicBezTo>
                    <a:pt x="1376" y="609"/>
                    <a:pt x="1361" y="607"/>
                    <a:pt x="1346" y="607"/>
                  </a:cubicBezTo>
                  <a:cubicBezTo>
                    <a:pt x="1329" y="607"/>
                    <a:pt x="1313" y="609"/>
                    <a:pt x="1295" y="609"/>
                  </a:cubicBezTo>
                  <a:cubicBezTo>
                    <a:pt x="1284" y="609"/>
                    <a:pt x="1273" y="608"/>
                    <a:pt x="1261" y="606"/>
                  </a:cubicBezTo>
                  <a:cubicBezTo>
                    <a:pt x="1201" y="596"/>
                    <a:pt x="1152" y="576"/>
                    <a:pt x="1092" y="557"/>
                  </a:cubicBezTo>
                  <a:cubicBezTo>
                    <a:pt x="983" y="517"/>
                    <a:pt x="874" y="457"/>
                    <a:pt x="755" y="398"/>
                  </a:cubicBezTo>
                  <a:cubicBezTo>
                    <a:pt x="645" y="348"/>
                    <a:pt x="546" y="288"/>
                    <a:pt x="447" y="219"/>
                  </a:cubicBezTo>
                  <a:cubicBezTo>
                    <a:pt x="397" y="179"/>
                    <a:pt x="358" y="140"/>
                    <a:pt x="318" y="109"/>
                  </a:cubicBezTo>
                  <a:cubicBezTo>
                    <a:pt x="288" y="70"/>
                    <a:pt x="258" y="30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1" name="Google Shape;14341;p33"/>
            <p:cNvSpPr/>
            <p:nvPr/>
          </p:nvSpPr>
          <p:spPr>
            <a:xfrm>
              <a:off x="5054125" y="3549725"/>
              <a:ext cx="39250" cy="47925"/>
            </a:xfrm>
            <a:custGeom>
              <a:avLst/>
              <a:gdLst/>
              <a:ahLst/>
              <a:cxnLst/>
              <a:rect l="l" t="t" r="r" b="b"/>
              <a:pathLst>
                <a:path w="1570" h="1917" extrusionOk="0">
                  <a:moveTo>
                    <a:pt x="315" y="197"/>
                  </a:moveTo>
                  <a:cubicBezTo>
                    <a:pt x="316" y="197"/>
                    <a:pt x="317" y="198"/>
                    <a:pt x="318" y="199"/>
                  </a:cubicBezTo>
                  <a:lnTo>
                    <a:pt x="349" y="209"/>
                  </a:lnTo>
                  <a:lnTo>
                    <a:pt x="428" y="259"/>
                  </a:lnTo>
                  <a:cubicBezTo>
                    <a:pt x="596" y="348"/>
                    <a:pt x="755" y="437"/>
                    <a:pt x="924" y="526"/>
                  </a:cubicBezTo>
                  <a:cubicBezTo>
                    <a:pt x="1004" y="576"/>
                    <a:pt x="1093" y="606"/>
                    <a:pt x="1183" y="636"/>
                  </a:cubicBezTo>
                  <a:cubicBezTo>
                    <a:pt x="1206" y="644"/>
                    <a:pt x="1230" y="651"/>
                    <a:pt x="1253" y="658"/>
                  </a:cubicBezTo>
                  <a:lnTo>
                    <a:pt x="1253" y="658"/>
                  </a:lnTo>
                  <a:cubicBezTo>
                    <a:pt x="1169" y="753"/>
                    <a:pt x="1083" y="848"/>
                    <a:pt x="994" y="943"/>
                  </a:cubicBezTo>
                  <a:lnTo>
                    <a:pt x="766" y="1182"/>
                  </a:lnTo>
                  <a:cubicBezTo>
                    <a:pt x="766" y="1182"/>
                    <a:pt x="696" y="1241"/>
                    <a:pt x="636" y="1291"/>
                  </a:cubicBezTo>
                  <a:lnTo>
                    <a:pt x="517" y="1391"/>
                  </a:lnTo>
                  <a:lnTo>
                    <a:pt x="269" y="1599"/>
                  </a:lnTo>
                  <a:lnTo>
                    <a:pt x="179" y="1669"/>
                  </a:lnTo>
                  <a:lnTo>
                    <a:pt x="140" y="1698"/>
                  </a:lnTo>
                  <a:lnTo>
                    <a:pt x="120" y="1718"/>
                  </a:lnTo>
                  <a:lnTo>
                    <a:pt x="120" y="1688"/>
                  </a:lnTo>
                  <a:cubicBezTo>
                    <a:pt x="110" y="1658"/>
                    <a:pt x="110" y="1629"/>
                    <a:pt x="110" y="1599"/>
                  </a:cubicBezTo>
                  <a:lnTo>
                    <a:pt x="110" y="1539"/>
                  </a:lnTo>
                  <a:cubicBezTo>
                    <a:pt x="110" y="1510"/>
                    <a:pt x="120" y="1480"/>
                    <a:pt x="120" y="1450"/>
                  </a:cubicBezTo>
                  <a:cubicBezTo>
                    <a:pt x="130" y="1351"/>
                    <a:pt x="150" y="1241"/>
                    <a:pt x="170" y="1132"/>
                  </a:cubicBezTo>
                  <a:cubicBezTo>
                    <a:pt x="210" y="904"/>
                    <a:pt x="229" y="696"/>
                    <a:pt x="259" y="487"/>
                  </a:cubicBezTo>
                  <a:lnTo>
                    <a:pt x="309" y="228"/>
                  </a:lnTo>
                  <a:cubicBezTo>
                    <a:pt x="309" y="220"/>
                    <a:pt x="309" y="197"/>
                    <a:pt x="315" y="197"/>
                  </a:cubicBezTo>
                  <a:close/>
                  <a:moveTo>
                    <a:pt x="239" y="0"/>
                  </a:moveTo>
                  <a:lnTo>
                    <a:pt x="239" y="10"/>
                  </a:lnTo>
                  <a:lnTo>
                    <a:pt x="229" y="40"/>
                  </a:lnTo>
                  <a:lnTo>
                    <a:pt x="219" y="100"/>
                  </a:lnTo>
                  <a:cubicBezTo>
                    <a:pt x="219" y="100"/>
                    <a:pt x="199" y="199"/>
                    <a:pt x="190" y="288"/>
                  </a:cubicBezTo>
                  <a:cubicBezTo>
                    <a:pt x="170" y="387"/>
                    <a:pt x="160" y="477"/>
                    <a:pt x="160" y="477"/>
                  </a:cubicBezTo>
                  <a:cubicBezTo>
                    <a:pt x="130" y="685"/>
                    <a:pt x="110" y="914"/>
                    <a:pt x="71" y="1122"/>
                  </a:cubicBezTo>
                  <a:cubicBezTo>
                    <a:pt x="51" y="1221"/>
                    <a:pt x="31" y="1331"/>
                    <a:pt x="20" y="1440"/>
                  </a:cubicBezTo>
                  <a:cubicBezTo>
                    <a:pt x="11" y="1470"/>
                    <a:pt x="11" y="1499"/>
                    <a:pt x="11" y="1530"/>
                  </a:cubicBezTo>
                  <a:lnTo>
                    <a:pt x="1" y="1629"/>
                  </a:lnTo>
                  <a:cubicBezTo>
                    <a:pt x="1" y="1698"/>
                    <a:pt x="1" y="1777"/>
                    <a:pt x="20" y="1857"/>
                  </a:cubicBezTo>
                  <a:lnTo>
                    <a:pt x="31" y="1916"/>
                  </a:lnTo>
                  <a:cubicBezTo>
                    <a:pt x="40" y="1907"/>
                    <a:pt x="60" y="1897"/>
                    <a:pt x="80" y="1887"/>
                  </a:cubicBezTo>
                  <a:lnTo>
                    <a:pt x="170" y="1817"/>
                  </a:lnTo>
                  <a:lnTo>
                    <a:pt x="338" y="1698"/>
                  </a:lnTo>
                  <a:cubicBezTo>
                    <a:pt x="338" y="1698"/>
                    <a:pt x="408" y="1658"/>
                    <a:pt x="468" y="1609"/>
                  </a:cubicBezTo>
                  <a:cubicBezTo>
                    <a:pt x="537" y="1559"/>
                    <a:pt x="596" y="1510"/>
                    <a:pt x="596" y="1510"/>
                  </a:cubicBezTo>
                  <a:lnTo>
                    <a:pt x="855" y="1301"/>
                  </a:lnTo>
                  <a:lnTo>
                    <a:pt x="1103" y="1082"/>
                  </a:lnTo>
                  <a:cubicBezTo>
                    <a:pt x="1262" y="934"/>
                    <a:pt x="1421" y="784"/>
                    <a:pt x="1569" y="636"/>
                  </a:cubicBezTo>
                  <a:lnTo>
                    <a:pt x="1501" y="559"/>
                  </a:lnTo>
                  <a:lnTo>
                    <a:pt x="1520" y="487"/>
                  </a:lnTo>
                  <a:cubicBezTo>
                    <a:pt x="1487" y="479"/>
                    <a:pt x="1455" y="473"/>
                    <a:pt x="1422" y="468"/>
                  </a:cubicBezTo>
                  <a:lnTo>
                    <a:pt x="1422" y="468"/>
                  </a:lnTo>
                  <a:lnTo>
                    <a:pt x="1421" y="467"/>
                  </a:lnTo>
                  <a:cubicBezTo>
                    <a:pt x="1421" y="467"/>
                    <a:pt x="1420" y="467"/>
                    <a:pt x="1420" y="468"/>
                  </a:cubicBezTo>
                  <a:lnTo>
                    <a:pt x="1420" y="468"/>
                  </a:lnTo>
                  <a:cubicBezTo>
                    <a:pt x="1364" y="458"/>
                    <a:pt x="1308" y="450"/>
                    <a:pt x="1252" y="437"/>
                  </a:cubicBezTo>
                  <a:lnTo>
                    <a:pt x="1123" y="407"/>
                  </a:lnTo>
                  <a:cubicBezTo>
                    <a:pt x="1083" y="387"/>
                    <a:pt x="1044" y="378"/>
                    <a:pt x="1004" y="358"/>
                  </a:cubicBezTo>
                  <a:cubicBezTo>
                    <a:pt x="835" y="288"/>
                    <a:pt x="666" y="219"/>
                    <a:pt x="497" y="139"/>
                  </a:cubicBezTo>
                  <a:lnTo>
                    <a:pt x="338" y="60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2" name="Google Shape;14342;p33"/>
            <p:cNvSpPr/>
            <p:nvPr/>
          </p:nvSpPr>
          <p:spPr>
            <a:xfrm>
              <a:off x="4879375" y="3526625"/>
              <a:ext cx="119425" cy="34775"/>
            </a:xfrm>
            <a:custGeom>
              <a:avLst/>
              <a:gdLst/>
              <a:ahLst/>
              <a:cxnLst/>
              <a:rect l="l" t="t" r="r" b="b"/>
              <a:pathLst>
                <a:path w="4777" h="1391" extrusionOk="0">
                  <a:moveTo>
                    <a:pt x="3724" y="1"/>
                  </a:moveTo>
                  <a:lnTo>
                    <a:pt x="3665" y="31"/>
                  </a:lnTo>
                  <a:lnTo>
                    <a:pt x="3496" y="130"/>
                  </a:lnTo>
                  <a:lnTo>
                    <a:pt x="3208" y="289"/>
                  </a:lnTo>
                  <a:lnTo>
                    <a:pt x="2920" y="438"/>
                  </a:lnTo>
                  <a:cubicBezTo>
                    <a:pt x="2820" y="488"/>
                    <a:pt x="2721" y="527"/>
                    <a:pt x="2612" y="567"/>
                  </a:cubicBezTo>
                  <a:cubicBezTo>
                    <a:pt x="2612" y="567"/>
                    <a:pt x="2463" y="616"/>
                    <a:pt x="2304" y="676"/>
                  </a:cubicBezTo>
                  <a:cubicBezTo>
                    <a:pt x="2156" y="726"/>
                    <a:pt x="1997" y="785"/>
                    <a:pt x="1997" y="785"/>
                  </a:cubicBezTo>
                  <a:cubicBezTo>
                    <a:pt x="1788" y="835"/>
                    <a:pt x="1569" y="885"/>
                    <a:pt x="1351" y="934"/>
                  </a:cubicBezTo>
                  <a:cubicBezTo>
                    <a:pt x="914" y="1024"/>
                    <a:pt x="457" y="1053"/>
                    <a:pt x="1" y="1083"/>
                  </a:cubicBezTo>
                  <a:lnTo>
                    <a:pt x="110" y="1391"/>
                  </a:lnTo>
                  <a:cubicBezTo>
                    <a:pt x="547" y="1291"/>
                    <a:pt x="984" y="1212"/>
                    <a:pt x="1410" y="1083"/>
                  </a:cubicBezTo>
                  <a:cubicBezTo>
                    <a:pt x="1619" y="1033"/>
                    <a:pt x="1838" y="964"/>
                    <a:pt x="2046" y="905"/>
                  </a:cubicBezTo>
                  <a:cubicBezTo>
                    <a:pt x="2046" y="905"/>
                    <a:pt x="2195" y="845"/>
                    <a:pt x="2354" y="785"/>
                  </a:cubicBezTo>
                  <a:cubicBezTo>
                    <a:pt x="2513" y="726"/>
                    <a:pt x="2662" y="666"/>
                    <a:pt x="2662" y="666"/>
                  </a:cubicBezTo>
                  <a:cubicBezTo>
                    <a:pt x="2771" y="616"/>
                    <a:pt x="2880" y="587"/>
                    <a:pt x="2970" y="537"/>
                  </a:cubicBezTo>
                  <a:lnTo>
                    <a:pt x="3268" y="388"/>
                  </a:lnTo>
                  <a:lnTo>
                    <a:pt x="3566" y="229"/>
                  </a:lnTo>
                  <a:lnTo>
                    <a:pt x="3685" y="170"/>
                  </a:lnTo>
                  <a:lnTo>
                    <a:pt x="3694" y="160"/>
                  </a:lnTo>
                  <a:cubicBezTo>
                    <a:pt x="3705" y="160"/>
                    <a:pt x="3705" y="170"/>
                    <a:pt x="3714" y="179"/>
                  </a:cubicBezTo>
                  <a:lnTo>
                    <a:pt x="3744" y="210"/>
                  </a:lnTo>
                  <a:cubicBezTo>
                    <a:pt x="3883" y="378"/>
                    <a:pt x="4012" y="567"/>
                    <a:pt x="4161" y="726"/>
                  </a:cubicBezTo>
                  <a:cubicBezTo>
                    <a:pt x="4310" y="885"/>
                    <a:pt x="4459" y="1044"/>
                    <a:pt x="4608" y="1192"/>
                  </a:cubicBezTo>
                  <a:lnTo>
                    <a:pt x="4777" y="1033"/>
                  </a:lnTo>
                  <a:cubicBezTo>
                    <a:pt x="4618" y="885"/>
                    <a:pt x="4459" y="746"/>
                    <a:pt x="4290" y="596"/>
                  </a:cubicBezTo>
                  <a:cubicBezTo>
                    <a:pt x="4131" y="448"/>
                    <a:pt x="3992" y="289"/>
                    <a:pt x="3844" y="130"/>
                  </a:cubicBezTo>
                  <a:lnTo>
                    <a:pt x="3764" y="40"/>
                  </a:lnTo>
                  <a:cubicBezTo>
                    <a:pt x="3754" y="31"/>
                    <a:pt x="3744" y="1"/>
                    <a:pt x="372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3" name="Google Shape;14343;p33"/>
            <p:cNvSpPr/>
            <p:nvPr/>
          </p:nvSpPr>
          <p:spPr>
            <a:xfrm>
              <a:off x="4860775" y="3428600"/>
              <a:ext cx="76700" cy="101300"/>
            </a:xfrm>
            <a:custGeom>
              <a:avLst/>
              <a:gdLst/>
              <a:ahLst/>
              <a:cxnLst/>
              <a:rect l="l" t="t" r="r" b="b"/>
              <a:pathLst>
                <a:path w="3068" h="4052" extrusionOk="0">
                  <a:moveTo>
                    <a:pt x="2721" y="0"/>
                  </a:moveTo>
                  <a:lnTo>
                    <a:pt x="2492" y="49"/>
                  </a:lnTo>
                  <a:lnTo>
                    <a:pt x="2532" y="208"/>
                  </a:lnTo>
                  <a:lnTo>
                    <a:pt x="2572" y="367"/>
                  </a:lnTo>
                  <a:lnTo>
                    <a:pt x="2671" y="685"/>
                  </a:lnTo>
                  <a:lnTo>
                    <a:pt x="2770" y="1003"/>
                  </a:lnTo>
                  <a:cubicBezTo>
                    <a:pt x="2800" y="1102"/>
                    <a:pt x="2840" y="1211"/>
                    <a:pt x="2880" y="1311"/>
                  </a:cubicBezTo>
                  <a:lnTo>
                    <a:pt x="2900" y="1350"/>
                  </a:lnTo>
                  <a:cubicBezTo>
                    <a:pt x="2900" y="1360"/>
                    <a:pt x="2909" y="1360"/>
                    <a:pt x="2909" y="1370"/>
                  </a:cubicBezTo>
                  <a:lnTo>
                    <a:pt x="2889" y="1380"/>
                  </a:lnTo>
                  <a:lnTo>
                    <a:pt x="2780" y="1450"/>
                  </a:lnTo>
                  <a:lnTo>
                    <a:pt x="2502" y="1618"/>
                  </a:lnTo>
                  <a:lnTo>
                    <a:pt x="2214" y="1797"/>
                  </a:lnTo>
                  <a:cubicBezTo>
                    <a:pt x="2125" y="1847"/>
                    <a:pt x="2046" y="1926"/>
                    <a:pt x="1956" y="1986"/>
                  </a:cubicBezTo>
                  <a:cubicBezTo>
                    <a:pt x="1956" y="1986"/>
                    <a:pt x="1817" y="2095"/>
                    <a:pt x="1688" y="2194"/>
                  </a:cubicBezTo>
                  <a:cubicBezTo>
                    <a:pt x="1559" y="2293"/>
                    <a:pt x="1430" y="2403"/>
                    <a:pt x="1430" y="2403"/>
                  </a:cubicBezTo>
                  <a:cubicBezTo>
                    <a:pt x="1261" y="2551"/>
                    <a:pt x="1102" y="2701"/>
                    <a:pt x="934" y="2849"/>
                  </a:cubicBezTo>
                  <a:cubicBezTo>
                    <a:pt x="606" y="3147"/>
                    <a:pt x="298" y="3495"/>
                    <a:pt x="0" y="3813"/>
                  </a:cubicBezTo>
                  <a:lnTo>
                    <a:pt x="219" y="4051"/>
                  </a:lnTo>
                  <a:cubicBezTo>
                    <a:pt x="477" y="3683"/>
                    <a:pt x="715" y="3316"/>
                    <a:pt x="1033" y="2988"/>
                  </a:cubicBezTo>
                  <a:cubicBezTo>
                    <a:pt x="1192" y="2820"/>
                    <a:pt x="1340" y="2651"/>
                    <a:pt x="1510" y="2502"/>
                  </a:cubicBezTo>
                  <a:cubicBezTo>
                    <a:pt x="1510" y="2502"/>
                    <a:pt x="1629" y="2393"/>
                    <a:pt x="1757" y="2293"/>
                  </a:cubicBezTo>
                  <a:cubicBezTo>
                    <a:pt x="1887" y="2184"/>
                    <a:pt x="2015" y="2085"/>
                    <a:pt x="2015" y="2085"/>
                  </a:cubicBezTo>
                  <a:cubicBezTo>
                    <a:pt x="2105" y="2015"/>
                    <a:pt x="2185" y="1946"/>
                    <a:pt x="2284" y="1887"/>
                  </a:cubicBezTo>
                  <a:lnTo>
                    <a:pt x="2562" y="1717"/>
                  </a:lnTo>
                  <a:lnTo>
                    <a:pt x="2840" y="1559"/>
                  </a:lnTo>
                  <a:lnTo>
                    <a:pt x="3008" y="1459"/>
                  </a:lnTo>
                  <a:lnTo>
                    <a:pt x="3058" y="1430"/>
                  </a:lnTo>
                  <a:cubicBezTo>
                    <a:pt x="3068" y="1420"/>
                    <a:pt x="3048" y="1390"/>
                    <a:pt x="3048" y="1370"/>
                  </a:cubicBezTo>
                  <a:lnTo>
                    <a:pt x="3008" y="1261"/>
                  </a:lnTo>
                  <a:cubicBezTo>
                    <a:pt x="2969" y="1161"/>
                    <a:pt x="2949" y="1053"/>
                    <a:pt x="2919" y="943"/>
                  </a:cubicBezTo>
                  <a:lnTo>
                    <a:pt x="2850" y="625"/>
                  </a:lnTo>
                  <a:lnTo>
                    <a:pt x="2780" y="318"/>
                  </a:lnTo>
                  <a:lnTo>
                    <a:pt x="2741" y="159"/>
                  </a:lnTo>
                  <a:lnTo>
                    <a:pt x="27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4" name="Google Shape;14344;p33"/>
            <p:cNvSpPr/>
            <p:nvPr/>
          </p:nvSpPr>
          <p:spPr>
            <a:xfrm>
              <a:off x="4983400" y="3414425"/>
              <a:ext cx="58600" cy="97600"/>
            </a:xfrm>
            <a:custGeom>
              <a:avLst/>
              <a:gdLst/>
              <a:ahLst/>
              <a:cxnLst/>
              <a:rect l="l" t="t" r="r" b="b"/>
              <a:pathLst>
                <a:path w="2344" h="3904" extrusionOk="0">
                  <a:moveTo>
                    <a:pt x="248" y="1"/>
                  </a:moveTo>
                  <a:lnTo>
                    <a:pt x="0" y="60"/>
                  </a:lnTo>
                  <a:cubicBezTo>
                    <a:pt x="0" y="60"/>
                    <a:pt x="40" y="199"/>
                    <a:pt x="49" y="199"/>
                  </a:cubicBezTo>
                  <a:cubicBezTo>
                    <a:pt x="69" y="239"/>
                    <a:pt x="89" y="279"/>
                    <a:pt x="100" y="318"/>
                  </a:cubicBezTo>
                  <a:lnTo>
                    <a:pt x="199" y="577"/>
                  </a:lnTo>
                  <a:lnTo>
                    <a:pt x="288" y="845"/>
                  </a:lnTo>
                  <a:cubicBezTo>
                    <a:pt x="308" y="934"/>
                    <a:pt x="358" y="1013"/>
                    <a:pt x="397" y="1093"/>
                  </a:cubicBezTo>
                  <a:cubicBezTo>
                    <a:pt x="477" y="1262"/>
                    <a:pt x="546" y="1441"/>
                    <a:pt x="616" y="1609"/>
                  </a:cubicBezTo>
                  <a:cubicBezTo>
                    <a:pt x="715" y="1768"/>
                    <a:pt x="795" y="1937"/>
                    <a:pt x="884" y="2096"/>
                  </a:cubicBezTo>
                  <a:cubicBezTo>
                    <a:pt x="963" y="2265"/>
                    <a:pt x="1073" y="2414"/>
                    <a:pt x="1172" y="2573"/>
                  </a:cubicBezTo>
                  <a:cubicBezTo>
                    <a:pt x="1271" y="2732"/>
                    <a:pt x="1360" y="2900"/>
                    <a:pt x="1479" y="3039"/>
                  </a:cubicBezTo>
                  <a:cubicBezTo>
                    <a:pt x="1589" y="3188"/>
                    <a:pt x="1698" y="3347"/>
                    <a:pt x="1807" y="3496"/>
                  </a:cubicBezTo>
                  <a:cubicBezTo>
                    <a:pt x="1936" y="3635"/>
                    <a:pt x="2055" y="3774"/>
                    <a:pt x="2185" y="3903"/>
                  </a:cubicBezTo>
                  <a:lnTo>
                    <a:pt x="2344" y="3734"/>
                  </a:lnTo>
                  <a:cubicBezTo>
                    <a:pt x="2214" y="3615"/>
                    <a:pt x="2085" y="3496"/>
                    <a:pt x="1946" y="3367"/>
                  </a:cubicBezTo>
                  <a:cubicBezTo>
                    <a:pt x="1827" y="3228"/>
                    <a:pt x="1708" y="3099"/>
                    <a:pt x="1589" y="2960"/>
                  </a:cubicBezTo>
                  <a:cubicBezTo>
                    <a:pt x="1459" y="2821"/>
                    <a:pt x="1370" y="2662"/>
                    <a:pt x="1261" y="2513"/>
                  </a:cubicBezTo>
                  <a:cubicBezTo>
                    <a:pt x="1162" y="2364"/>
                    <a:pt x="1042" y="2215"/>
                    <a:pt x="973" y="2046"/>
                  </a:cubicBezTo>
                  <a:lnTo>
                    <a:pt x="715" y="1560"/>
                  </a:lnTo>
                  <a:cubicBezTo>
                    <a:pt x="656" y="1391"/>
                    <a:pt x="586" y="1212"/>
                    <a:pt x="526" y="1044"/>
                  </a:cubicBezTo>
                  <a:cubicBezTo>
                    <a:pt x="497" y="964"/>
                    <a:pt x="457" y="874"/>
                    <a:pt x="437" y="786"/>
                  </a:cubicBezTo>
                  <a:lnTo>
                    <a:pt x="378" y="527"/>
                  </a:lnTo>
                  <a:lnTo>
                    <a:pt x="308" y="259"/>
                  </a:lnTo>
                  <a:cubicBezTo>
                    <a:pt x="298" y="219"/>
                    <a:pt x="278" y="170"/>
                    <a:pt x="268" y="13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5" name="Google Shape;14345;p33"/>
            <p:cNvSpPr/>
            <p:nvPr/>
          </p:nvSpPr>
          <p:spPr>
            <a:xfrm>
              <a:off x="5005725" y="3409475"/>
              <a:ext cx="52400" cy="86150"/>
            </a:xfrm>
            <a:custGeom>
              <a:avLst/>
              <a:gdLst/>
              <a:ahLst/>
              <a:cxnLst/>
              <a:rect l="l" t="t" r="r" b="b"/>
              <a:pathLst>
                <a:path w="2096" h="3446" extrusionOk="0">
                  <a:moveTo>
                    <a:pt x="249" y="0"/>
                  </a:moveTo>
                  <a:lnTo>
                    <a:pt x="1" y="50"/>
                  </a:lnTo>
                  <a:cubicBezTo>
                    <a:pt x="1" y="50"/>
                    <a:pt x="38" y="170"/>
                    <a:pt x="40" y="170"/>
                  </a:cubicBezTo>
                  <a:cubicBezTo>
                    <a:pt x="41" y="170"/>
                    <a:pt x="41" y="170"/>
                    <a:pt x="41" y="169"/>
                  </a:cubicBezTo>
                  <a:cubicBezTo>
                    <a:pt x="60" y="209"/>
                    <a:pt x="80" y="238"/>
                    <a:pt x="90" y="278"/>
                  </a:cubicBezTo>
                  <a:lnTo>
                    <a:pt x="180" y="507"/>
                  </a:lnTo>
                  <a:lnTo>
                    <a:pt x="259" y="735"/>
                  </a:lnTo>
                  <a:cubicBezTo>
                    <a:pt x="279" y="814"/>
                    <a:pt x="328" y="884"/>
                    <a:pt x="358" y="964"/>
                  </a:cubicBezTo>
                  <a:cubicBezTo>
                    <a:pt x="427" y="1112"/>
                    <a:pt x="487" y="1262"/>
                    <a:pt x="557" y="1410"/>
                  </a:cubicBezTo>
                  <a:cubicBezTo>
                    <a:pt x="636" y="1559"/>
                    <a:pt x="716" y="1698"/>
                    <a:pt x="785" y="1847"/>
                  </a:cubicBezTo>
                  <a:cubicBezTo>
                    <a:pt x="855" y="1996"/>
                    <a:pt x="964" y="2125"/>
                    <a:pt x="1043" y="2264"/>
                  </a:cubicBezTo>
                  <a:cubicBezTo>
                    <a:pt x="1133" y="2403"/>
                    <a:pt x="1212" y="2552"/>
                    <a:pt x="1312" y="2681"/>
                  </a:cubicBezTo>
                  <a:cubicBezTo>
                    <a:pt x="1411" y="2810"/>
                    <a:pt x="1510" y="2949"/>
                    <a:pt x="1599" y="3078"/>
                  </a:cubicBezTo>
                  <a:cubicBezTo>
                    <a:pt x="1718" y="3197"/>
                    <a:pt x="1828" y="3327"/>
                    <a:pt x="1927" y="3446"/>
                  </a:cubicBezTo>
                  <a:lnTo>
                    <a:pt x="2096" y="3277"/>
                  </a:lnTo>
                  <a:cubicBezTo>
                    <a:pt x="1976" y="3168"/>
                    <a:pt x="1868" y="3058"/>
                    <a:pt x="1738" y="2959"/>
                  </a:cubicBezTo>
                  <a:cubicBezTo>
                    <a:pt x="1639" y="2840"/>
                    <a:pt x="1530" y="2711"/>
                    <a:pt x="1420" y="2592"/>
                  </a:cubicBezTo>
                  <a:cubicBezTo>
                    <a:pt x="1312" y="2482"/>
                    <a:pt x="1232" y="2343"/>
                    <a:pt x="1133" y="2204"/>
                  </a:cubicBezTo>
                  <a:cubicBezTo>
                    <a:pt x="1053" y="2065"/>
                    <a:pt x="944" y="1946"/>
                    <a:pt x="875" y="1798"/>
                  </a:cubicBezTo>
                  <a:lnTo>
                    <a:pt x="656" y="1361"/>
                  </a:lnTo>
                  <a:lnTo>
                    <a:pt x="487" y="914"/>
                  </a:lnTo>
                  <a:cubicBezTo>
                    <a:pt x="467" y="834"/>
                    <a:pt x="427" y="765"/>
                    <a:pt x="408" y="686"/>
                  </a:cubicBezTo>
                  <a:lnTo>
                    <a:pt x="358" y="457"/>
                  </a:lnTo>
                  <a:lnTo>
                    <a:pt x="299" y="219"/>
                  </a:lnTo>
                  <a:cubicBezTo>
                    <a:pt x="299" y="179"/>
                    <a:pt x="279" y="149"/>
                    <a:pt x="269" y="11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6" name="Google Shape;14346;p33"/>
            <p:cNvSpPr/>
            <p:nvPr/>
          </p:nvSpPr>
          <p:spPr>
            <a:xfrm>
              <a:off x="4860275" y="3526625"/>
              <a:ext cx="22850" cy="34275"/>
            </a:xfrm>
            <a:custGeom>
              <a:avLst/>
              <a:gdLst/>
              <a:ahLst/>
              <a:cxnLst/>
              <a:rect l="l" t="t" r="r" b="b"/>
              <a:pathLst>
                <a:path w="914" h="1371" extrusionOk="0">
                  <a:moveTo>
                    <a:pt x="0" y="1"/>
                  </a:moveTo>
                  <a:cubicBezTo>
                    <a:pt x="30" y="71"/>
                    <a:pt x="60" y="140"/>
                    <a:pt x="100" y="199"/>
                  </a:cubicBezTo>
                  <a:lnTo>
                    <a:pt x="209" y="368"/>
                  </a:lnTo>
                  <a:cubicBezTo>
                    <a:pt x="278" y="477"/>
                    <a:pt x="348" y="577"/>
                    <a:pt x="407" y="686"/>
                  </a:cubicBezTo>
                  <a:cubicBezTo>
                    <a:pt x="467" y="785"/>
                    <a:pt x="506" y="905"/>
                    <a:pt x="566" y="1013"/>
                  </a:cubicBezTo>
                  <a:lnTo>
                    <a:pt x="656" y="1192"/>
                  </a:lnTo>
                  <a:cubicBezTo>
                    <a:pt x="695" y="1242"/>
                    <a:pt x="735" y="1322"/>
                    <a:pt x="795" y="1371"/>
                  </a:cubicBezTo>
                  <a:lnTo>
                    <a:pt x="914" y="1152"/>
                  </a:lnTo>
                  <a:cubicBezTo>
                    <a:pt x="894" y="1113"/>
                    <a:pt x="844" y="1103"/>
                    <a:pt x="815" y="1063"/>
                  </a:cubicBezTo>
                  <a:cubicBezTo>
                    <a:pt x="775" y="1024"/>
                    <a:pt x="735" y="984"/>
                    <a:pt x="695" y="934"/>
                  </a:cubicBezTo>
                  <a:cubicBezTo>
                    <a:pt x="616" y="845"/>
                    <a:pt x="556" y="735"/>
                    <a:pt x="497" y="627"/>
                  </a:cubicBezTo>
                  <a:cubicBezTo>
                    <a:pt x="437" y="517"/>
                    <a:pt x="378" y="408"/>
                    <a:pt x="338" y="299"/>
                  </a:cubicBezTo>
                  <a:cubicBezTo>
                    <a:pt x="318" y="249"/>
                    <a:pt x="298" y="190"/>
                    <a:pt x="288" y="140"/>
                  </a:cubicBezTo>
                  <a:cubicBezTo>
                    <a:pt x="278" y="90"/>
                    <a:pt x="278" y="40"/>
                    <a:pt x="27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7" name="Google Shape;14347;p33"/>
            <p:cNvSpPr/>
            <p:nvPr/>
          </p:nvSpPr>
          <p:spPr>
            <a:xfrm>
              <a:off x="4951625" y="3459375"/>
              <a:ext cx="50650" cy="37500"/>
            </a:xfrm>
            <a:custGeom>
              <a:avLst/>
              <a:gdLst/>
              <a:ahLst/>
              <a:cxnLst/>
              <a:rect l="l" t="t" r="r" b="b"/>
              <a:pathLst>
                <a:path w="2026" h="1500" extrusionOk="0">
                  <a:moveTo>
                    <a:pt x="1171" y="206"/>
                  </a:moveTo>
                  <a:cubicBezTo>
                    <a:pt x="1172" y="206"/>
                    <a:pt x="1172" y="207"/>
                    <a:pt x="1172" y="208"/>
                  </a:cubicBezTo>
                  <a:lnTo>
                    <a:pt x="1192" y="239"/>
                  </a:lnTo>
                  <a:lnTo>
                    <a:pt x="1232" y="328"/>
                  </a:lnTo>
                  <a:cubicBezTo>
                    <a:pt x="1320" y="486"/>
                    <a:pt x="1410" y="656"/>
                    <a:pt x="1499" y="814"/>
                  </a:cubicBezTo>
                  <a:cubicBezTo>
                    <a:pt x="1562" y="915"/>
                    <a:pt x="1637" y="1011"/>
                    <a:pt x="1716" y="1103"/>
                  </a:cubicBezTo>
                  <a:lnTo>
                    <a:pt x="1716" y="1103"/>
                  </a:lnTo>
                  <a:cubicBezTo>
                    <a:pt x="1592" y="1138"/>
                    <a:pt x="1466" y="1172"/>
                    <a:pt x="1340" y="1201"/>
                  </a:cubicBezTo>
                  <a:lnTo>
                    <a:pt x="1013" y="1281"/>
                  </a:lnTo>
                  <a:lnTo>
                    <a:pt x="854" y="1301"/>
                  </a:lnTo>
                  <a:cubicBezTo>
                    <a:pt x="775" y="1320"/>
                    <a:pt x="695" y="1331"/>
                    <a:pt x="695" y="1331"/>
                  </a:cubicBezTo>
                  <a:lnTo>
                    <a:pt x="367" y="1360"/>
                  </a:lnTo>
                  <a:lnTo>
                    <a:pt x="258" y="1371"/>
                  </a:lnTo>
                  <a:lnTo>
                    <a:pt x="208" y="1380"/>
                  </a:lnTo>
                  <a:lnTo>
                    <a:pt x="189" y="1380"/>
                  </a:lnTo>
                  <a:lnTo>
                    <a:pt x="199" y="1360"/>
                  </a:lnTo>
                  <a:cubicBezTo>
                    <a:pt x="208" y="1331"/>
                    <a:pt x="219" y="1311"/>
                    <a:pt x="239" y="1281"/>
                  </a:cubicBezTo>
                  <a:lnTo>
                    <a:pt x="278" y="1221"/>
                  </a:lnTo>
                  <a:cubicBezTo>
                    <a:pt x="288" y="1201"/>
                    <a:pt x="308" y="1181"/>
                    <a:pt x="328" y="1162"/>
                  </a:cubicBezTo>
                  <a:cubicBezTo>
                    <a:pt x="397" y="1082"/>
                    <a:pt x="477" y="1003"/>
                    <a:pt x="546" y="914"/>
                  </a:cubicBezTo>
                  <a:cubicBezTo>
                    <a:pt x="705" y="745"/>
                    <a:pt x="824" y="576"/>
                    <a:pt x="973" y="417"/>
                  </a:cubicBezTo>
                  <a:lnTo>
                    <a:pt x="1152" y="228"/>
                  </a:lnTo>
                  <a:cubicBezTo>
                    <a:pt x="1160" y="220"/>
                    <a:pt x="1168" y="206"/>
                    <a:pt x="1171" y="206"/>
                  </a:cubicBezTo>
                  <a:close/>
                  <a:moveTo>
                    <a:pt x="1212" y="0"/>
                  </a:moveTo>
                  <a:lnTo>
                    <a:pt x="1201" y="10"/>
                  </a:lnTo>
                  <a:lnTo>
                    <a:pt x="1181" y="30"/>
                  </a:lnTo>
                  <a:lnTo>
                    <a:pt x="1142" y="80"/>
                  </a:lnTo>
                  <a:cubicBezTo>
                    <a:pt x="1142" y="80"/>
                    <a:pt x="1073" y="149"/>
                    <a:pt x="1013" y="219"/>
                  </a:cubicBezTo>
                  <a:cubicBezTo>
                    <a:pt x="954" y="288"/>
                    <a:pt x="884" y="358"/>
                    <a:pt x="884" y="358"/>
                  </a:cubicBezTo>
                  <a:cubicBezTo>
                    <a:pt x="745" y="517"/>
                    <a:pt x="616" y="705"/>
                    <a:pt x="477" y="854"/>
                  </a:cubicBezTo>
                  <a:cubicBezTo>
                    <a:pt x="397" y="934"/>
                    <a:pt x="318" y="1013"/>
                    <a:pt x="248" y="1092"/>
                  </a:cubicBezTo>
                  <a:cubicBezTo>
                    <a:pt x="228" y="1122"/>
                    <a:pt x="208" y="1142"/>
                    <a:pt x="189" y="1162"/>
                  </a:cubicBezTo>
                  <a:lnTo>
                    <a:pt x="129" y="1241"/>
                  </a:lnTo>
                  <a:cubicBezTo>
                    <a:pt x="100" y="1311"/>
                    <a:pt x="60" y="1371"/>
                    <a:pt x="30" y="1450"/>
                  </a:cubicBezTo>
                  <a:lnTo>
                    <a:pt x="0" y="1499"/>
                  </a:lnTo>
                  <a:lnTo>
                    <a:pt x="169" y="1499"/>
                  </a:lnTo>
                  <a:lnTo>
                    <a:pt x="378" y="1490"/>
                  </a:lnTo>
                  <a:cubicBezTo>
                    <a:pt x="378" y="1490"/>
                    <a:pt x="457" y="1479"/>
                    <a:pt x="536" y="1479"/>
                  </a:cubicBezTo>
                  <a:cubicBezTo>
                    <a:pt x="625" y="1470"/>
                    <a:pt x="705" y="1459"/>
                    <a:pt x="705" y="1459"/>
                  </a:cubicBezTo>
                  <a:lnTo>
                    <a:pt x="1033" y="1430"/>
                  </a:lnTo>
                  <a:lnTo>
                    <a:pt x="1360" y="1380"/>
                  </a:lnTo>
                  <a:cubicBezTo>
                    <a:pt x="1569" y="1340"/>
                    <a:pt x="1788" y="1301"/>
                    <a:pt x="1986" y="1251"/>
                  </a:cubicBezTo>
                  <a:lnTo>
                    <a:pt x="1972" y="1152"/>
                  </a:lnTo>
                  <a:lnTo>
                    <a:pt x="2026" y="1102"/>
                  </a:lnTo>
                  <a:cubicBezTo>
                    <a:pt x="2003" y="1081"/>
                    <a:pt x="1980" y="1059"/>
                    <a:pt x="1957" y="1037"/>
                  </a:cubicBezTo>
                  <a:lnTo>
                    <a:pt x="1957" y="1037"/>
                  </a:lnTo>
                  <a:lnTo>
                    <a:pt x="1956" y="1033"/>
                  </a:lnTo>
                  <a:cubicBezTo>
                    <a:pt x="1955" y="1033"/>
                    <a:pt x="1954" y="1033"/>
                    <a:pt x="1953" y="1034"/>
                  </a:cubicBezTo>
                  <a:lnTo>
                    <a:pt x="1953" y="1034"/>
                  </a:lnTo>
                  <a:cubicBezTo>
                    <a:pt x="1849" y="934"/>
                    <a:pt x="1747" y="828"/>
                    <a:pt x="1658" y="715"/>
                  </a:cubicBezTo>
                  <a:cubicBezTo>
                    <a:pt x="1559" y="566"/>
                    <a:pt x="1460" y="417"/>
                    <a:pt x="1360" y="258"/>
                  </a:cubicBezTo>
                  <a:lnTo>
                    <a:pt x="1261" y="100"/>
                  </a:lnTo>
                  <a:cubicBezTo>
                    <a:pt x="1261" y="100"/>
                    <a:pt x="1261" y="100"/>
                    <a:pt x="1261" y="100"/>
                  </a:cubicBezTo>
                  <a:cubicBezTo>
                    <a:pt x="1257" y="100"/>
                    <a:pt x="1221" y="10"/>
                    <a:pt x="1221" y="10"/>
                  </a:cubicBezTo>
                  <a:lnTo>
                    <a:pt x="12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8" name="Google Shape;14348;p33"/>
            <p:cNvSpPr/>
            <p:nvPr/>
          </p:nvSpPr>
          <p:spPr>
            <a:xfrm>
              <a:off x="4826025" y="3365050"/>
              <a:ext cx="102775" cy="64800"/>
            </a:xfrm>
            <a:custGeom>
              <a:avLst/>
              <a:gdLst/>
              <a:ahLst/>
              <a:cxnLst/>
              <a:rect l="l" t="t" r="r" b="b"/>
              <a:pathLst>
                <a:path w="4111" h="2592" extrusionOk="0">
                  <a:moveTo>
                    <a:pt x="80" y="0"/>
                  </a:moveTo>
                  <a:lnTo>
                    <a:pt x="0" y="318"/>
                  </a:lnTo>
                  <a:cubicBezTo>
                    <a:pt x="417" y="466"/>
                    <a:pt x="824" y="645"/>
                    <a:pt x="1251" y="764"/>
                  </a:cubicBezTo>
                  <a:cubicBezTo>
                    <a:pt x="1450" y="834"/>
                    <a:pt x="1678" y="894"/>
                    <a:pt x="1887" y="953"/>
                  </a:cubicBezTo>
                  <a:cubicBezTo>
                    <a:pt x="1887" y="953"/>
                    <a:pt x="2055" y="983"/>
                    <a:pt x="2214" y="1023"/>
                  </a:cubicBezTo>
                  <a:cubicBezTo>
                    <a:pt x="2383" y="1053"/>
                    <a:pt x="2542" y="1092"/>
                    <a:pt x="2542" y="1092"/>
                  </a:cubicBezTo>
                  <a:cubicBezTo>
                    <a:pt x="2651" y="1112"/>
                    <a:pt x="2760" y="1142"/>
                    <a:pt x="2869" y="1152"/>
                  </a:cubicBezTo>
                  <a:lnTo>
                    <a:pt x="3197" y="1181"/>
                  </a:lnTo>
                  <a:lnTo>
                    <a:pt x="3535" y="1212"/>
                  </a:lnTo>
                  <a:lnTo>
                    <a:pt x="3664" y="1221"/>
                  </a:lnTo>
                  <a:lnTo>
                    <a:pt x="3684" y="1231"/>
                  </a:lnTo>
                  <a:lnTo>
                    <a:pt x="3684" y="1241"/>
                  </a:lnTo>
                  <a:lnTo>
                    <a:pt x="3684" y="1291"/>
                  </a:lnTo>
                  <a:cubicBezTo>
                    <a:pt x="3703" y="1737"/>
                    <a:pt x="3803" y="2165"/>
                    <a:pt x="3882" y="2591"/>
                  </a:cubicBezTo>
                  <a:lnTo>
                    <a:pt x="4111" y="2542"/>
                  </a:lnTo>
                  <a:cubicBezTo>
                    <a:pt x="4001" y="2125"/>
                    <a:pt x="3873" y="1708"/>
                    <a:pt x="3823" y="1281"/>
                  </a:cubicBezTo>
                  <a:lnTo>
                    <a:pt x="3803" y="1162"/>
                  </a:lnTo>
                  <a:cubicBezTo>
                    <a:pt x="3803" y="1142"/>
                    <a:pt x="3803" y="1112"/>
                    <a:pt x="3793" y="1102"/>
                  </a:cubicBezTo>
                  <a:lnTo>
                    <a:pt x="3723" y="1102"/>
                  </a:lnTo>
                  <a:lnTo>
                    <a:pt x="3535" y="1092"/>
                  </a:lnTo>
                  <a:lnTo>
                    <a:pt x="3207" y="1062"/>
                  </a:lnTo>
                  <a:lnTo>
                    <a:pt x="2880" y="1042"/>
                  </a:lnTo>
                  <a:cubicBezTo>
                    <a:pt x="2770" y="1033"/>
                    <a:pt x="2661" y="1003"/>
                    <a:pt x="2562" y="983"/>
                  </a:cubicBezTo>
                  <a:cubicBezTo>
                    <a:pt x="2562" y="983"/>
                    <a:pt x="2393" y="943"/>
                    <a:pt x="2234" y="903"/>
                  </a:cubicBezTo>
                  <a:cubicBezTo>
                    <a:pt x="2075" y="864"/>
                    <a:pt x="1907" y="824"/>
                    <a:pt x="1907" y="824"/>
                  </a:cubicBezTo>
                  <a:cubicBezTo>
                    <a:pt x="1698" y="764"/>
                    <a:pt x="1490" y="685"/>
                    <a:pt x="1291" y="596"/>
                  </a:cubicBezTo>
                  <a:cubicBezTo>
                    <a:pt x="874" y="447"/>
                    <a:pt x="477" y="228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9" name="Google Shape;14349;p33"/>
            <p:cNvSpPr/>
            <p:nvPr/>
          </p:nvSpPr>
          <p:spPr>
            <a:xfrm>
              <a:off x="4828500" y="3284625"/>
              <a:ext cx="108500" cy="53375"/>
            </a:xfrm>
            <a:custGeom>
              <a:avLst/>
              <a:gdLst/>
              <a:ahLst/>
              <a:cxnLst/>
              <a:rect l="l" t="t" r="r" b="b"/>
              <a:pathLst>
                <a:path w="4340" h="2135" extrusionOk="0">
                  <a:moveTo>
                    <a:pt x="4121" y="0"/>
                  </a:moveTo>
                  <a:cubicBezTo>
                    <a:pt x="3992" y="417"/>
                    <a:pt x="3843" y="834"/>
                    <a:pt x="3774" y="1271"/>
                  </a:cubicBezTo>
                  <a:lnTo>
                    <a:pt x="3763" y="1311"/>
                  </a:lnTo>
                  <a:lnTo>
                    <a:pt x="3763" y="1331"/>
                  </a:lnTo>
                  <a:lnTo>
                    <a:pt x="3615" y="1331"/>
                  </a:lnTo>
                  <a:lnTo>
                    <a:pt x="3277" y="1320"/>
                  </a:lnTo>
                  <a:lnTo>
                    <a:pt x="2949" y="1320"/>
                  </a:lnTo>
                  <a:cubicBezTo>
                    <a:pt x="2929" y="1319"/>
                    <a:pt x="2909" y="1318"/>
                    <a:pt x="2888" y="1318"/>
                  </a:cubicBezTo>
                  <a:cubicBezTo>
                    <a:pt x="2800" y="1318"/>
                    <a:pt x="2710" y="1332"/>
                    <a:pt x="2622" y="1340"/>
                  </a:cubicBezTo>
                  <a:cubicBezTo>
                    <a:pt x="2622" y="1340"/>
                    <a:pt x="2453" y="1351"/>
                    <a:pt x="2284" y="1370"/>
                  </a:cubicBezTo>
                  <a:cubicBezTo>
                    <a:pt x="2115" y="1380"/>
                    <a:pt x="1956" y="1400"/>
                    <a:pt x="1956" y="1400"/>
                  </a:cubicBezTo>
                  <a:cubicBezTo>
                    <a:pt x="1728" y="1430"/>
                    <a:pt x="1499" y="1470"/>
                    <a:pt x="1291" y="1509"/>
                  </a:cubicBezTo>
                  <a:cubicBezTo>
                    <a:pt x="854" y="1589"/>
                    <a:pt x="427" y="1708"/>
                    <a:pt x="1" y="1817"/>
                  </a:cubicBezTo>
                  <a:lnTo>
                    <a:pt x="40" y="2135"/>
                  </a:lnTo>
                  <a:cubicBezTo>
                    <a:pt x="467" y="1956"/>
                    <a:pt x="884" y="1787"/>
                    <a:pt x="1311" y="1678"/>
                  </a:cubicBezTo>
                  <a:cubicBezTo>
                    <a:pt x="1530" y="1618"/>
                    <a:pt x="1738" y="1569"/>
                    <a:pt x="1956" y="1529"/>
                  </a:cubicBezTo>
                  <a:cubicBezTo>
                    <a:pt x="1956" y="1529"/>
                    <a:pt x="2125" y="1509"/>
                    <a:pt x="2284" y="1490"/>
                  </a:cubicBezTo>
                  <a:lnTo>
                    <a:pt x="2622" y="1450"/>
                  </a:lnTo>
                  <a:cubicBezTo>
                    <a:pt x="2709" y="1442"/>
                    <a:pt x="2797" y="1427"/>
                    <a:pt x="2885" y="1427"/>
                  </a:cubicBezTo>
                  <a:cubicBezTo>
                    <a:pt x="2906" y="1427"/>
                    <a:pt x="2928" y="1428"/>
                    <a:pt x="2949" y="1430"/>
                  </a:cubicBezTo>
                  <a:lnTo>
                    <a:pt x="3277" y="1440"/>
                  </a:lnTo>
                  <a:lnTo>
                    <a:pt x="3604" y="1450"/>
                  </a:lnTo>
                  <a:lnTo>
                    <a:pt x="3793" y="1459"/>
                  </a:lnTo>
                  <a:lnTo>
                    <a:pt x="3853" y="1470"/>
                  </a:lnTo>
                  <a:cubicBezTo>
                    <a:pt x="3873" y="1459"/>
                    <a:pt x="3873" y="1430"/>
                    <a:pt x="3882" y="1410"/>
                  </a:cubicBezTo>
                  <a:lnTo>
                    <a:pt x="3913" y="1301"/>
                  </a:lnTo>
                  <a:cubicBezTo>
                    <a:pt x="4012" y="874"/>
                    <a:pt x="4191" y="477"/>
                    <a:pt x="4339" y="80"/>
                  </a:cubicBezTo>
                  <a:lnTo>
                    <a:pt x="41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0" name="Google Shape;14350;p33"/>
            <p:cNvSpPr/>
            <p:nvPr/>
          </p:nvSpPr>
          <p:spPr>
            <a:xfrm>
              <a:off x="4980150" y="3305475"/>
              <a:ext cx="15675" cy="110475"/>
            </a:xfrm>
            <a:custGeom>
              <a:avLst/>
              <a:gdLst/>
              <a:ahLst/>
              <a:cxnLst/>
              <a:rect l="l" t="t" r="r" b="b"/>
              <a:pathLst>
                <a:path w="627" h="4419" extrusionOk="0">
                  <a:moveTo>
                    <a:pt x="388" y="0"/>
                  </a:moveTo>
                  <a:lnTo>
                    <a:pt x="358" y="139"/>
                  </a:lnTo>
                  <a:cubicBezTo>
                    <a:pt x="358" y="189"/>
                    <a:pt x="349" y="228"/>
                    <a:pt x="338" y="278"/>
                  </a:cubicBezTo>
                  <a:lnTo>
                    <a:pt x="269" y="536"/>
                  </a:lnTo>
                  <a:cubicBezTo>
                    <a:pt x="230" y="625"/>
                    <a:pt x="230" y="715"/>
                    <a:pt x="210" y="814"/>
                  </a:cubicBezTo>
                  <a:lnTo>
                    <a:pt x="160" y="1082"/>
                  </a:lnTo>
                  <a:lnTo>
                    <a:pt x="110" y="1360"/>
                  </a:lnTo>
                  <a:cubicBezTo>
                    <a:pt x="91" y="1450"/>
                    <a:pt x="91" y="1549"/>
                    <a:pt x="80" y="1638"/>
                  </a:cubicBezTo>
                  <a:cubicBezTo>
                    <a:pt x="60" y="1827"/>
                    <a:pt x="40" y="2006"/>
                    <a:pt x="21" y="2194"/>
                  </a:cubicBezTo>
                  <a:cubicBezTo>
                    <a:pt x="21" y="2383"/>
                    <a:pt x="21" y="2571"/>
                    <a:pt x="11" y="2750"/>
                  </a:cubicBezTo>
                  <a:cubicBezTo>
                    <a:pt x="11" y="2849"/>
                    <a:pt x="1" y="2939"/>
                    <a:pt x="1" y="3039"/>
                  </a:cubicBezTo>
                  <a:lnTo>
                    <a:pt x="21" y="3317"/>
                  </a:lnTo>
                  <a:lnTo>
                    <a:pt x="40" y="3595"/>
                  </a:lnTo>
                  <a:cubicBezTo>
                    <a:pt x="40" y="3684"/>
                    <a:pt x="40" y="3783"/>
                    <a:pt x="60" y="3873"/>
                  </a:cubicBezTo>
                  <a:cubicBezTo>
                    <a:pt x="80" y="4051"/>
                    <a:pt x="110" y="4240"/>
                    <a:pt x="140" y="4418"/>
                  </a:cubicBezTo>
                  <a:lnTo>
                    <a:pt x="369" y="4359"/>
                  </a:lnTo>
                  <a:cubicBezTo>
                    <a:pt x="329" y="4190"/>
                    <a:pt x="289" y="4012"/>
                    <a:pt x="239" y="3842"/>
                  </a:cubicBezTo>
                  <a:cubicBezTo>
                    <a:pt x="210" y="3753"/>
                    <a:pt x="210" y="3664"/>
                    <a:pt x="199" y="3575"/>
                  </a:cubicBezTo>
                  <a:lnTo>
                    <a:pt x="160" y="3297"/>
                  </a:lnTo>
                  <a:lnTo>
                    <a:pt x="130" y="3028"/>
                  </a:lnTo>
                  <a:cubicBezTo>
                    <a:pt x="120" y="2939"/>
                    <a:pt x="120" y="2849"/>
                    <a:pt x="120" y="2750"/>
                  </a:cubicBezTo>
                  <a:lnTo>
                    <a:pt x="120" y="2205"/>
                  </a:lnTo>
                  <a:lnTo>
                    <a:pt x="190" y="1648"/>
                  </a:lnTo>
                  <a:cubicBezTo>
                    <a:pt x="199" y="1559"/>
                    <a:pt x="210" y="1470"/>
                    <a:pt x="230" y="1380"/>
                  </a:cubicBezTo>
                  <a:lnTo>
                    <a:pt x="299" y="1112"/>
                  </a:lnTo>
                  <a:lnTo>
                    <a:pt x="369" y="844"/>
                  </a:lnTo>
                  <a:cubicBezTo>
                    <a:pt x="388" y="764"/>
                    <a:pt x="408" y="675"/>
                    <a:pt x="448" y="586"/>
                  </a:cubicBezTo>
                  <a:lnTo>
                    <a:pt x="537" y="338"/>
                  </a:lnTo>
                  <a:cubicBezTo>
                    <a:pt x="557" y="298"/>
                    <a:pt x="567" y="248"/>
                    <a:pt x="587" y="199"/>
                  </a:cubicBezTo>
                  <a:lnTo>
                    <a:pt x="627" y="80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1" name="Google Shape;14351;p33"/>
            <p:cNvSpPr/>
            <p:nvPr/>
          </p:nvSpPr>
          <p:spPr>
            <a:xfrm>
              <a:off x="5003000" y="3313150"/>
              <a:ext cx="14425" cy="97600"/>
            </a:xfrm>
            <a:custGeom>
              <a:avLst/>
              <a:gdLst/>
              <a:ahLst/>
              <a:cxnLst/>
              <a:rect l="l" t="t" r="r" b="b"/>
              <a:pathLst>
                <a:path w="577" h="3904" extrusionOk="0">
                  <a:moveTo>
                    <a:pt x="338" y="1"/>
                  </a:moveTo>
                  <a:lnTo>
                    <a:pt x="318" y="130"/>
                  </a:lnTo>
                  <a:cubicBezTo>
                    <a:pt x="308" y="170"/>
                    <a:pt x="308" y="199"/>
                    <a:pt x="298" y="239"/>
                  </a:cubicBezTo>
                  <a:lnTo>
                    <a:pt x="229" y="477"/>
                  </a:lnTo>
                  <a:cubicBezTo>
                    <a:pt x="209" y="557"/>
                    <a:pt x="199" y="636"/>
                    <a:pt x="189" y="716"/>
                  </a:cubicBezTo>
                  <a:lnTo>
                    <a:pt x="150" y="964"/>
                  </a:lnTo>
                  <a:lnTo>
                    <a:pt x="100" y="1202"/>
                  </a:lnTo>
                  <a:cubicBezTo>
                    <a:pt x="80" y="1282"/>
                    <a:pt x="90" y="1361"/>
                    <a:pt x="80" y="1450"/>
                  </a:cubicBezTo>
                  <a:cubicBezTo>
                    <a:pt x="60" y="1609"/>
                    <a:pt x="40" y="1778"/>
                    <a:pt x="20" y="1937"/>
                  </a:cubicBezTo>
                  <a:cubicBezTo>
                    <a:pt x="20" y="2106"/>
                    <a:pt x="20" y="2275"/>
                    <a:pt x="11" y="2434"/>
                  </a:cubicBezTo>
                  <a:cubicBezTo>
                    <a:pt x="11" y="2513"/>
                    <a:pt x="0" y="2602"/>
                    <a:pt x="11" y="2682"/>
                  </a:cubicBezTo>
                  <a:lnTo>
                    <a:pt x="20" y="2930"/>
                  </a:lnTo>
                  <a:lnTo>
                    <a:pt x="30" y="3178"/>
                  </a:lnTo>
                  <a:cubicBezTo>
                    <a:pt x="40" y="3257"/>
                    <a:pt x="30" y="3337"/>
                    <a:pt x="50" y="3416"/>
                  </a:cubicBezTo>
                  <a:cubicBezTo>
                    <a:pt x="70" y="3575"/>
                    <a:pt x="100" y="3744"/>
                    <a:pt x="119" y="3903"/>
                  </a:cubicBezTo>
                  <a:lnTo>
                    <a:pt x="348" y="3853"/>
                  </a:lnTo>
                  <a:cubicBezTo>
                    <a:pt x="308" y="3694"/>
                    <a:pt x="278" y="3546"/>
                    <a:pt x="229" y="3387"/>
                  </a:cubicBezTo>
                  <a:cubicBezTo>
                    <a:pt x="209" y="3317"/>
                    <a:pt x="209" y="3238"/>
                    <a:pt x="189" y="3158"/>
                  </a:cubicBezTo>
                  <a:lnTo>
                    <a:pt x="159" y="2920"/>
                  </a:lnTo>
                  <a:lnTo>
                    <a:pt x="130" y="2682"/>
                  </a:lnTo>
                  <a:cubicBezTo>
                    <a:pt x="119" y="2593"/>
                    <a:pt x="130" y="2513"/>
                    <a:pt x="130" y="2434"/>
                  </a:cubicBezTo>
                  <a:lnTo>
                    <a:pt x="119" y="1947"/>
                  </a:lnTo>
                  <a:lnTo>
                    <a:pt x="189" y="1461"/>
                  </a:lnTo>
                  <a:cubicBezTo>
                    <a:pt x="199" y="1381"/>
                    <a:pt x="199" y="1302"/>
                    <a:pt x="219" y="1222"/>
                  </a:cubicBezTo>
                  <a:lnTo>
                    <a:pt x="278" y="984"/>
                  </a:lnTo>
                  <a:lnTo>
                    <a:pt x="348" y="755"/>
                  </a:lnTo>
                  <a:cubicBezTo>
                    <a:pt x="368" y="676"/>
                    <a:pt x="378" y="596"/>
                    <a:pt x="417" y="527"/>
                  </a:cubicBezTo>
                  <a:lnTo>
                    <a:pt x="507" y="309"/>
                  </a:lnTo>
                  <a:lnTo>
                    <a:pt x="536" y="190"/>
                  </a:lnTo>
                  <a:lnTo>
                    <a:pt x="576" y="80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2" name="Google Shape;14352;p33"/>
            <p:cNvSpPr/>
            <p:nvPr/>
          </p:nvSpPr>
          <p:spPr>
            <a:xfrm>
              <a:off x="4824025" y="3331775"/>
              <a:ext cx="8225" cy="39750"/>
            </a:xfrm>
            <a:custGeom>
              <a:avLst/>
              <a:gdLst/>
              <a:ahLst/>
              <a:cxnLst/>
              <a:rect l="l" t="t" r="r" b="b"/>
              <a:pathLst>
                <a:path w="329" h="1590" extrusionOk="0">
                  <a:moveTo>
                    <a:pt x="100" y="1"/>
                  </a:moveTo>
                  <a:cubicBezTo>
                    <a:pt x="90" y="80"/>
                    <a:pt x="80" y="160"/>
                    <a:pt x="70" y="229"/>
                  </a:cubicBezTo>
                  <a:lnTo>
                    <a:pt x="70" y="427"/>
                  </a:lnTo>
                  <a:cubicBezTo>
                    <a:pt x="60" y="557"/>
                    <a:pt x="60" y="685"/>
                    <a:pt x="60" y="805"/>
                  </a:cubicBezTo>
                  <a:cubicBezTo>
                    <a:pt x="60" y="924"/>
                    <a:pt x="50" y="1043"/>
                    <a:pt x="30" y="1162"/>
                  </a:cubicBezTo>
                  <a:cubicBezTo>
                    <a:pt x="30" y="1232"/>
                    <a:pt x="21" y="1292"/>
                    <a:pt x="10" y="1361"/>
                  </a:cubicBezTo>
                  <a:cubicBezTo>
                    <a:pt x="10" y="1431"/>
                    <a:pt x="1" y="1519"/>
                    <a:pt x="21" y="1589"/>
                  </a:cubicBezTo>
                  <a:lnTo>
                    <a:pt x="249" y="1470"/>
                  </a:lnTo>
                  <a:cubicBezTo>
                    <a:pt x="249" y="1420"/>
                    <a:pt x="219" y="1391"/>
                    <a:pt x="209" y="1341"/>
                  </a:cubicBezTo>
                  <a:cubicBezTo>
                    <a:pt x="199" y="1281"/>
                    <a:pt x="189" y="1232"/>
                    <a:pt x="180" y="1172"/>
                  </a:cubicBezTo>
                  <a:cubicBezTo>
                    <a:pt x="169" y="1053"/>
                    <a:pt x="169" y="924"/>
                    <a:pt x="169" y="805"/>
                  </a:cubicBezTo>
                  <a:cubicBezTo>
                    <a:pt x="169" y="676"/>
                    <a:pt x="189" y="557"/>
                    <a:pt x="209" y="447"/>
                  </a:cubicBezTo>
                  <a:cubicBezTo>
                    <a:pt x="229" y="388"/>
                    <a:pt x="249" y="338"/>
                    <a:pt x="259" y="279"/>
                  </a:cubicBezTo>
                  <a:cubicBezTo>
                    <a:pt x="279" y="229"/>
                    <a:pt x="308" y="199"/>
                    <a:pt x="328" y="160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3" name="Google Shape;14353;p33"/>
            <p:cNvSpPr/>
            <p:nvPr/>
          </p:nvSpPr>
          <p:spPr>
            <a:xfrm>
              <a:off x="4919100" y="3341225"/>
              <a:ext cx="48175" cy="37000"/>
            </a:xfrm>
            <a:custGeom>
              <a:avLst/>
              <a:gdLst/>
              <a:ahLst/>
              <a:cxnLst/>
              <a:rect l="l" t="t" r="r" b="b"/>
              <a:pathLst>
                <a:path w="1927" h="1480" extrusionOk="0">
                  <a:moveTo>
                    <a:pt x="1700" y="154"/>
                  </a:moveTo>
                  <a:cubicBezTo>
                    <a:pt x="1705" y="154"/>
                    <a:pt x="1708" y="155"/>
                    <a:pt x="1708" y="159"/>
                  </a:cubicBezTo>
                  <a:lnTo>
                    <a:pt x="1698" y="188"/>
                  </a:lnTo>
                  <a:lnTo>
                    <a:pt x="1688" y="288"/>
                  </a:lnTo>
                  <a:lnTo>
                    <a:pt x="1659" y="566"/>
                  </a:lnTo>
                  <a:lnTo>
                    <a:pt x="1648" y="705"/>
                  </a:lnTo>
                  <a:cubicBezTo>
                    <a:pt x="1639" y="755"/>
                    <a:pt x="1648" y="804"/>
                    <a:pt x="1648" y="844"/>
                  </a:cubicBezTo>
                  <a:cubicBezTo>
                    <a:pt x="1648" y="963"/>
                    <a:pt x="1656" y="1081"/>
                    <a:pt x="1670" y="1200"/>
                  </a:cubicBezTo>
                  <a:lnTo>
                    <a:pt x="1670" y="1200"/>
                  </a:lnTo>
                  <a:cubicBezTo>
                    <a:pt x="1546" y="1163"/>
                    <a:pt x="1422" y="1124"/>
                    <a:pt x="1301" y="1082"/>
                  </a:cubicBezTo>
                  <a:lnTo>
                    <a:pt x="993" y="973"/>
                  </a:lnTo>
                  <a:lnTo>
                    <a:pt x="695" y="834"/>
                  </a:lnTo>
                  <a:lnTo>
                    <a:pt x="388" y="695"/>
                  </a:lnTo>
                  <a:lnTo>
                    <a:pt x="289" y="635"/>
                  </a:lnTo>
                  <a:lnTo>
                    <a:pt x="249" y="616"/>
                  </a:lnTo>
                  <a:lnTo>
                    <a:pt x="219" y="605"/>
                  </a:lnTo>
                  <a:lnTo>
                    <a:pt x="239" y="596"/>
                  </a:lnTo>
                  <a:cubicBezTo>
                    <a:pt x="269" y="576"/>
                    <a:pt x="298" y="566"/>
                    <a:pt x="328" y="546"/>
                  </a:cubicBezTo>
                  <a:lnTo>
                    <a:pt x="388" y="526"/>
                  </a:lnTo>
                  <a:cubicBezTo>
                    <a:pt x="408" y="516"/>
                    <a:pt x="437" y="506"/>
                    <a:pt x="467" y="496"/>
                  </a:cubicBezTo>
                  <a:cubicBezTo>
                    <a:pt x="567" y="466"/>
                    <a:pt x="675" y="437"/>
                    <a:pt x="785" y="417"/>
                  </a:cubicBezTo>
                  <a:cubicBezTo>
                    <a:pt x="1003" y="357"/>
                    <a:pt x="1202" y="278"/>
                    <a:pt x="1420" y="228"/>
                  </a:cubicBezTo>
                  <a:lnTo>
                    <a:pt x="1668" y="159"/>
                  </a:lnTo>
                  <a:cubicBezTo>
                    <a:pt x="1675" y="159"/>
                    <a:pt x="1691" y="154"/>
                    <a:pt x="1700" y="154"/>
                  </a:cubicBezTo>
                  <a:close/>
                  <a:moveTo>
                    <a:pt x="1827" y="0"/>
                  </a:moveTo>
                  <a:lnTo>
                    <a:pt x="1798" y="10"/>
                  </a:lnTo>
                  <a:lnTo>
                    <a:pt x="1748" y="29"/>
                  </a:lnTo>
                  <a:lnTo>
                    <a:pt x="1381" y="129"/>
                  </a:lnTo>
                  <a:cubicBezTo>
                    <a:pt x="1172" y="188"/>
                    <a:pt x="964" y="268"/>
                    <a:pt x="755" y="318"/>
                  </a:cubicBezTo>
                  <a:cubicBezTo>
                    <a:pt x="646" y="347"/>
                    <a:pt x="547" y="367"/>
                    <a:pt x="437" y="397"/>
                  </a:cubicBezTo>
                  <a:lnTo>
                    <a:pt x="348" y="427"/>
                  </a:lnTo>
                  <a:lnTo>
                    <a:pt x="258" y="457"/>
                  </a:lnTo>
                  <a:cubicBezTo>
                    <a:pt x="189" y="496"/>
                    <a:pt x="119" y="526"/>
                    <a:pt x="50" y="576"/>
                  </a:cubicBezTo>
                  <a:lnTo>
                    <a:pt x="0" y="605"/>
                  </a:lnTo>
                  <a:cubicBezTo>
                    <a:pt x="11" y="616"/>
                    <a:pt x="30" y="625"/>
                    <a:pt x="50" y="635"/>
                  </a:cubicBezTo>
                  <a:lnTo>
                    <a:pt x="150" y="695"/>
                  </a:lnTo>
                  <a:lnTo>
                    <a:pt x="338" y="804"/>
                  </a:lnTo>
                  <a:lnTo>
                    <a:pt x="626" y="953"/>
                  </a:lnTo>
                  <a:lnTo>
                    <a:pt x="924" y="1112"/>
                  </a:lnTo>
                  <a:lnTo>
                    <a:pt x="1222" y="1241"/>
                  </a:lnTo>
                  <a:cubicBezTo>
                    <a:pt x="1420" y="1320"/>
                    <a:pt x="1619" y="1400"/>
                    <a:pt x="1807" y="1479"/>
                  </a:cubicBezTo>
                  <a:lnTo>
                    <a:pt x="1853" y="1383"/>
                  </a:lnTo>
                  <a:lnTo>
                    <a:pt x="1853" y="1383"/>
                  </a:lnTo>
                  <a:lnTo>
                    <a:pt x="1926" y="1370"/>
                  </a:lnTo>
                  <a:cubicBezTo>
                    <a:pt x="1919" y="1339"/>
                    <a:pt x="1912" y="1306"/>
                    <a:pt x="1905" y="1274"/>
                  </a:cubicBezTo>
                  <a:lnTo>
                    <a:pt x="1905" y="1274"/>
                  </a:lnTo>
                  <a:lnTo>
                    <a:pt x="1907" y="1271"/>
                  </a:lnTo>
                  <a:cubicBezTo>
                    <a:pt x="1906" y="1271"/>
                    <a:pt x="1905" y="1271"/>
                    <a:pt x="1904" y="1270"/>
                  </a:cubicBezTo>
                  <a:lnTo>
                    <a:pt x="1904" y="1270"/>
                  </a:lnTo>
                  <a:cubicBezTo>
                    <a:pt x="1875" y="1131"/>
                    <a:pt x="1851" y="987"/>
                    <a:pt x="1827" y="844"/>
                  </a:cubicBezTo>
                  <a:cubicBezTo>
                    <a:pt x="1818" y="755"/>
                    <a:pt x="1818" y="665"/>
                    <a:pt x="1818" y="576"/>
                  </a:cubicBezTo>
                  <a:lnTo>
                    <a:pt x="1827" y="298"/>
                  </a:lnTo>
                  <a:lnTo>
                    <a:pt x="1837" y="119"/>
                  </a:lnTo>
                  <a:lnTo>
                    <a:pt x="1847" y="10"/>
                  </a:lnTo>
                  <a:lnTo>
                    <a:pt x="18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4" name="Google Shape;14354;p33"/>
            <p:cNvSpPr/>
            <p:nvPr/>
          </p:nvSpPr>
          <p:spPr>
            <a:xfrm>
              <a:off x="4880375" y="3178625"/>
              <a:ext cx="69525" cy="108000"/>
            </a:xfrm>
            <a:custGeom>
              <a:avLst/>
              <a:gdLst/>
              <a:ahLst/>
              <a:cxnLst/>
              <a:rect l="l" t="t" r="r" b="b"/>
              <a:pathLst>
                <a:path w="2781" h="4320" extrusionOk="0">
                  <a:moveTo>
                    <a:pt x="249" y="0"/>
                  </a:moveTo>
                  <a:lnTo>
                    <a:pt x="0" y="219"/>
                  </a:lnTo>
                  <a:cubicBezTo>
                    <a:pt x="258" y="566"/>
                    <a:pt x="527" y="944"/>
                    <a:pt x="825" y="1281"/>
                  </a:cubicBezTo>
                  <a:cubicBezTo>
                    <a:pt x="964" y="1450"/>
                    <a:pt x="1112" y="1619"/>
                    <a:pt x="1262" y="1787"/>
                  </a:cubicBezTo>
                  <a:cubicBezTo>
                    <a:pt x="1262" y="1787"/>
                    <a:pt x="1381" y="1897"/>
                    <a:pt x="1500" y="2016"/>
                  </a:cubicBezTo>
                  <a:cubicBezTo>
                    <a:pt x="1619" y="2135"/>
                    <a:pt x="1728" y="2254"/>
                    <a:pt x="1728" y="2254"/>
                  </a:cubicBezTo>
                  <a:cubicBezTo>
                    <a:pt x="1818" y="2323"/>
                    <a:pt x="1887" y="2413"/>
                    <a:pt x="1977" y="2473"/>
                  </a:cubicBezTo>
                  <a:lnTo>
                    <a:pt x="2235" y="2681"/>
                  </a:lnTo>
                  <a:lnTo>
                    <a:pt x="2493" y="2880"/>
                  </a:lnTo>
                  <a:lnTo>
                    <a:pt x="2592" y="2969"/>
                  </a:lnTo>
                  <a:lnTo>
                    <a:pt x="2612" y="2979"/>
                  </a:lnTo>
                  <a:cubicBezTo>
                    <a:pt x="2612" y="2979"/>
                    <a:pt x="2602" y="2989"/>
                    <a:pt x="2602" y="2999"/>
                  </a:cubicBezTo>
                  <a:lnTo>
                    <a:pt x="2582" y="3038"/>
                  </a:lnTo>
                  <a:cubicBezTo>
                    <a:pt x="2522" y="3128"/>
                    <a:pt x="2473" y="3227"/>
                    <a:pt x="2433" y="3327"/>
                  </a:cubicBezTo>
                  <a:lnTo>
                    <a:pt x="2294" y="3634"/>
                  </a:lnTo>
                  <a:lnTo>
                    <a:pt x="2165" y="3932"/>
                  </a:lnTo>
                  <a:lnTo>
                    <a:pt x="2096" y="4081"/>
                  </a:lnTo>
                  <a:lnTo>
                    <a:pt x="2046" y="4240"/>
                  </a:lnTo>
                  <a:lnTo>
                    <a:pt x="2264" y="4320"/>
                  </a:lnTo>
                  <a:lnTo>
                    <a:pt x="2304" y="4161"/>
                  </a:lnTo>
                  <a:lnTo>
                    <a:pt x="2363" y="4011"/>
                  </a:lnTo>
                  <a:lnTo>
                    <a:pt x="2463" y="3704"/>
                  </a:lnTo>
                  <a:lnTo>
                    <a:pt x="2572" y="3396"/>
                  </a:lnTo>
                  <a:cubicBezTo>
                    <a:pt x="2612" y="3297"/>
                    <a:pt x="2652" y="3188"/>
                    <a:pt x="2701" y="3098"/>
                  </a:cubicBezTo>
                  <a:lnTo>
                    <a:pt x="2751" y="2989"/>
                  </a:lnTo>
                  <a:cubicBezTo>
                    <a:pt x="2761" y="2969"/>
                    <a:pt x="2780" y="2949"/>
                    <a:pt x="2771" y="2939"/>
                  </a:cubicBezTo>
                  <a:lnTo>
                    <a:pt x="2721" y="2899"/>
                  </a:lnTo>
                  <a:lnTo>
                    <a:pt x="2562" y="2780"/>
                  </a:lnTo>
                  <a:lnTo>
                    <a:pt x="2304" y="2592"/>
                  </a:lnTo>
                  <a:lnTo>
                    <a:pt x="2046" y="2393"/>
                  </a:lnTo>
                  <a:cubicBezTo>
                    <a:pt x="1957" y="2323"/>
                    <a:pt x="1887" y="2244"/>
                    <a:pt x="1807" y="2165"/>
                  </a:cubicBezTo>
                  <a:cubicBezTo>
                    <a:pt x="1807" y="2165"/>
                    <a:pt x="1688" y="2045"/>
                    <a:pt x="1579" y="1926"/>
                  </a:cubicBezTo>
                  <a:cubicBezTo>
                    <a:pt x="1460" y="1807"/>
                    <a:pt x="1351" y="1688"/>
                    <a:pt x="1351" y="1688"/>
                  </a:cubicBezTo>
                  <a:cubicBezTo>
                    <a:pt x="1202" y="1520"/>
                    <a:pt x="1073" y="1341"/>
                    <a:pt x="934" y="1152"/>
                  </a:cubicBezTo>
                  <a:cubicBezTo>
                    <a:pt x="656" y="794"/>
                    <a:pt x="457" y="408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5" name="Google Shape;14355;p33"/>
            <p:cNvSpPr/>
            <p:nvPr/>
          </p:nvSpPr>
          <p:spPr>
            <a:xfrm>
              <a:off x="4902475" y="3149075"/>
              <a:ext cx="118425" cy="45200"/>
            </a:xfrm>
            <a:custGeom>
              <a:avLst/>
              <a:gdLst/>
              <a:ahLst/>
              <a:cxnLst/>
              <a:rect l="l" t="t" r="r" b="b"/>
              <a:pathLst>
                <a:path w="4737" h="1808" extrusionOk="0">
                  <a:moveTo>
                    <a:pt x="139" y="1"/>
                  </a:moveTo>
                  <a:lnTo>
                    <a:pt x="0" y="299"/>
                  </a:lnTo>
                  <a:cubicBezTo>
                    <a:pt x="447" y="378"/>
                    <a:pt x="904" y="467"/>
                    <a:pt x="1321" y="606"/>
                  </a:cubicBezTo>
                  <a:cubicBezTo>
                    <a:pt x="1529" y="676"/>
                    <a:pt x="1738" y="745"/>
                    <a:pt x="1946" y="825"/>
                  </a:cubicBezTo>
                  <a:cubicBezTo>
                    <a:pt x="1946" y="825"/>
                    <a:pt x="2095" y="904"/>
                    <a:pt x="2244" y="974"/>
                  </a:cubicBezTo>
                  <a:cubicBezTo>
                    <a:pt x="2383" y="1043"/>
                    <a:pt x="2532" y="1113"/>
                    <a:pt x="2532" y="1113"/>
                  </a:cubicBezTo>
                  <a:cubicBezTo>
                    <a:pt x="2631" y="1173"/>
                    <a:pt x="2730" y="1212"/>
                    <a:pt x="2820" y="1281"/>
                  </a:cubicBezTo>
                  <a:lnTo>
                    <a:pt x="3098" y="1460"/>
                  </a:lnTo>
                  <a:lnTo>
                    <a:pt x="3356" y="1649"/>
                  </a:lnTo>
                  <a:lnTo>
                    <a:pt x="3515" y="1768"/>
                  </a:lnTo>
                  <a:lnTo>
                    <a:pt x="3565" y="1808"/>
                  </a:lnTo>
                  <a:cubicBezTo>
                    <a:pt x="3584" y="1808"/>
                    <a:pt x="3604" y="1778"/>
                    <a:pt x="3615" y="1768"/>
                  </a:cubicBezTo>
                  <a:lnTo>
                    <a:pt x="3704" y="1689"/>
                  </a:lnTo>
                  <a:cubicBezTo>
                    <a:pt x="3873" y="1550"/>
                    <a:pt x="4032" y="1401"/>
                    <a:pt x="4200" y="1272"/>
                  </a:cubicBezTo>
                  <a:cubicBezTo>
                    <a:pt x="4379" y="1153"/>
                    <a:pt x="4557" y="1023"/>
                    <a:pt x="4736" y="904"/>
                  </a:cubicBezTo>
                  <a:lnTo>
                    <a:pt x="4588" y="716"/>
                  </a:lnTo>
                  <a:lnTo>
                    <a:pt x="4081" y="1133"/>
                  </a:lnTo>
                  <a:cubicBezTo>
                    <a:pt x="3912" y="1281"/>
                    <a:pt x="3773" y="1440"/>
                    <a:pt x="3615" y="1599"/>
                  </a:cubicBezTo>
                  <a:lnTo>
                    <a:pt x="3575" y="1629"/>
                  </a:lnTo>
                  <a:lnTo>
                    <a:pt x="3565" y="1639"/>
                  </a:lnTo>
                  <a:lnTo>
                    <a:pt x="3545" y="1629"/>
                  </a:lnTo>
                  <a:lnTo>
                    <a:pt x="3436" y="1559"/>
                  </a:lnTo>
                  <a:lnTo>
                    <a:pt x="3158" y="1371"/>
                  </a:lnTo>
                  <a:lnTo>
                    <a:pt x="2889" y="1182"/>
                  </a:lnTo>
                  <a:cubicBezTo>
                    <a:pt x="2800" y="1123"/>
                    <a:pt x="2691" y="1083"/>
                    <a:pt x="2591" y="1023"/>
                  </a:cubicBezTo>
                  <a:cubicBezTo>
                    <a:pt x="2591" y="1023"/>
                    <a:pt x="2452" y="944"/>
                    <a:pt x="2304" y="864"/>
                  </a:cubicBezTo>
                  <a:cubicBezTo>
                    <a:pt x="2155" y="795"/>
                    <a:pt x="2006" y="716"/>
                    <a:pt x="2006" y="716"/>
                  </a:cubicBezTo>
                  <a:cubicBezTo>
                    <a:pt x="1807" y="626"/>
                    <a:pt x="1599" y="537"/>
                    <a:pt x="1390" y="458"/>
                  </a:cubicBezTo>
                  <a:cubicBezTo>
                    <a:pt x="993" y="279"/>
                    <a:pt x="556" y="149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6" name="Google Shape;14356;p33"/>
            <p:cNvSpPr/>
            <p:nvPr/>
          </p:nvSpPr>
          <p:spPr>
            <a:xfrm>
              <a:off x="4990075" y="3216100"/>
              <a:ext cx="68800" cy="91375"/>
            </a:xfrm>
            <a:custGeom>
              <a:avLst/>
              <a:gdLst/>
              <a:ahLst/>
              <a:cxnLst/>
              <a:rect l="l" t="t" r="r" b="b"/>
              <a:pathLst>
                <a:path w="2752" h="3655" extrusionOk="0">
                  <a:moveTo>
                    <a:pt x="2593" y="1"/>
                  </a:moveTo>
                  <a:lnTo>
                    <a:pt x="2494" y="100"/>
                  </a:lnTo>
                  <a:cubicBezTo>
                    <a:pt x="2463" y="140"/>
                    <a:pt x="2434" y="169"/>
                    <a:pt x="2404" y="199"/>
                  </a:cubicBezTo>
                  <a:lnTo>
                    <a:pt x="2196" y="378"/>
                  </a:lnTo>
                  <a:cubicBezTo>
                    <a:pt x="2066" y="517"/>
                    <a:pt x="1938" y="656"/>
                    <a:pt x="1808" y="785"/>
                  </a:cubicBezTo>
                  <a:cubicBezTo>
                    <a:pt x="1679" y="914"/>
                    <a:pt x="1570" y="1073"/>
                    <a:pt x="1451" y="1212"/>
                  </a:cubicBezTo>
                  <a:cubicBezTo>
                    <a:pt x="1331" y="1361"/>
                    <a:pt x="1203" y="1490"/>
                    <a:pt x="1103" y="1649"/>
                  </a:cubicBezTo>
                  <a:cubicBezTo>
                    <a:pt x="994" y="1808"/>
                    <a:pt x="895" y="1956"/>
                    <a:pt x="775" y="2106"/>
                  </a:cubicBezTo>
                  <a:cubicBezTo>
                    <a:pt x="686" y="2265"/>
                    <a:pt x="597" y="2423"/>
                    <a:pt x="497" y="2582"/>
                  </a:cubicBezTo>
                  <a:cubicBezTo>
                    <a:pt x="448" y="2662"/>
                    <a:pt x="389" y="2741"/>
                    <a:pt x="349" y="2821"/>
                  </a:cubicBezTo>
                  <a:lnTo>
                    <a:pt x="230" y="3068"/>
                  </a:lnTo>
                  <a:lnTo>
                    <a:pt x="111" y="3317"/>
                  </a:lnTo>
                  <a:lnTo>
                    <a:pt x="41" y="3446"/>
                  </a:lnTo>
                  <a:cubicBezTo>
                    <a:pt x="31" y="3485"/>
                    <a:pt x="11" y="3536"/>
                    <a:pt x="1" y="3575"/>
                  </a:cubicBezTo>
                  <a:lnTo>
                    <a:pt x="219" y="3655"/>
                  </a:lnTo>
                  <a:cubicBezTo>
                    <a:pt x="230" y="3615"/>
                    <a:pt x="239" y="3565"/>
                    <a:pt x="250" y="3525"/>
                  </a:cubicBezTo>
                  <a:lnTo>
                    <a:pt x="299" y="3397"/>
                  </a:lnTo>
                  <a:lnTo>
                    <a:pt x="398" y="3148"/>
                  </a:lnTo>
                  <a:lnTo>
                    <a:pt x="497" y="2890"/>
                  </a:lnTo>
                  <a:cubicBezTo>
                    <a:pt x="528" y="2810"/>
                    <a:pt x="577" y="2731"/>
                    <a:pt x="617" y="2651"/>
                  </a:cubicBezTo>
                  <a:cubicBezTo>
                    <a:pt x="706" y="2483"/>
                    <a:pt x="786" y="2324"/>
                    <a:pt x="875" y="2165"/>
                  </a:cubicBezTo>
                  <a:lnTo>
                    <a:pt x="1183" y="1709"/>
                  </a:lnTo>
                  <a:cubicBezTo>
                    <a:pt x="1282" y="1550"/>
                    <a:pt x="1411" y="1420"/>
                    <a:pt x="1530" y="1281"/>
                  </a:cubicBezTo>
                  <a:cubicBezTo>
                    <a:pt x="1659" y="1142"/>
                    <a:pt x="1768" y="1003"/>
                    <a:pt x="1907" y="884"/>
                  </a:cubicBezTo>
                  <a:cubicBezTo>
                    <a:pt x="2046" y="765"/>
                    <a:pt x="2185" y="646"/>
                    <a:pt x="2315" y="517"/>
                  </a:cubicBezTo>
                  <a:lnTo>
                    <a:pt x="2543" y="368"/>
                  </a:lnTo>
                  <a:cubicBezTo>
                    <a:pt x="2582" y="338"/>
                    <a:pt x="2613" y="308"/>
                    <a:pt x="2652" y="279"/>
                  </a:cubicBezTo>
                  <a:lnTo>
                    <a:pt x="2752" y="199"/>
                  </a:lnTo>
                  <a:lnTo>
                    <a:pt x="25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7" name="Google Shape;14357;p33"/>
            <p:cNvSpPr/>
            <p:nvPr/>
          </p:nvSpPr>
          <p:spPr>
            <a:xfrm>
              <a:off x="5011700" y="3234225"/>
              <a:ext cx="61075" cy="80950"/>
            </a:xfrm>
            <a:custGeom>
              <a:avLst/>
              <a:gdLst/>
              <a:ahLst/>
              <a:cxnLst/>
              <a:rect l="l" t="t" r="r" b="b"/>
              <a:pathLst>
                <a:path w="2443" h="3238" extrusionOk="0">
                  <a:moveTo>
                    <a:pt x="2293" y="0"/>
                  </a:moveTo>
                  <a:lnTo>
                    <a:pt x="2204" y="99"/>
                  </a:lnTo>
                  <a:cubicBezTo>
                    <a:pt x="2174" y="119"/>
                    <a:pt x="2154" y="159"/>
                    <a:pt x="2125" y="179"/>
                  </a:cubicBezTo>
                  <a:lnTo>
                    <a:pt x="1936" y="348"/>
                  </a:lnTo>
                  <a:lnTo>
                    <a:pt x="1609" y="706"/>
                  </a:lnTo>
                  <a:cubicBezTo>
                    <a:pt x="1479" y="814"/>
                    <a:pt x="1390" y="953"/>
                    <a:pt x="1281" y="1083"/>
                  </a:cubicBezTo>
                  <a:cubicBezTo>
                    <a:pt x="1181" y="1212"/>
                    <a:pt x="1062" y="1321"/>
                    <a:pt x="983" y="1470"/>
                  </a:cubicBezTo>
                  <a:cubicBezTo>
                    <a:pt x="883" y="1599"/>
                    <a:pt x="794" y="1738"/>
                    <a:pt x="695" y="1867"/>
                  </a:cubicBezTo>
                  <a:cubicBezTo>
                    <a:pt x="605" y="2006"/>
                    <a:pt x="526" y="2145"/>
                    <a:pt x="437" y="2284"/>
                  </a:cubicBezTo>
                  <a:cubicBezTo>
                    <a:pt x="397" y="2354"/>
                    <a:pt x="347" y="2423"/>
                    <a:pt x="308" y="2493"/>
                  </a:cubicBezTo>
                  <a:lnTo>
                    <a:pt x="208" y="2721"/>
                  </a:lnTo>
                  <a:lnTo>
                    <a:pt x="99" y="2939"/>
                  </a:lnTo>
                  <a:lnTo>
                    <a:pt x="40" y="3049"/>
                  </a:lnTo>
                  <a:cubicBezTo>
                    <a:pt x="20" y="3078"/>
                    <a:pt x="10" y="3118"/>
                    <a:pt x="0" y="3158"/>
                  </a:cubicBezTo>
                  <a:lnTo>
                    <a:pt x="219" y="3237"/>
                  </a:lnTo>
                  <a:lnTo>
                    <a:pt x="248" y="3118"/>
                  </a:lnTo>
                  <a:lnTo>
                    <a:pt x="288" y="3009"/>
                  </a:lnTo>
                  <a:lnTo>
                    <a:pt x="377" y="2791"/>
                  </a:lnTo>
                  <a:lnTo>
                    <a:pt x="457" y="2572"/>
                  </a:lnTo>
                  <a:cubicBezTo>
                    <a:pt x="486" y="2493"/>
                    <a:pt x="526" y="2423"/>
                    <a:pt x="566" y="2354"/>
                  </a:cubicBezTo>
                  <a:lnTo>
                    <a:pt x="784" y="1926"/>
                  </a:lnTo>
                  <a:lnTo>
                    <a:pt x="1062" y="1529"/>
                  </a:lnTo>
                  <a:cubicBezTo>
                    <a:pt x="1142" y="1381"/>
                    <a:pt x="1261" y="1271"/>
                    <a:pt x="1370" y="1152"/>
                  </a:cubicBezTo>
                  <a:cubicBezTo>
                    <a:pt x="1479" y="1033"/>
                    <a:pt x="1578" y="904"/>
                    <a:pt x="1708" y="805"/>
                  </a:cubicBezTo>
                  <a:lnTo>
                    <a:pt x="2065" y="477"/>
                  </a:lnTo>
                  <a:lnTo>
                    <a:pt x="2264" y="348"/>
                  </a:lnTo>
                  <a:cubicBezTo>
                    <a:pt x="2293" y="328"/>
                    <a:pt x="2324" y="298"/>
                    <a:pt x="2353" y="269"/>
                  </a:cubicBezTo>
                  <a:lnTo>
                    <a:pt x="2443" y="199"/>
                  </a:lnTo>
                  <a:lnTo>
                    <a:pt x="229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8" name="Google Shape;14358;p33"/>
            <p:cNvSpPr/>
            <p:nvPr/>
          </p:nvSpPr>
          <p:spPr>
            <a:xfrm>
              <a:off x="4879875" y="3149825"/>
              <a:ext cx="26100" cy="32775"/>
            </a:xfrm>
            <a:custGeom>
              <a:avLst/>
              <a:gdLst/>
              <a:ahLst/>
              <a:cxnLst/>
              <a:rect l="l" t="t" r="r" b="b"/>
              <a:pathLst>
                <a:path w="1044" h="1311" extrusionOk="0">
                  <a:moveTo>
                    <a:pt x="934" y="0"/>
                  </a:moveTo>
                  <a:cubicBezTo>
                    <a:pt x="885" y="60"/>
                    <a:pt x="834" y="119"/>
                    <a:pt x="785" y="169"/>
                  </a:cubicBezTo>
                  <a:lnTo>
                    <a:pt x="676" y="328"/>
                  </a:lnTo>
                  <a:cubicBezTo>
                    <a:pt x="606" y="437"/>
                    <a:pt x="547" y="556"/>
                    <a:pt x="477" y="656"/>
                  </a:cubicBezTo>
                  <a:cubicBezTo>
                    <a:pt x="408" y="755"/>
                    <a:pt x="328" y="845"/>
                    <a:pt x="249" y="944"/>
                  </a:cubicBezTo>
                  <a:lnTo>
                    <a:pt x="130" y="1093"/>
                  </a:lnTo>
                  <a:cubicBezTo>
                    <a:pt x="90" y="1152"/>
                    <a:pt x="31" y="1222"/>
                    <a:pt x="0" y="1291"/>
                  </a:cubicBezTo>
                  <a:lnTo>
                    <a:pt x="259" y="1311"/>
                  </a:lnTo>
                  <a:cubicBezTo>
                    <a:pt x="289" y="1271"/>
                    <a:pt x="278" y="1232"/>
                    <a:pt x="298" y="1182"/>
                  </a:cubicBezTo>
                  <a:cubicBezTo>
                    <a:pt x="318" y="1132"/>
                    <a:pt x="348" y="1083"/>
                    <a:pt x="368" y="1023"/>
                  </a:cubicBezTo>
                  <a:cubicBezTo>
                    <a:pt x="428" y="924"/>
                    <a:pt x="497" y="814"/>
                    <a:pt x="567" y="715"/>
                  </a:cubicBezTo>
                  <a:cubicBezTo>
                    <a:pt x="636" y="606"/>
                    <a:pt x="706" y="507"/>
                    <a:pt x="785" y="428"/>
                  </a:cubicBezTo>
                  <a:cubicBezTo>
                    <a:pt x="825" y="388"/>
                    <a:pt x="874" y="348"/>
                    <a:pt x="914" y="318"/>
                  </a:cubicBezTo>
                  <a:cubicBezTo>
                    <a:pt x="964" y="289"/>
                    <a:pt x="1004" y="269"/>
                    <a:pt x="1043" y="258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9" name="Google Shape;14359;p33"/>
            <p:cNvSpPr/>
            <p:nvPr/>
          </p:nvSpPr>
          <p:spPr>
            <a:xfrm>
              <a:off x="4968000" y="3220575"/>
              <a:ext cx="46925" cy="42725"/>
            </a:xfrm>
            <a:custGeom>
              <a:avLst/>
              <a:gdLst/>
              <a:ahLst/>
              <a:cxnLst/>
              <a:rect l="l" t="t" r="r" b="b"/>
              <a:pathLst>
                <a:path w="1877" h="1709" extrusionOk="0">
                  <a:moveTo>
                    <a:pt x="209" y="120"/>
                  </a:moveTo>
                  <a:cubicBezTo>
                    <a:pt x="239" y="120"/>
                    <a:pt x="268" y="129"/>
                    <a:pt x="299" y="129"/>
                  </a:cubicBezTo>
                  <a:lnTo>
                    <a:pt x="358" y="139"/>
                  </a:lnTo>
                  <a:cubicBezTo>
                    <a:pt x="387" y="139"/>
                    <a:pt x="418" y="149"/>
                    <a:pt x="438" y="159"/>
                  </a:cubicBezTo>
                  <a:cubicBezTo>
                    <a:pt x="537" y="189"/>
                    <a:pt x="646" y="219"/>
                    <a:pt x="755" y="259"/>
                  </a:cubicBezTo>
                  <a:cubicBezTo>
                    <a:pt x="974" y="328"/>
                    <a:pt x="1182" y="378"/>
                    <a:pt x="1391" y="447"/>
                  </a:cubicBezTo>
                  <a:lnTo>
                    <a:pt x="1639" y="526"/>
                  </a:lnTo>
                  <a:cubicBezTo>
                    <a:pt x="1649" y="537"/>
                    <a:pt x="1678" y="537"/>
                    <a:pt x="1669" y="546"/>
                  </a:cubicBezTo>
                  <a:lnTo>
                    <a:pt x="1649" y="576"/>
                  </a:lnTo>
                  <a:lnTo>
                    <a:pt x="1589" y="645"/>
                  </a:lnTo>
                  <a:cubicBezTo>
                    <a:pt x="1530" y="715"/>
                    <a:pt x="1460" y="784"/>
                    <a:pt x="1411" y="864"/>
                  </a:cubicBezTo>
                  <a:lnTo>
                    <a:pt x="1252" y="1093"/>
                  </a:lnTo>
                  <a:cubicBezTo>
                    <a:pt x="1189" y="1193"/>
                    <a:pt x="1126" y="1294"/>
                    <a:pt x="1070" y="1400"/>
                  </a:cubicBezTo>
                  <a:lnTo>
                    <a:pt x="1070" y="1400"/>
                  </a:lnTo>
                  <a:cubicBezTo>
                    <a:pt x="989" y="1303"/>
                    <a:pt x="908" y="1205"/>
                    <a:pt x="824" y="1102"/>
                  </a:cubicBezTo>
                  <a:lnTo>
                    <a:pt x="636" y="844"/>
                  </a:lnTo>
                  <a:lnTo>
                    <a:pt x="457" y="566"/>
                  </a:lnTo>
                  <a:lnTo>
                    <a:pt x="279" y="288"/>
                  </a:lnTo>
                  <a:lnTo>
                    <a:pt x="219" y="189"/>
                  </a:lnTo>
                  <a:lnTo>
                    <a:pt x="199" y="149"/>
                  </a:lnTo>
                  <a:lnTo>
                    <a:pt x="189" y="129"/>
                  </a:lnTo>
                  <a:lnTo>
                    <a:pt x="209" y="120"/>
                  </a:lnTo>
                  <a:close/>
                  <a:moveTo>
                    <a:pt x="60" y="0"/>
                  </a:moveTo>
                  <a:lnTo>
                    <a:pt x="1" y="10"/>
                  </a:lnTo>
                  <a:cubicBezTo>
                    <a:pt x="10" y="20"/>
                    <a:pt x="21" y="40"/>
                    <a:pt x="30" y="60"/>
                  </a:cubicBezTo>
                  <a:lnTo>
                    <a:pt x="80" y="159"/>
                  </a:lnTo>
                  <a:lnTo>
                    <a:pt x="169" y="348"/>
                  </a:lnTo>
                  <a:lnTo>
                    <a:pt x="328" y="636"/>
                  </a:lnTo>
                  <a:lnTo>
                    <a:pt x="497" y="914"/>
                  </a:lnTo>
                  <a:lnTo>
                    <a:pt x="676" y="1192"/>
                  </a:lnTo>
                  <a:lnTo>
                    <a:pt x="855" y="1450"/>
                  </a:lnTo>
                  <a:lnTo>
                    <a:pt x="1043" y="1708"/>
                  </a:lnTo>
                  <a:cubicBezTo>
                    <a:pt x="1043" y="1708"/>
                    <a:pt x="1092" y="1679"/>
                    <a:pt x="1131" y="1650"/>
                  </a:cubicBezTo>
                  <a:lnTo>
                    <a:pt x="1131" y="1650"/>
                  </a:lnTo>
                  <a:lnTo>
                    <a:pt x="1202" y="1678"/>
                  </a:lnTo>
                  <a:cubicBezTo>
                    <a:pt x="1252" y="1519"/>
                    <a:pt x="1331" y="1351"/>
                    <a:pt x="1411" y="1192"/>
                  </a:cubicBezTo>
                  <a:cubicBezTo>
                    <a:pt x="1450" y="1113"/>
                    <a:pt x="1500" y="1033"/>
                    <a:pt x="1539" y="954"/>
                  </a:cubicBezTo>
                  <a:cubicBezTo>
                    <a:pt x="1589" y="874"/>
                    <a:pt x="1639" y="804"/>
                    <a:pt x="1698" y="725"/>
                  </a:cubicBezTo>
                  <a:lnTo>
                    <a:pt x="1808" y="586"/>
                  </a:lnTo>
                  <a:lnTo>
                    <a:pt x="1867" y="506"/>
                  </a:lnTo>
                  <a:lnTo>
                    <a:pt x="1877" y="497"/>
                  </a:lnTo>
                  <a:cubicBezTo>
                    <a:pt x="1877" y="487"/>
                    <a:pt x="1867" y="487"/>
                    <a:pt x="1867" y="487"/>
                  </a:cubicBezTo>
                  <a:lnTo>
                    <a:pt x="1837" y="477"/>
                  </a:lnTo>
                  <a:lnTo>
                    <a:pt x="1778" y="457"/>
                  </a:lnTo>
                  <a:lnTo>
                    <a:pt x="1599" y="398"/>
                  </a:lnTo>
                  <a:cubicBezTo>
                    <a:pt x="1500" y="378"/>
                    <a:pt x="1411" y="348"/>
                    <a:pt x="1411" y="348"/>
                  </a:cubicBezTo>
                  <a:cubicBezTo>
                    <a:pt x="1202" y="279"/>
                    <a:pt x="983" y="239"/>
                    <a:pt x="785" y="169"/>
                  </a:cubicBezTo>
                  <a:cubicBezTo>
                    <a:pt x="676" y="129"/>
                    <a:pt x="577" y="89"/>
                    <a:pt x="467" y="60"/>
                  </a:cubicBezTo>
                  <a:lnTo>
                    <a:pt x="378" y="30"/>
                  </a:lnTo>
                  <a:lnTo>
                    <a:pt x="288" y="10"/>
                  </a:lnTo>
                  <a:cubicBezTo>
                    <a:pt x="209" y="10"/>
                    <a:pt x="140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0" name="Google Shape;14360;p33"/>
            <p:cNvSpPr/>
            <p:nvPr/>
          </p:nvSpPr>
          <p:spPr>
            <a:xfrm>
              <a:off x="5017150" y="3053500"/>
              <a:ext cx="32800" cy="118200"/>
            </a:xfrm>
            <a:custGeom>
              <a:avLst/>
              <a:gdLst/>
              <a:ahLst/>
              <a:cxnLst/>
              <a:rect l="l" t="t" r="r" b="b"/>
              <a:pathLst>
                <a:path w="1312" h="4728" extrusionOk="0">
                  <a:moveTo>
                    <a:pt x="775" y="1"/>
                  </a:moveTo>
                  <a:lnTo>
                    <a:pt x="447" y="51"/>
                  </a:lnTo>
                  <a:cubicBezTo>
                    <a:pt x="477" y="488"/>
                    <a:pt x="497" y="944"/>
                    <a:pt x="566" y="1391"/>
                  </a:cubicBezTo>
                  <a:cubicBezTo>
                    <a:pt x="596" y="1609"/>
                    <a:pt x="626" y="1828"/>
                    <a:pt x="665" y="2046"/>
                  </a:cubicBezTo>
                  <a:cubicBezTo>
                    <a:pt x="665" y="2046"/>
                    <a:pt x="696" y="2215"/>
                    <a:pt x="735" y="2374"/>
                  </a:cubicBezTo>
                  <a:lnTo>
                    <a:pt x="815" y="2692"/>
                  </a:lnTo>
                  <a:cubicBezTo>
                    <a:pt x="835" y="2801"/>
                    <a:pt x="855" y="2910"/>
                    <a:pt x="894" y="3019"/>
                  </a:cubicBezTo>
                  <a:lnTo>
                    <a:pt x="1003" y="3327"/>
                  </a:lnTo>
                  <a:lnTo>
                    <a:pt x="1102" y="3635"/>
                  </a:lnTo>
                  <a:lnTo>
                    <a:pt x="1152" y="3764"/>
                  </a:lnTo>
                  <a:lnTo>
                    <a:pt x="1152" y="3784"/>
                  </a:lnTo>
                  <a:lnTo>
                    <a:pt x="1142" y="3784"/>
                  </a:lnTo>
                  <a:lnTo>
                    <a:pt x="1102" y="3814"/>
                  </a:lnTo>
                  <a:cubicBezTo>
                    <a:pt x="904" y="3923"/>
                    <a:pt x="725" y="4042"/>
                    <a:pt x="537" y="4162"/>
                  </a:cubicBezTo>
                  <a:cubicBezTo>
                    <a:pt x="358" y="4281"/>
                    <a:pt x="169" y="4400"/>
                    <a:pt x="1" y="4539"/>
                  </a:cubicBezTo>
                  <a:lnTo>
                    <a:pt x="149" y="4727"/>
                  </a:lnTo>
                  <a:cubicBezTo>
                    <a:pt x="298" y="4579"/>
                    <a:pt x="467" y="4449"/>
                    <a:pt x="646" y="4320"/>
                  </a:cubicBezTo>
                  <a:cubicBezTo>
                    <a:pt x="815" y="4191"/>
                    <a:pt x="983" y="4052"/>
                    <a:pt x="1172" y="3923"/>
                  </a:cubicBezTo>
                  <a:lnTo>
                    <a:pt x="1272" y="3864"/>
                  </a:lnTo>
                  <a:cubicBezTo>
                    <a:pt x="1281" y="3853"/>
                    <a:pt x="1311" y="3844"/>
                    <a:pt x="1311" y="3833"/>
                  </a:cubicBezTo>
                  <a:lnTo>
                    <a:pt x="1291" y="3774"/>
                  </a:lnTo>
                  <a:lnTo>
                    <a:pt x="1221" y="3595"/>
                  </a:lnTo>
                  <a:lnTo>
                    <a:pt x="1113" y="3288"/>
                  </a:lnTo>
                  <a:lnTo>
                    <a:pt x="994" y="2980"/>
                  </a:lnTo>
                  <a:cubicBezTo>
                    <a:pt x="963" y="2880"/>
                    <a:pt x="943" y="2771"/>
                    <a:pt x="914" y="2662"/>
                  </a:cubicBezTo>
                  <a:lnTo>
                    <a:pt x="855" y="2344"/>
                  </a:lnTo>
                  <a:cubicBezTo>
                    <a:pt x="824" y="2176"/>
                    <a:pt x="785" y="2017"/>
                    <a:pt x="785" y="2017"/>
                  </a:cubicBezTo>
                  <a:cubicBezTo>
                    <a:pt x="765" y="1798"/>
                    <a:pt x="745" y="1570"/>
                    <a:pt x="725" y="1351"/>
                  </a:cubicBezTo>
                  <a:cubicBezTo>
                    <a:pt x="696" y="894"/>
                    <a:pt x="735" y="448"/>
                    <a:pt x="77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1" name="Google Shape;14361;p33"/>
            <p:cNvSpPr/>
            <p:nvPr/>
          </p:nvSpPr>
          <p:spPr>
            <a:xfrm>
              <a:off x="5061825" y="3039100"/>
              <a:ext cx="91375" cy="84300"/>
            </a:xfrm>
            <a:custGeom>
              <a:avLst/>
              <a:gdLst/>
              <a:ahLst/>
              <a:cxnLst/>
              <a:rect l="l" t="t" r="r" b="b"/>
              <a:pathLst>
                <a:path w="3655" h="3372" extrusionOk="0">
                  <a:moveTo>
                    <a:pt x="279" y="1"/>
                  </a:moveTo>
                  <a:lnTo>
                    <a:pt x="1" y="180"/>
                  </a:lnTo>
                  <a:cubicBezTo>
                    <a:pt x="338" y="488"/>
                    <a:pt x="676" y="806"/>
                    <a:pt x="944" y="1153"/>
                  </a:cubicBezTo>
                  <a:cubicBezTo>
                    <a:pt x="1093" y="1322"/>
                    <a:pt x="1222" y="1490"/>
                    <a:pt x="1351" y="1679"/>
                  </a:cubicBezTo>
                  <a:lnTo>
                    <a:pt x="1530" y="1957"/>
                  </a:lnTo>
                  <a:cubicBezTo>
                    <a:pt x="1609" y="2096"/>
                    <a:pt x="1698" y="2235"/>
                    <a:pt x="1698" y="2235"/>
                  </a:cubicBezTo>
                  <a:cubicBezTo>
                    <a:pt x="1748" y="2324"/>
                    <a:pt x="1808" y="2414"/>
                    <a:pt x="1848" y="2523"/>
                  </a:cubicBezTo>
                  <a:lnTo>
                    <a:pt x="1976" y="2821"/>
                  </a:lnTo>
                  <a:lnTo>
                    <a:pt x="2095" y="3129"/>
                  </a:lnTo>
                  <a:lnTo>
                    <a:pt x="2165" y="3308"/>
                  </a:lnTo>
                  <a:lnTo>
                    <a:pt x="2195" y="3367"/>
                  </a:lnTo>
                  <a:cubicBezTo>
                    <a:pt x="2198" y="3370"/>
                    <a:pt x="2204" y="3372"/>
                    <a:pt x="2210" y="3372"/>
                  </a:cubicBezTo>
                  <a:cubicBezTo>
                    <a:pt x="2224" y="3372"/>
                    <a:pt x="2241" y="3367"/>
                    <a:pt x="2254" y="3367"/>
                  </a:cubicBezTo>
                  <a:lnTo>
                    <a:pt x="2364" y="3347"/>
                  </a:lnTo>
                  <a:cubicBezTo>
                    <a:pt x="2582" y="3317"/>
                    <a:pt x="2801" y="3297"/>
                    <a:pt x="3009" y="3268"/>
                  </a:cubicBezTo>
                  <a:cubicBezTo>
                    <a:pt x="3227" y="3258"/>
                    <a:pt x="3446" y="3258"/>
                    <a:pt x="3655" y="3248"/>
                  </a:cubicBezTo>
                  <a:lnTo>
                    <a:pt x="3635" y="3010"/>
                  </a:lnTo>
                  <a:cubicBezTo>
                    <a:pt x="3426" y="3039"/>
                    <a:pt x="3208" y="3050"/>
                    <a:pt x="2989" y="3079"/>
                  </a:cubicBezTo>
                  <a:cubicBezTo>
                    <a:pt x="2771" y="3129"/>
                    <a:pt x="2552" y="3169"/>
                    <a:pt x="2344" y="3218"/>
                  </a:cubicBezTo>
                  <a:lnTo>
                    <a:pt x="2294" y="3228"/>
                  </a:lnTo>
                  <a:lnTo>
                    <a:pt x="2274" y="3228"/>
                  </a:lnTo>
                  <a:lnTo>
                    <a:pt x="2265" y="3208"/>
                  </a:lnTo>
                  <a:lnTo>
                    <a:pt x="2215" y="3089"/>
                  </a:lnTo>
                  <a:lnTo>
                    <a:pt x="2086" y="2781"/>
                  </a:lnTo>
                  <a:lnTo>
                    <a:pt x="1956" y="2483"/>
                  </a:lnTo>
                  <a:cubicBezTo>
                    <a:pt x="1907" y="2374"/>
                    <a:pt x="1848" y="2285"/>
                    <a:pt x="1798" y="2185"/>
                  </a:cubicBezTo>
                  <a:cubicBezTo>
                    <a:pt x="1798" y="2185"/>
                    <a:pt x="1718" y="2037"/>
                    <a:pt x="1629" y="1898"/>
                  </a:cubicBezTo>
                  <a:cubicBezTo>
                    <a:pt x="1550" y="1748"/>
                    <a:pt x="1470" y="1609"/>
                    <a:pt x="1470" y="1609"/>
                  </a:cubicBezTo>
                  <a:cubicBezTo>
                    <a:pt x="1341" y="1431"/>
                    <a:pt x="1222" y="1242"/>
                    <a:pt x="1093" y="1064"/>
                  </a:cubicBezTo>
                  <a:cubicBezTo>
                    <a:pt x="844" y="696"/>
                    <a:pt x="557" y="358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2" name="Google Shape;14362;p33"/>
            <p:cNvSpPr/>
            <p:nvPr/>
          </p:nvSpPr>
          <p:spPr>
            <a:xfrm>
              <a:off x="5055125" y="3176125"/>
              <a:ext cx="103275" cy="44725"/>
            </a:xfrm>
            <a:custGeom>
              <a:avLst/>
              <a:gdLst/>
              <a:ahLst/>
              <a:cxnLst/>
              <a:rect l="l" t="t" r="r" b="b"/>
              <a:pathLst>
                <a:path w="4131" h="1789" extrusionOk="0">
                  <a:moveTo>
                    <a:pt x="4111" y="1"/>
                  </a:moveTo>
                  <a:lnTo>
                    <a:pt x="3972" y="31"/>
                  </a:lnTo>
                  <a:cubicBezTo>
                    <a:pt x="3932" y="41"/>
                    <a:pt x="3883" y="51"/>
                    <a:pt x="3843" y="60"/>
                  </a:cubicBezTo>
                  <a:lnTo>
                    <a:pt x="3704" y="80"/>
                  </a:lnTo>
                  <a:cubicBezTo>
                    <a:pt x="3674" y="80"/>
                    <a:pt x="3634" y="91"/>
                    <a:pt x="3615" y="91"/>
                  </a:cubicBezTo>
                  <a:cubicBezTo>
                    <a:pt x="3585" y="100"/>
                    <a:pt x="3565" y="100"/>
                    <a:pt x="3565" y="100"/>
                  </a:cubicBezTo>
                  <a:cubicBezTo>
                    <a:pt x="3387" y="150"/>
                    <a:pt x="3208" y="190"/>
                    <a:pt x="3029" y="230"/>
                  </a:cubicBezTo>
                  <a:lnTo>
                    <a:pt x="2890" y="259"/>
                  </a:lnTo>
                  <a:lnTo>
                    <a:pt x="2761" y="309"/>
                  </a:lnTo>
                  <a:lnTo>
                    <a:pt x="2502" y="398"/>
                  </a:lnTo>
                  <a:lnTo>
                    <a:pt x="2235" y="477"/>
                  </a:lnTo>
                  <a:cubicBezTo>
                    <a:pt x="2145" y="497"/>
                    <a:pt x="2056" y="547"/>
                    <a:pt x="1977" y="577"/>
                  </a:cubicBezTo>
                  <a:lnTo>
                    <a:pt x="1450" y="786"/>
                  </a:lnTo>
                  <a:cubicBezTo>
                    <a:pt x="1291" y="865"/>
                    <a:pt x="1123" y="954"/>
                    <a:pt x="954" y="1033"/>
                  </a:cubicBezTo>
                  <a:cubicBezTo>
                    <a:pt x="785" y="1103"/>
                    <a:pt x="626" y="1212"/>
                    <a:pt x="467" y="1302"/>
                  </a:cubicBezTo>
                  <a:cubicBezTo>
                    <a:pt x="309" y="1401"/>
                    <a:pt x="139" y="1481"/>
                    <a:pt x="0" y="1600"/>
                  </a:cubicBezTo>
                  <a:lnTo>
                    <a:pt x="139" y="1788"/>
                  </a:lnTo>
                  <a:cubicBezTo>
                    <a:pt x="269" y="1659"/>
                    <a:pt x="428" y="1570"/>
                    <a:pt x="567" y="1461"/>
                  </a:cubicBezTo>
                  <a:cubicBezTo>
                    <a:pt x="726" y="1361"/>
                    <a:pt x="854" y="1232"/>
                    <a:pt x="1023" y="1153"/>
                  </a:cubicBezTo>
                  <a:lnTo>
                    <a:pt x="1500" y="885"/>
                  </a:lnTo>
                  <a:cubicBezTo>
                    <a:pt x="1668" y="805"/>
                    <a:pt x="1838" y="746"/>
                    <a:pt x="2006" y="666"/>
                  </a:cubicBezTo>
                  <a:cubicBezTo>
                    <a:pt x="2096" y="636"/>
                    <a:pt x="2175" y="597"/>
                    <a:pt x="2264" y="567"/>
                  </a:cubicBezTo>
                  <a:lnTo>
                    <a:pt x="2533" y="497"/>
                  </a:lnTo>
                  <a:lnTo>
                    <a:pt x="2791" y="428"/>
                  </a:lnTo>
                  <a:lnTo>
                    <a:pt x="2930" y="388"/>
                  </a:lnTo>
                  <a:cubicBezTo>
                    <a:pt x="2970" y="378"/>
                    <a:pt x="3019" y="378"/>
                    <a:pt x="3059" y="369"/>
                  </a:cubicBezTo>
                  <a:cubicBezTo>
                    <a:pt x="3237" y="349"/>
                    <a:pt x="3416" y="319"/>
                    <a:pt x="3595" y="289"/>
                  </a:cubicBezTo>
                  <a:cubicBezTo>
                    <a:pt x="3595" y="289"/>
                    <a:pt x="3615" y="289"/>
                    <a:pt x="3645" y="279"/>
                  </a:cubicBezTo>
                  <a:lnTo>
                    <a:pt x="3734" y="279"/>
                  </a:lnTo>
                  <a:cubicBezTo>
                    <a:pt x="3804" y="269"/>
                    <a:pt x="3873" y="269"/>
                    <a:pt x="3873" y="269"/>
                  </a:cubicBezTo>
                  <a:cubicBezTo>
                    <a:pt x="3912" y="269"/>
                    <a:pt x="3962" y="269"/>
                    <a:pt x="4012" y="259"/>
                  </a:cubicBezTo>
                  <a:lnTo>
                    <a:pt x="4131" y="249"/>
                  </a:lnTo>
                  <a:lnTo>
                    <a:pt x="41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3" name="Google Shape;14363;p33"/>
            <p:cNvSpPr/>
            <p:nvPr/>
          </p:nvSpPr>
          <p:spPr>
            <a:xfrm>
              <a:off x="5069025" y="3198975"/>
              <a:ext cx="91375" cy="40000"/>
            </a:xfrm>
            <a:custGeom>
              <a:avLst/>
              <a:gdLst/>
              <a:ahLst/>
              <a:cxnLst/>
              <a:rect l="l" t="t" r="r" b="b"/>
              <a:pathLst>
                <a:path w="3655" h="1600" extrusionOk="0">
                  <a:moveTo>
                    <a:pt x="3634" y="0"/>
                  </a:moveTo>
                  <a:lnTo>
                    <a:pt x="3506" y="30"/>
                  </a:lnTo>
                  <a:cubicBezTo>
                    <a:pt x="3476" y="40"/>
                    <a:pt x="3436" y="50"/>
                    <a:pt x="3396" y="50"/>
                  </a:cubicBezTo>
                  <a:lnTo>
                    <a:pt x="3277" y="70"/>
                  </a:lnTo>
                  <a:cubicBezTo>
                    <a:pt x="3217" y="70"/>
                    <a:pt x="3158" y="100"/>
                    <a:pt x="3158" y="100"/>
                  </a:cubicBezTo>
                  <a:cubicBezTo>
                    <a:pt x="2999" y="139"/>
                    <a:pt x="2840" y="179"/>
                    <a:pt x="2681" y="209"/>
                  </a:cubicBezTo>
                  <a:lnTo>
                    <a:pt x="2562" y="239"/>
                  </a:lnTo>
                  <a:lnTo>
                    <a:pt x="2443" y="278"/>
                  </a:lnTo>
                  <a:lnTo>
                    <a:pt x="2215" y="358"/>
                  </a:lnTo>
                  <a:lnTo>
                    <a:pt x="1977" y="428"/>
                  </a:lnTo>
                  <a:cubicBezTo>
                    <a:pt x="1897" y="447"/>
                    <a:pt x="1827" y="487"/>
                    <a:pt x="1748" y="517"/>
                  </a:cubicBezTo>
                  <a:cubicBezTo>
                    <a:pt x="1599" y="586"/>
                    <a:pt x="1440" y="636"/>
                    <a:pt x="1291" y="695"/>
                  </a:cubicBezTo>
                  <a:cubicBezTo>
                    <a:pt x="1143" y="775"/>
                    <a:pt x="1004" y="845"/>
                    <a:pt x="854" y="914"/>
                  </a:cubicBezTo>
                  <a:cubicBezTo>
                    <a:pt x="695" y="973"/>
                    <a:pt x="567" y="1073"/>
                    <a:pt x="417" y="1152"/>
                  </a:cubicBezTo>
                  <a:cubicBezTo>
                    <a:pt x="278" y="1242"/>
                    <a:pt x="130" y="1311"/>
                    <a:pt x="0" y="1410"/>
                  </a:cubicBezTo>
                  <a:lnTo>
                    <a:pt x="150" y="1599"/>
                  </a:lnTo>
                  <a:cubicBezTo>
                    <a:pt x="259" y="1490"/>
                    <a:pt x="398" y="1401"/>
                    <a:pt x="527" y="1311"/>
                  </a:cubicBezTo>
                  <a:cubicBezTo>
                    <a:pt x="656" y="1222"/>
                    <a:pt x="775" y="1103"/>
                    <a:pt x="914" y="1033"/>
                  </a:cubicBezTo>
                  <a:lnTo>
                    <a:pt x="1341" y="795"/>
                  </a:lnTo>
                  <a:lnTo>
                    <a:pt x="1788" y="616"/>
                  </a:lnTo>
                  <a:cubicBezTo>
                    <a:pt x="1858" y="586"/>
                    <a:pt x="1937" y="547"/>
                    <a:pt x="2006" y="527"/>
                  </a:cubicBezTo>
                  <a:lnTo>
                    <a:pt x="2244" y="457"/>
                  </a:lnTo>
                  <a:lnTo>
                    <a:pt x="2473" y="397"/>
                  </a:lnTo>
                  <a:lnTo>
                    <a:pt x="2592" y="368"/>
                  </a:lnTo>
                  <a:cubicBezTo>
                    <a:pt x="2632" y="358"/>
                    <a:pt x="2672" y="358"/>
                    <a:pt x="2711" y="348"/>
                  </a:cubicBezTo>
                  <a:cubicBezTo>
                    <a:pt x="2870" y="328"/>
                    <a:pt x="3029" y="308"/>
                    <a:pt x="3188" y="278"/>
                  </a:cubicBezTo>
                  <a:cubicBezTo>
                    <a:pt x="3188" y="278"/>
                    <a:pt x="3237" y="269"/>
                    <a:pt x="3307" y="269"/>
                  </a:cubicBezTo>
                  <a:lnTo>
                    <a:pt x="3426" y="269"/>
                  </a:lnTo>
                  <a:cubicBezTo>
                    <a:pt x="3466" y="269"/>
                    <a:pt x="3506" y="258"/>
                    <a:pt x="3545" y="258"/>
                  </a:cubicBezTo>
                  <a:lnTo>
                    <a:pt x="3654" y="249"/>
                  </a:lnTo>
                  <a:lnTo>
                    <a:pt x="36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4" name="Google Shape;14364;p33"/>
            <p:cNvSpPr/>
            <p:nvPr/>
          </p:nvSpPr>
          <p:spPr>
            <a:xfrm>
              <a:off x="5029075" y="3038125"/>
              <a:ext cx="37000" cy="18650"/>
            </a:xfrm>
            <a:custGeom>
              <a:avLst/>
              <a:gdLst/>
              <a:ahLst/>
              <a:cxnLst/>
              <a:rect l="l" t="t" r="r" b="b"/>
              <a:pathLst>
                <a:path w="1480" h="746" extrusionOk="0">
                  <a:moveTo>
                    <a:pt x="1479" y="0"/>
                  </a:moveTo>
                  <a:lnTo>
                    <a:pt x="1479" y="0"/>
                  </a:lnTo>
                  <a:cubicBezTo>
                    <a:pt x="1410" y="30"/>
                    <a:pt x="1331" y="40"/>
                    <a:pt x="1261" y="70"/>
                  </a:cubicBezTo>
                  <a:lnTo>
                    <a:pt x="1082" y="139"/>
                  </a:lnTo>
                  <a:cubicBezTo>
                    <a:pt x="963" y="199"/>
                    <a:pt x="854" y="258"/>
                    <a:pt x="744" y="308"/>
                  </a:cubicBezTo>
                  <a:cubicBezTo>
                    <a:pt x="636" y="358"/>
                    <a:pt x="517" y="397"/>
                    <a:pt x="397" y="428"/>
                  </a:cubicBezTo>
                  <a:cubicBezTo>
                    <a:pt x="338" y="447"/>
                    <a:pt x="268" y="467"/>
                    <a:pt x="208" y="487"/>
                  </a:cubicBezTo>
                  <a:cubicBezTo>
                    <a:pt x="149" y="517"/>
                    <a:pt x="60" y="547"/>
                    <a:pt x="0" y="586"/>
                  </a:cubicBezTo>
                  <a:lnTo>
                    <a:pt x="208" y="745"/>
                  </a:lnTo>
                  <a:cubicBezTo>
                    <a:pt x="248" y="725"/>
                    <a:pt x="258" y="686"/>
                    <a:pt x="308" y="656"/>
                  </a:cubicBezTo>
                  <a:lnTo>
                    <a:pt x="457" y="567"/>
                  </a:lnTo>
                  <a:cubicBezTo>
                    <a:pt x="556" y="507"/>
                    <a:pt x="675" y="457"/>
                    <a:pt x="784" y="408"/>
                  </a:cubicBezTo>
                  <a:cubicBezTo>
                    <a:pt x="903" y="358"/>
                    <a:pt x="1013" y="318"/>
                    <a:pt x="1122" y="289"/>
                  </a:cubicBezTo>
                  <a:cubicBezTo>
                    <a:pt x="1181" y="269"/>
                    <a:pt x="1241" y="269"/>
                    <a:pt x="1291" y="258"/>
                  </a:cubicBezTo>
                  <a:cubicBezTo>
                    <a:pt x="1351" y="258"/>
                    <a:pt x="1390" y="269"/>
                    <a:pt x="1440" y="278"/>
                  </a:cubicBezTo>
                  <a:lnTo>
                    <a:pt x="14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5" name="Google Shape;14365;p33"/>
            <p:cNvSpPr/>
            <p:nvPr/>
          </p:nvSpPr>
          <p:spPr>
            <a:xfrm>
              <a:off x="5080450" y="3132950"/>
              <a:ext cx="34775" cy="51400"/>
            </a:xfrm>
            <a:custGeom>
              <a:avLst/>
              <a:gdLst/>
              <a:ahLst/>
              <a:cxnLst/>
              <a:rect l="l" t="t" r="r" b="b"/>
              <a:pathLst>
                <a:path w="1391" h="2056" extrusionOk="0">
                  <a:moveTo>
                    <a:pt x="169" y="199"/>
                  </a:moveTo>
                  <a:lnTo>
                    <a:pt x="189" y="209"/>
                  </a:lnTo>
                  <a:cubicBezTo>
                    <a:pt x="219" y="229"/>
                    <a:pt x="238" y="249"/>
                    <a:pt x="258" y="258"/>
                  </a:cubicBezTo>
                  <a:lnTo>
                    <a:pt x="308" y="308"/>
                  </a:lnTo>
                  <a:lnTo>
                    <a:pt x="368" y="368"/>
                  </a:lnTo>
                  <a:cubicBezTo>
                    <a:pt x="437" y="447"/>
                    <a:pt x="507" y="527"/>
                    <a:pt x="576" y="616"/>
                  </a:cubicBezTo>
                  <a:cubicBezTo>
                    <a:pt x="715" y="794"/>
                    <a:pt x="874" y="944"/>
                    <a:pt x="1013" y="1112"/>
                  </a:cubicBezTo>
                  <a:lnTo>
                    <a:pt x="1172" y="1321"/>
                  </a:lnTo>
                  <a:cubicBezTo>
                    <a:pt x="1182" y="1331"/>
                    <a:pt x="1202" y="1350"/>
                    <a:pt x="1192" y="1350"/>
                  </a:cubicBezTo>
                  <a:lnTo>
                    <a:pt x="1162" y="1361"/>
                  </a:lnTo>
                  <a:lnTo>
                    <a:pt x="1063" y="1390"/>
                  </a:lnTo>
                  <a:cubicBezTo>
                    <a:pt x="884" y="1430"/>
                    <a:pt x="715" y="1520"/>
                    <a:pt x="547" y="1589"/>
                  </a:cubicBezTo>
                  <a:cubicBezTo>
                    <a:pt x="457" y="1628"/>
                    <a:pt x="377" y="1668"/>
                    <a:pt x="288" y="1718"/>
                  </a:cubicBezTo>
                  <a:cubicBezTo>
                    <a:pt x="268" y="1728"/>
                    <a:pt x="248" y="1738"/>
                    <a:pt x="227" y="1749"/>
                  </a:cubicBezTo>
                  <a:lnTo>
                    <a:pt x="227" y="1749"/>
                  </a:lnTo>
                  <a:cubicBezTo>
                    <a:pt x="212" y="1622"/>
                    <a:pt x="197" y="1493"/>
                    <a:pt x="179" y="1361"/>
                  </a:cubicBezTo>
                  <a:lnTo>
                    <a:pt x="159" y="1043"/>
                  </a:lnTo>
                  <a:lnTo>
                    <a:pt x="159" y="715"/>
                  </a:lnTo>
                  <a:lnTo>
                    <a:pt x="159" y="388"/>
                  </a:lnTo>
                  <a:lnTo>
                    <a:pt x="169" y="269"/>
                  </a:lnTo>
                  <a:lnTo>
                    <a:pt x="169" y="229"/>
                  </a:lnTo>
                  <a:lnTo>
                    <a:pt x="169" y="199"/>
                  </a:lnTo>
                  <a:close/>
                  <a:moveTo>
                    <a:pt x="80" y="0"/>
                  </a:moveTo>
                  <a:cubicBezTo>
                    <a:pt x="80" y="20"/>
                    <a:pt x="70" y="40"/>
                    <a:pt x="70" y="60"/>
                  </a:cubicBezTo>
                  <a:lnTo>
                    <a:pt x="60" y="169"/>
                  </a:lnTo>
                  <a:lnTo>
                    <a:pt x="40" y="377"/>
                  </a:lnTo>
                  <a:lnTo>
                    <a:pt x="20" y="705"/>
                  </a:lnTo>
                  <a:lnTo>
                    <a:pt x="0" y="1033"/>
                  </a:lnTo>
                  <a:lnTo>
                    <a:pt x="0" y="1350"/>
                  </a:lnTo>
                  <a:cubicBezTo>
                    <a:pt x="10" y="1559"/>
                    <a:pt x="20" y="1787"/>
                    <a:pt x="40" y="1996"/>
                  </a:cubicBezTo>
                  <a:lnTo>
                    <a:pt x="140" y="1996"/>
                  </a:lnTo>
                  <a:lnTo>
                    <a:pt x="179" y="2056"/>
                  </a:lnTo>
                  <a:cubicBezTo>
                    <a:pt x="204" y="2034"/>
                    <a:pt x="230" y="2014"/>
                    <a:pt x="256" y="1994"/>
                  </a:cubicBezTo>
                  <a:lnTo>
                    <a:pt x="256" y="1994"/>
                  </a:lnTo>
                  <a:cubicBezTo>
                    <a:pt x="258" y="1995"/>
                    <a:pt x="258" y="1996"/>
                    <a:pt x="258" y="1996"/>
                  </a:cubicBezTo>
                  <a:cubicBezTo>
                    <a:pt x="258" y="1995"/>
                    <a:pt x="258" y="1994"/>
                    <a:pt x="258" y="1993"/>
                  </a:cubicBezTo>
                  <a:lnTo>
                    <a:pt x="258" y="1993"/>
                  </a:lnTo>
                  <a:cubicBezTo>
                    <a:pt x="374" y="1906"/>
                    <a:pt x="497" y="1839"/>
                    <a:pt x="626" y="1758"/>
                  </a:cubicBezTo>
                  <a:cubicBezTo>
                    <a:pt x="785" y="1668"/>
                    <a:pt x="933" y="1579"/>
                    <a:pt x="1112" y="1520"/>
                  </a:cubicBezTo>
                  <a:lnTo>
                    <a:pt x="1281" y="1460"/>
                  </a:lnTo>
                  <a:lnTo>
                    <a:pt x="1381" y="1420"/>
                  </a:lnTo>
                  <a:lnTo>
                    <a:pt x="1390" y="1420"/>
                  </a:lnTo>
                  <a:cubicBezTo>
                    <a:pt x="1390" y="1420"/>
                    <a:pt x="1390" y="1410"/>
                    <a:pt x="1381" y="1410"/>
                  </a:cubicBezTo>
                  <a:lnTo>
                    <a:pt x="1361" y="1381"/>
                  </a:lnTo>
                  <a:lnTo>
                    <a:pt x="1331" y="1341"/>
                  </a:lnTo>
                  <a:cubicBezTo>
                    <a:pt x="1331" y="1341"/>
                    <a:pt x="1271" y="1262"/>
                    <a:pt x="1202" y="1192"/>
                  </a:cubicBezTo>
                  <a:cubicBezTo>
                    <a:pt x="1142" y="1123"/>
                    <a:pt x="1083" y="1043"/>
                    <a:pt x="1083" y="1043"/>
                  </a:cubicBezTo>
                  <a:cubicBezTo>
                    <a:pt x="944" y="884"/>
                    <a:pt x="785" y="715"/>
                    <a:pt x="646" y="547"/>
                  </a:cubicBezTo>
                  <a:cubicBezTo>
                    <a:pt x="576" y="467"/>
                    <a:pt x="516" y="368"/>
                    <a:pt x="437" y="288"/>
                  </a:cubicBezTo>
                  <a:cubicBezTo>
                    <a:pt x="417" y="269"/>
                    <a:pt x="408" y="249"/>
                    <a:pt x="388" y="229"/>
                  </a:cubicBezTo>
                  <a:lnTo>
                    <a:pt x="308" y="159"/>
                  </a:lnTo>
                  <a:cubicBezTo>
                    <a:pt x="258" y="119"/>
                    <a:pt x="199" y="70"/>
                    <a:pt x="130" y="3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6" name="Google Shape;14366;p33"/>
            <p:cNvSpPr/>
            <p:nvPr/>
          </p:nvSpPr>
          <p:spPr>
            <a:xfrm>
              <a:off x="5152675" y="3025975"/>
              <a:ext cx="77725" cy="94350"/>
            </a:xfrm>
            <a:custGeom>
              <a:avLst/>
              <a:gdLst/>
              <a:ahLst/>
              <a:cxnLst/>
              <a:rect l="l" t="t" r="r" b="b"/>
              <a:pathLst>
                <a:path w="3109" h="3774" extrusionOk="0">
                  <a:moveTo>
                    <a:pt x="2810" y="0"/>
                  </a:moveTo>
                  <a:cubicBezTo>
                    <a:pt x="2592" y="397"/>
                    <a:pt x="2364" y="784"/>
                    <a:pt x="2185" y="1192"/>
                  </a:cubicBezTo>
                  <a:cubicBezTo>
                    <a:pt x="2086" y="1390"/>
                    <a:pt x="1996" y="1598"/>
                    <a:pt x="1907" y="1797"/>
                  </a:cubicBezTo>
                  <a:cubicBezTo>
                    <a:pt x="1907" y="1797"/>
                    <a:pt x="1848" y="1956"/>
                    <a:pt x="1798" y="2105"/>
                  </a:cubicBezTo>
                  <a:cubicBezTo>
                    <a:pt x="1738" y="2264"/>
                    <a:pt x="1678" y="2412"/>
                    <a:pt x="1678" y="2412"/>
                  </a:cubicBezTo>
                  <a:cubicBezTo>
                    <a:pt x="1649" y="2522"/>
                    <a:pt x="1599" y="2621"/>
                    <a:pt x="1579" y="2730"/>
                  </a:cubicBezTo>
                  <a:lnTo>
                    <a:pt x="1500" y="3048"/>
                  </a:lnTo>
                  <a:lnTo>
                    <a:pt x="1420" y="3366"/>
                  </a:lnTo>
                  <a:lnTo>
                    <a:pt x="1391" y="3495"/>
                  </a:lnTo>
                  <a:lnTo>
                    <a:pt x="1391" y="3515"/>
                  </a:lnTo>
                  <a:cubicBezTo>
                    <a:pt x="1388" y="3518"/>
                    <a:pt x="1384" y="3519"/>
                    <a:pt x="1381" y="3519"/>
                  </a:cubicBezTo>
                  <a:cubicBezTo>
                    <a:pt x="1375" y="3519"/>
                    <a:pt x="1371" y="3515"/>
                    <a:pt x="1371" y="3515"/>
                  </a:cubicBezTo>
                  <a:lnTo>
                    <a:pt x="1321" y="3515"/>
                  </a:lnTo>
                  <a:cubicBezTo>
                    <a:pt x="1082" y="3515"/>
                    <a:pt x="840" y="3506"/>
                    <a:pt x="599" y="3506"/>
                  </a:cubicBezTo>
                  <a:cubicBezTo>
                    <a:pt x="399" y="3506"/>
                    <a:pt x="199" y="3512"/>
                    <a:pt x="1" y="3535"/>
                  </a:cubicBezTo>
                  <a:lnTo>
                    <a:pt x="21" y="3773"/>
                  </a:lnTo>
                  <a:cubicBezTo>
                    <a:pt x="447" y="3683"/>
                    <a:pt x="884" y="3683"/>
                    <a:pt x="1321" y="3654"/>
                  </a:cubicBezTo>
                  <a:lnTo>
                    <a:pt x="1431" y="3644"/>
                  </a:lnTo>
                  <a:cubicBezTo>
                    <a:pt x="1444" y="3644"/>
                    <a:pt x="1461" y="3648"/>
                    <a:pt x="1475" y="3648"/>
                  </a:cubicBezTo>
                  <a:cubicBezTo>
                    <a:pt x="1481" y="3648"/>
                    <a:pt x="1487" y="3647"/>
                    <a:pt x="1490" y="3644"/>
                  </a:cubicBezTo>
                  <a:lnTo>
                    <a:pt x="1510" y="3575"/>
                  </a:lnTo>
                  <a:lnTo>
                    <a:pt x="1539" y="3386"/>
                  </a:lnTo>
                  <a:lnTo>
                    <a:pt x="1609" y="3078"/>
                  </a:lnTo>
                  <a:lnTo>
                    <a:pt x="1689" y="2760"/>
                  </a:lnTo>
                  <a:cubicBezTo>
                    <a:pt x="1709" y="2651"/>
                    <a:pt x="1758" y="2551"/>
                    <a:pt x="1788" y="2452"/>
                  </a:cubicBezTo>
                  <a:cubicBezTo>
                    <a:pt x="1788" y="2452"/>
                    <a:pt x="1848" y="2293"/>
                    <a:pt x="1907" y="2145"/>
                  </a:cubicBezTo>
                  <a:cubicBezTo>
                    <a:pt x="1967" y="1995"/>
                    <a:pt x="2026" y="1837"/>
                    <a:pt x="2026" y="1837"/>
                  </a:cubicBezTo>
                  <a:cubicBezTo>
                    <a:pt x="2126" y="1638"/>
                    <a:pt x="2235" y="1439"/>
                    <a:pt x="2344" y="1251"/>
                  </a:cubicBezTo>
                  <a:cubicBezTo>
                    <a:pt x="2552" y="854"/>
                    <a:pt x="2830" y="486"/>
                    <a:pt x="3108" y="119"/>
                  </a:cubicBezTo>
                  <a:cubicBezTo>
                    <a:pt x="3108" y="119"/>
                    <a:pt x="3039" y="89"/>
                    <a:pt x="2960" y="60"/>
                  </a:cubicBezTo>
                  <a:cubicBezTo>
                    <a:pt x="2880" y="29"/>
                    <a:pt x="2810" y="0"/>
                    <a:pt x="28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7" name="Google Shape;14367;p33"/>
            <p:cNvSpPr/>
            <p:nvPr/>
          </p:nvSpPr>
          <p:spPr>
            <a:xfrm>
              <a:off x="5256950" y="3034400"/>
              <a:ext cx="38475" cy="114225"/>
            </a:xfrm>
            <a:custGeom>
              <a:avLst/>
              <a:gdLst/>
              <a:ahLst/>
              <a:cxnLst/>
              <a:rect l="l" t="t" r="r" b="b"/>
              <a:pathLst>
                <a:path w="1539" h="4569" extrusionOk="0">
                  <a:moveTo>
                    <a:pt x="168" y="1"/>
                  </a:moveTo>
                  <a:cubicBezTo>
                    <a:pt x="89" y="10"/>
                    <a:pt x="0" y="10"/>
                    <a:pt x="0" y="10"/>
                  </a:cubicBezTo>
                  <a:cubicBezTo>
                    <a:pt x="60" y="229"/>
                    <a:pt x="119" y="438"/>
                    <a:pt x="168" y="666"/>
                  </a:cubicBezTo>
                  <a:cubicBezTo>
                    <a:pt x="219" y="884"/>
                    <a:pt x="258" y="1113"/>
                    <a:pt x="278" y="1331"/>
                  </a:cubicBezTo>
                  <a:cubicBezTo>
                    <a:pt x="298" y="1559"/>
                    <a:pt x="327" y="1778"/>
                    <a:pt x="338" y="2006"/>
                  </a:cubicBezTo>
                  <a:cubicBezTo>
                    <a:pt x="338" y="2006"/>
                    <a:pt x="327" y="2165"/>
                    <a:pt x="327" y="2334"/>
                  </a:cubicBezTo>
                  <a:cubicBezTo>
                    <a:pt x="318" y="2492"/>
                    <a:pt x="318" y="2662"/>
                    <a:pt x="318" y="2662"/>
                  </a:cubicBezTo>
                  <a:cubicBezTo>
                    <a:pt x="307" y="2770"/>
                    <a:pt x="307" y="2880"/>
                    <a:pt x="288" y="2989"/>
                  </a:cubicBezTo>
                  <a:lnTo>
                    <a:pt x="238" y="3307"/>
                  </a:lnTo>
                  <a:lnTo>
                    <a:pt x="179" y="3624"/>
                  </a:lnTo>
                  <a:lnTo>
                    <a:pt x="139" y="3813"/>
                  </a:lnTo>
                  <a:lnTo>
                    <a:pt x="129" y="3883"/>
                  </a:lnTo>
                  <a:cubicBezTo>
                    <a:pt x="129" y="3893"/>
                    <a:pt x="159" y="3893"/>
                    <a:pt x="179" y="3902"/>
                  </a:cubicBezTo>
                  <a:lnTo>
                    <a:pt x="288" y="3942"/>
                  </a:lnTo>
                  <a:cubicBezTo>
                    <a:pt x="477" y="4041"/>
                    <a:pt x="675" y="4141"/>
                    <a:pt x="864" y="4240"/>
                  </a:cubicBezTo>
                  <a:lnTo>
                    <a:pt x="1152" y="4389"/>
                  </a:lnTo>
                  <a:cubicBezTo>
                    <a:pt x="1251" y="4449"/>
                    <a:pt x="1340" y="4508"/>
                    <a:pt x="1430" y="4568"/>
                  </a:cubicBezTo>
                  <a:lnTo>
                    <a:pt x="1539" y="4359"/>
                  </a:lnTo>
                  <a:cubicBezTo>
                    <a:pt x="1439" y="4310"/>
                    <a:pt x="1350" y="4250"/>
                    <a:pt x="1251" y="4200"/>
                  </a:cubicBezTo>
                  <a:lnTo>
                    <a:pt x="943" y="4072"/>
                  </a:lnTo>
                  <a:cubicBezTo>
                    <a:pt x="744" y="3992"/>
                    <a:pt x="536" y="3902"/>
                    <a:pt x="338" y="3813"/>
                  </a:cubicBezTo>
                  <a:lnTo>
                    <a:pt x="288" y="3803"/>
                  </a:lnTo>
                  <a:cubicBezTo>
                    <a:pt x="288" y="3803"/>
                    <a:pt x="278" y="3803"/>
                    <a:pt x="278" y="3794"/>
                  </a:cubicBezTo>
                  <a:lnTo>
                    <a:pt x="278" y="3783"/>
                  </a:lnTo>
                  <a:lnTo>
                    <a:pt x="298" y="3655"/>
                  </a:lnTo>
                  <a:lnTo>
                    <a:pt x="347" y="3327"/>
                  </a:lnTo>
                  <a:lnTo>
                    <a:pt x="407" y="2999"/>
                  </a:lnTo>
                  <a:cubicBezTo>
                    <a:pt x="417" y="2890"/>
                    <a:pt x="417" y="2781"/>
                    <a:pt x="427" y="2671"/>
                  </a:cubicBezTo>
                  <a:cubicBezTo>
                    <a:pt x="427" y="2671"/>
                    <a:pt x="437" y="2512"/>
                    <a:pt x="447" y="2344"/>
                  </a:cubicBezTo>
                  <a:cubicBezTo>
                    <a:pt x="457" y="2175"/>
                    <a:pt x="457" y="2016"/>
                    <a:pt x="457" y="2016"/>
                  </a:cubicBezTo>
                  <a:cubicBezTo>
                    <a:pt x="457" y="1788"/>
                    <a:pt x="457" y="1569"/>
                    <a:pt x="447" y="1341"/>
                  </a:cubicBezTo>
                  <a:cubicBezTo>
                    <a:pt x="437" y="894"/>
                    <a:pt x="377" y="447"/>
                    <a:pt x="3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8" name="Google Shape;14368;p33"/>
            <p:cNvSpPr/>
            <p:nvPr/>
          </p:nvSpPr>
          <p:spPr>
            <a:xfrm>
              <a:off x="5157875" y="3175900"/>
              <a:ext cx="108525" cy="27550"/>
            </a:xfrm>
            <a:custGeom>
              <a:avLst/>
              <a:gdLst/>
              <a:ahLst/>
              <a:cxnLst/>
              <a:rect l="l" t="t" r="r" b="b"/>
              <a:pathLst>
                <a:path w="4341" h="1102" extrusionOk="0">
                  <a:moveTo>
                    <a:pt x="279" y="0"/>
                  </a:moveTo>
                  <a:lnTo>
                    <a:pt x="1" y="10"/>
                  </a:lnTo>
                  <a:lnTo>
                    <a:pt x="21" y="248"/>
                  </a:lnTo>
                  <a:lnTo>
                    <a:pt x="289" y="208"/>
                  </a:lnTo>
                  <a:cubicBezTo>
                    <a:pt x="334" y="204"/>
                    <a:pt x="381" y="204"/>
                    <a:pt x="428" y="204"/>
                  </a:cubicBezTo>
                  <a:cubicBezTo>
                    <a:pt x="475" y="204"/>
                    <a:pt x="522" y="204"/>
                    <a:pt x="567" y="199"/>
                  </a:cubicBezTo>
                  <a:cubicBezTo>
                    <a:pt x="746" y="199"/>
                    <a:pt x="925" y="189"/>
                    <a:pt x="1113" y="179"/>
                  </a:cubicBezTo>
                  <a:lnTo>
                    <a:pt x="1660" y="228"/>
                  </a:lnTo>
                  <a:cubicBezTo>
                    <a:pt x="1749" y="239"/>
                    <a:pt x="1848" y="239"/>
                    <a:pt x="1938" y="258"/>
                  </a:cubicBezTo>
                  <a:lnTo>
                    <a:pt x="2205" y="318"/>
                  </a:lnTo>
                  <a:lnTo>
                    <a:pt x="2474" y="378"/>
                  </a:lnTo>
                  <a:cubicBezTo>
                    <a:pt x="2563" y="397"/>
                    <a:pt x="2652" y="407"/>
                    <a:pt x="2741" y="447"/>
                  </a:cubicBezTo>
                  <a:lnTo>
                    <a:pt x="3258" y="625"/>
                  </a:lnTo>
                  <a:cubicBezTo>
                    <a:pt x="3337" y="656"/>
                    <a:pt x="3427" y="695"/>
                    <a:pt x="3506" y="735"/>
                  </a:cubicBezTo>
                  <a:lnTo>
                    <a:pt x="3745" y="864"/>
                  </a:lnTo>
                  <a:lnTo>
                    <a:pt x="3992" y="983"/>
                  </a:lnTo>
                  <a:cubicBezTo>
                    <a:pt x="4032" y="993"/>
                    <a:pt x="4072" y="1023"/>
                    <a:pt x="4112" y="1042"/>
                  </a:cubicBezTo>
                  <a:lnTo>
                    <a:pt x="4221" y="1102"/>
                  </a:lnTo>
                  <a:lnTo>
                    <a:pt x="4340" y="884"/>
                  </a:lnTo>
                  <a:lnTo>
                    <a:pt x="4211" y="834"/>
                  </a:lnTo>
                  <a:cubicBezTo>
                    <a:pt x="4162" y="814"/>
                    <a:pt x="4122" y="795"/>
                    <a:pt x="4082" y="784"/>
                  </a:cubicBezTo>
                  <a:lnTo>
                    <a:pt x="3824" y="685"/>
                  </a:lnTo>
                  <a:lnTo>
                    <a:pt x="3566" y="586"/>
                  </a:lnTo>
                  <a:cubicBezTo>
                    <a:pt x="3476" y="556"/>
                    <a:pt x="3397" y="517"/>
                    <a:pt x="3297" y="497"/>
                  </a:cubicBezTo>
                  <a:cubicBezTo>
                    <a:pt x="3119" y="447"/>
                    <a:pt x="2940" y="397"/>
                    <a:pt x="2772" y="338"/>
                  </a:cubicBezTo>
                  <a:cubicBezTo>
                    <a:pt x="2682" y="308"/>
                    <a:pt x="2593" y="298"/>
                    <a:pt x="2494" y="278"/>
                  </a:cubicBezTo>
                  <a:lnTo>
                    <a:pt x="2225" y="219"/>
                  </a:lnTo>
                  <a:lnTo>
                    <a:pt x="1947" y="159"/>
                  </a:lnTo>
                  <a:cubicBezTo>
                    <a:pt x="1858" y="139"/>
                    <a:pt x="1768" y="129"/>
                    <a:pt x="1679" y="119"/>
                  </a:cubicBezTo>
                  <a:cubicBezTo>
                    <a:pt x="1490" y="100"/>
                    <a:pt x="1302" y="69"/>
                    <a:pt x="1123" y="40"/>
                  </a:cubicBezTo>
                  <a:lnTo>
                    <a:pt x="557" y="10"/>
                  </a:lnTo>
                  <a:cubicBezTo>
                    <a:pt x="468" y="10"/>
                    <a:pt x="378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9" name="Google Shape;14369;p33"/>
            <p:cNvSpPr/>
            <p:nvPr/>
          </p:nvSpPr>
          <p:spPr>
            <a:xfrm>
              <a:off x="5159875" y="3198725"/>
              <a:ext cx="95850" cy="25100"/>
            </a:xfrm>
            <a:custGeom>
              <a:avLst/>
              <a:gdLst/>
              <a:ahLst/>
              <a:cxnLst/>
              <a:rect l="l" t="t" r="r" b="b"/>
              <a:pathLst>
                <a:path w="3834" h="1004" extrusionOk="0">
                  <a:moveTo>
                    <a:pt x="249" y="1"/>
                  </a:moveTo>
                  <a:lnTo>
                    <a:pt x="0" y="21"/>
                  </a:lnTo>
                  <a:lnTo>
                    <a:pt x="20" y="249"/>
                  </a:lnTo>
                  <a:lnTo>
                    <a:pt x="259" y="209"/>
                  </a:lnTo>
                  <a:cubicBezTo>
                    <a:pt x="298" y="204"/>
                    <a:pt x="338" y="204"/>
                    <a:pt x="378" y="204"/>
                  </a:cubicBezTo>
                  <a:cubicBezTo>
                    <a:pt x="417" y="204"/>
                    <a:pt x="457" y="204"/>
                    <a:pt x="497" y="199"/>
                  </a:cubicBezTo>
                  <a:cubicBezTo>
                    <a:pt x="656" y="199"/>
                    <a:pt x="815" y="189"/>
                    <a:pt x="984" y="179"/>
                  </a:cubicBezTo>
                  <a:lnTo>
                    <a:pt x="1460" y="229"/>
                  </a:lnTo>
                  <a:cubicBezTo>
                    <a:pt x="1540" y="239"/>
                    <a:pt x="1629" y="239"/>
                    <a:pt x="1708" y="249"/>
                  </a:cubicBezTo>
                  <a:lnTo>
                    <a:pt x="1947" y="308"/>
                  </a:lnTo>
                  <a:lnTo>
                    <a:pt x="2175" y="358"/>
                  </a:lnTo>
                  <a:cubicBezTo>
                    <a:pt x="2255" y="378"/>
                    <a:pt x="2334" y="388"/>
                    <a:pt x="2414" y="418"/>
                  </a:cubicBezTo>
                  <a:lnTo>
                    <a:pt x="2870" y="577"/>
                  </a:lnTo>
                  <a:cubicBezTo>
                    <a:pt x="2939" y="606"/>
                    <a:pt x="3009" y="636"/>
                    <a:pt x="3089" y="676"/>
                  </a:cubicBezTo>
                  <a:lnTo>
                    <a:pt x="3297" y="785"/>
                  </a:lnTo>
                  <a:lnTo>
                    <a:pt x="3515" y="894"/>
                  </a:lnTo>
                  <a:cubicBezTo>
                    <a:pt x="3546" y="904"/>
                    <a:pt x="3585" y="924"/>
                    <a:pt x="3615" y="944"/>
                  </a:cubicBezTo>
                  <a:lnTo>
                    <a:pt x="3714" y="1003"/>
                  </a:lnTo>
                  <a:lnTo>
                    <a:pt x="3833" y="785"/>
                  </a:lnTo>
                  <a:lnTo>
                    <a:pt x="3714" y="735"/>
                  </a:lnTo>
                  <a:cubicBezTo>
                    <a:pt x="3674" y="725"/>
                    <a:pt x="3645" y="705"/>
                    <a:pt x="3605" y="696"/>
                  </a:cubicBezTo>
                  <a:lnTo>
                    <a:pt x="3376" y="616"/>
                  </a:lnTo>
                  <a:lnTo>
                    <a:pt x="3148" y="527"/>
                  </a:lnTo>
                  <a:cubicBezTo>
                    <a:pt x="3069" y="497"/>
                    <a:pt x="2989" y="467"/>
                    <a:pt x="2910" y="447"/>
                  </a:cubicBezTo>
                  <a:cubicBezTo>
                    <a:pt x="2751" y="407"/>
                    <a:pt x="2602" y="358"/>
                    <a:pt x="2443" y="308"/>
                  </a:cubicBezTo>
                  <a:cubicBezTo>
                    <a:pt x="2364" y="279"/>
                    <a:pt x="2284" y="268"/>
                    <a:pt x="2205" y="259"/>
                  </a:cubicBezTo>
                  <a:lnTo>
                    <a:pt x="1966" y="209"/>
                  </a:lnTo>
                  <a:lnTo>
                    <a:pt x="1719" y="149"/>
                  </a:lnTo>
                  <a:cubicBezTo>
                    <a:pt x="1639" y="129"/>
                    <a:pt x="1560" y="129"/>
                    <a:pt x="1480" y="120"/>
                  </a:cubicBezTo>
                  <a:cubicBezTo>
                    <a:pt x="1311" y="100"/>
                    <a:pt x="1152" y="70"/>
                    <a:pt x="984" y="40"/>
                  </a:cubicBezTo>
                  <a:cubicBezTo>
                    <a:pt x="825" y="40"/>
                    <a:pt x="656" y="30"/>
                    <a:pt x="497" y="21"/>
                  </a:cubicBezTo>
                  <a:cubicBezTo>
                    <a:pt x="408" y="10"/>
                    <a:pt x="328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0" name="Google Shape;14370;p33"/>
            <p:cNvSpPr/>
            <p:nvPr/>
          </p:nvSpPr>
          <p:spPr>
            <a:xfrm>
              <a:off x="5224400" y="3024650"/>
              <a:ext cx="39250" cy="12750"/>
            </a:xfrm>
            <a:custGeom>
              <a:avLst/>
              <a:gdLst/>
              <a:ahLst/>
              <a:cxnLst/>
              <a:rect l="l" t="t" r="r" b="b"/>
              <a:pathLst>
                <a:path w="1570" h="510" extrusionOk="0">
                  <a:moveTo>
                    <a:pt x="45" y="1"/>
                  </a:moveTo>
                  <a:cubicBezTo>
                    <a:pt x="30" y="1"/>
                    <a:pt x="16" y="1"/>
                    <a:pt x="1" y="3"/>
                  </a:cubicBezTo>
                  <a:lnTo>
                    <a:pt x="91" y="241"/>
                  </a:lnTo>
                  <a:cubicBezTo>
                    <a:pt x="98" y="243"/>
                    <a:pt x="105" y="243"/>
                    <a:pt x="111" y="243"/>
                  </a:cubicBezTo>
                  <a:cubicBezTo>
                    <a:pt x="149" y="243"/>
                    <a:pt x="179" y="221"/>
                    <a:pt x="230" y="221"/>
                  </a:cubicBezTo>
                  <a:lnTo>
                    <a:pt x="398" y="221"/>
                  </a:lnTo>
                  <a:cubicBezTo>
                    <a:pt x="517" y="232"/>
                    <a:pt x="636" y="252"/>
                    <a:pt x="766" y="281"/>
                  </a:cubicBezTo>
                  <a:cubicBezTo>
                    <a:pt x="885" y="301"/>
                    <a:pt x="1004" y="331"/>
                    <a:pt x="1113" y="360"/>
                  </a:cubicBezTo>
                  <a:cubicBezTo>
                    <a:pt x="1173" y="380"/>
                    <a:pt x="1212" y="411"/>
                    <a:pt x="1262" y="430"/>
                  </a:cubicBezTo>
                  <a:cubicBezTo>
                    <a:pt x="1312" y="460"/>
                    <a:pt x="1342" y="490"/>
                    <a:pt x="1382" y="510"/>
                  </a:cubicBezTo>
                  <a:lnTo>
                    <a:pt x="1570" y="301"/>
                  </a:lnTo>
                  <a:cubicBezTo>
                    <a:pt x="1490" y="281"/>
                    <a:pt x="1421" y="261"/>
                    <a:pt x="1351" y="252"/>
                  </a:cubicBezTo>
                  <a:lnTo>
                    <a:pt x="1153" y="221"/>
                  </a:lnTo>
                  <a:cubicBezTo>
                    <a:pt x="1024" y="202"/>
                    <a:pt x="895" y="192"/>
                    <a:pt x="775" y="172"/>
                  </a:cubicBezTo>
                  <a:cubicBezTo>
                    <a:pt x="656" y="152"/>
                    <a:pt x="537" y="113"/>
                    <a:pt x="418" y="82"/>
                  </a:cubicBezTo>
                  <a:cubicBezTo>
                    <a:pt x="358" y="63"/>
                    <a:pt x="299" y="43"/>
                    <a:pt x="230" y="23"/>
                  </a:cubicBezTo>
                  <a:cubicBezTo>
                    <a:pt x="173" y="15"/>
                    <a:pt x="110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1" name="Google Shape;14371;p33"/>
            <p:cNvSpPr/>
            <p:nvPr/>
          </p:nvSpPr>
          <p:spPr>
            <a:xfrm>
              <a:off x="5198100" y="3121025"/>
              <a:ext cx="36525" cy="47450"/>
            </a:xfrm>
            <a:custGeom>
              <a:avLst/>
              <a:gdLst/>
              <a:ahLst/>
              <a:cxnLst/>
              <a:rect l="l" t="t" r="r" b="b"/>
              <a:pathLst>
                <a:path w="1461" h="1898" extrusionOk="0">
                  <a:moveTo>
                    <a:pt x="1083" y="219"/>
                  </a:moveTo>
                  <a:lnTo>
                    <a:pt x="1093" y="239"/>
                  </a:lnTo>
                  <a:cubicBezTo>
                    <a:pt x="1113" y="269"/>
                    <a:pt x="1123" y="298"/>
                    <a:pt x="1132" y="329"/>
                  </a:cubicBezTo>
                  <a:lnTo>
                    <a:pt x="1143" y="388"/>
                  </a:lnTo>
                  <a:cubicBezTo>
                    <a:pt x="1152" y="408"/>
                    <a:pt x="1152" y="437"/>
                    <a:pt x="1163" y="468"/>
                  </a:cubicBezTo>
                  <a:cubicBezTo>
                    <a:pt x="1182" y="576"/>
                    <a:pt x="1192" y="686"/>
                    <a:pt x="1202" y="795"/>
                  </a:cubicBezTo>
                  <a:cubicBezTo>
                    <a:pt x="1232" y="1013"/>
                    <a:pt x="1271" y="1222"/>
                    <a:pt x="1302" y="1430"/>
                  </a:cubicBezTo>
                  <a:cubicBezTo>
                    <a:pt x="1302" y="1430"/>
                    <a:pt x="1311" y="1500"/>
                    <a:pt x="1321" y="1560"/>
                  </a:cubicBezTo>
                  <a:cubicBezTo>
                    <a:pt x="1321" y="1629"/>
                    <a:pt x="1331" y="1699"/>
                    <a:pt x="1331" y="1699"/>
                  </a:cubicBezTo>
                  <a:cubicBezTo>
                    <a:pt x="1331" y="1708"/>
                    <a:pt x="1341" y="1728"/>
                    <a:pt x="1331" y="1728"/>
                  </a:cubicBezTo>
                  <a:lnTo>
                    <a:pt x="1291" y="1719"/>
                  </a:lnTo>
                  <a:lnTo>
                    <a:pt x="1202" y="1699"/>
                  </a:lnTo>
                  <a:cubicBezTo>
                    <a:pt x="902" y="1642"/>
                    <a:pt x="603" y="1552"/>
                    <a:pt x="298" y="1548"/>
                  </a:cubicBezTo>
                  <a:lnTo>
                    <a:pt x="298" y="1548"/>
                  </a:lnTo>
                  <a:cubicBezTo>
                    <a:pt x="355" y="1430"/>
                    <a:pt x="413" y="1313"/>
                    <a:pt x="468" y="1192"/>
                  </a:cubicBezTo>
                  <a:lnTo>
                    <a:pt x="626" y="914"/>
                  </a:lnTo>
                  <a:lnTo>
                    <a:pt x="795" y="636"/>
                  </a:lnTo>
                  <a:lnTo>
                    <a:pt x="984" y="368"/>
                  </a:lnTo>
                  <a:lnTo>
                    <a:pt x="1043" y="279"/>
                  </a:lnTo>
                  <a:lnTo>
                    <a:pt x="1073" y="239"/>
                  </a:lnTo>
                  <a:lnTo>
                    <a:pt x="1083" y="219"/>
                  </a:lnTo>
                  <a:close/>
                  <a:moveTo>
                    <a:pt x="1113" y="1"/>
                  </a:moveTo>
                  <a:cubicBezTo>
                    <a:pt x="1103" y="11"/>
                    <a:pt x="1093" y="31"/>
                    <a:pt x="1083" y="40"/>
                  </a:cubicBezTo>
                  <a:lnTo>
                    <a:pt x="1013" y="130"/>
                  </a:lnTo>
                  <a:lnTo>
                    <a:pt x="885" y="289"/>
                  </a:lnTo>
                  <a:lnTo>
                    <a:pt x="686" y="557"/>
                  </a:lnTo>
                  <a:cubicBezTo>
                    <a:pt x="686" y="557"/>
                    <a:pt x="636" y="616"/>
                    <a:pt x="596" y="686"/>
                  </a:cubicBezTo>
                  <a:cubicBezTo>
                    <a:pt x="547" y="746"/>
                    <a:pt x="497" y="815"/>
                    <a:pt x="497" y="815"/>
                  </a:cubicBezTo>
                  <a:lnTo>
                    <a:pt x="329" y="1103"/>
                  </a:lnTo>
                  <a:cubicBezTo>
                    <a:pt x="209" y="1291"/>
                    <a:pt x="100" y="1480"/>
                    <a:pt x="1" y="1669"/>
                  </a:cubicBezTo>
                  <a:lnTo>
                    <a:pt x="97" y="1725"/>
                  </a:lnTo>
                  <a:lnTo>
                    <a:pt x="100" y="1788"/>
                  </a:lnTo>
                  <a:cubicBezTo>
                    <a:pt x="128" y="1784"/>
                    <a:pt x="158" y="1781"/>
                    <a:pt x="188" y="1777"/>
                  </a:cubicBezTo>
                  <a:lnTo>
                    <a:pt x="188" y="1777"/>
                  </a:lnTo>
                  <a:lnTo>
                    <a:pt x="190" y="1778"/>
                  </a:lnTo>
                  <a:cubicBezTo>
                    <a:pt x="190" y="1778"/>
                    <a:pt x="190" y="1777"/>
                    <a:pt x="190" y="1777"/>
                  </a:cubicBezTo>
                  <a:lnTo>
                    <a:pt x="190" y="1777"/>
                  </a:lnTo>
                  <a:cubicBezTo>
                    <a:pt x="244" y="1771"/>
                    <a:pt x="301" y="1764"/>
                    <a:pt x="358" y="1758"/>
                  </a:cubicBezTo>
                  <a:cubicBezTo>
                    <a:pt x="376" y="1756"/>
                    <a:pt x="395" y="1755"/>
                    <a:pt x="413" y="1755"/>
                  </a:cubicBezTo>
                  <a:cubicBezTo>
                    <a:pt x="484" y="1755"/>
                    <a:pt x="555" y="1768"/>
                    <a:pt x="626" y="1768"/>
                  </a:cubicBezTo>
                  <a:cubicBezTo>
                    <a:pt x="805" y="1788"/>
                    <a:pt x="984" y="1808"/>
                    <a:pt x="1172" y="1827"/>
                  </a:cubicBezTo>
                  <a:cubicBezTo>
                    <a:pt x="1172" y="1827"/>
                    <a:pt x="1212" y="1838"/>
                    <a:pt x="1262" y="1847"/>
                  </a:cubicBezTo>
                  <a:cubicBezTo>
                    <a:pt x="1302" y="1858"/>
                    <a:pt x="1351" y="1867"/>
                    <a:pt x="1351" y="1867"/>
                  </a:cubicBezTo>
                  <a:lnTo>
                    <a:pt x="1450" y="1897"/>
                  </a:lnTo>
                  <a:lnTo>
                    <a:pt x="1460" y="1897"/>
                  </a:lnTo>
                  <a:lnTo>
                    <a:pt x="1460" y="1887"/>
                  </a:lnTo>
                  <a:lnTo>
                    <a:pt x="1450" y="1858"/>
                  </a:lnTo>
                  <a:lnTo>
                    <a:pt x="1450" y="1798"/>
                  </a:lnTo>
                  <a:lnTo>
                    <a:pt x="1430" y="1600"/>
                  </a:lnTo>
                  <a:cubicBezTo>
                    <a:pt x="1410" y="1510"/>
                    <a:pt x="1401" y="1410"/>
                    <a:pt x="1401" y="1410"/>
                  </a:cubicBezTo>
                  <a:cubicBezTo>
                    <a:pt x="1371" y="1192"/>
                    <a:pt x="1321" y="984"/>
                    <a:pt x="1302" y="775"/>
                  </a:cubicBezTo>
                  <a:cubicBezTo>
                    <a:pt x="1291" y="666"/>
                    <a:pt x="1282" y="557"/>
                    <a:pt x="1262" y="448"/>
                  </a:cubicBezTo>
                  <a:cubicBezTo>
                    <a:pt x="1262" y="418"/>
                    <a:pt x="1252" y="388"/>
                    <a:pt x="1252" y="358"/>
                  </a:cubicBezTo>
                  <a:lnTo>
                    <a:pt x="1232" y="269"/>
                  </a:lnTo>
                  <a:cubicBezTo>
                    <a:pt x="1202" y="199"/>
                    <a:pt x="1182" y="120"/>
                    <a:pt x="1143" y="51"/>
                  </a:cubicBezTo>
                  <a:lnTo>
                    <a:pt x="111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2" name="Google Shape;14372;p33"/>
            <p:cNvSpPr/>
            <p:nvPr/>
          </p:nvSpPr>
          <p:spPr>
            <a:xfrm>
              <a:off x="5292675" y="3107125"/>
              <a:ext cx="114225" cy="58650"/>
            </a:xfrm>
            <a:custGeom>
              <a:avLst/>
              <a:gdLst/>
              <a:ahLst/>
              <a:cxnLst/>
              <a:rect l="l" t="t" r="r" b="b"/>
              <a:pathLst>
                <a:path w="4569" h="2346" extrusionOk="0">
                  <a:moveTo>
                    <a:pt x="4379" y="0"/>
                  </a:moveTo>
                  <a:cubicBezTo>
                    <a:pt x="3982" y="209"/>
                    <a:pt x="3585" y="408"/>
                    <a:pt x="3218" y="656"/>
                  </a:cubicBezTo>
                  <a:cubicBezTo>
                    <a:pt x="3029" y="765"/>
                    <a:pt x="2841" y="885"/>
                    <a:pt x="2652" y="1013"/>
                  </a:cubicBezTo>
                  <a:lnTo>
                    <a:pt x="2393" y="1212"/>
                  </a:lnTo>
                  <a:cubicBezTo>
                    <a:pt x="2254" y="1311"/>
                    <a:pt x="2126" y="1410"/>
                    <a:pt x="2126" y="1410"/>
                  </a:cubicBezTo>
                  <a:cubicBezTo>
                    <a:pt x="2036" y="1480"/>
                    <a:pt x="1947" y="1549"/>
                    <a:pt x="1868" y="1619"/>
                  </a:cubicBezTo>
                  <a:lnTo>
                    <a:pt x="1629" y="1847"/>
                  </a:lnTo>
                  <a:lnTo>
                    <a:pt x="1391" y="2076"/>
                  </a:lnTo>
                  <a:lnTo>
                    <a:pt x="1292" y="2175"/>
                  </a:lnTo>
                  <a:lnTo>
                    <a:pt x="1272" y="2185"/>
                  </a:lnTo>
                  <a:lnTo>
                    <a:pt x="1261" y="2175"/>
                  </a:lnTo>
                  <a:lnTo>
                    <a:pt x="1222" y="2145"/>
                  </a:lnTo>
                  <a:cubicBezTo>
                    <a:pt x="1043" y="2026"/>
                    <a:pt x="864" y="1887"/>
                    <a:pt x="676" y="1768"/>
                  </a:cubicBezTo>
                  <a:cubicBezTo>
                    <a:pt x="487" y="1659"/>
                    <a:pt x="299" y="1560"/>
                    <a:pt x="110" y="1450"/>
                  </a:cubicBezTo>
                  <a:lnTo>
                    <a:pt x="1" y="1659"/>
                  </a:lnTo>
                  <a:cubicBezTo>
                    <a:pt x="189" y="1748"/>
                    <a:pt x="388" y="1838"/>
                    <a:pt x="586" y="1927"/>
                  </a:cubicBezTo>
                  <a:cubicBezTo>
                    <a:pt x="775" y="2036"/>
                    <a:pt x="954" y="2145"/>
                    <a:pt x="1142" y="2255"/>
                  </a:cubicBezTo>
                  <a:lnTo>
                    <a:pt x="1242" y="2324"/>
                  </a:lnTo>
                  <a:cubicBezTo>
                    <a:pt x="1259" y="2324"/>
                    <a:pt x="1276" y="2346"/>
                    <a:pt x="1292" y="2346"/>
                  </a:cubicBezTo>
                  <a:cubicBezTo>
                    <a:pt x="1295" y="2346"/>
                    <a:pt x="1298" y="2345"/>
                    <a:pt x="1301" y="2344"/>
                  </a:cubicBezTo>
                  <a:lnTo>
                    <a:pt x="1341" y="2304"/>
                  </a:lnTo>
                  <a:lnTo>
                    <a:pt x="1480" y="2165"/>
                  </a:lnTo>
                  <a:lnTo>
                    <a:pt x="1709" y="1927"/>
                  </a:lnTo>
                  <a:lnTo>
                    <a:pt x="1947" y="1699"/>
                  </a:lnTo>
                  <a:cubicBezTo>
                    <a:pt x="2026" y="1619"/>
                    <a:pt x="2115" y="1560"/>
                    <a:pt x="2205" y="1490"/>
                  </a:cubicBezTo>
                  <a:cubicBezTo>
                    <a:pt x="2205" y="1490"/>
                    <a:pt x="2334" y="1401"/>
                    <a:pt x="2463" y="1302"/>
                  </a:cubicBezTo>
                  <a:cubicBezTo>
                    <a:pt x="2602" y="1202"/>
                    <a:pt x="2731" y="1113"/>
                    <a:pt x="2731" y="1113"/>
                  </a:cubicBezTo>
                  <a:cubicBezTo>
                    <a:pt x="2920" y="993"/>
                    <a:pt x="3119" y="894"/>
                    <a:pt x="3317" y="785"/>
                  </a:cubicBezTo>
                  <a:cubicBezTo>
                    <a:pt x="3704" y="576"/>
                    <a:pt x="4131" y="418"/>
                    <a:pt x="4568" y="269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3" name="Google Shape;14373;p33"/>
            <p:cNvSpPr/>
            <p:nvPr/>
          </p:nvSpPr>
          <p:spPr>
            <a:xfrm>
              <a:off x="5376100" y="3132700"/>
              <a:ext cx="57100" cy="114950"/>
            </a:xfrm>
            <a:custGeom>
              <a:avLst/>
              <a:gdLst/>
              <a:ahLst/>
              <a:cxnLst/>
              <a:rect l="l" t="t" r="r" b="b"/>
              <a:pathLst>
                <a:path w="2284" h="4598" extrusionOk="0">
                  <a:moveTo>
                    <a:pt x="2006" y="1"/>
                  </a:moveTo>
                  <a:cubicBezTo>
                    <a:pt x="1867" y="437"/>
                    <a:pt x="1728" y="854"/>
                    <a:pt x="1519" y="1261"/>
                  </a:cubicBezTo>
                  <a:cubicBezTo>
                    <a:pt x="1420" y="1460"/>
                    <a:pt x="1311" y="1658"/>
                    <a:pt x="1201" y="1857"/>
                  </a:cubicBezTo>
                  <a:cubicBezTo>
                    <a:pt x="1201" y="1857"/>
                    <a:pt x="1112" y="1986"/>
                    <a:pt x="1013" y="2125"/>
                  </a:cubicBezTo>
                  <a:lnTo>
                    <a:pt x="834" y="2403"/>
                  </a:lnTo>
                  <a:cubicBezTo>
                    <a:pt x="764" y="2483"/>
                    <a:pt x="705" y="2582"/>
                    <a:pt x="636" y="2662"/>
                  </a:cubicBezTo>
                  <a:lnTo>
                    <a:pt x="407" y="2900"/>
                  </a:lnTo>
                  <a:lnTo>
                    <a:pt x="188" y="3138"/>
                  </a:lnTo>
                  <a:lnTo>
                    <a:pt x="49" y="3277"/>
                  </a:lnTo>
                  <a:lnTo>
                    <a:pt x="10" y="3317"/>
                  </a:lnTo>
                  <a:cubicBezTo>
                    <a:pt x="0" y="3337"/>
                    <a:pt x="29" y="3357"/>
                    <a:pt x="40" y="3366"/>
                  </a:cubicBezTo>
                  <a:lnTo>
                    <a:pt x="109" y="3465"/>
                  </a:lnTo>
                  <a:cubicBezTo>
                    <a:pt x="228" y="3644"/>
                    <a:pt x="327" y="3843"/>
                    <a:pt x="437" y="4032"/>
                  </a:cubicBezTo>
                  <a:cubicBezTo>
                    <a:pt x="546" y="4220"/>
                    <a:pt x="655" y="4399"/>
                    <a:pt x="735" y="4597"/>
                  </a:cubicBezTo>
                  <a:lnTo>
                    <a:pt x="943" y="4489"/>
                  </a:lnTo>
                  <a:cubicBezTo>
                    <a:pt x="844" y="4290"/>
                    <a:pt x="715" y="4111"/>
                    <a:pt x="596" y="3922"/>
                  </a:cubicBezTo>
                  <a:cubicBezTo>
                    <a:pt x="466" y="3743"/>
                    <a:pt x="357" y="3555"/>
                    <a:pt x="218" y="3386"/>
                  </a:cubicBezTo>
                  <a:lnTo>
                    <a:pt x="188" y="3346"/>
                  </a:lnTo>
                  <a:cubicBezTo>
                    <a:pt x="179" y="3346"/>
                    <a:pt x="179" y="3337"/>
                    <a:pt x="179" y="3337"/>
                  </a:cubicBezTo>
                  <a:lnTo>
                    <a:pt x="188" y="3317"/>
                  </a:lnTo>
                  <a:lnTo>
                    <a:pt x="278" y="3218"/>
                  </a:lnTo>
                  <a:lnTo>
                    <a:pt x="497" y="2979"/>
                  </a:lnTo>
                  <a:lnTo>
                    <a:pt x="715" y="2731"/>
                  </a:lnTo>
                  <a:cubicBezTo>
                    <a:pt x="794" y="2651"/>
                    <a:pt x="844" y="2562"/>
                    <a:pt x="914" y="2473"/>
                  </a:cubicBezTo>
                  <a:cubicBezTo>
                    <a:pt x="914" y="2473"/>
                    <a:pt x="1013" y="2334"/>
                    <a:pt x="1112" y="2205"/>
                  </a:cubicBezTo>
                  <a:cubicBezTo>
                    <a:pt x="1201" y="2066"/>
                    <a:pt x="1300" y="1927"/>
                    <a:pt x="1300" y="1927"/>
                  </a:cubicBezTo>
                  <a:cubicBezTo>
                    <a:pt x="1420" y="1738"/>
                    <a:pt x="1539" y="1550"/>
                    <a:pt x="1648" y="1360"/>
                  </a:cubicBezTo>
                  <a:cubicBezTo>
                    <a:pt x="1887" y="983"/>
                    <a:pt x="2085" y="566"/>
                    <a:pt x="2284" y="169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4" name="Google Shape;14374;p33"/>
            <p:cNvSpPr/>
            <p:nvPr/>
          </p:nvSpPr>
          <p:spPr>
            <a:xfrm>
              <a:off x="5263625" y="3198225"/>
              <a:ext cx="82200" cy="80200"/>
            </a:xfrm>
            <a:custGeom>
              <a:avLst/>
              <a:gdLst/>
              <a:ahLst/>
              <a:cxnLst/>
              <a:rect l="l" t="t" r="r" b="b"/>
              <a:pathLst>
                <a:path w="3288" h="3208" extrusionOk="0">
                  <a:moveTo>
                    <a:pt x="110" y="1"/>
                  </a:moveTo>
                  <a:lnTo>
                    <a:pt x="1" y="209"/>
                  </a:lnTo>
                  <a:lnTo>
                    <a:pt x="477" y="447"/>
                  </a:lnTo>
                  <a:cubicBezTo>
                    <a:pt x="636" y="547"/>
                    <a:pt x="786" y="646"/>
                    <a:pt x="944" y="745"/>
                  </a:cubicBezTo>
                  <a:cubicBezTo>
                    <a:pt x="1103" y="835"/>
                    <a:pt x="1232" y="964"/>
                    <a:pt x="1381" y="1073"/>
                  </a:cubicBezTo>
                  <a:cubicBezTo>
                    <a:pt x="1520" y="1192"/>
                    <a:pt x="1669" y="1301"/>
                    <a:pt x="1788" y="1440"/>
                  </a:cubicBezTo>
                  <a:lnTo>
                    <a:pt x="2176" y="1837"/>
                  </a:lnTo>
                  <a:lnTo>
                    <a:pt x="2503" y="2274"/>
                  </a:lnTo>
                  <a:cubicBezTo>
                    <a:pt x="2622" y="2413"/>
                    <a:pt x="2701" y="2582"/>
                    <a:pt x="2801" y="2741"/>
                  </a:cubicBezTo>
                  <a:lnTo>
                    <a:pt x="2940" y="2969"/>
                  </a:lnTo>
                  <a:cubicBezTo>
                    <a:pt x="2960" y="3009"/>
                    <a:pt x="2990" y="3049"/>
                    <a:pt x="3010" y="3088"/>
                  </a:cubicBezTo>
                  <a:lnTo>
                    <a:pt x="3069" y="3208"/>
                  </a:lnTo>
                  <a:lnTo>
                    <a:pt x="3288" y="3079"/>
                  </a:lnTo>
                  <a:lnTo>
                    <a:pt x="3198" y="2960"/>
                  </a:lnTo>
                  <a:cubicBezTo>
                    <a:pt x="3178" y="2920"/>
                    <a:pt x="3138" y="2890"/>
                    <a:pt x="3119" y="2860"/>
                  </a:cubicBezTo>
                  <a:lnTo>
                    <a:pt x="2950" y="2632"/>
                  </a:lnTo>
                  <a:cubicBezTo>
                    <a:pt x="2840" y="2483"/>
                    <a:pt x="2741" y="2324"/>
                    <a:pt x="2613" y="2195"/>
                  </a:cubicBezTo>
                  <a:cubicBezTo>
                    <a:pt x="2493" y="2056"/>
                    <a:pt x="2374" y="1907"/>
                    <a:pt x="2255" y="1768"/>
                  </a:cubicBezTo>
                  <a:lnTo>
                    <a:pt x="1858" y="1371"/>
                  </a:lnTo>
                  <a:cubicBezTo>
                    <a:pt x="1739" y="1222"/>
                    <a:pt x="1589" y="1113"/>
                    <a:pt x="1450" y="994"/>
                  </a:cubicBezTo>
                  <a:cubicBezTo>
                    <a:pt x="1311" y="864"/>
                    <a:pt x="1183" y="736"/>
                    <a:pt x="1024" y="626"/>
                  </a:cubicBezTo>
                  <a:cubicBezTo>
                    <a:pt x="875" y="517"/>
                    <a:pt x="726" y="408"/>
                    <a:pt x="577" y="288"/>
                  </a:cubicBezTo>
                  <a:cubicBezTo>
                    <a:pt x="418" y="189"/>
                    <a:pt x="269" y="10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5" name="Google Shape;14375;p33"/>
            <p:cNvSpPr/>
            <p:nvPr/>
          </p:nvSpPr>
          <p:spPr>
            <a:xfrm>
              <a:off x="5252700" y="3218325"/>
              <a:ext cx="73025" cy="71275"/>
            </a:xfrm>
            <a:custGeom>
              <a:avLst/>
              <a:gdLst/>
              <a:ahLst/>
              <a:cxnLst/>
              <a:rect l="l" t="t" r="r" b="b"/>
              <a:pathLst>
                <a:path w="2921" h="2851" extrusionOk="0">
                  <a:moveTo>
                    <a:pt x="120" y="1"/>
                  </a:moveTo>
                  <a:lnTo>
                    <a:pt x="1" y="210"/>
                  </a:lnTo>
                  <a:cubicBezTo>
                    <a:pt x="150" y="279"/>
                    <a:pt x="289" y="349"/>
                    <a:pt x="428" y="418"/>
                  </a:cubicBezTo>
                  <a:cubicBezTo>
                    <a:pt x="567" y="508"/>
                    <a:pt x="696" y="596"/>
                    <a:pt x="835" y="676"/>
                  </a:cubicBezTo>
                  <a:cubicBezTo>
                    <a:pt x="984" y="755"/>
                    <a:pt x="1093" y="874"/>
                    <a:pt x="1223" y="974"/>
                  </a:cubicBezTo>
                  <a:cubicBezTo>
                    <a:pt x="1351" y="1073"/>
                    <a:pt x="1481" y="1172"/>
                    <a:pt x="1590" y="1292"/>
                  </a:cubicBezTo>
                  <a:lnTo>
                    <a:pt x="1927" y="1639"/>
                  </a:lnTo>
                  <a:lnTo>
                    <a:pt x="2215" y="2037"/>
                  </a:lnTo>
                  <a:cubicBezTo>
                    <a:pt x="2315" y="2156"/>
                    <a:pt x="2384" y="2304"/>
                    <a:pt x="2474" y="2443"/>
                  </a:cubicBezTo>
                  <a:lnTo>
                    <a:pt x="2593" y="2642"/>
                  </a:lnTo>
                  <a:cubicBezTo>
                    <a:pt x="2602" y="2682"/>
                    <a:pt x="2642" y="2712"/>
                    <a:pt x="2652" y="2751"/>
                  </a:cubicBezTo>
                  <a:lnTo>
                    <a:pt x="2702" y="2851"/>
                  </a:lnTo>
                  <a:lnTo>
                    <a:pt x="2920" y="2732"/>
                  </a:lnTo>
                  <a:lnTo>
                    <a:pt x="2851" y="2622"/>
                  </a:lnTo>
                  <a:cubicBezTo>
                    <a:pt x="2831" y="2593"/>
                    <a:pt x="2791" y="2562"/>
                    <a:pt x="2772" y="2533"/>
                  </a:cubicBezTo>
                  <a:lnTo>
                    <a:pt x="2622" y="2334"/>
                  </a:lnTo>
                  <a:cubicBezTo>
                    <a:pt x="2523" y="2205"/>
                    <a:pt x="2443" y="2066"/>
                    <a:pt x="2324" y="1947"/>
                  </a:cubicBezTo>
                  <a:cubicBezTo>
                    <a:pt x="2215" y="1828"/>
                    <a:pt x="2106" y="1699"/>
                    <a:pt x="2007" y="1570"/>
                  </a:cubicBezTo>
                  <a:cubicBezTo>
                    <a:pt x="1887" y="1461"/>
                    <a:pt x="1768" y="1342"/>
                    <a:pt x="1659" y="1222"/>
                  </a:cubicBezTo>
                  <a:cubicBezTo>
                    <a:pt x="1550" y="1093"/>
                    <a:pt x="1421" y="994"/>
                    <a:pt x="1292" y="885"/>
                  </a:cubicBezTo>
                  <a:cubicBezTo>
                    <a:pt x="1173" y="786"/>
                    <a:pt x="1053" y="656"/>
                    <a:pt x="914" y="567"/>
                  </a:cubicBezTo>
                  <a:lnTo>
                    <a:pt x="528" y="269"/>
                  </a:lnTo>
                  <a:cubicBezTo>
                    <a:pt x="389" y="179"/>
                    <a:pt x="250" y="90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6" name="Google Shape;14376;p33"/>
            <p:cNvSpPr/>
            <p:nvPr/>
          </p:nvSpPr>
          <p:spPr>
            <a:xfrm>
              <a:off x="5402900" y="3106875"/>
              <a:ext cx="30050" cy="29325"/>
            </a:xfrm>
            <a:custGeom>
              <a:avLst/>
              <a:gdLst/>
              <a:ahLst/>
              <a:cxnLst/>
              <a:rect l="l" t="t" r="r" b="b"/>
              <a:pathLst>
                <a:path w="1202" h="1173" extrusionOk="0">
                  <a:moveTo>
                    <a:pt x="50" y="1"/>
                  </a:moveTo>
                  <a:lnTo>
                    <a:pt x="0" y="249"/>
                  </a:lnTo>
                  <a:cubicBezTo>
                    <a:pt x="30" y="279"/>
                    <a:pt x="69" y="279"/>
                    <a:pt x="120" y="299"/>
                  </a:cubicBezTo>
                  <a:lnTo>
                    <a:pt x="268" y="388"/>
                  </a:lnTo>
                  <a:cubicBezTo>
                    <a:pt x="367" y="467"/>
                    <a:pt x="447" y="547"/>
                    <a:pt x="546" y="636"/>
                  </a:cubicBezTo>
                  <a:cubicBezTo>
                    <a:pt x="636" y="725"/>
                    <a:pt x="715" y="805"/>
                    <a:pt x="784" y="904"/>
                  </a:cubicBezTo>
                  <a:cubicBezTo>
                    <a:pt x="824" y="944"/>
                    <a:pt x="854" y="994"/>
                    <a:pt x="884" y="1043"/>
                  </a:cubicBezTo>
                  <a:cubicBezTo>
                    <a:pt x="904" y="1093"/>
                    <a:pt x="914" y="1133"/>
                    <a:pt x="934" y="1173"/>
                  </a:cubicBezTo>
                  <a:lnTo>
                    <a:pt x="1201" y="1103"/>
                  </a:lnTo>
                  <a:cubicBezTo>
                    <a:pt x="1142" y="1043"/>
                    <a:pt x="1093" y="984"/>
                    <a:pt x="1043" y="934"/>
                  </a:cubicBezTo>
                  <a:lnTo>
                    <a:pt x="894" y="805"/>
                  </a:lnTo>
                  <a:cubicBezTo>
                    <a:pt x="795" y="716"/>
                    <a:pt x="695" y="636"/>
                    <a:pt x="616" y="557"/>
                  </a:cubicBezTo>
                  <a:cubicBezTo>
                    <a:pt x="526" y="478"/>
                    <a:pt x="447" y="378"/>
                    <a:pt x="367" y="279"/>
                  </a:cubicBezTo>
                  <a:cubicBezTo>
                    <a:pt x="318" y="239"/>
                    <a:pt x="278" y="189"/>
                    <a:pt x="228" y="140"/>
                  </a:cubicBezTo>
                  <a:cubicBezTo>
                    <a:pt x="179" y="100"/>
                    <a:pt x="120" y="30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7" name="Google Shape;14377;p33"/>
            <p:cNvSpPr/>
            <p:nvPr/>
          </p:nvSpPr>
          <p:spPr>
            <a:xfrm>
              <a:off x="5307325" y="3188550"/>
              <a:ext cx="45950" cy="44450"/>
            </a:xfrm>
            <a:custGeom>
              <a:avLst/>
              <a:gdLst/>
              <a:ahLst/>
              <a:cxnLst/>
              <a:rect l="l" t="t" r="r" b="b"/>
              <a:pathLst>
                <a:path w="1838" h="1778" extrusionOk="0">
                  <a:moveTo>
                    <a:pt x="1699" y="169"/>
                  </a:moveTo>
                  <a:lnTo>
                    <a:pt x="1699" y="189"/>
                  </a:lnTo>
                  <a:cubicBezTo>
                    <a:pt x="1699" y="219"/>
                    <a:pt x="1688" y="249"/>
                    <a:pt x="1679" y="278"/>
                  </a:cubicBezTo>
                  <a:lnTo>
                    <a:pt x="1659" y="338"/>
                  </a:lnTo>
                  <a:cubicBezTo>
                    <a:pt x="1649" y="368"/>
                    <a:pt x="1639" y="388"/>
                    <a:pt x="1629" y="417"/>
                  </a:cubicBezTo>
                  <a:lnTo>
                    <a:pt x="1480" y="715"/>
                  </a:lnTo>
                  <a:cubicBezTo>
                    <a:pt x="1381" y="914"/>
                    <a:pt x="1311" y="1112"/>
                    <a:pt x="1212" y="1311"/>
                  </a:cubicBezTo>
                  <a:lnTo>
                    <a:pt x="1103" y="1540"/>
                  </a:lnTo>
                  <a:cubicBezTo>
                    <a:pt x="1092" y="1549"/>
                    <a:pt x="1092" y="1569"/>
                    <a:pt x="1083" y="1569"/>
                  </a:cubicBezTo>
                  <a:lnTo>
                    <a:pt x="1053" y="1540"/>
                  </a:lnTo>
                  <a:lnTo>
                    <a:pt x="993" y="1470"/>
                  </a:lnTo>
                  <a:cubicBezTo>
                    <a:pt x="854" y="1341"/>
                    <a:pt x="726" y="1212"/>
                    <a:pt x="596" y="1073"/>
                  </a:cubicBezTo>
                  <a:cubicBezTo>
                    <a:pt x="510" y="993"/>
                    <a:pt x="412" y="924"/>
                    <a:pt x="313" y="860"/>
                  </a:cubicBezTo>
                  <a:lnTo>
                    <a:pt x="313" y="860"/>
                  </a:lnTo>
                  <a:cubicBezTo>
                    <a:pt x="422" y="791"/>
                    <a:pt x="532" y="722"/>
                    <a:pt x="646" y="656"/>
                  </a:cubicBezTo>
                  <a:lnTo>
                    <a:pt x="934" y="497"/>
                  </a:lnTo>
                  <a:cubicBezTo>
                    <a:pt x="934" y="497"/>
                    <a:pt x="1004" y="457"/>
                    <a:pt x="1083" y="428"/>
                  </a:cubicBezTo>
                  <a:cubicBezTo>
                    <a:pt x="1152" y="388"/>
                    <a:pt x="1232" y="358"/>
                    <a:pt x="1232" y="358"/>
                  </a:cubicBezTo>
                  <a:lnTo>
                    <a:pt x="1529" y="239"/>
                  </a:lnTo>
                  <a:lnTo>
                    <a:pt x="1629" y="189"/>
                  </a:lnTo>
                  <a:lnTo>
                    <a:pt x="1679" y="169"/>
                  </a:lnTo>
                  <a:close/>
                  <a:moveTo>
                    <a:pt x="1838" y="0"/>
                  </a:moveTo>
                  <a:cubicBezTo>
                    <a:pt x="1827" y="0"/>
                    <a:pt x="1807" y="11"/>
                    <a:pt x="1788" y="11"/>
                  </a:cubicBezTo>
                  <a:lnTo>
                    <a:pt x="1679" y="50"/>
                  </a:lnTo>
                  <a:lnTo>
                    <a:pt x="1490" y="110"/>
                  </a:lnTo>
                  <a:lnTo>
                    <a:pt x="1331" y="169"/>
                  </a:lnTo>
                  <a:cubicBezTo>
                    <a:pt x="1262" y="199"/>
                    <a:pt x="1182" y="229"/>
                    <a:pt x="1182" y="229"/>
                  </a:cubicBezTo>
                  <a:lnTo>
                    <a:pt x="874" y="358"/>
                  </a:lnTo>
                  <a:lnTo>
                    <a:pt x="576" y="497"/>
                  </a:lnTo>
                  <a:cubicBezTo>
                    <a:pt x="378" y="596"/>
                    <a:pt x="189" y="695"/>
                    <a:pt x="0" y="795"/>
                  </a:cubicBezTo>
                  <a:lnTo>
                    <a:pt x="48" y="889"/>
                  </a:lnTo>
                  <a:lnTo>
                    <a:pt x="11" y="953"/>
                  </a:lnTo>
                  <a:cubicBezTo>
                    <a:pt x="169" y="1033"/>
                    <a:pt x="328" y="1103"/>
                    <a:pt x="477" y="1222"/>
                  </a:cubicBezTo>
                  <a:cubicBezTo>
                    <a:pt x="616" y="1331"/>
                    <a:pt x="755" y="1450"/>
                    <a:pt x="894" y="1569"/>
                  </a:cubicBezTo>
                  <a:lnTo>
                    <a:pt x="1023" y="1699"/>
                  </a:lnTo>
                  <a:lnTo>
                    <a:pt x="1092" y="1768"/>
                  </a:lnTo>
                  <a:lnTo>
                    <a:pt x="1103" y="1778"/>
                  </a:lnTo>
                  <a:cubicBezTo>
                    <a:pt x="1103" y="1778"/>
                    <a:pt x="1103" y="1768"/>
                    <a:pt x="1112" y="1768"/>
                  </a:cubicBezTo>
                  <a:lnTo>
                    <a:pt x="1123" y="1738"/>
                  </a:lnTo>
                  <a:lnTo>
                    <a:pt x="1152" y="1688"/>
                  </a:lnTo>
                  <a:lnTo>
                    <a:pt x="1232" y="1509"/>
                  </a:lnTo>
                  <a:cubicBezTo>
                    <a:pt x="1271" y="1430"/>
                    <a:pt x="1311" y="1341"/>
                    <a:pt x="1311" y="1341"/>
                  </a:cubicBezTo>
                  <a:cubicBezTo>
                    <a:pt x="1401" y="1152"/>
                    <a:pt x="1480" y="934"/>
                    <a:pt x="1569" y="755"/>
                  </a:cubicBezTo>
                  <a:cubicBezTo>
                    <a:pt x="1619" y="656"/>
                    <a:pt x="1679" y="556"/>
                    <a:pt x="1718" y="457"/>
                  </a:cubicBezTo>
                  <a:cubicBezTo>
                    <a:pt x="1728" y="428"/>
                    <a:pt x="1748" y="408"/>
                    <a:pt x="1758" y="378"/>
                  </a:cubicBezTo>
                  <a:lnTo>
                    <a:pt x="1788" y="278"/>
                  </a:lnTo>
                  <a:cubicBezTo>
                    <a:pt x="1807" y="209"/>
                    <a:pt x="1827" y="139"/>
                    <a:pt x="1838" y="60"/>
                  </a:cubicBezTo>
                  <a:lnTo>
                    <a:pt x="18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8" name="Google Shape;14378;p33"/>
            <p:cNvSpPr/>
            <p:nvPr/>
          </p:nvSpPr>
          <p:spPr>
            <a:xfrm>
              <a:off x="5394450" y="3244900"/>
              <a:ext cx="114950" cy="35275"/>
            </a:xfrm>
            <a:custGeom>
              <a:avLst/>
              <a:gdLst/>
              <a:ahLst/>
              <a:cxnLst/>
              <a:rect l="l" t="t" r="r" b="b"/>
              <a:pathLst>
                <a:path w="4598" h="1411" extrusionOk="0">
                  <a:moveTo>
                    <a:pt x="209" y="1"/>
                  </a:moveTo>
                  <a:lnTo>
                    <a:pt x="1" y="109"/>
                  </a:lnTo>
                  <a:cubicBezTo>
                    <a:pt x="120" y="288"/>
                    <a:pt x="229" y="477"/>
                    <a:pt x="348" y="656"/>
                  </a:cubicBezTo>
                  <a:cubicBezTo>
                    <a:pt x="458" y="844"/>
                    <a:pt x="537" y="1043"/>
                    <a:pt x="636" y="1241"/>
                  </a:cubicBezTo>
                  <a:lnTo>
                    <a:pt x="696" y="1341"/>
                  </a:lnTo>
                  <a:cubicBezTo>
                    <a:pt x="705" y="1360"/>
                    <a:pt x="705" y="1391"/>
                    <a:pt x="725" y="1391"/>
                  </a:cubicBezTo>
                  <a:lnTo>
                    <a:pt x="785" y="1380"/>
                  </a:lnTo>
                  <a:lnTo>
                    <a:pt x="974" y="1341"/>
                  </a:lnTo>
                  <a:lnTo>
                    <a:pt x="1292" y="1261"/>
                  </a:lnTo>
                  <a:lnTo>
                    <a:pt x="1609" y="1202"/>
                  </a:lnTo>
                  <a:cubicBezTo>
                    <a:pt x="1718" y="1182"/>
                    <a:pt x="1837" y="1172"/>
                    <a:pt x="1947" y="1162"/>
                  </a:cubicBezTo>
                  <a:cubicBezTo>
                    <a:pt x="1947" y="1162"/>
                    <a:pt x="2106" y="1152"/>
                    <a:pt x="2274" y="1142"/>
                  </a:cubicBezTo>
                  <a:cubicBezTo>
                    <a:pt x="2433" y="1132"/>
                    <a:pt x="2602" y="1132"/>
                    <a:pt x="2602" y="1132"/>
                  </a:cubicBezTo>
                  <a:cubicBezTo>
                    <a:pt x="2821" y="1132"/>
                    <a:pt x="3039" y="1152"/>
                    <a:pt x="3258" y="1172"/>
                  </a:cubicBezTo>
                  <a:cubicBezTo>
                    <a:pt x="3704" y="1202"/>
                    <a:pt x="4151" y="1301"/>
                    <a:pt x="4598" y="1410"/>
                  </a:cubicBezTo>
                  <a:lnTo>
                    <a:pt x="4578" y="1082"/>
                  </a:lnTo>
                  <a:cubicBezTo>
                    <a:pt x="4141" y="1053"/>
                    <a:pt x="3694" y="1003"/>
                    <a:pt x="3247" y="1003"/>
                  </a:cubicBezTo>
                  <a:cubicBezTo>
                    <a:pt x="3102" y="1003"/>
                    <a:pt x="2956" y="999"/>
                    <a:pt x="2810" y="999"/>
                  </a:cubicBezTo>
                  <a:cubicBezTo>
                    <a:pt x="2738" y="999"/>
                    <a:pt x="2665" y="1000"/>
                    <a:pt x="2592" y="1003"/>
                  </a:cubicBezTo>
                  <a:lnTo>
                    <a:pt x="2254" y="1023"/>
                  </a:lnTo>
                  <a:cubicBezTo>
                    <a:pt x="2086" y="1043"/>
                    <a:pt x="1927" y="1053"/>
                    <a:pt x="1927" y="1053"/>
                  </a:cubicBezTo>
                  <a:cubicBezTo>
                    <a:pt x="1808" y="1073"/>
                    <a:pt x="1698" y="1073"/>
                    <a:pt x="1589" y="1093"/>
                  </a:cubicBezTo>
                  <a:lnTo>
                    <a:pt x="1261" y="1152"/>
                  </a:lnTo>
                  <a:lnTo>
                    <a:pt x="944" y="1221"/>
                  </a:lnTo>
                  <a:lnTo>
                    <a:pt x="805" y="1241"/>
                  </a:lnTo>
                  <a:lnTo>
                    <a:pt x="795" y="1241"/>
                  </a:lnTo>
                  <a:cubicBezTo>
                    <a:pt x="785" y="1241"/>
                    <a:pt x="785" y="1232"/>
                    <a:pt x="785" y="1232"/>
                  </a:cubicBezTo>
                  <a:lnTo>
                    <a:pt x="765" y="1182"/>
                  </a:lnTo>
                  <a:cubicBezTo>
                    <a:pt x="676" y="983"/>
                    <a:pt x="616" y="775"/>
                    <a:pt x="507" y="576"/>
                  </a:cubicBezTo>
                  <a:cubicBezTo>
                    <a:pt x="407" y="387"/>
                    <a:pt x="308" y="18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9" name="Google Shape;14379;p33"/>
            <p:cNvSpPr/>
            <p:nvPr/>
          </p:nvSpPr>
          <p:spPr>
            <a:xfrm>
              <a:off x="5426725" y="3306700"/>
              <a:ext cx="92100" cy="79725"/>
            </a:xfrm>
            <a:custGeom>
              <a:avLst/>
              <a:gdLst/>
              <a:ahLst/>
              <a:cxnLst/>
              <a:rect l="l" t="t" r="r" b="b"/>
              <a:pathLst>
                <a:path w="3684" h="3189" extrusionOk="0">
                  <a:moveTo>
                    <a:pt x="3545" y="0"/>
                  </a:moveTo>
                  <a:cubicBezTo>
                    <a:pt x="3198" y="289"/>
                    <a:pt x="2850" y="567"/>
                    <a:pt x="2463" y="795"/>
                  </a:cubicBezTo>
                  <a:cubicBezTo>
                    <a:pt x="2264" y="904"/>
                    <a:pt x="2075" y="1024"/>
                    <a:pt x="1877" y="1123"/>
                  </a:cubicBezTo>
                  <a:cubicBezTo>
                    <a:pt x="1877" y="1123"/>
                    <a:pt x="1718" y="1182"/>
                    <a:pt x="1569" y="1252"/>
                  </a:cubicBezTo>
                  <a:cubicBezTo>
                    <a:pt x="1420" y="1311"/>
                    <a:pt x="1261" y="1381"/>
                    <a:pt x="1261" y="1381"/>
                  </a:cubicBezTo>
                  <a:cubicBezTo>
                    <a:pt x="1162" y="1421"/>
                    <a:pt x="1063" y="1460"/>
                    <a:pt x="954" y="1490"/>
                  </a:cubicBezTo>
                  <a:lnTo>
                    <a:pt x="636" y="1569"/>
                  </a:lnTo>
                  <a:lnTo>
                    <a:pt x="318" y="1649"/>
                  </a:lnTo>
                  <a:lnTo>
                    <a:pt x="129" y="1699"/>
                  </a:lnTo>
                  <a:lnTo>
                    <a:pt x="70" y="1708"/>
                  </a:lnTo>
                  <a:cubicBezTo>
                    <a:pt x="60" y="1719"/>
                    <a:pt x="70" y="1748"/>
                    <a:pt x="70" y="1768"/>
                  </a:cubicBezTo>
                  <a:lnTo>
                    <a:pt x="70" y="1887"/>
                  </a:lnTo>
                  <a:cubicBezTo>
                    <a:pt x="70" y="1997"/>
                    <a:pt x="90" y="2105"/>
                    <a:pt x="80" y="2215"/>
                  </a:cubicBezTo>
                  <a:lnTo>
                    <a:pt x="50" y="2533"/>
                  </a:lnTo>
                  <a:cubicBezTo>
                    <a:pt x="40" y="2751"/>
                    <a:pt x="20" y="2970"/>
                    <a:pt x="1" y="3178"/>
                  </a:cubicBezTo>
                  <a:lnTo>
                    <a:pt x="239" y="3188"/>
                  </a:lnTo>
                  <a:lnTo>
                    <a:pt x="239" y="2533"/>
                  </a:lnTo>
                  <a:lnTo>
                    <a:pt x="239" y="2205"/>
                  </a:lnTo>
                  <a:cubicBezTo>
                    <a:pt x="239" y="2096"/>
                    <a:pt x="219" y="1986"/>
                    <a:pt x="209" y="1877"/>
                  </a:cubicBezTo>
                  <a:lnTo>
                    <a:pt x="209" y="1827"/>
                  </a:lnTo>
                  <a:cubicBezTo>
                    <a:pt x="209" y="1827"/>
                    <a:pt x="199" y="1818"/>
                    <a:pt x="199" y="1808"/>
                  </a:cubicBezTo>
                  <a:lnTo>
                    <a:pt x="219" y="1808"/>
                  </a:lnTo>
                  <a:lnTo>
                    <a:pt x="348" y="1768"/>
                  </a:lnTo>
                  <a:lnTo>
                    <a:pt x="665" y="1688"/>
                  </a:lnTo>
                  <a:lnTo>
                    <a:pt x="983" y="1599"/>
                  </a:lnTo>
                  <a:cubicBezTo>
                    <a:pt x="1093" y="1569"/>
                    <a:pt x="1192" y="1520"/>
                    <a:pt x="1301" y="1490"/>
                  </a:cubicBezTo>
                  <a:cubicBezTo>
                    <a:pt x="1301" y="1490"/>
                    <a:pt x="1450" y="1430"/>
                    <a:pt x="1609" y="1371"/>
                  </a:cubicBezTo>
                  <a:cubicBezTo>
                    <a:pt x="1758" y="1302"/>
                    <a:pt x="1916" y="1242"/>
                    <a:pt x="1916" y="1242"/>
                  </a:cubicBezTo>
                  <a:cubicBezTo>
                    <a:pt x="2115" y="1152"/>
                    <a:pt x="2324" y="1053"/>
                    <a:pt x="2523" y="944"/>
                  </a:cubicBezTo>
                  <a:cubicBezTo>
                    <a:pt x="2929" y="755"/>
                    <a:pt x="3307" y="517"/>
                    <a:pt x="3684" y="298"/>
                  </a:cubicBezTo>
                  <a:lnTo>
                    <a:pt x="354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0" name="Google Shape;14380;p33"/>
            <p:cNvSpPr/>
            <p:nvPr/>
          </p:nvSpPr>
          <p:spPr>
            <a:xfrm>
              <a:off x="5340350" y="3275175"/>
              <a:ext cx="30550" cy="107775"/>
            </a:xfrm>
            <a:custGeom>
              <a:avLst/>
              <a:gdLst/>
              <a:ahLst/>
              <a:cxnLst/>
              <a:rect l="l" t="t" r="r" b="b"/>
              <a:pathLst>
                <a:path w="1222" h="4311" extrusionOk="0">
                  <a:moveTo>
                    <a:pt x="208" y="1"/>
                  </a:moveTo>
                  <a:lnTo>
                    <a:pt x="0" y="120"/>
                  </a:lnTo>
                  <a:cubicBezTo>
                    <a:pt x="89" y="279"/>
                    <a:pt x="189" y="427"/>
                    <a:pt x="278" y="586"/>
                  </a:cubicBezTo>
                  <a:cubicBezTo>
                    <a:pt x="358" y="745"/>
                    <a:pt x="427" y="914"/>
                    <a:pt x="506" y="1083"/>
                  </a:cubicBezTo>
                  <a:cubicBezTo>
                    <a:pt x="546" y="1162"/>
                    <a:pt x="586" y="1242"/>
                    <a:pt x="616" y="1331"/>
                  </a:cubicBezTo>
                  <a:lnTo>
                    <a:pt x="695" y="1599"/>
                  </a:lnTo>
                  <a:lnTo>
                    <a:pt x="775" y="1857"/>
                  </a:lnTo>
                  <a:lnTo>
                    <a:pt x="824" y="1987"/>
                  </a:lnTo>
                  <a:cubicBezTo>
                    <a:pt x="834" y="2036"/>
                    <a:pt x="834" y="2076"/>
                    <a:pt x="844" y="2126"/>
                  </a:cubicBezTo>
                  <a:lnTo>
                    <a:pt x="943" y="2662"/>
                  </a:lnTo>
                  <a:cubicBezTo>
                    <a:pt x="973" y="2841"/>
                    <a:pt x="973" y="3029"/>
                    <a:pt x="983" y="3208"/>
                  </a:cubicBezTo>
                  <a:lnTo>
                    <a:pt x="1003" y="3486"/>
                  </a:lnTo>
                  <a:cubicBezTo>
                    <a:pt x="1003" y="3575"/>
                    <a:pt x="993" y="3664"/>
                    <a:pt x="983" y="3754"/>
                  </a:cubicBezTo>
                  <a:lnTo>
                    <a:pt x="973" y="4032"/>
                  </a:lnTo>
                  <a:cubicBezTo>
                    <a:pt x="963" y="4072"/>
                    <a:pt x="973" y="4121"/>
                    <a:pt x="973" y="4171"/>
                  </a:cubicBezTo>
                  <a:lnTo>
                    <a:pt x="973" y="4300"/>
                  </a:lnTo>
                  <a:lnTo>
                    <a:pt x="1221" y="4310"/>
                  </a:lnTo>
                  <a:lnTo>
                    <a:pt x="1201" y="4161"/>
                  </a:lnTo>
                  <a:cubicBezTo>
                    <a:pt x="1192" y="4121"/>
                    <a:pt x="1192" y="4072"/>
                    <a:pt x="1181" y="4032"/>
                  </a:cubicBezTo>
                  <a:lnTo>
                    <a:pt x="1172" y="3754"/>
                  </a:lnTo>
                  <a:cubicBezTo>
                    <a:pt x="1172" y="3664"/>
                    <a:pt x="1172" y="3565"/>
                    <a:pt x="1162" y="3476"/>
                  </a:cubicBezTo>
                  <a:lnTo>
                    <a:pt x="1122" y="3198"/>
                  </a:lnTo>
                  <a:cubicBezTo>
                    <a:pt x="1092" y="3019"/>
                    <a:pt x="1092" y="2830"/>
                    <a:pt x="1053" y="2642"/>
                  </a:cubicBezTo>
                  <a:cubicBezTo>
                    <a:pt x="1013" y="2463"/>
                    <a:pt x="973" y="2285"/>
                    <a:pt x="943" y="2096"/>
                  </a:cubicBezTo>
                  <a:cubicBezTo>
                    <a:pt x="934" y="2056"/>
                    <a:pt x="934" y="2007"/>
                    <a:pt x="923" y="1967"/>
                  </a:cubicBezTo>
                  <a:lnTo>
                    <a:pt x="874" y="1828"/>
                  </a:lnTo>
                  <a:lnTo>
                    <a:pt x="804" y="1559"/>
                  </a:lnTo>
                  <a:lnTo>
                    <a:pt x="735" y="1292"/>
                  </a:lnTo>
                  <a:cubicBezTo>
                    <a:pt x="705" y="1202"/>
                    <a:pt x="665" y="1122"/>
                    <a:pt x="636" y="1034"/>
                  </a:cubicBezTo>
                  <a:cubicBezTo>
                    <a:pt x="566" y="855"/>
                    <a:pt x="517" y="676"/>
                    <a:pt x="447" y="507"/>
                  </a:cubicBezTo>
                  <a:lnTo>
                    <a:pt x="20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1" name="Google Shape;14381;p33"/>
            <p:cNvSpPr/>
            <p:nvPr/>
          </p:nvSpPr>
          <p:spPr>
            <a:xfrm>
              <a:off x="5320475" y="3286600"/>
              <a:ext cx="27575" cy="95100"/>
            </a:xfrm>
            <a:custGeom>
              <a:avLst/>
              <a:gdLst/>
              <a:ahLst/>
              <a:cxnLst/>
              <a:rect l="l" t="t" r="r" b="b"/>
              <a:pathLst>
                <a:path w="1103" h="3804" extrusionOk="0">
                  <a:moveTo>
                    <a:pt x="209" y="1"/>
                  </a:moveTo>
                  <a:lnTo>
                    <a:pt x="1" y="120"/>
                  </a:lnTo>
                  <a:cubicBezTo>
                    <a:pt x="80" y="248"/>
                    <a:pt x="160" y="387"/>
                    <a:pt x="249" y="526"/>
                  </a:cubicBezTo>
                  <a:cubicBezTo>
                    <a:pt x="308" y="665"/>
                    <a:pt x="378" y="815"/>
                    <a:pt x="447" y="954"/>
                  </a:cubicBezTo>
                  <a:cubicBezTo>
                    <a:pt x="478" y="1033"/>
                    <a:pt x="517" y="1102"/>
                    <a:pt x="547" y="1182"/>
                  </a:cubicBezTo>
                  <a:lnTo>
                    <a:pt x="617" y="1411"/>
                  </a:lnTo>
                  <a:lnTo>
                    <a:pt x="686" y="1639"/>
                  </a:lnTo>
                  <a:lnTo>
                    <a:pt x="725" y="1758"/>
                  </a:lnTo>
                  <a:cubicBezTo>
                    <a:pt x="736" y="1797"/>
                    <a:pt x="736" y="1837"/>
                    <a:pt x="745" y="1877"/>
                  </a:cubicBezTo>
                  <a:lnTo>
                    <a:pt x="835" y="2344"/>
                  </a:lnTo>
                  <a:cubicBezTo>
                    <a:pt x="864" y="2503"/>
                    <a:pt x="855" y="2671"/>
                    <a:pt x="864" y="2830"/>
                  </a:cubicBezTo>
                  <a:lnTo>
                    <a:pt x="884" y="3068"/>
                  </a:lnTo>
                  <a:cubicBezTo>
                    <a:pt x="884" y="3148"/>
                    <a:pt x="875" y="3227"/>
                    <a:pt x="864" y="3307"/>
                  </a:cubicBezTo>
                  <a:lnTo>
                    <a:pt x="845" y="3545"/>
                  </a:lnTo>
                  <a:lnTo>
                    <a:pt x="845" y="3674"/>
                  </a:lnTo>
                  <a:lnTo>
                    <a:pt x="855" y="3783"/>
                  </a:lnTo>
                  <a:lnTo>
                    <a:pt x="1103" y="3803"/>
                  </a:lnTo>
                  <a:lnTo>
                    <a:pt x="1103" y="3803"/>
                  </a:lnTo>
                  <a:lnTo>
                    <a:pt x="1083" y="3674"/>
                  </a:lnTo>
                  <a:cubicBezTo>
                    <a:pt x="1073" y="3635"/>
                    <a:pt x="1063" y="3595"/>
                    <a:pt x="1063" y="3555"/>
                  </a:cubicBezTo>
                  <a:lnTo>
                    <a:pt x="1053" y="3307"/>
                  </a:lnTo>
                  <a:cubicBezTo>
                    <a:pt x="1043" y="3227"/>
                    <a:pt x="1053" y="3138"/>
                    <a:pt x="1043" y="3059"/>
                  </a:cubicBezTo>
                  <a:lnTo>
                    <a:pt x="1003" y="2820"/>
                  </a:lnTo>
                  <a:cubicBezTo>
                    <a:pt x="984" y="2651"/>
                    <a:pt x="974" y="2492"/>
                    <a:pt x="944" y="2334"/>
                  </a:cubicBezTo>
                  <a:cubicBezTo>
                    <a:pt x="904" y="2175"/>
                    <a:pt x="875" y="2016"/>
                    <a:pt x="845" y="1847"/>
                  </a:cubicBezTo>
                  <a:cubicBezTo>
                    <a:pt x="835" y="1808"/>
                    <a:pt x="835" y="1768"/>
                    <a:pt x="825" y="1728"/>
                  </a:cubicBezTo>
                  <a:lnTo>
                    <a:pt x="785" y="1609"/>
                  </a:lnTo>
                  <a:lnTo>
                    <a:pt x="716" y="1380"/>
                  </a:lnTo>
                  <a:lnTo>
                    <a:pt x="656" y="1142"/>
                  </a:lnTo>
                  <a:cubicBezTo>
                    <a:pt x="636" y="1063"/>
                    <a:pt x="606" y="983"/>
                    <a:pt x="577" y="904"/>
                  </a:cubicBezTo>
                  <a:cubicBezTo>
                    <a:pt x="517" y="755"/>
                    <a:pt x="467" y="596"/>
                    <a:pt x="418" y="447"/>
                  </a:cubicBezTo>
                  <a:cubicBezTo>
                    <a:pt x="339" y="299"/>
                    <a:pt x="269" y="14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2" name="Google Shape;14382;p33"/>
            <p:cNvSpPr/>
            <p:nvPr/>
          </p:nvSpPr>
          <p:spPr>
            <a:xfrm>
              <a:off x="5506400" y="3272950"/>
              <a:ext cx="13675" cy="38750"/>
            </a:xfrm>
            <a:custGeom>
              <a:avLst/>
              <a:gdLst/>
              <a:ahLst/>
              <a:cxnLst/>
              <a:rect l="l" t="t" r="r" b="b"/>
              <a:pathLst>
                <a:path w="547" h="1550" extrusionOk="0">
                  <a:moveTo>
                    <a:pt x="170" y="0"/>
                  </a:moveTo>
                  <a:lnTo>
                    <a:pt x="0" y="179"/>
                  </a:lnTo>
                  <a:cubicBezTo>
                    <a:pt x="11" y="229"/>
                    <a:pt x="50" y="238"/>
                    <a:pt x="70" y="288"/>
                  </a:cubicBezTo>
                  <a:cubicBezTo>
                    <a:pt x="100" y="338"/>
                    <a:pt x="120" y="388"/>
                    <a:pt x="150" y="447"/>
                  </a:cubicBezTo>
                  <a:cubicBezTo>
                    <a:pt x="199" y="556"/>
                    <a:pt x="229" y="675"/>
                    <a:pt x="249" y="805"/>
                  </a:cubicBezTo>
                  <a:cubicBezTo>
                    <a:pt x="278" y="924"/>
                    <a:pt x="309" y="1043"/>
                    <a:pt x="309" y="1162"/>
                  </a:cubicBezTo>
                  <a:cubicBezTo>
                    <a:pt x="318" y="1211"/>
                    <a:pt x="318" y="1271"/>
                    <a:pt x="309" y="1331"/>
                  </a:cubicBezTo>
                  <a:cubicBezTo>
                    <a:pt x="309" y="1381"/>
                    <a:pt x="289" y="1420"/>
                    <a:pt x="278" y="1460"/>
                  </a:cubicBezTo>
                  <a:lnTo>
                    <a:pt x="547" y="1549"/>
                  </a:lnTo>
                  <a:cubicBezTo>
                    <a:pt x="537" y="1470"/>
                    <a:pt x="527" y="1390"/>
                    <a:pt x="507" y="1321"/>
                  </a:cubicBezTo>
                  <a:lnTo>
                    <a:pt x="457" y="1132"/>
                  </a:lnTo>
                  <a:cubicBezTo>
                    <a:pt x="417" y="1013"/>
                    <a:pt x="388" y="884"/>
                    <a:pt x="358" y="765"/>
                  </a:cubicBezTo>
                  <a:cubicBezTo>
                    <a:pt x="328" y="655"/>
                    <a:pt x="318" y="527"/>
                    <a:pt x="289" y="408"/>
                  </a:cubicBezTo>
                  <a:cubicBezTo>
                    <a:pt x="278" y="348"/>
                    <a:pt x="259" y="278"/>
                    <a:pt x="249" y="219"/>
                  </a:cubicBezTo>
                  <a:cubicBezTo>
                    <a:pt x="229" y="149"/>
                    <a:pt x="209" y="6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3" name="Google Shape;14383;p33"/>
            <p:cNvSpPr/>
            <p:nvPr/>
          </p:nvSpPr>
          <p:spPr>
            <a:xfrm>
              <a:off x="5372625" y="3305975"/>
              <a:ext cx="51375" cy="35500"/>
            </a:xfrm>
            <a:custGeom>
              <a:avLst/>
              <a:gdLst/>
              <a:ahLst/>
              <a:cxnLst/>
              <a:rect l="l" t="t" r="r" b="b"/>
              <a:pathLst>
                <a:path w="2055" h="1420" extrusionOk="0">
                  <a:moveTo>
                    <a:pt x="304" y="229"/>
                  </a:moveTo>
                  <a:cubicBezTo>
                    <a:pt x="433" y="230"/>
                    <a:pt x="564" y="232"/>
                    <a:pt x="695" y="238"/>
                  </a:cubicBezTo>
                  <a:lnTo>
                    <a:pt x="1022" y="258"/>
                  </a:lnTo>
                  <a:lnTo>
                    <a:pt x="1350" y="298"/>
                  </a:lnTo>
                  <a:cubicBezTo>
                    <a:pt x="1350" y="298"/>
                    <a:pt x="1430" y="308"/>
                    <a:pt x="1509" y="327"/>
                  </a:cubicBezTo>
                  <a:cubicBezTo>
                    <a:pt x="1589" y="338"/>
                    <a:pt x="1668" y="358"/>
                    <a:pt x="1668" y="358"/>
                  </a:cubicBezTo>
                  <a:lnTo>
                    <a:pt x="1777" y="377"/>
                  </a:lnTo>
                  <a:lnTo>
                    <a:pt x="1827" y="387"/>
                  </a:lnTo>
                  <a:lnTo>
                    <a:pt x="1847" y="387"/>
                  </a:lnTo>
                  <a:lnTo>
                    <a:pt x="1837" y="407"/>
                  </a:lnTo>
                  <a:cubicBezTo>
                    <a:pt x="1817" y="427"/>
                    <a:pt x="1787" y="447"/>
                    <a:pt x="1767" y="477"/>
                  </a:cubicBezTo>
                  <a:lnTo>
                    <a:pt x="1717" y="516"/>
                  </a:lnTo>
                  <a:cubicBezTo>
                    <a:pt x="1698" y="526"/>
                    <a:pt x="1668" y="546"/>
                    <a:pt x="1648" y="556"/>
                  </a:cubicBezTo>
                  <a:cubicBezTo>
                    <a:pt x="1559" y="625"/>
                    <a:pt x="1459" y="675"/>
                    <a:pt x="1370" y="735"/>
                  </a:cubicBezTo>
                  <a:cubicBezTo>
                    <a:pt x="1172" y="844"/>
                    <a:pt x="1002" y="973"/>
                    <a:pt x="814" y="1092"/>
                  </a:cubicBezTo>
                  <a:lnTo>
                    <a:pt x="596" y="1221"/>
                  </a:lnTo>
                  <a:cubicBezTo>
                    <a:pt x="588" y="1228"/>
                    <a:pt x="576" y="1235"/>
                    <a:pt x="570" y="1235"/>
                  </a:cubicBezTo>
                  <a:cubicBezTo>
                    <a:pt x="567" y="1235"/>
                    <a:pt x="566" y="1234"/>
                    <a:pt x="566" y="1231"/>
                  </a:cubicBezTo>
                  <a:lnTo>
                    <a:pt x="556" y="1201"/>
                  </a:lnTo>
                  <a:lnTo>
                    <a:pt x="536" y="1102"/>
                  </a:lnTo>
                  <a:cubicBezTo>
                    <a:pt x="496" y="923"/>
                    <a:pt x="466" y="744"/>
                    <a:pt x="427" y="556"/>
                  </a:cubicBezTo>
                  <a:cubicBezTo>
                    <a:pt x="389" y="445"/>
                    <a:pt x="349" y="337"/>
                    <a:pt x="304" y="229"/>
                  </a:cubicBezTo>
                  <a:close/>
                  <a:moveTo>
                    <a:pt x="79" y="0"/>
                  </a:moveTo>
                  <a:lnTo>
                    <a:pt x="65" y="106"/>
                  </a:lnTo>
                  <a:lnTo>
                    <a:pt x="0" y="139"/>
                  </a:lnTo>
                  <a:cubicBezTo>
                    <a:pt x="17" y="167"/>
                    <a:pt x="33" y="195"/>
                    <a:pt x="50" y="224"/>
                  </a:cubicBezTo>
                  <a:lnTo>
                    <a:pt x="50" y="224"/>
                  </a:lnTo>
                  <a:lnTo>
                    <a:pt x="49" y="228"/>
                  </a:lnTo>
                  <a:cubicBezTo>
                    <a:pt x="50" y="228"/>
                    <a:pt x="51" y="228"/>
                    <a:pt x="53" y="228"/>
                  </a:cubicBezTo>
                  <a:lnTo>
                    <a:pt x="53" y="228"/>
                  </a:lnTo>
                  <a:cubicBezTo>
                    <a:pt x="124" y="351"/>
                    <a:pt x="192" y="480"/>
                    <a:pt x="248" y="616"/>
                  </a:cubicBezTo>
                  <a:cubicBezTo>
                    <a:pt x="307" y="784"/>
                    <a:pt x="357" y="953"/>
                    <a:pt x="397" y="1132"/>
                  </a:cubicBezTo>
                  <a:lnTo>
                    <a:pt x="446" y="1311"/>
                  </a:lnTo>
                  <a:lnTo>
                    <a:pt x="477" y="1410"/>
                  </a:lnTo>
                  <a:lnTo>
                    <a:pt x="477" y="1420"/>
                  </a:lnTo>
                  <a:lnTo>
                    <a:pt x="486" y="1420"/>
                  </a:lnTo>
                  <a:lnTo>
                    <a:pt x="516" y="1400"/>
                  </a:lnTo>
                  <a:lnTo>
                    <a:pt x="566" y="1370"/>
                  </a:lnTo>
                  <a:lnTo>
                    <a:pt x="724" y="1271"/>
                  </a:lnTo>
                  <a:lnTo>
                    <a:pt x="883" y="1172"/>
                  </a:lnTo>
                  <a:cubicBezTo>
                    <a:pt x="1062" y="1053"/>
                    <a:pt x="1241" y="923"/>
                    <a:pt x="1420" y="814"/>
                  </a:cubicBezTo>
                  <a:cubicBezTo>
                    <a:pt x="1519" y="755"/>
                    <a:pt x="1609" y="705"/>
                    <a:pt x="1708" y="645"/>
                  </a:cubicBezTo>
                  <a:cubicBezTo>
                    <a:pt x="1728" y="625"/>
                    <a:pt x="1757" y="616"/>
                    <a:pt x="1777" y="596"/>
                  </a:cubicBezTo>
                  <a:lnTo>
                    <a:pt x="1856" y="536"/>
                  </a:lnTo>
                  <a:cubicBezTo>
                    <a:pt x="1916" y="486"/>
                    <a:pt x="1966" y="437"/>
                    <a:pt x="2015" y="367"/>
                  </a:cubicBezTo>
                  <a:lnTo>
                    <a:pt x="2055" y="327"/>
                  </a:lnTo>
                  <a:cubicBezTo>
                    <a:pt x="2045" y="318"/>
                    <a:pt x="2026" y="318"/>
                    <a:pt x="2006" y="308"/>
                  </a:cubicBezTo>
                  <a:lnTo>
                    <a:pt x="1896" y="278"/>
                  </a:lnTo>
                  <a:lnTo>
                    <a:pt x="1698" y="228"/>
                  </a:lnTo>
                  <a:lnTo>
                    <a:pt x="1370" y="169"/>
                  </a:lnTo>
                  <a:lnTo>
                    <a:pt x="1042" y="109"/>
                  </a:lnTo>
                  <a:lnTo>
                    <a:pt x="724" y="60"/>
                  </a:lnTo>
                  <a:cubicBezTo>
                    <a:pt x="506" y="40"/>
                    <a:pt x="288" y="2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4" name="Google Shape;14384;p33"/>
            <p:cNvSpPr/>
            <p:nvPr/>
          </p:nvSpPr>
          <p:spPr>
            <a:xfrm>
              <a:off x="5110725" y="3308350"/>
              <a:ext cx="129100" cy="126875"/>
            </a:xfrm>
            <a:custGeom>
              <a:avLst/>
              <a:gdLst/>
              <a:ahLst/>
              <a:cxnLst/>
              <a:rect l="l" t="t" r="r" b="b"/>
              <a:pathLst>
                <a:path w="5164" h="5075" extrusionOk="0">
                  <a:moveTo>
                    <a:pt x="2531" y="136"/>
                  </a:moveTo>
                  <a:cubicBezTo>
                    <a:pt x="2591" y="136"/>
                    <a:pt x="2652" y="139"/>
                    <a:pt x="2712" y="143"/>
                  </a:cubicBezTo>
                  <a:cubicBezTo>
                    <a:pt x="3337" y="193"/>
                    <a:pt x="3943" y="501"/>
                    <a:pt x="4330" y="967"/>
                  </a:cubicBezTo>
                  <a:cubicBezTo>
                    <a:pt x="4528" y="1205"/>
                    <a:pt x="4687" y="1483"/>
                    <a:pt x="4777" y="1772"/>
                  </a:cubicBezTo>
                  <a:cubicBezTo>
                    <a:pt x="4826" y="1920"/>
                    <a:pt x="4866" y="2070"/>
                    <a:pt x="4886" y="2218"/>
                  </a:cubicBezTo>
                  <a:cubicBezTo>
                    <a:pt x="4886" y="2218"/>
                    <a:pt x="4905" y="2337"/>
                    <a:pt x="4905" y="2447"/>
                  </a:cubicBezTo>
                  <a:lnTo>
                    <a:pt x="4905" y="2665"/>
                  </a:lnTo>
                  <a:lnTo>
                    <a:pt x="4916" y="2666"/>
                  </a:lnTo>
                  <a:lnTo>
                    <a:pt x="4916" y="2666"/>
                  </a:lnTo>
                  <a:cubicBezTo>
                    <a:pt x="4896" y="3271"/>
                    <a:pt x="4618" y="3877"/>
                    <a:pt x="4151" y="4303"/>
                  </a:cubicBezTo>
                  <a:cubicBezTo>
                    <a:pt x="3729" y="4697"/>
                    <a:pt x="3139" y="4932"/>
                    <a:pt x="2539" y="4932"/>
                  </a:cubicBezTo>
                  <a:cubicBezTo>
                    <a:pt x="2504" y="4932"/>
                    <a:pt x="2469" y="4931"/>
                    <a:pt x="2433" y="4929"/>
                  </a:cubicBezTo>
                  <a:cubicBezTo>
                    <a:pt x="1808" y="4909"/>
                    <a:pt x="1182" y="4611"/>
                    <a:pt x="765" y="4144"/>
                  </a:cubicBezTo>
                  <a:cubicBezTo>
                    <a:pt x="338" y="3678"/>
                    <a:pt x="110" y="3023"/>
                    <a:pt x="150" y="2387"/>
                  </a:cubicBezTo>
                  <a:cubicBezTo>
                    <a:pt x="179" y="1752"/>
                    <a:pt x="487" y="1136"/>
                    <a:pt x="964" y="729"/>
                  </a:cubicBezTo>
                  <a:cubicBezTo>
                    <a:pt x="1394" y="344"/>
                    <a:pt x="1970" y="136"/>
                    <a:pt x="2531" y="136"/>
                  </a:cubicBezTo>
                  <a:close/>
                  <a:moveTo>
                    <a:pt x="2579" y="0"/>
                  </a:moveTo>
                  <a:cubicBezTo>
                    <a:pt x="1969" y="0"/>
                    <a:pt x="1355" y="235"/>
                    <a:pt x="894" y="640"/>
                  </a:cubicBezTo>
                  <a:cubicBezTo>
                    <a:pt x="398" y="1077"/>
                    <a:pt x="80" y="1722"/>
                    <a:pt x="51" y="2387"/>
                  </a:cubicBezTo>
                  <a:cubicBezTo>
                    <a:pt x="0" y="3043"/>
                    <a:pt x="239" y="3718"/>
                    <a:pt x="686" y="4214"/>
                  </a:cubicBezTo>
                  <a:cubicBezTo>
                    <a:pt x="1123" y="4711"/>
                    <a:pt x="1768" y="5029"/>
                    <a:pt x="2433" y="5068"/>
                  </a:cubicBezTo>
                  <a:cubicBezTo>
                    <a:pt x="2491" y="5073"/>
                    <a:pt x="2549" y="5075"/>
                    <a:pt x="2607" y="5075"/>
                  </a:cubicBezTo>
                  <a:cubicBezTo>
                    <a:pt x="3216" y="5075"/>
                    <a:pt x="3827" y="4840"/>
                    <a:pt x="4280" y="4433"/>
                  </a:cubicBezTo>
                  <a:cubicBezTo>
                    <a:pt x="4786" y="3996"/>
                    <a:pt x="5104" y="3350"/>
                    <a:pt x="5154" y="2675"/>
                  </a:cubicBezTo>
                  <a:lnTo>
                    <a:pt x="5040" y="2670"/>
                  </a:lnTo>
                  <a:lnTo>
                    <a:pt x="5040" y="2670"/>
                  </a:lnTo>
                  <a:lnTo>
                    <a:pt x="5164" y="2675"/>
                  </a:lnTo>
                  <a:cubicBezTo>
                    <a:pt x="5164" y="2675"/>
                    <a:pt x="5154" y="2546"/>
                    <a:pt x="5154" y="2417"/>
                  </a:cubicBezTo>
                  <a:cubicBezTo>
                    <a:pt x="5134" y="2298"/>
                    <a:pt x="5114" y="2169"/>
                    <a:pt x="5114" y="2169"/>
                  </a:cubicBezTo>
                  <a:lnTo>
                    <a:pt x="5055" y="1931"/>
                  </a:lnTo>
                  <a:cubicBezTo>
                    <a:pt x="5035" y="1851"/>
                    <a:pt x="5005" y="1772"/>
                    <a:pt x="4985" y="1692"/>
                  </a:cubicBezTo>
                  <a:cubicBezTo>
                    <a:pt x="4866" y="1384"/>
                    <a:pt x="4697" y="1097"/>
                    <a:pt x="4469" y="848"/>
                  </a:cubicBezTo>
                  <a:cubicBezTo>
                    <a:pt x="4032" y="352"/>
                    <a:pt x="3387" y="34"/>
                    <a:pt x="2721" y="4"/>
                  </a:cubicBezTo>
                  <a:cubicBezTo>
                    <a:pt x="2674" y="2"/>
                    <a:pt x="2626" y="0"/>
                    <a:pt x="25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5" name="Google Shape;14385;p33"/>
            <p:cNvSpPr/>
            <p:nvPr/>
          </p:nvSpPr>
          <p:spPr>
            <a:xfrm>
              <a:off x="5144475" y="3341400"/>
              <a:ext cx="62350" cy="60775"/>
            </a:xfrm>
            <a:custGeom>
              <a:avLst/>
              <a:gdLst/>
              <a:ahLst/>
              <a:cxnLst/>
              <a:rect l="l" t="t" r="r" b="b"/>
              <a:pathLst>
                <a:path w="2494" h="2431" extrusionOk="0">
                  <a:moveTo>
                    <a:pt x="1223" y="0"/>
                  </a:moveTo>
                  <a:cubicBezTo>
                    <a:pt x="928" y="0"/>
                    <a:pt x="639" y="117"/>
                    <a:pt x="418" y="311"/>
                  </a:cubicBezTo>
                  <a:cubicBezTo>
                    <a:pt x="180" y="519"/>
                    <a:pt x="41" y="817"/>
                    <a:pt x="21" y="1134"/>
                  </a:cubicBezTo>
                  <a:cubicBezTo>
                    <a:pt x="1" y="1452"/>
                    <a:pt x="100" y="1770"/>
                    <a:pt x="319" y="2008"/>
                  </a:cubicBezTo>
                  <a:cubicBezTo>
                    <a:pt x="527" y="2247"/>
                    <a:pt x="825" y="2405"/>
                    <a:pt x="1143" y="2425"/>
                  </a:cubicBezTo>
                  <a:cubicBezTo>
                    <a:pt x="1179" y="2429"/>
                    <a:pt x="1215" y="2430"/>
                    <a:pt x="1251" y="2430"/>
                  </a:cubicBezTo>
                  <a:cubicBezTo>
                    <a:pt x="1541" y="2430"/>
                    <a:pt x="1826" y="2323"/>
                    <a:pt x="2046" y="2138"/>
                  </a:cubicBezTo>
                  <a:cubicBezTo>
                    <a:pt x="2295" y="1919"/>
                    <a:pt x="2454" y="1611"/>
                    <a:pt x="2483" y="1284"/>
                  </a:cubicBezTo>
                  <a:lnTo>
                    <a:pt x="2245" y="1264"/>
                  </a:lnTo>
                  <a:cubicBezTo>
                    <a:pt x="2245" y="1542"/>
                    <a:pt x="2126" y="1800"/>
                    <a:pt x="1918" y="1999"/>
                  </a:cubicBezTo>
                  <a:cubicBezTo>
                    <a:pt x="1728" y="2179"/>
                    <a:pt x="1465" y="2287"/>
                    <a:pt x="1190" y="2287"/>
                  </a:cubicBezTo>
                  <a:cubicBezTo>
                    <a:pt x="1178" y="2287"/>
                    <a:pt x="1165" y="2287"/>
                    <a:pt x="1153" y="2286"/>
                  </a:cubicBezTo>
                  <a:cubicBezTo>
                    <a:pt x="865" y="2277"/>
                    <a:pt x="597" y="2147"/>
                    <a:pt x="398" y="1939"/>
                  </a:cubicBezTo>
                  <a:cubicBezTo>
                    <a:pt x="199" y="1721"/>
                    <a:pt x="100" y="1432"/>
                    <a:pt x="120" y="1145"/>
                  </a:cubicBezTo>
                  <a:cubicBezTo>
                    <a:pt x="140" y="856"/>
                    <a:pt x="269" y="578"/>
                    <a:pt x="488" y="390"/>
                  </a:cubicBezTo>
                  <a:cubicBezTo>
                    <a:pt x="687" y="225"/>
                    <a:pt x="925" y="136"/>
                    <a:pt x="1174" y="136"/>
                  </a:cubicBezTo>
                  <a:cubicBezTo>
                    <a:pt x="1210" y="136"/>
                    <a:pt x="1246" y="138"/>
                    <a:pt x="1282" y="142"/>
                  </a:cubicBezTo>
                  <a:cubicBezTo>
                    <a:pt x="1560" y="172"/>
                    <a:pt x="1818" y="311"/>
                    <a:pt x="1987" y="519"/>
                  </a:cubicBezTo>
                  <a:cubicBezTo>
                    <a:pt x="2076" y="628"/>
                    <a:pt x="2146" y="748"/>
                    <a:pt x="2176" y="876"/>
                  </a:cubicBezTo>
                  <a:cubicBezTo>
                    <a:pt x="2196" y="936"/>
                    <a:pt x="2215" y="1006"/>
                    <a:pt x="2225" y="1075"/>
                  </a:cubicBezTo>
                  <a:cubicBezTo>
                    <a:pt x="2225" y="1075"/>
                    <a:pt x="2235" y="1125"/>
                    <a:pt x="2235" y="1165"/>
                  </a:cubicBezTo>
                  <a:cubicBezTo>
                    <a:pt x="2235" y="1214"/>
                    <a:pt x="2245" y="1264"/>
                    <a:pt x="2245" y="1264"/>
                  </a:cubicBezTo>
                  <a:lnTo>
                    <a:pt x="2493" y="1284"/>
                  </a:lnTo>
                  <a:cubicBezTo>
                    <a:pt x="2493" y="1284"/>
                    <a:pt x="2483" y="1214"/>
                    <a:pt x="2483" y="1154"/>
                  </a:cubicBezTo>
                  <a:cubicBezTo>
                    <a:pt x="2474" y="1095"/>
                    <a:pt x="2454" y="1026"/>
                    <a:pt x="2454" y="1026"/>
                  </a:cubicBezTo>
                  <a:lnTo>
                    <a:pt x="2424" y="916"/>
                  </a:lnTo>
                  <a:cubicBezTo>
                    <a:pt x="2414" y="876"/>
                    <a:pt x="2394" y="847"/>
                    <a:pt x="2384" y="807"/>
                  </a:cubicBezTo>
                  <a:cubicBezTo>
                    <a:pt x="2324" y="658"/>
                    <a:pt x="2235" y="519"/>
                    <a:pt x="2126" y="400"/>
                  </a:cubicBezTo>
                  <a:cubicBezTo>
                    <a:pt x="1918" y="161"/>
                    <a:pt x="1609" y="13"/>
                    <a:pt x="1292" y="3"/>
                  </a:cubicBezTo>
                  <a:cubicBezTo>
                    <a:pt x="1269" y="1"/>
                    <a:pt x="1246" y="0"/>
                    <a:pt x="122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6" name="Google Shape;14386;p33"/>
            <p:cNvSpPr/>
            <p:nvPr/>
          </p:nvSpPr>
          <p:spPr>
            <a:xfrm>
              <a:off x="5099075" y="3379175"/>
              <a:ext cx="213000" cy="128000"/>
            </a:xfrm>
            <a:custGeom>
              <a:avLst/>
              <a:gdLst/>
              <a:ahLst/>
              <a:cxnLst/>
              <a:rect l="l" t="t" r="r" b="b"/>
              <a:pathLst>
                <a:path w="8520" h="5120" extrusionOk="0">
                  <a:moveTo>
                    <a:pt x="8281" y="1"/>
                  </a:moveTo>
                  <a:cubicBezTo>
                    <a:pt x="8231" y="905"/>
                    <a:pt x="7963" y="1818"/>
                    <a:pt x="7467" y="2602"/>
                  </a:cubicBezTo>
                  <a:lnTo>
                    <a:pt x="7268" y="2891"/>
                  </a:lnTo>
                  <a:cubicBezTo>
                    <a:pt x="7198" y="2980"/>
                    <a:pt x="7119" y="3069"/>
                    <a:pt x="7050" y="3158"/>
                  </a:cubicBezTo>
                  <a:cubicBezTo>
                    <a:pt x="6911" y="3347"/>
                    <a:pt x="6732" y="3496"/>
                    <a:pt x="6563" y="3665"/>
                  </a:cubicBezTo>
                  <a:lnTo>
                    <a:pt x="6295" y="3883"/>
                  </a:lnTo>
                  <a:lnTo>
                    <a:pt x="6156" y="3992"/>
                  </a:lnTo>
                  <a:lnTo>
                    <a:pt x="6017" y="4092"/>
                  </a:lnTo>
                  <a:cubicBezTo>
                    <a:pt x="5918" y="4151"/>
                    <a:pt x="5819" y="4221"/>
                    <a:pt x="5719" y="4281"/>
                  </a:cubicBezTo>
                  <a:lnTo>
                    <a:pt x="5411" y="4439"/>
                  </a:lnTo>
                  <a:cubicBezTo>
                    <a:pt x="4685" y="4811"/>
                    <a:pt x="3868" y="4987"/>
                    <a:pt x="3066" y="4987"/>
                  </a:cubicBezTo>
                  <a:cubicBezTo>
                    <a:pt x="2947" y="4987"/>
                    <a:pt x="2828" y="4983"/>
                    <a:pt x="2710" y="4976"/>
                  </a:cubicBezTo>
                  <a:cubicBezTo>
                    <a:pt x="2244" y="4926"/>
                    <a:pt x="1787" y="4846"/>
                    <a:pt x="1360" y="4687"/>
                  </a:cubicBezTo>
                  <a:cubicBezTo>
                    <a:pt x="1142" y="4618"/>
                    <a:pt x="943" y="4509"/>
                    <a:pt x="735" y="4420"/>
                  </a:cubicBezTo>
                  <a:cubicBezTo>
                    <a:pt x="636" y="4360"/>
                    <a:pt x="526" y="4310"/>
                    <a:pt x="427" y="4250"/>
                  </a:cubicBezTo>
                  <a:cubicBezTo>
                    <a:pt x="427" y="4250"/>
                    <a:pt x="347" y="4211"/>
                    <a:pt x="278" y="4171"/>
                  </a:cubicBezTo>
                  <a:cubicBezTo>
                    <a:pt x="208" y="4131"/>
                    <a:pt x="139" y="4082"/>
                    <a:pt x="139" y="4082"/>
                  </a:cubicBezTo>
                  <a:lnTo>
                    <a:pt x="0" y="4290"/>
                  </a:lnTo>
                  <a:lnTo>
                    <a:pt x="159" y="4389"/>
                  </a:lnTo>
                  <a:cubicBezTo>
                    <a:pt x="238" y="4429"/>
                    <a:pt x="327" y="4459"/>
                    <a:pt x="327" y="4459"/>
                  </a:cubicBezTo>
                  <a:cubicBezTo>
                    <a:pt x="427" y="4509"/>
                    <a:pt x="536" y="4559"/>
                    <a:pt x="645" y="4608"/>
                  </a:cubicBezTo>
                  <a:cubicBezTo>
                    <a:pt x="864" y="4698"/>
                    <a:pt x="1073" y="4806"/>
                    <a:pt x="1301" y="4866"/>
                  </a:cubicBezTo>
                  <a:cubicBezTo>
                    <a:pt x="1748" y="5015"/>
                    <a:pt x="2224" y="5075"/>
                    <a:pt x="2701" y="5115"/>
                  </a:cubicBezTo>
                  <a:cubicBezTo>
                    <a:pt x="2783" y="5118"/>
                    <a:pt x="2864" y="5120"/>
                    <a:pt x="2946" y="5120"/>
                  </a:cubicBezTo>
                  <a:cubicBezTo>
                    <a:pt x="3810" y="5120"/>
                    <a:pt x="4681" y="4928"/>
                    <a:pt x="5461" y="4539"/>
                  </a:cubicBezTo>
                  <a:lnTo>
                    <a:pt x="5769" y="4370"/>
                  </a:lnTo>
                  <a:cubicBezTo>
                    <a:pt x="5878" y="4310"/>
                    <a:pt x="5978" y="4241"/>
                    <a:pt x="6077" y="4171"/>
                  </a:cubicBezTo>
                  <a:lnTo>
                    <a:pt x="6225" y="4072"/>
                  </a:lnTo>
                  <a:lnTo>
                    <a:pt x="6364" y="3963"/>
                  </a:lnTo>
                  <a:lnTo>
                    <a:pt x="6642" y="3744"/>
                  </a:lnTo>
                  <a:cubicBezTo>
                    <a:pt x="6812" y="3575"/>
                    <a:pt x="6990" y="3427"/>
                    <a:pt x="7139" y="3238"/>
                  </a:cubicBezTo>
                  <a:cubicBezTo>
                    <a:pt x="7218" y="3149"/>
                    <a:pt x="7298" y="3059"/>
                    <a:pt x="7368" y="2970"/>
                  </a:cubicBezTo>
                  <a:lnTo>
                    <a:pt x="7576" y="2672"/>
                  </a:lnTo>
                  <a:cubicBezTo>
                    <a:pt x="8122" y="1887"/>
                    <a:pt x="8430" y="954"/>
                    <a:pt x="8519" y="11"/>
                  </a:cubicBezTo>
                  <a:lnTo>
                    <a:pt x="82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7" name="Google Shape;14387;p33"/>
            <p:cNvSpPr/>
            <p:nvPr/>
          </p:nvSpPr>
          <p:spPr>
            <a:xfrm>
              <a:off x="5117175" y="3377200"/>
              <a:ext cx="161875" cy="96825"/>
            </a:xfrm>
            <a:custGeom>
              <a:avLst/>
              <a:gdLst/>
              <a:ahLst/>
              <a:cxnLst/>
              <a:rect l="l" t="t" r="r" b="b"/>
              <a:pathLst>
                <a:path w="6475" h="3873" extrusionOk="0">
                  <a:moveTo>
                    <a:pt x="6236" y="0"/>
                  </a:moveTo>
                  <a:cubicBezTo>
                    <a:pt x="6207" y="686"/>
                    <a:pt x="6008" y="1371"/>
                    <a:pt x="5631" y="1957"/>
                  </a:cubicBezTo>
                  <a:lnTo>
                    <a:pt x="5492" y="2175"/>
                  </a:lnTo>
                  <a:cubicBezTo>
                    <a:pt x="5442" y="2244"/>
                    <a:pt x="5382" y="2304"/>
                    <a:pt x="5323" y="2374"/>
                  </a:cubicBezTo>
                  <a:cubicBezTo>
                    <a:pt x="5223" y="2513"/>
                    <a:pt x="5084" y="2622"/>
                    <a:pt x="4965" y="2751"/>
                  </a:cubicBezTo>
                  <a:lnTo>
                    <a:pt x="4757" y="2920"/>
                  </a:lnTo>
                  <a:lnTo>
                    <a:pt x="4658" y="2999"/>
                  </a:lnTo>
                  <a:lnTo>
                    <a:pt x="4548" y="3078"/>
                  </a:lnTo>
                  <a:cubicBezTo>
                    <a:pt x="4469" y="3128"/>
                    <a:pt x="4400" y="3178"/>
                    <a:pt x="4330" y="3217"/>
                  </a:cubicBezTo>
                  <a:lnTo>
                    <a:pt x="4091" y="3347"/>
                  </a:lnTo>
                  <a:cubicBezTo>
                    <a:pt x="4022" y="3387"/>
                    <a:pt x="3933" y="3416"/>
                    <a:pt x="3853" y="3446"/>
                  </a:cubicBezTo>
                  <a:cubicBezTo>
                    <a:pt x="3774" y="3486"/>
                    <a:pt x="3694" y="3515"/>
                    <a:pt x="3605" y="3545"/>
                  </a:cubicBezTo>
                  <a:cubicBezTo>
                    <a:pt x="3436" y="3595"/>
                    <a:pt x="3277" y="3654"/>
                    <a:pt x="3098" y="3674"/>
                  </a:cubicBezTo>
                  <a:cubicBezTo>
                    <a:pt x="2873" y="3727"/>
                    <a:pt x="2640" y="3745"/>
                    <a:pt x="2409" y="3745"/>
                  </a:cubicBezTo>
                  <a:cubicBezTo>
                    <a:pt x="2293" y="3745"/>
                    <a:pt x="2178" y="3740"/>
                    <a:pt x="2066" y="3734"/>
                  </a:cubicBezTo>
                  <a:cubicBezTo>
                    <a:pt x="1719" y="3694"/>
                    <a:pt x="1371" y="3634"/>
                    <a:pt x="1053" y="3515"/>
                  </a:cubicBezTo>
                  <a:cubicBezTo>
                    <a:pt x="894" y="3466"/>
                    <a:pt x="746" y="3376"/>
                    <a:pt x="587" y="3307"/>
                  </a:cubicBezTo>
                  <a:cubicBezTo>
                    <a:pt x="507" y="3267"/>
                    <a:pt x="438" y="3228"/>
                    <a:pt x="358" y="3188"/>
                  </a:cubicBezTo>
                  <a:cubicBezTo>
                    <a:pt x="358" y="3188"/>
                    <a:pt x="298" y="3158"/>
                    <a:pt x="249" y="3128"/>
                  </a:cubicBezTo>
                  <a:cubicBezTo>
                    <a:pt x="190" y="3098"/>
                    <a:pt x="140" y="3059"/>
                    <a:pt x="140" y="3059"/>
                  </a:cubicBezTo>
                  <a:lnTo>
                    <a:pt x="1" y="3267"/>
                  </a:lnTo>
                  <a:cubicBezTo>
                    <a:pt x="1" y="3267"/>
                    <a:pt x="60" y="3307"/>
                    <a:pt x="130" y="3337"/>
                  </a:cubicBezTo>
                  <a:lnTo>
                    <a:pt x="249" y="3396"/>
                  </a:lnTo>
                  <a:cubicBezTo>
                    <a:pt x="338" y="3426"/>
                    <a:pt x="408" y="3466"/>
                    <a:pt x="497" y="3506"/>
                  </a:cubicBezTo>
                  <a:cubicBezTo>
                    <a:pt x="666" y="3565"/>
                    <a:pt x="825" y="3645"/>
                    <a:pt x="994" y="3684"/>
                  </a:cubicBezTo>
                  <a:cubicBezTo>
                    <a:pt x="1331" y="3804"/>
                    <a:pt x="1699" y="3843"/>
                    <a:pt x="2056" y="3873"/>
                  </a:cubicBezTo>
                  <a:cubicBezTo>
                    <a:pt x="2414" y="3873"/>
                    <a:pt x="2771" y="3873"/>
                    <a:pt x="3129" y="3784"/>
                  </a:cubicBezTo>
                  <a:cubicBezTo>
                    <a:pt x="3307" y="3764"/>
                    <a:pt x="3466" y="3694"/>
                    <a:pt x="3645" y="3645"/>
                  </a:cubicBezTo>
                  <a:cubicBezTo>
                    <a:pt x="3724" y="3615"/>
                    <a:pt x="3813" y="3575"/>
                    <a:pt x="3893" y="3545"/>
                  </a:cubicBezTo>
                  <a:cubicBezTo>
                    <a:pt x="3972" y="3515"/>
                    <a:pt x="4062" y="3476"/>
                    <a:pt x="4141" y="3436"/>
                  </a:cubicBezTo>
                  <a:lnTo>
                    <a:pt x="4380" y="3307"/>
                  </a:lnTo>
                  <a:cubicBezTo>
                    <a:pt x="4459" y="3257"/>
                    <a:pt x="4528" y="3208"/>
                    <a:pt x="4608" y="3158"/>
                  </a:cubicBezTo>
                  <a:lnTo>
                    <a:pt x="4717" y="3089"/>
                  </a:lnTo>
                  <a:lnTo>
                    <a:pt x="4826" y="3009"/>
                  </a:lnTo>
                  <a:lnTo>
                    <a:pt x="5035" y="2840"/>
                  </a:lnTo>
                  <a:cubicBezTo>
                    <a:pt x="5164" y="2711"/>
                    <a:pt x="5303" y="2592"/>
                    <a:pt x="5412" y="2453"/>
                  </a:cubicBezTo>
                  <a:cubicBezTo>
                    <a:pt x="5472" y="2383"/>
                    <a:pt x="5541" y="2324"/>
                    <a:pt x="5591" y="2244"/>
                  </a:cubicBezTo>
                  <a:lnTo>
                    <a:pt x="5750" y="2026"/>
                  </a:lnTo>
                  <a:cubicBezTo>
                    <a:pt x="6167" y="1440"/>
                    <a:pt x="6405" y="735"/>
                    <a:pt x="6474" y="20"/>
                  </a:cubicBezTo>
                  <a:lnTo>
                    <a:pt x="623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8" name="Google Shape;14388;p33"/>
            <p:cNvSpPr/>
            <p:nvPr/>
          </p:nvSpPr>
          <p:spPr>
            <a:xfrm>
              <a:off x="5038250" y="3248625"/>
              <a:ext cx="77475" cy="237825"/>
            </a:xfrm>
            <a:custGeom>
              <a:avLst/>
              <a:gdLst/>
              <a:ahLst/>
              <a:cxnLst/>
              <a:rect l="l" t="t" r="r" b="b"/>
              <a:pathLst>
                <a:path w="3099" h="9513" extrusionOk="0">
                  <a:moveTo>
                    <a:pt x="2989" y="0"/>
                  </a:moveTo>
                  <a:lnTo>
                    <a:pt x="2681" y="189"/>
                  </a:lnTo>
                  <a:cubicBezTo>
                    <a:pt x="2582" y="258"/>
                    <a:pt x="2493" y="338"/>
                    <a:pt x="2393" y="397"/>
                  </a:cubicBezTo>
                  <a:cubicBezTo>
                    <a:pt x="2195" y="527"/>
                    <a:pt x="2026" y="695"/>
                    <a:pt x="1847" y="844"/>
                  </a:cubicBezTo>
                  <a:lnTo>
                    <a:pt x="1589" y="1092"/>
                  </a:lnTo>
                  <a:lnTo>
                    <a:pt x="1470" y="1222"/>
                  </a:lnTo>
                  <a:lnTo>
                    <a:pt x="1351" y="1350"/>
                  </a:lnTo>
                  <a:lnTo>
                    <a:pt x="1132" y="1628"/>
                  </a:lnTo>
                  <a:lnTo>
                    <a:pt x="934" y="1926"/>
                  </a:lnTo>
                  <a:cubicBezTo>
                    <a:pt x="408" y="2721"/>
                    <a:pt x="119" y="3664"/>
                    <a:pt x="50" y="4607"/>
                  </a:cubicBezTo>
                  <a:cubicBezTo>
                    <a:pt x="0" y="5551"/>
                    <a:pt x="179" y="6524"/>
                    <a:pt x="606" y="7367"/>
                  </a:cubicBezTo>
                  <a:lnTo>
                    <a:pt x="765" y="7696"/>
                  </a:lnTo>
                  <a:lnTo>
                    <a:pt x="953" y="7993"/>
                  </a:lnTo>
                  <a:lnTo>
                    <a:pt x="1053" y="8142"/>
                  </a:lnTo>
                  <a:lnTo>
                    <a:pt x="1162" y="8281"/>
                  </a:lnTo>
                  <a:lnTo>
                    <a:pt x="1381" y="8569"/>
                  </a:lnTo>
                  <a:cubicBezTo>
                    <a:pt x="1549" y="8738"/>
                    <a:pt x="1698" y="8916"/>
                    <a:pt x="1877" y="9066"/>
                  </a:cubicBezTo>
                  <a:cubicBezTo>
                    <a:pt x="1966" y="9145"/>
                    <a:pt x="2056" y="9225"/>
                    <a:pt x="2155" y="9304"/>
                  </a:cubicBezTo>
                  <a:lnTo>
                    <a:pt x="2443" y="9512"/>
                  </a:lnTo>
                  <a:lnTo>
                    <a:pt x="2572" y="9314"/>
                  </a:lnTo>
                  <a:lnTo>
                    <a:pt x="2284" y="9125"/>
                  </a:lnTo>
                  <a:cubicBezTo>
                    <a:pt x="2195" y="9055"/>
                    <a:pt x="2105" y="8986"/>
                    <a:pt x="2016" y="8907"/>
                  </a:cubicBezTo>
                  <a:cubicBezTo>
                    <a:pt x="1837" y="8777"/>
                    <a:pt x="1688" y="8599"/>
                    <a:pt x="1520" y="8440"/>
                  </a:cubicBezTo>
                  <a:lnTo>
                    <a:pt x="1301" y="8172"/>
                  </a:lnTo>
                  <a:lnTo>
                    <a:pt x="1182" y="8043"/>
                  </a:lnTo>
                  <a:lnTo>
                    <a:pt x="1092" y="7904"/>
                  </a:lnTo>
                  <a:lnTo>
                    <a:pt x="894" y="7616"/>
                  </a:lnTo>
                  <a:lnTo>
                    <a:pt x="725" y="7308"/>
                  </a:lnTo>
                  <a:cubicBezTo>
                    <a:pt x="289" y="6494"/>
                    <a:pt x="110" y="5541"/>
                    <a:pt x="150" y="4607"/>
                  </a:cubicBezTo>
                  <a:cubicBezTo>
                    <a:pt x="219" y="3684"/>
                    <a:pt x="516" y="2760"/>
                    <a:pt x="1053" y="2006"/>
                  </a:cubicBezTo>
                  <a:lnTo>
                    <a:pt x="1251" y="1718"/>
                  </a:lnTo>
                  <a:lnTo>
                    <a:pt x="1480" y="1460"/>
                  </a:lnTo>
                  <a:lnTo>
                    <a:pt x="1589" y="1331"/>
                  </a:lnTo>
                  <a:lnTo>
                    <a:pt x="1718" y="1211"/>
                  </a:lnTo>
                  <a:lnTo>
                    <a:pt x="1966" y="983"/>
                  </a:lnTo>
                  <a:cubicBezTo>
                    <a:pt x="2155" y="844"/>
                    <a:pt x="2324" y="686"/>
                    <a:pt x="2522" y="576"/>
                  </a:cubicBezTo>
                  <a:cubicBezTo>
                    <a:pt x="2621" y="516"/>
                    <a:pt x="2711" y="447"/>
                    <a:pt x="2811" y="388"/>
                  </a:cubicBezTo>
                  <a:lnTo>
                    <a:pt x="3098" y="229"/>
                  </a:lnTo>
                  <a:lnTo>
                    <a:pt x="29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9" name="Google Shape;14389;p33"/>
            <p:cNvSpPr/>
            <p:nvPr/>
          </p:nvSpPr>
          <p:spPr>
            <a:xfrm>
              <a:off x="5072250" y="3278175"/>
              <a:ext cx="58350" cy="180725"/>
            </a:xfrm>
            <a:custGeom>
              <a:avLst/>
              <a:gdLst/>
              <a:ahLst/>
              <a:cxnLst/>
              <a:rect l="l" t="t" r="r" b="b"/>
              <a:pathLst>
                <a:path w="2334" h="7229" extrusionOk="0">
                  <a:moveTo>
                    <a:pt x="2225" y="0"/>
                  </a:moveTo>
                  <a:lnTo>
                    <a:pt x="1987" y="149"/>
                  </a:lnTo>
                  <a:cubicBezTo>
                    <a:pt x="1917" y="199"/>
                    <a:pt x="1857" y="258"/>
                    <a:pt x="1778" y="307"/>
                  </a:cubicBezTo>
                  <a:cubicBezTo>
                    <a:pt x="1629" y="407"/>
                    <a:pt x="1500" y="536"/>
                    <a:pt x="1361" y="645"/>
                  </a:cubicBezTo>
                  <a:lnTo>
                    <a:pt x="1172" y="844"/>
                  </a:lnTo>
                  <a:lnTo>
                    <a:pt x="1073" y="933"/>
                  </a:lnTo>
                  <a:lnTo>
                    <a:pt x="994" y="1042"/>
                  </a:lnTo>
                  <a:lnTo>
                    <a:pt x="825" y="1251"/>
                  </a:lnTo>
                  <a:lnTo>
                    <a:pt x="676" y="1470"/>
                  </a:lnTo>
                  <a:cubicBezTo>
                    <a:pt x="616" y="1549"/>
                    <a:pt x="577" y="1628"/>
                    <a:pt x="537" y="1708"/>
                  </a:cubicBezTo>
                  <a:cubicBezTo>
                    <a:pt x="497" y="1787"/>
                    <a:pt x="447" y="1856"/>
                    <a:pt x="408" y="1946"/>
                  </a:cubicBezTo>
                  <a:cubicBezTo>
                    <a:pt x="348" y="2105"/>
                    <a:pt x="259" y="2264"/>
                    <a:pt x="219" y="2443"/>
                  </a:cubicBezTo>
                  <a:cubicBezTo>
                    <a:pt x="90" y="2780"/>
                    <a:pt x="50" y="3138"/>
                    <a:pt x="10" y="3495"/>
                  </a:cubicBezTo>
                  <a:cubicBezTo>
                    <a:pt x="1" y="3862"/>
                    <a:pt x="1" y="4220"/>
                    <a:pt x="80" y="4577"/>
                  </a:cubicBezTo>
                  <a:cubicBezTo>
                    <a:pt x="110" y="4756"/>
                    <a:pt x="169" y="4925"/>
                    <a:pt x="219" y="5093"/>
                  </a:cubicBezTo>
                  <a:cubicBezTo>
                    <a:pt x="249" y="5183"/>
                    <a:pt x="279" y="5262"/>
                    <a:pt x="319" y="5342"/>
                  </a:cubicBezTo>
                  <a:cubicBezTo>
                    <a:pt x="348" y="5431"/>
                    <a:pt x="378" y="5510"/>
                    <a:pt x="427" y="5590"/>
                  </a:cubicBezTo>
                  <a:lnTo>
                    <a:pt x="547" y="5838"/>
                  </a:lnTo>
                  <a:lnTo>
                    <a:pt x="686" y="6066"/>
                  </a:lnTo>
                  <a:lnTo>
                    <a:pt x="755" y="6176"/>
                  </a:lnTo>
                  <a:lnTo>
                    <a:pt x="844" y="6285"/>
                  </a:lnTo>
                  <a:lnTo>
                    <a:pt x="1003" y="6503"/>
                  </a:lnTo>
                  <a:cubicBezTo>
                    <a:pt x="1133" y="6633"/>
                    <a:pt x="1242" y="6772"/>
                    <a:pt x="1381" y="6891"/>
                  </a:cubicBezTo>
                  <a:lnTo>
                    <a:pt x="1590" y="7070"/>
                  </a:lnTo>
                  <a:lnTo>
                    <a:pt x="1808" y="7228"/>
                  </a:lnTo>
                  <a:lnTo>
                    <a:pt x="1937" y="7030"/>
                  </a:lnTo>
                  <a:lnTo>
                    <a:pt x="1718" y="6891"/>
                  </a:lnTo>
                  <a:cubicBezTo>
                    <a:pt x="1649" y="6841"/>
                    <a:pt x="1590" y="6781"/>
                    <a:pt x="1520" y="6732"/>
                  </a:cubicBezTo>
                  <a:cubicBezTo>
                    <a:pt x="1381" y="6633"/>
                    <a:pt x="1272" y="6494"/>
                    <a:pt x="1142" y="6375"/>
                  </a:cubicBezTo>
                  <a:lnTo>
                    <a:pt x="974" y="6176"/>
                  </a:lnTo>
                  <a:lnTo>
                    <a:pt x="894" y="6077"/>
                  </a:lnTo>
                  <a:lnTo>
                    <a:pt x="815" y="5977"/>
                  </a:lnTo>
                  <a:lnTo>
                    <a:pt x="676" y="5759"/>
                  </a:lnTo>
                  <a:lnTo>
                    <a:pt x="547" y="5530"/>
                  </a:lnTo>
                  <a:cubicBezTo>
                    <a:pt x="497" y="5461"/>
                    <a:pt x="467" y="5382"/>
                    <a:pt x="438" y="5292"/>
                  </a:cubicBezTo>
                  <a:cubicBezTo>
                    <a:pt x="398" y="5212"/>
                    <a:pt x="358" y="5133"/>
                    <a:pt x="328" y="5054"/>
                  </a:cubicBezTo>
                  <a:cubicBezTo>
                    <a:pt x="288" y="4885"/>
                    <a:pt x="219" y="4726"/>
                    <a:pt x="189" y="4548"/>
                  </a:cubicBezTo>
                  <a:cubicBezTo>
                    <a:pt x="110" y="4210"/>
                    <a:pt x="100" y="3853"/>
                    <a:pt x="110" y="3505"/>
                  </a:cubicBezTo>
                  <a:cubicBezTo>
                    <a:pt x="149" y="3157"/>
                    <a:pt x="189" y="2800"/>
                    <a:pt x="319" y="2482"/>
                  </a:cubicBezTo>
                  <a:cubicBezTo>
                    <a:pt x="368" y="2313"/>
                    <a:pt x="458" y="2154"/>
                    <a:pt x="517" y="1995"/>
                  </a:cubicBezTo>
                  <a:cubicBezTo>
                    <a:pt x="557" y="1916"/>
                    <a:pt x="606" y="1847"/>
                    <a:pt x="646" y="1767"/>
                  </a:cubicBezTo>
                  <a:cubicBezTo>
                    <a:pt x="696" y="1688"/>
                    <a:pt x="736" y="1618"/>
                    <a:pt x="785" y="1549"/>
                  </a:cubicBezTo>
                  <a:lnTo>
                    <a:pt x="944" y="1340"/>
                  </a:lnTo>
                  <a:lnTo>
                    <a:pt x="1113" y="1141"/>
                  </a:lnTo>
                  <a:lnTo>
                    <a:pt x="1202" y="1053"/>
                  </a:lnTo>
                  <a:lnTo>
                    <a:pt x="1292" y="963"/>
                  </a:lnTo>
                  <a:lnTo>
                    <a:pt x="1480" y="784"/>
                  </a:lnTo>
                  <a:cubicBezTo>
                    <a:pt x="1629" y="685"/>
                    <a:pt x="1748" y="566"/>
                    <a:pt x="1897" y="486"/>
                  </a:cubicBezTo>
                  <a:cubicBezTo>
                    <a:pt x="1976" y="446"/>
                    <a:pt x="2046" y="387"/>
                    <a:pt x="2115" y="347"/>
                  </a:cubicBezTo>
                  <a:lnTo>
                    <a:pt x="2334" y="218"/>
                  </a:lnTo>
                  <a:lnTo>
                    <a:pt x="222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0" name="Google Shape;14390;p33"/>
            <p:cNvSpPr/>
            <p:nvPr/>
          </p:nvSpPr>
          <p:spPr>
            <a:xfrm>
              <a:off x="5112975" y="3235400"/>
              <a:ext cx="199325" cy="144075"/>
            </a:xfrm>
            <a:custGeom>
              <a:avLst/>
              <a:gdLst/>
              <a:ahLst/>
              <a:cxnLst/>
              <a:rect l="l" t="t" r="r" b="b"/>
              <a:pathLst>
                <a:path w="7973" h="5763" extrusionOk="0">
                  <a:moveTo>
                    <a:pt x="2389" y="1"/>
                  </a:moveTo>
                  <a:cubicBezTo>
                    <a:pt x="1568" y="1"/>
                    <a:pt x="739" y="169"/>
                    <a:pt x="0" y="539"/>
                  </a:cubicBezTo>
                  <a:lnTo>
                    <a:pt x="109" y="748"/>
                  </a:lnTo>
                  <a:cubicBezTo>
                    <a:pt x="850" y="340"/>
                    <a:pt x="1712" y="149"/>
                    <a:pt x="2574" y="149"/>
                  </a:cubicBezTo>
                  <a:cubicBezTo>
                    <a:pt x="2636" y="149"/>
                    <a:pt x="2698" y="150"/>
                    <a:pt x="2761" y="152"/>
                  </a:cubicBezTo>
                  <a:cubicBezTo>
                    <a:pt x="3684" y="202"/>
                    <a:pt x="4617" y="480"/>
                    <a:pt x="5391" y="1006"/>
                  </a:cubicBezTo>
                  <a:lnTo>
                    <a:pt x="5680" y="1204"/>
                  </a:lnTo>
                  <a:cubicBezTo>
                    <a:pt x="5769" y="1284"/>
                    <a:pt x="5858" y="1354"/>
                    <a:pt x="5947" y="1433"/>
                  </a:cubicBezTo>
                  <a:lnTo>
                    <a:pt x="6077" y="1542"/>
                  </a:lnTo>
                  <a:lnTo>
                    <a:pt x="6196" y="1671"/>
                  </a:lnTo>
                  <a:lnTo>
                    <a:pt x="6444" y="1919"/>
                  </a:lnTo>
                  <a:cubicBezTo>
                    <a:pt x="6583" y="2108"/>
                    <a:pt x="6742" y="2277"/>
                    <a:pt x="6861" y="2486"/>
                  </a:cubicBezTo>
                  <a:cubicBezTo>
                    <a:pt x="6920" y="2574"/>
                    <a:pt x="6990" y="2674"/>
                    <a:pt x="7040" y="2773"/>
                  </a:cubicBezTo>
                  <a:lnTo>
                    <a:pt x="7198" y="3081"/>
                  </a:lnTo>
                  <a:cubicBezTo>
                    <a:pt x="7258" y="3190"/>
                    <a:pt x="7298" y="3300"/>
                    <a:pt x="7337" y="3399"/>
                  </a:cubicBezTo>
                  <a:cubicBezTo>
                    <a:pt x="7377" y="3508"/>
                    <a:pt x="7427" y="3617"/>
                    <a:pt x="7457" y="3726"/>
                  </a:cubicBezTo>
                  <a:cubicBezTo>
                    <a:pt x="7516" y="3945"/>
                    <a:pt x="7596" y="4163"/>
                    <a:pt x="7626" y="4392"/>
                  </a:cubicBezTo>
                  <a:cubicBezTo>
                    <a:pt x="7646" y="4511"/>
                    <a:pt x="7665" y="4620"/>
                    <a:pt x="7675" y="4729"/>
                  </a:cubicBezTo>
                  <a:lnTo>
                    <a:pt x="7705" y="5077"/>
                  </a:lnTo>
                  <a:cubicBezTo>
                    <a:pt x="7715" y="5186"/>
                    <a:pt x="7715" y="5305"/>
                    <a:pt x="7715" y="5425"/>
                  </a:cubicBezTo>
                  <a:lnTo>
                    <a:pt x="7715" y="5752"/>
                  </a:lnTo>
                  <a:lnTo>
                    <a:pt x="7973" y="5762"/>
                  </a:lnTo>
                  <a:lnTo>
                    <a:pt x="7953" y="5405"/>
                  </a:lnTo>
                  <a:cubicBezTo>
                    <a:pt x="7943" y="5286"/>
                    <a:pt x="7933" y="5176"/>
                    <a:pt x="7913" y="5057"/>
                  </a:cubicBezTo>
                  <a:lnTo>
                    <a:pt x="7874" y="4699"/>
                  </a:lnTo>
                  <a:cubicBezTo>
                    <a:pt x="7854" y="4590"/>
                    <a:pt x="7824" y="4471"/>
                    <a:pt x="7804" y="4352"/>
                  </a:cubicBezTo>
                  <a:cubicBezTo>
                    <a:pt x="7765" y="4123"/>
                    <a:pt x="7685" y="3895"/>
                    <a:pt x="7615" y="3677"/>
                  </a:cubicBezTo>
                  <a:cubicBezTo>
                    <a:pt x="7576" y="3558"/>
                    <a:pt x="7526" y="3459"/>
                    <a:pt x="7476" y="3339"/>
                  </a:cubicBezTo>
                  <a:cubicBezTo>
                    <a:pt x="7427" y="3230"/>
                    <a:pt x="7387" y="3121"/>
                    <a:pt x="7328" y="3022"/>
                  </a:cubicBezTo>
                  <a:lnTo>
                    <a:pt x="7159" y="2713"/>
                  </a:lnTo>
                  <a:cubicBezTo>
                    <a:pt x="7090" y="2605"/>
                    <a:pt x="7020" y="2515"/>
                    <a:pt x="6960" y="2416"/>
                  </a:cubicBezTo>
                  <a:cubicBezTo>
                    <a:pt x="6831" y="2208"/>
                    <a:pt x="6673" y="2038"/>
                    <a:pt x="6523" y="1850"/>
                  </a:cubicBezTo>
                  <a:lnTo>
                    <a:pt x="6275" y="1592"/>
                  </a:lnTo>
                  <a:lnTo>
                    <a:pt x="6146" y="1473"/>
                  </a:lnTo>
                  <a:lnTo>
                    <a:pt x="6017" y="1354"/>
                  </a:lnTo>
                  <a:cubicBezTo>
                    <a:pt x="5918" y="1274"/>
                    <a:pt x="5828" y="1204"/>
                    <a:pt x="5739" y="1125"/>
                  </a:cubicBezTo>
                  <a:lnTo>
                    <a:pt x="5441" y="926"/>
                  </a:lnTo>
                  <a:cubicBezTo>
                    <a:pt x="4657" y="390"/>
                    <a:pt x="3714" y="92"/>
                    <a:pt x="2770" y="13"/>
                  </a:cubicBezTo>
                  <a:cubicBezTo>
                    <a:pt x="2643" y="5"/>
                    <a:pt x="2516" y="1"/>
                    <a:pt x="23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1" name="Google Shape;14391;p33"/>
            <p:cNvSpPr/>
            <p:nvPr/>
          </p:nvSpPr>
          <p:spPr>
            <a:xfrm>
              <a:off x="5127850" y="3268450"/>
              <a:ext cx="151450" cy="109275"/>
            </a:xfrm>
            <a:custGeom>
              <a:avLst/>
              <a:gdLst/>
              <a:ahLst/>
              <a:cxnLst/>
              <a:rect l="l" t="t" r="r" b="b"/>
              <a:pathLst>
                <a:path w="6058" h="4371" extrusionOk="0">
                  <a:moveTo>
                    <a:pt x="1788" y="1"/>
                  </a:moveTo>
                  <a:cubicBezTo>
                    <a:pt x="1168" y="1"/>
                    <a:pt x="552" y="127"/>
                    <a:pt x="1" y="399"/>
                  </a:cubicBezTo>
                  <a:lnTo>
                    <a:pt x="110" y="607"/>
                  </a:lnTo>
                  <a:cubicBezTo>
                    <a:pt x="670" y="299"/>
                    <a:pt x="1319" y="149"/>
                    <a:pt x="1973" y="149"/>
                  </a:cubicBezTo>
                  <a:cubicBezTo>
                    <a:pt x="2014" y="149"/>
                    <a:pt x="2055" y="150"/>
                    <a:pt x="2096" y="151"/>
                  </a:cubicBezTo>
                  <a:cubicBezTo>
                    <a:pt x="2444" y="180"/>
                    <a:pt x="2791" y="220"/>
                    <a:pt x="3128" y="339"/>
                  </a:cubicBezTo>
                  <a:cubicBezTo>
                    <a:pt x="3297" y="379"/>
                    <a:pt x="3446" y="458"/>
                    <a:pt x="3615" y="528"/>
                  </a:cubicBezTo>
                  <a:cubicBezTo>
                    <a:pt x="3695" y="568"/>
                    <a:pt x="3764" y="607"/>
                    <a:pt x="3843" y="657"/>
                  </a:cubicBezTo>
                  <a:cubicBezTo>
                    <a:pt x="3923" y="696"/>
                    <a:pt x="4002" y="736"/>
                    <a:pt x="4072" y="786"/>
                  </a:cubicBezTo>
                  <a:lnTo>
                    <a:pt x="4280" y="935"/>
                  </a:lnTo>
                  <a:lnTo>
                    <a:pt x="4489" y="1113"/>
                  </a:lnTo>
                  <a:lnTo>
                    <a:pt x="4588" y="1193"/>
                  </a:lnTo>
                  <a:lnTo>
                    <a:pt x="4677" y="1292"/>
                  </a:lnTo>
                  <a:lnTo>
                    <a:pt x="4856" y="1481"/>
                  </a:lnTo>
                  <a:cubicBezTo>
                    <a:pt x="4955" y="1620"/>
                    <a:pt x="5085" y="1749"/>
                    <a:pt x="5164" y="1898"/>
                  </a:cubicBezTo>
                  <a:cubicBezTo>
                    <a:pt x="5213" y="1978"/>
                    <a:pt x="5263" y="2047"/>
                    <a:pt x="5303" y="2117"/>
                  </a:cubicBezTo>
                  <a:lnTo>
                    <a:pt x="5422" y="2355"/>
                  </a:lnTo>
                  <a:cubicBezTo>
                    <a:pt x="5462" y="2434"/>
                    <a:pt x="5491" y="2514"/>
                    <a:pt x="5522" y="2593"/>
                  </a:cubicBezTo>
                  <a:cubicBezTo>
                    <a:pt x="5551" y="2673"/>
                    <a:pt x="5591" y="2752"/>
                    <a:pt x="5611" y="2832"/>
                  </a:cubicBezTo>
                  <a:cubicBezTo>
                    <a:pt x="5661" y="3000"/>
                    <a:pt x="5710" y="3169"/>
                    <a:pt x="5730" y="3338"/>
                  </a:cubicBezTo>
                  <a:cubicBezTo>
                    <a:pt x="5750" y="3417"/>
                    <a:pt x="5769" y="3507"/>
                    <a:pt x="5769" y="3586"/>
                  </a:cubicBezTo>
                  <a:lnTo>
                    <a:pt x="5789" y="3844"/>
                  </a:lnTo>
                  <a:cubicBezTo>
                    <a:pt x="5800" y="3933"/>
                    <a:pt x="5800" y="4013"/>
                    <a:pt x="5800" y="4103"/>
                  </a:cubicBezTo>
                  <a:lnTo>
                    <a:pt x="5800" y="4350"/>
                  </a:lnTo>
                  <a:lnTo>
                    <a:pt x="6058" y="4370"/>
                  </a:lnTo>
                  <a:lnTo>
                    <a:pt x="6028" y="4092"/>
                  </a:lnTo>
                  <a:cubicBezTo>
                    <a:pt x="6028" y="4003"/>
                    <a:pt x="6018" y="3913"/>
                    <a:pt x="6008" y="3825"/>
                  </a:cubicBezTo>
                  <a:lnTo>
                    <a:pt x="5968" y="3556"/>
                  </a:lnTo>
                  <a:cubicBezTo>
                    <a:pt x="5958" y="3477"/>
                    <a:pt x="5928" y="3388"/>
                    <a:pt x="5919" y="3298"/>
                  </a:cubicBezTo>
                  <a:cubicBezTo>
                    <a:pt x="5889" y="3119"/>
                    <a:pt x="5819" y="2951"/>
                    <a:pt x="5769" y="2782"/>
                  </a:cubicBezTo>
                  <a:cubicBezTo>
                    <a:pt x="5740" y="2702"/>
                    <a:pt x="5700" y="2613"/>
                    <a:pt x="5661" y="2534"/>
                  </a:cubicBezTo>
                  <a:cubicBezTo>
                    <a:pt x="5630" y="2454"/>
                    <a:pt x="5591" y="2365"/>
                    <a:pt x="5551" y="2295"/>
                  </a:cubicBezTo>
                  <a:lnTo>
                    <a:pt x="5422" y="2057"/>
                  </a:lnTo>
                  <a:cubicBezTo>
                    <a:pt x="5372" y="1978"/>
                    <a:pt x="5323" y="1908"/>
                    <a:pt x="5273" y="1828"/>
                  </a:cubicBezTo>
                  <a:cubicBezTo>
                    <a:pt x="5174" y="1680"/>
                    <a:pt x="5045" y="1550"/>
                    <a:pt x="4935" y="1402"/>
                  </a:cubicBezTo>
                  <a:lnTo>
                    <a:pt x="4747" y="1213"/>
                  </a:lnTo>
                  <a:lnTo>
                    <a:pt x="4657" y="1113"/>
                  </a:lnTo>
                  <a:lnTo>
                    <a:pt x="4548" y="1034"/>
                  </a:lnTo>
                  <a:lnTo>
                    <a:pt x="4350" y="855"/>
                  </a:lnTo>
                  <a:lnTo>
                    <a:pt x="4121" y="707"/>
                  </a:lnTo>
                  <a:cubicBezTo>
                    <a:pt x="4052" y="647"/>
                    <a:pt x="3973" y="607"/>
                    <a:pt x="3893" y="568"/>
                  </a:cubicBezTo>
                  <a:cubicBezTo>
                    <a:pt x="3814" y="518"/>
                    <a:pt x="3734" y="468"/>
                    <a:pt x="3655" y="429"/>
                  </a:cubicBezTo>
                  <a:cubicBezTo>
                    <a:pt x="3496" y="369"/>
                    <a:pt x="3337" y="279"/>
                    <a:pt x="3158" y="230"/>
                  </a:cubicBezTo>
                  <a:cubicBezTo>
                    <a:pt x="2821" y="101"/>
                    <a:pt x="2463" y="51"/>
                    <a:pt x="2106" y="12"/>
                  </a:cubicBezTo>
                  <a:cubicBezTo>
                    <a:pt x="2000" y="4"/>
                    <a:pt x="1894" y="1"/>
                    <a:pt x="178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2" name="Google Shape;14392;p33"/>
            <p:cNvSpPr/>
            <p:nvPr/>
          </p:nvSpPr>
          <p:spPr>
            <a:xfrm>
              <a:off x="6038600" y="2398450"/>
              <a:ext cx="60350" cy="114700"/>
            </a:xfrm>
            <a:custGeom>
              <a:avLst/>
              <a:gdLst/>
              <a:ahLst/>
              <a:cxnLst/>
              <a:rect l="l" t="t" r="r" b="b"/>
              <a:pathLst>
                <a:path w="2414" h="4588" extrusionOk="0">
                  <a:moveTo>
                    <a:pt x="676" y="0"/>
                  </a:moveTo>
                  <a:lnTo>
                    <a:pt x="408" y="596"/>
                  </a:lnTo>
                  <a:cubicBezTo>
                    <a:pt x="358" y="695"/>
                    <a:pt x="318" y="804"/>
                    <a:pt x="269" y="903"/>
                  </a:cubicBezTo>
                  <a:lnTo>
                    <a:pt x="100" y="1181"/>
                  </a:lnTo>
                  <a:lnTo>
                    <a:pt x="31" y="1291"/>
                  </a:lnTo>
                  <a:cubicBezTo>
                    <a:pt x="31" y="1311"/>
                    <a:pt x="0" y="1331"/>
                    <a:pt x="11" y="1340"/>
                  </a:cubicBezTo>
                  <a:lnTo>
                    <a:pt x="60" y="1390"/>
                  </a:lnTo>
                  <a:lnTo>
                    <a:pt x="199" y="1519"/>
                  </a:lnTo>
                  <a:lnTo>
                    <a:pt x="437" y="1738"/>
                  </a:lnTo>
                  <a:lnTo>
                    <a:pt x="666" y="1976"/>
                  </a:lnTo>
                  <a:cubicBezTo>
                    <a:pt x="745" y="2046"/>
                    <a:pt x="815" y="2145"/>
                    <a:pt x="884" y="2224"/>
                  </a:cubicBezTo>
                  <a:cubicBezTo>
                    <a:pt x="884" y="2224"/>
                    <a:pt x="984" y="2353"/>
                    <a:pt x="1083" y="2492"/>
                  </a:cubicBezTo>
                  <a:cubicBezTo>
                    <a:pt x="1182" y="2622"/>
                    <a:pt x="1282" y="2761"/>
                    <a:pt x="1282" y="2761"/>
                  </a:cubicBezTo>
                  <a:cubicBezTo>
                    <a:pt x="1401" y="2949"/>
                    <a:pt x="1510" y="3138"/>
                    <a:pt x="1609" y="3337"/>
                  </a:cubicBezTo>
                  <a:cubicBezTo>
                    <a:pt x="1827" y="3723"/>
                    <a:pt x="1986" y="4160"/>
                    <a:pt x="2145" y="4588"/>
                  </a:cubicBezTo>
                  <a:lnTo>
                    <a:pt x="2414" y="4389"/>
                  </a:lnTo>
                  <a:cubicBezTo>
                    <a:pt x="2205" y="4001"/>
                    <a:pt x="1997" y="3604"/>
                    <a:pt x="1748" y="3227"/>
                  </a:cubicBezTo>
                  <a:cubicBezTo>
                    <a:pt x="1639" y="3048"/>
                    <a:pt x="1510" y="2850"/>
                    <a:pt x="1381" y="2671"/>
                  </a:cubicBezTo>
                  <a:cubicBezTo>
                    <a:pt x="1381" y="2671"/>
                    <a:pt x="1271" y="2542"/>
                    <a:pt x="1172" y="2403"/>
                  </a:cubicBezTo>
                  <a:cubicBezTo>
                    <a:pt x="1063" y="2274"/>
                    <a:pt x="964" y="2145"/>
                    <a:pt x="964" y="2145"/>
                  </a:cubicBezTo>
                  <a:cubicBezTo>
                    <a:pt x="894" y="2055"/>
                    <a:pt x="825" y="1966"/>
                    <a:pt x="745" y="1887"/>
                  </a:cubicBezTo>
                  <a:lnTo>
                    <a:pt x="517" y="1658"/>
                  </a:lnTo>
                  <a:lnTo>
                    <a:pt x="278" y="1420"/>
                  </a:lnTo>
                  <a:lnTo>
                    <a:pt x="189" y="1331"/>
                  </a:lnTo>
                  <a:lnTo>
                    <a:pt x="170" y="1311"/>
                  </a:lnTo>
                  <a:lnTo>
                    <a:pt x="179" y="1301"/>
                  </a:lnTo>
                  <a:lnTo>
                    <a:pt x="209" y="1261"/>
                  </a:lnTo>
                  <a:lnTo>
                    <a:pt x="408" y="983"/>
                  </a:lnTo>
                  <a:cubicBezTo>
                    <a:pt x="457" y="884"/>
                    <a:pt x="517" y="784"/>
                    <a:pt x="567" y="685"/>
                  </a:cubicBezTo>
                  <a:cubicBezTo>
                    <a:pt x="676" y="497"/>
                    <a:pt x="785" y="298"/>
                    <a:pt x="894" y="100"/>
                  </a:cubicBezTo>
                  <a:lnTo>
                    <a:pt x="67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3" name="Google Shape;14393;p33"/>
            <p:cNvSpPr/>
            <p:nvPr/>
          </p:nvSpPr>
          <p:spPr>
            <a:xfrm>
              <a:off x="5955950" y="2485025"/>
              <a:ext cx="116700" cy="55925"/>
            </a:xfrm>
            <a:custGeom>
              <a:avLst/>
              <a:gdLst/>
              <a:ahLst/>
              <a:cxnLst/>
              <a:rect l="l" t="t" r="r" b="b"/>
              <a:pathLst>
                <a:path w="4668" h="2237" extrusionOk="0">
                  <a:moveTo>
                    <a:pt x="1303" y="0"/>
                  </a:moveTo>
                  <a:cubicBezTo>
                    <a:pt x="1288" y="0"/>
                    <a:pt x="1278" y="22"/>
                    <a:pt x="1261" y="22"/>
                  </a:cubicBezTo>
                  <a:lnTo>
                    <a:pt x="1162" y="101"/>
                  </a:lnTo>
                  <a:cubicBezTo>
                    <a:pt x="973" y="221"/>
                    <a:pt x="775" y="320"/>
                    <a:pt x="586" y="430"/>
                  </a:cubicBezTo>
                  <a:lnTo>
                    <a:pt x="298" y="598"/>
                  </a:lnTo>
                  <a:lnTo>
                    <a:pt x="0" y="727"/>
                  </a:lnTo>
                  <a:lnTo>
                    <a:pt x="109" y="936"/>
                  </a:lnTo>
                  <a:lnTo>
                    <a:pt x="407" y="777"/>
                  </a:lnTo>
                  <a:lnTo>
                    <a:pt x="685" y="588"/>
                  </a:lnTo>
                  <a:cubicBezTo>
                    <a:pt x="874" y="459"/>
                    <a:pt x="1062" y="350"/>
                    <a:pt x="1241" y="211"/>
                  </a:cubicBezTo>
                  <a:lnTo>
                    <a:pt x="1281" y="181"/>
                  </a:lnTo>
                  <a:cubicBezTo>
                    <a:pt x="1281" y="171"/>
                    <a:pt x="1291" y="171"/>
                    <a:pt x="1291" y="171"/>
                  </a:cubicBezTo>
                  <a:lnTo>
                    <a:pt x="1311" y="181"/>
                  </a:lnTo>
                  <a:lnTo>
                    <a:pt x="1410" y="271"/>
                  </a:lnTo>
                  <a:lnTo>
                    <a:pt x="1649" y="489"/>
                  </a:lnTo>
                  <a:lnTo>
                    <a:pt x="1896" y="708"/>
                  </a:lnTo>
                  <a:cubicBezTo>
                    <a:pt x="1976" y="777"/>
                    <a:pt x="2075" y="836"/>
                    <a:pt x="2165" y="906"/>
                  </a:cubicBezTo>
                  <a:cubicBezTo>
                    <a:pt x="2165" y="906"/>
                    <a:pt x="2294" y="1005"/>
                    <a:pt x="2433" y="1094"/>
                  </a:cubicBezTo>
                  <a:cubicBezTo>
                    <a:pt x="2572" y="1194"/>
                    <a:pt x="2701" y="1283"/>
                    <a:pt x="2701" y="1283"/>
                  </a:cubicBezTo>
                  <a:cubicBezTo>
                    <a:pt x="2900" y="1403"/>
                    <a:pt x="3088" y="1522"/>
                    <a:pt x="3287" y="1631"/>
                  </a:cubicBezTo>
                  <a:cubicBezTo>
                    <a:pt x="3476" y="1750"/>
                    <a:pt x="3674" y="1849"/>
                    <a:pt x="3882" y="1948"/>
                  </a:cubicBezTo>
                  <a:cubicBezTo>
                    <a:pt x="4081" y="2048"/>
                    <a:pt x="4279" y="2147"/>
                    <a:pt x="4488" y="2237"/>
                  </a:cubicBezTo>
                  <a:lnTo>
                    <a:pt x="4667" y="1948"/>
                  </a:lnTo>
                  <a:cubicBezTo>
                    <a:pt x="4230" y="1820"/>
                    <a:pt x="3793" y="1700"/>
                    <a:pt x="3386" y="1492"/>
                  </a:cubicBezTo>
                  <a:cubicBezTo>
                    <a:pt x="3187" y="1392"/>
                    <a:pt x="2979" y="1293"/>
                    <a:pt x="2790" y="1184"/>
                  </a:cubicBezTo>
                  <a:lnTo>
                    <a:pt x="2512" y="1005"/>
                  </a:lnTo>
                  <a:cubicBezTo>
                    <a:pt x="2373" y="906"/>
                    <a:pt x="2234" y="816"/>
                    <a:pt x="2234" y="816"/>
                  </a:cubicBezTo>
                  <a:cubicBezTo>
                    <a:pt x="2145" y="747"/>
                    <a:pt x="2055" y="697"/>
                    <a:pt x="1976" y="618"/>
                  </a:cubicBezTo>
                  <a:lnTo>
                    <a:pt x="1728" y="399"/>
                  </a:lnTo>
                  <a:lnTo>
                    <a:pt x="1499" y="181"/>
                  </a:lnTo>
                  <a:lnTo>
                    <a:pt x="1360" y="42"/>
                  </a:lnTo>
                  <a:lnTo>
                    <a:pt x="1311" y="2"/>
                  </a:lnTo>
                  <a:cubicBezTo>
                    <a:pt x="1308" y="1"/>
                    <a:pt x="1306" y="0"/>
                    <a:pt x="130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4" name="Google Shape;14394;p33"/>
            <p:cNvSpPr/>
            <p:nvPr/>
          </p:nvSpPr>
          <p:spPr>
            <a:xfrm>
              <a:off x="5926150" y="2371625"/>
              <a:ext cx="78700" cy="82450"/>
            </a:xfrm>
            <a:custGeom>
              <a:avLst/>
              <a:gdLst/>
              <a:ahLst/>
              <a:cxnLst/>
              <a:rect l="l" t="t" r="r" b="b"/>
              <a:pathLst>
                <a:path w="3148" h="3298" extrusionOk="0">
                  <a:moveTo>
                    <a:pt x="2940" y="1"/>
                  </a:moveTo>
                  <a:cubicBezTo>
                    <a:pt x="2771" y="319"/>
                    <a:pt x="2632" y="656"/>
                    <a:pt x="2424" y="954"/>
                  </a:cubicBezTo>
                  <a:lnTo>
                    <a:pt x="2285" y="1192"/>
                  </a:lnTo>
                  <a:cubicBezTo>
                    <a:pt x="2235" y="1262"/>
                    <a:pt x="2165" y="1331"/>
                    <a:pt x="2106" y="1401"/>
                  </a:cubicBezTo>
                  <a:lnTo>
                    <a:pt x="1937" y="1609"/>
                  </a:lnTo>
                  <a:cubicBezTo>
                    <a:pt x="1877" y="1679"/>
                    <a:pt x="1828" y="1758"/>
                    <a:pt x="1758" y="1818"/>
                  </a:cubicBezTo>
                  <a:lnTo>
                    <a:pt x="1361" y="2195"/>
                  </a:lnTo>
                  <a:cubicBezTo>
                    <a:pt x="1222" y="2314"/>
                    <a:pt x="1073" y="2413"/>
                    <a:pt x="934" y="2523"/>
                  </a:cubicBezTo>
                  <a:cubicBezTo>
                    <a:pt x="795" y="2642"/>
                    <a:pt x="626" y="2722"/>
                    <a:pt x="467" y="2811"/>
                  </a:cubicBezTo>
                  <a:lnTo>
                    <a:pt x="239" y="2950"/>
                  </a:lnTo>
                  <a:cubicBezTo>
                    <a:pt x="199" y="2969"/>
                    <a:pt x="160" y="2989"/>
                    <a:pt x="120" y="3019"/>
                  </a:cubicBezTo>
                  <a:lnTo>
                    <a:pt x="1" y="3079"/>
                  </a:lnTo>
                  <a:lnTo>
                    <a:pt x="120" y="3297"/>
                  </a:lnTo>
                  <a:lnTo>
                    <a:pt x="239" y="3208"/>
                  </a:lnTo>
                  <a:cubicBezTo>
                    <a:pt x="279" y="3188"/>
                    <a:pt x="319" y="3168"/>
                    <a:pt x="348" y="3139"/>
                  </a:cubicBezTo>
                  <a:lnTo>
                    <a:pt x="577" y="2969"/>
                  </a:lnTo>
                  <a:cubicBezTo>
                    <a:pt x="716" y="2861"/>
                    <a:pt x="884" y="2771"/>
                    <a:pt x="1014" y="2632"/>
                  </a:cubicBezTo>
                  <a:cubicBezTo>
                    <a:pt x="1153" y="2513"/>
                    <a:pt x="1301" y="2404"/>
                    <a:pt x="1440" y="2274"/>
                  </a:cubicBezTo>
                  <a:lnTo>
                    <a:pt x="1828" y="1888"/>
                  </a:lnTo>
                  <a:cubicBezTo>
                    <a:pt x="1897" y="1828"/>
                    <a:pt x="1957" y="1749"/>
                    <a:pt x="2016" y="1679"/>
                  </a:cubicBezTo>
                  <a:lnTo>
                    <a:pt x="2195" y="1470"/>
                  </a:lnTo>
                  <a:cubicBezTo>
                    <a:pt x="2254" y="1401"/>
                    <a:pt x="2324" y="1341"/>
                    <a:pt x="2374" y="1262"/>
                  </a:cubicBezTo>
                  <a:lnTo>
                    <a:pt x="2543" y="1034"/>
                  </a:lnTo>
                  <a:cubicBezTo>
                    <a:pt x="2781" y="756"/>
                    <a:pt x="2949" y="418"/>
                    <a:pt x="3148" y="110"/>
                  </a:cubicBezTo>
                  <a:lnTo>
                    <a:pt x="29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5" name="Google Shape;14395;p33"/>
            <p:cNvSpPr/>
            <p:nvPr/>
          </p:nvSpPr>
          <p:spPr>
            <a:xfrm>
              <a:off x="5915250" y="2361950"/>
              <a:ext cx="69025" cy="72000"/>
            </a:xfrm>
            <a:custGeom>
              <a:avLst/>
              <a:gdLst/>
              <a:ahLst/>
              <a:cxnLst/>
              <a:rect l="l" t="t" r="r" b="b"/>
              <a:pathLst>
                <a:path w="2761" h="2880" extrusionOk="0">
                  <a:moveTo>
                    <a:pt x="2542" y="0"/>
                  </a:moveTo>
                  <a:cubicBezTo>
                    <a:pt x="2403" y="269"/>
                    <a:pt x="2284" y="567"/>
                    <a:pt x="2105" y="825"/>
                  </a:cubicBezTo>
                  <a:lnTo>
                    <a:pt x="1975" y="1023"/>
                  </a:lnTo>
                  <a:cubicBezTo>
                    <a:pt x="1936" y="1093"/>
                    <a:pt x="1876" y="1152"/>
                    <a:pt x="1836" y="1212"/>
                  </a:cubicBezTo>
                  <a:lnTo>
                    <a:pt x="1688" y="1401"/>
                  </a:lnTo>
                  <a:cubicBezTo>
                    <a:pt x="1628" y="1460"/>
                    <a:pt x="1589" y="1520"/>
                    <a:pt x="1529" y="1569"/>
                  </a:cubicBezTo>
                  <a:cubicBezTo>
                    <a:pt x="1410" y="1679"/>
                    <a:pt x="1300" y="1788"/>
                    <a:pt x="1181" y="1897"/>
                  </a:cubicBezTo>
                  <a:cubicBezTo>
                    <a:pt x="1062" y="1996"/>
                    <a:pt x="933" y="2085"/>
                    <a:pt x="804" y="2185"/>
                  </a:cubicBezTo>
                  <a:cubicBezTo>
                    <a:pt x="685" y="2284"/>
                    <a:pt x="536" y="2354"/>
                    <a:pt x="407" y="2433"/>
                  </a:cubicBezTo>
                  <a:lnTo>
                    <a:pt x="208" y="2553"/>
                  </a:lnTo>
                  <a:cubicBezTo>
                    <a:pt x="168" y="2572"/>
                    <a:pt x="139" y="2582"/>
                    <a:pt x="99" y="2602"/>
                  </a:cubicBezTo>
                  <a:lnTo>
                    <a:pt x="0" y="2652"/>
                  </a:lnTo>
                  <a:lnTo>
                    <a:pt x="119" y="2880"/>
                  </a:lnTo>
                  <a:lnTo>
                    <a:pt x="228" y="2800"/>
                  </a:lnTo>
                  <a:cubicBezTo>
                    <a:pt x="258" y="2780"/>
                    <a:pt x="288" y="2761"/>
                    <a:pt x="318" y="2731"/>
                  </a:cubicBezTo>
                  <a:lnTo>
                    <a:pt x="506" y="2582"/>
                  </a:lnTo>
                  <a:cubicBezTo>
                    <a:pt x="635" y="2493"/>
                    <a:pt x="784" y="2414"/>
                    <a:pt x="894" y="2294"/>
                  </a:cubicBezTo>
                  <a:cubicBezTo>
                    <a:pt x="1013" y="2185"/>
                    <a:pt x="1141" y="2085"/>
                    <a:pt x="1261" y="1986"/>
                  </a:cubicBezTo>
                  <a:cubicBezTo>
                    <a:pt x="1370" y="1867"/>
                    <a:pt x="1479" y="1748"/>
                    <a:pt x="1598" y="1639"/>
                  </a:cubicBezTo>
                  <a:cubicBezTo>
                    <a:pt x="1668" y="1589"/>
                    <a:pt x="1708" y="1520"/>
                    <a:pt x="1757" y="1460"/>
                  </a:cubicBezTo>
                  <a:lnTo>
                    <a:pt x="1916" y="1282"/>
                  </a:lnTo>
                  <a:cubicBezTo>
                    <a:pt x="1966" y="1222"/>
                    <a:pt x="2035" y="1172"/>
                    <a:pt x="2075" y="1103"/>
                  </a:cubicBezTo>
                  <a:lnTo>
                    <a:pt x="2214" y="904"/>
                  </a:lnTo>
                  <a:cubicBezTo>
                    <a:pt x="2432" y="656"/>
                    <a:pt x="2571" y="368"/>
                    <a:pt x="2760" y="100"/>
                  </a:cubicBezTo>
                  <a:lnTo>
                    <a:pt x="25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6" name="Google Shape;14396;p33"/>
            <p:cNvSpPr/>
            <p:nvPr/>
          </p:nvSpPr>
          <p:spPr>
            <a:xfrm>
              <a:off x="6069150" y="2509150"/>
              <a:ext cx="30050" cy="31550"/>
            </a:xfrm>
            <a:custGeom>
              <a:avLst/>
              <a:gdLst/>
              <a:ahLst/>
              <a:cxnLst/>
              <a:rect l="l" t="t" r="r" b="b"/>
              <a:pathLst>
                <a:path w="1202" h="1262" extrusionOk="0">
                  <a:moveTo>
                    <a:pt x="943" y="1"/>
                  </a:moveTo>
                  <a:cubicBezTo>
                    <a:pt x="914" y="40"/>
                    <a:pt x="914" y="80"/>
                    <a:pt x="894" y="129"/>
                  </a:cubicBezTo>
                  <a:cubicBezTo>
                    <a:pt x="863" y="179"/>
                    <a:pt x="834" y="229"/>
                    <a:pt x="794" y="279"/>
                  </a:cubicBezTo>
                  <a:cubicBezTo>
                    <a:pt x="724" y="388"/>
                    <a:pt x="645" y="487"/>
                    <a:pt x="556" y="577"/>
                  </a:cubicBezTo>
                  <a:cubicBezTo>
                    <a:pt x="466" y="676"/>
                    <a:pt x="377" y="765"/>
                    <a:pt x="278" y="835"/>
                  </a:cubicBezTo>
                  <a:cubicBezTo>
                    <a:pt x="228" y="874"/>
                    <a:pt x="179" y="904"/>
                    <a:pt x="129" y="934"/>
                  </a:cubicBezTo>
                  <a:cubicBezTo>
                    <a:pt x="79" y="963"/>
                    <a:pt x="40" y="974"/>
                    <a:pt x="0" y="994"/>
                  </a:cubicBezTo>
                  <a:lnTo>
                    <a:pt x="69" y="1261"/>
                  </a:lnTo>
                  <a:cubicBezTo>
                    <a:pt x="129" y="1202"/>
                    <a:pt x="188" y="1152"/>
                    <a:pt x="238" y="1102"/>
                  </a:cubicBezTo>
                  <a:lnTo>
                    <a:pt x="377" y="944"/>
                  </a:lnTo>
                  <a:cubicBezTo>
                    <a:pt x="466" y="844"/>
                    <a:pt x="546" y="735"/>
                    <a:pt x="635" y="646"/>
                  </a:cubicBezTo>
                  <a:cubicBezTo>
                    <a:pt x="724" y="566"/>
                    <a:pt x="814" y="467"/>
                    <a:pt x="903" y="378"/>
                  </a:cubicBezTo>
                  <a:cubicBezTo>
                    <a:pt x="953" y="328"/>
                    <a:pt x="1002" y="288"/>
                    <a:pt x="1053" y="239"/>
                  </a:cubicBezTo>
                  <a:cubicBezTo>
                    <a:pt x="1102" y="179"/>
                    <a:pt x="1161" y="110"/>
                    <a:pt x="1201" y="40"/>
                  </a:cubicBezTo>
                  <a:lnTo>
                    <a:pt x="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7" name="Google Shape;14397;p33"/>
            <p:cNvSpPr/>
            <p:nvPr/>
          </p:nvSpPr>
          <p:spPr>
            <a:xfrm>
              <a:off x="5971575" y="2415575"/>
              <a:ext cx="44700" cy="45950"/>
            </a:xfrm>
            <a:custGeom>
              <a:avLst/>
              <a:gdLst/>
              <a:ahLst/>
              <a:cxnLst/>
              <a:rect l="l" t="t" r="r" b="b"/>
              <a:pathLst>
                <a:path w="1788" h="1838" extrusionOk="0">
                  <a:moveTo>
                    <a:pt x="907" y="313"/>
                  </a:moveTo>
                  <a:cubicBezTo>
                    <a:pt x="978" y="420"/>
                    <a:pt x="1047" y="528"/>
                    <a:pt x="1113" y="635"/>
                  </a:cubicBezTo>
                  <a:lnTo>
                    <a:pt x="1282" y="924"/>
                  </a:lnTo>
                  <a:lnTo>
                    <a:pt x="1421" y="1222"/>
                  </a:lnTo>
                  <a:cubicBezTo>
                    <a:pt x="1421" y="1222"/>
                    <a:pt x="1460" y="1301"/>
                    <a:pt x="1490" y="1370"/>
                  </a:cubicBezTo>
                  <a:cubicBezTo>
                    <a:pt x="1520" y="1450"/>
                    <a:pt x="1549" y="1520"/>
                    <a:pt x="1549" y="1520"/>
                  </a:cubicBezTo>
                  <a:lnTo>
                    <a:pt x="1599" y="1628"/>
                  </a:lnTo>
                  <a:lnTo>
                    <a:pt x="1619" y="1668"/>
                  </a:lnTo>
                  <a:lnTo>
                    <a:pt x="1619" y="1688"/>
                  </a:lnTo>
                  <a:lnTo>
                    <a:pt x="1599" y="1688"/>
                  </a:lnTo>
                  <a:cubicBezTo>
                    <a:pt x="1569" y="1688"/>
                    <a:pt x="1540" y="1678"/>
                    <a:pt x="1510" y="1678"/>
                  </a:cubicBezTo>
                  <a:lnTo>
                    <a:pt x="1450" y="1659"/>
                  </a:lnTo>
                  <a:cubicBezTo>
                    <a:pt x="1421" y="1648"/>
                    <a:pt x="1391" y="1639"/>
                    <a:pt x="1371" y="1628"/>
                  </a:cubicBezTo>
                  <a:cubicBezTo>
                    <a:pt x="1271" y="1579"/>
                    <a:pt x="1172" y="1529"/>
                    <a:pt x="1073" y="1489"/>
                  </a:cubicBezTo>
                  <a:cubicBezTo>
                    <a:pt x="865" y="1390"/>
                    <a:pt x="666" y="1321"/>
                    <a:pt x="468" y="1222"/>
                  </a:cubicBezTo>
                  <a:lnTo>
                    <a:pt x="229" y="1112"/>
                  </a:lnTo>
                  <a:cubicBezTo>
                    <a:pt x="219" y="1103"/>
                    <a:pt x="199" y="1103"/>
                    <a:pt x="209" y="1092"/>
                  </a:cubicBezTo>
                  <a:lnTo>
                    <a:pt x="229" y="1063"/>
                  </a:lnTo>
                  <a:lnTo>
                    <a:pt x="298" y="1003"/>
                  </a:lnTo>
                  <a:cubicBezTo>
                    <a:pt x="428" y="864"/>
                    <a:pt x="567" y="735"/>
                    <a:pt x="696" y="596"/>
                  </a:cubicBezTo>
                  <a:cubicBezTo>
                    <a:pt x="770" y="503"/>
                    <a:pt x="840" y="410"/>
                    <a:pt x="907" y="313"/>
                  </a:cubicBezTo>
                  <a:close/>
                  <a:moveTo>
                    <a:pt x="974" y="0"/>
                  </a:moveTo>
                  <a:lnTo>
                    <a:pt x="877" y="46"/>
                  </a:lnTo>
                  <a:lnTo>
                    <a:pt x="877" y="46"/>
                  </a:lnTo>
                  <a:lnTo>
                    <a:pt x="815" y="10"/>
                  </a:lnTo>
                  <a:cubicBezTo>
                    <a:pt x="800" y="39"/>
                    <a:pt x="786" y="68"/>
                    <a:pt x="771" y="97"/>
                  </a:cubicBezTo>
                  <a:lnTo>
                    <a:pt x="771" y="97"/>
                  </a:lnTo>
                  <a:lnTo>
                    <a:pt x="765" y="99"/>
                  </a:lnTo>
                  <a:cubicBezTo>
                    <a:pt x="766" y="100"/>
                    <a:pt x="767" y="101"/>
                    <a:pt x="768" y="103"/>
                  </a:cubicBezTo>
                  <a:lnTo>
                    <a:pt x="768" y="103"/>
                  </a:lnTo>
                  <a:cubicBezTo>
                    <a:pt x="701" y="231"/>
                    <a:pt x="629" y="359"/>
                    <a:pt x="557" y="487"/>
                  </a:cubicBezTo>
                  <a:cubicBezTo>
                    <a:pt x="448" y="626"/>
                    <a:pt x="318" y="765"/>
                    <a:pt x="199" y="904"/>
                  </a:cubicBezTo>
                  <a:lnTo>
                    <a:pt x="80" y="1033"/>
                  </a:lnTo>
                  <a:cubicBezTo>
                    <a:pt x="80" y="1033"/>
                    <a:pt x="18" y="1103"/>
                    <a:pt x="11" y="1103"/>
                  </a:cubicBezTo>
                  <a:cubicBezTo>
                    <a:pt x="11" y="1103"/>
                    <a:pt x="11" y="1103"/>
                    <a:pt x="11" y="1103"/>
                  </a:cubicBezTo>
                  <a:lnTo>
                    <a:pt x="1" y="1112"/>
                  </a:lnTo>
                  <a:cubicBezTo>
                    <a:pt x="1" y="1122"/>
                    <a:pt x="1" y="1122"/>
                    <a:pt x="11" y="1122"/>
                  </a:cubicBezTo>
                  <a:lnTo>
                    <a:pt x="40" y="1132"/>
                  </a:lnTo>
                  <a:lnTo>
                    <a:pt x="90" y="1162"/>
                  </a:lnTo>
                  <a:cubicBezTo>
                    <a:pt x="90" y="1162"/>
                    <a:pt x="179" y="1211"/>
                    <a:pt x="259" y="1242"/>
                  </a:cubicBezTo>
                  <a:lnTo>
                    <a:pt x="437" y="1321"/>
                  </a:lnTo>
                  <a:cubicBezTo>
                    <a:pt x="626" y="1410"/>
                    <a:pt x="845" y="1480"/>
                    <a:pt x="1033" y="1579"/>
                  </a:cubicBezTo>
                  <a:cubicBezTo>
                    <a:pt x="1123" y="1628"/>
                    <a:pt x="1222" y="1678"/>
                    <a:pt x="1331" y="1718"/>
                  </a:cubicBezTo>
                  <a:cubicBezTo>
                    <a:pt x="1351" y="1728"/>
                    <a:pt x="1381" y="1748"/>
                    <a:pt x="1410" y="1758"/>
                  </a:cubicBezTo>
                  <a:lnTo>
                    <a:pt x="1500" y="1787"/>
                  </a:lnTo>
                  <a:cubicBezTo>
                    <a:pt x="1580" y="1807"/>
                    <a:pt x="1649" y="1817"/>
                    <a:pt x="1728" y="1827"/>
                  </a:cubicBezTo>
                  <a:lnTo>
                    <a:pt x="1788" y="1837"/>
                  </a:lnTo>
                  <a:cubicBezTo>
                    <a:pt x="1788" y="1817"/>
                    <a:pt x="1778" y="1798"/>
                    <a:pt x="1778" y="1787"/>
                  </a:cubicBezTo>
                  <a:lnTo>
                    <a:pt x="1738" y="1678"/>
                  </a:lnTo>
                  <a:cubicBezTo>
                    <a:pt x="1738" y="1678"/>
                    <a:pt x="1728" y="1628"/>
                    <a:pt x="1708" y="1579"/>
                  </a:cubicBezTo>
                  <a:lnTo>
                    <a:pt x="1669" y="1480"/>
                  </a:lnTo>
                  <a:lnTo>
                    <a:pt x="1549" y="1162"/>
                  </a:lnTo>
                  <a:lnTo>
                    <a:pt x="1421" y="864"/>
                  </a:lnTo>
                  <a:lnTo>
                    <a:pt x="1271" y="566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8" name="Google Shape;14398;p33"/>
            <p:cNvSpPr/>
            <p:nvPr/>
          </p:nvSpPr>
          <p:spPr>
            <a:xfrm>
              <a:off x="5918225" y="2503200"/>
              <a:ext cx="40475" cy="114800"/>
            </a:xfrm>
            <a:custGeom>
              <a:avLst/>
              <a:gdLst/>
              <a:ahLst/>
              <a:cxnLst/>
              <a:rect l="l" t="t" r="r" b="b"/>
              <a:pathLst>
                <a:path w="1619" h="4592" extrusionOk="0">
                  <a:moveTo>
                    <a:pt x="1509" y="0"/>
                  </a:moveTo>
                  <a:cubicBezTo>
                    <a:pt x="1320" y="109"/>
                    <a:pt x="1142" y="239"/>
                    <a:pt x="943" y="338"/>
                  </a:cubicBezTo>
                  <a:cubicBezTo>
                    <a:pt x="744" y="437"/>
                    <a:pt x="546" y="537"/>
                    <a:pt x="347" y="626"/>
                  </a:cubicBezTo>
                  <a:lnTo>
                    <a:pt x="238" y="685"/>
                  </a:lnTo>
                  <a:cubicBezTo>
                    <a:pt x="219" y="695"/>
                    <a:pt x="188" y="695"/>
                    <a:pt x="188" y="705"/>
                  </a:cubicBezTo>
                  <a:lnTo>
                    <a:pt x="199" y="775"/>
                  </a:lnTo>
                  <a:lnTo>
                    <a:pt x="228" y="963"/>
                  </a:lnTo>
                  <a:lnTo>
                    <a:pt x="288" y="1281"/>
                  </a:lnTo>
                  <a:lnTo>
                    <a:pt x="347" y="1599"/>
                  </a:lnTo>
                  <a:cubicBezTo>
                    <a:pt x="367" y="1708"/>
                    <a:pt x="358" y="1817"/>
                    <a:pt x="367" y="1927"/>
                  </a:cubicBezTo>
                  <a:lnTo>
                    <a:pt x="367" y="2254"/>
                  </a:lnTo>
                  <a:cubicBezTo>
                    <a:pt x="377" y="2423"/>
                    <a:pt x="377" y="2582"/>
                    <a:pt x="377" y="2582"/>
                  </a:cubicBezTo>
                  <a:cubicBezTo>
                    <a:pt x="358" y="2810"/>
                    <a:pt x="327" y="3028"/>
                    <a:pt x="308" y="3257"/>
                  </a:cubicBezTo>
                  <a:cubicBezTo>
                    <a:pt x="248" y="3694"/>
                    <a:pt x="129" y="4160"/>
                    <a:pt x="0" y="4588"/>
                  </a:cubicBezTo>
                  <a:lnTo>
                    <a:pt x="169" y="4588"/>
                  </a:lnTo>
                  <a:cubicBezTo>
                    <a:pt x="198" y="4591"/>
                    <a:pt x="227" y="4592"/>
                    <a:pt x="252" y="4592"/>
                  </a:cubicBezTo>
                  <a:cubicBezTo>
                    <a:pt x="302" y="4592"/>
                    <a:pt x="338" y="4588"/>
                    <a:pt x="338" y="4588"/>
                  </a:cubicBezTo>
                  <a:cubicBezTo>
                    <a:pt x="387" y="4140"/>
                    <a:pt x="457" y="3694"/>
                    <a:pt x="477" y="3247"/>
                  </a:cubicBezTo>
                  <a:cubicBezTo>
                    <a:pt x="486" y="3019"/>
                    <a:pt x="497" y="2800"/>
                    <a:pt x="506" y="2572"/>
                  </a:cubicBezTo>
                  <a:cubicBezTo>
                    <a:pt x="506" y="2572"/>
                    <a:pt x="497" y="2413"/>
                    <a:pt x="497" y="2244"/>
                  </a:cubicBezTo>
                  <a:cubicBezTo>
                    <a:pt x="486" y="2075"/>
                    <a:pt x="477" y="1916"/>
                    <a:pt x="477" y="1916"/>
                  </a:cubicBezTo>
                  <a:cubicBezTo>
                    <a:pt x="477" y="1807"/>
                    <a:pt x="477" y="1698"/>
                    <a:pt x="457" y="1589"/>
                  </a:cubicBezTo>
                  <a:lnTo>
                    <a:pt x="407" y="1261"/>
                  </a:lnTo>
                  <a:lnTo>
                    <a:pt x="358" y="934"/>
                  </a:lnTo>
                  <a:lnTo>
                    <a:pt x="338" y="804"/>
                  </a:lnTo>
                  <a:lnTo>
                    <a:pt x="327" y="784"/>
                  </a:lnTo>
                  <a:cubicBezTo>
                    <a:pt x="338" y="775"/>
                    <a:pt x="347" y="775"/>
                    <a:pt x="347" y="775"/>
                  </a:cubicBezTo>
                  <a:lnTo>
                    <a:pt x="397" y="755"/>
                  </a:lnTo>
                  <a:cubicBezTo>
                    <a:pt x="605" y="676"/>
                    <a:pt x="814" y="586"/>
                    <a:pt x="1022" y="506"/>
                  </a:cubicBezTo>
                  <a:cubicBezTo>
                    <a:pt x="1231" y="417"/>
                    <a:pt x="1420" y="308"/>
                    <a:pt x="1618" y="209"/>
                  </a:cubicBezTo>
                  <a:lnTo>
                    <a:pt x="15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9" name="Google Shape;14399;p33"/>
            <p:cNvSpPr/>
            <p:nvPr/>
          </p:nvSpPr>
          <p:spPr>
            <a:xfrm>
              <a:off x="5812975" y="2529750"/>
              <a:ext cx="77475" cy="96325"/>
            </a:xfrm>
            <a:custGeom>
              <a:avLst/>
              <a:gdLst/>
              <a:ahLst/>
              <a:cxnLst/>
              <a:rect l="l" t="t" r="r" b="b"/>
              <a:pathLst>
                <a:path w="3099" h="3853" extrusionOk="0">
                  <a:moveTo>
                    <a:pt x="30" y="0"/>
                  </a:moveTo>
                  <a:lnTo>
                    <a:pt x="0" y="229"/>
                  </a:lnTo>
                  <a:cubicBezTo>
                    <a:pt x="228" y="249"/>
                    <a:pt x="447" y="269"/>
                    <a:pt x="675" y="289"/>
                  </a:cubicBezTo>
                  <a:cubicBezTo>
                    <a:pt x="739" y="300"/>
                    <a:pt x="802" y="305"/>
                    <a:pt x="866" y="305"/>
                  </a:cubicBezTo>
                  <a:cubicBezTo>
                    <a:pt x="911" y="305"/>
                    <a:pt x="957" y="303"/>
                    <a:pt x="1003" y="298"/>
                  </a:cubicBezTo>
                  <a:lnTo>
                    <a:pt x="1410" y="298"/>
                  </a:lnTo>
                  <a:lnTo>
                    <a:pt x="1420" y="318"/>
                  </a:lnTo>
                  <a:lnTo>
                    <a:pt x="1440" y="448"/>
                  </a:lnTo>
                  <a:lnTo>
                    <a:pt x="1509" y="775"/>
                  </a:lnTo>
                  <a:lnTo>
                    <a:pt x="1579" y="1093"/>
                  </a:lnTo>
                  <a:cubicBezTo>
                    <a:pt x="1609" y="1202"/>
                    <a:pt x="1648" y="1311"/>
                    <a:pt x="1678" y="1410"/>
                  </a:cubicBezTo>
                  <a:cubicBezTo>
                    <a:pt x="1678" y="1410"/>
                    <a:pt x="1737" y="1569"/>
                    <a:pt x="1787" y="1728"/>
                  </a:cubicBezTo>
                  <a:cubicBezTo>
                    <a:pt x="1837" y="1887"/>
                    <a:pt x="1896" y="2046"/>
                    <a:pt x="1896" y="2046"/>
                  </a:cubicBezTo>
                  <a:cubicBezTo>
                    <a:pt x="1986" y="2255"/>
                    <a:pt x="2075" y="2453"/>
                    <a:pt x="2165" y="2652"/>
                  </a:cubicBezTo>
                  <a:cubicBezTo>
                    <a:pt x="2343" y="3059"/>
                    <a:pt x="2562" y="3456"/>
                    <a:pt x="2780" y="3853"/>
                  </a:cubicBezTo>
                  <a:lnTo>
                    <a:pt x="3098" y="3734"/>
                  </a:lnTo>
                  <a:cubicBezTo>
                    <a:pt x="2810" y="3367"/>
                    <a:pt x="2542" y="2989"/>
                    <a:pt x="2333" y="2602"/>
                  </a:cubicBezTo>
                  <a:cubicBezTo>
                    <a:pt x="2224" y="2403"/>
                    <a:pt x="2115" y="2205"/>
                    <a:pt x="2026" y="2006"/>
                  </a:cubicBezTo>
                  <a:cubicBezTo>
                    <a:pt x="2026" y="2006"/>
                    <a:pt x="1966" y="1847"/>
                    <a:pt x="1907" y="1699"/>
                  </a:cubicBezTo>
                  <a:cubicBezTo>
                    <a:pt x="1847" y="1549"/>
                    <a:pt x="1797" y="1390"/>
                    <a:pt x="1797" y="1390"/>
                  </a:cubicBezTo>
                  <a:cubicBezTo>
                    <a:pt x="1757" y="1282"/>
                    <a:pt x="1718" y="1182"/>
                    <a:pt x="1698" y="1073"/>
                  </a:cubicBezTo>
                  <a:lnTo>
                    <a:pt x="1629" y="755"/>
                  </a:lnTo>
                  <a:lnTo>
                    <a:pt x="1569" y="428"/>
                  </a:lnTo>
                  <a:lnTo>
                    <a:pt x="1539" y="239"/>
                  </a:lnTo>
                  <a:lnTo>
                    <a:pt x="1519" y="179"/>
                  </a:lnTo>
                  <a:cubicBezTo>
                    <a:pt x="1514" y="169"/>
                    <a:pt x="1505" y="167"/>
                    <a:pt x="1495" y="167"/>
                  </a:cubicBezTo>
                  <a:cubicBezTo>
                    <a:pt x="1485" y="167"/>
                    <a:pt x="1475" y="170"/>
                    <a:pt x="1470" y="170"/>
                  </a:cubicBezTo>
                  <a:lnTo>
                    <a:pt x="1340" y="159"/>
                  </a:lnTo>
                  <a:lnTo>
                    <a:pt x="1013" y="139"/>
                  </a:lnTo>
                  <a:cubicBezTo>
                    <a:pt x="903" y="139"/>
                    <a:pt x="795" y="130"/>
                    <a:pt x="685" y="110"/>
                  </a:cubicBezTo>
                  <a:cubicBezTo>
                    <a:pt x="466" y="70"/>
                    <a:pt x="248" y="4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0" name="Google Shape;14400;p33"/>
            <p:cNvSpPr/>
            <p:nvPr/>
          </p:nvSpPr>
          <p:spPr>
            <a:xfrm>
              <a:off x="5821150" y="2448600"/>
              <a:ext cx="108025" cy="25825"/>
            </a:xfrm>
            <a:custGeom>
              <a:avLst/>
              <a:gdLst/>
              <a:ahLst/>
              <a:cxnLst/>
              <a:rect l="l" t="t" r="r" b="b"/>
              <a:pathLst>
                <a:path w="4321" h="1033" extrusionOk="0">
                  <a:moveTo>
                    <a:pt x="4210" y="0"/>
                  </a:moveTo>
                  <a:lnTo>
                    <a:pt x="3972" y="139"/>
                  </a:lnTo>
                  <a:cubicBezTo>
                    <a:pt x="3903" y="188"/>
                    <a:pt x="3824" y="228"/>
                    <a:pt x="3734" y="258"/>
                  </a:cubicBezTo>
                  <a:cubicBezTo>
                    <a:pt x="3575" y="338"/>
                    <a:pt x="3407" y="407"/>
                    <a:pt x="3248" y="486"/>
                  </a:cubicBezTo>
                  <a:lnTo>
                    <a:pt x="2721" y="655"/>
                  </a:lnTo>
                  <a:cubicBezTo>
                    <a:pt x="2681" y="675"/>
                    <a:pt x="2632" y="685"/>
                    <a:pt x="2592" y="695"/>
                  </a:cubicBezTo>
                  <a:lnTo>
                    <a:pt x="2453" y="724"/>
                  </a:lnTo>
                  <a:lnTo>
                    <a:pt x="2185" y="774"/>
                  </a:lnTo>
                  <a:lnTo>
                    <a:pt x="1917" y="834"/>
                  </a:lnTo>
                  <a:lnTo>
                    <a:pt x="1649" y="854"/>
                  </a:lnTo>
                  <a:cubicBezTo>
                    <a:pt x="1505" y="861"/>
                    <a:pt x="1368" y="880"/>
                    <a:pt x="1231" y="880"/>
                  </a:cubicBezTo>
                  <a:cubicBezTo>
                    <a:pt x="1188" y="880"/>
                    <a:pt x="1146" y="879"/>
                    <a:pt x="1103" y="874"/>
                  </a:cubicBezTo>
                  <a:cubicBezTo>
                    <a:pt x="914" y="863"/>
                    <a:pt x="735" y="863"/>
                    <a:pt x="557" y="844"/>
                  </a:cubicBezTo>
                  <a:lnTo>
                    <a:pt x="289" y="804"/>
                  </a:lnTo>
                  <a:cubicBezTo>
                    <a:pt x="249" y="794"/>
                    <a:pt x="199" y="794"/>
                    <a:pt x="159" y="784"/>
                  </a:cubicBezTo>
                  <a:lnTo>
                    <a:pt x="31" y="774"/>
                  </a:lnTo>
                  <a:lnTo>
                    <a:pt x="0" y="1022"/>
                  </a:lnTo>
                  <a:lnTo>
                    <a:pt x="139" y="1022"/>
                  </a:lnTo>
                  <a:cubicBezTo>
                    <a:pt x="190" y="1022"/>
                    <a:pt x="229" y="1013"/>
                    <a:pt x="279" y="1013"/>
                  </a:cubicBezTo>
                  <a:lnTo>
                    <a:pt x="547" y="1033"/>
                  </a:lnTo>
                  <a:cubicBezTo>
                    <a:pt x="735" y="1033"/>
                    <a:pt x="924" y="1013"/>
                    <a:pt x="1103" y="1013"/>
                  </a:cubicBezTo>
                  <a:cubicBezTo>
                    <a:pt x="1291" y="1013"/>
                    <a:pt x="1470" y="973"/>
                    <a:pt x="1659" y="963"/>
                  </a:cubicBezTo>
                  <a:lnTo>
                    <a:pt x="1937" y="933"/>
                  </a:lnTo>
                  <a:cubicBezTo>
                    <a:pt x="2026" y="923"/>
                    <a:pt x="2116" y="894"/>
                    <a:pt x="2205" y="874"/>
                  </a:cubicBezTo>
                  <a:lnTo>
                    <a:pt x="2483" y="824"/>
                  </a:lnTo>
                  <a:lnTo>
                    <a:pt x="2612" y="804"/>
                  </a:lnTo>
                  <a:cubicBezTo>
                    <a:pt x="2661" y="794"/>
                    <a:pt x="2701" y="774"/>
                    <a:pt x="2751" y="764"/>
                  </a:cubicBezTo>
                  <a:lnTo>
                    <a:pt x="3287" y="616"/>
                  </a:lnTo>
                  <a:cubicBezTo>
                    <a:pt x="3466" y="556"/>
                    <a:pt x="3635" y="496"/>
                    <a:pt x="3813" y="437"/>
                  </a:cubicBezTo>
                  <a:cubicBezTo>
                    <a:pt x="3903" y="407"/>
                    <a:pt x="3982" y="367"/>
                    <a:pt x="4071" y="327"/>
                  </a:cubicBezTo>
                  <a:lnTo>
                    <a:pt x="4320" y="208"/>
                  </a:lnTo>
                  <a:lnTo>
                    <a:pt x="42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1" name="Google Shape;14401;p33"/>
            <p:cNvSpPr/>
            <p:nvPr/>
          </p:nvSpPr>
          <p:spPr>
            <a:xfrm>
              <a:off x="5824125" y="2428475"/>
              <a:ext cx="94125" cy="23125"/>
            </a:xfrm>
            <a:custGeom>
              <a:avLst/>
              <a:gdLst/>
              <a:ahLst/>
              <a:cxnLst/>
              <a:rect l="l" t="t" r="r" b="b"/>
              <a:pathLst>
                <a:path w="3765" h="925" extrusionOk="0">
                  <a:moveTo>
                    <a:pt x="3655" y="0"/>
                  </a:moveTo>
                  <a:lnTo>
                    <a:pt x="3446" y="119"/>
                  </a:lnTo>
                  <a:cubicBezTo>
                    <a:pt x="3387" y="159"/>
                    <a:pt x="3317" y="199"/>
                    <a:pt x="3248" y="229"/>
                  </a:cubicBezTo>
                  <a:cubicBezTo>
                    <a:pt x="3099" y="289"/>
                    <a:pt x="2960" y="358"/>
                    <a:pt x="2820" y="428"/>
                  </a:cubicBezTo>
                  <a:lnTo>
                    <a:pt x="2364" y="576"/>
                  </a:lnTo>
                  <a:cubicBezTo>
                    <a:pt x="2324" y="587"/>
                    <a:pt x="2284" y="606"/>
                    <a:pt x="2255" y="616"/>
                  </a:cubicBezTo>
                  <a:lnTo>
                    <a:pt x="2136" y="636"/>
                  </a:lnTo>
                  <a:lnTo>
                    <a:pt x="1897" y="686"/>
                  </a:lnTo>
                  <a:cubicBezTo>
                    <a:pt x="1818" y="695"/>
                    <a:pt x="1748" y="715"/>
                    <a:pt x="1669" y="726"/>
                  </a:cubicBezTo>
                  <a:lnTo>
                    <a:pt x="1430" y="745"/>
                  </a:lnTo>
                  <a:cubicBezTo>
                    <a:pt x="1321" y="752"/>
                    <a:pt x="1211" y="763"/>
                    <a:pt x="1102" y="763"/>
                  </a:cubicBezTo>
                  <a:cubicBezTo>
                    <a:pt x="1053" y="763"/>
                    <a:pt x="1003" y="761"/>
                    <a:pt x="954" y="755"/>
                  </a:cubicBezTo>
                  <a:cubicBezTo>
                    <a:pt x="795" y="745"/>
                    <a:pt x="646" y="755"/>
                    <a:pt x="488" y="735"/>
                  </a:cubicBezTo>
                  <a:lnTo>
                    <a:pt x="259" y="695"/>
                  </a:lnTo>
                  <a:cubicBezTo>
                    <a:pt x="219" y="686"/>
                    <a:pt x="179" y="686"/>
                    <a:pt x="140" y="686"/>
                  </a:cubicBezTo>
                  <a:lnTo>
                    <a:pt x="31" y="676"/>
                  </a:lnTo>
                  <a:lnTo>
                    <a:pt x="1" y="924"/>
                  </a:lnTo>
                  <a:lnTo>
                    <a:pt x="130" y="914"/>
                  </a:lnTo>
                  <a:cubicBezTo>
                    <a:pt x="160" y="914"/>
                    <a:pt x="199" y="904"/>
                    <a:pt x="239" y="904"/>
                  </a:cubicBezTo>
                  <a:lnTo>
                    <a:pt x="477" y="914"/>
                  </a:lnTo>
                  <a:cubicBezTo>
                    <a:pt x="508" y="916"/>
                    <a:pt x="540" y="917"/>
                    <a:pt x="572" y="917"/>
                  </a:cubicBezTo>
                  <a:cubicBezTo>
                    <a:pt x="702" y="917"/>
                    <a:pt x="836" y="902"/>
                    <a:pt x="964" y="894"/>
                  </a:cubicBezTo>
                  <a:cubicBezTo>
                    <a:pt x="982" y="895"/>
                    <a:pt x="1000" y="896"/>
                    <a:pt x="1018" y="896"/>
                  </a:cubicBezTo>
                  <a:cubicBezTo>
                    <a:pt x="1159" y="896"/>
                    <a:pt x="1300" y="863"/>
                    <a:pt x="1441" y="854"/>
                  </a:cubicBezTo>
                  <a:lnTo>
                    <a:pt x="1679" y="825"/>
                  </a:lnTo>
                  <a:cubicBezTo>
                    <a:pt x="1758" y="815"/>
                    <a:pt x="1838" y="795"/>
                    <a:pt x="1917" y="785"/>
                  </a:cubicBezTo>
                  <a:lnTo>
                    <a:pt x="2156" y="735"/>
                  </a:lnTo>
                  <a:lnTo>
                    <a:pt x="2275" y="715"/>
                  </a:lnTo>
                  <a:lnTo>
                    <a:pt x="2394" y="686"/>
                  </a:lnTo>
                  <a:cubicBezTo>
                    <a:pt x="2553" y="636"/>
                    <a:pt x="2701" y="596"/>
                    <a:pt x="2860" y="556"/>
                  </a:cubicBezTo>
                  <a:cubicBezTo>
                    <a:pt x="3010" y="507"/>
                    <a:pt x="3168" y="448"/>
                    <a:pt x="3317" y="398"/>
                  </a:cubicBezTo>
                  <a:cubicBezTo>
                    <a:pt x="3396" y="378"/>
                    <a:pt x="3476" y="348"/>
                    <a:pt x="3546" y="309"/>
                  </a:cubicBezTo>
                  <a:lnTo>
                    <a:pt x="3764" y="209"/>
                  </a:lnTo>
                  <a:lnTo>
                    <a:pt x="36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2" name="Google Shape;14402;p33"/>
            <p:cNvSpPr/>
            <p:nvPr/>
          </p:nvSpPr>
          <p:spPr>
            <a:xfrm>
              <a:off x="5884950" y="2614900"/>
              <a:ext cx="40750" cy="12425"/>
            </a:xfrm>
            <a:custGeom>
              <a:avLst/>
              <a:gdLst/>
              <a:ahLst/>
              <a:cxnLst/>
              <a:rect l="l" t="t" r="r" b="b"/>
              <a:pathLst>
                <a:path w="1630" h="497" extrusionOk="0">
                  <a:moveTo>
                    <a:pt x="1440" y="0"/>
                  </a:moveTo>
                  <a:cubicBezTo>
                    <a:pt x="1400" y="10"/>
                    <a:pt x="1380" y="50"/>
                    <a:pt x="1331" y="70"/>
                  </a:cubicBezTo>
                  <a:cubicBezTo>
                    <a:pt x="1272" y="89"/>
                    <a:pt x="1212" y="120"/>
                    <a:pt x="1162" y="140"/>
                  </a:cubicBezTo>
                  <a:cubicBezTo>
                    <a:pt x="1043" y="169"/>
                    <a:pt x="914" y="199"/>
                    <a:pt x="785" y="228"/>
                  </a:cubicBezTo>
                  <a:cubicBezTo>
                    <a:pt x="656" y="259"/>
                    <a:pt x="537" y="279"/>
                    <a:pt x="418" y="288"/>
                  </a:cubicBezTo>
                  <a:cubicBezTo>
                    <a:pt x="400" y="291"/>
                    <a:pt x="382" y="292"/>
                    <a:pt x="365" y="292"/>
                  </a:cubicBezTo>
                  <a:cubicBezTo>
                    <a:pt x="323" y="292"/>
                    <a:pt x="281" y="285"/>
                    <a:pt x="239" y="279"/>
                  </a:cubicBezTo>
                  <a:cubicBezTo>
                    <a:pt x="189" y="279"/>
                    <a:pt x="140" y="259"/>
                    <a:pt x="100" y="239"/>
                  </a:cubicBezTo>
                  <a:lnTo>
                    <a:pt x="1" y="497"/>
                  </a:lnTo>
                  <a:cubicBezTo>
                    <a:pt x="80" y="497"/>
                    <a:pt x="160" y="487"/>
                    <a:pt x="229" y="477"/>
                  </a:cubicBezTo>
                  <a:lnTo>
                    <a:pt x="328" y="457"/>
                  </a:lnTo>
                  <a:cubicBezTo>
                    <a:pt x="387" y="447"/>
                    <a:pt x="438" y="437"/>
                    <a:pt x="438" y="437"/>
                  </a:cubicBezTo>
                  <a:cubicBezTo>
                    <a:pt x="566" y="398"/>
                    <a:pt x="685" y="358"/>
                    <a:pt x="815" y="338"/>
                  </a:cubicBezTo>
                  <a:cubicBezTo>
                    <a:pt x="934" y="308"/>
                    <a:pt x="1063" y="288"/>
                    <a:pt x="1192" y="279"/>
                  </a:cubicBezTo>
                  <a:cubicBezTo>
                    <a:pt x="1261" y="268"/>
                    <a:pt x="1321" y="259"/>
                    <a:pt x="1391" y="259"/>
                  </a:cubicBezTo>
                  <a:cubicBezTo>
                    <a:pt x="1460" y="239"/>
                    <a:pt x="1559" y="228"/>
                    <a:pt x="1629" y="189"/>
                  </a:cubicBez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3" name="Google Shape;14403;p33"/>
            <p:cNvSpPr/>
            <p:nvPr/>
          </p:nvSpPr>
          <p:spPr>
            <a:xfrm>
              <a:off x="5861350" y="2480100"/>
              <a:ext cx="36275" cy="51150"/>
            </a:xfrm>
            <a:custGeom>
              <a:avLst/>
              <a:gdLst/>
              <a:ahLst/>
              <a:cxnLst/>
              <a:rect l="l" t="t" r="r" b="b"/>
              <a:pathLst>
                <a:path w="1451" h="2046" extrusionOk="0">
                  <a:moveTo>
                    <a:pt x="1220" y="300"/>
                  </a:moveTo>
                  <a:lnTo>
                    <a:pt x="1220" y="300"/>
                  </a:lnTo>
                  <a:cubicBezTo>
                    <a:pt x="1213" y="430"/>
                    <a:pt x="1205" y="558"/>
                    <a:pt x="1192" y="686"/>
                  </a:cubicBezTo>
                  <a:lnTo>
                    <a:pt x="1153" y="1004"/>
                  </a:lnTo>
                  <a:lnTo>
                    <a:pt x="1093" y="1331"/>
                  </a:lnTo>
                  <a:lnTo>
                    <a:pt x="1024" y="1649"/>
                  </a:lnTo>
                  <a:lnTo>
                    <a:pt x="994" y="1758"/>
                  </a:lnTo>
                  <a:lnTo>
                    <a:pt x="984" y="1808"/>
                  </a:lnTo>
                  <a:lnTo>
                    <a:pt x="984" y="1828"/>
                  </a:lnTo>
                  <a:lnTo>
                    <a:pt x="965" y="1818"/>
                  </a:lnTo>
                  <a:cubicBezTo>
                    <a:pt x="945" y="1798"/>
                    <a:pt x="925" y="1778"/>
                    <a:pt x="905" y="1748"/>
                  </a:cubicBezTo>
                  <a:lnTo>
                    <a:pt x="865" y="1699"/>
                  </a:lnTo>
                  <a:cubicBezTo>
                    <a:pt x="845" y="1679"/>
                    <a:pt x="835" y="1659"/>
                    <a:pt x="815" y="1629"/>
                  </a:cubicBezTo>
                  <a:cubicBezTo>
                    <a:pt x="766" y="1540"/>
                    <a:pt x="706" y="1450"/>
                    <a:pt x="656" y="1351"/>
                  </a:cubicBezTo>
                  <a:cubicBezTo>
                    <a:pt x="547" y="1152"/>
                    <a:pt x="428" y="964"/>
                    <a:pt x="329" y="775"/>
                  </a:cubicBezTo>
                  <a:lnTo>
                    <a:pt x="200" y="537"/>
                  </a:lnTo>
                  <a:cubicBezTo>
                    <a:pt x="190" y="527"/>
                    <a:pt x="180" y="507"/>
                    <a:pt x="190" y="507"/>
                  </a:cubicBezTo>
                  <a:lnTo>
                    <a:pt x="219" y="507"/>
                  </a:lnTo>
                  <a:lnTo>
                    <a:pt x="319" y="497"/>
                  </a:lnTo>
                  <a:cubicBezTo>
                    <a:pt x="508" y="488"/>
                    <a:pt x="687" y="437"/>
                    <a:pt x="875" y="398"/>
                  </a:cubicBezTo>
                  <a:cubicBezTo>
                    <a:pt x="988" y="366"/>
                    <a:pt x="1106" y="339"/>
                    <a:pt x="1220" y="300"/>
                  </a:cubicBezTo>
                  <a:close/>
                  <a:moveTo>
                    <a:pt x="1312" y="1"/>
                  </a:moveTo>
                  <a:cubicBezTo>
                    <a:pt x="1163" y="100"/>
                    <a:pt x="994" y="159"/>
                    <a:pt x="826" y="219"/>
                  </a:cubicBezTo>
                  <a:cubicBezTo>
                    <a:pt x="656" y="269"/>
                    <a:pt x="478" y="338"/>
                    <a:pt x="299" y="358"/>
                  </a:cubicBezTo>
                  <a:lnTo>
                    <a:pt x="120" y="388"/>
                  </a:lnTo>
                  <a:lnTo>
                    <a:pt x="21" y="408"/>
                  </a:lnTo>
                  <a:lnTo>
                    <a:pt x="1" y="408"/>
                  </a:lnTo>
                  <a:lnTo>
                    <a:pt x="11" y="418"/>
                  </a:lnTo>
                  <a:lnTo>
                    <a:pt x="21" y="448"/>
                  </a:lnTo>
                  <a:lnTo>
                    <a:pt x="51" y="497"/>
                  </a:lnTo>
                  <a:cubicBezTo>
                    <a:pt x="51" y="497"/>
                    <a:pt x="100" y="576"/>
                    <a:pt x="140" y="666"/>
                  </a:cubicBezTo>
                  <a:cubicBezTo>
                    <a:pt x="190" y="746"/>
                    <a:pt x="239" y="835"/>
                    <a:pt x="239" y="835"/>
                  </a:cubicBezTo>
                  <a:cubicBezTo>
                    <a:pt x="349" y="1024"/>
                    <a:pt x="478" y="1212"/>
                    <a:pt x="567" y="1401"/>
                  </a:cubicBezTo>
                  <a:cubicBezTo>
                    <a:pt x="627" y="1500"/>
                    <a:pt x="676" y="1600"/>
                    <a:pt x="726" y="1689"/>
                  </a:cubicBezTo>
                  <a:cubicBezTo>
                    <a:pt x="746" y="1719"/>
                    <a:pt x="756" y="1739"/>
                    <a:pt x="775" y="1768"/>
                  </a:cubicBezTo>
                  <a:lnTo>
                    <a:pt x="835" y="1847"/>
                  </a:lnTo>
                  <a:cubicBezTo>
                    <a:pt x="885" y="1897"/>
                    <a:pt x="934" y="1957"/>
                    <a:pt x="994" y="2006"/>
                  </a:cubicBezTo>
                  <a:lnTo>
                    <a:pt x="1034" y="2046"/>
                  </a:lnTo>
                  <a:cubicBezTo>
                    <a:pt x="1044" y="2026"/>
                    <a:pt x="1044" y="2006"/>
                    <a:pt x="1053" y="1986"/>
                  </a:cubicBezTo>
                  <a:lnTo>
                    <a:pt x="1084" y="1878"/>
                  </a:lnTo>
                  <a:lnTo>
                    <a:pt x="1143" y="1679"/>
                  </a:lnTo>
                  <a:lnTo>
                    <a:pt x="1232" y="1361"/>
                  </a:lnTo>
                  <a:lnTo>
                    <a:pt x="1312" y="1053"/>
                  </a:lnTo>
                  <a:cubicBezTo>
                    <a:pt x="1312" y="1053"/>
                    <a:pt x="1322" y="974"/>
                    <a:pt x="1342" y="894"/>
                  </a:cubicBezTo>
                  <a:cubicBezTo>
                    <a:pt x="1351" y="805"/>
                    <a:pt x="1362" y="726"/>
                    <a:pt x="1362" y="726"/>
                  </a:cubicBezTo>
                  <a:cubicBezTo>
                    <a:pt x="1401" y="507"/>
                    <a:pt x="1421" y="289"/>
                    <a:pt x="1451" y="80"/>
                  </a:cubicBezTo>
                  <a:lnTo>
                    <a:pt x="1341" y="65"/>
                  </a:lnTo>
                  <a:lnTo>
                    <a:pt x="1341" y="65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4" name="Google Shape;14404;p33"/>
            <p:cNvSpPr/>
            <p:nvPr/>
          </p:nvSpPr>
          <p:spPr>
            <a:xfrm>
              <a:off x="5715900" y="2524200"/>
              <a:ext cx="97825" cy="80800"/>
            </a:xfrm>
            <a:custGeom>
              <a:avLst/>
              <a:gdLst/>
              <a:ahLst/>
              <a:cxnLst/>
              <a:rect l="l" t="t" r="r" b="b"/>
              <a:pathLst>
                <a:path w="3913" h="3232" extrusionOk="0">
                  <a:moveTo>
                    <a:pt x="2446" y="0"/>
                  </a:moveTo>
                  <a:cubicBezTo>
                    <a:pt x="2441" y="0"/>
                    <a:pt x="2436" y="1"/>
                    <a:pt x="2434" y="4"/>
                  </a:cubicBezTo>
                  <a:lnTo>
                    <a:pt x="2403" y="64"/>
                  </a:lnTo>
                  <a:lnTo>
                    <a:pt x="2324" y="233"/>
                  </a:lnTo>
                  <a:lnTo>
                    <a:pt x="2185" y="531"/>
                  </a:lnTo>
                  <a:lnTo>
                    <a:pt x="2036" y="818"/>
                  </a:lnTo>
                  <a:cubicBezTo>
                    <a:pt x="1986" y="917"/>
                    <a:pt x="1917" y="1007"/>
                    <a:pt x="1858" y="1107"/>
                  </a:cubicBezTo>
                  <a:cubicBezTo>
                    <a:pt x="1858" y="1107"/>
                    <a:pt x="1768" y="1235"/>
                    <a:pt x="1669" y="1374"/>
                  </a:cubicBezTo>
                  <a:cubicBezTo>
                    <a:pt x="1569" y="1513"/>
                    <a:pt x="1470" y="1643"/>
                    <a:pt x="1470" y="1643"/>
                  </a:cubicBezTo>
                  <a:cubicBezTo>
                    <a:pt x="1331" y="1821"/>
                    <a:pt x="1183" y="1990"/>
                    <a:pt x="1024" y="2149"/>
                  </a:cubicBezTo>
                  <a:cubicBezTo>
                    <a:pt x="726" y="2466"/>
                    <a:pt x="358" y="2755"/>
                    <a:pt x="1" y="3033"/>
                  </a:cubicBezTo>
                  <a:lnTo>
                    <a:pt x="269" y="3231"/>
                  </a:lnTo>
                  <a:cubicBezTo>
                    <a:pt x="576" y="2903"/>
                    <a:pt x="894" y="2596"/>
                    <a:pt x="1172" y="2238"/>
                  </a:cubicBezTo>
                  <a:cubicBezTo>
                    <a:pt x="1311" y="2069"/>
                    <a:pt x="1450" y="1891"/>
                    <a:pt x="1589" y="1712"/>
                  </a:cubicBezTo>
                  <a:cubicBezTo>
                    <a:pt x="1589" y="1712"/>
                    <a:pt x="1679" y="1573"/>
                    <a:pt x="1778" y="1434"/>
                  </a:cubicBezTo>
                  <a:lnTo>
                    <a:pt x="1957" y="1156"/>
                  </a:lnTo>
                  <a:cubicBezTo>
                    <a:pt x="2017" y="1067"/>
                    <a:pt x="2086" y="977"/>
                    <a:pt x="2136" y="878"/>
                  </a:cubicBezTo>
                  <a:lnTo>
                    <a:pt x="2284" y="580"/>
                  </a:lnTo>
                  <a:lnTo>
                    <a:pt x="2443" y="292"/>
                  </a:lnTo>
                  <a:lnTo>
                    <a:pt x="2503" y="173"/>
                  </a:lnTo>
                  <a:lnTo>
                    <a:pt x="2513" y="153"/>
                  </a:lnTo>
                  <a:lnTo>
                    <a:pt x="2523" y="153"/>
                  </a:lnTo>
                  <a:lnTo>
                    <a:pt x="2573" y="173"/>
                  </a:lnTo>
                  <a:cubicBezTo>
                    <a:pt x="2681" y="203"/>
                    <a:pt x="2781" y="242"/>
                    <a:pt x="2900" y="262"/>
                  </a:cubicBezTo>
                  <a:lnTo>
                    <a:pt x="3228" y="332"/>
                  </a:lnTo>
                  <a:lnTo>
                    <a:pt x="3555" y="401"/>
                  </a:lnTo>
                  <a:cubicBezTo>
                    <a:pt x="3665" y="421"/>
                    <a:pt x="3774" y="451"/>
                    <a:pt x="3883" y="451"/>
                  </a:cubicBezTo>
                  <a:lnTo>
                    <a:pt x="3913" y="222"/>
                  </a:lnTo>
                  <a:cubicBezTo>
                    <a:pt x="3804" y="222"/>
                    <a:pt x="3694" y="203"/>
                    <a:pt x="3585" y="193"/>
                  </a:cubicBezTo>
                  <a:lnTo>
                    <a:pt x="3257" y="153"/>
                  </a:lnTo>
                  <a:lnTo>
                    <a:pt x="2930" y="114"/>
                  </a:lnTo>
                  <a:cubicBezTo>
                    <a:pt x="2820" y="94"/>
                    <a:pt x="2712" y="64"/>
                    <a:pt x="2602" y="44"/>
                  </a:cubicBezTo>
                  <a:lnTo>
                    <a:pt x="2493" y="14"/>
                  </a:lnTo>
                  <a:cubicBezTo>
                    <a:pt x="2479" y="7"/>
                    <a:pt x="2460" y="0"/>
                    <a:pt x="244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5" name="Google Shape;14405;p33"/>
            <p:cNvSpPr/>
            <p:nvPr/>
          </p:nvSpPr>
          <p:spPr>
            <a:xfrm>
              <a:off x="5679175" y="2467700"/>
              <a:ext cx="31775" cy="120150"/>
            </a:xfrm>
            <a:custGeom>
              <a:avLst/>
              <a:gdLst/>
              <a:ahLst/>
              <a:cxnLst/>
              <a:rect l="l" t="t" r="r" b="b"/>
              <a:pathLst>
                <a:path w="1271" h="4806" extrusionOk="0">
                  <a:moveTo>
                    <a:pt x="159" y="0"/>
                  </a:moveTo>
                  <a:lnTo>
                    <a:pt x="0" y="169"/>
                  </a:lnTo>
                  <a:cubicBezTo>
                    <a:pt x="79" y="249"/>
                    <a:pt x="169" y="318"/>
                    <a:pt x="249" y="388"/>
                  </a:cubicBezTo>
                  <a:lnTo>
                    <a:pt x="507" y="596"/>
                  </a:lnTo>
                  <a:lnTo>
                    <a:pt x="775" y="814"/>
                  </a:lnTo>
                  <a:cubicBezTo>
                    <a:pt x="854" y="884"/>
                    <a:pt x="953" y="944"/>
                    <a:pt x="1053" y="1003"/>
                  </a:cubicBezTo>
                  <a:lnTo>
                    <a:pt x="1092" y="1033"/>
                  </a:lnTo>
                  <a:lnTo>
                    <a:pt x="1103" y="1043"/>
                  </a:lnTo>
                  <a:lnTo>
                    <a:pt x="1092" y="1063"/>
                  </a:lnTo>
                  <a:lnTo>
                    <a:pt x="1043" y="1182"/>
                  </a:lnTo>
                  <a:lnTo>
                    <a:pt x="904" y="1480"/>
                  </a:lnTo>
                  <a:lnTo>
                    <a:pt x="775" y="1787"/>
                  </a:lnTo>
                  <a:cubicBezTo>
                    <a:pt x="735" y="1887"/>
                    <a:pt x="705" y="1996"/>
                    <a:pt x="666" y="2105"/>
                  </a:cubicBezTo>
                  <a:lnTo>
                    <a:pt x="566" y="2423"/>
                  </a:lnTo>
                  <a:lnTo>
                    <a:pt x="467" y="2741"/>
                  </a:lnTo>
                  <a:cubicBezTo>
                    <a:pt x="417" y="2959"/>
                    <a:pt x="368" y="3177"/>
                    <a:pt x="328" y="3396"/>
                  </a:cubicBezTo>
                  <a:cubicBezTo>
                    <a:pt x="229" y="3843"/>
                    <a:pt x="179" y="4280"/>
                    <a:pt x="119" y="4717"/>
                  </a:cubicBezTo>
                  <a:lnTo>
                    <a:pt x="447" y="4806"/>
                  </a:lnTo>
                  <a:cubicBezTo>
                    <a:pt x="437" y="4349"/>
                    <a:pt x="427" y="3883"/>
                    <a:pt x="487" y="3446"/>
                  </a:cubicBezTo>
                  <a:cubicBezTo>
                    <a:pt x="516" y="3237"/>
                    <a:pt x="547" y="3009"/>
                    <a:pt x="596" y="2791"/>
                  </a:cubicBezTo>
                  <a:cubicBezTo>
                    <a:pt x="596" y="2791"/>
                    <a:pt x="636" y="2621"/>
                    <a:pt x="686" y="2463"/>
                  </a:cubicBezTo>
                  <a:cubicBezTo>
                    <a:pt x="725" y="2304"/>
                    <a:pt x="775" y="2145"/>
                    <a:pt x="775" y="2145"/>
                  </a:cubicBezTo>
                  <a:cubicBezTo>
                    <a:pt x="805" y="2036"/>
                    <a:pt x="834" y="1937"/>
                    <a:pt x="884" y="1837"/>
                  </a:cubicBezTo>
                  <a:lnTo>
                    <a:pt x="1013" y="1540"/>
                  </a:lnTo>
                  <a:lnTo>
                    <a:pt x="1152" y="1242"/>
                  </a:lnTo>
                  <a:lnTo>
                    <a:pt x="1242" y="1063"/>
                  </a:lnTo>
                  <a:lnTo>
                    <a:pt x="1271" y="1003"/>
                  </a:lnTo>
                  <a:cubicBezTo>
                    <a:pt x="1271" y="993"/>
                    <a:pt x="1242" y="984"/>
                    <a:pt x="1222" y="964"/>
                  </a:cubicBezTo>
                  <a:lnTo>
                    <a:pt x="1132" y="894"/>
                  </a:lnTo>
                  <a:cubicBezTo>
                    <a:pt x="1043" y="825"/>
                    <a:pt x="953" y="765"/>
                    <a:pt x="864" y="686"/>
                  </a:cubicBezTo>
                  <a:lnTo>
                    <a:pt x="626" y="457"/>
                  </a:lnTo>
                  <a:lnTo>
                    <a:pt x="388" y="229"/>
                  </a:lnTo>
                  <a:cubicBezTo>
                    <a:pt x="308" y="149"/>
                    <a:pt x="229" y="8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6" name="Google Shape;14406;p33"/>
            <p:cNvSpPr/>
            <p:nvPr/>
          </p:nvSpPr>
          <p:spPr>
            <a:xfrm>
              <a:off x="5721625" y="2422275"/>
              <a:ext cx="100300" cy="51900"/>
            </a:xfrm>
            <a:custGeom>
              <a:avLst/>
              <a:gdLst/>
              <a:ahLst/>
              <a:cxnLst/>
              <a:rect l="l" t="t" r="r" b="b"/>
              <a:pathLst>
                <a:path w="4012" h="2076" extrusionOk="0">
                  <a:moveTo>
                    <a:pt x="179" y="1"/>
                  </a:moveTo>
                  <a:lnTo>
                    <a:pt x="0" y="189"/>
                  </a:lnTo>
                  <a:lnTo>
                    <a:pt x="60" y="228"/>
                  </a:lnTo>
                  <a:cubicBezTo>
                    <a:pt x="89" y="259"/>
                    <a:pt x="119" y="268"/>
                    <a:pt x="119" y="268"/>
                  </a:cubicBezTo>
                  <a:cubicBezTo>
                    <a:pt x="159" y="298"/>
                    <a:pt x="199" y="318"/>
                    <a:pt x="239" y="348"/>
                  </a:cubicBezTo>
                  <a:lnTo>
                    <a:pt x="457" y="507"/>
                  </a:lnTo>
                  <a:cubicBezTo>
                    <a:pt x="526" y="566"/>
                    <a:pt x="596" y="626"/>
                    <a:pt x="676" y="676"/>
                  </a:cubicBezTo>
                  <a:lnTo>
                    <a:pt x="914" y="824"/>
                  </a:lnTo>
                  <a:cubicBezTo>
                    <a:pt x="1212" y="1033"/>
                    <a:pt x="1559" y="1182"/>
                    <a:pt x="1877" y="1371"/>
                  </a:cubicBezTo>
                  <a:cubicBezTo>
                    <a:pt x="2224" y="1510"/>
                    <a:pt x="2552" y="1688"/>
                    <a:pt x="2909" y="1788"/>
                  </a:cubicBezTo>
                  <a:lnTo>
                    <a:pt x="3178" y="1877"/>
                  </a:lnTo>
                  <a:cubicBezTo>
                    <a:pt x="3257" y="1907"/>
                    <a:pt x="3356" y="1927"/>
                    <a:pt x="3445" y="1947"/>
                  </a:cubicBezTo>
                  <a:lnTo>
                    <a:pt x="3714" y="2016"/>
                  </a:lnTo>
                  <a:cubicBezTo>
                    <a:pt x="3803" y="2036"/>
                    <a:pt x="3893" y="2066"/>
                    <a:pt x="3981" y="2075"/>
                  </a:cubicBezTo>
                  <a:lnTo>
                    <a:pt x="4012" y="1837"/>
                  </a:lnTo>
                  <a:cubicBezTo>
                    <a:pt x="3922" y="1837"/>
                    <a:pt x="3833" y="1817"/>
                    <a:pt x="3743" y="1808"/>
                  </a:cubicBezTo>
                  <a:lnTo>
                    <a:pt x="3476" y="1768"/>
                  </a:lnTo>
                  <a:cubicBezTo>
                    <a:pt x="3396" y="1748"/>
                    <a:pt x="3297" y="1748"/>
                    <a:pt x="3217" y="1718"/>
                  </a:cubicBezTo>
                  <a:lnTo>
                    <a:pt x="2949" y="1649"/>
                  </a:lnTo>
                  <a:cubicBezTo>
                    <a:pt x="2591" y="1579"/>
                    <a:pt x="2264" y="1410"/>
                    <a:pt x="1916" y="1281"/>
                  </a:cubicBezTo>
                  <a:cubicBezTo>
                    <a:pt x="1599" y="1102"/>
                    <a:pt x="1271" y="934"/>
                    <a:pt x="993" y="705"/>
                  </a:cubicBezTo>
                  <a:lnTo>
                    <a:pt x="775" y="546"/>
                  </a:lnTo>
                  <a:cubicBezTo>
                    <a:pt x="695" y="487"/>
                    <a:pt x="636" y="427"/>
                    <a:pt x="576" y="367"/>
                  </a:cubicBezTo>
                  <a:lnTo>
                    <a:pt x="378" y="179"/>
                  </a:lnTo>
                  <a:cubicBezTo>
                    <a:pt x="347" y="149"/>
                    <a:pt x="308" y="120"/>
                    <a:pt x="268" y="89"/>
                  </a:cubicBezTo>
                  <a:cubicBezTo>
                    <a:pt x="268" y="89"/>
                    <a:pt x="239" y="70"/>
                    <a:pt x="219" y="50"/>
                  </a:cubicBezTo>
                  <a:cubicBezTo>
                    <a:pt x="199" y="30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7" name="Google Shape;14407;p33"/>
            <p:cNvSpPr/>
            <p:nvPr/>
          </p:nvSpPr>
          <p:spPr>
            <a:xfrm>
              <a:off x="5737500" y="2405625"/>
              <a:ext cx="87400" cy="45700"/>
            </a:xfrm>
            <a:custGeom>
              <a:avLst/>
              <a:gdLst/>
              <a:ahLst/>
              <a:cxnLst/>
              <a:rect l="l" t="t" r="r" b="b"/>
              <a:pathLst>
                <a:path w="3496" h="1828" extrusionOk="0">
                  <a:moveTo>
                    <a:pt x="169" y="1"/>
                  </a:moveTo>
                  <a:lnTo>
                    <a:pt x="1" y="190"/>
                  </a:lnTo>
                  <a:lnTo>
                    <a:pt x="100" y="259"/>
                  </a:lnTo>
                  <a:cubicBezTo>
                    <a:pt x="140" y="279"/>
                    <a:pt x="169" y="299"/>
                    <a:pt x="199" y="319"/>
                  </a:cubicBezTo>
                  <a:lnTo>
                    <a:pt x="398" y="458"/>
                  </a:lnTo>
                  <a:cubicBezTo>
                    <a:pt x="458" y="508"/>
                    <a:pt x="517" y="567"/>
                    <a:pt x="586" y="607"/>
                  </a:cubicBezTo>
                  <a:lnTo>
                    <a:pt x="795" y="726"/>
                  </a:lnTo>
                  <a:cubicBezTo>
                    <a:pt x="1053" y="914"/>
                    <a:pt x="1361" y="1044"/>
                    <a:pt x="1639" y="1212"/>
                  </a:cubicBezTo>
                  <a:cubicBezTo>
                    <a:pt x="1937" y="1322"/>
                    <a:pt x="2225" y="1481"/>
                    <a:pt x="2543" y="1570"/>
                  </a:cubicBezTo>
                  <a:lnTo>
                    <a:pt x="2761" y="1659"/>
                  </a:lnTo>
                  <a:lnTo>
                    <a:pt x="2999" y="1719"/>
                  </a:lnTo>
                  <a:lnTo>
                    <a:pt x="3227" y="1779"/>
                  </a:lnTo>
                  <a:cubicBezTo>
                    <a:pt x="3307" y="1798"/>
                    <a:pt x="3386" y="1828"/>
                    <a:pt x="3466" y="1828"/>
                  </a:cubicBezTo>
                  <a:lnTo>
                    <a:pt x="3496" y="1600"/>
                  </a:lnTo>
                  <a:cubicBezTo>
                    <a:pt x="3416" y="1600"/>
                    <a:pt x="3346" y="1580"/>
                    <a:pt x="3267" y="1570"/>
                  </a:cubicBezTo>
                  <a:lnTo>
                    <a:pt x="3039" y="1530"/>
                  </a:lnTo>
                  <a:cubicBezTo>
                    <a:pt x="2960" y="1520"/>
                    <a:pt x="2880" y="1520"/>
                    <a:pt x="2801" y="1501"/>
                  </a:cubicBezTo>
                  <a:lnTo>
                    <a:pt x="2572" y="1441"/>
                  </a:lnTo>
                  <a:cubicBezTo>
                    <a:pt x="2265" y="1381"/>
                    <a:pt x="1976" y="1232"/>
                    <a:pt x="1678" y="1123"/>
                  </a:cubicBezTo>
                  <a:cubicBezTo>
                    <a:pt x="1400" y="954"/>
                    <a:pt x="1113" y="825"/>
                    <a:pt x="875" y="616"/>
                  </a:cubicBezTo>
                  <a:lnTo>
                    <a:pt x="685" y="477"/>
                  </a:lnTo>
                  <a:cubicBezTo>
                    <a:pt x="626" y="428"/>
                    <a:pt x="566" y="369"/>
                    <a:pt x="517" y="319"/>
                  </a:cubicBezTo>
                  <a:lnTo>
                    <a:pt x="348" y="160"/>
                  </a:lnTo>
                  <a:cubicBezTo>
                    <a:pt x="319" y="130"/>
                    <a:pt x="279" y="100"/>
                    <a:pt x="249" y="80"/>
                  </a:cubicBezTo>
                  <a:lnTo>
                    <a:pt x="209" y="4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8" name="Google Shape;14408;p33"/>
            <p:cNvSpPr/>
            <p:nvPr/>
          </p:nvSpPr>
          <p:spPr>
            <a:xfrm>
              <a:off x="5683400" y="2584350"/>
              <a:ext cx="37500" cy="21375"/>
            </a:xfrm>
            <a:custGeom>
              <a:avLst/>
              <a:gdLst/>
              <a:ahLst/>
              <a:cxnLst/>
              <a:rect l="l" t="t" r="r" b="b"/>
              <a:pathLst>
                <a:path w="1500" h="855" extrusionOk="0">
                  <a:moveTo>
                    <a:pt x="239" y="1"/>
                  </a:moveTo>
                  <a:lnTo>
                    <a:pt x="0" y="160"/>
                  </a:lnTo>
                  <a:cubicBezTo>
                    <a:pt x="69" y="199"/>
                    <a:pt x="139" y="239"/>
                    <a:pt x="199" y="269"/>
                  </a:cubicBezTo>
                  <a:lnTo>
                    <a:pt x="387" y="358"/>
                  </a:lnTo>
                  <a:cubicBezTo>
                    <a:pt x="517" y="408"/>
                    <a:pt x="636" y="458"/>
                    <a:pt x="755" y="508"/>
                  </a:cubicBezTo>
                  <a:cubicBezTo>
                    <a:pt x="864" y="557"/>
                    <a:pt x="973" y="616"/>
                    <a:pt x="1092" y="676"/>
                  </a:cubicBezTo>
                  <a:cubicBezTo>
                    <a:pt x="1152" y="706"/>
                    <a:pt x="1212" y="746"/>
                    <a:pt x="1271" y="775"/>
                  </a:cubicBezTo>
                  <a:cubicBezTo>
                    <a:pt x="1340" y="805"/>
                    <a:pt x="1420" y="845"/>
                    <a:pt x="1499" y="855"/>
                  </a:cubicBezTo>
                  <a:lnTo>
                    <a:pt x="1459" y="597"/>
                  </a:lnTo>
                  <a:cubicBezTo>
                    <a:pt x="1445" y="589"/>
                    <a:pt x="1430" y="587"/>
                    <a:pt x="1415" y="587"/>
                  </a:cubicBezTo>
                  <a:cubicBezTo>
                    <a:pt x="1397" y="587"/>
                    <a:pt x="1378" y="590"/>
                    <a:pt x="1357" y="590"/>
                  </a:cubicBezTo>
                  <a:cubicBezTo>
                    <a:pt x="1345" y="590"/>
                    <a:pt x="1333" y="589"/>
                    <a:pt x="1320" y="587"/>
                  </a:cubicBezTo>
                  <a:cubicBezTo>
                    <a:pt x="1271" y="577"/>
                    <a:pt x="1212" y="557"/>
                    <a:pt x="1152" y="547"/>
                  </a:cubicBezTo>
                  <a:cubicBezTo>
                    <a:pt x="1033" y="508"/>
                    <a:pt x="914" y="458"/>
                    <a:pt x="784" y="408"/>
                  </a:cubicBezTo>
                  <a:cubicBezTo>
                    <a:pt x="675" y="358"/>
                    <a:pt x="566" y="299"/>
                    <a:pt x="467" y="230"/>
                  </a:cubicBezTo>
                  <a:cubicBezTo>
                    <a:pt x="417" y="190"/>
                    <a:pt x="367" y="150"/>
                    <a:pt x="328" y="120"/>
                  </a:cubicBezTo>
                  <a:cubicBezTo>
                    <a:pt x="288" y="80"/>
                    <a:pt x="258" y="4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9" name="Google Shape;14409;p33"/>
            <p:cNvSpPr/>
            <p:nvPr/>
          </p:nvSpPr>
          <p:spPr>
            <a:xfrm>
              <a:off x="5740725" y="2463725"/>
              <a:ext cx="38250" cy="48425"/>
            </a:xfrm>
            <a:custGeom>
              <a:avLst/>
              <a:gdLst/>
              <a:ahLst/>
              <a:cxnLst/>
              <a:rect l="l" t="t" r="r" b="b"/>
              <a:pathLst>
                <a:path w="1530" h="1937" extrusionOk="0">
                  <a:moveTo>
                    <a:pt x="255" y="187"/>
                  </a:moveTo>
                  <a:cubicBezTo>
                    <a:pt x="256" y="187"/>
                    <a:pt x="257" y="188"/>
                    <a:pt x="259" y="189"/>
                  </a:cubicBezTo>
                  <a:lnTo>
                    <a:pt x="289" y="199"/>
                  </a:lnTo>
                  <a:lnTo>
                    <a:pt x="378" y="249"/>
                  </a:lnTo>
                  <a:lnTo>
                    <a:pt x="626" y="388"/>
                  </a:lnTo>
                  <a:lnTo>
                    <a:pt x="746" y="447"/>
                  </a:lnTo>
                  <a:cubicBezTo>
                    <a:pt x="795" y="467"/>
                    <a:pt x="835" y="487"/>
                    <a:pt x="885" y="507"/>
                  </a:cubicBezTo>
                  <a:cubicBezTo>
                    <a:pt x="996" y="544"/>
                    <a:pt x="1107" y="581"/>
                    <a:pt x="1218" y="616"/>
                  </a:cubicBezTo>
                  <a:lnTo>
                    <a:pt x="1218" y="616"/>
                  </a:lnTo>
                  <a:cubicBezTo>
                    <a:pt x="1139" y="717"/>
                    <a:pt x="1058" y="817"/>
                    <a:pt x="974" y="914"/>
                  </a:cubicBezTo>
                  <a:lnTo>
                    <a:pt x="755" y="1152"/>
                  </a:lnTo>
                  <a:lnTo>
                    <a:pt x="517" y="1381"/>
                  </a:lnTo>
                  <a:lnTo>
                    <a:pt x="269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20" y="1728"/>
                  </a:lnTo>
                  <a:lnTo>
                    <a:pt x="120" y="1708"/>
                  </a:lnTo>
                  <a:cubicBezTo>
                    <a:pt x="110" y="1679"/>
                    <a:pt x="110" y="1649"/>
                    <a:pt x="100" y="1619"/>
                  </a:cubicBezTo>
                  <a:lnTo>
                    <a:pt x="110" y="1549"/>
                  </a:lnTo>
                  <a:lnTo>
                    <a:pt x="110" y="1470"/>
                  </a:lnTo>
                  <a:cubicBezTo>
                    <a:pt x="120" y="1361"/>
                    <a:pt x="139" y="1251"/>
                    <a:pt x="150" y="1132"/>
                  </a:cubicBezTo>
                  <a:cubicBezTo>
                    <a:pt x="179" y="904"/>
                    <a:pt x="190" y="695"/>
                    <a:pt x="219" y="477"/>
                  </a:cubicBezTo>
                  <a:lnTo>
                    <a:pt x="249" y="219"/>
                  </a:lnTo>
                  <a:cubicBezTo>
                    <a:pt x="249" y="211"/>
                    <a:pt x="249" y="187"/>
                    <a:pt x="255" y="187"/>
                  </a:cubicBezTo>
                  <a:close/>
                  <a:moveTo>
                    <a:pt x="170" y="0"/>
                  </a:moveTo>
                  <a:lnTo>
                    <a:pt x="170" y="11"/>
                  </a:lnTo>
                  <a:lnTo>
                    <a:pt x="159" y="40"/>
                  </a:lnTo>
                  <a:lnTo>
                    <a:pt x="150" y="100"/>
                  </a:lnTo>
                  <a:cubicBezTo>
                    <a:pt x="150" y="100"/>
                    <a:pt x="139" y="199"/>
                    <a:pt x="130" y="289"/>
                  </a:cubicBezTo>
                  <a:cubicBezTo>
                    <a:pt x="120" y="378"/>
                    <a:pt x="110" y="477"/>
                    <a:pt x="110" y="477"/>
                  </a:cubicBezTo>
                  <a:cubicBezTo>
                    <a:pt x="90" y="686"/>
                    <a:pt x="80" y="914"/>
                    <a:pt x="51" y="1123"/>
                  </a:cubicBezTo>
                  <a:cubicBezTo>
                    <a:pt x="40" y="1231"/>
                    <a:pt x="20" y="1341"/>
                    <a:pt x="11" y="1460"/>
                  </a:cubicBezTo>
                  <a:cubicBezTo>
                    <a:pt x="0" y="1480"/>
                    <a:pt x="0" y="1510"/>
                    <a:pt x="0" y="1540"/>
                  </a:cubicBezTo>
                  <a:lnTo>
                    <a:pt x="0" y="1639"/>
                  </a:lnTo>
                  <a:cubicBezTo>
                    <a:pt x="0" y="1718"/>
                    <a:pt x="11" y="1798"/>
                    <a:pt x="31" y="1877"/>
                  </a:cubicBezTo>
                  <a:lnTo>
                    <a:pt x="40" y="1937"/>
                  </a:lnTo>
                  <a:cubicBezTo>
                    <a:pt x="51" y="1927"/>
                    <a:pt x="70" y="1917"/>
                    <a:pt x="80" y="1907"/>
                  </a:cubicBezTo>
                  <a:lnTo>
                    <a:pt x="179" y="1827"/>
                  </a:lnTo>
                  <a:lnTo>
                    <a:pt x="348" y="1699"/>
                  </a:lnTo>
                  <a:lnTo>
                    <a:pt x="607" y="1490"/>
                  </a:lnTo>
                  <a:lnTo>
                    <a:pt x="854" y="1271"/>
                  </a:lnTo>
                  <a:lnTo>
                    <a:pt x="1083" y="1043"/>
                  </a:lnTo>
                  <a:cubicBezTo>
                    <a:pt x="1242" y="894"/>
                    <a:pt x="1391" y="745"/>
                    <a:pt x="1530" y="586"/>
                  </a:cubicBezTo>
                  <a:lnTo>
                    <a:pt x="1455" y="508"/>
                  </a:lnTo>
                  <a:lnTo>
                    <a:pt x="1470" y="437"/>
                  </a:lnTo>
                  <a:cubicBezTo>
                    <a:pt x="1439" y="434"/>
                    <a:pt x="1409" y="429"/>
                    <a:pt x="1377" y="424"/>
                  </a:cubicBezTo>
                  <a:lnTo>
                    <a:pt x="1377" y="424"/>
                  </a:lnTo>
                  <a:lnTo>
                    <a:pt x="1371" y="417"/>
                  </a:lnTo>
                  <a:cubicBezTo>
                    <a:pt x="1369" y="419"/>
                    <a:pt x="1368" y="421"/>
                    <a:pt x="1367" y="423"/>
                  </a:cubicBezTo>
                  <a:lnTo>
                    <a:pt x="1367" y="423"/>
                  </a:lnTo>
                  <a:cubicBezTo>
                    <a:pt x="1229" y="401"/>
                    <a:pt x="1087" y="368"/>
                    <a:pt x="944" y="328"/>
                  </a:cubicBezTo>
                  <a:cubicBezTo>
                    <a:pt x="854" y="308"/>
                    <a:pt x="775" y="278"/>
                    <a:pt x="696" y="239"/>
                  </a:cubicBezTo>
                  <a:lnTo>
                    <a:pt x="437" y="130"/>
                  </a:lnTo>
                  <a:lnTo>
                    <a:pt x="269" y="5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0" name="Google Shape;14410;p33"/>
            <p:cNvSpPr/>
            <p:nvPr/>
          </p:nvSpPr>
          <p:spPr>
            <a:xfrm>
              <a:off x="5562500" y="2441375"/>
              <a:ext cx="120650" cy="33550"/>
            </a:xfrm>
            <a:custGeom>
              <a:avLst/>
              <a:gdLst/>
              <a:ahLst/>
              <a:cxnLst/>
              <a:rect l="l" t="t" r="r" b="b"/>
              <a:pathLst>
                <a:path w="4826" h="1342" extrusionOk="0">
                  <a:moveTo>
                    <a:pt x="3754" y="1"/>
                  </a:moveTo>
                  <a:lnTo>
                    <a:pt x="3694" y="31"/>
                  </a:lnTo>
                  <a:lnTo>
                    <a:pt x="3526" y="130"/>
                  </a:lnTo>
                  <a:lnTo>
                    <a:pt x="3237" y="279"/>
                  </a:lnTo>
                  <a:lnTo>
                    <a:pt x="2950" y="428"/>
                  </a:lnTo>
                  <a:cubicBezTo>
                    <a:pt x="2850" y="488"/>
                    <a:pt x="2741" y="517"/>
                    <a:pt x="2642" y="557"/>
                  </a:cubicBezTo>
                  <a:cubicBezTo>
                    <a:pt x="2642" y="557"/>
                    <a:pt x="2483" y="607"/>
                    <a:pt x="2334" y="666"/>
                  </a:cubicBezTo>
                  <a:lnTo>
                    <a:pt x="2016" y="766"/>
                  </a:lnTo>
                  <a:cubicBezTo>
                    <a:pt x="1807" y="815"/>
                    <a:pt x="1589" y="865"/>
                    <a:pt x="1361" y="905"/>
                  </a:cubicBezTo>
                  <a:cubicBezTo>
                    <a:pt x="924" y="984"/>
                    <a:pt x="467" y="1004"/>
                    <a:pt x="0" y="1024"/>
                  </a:cubicBezTo>
                  <a:lnTo>
                    <a:pt x="110" y="1341"/>
                  </a:lnTo>
                  <a:cubicBezTo>
                    <a:pt x="547" y="1252"/>
                    <a:pt x="993" y="1183"/>
                    <a:pt x="1421" y="1063"/>
                  </a:cubicBezTo>
                  <a:cubicBezTo>
                    <a:pt x="1639" y="1004"/>
                    <a:pt x="1858" y="954"/>
                    <a:pt x="2066" y="885"/>
                  </a:cubicBezTo>
                  <a:cubicBezTo>
                    <a:pt x="2066" y="885"/>
                    <a:pt x="2225" y="835"/>
                    <a:pt x="2383" y="775"/>
                  </a:cubicBezTo>
                  <a:cubicBezTo>
                    <a:pt x="2533" y="716"/>
                    <a:pt x="2692" y="656"/>
                    <a:pt x="2692" y="656"/>
                  </a:cubicBezTo>
                  <a:cubicBezTo>
                    <a:pt x="2800" y="616"/>
                    <a:pt x="2900" y="587"/>
                    <a:pt x="2999" y="537"/>
                  </a:cubicBezTo>
                  <a:lnTo>
                    <a:pt x="3297" y="378"/>
                  </a:lnTo>
                  <a:lnTo>
                    <a:pt x="3595" y="229"/>
                  </a:lnTo>
                  <a:lnTo>
                    <a:pt x="3714" y="170"/>
                  </a:lnTo>
                  <a:lnTo>
                    <a:pt x="3734" y="160"/>
                  </a:lnTo>
                  <a:cubicBezTo>
                    <a:pt x="3734" y="160"/>
                    <a:pt x="3734" y="170"/>
                    <a:pt x="3744" y="179"/>
                  </a:cubicBezTo>
                  <a:lnTo>
                    <a:pt x="3773" y="219"/>
                  </a:lnTo>
                  <a:lnTo>
                    <a:pt x="3982" y="477"/>
                  </a:lnTo>
                  <a:cubicBezTo>
                    <a:pt x="4051" y="567"/>
                    <a:pt x="4121" y="656"/>
                    <a:pt x="4201" y="735"/>
                  </a:cubicBezTo>
                  <a:cubicBezTo>
                    <a:pt x="4360" y="894"/>
                    <a:pt x="4508" y="1053"/>
                    <a:pt x="4667" y="1222"/>
                  </a:cubicBezTo>
                  <a:lnTo>
                    <a:pt x="4826" y="1053"/>
                  </a:lnTo>
                  <a:cubicBezTo>
                    <a:pt x="4667" y="905"/>
                    <a:pt x="4499" y="755"/>
                    <a:pt x="4340" y="607"/>
                  </a:cubicBezTo>
                  <a:cubicBezTo>
                    <a:pt x="4250" y="537"/>
                    <a:pt x="4181" y="457"/>
                    <a:pt x="4101" y="378"/>
                  </a:cubicBezTo>
                  <a:lnTo>
                    <a:pt x="3873" y="130"/>
                  </a:lnTo>
                  <a:lnTo>
                    <a:pt x="3793" y="40"/>
                  </a:lnTo>
                  <a:cubicBezTo>
                    <a:pt x="3784" y="31"/>
                    <a:pt x="3773" y="1"/>
                    <a:pt x="37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1" name="Google Shape;14411;p33"/>
            <p:cNvSpPr/>
            <p:nvPr/>
          </p:nvSpPr>
          <p:spPr>
            <a:xfrm>
              <a:off x="5543625" y="2340350"/>
              <a:ext cx="77975" cy="101550"/>
            </a:xfrm>
            <a:custGeom>
              <a:avLst/>
              <a:gdLst/>
              <a:ahLst/>
              <a:cxnLst/>
              <a:rect l="l" t="t" r="r" b="b"/>
              <a:pathLst>
                <a:path w="3119" h="4062" extrusionOk="0">
                  <a:moveTo>
                    <a:pt x="2831" y="1"/>
                  </a:moveTo>
                  <a:lnTo>
                    <a:pt x="2602" y="50"/>
                  </a:lnTo>
                  <a:cubicBezTo>
                    <a:pt x="2642" y="259"/>
                    <a:pt x="2682" y="487"/>
                    <a:pt x="2741" y="705"/>
                  </a:cubicBezTo>
                  <a:cubicBezTo>
                    <a:pt x="2811" y="914"/>
                    <a:pt x="2871" y="1133"/>
                    <a:pt x="2940" y="1341"/>
                  </a:cubicBezTo>
                  <a:lnTo>
                    <a:pt x="2960" y="1391"/>
                  </a:lnTo>
                  <a:lnTo>
                    <a:pt x="2960" y="1411"/>
                  </a:lnTo>
                  <a:lnTo>
                    <a:pt x="2950" y="1420"/>
                  </a:lnTo>
                  <a:lnTo>
                    <a:pt x="2831" y="1490"/>
                  </a:lnTo>
                  <a:lnTo>
                    <a:pt x="2543" y="1649"/>
                  </a:lnTo>
                  <a:lnTo>
                    <a:pt x="2255" y="1818"/>
                  </a:lnTo>
                  <a:cubicBezTo>
                    <a:pt x="2165" y="1868"/>
                    <a:pt x="2076" y="1947"/>
                    <a:pt x="1987" y="2007"/>
                  </a:cubicBezTo>
                  <a:cubicBezTo>
                    <a:pt x="1987" y="2007"/>
                    <a:pt x="1858" y="2106"/>
                    <a:pt x="1719" y="2205"/>
                  </a:cubicBezTo>
                  <a:lnTo>
                    <a:pt x="1461" y="2404"/>
                  </a:lnTo>
                  <a:lnTo>
                    <a:pt x="954" y="2850"/>
                  </a:lnTo>
                  <a:cubicBezTo>
                    <a:pt x="627" y="3139"/>
                    <a:pt x="319" y="3476"/>
                    <a:pt x="1" y="3803"/>
                  </a:cubicBezTo>
                  <a:cubicBezTo>
                    <a:pt x="1" y="3803"/>
                    <a:pt x="51" y="3873"/>
                    <a:pt x="110" y="3933"/>
                  </a:cubicBezTo>
                  <a:cubicBezTo>
                    <a:pt x="160" y="4002"/>
                    <a:pt x="219" y="4062"/>
                    <a:pt x="219" y="4062"/>
                  </a:cubicBezTo>
                  <a:cubicBezTo>
                    <a:pt x="468" y="3695"/>
                    <a:pt x="746" y="3307"/>
                    <a:pt x="1064" y="2989"/>
                  </a:cubicBezTo>
                  <a:cubicBezTo>
                    <a:pt x="1212" y="2821"/>
                    <a:pt x="1371" y="2662"/>
                    <a:pt x="1540" y="2513"/>
                  </a:cubicBezTo>
                  <a:cubicBezTo>
                    <a:pt x="1540" y="2513"/>
                    <a:pt x="1659" y="2413"/>
                    <a:pt x="1788" y="2304"/>
                  </a:cubicBezTo>
                  <a:cubicBezTo>
                    <a:pt x="1917" y="2205"/>
                    <a:pt x="2056" y="2106"/>
                    <a:pt x="2056" y="2106"/>
                  </a:cubicBezTo>
                  <a:cubicBezTo>
                    <a:pt x="2136" y="2036"/>
                    <a:pt x="2225" y="1967"/>
                    <a:pt x="2315" y="1917"/>
                  </a:cubicBezTo>
                  <a:lnTo>
                    <a:pt x="2602" y="1758"/>
                  </a:lnTo>
                  <a:lnTo>
                    <a:pt x="2880" y="1599"/>
                  </a:lnTo>
                  <a:lnTo>
                    <a:pt x="3059" y="1510"/>
                  </a:lnTo>
                  <a:lnTo>
                    <a:pt x="3109" y="1480"/>
                  </a:lnTo>
                  <a:cubicBezTo>
                    <a:pt x="3119" y="1460"/>
                    <a:pt x="3099" y="1440"/>
                    <a:pt x="3099" y="1420"/>
                  </a:cubicBezTo>
                  <a:lnTo>
                    <a:pt x="3069" y="1301"/>
                  </a:lnTo>
                  <a:cubicBezTo>
                    <a:pt x="3019" y="1083"/>
                    <a:pt x="2970" y="875"/>
                    <a:pt x="2920" y="656"/>
                  </a:cubicBezTo>
                  <a:cubicBezTo>
                    <a:pt x="2880" y="438"/>
                    <a:pt x="2860" y="219"/>
                    <a:pt x="28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2" name="Google Shape;14412;p33"/>
            <p:cNvSpPr/>
            <p:nvPr/>
          </p:nvSpPr>
          <p:spPr>
            <a:xfrm>
              <a:off x="5669225" y="2328950"/>
              <a:ext cx="56625" cy="97825"/>
            </a:xfrm>
            <a:custGeom>
              <a:avLst/>
              <a:gdLst/>
              <a:ahLst/>
              <a:cxnLst/>
              <a:rect l="l" t="t" r="r" b="b"/>
              <a:pathLst>
                <a:path w="2265" h="3913" extrusionOk="0">
                  <a:moveTo>
                    <a:pt x="250" y="0"/>
                  </a:moveTo>
                  <a:lnTo>
                    <a:pt x="1" y="49"/>
                  </a:lnTo>
                  <a:lnTo>
                    <a:pt x="51" y="188"/>
                  </a:lnTo>
                  <a:cubicBezTo>
                    <a:pt x="71" y="228"/>
                    <a:pt x="80" y="268"/>
                    <a:pt x="91" y="318"/>
                  </a:cubicBezTo>
                  <a:cubicBezTo>
                    <a:pt x="91" y="318"/>
                    <a:pt x="111" y="377"/>
                    <a:pt x="130" y="447"/>
                  </a:cubicBezTo>
                  <a:cubicBezTo>
                    <a:pt x="150" y="516"/>
                    <a:pt x="170" y="576"/>
                    <a:pt x="170" y="576"/>
                  </a:cubicBezTo>
                  <a:cubicBezTo>
                    <a:pt x="230" y="755"/>
                    <a:pt x="289" y="923"/>
                    <a:pt x="349" y="1102"/>
                  </a:cubicBezTo>
                  <a:cubicBezTo>
                    <a:pt x="428" y="1271"/>
                    <a:pt x="508" y="1439"/>
                    <a:pt x="577" y="1618"/>
                  </a:cubicBezTo>
                  <a:cubicBezTo>
                    <a:pt x="597" y="1658"/>
                    <a:pt x="607" y="1698"/>
                    <a:pt x="627" y="1737"/>
                  </a:cubicBezTo>
                  <a:lnTo>
                    <a:pt x="696" y="1867"/>
                  </a:lnTo>
                  <a:lnTo>
                    <a:pt x="825" y="2115"/>
                  </a:lnTo>
                  <a:cubicBezTo>
                    <a:pt x="865" y="2194"/>
                    <a:pt x="905" y="2274"/>
                    <a:pt x="954" y="2353"/>
                  </a:cubicBezTo>
                  <a:lnTo>
                    <a:pt x="1103" y="2591"/>
                  </a:lnTo>
                  <a:cubicBezTo>
                    <a:pt x="1203" y="2750"/>
                    <a:pt x="1292" y="2909"/>
                    <a:pt x="1411" y="3058"/>
                  </a:cubicBezTo>
                  <a:cubicBezTo>
                    <a:pt x="1520" y="3197"/>
                    <a:pt x="1620" y="3356"/>
                    <a:pt x="1739" y="3505"/>
                  </a:cubicBezTo>
                  <a:cubicBezTo>
                    <a:pt x="1858" y="3634"/>
                    <a:pt x="1987" y="3773"/>
                    <a:pt x="2106" y="3912"/>
                  </a:cubicBezTo>
                  <a:lnTo>
                    <a:pt x="2265" y="3743"/>
                  </a:lnTo>
                  <a:cubicBezTo>
                    <a:pt x="2136" y="3624"/>
                    <a:pt x="2007" y="3495"/>
                    <a:pt x="1878" y="3376"/>
                  </a:cubicBezTo>
                  <a:cubicBezTo>
                    <a:pt x="1748" y="3247"/>
                    <a:pt x="1640" y="3108"/>
                    <a:pt x="1520" y="2969"/>
                  </a:cubicBezTo>
                  <a:cubicBezTo>
                    <a:pt x="1391" y="2840"/>
                    <a:pt x="1302" y="2681"/>
                    <a:pt x="1192" y="2532"/>
                  </a:cubicBezTo>
                  <a:lnTo>
                    <a:pt x="1044" y="2304"/>
                  </a:lnTo>
                  <a:cubicBezTo>
                    <a:pt x="994" y="2224"/>
                    <a:pt x="954" y="2145"/>
                    <a:pt x="914" y="2065"/>
                  </a:cubicBezTo>
                  <a:lnTo>
                    <a:pt x="786" y="1817"/>
                  </a:lnTo>
                  <a:lnTo>
                    <a:pt x="726" y="1698"/>
                  </a:lnTo>
                  <a:cubicBezTo>
                    <a:pt x="706" y="1658"/>
                    <a:pt x="696" y="1609"/>
                    <a:pt x="676" y="1569"/>
                  </a:cubicBezTo>
                  <a:lnTo>
                    <a:pt x="477" y="1053"/>
                  </a:lnTo>
                  <a:cubicBezTo>
                    <a:pt x="438" y="883"/>
                    <a:pt x="398" y="705"/>
                    <a:pt x="349" y="526"/>
                  </a:cubicBezTo>
                  <a:cubicBezTo>
                    <a:pt x="349" y="526"/>
                    <a:pt x="329" y="466"/>
                    <a:pt x="319" y="397"/>
                  </a:cubicBezTo>
                  <a:cubicBezTo>
                    <a:pt x="309" y="327"/>
                    <a:pt x="299" y="268"/>
                    <a:pt x="299" y="268"/>
                  </a:cubicBezTo>
                  <a:cubicBezTo>
                    <a:pt x="299" y="219"/>
                    <a:pt x="289" y="169"/>
                    <a:pt x="279" y="129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3" name="Google Shape;14413;p33"/>
            <p:cNvSpPr/>
            <p:nvPr/>
          </p:nvSpPr>
          <p:spPr>
            <a:xfrm>
              <a:off x="5691825" y="2324700"/>
              <a:ext cx="49925" cy="85425"/>
            </a:xfrm>
            <a:custGeom>
              <a:avLst/>
              <a:gdLst/>
              <a:ahLst/>
              <a:cxnLst/>
              <a:rect l="l" t="t" r="r" b="b"/>
              <a:pathLst>
                <a:path w="1997" h="3417" extrusionOk="0">
                  <a:moveTo>
                    <a:pt x="249" y="1"/>
                  </a:moveTo>
                  <a:lnTo>
                    <a:pt x="1" y="51"/>
                  </a:lnTo>
                  <a:lnTo>
                    <a:pt x="50" y="170"/>
                  </a:lnTo>
                  <a:cubicBezTo>
                    <a:pt x="60" y="210"/>
                    <a:pt x="70" y="239"/>
                    <a:pt x="80" y="279"/>
                  </a:cubicBezTo>
                  <a:cubicBezTo>
                    <a:pt x="80" y="279"/>
                    <a:pt x="100" y="339"/>
                    <a:pt x="110" y="398"/>
                  </a:cubicBezTo>
                  <a:cubicBezTo>
                    <a:pt x="130" y="458"/>
                    <a:pt x="149" y="508"/>
                    <a:pt x="149" y="508"/>
                  </a:cubicBezTo>
                  <a:cubicBezTo>
                    <a:pt x="209" y="667"/>
                    <a:pt x="259" y="815"/>
                    <a:pt x="308" y="965"/>
                  </a:cubicBezTo>
                  <a:cubicBezTo>
                    <a:pt x="378" y="1113"/>
                    <a:pt x="447" y="1262"/>
                    <a:pt x="507" y="1411"/>
                  </a:cubicBezTo>
                  <a:cubicBezTo>
                    <a:pt x="527" y="1451"/>
                    <a:pt x="537" y="1490"/>
                    <a:pt x="557" y="1521"/>
                  </a:cubicBezTo>
                  <a:lnTo>
                    <a:pt x="616" y="1629"/>
                  </a:lnTo>
                  <a:lnTo>
                    <a:pt x="725" y="1838"/>
                  </a:lnTo>
                  <a:cubicBezTo>
                    <a:pt x="765" y="1918"/>
                    <a:pt x="795" y="1987"/>
                    <a:pt x="835" y="2057"/>
                  </a:cubicBezTo>
                  <a:lnTo>
                    <a:pt x="974" y="2265"/>
                  </a:lnTo>
                  <a:cubicBezTo>
                    <a:pt x="1053" y="2394"/>
                    <a:pt x="1122" y="2543"/>
                    <a:pt x="1232" y="2662"/>
                  </a:cubicBezTo>
                  <a:cubicBezTo>
                    <a:pt x="1331" y="2791"/>
                    <a:pt x="1411" y="2930"/>
                    <a:pt x="1520" y="3059"/>
                  </a:cubicBezTo>
                  <a:cubicBezTo>
                    <a:pt x="1619" y="3178"/>
                    <a:pt x="1728" y="3297"/>
                    <a:pt x="1837" y="3417"/>
                  </a:cubicBezTo>
                  <a:lnTo>
                    <a:pt x="1996" y="3248"/>
                  </a:lnTo>
                  <a:cubicBezTo>
                    <a:pt x="1887" y="3139"/>
                    <a:pt x="1768" y="3039"/>
                    <a:pt x="1659" y="2930"/>
                  </a:cubicBezTo>
                  <a:cubicBezTo>
                    <a:pt x="1539" y="2821"/>
                    <a:pt x="1450" y="2692"/>
                    <a:pt x="1341" y="2583"/>
                  </a:cubicBezTo>
                  <a:cubicBezTo>
                    <a:pt x="1232" y="2474"/>
                    <a:pt x="1153" y="2335"/>
                    <a:pt x="1063" y="2205"/>
                  </a:cubicBezTo>
                  <a:lnTo>
                    <a:pt x="924" y="2007"/>
                  </a:lnTo>
                  <a:cubicBezTo>
                    <a:pt x="884" y="1938"/>
                    <a:pt x="855" y="1868"/>
                    <a:pt x="815" y="1799"/>
                  </a:cubicBezTo>
                  <a:lnTo>
                    <a:pt x="705" y="1580"/>
                  </a:lnTo>
                  <a:lnTo>
                    <a:pt x="646" y="1481"/>
                  </a:lnTo>
                  <a:cubicBezTo>
                    <a:pt x="636" y="1441"/>
                    <a:pt x="626" y="1401"/>
                    <a:pt x="606" y="1362"/>
                  </a:cubicBezTo>
                  <a:lnTo>
                    <a:pt x="447" y="925"/>
                  </a:lnTo>
                  <a:cubicBezTo>
                    <a:pt x="408" y="766"/>
                    <a:pt x="368" y="617"/>
                    <a:pt x="328" y="458"/>
                  </a:cubicBezTo>
                  <a:cubicBezTo>
                    <a:pt x="328" y="458"/>
                    <a:pt x="319" y="408"/>
                    <a:pt x="308" y="349"/>
                  </a:cubicBezTo>
                  <a:lnTo>
                    <a:pt x="288" y="230"/>
                  </a:lnTo>
                  <a:cubicBezTo>
                    <a:pt x="288" y="190"/>
                    <a:pt x="279" y="150"/>
                    <a:pt x="269" y="111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4" name="Google Shape;14414;p33"/>
            <p:cNvSpPr/>
            <p:nvPr/>
          </p:nvSpPr>
          <p:spPr>
            <a:xfrm>
              <a:off x="5542900" y="2438150"/>
              <a:ext cx="23350" cy="36275"/>
            </a:xfrm>
            <a:custGeom>
              <a:avLst/>
              <a:gdLst/>
              <a:ahLst/>
              <a:cxnLst/>
              <a:rect l="l" t="t" r="r" b="b"/>
              <a:pathLst>
                <a:path w="934" h="1451" extrusionOk="0">
                  <a:moveTo>
                    <a:pt x="0" y="1"/>
                  </a:moveTo>
                  <a:cubicBezTo>
                    <a:pt x="40" y="80"/>
                    <a:pt x="69" y="150"/>
                    <a:pt x="109" y="209"/>
                  </a:cubicBezTo>
                  <a:lnTo>
                    <a:pt x="219" y="388"/>
                  </a:lnTo>
                  <a:cubicBezTo>
                    <a:pt x="288" y="507"/>
                    <a:pt x="358" y="617"/>
                    <a:pt x="427" y="725"/>
                  </a:cubicBezTo>
                  <a:cubicBezTo>
                    <a:pt x="487" y="835"/>
                    <a:pt x="537" y="954"/>
                    <a:pt x="586" y="1073"/>
                  </a:cubicBezTo>
                  <a:lnTo>
                    <a:pt x="676" y="1252"/>
                  </a:lnTo>
                  <a:cubicBezTo>
                    <a:pt x="715" y="1312"/>
                    <a:pt x="755" y="1391"/>
                    <a:pt x="815" y="1451"/>
                  </a:cubicBezTo>
                  <a:lnTo>
                    <a:pt x="934" y="1222"/>
                  </a:lnTo>
                  <a:cubicBezTo>
                    <a:pt x="914" y="1182"/>
                    <a:pt x="864" y="1173"/>
                    <a:pt x="824" y="1133"/>
                  </a:cubicBezTo>
                  <a:cubicBezTo>
                    <a:pt x="784" y="1093"/>
                    <a:pt x="745" y="1043"/>
                    <a:pt x="715" y="994"/>
                  </a:cubicBezTo>
                  <a:cubicBezTo>
                    <a:pt x="645" y="895"/>
                    <a:pt x="576" y="785"/>
                    <a:pt x="517" y="666"/>
                  </a:cubicBezTo>
                  <a:cubicBezTo>
                    <a:pt x="447" y="557"/>
                    <a:pt x="398" y="447"/>
                    <a:pt x="348" y="328"/>
                  </a:cubicBezTo>
                  <a:cubicBezTo>
                    <a:pt x="328" y="269"/>
                    <a:pt x="318" y="219"/>
                    <a:pt x="298" y="160"/>
                  </a:cubicBezTo>
                  <a:cubicBezTo>
                    <a:pt x="288" y="110"/>
                    <a:pt x="288" y="61"/>
                    <a:pt x="288" y="2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5" name="Google Shape;14415;p33"/>
            <p:cNvSpPr/>
            <p:nvPr/>
          </p:nvSpPr>
          <p:spPr>
            <a:xfrm>
              <a:off x="5635475" y="2373625"/>
              <a:ext cx="50925" cy="37250"/>
            </a:xfrm>
            <a:custGeom>
              <a:avLst/>
              <a:gdLst/>
              <a:ahLst/>
              <a:cxnLst/>
              <a:rect l="l" t="t" r="r" b="b"/>
              <a:pathLst>
                <a:path w="2037" h="1490" extrusionOk="0">
                  <a:moveTo>
                    <a:pt x="1190" y="206"/>
                  </a:moveTo>
                  <a:cubicBezTo>
                    <a:pt x="1191" y="206"/>
                    <a:pt x="1192" y="207"/>
                    <a:pt x="1192" y="209"/>
                  </a:cubicBezTo>
                  <a:lnTo>
                    <a:pt x="1212" y="239"/>
                  </a:lnTo>
                  <a:cubicBezTo>
                    <a:pt x="1202" y="248"/>
                    <a:pt x="1242" y="328"/>
                    <a:pt x="1252" y="328"/>
                  </a:cubicBezTo>
                  <a:cubicBezTo>
                    <a:pt x="1341" y="497"/>
                    <a:pt x="1430" y="665"/>
                    <a:pt x="1520" y="824"/>
                  </a:cubicBezTo>
                  <a:lnTo>
                    <a:pt x="1589" y="954"/>
                  </a:lnTo>
                  <a:lnTo>
                    <a:pt x="1679" y="1062"/>
                  </a:lnTo>
                  <a:cubicBezTo>
                    <a:pt x="1694" y="1082"/>
                    <a:pt x="1708" y="1101"/>
                    <a:pt x="1723" y="1119"/>
                  </a:cubicBezTo>
                  <a:lnTo>
                    <a:pt x="1723" y="1119"/>
                  </a:lnTo>
                  <a:cubicBezTo>
                    <a:pt x="1596" y="1152"/>
                    <a:pt x="1468" y="1185"/>
                    <a:pt x="1341" y="1221"/>
                  </a:cubicBezTo>
                  <a:lnTo>
                    <a:pt x="1013" y="1291"/>
                  </a:lnTo>
                  <a:lnTo>
                    <a:pt x="696" y="1331"/>
                  </a:lnTo>
                  <a:lnTo>
                    <a:pt x="378" y="1360"/>
                  </a:lnTo>
                  <a:lnTo>
                    <a:pt x="259" y="1360"/>
                  </a:lnTo>
                  <a:lnTo>
                    <a:pt x="209" y="1371"/>
                  </a:lnTo>
                  <a:lnTo>
                    <a:pt x="190" y="1371"/>
                  </a:lnTo>
                  <a:lnTo>
                    <a:pt x="199" y="1351"/>
                  </a:lnTo>
                  <a:cubicBezTo>
                    <a:pt x="209" y="1321"/>
                    <a:pt x="219" y="1291"/>
                    <a:pt x="239" y="1271"/>
                  </a:cubicBezTo>
                  <a:lnTo>
                    <a:pt x="279" y="1212"/>
                  </a:lnTo>
                  <a:cubicBezTo>
                    <a:pt x="298" y="1192"/>
                    <a:pt x="309" y="1172"/>
                    <a:pt x="329" y="1152"/>
                  </a:cubicBezTo>
                  <a:cubicBezTo>
                    <a:pt x="398" y="1073"/>
                    <a:pt x="477" y="993"/>
                    <a:pt x="557" y="914"/>
                  </a:cubicBezTo>
                  <a:cubicBezTo>
                    <a:pt x="706" y="745"/>
                    <a:pt x="835" y="576"/>
                    <a:pt x="984" y="417"/>
                  </a:cubicBezTo>
                  <a:lnTo>
                    <a:pt x="1073" y="328"/>
                  </a:lnTo>
                  <a:lnTo>
                    <a:pt x="1172" y="228"/>
                  </a:lnTo>
                  <a:cubicBezTo>
                    <a:pt x="1172" y="221"/>
                    <a:pt x="1185" y="206"/>
                    <a:pt x="1190" y="206"/>
                  </a:cubicBezTo>
                  <a:close/>
                  <a:moveTo>
                    <a:pt x="1242" y="0"/>
                  </a:moveTo>
                  <a:lnTo>
                    <a:pt x="1232" y="10"/>
                  </a:lnTo>
                  <a:lnTo>
                    <a:pt x="1212" y="30"/>
                  </a:lnTo>
                  <a:lnTo>
                    <a:pt x="1172" y="70"/>
                  </a:lnTo>
                  <a:cubicBezTo>
                    <a:pt x="1172" y="70"/>
                    <a:pt x="1103" y="149"/>
                    <a:pt x="1033" y="219"/>
                  </a:cubicBezTo>
                  <a:cubicBezTo>
                    <a:pt x="974" y="288"/>
                    <a:pt x="904" y="358"/>
                    <a:pt x="904" y="358"/>
                  </a:cubicBezTo>
                  <a:cubicBezTo>
                    <a:pt x="746" y="517"/>
                    <a:pt x="626" y="695"/>
                    <a:pt x="477" y="844"/>
                  </a:cubicBezTo>
                  <a:cubicBezTo>
                    <a:pt x="398" y="923"/>
                    <a:pt x="318" y="1003"/>
                    <a:pt x="249" y="1082"/>
                  </a:cubicBezTo>
                  <a:cubicBezTo>
                    <a:pt x="229" y="1102"/>
                    <a:pt x="209" y="1122"/>
                    <a:pt x="190" y="1152"/>
                  </a:cubicBezTo>
                  <a:lnTo>
                    <a:pt x="130" y="1232"/>
                  </a:lnTo>
                  <a:cubicBezTo>
                    <a:pt x="100" y="1291"/>
                    <a:pt x="51" y="1360"/>
                    <a:pt x="20" y="1430"/>
                  </a:cubicBezTo>
                  <a:lnTo>
                    <a:pt x="1" y="1490"/>
                  </a:lnTo>
                  <a:lnTo>
                    <a:pt x="170" y="1490"/>
                  </a:lnTo>
                  <a:lnTo>
                    <a:pt x="378" y="1479"/>
                  </a:lnTo>
                  <a:lnTo>
                    <a:pt x="706" y="1470"/>
                  </a:lnTo>
                  <a:lnTo>
                    <a:pt x="1033" y="1440"/>
                  </a:lnTo>
                  <a:lnTo>
                    <a:pt x="1361" y="1390"/>
                  </a:lnTo>
                  <a:cubicBezTo>
                    <a:pt x="1580" y="1360"/>
                    <a:pt x="1788" y="1321"/>
                    <a:pt x="1997" y="1271"/>
                  </a:cubicBezTo>
                  <a:lnTo>
                    <a:pt x="1983" y="1170"/>
                  </a:lnTo>
                  <a:lnTo>
                    <a:pt x="2036" y="1122"/>
                  </a:lnTo>
                  <a:cubicBezTo>
                    <a:pt x="2013" y="1103"/>
                    <a:pt x="1990" y="1083"/>
                    <a:pt x="1968" y="1062"/>
                  </a:cubicBezTo>
                  <a:lnTo>
                    <a:pt x="1968" y="1062"/>
                  </a:lnTo>
                  <a:lnTo>
                    <a:pt x="1966" y="1053"/>
                  </a:lnTo>
                  <a:cubicBezTo>
                    <a:pt x="1964" y="1054"/>
                    <a:pt x="1962" y="1054"/>
                    <a:pt x="1960" y="1055"/>
                  </a:cubicBezTo>
                  <a:lnTo>
                    <a:pt x="1960" y="1055"/>
                  </a:lnTo>
                  <a:cubicBezTo>
                    <a:pt x="1722" y="834"/>
                    <a:pt x="1551" y="547"/>
                    <a:pt x="1371" y="268"/>
                  </a:cubicBezTo>
                  <a:lnTo>
                    <a:pt x="1291" y="109"/>
                  </a:lnTo>
                  <a:lnTo>
                    <a:pt x="1252" y="10"/>
                  </a:lnTo>
                  <a:lnTo>
                    <a:pt x="12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6" name="Google Shape;14416;p33"/>
            <p:cNvSpPr/>
            <p:nvPr/>
          </p:nvSpPr>
          <p:spPr>
            <a:xfrm>
              <a:off x="5514350" y="2269100"/>
              <a:ext cx="100050" cy="72525"/>
            </a:xfrm>
            <a:custGeom>
              <a:avLst/>
              <a:gdLst/>
              <a:ahLst/>
              <a:cxnLst/>
              <a:rect l="l" t="t" r="r" b="b"/>
              <a:pathLst>
                <a:path w="4002" h="2901" extrusionOk="0">
                  <a:moveTo>
                    <a:pt x="110" y="1"/>
                  </a:moveTo>
                  <a:lnTo>
                    <a:pt x="0" y="319"/>
                  </a:lnTo>
                  <a:cubicBezTo>
                    <a:pt x="199" y="418"/>
                    <a:pt x="397" y="517"/>
                    <a:pt x="596" y="607"/>
                  </a:cubicBezTo>
                  <a:cubicBezTo>
                    <a:pt x="805" y="706"/>
                    <a:pt x="1013" y="795"/>
                    <a:pt x="1231" y="865"/>
                  </a:cubicBezTo>
                  <a:cubicBezTo>
                    <a:pt x="1440" y="954"/>
                    <a:pt x="1648" y="1033"/>
                    <a:pt x="1857" y="1103"/>
                  </a:cubicBezTo>
                  <a:lnTo>
                    <a:pt x="2175" y="1203"/>
                  </a:lnTo>
                  <a:cubicBezTo>
                    <a:pt x="2343" y="1242"/>
                    <a:pt x="2502" y="1282"/>
                    <a:pt x="2502" y="1282"/>
                  </a:cubicBezTo>
                  <a:cubicBezTo>
                    <a:pt x="2602" y="1312"/>
                    <a:pt x="2711" y="1351"/>
                    <a:pt x="2820" y="1362"/>
                  </a:cubicBezTo>
                  <a:lnTo>
                    <a:pt x="3148" y="1421"/>
                  </a:lnTo>
                  <a:lnTo>
                    <a:pt x="3466" y="1470"/>
                  </a:lnTo>
                  <a:lnTo>
                    <a:pt x="3605" y="1490"/>
                  </a:lnTo>
                  <a:lnTo>
                    <a:pt x="3614" y="1490"/>
                  </a:lnTo>
                  <a:cubicBezTo>
                    <a:pt x="3625" y="1501"/>
                    <a:pt x="3614" y="1510"/>
                    <a:pt x="3625" y="1510"/>
                  </a:cubicBezTo>
                  <a:lnTo>
                    <a:pt x="3614" y="1560"/>
                  </a:lnTo>
                  <a:cubicBezTo>
                    <a:pt x="3625" y="1788"/>
                    <a:pt x="3654" y="2007"/>
                    <a:pt x="3674" y="2235"/>
                  </a:cubicBezTo>
                  <a:lnTo>
                    <a:pt x="3704" y="2563"/>
                  </a:lnTo>
                  <a:lnTo>
                    <a:pt x="3773" y="2900"/>
                  </a:lnTo>
                  <a:lnTo>
                    <a:pt x="4002" y="2851"/>
                  </a:lnTo>
                  <a:lnTo>
                    <a:pt x="3912" y="2533"/>
                  </a:lnTo>
                  <a:lnTo>
                    <a:pt x="3853" y="2215"/>
                  </a:lnTo>
                  <a:cubicBezTo>
                    <a:pt x="3823" y="1997"/>
                    <a:pt x="3773" y="1779"/>
                    <a:pt x="3753" y="1550"/>
                  </a:cubicBezTo>
                  <a:lnTo>
                    <a:pt x="3753" y="1431"/>
                  </a:lnTo>
                  <a:cubicBezTo>
                    <a:pt x="3744" y="1411"/>
                    <a:pt x="3753" y="1381"/>
                    <a:pt x="3744" y="1371"/>
                  </a:cubicBezTo>
                  <a:lnTo>
                    <a:pt x="3674" y="1371"/>
                  </a:lnTo>
                  <a:lnTo>
                    <a:pt x="3486" y="1342"/>
                  </a:lnTo>
                  <a:lnTo>
                    <a:pt x="3158" y="1302"/>
                  </a:lnTo>
                  <a:lnTo>
                    <a:pt x="2840" y="1252"/>
                  </a:lnTo>
                  <a:cubicBezTo>
                    <a:pt x="2731" y="1242"/>
                    <a:pt x="2632" y="1203"/>
                    <a:pt x="2522" y="1173"/>
                  </a:cubicBezTo>
                  <a:lnTo>
                    <a:pt x="2204" y="1073"/>
                  </a:lnTo>
                  <a:lnTo>
                    <a:pt x="1887" y="974"/>
                  </a:lnTo>
                  <a:cubicBezTo>
                    <a:pt x="1679" y="894"/>
                    <a:pt x="1470" y="795"/>
                    <a:pt x="1271" y="706"/>
                  </a:cubicBezTo>
                  <a:cubicBezTo>
                    <a:pt x="854" y="517"/>
                    <a:pt x="487" y="259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7" name="Google Shape;14417;p33"/>
            <p:cNvSpPr/>
            <p:nvPr/>
          </p:nvSpPr>
          <p:spPr>
            <a:xfrm>
              <a:off x="5520300" y="2194400"/>
              <a:ext cx="112725" cy="46425"/>
            </a:xfrm>
            <a:custGeom>
              <a:avLst/>
              <a:gdLst/>
              <a:ahLst/>
              <a:cxnLst/>
              <a:rect l="l" t="t" r="r" b="b"/>
              <a:pathLst>
                <a:path w="4509" h="1857" extrusionOk="0">
                  <a:moveTo>
                    <a:pt x="4290" y="1"/>
                  </a:moveTo>
                  <a:cubicBezTo>
                    <a:pt x="4210" y="209"/>
                    <a:pt x="4121" y="418"/>
                    <a:pt x="4042" y="626"/>
                  </a:cubicBezTo>
                  <a:cubicBezTo>
                    <a:pt x="4002" y="735"/>
                    <a:pt x="3952" y="835"/>
                    <a:pt x="3913" y="943"/>
                  </a:cubicBezTo>
                  <a:lnTo>
                    <a:pt x="3824" y="1261"/>
                  </a:lnTo>
                  <a:lnTo>
                    <a:pt x="3804" y="1311"/>
                  </a:lnTo>
                  <a:lnTo>
                    <a:pt x="3804" y="1331"/>
                  </a:lnTo>
                  <a:lnTo>
                    <a:pt x="3784" y="1321"/>
                  </a:lnTo>
                  <a:lnTo>
                    <a:pt x="3654" y="1311"/>
                  </a:lnTo>
                  <a:lnTo>
                    <a:pt x="3327" y="1281"/>
                  </a:lnTo>
                  <a:lnTo>
                    <a:pt x="2989" y="1241"/>
                  </a:lnTo>
                  <a:cubicBezTo>
                    <a:pt x="2953" y="1238"/>
                    <a:pt x="2917" y="1237"/>
                    <a:pt x="2880" y="1237"/>
                  </a:cubicBezTo>
                  <a:cubicBezTo>
                    <a:pt x="2807" y="1237"/>
                    <a:pt x="2735" y="1241"/>
                    <a:pt x="2661" y="1241"/>
                  </a:cubicBezTo>
                  <a:lnTo>
                    <a:pt x="1986" y="1241"/>
                  </a:lnTo>
                  <a:cubicBezTo>
                    <a:pt x="1768" y="1261"/>
                    <a:pt x="1540" y="1281"/>
                    <a:pt x="1321" y="1311"/>
                  </a:cubicBezTo>
                  <a:cubicBezTo>
                    <a:pt x="874" y="1351"/>
                    <a:pt x="437" y="1440"/>
                    <a:pt x="0" y="1519"/>
                  </a:cubicBezTo>
                  <a:lnTo>
                    <a:pt x="20" y="1857"/>
                  </a:lnTo>
                  <a:cubicBezTo>
                    <a:pt x="448" y="1708"/>
                    <a:pt x="885" y="1559"/>
                    <a:pt x="1321" y="1480"/>
                  </a:cubicBezTo>
                  <a:cubicBezTo>
                    <a:pt x="1549" y="1440"/>
                    <a:pt x="1758" y="1400"/>
                    <a:pt x="1986" y="1380"/>
                  </a:cubicBezTo>
                  <a:cubicBezTo>
                    <a:pt x="1986" y="1380"/>
                    <a:pt x="2145" y="1371"/>
                    <a:pt x="2314" y="1360"/>
                  </a:cubicBezTo>
                  <a:cubicBezTo>
                    <a:pt x="2483" y="1360"/>
                    <a:pt x="2652" y="1351"/>
                    <a:pt x="2652" y="1351"/>
                  </a:cubicBezTo>
                  <a:cubicBezTo>
                    <a:pt x="2707" y="1351"/>
                    <a:pt x="2763" y="1348"/>
                    <a:pt x="2819" y="1348"/>
                  </a:cubicBezTo>
                  <a:cubicBezTo>
                    <a:pt x="2872" y="1348"/>
                    <a:pt x="2926" y="1351"/>
                    <a:pt x="2979" y="1360"/>
                  </a:cubicBezTo>
                  <a:lnTo>
                    <a:pt x="3307" y="1391"/>
                  </a:lnTo>
                  <a:lnTo>
                    <a:pt x="3625" y="1440"/>
                  </a:lnTo>
                  <a:lnTo>
                    <a:pt x="3824" y="1460"/>
                  </a:lnTo>
                  <a:lnTo>
                    <a:pt x="3883" y="1470"/>
                  </a:lnTo>
                  <a:cubicBezTo>
                    <a:pt x="3903" y="1470"/>
                    <a:pt x="3903" y="1440"/>
                    <a:pt x="3913" y="1420"/>
                  </a:cubicBezTo>
                  <a:lnTo>
                    <a:pt x="3952" y="1301"/>
                  </a:lnTo>
                  <a:lnTo>
                    <a:pt x="4071" y="994"/>
                  </a:lnTo>
                  <a:cubicBezTo>
                    <a:pt x="4111" y="894"/>
                    <a:pt x="4161" y="795"/>
                    <a:pt x="4210" y="696"/>
                  </a:cubicBezTo>
                  <a:cubicBezTo>
                    <a:pt x="4310" y="497"/>
                    <a:pt x="4409" y="298"/>
                    <a:pt x="4508" y="109"/>
                  </a:cubicBezTo>
                  <a:lnTo>
                    <a:pt x="42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8" name="Google Shape;14418;p33"/>
            <p:cNvSpPr/>
            <p:nvPr/>
          </p:nvSpPr>
          <p:spPr>
            <a:xfrm>
              <a:off x="5667250" y="2221200"/>
              <a:ext cx="21875" cy="109000"/>
            </a:xfrm>
            <a:custGeom>
              <a:avLst/>
              <a:gdLst/>
              <a:ahLst/>
              <a:cxnLst/>
              <a:rect l="l" t="t" r="r" b="b"/>
              <a:pathLst>
                <a:path w="875" h="4360" extrusionOk="0">
                  <a:moveTo>
                    <a:pt x="646" y="1"/>
                  </a:moveTo>
                  <a:lnTo>
                    <a:pt x="616" y="140"/>
                  </a:lnTo>
                  <a:cubicBezTo>
                    <a:pt x="596" y="180"/>
                    <a:pt x="596" y="229"/>
                    <a:pt x="576" y="269"/>
                  </a:cubicBezTo>
                  <a:lnTo>
                    <a:pt x="487" y="527"/>
                  </a:lnTo>
                  <a:cubicBezTo>
                    <a:pt x="408" y="696"/>
                    <a:pt x="378" y="884"/>
                    <a:pt x="329" y="1063"/>
                  </a:cubicBezTo>
                  <a:lnTo>
                    <a:pt x="249" y="1331"/>
                  </a:lnTo>
                  <a:cubicBezTo>
                    <a:pt x="219" y="1420"/>
                    <a:pt x="219" y="1510"/>
                    <a:pt x="199" y="1599"/>
                  </a:cubicBezTo>
                  <a:lnTo>
                    <a:pt x="150" y="1877"/>
                  </a:lnTo>
                  <a:cubicBezTo>
                    <a:pt x="130" y="1967"/>
                    <a:pt x="100" y="2056"/>
                    <a:pt x="100" y="2146"/>
                  </a:cubicBezTo>
                  <a:cubicBezTo>
                    <a:pt x="90" y="2334"/>
                    <a:pt x="70" y="2513"/>
                    <a:pt x="40" y="2702"/>
                  </a:cubicBezTo>
                  <a:cubicBezTo>
                    <a:pt x="31" y="2880"/>
                    <a:pt x="40" y="3069"/>
                    <a:pt x="31" y="3247"/>
                  </a:cubicBezTo>
                  <a:cubicBezTo>
                    <a:pt x="0" y="3436"/>
                    <a:pt x="31" y="3625"/>
                    <a:pt x="40" y="3803"/>
                  </a:cubicBezTo>
                  <a:lnTo>
                    <a:pt x="51" y="4081"/>
                  </a:lnTo>
                  <a:cubicBezTo>
                    <a:pt x="60" y="4171"/>
                    <a:pt x="80" y="4270"/>
                    <a:pt x="90" y="4359"/>
                  </a:cubicBezTo>
                  <a:lnTo>
                    <a:pt x="318" y="4310"/>
                  </a:lnTo>
                  <a:cubicBezTo>
                    <a:pt x="298" y="4231"/>
                    <a:pt x="278" y="4141"/>
                    <a:pt x="259" y="4052"/>
                  </a:cubicBezTo>
                  <a:lnTo>
                    <a:pt x="229" y="3784"/>
                  </a:lnTo>
                  <a:cubicBezTo>
                    <a:pt x="199" y="3605"/>
                    <a:pt x="159" y="3426"/>
                    <a:pt x="159" y="3247"/>
                  </a:cubicBezTo>
                  <a:cubicBezTo>
                    <a:pt x="159" y="3069"/>
                    <a:pt x="150" y="2880"/>
                    <a:pt x="150" y="2702"/>
                  </a:cubicBezTo>
                  <a:lnTo>
                    <a:pt x="199" y="2155"/>
                  </a:lnTo>
                  <a:cubicBezTo>
                    <a:pt x="209" y="2066"/>
                    <a:pt x="229" y="1976"/>
                    <a:pt x="249" y="1887"/>
                  </a:cubicBezTo>
                  <a:lnTo>
                    <a:pt x="309" y="1619"/>
                  </a:lnTo>
                  <a:cubicBezTo>
                    <a:pt x="329" y="1540"/>
                    <a:pt x="338" y="1440"/>
                    <a:pt x="368" y="1361"/>
                  </a:cubicBezTo>
                  <a:lnTo>
                    <a:pt x="457" y="1103"/>
                  </a:lnTo>
                  <a:cubicBezTo>
                    <a:pt x="527" y="934"/>
                    <a:pt x="567" y="756"/>
                    <a:pt x="656" y="597"/>
                  </a:cubicBezTo>
                  <a:lnTo>
                    <a:pt x="775" y="348"/>
                  </a:lnTo>
                  <a:cubicBezTo>
                    <a:pt x="795" y="308"/>
                    <a:pt x="815" y="269"/>
                    <a:pt x="825" y="219"/>
                  </a:cubicBezTo>
                  <a:lnTo>
                    <a:pt x="874" y="100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9" name="Google Shape;14419;p33"/>
            <p:cNvSpPr/>
            <p:nvPr/>
          </p:nvSpPr>
          <p:spPr>
            <a:xfrm>
              <a:off x="5690350" y="2230875"/>
              <a:ext cx="19375" cy="95125"/>
            </a:xfrm>
            <a:custGeom>
              <a:avLst/>
              <a:gdLst/>
              <a:ahLst/>
              <a:cxnLst/>
              <a:rect l="l" t="t" r="r" b="b"/>
              <a:pathLst>
                <a:path w="775" h="3805" extrusionOk="0">
                  <a:moveTo>
                    <a:pt x="556" y="1"/>
                  </a:moveTo>
                  <a:lnTo>
                    <a:pt x="526" y="130"/>
                  </a:lnTo>
                  <a:lnTo>
                    <a:pt x="497" y="249"/>
                  </a:lnTo>
                  <a:lnTo>
                    <a:pt x="417" y="468"/>
                  </a:lnTo>
                  <a:cubicBezTo>
                    <a:pt x="347" y="616"/>
                    <a:pt x="328" y="786"/>
                    <a:pt x="278" y="934"/>
                  </a:cubicBezTo>
                  <a:lnTo>
                    <a:pt x="219" y="1172"/>
                  </a:lnTo>
                  <a:cubicBezTo>
                    <a:pt x="189" y="1242"/>
                    <a:pt x="189" y="1322"/>
                    <a:pt x="169" y="1401"/>
                  </a:cubicBezTo>
                  <a:lnTo>
                    <a:pt x="129" y="1639"/>
                  </a:lnTo>
                  <a:cubicBezTo>
                    <a:pt x="119" y="1719"/>
                    <a:pt x="89" y="1798"/>
                    <a:pt x="89" y="1878"/>
                  </a:cubicBezTo>
                  <a:cubicBezTo>
                    <a:pt x="80" y="2037"/>
                    <a:pt x="60" y="2196"/>
                    <a:pt x="40" y="2354"/>
                  </a:cubicBezTo>
                  <a:cubicBezTo>
                    <a:pt x="20" y="2513"/>
                    <a:pt x="30" y="2682"/>
                    <a:pt x="20" y="2841"/>
                  </a:cubicBezTo>
                  <a:cubicBezTo>
                    <a:pt x="0" y="2999"/>
                    <a:pt x="20" y="3158"/>
                    <a:pt x="30" y="3317"/>
                  </a:cubicBezTo>
                  <a:lnTo>
                    <a:pt x="40" y="3566"/>
                  </a:lnTo>
                  <a:cubicBezTo>
                    <a:pt x="40" y="3645"/>
                    <a:pt x="60" y="3725"/>
                    <a:pt x="69" y="3804"/>
                  </a:cubicBezTo>
                  <a:lnTo>
                    <a:pt x="298" y="3754"/>
                  </a:lnTo>
                  <a:cubicBezTo>
                    <a:pt x="288" y="3685"/>
                    <a:pt x="258" y="3605"/>
                    <a:pt x="248" y="3536"/>
                  </a:cubicBezTo>
                  <a:lnTo>
                    <a:pt x="208" y="3297"/>
                  </a:lnTo>
                  <a:cubicBezTo>
                    <a:pt x="199" y="3149"/>
                    <a:pt x="149" y="2990"/>
                    <a:pt x="159" y="2831"/>
                  </a:cubicBezTo>
                  <a:cubicBezTo>
                    <a:pt x="159" y="2682"/>
                    <a:pt x="139" y="2523"/>
                    <a:pt x="149" y="2364"/>
                  </a:cubicBezTo>
                  <a:cubicBezTo>
                    <a:pt x="159" y="2205"/>
                    <a:pt x="179" y="2046"/>
                    <a:pt x="189" y="1887"/>
                  </a:cubicBezTo>
                  <a:cubicBezTo>
                    <a:pt x="189" y="1808"/>
                    <a:pt x="219" y="1739"/>
                    <a:pt x="228" y="1659"/>
                  </a:cubicBezTo>
                  <a:lnTo>
                    <a:pt x="278" y="1431"/>
                  </a:lnTo>
                  <a:cubicBezTo>
                    <a:pt x="298" y="1351"/>
                    <a:pt x="308" y="1272"/>
                    <a:pt x="338" y="1203"/>
                  </a:cubicBezTo>
                  <a:lnTo>
                    <a:pt x="417" y="974"/>
                  </a:lnTo>
                  <a:cubicBezTo>
                    <a:pt x="477" y="825"/>
                    <a:pt x="506" y="676"/>
                    <a:pt x="586" y="537"/>
                  </a:cubicBezTo>
                  <a:lnTo>
                    <a:pt x="695" y="329"/>
                  </a:lnTo>
                  <a:cubicBezTo>
                    <a:pt x="715" y="289"/>
                    <a:pt x="725" y="249"/>
                    <a:pt x="735" y="219"/>
                  </a:cubicBezTo>
                  <a:lnTo>
                    <a:pt x="775" y="110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0" name="Google Shape;14420;p33"/>
            <p:cNvSpPr/>
            <p:nvPr/>
          </p:nvSpPr>
          <p:spPr>
            <a:xfrm>
              <a:off x="5512850" y="2234350"/>
              <a:ext cx="10700" cy="41250"/>
            </a:xfrm>
            <a:custGeom>
              <a:avLst/>
              <a:gdLst/>
              <a:ahLst/>
              <a:cxnLst/>
              <a:rect l="l" t="t" r="r" b="b"/>
              <a:pathLst>
                <a:path w="428" h="1650" extrusionOk="0">
                  <a:moveTo>
                    <a:pt x="219" y="1"/>
                  </a:moveTo>
                  <a:cubicBezTo>
                    <a:pt x="199" y="80"/>
                    <a:pt x="179" y="160"/>
                    <a:pt x="170" y="230"/>
                  </a:cubicBezTo>
                  <a:lnTo>
                    <a:pt x="140" y="438"/>
                  </a:lnTo>
                  <a:cubicBezTo>
                    <a:pt x="140" y="508"/>
                    <a:pt x="130" y="567"/>
                    <a:pt x="120" y="636"/>
                  </a:cubicBezTo>
                  <a:cubicBezTo>
                    <a:pt x="120" y="706"/>
                    <a:pt x="120" y="766"/>
                    <a:pt x="110" y="825"/>
                  </a:cubicBezTo>
                  <a:cubicBezTo>
                    <a:pt x="100" y="954"/>
                    <a:pt x="80" y="1083"/>
                    <a:pt x="51" y="1212"/>
                  </a:cubicBezTo>
                  <a:cubicBezTo>
                    <a:pt x="40" y="1272"/>
                    <a:pt x="31" y="1342"/>
                    <a:pt x="20" y="1411"/>
                  </a:cubicBezTo>
                  <a:cubicBezTo>
                    <a:pt x="11" y="1481"/>
                    <a:pt x="1" y="1570"/>
                    <a:pt x="11" y="1649"/>
                  </a:cubicBezTo>
                  <a:lnTo>
                    <a:pt x="239" y="1530"/>
                  </a:lnTo>
                  <a:cubicBezTo>
                    <a:pt x="249" y="1490"/>
                    <a:pt x="219" y="1461"/>
                    <a:pt x="209" y="1401"/>
                  </a:cubicBezTo>
                  <a:cubicBezTo>
                    <a:pt x="209" y="1342"/>
                    <a:pt x="199" y="1282"/>
                    <a:pt x="199" y="1222"/>
                  </a:cubicBezTo>
                  <a:cubicBezTo>
                    <a:pt x="199" y="1093"/>
                    <a:pt x="209" y="964"/>
                    <a:pt x="219" y="835"/>
                  </a:cubicBezTo>
                  <a:cubicBezTo>
                    <a:pt x="229" y="706"/>
                    <a:pt x="249" y="587"/>
                    <a:pt x="289" y="468"/>
                  </a:cubicBezTo>
                  <a:cubicBezTo>
                    <a:pt x="309" y="408"/>
                    <a:pt x="329" y="358"/>
                    <a:pt x="348" y="299"/>
                  </a:cubicBezTo>
                  <a:cubicBezTo>
                    <a:pt x="378" y="249"/>
                    <a:pt x="408" y="219"/>
                    <a:pt x="428" y="180"/>
                  </a:cubicBezTo>
                  <a:lnTo>
                    <a:pt x="2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1" name="Google Shape;14421;p33"/>
            <p:cNvSpPr/>
            <p:nvPr/>
          </p:nvSpPr>
          <p:spPr>
            <a:xfrm>
              <a:off x="5608675" y="2254600"/>
              <a:ext cx="47175" cy="36875"/>
            </a:xfrm>
            <a:custGeom>
              <a:avLst/>
              <a:gdLst/>
              <a:ahLst/>
              <a:cxnLst/>
              <a:rect l="l" t="t" r="r" b="b"/>
              <a:pathLst>
                <a:path w="1887" h="1475" extrusionOk="0">
                  <a:moveTo>
                    <a:pt x="1722" y="140"/>
                  </a:moveTo>
                  <a:cubicBezTo>
                    <a:pt x="1726" y="140"/>
                    <a:pt x="1728" y="141"/>
                    <a:pt x="1728" y="144"/>
                  </a:cubicBezTo>
                  <a:lnTo>
                    <a:pt x="1728" y="184"/>
                  </a:lnTo>
                  <a:lnTo>
                    <a:pt x="1708" y="273"/>
                  </a:lnTo>
                  <a:lnTo>
                    <a:pt x="1648" y="551"/>
                  </a:lnTo>
                  <a:cubicBezTo>
                    <a:pt x="1629" y="640"/>
                    <a:pt x="1629" y="740"/>
                    <a:pt x="1629" y="829"/>
                  </a:cubicBezTo>
                  <a:cubicBezTo>
                    <a:pt x="1622" y="950"/>
                    <a:pt x="1616" y="1070"/>
                    <a:pt x="1615" y="1191"/>
                  </a:cubicBezTo>
                  <a:lnTo>
                    <a:pt x="1615" y="1191"/>
                  </a:lnTo>
                  <a:cubicBezTo>
                    <a:pt x="1494" y="1145"/>
                    <a:pt x="1372" y="1096"/>
                    <a:pt x="1251" y="1048"/>
                  </a:cubicBezTo>
                  <a:lnTo>
                    <a:pt x="964" y="909"/>
                  </a:lnTo>
                  <a:lnTo>
                    <a:pt x="675" y="760"/>
                  </a:lnTo>
                  <a:lnTo>
                    <a:pt x="388" y="591"/>
                  </a:lnTo>
                  <a:lnTo>
                    <a:pt x="278" y="532"/>
                  </a:lnTo>
                  <a:lnTo>
                    <a:pt x="238" y="501"/>
                  </a:lnTo>
                  <a:lnTo>
                    <a:pt x="219" y="492"/>
                  </a:lnTo>
                  <a:lnTo>
                    <a:pt x="238" y="482"/>
                  </a:lnTo>
                  <a:cubicBezTo>
                    <a:pt x="269" y="462"/>
                    <a:pt x="289" y="452"/>
                    <a:pt x="318" y="432"/>
                  </a:cubicBezTo>
                  <a:lnTo>
                    <a:pt x="378" y="412"/>
                  </a:lnTo>
                  <a:cubicBezTo>
                    <a:pt x="408" y="412"/>
                    <a:pt x="437" y="402"/>
                    <a:pt x="457" y="393"/>
                  </a:cubicBezTo>
                  <a:lnTo>
                    <a:pt x="785" y="333"/>
                  </a:lnTo>
                  <a:cubicBezTo>
                    <a:pt x="1013" y="293"/>
                    <a:pt x="1222" y="234"/>
                    <a:pt x="1440" y="194"/>
                  </a:cubicBezTo>
                  <a:lnTo>
                    <a:pt x="1698" y="144"/>
                  </a:lnTo>
                  <a:cubicBezTo>
                    <a:pt x="1705" y="144"/>
                    <a:pt x="1716" y="140"/>
                    <a:pt x="1722" y="140"/>
                  </a:cubicBezTo>
                  <a:close/>
                  <a:moveTo>
                    <a:pt x="1880" y="1"/>
                  </a:moveTo>
                  <a:cubicBezTo>
                    <a:pt x="1876" y="1"/>
                    <a:pt x="1874" y="5"/>
                    <a:pt x="1867" y="5"/>
                  </a:cubicBezTo>
                  <a:lnTo>
                    <a:pt x="1837" y="5"/>
                  </a:lnTo>
                  <a:lnTo>
                    <a:pt x="1778" y="15"/>
                  </a:lnTo>
                  <a:lnTo>
                    <a:pt x="1599" y="55"/>
                  </a:lnTo>
                  <a:cubicBezTo>
                    <a:pt x="1500" y="75"/>
                    <a:pt x="1410" y="95"/>
                    <a:pt x="1410" y="95"/>
                  </a:cubicBezTo>
                  <a:cubicBezTo>
                    <a:pt x="1202" y="134"/>
                    <a:pt x="984" y="204"/>
                    <a:pt x="775" y="234"/>
                  </a:cubicBezTo>
                  <a:cubicBezTo>
                    <a:pt x="666" y="254"/>
                    <a:pt x="556" y="273"/>
                    <a:pt x="437" y="293"/>
                  </a:cubicBezTo>
                  <a:cubicBezTo>
                    <a:pt x="408" y="303"/>
                    <a:pt x="388" y="303"/>
                    <a:pt x="358" y="313"/>
                  </a:cubicBezTo>
                  <a:lnTo>
                    <a:pt x="258" y="343"/>
                  </a:lnTo>
                  <a:cubicBezTo>
                    <a:pt x="189" y="373"/>
                    <a:pt x="119" y="402"/>
                    <a:pt x="50" y="442"/>
                  </a:cubicBezTo>
                  <a:lnTo>
                    <a:pt x="0" y="472"/>
                  </a:lnTo>
                  <a:cubicBezTo>
                    <a:pt x="11" y="482"/>
                    <a:pt x="30" y="492"/>
                    <a:pt x="50" y="512"/>
                  </a:cubicBezTo>
                  <a:lnTo>
                    <a:pt x="139" y="571"/>
                  </a:lnTo>
                  <a:lnTo>
                    <a:pt x="318" y="690"/>
                  </a:lnTo>
                  <a:lnTo>
                    <a:pt x="596" y="869"/>
                  </a:lnTo>
                  <a:lnTo>
                    <a:pt x="874" y="1048"/>
                  </a:lnTo>
                  <a:lnTo>
                    <a:pt x="1162" y="1196"/>
                  </a:lnTo>
                  <a:cubicBezTo>
                    <a:pt x="1351" y="1296"/>
                    <a:pt x="1540" y="1386"/>
                    <a:pt x="1738" y="1474"/>
                  </a:cubicBezTo>
                  <a:cubicBezTo>
                    <a:pt x="1738" y="1474"/>
                    <a:pt x="1765" y="1429"/>
                    <a:pt x="1785" y="1381"/>
                  </a:cubicBezTo>
                  <a:lnTo>
                    <a:pt x="1785" y="1381"/>
                  </a:lnTo>
                  <a:lnTo>
                    <a:pt x="1857" y="1375"/>
                  </a:lnTo>
                  <a:cubicBezTo>
                    <a:pt x="1853" y="1344"/>
                    <a:pt x="1848" y="1312"/>
                    <a:pt x="1844" y="1280"/>
                  </a:cubicBezTo>
                  <a:lnTo>
                    <a:pt x="1844" y="1280"/>
                  </a:lnTo>
                  <a:lnTo>
                    <a:pt x="1847" y="1276"/>
                  </a:lnTo>
                  <a:cubicBezTo>
                    <a:pt x="1846" y="1276"/>
                    <a:pt x="1845" y="1275"/>
                    <a:pt x="1844" y="1275"/>
                  </a:cubicBezTo>
                  <a:lnTo>
                    <a:pt x="1844" y="1275"/>
                  </a:lnTo>
                  <a:cubicBezTo>
                    <a:pt x="1802" y="957"/>
                    <a:pt x="1784" y="625"/>
                    <a:pt x="1837" y="293"/>
                  </a:cubicBezTo>
                  <a:lnTo>
                    <a:pt x="1867" y="115"/>
                  </a:lnTo>
                  <a:lnTo>
                    <a:pt x="1877" y="15"/>
                  </a:lnTo>
                  <a:lnTo>
                    <a:pt x="1887" y="5"/>
                  </a:lnTo>
                  <a:cubicBezTo>
                    <a:pt x="1884" y="2"/>
                    <a:pt x="1881" y="1"/>
                    <a:pt x="18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2" name="Google Shape;14422;p33"/>
            <p:cNvSpPr/>
            <p:nvPr/>
          </p:nvSpPr>
          <p:spPr>
            <a:xfrm>
              <a:off x="5589575" y="2082200"/>
              <a:ext cx="60325" cy="114950"/>
            </a:xfrm>
            <a:custGeom>
              <a:avLst/>
              <a:gdLst/>
              <a:ahLst/>
              <a:cxnLst/>
              <a:rect l="l" t="t" r="r" b="b"/>
              <a:pathLst>
                <a:path w="2413" h="4598" extrusionOk="0">
                  <a:moveTo>
                    <a:pt x="268" y="1"/>
                  </a:moveTo>
                  <a:lnTo>
                    <a:pt x="0" y="199"/>
                  </a:lnTo>
                  <a:cubicBezTo>
                    <a:pt x="208" y="596"/>
                    <a:pt x="417" y="994"/>
                    <a:pt x="665" y="1361"/>
                  </a:cubicBezTo>
                  <a:cubicBezTo>
                    <a:pt x="775" y="1550"/>
                    <a:pt x="903" y="1738"/>
                    <a:pt x="1033" y="1927"/>
                  </a:cubicBezTo>
                  <a:cubicBezTo>
                    <a:pt x="1033" y="1927"/>
                    <a:pt x="1142" y="2056"/>
                    <a:pt x="1241" y="2185"/>
                  </a:cubicBezTo>
                  <a:cubicBezTo>
                    <a:pt x="1350" y="2314"/>
                    <a:pt x="1450" y="2443"/>
                    <a:pt x="1450" y="2443"/>
                  </a:cubicBezTo>
                  <a:cubicBezTo>
                    <a:pt x="1519" y="2532"/>
                    <a:pt x="1589" y="2622"/>
                    <a:pt x="1668" y="2701"/>
                  </a:cubicBezTo>
                  <a:lnTo>
                    <a:pt x="1896" y="2940"/>
                  </a:lnTo>
                  <a:lnTo>
                    <a:pt x="2134" y="3168"/>
                  </a:lnTo>
                  <a:lnTo>
                    <a:pt x="2224" y="3267"/>
                  </a:lnTo>
                  <a:lnTo>
                    <a:pt x="2244" y="3277"/>
                  </a:lnTo>
                  <a:cubicBezTo>
                    <a:pt x="2244" y="3287"/>
                    <a:pt x="2234" y="3287"/>
                    <a:pt x="2234" y="3297"/>
                  </a:cubicBezTo>
                  <a:lnTo>
                    <a:pt x="2204" y="3337"/>
                  </a:lnTo>
                  <a:lnTo>
                    <a:pt x="2006" y="3615"/>
                  </a:lnTo>
                  <a:cubicBezTo>
                    <a:pt x="1956" y="3704"/>
                    <a:pt x="1896" y="3803"/>
                    <a:pt x="1847" y="3902"/>
                  </a:cubicBezTo>
                  <a:cubicBezTo>
                    <a:pt x="1737" y="4101"/>
                    <a:pt x="1628" y="4300"/>
                    <a:pt x="1519" y="4489"/>
                  </a:cubicBezTo>
                  <a:lnTo>
                    <a:pt x="1737" y="4597"/>
                  </a:lnTo>
                  <a:cubicBezTo>
                    <a:pt x="1827" y="4399"/>
                    <a:pt x="1916" y="4191"/>
                    <a:pt x="2006" y="3992"/>
                  </a:cubicBezTo>
                  <a:cubicBezTo>
                    <a:pt x="2055" y="3893"/>
                    <a:pt x="2095" y="3794"/>
                    <a:pt x="2145" y="3694"/>
                  </a:cubicBezTo>
                  <a:lnTo>
                    <a:pt x="2313" y="3406"/>
                  </a:lnTo>
                  <a:lnTo>
                    <a:pt x="2383" y="3307"/>
                  </a:lnTo>
                  <a:cubicBezTo>
                    <a:pt x="2383" y="3287"/>
                    <a:pt x="2412" y="3267"/>
                    <a:pt x="2403" y="3247"/>
                  </a:cubicBezTo>
                  <a:lnTo>
                    <a:pt x="2353" y="3207"/>
                  </a:lnTo>
                  <a:lnTo>
                    <a:pt x="2214" y="3079"/>
                  </a:lnTo>
                  <a:lnTo>
                    <a:pt x="1976" y="2850"/>
                  </a:lnTo>
                  <a:lnTo>
                    <a:pt x="1748" y="2622"/>
                  </a:lnTo>
                  <a:cubicBezTo>
                    <a:pt x="1668" y="2543"/>
                    <a:pt x="1598" y="2453"/>
                    <a:pt x="1529" y="2364"/>
                  </a:cubicBezTo>
                  <a:lnTo>
                    <a:pt x="1331" y="2106"/>
                  </a:lnTo>
                  <a:cubicBezTo>
                    <a:pt x="1231" y="1967"/>
                    <a:pt x="1132" y="1837"/>
                    <a:pt x="1132" y="1837"/>
                  </a:cubicBezTo>
                  <a:cubicBezTo>
                    <a:pt x="1013" y="1649"/>
                    <a:pt x="903" y="1450"/>
                    <a:pt x="804" y="1252"/>
                  </a:cubicBezTo>
                  <a:cubicBezTo>
                    <a:pt x="585" y="864"/>
                    <a:pt x="427" y="438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3" name="Google Shape;14423;p33"/>
            <p:cNvSpPr/>
            <p:nvPr/>
          </p:nvSpPr>
          <p:spPr>
            <a:xfrm>
              <a:off x="5615875" y="2054400"/>
              <a:ext cx="116700" cy="56125"/>
            </a:xfrm>
            <a:custGeom>
              <a:avLst/>
              <a:gdLst/>
              <a:ahLst/>
              <a:cxnLst/>
              <a:rect l="l" t="t" r="r" b="b"/>
              <a:pathLst>
                <a:path w="4668" h="2245" extrusionOk="0">
                  <a:moveTo>
                    <a:pt x="179" y="1"/>
                  </a:moveTo>
                  <a:lnTo>
                    <a:pt x="1" y="288"/>
                  </a:lnTo>
                  <a:cubicBezTo>
                    <a:pt x="437" y="418"/>
                    <a:pt x="874" y="546"/>
                    <a:pt x="1281" y="745"/>
                  </a:cubicBezTo>
                  <a:cubicBezTo>
                    <a:pt x="1480" y="844"/>
                    <a:pt x="1688" y="943"/>
                    <a:pt x="1877" y="1053"/>
                  </a:cubicBezTo>
                  <a:cubicBezTo>
                    <a:pt x="1877" y="1053"/>
                    <a:pt x="2016" y="1152"/>
                    <a:pt x="2155" y="1241"/>
                  </a:cubicBezTo>
                  <a:cubicBezTo>
                    <a:pt x="2294" y="1331"/>
                    <a:pt x="2433" y="1430"/>
                    <a:pt x="2433" y="1430"/>
                  </a:cubicBezTo>
                  <a:cubicBezTo>
                    <a:pt x="2523" y="1490"/>
                    <a:pt x="2611" y="1550"/>
                    <a:pt x="2691" y="1619"/>
                  </a:cubicBezTo>
                  <a:lnTo>
                    <a:pt x="2940" y="1837"/>
                  </a:lnTo>
                  <a:lnTo>
                    <a:pt x="3168" y="2066"/>
                  </a:lnTo>
                  <a:lnTo>
                    <a:pt x="3307" y="2205"/>
                  </a:lnTo>
                  <a:lnTo>
                    <a:pt x="3357" y="2245"/>
                  </a:lnTo>
                  <a:cubicBezTo>
                    <a:pt x="3376" y="2245"/>
                    <a:pt x="3386" y="2225"/>
                    <a:pt x="3406" y="2214"/>
                  </a:cubicBezTo>
                  <a:lnTo>
                    <a:pt x="3505" y="2145"/>
                  </a:lnTo>
                  <a:cubicBezTo>
                    <a:pt x="3694" y="2016"/>
                    <a:pt x="3893" y="1917"/>
                    <a:pt x="4081" y="1808"/>
                  </a:cubicBezTo>
                  <a:lnTo>
                    <a:pt x="4369" y="1649"/>
                  </a:lnTo>
                  <a:lnTo>
                    <a:pt x="4667" y="1510"/>
                  </a:lnTo>
                  <a:lnTo>
                    <a:pt x="4558" y="1311"/>
                  </a:lnTo>
                  <a:lnTo>
                    <a:pt x="4260" y="1470"/>
                  </a:lnTo>
                  <a:lnTo>
                    <a:pt x="3982" y="1649"/>
                  </a:lnTo>
                  <a:cubicBezTo>
                    <a:pt x="3793" y="1778"/>
                    <a:pt x="3604" y="1897"/>
                    <a:pt x="3426" y="2036"/>
                  </a:cubicBezTo>
                  <a:lnTo>
                    <a:pt x="3386" y="2066"/>
                  </a:lnTo>
                  <a:lnTo>
                    <a:pt x="3376" y="2075"/>
                  </a:lnTo>
                  <a:lnTo>
                    <a:pt x="3357" y="2066"/>
                  </a:lnTo>
                  <a:lnTo>
                    <a:pt x="3257" y="1976"/>
                  </a:lnTo>
                  <a:lnTo>
                    <a:pt x="3019" y="1758"/>
                  </a:lnTo>
                  <a:lnTo>
                    <a:pt x="2770" y="1539"/>
                  </a:lnTo>
                  <a:cubicBezTo>
                    <a:pt x="2691" y="1460"/>
                    <a:pt x="2592" y="1400"/>
                    <a:pt x="2503" y="1341"/>
                  </a:cubicBezTo>
                  <a:cubicBezTo>
                    <a:pt x="2503" y="1341"/>
                    <a:pt x="2373" y="1241"/>
                    <a:pt x="2234" y="1142"/>
                  </a:cubicBezTo>
                  <a:cubicBezTo>
                    <a:pt x="2095" y="1053"/>
                    <a:pt x="1966" y="954"/>
                    <a:pt x="1966" y="954"/>
                  </a:cubicBezTo>
                  <a:cubicBezTo>
                    <a:pt x="1768" y="835"/>
                    <a:pt x="1579" y="725"/>
                    <a:pt x="1380" y="616"/>
                  </a:cubicBezTo>
                  <a:cubicBezTo>
                    <a:pt x="1192" y="497"/>
                    <a:pt x="993" y="387"/>
                    <a:pt x="785" y="288"/>
                  </a:cubicBezTo>
                  <a:cubicBezTo>
                    <a:pt x="586" y="189"/>
                    <a:pt x="387" y="100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4" name="Google Shape;14424;p33"/>
            <p:cNvSpPr/>
            <p:nvPr/>
          </p:nvSpPr>
          <p:spPr>
            <a:xfrm>
              <a:off x="5683625" y="2141525"/>
              <a:ext cx="78725" cy="82200"/>
            </a:xfrm>
            <a:custGeom>
              <a:avLst/>
              <a:gdLst/>
              <a:ahLst/>
              <a:cxnLst/>
              <a:rect l="l" t="t" r="r" b="b"/>
              <a:pathLst>
                <a:path w="3149" h="3288" extrusionOk="0">
                  <a:moveTo>
                    <a:pt x="3030" y="0"/>
                  </a:moveTo>
                  <a:lnTo>
                    <a:pt x="2910" y="80"/>
                  </a:lnTo>
                  <a:cubicBezTo>
                    <a:pt x="2871" y="110"/>
                    <a:pt x="2831" y="130"/>
                    <a:pt x="2801" y="159"/>
                  </a:cubicBezTo>
                  <a:lnTo>
                    <a:pt x="2573" y="318"/>
                  </a:lnTo>
                  <a:cubicBezTo>
                    <a:pt x="2434" y="437"/>
                    <a:pt x="2265" y="527"/>
                    <a:pt x="2136" y="656"/>
                  </a:cubicBezTo>
                  <a:cubicBezTo>
                    <a:pt x="1997" y="785"/>
                    <a:pt x="1848" y="894"/>
                    <a:pt x="1709" y="1013"/>
                  </a:cubicBezTo>
                  <a:cubicBezTo>
                    <a:pt x="1580" y="1152"/>
                    <a:pt x="1450" y="1282"/>
                    <a:pt x="1322" y="1410"/>
                  </a:cubicBezTo>
                  <a:cubicBezTo>
                    <a:pt x="1252" y="1470"/>
                    <a:pt x="1192" y="1540"/>
                    <a:pt x="1133" y="1609"/>
                  </a:cubicBezTo>
                  <a:lnTo>
                    <a:pt x="954" y="1818"/>
                  </a:lnTo>
                  <a:cubicBezTo>
                    <a:pt x="894" y="1897"/>
                    <a:pt x="825" y="1957"/>
                    <a:pt x="775" y="2036"/>
                  </a:cubicBezTo>
                  <a:lnTo>
                    <a:pt x="607" y="2255"/>
                  </a:lnTo>
                  <a:cubicBezTo>
                    <a:pt x="369" y="2542"/>
                    <a:pt x="199" y="2870"/>
                    <a:pt x="1" y="3188"/>
                  </a:cubicBezTo>
                  <a:lnTo>
                    <a:pt x="210" y="3287"/>
                  </a:lnTo>
                  <a:cubicBezTo>
                    <a:pt x="378" y="2970"/>
                    <a:pt x="517" y="2632"/>
                    <a:pt x="726" y="2334"/>
                  </a:cubicBezTo>
                  <a:lnTo>
                    <a:pt x="865" y="2105"/>
                  </a:lnTo>
                  <a:cubicBezTo>
                    <a:pt x="914" y="2026"/>
                    <a:pt x="984" y="1966"/>
                    <a:pt x="1044" y="1887"/>
                  </a:cubicBezTo>
                  <a:lnTo>
                    <a:pt x="1212" y="1679"/>
                  </a:lnTo>
                  <a:cubicBezTo>
                    <a:pt x="1272" y="1609"/>
                    <a:pt x="1322" y="1529"/>
                    <a:pt x="1391" y="1480"/>
                  </a:cubicBezTo>
                  <a:lnTo>
                    <a:pt x="1788" y="1103"/>
                  </a:lnTo>
                  <a:cubicBezTo>
                    <a:pt x="1927" y="984"/>
                    <a:pt x="2076" y="874"/>
                    <a:pt x="2215" y="765"/>
                  </a:cubicBezTo>
                  <a:cubicBezTo>
                    <a:pt x="2354" y="646"/>
                    <a:pt x="2523" y="576"/>
                    <a:pt x="2682" y="477"/>
                  </a:cubicBezTo>
                  <a:lnTo>
                    <a:pt x="2910" y="338"/>
                  </a:lnTo>
                  <a:lnTo>
                    <a:pt x="3030" y="278"/>
                  </a:lnTo>
                  <a:lnTo>
                    <a:pt x="3149" y="219"/>
                  </a:lnTo>
                  <a:lnTo>
                    <a:pt x="30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5" name="Google Shape;14425;p33"/>
            <p:cNvSpPr/>
            <p:nvPr/>
          </p:nvSpPr>
          <p:spPr>
            <a:xfrm>
              <a:off x="5704250" y="2161625"/>
              <a:ext cx="69025" cy="72025"/>
            </a:xfrm>
            <a:custGeom>
              <a:avLst/>
              <a:gdLst/>
              <a:ahLst/>
              <a:cxnLst/>
              <a:rect l="l" t="t" r="r" b="b"/>
              <a:pathLst>
                <a:path w="2761" h="2881" extrusionOk="0">
                  <a:moveTo>
                    <a:pt x="2641" y="1"/>
                  </a:moveTo>
                  <a:lnTo>
                    <a:pt x="2532" y="70"/>
                  </a:lnTo>
                  <a:cubicBezTo>
                    <a:pt x="2502" y="100"/>
                    <a:pt x="2472" y="120"/>
                    <a:pt x="2443" y="140"/>
                  </a:cubicBezTo>
                  <a:lnTo>
                    <a:pt x="2254" y="289"/>
                  </a:lnTo>
                  <a:cubicBezTo>
                    <a:pt x="2125" y="388"/>
                    <a:pt x="1976" y="467"/>
                    <a:pt x="1867" y="577"/>
                  </a:cubicBezTo>
                  <a:cubicBezTo>
                    <a:pt x="1748" y="686"/>
                    <a:pt x="1618" y="785"/>
                    <a:pt x="1499" y="895"/>
                  </a:cubicBezTo>
                  <a:cubicBezTo>
                    <a:pt x="1390" y="1014"/>
                    <a:pt x="1281" y="1123"/>
                    <a:pt x="1162" y="1232"/>
                  </a:cubicBezTo>
                  <a:cubicBezTo>
                    <a:pt x="1092" y="1281"/>
                    <a:pt x="1053" y="1351"/>
                    <a:pt x="1003" y="1411"/>
                  </a:cubicBezTo>
                  <a:lnTo>
                    <a:pt x="844" y="1590"/>
                  </a:lnTo>
                  <a:cubicBezTo>
                    <a:pt x="795" y="1659"/>
                    <a:pt x="725" y="1709"/>
                    <a:pt x="685" y="1778"/>
                  </a:cubicBezTo>
                  <a:lnTo>
                    <a:pt x="546" y="1976"/>
                  </a:lnTo>
                  <a:cubicBezTo>
                    <a:pt x="328" y="2215"/>
                    <a:pt x="189" y="2513"/>
                    <a:pt x="0" y="2781"/>
                  </a:cubicBezTo>
                  <a:lnTo>
                    <a:pt x="219" y="2880"/>
                  </a:lnTo>
                  <a:cubicBezTo>
                    <a:pt x="358" y="2602"/>
                    <a:pt x="477" y="2305"/>
                    <a:pt x="656" y="2046"/>
                  </a:cubicBezTo>
                  <a:lnTo>
                    <a:pt x="784" y="1848"/>
                  </a:lnTo>
                  <a:cubicBezTo>
                    <a:pt x="824" y="1778"/>
                    <a:pt x="884" y="1729"/>
                    <a:pt x="923" y="1659"/>
                  </a:cubicBezTo>
                  <a:lnTo>
                    <a:pt x="1073" y="1480"/>
                  </a:lnTo>
                  <a:cubicBezTo>
                    <a:pt x="1132" y="1420"/>
                    <a:pt x="1172" y="1351"/>
                    <a:pt x="1231" y="1301"/>
                  </a:cubicBezTo>
                  <a:cubicBezTo>
                    <a:pt x="1351" y="1192"/>
                    <a:pt x="1459" y="1083"/>
                    <a:pt x="1579" y="974"/>
                  </a:cubicBezTo>
                  <a:cubicBezTo>
                    <a:pt x="1698" y="875"/>
                    <a:pt x="1827" y="785"/>
                    <a:pt x="1956" y="696"/>
                  </a:cubicBezTo>
                  <a:cubicBezTo>
                    <a:pt x="2075" y="586"/>
                    <a:pt x="2224" y="527"/>
                    <a:pt x="2353" y="447"/>
                  </a:cubicBezTo>
                  <a:lnTo>
                    <a:pt x="2552" y="328"/>
                  </a:lnTo>
                  <a:cubicBezTo>
                    <a:pt x="2591" y="308"/>
                    <a:pt x="2622" y="289"/>
                    <a:pt x="2661" y="269"/>
                  </a:cubicBezTo>
                  <a:lnTo>
                    <a:pt x="2761" y="219"/>
                  </a:lnTo>
                  <a:lnTo>
                    <a:pt x="26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6" name="Google Shape;14426;p33"/>
            <p:cNvSpPr/>
            <p:nvPr/>
          </p:nvSpPr>
          <p:spPr>
            <a:xfrm>
              <a:off x="5589300" y="2054900"/>
              <a:ext cx="30075" cy="31300"/>
            </a:xfrm>
            <a:custGeom>
              <a:avLst/>
              <a:gdLst/>
              <a:ahLst/>
              <a:cxnLst/>
              <a:rect l="l" t="t" r="r" b="b"/>
              <a:pathLst>
                <a:path w="1203" h="1252" extrusionOk="0">
                  <a:moveTo>
                    <a:pt x="1133" y="0"/>
                  </a:moveTo>
                  <a:cubicBezTo>
                    <a:pt x="1073" y="50"/>
                    <a:pt x="1013" y="100"/>
                    <a:pt x="964" y="159"/>
                  </a:cubicBezTo>
                  <a:lnTo>
                    <a:pt x="825" y="308"/>
                  </a:lnTo>
                  <a:cubicBezTo>
                    <a:pt x="735" y="417"/>
                    <a:pt x="656" y="517"/>
                    <a:pt x="567" y="606"/>
                  </a:cubicBezTo>
                  <a:lnTo>
                    <a:pt x="299" y="874"/>
                  </a:lnTo>
                  <a:lnTo>
                    <a:pt x="150" y="1023"/>
                  </a:lnTo>
                  <a:cubicBezTo>
                    <a:pt x="100" y="1073"/>
                    <a:pt x="40" y="1142"/>
                    <a:pt x="1" y="1212"/>
                  </a:cubicBezTo>
                  <a:lnTo>
                    <a:pt x="259" y="1252"/>
                  </a:lnTo>
                  <a:cubicBezTo>
                    <a:pt x="289" y="1221"/>
                    <a:pt x="289" y="1182"/>
                    <a:pt x="309" y="1132"/>
                  </a:cubicBezTo>
                  <a:cubicBezTo>
                    <a:pt x="338" y="1082"/>
                    <a:pt x="369" y="1023"/>
                    <a:pt x="408" y="974"/>
                  </a:cubicBezTo>
                  <a:cubicBezTo>
                    <a:pt x="477" y="874"/>
                    <a:pt x="557" y="775"/>
                    <a:pt x="647" y="676"/>
                  </a:cubicBezTo>
                  <a:cubicBezTo>
                    <a:pt x="735" y="586"/>
                    <a:pt x="825" y="497"/>
                    <a:pt x="925" y="417"/>
                  </a:cubicBezTo>
                  <a:cubicBezTo>
                    <a:pt x="974" y="378"/>
                    <a:pt x="1024" y="348"/>
                    <a:pt x="1073" y="318"/>
                  </a:cubicBezTo>
                  <a:cubicBezTo>
                    <a:pt x="1123" y="298"/>
                    <a:pt x="1163" y="288"/>
                    <a:pt x="1203" y="268"/>
                  </a:cubicBezTo>
                  <a:lnTo>
                    <a:pt x="11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7" name="Google Shape;14427;p33"/>
            <p:cNvSpPr/>
            <p:nvPr/>
          </p:nvSpPr>
          <p:spPr>
            <a:xfrm>
              <a:off x="5672225" y="2134075"/>
              <a:ext cx="44700" cy="45700"/>
            </a:xfrm>
            <a:custGeom>
              <a:avLst/>
              <a:gdLst/>
              <a:ahLst/>
              <a:cxnLst/>
              <a:rect l="l" t="t" r="r" b="b"/>
              <a:pathLst>
                <a:path w="1788" h="1828" extrusionOk="0">
                  <a:moveTo>
                    <a:pt x="189" y="139"/>
                  </a:moveTo>
                  <a:cubicBezTo>
                    <a:pt x="218" y="139"/>
                    <a:pt x="249" y="150"/>
                    <a:pt x="278" y="159"/>
                  </a:cubicBezTo>
                  <a:lnTo>
                    <a:pt x="338" y="179"/>
                  </a:lnTo>
                  <a:cubicBezTo>
                    <a:pt x="368" y="189"/>
                    <a:pt x="397" y="199"/>
                    <a:pt x="417" y="209"/>
                  </a:cubicBezTo>
                  <a:cubicBezTo>
                    <a:pt x="516" y="249"/>
                    <a:pt x="616" y="298"/>
                    <a:pt x="715" y="348"/>
                  </a:cubicBezTo>
                  <a:cubicBezTo>
                    <a:pt x="924" y="448"/>
                    <a:pt x="1122" y="517"/>
                    <a:pt x="1321" y="607"/>
                  </a:cubicBezTo>
                  <a:lnTo>
                    <a:pt x="1559" y="726"/>
                  </a:lnTo>
                  <a:cubicBezTo>
                    <a:pt x="1569" y="726"/>
                    <a:pt x="1589" y="735"/>
                    <a:pt x="1579" y="746"/>
                  </a:cubicBezTo>
                  <a:lnTo>
                    <a:pt x="1559" y="765"/>
                  </a:lnTo>
                  <a:lnTo>
                    <a:pt x="1489" y="834"/>
                  </a:lnTo>
                  <a:cubicBezTo>
                    <a:pt x="1361" y="964"/>
                    <a:pt x="1222" y="1093"/>
                    <a:pt x="1092" y="1232"/>
                  </a:cubicBezTo>
                  <a:cubicBezTo>
                    <a:pt x="1018" y="1325"/>
                    <a:pt x="947" y="1422"/>
                    <a:pt x="881" y="1521"/>
                  </a:cubicBezTo>
                  <a:lnTo>
                    <a:pt x="881" y="1521"/>
                  </a:lnTo>
                  <a:cubicBezTo>
                    <a:pt x="810" y="1415"/>
                    <a:pt x="741" y="1305"/>
                    <a:pt x="675" y="1192"/>
                  </a:cubicBezTo>
                  <a:lnTo>
                    <a:pt x="507" y="914"/>
                  </a:lnTo>
                  <a:lnTo>
                    <a:pt x="368" y="616"/>
                  </a:lnTo>
                  <a:cubicBezTo>
                    <a:pt x="368" y="616"/>
                    <a:pt x="328" y="537"/>
                    <a:pt x="298" y="457"/>
                  </a:cubicBezTo>
                  <a:cubicBezTo>
                    <a:pt x="269" y="388"/>
                    <a:pt x="238" y="309"/>
                    <a:pt x="238" y="309"/>
                  </a:cubicBezTo>
                  <a:lnTo>
                    <a:pt x="189" y="199"/>
                  </a:lnTo>
                  <a:lnTo>
                    <a:pt x="169" y="159"/>
                  </a:lnTo>
                  <a:lnTo>
                    <a:pt x="169" y="139"/>
                  </a:lnTo>
                  <a:close/>
                  <a:moveTo>
                    <a:pt x="0" y="0"/>
                  </a:moveTo>
                  <a:cubicBezTo>
                    <a:pt x="0" y="11"/>
                    <a:pt x="10" y="31"/>
                    <a:pt x="10" y="50"/>
                  </a:cubicBezTo>
                  <a:lnTo>
                    <a:pt x="50" y="159"/>
                  </a:lnTo>
                  <a:cubicBezTo>
                    <a:pt x="50" y="159"/>
                    <a:pt x="60" y="209"/>
                    <a:pt x="79" y="259"/>
                  </a:cubicBezTo>
                  <a:lnTo>
                    <a:pt x="119" y="358"/>
                  </a:lnTo>
                  <a:lnTo>
                    <a:pt x="238" y="666"/>
                  </a:lnTo>
                  <a:lnTo>
                    <a:pt x="368" y="973"/>
                  </a:lnTo>
                  <a:lnTo>
                    <a:pt x="516" y="1262"/>
                  </a:lnTo>
                  <a:cubicBezTo>
                    <a:pt x="616" y="1460"/>
                    <a:pt x="715" y="1649"/>
                    <a:pt x="814" y="1827"/>
                  </a:cubicBezTo>
                  <a:lnTo>
                    <a:pt x="910" y="1782"/>
                  </a:lnTo>
                  <a:lnTo>
                    <a:pt x="910" y="1782"/>
                  </a:lnTo>
                  <a:lnTo>
                    <a:pt x="973" y="1818"/>
                  </a:lnTo>
                  <a:cubicBezTo>
                    <a:pt x="988" y="1788"/>
                    <a:pt x="1003" y="1759"/>
                    <a:pt x="1018" y="1730"/>
                  </a:cubicBezTo>
                  <a:lnTo>
                    <a:pt x="1018" y="1730"/>
                  </a:lnTo>
                  <a:lnTo>
                    <a:pt x="1023" y="1728"/>
                  </a:lnTo>
                  <a:cubicBezTo>
                    <a:pt x="1022" y="1727"/>
                    <a:pt x="1022" y="1726"/>
                    <a:pt x="1021" y="1725"/>
                  </a:cubicBezTo>
                  <a:lnTo>
                    <a:pt x="1021" y="1725"/>
                  </a:lnTo>
                  <a:cubicBezTo>
                    <a:pt x="1088" y="1600"/>
                    <a:pt x="1160" y="1478"/>
                    <a:pt x="1231" y="1351"/>
                  </a:cubicBezTo>
                  <a:cubicBezTo>
                    <a:pt x="1341" y="1212"/>
                    <a:pt x="1470" y="1073"/>
                    <a:pt x="1589" y="934"/>
                  </a:cubicBezTo>
                  <a:lnTo>
                    <a:pt x="1708" y="795"/>
                  </a:lnTo>
                  <a:lnTo>
                    <a:pt x="1778" y="726"/>
                  </a:lnTo>
                  <a:lnTo>
                    <a:pt x="1787" y="715"/>
                  </a:lnTo>
                  <a:lnTo>
                    <a:pt x="1778" y="706"/>
                  </a:lnTo>
                  <a:lnTo>
                    <a:pt x="1748" y="695"/>
                  </a:lnTo>
                  <a:lnTo>
                    <a:pt x="1698" y="666"/>
                  </a:lnTo>
                  <a:cubicBezTo>
                    <a:pt x="1698" y="666"/>
                    <a:pt x="1609" y="626"/>
                    <a:pt x="1529" y="587"/>
                  </a:cubicBezTo>
                  <a:lnTo>
                    <a:pt x="1350" y="507"/>
                  </a:lnTo>
                  <a:cubicBezTo>
                    <a:pt x="1162" y="428"/>
                    <a:pt x="944" y="348"/>
                    <a:pt x="755" y="259"/>
                  </a:cubicBezTo>
                  <a:cubicBezTo>
                    <a:pt x="666" y="209"/>
                    <a:pt x="566" y="159"/>
                    <a:pt x="457" y="110"/>
                  </a:cubicBezTo>
                  <a:cubicBezTo>
                    <a:pt x="437" y="100"/>
                    <a:pt x="408" y="90"/>
                    <a:pt x="377" y="80"/>
                  </a:cubicBezTo>
                  <a:lnTo>
                    <a:pt x="288" y="50"/>
                  </a:lnTo>
                  <a:cubicBezTo>
                    <a:pt x="209" y="31"/>
                    <a:pt x="139" y="11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8" name="Google Shape;14428;p33"/>
            <p:cNvSpPr/>
            <p:nvPr/>
          </p:nvSpPr>
          <p:spPr>
            <a:xfrm>
              <a:off x="5729800" y="1977450"/>
              <a:ext cx="40500" cy="114700"/>
            </a:xfrm>
            <a:custGeom>
              <a:avLst/>
              <a:gdLst/>
              <a:ahLst/>
              <a:cxnLst/>
              <a:rect l="l" t="t" r="r" b="b"/>
              <a:pathLst>
                <a:path w="1620" h="4588" extrusionOk="0">
                  <a:moveTo>
                    <a:pt x="1282" y="1"/>
                  </a:moveTo>
                  <a:cubicBezTo>
                    <a:pt x="1232" y="457"/>
                    <a:pt x="1163" y="904"/>
                    <a:pt x="1143" y="1351"/>
                  </a:cubicBezTo>
                  <a:cubicBezTo>
                    <a:pt x="1133" y="1569"/>
                    <a:pt x="1123" y="1797"/>
                    <a:pt x="1113" y="2016"/>
                  </a:cubicBezTo>
                  <a:cubicBezTo>
                    <a:pt x="1113" y="2016"/>
                    <a:pt x="1123" y="2185"/>
                    <a:pt x="1123" y="2344"/>
                  </a:cubicBezTo>
                  <a:lnTo>
                    <a:pt x="1143" y="2681"/>
                  </a:lnTo>
                  <a:cubicBezTo>
                    <a:pt x="1143" y="2790"/>
                    <a:pt x="1143" y="2900"/>
                    <a:pt x="1163" y="3009"/>
                  </a:cubicBezTo>
                  <a:lnTo>
                    <a:pt x="1212" y="3326"/>
                  </a:lnTo>
                  <a:lnTo>
                    <a:pt x="1262" y="3664"/>
                  </a:lnTo>
                  <a:lnTo>
                    <a:pt x="1282" y="3793"/>
                  </a:lnTo>
                  <a:lnTo>
                    <a:pt x="1282" y="3813"/>
                  </a:lnTo>
                  <a:cubicBezTo>
                    <a:pt x="1282" y="3813"/>
                    <a:pt x="1272" y="3813"/>
                    <a:pt x="1272" y="3823"/>
                  </a:cubicBezTo>
                  <a:lnTo>
                    <a:pt x="1222" y="3833"/>
                  </a:lnTo>
                  <a:cubicBezTo>
                    <a:pt x="1013" y="3922"/>
                    <a:pt x="805" y="4002"/>
                    <a:pt x="596" y="4091"/>
                  </a:cubicBezTo>
                  <a:cubicBezTo>
                    <a:pt x="388" y="4171"/>
                    <a:pt x="199" y="4290"/>
                    <a:pt x="1" y="4389"/>
                  </a:cubicBezTo>
                  <a:lnTo>
                    <a:pt x="110" y="4588"/>
                  </a:lnTo>
                  <a:cubicBezTo>
                    <a:pt x="298" y="4478"/>
                    <a:pt x="477" y="4359"/>
                    <a:pt x="676" y="4250"/>
                  </a:cubicBezTo>
                  <a:cubicBezTo>
                    <a:pt x="874" y="4160"/>
                    <a:pt x="1073" y="4061"/>
                    <a:pt x="1272" y="3962"/>
                  </a:cubicBezTo>
                  <a:lnTo>
                    <a:pt x="1381" y="3913"/>
                  </a:lnTo>
                  <a:cubicBezTo>
                    <a:pt x="1401" y="3902"/>
                    <a:pt x="1430" y="3902"/>
                    <a:pt x="1430" y="3882"/>
                  </a:cubicBezTo>
                  <a:lnTo>
                    <a:pt x="1421" y="3823"/>
                  </a:lnTo>
                  <a:lnTo>
                    <a:pt x="1391" y="3635"/>
                  </a:lnTo>
                  <a:lnTo>
                    <a:pt x="1331" y="3317"/>
                  </a:lnTo>
                  <a:lnTo>
                    <a:pt x="1272" y="2989"/>
                  </a:lnTo>
                  <a:cubicBezTo>
                    <a:pt x="1252" y="2890"/>
                    <a:pt x="1262" y="2770"/>
                    <a:pt x="1252" y="2662"/>
                  </a:cubicBezTo>
                  <a:lnTo>
                    <a:pt x="1252" y="2334"/>
                  </a:lnTo>
                  <a:cubicBezTo>
                    <a:pt x="1242" y="2175"/>
                    <a:pt x="1242" y="2006"/>
                    <a:pt x="1242" y="2006"/>
                  </a:cubicBezTo>
                  <a:cubicBezTo>
                    <a:pt x="1262" y="1788"/>
                    <a:pt x="1291" y="1559"/>
                    <a:pt x="1311" y="1341"/>
                  </a:cubicBezTo>
                  <a:cubicBezTo>
                    <a:pt x="1371" y="894"/>
                    <a:pt x="1490" y="437"/>
                    <a:pt x="1619" y="10"/>
                  </a:cubicBezTo>
                  <a:cubicBezTo>
                    <a:pt x="1619" y="10"/>
                    <a:pt x="1540" y="10"/>
                    <a:pt x="14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9" name="Google Shape;14429;p33"/>
            <p:cNvSpPr/>
            <p:nvPr/>
          </p:nvSpPr>
          <p:spPr>
            <a:xfrm>
              <a:off x="5798075" y="1969500"/>
              <a:ext cx="77475" cy="96100"/>
            </a:xfrm>
            <a:custGeom>
              <a:avLst/>
              <a:gdLst/>
              <a:ahLst/>
              <a:cxnLst/>
              <a:rect l="l" t="t" r="r" b="b"/>
              <a:pathLst>
                <a:path w="3099" h="3844" extrusionOk="0">
                  <a:moveTo>
                    <a:pt x="318" y="1"/>
                  </a:moveTo>
                  <a:lnTo>
                    <a:pt x="0" y="120"/>
                  </a:lnTo>
                  <a:cubicBezTo>
                    <a:pt x="288" y="487"/>
                    <a:pt x="557" y="855"/>
                    <a:pt x="765" y="1252"/>
                  </a:cubicBezTo>
                  <a:cubicBezTo>
                    <a:pt x="874" y="1450"/>
                    <a:pt x="983" y="1639"/>
                    <a:pt x="1073" y="1848"/>
                  </a:cubicBezTo>
                  <a:lnTo>
                    <a:pt x="1192" y="2146"/>
                  </a:lnTo>
                  <a:cubicBezTo>
                    <a:pt x="1252" y="2304"/>
                    <a:pt x="1301" y="2453"/>
                    <a:pt x="1301" y="2453"/>
                  </a:cubicBezTo>
                  <a:cubicBezTo>
                    <a:pt x="1341" y="2563"/>
                    <a:pt x="1380" y="2671"/>
                    <a:pt x="1400" y="2771"/>
                  </a:cubicBezTo>
                  <a:lnTo>
                    <a:pt x="1470" y="3099"/>
                  </a:lnTo>
                  <a:lnTo>
                    <a:pt x="1530" y="3416"/>
                  </a:lnTo>
                  <a:lnTo>
                    <a:pt x="1559" y="3605"/>
                  </a:lnTo>
                  <a:lnTo>
                    <a:pt x="1579" y="3675"/>
                  </a:lnTo>
                  <a:cubicBezTo>
                    <a:pt x="1584" y="3679"/>
                    <a:pt x="1594" y="3679"/>
                    <a:pt x="1604" y="3679"/>
                  </a:cubicBezTo>
                  <a:cubicBezTo>
                    <a:pt x="1614" y="3679"/>
                    <a:pt x="1624" y="3679"/>
                    <a:pt x="1629" y="3684"/>
                  </a:cubicBezTo>
                  <a:lnTo>
                    <a:pt x="1758" y="3684"/>
                  </a:lnTo>
                  <a:lnTo>
                    <a:pt x="2086" y="3704"/>
                  </a:lnTo>
                  <a:cubicBezTo>
                    <a:pt x="2194" y="3714"/>
                    <a:pt x="2304" y="3724"/>
                    <a:pt x="2413" y="3744"/>
                  </a:cubicBezTo>
                  <a:cubicBezTo>
                    <a:pt x="2631" y="3774"/>
                    <a:pt x="2850" y="3814"/>
                    <a:pt x="3068" y="3843"/>
                  </a:cubicBezTo>
                  <a:lnTo>
                    <a:pt x="3098" y="3615"/>
                  </a:lnTo>
                  <a:cubicBezTo>
                    <a:pt x="2870" y="3595"/>
                    <a:pt x="2651" y="3575"/>
                    <a:pt x="2423" y="3555"/>
                  </a:cubicBezTo>
                  <a:cubicBezTo>
                    <a:pt x="2314" y="3545"/>
                    <a:pt x="2205" y="3545"/>
                    <a:pt x="2095" y="3545"/>
                  </a:cubicBezTo>
                  <a:lnTo>
                    <a:pt x="1758" y="3555"/>
                  </a:lnTo>
                  <a:lnTo>
                    <a:pt x="1688" y="3555"/>
                  </a:lnTo>
                  <a:lnTo>
                    <a:pt x="1678" y="3536"/>
                  </a:lnTo>
                  <a:lnTo>
                    <a:pt x="1658" y="3406"/>
                  </a:lnTo>
                  <a:lnTo>
                    <a:pt x="1589" y="3079"/>
                  </a:lnTo>
                  <a:lnTo>
                    <a:pt x="1519" y="2751"/>
                  </a:lnTo>
                  <a:cubicBezTo>
                    <a:pt x="1490" y="2642"/>
                    <a:pt x="1450" y="2543"/>
                    <a:pt x="1420" y="2433"/>
                  </a:cubicBezTo>
                  <a:cubicBezTo>
                    <a:pt x="1420" y="2433"/>
                    <a:pt x="1360" y="2274"/>
                    <a:pt x="1311" y="2115"/>
                  </a:cubicBezTo>
                  <a:cubicBezTo>
                    <a:pt x="1261" y="1956"/>
                    <a:pt x="1202" y="1798"/>
                    <a:pt x="1202" y="1798"/>
                  </a:cubicBezTo>
                  <a:cubicBezTo>
                    <a:pt x="1113" y="1599"/>
                    <a:pt x="1023" y="1391"/>
                    <a:pt x="934" y="1192"/>
                  </a:cubicBezTo>
                  <a:cubicBezTo>
                    <a:pt x="755" y="785"/>
                    <a:pt x="537" y="398"/>
                    <a:pt x="31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0" name="Google Shape;14430;p33"/>
            <p:cNvSpPr/>
            <p:nvPr/>
          </p:nvSpPr>
          <p:spPr>
            <a:xfrm>
              <a:off x="5759350" y="2121100"/>
              <a:ext cx="108000" cy="25675"/>
            </a:xfrm>
            <a:custGeom>
              <a:avLst/>
              <a:gdLst/>
              <a:ahLst/>
              <a:cxnLst/>
              <a:rect l="l" t="t" r="r" b="b"/>
              <a:pathLst>
                <a:path w="4320" h="1027" extrusionOk="0">
                  <a:moveTo>
                    <a:pt x="3669" y="1"/>
                  </a:moveTo>
                  <a:cubicBezTo>
                    <a:pt x="3515" y="1"/>
                    <a:pt x="3363" y="15"/>
                    <a:pt x="3218" y="23"/>
                  </a:cubicBezTo>
                  <a:cubicBezTo>
                    <a:pt x="3198" y="22"/>
                    <a:pt x="3178" y="22"/>
                    <a:pt x="3159" y="22"/>
                  </a:cubicBezTo>
                  <a:cubicBezTo>
                    <a:pt x="2991" y="22"/>
                    <a:pt x="2830" y="55"/>
                    <a:pt x="2662" y="73"/>
                  </a:cubicBezTo>
                  <a:lnTo>
                    <a:pt x="2384" y="102"/>
                  </a:lnTo>
                  <a:cubicBezTo>
                    <a:pt x="2294" y="113"/>
                    <a:pt x="2205" y="133"/>
                    <a:pt x="2115" y="152"/>
                  </a:cubicBezTo>
                  <a:lnTo>
                    <a:pt x="1837" y="202"/>
                  </a:lnTo>
                  <a:lnTo>
                    <a:pt x="1708" y="232"/>
                  </a:lnTo>
                  <a:cubicBezTo>
                    <a:pt x="1658" y="241"/>
                    <a:pt x="1619" y="252"/>
                    <a:pt x="1569" y="261"/>
                  </a:cubicBezTo>
                  <a:cubicBezTo>
                    <a:pt x="1391" y="321"/>
                    <a:pt x="1212" y="361"/>
                    <a:pt x="1033" y="411"/>
                  </a:cubicBezTo>
                  <a:cubicBezTo>
                    <a:pt x="854" y="480"/>
                    <a:pt x="685" y="539"/>
                    <a:pt x="507" y="599"/>
                  </a:cubicBezTo>
                  <a:cubicBezTo>
                    <a:pt x="418" y="619"/>
                    <a:pt x="338" y="658"/>
                    <a:pt x="248" y="708"/>
                  </a:cubicBezTo>
                  <a:lnTo>
                    <a:pt x="1" y="817"/>
                  </a:lnTo>
                  <a:lnTo>
                    <a:pt x="109" y="1026"/>
                  </a:lnTo>
                  <a:lnTo>
                    <a:pt x="348" y="897"/>
                  </a:lnTo>
                  <a:cubicBezTo>
                    <a:pt x="418" y="847"/>
                    <a:pt x="497" y="797"/>
                    <a:pt x="586" y="768"/>
                  </a:cubicBezTo>
                  <a:cubicBezTo>
                    <a:pt x="745" y="698"/>
                    <a:pt x="914" y="619"/>
                    <a:pt x="1073" y="539"/>
                  </a:cubicBezTo>
                  <a:lnTo>
                    <a:pt x="1599" y="371"/>
                  </a:lnTo>
                  <a:cubicBezTo>
                    <a:pt x="1638" y="361"/>
                    <a:pt x="1688" y="341"/>
                    <a:pt x="1728" y="331"/>
                  </a:cubicBezTo>
                  <a:lnTo>
                    <a:pt x="1867" y="301"/>
                  </a:lnTo>
                  <a:lnTo>
                    <a:pt x="2135" y="252"/>
                  </a:lnTo>
                  <a:cubicBezTo>
                    <a:pt x="2225" y="232"/>
                    <a:pt x="2314" y="212"/>
                    <a:pt x="2403" y="202"/>
                  </a:cubicBezTo>
                  <a:lnTo>
                    <a:pt x="2671" y="182"/>
                  </a:lnTo>
                  <a:cubicBezTo>
                    <a:pt x="2815" y="175"/>
                    <a:pt x="2953" y="155"/>
                    <a:pt x="3089" y="155"/>
                  </a:cubicBezTo>
                  <a:cubicBezTo>
                    <a:pt x="3132" y="155"/>
                    <a:pt x="3175" y="157"/>
                    <a:pt x="3218" y="162"/>
                  </a:cubicBezTo>
                  <a:cubicBezTo>
                    <a:pt x="3406" y="172"/>
                    <a:pt x="3585" y="172"/>
                    <a:pt x="3763" y="182"/>
                  </a:cubicBezTo>
                  <a:lnTo>
                    <a:pt x="4032" y="232"/>
                  </a:lnTo>
                  <a:cubicBezTo>
                    <a:pt x="4071" y="241"/>
                    <a:pt x="4121" y="241"/>
                    <a:pt x="4160" y="241"/>
                  </a:cubicBezTo>
                  <a:lnTo>
                    <a:pt x="4290" y="252"/>
                  </a:lnTo>
                  <a:lnTo>
                    <a:pt x="4319" y="3"/>
                  </a:lnTo>
                  <a:lnTo>
                    <a:pt x="4180" y="13"/>
                  </a:lnTo>
                  <a:lnTo>
                    <a:pt x="4041" y="13"/>
                  </a:lnTo>
                  <a:lnTo>
                    <a:pt x="3774" y="3"/>
                  </a:lnTo>
                  <a:cubicBezTo>
                    <a:pt x="3739" y="1"/>
                    <a:pt x="3704" y="1"/>
                    <a:pt x="36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1" name="Google Shape;14431;p33"/>
            <p:cNvSpPr/>
            <p:nvPr/>
          </p:nvSpPr>
          <p:spPr>
            <a:xfrm>
              <a:off x="5770275" y="2144000"/>
              <a:ext cx="94100" cy="22875"/>
            </a:xfrm>
            <a:custGeom>
              <a:avLst/>
              <a:gdLst/>
              <a:ahLst/>
              <a:cxnLst/>
              <a:rect l="l" t="t" r="r" b="b"/>
              <a:pathLst>
                <a:path w="3764" h="915" extrusionOk="0">
                  <a:moveTo>
                    <a:pt x="3287" y="1"/>
                  </a:moveTo>
                  <a:cubicBezTo>
                    <a:pt x="3128" y="1"/>
                    <a:pt x="2959" y="20"/>
                    <a:pt x="2800" y="20"/>
                  </a:cubicBezTo>
                  <a:cubicBezTo>
                    <a:pt x="2784" y="19"/>
                    <a:pt x="2767" y="19"/>
                    <a:pt x="2751" y="19"/>
                  </a:cubicBezTo>
                  <a:cubicBezTo>
                    <a:pt x="2608" y="19"/>
                    <a:pt x="2466" y="53"/>
                    <a:pt x="2324" y="71"/>
                  </a:cubicBezTo>
                  <a:lnTo>
                    <a:pt x="2086" y="90"/>
                  </a:lnTo>
                  <a:cubicBezTo>
                    <a:pt x="2006" y="100"/>
                    <a:pt x="1927" y="120"/>
                    <a:pt x="1847" y="140"/>
                  </a:cubicBezTo>
                  <a:lnTo>
                    <a:pt x="1609" y="179"/>
                  </a:lnTo>
                  <a:lnTo>
                    <a:pt x="1490" y="199"/>
                  </a:lnTo>
                  <a:cubicBezTo>
                    <a:pt x="1450" y="210"/>
                    <a:pt x="1410" y="229"/>
                    <a:pt x="1371" y="239"/>
                  </a:cubicBezTo>
                  <a:cubicBezTo>
                    <a:pt x="1212" y="279"/>
                    <a:pt x="1062" y="318"/>
                    <a:pt x="904" y="358"/>
                  </a:cubicBezTo>
                  <a:cubicBezTo>
                    <a:pt x="755" y="418"/>
                    <a:pt x="596" y="468"/>
                    <a:pt x="447" y="517"/>
                  </a:cubicBezTo>
                  <a:cubicBezTo>
                    <a:pt x="367" y="537"/>
                    <a:pt x="288" y="576"/>
                    <a:pt x="219" y="607"/>
                  </a:cubicBezTo>
                  <a:lnTo>
                    <a:pt x="0" y="715"/>
                  </a:lnTo>
                  <a:lnTo>
                    <a:pt x="109" y="914"/>
                  </a:lnTo>
                  <a:lnTo>
                    <a:pt x="318" y="805"/>
                  </a:lnTo>
                  <a:cubicBezTo>
                    <a:pt x="378" y="755"/>
                    <a:pt x="447" y="715"/>
                    <a:pt x="517" y="686"/>
                  </a:cubicBezTo>
                  <a:cubicBezTo>
                    <a:pt x="665" y="627"/>
                    <a:pt x="804" y="557"/>
                    <a:pt x="943" y="488"/>
                  </a:cubicBezTo>
                  <a:lnTo>
                    <a:pt x="1400" y="338"/>
                  </a:lnTo>
                  <a:cubicBezTo>
                    <a:pt x="1440" y="329"/>
                    <a:pt x="1479" y="318"/>
                    <a:pt x="1510" y="309"/>
                  </a:cubicBezTo>
                  <a:lnTo>
                    <a:pt x="1629" y="289"/>
                  </a:lnTo>
                  <a:lnTo>
                    <a:pt x="1867" y="239"/>
                  </a:lnTo>
                  <a:cubicBezTo>
                    <a:pt x="1947" y="219"/>
                    <a:pt x="2016" y="199"/>
                    <a:pt x="2095" y="190"/>
                  </a:cubicBezTo>
                  <a:lnTo>
                    <a:pt x="2333" y="179"/>
                  </a:lnTo>
                  <a:cubicBezTo>
                    <a:pt x="2454" y="172"/>
                    <a:pt x="2575" y="153"/>
                    <a:pt x="2696" y="153"/>
                  </a:cubicBezTo>
                  <a:cubicBezTo>
                    <a:pt x="2734" y="153"/>
                    <a:pt x="2772" y="155"/>
                    <a:pt x="2810" y="159"/>
                  </a:cubicBezTo>
                  <a:cubicBezTo>
                    <a:pt x="2969" y="170"/>
                    <a:pt x="3118" y="170"/>
                    <a:pt x="3277" y="190"/>
                  </a:cubicBezTo>
                  <a:lnTo>
                    <a:pt x="3505" y="229"/>
                  </a:lnTo>
                  <a:cubicBezTo>
                    <a:pt x="3545" y="239"/>
                    <a:pt x="3584" y="239"/>
                    <a:pt x="3624" y="239"/>
                  </a:cubicBezTo>
                  <a:lnTo>
                    <a:pt x="3734" y="249"/>
                  </a:lnTo>
                  <a:lnTo>
                    <a:pt x="3763" y="1"/>
                  </a:lnTo>
                  <a:lnTo>
                    <a:pt x="3634" y="11"/>
                  </a:lnTo>
                  <a:lnTo>
                    <a:pt x="3525" y="11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2" name="Google Shape;14432;p33"/>
            <p:cNvSpPr/>
            <p:nvPr/>
          </p:nvSpPr>
          <p:spPr>
            <a:xfrm>
              <a:off x="5762825" y="1968025"/>
              <a:ext cx="40725" cy="12425"/>
            </a:xfrm>
            <a:custGeom>
              <a:avLst/>
              <a:gdLst/>
              <a:ahLst/>
              <a:cxnLst/>
              <a:rect l="l" t="t" r="r" b="b"/>
              <a:pathLst>
                <a:path w="1629" h="497" extrusionOk="0">
                  <a:moveTo>
                    <a:pt x="1629" y="0"/>
                  </a:moveTo>
                  <a:lnTo>
                    <a:pt x="1629" y="0"/>
                  </a:lnTo>
                  <a:cubicBezTo>
                    <a:pt x="1549" y="10"/>
                    <a:pt x="1470" y="10"/>
                    <a:pt x="1400" y="20"/>
                  </a:cubicBezTo>
                  <a:cubicBezTo>
                    <a:pt x="1400" y="20"/>
                    <a:pt x="1351" y="30"/>
                    <a:pt x="1291" y="40"/>
                  </a:cubicBezTo>
                  <a:cubicBezTo>
                    <a:pt x="1241" y="50"/>
                    <a:pt x="1192" y="69"/>
                    <a:pt x="1192" y="69"/>
                  </a:cubicBezTo>
                  <a:cubicBezTo>
                    <a:pt x="1063" y="100"/>
                    <a:pt x="943" y="139"/>
                    <a:pt x="815" y="169"/>
                  </a:cubicBezTo>
                  <a:cubicBezTo>
                    <a:pt x="696" y="199"/>
                    <a:pt x="566" y="208"/>
                    <a:pt x="437" y="228"/>
                  </a:cubicBezTo>
                  <a:cubicBezTo>
                    <a:pt x="368" y="228"/>
                    <a:pt x="308" y="239"/>
                    <a:pt x="239" y="248"/>
                  </a:cubicBezTo>
                  <a:cubicBezTo>
                    <a:pt x="169" y="268"/>
                    <a:pt x="70" y="268"/>
                    <a:pt x="1" y="308"/>
                  </a:cubicBezTo>
                  <a:lnTo>
                    <a:pt x="189" y="497"/>
                  </a:lnTo>
                  <a:cubicBezTo>
                    <a:pt x="229" y="486"/>
                    <a:pt x="248" y="457"/>
                    <a:pt x="298" y="427"/>
                  </a:cubicBezTo>
                  <a:cubicBezTo>
                    <a:pt x="358" y="407"/>
                    <a:pt x="418" y="387"/>
                    <a:pt x="467" y="367"/>
                  </a:cubicBezTo>
                  <a:cubicBezTo>
                    <a:pt x="586" y="328"/>
                    <a:pt x="715" y="298"/>
                    <a:pt x="844" y="268"/>
                  </a:cubicBezTo>
                  <a:cubicBezTo>
                    <a:pt x="974" y="248"/>
                    <a:pt x="1093" y="219"/>
                    <a:pt x="1212" y="208"/>
                  </a:cubicBezTo>
                  <a:cubicBezTo>
                    <a:pt x="1271" y="208"/>
                    <a:pt x="1331" y="208"/>
                    <a:pt x="1391" y="219"/>
                  </a:cubicBezTo>
                  <a:cubicBezTo>
                    <a:pt x="1440" y="228"/>
                    <a:pt x="1490" y="248"/>
                    <a:pt x="1530" y="258"/>
                  </a:cubicBezTo>
                  <a:lnTo>
                    <a:pt x="16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3" name="Google Shape;14433;p33"/>
            <p:cNvSpPr/>
            <p:nvPr/>
          </p:nvSpPr>
          <p:spPr>
            <a:xfrm>
              <a:off x="5790875" y="2064325"/>
              <a:ext cx="36250" cy="51175"/>
            </a:xfrm>
            <a:custGeom>
              <a:avLst/>
              <a:gdLst/>
              <a:ahLst/>
              <a:cxnLst/>
              <a:rect l="l" t="t" r="r" b="b"/>
              <a:pathLst>
                <a:path w="1450" h="2047" extrusionOk="0">
                  <a:moveTo>
                    <a:pt x="467" y="209"/>
                  </a:moveTo>
                  <a:lnTo>
                    <a:pt x="487" y="229"/>
                  </a:lnTo>
                  <a:cubicBezTo>
                    <a:pt x="507" y="239"/>
                    <a:pt x="527" y="268"/>
                    <a:pt x="547" y="288"/>
                  </a:cubicBezTo>
                  <a:lnTo>
                    <a:pt x="586" y="338"/>
                  </a:lnTo>
                  <a:cubicBezTo>
                    <a:pt x="606" y="368"/>
                    <a:pt x="616" y="388"/>
                    <a:pt x="636" y="407"/>
                  </a:cubicBezTo>
                  <a:cubicBezTo>
                    <a:pt x="686" y="497"/>
                    <a:pt x="735" y="597"/>
                    <a:pt x="794" y="696"/>
                  </a:cubicBezTo>
                  <a:cubicBezTo>
                    <a:pt x="904" y="884"/>
                    <a:pt x="1023" y="1073"/>
                    <a:pt x="1123" y="1261"/>
                  </a:cubicBezTo>
                  <a:lnTo>
                    <a:pt x="1251" y="1500"/>
                  </a:lnTo>
                  <a:cubicBezTo>
                    <a:pt x="1262" y="1510"/>
                    <a:pt x="1271" y="1530"/>
                    <a:pt x="1262" y="1530"/>
                  </a:cubicBezTo>
                  <a:lnTo>
                    <a:pt x="1231" y="1539"/>
                  </a:lnTo>
                  <a:lnTo>
                    <a:pt x="1132" y="1539"/>
                  </a:lnTo>
                  <a:cubicBezTo>
                    <a:pt x="944" y="1550"/>
                    <a:pt x="765" y="1609"/>
                    <a:pt x="576" y="1649"/>
                  </a:cubicBezTo>
                  <a:cubicBezTo>
                    <a:pt x="462" y="1674"/>
                    <a:pt x="345" y="1703"/>
                    <a:pt x="231" y="1744"/>
                  </a:cubicBezTo>
                  <a:lnTo>
                    <a:pt x="231" y="1744"/>
                  </a:lnTo>
                  <a:cubicBezTo>
                    <a:pt x="238" y="1611"/>
                    <a:pt x="246" y="1479"/>
                    <a:pt x="258" y="1351"/>
                  </a:cubicBezTo>
                  <a:lnTo>
                    <a:pt x="298" y="1033"/>
                  </a:lnTo>
                  <a:lnTo>
                    <a:pt x="358" y="716"/>
                  </a:lnTo>
                  <a:lnTo>
                    <a:pt x="427" y="398"/>
                  </a:lnTo>
                  <a:lnTo>
                    <a:pt x="457" y="279"/>
                  </a:lnTo>
                  <a:lnTo>
                    <a:pt x="467" y="239"/>
                  </a:lnTo>
                  <a:lnTo>
                    <a:pt x="467" y="209"/>
                  </a:lnTo>
                  <a:close/>
                  <a:moveTo>
                    <a:pt x="417" y="1"/>
                  </a:moveTo>
                  <a:cubicBezTo>
                    <a:pt x="408" y="10"/>
                    <a:pt x="408" y="30"/>
                    <a:pt x="397" y="50"/>
                  </a:cubicBezTo>
                  <a:lnTo>
                    <a:pt x="368" y="160"/>
                  </a:lnTo>
                  <a:lnTo>
                    <a:pt x="308" y="358"/>
                  </a:lnTo>
                  <a:lnTo>
                    <a:pt x="219" y="676"/>
                  </a:lnTo>
                  <a:lnTo>
                    <a:pt x="139" y="994"/>
                  </a:lnTo>
                  <a:cubicBezTo>
                    <a:pt x="139" y="994"/>
                    <a:pt x="130" y="1073"/>
                    <a:pt x="110" y="1153"/>
                  </a:cubicBezTo>
                  <a:lnTo>
                    <a:pt x="90" y="1311"/>
                  </a:lnTo>
                  <a:cubicBezTo>
                    <a:pt x="50" y="1530"/>
                    <a:pt x="20" y="1748"/>
                    <a:pt x="0" y="1967"/>
                  </a:cubicBezTo>
                  <a:lnTo>
                    <a:pt x="110" y="1981"/>
                  </a:lnTo>
                  <a:lnTo>
                    <a:pt x="110" y="1981"/>
                  </a:lnTo>
                  <a:lnTo>
                    <a:pt x="139" y="2046"/>
                  </a:lnTo>
                  <a:cubicBezTo>
                    <a:pt x="164" y="2028"/>
                    <a:pt x="190" y="2011"/>
                    <a:pt x="216" y="1996"/>
                  </a:cubicBezTo>
                  <a:lnTo>
                    <a:pt x="216" y="1996"/>
                  </a:lnTo>
                  <a:lnTo>
                    <a:pt x="219" y="1996"/>
                  </a:lnTo>
                  <a:cubicBezTo>
                    <a:pt x="219" y="1995"/>
                    <a:pt x="219" y="1995"/>
                    <a:pt x="219" y="1994"/>
                  </a:cubicBezTo>
                  <a:lnTo>
                    <a:pt x="219" y="1994"/>
                  </a:lnTo>
                  <a:cubicBezTo>
                    <a:pt x="347" y="1919"/>
                    <a:pt x="486" y="1877"/>
                    <a:pt x="626" y="1828"/>
                  </a:cubicBezTo>
                  <a:cubicBezTo>
                    <a:pt x="794" y="1768"/>
                    <a:pt x="973" y="1698"/>
                    <a:pt x="1152" y="1678"/>
                  </a:cubicBezTo>
                  <a:lnTo>
                    <a:pt x="1331" y="1659"/>
                  </a:lnTo>
                  <a:lnTo>
                    <a:pt x="1430" y="1639"/>
                  </a:lnTo>
                  <a:lnTo>
                    <a:pt x="1450" y="1639"/>
                  </a:lnTo>
                  <a:cubicBezTo>
                    <a:pt x="1450" y="1639"/>
                    <a:pt x="1440" y="1629"/>
                    <a:pt x="1440" y="1619"/>
                  </a:cubicBezTo>
                  <a:lnTo>
                    <a:pt x="1430" y="1599"/>
                  </a:lnTo>
                  <a:lnTo>
                    <a:pt x="1401" y="1539"/>
                  </a:lnTo>
                  <a:cubicBezTo>
                    <a:pt x="1401" y="1539"/>
                    <a:pt x="1350" y="1460"/>
                    <a:pt x="1311" y="1381"/>
                  </a:cubicBezTo>
                  <a:cubicBezTo>
                    <a:pt x="1262" y="1292"/>
                    <a:pt x="1211" y="1212"/>
                    <a:pt x="1211" y="1212"/>
                  </a:cubicBezTo>
                  <a:cubicBezTo>
                    <a:pt x="1103" y="1023"/>
                    <a:pt x="973" y="835"/>
                    <a:pt x="874" y="646"/>
                  </a:cubicBezTo>
                  <a:lnTo>
                    <a:pt x="725" y="348"/>
                  </a:lnTo>
                  <a:cubicBezTo>
                    <a:pt x="706" y="328"/>
                    <a:pt x="695" y="299"/>
                    <a:pt x="675" y="279"/>
                  </a:cubicBezTo>
                  <a:lnTo>
                    <a:pt x="616" y="199"/>
                  </a:lnTo>
                  <a:cubicBezTo>
                    <a:pt x="566" y="140"/>
                    <a:pt x="516" y="90"/>
                    <a:pt x="457" y="40"/>
                  </a:cubicBezTo>
                  <a:lnTo>
                    <a:pt x="4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4" name="Google Shape;14434;p33"/>
            <p:cNvSpPr/>
            <p:nvPr/>
          </p:nvSpPr>
          <p:spPr>
            <a:xfrm>
              <a:off x="5874775" y="1990350"/>
              <a:ext cx="97825" cy="81025"/>
            </a:xfrm>
            <a:custGeom>
              <a:avLst/>
              <a:gdLst/>
              <a:ahLst/>
              <a:cxnLst/>
              <a:rect l="l" t="t" r="r" b="b"/>
              <a:pathLst>
                <a:path w="3913" h="3241" extrusionOk="0">
                  <a:moveTo>
                    <a:pt x="3645" y="1"/>
                  </a:moveTo>
                  <a:cubicBezTo>
                    <a:pt x="3336" y="328"/>
                    <a:pt x="3019" y="636"/>
                    <a:pt x="2741" y="994"/>
                  </a:cubicBezTo>
                  <a:lnTo>
                    <a:pt x="2324" y="1530"/>
                  </a:lnTo>
                  <a:cubicBezTo>
                    <a:pt x="2324" y="1530"/>
                    <a:pt x="2235" y="1669"/>
                    <a:pt x="2135" y="1798"/>
                  </a:cubicBezTo>
                  <a:cubicBezTo>
                    <a:pt x="2046" y="1937"/>
                    <a:pt x="1957" y="2086"/>
                    <a:pt x="1957" y="2086"/>
                  </a:cubicBezTo>
                  <a:cubicBezTo>
                    <a:pt x="1897" y="2175"/>
                    <a:pt x="1827" y="2265"/>
                    <a:pt x="1778" y="2364"/>
                  </a:cubicBezTo>
                  <a:lnTo>
                    <a:pt x="1629" y="2652"/>
                  </a:lnTo>
                  <a:lnTo>
                    <a:pt x="1470" y="2949"/>
                  </a:lnTo>
                  <a:lnTo>
                    <a:pt x="1410" y="3069"/>
                  </a:lnTo>
                  <a:lnTo>
                    <a:pt x="1401" y="3088"/>
                  </a:lnTo>
                  <a:lnTo>
                    <a:pt x="1390" y="3079"/>
                  </a:lnTo>
                  <a:lnTo>
                    <a:pt x="1341" y="3069"/>
                  </a:lnTo>
                  <a:cubicBezTo>
                    <a:pt x="1231" y="3039"/>
                    <a:pt x="1132" y="2989"/>
                    <a:pt x="1013" y="2969"/>
                  </a:cubicBezTo>
                  <a:lnTo>
                    <a:pt x="686" y="2900"/>
                  </a:lnTo>
                  <a:lnTo>
                    <a:pt x="358" y="2841"/>
                  </a:lnTo>
                  <a:cubicBezTo>
                    <a:pt x="249" y="2810"/>
                    <a:pt x="139" y="2791"/>
                    <a:pt x="30" y="2781"/>
                  </a:cubicBezTo>
                  <a:lnTo>
                    <a:pt x="0" y="3009"/>
                  </a:lnTo>
                  <a:cubicBezTo>
                    <a:pt x="110" y="3009"/>
                    <a:pt x="219" y="3029"/>
                    <a:pt x="328" y="3039"/>
                  </a:cubicBezTo>
                  <a:lnTo>
                    <a:pt x="655" y="3088"/>
                  </a:lnTo>
                  <a:lnTo>
                    <a:pt x="984" y="3128"/>
                  </a:lnTo>
                  <a:cubicBezTo>
                    <a:pt x="1092" y="3138"/>
                    <a:pt x="1202" y="3178"/>
                    <a:pt x="1311" y="3198"/>
                  </a:cubicBezTo>
                  <a:lnTo>
                    <a:pt x="1420" y="3227"/>
                  </a:lnTo>
                  <a:cubicBezTo>
                    <a:pt x="1436" y="3227"/>
                    <a:pt x="1459" y="3240"/>
                    <a:pt x="1472" y="3240"/>
                  </a:cubicBezTo>
                  <a:cubicBezTo>
                    <a:pt x="1475" y="3240"/>
                    <a:pt x="1478" y="3240"/>
                    <a:pt x="1480" y="3238"/>
                  </a:cubicBezTo>
                  <a:lnTo>
                    <a:pt x="1509" y="3178"/>
                  </a:lnTo>
                  <a:lnTo>
                    <a:pt x="1589" y="2999"/>
                  </a:lnTo>
                  <a:lnTo>
                    <a:pt x="1728" y="2711"/>
                  </a:lnTo>
                  <a:lnTo>
                    <a:pt x="1877" y="2413"/>
                  </a:lnTo>
                  <a:cubicBezTo>
                    <a:pt x="1926" y="2314"/>
                    <a:pt x="1996" y="2225"/>
                    <a:pt x="2056" y="2135"/>
                  </a:cubicBezTo>
                  <a:cubicBezTo>
                    <a:pt x="2056" y="2135"/>
                    <a:pt x="2145" y="1996"/>
                    <a:pt x="2244" y="1857"/>
                  </a:cubicBezTo>
                  <a:cubicBezTo>
                    <a:pt x="2343" y="1729"/>
                    <a:pt x="2443" y="1590"/>
                    <a:pt x="2443" y="1590"/>
                  </a:cubicBezTo>
                  <a:cubicBezTo>
                    <a:pt x="2582" y="1420"/>
                    <a:pt x="2731" y="1252"/>
                    <a:pt x="2890" y="1093"/>
                  </a:cubicBezTo>
                  <a:cubicBezTo>
                    <a:pt x="3188" y="765"/>
                    <a:pt x="3555" y="487"/>
                    <a:pt x="3912" y="209"/>
                  </a:cubicBezTo>
                  <a:lnTo>
                    <a:pt x="364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5" name="Google Shape;14435;p33"/>
            <p:cNvSpPr/>
            <p:nvPr/>
          </p:nvSpPr>
          <p:spPr>
            <a:xfrm>
              <a:off x="5977525" y="2007725"/>
              <a:ext cx="31800" cy="120175"/>
            </a:xfrm>
            <a:custGeom>
              <a:avLst/>
              <a:gdLst/>
              <a:ahLst/>
              <a:cxnLst/>
              <a:rect l="l" t="t" r="r" b="b"/>
              <a:pathLst>
                <a:path w="1272" h="4807" extrusionOk="0">
                  <a:moveTo>
                    <a:pt x="825" y="1"/>
                  </a:moveTo>
                  <a:cubicBezTo>
                    <a:pt x="835" y="458"/>
                    <a:pt x="845" y="914"/>
                    <a:pt x="786" y="1351"/>
                  </a:cubicBezTo>
                  <a:cubicBezTo>
                    <a:pt x="755" y="1570"/>
                    <a:pt x="726" y="1798"/>
                    <a:pt x="676" y="2016"/>
                  </a:cubicBezTo>
                  <a:cubicBezTo>
                    <a:pt x="676" y="2016"/>
                    <a:pt x="636" y="2175"/>
                    <a:pt x="587" y="2334"/>
                  </a:cubicBezTo>
                  <a:cubicBezTo>
                    <a:pt x="547" y="2493"/>
                    <a:pt x="497" y="2662"/>
                    <a:pt x="497" y="2662"/>
                  </a:cubicBezTo>
                  <a:cubicBezTo>
                    <a:pt x="468" y="2761"/>
                    <a:pt x="438" y="2870"/>
                    <a:pt x="388" y="2969"/>
                  </a:cubicBezTo>
                  <a:lnTo>
                    <a:pt x="259" y="3267"/>
                  </a:lnTo>
                  <a:lnTo>
                    <a:pt x="120" y="3565"/>
                  </a:lnTo>
                  <a:lnTo>
                    <a:pt x="31" y="3734"/>
                  </a:lnTo>
                  <a:lnTo>
                    <a:pt x="1" y="3794"/>
                  </a:lnTo>
                  <a:cubicBezTo>
                    <a:pt x="1" y="3814"/>
                    <a:pt x="31" y="3823"/>
                    <a:pt x="51" y="3834"/>
                  </a:cubicBezTo>
                  <a:lnTo>
                    <a:pt x="140" y="3903"/>
                  </a:lnTo>
                  <a:lnTo>
                    <a:pt x="408" y="4112"/>
                  </a:lnTo>
                  <a:lnTo>
                    <a:pt x="647" y="4340"/>
                  </a:lnTo>
                  <a:lnTo>
                    <a:pt x="885" y="4568"/>
                  </a:lnTo>
                  <a:cubicBezTo>
                    <a:pt x="964" y="4648"/>
                    <a:pt x="1044" y="4717"/>
                    <a:pt x="1113" y="4807"/>
                  </a:cubicBezTo>
                  <a:lnTo>
                    <a:pt x="1272" y="4637"/>
                  </a:lnTo>
                  <a:cubicBezTo>
                    <a:pt x="1192" y="4558"/>
                    <a:pt x="1103" y="4489"/>
                    <a:pt x="1024" y="4419"/>
                  </a:cubicBezTo>
                  <a:lnTo>
                    <a:pt x="766" y="4201"/>
                  </a:lnTo>
                  <a:lnTo>
                    <a:pt x="497" y="3992"/>
                  </a:lnTo>
                  <a:cubicBezTo>
                    <a:pt x="418" y="3913"/>
                    <a:pt x="319" y="3863"/>
                    <a:pt x="219" y="3794"/>
                  </a:cubicBezTo>
                  <a:lnTo>
                    <a:pt x="180" y="3774"/>
                  </a:lnTo>
                  <a:cubicBezTo>
                    <a:pt x="180" y="3764"/>
                    <a:pt x="170" y="3764"/>
                    <a:pt x="170" y="3754"/>
                  </a:cubicBezTo>
                  <a:lnTo>
                    <a:pt x="180" y="3744"/>
                  </a:lnTo>
                  <a:lnTo>
                    <a:pt x="230" y="3615"/>
                  </a:lnTo>
                  <a:lnTo>
                    <a:pt x="358" y="3317"/>
                  </a:lnTo>
                  <a:lnTo>
                    <a:pt x="497" y="3019"/>
                  </a:lnTo>
                  <a:cubicBezTo>
                    <a:pt x="537" y="2920"/>
                    <a:pt x="567" y="2810"/>
                    <a:pt x="607" y="2702"/>
                  </a:cubicBezTo>
                  <a:lnTo>
                    <a:pt x="706" y="2384"/>
                  </a:lnTo>
                  <a:lnTo>
                    <a:pt x="805" y="2066"/>
                  </a:lnTo>
                  <a:cubicBezTo>
                    <a:pt x="855" y="1848"/>
                    <a:pt x="905" y="1619"/>
                    <a:pt x="944" y="1401"/>
                  </a:cubicBezTo>
                  <a:cubicBezTo>
                    <a:pt x="1044" y="964"/>
                    <a:pt x="1093" y="527"/>
                    <a:pt x="1153" y="80"/>
                  </a:cubicBezTo>
                  <a:lnTo>
                    <a:pt x="8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6" name="Google Shape;14436;p33"/>
            <p:cNvSpPr/>
            <p:nvPr/>
          </p:nvSpPr>
          <p:spPr>
            <a:xfrm>
              <a:off x="5866575" y="2121425"/>
              <a:ext cx="100325" cy="51650"/>
            </a:xfrm>
            <a:custGeom>
              <a:avLst/>
              <a:gdLst/>
              <a:ahLst/>
              <a:cxnLst/>
              <a:rect l="l" t="t" r="r" b="b"/>
              <a:pathLst>
                <a:path w="4013" h="2066" extrusionOk="0">
                  <a:moveTo>
                    <a:pt x="30" y="0"/>
                  </a:moveTo>
                  <a:lnTo>
                    <a:pt x="1" y="228"/>
                  </a:lnTo>
                  <a:cubicBezTo>
                    <a:pt x="90" y="228"/>
                    <a:pt x="180" y="248"/>
                    <a:pt x="269" y="268"/>
                  </a:cubicBezTo>
                  <a:lnTo>
                    <a:pt x="527" y="308"/>
                  </a:lnTo>
                  <a:cubicBezTo>
                    <a:pt x="617" y="318"/>
                    <a:pt x="716" y="328"/>
                    <a:pt x="795" y="348"/>
                  </a:cubicBezTo>
                  <a:lnTo>
                    <a:pt x="1063" y="417"/>
                  </a:lnTo>
                  <a:cubicBezTo>
                    <a:pt x="1420" y="497"/>
                    <a:pt x="1748" y="656"/>
                    <a:pt x="2096" y="784"/>
                  </a:cubicBezTo>
                  <a:cubicBezTo>
                    <a:pt x="2413" y="974"/>
                    <a:pt x="2741" y="1132"/>
                    <a:pt x="3019" y="1360"/>
                  </a:cubicBezTo>
                  <a:lnTo>
                    <a:pt x="3238" y="1530"/>
                  </a:lnTo>
                  <a:cubicBezTo>
                    <a:pt x="3317" y="1579"/>
                    <a:pt x="3377" y="1649"/>
                    <a:pt x="3436" y="1708"/>
                  </a:cubicBezTo>
                  <a:lnTo>
                    <a:pt x="3635" y="1887"/>
                  </a:lnTo>
                  <a:cubicBezTo>
                    <a:pt x="3664" y="1927"/>
                    <a:pt x="3704" y="1947"/>
                    <a:pt x="3744" y="1976"/>
                  </a:cubicBezTo>
                  <a:cubicBezTo>
                    <a:pt x="3744" y="1976"/>
                    <a:pt x="3774" y="1996"/>
                    <a:pt x="3794" y="2026"/>
                  </a:cubicBezTo>
                  <a:lnTo>
                    <a:pt x="3834" y="2066"/>
                  </a:lnTo>
                  <a:lnTo>
                    <a:pt x="4012" y="1887"/>
                  </a:lnTo>
                  <a:cubicBezTo>
                    <a:pt x="4012" y="1887"/>
                    <a:pt x="3982" y="1867"/>
                    <a:pt x="3953" y="1837"/>
                  </a:cubicBezTo>
                  <a:lnTo>
                    <a:pt x="3893" y="1797"/>
                  </a:lnTo>
                  <a:cubicBezTo>
                    <a:pt x="3853" y="1777"/>
                    <a:pt x="3814" y="1758"/>
                    <a:pt x="3774" y="1728"/>
                  </a:cubicBezTo>
                  <a:lnTo>
                    <a:pt x="3556" y="1559"/>
                  </a:lnTo>
                  <a:cubicBezTo>
                    <a:pt x="3486" y="1510"/>
                    <a:pt x="3417" y="1440"/>
                    <a:pt x="3337" y="1400"/>
                  </a:cubicBezTo>
                  <a:lnTo>
                    <a:pt x="3099" y="1252"/>
                  </a:lnTo>
                  <a:cubicBezTo>
                    <a:pt x="2801" y="1033"/>
                    <a:pt x="2453" y="884"/>
                    <a:pt x="2135" y="695"/>
                  </a:cubicBezTo>
                  <a:cubicBezTo>
                    <a:pt x="1788" y="566"/>
                    <a:pt x="1460" y="387"/>
                    <a:pt x="1103" y="288"/>
                  </a:cubicBezTo>
                  <a:lnTo>
                    <a:pt x="835" y="189"/>
                  </a:lnTo>
                  <a:cubicBezTo>
                    <a:pt x="756" y="159"/>
                    <a:pt x="656" y="149"/>
                    <a:pt x="566" y="120"/>
                  </a:cubicBezTo>
                  <a:lnTo>
                    <a:pt x="299" y="60"/>
                  </a:lnTo>
                  <a:cubicBezTo>
                    <a:pt x="209" y="40"/>
                    <a:pt x="120" y="1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7" name="Google Shape;14437;p33"/>
            <p:cNvSpPr/>
            <p:nvPr/>
          </p:nvSpPr>
          <p:spPr>
            <a:xfrm>
              <a:off x="5863600" y="2144000"/>
              <a:ext cx="87400" cy="45700"/>
            </a:xfrm>
            <a:custGeom>
              <a:avLst/>
              <a:gdLst/>
              <a:ahLst/>
              <a:cxnLst/>
              <a:rect l="l" t="t" r="r" b="b"/>
              <a:pathLst>
                <a:path w="3496" h="1828" extrusionOk="0">
                  <a:moveTo>
                    <a:pt x="30" y="1"/>
                  </a:moveTo>
                  <a:lnTo>
                    <a:pt x="1" y="239"/>
                  </a:lnTo>
                  <a:cubicBezTo>
                    <a:pt x="80" y="239"/>
                    <a:pt x="149" y="259"/>
                    <a:pt x="229" y="269"/>
                  </a:cubicBezTo>
                  <a:lnTo>
                    <a:pt x="457" y="298"/>
                  </a:lnTo>
                  <a:cubicBezTo>
                    <a:pt x="537" y="309"/>
                    <a:pt x="616" y="318"/>
                    <a:pt x="696" y="338"/>
                  </a:cubicBezTo>
                  <a:lnTo>
                    <a:pt x="924" y="398"/>
                  </a:lnTo>
                  <a:cubicBezTo>
                    <a:pt x="1232" y="457"/>
                    <a:pt x="1520" y="596"/>
                    <a:pt x="1817" y="715"/>
                  </a:cubicBezTo>
                  <a:cubicBezTo>
                    <a:pt x="2095" y="874"/>
                    <a:pt x="2384" y="1013"/>
                    <a:pt x="2622" y="1222"/>
                  </a:cubicBezTo>
                  <a:lnTo>
                    <a:pt x="2810" y="1361"/>
                  </a:lnTo>
                  <a:cubicBezTo>
                    <a:pt x="2870" y="1401"/>
                    <a:pt x="2929" y="1470"/>
                    <a:pt x="2979" y="1520"/>
                  </a:cubicBezTo>
                  <a:lnTo>
                    <a:pt x="3148" y="1679"/>
                  </a:lnTo>
                  <a:cubicBezTo>
                    <a:pt x="3178" y="1708"/>
                    <a:pt x="3218" y="1728"/>
                    <a:pt x="3247" y="1758"/>
                  </a:cubicBezTo>
                  <a:cubicBezTo>
                    <a:pt x="3247" y="1758"/>
                    <a:pt x="3267" y="1768"/>
                    <a:pt x="3287" y="1788"/>
                  </a:cubicBezTo>
                  <a:lnTo>
                    <a:pt x="3327" y="1828"/>
                  </a:lnTo>
                  <a:lnTo>
                    <a:pt x="3496" y="1649"/>
                  </a:lnTo>
                  <a:cubicBezTo>
                    <a:pt x="3496" y="1649"/>
                    <a:pt x="3408" y="1579"/>
                    <a:pt x="3398" y="1579"/>
                  </a:cubicBezTo>
                  <a:cubicBezTo>
                    <a:pt x="3397" y="1579"/>
                    <a:pt x="3397" y="1579"/>
                    <a:pt x="3397" y="1580"/>
                  </a:cubicBezTo>
                  <a:cubicBezTo>
                    <a:pt x="3357" y="1560"/>
                    <a:pt x="3327" y="1540"/>
                    <a:pt x="3297" y="1510"/>
                  </a:cubicBezTo>
                  <a:lnTo>
                    <a:pt x="3099" y="1371"/>
                  </a:lnTo>
                  <a:cubicBezTo>
                    <a:pt x="3039" y="1322"/>
                    <a:pt x="2979" y="1272"/>
                    <a:pt x="2910" y="1232"/>
                  </a:cubicBezTo>
                  <a:lnTo>
                    <a:pt x="2701" y="1103"/>
                  </a:lnTo>
                  <a:cubicBezTo>
                    <a:pt x="2443" y="914"/>
                    <a:pt x="2135" y="785"/>
                    <a:pt x="1857" y="627"/>
                  </a:cubicBezTo>
                  <a:cubicBezTo>
                    <a:pt x="1559" y="507"/>
                    <a:pt x="1272" y="349"/>
                    <a:pt x="954" y="259"/>
                  </a:cubicBezTo>
                  <a:lnTo>
                    <a:pt x="736" y="179"/>
                  </a:lnTo>
                  <a:cubicBezTo>
                    <a:pt x="656" y="150"/>
                    <a:pt x="577" y="140"/>
                    <a:pt x="497" y="120"/>
                  </a:cubicBezTo>
                  <a:lnTo>
                    <a:pt x="268" y="60"/>
                  </a:lnTo>
                  <a:cubicBezTo>
                    <a:pt x="189" y="40"/>
                    <a:pt x="110" y="1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8" name="Google Shape;14438;p33"/>
            <p:cNvSpPr/>
            <p:nvPr/>
          </p:nvSpPr>
          <p:spPr>
            <a:xfrm>
              <a:off x="5967600" y="1989875"/>
              <a:ext cx="37525" cy="21100"/>
            </a:xfrm>
            <a:custGeom>
              <a:avLst/>
              <a:gdLst/>
              <a:ahLst/>
              <a:cxnLst/>
              <a:rect l="l" t="t" r="r" b="b"/>
              <a:pathLst>
                <a:path w="1501" h="844" extrusionOk="0">
                  <a:moveTo>
                    <a:pt x="1" y="0"/>
                  </a:moveTo>
                  <a:lnTo>
                    <a:pt x="40" y="248"/>
                  </a:lnTo>
                  <a:cubicBezTo>
                    <a:pt x="60" y="258"/>
                    <a:pt x="80" y="258"/>
                    <a:pt x="102" y="258"/>
                  </a:cubicBezTo>
                  <a:cubicBezTo>
                    <a:pt x="125" y="258"/>
                    <a:pt x="150" y="258"/>
                    <a:pt x="179" y="268"/>
                  </a:cubicBezTo>
                  <a:cubicBezTo>
                    <a:pt x="229" y="278"/>
                    <a:pt x="289" y="288"/>
                    <a:pt x="349" y="307"/>
                  </a:cubicBezTo>
                  <a:cubicBezTo>
                    <a:pt x="468" y="347"/>
                    <a:pt x="587" y="387"/>
                    <a:pt x="716" y="437"/>
                  </a:cubicBezTo>
                  <a:cubicBezTo>
                    <a:pt x="825" y="496"/>
                    <a:pt x="934" y="556"/>
                    <a:pt x="1033" y="625"/>
                  </a:cubicBezTo>
                  <a:cubicBezTo>
                    <a:pt x="1083" y="655"/>
                    <a:pt x="1133" y="695"/>
                    <a:pt x="1172" y="735"/>
                  </a:cubicBezTo>
                  <a:cubicBezTo>
                    <a:pt x="1212" y="775"/>
                    <a:pt x="1242" y="814"/>
                    <a:pt x="1262" y="844"/>
                  </a:cubicBezTo>
                  <a:lnTo>
                    <a:pt x="1500" y="695"/>
                  </a:lnTo>
                  <a:cubicBezTo>
                    <a:pt x="1430" y="655"/>
                    <a:pt x="1361" y="616"/>
                    <a:pt x="1302" y="576"/>
                  </a:cubicBezTo>
                  <a:lnTo>
                    <a:pt x="1113" y="496"/>
                  </a:lnTo>
                  <a:cubicBezTo>
                    <a:pt x="984" y="446"/>
                    <a:pt x="865" y="387"/>
                    <a:pt x="746" y="338"/>
                  </a:cubicBezTo>
                  <a:cubicBezTo>
                    <a:pt x="636" y="288"/>
                    <a:pt x="527" y="238"/>
                    <a:pt x="408" y="168"/>
                  </a:cubicBezTo>
                  <a:lnTo>
                    <a:pt x="229" y="79"/>
                  </a:lnTo>
                  <a:cubicBezTo>
                    <a:pt x="160" y="49"/>
                    <a:pt x="80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9" name="Google Shape;14439;p33"/>
            <p:cNvSpPr/>
            <p:nvPr/>
          </p:nvSpPr>
          <p:spPr>
            <a:xfrm>
              <a:off x="5909525" y="2083425"/>
              <a:ext cx="38250" cy="48450"/>
            </a:xfrm>
            <a:custGeom>
              <a:avLst/>
              <a:gdLst/>
              <a:ahLst/>
              <a:cxnLst/>
              <a:rect l="l" t="t" r="r" b="b"/>
              <a:pathLst>
                <a:path w="1530" h="1938" extrusionOk="0">
                  <a:moveTo>
                    <a:pt x="1410" y="199"/>
                  </a:moveTo>
                  <a:lnTo>
                    <a:pt x="1410" y="230"/>
                  </a:lnTo>
                  <a:cubicBezTo>
                    <a:pt x="1420" y="259"/>
                    <a:pt x="1420" y="289"/>
                    <a:pt x="1420" y="319"/>
                  </a:cubicBezTo>
                  <a:lnTo>
                    <a:pt x="1420" y="389"/>
                  </a:lnTo>
                  <a:lnTo>
                    <a:pt x="1420" y="468"/>
                  </a:lnTo>
                  <a:cubicBezTo>
                    <a:pt x="1410" y="577"/>
                    <a:pt x="1390" y="686"/>
                    <a:pt x="1381" y="795"/>
                  </a:cubicBezTo>
                  <a:cubicBezTo>
                    <a:pt x="1351" y="1024"/>
                    <a:pt x="1341" y="1242"/>
                    <a:pt x="1311" y="1451"/>
                  </a:cubicBezTo>
                  <a:lnTo>
                    <a:pt x="1281" y="1719"/>
                  </a:lnTo>
                  <a:cubicBezTo>
                    <a:pt x="1281" y="1729"/>
                    <a:pt x="1281" y="1748"/>
                    <a:pt x="1271" y="1748"/>
                  </a:cubicBezTo>
                  <a:lnTo>
                    <a:pt x="1242" y="1729"/>
                  </a:lnTo>
                  <a:lnTo>
                    <a:pt x="1152" y="1679"/>
                  </a:lnTo>
                  <a:lnTo>
                    <a:pt x="904" y="1550"/>
                  </a:lnTo>
                  <a:lnTo>
                    <a:pt x="785" y="1481"/>
                  </a:lnTo>
                  <a:cubicBezTo>
                    <a:pt x="735" y="1461"/>
                    <a:pt x="695" y="1451"/>
                    <a:pt x="646" y="1431"/>
                  </a:cubicBezTo>
                  <a:cubicBezTo>
                    <a:pt x="534" y="1387"/>
                    <a:pt x="422" y="1348"/>
                    <a:pt x="310" y="1315"/>
                  </a:cubicBezTo>
                  <a:lnTo>
                    <a:pt x="310" y="1315"/>
                  </a:lnTo>
                  <a:cubicBezTo>
                    <a:pt x="391" y="1215"/>
                    <a:pt x="472" y="1116"/>
                    <a:pt x="556" y="1014"/>
                  </a:cubicBezTo>
                  <a:lnTo>
                    <a:pt x="775" y="775"/>
                  </a:lnTo>
                  <a:lnTo>
                    <a:pt x="1013" y="547"/>
                  </a:lnTo>
                  <a:lnTo>
                    <a:pt x="1262" y="329"/>
                  </a:lnTo>
                  <a:lnTo>
                    <a:pt x="1351" y="250"/>
                  </a:lnTo>
                  <a:lnTo>
                    <a:pt x="1390" y="219"/>
                  </a:lnTo>
                  <a:lnTo>
                    <a:pt x="1410" y="199"/>
                  </a:lnTo>
                  <a:close/>
                  <a:moveTo>
                    <a:pt x="1490" y="1"/>
                  </a:moveTo>
                  <a:cubicBezTo>
                    <a:pt x="1480" y="11"/>
                    <a:pt x="1460" y="21"/>
                    <a:pt x="1450" y="31"/>
                  </a:cubicBezTo>
                  <a:lnTo>
                    <a:pt x="1351" y="100"/>
                  </a:lnTo>
                  <a:lnTo>
                    <a:pt x="1182" y="230"/>
                  </a:lnTo>
                  <a:lnTo>
                    <a:pt x="924" y="448"/>
                  </a:lnTo>
                  <a:lnTo>
                    <a:pt x="675" y="656"/>
                  </a:lnTo>
                  <a:lnTo>
                    <a:pt x="447" y="885"/>
                  </a:lnTo>
                  <a:cubicBezTo>
                    <a:pt x="289" y="1034"/>
                    <a:pt x="139" y="1192"/>
                    <a:pt x="0" y="1342"/>
                  </a:cubicBezTo>
                  <a:lnTo>
                    <a:pt x="74" y="1425"/>
                  </a:lnTo>
                  <a:lnTo>
                    <a:pt x="60" y="1490"/>
                  </a:lnTo>
                  <a:cubicBezTo>
                    <a:pt x="88" y="1495"/>
                    <a:pt x="117" y="1501"/>
                    <a:pt x="146" y="1506"/>
                  </a:cubicBezTo>
                  <a:lnTo>
                    <a:pt x="146" y="1506"/>
                  </a:lnTo>
                  <a:lnTo>
                    <a:pt x="150" y="1510"/>
                  </a:lnTo>
                  <a:cubicBezTo>
                    <a:pt x="150" y="1509"/>
                    <a:pt x="151" y="1508"/>
                    <a:pt x="152" y="1507"/>
                  </a:cubicBezTo>
                  <a:lnTo>
                    <a:pt x="152" y="1507"/>
                  </a:lnTo>
                  <a:cubicBezTo>
                    <a:pt x="293" y="1535"/>
                    <a:pt x="440" y="1567"/>
                    <a:pt x="586" y="1600"/>
                  </a:cubicBezTo>
                  <a:cubicBezTo>
                    <a:pt x="675" y="1620"/>
                    <a:pt x="755" y="1659"/>
                    <a:pt x="834" y="1699"/>
                  </a:cubicBezTo>
                  <a:lnTo>
                    <a:pt x="1092" y="1808"/>
                  </a:lnTo>
                  <a:lnTo>
                    <a:pt x="1262" y="1887"/>
                  </a:lnTo>
                  <a:lnTo>
                    <a:pt x="1351" y="1927"/>
                  </a:lnTo>
                  <a:lnTo>
                    <a:pt x="1361" y="1937"/>
                  </a:lnTo>
                  <a:lnTo>
                    <a:pt x="1361" y="1918"/>
                  </a:lnTo>
                  <a:lnTo>
                    <a:pt x="1370" y="1887"/>
                  </a:lnTo>
                  <a:lnTo>
                    <a:pt x="1381" y="1828"/>
                  </a:lnTo>
                  <a:lnTo>
                    <a:pt x="1401" y="1649"/>
                  </a:lnTo>
                  <a:cubicBezTo>
                    <a:pt x="1410" y="1550"/>
                    <a:pt x="1420" y="1461"/>
                    <a:pt x="1420" y="1461"/>
                  </a:cubicBezTo>
                  <a:cubicBezTo>
                    <a:pt x="1440" y="1242"/>
                    <a:pt x="1450" y="1024"/>
                    <a:pt x="1480" y="806"/>
                  </a:cubicBezTo>
                  <a:cubicBezTo>
                    <a:pt x="1490" y="696"/>
                    <a:pt x="1509" y="587"/>
                    <a:pt x="1520" y="478"/>
                  </a:cubicBezTo>
                  <a:cubicBezTo>
                    <a:pt x="1529" y="448"/>
                    <a:pt x="1529" y="418"/>
                    <a:pt x="1529" y="389"/>
                  </a:cubicBezTo>
                  <a:lnTo>
                    <a:pt x="1529" y="289"/>
                  </a:lnTo>
                  <a:cubicBezTo>
                    <a:pt x="1529" y="210"/>
                    <a:pt x="1520" y="140"/>
                    <a:pt x="1500" y="60"/>
                  </a:cubicBezTo>
                  <a:lnTo>
                    <a:pt x="14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0" name="Google Shape;14440;p33"/>
            <p:cNvSpPr/>
            <p:nvPr/>
          </p:nvSpPr>
          <p:spPr>
            <a:xfrm>
              <a:off x="6005325" y="2120675"/>
              <a:ext cx="120675" cy="33550"/>
            </a:xfrm>
            <a:custGeom>
              <a:avLst/>
              <a:gdLst/>
              <a:ahLst/>
              <a:cxnLst/>
              <a:rect l="l" t="t" r="r" b="b"/>
              <a:pathLst>
                <a:path w="4827" h="1342" extrusionOk="0">
                  <a:moveTo>
                    <a:pt x="4718" y="0"/>
                  </a:moveTo>
                  <a:cubicBezTo>
                    <a:pt x="4281" y="80"/>
                    <a:pt x="3833" y="150"/>
                    <a:pt x="3407" y="269"/>
                  </a:cubicBezTo>
                  <a:cubicBezTo>
                    <a:pt x="3188" y="328"/>
                    <a:pt x="2970" y="388"/>
                    <a:pt x="2761" y="447"/>
                  </a:cubicBezTo>
                  <a:cubicBezTo>
                    <a:pt x="2761" y="447"/>
                    <a:pt x="2602" y="507"/>
                    <a:pt x="2443" y="556"/>
                  </a:cubicBezTo>
                  <a:cubicBezTo>
                    <a:pt x="2295" y="616"/>
                    <a:pt x="2136" y="675"/>
                    <a:pt x="2136" y="675"/>
                  </a:cubicBezTo>
                  <a:cubicBezTo>
                    <a:pt x="2026" y="725"/>
                    <a:pt x="1927" y="755"/>
                    <a:pt x="1828" y="805"/>
                  </a:cubicBezTo>
                  <a:lnTo>
                    <a:pt x="1530" y="953"/>
                  </a:lnTo>
                  <a:lnTo>
                    <a:pt x="1232" y="1103"/>
                  </a:lnTo>
                  <a:lnTo>
                    <a:pt x="1113" y="1162"/>
                  </a:lnTo>
                  <a:lnTo>
                    <a:pt x="1093" y="1172"/>
                  </a:lnTo>
                  <a:cubicBezTo>
                    <a:pt x="1093" y="1172"/>
                    <a:pt x="1093" y="1162"/>
                    <a:pt x="1084" y="1162"/>
                  </a:cubicBezTo>
                  <a:lnTo>
                    <a:pt x="1053" y="1123"/>
                  </a:lnTo>
                  <a:lnTo>
                    <a:pt x="845" y="854"/>
                  </a:lnTo>
                  <a:cubicBezTo>
                    <a:pt x="775" y="765"/>
                    <a:pt x="706" y="675"/>
                    <a:pt x="627" y="606"/>
                  </a:cubicBezTo>
                  <a:cubicBezTo>
                    <a:pt x="468" y="437"/>
                    <a:pt x="319" y="278"/>
                    <a:pt x="160" y="119"/>
                  </a:cubicBezTo>
                  <a:lnTo>
                    <a:pt x="1" y="289"/>
                  </a:lnTo>
                  <a:cubicBezTo>
                    <a:pt x="160" y="437"/>
                    <a:pt x="329" y="576"/>
                    <a:pt x="488" y="725"/>
                  </a:cubicBezTo>
                  <a:cubicBezTo>
                    <a:pt x="577" y="795"/>
                    <a:pt x="647" y="874"/>
                    <a:pt x="726" y="964"/>
                  </a:cubicBezTo>
                  <a:lnTo>
                    <a:pt x="954" y="1212"/>
                  </a:lnTo>
                  <a:lnTo>
                    <a:pt x="1033" y="1301"/>
                  </a:lnTo>
                  <a:cubicBezTo>
                    <a:pt x="1044" y="1311"/>
                    <a:pt x="1053" y="1341"/>
                    <a:pt x="1073" y="1341"/>
                  </a:cubicBezTo>
                  <a:lnTo>
                    <a:pt x="1133" y="1301"/>
                  </a:lnTo>
                  <a:lnTo>
                    <a:pt x="1302" y="1212"/>
                  </a:lnTo>
                  <a:lnTo>
                    <a:pt x="1590" y="1053"/>
                  </a:lnTo>
                  <a:lnTo>
                    <a:pt x="1878" y="904"/>
                  </a:lnTo>
                  <a:cubicBezTo>
                    <a:pt x="1977" y="854"/>
                    <a:pt x="2086" y="825"/>
                    <a:pt x="2185" y="785"/>
                  </a:cubicBezTo>
                  <a:cubicBezTo>
                    <a:pt x="2185" y="785"/>
                    <a:pt x="2344" y="725"/>
                    <a:pt x="2493" y="675"/>
                  </a:cubicBezTo>
                  <a:lnTo>
                    <a:pt x="2811" y="576"/>
                  </a:lnTo>
                  <a:cubicBezTo>
                    <a:pt x="3019" y="517"/>
                    <a:pt x="3238" y="477"/>
                    <a:pt x="3456" y="437"/>
                  </a:cubicBezTo>
                  <a:cubicBezTo>
                    <a:pt x="3903" y="348"/>
                    <a:pt x="4360" y="328"/>
                    <a:pt x="4826" y="318"/>
                  </a:cubicBezTo>
                  <a:lnTo>
                    <a:pt x="471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1" name="Google Shape;14441;p33"/>
            <p:cNvSpPr/>
            <p:nvPr/>
          </p:nvSpPr>
          <p:spPr>
            <a:xfrm>
              <a:off x="6066900" y="2153425"/>
              <a:ext cx="77950" cy="101575"/>
            </a:xfrm>
            <a:custGeom>
              <a:avLst/>
              <a:gdLst/>
              <a:ahLst/>
              <a:cxnLst/>
              <a:rect l="l" t="t" r="r" b="b"/>
              <a:pathLst>
                <a:path w="3118" h="4063" extrusionOk="0">
                  <a:moveTo>
                    <a:pt x="2900" y="1"/>
                  </a:moveTo>
                  <a:cubicBezTo>
                    <a:pt x="2652" y="378"/>
                    <a:pt x="2374" y="756"/>
                    <a:pt x="2056" y="1084"/>
                  </a:cubicBezTo>
                  <a:cubicBezTo>
                    <a:pt x="1907" y="1242"/>
                    <a:pt x="1748" y="1401"/>
                    <a:pt x="1579" y="1550"/>
                  </a:cubicBezTo>
                  <a:cubicBezTo>
                    <a:pt x="1579" y="1550"/>
                    <a:pt x="1460" y="1659"/>
                    <a:pt x="1331" y="1759"/>
                  </a:cubicBezTo>
                  <a:cubicBezTo>
                    <a:pt x="1202" y="1868"/>
                    <a:pt x="1063" y="1967"/>
                    <a:pt x="1063" y="1967"/>
                  </a:cubicBezTo>
                  <a:cubicBezTo>
                    <a:pt x="984" y="2026"/>
                    <a:pt x="894" y="2096"/>
                    <a:pt x="805" y="2156"/>
                  </a:cubicBezTo>
                  <a:lnTo>
                    <a:pt x="517" y="2315"/>
                  </a:lnTo>
                  <a:lnTo>
                    <a:pt x="239" y="2474"/>
                  </a:lnTo>
                  <a:lnTo>
                    <a:pt x="60" y="2563"/>
                  </a:lnTo>
                  <a:lnTo>
                    <a:pt x="11" y="2593"/>
                  </a:lnTo>
                  <a:cubicBezTo>
                    <a:pt x="0" y="2602"/>
                    <a:pt x="20" y="2633"/>
                    <a:pt x="20" y="2652"/>
                  </a:cubicBezTo>
                  <a:lnTo>
                    <a:pt x="50" y="2761"/>
                  </a:lnTo>
                  <a:lnTo>
                    <a:pt x="199" y="3417"/>
                  </a:lnTo>
                  <a:cubicBezTo>
                    <a:pt x="239" y="3625"/>
                    <a:pt x="258" y="3853"/>
                    <a:pt x="289" y="4062"/>
                  </a:cubicBezTo>
                  <a:lnTo>
                    <a:pt x="517" y="4023"/>
                  </a:lnTo>
                  <a:cubicBezTo>
                    <a:pt x="477" y="3804"/>
                    <a:pt x="437" y="3586"/>
                    <a:pt x="378" y="3367"/>
                  </a:cubicBezTo>
                  <a:cubicBezTo>
                    <a:pt x="308" y="3149"/>
                    <a:pt x="249" y="2940"/>
                    <a:pt x="179" y="2721"/>
                  </a:cubicBezTo>
                  <a:lnTo>
                    <a:pt x="159" y="2672"/>
                  </a:lnTo>
                  <a:lnTo>
                    <a:pt x="159" y="2662"/>
                  </a:lnTo>
                  <a:lnTo>
                    <a:pt x="169" y="2652"/>
                  </a:lnTo>
                  <a:lnTo>
                    <a:pt x="289" y="2582"/>
                  </a:lnTo>
                  <a:lnTo>
                    <a:pt x="576" y="2414"/>
                  </a:lnTo>
                  <a:lnTo>
                    <a:pt x="865" y="2245"/>
                  </a:lnTo>
                  <a:cubicBezTo>
                    <a:pt x="953" y="2196"/>
                    <a:pt x="1043" y="2126"/>
                    <a:pt x="1132" y="2057"/>
                  </a:cubicBezTo>
                  <a:cubicBezTo>
                    <a:pt x="1132" y="2057"/>
                    <a:pt x="1262" y="1967"/>
                    <a:pt x="1401" y="1868"/>
                  </a:cubicBezTo>
                  <a:cubicBezTo>
                    <a:pt x="1529" y="1768"/>
                    <a:pt x="1659" y="1659"/>
                    <a:pt x="1659" y="1659"/>
                  </a:cubicBezTo>
                  <a:cubicBezTo>
                    <a:pt x="1827" y="1520"/>
                    <a:pt x="1996" y="1371"/>
                    <a:pt x="2165" y="1223"/>
                  </a:cubicBezTo>
                  <a:cubicBezTo>
                    <a:pt x="2493" y="925"/>
                    <a:pt x="2800" y="587"/>
                    <a:pt x="3118" y="269"/>
                  </a:cubicBezTo>
                  <a:cubicBezTo>
                    <a:pt x="3118" y="269"/>
                    <a:pt x="3069" y="199"/>
                    <a:pt x="3009" y="130"/>
                  </a:cubicBezTo>
                  <a:cubicBezTo>
                    <a:pt x="2959" y="71"/>
                    <a:pt x="2900" y="1"/>
                    <a:pt x="29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2" name="Google Shape;14442;p33"/>
            <p:cNvSpPr/>
            <p:nvPr/>
          </p:nvSpPr>
          <p:spPr>
            <a:xfrm>
              <a:off x="5962650" y="2168575"/>
              <a:ext cx="56600" cy="97850"/>
            </a:xfrm>
            <a:custGeom>
              <a:avLst/>
              <a:gdLst/>
              <a:ahLst/>
              <a:cxnLst/>
              <a:rect l="l" t="t" r="r" b="b"/>
              <a:pathLst>
                <a:path w="2264" h="3914" extrusionOk="0">
                  <a:moveTo>
                    <a:pt x="159" y="1"/>
                  </a:moveTo>
                  <a:lnTo>
                    <a:pt x="0" y="180"/>
                  </a:lnTo>
                  <a:lnTo>
                    <a:pt x="388" y="537"/>
                  </a:lnTo>
                  <a:cubicBezTo>
                    <a:pt x="516" y="666"/>
                    <a:pt x="626" y="815"/>
                    <a:pt x="745" y="944"/>
                  </a:cubicBezTo>
                  <a:cubicBezTo>
                    <a:pt x="874" y="1073"/>
                    <a:pt x="964" y="1242"/>
                    <a:pt x="1072" y="1391"/>
                  </a:cubicBezTo>
                  <a:lnTo>
                    <a:pt x="1222" y="1609"/>
                  </a:lnTo>
                  <a:cubicBezTo>
                    <a:pt x="1271" y="1689"/>
                    <a:pt x="1311" y="1778"/>
                    <a:pt x="1350" y="1857"/>
                  </a:cubicBezTo>
                  <a:lnTo>
                    <a:pt x="1480" y="2096"/>
                  </a:lnTo>
                  <a:lnTo>
                    <a:pt x="1539" y="2225"/>
                  </a:lnTo>
                  <a:cubicBezTo>
                    <a:pt x="1559" y="2265"/>
                    <a:pt x="1569" y="2305"/>
                    <a:pt x="1589" y="2354"/>
                  </a:cubicBezTo>
                  <a:lnTo>
                    <a:pt x="1787" y="2861"/>
                  </a:lnTo>
                  <a:cubicBezTo>
                    <a:pt x="1827" y="3039"/>
                    <a:pt x="1867" y="3218"/>
                    <a:pt x="1917" y="3386"/>
                  </a:cubicBezTo>
                  <a:cubicBezTo>
                    <a:pt x="1917" y="3386"/>
                    <a:pt x="1937" y="3456"/>
                    <a:pt x="1946" y="3516"/>
                  </a:cubicBezTo>
                  <a:lnTo>
                    <a:pt x="1966" y="3655"/>
                  </a:lnTo>
                  <a:cubicBezTo>
                    <a:pt x="1966" y="3695"/>
                    <a:pt x="1976" y="3744"/>
                    <a:pt x="1986" y="3794"/>
                  </a:cubicBezTo>
                  <a:lnTo>
                    <a:pt x="2016" y="3913"/>
                  </a:lnTo>
                  <a:lnTo>
                    <a:pt x="2264" y="3873"/>
                  </a:lnTo>
                  <a:lnTo>
                    <a:pt x="2215" y="3734"/>
                  </a:lnTo>
                  <a:cubicBezTo>
                    <a:pt x="2195" y="3684"/>
                    <a:pt x="2184" y="3645"/>
                    <a:pt x="2175" y="3605"/>
                  </a:cubicBezTo>
                  <a:lnTo>
                    <a:pt x="2135" y="3466"/>
                  </a:lnTo>
                  <a:cubicBezTo>
                    <a:pt x="2115" y="3406"/>
                    <a:pt x="2095" y="3337"/>
                    <a:pt x="2095" y="3337"/>
                  </a:cubicBezTo>
                  <a:cubicBezTo>
                    <a:pt x="2026" y="3168"/>
                    <a:pt x="1966" y="2989"/>
                    <a:pt x="1917" y="2811"/>
                  </a:cubicBezTo>
                  <a:cubicBezTo>
                    <a:pt x="1837" y="2642"/>
                    <a:pt x="1758" y="2473"/>
                    <a:pt x="1688" y="2305"/>
                  </a:cubicBezTo>
                  <a:cubicBezTo>
                    <a:pt x="1668" y="2265"/>
                    <a:pt x="1659" y="2215"/>
                    <a:pt x="1639" y="2175"/>
                  </a:cubicBezTo>
                  <a:lnTo>
                    <a:pt x="1569" y="2056"/>
                  </a:lnTo>
                  <a:lnTo>
                    <a:pt x="1440" y="1808"/>
                  </a:lnTo>
                  <a:cubicBezTo>
                    <a:pt x="1400" y="1729"/>
                    <a:pt x="1361" y="1639"/>
                    <a:pt x="1311" y="1559"/>
                  </a:cubicBezTo>
                  <a:lnTo>
                    <a:pt x="1162" y="1331"/>
                  </a:lnTo>
                  <a:cubicBezTo>
                    <a:pt x="1063" y="1173"/>
                    <a:pt x="973" y="1003"/>
                    <a:pt x="854" y="864"/>
                  </a:cubicBezTo>
                  <a:cubicBezTo>
                    <a:pt x="745" y="716"/>
                    <a:pt x="646" y="557"/>
                    <a:pt x="527" y="418"/>
                  </a:cubicBezTo>
                  <a:cubicBezTo>
                    <a:pt x="397" y="279"/>
                    <a:pt x="278" y="140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3" name="Google Shape;14443;p33"/>
            <p:cNvSpPr/>
            <p:nvPr/>
          </p:nvSpPr>
          <p:spPr>
            <a:xfrm>
              <a:off x="5946750" y="2185200"/>
              <a:ext cx="49925" cy="85425"/>
            </a:xfrm>
            <a:custGeom>
              <a:avLst/>
              <a:gdLst/>
              <a:ahLst/>
              <a:cxnLst/>
              <a:rect l="l" t="t" r="r" b="b"/>
              <a:pathLst>
                <a:path w="1997" h="3417" extrusionOk="0">
                  <a:moveTo>
                    <a:pt x="159" y="1"/>
                  </a:moveTo>
                  <a:lnTo>
                    <a:pt x="1" y="180"/>
                  </a:lnTo>
                  <a:cubicBezTo>
                    <a:pt x="110" y="279"/>
                    <a:pt x="229" y="388"/>
                    <a:pt x="338" y="488"/>
                  </a:cubicBezTo>
                  <a:cubicBezTo>
                    <a:pt x="448" y="597"/>
                    <a:pt x="547" y="726"/>
                    <a:pt x="656" y="845"/>
                  </a:cubicBezTo>
                  <a:cubicBezTo>
                    <a:pt x="766" y="954"/>
                    <a:pt x="845" y="1093"/>
                    <a:pt x="934" y="1223"/>
                  </a:cubicBezTo>
                  <a:lnTo>
                    <a:pt x="1073" y="1421"/>
                  </a:lnTo>
                  <a:cubicBezTo>
                    <a:pt x="1113" y="1481"/>
                    <a:pt x="1143" y="1560"/>
                    <a:pt x="1183" y="1629"/>
                  </a:cubicBezTo>
                  <a:lnTo>
                    <a:pt x="1291" y="1838"/>
                  </a:lnTo>
                  <a:lnTo>
                    <a:pt x="1351" y="1947"/>
                  </a:lnTo>
                  <a:cubicBezTo>
                    <a:pt x="1361" y="1977"/>
                    <a:pt x="1371" y="2017"/>
                    <a:pt x="1391" y="2057"/>
                  </a:cubicBezTo>
                  <a:lnTo>
                    <a:pt x="1550" y="2503"/>
                  </a:lnTo>
                  <a:cubicBezTo>
                    <a:pt x="1589" y="2652"/>
                    <a:pt x="1629" y="2811"/>
                    <a:pt x="1659" y="2960"/>
                  </a:cubicBezTo>
                  <a:cubicBezTo>
                    <a:pt x="1659" y="2960"/>
                    <a:pt x="1679" y="3019"/>
                    <a:pt x="1689" y="3079"/>
                  </a:cubicBezTo>
                  <a:cubicBezTo>
                    <a:pt x="1699" y="3138"/>
                    <a:pt x="1708" y="3188"/>
                    <a:pt x="1708" y="3188"/>
                  </a:cubicBezTo>
                  <a:cubicBezTo>
                    <a:pt x="1708" y="3228"/>
                    <a:pt x="1719" y="3268"/>
                    <a:pt x="1728" y="3308"/>
                  </a:cubicBezTo>
                  <a:lnTo>
                    <a:pt x="1748" y="3416"/>
                  </a:lnTo>
                  <a:lnTo>
                    <a:pt x="1997" y="3377"/>
                  </a:lnTo>
                  <a:lnTo>
                    <a:pt x="1947" y="3248"/>
                  </a:lnTo>
                  <a:cubicBezTo>
                    <a:pt x="1937" y="3218"/>
                    <a:pt x="1927" y="3178"/>
                    <a:pt x="1917" y="3138"/>
                  </a:cubicBezTo>
                  <a:cubicBezTo>
                    <a:pt x="1917" y="3138"/>
                    <a:pt x="1897" y="3079"/>
                    <a:pt x="1887" y="3030"/>
                  </a:cubicBezTo>
                  <a:lnTo>
                    <a:pt x="1847" y="2910"/>
                  </a:lnTo>
                  <a:cubicBezTo>
                    <a:pt x="1788" y="2761"/>
                    <a:pt x="1739" y="2613"/>
                    <a:pt x="1689" y="2454"/>
                  </a:cubicBezTo>
                  <a:cubicBezTo>
                    <a:pt x="1619" y="2304"/>
                    <a:pt x="1550" y="2165"/>
                    <a:pt x="1490" y="2017"/>
                  </a:cubicBezTo>
                  <a:cubicBezTo>
                    <a:pt x="1470" y="1977"/>
                    <a:pt x="1461" y="1937"/>
                    <a:pt x="1441" y="1898"/>
                  </a:cubicBezTo>
                  <a:lnTo>
                    <a:pt x="1381" y="1798"/>
                  </a:lnTo>
                  <a:lnTo>
                    <a:pt x="1272" y="1580"/>
                  </a:lnTo>
                  <a:cubicBezTo>
                    <a:pt x="1232" y="1510"/>
                    <a:pt x="1202" y="1431"/>
                    <a:pt x="1163" y="1362"/>
                  </a:cubicBezTo>
                  <a:lnTo>
                    <a:pt x="1024" y="1163"/>
                  </a:lnTo>
                  <a:cubicBezTo>
                    <a:pt x="944" y="1024"/>
                    <a:pt x="874" y="875"/>
                    <a:pt x="766" y="755"/>
                  </a:cubicBezTo>
                  <a:cubicBezTo>
                    <a:pt x="666" y="627"/>
                    <a:pt x="587" y="488"/>
                    <a:pt x="477" y="369"/>
                  </a:cubicBezTo>
                  <a:cubicBezTo>
                    <a:pt x="368" y="249"/>
                    <a:pt x="269" y="130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4" name="Google Shape;14444;p33"/>
            <p:cNvSpPr/>
            <p:nvPr/>
          </p:nvSpPr>
          <p:spPr>
            <a:xfrm>
              <a:off x="6122250" y="2121175"/>
              <a:ext cx="23375" cy="36025"/>
            </a:xfrm>
            <a:custGeom>
              <a:avLst/>
              <a:gdLst/>
              <a:ahLst/>
              <a:cxnLst/>
              <a:rect l="l" t="t" r="r" b="b"/>
              <a:pathLst>
                <a:path w="935" h="1441" extrusionOk="0">
                  <a:moveTo>
                    <a:pt x="120" y="0"/>
                  </a:moveTo>
                  <a:lnTo>
                    <a:pt x="1" y="229"/>
                  </a:lnTo>
                  <a:cubicBezTo>
                    <a:pt x="21" y="269"/>
                    <a:pt x="70" y="269"/>
                    <a:pt x="110" y="318"/>
                  </a:cubicBezTo>
                  <a:cubicBezTo>
                    <a:pt x="149" y="358"/>
                    <a:pt x="189" y="397"/>
                    <a:pt x="219" y="447"/>
                  </a:cubicBezTo>
                  <a:cubicBezTo>
                    <a:pt x="288" y="556"/>
                    <a:pt x="358" y="666"/>
                    <a:pt x="418" y="785"/>
                  </a:cubicBezTo>
                  <a:cubicBezTo>
                    <a:pt x="487" y="894"/>
                    <a:pt x="537" y="1003"/>
                    <a:pt x="586" y="1123"/>
                  </a:cubicBezTo>
                  <a:cubicBezTo>
                    <a:pt x="606" y="1172"/>
                    <a:pt x="616" y="1231"/>
                    <a:pt x="636" y="1281"/>
                  </a:cubicBezTo>
                  <a:cubicBezTo>
                    <a:pt x="646" y="1341"/>
                    <a:pt x="646" y="1381"/>
                    <a:pt x="646" y="1430"/>
                  </a:cubicBezTo>
                  <a:lnTo>
                    <a:pt x="934" y="1440"/>
                  </a:lnTo>
                  <a:cubicBezTo>
                    <a:pt x="894" y="1370"/>
                    <a:pt x="864" y="1291"/>
                    <a:pt x="825" y="1231"/>
                  </a:cubicBezTo>
                  <a:lnTo>
                    <a:pt x="716" y="1053"/>
                  </a:lnTo>
                  <a:lnTo>
                    <a:pt x="507" y="725"/>
                  </a:lnTo>
                  <a:cubicBezTo>
                    <a:pt x="447" y="616"/>
                    <a:pt x="398" y="497"/>
                    <a:pt x="348" y="377"/>
                  </a:cubicBezTo>
                  <a:cubicBezTo>
                    <a:pt x="319" y="318"/>
                    <a:pt x="288" y="258"/>
                    <a:pt x="259" y="189"/>
                  </a:cubicBezTo>
                  <a:cubicBezTo>
                    <a:pt x="219" y="130"/>
                    <a:pt x="180" y="5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5" name="Google Shape;14445;p33"/>
            <p:cNvSpPr/>
            <p:nvPr/>
          </p:nvSpPr>
          <p:spPr>
            <a:xfrm>
              <a:off x="6002125" y="2184700"/>
              <a:ext cx="50900" cy="37150"/>
            </a:xfrm>
            <a:custGeom>
              <a:avLst/>
              <a:gdLst/>
              <a:ahLst/>
              <a:cxnLst/>
              <a:rect l="l" t="t" r="r" b="b"/>
              <a:pathLst>
                <a:path w="2036" h="1486" extrusionOk="0">
                  <a:moveTo>
                    <a:pt x="1847" y="120"/>
                  </a:moveTo>
                  <a:lnTo>
                    <a:pt x="1837" y="140"/>
                  </a:lnTo>
                  <a:cubicBezTo>
                    <a:pt x="1827" y="170"/>
                    <a:pt x="1817" y="190"/>
                    <a:pt x="1797" y="219"/>
                  </a:cubicBezTo>
                  <a:lnTo>
                    <a:pt x="1757" y="269"/>
                  </a:lnTo>
                  <a:cubicBezTo>
                    <a:pt x="1737" y="289"/>
                    <a:pt x="1728" y="309"/>
                    <a:pt x="1708" y="339"/>
                  </a:cubicBezTo>
                  <a:cubicBezTo>
                    <a:pt x="1638" y="418"/>
                    <a:pt x="1559" y="497"/>
                    <a:pt x="1479" y="577"/>
                  </a:cubicBezTo>
                  <a:cubicBezTo>
                    <a:pt x="1331" y="736"/>
                    <a:pt x="1201" y="905"/>
                    <a:pt x="1053" y="1064"/>
                  </a:cubicBezTo>
                  <a:cubicBezTo>
                    <a:pt x="1053" y="1064"/>
                    <a:pt x="1013" y="1113"/>
                    <a:pt x="963" y="1163"/>
                  </a:cubicBezTo>
                  <a:lnTo>
                    <a:pt x="864" y="1262"/>
                  </a:lnTo>
                  <a:cubicBezTo>
                    <a:pt x="856" y="1262"/>
                    <a:pt x="848" y="1275"/>
                    <a:pt x="845" y="1275"/>
                  </a:cubicBezTo>
                  <a:cubicBezTo>
                    <a:pt x="844" y="1275"/>
                    <a:pt x="844" y="1274"/>
                    <a:pt x="844" y="1272"/>
                  </a:cubicBezTo>
                  <a:lnTo>
                    <a:pt x="824" y="1243"/>
                  </a:lnTo>
                  <a:cubicBezTo>
                    <a:pt x="834" y="1243"/>
                    <a:pt x="795" y="1153"/>
                    <a:pt x="784" y="1153"/>
                  </a:cubicBezTo>
                  <a:cubicBezTo>
                    <a:pt x="695" y="994"/>
                    <a:pt x="605" y="825"/>
                    <a:pt x="516" y="656"/>
                  </a:cubicBezTo>
                  <a:lnTo>
                    <a:pt x="447" y="537"/>
                  </a:lnTo>
                  <a:lnTo>
                    <a:pt x="358" y="418"/>
                  </a:lnTo>
                  <a:lnTo>
                    <a:pt x="315" y="368"/>
                  </a:lnTo>
                  <a:lnTo>
                    <a:pt x="315" y="368"/>
                  </a:lnTo>
                  <a:cubicBezTo>
                    <a:pt x="442" y="333"/>
                    <a:pt x="568" y="299"/>
                    <a:pt x="695" y="269"/>
                  </a:cubicBezTo>
                  <a:lnTo>
                    <a:pt x="1022" y="200"/>
                  </a:lnTo>
                  <a:lnTo>
                    <a:pt x="1340" y="160"/>
                  </a:lnTo>
                  <a:lnTo>
                    <a:pt x="1658" y="130"/>
                  </a:lnTo>
                  <a:lnTo>
                    <a:pt x="1777" y="120"/>
                  </a:lnTo>
                  <a:close/>
                  <a:moveTo>
                    <a:pt x="1658" y="1"/>
                  </a:moveTo>
                  <a:lnTo>
                    <a:pt x="1331" y="21"/>
                  </a:lnTo>
                  <a:lnTo>
                    <a:pt x="1003" y="51"/>
                  </a:lnTo>
                  <a:lnTo>
                    <a:pt x="675" y="100"/>
                  </a:lnTo>
                  <a:cubicBezTo>
                    <a:pt x="457" y="130"/>
                    <a:pt x="248" y="170"/>
                    <a:pt x="40" y="210"/>
                  </a:cubicBezTo>
                  <a:lnTo>
                    <a:pt x="54" y="321"/>
                  </a:lnTo>
                  <a:lnTo>
                    <a:pt x="54" y="321"/>
                  </a:lnTo>
                  <a:lnTo>
                    <a:pt x="0" y="369"/>
                  </a:lnTo>
                  <a:cubicBezTo>
                    <a:pt x="23" y="387"/>
                    <a:pt x="46" y="406"/>
                    <a:pt x="68" y="425"/>
                  </a:cubicBezTo>
                  <a:lnTo>
                    <a:pt x="68" y="425"/>
                  </a:lnTo>
                  <a:lnTo>
                    <a:pt x="69" y="438"/>
                  </a:lnTo>
                  <a:cubicBezTo>
                    <a:pt x="72" y="437"/>
                    <a:pt x="76" y="436"/>
                    <a:pt x="79" y="435"/>
                  </a:cubicBezTo>
                  <a:lnTo>
                    <a:pt x="79" y="435"/>
                  </a:lnTo>
                  <a:cubicBezTo>
                    <a:pt x="315" y="649"/>
                    <a:pt x="486" y="936"/>
                    <a:pt x="665" y="1223"/>
                  </a:cubicBezTo>
                  <a:cubicBezTo>
                    <a:pt x="665" y="1222"/>
                    <a:pt x="665" y="1222"/>
                    <a:pt x="665" y="1222"/>
                  </a:cubicBezTo>
                  <a:cubicBezTo>
                    <a:pt x="670" y="1222"/>
                    <a:pt x="744" y="1382"/>
                    <a:pt x="744" y="1382"/>
                  </a:cubicBezTo>
                  <a:lnTo>
                    <a:pt x="784" y="1470"/>
                  </a:lnTo>
                  <a:lnTo>
                    <a:pt x="795" y="1481"/>
                  </a:lnTo>
                  <a:cubicBezTo>
                    <a:pt x="795" y="1484"/>
                    <a:pt x="796" y="1485"/>
                    <a:pt x="797" y="1485"/>
                  </a:cubicBezTo>
                  <a:cubicBezTo>
                    <a:pt x="800" y="1485"/>
                    <a:pt x="804" y="1481"/>
                    <a:pt x="804" y="1481"/>
                  </a:cubicBezTo>
                  <a:lnTo>
                    <a:pt x="824" y="1451"/>
                  </a:lnTo>
                  <a:lnTo>
                    <a:pt x="864" y="1411"/>
                  </a:lnTo>
                  <a:lnTo>
                    <a:pt x="1003" y="1272"/>
                  </a:lnTo>
                  <a:cubicBezTo>
                    <a:pt x="1062" y="1203"/>
                    <a:pt x="1132" y="1133"/>
                    <a:pt x="1132" y="1133"/>
                  </a:cubicBezTo>
                  <a:cubicBezTo>
                    <a:pt x="1291" y="964"/>
                    <a:pt x="1410" y="795"/>
                    <a:pt x="1559" y="636"/>
                  </a:cubicBezTo>
                  <a:cubicBezTo>
                    <a:pt x="1638" y="567"/>
                    <a:pt x="1718" y="488"/>
                    <a:pt x="1787" y="398"/>
                  </a:cubicBezTo>
                  <a:lnTo>
                    <a:pt x="1847" y="339"/>
                  </a:lnTo>
                  <a:lnTo>
                    <a:pt x="1907" y="259"/>
                  </a:lnTo>
                  <a:cubicBezTo>
                    <a:pt x="1936" y="190"/>
                    <a:pt x="1986" y="130"/>
                    <a:pt x="2015" y="51"/>
                  </a:cubicBezTo>
                  <a:lnTo>
                    <a:pt x="20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6" name="Google Shape;14446;p33"/>
            <p:cNvSpPr/>
            <p:nvPr/>
          </p:nvSpPr>
          <p:spPr>
            <a:xfrm>
              <a:off x="6074100" y="2253975"/>
              <a:ext cx="100050" cy="72500"/>
            </a:xfrm>
            <a:custGeom>
              <a:avLst/>
              <a:gdLst/>
              <a:ahLst/>
              <a:cxnLst/>
              <a:rect l="l" t="t" r="r" b="b"/>
              <a:pathLst>
                <a:path w="4002" h="2900" extrusionOk="0">
                  <a:moveTo>
                    <a:pt x="229" y="1"/>
                  </a:moveTo>
                  <a:lnTo>
                    <a:pt x="1" y="40"/>
                  </a:lnTo>
                  <a:lnTo>
                    <a:pt x="90" y="358"/>
                  </a:lnTo>
                  <a:lnTo>
                    <a:pt x="149" y="685"/>
                  </a:lnTo>
                  <a:cubicBezTo>
                    <a:pt x="179" y="904"/>
                    <a:pt x="229" y="1122"/>
                    <a:pt x="248" y="1341"/>
                  </a:cubicBezTo>
                  <a:lnTo>
                    <a:pt x="248" y="1460"/>
                  </a:lnTo>
                  <a:cubicBezTo>
                    <a:pt x="259" y="1480"/>
                    <a:pt x="248" y="1510"/>
                    <a:pt x="259" y="1519"/>
                  </a:cubicBezTo>
                  <a:lnTo>
                    <a:pt x="328" y="1530"/>
                  </a:lnTo>
                  <a:lnTo>
                    <a:pt x="517" y="1550"/>
                  </a:lnTo>
                  <a:lnTo>
                    <a:pt x="844" y="1599"/>
                  </a:lnTo>
                  <a:lnTo>
                    <a:pt x="1162" y="1638"/>
                  </a:lnTo>
                  <a:cubicBezTo>
                    <a:pt x="1272" y="1658"/>
                    <a:pt x="1371" y="1698"/>
                    <a:pt x="1480" y="1728"/>
                  </a:cubicBezTo>
                  <a:cubicBezTo>
                    <a:pt x="1480" y="1728"/>
                    <a:pt x="1639" y="1768"/>
                    <a:pt x="1797" y="1817"/>
                  </a:cubicBezTo>
                  <a:lnTo>
                    <a:pt x="2115" y="1917"/>
                  </a:lnTo>
                  <a:cubicBezTo>
                    <a:pt x="2324" y="2006"/>
                    <a:pt x="2532" y="2095"/>
                    <a:pt x="2731" y="2195"/>
                  </a:cubicBezTo>
                  <a:cubicBezTo>
                    <a:pt x="3148" y="2384"/>
                    <a:pt x="3516" y="2631"/>
                    <a:pt x="3893" y="2900"/>
                  </a:cubicBezTo>
                  <a:lnTo>
                    <a:pt x="4002" y="2572"/>
                  </a:lnTo>
                  <a:cubicBezTo>
                    <a:pt x="3803" y="2473"/>
                    <a:pt x="3604" y="2384"/>
                    <a:pt x="3396" y="2284"/>
                  </a:cubicBezTo>
                  <a:cubicBezTo>
                    <a:pt x="3198" y="2195"/>
                    <a:pt x="2989" y="2106"/>
                    <a:pt x="2770" y="2026"/>
                  </a:cubicBezTo>
                  <a:lnTo>
                    <a:pt x="2145" y="1788"/>
                  </a:lnTo>
                  <a:cubicBezTo>
                    <a:pt x="2145" y="1788"/>
                    <a:pt x="1986" y="1748"/>
                    <a:pt x="1828" y="1698"/>
                  </a:cubicBezTo>
                  <a:cubicBezTo>
                    <a:pt x="1658" y="1658"/>
                    <a:pt x="1500" y="1609"/>
                    <a:pt x="1500" y="1609"/>
                  </a:cubicBezTo>
                  <a:cubicBezTo>
                    <a:pt x="1400" y="1579"/>
                    <a:pt x="1291" y="1550"/>
                    <a:pt x="1182" y="1530"/>
                  </a:cubicBezTo>
                  <a:lnTo>
                    <a:pt x="855" y="1480"/>
                  </a:lnTo>
                  <a:lnTo>
                    <a:pt x="537" y="1430"/>
                  </a:lnTo>
                  <a:lnTo>
                    <a:pt x="398" y="1400"/>
                  </a:lnTo>
                  <a:lnTo>
                    <a:pt x="387" y="1400"/>
                  </a:lnTo>
                  <a:cubicBezTo>
                    <a:pt x="378" y="1400"/>
                    <a:pt x="387" y="1391"/>
                    <a:pt x="378" y="1380"/>
                  </a:cubicBezTo>
                  <a:lnTo>
                    <a:pt x="387" y="1331"/>
                  </a:lnTo>
                  <a:cubicBezTo>
                    <a:pt x="378" y="1113"/>
                    <a:pt x="348" y="884"/>
                    <a:pt x="328" y="665"/>
                  </a:cubicBezTo>
                  <a:lnTo>
                    <a:pt x="298" y="328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7" name="Google Shape;14447;p33"/>
            <p:cNvSpPr/>
            <p:nvPr/>
          </p:nvSpPr>
          <p:spPr>
            <a:xfrm>
              <a:off x="6055475" y="2354500"/>
              <a:ext cx="112725" cy="46450"/>
            </a:xfrm>
            <a:custGeom>
              <a:avLst/>
              <a:gdLst/>
              <a:ahLst/>
              <a:cxnLst/>
              <a:rect l="l" t="t" r="r" b="b"/>
              <a:pathLst>
                <a:path w="4509" h="1858" extrusionOk="0">
                  <a:moveTo>
                    <a:pt x="4488" y="0"/>
                  </a:moveTo>
                  <a:cubicBezTo>
                    <a:pt x="4062" y="150"/>
                    <a:pt x="3625" y="298"/>
                    <a:pt x="3188" y="378"/>
                  </a:cubicBezTo>
                  <a:cubicBezTo>
                    <a:pt x="2959" y="417"/>
                    <a:pt x="2751" y="468"/>
                    <a:pt x="2523" y="487"/>
                  </a:cubicBezTo>
                  <a:cubicBezTo>
                    <a:pt x="2523" y="487"/>
                    <a:pt x="2364" y="497"/>
                    <a:pt x="2195" y="497"/>
                  </a:cubicBezTo>
                  <a:cubicBezTo>
                    <a:pt x="2026" y="507"/>
                    <a:pt x="1858" y="507"/>
                    <a:pt x="1858" y="507"/>
                  </a:cubicBezTo>
                  <a:cubicBezTo>
                    <a:pt x="1785" y="507"/>
                    <a:pt x="1712" y="511"/>
                    <a:pt x="1639" y="511"/>
                  </a:cubicBezTo>
                  <a:cubicBezTo>
                    <a:pt x="1603" y="511"/>
                    <a:pt x="1566" y="510"/>
                    <a:pt x="1530" y="507"/>
                  </a:cubicBezTo>
                  <a:lnTo>
                    <a:pt x="1202" y="468"/>
                  </a:lnTo>
                  <a:lnTo>
                    <a:pt x="885" y="428"/>
                  </a:lnTo>
                  <a:lnTo>
                    <a:pt x="686" y="398"/>
                  </a:lnTo>
                  <a:lnTo>
                    <a:pt x="626" y="388"/>
                  </a:lnTo>
                  <a:cubicBezTo>
                    <a:pt x="607" y="398"/>
                    <a:pt x="607" y="428"/>
                    <a:pt x="596" y="448"/>
                  </a:cubicBezTo>
                  <a:lnTo>
                    <a:pt x="557" y="557"/>
                  </a:lnTo>
                  <a:lnTo>
                    <a:pt x="437" y="865"/>
                  </a:lnTo>
                  <a:cubicBezTo>
                    <a:pt x="398" y="974"/>
                    <a:pt x="348" y="1073"/>
                    <a:pt x="298" y="1172"/>
                  </a:cubicBezTo>
                  <a:cubicBezTo>
                    <a:pt x="199" y="1361"/>
                    <a:pt x="100" y="1560"/>
                    <a:pt x="1" y="1758"/>
                  </a:cubicBezTo>
                  <a:lnTo>
                    <a:pt x="219" y="1858"/>
                  </a:lnTo>
                  <a:cubicBezTo>
                    <a:pt x="298" y="1649"/>
                    <a:pt x="388" y="1441"/>
                    <a:pt x="468" y="1232"/>
                  </a:cubicBezTo>
                  <a:cubicBezTo>
                    <a:pt x="507" y="1132"/>
                    <a:pt x="557" y="1033"/>
                    <a:pt x="596" y="924"/>
                  </a:cubicBezTo>
                  <a:lnTo>
                    <a:pt x="686" y="596"/>
                  </a:lnTo>
                  <a:lnTo>
                    <a:pt x="706" y="557"/>
                  </a:lnTo>
                  <a:lnTo>
                    <a:pt x="706" y="537"/>
                  </a:lnTo>
                  <a:lnTo>
                    <a:pt x="726" y="537"/>
                  </a:lnTo>
                  <a:lnTo>
                    <a:pt x="854" y="547"/>
                  </a:lnTo>
                  <a:lnTo>
                    <a:pt x="1182" y="587"/>
                  </a:lnTo>
                  <a:lnTo>
                    <a:pt x="1520" y="616"/>
                  </a:lnTo>
                  <a:cubicBezTo>
                    <a:pt x="1576" y="626"/>
                    <a:pt x="1631" y="629"/>
                    <a:pt x="1687" y="629"/>
                  </a:cubicBezTo>
                  <a:cubicBezTo>
                    <a:pt x="1741" y="629"/>
                    <a:pt x="1794" y="626"/>
                    <a:pt x="1847" y="626"/>
                  </a:cubicBezTo>
                  <a:lnTo>
                    <a:pt x="2185" y="626"/>
                  </a:lnTo>
                  <a:cubicBezTo>
                    <a:pt x="2354" y="616"/>
                    <a:pt x="2523" y="616"/>
                    <a:pt x="2523" y="616"/>
                  </a:cubicBezTo>
                  <a:cubicBezTo>
                    <a:pt x="2741" y="596"/>
                    <a:pt x="2970" y="576"/>
                    <a:pt x="3188" y="557"/>
                  </a:cubicBezTo>
                  <a:cubicBezTo>
                    <a:pt x="3635" y="517"/>
                    <a:pt x="4071" y="417"/>
                    <a:pt x="4508" y="338"/>
                  </a:cubicBezTo>
                  <a:lnTo>
                    <a:pt x="44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8" name="Google Shape;14448;p33"/>
            <p:cNvSpPr/>
            <p:nvPr/>
          </p:nvSpPr>
          <p:spPr>
            <a:xfrm>
              <a:off x="5999375" y="2265400"/>
              <a:ext cx="21625" cy="108975"/>
            </a:xfrm>
            <a:custGeom>
              <a:avLst/>
              <a:gdLst/>
              <a:ahLst/>
              <a:cxnLst/>
              <a:rect l="l" t="t" r="r" b="b"/>
              <a:pathLst>
                <a:path w="865" h="4359" extrusionOk="0">
                  <a:moveTo>
                    <a:pt x="785" y="0"/>
                  </a:moveTo>
                  <a:lnTo>
                    <a:pt x="547" y="40"/>
                  </a:lnTo>
                  <a:cubicBezTo>
                    <a:pt x="567" y="129"/>
                    <a:pt x="596" y="219"/>
                    <a:pt x="616" y="298"/>
                  </a:cubicBezTo>
                  <a:lnTo>
                    <a:pt x="646" y="566"/>
                  </a:lnTo>
                  <a:cubicBezTo>
                    <a:pt x="676" y="745"/>
                    <a:pt x="715" y="923"/>
                    <a:pt x="715" y="1102"/>
                  </a:cubicBezTo>
                  <a:cubicBezTo>
                    <a:pt x="715" y="1291"/>
                    <a:pt x="726" y="1470"/>
                    <a:pt x="726" y="1649"/>
                  </a:cubicBezTo>
                  <a:lnTo>
                    <a:pt x="676" y="2194"/>
                  </a:lnTo>
                  <a:cubicBezTo>
                    <a:pt x="656" y="2373"/>
                    <a:pt x="596" y="2552"/>
                    <a:pt x="567" y="2730"/>
                  </a:cubicBezTo>
                  <a:cubicBezTo>
                    <a:pt x="547" y="2820"/>
                    <a:pt x="537" y="2909"/>
                    <a:pt x="507" y="2999"/>
                  </a:cubicBezTo>
                  <a:lnTo>
                    <a:pt x="418" y="3257"/>
                  </a:lnTo>
                  <a:cubicBezTo>
                    <a:pt x="348" y="3425"/>
                    <a:pt x="309" y="3604"/>
                    <a:pt x="219" y="3763"/>
                  </a:cubicBezTo>
                  <a:lnTo>
                    <a:pt x="100" y="4001"/>
                  </a:lnTo>
                  <a:cubicBezTo>
                    <a:pt x="80" y="4041"/>
                    <a:pt x="60" y="4091"/>
                    <a:pt x="51" y="4131"/>
                  </a:cubicBezTo>
                  <a:lnTo>
                    <a:pt x="1" y="4250"/>
                  </a:lnTo>
                  <a:lnTo>
                    <a:pt x="229" y="4359"/>
                  </a:lnTo>
                  <a:lnTo>
                    <a:pt x="259" y="4220"/>
                  </a:lnTo>
                  <a:cubicBezTo>
                    <a:pt x="279" y="4171"/>
                    <a:pt x="279" y="4131"/>
                    <a:pt x="298" y="4081"/>
                  </a:cubicBezTo>
                  <a:lnTo>
                    <a:pt x="388" y="3823"/>
                  </a:lnTo>
                  <a:cubicBezTo>
                    <a:pt x="468" y="3654"/>
                    <a:pt x="497" y="3476"/>
                    <a:pt x="547" y="3297"/>
                  </a:cubicBezTo>
                  <a:lnTo>
                    <a:pt x="626" y="3028"/>
                  </a:lnTo>
                  <a:cubicBezTo>
                    <a:pt x="656" y="2939"/>
                    <a:pt x="656" y="2850"/>
                    <a:pt x="676" y="2750"/>
                  </a:cubicBezTo>
                  <a:cubicBezTo>
                    <a:pt x="706" y="2572"/>
                    <a:pt x="755" y="2393"/>
                    <a:pt x="775" y="2205"/>
                  </a:cubicBezTo>
                  <a:cubicBezTo>
                    <a:pt x="785" y="2026"/>
                    <a:pt x="805" y="1837"/>
                    <a:pt x="835" y="1658"/>
                  </a:cubicBezTo>
                  <a:cubicBezTo>
                    <a:pt x="845" y="1470"/>
                    <a:pt x="835" y="1291"/>
                    <a:pt x="845" y="1102"/>
                  </a:cubicBezTo>
                  <a:cubicBezTo>
                    <a:pt x="865" y="914"/>
                    <a:pt x="845" y="735"/>
                    <a:pt x="835" y="546"/>
                  </a:cubicBezTo>
                  <a:lnTo>
                    <a:pt x="825" y="268"/>
                  </a:lnTo>
                  <a:cubicBezTo>
                    <a:pt x="815" y="179"/>
                    <a:pt x="795" y="89"/>
                    <a:pt x="78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9" name="Google Shape;14449;p33"/>
            <p:cNvSpPr/>
            <p:nvPr/>
          </p:nvSpPr>
          <p:spPr>
            <a:xfrm>
              <a:off x="5978775" y="2269600"/>
              <a:ext cx="19400" cy="94850"/>
            </a:xfrm>
            <a:custGeom>
              <a:avLst/>
              <a:gdLst/>
              <a:ahLst/>
              <a:cxnLst/>
              <a:rect l="l" t="t" r="r" b="b"/>
              <a:pathLst>
                <a:path w="776" h="3794" extrusionOk="0">
                  <a:moveTo>
                    <a:pt x="705" y="1"/>
                  </a:moveTo>
                  <a:lnTo>
                    <a:pt x="477" y="40"/>
                  </a:lnTo>
                  <a:cubicBezTo>
                    <a:pt x="487" y="120"/>
                    <a:pt x="517" y="190"/>
                    <a:pt x="527" y="269"/>
                  </a:cubicBezTo>
                  <a:lnTo>
                    <a:pt x="566" y="497"/>
                  </a:lnTo>
                  <a:cubicBezTo>
                    <a:pt x="577" y="656"/>
                    <a:pt x="626" y="805"/>
                    <a:pt x="616" y="964"/>
                  </a:cubicBezTo>
                  <a:cubicBezTo>
                    <a:pt x="616" y="1123"/>
                    <a:pt x="636" y="1282"/>
                    <a:pt x="626" y="1441"/>
                  </a:cubicBezTo>
                  <a:cubicBezTo>
                    <a:pt x="616" y="1589"/>
                    <a:pt x="597" y="1748"/>
                    <a:pt x="586" y="1907"/>
                  </a:cubicBezTo>
                  <a:cubicBezTo>
                    <a:pt x="577" y="2066"/>
                    <a:pt x="517" y="2215"/>
                    <a:pt x="497" y="2374"/>
                  </a:cubicBezTo>
                  <a:cubicBezTo>
                    <a:pt x="477" y="2443"/>
                    <a:pt x="467" y="2523"/>
                    <a:pt x="438" y="2602"/>
                  </a:cubicBezTo>
                  <a:lnTo>
                    <a:pt x="358" y="2821"/>
                  </a:lnTo>
                  <a:cubicBezTo>
                    <a:pt x="299" y="2970"/>
                    <a:pt x="269" y="3129"/>
                    <a:pt x="189" y="3257"/>
                  </a:cubicBezTo>
                  <a:lnTo>
                    <a:pt x="80" y="3476"/>
                  </a:lnTo>
                  <a:cubicBezTo>
                    <a:pt x="60" y="3506"/>
                    <a:pt x="50" y="3546"/>
                    <a:pt x="41" y="3586"/>
                  </a:cubicBezTo>
                  <a:lnTo>
                    <a:pt x="1" y="3685"/>
                  </a:lnTo>
                  <a:lnTo>
                    <a:pt x="219" y="3794"/>
                  </a:lnTo>
                  <a:lnTo>
                    <a:pt x="249" y="3665"/>
                  </a:lnTo>
                  <a:cubicBezTo>
                    <a:pt x="259" y="3635"/>
                    <a:pt x="269" y="3595"/>
                    <a:pt x="279" y="3555"/>
                  </a:cubicBezTo>
                  <a:lnTo>
                    <a:pt x="358" y="3327"/>
                  </a:lnTo>
                  <a:cubicBezTo>
                    <a:pt x="427" y="3178"/>
                    <a:pt x="447" y="3019"/>
                    <a:pt x="497" y="2860"/>
                  </a:cubicBezTo>
                  <a:lnTo>
                    <a:pt x="557" y="2632"/>
                  </a:lnTo>
                  <a:cubicBezTo>
                    <a:pt x="586" y="2553"/>
                    <a:pt x="586" y="2473"/>
                    <a:pt x="606" y="2394"/>
                  </a:cubicBezTo>
                  <a:cubicBezTo>
                    <a:pt x="626" y="2235"/>
                    <a:pt x="676" y="2086"/>
                    <a:pt x="686" y="1917"/>
                  </a:cubicBezTo>
                  <a:cubicBezTo>
                    <a:pt x="696" y="1759"/>
                    <a:pt x="716" y="1600"/>
                    <a:pt x="736" y="1441"/>
                  </a:cubicBezTo>
                  <a:cubicBezTo>
                    <a:pt x="755" y="1282"/>
                    <a:pt x="745" y="1123"/>
                    <a:pt x="755" y="964"/>
                  </a:cubicBezTo>
                  <a:cubicBezTo>
                    <a:pt x="775" y="795"/>
                    <a:pt x="755" y="636"/>
                    <a:pt x="745" y="477"/>
                  </a:cubicBezTo>
                  <a:lnTo>
                    <a:pt x="736" y="239"/>
                  </a:lnTo>
                  <a:cubicBezTo>
                    <a:pt x="736" y="160"/>
                    <a:pt x="716" y="80"/>
                    <a:pt x="7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0" name="Google Shape;14450;p33"/>
            <p:cNvSpPr/>
            <p:nvPr/>
          </p:nvSpPr>
          <p:spPr>
            <a:xfrm>
              <a:off x="6164950" y="2319750"/>
              <a:ext cx="10700" cy="41475"/>
            </a:xfrm>
            <a:custGeom>
              <a:avLst/>
              <a:gdLst/>
              <a:ahLst/>
              <a:cxnLst/>
              <a:rect l="l" t="t" r="r" b="b"/>
              <a:pathLst>
                <a:path w="428" h="1659" extrusionOk="0">
                  <a:moveTo>
                    <a:pt x="418" y="0"/>
                  </a:moveTo>
                  <a:lnTo>
                    <a:pt x="189" y="120"/>
                  </a:lnTo>
                  <a:cubicBezTo>
                    <a:pt x="179" y="170"/>
                    <a:pt x="209" y="199"/>
                    <a:pt x="219" y="249"/>
                  </a:cubicBezTo>
                  <a:cubicBezTo>
                    <a:pt x="219" y="309"/>
                    <a:pt x="229" y="368"/>
                    <a:pt x="229" y="437"/>
                  </a:cubicBezTo>
                  <a:cubicBezTo>
                    <a:pt x="229" y="556"/>
                    <a:pt x="219" y="686"/>
                    <a:pt x="209" y="815"/>
                  </a:cubicBezTo>
                  <a:cubicBezTo>
                    <a:pt x="199" y="954"/>
                    <a:pt x="179" y="1073"/>
                    <a:pt x="140" y="1192"/>
                  </a:cubicBezTo>
                  <a:cubicBezTo>
                    <a:pt x="120" y="1251"/>
                    <a:pt x="100" y="1302"/>
                    <a:pt x="80" y="1351"/>
                  </a:cubicBezTo>
                  <a:cubicBezTo>
                    <a:pt x="50" y="1401"/>
                    <a:pt x="21" y="1441"/>
                    <a:pt x="1" y="1480"/>
                  </a:cubicBezTo>
                  <a:lnTo>
                    <a:pt x="209" y="1659"/>
                  </a:lnTo>
                  <a:cubicBezTo>
                    <a:pt x="229" y="1569"/>
                    <a:pt x="248" y="1500"/>
                    <a:pt x="259" y="1421"/>
                  </a:cubicBezTo>
                  <a:lnTo>
                    <a:pt x="288" y="1212"/>
                  </a:lnTo>
                  <a:cubicBezTo>
                    <a:pt x="288" y="1152"/>
                    <a:pt x="299" y="1083"/>
                    <a:pt x="308" y="1023"/>
                  </a:cubicBezTo>
                  <a:cubicBezTo>
                    <a:pt x="308" y="954"/>
                    <a:pt x="308" y="884"/>
                    <a:pt x="318" y="825"/>
                  </a:cubicBezTo>
                  <a:cubicBezTo>
                    <a:pt x="328" y="706"/>
                    <a:pt x="348" y="576"/>
                    <a:pt x="378" y="448"/>
                  </a:cubicBezTo>
                  <a:cubicBezTo>
                    <a:pt x="387" y="378"/>
                    <a:pt x="398" y="318"/>
                    <a:pt x="407" y="249"/>
                  </a:cubicBezTo>
                  <a:cubicBezTo>
                    <a:pt x="418" y="170"/>
                    <a:pt x="427" y="80"/>
                    <a:pt x="41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1" name="Google Shape;14451;p33"/>
            <p:cNvSpPr/>
            <p:nvPr/>
          </p:nvSpPr>
          <p:spPr>
            <a:xfrm>
              <a:off x="6032650" y="2304125"/>
              <a:ext cx="47175" cy="36750"/>
            </a:xfrm>
            <a:custGeom>
              <a:avLst/>
              <a:gdLst/>
              <a:ahLst/>
              <a:cxnLst/>
              <a:rect l="l" t="t" r="r" b="b"/>
              <a:pathLst>
                <a:path w="1887" h="1470" extrusionOk="0">
                  <a:moveTo>
                    <a:pt x="272" y="284"/>
                  </a:moveTo>
                  <a:cubicBezTo>
                    <a:pt x="393" y="330"/>
                    <a:pt x="514" y="378"/>
                    <a:pt x="636" y="427"/>
                  </a:cubicBezTo>
                  <a:lnTo>
                    <a:pt x="924" y="556"/>
                  </a:lnTo>
                  <a:lnTo>
                    <a:pt x="1211" y="715"/>
                  </a:lnTo>
                  <a:lnTo>
                    <a:pt x="1500" y="884"/>
                  </a:lnTo>
                  <a:lnTo>
                    <a:pt x="1609" y="943"/>
                  </a:lnTo>
                  <a:lnTo>
                    <a:pt x="1648" y="963"/>
                  </a:lnTo>
                  <a:lnTo>
                    <a:pt x="1668" y="983"/>
                  </a:lnTo>
                  <a:lnTo>
                    <a:pt x="1648" y="993"/>
                  </a:lnTo>
                  <a:cubicBezTo>
                    <a:pt x="1619" y="1013"/>
                    <a:pt x="1599" y="1023"/>
                    <a:pt x="1569" y="1033"/>
                  </a:cubicBezTo>
                  <a:lnTo>
                    <a:pt x="1509" y="1053"/>
                  </a:lnTo>
                  <a:cubicBezTo>
                    <a:pt x="1480" y="1062"/>
                    <a:pt x="1450" y="1073"/>
                    <a:pt x="1430" y="1073"/>
                  </a:cubicBezTo>
                  <a:cubicBezTo>
                    <a:pt x="1321" y="1102"/>
                    <a:pt x="1211" y="1122"/>
                    <a:pt x="1103" y="1142"/>
                  </a:cubicBezTo>
                  <a:cubicBezTo>
                    <a:pt x="874" y="1181"/>
                    <a:pt x="666" y="1241"/>
                    <a:pt x="447" y="1281"/>
                  </a:cubicBezTo>
                  <a:lnTo>
                    <a:pt x="189" y="1320"/>
                  </a:lnTo>
                  <a:cubicBezTo>
                    <a:pt x="182" y="1320"/>
                    <a:pt x="171" y="1325"/>
                    <a:pt x="164" y="1325"/>
                  </a:cubicBezTo>
                  <a:cubicBezTo>
                    <a:pt x="161" y="1325"/>
                    <a:pt x="159" y="1324"/>
                    <a:pt x="159" y="1320"/>
                  </a:cubicBezTo>
                  <a:lnTo>
                    <a:pt x="159" y="1291"/>
                  </a:lnTo>
                  <a:lnTo>
                    <a:pt x="179" y="1192"/>
                  </a:lnTo>
                  <a:lnTo>
                    <a:pt x="238" y="914"/>
                  </a:lnTo>
                  <a:cubicBezTo>
                    <a:pt x="258" y="824"/>
                    <a:pt x="258" y="735"/>
                    <a:pt x="258" y="636"/>
                  </a:cubicBezTo>
                  <a:cubicBezTo>
                    <a:pt x="265" y="518"/>
                    <a:pt x="271" y="401"/>
                    <a:pt x="272" y="284"/>
                  </a:cubicBezTo>
                  <a:close/>
                  <a:moveTo>
                    <a:pt x="139" y="0"/>
                  </a:moveTo>
                  <a:lnTo>
                    <a:pt x="103" y="90"/>
                  </a:lnTo>
                  <a:lnTo>
                    <a:pt x="103" y="90"/>
                  </a:lnTo>
                  <a:lnTo>
                    <a:pt x="30" y="100"/>
                  </a:lnTo>
                  <a:cubicBezTo>
                    <a:pt x="34" y="131"/>
                    <a:pt x="38" y="164"/>
                    <a:pt x="41" y="196"/>
                  </a:cubicBezTo>
                  <a:lnTo>
                    <a:pt x="41" y="196"/>
                  </a:lnTo>
                  <a:lnTo>
                    <a:pt x="40" y="199"/>
                  </a:lnTo>
                  <a:cubicBezTo>
                    <a:pt x="40" y="199"/>
                    <a:pt x="41" y="199"/>
                    <a:pt x="42" y="200"/>
                  </a:cubicBezTo>
                  <a:lnTo>
                    <a:pt x="42" y="200"/>
                  </a:lnTo>
                  <a:cubicBezTo>
                    <a:pt x="77" y="511"/>
                    <a:pt x="103" y="849"/>
                    <a:pt x="40" y="1172"/>
                  </a:cubicBezTo>
                  <a:lnTo>
                    <a:pt x="20" y="1351"/>
                  </a:lnTo>
                  <a:lnTo>
                    <a:pt x="10" y="1450"/>
                  </a:lnTo>
                  <a:lnTo>
                    <a:pt x="0" y="1470"/>
                  </a:lnTo>
                  <a:lnTo>
                    <a:pt x="20" y="1470"/>
                  </a:lnTo>
                  <a:lnTo>
                    <a:pt x="50" y="1459"/>
                  </a:lnTo>
                  <a:lnTo>
                    <a:pt x="110" y="1450"/>
                  </a:lnTo>
                  <a:lnTo>
                    <a:pt x="288" y="1410"/>
                  </a:lnTo>
                  <a:cubicBezTo>
                    <a:pt x="388" y="1400"/>
                    <a:pt x="477" y="1380"/>
                    <a:pt x="477" y="1380"/>
                  </a:cubicBezTo>
                  <a:cubicBezTo>
                    <a:pt x="686" y="1331"/>
                    <a:pt x="904" y="1271"/>
                    <a:pt x="1112" y="1231"/>
                  </a:cubicBezTo>
                  <a:cubicBezTo>
                    <a:pt x="1222" y="1212"/>
                    <a:pt x="1331" y="1201"/>
                    <a:pt x="1450" y="1172"/>
                  </a:cubicBezTo>
                  <a:cubicBezTo>
                    <a:pt x="1480" y="1172"/>
                    <a:pt x="1500" y="1162"/>
                    <a:pt x="1529" y="1152"/>
                  </a:cubicBezTo>
                  <a:lnTo>
                    <a:pt x="1628" y="1132"/>
                  </a:lnTo>
                  <a:cubicBezTo>
                    <a:pt x="1698" y="1092"/>
                    <a:pt x="1767" y="1073"/>
                    <a:pt x="1837" y="1023"/>
                  </a:cubicBezTo>
                  <a:lnTo>
                    <a:pt x="1887" y="993"/>
                  </a:lnTo>
                  <a:cubicBezTo>
                    <a:pt x="1867" y="983"/>
                    <a:pt x="1857" y="973"/>
                    <a:pt x="1837" y="963"/>
                  </a:cubicBezTo>
                  <a:lnTo>
                    <a:pt x="1748" y="894"/>
                  </a:lnTo>
                  <a:lnTo>
                    <a:pt x="1569" y="775"/>
                  </a:lnTo>
                  <a:lnTo>
                    <a:pt x="1291" y="596"/>
                  </a:lnTo>
                  <a:lnTo>
                    <a:pt x="1013" y="427"/>
                  </a:lnTo>
                  <a:lnTo>
                    <a:pt x="725" y="278"/>
                  </a:lnTo>
                  <a:cubicBezTo>
                    <a:pt x="536" y="179"/>
                    <a:pt x="348" y="8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2" name="Google Shape;14452;p33"/>
            <p:cNvSpPr/>
            <p:nvPr/>
          </p:nvSpPr>
          <p:spPr>
            <a:xfrm>
              <a:off x="5761825" y="2261650"/>
              <a:ext cx="157650" cy="117650"/>
            </a:xfrm>
            <a:custGeom>
              <a:avLst/>
              <a:gdLst/>
              <a:ahLst/>
              <a:cxnLst/>
              <a:rect l="l" t="t" r="r" b="b"/>
              <a:pathLst>
                <a:path w="6306" h="4706" extrusionOk="0">
                  <a:moveTo>
                    <a:pt x="279" y="1"/>
                  </a:moveTo>
                  <a:lnTo>
                    <a:pt x="180" y="319"/>
                  </a:lnTo>
                  <a:cubicBezTo>
                    <a:pt x="149" y="418"/>
                    <a:pt x="130" y="528"/>
                    <a:pt x="100" y="627"/>
                  </a:cubicBezTo>
                  <a:cubicBezTo>
                    <a:pt x="80" y="736"/>
                    <a:pt x="60" y="835"/>
                    <a:pt x="41" y="945"/>
                  </a:cubicBezTo>
                  <a:cubicBezTo>
                    <a:pt x="30" y="1044"/>
                    <a:pt x="30" y="1153"/>
                    <a:pt x="21" y="1262"/>
                  </a:cubicBezTo>
                  <a:cubicBezTo>
                    <a:pt x="1" y="1689"/>
                    <a:pt x="70" y="2126"/>
                    <a:pt x="219" y="2523"/>
                  </a:cubicBezTo>
                  <a:cubicBezTo>
                    <a:pt x="507" y="3328"/>
                    <a:pt x="1122" y="4012"/>
                    <a:pt x="1897" y="4380"/>
                  </a:cubicBezTo>
                  <a:cubicBezTo>
                    <a:pt x="2343" y="4597"/>
                    <a:pt x="2838" y="4706"/>
                    <a:pt x="3331" y="4706"/>
                  </a:cubicBezTo>
                  <a:cubicBezTo>
                    <a:pt x="3695" y="4706"/>
                    <a:pt x="4058" y="4647"/>
                    <a:pt x="4399" y="4529"/>
                  </a:cubicBezTo>
                  <a:cubicBezTo>
                    <a:pt x="5224" y="4261"/>
                    <a:pt x="5919" y="3645"/>
                    <a:pt x="6305" y="2880"/>
                  </a:cubicBezTo>
                  <a:lnTo>
                    <a:pt x="6097" y="2772"/>
                  </a:lnTo>
                  <a:cubicBezTo>
                    <a:pt x="5769" y="3506"/>
                    <a:pt x="5124" y="4112"/>
                    <a:pt x="4359" y="4400"/>
                  </a:cubicBezTo>
                  <a:cubicBezTo>
                    <a:pt x="4017" y="4527"/>
                    <a:pt x="3651" y="4590"/>
                    <a:pt x="3284" y="4590"/>
                  </a:cubicBezTo>
                  <a:cubicBezTo>
                    <a:pt x="2822" y="4590"/>
                    <a:pt x="2358" y="4490"/>
                    <a:pt x="1937" y="4290"/>
                  </a:cubicBezTo>
                  <a:cubicBezTo>
                    <a:pt x="1192" y="3933"/>
                    <a:pt x="597" y="3258"/>
                    <a:pt x="348" y="2474"/>
                  </a:cubicBezTo>
                  <a:cubicBezTo>
                    <a:pt x="219" y="2086"/>
                    <a:pt x="169" y="1679"/>
                    <a:pt x="209" y="1272"/>
                  </a:cubicBezTo>
                  <a:lnTo>
                    <a:pt x="239" y="974"/>
                  </a:lnTo>
                  <a:cubicBezTo>
                    <a:pt x="269" y="875"/>
                    <a:pt x="288" y="775"/>
                    <a:pt x="308" y="676"/>
                  </a:cubicBezTo>
                  <a:cubicBezTo>
                    <a:pt x="348" y="587"/>
                    <a:pt x="368" y="478"/>
                    <a:pt x="398" y="389"/>
                  </a:cubicBezTo>
                  <a:lnTo>
                    <a:pt x="507" y="111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3" name="Google Shape;14453;p33"/>
            <p:cNvSpPr/>
            <p:nvPr/>
          </p:nvSpPr>
          <p:spPr>
            <a:xfrm>
              <a:off x="5795100" y="2276050"/>
              <a:ext cx="94575" cy="70225"/>
            </a:xfrm>
            <a:custGeom>
              <a:avLst/>
              <a:gdLst/>
              <a:ahLst/>
              <a:cxnLst/>
              <a:rect l="l" t="t" r="r" b="b"/>
              <a:pathLst>
                <a:path w="3783" h="2809" extrusionOk="0">
                  <a:moveTo>
                    <a:pt x="139" y="1"/>
                  </a:moveTo>
                  <a:lnTo>
                    <a:pt x="89" y="190"/>
                  </a:lnTo>
                  <a:cubicBezTo>
                    <a:pt x="80" y="259"/>
                    <a:pt x="69" y="319"/>
                    <a:pt x="50" y="378"/>
                  </a:cubicBezTo>
                  <a:cubicBezTo>
                    <a:pt x="40" y="438"/>
                    <a:pt x="30" y="508"/>
                    <a:pt x="20" y="567"/>
                  </a:cubicBezTo>
                  <a:cubicBezTo>
                    <a:pt x="10" y="636"/>
                    <a:pt x="10" y="696"/>
                    <a:pt x="10" y="755"/>
                  </a:cubicBezTo>
                  <a:cubicBezTo>
                    <a:pt x="0" y="1014"/>
                    <a:pt x="40" y="1272"/>
                    <a:pt x="129" y="1510"/>
                  </a:cubicBezTo>
                  <a:cubicBezTo>
                    <a:pt x="308" y="1987"/>
                    <a:pt x="676" y="2384"/>
                    <a:pt x="1132" y="2613"/>
                  </a:cubicBezTo>
                  <a:cubicBezTo>
                    <a:pt x="1408" y="2742"/>
                    <a:pt x="1708" y="2809"/>
                    <a:pt x="2009" y="2809"/>
                  </a:cubicBezTo>
                  <a:cubicBezTo>
                    <a:pt x="2216" y="2809"/>
                    <a:pt x="2423" y="2777"/>
                    <a:pt x="2622" y="2712"/>
                  </a:cubicBezTo>
                  <a:cubicBezTo>
                    <a:pt x="3118" y="2553"/>
                    <a:pt x="3545" y="2196"/>
                    <a:pt x="3783" y="1729"/>
                  </a:cubicBezTo>
                  <a:lnTo>
                    <a:pt x="3575" y="1629"/>
                  </a:lnTo>
                  <a:cubicBezTo>
                    <a:pt x="3386" y="2057"/>
                    <a:pt x="3028" y="2404"/>
                    <a:pt x="2582" y="2582"/>
                  </a:cubicBezTo>
                  <a:cubicBezTo>
                    <a:pt x="2382" y="2658"/>
                    <a:pt x="2168" y="2696"/>
                    <a:pt x="1953" y="2696"/>
                  </a:cubicBezTo>
                  <a:cubicBezTo>
                    <a:pt x="1689" y="2696"/>
                    <a:pt x="1423" y="2638"/>
                    <a:pt x="1181" y="2523"/>
                  </a:cubicBezTo>
                  <a:cubicBezTo>
                    <a:pt x="745" y="2304"/>
                    <a:pt x="407" y="1918"/>
                    <a:pt x="268" y="1461"/>
                  </a:cubicBezTo>
                  <a:cubicBezTo>
                    <a:pt x="199" y="1232"/>
                    <a:pt x="169" y="994"/>
                    <a:pt x="189" y="766"/>
                  </a:cubicBezTo>
                  <a:cubicBezTo>
                    <a:pt x="199" y="716"/>
                    <a:pt x="208" y="656"/>
                    <a:pt x="219" y="597"/>
                  </a:cubicBezTo>
                  <a:cubicBezTo>
                    <a:pt x="239" y="537"/>
                    <a:pt x="248" y="488"/>
                    <a:pt x="258" y="428"/>
                  </a:cubicBezTo>
                  <a:cubicBezTo>
                    <a:pt x="288" y="378"/>
                    <a:pt x="288" y="319"/>
                    <a:pt x="308" y="259"/>
                  </a:cubicBezTo>
                  <a:lnTo>
                    <a:pt x="367" y="111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4" name="Google Shape;14454;p33"/>
            <p:cNvSpPr/>
            <p:nvPr/>
          </p:nvSpPr>
          <p:spPr>
            <a:xfrm>
              <a:off x="5769025" y="2216175"/>
              <a:ext cx="157650" cy="117500"/>
            </a:xfrm>
            <a:custGeom>
              <a:avLst/>
              <a:gdLst/>
              <a:ahLst/>
              <a:cxnLst/>
              <a:rect l="l" t="t" r="r" b="b"/>
              <a:pathLst>
                <a:path w="6306" h="4700" extrusionOk="0">
                  <a:moveTo>
                    <a:pt x="2969" y="1"/>
                  </a:moveTo>
                  <a:cubicBezTo>
                    <a:pt x="2607" y="1"/>
                    <a:pt x="2246" y="60"/>
                    <a:pt x="1907" y="182"/>
                  </a:cubicBezTo>
                  <a:cubicBezTo>
                    <a:pt x="1083" y="450"/>
                    <a:pt x="388" y="1056"/>
                    <a:pt x="0" y="1830"/>
                  </a:cubicBezTo>
                  <a:lnTo>
                    <a:pt x="209" y="1930"/>
                  </a:lnTo>
                  <a:cubicBezTo>
                    <a:pt x="537" y="1195"/>
                    <a:pt x="1182" y="599"/>
                    <a:pt x="1946" y="311"/>
                  </a:cubicBezTo>
                  <a:cubicBezTo>
                    <a:pt x="2290" y="179"/>
                    <a:pt x="2658" y="113"/>
                    <a:pt x="3026" y="113"/>
                  </a:cubicBezTo>
                  <a:cubicBezTo>
                    <a:pt x="3487" y="113"/>
                    <a:pt x="3950" y="216"/>
                    <a:pt x="4369" y="420"/>
                  </a:cubicBezTo>
                  <a:cubicBezTo>
                    <a:pt x="5114" y="778"/>
                    <a:pt x="5710" y="1453"/>
                    <a:pt x="5958" y="2227"/>
                  </a:cubicBezTo>
                  <a:cubicBezTo>
                    <a:pt x="6087" y="2614"/>
                    <a:pt x="6137" y="3031"/>
                    <a:pt x="6097" y="3429"/>
                  </a:cubicBezTo>
                  <a:cubicBezTo>
                    <a:pt x="6087" y="3538"/>
                    <a:pt x="6077" y="3637"/>
                    <a:pt x="6067" y="3737"/>
                  </a:cubicBezTo>
                  <a:cubicBezTo>
                    <a:pt x="6037" y="3836"/>
                    <a:pt x="6017" y="3935"/>
                    <a:pt x="5998" y="4024"/>
                  </a:cubicBezTo>
                  <a:cubicBezTo>
                    <a:pt x="5958" y="4124"/>
                    <a:pt x="5938" y="4223"/>
                    <a:pt x="5909" y="4322"/>
                  </a:cubicBezTo>
                  <a:lnTo>
                    <a:pt x="5799" y="4591"/>
                  </a:lnTo>
                  <a:lnTo>
                    <a:pt x="6028" y="4699"/>
                  </a:lnTo>
                  <a:lnTo>
                    <a:pt x="6127" y="4382"/>
                  </a:lnTo>
                  <a:cubicBezTo>
                    <a:pt x="6156" y="4282"/>
                    <a:pt x="6176" y="4183"/>
                    <a:pt x="6206" y="4074"/>
                  </a:cubicBezTo>
                  <a:cubicBezTo>
                    <a:pt x="6226" y="3975"/>
                    <a:pt x="6246" y="3865"/>
                    <a:pt x="6266" y="3766"/>
                  </a:cubicBezTo>
                  <a:cubicBezTo>
                    <a:pt x="6276" y="3657"/>
                    <a:pt x="6276" y="3548"/>
                    <a:pt x="6286" y="3439"/>
                  </a:cubicBezTo>
                  <a:cubicBezTo>
                    <a:pt x="6306" y="3011"/>
                    <a:pt x="6236" y="2585"/>
                    <a:pt x="6087" y="2188"/>
                  </a:cubicBezTo>
                  <a:cubicBezTo>
                    <a:pt x="5799" y="1383"/>
                    <a:pt x="5183" y="698"/>
                    <a:pt x="4409" y="331"/>
                  </a:cubicBezTo>
                  <a:cubicBezTo>
                    <a:pt x="3961" y="113"/>
                    <a:pt x="3464" y="1"/>
                    <a:pt x="29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5" name="Google Shape;14455;p33"/>
            <p:cNvSpPr/>
            <p:nvPr/>
          </p:nvSpPr>
          <p:spPr>
            <a:xfrm>
              <a:off x="5798800" y="2249150"/>
              <a:ext cx="94625" cy="70375"/>
            </a:xfrm>
            <a:custGeom>
              <a:avLst/>
              <a:gdLst/>
              <a:ahLst/>
              <a:cxnLst/>
              <a:rect l="l" t="t" r="r" b="b"/>
              <a:pathLst>
                <a:path w="3785" h="2815" extrusionOk="0">
                  <a:moveTo>
                    <a:pt x="1782" y="0"/>
                  </a:moveTo>
                  <a:cubicBezTo>
                    <a:pt x="1573" y="0"/>
                    <a:pt x="1364" y="34"/>
                    <a:pt x="1163" y="104"/>
                  </a:cubicBezTo>
                  <a:cubicBezTo>
                    <a:pt x="667" y="253"/>
                    <a:pt x="239" y="611"/>
                    <a:pt x="1" y="1077"/>
                  </a:cubicBezTo>
                  <a:lnTo>
                    <a:pt x="210" y="1176"/>
                  </a:lnTo>
                  <a:cubicBezTo>
                    <a:pt x="398" y="759"/>
                    <a:pt x="755" y="402"/>
                    <a:pt x="1203" y="233"/>
                  </a:cubicBezTo>
                  <a:cubicBezTo>
                    <a:pt x="1400" y="154"/>
                    <a:pt x="1612" y="116"/>
                    <a:pt x="1824" y="116"/>
                  </a:cubicBezTo>
                  <a:cubicBezTo>
                    <a:pt x="2091" y="116"/>
                    <a:pt x="2359" y="176"/>
                    <a:pt x="2602" y="293"/>
                  </a:cubicBezTo>
                  <a:cubicBezTo>
                    <a:pt x="3039" y="501"/>
                    <a:pt x="3377" y="889"/>
                    <a:pt x="3516" y="1345"/>
                  </a:cubicBezTo>
                  <a:cubicBezTo>
                    <a:pt x="3586" y="1573"/>
                    <a:pt x="3615" y="1812"/>
                    <a:pt x="3595" y="2040"/>
                  </a:cubicBezTo>
                  <a:cubicBezTo>
                    <a:pt x="3586" y="2100"/>
                    <a:pt x="3575" y="2160"/>
                    <a:pt x="3566" y="2209"/>
                  </a:cubicBezTo>
                  <a:cubicBezTo>
                    <a:pt x="3546" y="2268"/>
                    <a:pt x="3536" y="2328"/>
                    <a:pt x="3526" y="2378"/>
                  </a:cubicBezTo>
                  <a:cubicBezTo>
                    <a:pt x="3496" y="2438"/>
                    <a:pt x="3496" y="2487"/>
                    <a:pt x="3476" y="2546"/>
                  </a:cubicBezTo>
                  <a:lnTo>
                    <a:pt x="3416" y="2705"/>
                  </a:lnTo>
                  <a:lnTo>
                    <a:pt x="3645" y="2815"/>
                  </a:lnTo>
                  <a:lnTo>
                    <a:pt x="3694" y="2616"/>
                  </a:lnTo>
                  <a:cubicBezTo>
                    <a:pt x="3705" y="2557"/>
                    <a:pt x="3714" y="2497"/>
                    <a:pt x="3734" y="2427"/>
                  </a:cubicBezTo>
                  <a:cubicBezTo>
                    <a:pt x="3745" y="2368"/>
                    <a:pt x="3754" y="2308"/>
                    <a:pt x="3764" y="2239"/>
                  </a:cubicBezTo>
                  <a:cubicBezTo>
                    <a:pt x="3774" y="2179"/>
                    <a:pt x="3774" y="2120"/>
                    <a:pt x="3774" y="2050"/>
                  </a:cubicBezTo>
                  <a:cubicBezTo>
                    <a:pt x="3784" y="1802"/>
                    <a:pt x="3745" y="1544"/>
                    <a:pt x="3655" y="1306"/>
                  </a:cubicBezTo>
                  <a:cubicBezTo>
                    <a:pt x="3476" y="819"/>
                    <a:pt x="3109" y="422"/>
                    <a:pt x="2652" y="203"/>
                  </a:cubicBezTo>
                  <a:cubicBezTo>
                    <a:pt x="2378" y="69"/>
                    <a:pt x="2080" y="0"/>
                    <a:pt x="178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6" name="Google Shape;14456;p33"/>
            <p:cNvSpPr/>
            <p:nvPr/>
          </p:nvSpPr>
          <p:spPr>
            <a:xfrm>
              <a:off x="3794875" y="2392725"/>
              <a:ext cx="34525" cy="119175"/>
            </a:xfrm>
            <a:custGeom>
              <a:avLst/>
              <a:gdLst/>
              <a:ahLst/>
              <a:cxnLst/>
              <a:rect l="l" t="t" r="r" b="b"/>
              <a:pathLst>
                <a:path w="1381" h="4767" extrusionOk="0">
                  <a:moveTo>
                    <a:pt x="1232" y="1"/>
                  </a:moveTo>
                  <a:cubicBezTo>
                    <a:pt x="1073" y="140"/>
                    <a:pt x="914" y="289"/>
                    <a:pt x="745" y="408"/>
                  </a:cubicBezTo>
                  <a:lnTo>
                    <a:pt x="487" y="596"/>
                  </a:lnTo>
                  <a:cubicBezTo>
                    <a:pt x="447" y="626"/>
                    <a:pt x="398" y="656"/>
                    <a:pt x="358" y="686"/>
                  </a:cubicBezTo>
                  <a:lnTo>
                    <a:pt x="219" y="765"/>
                  </a:lnTo>
                  <a:lnTo>
                    <a:pt x="110" y="825"/>
                  </a:lnTo>
                  <a:cubicBezTo>
                    <a:pt x="100" y="835"/>
                    <a:pt x="70" y="835"/>
                    <a:pt x="70" y="854"/>
                  </a:cubicBezTo>
                  <a:lnTo>
                    <a:pt x="80" y="914"/>
                  </a:lnTo>
                  <a:lnTo>
                    <a:pt x="140" y="1103"/>
                  </a:lnTo>
                  <a:lnTo>
                    <a:pt x="229" y="1421"/>
                  </a:lnTo>
                  <a:lnTo>
                    <a:pt x="308" y="1739"/>
                  </a:lnTo>
                  <a:cubicBezTo>
                    <a:pt x="338" y="1838"/>
                    <a:pt x="338" y="1957"/>
                    <a:pt x="358" y="2066"/>
                  </a:cubicBezTo>
                  <a:cubicBezTo>
                    <a:pt x="358" y="2066"/>
                    <a:pt x="368" y="2225"/>
                    <a:pt x="388" y="2394"/>
                  </a:cubicBezTo>
                  <a:cubicBezTo>
                    <a:pt x="388" y="2562"/>
                    <a:pt x="398" y="2721"/>
                    <a:pt x="398" y="2721"/>
                  </a:cubicBezTo>
                  <a:cubicBezTo>
                    <a:pt x="398" y="2950"/>
                    <a:pt x="378" y="3178"/>
                    <a:pt x="348" y="3407"/>
                  </a:cubicBezTo>
                  <a:cubicBezTo>
                    <a:pt x="299" y="3863"/>
                    <a:pt x="160" y="4310"/>
                    <a:pt x="1" y="4767"/>
                  </a:cubicBezTo>
                  <a:lnTo>
                    <a:pt x="398" y="4747"/>
                  </a:lnTo>
                  <a:cubicBezTo>
                    <a:pt x="467" y="4300"/>
                    <a:pt x="537" y="3824"/>
                    <a:pt x="537" y="3376"/>
                  </a:cubicBezTo>
                  <a:cubicBezTo>
                    <a:pt x="547" y="3148"/>
                    <a:pt x="547" y="2930"/>
                    <a:pt x="547" y="2701"/>
                  </a:cubicBezTo>
                  <a:cubicBezTo>
                    <a:pt x="547" y="2701"/>
                    <a:pt x="527" y="2542"/>
                    <a:pt x="517" y="2374"/>
                  </a:cubicBezTo>
                  <a:lnTo>
                    <a:pt x="477" y="2036"/>
                  </a:lnTo>
                  <a:cubicBezTo>
                    <a:pt x="458" y="1927"/>
                    <a:pt x="447" y="1808"/>
                    <a:pt x="427" y="1708"/>
                  </a:cubicBezTo>
                  <a:lnTo>
                    <a:pt x="338" y="1381"/>
                  </a:lnTo>
                  <a:lnTo>
                    <a:pt x="259" y="1063"/>
                  </a:lnTo>
                  <a:lnTo>
                    <a:pt x="219" y="934"/>
                  </a:lnTo>
                  <a:lnTo>
                    <a:pt x="219" y="914"/>
                  </a:lnTo>
                  <a:cubicBezTo>
                    <a:pt x="219" y="914"/>
                    <a:pt x="229" y="914"/>
                    <a:pt x="239" y="905"/>
                  </a:cubicBezTo>
                  <a:lnTo>
                    <a:pt x="279" y="885"/>
                  </a:lnTo>
                  <a:lnTo>
                    <a:pt x="427" y="815"/>
                  </a:lnTo>
                  <a:lnTo>
                    <a:pt x="566" y="735"/>
                  </a:lnTo>
                  <a:lnTo>
                    <a:pt x="855" y="567"/>
                  </a:lnTo>
                  <a:cubicBezTo>
                    <a:pt x="1033" y="448"/>
                    <a:pt x="1202" y="309"/>
                    <a:pt x="1381" y="179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7" name="Google Shape;14457;p33"/>
            <p:cNvSpPr/>
            <p:nvPr/>
          </p:nvSpPr>
          <p:spPr>
            <a:xfrm>
              <a:off x="3690875" y="2416325"/>
              <a:ext cx="71775" cy="104025"/>
            </a:xfrm>
            <a:custGeom>
              <a:avLst/>
              <a:gdLst/>
              <a:ahLst/>
              <a:cxnLst/>
              <a:rect l="l" t="t" r="r" b="b"/>
              <a:pathLst>
                <a:path w="2871" h="4161" extrusionOk="0">
                  <a:moveTo>
                    <a:pt x="80" y="0"/>
                  </a:moveTo>
                  <a:lnTo>
                    <a:pt x="0" y="219"/>
                  </a:lnTo>
                  <a:lnTo>
                    <a:pt x="318" y="318"/>
                  </a:lnTo>
                  <a:cubicBezTo>
                    <a:pt x="417" y="358"/>
                    <a:pt x="527" y="367"/>
                    <a:pt x="636" y="397"/>
                  </a:cubicBezTo>
                  <a:cubicBezTo>
                    <a:pt x="745" y="417"/>
                    <a:pt x="845" y="447"/>
                    <a:pt x="953" y="466"/>
                  </a:cubicBezTo>
                  <a:lnTo>
                    <a:pt x="1281" y="506"/>
                  </a:lnTo>
                  <a:lnTo>
                    <a:pt x="1331" y="506"/>
                  </a:lnTo>
                  <a:cubicBezTo>
                    <a:pt x="1331" y="506"/>
                    <a:pt x="1341" y="506"/>
                    <a:pt x="1350" y="517"/>
                  </a:cubicBezTo>
                  <a:lnTo>
                    <a:pt x="1350" y="526"/>
                  </a:lnTo>
                  <a:lnTo>
                    <a:pt x="1361" y="665"/>
                  </a:lnTo>
                  <a:lnTo>
                    <a:pt x="1390" y="993"/>
                  </a:lnTo>
                  <a:lnTo>
                    <a:pt x="1430" y="1320"/>
                  </a:lnTo>
                  <a:cubicBezTo>
                    <a:pt x="1440" y="1430"/>
                    <a:pt x="1470" y="1539"/>
                    <a:pt x="1490" y="1648"/>
                  </a:cubicBezTo>
                  <a:lnTo>
                    <a:pt x="1569" y="1966"/>
                  </a:lnTo>
                  <a:cubicBezTo>
                    <a:pt x="1619" y="2135"/>
                    <a:pt x="1659" y="2293"/>
                    <a:pt x="1659" y="2293"/>
                  </a:cubicBezTo>
                  <a:cubicBezTo>
                    <a:pt x="1728" y="2502"/>
                    <a:pt x="1807" y="2721"/>
                    <a:pt x="1897" y="2929"/>
                  </a:cubicBezTo>
                  <a:cubicBezTo>
                    <a:pt x="2056" y="3366"/>
                    <a:pt x="2274" y="3753"/>
                    <a:pt x="2493" y="4160"/>
                  </a:cubicBezTo>
                  <a:lnTo>
                    <a:pt x="2870" y="4051"/>
                  </a:lnTo>
                  <a:cubicBezTo>
                    <a:pt x="2562" y="3674"/>
                    <a:pt x="2274" y="3297"/>
                    <a:pt x="2076" y="2889"/>
                  </a:cubicBezTo>
                  <a:cubicBezTo>
                    <a:pt x="1976" y="2691"/>
                    <a:pt x="1877" y="2482"/>
                    <a:pt x="1798" y="2264"/>
                  </a:cubicBezTo>
                  <a:lnTo>
                    <a:pt x="1698" y="1946"/>
                  </a:lnTo>
                  <a:cubicBezTo>
                    <a:pt x="1659" y="1787"/>
                    <a:pt x="1609" y="1629"/>
                    <a:pt x="1609" y="1629"/>
                  </a:cubicBezTo>
                  <a:cubicBezTo>
                    <a:pt x="1589" y="1519"/>
                    <a:pt x="1559" y="1420"/>
                    <a:pt x="1540" y="1311"/>
                  </a:cubicBezTo>
                  <a:lnTo>
                    <a:pt x="1509" y="983"/>
                  </a:lnTo>
                  <a:lnTo>
                    <a:pt x="1490" y="656"/>
                  </a:lnTo>
                  <a:lnTo>
                    <a:pt x="1470" y="466"/>
                  </a:lnTo>
                  <a:lnTo>
                    <a:pt x="1470" y="407"/>
                  </a:lnTo>
                  <a:cubicBezTo>
                    <a:pt x="1460" y="387"/>
                    <a:pt x="1430" y="397"/>
                    <a:pt x="1410" y="387"/>
                  </a:cubicBezTo>
                  <a:lnTo>
                    <a:pt x="1301" y="367"/>
                  </a:lnTo>
                  <a:lnTo>
                    <a:pt x="984" y="308"/>
                  </a:lnTo>
                  <a:cubicBezTo>
                    <a:pt x="884" y="278"/>
                    <a:pt x="775" y="248"/>
                    <a:pt x="675" y="219"/>
                  </a:cubicBezTo>
                  <a:cubicBezTo>
                    <a:pt x="576" y="179"/>
                    <a:pt x="477" y="159"/>
                    <a:pt x="377" y="119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8" name="Google Shape;14458;p33"/>
            <p:cNvSpPr/>
            <p:nvPr/>
          </p:nvSpPr>
          <p:spPr>
            <a:xfrm>
              <a:off x="3711975" y="2345325"/>
              <a:ext cx="77475" cy="21125"/>
            </a:xfrm>
            <a:custGeom>
              <a:avLst/>
              <a:gdLst/>
              <a:ahLst/>
              <a:cxnLst/>
              <a:rect l="l" t="t" r="r" b="b"/>
              <a:pathLst>
                <a:path w="3099" h="845" extrusionOk="0">
                  <a:moveTo>
                    <a:pt x="2949" y="0"/>
                  </a:moveTo>
                  <a:cubicBezTo>
                    <a:pt x="2750" y="159"/>
                    <a:pt x="2562" y="328"/>
                    <a:pt x="2324" y="437"/>
                  </a:cubicBezTo>
                  <a:cubicBezTo>
                    <a:pt x="2214" y="506"/>
                    <a:pt x="2095" y="537"/>
                    <a:pt x="1976" y="596"/>
                  </a:cubicBezTo>
                  <a:cubicBezTo>
                    <a:pt x="1916" y="616"/>
                    <a:pt x="1847" y="626"/>
                    <a:pt x="1788" y="645"/>
                  </a:cubicBezTo>
                  <a:cubicBezTo>
                    <a:pt x="1728" y="665"/>
                    <a:pt x="1658" y="685"/>
                    <a:pt x="1599" y="685"/>
                  </a:cubicBezTo>
                  <a:cubicBezTo>
                    <a:pt x="1530" y="696"/>
                    <a:pt x="1470" y="705"/>
                    <a:pt x="1400" y="715"/>
                  </a:cubicBezTo>
                  <a:lnTo>
                    <a:pt x="1212" y="725"/>
                  </a:lnTo>
                  <a:lnTo>
                    <a:pt x="1113" y="725"/>
                  </a:lnTo>
                  <a:lnTo>
                    <a:pt x="1013" y="715"/>
                  </a:lnTo>
                  <a:lnTo>
                    <a:pt x="824" y="705"/>
                  </a:lnTo>
                  <a:cubicBezTo>
                    <a:pt x="755" y="685"/>
                    <a:pt x="696" y="676"/>
                    <a:pt x="636" y="656"/>
                  </a:cubicBezTo>
                  <a:cubicBezTo>
                    <a:pt x="596" y="656"/>
                    <a:pt x="566" y="656"/>
                    <a:pt x="537" y="645"/>
                  </a:cubicBezTo>
                  <a:lnTo>
                    <a:pt x="447" y="616"/>
                  </a:lnTo>
                  <a:cubicBezTo>
                    <a:pt x="447" y="616"/>
                    <a:pt x="398" y="596"/>
                    <a:pt x="358" y="586"/>
                  </a:cubicBezTo>
                  <a:cubicBezTo>
                    <a:pt x="308" y="566"/>
                    <a:pt x="259" y="557"/>
                    <a:pt x="268" y="557"/>
                  </a:cubicBezTo>
                  <a:cubicBezTo>
                    <a:pt x="239" y="537"/>
                    <a:pt x="209" y="526"/>
                    <a:pt x="169" y="517"/>
                  </a:cubicBezTo>
                  <a:lnTo>
                    <a:pt x="89" y="497"/>
                  </a:lnTo>
                  <a:lnTo>
                    <a:pt x="1" y="725"/>
                  </a:lnTo>
                  <a:lnTo>
                    <a:pt x="109" y="745"/>
                  </a:lnTo>
                  <a:cubicBezTo>
                    <a:pt x="140" y="745"/>
                    <a:pt x="169" y="755"/>
                    <a:pt x="209" y="765"/>
                  </a:cubicBezTo>
                  <a:cubicBezTo>
                    <a:pt x="209" y="765"/>
                    <a:pt x="259" y="775"/>
                    <a:pt x="308" y="775"/>
                  </a:cubicBezTo>
                  <a:lnTo>
                    <a:pt x="407" y="795"/>
                  </a:lnTo>
                  <a:lnTo>
                    <a:pt x="506" y="815"/>
                  </a:lnTo>
                  <a:cubicBezTo>
                    <a:pt x="537" y="815"/>
                    <a:pt x="576" y="815"/>
                    <a:pt x="606" y="824"/>
                  </a:cubicBezTo>
                  <a:cubicBezTo>
                    <a:pt x="676" y="824"/>
                    <a:pt x="745" y="835"/>
                    <a:pt x="804" y="844"/>
                  </a:cubicBezTo>
                  <a:cubicBezTo>
                    <a:pt x="874" y="835"/>
                    <a:pt x="943" y="835"/>
                    <a:pt x="1013" y="835"/>
                  </a:cubicBezTo>
                  <a:lnTo>
                    <a:pt x="1113" y="844"/>
                  </a:lnTo>
                  <a:lnTo>
                    <a:pt x="1212" y="835"/>
                  </a:lnTo>
                  <a:lnTo>
                    <a:pt x="1420" y="815"/>
                  </a:lnTo>
                  <a:cubicBezTo>
                    <a:pt x="1480" y="804"/>
                    <a:pt x="1549" y="795"/>
                    <a:pt x="1619" y="784"/>
                  </a:cubicBezTo>
                  <a:cubicBezTo>
                    <a:pt x="1678" y="784"/>
                    <a:pt x="1748" y="765"/>
                    <a:pt x="1808" y="745"/>
                  </a:cubicBezTo>
                  <a:cubicBezTo>
                    <a:pt x="1877" y="725"/>
                    <a:pt x="1947" y="715"/>
                    <a:pt x="2006" y="696"/>
                  </a:cubicBezTo>
                  <a:cubicBezTo>
                    <a:pt x="2135" y="645"/>
                    <a:pt x="2264" y="626"/>
                    <a:pt x="2383" y="566"/>
                  </a:cubicBezTo>
                  <a:cubicBezTo>
                    <a:pt x="2642" y="477"/>
                    <a:pt x="2870" y="328"/>
                    <a:pt x="3098" y="179"/>
                  </a:cubicBezTo>
                  <a:lnTo>
                    <a:pt x="29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9" name="Google Shape;14459;p33"/>
            <p:cNvSpPr/>
            <p:nvPr/>
          </p:nvSpPr>
          <p:spPr>
            <a:xfrm>
              <a:off x="3719925" y="2327700"/>
              <a:ext cx="54875" cy="15900"/>
            </a:xfrm>
            <a:custGeom>
              <a:avLst/>
              <a:gdLst/>
              <a:ahLst/>
              <a:cxnLst/>
              <a:rect l="l" t="t" r="r" b="b"/>
              <a:pathLst>
                <a:path w="2195" h="636" extrusionOk="0">
                  <a:moveTo>
                    <a:pt x="2035" y="0"/>
                  </a:moveTo>
                  <a:cubicBezTo>
                    <a:pt x="1907" y="110"/>
                    <a:pt x="1777" y="238"/>
                    <a:pt x="1618" y="318"/>
                  </a:cubicBezTo>
                  <a:cubicBezTo>
                    <a:pt x="1549" y="368"/>
                    <a:pt x="1459" y="388"/>
                    <a:pt x="1380" y="427"/>
                  </a:cubicBezTo>
                  <a:cubicBezTo>
                    <a:pt x="1340" y="437"/>
                    <a:pt x="1291" y="447"/>
                    <a:pt x="1251" y="457"/>
                  </a:cubicBezTo>
                  <a:cubicBezTo>
                    <a:pt x="1212" y="477"/>
                    <a:pt x="1162" y="487"/>
                    <a:pt x="1122" y="487"/>
                  </a:cubicBezTo>
                  <a:cubicBezTo>
                    <a:pt x="1073" y="497"/>
                    <a:pt x="1033" y="497"/>
                    <a:pt x="983" y="507"/>
                  </a:cubicBezTo>
                  <a:lnTo>
                    <a:pt x="854" y="507"/>
                  </a:lnTo>
                  <a:lnTo>
                    <a:pt x="784" y="516"/>
                  </a:lnTo>
                  <a:lnTo>
                    <a:pt x="715" y="507"/>
                  </a:lnTo>
                  <a:cubicBezTo>
                    <a:pt x="675" y="497"/>
                    <a:pt x="625" y="497"/>
                    <a:pt x="586" y="497"/>
                  </a:cubicBezTo>
                  <a:cubicBezTo>
                    <a:pt x="536" y="477"/>
                    <a:pt x="497" y="467"/>
                    <a:pt x="457" y="457"/>
                  </a:cubicBezTo>
                  <a:cubicBezTo>
                    <a:pt x="427" y="457"/>
                    <a:pt x="407" y="457"/>
                    <a:pt x="387" y="447"/>
                  </a:cubicBezTo>
                  <a:lnTo>
                    <a:pt x="328" y="417"/>
                  </a:lnTo>
                  <a:lnTo>
                    <a:pt x="199" y="377"/>
                  </a:lnTo>
                  <a:cubicBezTo>
                    <a:pt x="179" y="368"/>
                    <a:pt x="159" y="358"/>
                    <a:pt x="139" y="358"/>
                  </a:cubicBezTo>
                  <a:lnTo>
                    <a:pt x="80" y="338"/>
                  </a:lnTo>
                  <a:lnTo>
                    <a:pt x="0" y="566"/>
                  </a:lnTo>
                  <a:lnTo>
                    <a:pt x="80" y="576"/>
                  </a:lnTo>
                  <a:cubicBezTo>
                    <a:pt x="100" y="576"/>
                    <a:pt x="119" y="576"/>
                    <a:pt x="139" y="586"/>
                  </a:cubicBezTo>
                  <a:cubicBezTo>
                    <a:pt x="139" y="586"/>
                    <a:pt x="179" y="586"/>
                    <a:pt x="219" y="596"/>
                  </a:cubicBezTo>
                  <a:cubicBezTo>
                    <a:pt x="248" y="596"/>
                    <a:pt x="288" y="606"/>
                    <a:pt x="288" y="606"/>
                  </a:cubicBezTo>
                  <a:lnTo>
                    <a:pt x="358" y="616"/>
                  </a:lnTo>
                  <a:lnTo>
                    <a:pt x="427" y="616"/>
                  </a:lnTo>
                  <a:cubicBezTo>
                    <a:pt x="477" y="616"/>
                    <a:pt x="526" y="626"/>
                    <a:pt x="566" y="636"/>
                  </a:cubicBezTo>
                  <a:cubicBezTo>
                    <a:pt x="616" y="626"/>
                    <a:pt x="665" y="626"/>
                    <a:pt x="715" y="626"/>
                  </a:cubicBezTo>
                  <a:lnTo>
                    <a:pt x="784" y="626"/>
                  </a:lnTo>
                  <a:lnTo>
                    <a:pt x="854" y="616"/>
                  </a:lnTo>
                  <a:lnTo>
                    <a:pt x="1003" y="616"/>
                  </a:lnTo>
                  <a:cubicBezTo>
                    <a:pt x="1042" y="596"/>
                    <a:pt x="1092" y="596"/>
                    <a:pt x="1142" y="586"/>
                  </a:cubicBezTo>
                  <a:cubicBezTo>
                    <a:pt x="1181" y="586"/>
                    <a:pt x="1231" y="576"/>
                    <a:pt x="1271" y="556"/>
                  </a:cubicBezTo>
                  <a:cubicBezTo>
                    <a:pt x="1320" y="547"/>
                    <a:pt x="1370" y="547"/>
                    <a:pt x="1410" y="527"/>
                  </a:cubicBezTo>
                  <a:cubicBezTo>
                    <a:pt x="1499" y="497"/>
                    <a:pt x="1598" y="487"/>
                    <a:pt x="1678" y="437"/>
                  </a:cubicBezTo>
                  <a:cubicBezTo>
                    <a:pt x="1857" y="388"/>
                    <a:pt x="2015" y="278"/>
                    <a:pt x="2194" y="179"/>
                  </a:cubicBezTo>
                  <a:lnTo>
                    <a:pt x="203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0" name="Google Shape;14460;p33"/>
            <p:cNvSpPr/>
            <p:nvPr/>
          </p:nvSpPr>
          <p:spPr>
            <a:xfrm>
              <a:off x="3755900" y="2508650"/>
              <a:ext cx="47675" cy="13175"/>
            </a:xfrm>
            <a:custGeom>
              <a:avLst/>
              <a:gdLst/>
              <a:ahLst/>
              <a:cxnLst/>
              <a:rect l="l" t="t" r="r" b="b"/>
              <a:pathLst>
                <a:path w="1907" h="527" extrusionOk="0">
                  <a:moveTo>
                    <a:pt x="1699" y="1"/>
                  </a:moveTo>
                  <a:cubicBezTo>
                    <a:pt x="1649" y="21"/>
                    <a:pt x="1619" y="60"/>
                    <a:pt x="1560" y="80"/>
                  </a:cubicBezTo>
                  <a:cubicBezTo>
                    <a:pt x="1500" y="110"/>
                    <a:pt x="1430" y="130"/>
                    <a:pt x="1371" y="160"/>
                  </a:cubicBezTo>
                  <a:cubicBezTo>
                    <a:pt x="1302" y="180"/>
                    <a:pt x="1232" y="199"/>
                    <a:pt x="1152" y="219"/>
                  </a:cubicBezTo>
                  <a:cubicBezTo>
                    <a:pt x="1083" y="239"/>
                    <a:pt x="1004" y="249"/>
                    <a:pt x="934" y="269"/>
                  </a:cubicBezTo>
                  <a:cubicBezTo>
                    <a:pt x="785" y="299"/>
                    <a:pt x="646" y="319"/>
                    <a:pt x="497" y="319"/>
                  </a:cubicBezTo>
                  <a:cubicBezTo>
                    <a:pt x="474" y="322"/>
                    <a:pt x="451" y="323"/>
                    <a:pt x="428" y="323"/>
                  </a:cubicBezTo>
                  <a:cubicBezTo>
                    <a:pt x="382" y="323"/>
                    <a:pt x="338" y="319"/>
                    <a:pt x="298" y="319"/>
                  </a:cubicBezTo>
                  <a:cubicBezTo>
                    <a:pt x="239" y="308"/>
                    <a:pt x="190" y="288"/>
                    <a:pt x="140" y="279"/>
                  </a:cubicBezTo>
                  <a:lnTo>
                    <a:pt x="1" y="527"/>
                  </a:lnTo>
                  <a:cubicBezTo>
                    <a:pt x="100" y="527"/>
                    <a:pt x="190" y="527"/>
                    <a:pt x="279" y="517"/>
                  </a:cubicBezTo>
                  <a:lnTo>
                    <a:pt x="398" y="497"/>
                  </a:lnTo>
                  <a:cubicBezTo>
                    <a:pt x="457" y="477"/>
                    <a:pt x="517" y="467"/>
                    <a:pt x="517" y="467"/>
                  </a:cubicBezTo>
                  <a:cubicBezTo>
                    <a:pt x="666" y="438"/>
                    <a:pt x="815" y="398"/>
                    <a:pt x="964" y="368"/>
                  </a:cubicBezTo>
                  <a:cubicBezTo>
                    <a:pt x="1033" y="358"/>
                    <a:pt x="1103" y="348"/>
                    <a:pt x="1183" y="338"/>
                  </a:cubicBezTo>
                  <a:cubicBezTo>
                    <a:pt x="1252" y="328"/>
                    <a:pt x="1322" y="319"/>
                    <a:pt x="1401" y="299"/>
                  </a:cubicBezTo>
                  <a:cubicBezTo>
                    <a:pt x="1480" y="288"/>
                    <a:pt x="1560" y="279"/>
                    <a:pt x="1639" y="259"/>
                  </a:cubicBezTo>
                  <a:cubicBezTo>
                    <a:pt x="1719" y="239"/>
                    <a:pt x="1828" y="219"/>
                    <a:pt x="1907" y="180"/>
                  </a:cubicBezTo>
                  <a:lnTo>
                    <a:pt x="16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1" name="Google Shape;14461;p33"/>
            <p:cNvSpPr/>
            <p:nvPr/>
          </p:nvSpPr>
          <p:spPr>
            <a:xfrm>
              <a:off x="3740500" y="2375100"/>
              <a:ext cx="29325" cy="50675"/>
            </a:xfrm>
            <a:custGeom>
              <a:avLst/>
              <a:gdLst/>
              <a:ahLst/>
              <a:cxnLst/>
              <a:rect l="l" t="t" r="r" b="b"/>
              <a:pathLst>
                <a:path w="1173" h="2027" extrusionOk="0">
                  <a:moveTo>
                    <a:pt x="1000" y="286"/>
                  </a:moveTo>
                  <a:cubicBezTo>
                    <a:pt x="1004" y="413"/>
                    <a:pt x="1004" y="539"/>
                    <a:pt x="1004" y="666"/>
                  </a:cubicBezTo>
                  <a:cubicBezTo>
                    <a:pt x="1004" y="666"/>
                    <a:pt x="994" y="756"/>
                    <a:pt x="994" y="835"/>
                  </a:cubicBezTo>
                  <a:cubicBezTo>
                    <a:pt x="994" y="914"/>
                    <a:pt x="984" y="994"/>
                    <a:pt x="984" y="994"/>
                  </a:cubicBezTo>
                  <a:lnTo>
                    <a:pt x="964" y="1153"/>
                  </a:lnTo>
                  <a:lnTo>
                    <a:pt x="945" y="1312"/>
                  </a:lnTo>
                  <a:cubicBezTo>
                    <a:pt x="945" y="1312"/>
                    <a:pt x="925" y="1401"/>
                    <a:pt x="914" y="1470"/>
                  </a:cubicBezTo>
                  <a:lnTo>
                    <a:pt x="875" y="1629"/>
                  </a:lnTo>
                  <a:lnTo>
                    <a:pt x="855" y="1738"/>
                  </a:lnTo>
                  <a:lnTo>
                    <a:pt x="845" y="1788"/>
                  </a:lnTo>
                  <a:lnTo>
                    <a:pt x="835" y="1808"/>
                  </a:lnTo>
                  <a:lnTo>
                    <a:pt x="825" y="1798"/>
                  </a:lnTo>
                  <a:cubicBezTo>
                    <a:pt x="795" y="1778"/>
                    <a:pt x="775" y="1749"/>
                    <a:pt x="756" y="1729"/>
                  </a:cubicBezTo>
                  <a:lnTo>
                    <a:pt x="726" y="1669"/>
                  </a:lnTo>
                  <a:cubicBezTo>
                    <a:pt x="706" y="1649"/>
                    <a:pt x="696" y="1629"/>
                    <a:pt x="686" y="1610"/>
                  </a:cubicBezTo>
                  <a:cubicBezTo>
                    <a:pt x="627" y="1510"/>
                    <a:pt x="587" y="1411"/>
                    <a:pt x="537" y="1312"/>
                  </a:cubicBezTo>
                  <a:cubicBezTo>
                    <a:pt x="448" y="1113"/>
                    <a:pt x="339" y="934"/>
                    <a:pt x="259" y="736"/>
                  </a:cubicBezTo>
                  <a:cubicBezTo>
                    <a:pt x="259" y="736"/>
                    <a:pt x="230" y="666"/>
                    <a:pt x="210" y="606"/>
                  </a:cubicBezTo>
                  <a:cubicBezTo>
                    <a:pt x="180" y="547"/>
                    <a:pt x="160" y="487"/>
                    <a:pt x="160" y="487"/>
                  </a:cubicBezTo>
                  <a:cubicBezTo>
                    <a:pt x="160" y="478"/>
                    <a:pt x="140" y="458"/>
                    <a:pt x="150" y="458"/>
                  </a:cubicBezTo>
                  <a:lnTo>
                    <a:pt x="180" y="458"/>
                  </a:lnTo>
                  <a:lnTo>
                    <a:pt x="259" y="447"/>
                  </a:lnTo>
                  <a:cubicBezTo>
                    <a:pt x="275" y="449"/>
                    <a:pt x="290" y="450"/>
                    <a:pt x="306" y="450"/>
                  </a:cubicBezTo>
                  <a:cubicBezTo>
                    <a:pt x="369" y="450"/>
                    <a:pt x="432" y="436"/>
                    <a:pt x="488" y="428"/>
                  </a:cubicBezTo>
                  <a:lnTo>
                    <a:pt x="726" y="388"/>
                  </a:lnTo>
                  <a:lnTo>
                    <a:pt x="945" y="308"/>
                  </a:lnTo>
                  <a:cubicBezTo>
                    <a:pt x="963" y="301"/>
                    <a:pt x="981" y="293"/>
                    <a:pt x="1000" y="286"/>
                  </a:cubicBezTo>
                  <a:close/>
                  <a:moveTo>
                    <a:pt x="1053" y="1"/>
                  </a:moveTo>
                  <a:cubicBezTo>
                    <a:pt x="1034" y="17"/>
                    <a:pt x="1013" y="32"/>
                    <a:pt x="992" y="46"/>
                  </a:cubicBezTo>
                  <a:lnTo>
                    <a:pt x="992" y="46"/>
                  </a:lnTo>
                  <a:cubicBezTo>
                    <a:pt x="987" y="43"/>
                    <a:pt x="984" y="41"/>
                    <a:pt x="984" y="41"/>
                  </a:cubicBezTo>
                  <a:lnTo>
                    <a:pt x="984" y="41"/>
                  </a:lnTo>
                  <a:cubicBezTo>
                    <a:pt x="985" y="44"/>
                    <a:pt x="985" y="47"/>
                    <a:pt x="985" y="50"/>
                  </a:cubicBezTo>
                  <a:lnTo>
                    <a:pt x="985" y="50"/>
                  </a:lnTo>
                  <a:cubicBezTo>
                    <a:pt x="890" y="111"/>
                    <a:pt x="780" y="154"/>
                    <a:pt x="676" y="209"/>
                  </a:cubicBezTo>
                  <a:lnTo>
                    <a:pt x="468" y="269"/>
                  </a:lnTo>
                  <a:cubicBezTo>
                    <a:pt x="398" y="289"/>
                    <a:pt x="319" y="308"/>
                    <a:pt x="250" y="308"/>
                  </a:cubicBezTo>
                  <a:lnTo>
                    <a:pt x="100" y="328"/>
                  </a:lnTo>
                  <a:lnTo>
                    <a:pt x="21" y="339"/>
                  </a:lnTo>
                  <a:lnTo>
                    <a:pt x="11" y="348"/>
                  </a:lnTo>
                  <a:cubicBezTo>
                    <a:pt x="1" y="348"/>
                    <a:pt x="11" y="348"/>
                    <a:pt x="11" y="358"/>
                  </a:cubicBezTo>
                  <a:lnTo>
                    <a:pt x="21" y="388"/>
                  </a:lnTo>
                  <a:lnTo>
                    <a:pt x="41" y="438"/>
                  </a:lnTo>
                  <a:cubicBezTo>
                    <a:pt x="41" y="438"/>
                    <a:pt x="71" y="527"/>
                    <a:pt x="111" y="606"/>
                  </a:cubicBezTo>
                  <a:cubicBezTo>
                    <a:pt x="150" y="696"/>
                    <a:pt x="180" y="785"/>
                    <a:pt x="180" y="785"/>
                  </a:cubicBezTo>
                  <a:cubicBezTo>
                    <a:pt x="269" y="974"/>
                    <a:pt x="378" y="1173"/>
                    <a:pt x="458" y="1361"/>
                  </a:cubicBezTo>
                  <a:cubicBezTo>
                    <a:pt x="508" y="1460"/>
                    <a:pt x="547" y="1559"/>
                    <a:pt x="597" y="1659"/>
                  </a:cubicBezTo>
                  <a:cubicBezTo>
                    <a:pt x="617" y="1689"/>
                    <a:pt x="627" y="1709"/>
                    <a:pt x="636" y="1729"/>
                  </a:cubicBezTo>
                  <a:lnTo>
                    <a:pt x="696" y="1818"/>
                  </a:lnTo>
                  <a:cubicBezTo>
                    <a:pt x="736" y="1877"/>
                    <a:pt x="786" y="1937"/>
                    <a:pt x="845" y="1987"/>
                  </a:cubicBezTo>
                  <a:lnTo>
                    <a:pt x="885" y="2027"/>
                  </a:lnTo>
                  <a:cubicBezTo>
                    <a:pt x="895" y="2007"/>
                    <a:pt x="895" y="1987"/>
                    <a:pt x="905" y="1976"/>
                  </a:cubicBezTo>
                  <a:lnTo>
                    <a:pt x="934" y="1868"/>
                  </a:lnTo>
                  <a:cubicBezTo>
                    <a:pt x="934" y="1868"/>
                    <a:pt x="954" y="1818"/>
                    <a:pt x="964" y="1768"/>
                  </a:cubicBezTo>
                  <a:cubicBezTo>
                    <a:pt x="984" y="1718"/>
                    <a:pt x="994" y="1669"/>
                    <a:pt x="994" y="1669"/>
                  </a:cubicBezTo>
                  <a:lnTo>
                    <a:pt x="1034" y="1510"/>
                  </a:lnTo>
                  <a:cubicBezTo>
                    <a:pt x="1053" y="1431"/>
                    <a:pt x="1064" y="1341"/>
                    <a:pt x="1064" y="1341"/>
                  </a:cubicBezTo>
                  <a:cubicBezTo>
                    <a:pt x="1064" y="1341"/>
                    <a:pt x="1084" y="1262"/>
                    <a:pt x="1093" y="1182"/>
                  </a:cubicBezTo>
                  <a:cubicBezTo>
                    <a:pt x="1113" y="1103"/>
                    <a:pt x="1123" y="1034"/>
                    <a:pt x="1123" y="1034"/>
                  </a:cubicBezTo>
                  <a:lnTo>
                    <a:pt x="1143" y="875"/>
                  </a:lnTo>
                  <a:cubicBezTo>
                    <a:pt x="1143" y="795"/>
                    <a:pt x="1153" y="716"/>
                    <a:pt x="1153" y="716"/>
                  </a:cubicBezTo>
                  <a:cubicBezTo>
                    <a:pt x="1173" y="507"/>
                    <a:pt x="1173" y="289"/>
                    <a:pt x="1173" y="80"/>
                  </a:cubicBezTo>
                  <a:lnTo>
                    <a:pt x="1083" y="62"/>
                  </a:lnTo>
                  <a:lnTo>
                    <a:pt x="1083" y="62"/>
                  </a:lnTo>
                  <a:lnTo>
                    <a:pt x="105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2" name="Google Shape;14462;p33"/>
            <p:cNvSpPr/>
            <p:nvPr/>
          </p:nvSpPr>
          <p:spPr>
            <a:xfrm>
              <a:off x="3574450" y="2401675"/>
              <a:ext cx="118425" cy="55875"/>
            </a:xfrm>
            <a:custGeom>
              <a:avLst/>
              <a:gdLst/>
              <a:ahLst/>
              <a:cxnLst/>
              <a:rect l="l" t="t" r="r" b="b"/>
              <a:pathLst>
                <a:path w="4737" h="2235" extrusionOk="0">
                  <a:moveTo>
                    <a:pt x="3416" y="0"/>
                  </a:moveTo>
                  <a:lnTo>
                    <a:pt x="3377" y="50"/>
                  </a:lnTo>
                  <a:lnTo>
                    <a:pt x="3247" y="189"/>
                  </a:lnTo>
                  <a:lnTo>
                    <a:pt x="3019" y="427"/>
                  </a:lnTo>
                  <a:lnTo>
                    <a:pt x="2781" y="655"/>
                  </a:lnTo>
                  <a:cubicBezTo>
                    <a:pt x="2702" y="725"/>
                    <a:pt x="2612" y="785"/>
                    <a:pt x="2523" y="854"/>
                  </a:cubicBezTo>
                  <a:lnTo>
                    <a:pt x="2245" y="1052"/>
                  </a:lnTo>
                  <a:lnTo>
                    <a:pt x="1967" y="1231"/>
                  </a:lnTo>
                  <a:cubicBezTo>
                    <a:pt x="1768" y="1331"/>
                    <a:pt x="1570" y="1430"/>
                    <a:pt x="1351" y="1520"/>
                  </a:cubicBezTo>
                  <a:cubicBezTo>
                    <a:pt x="944" y="1698"/>
                    <a:pt x="467" y="1817"/>
                    <a:pt x="1" y="1906"/>
                  </a:cubicBezTo>
                  <a:cubicBezTo>
                    <a:pt x="1" y="1906"/>
                    <a:pt x="60" y="1986"/>
                    <a:pt x="110" y="2076"/>
                  </a:cubicBezTo>
                  <a:cubicBezTo>
                    <a:pt x="160" y="2155"/>
                    <a:pt x="219" y="2234"/>
                    <a:pt x="219" y="2234"/>
                  </a:cubicBezTo>
                  <a:cubicBezTo>
                    <a:pt x="646" y="2056"/>
                    <a:pt x="1073" y="1897"/>
                    <a:pt x="1470" y="1668"/>
                  </a:cubicBezTo>
                  <a:cubicBezTo>
                    <a:pt x="1669" y="1569"/>
                    <a:pt x="1857" y="1460"/>
                    <a:pt x="2056" y="1341"/>
                  </a:cubicBezTo>
                  <a:lnTo>
                    <a:pt x="2334" y="1142"/>
                  </a:lnTo>
                  <a:cubicBezTo>
                    <a:pt x="2463" y="1043"/>
                    <a:pt x="2602" y="944"/>
                    <a:pt x="2602" y="944"/>
                  </a:cubicBezTo>
                  <a:cubicBezTo>
                    <a:pt x="2691" y="874"/>
                    <a:pt x="2781" y="814"/>
                    <a:pt x="2860" y="735"/>
                  </a:cubicBezTo>
                  <a:lnTo>
                    <a:pt x="3099" y="507"/>
                  </a:lnTo>
                  <a:lnTo>
                    <a:pt x="3337" y="278"/>
                  </a:lnTo>
                  <a:lnTo>
                    <a:pt x="3426" y="179"/>
                  </a:lnTo>
                  <a:lnTo>
                    <a:pt x="3446" y="169"/>
                  </a:lnTo>
                  <a:lnTo>
                    <a:pt x="3456" y="179"/>
                  </a:lnTo>
                  <a:lnTo>
                    <a:pt x="3496" y="209"/>
                  </a:lnTo>
                  <a:cubicBezTo>
                    <a:pt x="3675" y="328"/>
                    <a:pt x="3873" y="437"/>
                    <a:pt x="4061" y="536"/>
                  </a:cubicBezTo>
                  <a:lnTo>
                    <a:pt x="4359" y="675"/>
                  </a:lnTo>
                  <a:lnTo>
                    <a:pt x="4509" y="745"/>
                  </a:lnTo>
                  <a:lnTo>
                    <a:pt x="4657" y="805"/>
                  </a:lnTo>
                  <a:lnTo>
                    <a:pt x="4737" y="586"/>
                  </a:lnTo>
                  <a:cubicBezTo>
                    <a:pt x="4687" y="566"/>
                    <a:pt x="4637" y="556"/>
                    <a:pt x="4588" y="536"/>
                  </a:cubicBezTo>
                  <a:lnTo>
                    <a:pt x="4439" y="487"/>
                  </a:lnTo>
                  <a:lnTo>
                    <a:pt x="4141" y="377"/>
                  </a:lnTo>
                  <a:cubicBezTo>
                    <a:pt x="3953" y="288"/>
                    <a:pt x="3754" y="199"/>
                    <a:pt x="3565" y="90"/>
                  </a:cubicBezTo>
                  <a:lnTo>
                    <a:pt x="3476" y="30"/>
                  </a:lnTo>
                  <a:cubicBezTo>
                    <a:pt x="3456" y="20"/>
                    <a:pt x="3436" y="0"/>
                    <a:pt x="341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3" name="Google Shape;14463;p33"/>
            <p:cNvSpPr/>
            <p:nvPr/>
          </p:nvSpPr>
          <p:spPr>
            <a:xfrm>
              <a:off x="3546150" y="2313050"/>
              <a:ext cx="69050" cy="111225"/>
            </a:xfrm>
            <a:custGeom>
              <a:avLst/>
              <a:gdLst/>
              <a:ahLst/>
              <a:cxnLst/>
              <a:rect l="l" t="t" r="r" b="b"/>
              <a:pathLst>
                <a:path w="2762" h="4449" extrusionOk="0">
                  <a:moveTo>
                    <a:pt x="2404" y="1"/>
                  </a:moveTo>
                  <a:lnTo>
                    <a:pt x="2175" y="50"/>
                  </a:lnTo>
                  <a:cubicBezTo>
                    <a:pt x="2185" y="100"/>
                    <a:pt x="2195" y="149"/>
                    <a:pt x="2205" y="209"/>
                  </a:cubicBezTo>
                  <a:lnTo>
                    <a:pt x="2245" y="368"/>
                  </a:lnTo>
                  <a:lnTo>
                    <a:pt x="2334" y="685"/>
                  </a:lnTo>
                  <a:cubicBezTo>
                    <a:pt x="2404" y="884"/>
                    <a:pt x="2473" y="1093"/>
                    <a:pt x="2563" y="1301"/>
                  </a:cubicBezTo>
                  <a:lnTo>
                    <a:pt x="2582" y="1341"/>
                  </a:lnTo>
                  <a:lnTo>
                    <a:pt x="2592" y="1351"/>
                  </a:lnTo>
                  <a:lnTo>
                    <a:pt x="2572" y="1371"/>
                  </a:lnTo>
                  <a:lnTo>
                    <a:pt x="2473" y="1440"/>
                  </a:lnTo>
                  <a:lnTo>
                    <a:pt x="2195" y="1639"/>
                  </a:lnTo>
                  <a:lnTo>
                    <a:pt x="1937" y="1828"/>
                  </a:lnTo>
                  <a:cubicBezTo>
                    <a:pt x="1848" y="1897"/>
                    <a:pt x="1768" y="1976"/>
                    <a:pt x="1689" y="2046"/>
                  </a:cubicBezTo>
                  <a:cubicBezTo>
                    <a:pt x="1689" y="2046"/>
                    <a:pt x="1559" y="2165"/>
                    <a:pt x="1440" y="2284"/>
                  </a:cubicBezTo>
                  <a:lnTo>
                    <a:pt x="1202" y="2523"/>
                  </a:lnTo>
                  <a:cubicBezTo>
                    <a:pt x="1043" y="2691"/>
                    <a:pt x="914" y="2860"/>
                    <a:pt x="775" y="3039"/>
                  </a:cubicBezTo>
                  <a:cubicBezTo>
                    <a:pt x="487" y="3386"/>
                    <a:pt x="249" y="3783"/>
                    <a:pt x="1" y="4180"/>
                  </a:cubicBezTo>
                  <a:cubicBezTo>
                    <a:pt x="1" y="4180"/>
                    <a:pt x="70" y="4250"/>
                    <a:pt x="149" y="4319"/>
                  </a:cubicBezTo>
                  <a:cubicBezTo>
                    <a:pt x="219" y="4379"/>
                    <a:pt x="288" y="4449"/>
                    <a:pt x="288" y="4449"/>
                  </a:cubicBezTo>
                  <a:cubicBezTo>
                    <a:pt x="447" y="4002"/>
                    <a:pt x="656" y="3555"/>
                    <a:pt x="904" y="3178"/>
                  </a:cubicBezTo>
                  <a:cubicBezTo>
                    <a:pt x="1023" y="2989"/>
                    <a:pt x="1153" y="2801"/>
                    <a:pt x="1292" y="2632"/>
                  </a:cubicBezTo>
                  <a:cubicBezTo>
                    <a:pt x="1292" y="2632"/>
                    <a:pt x="1400" y="2503"/>
                    <a:pt x="1520" y="2384"/>
                  </a:cubicBezTo>
                  <a:lnTo>
                    <a:pt x="1758" y="2145"/>
                  </a:lnTo>
                  <a:cubicBezTo>
                    <a:pt x="1837" y="2075"/>
                    <a:pt x="1917" y="1987"/>
                    <a:pt x="2007" y="1927"/>
                  </a:cubicBezTo>
                  <a:lnTo>
                    <a:pt x="2265" y="1728"/>
                  </a:lnTo>
                  <a:lnTo>
                    <a:pt x="2532" y="1550"/>
                  </a:lnTo>
                  <a:lnTo>
                    <a:pt x="2702" y="1440"/>
                  </a:lnTo>
                  <a:lnTo>
                    <a:pt x="2751" y="1411"/>
                  </a:lnTo>
                  <a:cubicBezTo>
                    <a:pt x="2761" y="1391"/>
                    <a:pt x="2741" y="1371"/>
                    <a:pt x="2731" y="1351"/>
                  </a:cubicBezTo>
                  <a:lnTo>
                    <a:pt x="2691" y="1241"/>
                  </a:lnTo>
                  <a:cubicBezTo>
                    <a:pt x="2622" y="1043"/>
                    <a:pt x="2563" y="835"/>
                    <a:pt x="2513" y="626"/>
                  </a:cubicBezTo>
                  <a:lnTo>
                    <a:pt x="2453" y="318"/>
                  </a:lnTo>
                  <a:lnTo>
                    <a:pt x="2424" y="160"/>
                  </a:lnTo>
                  <a:cubicBezTo>
                    <a:pt x="2413" y="110"/>
                    <a:pt x="2413" y="60"/>
                    <a:pt x="240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4" name="Google Shape;14464;p33"/>
            <p:cNvSpPr/>
            <p:nvPr/>
          </p:nvSpPr>
          <p:spPr>
            <a:xfrm>
              <a:off x="3661575" y="2302375"/>
              <a:ext cx="52650" cy="61075"/>
            </a:xfrm>
            <a:custGeom>
              <a:avLst/>
              <a:gdLst/>
              <a:ahLst/>
              <a:cxnLst/>
              <a:rect l="l" t="t" r="r" b="b"/>
              <a:pathLst>
                <a:path w="2106" h="2443" extrusionOk="0">
                  <a:moveTo>
                    <a:pt x="249" y="0"/>
                  </a:moveTo>
                  <a:lnTo>
                    <a:pt x="1" y="40"/>
                  </a:lnTo>
                  <a:cubicBezTo>
                    <a:pt x="1" y="40"/>
                    <a:pt x="28" y="140"/>
                    <a:pt x="31" y="140"/>
                  </a:cubicBezTo>
                  <a:cubicBezTo>
                    <a:pt x="31" y="140"/>
                    <a:pt x="31" y="140"/>
                    <a:pt x="31" y="139"/>
                  </a:cubicBezTo>
                  <a:cubicBezTo>
                    <a:pt x="51" y="170"/>
                    <a:pt x="60" y="199"/>
                    <a:pt x="70" y="239"/>
                  </a:cubicBezTo>
                  <a:cubicBezTo>
                    <a:pt x="70" y="239"/>
                    <a:pt x="90" y="278"/>
                    <a:pt x="110" y="328"/>
                  </a:cubicBezTo>
                  <a:cubicBezTo>
                    <a:pt x="120" y="378"/>
                    <a:pt x="140" y="428"/>
                    <a:pt x="140" y="428"/>
                  </a:cubicBezTo>
                  <a:cubicBezTo>
                    <a:pt x="199" y="547"/>
                    <a:pt x="229" y="676"/>
                    <a:pt x="309" y="785"/>
                  </a:cubicBezTo>
                  <a:cubicBezTo>
                    <a:pt x="418" y="1033"/>
                    <a:pt x="587" y="1242"/>
                    <a:pt x="746" y="1460"/>
                  </a:cubicBezTo>
                  <a:cubicBezTo>
                    <a:pt x="934" y="1659"/>
                    <a:pt x="1113" y="1867"/>
                    <a:pt x="1331" y="2016"/>
                  </a:cubicBezTo>
                  <a:cubicBezTo>
                    <a:pt x="1430" y="2116"/>
                    <a:pt x="1549" y="2175"/>
                    <a:pt x="1659" y="2255"/>
                  </a:cubicBezTo>
                  <a:cubicBezTo>
                    <a:pt x="1719" y="2294"/>
                    <a:pt x="1778" y="2314"/>
                    <a:pt x="1838" y="2354"/>
                  </a:cubicBezTo>
                  <a:cubicBezTo>
                    <a:pt x="1897" y="2383"/>
                    <a:pt x="1957" y="2423"/>
                    <a:pt x="2026" y="2443"/>
                  </a:cubicBezTo>
                  <a:lnTo>
                    <a:pt x="2105" y="2215"/>
                  </a:lnTo>
                  <a:cubicBezTo>
                    <a:pt x="2036" y="2205"/>
                    <a:pt x="1977" y="2185"/>
                    <a:pt x="1927" y="2155"/>
                  </a:cubicBezTo>
                  <a:cubicBezTo>
                    <a:pt x="1867" y="2136"/>
                    <a:pt x="1808" y="2116"/>
                    <a:pt x="1748" y="2085"/>
                  </a:cubicBezTo>
                  <a:cubicBezTo>
                    <a:pt x="1639" y="2026"/>
                    <a:pt x="1510" y="1986"/>
                    <a:pt x="1410" y="1907"/>
                  </a:cubicBezTo>
                  <a:cubicBezTo>
                    <a:pt x="1182" y="1778"/>
                    <a:pt x="1004" y="1589"/>
                    <a:pt x="825" y="1401"/>
                  </a:cubicBezTo>
                  <a:cubicBezTo>
                    <a:pt x="676" y="1182"/>
                    <a:pt x="517" y="973"/>
                    <a:pt x="437" y="726"/>
                  </a:cubicBezTo>
                  <a:cubicBezTo>
                    <a:pt x="378" y="616"/>
                    <a:pt x="358" y="487"/>
                    <a:pt x="318" y="368"/>
                  </a:cubicBezTo>
                  <a:cubicBezTo>
                    <a:pt x="309" y="368"/>
                    <a:pt x="309" y="318"/>
                    <a:pt x="298" y="278"/>
                  </a:cubicBezTo>
                  <a:lnTo>
                    <a:pt x="279" y="179"/>
                  </a:lnTo>
                  <a:cubicBezTo>
                    <a:pt x="279" y="150"/>
                    <a:pt x="269" y="120"/>
                    <a:pt x="259" y="9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5" name="Google Shape;14465;p33"/>
            <p:cNvSpPr/>
            <p:nvPr/>
          </p:nvSpPr>
          <p:spPr>
            <a:xfrm>
              <a:off x="3684175" y="2298400"/>
              <a:ext cx="37750" cy="43475"/>
            </a:xfrm>
            <a:custGeom>
              <a:avLst/>
              <a:gdLst/>
              <a:ahLst/>
              <a:cxnLst/>
              <a:rect l="l" t="t" r="r" b="b"/>
              <a:pathLst>
                <a:path w="1510" h="1739" extrusionOk="0">
                  <a:moveTo>
                    <a:pt x="248" y="1"/>
                  </a:moveTo>
                  <a:lnTo>
                    <a:pt x="0" y="40"/>
                  </a:lnTo>
                  <a:cubicBezTo>
                    <a:pt x="0" y="40"/>
                    <a:pt x="20" y="110"/>
                    <a:pt x="30" y="110"/>
                  </a:cubicBezTo>
                  <a:cubicBezTo>
                    <a:pt x="40" y="130"/>
                    <a:pt x="50" y="150"/>
                    <a:pt x="60" y="179"/>
                  </a:cubicBezTo>
                  <a:cubicBezTo>
                    <a:pt x="60" y="179"/>
                    <a:pt x="61" y="179"/>
                    <a:pt x="61" y="179"/>
                  </a:cubicBezTo>
                  <a:cubicBezTo>
                    <a:pt x="72" y="179"/>
                    <a:pt x="109" y="309"/>
                    <a:pt x="109" y="309"/>
                  </a:cubicBezTo>
                  <a:cubicBezTo>
                    <a:pt x="159" y="388"/>
                    <a:pt x="179" y="487"/>
                    <a:pt x="239" y="557"/>
                  </a:cubicBezTo>
                  <a:cubicBezTo>
                    <a:pt x="308" y="726"/>
                    <a:pt x="437" y="874"/>
                    <a:pt x="546" y="1033"/>
                  </a:cubicBezTo>
                  <a:cubicBezTo>
                    <a:pt x="685" y="1163"/>
                    <a:pt x="795" y="1321"/>
                    <a:pt x="954" y="1430"/>
                  </a:cubicBezTo>
                  <a:cubicBezTo>
                    <a:pt x="1013" y="1500"/>
                    <a:pt x="1102" y="1540"/>
                    <a:pt x="1182" y="1599"/>
                  </a:cubicBezTo>
                  <a:cubicBezTo>
                    <a:pt x="1221" y="1629"/>
                    <a:pt x="1261" y="1639"/>
                    <a:pt x="1301" y="1669"/>
                  </a:cubicBezTo>
                  <a:cubicBezTo>
                    <a:pt x="1340" y="1699"/>
                    <a:pt x="1380" y="1719"/>
                    <a:pt x="1430" y="1738"/>
                  </a:cubicBezTo>
                  <a:lnTo>
                    <a:pt x="1510" y="1510"/>
                  </a:lnTo>
                  <a:cubicBezTo>
                    <a:pt x="1470" y="1510"/>
                    <a:pt x="1430" y="1490"/>
                    <a:pt x="1391" y="1480"/>
                  </a:cubicBezTo>
                  <a:cubicBezTo>
                    <a:pt x="1351" y="1460"/>
                    <a:pt x="1301" y="1450"/>
                    <a:pt x="1261" y="1430"/>
                  </a:cubicBezTo>
                  <a:cubicBezTo>
                    <a:pt x="1192" y="1391"/>
                    <a:pt x="1102" y="1371"/>
                    <a:pt x="1033" y="1311"/>
                  </a:cubicBezTo>
                  <a:cubicBezTo>
                    <a:pt x="874" y="1232"/>
                    <a:pt x="755" y="1093"/>
                    <a:pt x="626" y="964"/>
                  </a:cubicBezTo>
                  <a:cubicBezTo>
                    <a:pt x="526" y="815"/>
                    <a:pt x="407" y="676"/>
                    <a:pt x="358" y="497"/>
                  </a:cubicBezTo>
                  <a:cubicBezTo>
                    <a:pt x="318" y="428"/>
                    <a:pt x="318" y="329"/>
                    <a:pt x="288" y="249"/>
                  </a:cubicBezTo>
                  <a:cubicBezTo>
                    <a:pt x="278" y="249"/>
                    <a:pt x="278" y="120"/>
                    <a:pt x="268" y="120"/>
                  </a:cubicBezTo>
                  <a:cubicBezTo>
                    <a:pt x="268" y="100"/>
                    <a:pt x="259" y="80"/>
                    <a:pt x="248" y="6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6" name="Google Shape;14466;p33"/>
            <p:cNvSpPr/>
            <p:nvPr/>
          </p:nvSpPr>
          <p:spPr>
            <a:xfrm>
              <a:off x="3546150" y="2420300"/>
              <a:ext cx="32800" cy="37000"/>
            </a:xfrm>
            <a:custGeom>
              <a:avLst/>
              <a:gdLst/>
              <a:ahLst/>
              <a:cxnLst/>
              <a:rect l="l" t="t" r="r" b="b"/>
              <a:pathLst>
                <a:path w="1312" h="1480" extrusionOk="0">
                  <a:moveTo>
                    <a:pt x="299" y="0"/>
                  </a:moveTo>
                  <a:lnTo>
                    <a:pt x="1" y="20"/>
                  </a:lnTo>
                  <a:cubicBezTo>
                    <a:pt x="60" y="89"/>
                    <a:pt x="110" y="168"/>
                    <a:pt x="160" y="238"/>
                  </a:cubicBezTo>
                  <a:lnTo>
                    <a:pt x="319" y="427"/>
                  </a:lnTo>
                  <a:cubicBezTo>
                    <a:pt x="427" y="536"/>
                    <a:pt x="527" y="655"/>
                    <a:pt x="626" y="764"/>
                  </a:cubicBezTo>
                  <a:cubicBezTo>
                    <a:pt x="716" y="874"/>
                    <a:pt x="815" y="983"/>
                    <a:pt x="904" y="1102"/>
                  </a:cubicBezTo>
                  <a:cubicBezTo>
                    <a:pt x="954" y="1161"/>
                    <a:pt x="1003" y="1231"/>
                    <a:pt x="1053" y="1291"/>
                  </a:cubicBezTo>
                  <a:cubicBezTo>
                    <a:pt x="1113" y="1350"/>
                    <a:pt x="1182" y="1439"/>
                    <a:pt x="1261" y="1479"/>
                  </a:cubicBezTo>
                  <a:cubicBezTo>
                    <a:pt x="1261" y="1479"/>
                    <a:pt x="1272" y="1420"/>
                    <a:pt x="1281" y="1350"/>
                  </a:cubicBezTo>
                  <a:cubicBezTo>
                    <a:pt x="1292" y="1281"/>
                    <a:pt x="1312" y="1211"/>
                    <a:pt x="1312" y="1211"/>
                  </a:cubicBezTo>
                  <a:cubicBezTo>
                    <a:pt x="1272" y="1172"/>
                    <a:pt x="1222" y="1172"/>
                    <a:pt x="1173" y="1132"/>
                  </a:cubicBezTo>
                  <a:cubicBezTo>
                    <a:pt x="1122" y="1092"/>
                    <a:pt x="1063" y="1053"/>
                    <a:pt x="1014" y="1003"/>
                  </a:cubicBezTo>
                  <a:cubicBezTo>
                    <a:pt x="904" y="903"/>
                    <a:pt x="805" y="804"/>
                    <a:pt x="696" y="685"/>
                  </a:cubicBezTo>
                  <a:cubicBezTo>
                    <a:pt x="606" y="576"/>
                    <a:pt x="517" y="457"/>
                    <a:pt x="438" y="338"/>
                  </a:cubicBezTo>
                  <a:lnTo>
                    <a:pt x="348" y="159"/>
                  </a:lnTo>
                  <a:cubicBezTo>
                    <a:pt x="319" y="99"/>
                    <a:pt x="308" y="49"/>
                    <a:pt x="2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7" name="Google Shape;14467;p33"/>
            <p:cNvSpPr/>
            <p:nvPr/>
          </p:nvSpPr>
          <p:spPr>
            <a:xfrm>
              <a:off x="3632775" y="2338125"/>
              <a:ext cx="46200" cy="40225"/>
            </a:xfrm>
            <a:custGeom>
              <a:avLst/>
              <a:gdLst/>
              <a:ahLst/>
              <a:cxnLst/>
              <a:rect l="l" t="t" r="r" b="b"/>
              <a:pathLst>
                <a:path w="1848" h="1609" extrusionOk="0">
                  <a:moveTo>
                    <a:pt x="994" y="179"/>
                  </a:moveTo>
                  <a:lnTo>
                    <a:pt x="1014" y="209"/>
                  </a:lnTo>
                  <a:cubicBezTo>
                    <a:pt x="1004" y="209"/>
                    <a:pt x="1053" y="278"/>
                    <a:pt x="1053" y="278"/>
                  </a:cubicBezTo>
                  <a:cubicBezTo>
                    <a:pt x="1208" y="482"/>
                    <a:pt x="1369" y="685"/>
                    <a:pt x="1575" y="833"/>
                  </a:cubicBezTo>
                  <a:lnTo>
                    <a:pt x="1575" y="833"/>
                  </a:lnTo>
                  <a:cubicBezTo>
                    <a:pt x="1463" y="900"/>
                    <a:pt x="1349" y="962"/>
                    <a:pt x="1232" y="1023"/>
                  </a:cubicBezTo>
                  <a:lnTo>
                    <a:pt x="1093" y="1103"/>
                  </a:lnTo>
                  <a:cubicBezTo>
                    <a:pt x="1024" y="1132"/>
                    <a:pt x="954" y="1172"/>
                    <a:pt x="954" y="1172"/>
                  </a:cubicBezTo>
                  <a:cubicBezTo>
                    <a:pt x="954" y="1172"/>
                    <a:pt x="874" y="1202"/>
                    <a:pt x="805" y="1231"/>
                  </a:cubicBezTo>
                  <a:cubicBezTo>
                    <a:pt x="726" y="1262"/>
                    <a:pt x="656" y="1291"/>
                    <a:pt x="656" y="1291"/>
                  </a:cubicBezTo>
                  <a:lnTo>
                    <a:pt x="497" y="1351"/>
                  </a:lnTo>
                  <a:cubicBezTo>
                    <a:pt x="418" y="1370"/>
                    <a:pt x="338" y="1401"/>
                    <a:pt x="338" y="1401"/>
                  </a:cubicBezTo>
                  <a:lnTo>
                    <a:pt x="230" y="1440"/>
                  </a:lnTo>
                  <a:lnTo>
                    <a:pt x="190" y="1450"/>
                  </a:lnTo>
                  <a:lnTo>
                    <a:pt x="170" y="1460"/>
                  </a:lnTo>
                  <a:lnTo>
                    <a:pt x="170" y="1440"/>
                  </a:lnTo>
                  <a:lnTo>
                    <a:pt x="199" y="1351"/>
                  </a:lnTo>
                  <a:lnTo>
                    <a:pt x="230" y="1291"/>
                  </a:lnTo>
                  <a:cubicBezTo>
                    <a:pt x="239" y="1262"/>
                    <a:pt x="259" y="1242"/>
                    <a:pt x="269" y="1222"/>
                  </a:cubicBezTo>
                  <a:cubicBezTo>
                    <a:pt x="318" y="1123"/>
                    <a:pt x="388" y="1033"/>
                    <a:pt x="448" y="944"/>
                  </a:cubicBezTo>
                  <a:cubicBezTo>
                    <a:pt x="577" y="755"/>
                    <a:pt x="686" y="576"/>
                    <a:pt x="805" y="417"/>
                  </a:cubicBezTo>
                  <a:cubicBezTo>
                    <a:pt x="805" y="417"/>
                    <a:pt x="845" y="358"/>
                    <a:pt x="885" y="308"/>
                  </a:cubicBezTo>
                  <a:cubicBezTo>
                    <a:pt x="925" y="258"/>
                    <a:pt x="974" y="209"/>
                    <a:pt x="974" y="209"/>
                  </a:cubicBezTo>
                  <a:cubicBezTo>
                    <a:pt x="974" y="199"/>
                    <a:pt x="984" y="179"/>
                    <a:pt x="994" y="179"/>
                  </a:cubicBezTo>
                  <a:close/>
                  <a:moveTo>
                    <a:pt x="1024" y="0"/>
                  </a:moveTo>
                  <a:lnTo>
                    <a:pt x="1014" y="10"/>
                  </a:lnTo>
                  <a:lnTo>
                    <a:pt x="994" y="30"/>
                  </a:lnTo>
                  <a:lnTo>
                    <a:pt x="954" y="80"/>
                  </a:lnTo>
                  <a:cubicBezTo>
                    <a:pt x="954" y="80"/>
                    <a:pt x="905" y="149"/>
                    <a:pt x="845" y="219"/>
                  </a:cubicBezTo>
                  <a:cubicBezTo>
                    <a:pt x="786" y="298"/>
                    <a:pt x="726" y="368"/>
                    <a:pt x="726" y="368"/>
                  </a:cubicBezTo>
                  <a:cubicBezTo>
                    <a:pt x="596" y="547"/>
                    <a:pt x="497" y="725"/>
                    <a:pt x="369" y="904"/>
                  </a:cubicBezTo>
                  <a:cubicBezTo>
                    <a:pt x="309" y="984"/>
                    <a:pt x="239" y="1072"/>
                    <a:pt x="179" y="1172"/>
                  </a:cubicBezTo>
                  <a:cubicBezTo>
                    <a:pt x="170" y="1192"/>
                    <a:pt x="150" y="1222"/>
                    <a:pt x="140" y="1242"/>
                  </a:cubicBezTo>
                  <a:lnTo>
                    <a:pt x="90" y="1331"/>
                  </a:lnTo>
                  <a:cubicBezTo>
                    <a:pt x="60" y="1401"/>
                    <a:pt x="40" y="1470"/>
                    <a:pt x="21" y="1549"/>
                  </a:cubicBezTo>
                  <a:lnTo>
                    <a:pt x="1" y="1609"/>
                  </a:lnTo>
                  <a:cubicBezTo>
                    <a:pt x="21" y="1609"/>
                    <a:pt x="40" y="1599"/>
                    <a:pt x="60" y="1599"/>
                  </a:cubicBezTo>
                  <a:lnTo>
                    <a:pt x="170" y="1569"/>
                  </a:lnTo>
                  <a:lnTo>
                    <a:pt x="378" y="1520"/>
                  </a:lnTo>
                  <a:cubicBezTo>
                    <a:pt x="378" y="1520"/>
                    <a:pt x="457" y="1490"/>
                    <a:pt x="527" y="1470"/>
                  </a:cubicBezTo>
                  <a:cubicBezTo>
                    <a:pt x="607" y="1440"/>
                    <a:pt x="686" y="1420"/>
                    <a:pt x="686" y="1420"/>
                  </a:cubicBezTo>
                  <a:cubicBezTo>
                    <a:pt x="686" y="1420"/>
                    <a:pt x="766" y="1390"/>
                    <a:pt x="835" y="1370"/>
                  </a:cubicBezTo>
                  <a:cubicBezTo>
                    <a:pt x="914" y="1341"/>
                    <a:pt x="984" y="1311"/>
                    <a:pt x="984" y="1311"/>
                  </a:cubicBezTo>
                  <a:cubicBezTo>
                    <a:pt x="984" y="1311"/>
                    <a:pt x="1064" y="1281"/>
                    <a:pt x="1133" y="1251"/>
                  </a:cubicBezTo>
                  <a:cubicBezTo>
                    <a:pt x="1203" y="1222"/>
                    <a:pt x="1282" y="1182"/>
                    <a:pt x="1282" y="1182"/>
                  </a:cubicBezTo>
                  <a:cubicBezTo>
                    <a:pt x="1470" y="1083"/>
                    <a:pt x="1659" y="984"/>
                    <a:pt x="1838" y="874"/>
                  </a:cubicBezTo>
                  <a:lnTo>
                    <a:pt x="1809" y="792"/>
                  </a:lnTo>
                  <a:lnTo>
                    <a:pt x="1848" y="735"/>
                  </a:lnTo>
                  <a:cubicBezTo>
                    <a:pt x="1580" y="626"/>
                    <a:pt x="1361" y="417"/>
                    <a:pt x="1163" y="189"/>
                  </a:cubicBezTo>
                  <a:cubicBezTo>
                    <a:pt x="1163" y="190"/>
                    <a:pt x="1163" y="190"/>
                    <a:pt x="1163" y="190"/>
                  </a:cubicBezTo>
                  <a:cubicBezTo>
                    <a:pt x="1157" y="190"/>
                    <a:pt x="1083" y="70"/>
                    <a:pt x="1083" y="70"/>
                  </a:cubicBezTo>
                  <a:lnTo>
                    <a:pt x="1033" y="10"/>
                  </a:lnTo>
                  <a:lnTo>
                    <a:pt x="102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8" name="Google Shape;14468;p33"/>
            <p:cNvSpPr/>
            <p:nvPr/>
          </p:nvSpPr>
          <p:spPr>
            <a:xfrm>
              <a:off x="3514125" y="2227175"/>
              <a:ext cx="92125" cy="87125"/>
            </a:xfrm>
            <a:custGeom>
              <a:avLst/>
              <a:gdLst/>
              <a:ahLst/>
              <a:cxnLst/>
              <a:rect l="l" t="t" r="r" b="b"/>
              <a:pathLst>
                <a:path w="3685" h="3485" extrusionOk="0">
                  <a:moveTo>
                    <a:pt x="170" y="0"/>
                  </a:moveTo>
                  <a:lnTo>
                    <a:pt x="1" y="358"/>
                  </a:lnTo>
                  <a:cubicBezTo>
                    <a:pt x="358" y="636"/>
                    <a:pt x="706" y="923"/>
                    <a:pt x="1103" y="1152"/>
                  </a:cubicBezTo>
                  <a:cubicBezTo>
                    <a:pt x="1302" y="1271"/>
                    <a:pt x="1500" y="1390"/>
                    <a:pt x="1699" y="1499"/>
                  </a:cubicBezTo>
                  <a:lnTo>
                    <a:pt x="1997" y="1638"/>
                  </a:lnTo>
                  <a:cubicBezTo>
                    <a:pt x="2156" y="1698"/>
                    <a:pt x="2304" y="1768"/>
                    <a:pt x="2304" y="1768"/>
                  </a:cubicBezTo>
                  <a:cubicBezTo>
                    <a:pt x="2403" y="1807"/>
                    <a:pt x="2503" y="1857"/>
                    <a:pt x="2612" y="1887"/>
                  </a:cubicBezTo>
                  <a:lnTo>
                    <a:pt x="2930" y="1976"/>
                  </a:lnTo>
                  <a:lnTo>
                    <a:pt x="3248" y="2066"/>
                  </a:lnTo>
                  <a:lnTo>
                    <a:pt x="3377" y="2105"/>
                  </a:lnTo>
                  <a:lnTo>
                    <a:pt x="3396" y="2105"/>
                  </a:lnTo>
                  <a:lnTo>
                    <a:pt x="3396" y="2125"/>
                  </a:lnTo>
                  <a:lnTo>
                    <a:pt x="3396" y="2174"/>
                  </a:lnTo>
                  <a:lnTo>
                    <a:pt x="3377" y="2502"/>
                  </a:lnTo>
                  <a:cubicBezTo>
                    <a:pt x="3377" y="2611"/>
                    <a:pt x="3387" y="2721"/>
                    <a:pt x="3387" y="2830"/>
                  </a:cubicBezTo>
                  <a:cubicBezTo>
                    <a:pt x="3396" y="2939"/>
                    <a:pt x="3396" y="3048"/>
                    <a:pt x="3416" y="3158"/>
                  </a:cubicBezTo>
                  <a:lnTo>
                    <a:pt x="3456" y="3485"/>
                  </a:lnTo>
                  <a:lnTo>
                    <a:pt x="3685" y="3436"/>
                  </a:lnTo>
                  <a:lnTo>
                    <a:pt x="3615" y="3128"/>
                  </a:lnTo>
                  <a:cubicBezTo>
                    <a:pt x="3595" y="3028"/>
                    <a:pt x="3595" y="2919"/>
                    <a:pt x="3575" y="2820"/>
                  </a:cubicBezTo>
                  <a:cubicBezTo>
                    <a:pt x="3566" y="2710"/>
                    <a:pt x="3546" y="2611"/>
                    <a:pt x="3535" y="2502"/>
                  </a:cubicBezTo>
                  <a:lnTo>
                    <a:pt x="3526" y="2174"/>
                  </a:lnTo>
                  <a:lnTo>
                    <a:pt x="3526" y="2066"/>
                  </a:lnTo>
                  <a:cubicBezTo>
                    <a:pt x="3526" y="2046"/>
                    <a:pt x="3535" y="2015"/>
                    <a:pt x="3526" y="2006"/>
                  </a:cubicBezTo>
                  <a:lnTo>
                    <a:pt x="3466" y="1986"/>
                  </a:lnTo>
                  <a:lnTo>
                    <a:pt x="3277" y="1946"/>
                  </a:lnTo>
                  <a:lnTo>
                    <a:pt x="2960" y="1867"/>
                  </a:lnTo>
                  <a:lnTo>
                    <a:pt x="2652" y="1777"/>
                  </a:lnTo>
                  <a:cubicBezTo>
                    <a:pt x="2542" y="1748"/>
                    <a:pt x="2443" y="1698"/>
                    <a:pt x="2344" y="1658"/>
                  </a:cubicBezTo>
                  <a:cubicBezTo>
                    <a:pt x="2344" y="1658"/>
                    <a:pt x="2195" y="1579"/>
                    <a:pt x="2046" y="1509"/>
                  </a:cubicBezTo>
                  <a:cubicBezTo>
                    <a:pt x="1897" y="1440"/>
                    <a:pt x="1748" y="1360"/>
                    <a:pt x="1748" y="1360"/>
                  </a:cubicBezTo>
                  <a:cubicBezTo>
                    <a:pt x="1550" y="1251"/>
                    <a:pt x="1361" y="1112"/>
                    <a:pt x="1183" y="973"/>
                  </a:cubicBezTo>
                  <a:cubicBezTo>
                    <a:pt x="815" y="715"/>
                    <a:pt x="488" y="36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9" name="Google Shape;14469;p33"/>
            <p:cNvSpPr/>
            <p:nvPr/>
          </p:nvSpPr>
          <p:spPr>
            <a:xfrm>
              <a:off x="3529775" y="2182000"/>
              <a:ext cx="122400" cy="29550"/>
            </a:xfrm>
            <a:custGeom>
              <a:avLst/>
              <a:gdLst/>
              <a:ahLst/>
              <a:cxnLst/>
              <a:rect l="l" t="t" r="r" b="b"/>
              <a:pathLst>
                <a:path w="4896" h="1182" extrusionOk="0">
                  <a:moveTo>
                    <a:pt x="4747" y="0"/>
                  </a:moveTo>
                  <a:cubicBezTo>
                    <a:pt x="4588" y="159"/>
                    <a:pt x="4429" y="298"/>
                    <a:pt x="4280" y="457"/>
                  </a:cubicBezTo>
                  <a:lnTo>
                    <a:pt x="4061" y="705"/>
                  </a:lnTo>
                  <a:lnTo>
                    <a:pt x="3952" y="834"/>
                  </a:lnTo>
                  <a:lnTo>
                    <a:pt x="3863" y="963"/>
                  </a:lnTo>
                  <a:lnTo>
                    <a:pt x="3833" y="1003"/>
                  </a:lnTo>
                  <a:cubicBezTo>
                    <a:pt x="3833" y="1013"/>
                    <a:pt x="3823" y="1022"/>
                    <a:pt x="3823" y="1022"/>
                  </a:cubicBezTo>
                  <a:lnTo>
                    <a:pt x="3803" y="1013"/>
                  </a:lnTo>
                  <a:lnTo>
                    <a:pt x="3684" y="953"/>
                  </a:lnTo>
                  <a:lnTo>
                    <a:pt x="3386" y="814"/>
                  </a:lnTo>
                  <a:lnTo>
                    <a:pt x="3079" y="685"/>
                  </a:lnTo>
                  <a:cubicBezTo>
                    <a:pt x="2979" y="636"/>
                    <a:pt x="2870" y="616"/>
                    <a:pt x="2761" y="576"/>
                  </a:cubicBezTo>
                  <a:lnTo>
                    <a:pt x="2443" y="477"/>
                  </a:lnTo>
                  <a:cubicBezTo>
                    <a:pt x="2284" y="437"/>
                    <a:pt x="2115" y="397"/>
                    <a:pt x="2115" y="397"/>
                  </a:cubicBezTo>
                  <a:cubicBezTo>
                    <a:pt x="1897" y="347"/>
                    <a:pt x="1678" y="318"/>
                    <a:pt x="1450" y="288"/>
                  </a:cubicBezTo>
                  <a:cubicBezTo>
                    <a:pt x="1013" y="208"/>
                    <a:pt x="537" y="199"/>
                    <a:pt x="80" y="188"/>
                  </a:cubicBezTo>
                  <a:lnTo>
                    <a:pt x="1" y="576"/>
                  </a:lnTo>
                  <a:cubicBezTo>
                    <a:pt x="374" y="512"/>
                    <a:pt x="748" y="455"/>
                    <a:pt x="1121" y="455"/>
                  </a:cubicBezTo>
                  <a:cubicBezTo>
                    <a:pt x="1214" y="455"/>
                    <a:pt x="1307" y="459"/>
                    <a:pt x="1400" y="466"/>
                  </a:cubicBezTo>
                  <a:cubicBezTo>
                    <a:pt x="1629" y="477"/>
                    <a:pt x="1857" y="497"/>
                    <a:pt x="2075" y="526"/>
                  </a:cubicBezTo>
                  <a:lnTo>
                    <a:pt x="2393" y="605"/>
                  </a:lnTo>
                  <a:lnTo>
                    <a:pt x="2711" y="685"/>
                  </a:lnTo>
                  <a:cubicBezTo>
                    <a:pt x="2820" y="715"/>
                    <a:pt x="2929" y="744"/>
                    <a:pt x="3029" y="794"/>
                  </a:cubicBezTo>
                  <a:lnTo>
                    <a:pt x="3326" y="923"/>
                  </a:lnTo>
                  <a:lnTo>
                    <a:pt x="3624" y="1062"/>
                  </a:lnTo>
                  <a:lnTo>
                    <a:pt x="3803" y="1152"/>
                  </a:lnTo>
                  <a:lnTo>
                    <a:pt x="3853" y="1181"/>
                  </a:lnTo>
                  <a:cubicBezTo>
                    <a:pt x="3873" y="1181"/>
                    <a:pt x="3882" y="1152"/>
                    <a:pt x="3893" y="1142"/>
                  </a:cubicBezTo>
                  <a:lnTo>
                    <a:pt x="3972" y="1053"/>
                  </a:lnTo>
                  <a:lnTo>
                    <a:pt x="4071" y="923"/>
                  </a:lnTo>
                  <a:lnTo>
                    <a:pt x="4180" y="814"/>
                  </a:lnTo>
                  <a:lnTo>
                    <a:pt x="4409" y="586"/>
                  </a:lnTo>
                  <a:cubicBezTo>
                    <a:pt x="4568" y="437"/>
                    <a:pt x="4736" y="318"/>
                    <a:pt x="4895" y="179"/>
                  </a:cubicBezTo>
                  <a:lnTo>
                    <a:pt x="47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0" name="Google Shape;14470;p33"/>
            <p:cNvSpPr/>
            <p:nvPr/>
          </p:nvSpPr>
          <p:spPr>
            <a:xfrm>
              <a:off x="3661075" y="2229400"/>
              <a:ext cx="31300" cy="74000"/>
            </a:xfrm>
            <a:custGeom>
              <a:avLst/>
              <a:gdLst/>
              <a:ahLst/>
              <a:cxnLst/>
              <a:rect l="l" t="t" r="r" b="b"/>
              <a:pathLst>
                <a:path w="1252" h="2960" extrusionOk="0">
                  <a:moveTo>
                    <a:pt x="1083" y="0"/>
                  </a:moveTo>
                  <a:lnTo>
                    <a:pt x="1024" y="90"/>
                  </a:lnTo>
                  <a:cubicBezTo>
                    <a:pt x="1004" y="119"/>
                    <a:pt x="984" y="139"/>
                    <a:pt x="964" y="169"/>
                  </a:cubicBezTo>
                  <a:lnTo>
                    <a:pt x="894" y="239"/>
                  </a:lnTo>
                  <a:cubicBezTo>
                    <a:pt x="855" y="278"/>
                    <a:pt x="835" y="318"/>
                    <a:pt x="835" y="318"/>
                  </a:cubicBezTo>
                  <a:cubicBezTo>
                    <a:pt x="785" y="378"/>
                    <a:pt x="746" y="428"/>
                    <a:pt x="706" y="477"/>
                  </a:cubicBezTo>
                  <a:cubicBezTo>
                    <a:pt x="666" y="536"/>
                    <a:pt x="636" y="596"/>
                    <a:pt x="596" y="646"/>
                  </a:cubicBezTo>
                  <a:cubicBezTo>
                    <a:pt x="517" y="755"/>
                    <a:pt x="468" y="884"/>
                    <a:pt x="398" y="993"/>
                  </a:cubicBezTo>
                  <a:cubicBezTo>
                    <a:pt x="358" y="1053"/>
                    <a:pt x="338" y="1123"/>
                    <a:pt x="318" y="1182"/>
                  </a:cubicBezTo>
                  <a:cubicBezTo>
                    <a:pt x="289" y="1242"/>
                    <a:pt x="259" y="1301"/>
                    <a:pt x="239" y="1361"/>
                  </a:cubicBezTo>
                  <a:cubicBezTo>
                    <a:pt x="219" y="1430"/>
                    <a:pt x="199" y="1490"/>
                    <a:pt x="170" y="1549"/>
                  </a:cubicBezTo>
                  <a:lnTo>
                    <a:pt x="120" y="1748"/>
                  </a:lnTo>
                  <a:lnTo>
                    <a:pt x="90" y="1847"/>
                  </a:lnTo>
                  <a:lnTo>
                    <a:pt x="80" y="1946"/>
                  </a:lnTo>
                  <a:cubicBezTo>
                    <a:pt x="71" y="2016"/>
                    <a:pt x="51" y="2085"/>
                    <a:pt x="40" y="2145"/>
                  </a:cubicBezTo>
                  <a:cubicBezTo>
                    <a:pt x="31" y="2215"/>
                    <a:pt x="31" y="2284"/>
                    <a:pt x="21" y="2354"/>
                  </a:cubicBezTo>
                  <a:cubicBezTo>
                    <a:pt x="21" y="2383"/>
                    <a:pt x="11" y="2413"/>
                    <a:pt x="11" y="2453"/>
                  </a:cubicBezTo>
                  <a:lnTo>
                    <a:pt x="11" y="2552"/>
                  </a:lnTo>
                  <a:cubicBezTo>
                    <a:pt x="11" y="2621"/>
                    <a:pt x="1" y="2691"/>
                    <a:pt x="11" y="2761"/>
                  </a:cubicBezTo>
                  <a:cubicBezTo>
                    <a:pt x="11" y="2820"/>
                    <a:pt x="21" y="2890"/>
                    <a:pt x="31" y="2959"/>
                  </a:cubicBezTo>
                  <a:lnTo>
                    <a:pt x="259" y="2919"/>
                  </a:lnTo>
                  <a:cubicBezTo>
                    <a:pt x="249" y="2860"/>
                    <a:pt x="229" y="2800"/>
                    <a:pt x="219" y="2731"/>
                  </a:cubicBezTo>
                  <a:cubicBezTo>
                    <a:pt x="210" y="2672"/>
                    <a:pt x="199" y="2612"/>
                    <a:pt x="199" y="2542"/>
                  </a:cubicBezTo>
                  <a:lnTo>
                    <a:pt x="179" y="2453"/>
                  </a:lnTo>
                  <a:lnTo>
                    <a:pt x="179" y="2354"/>
                  </a:lnTo>
                  <a:lnTo>
                    <a:pt x="179" y="2155"/>
                  </a:lnTo>
                  <a:lnTo>
                    <a:pt x="199" y="1966"/>
                  </a:lnTo>
                  <a:lnTo>
                    <a:pt x="210" y="1867"/>
                  </a:lnTo>
                  <a:lnTo>
                    <a:pt x="229" y="1778"/>
                  </a:lnTo>
                  <a:lnTo>
                    <a:pt x="269" y="1579"/>
                  </a:lnTo>
                  <a:lnTo>
                    <a:pt x="329" y="1401"/>
                  </a:lnTo>
                  <a:cubicBezTo>
                    <a:pt x="349" y="1331"/>
                    <a:pt x="378" y="1281"/>
                    <a:pt x="408" y="1222"/>
                  </a:cubicBezTo>
                  <a:cubicBezTo>
                    <a:pt x="438" y="1162"/>
                    <a:pt x="457" y="1103"/>
                    <a:pt x="497" y="1043"/>
                  </a:cubicBezTo>
                  <a:cubicBezTo>
                    <a:pt x="567" y="944"/>
                    <a:pt x="616" y="825"/>
                    <a:pt x="706" y="725"/>
                  </a:cubicBezTo>
                  <a:cubicBezTo>
                    <a:pt x="755" y="675"/>
                    <a:pt x="785" y="626"/>
                    <a:pt x="835" y="576"/>
                  </a:cubicBezTo>
                  <a:cubicBezTo>
                    <a:pt x="874" y="536"/>
                    <a:pt x="924" y="497"/>
                    <a:pt x="964" y="447"/>
                  </a:cubicBezTo>
                  <a:cubicBezTo>
                    <a:pt x="964" y="447"/>
                    <a:pt x="994" y="408"/>
                    <a:pt x="1033" y="378"/>
                  </a:cubicBezTo>
                  <a:lnTo>
                    <a:pt x="1113" y="318"/>
                  </a:lnTo>
                  <a:cubicBezTo>
                    <a:pt x="1143" y="308"/>
                    <a:pt x="1163" y="278"/>
                    <a:pt x="1183" y="258"/>
                  </a:cubicBezTo>
                  <a:lnTo>
                    <a:pt x="1252" y="189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1" name="Google Shape;14471;p33"/>
            <p:cNvSpPr/>
            <p:nvPr/>
          </p:nvSpPr>
          <p:spPr>
            <a:xfrm>
              <a:off x="3683925" y="2247025"/>
              <a:ext cx="23100" cy="52400"/>
            </a:xfrm>
            <a:custGeom>
              <a:avLst/>
              <a:gdLst/>
              <a:ahLst/>
              <a:cxnLst/>
              <a:rect l="l" t="t" r="r" b="b"/>
              <a:pathLst>
                <a:path w="924" h="2096" extrusionOk="0">
                  <a:moveTo>
                    <a:pt x="765" y="1"/>
                  </a:moveTo>
                  <a:lnTo>
                    <a:pt x="725" y="70"/>
                  </a:lnTo>
                  <a:cubicBezTo>
                    <a:pt x="715" y="90"/>
                    <a:pt x="695" y="109"/>
                    <a:pt x="686" y="129"/>
                  </a:cubicBezTo>
                  <a:cubicBezTo>
                    <a:pt x="686" y="129"/>
                    <a:pt x="655" y="149"/>
                    <a:pt x="636" y="179"/>
                  </a:cubicBezTo>
                  <a:cubicBezTo>
                    <a:pt x="606" y="209"/>
                    <a:pt x="596" y="239"/>
                    <a:pt x="596" y="239"/>
                  </a:cubicBezTo>
                  <a:cubicBezTo>
                    <a:pt x="566" y="279"/>
                    <a:pt x="536" y="318"/>
                    <a:pt x="507" y="348"/>
                  </a:cubicBezTo>
                  <a:cubicBezTo>
                    <a:pt x="477" y="387"/>
                    <a:pt x="457" y="427"/>
                    <a:pt x="437" y="467"/>
                  </a:cubicBezTo>
                  <a:cubicBezTo>
                    <a:pt x="377" y="546"/>
                    <a:pt x="348" y="636"/>
                    <a:pt x="298" y="715"/>
                  </a:cubicBezTo>
                  <a:cubicBezTo>
                    <a:pt x="269" y="755"/>
                    <a:pt x="258" y="804"/>
                    <a:pt x="238" y="844"/>
                  </a:cubicBezTo>
                  <a:cubicBezTo>
                    <a:pt x="219" y="884"/>
                    <a:pt x="199" y="924"/>
                    <a:pt x="189" y="974"/>
                  </a:cubicBezTo>
                  <a:cubicBezTo>
                    <a:pt x="169" y="1013"/>
                    <a:pt x="159" y="1063"/>
                    <a:pt x="139" y="1102"/>
                  </a:cubicBezTo>
                  <a:cubicBezTo>
                    <a:pt x="119" y="1152"/>
                    <a:pt x="119" y="1192"/>
                    <a:pt x="99" y="1241"/>
                  </a:cubicBezTo>
                  <a:lnTo>
                    <a:pt x="80" y="1311"/>
                  </a:lnTo>
                  <a:lnTo>
                    <a:pt x="70" y="1380"/>
                  </a:lnTo>
                  <a:cubicBezTo>
                    <a:pt x="60" y="1430"/>
                    <a:pt x="50" y="1470"/>
                    <a:pt x="40" y="1519"/>
                  </a:cubicBezTo>
                  <a:cubicBezTo>
                    <a:pt x="30" y="1569"/>
                    <a:pt x="30" y="1619"/>
                    <a:pt x="20" y="1669"/>
                  </a:cubicBezTo>
                  <a:cubicBezTo>
                    <a:pt x="20" y="1689"/>
                    <a:pt x="10" y="1708"/>
                    <a:pt x="10" y="1738"/>
                  </a:cubicBezTo>
                  <a:lnTo>
                    <a:pt x="10" y="1808"/>
                  </a:lnTo>
                  <a:lnTo>
                    <a:pt x="0" y="1956"/>
                  </a:lnTo>
                  <a:cubicBezTo>
                    <a:pt x="10" y="1996"/>
                    <a:pt x="10" y="2046"/>
                    <a:pt x="20" y="2095"/>
                  </a:cubicBezTo>
                  <a:lnTo>
                    <a:pt x="249" y="2056"/>
                  </a:lnTo>
                  <a:cubicBezTo>
                    <a:pt x="238" y="2016"/>
                    <a:pt x="229" y="1976"/>
                    <a:pt x="209" y="1927"/>
                  </a:cubicBezTo>
                  <a:cubicBezTo>
                    <a:pt x="209" y="1887"/>
                    <a:pt x="209" y="1847"/>
                    <a:pt x="199" y="1797"/>
                  </a:cubicBezTo>
                  <a:lnTo>
                    <a:pt x="189" y="1738"/>
                  </a:lnTo>
                  <a:cubicBezTo>
                    <a:pt x="179" y="1708"/>
                    <a:pt x="189" y="1689"/>
                    <a:pt x="189" y="1669"/>
                  </a:cubicBezTo>
                  <a:cubicBezTo>
                    <a:pt x="179" y="1619"/>
                    <a:pt x="179" y="1579"/>
                    <a:pt x="179" y="1530"/>
                  </a:cubicBezTo>
                  <a:cubicBezTo>
                    <a:pt x="179" y="1490"/>
                    <a:pt x="189" y="1440"/>
                    <a:pt x="189" y="1400"/>
                  </a:cubicBezTo>
                  <a:lnTo>
                    <a:pt x="189" y="1331"/>
                  </a:lnTo>
                  <a:lnTo>
                    <a:pt x="209" y="1261"/>
                  </a:lnTo>
                  <a:cubicBezTo>
                    <a:pt x="219" y="1221"/>
                    <a:pt x="229" y="1172"/>
                    <a:pt x="238" y="1132"/>
                  </a:cubicBezTo>
                  <a:cubicBezTo>
                    <a:pt x="258" y="1093"/>
                    <a:pt x="269" y="1053"/>
                    <a:pt x="278" y="1003"/>
                  </a:cubicBezTo>
                  <a:cubicBezTo>
                    <a:pt x="288" y="963"/>
                    <a:pt x="318" y="924"/>
                    <a:pt x="338" y="884"/>
                  </a:cubicBezTo>
                  <a:cubicBezTo>
                    <a:pt x="358" y="844"/>
                    <a:pt x="368" y="804"/>
                    <a:pt x="388" y="765"/>
                  </a:cubicBezTo>
                  <a:cubicBezTo>
                    <a:pt x="447" y="696"/>
                    <a:pt x="477" y="606"/>
                    <a:pt x="547" y="546"/>
                  </a:cubicBezTo>
                  <a:cubicBezTo>
                    <a:pt x="576" y="517"/>
                    <a:pt x="596" y="477"/>
                    <a:pt x="636" y="447"/>
                  </a:cubicBezTo>
                  <a:cubicBezTo>
                    <a:pt x="666" y="427"/>
                    <a:pt x="695" y="398"/>
                    <a:pt x="725" y="358"/>
                  </a:cubicBezTo>
                  <a:cubicBezTo>
                    <a:pt x="725" y="359"/>
                    <a:pt x="726" y="360"/>
                    <a:pt x="726" y="360"/>
                  </a:cubicBezTo>
                  <a:cubicBezTo>
                    <a:pt x="731" y="360"/>
                    <a:pt x="749" y="336"/>
                    <a:pt x="775" y="318"/>
                  </a:cubicBezTo>
                  <a:lnTo>
                    <a:pt x="834" y="279"/>
                  </a:lnTo>
                  <a:cubicBezTo>
                    <a:pt x="854" y="268"/>
                    <a:pt x="864" y="248"/>
                    <a:pt x="884" y="239"/>
                  </a:cubicBezTo>
                  <a:lnTo>
                    <a:pt x="924" y="189"/>
                  </a:lnTo>
                  <a:lnTo>
                    <a:pt x="76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2" name="Google Shape;14472;p33"/>
            <p:cNvSpPr/>
            <p:nvPr/>
          </p:nvSpPr>
          <p:spPr>
            <a:xfrm>
              <a:off x="3513125" y="2188450"/>
              <a:ext cx="19900" cy="45700"/>
            </a:xfrm>
            <a:custGeom>
              <a:avLst/>
              <a:gdLst/>
              <a:ahLst/>
              <a:cxnLst/>
              <a:rect l="l" t="t" r="r" b="b"/>
              <a:pathLst>
                <a:path w="796" h="1828" extrusionOk="0">
                  <a:moveTo>
                    <a:pt x="647" y="0"/>
                  </a:moveTo>
                  <a:cubicBezTo>
                    <a:pt x="607" y="80"/>
                    <a:pt x="557" y="169"/>
                    <a:pt x="528" y="248"/>
                  </a:cubicBezTo>
                  <a:lnTo>
                    <a:pt x="438" y="477"/>
                  </a:lnTo>
                  <a:cubicBezTo>
                    <a:pt x="389" y="616"/>
                    <a:pt x="349" y="764"/>
                    <a:pt x="299" y="903"/>
                  </a:cubicBezTo>
                  <a:cubicBezTo>
                    <a:pt x="259" y="1042"/>
                    <a:pt x="200" y="1181"/>
                    <a:pt x="140" y="1320"/>
                  </a:cubicBezTo>
                  <a:cubicBezTo>
                    <a:pt x="111" y="1400"/>
                    <a:pt x="80" y="1470"/>
                    <a:pt x="60" y="1549"/>
                  </a:cubicBezTo>
                  <a:cubicBezTo>
                    <a:pt x="41" y="1629"/>
                    <a:pt x="1" y="1728"/>
                    <a:pt x="1" y="1827"/>
                  </a:cubicBezTo>
                  <a:lnTo>
                    <a:pt x="250" y="1728"/>
                  </a:lnTo>
                  <a:cubicBezTo>
                    <a:pt x="269" y="1678"/>
                    <a:pt x="239" y="1638"/>
                    <a:pt x="250" y="1569"/>
                  </a:cubicBezTo>
                  <a:cubicBezTo>
                    <a:pt x="259" y="1499"/>
                    <a:pt x="269" y="1440"/>
                    <a:pt x="279" y="1371"/>
                  </a:cubicBezTo>
                  <a:cubicBezTo>
                    <a:pt x="319" y="1221"/>
                    <a:pt x="358" y="1082"/>
                    <a:pt x="408" y="934"/>
                  </a:cubicBezTo>
                  <a:cubicBezTo>
                    <a:pt x="448" y="795"/>
                    <a:pt x="497" y="656"/>
                    <a:pt x="577" y="536"/>
                  </a:cubicBezTo>
                  <a:cubicBezTo>
                    <a:pt x="607" y="467"/>
                    <a:pt x="647" y="417"/>
                    <a:pt x="686" y="358"/>
                  </a:cubicBezTo>
                  <a:cubicBezTo>
                    <a:pt x="726" y="308"/>
                    <a:pt x="766" y="278"/>
                    <a:pt x="795" y="239"/>
                  </a:cubicBezTo>
                  <a:lnTo>
                    <a:pt x="6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3" name="Google Shape;14473;p33"/>
            <p:cNvSpPr/>
            <p:nvPr/>
          </p:nvSpPr>
          <p:spPr>
            <a:xfrm>
              <a:off x="3609200" y="2240325"/>
              <a:ext cx="47425" cy="32275"/>
            </a:xfrm>
            <a:custGeom>
              <a:avLst/>
              <a:gdLst/>
              <a:ahLst/>
              <a:cxnLst/>
              <a:rect l="l" t="t" r="r" b="b"/>
              <a:pathLst>
                <a:path w="1897" h="1291" extrusionOk="0">
                  <a:moveTo>
                    <a:pt x="405" y="105"/>
                  </a:moveTo>
                  <a:cubicBezTo>
                    <a:pt x="422" y="105"/>
                    <a:pt x="437" y="110"/>
                    <a:pt x="458" y="110"/>
                  </a:cubicBezTo>
                  <a:cubicBezTo>
                    <a:pt x="566" y="110"/>
                    <a:pt x="676" y="119"/>
                    <a:pt x="785" y="130"/>
                  </a:cubicBezTo>
                  <a:cubicBezTo>
                    <a:pt x="1014" y="149"/>
                    <a:pt x="1222" y="149"/>
                    <a:pt x="1440" y="169"/>
                  </a:cubicBezTo>
                  <a:lnTo>
                    <a:pt x="1559" y="189"/>
                  </a:lnTo>
                  <a:cubicBezTo>
                    <a:pt x="1629" y="199"/>
                    <a:pt x="1689" y="209"/>
                    <a:pt x="1689" y="209"/>
                  </a:cubicBezTo>
                  <a:cubicBezTo>
                    <a:pt x="1698" y="209"/>
                    <a:pt x="1718" y="209"/>
                    <a:pt x="1718" y="219"/>
                  </a:cubicBezTo>
                  <a:lnTo>
                    <a:pt x="1709" y="249"/>
                  </a:lnTo>
                  <a:lnTo>
                    <a:pt x="1678" y="318"/>
                  </a:lnTo>
                  <a:lnTo>
                    <a:pt x="1579" y="527"/>
                  </a:lnTo>
                  <a:cubicBezTo>
                    <a:pt x="1550" y="596"/>
                    <a:pt x="1530" y="675"/>
                    <a:pt x="1510" y="755"/>
                  </a:cubicBezTo>
                  <a:cubicBezTo>
                    <a:pt x="1479" y="842"/>
                    <a:pt x="1463" y="938"/>
                    <a:pt x="1453" y="1036"/>
                  </a:cubicBezTo>
                  <a:lnTo>
                    <a:pt x="1453" y="1036"/>
                  </a:lnTo>
                  <a:cubicBezTo>
                    <a:pt x="1340" y="974"/>
                    <a:pt x="1228" y="911"/>
                    <a:pt x="1113" y="844"/>
                  </a:cubicBezTo>
                  <a:lnTo>
                    <a:pt x="974" y="765"/>
                  </a:lnTo>
                  <a:cubicBezTo>
                    <a:pt x="914" y="715"/>
                    <a:pt x="844" y="675"/>
                    <a:pt x="844" y="675"/>
                  </a:cubicBezTo>
                  <a:cubicBezTo>
                    <a:pt x="844" y="675"/>
                    <a:pt x="785" y="626"/>
                    <a:pt x="716" y="576"/>
                  </a:cubicBezTo>
                  <a:lnTo>
                    <a:pt x="597" y="477"/>
                  </a:lnTo>
                  <a:cubicBezTo>
                    <a:pt x="597" y="477"/>
                    <a:pt x="537" y="427"/>
                    <a:pt x="467" y="368"/>
                  </a:cubicBezTo>
                  <a:lnTo>
                    <a:pt x="348" y="269"/>
                  </a:lnTo>
                  <a:lnTo>
                    <a:pt x="259" y="189"/>
                  </a:lnTo>
                  <a:lnTo>
                    <a:pt x="229" y="149"/>
                  </a:lnTo>
                  <a:lnTo>
                    <a:pt x="209" y="139"/>
                  </a:lnTo>
                  <a:lnTo>
                    <a:pt x="229" y="130"/>
                  </a:lnTo>
                  <a:cubicBezTo>
                    <a:pt x="259" y="119"/>
                    <a:pt x="288" y="119"/>
                    <a:pt x="319" y="110"/>
                  </a:cubicBezTo>
                  <a:lnTo>
                    <a:pt x="378" y="110"/>
                  </a:lnTo>
                  <a:cubicBezTo>
                    <a:pt x="388" y="106"/>
                    <a:pt x="397" y="105"/>
                    <a:pt x="405" y="105"/>
                  </a:cubicBezTo>
                  <a:close/>
                  <a:moveTo>
                    <a:pt x="378" y="0"/>
                  </a:moveTo>
                  <a:lnTo>
                    <a:pt x="279" y="10"/>
                  </a:lnTo>
                  <a:cubicBezTo>
                    <a:pt x="199" y="20"/>
                    <a:pt x="130" y="30"/>
                    <a:pt x="50" y="60"/>
                  </a:cubicBezTo>
                  <a:lnTo>
                    <a:pt x="1" y="70"/>
                  </a:lnTo>
                  <a:cubicBezTo>
                    <a:pt x="10" y="90"/>
                    <a:pt x="21" y="99"/>
                    <a:pt x="41" y="119"/>
                  </a:cubicBezTo>
                  <a:lnTo>
                    <a:pt x="120" y="199"/>
                  </a:lnTo>
                  <a:lnTo>
                    <a:pt x="259" y="348"/>
                  </a:lnTo>
                  <a:cubicBezTo>
                    <a:pt x="259" y="348"/>
                    <a:pt x="319" y="408"/>
                    <a:pt x="378" y="457"/>
                  </a:cubicBezTo>
                  <a:cubicBezTo>
                    <a:pt x="438" y="516"/>
                    <a:pt x="497" y="566"/>
                    <a:pt x="497" y="566"/>
                  </a:cubicBezTo>
                  <a:cubicBezTo>
                    <a:pt x="497" y="566"/>
                    <a:pt x="557" y="616"/>
                    <a:pt x="616" y="675"/>
                  </a:cubicBezTo>
                  <a:cubicBezTo>
                    <a:pt x="676" y="725"/>
                    <a:pt x="745" y="775"/>
                    <a:pt x="745" y="775"/>
                  </a:cubicBezTo>
                  <a:cubicBezTo>
                    <a:pt x="745" y="775"/>
                    <a:pt x="815" y="825"/>
                    <a:pt x="875" y="874"/>
                  </a:cubicBezTo>
                  <a:cubicBezTo>
                    <a:pt x="944" y="914"/>
                    <a:pt x="1014" y="964"/>
                    <a:pt x="1014" y="964"/>
                  </a:cubicBezTo>
                  <a:cubicBezTo>
                    <a:pt x="1182" y="1083"/>
                    <a:pt x="1361" y="1192"/>
                    <a:pt x="1539" y="1291"/>
                  </a:cubicBezTo>
                  <a:lnTo>
                    <a:pt x="1601" y="1225"/>
                  </a:lnTo>
                  <a:lnTo>
                    <a:pt x="1601" y="1225"/>
                  </a:lnTo>
                  <a:lnTo>
                    <a:pt x="1678" y="1231"/>
                  </a:lnTo>
                  <a:cubicBezTo>
                    <a:pt x="1659" y="1092"/>
                    <a:pt x="1659" y="944"/>
                    <a:pt x="1689" y="805"/>
                  </a:cubicBezTo>
                  <a:cubicBezTo>
                    <a:pt x="1698" y="725"/>
                    <a:pt x="1709" y="655"/>
                    <a:pt x="1729" y="586"/>
                  </a:cubicBezTo>
                  <a:lnTo>
                    <a:pt x="1808" y="377"/>
                  </a:lnTo>
                  <a:cubicBezTo>
                    <a:pt x="1808" y="377"/>
                    <a:pt x="1845" y="238"/>
                    <a:pt x="1856" y="238"/>
                  </a:cubicBezTo>
                  <a:cubicBezTo>
                    <a:pt x="1857" y="238"/>
                    <a:pt x="1857" y="238"/>
                    <a:pt x="1857" y="238"/>
                  </a:cubicBezTo>
                  <a:lnTo>
                    <a:pt x="1897" y="159"/>
                  </a:lnTo>
                  <a:lnTo>
                    <a:pt x="1897" y="149"/>
                  </a:lnTo>
                  <a:lnTo>
                    <a:pt x="1887" y="149"/>
                  </a:lnTo>
                  <a:lnTo>
                    <a:pt x="1857" y="139"/>
                  </a:lnTo>
                  <a:lnTo>
                    <a:pt x="1798" y="130"/>
                  </a:lnTo>
                  <a:cubicBezTo>
                    <a:pt x="1798" y="130"/>
                    <a:pt x="1709" y="119"/>
                    <a:pt x="1609" y="110"/>
                  </a:cubicBezTo>
                  <a:cubicBezTo>
                    <a:pt x="1520" y="90"/>
                    <a:pt x="1431" y="80"/>
                    <a:pt x="1431" y="80"/>
                  </a:cubicBezTo>
                  <a:cubicBezTo>
                    <a:pt x="1222" y="60"/>
                    <a:pt x="1003" y="60"/>
                    <a:pt x="795" y="40"/>
                  </a:cubicBezTo>
                  <a:cubicBezTo>
                    <a:pt x="686" y="20"/>
                    <a:pt x="577" y="10"/>
                    <a:pt x="458" y="10"/>
                  </a:cubicBezTo>
                  <a:cubicBezTo>
                    <a:pt x="427" y="10"/>
                    <a:pt x="40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4" name="Google Shape;14474;p33"/>
            <p:cNvSpPr/>
            <p:nvPr/>
          </p:nvSpPr>
          <p:spPr>
            <a:xfrm>
              <a:off x="3648425" y="2067550"/>
              <a:ext cx="34525" cy="118925"/>
            </a:xfrm>
            <a:custGeom>
              <a:avLst/>
              <a:gdLst/>
              <a:ahLst/>
              <a:cxnLst/>
              <a:rect l="l" t="t" r="r" b="b"/>
              <a:pathLst>
                <a:path w="1381" h="4757" extrusionOk="0">
                  <a:moveTo>
                    <a:pt x="1380" y="0"/>
                  </a:moveTo>
                  <a:lnTo>
                    <a:pt x="983" y="20"/>
                  </a:lnTo>
                  <a:cubicBezTo>
                    <a:pt x="914" y="468"/>
                    <a:pt x="844" y="934"/>
                    <a:pt x="844" y="1381"/>
                  </a:cubicBezTo>
                  <a:cubicBezTo>
                    <a:pt x="835" y="1609"/>
                    <a:pt x="835" y="1838"/>
                    <a:pt x="835" y="2056"/>
                  </a:cubicBezTo>
                  <a:cubicBezTo>
                    <a:pt x="835" y="2056"/>
                    <a:pt x="855" y="2225"/>
                    <a:pt x="864" y="2394"/>
                  </a:cubicBezTo>
                  <a:cubicBezTo>
                    <a:pt x="884" y="2562"/>
                    <a:pt x="904" y="2721"/>
                    <a:pt x="904" y="2721"/>
                  </a:cubicBezTo>
                  <a:cubicBezTo>
                    <a:pt x="924" y="2840"/>
                    <a:pt x="934" y="2950"/>
                    <a:pt x="963" y="3059"/>
                  </a:cubicBezTo>
                  <a:lnTo>
                    <a:pt x="1043" y="3376"/>
                  </a:lnTo>
                  <a:lnTo>
                    <a:pt x="1122" y="3694"/>
                  </a:lnTo>
                  <a:lnTo>
                    <a:pt x="1162" y="3824"/>
                  </a:lnTo>
                  <a:lnTo>
                    <a:pt x="1162" y="3843"/>
                  </a:lnTo>
                  <a:cubicBezTo>
                    <a:pt x="1162" y="3853"/>
                    <a:pt x="1152" y="3853"/>
                    <a:pt x="1142" y="3853"/>
                  </a:cubicBezTo>
                  <a:lnTo>
                    <a:pt x="1102" y="3873"/>
                  </a:lnTo>
                  <a:lnTo>
                    <a:pt x="954" y="3943"/>
                  </a:lnTo>
                  <a:lnTo>
                    <a:pt x="815" y="4022"/>
                  </a:lnTo>
                  <a:lnTo>
                    <a:pt x="527" y="4191"/>
                  </a:lnTo>
                  <a:cubicBezTo>
                    <a:pt x="348" y="4310"/>
                    <a:pt x="179" y="4449"/>
                    <a:pt x="1" y="4578"/>
                  </a:cubicBezTo>
                  <a:lnTo>
                    <a:pt x="149" y="4757"/>
                  </a:lnTo>
                  <a:cubicBezTo>
                    <a:pt x="308" y="4627"/>
                    <a:pt x="467" y="4479"/>
                    <a:pt x="636" y="4349"/>
                  </a:cubicBezTo>
                  <a:lnTo>
                    <a:pt x="894" y="4161"/>
                  </a:lnTo>
                  <a:cubicBezTo>
                    <a:pt x="934" y="4131"/>
                    <a:pt x="983" y="4102"/>
                    <a:pt x="1023" y="4071"/>
                  </a:cubicBezTo>
                  <a:lnTo>
                    <a:pt x="1162" y="3992"/>
                  </a:lnTo>
                  <a:lnTo>
                    <a:pt x="1272" y="3943"/>
                  </a:lnTo>
                  <a:cubicBezTo>
                    <a:pt x="1281" y="3923"/>
                    <a:pt x="1311" y="3923"/>
                    <a:pt x="1311" y="3903"/>
                  </a:cubicBezTo>
                  <a:lnTo>
                    <a:pt x="1301" y="3843"/>
                  </a:lnTo>
                  <a:lnTo>
                    <a:pt x="1241" y="3654"/>
                  </a:lnTo>
                  <a:lnTo>
                    <a:pt x="1152" y="3347"/>
                  </a:lnTo>
                  <a:lnTo>
                    <a:pt x="1073" y="3029"/>
                  </a:lnTo>
                  <a:cubicBezTo>
                    <a:pt x="1043" y="2920"/>
                    <a:pt x="1043" y="2811"/>
                    <a:pt x="1023" y="2692"/>
                  </a:cubicBezTo>
                  <a:cubicBezTo>
                    <a:pt x="1023" y="2692"/>
                    <a:pt x="1013" y="2533"/>
                    <a:pt x="994" y="2374"/>
                  </a:cubicBezTo>
                  <a:cubicBezTo>
                    <a:pt x="994" y="2205"/>
                    <a:pt x="983" y="2036"/>
                    <a:pt x="983" y="2036"/>
                  </a:cubicBezTo>
                  <a:cubicBezTo>
                    <a:pt x="983" y="1818"/>
                    <a:pt x="1003" y="1589"/>
                    <a:pt x="1033" y="1361"/>
                  </a:cubicBezTo>
                  <a:cubicBezTo>
                    <a:pt x="1083" y="894"/>
                    <a:pt x="1222" y="448"/>
                    <a:pt x="13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5" name="Google Shape;14475;p33"/>
            <p:cNvSpPr/>
            <p:nvPr/>
          </p:nvSpPr>
          <p:spPr>
            <a:xfrm>
              <a:off x="3715200" y="2058875"/>
              <a:ext cx="71775" cy="104275"/>
            </a:xfrm>
            <a:custGeom>
              <a:avLst/>
              <a:gdLst/>
              <a:ahLst/>
              <a:cxnLst/>
              <a:rect l="l" t="t" r="r" b="b"/>
              <a:pathLst>
                <a:path w="2871" h="4171" extrusionOk="0">
                  <a:moveTo>
                    <a:pt x="377" y="0"/>
                  </a:moveTo>
                  <a:lnTo>
                    <a:pt x="0" y="109"/>
                  </a:lnTo>
                  <a:cubicBezTo>
                    <a:pt x="308" y="486"/>
                    <a:pt x="596" y="874"/>
                    <a:pt x="795" y="1271"/>
                  </a:cubicBezTo>
                  <a:cubicBezTo>
                    <a:pt x="894" y="1470"/>
                    <a:pt x="993" y="1688"/>
                    <a:pt x="1073" y="1896"/>
                  </a:cubicBezTo>
                  <a:lnTo>
                    <a:pt x="1172" y="2214"/>
                  </a:lnTo>
                  <a:cubicBezTo>
                    <a:pt x="1212" y="2373"/>
                    <a:pt x="1262" y="2532"/>
                    <a:pt x="1262" y="2532"/>
                  </a:cubicBezTo>
                  <a:cubicBezTo>
                    <a:pt x="1281" y="2641"/>
                    <a:pt x="1321" y="2750"/>
                    <a:pt x="1331" y="2860"/>
                  </a:cubicBezTo>
                  <a:lnTo>
                    <a:pt x="1361" y="3178"/>
                  </a:lnTo>
                  <a:lnTo>
                    <a:pt x="1390" y="3505"/>
                  </a:lnTo>
                  <a:lnTo>
                    <a:pt x="1401" y="3694"/>
                  </a:lnTo>
                  <a:lnTo>
                    <a:pt x="1401" y="3763"/>
                  </a:lnTo>
                  <a:cubicBezTo>
                    <a:pt x="1405" y="3768"/>
                    <a:pt x="1415" y="3768"/>
                    <a:pt x="1427" y="3768"/>
                  </a:cubicBezTo>
                  <a:cubicBezTo>
                    <a:pt x="1438" y="3768"/>
                    <a:pt x="1450" y="3768"/>
                    <a:pt x="1460" y="3773"/>
                  </a:cubicBezTo>
                  <a:lnTo>
                    <a:pt x="1569" y="3793"/>
                  </a:lnTo>
                  <a:lnTo>
                    <a:pt x="1887" y="3862"/>
                  </a:lnTo>
                  <a:cubicBezTo>
                    <a:pt x="1996" y="3882"/>
                    <a:pt x="2096" y="3922"/>
                    <a:pt x="2195" y="3952"/>
                  </a:cubicBezTo>
                  <a:cubicBezTo>
                    <a:pt x="2294" y="3981"/>
                    <a:pt x="2403" y="4001"/>
                    <a:pt x="2493" y="4051"/>
                  </a:cubicBezTo>
                  <a:lnTo>
                    <a:pt x="2791" y="4171"/>
                  </a:lnTo>
                  <a:lnTo>
                    <a:pt x="2870" y="3952"/>
                  </a:lnTo>
                  <a:lnTo>
                    <a:pt x="2552" y="3842"/>
                  </a:lnTo>
                  <a:cubicBezTo>
                    <a:pt x="2453" y="3813"/>
                    <a:pt x="2343" y="3793"/>
                    <a:pt x="2235" y="3773"/>
                  </a:cubicBezTo>
                  <a:cubicBezTo>
                    <a:pt x="2125" y="3743"/>
                    <a:pt x="2026" y="3714"/>
                    <a:pt x="1917" y="3703"/>
                  </a:cubicBezTo>
                  <a:lnTo>
                    <a:pt x="1589" y="3664"/>
                  </a:lnTo>
                  <a:lnTo>
                    <a:pt x="1540" y="3654"/>
                  </a:lnTo>
                  <a:lnTo>
                    <a:pt x="1520" y="3654"/>
                  </a:lnTo>
                  <a:lnTo>
                    <a:pt x="1520" y="3634"/>
                  </a:lnTo>
                  <a:lnTo>
                    <a:pt x="1509" y="3495"/>
                  </a:lnTo>
                  <a:lnTo>
                    <a:pt x="1480" y="3167"/>
                  </a:lnTo>
                  <a:lnTo>
                    <a:pt x="1440" y="2840"/>
                  </a:lnTo>
                  <a:cubicBezTo>
                    <a:pt x="1430" y="2730"/>
                    <a:pt x="1401" y="2622"/>
                    <a:pt x="1381" y="2522"/>
                  </a:cubicBezTo>
                  <a:cubicBezTo>
                    <a:pt x="1381" y="2522"/>
                    <a:pt x="1341" y="2353"/>
                    <a:pt x="1301" y="2194"/>
                  </a:cubicBezTo>
                  <a:cubicBezTo>
                    <a:pt x="1262" y="2035"/>
                    <a:pt x="1212" y="1867"/>
                    <a:pt x="1212" y="1867"/>
                  </a:cubicBezTo>
                  <a:cubicBezTo>
                    <a:pt x="1142" y="1658"/>
                    <a:pt x="1063" y="1440"/>
                    <a:pt x="973" y="1232"/>
                  </a:cubicBezTo>
                  <a:cubicBezTo>
                    <a:pt x="825" y="804"/>
                    <a:pt x="596" y="407"/>
                    <a:pt x="37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6" name="Google Shape;14476;p33"/>
            <p:cNvSpPr/>
            <p:nvPr/>
          </p:nvSpPr>
          <p:spPr>
            <a:xfrm>
              <a:off x="3688375" y="2213000"/>
              <a:ext cx="77475" cy="21150"/>
            </a:xfrm>
            <a:custGeom>
              <a:avLst/>
              <a:gdLst/>
              <a:ahLst/>
              <a:cxnLst/>
              <a:rect l="l" t="t" r="r" b="b"/>
              <a:pathLst>
                <a:path w="3099" h="846" extrusionOk="0">
                  <a:moveTo>
                    <a:pt x="1987" y="1"/>
                  </a:moveTo>
                  <a:lnTo>
                    <a:pt x="1887" y="11"/>
                  </a:lnTo>
                  <a:lnTo>
                    <a:pt x="1689" y="21"/>
                  </a:lnTo>
                  <a:cubicBezTo>
                    <a:pt x="1620" y="31"/>
                    <a:pt x="1550" y="41"/>
                    <a:pt x="1490" y="51"/>
                  </a:cubicBezTo>
                  <a:cubicBezTo>
                    <a:pt x="1421" y="60"/>
                    <a:pt x="1351" y="80"/>
                    <a:pt x="1292" y="91"/>
                  </a:cubicBezTo>
                  <a:cubicBezTo>
                    <a:pt x="1223" y="111"/>
                    <a:pt x="1153" y="120"/>
                    <a:pt x="1093" y="140"/>
                  </a:cubicBezTo>
                  <a:cubicBezTo>
                    <a:pt x="974" y="190"/>
                    <a:pt x="835" y="210"/>
                    <a:pt x="716" y="279"/>
                  </a:cubicBezTo>
                  <a:cubicBezTo>
                    <a:pt x="458" y="358"/>
                    <a:pt x="230" y="517"/>
                    <a:pt x="1" y="667"/>
                  </a:cubicBezTo>
                  <a:lnTo>
                    <a:pt x="150" y="845"/>
                  </a:lnTo>
                  <a:cubicBezTo>
                    <a:pt x="349" y="686"/>
                    <a:pt x="537" y="508"/>
                    <a:pt x="775" y="398"/>
                  </a:cubicBezTo>
                  <a:cubicBezTo>
                    <a:pt x="885" y="329"/>
                    <a:pt x="1004" y="299"/>
                    <a:pt x="1123" y="250"/>
                  </a:cubicBezTo>
                  <a:cubicBezTo>
                    <a:pt x="1183" y="219"/>
                    <a:pt x="1252" y="210"/>
                    <a:pt x="1311" y="190"/>
                  </a:cubicBezTo>
                  <a:cubicBezTo>
                    <a:pt x="1371" y="180"/>
                    <a:pt x="1441" y="160"/>
                    <a:pt x="1501" y="150"/>
                  </a:cubicBezTo>
                  <a:cubicBezTo>
                    <a:pt x="1570" y="140"/>
                    <a:pt x="1629" y="130"/>
                    <a:pt x="1699" y="120"/>
                  </a:cubicBezTo>
                  <a:lnTo>
                    <a:pt x="1887" y="120"/>
                  </a:lnTo>
                  <a:lnTo>
                    <a:pt x="1987" y="111"/>
                  </a:lnTo>
                  <a:lnTo>
                    <a:pt x="2086" y="120"/>
                  </a:lnTo>
                  <a:lnTo>
                    <a:pt x="2275" y="140"/>
                  </a:lnTo>
                  <a:cubicBezTo>
                    <a:pt x="2344" y="150"/>
                    <a:pt x="2404" y="170"/>
                    <a:pt x="2474" y="180"/>
                  </a:cubicBezTo>
                  <a:cubicBezTo>
                    <a:pt x="2503" y="190"/>
                    <a:pt x="2533" y="190"/>
                    <a:pt x="2563" y="199"/>
                  </a:cubicBezTo>
                  <a:lnTo>
                    <a:pt x="2652" y="230"/>
                  </a:lnTo>
                  <a:cubicBezTo>
                    <a:pt x="2652" y="230"/>
                    <a:pt x="2702" y="239"/>
                    <a:pt x="2741" y="259"/>
                  </a:cubicBezTo>
                  <a:cubicBezTo>
                    <a:pt x="2791" y="269"/>
                    <a:pt x="2841" y="279"/>
                    <a:pt x="2841" y="289"/>
                  </a:cubicBezTo>
                  <a:cubicBezTo>
                    <a:pt x="2860" y="299"/>
                    <a:pt x="2900" y="309"/>
                    <a:pt x="2930" y="319"/>
                  </a:cubicBezTo>
                  <a:lnTo>
                    <a:pt x="3010" y="349"/>
                  </a:lnTo>
                  <a:lnTo>
                    <a:pt x="3099" y="111"/>
                  </a:lnTo>
                  <a:lnTo>
                    <a:pt x="2990" y="91"/>
                  </a:lnTo>
                  <a:cubicBezTo>
                    <a:pt x="2960" y="91"/>
                    <a:pt x="2930" y="91"/>
                    <a:pt x="2891" y="80"/>
                  </a:cubicBezTo>
                  <a:cubicBezTo>
                    <a:pt x="2891" y="71"/>
                    <a:pt x="2841" y="71"/>
                    <a:pt x="2791" y="60"/>
                  </a:cubicBezTo>
                  <a:cubicBezTo>
                    <a:pt x="2741" y="51"/>
                    <a:pt x="2692" y="51"/>
                    <a:pt x="2692" y="51"/>
                  </a:cubicBezTo>
                  <a:lnTo>
                    <a:pt x="2593" y="31"/>
                  </a:lnTo>
                  <a:cubicBezTo>
                    <a:pt x="2563" y="21"/>
                    <a:pt x="2523" y="21"/>
                    <a:pt x="2493" y="21"/>
                  </a:cubicBezTo>
                  <a:cubicBezTo>
                    <a:pt x="2424" y="11"/>
                    <a:pt x="2354" y="11"/>
                    <a:pt x="229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7" name="Google Shape;14477;p33"/>
            <p:cNvSpPr/>
            <p:nvPr/>
          </p:nvSpPr>
          <p:spPr>
            <a:xfrm>
              <a:off x="3703050" y="2235850"/>
              <a:ext cx="54850" cy="15675"/>
            </a:xfrm>
            <a:custGeom>
              <a:avLst/>
              <a:gdLst/>
              <a:ahLst/>
              <a:cxnLst/>
              <a:rect l="l" t="t" r="r" b="b"/>
              <a:pathLst>
                <a:path w="2194" h="627" extrusionOk="0">
                  <a:moveTo>
                    <a:pt x="1410" y="0"/>
                  </a:moveTo>
                  <a:lnTo>
                    <a:pt x="1340" y="11"/>
                  </a:lnTo>
                  <a:cubicBezTo>
                    <a:pt x="1315" y="15"/>
                    <a:pt x="1291" y="15"/>
                    <a:pt x="1267" y="15"/>
                  </a:cubicBezTo>
                  <a:cubicBezTo>
                    <a:pt x="1243" y="15"/>
                    <a:pt x="1221" y="15"/>
                    <a:pt x="1201" y="20"/>
                  </a:cubicBezTo>
                  <a:cubicBezTo>
                    <a:pt x="1152" y="31"/>
                    <a:pt x="1102" y="40"/>
                    <a:pt x="1062" y="40"/>
                  </a:cubicBezTo>
                  <a:cubicBezTo>
                    <a:pt x="1013" y="40"/>
                    <a:pt x="963" y="60"/>
                    <a:pt x="923" y="70"/>
                  </a:cubicBezTo>
                  <a:cubicBezTo>
                    <a:pt x="874" y="80"/>
                    <a:pt x="824" y="90"/>
                    <a:pt x="784" y="100"/>
                  </a:cubicBezTo>
                  <a:cubicBezTo>
                    <a:pt x="695" y="139"/>
                    <a:pt x="596" y="150"/>
                    <a:pt x="516" y="189"/>
                  </a:cubicBezTo>
                  <a:cubicBezTo>
                    <a:pt x="338" y="239"/>
                    <a:pt x="179" y="348"/>
                    <a:pt x="0" y="448"/>
                  </a:cubicBezTo>
                  <a:lnTo>
                    <a:pt x="159" y="626"/>
                  </a:lnTo>
                  <a:cubicBezTo>
                    <a:pt x="288" y="517"/>
                    <a:pt x="417" y="388"/>
                    <a:pt x="576" y="318"/>
                  </a:cubicBezTo>
                  <a:cubicBezTo>
                    <a:pt x="645" y="259"/>
                    <a:pt x="735" y="249"/>
                    <a:pt x="814" y="209"/>
                  </a:cubicBezTo>
                  <a:cubicBezTo>
                    <a:pt x="854" y="189"/>
                    <a:pt x="903" y="189"/>
                    <a:pt x="943" y="170"/>
                  </a:cubicBezTo>
                  <a:cubicBezTo>
                    <a:pt x="983" y="159"/>
                    <a:pt x="1033" y="139"/>
                    <a:pt x="1072" y="139"/>
                  </a:cubicBezTo>
                  <a:cubicBezTo>
                    <a:pt x="1122" y="139"/>
                    <a:pt x="1161" y="130"/>
                    <a:pt x="1211" y="120"/>
                  </a:cubicBezTo>
                  <a:lnTo>
                    <a:pt x="1410" y="120"/>
                  </a:lnTo>
                  <a:lnTo>
                    <a:pt x="1479" y="130"/>
                  </a:lnTo>
                  <a:cubicBezTo>
                    <a:pt x="1519" y="130"/>
                    <a:pt x="1569" y="139"/>
                    <a:pt x="1609" y="139"/>
                  </a:cubicBezTo>
                  <a:cubicBezTo>
                    <a:pt x="1658" y="150"/>
                    <a:pt x="1698" y="159"/>
                    <a:pt x="1737" y="170"/>
                  </a:cubicBezTo>
                  <a:cubicBezTo>
                    <a:pt x="1767" y="179"/>
                    <a:pt x="1787" y="179"/>
                    <a:pt x="1807" y="189"/>
                  </a:cubicBezTo>
                  <a:lnTo>
                    <a:pt x="1867" y="209"/>
                  </a:lnTo>
                  <a:lnTo>
                    <a:pt x="1995" y="249"/>
                  </a:lnTo>
                  <a:cubicBezTo>
                    <a:pt x="2015" y="269"/>
                    <a:pt x="2035" y="269"/>
                    <a:pt x="2055" y="278"/>
                  </a:cubicBezTo>
                  <a:lnTo>
                    <a:pt x="2115" y="298"/>
                  </a:lnTo>
                  <a:lnTo>
                    <a:pt x="2194" y="60"/>
                  </a:lnTo>
                  <a:lnTo>
                    <a:pt x="2125" y="50"/>
                  </a:lnTo>
                  <a:cubicBezTo>
                    <a:pt x="2095" y="50"/>
                    <a:pt x="2075" y="50"/>
                    <a:pt x="2055" y="40"/>
                  </a:cubicBezTo>
                  <a:lnTo>
                    <a:pt x="1976" y="40"/>
                  </a:lnTo>
                  <a:cubicBezTo>
                    <a:pt x="1946" y="31"/>
                    <a:pt x="1906" y="31"/>
                    <a:pt x="1906" y="31"/>
                  </a:cubicBezTo>
                  <a:lnTo>
                    <a:pt x="1837" y="11"/>
                  </a:lnTo>
                  <a:lnTo>
                    <a:pt x="1767" y="11"/>
                  </a:lnTo>
                  <a:cubicBezTo>
                    <a:pt x="1717" y="11"/>
                    <a:pt x="1668" y="11"/>
                    <a:pt x="1628" y="0"/>
                  </a:cubicBezTo>
                  <a:cubicBezTo>
                    <a:pt x="1595" y="0"/>
                    <a:pt x="1562" y="5"/>
                    <a:pt x="1529" y="5"/>
                  </a:cubicBezTo>
                  <a:cubicBezTo>
                    <a:pt x="1512" y="5"/>
                    <a:pt x="1496" y="4"/>
                    <a:pt x="14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8" name="Google Shape;14478;p33"/>
            <p:cNvSpPr/>
            <p:nvPr/>
          </p:nvSpPr>
          <p:spPr>
            <a:xfrm>
              <a:off x="3674250" y="2057375"/>
              <a:ext cx="47675" cy="13175"/>
            </a:xfrm>
            <a:custGeom>
              <a:avLst/>
              <a:gdLst/>
              <a:ahLst/>
              <a:cxnLst/>
              <a:rect l="l" t="t" r="r" b="b"/>
              <a:pathLst>
                <a:path w="1907" h="527" extrusionOk="0">
                  <a:moveTo>
                    <a:pt x="1907" y="1"/>
                  </a:moveTo>
                  <a:lnTo>
                    <a:pt x="1907" y="1"/>
                  </a:lnTo>
                  <a:cubicBezTo>
                    <a:pt x="1807" y="10"/>
                    <a:pt x="1718" y="10"/>
                    <a:pt x="1638" y="21"/>
                  </a:cubicBezTo>
                  <a:cubicBezTo>
                    <a:pt x="1638" y="21"/>
                    <a:pt x="1569" y="30"/>
                    <a:pt x="1510" y="40"/>
                  </a:cubicBezTo>
                  <a:lnTo>
                    <a:pt x="1390" y="60"/>
                  </a:lnTo>
                  <a:cubicBezTo>
                    <a:pt x="1241" y="100"/>
                    <a:pt x="1092" y="129"/>
                    <a:pt x="943" y="160"/>
                  </a:cubicBezTo>
                  <a:lnTo>
                    <a:pt x="735" y="189"/>
                  </a:lnTo>
                  <a:cubicBezTo>
                    <a:pt x="656" y="209"/>
                    <a:pt x="586" y="219"/>
                    <a:pt x="506" y="229"/>
                  </a:cubicBezTo>
                  <a:cubicBezTo>
                    <a:pt x="427" y="239"/>
                    <a:pt x="347" y="259"/>
                    <a:pt x="268" y="268"/>
                  </a:cubicBezTo>
                  <a:cubicBezTo>
                    <a:pt x="189" y="288"/>
                    <a:pt x="80" y="308"/>
                    <a:pt x="0" y="348"/>
                  </a:cubicBezTo>
                  <a:lnTo>
                    <a:pt x="208" y="527"/>
                  </a:lnTo>
                  <a:cubicBezTo>
                    <a:pt x="268" y="517"/>
                    <a:pt x="288" y="477"/>
                    <a:pt x="347" y="447"/>
                  </a:cubicBezTo>
                  <a:cubicBezTo>
                    <a:pt x="407" y="427"/>
                    <a:pt x="477" y="398"/>
                    <a:pt x="536" y="368"/>
                  </a:cubicBezTo>
                  <a:cubicBezTo>
                    <a:pt x="606" y="348"/>
                    <a:pt x="675" y="328"/>
                    <a:pt x="755" y="308"/>
                  </a:cubicBezTo>
                  <a:cubicBezTo>
                    <a:pt x="824" y="299"/>
                    <a:pt x="903" y="279"/>
                    <a:pt x="973" y="268"/>
                  </a:cubicBezTo>
                  <a:cubicBezTo>
                    <a:pt x="1122" y="239"/>
                    <a:pt x="1261" y="219"/>
                    <a:pt x="1410" y="209"/>
                  </a:cubicBezTo>
                  <a:cubicBezTo>
                    <a:pt x="1479" y="209"/>
                    <a:pt x="1549" y="209"/>
                    <a:pt x="1609" y="219"/>
                  </a:cubicBezTo>
                  <a:cubicBezTo>
                    <a:pt x="1678" y="219"/>
                    <a:pt x="1718" y="239"/>
                    <a:pt x="1768" y="259"/>
                  </a:cubicBezTo>
                  <a:lnTo>
                    <a:pt x="19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9" name="Google Shape;14479;p33"/>
            <p:cNvSpPr/>
            <p:nvPr/>
          </p:nvSpPr>
          <p:spPr>
            <a:xfrm>
              <a:off x="3708000" y="2153700"/>
              <a:ext cx="29325" cy="50650"/>
            </a:xfrm>
            <a:custGeom>
              <a:avLst/>
              <a:gdLst/>
              <a:ahLst/>
              <a:cxnLst/>
              <a:rect l="l" t="t" r="r" b="b"/>
              <a:pathLst>
                <a:path w="1173" h="2026" extrusionOk="0">
                  <a:moveTo>
                    <a:pt x="338" y="208"/>
                  </a:moveTo>
                  <a:lnTo>
                    <a:pt x="348" y="228"/>
                  </a:lnTo>
                  <a:cubicBezTo>
                    <a:pt x="378" y="248"/>
                    <a:pt x="398" y="268"/>
                    <a:pt x="418" y="288"/>
                  </a:cubicBezTo>
                  <a:lnTo>
                    <a:pt x="447" y="347"/>
                  </a:lnTo>
                  <a:cubicBezTo>
                    <a:pt x="467" y="367"/>
                    <a:pt x="477" y="387"/>
                    <a:pt x="487" y="417"/>
                  </a:cubicBezTo>
                  <a:cubicBezTo>
                    <a:pt x="546" y="506"/>
                    <a:pt x="586" y="606"/>
                    <a:pt x="636" y="705"/>
                  </a:cubicBezTo>
                  <a:cubicBezTo>
                    <a:pt x="735" y="903"/>
                    <a:pt x="835" y="1092"/>
                    <a:pt x="914" y="1291"/>
                  </a:cubicBezTo>
                  <a:cubicBezTo>
                    <a:pt x="914" y="1291"/>
                    <a:pt x="944" y="1351"/>
                    <a:pt x="963" y="1410"/>
                  </a:cubicBezTo>
                  <a:cubicBezTo>
                    <a:pt x="994" y="1470"/>
                    <a:pt x="1013" y="1529"/>
                    <a:pt x="1013" y="1529"/>
                  </a:cubicBezTo>
                  <a:cubicBezTo>
                    <a:pt x="1013" y="1539"/>
                    <a:pt x="1033" y="1559"/>
                    <a:pt x="1023" y="1569"/>
                  </a:cubicBezTo>
                  <a:lnTo>
                    <a:pt x="914" y="1569"/>
                  </a:lnTo>
                  <a:cubicBezTo>
                    <a:pt x="835" y="1569"/>
                    <a:pt x="755" y="1579"/>
                    <a:pt x="685" y="1598"/>
                  </a:cubicBezTo>
                  <a:lnTo>
                    <a:pt x="457" y="1638"/>
                  </a:lnTo>
                  <a:lnTo>
                    <a:pt x="229" y="1708"/>
                  </a:lnTo>
                  <a:cubicBezTo>
                    <a:pt x="212" y="1715"/>
                    <a:pt x="195" y="1722"/>
                    <a:pt x="178" y="1730"/>
                  </a:cubicBezTo>
                  <a:lnTo>
                    <a:pt x="178" y="1730"/>
                  </a:lnTo>
                  <a:cubicBezTo>
                    <a:pt x="173" y="1603"/>
                    <a:pt x="169" y="1477"/>
                    <a:pt x="169" y="1351"/>
                  </a:cubicBezTo>
                  <a:cubicBezTo>
                    <a:pt x="169" y="1351"/>
                    <a:pt x="179" y="1271"/>
                    <a:pt x="179" y="1192"/>
                  </a:cubicBezTo>
                  <a:cubicBezTo>
                    <a:pt x="189" y="1112"/>
                    <a:pt x="189" y="1033"/>
                    <a:pt x="189" y="1033"/>
                  </a:cubicBezTo>
                  <a:cubicBezTo>
                    <a:pt x="189" y="1033"/>
                    <a:pt x="199" y="953"/>
                    <a:pt x="209" y="864"/>
                  </a:cubicBezTo>
                  <a:lnTo>
                    <a:pt x="229" y="705"/>
                  </a:lnTo>
                  <a:cubicBezTo>
                    <a:pt x="229" y="705"/>
                    <a:pt x="248" y="625"/>
                    <a:pt x="259" y="546"/>
                  </a:cubicBezTo>
                  <a:lnTo>
                    <a:pt x="299" y="387"/>
                  </a:lnTo>
                  <a:lnTo>
                    <a:pt x="318" y="278"/>
                  </a:lnTo>
                  <a:lnTo>
                    <a:pt x="328" y="228"/>
                  </a:lnTo>
                  <a:lnTo>
                    <a:pt x="338" y="208"/>
                  </a:lnTo>
                  <a:close/>
                  <a:moveTo>
                    <a:pt x="288" y="0"/>
                  </a:moveTo>
                  <a:cubicBezTo>
                    <a:pt x="279" y="10"/>
                    <a:pt x="279" y="30"/>
                    <a:pt x="268" y="49"/>
                  </a:cubicBezTo>
                  <a:lnTo>
                    <a:pt x="239" y="159"/>
                  </a:lnTo>
                  <a:cubicBezTo>
                    <a:pt x="239" y="159"/>
                    <a:pt x="219" y="208"/>
                    <a:pt x="209" y="248"/>
                  </a:cubicBezTo>
                  <a:cubicBezTo>
                    <a:pt x="189" y="298"/>
                    <a:pt x="179" y="347"/>
                    <a:pt x="179" y="347"/>
                  </a:cubicBezTo>
                  <a:cubicBezTo>
                    <a:pt x="179" y="347"/>
                    <a:pt x="160" y="437"/>
                    <a:pt x="140" y="517"/>
                  </a:cubicBezTo>
                  <a:cubicBezTo>
                    <a:pt x="129" y="596"/>
                    <a:pt x="109" y="675"/>
                    <a:pt x="109" y="675"/>
                  </a:cubicBezTo>
                  <a:cubicBezTo>
                    <a:pt x="109" y="675"/>
                    <a:pt x="90" y="755"/>
                    <a:pt x="80" y="834"/>
                  </a:cubicBezTo>
                  <a:cubicBezTo>
                    <a:pt x="60" y="914"/>
                    <a:pt x="50" y="993"/>
                    <a:pt x="50" y="993"/>
                  </a:cubicBezTo>
                  <a:lnTo>
                    <a:pt x="30" y="1152"/>
                  </a:lnTo>
                  <a:cubicBezTo>
                    <a:pt x="30" y="1231"/>
                    <a:pt x="21" y="1311"/>
                    <a:pt x="21" y="1311"/>
                  </a:cubicBezTo>
                  <a:cubicBezTo>
                    <a:pt x="1" y="1509"/>
                    <a:pt x="1" y="1737"/>
                    <a:pt x="1" y="1946"/>
                  </a:cubicBezTo>
                  <a:cubicBezTo>
                    <a:pt x="1" y="1946"/>
                    <a:pt x="42" y="1946"/>
                    <a:pt x="87" y="1954"/>
                  </a:cubicBezTo>
                  <a:lnTo>
                    <a:pt x="87" y="1954"/>
                  </a:lnTo>
                  <a:lnTo>
                    <a:pt x="120" y="2026"/>
                  </a:lnTo>
                  <a:cubicBezTo>
                    <a:pt x="239" y="1936"/>
                    <a:pt x="368" y="1876"/>
                    <a:pt x="497" y="1817"/>
                  </a:cubicBezTo>
                  <a:lnTo>
                    <a:pt x="705" y="1757"/>
                  </a:lnTo>
                  <a:cubicBezTo>
                    <a:pt x="785" y="1737"/>
                    <a:pt x="855" y="1708"/>
                    <a:pt x="924" y="1708"/>
                  </a:cubicBezTo>
                  <a:lnTo>
                    <a:pt x="1073" y="1688"/>
                  </a:lnTo>
                  <a:lnTo>
                    <a:pt x="1152" y="1678"/>
                  </a:lnTo>
                  <a:lnTo>
                    <a:pt x="1172" y="1678"/>
                  </a:lnTo>
                  <a:lnTo>
                    <a:pt x="1162" y="1668"/>
                  </a:lnTo>
                  <a:lnTo>
                    <a:pt x="1152" y="1638"/>
                  </a:lnTo>
                  <a:lnTo>
                    <a:pt x="1133" y="1579"/>
                  </a:lnTo>
                  <a:cubicBezTo>
                    <a:pt x="1133" y="1579"/>
                    <a:pt x="1102" y="1499"/>
                    <a:pt x="1063" y="1410"/>
                  </a:cubicBezTo>
                  <a:cubicBezTo>
                    <a:pt x="1033" y="1320"/>
                    <a:pt x="994" y="1241"/>
                    <a:pt x="994" y="1241"/>
                  </a:cubicBezTo>
                  <a:cubicBezTo>
                    <a:pt x="914" y="1042"/>
                    <a:pt x="795" y="844"/>
                    <a:pt x="716" y="656"/>
                  </a:cubicBezTo>
                  <a:cubicBezTo>
                    <a:pt x="665" y="556"/>
                    <a:pt x="626" y="457"/>
                    <a:pt x="577" y="358"/>
                  </a:cubicBezTo>
                  <a:cubicBezTo>
                    <a:pt x="566" y="338"/>
                    <a:pt x="546" y="308"/>
                    <a:pt x="537" y="288"/>
                  </a:cubicBezTo>
                  <a:lnTo>
                    <a:pt x="477" y="208"/>
                  </a:lnTo>
                  <a:cubicBezTo>
                    <a:pt x="438" y="149"/>
                    <a:pt x="387" y="89"/>
                    <a:pt x="328" y="40"/>
                  </a:cubicBezTo>
                  <a:lnTo>
                    <a:pt x="2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0" name="Google Shape;14480;p33"/>
            <p:cNvSpPr/>
            <p:nvPr/>
          </p:nvSpPr>
          <p:spPr>
            <a:xfrm>
              <a:off x="3784950" y="2121925"/>
              <a:ext cx="118425" cy="55675"/>
            </a:xfrm>
            <a:custGeom>
              <a:avLst/>
              <a:gdLst/>
              <a:ahLst/>
              <a:cxnLst/>
              <a:rect l="l" t="t" r="r" b="b"/>
              <a:pathLst>
                <a:path w="4737" h="2227" extrusionOk="0">
                  <a:moveTo>
                    <a:pt x="4518" y="0"/>
                  </a:moveTo>
                  <a:cubicBezTo>
                    <a:pt x="4091" y="169"/>
                    <a:pt x="3664" y="338"/>
                    <a:pt x="3267" y="556"/>
                  </a:cubicBezTo>
                  <a:cubicBezTo>
                    <a:pt x="3068" y="665"/>
                    <a:pt x="2880" y="764"/>
                    <a:pt x="2682" y="894"/>
                  </a:cubicBezTo>
                  <a:cubicBezTo>
                    <a:pt x="2682" y="894"/>
                    <a:pt x="2543" y="983"/>
                    <a:pt x="2403" y="1082"/>
                  </a:cubicBezTo>
                  <a:cubicBezTo>
                    <a:pt x="2274" y="1181"/>
                    <a:pt x="2135" y="1281"/>
                    <a:pt x="2135" y="1281"/>
                  </a:cubicBezTo>
                  <a:cubicBezTo>
                    <a:pt x="2046" y="1351"/>
                    <a:pt x="1956" y="1420"/>
                    <a:pt x="1877" y="1490"/>
                  </a:cubicBezTo>
                  <a:lnTo>
                    <a:pt x="1639" y="1718"/>
                  </a:lnTo>
                  <a:lnTo>
                    <a:pt x="1400" y="1956"/>
                  </a:lnTo>
                  <a:lnTo>
                    <a:pt x="1311" y="2046"/>
                  </a:lnTo>
                  <a:lnTo>
                    <a:pt x="1291" y="2055"/>
                  </a:lnTo>
                  <a:cubicBezTo>
                    <a:pt x="1291" y="2055"/>
                    <a:pt x="1281" y="2055"/>
                    <a:pt x="1281" y="2046"/>
                  </a:cubicBezTo>
                  <a:lnTo>
                    <a:pt x="1241" y="2026"/>
                  </a:lnTo>
                  <a:cubicBezTo>
                    <a:pt x="1063" y="1896"/>
                    <a:pt x="864" y="1797"/>
                    <a:pt x="676" y="1688"/>
                  </a:cubicBezTo>
                  <a:lnTo>
                    <a:pt x="378" y="1549"/>
                  </a:lnTo>
                  <a:lnTo>
                    <a:pt x="229" y="1479"/>
                  </a:lnTo>
                  <a:cubicBezTo>
                    <a:pt x="179" y="1459"/>
                    <a:pt x="129" y="1450"/>
                    <a:pt x="80" y="1430"/>
                  </a:cubicBezTo>
                  <a:lnTo>
                    <a:pt x="1" y="1649"/>
                  </a:lnTo>
                  <a:cubicBezTo>
                    <a:pt x="50" y="1658"/>
                    <a:pt x="100" y="1668"/>
                    <a:pt x="149" y="1688"/>
                  </a:cubicBezTo>
                  <a:lnTo>
                    <a:pt x="299" y="1748"/>
                  </a:lnTo>
                  <a:lnTo>
                    <a:pt x="596" y="1857"/>
                  </a:lnTo>
                  <a:cubicBezTo>
                    <a:pt x="785" y="1946"/>
                    <a:pt x="983" y="2035"/>
                    <a:pt x="1172" y="2135"/>
                  </a:cubicBezTo>
                  <a:lnTo>
                    <a:pt x="1272" y="2194"/>
                  </a:lnTo>
                  <a:cubicBezTo>
                    <a:pt x="1280" y="2203"/>
                    <a:pt x="1296" y="2226"/>
                    <a:pt x="1313" y="2226"/>
                  </a:cubicBezTo>
                  <a:cubicBezTo>
                    <a:pt x="1315" y="2226"/>
                    <a:pt x="1318" y="2226"/>
                    <a:pt x="1321" y="2224"/>
                  </a:cubicBezTo>
                  <a:lnTo>
                    <a:pt x="1361" y="2174"/>
                  </a:lnTo>
                  <a:lnTo>
                    <a:pt x="1500" y="2035"/>
                  </a:lnTo>
                  <a:lnTo>
                    <a:pt x="1718" y="1807"/>
                  </a:lnTo>
                  <a:lnTo>
                    <a:pt x="1956" y="1579"/>
                  </a:lnTo>
                  <a:cubicBezTo>
                    <a:pt x="2036" y="1499"/>
                    <a:pt x="2135" y="1440"/>
                    <a:pt x="2214" y="1371"/>
                  </a:cubicBezTo>
                  <a:cubicBezTo>
                    <a:pt x="2214" y="1371"/>
                    <a:pt x="2353" y="1271"/>
                    <a:pt x="2492" y="1181"/>
                  </a:cubicBezTo>
                  <a:cubicBezTo>
                    <a:pt x="2631" y="1082"/>
                    <a:pt x="2770" y="1003"/>
                    <a:pt x="2770" y="1003"/>
                  </a:cubicBezTo>
                  <a:cubicBezTo>
                    <a:pt x="2969" y="894"/>
                    <a:pt x="3178" y="804"/>
                    <a:pt x="3386" y="715"/>
                  </a:cubicBezTo>
                  <a:cubicBezTo>
                    <a:pt x="3794" y="526"/>
                    <a:pt x="4270" y="407"/>
                    <a:pt x="4736" y="328"/>
                  </a:cubicBezTo>
                  <a:cubicBezTo>
                    <a:pt x="4736" y="328"/>
                    <a:pt x="4687" y="239"/>
                    <a:pt x="4628" y="159"/>
                  </a:cubicBezTo>
                  <a:cubicBezTo>
                    <a:pt x="4578" y="69"/>
                    <a:pt x="4518" y="0"/>
                    <a:pt x="451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1" name="Google Shape;14481;p33"/>
            <p:cNvSpPr/>
            <p:nvPr/>
          </p:nvSpPr>
          <p:spPr>
            <a:xfrm>
              <a:off x="3862650" y="2155175"/>
              <a:ext cx="69025" cy="110975"/>
            </a:xfrm>
            <a:custGeom>
              <a:avLst/>
              <a:gdLst/>
              <a:ahLst/>
              <a:cxnLst/>
              <a:rect l="l" t="t" r="r" b="b"/>
              <a:pathLst>
                <a:path w="2761" h="4439" extrusionOk="0">
                  <a:moveTo>
                    <a:pt x="2473" y="1"/>
                  </a:moveTo>
                  <a:cubicBezTo>
                    <a:pt x="2314" y="438"/>
                    <a:pt x="2115" y="884"/>
                    <a:pt x="1857" y="1261"/>
                  </a:cubicBezTo>
                  <a:cubicBezTo>
                    <a:pt x="1738" y="1450"/>
                    <a:pt x="1609" y="1639"/>
                    <a:pt x="1470" y="1817"/>
                  </a:cubicBezTo>
                  <a:cubicBezTo>
                    <a:pt x="1470" y="1817"/>
                    <a:pt x="1361" y="1937"/>
                    <a:pt x="1242" y="2056"/>
                  </a:cubicBezTo>
                  <a:lnTo>
                    <a:pt x="1003" y="2294"/>
                  </a:lnTo>
                  <a:cubicBezTo>
                    <a:pt x="924" y="2373"/>
                    <a:pt x="854" y="2453"/>
                    <a:pt x="765" y="2523"/>
                  </a:cubicBezTo>
                  <a:lnTo>
                    <a:pt x="497" y="2711"/>
                  </a:lnTo>
                  <a:lnTo>
                    <a:pt x="229" y="2900"/>
                  </a:lnTo>
                  <a:lnTo>
                    <a:pt x="70" y="2999"/>
                  </a:lnTo>
                  <a:lnTo>
                    <a:pt x="10" y="3039"/>
                  </a:lnTo>
                  <a:cubicBezTo>
                    <a:pt x="0" y="3049"/>
                    <a:pt x="20" y="3079"/>
                    <a:pt x="30" y="3088"/>
                  </a:cubicBezTo>
                  <a:lnTo>
                    <a:pt x="70" y="3198"/>
                  </a:lnTo>
                  <a:cubicBezTo>
                    <a:pt x="139" y="3406"/>
                    <a:pt x="199" y="3615"/>
                    <a:pt x="258" y="3814"/>
                  </a:cubicBezTo>
                  <a:lnTo>
                    <a:pt x="308" y="4131"/>
                  </a:lnTo>
                  <a:lnTo>
                    <a:pt x="338" y="4280"/>
                  </a:lnTo>
                  <a:cubicBezTo>
                    <a:pt x="348" y="4330"/>
                    <a:pt x="348" y="4389"/>
                    <a:pt x="358" y="4439"/>
                  </a:cubicBezTo>
                  <a:lnTo>
                    <a:pt x="586" y="4399"/>
                  </a:lnTo>
                  <a:cubicBezTo>
                    <a:pt x="576" y="4339"/>
                    <a:pt x="566" y="4290"/>
                    <a:pt x="556" y="4240"/>
                  </a:cubicBezTo>
                  <a:lnTo>
                    <a:pt x="516" y="4081"/>
                  </a:lnTo>
                  <a:lnTo>
                    <a:pt x="427" y="3764"/>
                  </a:lnTo>
                  <a:cubicBezTo>
                    <a:pt x="358" y="3555"/>
                    <a:pt x="288" y="3347"/>
                    <a:pt x="199" y="3148"/>
                  </a:cubicBezTo>
                  <a:lnTo>
                    <a:pt x="179" y="3108"/>
                  </a:lnTo>
                  <a:cubicBezTo>
                    <a:pt x="179" y="3099"/>
                    <a:pt x="169" y="3088"/>
                    <a:pt x="169" y="3088"/>
                  </a:cubicBezTo>
                  <a:lnTo>
                    <a:pt x="189" y="3079"/>
                  </a:lnTo>
                  <a:lnTo>
                    <a:pt x="298" y="2999"/>
                  </a:lnTo>
                  <a:lnTo>
                    <a:pt x="566" y="2810"/>
                  </a:lnTo>
                  <a:lnTo>
                    <a:pt x="825" y="2612"/>
                  </a:lnTo>
                  <a:cubicBezTo>
                    <a:pt x="914" y="2552"/>
                    <a:pt x="993" y="2463"/>
                    <a:pt x="1083" y="2393"/>
                  </a:cubicBezTo>
                  <a:cubicBezTo>
                    <a:pt x="1083" y="2393"/>
                    <a:pt x="1202" y="2274"/>
                    <a:pt x="1321" y="2165"/>
                  </a:cubicBezTo>
                  <a:lnTo>
                    <a:pt x="1559" y="1927"/>
                  </a:lnTo>
                  <a:cubicBezTo>
                    <a:pt x="1718" y="1748"/>
                    <a:pt x="1847" y="1579"/>
                    <a:pt x="1986" y="1400"/>
                  </a:cubicBezTo>
                  <a:cubicBezTo>
                    <a:pt x="2274" y="1053"/>
                    <a:pt x="2513" y="656"/>
                    <a:pt x="2760" y="268"/>
                  </a:cubicBezTo>
                  <a:cubicBezTo>
                    <a:pt x="2760" y="268"/>
                    <a:pt x="2691" y="189"/>
                    <a:pt x="2621" y="129"/>
                  </a:cubicBezTo>
                  <a:cubicBezTo>
                    <a:pt x="2542" y="60"/>
                    <a:pt x="2473" y="1"/>
                    <a:pt x="247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2" name="Google Shape;14482;p33"/>
            <p:cNvSpPr/>
            <p:nvPr/>
          </p:nvSpPr>
          <p:spPr>
            <a:xfrm>
              <a:off x="3763600" y="2216000"/>
              <a:ext cx="52650" cy="61075"/>
            </a:xfrm>
            <a:custGeom>
              <a:avLst/>
              <a:gdLst/>
              <a:ahLst/>
              <a:cxnLst/>
              <a:rect l="l" t="t" r="r" b="b"/>
              <a:pathLst>
                <a:path w="2106" h="2443" extrusionOk="0">
                  <a:moveTo>
                    <a:pt x="90" y="0"/>
                  </a:moveTo>
                  <a:lnTo>
                    <a:pt x="1" y="218"/>
                  </a:lnTo>
                  <a:cubicBezTo>
                    <a:pt x="70" y="229"/>
                    <a:pt x="129" y="258"/>
                    <a:pt x="179" y="278"/>
                  </a:cubicBezTo>
                  <a:cubicBezTo>
                    <a:pt x="239" y="308"/>
                    <a:pt x="299" y="318"/>
                    <a:pt x="358" y="348"/>
                  </a:cubicBezTo>
                  <a:cubicBezTo>
                    <a:pt x="467" y="408"/>
                    <a:pt x="597" y="447"/>
                    <a:pt x="696" y="527"/>
                  </a:cubicBezTo>
                  <a:cubicBezTo>
                    <a:pt x="924" y="655"/>
                    <a:pt x="1102" y="854"/>
                    <a:pt x="1281" y="1043"/>
                  </a:cubicBezTo>
                  <a:cubicBezTo>
                    <a:pt x="1431" y="1251"/>
                    <a:pt x="1589" y="1460"/>
                    <a:pt x="1678" y="1708"/>
                  </a:cubicBezTo>
                  <a:cubicBezTo>
                    <a:pt x="1728" y="1817"/>
                    <a:pt x="1748" y="1956"/>
                    <a:pt x="1788" y="2065"/>
                  </a:cubicBezTo>
                  <a:cubicBezTo>
                    <a:pt x="1798" y="2065"/>
                    <a:pt x="1798" y="2115"/>
                    <a:pt x="1808" y="2165"/>
                  </a:cubicBezTo>
                  <a:cubicBezTo>
                    <a:pt x="1817" y="2215"/>
                    <a:pt x="1828" y="2254"/>
                    <a:pt x="1828" y="2254"/>
                  </a:cubicBezTo>
                  <a:cubicBezTo>
                    <a:pt x="1828" y="2284"/>
                    <a:pt x="1837" y="2323"/>
                    <a:pt x="1848" y="2354"/>
                  </a:cubicBezTo>
                  <a:cubicBezTo>
                    <a:pt x="1857" y="2354"/>
                    <a:pt x="1857" y="2443"/>
                    <a:pt x="1857" y="2443"/>
                  </a:cubicBezTo>
                  <a:lnTo>
                    <a:pt x="2106" y="2393"/>
                  </a:lnTo>
                  <a:lnTo>
                    <a:pt x="2076" y="2294"/>
                  </a:lnTo>
                  <a:cubicBezTo>
                    <a:pt x="2056" y="2264"/>
                    <a:pt x="2046" y="2234"/>
                    <a:pt x="2036" y="2204"/>
                  </a:cubicBezTo>
                  <a:lnTo>
                    <a:pt x="1996" y="2105"/>
                  </a:lnTo>
                  <a:cubicBezTo>
                    <a:pt x="1987" y="2056"/>
                    <a:pt x="1976" y="2016"/>
                    <a:pt x="1967" y="2016"/>
                  </a:cubicBezTo>
                  <a:cubicBezTo>
                    <a:pt x="1907" y="1897"/>
                    <a:pt x="1877" y="1758"/>
                    <a:pt x="1798" y="1648"/>
                  </a:cubicBezTo>
                  <a:cubicBezTo>
                    <a:pt x="1689" y="1410"/>
                    <a:pt x="1520" y="1192"/>
                    <a:pt x="1361" y="973"/>
                  </a:cubicBezTo>
                  <a:cubicBezTo>
                    <a:pt x="1172" y="775"/>
                    <a:pt x="994" y="566"/>
                    <a:pt x="775" y="417"/>
                  </a:cubicBezTo>
                  <a:cubicBezTo>
                    <a:pt x="676" y="318"/>
                    <a:pt x="557" y="269"/>
                    <a:pt x="447" y="179"/>
                  </a:cubicBezTo>
                  <a:lnTo>
                    <a:pt x="268" y="90"/>
                  </a:lnTo>
                  <a:cubicBezTo>
                    <a:pt x="209" y="50"/>
                    <a:pt x="149" y="2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3" name="Google Shape;14483;p33"/>
            <p:cNvSpPr/>
            <p:nvPr/>
          </p:nvSpPr>
          <p:spPr>
            <a:xfrm>
              <a:off x="3755900" y="2237600"/>
              <a:ext cx="37750" cy="43450"/>
            </a:xfrm>
            <a:custGeom>
              <a:avLst/>
              <a:gdLst/>
              <a:ahLst/>
              <a:cxnLst/>
              <a:rect l="l" t="t" r="r" b="b"/>
              <a:pathLst>
                <a:path w="1510" h="1738" extrusionOk="0">
                  <a:moveTo>
                    <a:pt x="80" y="0"/>
                  </a:moveTo>
                  <a:lnTo>
                    <a:pt x="1" y="219"/>
                  </a:lnTo>
                  <a:cubicBezTo>
                    <a:pt x="40" y="219"/>
                    <a:pt x="80" y="239"/>
                    <a:pt x="120" y="258"/>
                  </a:cubicBezTo>
                  <a:cubicBezTo>
                    <a:pt x="159" y="268"/>
                    <a:pt x="209" y="278"/>
                    <a:pt x="249" y="298"/>
                  </a:cubicBezTo>
                  <a:cubicBezTo>
                    <a:pt x="318" y="347"/>
                    <a:pt x="408" y="358"/>
                    <a:pt x="477" y="417"/>
                  </a:cubicBezTo>
                  <a:cubicBezTo>
                    <a:pt x="636" y="497"/>
                    <a:pt x="755" y="636"/>
                    <a:pt x="885" y="764"/>
                  </a:cubicBezTo>
                  <a:cubicBezTo>
                    <a:pt x="984" y="923"/>
                    <a:pt x="1103" y="1062"/>
                    <a:pt x="1152" y="1231"/>
                  </a:cubicBezTo>
                  <a:cubicBezTo>
                    <a:pt x="1192" y="1311"/>
                    <a:pt x="1192" y="1400"/>
                    <a:pt x="1222" y="1479"/>
                  </a:cubicBezTo>
                  <a:cubicBezTo>
                    <a:pt x="1232" y="1479"/>
                    <a:pt x="1242" y="1609"/>
                    <a:pt x="1242" y="1609"/>
                  </a:cubicBezTo>
                  <a:cubicBezTo>
                    <a:pt x="1242" y="1629"/>
                    <a:pt x="1252" y="1649"/>
                    <a:pt x="1262" y="1678"/>
                  </a:cubicBezTo>
                  <a:lnTo>
                    <a:pt x="1262" y="1737"/>
                  </a:lnTo>
                  <a:lnTo>
                    <a:pt x="1510" y="1688"/>
                  </a:lnTo>
                  <a:cubicBezTo>
                    <a:pt x="1510" y="1688"/>
                    <a:pt x="1490" y="1618"/>
                    <a:pt x="1480" y="1618"/>
                  </a:cubicBezTo>
                  <a:lnTo>
                    <a:pt x="1450" y="1559"/>
                  </a:lnTo>
                  <a:cubicBezTo>
                    <a:pt x="1450" y="1559"/>
                    <a:pt x="1413" y="1430"/>
                    <a:pt x="1402" y="1430"/>
                  </a:cubicBezTo>
                  <a:cubicBezTo>
                    <a:pt x="1402" y="1430"/>
                    <a:pt x="1401" y="1430"/>
                    <a:pt x="1401" y="1430"/>
                  </a:cubicBezTo>
                  <a:cubicBezTo>
                    <a:pt x="1351" y="1340"/>
                    <a:pt x="1331" y="1251"/>
                    <a:pt x="1271" y="1172"/>
                  </a:cubicBezTo>
                  <a:cubicBezTo>
                    <a:pt x="1202" y="1003"/>
                    <a:pt x="1073" y="864"/>
                    <a:pt x="964" y="705"/>
                  </a:cubicBezTo>
                  <a:cubicBezTo>
                    <a:pt x="825" y="566"/>
                    <a:pt x="715" y="407"/>
                    <a:pt x="557" y="308"/>
                  </a:cubicBezTo>
                  <a:cubicBezTo>
                    <a:pt x="497" y="228"/>
                    <a:pt x="408" y="199"/>
                    <a:pt x="329" y="129"/>
                  </a:cubicBezTo>
                  <a:cubicBezTo>
                    <a:pt x="289" y="109"/>
                    <a:pt x="249" y="89"/>
                    <a:pt x="209" y="60"/>
                  </a:cubicBezTo>
                  <a:cubicBezTo>
                    <a:pt x="170" y="40"/>
                    <a:pt x="130" y="1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4" name="Google Shape;14484;p33"/>
            <p:cNvSpPr/>
            <p:nvPr/>
          </p:nvSpPr>
          <p:spPr>
            <a:xfrm>
              <a:off x="3899150" y="2121925"/>
              <a:ext cx="32525" cy="37000"/>
            </a:xfrm>
            <a:custGeom>
              <a:avLst/>
              <a:gdLst/>
              <a:ahLst/>
              <a:cxnLst/>
              <a:rect l="l" t="t" r="r" b="b"/>
              <a:pathLst>
                <a:path w="1301" h="1480" extrusionOk="0">
                  <a:moveTo>
                    <a:pt x="40" y="0"/>
                  </a:moveTo>
                  <a:lnTo>
                    <a:pt x="20" y="139"/>
                  </a:lnTo>
                  <a:cubicBezTo>
                    <a:pt x="10" y="199"/>
                    <a:pt x="0" y="268"/>
                    <a:pt x="0" y="268"/>
                  </a:cubicBezTo>
                  <a:cubicBezTo>
                    <a:pt x="29" y="308"/>
                    <a:pt x="79" y="308"/>
                    <a:pt x="129" y="347"/>
                  </a:cubicBezTo>
                  <a:cubicBezTo>
                    <a:pt x="179" y="387"/>
                    <a:pt x="238" y="437"/>
                    <a:pt x="288" y="477"/>
                  </a:cubicBezTo>
                  <a:cubicBezTo>
                    <a:pt x="397" y="576"/>
                    <a:pt x="496" y="685"/>
                    <a:pt x="605" y="795"/>
                  </a:cubicBezTo>
                  <a:cubicBezTo>
                    <a:pt x="705" y="914"/>
                    <a:pt x="784" y="1023"/>
                    <a:pt x="863" y="1142"/>
                  </a:cubicBezTo>
                  <a:lnTo>
                    <a:pt x="953" y="1320"/>
                  </a:lnTo>
                  <a:cubicBezTo>
                    <a:pt x="983" y="1380"/>
                    <a:pt x="993" y="1430"/>
                    <a:pt x="1002" y="1479"/>
                  </a:cubicBezTo>
                  <a:lnTo>
                    <a:pt x="1300" y="1470"/>
                  </a:lnTo>
                  <a:cubicBezTo>
                    <a:pt x="1241" y="1390"/>
                    <a:pt x="1192" y="1311"/>
                    <a:pt x="1141" y="1241"/>
                  </a:cubicBezTo>
                  <a:lnTo>
                    <a:pt x="983" y="1062"/>
                  </a:lnTo>
                  <a:cubicBezTo>
                    <a:pt x="874" y="943"/>
                    <a:pt x="775" y="824"/>
                    <a:pt x="675" y="715"/>
                  </a:cubicBezTo>
                  <a:cubicBezTo>
                    <a:pt x="585" y="616"/>
                    <a:pt x="486" y="497"/>
                    <a:pt x="397" y="378"/>
                  </a:cubicBezTo>
                  <a:cubicBezTo>
                    <a:pt x="347" y="318"/>
                    <a:pt x="298" y="258"/>
                    <a:pt x="248" y="189"/>
                  </a:cubicBezTo>
                  <a:cubicBezTo>
                    <a:pt x="188" y="139"/>
                    <a:pt x="119" y="50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5" name="Google Shape;14485;p33"/>
            <p:cNvSpPr/>
            <p:nvPr/>
          </p:nvSpPr>
          <p:spPr>
            <a:xfrm>
              <a:off x="3798850" y="2200850"/>
              <a:ext cx="46200" cy="40475"/>
            </a:xfrm>
            <a:custGeom>
              <a:avLst/>
              <a:gdLst/>
              <a:ahLst/>
              <a:cxnLst/>
              <a:rect l="l" t="t" r="r" b="b"/>
              <a:pathLst>
                <a:path w="1848" h="1619" extrusionOk="0">
                  <a:moveTo>
                    <a:pt x="1678" y="160"/>
                  </a:moveTo>
                  <a:lnTo>
                    <a:pt x="1678" y="179"/>
                  </a:lnTo>
                  <a:lnTo>
                    <a:pt x="1649" y="268"/>
                  </a:lnTo>
                  <a:lnTo>
                    <a:pt x="1619" y="328"/>
                  </a:lnTo>
                  <a:cubicBezTo>
                    <a:pt x="1609" y="348"/>
                    <a:pt x="1589" y="368"/>
                    <a:pt x="1579" y="398"/>
                  </a:cubicBezTo>
                  <a:cubicBezTo>
                    <a:pt x="1530" y="487"/>
                    <a:pt x="1460" y="577"/>
                    <a:pt x="1400" y="666"/>
                  </a:cubicBezTo>
                  <a:cubicBezTo>
                    <a:pt x="1272" y="855"/>
                    <a:pt x="1162" y="1033"/>
                    <a:pt x="1043" y="1202"/>
                  </a:cubicBezTo>
                  <a:lnTo>
                    <a:pt x="963" y="1301"/>
                  </a:lnTo>
                  <a:cubicBezTo>
                    <a:pt x="924" y="1361"/>
                    <a:pt x="874" y="1411"/>
                    <a:pt x="874" y="1411"/>
                  </a:cubicBezTo>
                  <a:cubicBezTo>
                    <a:pt x="874" y="1411"/>
                    <a:pt x="867" y="1432"/>
                    <a:pt x="859" y="1432"/>
                  </a:cubicBezTo>
                  <a:cubicBezTo>
                    <a:pt x="857" y="1432"/>
                    <a:pt x="856" y="1432"/>
                    <a:pt x="855" y="1431"/>
                  </a:cubicBezTo>
                  <a:lnTo>
                    <a:pt x="844" y="1400"/>
                  </a:lnTo>
                  <a:lnTo>
                    <a:pt x="795" y="1341"/>
                  </a:lnTo>
                  <a:cubicBezTo>
                    <a:pt x="641" y="1139"/>
                    <a:pt x="482" y="931"/>
                    <a:pt x="278" y="780"/>
                  </a:cubicBezTo>
                  <a:lnTo>
                    <a:pt x="278" y="780"/>
                  </a:lnTo>
                  <a:cubicBezTo>
                    <a:pt x="388" y="712"/>
                    <a:pt x="500" y="647"/>
                    <a:pt x="616" y="586"/>
                  </a:cubicBezTo>
                  <a:cubicBezTo>
                    <a:pt x="616" y="586"/>
                    <a:pt x="685" y="546"/>
                    <a:pt x="755" y="517"/>
                  </a:cubicBezTo>
                  <a:lnTo>
                    <a:pt x="894" y="438"/>
                  </a:lnTo>
                  <a:cubicBezTo>
                    <a:pt x="894" y="438"/>
                    <a:pt x="974" y="407"/>
                    <a:pt x="1043" y="378"/>
                  </a:cubicBezTo>
                  <a:cubicBezTo>
                    <a:pt x="1122" y="348"/>
                    <a:pt x="1192" y="318"/>
                    <a:pt x="1192" y="318"/>
                  </a:cubicBezTo>
                  <a:cubicBezTo>
                    <a:pt x="1192" y="318"/>
                    <a:pt x="1272" y="288"/>
                    <a:pt x="1351" y="268"/>
                  </a:cubicBezTo>
                  <a:lnTo>
                    <a:pt x="1510" y="209"/>
                  </a:lnTo>
                  <a:lnTo>
                    <a:pt x="1619" y="179"/>
                  </a:lnTo>
                  <a:lnTo>
                    <a:pt x="1658" y="160"/>
                  </a:lnTo>
                  <a:close/>
                  <a:moveTo>
                    <a:pt x="1847" y="1"/>
                  </a:moveTo>
                  <a:cubicBezTo>
                    <a:pt x="1828" y="10"/>
                    <a:pt x="1808" y="10"/>
                    <a:pt x="1788" y="21"/>
                  </a:cubicBezTo>
                  <a:lnTo>
                    <a:pt x="1678" y="40"/>
                  </a:lnTo>
                  <a:lnTo>
                    <a:pt x="1470" y="100"/>
                  </a:lnTo>
                  <a:cubicBezTo>
                    <a:pt x="1470" y="100"/>
                    <a:pt x="1400" y="120"/>
                    <a:pt x="1321" y="149"/>
                  </a:cubicBezTo>
                  <a:cubicBezTo>
                    <a:pt x="1241" y="169"/>
                    <a:pt x="1162" y="199"/>
                    <a:pt x="1162" y="199"/>
                  </a:cubicBezTo>
                  <a:cubicBezTo>
                    <a:pt x="1162" y="199"/>
                    <a:pt x="1083" y="219"/>
                    <a:pt x="1013" y="249"/>
                  </a:cubicBezTo>
                  <a:cubicBezTo>
                    <a:pt x="934" y="279"/>
                    <a:pt x="864" y="299"/>
                    <a:pt x="864" y="299"/>
                  </a:cubicBezTo>
                  <a:cubicBezTo>
                    <a:pt x="864" y="299"/>
                    <a:pt x="785" y="328"/>
                    <a:pt x="716" y="368"/>
                  </a:cubicBezTo>
                  <a:cubicBezTo>
                    <a:pt x="646" y="398"/>
                    <a:pt x="566" y="438"/>
                    <a:pt x="566" y="438"/>
                  </a:cubicBezTo>
                  <a:cubicBezTo>
                    <a:pt x="378" y="527"/>
                    <a:pt x="189" y="626"/>
                    <a:pt x="10" y="736"/>
                  </a:cubicBezTo>
                  <a:lnTo>
                    <a:pt x="40" y="824"/>
                  </a:lnTo>
                  <a:lnTo>
                    <a:pt x="1" y="884"/>
                  </a:lnTo>
                  <a:cubicBezTo>
                    <a:pt x="24" y="893"/>
                    <a:pt x="47" y="902"/>
                    <a:pt x="69" y="912"/>
                  </a:cubicBezTo>
                  <a:lnTo>
                    <a:pt x="69" y="912"/>
                  </a:lnTo>
                  <a:lnTo>
                    <a:pt x="70" y="914"/>
                  </a:lnTo>
                  <a:cubicBezTo>
                    <a:pt x="70" y="914"/>
                    <a:pt x="71" y="914"/>
                    <a:pt x="71" y="913"/>
                  </a:cubicBezTo>
                  <a:lnTo>
                    <a:pt x="71" y="913"/>
                  </a:lnTo>
                  <a:cubicBezTo>
                    <a:pt x="307" y="1021"/>
                    <a:pt x="505" y="1213"/>
                    <a:pt x="685" y="1420"/>
                  </a:cubicBezTo>
                  <a:lnTo>
                    <a:pt x="775" y="1539"/>
                  </a:lnTo>
                  <a:lnTo>
                    <a:pt x="815" y="1609"/>
                  </a:lnTo>
                  <a:lnTo>
                    <a:pt x="824" y="1619"/>
                  </a:lnTo>
                  <a:lnTo>
                    <a:pt x="835" y="1609"/>
                  </a:lnTo>
                  <a:lnTo>
                    <a:pt x="855" y="1579"/>
                  </a:lnTo>
                  <a:lnTo>
                    <a:pt x="894" y="1539"/>
                  </a:lnTo>
                  <a:cubicBezTo>
                    <a:pt x="894" y="1539"/>
                    <a:pt x="944" y="1470"/>
                    <a:pt x="1003" y="1391"/>
                  </a:cubicBezTo>
                  <a:cubicBezTo>
                    <a:pt x="1063" y="1321"/>
                    <a:pt x="1122" y="1242"/>
                    <a:pt x="1122" y="1242"/>
                  </a:cubicBezTo>
                  <a:cubicBezTo>
                    <a:pt x="1252" y="1063"/>
                    <a:pt x="1351" y="884"/>
                    <a:pt x="1480" y="716"/>
                  </a:cubicBezTo>
                  <a:cubicBezTo>
                    <a:pt x="1539" y="626"/>
                    <a:pt x="1609" y="537"/>
                    <a:pt x="1669" y="447"/>
                  </a:cubicBezTo>
                  <a:cubicBezTo>
                    <a:pt x="1678" y="418"/>
                    <a:pt x="1698" y="398"/>
                    <a:pt x="1708" y="368"/>
                  </a:cubicBezTo>
                  <a:lnTo>
                    <a:pt x="1758" y="279"/>
                  </a:lnTo>
                  <a:cubicBezTo>
                    <a:pt x="1788" y="209"/>
                    <a:pt x="1817" y="140"/>
                    <a:pt x="1828" y="60"/>
                  </a:cubicBezTo>
                  <a:lnTo>
                    <a:pt x="18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6" name="Google Shape;14486;p33"/>
            <p:cNvSpPr/>
            <p:nvPr/>
          </p:nvSpPr>
          <p:spPr>
            <a:xfrm>
              <a:off x="3871575" y="2265150"/>
              <a:ext cx="92125" cy="86900"/>
            </a:xfrm>
            <a:custGeom>
              <a:avLst/>
              <a:gdLst/>
              <a:ahLst/>
              <a:cxnLst/>
              <a:rect l="l" t="t" r="r" b="b"/>
              <a:pathLst>
                <a:path w="3685" h="3476" extrusionOk="0">
                  <a:moveTo>
                    <a:pt x="229" y="0"/>
                  </a:moveTo>
                  <a:lnTo>
                    <a:pt x="1" y="40"/>
                  </a:lnTo>
                  <a:lnTo>
                    <a:pt x="70" y="348"/>
                  </a:lnTo>
                  <a:cubicBezTo>
                    <a:pt x="90" y="447"/>
                    <a:pt x="100" y="556"/>
                    <a:pt x="110" y="666"/>
                  </a:cubicBezTo>
                  <a:cubicBezTo>
                    <a:pt x="120" y="765"/>
                    <a:pt x="140" y="874"/>
                    <a:pt x="150" y="983"/>
                  </a:cubicBezTo>
                  <a:lnTo>
                    <a:pt x="159" y="1301"/>
                  </a:lnTo>
                  <a:lnTo>
                    <a:pt x="159" y="1420"/>
                  </a:lnTo>
                  <a:cubicBezTo>
                    <a:pt x="159" y="1440"/>
                    <a:pt x="150" y="1460"/>
                    <a:pt x="159" y="1470"/>
                  </a:cubicBezTo>
                  <a:lnTo>
                    <a:pt x="219" y="1489"/>
                  </a:lnTo>
                  <a:lnTo>
                    <a:pt x="408" y="1529"/>
                  </a:lnTo>
                  <a:lnTo>
                    <a:pt x="726" y="1619"/>
                  </a:lnTo>
                  <a:lnTo>
                    <a:pt x="1043" y="1698"/>
                  </a:lnTo>
                  <a:cubicBezTo>
                    <a:pt x="1143" y="1728"/>
                    <a:pt x="1242" y="1787"/>
                    <a:pt x="1341" y="1827"/>
                  </a:cubicBezTo>
                  <a:lnTo>
                    <a:pt x="1639" y="1966"/>
                  </a:lnTo>
                  <a:cubicBezTo>
                    <a:pt x="1788" y="2045"/>
                    <a:pt x="1937" y="2115"/>
                    <a:pt x="1937" y="2115"/>
                  </a:cubicBezTo>
                  <a:cubicBezTo>
                    <a:pt x="2136" y="2234"/>
                    <a:pt x="2324" y="2363"/>
                    <a:pt x="2503" y="2502"/>
                  </a:cubicBezTo>
                  <a:cubicBezTo>
                    <a:pt x="2870" y="2771"/>
                    <a:pt x="3198" y="3118"/>
                    <a:pt x="3515" y="3475"/>
                  </a:cubicBezTo>
                  <a:lnTo>
                    <a:pt x="3685" y="3128"/>
                  </a:lnTo>
                  <a:cubicBezTo>
                    <a:pt x="3327" y="2840"/>
                    <a:pt x="2979" y="2552"/>
                    <a:pt x="2582" y="2323"/>
                  </a:cubicBezTo>
                  <a:cubicBezTo>
                    <a:pt x="2383" y="2204"/>
                    <a:pt x="2185" y="2095"/>
                    <a:pt x="1986" y="1986"/>
                  </a:cubicBezTo>
                  <a:lnTo>
                    <a:pt x="1688" y="1847"/>
                  </a:lnTo>
                  <a:cubicBezTo>
                    <a:pt x="1530" y="1778"/>
                    <a:pt x="1381" y="1708"/>
                    <a:pt x="1381" y="1708"/>
                  </a:cubicBezTo>
                  <a:cubicBezTo>
                    <a:pt x="1282" y="1668"/>
                    <a:pt x="1182" y="1619"/>
                    <a:pt x="1073" y="1589"/>
                  </a:cubicBezTo>
                  <a:lnTo>
                    <a:pt x="755" y="1500"/>
                  </a:lnTo>
                  <a:lnTo>
                    <a:pt x="437" y="1410"/>
                  </a:lnTo>
                  <a:lnTo>
                    <a:pt x="309" y="1381"/>
                  </a:lnTo>
                  <a:lnTo>
                    <a:pt x="289" y="1370"/>
                  </a:lnTo>
                  <a:lnTo>
                    <a:pt x="289" y="1350"/>
                  </a:lnTo>
                  <a:lnTo>
                    <a:pt x="289" y="1311"/>
                  </a:lnTo>
                  <a:lnTo>
                    <a:pt x="309" y="983"/>
                  </a:lnTo>
                  <a:cubicBezTo>
                    <a:pt x="309" y="864"/>
                    <a:pt x="298" y="755"/>
                    <a:pt x="298" y="646"/>
                  </a:cubicBezTo>
                  <a:cubicBezTo>
                    <a:pt x="289" y="536"/>
                    <a:pt x="289" y="427"/>
                    <a:pt x="269" y="318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7" name="Google Shape;14487;p33"/>
            <p:cNvSpPr/>
            <p:nvPr/>
          </p:nvSpPr>
          <p:spPr>
            <a:xfrm>
              <a:off x="3825675" y="2367675"/>
              <a:ext cx="122375" cy="29550"/>
            </a:xfrm>
            <a:custGeom>
              <a:avLst/>
              <a:gdLst/>
              <a:ahLst/>
              <a:cxnLst/>
              <a:rect l="l" t="t" r="r" b="b"/>
              <a:pathLst>
                <a:path w="4895" h="1182" extrusionOk="0">
                  <a:moveTo>
                    <a:pt x="1042" y="0"/>
                  </a:moveTo>
                  <a:cubicBezTo>
                    <a:pt x="1022" y="0"/>
                    <a:pt x="1013" y="30"/>
                    <a:pt x="1002" y="49"/>
                  </a:cubicBezTo>
                  <a:lnTo>
                    <a:pt x="923" y="139"/>
                  </a:lnTo>
                  <a:lnTo>
                    <a:pt x="824" y="258"/>
                  </a:lnTo>
                  <a:lnTo>
                    <a:pt x="715" y="377"/>
                  </a:lnTo>
                  <a:lnTo>
                    <a:pt x="486" y="596"/>
                  </a:lnTo>
                  <a:cubicBezTo>
                    <a:pt x="327" y="744"/>
                    <a:pt x="159" y="874"/>
                    <a:pt x="0" y="1003"/>
                  </a:cubicBezTo>
                  <a:lnTo>
                    <a:pt x="149" y="1181"/>
                  </a:lnTo>
                  <a:cubicBezTo>
                    <a:pt x="307" y="1033"/>
                    <a:pt x="466" y="894"/>
                    <a:pt x="616" y="725"/>
                  </a:cubicBezTo>
                  <a:lnTo>
                    <a:pt x="834" y="477"/>
                  </a:lnTo>
                  <a:lnTo>
                    <a:pt x="943" y="358"/>
                  </a:lnTo>
                  <a:lnTo>
                    <a:pt x="1033" y="219"/>
                  </a:lnTo>
                  <a:lnTo>
                    <a:pt x="1062" y="179"/>
                  </a:lnTo>
                  <a:lnTo>
                    <a:pt x="1072" y="169"/>
                  </a:lnTo>
                  <a:lnTo>
                    <a:pt x="1092" y="169"/>
                  </a:lnTo>
                  <a:lnTo>
                    <a:pt x="1211" y="228"/>
                  </a:lnTo>
                  <a:lnTo>
                    <a:pt x="1509" y="367"/>
                  </a:lnTo>
                  <a:lnTo>
                    <a:pt x="1817" y="506"/>
                  </a:lnTo>
                  <a:cubicBezTo>
                    <a:pt x="1916" y="546"/>
                    <a:pt x="2026" y="576"/>
                    <a:pt x="2134" y="605"/>
                  </a:cubicBezTo>
                  <a:lnTo>
                    <a:pt x="2452" y="705"/>
                  </a:lnTo>
                  <a:cubicBezTo>
                    <a:pt x="2611" y="755"/>
                    <a:pt x="2780" y="794"/>
                    <a:pt x="2780" y="794"/>
                  </a:cubicBezTo>
                  <a:cubicBezTo>
                    <a:pt x="2999" y="834"/>
                    <a:pt x="3217" y="874"/>
                    <a:pt x="3445" y="903"/>
                  </a:cubicBezTo>
                  <a:cubicBezTo>
                    <a:pt x="3882" y="973"/>
                    <a:pt x="4358" y="983"/>
                    <a:pt x="4815" y="1003"/>
                  </a:cubicBezTo>
                  <a:lnTo>
                    <a:pt x="4895" y="616"/>
                  </a:lnTo>
                  <a:lnTo>
                    <a:pt x="4895" y="616"/>
                  </a:lnTo>
                  <a:cubicBezTo>
                    <a:pt x="4531" y="678"/>
                    <a:pt x="4166" y="728"/>
                    <a:pt x="3802" y="728"/>
                  </a:cubicBezTo>
                  <a:cubicBezTo>
                    <a:pt x="3700" y="728"/>
                    <a:pt x="3597" y="724"/>
                    <a:pt x="3495" y="715"/>
                  </a:cubicBezTo>
                  <a:cubicBezTo>
                    <a:pt x="3266" y="705"/>
                    <a:pt x="3038" y="685"/>
                    <a:pt x="2820" y="655"/>
                  </a:cubicBezTo>
                  <a:cubicBezTo>
                    <a:pt x="2820" y="655"/>
                    <a:pt x="2661" y="616"/>
                    <a:pt x="2502" y="586"/>
                  </a:cubicBezTo>
                  <a:cubicBezTo>
                    <a:pt x="2343" y="536"/>
                    <a:pt x="2184" y="497"/>
                    <a:pt x="2184" y="497"/>
                  </a:cubicBezTo>
                  <a:cubicBezTo>
                    <a:pt x="2075" y="466"/>
                    <a:pt x="1966" y="437"/>
                    <a:pt x="1867" y="397"/>
                  </a:cubicBezTo>
                  <a:lnTo>
                    <a:pt x="1569" y="258"/>
                  </a:lnTo>
                  <a:lnTo>
                    <a:pt x="1271" y="119"/>
                  </a:lnTo>
                  <a:lnTo>
                    <a:pt x="1092" y="30"/>
                  </a:lnTo>
                  <a:lnTo>
                    <a:pt x="10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8" name="Google Shape;14488;p33"/>
            <p:cNvSpPr/>
            <p:nvPr/>
          </p:nvSpPr>
          <p:spPr>
            <a:xfrm>
              <a:off x="3785450" y="2275825"/>
              <a:ext cx="31300" cy="74000"/>
            </a:xfrm>
            <a:custGeom>
              <a:avLst/>
              <a:gdLst/>
              <a:ahLst/>
              <a:cxnLst/>
              <a:rect l="l" t="t" r="r" b="b"/>
              <a:pathLst>
                <a:path w="1252" h="2960" extrusionOk="0">
                  <a:moveTo>
                    <a:pt x="1232" y="0"/>
                  </a:moveTo>
                  <a:lnTo>
                    <a:pt x="993" y="40"/>
                  </a:lnTo>
                  <a:cubicBezTo>
                    <a:pt x="1003" y="109"/>
                    <a:pt x="1023" y="169"/>
                    <a:pt x="1033" y="228"/>
                  </a:cubicBezTo>
                  <a:cubicBezTo>
                    <a:pt x="1043" y="288"/>
                    <a:pt x="1053" y="358"/>
                    <a:pt x="1063" y="417"/>
                  </a:cubicBezTo>
                  <a:lnTo>
                    <a:pt x="1073" y="517"/>
                  </a:lnTo>
                  <a:lnTo>
                    <a:pt x="1073" y="606"/>
                  </a:lnTo>
                  <a:cubicBezTo>
                    <a:pt x="1073" y="676"/>
                    <a:pt x="1073" y="735"/>
                    <a:pt x="1082" y="804"/>
                  </a:cubicBezTo>
                  <a:lnTo>
                    <a:pt x="1053" y="993"/>
                  </a:lnTo>
                  <a:lnTo>
                    <a:pt x="1053" y="1093"/>
                  </a:lnTo>
                  <a:lnTo>
                    <a:pt x="1023" y="1192"/>
                  </a:lnTo>
                  <a:lnTo>
                    <a:pt x="983" y="1380"/>
                  </a:lnTo>
                  <a:cubicBezTo>
                    <a:pt x="963" y="1440"/>
                    <a:pt x="943" y="1499"/>
                    <a:pt x="924" y="1569"/>
                  </a:cubicBezTo>
                  <a:cubicBezTo>
                    <a:pt x="904" y="1629"/>
                    <a:pt x="874" y="1688"/>
                    <a:pt x="844" y="1748"/>
                  </a:cubicBezTo>
                  <a:cubicBezTo>
                    <a:pt x="815" y="1797"/>
                    <a:pt x="795" y="1867"/>
                    <a:pt x="765" y="1916"/>
                  </a:cubicBezTo>
                  <a:cubicBezTo>
                    <a:pt x="685" y="2026"/>
                    <a:pt x="636" y="2145"/>
                    <a:pt x="546" y="2234"/>
                  </a:cubicBezTo>
                  <a:cubicBezTo>
                    <a:pt x="497" y="2284"/>
                    <a:pt x="467" y="2333"/>
                    <a:pt x="418" y="2383"/>
                  </a:cubicBezTo>
                  <a:lnTo>
                    <a:pt x="288" y="2512"/>
                  </a:lnTo>
                  <a:cubicBezTo>
                    <a:pt x="288" y="2512"/>
                    <a:pt x="259" y="2552"/>
                    <a:pt x="219" y="2582"/>
                  </a:cubicBezTo>
                  <a:lnTo>
                    <a:pt x="140" y="2641"/>
                  </a:lnTo>
                  <a:cubicBezTo>
                    <a:pt x="109" y="2661"/>
                    <a:pt x="89" y="2681"/>
                    <a:pt x="70" y="2711"/>
                  </a:cubicBezTo>
                  <a:lnTo>
                    <a:pt x="1" y="2770"/>
                  </a:lnTo>
                  <a:lnTo>
                    <a:pt x="169" y="2959"/>
                  </a:lnTo>
                  <a:lnTo>
                    <a:pt x="228" y="2869"/>
                  </a:lnTo>
                  <a:cubicBezTo>
                    <a:pt x="248" y="2850"/>
                    <a:pt x="268" y="2820"/>
                    <a:pt x="288" y="2800"/>
                  </a:cubicBezTo>
                  <a:cubicBezTo>
                    <a:pt x="288" y="2800"/>
                    <a:pt x="328" y="2761"/>
                    <a:pt x="358" y="2721"/>
                  </a:cubicBezTo>
                  <a:cubicBezTo>
                    <a:pt x="398" y="2681"/>
                    <a:pt x="418" y="2641"/>
                    <a:pt x="418" y="2641"/>
                  </a:cubicBezTo>
                  <a:cubicBezTo>
                    <a:pt x="467" y="2591"/>
                    <a:pt x="507" y="2532"/>
                    <a:pt x="546" y="2483"/>
                  </a:cubicBezTo>
                  <a:cubicBezTo>
                    <a:pt x="586" y="2433"/>
                    <a:pt x="616" y="2373"/>
                    <a:pt x="656" y="2313"/>
                  </a:cubicBezTo>
                  <a:cubicBezTo>
                    <a:pt x="745" y="2214"/>
                    <a:pt x="785" y="2085"/>
                    <a:pt x="854" y="1966"/>
                  </a:cubicBezTo>
                  <a:cubicBezTo>
                    <a:pt x="894" y="1907"/>
                    <a:pt x="914" y="1847"/>
                    <a:pt x="943" y="1788"/>
                  </a:cubicBezTo>
                  <a:cubicBezTo>
                    <a:pt x="963" y="1728"/>
                    <a:pt x="1003" y="1668"/>
                    <a:pt x="1013" y="1599"/>
                  </a:cubicBezTo>
                  <a:cubicBezTo>
                    <a:pt x="1033" y="1539"/>
                    <a:pt x="1063" y="1470"/>
                    <a:pt x="1082" y="1410"/>
                  </a:cubicBezTo>
                  <a:lnTo>
                    <a:pt x="1132" y="1212"/>
                  </a:lnTo>
                  <a:lnTo>
                    <a:pt x="1162" y="1112"/>
                  </a:lnTo>
                  <a:lnTo>
                    <a:pt x="1172" y="1013"/>
                  </a:lnTo>
                  <a:cubicBezTo>
                    <a:pt x="1192" y="954"/>
                    <a:pt x="1202" y="884"/>
                    <a:pt x="1212" y="815"/>
                  </a:cubicBezTo>
                  <a:cubicBezTo>
                    <a:pt x="1221" y="745"/>
                    <a:pt x="1221" y="685"/>
                    <a:pt x="1232" y="616"/>
                  </a:cubicBezTo>
                  <a:cubicBezTo>
                    <a:pt x="1241" y="576"/>
                    <a:pt x="1241" y="546"/>
                    <a:pt x="1241" y="506"/>
                  </a:cubicBezTo>
                  <a:lnTo>
                    <a:pt x="1241" y="407"/>
                  </a:lnTo>
                  <a:cubicBezTo>
                    <a:pt x="1241" y="338"/>
                    <a:pt x="1252" y="278"/>
                    <a:pt x="1252" y="208"/>
                  </a:cubicBezTo>
                  <a:cubicBezTo>
                    <a:pt x="1241" y="139"/>
                    <a:pt x="1232" y="69"/>
                    <a:pt x="123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9" name="Google Shape;14489;p33"/>
            <p:cNvSpPr/>
            <p:nvPr/>
          </p:nvSpPr>
          <p:spPr>
            <a:xfrm>
              <a:off x="3770800" y="2279800"/>
              <a:ext cx="23125" cy="52650"/>
            </a:xfrm>
            <a:custGeom>
              <a:avLst/>
              <a:gdLst/>
              <a:ahLst/>
              <a:cxnLst/>
              <a:rect l="l" t="t" r="r" b="b"/>
              <a:pathLst>
                <a:path w="925" h="2106" extrusionOk="0">
                  <a:moveTo>
                    <a:pt x="914" y="0"/>
                  </a:moveTo>
                  <a:lnTo>
                    <a:pt x="675" y="40"/>
                  </a:lnTo>
                  <a:cubicBezTo>
                    <a:pt x="686" y="89"/>
                    <a:pt x="695" y="129"/>
                    <a:pt x="715" y="169"/>
                  </a:cubicBezTo>
                  <a:cubicBezTo>
                    <a:pt x="715" y="208"/>
                    <a:pt x="715" y="258"/>
                    <a:pt x="726" y="298"/>
                  </a:cubicBezTo>
                  <a:lnTo>
                    <a:pt x="745" y="367"/>
                  </a:lnTo>
                  <a:cubicBezTo>
                    <a:pt x="745" y="387"/>
                    <a:pt x="735" y="407"/>
                    <a:pt x="745" y="437"/>
                  </a:cubicBezTo>
                  <a:lnTo>
                    <a:pt x="745" y="566"/>
                  </a:lnTo>
                  <a:cubicBezTo>
                    <a:pt x="745" y="616"/>
                    <a:pt x="735" y="656"/>
                    <a:pt x="735" y="705"/>
                  </a:cubicBezTo>
                  <a:lnTo>
                    <a:pt x="735" y="764"/>
                  </a:lnTo>
                  <a:lnTo>
                    <a:pt x="715" y="834"/>
                  </a:lnTo>
                  <a:cubicBezTo>
                    <a:pt x="706" y="874"/>
                    <a:pt x="695" y="923"/>
                    <a:pt x="686" y="963"/>
                  </a:cubicBezTo>
                  <a:cubicBezTo>
                    <a:pt x="675" y="1013"/>
                    <a:pt x="656" y="1053"/>
                    <a:pt x="646" y="1092"/>
                  </a:cubicBezTo>
                  <a:cubicBezTo>
                    <a:pt x="636" y="1142"/>
                    <a:pt x="616" y="1181"/>
                    <a:pt x="587" y="1221"/>
                  </a:cubicBezTo>
                  <a:cubicBezTo>
                    <a:pt x="567" y="1251"/>
                    <a:pt x="556" y="1301"/>
                    <a:pt x="536" y="1340"/>
                  </a:cubicBezTo>
                  <a:cubicBezTo>
                    <a:pt x="477" y="1410"/>
                    <a:pt x="448" y="1490"/>
                    <a:pt x="378" y="1549"/>
                  </a:cubicBezTo>
                  <a:cubicBezTo>
                    <a:pt x="348" y="1579"/>
                    <a:pt x="328" y="1618"/>
                    <a:pt x="298" y="1648"/>
                  </a:cubicBezTo>
                  <a:cubicBezTo>
                    <a:pt x="258" y="1678"/>
                    <a:pt x="229" y="1708"/>
                    <a:pt x="199" y="1737"/>
                  </a:cubicBezTo>
                  <a:cubicBezTo>
                    <a:pt x="199" y="1737"/>
                    <a:pt x="179" y="1757"/>
                    <a:pt x="150" y="1777"/>
                  </a:cubicBezTo>
                  <a:lnTo>
                    <a:pt x="90" y="1817"/>
                  </a:lnTo>
                  <a:cubicBezTo>
                    <a:pt x="70" y="1827"/>
                    <a:pt x="60" y="1847"/>
                    <a:pt x="40" y="1867"/>
                  </a:cubicBezTo>
                  <a:lnTo>
                    <a:pt x="0" y="1907"/>
                  </a:lnTo>
                  <a:lnTo>
                    <a:pt x="159" y="2105"/>
                  </a:lnTo>
                  <a:lnTo>
                    <a:pt x="199" y="2035"/>
                  </a:lnTo>
                  <a:cubicBezTo>
                    <a:pt x="219" y="2015"/>
                    <a:pt x="229" y="1996"/>
                    <a:pt x="239" y="1976"/>
                  </a:cubicBezTo>
                  <a:lnTo>
                    <a:pt x="289" y="1926"/>
                  </a:lnTo>
                  <a:cubicBezTo>
                    <a:pt x="318" y="1896"/>
                    <a:pt x="328" y="1867"/>
                    <a:pt x="328" y="1867"/>
                  </a:cubicBezTo>
                  <a:lnTo>
                    <a:pt x="417" y="1748"/>
                  </a:lnTo>
                  <a:cubicBezTo>
                    <a:pt x="448" y="1718"/>
                    <a:pt x="467" y="1668"/>
                    <a:pt x="487" y="1629"/>
                  </a:cubicBezTo>
                  <a:cubicBezTo>
                    <a:pt x="556" y="1559"/>
                    <a:pt x="576" y="1459"/>
                    <a:pt x="626" y="1390"/>
                  </a:cubicBezTo>
                  <a:cubicBezTo>
                    <a:pt x="656" y="1351"/>
                    <a:pt x="666" y="1301"/>
                    <a:pt x="686" y="1261"/>
                  </a:cubicBezTo>
                  <a:cubicBezTo>
                    <a:pt x="706" y="1221"/>
                    <a:pt x="726" y="1172"/>
                    <a:pt x="735" y="1132"/>
                  </a:cubicBezTo>
                  <a:cubicBezTo>
                    <a:pt x="755" y="1082"/>
                    <a:pt x="765" y="1042"/>
                    <a:pt x="785" y="993"/>
                  </a:cubicBezTo>
                  <a:cubicBezTo>
                    <a:pt x="805" y="953"/>
                    <a:pt x="805" y="903"/>
                    <a:pt x="825" y="854"/>
                  </a:cubicBezTo>
                  <a:lnTo>
                    <a:pt x="845" y="795"/>
                  </a:lnTo>
                  <a:lnTo>
                    <a:pt x="854" y="715"/>
                  </a:lnTo>
                  <a:cubicBezTo>
                    <a:pt x="865" y="675"/>
                    <a:pt x="874" y="625"/>
                    <a:pt x="884" y="576"/>
                  </a:cubicBezTo>
                  <a:cubicBezTo>
                    <a:pt x="894" y="526"/>
                    <a:pt x="894" y="486"/>
                    <a:pt x="904" y="437"/>
                  </a:cubicBezTo>
                  <a:cubicBezTo>
                    <a:pt x="904" y="407"/>
                    <a:pt x="914" y="387"/>
                    <a:pt x="914" y="367"/>
                  </a:cubicBezTo>
                  <a:lnTo>
                    <a:pt x="914" y="288"/>
                  </a:lnTo>
                  <a:lnTo>
                    <a:pt x="924" y="149"/>
                  </a:lnTo>
                  <a:cubicBezTo>
                    <a:pt x="914" y="100"/>
                    <a:pt x="914" y="49"/>
                    <a:pt x="91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0" name="Google Shape;14490;p33"/>
            <p:cNvSpPr/>
            <p:nvPr/>
          </p:nvSpPr>
          <p:spPr>
            <a:xfrm>
              <a:off x="3944800" y="2345325"/>
              <a:ext cx="19900" cy="45700"/>
            </a:xfrm>
            <a:custGeom>
              <a:avLst/>
              <a:gdLst/>
              <a:ahLst/>
              <a:cxnLst/>
              <a:rect l="l" t="t" r="r" b="b"/>
              <a:pathLst>
                <a:path w="796" h="1828" extrusionOk="0">
                  <a:moveTo>
                    <a:pt x="795" y="0"/>
                  </a:moveTo>
                  <a:lnTo>
                    <a:pt x="547" y="89"/>
                  </a:lnTo>
                  <a:cubicBezTo>
                    <a:pt x="527" y="149"/>
                    <a:pt x="557" y="189"/>
                    <a:pt x="547" y="248"/>
                  </a:cubicBezTo>
                  <a:lnTo>
                    <a:pt x="517" y="457"/>
                  </a:lnTo>
                  <a:cubicBezTo>
                    <a:pt x="478" y="596"/>
                    <a:pt x="438" y="735"/>
                    <a:pt x="388" y="884"/>
                  </a:cubicBezTo>
                  <a:cubicBezTo>
                    <a:pt x="348" y="1033"/>
                    <a:pt x="299" y="1162"/>
                    <a:pt x="219" y="1291"/>
                  </a:cubicBezTo>
                  <a:cubicBezTo>
                    <a:pt x="189" y="1351"/>
                    <a:pt x="150" y="1400"/>
                    <a:pt x="110" y="1460"/>
                  </a:cubicBezTo>
                  <a:cubicBezTo>
                    <a:pt x="70" y="1510"/>
                    <a:pt x="30" y="1539"/>
                    <a:pt x="1" y="1579"/>
                  </a:cubicBezTo>
                  <a:lnTo>
                    <a:pt x="150" y="1827"/>
                  </a:lnTo>
                  <a:cubicBezTo>
                    <a:pt x="200" y="1738"/>
                    <a:pt x="239" y="1658"/>
                    <a:pt x="269" y="1579"/>
                  </a:cubicBezTo>
                  <a:lnTo>
                    <a:pt x="358" y="1351"/>
                  </a:lnTo>
                  <a:cubicBezTo>
                    <a:pt x="408" y="1202"/>
                    <a:pt x="447" y="1053"/>
                    <a:pt x="497" y="914"/>
                  </a:cubicBezTo>
                  <a:cubicBezTo>
                    <a:pt x="537" y="775"/>
                    <a:pt x="597" y="636"/>
                    <a:pt x="656" y="497"/>
                  </a:cubicBezTo>
                  <a:cubicBezTo>
                    <a:pt x="686" y="427"/>
                    <a:pt x="716" y="348"/>
                    <a:pt x="745" y="279"/>
                  </a:cubicBezTo>
                  <a:cubicBezTo>
                    <a:pt x="765" y="189"/>
                    <a:pt x="795" y="89"/>
                    <a:pt x="79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1" name="Google Shape;14491;p33"/>
            <p:cNvSpPr/>
            <p:nvPr/>
          </p:nvSpPr>
          <p:spPr>
            <a:xfrm>
              <a:off x="3821200" y="2306850"/>
              <a:ext cx="47425" cy="32050"/>
            </a:xfrm>
            <a:custGeom>
              <a:avLst/>
              <a:gdLst/>
              <a:ahLst/>
              <a:cxnLst/>
              <a:rect l="l" t="t" r="r" b="b"/>
              <a:pathLst>
                <a:path w="1897" h="1282" extrusionOk="0">
                  <a:moveTo>
                    <a:pt x="444" y="247"/>
                  </a:moveTo>
                  <a:cubicBezTo>
                    <a:pt x="557" y="307"/>
                    <a:pt x="669" y="370"/>
                    <a:pt x="784" y="437"/>
                  </a:cubicBezTo>
                  <a:cubicBezTo>
                    <a:pt x="784" y="437"/>
                    <a:pt x="854" y="477"/>
                    <a:pt x="923" y="527"/>
                  </a:cubicBezTo>
                  <a:cubicBezTo>
                    <a:pt x="983" y="566"/>
                    <a:pt x="1053" y="616"/>
                    <a:pt x="1053" y="616"/>
                  </a:cubicBezTo>
                  <a:cubicBezTo>
                    <a:pt x="1053" y="616"/>
                    <a:pt x="1112" y="655"/>
                    <a:pt x="1181" y="705"/>
                  </a:cubicBezTo>
                  <a:lnTo>
                    <a:pt x="1301" y="805"/>
                  </a:lnTo>
                  <a:cubicBezTo>
                    <a:pt x="1301" y="805"/>
                    <a:pt x="1371" y="864"/>
                    <a:pt x="1430" y="914"/>
                  </a:cubicBezTo>
                  <a:cubicBezTo>
                    <a:pt x="1490" y="964"/>
                    <a:pt x="1549" y="1023"/>
                    <a:pt x="1549" y="1023"/>
                  </a:cubicBezTo>
                  <a:lnTo>
                    <a:pt x="1638" y="1103"/>
                  </a:lnTo>
                  <a:lnTo>
                    <a:pt x="1668" y="1132"/>
                  </a:lnTo>
                  <a:lnTo>
                    <a:pt x="1688" y="1152"/>
                  </a:lnTo>
                  <a:lnTo>
                    <a:pt x="1668" y="1152"/>
                  </a:lnTo>
                  <a:cubicBezTo>
                    <a:pt x="1638" y="1162"/>
                    <a:pt x="1609" y="1172"/>
                    <a:pt x="1579" y="1172"/>
                  </a:cubicBezTo>
                  <a:lnTo>
                    <a:pt x="1519" y="1182"/>
                  </a:lnTo>
                  <a:lnTo>
                    <a:pt x="1440" y="1182"/>
                  </a:lnTo>
                  <a:cubicBezTo>
                    <a:pt x="1331" y="1182"/>
                    <a:pt x="1221" y="1172"/>
                    <a:pt x="1112" y="1162"/>
                  </a:cubicBezTo>
                  <a:cubicBezTo>
                    <a:pt x="884" y="1142"/>
                    <a:pt x="675" y="1142"/>
                    <a:pt x="467" y="1112"/>
                  </a:cubicBezTo>
                  <a:cubicBezTo>
                    <a:pt x="467" y="1112"/>
                    <a:pt x="397" y="1103"/>
                    <a:pt x="338" y="1092"/>
                  </a:cubicBezTo>
                  <a:cubicBezTo>
                    <a:pt x="268" y="1083"/>
                    <a:pt x="208" y="1083"/>
                    <a:pt x="208" y="1083"/>
                  </a:cubicBezTo>
                  <a:cubicBezTo>
                    <a:pt x="199" y="1072"/>
                    <a:pt x="179" y="1072"/>
                    <a:pt x="179" y="1072"/>
                  </a:cubicBezTo>
                  <a:lnTo>
                    <a:pt x="189" y="1043"/>
                  </a:lnTo>
                  <a:lnTo>
                    <a:pt x="219" y="973"/>
                  </a:lnTo>
                  <a:lnTo>
                    <a:pt x="318" y="755"/>
                  </a:lnTo>
                  <a:cubicBezTo>
                    <a:pt x="347" y="686"/>
                    <a:pt x="367" y="606"/>
                    <a:pt x="387" y="536"/>
                  </a:cubicBezTo>
                  <a:cubicBezTo>
                    <a:pt x="419" y="442"/>
                    <a:pt x="434" y="344"/>
                    <a:pt x="444" y="247"/>
                  </a:cubicBezTo>
                  <a:close/>
                  <a:moveTo>
                    <a:pt x="358" y="0"/>
                  </a:moveTo>
                  <a:lnTo>
                    <a:pt x="296" y="66"/>
                  </a:lnTo>
                  <a:lnTo>
                    <a:pt x="296" y="66"/>
                  </a:lnTo>
                  <a:lnTo>
                    <a:pt x="219" y="60"/>
                  </a:lnTo>
                  <a:lnTo>
                    <a:pt x="219" y="60"/>
                  </a:lnTo>
                  <a:cubicBezTo>
                    <a:pt x="239" y="199"/>
                    <a:pt x="239" y="348"/>
                    <a:pt x="208" y="487"/>
                  </a:cubicBezTo>
                  <a:cubicBezTo>
                    <a:pt x="199" y="556"/>
                    <a:pt x="189" y="636"/>
                    <a:pt x="169" y="705"/>
                  </a:cubicBezTo>
                  <a:lnTo>
                    <a:pt x="89" y="914"/>
                  </a:lnTo>
                  <a:cubicBezTo>
                    <a:pt x="89" y="914"/>
                    <a:pt x="50" y="1053"/>
                    <a:pt x="40" y="1053"/>
                  </a:cubicBezTo>
                  <a:lnTo>
                    <a:pt x="0" y="1122"/>
                  </a:lnTo>
                  <a:lnTo>
                    <a:pt x="0" y="1132"/>
                  </a:lnTo>
                  <a:lnTo>
                    <a:pt x="10" y="1132"/>
                  </a:lnTo>
                  <a:lnTo>
                    <a:pt x="40" y="1142"/>
                  </a:lnTo>
                  <a:lnTo>
                    <a:pt x="100" y="1152"/>
                  </a:lnTo>
                  <a:cubicBezTo>
                    <a:pt x="100" y="1152"/>
                    <a:pt x="189" y="1162"/>
                    <a:pt x="288" y="1182"/>
                  </a:cubicBezTo>
                  <a:cubicBezTo>
                    <a:pt x="378" y="1192"/>
                    <a:pt x="477" y="1202"/>
                    <a:pt x="477" y="1202"/>
                  </a:cubicBezTo>
                  <a:cubicBezTo>
                    <a:pt x="675" y="1231"/>
                    <a:pt x="894" y="1231"/>
                    <a:pt x="1102" y="1251"/>
                  </a:cubicBezTo>
                  <a:cubicBezTo>
                    <a:pt x="1212" y="1261"/>
                    <a:pt x="1320" y="1271"/>
                    <a:pt x="1440" y="1281"/>
                  </a:cubicBezTo>
                  <a:lnTo>
                    <a:pt x="1629" y="1281"/>
                  </a:lnTo>
                  <a:cubicBezTo>
                    <a:pt x="1698" y="1261"/>
                    <a:pt x="1768" y="1251"/>
                    <a:pt x="1847" y="1231"/>
                  </a:cubicBezTo>
                  <a:lnTo>
                    <a:pt x="1896" y="1211"/>
                  </a:lnTo>
                  <a:cubicBezTo>
                    <a:pt x="1887" y="1202"/>
                    <a:pt x="1877" y="1182"/>
                    <a:pt x="1857" y="1172"/>
                  </a:cubicBezTo>
                  <a:lnTo>
                    <a:pt x="1777" y="1083"/>
                  </a:lnTo>
                  <a:lnTo>
                    <a:pt x="1638" y="933"/>
                  </a:lnTo>
                  <a:cubicBezTo>
                    <a:pt x="1638" y="933"/>
                    <a:pt x="1579" y="884"/>
                    <a:pt x="1519" y="825"/>
                  </a:cubicBezTo>
                  <a:cubicBezTo>
                    <a:pt x="1459" y="775"/>
                    <a:pt x="1400" y="715"/>
                    <a:pt x="1400" y="715"/>
                  </a:cubicBezTo>
                  <a:lnTo>
                    <a:pt x="1281" y="616"/>
                  </a:lnTo>
                  <a:cubicBezTo>
                    <a:pt x="1221" y="566"/>
                    <a:pt x="1152" y="507"/>
                    <a:pt x="1152" y="507"/>
                  </a:cubicBezTo>
                  <a:cubicBezTo>
                    <a:pt x="1152" y="507"/>
                    <a:pt x="1093" y="467"/>
                    <a:pt x="1023" y="417"/>
                  </a:cubicBezTo>
                  <a:cubicBezTo>
                    <a:pt x="953" y="368"/>
                    <a:pt x="894" y="328"/>
                    <a:pt x="894" y="328"/>
                  </a:cubicBezTo>
                  <a:cubicBezTo>
                    <a:pt x="715" y="209"/>
                    <a:pt x="536" y="99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2" name="Google Shape;14492;p33"/>
            <p:cNvSpPr/>
            <p:nvPr/>
          </p:nvSpPr>
          <p:spPr>
            <a:xfrm>
              <a:off x="3694850" y="2246600"/>
              <a:ext cx="88650" cy="87325"/>
            </a:xfrm>
            <a:custGeom>
              <a:avLst/>
              <a:gdLst/>
              <a:ahLst/>
              <a:cxnLst/>
              <a:rect l="l" t="t" r="r" b="b"/>
              <a:pathLst>
                <a:path w="3546" h="3493" extrusionOk="0">
                  <a:moveTo>
                    <a:pt x="1738" y="117"/>
                  </a:moveTo>
                  <a:cubicBezTo>
                    <a:pt x="1795" y="117"/>
                    <a:pt x="1851" y="120"/>
                    <a:pt x="1906" y="126"/>
                  </a:cubicBezTo>
                  <a:cubicBezTo>
                    <a:pt x="2334" y="166"/>
                    <a:pt x="2731" y="385"/>
                    <a:pt x="2989" y="713"/>
                  </a:cubicBezTo>
                  <a:cubicBezTo>
                    <a:pt x="3247" y="1030"/>
                    <a:pt x="3366" y="1467"/>
                    <a:pt x="3316" y="1864"/>
                  </a:cubicBezTo>
                  <a:cubicBezTo>
                    <a:pt x="3296" y="1964"/>
                    <a:pt x="3277" y="2073"/>
                    <a:pt x="3257" y="2162"/>
                  </a:cubicBezTo>
                  <a:cubicBezTo>
                    <a:pt x="3217" y="2262"/>
                    <a:pt x="3177" y="2351"/>
                    <a:pt x="3128" y="2440"/>
                  </a:cubicBezTo>
                  <a:cubicBezTo>
                    <a:pt x="3078" y="2529"/>
                    <a:pt x="3029" y="2619"/>
                    <a:pt x="2969" y="2698"/>
                  </a:cubicBezTo>
                  <a:cubicBezTo>
                    <a:pt x="2969" y="2698"/>
                    <a:pt x="2919" y="2758"/>
                    <a:pt x="2870" y="2807"/>
                  </a:cubicBezTo>
                  <a:lnTo>
                    <a:pt x="2760" y="2917"/>
                  </a:lnTo>
                  <a:lnTo>
                    <a:pt x="2765" y="2922"/>
                  </a:lnTo>
                  <a:lnTo>
                    <a:pt x="2765" y="2922"/>
                  </a:lnTo>
                  <a:cubicBezTo>
                    <a:pt x="2484" y="3164"/>
                    <a:pt x="2113" y="3308"/>
                    <a:pt x="1743" y="3308"/>
                  </a:cubicBezTo>
                  <a:cubicBezTo>
                    <a:pt x="1708" y="3308"/>
                    <a:pt x="1673" y="3306"/>
                    <a:pt x="1639" y="3304"/>
                  </a:cubicBezTo>
                  <a:cubicBezTo>
                    <a:pt x="1222" y="3274"/>
                    <a:pt x="814" y="3085"/>
                    <a:pt x="547" y="2768"/>
                  </a:cubicBezTo>
                  <a:cubicBezTo>
                    <a:pt x="268" y="2450"/>
                    <a:pt x="119" y="2013"/>
                    <a:pt x="149" y="1586"/>
                  </a:cubicBezTo>
                  <a:cubicBezTo>
                    <a:pt x="179" y="1169"/>
                    <a:pt x="397" y="752"/>
                    <a:pt x="725" y="484"/>
                  </a:cubicBezTo>
                  <a:cubicBezTo>
                    <a:pt x="1009" y="252"/>
                    <a:pt x="1375" y="117"/>
                    <a:pt x="1738" y="117"/>
                  </a:cubicBezTo>
                  <a:close/>
                  <a:moveTo>
                    <a:pt x="1773" y="1"/>
                  </a:moveTo>
                  <a:cubicBezTo>
                    <a:pt x="1371" y="1"/>
                    <a:pt x="966" y="148"/>
                    <a:pt x="655" y="404"/>
                  </a:cubicBezTo>
                  <a:cubicBezTo>
                    <a:pt x="308" y="693"/>
                    <a:pt x="79" y="1130"/>
                    <a:pt x="40" y="1586"/>
                  </a:cubicBezTo>
                  <a:cubicBezTo>
                    <a:pt x="0" y="2033"/>
                    <a:pt x="149" y="2500"/>
                    <a:pt x="437" y="2857"/>
                  </a:cubicBezTo>
                  <a:cubicBezTo>
                    <a:pt x="725" y="3204"/>
                    <a:pt x="1162" y="3443"/>
                    <a:pt x="1619" y="3482"/>
                  </a:cubicBezTo>
                  <a:cubicBezTo>
                    <a:pt x="1680" y="3489"/>
                    <a:pt x="1742" y="3492"/>
                    <a:pt x="1803" y="3492"/>
                  </a:cubicBezTo>
                  <a:cubicBezTo>
                    <a:pt x="2203" y="3492"/>
                    <a:pt x="2610" y="3354"/>
                    <a:pt x="2919" y="3096"/>
                  </a:cubicBezTo>
                  <a:lnTo>
                    <a:pt x="2898" y="3070"/>
                  </a:lnTo>
                  <a:lnTo>
                    <a:pt x="2929" y="3105"/>
                  </a:lnTo>
                  <a:lnTo>
                    <a:pt x="3049" y="2966"/>
                  </a:lnTo>
                  <a:cubicBezTo>
                    <a:pt x="3108" y="2907"/>
                    <a:pt x="3157" y="2837"/>
                    <a:pt x="3157" y="2837"/>
                  </a:cubicBezTo>
                  <a:cubicBezTo>
                    <a:pt x="3217" y="2738"/>
                    <a:pt x="3267" y="2639"/>
                    <a:pt x="3327" y="2540"/>
                  </a:cubicBezTo>
                  <a:cubicBezTo>
                    <a:pt x="3376" y="2440"/>
                    <a:pt x="3406" y="2331"/>
                    <a:pt x="3446" y="2222"/>
                  </a:cubicBezTo>
                  <a:cubicBezTo>
                    <a:pt x="3475" y="2112"/>
                    <a:pt x="3486" y="1993"/>
                    <a:pt x="3505" y="1884"/>
                  </a:cubicBezTo>
                  <a:cubicBezTo>
                    <a:pt x="3545" y="1437"/>
                    <a:pt x="3386" y="960"/>
                    <a:pt x="3098" y="623"/>
                  </a:cubicBezTo>
                  <a:cubicBezTo>
                    <a:pt x="2800" y="276"/>
                    <a:pt x="2363" y="47"/>
                    <a:pt x="1917" y="7"/>
                  </a:cubicBezTo>
                  <a:cubicBezTo>
                    <a:pt x="1869" y="3"/>
                    <a:pt x="1821" y="1"/>
                    <a:pt x="177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3" name="Google Shape;14493;p33"/>
            <p:cNvSpPr/>
            <p:nvPr/>
          </p:nvSpPr>
          <p:spPr>
            <a:xfrm>
              <a:off x="3727375" y="2279725"/>
              <a:ext cx="22350" cy="21250"/>
            </a:xfrm>
            <a:custGeom>
              <a:avLst/>
              <a:gdLst/>
              <a:ahLst/>
              <a:cxnLst/>
              <a:rect l="l" t="t" r="r" b="b"/>
              <a:pathLst>
                <a:path w="894" h="850" extrusionOk="0">
                  <a:moveTo>
                    <a:pt x="443" y="109"/>
                  </a:moveTo>
                  <a:cubicBezTo>
                    <a:pt x="535" y="109"/>
                    <a:pt x="623" y="154"/>
                    <a:pt x="665" y="231"/>
                  </a:cubicBezTo>
                  <a:cubicBezTo>
                    <a:pt x="705" y="291"/>
                    <a:pt x="715" y="350"/>
                    <a:pt x="705" y="420"/>
                  </a:cubicBezTo>
                  <a:cubicBezTo>
                    <a:pt x="695" y="430"/>
                    <a:pt x="685" y="450"/>
                    <a:pt x="685" y="460"/>
                  </a:cubicBezTo>
                  <a:cubicBezTo>
                    <a:pt x="675" y="480"/>
                    <a:pt x="665" y="489"/>
                    <a:pt x="665" y="500"/>
                  </a:cubicBezTo>
                  <a:cubicBezTo>
                    <a:pt x="645" y="509"/>
                    <a:pt x="645" y="529"/>
                    <a:pt x="636" y="539"/>
                  </a:cubicBezTo>
                  <a:cubicBezTo>
                    <a:pt x="636" y="539"/>
                    <a:pt x="616" y="569"/>
                    <a:pt x="616" y="579"/>
                  </a:cubicBezTo>
                  <a:cubicBezTo>
                    <a:pt x="575" y="630"/>
                    <a:pt x="508" y="657"/>
                    <a:pt x="438" y="657"/>
                  </a:cubicBezTo>
                  <a:cubicBezTo>
                    <a:pt x="372" y="657"/>
                    <a:pt x="301" y="632"/>
                    <a:pt x="248" y="579"/>
                  </a:cubicBezTo>
                  <a:cubicBezTo>
                    <a:pt x="139" y="480"/>
                    <a:pt x="149" y="271"/>
                    <a:pt x="268" y="172"/>
                  </a:cubicBezTo>
                  <a:cubicBezTo>
                    <a:pt x="319" y="128"/>
                    <a:pt x="382" y="109"/>
                    <a:pt x="443" y="109"/>
                  </a:cubicBezTo>
                  <a:close/>
                  <a:moveTo>
                    <a:pt x="463" y="0"/>
                  </a:moveTo>
                  <a:cubicBezTo>
                    <a:pt x="371" y="0"/>
                    <a:pt x="279" y="31"/>
                    <a:pt x="208" y="92"/>
                  </a:cubicBezTo>
                  <a:cubicBezTo>
                    <a:pt x="40" y="222"/>
                    <a:pt x="0" y="489"/>
                    <a:pt x="139" y="668"/>
                  </a:cubicBezTo>
                  <a:cubicBezTo>
                    <a:pt x="217" y="782"/>
                    <a:pt x="357" y="849"/>
                    <a:pt x="501" y="849"/>
                  </a:cubicBezTo>
                  <a:cubicBezTo>
                    <a:pt x="594" y="849"/>
                    <a:pt x="688" y="822"/>
                    <a:pt x="770" y="762"/>
                  </a:cubicBezTo>
                  <a:lnTo>
                    <a:pt x="770" y="762"/>
                  </a:lnTo>
                  <a:lnTo>
                    <a:pt x="775" y="767"/>
                  </a:lnTo>
                  <a:cubicBezTo>
                    <a:pt x="775" y="767"/>
                    <a:pt x="819" y="687"/>
                    <a:pt x="823" y="687"/>
                  </a:cubicBezTo>
                  <a:cubicBezTo>
                    <a:pt x="824" y="687"/>
                    <a:pt x="824" y="687"/>
                    <a:pt x="824" y="688"/>
                  </a:cubicBezTo>
                  <a:cubicBezTo>
                    <a:pt x="834" y="659"/>
                    <a:pt x="834" y="628"/>
                    <a:pt x="854" y="599"/>
                  </a:cubicBezTo>
                  <a:cubicBezTo>
                    <a:pt x="864" y="579"/>
                    <a:pt x="864" y="549"/>
                    <a:pt x="874" y="520"/>
                  </a:cubicBezTo>
                  <a:cubicBezTo>
                    <a:pt x="883" y="489"/>
                    <a:pt x="883" y="460"/>
                    <a:pt x="883" y="440"/>
                  </a:cubicBezTo>
                  <a:cubicBezTo>
                    <a:pt x="894" y="321"/>
                    <a:pt x="854" y="222"/>
                    <a:pt x="775" y="142"/>
                  </a:cubicBezTo>
                  <a:cubicBezTo>
                    <a:pt x="697" y="48"/>
                    <a:pt x="580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94" name="Google Shape;14494;p33"/>
          <p:cNvGrpSpPr/>
          <p:nvPr/>
        </p:nvGrpSpPr>
        <p:grpSpPr>
          <a:xfrm rot="-1426051">
            <a:off x="4838784" y="-1918247"/>
            <a:ext cx="6269683" cy="4281851"/>
            <a:chOff x="3513125" y="1723400"/>
            <a:chExt cx="2926625" cy="1998725"/>
          </a:xfrm>
        </p:grpSpPr>
        <p:sp>
          <p:nvSpPr>
            <p:cNvPr id="14495" name="Google Shape;14495;p33"/>
            <p:cNvSpPr/>
            <p:nvPr/>
          </p:nvSpPr>
          <p:spPr>
            <a:xfrm>
              <a:off x="4755525" y="2154675"/>
              <a:ext cx="96325" cy="70275"/>
            </a:xfrm>
            <a:custGeom>
              <a:avLst/>
              <a:gdLst/>
              <a:ahLst/>
              <a:cxnLst/>
              <a:rect l="l" t="t" r="r" b="b"/>
              <a:pathLst>
                <a:path w="3853" h="2811" extrusionOk="0">
                  <a:moveTo>
                    <a:pt x="228" y="1"/>
                  </a:moveTo>
                  <a:lnTo>
                    <a:pt x="0" y="10"/>
                  </a:lnTo>
                  <a:cubicBezTo>
                    <a:pt x="20" y="229"/>
                    <a:pt x="50" y="438"/>
                    <a:pt x="69" y="646"/>
                  </a:cubicBezTo>
                  <a:cubicBezTo>
                    <a:pt x="100" y="864"/>
                    <a:pt x="109" y="1073"/>
                    <a:pt x="120" y="1292"/>
                  </a:cubicBezTo>
                  <a:lnTo>
                    <a:pt x="129" y="1411"/>
                  </a:lnTo>
                  <a:cubicBezTo>
                    <a:pt x="129" y="1420"/>
                    <a:pt x="129" y="1451"/>
                    <a:pt x="139" y="1460"/>
                  </a:cubicBezTo>
                  <a:lnTo>
                    <a:pt x="199" y="1470"/>
                  </a:lnTo>
                  <a:lnTo>
                    <a:pt x="398" y="1500"/>
                  </a:lnTo>
                  <a:lnTo>
                    <a:pt x="715" y="1559"/>
                  </a:lnTo>
                  <a:lnTo>
                    <a:pt x="1033" y="1619"/>
                  </a:lnTo>
                  <a:cubicBezTo>
                    <a:pt x="1142" y="1639"/>
                    <a:pt x="1241" y="1679"/>
                    <a:pt x="1351" y="1709"/>
                  </a:cubicBezTo>
                  <a:lnTo>
                    <a:pt x="1976" y="1907"/>
                  </a:lnTo>
                  <a:cubicBezTo>
                    <a:pt x="2174" y="1987"/>
                    <a:pt x="2383" y="2076"/>
                    <a:pt x="2582" y="2165"/>
                  </a:cubicBezTo>
                  <a:cubicBezTo>
                    <a:pt x="2780" y="2254"/>
                    <a:pt x="2979" y="2364"/>
                    <a:pt x="3178" y="2473"/>
                  </a:cubicBezTo>
                  <a:cubicBezTo>
                    <a:pt x="3366" y="2583"/>
                    <a:pt x="3555" y="2702"/>
                    <a:pt x="3743" y="2810"/>
                  </a:cubicBezTo>
                  <a:lnTo>
                    <a:pt x="3853" y="2532"/>
                  </a:lnTo>
                  <a:cubicBezTo>
                    <a:pt x="3445" y="2364"/>
                    <a:pt x="3048" y="2175"/>
                    <a:pt x="2631" y="2026"/>
                  </a:cubicBezTo>
                  <a:lnTo>
                    <a:pt x="2006" y="1788"/>
                  </a:lnTo>
                  <a:lnTo>
                    <a:pt x="1380" y="1599"/>
                  </a:lnTo>
                  <a:cubicBezTo>
                    <a:pt x="1271" y="1570"/>
                    <a:pt x="1172" y="1530"/>
                    <a:pt x="1062" y="1510"/>
                  </a:cubicBezTo>
                  <a:lnTo>
                    <a:pt x="735" y="1451"/>
                  </a:lnTo>
                  <a:lnTo>
                    <a:pt x="407" y="1381"/>
                  </a:lnTo>
                  <a:lnTo>
                    <a:pt x="278" y="1361"/>
                  </a:lnTo>
                  <a:lnTo>
                    <a:pt x="259" y="1351"/>
                  </a:lnTo>
                  <a:lnTo>
                    <a:pt x="259" y="1341"/>
                  </a:lnTo>
                  <a:lnTo>
                    <a:pt x="259" y="1292"/>
                  </a:lnTo>
                  <a:cubicBezTo>
                    <a:pt x="259" y="1073"/>
                    <a:pt x="268" y="855"/>
                    <a:pt x="259" y="646"/>
                  </a:cubicBezTo>
                  <a:cubicBezTo>
                    <a:pt x="248" y="428"/>
                    <a:pt x="239" y="209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6" name="Google Shape;14496;p33"/>
            <p:cNvSpPr/>
            <p:nvPr/>
          </p:nvSpPr>
          <p:spPr>
            <a:xfrm>
              <a:off x="4738875" y="2249500"/>
              <a:ext cx="108250" cy="48200"/>
            </a:xfrm>
            <a:custGeom>
              <a:avLst/>
              <a:gdLst/>
              <a:ahLst/>
              <a:cxnLst/>
              <a:rect l="l" t="t" r="r" b="b"/>
              <a:pathLst>
                <a:path w="4330" h="1928" extrusionOk="0">
                  <a:moveTo>
                    <a:pt x="4290" y="1"/>
                  </a:moveTo>
                  <a:cubicBezTo>
                    <a:pt x="3873" y="140"/>
                    <a:pt x="3446" y="279"/>
                    <a:pt x="3019" y="358"/>
                  </a:cubicBezTo>
                  <a:cubicBezTo>
                    <a:pt x="2801" y="398"/>
                    <a:pt x="2582" y="447"/>
                    <a:pt x="2364" y="477"/>
                  </a:cubicBezTo>
                  <a:lnTo>
                    <a:pt x="1709" y="527"/>
                  </a:lnTo>
                  <a:cubicBezTo>
                    <a:pt x="1621" y="527"/>
                    <a:pt x="1532" y="540"/>
                    <a:pt x="1445" y="540"/>
                  </a:cubicBezTo>
                  <a:cubicBezTo>
                    <a:pt x="1423" y="540"/>
                    <a:pt x="1402" y="539"/>
                    <a:pt x="1381" y="537"/>
                  </a:cubicBezTo>
                  <a:lnTo>
                    <a:pt x="1053" y="517"/>
                  </a:lnTo>
                  <a:lnTo>
                    <a:pt x="726" y="497"/>
                  </a:lnTo>
                  <a:lnTo>
                    <a:pt x="537" y="487"/>
                  </a:lnTo>
                  <a:lnTo>
                    <a:pt x="477" y="477"/>
                  </a:lnTo>
                  <a:cubicBezTo>
                    <a:pt x="457" y="487"/>
                    <a:pt x="457" y="517"/>
                    <a:pt x="457" y="537"/>
                  </a:cubicBezTo>
                  <a:cubicBezTo>
                    <a:pt x="457" y="537"/>
                    <a:pt x="448" y="557"/>
                    <a:pt x="438" y="586"/>
                  </a:cubicBezTo>
                  <a:lnTo>
                    <a:pt x="418" y="646"/>
                  </a:lnTo>
                  <a:cubicBezTo>
                    <a:pt x="358" y="855"/>
                    <a:pt x="289" y="1053"/>
                    <a:pt x="219" y="1261"/>
                  </a:cubicBezTo>
                  <a:cubicBezTo>
                    <a:pt x="150" y="1460"/>
                    <a:pt x="71" y="1659"/>
                    <a:pt x="1" y="1857"/>
                  </a:cubicBezTo>
                  <a:lnTo>
                    <a:pt x="219" y="1927"/>
                  </a:lnTo>
                  <a:cubicBezTo>
                    <a:pt x="279" y="1718"/>
                    <a:pt x="338" y="1520"/>
                    <a:pt x="398" y="1312"/>
                  </a:cubicBezTo>
                  <a:cubicBezTo>
                    <a:pt x="448" y="1103"/>
                    <a:pt x="507" y="884"/>
                    <a:pt x="557" y="676"/>
                  </a:cubicBezTo>
                  <a:lnTo>
                    <a:pt x="567" y="636"/>
                  </a:lnTo>
                  <a:lnTo>
                    <a:pt x="567" y="616"/>
                  </a:lnTo>
                  <a:lnTo>
                    <a:pt x="716" y="616"/>
                  </a:lnTo>
                  <a:lnTo>
                    <a:pt x="1053" y="636"/>
                  </a:lnTo>
                  <a:lnTo>
                    <a:pt x="1381" y="646"/>
                  </a:lnTo>
                  <a:cubicBezTo>
                    <a:pt x="1404" y="648"/>
                    <a:pt x="1426" y="649"/>
                    <a:pt x="1449" y="649"/>
                  </a:cubicBezTo>
                  <a:cubicBezTo>
                    <a:pt x="1535" y="649"/>
                    <a:pt x="1622" y="636"/>
                    <a:pt x="1709" y="636"/>
                  </a:cubicBezTo>
                  <a:lnTo>
                    <a:pt x="2364" y="597"/>
                  </a:lnTo>
                  <a:cubicBezTo>
                    <a:pt x="2582" y="577"/>
                    <a:pt x="2811" y="547"/>
                    <a:pt x="3029" y="517"/>
                  </a:cubicBezTo>
                  <a:cubicBezTo>
                    <a:pt x="3466" y="467"/>
                    <a:pt x="3903" y="378"/>
                    <a:pt x="4330" y="299"/>
                  </a:cubicBezTo>
                  <a:lnTo>
                    <a:pt x="42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7" name="Google Shape;14497;p33"/>
            <p:cNvSpPr/>
            <p:nvPr/>
          </p:nvSpPr>
          <p:spPr>
            <a:xfrm>
              <a:off x="4679575" y="2159400"/>
              <a:ext cx="19875" cy="119175"/>
            </a:xfrm>
            <a:custGeom>
              <a:avLst/>
              <a:gdLst/>
              <a:ahLst/>
              <a:cxnLst/>
              <a:rect l="l" t="t" r="r" b="b"/>
              <a:pathLst>
                <a:path w="795" h="4767" extrusionOk="0">
                  <a:moveTo>
                    <a:pt x="794" y="0"/>
                  </a:moveTo>
                  <a:lnTo>
                    <a:pt x="556" y="20"/>
                  </a:lnTo>
                  <a:cubicBezTo>
                    <a:pt x="576" y="219"/>
                    <a:pt x="596" y="408"/>
                    <a:pt x="616" y="606"/>
                  </a:cubicBezTo>
                  <a:cubicBezTo>
                    <a:pt x="616" y="805"/>
                    <a:pt x="625" y="1003"/>
                    <a:pt x="636" y="1202"/>
                  </a:cubicBezTo>
                  <a:cubicBezTo>
                    <a:pt x="636" y="1401"/>
                    <a:pt x="625" y="1599"/>
                    <a:pt x="625" y="1798"/>
                  </a:cubicBezTo>
                  <a:cubicBezTo>
                    <a:pt x="616" y="1996"/>
                    <a:pt x="585" y="2195"/>
                    <a:pt x="566" y="2394"/>
                  </a:cubicBezTo>
                  <a:cubicBezTo>
                    <a:pt x="546" y="2592"/>
                    <a:pt x="506" y="2791"/>
                    <a:pt x="477" y="2979"/>
                  </a:cubicBezTo>
                  <a:cubicBezTo>
                    <a:pt x="446" y="3178"/>
                    <a:pt x="387" y="3367"/>
                    <a:pt x="347" y="3565"/>
                  </a:cubicBezTo>
                  <a:cubicBezTo>
                    <a:pt x="298" y="3753"/>
                    <a:pt x="238" y="3942"/>
                    <a:pt x="179" y="4131"/>
                  </a:cubicBezTo>
                  <a:lnTo>
                    <a:pt x="139" y="4270"/>
                  </a:lnTo>
                  <a:cubicBezTo>
                    <a:pt x="109" y="4340"/>
                    <a:pt x="89" y="4409"/>
                    <a:pt x="89" y="4409"/>
                  </a:cubicBezTo>
                  <a:cubicBezTo>
                    <a:pt x="69" y="4459"/>
                    <a:pt x="49" y="4508"/>
                    <a:pt x="40" y="4558"/>
                  </a:cubicBezTo>
                  <a:lnTo>
                    <a:pt x="0" y="4687"/>
                  </a:lnTo>
                  <a:lnTo>
                    <a:pt x="238" y="4766"/>
                  </a:lnTo>
                  <a:lnTo>
                    <a:pt x="268" y="4607"/>
                  </a:lnTo>
                  <a:cubicBezTo>
                    <a:pt x="268" y="4568"/>
                    <a:pt x="278" y="4518"/>
                    <a:pt x="288" y="4468"/>
                  </a:cubicBezTo>
                  <a:lnTo>
                    <a:pt x="327" y="4329"/>
                  </a:lnTo>
                  <a:cubicBezTo>
                    <a:pt x="347" y="4250"/>
                    <a:pt x="358" y="4181"/>
                    <a:pt x="358" y="4181"/>
                  </a:cubicBezTo>
                  <a:cubicBezTo>
                    <a:pt x="397" y="3982"/>
                    <a:pt x="446" y="3793"/>
                    <a:pt x="486" y="3595"/>
                  </a:cubicBezTo>
                  <a:cubicBezTo>
                    <a:pt x="516" y="3396"/>
                    <a:pt x="556" y="3197"/>
                    <a:pt x="585" y="2999"/>
                  </a:cubicBezTo>
                  <a:cubicBezTo>
                    <a:pt x="616" y="2800"/>
                    <a:pt x="645" y="2602"/>
                    <a:pt x="665" y="2403"/>
                  </a:cubicBezTo>
                  <a:cubicBezTo>
                    <a:pt x="685" y="2204"/>
                    <a:pt x="715" y="2006"/>
                    <a:pt x="735" y="1807"/>
                  </a:cubicBezTo>
                  <a:cubicBezTo>
                    <a:pt x="744" y="1609"/>
                    <a:pt x="764" y="1401"/>
                    <a:pt x="775" y="1202"/>
                  </a:cubicBezTo>
                  <a:cubicBezTo>
                    <a:pt x="784" y="1003"/>
                    <a:pt x="794" y="805"/>
                    <a:pt x="794" y="606"/>
                  </a:cubicBezTo>
                  <a:lnTo>
                    <a:pt x="7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8" name="Google Shape;14498;p33"/>
            <p:cNvSpPr/>
            <p:nvPr/>
          </p:nvSpPr>
          <p:spPr>
            <a:xfrm>
              <a:off x="4657725" y="2161150"/>
              <a:ext cx="18875" cy="110225"/>
            </a:xfrm>
            <a:custGeom>
              <a:avLst/>
              <a:gdLst/>
              <a:ahLst/>
              <a:cxnLst/>
              <a:rect l="l" t="t" r="r" b="b"/>
              <a:pathLst>
                <a:path w="755" h="4409" extrusionOk="0">
                  <a:moveTo>
                    <a:pt x="755" y="0"/>
                  </a:moveTo>
                  <a:lnTo>
                    <a:pt x="517" y="20"/>
                  </a:lnTo>
                  <a:cubicBezTo>
                    <a:pt x="536" y="199"/>
                    <a:pt x="556" y="387"/>
                    <a:pt x="566" y="566"/>
                  </a:cubicBezTo>
                  <a:cubicBezTo>
                    <a:pt x="576" y="744"/>
                    <a:pt x="586" y="933"/>
                    <a:pt x="596" y="1112"/>
                  </a:cubicBezTo>
                  <a:cubicBezTo>
                    <a:pt x="596" y="1300"/>
                    <a:pt x="586" y="1479"/>
                    <a:pt x="576" y="1668"/>
                  </a:cubicBezTo>
                  <a:cubicBezTo>
                    <a:pt x="576" y="1847"/>
                    <a:pt x="546" y="2035"/>
                    <a:pt x="536" y="2214"/>
                  </a:cubicBezTo>
                  <a:cubicBezTo>
                    <a:pt x="506" y="2403"/>
                    <a:pt x="477" y="2582"/>
                    <a:pt x="447" y="2760"/>
                  </a:cubicBezTo>
                  <a:cubicBezTo>
                    <a:pt x="417" y="2939"/>
                    <a:pt x="367" y="3118"/>
                    <a:pt x="328" y="3297"/>
                  </a:cubicBezTo>
                  <a:cubicBezTo>
                    <a:pt x="278" y="3475"/>
                    <a:pt x="219" y="3644"/>
                    <a:pt x="169" y="3822"/>
                  </a:cubicBezTo>
                  <a:cubicBezTo>
                    <a:pt x="169" y="3822"/>
                    <a:pt x="149" y="3882"/>
                    <a:pt x="129" y="3952"/>
                  </a:cubicBezTo>
                  <a:cubicBezTo>
                    <a:pt x="100" y="4011"/>
                    <a:pt x="80" y="4081"/>
                    <a:pt x="80" y="4081"/>
                  </a:cubicBezTo>
                  <a:cubicBezTo>
                    <a:pt x="60" y="4120"/>
                    <a:pt x="50" y="4170"/>
                    <a:pt x="40" y="4210"/>
                  </a:cubicBezTo>
                  <a:lnTo>
                    <a:pt x="0" y="4329"/>
                  </a:lnTo>
                  <a:lnTo>
                    <a:pt x="239" y="4409"/>
                  </a:lnTo>
                  <a:lnTo>
                    <a:pt x="268" y="4270"/>
                  </a:lnTo>
                  <a:cubicBezTo>
                    <a:pt x="268" y="4220"/>
                    <a:pt x="278" y="4180"/>
                    <a:pt x="288" y="4140"/>
                  </a:cubicBezTo>
                  <a:cubicBezTo>
                    <a:pt x="288" y="4140"/>
                    <a:pt x="308" y="4071"/>
                    <a:pt x="318" y="4001"/>
                  </a:cubicBezTo>
                  <a:cubicBezTo>
                    <a:pt x="338" y="3942"/>
                    <a:pt x="347" y="3872"/>
                    <a:pt x="347" y="3872"/>
                  </a:cubicBezTo>
                  <a:cubicBezTo>
                    <a:pt x="387" y="3683"/>
                    <a:pt x="427" y="3505"/>
                    <a:pt x="457" y="3326"/>
                  </a:cubicBezTo>
                  <a:cubicBezTo>
                    <a:pt x="486" y="3147"/>
                    <a:pt x="526" y="2959"/>
                    <a:pt x="556" y="2780"/>
                  </a:cubicBezTo>
                  <a:cubicBezTo>
                    <a:pt x="576" y="2591"/>
                    <a:pt x="616" y="2412"/>
                    <a:pt x="636" y="2224"/>
                  </a:cubicBezTo>
                  <a:cubicBezTo>
                    <a:pt x="645" y="2046"/>
                    <a:pt x="675" y="1856"/>
                    <a:pt x="695" y="1678"/>
                  </a:cubicBezTo>
                  <a:lnTo>
                    <a:pt x="735" y="1122"/>
                  </a:lnTo>
                  <a:cubicBezTo>
                    <a:pt x="735" y="933"/>
                    <a:pt x="745" y="744"/>
                    <a:pt x="755" y="556"/>
                  </a:cubicBezTo>
                  <a:lnTo>
                    <a:pt x="7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9" name="Google Shape;14499;p33"/>
            <p:cNvSpPr/>
            <p:nvPr/>
          </p:nvSpPr>
          <p:spPr>
            <a:xfrm>
              <a:off x="4843400" y="2219475"/>
              <a:ext cx="9950" cy="35750"/>
            </a:xfrm>
            <a:custGeom>
              <a:avLst/>
              <a:gdLst/>
              <a:ahLst/>
              <a:cxnLst/>
              <a:rect l="l" t="t" r="r" b="b"/>
              <a:pathLst>
                <a:path w="398" h="1430" extrusionOk="0">
                  <a:moveTo>
                    <a:pt x="387" y="0"/>
                  </a:moveTo>
                  <a:lnTo>
                    <a:pt x="159" y="90"/>
                  </a:lnTo>
                  <a:cubicBezTo>
                    <a:pt x="149" y="139"/>
                    <a:pt x="179" y="159"/>
                    <a:pt x="189" y="209"/>
                  </a:cubicBezTo>
                  <a:cubicBezTo>
                    <a:pt x="189" y="258"/>
                    <a:pt x="199" y="318"/>
                    <a:pt x="199" y="368"/>
                  </a:cubicBezTo>
                  <a:cubicBezTo>
                    <a:pt x="199" y="477"/>
                    <a:pt x="189" y="586"/>
                    <a:pt x="189" y="705"/>
                  </a:cubicBezTo>
                  <a:cubicBezTo>
                    <a:pt x="179" y="814"/>
                    <a:pt x="159" y="924"/>
                    <a:pt x="129" y="1023"/>
                  </a:cubicBezTo>
                  <a:cubicBezTo>
                    <a:pt x="119" y="1083"/>
                    <a:pt x="100" y="1122"/>
                    <a:pt x="80" y="1172"/>
                  </a:cubicBezTo>
                  <a:cubicBezTo>
                    <a:pt x="60" y="1211"/>
                    <a:pt x="30" y="1242"/>
                    <a:pt x="0" y="1281"/>
                  </a:cubicBezTo>
                  <a:lnTo>
                    <a:pt x="228" y="1430"/>
                  </a:lnTo>
                  <a:cubicBezTo>
                    <a:pt x="239" y="1361"/>
                    <a:pt x="258" y="1291"/>
                    <a:pt x="268" y="1231"/>
                  </a:cubicBezTo>
                  <a:lnTo>
                    <a:pt x="278" y="1053"/>
                  </a:lnTo>
                  <a:cubicBezTo>
                    <a:pt x="278" y="933"/>
                    <a:pt x="288" y="814"/>
                    <a:pt x="288" y="705"/>
                  </a:cubicBezTo>
                  <a:cubicBezTo>
                    <a:pt x="298" y="606"/>
                    <a:pt x="318" y="497"/>
                    <a:pt x="347" y="377"/>
                  </a:cubicBezTo>
                  <a:cubicBezTo>
                    <a:pt x="358" y="328"/>
                    <a:pt x="367" y="269"/>
                    <a:pt x="378" y="209"/>
                  </a:cubicBezTo>
                  <a:cubicBezTo>
                    <a:pt x="387" y="149"/>
                    <a:pt x="397" y="60"/>
                    <a:pt x="38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0" name="Google Shape;14500;p33"/>
            <p:cNvSpPr/>
            <p:nvPr/>
          </p:nvSpPr>
          <p:spPr>
            <a:xfrm>
              <a:off x="4710850" y="2201850"/>
              <a:ext cx="46675" cy="38500"/>
            </a:xfrm>
            <a:custGeom>
              <a:avLst/>
              <a:gdLst/>
              <a:ahLst/>
              <a:cxnLst/>
              <a:rect l="l" t="t" r="r" b="b"/>
              <a:pathLst>
                <a:path w="1867" h="1540" extrusionOk="0">
                  <a:moveTo>
                    <a:pt x="254" y="302"/>
                  </a:moveTo>
                  <a:lnTo>
                    <a:pt x="616" y="447"/>
                  </a:lnTo>
                  <a:lnTo>
                    <a:pt x="914" y="586"/>
                  </a:lnTo>
                  <a:lnTo>
                    <a:pt x="1201" y="735"/>
                  </a:lnTo>
                  <a:lnTo>
                    <a:pt x="1479" y="904"/>
                  </a:lnTo>
                  <a:lnTo>
                    <a:pt x="1589" y="963"/>
                  </a:lnTo>
                  <a:lnTo>
                    <a:pt x="1628" y="983"/>
                  </a:lnTo>
                  <a:lnTo>
                    <a:pt x="1648" y="993"/>
                  </a:lnTo>
                  <a:lnTo>
                    <a:pt x="1628" y="1003"/>
                  </a:lnTo>
                  <a:cubicBezTo>
                    <a:pt x="1598" y="1023"/>
                    <a:pt x="1578" y="1033"/>
                    <a:pt x="1549" y="1053"/>
                  </a:cubicBezTo>
                  <a:lnTo>
                    <a:pt x="1479" y="1073"/>
                  </a:lnTo>
                  <a:cubicBezTo>
                    <a:pt x="1459" y="1073"/>
                    <a:pt x="1430" y="1082"/>
                    <a:pt x="1410" y="1093"/>
                  </a:cubicBezTo>
                  <a:cubicBezTo>
                    <a:pt x="1300" y="1122"/>
                    <a:pt x="1192" y="1142"/>
                    <a:pt x="1082" y="1162"/>
                  </a:cubicBezTo>
                  <a:cubicBezTo>
                    <a:pt x="854" y="1202"/>
                    <a:pt x="655" y="1271"/>
                    <a:pt x="447" y="1321"/>
                  </a:cubicBezTo>
                  <a:lnTo>
                    <a:pt x="188" y="1380"/>
                  </a:lnTo>
                  <a:cubicBezTo>
                    <a:pt x="175" y="1380"/>
                    <a:pt x="162" y="1385"/>
                    <a:pt x="155" y="1385"/>
                  </a:cubicBezTo>
                  <a:cubicBezTo>
                    <a:pt x="151" y="1385"/>
                    <a:pt x="149" y="1384"/>
                    <a:pt x="149" y="1380"/>
                  </a:cubicBezTo>
                  <a:lnTo>
                    <a:pt x="159" y="1351"/>
                  </a:lnTo>
                  <a:lnTo>
                    <a:pt x="169" y="1252"/>
                  </a:lnTo>
                  <a:cubicBezTo>
                    <a:pt x="199" y="1053"/>
                    <a:pt x="238" y="864"/>
                    <a:pt x="238" y="665"/>
                  </a:cubicBezTo>
                  <a:cubicBezTo>
                    <a:pt x="244" y="547"/>
                    <a:pt x="254" y="426"/>
                    <a:pt x="254" y="302"/>
                  </a:cubicBezTo>
                  <a:close/>
                  <a:moveTo>
                    <a:pt x="129" y="0"/>
                  </a:moveTo>
                  <a:lnTo>
                    <a:pt x="80" y="94"/>
                  </a:lnTo>
                  <a:lnTo>
                    <a:pt x="10" y="100"/>
                  </a:lnTo>
                  <a:cubicBezTo>
                    <a:pt x="15" y="133"/>
                    <a:pt x="20" y="167"/>
                    <a:pt x="24" y="200"/>
                  </a:cubicBezTo>
                  <a:lnTo>
                    <a:pt x="24" y="200"/>
                  </a:lnTo>
                  <a:lnTo>
                    <a:pt x="20" y="209"/>
                  </a:lnTo>
                  <a:lnTo>
                    <a:pt x="26" y="211"/>
                  </a:lnTo>
                  <a:lnTo>
                    <a:pt x="26" y="211"/>
                  </a:lnTo>
                  <a:cubicBezTo>
                    <a:pt x="69" y="543"/>
                    <a:pt x="65" y="883"/>
                    <a:pt x="30" y="1232"/>
                  </a:cubicBezTo>
                  <a:lnTo>
                    <a:pt x="20" y="1420"/>
                  </a:lnTo>
                  <a:lnTo>
                    <a:pt x="10" y="1530"/>
                  </a:lnTo>
                  <a:lnTo>
                    <a:pt x="0" y="1539"/>
                  </a:lnTo>
                  <a:lnTo>
                    <a:pt x="20" y="1539"/>
                  </a:lnTo>
                  <a:lnTo>
                    <a:pt x="49" y="1530"/>
                  </a:lnTo>
                  <a:lnTo>
                    <a:pt x="109" y="1519"/>
                  </a:lnTo>
                  <a:lnTo>
                    <a:pt x="477" y="1420"/>
                  </a:lnTo>
                  <a:cubicBezTo>
                    <a:pt x="685" y="1371"/>
                    <a:pt x="894" y="1301"/>
                    <a:pt x="1102" y="1261"/>
                  </a:cubicBezTo>
                  <a:cubicBezTo>
                    <a:pt x="1211" y="1232"/>
                    <a:pt x="1320" y="1221"/>
                    <a:pt x="1430" y="1192"/>
                  </a:cubicBezTo>
                  <a:cubicBezTo>
                    <a:pt x="1459" y="1182"/>
                    <a:pt x="1489" y="1182"/>
                    <a:pt x="1519" y="1172"/>
                  </a:cubicBezTo>
                  <a:lnTo>
                    <a:pt x="1609" y="1142"/>
                  </a:lnTo>
                  <a:cubicBezTo>
                    <a:pt x="1678" y="1113"/>
                    <a:pt x="1748" y="1082"/>
                    <a:pt x="1817" y="1033"/>
                  </a:cubicBezTo>
                  <a:lnTo>
                    <a:pt x="1867" y="1013"/>
                  </a:lnTo>
                  <a:cubicBezTo>
                    <a:pt x="1856" y="993"/>
                    <a:pt x="1837" y="983"/>
                    <a:pt x="1817" y="974"/>
                  </a:cubicBezTo>
                  <a:lnTo>
                    <a:pt x="1728" y="914"/>
                  </a:lnTo>
                  <a:lnTo>
                    <a:pt x="1549" y="795"/>
                  </a:lnTo>
                  <a:lnTo>
                    <a:pt x="1271" y="626"/>
                  </a:lnTo>
                  <a:lnTo>
                    <a:pt x="993" y="447"/>
                  </a:lnTo>
                  <a:lnTo>
                    <a:pt x="705" y="298"/>
                  </a:lnTo>
                  <a:cubicBezTo>
                    <a:pt x="516" y="189"/>
                    <a:pt x="318" y="89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1" name="Google Shape;14501;p33"/>
            <p:cNvSpPr/>
            <p:nvPr/>
          </p:nvSpPr>
          <p:spPr>
            <a:xfrm>
              <a:off x="4727950" y="2295925"/>
              <a:ext cx="75750" cy="100550"/>
            </a:xfrm>
            <a:custGeom>
              <a:avLst/>
              <a:gdLst/>
              <a:ahLst/>
              <a:cxnLst/>
              <a:rect l="l" t="t" r="r" b="b"/>
              <a:pathLst>
                <a:path w="3030" h="4022" extrusionOk="0">
                  <a:moveTo>
                    <a:pt x="438" y="0"/>
                  </a:moveTo>
                  <a:cubicBezTo>
                    <a:pt x="329" y="408"/>
                    <a:pt x="210" y="814"/>
                    <a:pt x="60" y="1222"/>
                  </a:cubicBezTo>
                  <a:lnTo>
                    <a:pt x="21" y="1331"/>
                  </a:lnTo>
                  <a:cubicBezTo>
                    <a:pt x="21" y="1351"/>
                    <a:pt x="1" y="1381"/>
                    <a:pt x="11" y="1390"/>
                  </a:cubicBezTo>
                  <a:lnTo>
                    <a:pt x="60" y="1420"/>
                  </a:lnTo>
                  <a:lnTo>
                    <a:pt x="230" y="1529"/>
                  </a:lnTo>
                  <a:lnTo>
                    <a:pt x="508" y="1698"/>
                  </a:lnTo>
                  <a:lnTo>
                    <a:pt x="775" y="1877"/>
                  </a:lnTo>
                  <a:cubicBezTo>
                    <a:pt x="875" y="1937"/>
                    <a:pt x="954" y="2016"/>
                    <a:pt x="1033" y="2076"/>
                  </a:cubicBezTo>
                  <a:lnTo>
                    <a:pt x="1530" y="2502"/>
                  </a:lnTo>
                  <a:cubicBezTo>
                    <a:pt x="1689" y="2661"/>
                    <a:pt x="1838" y="2820"/>
                    <a:pt x="1997" y="2979"/>
                  </a:cubicBezTo>
                  <a:cubicBezTo>
                    <a:pt x="2295" y="3307"/>
                    <a:pt x="2563" y="3664"/>
                    <a:pt x="2821" y="4022"/>
                  </a:cubicBezTo>
                  <a:lnTo>
                    <a:pt x="3030" y="3803"/>
                  </a:lnTo>
                  <a:cubicBezTo>
                    <a:pt x="2721" y="3495"/>
                    <a:pt x="2424" y="3158"/>
                    <a:pt x="2096" y="2860"/>
                  </a:cubicBezTo>
                  <a:cubicBezTo>
                    <a:pt x="1937" y="2711"/>
                    <a:pt x="1768" y="2562"/>
                    <a:pt x="1609" y="2413"/>
                  </a:cubicBezTo>
                  <a:lnTo>
                    <a:pt x="1103" y="1996"/>
                  </a:lnTo>
                  <a:cubicBezTo>
                    <a:pt x="1014" y="1926"/>
                    <a:pt x="934" y="1847"/>
                    <a:pt x="845" y="1787"/>
                  </a:cubicBezTo>
                  <a:lnTo>
                    <a:pt x="567" y="1609"/>
                  </a:lnTo>
                  <a:lnTo>
                    <a:pt x="289" y="1420"/>
                  </a:lnTo>
                  <a:lnTo>
                    <a:pt x="180" y="1351"/>
                  </a:lnTo>
                  <a:lnTo>
                    <a:pt x="160" y="1341"/>
                  </a:lnTo>
                  <a:cubicBezTo>
                    <a:pt x="160" y="1331"/>
                    <a:pt x="170" y="1321"/>
                    <a:pt x="170" y="1321"/>
                  </a:cubicBezTo>
                  <a:lnTo>
                    <a:pt x="190" y="1281"/>
                  </a:lnTo>
                  <a:cubicBezTo>
                    <a:pt x="369" y="884"/>
                    <a:pt x="517" y="477"/>
                    <a:pt x="656" y="70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2" name="Google Shape;14502;p33"/>
            <p:cNvSpPr/>
            <p:nvPr/>
          </p:nvSpPr>
          <p:spPr>
            <a:xfrm>
              <a:off x="4669375" y="2392500"/>
              <a:ext cx="116950" cy="32775"/>
            </a:xfrm>
            <a:custGeom>
              <a:avLst/>
              <a:gdLst/>
              <a:ahLst/>
              <a:cxnLst/>
              <a:rect l="l" t="t" r="r" b="b"/>
              <a:pathLst>
                <a:path w="4678" h="1311" extrusionOk="0">
                  <a:moveTo>
                    <a:pt x="974" y="0"/>
                  </a:moveTo>
                  <a:cubicBezTo>
                    <a:pt x="954" y="0"/>
                    <a:pt x="944" y="20"/>
                    <a:pt x="934" y="40"/>
                  </a:cubicBezTo>
                  <a:lnTo>
                    <a:pt x="854" y="129"/>
                  </a:lnTo>
                  <a:cubicBezTo>
                    <a:pt x="715" y="288"/>
                    <a:pt x="576" y="457"/>
                    <a:pt x="437" y="616"/>
                  </a:cubicBezTo>
                  <a:cubicBezTo>
                    <a:pt x="289" y="774"/>
                    <a:pt x="150" y="933"/>
                    <a:pt x="1" y="1082"/>
                  </a:cubicBezTo>
                  <a:lnTo>
                    <a:pt x="179" y="1231"/>
                  </a:lnTo>
                  <a:cubicBezTo>
                    <a:pt x="309" y="1072"/>
                    <a:pt x="448" y="903"/>
                    <a:pt x="587" y="735"/>
                  </a:cubicBezTo>
                  <a:cubicBezTo>
                    <a:pt x="715" y="556"/>
                    <a:pt x="835" y="377"/>
                    <a:pt x="964" y="208"/>
                  </a:cubicBezTo>
                  <a:lnTo>
                    <a:pt x="993" y="168"/>
                  </a:lnTo>
                  <a:lnTo>
                    <a:pt x="1004" y="159"/>
                  </a:lnTo>
                  <a:lnTo>
                    <a:pt x="1024" y="159"/>
                  </a:lnTo>
                  <a:lnTo>
                    <a:pt x="1143" y="218"/>
                  </a:lnTo>
                  <a:lnTo>
                    <a:pt x="1441" y="357"/>
                  </a:lnTo>
                  <a:lnTo>
                    <a:pt x="1739" y="496"/>
                  </a:lnTo>
                  <a:cubicBezTo>
                    <a:pt x="1838" y="546"/>
                    <a:pt x="1947" y="576"/>
                    <a:pt x="2046" y="605"/>
                  </a:cubicBezTo>
                  <a:lnTo>
                    <a:pt x="2672" y="824"/>
                  </a:lnTo>
                  <a:cubicBezTo>
                    <a:pt x="2880" y="894"/>
                    <a:pt x="3098" y="953"/>
                    <a:pt x="3307" y="1002"/>
                  </a:cubicBezTo>
                  <a:cubicBezTo>
                    <a:pt x="3734" y="1132"/>
                    <a:pt x="4181" y="1211"/>
                    <a:pt x="4598" y="1311"/>
                  </a:cubicBezTo>
                  <a:lnTo>
                    <a:pt x="4678" y="1022"/>
                  </a:lnTo>
                  <a:cubicBezTo>
                    <a:pt x="4230" y="983"/>
                    <a:pt x="3793" y="953"/>
                    <a:pt x="3357" y="863"/>
                  </a:cubicBezTo>
                  <a:cubicBezTo>
                    <a:pt x="3138" y="814"/>
                    <a:pt x="2930" y="774"/>
                    <a:pt x="2712" y="715"/>
                  </a:cubicBezTo>
                  <a:lnTo>
                    <a:pt x="2086" y="506"/>
                  </a:lnTo>
                  <a:cubicBezTo>
                    <a:pt x="1986" y="477"/>
                    <a:pt x="1878" y="446"/>
                    <a:pt x="1778" y="397"/>
                  </a:cubicBezTo>
                  <a:lnTo>
                    <a:pt x="1490" y="258"/>
                  </a:lnTo>
                  <a:lnTo>
                    <a:pt x="1202" y="109"/>
                  </a:lnTo>
                  <a:lnTo>
                    <a:pt x="1024" y="20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3" name="Google Shape;14503;p33"/>
            <p:cNvSpPr/>
            <p:nvPr/>
          </p:nvSpPr>
          <p:spPr>
            <a:xfrm>
              <a:off x="4621975" y="2276550"/>
              <a:ext cx="63325" cy="106775"/>
            </a:xfrm>
            <a:custGeom>
              <a:avLst/>
              <a:gdLst/>
              <a:ahLst/>
              <a:cxnLst/>
              <a:rect l="l" t="t" r="r" b="b"/>
              <a:pathLst>
                <a:path w="2533" h="4271" extrusionOk="0">
                  <a:moveTo>
                    <a:pt x="2314" y="1"/>
                  </a:moveTo>
                  <a:cubicBezTo>
                    <a:pt x="2264" y="190"/>
                    <a:pt x="2194" y="378"/>
                    <a:pt x="2135" y="567"/>
                  </a:cubicBezTo>
                  <a:cubicBezTo>
                    <a:pt x="2075" y="755"/>
                    <a:pt x="1996" y="934"/>
                    <a:pt x="1936" y="1123"/>
                  </a:cubicBezTo>
                  <a:cubicBezTo>
                    <a:pt x="1857" y="1302"/>
                    <a:pt x="1768" y="1481"/>
                    <a:pt x="1688" y="1669"/>
                  </a:cubicBezTo>
                  <a:cubicBezTo>
                    <a:pt x="1599" y="1848"/>
                    <a:pt x="1510" y="2017"/>
                    <a:pt x="1410" y="2195"/>
                  </a:cubicBezTo>
                  <a:cubicBezTo>
                    <a:pt x="1311" y="2364"/>
                    <a:pt x="1202" y="2533"/>
                    <a:pt x="1102" y="2701"/>
                  </a:cubicBezTo>
                  <a:cubicBezTo>
                    <a:pt x="993" y="2871"/>
                    <a:pt x="874" y="3030"/>
                    <a:pt x="755" y="3198"/>
                  </a:cubicBezTo>
                  <a:cubicBezTo>
                    <a:pt x="636" y="3347"/>
                    <a:pt x="506" y="3506"/>
                    <a:pt x="387" y="3655"/>
                  </a:cubicBezTo>
                  <a:lnTo>
                    <a:pt x="189" y="3873"/>
                  </a:lnTo>
                  <a:cubicBezTo>
                    <a:pt x="149" y="3913"/>
                    <a:pt x="120" y="3953"/>
                    <a:pt x="89" y="3992"/>
                  </a:cubicBezTo>
                  <a:lnTo>
                    <a:pt x="1" y="4102"/>
                  </a:lnTo>
                  <a:lnTo>
                    <a:pt x="199" y="4270"/>
                  </a:lnTo>
                  <a:lnTo>
                    <a:pt x="279" y="4131"/>
                  </a:lnTo>
                  <a:cubicBezTo>
                    <a:pt x="308" y="4092"/>
                    <a:pt x="328" y="4052"/>
                    <a:pt x="358" y="4012"/>
                  </a:cubicBezTo>
                  <a:lnTo>
                    <a:pt x="537" y="3774"/>
                  </a:lnTo>
                  <a:cubicBezTo>
                    <a:pt x="646" y="3605"/>
                    <a:pt x="755" y="3436"/>
                    <a:pt x="874" y="3277"/>
                  </a:cubicBezTo>
                  <a:lnTo>
                    <a:pt x="1192" y="2761"/>
                  </a:lnTo>
                  <a:lnTo>
                    <a:pt x="1499" y="2245"/>
                  </a:lnTo>
                  <a:lnTo>
                    <a:pt x="1788" y="1719"/>
                  </a:lnTo>
                  <a:cubicBezTo>
                    <a:pt x="1877" y="1530"/>
                    <a:pt x="1976" y="1361"/>
                    <a:pt x="2055" y="1172"/>
                  </a:cubicBezTo>
                  <a:cubicBezTo>
                    <a:pt x="2145" y="994"/>
                    <a:pt x="2234" y="815"/>
                    <a:pt x="2314" y="627"/>
                  </a:cubicBezTo>
                  <a:cubicBezTo>
                    <a:pt x="2383" y="448"/>
                    <a:pt x="2463" y="259"/>
                    <a:pt x="2532" y="80"/>
                  </a:cubicBezTo>
                  <a:lnTo>
                    <a:pt x="231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4" name="Google Shape;14504;p33"/>
            <p:cNvSpPr/>
            <p:nvPr/>
          </p:nvSpPr>
          <p:spPr>
            <a:xfrm>
              <a:off x="4604600" y="2269600"/>
              <a:ext cx="58850" cy="98825"/>
            </a:xfrm>
            <a:custGeom>
              <a:avLst/>
              <a:gdLst/>
              <a:ahLst/>
              <a:cxnLst/>
              <a:rect l="l" t="t" r="r" b="b"/>
              <a:pathLst>
                <a:path w="2354" h="3953" extrusionOk="0">
                  <a:moveTo>
                    <a:pt x="2135" y="1"/>
                  </a:moveTo>
                  <a:cubicBezTo>
                    <a:pt x="2086" y="170"/>
                    <a:pt x="2026" y="338"/>
                    <a:pt x="1976" y="517"/>
                  </a:cubicBezTo>
                  <a:cubicBezTo>
                    <a:pt x="1916" y="686"/>
                    <a:pt x="1847" y="855"/>
                    <a:pt x="1788" y="1033"/>
                  </a:cubicBezTo>
                  <a:cubicBezTo>
                    <a:pt x="1718" y="1203"/>
                    <a:pt x="1638" y="1371"/>
                    <a:pt x="1559" y="1530"/>
                  </a:cubicBezTo>
                  <a:cubicBezTo>
                    <a:pt x="1480" y="1699"/>
                    <a:pt x="1391" y="1858"/>
                    <a:pt x="1311" y="2026"/>
                  </a:cubicBezTo>
                  <a:cubicBezTo>
                    <a:pt x="1212" y="2185"/>
                    <a:pt x="1113" y="2334"/>
                    <a:pt x="1023" y="2493"/>
                  </a:cubicBezTo>
                  <a:cubicBezTo>
                    <a:pt x="914" y="2652"/>
                    <a:pt x="804" y="2801"/>
                    <a:pt x="705" y="2950"/>
                  </a:cubicBezTo>
                  <a:cubicBezTo>
                    <a:pt x="586" y="3089"/>
                    <a:pt x="467" y="3228"/>
                    <a:pt x="358" y="3377"/>
                  </a:cubicBezTo>
                  <a:lnTo>
                    <a:pt x="169" y="3575"/>
                  </a:lnTo>
                  <a:cubicBezTo>
                    <a:pt x="139" y="3605"/>
                    <a:pt x="109" y="3645"/>
                    <a:pt x="80" y="3685"/>
                  </a:cubicBezTo>
                  <a:lnTo>
                    <a:pt x="0" y="3784"/>
                  </a:lnTo>
                  <a:lnTo>
                    <a:pt x="189" y="3953"/>
                  </a:lnTo>
                  <a:lnTo>
                    <a:pt x="268" y="3824"/>
                  </a:lnTo>
                  <a:cubicBezTo>
                    <a:pt x="288" y="3784"/>
                    <a:pt x="308" y="3744"/>
                    <a:pt x="338" y="3714"/>
                  </a:cubicBezTo>
                  <a:lnTo>
                    <a:pt x="506" y="3486"/>
                  </a:lnTo>
                  <a:cubicBezTo>
                    <a:pt x="606" y="3337"/>
                    <a:pt x="715" y="3178"/>
                    <a:pt x="815" y="3029"/>
                  </a:cubicBezTo>
                  <a:lnTo>
                    <a:pt x="1113" y="2553"/>
                  </a:lnTo>
                  <a:lnTo>
                    <a:pt x="1400" y="2076"/>
                  </a:lnTo>
                  <a:lnTo>
                    <a:pt x="1658" y="1580"/>
                  </a:lnTo>
                  <a:cubicBezTo>
                    <a:pt x="1748" y="1421"/>
                    <a:pt x="1837" y="1252"/>
                    <a:pt x="1916" y="1083"/>
                  </a:cubicBezTo>
                  <a:cubicBezTo>
                    <a:pt x="1986" y="914"/>
                    <a:pt x="2075" y="755"/>
                    <a:pt x="2145" y="587"/>
                  </a:cubicBezTo>
                  <a:cubicBezTo>
                    <a:pt x="2214" y="408"/>
                    <a:pt x="2294" y="239"/>
                    <a:pt x="2353" y="71"/>
                  </a:cubicBezTo>
                  <a:lnTo>
                    <a:pt x="21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5" name="Google Shape;14505;p33"/>
            <p:cNvSpPr/>
            <p:nvPr/>
          </p:nvSpPr>
          <p:spPr>
            <a:xfrm>
              <a:off x="4783075" y="2392975"/>
              <a:ext cx="21125" cy="31550"/>
            </a:xfrm>
            <a:custGeom>
              <a:avLst/>
              <a:gdLst/>
              <a:ahLst/>
              <a:cxnLst/>
              <a:rect l="l" t="t" r="r" b="b"/>
              <a:pathLst>
                <a:path w="845" h="1262" extrusionOk="0">
                  <a:moveTo>
                    <a:pt x="596" y="1"/>
                  </a:moveTo>
                  <a:cubicBezTo>
                    <a:pt x="576" y="30"/>
                    <a:pt x="596" y="70"/>
                    <a:pt x="576" y="120"/>
                  </a:cubicBezTo>
                  <a:cubicBezTo>
                    <a:pt x="566" y="169"/>
                    <a:pt x="547" y="219"/>
                    <a:pt x="527" y="269"/>
                  </a:cubicBezTo>
                  <a:cubicBezTo>
                    <a:pt x="487" y="368"/>
                    <a:pt x="437" y="467"/>
                    <a:pt x="388" y="566"/>
                  </a:cubicBezTo>
                  <a:cubicBezTo>
                    <a:pt x="338" y="676"/>
                    <a:pt x="278" y="765"/>
                    <a:pt x="219" y="844"/>
                  </a:cubicBezTo>
                  <a:cubicBezTo>
                    <a:pt x="179" y="884"/>
                    <a:pt x="149" y="924"/>
                    <a:pt x="110" y="954"/>
                  </a:cubicBezTo>
                  <a:cubicBezTo>
                    <a:pt x="70" y="994"/>
                    <a:pt x="40" y="1014"/>
                    <a:pt x="0" y="1034"/>
                  </a:cubicBezTo>
                  <a:lnTo>
                    <a:pt x="149" y="1261"/>
                  </a:lnTo>
                  <a:cubicBezTo>
                    <a:pt x="189" y="1202"/>
                    <a:pt x="229" y="1142"/>
                    <a:pt x="258" y="1083"/>
                  </a:cubicBezTo>
                  <a:lnTo>
                    <a:pt x="338" y="924"/>
                  </a:lnTo>
                  <a:cubicBezTo>
                    <a:pt x="388" y="815"/>
                    <a:pt x="437" y="716"/>
                    <a:pt x="487" y="616"/>
                  </a:cubicBezTo>
                  <a:cubicBezTo>
                    <a:pt x="536" y="517"/>
                    <a:pt x="596" y="427"/>
                    <a:pt x="666" y="338"/>
                  </a:cubicBezTo>
                  <a:lnTo>
                    <a:pt x="755" y="189"/>
                  </a:lnTo>
                  <a:cubicBezTo>
                    <a:pt x="785" y="130"/>
                    <a:pt x="834" y="60"/>
                    <a:pt x="84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6" name="Google Shape;14506;p33"/>
            <p:cNvSpPr/>
            <p:nvPr/>
          </p:nvSpPr>
          <p:spPr>
            <a:xfrm>
              <a:off x="4664900" y="2323225"/>
              <a:ext cx="48200" cy="40500"/>
            </a:xfrm>
            <a:custGeom>
              <a:avLst/>
              <a:gdLst/>
              <a:ahLst/>
              <a:cxnLst/>
              <a:rect l="l" t="t" r="r" b="b"/>
              <a:pathLst>
                <a:path w="1928" h="1620" extrusionOk="0">
                  <a:moveTo>
                    <a:pt x="713" y="325"/>
                  </a:moveTo>
                  <a:lnTo>
                    <a:pt x="984" y="596"/>
                  </a:lnTo>
                  <a:lnTo>
                    <a:pt x="1203" y="834"/>
                  </a:lnTo>
                  <a:lnTo>
                    <a:pt x="1411" y="1093"/>
                  </a:lnTo>
                  <a:lnTo>
                    <a:pt x="1620" y="1351"/>
                  </a:lnTo>
                  <a:lnTo>
                    <a:pt x="1689" y="1441"/>
                  </a:lnTo>
                  <a:lnTo>
                    <a:pt x="1719" y="1480"/>
                  </a:lnTo>
                  <a:lnTo>
                    <a:pt x="1729" y="1500"/>
                  </a:lnTo>
                  <a:lnTo>
                    <a:pt x="1709" y="1500"/>
                  </a:lnTo>
                  <a:cubicBezTo>
                    <a:pt x="1679" y="1510"/>
                    <a:pt x="1649" y="1510"/>
                    <a:pt x="1620" y="1510"/>
                  </a:cubicBezTo>
                  <a:lnTo>
                    <a:pt x="1550" y="1510"/>
                  </a:lnTo>
                  <a:cubicBezTo>
                    <a:pt x="1520" y="1500"/>
                    <a:pt x="1501" y="1500"/>
                    <a:pt x="1470" y="1500"/>
                  </a:cubicBezTo>
                  <a:lnTo>
                    <a:pt x="1143" y="1441"/>
                  </a:lnTo>
                  <a:cubicBezTo>
                    <a:pt x="925" y="1390"/>
                    <a:pt x="706" y="1381"/>
                    <a:pt x="497" y="1341"/>
                  </a:cubicBezTo>
                  <a:lnTo>
                    <a:pt x="230" y="1302"/>
                  </a:lnTo>
                  <a:cubicBezTo>
                    <a:pt x="219" y="1291"/>
                    <a:pt x="199" y="1291"/>
                    <a:pt x="199" y="1282"/>
                  </a:cubicBezTo>
                  <a:lnTo>
                    <a:pt x="219" y="1251"/>
                  </a:lnTo>
                  <a:lnTo>
                    <a:pt x="269" y="1172"/>
                  </a:lnTo>
                  <a:cubicBezTo>
                    <a:pt x="439" y="897"/>
                    <a:pt x="596" y="622"/>
                    <a:pt x="713" y="325"/>
                  </a:cubicBezTo>
                  <a:close/>
                  <a:moveTo>
                    <a:pt x="706" y="0"/>
                  </a:moveTo>
                  <a:lnTo>
                    <a:pt x="626" y="71"/>
                  </a:lnTo>
                  <a:lnTo>
                    <a:pt x="626" y="71"/>
                  </a:lnTo>
                  <a:lnTo>
                    <a:pt x="557" y="50"/>
                  </a:lnTo>
                  <a:cubicBezTo>
                    <a:pt x="477" y="408"/>
                    <a:pt x="329" y="765"/>
                    <a:pt x="150" y="1103"/>
                  </a:cubicBezTo>
                  <a:lnTo>
                    <a:pt x="60" y="1271"/>
                  </a:lnTo>
                  <a:lnTo>
                    <a:pt x="41" y="1311"/>
                  </a:lnTo>
                  <a:cubicBezTo>
                    <a:pt x="21" y="1341"/>
                    <a:pt x="11" y="1361"/>
                    <a:pt x="11" y="1361"/>
                  </a:cubicBezTo>
                  <a:lnTo>
                    <a:pt x="1" y="1371"/>
                  </a:lnTo>
                  <a:cubicBezTo>
                    <a:pt x="1" y="1371"/>
                    <a:pt x="11" y="1371"/>
                    <a:pt x="11" y="1381"/>
                  </a:cubicBezTo>
                  <a:lnTo>
                    <a:pt x="41" y="1381"/>
                  </a:lnTo>
                  <a:lnTo>
                    <a:pt x="110" y="1390"/>
                  </a:lnTo>
                  <a:cubicBezTo>
                    <a:pt x="110" y="1390"/>
                    <a:pt x="199" y="1401"/>
                    <a:pt x="299" y="1421"/>
                  </a:cubicBezTo>
                  <a:cubicBezTo>
                    <a:pt x="388" y="1430"/>
                    <a:pt x="488" y="1450"/>
                    <a:pt x="488" y="1450"/>
                  </a:cubicBezTo>
                  <a:cubicBezTo>
                    <a:pt x="696" y="1480"/>
                    <a:pt x="925" y="1490"/>
                    <a:pt x="1133" y="1529"/>
                  </a:cubicBezTo>
                  <a:cubicBezTo>
                    <a:pt x="1232" y="1560"/>
                    <a:pt x="1342" y="1580"/>
                    <a:pt x="1461" y="1599"/>
                  </a:cubicBezTo>
                  <a:cubicBezTo>
                    <a:pt x="1481" y="1599"/>
                    <a:pt x="1510" y="1609"/>
                    <a:pt x="1540" y="1609"/>
                  </a:cubicBezTo>
                  <a:lnTo>
                    <a:pt x="1640" y="1619"/>
                  </a:lnTo>
                  <a:cubicBezTo>
                    <a:pt x="1719" y="1619"/>
                    <a:pt x="1788" y="1619"/>
                    <a:pt x="1868" y="1609"/>
                  </a:cubicBezTo>
                  <a:lnTo>
                    <a:pt x="1927" y="1599"/>
                  </a:lnTo>
                  <a:cubicBezTo>
                    <a:pt x="1918" y="1580"/>
                    <a:pt x="1907" y="1569"/>
                    <a:pt x="1898" y="1549"/>
                  </a:cubicBezTo>
                  <a:lnTo>
                    <a:pt x="1838" y="1450"/>
                  </a:lnTo>
                  <a:lnTo>
                    <a:pt x="1719" y="1282"/>
                  </a:lnTo>
                  <a:lnTo>
                    <a:pt x="1530" y="1013"/>
                  </a:lnTo>
                  <a:lnTo>
                    <a:pt x="1331" y="745"/>
                  </a:lnTo>
                  <a:lnTo>
                    <a:pt x="1133" y="497"/>
                  </a:lnTo>
                  <a:cubicBezTo>
                    <a:pt x="994" y="328"/>
                    <a:pt x="855" y="159"/>
                    <a:pt x="7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7" name="Google Shape;14507;p33"/>
            <p:cNvSpPr/>
            <p:nvPr/>
          </p:nvSpPr>
          <p:spPr>
            <a:xfrm>
              <a:off x="4646300" y="2419525"/>
              <a:ext cx="46700" cy="115700"/>
            </a:xfrm>
            <a:custGeom>
              <a:avLst/>
              <a:gdLst/>
              <a:ahLst/>
              <a:cxnLst/>
              <a:rect l="l" t="t" r="r" b="b"/>
              <a:pathLst>
                <a:path w="1868" h="4628" extrusionOk="0">
                  <a:moveTo>
                    <a:pt x="924" y="1"/>
                  </a:moveTo>
                  <a:lnTo>
                    <a:pt x="537" y="508"/>
                  </a:lnTo>
                  <a:cubicBezTo>
                    <a:pt x="398" y="667"/>
                    <a:pt x="259" y="835"/>
                    <a:pt x="109" y="994"/>
                  </a:cubicBezTo>
                  <a:lnTo>
                    <a:pt x="40" y="1084"/>
                  </a:lnTo>
                  <a:cubicBezTo>
                    <a:pt x="30" y="1093"/>
                    <a:pt x="1" y="1113"/>
                    <a:pt x="1" y="1123"/>
                  </a:cubicBezTo>
                  <a:lnTo>
                    <a:pt x="40" y="1183"/>
                  </a:lnTo>
                  <a:lnTo>
                    <a:pt x="149" y="1331"/>
                  </a:lnTo>
                  <a:lnTo>
                    <a:pt x="338" y="1600"/>
                  </a:lnTo>
                  <a:lnTo>
                    <a:pt x="526" y="1868"/>
                  </a:lnTo>
                  <a:cubicBezTo>
                    <a:pt x="586" y="1957"/>
                    <a:pt x="636" y="2057"/>
                    <a:pt x="685" y="2156"/>
                  </a:cubicBezTo>
                  <a:lnTo>
                    <a:pt x="983" y="2741"/>
                  </a:lnTo>
                  <a:cubicBezTo>
                    <a:pt x="1073" y="2940"/>
                    <a:pt x="1152" y="3149"/>
                    <a:pt x="1232" y="3357"/>
                  </a:cubicBezTo>
                  <a:cubicBezTo>
                    <a:pt x="1391" y="3764"/>
                    <a:pt x="1490" y="4201"/>
                    <a:pt x="1599" y="4628"/>
                  </a:cubicBezTo>
                  <a:lnTo>
                    <a:pt x="1867" y="4509"/>
                  </a:lnTo>
                  <a:cubicBezTo>
                    <a:pt x="1708" y="4102"/>
                    <a:pt x="1559" y="3685"/>
                    <a:pt x="1371" y="3288"/>
                  </a:cubicBezTo>
                  <a:cubicBezTo>
                    <a:pt x="1271" y="3079"/>
                    <a:pt x="1182" y="2880"/>
                    <a:pt x="1093" y="2682"/>
                  </a:cubicBezTo>
                  <a:lnTo>
                    <a:pt x="775" y="2096"/>
                  </a:lnTo>
                  <a:cubicBezTo>
                    <a:pt x="725" y="2007"/>
                    <a:pt x="676" y="1898"/>
                    <a:pt x="616" y="1808"/>
                  </a:cubicBezTo>
                  <a:lnTo>
                    <a:pt x="437" y="1540"/>
                  </a:lnTo>
                  <a:lnTo>
                    <a:pt x="248" y="1262"/>
                  </a:lnTo>
                  <a:lnTo>
                    <a:pt x="179" y="1153"/>
                  </a:lnTo>
                  <a:lnTo>
                    <a:pt x="169" y="1133"/>
                  </a:lnTo>
                  <a:lnTo>
                    <a:pt x="179" y="1123"/>
                  </a:lnTo>
                  <a:lnTo>
                    <a:pt x="209" y="1093"/>
                  </a:lnTo>
                  <a:cubicBezTo>
                    <a:pt x="358" y="934"/>
                    <a:pt x="517" y="786"/>
                    <a:pt x="665" y="627"/>
                  </a:cubicBezTo>
                  <a:cubicBezTo>
                    <a:pt x="815" y="468"/>
                    <a:pt x="954" y="309"/>
                    <a:pt x="1102" y="150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8" name="Google Shape;14508;p33"/>
            <p:cNvSpPr/>
            <p:nvPr/>
          </p:nvSpPr>
          <p:spPr>
            <a:xfrm>
              <a:off x="4558175" y="2491450"/>
              <a:ext cx="108750" cy="65125"/>
            </a:xfrm>
            <a:custGeom>
              <a:avLst/>
              <a:gdLst/>
              <a:ahLst/>
              <a:cxnLst/>
              <a:rect l="l" t="t" r="r" b="b"/>
              <a:pathLst>
                <a:path w="4350" h="2605" extrusionOk="0">
                  <a:moveTo>
                    <a:pt x="1295" y="1"/>
                  </a:moveTo>
                  <a:cubicBezTo>
                    <a:pt x="1284" y="1"/>
                    <a:pt x="1268" y="15"/>
                    <a:pt x="1251" y="23"/>
                  </a:cubicBezTo>
                  <a:lnTo>
                    <a:pt x="1152" y="83"/>
                  </a:lnTo>
                  <a:cubicBezTo>
                    <a:pt x="775" y="292"/>
                    <a:pt x="388" y="470"/>
                    <a:pt x="0" y="639"/>
                  </a:cubicBezTo>
                  <a:lnTo>
                    <a:pt x="100" y="848"/>
                  </a:lnTo>
                  <a:cubicBezTo>
                    <a:pt x="477" y="649"/>
                    <a:pt x="854" y="431"/>
                    <a:pt x="1222" y="192"/>
                  </a:cubicBezTo>
                  <a:lnTo>
                    <a:pt x="1262" y="173"/>
                  </a:lnTo>
                  <a:lnTo>
                    <a:pt x="1271" y="162"/>
                  </a:lnTo>
                  <a:lnTo>
                    <a:pt x="1291" y="173"/>
                  </a:lnTo>
                  <a:lnTo>
                    <a:pt x="1381" y="272"/>
                  </a:lnTo>
                  <a:lnTo>
                    <a:pt x="1599" y="520"/>
                  </a:lnTo>
                  <a:lnTo>
                    <a:pt x="1827" y="758"/>
                  </a:lnTo>
                  <a:cubicBezTo>
                    <a:pt x="1907" y="848"/>
                    <a:pt x="1986" y="907"/>
                    <a:pt x="2066" y="987"/>
                  </a:cubicBezTo>
                  <a:lnTo>
                    <a:pt x="2562" y="1424"/>
                  </a:lnTo>
                  <a:cubicBezTo>
                    <a:pt x="2731" y="1563"/>
                    <a:pt x="2910" y="1702"/>
                    <a:pt x="3089" y="1830"/>
                  </a:cubicBezTo>
                  <a:cubicBezTo>
                    <a:pt x="3426" y="2108"/>
                    <a:pt x="3804" y="2347"/>
                    <a:pt x="4161" y="2605"/>
                  </a:cubicBezTo>
                  <a:lnTo>
                    <a:pt x="4349" y="2366"/>
                  </a:lnTo>
                  <a:cubicBezTo>
                    <a:pt x="3952" y="2168"/>
                    <a:pt x="3555" y="1969"/>
                    <a:pt x="3188" y="1711"/>
                  </a:cubicBezTo>
                  <a:cubicBezTo>
                    <a:pt x="2999" y="1592"/>
                    <a:pt x="2820" y="1463"/>
                    <a:pt x="2641" y="1334"/>
                  </a:cubicBezTo>
                  <a:lnTo>
                    <a:pt x="2145" y="907"/>
                  </a:lnTo>
                  <a:cubicBezTo>
                    <a:pt x="2066" y="837"/>
                    <a:pt x="1977" y="768"/>
                    <a:pt x="1907" y="689"/>
                  </a:cubicBezTo>
                  <a:lnTo>
                    <a:pt x="1688" y="440"/>
                  </a:lnTo>
                  <a:lnTo>
                    <a:pt x="1470" y="202"/>
                  </a:lnTo>
                  <a:lnTo>
                    <a:pt x="1351" y="53"/>
                  </a:lnTo>
                  <a:lnTo>
                    <a:pt x="1301" y="3"/>
                  </a:lnTo>
                  <a:cubicBezTo>
                    <a:pt x="1300" y="2"/>
                    <a:pt x="1297" y="1"/>
                    <a:pt x="129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9" name="Google Shape;14509;p33"/>
            <p:cNvSpPr/>
            <p:nvPr/>
          </p:nvSpPr>
          <p:spPr>
            <a:xfrm>
              <a:off x="4529875" y="2379325"/>
              <a:ext cx="96825" cy="78225"/>
            </a:xfrm>
            <a:custGeom>
              <a:avLst/>
              <a:gdLst/>
              <a:ahLst/>
              <a:cxnLst/>
              <a:rect l="l" t="t" r="r" b="b"/>
              <a:pathLst>
                <a:path w="3873" h="3129" extrusionOk="0">
                  <a:moveTo>
                    <a:pt x="3694" y="0"/>
                  </a:moveTo>
                  <a:cubicBezTo>
                    <a:pt x="3565" y="150"/>
                    <a:pt x="3446" y="298"/>
                    <a:pt x="3317" y="448"/>
                  </a:cubicBezTo>
                  <a:cubicBezTo>
                    <a:pt x="3188" y="596"/>
                    <a:pt x="3049" y="735"/>
                    <a:pt x="2920" y="884"/>
                  </a:cubicBezTo>
                  <a:cubicBezTo>
                    <a:pt x="2771" y="1023"/>
                    <a:pt x="2632" y="1162"/>
                    <a:pt x="2483" y="1301"/>
                  </a:cubicBezTo>
                  <a:cubicBezTo>
                    <a:pt x="2334" y="1430"/>
                    <a:pt x="2175" y="1560"/>
                    <a:pt x="2026" y="1679"/>
                  </a:cubicBezTo>
                  <a:cubicBezTo>
                    <a:pt x="1867" y="1798"/>
                    <a:pt x="1708" y="1927"/>
                    <a:pt x="1540" y="2036"/>
                  </a:cubicBezTo>
                  <a:cubicBezTo>
                    <a:pt x="1371" y="2145"/>
                    <a:pt x="1212" y="2255"/>
                    <a:pt x="1033" y="2354"/>
                  </a:cubicBezTo>
                  <a:cubicBezTo>
                    <a:pt x="865" y="2443"/>
                    <a:pt x="695" y="2553"/>
                    <a:pt x="517" y="2642"/>
                  </a:cubicBezTo>
                  <a:lnTo>
                    <a:pt x="249" y="2771"/>
                  </a:lnTo>
                  <a:cubicBezTo>
                    <a:pt x="209" y="2791"/>
                    <a:pt x="159" y="2811"/>
                    <a:pt x="120" y="2840"/>
                  </a:cubicBezTo>
                  <a:cubicBezTo>
                    <a:pt x="120" y="2840"/>
                    <a:pt x="90" y="2860"/>
                    <a:pt x="60" y="2870"/>
                  </a:cubicBezTo>
                  <a:cubicBezTo>
                    <a:pt x="31" y="2890"/>
                    <a:pt x="0" y="2900"/>
                    <a:pt x="0" y="2900"/>
                  </a:cubicBezTo>
                  <a:lnTo>
                    <a:pt x="110" y="3128"/>
                  </a:lnTo>
                  <a:cubicBezTo>
                    <a:pt x="110" y="3128"/>
                    <a:pt x="139" y="3109"/>
                    <a:pt x="179" y="3089"/>
                  </a:cubicBezTo>
                  <a:cubicBezTo>
                    <a:pt x="209" y="3059"/>
                    <a:pt x="239" y="3039"/>
                    <a:pt x="239" y="3039"/>
                  </a:cubicBezTo>
                  <a:cubicBezTo>
                    <a:pt x="278" y="3009"/>
                    <a:pt x="318" y="2979"/>
                    <a:pt x="358" y="2959"/>
                  </a:cubicBezTo>
                  <a:lnTo>
                    <a:pt x="606" y="2800"/>
                  </a:lnTo>
                  <a:cubicBezTo>
                    <a:pt x="785" y="2692"/>
                    <a:pt x="944" y="2582"/>
                    <a:pt x="1112" y="2473"/>
                  </a:cubicBezTo>
                  <a:cubicBezTo>
                    <a:pt x="1282" y="2364"/>
                    <a:pt x="1441" y="2235"/>
                    <a:pt x="1609" y="2125"/>
                  </a:cubicBezTo>
                  <a:lnTo>
                    <a:pt x="2086" y="1758"/>
                  </a:lnTo>
                  <a:lnTo>
                    <a:pt x="2553" y="1381"/>
                  </a:lnTo>
                  <a:lnTo>
                    <a:pt x="3009" y="984"/>
                  </a:lnTo>
                  <a:cubicBezTo>
                    <a:pt x="3158" y="845"/>
                    <a:pt x="3307" y="715"/>
                    <a:pt x="3456" y="576"/>
                  </a:cubicBezTo>
                  <a:cubicBezTo>
                    <a:pt x="3595" y="437"/>
                    <a:pt x="3734" y="289"/>
                    <a:pt x="3873" y="150"/>
                  </a:cubicBezTo>
                  <a:lnTo>
                    <a:pt x="36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0" name="Google Shape;14510;p33"/>
            <p:cNvSpPr/>
            <p:nvPr/>
          </p:nvSpPr>
          <p:spPr>
            <a:xfrm>
              <a:off x="4519450" y="2364425"/>
              <a:ext cx="89875" cy="72500"/>
            </a:xfrm>
            <a:custGeom>
              <a:avLst/>
              <a:gdLst/>
              <a:ahLst/>
              <a:cxnLst/>
              <a:rect l="l" t="t" r="r" b="b"/>
              <a:pathLst>
                <a:path w="3595" h="2900" extrusionOk="0">
                  <a:moveTo>
                    <a:pt x="3416" y="1"/>
                  </a:moveTo>
                  <a:cubicBezTo>
                    <a:pt x="3297" y="140"/>
                    <a:pt x="3178" y="279"/>
                    <a:pt x="3069" y="418"/>
                  </a:cubicBezTo>
                  <a:cubicBezTo>
                    <a:pt x="2939" y="547"/>
                    <a:pt x="2820" y="686"/>
                    <a:pt x="2692" y="825"/>
                  </a:cubicBezTo>
                  <a:cubicBezTo>
                    <a:pt x="2562" y="944"/>
                    <a:pt x="2433" y="1073"/>
                    <a:pt x="2294" y="1202"/>
                  </a:cubicBezTo>
                  <a:cubicBezTo>
                    <a:pt x="2155" y="1322"/>
                    <a:pt x="2016" y="1441"/>
                    <a:pt x="1867" y="1560"/>
                  </a:cubicBezTo>
                  <a:cubicBezTo>
                    <a:pt x="1719" y="1669"/>
                    <a:pt x="1580" y="1778"/>
                    <a:pt x="1421" y="1887"/>
                  </a:cubicBezTo>
                  <a:cubicBezTo>
                    <a:pt x="1271" y="1977"/>
                    <a:pt x="1123" y="2086"/>
                    <a:pt x="964" y="2176"/>
                  </a:cubicBezTo>
                  <a:cubicBezTo>
                    <a:pt x="795" y="2264"/>
                    <a:pt x="646" y="2354"/>
                    <a:pt x="477" y="2443"/>
                  </a:cubicBezTo>
                  <a:lnTo>
                    <a:pt x="229" y="2553"/>
                  </a:lnTo>
                  <a:cubicBezTo>
                    <a:pt x="189" y="2573"/>
                    <a:pt x="150" y="2602"/>
                    <a:pt x="110" y="2622"/>
                  </a:cubicBezTo>
                  <a:cubicBezTo>
                    <a:pt x="110" y="2622"/>
                    <a:pt x="80" y="2642"/>
                    <a:pt x="50" y="2652"/>
                  </a:cubicBezTo>
                  <a:cubicBezTo>
                    <a:pt x="20" y="2672"/>
                    <a:pt x="0" y="2681"/>
                    <a:pt x="0" y="2681"/>
                  </a:cubicBezTo>
                  <a:lnTo>
                    <a:pt x="110" y="2900"/>
                  </a:lnTo>
                  <a:cubicBezTo>
                    <a:pt x="110" y="2900"/>
                    <a:pt x="139" y="2880"/>
                    <a:pt x="170" y="2871"/>
                  </a:cubicBezTo>
                  <a:cubicBezTo>
                    <a:pt x="199" y="2840"/>
                    <a:pt x="229" y="2821"/>
                    <a:pt x="229" y="2821"/>
                  </a:cubicBezTo>
                  <a:cubicBezTo>
                    <a:pt x="269" y="2791"/>
                    <a:pt x="298" y="2771"/>
                    <a:pt x="338" y="2741"/>
                  </a:cubicBezTo>
                  <a:lnTo>
                    <a:pt x="576" y="2602"/>
                  </a:lnTo>
                  <a:cubicBezTo>
                    <a:pt x="726" y="2503"/>
                    <a:pt x="884" y="2394"/>
                    <a:pt x="1033" y="2295"/>
                  </a:cubicBezTo>
                  <a:cubicBezTo>
                    <a:pt x="1192" y="2195"/>
                    <a:pt x="1331" y="2076"/>
                    <a:pt x="1490" y="1977"/>
                  </a:cubicBezTo>
                  <a:lnTo>
                    <a:pt x="1937" y="1639"/>
                  </a:lnTo>
                  <a:lnTo>
                    <a:pt x="2374" y="1282"/>
                  </a:lnTo>
                  <a:lnTo>
                    <a:pt x="2791" y="924"/>
                  </a:lnTo>
                  <a:cubicBezTo>
                    <a:pt x="2930" y="795"/>
                    <a:pt x="3069" y="666"/>
                    <a:pt x="3198" y="547"/>
                  </a:cubicBezTo>
                  <a:lnTo>
                    <a:pt x="3595" y="150"/>
                  </a:lnTo>
                  <a:lnTo>
                    <a:pt x="341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1" name="Google Shape;14511;p33"/>
            <p:cNvSpPr/>
            <p:nvPr/>
          </p:nvSpPr>
          <p:spPr>
            <a:xfrm>
              <a:off x="4663425" y="2531725"/>
              <a:ext cx="29575" cy="25125"/>
            </a:xfrm>
            <a:custGeom>
              <a:avLst/>
              <a:gdLst/>
              <a:ahLst/>
              <a:cxnLst/>
              <a:rect l="l" t="t" r="r" b="b"/>
              <a:pathLst>
                <a:path w="1183" h="1005" extrusionOk="0">
                  <a:moveTo>
                    <a:pt x="944" y="1"/>
                  </a:moveTo>
                  <a:cubicBezTo>
                    <a:pt x="914" y="31"/>
                    <a:pt x="914" y="71"/>
                    <a:pt x="884" y="110"/>
                  </a:cubicBezTo>
                  <a:cubicBezTo>
                    <a:pt x="854" y="150"/>
                    <a:pt x="825" y="190"/>
                    <a:pt x="785" y="230"/>
                  </a:cubicBezTo>
                  <a:cubicBezTo>
                    <a:pt x="706" y="299"/>
                    <a:pt x="626" y="378"/>
                    <a:pt x="536" y="458"/>
                  </a:cubicBezTo>
                  <a:cubicBezTo>
                    <a:pt x="447" y="527"/>
                    <a:pt x="368" y="587"/>
                    <a:pt x="269" y="647"/>
                  </a:cubicBezTo>
                  <a:cubicBezTo>
                    <a:pt x="229" y="666"/>
                    <a:pt x="179" y="686"/>
                    <a:pt x="130" y="706"/>
                  </a:cubicBezTo>
                  <a:cubicBezTo>
                    <a:pt x="90" y="726"/>
                    <a:pt x="40" y="726"/>
                    <a:pt x="0" y="736"/>
                  </a:cubicBezTo>
                  <a:lnTo>
                    <a:pt x="60" y="1004"/>
                  </a:lnTo>
                  <a:cubicBezTo>
                    <a:pt x="110" y="964"/>
                    <a:pt x="169" y="925"/>
                    <a:pt x="219" y="885"/>
                  </a:cubicBezTo>
                  <a:lnTo>
                    <a:pt x="358" y="766"/>
                  </a:lnTo>
                  <a:cubicBezTo>
                    <a:pt x="437" y="686"/>
                    <a:pt x="527" y="607"/>
                    <a:pt x="606" y="537"/>
                  </a:cubicBezTo>
                  <a:cubicBezTo>
                    <a:pt x="695" y="468"/>
                    <a:pt x="785" y="398"/>
                    <a:pt x="884" y="338"/>
                  </a:cubicBezTo>
                  <a:cubicBezTo>
                    <a:pt x="924" y="309"/>
                    <a:pt x="973" y="269"/>
                    <a:pt x="1023" y="239"/>
                  </a:cubicBezTo>
                  <a:cubicBezTo>
                    <a:pt x="1073" y="199"/>
                    <a:pt x="1143" y="150"/>
                    <a:pt x="1182" y="100"/>
                  </a:cubicBezTo>
                  <a:lnTo>
                    <a:pt x="94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2" name="Google Shape;14512;p33"/>
            <p:cNvSpPr/>
            <p:nvPr/>
          </p:nvSpPr>
          <p:spPr>
            <a:xfrm>
              <a:off x="4577525" y="2423000"/>
              <a:ext cx="42500" cy="48950"/>
            </a:xfrm>
            <a:custGeom>
              <a:avLst/>
              <a:gdLst/>
              <a:ahLst/>
              <a:cxnLst/>
              <a:rect l="l" t="t" r="r" b="b"/>
              <a:pathLst>
                <a:path w="1700" h="1958" extrusionOk="0">
                  <a:moveTo>
                    <a:pt x="1059" y="317"/>
                  </a:moveTo>
                  <a:lnTo>
                    <a:pt x="1203" y="676"/>
                  </a:lnTo>
                  <a:lnTo>
                    <a:pt x="1322" y="984"/>
                  </a:lnTo>
                  <a:lnTo>
                    <a:pt x="1411" y="1292"/>
                  </a:lnTo>
                  <a:lnTo>
                    <a:pt x="1500" y="1609"/>
                  </a:lnTo>
                  <a:lnTo>
                    <a:pt x="1530" y="1729"/>
                  </a:lnTo>
                  <a:lnTo>
                    <a:pt x="1540" y="1768"/>
                  </a:lnTo>
                  <a:lnTo>
                    <a:pt x="1550" y="1788"/>
                  </a:lnTo>
                  <a:lnTo>
                    <a:pt x="1530" y="1788"/>
                  </a:lnTo>
                  <a:lnTo>
                    <a:pt x="1441" y="1759"/>
                  </a:lnTo>
                  <a:lnTo>
                    <a:pt x="1381" y="1729"/>
                  </a:lnTo>
                  <a:cubicBezTo>
                    <a:pt x="1361" y="1719"/>
                    <a:pt x="1331" y="1699"/>
                    <a:pt x="1311" y="1689"/>
                  </a:cubicBezTo>
                  <a:cubicBezTo>
                    <a:pt x="1222" y="1629"/>
                    <a:pt x="1133" y="1570"/>
                    <a:pt x="1033" y="1510"/>
                  </a:cubicBezTo>
                  <a:cubicBezTo>
                    <a:pt x="845" y="1381"/>
                    <a:pt x="656" y="1292"/>
                    <a:pt x="468" y="1173"/>
                  </a:cubicBezTo>
                  <a:lnTo>
                    <a:pt x="239" y="1034"/>
                  </a:lnTo>
                  <a:cubicBezTo>
                    <a:pt x="239" y="1024"/>
                    <a:pt x="210" y="1024"/>
                    <a:pt x="219" y="1014"/>
                  </a:cubicBezTo>
                  <a:lnTo>
                    <a:pt x="249" y="994"/>
                  </a:lnTo>
                  <a:lnTo>
                    <a:pt x="329" y="934"/>
                  </a:lnTo>
                  <a:cubicBezTo>
                    <a:pt x="488" y="815"/>
                    <a:pt x="647" y="696"/>
                    <a:pt x="795" y="567"/>
                  </a:cubicBezTo>
                  <a:cubicBezTo>
                    <a:pt x="882" y="486"/>
                    <a:pt x="974" y="405"/>
                    <a:pt x="1059" y="317"/>
                  </a:cubicBezTo>
                  <a:close/>
                  <a:moveTo>
                    <a:pt x="1024" y="1"/>
                  </a:moveTo>
                  <a:cubicBezTo>
                    <a:pt x="1004" y="27"/>
                    <a:pt x="985" y="54"/>
                    <a:pt x="965" y="80"/>
                  </a:cubicBezTo>
                  <a:lnTo>
                    <a:pt x="965" y="80"/>
                  </a:lnTo>
                  <a:cubicBezTo>
                    <a:pt x="964" y="80"/>
                    <a:pt x="964" y="80"/>
                    <a:pt x="964" y="80"/>
                  </a:cubicBezTo>
                  <a:lnTo>
                    <a:pt x="964" y="81"/>
                  </a:lnTo>
                  <a:lnTo>
                    <a:pt x="964" y="81"/>
                  </a:lnTo>
                  <a:cubicBezTo>
                    <a:pt x="872" y="203"/>
                    <a:pt x="772" y="324"/>
                    <a:pt x="666" y="438"/>
                  </a:cubicBezTo>
                  <a:cubicBezTo>
                    <a:pt x="537" y="567"/>
                    <a:pt x="388" y="696"/>
                    <a:pt x="249" y="825"/>
                  </a:cubicBezTo>
                  <a:lnTo>
                    <a:pt x="170" y="885"/>
                  </a:lnTo>
                  <a:cubicBezTo>
                    <a:pt x="140" y="914"/>
                    <a:pt x="100" y="945"/>
                    <a:pt x="100" y="945"/>
                  </a:cubicBezTo>
                  <a:lnTo>
                    <a:pt x="11" y="1004"/>
                  </a:lnTo>
                  <a:lnTo>
                    <a:pt x="1" y="1014"/>
                  </a:lnTo>
                  <a:lnTo>
                    <a:pt x="11" y="1024"/>
                  </a:lnTo>
                  <a:lnTo>
                    <a:pt x="41" y="1044"/>
                  </a:lnTo>
                  <a:lnTo>
                    <a:pt x="91" y="1073"/>
                  </a:lnTo>
                  <a:lnTo>
                    <a:pt x="418" y="1272"/>
                  </a:lnTo>
                  <a:cubicBezTo>
                    <a:pt x="607" y="1381"/>
                    <a:pt x="805" y="1481"/>
                    <a:pt x="984" y="1600"/>
                  </a:cubicBezTo>
                  <a:cubicBezTo>
                    <a:pt x="1073" y="1659"/>
                    <a:pt x="1163" y="1719"/>
                    <a:pt x="1262" y="1779"/>
                  </a:cubicBezTo>
                  <a:cubicBezTo>
                    <a:pt x="1282" y="1788"/>
                    <a:pt x="1311" y="1808"/>
                    <a:pt x="1331" y="1818"/>
                  </a:cubicBezTo>
                  <a:lnTo>
                    <a:pt x="1421" y="1868"/>
                  </a:lnTo>
                  <a:cubicBezTo>
                    <a:pt x="1490" y="1898"/>
                    <a:pt x="1560" y="1927"/>
                    <a:pt x="1640" y="1937"/>
                  </a:cubicBezTo>
                  <a:lnTo>
                    <a:pt x="1699" y="1957"/>
                  </a:lnTo>
                  <a:cubicBezTo>
                    <a:pt x="1699" y="1937"/>
                    <a:pt x="1689" y="1918"/>
                    <a:pt x="1689" y="1907"/>
                  </a:cubicBezTo>
                  <a:lnTo>
                    <a:pt x="1669" y="1788"/>
                  </a:lnTo>
                  <a:lnTo>
                    <a:pt x="1620" y="1590"/>
                  </a:lnTo>
                  <a:lnTo>
                    <a:pt x="1550" y="1262"/>
                  </a:lnTo>
                  <a:lnTo>
                    <a:pt x="1470" y="945"/>
                  </a:lnTo>
                  <a:lnTo>
                    <a:pt x="1381" y="636"/>
                  </a:lnTo>
                  <a:cubicBezTo>
                    <a:pt x="1322" y="428"/>
                    <a:pt x="1252" y="219"/>
                    <a:pt x="1183" y="11"/>
                  </a:cubicBezTo>
                  <a:cubicBezTo>
                    <a:pt x="1183" y="11"/>
                    <a:pt x="1137" y="29"/>
                    <a:pt x="1081" y="48"/>
                  </a:cubicBezTo>
                  <a:lnTo>
                    <a:pt x="1081" y="48"/>
                  </a:lnTo>
                  <a:lnTo>
                    <a:pt x="10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3" name="Google Shape;14513;p33"/>
            <p:cNvSpPr/>
            <p:nvPr/>
          </p:nvSpPr>
          <p:spPr>
            <a:xfrm>
              <a:off x="4525900" y="2507400"/>
              <a:ext cx="34775" cy="113475"/>
            </a:xfrm>
            <a:custGeom>
              <a:avLst/>
              <a:gdLst/>
              <a:ahLst/>
              <a:cxnLst/>
              <a:rect l="l" t="t" r="r" b="b"/>
              <a:pathLst>
                <a:path w="1391" h="4539" extrusionOk="0">
                  <a:moveTo>
                    <a:pt x="1291" y="1"/>
                  </a:moveTo>
                  <a:cubicBezTo>
                    <a:pt x="1103" y="100"/>
                    <a:pt x="914" y="210"/>
                    <a:pt x="735" y="319"/>
                  </a:cubicBezTo>
                  <a:cubicBezTo>
                    <a:pt x="537" y="418"/>
                    <a:pt x="348" y="508"/>
                    <a:pt x="159" y="607"/>
                  </a:cubicBezTo>
                  <a:cubicBezTo>
                    <a:pt x="159" y="607"/>
                    <a:pt x="130" y="627"/>
                    <a:pt x="110" y="636"/>
                  </a:cubicBezTo>
                  <a:lnTo>
                    <a:pt x="51" y="656"/>
                  </a:lnTo>
                  <a:cubicBezTo>
                    <a:pt x="40" y="666"/>
                    <a:pt x="11" y="666"/>
                    <a:pt x="1" y="686"/>
                  </a:cubicBezTo>
                  <a:lnTo>
                    <a:pt x="20" y="746"/>
                  </a:lnTo>
                  <a:lnTo>
                    <a:pt x="60" y="934"/>
                  </a:lnTo>
                  <a:lnTo>
                    <a:pt x="130" y="1252"/>
                  </a:lnTo>
                  <a:lnTo>
                    <a:pt x="199" y="1570"/>
                  </a:lnTo>
                  <a:cubicBezTo>
                    <a:pt x="229" y="1679"/>
                    <a:pt x="229" y="1788"/>
                    <a:pt x="239" y="1898"/>
                  </a:cubicBezTo>
                  <a:lnTo>
                    <a:pt x="289" y="2553"/>
                  </a:lnTo>
                  <a:cubicBezTo>
                    <a:pt x="298" y="2771"/>
                    <a:pt x="289" y="2990"/>
                    <a:pt x="279" y="3218"/>
                  </a:cubicBezTo>
                  <a:cubicBezTo>
                    <a:pt x="269" y="3655"/>
                    <a:pt x="199" y="4092"/>
                    <a:pt x="130" y="4539"/>
                  </a:cubicBezTo>
                  <a:lnTo>
                    <a:pt x="428" y="4528"/>
                  </a:lnTo>
                  <a:cubicBezTo>
                    <a:pt x="437" y="4092"/>
                    <a:pt x="457" y="3645"/>
                    <a:pt x="437" y="3198"/>
                  </a:cubicBezTo>
                  <a:cubicBezTo>
                    <a:pt x="428" y="2980"/>
                    <a:pt x="428" y="2761"/>
                    <a:pt x="418" y="2543"/>
                  </a:cubicBezTo>
                  <a:lnTo>
                    <a:pt x="348" y="1878"/>
                  </a:lnTo>
                  <a:cubicBezTo>
                    <a:pt x="338" y="1768"/>
                    <a:pt x="329" y="1659"/>
                    <a:pt x="309" y="1550"/>
                  </a:cubicBezTo>
                  <a:lnTo>
                    <a:pt x="239" y="1232"/>
                  </a:lnTo>
                  <a:lnTo>
                    <a:pt x="179" y="905"/>
                  </a:lnTo>
                  <a:lnTo>
                    <a:pt x="150" y="775"/>
                  </a:lnTo>
                  <a:lnTo>
                    <a:pt x="150" y="755"/>
                  </a:lnTo>
                  <a:lnTo>
                    <a:pt x="170" y="755"/>
                  </a:lnTo>
                  <a:lnTo>
                    <a:pt x="209" y="736"/>
                  </a:lnTo>
                  <a:cubicBezTo>
                    <a:pt x="408" y="656"/>
                    <a:pt x="607" y="567"/>
                    <a:pt x="805" y="488"/>
                  </a:cubicBezTo>
                  <a:cubicBezTo>
                    <a:pt x="1004" y="388"/>
                    <a:pt x="1202" y="299"/>
                    <a:pt x="1391" y="210"/>
                  </a:cubicBez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4" name="Google Shape;14514;p33"/>
            <p:cNvSpPr/>
            <p:nvPr/>
          </p:nvSpPr>
          <p:spPr>
            <a:xfrm>
              <a:off x="4421650" y="2543550"/>
              <a:ext cx="83675" cy="87750"/>
            </a:xfrm>
            <a:custGeom>
              <a:avLst/>
              <a:gdLst/>
              <a:ahLst/>
              <a:cxnLst/>
              <a:rect l="l" t="t" r="r" b="b"/>
              <a:pathLst>
                <a:path w="3347" h="3510" extrusionOk="0">
                  <a:moveTo>
                    <a:pt x="1435" y="0"/>
                  </a:moveTo>
                  <a:cubicBezTo>
                    <a:pt x="1421" y="0"/>
                    <a:pt x="1404" y="4"/>
                    <a:pt x="1390" y="4"/>
                  </a:cubicBezTo>
                  <a:lnTo>
                    <a:pt x="1282" y="15"/>
                  </a:lnTo>
                  <a:cubicBezTo>
                    <a:pt x="1063" y="35"/>
                    <a:pt x="845" y="64"/>
                    <a:pt x="636" y="64"/>
                  </a:cubicBezTo>
                  <a:cubicBezTo>
                    <a:pt x="417" y="74"/>
                    <a:pt x="209" y="84"/>
                    <a:pt x="0" y="94"/>
                  </a:cubicBezTo>
                  <a:lnTo>
                    <a:pt x="11" y="322"/>
                  </a:lnTo>
                  <a:cubicBezTo>
                    <a:pt x="229" y="302"/>
                    <a:pt x="437" y="273"/>
                    <a:pt x="656" y="253"/>
                  </a:cubicBezTo>
                  <a:cubicBezTo>
                    <a:pt x="874" y="223"/>
                    <a:pt x="1083" y="183"/>
                    <a:pt x="1301" y="154"/>
                  </a:cubicBezTo>
                  <a:lnTo>
                    <a:pt x="1341" y="143"/>
                  </a:lnTo>
                  <a:lnTo>
                    <a:pt x="1361" y="143"/>
                  </a:lnTo>
                  <a:lnTo>
                    <a:pt x="1371" y="163"/>
                  </a:lnTo>
                  <a:lnTo>
                    <a:pt x="1410" y="282"/>
                  </a:lnTo>
                  <a:lnTo>
                    <a:pt x="1529" y="591"/>
                  </a:lnTo>
                  <a:lnTo>
                    <a:pt x="1639" y="908"/>
                  </a:lnTo>
                  <a:cubicBezTo>
                    <a:pt x="1679" y="1008"/>
                    <a:pt x="1728" y="1107"/>
                    <a:pt x="1778" y="1206"/>
                  </a:cubicBezTo>
                  <a:lnTo>
                    <a:pt x="2066" y="1802"/>
                  </a:lnTo>
                  <a:cubicBezTo>
                    <a:pt x="2175" y="1990"/>
                    <a:pt x="2275" y="2189"/>
                    <a:pt x="2394" y="2378"/>
                  </a:cubicBezTo>
                  <a:cubicBezTo>
                    <a:pt x="2602" y="2765"/>
                    <a:pt x="2850" y="3133"/>
                    <a:pt x="3089" y="3510"/>
                  </a:cubicBezTo>
                  <a:lnTo>
                    <a:pt x="3347" y="3360"/>
                  </a:lnTo>
                  <a:cubicBezTo>
                    <a:pt x="3198" y="3192"/>
                    <a:pt x="3059" y="3023"/>
                    <a:pt x="2919" y="2844"/>
                  </a:cubicBezTo>
                  <a:cubicBezTo>
                    <a:pt x="2780" y="2676"/>
                    <a:pt x="2652" y="2487"/>
                    <a:pt x="2533" y="2308"/>
                  </a:cubicBezTo>
                  <a:cubicBezTo>
                    <a:pt x="2403" y="2120"/>
                    <a:pt x="2284" y="1941"/>
                    <a:pt x="2175" y="1752"/>
                  </a:cubicBezTo>
                  <a:lnTo>
                    <a:pt x="1877" y="1167"/>
                  </a:lnTo>
                  <a:cubicBezTo>
                    <a:pt x="1827" y="1067"/>
                    <a:pt x="1778" y="968"/>
                    <a:pt x="1738" y="869"/>
                  </a:cubicBezTo>
                  <a:lnTo>
                    <a:pt x="1629" y="560"/>
                  </a:lnTo>
                  <a:lnTo>
                    <a:pt x="1529" y="253"/>
                  </a:lnTo>
                  <a:lnTo>
                    <a:pt x="1470" y="64"/>
                  </a:lnTo>
                  <a:lnTo>
                    <a:pt x="1450" y="4"/>
                  </a:lnTo>
                  <a:cubicBezTo>
                    <a:pt x="1447" y="1"/>
                    <a:pt x="1441" y="0"/>
                    <a:pt x="143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5" name="Google Shape;14515;p33"/>
            <p:cNvSpPr/>
            <p:nvPr/>
          </p:nvSpPr>
          <p:spPr>
            <a:xfrm>
              <a:off x="4416675" y="2452075"/>
              <a:ext cx="115975" cy="37975"/>
            </a:xfrm>
            <a:custGeom>
              <a:avLst/>
              <a:gdLst/>
              <a:ahLst/>
              <a:cxnLst/>
              <a:rect l="l" t="t" r="r" b="b"/>
              <a:pathLst>
                <a:path w="4639" h="1519" extrusionOk="0">
                  <a:moveTo>
                    <a:pt x="4528" y="0"/>
                  </a:moveTo>
                  <a:cubicBezTo>
                    <a:pt x="4350" y="89"/>
                    <a:pt x="4181" y="188"/>
                    <a:pt x="4012" y="278"/>
                  </a:cubicBezTo>
                  <a:cubicBezTo>
                    <a:pt x="3833" y="357"/>
                    <a:pt x="3655" y="446"/>
                    <a:pt x="3466" y="526"/>
                  </a:cubicBezTo>
                  <a:cubicBezTo>
                    <a:pt x="3288" y="596"/>
                    <a:pt x="3109" y="675"/>
                    <a:pt x="2920" y="735"/>
                  </a:cubicBezTo>
                  <a:cubicBezTo>
                    <a:pt x="2721" y="794"/>
                    <a:pt x="2543" y="863"/>
                    <a:pt x="2344" y="913"/>
                  </a:cubicBezTo>
                  <a:cubicBezTo>
                    <a:pt x="2156" y="963"/>
                    <a:pt x="1957" y="1013"/>
                    <a:pt x="1768" y="1052"/>
                  </a:cubicBezTo>
                  <a:cubicBezTo>
                    <a:pt x="1570" y="1092"/>
                    <a:pt x="1371" y="1132"/>
                    <a:pt x="1183" y="1152"/>
                  </a:cubicBezTo>
                  <a:cubicBezTo>
                    <a:pt x="984" y="1181"/>
                    <a:pt x="786" y="1201"/>
                    <a:pt x="587" y="1221"/>
                  </a:cubicBezTo>
                  <a:lnTo>
                    <a:pt x="289" y="1231"/>
                  </a:lnTo>
                  <a:cubicBezTo>
                    <a:pt x="239" y="1241"/>
                    <a:pt x="190" y="1241"/>
                    <a:pt x="140" y="1251"/>
                  </a:cubicBezTo>
                  <a:lnTo>
                    <a:pt x="1" y="1261"/>
                  </a:lnTo>
                  <a:lnTo>
                    <a:pt x="21" y="1519"/>
                  </a:lnTo>
                  <a:lnTo>
                    <a:pt x="170" y="1479"/>
                  </a:lnTo>
                  <a:lnTo>
                    <a:pt x="318" y="1450"/>
                  </a:lnTo>
                  <a:lnTo>
                    <a:pt x="607" y="1400"/>
                  </a:lnTo>
                  <a:cubicBezTo>
                    <a:pt x="805" y="1370"/>
                    <a:pt x="1004" y="1331"/>
                    <a:pt x="1203" y="1291"/>
                  </a:cubicBezTo>
                  <a:cubicBezTo>
                    <a:pt x="1401" y="1251"/>
                    <a:pt x="1589" y="1201"/>
                    <a:pt x="1788" y="1161"/>
                  </a:cubicBezTo>
                  <a:cubicBezTo>
                    <a:pt x="1987" y="1112"/>
                    <a:pt x="2176" y="1062"/>
                    <a:pt x="2374" y="1013"/>
                  </a:cubicBezTo>
                  <a:cubicBezTo>
                    <a:pt x="2562" y="963"/>
                    <a:pt x="2761" y="894"/>
                    <a:pt x="2950" y="844"/>
                  </a:cubicBezTo>
                  <a:cubicBezTo>
                    <a:pt x="3138" y="784"/>
                    <a:pt x="3327" y="715"/>
                    <a:pt x="3526" y="655"/>
                  </a:cubicBezTo>
                  <a:cubicBezTo>
                    <a:pt x="3714" y="585"/>
                    <a:pt x="3893" y="506"/>
                    <a:pt x="4082" y="446"/>
                  </a:cubicBezTo>
                  <a:cubicBezTo>
                    <a:pt x="4270" y="367"/>
                    <a:pt x="4449" y="288"/>
                    <a:pt x="4638" y="208"/>
                  </a:cubicBezTo>
                  <a:lnTo>
                    <a:pt x="45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6" name="Google Shape;14516;p33"/>
            <p:cNvSpPr/>
            <p:nvPr/>
          </p:nvSpPr>
          <p:spPr>
            <a:xfrm>
              <a:off x="4414950" y="2431700"/>
              <a:ext cx="107275" cy="35525"/>
            </a:xfrm>
            <a:custGeom>
              <a:avLst/>
              <a:gdLst/>
              <a:ahLst/>
              <a:cxnLst/>
              <a:rect l="l" t="t" r="r" b="b"/>
              <a:pathLst>
                <a:path w="4291" h="1421" extrusionOk="0">
                  <a:moveTo>
                    <a:pt x="4180" y="1"/>
                  </a:moveTo>
                  <a:cubicBezTo>
                    <a:pt x="4022" y="80"/>
                    <a:pt x="3863" y="169"/>
                    <a:pt x="3704" y="249"/>
                  </a:cubicBezTo>
                  <a:cubicBezTo>
                    <a:pt x="3535" y="328"/>
                    <a:pt x="3377" y="408"/>
                    <a:pt x="3207" y="487"/>
                  </a:cubicBezTo>
                  <a:cubicBezTo>
                    <a:pt x="3039" y="547"/>
                    <a:pt x="2870" y="626"/>
                    <a:pt x="2691" y="686"/>
                  </a:cubicBezTo>
                  <a:cubicBezTo>
                    <a:pt x="2523" y="736"/>
                    <a:pt x="2344" y="795"/>
                    <a:pt x="2165" y="844"/>
                  </a:cubicBezTo>
                  <a:cubicBezTo>
                    <a:pt x="1986" y="884"/>
                    <a:pt x="1808" y="934"/>
                    <a:pt x="1629" y="974"/>
                  </a:cubicBezTo>
                  <a:cubicBezTo>
                    <a:pt x="1450" y="1003"/>
                    <a:pt x="1272" y="1043"/>
                    <a:pt x="1083" y="1073"/>
                  </a:cubicBezTo>
                  <a:cubicBezTo>
                    <a:pt x="904" y="1083"/>
                    <a:pt x="725" y="1103"/>
                    <a:pt x="537" y="1122"/>
                  </a:cubicBezTo>
                  <a:lnTo>
                    <a:pt x="268" y="1142"/>
                  </a:lnTo>
                  <a:cubicBezTo>
                    <a:pt x="219" y="1142"/>
                    <a:pt x="169" y="1142"/>
                    <a:pt x="129" y="1153"/>
                  </a:cubicBezTo>
                  <a:lnTo>
                    <a:pt x="1" y="1162"/>
                  </a:lnTo>
                  <a:lnTo>
                    <a:pt x="21" y="1420"/>
                  </a:lnTo>
                  <a:lnTo>
                    <a:pt x="160" y="1381"/>
                  </a:lnTo>
                  <a:cubicBezTo>
                    <a:pt x="199" y="1371"/>
                    <a:pt x="248" y="1361"/>
                    <a:pt x="288" y="1351"/>
                  </a:cubicBezTo>
                  <a:lnTo>
                    <a:pt x="566" y="1311"/>
                  </a:lnTo>
                  <a:cubicBezTo>
                    <a:pt x="745" y="1272"/>
                    <a:pt x="924" y="1242"/>
                    <a:pt x="1113" y="1202"/>
                  </a:cubicBezTo>
                  <a:cubicBezTo>
                    <a:pt x="1291" y="1162"/>
                    <a:pt x="1470" y="1122"/>
                    <a:pt x="1658" y="1083"/>
                  </a:cubicBezTo>
                  <a:cubicBezTo>
                    <a:pt x="1837" y="1043"/>
                    <a:pt x="2016" y="983"/>
                    <a:pt x="2195" y="944"/>
                  </a:cubicBezTo>
                  <a:cubicBezTo>
                    <a:pt x="2373" y="894"/>
                    <a:pt x="2552" y="835"/>
                    <a:pt x="2731" y="785"/>
                  </a:cubicBezTo>
                  <a:cubicBezTo>
                    <a:pt x="2909" y="736"/>
                    <a:pt x="3079" y="666"/>
                    <a:pt x="3257" y="616"/>
                  </a:cubicBezTo>
                  <a:cubicBezTo>
                    <a:pt x="3436" y="557"/>
                    <a:pt x="3605" y="487"/>
                    <a:pt x="3774" y="418"/>
                  </a:cubicBezTo>
                  <a:cubicBezTo>
                    <a:pt x="3952" y="358"/>
                    <a:pt x="4121" y="279"/>
                    <a:pt x="4290" y="209"/>
                  </a:cubicBezTo>
                  <a:lnTo>
                    <a:pt x="41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7" name="Google Shape;14517;p33"/>
            <p:cNvSpPr/>
            <p:nvPr/>
          </p:nvSpPr>
          <p:spPr>
            <a:xfrm>
              <a:off x="4501075" y="2617875"/>
              <a:ext cx="34775" cy="14425"/>
            </a:xfrm>
            <a:custGeom>
              <a:avLst/>
              <a:gdLst/>
              <a:ahLst/>
              <a:cxnLst/>
              <a:rect l="l" t="t" r="r" b="b"/>
              <a:pathLst>
                <a:path w="1391" h="577" extrusionOk="0">
                  <a:moveTo>
                    <a:pt x="1212" y="1"/>
                  </a:moveTo>
                  <a:cubicBezTo>
                    <a:pt x="1172" y="10"/>
                    <a:pt x="1152" y="50"/>
                    <a:pt x="1113" y="70"/>
                  </a:cubicBezTo>
                  <a:cubicBezTo>
                    <a:pt x="1073" y="100"/>
                    <a:pt x="1024" y="120"/>
                    <a:pt x="974" y="140"/>
                  </a:cubicBezTo>
                  <a:cubicBezTo>
                    <a:pt x="874" y="189"/>
                    <a:pt x="766" y="229"/>
                    <a:pt x="656" y="259"/>
                  </a:cubicBezTo>
                  <a:cubicBezTo>
                    <a:pt x="547" y="288"/>
                    <a:pt x="448" y="318"/>
                    <a:pt x="338" y="328"/>
                  </a:cubicBezTo>
                  <a:cubicBezTo>
                    <a:pt x="289" y="338"/>
                    <a:pt x="239" y="338"/>
                    <a:pt x="190" y="338"/>
                  </a:cubicBezTo>
                  <a:cubicBezTo>
                    <a:pt x="140" y="338"/>
                    <a:pt x="100" y="318"/>
                    <a:pt x="60" y="308"/>
                  </a:cubicBezTo>
                  <a:lnTo>
                    <a:pt x="1" y="577"/>
                  </a:lnTo>
                  <a:cubicBezTo>
                    <a:pt x="71" y="566"/>
                    <a:pt x="140" y="546"/>
                    <a:pt x="199" y="537"/>
                  </a:cubicBezTo>
                  <a:lnTo>
                    <a:pt x="368" y="477"/>
                  </a:lnTo>
                  <a:cubicBezTo>
                    <a:pt x="477" y="438"/>
                    <a:pt x="587" y="387"/>
                    <a:pt x="696" y="358"/>
                  </a:cubicBezTo>
                  <a:cubicBezTo>
                    <a:pt x="795" y="328"/>
                    <a:pt x="905" y="308"/>
                    <a:pt x="1013" y="288"/>
                  </a:cubicBezTo>
                  <a:cubicBezTo>
                    <a:pt x="1073" y="268"/>
                    <a:pt x="1133" y="259"/>
                    <a:pt x="1192" y="248"/>
                  </a:cubicBezTo>
                  <a:cubicBezTo>
                    <a:pt x="1252" y="229"/>
                    <a:pt x="1331" y="209"/>
                    <a:pt x="1391" y="179"/>
                  </a:cubicBezTo>
                  <a:lnTo>
                    <a:pt x="12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8" name="Google Shape;14518;p33"/>
            <p:cNvSpPr/>
            <p:nvPr/>
          </p:nvSpPr>
          <p:spPr>
            <a:xfrm>
              <a:off x="4462125" y="2485325"/>
              <a:ext cx="37000" cy="51400"/>
            </a:xfrm>
            <a:custGeom>
              <a:avLst/>
              <a:gdLst/>
              <a:ahLst/>
              <a:cxnLst/>
              <a:rect l="l" t="t" r="r" b="b"/>
              <a:pathLst>
                <a:path w="1480" h="2056" extrusionOk="0">
                  <a:moveTo>
                    <a:pt x="1251" y="300"/>
                  </a:moveTo>
                  <a:lnTo>
                    <a:pt x="1251" y="685"/>
                  </a:lnTo>
                  <a:lnTo>
                    <a:pt x="1241" y="1013"/>
                  </a:lnTo>
                  <a:lnTo>
                    <a:pt x="1201" y="1341"/>
                  </a:lnTo>
                  <a:lnTo>
                    <a:pt x="1161" y="1669"/>
                  </a:lnTo>
                  <a:lnTo>
                    <a:pt x="1142" y="1777"/>
                  </a:lnTo>
                  <a:lnTo>
                    <a:pt x="1142" y="1827"/>
                  </a:lnTo>
                  <a:lnTo>
                    <a:pt x="1132" y="1847"/>
                  </a:lnTo>
                  <a:lnTo>
                    <a:pt x="1122" y="1837"/>
                  </a:lnTo>
                  <a:cubicBezTo>
                    <a:pt x="1092" y="1817"/>
                    <a:pt x="1073" y="1797"/>
                    <a:pt x="1053" y="1777"/>
                  </a:cubicBezTo>
                  <a:lnTo>
                    <a:pt x="1003" y="1728"/>
                  </a:lnTo>
                  <a:cubicBezTo>
                    <a:pt x="993" y="1708"/>
                    <a:pt x="973" y="1688"/>
                    <a:pt x="953" y="1658"/>
                  </a:cubicBezTo>
                  <a:cubicBezTo>
                    <a:pt x="894" y="1579"/>
                    <a:pt x="834" y="1480"/>
                    <a:pt x="764" y="1391"/>
                  </a:cubicBezTo>
                  <a:cubicBezTo>
                    <a:pt x="645" y="1202"/>
                    <a:pt x="506" y="1043"/>
                    <a:pt x="377" y="864"/>
                  </a:cubicBezTo>
                  <a:lnTo>
                    <a:pt x="219" y="646"/>
                  </a:lnTo>
                  <a:cubicBezTo>
                    <a:pt x="219" y="636"/>
                    <a:pt x="199" y="626"/>
                    <a:pt x="208" y="616"/>
                  </a:cubicBezTo>
                  <a:lnTo>
                    <a:pt x="248" y="616"/>
                  </a:lnTo>
                  <a:lnTo>
                    <a:pt x="338" y="586"/>
                  </a:lnTo>
                  <a:cubicBezTo>
                    <a:pt x="526" y="537"/>
                    <a:pt x="715" y="487"/>
                    <a:pt x="903" y="427"/>
                  </a:cubicBezTo>
                  <a:cubicBezTo>
                    <a:pt x="1023" y="389"/>
                    <a:pt x="1138" y="348"/>
                    <a:pt x="1251" y="300"/>
                  </a:cubicBezTo>
                  <a:close/>
                  <a:moveTo>
                    <a:pt x="1340" y="1"/>
                  </a:moveTo>
                  <a:cubicBezTo>
                    <a:pt x="1311" y="17"/>
                    <a:pt x="1281" y="33"/>
                    <a:pt x="1251" y="50"/>
                  </a:cubicBezTo>
                  <a:lnTo>
                    <a:pt x="1251" y="50"/>
                  </a:lnTo>
                  <a:cubicBezTo>
                    <a:pt x="1251" y="50"/>
                    <a:pt x="1251" y="50"/>
                    <a:pt x="1251" y="50"/>
                  </a:cubicBezTo>
                  <a:lnTo>
                    <a:pt x="1251" y="50"/>
                  </a:lnTo>
                  <a:lnTo>
                    <a:pt x="1251" y="50"/>
                  </a:lnTo>
                  <a:cubicBezTo>
                    <a:pt x="1119" y="122"/>
                    <a:pt x="982" y="194"/>
                    <a:pt x="844" y="259"/>
                  </a:cubicBezTo>
                  <a:cubicBezTo>
                    <a:pt x="665" y="328"/>
                    <a:pt x="486" y="387"/>
                    <a:pt x="308" y="457"/>
                  </a:cubicBezTo>
                  <a:cubicBezTo>
                    <a:pt x="308" y="457"/>
                    <a:pt x="258" y="467"/>
                    <a:pt x="219" y="477"/>
                  </a:cubicBezTo>
                  <a:cubicBezTo>
                    <a:pt x="169" y="497"/>
                    <a:pt x="119" y="506"/>
                    <a:pt x="119" y="506"/>
                  </a:cubicBezTo>
                  <a:lnTo>
                    <a:pt x="20" y="537"/>
                  </a:lnTo>
                  <a:lnTo>
                    <a:pt x="10" y="537"/>
                  </a:lnTo>
                  <a:cubicBezTo>
                    <a:pt x="0" y="537"/>
                    <a:pt x="10" y="546"/>
                    <a:pt x="10" y="546"/>
                  </a:cubicBezTo>
                  <a:lnTo>
                    <a:pt x="30" y="576"/>
                  </a:lnTo>
                  <a:lnTo>
                    <a:pt x="69" y="626"/>
                  </a:lnTo>
                  <a:lnTo>
                    <a:pt x="298" y="934"/>
                  </a:lnTo>
                  <a:cubicBezTo>
                    <a:pt x="427" y="1102"/>
                    <a:pt x="576" y="1271"/>
                    <a:pt x="685" y="1450"/>
                  </a:cubicBezTo>
                  <a:cubicBezTo>
                    <a:pt x="744" y="1539"/>
                    <a:pt x="804" y="1638"/>
                    <a:pt x="874" y="1728"/>
                  </a:cubicBezTo>
                  <a:cubicBezTo>
                    <a:pt x="894" y="1748"/>
                    <a:pt x="903" y="1768"/>
                    <a:pt x="923" y="1797"/>
                  </a:cubicBezTo>
                  <a:lnTo>
                    <a:pt x="993" y="1867"/>
                  </a:lnTo>
                  <a:cubicBezTo>
                    <a:pt x="1042" y="1927"/>
                    <a:pt x="1102" y="1976"/>
                    <a:pt x="1161" y="2026"/>
                  </a:cubicBezTo>
                  <a:lnTo>
                    <a:pt x="1212" y="2055"/>
                  </a:lnTo>
                  <a:cubicBezTo>
                    <a:pt x="1212" y="2046"/>
                    <a:pt x="1212" y="2026"/>
                    <a:pt x="1221" y="2006"/>
                  </a:cubicBezTo>
                  <a:lnTo>
                    <a:pt x="1241" y="1897"/>
                  </a:lnTo>
                  <a:lnTo>
                    <a:pt x="1281" y="1688"/>
                  </a:lnTo>
                  <a:lnTo>
                    <a:pt x="1340" y="1360"/>
                  </a:lnTo>
                  <a:lnTo>
                    <a:pt x="1390" y="1043"/>
                  </a:lnTo>
                  <a:lnTo>
                    <a:pt x="1420" y="715"/>
                  </a:lnTo>
                  <a:cubicBezTo>
                    <a:pt x="1450" y="497"/>
                    <a:pt x="1470" y="288"/>
                    <a:pt x="1479" y="70"/>
                  </a:cubicBezTo>
                  <a:cubicBezTo>
                    <a:pt x="1479" y="70"/>
                    <a:pt x="1428" y="70"/>
                    <a:pt x="1373" y="62"/>
                  </a:cubicBezTo>
                  <a:lnTo>
                    <a:pt x="1373" y="62"/>
                  </a:lnTo>
                  <a:lnTo>
                    <a:pt x="13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9" name="Google Shape;14519;p33"/>
            <p:cNvSpPr/>
            <p:nvPr/>
          </p:nvSpPr>
          <p:spPr>
            <a:xfrm>
              <a:off x="4351650" y="2545900"/>
              <a:ext cx="70275" cy="96325"/>
            </a:xfrm>
            <a:custGeom>
              <a:avLst/>
              <a:gdLst/>
              <a:ahLst/>
              <a:cxnLst/>
              <a:rect l="l" t="t" r="r" b="b"/>
              <a:pathLst>
                <a:path w="2811" h="3853" extrusionOk="0">
                  <a:moveTo>
                    <a:pt x="2800" y="0"/>
                  </a:moveTo>
                  <a:cubicBezTo>
                    <a:pt x="2582" y="20"/>
                    <a:pt x="2374" y="49"/>
                    <a:pt x="2165" y="69"/>
                  </a:cubicBezTo>
                  <a:cubicBezTo>
                    <a:pt x="1946" y="99"/>
                    <a:pt x="1738" y="109"/>
                    <a:pt x="1520" y="129"/>
                  </a:cubicBezTo>
                  <a:lnTo>
                    <a:pt x="1401" y="129"/>
                  </a:lnTo>
                  <a:cubicBezTo>
                    <a:pt x="1381" y="129"/>
                    <a:pt x="1361" y="129"/>
                    <a:pt x="1351" y="139"/>
                  </a:cubicBezTo>
                  <a:lnTo>
                    <a:pt x="1341" y="199"/>
                  </a:lnTo>
                  <a:lnTo>
                    <a:pt x="1301" y="397"/>
                  </a:lnTo>
                  <a:lnTo>
                    <a:pt x="1251" y="715"/>
                  </a:lnTo>
                  <a:lnTo>
                    <a:pt x="1192" y="1033"/>
                  </a:lnTo>
                  <a:cubicBezTo>
                    <a:pt x="1172" y="1142"/>
                    <a:pt x="1132" y="1241"/>
                    <a:pt x="1103" y="1351"/>
                  </a:cubicBezTo>
                  <a:lnTo>
                    <a:pt x="904" y="1976"/>
                  </a:lnTo>
                  <a:cubicBezTo>
                    <a:pt x="825" y="2174"/>
                    <a:pt x="735" y="2383"/>
                    <a:pt x="636" y="2582"/>
                  </a:cubicBezTo>
                  <a:cubicBezTo>
                    <a:pt x="556" y="2780"/>
                    <a:pt x="448" y="2979"/>
                    <a:pt x="338" y="3178"/>
                  </a:cubicBezTo>
                  <a:cubicBezTo>
                    <a:pt x="229" y="3366"/>
                    <a:pt x="110" y="3555"/>
                    <a:pt x="0" y="3743"/>
                  </a:cubicBezTo>
                  <a:lnTo>
                    <a:pt x="278" y="3853"/>
                  </a:lnTo>
                  <a:cubicBezTo>
                    <a:pt x="448" y="3445"/>
                    <a:pt x="636" y="3048"/>
                    <a:pt x="785" y="2631"/>
                  </a:cubicBezTo>
                  <a:lnTo>
                    <a:pt x="1023" y="2006"/>
                  </a:lnTo>
                  <a:lnTo>
                    <a:pt x="1212" y="1380"/>
                  </a:lnTo>
                  <a:cubicBezTo>
                    <a:pt x="1242" y="1271"/>
                    <a:pt x="1282" y="1172"/>
                    <a:pt x="1301" y="1062"/>
                  </a:cubicBezTo>
                  <a:lnTo>
                    <a:pt x="1361" y="735"/>
                  </a:lnTo>
                  <a:lnTo>
                    <a:pt x="1430" y="407"/>
                  </a:lnTo>
                  <a:lnTo>
                    <a:pt x="1450" y="278"/>
                  </a:lnTo>
                  <a:lnTo>
                    <a:pt x="1460" y="258"/>
                  </a:lnTo>
                  <a:lnTo>
                    <a:pt x="1520" y="258"/>
                  </a:lnTo>
                  <a:cubicBezTo>
                    <a:pt x="1666" y="258"/>
                    <a:pt x="1811" y="263"/>
                    <a:pt x="1954" y="263"/>
                  </a:cubicBezTo>
                  <a:cubicBezTo>
                    <a:pt x="2025" y="263"/>
                    <a:pt x="2096" y="262"/>
                    <a:pt x="2165" y="258"/>
                  </a:cubicBezTo>
                  <a:cubicBezTo>
                    <a:pt x="2383" y="248"/>
                    <a:pt x="2602" y="239"/>
                    <a:pt x="2811" y="228"/>
                  </a:cubicBezTo>
                  <a:lnTo>
                    <a:pt x="280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0" name="Google Shape;14520;p33"/>
            <p:cNvSpPr/>
            <p:nvPr/>
          </p:nvSpPr>
          <p:spPr>
            <a:xfrm>
              <a:off x="4278925" y="2529250"/>
              <a:ext cx="48175" cy="108250"/>
            </a:xfrm>
            <a:custGeom>
              <a:avLst/>
              <a:gdLst/>
              <a:ahLst/>
              <a:cxnLst/>
              <a:rect l="l" t="t" r="r" b="b"/>
              <a:pathLst>
                <a:path w="1927" h="4330" extrusionOk="0">
                  <a:moveTo>
                    <a:pt x="70" y="1"/>
                  </a:moveTo>
                  <a:lnTo>
                    <a:pt x="1" y="219"/>
                  </a:lnTo>
                  <a:cubicBezTo>
                    <a:pt x="209" y="279"/>
                    <a:pt x="407" y="338"/>
                    <a:pt x="616" y="398"/>
                  </a:cubicBezTo>
                  <a:cubicBezTo>
                    <a:pt x="824" y="448"/>
                    <a:pt x="1043" y="507"/>
                    <a:pt x="1252" y="557"/>
                  </a:cubicBezTo>
                  <a:lnTo>
                    <a:pt x="1291" y="567"/>
                  </a:lnTo>
                  <a:lnTo>
                    <a:pt x="1311" y="567"/>
                  </a:lnTo>
                  <a:lnTo>
                    <a:pt x="1311" y="587"/>
                  </a:lnTo>
                  <a:lnTo>
                    <a:pt x="1311" y="726"/>
                  </a:lnTo>
                  <a:lnTo>
                    <a:pt x="1291" y="1053"/>
                  </a:lnTo>
                  <a:lnTo>
                    <a:pt x="1281" y="1381"/>
                  </a:lnTo>
                  <a:cubicBezTo>
                    <a:pt x="1271" y="1490"/>
                    <a:pt x="1291" y="1600"/>
                    <a:pt x="1291" y="1708"/>
                  </a:cubicBezTo>
                  <a:lnTo>
                    <a:pt x="1331" y="2364"/>
                  </a:lnTo>
                  <a:cubicBezTo>
                    <a:pt x="1351" y="2592"/>
                    <a:pt x="1380" y="2811"/>
                    <a:pt x="1410" y="3029"/>
                  </a:cubicBezTo>
                  <a:cubicBezTo>
                    <a:pt x="1460" y="3466"/>
                    <a:pt x="1549" y="3903"/>
                    <a:pt x="1629" y="4330"/>
                  </a:cubicBezTo>
                  <a:lnTo>
                    <a:pt x="1927" y="4290"/>
                  </a:lnTo>
                  <a:cubicBezTo>
                    <a:pt x="1788" y="3873"/>
                    <a:pt x="1649" y="3446"/>
                    <a:pt x="1569" y="3019"/>
                  </a:cubicBezTo>
                  <a:cubicBezTo>
                    <a:pt x="1519" y="2801"/>
                    <a:pt x="1480" y="2582"/>
                    <a:pt x="1450" y="2364"/>
                  </a:cubicBezTo>
                  <a:lnTo>
                    <a:pt x="1400" y="1708"/>
                  </a:lnTo>
                  <a:cubicBezTo>
                    <a:pt x="1400" y="1600"/>
                    <a:pt x="1380" y="1490"/>
                    <a:pt x="1391" y="1381"/>
                  </a:cubicBezTo>
                  <a:lnTo>
                    <a:pt x="1410" y="1053"/>
                  </a:lnTo>
                  <a:lnTo>
                    <a:pt x="1430" y="726"/>
                  </a:lnTo>
                  <a:lnTo>
                    <a:pt x="1440" y="537"/>
                  </a:lnTo>
                  <a:lnTo>
                    <a:pt x="1450" y="477"/>
                  </a:lnTo>
                  <a:cubicBezTo>
                    <a:pt x="1440" y="457"/>
                    <a:pt x="1410" y="457"/>
                    <a:pt x="1391" y="457"/>
                  </a:cubicBezTo>
                  <a:cubicBezTo>
                    <a:pt x="1391" y="457"/>
                    <a:pt x="1371" y="448"/>
                    <a:pt x="1341" y="437"/>
                  </a:cubicBezTo>
                  <a:cubicBezTo>
                    <a:pt x="1311" y="428"/>
                    <a:pt x="1281" y="428"/>
                    <a:pt x="1281" y="428"/>
                  </a:cubicBezTo>
                  <a:cubicBezTo>
                    <a:pt x="1073" y="358"/>
                    <a:pt x="874" y="289"/>
                    <a:pt x="665" y="219"/>
                  </a:cubicBezTo>
                  <a:cubicBezTo>
                    <a:pt x="467" y="150"/>
                    <a:pt x="268" y="70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1" name="Google Shape;14521;p33"/>
            <p:cNvSpPr/>
            <p:nvPr/>
          </p:nvSpPr>
          <p:spPr>
            <a:xfrm>
              <a:off x="4298025" y="2469925"/>
              <a:ext cx="119175" cy="19900"/>
            </a:xfrm>
            <a:custGeom>
              <a:avLst/>
              <a:gdLst/>
              <a:ahLst/>
              <a:cxnLst/>
              <a:rect l="l" t="t" r="r" b="b"/>
              <a:pathLst>
                <a:path w="4767" h="796" extrusionOk="0">
                  <a:moveTo>
                    <a:pt x="80" y="1"/>
                  </a:moveTo>
                  <a:lnTo>
                    <a:pt x="1" y="239"/>
                  </a:lnTo>
                  <a:lnTo>
                    <a:pt x="160" y="269"/>
                  </a:lnTo>
                  <a:cubicBezTo>
                    <a:pt x="199" y="279"/>
                    <a:pt x="249" y="279"/>
                    <a:pt x="299" y="299"/>
                  </a:cubicBezTo>
                  <a:cubicBezTo>
                    <a:pt x="299" y="299"/>
                    <a:pt x="368" y="308"/>
                    <a:pt x="438" y="328"/>
                  </a:cubicBezTo>
                  <a:cubicBezTo>
                    <a:pt x="517" y="348"/>
                    <a:pt x="587" y="358"/>
                    <a:pt x="587" y="358"/>
                  </a:cubicBezTo>
                  <a:cubicBezTo>
                    <a:pt x="785" y="398"/>
                    <a:pt x="974" y="447"/>
                    <a:pt x="1172" y="487"/>
                  </a:cubicBezTo>
                  <a:cubicBezTo>
                    <a:pt x="1371" y="517"/>
                    <a:pt x="1569" y="557"/>
                    <a:pt x="1768" y="586"/>
                  </a:cubicBezTo>
                  <a:cubicBezTo>
                    <a:pt x="1967" y="617"/>
                    <a:pt x="2165" y="646"/>
                    <a:pt x="2364" y="666"/>
                  </a:cubicBezTo>
                  <a:cubicBezTo>
                    <a:pt x="2562" y="686"/>
                    <a:pt x="2761" y="716"/>
                    <a:pt x="2960" y="736"/>
                  </a:cubicBezTo>
                  <a:cubicBezTo>
                    <a:pt x="3158" y="745"/>
                    <a:pt x="3367" y="765"/>
                    <a:pt x="3566" y="775"/>
                  </a:cubicBezTo>
                  <a:cubicBezTo>
                    <a:pt x="3764" y="785"/>
                    <a:pt x="3963" y="795"/>
                    <a:pt x="4161" y="795"/>
                  </a:cubicBezTo>
                  <a:lnTo>
                    <a:pt x="4767" y="795"/>
                  </a:lnTo>
                  <a:lnTo>
                    <a:pt x="4747" y="557"/>
                  </a:lnTo>
                  <a:cubicBezTo>
                    <a:pt x="4548" y="577"/>
                    <a:pt x="4360" y="597"/>
                    <a:pt x="4161" y="617"/>
                  </a:cubicBezTo>
                  <a:cubicBezTo>
                    <a:pt x="3963" y="617"/>
                    <a:pt x="3764" y="626"/>
                    <a:pt x="3566" y="636"/>
                  </a:cubicBezTo>
                  <a:cubicBezTo>
                    <a:pt x="3367" y="636"/>
                    <a:pt x="3168" y="626"/>
                    <a:pt x="2970" y="626"/>
                  </a:cubicBezTo>
                  <a:cubicBezTo>
                    <a:pt x="2771" y="617"/>
                    <a:pt x="2573" y="586"/>
                    <a:pt x="2374" y="566"/>
                  </a:cubicBezTo>
                  <a:cubicBezTo>
                    <a:pt x="2176" y="547"/>
                    <a:pt x="1977" y="507"/>
                    <a:pt x="1788" y="478"/>
                  </a:cubicBezTo>
                  <a:cubicBezTo>
                    <a:pt x="1589" y="447"/>
                    <a:pt x="1401" y="388"/>
                    <a:pt x="1202" y="348"/>
                  </a:cubicBezTo>
                  <a:cubicBezTo>
                    <a:pt x="1013" y="299"/>
                    <a:pt x="825" y="239"/>
                    <a:pt x="636" y="180"/>
                  </a:cubicBezTo>
                  <a:lnTo>
                    <a:pt x="497" y="140"/>
                  </a:lnTo>
                  <a:cubicBezTo>
                    <a:pt x="428" y="110"/>
                    <a:pt x="358" y="90"/>
                    <a:pt x="358" y="90"/>
                  </a:cubicBezTo>
                  <a:cubicBezTo>
                    <a:pt x="309" y="70"/>
                    <a:pt x="259" y="50"/>
                    <a:pt x="210" y="41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2" name="Google Shape;14522;p33"/>
            <p:cNvSpPr/>
            <p:nvPr/>
          </p:nvSpPr>
          <p:spPr>
            <a:xfrm>
              <a:off x="4305250" y="2448100"/>
              <a:ext cx="110225" cy="18875"/>
            </a:xfrm>
            <a:custGeom>
              <a:avLst/>
              <a:gdLst/>
              <a:ahLst/>
              <a:cxnLst/>
              <a:rect l="l" t="t" r="r" b="b"/>
              <a:pathLst>
                <a:path w="4409" h="755" extrusionOk="0">
                  <a:moveTo>
                    <a:pt x="79" y="0"/>
                  </a:moveTo>
                  <a:lnTo>
                    <a:pt x="0" y="238"/>
                  </a:lnTo>
                  <a:lnTo>
                    <a:pt x="139" y="268"/>
                  </a:lnTo>
                  <a:cubicBezTo>
                    <a:pt x="188" y="268"/>
                    <a:pt x="228" y="278"/>
                    <a:pt x="268" y="288"/>
                  </a:cubicBezTo>
                  <a:cubicBezTo>
                    <a:pt x="268" y="288"/>
                    <a:pt x="338" y="308"/>
                    <a:pt x="407" y="318"/>
                  </a:cubicBezTo>
                  <a:cubicBezTo>
                    <a:pt x="466" y="338"/>
                    <a:pt x="536" y="347"/>
                    <a:pt x="536" y="347"/>
                  </a:cubicBezTo>
                  <a:cubicBezTo>
                    <a:pt x="724" y="387"/>
                    <a:pt x="903" y="427"/>
                    <a:pt x="1082" y="466"/>
                  </a:cubicBezTo>
                  <a:cubicBezTo>
                    <a:pt x="1261" y="486"/>
                    <a:pt x="1450" y="526"/>
                    <a:pt x="1628" y="556"/>
                  </a:cubicBezTo>
                  <a:cubicBezTo>
                    <a:pt x="1817" y="576"/>
                    <a:pt x="1995" y="616"/>
                    <a:pt x="2184" y="636"/>
                  </a:cubicBezTo>
                  <a:cubicBezTo>
                    <a:pt x="2363" y="645"/>
                    <a:pt x="2551" y="675"/>
                    <a:pt x="2730" y="695"/>
                  </a:cubicBezTo>
                  <a:lnTo>
                    <a:pt x="3286" y="735"/>
                  </a:lnTo>
                  <a:cubicBezTo>
                    <a:pt x="3475" y="735"/>
                    <a:pt x="3663" y="744"/>
                    <a:pt x="3852" y="755"/>
                  </a:cubicBezTo>
                  <a:lnTo>
                    <a:pt x="4409" y="755"/>
                  </a:lnTo>
                  <a:lnTo>
                    <a:pt x="4389" y="516"/>
                  </a:lnTo>
                  <a:cubicBezTo>
                    <a:pt x="4210" y="536"/>
                    <a:pt x="4021" y="556"/>
                    <a:pt x="3842" y="566"/>
                  </a:cubicBezTo>
                  <a:cubicBezTo>
                    <a:pt x="3663" y="576"/>
                    <a:pt x="3475" y="586"/>
                    <a:pt x="3296" y="596"/>
                  </a:cubicBezTo>
                  <a:cubicBezTo>
                    <a:pt x="3107" y="596"/>
                    <a:pt x="2929" y="586"/>
                    <a:pt x="2740" y="576"/>
                  </a:cubicBezTo>
                  <a:cubicBezTo>
                    <a:pt x="2562" y="576"/>
                    <a:pt x="2373" y="546"/>
                    <a:pt x="2194" y="536"/>
                  </a:cubicBezTo>
                  <a:cubicBezTo>
                    <a:pt x="2006" y="516"/>
                    <a:pt x="1827" y="477"/>
                    <a:pt x="1648" y="447"/>
                  </a:cubicBezTo>
                  <a:cubicBezTo>
                    <a:pt x="1470" y="417"/>
                    <a:pt x="1291" y="367"/>
                    <a:pt x="1112" y="327"/>
                  </a:cubicBezTo>
                  <a:cubicBezTo>
                    <a:pt x="933" y="278"/>
                    <a:pt x="764" y="219"/>
                    <a:pt x="585" y="169"/>
                  </a:cubicBezTo>
                  <a:cubicBezTo>
                    <a:pt x="585" y="169"/>
                    <a:pt x="526" y="149"/>
                    <a:pt x="457" y="129"/>
                  </a:cubicBezTo>
                  <a:cubicBezTo>
                    <a:pt x="397" y="99"/>
                    <a:pt x="327" y="80"/>
                    <a:pt x="327" y="80"/>
                  </a:cubicBezTo>
                  <a:cubicBezTo>
                    <a:pt x="288" y="60"/>
                    <a:pt x="238" y="49"/>
                    <a:pt x="199" y="40"/>
                  </a:cubicBezTo>
                  <a:lnTo>
                    <a:pt x="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3" name="Google Shape;14523;p33"/>
            <p:cNvSpPr/>
            <p:nvPr/>
          </p:nvSpPr>
          <p:spPr>
            <a:xfrm>
              <a:off x="4321350" y="2634000"/>
              <a:ext cx="35775" cy="9575"/>
            </a:xfrm>
            <a:custGeom>
              <a:avLst/>
              <a:gdLst/>
              <a:ahLst/>
              <a:cxnLst/>
              <a:rect l="l" t="t" r="r" b="b"/>
              <a:pathLst>
                <a:path w="1431" h="383" extrusionOk="0">
                  <a:moveTo>
                    <a:pt x="150" y="1"/>
                  </a:moveTo>
                  <a:lnTo>
                    <a:pt x="1" y="219"/>
                  </a:lnTo>
                  <a:cubicBezTo>
                    <a:pt x="71" y="229"/>
                    <a:pt x="140" y="249"/>
                    <a:pt x="200" y="259"/>
                  </a:cubicBezTo>
                  <a:lnTo>
                    <a:pt x="378" y="269"/>
                  </a:lnTo>
                  <a:cubicBezTo>
                    <a:pt x="497" y="269"/>
                    <a:pt x="617" y="279"/>
                    <a:pt x="726" y="279"/>
                  </a:cubicBezTo>
                  <a:cubicBezTo>
                    <a:pt x="826" y="289"/>
                    <a:pt x="934" y="309"/>
                    <a:pt x="1053" y="338"/>
                  </a:cubicBezTo>
                  <a:cubicBezTo>
                    <a:pt x="1104" y="349"/>
                    <a:pt x="1163" y="358"/>
                    <a:pt x="1223" y="368"/>
                  </a:cubicBezTo>
                  <a:cubicBezTo>
                    <a:pt x="1265" y="375"/>
                    <a:pt x="1321" y="382"/>
                    <a:pt x="1372" y="382"/>
                  </a:cubicBezTo>
                  <a:cubicBezTo>
                    <a:pt x="1393" y="382"/>
                    <a:pt x="1413" y="381"/>
                    <a:pt x="1431" y="378"/>
                  </a:cubicBezTo>
                  <a:lnTo>
                    <a:pt x="1342" y="150"/>
                  </a:lnTo>
                  <a:cubicBezTo>
                    <a:pt x="1335" y="148"/>
                    <a:pt x="1328" y="148"/>
                    <a:pt x="1322" y="148"/>
                  </a:cubicBezTo>
                  <a:cubicBezTo>
                    <a:pt x="1286" y="148"/>
                    <a:pt x="1265" y="171"/>
                    <a:pt x="1223" y="179"/>
                  </a:cubicBezTo>
                  <a:cubicBezTo>
                    <a:pt x="1173" y="179"/>
                    <a:pt x="1113" y="190"/>
                    <a:pt x="1064" y="190"/>
                  </a:cubicBezTo>
                  <a:cubicBezTo>
                    <a:pt x="954" y="190"/>
                    <a:pt x="845" y="190"/>
                    <a:pt x="726" y="179"/>
                  </a:cubicBezTo>
                  <a:cubicBezTo>
                    <a:pt x="617" y="170"/>
                    <a:pt x="508" y="150"/>
                    <a:pt x="408" y="120"/>
                  </a:cubicBezTo>
                  <a:cubicBezTo>
                    <a:pt x="349" y="110"/>
                    <a:pt x="309" y="90"/>
                    <a:pt x="259" y="71"/>
                  </a:cubicBezTo>
                  <a:cubicBezTo>
                    <a:pt x="219" y="51"/>
                    <a:pt x="180" y="20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4" name="Google Shape;14524;p33"/>
            <p:cNvSpPr/>
            <p:nvPr/>
          </p:nvSpPr>
          <p:spPr>
            <a:xfrm>
              <a:off x="4336250" y="2501200"/>
              <a:ext cx="38525" cy="46700"/>
            </a:xfrm>
            <a:custGeom>
              <a:avLst/>
              <a:gdLst/>
              <a:ahLst/>
              <a:cxnLst/>
              <a:rect l="l" t="t" r="r" b="b"/>
              <a:pathLst>
                <a:path w="1541" h="1868" extrusionOk="0">
                  <a:moveTo>
                    <a:pt x="160" y="150"/>
                  </a:moveTo>
                  <a:lnTo>
                    <a:pt x="190" y="160"/>
                  </a:lnTo>
                  <a:lnTo>
                    <a:pt x="289" y="180"/>
                  </a:lnTo>
                  <a:cubicBezTo>
                    <a:pt x="488" y="200"/>
                    <a:pt x="676" y="239"/>
                    <a:pt x="875" y="239"/>
                  </a:cubicBezTo>
                  <a:cubicBezTo>
                    <a:pt x="990" y="245"/>
                    <a:pt x="1108" y="255"/>
                    <a:pt x="1229" y="255"/>
                  </a:cubicBezTo>
                  <a:cubicBezTo>
                    <a:pt x="1232" y="255"/>
                    <a:pt x="1235" y="255"/>
                    <a:pt x="1238" y="255"/>
                  </a:cubicBezTo>
                  <a:lnTo>
                    <a:pt x="1238" y="255"/>
                  </a:lnTo>
                  <a:lnTo>
                    <a:pt x="1093" y="617"/>
                  </a:lnTo>
                  <a:lnTo>
                    <a:pt x="954" y="914"/>
                  </a:lnTo>
                  <a:lnTo>
                    <a:pt x="805" y="1202"/>
                  </a:lnTo>
                  <a:lnTo>
                    <a:pt x="636" y="1480"/>
                  </a:lnTo>
                  <a:lnTo>
                    <a:pt x="577" y="1590"/>
                  </a:lnTo>
                  <a:lnTo>
                    <a:pt x="557" y="1629"/>
                  </a:lnTo>
                  <a:lnTo>
                    <a:pt x="547" y="1649"/>
                  </a:lnTo>
                  <a:lnTo>
                    <a:pt x="537" y="1629"/>
                  </a:lnTo>
                  <a:cubicBezTo>
                    <a:pt x="517" y="1609"/>
                    <a:pt x="508" y="1579"/>
                    <a:pt x="488" y="1550"/>
                  </a:cubicBezTo>
                  <a:lnTo>
                    <a:pt x="468" y="1490"/>
                  </a:lnTo>
                  <a:cubicBezTo>
                    <a:pt x="468" y="1460"/>
                    <a:pt x="457" y="1431"/>
                    <a:pt x="448" y="1411"/>
                  </a:cubicBezTo>
                  <a:cubicBezTo>
                    <a:pt x="418" y="1301"/>
                    <a:pt x="398" y="1192"/>
                    <a:pt x="378" y="1083"/>
                  </a:cubicBezTo>
                  <a:cubicBezTo>
                    <a:pt x="338" y="855"/>
                    <a:pt x="269" y="656"/>
                    <a:pt x="219" y="447"/>
                  </a:cubicBezTo>
                  <a:lnTo>
                    <a:pt x="160" y="189"/>
                  </a:lnTo>
                  <a:cubicBezTo>
                    <a:pt x="160" y="180"/>
                    <a:pt x="150" y="150"/>
                    <a:pt x="160" y="150"/>
                  </a:cubicBezTo>
                  <a:close/>
                  <a:moveTo>
                    <a:pt x="1" y="1"/>
                  </a:moveTo>
                  <a:lnTo>
                    <a:pt x="1" y="21"/>
                  </a:lnTo>
                  <a:lnTo>
                    <a:pt x="11" y="50"/>
                  </a:lnTo>
                  <a:lnTo>
                    <a:pt x="21" y="110"/>
                  </a:lnTo>
                  <a:lnTo>
                    <a:pt x="120" y="478"/>
                  </a:lnTo>
                  <a:cubicBezTo>
                    <a:pt x="170" y="686"/>
                    <a:pt x="239" y="895"/>
                    <a:pt x="279" y="1103"/>
                  </a:cubicBezTo>
                  <a:cubicBezTo>
                    <a:pt x="309" y="1212"/>
                    <a:pt x="318" y="1321"/>
                    <a:pt x="349" y="1431"/>
                  </a:cubicBezTo>
                  <a:cubicBezTo>
                    <a:pt x="358" y="1460"/>
                    <a:pt x="358" y="1490"/>
                    <a:pt x="369" y="1520"/>
                  </a:cubicBezTo>
                  <a:lnTo>
                    <a:pt x="398" y="1609"/>
                  </a:lnTo>
                  <a:cubicBezTo>
                    <a:pt x="428" y="1679"/>
                    <a:pt x="457" y="1748"/>
                    <a:pt x="508" y="1818"/>
                  </a:cubicBezTo>
                  <a:lnTo>
                    <a:pt x="527" y="1868"/>
                  </a:lnTo>
                  <a:cubicBezTo>
                    <a:pt x="547" y="1857"/>
                    <a:pt x="557" y="1837"/>
                    <a:pt x="567" y="1818"/>
                  </a:cubicBezTo>
                  <a:lnTo>
                    <a:pt x="627" y="1729"/>
                  </a:lnTo>
                  <a:lnTo>
                    <a:pt x="746" y="1550"/>
                  </a:lnTo>
                  <a:lnTo>
                    <a:pt x="914" y="1272"/>
                  </a:lnTo>
                  <a:lnTo>
                    <a:pt x="1093" y="994"/>
                  </a:lnTo>
                  <a:lnTo>
                    <a:pt x="1242" y="706"/>
                  </a:lnTo>
                  <a:cubicBezTo>
                    <a:pt x="1351" y="517"/>
                    <a:pt x="1450" y="319"/>
                    <a:pt x="1540" y="130"/>
                  </a:cubicBezTo>
                  <a:lnTo>
                    <a:pt x="1447" y="81"/>
                  </a:lnTo>
                  <a:lnTo>
                    <a:pt x="1447" y="81"/>
                  </a:lnTo>
                  <a:lnTo>
                    <a:pt x="1441" y="11"/>
                  </a:lnTo>
                  <a:cubicBezTo>
                    <a:pt x="1407" y="16"/>
                    <a:pt x="1374" y="21"/>
                    <a:pt x="1340" y="25"/>
                  </a:cubicBezTo>
                  <a:lnTo>
                    <a:pt x="1340" y="25"/>
                  </a:lnTo>
                  <a:lnTo>
                    <a:pt x="1331" y="21"/>
                  </a:lnTo>
                  <a:lnTo>
                    <a:pt x="1329" y="27"/>
                  </a:lnTo>
                  <a:lnTo>
                    <a:pt x="1329" y="27"/>
                  </a:lnTo>
                  <a:cubicBezTo>
                    <a:pt x="1148" y="50"/>
                    <a:pt x="964" y="60"/>
                    <a:pt x="779" y="60"/>
                  </a:cubicBezTo>
                  <a:cubicBezTo>
                    <a:pt x="622" y="60"/>
                    <a:pt x="465" y="53"/>
                    <a:pt x="309" y="41"/>
                  </a:cubicBezTo>
                  <a:lnTo>
                    <a:pt x="120" y="21"/>
                  </a:lnTo>
                  <a:lnTo>
                    <a:pt x="11" y="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5" name="Google Shape;14525;p33"/>
            <p:cNvSpPr/>
            <p:nvPr/>
          </p:nvSpPr>
          <p:spPr>
            <a:xfrm>
              <a:off x="4180125" y="2518525"/>
              <a:ext cx="100550" cy="75550"/>
            </a:xfrm>
            <a:custGeom>
              <a:avLst/>
              <a:gdLst/>
              <a:ahLst/>
              <a:cxnLst/>
              <a:rect l="l" t="t" r="r" b="b"/>
              <a:pathLst>
                <a:path w="4022" h="3022" extrusionOk="0">
                  <a:moveTo>
                    <a:pt x="2640" y="0"/>
                  </a:moveTo>
                  <a:cubicBezTo>
                    <a:pt x="2637" y="0"/>
                    <a:pt x="2634" y="1"/>
                    <a:pt x="2632" y="3"/>
                  </a:cubicBezTo>
                  <a:lnTo>
                    <a:pt x="2602" y="52"/>
                  </a:lnTo>
                  <a:lnTo>
                    <a:pt x="2493" y="221"/>
                  </a:lnTo>
                  <a:lnTo>
                    <a:pt x="2324" y="499"/>
                  </a:lnTo>
                  <a:lnTo>
                    <a:pt x="2145" y="767"/>
                  </a:lnTo>
                  <a:cubicBezTo>
                    <a:pt x="2086" y="866"/>
                    <a:pt x="2006" y="946"/>
                    <a:pt x="1947" y="1025"/>
                  </a:cubicBezTo>
                  <a:lnTo>
                    <a:pt x="1520" y="1522"/>
                  </a:lnTo>
                  <a:cubicBezTo>
                    <a:pt x="1361" y="1681"/>
                    <a:pt x="1202" y="1830"/>
                    <a:pt x="1043" y="1989"/>
                  </a:cubicBezTo>
                  <a:cubicBezTo>
                    <a:pt x="716" y="2296"/>
                    <a:pt x="358" y="2554"/>
                    <a:pt x="1" y="2813"/>
                  </a:cubicBezTo>
                  <a:lnTo>
                    <a:pt x="219" y="3021"/>
                  </a:lnTo>
                  <a:cubicBezTo>
                    <a:pt x="527" y="2713"/>
                    <a:pt x="864" y="2415"/>
                    <a:pt x="1162" y="2088"/>
                  </a:cubicBezTo>
                  <a:cubicBezTo>
                    <a:pt x="1311" y="1929"/>
                    <a:pt x="1460" y="1770"/>
                    <a:pt x="1609" y="1601"/>
                  </a:cubicBezTo>
                  <a:lnTo>
                    <a:pt x="2026" y="1095"/>
                  </a:lnTo>
                  <a:cubicBezTo>
                    <a:pt x="2095" y="1005"/>
                    <a:pt x="2175" y="926"/>
                    <a:pt x="2234" y="837"/>
                  </a:cubicBezTo>
                  <a:lnTo>
                    <a:pt x="2413" y="559"/>
                  </a:lnTo>
                  <a:lnTo>
                    <a:pt x="2602" y="281"/>
                  </a:lnTo>
                  <a:lnTo>
                    <a:pt x="2671" y="171"/>
                  </a:lnTo>
                  <a:lnTo>
                    <a:pt x="2682" y="162"/>
                  </a:lnTo>
                  <a:cubicBezTo>
                    <a:pt x="2685" y="158"/>
                    <a:pt x="2688" y="157"/>
                    <a:pt x="2691" y="157"/>
                  </a:cubicBezTo>
                  <a:cubicBezTo>
                    <a:pt x="2697" y="157"/>
                    <a:pt x="2701" y="162"/>
                    <a:pt x="2701" y="162"/>
                  </a:cubicBezTo>
                  <a:lnTo>
                    <a:pt x="2741" y="182"/>
                  </a:lnTo>
                  <a:cubicBezTo>
                    <a:pt x="3138" y="360"/>
                    <a:pt x="3545" y="509"/>
                    <a:pt x="3953" y="648"/>
                  </a:cubicBezTo>
                  <a:lnTo>
                    <a:pt x="4022" y="430"/>
                  </a:lnTo>
                  <a:cubicBezTo>
                    <a:pt x="3615" y="321"/>
                    <a:pt x="3207" y="202"/>
                    <a:pt x="2801" y="52"/>
                  </a:cubicBezTo>
                  <a:lnTo>
                    <a:pt x="2691" y="13"/>
                  </a:lnTo>
                  <a:cubicBezTo>
                    <a:pt x="2675" y="13"/>
                    <a:pt x="2654" y="0"/>
                    <a:pt x="26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6" name="Google Shape;14526;p33"/>
            <p:cNvSpPr/>
            <p:nvPr/>
          </p:nvSpPr>
          <p:spPr>
            <a:xfrm>
              <a:off x="4151325" y="2459750"/>
              <a:ext cx="32800" cy="116950"/>
            </a:xfrm>
            <a:custGeom>
              <a:avLst/>
              <a:gdLst/>
              <a:ahLst/>
              <a:cxnLst/>
              <a:rect l="l" t="t" r="r" b="b"/>
              <a:pathLst>
                <a:path w="1312" h="4678" extrusionOk="0">
                  <a:moveTo>
                    <a:pt x="229" y="0"/>
                  </a:moveTo>
                  <a:lnTo>
                    <a:pt x="80" y="179"/>
                  </a:lnTo>
                  <a:cubicBezTo>
                    <a:pt x="239" y="318"/>
                    <a:pt x="408" y="448"/>
                    <a:pt x="577" y="587"/>
                  </a:cubicBezTo>
                  <a:cubicBezTo>
                    <a:pt x="756" y="715"/>
                    <a:pt x="934" y="834"/>
                    <a:pt x="1103" y="964"/>
                  </a:cubicBezTo>
                  <a:lnTo>
                    <a:pt x="1142" y="993"/>
                  </a:lnTo>
                  <a:lnTo>
                    <a:pt x="1153" y="1004"/>
                  </a:lnTo>
                  <a:lnTo>
                    <a:pt x="1153" y="1024"/>
                  </a:lnTo>
                  <a:lnTo>
                    <a:pt x="1093" y="1143"/>
                  </a:lnTo>
                  <a:lnTo>
                    <a:pt x="954" y="1441"/>
                  </a:lnTo>
                  <a:lnTo>
                    <a:pt x="815" y="1738"/>
                  </a:lnTo>
                  <a:cubicBezTo>
                    <a:pt x="765" y="1838"/>
                    <a:pt x="736" y="1947"/>
                    <a:pt x="706" y="2046"/>
                  </a:cubicBezTo>
                  <a:lnTo>
                    <a:pt x="487" y="2672"/>
                  </a:lnTo>
                  <a:cubicBezTo>
                    <a:pt x="418" y="2880"/>
                    <a:pt x="358" y="3098"/>
                    <a:pt x="308" y="3317"/>
                  </a:cubicBezTo>
                  <a:cubicBezTo>
                    <a:pt x="180" y="3734"/>
                    <a:pt x="100" y="4181"/>
                    <a:pt x="1" y="4598"/>
                  </a:cubicBezTo>
                  <a:lnTo>
                    <a:pt x="289" y="4677"/>
                  </a:lnTo>
                  <a:cubicBezTo>
                    <a:pt x="328" y="4241"/>
                    <a:pt x="358" y="3793"/>
                    <a:pt x="447" y="3356"/>
                  </a:cubicBezTo>
                  <a:cubicBezTo>
                    <a:pt x="497" y="3148"/>
                    <a:pt x="537" y="2930"/>
                    <a:pt x="597" y="2711"/>
                  </a:cubicBezTo>
                  <a:lnTo>
                    <a:pt x="805" y="2086"/>
                  </a:lnTo>
                  <a:cubicBezTo>
                    <a:pt x="835" y="1986"/>
                    <a:pt x="864" y="1877"/>
                    <a:pt x="914" y="1788"/>
                  </a:cubicBezTo>
                  <a:lnTo>
                    <a:pt x="1053" y="1490"/>
                  </a:lnTo>
                  <a:lnTo>
                    <a:pt x="1202" y="1202"/>
                  </a:lnTo>
                  <a:lnTo>
                    <a:pt x="1292" y="1024"/>
                  </a:lnTo>
                  <a:lnTo>
                    <a:pt x="1312" y="973"/>
                  </a:lnTo>
                  <a:cubicBezTo>
                    <a:pt x="1312" y="954"/>
                    <a:pt x="1292" y="944"/>
                    <a:pt x="1272" y="934"/>
                  </a:cubicBezTo>
                  <a:lnTo>
                    <a:pt x="1182" y="854"/>
                  </a:lnTo>
                  <a:cubicBezTo>
                    <a:pt x="1023" y="715"/>
                    <a:pt x="855" y="576"/>
                    <a:pt x="696" y="437"/>
                  </a:cubicBezTo>
                  <a:cubicBezTo>
                    <a:pt x="537" y="289"/>
                    <a:pt x="378" y="150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7" name="Google Shape;14527;p33"/>
            <p:cNvSpPr/>
            <p:nvPr/>
          </p:nvSpPr>
          <p:spPr>
            <a:xfrm>
              <a:off x="4193275" y="2412350"/>
              <a:ext cx="106775" cy="63300"/>
            </a:xfrm>
            <a:custGeom>
              <a:avLst/>
              <a:gdLst/>
              <a:ahLst/>
              <a:cxnLst/>
              <a:rect l="l" t="t" r="r" b="b"/>
              <a:pathLst>
                <a:path w="4271" h="2532" extrusionOk="0">
                  <a:moveTo>
                    <a:pt x="170" y="0"/>
                  </a:moveTo>
                  <a:lnTo>
                    <a:pt x="1" y="199"/>
                  </a:lnTo>
                  <a:lnTo>
                    <a:pt x="140" y="278"/>
                  </a:lnTo>
                  <a:cubicBezTo>
                    <a:pt x="179" y="308"/>
                    <a:pt x="219" y="328"/>
                    <a:pt x="259" y="358"/>
                  </a:cubicBezTo>
                  <a:lnTo>
                    <a:pt x="497" y="537"/>
                  </a:lnTo>
                  <a:cubicBezTo>
                    <a:pt x="666" y="645"/>
                    <a:pt x="835" y="755"/>
                    <a:pt x="994" y="874"/>
                  </a:cubicBezTo>
                  <a:lnTo>
                    <a:pt x="1510" y="1192"/>
                  </a:lnTo>
                  <a:lnTo>
                    <a:pt x="2026" y="1499"/>
                  </a:lnTo>
                  <a:lnTo>
                    <a:pt x="2553" y="1788"/>
                  </a:lnTo>
                  <a:cubicBezTo>
                    <a:pt x="2741" y="1877"/>
                    <a:pt x="2910" y="1976"/>
                    <a:pt x="3098" y="2055"/>
                  </a:cubicBezTo>
                  <a:cubicBezTo>
                    <a:pt x="3277" y="2145"/>
                    <a:pt x="3456" y="2234"/>
                    <a:pt x="3645" y="2313"/>
                  </a:cubicBezTo>
                  <a:cubicBezTo>
                    <a:pt x="3824" y="2383"/>
                    <a:pt x="4012" y="2463"/>
                    <a:pt x="4191" y="2532"/>
                  </a:cubicBezTo>
                  <a:lnTo>
                    <a:pt x="4270" y="2313"/>
                  </a:lnTo>
                  <a:cubicBezTo>
                    <a:pt x="4082" y="2264"/>
                    <a:pt x="3893" y="2194"/>
                    <a:pt x="3705" y="2135"/>
                  </a:cubicBezTo>
                  <a:cubicBezTo>
                    <a:pt x="3515" y="2075"/>
                    <a:pt x="3337" y="1996"/>
                    <a:pt x="3149" y="1936"/>
                  </a:cubicBezTo>
                  <a:cubicBezTo>
                    <a:pt x="2970" y="1857"/>
                    <a:pt x="2791" y="1768"/>
                    <a:pt x="2602" y="1688"/>
                  </a:cubicBezTo>
                  <a:cubicBezTo>
                    <a:pt x="2423" y="1609"/>
                    <a:pt x="2255" y="1510"/>
                    <a:pt x="2076" y="1410"/>
                  </a:cubicBezTo>
                  <a:cubicBezTo>
                    <a:pt x="1907" y="1311"/>
                    <a:pt x="1739" y="1201"/>
                    <a:pt x="1569" y="1102"/>
                  </a:cubicBezTo>
                  <a:cubicBezTo>
                    <a:pt x="1401" y="993"/>
                    <a:pt x="1242" y="874"/>
                    <a:pt x="1073" y="755"/>
                  </a:cubicBezTo>
                  <a:cubicBezTo>
                    <a:pt x="924" y="636"/>
                    <a:pt x="766" y="506"/>
                    <a:pt x="616" y="387"/>
                  </a:cubicBezTo>
                  <a:lnTo>
                    <a:pt x="398" y="189"/>
                  </a:lnTo>
                  <a:cubicBezTo>
                    <a:pt x="358" y="149"/>
                    <a:pt x="318" y="120"/>
                    <a:pt x="279" y="89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8" name="Google Shape;14528;p33"/>
            <p:cNvSpPr/>
            <p:nvPr/>
          </p:nvSpPr>
          <p:spPr>
            <a:xfrm>
              <a:off x="4208175" y="2394975"/>
              <a:ext cx="98825" cy="58850"/>
            </a:xfrm>
            <a:custGeom>
              <a:avLst/>
              <a:gdLst/>
              <a:ahLst/>
              <a:cxnLst/>
              <a:rect l="l" t="t" r="r" b="b"/>
              <a:pathLst>
                <a:path w="3953" h="2354" extrusionOk="0">
                  <a:moveTo>
                    <a:pt x="170" y="0"/>
                  </a:moveTo>
                  <a:lnTo>
                    <a:pt x="0" y="189"/>
                  </a:lnTo>
                  <a:lnTo>
                    <a:pt x="130" y="268"/>
                  </a:lnTo>
                  <a:cubicBezTo>
                    <a:pt x="170" y="288"/>
                    <a:pt x="209" y="308"/>
                    <a:pt x="239" y="338"/>
                  </a:cubicBezTo>
                  <a:lnTo>
                    <a:pt x="467" y="506"/>
                  </a:lnTo>
                  <a:cubicBezTo>
                    <a:pt x="616" y="606"/>
                    <a:pt x="775" y="715"/>
                    <a:pt x="924" y="815"/>
                  </a:cubicBezTo>
                  <a:lnTo>
                    <a:pt x="1401" y="1112"/>
                  </a:lnTo>
                  <a:lnTo>
                    <a:pt x="1877" y="1400"/>
                  </a:lnTo>
                  <a:lnTo>
                    <a:pt x="2374" y="1658"/>
                  </a:lnTo>
                  <a:cubicBezTo>
                    <a:pt x="2533" y="1748"/>
                    <a:pt x="2701" y="1837"/>
                    <a:pt x="2870" y="1916"/>
                  </a:cubicBezTo>
                  <a:cubicBezTo>
                    <a:pt x="3039" y="1986"/>
                    <a:pt x="3198" y="2075"/>
                    <a:pt x="3367" y="2145"/>
                  </a:cubicBezTo>
                  <a:cubicBezTo>
                    <a:pt x="3545" y="2214"/>
                    <a:pt x="3714" y="2294"/>
                    <a:pt x="3883" y="2353"/>
                  </a:cubicBezTo>
                  <a:lnTo>
                    <a:pt x="3952" y="2135"/>
                  </a:lnTo>
                  <a:cubicBezTo>
                    <a:pt x="3784" y="2085"/>
                    <a:pt x="3615" y="2026"/>
                    <a:pt x="3436" y="1976"/>
                  </a:cubicBezTo>
                  <a:cubicBezTo>
                    <a:pt x="3267" y="1916"/>
                    <a:pt x="3098" y="1847"/>
                    <a:pt x="2919" y="1788"/>
                  </a:cubicBezTo>
                  <a:cubicBezTo>
                    <a:pt x="2751" y="1718"/>
                    <a:pt x="2582" y="1638"/>
                    <a:pt x="2414" y="1569"/>
                  </a:cubicBezTo>
                  <a:cubicBezTo>
                    <a:pt x="2255" y="1490"/>
                    <a:pt x="2096" y="1390"/>
                    <a:pt x="1927" y="1311"/>
                  </a:cubicBezTo>
                  <a:cubicBezTo>
                    <a:pt x="1768" y="1212"/>
                    <a:pt x="1619" y="1112"/>
                    <a:pt x="1460" y="1023"/>
                  </a:cubicBezTo>
                  <a:cubicBezTo>
                    <a:pt x="1301" y="914"/>
                    <a:pt x="1152" y="804"/>
                    <a:pt x="1004" y="705"/>
                  </a:cubicBezTo>
                  <a:cubicBezTo>
                    <a:pt x="865" y="586"/>
                    <a:pt x="726" y="467"/>
                    <a:pt x="576" y="358"/>
                  </a:cubicBezTo>
                  <a:lnTo>
                    <a:pt x="378" y="169"/>
                  </a:lnTo>
                  <a:cubicBezTo>
                    <a:pt x="348" y="139"/>
                    <a:pt x="309" y="109"/>
                    <a:pt x="269" y="80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9" name="Google Shape;14529;p33"/>
            <p:cNvSpPr/>
            <p:nvPr/>
          </p:nvSpPr>
          <p:spPr>
            <a:xfrm>
              <a:off x="4152075" y="2573425"/>
              <a:ext cx="31550" cy="21150"/>
            </a:xfrm>
            <a:custGeom>
              <a:avLst/>
              <a:gdLst/>
              <a:ahLst/>
              <a:cxnLst/>
              <a:rect l="l" t="t" r="r" b="b"/>
              <a:pathLst>
                <a:path w="1262" h="846" extrusionOk="0">
                  <a:moveTo>
                    <a:pt x="229" y="1"/>
                  </a:moveTo>
                  <a:lnTo>
                    <a:pt x="0" y="150"/>
                  </a:lnTo>
                  <a:cubicBezTo>
                    <a:pt x="60" y="190"/>
                    <a:pt x="120" y="230"/>
                    <a:pt x="179" y="259"/>
                  </a:cubicBezTo>
                  <a:lnTo>
                    <a:pt x="338" y="339"/>
                  </a:lnTo>
                  <a:cubicBezTo>
                    <a:pt x="448" y="389"/>
                    <a:pt x="547" y="438"/>
                    <a:pt x="646" y="488"/>
                  </a:cubicBezTo>
                  <a:cubicBezTo>
                    <a:pt x="745" y="537"/>
                    <a:pt x="834" y="597"/>
                    <a:pt x="924" y="667"/>
                  </a:cubicBezTo>
                  <a:cubicBezTo>
                    <a:pt x="973" y="696"/>
                    <a:pt x="1023" y="726"/>
                    <a:pt x="1073" y="766"/>
                  </a:cubicBezTo>
                  <a:cubicBezTo>
                    <a:pt x="1132" y="786"/>
                    <a:pt x="1202" y="835"/>
                    <a:pt x="1262" y="845"/>
                  </a:cubicBezTo>
                  <a:lnTo>
                    <a:pt x="1262" y="597"/>
                  </a:lnTo>
                  <a:cubicBezTo>
                    <a:pt x="1247" y="587"/>
                    <a:pt x="1229" y="587"/>
                    <a:pt x="1209" y="587"/>
                  </a:cubicBezTo>
                  <a:cubicBezTo>
                    <a:pt x="1189" y="587"/>
                    <a:pt x="1167" y="587"/>
                    <a:pt x="1143" y="577"/>
                  </a:cubicBezTo>
                  <a:cubicBezTo>
                    <a:pt x="1093" y="567"/>
                    <a:pt x="1043" y="547"/>
                    <a:pt x="993" y="528"/>
                  </a:cubicBezTo>
                  <a:cubicBezTo>
                    <a:pt x="894" y="488"/>
                    <a:pt x="795" y="448"/>
                    <a:pt x="695" y="389"/>
                  </a:cubicBezTo>
                  <a:cubicBezTo>
                    <a:pt x="587" y="339"/>
                    <a:pt x="497" y="279"/>
                    <a:pt x="417" y="219"/>
                  </a:cubicBezTo>
                  <a:cubicBezTo>
                    <a:pt x="378" y="180"/>
                    <a:pt x="338" y="150"/>
                    <a:pt x="298" y="111"/>
                  </a:cubicBezTo>
                  <a:cubicBezTo>
                    <a:pt x="269" y="71"/>
                    <a:pt x="249" y="4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0" name="Google Shape;14530;p33"/>
            <p:cNvSpPr/>
            <p:nvPr/>
          </p:nvSpPr>
          <p:spPr>
            <a:xfrm>
              <a:off x="4212900" y="2455275"/>
              <a:ext cx="40475" cy="48175"/>
            </a:xfrm>
            <a:custGeom>
              <a:avLst/>
              <a:gdLst/>
              <a:ahLst/>
              <a:cxnLst/>
              <a:rect l="l" t="t" r="r" b="b"/>
              <a:pathLst>
                <a:path w="1619" h="1927" extrusionOk="0">
                  <a:moveTo>
                    <a:pt x="338" y="199"/>
                  </a:moveTo>
                  <a:lnTo>
                    <a:pt x="367" y="219"/>
                  </a:lnTo>
                  <a:lnTo>
                    <a:pt x="447" y="269"/>
                  </a:lnTo>
                  <a:cubicBezTo>
                    <a:pt x="722" y="439"/>
                    <a:pt x="997" y="596"/>
                    <a:pt x="1294" y="713"/>
                  </a:cubicBezTo>
                  <a:lnTo>
                    <a:pt x="1294" y="713"/>
                  </a:lnTo>
                  <a:lnTo>
                    <a:pt x="1023" y="984"/>
                  </a:lnTo>
                  <a:lnTo>
                    <a:pt x="784" y="1212"/>
                  </a:lnTo>
                  <a:lnTo>
                    <a:pt x="526" y="1411"/>
                  </a:lnTo>
                  <a:lnTo>
                    <a:pt x="268" y="1620"/>
                  </a:lnTo>
                  <a:lnTo>
                    <a:pt x="179" y="1689"/>
                  </a:lnTo>
                  <a:lnTo>
                    <a:pt x="139" y="1719"/>
                  </a:lnTo>
                  <a:lnTo>
                    <a:pt x="120" y="1728"/>
                  </a:lnTo>
                  <a:lnTo>
                    <a:pt x="120" y="1708"/>
                  </a:lnTo>
                  <a:cubicBezTo>
                    <a:pt x="109" y="1679"/>
                    <a:pt x="109" y="1649"/>
                    <a:pt x="109" y="1620"/>
                  </a:cubicBezTo>
                  <a:lnTo>
                    <a:pt x="109" y="1550"/>
                  </a:lnTo>
                  <a:cubicBezTo>
                    <a:pt x="120" y="1520"/>
                    <a:pt x="120" y="1500"/>
                    <a:pt x="120" y="1470"/>
                  </a:cubicBezTo>
                  <a:lnTo>
                    <a:pt x="179" y="1143"/>
                  </a:lnTo>
                  <a:cubicBezTo>
                    <a:pt x="228" y="924"/>
                    <a:pt x="239" y="706"/>
                    <a:pt x="278" y="497"/>
                  </a:cubicBezTo>
                  <a:lnTo>
                    <a:pt x="318" y="229"/>
                  </a:lnTo>
                  <a:cubicBezTo>
                    <a:pt x="328" y="219"/>
                    <a:pt x="328" y="199"/>
                    <a:pt x="338" y="199"/>
                  </a:cubicBezTo>
                  <a:close/>
                  <a:moveTo>
                    <a:pt x="248" y="1"/>
                  </a:moveTo>
                  <a:cubicBezTo>
                    <a:pt x="248" y="1"/>
                    <a:pt x="248" y="11"/>
                    <a:pt x="239" y="11"/>
                  </a:cubicBezTo>
                  <a:lnTo>
                    <a:pt x="239" y="40"/>
                  </a:lnTo>
                  <a:lnTo>
                    <a:pt x="228" y="110"/>
                  </a:lnTo>
                  <a:cubicBezTo>
                    <a:pt x="228" y="110"/>
                    <a:pt x="219" y="199"/>
                    <a:pt x="199" y="299"/>
                  </a:cubicBezTo>
                  <a:cubicBezTo>
                    <a:pt x="189" y="388"/>
                    <a:pt x="169" y="488"/>
                    <a:pt x="169" y="488"/>
                  </a:cubicBezTo>
                  <a:cubicBezTo>
                    <a:pt x="139" y="696"/>
                    <a:pt x="129" y="924"/>
                    <a:pt x="89" y="1133"/>
                  </a:cubicBezTo>
                  <a:cubicBezTo>
                    <a:pt x="60" y="1232"/>
                    <a:pt x="40" y="1342"/>
                    <a:pt x="20" y="1461"/>
                  </a:cubicBezTo>
                  <a:cubicBezTo>
                    <a:pt x="20" y="1481"/>
                    <a:pt x="10" y="1510"/>
                    <a:pt x="10" y="1540"/>
                  </a:cubicBezTo>
                  <a:lnTo>
                    <a:pt x="0" y="1639"/>
                  </a:lnTo>
                  <a:cubicBezTo>
                    <a:pt x="0" y="1719"/>
                    <a:pt x="0" y="1798"/>
                    <a:pt x="10" y="1867"/>
                  </a:cubicBezTo>
                  <a:lnTo>
                    <a:pt x="20" y="1927"/>
                  </a:lnTo>
                  <a:cubicBezTo>
                    <a:pt x="40" y="1917"/>
                    <a:pt x="50" y="1907"/>
                    <a:pt x="69" y="1898"/>
                  </a:cubicBezTo>
                  <a:lnTo>
                    <a:pt x="169" y="1838"/>
                  </a:lnTo>
                  <a:lnTo>
                    <a:pt x="338" y="1719"/>
                  </a:lnTo>
                  <a:lnTo>
                    <a:pt x="606" y="1530"/>
                  </a:lnTo>
                  <a:lnTo>
                    <a:pt x="874" y="1331"/>
                  </a:lnTo>
                  <a:lnTo>
                    <a:pt x="1122" y="1133"/>
                  </a:lnTo>
                  <a:cubicBezTo>
                    <a:pt x="1291" y="994"/>
                    <a:pt x="1460" y="855"/>
                    <a:pt x="1618" y="706"/>
                  </a:cubicBezTo>
                  <a:lnTo>
                    <a:pt x="1548" y="626"/>
                  </a:lnTo>
                  <a:lnTo>
                    <a:pt x="1569" y="557"/>
                  </a:lnTo>
                  <a:cubicBezTo>
                    <a:pt x="1212" y="477"/>
                    <a:pt x="854" y="329"/>
                    <a:pt x="517" y="150"/>
                  </a:cubicBezTo>
                  <a:lnTo>
                    <a:pt x="348" y="60"/>
                  </a:lnTo>
                  <a:lnTo>
                    <a:pt x="308" y="40"/>
                  </a:lnTo>
                  <a:cubicBezTo>
                    <a:pt x="278" y="21"/>
                    <a:pt x="259" y="11"/>
                    <a:pt x="259" y="11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1" name="Google Shape;14531;p33"/>
            <p:cNvSpPr/>
            <p:nvPr/>
          </p:nvSpPr>
          <p:spPr>
            <a:xfrm>
              <a:off x="4041350" y="2436675"/>
              <a:ext cx="115700" cy="46700"/>
            </a:xfrm>
            <a:custGeom>
              <a:avLst/>
              <a:gdLst/>
              <a:ahLst/>
              <a:cxnLst/>
              <a:rect l="l" t="t" r="r" b="b"/>
              <a:pathLst>
                <a:path w="4628" h="1868" extrusionOk="0">
                  <a:moveTo>
                    <a:pt x="3506" y="0"/>
                  </a:moveTo>
                  <a:lnTo>
                    <a:pt x="3447" y="40"/>
                  </a:lnTo>
                  <a:lnTo>
                    <a:pt x="3297" y="149"/>
                  </a:lnTo>
                  <a:lnTo>
                    <a:pt x="3030" y="338"/>
                  </a:lnTo>
                  <a:lnTo>
                    <a:pt x="2761" y="526"/>
                  </a:lnTo>
                  <a:cubicBezTo>
                    <a:pt x="2672" y="586"/>
                    <a:pt x="2573" y="636"/>
                    <a:pt x="2474" y="685"/>
                  </a:cubicBezTo>
                  <a:lnTo>
                    <a:pt x="1888" y="983"/>
                  </a:lnTo>
                  <a:cubicBezTo>
                    <a:pt x="1689" y="1073"/>
                    <a:pt x="1481" y="1152"/>
                    <a:pt x="1272" y="1232"/>
                  </a:cubicBezTo>
                  <a:cubicBezTo>
                    <a:pt x="865" y="1390"/>
                    <a:pt x="428" y="1490"/>
                    <a:pt x="1" y="1599"/>
                  </a:cubicBezTo>
                  <a:lnTo>
                    <a:pt x="120" y="1867"/>
                  </a:lnTo>
                  <a:cubicBezTo>
                    <a:pt x="528" y="1708"/>
                    <a:pt x="945" y="1559"/>
                    <a:pt x="1342" y="1371"/>
                  </a:cubicBezTo>
                  <a:cubicBezTo>
                    <a:pt x="1550" y="1281"/>
                    <a:pt x="1749" y="1182"/>
                    <a:pt x="1947" y="1093"/>
                  </a:cubicBezTo>
                  <a:lnTo>
                    <a:pt x="2533" y="775"/>
                  </a:lnTo>
                  <a:cubicBezTo>
                    <a:pt x="2622" y="725"/>
                    <a:pt x="2732" y="676"/>
                    <a:pt x="2821" y="616"/>
                  </a:cubicBezTo>
                  <a:lnTo>
                    <a:pt x="3089" y="437"/>
                  </a:lnTo>
                  <a:lnTo>
                    <a:pt x="3367" y="248"/>
                  </a:lnTo>
                  <a:lnTo>
                    <a:pt x="3476" y="179"/>
                  </a:lnTo>
                  <a:lnTo>
                    <a:pt x="3496" y="169"/>
                  </a:lnTo>
                  <a:lnTo>
                    <a:pt x="3506" y="179"/>
                  </a:lnTo>
                  <a:lnTo>
                    <a:pt x="3536" y="209"/>
                  </a:lnTo>
                  <a:cubicBezTo>
                    <a:pt x="3695" y="367"/>
                    <a:pt x="3844" y="517"/>
                    <a:pt x="4003" y="665"/>
                  </a:cubicBezTo>
                  <a:cubicBezTo>
                    <a:pt x="4162" y="815"/>
                    <a:pt x="4321" y="954"/>
                    <a:pt x="4479" y="1102"/>
                  </a:cubicBezTo>
                  <a:lnTo>
                    <a:pt x="4628" y="923"/>
                  </a:lnTo>
                  <a:lnTo>
                    <a:pt x="4122" y="537"/>
                  </a:lnTo>
                  <a:cubicBezTo>
                    <a:pt x="3963" y="398"/>
                    <a:pt x="3794" y="259"/>
                    <a:pt x="3635" y="109"/>
                  </a:cubicBezTo>
                  <a:lnTo>
                    <a:pt x="3546" y="40"/>
                  </a:lnTo>
                  <a:cubicBezTo>
                    <a:pt x="3536" y="30"/>
                    <a:pt x="3516" y="0"/>
                    <a:pt x="35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2" name="Google Shape;14532;p33"/>
            <p:cNvSpPr/>
            <p:nvPr/>
          </p:nvSpPr>
          <p:spPr>
            <a:xfrm>
              <a:off x="4020025" y="2348550"/>
              <a:ext cx="65300" cy="108750"/>
            </a:xfrm>
            <a:custGeom>
              <a:avLst/>
              <a:gdLst/>
              <a:ahLst/>
              <a:cxnLst/>
              <a:rect l="l" t="t" r="r" b="b"/>
              <a:pathLst>
                <a:path w="2612" h="4350" extrusionOk="0">
                  <a:moveTo>
                    <a:pt x="1966" y="0"/>
                  </a:moveTo>
                  <a:lnTo>
                    <a:pt x="1758" y="99"/>
                  </a:lnTo>
                  <a:cubicBezTo>
                    <a:pt x="1957" y="477"/>
                    <a:pt x="2175" y="854"/>
                    <a:pt x="2413" y="1222"/>
                  </a:cubicBezTo>
                  <a:lnTo>
                    <a:pt x="2433" y="1262"/>
                  </a:lnTo>
                  <a:cubicBezTo>
                    <a:pt x="2433" y="1262"/>
                    <a:pt x="2443" y="1271"/>
                    <a:pt x="2443" y="1281"/>
                  </a:cubicBezTo>
                  <a:lnTo>
                    <a:pt x="2433" y="1291"/>
                  </a:lnTo>
                  <a:lnTo>
                    <a:pt x="2334" y="1381"/>
                  </a:lnTo>
                  <a:lnTo>
                    <a:pt x="2085" y="1609"/>
                  </a:lnTo>
                  <a:lnTo>
                    <a:pt x="1847" y="1827"/>
                  </a:lnTo>
                  <a:cubicBezTo>
                    <a:pt x="1758" y="1907"/>
                    <a:pt x="1698" y="1986"/>
                    <a:pt x="1619" y="2076"/>
                  </a:cubicBezTo>
                  <a:lnTo>
                    <a:pt x="1182" y="2562"/>
                  </a:lnTo>
                  <a:cubicBezTo>
                    <a:pt x="1043" y="2731"/>
                    <a:pt x="904" y="2910"/>
                    <a:pt x="775" y="3089"/>
                  </a:cubicBezTo>
                  <a:cubicBezTo>
                    <a:pt x="497" y="3436"/>
                    <a:pt x="258" y="3803"/>
                    <a:pt x="0" y="4161"/>
                  </a:cubicBezTo>
                  <a:lnTo>
                    <a:pt x="238" y="4349"/>
                  </a:lnTo>
                  <a:cubicBezTo>
                    <a:pt x="437" y="3952"/>
                    <a:pt x="636" y="3555"/>
                    <a:pt x="894" y="3188"/>
                  </a:cubicBezTo>
                  <a:cubicBezTo>
                    <a:pt x="1013" y="2999"/>
                    <a:pt x="1142" y="2820"/>
                    <a:pt x="1271" y="2641"/>
                  </a:cubicBezTo>
                  <a:lnTo>
                    <a:pt x="1698" y="2145"/>
                  </a:lnTo>
                  <a:cubicBezTo>
                    <a:pt x="1767" y="2065"/>
                    <a:pt x="1837" y="1976"/>
                    <a:pt x="1917" y="1907"/>
                  </a:cubicBezTo>
                  <a:lnTo>
                    <a:pt x="2165" y="1688"/>
                  </a:lnTo>
                  <a:lnTo>
                    <a:pt x="2403" y="1470"/>
                  </a:lnTo>
                  <a:lnTo>
                    <a:pt x="2552" y="1351"/>
                  </a:lnTo>
                  <a:lnTo>
                    <a:pt x="2602" y="1301"/>
                  </a:lnTo>
                  <a:cubicBezTo>
                    <a:pt x="2612" y="1291"/>
                    <a:pt x="2592" y="1271"/>
                    <a:pt x="2582" y="1251"/>
                  </a:cubicBezTo>
                  <a:lnTo>
                    <a:pt x="2522" y="1152"/>
                  </a:lnTo>
                  <a:cubicBezTo>
                    <a:pt x="2314" y="775"/>
                    <a:pt x="2135" y="388"/>
                    <a:pt x="196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3" name="Google Shape;14533;p33"/>
            <p:cNvSpPr/>
            <p:nvPr/>
          </p:nvSpPr>
          <p:spPr>
            <a:xfrm>
              <a:off x="4119075" y="2320250"/>
              <a:ext cx="78200" cy="96825"/>
            </a:xfrm>
            <a:custGeom>
              <a:avLst/>
              <a:gdLst/>
              <a:ahLst/>
              <a:cxnLst/>
              <a:rect l="l" t="t" r="r" b="b"/>
              <a:pathLst>
                <a:path w="3128" h="3873" extrusionOk="0">
                  <a:moveTo>
                    <a:pt x="228" y="0"/>
                  </a:moveTo>
                  <a:lnTo>
                    <a:pt x="0" y="110"/>
                  </a:lnTo>
                  <a:cubicBezTo>
                    <a:pt x="0" y="110"/>
                    <a:pt x="20" y="139"/>
                    <a:pt x="40" y="179"/>
                  </a:cubicBezTo>
                  <a:cubicBezTo>
                    <a:pt x="69" y="209"/>
                    <a:pt x="89" y="239"/>
                    <a:pt x="89" y="239"/>
                  </a:cubicBezTo>
                  <a:cubicBezTo>
                    <a:pt x="119" y="278"/>
                    <a:pt x="149" y="318"/>
                    <a:pt x="169" y="358"/>
                  </a:cubicBezTo>
                  <a:lnTo>
                    <a:pt x="327" y="616"/>
                  </a:lnTo>
                  <a:cubicBezTo>
                    <a:pt x="437" y="785"/>
                    <a:pt x="546" y="944"/>
                    <a:pt x="656" y="1112"/>
                  </a:cubicBezTo>
                  <a:cubicBezTo>
                    <a:pt x="764" y="1282"/>
                    <a:pt x="894" y="1440"/>
                    <a:pt x="1003" y="1609"/>
                  </a:cubicBezTo>
                  <a:lnTo>
                    <a:pt x="1370" y="2085"/>
                  </a:lnTo>
                  <a:lnTo>
                    <a:pt x="1748" y="2552"/>
                  </a:lnTo>
                  <a:lnTo>
                    <a:pt x="2145" y="3009"/>
                  </a:lnTo>
                  <a:cubicBezTo>
                    <a:pt x="2284" y="3158"/>
                    <a:pt x="2413" y="3307"/>
                    <a:pt x="2552" y="3456"/>
                  </a:cubicBezTo>
                  <a:cubicBezTo>
                    <a:pt x="2691" y="3595"/>
                    <a:pt x="2840" y="3734"/>
                    <a:pt x="2979" y="3873"/>
                  </a:cubicBezTo>
                  <a:lnTo>
                    <a:pt x="3127" y="3694"/>
                  </a:lnTo>
                  <a:cubicBezTo>
                    <a:pt x="2979" y="3565"/>
                    <a:pt x="2830" y="3446"/>
                    <a:pt x="2681" y="3317"/>
                  </a:cubicBezTo>
                  <a:cubicBezTo>
                    <a:pt x="2532" y="3188"/>
                    <a:pt x="2383" y="3049"/>
                    <a:pt x="2244" y="2919"/>
                  </a:cubicBezTo>
                  <a:cubicBezTo>
                    <a:pt x="2105" y="2771"/>
                    <a:pt x="1966" y="2632"/>
                    <a:pt x="1827" y="2483"/>
                  </a:cubicBezTo>
                  <a:cubicBezTo>
                    <a:pt x="1698" y="2334"/>
                    <a:pt x="1569" y="2185"/>
                    <a:pt x="1450" y="2026"/>
                  </a:cubicBezTo>
                  <a:cubicBezTo>
                    <a:pt x="1331" y="1867"/>
                    <a:pt x="1201" y="1708"/>
                    <a:pt x="1092" y="1540"/>
                  </a:cubicBezTo>
                  <a:cubicBezTo>
                    <a:pt x="983" y="1370"/>
                    <a:pt x="874" y="1212"/>
                    <a:pt x="775" y="1043"/>
                  </a:cubicBezTo>
                  <a:cubicBezTo>
                    <a:pt x="685" y="864"/>
                    <a:pt x="576" y="695"/>
                    <a:pt x="486" y="517"/>
                  </a:cubicBezTo>
                  <a:lnTo>
                    <a:pt x="358" y="249"/>
                  </a:lnTo>
                  <a:cubicBezTo>
                    <a:pt x="338" y="209"/>
                    <a:pt x="318" y="159"/>
                    <a:pt x="288" y="119"/>
                  </a:cubicBezTo>
                  <a:cubicBezTo>
                    <a:pt x="288" y="119"/>
                    <a:pt x="268" y="90"/>
                    <a:pt x="258" y="60"/>
                  </a:cubicBezTo>
                  <a:cubicBezTo>
                    <a:pt x="238" y="30"/>
                    <a:pt x="228" y="0"/>
                    <a:pt x="2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4" name="Google Shape;14534;p33"/>
            <p:cNvSpPr/>
            <p:nvPr/>
          </p:nvSpPr>
          <p:spPr>
            <a:xfrm>
              <a:off x="4139650" y="2309825"/>
              <a:ext cx="72525" cy="89875"/>
            </a:xfrm>
            <a:custGeom>
              <a:avLst/>
              <a:gdLst/>
              <a:ahLst/>
              <a:cxnLst/>
              <a:rect l="l" t="t" r="r" b="b"/>
              <a:pathLst>
                <a:path w="2901" h="3595" extrusionOk="0">
                  <a:moveTo>
                    <a:pt x="219" y="0"/>
                  </a:moveTo>
                  <a:lnTo>
                    <a:pt x="1" y="110"/>
                  </a:lnTo>
                  <a:cubicBezTo>
                    <a:pt x="1" y="110"/>
                    <a:pt x="11" y="139"/>
                    <a:pt x="31" y="169"/>
                  </a:cubicBezTo>
                  <a:cubicBezTo>
                    <a:pt x="60" y="199"/>
                    <a:pt x="80" y="229"/>
                    <a:pt x="80" y="229"/>
                  </a:cubicBezTo>
                  <a:cubicBezTo>
                    <a:pt x="111" y="269"/>
                    <a:pt x="130" y="298"/>
                    <a:pt x="160" y="338"/>
                  </a:cubicBezTo>
                  <a:lnTo>
                    <a:pt x="299" y="576"/>
                  </a:lnTo>
                  <a:cubicBezTo>
                    <a:pt x="398" y="725"/>
                    <a:pt x="508" y="884"/>
                    <a:pt x="607" y="1033"/>
                  </a:cubicBezTo>
                  <a:cubicBezTo>
                    <a:pt x="706" y="1192"/>
                    <a:pt x="825" y="1341"/>
                    <a:pt x="925" y="1490"/>
                  </a:cubicBezTo>
                  <a:lnTo>
                    <a:pt x="1262" y="1937"/>
                  </a:lnTo>
                  <a:lnTo>
                    <a:pt x="1620" y="2374"/>
                  </a:lnTo>
                  <a:lnTo>
                    <a:pt x="1977" y="2791"/>
                  </a:lnTo>
                  <a:cubicBezTo>
                    <a:pt x="2106" y="2930"/>
                    <a:pt x="2235" y="3069"/>
                    <a:pt x="2355" y="3197"/>
                  </a:cubicBezTo>
                  <a:lnTo>
                    <a:pt x="2752" y="3595"/>
                  </a:lnTo>
                  <a:lnTo>
                    <a:pt x="2900" y="3416"/>
                  </a:lnTo>
                  <a:cubicBezTo>
                    <a:pt x="2761" y="3297"/>
                    <a:pt x="2622" y="3178"/>
                    <a:pt x="2483" y="3069"/>
                  </a:cubicBezTo>
                  <a:cubicBezTo>
                    <a:pt x="2355" y="2939"/>
                    <a:pt x="2215" y="2820"/>
                    <a:pt x="2076" y="2691"/>
                  </a:cubicBezTo>
                  <a:cubicBezTo>
                    <a:pt x="1957" y="2562"/>
                    <a:pt x="1828" y="2433"/>
                    <a:pt x="1699" y="2294"/>
                  </a:cubicBezTo>
                  <a:lnTo>
                    <a:pt x="1342" y="1877"/>
                  </a:lnTo>
                  <a:lnTo>
                    <a:pt x="1014" y="1430"/>
                  </a:lnTo>
                  <a:cubicBezTo>
                    <a:pt x="925" y="1271"/>
                    <a:pt x="815" y="1123"/>
                    <a:pt x="726" y="964"/>
                  </a:cubicBezTo>
                  <a:cubicBezTo>
                    <a:pt x="636" y="795"/>
                    <a:pt x="547" y="646"/>
                    <a:pt x="458" y="477"/>
                  </a:cubicBezTo>
                  <a:lnTo>
                    <a:pt x="349" y="229"/>
                  </a:lnTo>
                  <a:cubicBezTo>
                    <a:pt x="329" y="189"/>
                    <a:pt x="299" y="150"/>
                    <a:pt x="279" y="110"/>
                  </a:cubicBezTo>
                  <a:cubicBezTo>
                    <a:pt x="279" y="110"/>
                    <a:pt x="259" y="80"/>
                    <a:pt x="250" y="50"/>
                  </a:cubicBezTo>
                  <a:cubicBezTo>
                    <a:pt x="230" y="30"/>
                    <a:pt x="219" y="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5" name="Google Shape;14535;p33"/>
            <p:cNvSpPr/>
            <p:nvPr/>
          </p:nvSpPr>
          <p:spPr>
            <a:xfrm>
              <a:off x="4019775" y="2454050"/>
              <a:ext cx="25075" cy="29325"/>
            </a:xfrm>
            <a:custGeom>
              <a:avLst/>
              <a:gdLst/>
              <a:ahLst/>
              <a:cxnLst/>
              <a:rect l="l" t="t" r="r" b="b"/>
              <a:pathLst>
                <a:path w="1003" h="1173" extrusionOk="0">
                  <a:moveTo>
                    <a:pt x="268" y="0"/>
                  </a:moveTo>
                  <a:lnTo>
                    <a:pt x="1" y="50"/>
                  </a:lnTo>
                  <a:cubicBezTo>
                    <a:pt x="40" y="100"/>
                    <a:pt x="80" y="159"/>
                    <a:pt x="120" y="209"/>
                  </a:cubicBezTo>
                  <a:lnTo>
                    <a:pt x="239" y="348"/>
                  </a:lnTo>
                  <a:cubicBezTo>
                    <a:pt x="318" y="437"/>
                    <a:pt x="398" y="517"/>
                    <a:pt x="467" y="596"/>
                  </a:cubicBezTo>
                  <a:cubicBezTo>
                    <a:pt x="537" y="685"/>
                    <a:pt x="606" y="775"/>
                    <a:pt x="665" y="874"/>
                  </a:cubicBezTo>
                  <a:cubicBezTo>
                    <a:pt x="696" y="914"/>
                    <a:pt x="735" y="963"/>
                    <a:pt x="765" y="1013"/>
                  </a:cubicBezTo>
                  <a:cubicBezTo>
                    <a:pt x="804" y="1062"/>
                    <a:pt x="854" y="1132"/>
                    <a:pt x="904" y="1172"/>
                  </a:cubicBezTo>
                  <a:lnTo>
                    <a:pt x="1003" y="934"/>
                  </a:lnTo>
                  <a:cubicBezTo>
                    <a:pt x="974" y="904"/>
                    <a:pt x="934" y="904"/>
                    <a:pt x="894" y="874"/>
                  </a:cubicBezTo>
                  <a:cubicBezTo>
                    <a:pt x="854" y="844"/>
                    <a:pt x="815" y="815"/>
                    <a:pt x="775" y="775"/>
                  </a:cubicBezTo>
                  <a:cubicBezTo>
                    <a:pt x="705" y="695"/>
                    <a:pt x="626" y="616"/>
                    <a:pt x="546" y="526"/>
                  </a:cubicBezTo>
                  <a:cubicBezTo>
                    <a:pt x="477" y="437"/>
                    <a:pt x="418" y="358"/>
                    <a:pt x="358" y="259"/>
                  </a:cubicBezTo>
                  <a:cubicBezTo>
                    <a:pt x="338" y="219"/>
                    <a:pt x="318" y="169"/>
                    <a:pt x="298" y="120"/>
                  </a:cubicBezTo>
                  <a:cubicBezTo>
                    <a:pt x="279" y="80"/>
                    <a:pt x="279" y="30"/>
                    <a:pt x="26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6" name="Google Shape;14536;p33"/>
            <p:cNvSpPr/>
            <p:nvPr/>
          </p:nvSpPr>
          <p:spPr>
            <a:xfrm>
              <a:off x="4104675" y="2367900"/>
              <a:ext cx="48900" cy="42475"/>
            </a:xfrm>
            <a:custGeom>
              <a:avLst/>
              <a:gdLst/>
              <a:ahLst/>
              <a:cxnLst/>
              <a:rect l="l" t="t" r="r" b="b"/>
              <a:pathLst>
                <a:path w="1956" h="1699" extrusionOk="0">
                  <a:moveTo>
                    <a:pt x="940" y="217"/>
                  </a:moveTo>
                  <a:cubicBezTo>
                    <a:pt x="941" y="217"/>
                    <a:pt x="942" y="218"/>
                    <a:pt x="943" y="219"/>
                  </a:cubicBezTo>
                  <a:lnTo>
                    <a:pt x="963" y="249"/>
                  </a:lnTo>
                  <a:lnTo>
                    <a:pt x="1023" y="329"/>
                  </a:lnTo>
                  <a:cubicBezTo>
                    <a:pt x="1142" y="488"/>
                    <a:pt x="1261" y="646"/>
                    <a:pt x="1390" y="795"/>
                  </a:cubicBezTo>
                  <a:cubicBezTo>
                    <a:pt x="1471" y="882"/>
                    <a:pt x="1551" y="972"/>
                    <a:pt x="1639" y="1059"/>
                  </a:cubicBezTo>
                  <a:lnTo>
                    <a:pt x="1639" y="1059"/>
                  </a:lnTo>
                  <a:lnTo>
                    <a:pt x="1281" y="1202"/>
                  </a:lnTo>
                  <a:lnTo>
                    <a:pt x="973" y="1322"/>
                  </a:lnTo>
                  <a:lnTo>
                    <a:pt x="665" y="1421"/>
                  </a:lnTo>
                  <a:lnTo>
                    <a:pt x="347" y="1500"/>
                  </a:lnTo>
                  <a:lnTo>
                    <a:pt x="228" y="1530"/>
                  </a:lnTo>
                  <a:lnTo>
                    <a:pt x="189" y="1550"/>
                  </a:lnTo>
                  <a:lnTo>
                    <a:pt x="169" y="1550"/>
                  </a:lnTo>
                  <a:lnTo>
                    <a:pt x="169" y="1530"/>
                  </a:lnTo>
                  <a:lnTo>
                    <a:pt x="199" y="1441"/>
                  </a:lnTo>
                  <a:lnTo>
                    <a:pt x="228" y="1381"/>
                  </a:lnTo>
                  <a:cubicBezTo>
                    <a:pt x="239" y="1361"/>
                    <a:pt x="258" y="1331"/>
                    <a:pt x="268" y="1311"/>
                  </a:cubicBezTo>
                  <a:cubicBezTo>
                    <a:pt x="328" y="1222"/>
                    <a:pt x="387" y="1133"/>
                    <a:pt x="447" y="1033"/>
                  </a:cubicBezTo>
                  <a:cubicBezTo>
                    <a:pt x="576" y="845"/>
                    <a:pt x="665" y="656"/>
                    <a:pt x="784" y="468"/>
                  </a:cubicBezTo>
                  <a:lnTo>
                    <a:pt x="923" y="249"/>
                  </a:lnTo>
                  <a:cubicBezTo>
                    <a:pt x="932" y="240"/>
                    <a:pt x="933" y="217"/>
                    <a:pt x="940" y="217"/>
                  </a:cubicBezTo>
                  <a:close/>
                  <a:moveTo>
                    <a:pt x="943" y="1"/>
                  </a:moveTo>
                  <a:lnTo>
                    <a:pt x="934" y="11"/>
                  </a:lnTo>
                  <a:lnTo>
                    <a:pt x="914" y="40"/>
                  </a:lnTo>
                  <a:lnTo>
                    <a:pt x="884" y="90"/>
                  </a:lnTo>
                  <a:lnTo>
                    <a:pt x="685" y="428"/>
                  </a:lnTo>
                  <a:cubicBezTo>
                    <a:pt x="576" y="607"/>
                    <a:pt x="477" y="805"/>
                    <a:pt x="358" y="984"/>
                  </a:cubicBezTo>
                  <a:cubicBezTo>
                    <a:pt x="298" y="1073"/>
                    <a:pt x="239" y="1163"/>
                    <a:pt x="179" y="1262"/>
                  </a:cubicBezTo>
                  <a:cubicBezTo>
                    <a:pt x="159" y="1282"/>
                    <a:pt x="149" y="1311"/>
                    <a:pt x="139" y="1331"/>
                  </a:cubicBezTo>
                  <a:lnTo>
                    <a:pt x="89" y="1421"/>
                  </a:lnTo>
                  <a:cubicBezTo>
                    <a:pt x="60" y="1490"/>
                    <a:pt x="30" y="1560"/>
                    <a:pt x="20" y="1639"/>
                  </a:cubicBezTo>
                  <a:lnTo>
                    <a:pt x="0" y="1699"/>
                  </a:lnTo>
                  <a:cubicBezTo>
                    <a:pt x="20" y="1699"/>
                    <a:pt x="40" y="1689"/>
                    <a:pt x="50" y="1689"/>
                  </a:cubicBezTo>
                  <a:lnTo>
                    <a:pt x="169" y="1669"/>
                  </a:lnTo>
                  <a:lnTo>
                    <a:pt x="367" y="1629"/>
                  </a:lnTo>
                  <a:lnTo>
                    <a:pt x="695" y="1550"/>
                  </a:lnTo>
                  <a:lnTo>
                    <a:pt x="1013" y="1470"/>
                  </a:lnTo>
                  <a:lnTo>
                    <a:pt x="1320" y="1381"/>
                  </a:lnTo>
                  <a:cubicBezTo>
                    <a:pt x="1529" y="1322"/>
                    <a:pt x="1738" y="1252"/>
                    <a:pt x="1946" y="1183"/>
                  </a:cubicBezTo>
                  <a:cubicBezTo>
                    <a:pt x="1946" y="1183"/>
                    <a:pt x="1929" y="1138"/>
                    <a:pt x="1910" y="1082"/>
                  </a:cubicBezTo>
                  <a:lnTo>
                    <a:pt x="1910" y="1082"/>
                  </a:lnTo>
                  <a:lnTo>
                    <a:pt x="1956" y="1024"/>
                  </a:lnTo>
                  <a:cubicBezTo>
                    <a:pt x="1929" y="1004"/>
                    <a:pt x="1903" y="984"/>
                    <a:pt x="1877" y="964"/>
                  </a:cubicBezTo>
                  <a:lnTo>
                    <a:pt x="1877" y="964"/>
                  </a:lnTo>
                  <a:cubicBezTo>
                    <a:pt x="1877" y="964"/>
                    <a:pt x="1877" y="964"/>
                    <a:pt x="1877" y="964"/>
                  </a:cubicBezTo>
                  <a:lnTo>
                    <a:pt x="1876" y="964"/>
                  </a:lnTo>
                  <a:lnTo>
                    <a:pt x="1876" y="964"/>
                  </a:lnTo>
                  <a:cubicBezTo>
                    <a:pt x="1754" y="871"/>
                    <a:pt x="1633" y="772"/>
                    <a:pt x="1519" y="666"/>
                  </a:cubicBezTo>
                  <a:cubicBezTo>
                    <a:pt x="1390" y="537"/>
                    <a:pt x="1261" y="388"/>
                    <a:pt x="1132" y="249"/>
                  </a:cubicBezTo>
                  <a:lnTo>
                    <a:pt x="1073" y="170"/>
                  </a:lnTo>
                  <a:cubicBezTo>
                    <a:pt x="1042" y="140"/>
                    <a:pt x="1013" y="100"/>
                    <a:pt x="1013" y="100"/>
                  </a:cubicBezTo>
                  <a:lnTo>
                    <a:pt x="954" y="11"/>
                  </a:lnTo>
                  <a:lnTo>
                    <a:pt x="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7" name="Google Shape;14537;p33"/>
            <p:cNvSpPr/>
            <p:nvPr/>
          </p:nvSpPr>
          <p:spPr>
            <a:xfrm>
              <a:off x="3955725" y="2316275"/>
              <a:ext cx="113475" cy="34775"/>
            </a:xfrm>
            <a:custGeom>
              <a:avLst/>
              <a:gdLst/>
              <a:ahLst/>
              <a:cxnLst/>
              <a:rect l="l" t="t" r="r" b="b"/>
              <a:pathLst>
                <a:path w="4539" h="1391" extrusionOk="0">
                  <a:moveTo>
                    <a:pt x="3853" y="0"/>
                  </a:moveTo>
                  <a:lnTo>
                    <a:pt x="3794" y="20"/>
                  </a:lnTo>
                  <a:lnTo>
                    <a:pt x="3605" y="60"/>
                  </a:lnTo>
                  <a:lnTo>
                    <a:pt x="3287" y="130"/>
                  </a:lnTo>
                  <a:lnTo>
                    <a:pt x="2969" y="199"/>
                  </a:lnTo>
                  <a:cubicBezTo>
                    <a:pt x="2860" y="229"/>
                    <a:pt x="2751" y="229"/>
                    <a:pt x="2642" y="239"/>
                  </a:cubicBezTo>
                  <a:lnTo>
                    <a:pt x="1987" y="289"/>
                  </a:lnTo>
                  <a:cubicBezTo>
                    <a:pt x="1923" y="292"/>
                    <a:pt x="1860" y="293"/>
                    <a:pt x="1796" y="293"/>
                  </a:cubicBezTo>
                  <a:cubicBezTo>
                    <a:pt x="1640" y="293"/>
                    <a:pt x="1483" y="286"/>
                    <a:pt x="1321" y="278"/>
                  </a:cubicBezTo>
                  <a:cubicBezTo>
                    <a:pt x="884" y="269"/>
                    <a:pt x="447" y="199"/>
                    <a:pt x="1" y="130"/>
                  </a:cubicBezTo>
                  <a:lnTo>
                    <a:pt x="1" y="130"/>
                  </a:lnTo>
                  <a:lnTo>
                    <a:pt x="10" y="428"/>
                  </a:lnTo>
                  <a:cubicBezTo>
                    <a:pt x="311" y="434"/>
                    <a:pt x="617" y="446"/>
                    <a:pt x="925" y="446"/>
                  </a:cubicBezTo>
                  <a:cubicBezTo>
                    <a:pt x="1063" y="446"/>
                    <a:pt x="1202" y="443"/>
                    <a:pt x="1341" y="437"/>
                  </a:cubicBezTo>
                  <a:cubicBezTo>
                    <a:pt x="1559" y="428"/>
                    <a:pt x="1778" y="428"/>
                    <a:pt x="1996" y="417"/>
                  </a:cubicBezTo>
                  <a:lnTo>
                    <a:pt x="2662" y="348"/>
                  </a:lnTo>
                  <a:cubicBezTo>
                    <a:pt x="2771" y="338"/>
                    <a:pt x="2880" y="328"/>
                    <a:pt x="2989" y="309"/>
                  </a:cubicBezTo>
                  <a:lnTo>
                    <a:pt x="3307" y="249"/>
                  </a:lnTo>
                  <a:lnTo>
                    <a:pt x="3635" y="179"/>
                  </a:lnTo>
                  <a:lnTo>
                    <a:pt x="3764" y="159"/>
                  </a:lnTo>
                  <a:lnTo>
                    <a:pt x="3783" y="150"/>
                  </a:lnTo>
                  <a:lnTo>
                    <a:pt x="3783" y="170"/>
                  </a:lnTo>
                  <a:lnTo>
                    <a:pt x="3803" y="209"/>
                  </a:lnTo>
                  <a:cubicBezTo>
                    <a:pt x="3883" y="408"/>
                    <a:pt x="3972" y="606"/>
                    <a:pt x="4052" y="805"/>
                  </a:cubicBezTo>
                  <a:cubicBezTo>
                    <a:pt x="4151" y="1004"/>
                    <a:pt x="4240" y="1202"/>
                    <a:pt x="4330" y="1390"/>
                  </a:cubicBezTo>
                  <a:lnTo>
                    <a:pt x="4538" y="1291"/>
                  </a:lnTo>
                  <a:cubicBezTo>
                    <a:pt x="4439" y="1103"/>
                    <a:pt x="4330" y="914"/>
                    <a:pt x="4220" y="735"/>
                  </a:cubicBezTo>
                  <a:cubicBezTo>
                    <a:pt x="4121" y="547"/>
                    <a:pt x="4032" y="348"/>
                    <a:pt x="3933" y="159"/>
                  </a:cubicBezTo>
                  <a:cubicBezTo>
                    <a:pt x="3933" y="159"/>
                    <a:pt x="3913" y="130"/>
                    <a:pt x="3903" y="110"/>
                  </a:cubicBezTo>
                  <a:lnTo>
                    <a:pt x="3883" y="50"/>
                  </a:lnTo>
                  <a:cubicBezTo>
                    <a:pt x="3873" y="40"/>
                    <a:pt x="3873" y="11"/>
                    <a:pt x="385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8" name="Google Shape;14538;p33"/>
            <p:cNvSpPr/>
            <p:nvPr/>
          </p:nvSpPr>
          <p:spPr>
            <a:xfrm>
              <a:off x="3945300" y="2212025"/>
              <a:ext cx="87900" cy="83675"/>
            </a:xfrm>
            <a:custGeom>
              <a:avLst/>
              <a:gdLst/>
              <a:ahLst/>
              <a:cxnLst/>
              <a:rect l="l" t="t" r="r" b="b"/>
              <a:pathLst>
                <a:path w="3516" h="3347" extrusionOk="0">
                  <a:moveTo>
                    <a:pt x="3416" y="0"/>
                  </a:moveTo>
                  <a:lnTo>
                    <a:pt x="3188" y="11"/>
                  </a:lnTo>
                  <a:cubicBezTo>
                    <a:pt x="3208" y="229"/>
                    <a:pt x="3238" y="437"/>
                    <a:pt x="3258" y="655"/>
                  </a:cubicBezTo>
                  <a:cubicBezTo>
                    <a:pt x="3287" y="874"/>
                    <a:pt x="3327" y="1083"/>
                    <a:pt x="3357" y="1301"/>
                  </a:cubicBezTo>
                  <a:lnTo>
                    <a:pt x="3366" y="1341"/>
                  </a:lnTo>
                  <a:lnTo>
                    <a:pt x="3366" y="1361"/>
                  </a:lnTo>
                  <a:lnTo>
                    <a:pt x="3347" y="1370"/>
                  </a:lnTo>
                  <a:lnTo>
                    <a:pt x="3227" y="1410"/>
                  </a:lnTo>
                  <a:lnTo>
                    <a:pt x="2910" y="1529"/>
                  </a:lnTo>
                  <a:lnTo>
                    <a:pt x="2602" y="1639"/>
                  </a:lnTo>
                  <a:cubicBezTo>
                    <a:pt x="2503" y="1679"/>
                    <a:pt x="2404" y="1738"/>
                    <a:pt x="2304" y="1778"/>
                  </a:cubicBezTo>
                  <a:lnTo>
                    <a:pt x="1709" y="2065"/>
                  </a:lnTo>
                  <a:cubicBezTo>
                    <a:pt x="1520" y="2175"/>
                    <a:pt x="1321" y="2284"/>
                    <a:pt x="1133" y="2393"/>
                  </a:cubicBezTo>
                  <a:cubicBezTo>
                    <a:pt x="745" y="2602"/>
                    <a:pt x="378" y="2850"/>
                    <a:pt x="1" y="3089"/>
                  </a:cubicBezTo>
                  <a:lnTo>
                    <a:pt x="149" y="3347"/>
                  </a:lnTo>
                  <a:cubicBezTo>
                    <a:pt x="487" y="3058"/>
                    <a:pt x="835" y="2771"/>
                    <a:pt x="1202" y="2532"/>
                  </a:cubicBezTo>
                  <a:cubicBezTo>
                    <a:pt x="1391" y="2403"/>
                    <a:pt x="1570" y="2284"/>
                    <a:pt x="1758" y="2175"/>
                  </a:cubicBezTo>
                  <a:lnTo>
                    <a:pt x="2344" y="1877"/>
                  </a:lnTo>
                  <a:cubicBezTo>
                    <a:pt x="2443" y="1827"/>
                    <a:pt x="2543" y="1778"/>
                    <a:pt x="2642" y="1738"/>
                  </a:cubicBezTo>
                  <a:lnTo>
                    <a:pt x="2949" y="1639"/>
                  </a:lnTo>
                  <a:lnTo>
                    <a:pt x="3258" y="1529"/>
                  </a:lnTo>
                  <a:lnTo>
                    <a:pt x="3446" y="1470"/>
                  </a:lnTo>
                  <a:lnTo>
                    <a:pt x="3505" y="1450"/>
                  </a:lnTo>
                  <a:cubicBezTo>
                    <a:pt x="3516" y="1440"/>
                    <a:pt x="3505" y="1410"/>
                    <a:pt x="3505" y="1390"/>
                  </a:cubicBezTo>
                  <a:lnTo>
                    <a:pt x="3496" y="1281"/>
                  </a:lnTo>
                  <a:cubicBezTo>
                    <a:pt x="3476" y="1063"/>
                    <a:pt x="3446" y="845"/>
                    <a:pt x="3446" y="636"/>
                  </a:cubicBezTo>
                  <a:cubicBezTo>
                    <a:pt x="3436" y="417"/>
                    <a:pt x="3426" y="209"/>
                    <a:pt x="341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9" name="Google Shape;14539;p33"/>
            <p:cNvSpPr/>
            <p:nvPr/>
          </p:nvSpPr>
          <p:spPr>
            <a:xfrm>
              <a:off x="4086550" y="2207050"/>
              <a:ext cx="38000" cy="115950"/>
            </a:xfrm>
            <a:custGeom>
              <a:avLst/>
              <a:gdLst/>
              <a:ahLst/>
              <a:cxnLst/>
              <a:rect l="l" t="t" r="r" b="b"/>
              <a:pathLst>
                <a:path w="1520" h="4638" extrusionOk="0">
                  <a:moveTo>
                    <a:pt x="258" y="1"/>
                  </a:moveTo>
                  <a:lnTo>
                    <a:pt x="0" y="20"/>
                  </a:lnTo>
                  <a:lnTo>
                    <a:pt x="40" y="179"/>
                  </a:lnTo>
                  <a:cubicBezTo>
                    <a:pt x="50" y="219"/>
                    <a:pt x="60" y="269"/>
                    <a:pt x="70" y="318"/>
                  </a:cubicBezTo>
                  <a:lnTo>
                    <a:pt x="110" y="607"/>
                  </a:lnTo>
                  <a:lnTo>
                    <a:pt x="229" y="1202"/>
                  </a:lnTo>
                  <a:cubicBezTo>
                    <a:pt x="269" y="1401"/>
                    <a:pt x="318" y="1589"/>
                    <a:pt x="358" y="1788"/>
                  </a:cubicBezTo>
                  <a:cubicBezTo>
                    <a:pt x="408" y="1986"/>
                    <a:pt x="457" y="2175"/>
                    <a:pt x="507" y="2374"/>
                  </a:cubicBezTo>
                  <a:cubicBezTo>
                    <a:pt x="556" y="2562"/>
                    <a:pt x="626" y="2761"/>
                    <a:pt x="675" y="2950"/>
                  </a:cubicBezTo>
                  <a:cubicBezTo>
                    <a:pt x="735" y="3138"/>
                    <a:pt x="805" y="3327"/>
                    <a:pt x="864" y="3526"/>
                  </a:cubicBezTo>
                  <a:cubicBezTo>
                    <a:pt x="933" y="3714"/>
                    <a:pt x="1013" y="3893"/>
                    <a:pt x="1072" y="4082"/>
                  </a:cubicBezTo>
                  <a:cubicBezTo>
                    <a:pt x="1152" y="4270"/>
                    <a:pt x="1231" y="4449"/>
                    <a:pt x="1311" y="4638"/>
                  </a:cubicBezTo>
                  <a:lnTo>
                    <a:pt x="1520" y="4528"/>
                  </a:lnTo>
                  <a:cubicBezTo>
                    <a:pt x="1430" y="4360"/>
                    <a:pt x="1331" y="4181"/>
                    <a:pt x="1242" y="4012"/>
                  </a:cubicBezTo>
                  <a:cubicBezTo>
                    <a:pt x="1162" y="3833"/>
                    <a:pt x="1072" y="3655"/>
                    <a:pt x="993" y="3476"/>
                  </a:cubicBezTo>
                  <a:cubicBezTo>
                    <a:pt x="924" y="3288"/>
                    <a:pt x="844" y="3109"/>
                    <a:pt x="785" y="2920"/>
                  </a:cubicBezTo>
                  <a:cubicBezTo>
                    <a:pt x="725" y="2721"/>
                    <a:pt x="655" y="2542"/>
                    <a:pt x="606" y="2344"/>
                  </a:cubicBezTo>
                  <a:cubicBezTo>
                    <a:pt x="556" y="2156"/>
                    <a:pt x="507" y="1957"/>
                    <a:pt x="467" y="1768"/>
                  </a:cubicBezTo>
                  <a:cubicBezTo>
                    <a:pt x="427" y="1569"/>
                    <a:pt x="388" y="1371"/>
                    <a:pt x="368" y="1183"/>
                  </a:cubicBezTo>
                  <a:cubicBezTo>
                    <a:pt x="338" y="984"/>
                    <a:pt x="318" y="785"/>
                    <a:pt x="298" y="587"/>
                  </a:cubicBezTo>
                  <a:lnTo>
                    <a:pt x="288" y="289"/>
                  </a:lnTo>
                  <a:cubicBezTo>
                    <a:pt x="278" y="239"/>
                    <a:pt x="278" y="190"/>
                    <a:pt x="269" y="140"/>
                  </a:cubicBezTo>
                  <a:lnTo>
                    <a:pt x="2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0" name="Google Shape;14540;p33"/>
            <p:cNvSpPr/>
            <p:nvPr/>
          </p:nvSpPr>
          <p:spPr>
            <a:xfrm>
              <a:off x="4109375" y="2205325"/>
              <a:ext cx="35525" cy="107250"/>
            </a:xfrm>
            <a:custGeom>
              <a:avLst/>
              <a:gdLst/>
              <a:ahLst/>
              <a:cxnLst/>
              <a:rect l="l" t="t" r="r" b="b"/>
              <a:pathLst>
                <a:path w="1421" h="4290" extrusionOk="0">
                  <a:moveTo>
                    <a:pt x="259" y="0"/>
                  </a:moveTo>
                  <a:lnTo>
                    <a:pt x="1" y="20"/>
                  </a:lnTo>
                  <a:lnTo>
                    <a:pt x="40" y="159"/>
                  </a:lnTo>
                  <a:cubicBezTo>
                    <a:pt x="51" y="199"/>
                    <a:pt x="60" y="248"/>
                    <a:pt x="70" y="288"/>
                  </a:cubicBezTo>
                  <a:lnTo>
                    <a:pt x="110" y="566"/>
                  </a:lnTo>
                  <a:cubicBezTo>
                    <a:pt x="150" y="745"/>
                    <a:pt x="179" y="934"/>
                    <a:pt x="219" y="1113"/>
                  </a:cubicBezTo>
                  <a:cubicBezTo>
                    <a:pt x="259" y="1291"/>
                    <a:pt x="298" y="1470"/>
                    <a:pt x="338" y="1658"/>
                  </a:cubicBezTo>
                  <a:cubicBezTo>
                    <a:pt x="378" y="1837"/>
                    <a:pt x="437" y="2016"/>
                    <a:pt x="477" y="2194"/>
                  </a:cubicBezTo>
                  <a:cubicBezTo>
                    <a:pt x="527" y="2373"/>
                    <a:pt x="587" y="2552"/>
                    <a:pt x="636" y="2731"/>
                  </a:cubicBezTo>
                  <a:cubicBezTo>
                    <a:pt x="686" y="2909"/>
                    <a:pt x="755" y="3079"/>
                    <a:pt x="805" y="3257"/>
                  </a:cubicBezTo>
                  <a:cubicBezTo>
                    <a:pt x="865" y="3436"/>
                    <a:pt x="934" y="3604"/>
                    <a:pt x="1004" y="3774"/>
                  </a:cubicBezTo>
                  <a:cubicBezTo>
                    <a:pt x="1063" y="3952"/>
                    <a:pt x="1143" y="4121"/>
                    <a:pt x="1212" y="4290"/>
                  </a:cubicBezTo>
                  <a:lnTo>
                    <a:pt x="1421" y="4180"/>
                  </a:lnTo>
                  <a:cubicBezTo>
                    <a:pt x="1341" y="4021"/>
                    <a:pt x="1252" y="3863"/>
                    <a:pt x="1172" y="3704"/>
                  </a:cubicBezTo>
                  <a:cubicBezTo>
                    <a:pt x="1093" y="3535"/>
                    <a:pt x="1013" y="3376"/>
                    <a:pt x="934" y="3207"/>
                  </a:cubicBezTo>
                  <a:cubicBezTo>
                    <a:pt x="874" y="3039"/>
                    <a:pt x="795" y="2870"/>
                    <a:pt x="735" y="2691"/>
                  </a:cubicBezTo>
                  <a:cubicBezTo>
                    <a:pt x="686" y="2522"/>
                    <a:pt x="626" y="2344"/>
                    <a:pt x="576" y="2165"/>
                  </a:cubicBezTo>
                  <a:cubicBezTo>
                    <a:pt x="537" y="1986"/>
                    <a:pt x="477" y="1808"/>
                    <a:pt x="448" y="1629"/>
                  </a:cubicBezTo>
                  <a:cubicBezTo>
                    <a:pt x="418" y="1450"/>
                    <a:pt x="378" y="1271"/>
                    <a:pt x="348" y="1082"/>
                  </a:cubicBezTo>
                  <a:cubicBezTo>
                    <a:pt x="338" y="904"/>
                    <a:pt x="318" y="725"/>
                    <a:pt x="298" y="537"/>
                  </a:cubicBezTo>
                  <a:lnTo>
                    <a:pt x="279" y="268"/>
                  </a:lnTo>
                  <a:cubicBezTo>
                    <a:pt x="279" y="219"/>
                    <a:pt x="279" y="169"/>
                    <a:pt x="269" y="12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1" name="Google Shape;14541;p33"/>
            <p:cNvSpPr/>
            <p:nvPr/>
          </p:nvSpPr>
          <p:spPr>
            <a:xfrm>
              <a:off x="3944325" y="2291450"/>
              <a:ext cx="14400" cy="34775"/>
            </a:xfrm>
            <a:custGeom>
              <a:avLst/>
              <a:gdLst/>
              <a:ahLst/>
              <a:cxnLst/>
              <a:rect l="l" t="t" r="r" b="b"/>
              <a:pathLst>
                <a:path w="576" h="1391" extrusionOk="0">
                  <a:moveTo>
                    <a:pt x="0" y="0"/>
                  </a:moveTo>
                  <a:lnTo>
                    <a:pt x="0" y="0"/>
                  </a:lnTo>
                  <a:cubicBezTo>
                    <a:pt x="10" y="70"/>
                    <a:pt x="30" y="139"/>
                    <a:pt x="40" y="199"/>
                  </a:cubicBezTo>
                  <a:lnTo>
                    <a:pt x="99" y="368"/>
                  </a:lnTo>
                  <a:cubicBezTo>
                    <a:pt x="139" y="477"/>
                    <a:pt x="188" y="587"/>
                    <a:pt x="219" y="696"/>
                  </a:cubicBezTo>
                  <a:cubicBezTo>
                    <a:pt x="248" y="795"/>
                    <a:pt x="268" y="904"/>
                    <a:pt x="288" y="1013"/>
                  </a:cubicBezTo>
                  <a:cubicBezTo>
                    <a:pt x="308" y="1073"/>
                    <a:pt x="318" y="1132"/>
                    <a:pt x="327" y="1192"/>
                  </a:cubicBezTo>
                  <a:cubicBezTo>
                    <a:pt x="347" y="1252"/>
                    <a:pt x="367" y="1331"/>
                    <a:pt x="397" y="1391"/>
                  </a:cubicBezTo>
                  <a:lnTo>
                    <a:pt x="576" y="1212"/>
                  </a:lnTo>
                  <a:cubicBezTo>
                    <a:pt x="566" y="1172"/>
                    <a:pt x="526" y="1152"/>
                    <a:pt x="506" y="1113"/>
                  </a:cubicBezTo>
                  <a:cubicBezTo>
                    <a:pt x="477" y="1073"/>
                    <a:pt x="457" y="1024"/>
                    <a:pt x="437" y="974"/>
                  </a:cubicBezTo>
                  <a:cubicBezTo>
                    <a:pt x="387" y="874"/>
                    <a:pt x="347" y="775"/>
                    <a:pt x="318" y="656"/>
                  </a:cubicBezTo>
                  <a:cubicBezTo>
                    <a:pt x="288" y="547"/>
                    <a:pt x="258" y="448"/>
                    <a:pt x="248" y="338"/>
                  </a:cubicBezTo>
                  <a:cubicBezTo>
                    <a:pt x="238" y="289"/>
                    <a:pt x="238" y="239"/>
                    <a:pt x="238" y="190"/>
                  </a:cubicBezTo>
                  <a:cubicBezTo>
                    <a:pt x="238" y="139"/>
                    <a:pt x="258" y="100"/>
                    <a:pt x="268" y="6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2" name="Google Shape;14542;p33"/>
            <p:cNvSpPr/>
            <p:nvPr/>
          </p:nvSpPr>
          <p:spPr>
            <a:xfrm>
              <a:off x="4039875" y="2252625"/>
              <a:ext cx="51425" cy="36875"/>
            </a:xfrm>
            <a:custGeom>
              <a:avLst/>
              <a:gdLst/>
              <a:ahLst/>
              <a:cxnLst/>
              <a:rect l="l" t="t" r="r" b="b"/>
              <a:pathLst>
                <a:path w="2057" h="1475" extrusionOk="0">
                  <a:moveTo>
                    <a:pt x="1435" y="201"/>
                  </a:moveTo>
                  <a:cubicBezTo>
                    <a:pt x="1437" y="201"/>
                    <a:pt x="1439" y="201"/>
                    <a:pt x="1441" y="203"/>
                  </a:cubicBezTo>
                  <a:lnTo>
                    <a:pt x="1441" y="243"/>
                  </a:lnTo>
                  <a:lnTo>
                    <a:pt x="1470" y="333"/>
                  </a:lnTo>
                  <a:cubicBezTo>
                    <a:pt x="1520" y="521"/>
                    <a:pt x="1569" y="719"/>
                    <a:pt x="1629" y="898"/>
                  </a:cubicBezTo>
                  <a:cubicBezTo>
                    <a:pt x="1666" y="1017"/>
                    <a:pt x="1708" y="1132"/>
                    <a:pt x="1756" y="1246"/>
                  </a:cubicBezTo>
                  <a:lnTo>
                    <a:pt x="1371" y="1246"/>
                  </a:lnTo>
                  <a:lnTo>
                    <a:pt x="1043" y="1236"/>
                  </a:lnTo>
                  <a:lnTo>
                    <a:pt x="715" y="1196"/>
                  </a:lnTo>
                  <a:lnTo>
                    <a:pt x="388" y="1156"/>
                  </a:lnTo>
                  <a:lnTo>
                    <a:pt x="278" y="1136"/>
                  </a:lnTo>
                  <a:lnTo>
                    <a:pt x="229" y="1136"/>
                  </a:lnTo>
                  <a:lnTo>
                    <a:pt x="209" y="1127"/>
                  </a:lnTo>
                  <a:lnTo>
                    <a:pt x="219" y="1117"/>
                  </a:lnTo>
                  <a:cubicBezTo>
                    <a:pt x="239" y="1087"/>
                    <a:pt x="259" y="1067"/>
                    <a:pt x="278" y="1048"/>
                  </a:cubicBezTo>
                  <a:lnTo>
                    <a:pt x="328" y="997"/>
                  </a:lnTo>
                  <a:cubicBezTo>
                    <a:pt x="348" y="988"/>
                    <a:pt x="368" y="968"/>
                    <a:pt x="398" y="948"/>
                  </a:cubicBezTo>
                  <a:cubicBezTo>
                    <a:pt x="477" y="889"/>
                    <a:pt x="576" y="829"/>
                    <a:pt x="666" y="769"/>
                  </a:cubicBezTo>
                  <a:cubicBezTo>
                    <a:pt x="854" y="640"/>
                    <a:pt x="1013" y="501"/>
                    <a:pt x="1192" y="372"/>
                  </a:cubicBezTo>
                  <a:lnTo>
                    <a:pt x="1410" y="213"/>
                  </a:lnTo>
                  <a:cubicBezTo>
                    <a:pt x="1419" y="213"/>
                    <a:pt x="1426" y="201"/>
                    <a:pt x="1435" y="201"/>
                  </a:cubicBezTo>
                  <a:close/>
                  <a:moveTo>
                    <a:pt x="1517" y="0"/>
                  </a:moveTo>
                  <a:cubicBezTo>
                    <a:pt x="1514" y="0"/>
                    <a:pt x="1510" y="5"/>
                    <a:pt x="1510" y="5"/>
                  </a:cubicBezTo>
                  <a:lnTo>
                    <a:pt x="1480" y="24"/>
                  </a:lnTo>
                  <a:lnTo>
                    <a:pt x="1430" y="64"/>
                  </a:lnTo>
                  <a:lnTo>
                    <a:pt x="1123" y="293"/>
                  </a:lnTo>
                  <a:cubicBezTo>
                    <a:pt x="954" y="422"/>
                    <a:pt x="785" y="571"/>
                    <a:pt x="606" y="680"/>
                  </a:cubicBezTo>
                  <a:cubicBezTo>
                    <a:pt x="517" y="750"/>
                    <a:pt x="417" y="799"/>
                    <a:pt x="328" y="869"/>
                  </a:cubicBezTo>
                  <a:cubicBezTo>
                    <a:pt x="309" y="889"/>
                    <a:pt x="289" y="898"/>
                    <a:pt x="259" y="918"/>
                  </a:cubicBezTo>
                  <a:lnTo>
                    <a:pt x="189" y="988"/>
                  </a:lnTo>
                  <a:cubicBezTo>
                    <a:pt x="130" y="1037"/>
                    <a:pt x="80" y="1097"/>
                    <a:pt x="31" y="1156"/>
                  </a:cubicBezTo>
                  <a:lnTo>
                    <a:pt x="0" y="1206"/>
                  </a:lnTo>
                  <a:cubicBezTo>
                    <a:pt x="11" y="1206"/>
                    <a:pt x="31" y="1216"/>
                    <a:pt x="50" y="1216"/>
                  </a:cubicBezTo>
                  <a:lnTo>
                    <a:pt x="159" y="1236"/>
                  </a:lnTo>
                  <a:lnTo>
                    <a:pt x="368" y="1275"/>
                  </a:lnTo>
                  <a:lnTo>
                    <a:pt x="695" y="1335"/>
                  </a:lnTo>
                  <a:lnTo>
                    <a:pt x="1013" y="1385"/>
                  </a:lnTo>
                  <a:lnTo>
                    <a:pt x="1341" y="1425"/>
                  </a:lnTo>
                  <a:cubicBezTo>
                    <a:pt x="1560" y="1445"/>
                    <a:pt x="1768" y="1465"/>
                    <a:pt x="1986" y="1474"/>
                  </a:cubicBezTo>
                  <a:cubicBezTo>
                    <a:pt x="1986" y="1474"/>
                    <a:pt x="1986" y="1423"/>
                    <a:pt x="1995" y="1367"/>
                  </a:cubicBezTo>
                  <a:lnTo>
                    <a:pt x="1995" y="1367"/>
                  </a:lnTo>
                  <a:lnTo>
                    <a:pt x="2056" y="1335"/>
                  </a:lnTo>
                  <a:cubicBezTo>
                    <a:pt x="1966" y="1176"/>
                    <a:pt x="1877" y="1008"/>
                    <a:pt x="1798" y="839"/>
                  </a:cubicBezTo>
                  <a:cubicBezTo>
                    <a:pt x="1728" y="660"/>
                    <a:pt x="1669" y="481"/>
                    <a:pt x="1599" y="302"/>
                  </a:cubicBezTo>
                  <a:cubicBezTo>
                    <a:pt x="1599" y="302"/>
                    <a:pt x="1589" y="253"/>
                    <a:pt x="1569" y="213"/>
                  </a:cubicBezTo>
                  <a:lnTo>
                    <a:pt x="1549" y="114"/>
                  </a:lnTo>
                  <a:lnTo>
                    <a:pt x="1520" y="15"/>
                  </a:lnTo>
                  <a:lnTo>
                    <a:pt x="1520" y="5"/>
                  </a:lnTo>
                  <a:cubicBezTo>
                    <a:pt x="1520" y="1"/>
                    <a:pt x="1519" y="0"/>
                    <a:pt x="151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3" name="Google Shape;14543;p33"/>
            <p:cNvSpPr/>
            <p:nvPr/>
          </p:nvSpPr>
          <p:spPr>
            <a:xfrm>
              <a:off x="3934375" y="2142025"/>
              <a:ext cx="96350" cy="70275"/>
            </a:xfrm>
            <a:custGeom>
              <a:avLst/>
              <a:gdLst/>
              <a:ahLst/>
              <a:cxnLst/>
              <a:rect l="l" t="t" r="r" b="b"/>
              <a:pathLst>
                <a:path w="3854" h="2811" extrusionOk="0">
                  <a:moveTo>
                    <a:pt x="110" y="0"/>
                  </a:moveTo>
                  <a:lnTo>
                    <a:pt x="1" y="278"/>
                  </a:lnTo>
                  <a:cubicBezTo>
                    <a:pt x="408" y="447"/>
                    <a:pt x="805" y="636"/>
                    <a:pt x="1222" y="785"/>
                  </a:cubicBezTo>
                  <a:lnTo>
                    <a:pt x="1848" y="1023"/>
                  </a:lnTo>
                  <a:lnTo>
                    <a:pt x="2473" y="1212"/>
                  </a:lnTo>
                  <a:cubicBezTo>
                    <a:pt x="2583" y="1242"/>
                    <a:pt x="2682" y="1281"/>
                    <a:pt x="2791" y="1301"/>
                  </a:cubicBezTo>
                  <a:lnTo>
                    <a:pt x="3119" y="1361"/>
                  </a:lnTo>
                  <a:lnTo>
                    <a:pt x="3446" y="1430"/>
                  </a:lnTo>
                  <a:lnTo>
                    <a:pt x="3575" y="1450"/>
                  </a:lnTo>
                  <a:lnTo>
                    <a:pt x="3595" y="1460"/>
                  </a:lnTo>
                  <a:lnTo>
                    <a:pt x="3595" y="1470"/>
                  </a:lnTo>
                  <a:lnTo>
                    <a:pt x="3595" y="1520"/>
                  </a:lnTo>
                  <a:cubicBezTo>
                    <a:pt x="3595" y="1738"/>
                    <a:pt x="3585" y="1957"/>
                    <a:pt x="3595" y="2165"/>
                  </a:cubicBezTo>
                  <a:cubicBezTo>
                    <a:pt x="3605" y="2383"/>
                    <a:pt x="3615" y="2602"/>
                    <a:pt x="3625" y="2811"/>
                  </a:cubicBezTo>
                  <a:lnTo>
                    <a:pt x="3853" y="2800"/>
                  </a:lnTo>
                  <a:cubicBezTo>
                    <a:pt x="3834" y="2582"/>
                    <a:pt x="3803" y="2374"/>
                    <a:pt x="3784" y="2165"/>
                  </a:cubicBezTo>
                  <a:cubicBezTo>
                    <a:pt x="3754" y="1946"/>
                    <a:pt x="3744" y="1738"/>
                    <a:pt x="3724" y="1520"/>
                  </a:cubicBezTo>
                  <a:lnTo>
                    <a:pt x="3724" y="1401"/>
                  </a:lnTo>
                  <a:cubicBezTo>
                    <a:pt x="3714" y="1390"/>
                    <a:pt x="3724" y="1361"/>
                    <a:pt x="3714" y="1351"/>
                  </a:cubicBezTo>
                  <a:lnTo>
                    <a:pt x="3655" y="1341"/>
                  </a:lnTo>
                  <a:lnTo>
                    <a:pt x="3456" y="1311"/>
                  </a:lnTo>
                  <a:lnTo>
                    <a:pt x="3139" y="1251"/>
                  </a:lnTo>
                  <a:lnTo>
                    <a:pt x="2821" y="1192"/>
                  </a:lnTo>
                  <a:cubicBezTo>
                    <a:pt x="2711" y="1172"/>
                    <a:pt x="2612" y="1132"/>
                    <a:pt x="2503" y="1103"/>
                  </a:cubicBezTo>
                  <a:lnTo>
                    <a:pt x="1877" y="904"/>
                  </a:lnTo>
                  <a:cubicBezTo>
                    <a:pt x="1679" y="825"/>
                    <a:pt x="1470" y="735"/>
                    <a:pt x="1272" y="646"/>
                  </a:cubicBezTo>
                  <a:cubicBezTo>
                    <a:pt x="1073" y="556"/>
                    <a:pt x="875" y="447"/>
                    <a:pt x="676" y="338"/>
                  </a:cubicBezTo>
                  <a:cubicBezTo>
                    <a:pt x="487" y="229"/>
                    <a:pt x="299" y="11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4" name="Google Shape;14544;p33"/>
            <p:cNvSpPr/>
            <p:nvPr/>
          </p:nvSpPr>
          <p:spPr>
            <a:xfrm>
              <a:off x="3939100" y="2069300"/>
              <a:ext cx="108250" cy="48175"/>
            </a:xfrm>
            <a:custGeom>
              <a:avLst/>
              <a:gdLst/>
              <a:ahLst/>
              <a:cxnLst/>
              <a:rect l="l" t="t" r="r" b="b"/>
              <a:pathLst>
                <a:path w="4330" h="1927" extrusionOk="0">
                  <a:moveTo>
                    <a:pt x="4111" y="0"/>
                  </a:moveTo>
                  <a:cubicBezTo>
                    <a:pt x="4051" y="208"/>
                    <a:pt x="3992" y="417"/>
                    <a:pt x="3932" y="616"/>
                  </a:cubicBezTo>
                  <a:cubicBezTo>
                    <a:pt x="3873" y="834"/>
                    <a:pt x="3823" y="1043"/>
                    <a:pt x="3773" y="1251"/>
                  </a:cubicBezTo>
                  <a:lnTo>
                    <a:pt x="3764" y="1291"/>
                  </a:lnTo>
                  <a:lnTo>
                    <a:pt x="3764" y="1311"/>
                  </a:lnTo>
                  <a:lnTo>
                    <a:pt x="3605" y="1311"/>
                  </a:lnTo>
                  <a:lnTo>
                    <a:pt x="3277" y="1291"/>
                  </a:lnTo>
                  <a:lnTo>
                    <a:pt x="2950" y="1281"/>
                  </a:lnTo>
                  <a:cubicBezTo>
                    <a:pt x="2840" y="1281"/>
                    <a:pt x="2731" y="1291"/>
                    <a:pt x="2621" y="1291"/>
                  </a:cubicBezTo>
                  <a:lnTo>
                    <a:pt x="1966" y="1331"/>
                  </a:lnTo>
                  <a:cubicBezTo>
                    <a:pt x="1738" y="1360"/>
                    <a:pt x="1520" y="1380"/>
                    <a:pt x="1301" y="1410"/>
                  </a:cubicBezTo>
                  <a:cubicBezTo>
                    <a:pt x="864" y="1460"/>
                    <a:pt x="428" y="1549"/>
                    <a:pt x="0" y="1629"/>
                  </a:cubicBezTo>
                  <a:lnTo>
                    <a:pt x="30" y="1927"/>
                  </a:lnTo>
                  <a:cubicBezTo>
                    <a:pt x="457" y="1788"/>
                    <a:pt x="884" y="1649"/>
                    <a:pt x="1311" y="1569"/>
                  </a:cubicBezTo>
                  <a:cubicBezTo>
                    <a:pt x="1529" y="1529"/>
                    <a:pt x="1748" y="1479"/>
                    <a:pt x="1966" y="1450"/>
                  </a:cubicBezTo>
                  <a:lnTo>
                    <a:pt x="2621" y="1400"/>
                  </a:lnTo>
                  <a:cubicBezTo>
                    <a:pt x="2708" y="1400"/>
                    <a:pt x="2795" y="1387"/>
                    <a:pt x="2882" y="1387"/>
                  </a:cubicBezTo>
                  <a:cubicBezTo>
                    <a:pt x="2904" y="1387"/>
                    <a:pt x="2927" y="1388"/>
                    <a:pt x="2950" y="1390"/>
                  </a:cubicBezTo>
                  <a:lnTo>
                    <a:pt x="3277" y="1410"/>
                  </a:lnTo>
                  <a:lnTo>
                    <a:pt x="3605" y="1430"/>
                  </a:lnTo>
                  <a:lnTo>
                    <a:pt x="3793" y="1440"/>
                  </a:lnTo>
                  <a:lnTo>
                    <a:pt x="3853" y="1450"/>
                  </a:lnTo>
                  <a:cubicBezTo>
                    <a:pt x="3873" y="1440"/>
                    <a:pt x="3873" y="1410"/>
                    <a:pt x="3873" y="1390"/>
                  </a:cubicBezTo>
                  <a:cubicBezTo>
                    <a:pt x="3873" y="1390"/>
                    <a:pt x="3883" y="1371"/>
                    <a:pt x="3892" y="1340"/>
                  </a:cubicBezTo>
                  <a:cubicBezTo>
                    <a:pt x="3903" y="1311"/>
                    <a:pt x="3903" y="1281"/>
                    <a:pt x="3903" y="1281"/>
                  </a:cubicBezTo>
                  <a:cubicBezTo>
                    <a:pt x="3972" y="1073"/>
                    <a:pt x="4042" y="874"/>
                    <a:pt x="4111" y="665"/>
                  </a:cubicBezTo>
                  <a:cubicBezTo>
                    <a:pt x="4181" y="467"/>
                    <a:pt x="4260" y="268"/>
                    <a:pt x="4329" y="69"/>
                  </a:cubicBezTo>
                  <a:lnTo>
                    <a:pt x="41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5" name="Google Shape;14545;p33"/>
            <p:cNvSpPr/>
            <p:nvPr/>
          </p:nvSpPr>
          <p:spPr>
            <a:xfrm>
              <a:off x="4086800" y="2088400"/>
              <a:ext cx="19875" cy="119175"/>
            </a:xfrm>
            <a:custGeom>
              <a:avLst/>
              <a:gdLst/>
              <a:ahLst/>
              <a:cxnLst/>
              <a:rect l="l" t="t" r="r" b="b"/>
              <a:pathLst>
                <a:path w="795" h="4767" extrusionOk="0">
                  <a:moveTo>
                    <a:pt x="556" y="0"/>
                  </a:moveTo>
                  <a:lnTo>
                    <a:pt x="526" y="159"/>
                  </a:lnTo>
                  <a:cubicBezTo>
                    <a:pt x="517" y="199"/>
                    <a:pt x="517" y="249"/>
                    <a:pt x="497" y="298"/>
                  </a:cubicBezTo>
                  <a:cubicBezTo>
                    <a:pt x="497" y="298"/>
                    <a:pt x="487" y="368"/>
                    <a:pt x="467" y="448"/>
                  </a:cubicBezTo>
                  <a:cubicBezTo>
                    <a:pt x="447" y="517"/>
                    <a:pt x="437" y="587"/>
                    <a:pt x="437" y="587"/>
                  </a:cubicBezTo>
                  <a:cubicBezTo>
                    <a:pt x="398" y="785"/>
                    <a:pt x="348" y="974"/>
                    <a:pt x="308" y="1172"/>
                  </a:cubicBezTo>
                  <a:cubicBezTo>
                    <a:pt x="278" y="1371"/>
                    <a:pt x="239" y="1569"/>
                    <a:pt x="209" y="1768"/>
                  </a:cubicBezTo>
                  <a:cubicBezTo>
                    <a:pt x="179" y="1966"/>
                    <a:pt x="149" y="2165"/>
                    <a:pt x="129" y="2364"/>
                  </a:cubicBezTo>
                  <a:cubicBezTo>
                    <a:pt x="109" y="2562"/>
                    <a:pt x="80" y="2761"/>
                    <a:pt x="60" y="2959"/>
                  </a:cubicBezTo>
                  <a:cubicBezTo>
                    <a:pt x="50" y="3158"/>
                    <a:pt x="30" y="3367"/>
                    <a:pt x="20" y="3565"/>
                  </a:cubicBezTo>
                  <a:cubicBezTo>
                    <a:pt x="10" y="3764"/>
                    <a:pt x="0" y="3963"/>
                    <a:pt x="0" y="4161"/>
                  </a:cubicBezTo>
                  <a:lnTo>
                    <a:pt x="0" y="4766"/>
                  </a:lnTo>
                  <a:lnTo>
                    <a:pt x="239" y="4747"/>
                  </a:lnTo>
                  <a:cubicBezTo>
                    <a:pt x="219" y="4548"/>
                    <a:pt x="199" y="4360"/>
                    <a:pt x="179" y="4161"/>
                  </a:cubicBezTo>
                  <a:cubicBezTo>
                    <a:pt x="179" y="3963"/>
                    <a:pt x="169" y="3764"/>
                    <a:pt x="159" y="3565"/>
                  </a:cubicBezTo>
                  <a:cubicBezTo>
                    <a:pt x="159" y="3367"/>
                    <a:pt x="169" y="3168"/>
                    <a:pt x="169" y="2970"/>
                  </a:cubicBezTo>
                  <a:cubicBezTo>
                    <a:pt x="179" y="2771"/>
                    <a:pt x="209" y="2573"/>
                    <a:pt x="228" y="2374"/>
                  </a:cubicBezTo>
                  <a:cubicBezTo>
                    <a:pt x="248" y="2175"/>
                    <a:pt x="288" y="1977"/>
                    <a:pt x="318" y="1788"/>
                  </a:cubicBezTo>
                  <a:cubicBezTo>
                    <a:pt x="348" y="1589"/>
                    <a:pt x="407" y="1401"/>
                    <a:pt x="447" y="1202"/>
                  </a:cubicBezTo>
                  <a:cubicBezTo>
                    <a:pt x="497" y="1013"/>
                    <a:pt x="556" y="825"/>
                    <a:pt x="616" y="636"/>
                  </a:cubicBezTo>
                  <a:lnTo>
                    <a:pt x="656" y="497"/>
                  </a:lnTo>
                  <a:cubicBezTo>
                    <a:pt x="685" y="428"/>
                    <a:pt x="705" y="358"/>
                    <a:pt x="705" y="358"/>
                  </a:cubicBezTo>
                  <a:cubicBezTo>
                    <a:pt x="725" y="309"/>
                    <a:pt x="745" y="259"/>
                    <a:pt x="755" y="209"/>
                  </a:cubicBezTo>
                  <a:lnTo>
                    <a:pt x="795" y="80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6" name="Google Shape;14546;p33"/>
            <p:cNvSpPr/>
            <p:nvPr/>
          </p:nvSpPr>
          <p:spPr>
            <a:xfrm>
              <a:off x="4109625" y="2095600"/>
              <a:ext cx="18900" cy="110250"/>
            </a:xfrm>
            <a:custGeom>
              <a:avLst/>
              <a:gdLst/>
              <a:ahLst/>
              <a:cxnLst/>
              <a:rect l="l" t="t" r="r" b="b"/>
              <a:pathLst>
                <a:path w="756" h="4410" extrusionOk="0">
                  <a:moveTo>
                    <a:pt x="517" y="1"/>
                  </a:moveTo>
                  <a:lnTo>
                    <a:pt x="487" y="140"/>
                  </a:lnTo>
                  <a:cubicBezTo>
                    <a:pt x="487" y="189"/>
                    <a:pt x="477" y="229"/>
                    <a:pt x="467" y="269"/>
                  </a:cubicBezTo>
                  <a:cubicBezTo>
                    <a:pt x="467" y="269"/>
                    <a:pt x="447" y="338"/>
                    <a:pt x="438" y="408"/>
                  </a:cubicBezTo>
                  <a:cubicBezTo>
                    <a:pt x="418" y="467"/>
                    <a:pt x="408" y="537"/>
                    <a:pt x="408" y="537"/>
                  </a:cubicBezTo>
                  <a:cubicBezTo>
                    <a:pt x="368" y="725"/>
                    <a:pt x="328" y="904"/>
                    <a:pt x="288" y="1083"/>
                  </a:cubicBezTo>
                  <a:cubicBezTo>
                    <a:pt x="269" y="1261"/>
                    <a:pt x="229" y="1450"/>
                    <a:pt x="199" y="1629"/>
                  </a:cubicBezTo>
                  <a:cubicBezTo>
                    <a:pt x="180" y="1817"/>
                    <a:pt x="140" y="1996"/>
                    <a:pt x="120" y="2185"/>
                  </a:cubicBezTo>
                  <a:cubicBezTo>
                    <a:pt x="110" y="2364"/>
                    <a:pt x="80" y="2552"/>
                    <a:pt x="60" y="2731"/>
                  </a:cubicBezTo>
                  <a:lnTo>
                    <a:pt x="21" y="3297"/>
                  </a:lnTo>
                  <a:cubicBezTo>
                    <a:pt x="21" y="3476"/>
                    <a:pt x="10" y="3664"/>
                    <a:pt x="1" y="3853"/>
                  </a:cubicBezTo>
                  <a:lnTo>
                    <a:pt x="1" y="4409"/>
                  </a:lnTo>
                  <a:lnTo>
                    <a:pt x="239" y="4389"/>
                  </a:lnTo>
                  <a:cubicBezTo>
                    <a:pt x="219" y="4211"/>
                    <a:pt x="199" y="4022"/>
                    <a:pt x="189" y="3843"/>
                  </a:cubicBezTo>
                  <a:cubicBezTo>
                    <a:pt x="180" y="3664"/>
                    <a:pt x="169" y="3476"/>
                    <a:pt x="160" y="3297"/>
                  </a:cubicBezTo>
                  <a:cubicBezTo>
                    <a:pt x="160" y="3108"/>
                    <a:pt x="169" y="2930"/>
                    <a:pt x="169" y="2741"/>
                  </a:cubicBezTo>
                  <a:cubicBezTo>
                    <a:pt x="180" y="2563"/>
                    <a:pt x="209" y="2373"/>
                    <a:pt x="219" y="2195"/>
                  </a:cubicBezTo>
                  <a:cubicBezTo>
                    <a:pt x="239" y="2007"/>
                    <a:pt x="279" y="1828"/>
                    <a:pt x="308" y="1649"/>
                  </a:cubicBezTo>
                  <a:cubicBezTo>
                    <a:pt x="338" y="1470"/>
                    <a:pt x="388" y="1292"/>
                    <a:pt x="427" y="1113"/>
                  </a:cubicBezTo>
                  <a:cubicBezTo>
                    <a:pt x="477" y="934"/>
                    <a:pt x="537" y="765"/>
                    <a:pt x="586" y="586"/>
                  </a:cubicBezTo>
                  <a:cubicBezTo>
                    <a:pt x="586" y="586"/>
                    <a:pt x="606" y="527"/>
                    <a:pt x="626" y="458"/>
                  </a:cubicBezTo>
                  <a:cubicBezTo>
                    <a:pt x="646" y="398"/>
                    <a:pt x="676" y="328"/>
                    <a:pt x="676" y="328"/>
                  </a:cubicBezTo>
                  <a:cubicBezTo>
                    <a:pt x="696" y="288"/>
                    <a:pt x="705" y="239"/>
                    <a:pt x="716" y="199"/>
                  </a:cubicBezTo>
                  <a:lnTo>
                    <a:pt x="756" y="80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7" name="Google Shape;14547;p33"/>
            <p:cNvSpPr/>
            <p:nvPr/>
          </p:nvSpPr>
          <p:spPr>
            <a:xfrm>
              <a:off x="3932900" y="2111725"/>
              <a:ext cx="9700" cy="35775"/>
            </a:xfrm>
            <a:custGeom>
              <a:avLst/>
              <a:gdLst/>
              <a:ahLst/>
              <a:cxnLst/>
              <a:rect l="l" t="t" r="r" b="b"/>
              <a:pathLst>
                <a:path w="388" h="1431" extrusionOk="0">
                  <a:moveTo>
                    <a:pt x="169" y="1"/>
                  </a:moveTo>
                  <a:cubicBezTo>
                    <a:pt x="159" y="71"/>
                    <a:pt x="139" y="140"/>
                    <a:pt x="129" y="199"/>
                  </a:cubicBezTo>
                  <a:lnTo>
                    <a:pt x="120" y="378"/>
                  </a:lnTo>
                  <a:cubicBezTo>
                    <a:pt x="120" y="497"/>
                    <a:pt x="109" y="616"/>
                    <a:pt x="100" y="726"/>
                  </a:cubicBezTo>
                  <a:cubicBezTo>
                    <a:pt x="100" y="825"/>
                    <a:pt x="80" y="934"/>
                    <a:pt x="50" y="1053"/>
                  </a:cubicBezTo>
                  <a:cubicBezTo>
                    <a:pt x="40" y="1103"/>
                    <a:pt x="30" y="1163"/>
                    <a:pt x="20" y="1222"/>
                  </a:cubicBezTo>
                  <a:cubicBezTo>
                    <a:pt x="10" y="1282"/>
                    <a:pt x="0" y="1371"/>
                    <a:pt x="10" y="1431"/>
                  </a:cubicBezTo>
                  <a:lnTo>
                    <a:pt x="239" y="1342"/>
                  </a:lnTo>
                  <a:cubicBezTo>
                    <a:pt x="248" y="1292"/>
                    <a:pt x="219" y="1272"/>
                    <a:pt x="209" y="1222"/>
                  </a:cubicBezTo>
                  <a:cubicBezTo>
                    <a:pt x="209" y="1172"/>
                    <a:pt x="199" y="1113"/>
                    <a:pt x="199" y="1064"/>
                  </a:cubicBezTo>
                  <a:cubicBezTo>
                    <a:pt x="199" y="954"/>
                    <a:pt x="199" y="845"/>
                    <a:pt x="209" y="726"/>
                  </a:cubicBezTo>
                  <a:cubicBezTo>
                    <a:pt x="219" y="616"/>
                    <a:pt x="239" y="508"/>
                    <a:pt x="268" y="408"/>
                  </a:cubicBezTo>
                  <a:cubicBezTo>
                    <a:pt x="278" y="349"/>
                    <a:pt x="298" y="309"/>
                    <a:pt x="318" y="259"/>
                  </a:cubicBezTo>
                  <a:cubicBezTo>
                    <a:pt x="338" y="219"/>
                    <a:pt x="367" y="190"/>
                    <a:pt x="387" y="15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8" name="Google Shape;14548;p33"/>
            <p:cNvSpPr/>
            <p:nvPr/>
          </p:nvSpPr>
          <p:spPr>
            <a:xfrm>
              <a:off x="4028725" y="2126625"/>
              <a:ext cx="46675" cy="38500"/>
            </a:xfrm>
            <a:custGeom>
              <a:avLst/>
              <a:gdLst/>
              <a:ahLst/>
              <a:cxnLst/>
              <a:rect l="l" t="t" r="r" b="b"/>
              <a:pathLst>
                <a:path w="1867" h="1540" extrusionOk="0">
                  <a:moveTo>
                    <a:pt x="1709" y="155"/>
                  </a:moveTo>
                  <a:cubicBezTo>
                    <a:pt x="1714" y="155"/>
                    <a:pt x="1717" y="156"/>
                    <a:pt x="1717" y="159"/>
                  </a:cubicBezTo>
                  <a:lnTo>
                    <a:pt x="1708" y="190"/>
                  </a:lnTo>
                  <a:lnTo>
                    <a:pt x="1688" y="289"/>
                  </a:lnTo>
                  <a:cubicBezTo>
                    <a:pt x="1668" y="487"/>
                    <a:pt x="1628" y="676"/>
                    <a:pt x="1628" y="874"/>
                  </a:cubicBezTo>
                  <a:cubicBezTo>
                    <a:pt x="1622" y="992"/>
                    <a:pt x="1612" y="1114"/>
                    <a:pt x="1612" y="1237"/>
                  </a:cubicBezTo>
                  <a:lnTo>
                    <a:pt x="1612" y="1237"/>
                  </a:lnTo>
                  <a:lnTo>
                    <a:pt x="1251" y="1093"/>
                  </a:lnTo>
                  <a:lnTo>
                    <a:pt x="953" y="954"/>
                  </a:lnTo>
                  <a:lnTo>
                    <a:pt x="665" y="805"/>
                  </a:lnTo>
                  <a:lnTo>
                    <a:pt x="387" y="636"/>
                  </a:lnTo>
                  <a:lnTo>
                    <a:pt x="278" y="576"/>
                  </a:lnTo>
                  <a:lnTo>
                    <a:pt x="238" y="557"/>
                  </a:lnTo>
                  <a:lnTo>
                    <a:pt x="218" y="547"/>
                  </a:lnTo>
                  <a:lnTo>
                    <a:pt x="238" y="537"/>
                  </a:lnTo>
                  <a:cubicBezTo>
                    <a:pt x="258" y="517"/>
                    <a:pt x="288" y="507"/>
                    <a:pt x="318" y="487"/>
                  </a:cubicBezTo>
                  <a:lnTo>
                    <a:pt x="377" y="468"/>
                  </a:lnTo>
                  <a:cubicBezTo>
                    <a:pt x="407" y="468"/>
                    <a:pt x="437" y="457"/>
                    <a:pt x="457" y="448"/>
                  </a:cubicBezTo>
                  <a:cubicBezTo>
                    <a:pt x="566" y="418"/>
                    <a:pt x="675" y="408"/>
                    <a:pt x="784" y="378"/>
                  </a:cubicBezTo>
                  <a:cubicBezTo>
                    <a:pt x="1013" y="338"/>
                    <a:pt x="1211" y="269"/>
                    <a:pt x="1419" y="219"/>
                  </a:cubicBezTo>
                  <a:lnTo>
                    <a:pt x="1678" y="159"/>
                  </a:lnTo>
                  <a:cubicBezTo>
                    <a:pt x="1685" y="159"/>
                    <a:pt x="1700" y="155"/>
                    <a:pt x="1709" y="155"/>
                  </a:cubicBezTo>
                  <a:close/>
                  <a:moveTo>
                    <a:pt x="1847" y="1"/>
                  </a:moveTo>
                  <a:lnTo>
                    <a:pt x="1817" y="11"/>
                  </a:lnTo>
                  <a:lnTo>
                    <a:pt x="1757" y="20"/>
                  </a:lnTo>
                  <a:lnTo>
                    <a:pt x="1390" y="120"/>
                  </a:lnTo>
                  <a:cubicBezTo>
                    <a:pt x="1181" y="170"/>
                    <a:pt x="973" y="239"/>
                    <a:pt x="764" y="289"/>
                  </a:cubicBezTo>
                  <a:lnTo>
                    <a:pt x="437" y="348"/>
                  </a:lnTo>
                  <a:cubicBezTo>
                    <a:pt x="407" y="358"/>
                    <a:pt x="377" y="358"/>
                    <a:pt x="347" y="368"/>
                  </a:cubicBezTo>
                  <a:lnTo>
                    <a:pt x="258" y="398"/>
                  </a:lnTo>
                  <a:cubicBezTo>
                    <a:pt x="188" y="428"/>
                    <a:pt x="119" y="457"/>
                    <a:pt x="49" y="507"/>
                  </a:cubicBezTo>
                  <a:lnTo>
                    <a:pt x="0" y="537"/>
                  </a:lnTo>
                  <a:cubicBezTo>
                    <a:pt x="10" y="547"/>
                    <a:pt x="29" y="557"/>
                    <a:pt x="49" y="567"/>
                  </a:cubicBezTo>
                  <a:lnTo>
                    <a:pt x="139" y="626"/>
                  </a:lnTo>
                  <a:lnTo>
                    <a:pt x="318" y="746"/>
                  </a:lnTo>
                  <a:lnTo>
                    <a:pt x="596" y="914"/>
                  </a:lnTo>
                  <a:lnTo>
                    <a:pt x="874" y="1093"/>
                  </a:lnTo>
                  <a:lnTo>
                    <a:pt x="1161" y="1242"/>
                  </a:lnTo>
                  <a:cubicBezTo>
                    <a:pt x="1350" y="1351"/>
                    <a:pt x="1549" y="1450"/>
                    <a:pt x="1737" y="1540"/>
                  </a:cubicBezTo>
                  <a:lnTo>
                    <a:pt x="1786" y="1447"/>
                  </a:lnTo>
                  <a:lnTo>
                    <a:pt x="1786" y="1447"/>
                  </a:lnTo>
                  <a:lnTo>
                    <a:pt x="1856" y="1441"/>
                  </a:lnTo>
                  <a:cubicBezTo>
                    <a:pt x="1851" y="1408"/>
                    <a:pt x="1846" y="1374"/>
                    <a:pt x="1842" y="1341"/>
                  </a:cubicBezTo>
                  <a:lnTo>
                    <a:pt x="1842" y="1341"/>
                  </a:lnTo>
                  <a:lnTo>
                    <a:pt x="1847" y="1331"/>
                  </a:lnTo>
                  <a:lnTo>
                    <a:pt x="1840" y="1328"/>
                  </a:lnTo>
                  <a:lnTo>
                    <a:pt x="1840" y="1328"/>
                  </a:lnTo>
                  <a:cubicBezTo>
                    <a:pt x="1797" y="996"/>
                    <a:pt x="1800" y="656"/>
                    <a:pt x="1827" y="309"/>
                  </a:cubicBezTo>
                  <a:lnTo>
                    <a:pt x="1847" y="120"/>
                  </a:lnTo>
                  <a:lnTo>
                    <a:pt x="1856" y="11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9" name="Google Shape;14549;p33"/>
            <p:cNvSpPr/>
            <p:nvPr/>
          </p:nvSpPr>
          <p:spPr>
            <a:xfrm>
              <a:off x="3982550" y="1970500"/>
              <a:ext cx="75725" cy="100550"/>
            </a:xfrm>
            <a:custGeom>
              <a:avLst/>
              <a:gdLst/>
              <a:ahLst/>
              <a:cxnLst/>
              <a:rect l="l" t="t" r="r" b="b"/>
              <a:pathLst>
                <a:path w="3029" h="4022" extrusionOk="0">
                  <a:moveTo>
                    <a:pt x="208" y="1"/>
                  </a:moveTo>
                  <a:lnTo>
                    <a:pt x="0" y="219"/>
                  </a:lnTo>
                  <a:cubicBezTo>
                    <a:pt x="308" y="526"/>
                    <a:pt x="605" y="864"/>
                    <a:pt x="934" y="1162"/>
                  </a:cubicBezTo>
                  <a:cubicBezTo>
                    <a:pt x="1092" y="1311"/>
                    <a:pt x="1251" y="1460"/>
                    <a:pt x="1420" y="1609"/>
                  </a:cubicBezTo>
                  <a:lnTo>
                    <a:pt x="1926" y="2026"/>
                  </a:lnTo>
                  <a:cubicBezTo>
                    <a:pt x="2015" y="2095"/>
                    <a:pt x="2095" y="2175"/>
                    <a:pt x="2185" y="2234"/>
                  </a:cubicBezTo>
                  <a:lnTo>
                    <a:pt x="2463" y="2413"/>
                  </a:lnTo>
                  <a:lnTo>
                    <a:pt x="2741" y="2602"/>
                  </a:lnTo>
                  <a:lnTo>
                    <a:pt x="2849" y="2671"/>
                  </a:lnTo>
                  <a:lnTo>
                    <a:pt x="2860" y="2681"/>
                  </a:lnTo>
                  <a:cubicBezTo>
                    <a:pt x="2869" y="2691"/>
                    <a:pt x="2860" y="2701"/>
                    <a:pt x="2860" y="2701"/>
                  </a:cubicBezTo>
                  <a:lnTo>
                    <a:pt x="2840" y="2741"/>
                  </a:lnTo>
                  <a:cubicBezTo>
                    <a:pt x="2661" y="3138"/>
                    <a:pt x="2512" y="3545"/>
                    <a:pt x="2373" y="3952"/>
                  </a:cubicBezTo>
                  <a:lnTo>
                    <a:pt x="2591" y="4021"/>
                  </a:lnTo>
                  <a:cubicBezTo>
                    <a:pt x="2701" y="3615"/>
                    <a:pt x="2820" y="3207"/>
                    <a:pt x="2969" y="2801"/>
                  </a:cubicBezTo>
                  <a:lnTo>
                    <a:pt x="3008" y="2691"/>
                  </a:lnTo>
                  <a:cubicBezTo>
                    <a:pt x="3008" y="2671"/>
                    <a:pt x="3028" y="2642"/>
                    <a:pt x="3019" y="2631"/>
                  </a:cubicBezTo>
                  <a:lnTo>
                    <a:pt x="2959" y="2602"/>
                  </a:lnTo>
                  <a:lnTo>
                    <a:pt x="2800" y="2492"/>
                  </a:lnTo>
                  <a:lnTo>
                    <a:pt x="2522" y="2324"/>
                  </a:lnTo>
                  <a:lnTo>
                    <a:pt x="2254" y="2145"/>
                  </a:lnTo>
                  <a:cubicBezTo>
                    <a:pt x="2154" y="2086"/>
                    <a:pt x="2075" y="2016"/>
                    <a:pt x="1996" y="1947"/>
                  </a:cubicBezTo>
                  <a:lnTo>
                    <a:pt x="1499" y="1519"/>
                  </a:lnTo>
                  <a:cubicBezTo>
                    <a:pt x="1340" y="1360"/>
                    <a:pt x="1192" y="1202"/>
                    <a:pt x="1033" y="1043"/>
                  </a:cubicBezTo>
                  <a:cubicBezTo>
                    <a:pt x="725" y="715"/>
                    <a:pt x="466" y="358"/>
                    <a:pt x="2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0" name="Google Shape;14550;p33"/>
            <p:cNvSpPr/>
            <p:nvPr/>
          </p:nvSpPr>
          <p:spPr>
            <a:xfrm>
              <a:off x="3999925" y="1941700"/>
              <a:ext cx="116925" cy="33025"/>
            </a:xfrm>
            <a:custGeom>
              <a:avLst/>
              <a:gdLst/>
              <a:ahLst/>
              <a:cxnLst/>
              <a:rect l="l" t="t" r="r" b="b"/>
              <a:pathLst>
                <a:path w="4677" h="1321" extrusionOk="0">
                  <a:moveTo>
                    <a:pt x="80" y="1"/>
                  </a:moveTo>
                  <a:lnTo>
                    <a:pt x="0" y="288"/>
                  </a:lnTo>
                  <a:cubicBezTo>
                    <a:pt x="437" y="328"/>
                    <a:pt x="884" y="358"/>
                    <a:pt x="1320" y="458"/>
                  </a:cubicBezTo>
                  <a:cubicBezTo>
                    <a:pt x="1529" y="497"/>
                    <a:pt x="1748" y="537"/>
                    <a:pt x="1966" y="597"/>
                  </a:cubicBezTo>
                  <a:lnTo>
                    <a:pt x="2591" y="805"/>
                  </a:lnTo>
                  <a:cubicBezTo>
                    <a:pt x="2691" y="835"/>
                    <a:pt x="2800" y="864"/>
                    <a:pt x="2889" y="914"/>
                  </a:cubicBezTo>
                  <a:lnTo>
                    <a:pt x="3187" y="1053"/>
                  </a:lnTo>
                  <a:lnTo>
                    <a:pt x="3475" y="1202"/>
                  </a:lnTo>
                  <a:lnTo>
                    <a:pt x="3654" y="1292"/>
                  </a:lnTo>
                  <a:lnTo>
                    <a:pt x="3703" y="1321"/>
                  </a:lnTo>
                  <a:cubicBezTo>
                    <a:pt x="3723" y="1321"/>
                    <a:pt x="3734" y="1292"/>
                    <a:pt x="3743" y="1272"/>
                  </a:cubicBezTo>
                  <a:lnTo>
                    <a:pt x="3823" y="1182"/>
                  </a:lnTo>
                  <a:cubicBezTo>
                    <a:pt x="3962" y="1023"/>
                    <a:pt x="4101" y="855"/>
                    <a:pt x="4240" y="696"/>
                  </a:cubicBezTo>
                  <a:cubicBezTo>
                    <a:pt x="4389" y="537"/>
                    <a:pt x="4528" y="388"/>
                    <a:pt x="4676" y="229"/>
                  </a:cubicBezTo>
                  <a:lnTo>
                    <a:pt x="4498" y="80"/>
                  </a:lnTo>
                  <a:cubicBezTo>
                    <a:pt x="4359" y="249"/>
                    <a:pt x="4230" y="407"/>
                    <a:pt x="4091" y="577"/>
                  </a:cubicBezTo>
                  <a:cubicBezTo>
                    <a:pt x="3962" y="755"/>
                    <a:pt x="3842" y="934"/>
                    <a:pt x="3714" y="1103"/>
                  </a:cubicBezTo>
                  <a:lnTo>
                    <a:pt x="3684" y="1142"/>
                  </a:lnTo>
                  <a:lnTo>
                    <a:pt x="3674" y="1153"/>
                  </a:lnTo>
                  <a:lnTo>
                    <a:pt x="3654" y="1153"/>
                  </a:lnTo>
                  <a:lnTo>
                    <a:pt x="3535" y="1093"/>
                  </a:lnTo>
                  <a:lnTo>
                    <a:pt x="3237" y="954"/>
                  </a:lnTo>
                  <a:lnTo>
                    <a:pt x="2939" y="815"/>
                  </a:lnTo>
                  <a:cubicBezTo>
                    <a:pt x="2840" y="765"/>
                    <a:pt x="2730" y="736"/>
                    <a:pt x="2631" y="705"/>
                  </a:cubicBezTo>
                  <a:lnTo>
                    <a:pt x="2006" y="487"/>
                  </a:lnTo>
                  <a:cubicBezTo>
                    <a:pt x="1797" y="418"/>
                    <a:pt x="1579" y="358"/>
                    <a:pt x="1360" y="308"/>
                  </a:cubicBezTo>
                  <a:cubicBezTo>
                    <a:pt x="943" y="180"/>
                    <a:pt x="497" y="100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1" name="Google Shape;14551;p33"/>
            <p:cNvSpPr/>
            <p:nvPr/>
          </p:nvSpPr>
          <p:spPr>
            <a:xfrm>
              <a:off x="4100925" y="1983900"/>
              <a:ext cx="63350" cy="106500"/>
            </a:xfrm>
            <a:custGeom>
              <a:avLst/>
              <a:gdLst/>
              <a:ahLst/>
              <a:cxnLst/>
              <a:rect l="l" t="t" r="r" b="b"/>
              <a:pathLst>
                <a:path w="2534" h="4260" extrusionOk="0">
                  <a:moveTo>
                    <a:pt x="2335" y="1"/>
                  </a:moveTo>
                  <a:lnTo>
                    <a:pt x="2255" y="129"/>
                  </a:lnTo>
                  <a:cubicBezTo>
                    <a:pt x="2225" y="169"/>
                    <a:pt x="2205" y="209"/>
                    <a:pt x="2176" y="249"/>
                  </a:cubicBezTo>
                  <a:lnTo>
                    <a:pt x="1997" y="487"/>
                  </a:lnTo>
                  <a:cubicBezTo>
                    <a:pt x="1888" y="656"/>
                    <a:pt x="1779" y="824"/>
                    <a:pt x="1660" y="983"/>
                  </a:cubicBezTo>
                  <a:lnTo>
                    <a:pt x="1342" y="1500"/>
                  </a:lnTo>
                  <a:lnTo>
                    <a:pt x="1034" y="2016"/>
                  </a:lnTo>
                  <a:lnTo>
                    <a:pt x="746" y="2543"/>
                  </a:lnTo>
                  <a:cubicBezTo>
                    <a:pt x="656" y="2731"/>
                    <a:pt x="557" y="2900"/>
                    <a:pt x="478" y="3088"/>
                  </a:cubicBezTo>
                  <a:cubicBezTo>
                    <a:pt x="389" y="3267"/>
                    <a:pt x="299" y="3446"/>
                    <a:pt x="219" y="3635"/>
                  </a:cubicBezTo>
                  <a:cubicBezTo>
                    <a:pt x="150" y="3814"/>
                    <a:pt x="71" y="4002"/>
                    <a:pt x="1" y="4180"/>
                  </a:cubicBezTo>
                  <a:lnTo>
                    <a:pt x="219" y="4260"/>
                  </a:lnTo>
                  <a:cubicBezTo>
                    <a:pt x="269" y="4072"/>
                    <a:pt x="339" y="3883"/>
                    <a:pt x="398" y="3694"/>
                  </a:cubicBezTo>
                  <a:cubicBezTo>
                    <a:pt x="458" y="3505"/>
                    <a:pt x="537" y="3327"/>
                    <a:pt x="597" y="3138"/>
                  </a:cubicBezTo>
                  <a:cubicBezTo>
                    <a:pt x="676" y="2960"/>
                    <a:pt x="766" y="2781"/>
                    <a:pt x="845" y="2592"/>
                  </a:cubicBezTo>
                  <a:cubicBezTo>
                    <a:pt x="925" y="2413"/>
                    <a:pt x="1024" y="2245"/>
                    <a:pt x="1123" y="2066"/>
                  </a:cubicBezTo>
                  <a:cubicBezTo>
                    <a:pt x="1223" y="1897"/>
                    <a:pt x="1331" y="1728"/>
                    <a:pt x="1431" y="1559"/>
                  </a:cubicBezTo>
                  <a:cubicBezTo>
                    <a:pt x="1540" y="1391"/>
                    <a:pt x="1660" y="1232"/>
                    <a:pt x="1779" y="1063"/>
                  </a:cubicBezTo>
                  <a:cubicBezTo>
                    <a:pt x="1898" y="914"/>
                    <a:pt x="2027" y="755"/>
                    <a:pt x="2146" y="606"/>
                  </a:cubicBezTo>
                  <a:lnTo>
                    <a:pt x="2344" y="388"/>
                  </a:lnTo>
                  <a:cubicBezTo>
                    <a:pt x="2384" y="348"/>
                    <a:pt x="2414" y="308"/>
                    <a:pt x="2444" y="268"/>
                  </a:cubicBezTo>
                  <a:lnTo>
                    <a:pt x="2533" y="160"/>
                  </a:lnTo>
                  <a:lnTo>
                    <a:pt x="23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2" name="Google Shape;14552;p33"/>
            <p:cNvSpPr/>
            <p:nvPr/>
          </p:nvSpPr>
          <p:spPr>
            <a:xfrm>
              <a:off x="4122775" y="1998800"/>
              <a:ext cx="58875" cy="98550"/>
            </a:xfrm>
            <a:custGeom>
              <a:avLst/>
              <a:gdLst/>
              <a:ahLst/>
              <a:cxnLst/>
              <a:rect l="l" t="t" r="r" b="b"/>
              <a:pathLst>
                <a:path w="2355" h="3942" extrusionOk="0">
                  <a:moveTo>
                    <a:pt x="2165" y="0"/>
                  </a:moveTo>
                  <a:lnTo>
                    <a:pt x="2086" y="120"/>
                  </a:lnTo>
                  <a:cubicBezTo>
                    <a:pt x="2066" y="159"/>
                    <a:pt x="2046" y="199"/>
                    <a:pt x="2017" y="239"/>
                  </a:cubicBezTo>
                  <a:lnTo>
                    <a:pt x="1848" y="457"/>
                  </a:lnTo>
                  <a:cubicBezTo>
                    <a:pt x="1748" y="606"/>
                    <a:pt x="1639" y="765"/>
                    <a:pt x="1540" y="914"/>
                  </a:cubicBezTo>
                  <a:lnTo>
                    <a:pt x="1242" y="1391"/>
                  </a:lnTo>
                  <a:lnTo>
                    <a:pt x="954" y="1867"/>
                  </a:lnTo>
                  <a:lnTo>
                    <a:pt x="686" y="2364"/>
                  </a:lnTo>
                  <a:cubicBezTo>
                    <a:pt x="607" y="2522"/>
                    <a:pt x="517" y="2691"/>
                    <a:pt x="438" y="2860"/>
                  </a:cubicBezTo>
                  <a:cubicBezTo>
                    <a:pt x="369" y="3028"/>
                    <a:pt x="279" y="3187"/>
                    <a:pt x="210" y="3357"/>
                  </a:cubicBezTo>
                  <a:cubicBezTo>
                    <a:pt x="140" y="3535"/>
                    <a:pt x="60" y="3704"/>
                    <a:pt x="1" y="3873"/>
                  </a:cubicBezTo>
                  <a:lnTo>
                    <a:pt x="219" y="3942"/>
                  </a:lnTo>
                  <a:cubicBezTo>
                    <a:pt x="269" y="3774"/>
                    <a:pt x="329" y="3604"/>
                    <a:pt x="378" y="3426"/>
                  </a:cubicBezTo>
                  <a:cubicBezTo>
                    <a:pt x="438" y="3257"/>
                    <a:pt x="508" y="3088"/>
                    <a:pt x="567" y="2909"/>
                  </a:cubicBezTo>
                  <a:cubicBezTo>
                    <a:pt x="636" y="2741"/>
                    <a:pt x="716" y="2582"/>
                    <a:pt x="786" y="2413"/>
                  </a:cubicBezTo>
                  <a:cubicBezTo>
                    <a:pt x="865" y="2244"/>
                    <a:pt x="964" y="2086"/>
                    <a:pt x="1044" y="1916"/>
                  </a:cubicBezTo>
                  <a:cubicBezTo>
                    <a:pt x="1133" y="1758"/>
                    <a:pt x="1242" y="1609"/>
                    <a:pt x="1331" y="1450"/>
                  </a:cubicBezTo>
                  <a:cubicBezTo>
                    <a:pt x="1441" y="1291"/>
                    <a:pt x="1550" y="1142"/>
                    <a:pt x="1649" y="993"/>
                  </a:cubicBezTo>
                  <a:cubicBezTo>
                    <a:pt x="1768" y="854"/>
                    <a:pt x="1887" y="715"/>
                    <a:pt x="1997" y="566"/>
                  </a:cubicBezTo>
                  <a:lnTo>
                    <a:pt x="2185" y="367"/>
                  </a:lnTo>
                  <a:cubicBezTo>
                    <a:pt x="2215" y="338"/>
                    <a:pt x="2245" y="298"/>
                    <a:pt x="2275" y="259"/>
                  </a:cubicBezTo>
                  <a:lnTo>
                    <a:pt x="2354" y="159"/>
                  </a:lnTo>
                  <a:lnTo>
                    <a:pt x="21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3" name="Google Shape;14553;p33"/>
            <p:cNvSpPr/>
            <p:nvPr/>
          </p:nvSpPr>
          <p:spPr>
            <a:xfrm>
              <a:off x="3982050" y="1942450"/>
              <a:ext cx="21100" cy="31800"/>
            </a:xfrm>
            <a:custGeom>
              <a:avLst/>
              <a:gdLst/>
              <a:ahLst/>
              <a:cxnLst/>
              <a:rect l="l" t="t" r="r" b="b"/>
              <a:pathLst>
                <a:path w="844" h="1272" extrusionOk="0">
                  <a:moveTo>
                    <a:pt x="695" y="0"/>
                  </a:moveTo>
                  <a:cubicBezTo>
                    <a:pt x="656" y="60"/>
                    <a:pt x="616" y="119"/>
                    <a:pt x="586" y="179"/>
                  </a:cubicBezTo>
                  <a:lnTo>
                    <a:pt x="506" y="338"/>
                  </a:lnTo>
                  <a:cubicBezTo>
                    <a:pt x="457" y="447"/>
                    <a:pt x="407" y="547"/>
                    <a:pt x="358" y="646"/>
                  </a:cubicBezTo>
                  <a:cubicBezTo>
                    <a:pt x="308" y="745"/>
                    <a:pt x="248" y="834"/>
                    <a:pt x="179" y="924"/>
                  </a:cubicBezTo>
                  <a:cubicBezTo>
                    <a:pt x="149" y="973"/>
                    <a:pt x="119" y="1023"/>
                    <a:pt x="80" y="1073"/>
                  </a:cubicBezTo>
                  <a:cubicBezTo>
                    <a:pt x="60" y="1132"/>
                    <a:pt x="10" y="1202"/>
                    <a:pt x="0" y="1271"/>
                  </a:cubicBezTo>
                  <a:lnTo>
                    <a:pt x="248" y="1262"/>
                  </a:lnTo>
                  <a:cubicBezTo>
                    <a:pt x="268" y="1231"/>
                    <a:pt x="248" y="1192"/>
                    <a:pt x="268" y="1142"/>
                  </a:cubicBezTo>
                  <a:cubicBezTo>
                    <a:pt x="278" y="1103"/>
                    <a:pt x="298" y="1043"/>
                    <a:pt x="318" y="993"/>
                  </a:cubicBezTo>
                  <a:cubicBezTo>
                    <a:pt x="358" y="894"/>
                    <a:pt x="398" y="795"/>
                    <a:pt x="457" y="695"/>
                  </a:cubicBezTo>
                  <a:cubicBezTo>
                    <a:pt x="506" y="586"/>
                    <a:pt x="566" y="497"/>
                    <a:pt x="625" y="417"/>
                  </a:cubicBezTo>
                  <a:cubicBezTo>
                    <a:pt x="665" y="377"/>
                    <a:pt x="695" y="338"/>
                    <a:pt x="735" y="308"/>
                  </a:cubicBezTo>
                  <a:cubicBezTo>
                    <a:pt x="775" y="269"/>
                    <a:pt x="804" y="249"/>
                    <a:pt x="844" y="229"/>
                  </a:cubicBezTo>
                  <a:lnTo>
                    <a:pt x="69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4" name="Google Shape;14554;p33"/>
            <p:cNvSpPr/>
            <p:nvPr/>
          </p:nvSpPr>
          <p:spPr>
            <a:xfrm>
              <a:off x="4073125" y="2003275"/>
              <a:ext cx="48200" cy="40725"/>
            </a:xfrm>
            <a:custGeom>
              <a:avLst/>
              <a:gdLst/>
              <a:ahLst/>
              <a:cxnLst/>
              <a:rect l="l" t="t" r="r" b="b"/>
              <a:pathLst>
                <a:path w="1928" h="1629" extrusionOk="0">
                  <a:moveTo>
                    <a:pt x="378" y="109"/>
                  </a:moveTo>
                  <a:cubicBezTo>
                    <a:pt x="408" y="119"/>
                    <a:pt x="428" y="119"/>
                    <a:pt x="458" y="119"/>
                  </a:cubicBezTo>
                  <a:lnTo>
                    <a:pt x="786" y="179"/>
                  </a:lnTo>
                  <a:cubicBezTo>
                    <a:pt x="1004" y="228"/>
                    <a:pt x="1223" y="239"/>
                    <a:pt x="1431" y="278"/>
                  </a:cubicBezTo>
                  <a:lnTo>
                    <a:pt x="1699" y="318"/>
                  </a:lnTo>
                  <a:cubicBezTo>
                    <a:pt x="1709" y="327"/>
                    <a:pt x="1729" y="327"/>
                    <a:pt x="1729" y="338"/>
                  </a:cubicBezTo>
                  <a:lnTo>
                    <a:pt x="1709" y="367"/>
                  </a:lnTo>
                  <a:lnTo>
                    <a:pt x="1659" y="447"/>
                  </a:lnTo>
                  <a:cubicBezTo>
                    <a:pt x="1490" y="721"/>
                    <a:pt x="1333" y="1002"/>
                    <a:pt x="1217" y="1295"/>
                  </a:cubicBezTo>
                  <a:lnTo>
                    <a:pt x="1217" y="1295"/>
                  </a:lnTo>
                  <a:lnTo>
                    <a:pt x="945" y="1023"/>
                  </a:lnTo>
                  <a:lnTo>
                    <a:pt x="716" y="784"/>
                  </a:lnTo>
                  <a:lnTo>
                    <a:pt x="517" y="526"/>
                  </a:lnTo>
                  <a:lnTo>
                    <a:pt x="309" y="268"/>
                  </a:lnTo>
                  <a:lnTo>
                    <a:pt x="239" y="179"/>
                  </a:lnTo>
                  <a:lnTo>
                    <a:pt x="210" y="139"/>
                  </a:lnTo>
                  <a:lnTo>
                    <a:pt x="200" y="119"/>
                  </a:lnTo>
                  <a:lnTo>
                    <a:pt x="219" y="119"/>
                  </a:lnTo>
                  <a:cubicBezTo>
                    <a:pt x="250" y="109"/>
                    <a:pt x="279" y="109"/>
                    <a:pt x="309" y="109"/>
                  </a:cubicBezTo>
                  <a:close/>
                  <a:moveTo>
                    <a:pt x="289" y="0"/>
                  </a:moveTo>
                  <a:cubicBezTo>
                    <a:pt x="210" y="0"/>
                    <a:pt x="130" y="0"/>
                    <a:pt x="60" y="10"/>
                  </a:cubicBezTo>
                  <a:lnTo>
                    <a:pt x="1" y="20"/>
                  </a:lnTo>
                  <a:cubicBezTo>
                    <a:pt x="11" y="40"/>
                    <a:pt x="21" y="49"/>
                    <a:pt x="31" y="69"/>
                  </a:cubicBezTo>
                  <a:lnTo>
                    <a:pt x="91" y="169"/>
                  </a:lnTo>
                  <a:lnTo>
                    <a:pt x="210" y="338"/>
                  </a:lnTo>
                  <a:lnTo>
                    <a:pt x="398" y="605"/>
                  </a:lnTo>
                  <a:lnTo>
                    <a:pt x="597" y="874"/>
                  </a:lnTo>
                  <a:lnTo>
                    <a:pt x="795" y="1122"/>
                  </a:lnTo>
                  <a:cubicBezTo>
                    <a:pt x="934" y="1291"/>
                    <a:pt x="1073" y="1459"/>
                    <a:pt x="1223" y="1629"/>
                  </a:cubicBezTo>
                  <a:lnTo>
                    <a:pt x="1307" y="1549"/>
                  </a:lnTo>
                  <a:lnTo>
                    <a:pt x="1371" y="1569"/>
                  </a:lnTo>
                  <a:cubicBezTo>
                    <a:pt x="1451" y="1212"/>
                    <a:pt x="1600" y="864"/>
                    <a:pt x="1779" y="517"/>
                  </a:cubicBezTo>
                  <a:lnTo>
                    <a:pt x="1868" y="347"/>
                  </a:lnTo>
                  <a:lnTo>
                    <a:pt x="1887" y="308"/>
                  </a:lnTo>
                  <a:cubicBezTo>
                    <a:pt x="1907" y="278"/>
                    <a:pt x="1918" y="258"/>
                    <a:pt x="1918" y="258"/>
                  </a:cubicBezTo>
                  <a:lnTo>
                    <a:pt x="1927" y="248"/>
                  </a:lnTo>
                  <a:cubicBezTo>
                    <a:pt x="1927" y="248"/>
                    <a:pt x="1918" y="248"/>
                    <a:pt x="1918" y="239"/>
                  </a:cubicBezTo>
                  <a:lnTo>
                    <a:pt x="1878" y="239"/>
                  </a:lnTo>
                  <a:lnTo>
                    <a:pt x="1818" y="228"/>
                  </a:lnTo>
                  <a:cubicBezTo>
                    <a:pt x="1818" y="228"/>
                    <a:pt x="1729" y="219"/>
                    <a:pt x="1629" y="199"/>
                  </a:cubicBezTo>
                  <a:cubicBezTo>
                    <a:pt x="1540" y="188"/>
                    <a:pt x="1441" y="179"/>
                    <a:pt x="1441" y="179"/>
                  </a:cubicBezTo>
                  <a:cubicBezTo>
                    <a:pt x="1232" y="139"/>
                    <a:pt x="1004" y="129"/>
                    <a:pt x="795" y="89"/>
                  </a:cubicBezTo>
                  <a:cubicBezTo>
                    <a:pt x="696" y="60"/>
                    <a:pt x="587" y="40"/>
                    <a:pt x="468" y="20"/>
                  </a:cubicBezTo>
                  <a:cubicBezTo>
                    <a:pt x="448" y="20"/>
                    <a:pt x="418" y="10"/>
                    <a:pt x="389" y="10"/>
                  </a:cubicBezTo>
                  <a:lnTo>
                    <a:pt x="2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5" name="Google Shape;14555;p33"/>
            <p:cNvSpPr/>
            <p:nvPr/>
          </p:nvSpPr>
          <p:spPr>
            <a:xfrm>
              <a:off x="4093250" y="1831725"/>
              <a:ext cx="46700" cy="115700"/>
            </a:xfrm>
            <a:custGeom>
              <a:avLst/>
              <a:gdLst/>
              <a:ahLst/>
              <a:cxnLst/>
              <a:rect l="l" t="t" r="r" b="b"/>
              <a:pathLst>
                <a:path w="1868" h="4628" extrusionOk="0">
                  <a:moveTo>
                    <a:pt x="268" y="1"/>
                  </a:moveTo>
                  <a:lnTo>
                    <a:pt x="1" y="120"/>
                  </a:lnTo>
                  <a:cubicBezTo>
                    <a:pt x="159" y="527"/>
                    <a:pt x="308" y="944"/>
                    <a:pt x="497" y="1342"/>
                  </a:cubicBezTo>
                  <a:cubicBezTo>
                    <a:pt x="586" y="1550"/>
                    <a:pt x="685" y="1748"/>
                    <a:pt x="775" y="1947"/>
                  </a:cubicBezTo>
                  <a:lnTo>
                    <a:pt x="1093" y="2533"/>
                  </a:lnTo>
                  <a:cubicBezTo>
                    <a:pt x="1142" y="2622"/>
                    <a:pt x="1192" y="2732"/>
                    <a:pt x="1252" y="2821"/>
                  </a:cubicBezTo>
                  <a:lnTo>
                    <a:pt x="1430" y="3089"/>
                  </a:lnTo>
                  <a:lnTo>
                    <a:pt x="1619" y="3367"/>
                  </a:lnTo>
                  <a:lnTo>
                    <a:pt x="1689" y="3476"/>
                  </a:lnTo>
                  <a:lnTo>
                    <a:pt x="1698" y="3496"/>
                  </a:lnTo>
                  <a:cubicBezTo>
                    <a:pt x="1698" y="3496"/>
                    <a:pt x="1698" y="3506"/>
                    <a:pt x="1689" y="3506"/>
                  </a:cubicBezTo>
                  <a:lnTo>
                    <a:pt x="1658" y="3536"/>
                  </a:lnTo>
                  <a:cubicBezTo>
                    <a:pt x="1499" y="3694"/>
                    <a:pt x="1351" y="3844"/>
                    <a:pt x="1202" y="4003"/>
                  </a:cubicBezTo>
                  <a:cubicBezTo>
                    <a:pt x="1053" y="4161"/>
                    <a:pt x="904" y="4320"/>
                    <a:pt x="765" y="4479"/>
                  </a:cubicBezTo>
                  <a:lnTo>
                    <a:pt x="943" y="4628"/>
                  </a:lnTo>
                  <a:lnTo>
                    <a:pt x="1331" y="4122"/>
                  </a:lnTo>
                  <a:cubicBezTo>
                    <a:pt x="1470" y="3963"/>
                    <a:pt x="1609" y="3794"/>
                    <a:pt x="1758" y="3635"/>
                  </a:cubicBezTo>
                  <a:lnTo>
                    <a:pt x="1828" y="3546"/>
                  </a:lnTo>
                  <a:cubicBezTo>
                    <a:pt x="1837" y="3536"/>
                    <a:pt x="1867" y="3516"/>
                    <a:pt x="1867" y="3506"/>
                  </a:cubicBezTo>
                  <a:lnTo>
                    <a:pt x="1828" y="3447"/>
                  </a:lnTo>
                  <a:lnTo>
                    <a:pt x="1718" y="3297"/>
                  </a:lnTo>
                  <a:lnTo>
                    <a:pt x="1530" y="3030"/>
                  </a:lnTo>
                  <a:lnTo>
                    <a:pt x="1341" y="2761"/>
                  </a:lnTo>
                  <a:cubicBezTo>
                    <a:pt x="1281" y="2672"/>
                    <a:pt x="1232" y="2573"/>
                    <a:pt x="1182" y="2474"/>
                  </a:cubicBezTo>
                  <a:lnTo>
                    <a:pt x="884" y="1887"/>
                  </a:lnTo>
                  <a:cubicBezTo>
                    <a:pt x="795" y="1689"/>
                    <a:pt x="715" y="1481"/>
                    <a:pt x="636" y="1272"/>
                  </a:cubicBezTo>
                  <a:cubicBezTo>
                    <a:pt x="477" y="865"/>
                    <a:pt x="378" y="428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6" name="Google Shape;14556;p33"/>
            <p:cNvSpPr/>
            <p:nvPr/>
          </p:nvSpPr>
          <p:spPr>
            <a:xfrm>
              <a:off x="4119300" y="1810375"/>
              <a:ext cx="108750" cy="65150"/>
            </a:xfrm>
            <a:custGeom>
              <a:avLst/>
              <a:gdLst/>
              <a:ahLst/>
              <a:cxnLst/>
              <a:rect l="l" t="t" r="r" b="b"/>
              <a:pathLst>
                <a:path w="4350" h="2606" extrusionOk="0">
                  <a:moveTo>
                    <a:pt x="190" y="1"/>
                  </a:moveTo>
                  <a:lnTo>
                    <a:pt x="1" y="239"/>
                  </a:lnTo>
                  <a:cubicBezTo>
                    <a:pt x="398" y="438"/>
                    <a:pt x="795" y="647"/>
                    <a:pt x="1163" y="895"/>
                  </a:cubicBezTo>
                  <a:cubicBezTo>
                    <a:pt x="1351" y="1014"/>
                    <a:pt x="1530" y="1143"/>
                    <a:pt x="1709" y="1272"/>
                  </a:cubicBezTo>
                  <a:lnTo>
                    <a:pt x="2205" y="1699"/>
                  </a:lnTo>
                  <a:cubicBezTo>
                    <a:pt x="2284" y="1768"/>
                    <a:pt x="2374" y="1838"/>
                    <a:pt x="2443" y="1918"/>
                  </a:cubicBezTo>
                  <a:lnTo>
                    <a:pt x="2662" y="2165"/>
                  </a:lnTo>
                  <a:lnTo>
                    <a:pt x="2880" y="2404"/>
                  </a:lnTo>
                  <a:lnTo>
                    <a:pt x="2999" y="2553"/>
                  </a:lnTo>
                  <a:lnTo>
                    <a:pt x="3049" y="2602"/>
                  </a:lnTo>
                  <a:cubicBezTo>
                    <a:pt x="3051" y="2604"/>
                    <a:pt x="3053" y="2605"/>
                    <a:pt x="3056" y="2605"/>
                  </a:cubicBezTo>
                  <a:cubicBezTo>
                    <a:pt x="3067" y="2605"/>
                    <a:pt x="3083" y="2591"/>
                    <a:pt x="3099" y="2582"/>
                  </a:cubicBezTo>
                  <a:lnTo>
                    <a:pt x="3198" y="2523"/>
                  </a:lnTo>
                  <a:cubicBezTo>
                    <a:pt x="3575" y="2315"/>
                    <a:pt x="3963" y="2136"/>
                    <a:pt x="4350" y="1967"/>
                  </a:cubicBezTo>
                  <a:lnTo>
                    <a:pt x="4250" y="1759"/>
                  </a:lnTo>
                  <a:cubicBezTo>
                    <a:pt x="3873" y="1967"/>
                    <a:pt x="3496" y="2176"/>
                    <a:pt x="3129" y="2414"/>
                  </a:cubicBezTo>
                  <a:lnTo>
                    <a:pt x="3089" y="2434"/>
                  </a:lnTo>
                  <a:cubicBezTo>
                    <a:pt x="3089" y="2434"/>
                    <a:pt x="3079" y="2443"/>
                    <a:pt x="3069" y="2443"/>
                  </a:cubicBezTo>
                  <a:lnTo>
                    <a:pt x="3059" y="2434"/>
                  </a:lnTo>
                  <a:lnTo>
                    <a:pt x="2970" y="2335"/>
                  </a:lnTo>
                  <a:lnTo>
                    <a:pt x="2741" y="2086"/>
                  </a:lnTo>
                  <a:lnTo>
                    <a:pt x="2523" y="1848"/>
                  </a:lnTo>
                  <a:cubicBezTo>
                    <a:pt x="2443" y="1768"/>
                    <a:pt x="2364" y="1699"/>
                    <a:pt x="2275" y="1620"/>
                  </a:cubicBezTo>
                  <a:lnTo>
                    <a:pt x="1788" y="1183"/>
                  </a:lnTo>
                  <a:cubicBezTo>
                    <a:pt x="1620" y="1044"/>
                    <a:pt x="1441" y="914"/>
                    <a:pt x="1262" y="775"/>
                  </a:cubicBezTo>
                  <a:cubicBezTo>
                    <a:pt x="914" y="497"/>
                    <a:pt x="547" y="259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7" name="Google Shape;14557;p33"/>
            <p:cNvSpPr/>
            <p:nvPr/>
          </p:nvSpPr>
          <p:spPr>
            <a:xfrm>
              <a:off x="4159525" y="1909450"/>
              <a:ext cx="96825" cy="78200"/>
            </a:xfrm>
            <a:custGeom>
              <a:avLst/>
              <a:gdLst/>
              <a:ahLst/>
              <a:cxnLst/>
              <a:rect l="l" t="t" r="r" b="b"/>
              <a:pathLst>
                <a:path w="3873" h="3128" extrusionOk="0">
                  <a:moveTo>
                    <a:pt x="3764" y="0"/>
                  </a:moveTo>
                  <a:cubicBezTo>
                    <a:pt x="3764" y="0"/>
                    <a:pt x="3734" y="20"/>
                    <a:pt x="3694" y="49"/>
                  </a:cubicBezTo>
                  <a:lnTo>
                    <a:pt x="3634" y="89"/>
                  </a:lnTo>
                  <a:cubicBezTo>
                    <a:pt x="3595" y="119"/>
                    <a:pt x="3555" y="149"/>
                    <a:pt x="3515" y="168"/>
                  </a:cubicBezTo>
                  <a:lnTo>
                    <a:pt x="3257" y="327"/>
                  </a:lnTo>
                  <a:cubicBezTo>
                    <a:pt x="3089" y="437"/>
                    <a:pt x="2930" y="546"/>
                    <a:pt x="2761" y="655"/>
                  </a:cubicBezTo>
                  <a:cubicBezTo>
                    <a:pt x="2592" y="764"/>
                    <a:pt x="2433" y="894"/>
                    <a:pt x="2264" y="1002"/>
                  </a:cubicBezTo>
                  <a:lnTo>
                    <a:pt x="1787" y="1370"/>
                  </a:lnTo>
                  <a:lnTo>
                    <a:pt x="1321" y="1748"/>
                  </a:lnTo>
                  <a:lnTo>
                    <a:pt x="864" y="2145"/>
                  </a:lnTo>
                  <a:cubicBezTo>
                    <a:pt x="715" y="2284"/>
                    <a:pt x="567" y="2412"/>
                    <a:pt x="417" y="2551"/>
                  </a:cubicBezTo>
                  <a:cubicBezTo>
                    <a:pt x="278" y="2690"/>
                    <a:pt x="139" y="2840"/>
                    <a:pt x="0" y="2979"/>
                  </a:cubicBezTo>
                  <a:lnTo>
                    <a:pt x="179" y="3127"/>
                  </a:lnTo>
                  <a:cubicBezTo>
                    <a:pt x="308" y="2979"/>
                    <a:pt x="428" y="2829"/>
                    <a:pt x="556" y="2681"/>
                  </a:cubicBezTo>
                  <a:cubicBezTo>
                    <a:pt x="686" y="2532"/>
                    <a:pt x="825" y="2393"/>
                    <a:pt x="953" y="2244"/>
                  </a:cubicBezTo>
                  <a:cubicBezTo>
                    <a:pt x="1103" y="2105"/>
                    <a:pt x="1242" y="1966"/>
                    <a:pt x="1390" y="1827"/>
                  </a:cubicBezTo>
                  <a:cubicBezTo>
                    <a:pt x="1540" y="1708"/>
                    <a:pt x="1688" y="1569"/>
                    <a:pt x="1847" y="1450"/>
                  </a:cubicBezTo>
                  <a:cubicBezTo>
                    <a:pt x="2006" y="1331"/>
                    <a:pt x="2165" y="1211"/>
                    <a:pt x="2334" y="1092"/>
                  </a:cubicBezTo>
                  <a:cubicBezTo>
                    <a:pt x="2502" y="983"/>
                    <a:pt x="2661" y="874"/>
                    <a:pt x="2830" y="774"/>
                  </a:cubicBezTo>
                  <a:cubicBezTo>
                    <a:pt x="3009" y="685"/>
                    <a:pt x="3178" y="576"/>
                    <a:pt x="3356" y="486"/>
                  </a:cubicBezTo>
                  <a:lnTo>
                    <a:pt x="3625" y="357"/>
                  </a:lnTo>
                  <a:cubicBezTo>
                    <a:pt x="3664" y="338"/>
                    <a:pt x="3714" y="318"/>
                    <a:pt x="3753" y="288"/>
                  </a:cubicBezTo>
                  <a:cubicBezTo>
                    <a:pt x="3753" y="288"/>
                    <a:pt x="3784" y="268"/>
                    <a:pt x="3813" y="258"/>
                  </a:cubicBezTo>
                  <a:cubicBezTo>
                    <a:pt x="3843" y="238"/>
                    <a:pt x="3873" y="228"/>
                    <a:pt x="3873" y="228"/>
                  </a:cubicBezTo>
                  <a:lnTo>
                    <a:pt x="376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8" name="Google Shape;14558;p33"/>
            <p:cNvSpPr/>
            <p:nvPr/>
          </p:nvSpPr>
          <p:spPr>
            <a:xfrm>
              <a:off x="4176900" y="1930025"/>
              <a:ext cx="89875" cy="72525"/>
            </a:xfrm>
            <a:custGeom>
              <a:avLst/>
              <a:gdLst/>
              <a:ahLst/>
              <a:cxnLst/>
              <a:rect l="l" t="t" r="r" b="b"/>
              <a:pathLst>
                <a:path w="3595" h="2901" extrusionOk="0">
                  <a:moveTo>
                    <a:pt x="3486" y="1"/>
                  </a:moveTo>
                  <a:lnTo>
                    <a:pt x="3426" y="40"/>
                  </a:lnTo>
                  <a:lnTo>
                    <a:pt x="3367" y="80"/>
                  </a:lnTo>
                  <a:cubicBezTo>
                    <a:pt x="3327" y="110"/>
                    <a:pt x="3297" y="130"/>
                    <a:pt x="3257" y="160"/>
                  </a:cubicBezTo>
                  <a:lnTo>
                    <a:pt x="3019" y="299"/>
                  </a:lnTo>
                  <a:cubicBezTo>
                    <a:pt x="2870" y="398"/>
                    <a:pt x="2711" y="508"/>
                    <a:pt x="2562" y="607"/>
                  </a:cubicBezTo>
                  <a:cubicBezTo>
                    <a:pt x="2403" y="706"/>
                    <a:pt x="2255" y="825"/>
                    <a:pt x="2105" y="925"/>
                  </a:cubicBezTo>
                  <a:lnTo>
                    <a:pt x="1659" y="1262"/>
                  </a:lnTo>
                  <a:lnTo>
                    <a:pt x="1222" y="1620"/>
                  </a:lnTo>
                  <a:lnTo>
                    <a:pt x="805" y="1977"/>
                  </a:lnTo>
                  <a:cubicBezTo>
                    <a:pt x="666" y="2106"/>
                    <a:pt x="527" y="2235"/>
                    <a:pt x="397" y="2354"/>
                  </a:cubicBezTo>
                  <a:lnTo>
                    <a:pt x="0" y="2751"/>
                  </a:lnTo>
                  <a:lnTo>
                    <a:pt x="179" y="2900"/>
                  </a:lnTo>
                  <a:cubicBezTo>
                    <a:pt x="298" y="2761"/>
                    <a:pt x="408" y="2622"/>
                    <a:pt x="527" y="2483"/>
                  </a:cubicBezTo>
                  <a:cubicBezTo>
                    <a:pt x="656" y="2354"/>
                    <a:pt x="775" y="2215"/>
                    <a:pt x="894" y="2076"/>
                  </a:cubicBezTo>
                  <a:cubicBezTo>
                    <a:pt x="1033" y="1957"/>
                    <a:pt x="1162" y="1828"/>
                    <a:pt x="1301" y="1699"/>
                  </a:cubicBezTo>
                  <a:lnTo>
                    <a:pt x="1718" y="1342"/>
                  </a:lnTo>
                  <a:cubicBezTo>
                    <a:pt x="1867" y="1232"/>
                    <a:pt x="2016" y="1123"/>
                    <a:pt x="2165" y="1024"/>
                  </a:cubicBezTo>
                  <a:cubicBezTo>
                    <a:pt x="2324" y="925"/>
                    <a:pt x="2473" y="815"/>
                    <a:pt x="2632" y="726"/>
                  </a:cubicBezTo>
                  <a:cubicBezTo>
                    <a:pt x="2800" y="636"/>
                    <a:pt x="2950" y="547"/>
                    <a:pt x="3118" y="468"/>
                  </a:cubicBezTo>
                  <a:lnTo>
                    <a:pt x="3367" y="349"/>
                  </a:lnTo>
                  <a:cubicBezTo>
                    <a:pt x="3406" y="329"/>
                    <a:pt x="3446" y="299"/>
                    <a:pt x="3486" y="279"/>
                  </a:cubicBezTo>
                  <a:cubicBezTo>
                    <a:pt x="3486" y="279"/>
                    <a:pt x="3515" y="259"/>
                    <a:pt x="3545" y="249"/>
                  </a:cubicBezTo>
                  <a:cubicBezTo>
                    <a:pt x="3565" y="229"/>
                    <a:pt x="3595" y="219"/>
                    <a:pt x="3595" y="219"/>
                  </a:cubicBezTo>
                  <a:lnTo>
                    <a:pt x="348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9" name="Google Shape;14559;p33"/>
            <p:cNvSpPr/>
            <p:nvPr/>
          </p:nvSpPr>
          <p:spPr>
            <a:xfrm>
              <a:off x="4093250" y="1810150"/>
              <a:ext cx="29325" cy="25075"/>
            </a:xfrm>
            <a:custGeom>
              <a:avLst/>
              <a:gdLst/>
              <a:ahLst/>
              <a:cxnLst/>
              <a:rect l="l" t="t" r="r" b="b"/>
              <a:pathLst>
                <a:path w="1173" h="1003" extrusionOk="0">
                  <a:moveTo>
                    <a:pt x="1122" y="0"/>
                  </a:moveTo>
                  <a:cubicBezTo>
                    <a:pt x="1063" y="50"/>
                    <a:pt x="1013" y="80"/>
                    <a:pt x="963" y="120"/>
                  </a:cubicBezTo>
                  <a:lnTo>
                    <a:pt x="824" y="239"/>
                  </a:lnTo>
                  <a:cubicBezTo>
                    <a:pt x="735" y="318"/>
                    <a:pt x="656" y="398"/>
                    <a:pt x="576" y="467"/>
                  </a:cubicBezTo>
                  <a:cubicBezTo>
                    <a:pt x="487" y="537"/>
                    <a:pt x="398" y="606"/>
                    <a:pt x="298" y="665"/>
                  </a:cubicBezTo>
                  <a:cubicBezTo>
                    <a:pt x="259" y="695"/>
                    <a:pt x="209" y="735"/>
                    <a:pt x="159" y="765"/>
                  </a:cubicBezTo>
                  <a:cubicBezTo>
                    <a:pt x="109" y="804"/>
                    <a:pt x="40" y="854"/>
                    <a:pt x="1" y="904"/>
                  </a:cubicBezTo>
                  <a:lnTo>
                    <a:pt x="239" y="1003"/>
                  </a:lnTo>
                  <a:cubicBezTo>
                    <a:pt x="268" y="983"/>
                    <a:pt x="268" y="934"/>
                    <a:pt x="298" y="904"/>
                  </a:cubicBezTo>
                  <a:cubicBezTo>
                    <a:pt x="328" y="854"/>
                    <a:pt x="358" y="815"/>
                    <a:pt x="398" y="775"/>
                  </a:cubicBezTo>
                  <a:cubicBezTo>
                    <a:pt x="477" y="705"/>
                    <a:pt x="557" y="626"/>
                    <a:pt x="646" y="556"/>
                  </a:cubicBezTo>
                  <a:cubicBezTo>
                    <a:pt x="735" y="477"/>
                    <a:pt x="815" y="417"/>
                    <a:pt x="914" y="358"/>
                  </a:cubicBezTo>
                  <a:cubicBezTo>
                    <a:pt x="954" y="338"/>
                    <a:pt x="1003" y="318"/>
                    <a:pt x="1053" y="298"/>
                  </a:cubicBezTo>
                  <a:cubicBezTo>
                    <a:pt x="1093" y="278"/>
                    <a:pt x="1142" y="278"/>
                    <a:pt x="1172" y="268"/>
                  </a:cubicBezTo>
                  <a:lnTo>
                    <a:pt x="112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0" name="Google Shape;14560;p33"/>
            <p:cNvSpPr/>
            <p:nvPr/>
          </p:nvSpPr>
          <p:spPr>
            <a:xfrm>
              <a:off x="4166225" y="1895050"/>
              <a:ext cx="42475" cy="48900"/>
            </a:xfrm>
            <a:custGeom>
              <a:avLst/>
              <a:gdLst/>
              <a:ahLst/>
              <a:cxnLst/>
              <a:rect l="l" t="t" r="r" b="b"/>
              <a:pathLst>
                <a:path w="1699" h="1956" extrusionOk="0">
                  <a:moveTo>
                    <a:pt x="169" y="169"/>
                  </a:moveTo>
                  <a:lnTo>
                    <a:pt x="259" y="199"/>
                  </a:lnTo>
                  <a:lnTo>
                    <a:pt x="318" y="228"/>
                  </a:lnTo>
                  <a:cubicBezTo>
                    <a:pt x="338" y="238"/>
                    <a:pt x="368" y="258"/>
                    <a:pt x="388" y="268"/>
                  </a:cubicBezTo>
                  <a:cubicBezTo>
                    <a:pt x="477" y="327"/>
                    <a:pt x="566" y="387"/>
                    <a:pt x="666" y="447"/>
                  </a:cubicBezTo>
                  <a:cubicBezTo>
                    <a:pt x="855" y="576"/>
                    <a:pt x="1043" y="665"/>
                    <a:pt x="1232" y="784"/>
                  </a:cubicBezTo>
                  <a:lnTo>
                    <a:pt x="1450" y="923"/>
                  </a:lnTo>
                  <a:cubicBezTo>
                    <a:pt x="1460" y="933"/>
                    <a:pt x="1490" y="933"/>
                    <a:pt x="1480" y="943"/>
                  </a:cubicBezTo>
                  <a:lnTo>
                    <a:pt x="1450" y="963"/>
                  </a:lnTo>
                  <a:lnTo>
                    <a:pt x="1371" y="1022"/>
                  </a:lnTo>
                  <a:cubicBezTo>
                    <a:pt x="1212" y="1142"/>
                    <a:pt x="1053" y="1261"/>
                    <a:pt x="904" y="1390"/>
                  </a:cubicBezTo>
                  <a:cubicBezTo>
                    <a:pt x="818" y="1470"/>
                    <a:pt x="728" y="1554"/>
                    <a:pt x="641" y="1642"/>
                  </a:cubicBezTo>
                  <a:lnTo>
                    <a:pt x="641" y="1642"/>
                  </a:lnTo>
                  <a:cubicBezTo>
                    <a:pt x="592" y="1521"/>
                    <a:pt x="541" y="1401"/>
                    <a:pt x="487" y="1281"/>
                  </a:cubicBezTo>
                  <a:lnTo>
                    <a:pt x="378" y="973"/>
                  </a:lnTo>
                  <a:lnTo>
                    <a:pt x="279" y="665"/>
                  </a:lnTo>
                  <a:lnTo>
                    <a:pt x="199" y="347"/>
                  </a:lnTo>
                  <a:lnTo>
                    <a:pt x="169" y="228"/>
                  </a:lnTo>
                  <a:lnTo>
                    <a:pt x="149" y="188"/>
                  </a:lnTo>
                  <a:lnTo>
                    <a:pt x="149" y="169"/>
                  </a:lnTo>
                  <a:close/>
                  <a:moveTo>
                    <a:pt x="1" y="0"/>
                  </a:moveTo>
                  <a:cubicBezTo>
                    <a:pt x="1" y="20"/>
                    <a:pt x="10" y="40"/>
                    <a:pt x="10" y="60"/>
                  </a:cubicBezTo>
                  <a:lnTo>
                    <a:pt x="30" y="169"/>
                  </a:lnTo>
                  <a:lnTo>
                    <a:pt x="70" y="367"/>
                  </a:lnTo>
                  <a:lnTo>
                    <a:pt x="149" y="695"/>
                  </a:lnTo>
                  <a:lnTo>
                    <a:pt x="229" y="1013"/>
                  </a:lnTo>
                  <a:lnTo>
                    <a:pt x="318" y="1320"/>
                  </a:lnTo>
                  <a:cubicBezTo>
                    <a:pt x="378" y="1529"/>
                    <a:pt x="447" y="1737"/>
                    <a:pt x="517" y="1946"/>
                  </a:cubicBezTo>
                  <a:cubicBezTo>
                    <a:pt x="517" y="1946"/>
                    <a:pt x="561" y="1928"/>
                    <a:pt x="617" y="1909"/>
                  </a:cubicBezTo>
                  <a:lnTo>
                    <a:pt x="617" y="1909"/>
                  </a:lnTo>
                  <a:lnTo>
                    <a:pt x="676" y="1956"/>
                  </a:lnTo>
                  <a:cubicBezTo>
                    <a:pt x="695" y="1929"/>
                    <a:pt x="715" y="1903"/>
                    <a:pt x="735" y="1876"/>
                  </a:cubicBezTo>
                  <a:lnTo>
                    <a:pt x="735" y="1876"/>
                  </a:lnTo>
                  <a:cubicBezTo>
                    <a:pt x="735" y="1876"/>
                    <a:pt x="735" y="1876"/>
                    <a:pt x="735" y="1876"/>
                  </a:cubicBezTo>
                  <a:cubicBezTo>
                    <a:pt x="735" y="1876"/>
                    <a:pt x="735" y="1876"/>
                    <a:pt x="735" y="1876"/>
                  </a:cubicBezTo>
                  <a:lnTo>
                    <a:pt x="735" y="1876"/>
                  </a:lnTo>
                  <a:cubicBezTo>
                    <a:pt x="828" y="1754"/>
                    <a:pt x="927" y="1633"/>
                    <a:pt x="1033" y="1519"/>
                  </a:cubicBezTo>
                  <a:cubicBezTo>
                    <a:pt x="1162" y="1390"/>
                    <a:pt x="1311" y="1261"/>
                    <a:pt x="1450" y="1132"/>
                  </a:cubicBezTo>
                  <a:lnTo>
                    <a:pt x="1530" y="1072"/>
                  </a:lnTo>
                  <a:cubicBezTo>
                    <a:pt x="1559" y="1042"/>
                    <a:pt x="1599" y="1013"/>
                    <a:pt x="1599" y="1013"/>
                  </a:cubicBezTo>
                  <a:lnTo>
                    <a:pt x="1689" y="953"/>
                  </a:lnTo>
                  <a:lnTo>
                    <a:pt x="1698" y="943"/>
                  </a:lnTo>
                  <a:lnTo>
                    <a:pt x="1689" y="933"/>
                  </a:lnTo>
                  <a:lnTo>
                    <a:pt x="1658" y="923"/>
                  </a:lnTo>
                  <a:lnTo>
                    <a:pt x="1609" y="883"/>
                  </a:lnTo>
                  <a:lnTo>
                    <a:pt x="1272" y="685"/>
                  </a:lnTo>
                  <a:cubicBezTo>
                    <a:pt x="1093" y="576"/>
                    <a:pt x="894" y="477"/>
                    <a:pt x="716" y="358"/>
                  </a:cubicBezTo>
                  <a:cubicBezTo>
                    <a:pt x="626" y="298"/>
                    <a:pt x="537" y="238"/>
                    <a:pt x="438" y="179"/>
                  </a:cubicBezTo>
                  <a:cubicBezTo>
                    <a:pt x="418" y="169"/>
                    <a:pt x="388" y="149"/>
                    <a:pt x="368" y="139"/>
                  </a:cubicBezTo>
                  <a:lnTo>
                    <a:pt x="279" y="89"/>
                  </a:lnTo>
                  <a:cubicBezTo>
                    <a:pt x="209" y="60"/>
                    <a:pt x="140" y="30"/>
                    <a:pt x="60" y="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1" name="Google Shape;14561;p33"/>
            <p:cNvSpPr/>
            <p:nvPr/>
          </p:nvSpPr>
          <p:spPr>
            <a:xfrm>
              <a:off x="4225550" y="1746100"/>
              <a:ext cx="34775" cy="113450"/>
            </a:xfrm>
            <a:custGeom>
              <a:avLst/>
              <a:gdLst/>
              <a:ahLst/>
              <a:cxnLst/>
              <a:rect l="l" t="t" r="r" b="b"/>
              <a:pathLst>
                <a:path w="1391" h="4538" extrusionOk="0">
                  <a:moveTo>
                    <a:pt x="1262" y="1"/>
                  </a:moveTo>
                  <a:lnTo>
                    <a:pt x="964" y="10"/>
                  </a:lnTo>
                  <a:cubicBezTo>
                    <a:pt x="954" y="447"/>
                    <a:pt x="934" y="894"/>
                    <a:pt x="954" y="1341"/>
                  </a:cubicBezTo>
                  <a:cubicBezTo>
                    <a:pt x="964" y="1559"/>
                    <a:pt x="964" y="1778"/>
                    <a:pt x="973" y="2006"/>
                  </a:cubicBezTo>
                  <a:lnTo>
                    <a:pt x="1043" y="2662"/>
                  </a:lnTo>
                  <a:cubicBezTo>
                    <a:pt x="1053" y="2770"/>
                    <a:pt x="1063" y="2880"/>
                    <a:pt x="1083" y="2989"/>
                  </a:cubicBezTo>
                  <a:lnTo>
                    <a:pt x="1143" y="3307"/>
                  </a:lnTo>
                  <a:lnTo>
                    <a:pt x="1212" y="3635"/>
                  </a:lnTo>
                  <a:lnTo>
                    <a:pt x="1232" y="3763"/>
                  </a:lnTo>
                  <a:lnTo>
                    <a:pt x="1242" y="3783"/>
                  </a:lnTo>
                  <a:lnTo>
                    <a:pt x="1222" y="3783"/>
                  </a:lnTo>
                  <a:lnTo>
                    <a:pt x="1182" y="3803"/>
                  </a:lnTo>
                  <a:cubicBezTo>
                    <a:pt x="984" y="3893"/>
                    <a:pt x="785" y="3972"/>
                    <a:pt x="576" y="4052"/>
                  </a:cubicBezTo>
                  <a:cubicBezTo>
                    <a:pt x="388" y="4151"/>
                    <a:pt x="189" y="4240"/>
                    <a:pt x="0" y="4330"/>
                  </a:cubicBezTo>
                  <a:lnTo>
                    <a:pt x="100" y="4538"/>
                  </a:lnTo>
                  <a:cubicBezTo>
                    <a:pt x="289" y="4439"/>
                    <a:pt x="477" y="4330"/>
                    <a:pt x="656" y="4220"/>
                  </a:cubicBezTo>
                  <a:cubicBezTo>
                    <a:pt x="845" y="4121"/>
                    <a:pt x="1043" y="4032"/>
                    <a:pt x="1232" y="3933"/>
                  </a:cubicBezTo>
                  <a:cubicBezTo>
                    <a:pt x="1232" y="3933"/>
                    <a:pt x="1262" y="3922"/>
                    <a:pt x="1282" y="3902"/>
                  </a:cubicBezTo>
                  <a:lnTo>
                    <a:pt x="1341" y="3883"/>
                  </a:lnTo>
                  <a:cubicBezTo>
                    <a:pt x="1351" y="3873"/>
                    <a:pt x="1381" y="3873"/>
                    <a:pt x="1390" y="3853"/>
                  </a:cubicBezTo>
                  <a:lnTo>
                    <a:pt x="1371" y="3794"/>
                  </a:lnTo>
                  <a:lnTo>
                    <a:pt x="1331" y="3605"/>
                  </a:lnTo>
                  <a:lnTo>
                    <a:pt x="1262" y="3287"/>
                  </a:lnTo>
                  <a:lnTo>
                    <a:pt x="1192" y="2969"/>
                  </a:lnTo>
                  <a:cubicBezTo>
                    <a:pt x="1162" y="2860"/>
                    <a:pt x="1162" y="2751"/>
                    <a:pt x="1152" y="2642"/>
                  </a:cubicBezTo>
                  <a:lnTo>
                    <a:pt x="1093" y="1986"/>
                  </a:lnTo>
                  <a:cubicBezTo>
                    <a:pt x="1093" y="1768"/>
                    <a:pt x="1103" y="1550"/>
                    <a:pt x="1112" y="1321"/>
                  </a:cubicBezTo>
                  <a:cubicBezTo>
                    <a:pt x="1123" y="884"/>
                    <a:pt x="1192" y="447"/>
                    <a:pt x="126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2" name="Google Shape;14562;p33"/>
            <p:cNvSpPr/>
            <p:nvPr/>
          </p:nvSpPr>
          <p:spPr>
            <a:xfrm>
              <a:off x="4280900" y="1735675"/>
              <a:ext cx="83675" cy="87750"/>
            </a:xfrm>
            <a:custGeom>
              <a:avLst/>
              <a:gdLst/>
              <a:ahLst/>
              <a:cxnLst/>
              <a:rect l="l" t="t" r="r" b="b"/>
              <a:pathLst>
                <a:path w="3347" h="3510" extrusionOk="0">
                  <a:moveTo>
                    <a:pt x="259" y="1"/>
                  </a:moveTo>
                  <a:lnTo>
                    <a:pt x="1" y="160"/>
                  </a:lnTo>
                  <a:cubicBezTo>
                    <a:pt x="289" y="487"/>
                    <a:pt x="577" y="835"/>
                    <a:pt x="815" y="1202"/>
                  </a:cubicBezTo>
                  <a:cubicBezTo>
                    <a:pt x="944" y="1391"/>
                    <a:pt x="1063" y="1569"/>
                    <a:pt x="1173" y="1768"/>
                  </a:cubicBezTo>
                  <a:lnTo>
                    <a:pt x="1470" y="2344"/>
                  </a:lnTo>
                  <a:cubicBezTo>
                    <a:pt x="1520" y="2443"/>
                    <a:pt x="1570" y="2542"/>
                    <a:pt x="1609" y="2642"/>
                  </a:cubicBezTo>
                  <a:lnTo>
                    <a:pt x="1709" y="2949"/>
                  </a:lnTo>
                  <a:lnTo>
                    <a:pt x="1818" y="3257"/>
                  </a:lnTo>
                  <a:lnTo>
                    <a:pt x="1877" y="3446"/>
                  </a:lnTo>
                  <a:lnTo>
                    <a:pt x="1897" y="3505"/>
                  </a:lnTo>
                  <a:cubicBezTo>
                    <a:pt x="1900" y="3509"/>
                    <a:pt x="1906" y="3510"/>
                    <a:pt x="1913" y="3510"/>
                  </a:cubicBezTo>
                  <a:cubicBezTo>
                    <a:pt x="1926" y="3510"/>
                    <a:pt x="1943" y="3505"/>
                    <a:pt x="1957" y="3505"/>
                  </a:cubicBezTo>
                  <a:lnTo>
                    <a:pt x="2066" y="3496"/>
                  </a:lnTo>
                  <a:cubicBezTo>
                    <a:pt x="2285" y="3476"/>
                    <a:pt x="2503" y="3446"/>
                    <a:pt x="2711" y="3446"/>
                  </a:cubicBezTo>
                  <a:cubicBezTo>
                    <a:pt x="2930" y="3436"/>
                    <a:pt x="3139" y="3426"/>
                    <a:pt x="3347" y="3416"/>
                  </a:cubicBezTo>
                  <a:lnTo>
                    <a:pt x="3337" y="3187"/>
                  </a:lnTo>
                  <a:cubicBezTo>
                    <a:pt x="3119" y="3207"/>
                    <a:pt x="2910" y="3238"/>
                    <a:pt x="2691" y="3257"/>
                  </a:cubicBezTo>
                  <a:cubicBezTo>
                    <a:pt x="2473" y="3287"/>
                    <a:pt x="2265" y="3326"/>
                    <a:pt x="2046" y="3357"/>
                  </a:cubicBezTo>
                  <a:lnTo>
                    <a:pt x="2007" y="3366"/>
                  </a:lnTo>
                  <a:lnTo>
                    <a:pt x="1987" y="3366"/>
                  </a:lnTo>
                  <a:lnTo>
                    <a:pt x="1976" y="3346"/>
                  </a:lnTo>
                  <a:lnTo>
                    <a:pt x="1937" y="3227"/>
                  </a:lnTo>
                  <a:lnTo>
                    <a:pt x="1818" y="2920"/>
                  </a:lnTo>
                  <a:lnTo>
                    <a:pt x="1709" y="2602"/>
                  </a:lnTo>
                  <a:cubicBezTo>
                    <a:pt x="1669" y="2503"/>
                    <a:pt x="1609" y="2403"/>
                    <a:pt x="1570" y="2304"/>
                  </a:cubicBezTo>
                  <a:lnTo>
                    <a:pt x="1281" y="1708"/>
                  </a:lnTo>
                  <a:cubicBezTo>
                    <a:pt x="1173" y="1519"/>
                    <a:pt x="1063" y="1321"/>
                    <a:pt x="954" y="1133"/>
                  </a:cubicBezTo>
                  <a:cubicBezTo>
                    <a:pt x="745" y="745"/>
                    <a:pt x="497" y="378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3" name="Google Shape;14563;p33"/>
            <p:cNvSpPr/>
            <p:nvPr/>
          </p:nvSpPr>
          <p:spPr>
            <a:xfrm>
              <a:off x="4253600" y="1876900"/>
              <a:ext cx="115950" cy="38025"/>
            </a:xfrm>
            <a:custGeom>
              <a:avLst/>
              <a:gdLst/>
              <a:ahLst/>
              <a:cxnLst/>
              <a:rect l="l" t="t" r="r" b="b"/>
              <a:pathLst>
                <a:path w="4638" h="1521" extrusionOk="0">
                  <a:moveTo>
                    <a:pt x="4617" y="1"/>
                  </a:moveTo>
                  <a:lnTo>
                    <a:pt x="4459" y="41"/>
                  </a:lnTo>
                  <a:cubicBezTo>
                    <a:pt x="4419" y="51"/>
                    <a:pt x="4370" y="60"/>
                    <a:pt x="4320" y="71"/>
                  </a:cubicBezTo>
                  <a:lnTo>
                    <a:pt x="4022" y="120"/>
                  </a:lnTo>
                  <a:cubicBezTo>
                    <a:pt x="3833" y="150"/>
                    <a:pt x="3635" y="190"/>
                    <a:pt x="3436" y="230"/>
                  </a:cubicBezTo>
                  <a:cubicBezTo>
                    <a:pt x="3238" y="269"/>
                    <a:pt x="3049" y="319"/>
                    <a:pt x="2850" y="358"/>
                  </a:cubicBezTo>
                  <a:cubicBezTo>
                    <a:pt x="2651" y="408"/>
                    <a:pt x="2463" y="458"/>
                    <a:pt x="2265" y="508"/>
                  </a:cubicBezTo>
                  <a:cubicBezTo>
                    <a:pt x="2076" y="557"/>
                    <a:pt x="1877" y="627"/>
                    <a:pt x="1689" y="676"/>
                  </a:cubicBezTo>
                  <a:cubicBezTo>
                    <a:pt x="1500" y="736"/>
                    <a:pt x="1311" y="806"/>
                    <a:pt x="1113" y="875"/>
                  </a:cubicBezTo>
                  <a:cubicBezTo>
                    <a:pt x="924" y="934"/>
                    <a:pt x="745" y="1014"/>
                    <a:pt x="557" y="1073"/>
                  </a:cubicBezTo>
                  <a:cubicBezTo>
                    <a:pt x="368" y="1153"/>
                    <a:pt x="189" y="1232"/>
                    <a:pt x="1" y="1312"/>
                  </a:cubicBezTo>
                  <a:lnTo>
                    <a:pt x="110" y="1520"/>
                  </a:lnTo>
                  <a:cubicBezTo>
                    <a:pt x="279" y="1431"/>
                    <a:pt x="457" y="1331"/>
                    <a:pt x="626" y="1252"/>
                  </a:cubicBezTo>
                  <a:cubicBezTo>
                    <a:pt x="805" y="1163"/>
                    <a:pt x="983" y="1073"/>
                    <a:pt x="1162" y="994"/>
                  </a:cubicBezTo>
                  <a:cubicBezTo>
                    <a:pt x="1351" y="925"/>
                    <a:pt x="1530" y="845"/>
                    <a:pt x="1718" y="786"/>
                  </a:cubicBezTo>
                  <a:cubicBezTo>
                    <a:pt x="1917" y="726"/>
                    <a:pt x="2095" y="656"/>
                    <a:pt x="2294" y="607"/>
                  </a:cubicBezTo>
                  <a:cubicBezTo>
                    <a:pt x="2483" y="557"/>
                    <a:pt x="2682" y="508"/>
                    <a:pt x="2870" y="468"/>
                  </a:cubicBezTo>
                  <a:cubicBezTo>
                    <a:pt x="3068" y="428"/>
                    <a:pt x="3267" y="389"/>
                    <a:pt x="3456" y="369"/>
                  </a:cubicBezTo>
                  <a:cubicBezTo>
                    <a:pt x="3655" y="338"/>
                    <a:pt x="3853" y="319"/>
                    <a:pt x="4052" y="299"/>
                  </a:cubicBezTo>
                  <a:lnTo>
                    <a:pt x="4350" y="289"/>
                  </a:lnTo>
                  <a:cubicBezTo>
                    <a:pt x="4399" y="289"/>
                    <a:pt x="4449" y="279"/>
                    <a:pt x="4498" y="269"/>
                  </a:cubicBezTo>
                  <a:lnTo>
                    <a:pt x="4637" y="259"/>
                  </a:lnTo>
                  <a:lnTo>
                    <a:pt x="46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4" name="Google Shape;14564;p33"/>
            <p:cNvSpPr/>
            <p:nvPr/>
          </p:nvSpPr>
          <p:spPr>
            <a:xfrm>
              <a:off x="4264025" y="1899750"/>
              <a:ext cx="107275" cy="35525"/>
            </a:xfrm>
            <a:custGeom>
              <a:avLst/>
              <a:gdLst/>
              <a:ahLst/>
              <a:cxnLst/>
              <a:rect l="l" t="t" r="r" b="b"/>
              <a:pathLst>
                <a:path w="4291" h="1421" extrusionOk="0">
                  <a:moveTo>
                    <a:pt x="4270" y="0"/>
                  </a:moveTo>
                  <a:lnTo>
                    <a:pt x="4131" y="40"/>
                  </a:lnTo>
                  <a:cubicBezTo>
                    <a:pt x="4092" y="50"/>
                    <a:pt x="4042" y="60"/>
                    <a:pt x="4002" y="70"/>
                  </a:cubicBezTo>
                  <a:lnTo>
                    <a:pt x="3724" y="110"/>
                  </a:lnTo>
                  <a:cubicBezTo>
                    <a:pt x="3545" y="150"/>
                    <a:pt x="3357" y="179"/>
                    <a:pt x="3178" y="219"/>
                  </a:cubicBezTo>
                  <a:cubicBezTo>
                    <a:pt x="2999" y="259"/>
                    <a:pt x="2821" y="298"/>
                    <a:pt x="2632" y="338"/>
                  </a:cubicBezTo>
                  <a:cubicBezTo>
                    <a:pt x="2453" y="378"/>
                    <a:pt x="2274" y="437"/>
                    <a:pt x="2095" y="477"/>
                  </a:cubicBezTo>
                  <a:cubicBezTo>
                    <a:pt x="1917" y="527"/>
                    <a:pt x="1738" y="587"/>
                    <a:pt x="1559" y="636"/>
                  </a:cubicBezTo>
                  <a:cubicBezTo>
                    <a:pt x="1381" y="686"/>
                    <a:pt x="1212" y="755"/>
                    <a:pt x="1033" y="815"/>
                  </a:cubicBezTo>
                  <a:cubicBezTo>
                    <a:pt x="855" y="865"/>
                    <a:pt x="685" y="934"/>
                    <a:pt x="517" y="1004"/>
                  </a:cubicBezTo>
                  <a:cubicBezTo>
                    <a:pt x="338" y="1063"/>
                    <a:pt x="169" y="1143"/>
                    <a:pt x="1" y="1212"/>
                  </a:cubicBezTo>
                  <a:lnTo>
                    <a:pt x="110" y="1421"/>
                  </a:lnTo>
                  <a:cubicBezTo>
                    <a:pt x="268" y="1341"/>
                    <a:pt x="427" y="1251"/>
                    <a:pt x="586" y="1172"/>
                  </a:cubicBezTo>
                  <a:cubicBezTo>
                    <a:pt x="755" y="1093"/>
                    <a:pt x="914" y="1013"/>
                    <a:pt x="1083" y="934"/>
                  </a:cubicBezTo>
                  <a:cubicBezTo>
                    <a:pt x="1252" y="874"/>
                    <a:pt x="1420" y="795"/>
                    <a:pt x="1599" y="735"/>
                  </a:cubicBezTo>
                  <a:cubicBezTo>
                    <a:pt x="1768" y="686"/>
                    <a:pt x="1947" y="626"/>
                    <a:pt x="2126" y="576"/>
                  </a:cubicBezTo>
                  <a:cubicBezTo>
                    <a:pt x="2304" y="537"/>
                    <a:pt x="2483" y="487"/>
                    <a:pt x="2662" y="448"/>
                  </a:cubicBezTo>
                  <a:cubicBezTo>
                    <a:pt x="2840" y="417"/>
                    <a:pt x="3019" y="378"/>
                    <a:pt x="3207" y="358"/>
                  </a:cubicBezTo>
                  <a:cubicBezTo>
                    <a:pt x="3386" y="338"/>
                    <a:pt x="3565" y="318"/>
                    <a:pt x="3754" y="298"/>
                  </a:cubicBezTo>
                  <a:lnTo>
                    <a:pt x="4022" y="278"/>
                  </a:lnTo>
                  <a:cubicBezTo>
                    <a:pt x="4072" y="278"/>
                    <a:pt x="4121" y="278"/>
                    <a:pt x="4161" y="269"/>
                  </a:cubicBezTo>
                  <a:lnTo>
                    <a:pt x="4290" y="259"/>
                  </a:lnTo>
                  <a:lnTo>
                    <a:pt x="42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5" name="Google Shape;14565;p33"/>
            <p:cNvSpPr/>
            <p:nvPr/>
          </p:nvSpPr>
          <p:spPr>
            <a:xfrm>
              <a:off x="4250375" y="1734675"/>
              <a:ext cx="34775" cy="14425"/>
            </a:xfrm>
            <a:custGeom>
              <a:avLst/>
              <a:gdLst/>
              <a:ahLst/>
              <a:cxnLst/>
              <a:rect l="l" t="t" r="r" b="b"/>
              <a:pathLst>
                <a:path w="1391" h="577" extrusionOk="0">
                  <a:moveTo>
                    <a:pt x="1390" y="1"/>
                  </a:moveTo>
                  <a:lnTo>
                    <a:pt x="1390" y="1"/>
                  </a:lnTo>
                  <a:cubicBezTo>
                    <a:pt x="1321" y="10"/>
                    <a:pt x="1251" y="30"/>
                    <a:pt x="1192" y="41"/>
                  </a:cubicBezTo>
                  <a:lnTo>
                    <a:pt x="1023" y="100"/>
                  </a:lnTo>
                  <a:cubicBezTo>
                    <a:pt x="914" y="140"/>
                    <a:pt x="805" y="189"/>
                    <a:pt x="695" y="219"/>
                  </a:cubicBezTo>
                  <a:cubicBezTo>
                    <a:pt x="596" y="249"/>
                    <a:pt x="487" y="269"/>
                    <a:pt x="378" y="288"/>
                  </a:cubicBezTo>
                  <a:cubicBezTo>
                    <a:pt x="318" y="308"/>
                    <a:pt x="258" y="319"/>
                    <a:pt x="199" y="328"/>
                  </a:cubicBezTo>
                  <a:cubicBezTo>
                    <a:pt x="139" y="348"/>
                    <a:pt x="60" y="368"/>
                    <a:pt x="0" y="398"/>
                  </a:cubicBezTo>
                  <a:lnTo>
                    <a:pt x="179" y="577"/>
                  </a:lnTo>
                  <a:cubicBezTo>
                    <a:pt x="219" y="566"/>
                    <a:pt x="239" y="527"/>
                    <a:pt x="278" y="507"/>
                  </a:cubicBezTo>
                  <a:cubicBezTo>
                    <a:pt x="318" y="478"/>
                    <a:pt x="368" y="458"/>
                    <a:pt x="417" y="438"/>
                  </a:cubicBezTo>
                  <a:cubicBezTo>
                    <a:pt x="517" y="388"/>
                    <a:pt x="616" y="348"/>
                    <a:pt x="735" y="319"/>
                  </a:cubicBezTo>
                  <a:cubicBezTo>
                    <a:pt x="845" y="288"/>
                    <a:pt x="944" y="259"/>
                    <a:pt x="1053" y="249"/>
                  </a:cubicBezTo>
                  <a:cubicBezTo>
                    <a:pt x="1103" y="239"/>
                    <a:pt x="1152" y="239"/>
                    <a:pt x="1202" y="239"/>
                  </a:cubicBezTo>
                  <a:cubicBezTo>
                    <a:pt x="1251" y="249"/>
                    <a:pt x="1291" y="259"/>
                    <a:pt x="1331" y="269"/>
                  </a:cubicBezTo>
                  <a:lnTo>
                    <a:pt x="13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6" name="Google Shape;14566;p33"/>
            <p:cNvSpPr/>
            <p:nvPr/>
          </p:nvSpPr>
          <p:spPr>
            <a:xfrm>
              <a:off x="4287100" y="1830250"/>
              <a:ext cx="37025" cy="51400"/>
            </a:xfrm>
            <a:custGeom>
              <a:avLst/>
              <a:gdLst/>
              <a:ahLst/>
              <a:cxnLst/>
              <a:rect l="l" t="t" r="r" b="b"/>
              <a:pathLst>
                <a:path w="1481" h="2056" extrusionOk="0">
                  <a:moveTo>
                    <a:pt x="349" y="209"/>
                  </a:moveTo>
                  <a:lnTo>
                    <a:pt x="358" y="219"/>
                  </a:lnTo>
                  <a:cubicBezTo>
                    <a:pt x="388" y="239"/>
                    <a:pt x="408" y="258"/>
                    <a:pt x="428" y="278"/>
                  </a:cubicBezTo>
                  <a:lnTo>
                    <a:pt x="477" y="328"/>
                  </a:lnTo>
                  <a:cubicBezTo>
                    <a:pt x="488" y="348"/>
                    <a:pt x="508" y="368"/>
                    <a:pt x="527" y="397"/>
                  </a:cubicBezTo>
                  <a:cubicBezTo>
                    <a:pt x="587" y="477"/>
                    <a:pt x="647" y="576"/>
                    <a:pt x="706" y="666"/>
                  </a:cubicBezTo>
                  <a:cubicBezTo>
                    <a:pt x="835" y="854"/>
                    <a:pt x="974" y="1013"/>
                    <a:pt x="1103" y="1192"/>
                  </a:cubicBezTo>
                  <a:lnTo>
                    <a:pt x="1262" y="1410"/>
                  </a:lnTo>
                  <a:cubicBezTo>
                    <a:pt x="1262" y="1420"/>
                    <a:pt x="1282" y="1430"/>
                    <a:pt x="1272" y="1440"/>
                  </a:cubicBezTo>
                  <a:lnTo>
                    <a:pt x="1232" y="1440"/>
                  </a:lnTo>
                  <a:lnTo>
                    <a:pt x="1143" y="1470"/>
                  </a:lnTo>
                  <a:cubicBezTo>
                    <a:pt x="954" y="1520"/>
                    <a:pt x="755" y="1569"/>
                    <a:pt x="577" y="1629"/>
                  </a:cubicBezTo>
                  <a:cubicBezTo>
                    <a:pt x="458" y="1666"/>
                    <a:pt x="343" y="1712"/>
                    <a:pt x="230" y="1760"/>
                  </a:cubicBezTo>
                  <a:lnTo>
                    <a:pt x="230" y="1760"/>
                  </a:lnTo>
                  <a:lnTo>
                    <a:pt x="230" y="1370"/>
                  </a:lnTo>
                  <a:lnTo>
                    <a:pt x="239" y="1043"/>
                  </a:lnTo>
                  <a:lnTo>
                    <a:pt x="279" y="715"/>
                  </a:lnTo>
                  <a:lnTo>
                    <a:pt x="319" y="388"/>
                  </a:lnTo>
                  <a:lnTo>
                    <a:pt x="338" y="278"/>
                  </a:lnTo>
                  <a:lnTo>
                    <a:pt x="338" y="229"/>
                  </a:lnTo>
                  <a:lnTo>
                    <a:pt x="349" y="209"/>
                  </a:lnTo>
                  <a:close/>
                  <a:moveTo>
                    <a:pt x="269" y="0"/>
                  </a:moveTo>
                  <a:cubicBezTo>
                    <a:pt x="269" y="11"/>
                    <a:pt x="259" y="30"/>
                    <a:pt x="259" y="50"/>
                  </a:cubicBezTo>
                  <a:lnTo>
                    <a:pt x="239" y="159"/>
                  </a:lnTo>
                  <a:lnTo>
                    <a:pt x="199" y="368"/>
                  </a:lnTo>
                  <a:lnTo>
                    <a:pt x="140" y="695"/>
                  </a:lnTo>
                  <a:lnTo>
                    <a:pt x="91" y="1013"/>
                  </a:lnTo>
                  <a:lnTo>
                    <a:pt x="51" y="1341"/>
                  </a:lnTo>
                  <a:cubicBezTo>
                    <a:pt x="31" y="1559"/>
                    <a:pt x="11" y="1768"/>
                    <a:pt x="1" y="1986"/>
                  </a:cubicBezTo>
                  <a:cubicBezTo>
                    <a:pt x="1" y="1986"/>
                    <a:pt x="52" y="1986"/>
                    <a:pt x="108" y="1994"/>
                  </a:cubicBezTo>
                  <a:lnTo>
                    <a:pt x="108" y="1994"/>
                  </a:lnTo>
                  <a:lnTo>
                    <a:pt x="140" y="2056"/>
                  </a:lnTo>
                  <a:cubicBezTo>
                    <a:pt x="299" y="1966"/>
                    <a:pt x="468" y="1877"/>
                    <a:pt x="636" y="1798"/>
                  </a:cubicBezTo>
                  <a:cubicBezTo>
                    <a:pt x="815" y="1728"/>
                    <a:pt x="994" y="1668"/>
                    <a:pt x="1172" y="1609"/>
                  </a:cubicBezTo>
                  <a:cubicBezTo>
                    <a:pt x="1172" y="1609"/>
                    <a:pt x="1222" y="1589"/>
                    <a:pt x="1262" y="1579"/>
                  </a:cubicBezTo>
                  <a:cubicBezTo>
                    <a:pt x="1311" y="1559"/>
                    <a:pt x="1361" y="1549"/>
                    <a:pt x="1361" y="1549"/>
                  </a:cubicBezTo>
                  <a:lnTo>
                    <a:pt x="1461" y="1520"/>
                  </a:lnTo>
                  <a:lnTo>
                    <a:pt x="1470" y="1520"/>
                  </a:lnTo>
                  <a:cubicBezTo>
                    <a:pt x="1481" y="1520"/>
                    <a:pt x="1470" y="1509"/>
                    <a:pt x="1470" y="1509"/>
                  </a:cubicBezTo>
                  <a:lnTo>
                    <a:pt x="1450" y="1480"/>
                  </a:lnTo>
                  <a:lnTo>
                    <a:pt x="1411" y="1430"/>
                  </a:lnTo>
                  <a:lnTo>
                    <a:pt x="1183" y="1123"/>
                  </a:lnTo>
                  <a:cubicBezTo>
                    <a:pt x="1053" y="953"/>
                    <a:pt x="905" y="785"/>
                    <a:pt x="795" y="606"/>
                  </a:cubicBezTo>
                  <a:cubicBezTo>
                    <a:pt x="726" y="517"/>
                    <a:pt x="676" y="417"/>
                    <a:pt x="607" y="328"/>
                  </a:cubicBezTo>
                  <a:cubicBezTo>
                    <a:pt x="587" y="308"/>
                    <a:pt x="577" y="289"/>
                    <a:pt x="557" y="258"/>
                  </a:cubicBezTo>
                  <a:lnTo>
                    <a:pt x="488" y="189"/>
                  </a:lnTo>
                  <a:cubicBezTo>
                    <a:pt x="438" y="130"/>
                    <a:pt x="378" y="80"/>
                    <a:pt x="319" y="30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7" name="Google Shape;14567;p33"/>
            <p:cNvSpPr/>
            <p:nvPr/>
          </p:nvSpPr>
          <p:spPr>
            <a:xfrm>
              <a:off x="4364325" y="1724750"/>
              <a:ext cx="70250" cy="96350"/>
            </a:xfrm>
            <a:custGeom>
              <a:avLst/>
              <a:gdLst/>
              <a:ahLst/>
              <a:cxnLst/>
              <a:rect l="l" t="t" r="r" b="b"/>
              <a:pathLst>
                <a:path w="2810" h="3854" extrusionOk="0">
                  <a:moveTo>
                    <a:pt x="2532" y="1"/>
                  </a:moveTo>
                  <a:cubicBezTo>
                    <a:pt x="2363" y="407"/>
                    <a:pt x="2174" y="805"/>
                    <a:pt x="2026" y="1222"/>
                  </a:cubicBezTo>
                  <a:cubicBezTo>
                    <a:pt x="1936" y="1431"/>
                    <a:pt x="1867" y="1639"/>
                    <a:pt x="1787" y="1848"/>
                  </a:cubicBezTo>
                  <a:lnTo>
                    <a:pt x="1598" y="2473"/>
                  </a:lnTo>
                  <a:cubicBezTo>
                    <a:pt x="1569" y="2582"/>
                    <a:pt x="1529" y="2682"/>
                    <a:pt x="1509" y="2790"/>
                  </a:cubicBezTo>
                  <a:lnTo>
                    <a:pt x="1450" y="3118"/>
                  </a:lnTo>
                  <a:lnTo>
                    <a:pt x="1380" y="3446"/>
                  </a:lnTo>
                  <a:lnTo>
                    <a:pt x="1360" y="3575"/>
                  </a:lnTo>
                  <a:lnTo>
                    <a:pt x="1350" y="3595"/>
                  </a:lnTo>
                  <a:lnTo>
                    <a:pt x="1291" y="3595"/>
                  </a:lnTo>
                  <a:cubicBezTo>
                    <a:pt x="1145" y="3595"/>
                    <a:pt x="1000" y="3591"/>
                    <a:pt x="854" y="3591"/>
                  </a:cubicBezTo>
                  <a:cubicBezTo>
                    <a:pt x="781" y="3591"/>
                    <a:pt x="708" y="3592"/>
                    <a:pt x="636" y="3595"/>
                  </a:cubicBezTo>
                  <a:cubicBezTo>
                    <a:pt x="427" y="3605"/>
                    <a:pt x="208" y="3615"/>
                    <a:pt x="0" y="3624"/>
                  </a:cubicBezTo>
                  <a:lnTo>
                    <a:pt x="10" y="3853"/>
                  </a:lnTo>
                  <a:cubicBezTo>
                    <a:pt x="228" y="3833"/>
                    <a:pt x="437" y="3803"/>
                    <a:pt x="645" y="3783"/>
                  </a:cubicBezTo>
                  <a:cubicBezTo>
                    <a:pt x="864" y="3754"/>
                    <a:pt x="1072" y="3744"/>
                    <a:pt x="1291" y="3734"/>
                  </a:cubicBezTo>
                  <a:lnTo>
                    <a:pt x="1410" y="3724"/>
                  </a:lnTo>
                  <a:cubicBezTo>
                    <a:pt x="1420" y="3724"/>
                    <a:pt x="1450" y="3724"/>
                    <a:pt x="1459" y="3714"/>
                  </a:cubicBezTo>
                  <a:lnTo>
                    <a:pt x="1470" y="3655"/>
                  </a:lnTo>
                  <a:lnTo>
                    <a:pt x="1499" y="3456"/>
                  </a:lnTo>
                  <a:lnTo>
                    <a:pt x="1559" y="3138"/>
                  </a:lnTo>
                  <a:lnTo>
                    <a:pt x="1618" y="2821"/>
                  </a:lnTo>
                  <a:cubicBezTo>
                    <a:pt x="1638" y="2711"/>
                    <a:pt x="1678" y="2612"/>
                    <a:pt x="1708" y="2503"/>
                  </a:cubicBezTo>
                  <a:lnTo>
                    <a:pt x="1907" y="1877"/>
                  </a:lnTo>
                  <a:cubicBezTo>
                    <a:pt x="1986" y="1678"/>
                    <a:pt x="2075" y="1470"/>
                    <a:pt x="2165" y="1272"/>
                  </a:cubicBezTo>
                  <a:cubicBezTo>
                    <a:pt x="2254" y="1073"/>
                    <a:pt x="2363" y="875"/>
                    <a:pt x="2472" y="676"/>
                  </a:cubicBezTo>
                  <a:cubicBezTo>
                    <a:pt x="2582" y="487"/>
                    <a:pt x="2701" y="299"/>
                    <a:pt x="2810" y="110"/>
                  </a:cubicBezTo>
                  <a:lnTo>
                    <a:pt x="25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8" name="Google Shape;14568;p33"/>
            <p:cNvSpPr/>
            <p:nvPr/>
          </p:nvSpPr>
          <p:spPr>
            <a:xfrm>
              <a:off x="4459150" y="1729475"/>
              <a:ext cx="48175" cy="108250"/>
            </a:xfrm>
            <a:custGeom>
              <a:avLst/>
              <a:gdLst/>
              <a:ahLst/>
              <a:cxnLst/>
              <a:rect l="l" t="t" r="r" b="b"/>
              <a:pathLst>
                <a:path w="1927" h="4330" extrusionOk="0">
                  <a:moveTo>
                    <a:pt x="298" y="0"/>
                  </a:moveTo>
                  <a:lnTo>
                    <a:pt x="0" y="40"/>
                  </a:lnTo>
                  <a:cubicBezTo>
                    <a:pt x="139" y="457"/>
                    <a:pt x="278" y="884"/>
                    <a:pt x="357" y="1311"/>
                  </a:cubicBezTo>
                  <a:cubicBezTo>
                    <a:pt x="397" y="1529"/>
                    <a:pt x="446" y="1748"/>
                    <a:pt x="477" y="1966"/>
                  </a:cubicBezTo>
                  <a:lnTo>
                    <a:pt x="526" y="2621"/>
                  </a:lnTo>
                  <a:cubicBezTo>
                    <a:pt x="526" y="2731"/>
                    <a:pt x="546" y="2840"/>
                    <a:pt x="536" y="2949"/>
                  </a:cubicBezTo>
                  <a:lnTo>
                    <a:pt x="516" y="3277"/>
                  </a:lnTo>
                  <a:lnTo>
                    <a:pt x="496" y="3605"/>
                  </a:lnTo>
                  <a:lnTo>
                    <a:pt x="486" y="3793"/>
                  </a:lnTo>
                  <a:lnTo>
                    <a:pt x="477" y="3853"/>
                  </a:lnTo>
                  <a:cubicBezTo>
                    <a:pt x="486" y="3872"/>
                    <a:pt x="516" y="3872"/>
                    <a:pt x="536" y="3872"/>
                  </a:cubicBezTo>
                  <a:cubicBezTo>
                    <a:pt x="536" y="3872"/>
                    <a:pt x="556" y="3883"/>
                    <a:pt x="585" y="3892"/>
                  </a:cubicBezTo>
                  <a:lnTo>
                    <a:pt x="645" y="3912"/>
                  </a:lnTo>
                  <a:cubicBezTo>
                    <a:pt x="844" y="3972"/>
                    <a:pt x="1053" y="4042"/>
                    <a:pt x="1261" y="4111"/>
                  </a:cubicBezTo>
                  <a:cubicBezTo>
                    <a:pt x="1459" y="4181"/>
                    <a:pt x="1658" y="4260"/>
                    <a:pt x="1856" y="4329"/>
                  </a:cubicBezTo>
                  <a:lnTo>
                    <a:pt x="1926" y="4111"/>
                  </a:lnTo>
                  <a:cubicBezTo>
                    <a:pt x="1717" y="4051"/>
                    <a:pt x="1509" y="3992"/>
                    <a:pt x="1311" y="3932"/>
                  </a:cubicBezTo>
                  <a:cubicBezTo>
                    <a:pt x="1092" y="3883"/>
                    <a:pt x="883" y="3823"/>
                    <a:pt x="675" y="3773"/>
                  </a:cubicBezTo>
                  <a:lnTo>
                    <a:pt x="635" y="3764"/>
                  </a:lnTo>
                  <a:lnTo>
                    <a:pt x="616" y="3764"/>
                  </a:lnTo>
                  <a:lnTo>
                    <a:pt x="616" y="3744"/>
                  </a:lnTo>
                  <a:lnTo>
                    <a:pt x="616" y="3605"/>
                  </a:lnTo>
                  <a:lnTo>
                    <a:pt x="635" y="3277"/>
                  </a:lnTo>
                  <a:lnTo>
                    <a:pt x="645" y="2949"/>
                  </a:lnTo>
                  <a:cubicBezTo>
                    <a:pt x="645" y="2840"/>
                    <a:pt x="635" y="2731"/>
                    <a:pt x="635" y="2621"/>
                  </a:cubicBezTo>
                  <a:lnTo>
                    <a:pt x="596" y="1966"/>
                  </a:lnTo>
                  <a:cubicBezTo>
                    <a:pt x="566" y="1748"/>
                    <a:pt x="546" y="1520"/>
                    <a:pt x="516" y="1301"/>
                  </a:cubicBezTo>
                  <a:cubicBezTo>
                    <a:pt x="466" y="864"/>
                    <a:pt x="377" y="427"/>
                    <a:pt x="29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9" name="Google Shape;14569;p33"/>
            <p:cNvSpPr/>
            <p:nvPr/>
          </p:nvSpPr>
          <p:spPr>
            <a:xfrm>
              <a:off x="4369025" y="1877175"/>
              <a:ext cx="119175" cy="19875"/>
            </a:xfrm>
            <a:custGeom>
              <a:avLst/>
              <a:gdLst/>
              <a:ahLst/>
              <a:cxnLst/>
              <a:rect l="l" t="t" r="r" b="b"/>
              <a:pathLst>
                <a:path w="4767" h="795" extrusionOk="0">
                  <a:moveTo>
                    <a:pt x="0" y="0"/>
                  </a:moveTo>
                  <a:lnTo>
                    <a:pt x="20" y="239"/>
                  </a:lnTo>
                  <a:cubicBezTo>
                    <a:pt x="219" y="219"/>
                    <a:pt x="408" y="199"/>
                    <a:pt x="606" y="179"/>
                  </a:cubicBezTo>
                  <a:cubicBezTo>
                    <a:pt x="805" y="179"/>
                    <a:pt x="1004" y="169"/>
                    <a:pt x="1202" y="159"/>
                  </a:cubicBezTo>
                  <a:cubicBezTo>
                    <a:pt x="1401" y="159"/>
                    <a:pt x="1599" y="169"/>
                    <a:pt x="1798" y="169"/>
                  </a:cubicBezTo>
                  <a:cubicBezTo>
                    <a:pt x="1997" y="179"/>
                    <a:pt x="2195" y="208"/>
                    <a:pt x="2394" y="228"/>
                  </a:cubicBezTo>
                  <a:cubicBezTo>
                    <a:pt x="2592" y="248"/>
                    <a:pt x="2791" y="288"/>
                    <a:pt x="2979" y="318"/>
                  </a:cubicBezTo>
                  <a:cubicBezTo>
                    <a:pt x="3178" y="347"/>
                    <a:pt x="3367" y="407"/>
                    <a:pt x="3565" y="447"/>
                  </a:cubicBezTo>
                  <a:cubicBezTo>
                    <a:pt x="3754" y="497"/>
                    <a:pt x="3943" y="556"/>
                    <a:pt x="4131" y="616"/>
                  </a:cubicBezTo>
                  <a:lnTo>
                    <a:pt x="4270" y="656"/>
                  </a:lnTo>
                  <a:cubicBezTo>
                    <a:pt x="4340" y="685"/>
                    <a:pt x="4409" y="705"/>
                    <a:pt x="4409" y="705"/>
                  </a:cubicBezTo>
                  <a:cubicBezTo>
                    <a:pt x="4459" y="725"/>
                    <a:pt x="4508" y="745"/>
                    <a:pt x="4558" y="755"/>
                  </a:cubicBezTo>
                  <a:lnTo>
                    <a:pt x="4687" y="795"/>
                  </a:lnTo>
                  <a:lnTo>
                    <a:pt x="4766" y="556"/>
                  </a:lnTo>
                  <a:lnTo>
                    <a:pt x="4607" y="526"/>
                  </a:lnTo>
                  <a:cubicBezTo>
                    <a:pt x="4568" y="526"/>
                    <a:pt x="4519" y="517"/>
                    <a:pt x="4468" y="506"/>
                  </a:cubicBezTo>
                  <a:cubicBezTo>
                    <a:pt x="4468" y="506"/>
                    <a:pt x="4399" y="486"/>
                    <a:pt x="4320" y="466"/>
                  </a:cubicBezTo>
                  <a:cubicBezTo>
                    <a:pt x="4250" y="447"/>
                    <a:pt x="4181" y="437"/>
                    <a:pt x="4181" y="437"/>
                  </a:cubicBezTo>
                  <a:cubicBezTo>
                    <a:pt x="3982" y="397"/>
                    <a:pt x="3793" y="347"/>
                    <a:pt x="3595" y="308"/>
                  </a:cubicBezTo>
                  <a:cubicBezTo>
                    <a:pt x="3396" y="278"/>
                    <a:pt x="3198" y="239"/>
                    <a:pt x="2999" y="208"/>
                  </a:cubicBezTo>
                  <a:cubicBezTo>
                    <a:pt x="2800" y="179"/>
                    <a:pt x="2602" y="149"/>
                    <a:pt x="2403" y="129"/>
                  </a:cubicBezTo>
                  <a:cubicBezTo>
                    <a:pt x="2205" y="109"/>
                    <a:pt x="2006" y="80"/>
                    <a:pt x="1807" y="60"/>
                  </a:cubicBezTo>
                  <a:cubicBezTo>
                    <a:pt x="1609" y="49"/>
                    <a:pt x="1401" y="30"/>
                    <a:pt x="1202" y="20"/>
                  </a:cubicBezTo>
                  <a:cubicBezTo>
                    <a:pt x="1004" y="10"/>
                    <a:pt x="805" y="0"/>
                    <a:pt x="6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0" name="Google Shape;14570;p33"/>
            <p:cNvSpPr/>
            <p:nvPr/>
          </p:nvSpPr>
          <p:spPr>
            <a:xfrm>
              <a:off x="4370775" y="1900000"/>
              <a:ext cx="110225" cy="18900"/>
            </a:xfrm>
            <a:custGeom>
              <a:avLst/>
              <a:gdLst/>
              <a:ahLst/>
              <a:cxnLst/>
              <a:rect l="l" t="t" r="r" b="b"/>
              <a:pathLst>
                <a:path w="4409" h="756" extrusionOk="0">
                  <a:moveTo>
                    <a:pt x="0" y="1"/>
                  </a:moveTo>
                  <a:lnTo>
                    <a:pt x="20" y="239"/>
                  </a:lnTo>
                  <a:cubicBezTo>
                    <a:pt x="199" y="219"/>
                    <a:pt x="387" y="199"/>
                    <a:pt x="566" y="189"/>
                  </a:cubicBezTo>
                  <a:cubicBezTo>
                    <a:pt x="745" y="179"/>
                    <a:pt x="934" y="169"/>
                    <a:pt x="1112" y="160"/>
                  </a:cubicBezTo>
                  <a:cubicBezTo>
                    <a:pt x="1301" y="160"/>
                    <a:pt x="1479" y="169"/>
                    <a:pt x="1668" y="179"/>
                  </a:cubicBezTo>
                  <a:cubicBezTo>
                    <a:pt x="1847" y="179"/>
                    <a:pt x="2035" y="209"/>
                    <a:pt x="2214" y="219"/>
                  </a:cubicBezTo>
                  <a:cubicBezTo>
                    <a:pt x="2403" y="249"/>
                    <a:pt x="2582" y="279"/>
                    <a:pt x="2761" y="308"/>
                  </a:cubicBezTo>
                  <a:cubicBezTo>
                    <a:pt x="2939" y="338"/>
                    <a:pt x="3118" y="388"/>
                    <a:pt x="3297" y="427"/>
                  </a:cubicBezTo>
                  <a:cubicBezTo>
                    <a:pt x="3475" y="477"/>
                    <a:pt x="3644" y="537"/>
                    <a:pt x="3823" y="586"/>
                  </a:cubicBezTo>
                  <a:cubicBezTo>
                    <a:pt x="3823" y="586"/>
                    <a:pt x="3882" y="606"/>
                    <a:pt x="3952" y="626"/>
                  </a:cubicBezTo>
                  <a:cubicBezTo>
                    <a:pt x="4012" y="656"/>
                    <a:pt x="4081" y="676"/>
                    <a:pt x="4081" y="676"/>
                  </a:cubicBezTo>
                  <a:cubicBezTo>
                    <a:pt x="4120" y="696"/>
                    <a:pt x="4170" y="705"/>
                    <a:pt x="4210" y="716"/>
                  </a:cubicBezTo>
                  <a:lnTo>
                    <a:pt x="4329" y="755"/>
                  </a:lnTo>
                  <a:lnTo>
                    <a:pt x="4409" y="517"/>
                  </a:lnTo>
                  <a:lnTo>
                    <a:pt x="4270" y="487"/>
                  </a:lnTo>
                  <a:cubicBezTo>
                    <a:pt x="4220" y="487"/>
                    <a:pt x="4180" y="477"/>
                    <a:pt x="4140" y="467"/>
                  </a:cubicBezTo>
                  <a:cubicBezTo>
                    <a:pt x="4140" y="467"/>
                    <a:pt x="4071" y="447"/>
                    <a:pt x="4001" y="438"/>
                  </a:cubicBezTo>
                  <a:cubicBezTo>
                    <a:pt x="3932" y="418"/>
                    <a:pt x="3873" y="407"/>
                    <a:pt x="3873" y="407"/>
                  </a:cubicBezTo>
                  <a:cubicBezTo>
                    <a:pt x="3684" y="368"/>
                    <a:pt x="3505" y="328"/>
                    <a:pt x="3326" y="299"/>
                  </a:cubicBezTo>
                  <a:cubicBezTo>
                    <a:pt x="3147" y="268"/>
                    <a:pt x="2959" y="229"/>
                    <a:pt x="2780" y="199"/>
                  </a:cubicBezTo>
                  <a:cubicBezTo>
                    <a:pt x="2591" y="179"/>
                    <a:pt x="2413" y="140"/>
                    <a:pt x="2224" y="120"/>
                  </a:cubicBezTo>
                  <a:cubicBezTo>
                    <a:pt x="2046" y="110"/>
                    <a:pt x="1857" y="80"/>
                    <a:pt x="1678" y="60"/>
                  </a:cubicBezTo>
                  <a:lnTo>
                    <a:pt x="1112" y="21"/>
                  </a:lnTo>
                  <a:cubicBezTo>
                    <a:pt x="934" y="21"/>
                    <a:pt x="745" y="10"/>
                    <a:pt x="55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1" name="Google Shape;14571;p33"/>
            <p:cNvSpPr/>
            <p:nvPr/>
          </p:nvSpPr>
          <p:spPr>
            <a:xfrm>
              <a:off x="4429100" y="1723400"/>
              <a:ext cx="35750" cy="9825"/>
            </a:xfrm>
            <a:custGeom>
              <a:avLst/>
              <a:gdLst/>
              <a:ahLst/>
              <a:cxnLst/>
              <a:rect l="l" t="t" r="r" b="b"/>
              <a:pathLst>
                <a:path w="1430" h="393" extrusionOk="0">
                  <a:moveTo>
                    <a:pt x="58" y="1"/>
                  </a:moveTo>
                  <a:cubicBezTo>
                    <a:pt x="37" y="1"/>
                    <a:pt x="18" y="2"/>
                    <a:pt x="0" y="5"/>
                  </a:cubicBezTo>
                  <a:lnTo>
                    <a:pt x="90" y="233"/>
                  </a:lnTo>
                  <a:cubicBezTo>
                    <a:pt x="97" y="235"/>
                    <a:pt x="103" y="235"/>
                    <a:pt x="109" y="235"/>
                  </a:cubicBezTo>
                  <a:cubicBezTo>
                    <a:pt x="145" y="235"/>
                    <a:pt x="166" y="212"/>
                    <a:pt x="209" y="203"/>
                  </a:cubicBezTo>
                  <a:cubicBezTo>
                    <a:pt x="258" y="203"/>
                    <a:pt x="318" y="194"/>
                    <a:pt x="368" y="194"/>
                  </a:cubicBezTo>
                  <a:cubicBezTo>
                    <a:pt x="477" y="194"/>
                    <a:pt x="586" y="194"/>
                    <a:pt x="706" y="203"/>
                  </a:cubicBezTo>
                  <a:cubicBezTo>
                    <a:pt x="814" y="214"/>
                    <a:pt x="924" y="233"/>
                    <a:pt x="1023" y="263"/>
                  </a:cubicBezTo>
                  <a:cubicBezTo>
                    <a:pt x="1083" y="273"/>
                    <a:pt x="1123" y="293"/>
                    <a:pt x="1172" y="313"/>
                  </a:cubicBezTo>
                  <a:cubicBezTo>
                    <a:pt x="1212" y="333"/>
                    <a:pt x="1242" y="362"/>
                    <a:pt x="1281" y="392"/>
                  </a:cubicBezTo>
                  <a:lnTo>
                    <a:pt x="1430" y="164"/>
                  </a:lnTo>
                  <a:cubicBezTo>
                    <a:pt x="1361" y="154"/>
                    <a:pt x="1291" y="134"/>
                    <a:pt x="1231" y="124"/>
                  </a:cubicBezTo>
                  <a:lnTo>
                    <a:pt x="1053" y="114"/>
                  </a:lnTo>
                  <a:cubicBezTo>
                    <a:pt x="934" y="114"/>
                    <a:pt x="814" y="104"/>
                    <a:pt x="706" y="104"/>
                  </a:cubicBezTo>
                  <a:cubicBezTo>
                    <a:pt x="606" y="94"/>
                    <a:pt x="497" y="75"/>
                    <a:pt x="378" y="44"/>
                  </a:cubicBezTo>
                  <a:cubicBezTo>
                    <a:pt x="328" y="35"/>
                    <a:pt x="269" y="25"/>
                    <a:pt x="209" y="15"/>
                  </a:cubicBezTo>
                  <a:cubicBezTo>
                    <a:pt x="167" y="8"/>
                    <a:pt x="109" y="1"/>
                    <a:pt x="5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2" name="Google Shape;14572;p33"/>
            <p:cNvSpPr/>
            <p:nvPr/>
          </p:nvSpPr>
          <p:spPr>
            <a:xfrm>
              <a:off x="4411475" y="1819075"/>
              <a:ext cx="38500" cy="46700"/>
            </a:xfrm>
            <a:custGeom>
              <a:avLst/>
              <a:gdLst/>
              <a:ahLst/>
              <a:cxnLst/>
              <a:rect l="l" t="t" r="r" b="b"/>
              <a:pathLst>
                <a:path w="1540" h="1868" extrusionOk="0">
                  <a:moveTo>
                    <a:pt x="994" y="219"/>
                  </a:moveTo>
                  <a:lnTo>
                    <a:pt x="1003" y="239"/>
                  </a:lnTo>
                  <a:cubicBezTo>
                    <a:pt x="1023" y="259"/>
                    <a:pt x="1033" y="288"/>
                    <a:pt x="1043" y="319"/>
                  </a:cubicBezTo>
                  <a:lnTo>
                    <a:pt x="1073" y="378"/>
                  </a:lnTo>
                  <a:cubicBezTo>
                    <a:pt x="1073" y="408"/>
                    <a:pt x="1083" y="438"/>
                    <a:pt x="1093" y="458"/>
                  </a:cubicBezTo>
                  <a:cubicBezTo>
                    <a:pt x="1122" y="566"/>
                    <a:pt x="1133" y="676"/>
                    <a:pt x="1162" y="785"/>
                  </a:cubicBezTo>
                  <a:cubicBezTo>
                    <a:pt x="1202" y="1014"/>
                    <a:pt x="1272" y="1212"/>
                    <a:pt x="1321" y="1420"/>
                  </a:cubicBezTo>
                  <a:lnTo>
                    <a:pt x="1380" y="1678"/>
                  </a:lnTo>
                  <a:cubicBezTo>
                    <a:pt x="1380" y="1698"/>
                    <a:pt x="1391" y="1718"/>
                    <a:pt x="1380" y="1718"/>
                  </a:cubicBezTo>
                  <a:lnTo>
                    <a:pt x="1351" y="1709"/>
                  </a:lnTo>
                  <a:lnTo>
                    <a:pt x="1252" y="1698"/>
                  </a:lnTo>
                  <a:cubicBezTo>
                    <a:pt x="1053" y="1669"/>
                    <a:pt x="864" y="1629"/>
                    <a:pt x="666" y="1629"/>
                  </a:cubicBezTo>
                  <a:cubicBezTo>
                    <a:pt x="545" y="1623"/>
                    <a:pt x="429" y="1613"/>
                    <a:pt x="311" y="1613"/>
                  </a:cubicBezTo>
                  <a:cubicBezTo>
                    <a:pt x="308" y="1613"/>
                    <a:pt x="305" y="1613"/>
                    <a:pt x="303" y="1613"/>
                  </a:cubicBezTo>
                  <a:lnTo>
                    <a:pt x="303" y="1613"/>
                  </a:lnTo>
                  <a:lnTo>
                    <a:pt x="447" y="1252"/>
                  </a:lnTo>
                  <a:lnTo>
                    <a:pt x="586" y="954"/>
                  </a:lnTo>
                  <a:lnTo>
                    <a:pt x="735" y="666"/>
                  </a:lnTo>
                  <a:lnTo>
                    <a:pt x="904" y="388"/>
                  </a:lnTo>
                  <a:lnTo>
                    <a:pt x="963" y="279"/>
                  </a:lnTo>
                  <a:lnTo>
                    <a:pt x="983" y="239"/>
                  </a:lnTo>
                  <a:lnTo>
                    <a:pt x="994" y="219"/>
                  </a:lnTo>
                  <a:close/>
                  <a:moveTo>
                    <a:pt x="1003" y="1"/>
                  </a:moveTo>
                  <a:cubicBezTo>
                    <a:pt x="994" y="10"/>
                    <a:pt x="983" y="30"/>
                    <a:pt x="974" y="50"/>
                  </a:cubicBezTo>
                  <a:lnTo>
                    <a:pt x="914" y="140"/>
                  </a:lnTo>
                  <a:lnTo>
                    <a:pt x="795" y="319"/>
                  </a:lnTo>
                  <a:lnTo>
                    <a:pt x="626" y="597"/>
                  </a:lnTo>
                  <a:lnTo>
                    <a:pt x="447" y="875"/>
                  </a:lnTo>
                  <a:lnTo>
                    <a:pt x="299" y="1162"/>
                  </a:lnTo>
                  <a:cubicBezTo>
                    <a:pt x="189" y="1351"/>
                    <a:pt x="90" y="1550"/>
                    <a:pt x="1" y="1738"/>
                  </a:cubicBezTo>
                  <a:lnTo>
                    <a:pt x="94" y="1787"/>
                  </a:lnTo>
                  <a:lnTo>
                    <a:pt x="100" y="1857"/>
                  </a:lnTo>
                  <a:cubicBezTo>
                    <a:pt x="133" y="1852"/>
                    <a:pt x="166" y="1847"/>
                    <a:pt x="199" y="1843"/>
                  </a:cubicBezTo>
                  <a:lnTo>
                    <a:pt x="199" y="1843"/>
                  </a:lnTo>
                  <a:lnTo>
                    <a:pt x="209" y="1848"/>
                  </a:lnTo>
                  <a:lnTo>
                    <a:pt x="211" y="1841"/>
                  </a:lnTo>
                  <a:lnTo>
                    <a:pt x="211" y="1841"/>
                  </a:lnTo>
                  <a:cubicBezTo>
                    <a:pt x="377" y="1819"/>
                    <a:pt x="545" y="1810"/>
                    <a:pt x="715" y="1810"/>
                  </a:cubicBezTo>
                  <a:cubicBezTo>
                    <a:pt x="885" y="1810"/>
                    <a:pt x="1058" y="1819"/>
                    <a:pt x="1232" y="1837"/>
                  </a:cubicBezTo>
                  <a:lnTo>
                    <a:pt x="1420" y="1848"/>
                  </a:lnTo>
                  <a:lnTo>
                    <a:pt x="1530" y="1857"/>
                  </a:lnTo>
                  <a:lnTo>
                    <a:pt x="1539" y="1867"/>
                  </a:lnTo>
                  <a:lnTo>
                    <a:pt x="1539" y="1848"/>
                  </a:lnTo>
                  <a:lnTo>
                    <a:pt x="1530" y="1817"/>
                  </a:lnTo>
                  <a:lnTo>
                    <a:pt x="1519" y="1758"/>
                  </a:lnTo>
                  <a:lnTo>
                    <a:pt x="1420" y="1391"/>
                  </a:lnTo>
                  <a:cubicBezTo>
                    <a:pt x="1371" y="1182"/>
                    <a:pt x="1291" y="974"/>
                    <a:pt x="1252" y="765"/>
                  </a:cubicBezTo>
                  <a:lnTo>
                    <a:pt x="1192" y="438"/>
                  </a:lnTo>
                  <a:cubicBezTo>
                    <a:pt x="1182" y="408"/>
                    <a:pt x="1182" y="378"/>
                    <a:pt x="1172" y="348"/>
                  </a:cubicBezTo>
                  <a:lnTo>
                    <a:pt x="1142" y="259"/>
                  </a:lnTo>
                  <a:cubicBezTo>
                    <a:pt x="1113" y="189"/>
                    <a:pt x="1083" y="120"/>
                    <a:pt x="1033" y="50"/>
                  </a:cubicBezTo>
                  <a:lnTo>
                    <a:pt x="100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3" name="Google Shape;14573;p33"/>
            <p:cNvSpPr/>
            <p:nvPr/>
          </p:nvSpPr>
          <p:spPr>
            <a:xfrm>
              <a:off x="4505550" y="1772925"/>
              <a:ext cx="100575" cy="75550"/>
            </a:xfrm>
            <a:custGeom>
              <a:avLst/>
              <a:gdLst/>
              <a:ahLst/>
              <a:cxnLst/>
              <a:rect l="l" t="t" r="r" b="b"/>
              <a:pathLst>
                <a:path w="4023" h="3022" extrusionOk="0">
                  <a:moveTo>
                    <a:pt x="3804" y="0"/>
                  </a:moveTo>
                  <a:cubicBezTo>
                    <a:pt x="3495" y="307"/>
                    <a:pt x="3158" y="605"/>
                    <a:pt x="2860" y="933"/>
                  </a:cubicBezTo>
                  <a:cubicBezTo>
                    <a:pt x="2711" y="1092"/>
                    <a:pt x="2562" y="1261"/>
                    <a:pt x="2414" y="1419"/>
                  </a:cubicBezTo>
                  <a:lnTo>
                    <a:pt x="1997" y="1926"/>
                  </a:lnTo>
                  <a:cubicBezTo>
                    <a:pt x="1927" y="2015"/>
                    <a:pt x="1847" y="2095"/>
                    <a:pt x="1788" y="2184"/>
                  </a:cubicBezTo>
                  <a:lnTo>
                    <a:pt x="1609" y="2462"/>
                  </a:lnTo>
                  <a:lnTo>
                    <a:pt x="1421" y="2740"/>
                  </a:lnTo>
                  <a:lnTo>
                    <a:pt x="1351" y="2849"/>
                  </a:lnTo>
                  <a:lnTo>
                    <a:pt x="1341" y="2860"/>
                  </a:lnTo>
                  <a:cubicBezTo>
                    <a:pt x="1338" y="2863"/>
                    <a:pt x="1334" y="2864"/>
                    <a:pt x="1331" y="2864"/>
                  </a:cubicBezTo>
                  <a:cubicBezTo>
                    <a:pt x="1326" y="2864"/>
                    <a:pt x="1321" y="2860"/>
                    <a:pt x="1321" y="2860"/>
                  </a:cubicBezTo>
                  <a:lnTo>
                    <a:pt x="1282" y="2840"/>
                  </a:lnTo>
                  <a:cubicBezTo>
                    <a:pt x="884" y="2661"/>
                    <a:pt x="477" y="2512"/>
                    <a:pt x="70" y="2373"/>
                  </a:cubicBezTo>
                  <a:lnTo>
                    <a:pt x="0" y="2591"/>
                  </a:lnTo>
                  <a:cubicBezTo>
                    <a:pt x="408" y="2701"/>
                    <a:pt x="815" y="2820"/>
                    <a:pt x="1222" y="2968"/>
                  </a:cubicBezTo>
                  <a:lnTo>
                    <a:pt x="1331" y="3008"/>
                  </a:lnTo>
                  <a:cubicBezTo>
                    <a:pt x="1347" y="3008"/>
                    <a:pt x="1370" y="3021"/>
                    <a:pt x="1383" y="3021"/>
                  </a:cubicBezTo>
                  <a:cubicBezTo>
                    <a:pt x="1386" y="3021"/>
                    <a:pt x="1389" y="3020"/>
                    <a:pt x="1390" y="3018"/>
                  </a:cubicBezTo>
                  <a:lnTo>
                    <a:pt x="1421" y="2968"/>
                  </a:lnTo>
                  <a:lnTo>
                    <a:pt x="1529" y="2800"/>
                  </a:lnTo>
                  <a:lnTo>
                    <a:pt x="1699" y="2522"/>
                  </a:lnTo>
                  <a:lnTo>
                    <a:pt x="1877" y="2254"/>
                  </a:lnTo>
                  <a:cubicBezTo>
                    <a:pt x="1937" y="2154"/>
                    <a:pt x="2006" y="2075"/>
                    <a:pt x="2076" y="1995"/>
                  </a:cubicBezTo>
                  <a:lnTo>
                    <a:pt x="2503" y="1499"/>
                  </a:lnTo>
                  <a:cubicBezTo>
                    <a:pt x="2661" y="1340"/>
                    <a:pt x="2820" y="1191"/>
                    <a:pt x="2979" y="1033"/>
                  </a:cubicBezTo>
                  <a:cubicBezTo>
                    <a:pt x="3307" y="735"/>
                    <a:pt x="3665" y="466"/>
                    <a:pt x="4022" y="208"/>
                  </a:cubicBezTo>
                  <a:lnTo>
                    <a:pt x="38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4" name="Google Shape;14574;p33"/>
            <p:cNvSpPr/>
            <p:nvPr/>
          </p:nvSpPr>
          <p:spPr>
            <a:xfrm>
              <a:off x="4601850" y="1790300"/>
              <a:ext cx="33050" cy="116925"/>
            </a:xfrm>
            <a:custGeom>
              <a:avLst/>
              <a:gdLst/>
              <a:ahLst/>
              <a:cxnLst/>
              <a:rect l="l" t="t" r="r" b="b"/>
              <a:pathLst>
                <a:path w="1322" h="4677" extrusionOk="0">
                  <a:moveTo>
                    <a:pt x="1033" y="0"/>
                  </a:moveTo>
                  <a:cubicBezTo>
                    <a:pt x="994" y="446"/>
                    <a:pt x="964" y="883"/>
                    <a:pt x="865" y="1320"/>
                  </a:cubicBezTo>
                  <a:cubicBezTo>
                    <a:pt x="825" y="1529"/>
                    <a:pt x="775" y="1748"/>
                    <a:pt x="726" y="1966"/>
                  </a:cubicBezTo>
                  <a:lnTo>
                    <a:pt x="517" y="2591"/>
                  </a:lnTo>
                  <a:cubicBezTo>
                    <a:pt x="488" y="2690"/>
                    <a:pt x="458" y="2800"/>
                    <a:pt x="408" y="2899"/>
                  </a:cubicBezTo>
                  <a:lnTo>
                    <a:pt x="269" y="3187"/>
                  </a:lnTo>
                  <a:lnTo>
                    <a:pt x="120" y="3475"/>
                  </a:lnTo>
                  <a:lnTo>
                    <a:pt x="31" y="3654"/>
                  </a:lnTo>
                  <a:lnTo>
                    <a:pt x="1" y="3703"/>
                  </a:lnTo>
                  <a:cubicBezTo>
                    <a:pt x="1" y="3723"/>
                    <a:pt x="31" y="3733"/>
                    <a:pt x="51" y="3743"/>
                  </a:cubicBezTo>
                  <a:lnTo>
                    <a:pt x="140" y="3822"/>
                  </a:lnTo>
                  <a:cubicBezTo>
                    <a:pt x="299" y="3961"/>
                    <a:pt x="468" y="4100"/>
                    <a:pt x="627" y="4239"/>
                  </a:cubicBezTo>
                  <a:cubicBezTo>
                    <a:pt x="786" y="4389"/>
                    <a:pt x="934" y="4528"/>
                    <a:pt x="1093" y="4676"/>
                  </a:cubicBezTo>
                  <a:lnTo>
                    <a:pt x="1242" y="4498"/>
                  </a:lnTo>
                  <a:cubicBezTo>
                    <a:pt x="1073" y="4369"/>
                    <a:pt x="914" y="4230"/>
                    <a:pt x="746" y="4091"/>
                  </a:cubicBezTo>
                  <a:cubicBezTo>
                    <a:pt x="567" y="3961"/>
                    <a:pt x="388" y="3842"/>
                    <a:pt x="219" y="3714"/>
                  </a:cubicBezTo>
                  <a:lnTo>
                    <a:pt x="180" y="3683"/>
                  </a:lnTo>
                  <a:lnTo>
                    <a:pt x="170" y="3674"/>
                  </a:lnTo>
                  <a:lnTo>
                    <a:pt x="170" y="3654"/>
                  </a:lnTo>
                  <a:lnTo>
                    <a:pt x="230" y="3535"/>
                  </a:lnTo>
                  <a:lnTo>
                    <a:pt x="369" y="3237"/>
                  </a:lnTo>
                  <a:lnTo>
                    <a:pt x="508" y="2939"/>
                  </a:lnTo>
                  <a:cubicBezTo>
                    <a:pt x="557" y="2840"/>
                    <a:pt x="577" y="2730"/>
                    <a:pt x="616" y="2631"/>
                  </a:cubicBezTo>
                  <a:lnTo>
                    <a:pt x="835" y="2006"/>
                  </a:lnTo>
                  <a:cubicBezTo>
                    <a:pt x="905" y="1797"/>
                    <a:pt x="964" y="1578"/>
                    <a:pt x="1014" y="1370"/>
                  </a:cubicBezTo>
                  <a:cubicBezTo>
                    <a:pt x="1143" y="943"/>
                    <a:pt x="1223" y="496"/>
                    <a:pt x="1322" y="79"/>
                  </a:cubicBezTo>
                  <a:lnTo>
                    <a:pt x="10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5" name="Google Shape;14575;p33"/>
            <p:cNvSpPr/>
            <p:nvPr/>
          </p:nvSpPr>
          <p:spPr>
            <a:xfrm>
              <a:off x="4486175" y="1891300"/>
              <a:ext cx="106525" cy="63350"/>
            </a:xfrm>
            <a:custGeom>
              <a:avLst/>
              <a:gdLst/>
              <a:ahLst/>
              <a:cxnLst/>
              <a:rect l="l" t="t" r="r" b="b"/>
              <a:pathLst>
                <a:path w="4261" h="2534" extrusionOk="0">
                  <a:moveTo>
                    <a:pt x="80" y="1"/>
                  </a:moveTo>
                  <a:lnTo>
                    <a:pt x="1" y="219"/>
                  </a:lnTo>
                  <a:cubicBezTo>
                    <a:pt x="190" y="269"/>
                    <a:pt x="378" y="338"/>
                    <a:pt x="567" y="398"/>
                  </a:cubicBezTo>
                  <a:cubicBezTo>
                    <a:pt x="756" y="458"/>
                    <a:pt x="934" y="537"/>
                    <a:pt x="1123" y="597"/>
                  </a:cubicBezTo>
                  <a:cubicBezTo>
                    <a:pt x="1302" y="676"/>
                    <a:pt x="1481" y="766"/>
                    <a:pt x="1669" y="845"/>
                  </a:cubicBezTo>
                  <a:cubicBezTo>
                    <a:pt x="1848" y="934"/>
                    <a:pt x="2017" y="1024"/>
                    <a:pt x="2196" y="1123"/>
                  </a:cubicBezTo>
                  <a:cubicBezTo>
                    <a:pt x="2364" y="1222"/>
                    <a:pt x="2533" y="1331"/>
                    <a:pt x="2702" y="1431"/>
                  </a:cubicBezTo>
                  <a:cubicBezTo>
                    <a:pt x="2871" y="1540"/>
                    <a:pt x="3030" y="1659"/>
                    <a:pt x="3198" y="1778"/>
                  </a:cubicBezTo>
                  <a:cubicBezTo>
                    <a:pt x="3347" y="1898"/>
                    <a:pt x="3506" y="2026"/>
                    <a:pt x="3655" y="2145"/>
                  </a:cubicBezTo>
                  <a:lnTo>
                    <a:pt x="3873" y="2344"/>
                  </a:lnTo>
                  <a:cubicBezTo>
                    <a:pt x="3913" y="2384"/>
                    <a:pt x="3953" y="2414"/>
                    <a:pt x="3992" y="2443"/>
                  </a:cubicBezTo>
                  <a:lnTo>
                    <a:pt x="4102" y="2533"/>
                  </a:lnTo>
                  <a:lnTo>
                    <a:pt x="4261" y="2335"/>
                  </a:lnTo>
                  <a:lnTo>
                    <a:pt x="4131" y="2255"/>
                  </a:lnTo>
                  <a:cubicBezTo>
                    <a:pt x="4092" y="2225"/>
                    <a:pt x="4052" y="2205"/>
                    <a:pt x="4012" y="2176"/>
                  </a:cubicBezTo>
                  <a:lnTo>
                    <a:pt x="3774" y="1997"/>
                  </a:lnTo>
                  <a:cubicBezTo>
                    <a:pt x="3606" y="1887"/>
                    <a:pt x="3436" y="1778"/>
                    <a:pt x="3278" y="1659"/>
                  </a:cubicBezTo>
                  <a:lnTo>
                    <a:pt x="2761" y="1342"/>
                  </a:lnTo>
                  <a:lnTo>
                    <a:pt x="2245" y="1033"/>
                  </a:lnTo>
                  <a:lnTo>
                    <a:pt x="1719" y="746"/>
                  </a:lnTo>
                  <a:cubicBezTo>
                    <a:pt x="1530" y="656"/>
                    <a:pt x="1362" y="557"/>
                    <a:pt x="1173" y="477"/>
                  </a:cubicBezTo>
                  <a:cubicBezTo>
                    <a:pt x="994" y="388"/>
                    <a:pt x="815" y="299"/>
                    <a:pt x="627" y="219"/>
                  </a:cubicBezTo>
                  <a:cubicBezTo>
                    <a:pt x="448" y="150"/>
                    <a:pt x="259" y="7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6" name="Google Shape;14576;p33"/>
            <p:cNvSpPr/>
            <p:nvPr/>
          </p:nvSpPr>
          <p:spPr>
            <a:xfrm>
              <a:off x="4479225" y="1913150"/>
              <a:ext cx="98600" cy="58875"/>
            </a:xfrm>
            <a:custGeom>
              <a:avLst/>
              <a:gdLst/>
              <a:ahLst/>
              <a:cxnLst/>
              <a:rect l="l" t="t" r="r" b="b"/>
              <a:pathLst>
                <a:path w="3944" h="2355" extrusionOk="0">
                  <a:moveTo>
                    <a:pt x="71" y="1"/>
                  </a:moveTo>
                  <a:lnTo>
                    <a:pt x="1" y="219"/>
                  </a:lnTo>
                  <a:cubicBezTo>
                    <a:pt x="170" y="269"/>
                    <a:pt x="338" y="329"/>
                    <a:pt x="517" y="378"/>
                  </a:cubicBezTo>
                  <a:cubicBezTo>
                    <a:pt x="686" y="437"/>
                    <a:pt x="855" y="507"/>
                    <a:pt x="1034" y="567"/>
                  </a:cubicBezTo>
                  <a:cubicBezTo>
                    <a:pt x="1203" y="636"/>
                    <a:pt x="1362" y="715"/>
                    <a:pt x="1530" y="785"/>
                  </a:cubicBezTo>
                  <a:cubicBezTo>
                    <a:pt x="1699" y="874"/>
                    <a:pt x="1858" y="964"/>
                    <a:pt x="2026" y="1043"/>
                  </a:cubicBezTo>
                  <a:cubicBezTo>
                    <a:pt x="2185" y="1143"/>
                    <a:pt x="2335" y="1242"/>
                    <a:pt x="2493" y="1331"/>
                  </a:cubicBezTo>
                  <a:cubicBezTo>
                    <a:pt x="2652" y="1441"/>
                    <a:pt x="2801" y="1549"/>
                    <a:pt x="2950" y="1649"/>
                  </a:cubicBezTo>
                  <a:cubicBezTo>
                    <a:pt x="3089" y="1768"/>
                    <a:pt x="3228" y="1887"/>
                    <a:pt x="3377" y="1997"/>
                  </a:cubicBezTo>
                  <a:lnTo>
                    <a:pt x="3575" y="2185"/>
                  </a:lnTo>
                  <a:cubicBezTo>
                    <a:pt x="3606" y="2215"/>
                    <a:pt x="3645" y="2245"/>
                    <a:pt x="3685" y="2275"/>
                  </a:cubicBezTo>
                  <a:lnTo>
                    <a:pt x="3784" y="2354"/>
                  </a:lnTo>
                  <a:lnTo>
                    <a:pt x="3943" y="2165"/>
                  </a:lnTo>
                  <a:lnTo>
                    <a:pt x="3824" y="2086"/>
                  </a:lnTo>
                  <a:cubicBezTo>
                    <a:pt x="3784" y="2066"/>
                    <a:pt x="3745" y="2046"/>
                    <a:pt x="3705" y="2017"/>
                  </a:cubicBezTo>
                  <a:lnTo>
                    <a:pt x="3486" y="1847"/>
                  </a:lnTo>
                  <a:cubicBezTo>
                    <a:pt x="3337" y="1748"/>
                    <a:pt x="3178" y="1639"/>
                    <a:pt x="3030" y="1540"/>
                  </a:cubicBezTo>
                  <a:lnTo>
                    <a:pt x="2553" y="1242"/>
                  </a:lnTo>
                  <a:lnTo>
                    <a:pt x="2076" y="954"/>
                  </a:lnTo>
                  <a:lnTo>
                    <a:pt x="1580" y="696"/>
                  </a:lnTo>
                  <a:cubicBezTo>
                    <a:pt x="1421" y="607"/>
                    <a:pt x="1252" y="517"/>
                    <a:pt x="1084" y="437"/>
                  </a:cubicBezTo>
                  <a:cubicBezTo>
                    <a:pt x="914" y="368"/>
                    <a:pt x="756" y="279"/>
                    <a:pt x="587" y="209"/>
                  </a:cubicBezTo>
                  <a:cubicBezTo>
                    <a:pt x="408" y="140"/>
                    <a:pt x="239" y="60"/>
                    <a:pt x="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7" name="Google Shape;14577;p33"/>
            <p:cNvSpPr/>
            <p:nvPr/>
          </p:nvSpPr>
          <p:spPr>
            <a:xfrm>
              <a:off x="4602350" y="1772425"/>
              <a:ext cx="31800" cy="21100"/>
            </a:xfrm>
            <a:custGeom>
              <a:avLst/>
              <a:gdLst/>
              <a:ahLst/>
              <a:cxnLst/>
              <a:rect l="l" t="t" r="r" b="b"/>
              <a:pathLst>
                <a:path w="1272" h="844" extrusionOk="0">
                  <a:moveTo>
                    <a:pt x="1" y="0"/>
                  </a:moveTo>
                  <a:lnTo>
                    <a:pt x="1" y="248"/>
                  </a:lnTo>
                  <a:cubicBezTo>
                    <a:pt x="21" y="258"/>
                    <a:pt x="40" y="258"/>
                    <a:pt x="60" y="258"/>
                  </a:cubicBezTo>
                  <a:cubicBezTo>
                    <a:pt x="80" y="258"/>
                    <a:pt x="100" y="258"/>
                    <a:pt x="120" y="268"/>
                  </a:cubicBezTo>
                  <a:cubicBezTo>
                    <a:pt x="170" y="278"/>
                    <a:pt x="219" y="298"/>
                    <a:pt x="279" y="318"/>
                  </a:cubicBezTo>
                  <a:cubicBezTo>
                    <a:pt x="378" y="358"/>
                    <a:pt x="477" y="407"/>
                    <a:pt x="577" y="457"/>
                  </a:cubicBezTo>
                  <a:cubicBezTo>
                    <a:pt x="686" y="506"/>
                    <a:pt x="775" y="566"/>
                    <a:pt x="855" y="625"/>
                  </a:cubicBezTo>
                  <a:cubicBezTo>
                    <a:pt x="894" y="665"/>
                    <a:pt x="934" y="695"/>
                    <a:pt x="964" y="735"/>
                  </a:cubicBezTo>
                  <a:cubicBezTo>
                    <a:pt x="1004" y="775"/>
                    <a:pt x="1024" y="804"/>
                    <a:pt x="1044" y="844"/>
                  </a:cubicBezTo>
                  <a:lnTo>
                    <a:pt x="1272" y="695"/>
                  </a:lnTo>
                  <a:cubicBezTo>
                    <a:pt x="1212" y="655"/>
                    <a:pt x="1152" y="616"/>
                    <a:pt x="1093" y="586"/>
                  </a:cubicBezTo>
                  <a:lnTo>
                    <a:pt x="934" y="506"/>
                  </a:lnTo>
                  <a:cubicBezTo>
                    <a:pt x="825" y="457"/>
                    <a:pt x="726" y="407"/>
                    <a:pt x="627" y="358"/>
                  </a:cubicBezTo>
                  <a:cubicBezTo>
                    <a:pt x="527" y="308"/>
                    <a:pt x="438" y="248"/>
                    <a:pt x="338" y="179"/>
                  </a:cubicBezTo>
                  <a:cubicBezTo>
                    <a:pt x="299" y="149"/>
                    <a:pt x="249" y="119"/>
                    <a:pt x="199" y="80"/>
                  </a:cubicBezTo>
                  <a:cubicBezTo>
                    <a:pt x="140" y="60"/>
                    <a:pt x="71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8" name="Google Shape;14578;p33"/>
            <p:cNvSpPr/>
            <p:nvPr/>
          </p:nvSpPr>
          <p:spPr>
            <a:xfrm>
              <a:off x="4532625" y="1863500"/>
              <a:ext cx="40725" cy="48175"/>
            </a:xfrm>
            <a:custGeom>
              <a:avLst/>
              <a:gdLst/>
              <a:ahLst/>
              <a:cxnLst/>
              <a:rect l="l" t="t" r="r" b="b"/>
              <a:pathLst>
                <a:path w="1629" h="1927" extrusionOk="0">
                  <a:moveTo>
                    <a:pt x="1509" y="199"/>
                  </a:moveTo>
                  <a:lnTo>
                    <a:pt x="1509" y="219"/>
                  </a:lnTo>
                  <a:cubicBezTo>
                    <a:pt x="1519" y="249"/>
                    <a:pt x="1519" y="279"/>
                    <a:pt x="1519" y="309"/>
                  </a:cubicBezTo>
                  <a:lnTo>
                    <a:pt x="1519" y="378"/>
                  </a:lnTo>
                  <a:cubicBezTo>
                    <a:pt x="1509" y="408"/>
                    <a:pt x="1509" y="428"/>
                    <a:pt x="1509" y="457"/>
                  </a:cubicBezTo>
                  <a:lnTo>
                    <a:pt x="1450" y="786"/>
                  </a:lnTo>
                  <a:cubicBezTo>
                    <a:pt x="1400" y="1004"/>
                    <a:pt x="1390" y="1222"/>
                    <a:pt x="1350" y="1431"/>
                  </a:cubicBezTo>
                  <a:lnTo>
                    <a:pt x="1311" y="1699"/>
                  </a:lnTo>
                  <a:cubicBezTo>
                    <a:pt x="1300" y="1709"/>
                    <a:pt x="1300" y="1728"/>
                    <a:pt x="1291" y="1728"/>
                  </a:cubicBezTo>
                  <a:lnTo>
                    <a:pt x="1261" y="1709"/>
                  </a:lnTo>
                  <a:lnTo>
                    <a:pt x="1181" y="1659"/>
                  </a:lnTo>
                  <a:cubicBezTo>
                    <a:pt x="908" y="1490"/>
                    <a:pt x="628" y="1335"/>
                    <a:pt x="332" y="1218"/>
                  </a:cubicBezTo>
                  <a:lnTo>
                    <a:pt x="332" y="1218"/>
                  </a:lnTo>
                  <a:lnTo>
                    <a:pt x="605" y="944"/>
                  </a:lnTo>
                  <a:lnTo>
                    <a:pt x="844" y="726"/>
                  </a:lnTo>
                  <a:lnTo>
                    <a:pt x="1102" y="517"/>
                  </a:lnTo>
                  <a:lnTo>
                    <a:pt x="1360" y="309"/>
                  </a:lnTo>
                  <a:lnTo>
                    <a:pt x="1450" y="239"/>
                  </a:lnTo>
                  <a:lnTo>
                    <a:pt x="1489" y="210"/>
                  </a:lnTo>
                  <a:lnTo>
                    <a:pt x="1509" y="199"/>
                  </a:lnTo>
                  <a:close/>
                  <a:moveTo>
                    <a:pt x="1609" y="1"/>
                  </a:moveTo>
                  <a:cubicBezTo>
                    <a:pt x="1589" y="11"/>
                    <a:pt x="1578" y="21"/>
                    <a:pt x="1559" y="31"/>
                  </a:cubicBezTo>
                  <a:lnTo>
                    <a:pt x="1459" y="90"/>
                  </a:lnTo>
                  <a:lnTo>
                    <a:pt x="1291" y="210"/>
                  </a:lnTo>
                  <a:lnTo>
                    <a:pt x="1022" y="398"/>
                  </a:lnTo>
                  <a:lnTo>
                    <a:pt x="755" y="596"/>
                  </a:lnTo>
                  <a:lnTo>
                    <a:pt x="506" y="795"/>
                  </a:lnTo>
                  <a:cubicBezTo>
                    <a:pt x="338" y="934"/>
                    <a:pt x="168" y="1073"/>
                    <a:pt x="0" y="1222"/>
                  </a:cubicBezTo>
                  <a:lnTo>
                    <a:pt x="77" y="1304"/>
                  </a:lnTo>
                  <a:lnTo>
                    <a:pt x="77" y="1304"/>
                  </a:lnTo>
                  <a:lnTo>
                    <a:pt x="60" y="1371"/>
                  </a:lnTo>
                  <a:cubicBezTo>
                    <a:pt x="417" y="1450"/>
                    <a:pt x="764" y="1600"/>
                    <a:pt x="1112" y="1778"/>
                  </a:cubicBezTo>
                  <a:lnTo>
                    <a:pt x="1280" y="1867"/>
                  </a:lnTo>
                  <a:lnTo>
                    <a:pt x="1320" y="1887"/>
                  </a:lnTo>
                  <a:cubicBezTo>
                    <a:pt x="1350" y="1907"/>
                    <a:pt x="1370" y="1917"/>
                    <a:pt x="1370" y="1917"/>
                  </a:cubicBezTo>
                  <a:lnTo>
                    <a:pt x="1380" y="1927"/>
                  </a:lnTo>
                  <a:cubicBezTo>
                    <a:pt x="1380" y="1927"/>
                    <a:pt x="1380" y="1917"/>
                    <a:pt x="1390" y="1917"/>
                  </a:cubicBezTo>
                  <a:lnTo>
                    <a:pt x="1390" y="1887"/>
                  </a:lnTo>
                  <a:lnTo>
                    <a:pt x="1400" y="1818"/>
                  </a:lnTo>
                  <a:cubicBezTo>
                    <a:pt x="1400" y="1818"/>
                    <a:pt x="1410" y="1728"/>
                    <a:pt x="1430" y="1629"/>
                  </a:cubicBezTo>
                  <a:cubicBezTo>
                    <a:pt x="1439" y="1540"/>
                    <a:pt x="1450" y="1441"/>
                    <a:pt x="1450" y="1441"/>
                  </a:cubicBezTo>
                  <a:cubicBezTo>
                    <a:pt x="1489" y="1232"/>
                    <a:pt x="1499" y="1004"/>
                    <a:pt x="1539" y="795"/>
                  </a:cubicBezTo>
                  <a:cubicBezTo>
                    <a:pt x="1569" y="696"/>
                    <a:pt x="1589" y="587"/>
                    <a:pt x="1609" y="468"/>
                  </a:cubicBezTo>
                  <a:cubicBezTo>
                    <a:pt x="1609" y="448"/>
                    <a:pt x="1618" y="418"/>
                    <a:pt x="1618" y="388"/>
                  </a:cubicBezTo>
                  <a:lnTo>
                    <a:pt x="1628" y="289"/>
                  </a:lnTo>
                  <a:cubicBezTo>
                    <a:pt x="1628" y="210"/>
                    <a:pt x="1628" y="140"/>
                    <a:pt x="1618" y="60"/>
                  </a:cubicBez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9" name="Google Shape;14579;p33"/>
            <p:cNvSpPr/>
            <p:nvPr/>
          </p:nvSpPr>
          <p:spPr>
            <a:xfrm>
              <a:off x="4629175" y="1883625"/>
              <a:ext cx="115675" cy="46700"/>
            </a:xfrm>
            <a:custGeom>
              <a:avLst/>
              <a:gdLst/>
              <a:ahLst/>
              <a:cxnLst/>
              <a:rect l="l" t="t" r="r" b="b"/>
              <a:pathLst>
                <a:path w="4627" h="1868" extrusionOk="0">
                  <a:moveTo>
                    <a:pt x="4508" y="0"/>
                  </a:moveTo>
                  <a:cubicBezTo>
                    <a:pt x="4101" y="159"/>
                    <a:pt x="3684" y="308"/>
                    <a:pt x="3287" y="497"/>
                  </a:cubicBezTo>
                  <a:cubicBezTo>
                    <a:pt x="3078" y="596"/>
                    <a:pt x="2879" y="685"/>
                    <a:pt x="2681" y="775"/>
                  </a:cubicBezTo>
                  <a:lnTo>
                    <a:pt x="2095" y="1093"/>
                  </a:lnTo>
                  <a:cubicBezTo>
                    <a:pt x="2006" y="1142"/>
                    <a:pt x="1897" y="1192"/>
                    <a:pt x="1807" y="1251"/>
                  </a:cubicBezTo>
                  <a:lnTo>
                    <a:pt x="1539" y="1430"/>
                  </a:lnTo>
                  <a:lnTo>
                    <a:pt x="1261" y="1618"/>
                  </a:lnTo>
                  <a:lnTo>
                    <a:pt x="1152" y="1688"/>
                  </a:lnTo>
                  <a:lnTo>
                    <a:pt x="1132" y="1698"/>
                  </a:lnTo>
                  <a:cubicBezTo>
                    <a:pt x="1132" y="1698"/>
                    <a:pt x="1122" y="1698"/>
                    <a:pt x="1122" y="1688"/>
                  </a:cubicBezTo>
                  <a:lnTo>
                    <a:pt x="1092" y="1658"/>
                  </a:lnTo>
                  <a:cubicBezTo>
                    <a:pt x="933" y="1510"/>
                    <a:pt x="785" y="1351"/>
                    <a:pt x="626" y="1201"/>
                  </a:cubicBezTo>
                  <a:cubicBezTo>
                    <a:pt x="467" y="1053"/>
                    <a:pt x="308" y="914"/>
                    <a:pt x="149" y="765"/>
                  </a:cubicBezTo>
                  <a:lnTo>
                    <a:pt x="0" y="943"/>
                  </a:lnTo>
                  <a:lnTo>
                    <a:pt x="507" y="1331"/>
                  </a:lnTo>
                  <a:cubicBezTo>
                    <a:pt x="666" y="1470"/>
                    <a:pt x="834" y="1609"/>
                    <a:pt x="993" y="1757"/>
                  </a:cubicBezTo>
                  <a:lnTo>
                    <a:pt x="1083" y="1827"/>
                  </a:lnTo>
                  <a:cubicBezTo>
                    <a:pt x="1092" y="1837"/>
                    <a:pt x="1112" y="1867"/>
                    <a:pt x="1122" y="1867"/>
                  </a:cubicBezTo>
                  <a:lnTo>
                    <a:pt x="1182" y="1827"/>
                  </a:lnTo>
                  <a:lnTo>
                    <a:pt x="1331" y="1718"/>
                  </a:lnTo>
                  <a:lnTo>
                    <a:pt x="1599" y="1529"/>
                  </a:lnTo>
                  <a:lnTo>
                    <a:pt x="1867" y="1340"/>
                  </a:lnTo>
                  <a:cubicBezTo>
                    <a:pt x="1956" y="1281"/>
                    <a:pt x="2056" y="1232"/>
                    <a:pt x="2155" y="1182"/>
                  </a:cubicBezTo>
                  <a:lnTo>
                    <a:pt x="2740" y="884"/>
                  </a:lnTo>
                  <a:cubicBezTo>
                    <a:pt x="2939" y="795"/>
                    <a:pt x="3148" y="715"/>
                    <a:pt x="3356" y="636"/>
                  </a:cubicBezTo>
                  <a:cubicBezTo>
                    <a:pt x="3764" y="477"/>
                    <a:pt x="4200" y="378"/>
                    <a:pt x="4627" y="268"/>
                  </a:cubicBezTo>
                  <a:lnTo>
                    <a:pt x="450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0" name="Google Shape;14580;p33"/>
            <p:cNvSpPr/>
            <p:nvPr/>
          </p:nvSpPr>
          <p:spPr>
            <a:xfrm>
              <a:off x="4700900" y="1909675"/>
              <a:ext cx="65300" cy="108750"/>
            </a:xfrm>
            <a:custGeom>
              <a:avLst/>
              <a:gdLst/>
              <a:ahLst/>
              <a:cxnLst/>
              <a:rect l="l" t="t" r="r" b="b"/>
              <a:pathLst>
                <a:path w="2612" h="4350" extrusionOk="0">
                  <a:moveTo>
                    <a:pt x="2374" y="1"/>
                  </a:moveTo>
                  <a:cubicBezTo>
                    <a:pt x="2175" y="398"/>
                    <a:pt x="1967" y="795"/>
                    <a:pt x="1718" y="1163"/>
                  </a:cubicBezTo>
                  <a:cubicBezTo>
                    <a:pt x="1599" y="1351"/>
                    <a:pt x="1470" y="1530"/>
                    <a:pt x="1341" y="1708"/>
                  </a:cubicBezTo>
                  <a:lnTo>
                    <a:pt x="914" y="2205"/>
                  </a:lnTo>
                  <a:cubicBezTo>
                    <a:pt x="845" y="2284"/>
                    <a:pt x="775" y="2374"/>
                    <a:pt x="696" y="2443"/>
                  </a:cubicBezTo>
                  <a:lnTo>
                    <a:pt x="447" y="2662"/>
                  </a:lnTo>
                  <a:lnTo>
                    <a:pt x="209" y="2880"/>
                  </a:lnTo>
                  <a:lnTo>
                    <a:pt x="61" y="2999"/>
                  </a:lnTo>
                  <a:lnTo>
                    <a:pt x="10" y="3049"/>
                  </a:lnTo>
                  <a:cubicBezTo>
                    <a:pt x="1" y="3059"/>
                    <a:pt x="21" y="3079"/>
                    <a:pt x="30" y="3098"/>
                  </a:cubicBezTo>
                  <a:lnTo>
                    <a:pt x="90" y="3198"/>
                  </a:lnTo>
                  <a:cubicBezTo>
                    <a:pt x="299" y="3575"/>
                    <a:pt x="478" y="3963"/>
                    <a:pt x="646" y="4349"/>
                  </a:cubicBezTo>
                  <a:lnTo>
                    <a:pt x="855" y="4250"/>
                  </a:lnTo>
                  <a:cubicBezTo>
                    <a:pt x="646" y="3873"/>
                    <a:pt x="438" y="3496"/>
                    <a:pt x="200" y="3129"/>
                  </a:cubicBezTo>
                  <a:lnTo>
                    <a:pt x="180" y="3089"/>
                  </a:lnTo>
                  <a:lnTo>
                    <a:pt x="169" y="3079"/>
                  </a:lnTo>
                  <a:lnTo>
                    <a:pt x="180" y="3059"/>
                  </a:lnTo>
                  <a:lnTo>
                    <a:pt x="279" y="2970"/>
                  </a:lnTo>
                  <a:lnTo>
                    <a:pt x="527" y="2741"/>
                  </a:lnTo>
                  <a:lnTo>
                    <a:pt x="765" y="2523"/>
                  </a:lnTo>
                  <a:cubicBezTo>
                    <a:pt x="845" y="2443"/>
                    <a:pt x="914" y="2364"/>
                    <a:pt x="994" y="2284"/>
                  </a:cubicBezTo>
                  <a:lnTo>
                    <a:pt x="1431" y="1788"/>
                  </a:lnTo>
                  <a:cubicBezTo>
                    <a:pt x="1570" y="1619"/>
                    <a:pt x="1698" y="1441"/>
                    <a:pt x="1837" y="1262"/>
                  </a:cubicBezTo>
                  <a:cubicBezTo>
                    <a:pt x="2115" y="924"/>
                    <a:pt x="2354" y="547"/>
                    <a:pt x="2612" y="19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1" name="Google Shape;14581;p33"/>
            <p:cNvSpPr/>
            <p:nvPr/>
          </p:nvSpPr>
          <p:spPr>
            <a:xfrm>
              <a:off x="4588950" y="1949900"/>
              <a:ext cx="78225" cy="96825"/>
            </a:xfrm>
            <a:custGeom>
              <a:avLst/>
              <a:gdLst/>
              <a:ahLst/>
              <a:cxnLst/>
              <a:rect l="l" t="t" r="r" b="b"/>
              <a:pathLst>
                <a:path w="3129" h="3873" extrusionOk="0">
                  <a:moveTo>
                    <a:pt x="150" y="0"/>
                  </a:moveTo>
                  <a:lnTo>
                    <a:pt x="1" y="179"/>
                  </a:lnTo>
                  <a:cubicBezTo>
                    <a:pt x="150" y="308"/>
                    <a:pt x="298" y="427"/>
                    <a:pt x="448" y="556"/>
                  </a:cubicBezTo>
                  <a:cubicBezTo>
                    <a:pt x="596" y="686"/>
                    <a:pt x="735" y="825"/>
                    <a:pt x="885" y="953"/>
                  </a:cubicBezTo>
                  <a:cubicBezTo>
                    <a:pt x="1024" y="1103"/>
                    <a:pt x="1163" y="1242"/>
                    <a:pt x="1302" y="1390"/>
                  </a:cubicBezTo>
                  <a:cubicBezTo>
                    <a:pt x="1421" y="1539"/>
                    <a:pt x="1560" y="1698"/>
                    <a:pt x="1679" y="1847"/>
                  </a:cubicBezTo>
                  <a:cubicBezTo>
                    <a:pt x="1798" y="2006"/>
                    <a:pt x="1917" y="2165"/>
                    <a:pt x="2036" y="2334"/>
                  </a:cubicBezTo>
                  <a:cubicBezTo>
                    <a:pt x="2136" y="2502"/>
                    <a:pt x="2255" y="2661"/>
                    <a:pt x="2354" y="2840"/>
                  </a:cubicBezTo>
                  <a:cubicBezTo>
                    <a:pt x="2443" y="3009"/>
                    <a:pt x="2553" y="3177"/>
                    <a:pt x="2642" y="3356"/>
                  </a:cubicBezTo>
                  <a:lnTo>
                    <a:pt x="2771" y="3625"/>
                  </a:lnTo>
                  <a:cubicBezTo>
                    <a:pt x="2791" y="3664"/>
                    <a:pt x="2811" y="3714"/>
                    <a:pt x="2840" y="3753"/>
                  </a:cubicBezTo>
                  <a:cubicBezTo>
                    <a:pt x="2840" y="3753"/>
                    <a:pt x="2860" y="3783"/>
                    <a:pt x="2870" y="3813"/>
                  </a:cubicBezTo>
                  <a:cubicBezTo>
                    <a:pt x="2890" y="3843"/>
                    <a:pt x="2900" y="3872"/>
                    <a:pt x="2900" y="3872"/>
                  </a:cubicBezTo>
                  <a:lnTo>
                    <a:pt x="3129" y="3764"/>
                  </a:lnTo>
                  <a:cubicBezTo>
                    <a:pt x="3129" y="3764"/>
                    <a:pt x="3109" y="3733"/>
                    <a:pt x="3079" y="3694"/>
                  </a:cubicBezTo>
                  <a:lnTo>
                    <a:pt x="3039" y="3634"/>
                  </a:lnTo>
                  <a:cubicBezTo>
                    <a:pt x="3009" y="3594"/>
                    <a:pt x="2979" y="3555"/>
                    <a:pt x="2959" y="3515"/>
                  </a:cubicBezTo>
                  <a:lnTo>
                    <a:pt x="2801" y="3267"/>
                  </a:lnTo>
                  <a:cubicBezTo>
                    <a:pt x="2692" y="3088"/>
                    <a:pt x="2582" y="2930"/>
                    <a:pt x="2473" y="2760"/>
                  </a:cubicBezTo>
                  <a:cubicBezTo>
                    <a:pt x="2354" y="2592"/>
                    <a:pt x="2235" y="2433"/>
                    <a:pt x="2125" y="2264"/>
                  </a:cubicBezTo>
                  <a:lnTo>
                    <a:pt x="1758" y="1787"/>
                  </a:lnTo>
                  <a:lnTo>
                    <a:pt x="1381" y="1321"/>
                  </a:lnTo>
                  <a:lnTo>
                    <a:pt x="984" y="864"/>
                  </a:lnTo>
                  <a:cubicBezTo>
                    <a:pt x="845" y="715"/>
                    <a:pt x="715" y="566"/>
                    <a:pt x="576" y="417"/>
                  </a:cubicBezTo>
                  <a:cubicBezTo>
                    <a:pt x="437" y="278"/>
                    <a:pt x="289" y="139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2" name="Google Shape;14582;p33"/>
            <p:cNvSpPr/>
            <p:nvPr/>
          </p:nvSpPr>
          <p:spPr>
            <a:xfrm>
              <a:off x="4574050" y="1967275"/>
              <a:ext cx="72525" cy="89875"/>
            </a:xfrm>
            <a:custGeom>
              <a:avLst/>
              <a:gdLst/>
              <a:ahLst/>
              <a:cxnLst/>
              <a:rect l="l" t="t" r="r" b="b"/>
              <a:pathLst>
                <a:path w="2901" h="3595" extrusionOk="0">
                  <a:moveTo>
                    <a:pt x="150" y="0"/>
                  </a:moveTo>
                  <a:lnTo>
                    <a:pt x="1" y="179"/>
                  </a:lnTo>
                  <a:cubicBezTo>
                    <a:pt x="140" y="298"/>
                    <a:pt x="279" y="417"/>
                    <a:pt x="418" y="527"/>
                  </a:cubicBezTo>
                  <a:cubicBezTo>
                    <a:pt x="547" y="655"/>
                    <a:pt x="686" y="775"/>
                    <a:pt x="825" y="904"/>
                  </a:cubicBezTo>
                  <a:cubicBezTo>
                    <a:pt x="944" y="1033"/>
                    <a:pt x="1073" y="1162"/>
                    <a:pt x="1203" y="1301"/>
                  </a:cubicBezTo>
                  <a:cubicBezTo>
                    <a:pt x="1322" y="1440"/>
                    <a:pt x="1441" y="1579"/>
                    <a:pt x="1560" y="1728"/>
                  </a:cubicBezTo>
                  <a:cubicBezTo>
                    <a:pt x="1669" y="1877"/>
                    <a:pt x="1779" y="2016"/>
                    <a:pt x="1878" y="2165"/>
                  </a:cubicBezTo>
                  <a:cubicBezTo>
                    <a:pt x="1977" y="2323"/>
                    <a:pt x="2086" y="2473"/>
                    <a:pt x="2176" y="2632"/>
                  </a:cubicBezTo>
                  <a:cubicBezTo>
                    <a:pt x="2265" y="2800"/>
                    <a:pt x="2354" y="2949"/>
                    <a:pt x="2434" y="3118"/>
                  </a:cubicBezTo>
                  <a:lnTo>
                    <a:pt x="2553" y="3366"/>
                  </a:lnTo>
                  <a:cubicBezTo>
                    <a:pt x="2573" y="3406"/>
                    <a:pt x="2602" y="3446"/>
                    <a:pt x="2622" y="3486"/>
                  </a:cubicBezTo>
                  <a:cubicBezTo>
                    <a:pt x="2622" y="3486"/>
                    <a:pt x="2642" y="3515"/>
                    <a:pt x="2652" y="3545"/>
                  </a:cubicBezTo>
                  <a:cubicBezTo>
                    <a:pt x="2672" y="3575"/>
                    <a:pt x="2682" y="3594"/>
                    <a:pt x="2682" y="3594"/>
                  </a:cubicBezTo>
                  <a:lnTo>
                    <a:pt x="2900" y="3486"/>
                  </a:lnTo>
                  <a:lnTo>
                    <a:pt x="2860" y="3426"/>
                  </a:lnTo>
                  <a:lnTo>
                    <a:pt x="2821" y="3366"/>
                  </a:lnTo>
                  <a:cubicBezTo>
                    <a:pt x="2791" y="3327"/>
                    <a:pt x="2771" y="3297"/>
                    <a:pt x="2741" y="3257"/>
                  </a:cubicBezTo>
                  <a:lnTo>
                    <a:pt x="2602" y="3019"/>
                  </a:lnTo>
                  <a:cubicBezTo>
                    <a:pt x="2503" y="2870"/>
                    <a:pt x="2394" y="2711"/>
                    <a:pt x="2295" y="2562"/>
                  </a:cubicBezTo>
                  <a:cubicBezTo>
                    <a:pt x="2196" y="2403"/>
                    <a:pt x="2076" y="2254"/>
                    <a:pt x="1977" y="2105"/>
                  </a:cubicBezTo>
                  <a:lnTo>
                    <a:pt x="1639" y="1659"/>
                  </a:lnTo>
                  <a:lnTo>
                    <a:pt x="1282" y="1222"/>
                  </a:lnTo>
                  <a:lnTo>
                    <a:pt x="925" y="805"/>
                  </a:lnTo>
                  <a:cubicBezTo>
                    <a:pt x="795" y="666"/>
                    <a:pt x="666" y="527"/>
                    <a:pt x="547" y="39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3" name="Google Shape;14583;p33"/>
            <p:cNvSpPr/>
            <p:nvPr/>
          </p:nvSpPr>
          <p:spPr>
            <a:xfrm>
              <a:off x="4741350" y="1883625"/>
              <a:ext cx="25125" cy="29550"/>
            </a:xfrm>
            <a:custGeom>
              <a:avLst/>
              <a:gdLst/>
              <a:ahLst/>
              <a:cxnLst/>
              <a:rect l="l" t="t" r="r" b="b"/>
              <a:pathLst>
                <a:path w="1005" h="1182" extrusionOk="0">
                  <a:moveTo>
                    <a:pt x="100" y="0"/>
                  </a:moveTo>
                  <a:lnTo>
                    <a:pt x="1" y="239"/>
                  </a:lnTo>
                  <a:cubicBezTo>
                    <a:pt x="21" y="268"/>
                    <a:pt x="71" y="268"/>
                    <a:pt x="100" y="298"/>
                  </a:cubicBezTo>
                  <a:cubicBezTo>
                    <a:pt x="150" y="328"/>
                    <a:pt x="190" y="358"/>
                    <a:pt x="230" y="398"/>
                  </a:cubicBezTo>
                  <a:cubicBezTo>
                    <a:pt x="299" y="477"/>
                    <a:pt x="378" y="556"/>
                    <a:pt x="448" y="645"/>
                  </a:cubicBezTo>
                  <a:cubicBezTo>
                    <a:pt x="528" y="735"/>
                    <a:pt x="587" y="815"/>
                    <a:pt x="647" y="914"/>
                  </a:cubicBezTo>
                  <a:cubicBezTo>
                    <a:pt x="667" y="954"/>
                    <a:pt x="687" y="1003"/>
                    <a:pt x="706" y="1053"/>
                  </a:cubicBezTo>
                  <a:cubicBezTo>
                    <a:pt x="726" y="1093"/>
                    <a:pt x="726" y="1142"/>
                    <a:pt x="736" y="1182"/>
                  </a:cubicBezTo>
                  <a:lnTo>
                    <a:pt x="1004" y="1122"/>
                  </a:lnTo>
                  <a:cubicBezTo>
                    <a:pt x="954" y="1073"/>
                    <a:pt x="925" y="1013"/>
                    <a:pt x="885" y="963"/>
                  </a:cubicBezTo>
                  <a:lnTo>
                    <a:pt x="756" y="824"/>
                  </a:lnTo>
                  <a:cubicBezTo>
                    <a:pt x="687" y="745"/>
                    <a:pt x="597" y="656"/>
                    <a:pt x="537" y="576"/>
                  </a:cubicBezTo>
                  <a:cubicBezTo>
                    <a:pt x="468" y="487"/>
                    <a:pt x="398" y="398"/>
                    <a:pt x="339" y="298"/>
                  </a:cubicBezTo>
                  <a:cubicBezTo>
                    <a:pt x="309" y="259"/>
                    <a:pt x="269" y="208"/>
                    <a:pt x="239" y="159"/>
                  </a:cubicBezTo>
                  <a:cubicBezTo>
                    <a:pt x="200" y="109"/>
                    <a:pt x="150" y="4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4" name="Google Shape;14584;p33"/>
            <p:cNvSpPr/>
            <p:nvPr/>
          </p:nvSpPr>
          <p:spPr>
            <a:xfrm>
              <a:off x="4632650" y="1956600"/>
              <a:ext cx="48925" cy="42475"/>
            </a:xfrm>
            <a:custGeom>
              <a:avLst/>
              <a:gdLst/>
              <a:ahLst/>
              <a:cxnLst/>
              <a:rect l="l" t="t" r="r" b="b"/>
              <a:pathLst>
                <a:path w="1957" h="1699" extrusionOk="0">
                  <a:moveTo>
                    <a:pt x="1787" y="149"/>
                  </a:moveTo>
                  <a:lnTo>
                    <a:pt x="1787" y="169"/>
                  </a:lnTo>
                  <a:lnTo>
                    <a:pt x="1758" y="259"/>
                  </a:lnTo>
                  <a:lnTo>
                    <a:pt x="1728" y="318"/>
                  </a:lnTo>
                  <a:cubicBezTo>
                    <a:pt x="1718" y="338"/>
                    <a:pt x="1698" y="368"/>
                    <a:pt x="1688" y="387"/>
                  </a:cubicBezTo>
                  <a:cubicBezTo>
                    <a:pt x="1628" y="477"/>
                    <a:pt x="1569" y="566"/>
                    <a:pt x="1509" y="665"/>
                  </a:cubicBezTo>
                  <a:cubicBezTo>
                    <a:pt x="1381" y="854"/>
                    <a:pt x="1291" y="1043"/>
                    <a:pt x="1172" y="1232"/>
                  </a:cubicBezTo>
                  <a:lnTo>
                    <a:pt x="1033" y="1450"/>
                  </a:lnTo>
                  <a:cubicBezTo>
                    <a:pt x="1025" y="1458"/>
                    <a:pt x="1023" y="1482"/>
                    <a:pt x="1017" y="1482"/>
                  </a:cubicBezTo>
                  <a:cubicBezTo>
                    <a:pt x="1016" y="1482"/>
                    <a:pt x="1014" y="1481"/>
                    <a:pt x="1013" y="1480"/>
                  </a:cubicBezTo>
                  <a:lnTo>
                    <a:pt x="993" y="1450"/>
                  </a:lnTo>
                  <a:lnTo>
                    <a:pt x="933" y="1371"/>
                  </a:lnTo>
                  <a:cubicBezTo>
                    <a:pt x="814" y="1212"/>
                    <a:pt x="695" y="1053"/>
                    <a:pt x="566" y="904"/>
                  </a:cubicBezTo>
                  <a:cubicBezTo>
                    <a:pt x="486" y="817"/>
                    <a:pt x="401" y="727"/>
                    <a:pt x="313" y="642"/>
                  </a:cubicBezTo>
                  <a:lnTo>
                    <a:pt x="313" y="642"/>
                  </a:lnTo>
                  <a:lnTo>
                    <a:pt x="675" y="497"/>
                  </a:lnTo>
                  <a:lnTo>
                    <a:pt x="983" y="378"/>
                  </a:lnTo>
                  <a:lnTo>
                    <a:pt x="1291" y="279"/>
                  </a:lnTo>
                  <a:lnTo>
                    <a:pt x="1609" y="199"/>
                  </a:lnTo>
                  <a:lnTo>
                    <a:pt x="1728" y="169"/>
                  </a:lnTo>
                  <a:lnTo>
                    <a:pt x="1767" y="159"/>
                  </a:lnTo>
                  <a:lnTo>
                    <a:pt x="1787" y="149"/>
                  </a:lnTo>
                  <a:close/>
                  <a:moveTo>
                    <a:pt x="1956" y="1"/>
                  </a:moveTo>
                  <a:cubicBezTo>
                    <a:pt x="1937" y="1"/>
                    <a:pt x="1917" y="10"/>
                    <a:pt x="1897" y="10"/>
                  </a:cubicBezTo>
                  <a:lnTo>
                    <a:pt x="1787" y="30"/>
                  </a:lnTo>
                  <a:lnTo>
                    <a:pt x="1589" y="80"/>
                  </a:lnTo>
                  <a:lnTo>
                    <a:pt x="1261" y="149"/>
                  </a:lnTo>
                  <a:lnTo>
                    <a:pt x="944" y="229"/>
                  </a:lnTo>
                  <a:lnTo>
                    <a:pt x="636" y="318"/>
                  </a:lnTo>
                  <a:cubicBezTo>
                    <a:pt x="427" y="378"/>
                    <a:pt x="219" y="447"/>
                    <a:pt x="10" y="517"/>
                  </a:cubicBezTo>
                  <a:cubicBezTo>
                    <a:pt x="10" y="517"/>
                    <a:pt x="29" y="562"/>
                    <a:pt x="48" y="619"/>
                  </a:cubicBezTo>
                  <a:lnTo>
                    <a:pt x="48" y="619"/>
                  </a:lnTo>
                  <a:lnTo>
                    <a:pt x="0" y="676"/>
                  </a:lnTo>
                  <a:cubicBezTo>
                    <a:pt x="27" y="695"/>
                    <a:pt x="53" y="715"/>
                    <a:pt x="79" y="735"/>
                  </a:cubicBezTo>
                  <a:lnTo>
                    <a:pt x="79" y="735"/>
                  </a:lnTo>
                  <a:cubicBezTo>
                    <a:pt x="79" y="735"/>
                    <a:pt x="79" y="735"/>
                    <a:pt x="79" y="735"/>
                  </a:cubicBezTo>
                  <a:lnTo>
                    <a:pt x="80" y="735"/>
                  </a:lnTo>
                  <a:lnTo>
                    <a:pt x="80" y="735"/>
                  </a:lnTo>
                  <a:cubicBezTo>
                    <a:pt x="200" y="828"/>
                    <a:pt x="315" y="927"/>
                    <a:pt x="437" y="1033"/>
                  </a:cubicBezTo>
                  <a:cubicBezTo>
                    <a:pt x="566" y="1162"/>
                    <a:pt x="695" y="1311"/>
                    <a:pt x="825" y="1450"/>
                  </a:cubicBezTo>
                  <a:lnTo>
                    <a:pt x="884" y="1530"/>
                  </a:lnTo>
                  <a:cubicBezTo>
                    <a:pt x="914" y="1559"/>
                    <a:pt x="944" y="1599"/>
                    <a:pt x="944" y="1599"/>
                  </a:cubicBezTo>
                  <a:lnTo>
                    <a:pt x="1003" y="1688"/>
                  </a:lnTo>
                  <a:lnTo>
                    <a:pt x="1013" y="1698"/>
                  </a:lnTo>
                  <a:lnTo>
                    <a:pt x="1023" y="1688"/>
                  </a:lnTo>
                  <a:lnTo>
                    <a:pt x="1033" y="1658"/>
                  </a:lnTo>
                  <a:lnTo>
                    <a:pt x="1072" y="1609"/>
                  </a:lnTo>
                  <a:lnTo>
                    <a:pt x="1271" y="1281"/>
                  </a:lnTo>
                  <a:cubicBezTo>
                    <a:pt x="1381" y="1093"/>
                    <a:pt x="1480" y="894"/>
                    <a:pt x="1589" y="715"/>
                  </a:cubicBezTo>
                  <a:cubicBezTo>
                    <a:pt x="1659" y="626"/>
                    <a:pt x="1718" y="537"/>
                    <a:pt x="1778" y="437"/>
                  </a:cubicBezTo>
                  <a:cubicBezTo>
                    <a:pt x="1787" y="418"/>
                    <a:pt x="1807" y="387"/>
                    <a:pt x="1817" y="368"/>
                  </a:cubicBezTo>
                  <a:lnTo>
                    <a:pt x="1867" y="279"/>
                  </a:lnTo>
                  <a:cubicBezTo>
                    <a:pt x="1897" y="209"/>
                    <a:pt x="1926" y="140"/>
                    <a:pt x="1937" y="60"/>
                  </a:cubicBezTo>
                  <a:lnTo>
                    <a:pt x="19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5" name="Google Shape;14585;p33"/>
            <p:cNvSpPr/>
            <p:nvPr/>
          </p:nvSpPr>
          <p:spPr>
            <a:xfrm>
              <a:off x="4717025" y="2015925"/>
              <a:ext cx="113475" cy="34775"/>
            </a:xfrm>
            <a:custGeom>
              <a:avLst/>
              <a:gdLst/>
              <a:ahLst/>
              <a:cxnLst/>
              <a:rect l="l" t="t" r="r" b="b"/>
              <a:pathLst>
                <a:path w="4539" h="1391" extrusionOk="0">
                  <a:moveTo>
                    <a:pt x="210" y="0"/>
                  </a:moveTo>
                  <a:lnTo>
                    <a:pt x="1" y="99"/>
                  </a:lnTo>
                  <a:cubicBezTo>
                    <a:pt x="100" y="289"/>
                    <a:pt x="210" y="477"/>
                    <a:pt x="319" y="656"/>
                  </a:cubicBezTo>
                  <a:cubicBezTo>
                    <a:pt x="418" y="854"/>
                    <a:pt x="508" y="1043"/>
                    <a:pt x="607" y="1231"/>
                  </a:cubicBezTo>
                  <a:cubicBezTo>
                    <a:pt x="607" y="1231"/>
                    <a:pt x="617" y="1262"/>
                    <a:pt x="636" y="1281"/>
                  </a:cubicBezTo>
                  <a:lnTo>
                    <a:pt x="656" y="1341"/>
                  </a:lnTo>
                  <a:cubicBezTo>
                    <a:pt x="667" y="1351"/>
                    <a:pt x="667" y="1381"/>
                    <a:pt x="686" y="1390"/>
                  </a:cubicBezTo>
                  <a:lnTo>
                    <a:pt x="746" y="1370"/>
                  </a:lnTo>
                  <a:lnTo>
                    <a:pt x="934" y="1331"/>
                  </a:lnTo>
                  <a:lnTo>
                    <a:pt x="1252" y="1262"/>
                  </a:lnTo>
                  <a:lnTo>
                    <a:pt x="1570" y="1192"/>
                  </a:lnTo>
                  <a:cubicBezTo>
                    <a:pt x="1679" y="1162"/>
                    <a:pt x="1788" y="1162"/>
                    <a:pt x="1898" y="1152"/>
                  </a:cubicBezTo>
                  <a:lnTo>
                    <a:pt x="2553" y="1103"/>
                  </a:lnTo>
                  <a:cubicBezTo>
                    <a:pt x="2618" y="1100"/>
                    <a:pt x="2682" y="1098"/>
                    <a:pt x="2747" y="1098"/>
                  </a:cubicBezTo>
                  <a:cubicBezTo>
                    <a:pt x="2901" y="1098"/>
                    <a:pt x="3057" y="1106"/>
                    <a:pt x="3218" y="1112"/>
                  </a:cubicBezTo>
                  <a:cubicBezTo>
                    <a:pt x="3655" y="1123"/>
                    <a:pt x="4092" y="1192"/>
                    <a:pt x="4539" y="1262"/>
                  </a:cubicBezTo>
                  <a:lnTo>
                    <a:pt x="4529" y="964"/>
                  </a:lnTo>
                  <a:cubicBezTo>
                    <a:pt x="4227" y="957"/>
                    <a:pt x="3921" y="945"/>
                    <a:pt x="3613" y="945"/>
                  </a:cubicBezTo>
                  <a:cubicBezTo>
                    <a:pt x="3475" y="945"/>
                    <a:pt x="3336" y="947"/>
                    <a:pt x="3198" y="953"/>
                  </a:cubicBezTo>
                  <a:cubicBezTo>
                    <a:pt x="2980" y="964"/>
                    <a:pt x="2761" y="964"/>
                    <a:pt x="2533" y="973"/>
                  </a:cubicBezTo>
                  <a:lnTo>
                    <a:pt x="1878" y="1043"/>
                  </a:lnTo>
                  <a:cubicBezTo>
                    <a:pt x="1768" y="1053"/>
                    <a:pt x="1660" y="1063"/>
                    <a:pt x="1550" y="1083"/>
                  </a:cubicBezTo>
                  <a:lnTo>
                    <a:pt x="1232" y="1152"/>
                  </a:lnTo>
                  <a:lnTo>
                    <a:pt x="905" y="1212"/>
                  </a:lnTo>
                  <a:lnTo>
                    <a:pt x="775" y="1242"/>
                  </a:lnTo>
                  <a:lnTo>
                    <a:pt x="756" y="1242"/>
                  </a:lnTo>
                  <a:lnTo>
                    <a:pt x="756" y="1222"/>
                  </a:lnTo>
                  <a:lnTo>
                    <a:pt x="736" y="1182"/>
                  </a:lnTo>
                  <a:cubicBezTo>
                    <a:pt x="647" y="984"/>
                    <a:pt x="567" y="785"/>
                    <a:pt x="488" y="586"/>
                  </a:cubicBezTo>
                  <a:cubicBezTo>
                    <a:pt x="389" y="388"/>
                    <a:pt x="299" y="189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6" name="Google Shape;14586;p33"/>
            <p:cNvSpPr/>
            <p:nvPr/>
          </p:nvSpPr>
          <p:spPr>
            <a:xfrm>
              <a:off x="4753050" y="2071275"/>
              <a:ext cx="87875" cy="83675"/>
            </a:xfrm>
            <a:custGeom>
              <a:avLst/>
              <a:gdLst/>
              <a:ahLst/>
              <a:cxnLst/>
              <a:rect l="l" t="t" r="r" b="b"/>
              <a:pathLst>
                <a:path w="3515" h="3347" extrusionOk="0">
                  <a:moveTo>
                    <a:pt x="3356" y="1"/>
                  </a:moveTo>
                  <a:cubicBezTo>
                    <a:pt x="3197" y="149"/>
                    <a:pt x="3028" y="288"/>
                    <a:pt x="2849" y="427"/>
                  </a:cubicBezTo>
                  <a:cubicBezTo>
                    <a:pt x="2681" y="566"/>
                    <a:pt x="2492" y="696"/>
                    <a:pt x="2313" y="815"/>
                  </a:cubicBezTo>
                  <a:cubicBezTo>
                    <a:pt x="2125" y="944"/>
                    <a:pt x="1946" y="1063"/>
                    <a:pt x="1748" y="1172"/>
                  </a:cubicBezTo>
                  <a:lnTo>
                    <a:pt x="1172" y="1470"/>
                  </a:lnTo>
                  <a:cubicBezTo>
                    <a:pt x="1072" y="1520"/>
                    <a:pt x="973" y="1570"/>
                    <a:pt x="874" y="1609"/>
                  </a:cubicBezTo>
                  <a:lnTo>
                    <a:pt x="566" y="1718"/>
                  </a:lnTo>
                  <a:lnTo>
                    <a:pt x="258" y="1817"/>
                  </a:lnTo>
                  <a:lnTo>
                    <a:pt x="69" y="1877"/>
                  </a:lnTo>
                  <a:lnTo>
                    <a:pt x="10" y="1897"/>
                  </a:lnTo>
                  <a:cubicBezTo>
                    <a:pt x="0" y="1907"/>
                    <a:pt x="10" y="1937"/>
                    <a:pt x="10" y="1956"/>
                  </a:cubicBezTo>
                  <a:lnTo>
                    <a:pt x="20" y="2066"/>
                  </a:lnTo>
                  <a:cubicBezTo>
                    <a:pt x="40" y="2284"/>
                    <a:pt x="69" y="2503"/>
                    <a:pt x="69" y="2711"/>
                  </a:cubicBezTo>
                  <a:cubicBezTo>
                    <a:pt x="79" y="2929"/>
                    <a:pt x="89" y="3138"/>
                    <a:pt x="99" y="3346"/>
                  </a:cubicBezTo>
                  <a:lnTo>
                    <a:pt x="327" y="3337"/>
                  </a:lnTo>
                  <a:cubicBezTo>
                    <a:pt x="307" y="3119"/>
                    <a:pt x="278" y="2910"/>
                    <a:pt x="258" y="2691"/>
                  </a:cubicBezTo>
                  <a:cubicBezTo>
                    <a:pt x="228" y="2473"/>
                    <a:pt x="188" y="2265"/>
                    <a:pt x="159" y="2046"/>
                  </a:cubicBezTo>
                  <a:lnTo>
                    <a:pt x="149" y="2006"/>
                  </a:lnTo>
                  <a:lnTo>
                    <a:pt x="149" y="1987"/>
                  </a:lnTo>
                  <a:lnTo>
                    <a:pt x="159" y="1976"/>
                  </a:lnTo>
                  <a:lnTo>
                    <a:pt x="288" y="1937"/>
                  </a:lnTo>
                  <a:lnTo>
                    <a:pt x="596" y="1817"/>
                  </a:lnTo>
                  <a:lnTo>
                    <a:pt x="914" y="1709"/>
                  </a:lnTo>
                  <a:cubicBezTo>
                    <a:pt x="1013" y="1669"/>
                    <a:pt x="1112" y="1619"/>
                    <a:pt x="1211" y="1570"/>
                  </a:cubicBezTo>
                  <a:lnTo>
                    <a:pt x="1807" y="1281"/>
                  </a:lnTo>
                  <a:cubicBezTo>
                    <a:pt x="1995" y="1172"/>
                    <a:pt x="2194" y="1073"/>
                    <a:pt x="2383" y="954"/>
                  </a:cubicBezTo>
                  <a:cubicBezTo>
                    <a:pt x="2770" y="745"/>
                    <a:pt x="3138" y="497"/>
                    <a:pt x="3515" y="259"/>
                  </a:cubicBezTo>
                  <a:lnTo>
                    <a:pt x="33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7" name="Google Shape;14587;p33"/>
            <p:cNvSpPr/>
            <p:nvPr/>
          </p:nvSpPr>
          <p:spPr>
            <a:xfrm>
              <a:off x="4661700" y="2043975"/>
              <a:ext cx="37975" cy="115950"/>
            </a:xfrm>
            <a:custGeom>
              <a:avLst/>
              <a:gdLst/>
              <a:ahLst/>
              <a:cxnLst/>
              <a:rect l="l" t="t" r="r" b="b"/>
              <a:pathLst>
                <a:path w="1519" h="4638" extrusionOk="0">
                  <a:moveTo>
                    <a:pt x="208" y="1"/>
                  </a:moveTo>
                  <a:lnTo>
                    <a:pt x="0" y="109"/>
                  </a:lnTo>
                  <a:cubicBezTo>
                    <a:pt x="89" y="288"/>
                    <a:pt x="188" y="457"/>
                    <a:pt x="268" y="626"/>
                  </a:cubicBezTo>
                  <a:cubicBezTo>
                    <a:pt x="358" y="804"/>
                    <a:pt x="447" y="983"/>
                    <a:pt x="526" y="1162"/>
                  </a:cubicBezTo>
                  <a:cubicBezTo>
                    <a:pt x="596" y="1351"/>
                    <a:pt x="675" y="1530"/>
                    <a:pt x="735" y="1718"/>
                  </a:cubicBezTo>
                  <a:cubicBezTo>
                    <a:pt x="794" y="1916"/>
                    <a:pt x="864" y="2095"/>
                    <a:pt x="914" y="2294"/>
                  </a:cubicBezTo>
                  <a:cubicBezTo>
                    <a:pt x="963" y="2483"/>
                    <a:pt x="1013" y="2681"/>
                    <a:pt x="1053" y="2870"/>
                  </a:cubicBezTo>
                  <a:cubicBezTo>
                    <a:pt x="1092" y="3068"/>
                    <a:pt x="1132" y="3267"/>
                    <a:pt x="1152" y="3456"/>
                  </a:cubicBezTo>
                  <a:cubicBezTo>
                    <a:pt x="1181" y="3654"/>
                    <a:pt x="1201" y="3853"/>
                    <a:pt x="1221" y="4052"/>
                  </a:cubicBezTo>
                  <a:lnTo>
                    <a:pt x="1231" y="4350"/>
                  </a:lnTo>
                  <a:cubicBezTo>
                    <a:pt x="1231" y="4399"/>
                    <a:pt x="1241" y="4449"/>
                    <a:pt x="1251" y="4498"/>
                  </a:cubicBezTo>
                  <a:lnTo>
                    <a:pt x="1261" y="4637"/>
                  </a:lnTo>
                  <a:lnTo>
                    <a:pt x="1519" y="4617"/>
                  </a:lnTo>
                  <a:lnTo>
                    <a:pt x="1479" y="4469"/>
                  </a:lnTo>
                  <a:lnTo>
                    <a:pt x="1450" y="4319"/>
                  </a:lnTo>
                  <a:lnTo>
                    <a:pt x="1400" y="4032"/>
                  </a:lnTo>
                  <a:cubicBezTo>
                    <a:pt x="1370" y="3833"/>
                    <a:pt x="1331" y="3635"/>
                    <a:pt x="1291" y="3436"/>
                  </a:cubicBezTo>
                  <a:cubicBezTo>
                    <a:pt x="1251" y="3237"/>
                    <a:pt x="1201" y="3048"/>
                    <a:pt x="1161" y="2850"/>
                  </a:cubicBezTo>
                  <a:cubicBezTo>
                    <a:pt x="1112" y="2651"/>
                    <a:pt x="1062" y="2463"/>
                    <a:pt x="1013" y="2264"/>
                  </a:cubicBezTo>
                  <a:cubicBezTo>
                    <a:pt x="963" y="2075"/>
                    <a:pt x="894" y="1877"/>
                    <a:pt x="844" y="1689"/>
                  </a:cubicBezTo>
                  <a:cubicBezTo>
                    <a:pt x="784" y="1499"/>
                    <a:pt x="715" y="1311"/>
                    <a:pt x="645" y="1113"/>
                  </a:cubicBezTo>
                  <a:cubicBezTo>
                    <a:pt x="586" y="924"/>
                    <a:pt x="506" y="745"/>
                    <a:pt x="447" y="557"/>
                  </a:cubicBezTo>
                  <a:cubicBezTo>
                    <a:pt x="367" y="368"/>
                    <a:pt x="288" y="189"/>
                    <a:pt x="2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8" name="Google Shape;14588;p33"/>
            <p:cNvSpPr/>
            <p:nvPr/>
          </p:nvSpPr>
          <p:spPr>
            <a:xfrm>
              <a:off x="4641325" y="2054400"/>
              <a:ext cx="35525" cy="107250"/>
            </a:xfrm>
            <a:custGeom>
              <a:avLst/>
              <a:gdLst/>
              <a:ahLst/>
              <a:cxnLst/>
              <a:rect l="l" t="t" r="r" b="b"/>
              <a:pathLst>
                <a:path w="1421" h="4290" extrusionOk="0">
                  <a:moveTo>
                    <a:pt x="209" y="1"/>
                  </a:moveTo>
                  <a:lnTo>
                    <a:pt x="1" y="109"/>
                  </a:lnTo>
                  <a:cubicBezTo>
                    <a:pt x="80" y="268"/>
                    <a:pt x="169" y="427"/>
                    <a:pt x="249" y="586"/>
                  </a:cubicBezTo>
                  <a:cubicBezTo>
                    <a:pt x="328" y="755"/>
                    <a:pt x="408" y="914"/>
                    <a:pt x="487" y="1082"/>
                  </a:cubicBezTo>
                  <a:cubicBezTo>
                    <a:pt x="547" y="1252"/>
                    <a:pt x="626" y="1420"/>
                    <a:pt x="686" y="1599"/>
                  </a:cubicBezTo>
                  <a:cubicBezTo>
                    <a:pt x="736" y="1768"/>
                    <a:pt x="795" y="1947"/>
                    <a:pt x="845" y="2125"/>
                  </a:cubicBezTo>
                  <a:cubicBezTo>
                    <a:pt x="884" y="2304"/>
                    <a:pt x="934" y="2483"/>
                    <a:pt x="974" y="2662"/>
                  </a:cubicBezTo>
                  <a:cubicBezTo>
                    <a:pt x="1003" y="2840"/>
                    <a:pt x="1043" y="3019"/>
                    <a:pt x="1063" y="3207"/>
                  </a:cubicBezTo>
                  <a:cubicBezTo>
                    <a:pt x="1083" y="3386"/>
                    <a:pt x="1103" y="3565"/>
                    <a:pt x="1123" y="3754"/>
                  </a:cubicBezTo>
                  <a:lnTo>
                    <a:pt x="1142" y="4021"/>
                  </a:lnTo>
                  <a:cubicBezTo>
                    <a:pt x="1142" y="4072"/>
                    <a:pt x="1142" y="4121"/>
                    <a:pt x="1153" y="4160"/>
                  </a:cubicBezTo>
                  <a:lnTo>
                    <a:pt x="1162" y="4290"/>
                  </a:lnTo>
                  <a:lnTo>
                    <a:pt x="1420" y="4270"/>
                  </a:lnTo>
                  <a:lnTo>
                    <a:pt x="1381" y="4131"/>
                  </a:lnTo>
                  <a:cubicBezTo>
                    <a:pt x="1371" y="4091"/>
                    <a:pt x="1361" y="4041"/>
                    <a:pt x="1351" y="4002"/>
                  </a:cubicBezTo>
                  <a:lnTo>
                    <a:pt x="1312" y="3724"/>
                  </a:lnTo>
                  <a:cubicBezTo>
                    <a:pt x="1272" y="3545"/>
                    <a:pt x="1242" y="3366"/>
                    <a:pt x="1202" y="3178"/>
                  </a:cubicBezTo>
                  <a:cubicBezTo>
                    <a:pt x="1162" y="2999"/>
                    <a:pt x="1123" y="2820"/>
                    <a:pt x="1083" y="2631"/>
                  </a:cubicBezTo>
                  <a:cubicBezTo>
                    <a:pt x="1043" y="2453"/>
                    <a:pt x="984" y="2274"/>
                    <a:pt x="944" y="2095"/>
                  </a:cubicBezTo>
                  <a:cubicBezTo>
                    <a:pt x="895" y="1917"/>
                    <a:pt x="835" y="1738"/>
                    <a:pt x="785" y="1559"/>
                  </a:cubicBezTo>
                  <a:cubicBezTo>
                    <a:pt x="736" y="1380"/>
                    <a:pt x="666" y="1212"/>
                    <a:pt x="606" y="1033"/>
                  </a:cubicBezTo>
                  <a:cubicBezTo>
                    <a:pt x="557" y="854"/>
                    <a:pt x="487" y="685"/>
                    <a:pt x="418" y="517"/>
                  </a:cubicBezTo>
                  <a:cubicBezTo>
                    <a:pt x="358" y="338"/>
                    <a:pt x="279" y="16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9" name="Google Shape;14589;p33"/>
            <p:cNvSpPr/>
            <p:nvPr/>
          </p:nvSpPr>
          <p:spPr>
            <a:xfrm>
              <a:off x="4827500" y="2040750"/>
              <a:ext cx="14425" cy="34775"/>
            </a:xfrm>
            <a:custGeom>
              <a:avLst/>
              <a:gdLst/>
              <a:ahLst/>
              <a:cxnLst/>
              <a:rect l="l" t="t" r="r" b="b"/>
              <a:pathLst>
                <a:path w="577" h="1391" extrusionOk="0">
                  <a:moveTo>
                    <a:pt x="180" y="0"/>
                  </a:moveTo>
                  <a:lnTo>
                    <a:pt x="1" y="179"/>
                  </a:lnTo>
                  <a:cubicBezTo>
                    <a:pt x="10" y="219"/>
                    <a:pt x="50" y="238"/>
                    <a:pt x="70" y="278"/>
                  </a:cubicBezTo>
                  <a:cubicBezTo>
                    <a:pt x="100" y="318"/>
                    <a:pt x="120" y="368"/>
                    <a:pt x="140" y="417"/>
                  </a:cubicBezTo>
                  <a:cubicBezTo>
                    <a:pt x="189" y="516"/>
                    <a:pt x="229" y="616"/>
                    <a:pt x="259" y="735"/>
                  </a:cubicBezTo>
                  <a:cubicBezTo>
                    <a:pt x="288" y="844"/>
                    <a:pt x="319" y="944"/>
                    <a:pt x="328" y="1053"/>
                  </a:cubicBezTo>
                  <a:cubicBezTo>
                    <a:pt x="338" y="1103"/>
                    <a:pt x="338" y="1152"/>
                    <a:pt x="338" y="1202"/>
                  </a:cubicBezTo>
                  <a:cubicBezTo>
                    <a:pt x="328" y="1251"/>
                    <a:pt x="319" y="1291"/>
                    <a:pt x="308" y="1331"/>
                  </a:cubicBezTo>
                  <a:lnTo>
                    <a:pt x="577" y="1390"/>
                  </a:lnTo>
                  <a:cubicBezTo>
                    <a:pt x="566" y="1321"/>
                    <a:pt x="546" y="1251"/>
                    <a:pt x="537" y="1192"/>
                  </a:cubicBezTo>
                  <a:lnTo>
                    <a:pt x="477" y="1023"/>
                  </a:lnTo>
                  <a:cubicBezTo>
                    <a:pt x="438" y="914"/>
                    <a:pt x="388" y="805"/>
                    <a:pt x="358" y="695"/>
                  </a:cubicBezTo>
                  <a:cubicBezTo>
                    <a:pt x="328" y="596"/>
                    <a:pt x="308" y="487"/>
                    <a:pt x="288" y="377"/>
                  </a:cubicBezTo>
                  <a:cubicBezTo>
                    <a:pt x="268" y="318"/>
                    <a:pt x="259" y="258"/>
                    <a:pt x="249" y="199"/>
                  </a:cubicBezTo>
                  <a:cubicBezTo>
                    <a:pt x="229" y="139"/>
                    <a:pt x="209" y="6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0" name="Google Shape;14590;p33"/>
            <p:cNvSpPr/>
            <p:nvPr/>
          </p:nvSpPr>
          <p:spPr>
            <a:xfrm>
              <a:off x="4694950" y="2077475"/>
              <a:ext cx="51400" cy="36875"/>
            </a:xfrm>
            <a:custGeom>
              <a:avLst/>
              <a:gdLst/>
              <a:ahLst/>
              <a:cxnLst/>
              <a:rect l="l" t="t" r="r" b="b"/>
              <a:pathLst>
                <a:path w="2056" h="1475" extrusionOk="0">
                  <a:moveTo>
                    <a:pt x="685" y="229"/>
                  </a:moveTo>
                  <a:lnTo>
                    <a:pt x="1013" y="239"/>
                  </a:lnTo>
                  <a:lnTo>
                    <a:pt x="1341" y="279"/>
                  </a:lnTo>
                  <a:lnTo>
                    <a:pt x="1669" y="318"/>
                  </a:lnTo>
                  <a:lnTo>
                    <a:pt x="1778" y="338"/>
                  </a:lnTo>
                  <a:lnTo>
                    <a:pt x="1828" y="338"/>
                  </a:lnTo>
                  <a:lnTo>
                    <a:pt x="1847" y="349"/>
                  </a:lnTo>
                  <a:lnTo>
                    <a:pt x="1837" y="358"/>
                  </a:lnTo>
                  <a:cubicBezTo>
                    <a:pt x="1817" y="388"/>
                    <a:pt x="1797" y="408"/>
                    <a:pt x="1778" y="428"/>
                  </a:cubicBezTo>
                  <a:lnTo>
                    <a:pt x="1728" y="477"/>
                  </a:lnTo>
                  <a:cubicBezTo>
                    <a:pt x="1708" y="488"/>
                    <a:pt x="1689" y="507"/>
                    <a:pt x="1658" y="527"/>
                  </a:cubicBezTo>
                  <a:cubicBezTo>
                    <a:pt x="1579" y="587"/>
                    <a:pt x="1480" y="646"/>
                    <a:pt x="1391" y="716"/>
                  </a:cubicBezTo>
                  <a:cubicBezTo>
                    <a:pt x="1202" y="835"/>
                    <a:pt x="1043" y="974"/>
                    <a:pt x="864" y="1103"/>
                  </a:cubicBezTo>
                  <a:lnTo>
                    <a:pt x="646" y="1262"/>
                  </a:lnTo>
                  <a:cubicBezTo>
                    <a:pt x="638" y="1262"/>
                    <a:pt x="630" y="1275"/>
                    <a:pt x="622" y="1275"/>
                  </a:cubicBezTo>
                  <a:cubicBezTo>
                    <a:pt x="620" y="1275"/>
                    <a:pt x="618" y="1274"/>
                    <a:pt x="616" y="1272"/>
                  </a:cubicBezTo>
                  <a:lnTo>
                    <a:pt x="616" y="1232"/>
                  </a:lnTo>
                  <a:lnTo>
                    <a:pt x="586" y="1143"/>
                  </a:lnTo>
                  <a:cubicBezTo>
                    <a:pt x="537" y="954"/>
                    <a:pt x="487" y="766"/>
                    <a:pt x="427" y="576"/>
                  </a:cubicBezTo>
                  <a:cubicBezTo>
                    <a:pt x="390" y="458"/>
                    <a:pt x="344" y="343"/>
                    <a:pt x="296" y="229"/>
                  </a:cubicBezTo>
                  <a:close/>
                  <a:moveTo>
                    <a:pt x="70" y="1"/>
                  </a:moveTo>
                  <a:cubicBezTo>
                    <a:pt x="70" y="1"/>
                    <a:pt x="70" y="52"/>
                    <a:pt x="62" y="108"/>
                  </a:cubicBezTo>
                  <a:lnTo>
                    <a:pt x="62" y="108"/>
                  </a:lnTo>
                  <a:lnTo>
                    <a:pt x="1" y="140"/>
                  </a:lnTo>
                  <a:cubicBezTo>
                    <a:pt x="17" y="169"/>
                    <a:pt x="34" y="199"/>
                    <a:pt x="50" y="229"/>
                  </a:cubicBezTo>
                  <a:lnTo>
                    <a:pt x="50" y="229"/>
                  </a:lnTo>
                  <a:cubicBezTo>
                    <a:pt x="50" y="229"/>
                    <a:pt x="50" y="229"/>
                    <a:pt x="50" y="229"/>
                  </a:cubicBezTo>
                  <a:lnTo>
                    <a:pt x="50" y="229"/>
                  </a:lnTo>
                  <a:cubicBezTo>
                    <a:pt x="123" y="361"/>
                    <a:pt x="194" y="499"/>
                    <a:pt x="259" y="636"/>
                  </a:cubicBezTo>
                  <a:cubicBezTo>
                    <a:pt x="328" y="815"/>
                    <a:pt x="387" y="994"/>
                    <a:pt x="447" y="1172"/>
                  </a:cubicBezTo>
                  <a:cubicBezTo>
                    <a:pt x="447" y="1172"/>
                    <a:pt x="467" y="1222"/>
                    <a:pt x="477" y="1262"/>
                  </a:cubicBezTo>
                  <a:cubicBezTo>
                    <a:pt x="497" y="1311"/>
                    <a:pt x="507" y="1361"/>
                    <a:pt x="507" y="1361"/>
                  </a:cubicBezTo>
                  <a:lnTo>
                    <a:pt x="537" y="1461"/>
                  </a:lnTo>
                  <a:lnTo>
                    <a:pt x="537" y="1470"/>
                  </a:lnTo>
                  <a:cubicBezTo>
                    <a:pt x="537" y="1474"/>
                    <a:pt x="538" y="1475"/>
                    <a:pt x="539" y="1475"/>
                  </a:cubicBezTo>
                  <a:cubicBezTo>
                    <a:pt x="542" y="1475"/>
                    <a:pt x="546" y="1470"/>
                    <a:pt x="546" y="1470"/>
                  </a:cubicBezTo>
                  <a:lnTo>
                    <a:pt x="577" y="1450"/>
                  </a:lnTo>
                  <a:lnTo>
                    <a:pt x="626" y="1411"/>
                  </a:lnTo>
                  <a:lnTo>
                    <a:pt x="934" y="1183"/>
                  </a:lnTo>
                  <a:cubicBezTo>
                    <a:pt x="1102" y="1053"/>
                    <a:pt x="1272" y="905"/>
                    <a:pt x="1450" y="795"/>
                  </a:cubicBezTo>
                  <a:cubicBezTo>
                    <a:pt x="1539" y="735"/>
                    <a:pt x="1639" y="676"/>
                    <a:pt x="1728" y="607"/>
                  </a:cubicBezTo>
                  <a:cubicBezTo>
                    <a:pt x="1748" y="587"/>
                    <a:pt x="1768" y="576"/>
                    <a:pt x="1797" y="557"/>
                  </a:cubicBezTo>
                  <a:lnTo>
                    <a:pt x="1867" y="488"/>
                  </a:lnTo>
                  <a:cubicBezTo>
                    <a:pt x="1927" y="437"/>
                    <a:pt x="1976" y="378"/>
                    <a:pt x="2026" y="318"/>
                  </a:cubicBezTo>
                  <a:lnTo>
                    <a:pt x="2056" y="269"/>
                  </a:lnTo>
                  <a:cubicBezTo>
                    <a:pt x="2046" y="269"/>
                    <a:pt x="2026" y="269"/>
                    <a:pt x="2006" y="259"/>
                  </a:cubicBezTo>
                  <a:lnTo>
                    <a:pt x="1897" y="239"/>
                  </a:lnTo>
                  <a:lnTo>
                    <a:pt x="1689" y="199"/>
                  </a:lnTo>
                  <a:lnTo>
                    <a:pt x="1361" y="140"/>
                  </a:lnTo>
                  <a:lnTo>
                    <a:pt x="1033" y="90"/>
                  </a:lnTo>
                  <a:lnTo>
                    <a:pt x="716" y="51"/>
                  </a:lnTo>
                  <a:cubicBezTo>
                    <a:pt x="497" y="31"/>
                    <a:pt x="288" y="1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1" name="Google Shape;14591;p33"/>
            <p:cNvSpPr/>
            <p:nvPr/>
          </p:nvSpPr>
          <p:spPr>
            <a:xfrm>
              <a:off x="4308725" y="2176775"/>
              <a:ext cx="169800" cy="89150"/>
            </a:xfrm>
            <a:custGeom>
              <a:avLst/>
              <a:gdLst/>
              <a:ahLst/>
              <a:cxnLst/>
              <a:rect l="l" t="t" r="r" b="b"/>
              <a:pathLst>
                <a:path w="6792" h="3566" extrusionOk="0">
                  <a:moveTo>
                    <a:pt x="6741" y="0"/>
                  </a:moveTo>
                  <a:lnTo>
                    <a:pt x="6503" y="20"/>
                  </a:lnTo>
                  <a:cubicBezTo>
                    <a:pt x="6583" y="834"/>
                    <a:pt x="6335" y="1688"/>
                    <a:pt x="5799" y="2324"/>
                  </a:cubicBezTo>
                  <a:cubicBezTo>
                    <a:pt x="5272" y="2969"/>
                    <a:pt x="4468" y="3396"/>
                    <a:pt x="3624" y="3446"/>
                  </a:cubicBezTo>
                  <a:cubicBezTo>
                    <a:pt x="3542" y="3453"/>
                    <a:pt x="3460" y="3456"/>
                    <a:pt x="3378" y="3456"/>
                  </a:cubicBezTo>
                  <a:cubicBezTo>
                    <a:pt x="2623" y="3456"/>
                    <a:pt x="1866" y="3173"/>
                    <a:pt x="1311" y="2672"/>
                  </a:cubicBezTo>
                  <a:cubicBezTo>
                    <a:pt x="1002" y="2394"/>
                    <a:pt x="755" y="2056"/>
                    <a:pt x="576" y="1688"/>
                  </a:cubicBezTo>
                  <a:cubicBezTo>
                    <a:pt x="536" y="1589"/>
                    <a:pt x="486" y="1500"/>
                    <a:pt x="457" y="1401"/>
                  </a:cubicBezTo>
                  <a:cubicBezTo>
                    <a:pt x="427" y="1301"/>
                    <a:pt x="387" y="1202"/>
                    <a:pt x="367" y="1103"/>
                  </a:cubicBezTo>
                  <a:cubicBezTo>
                    <a:pt x="347" y="1003"/>
                    <a:pt x="318" y="904"/>
                    <a:pt x="298" y="805"/>
                  </a:cubicBezTo>
                  <a:lnTo>
                    <a:pt x="258" y="517"/>
                  </a:lnTo>
                  <a:lnTo>
                    <a:pt x="0" y="536"/>
                  </a:lnTo>
                  <a:lnTo>
                    <a:pt x="69" y="864"/>
                  </a:lnTo>
                  <a:cubicBezTo>
                    <a:pt x="99" y="964"/>
                    <a:pt x="139" y="1063"/>
                    <a:pt x="159" y="1172"/>
                  </a:cubicBezTo>
                  <a:cubicBezTo>
                    <a:pt x="188" y="1271"/>
                    <a:pt x="228" y="1370"/>
                    <a:pt x="268" y="1470"/>
                  </a:cubicBezTo>
                  <a:cubicBezTo>
                    <a:pt x="307" y="1579"/>
                    <a:pt x="357" y="1668"/>
                    <a:pt x="407" y="1768"/>
                  </a:cubicBezTo>
                  <a:cubicBezTo>
                    <a:pt x="605" y="2155"/>
                    <a:pt x="883" y="2493"/>
                    <a:pt x="1221" y="2771"/>
                  </a:cubicBezTo>
                  <a:cubicBezTo>
                    <a:pt x="1812" y="3281"/>
                    <a:pt x="2596" y="3565"/>
                    <a:pt x="3378" y="3565"/>
                  </a:cubicBezTo>
                  <a:cubicBezTo>
                    <a:pt x="3463" y="3565"/>
                    <a:pt x="3549" y="3562"/>
                    <a:pt x="3634" y="3555"/>
                  </a:cubicBezTo>
                  <a:cubicBezTo>
                    <a:pt x="4497" y="3486"/>
                    <a:pt x="5332" y="3069"/>
                    <a:pt x="5907" y="2413"/>
                  </a:cubicBezTo>
                  <a:cubicBezTo>
                    <a:pt x="6483" y="1768"/>
                    <a:pt x="6792" y="874"/>
                    <a:pt x="674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2" name="Google Shape;14592;p33"/>
            <p:cNvSpPr/>
            <p:nvPr/>
          </p:nvSpPr>
          <p:spPr>
            <a:xfrm>
              <a:off x="4341725" y="2179500"/>
              <a:ext cx="103275" cy="53300"/>
            </a:xfrm>
            <a:custGeom>
              <a:avLst/>
              <a:gdLst/>
              <a:ahLst/>
              <a:cxnLst/>
              <a:rect l="l" t="t" r="r" b="b"/>
              <a:pathLst>
                <a:path w="4131" h="2132" extrusionOk="0">
                  <a:moveTo>
                    <a:pt x="4101" y="1"/>
                  </a:moveTo>
                  <a:lnTo>
                    <a:pt x="3863" y="21"/>
                  </a:lnTo>
                  <a:cubicBezTo>
                    <a:pt x="3923" y="487"/>
                    <a:pt x="3784" y="983"/>
                    <a:pt x="3475" y="1361"/>
                  </a:cubicBezTo>
                  <a:cubicBezTo>
                    <a:pt x="3168" y="1748"/>
                    <a:pt x="2691" y="1987"/>
                    <a:pt x="2204" y="2026"/>
                  </a:cubicBezTo>
                  <a:cubicBezTo>
                    <a:pt x="2159" y="2030"/>
                    <a:pt x="2113" y="2032"/>
                    <a:pt x="2067" y="2032"/>
                  </a:cubicBezTo>
                  <a:cubicBezTo>
                    <a:pt x="1618" y="2032"/>
                    <a:pt x="1179" y="1857"/>
                    <a:pt x="854" y="1559"/>
                  </a:cubicBezTo>
                  <a:cubicBezTo>
                    <a:pt x="675" y="1391"/>
                    <a:pt x="536" y="1192"/>
                    <a:pt x="437" y="974"/>
                  </a:cubicBezTo>
                  <a:cubicBezTo>
                    <a:pt x="417" y="924"/>
                    <a:pt x="388" y="875"/>
                    <a:pt x="368" y="815"/>
                  </a:cubicBezTo>
                  <a:cubicBezTo>
                    <a:pt x="358" y="755"/>
                    <a:pt x="338" y="705"/>
                    <a:pt x="318" y="646"/>
                  </a:cubicBezTo>
                  <a:cubicBezTo>
                    <a:pt x="318" y="586"/>
                    <a:pt x="289" y="527"/>
                    <a:pt x="278" y="467"/>
                  </a:cubicBezTo>
                  <a:lnTo>
                    <a:pt x="249" y="299"/>
                  </a:lnTo>
                  <a:lnTo>
                    <a:pt x="0" y="319"/>
                  </a:lnTo>
                  <a:lnTo>
                    <a:pt x="50" y="517"/>
                  </a:lnTo>
                  <a:cubicBezTo>
                    <a:pt x="70" y="586"/>
                    <a:pt x="99" y="636"/>
                    <a:pt x="110" y="705"/>
                  </a:cubicBezTo>
                  <a:cubicBezTo>
                    <a:pt x="130" y="765"/>
                    <a:pt x="159" y="825"/>
                    <a:pt x="179" y="884"/>
                  </a:cubicBezTo>
                  <a:lnTo>
                    <a:pt x="269" y="1063"/>
                  </a:lnTo>
                  <a:cubicBezTo>
                    <a:pt x="388" y="1292"/>
                    <a:pt x="556" y="1500"/>
                    <a:pt x="765" y="1659"/>
                  </a:cubicBezTo>
                  <a:cubicBezTo>
                    <a:pt x="1124" y="1964"/>
                    <a:pt x="1588" y="2131"/>
                    <a:pt x="2056" y="2131"/>
                  </a:cubicBezTo>
                  <a:cubicBezTo>
                    <a:pt x="2105" y="2131"/>
                    <a:pt x="2155" y="2129"/>
                    <a:pt x="2204" y="2126"/>
                  </a:cubicBezTo>
                  <a:cubicBezTo>
                    <a:pt x="2731" y="2086"/>
                    <a:pt x="3228" y="1848"/>
                    <a:pt x="3575" y="1451"/>
                  </a:cubicBezTo>
                  <a:cubicBezTo>
                    <a:pt x="3932" y="1063"/>
                    <a:pt x="4131" y="537"/>
                    <a:pt x="410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3" name="Google Shape;14593;p33"/>
            <p:cNvSpPr/>
            <p:nvPr/>
          </p:nvSpPr>
          <p:spPr>
            <a:xfrm>
              <a:off x="4307725" y="2101050"/>
              <a:ext cx="169800" cy="89150"/>
            </a:xfrm>
            <a:custGeom>
              <a:avLst/>
              <a:gdLst/>
              <a:ahLst/>
              <a:cxnLst/>
              <a:rect l="l" t="t" r="r" b="b"/>
              <a:pathLst>
                <a:path w="6792" h="3566" extrusionOk="0">
                  <a:moveTo>
                    <a:pt x="3412" y="1"/>
                  </a:moveTo>
                  <a:cubicBezTo>
                    <a:pt x="3327" y="1"/>
                    <a:pt x="3242" y="4"/>
                    <a:pt x="3158" y="11"/>
                  </a:cubicBezTo>
                  <a:cubicBezTo>
                    <a:pt x="2294" y="81"/>
                    <a:pt x="1450" y="498"/>
                    <a:pt x="884" y="1153"/>
                  </a:cubicBezTo>
                  <a:cubicBezTo>
                    <a:pt x="308" y="1798"/>
                    <a:pt x="0" y="2692"/>
                    <a:pt x="50" y="3565"/>
                  </a:cubicBezTo>
                  <a:lnTo>
                    <a:pt x="288" y="3546"/>
                  </a:lnTo>
                  <a:cubicBezTo>
                    <a:pt x="208" y="2731"/>
                    <a:pt x="457" y="1888"/>
                    <a:pt x="993" y="1242"/>
                  </a:cubicBezTo>
                  <a:cubicBezTo>
                    <a:pt x="1519" y="597"/>
                    <a:pt x="2324" y="180"/>
                    <a:pt x="3167" y="120"/>
                  </a:cubicBezTo>
                  <a:cubicBezTo>
                    <a:pt x="3250" y="114"/>
                    <a:pt x="3332" y="110"/>
                    <a:pt x="3415" y="110"/>
                  </a:cubicBezTo>
                  <a:cubicBezTo>
                    <a:pt x="4170" y="110"/>
                    <a:pt x="4926" y="394"/>
                    <a:pt x="5481" y="895"/>
                  </a:cubicBezTo>
                  <a:cubicBezTo>
                    <a:pt x="5789" y="1173"/>
                    <a:pt x="6037" y="1510"/>
                    <a:pt x="6216" y="1888"/>
                  </a:cubicBezTo>
                  <a:cubicBezTo>
                    <a:pt x="6256" y="1977"/>
                    <a:pt x="6295" y="2067"/>
                    <a:pt x="6335" y="2166"/>
                  </a:cubicBezTo>
                  <a:lnTo>
                    <a:pt x="6424" y="2464"/>
                  </a:lnTo>
                  <a:cubicBezTo>
                    <a:pt x="6444" y="2563"/>
                    <a:pt x="6474" y="2662"/>
                    <a:pt x="6494" y="2762"/>
                  </a:cubicBezTo>
                  <a:lnTo>
                    <a:pt x="6534" y="3049"/>
                  </a:lnTo>
                  <a:lnTo>
                    <a:pt x="6792" y="3029"/>
                  </a:lnTo>
                  <a:lnTo>
                    <a:pt x="6722" y="2702"/>
                  </a:lnTo>
                  <a:cubicBezTo>
                    <a:pt x="6692" y="2603"/>
                    <a:pt x="6653" y="2503"/>
                    <a:pt x="6633" y="2394"/>
                  </a:cubicBezTo>
                  <a:cubicBezTo>
                    <a:pt x="6603" y="2294"/>
                    <a:pt x="6553" y="2195"/>
                    <a:pt x="6523" y="2096"/>
                  </a:cubicBezTo>
                  <a:cubicBezTo>
                    <a:pt x="6484" y="1997"/>
                    <a:pt x="6424" y="1897"/>
                    <a:pt x="6384" y="1798"/>
                  </a:cubicBezTo>
                  <a:cubicBezTo>
                    <a:pt x="6176" y="1411"/>
                    <a:pt x="5898" y="1074"/>
                    <a:pt x="5570" y="796"/>
                  </a:cubicBezTo>
                  <a:cubicBezTo>
                    <a:pt x="4979" y="285"/>
                    <a:pt x="4194" y="1"/>
                    <a:pt x="341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4" name="Google Shape;14594;p33"/>
            <p:cNvSpPr/>
            <p:nvPr/>
          </p:nvSpPr>
          <p:spPr>
            <a:xfrm>
              <a:off x="4341225" y="2134200"/>
              <a:ext cx="103275" cy="53275"/>
            </a:xfrm>
            <a:custGeom>
              <a:avLst/>
              <a:gdLst/>
              <a:ahLst/>
              <a:cxnLst/>
              <a:rect l="l" t="t" r="r" b="b"/>
              <a:pathLst>
                <a:path w="4131" h="2131" extrusionOk="0">
                  <a:moveTo>
                    <a:pt x="2069" y="0"/>
                  </a:moveTo>
                  <a:cubicBezTo>
                    <a:pt x="2018" y="0"/>
                    <a:pt x="1968" y="2"/>
                    <a:pt x="1917" y="6"/>
                  </a:cubicBezTo>
                  <a:cubicBezTo>
                    <a:pt x="1401" y="45"/>
                    <a:pt x="904" y="284"/>
                    <a:pt x="556" y="681"/>
                  </a:cubicBezTo>
                  <a:cubicBezTo>
                    <a:pt x="199" y="1068"/>
                    <a:pt x="0" y="1594"/>
                    <a:pt x="31" y="2131"/>
                  </a:cubicBezTo>
                  <a:lnTo>
                    <a:pt x="258" y="2111"/>
                  </a:lnTo>
                  <a:cubicBezTo>
                    <a:pt x="209" y="1644"/>
                    <a:pt x="348" y="1147"/>
                    <a:pt x="656" y="770"/>
                  </a:cubicBezTo>
                  <a:cubicBezTo>
                    <a:pt x="964" y="383"/>
                    <a:pt x="1430" y="145"/>
                    <a:pt x="1927" y="105"/>
                  </a:cubicBezTo>
                  <a:cubicBezTo>
                    <a:pt x="1972" y="101"/>
                    <a:pt x="2018" y="100"/>
                    <a:pt x="2064" y="100"/>
                  </a:cubicBezTo>
                  <a:cubicBezTo>
                    <a:pt x="2513" y="100"/>
                    <a:pt x="2952" y="274"/>
                    <a:pt x="3277" y="571"/>
                  </a:cubicBezTo>
                  <a:cubicBezTo>
                    <a:pt x="3456" y="741"/>
                    <a:pt x="3595" y="939"/>
                    <a:pt x="3694" y="1158"/>
                  </a:cubicBezTo>
                  <a:cubicBezTo>
                    <a:pt x="3714" y="1207"/>
                    <a:pt x="3744" y="1266"/>
                    <a:pt x="3764" y="1316"/>
                  </a:cubicBezTo>
                  <a:cubicBezTo>
                    <a:pt x="3773" y="1376"/>
                    <a:pt x="3793" y="1425"/>
                    <a:pt x="3813" y="1485"/>
                  </a:cubicBezTo>
                  <a:cubicBezTo>
                    <a:pt x="3813" y="1544"/>
                    <a:pt x="3843" y="1604"/>
                    <a:pt x="3853" y="1664"/>
                  </a:cubicBezTo>
                  <a:lnTo>
                    <a:pt x="3883" y="1833"/>
                  </a:lnTo>
                  <a:lnTo>
                    <a:pt x="4131" y="1813"/>
                  </a:lnTo>
                  <a:lnTo>
                    <a:pt x="4082" y="1614"/>
                  </a:lnTo>
                  <a:cubicBezTo>
                    <a:pt x="4062" y="1555"/>
                    <a:pt x="4032" y="1495"/>
                    <a:pt x="4022" y="1425"/>
                  </a:cubicBezTo>
                  <a:cubicBezTo>
                    <a:pt x="4002" y="1366"/>
                    <a:pt x="3972" y="1306"/>
                    <a:pt x="3952" y="1247"/>
                  </a:cubicBezTo>
                  <a:lnTo>
                    <a:pt x="3863" y="1068"/>
                  </a:lnTo>
                  <a:cubicBezTo>
                    <a:pt x="3744" y="840"/>
                    <a:pt x="3575" y="631"/>
                    <a:pt x="3367" y="472"/>
                  </a:cubicBezTo>
                  <a:cubicBezTo>
                    <a:pt x="3008" y="167"/>
                    <a:pt x="2543" y="0"/>
                    <a:pt x="20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5" name="Google Shape;14595;p33"/>
            <p:cNvSpPr/>
            <p:nvPr/>
          </p:nvSpPr>
          <p:spPr>
            <a:xfrm>
              <a:off x="4165250" y="2201350"/>
              <a:ext cx="398900" cy="205625"/>
            </a:xfrm>
            <a:custGeom>
              <a:avLst/>
              <a:gdLst/>
              <a:ahLst/>
              <a:cxnLst/>
              <a:rect l="l" t="t" r="r" b="b"/>
              <a:pathLst>
                <a:path w="15956" h="8225" extrusionOk="0">
                  <a:moveTo>
                    <a:pt x="0" y="1"/>
                  </a:moveTo>
                  <a:cubicBezTo>
                    <a:pt x="79" y="904"/>
                    <a:pt x="278" y="1797"/>
                    <a:pt x="605" y="2651"/>
                  </a:cubicBezTo>
                  <a:cubicBezTo>
                    <a:pt x="963" y="3485"/>
                    <a:pt x="1439" y="4270"/>
                    <a:pt x="2015" y="4975"/>
                  </a:cubicBezTo>
                  <a:cubicBezTo>
                    <a:pt x="2601" y="5670"/>
                    <a:pt x="3286" y="6265"/>
                    <a:pt x="4051" y="6762"/>
                  </a:cubicBezTo>
                  <a:cubicBezTo>
                    <a:pt x="4806" y="7269"/>
                    <a:pt x="5640" y="7626"/>
                    <a:pt x="6503" y="7884"/>
                  </a:cubicBezTo>
                  <a:cubicBezTo>
                    <a:pt x="7305" y="8121"/>
                    <a:pt x="8132" y="8224"/>
                    <a:pt x="8954" y="8224"/>
                  </a:cubicBezTo>
                  <a:cubicBezTo>
                    <a:pt x="9027" y="8224"/>
                    <a:pt x="9101" y="8224"/>
                    <a:pt x="9174" y="8222"/>
                  </a:cubicBezTo>
                  <a:cubicBezTo>
                    <a:pt x="9402" y="8212"/>
                    <a:pt x="9621" y="8202"/>
                    <a:pt x="9839" y="8182"/>
                  </a:cubicBezTo>
                  <a:lnTo>
                    <a:pt x="10505" y="8083"/>
                  </a:lnTo>
                  <a:cubicBezTo>
                    <a:pt x="10723" y="8053"/>
                    <a:pt x="10942" y="7984"/>
                    <a:pt x="11150" y="7934"/>
                  </a:cubicBezTo>
                  <a:cubicBezTo>
                    <a:pt x="11368" y="7874"/>
                    <a:pt x="11587" y="7825"/>
                    <a:pt x="11785" y="7735"/>
                  </a:cubicBezTo>
                  <a:cubicBezTo>
                    <a:pt x="11994" y="7666"/>
                    <a:pt x="12202" y="7586"/>
                    <a:pt x="12411" y="7507"/>
                  </a:cubicBezTo>
                  <a:lnTo>
                    <a:pt x="13007" y="7209"/>
                  </a:lnTo>
                  <a:cubicBezTo>
                    <a:pt x="13206" y="7119"/>
                    <a:pt x="13384" y="7000"/>
                    <a:pt x="13573" y="6881"/>
                  </a:cubicBezTo>
                  <a:cubicBezTo>
                    <a:pt x="13762" y="6772"/>
                    <a:pt x="13950" y="6663"/>
                    <a:pt x="14129" y="6524"/>
                  </a:cubicBezTo>
                  <a:cubicBezTo>
                    <a:pt x="14298" y="6395"/>
                    <a:pt x="14486" y="6265"/>
                    <a:pt x="14645" y="6126"/>
                  </a:cubicBezTo>
                  <a:cubicBezTo>
                    <a:pt x="14814" y="5978"/>
                    <a:pt x="14973" y="5839"/>
                    <a:pt x="15132" y="5680"/>
                  </a:cubicBezTo>
                  <a:cubicBezTo>
                    <a:pt x="15132" y="5680"/>
                    <a:pt x="15132" y="5681"/>
                    <a:pt x="15133" y="5681"/>
                  </a:cubicBezTo>
                  <a:cubicBezTo>
                    <a:pt x="15158" y="5681"/>
                    <a:pt x="15569" y="5203"/>
                    <a:pt x="15569" y="5203"/>
                  </a:cubicBezTo>
                  <a:cubicBezTo>
                    <a:pt x="15569" y="5203"/>
                    <a:pt x="15678" y="5074"/>
                    <a:pt x="15777" y="4935"/>
                  </a:cubicBezTo>
                  <a:cubicBezTo>
                    <a:pt x="15867" y="4806"/>
                    <a:pt x="15956" y="4667"/>
                    <a:pt x="15956" y="4667"/>
                  </a:cubicBezTo>
                  <a:lnTo>
                    <a:pt x="15728" y="4558"/>
                  </a:lnTo>
                  <a:cubicBezTo>
                    <a:pt x="15728" y="4558"/>
                    <a:pt x="15638" y="4687"/>
                    <a:pt x="15558" y="4816"/>
                  </a:cubicBezTo>
                  <a:lnTo>
                    <a:pt x="15380" y="5054"/>
                  </a:lnTo>
                  <a:cubicBezTo>
                    <a:pt x="15380" y="5054"/>
                    <a:pt x="14982" y="5531"/>
                    <a:pt x="14963" y="5531"/>
                  </a:cubicBezTo>
                  <a:cubicBezTo>
                    <a:pt x="14963" y="5531"/>
                    <a:pt x="14963" y="5531"/>
                    <a:pt x="14963" y="5531"/>
                  </a:cubicBezTo>
                  <a:cubicBezTo>
                    <a:pt x="14814" y="5680"/>
                    <a:pt x="14665" y="5829"/>
                    <a:pt x="14506" y="5968"/>
                  </a:cubicBezTo>
                  <a:cubicBezTo>
                    <a:pt x="14347" y="6107"/>
                    <a:pt x="14179" y="6236"/>
                    <a:pt x="14010" y="6365"/>
                  </a:cubicBezTo>
                  <a:cubicBezTo>
                    <a:pt x="13841" y="6504"/>
                    <a:pt x="13662" y="6613"/>
                    <a:pt x="13484" y="6733"/>
                  </a:cubicBezTo>
                  <a:cubicBezTo>
                    <a:pt x="13295" y="6841"/>
                    <a:pt x="13116" y="6971"/>
                    <a:pt x="12928" y="7070"/>
                  </a:cubicBezTo>
                  <a:lnTo>
                    <a:pt x="12341" y="7358"/>
                  </a:lnTo>
                  <a:cubicBezTo>
                    <a:pt x="12143" y="7447"/>
                    <a:pt x="11944" y="7527"/>
                    <a:pt x="11736" y="7606"/>
                  </a:cubicBezTo>
                  <a:cubicBezTo>
                    <a:pt x="11538" y="7686"/>
                    <a:pt x="11329" y="7735"/>
                    <a:pt x="11110" y="7795"/>
                  </a:cubicBezTo>
                  <a:cubicBezTo>
                    <a:pt x="10902" y="7854"/>
                    <a:pt x="10693" y="7924"/>
                    <a:pt x="10475" y="7953"/>
                  </a:cubicBezTo>
                  <a:cubicBezTo>
                    <a:pt x="10256" y="7993"/>
                    <a:pt x="10048" y="8033"/>
                    <a:pt x="9830" y="8063"/>
                  </a:cubicBezTo>
                  <a:cubicBezTo>
                    <a:pt x="9611" y="8083"/>
                    <a:pt x="9393" y="8092"/>
                    <a:pt x="9164" y="8112"/>
                  </a:cubicBezTo>
                  <a:cubicBezTo>
                    <a:pt x="9120" y="8113"/>
                    <a:pt x="9075" y="8113"/>
                    <a:pt x="9031" y="8113"/>
                  </a:cubicBezTo>
                  <a:cubicBezTo>
                    <a:pt x="8199" y="8113"/>
                    <a:pt x="7344" y="8020"/>
                    <a:pt x="6533" y="7775"/>
                  </a:cubicBezTo>
                  <a:cubicBezTo>
                    <a:pt x="5679" y="7527"/>
                    <a:pt x="4855" y="7169"/>
                    <a:pt x="4111" y="6673"/>
                  </a:cubicBezTo>
                  <a:cubicBezTo>
                    <a:pt x="3366" y="6166"/>
                    <a:pt x="2701" y="5570"/>
                    <a:pt x="2125" y="4886"/>
                  </a:cubicBezTo>
                  <a:cubicBezTo>
                    <a:pt x="1569" y="4180"/>
                    <a:pt x="1122" y="3396"/>
                    <a:pt x="784" y="2572"/>
                  </a:cubicBezTo>
                  <a:cubicBezTo>
                    <a:pt x="477" y="1738"/>
                    <a:pt x="318" y="864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6" name="Google Shape;14596;p33"/>
            <p:cNvSpPr/>
            <p:nvPr/>
          </p:nvSpPr>
          <p:spPr>
            <a:xfrm>
              <a:off x="4192775" y="2257700"/>
              <a:ext cx="360950" cy="135300"/>
            </a:xfrm>
            <a:custGeom>
              <a:avLst/>
              <a:gdLst/>
              <a:ahLst/>
              <a:cxnLst/>
              <a:rect l="l" t="t" r="r" b="b"/>
              <a:pathLst>
                <a:path w="14438" h="5412" extrusionOk="0">
                  <a:moveTo>
                    <a:pt x="239" y="0"/>
                  </a:moveTo>
                  <a:lnTo>
                    <a:pt x="1" y="90"/>
                  </a:lnTo>
                  <a:cubicBezTo>
                    <a:pt x="289" y="775"/>
                    <a:pt x="647" y="1440"/>
                    <a:pt x="1103" y="2026"/>
                  </a:cubicBezTo>
                  <a:cubicBezTo>
                    <a:pt x="1322" y="2334"/>
                    <a:pt x="1580" y="2602"/>
                    <a:pt x="1838" y="2880"/>
                  </a:cubicBezTo>
                  <a:cubicBezTo>
                    <a:pt x="1957" y="3009"/>
                    <a:pt x="2106" y="3128"/>
                    <a:pt x="2245" y="3257"/>
                  </a:cubicBezTo>
                  <a:cubicBezTo>
                    <a:pt x="2384" y="3386"/>
                    <a:pt x="2523" y="3505"/>
                    <a:pt x="2672" y="3614"/>
                  </a:cubicBezTo>
                  <a:lnTo>
                    <a:pt x="3118" y="3952"/>
                  </a:lnTo>
                  <a:lnTo>
                    <a:pt x="3595" y="4250"/>
                  </a:lnTo>
                  <a:lnTo>
                    <a:pt x="3833" y="4389"/>
                  </a:lnTo>
                  <a:lnTo>
                    <a:pt x="4082" y="4518"/>
                  </a:lnTo>
                  <a:lnTo>
                    <a:pt x="4588" y="4757"/>
                  </a:lnTo>
                  <a:lnTo>
                    <a:pt x="5115" y="4955"/>
                  </a:lnTo>
                  <a:cubicBezTo>
                    <a:pt x="5204" y="4985"/>
                    <a:pt x="5293" y="5015"/>
                    <a:pt x="5373" y="5044"/>
                  </a:cubicBezTo>
                  <a:lnTo>
                    <a:pt x="5651" y="5114"/>
                  </a:lnTo>
                  <a:cubicBezTo>
                    <a:pt x="5830" y="5163"/>
                    <a:pt x="6008" y="5213"/>
                    <a:pt x="6187" y="5253"/>
                  </a:cubicBezTo>
                  <a:lnTo>
                    <a:pt x="6743" y="5342"/>
                  </a:lnTo>
                  <a:cubicBezTo>
                    <a:pt x="6922" y="5372"/>
                    <a:pt x="7110" y="5382"/>
                    <a:pt x="7299" y="5392"/>
                  </a:cubicBezTo>
                  <a:cubicBezTo>
                    <a:pt x="7478" y="5402"/>
                    <a:pt x="7666" y="5412"/>
                    <a:pt x="7855" y="5412"/>
                  </a:cubicBezTo>
                  <a:lnTo>
                    <a:pt x="8401" y="5382"/>
                  </a:lnTo>
                  <a:lnTo>
                    <a:pt x="8679" y="5372"/>
                  </a:lnTo>
                  <a:lnTo>
                    <a:pt x="8957" y="5332"/>
                  </a:lnTo>
                  <a:lnTo>
                    <a:pt x="9503" y="5243"/>
                  </a:lnTo>
                  <a:lnTo>
                    <a:pt x="10039" y="5114"/>
                  </a:lnTo>
                  <a:lnTo>
                    <a:pt x="10307" y="5044"/>
                  </a:lnTo>
                  <a:cubicBezTo>
                    <a:pt x="10387" y="5015"/>
                    <a:pt x="10476" y="4985"/>
                    <a:pt x="10565" y="4955"/>
                  </a:cubicBezTo>
                  <a:lnTo>
                    <a:pt x="11082" y="4766"/>
                  </a:lnTo>
                  <a:cubicBezTo>
                    <a:pt x="11251" y="4687"/>
                    <a:pt x="11410" y="4607"/>
                    <a:pt x="11578" y="4528"/>
                  </a:cubicBezTo>
                  <a:lnTo>
                    <a:pt x="11827" y="4409"/>
                  </a:lnTo>
                  <a:lnTo>
                    <a:pt x="12055" y="4270"/>
                  </a:lnTo>
                  <a:lnTo>
                    <a:pt x="12522" y="3982"/>
                  </a:lnTo>
                  <a:lnTo>
                    <a:pt x="12959" y="3664"/>
                  </a:lnTo>
                  <a:cubicBezTo>
                    <a:pt x="13028" y="3605"/>
                    <a:pt x="13107" y="3555"/>
                    <a:pt x="13177" y="3495"/>
                  </a:cubicBezTo>
                  <a:lnTo>
                    <a:pt x="13376" y="3316"/>
                  </a:lnTo>
                  <a:cubicBezTo>
                    <a:pt x="13504" y="3188"/>
                    <a:pt x="13643" y="3069"/>
                    <a:pt x="13773" y="2939"/>
                  </a:cubicBezTo>
                  <a:cubicBezTo>
                    <a:pt x="14011" y="2671"/>
                    <a:pt x="14249" y="2403"/>
                    <a:pt x="14438" y="2096"/>
                  </a:cubicBezTo>
                  <a:lnTo>
                    <a:pt x="14230" y="1976"/>
                  </a:lnTo>
                  <a:lnTo>
                    <a:pt x="14090" y="2195"/>
                  </a:lnTo>
                  <a:cubicBezTo>
                    <a:pt x="14040" y="2264"/>
                    <a:pt x="13981" y="2324"/>
                    <a:pt x="13932" y="2393"/>
                  </a:cubicBezTo>
                  <a:cubicBezTo>
                    <a:pt x="13822" y="2532"/>
                    <a:pt x="13713" y="2661"/>
                    <a:pt x="13604" y="2791"/>
                  </a:cubicBezTo>
                  <a:cubicBezTo>
                    <a:pt x="13484" y="2919"/>
                    <a:pt x="13356" y="3038"/>
                    <a:pt x="13237" y="3168"/>
                  </a:cubicBezTo>
                  <a:lnTo>
                    <a:pt x="13048" y="3347"/>
                  </a:lnTo>
                  <a:lnTo>
                    <a:pt x="12839" y="3515"/>
                  </a:lnTo>
                  <a:lnTo>
                    <a:pt x="12422" y="3843"/>
                  </a:lnTo>
                  <a:lnTo>
                    <a:pt x="11966" y="4131"/>
                  </a:lnTo>
                  <a:cubicBezTo>
                    <a:pt x="11896" y="4170"/>
                    <a:pt x="11816" y="4220"/>
                    <a:pt x="11737" y="4270"/>
                  </a:cubicBezTo>
                  <a:lnTo>
                    <a:pt x="11499" y="4389"/>
                  </a:lnTo>
                  <a:cubicBezTo>
                    <a:pt x="11340" y="4468"/>
                    <a:pt x="11181" y="4558"/>
                    <a:pt x="11022" y="4627"/>
                  </a:cubicBezTo>
                  <a:lnTo>
                    <a:pt x="10516" y="4826"/>
                  </a:lnTo>
                  <a:cubicBezTo>
                    <a:pt x="10426" y="4856"/>
                    <a:pt x="10347" y="4896"/>
                    <a:pt x="10258" y="4915"/>
                  </a:cubicBezTo>
                  <a:lnTo>
                    <a:pt x="10000" y="4995"/>
                  </a:lnTo>
                  <a:cubicBezTo>
                    <a:pt x="9821" y="5035"/>
                    <a:pt x="9652" y="5084"/>
                    <a:pt x="9473" y="5124"/>
                  </a:cubicBezTo>
                  <a:lnTo>
                    <a:pt x="8937" y="5213"/>
                  </a:lnTo>
                  <a:lnTo>
                    <a:pt x="8669" y="5253"/>
                  </a:lnTo>
                  <a:lnTo>
                    <a:pt x="8401" y="5273"/>
                  </a:lnTo>
                  <a:lnTo>
                    <a:pt x="7855" y="5302"/>
                  </a:lnTo>
                  <a:cubicBezTo>
                    <a:pt x="7666" y="5302"/>
                    <a:pt x="7487" y="5293"/>
                    <a:pt x="7299" y="5282"/>
                  </a:cubicBezTo>
                  <a:cubicBezTo>
                    <a:pt x="7120" y="5273"/>
                    <a:pt x="6931" y="5263"/>
                    <a:pt x="6753" y="5233"/>
                  </a:cubicBezTo>
                  <a:lnTo>
                    <a:pt x="6207" y="5143"/>
                  </a:lnTo>
                  <a:cubicBezTo>
                    <a:pt x="6028" y="5114"/>
                    <a:pt x="5849" y="5054"/>
                    <a:pt x="5680" y="5015"/>
                  </a:cubicBezTo>
                  <a:lnTo>
                    <a:pt x="5412" y="4935"/>
                  </a:lnTo>
                  <a:cubicBezTo>
                    <a:pt x="5323" y="4915"/>
                    <a:pt x="5234" y="4876"/>
                    <a:pt x="5154" y="4846"/>
                  </a:cubicBezTo>
                  <a:lnTo>
                    <a:pt x="4638" y="4647"/>
                  </a:lnTo>
                  <a:lnTo>
                    <a:pt x="4142" y="4399"/>
                  </a:lnTo>
                  <a:cubicBezTo>
                    <a:pt x="4062" y="4359"/>
                    <a:pt x="3972" y="4320"/>
                    <a:pt x="3893" y="4280"/>
                  </a:cubicBezTo>
                  <a:lnTo>
                    <a:pt x="3665" y="4131"/>
                  </a:lnTo>
                  <a:cubicBezTo>
                    <a:pt x="3506" y="4031"/>
                    <a:pt x="3347" y="3942"/>
                    <a:pt x="3198" y="3833"/>
                  </a:cubicBezTo>
                  <a:lnTo>
                    <a:pt x="2761" y="3505"/>
                  </a:lnTo>
                  <a:cubicBezTo>
                    <a:pt x="2612" y="3396"/>
                    <a:pt x="2483" y="3267"/>
                    <a:pt x="2344" y="3138"/>
                  </a:cubicBezTo>
                  <a:cubicBezTo>
                    <a:pt x="2215" y="3019"/>
                    <a:pt x="2076" y="2899"/>
                    <a:pt x="1957" y="2760"/>
                  </a:cubicBezTo>
                  <a:cubicBezTo>
                    <a:pt x="1719" y="2482"/>
                    <a:pt x="1461" y="2215"/>
                    <a:pt x="1262" y="1917"/>
                  </a:cubicBezTo>
                  <a:cubicBezTo>
                    <a:pt x="825" y="1331"/>
                    <a:pt x="497" y="675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7" name="Google Shape;14597;p33"/>
            <p:cNvSpPr/>
            <p:nvPr/>
          </p:nvSpPr>
          <p:spPr>
            <a:xfrm>
              <a:off x="4250375" y="2294675"/>
              <a:ext cx="294925" cy="85525"/>
            </a:xfrm>
            <a:custGeom>
              <a:avLst/>
              <a:gdLst/>
              <a:ahLst/>
              <a:cxnLst/>
              <a:rect l="l" t="t" r="r" b="b"/>
              <a:pathLst>
                <a:path w="11797" h="3421" extrusionOk="0">
                  <a:moveTo>
                    <a:pt x="11588" y="1"/>
                  </a:moveTo>
                  <a:cubicBezTo>
                    <a:pt x="11022" y="875"/>
                    <a:pt x="10257" y="1649"/>
                    <a:pt x="9344" y="2235"/>
                  </a:cubicBezTo>
                  <a:cubicBezTo>
                    <a:pt x="8411" y="2801"/>
                    <a:pt x="7338" y="3168"/>
                    <a:pt x="6236" y="3278"/>
                  </a:cubicBezTo>
                  <a:cubicBezTo>
                    <a:pt x="6002" y="3303"/>
                    <a:pt x="5767" y="3315"/>
                    <a:pt x="5530" y="3315"/>
                  </a:cubicBezTo>
                  <a:cubicBezTo>
                    <a:pt x="4654" y="3315"/>
                    <a:pt x="3771" y="3145"/>
                    <a:pt x="2950" y="2841"/>
                  </a:cubicBezTo>
                  <a:cubicBezTo>
                    <a:pt x="1907" y="2453"/>
                    <a:pt x="953" y="1837"/>
                    <a:pt x="189" y="1063"/>
                  </a:cubicBezTo>
                  <a:lnTo>
                    <a:pt x="0" y="1242"/>
                  </a:lnTo>
                  <a:cubicBezTo>
                    <a:pt x="834" y="2016"/>
                    <a:pt x="1827" y="2612"/>
                    <a:pt x="2910" y="2980"/>
                  </a:cubicBezTo>
                  <a:cubicBezTo>
                    <a:pt x="3734" y="3262"/>
                    <a:pt x="4606" y="3421"/>
                    <a:pt x="5470" y="3421"/>
                  </a:cubicBezTo>
                  <a:cubicBezTo>
                    <a:pt x="5730" y="3421"/>
                    <a:pt x="5989" y="3407"/>
                    <a:pt x="6246" y="3377"/>
                  </a:cubicBezTo>
                  <a:cubicBezTo>
                    <a:pt x="7368" y="3267"/>
                    <a:pt x="8460" y="2920"/>
                    <a:pt x="9413" y="2354"/>
                  </a:cubicBezTo>
                  <a:cubicBezTo>
                    <a:pt x="10366" y="1778"/>
                    <a:pt x="11180" y="1014"/>
                    <a:pt x="11796" y="140"/>
                  </a:cubicBezTo>
                  <a:lnTo>
                    <a:pt x="115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8" name="Google Shape;14598;p33"/>
            <p:cNvSpPr/>
            <p:nvPr/>
          </p:nvSpPr>
          <p:spPr>
            <a:xfrm>
              <a:off x="4305725" y="2290950"/>
              <a:ext cx="226425" cy="74775"/>
            </a:xfrm>
            <a:custGeom>
              <a:avLst/>
              <a:gdLst/>
              <a:ahLst/>
              <a:cxnLst/>
              <a:rect l="l" t="t" r="r" b="b"/>
              <a:pathLst>
                <a:path w="9057" h="2991" extrusionOk="0">
                  <a:moveTo>
                    <a:pt x="8867" y="1"/>
                  </a:moveTo>
                  <a:cubicBezTo>
                    <a:pt x="8758" y="170"/>
                    <a:pt x="8619" y="309"/>
                    <a:pt x="8490" y="457"/>
                  </a:cubicBezTo>
                  <a:lnTo>
                    <a:pt x="8291" y="686"/>
                  </a:lnTo>
                  <a:lnTo>
                    <a:pt x="8073" y="894"/>
                  </a:lnTo>
                  <a:cubicBezTo>
                    <a:pt x="7934" y="1033"/>
                    <a:pt x="7795" y="1172"/>
                    <a:pt x="7636" y="1302"/>
                  </a:cubicBezTo>
                  <a:cubicBezTo>
                    <a:pt x="7477" y="1421"/>
                    <a:pt x="7329" y="1560"/>
                    <a:pt x="7150" y="1669"/>
                  </a:cubicBezTo>
                  <a:cubicBezTo>
                    <a:pt x="6494" y="2136"/>
                    <a:pt x="5740" y="2503"/>
                    <a:pt x="4926" y="2692"/>
                  </a:cubicBezTo>
                  <a:cubicBezTo>
                    <a:pt x="4438" y="2812"/>
                    <a:pt x="3936" y="2867"/>
                    <a:pt x="3432" y="2867"/>
                  </a:cubicBezTo>
                  <a:cubicBezTo>
                    <a:pt x="3105" y="2867"/>
                    <a:pt x="2778" y="2844"/>
                    <a:pt x="2453" y="2801"/>
                  </a:cubicBezTo>
                  <a:cubicBezTo>
                    <a:pt x="1629" y="2692"/>
                    <a:pt x="835" y="2414"/>
                    <a:pt x="120" y="2026"/>
                  </a:cubicBezTo>
                  <a:lnTo>
                    <a:pt x="1" y="2245"/>
                  </a:lnTo>
                  <a:cubicBezTo>
                    <a:pt x="755" y="2622"/>
                    <a:pt x="1590" y="2860"/>
                    <a:pt x="2433" y="2950"/>
                  </a:cubicBezTo>
                  <a:cubicBezTo>
                    <a:pt x="2714" y="2976"/>
                    <a:pt x="2996" y="2991"/>
                    <a:pt x="3277" y="2991"/>
                  </a:cubicBezTo>
                  <a:cubicBezTo>
                    <a:pt x="3842" y="2991"/>
                    <a:pt x="4405" y="2933"/>
                    <a:pt x="4955" y="2801"/>
                  </a:cubicBezTo>
                  <a:cubicBezTo>
                    <a:pt x="5780" y="2602"/>
                    <a:pt x="6544" y="2245"/>
                    <a:pt x="7239" y="1788"/>
                  </a:cubicBezTo>
                  <a:cubicBezTo>
                    <a:pt x="7417" y="1689"/>
                    <a:pt x="7576" y="1550"/>
                    <a:pt x="7735" y="1430"/>
                  </a:cubicBezTo>
                  <a:cubicBezTo>
                    <a:pt x="7904" y="1311"/>
                    <a:pt x="8053" y="1172"/>
                    <a:pt x="8202" y="1033"/>
                  </a:cubicBezTo>
                  <a:lnTo>
                    <a:pt x="8441" y="835"/>
                  </a:lnTo>
                  <a:lnTo>
                    <a:pt x="8649" y="616"/>
                  </a:lnTo>
                  <a:cubicBezTo>
                    <a:pt x="8788" y="468"/>
                    <a:pt x="8937" y="318"/>
                    <a:pt x="9056" y="159"/>
                  </a:cubicBezTo>
                  <a:lnTo>
                    <a:pt x="88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9" name="Google Shape;14599;p33"/>
            <p:cNvSpPr/>
            <p:nvPr/>
          </p:nvSpPr>
          <p:spPr>
            <a:xfrm>
              <a:off x="4376225" y="2284750"/>
              <a:ext cx="143500" cy="69250"/>
            </a:xfrm>
            <a:custGeom>
              <a:avLst/>
              <a:gdLst/>
              <a:ahLst/>
              <a:cxnLst/>
              <a:rect l="l" t="t" r="r" b="b"/>
              <a:pathLst>
                <a:path w="5740" h="2770" extrusionOk="0">
                  <a:moveTo>
                    <a:pt x="5551" y="1"/>
                  </a:moveTo>
                  <a:cubicBezTo>
                    <a:pt x="5482" y="110"/>
                    <a:pt x="5392" y="199"/>
                    <a:pt x="5312" y="308"/>
                  </a:cubicBezTo>
                  <a:cubicBezTo>
                    <a:pt x="5233" y="407"/>
                    <a:pt x="5164" y="517"/>
                    <a:pt x="5074" y="606"/>
                  </a:cubicBezTo>
                  <a:cubicBezTo>
                    <a:pt x="4895" y="795"/>
                    <a:pt x="4717" y="994"/>
                    <a:pt x="4518" y="1162"/>
                  </a:cubicBezTo>
                  <a:lnTo>
                    <a:pt x="4211" y="1420"/>
                  </a:lnTo>
                  <a:lnTo>
                    <a:pt x="3883" y="1649"/>
                  </a:lnTo>
                  <a:lnTo>
                    <a:pt x="3714" y="1758"/>
                  </a:lnTo>
                  <a:cubicBezTo>
                    <a:pt x="3655" y="1798"/>
                    <a:pt x="3595" y="1828"/>
                    <a:pt x="3535" y="1857"/>
                  </a:cubicBezTo>
                  <a:lnTo>
                    <a:pt x="3178" y="2046"/>
                  </a:lnTo>
                  <a:cubicBezTo>
                    <a:pt x="3059" y="2106"/>
                    <a:pt x="2929" y="2145"/>
                    <a:pt x="2801" y="2195"/>
                  </a:cubicBezTo>
                  <a:cubicBezTo>
                    <a:pt x="2671" y="2234"/>
                    <a:pt x="2552" y="2294"/>
                    <a:pt x="2413" y="2324"/>
                  </a:cubicBezTo>
                  <a:cubicBezTo>
                    <a:pt x="2155" y="2384"/>
                    <a:pt x="1897" y="2463"/>
                    <a:pt x="1619" y="2483"/>
                  </a:cubicBezTo>
                  <a:lnTo>
                    <a:pt x="1222" y="2532"/>
                  </a:lnTo>
                  <a:cubicBezTo>
                    <a:pt x="1083" y="2543"/>
                    <a:pt x="954" y="2543"/>
                    <a:pt x="815" y="2543"/>
                  </a:cubicBezTo>
                  <a:cubicBezTo>
                    <a:pt x="755" y="2547"/>
                    <a:pt x="695" y="2549"/>
                    <a:pt x="636" y="2549"/>
                  </a:cubicBezTo>
                  <a:cubicBezTo>
                    <a:pt x="430" y="2549"/>
                    <a:pt x="228" y="2526"/>
                    <a:pt x="21" y="2503"/>
                  </a:cubicBezTo>
                  <a:lnTo>
                    <a:pt x="1" y="2761"/>
                  </a:lnTo>
                  <a:cubicBezTo>
                    <a:pt x="121" y="2765"/>
                    <a:pt x="243" y="2770"/>
                    <a:pt x="367" y="2770"/>
                  </a:cubicBezTo>
                  <a:cubicBezTo>
                    <a:pt x="518" y="2770"/>
                    <a:pt x="671" y="2763"/>
                    <a:pt x="824" y="2741"/>
                  </a:cubicBezTo>
                  <a:cubicBezTo>
                    <a:pt x="963" y="2731"/>
                    <a:pt x="1102" y="2721"/>
                    <a:pt x="1241" y="2702"/>
                  </a:cubicBezTo>
                  <a:lnTo>
                    <a:pt x="1649" y="2632"/>
                  </a:lnTo>
                  <a:cubicBezTo>
                    <a:pt x="1917" y="2592"/>
                    <a:pt x="2185" y="2503"/>
                    <a:pt x="2453" y="2433"/>
                  </a:cubicBezTo>
                  <a:cubicBezTo>
                    <a:pt x="2582" y="2404"/>
                    <a:pt x="2711" y="2344"/>
                    <a:pt x="2840" y="2294"/>
                  </a:cubicBezTo>
                  <a:cubicBezTo>
                    <a:pt x="2969" y="2245"/>
                    <a:pt x="3099" y="2205"/>
                    <a:pt x="3227" y="2145"/>
                  </a:cubicBezTo>
                  <a:cubicBezTo>
                    <a:pt x="3466" y="2016"/>
                    <a:pt x="3714" y="1907"/>
                    <a:pt x="3942" y="1748"/>
                  </a:cubicBezTo>
                  <a:lnTo>
                    <a:pt x="4290" y="1530"/>
                  </a:lnTo>
                  <a:lnTo>
                    <a:pt x="4608" y="1272"/>
                  </a:lnTo>
                  <a:cubicBezTo>
                    <a:pt x="4826" y="1122"/>
                    <a:pt x="5015" y="914"/>
                    <a:pt x="5213" y="736"/>
                  </a:cubicBezTo>
                  <a:cubicBezTo>
                    <a:pt x="5312" y="646"/>
                    <a:pt x="5392" y="537"/>
                    <a:pt x="5482" y="447"/>
                  </a:cubicBezTo>
                  <a:cubicBezTo>
                    <a:pt x="5571" y="338"/>
                    <a:pt x="5670" y="249"/>
                    <a:pt x="5740" y="140"/>
                  </a:cubicBezTo>
                  <a:lnTo>
                    <a:pt x="55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0" name="Google Shape;14600;p33"/>
            <p:cNvSpPr/>
            <p:nvPr/>
          </p:nvSpPr>
          <p:spPr>
            <a:xfrm>
              <a:off x="4411225" y="2274075"/>
              <a:ext cx="97075" cy="61575"/>
            </a:xfrm>
            <a:custGeom>
              <a:avLst/>
              <a:gdLst/>
              <a:ahLst/>
              <a:cxnLst/>
              <a:rect l="l" t="t" r="r" b="b"/>
              <a:pathLst>
                <a:path w="3883" h="2463" extrusionOk="0">
                  <a:moveTo>
                    <a:pt x="3674" y="0"/>
                  </a:moveTo>
                  <a:cubicBezTo>
                    <a:pt x="3585" y="159"/>
                    <a:pt x="3486" y="298"/>
                    <a:pt x="3376" y="448"/>
                  </a:cubicBezTo>
                  <a:cubicBezTo>
                    <a:pt x="3327" y="527"/>
                    <a:pt x="3267" y="587"/>
                    <a:pt x="3197" y="656"/>
                  </a:cubicBezTo>
                  <a:lnTo>
                    <a:pt x="3009" y="854"/>
                  </a:lnTo>
                  <a:cubicBezTo>
                    <a:pt x="2741" y="1103"/>
                    <a:pt x="2433" y="1331"/>
                    <a:pt x="2105" y="1520"/>
                  </a:cubicBezTo>
                  <a:cubicBezTo>
                    <a:pt x="1788" y="1708"/>
                    <a:pt x="1450" y="1877"/>
                    <a:pt x="1093" y="1997"/>
                  </a:cubicBezTo>
                  <a:cubicBezTo>
                    <a:pt x="924" y="2066"/>
                    <a:pt x="735" y="2096"/>
                    <a:pt x="556" y="2136"/>
                  </a:cubicBezTo>
                  <a:cubicBezTo>
                    <a:pt x="457" y="2145"/>
                    <a:pt x="368" y="2175"/>
                    <a:pt x="278" y="2185"/>
                  </a:cubicBezTo>
                  <a:lnTo>
                    <a:pt x="0" y="2215"/>
                  </a:lnTo>
                  <a:lnTo>
                    <a:pt x="31" y="2463"/>
                  </a:lnTo>
                  <a:lnTo>
                    <a:pt x="318" y="2403"/>
                  </a:lnTo>
                  <a:cubicBezTo>
                    <a:pt x="408" y="2383"/>
                    <a:pt x="507" y="2344"/>
                    <a:pt x="596" y="2324"/>
                  </a:cubicBezTo>
                  <a:cubicBezTo>
                    <a:pt x="785" y="2264"/>
                    <a:pt x="973" y="2215"/>
                    <a:pt x="1143" y="2136"/>
                  </a:cubicBezTo>
                  <a:cubicBezTo>
                    <a:pt x="1500" y="1986"/>
                    <a:pt x="1838" y="1798"/>
                    <a:pt x="2165" y="1609"/>
                  </a:cubicBezTo>
                  <a:cubicBezTo>
                    <a:pt x="2493" y="1421"/>
                    <a:pt x="2811" y="1202"/>
                    <a:pt x="3098" y="964"/>
                  </a:cubicBezTo>
                  <a:lnTo>
                    <a:pt x="3317" y="775"/>
                  </a:lnTo>
                  <a:lnTo>
                    <a:pt x="3426" y="676"/>
                  </a:lnTo>
                  <a:lnTo>
                    <a:pt x="3526" y="576"/>
                  </a:lnTo>
                  <a:lnTo>
                    <a:pt x="3704" y="358"/>
                  </a:lnTo>
                  <a:lnTo>
                    <a:pt x="3793" y="249"/>
                  </a:lnTo>
                  <a:lnTo>
                    <a:pt x="3883" y="130"/>
                  </a:lnTo>
                  <a:lnTo>
                    <a:pt x="36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1" name="Google Shape;14601;p33"/>
            <p:cNvSpPr/>
            <p:nvPr/>
          </p:nvSpPr>
          <p:spPr>
            <a:xfrm>
              <a:off x="4436800" y="2266875"/>
              <a:ext cx="60600" cy="47700"/>
            </a:xfrm>
            <a:custGeom>
              <a:avLst/>
              <a:gdLst/>
              <a:ahLst/>
              <a:cxnLst/>
              <a:rect l="l" t="t" r="r" b="b"/>
              <a:pathLst>
                <a:path w="2424" h="1908" extrusionOk="0">
                  <a:moveTo>
                    <a:pt x="2234" y="1"/>
                  </a:moveTo>
                  <a:cubicBezTo>
                    <a:pt x="2174" y="100"/>
                    <a:pt x="2095" y="189"/>
                    <a:pt x="2026" y="288"/>
                  </a:cubicBezTo>
                  <a:cubicBezTo>
                    <a:pt x="1956" y="378"/>
                    <a:pt x="1887" y="478"/>
                    <a:pt x="1797" y="557"/>
                  </a:cubicBezTo>
                  <a:lnTo>
                    <a:pt x="1549" y="815"/>
                  </a:lnTo>
                  <a:lnTo>
                    <a:pt x="1271" y="1043"/>
                  </a:lnTo>
                  <a:cubicBezTo>
                    <a:pt x="1232" y="1073"/>
                    <a:pt x="1182" y="1113"/>
                    <a:pt x="1132" y="1153"/>
                  </a:cubicBezTo>
                  <a:lnTo>
                    <a:pt x="973" y="1242"/>
                  </a:lnTo>
                  <a:cubicBezTo>
                    <a:pt x="874" y="1301"/>
                    <a:pt x="775" y="1371"/>
                    <a:pt x="665" y="1420"/>
                  </a:cubicBezTo>
                  <a:cubicBezTo>
                    <a:pt x="447" y="1510"/>
                    <a:pt x="228" y="1619"/>
                    <a:pt x="0" y="1669"/>
                  </a:cubicBezTo>
                  <a:lnTo>
                    <a:pt x="89" y="1907"/>
                  </a:lnTo>
                  <a:cubicBezTo>
                    <a:pt x="318" y="1808"/>
                    <a:pt x="517" y="1669"/>
                    <a:pt x="735" y="1550"/>
                  </a:cubicBezTo>
                  <a:cubicBezTo>
                    <a:pt x="834" y="1480"/>
                    <a:pt x="934" y="1411"/>
                    <a:pt x="1043" y="1341"/>
                  </a:cubicBezTo>
                  <a:lnTo>
                    <a:pt x="1192" y="1242"/>
                  </a:lnTo>
                  <a:lnTo>
                    <a:pt x="1340" y="1122"/>
                  </a:lnTo>
                  <a:cubicBezTo>
                    <a:pt x="1430" y="1053"/>
                    <a:pt x="1529" y="974"/>
                    <a:pt x="1629" y="904"/>
                  </a:cubicBezTo>
                  <a:lnTo>
                    <a:pt x="1896" y="666"/>
                  </a:lnTo>
                  <a:cubicBezTo>
                    <a:pt x="1996" y="586"/>
                    <a:pt x="2075" y="497"/>
                    <a:pt x="2165" y="408"/>
                  </a:cubicBezTo>
                  <a:cubicBezTo>
                    <a:pt x="2244" y="328"/>
                    <a:pt x="2344" y="249"/>
                    <a:pt x="2423" y="149"/>
                  </a:cubicBezTo>
                  <a:lnTo>
                    <a:pt x="22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2" name="Google Shape;14602;p33"/>
            <p:cNvSpPr/>
            <p:nvPr/>
          </p:nvSpPr>
          <p:spPr>
            <a:xfrm>
              <a:off x="4452425" y="2257200"/>
              <a:ext cx="31300" cy="27575"/>
            </a:xfrm>
            <a:custGeom>
              <a:avLst/>
              <a:gdLst/>
              <a:ahLst/>
              <a:cxnLst/>
              <a:rect l="l" t="t" r="r" b="b"/>
              <a:pathLst>
                <a:path w="1252" h="1103" extrusionOk="0">
                  <a:moveTo>
                    <a:pt x="1073" y="0"/>
                  </a:moveTo>
                  <a:cubicBezTo>
                    <a:pt x="993" y="90"/>
                    <a:pt x="934" y="199"/>
                    <a:pt x="865" y="289"/>
                  </a:cubicBezTo>
                  <a:cubicBezTo>
                    <a:pt x="795" y="388"/>
                    <a:pt x="696" y="457"/>
                    <a:pt x="607" y="536"/>
                  </a:cubicBezTo>
                  <a:cubicBezTo>
                    <a:pt x="567" y="576"/>
                    <a:pt x="517" y="616"/>
                    <a:pt x="477" y="656"/>
                  </a:cubicBezTo>
                  <a:lnTo>
                    <a:pt x="318" y="735"/>
                  </a:lnTo>
                  <a:cubicBezTo>
                    <a:pt x="209" y="795"/>
                    <a:pt x="110" y="854"/>
                    <a:pt x="1" y="884"/>
                  </a:cubicBezTo>
                  <a:lnTo>
                    <a:pt x="140" y="1103"/>
                  </a:lnTo>
                  <a:cubicBezTo>
                    <a:pt x="239" y="1033"/>
                    <a:pt x="309" y="934"/>
                    <a:pt x="408" y="854"/>
                  </a:cubicBezTo>
                  <a:cubicBezTo>
                    <a:pt x="448" y="814"/>
                    <a:pt x="497" y="775"/>
                    <a:pt x="547" y="745"/>
                  </a:cubicBezTo>
                  <a:cubicBezTo>
                    <a:pt x="596" y="706"/>
                    <a:pt x="636" y="656"/>
                    <a:pt x="686" y="616"/>
                  </a:cubicBezTo>
                  <a:cubicBezTo>
                    <a:pt x="765" y="536"/>
                    <a:pt x="874" y="477"/>
                    <a:pt x="964" y="388"/>
                  </a:cubicBezTo>
                  <a:cubicBezTo>
                    <a:pt x="1053" y="308"/>
                    <a:pt x="1163" y="239"/>
                    <a:pt x="1252" y="159"/>
                  </a:cubicBezTo>
                  <a:lnTo>
                    <a:pt x="10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3" name="Google Shape;14603;p33"/>
            <p:cNvSpPr/>
            <p:nvPr/>
          </p:nvSpPr>
          <p:spPr>
            <a:xfrm>
              <a:off x="4453425" y="2247750"/>
              <a:ext cx="20375" cy="20400"/>
            </a:xfrm>
            <a:custGeom>
              <a:avLst/>
              <a:gdLst/>
              <a:ahLst/>
              <a:cxnLst/>
              <a:rect l="l" t="t" r="r" b="b"/>
              <a:pathLst>
                <a:path w="815" h="816" extrusionOk="0">
                  <a:moveTo>
                    <a:pt x="616" y="1"/>
                  </a:moveTo>
                  <a:cubicBezTo>
                    <a:pt x="556" y="140"/>
                    <a:pt x="487" y="269"/>
                    <a:pt x="378" y="378"/>
                  </a:cubicBezTo>
                  <a:cubicBezTo>
                    <a:pt x="328" y="428"/>
                    <a:pt x="269" y="478"/>
                    <a:pt x="199" y="517"/>
                  </a:cubicBezTo>
                  <a:cubicBezTo>
                    <a:pt x="139" y="557"/>
                    <a:pt x="70" y="587"/>
                    <a:pt x="0" y="617"/>
                  </a:cubicBezTo>
                  <a:lnTo>
                    <a:pt x="150" y="815"/>
                  </a:lnTo>
                  <a:cubicBezTo>
                    <a:pt x="209" y="756"/>
                    <a:pt x="249" y="686"/>
                    <a:pt x="298" y="627"/>
                  </a:cubicBezTo>
                  <a:cubicBezTo>
                    <a:pt x="348" y="557"/>
                    <a:pt x="397" y="508"/>
                    <a:pt x="457" y="458"/>
                  </a:cubicBezTo>
                  <a:cubicBezTo>
                    <a:pt x="556" y="349"/>
                    <a:pt x="675" y="239"/>
                    <a:pt x="814" y="160"/>
                  </a:cubicBezTo>
                  <a:lnTo>
                    <a:pt x="61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4" name="Google Shape;14604;p33"/>
            <p:cNvSpPr/>
            <p:nvPr/>
          </p:nvSpPr>
          <p:spPr>
            <a:xfrm>
              <a:off x="4222075" y="1960025"/>
              <a:ext cx="398925" cy="205600"/>
            </a:xfrm>
            <a:custGeom>
              <a:avLst/>
              <a:gdLst/>
              <a:ahLst/>
              <a:cxnLst/>
              <a:rect l="l" t="t" r="r" b="b"/>
              <a:pathLst>
                <a:path w="15957" h="8224" extrusionOk="0">
                  <a:moveTo>
                    <a:pt x="7003" y="0"/>
                  </a:moveTo>
                  <a:cubicBezTo>
                    <a:pt x="6929" y="0"/>
                    <a:pt x="6856" y="1"/>
                    <a:pt x="6782" y="3"/>
                  </a:cubicBezTo>
                  <a:cubicBezTo>
                    <a:pt x="6554" y="12"/>
                    <a:pt x="6335" y="22"/>
                    <a:pt x="6117" y="42"/>
                  </a:cubicBezTo>
                  <a:lnTo>
                    <a:pt x="5452" y="142"/>
                  </a:lnTo>
                  <a:cubicBezTo>
                    <a:pt x="5233" y="171"/>
                    <a:pt x="5015" y="241"/>
                    <a:pt x="4806" y="290"/>
                  </a:cubicBezTo>
                  <a:cubicBezTo>
                    <a:pt x="4588" y="350"/>
                    <a:pt x="4369" y="400"/>
                    <a:pt x="4171" y="489"/>
                  </a:cubicBezTo>
                  <a:cubicBezTo>
                    <a:pt x="3962" y="559"/>
                    <a:pt x="3754" y="638"/>
                    <a:pt x="3545" y="717"/>
                  </a:cubicBezTo>
                  <a:lnTo>
                    <a:pt x="2950" y="1015"/>
                  </a:lnTo>
                  <a:cubicBezTo>
                    <a:pt x="2751" y="1104"/>
                    <a:pt x="2562" y="1223"/>
                    <a:pt x="2374" y="1343"/>
                  </a:cubicBezTo>
                  <a:cubicBezTo>
                    <a:pt x="2185" y="1452"/>
                    <a:pt x="2006" y="1571"/>
                    <a:pt x="1827" y="1700"/>
                  </a:cubicBezTo>
                  <a:cubicBezTo>
                    <a:pt x="1659" y="1829"/>
                    <a:pt x="1470" y="1958"/>
                    <a:pt x="1311" y="2097"/>
                  </a:cubicBezTo>
                  <a:cubicBezTo>
                    <a:pt x="1143" y="2247"/>
                    <a:pt x="984" y="2386"/>
                    <a:pt x="825" y="2544"/>
                  </a:cubicBezTo>
                  <a:cubicBezTo>
                    <a:pt x="825" y="2544"/>
                    <a:pt x="824" y="2544"/>
                    <a:pt x="824" y="2544"/>
                  </a:cubicBezTo>
                  <a:cubicBezTo>
                    <a:pt x="798" y="2544"/>
                    <a:pt x="388" y="3021"/>
                    <a:pt x="388" y="3021"/>
                  </a:cubicBezTo>
                  <a:cubicBezTo>
                    <a:pt x="388" y="3021"/>
                    <a:pt x="278" y="3150"/>
                    <a:pt x="179" y="3289"/>
                  </a:cubicBezTo>
                  <a:cubicBezTo>
                    <a:pt x="90" y="3418"/>
                    <a:pt x="0" y="3557"/>
                    <a:pt x="0" y="3557"/>
                  </a:cubicBezTo>
                  <a:lnTo>
                    <a:pt x="229" y="3666"/>
                  </a:lnTo>
                  <a:cubicBezTo>
                    <a:pt x="229" y="3666"/>
                    <a:pt x="309" y="3537"/>
                    <a:pt x="398" y="3408"/>
                  </a:cubicBezTo>
                  <a:lnTo>
                    <a:pt x="576" y="3170"/>
                  </a:lnTo>
                  <a:cubicBezTo>
                    <a:pt x="576" y="3170"/>
                    <a:pt x="976" y="2693"/>
                    <a:pt x="993" y="2693"/>
                  </a:cubicBezTo>
                  <a:cubicBezTo>
                    <a:pt x="993" y="2693"/>
                    <a:pt x="993" y="2693"/>
                    <a:pt x="993" y="2693"/>
                  </a:cubicBezTo>
                  <a:cubicBezTo>
                    <a:pt x="1143" y="2544"/>
                    <a:pt x="1291" y="2395"/>
                    <a:pt x="1450" y="2256"/>
                  </a:cubicBezTo>
                  <a:cubicBezTo>
                    <a:pt x="1609" y="2117"/>
                    <a:pt x="1778" y="1988"/>
                    <a:pt x="1946" y="1859"/>
                  </a:cubicBezTo>
                  <a:cubicBezTo>
                    <a:pt x="2116" y="1720"/>
                    <a:pt x="2294" y="1611"/>
                    <a:pt x="2473" y="1492"/>
                  </a:cubicBezTo>
                  <a:cubicBezTo>
                    <a:pt x="2661" y="1382"/>
                    <a:pt x="2831" y="1254"/>
                    <a:pt x="3029" y="1164"/>
                  </a:cubicBezTo>
                  <a:lnTo>
                    <a:pt x="3605" y="866"/>
                  </a:lnTo>
                  <a:cubicBezTo>
                    <a:pt x="3813" y="777"/>
                    <a:pt x="4012" y="698"/>
                    <a:pt x="4221" y="618"/>
                  </a:cubicBezTo>
                  <a:cubicBezTo>
                    <a:pt x="4419" y="539"/>
                    <a:pt x="4627" y="489"/>
                    <a:pt x="4836" y="429"/>
                  </a:cubicBezTo>
                  <a:cubicBezTo>
                    <a:pt x="5055" y="370"/>
                    <a:pt x="5263" y="300"/>
                    <a:pt x="5481" y="270"/>
                  </a:cubicBezTo>
                  <a:cubicBezTo>
                    <a:pt x="5690" y="231"/>
                    <a:pt x="5909" y="191"/>
                    <a:pt x="6127" y="161"/>
                  </a:cubicBezTo>
                  <a:cubicBezTo>
                    <a:pt x="6345" y="142"/>
                    <a:pt x="6564" y="131"/>
                    <a:pt x="6782" y="111"/>
                  </a:cubicBezTo>
                  <a:cubicBezTo>
                    <a:pt x="6824" y="111"/>
                    <a:pt x="6866" y="111"/>
                    <a:pt x="6909" y="111"/>
                  </a:cubicBezTo>
                  <a:cubicBezTo>
                    <a:pt x="7752" y="111"/>
                    <a:pt x="8610" y="203"/>
                    <a:pt x="9423" y="449"/>
                  </a:cubicBezTo>
                  <a:cubicBezTo>
                    <a:pt x="10277" y="698"/>
                    <a:pt x="11101" y="1055"/>
                    <a:pt x="11846" y="1561"/>
                  </a:cubicBezTo>
                  <a:cubicBezTo>
                    <a:pt x="12590" y="2057"/>
                    <a:pt x="13256" y="2653"/>
                    <a:pt x="13832" y="3339"/>
                  </a:cubicBezTo>
                  <a:cubicBezTo>
                    <a:pt x="14388" y="4043"/>
                    <a:pt x="14834" y="4828"/>
                    <a:pt x="15172" y="5652"/>
                  </a:cubicBezTo>
                  <a:cubicBezTo>
                    <a:pt x="15480" y="6486"/>
                    <a:pt x="15639" y="7360"/>
                    <a:pt x="15708" y="8224"/>
                  </a:cubicBezTo>
                  <a:lnTo>
                    <a:pt x="15957" y="8224"/>
                  </a:lnTo>
                  <a:cubicBezTo>
                    <a:pt x="15877" y="7330"/>
                    <a:pt x="15679" y="6426"/>
                    <a:pt x="15351" y="5583"/>
                  </a:cubicBezTo>
                  <a:cubicBezTo>
                    <a:pt x="14993" y="4738"/>
                    <a:pt x="14517" y="3954"/>
                    <a:pt x="13941" y="3249"/>
                  </a:cubicBezTo>
                  <a:cubicBezTo>
                    <a:pt x="13355" y="2554"/>
                    <a:pt x="12660" y="1958"/>
                    <a:pt x="11906" y="1462"/>
                  </a:cubicBezTo>
                  <a:cubicBezTo>
                    <a:pt x="11151" y="956"/>
                    <a:pt x="10317" y="598"/>
                    <a:pt x="9453" y="340"/>
                  </a:cubicBezTo>
                  <a:cubicBezTo>
                    <a:pt x="8651" y="103"/>
                    <a:pt x="7824" y="0"/>
                    <a:pt x="700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5" name="Google Shape;14605;p33"/>
            <p:cNvSpPr/>
            <p:nvPr/>
          </p:nvSpPr>
          <p:spPr>
            <a:xfrm>
              <a:off x="4232250" y="1973975"/>
              <a:ext cx="361200" cy="135300"/>
            </a:xfrm>
            <a:custGeom>
              <a:avLst/>
              <a:gdLst/>
              <a:ahLst/>
              <a:cxnLst/>
              <a:rect l="l" t="t" r="r" b="b"/>
              <a:pathLst>
                <a:path w="14448" h="5412" extrusionOk="0">
                  <a:moveTo>
                    <a:pt x="6594" y="1"/>
                  </a:moveTo>
                  <a:lnTo>
                    <a:pt x="6038" y="30"/>
                  </a:lnTo>
                  <a:lnTo>
                    <a:pt x="5769" y="40"/>
                  </a:lnTo>
                  <a:lnTo>
                    <a:pt x="5491" y="80"/>
                  </a:lnTo>
                  <a:lnTo>
                    <a:pt x="4946" y="169"/>
                  </a:lnTo>
                  <a:lnTo>
                    <a:pt x="4409" y="298"/>
                  </a:lnTo>
                  <a:lnTo>
                    <a:pt x="4141" y="368"/>
                  </a:lnTo>
                  <a:cubicBezTo>
                    <a:pt x="4061" y="398"/>
                    <a:pt x="3972" y="427"/>
                    <a:pt x="3883" y="457"/>
                  </a:cubicBezTo>
                  <a:lnTo>
                    <a:pt x="3366" y="646"/>
                  </a:lnTo>
                  <a:cubicBezTo>
                    <a:pt x="3198" y="725"/>
                    <a:pt x="3039" y="804"/>
                    <a:pt x="2870" y="884"/>
                  </a:cubicBezTo>
                  <a:lnTo>
                    <a:pt x="2622" y="1003"/>
                  </a:lnTo>
                  <a:lnTo>
                    <a:pt x="2393" y="1142"/>
                  </a:lnTo>
                  <a:lnTo>
                    <a:pt x="1927" y="1430"/>
                  </a:lnTo>
                  <a:lnTo>
                    <a:pt x="1490" y="1748"/>
                  </a:lnTo>
                  <a:cubicBezTo>
                    <a:pt x="1411" y="1808"/>
                    <a:pt x="1341" y="1857"/>
                    <a:pt x="1272" y="1916"/>
                  </a:cubicBezTo>
                  <a:lnTo>
                    <a:pt x="1073" y="2095"/>
                  </a:lnTo>
                  <a:cubicBezTo>
                    <a:pt x="934" y="2225"/>
                    <a:pt x="805" y="2344"/>
                    <a:pt x="676" y="2473"/>
                  </a:cubicBezTo>
                  <a:cubicBezTo>
                    <a:pt x="438" y="2741"/>
                    <a:pt x="199" y="3019"/>
                    <a:pt x="1" y="3317"/>
                  </a:cubicBezTo>
                  <a:lnTo>
                    <a:pt x="219" y="3436"/>
                  </a:lnTo>
                  <a:lnTo>
                    <a:pt x="358" y="3218"/>
                  </a:lnTo>
                  <a:cubicBezTo>
                    <a:pt x="408" y="3148"/>
                    <a:pt x="467" y="3088"/>
                    <a:pt x="517" y="3019"/>
                  </a:cubicBezTo>
                  <a:cubicBezTo>
                    <a:pt x="626" y="2880"/>
                    <a:pt x="736" y="2751"/>
                    <a:pt x="844" y="2622"/>
                  </a:cubicBezTo>
                  <a:cubicBezTo>
                    <a:pt x="964" y="2492"/>
                    <a:pt x="1093" y="2373"/>
                    <a:pt x="1212" y="2245"/>
                  </a:cubicBezTo>
                  <a:lnTo>
                    <a:pt x="1400" y="2066"/>
                  </a:lnTo>
                  <a:lnTo>
                    <a:pt x="1609" y="1897"/>
                  </a:lnTo>
                  <a:lnTo>
                    <a:pt x="2026" y="1569"/>
                  </a:lnTo>
                  <a:lnTo>
                    <a:pt x="2483" y="1281"/>
                  </a:lnTo>
                  <a:cubicBezTo>
                    <a:pt x="2552" y="1241"/>
                    <a:pt x="2632" y="1192"/>
                    <a:pt x="2711" y="1142"/>
                  </a:cubicBezTo>
                  <a:lnTo>
                    <a:pt x="2949" y="1023"/>
                  </a:lnTo>
                  <a:cubicBezTo>
                    <a:pt x="3108" y="943"/>
                    <a:pt x="3267" y="854"/>
                    <a:pt x="3426" y="785"/>
                  </a:cubicBezTo>
                  <a:lnTo>
                    <a:pt x="3933" y="586"/>
                  </a:lnTo>
                  <a:cubicBezTo>
                    <a:pt x="4022" y="557"/>
                    <a:pt x="4101" y="517"/>
                    <a:pt x="4191" y="497"/>
                  </a:cubicBezTo>
                  <a:lnTo>
                    <a:pt x="4449" y="427"/>
                  </a:lnTo>
                  <a:cubicBezTo>
                    <a:pt x="4628" y="378"/>
                    <a:pt x="4796" y="328"/>
                    <a:pt x="4975" y="288"/>
                  </a:cubicBezTo>
                  <a:lnTo>
                    <a:pt x="5511" y="199"/>
                  </a:lnTo>
                  <a:lnTo>
                    <a:pt x="5780" y="159"/>
                  </a:lnTo>
                  <a:lnTo>
                    <a:pt x="6047" y="140"/>
                  </a:lnTo>
                  <a:lnTo>
                    <a:pt x="6594" y="109"/>
                  </a:lnTo>
                  <a:cubicBezTo>
                    <a:pt x="6782" y="109"/>
                    <a:pt x="6961" y="120"/>
                    <a:pt x="7150" y="129"/>
                  </a:cubicBezTo>
                  <a:cubicBezTo>
                    <a:pt x="7329" y="140"/>
                    <a:pt x="7507" y="149"/>
                    <a:pt x="7695" y="179"/>
                  </a:cubicBezTo>
                  <a:lnTo>
                    <a:pt x="8232" y="268"/>
                  </a:lnTo>
                  <a:cubicBezTo>
                    <a:pt x="8421" y="298"/>
                    <a:pt x="8589" y="358"/>
                    <a:pt x="8768" y="398"/>
                  </a:cubicBezTo>
                  <a:lnTo>
                    <a:pt x="9036" y="477"/>
                  </a:lnTo>
                  <a:cubicBezTo>
                    <a:pt x="9125" y="497"/>
                    <a:pt x="9215" y="537"/>
                    <a:pt x="9294" y="566"/>
                  </a:cubicBezTo>
                  <a:lnTo>
                    <a:pt x="9811" y="765"/>
                  </a:lnTo>
                  <a:lnTo>
                    <a:pt x="10307" y="1013"/>
                  </a:lnTo>
                  <a:lnTo>
                    <a:pt x="10555" y="1132"/>
                  </a:lnTo>
                  <a:lnTo>
                    <a:pt x="10784" y="1281"/>
                  </a:lnTo>
                  <a:cubicBezTo>
                    <a:pt x="10943" y="1380"/>
                    <a:pt x="11102" y="1470"/>
                    <a:pt x="11250" y="1579"/>
                  </a:cubicBezTo>
                  <a:lnTo>
                    <a:pt x="11687" y="1907"/>
                  </a:lnTo>
                  <a:cubicBezTo>
                    <a:pt x="11836" y="2016"/>
                    <a:pt x="11965" y="2145"/>
                    <a:pt x="12094" y="2274"/>
                  </a:cubicBezTo>
                  <a:cubicBezTo>
                    <a:pt x="12233" y="2393"/>
                    <a:pt x="12372" y="2523"/>
                    <a:pt x="12492" y="2651"/>
                  </a:cubicBezTo>
                  <a:cubicBezTo>
                    <a:pt x="12730" y="2929"/>
                    <a:pt x="12978" y="3198"/>
                    <a:pt x="13187" y="3496"/>
                  </a:cubicBezTo>
                  <a:cubicBezTo>
                    <a:pt x="13624" y="4081"/>
                    <a:pt x="13951" y="4736"/>
                    <a:pt x="14209" y="5412"/>
                  </a:cubicBezTo>
                  <a:lnTo>
                    <a:pt x="14447" y="5323"/>
                  </a:lnTo>
                  <a:cubicBezTo>
                    <a:pt x="14160" y="4637"/>
                    <a:pt x="13802" y="3972"/>
                    <a:pt x="13346" y="3386"/>
                  </a:cubicBezTo>
                  <a:cubicBezTo>
                    <a:pt x="13127" y="3079"/>
                    <a:pt x="12869" y="2810"/>
                    <a:pt x="12611" y="2532"/>
                  </a:cubicBezTo>
                  <a:cubicBezTo>
                    <a:pt x="12492" y="2403"/>
                    <a:pt x="12342" y="2284"/>
                    <a:pt x="12203" y="2155"/>
                  </a:cubicBezTo>
                  <a:cubicBezTo>
                    <a:pt x="12064" y="2026"/>
                    <a:pt x="11925" y="1907"/>
                    <a:pt x="11777" y="1797"/>
                  </a:cubicBezTo>
                  <a:lnTo>
                    <a:pt x="11330" y="1460"/>
                  </a:lnTo>
                  <a:cubicBezTo>
                    <a:pt x="11171" y="1360"/>
                    <a:pt x="11012" y="1261"/>
                    <a:pt x="10853" y="1172"/>
                  </a:cubicBezTo>
                  <a:lnTo>
                    <a:pt x="10615" y="1023"/>
                  </a:lnTo>
                  <a:lnTo>
                    <a:pt x="10367" y="894"/>
                  </a:lnTo>
                  <a:lnTo>
                    <a:pt x="9860" y="656"/>
                  </a:lnTo>
                  <a:lnTo>
                    <a:pt x="9334" y="457"/>
                  </a:lnTo>
                  <a:lnTo>
                    <a:pt x="9066" y="368"/>
                  </a:lnTo>
                  <a:lnTo>
                    <a:pt x="8798" y="298"/>
                  </a:lnTo>
                  <a:cubicBezTo>
                    <a:pt x="8619" y="248"/>
                    <a:pt x="8441" y="199"/>
                    <a:pt x="8262" y="159"/>
                  </a:cubicBezTo>
                  <a:lnTo>
                    <a:pt x="7706" y="70"/>
                  </a:lnTo>
                  <a:cubicBezTo>
                    <a:pt x="7527" y="40"/>
                    <a:pt x="7338" y="30"/>
                    <a:pt x="7150" y="20"/>
                  </a:cubicBezTo>
                  <a:cubicBezTo>
                    <a:pt x="6961" y="10"/>
                    <a:pt x="6782" y="1"/>
                    <a:pt x="659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6" name="Google Shape;14606;p33"/>
            <p:cNvSpPr/>
            <p:nvPr/>
          </p:nvSpPr>
          <p:spPr>
            <a:xfrm>
              <a:off x="4240925" y="1986775"/>
              <a:ext cx="294925" cy="85525"/>
            </a:xfrm>
            <a:custGeom>
              <a:avLst/>
              <a:gdLst/>
              <a:ahLst/>
              <a:cxnLst/>
              <a:rect l="l" t="t" r="r" b="b"/>
              <a:pathLst>
                <a:path w="11797" h="3421" extrusionOk="0">
                  <a:moveTo>
                    <a:pt x="6326" y="0"/>
                  </a:moveTo>
                  <a:cubicBezTo>
                    <a:pt x="6064" y="0"/>
                    <a:pt x="5802" y="15"/>
                    <a:pt x="5541" y="45"/>
                  </a:cubicBezTo>
                  <a:cubicBezTo>
                    <a:pt x="4429" y="153"/>
                    <a:pt x="3337" y="501"/>
                    <a:pt x="2374" y="1067"/>
                  </a:cubicBezTo>
                  <a:cubicBezTo>
                    <a:pt x="1431" y="1643"/>
                    <a:pt x="617" y="2408"/>
                    <a:pt x="1" y="3281"/>
                  </a:cubicBezTo>
                  <a:lnTo>
                    <a:pt x="210" y="3420"/>
                  </a:lnTo>
                  <a:cubicBezTo>
                    <a:pt x="775" y="2547"/>
                    <a:pt x="1540" y="1772"/>
                    <a:pt x="2454" y="1186"/>
                  </a:cubicBezTo>
                  <a:cubicBezTo>
                    <a:pt x="3387" y="620"/>
                    <a:pt x="4460" y="253"/>
                    <a:pt x="5561" y="144"/>
                  </a:cubicBezTo>
                  <a:cubicBezTo>
                    <a:pt x="5796" y="119"/>
                    <a:pt x="6032" y="106"/>
                    <a:pt x="6268" y="106"/>
                  </a:cubicBezTo>
                  <a:cubicBezTo>
                    <a:pt x="7145" y="106"/>
                    <a:pt x="8027" y="276"/>
                    <a:pt x="8848" y="581"/>
                  </a:cubicBezTo>
                  <a:cubicBezTo>
                    <a:pt x="9890" y="968"/>
                    <a:pt x="10844" y="1583"/>
                    <a:pt x="11608" y="2358"/>
                  </a:cubicBezTo>
                  <a:lnTo>
                    <a:pt x="11797" y="2179"/>
                  </a:lnTo>
                  <a:cubicBezTo>
                    <a:pt x="10963" y="1404"/>
                    <a:pt x="9970" y="809"/>
                    <a:pt x="8888" y="442"/>
                  </a:cubicBezTo>
                  <a:cubicBezTo>
                    <a:pt x="8064" y="159"/>
                    <a:pt x="7194" y="0"/>
                    <a:pt x="632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7" name="Google Shape;14607;p33"/>
            <p:cNvSpPr/>
            <p:nvPr/>
          </p:nvSpPr>
          <p:spPr>
            <a:xfrm>
              <a:off x="4254100" y="2001250"/>
              <a:ext cx="226400" cy="74775"/>
            </a:xfrm>
            <a:custGeom>
              <a:avLst/>
              <a:gdLst/>
              <a:ahLst/>
              <a:cxnLst/>
              <a:rect l="l" t="t" r="r" b="b"/>
              <a:pathLst>
                <a:path w="9056" h="2991" extrusionOk="0">
                  <a:moveTo>
                    <a:pt x="5776" y="1"/>
                  </a:moveTo>
                  <a:cubicBezTo>
                    <a:pt x="5212" y="1"/>
                    <a:pt x="4650" y="58"/>
                    <a:pt x="4101" y="190"/>
                  </a:cubicBezTo>
                  <a:cubicBezTo>
                    <a:pt x="3277" y="389"/>
                    <a:pt x="2503" y="746"/>
                    <a:pt x="1817" y="1203"/>
                  </a:cubicBezTo>
                  <a:cubicBezTo>
                    <a:pt x="1639" y="1302"/>
                    <a:pt x="1480" y="1441"/>
                    <a:pt x="1321" y="1560"/>
                  </a:cubicBezTo>
                  <a:cubicBezTo>
                    <a:pt x="1152" y="1679"/>
                    <a:pt x="1003" y="1818"/>
                    <a:pt x="844" y="1957"/>
                  </a:cubicBezTo>
                  <a:lnTo>
                    <a:pt x="616" y="2166"/>
                  </a:lnTo>
                  <a:lnTo>
                    <a:pt x="407" y="2385"/>
                  </a:lnTo>
                  <a:cubicBezTo>
                    <a:pt x="259" y="2524"/>
                    <a:pt x="120" y="2672"/>
                    <a:pt x="1" y="2831"/>
                  </a:cubicBezTo>
                  <a:lnTo>
                    <a:pt x="189" y="2990"/>
                  </a:lnTo>
                  <a:cubicBezTo>
                    <a:pt x="298" y="2822"/>
                    <a:pt x="437" y="2683"/>
                    <a:pt x="566" y="2533"/>
                  </a:cubicBezTo>
                  <a:lnTo>
                    <a:pt x="765" y="2305"/>
                  </a:lnTo>
                  <a:lnTo>
                    <a:pt x="983" y="2096"/>
                  </a:lnTo>
                  <a:cubicBezTo>
                    <a:pt x="1122" y="1957"/>
                    <a:pt x="1261" y="1818"/>
                    <a:pt x="1420" y="1699"/>
                  </a:cubicBezTo>
                  <a:cubicBezTo>
                    <a:pt x="1579" y="1571"/>
                    <a:pt x="1728" y="1432"/>
                    <a:pt x="1907" y="1322"/>
                  </a:cubicBezTo>
                  <a:cubicBezTo>
                    <a:pt x="2562" y="856"/>
                    <a:pt x="3317" y="488"/>
                    <a:pt x="4131" y="300"/>
                  </a:cubicBezTo>
                  <a:cubicBezTo>
                    <a:pt x="4619" y="179"/>
                    <a:pt x="5122" y="124"/>
                    <a:pt x="5626" y="124"/>
                  </a:cubicBezTo>
                  <a:cubicBezTo>
                    <a:pt x="5953" y="124"/>
                    <a:pt x="6279" y="147"/>
                    <a:pt x="6603" y="190"/>
                  </a:cubicBezTo>
                  <a:cubicBezTo>
                    <a:pt x="7428" y="300"/>
                    <a:pt x="8222" y="578"/>
                    <a:pt x="8937" y="964"/>
                  </a:cubicBezTo>
                  <a:lnTo>
                    <a:pt x="9056" y="746"/>
                  </a:lnTo>
                  <a:cubicBezTo>
                    <a:pt x="8301" y="369"/>
                    <a:pt x="7467" y="130"/>
                    <a:pt x="6623" y="41"/>
                  </a:cubicBezTo>
                  <a:cubicBezTo>
                    <a:pt x="6341" y="15"/>
                    <a:pt x="6058" y="1"/>
                    <a:pt x="577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8" name="Google Shape;14608;p33"/>
            <p:cNvSpPr/>
            <p:nvPr/>
          </p:nvSpPr>
          <p:spPr>
            <a:xfrm>
              <a:off x="4266525" y="2013050"/>
              <a:ext cx="143500" cy="69175"/>
            </a:xfrm>
            <a:custGeom>
              <a:avLst/>
              <a:gdLst/>
              <a:ahLst/>
              <a:cxnLst/>
              <a:rect l="l" t="t" r="r" b="b"/>
              <a:pathLst>
                <a:path w="5740" h="2767" extrusionOk="0">
                  <a:moveTo>
                    <a:pt x="5434" y="0"/>
                  </a:moveTo>
                  <a:cubicBezTo>
                    <a:pt x="5262" y="0"/>
                    <a:pt x="5090" y="7"/>
                    <a:pt x="4915" y="26"/>
                  </a:cubicBezTo>
                  <a:cubicBezTo>
                    <a:pt x="4776" y="36"/>
                    <a:pt x="4637" y="46"/>
                    <a:pt x="4498" y="66"/>
                  </a:cubicBezTo>
                  <a:lnTo>
                    <a:pt x="4091" y="135"/>
                  </a:lnTo>
                  <a:cubicBezTo>
                    <a:pt x="3822" y="175"/>
                    <a:pt x="3555" y="265"/>
                    <a:pt x="3286" y="334"/>
                  </a:cubicBezTo>
                  <a:cubicBezTo>
                    <a:pt x="3158" y="364"/>
                    <a:pt x="3028" y="433"/>
                    <a:pt x="2899" y="473"/>
                  </a:cubicBezTo>
                  <a:cubicBezTo>
                    <a:pt x="2770" y="523"/>
                    <a:pt x="2641" y="562"/>
                    <a:pt x="2512" y="622"/>
                  </a:cubicBezTo>
                  <a:cubicBezTo>
                    <a:pt x="2273" y="751"/>
                    <a:pt x="2015" y="860"/>
                    <a:pt x="1797" y="1019"/>
                  </a:cubicBezTo>
                  <a:lnTo>
                    <a:pt x="1450" y="1247"/>
                  </a:lnTo>
                  <a:lnTo>
                    <a:pt x="1132" y="1496"/>
                  </a:lnTo>
                  <a:cubicBezTo>
                    <a:pt x="903" y="1644"/>
                    <a:pt x="724" y="1853"/>
                    <a:pt x="526" y="2032"/>
                  </a:cubicBezTo>
                  <a:cubicBezTo>
                    <a:pt x="427" y="2121"/>
                    <a:pt x="347" y="2230"/>
                    <a:pt x="258" y="2319"/>
                  </a:cubicBezTo>
                  <a:cubicBezTo>
                    <a:pt x="168" y="2429"/>
                    <a:pt x="69" y="2518"/>
                    <a:pt x="0" y="2628"/>
                  </a:cubicBezTo>
                  <a:lnTo>
                    <a:pt x="188" y="2767"/>
                  </a:lnTo>
                  <a:cubicBezTo>
                    <a:pt x="258" y="2657"/>
                    <a:pt x="347" y="2568"/>
                    <a:pt x="417" y="2458"/>
                  </a:cubicBezTo>
                  <a:cubicBezTo>
                    <a:pt x="506" y="2359"/>
                    <a:pt x="576" y="2250"/>
                    <a:pt x="665" y="2161"/>
                  </a:cubicBezTo>
                  <a:cubicBezTo>
                    <a:pt x="844" y="1972"/>
                    <a:pt x="1013" y="1774"/>
                    <a:pt x="1221" y="1605"/>
                  </a:cubicBezTo>
                  <a:lnTo>
                    <a:pt x="1529" y="1346"/>
                  </a:lnTo>
                  <a:lnTo>
                    <a:pt x="1856" y="1118"/>
                  </a:lnTo>
                  <a:lnTo>
                    <a:pt x="2026" y="1009"/>
                  </a:lnTo>
                  <a:cubicBezTo>
                    <a:pt x="2085" y="969"/>
                    <a:pt x="2145" y="940"/>
                    <a:pt x="2204" y="910"/>
                  </a:cubicBezTo>
                  <a:lnTo>
                    <a:pt x="2562" y="721"/>
                  </a:lnTo>
                  <a:cubicBezTo>
                    <a:pt x="2681" y="662"/>
                    <a:pt x="2810" y="622"/>
                    <a:pt x="2939" y="572"/>
                  </a:cubicBezTo>
                  <a:cubicBezTo>
                    <a:pt x="3068" y="532"/>
                    <a:pt x="3187" y="473"/>
                    <a:pt x="3326" y="443"/>
                  </a:cubicBezTo>
                  <a:cubicBezTo>
                    <a:pt x="3584" y="384"/>
                    <a:pt x="3842" y="304"/>
                    <a:pt x="4120" y="284"/>
                  </a:cubicBezTo>
                  <a:lnTo>
                    <a:pt x="4517" y="234"/>
                  </a:lnTo>
                  <a:cubicBezTo>
                    <a:pt x="4647" y="225"/>
                    <a:pt x="4786" y="225"/>
                    <a:pt x="4925" y="225"/>
                  </a:cubicBezTo>
                  <a:cubicBezTo>
                    <a:pt x="4986" y="220"/>
                    <a:pt x="5046" y="218"/>
                    <a:pt x="5106" y="218"/>
                  </a:cubicBezTo>
                  <a:cubicBezTo>
                    <a:pt x="5310" y="218"/>
                    <a:pt x="5512" y="241"/>
                    <a:pt x="5719" y="265"/>
                  </a:cubicBezTo>
                  <a:lnTo>
                    <a:pt x="5739" y="6"/>
                  </a:lnTo>
                  <a:cubicBezTo>
                    <a:pt x="5636" y="3"/>
                    <a:pt x="5535" y="0"/>
                    <a:pt x="543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9" name="Google Shape;14609;p33"/>
            <p:cNvSpPr/>
            <p:nvPr/>
          </p:nvSpPr>
          <p:spPr>
            <a:xfrm>
              <a:off x="4277925" y="2031300"/>
              <a:ext cx="96850" cy="61600"/>
            </a:xfrm>
            <a:custGeom>
              <a:avLst/>
              <a:gdLst/>
              <a:ahLst/>
              <a:cxnLst/>
              <a:rect l="l" t="t" r="r" b="b"/>
              <a:pathLst>
                <a:path w="3874" h="2464" extrusionOk="0">
                  <a:moveTo>
                    <a:pt x="3853" y="1"/>
                  </a:moveTo>
                  <a:lnTo>
                    <a:pt x="3565" y="60"/>
                  </a:lnTo>
                  <a:cubicBezTo>
                    <a:pt x="3466" y="80"/>
                    <a:pt x="3377" y="120"/>
                    <a:pt x="3287" y="140"/>
                  </a:cubicBezTo>
                  <a:cubicBezTo>
                    <a:pt x="3099" y="199"/>
                    <a:pt x="2910" y="249"/>
                    <a:pt x="2741" y="329"/>
                  </a:cubicBezTo>
                  <a:cubicBezTo>
                    <a:pt x="2384" y="477"/>
                    <a:pt x="2046" y="666"/>
                    <a:pt x="1718" y="855"/>
                  </a:cubicBezTo>
                  <a:cubicBezTo>
                    <a:pt x="1391" y="1053"/>
                    <a:pt x="1073" y="1262"/>
                    <a:pt x="785" y="1500"/>
                  </a:cubicBezTo>
                  <a:lnTo>
                    <a:pt x="566" y="1689"/>
                  </a:lnTo>
                  <a:lnTo>
                    <a:pt x="458" y="1788"/>
                  </a:lnTo>
                  <a:lnTo>
                    <a:pt x="358" y="1887"/>
                  </a:lnTo>
                  <a:lnTo>
                    <a:pt x="180" y="2106"/>
                  </a:lnTo>
                  <a:lnTo>
                    <a:pt x="80" y="2225"/>
                  </a:lnTo>
                  <a:lnTo>
                    <a:pt x="1" y="2344"/>
                  </a:lnTo>
                  <a:lnTo>
                    <a:pt x="209" y="2463"/>
                  </a:lnTo>
                  <a:cubicBezTo>
                    <a:pt x="288" y="2304"/>
                    <a:pt x="398" y="2165"/>
                    <a:pt x="507" y="2017"/>
                  </a:cubicBezTo>
                  <a:cubicBezTo>
                    <a:pt x="557" y="1947"/>
                    <a:pt x="616" y="1878"/>
                    <a:pt x="686" y="1808"/>
                  </a:cubicBezTo>
                  <a:lnTo>
                    <a:pt x="875" y="1609"/>
                  </a:lnTo>
                  <a:cubicBezTo>
                    <a:pt x="1142" y="1361"/>
                    <a:pt x="1450" y="1133"/>
                    <a:pt x="1768" y="944"/>
                  </a:cubicBezTo>
                  <a:cubicBezTo>
                    <a:pt x="2095" y="755"/>
                    <a:pt x="2433" y="587"/>
                    <a:pt x="2790" y="468"/>
                  </a:cubicBezTo>
                  <a:cubicBezTo>
                    <a:pt x="2960" y="398"/>
                    <a:pt x="3148" y="369"/>
                    <a:pt x="3327" y="329"/>
                  </a:cubicBezTo>
                  <a:cubicBezTo>
                    <a:pt x="3426" y="319"/>
                    <a:pt x="3505" y="289"/>
                    <a:pt x="3605" y="279"/>
                  </a:cubicBezTo>
                  <a:lnTo>
                    <a:pt x="3873" y="249"/>
                  </a:lnTo>
                  <a:lnTo>
                    <a:pt x="385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0" name="Google Shape;14610;p33"/>
            <p:cNvSpPr/>
            <p:nvPr/>
          </p:nvSpPr>
          <p:spPr>
            <a:xfrm>
              <a:off x="4288850" y="2052425"/>
              <a:ext cx="60600" cy="47675"/>
            </a:xfrm>
            <a:custGeom>
              <a:avLst/>
              <a:gdLst/>
              <a:ahLst/>
              <a:cxnLst/>
              <a:rect l="l" t="t" r="r" b="b"/>
              <a:pathLst>
                <a:path w="2424" h="1907" extrusionOk="0">
                  <a:moveTo>
                    <a:pt x="2334" y="0"/>
                  </a:moveTo>
                  <a:cubicBezTo>
                    <a:pt x="2106" y="99"/>
                    <a:pt x="1907" y="238"/>
                    <a:pt x="1689" y="358"/>
                  </a:cubicBezTo>
                  <a:cubicBezTo>
                    <a:pt x="1579" y="427"/>
                    <a:pt x="1490" y="497"/>
                    <a:pt x="1380" y="566"/>
                  </a:cubicBezTo>
                  <a:lnTo>
                    <a:pt x="1232" y="665"/>
                  </a:lnTo>
                  <a:lnTo>
                    <a:pt x="1083" y="784"/>
                  </a:lnTo>
                  <a:cubicBezTo>
                    <a:pt x="994" y="854"/>
                    <a:pt x="894" y="933"/>
                    <a:pt x="795" y="1003"/>
                  </a:cubicBezTo>
                  <a:cubicBezTo>
                    <a:pt x="705" y="1082"/>
                    <a:pt x="616" y="1172"/>
                    <a:pt x="527" y="1241"/>
                  </a:cubicBezTo>
                  <a:cubicBezTo>
                    <a:pt x="427" y="1320"/>
                    <a:pt x="338" y="1410"/>
                    <a:pt x="259" y="1499"/>
                  </a:cubicBezTo>
                  <a:cubicBezTo>
                    <a:pt x="179" y="1578"/>
                    <a:pt x="80" y="1658"/>
                    <a:pt x="1" y="1757"/>
                  </a:cubicBezTo>
                  <a:lnTo>
                    <a:pt x="189" y="1907"/>
                  </a:lnTo>
                  <a:cubicBezTo>
                    <a:pt x="249" y="1807"/>
                    <a:pt x="328" y="1718"/>
                    <a:pt x="398" y="1618"/>
                  </a:cubicBezTo>
                  <a:cubicBezTo>
                    <a:pt x="467" y="1529"/>
                    <a:pt x="537" y="1430"/>
                    <a:pt x="626" y="1351"/>
                  </a:cubicBezTo>
                  <a:lnTo>
                    <a:pt x="864" y="1092"/>
                  </a:lnTo>
                  <a:lnTo>
                    <a:pt x="1152" y="864"/>
                  </a:lnTo>
                  <a:cubicBezTo>
                    <a:pt x="1192" y="834"/>
                    <a:pt x="1241" y="794"/>
                    <a:pt x="1291" y="755"/>
                  </a:cubicBezTo>
                  <a:lnTo>
                    <a:pt x="1440" y="665"/>
                  </a:lnTo>
                  <a:cubicBezTo>
                    <a:pt x="1550" y="605"/>
                    <a:pt x="1649" y="536"/>
                    <a:pt x="1758" y="486"/>
                  </a:cubicBezTo>
                  <a:cubicBezTo>
                    <a:pt x="1976" y="397"/>
                    <a:pt x="2195" y="288"/>
                    <a:pt x="2423" y="238"/>
                  </a:cubicBezTo>
                  <a:lnTo>
                    <a:pt x="23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1" name="Google Shape;14611;p33"/>
            <p:cNvSpPr/>
            <p:nvPr/>
          </p:nvSpPr>
          <p:spPr>
            <a:xfrm>
              <a:off x="4302500" y="2082200"/>
              <a:ext cx="31300" cy="27575"/>
            </a:xfrm>
            <a:custGeom>
              <a:avLst/>
              <a:gdLst/>
              <a:ahLst/>
              <a:cxnLst/>
              <a:rect l="l" t="t" r="r" b="b"/>
              <a:pathLst>
                <a:path w="1252" h="1103" extrusionOk="0">
                  <a:moveTo>
                    <a:pt x="1112" y="1"/>
                  </a:moveTo>
                  <a:cubicBezTo>
                    <a:pt x="1013" y="70"/>
                    <a:pt x="944" y="169"/>
                    <a:pt x="845" y="248"/>
                  </a:cubicBezTo>
                  <a:cubicBezTo>
                    <a:pt x="795" y="288"/>
                    <a:pt x="755" y="328"/>
                    <a:pt x="706" y="358"/>
                  </a:cubicBezTo>
                  <a:cubicBezTo>
                    <a:pt x="656" y="398"/>
                    <a:pt x="616" y="447"/>
                    <a:pt x="567" y="487"/>
                  </a:cubicBezTo>
                  <a:cubicBezTo>
                    <a:pt x="487" y="566"/>
                    <a:pt x="378" y="626"/>
                    <a:pt x="289" y="716"/>
                  </a:cubicBezTo>
                  <a:cubicBezTo>
                    <a:pt x="199" y="795"/>
                    <a:pt x="90" y="864"/>
                    <a:pt x="0" y="944"/>
                  </a:cubicBezTo>
                  <a:lnTo>
                    <a:pt x="179" y="1102"/>
                  </a:lnTo>
                  <a:cubicBezTo>
                    <a:pt x="259" y="1013"/>
                    <a:pt x="318" y="904"/>
                    <a:pt x="388" y="815"/>
                  </a:cubicBezTo>
                  <a:cubicBezTo>
                    <a:pt x="457" y="716"/>
                    <a:pt x="556" y="646"/>
                    <a:pt x="636" y="566"/>
                  </a:cubicBezTo>
                  <a:cubicBezTo>
                    <a:pt x="686" y="527"/>
                    <a:pt x="726" y="487"/>
                    <a:pt x="775" y="457"/>
                  </a:cubicBezTo>
                  <a:lnTo>
                    <a:pt x="934" y="368"/>
                  </a:lnTo>
                  <a:cubicBezTo>
                    <a:pt x="1033" y="308"/>
                    <a:pt x="1143" y="248"/>
                    <a:pt x="1251" y="219"/>
                  </a:cubicBezTo>
                  <a:lnTo>
                    <a:pt x="11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2" name="Google Shape;14612;p33"/>
            <p:cNvSpPr/>
            <p:nvPr/>
          </p:nvSpPr>
          <p:spPr>
            <a:xfrm>
              <a:off x="4312425" y="2098825"/>
              <a:ext cx="20375" cy="20375"/>
            </a:xfrm>
            <a:custGeom>
              <a:avLst/>
              <a:gdLst/>
              <a:ahLst/>
              <a:cxnLst/>
              <a:rect l="l" t="t" r="r" b="b"/>
              <a:pathLst>
                <a:path w="815" h="815" extrusionOk="0">
                  <a:moveTo>
                    <a:pt x="666" y="1"/>
                  </a:moveTo>
                  <a:cubicBezTo>
                    <a:pt x="607" y="60"/>
                    <a:pt x="567" y="130"/>
                    <a:pt x="517" y="190"/>
                  </a:cubicBezTo>
                  <a:cubicBezTo>
                    <a:pt x="468" y="259"/>
                    <a:pt x="418" y="309"/>
                    <a:pt x="358" y="358"/>
                  </a:cubicBezTo>
                  <a:cubicBezTo>
                    <a:pt x="259" y="477"/>
                    <a:pt x="140" y="576"/>
                    <a:pt x="1" y="656"/>
                  </a:cubicBezTo>
                  <a:lnTo>
                    <a:pt x="190" y="815"/>
                  </a:lnTo>
                  <a:cubicBezTo>
                    <a:pt x="259" y="676"/>
                    <a:pt x="329" y="547"/>
                    <a:pt x="437" y="437"/>
                  </a:cubicBezTo>
                  <a:cubicBezTo>
                    <a:pt x="487" y="388"/>
                    <a:pt x="547" y="338"/>
                    <a:pt x="616" y="298"/>
                  </a:cubicBezTo>
                  <a:cubicBezTo>
                    <a:pt x="676" y="259"/>
                    <a:pt x="735" y="229"/>
                    <a:pt x="815" y="199"/>
                  </a:cubicBezTo>
                  <a:lnTo>
                    <a:pt x="66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3" name="Google Shape;14613;p33"/>
            <p:cNvSpPr/>
            <p:nvPr/>
          </p:nvSpPr>
          <p:spPr>
            <a:xfrm>
              <a:off x="5558525" y="2595775"/>
              <a:ext cx="93350" cy="73750"/>
            </a:xfrm>
            <a:custGeom>
              <a:avLst/>
              <a:gdLst/>
              <a:ahLst/>
              <a:cxnLst/>
              <a:rect l="l" t="t" r="r" b="b"/>
              <a:pathLst>
                <a:path w="3734" h="2950" extrusionOk="0">
                  <a:moveTo>
                    <a:pt x="1" y="1"/>
                  </a:moveTo>
                  <a:cubicBezTo>
                    <a:pt x="31" y="428"/>
                    <a:pt x="60" y="854"/>
                    <a:pt x="60" y="1282"/>
                  </a:cubicBezTo>
                  <a:lnTo>
                    <a:pt x="60" y="1401"/>
                  </a:lnTo>
                  <a:cubicBezTo>
                    <a:pt x="70" y="1421"/>
                    <a:pt x="60" y="1450"/>
                    <a:pt x="70" y="1461"/>
                  </a:cubicBezTo>
                  <a:lnTo>
                    <a:pt x="130" y="1470"/>
                  </a:lnTo>
                  <a:lnTo>
                    <a:pt x="318" y="1510"/>
                  </a:lnTo>
                  <a:lnTo>
                    <a:pt x="646" y="1580"/>
                  </a:lnTo>
                  <a:lnTo>
                    <a:pt x="964" y="1649"/>
                  </a:lnTo>
                  <a:cubicBezTo>
                    <a:pt x="1073" y="1669"/>
                    <a:pt x="1172" y="1719"/>
                    <a:pt x="1271" y="1748"/>
                  </a:cubicBezTo>
                  <a:lnTo>
                    <a:pt x="1887" y="1977"/>
                  </a:lnTo>
                  <a:cubicBezTo>
                    <a:pt x="2086" y="2066"/>
                    <a:pt x="2284" y="2165"/>
                    <a:pt x="2483" y="2264"/>
                  </a:cubicBezTo>
                  <a:cubicBezTo>
                    <a:pt x="2870" y="2453"/>
                    <a:pt x="3257" y="2701"/>
                    <a:pt x="3625" y="2950"/>
                  </a:cubicBezTo>
                  <a:lnTo>
                    <a:pt x="3685" y="2811"/>
                  </a:lnTo>
                  <a:cubicBezTo>
                    <a:pt x="3714" y="2741"/>
                    <a:pt x="3734" y="2672"/>
                    <a:pt x="3734" y="2672"/>
                  </a:cubicBezTo>
                  <a:cubicBezTo>
                    <a:pt x="3337" y="2493"/>
                    <a:pt x="2950" y="2284"/>
                    <a:pt x="2533" y="2116"/>
                  </a:cubicBezTo>
                  <a:cubicBezTo>
                    <a:pt x="2334" y="2026"/>
                    <a:pt x="2125" y="1947"/>
                    <a:pt x="1927" y="1867"/>
                  </a:cubicBezTo>
                  <a:lnTo>
                    <a:pt x="1302" y="1649"/>
                  </a:lnTo>
                  <a:cubicBezTo>
                    <a:pt x="1202" y="1609"/>
                    <a:pt x="1093" y="1569"/>
                    <a:pt x="984" y="1549"/>
                  </a:cubicBezTo>
                  <a:lnTo>
                    <a:pt x="666" y="1470"/>
                  </a:lnTo>
                  <a:lnTo>
                    <a:pt x="348" y="1391"/>
                  </a:lnTo>
                  <a:lnTo>
                    <a:pt x="219" y="1361"/>
                  </a:lnTo>
                  <a:lnTo>
                    <a:pt x="199" y="1351"/>
                  </a:lnTo>
                  <a:cubicBezTo>
                    <a:pt x="190" y="1351"/>
                    <a:pt x="199" y="1341"/>
                    <a:pt x="199" y="1341"/>
                  </a:cubicBezTo>
                  <a:lnTo>
                    <a:pt x="199" y="1291"/>
                  </a:lnTo>
                  <a:cubicBezTo>
                    <a:pt x="229" y="854"/>
                    <a:pt x="229" y="428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4" name="Google Shape;14614;p33"/>
            <p:cNvSpPr/>
            <p:nvPr/>
          </p:nvSpPr>
          <p:spPr>
            <a:xfrm>
              <a:off x="5536450" y="2693575"/>
              <a:ext cx="109475" cy="44475"/>
            </a:xfrm>
            <a:custGeom>
              <a:avLst/>
              <a:gdLst/>
              <a:ahLst/>
              <a:cxnLst/>
              <a:rect l="l" t="t" r="r" b="b"/>
              <a:pathLst>
                <a:path w="4379" h="1779" extrusionOk="0">
                  <a:moveTo>
                    <a:pt x="4359" y="1"/>
                  </a:moveTo>
                  <a:cubicBezTo>
                    <a:pt x="3922" y="120"/>
                    <a:pt x="3495" y="239"/>
                    <a:pt x="3058" y="309"/>
                  </a:cubicBezTo>
                  <a:cubicBezTo>
                    <a:pt x="2840" y="338"/>
                    <a:pt x="2631" y="378"/>
                    <a:pt x="2413" y="398"/>
                  </a:cubicBezTo>
                  <a:lnTo>
                    <a:pt x="1748" y="428"/>
                  </a:lnTo>
                  <a:cubicBezTo>
                    <a:pt x="1675" y="428"/>
                    <a:pt x="1602" y="432"/>
                    <a:pt x="1529" y="432"/>
                  </a:cubicBezTo>
                  <a:cubicBezTo>
                    <a:pt x="1493" y="432"/>
                    <a:pt x="1456" y="431"/>
                    <a:pt x="1420" y="428"/>
                  </a:cubicBezTo>
                  <a:lnTo>
                    <a:pt x="1102" y="398"/>
                  </a:lnTo>
                  <a:lnTo>
                    <a:pt x="775" y="368"/>
                  </a:lnTo>
                  <a:lnTo>
                    <a:pt x="576" y="349"/>
                  </a:lnTo>
                  <a:lnTo>
                    <a:pt x="517" y="338"/>
                  </a:lnTo>
                  <a:cubicBezTo>
                    <a:pt x="506" y="349"/>
                    <a:pt x="506" y="378"/>
                    <a:pt x="497" y="398"/>
                  </a:cubicBezTo>
                  <a:lnTo>
                    <a:pt x="457" y="507"/>
                  </a:lnTo>
                  <a:cubicBezTo>
                    <a:pt x="397" y="716"/>
                    <a:pt x="318" y="914"/>
                    <a:pt x="239" y="1113"/>
                  </a:cubicBezTo>
                  <a:cubicBezTo>
                    <a:pt x="169" y="1311"/>
                    <a:pt x="89" y="1510"/>
                    <a:pt x="0" y="1708"/>
                  </a:cubicBezTo>
                  <a:lnTo>
                    <a:pt x="219" y="1778"/>
                  </a:lnTo>
                  <a:cubicBezTo>
                    <a:pt x="298" y="1580"/>
                    <a:pt x="358" y="1371"/>
                    <a:pt x="417" y="1163"/>
                  </a:cubicBezTo>
                  <a:cubicBezTo>
                    <a:pt x="477" y="964"/>
                    <a:pt x="546" y="755"/>
                    <a:pt x="596" y="537"/>
                  </a:cubicBezTo>
                  <a:lnTo>
                    <a:pt x="606" y="497"/>
                  </a:lnTo>
                  <a:lnTo>
                    <a:pt x="606" y="477"/>
                  </a:lnTo>
                  <a:lnTo>
                    <a:pt x="625" y="477"/>
                  </a:lnTo>
                  <a:lnTo>
                    <a:pt x="755" y="488"/>
                  </a:lnTo>
                  <a:lnTo>
                    <a:pt x="1082" y="517"/>
                  </a:lnTo>
                  <a:lnTo>
                    <a:pt x="1420" y="537"/>
                  </a:lnTo>
                  <a:cubicBezTo>
                    <a:pt x="1456" y="540"/>
                    <a:pt x="1493" y="541"/>
                    <a:pt x="1529" y="541"/>
                  </a:cubicBezTo>
                  <a:cubicBezTo>
                    <a:pt x="1602" y="541"/>
                    <a:pt x="1675" y="537"/>
                    <a:pt x="1748" y="537"/>
                  </a:cubicBezTo>
                  <a:lnTo>
                    <a:pt x="2413" y="517"/>
                  </a:lnTo>
                  <a:cubicBezTo>
                    <a:pt x="2631" y="507"/>
                    <a:pt x="2849" y="488"/>
                    <a:pt x="3068" y="468"/>
                  </a:cubicBezTo>
                  <a:cubicBezTo>
                    <a:pt x="3505" y="428"/>
                    <a:pt x="3942" y="349"/>
                    <a:pt x="4379" y="298"/>
                  </a:cubicBezTo>
                  <a:lnTo>
                    <a:pt x="435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5" name="Google Shape;14615;p33"/>
            <p:cNvSpPr/>
            <p:nvPr/>
          </p:nvSpPr>
          <p:spPr>
            <a:xfrm>
              <a:off x="5477600" y="2597525"/>
              <a:ext cx="24625" cy="119900"/>
            </a:xfrm>
            <a:custGeom>
              <a:avLst/>
              <a:gdLst/>
              <a:ahLst/>
              <a:cxnLst/>
              <a:rect l="l" t="t" r="r" b="b"/>
              <a:pathLst>
                <a:path w="985" h="4796" extrusionOk="0">
                  <a:moveTo>
                    <a:pt x="984" y="0"/>
                  </a:moveTo>
                  <a:lnTo>
                    <a:pt x="755" y="10"/>
                  </a:lnTo>
                  <a:cubicBezTo>
                    <a:pt x="755" y="209"/>
                    <a:pt x="766" y="407"/>
                    <a:pt x="775" y="606"/>
                  </a:cubicBezTo>
                  <a:lnTo>
                    <a:pt x="775" y="1201"/>
                  </a:lnTo>
                  <a:cubicBezTo>
                    <a:pt x="755" y="1609"/>
                    <a:pt x="726" y="2006"/>
                    <a:pt x="656" y="2413"/>
                  </a:cubicBezTo>
                  <a:cubicBezTo>
                    <a:pt x="627" y="2611"/>
                    <a:pt x="587" y="2810"/>
                    <a:pt x="537" y="2999"/>
                  </a:cubicBezTo>
                  <a:lnTo>
                    <a:pt x="477" y="3297"/>
                  </a:lnTo>
                  <a:lnTo>
                    <a:pt x="388" y="3584"/>
                  </a:lnTo>
                  <a:lnTo>
                    <a:pt x="309" y="3873"/>
                  </a:lnTo>
                  <a:lnTo>
                    <a:pt x="210" y="4160"/>
                  </a:lnTo>
                  <a:lnTo>
                    <a:pt x="100" y="4438"/>
                  </a:lnTo>
                  <a:cubicBezTo>
                    <a:pt x="90" y="4488"/>
                    <a:pt x="71" y="4538"/>
                    <a:pt x="51" y="4588"/>
                  </a:cubicBezTo>
                  <a:lnTo>
                    <a:pt x="1" y="4716"/>
                  </a:lnTo>
                  <a:lnTo>
                    <a:pt x="239" y="4796"/>
                  </a:lnTo>
                  <a:lnTo>
                    <a:pt x="279" y="4647"/>
                  </a:lnTo>
                  <a:lnTo>
                    <a:pt x="309" y="4498"/>
                  </a:lnTo>
                  <a:lnTo>
                    <a:pt x="388" y="4210"/>
                  </a:lnTo>
                  <a:lnTo>
                    <a:pt x="457" y="3913"/>
                  </a:lnTo>
                  <a:lnTo>
                    <a:pt x="527" y="3624"/>
                  </a:lnTo>
                  <a:lnTo>
                    <a:pt x="596" y="3326"/>
                  </a:lnTo>
                  <a:lnTo>
                    <a:pt x="646" y="3028"/>
                  </a:lnTo>
                  <a:cubicBezTo>
                    <a:pt x="686" y="2820"/>
                    <a:pt x="726" y="2622"/>
                    <a:pt x="755" y="2423"/>
                  </a:cubicBezTo>
                  <a:cubicBezTo>
                    <a:pt x="825" y="2026"/>
                    <a:pt x="865" y="1619"/>
                    <a:pt x="914" y="1212"/>
                  </a:cubicBezTo>
                  <a:cubicBezTo>
                    <a:pt x="924" y="1013"/>
                    <a:pt x="954" y="804"/>
                    <a:pt x="964" y="606"/>
                  </a:cubicBezTo>
                  <a:cubicBezTo>
                    <a:pt x="974" y="407"/>
                    <a:pt x="974" y="199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6" name="Google Shape;14616;p33"/>
            <p:cNvSpPr/>
            <p:nvPr/>
          </p:nvSpPr>
          <p:spPr>
            <a:xfrm>
              <a:off x="5456025" y="2598250"/>
              <a:ext cx="23350" cy="111500"/>
            </a:xfrm>
            <a:custGeom>
              <a:avLst/>
              <a:gdLst/>
              <a:ahLst/>
              <a:cxnLst/>
              <a:rect l="l" t="t" r="r" b="b"/>
              <a:pathLst>
                <a:path w="934" h="4460" extrusionOk="0">
                  <a:moveTo>
                    <a:pt x="695" y="1"/>
                  </a:moveTo>
                  <a:cubicBezTo>
                    <a:pt x="705" y="190"/>
                    <a:pt x="715" y="378"/>
                    <a:pt x="725" y="557"/>
                  </a:cubicBezTo>
                  <a:cubicBezTo>
                    <a:pt x="725" y="746"/>
                    <a:pt x="715" y="934"/>
                    <a:pt x="715" y="1123"/>
                  </a:cubicBezTo>
                  <a:cubicBezTo>
                    <a:pt x="705" y="1490"/>
                    <a:pt x="675" y="1868"/>
                    <a:pt x="616" y="2235"/>
                  </a:cubicBezTo>
                  <a:cubicBezTo>
                    <a:pt x="586" y="2424"/>
                    <a:pt x="546" y="2613"/>
                    <a:pt x="506" y="2791"/>
                  </a:cubicBezTo>
                  <a:lnTo>
                    <a:pt x="447" y="3059"/>
                  </a:lnTo>
                  <a:lnTo>
                    <a:pt x="367" y="3327"/>
                  </a:lnTo>
                  <a:lnTo>
                    <a:pt x="288" y="3595"/>
                  </a:lnTo>
                  <a:lnTo>
                    <a:pt x="188" y="3864"/>
                  </a:lnTo>
                  <a:lnTo>
                    <a:pt x="100" y="4122"/>
                  </a:lnTo>
                  <a:cubicBezTo>
                    <a:pt x="80" y="4162"/>
                    <a:pt x="69" y="4211"/>
                    <a:pt x="49" y="4261"/>
                  </a:cubicBezTo>
                  <a:lnTo>
                    <a:pt x="0" y="4380"/>
                  </a:lnTo>
                  <a:lnTo>
                    <a:pt x="239" y="4459"/>
                  </a:lnTo>
                  <a:lnTo>
                    <a:pt x="278" y="4320"/>
                  </a:lnTo>
                  <a:cubicBezTo>
                    <a:pt x="278" y="4281"/>
                    <a:pt x="288" y="4231"/>
                    <a:pt x="298" y="4191"/>
                  </a:cubicBezTo>
                  <a:lnTo>
                    <a:pt x="367" y="3913"/>
                  </a:lnTo>
                  <a:lnTo>
                    <a:pt x="437" y="3645"/>
                  </a:lnTo>
                  <a:lnTo>
                    <a:pt x="497" y="3367"/>
                  </a:lnTo>
                  <a:lnTo>
                    <a:pt x="566" y="3089"/>
                  </a:lnTo>
                  <a:lnTo>
                    <a:pt x="616" y="2811"/>
                  </a:lnTo>
                  <a:cubicBezTo>
                    <a:pt x="645" y="2622"/>
                    <a:pt x="685" y="2443"/>
                    <a:pt x="715" y="2255"/>
                  </a:cubicBezTo>
                  <a:cubicBezTo>
                    <a:pt x="775" y="1878"/>
                    <a:pt x="814" y="1501"/>
                    <a:pt x="854" y="1133"/>
                  </a:cubicBezTo>
                  <a:cubicBezTo>
                    <a:pt x="874" y="945"/>
                    <a:pt x="894" y="755"/>
                    <a:pt x="903" y="567"/>
                  </a:cubicBezTo>
                  <a:lnTo>
                    <a:pt x="9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7" name="Google Shape;14617;p33"/>
            <p:cNvSpPr/>
            <p:nvPr/>
          </p:nvSpPr>
          <p:spPr>
            <a:xfrm>
              <a:off x="5642425" y="2664050"/>
              <a:ext cx="11200" cy="35275"/>
            </a:xfrm>
            <a:custGeom>
              <a:avLst/>
              <a:gdLst/>
              <a:ahLst/>
              <a:cxnLst/>
              <a:rect l="l" t="t" r="r" b="b"/>
              <a:pathLst>
                <a:path w="448" h="1411" extrusionOk="0">
                  <a:moveTo>
                    <a:pt x="428" y="0"/>
                  </a:moveTo>
                  <a:lnTo>
                    <a:pt x="199" y="89"/>
                  </a:lnTo>
                  <a:cubicBezTo>
                    <a:pt x="190" y="129"/>
                    <a:pt x="219" y="159"/>
                    <a:pt x="219" y="209"/>
                  </a:cubicBezTo>
                  <a:cubicBezTo>
                    <a:pt x="229" y="259"/>
                    <a:pt x="229" y="308"/>
                    <a:pt x="229" y="358"/>
                  </a:cubicBezTo>
                  <a:cubicBezTo>
                    <a:pt x="229" y="467"/>
                    <a:pt x="219" y="576"/>
                    <a:pt x="199" y="685"/>
                  </a:cubicBezTo>
                  <a:cubicBezTo>
                    <a:pt x="190" y="804"/>
                    <a:pt x="170" y="904"/>
                    <a:pt x="140" y="1013"/>
                  </a:cubicBezTo>
                  <a:cubicBezTo>
                    <a:pt x="130" y="1062"/>
                    <a:pt x="100" y="1102"/>
                    <a:pt x="80" y="1152"/>
                  </a:cubicBezTo>
                  <a:cubicBezTo>
                    <a:pt x="60" y="1192"/>
                    <a:pt x="31" y="1221"/>
                    <a:pt x="1" y="1252"/>
                  </a:cubicBezTo>
                  <a:lnTo>
                    <a:pt x="219" y="1410"/>
                  </a:lnTo>
                  <a:cubicBezTo>
                    <a:pt x="239" y="1340"/>
                    <a:pt x="259" y="1271"/>
                    <a:pt x="269" y="1212"/>
                  </a:cubicBezTo>
                  <a:lnTo>
                    <a:pt x="289" y="1033"/>
                  </a:lnTo>
                  <a:cubicBezTo>
                    <a:pt x="289" y="923"/>
                    <a:pt x="298" y="804"/>
                    <a:pt x="309" y="695"/>
                  </a:cubicBezTo>
                  <a:cubicBezTo>
                    <a:pt x="318" y="596"/>
                    <a:pt x="348" y="487"/>
                    <a:pt x="378" y="378"/>
                  </a:cubicBezTo>
                  <a:cubicBezTo>
                    <a:pt x="388" y="318"/>
                    <a:pt x="398" y="268"/>
                    <a:pt x="418" y="209"/>
                  </a:cubicBezTo>
                  <a:cubicBezTo>
                    <a:pt x="428" y="149"/>
                    <a:pt x="448" y="70"/>
                    <a:pt x="4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8" name="Google Shape;14618;p33"/>
            <p:cNvSpPr/>
            <p:nvPr/>
          </p:nvSpPr>
          <p:spPr>
            <a:xfrm>
              <a:off x="5510375" y="2640950"/>
              <a:ext cx="46950" cy="38750"/>
            </a:xfrm>
            <a:custGeom>
              <a:avLst/>
              <a:gdLst/>
              <a:ahLst/>
              <a:cxnLst/>
              <a:rect l="l" t="t" r="r" b="b"/>
              <a:pathLst>
                <a:path w="1878" h="1550" extrusionOk="0">
                  <a:moveTo>
                    <a:pt x="298" y="305"/>
                  </a:moveTo>
                  <a:cubicBezTo>
                    <a:pt x="419" y="360"/>
                    <a:pt x="541" y="417"/>
                    <a:pt x="656" y="477"/>
                  </a:cubicBezTo>
                  <a:lnTo>
                    <a:pt x="944" y="616"/>
                  </a:lnTo>
                  <a:lnTo>
                    <a:pt x="1222" y="785"/>
                  </a:lnTo>
                  <a:lnTo>
                    <a:pt x="1500" y="954"/>
                  </a:lnTo>
                  <a:lnTo>
                    <a:pt x="1599" y="1024"/>
                  </a:lnTo>
                  <a:lnTo>
                    <a:pt x="1639" y="1044"/>
                  </a:lnTo>
                  <a:lnTo>
                    <a:pt x="1659" y="1053"/>
                  </a:lnTo>
                  <a:lnTo>
                    <a:pt x="1639" y="1073"/>
                  </a:lnTo>
                  <a:cubicBezTo>
                    <a:pt x="1619" y="1083"/>
                    <a:pt x="1589" y="1093"/>
                    <a:pt x="1560" y="1103"/>
                  </a:cubicBezTo>
                  <a:lnTo>
                    <a:pt x="1490" y="1123"/>
                  </a:lnTo>
                  <a:cubicBezTo>
                    <a:pt x="1470" y="1133"/>
                    <a:pt x="1440" y="1143"/>
                    <a:pt x="1421" y="1143"/>
                  </a:cubicBezTo>
                  <a:cubicBezTo>
                    <a:pt x="1311" y="1172"/>
                    <a:pt x="1202" y="1183"/>
                    <a:pt x="1092" y="1202"/>
                  </a:cubicBezTo>
                  <a:cubicBezTo>
                    <a:pt x="865" y="1242"/>
                    <a:pt x="666" y="1302"/>
                    <a:pt x="447" y="1341"/>
                  </a:cubicBezTo>
                  <a:lnTo>
                    <a:pt x="189" y="1391"/>
                  </a:lnTo>
                  <a:cubicBezTo>
                    <a:pt x="173" y="1391"/>
                    <a:pt x="157" y="1404"/>
                    <a:pt x="152" y="1404"/>
                  </a:cubicBezTo>
                  <a:cubicBezTo>
                    <a:pt x="150" y="1404"/>
                    <a:pt x="150" y="1403"/>
                    <a:pt x="150" y="1401"/>
                  </a:cubicBezTo>
                  <a:lnTo>
                    <a:pt x="159" y="1361"/>
                  </a:lnTo>
                  <a:lnTo>
                    <a:pt x="179" y="1262"/>
                  </a:lnTo>
                  <a:cubicBezTo>
                    <a:pt x="219" y="1073"/>
                    <a:pt x="249" y="874"/>
                    <a:pt x="269" y="676"/>
                  </a:cubicBezTo>
                  <a:cubicBezTo>
                    <a:pt x="278" y="577"/>
                    <a:pt x="289" y="477"/>
                    <a:pt x="298" y="388"/>
                  </a:cubicBezTo>
                  <a:cubicBezTo>
                    <a:pt x="298" y="360"/>
                    <a:pt x="298" y="333"/>
                    <a:pt x="298" y="305"/>
                  </a:cubicBezTo>
                  <a:close/>
                  <a:moveTo>
                    <a:pt x="179" y="1"/>
                  </a:moveTo>
                  <a:lnTo>
                    <a:pt x="126" y="97"/>
                  </a:lnTo>
                  <a:lnTo>
                    <a:pt x="126" y="97"/>
                  </a:lnTo>
                  <a:lnTo>
                    <a:pt x="60" y="100"/>
                  </a:lnTo>
                  <a:cubicBezTo>
                    <a:pt x="65" y="132"/>
                    <a:pt x="69" y="163"/>
                    <a:pt x="73" y="195"/>
                  </a:cubicBezTo>
                  <a:lnTo>
                    <a:pt x="73" y="195"/>
                  </a:lnTo>
                  <a:lnTo>
                    <a:pt x="70" y="199"/>
                  </a:lnTo>
                  <a:cubicBezTo>
                    <a:pt x="71" y="200"/>
                    <a:pt x="72" y="200"/>
                    <a:pt x="73" y="201"/>
                  </a:cubicBezTo>
                  <a:lnTo>
                    <a:pt x="73" y="201"/>
                  </a:lnTo>
                  <a:cubicBezTo>
                    <a:pt x="90" y="354"/>
                    <a:pt x="90" y="503"/>
                    <a:pt x="90" y="666"/>
                  </a:cubicBezTo>
                  <a:cubicBezTo>
                    <a:pt x="80" y="855"/>
                    <a:pt x="70" y="1044"/>
                    <a:pt x="40" y="1242"/>
                  </a:cubicBezTo>
                  <a:lnTo>
                    <a:pt x="11" y="1430"/>
                  </a:lnTo>
                  <a:lnTo>
                    <a:pt x="0" y="1540"/>
                  </a:lnTo>
                  <a:lnTo>
                    <a:pt x="0" y="1550"/>
                  </a:lnTo>
                  <a:lnTo>
                    <a:pt x="11" y="1550"/>
                  </a:lnTo>
                  <a:lnTo>
                    <a:pt x="40" y="1540"/>
                  </a:lnTo>
                  <a:lnTo>
                    <a:pt x="100" y="1530"/>
                  </a:lnTo>
                  <a:lnTo>
                    <a:pt x="477" y="1441"/>
                  </a:lnTo>
                  <a:cubicBezTo>
                    <a:pt x="686" y="1401"/>
                    <a:pt x="904" y="1331"/>
                    <a:pt x="1112" y="1302"/>
                  </a:cubicBezTo>
                  <a:cubicBezTo>
                    <a:pt x="1222" y="1282"/>
                    <a:pt x="1331" y="1272"/>
                    <a:pt x="1440" y="1242"/>
                  </a:cubicBezTo>
                  <a:cubicBezTo>
                    <a:pt x="1470" y="1242"/>
                    <a:pt x="1500" y="1232"/>
                    <a:pt x="1529" y="1232"/>
                  </a:cubicBezTo>
                  <a:lnTo>
                    <a:pt x="1619" y="1202"/>
                  </a:lnTo>
                  <a:cubicBezTo>
                    <a:pt x="1688" y="1172"/>
                    <a:pt x="1758" y="1143"/>
                    <a:pt x="1827" y="1103"/>
                  </a:cubicBezTo>
                  <a:lnTo>
                    <a:pt x="1877" y="1083"/>
                  </a:lnTo>
                  <a:cubicBezTo>
                    <a:pt x="1867" y="1063"/>
                    <a:pt x="1847" y="1053"/>
                    <a:pt x="1838" y="1044"/>
                  </a:cubicBezTo>
                  <a:lnTo>
                    <a:pt x="1738" y="974"/>
                  </a:lnTo>
                  <a:lnTo>
                    <a:pt x="1569" y="855"/>
                  </a:lnTo>
                  <a:lnTo>
                    <a:pt x="1301" y="666"/>
                  </a:lnTo>
                  <a:lnTo>
                    <a:pt x="1033" y="488"/>
                  </a:lnTo>
                  <a:lnTo>
                    <a:pt x="745" y="318"/>
                  </a:lnTo>
                  <a:cubicBezTo>
                    <a:pt x="556" y="210"/>
                    <a:pt x="368" y="100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9" name="Google Shape;14619;p33"/>
            <p:cNvSpPr/>
            <p:nvPr/>
          </p:nvSpPr>
          <p:spPr>
            <a:xfrm>
              <a:off x="5524775" y="2736275"/>
              <a:ext cx="74750" cy="101550"/>
            </a:xfrm>
            <a:custGeom>
              <a:avLst/>
              <a:gdLst/>
              <a:ahLst/>
              <a:cxnLst/>
              <a:rect l="l" t="t" r="r" b="b"/>
              <a:pathLst>
                <a:path w="2990" h="4062" extrusionOk="0">
                  <a:moveTo>
                    <a:pt x="467" y="0"/>
                  </a:moveTo>
                  <a:cubicBezTo>
                    <a:pt x="358" y="408"/>
                    <a:pt x="219" y="815"/>
                    <a:pt x="70" y="1222"/>
                  </a:cubicBezTo>
                  <a:lnTo>
                    <a:pt x="30" y="1321"/>
                  </a:lnTo>
                  <a:cubicBezTo>
                    <a:pt x="20" y="1341"/>
                    <a:pt x="0" y="1361"/>
                    <a:pt x="10" y="1381"/>
                  </a:cubicBezTo>
                  <a:lnTo>
                    <a:pt x="70" y="1410"/>
                  </a:lnTo>
                  <a:lnTo>
                    <a:pt x="229" y="1520"/>
                  </a:lnTo>
                  <a:lnTo>
                    <a:pt x="497" y="1699"/>
                  </a:lnTo>
                  <a:lnTo>
                    <a:pt x="775" y="1877"/>
                  </a:lnTo>
                  <a:cubicBezTo>
                    <a:pt x="864" y="1937"/>
                    <a:pt x="944" y="2016"/>
                    <a:pt x="1023" y="2086"/>
                  </a:cubicBezTo>
                  <a:lnTo>
                    <a:pt x="1520" y="2522"/>
                  </a:lnTo>
                  <a:cubicBezTo>
                    <a:pt x="1679" y="2681"/>
                    <a:pt x="1827" y="2840"/>
                    <a:pt x="1966" y="3009"/>
                  </a:cubicBezTo>
                  <a:cubicBezTo>
                    <a:pt x="2264" y="3327"/>
                    <a:pt x="2522" y="3694"/>
                    <a:pt x="2780" y="4062"/>
                  </a:cubicBezTo>
                  <a:lnTo>
                    <a:pt x="2989" y="3843"/>
                  </a:lnTo>
                  <a:cubicBezTo>
                    <a:pt x="2681" y="3526"/>
                    <a:pt x="2403" y="3198"/>
                    <a:pt x="2076" y="2890"/>
                  </a:cubicBezTo>
                  <a:cubicBezTo>
                    <a:pt x="1917" y="2741"/>
                    <a:pt x="1758" y="2582"/>
                    <a:pt x="1599" y="2433"/>
                  </a:cubicBezTo>
                  <a:lnTo>
                    <a:pt x="1092" y="2006"/>
                  </a:lnTo>
                  <a:cubicBezTo>
                    <a:pt x="1003" y="1937"/>
                    <a:pt x="924" y="1858"/>
                    <a:pt x="834" y="1798"/>
                  </a:cubicBezTo>
                  <a:lnTo>
                    <a:pt x="567" y="1609"/>
                  </a:lnTo>
                  <a:lnTo>
                    <a:pt x="298" y="1421"/>
                  </a:lnTo>
                  <a:lnTo>
                    <a:pt x="189" y="1341"/>
                  </a:lnTo>
                  <a:lnTo>
                    <a:pt x="169" y="1331"/>
                  </a:lnTo>
                  <a:cubicBezTo>
                    <a:pt x="169" y="1321"/>
                    <a:pt x="179" y="1321"/>
                    <a:pt x="179" y="1311"/>
                  </a:cubicBezTo>
                  <a:lnTo>
                    <a:pt x="199" y="1271"/>
                  </a:lnTo>
                  <a:cubicBezTo>
                    <a:pt x="377" y="874"/>
                    <a:pt x="547" y="477"/>
                    <a:pt x="686" y="70"/>
                  </a:cubicBezTo>
                  <a:lnTo>
                    <a:pt x="4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0" name="Google Shape;14620;p33"/>
            <p:cNvSpPr/>
            <p:nvPr/>
          </p:nvSpPr>
          <p:spPr>
            <a:xfrm>
              <a:off x="5465200" y="2832100"/>
              <a:ext cx="116950" cy="33775"/>
            </a:xfrm>
            <a:custGeom>
              <a:avLst/>
              <a:gdLst/>
              <a:ahLst/>
              <a:cxnLst/>
              <a:rect l="l" t="t" r="r" b="b"/>
              <a:pathLst>
                <a:path w="4678" h="1351" extrusionOk="0">
                  <a:moveTo>
                    <a:pt x="973" y="0"/>
                  </a:moveTo>
                  <a:cubicBezTo>
                    <a:pt x="964" y="0"/>
                    <a:pt x="953" y="20"/>
                    <a:pt x="934" y="40"/>
                  </a:cubicBezTo>
                  <a:lnTo>
                    <a:pt x="864" y="130"/>
                  </a:lnTo>
                  <a:cubicBezTo>
                    <a:pt x="586" y="457"/>
                    <a:pt x="298" y="775"/>
                    <a:pt x="0" y="1083"/>
                  </a:cubicBezTo>
                  <a:lnTo>
                    <a:pt x="179" y="1231"/>
                  </a:lnTo>
                  <a:cubicBezTo>
                    <a:pt x="447" y="904"/>
                    <a:pt x="725" y="566"/>
                    <a:pt x="973" y="209"/>
                  </a:cubicBezTo>
                  <a:lnTo>
                    <a:pt x="1003" y="169"/>
                  </a:lnTo>
                  <a:cubicBezTo>
                    <a:pt x="1003" y="169"/>
                    <a:pt x="1003" y="159"/>
                    <a:pt x="1013" y="159"/>
                  </a:cubicBezTo>
                  <a:lnTo>
                    <a:pt x="1023" y="159"/>
                  </a:lnTo>
                  <a:lnTo>
                    <a:pt x="1152" y="218"/>
                  </a:lnTo>
                  <a:lnTo>
                    <a:pt x="1450" y="358"/>
                  </a:lnTo>
                  <a:lnTo>
                    <a:pt x="1748" y="507"/>
                  </a:lnTo>
                  <a:cubicBezTo>
                    <a:pt x="1847" y="556"/>
                    <a:pt x="1957" y="586"/>
                    <a:pt x="2056" y="626"/>
                  </a:cubicBezTo>
                  <a:lnTo>
                    <a:pt x="2672" y="844"/>
                  </a:lnTo>
                  <a:cubicBezTo>
                    <a:pt x="2890" y="904"/>
                    <a:pt x="3098" y="973"/>
                    <a:pt x="3307" y="1033"/>
                  </a:cubicBezTo>
                  <a:cubicBezTo>
                    <a:pt x="3734" y="1162"/>
                    <a:pt x="4170" y="1251"/>
                    <a:pt x="4598" y="1350"/>
                  </a:cubicBezTo>
                  <a:lnTo>
                    <a:pt x="4677" y="1072"/>
                  </a:lnTo>
                  <a:cubicBezTo>
                    <a:pt x="4240" y="1033"/>
                    <a:pt x="3793" y="983"/>
                    <a:pt x="3356" y="884"/>
                  </a:cubicBezTo>
                  <a:cubicBezTo>
                    <a:pt x="3138" y="834"/>
                    <a:pt x="2930" y="794"/>
                    <a:pt x="2711" y="735"/>
                  </a:cubicBezTo>
                  <a:lnTo>
                    <a:pt x="2096" y="527"/>
                  </a:lnTo>
                  <a:cubicBezTo>
                    <a:pt x="1996" y="487"/>
                    <a:pt x="1887" y="457"/>
                    <a:pt x="1787" y="408"/>
                  </a:cubicBezTo>
                  <a:lnTo>
                    <a:pt x="1500" y="258"/>
                  </a:lnTo>
                  <a:lnTo>
                    <a:pt x="1212" y="119"/>
                  </a:lnTo>
                  <a:lnTo>
                    <a:pt x="1033" y="3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1" name="Google Shape;14621;p33"/>
            <p:cNvSpPr/>
            <p:nvPr/>
          </p:nvSpPr>
          <p:spPr>
            <a:xfrm>
              <a:off x="5418025" y="2715425"/>
              <a:ext cx="65550" cy="107250"/>
            </a:xfrm>
            <a:custGeom>
              <a:avLst/>
              <a:gdLst/>
              <a:ahLst/>
              <a:cxnLst/>
              <a:rect l="l" t="t" r="r" b="b"/>
              <a:pathLst>
                <a:path w="2622" h="4290" extrusionOk="0">
                  <a:moveTo>
                    <a:pt x="2394" y="0"/>
                  </a:moveTo>
                  <a:cubicBezTo>
                    <a:pt x="2284" y="378"/>
                    <a:pt x="2145" y="755"/>
                    <a:pt x="1986" y="1123"/>
                  </a:cubicBezTo>
                  <a:cubicBezTo>
                    <a:pt x="1828" y="1490"/>
                    <a:pt x="1649" y="1858"/>
                    <a:pt x="1441" y="2205"/>
                  </a:cubicBezTo>
                  <a:cubicBezTo>
                    <a:pt x="1331" y="2374"/>
                    <a:pt x="1242" y="2553"/>
                    <a:pt x="1123" y="2711"/>
                  </a:cubicBezTo>
                  <a:cubicBezTo>
                    <a:pt x="1004" y="2880"/>
                    <a:pt x="894" y="3049"/>
                    <a:pt x="766" y="3208"/>
                  </a:cubicBezTo>
                  <a:cubicBezTo>
                    <a:pt x="646" y="3367"/>
                    <a:pt x="517" y="3526"/>
                    <a:pt x="388" y="3674"/>
                  </a:cubicBezTo>
                  <a:lnTo>
                    <a:pt x="190" y="3893"/>
                  </a:lnTo>
                  <a:cubicBezTo>
                    <a:pt x="150" y="3932"/>
                    <a:pt x="120" y="3972"/>
                    <a:pt x="90" y="4012"/>
                  </a:cubicBezTo>
                  <a:lnTo>
                    <a:pt x="51" y="4071"/>
                  </a:lnTo>
                  <a:lnTo>
                    <a:pt x="1" y="4121"/>
                  </a:lnTo>
                  <a:lnTo>
                    <a:pt x="190" y="4290"/>
                  </a:lnTo>
                  <a:cubicBezTo>
                    <a:pt x="190" y="4290"/>
                    <a:pt x="210" y="4250"/>
                    <a:pt x="239" y="4221"/>
                  </a:cubicBezTo>
                  <a:cubicBezTo>
                    <a:pt x="259" y="4190"/>
                    <a:pt x="279" y="4151"/>
                    <a:pt x="279" y="4151"/>
                  </a:cubicBezTo>
                  <a:cubicBezTo>
                    <a:pt x="299" y="4111"/>
                    <a:pt x="329" y="4071"/>
                    <a:pt x="358" y="4032"/>
                  </a:cubicBezTo>
                  <a:lnTo>
                    <a:pt x="537" y="3784"/>
                  </a:lnTo>
                  <a:cubicBezTo>
                    <a:pt x="656" y="3625"/>
                    <a:pt x="766" y="3456"/>
                    <a:pt x="885" y="3287"/>
                  </a:cubicBezTo>
                  <a:cubicBezTo>
                    <a:pt x="994" y="3118"/>
                    <a:pt x="1103" y="2939"/>
                    <a:pt x="1212" y="2771"/>
                  </a:cubicBezTo>
                  <a:cubicBezTo>
                    <a:pt x="1322" y="2602"/>
                    <a:pt x="1421" y="2423"/>
                    <a:pt x="1530" y="2255"/>
                  </a:cubicBezTo>
                  <a:cubicBezTo>
                    <a:pt x="1739" y="1897"/>
                    <a:pt x="1927" y="1549"/>
                    <a:pt x="2116" y="1182"/>
                  </a:cubicBezTo>
                  <a:cubicBezTo>
                    <a:pt x="2295" y="825"/>
                    <a:pt x="2473" y="457"/>
                    <a:pt x="2622" y="80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2" name="Google Shape;14622;p33"/>
            <p:cNvSpPr/>
            <p:nvPr/>
          </p:nvSpPr>
          <p:spPr>
            <a:xfrm>
              <a:off x="5400650" y="2707725"/>
              <a:ext cx="61100" cy="99825"/>
            </a:xfrm>
            <a:custGeom>
              <a:avLst/>
              <a:gdLst/>
              <a:ahLst/>
              <a:cxnLst/>
              <a:rect l="l" t="t" r="r" b="b"/>
              <a:pathLst>
                <a:path w="2444" h="3993" extrusionOk="0">
                  <a:moveTo>
                    <a:pt x="2225" y="1"/>
                  </a:moveTo>
                  <a:cubicBezTo>
                    <a:pt x="2125" y="358"/>
                    <a:pt x="1997" y="706"/>
                    <a:pt x="1847" y="1043"/>
                  </a:cubicBezTo>
                  <a:cubicBezTo>
                    <a:pt x="1708" y="1391"/>
                    <a:pt x="1530" y="1729"/>
                    <a:pt x="1341" y="2046"/>
                  </a:cubicBezTo>
                  <a:cubicBezTo>
                    <a:pt x="1242" y="2205"/>
                    <a:pt x="1152" y="2374"/>
                    <a:pt x="1044" y="2523"/>
                  </a:cubicBezTo>
                  <a:cubicBezTo>
                    <a:pt x="934" y="2682"/>
                    <a:pt x="835" y="2841"/>
                    <a:pt x="716" y="2980"/>
                  </a:cubicBezTo>
                  <a:cubicBezTo>
                    <a:pt x="596" y="3128"/>
                    <a:pt x="488" y="3278"/>
                    <a:pt x="358" y="3417"/>
                  </a:cubicBezTo>
                  <a:lnTo>
                    <a:pt x="170" y="3625"/>
                  </a:lnTo>
                  <a:cubicBezTo>
                    <a:pt x="140" y="3655"/>
                    <a:pt x="110" y="3695"/>
                    <a:pt x="80" y="3734"/>
                  </a:cubicBezTo>
                  <a:cubicBezTo>
                    <a:pt x="80" y="3734"/>
                    <a:pt x="60" y="3754"/>
                    <a:pt x="40" y="3784"/>
                  </a:cubicBezTo>
                  <a:cubicBezTo>
                    <a:pt x="20" y="3814"/>
                    <a:pt x="1" y="3834"/>
                    <a:pt x="1" y="3834"/>
                  </a:cubicBezTo>
                  <a:lnTo>
                    <a:pt x="190" y="3992"/>
                  </a:lnTo>
                  <a:lnTo>
                    <a:pt x="229" y="3933"/>
                  </a:lnTo>
                  <a:lnTo>
                    <a:pt x="269" y="3873"/>
                  </a:lnTo>
                  <a:cubicBezTo>
                    <a:pt x="289" y="3834"/>
                    <a:pt x="318" y="3794"/>
                    <a:pt x="338" y="3754"/>
                  </a:cubicBezTo>
                  <a:lnTo>
                    <a:pt x="507" y="3525"/>
                  </a:lnTo>
                  <a:cubicBezTo>
                    <a:pt x="616" y="3377"/>
                    <a:pt x="726" y="3218"/>
                    <a:pt x="835" y="3059"/>
                  </a:cubicBezTo>
                  <a:cubicBezTo>
                    <a:pt x="934" y="2910"/>
                    <a:pt x="1033" y="2741"/>
                    <a:pt x="1143" y="2583"/>
                  </a:cubicBezTo>
                  <a:cubicBezTo>
                    <a:pt x="1242" y="2433"/>
                    <a:pt x="1331" y="2265"/>
                    <a:pt x="1430" y="2106"/>
                  </a:cubicBezTo>
                  <a:cubicBezTo>
                    <a:pt x="1619" y="1778"/>
                    <a:pt x="1808" y="1440"/>
                    <a:pt x="1977" y="1103"/>
                  </a:cubicBezTo>
                  <a:cubicBezTo>
                    <a:pt x="2145" y="765"/>
                    <a:pt x="2315" y="428"/>
                    <a:pt x="2443" y="80"/>
                  </a:cubicBezTo>
                  <a:lnTo>
                    <a:pt x="22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3" name="Google Shape;14623;p33"/>
            <p:cNvSpPr/>
            <p:nvPr/>
          </p:nvSpPr>
          <p:spPr>
            <a:xfrm>
              <a:off x="5578875" y="2834075"/>
              <a:ext cx="21150" cy="31075"/>
            </a:xfrm>
            <a:custGeom>
              <a:avLst/>
              <a:gdLst/>
              <a:ahLst/>
              <a:cxnLst/>
              <a:rect l="l" t="t" r="r" b="b"/>
              <a:pathLst>
                <a:path w="846" h="1243" extrusionOk="0">
                  <a:moveTo>
                    <a:pt x="596" y="0"/>
                  </a:moveTo>
                  <a:cubicBezTo>
                    <a:pt x="577" y="31"/>
                    <a:pt x="596" y="70"/>
                    <a:pt x="577" y="120"/>
                  </a:cubicBezTo>
                  <a:cubicBezTo>
                    <a:pt x="567" y="170"/>
                    <a:pt x="547" y="219"/>
                    <a:pt x="537" y="269"/>
                  </a:cubicBezTo>
                  <a:cubicBezTo>
                    <a:pt x="497" y="368"/>
                    <a:pt x="448" y="468"/>
                    <a:pt x="388" y="567"/>
                  </a:cubicBezTo>
                  <a:cubicBezTo>
                    <a:pt x="329" y="666"/>
                    <a:pt x="279" y="755"/>
                    <a:pt x="210" y="835"/>
                  </a:cubicBezTo>
                  <a:cubicBezTo>
                    <a:pt x="179" y="874"/>
                    <a:pt x="140" y="914"/>
                    <a:pt x="110" y="944"/>
                  </a:cubicBezTo>
                  <a:cubicBezTo>
                    <a:pt x="71" y="974"/>
                    <a:pt x="31" y="993"/>
                    <a:pt x="1" y="1013"/>
                  </a:cubicBezTo>
                  <a:lnTo>
                    <a:pt x="150" y="1242"/>
                  </a:lnTo>
                  <a:cubicBezTo>
                    <a:pt x="190" y="1182"/>
                    <a:pt x="229" y="1132"/>
                    <a:pt x="259" y="1073"/>
                  </a:cubicBezTo>
                  <a:lnTo>
                    <a:pt x="338" y="914"/>
                  </a:lnTo>
                  <a:cubicBezTo>
                    <a:pt x="388" y="815"/>
                    <a:pt x="428" y="706"/>
                    <a:pt x="488" y="616"/>
                  </a:cubicBezTo>
                  <a:cubicBezTo>
                    <a:pt x="537" y="517"/>
                    <a:pt x="596" y="428"/>
                    <a:pt x="666" y="338"/>
                  </a:cubicBezTo>
                  <a:cubicBezTo>
                    <a:pt x="696" y="289"/>
                    <a:pt x="726" y="239"/>
                    <a:pt x="766" y="190"/>
                  </a:cubicBezTo>
                  <a:cubicBezTo>
                    <a:pt x="786" y="139"/>
                    <a:pt x="835" y="70"/>
                    <a:pt x="84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4" name="Google Shape;14624;p33"/>
            <p:cNvSpPr/>
            <p:nvPr/>
          </p:nvSpPr>
          <p:spPr>
            <a:xfrm>
              <a:off x="5461225" y="2762350"/>
              <a:ext cx="48175" cy="41225"/>
            </a:xfrm>
            <a:custGeom>
              <a:avLst/>
              <a:gdLst/>
              <a:ahLst/>
              <a:cxnLst/>
              <a:rect l="l" t="t" r="r" b="b"/>
              <a:pathLst>
                <a:path w="1927" h="1649" extrusionOk="0">
                  <a:moveTo>
                    <a:pt x="734" y="330"/>
                  </a:moveTo>
                  <a:cubicBezTo>
                    <a:pt x="823" y="424"/>
                    <a:pt x="913" y="520"/>
                    <a:pt x="1004" y="616"/>
                  </a:cubicBezTo>
                  <a:lnTo>
                    <a:pt x="1222" y="854"/>
                  </a:lnTo>
                  <a:lnTo>
                    <a:pt x="1430" y="1112"/>
                  </a:lnTo>
                  <a:lnTo>
                    <a:pt x="1619" y="1380"/>
                  </a:lnTo>
                  <a:lnTo>
                    <a:pt x="1688" y="1470"/>
                  </a:lnTo>
                  <a:lnTo>
                    <a:pt x="1718" y="1510"/>
                  </a:lnTo>
                  <a:lnTo>
                    <a:pt x="1728" y="1529"/>
                  </a:lnTo>
                  <a:lnTo>
                    <a:pt x="1708" y="1529"/>
                  </a:lnTo>
                  <a:cubicBezTo>
                    <a:pt x="1693" y="1534"/>
                    <a:pt x="1679" y="1534"/>
                    <a:pt x="1664" y="1534"/>
                  </a:cubicBezTo>
                  <a:cubicBezTo>
                    <a:pt x="1649" y="1534"/>
                    <a:pt x="1634" y="1534"/>
                    <a:pt x="1619" y="1539"/>
                  </a:cubicBezTo>
                  <a:lnTo>
                    <a:pt x="1549" y="1529"/>
                  </a:lnTo>
                  <a:cubicBezTo>
                    <a:pt x="1529" y="1529"/>
                    <a:pt x="1500" y="1519"/>
                    <a:pt x="1470" y="1519"/>
                  </a:cubicBezTo>
                  <a:cubicBezTo>
                    <a:pt x="1361" y="1499"/>
                    <a:pt x="1262" y="1479"/>
                    <a:pt x="1152" y="1450"/>
                  </a:cubicBezTo>
                  <a:cubicBezTo>
                    <a:pt x="924" y="1410"/>
                    <a:pt x="715" y="1390"/>
                    <a:pt x="497" y="1351"/>
                  </a:cubicBezTo>
                  <a:lnTo>
                    <a:pt x="239" y="1311"/>
                  </a:lnTo>
                  <a:cubicBezTo>
                    <a:pt x="229" y="1301"/>
                    <a:pt x="199" y="1301"/>
                    <a:pt x="209" y="1291"/>
                  </a:cubicBezTo>
                  <a:lnTo>
                    <a:pt x="229" y="1261"/>
                  </a:lnTo>
                  <a:lnTo>
                    <a:pt x="278" y="1182"/>
                  </a:lnTo>
                  <a:cubicBezTo>
                    <a:pt x="378" y="1013"/>
                    <a:pt x="487" y="844"/>
                    <a:pt x="576" y="665"/>
                  </a:cubicBezTo>
                  <a:cubicBezTo>
                    <a:pt x="633" y="559"/>
                    <a:pt x="685" y="445"/>
                    <a:pt x="734" y="330"/>
                  </a:cubicBezTo>
                  <a:close/>
                  <a:moveTo>
                    <a:pt x="745" y="0"/>
                  </a:moveTo>
                  <a:lnTo>
                    <a:pt x="653" y="73"/>
                  </a:lnTo>
                  <a:lnTo>
                    <a:pt x="653" y="73"/>
                  </a:lnTo>
                  <a:lnTo>
                    <a:pt x="587" y="50"/>
                  </a:lnTo>
                  <a:cubicBezTo>
                    <a:pt x="577" y="82"/>
                    <a:pt x="568" y="115"/>
                    <a:pt x="558" y="147"/>
                  </a:cubicBezTo>
                  <a:lnTo>
                    <a:pt x="558" y="147"/>
                  </a:lnTo>
                  <a:lnTo>
                    <a:pt x="556" y="149"/>
                  </a:lnTo>
                  <a:cubicBezTo>
                    <a:pt x="557" y="149"/>
                    <a:pt x="557" y="150"/>
                    <a:pt x="557" y="150"/>
                  </a:cubicBezTo>
                  <a:lnTo>
                    <a:pt x="557" y="150"/>
                  </a:lnTo>
                  <a:cubicBezTo>
                    <a:pt x="514" y="295"/>
                    <a:pt x="466" y="441"/>
                    <a:pt x="417" y="586"/>
                  </a:cubicBezTo>
                  <a:cubicBezTo>
                    <a:pt x="338" y="765"/>
                    <a:pt x="249" y="934"/>
                    <a:pt x="159" y="1112"/>
                  </a:cubicBezTo>
                  <a:lnTo>
                    <a:pt x="119" y="1192"/>
                  </a:lnTo>
                  <a:cubicBezTo>
                    <a:pt x="90" y="1232"/>
                    <a:pt x="70" y="1271"/>
                    <a:pt x="70" y="1271"/>
                  </a:cubicBezTo>
                  <a:lnTo>
                    <a:pt x="11" y="1371"/>
                  </a:lnTo>
                  <a:lnTo>
                    <a:pt x="0" y="1380"/>
                  </a:lnTo>
                  <a:lnTo>
                    <a:pt x="20" y="1380"/>
                  </a:lnTo>
                  <a:lnTo>
                    <a:pt x="50" y="1390"/>
                  </a:lnTo>
                  <a:lnTo>
                    <a:pt x="110" y="1400"/>
                  </a:lnTo>
                  <a:lnTo>
                    <a:pt x="487" y="1460"/>
                  </a:lnTo>
                  <a:cubicBezTo>
                    <a:pt x="706" y="1490"/>
                    <a:pt x="924" y="1510"/>
                    <a:pt x="1132" y="1549"/>
                  </a:cubicBezTo>
                  <a:cubicBezTo>
                    <a:pt x="1242" y="1579"/>
                    <a:pt x="1351" y="1599"/>
                    <a:pt x="1460" y="1618"/>
                  </a:cubicBezTo>
                  <a:cubicBezTo>
                    <a:pt x="1490" y="1629"/>
                    <a:pt x="1510" y="1629"/>
                    <a:pt x="1540" y="1638"/>
                  </a:cubicBezTo>
                  <a:lnTo>
                    <a:pt x="1639" y="1649"/>
                  </a:lnTo>
                  <a:cubicBezTo>
                    <a:pt x="1718" y="1638"/>
                    <a:pt x="1788" y="1649"/>
                    <a:pt x="1867" y="1629"/>
                  </a:cubicBezTo>
                  <a:lnTo>
                    <a:pt x="1927" y="1629"/>
                  </a:lnTo>
                  <a:cubicBezTo>
                    <a:pt x="1917" y="1609"/>
                    <a:pt x="1907" y="1599"/>
                    <a:pt x="1897" y="1579"/>
                  </a:cubicBezTo>
                  <a:lnTo>
                    <a:pt x="1838" y="1479"/>
                  </a:lnTo>
                  <a:lnTo>
                    <a:pt x="1728" y="1311"/>
                  </a:lnTo>
                  <a:lnTo>
                    <a:pt x="1540" y="1033"/>
                  </a:lnTo>
                  <a:lnTo>
                    <a:pt x="1351" y="765"/>
                  </a:lnTo>
                  <a:lnTo>
                    <a:pt x="1152" y="506"/>
                  </a:lnTo>
                  <a:cubicBezTo>
                    <a:pt x="1013" y="338"/>
                    <a:pt x="884" y="169"/>
                    <a:pt x="74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5" name="Google Shape;14625;p33"/>
            <p:cNvSpPr/>
            <p:nvPr/>
          </p:nvSpPr>
          <p:spPr>
            <a:xfrm>
              <a:off x="5442125" y="2859150"/>
              <a:ext cx="47175" cy="115450"/>
            </a:xfrm>
            <a:custGeom>
              <a:avLst/>
              <a:gdLst/>
              <a:ahLst/>
              <a:cxnLst/>
              <a:rect l="l" t="t" r="r" b="b"/>
              <a:pathLst>
                <a:path w="1887" h="4618" extrusionOk="0">
                  <a:moveTo>
                    <a:pt x="923" y="1"/>
                  </a:moveTo>
                  <a:cubicBezTo>
                    <a:pt x="795" y="169"/>
                    <a:pt x="665" y="328"/>
                    <a:pt x="536" y="497"/>
                  </a:cubicBezTo>
                  <a:cubicBezTo>
                    <a:pt x="397" y="666"/>
                    <a:pt x="258" y="824"/>
                    <a:pt x="119" y="994"/>
                  </a:cubicBezTo>
                  <a:lnTo>
                    <a:pt x="40" y="1083"/>
                  </a:lnTo>
                  <a:cubicBezTo>
                    <a:pt x="30" y="1093"/>
                    <a:pt x="0" y="1113"/>
                    <a:pt x="0" y="1122"/>
                  </a:cubicBezTo>
                  <a:lnTo>
                    <a:pt x="40" y="1172"/>
                  </a:lnTo>
                  <a:lnTo>
                    <a:pt x="159" y="1331"/>
                  </a:lnTo>
                  <a:lnTo>
                    <a:pt x="347" y="1599"/>
                  </a:lnTo>
                  <a:lnTo>
                    <a:pt x="526" y="1867"/>
                  </a:lnTo>
                  <a:cubicBezTo>
                    <a:pt x="596" y="1956"/>
                    <a:pt x="636" y="2056"/>
                    <a:pt x="695" y="2145"/>
                  </a:cubicBezTo>
                  <a:lnTo>
                    <a:pt x="993" y="2731"/>
                  </a:lnTo>
                  <a:cubicBezTo>
                    <a:pt x="1082" y="2929"/>
                    <a:pt x="1161" y="3138"/>
                    <a:pt x="1241" y="3346"/>
                  </a:cubicBezTo>
                  <a:cubicBezTo>
                    <a:pt x="1400" y="3754"/>
                    <a:pt x="1509" y="4191"/>
                    <a:pt x="1618" y="4617"/>
                  </a:cubicBezTo>
                  <a:lnTo>
                    <a:pt x="1887" y="4498"/>
                  </a:lnTo>
                  <a:cubicBezTo>
                    <a:pt x="1718" y="4092"/>
                    <a:pt x="1569" y="3674"/>
                    <a:pt x="1380" y="3277"/>
                  </a:cubicBezTo>
                  <a:cubicBezTo>
                    <a:pt x="1291" y="3068"/>
                    <a:pt x="1192" y="2870"/>
                    <a:pt x="1102" y="2671"/>
                  </a:cubicBezTo>
                  <a:lnTo>
                    <a:pt x="784" y="2095"/>
                  </a:lnTo>
                  <a:cubicBezTo>
                    <a:pt x="725" y="1996"/>
                    <a:pt x="685" y="1897"/>
                    <a:pt x="616" y="1808"/>
                  </a:cubicBezTo>
                  <a:lnTo>
                    <a:pt x="437" y="1530"/>
                  </a:lnTo>
                  <a:lnTo>
                    <a:pt x="248" y="1261"/>
                  </a:lnTo>
                  <a:lnTo>
                    <a:pt x="179" y="1153"/>
                  </a:lnTo>
                  <a:lnTo>
                    <a:pt x="169" y="1133"/>
                  </a:lnTo>
                  <a:lnTo>
                    <a:pt x="179" y="1122"/>
                  </a:lnTo>
                  <a:lnTo>
                    <a:pt x="208" y="1083"/>
                  </a:lnTo>
                  <a:cubicBezTo>
                    <a:pt x="367" y="934"/>
                    <a:pt x="516" y="785"/>
                    <a:pt x="665" y="626"/>
                  </a:cubicBezTo>
                  <a:cubicBezTo>
                    <a:pt x="814" y="467"/>
                    <a:pt x="963" y="308"/>
                    <a:pt x="1102" y="149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6" name="Google Shape;14626;p33"/>
            <p:cNvSpPr/>
            <p:nvPr/>
          </p:nvSpPr>
          <p:spPr>
            <a:xfrm>
              <a:off x="5354475" y="2931575"/>
              <a:ext cx="109025" cy="64125"/>
            </a:xfrm>
            <a:custGeom>
              <a:avLst/>
              <a:gdLst/>
              <a:ahLst/>
              <a:cxnLst/>
              <a:rect l="l" t="t" r="r" b="b"/>
              <a:pathLst>
                <a:path w="4361" h="2565" extrusionOk="0">
                  <a:moveTo>
                    <a:pt x="1290" y="0"/>
                  </a:moveTo>
                  <a:cubicBezTo>
                    <a:pt x="1275" y="0"/>
                    <a:pt x="1260" y="15"/>
                    <a:pt x="1252" y="23"/>
                  </a:cubicBezTo>
                  <a:lnTo>
                    <a:pt x="1153" y="82"/>
                  </a:lnTo>
                  <a:cubicBezTo>
                    <a:pt x="964" y="182"/>
                    <a:pt x="766" y="281"/>
                    <a:pt x="577" y="380"/>
                  </a:cubicBezTo>
                  <a:cubicBezTo>
                    <a:pt x="388" y="480"/>
                    <a:pt x="190" y="569"/>
                    <a:pt x="1" y="658"/>
                  </a:cubicBezTo>
                  <a:lnTo>
                    <a:pt x="110" y="866"/>
                  </a:lnTo>
                  <a:cubicBezTo>
                    <a:pt x="299" y="758"/>
                    <a:pt x="488" y="658"/>
                    <a:pt x="676" y="539"/>
                  </a:cubicBezTo>
                  <a:cubicBezTo>
                    <a:pt x="855" y="430"/>
                    <a:pt x="1044" y="310"/>
                    <a:pt x="1222" y="202"/>
                  </a:cubicBezTo>
                  <a:lnTo>
                    <a:pt x="1262" y="171"/>
                  </a:lnTo>
                  <a:lnTo>
                    <a:pt x="1272" y="162"/>
                  </a:lnTo>
                  <a:lnTo>
                    <a:pt x="1292" y="171"/>
                  </a:lnTo>
                  <a:lnTo>
                    <a:pt x="1381" y="271"/>
                  </a:lnTo>
                  <a:lnTo>
                    <a:pt x="1609" y="509"/>
                  </a:lnTo>
                  <a:lnTo>
                    <a:pt x="1838" y="747"/>
                  </a:lnTo>
                  <a:cubicBezTo>
                    <a:pt x="1907" y="827"/>
                    <a:pt x="1997" y="897"/>
                    <a:pt x="2076" y="966"/>
                  </a:cubicBezTo>
                  <a:lnTo>
                    <a:pt x="2582" y="1403"/>
                  </a:lnTo>
                  <a:lnTo>
                    <a:pt x="3109" y="1810"/>
                  </a:lnTo>
                  <a:cubicBezTo>
                    <a:pt x="3456" y="2078"/>
                    <a:pt x="3824" y="2316"/>
                    <a:pt x="4191" y="2565"/>
                  </a:cubicBezTo>
                  <a:lnTo>
                    <a:pt x="4360" y="2326"/>
                  </a:lnTo>
                  <a:cubicBezTo>
                    <a:pt x="3972" y="2128"/>
                    <a:pt x="3566" y="1929"/>
                    <a:pt x="3208" y="1691"/>
                  </a:cubicBezTo>
                  <a:cubicBezTo>
                    <a:pt x="3019" y="1561"/>
                    <a:pt x="2831" y="1442"/>
                    <a:pt x="2662" y="1314"/>
                  </a:cubicBezTo>
                  <a:lnTo>
                    <a:pt x="2156" y="897"/>
                  </a:lnTo>
                  <a:cubicBezTo>
                    <a:pt x="2076" y="817"/>
                    <a:pt x="1987" y="758"/>
                    <a:pt x="1907" y="668"/>
                  </a:cubicBezTo>
                  <a:lnTo>
                    <a:pt x="1689" y="430"/>
                  </a:lnTo>
                  <a:lnTo>
                    <a:pt x="1470" y="191"/>
                  </a:lnTo>
                  <a:lnTo>
                    <a:pt x="1342" y="43"/>
                  </a:lnTo>
                  <a:lnTo>
                    <a:pt x="1302" y="3"/>
                  </a:lnTo>
                  <a:cubicBezTo>
                    <a:pt x="1298" y="1"/>
                    <a:pt x="1294" y="0"/>
                    <a:pt x="12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7" name="Google Shape;14627;p33"/>
            <p:cNvSpPr/>
            <p:nvPr/>
          </p:nvSpPr>
          <p:spPr>
            <a:xfrm>
              <a:off x="5324950" y="2818675"/>
              <a:ext cx="97825" cy="79975"/>
            </a:xfrm>
            <a:custGeom>
              <a:avLst/>
              <a:gdLst/>
              <a:ahLst/>
              <a:cxnLst/>
              <a:rect l="l" t="t" r="r" b="b"/>
              <a:pathLst>
                <a:path w="3913" h="3199" extrusionOk="0">
                  <a:moveTo>
                    <a:pt x="3734" y="1"/>
                  </a:moveTo>
                  <a:cubicBezTo>
                    <a:pt x="3605" y="150"/>
                    <a:pt x="3476" y="299"/>
                    <a:pt x="3346" y="458"/>
                  </a:cubicBezTo>
                  <a:cubicBezTo>
                    <a:pt x="3218" y="607"/>
                    <a:pt x="3079" y="755"/>
                    <a:pt x="2940" y="895"/>
                  </a:cubicBezTo>
                  <a:cubicBezTo>
                    <a:pt x="2801" y="1044"/>
                    <a:pt x="2651" y="1183"/>
                    <a:pt x="2503" y="1322"/>
                  </a:cubicBezTo>
                  <a:cubicBezTo>
                    <a:pt x="2353" y="1451"/>
                    <a:pt x="2195" y="1580"/>
                    <a:pt x="2046" y="1709"/>
                  </a:cubicBezTo>
                  <a:cubicBezTo>
                    <a:pt x="1887" y="1838"/>
                    <a:pt x="1718" y="1947"/>
                    <a:pt x="1559" y="2076"/>
                  </a:cubicBezTo>
                  <a:cubicBezTo>
                    <a:pt x="1391" y="2196"/>
                    <a:pt x="1222" y="2295"/>
                    <a:pt x="1053" y="2404"/>
                  </a:cubicBezTo>
                  <a:cubicBezTo>
                    <a:pt x="884" y="2513"/>
                    <a:pt x="705" y="2602"/>
                    <a:pt x="527" y="2702"/>
                  </a:cubicBezTo>
                  <a:cubicBezTo>
                    <a:pt x="527" y="2702"/>
                    <a:pt x="467" y="2732"/>
                    <a:pt x="398" y="2772"/>
                  </a:cubicBezTo>
                  <a:cubicBezTo>
                    <a:pt x="328" y="2801"/>
                    <a:pt x="259" y="2841"/>
                    <a:pt x="259" y="2841"/>
                  </a:cubicBezTo>
                  <a:cubicBezTo>
                    <a:pt x="219" y="2860"/>
                    <a:pt x="169" y="2880"/>
                    <a:pt x="129" y="2911"/>
                  </a:cubicBezTo>
                  <a:lnTo>
                    <a:pt x="1" y="2980"/>
                  </a:lnTo>
                  <a:lnTo>
                    <a:pt x="120" y="3198"/>
                  </a:lnTo>
                  <a:lnTo>
                    <a:pt x="248" y="3109"/>
                  </a:lnTo>
                  <a:cubicBezTo>
                    <a:pt x="288" y="3079"/>
                    <a:pt x="328" y="3050"/>
                    <a:pt x="378" y="3019"/>
                  </a:cubicBezTo>
                  <a:lnTo>
                    <a:pt x="497" y="2940"/>
                  </a:lnTo>
                  <a:cubicBezTo>
                    <a:pt x="566" y="2900"/>
                    <a:pt x="626" y="2860"/>
                    <a:pt x="626" y="2860"/>
                  </a:cubicBezTo>
                  <a:cubicBezTo>
                    <a:pt x="795" y="2741"/>
                    <a:pt x="963" y="2642"/>
                    <a:pt x="1133" y="2523"/>
                  </a:cubicBezTo>
                  <a:cubicBezTo>
                    <a:pt x="1291" y="2394"/>
                    <a:pt x="1460" y="2285"/>
                    <a:pt x="1619" y="2165"/>
                  </a:cubicBezTo>
                  <a:cubicBezTo>
                    <a:pt x="1778" y="2037"/>
                    <a:pt x="1947" y="1918"/>
                    <a:pt x="2106" y="1788"/>
                  </a:cubicBezTo>
                  <a:lnTo>
                    <a:pt x="2582" y="1401"/>
                  </a:lnTo>
                  <a:lnTo>
                    <a:pt x="3039" y="994"/>
                  </a:lnTo>
                  <a:cubicBezTo>
                    <a:pt x="3187" y="855"/>
                    <a:pt x="3337" y="726"/>
                    <a:pt x="3485" y="587"/>
                  </a:cubicBezTo>
                  <a:cubicBezTo>
                    <a:pt x="3624" y="438"/>
                    <a:pt x="3763" y="299"/>
                    <a:pt x="3913" y="150"/>
                  </a:cubicBezTo>
                  <a:lnTo>
                    <a:pt x="37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8" name="Google Shape;14628;p33"/>
            <p:cNvSpPr/>
            <p:nvPr/>
          </p:nvSpPr>
          <p:spPr>
            <a:xfrm>
              <a:off x="5314275" y="2803800"/>
              <a:ext cx="91125" cy="74750"/>
            </a:xfrm>
            <a:custGeom>
              <a:avLst/>
              <a:gdLst/>
              <a:ahLst/>
              <a:cxnLst/>
              <a:rect l="l" t="t" r="r" b="b"/>
              <a:pathLst>
                <a:path w="3645" h="2990" extrusionOk="0">
                  <a:moveTo>
                    <a:pt x="3466" y="0"/>
                  </a:moveTo>
                  <a:cubicBezTo>
                    <a:pt x="3347" y="139"/>
                    <a:pt x="3228" y="278"/>
                    <a:pt x="3109" y="427"/>
                  </a:cubicBezTo>
                  <a:cubicBezTo>
                    <a:pt x="2979" y="556"/>
                    <a:pt x="2860" y="695"/>
                    <a:pt x="2731" y="834"/>
                  </a:cubicBezTo>
                  <a:lnTo>
                    <a:pt x="2324" y="1222"/>
                  </a:lnTo>
                  <a:cubicBezTo>
                    <a:pt x="2185" y="1350"/>
                    <a:pt x="2036" y="1470"/>
                    <a:pt x="1897" y="1589"/>
                  </a:cubicBezTo>
                  <a:cubicBezTo>
                    <a:pt x="1748" y="1708"/>
                    <a:pt x="1589" y="1818"/>
                    <a:pt x="1440" y="1926"/>
                  </a:cubicBezTo>
                  <a:cubicBezTo>
                    <a:pt x="1291" y="2036"/>
                    <a:pt x="1132" y="2135"/>
                    <a:pt x="973" y="2235"/>
                  </a:cubicBezTo>
                  <a:cubicBezTo>
                    <a:pt x="814" y="2334"/>
                    <a:pt x="646" y="2413"/>
                    <a:pt x="487" y="2513"/>
                  </a:cubicBezTo>
                  <a:lnTo>
                    <a:pt x="368" y="2572"/>
                  </a:lnTo>
                  <a:cubicBezTo>
                    <a:pt x="298" y="2602"/>
                    <a:pt x="239" y="2632"/>
                    <a:pt x="239" y="2632"/>
                  </a:cubicBezTo>
                  <a:cubicBezTo>
                    <a:pt x="199" y="2652"/>
                    <a:pt x="159" y="2681"/>
                    <a:pt x="110" y="2701"/>
                  </a:cubicBezTo>
                  <a:lnTo>
                    <a:pt x="0" y="2760"/>
                  </a:lnTo>
                  <a:lnTo>
                    <a:pt x="119" y="2989"/>
                  </a:lnTo>
                  <a:lnTo>
                    <a:pt x="239" y="2899"/>
                  </a:lnTo>
                  <a:cubicBezTo>
                    <a:pt x="269" y="2870"/>
                    <a:pt x="309" y="2840"/>
                    <a:pt x="348" y="2820"/>
                  </a:cubicBezTo>
                  <a:cubicBezTo>
                    <a:pt x="348" y="2820"/>
                    <a:pt x="408" y="2780"/>
                    <a:pt x="467" y="2751"/>
                  </a:cubicBezTo>
                  <a:lnTo>
                    <a:pt x="587" y="2671"/>
                  </a:lnTo>
                  <a:cubicBezTo>
                    <a:pt x="735" y="2562"/>
                    <a:pt x="894" y="2463"/>
                    <a:pt x="1053" y="2354"/>
                  </a:cubicBezTo>
                  <a:cubicBezTo>
                    <a:pt x="1202" y="2235"/>
                    <a:pt x="1361" y="2135"/>
                    <a:pt x="1510" y="2016"/>
                  </a:cubicBezTo>
                  <a:cubicBezTo>
                    <a:pt x="1659" y="1897"/>
                    <a:pt x="1807" y="1787"/>
                    <a:pt x="1957" y="1668"/>
                  </a:cubicBezTo>
                  <a:lnTo>
                    <a:pt x="2394" y="1311"/>
                  </a:lnTo>
                  <a:lnTo>
                    <a:pt x="2830" y="933"/>
                  </a:lnTo>
                  <a:lnTo>
                    <a:pt x="3248" y="547"/>
                  </a:lnTo>
                  <a:cubicBezTo>
                    <a:pt x="3376" y="417"/>
                    <a:pt x="3506" y="278"/>
                    <a:pt x="3645" y="149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9" name="Google Shape;14629;p33"/>
            <p:cNvSpPr/>
            <p:nvPr/>
          </p:nvSpPr>
          <p:spPr>
            <a:xfrm>
              <a:off x="5460225" y="2971100"/>
              <a:ext cx="29075" cy="24850"/>
            </a:xfrm>
            <a:custGeom>
              <a:avLst/>
              <a:gdLst/>
              <a:ahLst/>
              <a:cxnLst/>
              <a:rect l="l" t="t" r="r" b="b"/>
              <a:pathLst>
                <a:path w="1163" h="994" extrusionOk="0">
                  <a:moveTo>
                    <a:pt x="934" y="0"/>
                  </a:moveTo>
                  <a:cubicBezTo>
                    <a:pt x="905" y="20"/>
                    <a:pt x="905" y="60"/>
                    <a:pt x="874" y="100"/>
                  </a:cubicBezTo>
                  <a:cubicBezTo>
                    <a:pt x="845" y="139"/>
                    <a:pt x="805" y="179"/>
                    <a:pt x="775" y="219"/>
                  </a:cubicBezTo>
                  <a:cubicBezTo>
                    <a:pt x="696" y="298"/>
                    <a:pt x="616" y="368"/>
                    <a:pt x="527" y="448"/>
                  </a:cubicBezTo>
                  <a:cubicBezTo>
                    <a:pt x="448" y="517"/>
                    <a:pt x="358" y="587"/>
                    <a:pt x="269" y="636"/>
                  </a:cubicBezTo>
                  <a:cubicBezTo>
                    <a:pt x="219" y="666"/>
                    <a:pt x="179" y="686"/>
                    <a:pt x="130" y="695"/>
                  </a:cubicBezTo>
                  <a:cubicBezTo>
                    <a:pt x="90" y="715"/>
                    <a:pt x="40" y="715"/>
                    <a:pt x="1" y="726"/>
                  </a:cubicBezTo>
                  <a:lnTo>
                    <a:pt x="60" y="993"/>
                  </a:lnTo>
                  <a:cubicBezTo>
                    <a:pt x="120" y="954"/>
                    <a:pt x="179" y="914"/>
                    <a:pt x="219" y="874"/>
                  </a:cubicBezTo>
                  <a:lnTo>
                    <a:pt x="358" y="755"/>
                  </a:lnTo>
                  <a:cubicBezTo>
                    <a:pt x="437" y="676"/>
                    <a:pt x="527" y="596"/>
                    <a:pt x="607" y="527"/>
                  </a:cubicBezTo>
                  <a:cubicBezTo>
                    <a:pt x="686" y="457"/>
                    <a:pt x="775" y="398"/>
                    <a:pt x="865" y="328"/>
                  </a:cubicBezTo>
                  <a:cubicBezTo>
                    <a:pt x="914" y="298"/>
                    <a:pt x="964" y="269"/>
                    <a:pt x="1013" y="229"/>
                  </a:cubicBezTo>
                  <a:cubicBezTo>
                    <a:pt x="1063" y="189"/>
                    <a:pt x="1123" y="150"/>
                    <a:pt x="1163" y="90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0" name="Google Shape;14630;p33"/>
            <p:cNvSpPr/>
            <p:nvPr/>
          </p:nvSpPr>
          <p:spPr>
            <a:xfrm>
              <a:off x="5373350" y="2862875"/>
              <a:ext cx="42725" cy="48675"/>
            </a:xfrm>
            <a:custGeom>
              <a:avLst/>
              <a:gdLst/>
              <a:ahLst/>
              <a:cxnLst/>
              <a:rect l="l" t="t" r="r" b="b"/>
              <a:pathLst>
                <a:path w="1709" h="1947" extrusionOk="0">
                  <a:moveTo>
                    <a:pt x="1055" y="313"/>
                  </a:moveTo>
                  <a:cubicBezTo>
                    <a:pt x="1106" y="434"/>
                    <a:pt x="1154" y="555"/>
                    <a:pt x="1202" y="675"/>
                  </a:cubicBezTo>
                  <a:lnTo>
                    <a:pt x="1321" y="973"/>
                  </a:lnTo>
                  <a:lnTo>
                    <a:pt x="1421" y="1291"/>
                  </a:lnTo>
                  <a:lnTo>
                    <a:pt x="1510" y="1609"/>
                  </a:lnTo>
                  <a:lnTo>
                    <a:pt x="1540" y="1718"/>
                  </a:lnTo>
                  <a:lnTo>
                    <a:pt x="1549" y="1768"/>
                  </a:lnTo>
                  <a:lnTo>
                    <a:pt x="1560" y="1788"/>
                  </a:lnTo>
                  <a:lnTo>
                    <a:pt x="1540" y="1788"/>
                  </a:lnTo>
                  <a:lnTo>
                    <a:pt x="1450" y="1758"/>
                  </a:lnTo>
                  <a:lnTo>
                    <a:pt x="1391" y="1728"/>
                  </a:lnTo>
                  <a:cubicBezTo>
                    <a:pt x="1361" y="1718"/>
                    <a:pt x="1341" y="1699"/>
                    <a:pt x="1321" y="1688"/>
                  </a:cubicBezTo>
                  <a:cubicBezTo>
                    <a:pt x="1222" y="1629"/>
                    <a:pt x="1132" y="1569"/>
                    <a:pt x="1033" y="1509"/>
                  </a:cubicBezTo>
                  <a:cubicBezTo>
                    <a:pt x="845" y="1390"/>
                    <a:pt x="656" y="1291"/>
                    <a:pt x="467" y="1182"/>
                  </a:cubicBezTo>
                  <a:lnTo>
                    <a:pt x="239" y="1043"/>
                  </a:lnTo>
                  <a:cubicBezTo>
                    <a:pt x="229" y="1033"/>
                    <a:pt x="209" y="1033"/>
                    <a:pt x="209" y="1023"/>
                  </a:cubicBezTo>
                  <a:lnTo>
                    <a:pt x="249" y="1004"/>
                  </a:lnTo>
                  <a:lnTo>
                    <a:pt x="328" y="944"/>
                  </a:lnTo>
                  <a:cubicBezTo>
                    <a:pt x="579" y="749"/>
                    <a:pt x="831" y="548"/>
                    <a:pt x="1055" y="313"/>
                  </a:cubicBezTo>
                  <a:close/>
                  <a:moveTo>
                    <a:pt x="1013" y="0"/>
                  </a:moveTo>
                  <a:cubicBezTo>
                    <a:pt x="995" y="27"/>
                    <a:pt x="976" y="53"/>
                    <a:pt x="957" y="79"/>
                  </a:cubicBezTo>
                  <a:lnTo>
                    <a:pt x="957" y="79"/>
                  </a:lnTo>
                  <a:lnTo>
                    <a:pt x="954" y="80"/>
                  </a:lnTo>
                  <a:cubicBezTo>
                    <a:pt x="954" y="80"/>
                    <a:pt x="954" y="81"/>
                    <a:pt x="955" y="82"/>
                  </a:cubicBezTo>
                  <a:lnTo>
                    <a:pt x="955" y="82"/>
                  </a:lnTo>
                  <a:cubicBezTo>
                    <a:pt x="756" y="350"/>
                    <a:pt x="509" y="608"/>
                    <a:pt x="239" y="825"/>
                  </a:cubicBezTo>
                  <a:lnTo>
                    <a:pt x="90" y="953"/>
                  </a:lnTo>
                  <a:lnTo>
                    <a:pt x="11" y="1023"/>
                  </a:lnTo>
                  <a:lnTo>
                    <a:pt x="0" y="1033"/>
                  </a:lnTo>
                  <a:lnTo>
                    <a:pt x="11" y="1043"/>
                  </a:lnTo>
                  <a:lnTo>
                    <a:pt x="31" y="1053"/>
                  </a:lnTo>
                  <a:lnTo>
                    <a:pt x="90" y="1083"/>
                  </a:lnTo>
                  <a:lnTo>
                    <a:pt x="417" y="1271"/>
                  </a:lnTo>
                  <a:cubicBezTo>
                    <a:pt x="607" y="1381"/>
                    <a:pt x="805" y="1480"/>
                    <a:pt x="984" y="1599"/>
                  </a:cubicBezTo>
                  <a:cubicBezTo>
                    <a:pt x="1083" y="1659"/>
                    <a:pt x="1172" y="1718"/>
                    <a:pt x="1271" y="1778"/>
                  </a:cubicBezTo>
                  <a:cubicBezTo>
                    <a:pt x="1291" y="1788"/>
                    <a:pt x="1311" y="1807"/>
                    <a:pt x="1341" y="1818"/>
                  </a:cubicBezTo>
                  <a:lnTo>
                    <a:pt x="1430" y="1867"/>
                  </a:lnTo>
                  <a:cubicBezTo>
                    <a:pt x="1500" y="1887"/>
                    <a:pt x="1569" y="1927"/>
                    <a:pt x="1649" y="1937"/>
                  </a:cubicBezTo>
                  <a:lnTo>
                    <a:pt x="1708" y="1946"/>
                  </a:lnTo>
                  <a:cubicBezTo>
                    <a:pt x="1699" y="1937"/>
                    <a:pt x="1699" y="1917"/>
                    <a:pt x="1688" y="1897"/>
                  </a:cubicBezTo>
                  <a:lnTo>
                    <a:pt x="1669" y="1788"/>
                  </a:lnTo>
                  <a:lnTo>
                    <a:pt x="1629" y="1579"/>
                  </a:lnTo>
                  <a:lnTo>
                    <a:pt x="1549" y="1262"/>
                  </a:lnTo>
                  <a:lnTo>
                    <a:pt x="1470" y="944"/>
                  </a:lnTo>
                  <a:lnTo>
                    <a:pt x="1381" y="626"/>
                  </a:lnTo>
                  <a:cubicBezTo>
                    <a:pt x="1321" y="417"/>
                    <a:pt x="1251" y="209"/>
                    <a:pt x="1182" y="11"/>
                  </a:cubicBezTo>
                  <a:lnTo>
                    <a:pt x="1069" y="45"/>
                  </a:lnTo>
                  <a:lnTo>
                    <a:pt x="1069" y="45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1" name="Google Shape;14631;p33"/>
            <p:cNvSpPr/>
            <p:nvPr/>
          </p:nvSpPr>
          <p:spPr>
            <a:xfrm>
              <a:off x="5322700" y="2948025"/>
              <a:ext cx="34550" cy="114200"/>
            </a:xfrm>
            <a:custGeom>
              <a:avLst/>
              <a:gdLst/>
              <a:ahLst/>
              <a:cxnLst/>
              <a:rect l="l" t="t" r="r" b="b"/>
              <a:pathLst>
                <a:path w="1382" h="4568" extrusionOk="0">
                  <a:moveTo>
                    <a:pt x="1272" y="0"/>
                  </a:moveTo>
                  <a:cubicBezTo>
                    <a:pt x="1093" y="119"/>
                    <a:pt x="905" y="219"/>
                    <a:pt x="726" y="328"/>
                  </a:cubicBezTo>
                  <a:lnTo>
                    <a:pt x="448" y="486"/>
                  </a:lnTo>
                  <a:lnTo>
                    <a:pt x="160" y="636"/>
                  </a:lnTo>
                  <a:lnTo>
                    <a:pt x="51" y="685"/>
                  </a:lnTo>
                  <a:cubicBezTo>
                    <a:pt x="41" y="695"/>
                    <a:pt x="11" y="705"/>
                    <a:pt x="1" y="715"/>
                  </a:cubicBezTo>
                  <a:lnTo>
                    <a:pt x="21" y="775"/>
                  </a:lnTo>
                  <a:lnTo>
                    <a:pt x="71" y="963"/>
                  </a:lnTo>
                  <a:lnTo>
                    <a:pt x="150" y="1281"/>
                  </a:lnTo>
                  <a:lnTo>
                    <a:pt x="230" y="1599"/>
                  </a:lnTo>
                  <a:cubicBezTo>
                    <a:pt x="259" y="1708"/>
                    <a:pt x="259" y="1817"/>
                    <a:pt x="279" y="1927"/>
                  </a:cubicBezTo>
                  <a:cubicBezTo>
                    <a:pt x="279" y="1927"/>
                    <a:pt x="299" y="2085"/>
                    <a:pt x="319" y="2254"/>
                  </a:cubicBezTo>
                  <a:cubicBezTo>
                    <a:pt x="329" y="2413"/>
                    <a:pt x="349" y="2572"/>
                    <a:pt x="349" y="2572"/>
                  </a:cubicBezTo>
                  <a:cubicBezTo>
                    <a:pt x="358" y="2790"/>
                    <a:pt x="358" y="3019"/>
                    <a:pt x="358" y="3237"/>
                  </a:cubicBezTo>
                  <a:cubicBezTo>
                    <a:pt x="358" y="3674"/>
                    <a:pt x="299" y="4121"/>
                    <a:pt x="250" y="4568"/>
                  </a:cubicBezTo>
                  <a:lnTo>
                    <a:pt x="547" y="4538"/>
                  </a:lnTo>
                  <a:cubicBezTo>
                    <a:pt x="537" y="4101"/>
                    <a:pt x="547" y="3664"/>
                    <a:pt x="508" y="3217"/>
                  </a:cubicBezTo>
                  <a:cubicBezTo>
                    <a:pt x="497" y="2999"/>
                    <a:pt x="488" y="2780"/>
                    <a:pt x="468" y="2562"/>
                  </a:cubicBezTo>
                  <a:lnTo>
                    <a:pt x="378" y="1907"/>
                  </a:lnTo>
                  <a:cubicBezTo>
                    <a:pt x="369" y="1797"/>
                    <a:pt x="358" y="1688"/>
                    <a:pt x="329" y="1579"/>
                  </a:cubicBezTo>
                  <a:lnTo>
                    <a:pt x="259" y="1251"/>
                  </a:lnTo>
                  <a:lnTo>
                    <a:pt x="190" y="934"/>
                  </a:lnTo>
                  <a:lnTo>
                    <a:pt x="160" y="804"/>
                  </a:lnTo>
                  <a:lnTo>
                    <a:pt x="150" y="784"/>
                  </a:lnTo>
                  <a:cubicBezTo>
                    <a:pt x="160" y="784"/>
                    <a:pt x="170" y="784"/>
                    <a:pt x="170" y="775"/>
                  </a:cubicBezTo>
                  <a:lnTo>
                    <a:pt x="210" y="755"/>
                  </a:lnTo>
                  <a:lnTo>
                    <a:pt x="517" y="636"/>
                  </a:lnTo>
                  <a:lnTo>
                    <a:pt x="806" y="497"/>
                  </a:lnTo>
                  <a:cubicBezTo>
                    <a:pt x="1004" y="398"/>
                    <a:pt x="1192" y="308"/>
                    <a:pt x="1381" y="208"/>
                  </a:cubicBezTo>
                  <a:lnTo>
                    <a:pt x="127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2" name="Google Shape;14632;p33"/>
            <p:cNvSpPr/>
            <p:nvPr/>
          </p:nvSpPr>
          <p:spPr>
            <a:xfrm>
              <a:off x="5219200" y="2987125"/>
              <a:ext cx="86425" cy="86275"/>
            </a:xfrm>
            <a:custGeom>
              <a:avLst/>
              <a:gdLst/>
              <a:ahLst/>
              <a:cxnLst/>
              <a:rect l="l" t="t" r="r" b="b"/>
              <a:pathLst>
                <a:path w="3457" h="3451" extrusionOk="0">
                  <a:moveTo>
                    <a:pt x="1431" y="1"/>
                  </a:moveTo>
                  <a:cubicBezTo>
                    <a:pt x="1417" y="1"/>
                    <a:pt x="1404" y="5"/>
                    <a:pt x="1391" y="5"/>
                  </a:cubicBezTo>
                  <a:lnTo>
                    <a:pt x="1272" y="25"/>
                  </a:lnTo>
                  <a:lnTo>
                    <a:pt x="954" y="74"/>
                  </a:lnTo>
                  <a:lnTo>
                    <a:pt x="636" y="104"/>
                  </a:lnTo>
                  <a:cubicBezTo>
                    <a:pt x="418" y="114"/>
                    <a:pt x="209" y="144"/>
                    <a:pt x="1" y="154"/>
                  </a:cubicBezTo>
                  <a:lnTo>
                    <a:pt x="21" y="382"/>
                  </a:lnTo>
                  <a:cubicBezTo>
                    <a:pt x="239" y="363"/>
                    <a:pt x="447" y="313"/>
                    <a:pt x="666" y="283"/>
                  </a:cubicBezTo>
                  <a:lnTo>
                    <a:pt x="983" y="233"/>
                  </a:lnTo>
                  <a:lnTo>
                    <a:pt x="1301" y="164"/>
                  </a:lnTo>
                  <a:lnTo>
                    <a:pt x="1341" y="154"/>
                  </a:lnTo>
                  <a:cubicBezTo>
                    <a:pt x="1351" y="154"/>
                    <a:pt x="1361" y="144"/>
                    <a:pt x="1361" y="144"/>
                  </a:cubicBezTo>
                  <a:lnTo>
                    <a:pt x="1371" y="164"/>
                  </a:lnTo>
                  <a:lnTo>
                    <a:pt x="1420" y="283"/>
                  </a:lnTo>
                  <a:lnTo>
                    <a:pt x="1550" y="591"/>
                  </a:lnTo>
                  <a:lnTo>
                    <a:pt x="1669" y="899"/>
                  </a:lnTo>
                  <a:cubicBezTo>
                    <a:pt x="1709" y="998"/>
                    <a:pt x="1768" y="1097"/>
                    <a:pt x="1817" y="1197"/>
                  </a:cubicBezTo>
                  <a:lnTo>
                    <a:pt x="2126" y="1782"/>
                  </a:lnTo>
                  <a:cubicBezTo>
                    <a:pt x="2245" y="1971"/>
                    <a:pt x="2354" y="2159"/>
                    <a:pt x="2473" y="2348"/>
                  </a:cubicBezTo>
                  <a:cubicBezTo>
                    <a:pt x="2702" y="2726"/>
                    <a:pt x="2960" y="3083"/>
                    <a:pt x="3208" y="3450"/>
                  </a:cubicBezTo>
                  <a:lnTo>
                    <a:pt x="3456" y="3291"/>
                  </a:lnTo>
                  <a:cubicBezTo>
                    <a:pt x="3158" y="2964"/>
                    <a:pt x="2860" y="2626"/>
                    <a:pt x="2612" y="2269"/>
                  </a:cubicBezTo>
                  <a:cubicBezTo>
                    <a:pt x="2483" y="2090"/>
                    <a:pt x="2354" y="1912"/>
                    <a:pt x="2235" y="1722"/>
                  </a:cubicBezTo>
                  <a:lnTo>
                    <a:pt x="2076" y="1444"/>
                  </a:lnTo>
                  <a:lnTo>
                    <a:pt x="1917" y="1147"/>
                  </a:lnTo>
                  <a:cubicBezTo>
                    <a:pt x="1868" y="1058"/>
                    <a:pt x="1808" y="958"/>
                    <a:pt x="1768" y="859"/>
                  </a:cubicBezTo>
                  <a:lnTo>
                    <a:pt x="1649" y="551"/>
                  </a:lnTo>
                  <a:lnTo>
                    <a:pt x="1539" y="243"/>
                  </a:lnTo>
                  <a:lnTo>
                    <a:pt x="1470" y="65"/>
                  </a:lnTo>
                  <a:lnTo>
                    <a:pt x="1451" y="5"/>
                  </a:lnTo>
                  <a:cubicBezTo>
                    <a:pt x="1444" y="2"/>
                    <a:pt x="1437" y="1"/>
                    <a:pt x="14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3" name="Google Shape;14633;p33"/>
            <p:cNvSpPr/>
            <p:nvPr/>
          </p:nvSpPr>
          <p:spPr>
            <a:xfrm>
              <a:off x="5211500" y="2893400"/>
              <a:ext cx="116450" cy="41975"/>
            </a:xfrm>
            <a:custGeom>
              <a:avLst/>
              <a:gdLst/>
              <a:ahLst/>
              <a:cxnLst/>
              <a:rect l="l" t="t" r="r" b="b"/>
              <a:pathLst>
                <a:path w="4658" h="1679" extrusionOk="0">
                  <a:moveTo>
                    <a:pt x="4548" y="1"/>
                  </a:moveTo>
                  <a:cubicBezTo>
                    <a:pt x="4380" y="100"/>
                    <a:pt x="4201" y="189"/>
                    <a:pt x="4022" y="288"/>
                  </a:cubicBezTo>
                  <a:cubicBezTo>
                    <a:pt x="3853" y="388"/>
                    <a:pt x="3674" y="467"/>
                    <a:pt x="3486" y="547"/>
                  </a:cubicBezTo>
                  <a:cubicBezTo>
                    <a:pt x="3307" y="636"/>
                    <a:pt x="3118" y="716"/>
                    <a:pt x="2930" y="785"/>
                  </a:cubicBezTo>
                  <a:lnTo>
                    <a:pt x="2652" y="884"/>
                  </a:lnTo>
                  <a:lnTo>
                    <a:pt x="2364" y="984"/>
                  </a:lnTo>
                  <a:lnTo>
                    <a:pt x="2076" y="1073"/>
                  </a:lnTo>
                  <a:lnTo>
                    <a:pt x="1778" y="1142"/>
                  </a:lnTo>
                  <a:cubicBezTo>
                    <a:pt x="1580" y="1192"/>
                    <a:pt x="1391" y="1242"/>
                    <a:pt x="1192" y="1272"/>
                  </a:cubicBezTo>
                  <a:cubicBezTo>
                    <a:pt x="994" y="1301"/>
                    <a:pt x="795" y="1341"/>
                    <a:pt x="596" y="1351"/>
                  </a:cubicBezTo>
                  <a:lnTo>
                    <a:pt x="299" y="1391"/>
                  </a:lnTo>
                  <a:cubicBezTo>
                    <a:pt x="249" y="1391"/>
                    <a:pt x="199" y="1401"/>
                    <a:pt x="150" y="1411"/>
                  </a:cubicBezTo>
                  <a:lnTo>
                    <a:pt x="1" y="1420"/>
                  </a:lnTo>
                  <a:lnTo>
                    <a:pt x="31" y="1679"/>
                  </a:lnTo>
                  <a:lnTo>
                    <a:pt x="110" y="1659"/>
                  </a:lnTo>
                  <a:lnTo>
                    <a:pt x="190" y="1639"/>
                  </a:lnTo>
                  <a:cubicBezTo>
                    <a:pt x="239" y="1629"/>
                    <a:pt x="279" y="1609"/>
                    <a:pt x="329" y="1599"/>
                  </a:cubicBezTo>
                  <a:lnTo>
                    <a:pt x="627" y="1540"/>
                  </a:lnTo>
                  <a:cubicBezTo>
                    <a:pt x="825" y="1510"/>
                    <a:pt x="1024" y="1451"/>
                    <a:pt x="1222" y="1401"/>
                  </a:cubicBezTo>
                  <a:cubicBezTo>
                    <a:pt x="1421" y="1361"/>
                    <a:pt x="1609" y="1301"/>
                    <a:pt x="1808" y="1252"/>
                  </a:cubicBezTo>
                  <a:lnTo>
                    <a:pt x="2106" y="1173"/>
                  </a:lnTo>
                  <a:lnTo>
                    <a:pt x="2394" y="1073"/>
                  </a:lnTo>
                  <a:lnTo>
                    <a:pt x="2682" y="984"/>
                  </a:lnTo>
                  <a:lnTo>
                    <a:pt x="2970" y="884"/>
                  </a:lnTo>
                  <a:cubicBezTo>
                    <a:pt x="3158" y="815"/>
                    <a:pt x="3357" y="756"/>
                    <a:pt x="3546" y="676"/>
                  </a:cubicBezTo>
                  <a:cubicBezTo>
                    <a:pt x="3734" y="606"/>
                    <a:pt x="3923" y="537"/>
                    <a:pt x="4111" y="447"/>
                  </a:cubicBezTo>
                  <a:cubicBezTo>
                    <a:pt x="4290" y="368"/>
                    <a:pt x="4479" y="299"/>
                    <a:pt x="4658" y="200"/>
                  </a:cubicBezTo>
                  <a:lnTo>
                    <a:pt x="45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4" name="Google Shape;14634;p33"/>
            <p:cNvSpPr/>
            <p:nvPr/>
          </p:nvSpPr>
          <p:spPr>
            <a:xfrm>
              <a:off x="5208775" y="2873050"/>
              <a:ext cx="108250" cy="39500"/>
            </a:xfrm>
            <a:custGeom>
              <a:avLst/>
              <a:gdLst/>
              <a:ahLst/>
              <a:cxnLst/>
              <a:rect l="l" t="t" r="r" b="b"/>
              <a:pathLst>
                <a:path w="4330" h="1580" extrusionOk="0">
                  <a:moveTo>
                    <a:pt x="4220" y="1"/>
                  </a:moveTo>
                  <a:cubicBezTo>
                    <a:pt x="4072" y="100"/>
                    <a:pt x="3903" y="179"/>
                    <a:pt x="3744" y="268"/>
                  </a:cubicBezTo>
                  <a:cubicBezTo>
                    <a:pt x="3575" y="368"/>
                    <a:pt x="3406" y="438"/>
                    <a:pt x="3238" y="517"/>
                  </a:cubicBezTo>
                  <a:cubicBezTo>
                    <a:pt x="3069" y="606"/>
                    <a:pt x="2900" y="666"/>
                    <a:pt x="2721" y="736"/>
                  </a:cubicBezTo>
                  <a:lnTo>
                    <a:pt x="2463" y="835"/>
                  </a:lnTo>
                  <a:lnTo>
                    <a:pt x="2195" y="924"/>
                  </a:lnTo>
                  <a:lnTo>
                    <a:pt x="1927" y="1003"/>
                  </a:lnTo>
                  <a:lnTo>
                    <a:pt x="1649" y="1073"/>
                  </a:lnTo>
                  <a:cubicBezTo>
                    <a:pt x="1470" y="1113"/>
                    <a:pt x="1292" y="1162"/>
                    <a:pt x="1103" y="1182"/>
                  </a:cubicBezTo>
                  <a:cubicBezTo>
                    <a:pt x="924" y="1212"/>
                    <a:pt x="736" y="1252"/>
                    <a:pt x="557" y="1261"/>
                  </a:cubicBezTo>
                  <a:lnTo>
                    <a:pt x="279" y="1292"/>
                  </a:lnTo>
                  <a:cubicBezTo>
                    <a:pt x="229" y="1292"/>
                    <a:pt x="180" y="1301"/>
                    <a:pt x="130" y="1311"/>
                  </a:cubicBezTo>
                  <a:lnTo>
                    <a:pt x="1" y="1331"/>
                  </a:lnTo>
                  <a:lnTo>
                    <a:pt x="30" y="1579"/>
                  </a:lnTo>
                  <a:lnTo>
                    <a:pt x="110" y="1559"/>
                  </a:lnTo>
                  <a:cubicBezTo>
                    <a:pt x="140" y="1550"/>
                    <a:pt x="180" y="1539"/>
                    <a:pt x="180" y="1539"/>
                  </a:cubicBezTo>
                  <a:cubicBezTo>
                    <a:pt x="219" y="1530"/>
                    <a:pt x="259" y="1510"/>
                    <a:pt x="308" y="1510"/>
                  </a:cubicBezTo>
                  <a:lnTo>
                    <a:pt x="586" y="1450"/>
                  </a:lnTo>
                  <a:cubicBezTo>
                    <a:pt x="765" y="1420"/>
                    <a:pt x="954" y="1361"/>
                    <a:pt x="1133" y="1321"/>
                  </a:cubicBezTo>
                  <a:cubicBezTo>
                    <a:pt x="1321" y="1281"/>
                    <a:pt x="1500" y="1222"/>
                    <a:pt x="1678" y="1172"/>
                  </a:cubicBezTo>
                  <a:lnTo>
                    <a:pt x="1956" y="1102"/>
                  </a:lnTo>
                  <a:lnTo>
                    <a:pt x="2225" y="1014"/>
                  </a:lnTo>
                  <a:lnTo>
                    <a:pt x="2493" y="934"/>
                  </a:lnTo>
                  <a:lnTo>
                    <a:pt x="2761" y="835"/>
                  </a:lnTo>
                  <a:cubicBezTo>
                    <a:pt x="2940" y="775"/>
                    <a:pt x="3119" y="716"/>
                    <a:pt x="3297" y="646"/>
                  </a:cubicBezTo>
                  <a:cubicBezTo>
                    <a:pt x="3466" y="577"/>
                    <a:pt x="3644" y="517"/>
                    <a:pt x="3823" y="438"/>
                  </a:cubicBezTo>
                  <a:cubicBezTo>
                    <a:pt x="3992" y="358"/>
                    <a:pt x="4171" y="299"/>
                    <a:pt x="4330" y="209"/>
                  </a:cubicBezTo>
                  <a:lnTo>
                    <a:pt x="42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5" name="Google Shape;14635;p33"/>
            <p:cNvSpPr/>
            <p:nvPr/>
          </p:nvSpPr>
          <p:spPr>
            <a:xfrm>
              <a:off x="5301625" y="3058975"/>
              <a:ext cx="34025" cy="15400"/>
            </a:xfrm>
            <a:custGeom>
              <a:avLst/>
              <a:gdLst/>
              <a:ahLst/>
              <a:cxnLst/>
              <a:rect l="l" t="t" r="r" b="b"/>
              <a:pathLst>
                <a:path w="1361" h="616" extrusionOk="0">
                  <a:moveTo>
                    <a:pt x="1181" y="0"/>
                  </a:moveTo>
                  <a:cubicBezTo>
                    <a:pt x="1142" y="20"/>
                    <a:pt x="1122" y="60"/>
                    <a:pt x="1082" y="80"/>
                  </a:cubicBezTo>
                  <a:cubicBezTo>
                    <a:pt x="1042" y="110"/>
                    <a:pt x="993" y="130"/>
                    <a:pt x="954" y="159"/>
                  </a:cubicBezTo>
                  <a:cubicBezTo>
                    <a:pt x="854" y="199"/>
                    <a:pt x="745" y="239"/>
                    <a:pt x="636" y="278"/>
                  </a:cubicBezTo>
                  <a:cubicBezTo>
                    <a:pt x="536" y="308"/>
                    <a:pt x="427" y="348"/>
                    <a:pt x="328" y="358"/>
                  </a:cubicBezTo>
                  <a:cubicBezTo>
                    <a:pt x="278" y="368"/>
                    <a:pt x="228" y="368"/>
                    <a:pt x="179" y="378"/>
                  </a:cubicBezTo>
                  <a:cubicBezTo>
                    <a:pt x="129" y="368"/>
                    <a:pt x="89" y="358"/>
                    <a:pt x="50" y="348"/>
                  </a:cubicBezTo>
                  <a:lnTo>
                    <a:pt x="0" y="616"/>
                  </a:lnTo>
                  <a:cubicBezTo>
                    <a:pt x="69" y="596"/>
                    <a:pt x="139" y="586"/>
                    <a:pt x="199" y="567"/>
                  </a:cubicBezTo>
                  <a:lnTo>
                    <a:pt x="367" y="507"/>
                  </a:lnTo>
                  <a:cubicBezTo>
                    <a:pt x="467" y="457"/>
                    <a:pt x="576" y="408"/>
                    <a:pt x="676" y="378"/>
                  </a:cubicBezTo>
                  <a:cubicBezTo>
                    <a:pt x="775" y="338"/>
                    <a:pt x="884" y="318"/>
                    <a:pt x="993" y="298"/>
                  </a:cubicBezTo>
                  <a:cubicBezTo>
                    <a:pt x="1053" y="278"/>
                    <a:pt x="1112" y="269"/>
                    <a:pt x="1172" y="258"/>
                  </a:cubicBezTo>
                  <a:cubicBezTo>
                    <a:pt x="1221" y="239"/>
                    <a:pt x="1301" y="219"/>
                    <a:pt x="1360" y="169"/>
                  </a:cubicBezTo>
                  <a:lnTo>
                    <a:pt x="118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6" name="Google Shape;14636;p33"/>
            <p:cNvSpPr/>
            <p:nvPr/>
          </p:nvSpPr>
          <p:spPr>
            <a:xfrm>
              <a:off x="5258175" y="2927400"/>
              <a:ext cx="36750" cy="51675"/>
            </a:xfrm>
            <a:custGeom>
              <a:avLst/>
              <a:gdLst/>
              <a:ahLst/>
              <a:cxnLst/>
              <a:rect l="l" t="t" r="r" b="b"/>
              <a:pathLst>
                <a:path w="1470" h="2067" extrusionOk="0">
                  <a:moveTo>
                    <a:pt x="1243" y="312"/>
                  </a:moveTo>
                  <a:cubicBezTo>
                    <a:pt x="1248" y="442"/>
                    <a:pt x="1251" y="574"/>
                    <a:pt x="1251" y="706"/>
                  </a:cubicBezTo>
                  <a:lnTo>
                    <a:pt x="1251" y="1033"/>
                  </a:lnTo>
                  <a:lnTo>
                    <a:pt x="1232" y="1351"/>
                  </a:lnTo>
                  <a:lnTo>
                    <a:pt x="1192" y="1679"/>
                  </a:lnTo>
                  <a:lnTo>
                    <a:pt x="1182" y="1798"/>
                  </a:lnTo>
                  <a:lnTo>
                    <a:pt x="1182" y="1838"/>
                  </a:lnTo>
                  <a:lnTo>
                    <a:pt x="1172" y="1868"/>
                  </a:lnTo>
                  <a:lnTo>
                    <a:pt x="1162" y="1858"/>
                  </a:lnTo>
                  <a:cubicBezTo>
                    <a:pt x="1132" y="1838"/>
                    <a:pt x="1112" y="1818"/>
                    <a:pt x="1083" y="1798"/>
                  </a:cubicBezTo>
                  <a:lnTo>
                    <a:pt x="1043" y="1748"/>
                  </a:lnTo>
                  <a:cubicBezTo>
                    <a:pt x="1023" y="1728"/>
                    <a:pt x="1004" y="1709"/>
                    <a:pt x="993" y="1689"/>
                  </a:cubicBezTo>
                  <a:cubicBezTo>
                    <a:pt x="924" y="1600"/>
                    <a:pt x="865" y="1510"/>
                    <a:pt x="795" y="1421"/>
                  </a:cubicBezTo>
                  <a:cubicBezTo>
                    <a:pt x="666" y="1242"/>
                    <a:pt x="517" y="1084"/>
                    <a:pt x="378" y="905"/>
                  </a:cubicBezTo>
                  <a:lnTo>
                    <a:pt x="219" y="696"/>
                  </a:lnTo>
                  <a:cubicBezTo>
                    <a:pt x="219" y="686"/>
                    <a:pt x="199" y="666"/>
                    <a:pt x="209" y="666"/>
                  </a:cubicBezTo>
                  <a:lnTo>
                    <a:pt x="239" y="656"/>
                  </a:lnTo>
                  <a:lnTo>
                    <a:pt x="338" y="636"/>
                  </a:lnTo>
                  <a:cubicBezTo>
                    <a:pt x="645" y="539"/>
                    <a:pt x="952" y="449"/>
                    <a:pt x="1243" y="312"/>
                  </a:cubicBezTo>
                  <a:close/>
                  <a:moveTo>
                    <a:pt x="1321" y="1"/>
                  </a:moveTo>
                  <a:cubicBezTo>
                    <a:pt x="1292" y="21"/>
                    <a:pt x="1263" y="41"/>
                    <a:pt x="1234" y="60"/>
                  </a:cubicBezTo>
                  <a:lnTo>
                    <a:pt x="1234" y="60"/>
                  </a:lnTo>
                  <a:lnTo>
                    <a:pt x="1232" y="60"/>
                  </a:lnTo>
                  <a:lnTo>
                    <a:pt x="1232" y="60"/>
                  </a:lnTo>
                  <a:cubicBezTo>
                    <a:pt x="1232" y="61"/>
                    <a:pt x="1232" y="61"/>
                    <a:pt x="1232" y="62"/>
                  </a:cubicBezTo>
                  <a:lnTo>
                    <a:pt x="1232" y="62"/>
                  </a:lnTo>
                  <a:cubicBezTo>
                    <a:pt x="946" y="248"/>
                    <a:pt x="631" y="381"/>
                    <a:pt x="298" y="497"/>
                  </a:cubicBezTo>
                  <a:lnTo>
                    <a:pt x="110" y="557"/>
                  </a:lnTo>
                  <a:lnTo>
                    <a:pt x="11" y="587"/>
                  </a:lnTo>
                  <a:lnTo>
                    <a:pt x="0" y="597"/>
                  </a:lnTo>
                  <a:cubicBezTo>
                    <a:pt x="0" y="597"/>
                    <a:pt x="0" y="607"/>
                    <a:pt x="11" y="607"/>
                  </a:cubicBezTo>
                  <a:lnTo>
                    <a:pt x="20" y="627"/>
                  </a:lnTo>
                  <a:lnTo>
                    <a:pt x="60" y="676"/>
                  </a:lnTo>
                  <a:lnTo>
                    <a:pt x="309" y="974"/>
                  </a:lnTo>
                  <a:cubicBezTo>
                    <a:pt x="437" y="1143"/>
                    <a:pt x="596" y="1311"/>
                    <a:pt x="715" y="1490"/>
                  </a:cubicBezTo>
                  <a:cubicBezTo>
                    <a:pt x="785" y="1570"/>
                    <a:pt x="845" y="1669"/>
                    <a:pt x="914" y="1759"/>
                  </a:cubicBezTo>
                  <a:cubicBezTo>
                    <a:pt x="924" y="1779"/>
                    <a:pt x="944" y="1798"/>
                    <a:pt x="964" y="1818"/>
                  </a:cubicBezTo>
                  <a:lnTo>
                    <a:pt x="1033" y="1898"/>
                  </a:lnTo>
                  <a:cubicBezTo>
                    <a:pt x="1083" y="1947"/>
                    <a:pt x="1143" y="1997"/>
                    <a:pt x="1212" y="2037"/>
                  </a:cubicBezTo>
                  <a:lnTo>
                    <a:pt x="1251" y="2066"/>
                  </a:lnTo>
                  <a:cubicBezTo>
                    <a:pt x="1262" y="2057"/>
                    <a:pt x="1262" y="2037"/>
                    <a:pt x="1262" y="2017"/>
                  </a:cubicBezTo>
                  <a:lnTo>
                    <a:pt x="1282" y="1907"/>
                  </a:lnTo>
                  <a:lnTo>
                    <a:pt x="1321" y="1699"/>
                  </a:lnTo>
                  <a:lnTo>
                    <a:pt x="1361" y="1371"/>
                  </a:lnTo>
                  <a:cubicBezTo>
                    <a:pt x="1361" y="1371"/>
                    <a:pt x="1381" y="1292"/>
                    <a:pt x="1390" y="1212"/>
                  </a:cubicBezTo>
                  <a:lnTo>
                    <a:pt x="1410" y="1053"/>
                  </a:lnTo>
                  <a:lnTo>
                    <a:pt x="1430" y="726"/>
                  </a:lnTo>
                  <a:cubicBezTo>
                    <a:pt x="1450" y="508"/>
                    <a:pt x="1460" y="289"/>
                    <a:pt x="1470" y="71"/>
                  </a:cubicBezTo>
                  <a:lnTo>
                    <a:pt x="1358" y="66"/>
                  </a:lnTo>
                  <a:lnTo>
                    <a:pt x="1358" y="66"/>
                  </a:lnTo>
                  <a:lnTo>
                    <a:pt x="13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7" name="Google Shape;14637;p33"/>
            <p:cNvSpPr/>
            <p:nvPr/>
          </p:nvSpPr>
          <p:spPr>
            <a:xfrm>
              <a:off x="5154175" y="2990950"/>
              <a:ext cx="65550" cy="99325"/>
            </a:xfrm>
            <a:custGeom>
              <a:avLst/>
              <a:gdLst/>
              <a:ahLst/>
              <a:cxnLst/>
              <a:rect l="l" t="t" r="r" b="b"/>
              <a:pathLst>
                <a:path w="2622" h="3973" extrusionOk="0">
                  <a:moveTo>
                    <a:pt x="2602" y="1"/>
                  </a:moveTo>
                  <a:cubicBezTo>
                    <a:pt x="2393" y="31"/>
                    <a:pt x="2175" y="71"/>
                    <a:pt x="1966" y="110"/>
                  </a:cubicBezTo>
                  <a:cubicBezTo>
                    <a:pt x="1758" y="130"/>
                    <a:pt x="1539" y="160"/>
                    <a:pt x="1331" y="190"/>
                  </a:cubicBezTo>
                  <a:lnTo>
                    <a:pt x="1212" y="199"/>
                  </a:lnTo>
                  <a:cubicBezTo>
                    <a:pt x="1192" y="199"/>
                    <a:pt x="1162" y="199"/>
                    <a:pt x="1152" y="210"/>
                  </a:cubicBezTo>
                  <a:lnTo>
                    <a:pt x="1152" y="269"/>
                  </a:lnTo>
                  <a:lnTo>
                    <a:pt x="1132" y="468"/>
                  </a:lnTo>
                  <a:lnTo>
                    <a:pt x="1093" y="785"/>
                  </a:lnTo>
                  <a:lnTo>
                    <a:pt x="1043" y="1113"/>
                  </a:lnTo>
                  <a:cubicBezTo>
                    <a:pt x="1033" y="1212"/>
                    <a:pt x="1003" y="1322"/>
                    <a:pt x="974" y="1430"/>
                  </a:cubicBezTo>
                  <a:lnTo>
                    <a:pt x="804" y="2056"/>
                  </a:lnTo>
                  <a:cubicBezTo>
                    <a:pt x="735" y="2265"/>
                    <a:pt x="656" y="2473"/>
                    <a:pt x="576" y="2682"/>
                  </a:cubicBezTo>
                  <a:cubicBezTo>
                    <a:pt x="497" y="2890"/>
                    <a:pt x="407" y="3089"/>
                    <a:pt x="308" y="3288"/>
                  </a:cubicBezTo>
                  <a:cubicBezTo>
                    <a:pt x="209" y="3486"/>
                    <a:pt x="100" y="3685"/>
                    <a:pt x="0" y="3873"/>
                  </a:cubicBezTo>
                  <a:lnTo>
                    <a:pt x="278" y="3972"/>
                  </a:lnTo>
                  <a:cubicBezTo>
                    <a:pt x="427" y="3555"/>
                    <a:pt x="596" y="3149"/>
                    <a:pt x="725" y="2721"/>
                  </a:cubicBezTo>
                  <a:cubicBezTo>
                    <a:pt x="795" y="2513"/>
                    <a:pt x="854" y="2304"/>
                    <a:pt x="923" y="2086"/>
                  </a:cubicBezTo>
                  <a:lnTo>
                    <a:pt x="1082" y="1450"/>
                  </a:lnTo>
                  <a:cubicBezTo>
                    <a:pt x="1102" y="1342"/>
                    <a:pt x="1142" y="1232"/>
                    <a:pt x="1152" y="1133"/>
                  </a:cubicBezTo>
                  <a:lnTo>
                    <a:pt x="1201" y="805"/>
                  </a:lnTo>
                  <a:lnTo>
                    <a:pt x="1252" y="477"/>
                  </a:lnTo>
                  <a:lnTo>
                    <a:pt x="1271" y="338"/>
                  </a:lnTo>
                  <a:lnTo>
                    <a:pt x="1271" y="329"/>
                  </a:lnTo>
                  <a:cubicBezTo>
                    <a:pt x="1271" y="324"/>
                    <a:pt x="1274" y="324"/>
                    <a:pt x="1277" y="324"/>
                  </a:cubicBezTo>
                  <a:cubicBezTo>
                    <a:pt x="1281" y="324"/>
                    <a:pt x="1286" y="324"/>
                    <a:pt x="1291" y="318"/>
                  </a:cubicBezTo>
                  <a:lnTo>
                    <a:pt x="1331" y="318"/>
                  </a:lnTo>
                  <a:lnTo>
                    <a:pt x="1986" y="289"/>
                  </a:lnTo>
                  <a:cubicBezTo>
                    <a:pt x="2194" y="269"/>
                    <a:pt x="2413" y="249"/>
                    <a:pt x="2622" y="229"/>
                  </a:cubicBezTo>
                  <a:lnTo>
                    <a:pt x="26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8" name="Google Shape;14638;p33"/>
            <p:cNvSpPr/>
            <p:nvPr/>
          </p:nvSpPr>
          <p:spPr>
            <a:xfrm>
              <a:off x="5075975" y="2982025"/>
              <a:ext cx="53900" cy="105775"/>
            </a:xfrm>
            <a:custGeom>
              <a:avLst/>
              <a:gdLst/>
              <a:ahLst/>
              <a:cxnLst/>
              <a:rect l="l" t="t" r="r" b="b"/>
              <a:pathLst>
                <a:path w="2156" h="4231" extrusionOk="0">
                  <a:moveTo>
                    <a:pt x="60" y="0"/>
                  </a:moveTo>
                  <a:lnTo>
                    <a:pt x="0" y="229"/>
                  </a:lnTo>
                  <a:cubicBezTo>
                    <a:pt x="209" y="278"/>
                    <a:pt x="417" y="328"/>
                    <a:pt x="626" y="368"/>
                  </a:cubicBezTo>
                  <a:cubicBezTo>
                    <a:pt x="845" y="408"/>
                    <a:pt x="1053" y="457"/>
                    <a:pt x="1271" y="477"/>
                  </a:cubicBezTo>
                  <a:lnTo>
                    <a:pt x="1311" y="487"/>
                  </a:lnTo>
                  <a:lnTo>
                    <a:pt x="1331" y="487"/>
                  </a:lnTo>
                  <a:lnTo>
                    <a:pt x="1331" y="507"/>
                  </a:lnTo>
                  <a:lnTo>
                    <a:pt x="1331" y="646"/>
                  </a:lnTo>
                  <a:lnTo>
                    <a:pt x="1341" y="973"/>
                  </a:lnTo>
                  <a:lnTo>
                    <a:pt x="1351" y="1301"/>
                  </a:lnTo>
                  <a:cubicBezTo>
                    <a:pt x="1351" y="1410"/>
                    <a:pt x="1371" y="1520"/>
                    <a:pt x="1381" y="1629"/>
                  </a:cubicBezTo>
                  <a:lnTo>
                    <a:pt x="1460" y="2284"/>
                  </a:lnTo>
                  <a:lnTo>
                    <a:pt x="1580" y="2939"/>
                  </a:lnTo>
                  <a:cubicBezTo>
                    <a:pt x="1649" y="3376"/>
                    <a:pt x="1768" y="3803"/>
                    <a:pt x="1867" y="4230"/>
                  </a:cubicBezTo>
                  <a:lnTo>
                    <a:pt x="2155" y="4170"/>
                  </a:lnTo>
                  <a:cubicBezTo>
                    <a:pt x="1997" y="3764"/>
                    <a:pt x="1838" y="3347"/>
                    <a:pt x="1728" y="2919"/>
                  </a:cubicBezTo>
                  <a:cubicBezTo>
                    <a:pt x="1679" y="2711"/>
                    <a:pt x="1619" y="2493"/>
                    <a:pt x="1580" y="2274"/>
                  </a:cubicBezTo>
                  <a:lnTo>
                    <a:pt x="1490" y="1619"/>
                  </a:lnTo>
                  <a:cubicBezTo>
                    <a:pt x="1480" y="1509"/>
                    <a:pt x="1460" y="1401"/>
                    <a:pt x="1460" y="1291"/>
                  </a:cubicBezTo>
                  <a:lnTo>
                    <a:pt x="1450" y="973"/>
                  </a:lnTo>
                  <a:lnTo>
                    <a:pt x="1460" y="646"/>
                  </a:lnTo>
                  <a:lnTo>
                    <a:pt x="1460" y="447"/>
                  </a:lnTo>
                  <a:lnTo>
                    <a:pt x="1460" y="388"/>
                  </a:lnTo>
                  <a:cubicBezTo>
                    <a:pt x="1450" y="368"/>
                    <a:pt x="1421" y="378"/>
                    <a:pt x="1401" y="368"/>
                  </a:cubicBezTo>
                  <a:lnTo>
                    <a:pt x="1291" y="348"/>
                  </a:lnTo>
                  <a:cubicBezTo>
                    <a:pt x="1083" y="298"/>
                    <a:pt x="874" y="239"/>
                    <a:pt x="666" y="189"/>
                  </a:cubicBezTo>
                  <a:cubicBezTo>
                    <a:pt x="457" y="130"/>
                    <a:pt x="259" y="6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9" name="Google Shape;14639;p33"/>
            <p:cNvSpPr/>
            <p:nvPr/>
          </p:nvSpPr>
          <p:spPr>
            <a:xfrm>
              <a:off x="5091125" y="2921450"/>
              <a:ext cx="121150" cy="14675"/>
            </a:xfrm>
            <a:custGeom>
              <a:avLst/>
              <a:gdLst/>
              <a:ahLst/>
              <a:cxnLst/>
              <a:rect l="l" t="t" r="r" b="b"/>
              <a:pathLst>
                <a:path w="4846" h="587" extrusionOk="0">
                  <a:moveTo>
                    <a:pt x="60" y="1"/>
                  </a:moveTo>
                  <a:lnTo>
                    <a:pt x="0" y="249"/>
                  </a:lnTo>
                  <a:lnTo>
                    <a:pt x="159" y="269"/>
                  </a:lnTo>
                  <a:cubicBezTo>
                    <a:pt x="199" y="279"/>
                    <a:pt x="248" y="279"/>
                    <a:pt x="298" y="289"/>
                  </a:cubicBezTo>
                  <a:cubicBezTo>
                    <a:pt x="298" y="289"/>
                    <a:pt x="378" y="298"/>
                    <a:pt x="447" y="309"/>
                  </a:cubicBezTo>
                  <a:cubicBezTo>
                    <a:pt x="526" y="329"/>
                    <a:pt x="596" y="338"/>
                    <a:pt x="596" y="338"/>
                  </a:cubicBezTo>
                  <a:cubicBezTo>
                    <a:pt x="795" y="368"/>
                    <a:pt x="993" y="408"/>
                    <a:pt x="1201" y="418"/>
                  </a:cubicBezTo>
                  <a:cubicBezTo>
                    <a:pt x="1599" y="477"/>
                    <a:pt x="2006" y="507"/>
                    <a:pt x="2413" y="537"/>
                  </a:cubicBezTo>
                  <a:cubicBezTo>
                    <a:pt x="2611" y="547"/>
                    <a:pt x="2820" y="567"/>
                    <a:pt x="3019" y="576"/>
                  </a:cubicBezTo>
                  <a:cubicBezTo>
                    <a:pt x="3227" y="576"/>
                    <a:pt x="3426" y="576"/>
                    <a:pt x="3635" y="587"/>
                  </a:cubicBezTo>
                  <a:cubicBezTo>
                    <a:pt x="3833" y="587"/>
                    <a:pt x="4041" y="576"/>
                    <a:pt x="4240" y="576"/>
                  </a:cubicBezTo>
                  <a:cubicBezTo>
                    <a:pt x="4449" y="576"/>
                    <a:pt x="4647" y="557"/>
                    <a:pt x="4846" y="547"/>
                  </a:cubicBezTo>
                  <a:lnTo>
                    <a:pt x="4826" y="309"/>
                  </a:lnTo>
                  <a:cubicBezTo>
                    <a:pt x="4627" y="338"/>
                    <a:pt x="4429" y="368"/>
                    <a:pt x="4230" y="388"/>
                  </a:cubicBezTo>
                  <a:cubicBezTo>
                    <a:pt x="4032" y="408"/>
                    <a:pt x="3833" y="428"/>
                    <a:pt x="3624" y="448"/>
                  </a:cubicBezTo>
                  <a:cubicBezTo>
                    <a:pt x="3426" y="448"/>
                    <a:pt x="3227" y="457"/>
                    <a:pt x="3019" y="457"/>
                  </a:cubicBezTo>
                  <a:cubicBezTo>
                    <a:pt x="2820" y="457"/>
                    <a:pt x="2622" y="448"/>
                    <a:pt x="2413" y="437"/>
                  </a:cubicBezTo>
                  <a:cubicBezTo>
                    <a:pt x="2016" y="408"/>
                    <a:pt x="1609" y="368"/>
                    <a:pt x="1221" y="289"/>
                  </a:cubicBezTo>
                  <a:cubicBezTo>
                    <a:pt x="1023" y="249"/>
                    <a:pt x="824" y="199"/>
                    <a:pt x="636" y="150"/>
                  </a:cubicBezTo>
                  <a:cubicBezTo>
                    <a:pt x="636" y="150"/>
                    <a:pt x="556" y="130"/>
                    <a:pt x="487" y="120"/>
                  </a:cubicBezTo>
                  <a:lnTo>
                    <a:pt x="348" y="80"/>
                  </a:lnTo>
                  <a:cubicBezTo>
                    <a:pt x="298" y="60"/>
                    <a:pt x="248" y="51"/>
                    <a:pt x="199" y="40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0" name="Google Shape;14640;p33"/>
            <p:cNvSpPr/>
            <p:nvPr/>
          </p:nvSpPr>
          <p:spPr>
            <a:xfrm>
              <a:off x="5096575" y="2899375"/>
              <a:ext cx="112975" cy="13925"/>
            </a:xfrm>
            <a:custGeom>
              <a:avLst/>
              <a:gdLst/>
              <a:ahLst/>
              <a:cxnLst/>
              <a:rect l="l" t="t" r="r" b="b"/>
              <a:pathLst>
                <a:path w="4519" h="557" extrusionOk="0">
                  <a:moveTo>
                    <a:pt x="60" y="0"/>
                  </a:moveTo>
                  <a:lnTo>
                    <a:pt x="1" y="239"/>
                  </a:lnTo>
                  <a:lnTo>
                    <a:pt x="149" y="258"/>
                  </a:lnTo>
                  <a:cubicBezTo>
                    <a:pt x="199" y="268"/>
                    <a:pt x="239" y="268"/>
                    <a:pt x="288" y="278"/>
                  </a:cubicBezTo>
                  <a:lnTo>
                    <a:pt x="427" y="298"/>
                  </a:lnTo>
                  <a:lnTo>
                    <a:pt x="566" y="318"/>
                  </a:lnTo>
                  <a:cubicBezTo>
                    <a:pt x="745" y="347"/>
                    <a:pt x="934" y="387"/>
                    <a:pt x="1122" y="397"/>
                  </a:cubicBezTo>
                  <a:cubicBezTo>
                    <a:pt x="1490" y="447"/>
                    <a:pt x="1868" y="477"/>
                    <a:pt x="2245" y="506"/>
                  </a:cubicBezTo>
                  <a:cubicBezTo>
                    <a:pt x="2443" y="517"/>
                    <a:pt x="2632" y="536"/>
                    <a:pt x="2821" y="536"/>
                  </a:cubicBezTo>
                  <a:cubicBezTo>
                    <a:pt x="3009" y="536"/>
                    <a:pt x="3198" y="546"/>
                    <a:pt x="3386" y="556"/>
                  </a:cubicBezTo>
                  <a:cubicBezTo>
                    <a:pt x="3575" y="546"/>
                    <a:pt x="3764" y="546"/>
                    <a:pt x="3953" y="546"/>
                  </a:cubicBezTo>
                  <a:cubicBezTo>
                    <a:pt x="4141" y="546"/>
                    <a:pt x="4330" y="526"/>
                    <a:pt x="4518" y="517"/>
                  </a:cubicBezTo>
                  <a:lnTo>
                    <a:pt x="4489" y="288"/>
                  </a:lnTo>
                  <a:cubicBezTo>
                    <a:pt x="4310" y="308"/>
                    <a:pt x="4131" y="338"/>
                    <a:pt x="3942" y="358"/>
                  </a:cubicBezTo>
                  <a:cubicBezTo>
                    <a:pt x="3754" y="378"/>
                    <a:pt x="3575" y="397"/>
                    <a:pt x="3386" y="417"/>
                  </a:cubicBezTo>
                  <a:lnTo>
                    <a:pt x="2821" y="427"/>
                  </a:lnTo>
                  <a:cubicBezTo>
                    <a:pt x="2632" y="427"/>
                    <a:pt x="2443" y="417"/>
                    <a:pt x="2254" y="407"/>
                  </a:cubicBezTo>
                  <a:cubicBezTo>
                    <a:pt x="1877" y="378"/>
                    <a:pt x="1510" y="338"/>
                    <a:pt x="1142" y="258"/>
                  </a:cubicBezTo>
                  <a:cubicBezTo>
                    <a:pt x="954" y="228"/>
                    <a:pt x="775" y="179"/>
                    <a:pt x="597" y="139"/>
                  </a:cubicBezTo>
                  <a:cubicBezTo>
                    <a:pt x="597" y="139"/>
                    <a:pt x="527" y="119"/>
                    <a:pt x="467" y="100"/>
                  </a:cubicBezTo>
                  <a:cubicBezTo>
                    <a:pt x="398" y="89"/>
                    <a:pt x="328" y="69"/>
                    <a:pt x="328" y="69"/>
                  </a:cubicBezTo>
                  <a:cubicBezTo>
                    <a:pt x="288" y="49"/>
                    <a:pt x="239" y="40"/>
                    <a:pt x="189" y="30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1" name="Google Shape;14641;p33"/>
            <p:cNvSpPr/>
            <p:nvPr/>
          </p:nvSpPr>
          <p:spPr>
            <a:xfrm>
              <a:off x="5124375" y="3083800"/>
              <a:ext cx="35525" cy="8000"/>
            </a:xfrm>
            <a:custGeom>
              <a:avLst/>
              <a:gdLst/>
              <a:ahLst/>
              <a:cxnLst/>
              <a:rect l="l" t="t" r="r" b="b"/>
              <a:pathLst>
                <a:path w="1421" h="320" extrusionOk="0">
                  <a:moveTo>
                    <a:pt x="140" y="0"/>
                  </a:moveTo>
                  <a:lnTo>
                    <a:pt x="1" y="229"/>
                  </a:lnTo>
                  <a:cubicBezTo>
                    <a:pt x="70" y="238"/>
                    <a:pt x="140" y="249"/>
                    <a:pt x="200" y="258"/>
                  </a:cubicBezTo>
                  <a:lnTo>
                    <a:pt x="378" y="258"/>
                  </a:lnTo>
                  <a:cubicBezTo>
                    <a:pt x="497" y="258"/>
                    <a:pt x="606" y="249"/>
                    <a:pt x="716" y="249"/>
                  </a:cubicBezTo>
                  <a:cubicBezTo>
                    <a:pt x="825" y="258"/>
                    <a:pt x="934" y="269"/>
                    <a:pt x="1043" y="289"/>
                  </a:cubicBezTo>
                  <a:cubicBezTo>
                    <a:pt x="1103" y="298"/>
                    <a:pt x="1153" y="308"/>
                    <a:pt x="1212" y="308"/>
                  </a:cubicBezTo>
                  <a:cubicBezTo>
                    <a:pt x="1247" y="314"/>
                    <a:pt x="1288" y="320"/>
                    <a:pt x="1330" y="320"/>
                  </a:cubicBezTo>
                  <a:cubicBezTo>
                    <a:pt x="1361" y="320"/>
                    <a:pt x="1391" y="317"/>
                    <a:pt x="1420" y="308"/>
                  </a:cubicBezTo>
                  <a:lnTo>
                    <a:pt x="1312" y="80"/>
                  </a:lnTo>
                  <a:cubicBezTo>
                    <a:pt x="1272" y="80"/>
                    <a:pt x="1252" y="110"/>
                    <a:pt x="1202" y="119"/>
                  </a:cubicBezTo>
                  <a:cubicBezTo>
                    <a:pt x="1153" y="130"/>
                    <a:pt x="1103" y="139"/>
                    <a:pt x="1043" y="139"/>
                  </a:cubicBezTo>
                  <a:cubicBezTo>
                    <a:pt x="989" y="144"/>
                    <a:pt x="934" y="147"/>
                    <a:pt x="879" y="147"/>
                  </a:cubicBezTo>
                  <a:cubicBezTo>
                    <a:pt x="825" y="147"/>
                    <a:pt x="770" y="144"/>
                    <a:pt x="716" y="139"/>
                  </a:cubicBezTo>
                  <a:cubicBezTo>
                    <a:pt x="606" y="139"/>
                    <a:pt x="497" y="139"/>
                    <a:pt x="398" y="110"/>
                  </a:cubicBezTo>
                  <a:cubicBezTo>
                    <a:pt x="339" y="99"/>
                    <a:pt x="299" y="80"/>
                    <a:pt x="249" y="70"/>
                  </a:cubicBezTo>
                  <a:cubicBezTo>
                    <a:pt x="209" y="50"/>
                    <a:pt x="169" y="2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2" name="Google Shape;14642;p33"/>
            <p:cNvSpPr/>
            <p:nvPr/>
          </p:nvSpPr>
          <p:spPr>
            <a:xfrm>
              <a:off x="5131075" y="2948750"/>
              <a:ext cx="39250" cy="47700"/>
            </a:xfrm>
            <a:custGeom>
              <a:avLst/>
              <a:gdLst/>
              <a:ahLst/>
              <a:cxnLst/>
              <a:rect l="l" t="t" r="r" b="b"/>
              <a:pathLst>
                <a:path w="1570" h="1908" extrusionOk="0">
                  <a:moveTo>
                    <a:pt x="210" y="219"/>
                  </a:moveTo>
                  <a:lnTo>
                    <a:pt x="309" y="230"/>
                  </a:lnTo>
                  <a:lnTo>
                    <a:pt x="607" y="259"/>
                  </a:lnTo>
                  <a:cubicBezTo>
                    <a:pt x="706" y="269"/>
                    <a:pt x="795" y="269"/>
                    <a:pt x="894" y="269"/>
                  </a:cubicBezTo>
                  <a:cubicBezTo>
                    <a:pt x="959" y="269"/>
                    <a:pt x="1023" y="270"/>
                    <a:pt x="1087" y="270"/>
                  </a:cubicBezTo>
                  <a:cubicBezTo>
                    <a:pt x="1148" y="270"/>
                    <a:pt x="1208" y="269"/>
                    <a:pt x="1269" y="266"/>
                  </a:cubicBezTo>
                  <a:lnTo>
                    <a:pt x="1269" y="266"/>
                  </a:lnTo>
                  <a:lnTo>
                    <a:pt x="1143" y="627"/>
                  </a:lnTo>
                  <a:lnTo>
                    <a:pt x="1024" y="934"/>
                  </a:lnTo>
                  <a:lnTo>
                    <a:pt x="885" y="1222"/>
                  </a:lnTo>
                  <a:lnTo>
                    <a:pt x="735" y="1520"/>
                  </a:lnTo>
                  <a:lnTo>
                    <a:pt x="676" y="1629"/>
                  </a:lnTo>
                  <a:lnTo>
                    <a:pt x="656" y="1669"/>
                  </a:lnTo>
                  <a:lnTo>
                    <a:pt x="646" y="1689"/>
                  </a:lnTo>
                  <a:lnTo>
                    <a:pt x="636" y="1669"/>
                  </a:lnTo>
                  <a:cubicBezTo>
                    <a:pt x="616" y="1649"/>
                    <a:pt x="607" y="1620"/>
                    <a:pt x="587" y="1589"/>
                  </a:cubicBezTo>
                  <a:lnTo>
                    <a:pt x="567" y="1530"/>
                  </a:lnTo>
                  <a:cubicBezTo>
                    <a:pt x="557" y="1510"/>
                    <a:pt x="547" y="1481"/>
                    <a:pt x="537" y="1461"/>
                  </a:cubicBezTo>
                  <a:lnTo>
                    <a:pt x="448" y="1133"/>
                  </a:lnTo>
                  <a:cubicBezTo>
                    <a:pt x="388" y="914"/>
                    <a:pt x="309" y="716"/>
                    <a:pt x="249" y="508"/>
                  </a:cubicBezTo>
                  <a:lnTo>
                    <a:pt x="179" y="249"/>
                  </a:lnTo>
                  <a:cubicBezTo>
                    <a:pt x="170" y="239"/>
                    <a:pt x="160" y="219"/>
                    <a:pt x="170" y="219"/>
                  </a:cubicBezTo>
                  <a:close/>
                  <a:moveTo>
                    <a:pt x="1450" y="1"/>
                  </a:moveTo>
                  <a:cubicBezTo>
                    <a:pt x="1272" y="51"/>
                    <a:pt x="1083" y="71"/>
                    <a:pt x="894" y="80"/>
                  </a:cubicBezTo>
                  <a:cubicBezTo>
                    <a:pt x="805" y="90"/>
                    <a:pt x="706" y="100"/>
                    <a:pt x="607" y="100"/>
                  </a:cubicBezTo>
                  <a:lnTo>
                    <a:pt x="318" y="90"/>
                  </a:lnTo>
                  <a:lnTo>
                    <a:pt x="130" y="80"/>
                  </a:lnTo>
                  <a:lnTo>
                    <a:pt x="1" y="80"/>
                  </a:lnTo>
                  <a:lnTo>
                    <a:pt x="11" y="90"/>
                  </a:lnTo>
                  <a:lnTo>
                    <a:pt x="21" y="120"/>
                  </a:lnTo>
                  <a:lnTo>
                    <a:pt x="31" y="179"/>
                  </a:lnTo>
                  <a:lnTo>
                    <a:pt x="150" y="547"/>
                  </a:lnTo>
                  <a:cubicBezTo>
                    <a:pt x="219" y="746"/>
                    <a:pt x="299" y="954"/>
                    <a:pt x="358" y="1163"/>
                  </a:cubicBezTo>
                  <a:cubicBezTo>
                    <a:pt x="388" y="1272"/>
                    <a:pt x="408" y="1381"/>
                    <a:pt x="438" y="1490"/>
                  </a:cubicBezTo>
                  <a:cubicBezTo>
                    <a:pt x="448" y="1520"/>
                    <a:pt x="457" y="1540"/>
                    <a:pt x="468" y="1570"/>
                  </a:cubicBezTo>
                  <a:lnTo>
                    <a:pt x="497" y="1659"/>
                  </a:lnTo>
                  <a:cubicBezTo>
                    <a:pt x="537" y="1728"/>
                    <a:pt x="567" y="1798"/>
                    <a:pt x="616" y="1858"/>
                  </a:cubicBezTo>
                  <a:lnTo>
                    <a:pt x="646" y="1907"/>
                  </a:lnTo>
                  <a:cubicBezTo>
                    <a:pt x="656" y="1898"/>
                    <a:pt x="666" y="1878"/>
                    <a:pt x="676" y="1858"/>
                  </a:cubicBezTo>
                  <a:lnTo>
                    <a:pt x="735" y="1759"/>
                  </a:lnTo>
                  <a:lnTo>
                    <a:pt x="845" y="1580"/>
                  </a:lnTo>
                  <a:lnTo>
                    <a:pt x="1004" y="1292"/>
                  </a:lnTo>
                  <a:lnTo>
                    <a:pt x="1163" y="1004"/>
                  </a:lnTo>
                  <a:lnTo>
                    <a:pt x="1302" y="716"/>
                  </a:lnTo>
                  <a:lnTo>
                    <a:pt x="1569" y="120"/>
                  </a:lnTo>
                  <a:lnTo>
                    <a:pt x="1463" y="76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3" name="Google Shape;14643;p33"/>
            <p:cNvSpPr/>
            <p:nvPr/>
          </p:nvSpPr>
          <p:spPr>
            <a:xfrm>
              <a:off x="4981650" y="2973750"/>
              <a:ext cx="95825" cy="79775"/>
            </a:xfrm>
            <a:custGeom>
              <a:avLst/>
              <a:gdLst/>
              <a:ahLst/>
              <a:cxnLst/>
              <a:rect l="l" t="t" r="r" b="b"/>
              <a:pathLst>
                <a:path w="3833" h="3191" extrusionOk="0">
                  <a:moveTo>
                    <a:pt x="2421" y="1"/>
                  </a:moveTo>
                  <a:cubicBezTo>
                    <a:pt x="2418" y="1"/>
                    <a:pt x="2415" y="2"/>
                    <a:pt x="2414" y="4"/>
                  </a:cubicBezTo>
                  <a:lnTo>
                    <a:pt x="2383" y="64"/>
                  </a:lnTo>
                  <a:lnTo>
                    <a:pt x="2294" y="232"/>
                  </a:lnTo>
                  <a:lnTo>
                    <a:pt x="2135" y="520"/>
                  </a:lnTo>
                  <a:lnTo>
                    <a:pt x="1977" y="808"/>
                  </a:lnTo>
                  <a:cubicBezTo>
                    <a:pt x="1927" y="907"/>
                    <a:pt x="1857" y="987"/>
                    <a:pt x="1798" y="1076"/>
                  </a:cubicBezTo>
                  <a:lnTo>
                    <a:pt x="1410" y="1612"/>
                  </a:lnTo>
                  <a:cubicBezTo>
                    <a:pt x="1271" y="1781"/>
                    <a:pt x="1123" y="1940"/>
                    <a:pt x="973" y="2109"/>
                  </a:cubicBezTo>
                  <a:cubicBezTo>
                    <a:pt x="676" y="2427"/>
                    <a:pt x="338" y="2725"/>
                    <a:pt x="0" y="3012"/>
                  </a:cubicBezTo>
                  <a:lnTo>
                    <a:pt x="229" y="3191"/>
                  </a:lnTo>
                  <a:cubicBezTo>
                    <a:pt x="517" y="2864"/>
                    <a:pt x="825" y="2546"/>
                    <a:pt x="1093" y="2198"/>
                  </a:cubicBezTo>
                  <a:cubicBezTo>
                    <a:pt x="1232" y="2030"/>
                    <a:pt x="1371" y="1851"/>
                    <a:pt x="1510" y="1682"/>
                  </a:cubicBezTo>
                  <a:lnTo>
                    <a:pt x="1887" y="1136"/>
                  </a:lnTo>
                  <a:cubicBezTo>
                    <a:pt x="1946" y="1046"/>
                    <a:pt x="2016" y="957"/>
                    <a:pt x="2076" y="858"/>
                  </a:cubicBezTo>
                  <a:lnTo>
                    <a:pt x="2235" y="580"/>
                  </a:lnTo>
                  <a:lnTo>
                    <a:pt x="2394" y="292"/>
                  </a:lnTo>
                  <a:lnTo>
                    <a:pt x="2463" y="172"/>
                  </a:lnTo>
                  <a:lnTo>
                    <a:pt x="2473" y="163"/>
                  </a:lnTo>
                  <a:cubicBezTo>
                    <a:pt x="2473" y="159"/>
                    <a:pt x="2474" y="158"/>
                    <a:pt x="2476" y="158"/>
                  </a:cubicBezTo>
                  <a:cubicBezTo>
                    <a:pt x="2480" y="158"/>
                    <a:pt x="2486" y="163"/>
                    <a:pt x="2493" y="163"/>
                  </a:cubicBezTo>
                  <a:lnTo>
                    <a:pt x="2533" y="183"/>
                  </a:lnTo>
                  <a:cubicBezTo>
                    <a:pt x="2731" y="262"/>
                    <a:pt x="2950" y="311"/>
                    <a:pt x="3148" y="381"/>
                  </a:cubicBezTo>
                  <a:cubicBezTo>
                    <a:pt x="3356" y="450"/>
                    <a:pt x="3565" y="500"/>
                    <a:pt x="3773" y="560"/>
                  </a:cubicBezTo>
                  <a:lnTo>
                    <a:pt x="3833" y="331"/>
                  </a:lnTo>
                  <a:cubicBezTo>
                    <a:pt x="3625" y="292"/>
                    <a:pt x="3406" y="252"/>
                    <a:pt x="3198" y="203"/>
                  </a:cubicBezTo>
                  <a:cubicBezTo>
                    <a:pt x="2999" y="153"/>
                    <a:pt x="2780" y="113"/>
                    <a:pt x="2572" y="53"/>
                  </a:cubicBezTo>
                  <a:lnTo>
                    <a:pt x="2463" y="14"/>
                  </a:lnTo>
                  <a:cubicBezTo>
                    <a:pt x="2447" y="14"/>
                    <a:pt x="2431" y="1"/>
                    <a:pt x="242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4" name="Google Shape;14644;p33"/>
            <p:cNvSpPr/>
            <p:nvPr/>
          </p:nvSpPr>
          <p:spPr>
            <a:xfrm>
              <a:off x="4944900" y="2922450"/>
              <a:ext cx="32800" cy="116450"/>
            </a:xfrm>
            <a:custGeom>
              <a:avLst/>
              <a:gdLst/>
              <a:ahLst/>
              <a:cxnLst/>
              <a:rect l="l" t="t" r="r" b="b"/>
              <a:pathLst>
                <a:path w="1312" h="4658" extrusionOk="0">
                  <a:moveTo>
                    <a:pt x="140" y="0"/>
                  </a:moveTo>
                  <a:lnTo>
                    <a:pt x="1" y="189"/>
                  </a:lnTo>
                  <a:cubicBezTo>
                    <a:pt x="358" y="428"/>
                    <a:pt x="716" y="675"/>
                    <a:pt x="1093" y="884"/>
                  </a:cubicBezTo>
                  <a:lnTo>
                    <a:pt x="1133" y="914"/>
                  </a:lnTo>
                  <a:cubicBezTo>
                    <a:pt x="1143" y="914"/>
                    <a:pt x="1153" y="914"/>
                    <a:pt x="1153" y="924"/>
                  </a:cubicBezTo>
                  <a:lnTo>
                    <a:pt x="1143" y="934"/>
                  </a:lnTo>
                  <a:lnTo>
                    <a:pt x="1103" y="1063"/>
                  </a:lnTo>
                  <a:lnTo>
                    <a:pt x="984" y="1370"/>
                  </a:lnTo>
                  <a:lnTo>
                    <a:pt x="875" y="1679"/>
                  </a:lnTo>
                  <a:cubicBezTo>
                    <a:pt x="835" y="1787"/>
                    <a:pt x="815" y="1897"/>
                    <a:pt x="786" y="2006"/>
                  </a:cubicBezTo>
                  <a:lnTo>
                    <a:pt x="616" y="2641"/>
                  </a:lnTo>
                  <a:cubicBezTo>
                    <a:pt x="577" y="2860"/>
                    <a:pt x="537" y="3069"/>
                    <a:pt x="497" y="3287"/>
                  </a:cubicBezTo>
                  <a:cubicBezTo>
                    <a:pt x="408" y="3724"/>
                    <a:pt x="358" y="4161"/>
                    <a:pt x="289" y="4598"/>
                  </a:cubicBezTo>
                  <a:cubicBezTo>
                    <a:pt x="289" y="4598"/>
                    <a:pt x="358" y="4618"/>
                    <a:pt x="438" y="4627"/>
                  </a:cubicBezTo>
                  <a:cubicBezTo>
                    <a:pt x="508" y="4638"/>
                    <a:pt x="577" y="4657"/>
                    <a:pt x="577" y="4657"/>
                  </a:cubicBezTo>
                  <a:cubicBezTo>
                    <a:pt x="577" y="4210"/>
                    <a:pt x="587" y="3764"/>
                    <a:pt x="647" y="3327"/>
                  </a:cubicBezTo>
                  <a:cubicBezTo>
                    <a:pt x="666" y="3108"/>
                    <a:pt x="696" y="2890"/>
                    <a:pt x="736" y="2672"/>
                  </a:cubicBezTo>
                  <a:lnTo>
                    <a:pt x="885" y="2036"/>
                  </a:lnTo>
                  <a:cubicBezTo>
                    <a:pt x="914" y="1926"/>
                    <a:pt x="934" y="1818"/>
                    <a:pt x="974" y="1718"/>
                  </a:cubicBezTo>
                  <a:lnTo>
                    <a:pt x="1093" y="1410"/>
                  </a:lnTo>
                  <a:lnTo>
                    <a:pt x="1212" y="1112"/>
                  </a:lnTo>
                  <a:lnTo>
                    <a:pt x="1282" y="934"/>
                  </a:lnTo>
                  <a:lnTo>
                    <a:pt x="1311" y="874"/>
                  </a:lnTo>
                  <a:cubicBezTo>
                    <a:pt x="1311" y="854"/>
                    <a:pt x="1282" y="845"/>
                    <a:pt x="1262" y="834"/>
                  </a:cubicBezTo>
                  <a:lnTo>
                    <a:pt x="1172" y="765"/>
                  </a:lnTo>
                  <a:cubicBezTo>
                    <a:pt x="805" y="527"/>
                    <a:pt x="468" y="269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5" name="Google Shape;14645;p33"/>
            <p:cNvSpPr/>
            <p:nvPr/>
          </p:nvSpPr>
          <p:spPr>
            <a:xfrm>
              <a:off x="4980900" y="2871800"/>
              <a:ext cx="111750" cy="55625"/>
            </a:xfrm>
            <a:custGeom>
              <a:avLst/>
              <a:gdLst/>
              <a:ahLst/>
              <a:cxnLst/>
              <a:rect l="l" t="t" r="r" b="b"/>
              <a:pathLst>
                <a:path w="4470" h="2225" extrusionOk="0">
                  <a:moveTo>
                    <a:pt x="140" y="1"/>
                  </a:moveTo>
                  <a:lnTo>
                    <a:pt x="1" y="199"/>
                  </a:lnTo>
                  <a:cubicBezTo>
                    <a:pt x="1" y="199"/>
                    <a:pt x="30" y="219"/>
                    <a:pt x="70" y="239"/>
                  </a:cubicBezTo>
                  <a:cubicBezTo>
                    <a:pt x="100" y="259"/>
                    <a:pt x="140" y="279"/>
                    <a:pt x="140" y="279"/>
                  </a:cubicBezTo>
                  <a:cubicBezTo>
                    <a:pt x="180" y="299"/>
                    <a:pt x="229" y="318"/>
                    <a:pt x="269" y="349"/>
                  </a:cubicBezTo>
                  <a:lnTo>
                    <a:pt x="527" y="497"/>
                  </a:lnTo>
                  <a:cubicBezTo>
                    <a:pt x="696" y="607"/>
                    <a:pt x="884" y="696"/>
                    <a:pt x="1053" y="795"/>
                  </a:cubicBezTo>
                  <a:cubicBezTo>
                    <a:pt x="1411" y="994"/>
                    <a:pt x="1778" y="1172"/>
                    <a:pt x="2146" y="1342"/>
                  </a:cubicBezTo>
                  <a:cubicBezTo>
                    <a:pt x="2513" y="1520"/>
                    <a:pt x="2890" y="1679"/>
                    <a:pt x="3267" y="1828"/>
                  </a:cubicBezTo>
                  <a:cubicBezTo>
                    <a:pt x="3456" y="1907"/>
                    <a:pt x="3645" y="1977"/>
                    <a:pt x="3834" y="2037"/>
                  </a:cubicBezTo>
                  <a:lnTo>
                    <a:pt x="4121" y="2145"/>
                  </a:lnTo>
                  <a:lnTo>
                    <a:pt x="4409" y="2225"/>
                  </a:lnTo>
                  <a:lnTo>
                    <a:pt x="4469" y="1997"/>
                  </a:lnTo>
                  <a:lnTo>
                    <a:pt x="4171" y="1937"/>
                  </a:lnTo>
                  <a:lnTo>
                    <a:pt x="3883" y="1858"/>
                  </a:lnTo>
                  <a:cubicBezTo>
                    <a:pt x="3695" y="1808"/>
                    <a:pt x="3496" y="1759"/>
                    <a:pt x="3307" y="1699"/>
                  </a:cubicBezTo>
                  <a:cubicBezTo>
                    <a:pt x="2930" y="1580"/>
                    <a:pt x="2552" y="1421"/>
                    <a:pt x="2185" y="1252"/>
                  </a:cubicBezTo>
                  <a:cubicBezTo>
                    <a:pt x="1818" y="1083"/>
                    <a:pt x="1470" y="885"/>
                    <a:pt x="1123" y="676"/>
                  </a:cubicBezTo>
                  <a:cubicBezTo>
                    <a:pt x="964" y="567"/>
                    <a:pt x="785" y="457"/>
                    <a:pt x="626" y="338"/>
                  </a:cubicBezTo>
                  <a:lnTo>
                    <a:pt x="388" y="160"/>
                  </a:lnTo>
                  <a:cubicBezTo>
                    <a:pt x="348" y="130"/>
                    <a:pt x="299" y="100"/>
                    <a:pt x="259" y="80"/>
                  </a:cubicBezTo>
                  <a:lnTo>
                    <a:pt x="200" y="40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6" name="Google Shape;14646;p33"/>
            <p:cNvSpPr/>
            <p:nvPr/>
          </p:nvSpPr>
          <p:spPr>
            <a:xfrm>
              <a:off x="4994050" y="2852950"/>
              <a:ext cx="104050" cy="52400"/>
            </a:xfrm>
            <a:custGeom>
              <a:avLst/>
              <a:gdLst/>
              <a:ahLst/>
              <a:cxnLst/>
              <a:rect l="l" t="t" r="r" b="b"/>
              <a:pathLst>
                <a:path w="4162" h="2096" extrusionOk="0">
                  <a:moveTo>
                    <a:pt x="150" y="0"/>
                  </a:moveTo>
                  <a:lnTo>
                    <a:pt x="1" y="209"/>
                  </a:lnTo>
                  <a:cubicBezTo>
                    <a:pt x="1" y="209"/>
                    <a:pt x="41" y="229"/>
                    <a:pt x="71" y="238"/>
                  </a:cubicBezTo>
                  <a:cubicBezTo>
                    <a:pt x="100" y="258"/>
                    <a:pt x="140" y="278"/>
                    <a:pt x="140" y="278"/>
                  </a:cubicBezTo>
                  <a:cubicBezTo>
                    <a:pt x="180" y="298"/>
                    <a:pt x="219" y="308"/>
                    <a:pt x="259" y="338"/>
                  </a:cubicBezTo>
                  <a:lnTo>
                    <a:pt x="497" y="477"/>
                  </a:lnTo>
                  <a:cubicBezTo>
                    <a:pt x="656" y="576"/>
                    <a:pt x="825" y="666"/>
                    <a:pt x="994" y="755"/>
                  </a:cubicBezTo>
                  <a:cubicBezTo>
                    <a:pt x="1322" y="933"/>
                    <a:pt x="1659" y="1112"/>
                    <a:pt x="2006" y="1271"/>
                  </a:cubicBezTo>
                  <a:cubicBezTo>
                    <a:pt x="2344" y="1430"/>
                    <a:pt x="2692" y="1579"/>
                    <a:pt x="3049" y="1718"/>
                  </a:cubicBezTo>
                  <a:cubicBezTo>
                    <a:pt x="3218" y="1798"/>
                    <a:pt x="3397" y="1857"/>
                    <a:pt x="3575" y="1917"/>
                  </a:cubicBezTo>
                  <a:lnTo>
                    <a:pt x="3833" y="2016"/>
                  </a:lnTo>
                  <a:lnTo>
                    <a:pt x="4111" y="2096"/>
                  </a:lnTo>
                  <a:lnTo>
                    <a:pt x="4161" y="1867"/>
                  </a:lnTo>
                  <a:lnTo>
                    <a:pt x="3893" y="1807"/>
                  </a:lnTo>
                  <a:lnTo>
                    <a:pt x="3625" y="1738"/>
                  </a:lnTo>
                  <a:cubicBezTo>
                    <a:pt x="3447" y="1688"/>
                    <a:pt x="3268" y="1648"/>
                    <a:pt x="3089" y="1589"/>
                  </a:cubicBezTo>
                  <a:cubicBezTo>
                    <a:pt x="2732" y="1470"/>
                    <a:pt x="2384" y="1331"/>
                    <a:pt x="2046" y="1172"/>
                  </a:cubicBezTo>
                  <a:cubicBezTo>
                    <a:pt x="1709" y="1023"/>
                    <a:pt x="1381" y="834"/>
                    <a:pt x="1064" y="636"/>
                  </a:cubicBezTo>
                  <a:cubicBezTo>
                    <a:pt x="905" y="527"/>
                    <a:pt x="746" y="437"/>
                    <a:pt x="597" y="328"/>
                  </a:cubicBezTo>
                  <a:lnTo>
                    <a:pt x="378" y="159"/>
                  </a:lnTo>
                  <a:cubicBezTo>
                    <a:pt x="338" y="130"/>
                    <a:pt x="299" y="99"/>
                    <a:pt x="259" y="80"/>
                  </a:cubicBezTo>
                  <a:lnTo>
                    <a:pt x="199" y="40"/>
                  </a:lnTo>
                  <a:cubicBezTo>
                    <a:pt x="180" y="20"/>
                    <a:pt x="150" y="0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7" name="Google Shape;14647;p33"/>
            <p:cNvSpPr/>
            <p:nvPr/>
          </p:nvSpPr>
          <p:spPr>
            <a:xfrm>
              <a:off x="4953100" y="3035625"/>
              <a:ext cx="32550" cy="18900"/>
            </a:xfrm>
            <a:custGeom>
              <a:avLst/>
              <a:gdLst/>
              <a:ahLst/>
              <a:cxnLst/>
              <a:rect l="l" t="t" r="r" b="b"/>
              <a:pathLst>
                <a:path w="1302" h="756" extrusionOk="0">
                  <a:moveTo>
                    <a:pt x="219" y="1"/>
                  </a:moveTo>
                  <a:lnTo>
                    <a:pt x="1" y="170"/>
                  </a:lnTo>
                  <a:cubicBezTo>
                    <a:pt x="60" y="199"/>
                    <a:pt x="120" y="239"/>
                    <a:pt x="180" y="259"/>
                  </a:cubicBezTo>
                  <a:lnTo>
                    <a:pt x="348" y="329"/>
                  </a:lnTo>
                  <a:cubicBezTo>
                    <a:pt x="458" y="358"/>
                    <a:pt x="566" y="398"/>
                    <a:pt x="666" y="448"/>
                  </a:cubicBezTo>
                  <a:cubicBezTo>
                    <a:pt x="765" y="488"/>
                    <a:pt x="855" y="547"/>
                    <a:pt x="954" y="597"/>
                  </a:cubicBezTo>
                  <a:lnTo>
                    <a:pt x="1103" y="686"/>
                  </a:lnTo>
                  <a:cubicBezTo>
                    <a:pt x="1162" y="706"/>
                    <a:pt x="1232" y="746"/>
                    <a:pt x="1301" y="756"/>
                  </a:cubicBezTo>
                  <a:lnTo>
                    <a:pt x="1281" y="508"/>
                  </a:lnTo>
                  <a:cubicBezTo>
                    <a:pt x="1270" y="500"/>
                    <a:pt x="1258" y="498"/>
                    <a:pt x="1244" y="498"/>
                  </a:cubicBezTo>
                  <a:cubicBezTo>
                    <a:pt x="1230" y="498"/>
                    <a:pt x="1214" y="501"/>
                    <a:pt x="1196" y="501"/>
                  </a:cubicBezTo>
                  <a:cubicBezTo>
                    <a:pt x="1185" y="501"/>
                    <a:pt x="1174" y="500"/>
                    <a:pt x="1162" y="497"/>
                  </a:cubicBezTo>
                  <a:lnTo>
                    <a:pt x="1014" y="468"/>
                  </a:lnTo>
                  <a:cubicBezTo>
                    <a:pt x="904" y="438"/>
                    <a:pt x="805" y="389"/>
                    <a:pt x="705" y="339"/>
                  </a:cubicBezTo>
                  <a:cubicBezTo>
                    <a:pt x="597" y="299"/>
                    <a:pt x="507" y="250"/>
                    <a:pt x="418" y="190"/>
                  </a:cubicBezTo>
                  <a:cubicBezTo>
                    <a:pt x="368" y="160"/>
                    <a:pt x="338" y="130"/>
                    <a:pt x="299" y="100"/>
                  </a:cubicBezTo>
                  <a:cubicBezTo>
                    <a:pt x="259" y="71"/>
                    <a:pt x="239" y="31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8" name="Google Shape;14648;p33"/>
            <p:cNvSpPr/>
            <p:nvPr/>
          </p:nvSpPr>
          <p:spPr>
            <a:xfrm>
              <a:off x="5007225" y="2912775"/>
              <a:ext cx="38750" cy="48425"/>
            </a:xfrm>
            <a:custGeom>
              <a:avLst/>
              <a:gdLst/>
              <a:ahLst/>
              <a:cxnLst/>
              <a:rect l="l" t="t" r="r" b="b"/>
              <a:pathLst>
                <a:path w="1550" h="1937" extrusionOk="0">
                  <a:moveTo>
                    <a:pt x="215" y="197"/>
                  </a:moveTo>
                  <a:cubicBezTo>
                    <a:pt x="216" y="197"/>
                    <a:pt x="217" y="198"/>
                    <a:pt x="219" y="199"/>
                  </a:cubicBezTo>
                  <a:lnTo>
                    <a:pt x="248" y="209"/>
                  </a:lnTo>
                  <a:lnTo>
                    <a:pt x="338" y="259"/>
                  </a:lnTo>
                  <a:cubicBezTo>
                    <a:pt x="517" y="348"/>
                    <a:pt x="695" y="427"/>
                    <a:pt x="874" y="506"/>
                  </a:cubicBezTo>
                  <a:cubicBezTo>
                    <a:pt x="988" y="557"/>
                    <a:pt x="1105" y="595"/>
                    <a:pt x="1226" y="629"/>
                  </a:cubicBezTo>
                  <a:lnTo>
                    <a:pt x="1226" y="629"/>
                  </a:lnTo>
                  <a:cubicBezTo>
                    <a:pt x="1142" y="729"/>
                    <a:pt x="1055" y="826"/>
                    <a:pt x="963" y="923"/>
                  </a:cubicBezTo>
                  <a:lnTo>
                    <a:pt x="745" y="1162"/>
                  </a:lnTo>
                  <a:lnTo>
                    <a:pt x="506" y="1390"/>
                  </a:lnTo>
                  <a:lnTo>
                    <a:pt x="268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29" y="1738"/>
                  </a:lnTo>
                  <a:lnTo>
                    <a:pt x="120" y="1708"/>
                  </a:lnTo>
                  <a:cubicBezTo>
                    <a:pt x="109" y="1688"/>
                    <a:pt x="109" y="1649"/>
                    <a:pt x="109" y="1618"/>
                  </a:cubicBezTo>
                  <a:lnTo>
                    <a:pt x="109" y="1559"/>
                  </a:lnTo>
                  <a:lnTo>
                    <a:pt x="109" y="1479"/>
                  </a:lnTo>
                  <a:lnTo>
                    <a:pt x="139" y="1152"/>
                  </a:lnTo>
                  <a:cubicBezTo>
                    <a:pt x="169" y="923"/>
                    <a:pt x="159" y="715"/>
                    <a:pt x="179" y="497"/>
                  </a:cubicBezTo>
                  <a:lnTo>
                    <a:pt x="209" y="228"/>
                  </a:lnTo>
                  <a:cubicBezTo>
                    <a:pt x="209" y="220"/>
                    <a:pt x="209" y="197"/>
                    <a:pt x="215" y="197"/>
                  </a:cubicBezTo>
                  <a:close/>
                  <a:moveTo>
                    <a:pt x="109" y="0"/>
                  </a:moveTo>
                  <a:lnTo>
                    <a:pt x="109" y="10"/>
                  </a:lnTo>
                  <a:lnTo>
                    <a:pt x="109" y="40"/>
                  </a:lnTo>
                  <a:lnTo>
                    <a:pt x="100" y="109"/>
                  </a:lnTo>
                  <a:lnTo>
                    <a:pt x="80" y="487"/>
                  </a:lnTo>
                  <a:cubicBezTo>
                    <a:pt x="60" y="715"/>
                    <a:pt x="70" y="934"/>
                    <a:pt x="40" y="1142"/>
                  </a:cubicBezTo>
                  <a:cubicBezTo>
                    <a:pt x="30" y="1251"/>
                    <a:pt x="10" y="1360"/>
                    <a:pt x="10" y="1470"/>
                  </a:cubicBezTo>
                  <a:cubicBezTo>
                    <a:pt x="0" y="1499"/>
                    <a:pt x="0" y="1529"/>
                    <a:pt x="0" y="1559"/>
                  </a:cubicBezTo>
                  <a:lnTo>
                    <a:pt x="0" y="1658"/>
                  </a:lnTo>
                  <a:cubicBezTo>
                    <a:pt x="10" y="1728"/>
                    <a:pt x="10" y="1808"/>
                    <a:pt x="30" y="1877"/>
                  </a:cubicBezTo>
                  <a:lnTo>
                    <a:pt x="40" y="1936"/>
                  </a:lnTo>
                  <a:cubicBezTo>
                    <a:pt x="60" y="1927"/>
                    <a:pt x="70" y="1916"/>
                    <a:pt x="89" y="1907"/>
                  </a:cubicBezTo>
                  <a:lnTo>
                    <a:pt x="179" y="1837"/>
                  </a:lnTo>
                  <a:lnTo>
                    <a:pt x="338" y="1708"/>
                  </a:lnTo>
                  <a:lnTo>
                    <a:pt x="596" y="1499"/>
                  </a:lnTo>
                  <a:lnTo>
                    <a:pt x="844" y="1281"/>
                  </a:lnTo>
                  <a:lnTo>
                    <a:pt x="1082" y="1062"/>
                  </a:lnTo>
                  <a:cubicBezTo>
                    <a:pt x="1241" y="914"/>
                    <a:pt x="1400" y="755"/>
                    <a:pt x="1549" y="606"/>
                  </a:cubicBezTo>
                  <a:lnTo>
                    <a:pt x="1474" y="530"/>
                  </a:lnTo>
                  <a:lnTo>
                    <a:pt x="1490" y="457"/>
                  </a:lnTo>
                  <a:cubicBezTo>
                    <a:pt x="1453" y="451"/>
                    <a:pt x="1417" y="445"/>
                    <a:pt x="1382" y="439"/>
                  </a:cubicBezTo>
                  <a:lnTo>
                    <a:pt x="1382" y="439"/>
                  </a:lnTo>
                  <a:lnTo>
                    <a:pt x="1380" y="437"/>
                  </a:lnTo>
                  <a:cubicBezTo>
                    <a:pt x="1380" y="438"/>
                    <a:pt x="1380" y="438"/>
                    <a:pt x="1379" y="438"/>
                  </a:cubicBezTo>
                  <a:lnTo>
                    <a:pt x="1379" y="438"/>
                  </a:lnTo>
                  <a:cubicBezTo>
                    <a:pt x="1230" y="411"/>
                    <a:pt x="1085" y="378"/>
                    <a:pt x="934" y="338"/>
                  </a:cubicBezTo>
                  <a:cubicBezTo>
                    <a:pt x="755" y="278"/>
                    <a:pt x="576" y="209"/>
                    <a:pt x="398" y="129"/>
                  </a:cubicBezTo>
                  <a:cubicBezTo>
                    <a:pt x="398" y="129"/>
                    <a:pt x="348" y="120"/>
                    <a:pt x="308" y="89"/>
                  </a:cubicBezTo>
                  <a:cubicBezTo>
                    <a:pt x="268" y="70"/>
                    <a:pt x="219" y="50"/>
                    <a:pt x="219" y="50"/>
                  </a:cubicBezTo>
                  <a:lnTo>
                    <a:pt x="120" y="10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9" name="Google Shape;14649;p33"/>
            <p:cNvSpPr/>
            <p:nvPr/>
          </p:nvSpPr>
          <p:spPr>
            <a:xfrm>
              <a:off x="4834950" y="2902050"/>
              <a:ext cx="113450" cy="54675"/>
            </a:xfrm>
            <a:custGeom>
              <a:avLst/>
              <a:gdLst/>
              <a:ahLst/>
              <a:cxnLst/>
              <a:rect l="l" t="t" r="r" b="b"/>
              <a:pathLst>
                <a:path w="4538" h="2187" extrusionOk="0">
                  <a:moveTo>
                    <a:pt x="3341" y="0"/>
                  </a:moveTo>
                  <a:cubicBezTo>
                    <a:pt x="3340" y="0"/>
                    <a:pt x="3338" y="1"/>
                    <a:pt x="3337" y="2"/>
                  </a:cubicBezTo>
                  <a:lnTo>
                    <a:pt x="3287" y="42"/>
                  </a:lnTo>
                  <a:lnTo>
                    <a:pt x="3138" y="171"/>
                  </a:lnTo>
                  <a:lnTo>
                    <a:pt x="2890" y="379"/>
                  </a:lnTo>
                  <a:lnTo>
                    <a:pt x="2642" y="588"/>
                  </a:lnTo>
                  <a:cubicBezTo>
                    <a:pt x="2562" y="668"/>
                    <a:pt x="2463" y="717"/>
                    <a:pt x="2373" y="777"/>
                  </a:cubicBezTo>
                  <a:lnTo>
                    <a:pt x="1828" y="1134"/>
                  </a:lnTo>
                  <a:cubicBezTo>
                    <a:pt x="1629" y="1244"/>
                    <a:pt x="1430" y="1343"/>
                    <a:pt x="1232" y="1432"/>
                  </a:cubicBezTo>
                  <a:cubicBezTo>
                    <a:pt x="835" y="1641"/>
                    <a:pt x="418" y="1780"/>
                    <a:pt x="1" y="1928"/>
                  </a:cubicBezTo>
                  <a:lnTo>
                    <a:pt x="149" y="2186"/>
                  </a:lnTo>
                  <a:cubicBezTo>
                    <a:pt x="537" y="1988"/>
                    <a:pt x="944" y="1789"/>
                    <a:pt x="1321" y="1571"/>
                  </a:cubicBezTo>
                  <a:cubicBezTo>
                    <a:pt x="1510" y="1462"/>
                    <a:pt x="1698" y="1343"/>
                    <a:pt x="1887" y="1233"/>
                  </a:cubicBezTo>
                  <a:lnTo>
                    <a:pt x="2443" y="866"/>
                  </a:lnTo>
                  <a:cubicBezTo>
                    <a:pt x="2532" y="807"/>
                    <a:pt x="2622" y="747"/>
                    <a:pt x="2711" y="677"/>
                  </a:cubicBezTo>
                  <a:lnTo>
                    <a:pt x="2960" y="469"/>
                  </a:lnTo>
                  <a:lnTo>
                    <a:pt x="3218" y="260"/>
                  </a:lnTo>
                  <a:lnTo>
                    <a:pt x="3327" y="181"/>
                  </a:lnTo>
                  <a:lnTo>
                    <a:pt x="3337" y="161"/>
                  </a:lnTo>
                  <a:cubicBezTo>
                    <a:pt x="3346" y="161"/>
                    <a:pt x="3346" y="171"/>
                    <a:pt x="3357" y="171"/>
                  </a:cubicBezTo>
                  <a:lnTo>
                    <a:pt x="3386" y="201"/>
                  </a:lnTo>
                  <a:cubicBezTo>
                    <a:pt x="3555" y="340"/>
                    <a:pt x="3724" y="479"/>
                    <a:pt x="3883" y="618"/>
                  </a:cubicBezTo>
                  <a:cubicBezTo>
                    <a:pt x="4061" y="747"/>
                    <a:pt x="4230" y="876"/>
                    <a:pt x="4399" y="1005"/>
                  </a:cubicBezTo>
                  <a:lnTo>
                    <a:pt x="4538" y="816"/>
                  </a:lnTo>
                  <a:cubicBezTo>
                    <a:pt x="4359" y="707"/>
                    <a:pt x="4180" y="588"/>
                    <a:pt x="4002" y="469"/>
                  </a:cubicBezTo>
                  <a:cubicBezTo>
                    <a:pt x="3823" y="350"/>
                    <a:pt x="3655" y="221"/>
                    <a:pt x="3476" y="101"/>
                  </a:cubicBezTo>
                  <a:lnTo>
                    <a:pt x="3377" y="32"/>
                  </a:lnTo>
                  <a:cubicBezTo>
                    <a:pt x="3368" y="23"/>
                    <a:pt x="3352" y="0"/>
                    <a:pt x="334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0" name="Google Shape;14650;p33"/>
            <p:cNvSpPr/>
            <p:nvPr/>
          </p:nvSpPr>
          <p:spPr>
            <a:xfrm>
              <a:off x="4811850" y="2820425"/>
              <a:ext cx="57375" cy="112475"/>
            </a:xfrm>
            <a:custGeom>
              <a:avLst/>
              <a:gdLst/>
              <a:ahLst/>
              <a:cxnLst/>
              <a:rect l="l" t="t" r="r" b="b"/>
              <a:pathLst>
                <a:path w="2295" h="4499" extrusionOk="0">
                  <a:moveTo>
                    <a:pt x="1510" y="1"/>
                  </a:moveTo>
                  <a:lnTo>
                    <a:pt x="1322" y="129"/>
                  </a:lnTo>
                  <a:cubicBezTo>
                    <a:pt x="1441" y="299"/>
                    <a:pt x="1560" y="477"/>
                    <a:pt x="1689" y="656"/>
                  </a:cubicBezTo>
                  <a:cubicBezTo>
                    <a:pt x="1818" y="825"/>
                    <a:pt x="1947" y="1003"/>
                    <a:pt x="2086" y="1172"/>
                  </a:cubicBezTo>
                  <a:lnTo>
                    <a:pt x="2116" y="1202"/>
                  </a:lnTo>
                  <a:cubicBezTo>
                    <a:pt x="2116" y="1212"/>
                    <a:pt x="2126" y="1212"/>
                    <a:pt x="2126" y="1222"/>
                  </a:cubicBezTo>
                  <a:lnTo>
                    <a:pt x="2106" y="1232"/>
                  </a:lnTo>
                  <a:lnTo>
                    <a:pt x="2026" y="1331"/>
                  </a:lnTo>
                  <a:lnTo>
                    <a:pt x="1808" y="1579"/>
                  </a:lnTo>
                  <a:lnTo>
                    <a:pt x="1590" y="1828"/>
                  </a:lnTo>
                  <a:cubicBezTo>
                    <a:pt x="1520" y="1917"/>
                    <a:pt x="1461" y="2006"/>
                    <a:pt x="1391" y="2095"/>
                  </a:cubicBezTo>
                  <a:lnTo>
                    <a:pt x="1004" y="2632"/>
                  </a:lnTo>
                  <a:cubicBezTo>
                    <a:pt x="894" y="2821"/>
                    <a:pt x="775" y="3009"/>
                    <a:pt x="656" y="3198"/>
                  </a:cubicBezTo>
                  <a:cubicBezTo>
                    <a:pt x="418" y="3565"/>
                    <a:pt x="210" y="3962"/>
                    <a:pt x="1" y="4339"/>
                  </a:cubicBezTo>
                  <a:lnTo>
                    <a:pt x="249" y="4498"/>
                  </a:lnTo>
                  <a:cubicBezTo>
                    <a:pt x="408" y="4081"/>
                    <a:pt x="567" y="3675"/>
                    <a:pt x="786" y="3277"/>
                  </a:cubicBezTo>
                  <a:cubicBezTo>
                    <a:pt x="885" y="3088"/>
                    <a:pt x="994" y="2890"/>
                    <a:pt x="1103" y="2702"/>
                  </a:cubicBezTo>
                  <a:lnTo>
                    <a:pt x="1481" y="2165"/>
                  </a:lnTo>
                  <a:cubicBezTo>
                    <a:pt x="1540" y="2076"/>
                    <a:pt x="1600" y="1976"/>
                    <a:pt x="1669" y="1897"/>
                  </a:cubicBezTo>
                  <a:lnTo>
                    <a:pt x="1887" y="1659"/>
                  </a:lnTo>
                  <a:lnTo>
                    <a:pt x="2116" y="1420"/>
                  </a:lnTo>
                  <a:lnTo>
                    <a:pt x="2245" y="1281"/>
                  </a:lnTo>
                  <a:lnTo>
                    <a:pt x="2285" y="1232"/>
                  </a:lnTo>
                  <a:cubicBezTo>
                    <a:pt x="2295" y="1212"/>
                    <a:pt x="2265" y="1202"/>
                    <a:pt x="2255" y="1182"/>
                  </a:cubicBezTo>
                  <a:cubicBezTo>
                    <a:pt x="2255" y="1182"/>
                    <a:pt x="2245" y="1162"/>
                    <a:pt x="2225" y="1133"/>
                  </a:cubicBezTo>
                  <a:cubicBezTo>
                    <a:pt x="2205" y="1113"/>
                    <a:pt x="2196" y="1083"/>
                    <a:pt x="2196" y="1083"/>
                  </a:cubicBezTo>
                  <a:lnTo>
                    <a:pt x="1838" y="546"/>
                  </a:lnTo>
                  <a:cubicBezTo>
                    <a:pt x="1729" y="368"/>
                    <a:pt x="1620" y="180"/>
                    <a:pt x="15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1" name="Google Shape;14651;p33"/>
            <p:cNvSpPr/>
            <p:nvPr/>
          </p:nvSpPr>
          <p:spPr>
            <a:xfrm>
              <a:off x="4896250" y="2785925"/>
              <a:ext cx="88150" cy="90625"/>
            </a:xfrm>
            <a:custGeom>
              <a:avLst/>
              <a:gdLst/>
              <a:ahLst/>
              <a:cxnLst/>
              <a:rect l="l" t="t" r="r" b="b"/>
              <a:pathLst>
                <a:path w="3526" h="3625" extrusionOk="0">
                  <a:moveTo>
                    <a:pt x="210" y="0"/>
                  </a:moveTo>
                  <a:lnTo>
                    <a:pt x="1" y="139"/>
                  </a:lnTo>
                  <a:lnTo>
                    <a:pt x="110" y="258"/>
                  </a:lnTo>
                  <a:cubicBezTo>
                    <a:pt x="140" y="298"/>
                    <a:pt x="170" y="328"/>
                    <a:pt x="199" y="368"/>
                  </a:cubicBezTo>
                  <a:cubicBezTo>
                    <a:pt x="199" y="368"/>
                    <a:pt x="249" y="428"/>
                    <a:pt x="299" y="497"/>
                  </a:cubicBezTo>
                  <a:cubicBezTo>
                    <a:pt x="338" y="556"/>
                    <a:pt x="388" y="606"/>
                    <a:pt x="388" y="606"/>
                  </a:cubicBezTo>
                  <a:lnTo>
                    <a:pt x="775" y="1083"/>
                  </a:lnTo>
                  <a:lnTo>
                    <a:pt x="1172" y="1540"/>
                  </a:lnTo>
                  <a:lnTo>
                    <a:pt x="1589" y="1986"/>
                  </a:lnTo>
                  <a:cubicBezTo>
                    <a:pt x="1739" y="2125"/>
                    <a:pt x="1878" y="2274"/>
                    <a:pt x="2026" y="2423"/>
                  </a:cubicBezTo>
                  <a:cubicBezTo>
                    <a:pt x="2176" y="2562"/>
                    <a:pt x="2324" y="2701"/>
                    <a:pt x="2463" y="2840"/>
                  </a:cubicBezTo>
                  <a:cubicBezTo>
                    <a:pt x="2622" y="2979"/>
                    <a:pt x="2771" y="3108"/>
                    <a:pt x="2920" y="3247"/>
                  </a:cubicBezTo>
                  <a:cubicBezTo>
                    <a:pt x="3079" y="3376"/>
                    <a:pt x="3238" y="3506"/>
                    <a:pt x="3387" y="3625"/>
                  </a:cubicBezTo>
                  <a:lnTo>
                    <a:pt x="3526" y="3436"/>
                  </a:lnTo>
                  <a:cubicBezTo>
                    <a:pt x="3367" y="3327"/>
                    <a:pt x="3198" y="3217"/>
                    <a:pt x="3039" y="3098"/>
                  </a:cubicBezTo>
                  <a:cubicBezTo>
                    <a:pt x="2871" y="2979"/>
                    <a:pt x="2712" y="2860"/>
                    <a:pt x="2553" y="2731"/>
                  </a:cubicBezTo>
                  <a:lnTo>
                    <a:pt x="2096" y="2344"/>
                  </a:lnTo>
                  <a:lnTo>
                    <a:pt x="1669" y="1917"/>
                  </a:lnTo>
                  <a:lnTo>
                    <a:pt x="1262" y="1470"/>
                  </a:lnTo>
                  <a:cubicBezTo>
                    <a:pt x="1133" y="1311"/>
                    <a:pt x="1004" y="1152"/>
                    <a:pt x="885" y="993"/>
                  </a:cubicBezTo>
                  <a:cubicBezTo>
                    <a:pt x="766" y="834"/>
                    <a:pt x="656" y="666"/>
                    <a:pt x="537" y="497"/>
                  </a:cubicBezTo>
                  <a:lnTo>
                    <a:pt x="457" y="378"/>
                  </a:lnTo>
                  <a:cubicBezTo>
                    <a:pt x="418" y="308"/>
                    <a:pt x="378" y="249"/>
                    <a:pt x="378" y="249"/>
                  </a:cubicBezTo>
                  <a:cubicBezTo>
                    <a:pt x="358" y="199"/>
                    <a:pt x="318" y="159"/>
                    <a:pt x="289" y="119"/>
                  </a:cubicBez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2" name="Google Shape;14652;p33"/>
            <p:cNvSpPr/>
            <p:nvPr/>
          </p:nvSpPr>
          <p:spPr>
            <a:xfrm>
              <a:off x="4915375" y="2773275"/>
              <a:ext cx="82450" cy="84650"/>
            </a:xfrm>
            <a:custGeom>
              <a:avLst/>
              <a:gdLst/>
              <a:ahLst/>
              <a:cxnLst/>
              <a:rect l="l" t="t" r="r" b="b"/>
              <a:pathLst>
                <a:path w="3298" h="3386" extrusionOk="0">
                  <a:moveTo>
                    <a:pt x="209" y="0"/>
                  </a:moveTo>
                  <a:lnTo>
                    <a:pt x="1" y="139"/>
                  </a:lnTo>
                  <a:lnTo>
                    <a:pt x="100" y="248"/>
                  </a:lnTo>
                  <a:cubicBezTo>
                    <a:pt x="129" y="288"/>
                    <a:pt x="160" y="318"/>
                    <a:pt x="189" y="358"/>
                  </a:cubicBezTo>
                  <a:cubicBezTo>
                    <a:pt x="189" y="358"/>
                    <a:pt x="239" y="407"/>
                    <a:pt x="279" y="467"/>
                  </a:cubicBezTo>
                  <a:cubicBezTo>
                    <a:pt x="318" y="526"/>
                    <a:pt x="368" y="576"/>
                    <a:pt x="368" y="576"/>
                  </a:cubicBezTo>
                  <a:cubicBezTo>
                    <a:pt x="487" y="715"/>
                    <a:pt x="596" y="864"/>
                    <a:pt x="725" y="1013"/>
                  </a:cubicBezTo>
                  <a:lnTo>
                    <a:pt x="1102" y="1440"/>
                  </a:lnTo>
                  <a:lnTo>
                    <a:pt x="1490" y="1857"/>
                  </a:lnTo>
                  <a:lnTo>
                    <a:pt x="1887" y="2254"/>
                  </a:lnTo>
                  <a:cubicBezTo>
                    <a:pt x="2026" y="2383"/>
                    <a:pt x="2165" y="2522"/>
                    <a:pt x="2294" y="2651"/>
                  </a:cubicBezTo>
                  <a:cubicBezTo>
                    <a:pt x="2443" y="2780"/>
                    <a:pt x="2582" y="2900"/>
                    <a:pt x="2721" y="3028"/>
                  </a:cubicBezTo>
                  <a:cubicBezTo>
                    <a:pt x="2870" y="3147"/>
                    <a:pt x="3009" y="3267"/>
                    <a:pt x="3158" y="3386"/>
                  </a:cubicBezTo>
                  <a:lnTo>
                    <a:pt x="3297" y="3197"/>
                  </a:lnTo>
                  <a:cubicBezTo>
                    <a:pt x="3138" y="3088"/>
                    <a:pt x="2989" y="2989"/>
                    <a:pt x="2830" y="2880"/>
                  </a:cubicBezTo>
                  <a:cubicBezTo>
                    <a:pt x="2682" y="2770"/>
                    <a:pt x="2532" y="2661"/>
                    <a:pt x="2384" y="2542"/>
                  </a:cubicBezTo>
                  <a:lnTo>
                    <a:pt x="1967" y="2174"/>
                  </a:lnTo>
                  <a:lnTo>
                    <a:pt x="1559" y="1787"/>
                  </a:lnTo>
                  <a:lnTo>
                    <a:pt x="1182" y="1360"/>
                  </a:lnTo>
                  <a:cubicBezTo>
                    <a:pt x="1063" y="1221"/>
                    <a:pt x="954" y="1073"/>
                    <a:pt x="835" y="923"/>
                  </a:cubicBezTo>
                  <a:cubicBezTo>
                    <a:pt x="725" y="775"/>
                    <a:pt x="626" y="616"/>
                    <a:pt x="517" y="467"/>
                  </a:cubicBezTo>
                  <a:lnTo>
                    <a:pt x="438" y="347"/>
                  </a:lnTo>
                  <a:cubicBezTo>
                    <a:pt x="407" y="288"/>
                    <a:pt x="368" y="228"/>
                    <a:pt x="368" y="228"/>
                  </a:cubicBezTo>
                  <a:cubicBezTo>
                    <a:pt x="348" y="189"/>
                    <a:pt x="318" y="149"/>
                    <a:pt x="288" y="109"/>
                  </a:cubicBezTo>
                  <a:lnTo>
                    <a:pt x="2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3" name="Google Shape;14653;p33"/>
            <p:cNvSpPr/>
            <p:nvPr/>
          </p:nvSpPr>
          <p:spPr>
            <a:xfrm>
              <a:off x="4811850" y="2929400"/>
              <a:ext cx="26850" cy="27575"/>
            </a:xfrm>
            <a:custGeom>
              <a:avLst/>
              <a:gdLst/>
              <a:ahLst/>
              <a:cxnLst/>
              <a:rect l="l" t="t" r="r" b="b"/>
              <a:pathLst>
                <a:path w="1074" h="1103" extrusionOk="0">
                  <a:moveTo>
                    <a:pt x="259" y="0"/>
                  </a:moveTo>
                  <a:lnTo>
                    <a:pt x="1" y="80"/>
                  </a:lnTo>
                  <a:cubicBezTo>
                    <a:pt x="51" y="139"/>
                    <a:pt x="91" y="189"/>
                    <a:pt x="130" y="239"/>
                  </a:cubicBezTo>
                  <a:lnTo>
                    <a:pt x="259" y="358"/>
                  </a:lnTo>
                  <a:cubicBezTo>
                    <a:pt x="349" y="437"/>
                    <a:pt x="438" y="507"/>
                    <a:pt x="517" y="586"/>
                  </a:cubicBezTo>
                  <a:cubicBezTo>
                    <a:pt x="587" y="656"/>
                    <a:pt x="667" y="735"/>
                    <a:pt x="736" y="825"/>
                  </a:cubicBezTo>
                  <a:cubicBezTo>
                    <a:pt x="766" y="874"/>
                    <a:pt x="806" y="914"/>
                    <a:pt x="845" y="964"/>
                  </a:cubicBezTo>
                  <a:cubicBezTo>
                    <a:pt x="885" y="1004"/>
                    <a:pt x="934" y="1063"/>
                    <a:pt x="994" y="1103"/>
                  </a:cubicBezTo>
                  <a:lnTo>
                    <a:pt x="1073" y="864"/>
                  </a:lnTo>
                  <a:cubicBezTo>
                    <a:pt x="1044" y="834"/>
                    <a:pt x="1004" y="834"/>
                    <a:pt x="964" y="814"/>
                  </a:cubicBezTo>
                  <a:cubicBezTo>
                    <a:pt x="925" y="785"/>
                    <a:pt x="875" y="755"/>
                    <a:pt x="835" y="725"/>
                  </a:cubicBezTo>
                  <a:cubicBezTo>
                    <a:pt x="746" y="656"/>
                    <a:pt x="667" y="586"/>
                    <a:pt x="587" y="507"/>
                  </a:cubicBezTo>
                  <a:cubicBezTo>
                    <a:pt x="508" y="428"/>
                    <a:pt x="438" y="348"/>
                    <a:pt x="378" y="258"/>
                  </a:cubicBezTo>
                  <a:cubicBezTo>
                    <a:pt x="349" y="219"/>
                    <a:pt x="319" y="169"/>
                    <a:pt x="299" y="130"/>
                  </a:cubicBezTo>
                  <a:cubicBezTo>
                    <a:pt x="279" y="80"/>
                    <a:pt x="269" y="4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4" name="Google Shape;14654;p33"/>
            <p:cNvSpPr/>
            <p:nvPr/>
          </p:nvSpPr>
          <p:spPr>
            <a:xfrm>
              <a:off x="4891550" y="2833575"/>
              <a:ext cx="47175" cy="44700"/>
            </a:xfrm>
            <a:custGeom>
              <a:avLst/>
              <a:gdLst/>
              <a:ahLst/>
              <a:cxnLst/>
              <a:rect l="l" t="t" r="r" b="b"/>
              <a:pathLst>
                <a:path w="1887" h="1788" extrusionOk="0">
                  <a:moveTo>
                    <a:pt x="780" y="217"/>
                  </a:moveTo>
                  <a:cubicBezTo>
                    <a:pt x="781" y="217"/>
                    <a:pt x="783" y="217"/>
                    <a:pt x="784" y="219"/>
                  </a:cubicBezTo>
                  <a:lnTo>
                    <a:pt x="815" y="239"/>
                  </a:lnTo>
                  <a:lnTo>
                    <a:pt x="884" y="318"/>
                  </a:lnTo>
                  <a:cubicBezTo>
                    <a:pt x="1094" y="553"/>
                    <a:pt x="1318" y="788"/>
                    <a:pt x="1571" y="990"/>
                  </a:cubicBezTo>
                  <a:lnTo>
                    <a:pt x="1571" y="990"/>
                  </a:lnTo>
                  <a:cubicBezTo>
                    <a:pt x="1458" y="1052"/>
                    <a:pt x="1341" y="1112"/>
                    <a:pt x="1221" y="1172"/>
                  </a:cubicBezTo>
                  <a:lnTo>
                    <a:pt x="934" y="1311"/>
                  </a:lnTo>
                  <a:lnTo>
                    <a:pt x="636" y="1441"/>
                  </a:lnTo>
                  <a:lnTo>
                    <a:pt x="328" y="1560"/>
                  </a:lnTo>
                  <a:lnTo>
                    <a:pt x="219" y="1600"/>
                  </a:lnTo>
                  <a:lnTo>
                    <a:pt x="169" y="1619"/>
                  </a:lnTo>
                  <a:lnTo>
                    <a:pt x="149" y="1619"/>
                  </a:lnTo>
                  <a:lnTo>
                    <a:pt x="149" y="1600"/>
                  </a:lnTo>
                  <a:cubicBezTo>
                    <a:pt x="149" y="1569"/>
                    <a:pt x="159" y="1540"/>
                    <a:pt x="169" y="1510"/>
                  </a:cubicBezTo>
                  <a:lnTo>
                    <a:pt x="199" y="1450"/>
                  </a:lnTo>
                  <a:cubicBezTo>
                    <a:pt x="209" y="1421"/>
                    <a:pt x="219" y="1401"/>
                    <a:pt x="228" y="1371"/>
                  </a:cubicBezTo>
                  <a:cubicBezTo>
                    <a:pt x="268" y="1272"/>
                    <a:pt x="328" y="1183"/>
                    <a:pt x="378" y="1083"/>
                  </a:cubicBezTo>
                  <a:cubicBezTo>
                    <a:pt x="487" y="874"/>
                    <a:pt x="557" y="676"/>
                    <a:pt x="656" y="477"/>
                  </a:cubicBezTo>
                  <a:lnTo>
                    <a:pt x="765" y="239"/>
                  </a:lnTo>
                  <a:cubicBezTo>
                    <a:pt x="773" y="231"/>
                    <a:pt x="775" y="217"/>
                    <a:pt x="780" y="217"/>
                  </a:cubicBezTo>
                  <a:close/>
                  <a:moveTo>
                    <a:pt x="755" y="1"/>
                  </a:moveTo>
                  <a:lnTo>
                    <a:pt x="755" y="11"/>
                  </a:lnTo>
                  <a:lnTo>
                    <a:pt x="735" y="40"/>
                  </a:lnTo>
                  <a:lnTo>
                    <a:pt x="715" y="90"/>
                  </a:lnTo>
                  <a:lnTo>
                    <a:pt x="557" y="448"/>
                  </a:lnTo>
                  <a:cubicBezTo>
                    <a:pt x="467" y="636"/>
                    <a:pt x="387" y="855"/>
                    <a:pt x="288" y="1033"/>
                  </a:cubicBezTo>
                  <a:cubicBezTo>
                    <a:pt x="239" y="1133"/>
                    <a:pt x="179" y="1232"/>
                    <a:pt x="129" y="1331"/>
                  </a:cubicBezTo>
                  <a:cubicBezTo>
                    <a:pt x="120" y="1361"/>
                    <a:pt x="109" y="1381"/>
                    <a:pt x="100" y="1411"/>
                  </a:cubicBezTo>
                  <a:lnTo>
                    <a:pt x="60" y="1500"/>
                  </a:lnTo>
                  <a:cubicBezTo>
                    <a:pt x="40" y="1580"/>
                    <a:pt x="20" y="1649"/>
                    <a:pt x="10" y="1728"/>
                  </a:cubicBezTo>
                  <a:lnTo>
                    <a:pt x="0" y="1788"/>
                  </a:lnTo>
                  <a:cubicBezTo>
                    <a:pt x="10" y="1778"/>
                    <a:pt x="30" y="1778"/>
                    <a:pt x="50" y="1768"/>
                  </a:cubicBezTo>
                  <a:lnTo>
                    <a:pt x="159" y="1739"/>
                  </a:lnTo>
                  <a:lnTo>
                    <a:pt x="367" y="1669"/>
                  </a:lnTo>
                  <a:lnTo>
                    <a:pt x="676" y="1569"/>
                  </a:lnTo>
                  <a:lnTo>
                    <a:pt x="983" y="1461"/>
                  </a:lnTo>
                  <a:lnTo>
                    <a:pt x="1291" y="1341"/>
                  </a:lnTo>
                  <a:cubicBezTo>
                    <a:pt x="1490" y="1262"/>
                    <a:pt x="1688" y="1172"/>
                    <a:pt x="1887" y="1083"/>
                  </a:cubicBezTo>
                  <a:cubicBezTo>
                    <a:pt x="1887" y="1083"/>
                    <a:pt x="1859" y="1038"/>
                    <a:pt x="1840" y="982"/>
                  </a:cubicBezTo>
                  <a:lnTo>
                    <a:pt x="1840" y="982"/>
                  </a:lnTo>
                  <a:lnTo>
                    <a:pt x="1877" y="924"/>
                  </a:lnTo>
                  <a:cubicBezTo>
                    <a:pt x="1848" y="907"/>
                    <a:pt x="1819" y="889"/>
                    <a:pt x="1790" y="871"/>
                  </a:cubicBezTo>
                  <a:lnTo>
                    <a:pt x="1790" y="871"/>
                  </a:lnTo>
                  <a:cubicBezTo>
                    <a:pt x="1788" y="867"/>
                    <a:pt x="1788" y="865"/>
                    <a:pt x="1788" y="865"/>
                  </a:cubicBezTo>
                  <a:cubicBezTo>
                    <a:pt x="1786" y="866"/>
                    <a:pt x="1785" y="867"/>
                    <a:pt x="1784" y="867"/>
                  </a:cubicBezTo>
                  <a:lnTo>
                    <a:pt x="1784" y="867"/>
                  </a:lnTo>
                  <a:cubicBezTo>
                    <a:pt x="1501" y="688"/>
                    <a:pt x="1234" y="470"/>
                    <a:pt x="983" y="219"/>
                  </a:cubicBezTo>
                  <a:lnTo>
                    <a:pt x="844" y="90"/>
                  </a:lnTo>
                  <a:lnTo>
                    <a:pt x="804" y="51"/>
                  </a:lnTo>
                  <a:lnTo>
                    <a:pt x="765" y="11"/>
                  </a:lnTo>
                  <a:lnTo>
                    <a:pt x="75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5" name="Google Shape;14655;p33"/>
            <p:cNvSpPr/>
            <p:nvPr/>
          </p:nvSpPr>
          <p:spPr>
            <a:xfrm>
              <a:off x="4733675" y="2790375"/>
              <a:ext cx="115950" cy="33300"/>
            </a:xfrm>
            <a:custGeom>
              <a:avLst/>
              <a:gdLst/>
              <a:ahLst/>
              <a:cxnLst/>
              <a:rect l="l" t="t" r="r" b="b"/>
              <a:pathLst>
                <a:path w="4638" h="1332" extrusionOk="0">
                  <a:moveTo>
                    <a:pt x="3803" y="1"/>
                  </a:moveTo>
                  <a:lnTo>
                    <a:pt x="3743" y="21"/>
                  </a:lnTo>
                  <a:lnTo>
                    <a:pt x="3565" y="91"/>
                  </a:lnTo>
                  <a:lnTo>
                    <a:pt x="3257" y="200"/>
                  </a:lnTo>
                  <a:lnTo>
                    <a:pt x="2949" y="309"/>
                  </a:lnTo>
                  <a:cubicBezTo>
                    <a:pt x="2850" y="349"/>
                    <a:pt x="2741" y="358"/>
                    <a:pt x="2631" y="389"/>
                  </a:cubicBezTo>
                  <a:lnTo>
                    <a:pt x="1986" y="517"/>
                  </a:lnTo>
                  <a:cubicBezTo>
                    <a:pt x="1778" y="547"/>
                    <a:pt x="1550" y="567"/>
                    <a:pt x="1331" y="587"/>
                  </a:cubicBezTo>
                  <a:cubicBezTo>
                    <a:pt x="1090" y="609"/>
                    <a:pt x="846" y="616"/>
                    <a:pt x="601" y="616"/>
                  </a:cubicBezTo>
                  <a:cubicBezTo>
                    <a:pt x="402" y="616"/>
                    <a:pt x="201" y="611"/>
                    <a:pt x="1" y="607"/>
                  </a:cubicBezTo>
                  <a:lnTo>
                    <a:pt x="1" y="607"/>
                  </a:lnTo>
                  <a:cubicBezTo>
                    <a:pt x="1" y="607"/>
                    <a:pt x="10" y="676"/>
                    <a:pt x="20" y="756"/>
                  </a:cubicBezTo>
                  <a:cubicBezTo>
                    <a:pt x="40" y="825"/>
                    <a:pt x="50" y="895"/>
                    <a:pt x="50" y="895"/>
                  </a:cubicBezTo>
                  <a:cubicBezTo>
                    <a:pt x="487" y="845"/>
                    <a:pt x="924" y="815"/>
                    <a:pt x="1360" y="736"/>
                  </a:cubicBezTo>
                  <a:cubicBezTo>
                    <a:pt x="1579" y="706"/>
                    <a:pt x="1797" y="676"/>
                    <a:pt x="2016" y="636"/>
                  </a:cubicBezTo>
                  <a:cubicBezTo>
                    <a:pt x="2016" y="636"/>
                    <a:pt x="2175" y="597"/>
                    <a:pt x="2334" y="567"/>
                  </a:cubicBezTo>
                  <a:cubicBezTo>
                    <a:pt x="2503" y="528"/>
                    <a:pt x="2662" y="488"/>
                    <a:pt x="2662" y="488"/>
                  </a:cubicBezTo>
                  <a:cubicBezTo>
                    <a:pt x="2770" y="468"/>
                    <a:pt x="2880" y="448"/>
                    <a:pt x="2979" y="408"/>
                  </a:cubicBezTo>
                  <a:lnTo>
                    <a:pt x="3297" y="309"/>
                  </a:lnTo>
                  <a:lnTo>
                    <a:pt x="3615" y="210"/>
                  </a:lnTo>
                  <a:lnTo>
                    <a:pt x="3734" y="160"/>
                  </a:lnTo>
                  <a:lnTo>
                    <a:pt x="3754" y="160"/>
                  </a:lnTo>
                  <a:cubicBezTo>
                    <a:pt x="3763" y="160"/>
                    <a:pt x="3763" y="170"/>
                    <a:pt x="3763" y="170"/>
                  </a:cubicBezTo>
                  <a:lnTo>
                    <a:pt x="3783" y="210"/>
                  </a:lnTo>
                  <a:cubicBezTo>
                    <a:pt x="3882" y="408"/>
                    <a:pt x="3992" y="597"/>
                    <a:pt x="4101" y="775"/>
                  </a:cubicBezTo>
                  <a:cubicBezTo>
                    <a:pt x="4220" y="964"/>
                    <a:pt x="4319" y="1153"/>
                    <a:pt x="4449" y="1331"/>
                  </a:cubicBezTo>
                  <a:lnTo>
                    <a:pt x="4637" y="1203"/>
                  </a:lnTo>
                  <a:cubicBezTo>
                    <a:pt x="4508" y="1034"/>
                    <a:pt x="4389" y="855"/>
                    <a:pt x="4260" y="686"/>
                  </a:cubicBezTo>
                  <a:cubicBezTo>
                    <a:pt x="4131" y="508"/>
                    <a:pt x="4021" y="329"/>
                    <a:pt x="3902" y="150"/>
                  </a:cubicBezTo>
                  <a:lnTo>
                    <a:pt x="3843" y="51"/>
                  </a:lnTo>
                  <a:cubicBezTo>
                    <a:pt x="3833" y="31"/>
                    <a:pt x="3823" y="1"/>
                    <a:pt x="380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6" name="Google Shape;14656;p33"/>
            <p:cNvSpPr/>
            <p:nvPr/>
          </p:nvSpPr>
          <p:spPr>
            <a:xfrm>
              <a:off x="4719775" y="2689600"/>
              <a:ext cx="81950" cy="93375"/>
            </a:xfrm>
            <a:custGeom>
              <a:avLst/>
              <a:gdLst/>
              <a:ahLst/>
              <a:cxnLst/>
              <a:rect l="l" t="t" r="r" b="b"/>
              <a:pathLst>
                <a:path w="3278" h="3735" extrusionOk="0">
                  <a:moveTo>
                    <a:pt x="2989" y="1"/>
                  </a:moveTo>
                  <a:lnTo>
                    <a:pt x="2761" y="51"/>
                  </a:lnTo>
                  <a:cubicBezTo>
                    <a:pt x="2801" y="259"/>
                    <a:pt x="2860" y="468"/>
                    <a:pt x="2920" y="676"/>
                  </a:cubicBezTo>
                  <a:cubicBezTo>
                    <a:pt x="2969" y="885"/>
                    <a:pt x="3029" y="1093"/>
                    <a:pt x="3098" y="1302"/>
                  </a:cubicBezTo>
                  <a:lnTo>
                    <a:pt x="3108" y="1342"/>
                  </a:lnTo>
                  <a:cubicBezTo>
                    <a:pt x="3108" y="1342"/>
                    <a:pt x="3118" y="1351"/>
                    <a:pt x="3118" y="1361"/>
                  </a:cubicBezTo>
                  <a:lnTo>
                    <a:pt x="3098" y="1361"/>
                  </a:lnTo>
                  <a:lnTo>
                    <a:pt x="2979" y="1431"/>
                  </a:lnTo>
                  <a:lnTo>
                    <a:pt x="2691" y="1580"/>
                  </a:lnTo>
                  <a:lnTo>
                    <a:pt x="2393" y="1739"/>
                  </a:lnTo>
                  <a:cubicBezTo>
                    <a:pt x="2294" y="1788"/>
                    <a:pt x="2214" y="1848"/>
                    <a:pt x="2115" y="1907"/>
                  </a:cubicBezTo>
                  <a:lnTo>
                    <a:pt x="1559" y="2275"/>
                  </a:lnTo>
                  <a:cubicBezTo>
                    <a:pt x="1380" y="2404"/>
                    <a:pt x="1202" y="2533"/>
                    <a:pt x="1023" y="2672"/>
                  </a:cubicBezTo>
                  <a:cubicBezTo>
                    <a:pt x="676" y="2930"/>
                    <a:pt x="348" y="3218"/>
                    <a:pt x="1" y="3496"/>
                  </a:cubicBezTo>
                  <a:lnTo>
                    <a:pt x="179" y="3734"/>
                  </a:lnTo>
                  <a:cubicBezTo>
                    <a:pt x="477" y="3407"/>
                    <a:pt x="785" y="3079"/>
                    <a:pt x="1122" y="2791"/>
                  </a:cubicBezTo>
                  <a:cubicBezTo>
                    <a:pt x="1281" y="2652"/>
                    <a:pt x="1450" y="2503"/>
                    <a:pt x="1619" y="2374"/>
                  </a:cubicBezTo>
                  <a:lnTo>
                    <a:pt x="2165" y="1997"/>
                  </a:lnTo>
                  <a:cubicBezTo>
                    <a:pt x="2264" y="1947"/>
                    <a:pt x="2353" y="1878"/>
                    <a:pt x="2453" y="1828"/>
                  </a:cubicBezTo>
                  <a:lnTo>
                    <a:pt x="2741" y="1679"/>
                  </a:lnTo>
                  <a:lnTo>
                    <a:pt x="3029" y="1540"/>
                  </a:lnTo>
                  <a:lnTo>
                    <a:pt x="3207" y="1450"/>
                  </a:lnTo>
                  <a:lnTo>
                    <a:pt x="3267" y="1431"/>
                  </a:lnTo>
                  <a:cubicBezTo>
                    <a:pt x="3277" y="1411"/>
                    <a:pt x="3257" y="1391"/>
                    <a:pt x="3257" y="1371"/>
                  </a:cubicBezTo>
                  <a:lnTo>
                    <a:pt x="3227" y="1262"/>
                  </a:lnTo>
                  <a:cubicBezTo>
                    <a:pt x="3168" y="1053"/>
                    <a:pt x="3138" y="835"/>
                    <a:pt x="3098" y="627"/>
                  </a:cubicBezTo>
                  <a:cubicBezTo>
                    <a:pt x="3048" y="418"/>
                    <a:pt x="3009" y="210"/>
                    <a:pt x="29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7" name="Google Shape;14657;p33"/>
            <p:cNvSpPr/>
            <p:nvPr/>
          </p:nvSpPr>
          <p:spPr>
            <a:xfrm>
              <a:off x="4849100" y="2676200"/>
              <a:ext cx="52400" cy="113225"/>
            </a:xfrm>
            <a:custGeom>
              <a:avLst/>
              <a:gdLst/>
              <a:ahLst/>
              <a:cxnLst/>
              <a:rect l="l" t="t" r="r" b="b"/>
              <a:pathLst>
                <a:path w="2096" h="4529" extrusionOk="0">
                  <a:moveTo>
                    <a:pt x="249" y="1"/>
                  </a:moveTo>
                  <a:lnTo>
                    <a:pt x="0" y="60"/>
                  </a:lnTo>
                  <a:lnTo>
                    <a:pt x="60" y="209"/>
                  </a:lnTo>
                  <a:cubicBezTo>
                    <a:pt x="70" y="259"/>
                    <a:pt x="90" y="298"/>
                    <a:pt x="100" y="349"/>
                  </a:cubicBezTo>
                  <a:lnTo>
                    <a:pt x="199" y="636"/>
                  </a:lnTo>
                  <a:lnTo>
                    <a:pt x="278" y="924"/>
                  </a:lnTo>
                  <a:lnTo>
                    <a:pt x="388" y="1212"/>
                  </a:lnTo>
                  <a:lnTo>
                    <a:pt x="477" y="1500"/>
                  </a:lnTo>
                  <a:lnTo>
                    <a:pt x="596" y="1778"/>
                  </a:lnTo>
                  <a:cubicBezTo>
                    <a:pt x="666" y="1977"/>
                    <a:pt x="735" y="2165"/>
                    <a:pt x="814" y="2344"/>
                  </a:cubicBezTo>
                  <a:cubicBezTo>
                    <a:pt x="894" y="2533"/>
                    <a:pt x="973" y="2721"/>
                    <a:pt x="1063" y="2910"/>
                  </a:cubicBezTo>
                  <a:cubicBezTo>
                    <a:pt x="1152" y="3089"/>
                    <a:pt x="1222" y="3277"/>
                    <a:pt x="1321" y="3456"/>
                  </a:cubicBezTo>
                  <a:cubicBezTo>
                    <a:pt x="1500" y="3824"/>
                    <a:pt x="1688" y="4181"/>
                    <a:pt x="1897" y="4528"/>
                  </a:cubicBezTo>
                  <a:lnTo>
                    <a:pt x="2096" y="4400"/>
                  </a:lnTo>
                  <a:cubicBezTo>
                    <a:pt x="1867" y="4072"/>
                    <a:pt x="1648" y="3744"/>
                    <a:pt x="1440" y="3396"/>
                  </a:cubicBezTo>
                  <a:cubicBezTo>
                    <a:pt x="1341" y="3218"/>
                    <a:pt x="1251" y="3039"/>
                    <a:pt x="1162" y="2860"/>
                  </a:cubicBezTo>
                  <a:cubicBezTo>
                    <a:pt x="1063" y="2681"/>
                    <a:pt x="993" y="2493"/>
                    <a:pt x="914" y="2304"/>
                  </a:cubicBezTo>
                  <a:cubicBezTo>
                    <a:pt x="825" y="2125"/>
                    <a:pt x="765" y="1937"/>
                    <a:pt x="695" y="1748"/>
                  </a:cubicBezTo>
                  <a:cubicBezTo>
                    <a:pt x="666" y="1649"/>
                    <a:pt x="626" y="1550"/>
                    <a:pt x="596" y="1461"/>
                  </a:cubicBezTo>
                  <a:lnTo>
                    <a:pt x="517" y="1172"/>
                  </a:lnTo>
                  <a:lnTo>
                    <a:pt x="437" y="874"/>
                  </a:lnTo>
                  <a:lnTo>
                    <a:pt x="378" y="587"/>
                  </a:lnTo>
                  <a:lnTo>
                    <a:pt x="308" y="289"/>
                  </a:lnTo>
                  <a:cubicBezTo>
                    <a:pt x="298" y="249"/>
                    <a:pt x="289" y="190"/>
                    <a:pt x="278" y="140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8" name="Google Shape;14658;p33"/>
            <p:cNvSpPr/>
            <p:nvPr/>
          </p:nvSpPr>
          <p:spPr>
            <a:xfrm>
              <a:off x="4871700" y="2671500"/>
              <a:ext cx="48900" cy="105275"/>
            </a:xfrm>
            <a:custGeom>
              <a:avLst/>
              <a:gdLst/>
              <a:ahLst/>
              <a:cxnLst/>
              <a:rect l="l" t="t" r="r" b="b"/>
              <a:pathLst>
                <a:path w="1956" h="4211" extrusionOk="0">
                  <a:moveTo>
                    <a:pt x="238" y="0"/>
                  </a:moveTo>
                  <a:lnTo>
                    <a:pt x="0" y="50"/>
                  </a:lnTo>
                  <a:lnTo>
                    <a:pt x="49" y="189"/>
                  </a:lnTo>
                  <a:cubicBezTo>
                    <a:pt x="60" y="239"/>
                    <a:pt x="80" y="278"/>
                    <a:pt x="89" y="318"/>
                  </a:cubicBezTo>
                  <a:lnTo>
                    <a:pt x="179" y="586"/>
                  </a:lnTo>
                  <a:lnTo>
                    <a:pt x="258" y="854"/>
                  </a:lnTo>
                  <a:lnTo>
                    <a:pt x="358" y="1122"/>
                  </a:lnTo>
                  <a:lnTo>
                    <a:pt x="447" y="1390"/>
                  </a:lnTo>
                  <a:lnTo>
                    <a:pt x="546" y="1649"/>
                  </a:lnTo>
                  <a:cubicBezTo>
                    <a:pt x="616" y="1827"/>
                    <a:pt x="675" y="2006"/>
                    <a:pt x="755" y="2174"/>
                  </a:cubicBezTo>
                  <a:cubicBezTo>
                    <a:pt x="834" y="2353"/>
                    <a:pt x="903" y="2532"/>
                    <a:pt x="983" y="2701"/>
                  </a:cubicBezTo>
                  <a:cubicBezTo>
                    <a:pt x="1062" y="2869"/>
                    <a:pt x="1132" y="3048"/>
                    <a:pt x="1221" y="3207"/>
                  </a:cubicBezTo>
                  <a:cubicBezTo>
                    <a:pt x="1390" y="3555"/>
                    <a:pt x="1569" y="3882"/>
                    <a:pt x="1757" y="4210"/>
                  </a:cubicBezTo>
                  <a:lnTo>
                    <a:pt x="1956" y="4081"/>
                  </a:lnTo>
                  <a:cubicBezTo>
                    <a:pt x="1737" y="3773"/>
                    <a:pt x="1539" y="3465"/>
                    <a:pt x="1351" y="3147"/>
                  </a:cubicBezTo>
                  <a:cubicBezTo>
                    <a:pt x="1251" y="2989"/>
                    <a:pt x="1172" y="2820"/>
                    <a:pt x="1082" y="2651"/>
                  </a:cubicBezTo>
                  <a:cubicBezTo>
                    <a:pt x="993" y="2483"/>
                    <a:pt x="923" y="2313"/>
                    <a:pt x="854" y="2145"/>
                  </a:cubicBezTo>
                  <a:cubicBezTo>
                    <a:pt x="775" y="1966"/>
                    <a:pt x="715" y="1788"/>
                    <a:pt x="655" y="1618"/>
                  </a:cubicBezTo>
                  <a:cubicBezTo>
                    <a:pt x="625" y="1529"/>
                    <a:pt x="586" y="1440"/>
                    <a:pt x="566" y="1351"/>
                  </a:cubicBezTo>
                  <a:lnTo>
                    <a:pt x="486" y="1082"/>
                  </a:lnTo>
                  <a:lnTo>
                    <a:pt x="417" y="815"/>
                  </a:lnTo>
                  <a:lnTo>
                    <a:pt x="358" y="537"/>
                  </a:lnTo>
                  <a:lnTo>
                    <a:pt x="298" y="268"/>
                  </a:lnTo>
                  <a:cubicBezTo>
                    <a:pt x="288" y="219"/>
                    <a:pt x="278" y="179"/>
                    <a:pt x="268" y="129"/>
                  </a:cubicBezTo>
                  <a:lnTo>
                    <a:pt x="2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9" name="Google Shape;14659;p33"/>
            <p:cNvSpPr/>
            <p:nvPr/>
          </p:nvSpPr>
          <p:spPr>
            <a:xfrm>
              <a:off x="4719025" y="2779475"/>
              <a:ext cx="17900" cy="32775"/>
            </a:xfrm>
            <a:custGeom>
              <a:avLst/>
              <a:gdLst/>
              <a:ahLst/>
              <a:cxnLst/>
              <a:rect l="l" t="t" r="r" b="b"/>
              <a:pathLst>
                <a:path w="716" h="1311" extrusionOk="0">
                  <a:moveTo>
                    <a:pt x="0" y="0"/>
                  </a:moveTo>
                  <a:lnTo>
                    <a:pt x="0" y="0"/>
                  </a:lnTo>
                  <a:cubicBezTo>
                    <a:pt x="20" y="70"/>
                    <a:pt x="40" y="130"/>
                    <a:pt x="60" y="189"/>
                  </a:cubicBezTo>
                  <a:lnTo>
                    <a:pt x="139" y="348"/>
                  </a:lnTo>
                  <a:cubicBezTo>
                    <a:pt x="199" y="457"/>
                    <a:pt x="259" y="556"/>
                    <a:pt x="298" y="655"/>
                  </a:cubicBezTo>
                  <a:cubicBezTo>
                    <a:pt x="338" y="745"/>
                    <a:pt x="378" y="854"/>
                    <a:pt x="408" y="964"/>
                  </a:cubicBezTo>
                  <a:cubicBezTo>
                    <a:pt x="428" y="1013"/>
                    <a:pt x="448" y="1072"/>
                    <a:pt x="467" y="1132"/>
                  </a:cubicBezTo>
                  <a:cubicBezTo>
                    <a:pt x="487" y="1182"/>
                    <a:pt x="517" y="1261"/>
                    <a:pt x="567" y="1311"/>
                  </a:cubicBezTo>
                  <a:lnTo>
                    <a:pt x="715" y="1112"/>
                  </a:lnTo>
                  <a:cubicBezTo>
                    <a:pt x="695" y="1083"/>
                    <a:pt x="656" y="1063"/>
                    <a:pt x="626" y="1033"/>
                  </a:cubicBezTo>
                  <a:cubicBezTo>
                    <a:pt x="606" y="983"/>
                    <a:pt x="576" y="944"/>
                    <a:pt x="547" y="904"/>
                  </a:cubicBezTo>
                  <a:cubicBezTo>
                    <a:pt x="487" y="805"/>
                    <a:pt x="448" y="705"/>
                    <a:pt x="398" y="606"/>
                  </a:cubicBezTo>
                  <a:cubicBezTo>
                    <a:pt x="348" y="497"/>
                    <a:pt x="309" y="408"/>
                    <a:pt x="278" y="298"/>
                  </a:cubicBezTo>
                  <a:cubicBezTo>
                    <a:pt x="269" y="249"/>
                    <a:pt x="259" y="199"/>
                    <a:pt x="259" y="149"/>
                  </a:cubicBezTo>
                  <a:cubicBezTo>
                    <a:pt x="259" y="99"/>
                    <a:pt x="259" y="60"/>
                    <a:pt x="269" y="2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0" name="Google Shape;14660;p33"/>
            <p:cNvSpPr/>
            <p:nvPr/>
          </p:nvSpPr>
          <p:spPr>
            <a:xfrm>
              <a:off x="4812625" y="2723850"/>
              <a:ext cx="51650" cy="36275"/>
            </a:xfrm>
            <a:custGeom>
              <a:avLst/>
              <a:gdLst/>
              <a:ahLst/>
              <a:cxnLst/>
              <a:rect l="l" t="t" r="r" b="b"/>
              <a:pathLst>
                <a:path w="2066" h="1451" extrusionOk="0">
                  <a:moveTo>
                    <a:pt x="1298" y="207"/>
                  </a:moveTo>
                  <a:cubicBezTo>
                    <a:pt x="1300" y="207"/>
                    <a:pt x="1300" y="208"/>
                    <a:pt x="1300" y="210"/>
                  </a:cubicBezTo>
                  <a:lnTo>
                    <a:pt x="1311" y="250"/>
                  </a:lnTo>
                  <a:lnTo>
                    <a:pt x="1350" y="339"/>
                  </a:lnTo>
                  <a:cubicBezTo>
                    <a:pt x="1410" y="528"/>
                    <a:pt x="1499" y="706"/>
                    <a:pt x="1578" y="885"/>
                  </a:cubicBezTo>
                  <a:cubicBezTo>
                    <a:pt x="1618" y="974"/>
                    <a:pt x="1658" y="1064"/>
                    <a:pt x="1708" y="1153"/>
                  </a:cubicBezTo>
                  <a:cubicBezTo>
                    <a:pt x="1721" y="1174"/>
                    <a:pt x="1734" y="1195"/>
                    <a:pt x="1748" y="1217"/>
                  </a:cubicBezTo>
                  <a:lnTo>
                    <a:pt x="1748" y="1217"/>
                  </a:lnTo>
                  <a:cubicBezTo>
                    <a:pt x="1618" y="1234"/>
                    <a:pt x="1487" y="1250"/>
                    <a:pt x="1360" y="1262"/>
                  </a:cubicBezTo>
                  <a:lnTo>
                    <a:pt x="1033" y="1292"/>
                  </a:lnTo>
                  <a:lnTo>
                    <a:pt x="199" y="1292"/>
                  </a:lnTo>
                  <a:lnTo>
                    <a:pt x="208" y="1272"/>
                  </a:lnTo>
                  <a:cubicBezTo>
                    <a:pt x="218" y="1243"/>
                    <a:pt x="238" y="1223"/>
                    <a:pt x="258" y="1192"/>
                  </a:cubicBezTo>
                  <a:lnTo>
                    <a:pt x="298" y="1143"/>
                  </a:lnTo>
                  <a:cubicBezTo>
                    <a:pt x="318" y="1123"/>
                    <a:pt x="338" y="1113"/>
                    <a:pt x="357" y="1093"/>
                  </a:cubicBezTo>
                  <a:cubicBezTo>
                    <a:pt x="437" y="1014"/>
                    <a:pt x="516" y="945"/>
                    <a:pt x="596" y="875"/>
                  </a:cubicBezTo>
                  <a:cubicBezTo>
                    <a:pt x="775" y="716"/>
                    <a:pt x="914" y="557"/>
                    <a:pt x="1072" y="408"/>
                  </a:cubicBezTo>
                  <a:lnTo>
                    <a:pt x="1271" y="230"/>
                  </a:lnTo>
                  <a:cubicBezTo>
                    <a:pt x="1279" y="221"/>
                    <a:pt x="1293" y="207"/>
                    <a:pt x="1298" y="207"/>
                  </a:cubicBezTo>
                  <a:close/>
                  <a:moveTo>
                    <a:pt x="1350" y="1"/>
                  </a:moveTo>
                  <a:lnTo>
                    <a:pt x="1340" y="11"/>
                  </a:lnTo>
                  <a:lnTo>
                    <a:pt x="1320" y="31"/>
                  </a:lnTo>
                  <a:lnTo>
                    <a:pt x="1271" y="71"/>
                  </a:lnTo>
                  <a:lnTo>
                    <a:pt x="1002" y="339"/>
                  </a:lnTo>
                  <a:cubicBezTo>
                    <a:pt x="844" y="488"/>
                    <a:pt x="695" y="656"/>
                    <a:pt x="536" y="795"/>
                  </a:cubicBezTo>
                  <a:cubicBezTo>
                    <a:pt x="446" y="865"/>
                    <a:pt x="357" y="945"/>
                    <a:pt x="278" y="1014"/>
                  </a:cubicBezTo>
                  <a:lnTo>
                    <a:pt x="218" y="1073"/>
                  </a:lnTo>
                  <a:lnTo>
                    <a:pt x="159" y="1153"/>
                  </a:lnTo>
                  <a:cubicBezTo>
                    <a:pt x="109" y="1212"/>
                    <a:pt x="69" y="1272"/>
                    <a:pt x="29" y="1342"/>
                  </a:cubicBezTo>
                  <a:lnTo>
                    <a:pt x="0" y="1391"/>
                  </a:lnTo>
                  <a:lnTo>
                    <a:pt x="60" y="1391"/>
                  </a:lnTo>
                  <a:lnTo>
                    <a:pt x="168" y="1401"/>
                  </a:lnTo>
                  <a:lnTo>
                    <a:pt x="377" y="1421"/>
                  </a:lnTo>
                  <a:lnTo>
                    <a:pt x="705" y="1431"/>
                  </a:lnTo>
                  <a:lnTo>
                    <a:pt x="1033" y="1451"/>
                  </a:lnTo>
                  <a:lnTo>
                    <a:pt x="1360" y="1441"/>
                  </a:lnTo>
                  <a:cubicBezTo>
                    <a:pt x="1578" y="1431"/>
                    <a:pt x="1797" y="1431"/>
                    <a:pt x="2006" y="1411"/>
                  </a:cubicBezTo>
                  <a:lnTo>
                    <a:pt x="2001" y="1307"/>
                  </a:lnTo>
                  <a:lnTo>
                    <a:pt x="2065" y="1262"/>
                  </a:lnTo>
                  <a:cubicBezTo>
                    <a:pt x="2006" y="1192"/>
                    <a:pt x="1946" y="1113"/>
                    <a:pt x="1887" y="1044"/>
                  </a:cubicBezTo>
                  <a:cubicBezTo>
                    <a:pt x="1837" y="964"/>
                    <a:pt x="1787" y="885"/>
                    <a:pt x="1737" y="795"/>
                  </a:cubicBezTo>
                  <a:cubicBezTo>
                    <a:pt x="1648" y="636"/>
                    <a:pt x="1549" y="468"/>
                    <a:pt x="1479" y="289"/>
                  </a:cubicBezTo>
                  <a:lnTo>
                    <a:pt x="1400" y="111"/>
                  </a:lnTo>
                  <a:lnTo>
                    <a:pt x="1360" y="11"/>
                  </a:lnTo>
                  <a:lnTo>
                    <a:pt x="13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1" name="Google Shape;14661;p33"/>
            <p:cNvSpPr/>
            <p:nvPr/>
          </p:nvSpPr>
          <p:spPr>
            <a:xfrm>
              <a:off x="4690225" y="2633775"/>
              <a:ext cx="104275" cy="57100"/>
            </a:xfrm>
            <a:custGeom>
              <a:avLst/>
              <a:gdLst/>
              <a:ahLst/>
              <a:cxnLst/>
              <a:rect l="l" t="t" r="r" b="b"/>
              <a:pathLst>
                <a:path w="4171" h="2284" extrusionOk="0">
                  <a:moveTo>
                    <a:pt x="71" y="0"/>
                  </a:moveTo>
                  <a:lnTo>
                    <a:pt x="1" y="288"/>
                  </a:lnTo>
                  <a:cubicBezTo>
                    <a:pt x="428" y="397"/>
                    <a:pt x="845" y="526"/>
                    <a:pt x="1282" y="616"/>
                  </a:cubicBezTo>
                  <a:cubicBezTo>
                    <a:pt x="1500" y="665"/>
                    <a:pt x="1719" y="705"/>
                    <a:pt x="1927" y="755"/>
                  </a:cubicBezTo>
                  <a:lnTo>
                    <a:pt x="2582" y="854"/>
                  </a:lnTo>
                  <a:cubicBezTo>
                    <a:pt x="2692" y="864"/>
                    <a:pt x="2801" y="894"/>
                    <a:pt x="2910" y="894"/>
                  </a:cubicBezTo>
                  <a:lnTo>
                    <a:pt x="3237" y="914"/>
                  </a:lnTo>
                  <a:lnTo>
                    <a:pt x="3566" y="933"/>
                  </a:lnTo>
                  <a:lnTo>
                    <a:pt x="3705" y="933"/>
                  </a:lnTo>
                  <a:lnTo>
                    <a:pt x="3724" y="943"/>
                  </a:lnTo>
                  <a:lnTo>
                    <a:pt x="3724" y="953"/>
                  </a:lnTo>
                  <a:lnTo>
                    <a:pt x="3724" y="1003"/>
                  </a:lnTo>
                  <a:cubicBezTo>
                    <a:pt x="3794" y="1430"/>
                    <a:pt x="3853" y="1856"/>
                    <a:pt x="3943" y="2284"/>
                  </a:cubicBezTo>
                  <a:lnTo>
                    <a:pt x="4171" y="2234"/>
                  </a:lnTo>
                  <a:cubicBezTo>
                    <a:pt x="4042" y="1827"/>
                    <a:pt x="3952" y="1410"/>
                    <a:pt x="3863" y="983"/>
                  </a:cubicBezTo>
                  <a:lnTo>
                    <a:pt x="3844" y="874"/>
                  </a:lnTo>
                  <a:cubicBezTo>
                    <a:pt x="3833" y="854"/>
                    <a:pt x="3844" y="824"/>
                    <a:pt x="3833" y="814"/>
                  </a:cubicBezTo>
                  <a:lnTo>
                    <a:pt x="3764" y="814"/>
                  </a:lnTo>
                  <a:lnTo>
                    <a:pt x="3575" y="804"/>
                  </a:lnTo>
                  <a:lnTo>
                    <a:pt x="3248" y="804"/>
                  </a:lnTo>
                  <a:lnTo>
                    <a:pt x="2920" y="784"/>
                  </a:lnTo>
                  <a:cubicBezTo>
                    <a:pt x="2811" y="784"/>
                    <a:pt x="2701" y="755"/>
                    <a:pt x="2592" y="744"/>
                  </a:cubicBezTo>
                  <a:lnTo>
                    <a:pt x="1947" y="636"/>
                  </a:lnTo>
                  <a:cubicBezTo>
                    <a:pt x="1739" y="586"/>
                    <a:pt x="1520" y="526"/>
                    <a:pt x="1311" y="457"/>
                  </a:cubicBezTo>
                  <a:cubicBezTo>
                    <a:pt x="885" y="347"/>
                    <a:pt x="477" y="169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2" name="Google Shape;14662;p33"/>
            <p:cNvSpPr/>
            <p:nvPr/>
          </p:nvSpPr>
          <p:spPr>
            <a:xfrm>
              <a:off x="4689000" y="2546625"/>
              <a:ext cx="101300" cy="62850"/>
            </a:xfrm>
            <a:custGeom>
              <a:avLst/>
              <a:gdLst/>
              <a:ahLst/>
              <a:cxnLst/>
              <a:rect l="l" t="t" r="r" b="b"/>
              <a:pathLst>
                <a:path w="4052" h="2514" extrusionOk="0">
                  <a:moveTo>
                    <a:pt x="3823" y="1"/>
                  </a:moveTo>
                  <a:cubicBezTo>
                    <a:pt x="3754" y="428"/>
                    <a:pt x="3714" y="855"/>
                    <a:pt x="3684" y="1291"/>
                  </a:cubicBezTo>
                  <a:lnTo>
                    <a:pt x="3684" y="1331"/>
                  </a:lnTo>
                  <a:cubicBezTo>
                    <a:pt x="3674" y="1341"/>
                    <a:pt x="3684" y="1351"/>
                    <a:pt x="3674" y="1351"/>
                  </a:cubicBezTo>
                  <a:lnTo>
                    <a:pt x="3664" y="1351"/>
                  </a:lnTo>
                  <a:lnTo>
                    <a:pt x="3525" y="1371"/>
                  </a:lnTo>
                  <a:lnTo>
                    <a:pt x="3198" y="1411"/>
                  </a:lnTo>
                  <a:lnTo>
                    <a:pt x="2869" y="1441"/>
                  </a:lnTo>
                  <a:cubicBezTo>
                    <a:pt x="2761" y="1461"/>
                    <a:pt x="2661" y="1490"/>
                    <a:pt x="2552" y="1510"/>
                  </a:cubicBezTo>
                  <a:lnTo>
                    <a:pt x="1907" y="1639"/>
                  </a:lnTo>
                  <a:cubicBezTo>
                    <a:pt x="1688" y="1699"/>
                    <a:pt x="1479" y="1758"/>
                    <a:pt x="1261" y="1818"/>
                  </a:cubicBezTo>
                  <a:cubicBezTo>
                    <a:pt x="834" y="1937"/>
                    <a:pt x="417" y="2086"/>
                    <a:pt x="0" y="2225"/>
                  </a:cubicBezTo>
                  <a:lnTo>
                    <a:pt x="89" y="2513"/>
                  </a:lnTo>
                  <a:cubicBezTo>
                    <a:pt x="486" y="2314"/>
                    <a:pt x="884" y="2116"/>
                    <a:pt x="1301" y="1977"/>
                  </a:cubicBezTo>
                  <a:cubicBezTo>
                    <a:pt x="1510" y="1897"/>
                    <a:pt x="1718" y="1828"/>
                    <a:pt x="1927" y="1758"/>
                  </a:cubicBezTo>
                  <a:lnTo>
                    <a:pt x="2572" y="1609"/>
                  </a:lnTo>
                  <a:cubicBezTo>
                    <a:pt x="2671" y="1589"/>
                    <a:pt x="2781" y="1560"/>
                    <a:pt x="2889" y="1550"/>
                  </a:cubicBezTo>
                  <a:lnTo>
                    <a:pt x="3217" y="1520"/>
                  </a:lnTo>
                  <a:lnTo>
                    <a:pt x="3535" y="1490"/>
                  </a:lnTo>
                  <a:lnTo>
                    <a:pt x="3734" y="1470"/>
                  </a:lnTo>
                  <a:lnTo>
                    <a:pt x="3793" y="1470"/>
                  </a:lnTo>
                  <a:cubicBezTo>
                    <a:pt x="3803" y="1461"/>
                    <a:pt x="3803" y="1430"/>
                    <a:pt x="3803" y="1411"/>
                  </a:cubicBezTo>
                  <a:lnTo>
                    <a:pt x="3813" y="1302"/>
                  </a:lnTo>
                  <a:cubicBezTo>
                    <a:pt x="3882" y="874"/>
                    <a:pt x="3952" y="448"/>
                    <a:pt x="4051" y="40"/>
                  </a:cubicBezTo>
                  <a:lnTo>
                    <a:pt x="382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3" name="Google Shape;14663;p33"/>
            <p:cNvSpPr/>
            <p:nvPr/>
          </p:nvSpPr>
          <p:spPr>
            <a:xfrm>
              <a:off x="4843625" y="2556050"/>
              <a:ext cx="11450" cy="121675"/>
            </a:xfrm>
            <a:custGeom>
              <a:avLst/>
              <a:gdLst/>
              <a:ahLst/>
              <a:cxnLst/>
              <a:rect l="l" t="t" r="r" b="b"/>
              <a:pathLst>
                <a:path w="458" h="4867" extrusionOk="0">
                  <a:moveTo>
                    <a:pt x="80" y="1"/>
                  </a:moveTo>
                  <a:lnTo>
                    <a:pt x="80" y="160"/>
                  </a:lnTo>
                  <a:cubicBezTo>
                    <a:pt x="71" y="210"/>
                    <a:pt x="80" y="259"/>
                    <a:pt x="71" y="309"/>
                  </a:cubicBezTo>
                  <a:cubicBezTo>
                    <a:pt x="71" y="309"/>
                    <a:pt x="60" y="378"/>
                    <a:pt x="60" y="458"/>
                  </a:cubicBezTo>
                  <a:cubicBezTo>
                    <a:pt x="51" y="537"/>
                    <a:pt x="51" y="607"/>
                    <a:pt x="51" y="607"/>
                  </a:cubicBezTo>
                  <a:cubicBezTo>
                    <a:pt x="40" y="815"/>
                    <a:pt x="21" y="1014"/>
                    <a:pt x="21" y="1212"/>
                  </a:cubicBezTo>
                  <a:cubicBezTo>
                    <a:pt x="21" y="1421"/>
                    <a:pt x="1" y="1620"/>
                    <a:pt x="1" y="1828"/>
                  </a:cubicBezTo>
                  <a:cubicBezTo>
                    <a:pt x="11" y="2026"/>
                    <a:pt x="11" y="2235"/>
                    <a:pt x="11" y="2434"/>
                  </a:cubicBezTo>
                  <a:cubicBezTo>
                    <a:pt x="21" y="2642"/>
                    <a:pt x="31" y="2841"/>
                    <a:pt x="40" y="3050"/>
                  </a:cubicBezTo>
                  <a:cubicBezTo>
                    <a:pt x="51" y="3258"/>
                    <a:pt x="71" y="3456"/>
                    <a:pt x="80" y="3655"/>
                  </a:cubicBezTo>
                  <a:cubicBezTo>
                    <a:pt x="120" y="4062"/>
                    <a:pt x="160" y="4469"/>
                    <a:pt x="230" y="4866"/>
                  </a:cubicBezTo>
                  <a:lnTo>
                    <a:pt x="458" y="4817"/>
                  </a:lnTo>
                  <a:cubicBezTo>
                    <a:pt x="358" y="4429"/>
                    <a:pt x="289" y="4042"/>
                    <a:pt x="219" y="3645"/>
                  </a:cubicBezTo>
                  <a:cubicBezTo>
                    <a:pt x="190" y="3447"/>
                    <a:pt x="160" y="3248"/>
                    <a:pt x="150" y="3039"/>
                  </a:cubicBezTo>
                  <a:lnTo>
                    <a:pt x="110" y="2434"/>
                  </a:lnTo>
                  <a:lnTo>
                    <a:pt x="110" y="1828"/>
                  </a:lnTo>
                  <a:cubicBezTo>
                    <a:pt x="120" y="1629"/>
                    <a:pt x="140" y="1421"/>
                    <a:pt x="160" y="1223"/>
                  </a:cubicBezTo>
                  <a:cubicBezTo>
                    <a:pt x="170" y="1024"/>
                    <a:pt x="210" y="825"/>
                    <a:pt x="230" y="627"/>
                  </a:cubicBezTo>
                  <a:cubicBezTo>
                    <a:pt x="230" y="627"/>
                    <a:pt x="249" y="557"/>
                    <a:pt x="259" y="478"/>
                  </a:cubicBezTo>
                  <a:cubicBezTo>
                    <a:pt x="269" y="408"/>
                    <a:pt x="279" y="329"/>
                    <a:pt x="279" y="329"/>
                  </a:cubicBezTo>
                  <a:cubicBezTo>
                    <a:pt x="299" y="289"/>
                    <a:pt x="299" y="230"/>
                    <a:pt x="309" y="180"/>
                  </a:cubicBezTo>
                  <a:lnTo>
                    <a:pt x="329" y="41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4" name="Google Shape;14664;p33"/>
            <p:cNvSpPr/>
            <p:nvPr/>
          </p:nvSpPr>
          <p:spPr>
            <a:xfrm>
              <a:off x="4866725" y="2559525"/>
              <a:ext cx="10950" cy="113225"/>
            </a:xfrm>
            <a:custGeom>
              <a:avLst/>
              <a:gdLst/>
              <a:ahLst/>
              <a:cxnLst/>
              <a:rect l="l" t="t" r="r" b="b"/>
              <a:pathLst>
                <a:path w="438" h="4529" extrusionOk="0">
                  <a:moveTo>
                    <a:pt x="60" y="1"/>
                  </a:moveTo>
                  <a:lnTo>
                    <a:pt x="60" y="150"/>
                  </a:lnTo>
                  <a:cubicBezTo>
                    <a:pt x="60" y="199"/>
                    <a:pt x="60" y="239"/>
                    <a:pt x="50" y="289"/>
                  </a:cubicBezTo>
                  <a:cubicBezTo>
                    <a:pt x="50" y="289"/>
                    <a:pt x="50" y="358"/>
                    <a:pt x="40" y="428"/>
                  </a:cubicBezTo>
                  <a:lnTo>
                    <a:pt x="40" y="567"/>
                  </a:lnTo>
                  <a:cubicBezTo>
                    <a:pt x="30" y="756"/>
                    <a:pt x="10" y="945"/>
                    <a:pt x="10" y="1133"/>
                  </a:cubicBezTo>
                  <a:cubicBezTo>
                    <a:pt x="10" y="1322"/>
                    <a:pt x="1" y="1510"/>
                    <a:pt x="1" y="1699"/>
                  </a:cubicBezTo>
                  <a:lnTo>
                    <a:pt x="1" y="2275"/>
                  </a:lnTo>
                  <a:lnTo>
                    <a:pt x="30" y="2841"/>
                  </a:lnTo>
                  <a:cubicBezTo>
                    <a:pt x="40" y="3030"/>
                    <a:pt x="60" y="3218"/>
                    <a:pt x="70" y="3407"/>
                  </a:cubicBezTo>
                  <a:cubicBezTo>
                    <a:pt x="100" y="3784"/>
                    <a:pt x="140" y="4162"/>
                    <a:pt x="209" y="4529"/>
                  </a:cubicBezTo>
                  <a:lnTo>
                    <a:pt x="437" y="4479"/>
                  </a:lnTo>
                  <a:cubicBezTo>
                    <a:pt x="338" y="4122"/>
                    <a:pt x="268" y="3764"/>
                    <a:pt x="209" y="3397"/>
                  </a:cubicBezTo>
                  <a:cubicBezTo>
                    <a:pt x="179" y="3208"/>
                    <a:pt x="149" y="3019"/>
                    <a:pt x="140" y="2831"/>
                  </a:cubicBezTo>
                  <a:lnTo>
                    <a:pt x="100" y="2265"/>
                  </a:lnTo>
                  <a:lnTo>
                    <a:pt x="109" y="1699"/>
                  </a:lnTo>
                  <a:cubicBezTo>
                    <a:pt x="120" y="1510"/>
                    <a:pt x="140" y="1331"/>
                    <a:pt x="149" y="1143"/>
                  </a:cubicBezTo>
                  <a:cubicBezTo>
                    <a:pt x="159" y="954"/>
                    <a:pt x="199" y="775"/>
                    <a:pt x="219" y="587"/>
                  </a:cubicBezTo>
                  <a:lnTo>
                    <a:pt x="239" y="448"/>
                  </a:lnTo>
                  <a:cubicBezTo>
                    <a:pt x="248" y="378"/>
                    <a:pt x="268" y="309"/>
                    <a:pt x="268" y="309"/>
                  </a:cubicBezTo>
                  <a:cubicBezTo>
                    <a:pt x="279" y="269"/>
                    <a:pt x="288" y="219"/>
                    <a:pt x="288" y="170"/>
                  </a:cubicBezTo>
                  <a:lnTo>
                    <a:pt x="308" y="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5" name="Google Shape;14665;p33"/>
            <p:cNvSpPr/>
            <p:nvPr/>
          </p:nvSpPr>
          <p:spPr>
            <a:xfrm>
              <a:off x="4687250" y="2604225"/>
              <a:ext cx="6975" cy="35525"/>
            </a:xfrm>
            <a:custGeom>
              <a:avLst/>
              <a:gdLst/>
              <a:ahLst/>
              <a:cxnLst/>
              <a:rect l="l" t="t" r="r" b="b"/>
              <a:pathLst>
                <a:path w="279" h="1421" extrusionOk="0">
                  <a:moveTo>
                    <a:pt x="11" y="0"/>
                  </a:moveTo>
                  <a:cubicBezTo>
                    <a:pt x="11" y="70"/>
                    <a:pt x="0" y="139"/>
                    <a:pt x="0" y="199"/>
                  </a:cubicBezTo>
                  <a:lnTo>
                    <a:pt x="20" y="377"/>
                  </a:lnTo>
                  <a:cubicBezTo>
                    <a:pt x="31" y="497"/>
                    <a:pt x="51" y="606"/>
                    <a:pt x="51" y="715"/>
                  </a:cubicBezTo>
                  <a:cubicBezTo>
                    <a:pt x="60" y="814"/>
                    <a:pt x="51" y="924"/>
                    <a:pt x="51" y="1043"/>
                  </a:cubicBezTo>
                  <a:cubicBezTo>
                    <a:pt x="51" y="1092"/>
                    <a:pt x="40" y="1152"/>
                    <a:pt x="40" y="1211"/>
                  </a:cubicBezTo>
                  <a:cubicBezTo>
                    <a:pt x="40" y="1271"/>
                    <a:pt x="40" y="1351"/>
                    <a:pt x="60" y="1420"/>
                  </a:cubicBezTo>
                  <a:lnTo>
                    <a:pt x="278" y="1291"/>
                  </a:lnTo>
                  <a:cubicBezTo>
                    <a:pt x="278" y="1251"/>
                    <a:pt x="249" y="1231"/>
                    <a:pt x="229" y="1182"/>
                  </a:cubicBezTo>
                  <a:lnTo>
                    <a:pt x="199" y="1033"/>
                  </a:lnTo>
                  <a:cubicBezTo>
                    <a:pt x="179" y="924"/>
                    <a:pt x="170" y="814"/>
                    <a:pt x="159" y="706"/>
                  </a:cubicBezTo>
                  <a:cubicBezTo>
                    <a:pt x="150" y="586"/>
                    <a:pt x="150" y="487"/>
                    <a:pt x="170" y="377"/>
                  </a:cubicBezTo>
                  <a:cubicBezTo>
                    <a:pt x="170" y="328"/>
                    <a:pt x="190" y="278"/>
                    <a:pt x="199" y="229"/>
                  </a:cubicBezTo>
                  <a:cubicBezTo>
                    <a:pt x="209" y="189"/>
                    <a:pt x="239" y="149"/>
                    <a:pt x="259" y="119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6" name="Google Shape;14666;p33"/>
            <p:cNvSpPr/>
            <p:nvPr/>
          </p:nvSpPr>
          <p:spPr>
            <a:xfrm>
              <a:off x="4782325" y="2598250"/>
              <a:ext cx="49175" cy="39025"/>
            </a:xfrm>
            <a:custGeom>
              <a:avLst/>
              <a:gdLst/>
              <a:ahLst/>
              <a:cxnLst/>
              <a:rect l="l" t="t" r="r" b="b"/>
              <a:pathLst>
                <a:path w="1967" h="1561" extrusionOk="0">
                  <a:moveTo>
                    <a:pt x="1637" y="177"/>
                  </a:moveTo>
                  <a:cubicBezTo>
                    <a:pt x="1638" y="177"/>
                    <a:pt x="1639" y="178"/>
                    <a:pt x="1639" y="180"/>
                  </a:cubicBezTo>
                  <a:lnTo>
                    <a:pt x="1639" y="219"/>
                  </a:lnTo>
                  <a:lnTo>
                    <a:pt x="1639" y="319"/>
                  </a:lnTo>
                  <a:cubicBezTo>
                    <a:pt x="1631" y="642"/>
                    <a:pt x="1649" y="965"/>
                    <a:pt x="1699" y="1282"/>
                  </a:cubicBezTo>
                  <a:lnTo>
                    <a:pt x="1699" y="1282"/>
                  </a:lnTo>
                  <a:cubicBezTo>
                    <a:pt x="1574" y="1251"/>
                    <a:pt x="1448" y="1219"/>
                    <a:pt x="1321" y="1183"/>
                  </a:cubicBezTo>
                  <a:lnTo>
                    <a:pt x="1003" y="1093"/>
                  </a:lnTo>
                  <a:lnTo>
                    <a:pt x="696" y="974"/>
                  </a:lnTo>
                  <a:lnTo>
                    <a:pt x="388" y="855"/>
                  </a:lnTo>
                  <a:lnTo>
                    <a:pt x="279" y="815"/>
                  </a:lnTo>
                  <a:lnTo>
                    <a:pt x="239" y="795"/>
                  </a:lnTo>
                  <a:lnTo>
                    <a:pt x="219" y="786"/>
                  </a:lnTo>
                  <a:lnTo>
                    <a:pt x="229" y="775"/>
                  </a:lnTo>
                  <a:cubicBezTo>
                    <a:pt x="259" y="755"/>
                    <a:pt x="279" y="736"/>
                    <a:pt x="308" y="726"/>
                  </a:cubicBezTo>
                  <a:lnTo>
                    <a:pt x="368" y="696"/>
                  </a:lnTo>
                  <a:cubicBezTo>
                    <a:pt x="388" y="676"/>
                    <a:pt x="418" y="666"/>
                    <a:pt x="447" y="656"/>
                  </a:cubicBezTo>
                  <a:cubicBezTo>
                    <a:pt x="546" y="616"/>
                    <a:pt x="646" y="577"/>
                    <a:pt x="755" y="547"/>
                  </a:cubicBezTo>
                  <a:cubicBezTo>
                    <a:pt x="963" y="468"/>
                    <a:pt x="1152" y="369"/>
                    <a:pt x="1361" y="289"/>
                  </a:cubicBezTo>
                  <a:lnTo>
                    <a:pt x="1609" y="190"/>
                  </a:lnTo>
                  <a:cubicBezTo>
                    <a:pt x="1617" y="190"/>
                    <a:pt x="1631" y="177"/>
                    <a:pt x="1637" y="177"/>
                  </a:cubicBezTo>
                  <a:close/>
                  <a:moveTo>
                    <a:pt x="1748" y="1"/>
                  </a:moveTo>
                  <a:lnTo>
                    <a:pt x="1718" y="21"/>
                  </a:lnTo>
                  <a:lnTo>
                    <a:pt x="1658" y="41"/>
                  </a:lnTo>
                  <a:lnTo>
                    <a:pt x="1311" y="190"/>
                  </a:lnTo>
                  <a:cubicBezTo>
                    <a:pt x="1113" y="279"/>
                    <a:pt x="914" y="378"/>
                    <a:pt x="716" y="448"/>
                  </a:cubicBezTo>
                  <a:cubicBezTo>
                    <a:pt x="616" y="488"/>
                    <a:pt x="507" y="517"/>
                    <a:pt x="398" y="567"/>
                  </a:cubicBezTo>
                  <a:cubicBezTo>
                    <a:pt x="378" y="577"/>
                    <a:pt x="348" y="587"/>
                    <a:pt x="318" y="597"/>
                  </a:cubicBezTo>
                  <a:lnTo>
                    <a:pt x="229" y="647"/>
                  </a:lnTo>
                  <a:cubicBezTo>
                    <a:pt x="169" y="686"/>
                    <a:pt x="100" y="726"/>
                    <a:pt x="40" y="775"/>
                  </a:cubicBezTo>
                  <a:lnTo>
                    <a:pt x="1" y="806"/>
                  </a:lnTo>
                  <a:cubicBezTo>
                    <a:pt x="10" y="815"/>
                    <a:pt x="30" y="825"/>
                    <a:pt x="50" y="835"/>
                  </a:cubicBezTo>
                  <a:lnTo>
                    <a:pt x="149" y="885"/>
                  </a:lnTo>
                  <a:lnTo>
                    <a:pt x="338" y="974"/>
                  </a:lnTo>
                  <a:lnTo>
                    <a:pt x="646" y="1103"/>
                  </a:lnTo>
                  <a:lnTo>
                    <a:pt x="944" y="1232"/>
                  </a:lnTo>
                  <a:lnTo>
                    <a:pt x="1252" y="1351"/>
                  </a:lnTo>
                  <a:cubicBezTo>
                    <a:pt x="1450" y="1421"/>
                    <a:pt x="1658" y="1501"/>
                    <a:pt x="1867" y="1560"/>
                  </a:cubicBezTo>
                  <a:cubicBezTo>
                    <a:pt x="1867" y="1560"/>
                    <a:pt x="1876" y="1515"/>
                    <a:pt x="1894" y="1460"/>
                  </a:cubicBezTo>
                  <a:lnTo>
                    <a:pt x="1894" y="1460"/>
                  </a:lnTo>
                  <a:lnTo>
                    <a:pt x="1967" y="1441"/>
                  </a:lnTo>
                  <a:cubicBezTo>
                    <a:pt x="1857" y="1084"/>
                    <a:pt x="1797" y="706"/>
                    <a:pt x="1778" y="319"/>
                  </a:cubicBezTo>
                  <a:lnTo>
                    <a:pt x="1768" y="120"/>
                  </a:lnTo>
                  <a:cubicBezTo>
                    <a:pt x="1768" y="120"/>
                    <a:pt x="1768" y="100"/>
                    <a:pt x="1758" y="71"/>
                  </a:cubicBezTo>
                  <a:lnTo>
                    <a:pt x="1758" y="11"/>
                  </a:lnTo>
                  <a:lnTo>
                    <a:pt x="17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7" name="Google Shape;14667;p33"/>
            <p:cNvSpPr/>
            <p:nvPr/>
          </p:nvSpPr>
          <p:spPr>
            <a:xfrm>
              <a:off x="4710575" y="2458525"/>
              <a:ext cx="84675" cy="89125"/>
            </a:xfrm>
            <a:custGeom>
              <a:avLst/>
              <a:gdLst/>
              <a:ahLst/>
              <a:cxnLst/>
              <a:rect l="l" t="t" r="r" b="b"/>
              <a:pathLst>
                <a:path w="3387" h="3565" extrusionOk="0">
                  <a:moveTo>
                    <a:pt x="160" y="0"/>
                  </a:moveTo>
                  <a:lnTo>
                    <a:pt x="1" y="238"/>
                  </a:lnTo>
                  <a:cubicBezTo>
                    <a:pt x="358" y="497"/>
                    <a:pt x="706" y="775"/>
                    <a:pt x="1073" y="1013"/>
                  </a:cubicBezTo>
                  <a:cubicBezTo>
                    <a:pt x="1252" y="1132"/>
                    <a:pt x="1441" y="1251"/>
                    <a:pt x="1629" y="1380"/>
                  </a:cubicBezTo>
                  <a:lnTo>
                    <a:pt x="2205" y="1708"/>
                  </a:lnTo>
                  <a:cubicBezTo>
                    <a:pt x="2304" y="1757"/>
                    <a:pt x="2394" y="1817"/>
                    <a:pt x="2493" y="1857"/>
                  </a:cubicBezTo>
                  <a:lnTo>
                    <a:pt x="2801" y="1996"/>
                  </a:lnTo>
                  <a:lnTo>
                    <a:pt x="3099" y="2135"/>
                  </a:lnTo>
                  <a:lnTo>
                    <a:pt x="3218" y="2185"/>
                  </a:lnTo>
                  <a:lnTo>
                    <a:pt x="3238" y="2194"/>
                  </a:lnTo>
                  <a:cubicBezTo>
                    <a:pt x="3238" y="2194"/>
                    <a:pt x="3228" y="2204"/>
                    <a:pt x="3228" y="2214"/>
                  </a:cubicBezTo>
                  <a:lnTo>
                    <a:pt x="3218" y="2254"/>
                  </a:lnTo>
                  <a:cubicBezTo>
                    <a:pt x="3158" y="2463"/>
                    <a:pt x="3119" y="2681"/>
                    <a:pt x="3079" y="2889"/>
                  </a:cubicBezTo>
                  <a:cubicBezTo>
                    <a:pt x="3030" y="3098"/>
                    <a:pt x="2990" y="3316"/>
                    <a:pt x="2960" y="3525"/>
                  </a:cubicBezTo>
                  <a:lnTo>
                    <a:pt x="3188" y="3564"/>
                  </a:lnTo>
                  <a:cubicBezTo>
                    <a:pt x="3198" y="3346"/>
                    <a:pt x="3228" y="3138"/>
                    <a:pt x="3258" y="2929"/>
                  </a:cubicBezTo>
                  <a:cubicBezTo>
                    <a:pt x="3288" y="2710"/>
                    <a:pt x="3308" y="2502"/>
                    <a:pt x="3347" y="2284"/>
                  </a:cubicBezTo>
                  <a:lnTo>
                    <a:pt x="3377" y="2174"/>
                  </a:lnTo>
                  <a:cubicBezTo>
                    <a:pt x="3377" y="2154"/>
                    <a:pt x="3387" y="2125"/>
                    <a:pt x="3377" y="2115"/>
                  </a:cubicBezTo>
                  <a:lnTo>
                    <a:pt x="3317" y="2095"/>
                  </a:lnTo>
                  <a:lnTo>
                    <a:pt x="3138" y="2015"/>
                  </a:lnTo>
                  <a:lnTo>
                    <a:pt x="2841" y="1896"/>
                  </a:lnTo>
                  <a:lnTo>
                    <a:pt x="2543" y="1768"/>
                  </a:lnTo>
                  <a:cubicBezTo>
                    <a:pt x="2443" y="1718"/>
                    <a:pt x="2344" y="1658"/>
                    <a:pt x="2255" y="1609"/>
                  </a:cubicBezTo>
                  <a:lnTo>
                    <a:pt x="1689" y="1271"/>
                  </a:lnTo>
                  <a:cubicBezTo>
                    <a:pt x="1500" y="1142"/>
                    <a:pt x="1331" y="1013"/>
                    <a:pt x="1153" y="883"/>
                  </a:cubicBezTo>
                  <a:cubicBezTo>
                    <a:pt x="805" y="616"/>
                    <a:pt x="488" y="308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8" name="Google Shape;14668;p33"/>
            <p:cNvSpPr/>
            <p:nvPr/>
          </p:nvSpPr>
          <p:spPr>
            <a:xfrm>
              <a:off x="4722750" y="2410600"/>
              <a:ext cx="114950" cy="34050"/>
            </a:xfrm>
            <a:custGeom>
              <a:avLst/>
              <a:gdLst/>
              <a:ahLst/>
              <a:cxnLst/>
              <a:rect l="l" t="t" r="r" b="b"/>
              <a:pathLst>
                <a:path w="4598" h="1362" extrusionOk="0">
                  <a:moveTo>
                    <a:pt x="4389" y="0"/>
                  </a:moveTo>
                  <a:cubicBezTo>
                    <a:pt x="4280" y="190"/>
                    <a:pt x="4191" y="388"/>
                    <a:pt x="4081" y="576"/>
                  </a:cubicBezTo>
                  <a:cubicBezTo>
                    <a:pt x="3982" y="765"/>
                    <a:pt x="3893" y="964"/>
                    <a:pt x="3803" y="1152"/>
                  </a:cubicBezTo>
                  <a:lnTo>
                    <a:pt x="3783" y="1202"/>
                  </a:lnTo>
                  <a:cubicBezTo>
                    <a:pt x="3774" y="1202"/>
                    <a:pt x="3774" y="1212"/>
                    <a:pt x="3774" y="1212"/>
                  </a:cubicBezTo>
                  <a:lnTo>
                    <a:pt x="3754" y="1212"/>
                  </a:lnTo>
                  <a:lnTo>
                    <a:pt x="3624" y="1172"/>
                  </a:lnTo>
                  <a:lnTo>
                    <a:pt x="3307" y="1093"/>
                  </a:lnTo>
                  <a:lnTo>
                    <a:pt x="2989" y="1004"/>
                  </a:lnTo>
                  <a:cubicBezTo>
                    <a:pt x="2880" y="974"/>
                    <a:pt x="2771" y="964"/>
                    <a:pt x="2662" y="944"/>
                  </a:cubicBezTo>
                  <a:cubicBezTo>
                    <a:pt x="2662" y="944"/>
                    <a:pt x="2493" y="924"/>
                    <a:pt x="2334" y="894"/>
                  </a:cubicBezTo>
                  <a:cubicBezTo>
                    <a:pt x="2175" y="865"/>
                    <a:pt x="2006" y="845"/>
                    <a:pt x="2006" y="845"/>
                  </a:cubicBezTo>
                  <a:cubicBezTo>
                    <a:pt x="1788" y="815"/>
                    <a:pt x="1570" y="795"/>
                    <a:pt x="1351" y="775"/>
                  </a:cubicBezTo>
                  <a:cubicBezTo>
                    <a:pt x="914" y="726"/>
                    <a:pt x="467" y="726"/>
                    <a:pt x="30" y="695"/>
                  </a:cubicBezTo>
                  <a:cubicBezTo>
                    <a:pt x="30" y="695"/>
                    <a:pt x="21" y="765"/>
                    <a:pt x="10" y="845"/>
                  </a:cubicBezTo>
                  <a:cubicBezTo>
                    <a:pt x="1" y="914"/>
                    <a:pt x="1" y="993"/>
                    <a:pt x="1" y="993"/>
                  </a:cubicBezTo>
                  <a:cubicBezTo>
                    <a:pt x="357" y="961"/>
                    <a:pt x="727" y="929"/>
                    <a:pt x="1089" y="929"/>
                  </a:cubicBezTo>
                  <a:cubicBezTo>
                    <a:pt x="1170" y="929"/>
                    <a:pt x="1251" y="930"/>
                    <a:pt x="1331" y="934"/>
                  </a:cubicBezTo>
                  <a:cubicBezTo>
                    <a:pt x="1550" y="934"/>
                    <a:pt x="1768" y="944"/>
                    <a:pt x="1987" y="964"/>
                  </a:cubicBezTo>
                  <a:lnTo>
                    <a:pt x="2642" y="1053"/>
                  </a:lnTo>
                  <a:cubicBezTo>
                    <a:pt x="2741" y="1073"/>
                    <a:pt x="2860" y="1083"/>
                    <a:pt x="2960" y="1113"/>
                  </a:cubicBezTo>
                  <a:lnTo>
                    <a:pt x="3277" y="1202"/>
                  </a:lnTo>
                  <a:lnTo>
                    <a:pt x="3585" y="1291"/>
                  </a:lnTo>
                  <a:lnTo>
                    <a:pt x="3774" y="1351"/>
                  </a:lnTo>
                  <a:lnTo>
                    <a:pt x="3833" y="1361"/>
                  </a:lnTo>
                  <a:cubicBezTo>
                    <a:pt x="3853" y="1361"/>
                    <a:pt x="3853" y="1331"/>
                    <a:pt x="3863" y="1321"/>
                  </a:cubicBezTo>
                  <a:lnTo>
                    <a:pt x="3922" y="1212"/>
                  </a:lnTo>
                  <a:cubicBezTo>
                    <a:pt x="4032" y="1024"/>
                    <a:pt x="4131" y="834"/>
                    <a:pt x="4250" y="656"/>
                  </a:cubicBezTo>
                  <a:cubicBezTo>
                    <a:pt x="4370" y="477"/>
                    <a:pt x="4469" y="298"/>
                    <a:pt x="4597" y="120"/>
                  </a:cubicBezTo>
                  <a:lnTo>
                    <a:pt x="43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9" name="Google Shape;14669;p33"/>
            <p:cNvSpPr/>
            <p:nvPr/>
          </p:nvSpPr>
          <p:spPr>
            <a:xfrm>
              <a:off x="4845875" y="2441625"/>
              <a:ext cx="45700" cy="115450"/>
            </a:xfrm>
            <a:custGeom>
              <a:avLst/>
              <a:gdLst/>
              <a:ahLst/>
              <a:cxnLst/>
              <a:rect l="l" t="t" r="r" b="b"/>
              <a:pathLst>
                <a:path w="1828" h="4618" extrusionOk="0">
                  <a:moveTo>
                    <a:pt x="1609" y="1"/>
                  </a:moveTo>
                  <a:cubicBezTo>
                    <a:pt x="1609" y="1"/>
                    <a:pt x="1589" y="41"/>
                    <a:pt x="1579" y="80"/>
                  </a:cubicBezTo>
                  <a:cubicBezTo>
                    <a:pt x="1559" y="110"/>
                    <a:pt x="1539" y="150"/>
                    <a:pt x="1539" y="150"/>
                  </a:cubicBezTo>
                  <a:cubicBezTo>
                    <a:pt x="1530" y="200"/>
                    <a:pt x="1510" y="239"/>
                    <a:pt x="1490" y="289"/>
                  </a:cubicBezTo>
                  <a:lnTo>
                    <a:pt x="1360" y="557"/>
                  </a:lnTo>
                  <a:cubicBezTo>
                    <a:pt x="1261" y="736"/>
                    <a:pt x="1192" y="924"/>
                    <a:pt x="1113" y="1113"/>
                  </a:cubicBezTo>
                  <a:cubicBezTo>
                    <a:pt x="1023" y="1292"/>
                    <a:pt x="954" y="1490"/>
                    <a:pt x="884" y="1679"/>
                  </a:cubicBezTo>
                  <a:cubicBezTo>
                    <a:pt x="795" y="1857"/>
                    <a:pt x="735" y="2056"/>
                    <a:pt x="665" y="2245"/>
                  </a:cubicBezTo>
                  <a:cubicBezTo>
                    <a:pt x="586" y="2433"/>
                    <a:pt x="526" y="2632"/>
                    <a:pt x="467" y="2821"/>
                  </a:cubicBezTo>
                  <a:lnTo>
                    <a:pt x="378" y="3108"/>
                  </a:lnTo>
                  <a:lnTo>
                    <a:pt x="288" y="3406"/>
                  </a:lnTo>
                  <a:lnTo>
                    <a:pt x="199" y="3695"/>
                  </a:lnTo>
                  <a:lnTo>
                    <a:pt x="129" y="3992"/>
                  </a:lnTo>
                  <a:cubicBezTo>
                    <a:pt x="80" y="4191"/>
                    <a:pt x="30" y="4379"/>
                    <a:pt x="1" y="4578"/>
                  </a:cubicBezTo>
                  <a:lnTo>
                    <a:pt x="229" y="4618"/>
                  </a:lnTo>
                  <a:cubicBezTo>
                    <a:pt x="248" y="4419"/>
                    <a:pt x="279" y="4220"/>
                    <a:pt x="318" y="4032"/>
                  </a:cubicBezTo>
                  <a:lnTo>
                    <a:pt x="358" y="3734"/>
                  </a:lnTo>
                  <a:lnTo>
                    <a:pt x="427" y="3436"/>
                  </a:lnTo>
                  <a:lnTo>
                    <a:pt x="487" y="3148"/>
                  </a:lnTo>
                  <a:cubicBezTo>
                    <a:pt x="517" y="3049"/>
                    <a:pt x="546" y="2950"/>
                    <a:pt x="576" y="2861"/>
                  </a:cubicBezTo>
                  <a:cubicBezTo>
                    <a:pt x="626" y="2662"/>
                    <a:pt x="685" y="2463"/>
                    <a:pt x="765" y="2285"/>
                  </a:cubicBezTo>
                  <a:cubicBezTo>
                    <a:pt x="835" y="2096"/>
                    <a:pt x="894" y="1897"/>
                    <a:pt x="983" y="1718"/>
                  </a:cubicBezTo>
                  <a:cubicBezTo>
                    <a:pt x="1063" y="1530"/>
                    <a:pt x="1142" y="1351"/>
                    <a:pt x="1241" y="1173"/>
                  </a:cubicBezTo>
                  <a:cubicBezTo>
                    <a:pt x="1331" y="994"/>
                    <a:pt x="1420" y="815"/>
                    <a:pt x="1519" y="646"/>
                  </a:cubicBezTo>
                  <a:lnTo>
                    <a:pt x="1678" y="388"/>
                  </a:lnTo>
                  <a:cubicBezTo>
                    <a:pt x="1708" y="348"/>
                    <a:pt x="1728" y="299"/>
                    <a:pt x="1748" y="249"/>
                  </a:cubicBezTo>
                  <a:lnTo>
                    <a:pt x="1827" y="130"/>
                  </a:ln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0" name="Google Shape;14670;p33"/>
            <p:cNvSpPr/>
            <p:nvPr/>
          </p:nvSpPr>
          <p:spPr>
            <a:xfrm>
              <a:off x="4868450" y="2453300"/>
              <a:ext cx="42975" cy="107250"/>
            </a:xfrm>
            <a:custGeom>
              <a:avLst/>
              <a:gdLst/>
              <a:ahLst/>
              <a:cxnLst/>
              <a:rect l="l" t="t" r="r" b="b"/>
              <a:pathLst>
                <a:path w="1719" h="4290" extrusionOk="0">
                  <a:moveTo>
                    <a:pt x="1500" y="0"/>
                  </a:moveTo>
                  <a:cubicBezTo>
                    <a:pt x="1500" y="0"/>
                    <a:pt x="1481" y="30"/>
                    <a:pt x="1470" y="70"/>
                  </a:cubicBezTo>
                  <a:cubicBezTo>
                    <a:pt x="1450" y="100"/>
                    <a:pt x="1441" y="139"/>
                    <a:pt x="1441" y="139"/>
                  </a:cubicBezTo>
                  <a:cubicBezTo>
                    <a:pt x="1421" y="179"/>
                    <a:pt x="1411" y="219"/>
                    <a:pt x="1391" y="258"/>
                  </a:cubicBezTo>
                  <a:lnTo>
                    <a:pt x="1272" y="517"/>
                  </a:lnTo>
                  <a:cubicBezTo>
                    <a:pt x="1183" y="686"/>
                    <a:pt x="1123" y="864"/>
                    <a:pt x="1044" y="1033"/>
                  </a:cubicBezTo>
                  <a:cubicBezTo>
                    <a:pt x="964" y="1202"/>
                    <a:pt x="894" y="1381"/>
                    <a:pt x="825" y="1560"/>
                  </a:cubicBezTo>
                  <a:cubicBezTo>
                    <a:pt x="746" y="1728"/>
                    <a:pt x="696" y="1907"/>
                    <a:pt x="627" y="2085"/>
                  </a:cubicBezTo>
                  <a:cubicBezTo>
                    <a:pt x="557" y="2264"/>
                    <a:pt x="497" y="2443"/>
                    <a:pt x="448" y="2622"/>
                  </a:cubicBezTo>
                  <a:lnTo>
                    <a:pt x="358" y="2890"/>
                  </a:lnTo>
                  <a:lnTo>
                    <a:pt x="279" y="3158"/>
                  </a:lnTo>
                  <a:lnTo>
                    <a:pt x="199" y="3436"/>
                  </a:lnTo>
                  <a:lnTo>
                    <a:pt x="130" y="3704"/>
                  </a:lnTo>
                  <a:cubicBezTo>
                    <a:pt x="80" y="3892"/>
                    <a:pt x="31" y="4071"/>
                    <a:pt x="1" y="4260"/>
                  </a:cubicBezTo>
                  <a:lnTo>
                    <a:pt x="229" y="4290"/>
                  </a:lnTo>
                  <a:cubicBezTo>
                    <a:pt x="249" y="4111"/>
                    <a:pt x="279" y="3923"/>
                    <a:pt x="309" y="3744"/>
                  </a:cubicBezTo>
                  <a:lnTo>
                    <a:pt x="349" y="3466"/>
                  </a:lnTo>
                  <a:lnTo>
                    <a:pt x="408" y="3197"/>
                  </a:lnTo>
                  <a:lnTo>
                    <a:pt x="468" y="2919"/>
                  </a:lnTo>
                  <a:cubicBezTo>
                    <a:pt x="497" y="2830"/>
                    <a:pt x="527" y="2741"/>
                    <a:pt x="547" y="2652"/>
                  </a:cubicBezTo>
                  <a:cubicBezTo>
                    <a:pt x="607" y="2473"/>
                    <a:pt x="656" y="2294"/>
                    <a:pt x="726" y="2116"/>
                  </a:cubicBezTo>
                  <a:cubicBezTo>
                    <a:pt x="785" y="1946"/>
                    <a:pt x="845" y="1768"/>
                    <a:pt x="924" y="1599"/>
                  </a:cubicBezTo>
                  <a:cubicBezTo>
                    <a:pt x="1004" y="1430"/>
                    <a:pt x="1073" y="1251"/>
                    <a:pt x="1163" y="1092"/>
                  </a:cubicBezTo>
                  <a:cubicBezTo>
                    <a:pt x="1262" y="924"/>
                    <a:pt x="1331" y="755"/>
                    <a:pt x="1430" y="596"/>
                  </a:cubicBezTo>
                  <a:lnTo>
                    <a:pt x="1580" y="358"/>
                  </a:lnTo>
                  <a:cubicBezTo>
                    <a:pt x="1609" y="328"/>
                    <a:pt x="1629" y="278"/>
                    <a:pt x="1649" y="239"/>
                  </a:cubicBezTo>
                  <a:lnTo>
                    <a:pt x="1719" y="130"/>
                  </a:lnTo>
                  <a:lnTo>
                    <a:pt x="150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1" name="Google Shape;14671;p33"/>
            <p:cNvSpPr/>
            <p:nvPr/>
          </p:nvSpPr>
          <p:spPr>
            <a:xfrm>
              <a:off x="4709600" y="2429225"/>
              <a:ext cx="16150" cy="33775"/>
            </a:xfrm>
            <a:custGeom>
              <a:avLst/>
              <a:gdLst/>
              <a:ahLst/>
              <a:cxnLst/>
              <a:rect l="l" t="t" r="r" b="b"/>
              <a:pathLst>
                <a:path w="646" h="1351" extrusionOk="0">
                  <a:moveTo>
                    <a:pt x="467" y="1"/>
                  </a:moveTo>
                  <a:cubicBezTo>
                    <a:pt x="437" y="60"/>
                    <a:pt x="408" y="129"/>
                    <a:pt x="388" y="189"/>
                  </a:cubicBezTo>
                  <a:lnTo>
                    <a:pt x="338" y="358"/>
                  </a:lnTo>
                  <a:cubicBezTo>
                    <a:pt x="308" y="467"/>
                    <a:pt x="288" y="586"/>
                    <a:pt x="249" y="685"/>
                  </a:cubicBezTo>
                  <a:cubicBezTo>
                    <a:pt x="219" y="785"/>
                    <a:pt x="169" y="884"/>
                    <a:pt x="119" y="983"/>
                  </a:cubicBezTo>
                  <a:cubicBezTo>
                    <a:pt x="99" y="1043"/>
                    <a:pt x="80" y="1093"/>
                    <a:pt x="50" y="1152"/>
                  </a:cubicBezTo>
                  <a:cubicBezTo>
                    <a:pt x="30" y="1212"/>
                    <a:pt x="0" y="1281"/>
                    <a:pt x="0" y="1351"/>
                  </a:cubicBezTo>
                  <a:lnTo>
                    <a:pt x="249" y="1311"/>
                  </a:lnTo>
                  <a:cubicBezTo>
                    <a:pt x="258" y="1271"/>
                    <a:pt x="238" y="1232"/>
                    <a:pt x="238" y="1192"/>
                  </a:cubicBezTo>
                  <a:cubicBezTo>
                    <a:pt x="249" y="1132"/>
                    <a:pt x="249" y="1082"/>
                    <a:pt x="258" y="1033"/>
                  </a:cubicBezTo>
                  <a:cubicBezTo>
                    <a:pt x="288" y="924"/>
                    <a:pt x="318" y="824"/>
                    <a:pt x="358" y="715"/>
                  </a:cubicBezTo>
                  <a:cubicBezTo>
                    <a:pt x="388" y="606"/>
                    <a:pt x="427" y="507"/>
                    <a:pt x="477" y="418"/>
                  </a:cubicBezTo>
                  <a:cubicBezTo>
                    <a:pt x="497" y="368"/>
                    <a:pt x="527" y="328"/>
                    <a:pt x="556" y="288"/>
                  </a:cubicBezTo>
                  <a:cubicBezTo>
                    <a:pt x="586" y="248"/>
                    <a:pt x="616" y="219"/>
                    <a:pt x="646" y="199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2" name="Google Shape;14672;p33"/>
            <p:cNvSpPr/>
            <p:nvPr/>
          </p:nvSpPr>
          <p:spPr>
            <a:xfrm>
              <a:off x="4804400" y="2474050"/>
              <a:ext cx="48450" cy="37125"/>
            </a:xfrm>
            <a:custGeom>
              <a:avLst/>
              <a:gdLst/>
              <a:ahLst/>
              <a:cxnLst/>
              <a:rect l="l" t="t" r="r" b="b"/>
              <a:pathLst>
                <a:path w="1938" h="1485" extrusionOk="0">
                  <a:moveTo>
                    <a:pt x="1729" y="114"/>
                  </a:moveTo>
                  <a:cubicBezTo>
                    <a:pt x="1739" y="114"/>
                    <a:pt x="1759" y="114"/>
                    <a:pt x="1759" y="123"/>
                  </a:cubicBezTo>
                  <a:lnTo>
                    <a:pt x="1739" y="154"/>
                  </a:lnTo>
                  <a:lnTo>
                    <a:pt x="1699" y="253"/>
                  </a:lnTo>
                  <a:cubicBezTo>
                    <a:pt x="1594" y="551"/>
                    <a:pt x="1482" y="850"/>
                    <a:pt x="1418" y="1165"/>
                  </a:cubicBezTo>
                  <a:lnTo>
                    <a:pt x="1418" y="1165"/>
                  </a:lnTo>
                  <a:cubicBezTo>
                    <a:pt x="1311" y="1092"/>
                    <a:pt x="1202" y="1017"/>
                    <a:pt x="1093" y="938"/>
                  </a:cubicBezTo>
                  <a:lnTo>
                    <a:pt x="835" y="739"/>
                  </a:lnTo>
                  <a:lnTo>
                    <a:pt x="597" y="521"/>
                  </a:lnTo>
                  <a:lnTo>
                    <a:pt x="349" y="302"/>
                  </a:lnTo>
                  <a:lnTo>
                    <a:pt x="269" y="223"/>
                  </a:lnTo>
                  <a:lnTo>
                    <a:pt x="230" y="193"/>
                  </a:lnTo>
                  <a:lnTo>
                    <a:pt x="219" y="173"/>
                  </a:lnTo>
                  <a:lnTo>
                    <a:pt x="239" y="163"/>
                  </a:lnTo>
                  <a:cubicBezTo>
                    <a:pt x="269" y="154"/>
                    <a:pt x="299" y="154"/>
                    <a:pt x="329" y="143"/>
                  </a:cubicBezTo>
                  <a:lnTo>
                    <a:pt x="389" y="143"/>
                  </a:lnTo>
                  <a:cubicBezTo>
                    <a:pt x="418" y="134"/>
                    <a:pt x="448" y="134"/>
                    <a:pt x="468" y="134"/>
                  </a:cubicBezTo>
                  <a:lnTo>
                    <a:pt x="795" y="134"/>
                  </a:lnTo>
                  <a:cubicBezTo>
                    <a:pt x="829" y="135"/>
                    <a:pt x="861" y="136"/>
                    <a:pt x="893" y="136"/>
                  </a:cubicBezTo>
                  <a:cubicBezTo>
                    <a:pt x="1090" y="136"/>
                    <a:pt x="1264" y="114"/>
                    <a:pt x="1461" y="114"/>
                  </a:cubicBezTo>
                  <a:close/>
                  <a:moveTo>
                    <a:pt x="1935" y="0"/>
                  </a:moveTo>
                  <a:cubicBezTo>
                    <a:pt x="1932" y="0"/>
                    <a:pt x="1927" y="4"/>
                    <a:pt x="1927" y="4"/>
                  </a:cubicBezTo>
                  <a:lnTo>
                    <a:pt x="1838" y="4"/>
                  </a:lnTo>
                  <a:lnTo>
                    <a:pt x="1451" y="15"/>
                  </a:lnTo>
                  <a:cubicBezTo>
                    <a:pt x="1263" y="15"/>
                    <a:pt x="1068" y="36"/>
                    <a:pt x="884" y="36"/>
                  </a:cubicBezTo>
                  <a:cubicBezTo>
                    <a:pt x="854" y="36"/>
                    <a:pt x="824" y="36"/>
                    <a:pt x="795" y="34"/>
                  </a:cubicBezTo>
                  <a:cubicBezTo>
                    <a:pt x="723" y="34"/>
                    <a:pt x="650" y="30"/>
                    <a:pt x="577" y="30"/>
                  </a:cubicBezTo>
                  <a:cubicBezTo>
                    <a:pt x="541" y="30"/>
                    <a:pt x="504" y="31"/>
                    <a:pt x="468" y="34"/>
                  </a:cubicBezTo>
                  <a:lnTo>
                    <a:pt x="378" y="34"/>
                  </a:lnTo>
                  <a:lnTo>
                    <a:pt x="279" y="44"/>
                  </a:lnTo>
                  <a:cubicBezTo>
                    <a:pt x="210" y="54"/>
                    <a:pt x="130" y="74"/>
                    <a:pt x="61" y="94"/>
                  </a:cubicBezTo>
                  <a:lnTo>
                    <a:pt x="1" y="114"/>
                  </a:lnTo>
                  <a:lnTo>
                    <a:pt x="41" y="154"/>
                  </a:lnTo>
                  <a:lnTo>
                    <a:pt x="120" y="243"/>
                  </a:lnTo>
                  <a:lnTo>
                    <a:pt x="259" y="392"/>
                  </a:lnTo>
                  <a:lnTo>
                    <a:pt x="497" y="620"/>
                  </a:lnTo>
                  <a:lnTo>
                    <a:pt x="726" y="849"/>
                  </a:lnTo>
                  <a:lnTo>
                    <a:pt x="974" y="1067"/>
                  </a:lnTo>
                  <a:cubicBezTo>
                    <a:pt x="1143" y="1216"/>
                    <a:pt x="1302" y="1355"/>
                    <a:pt x="1470" y="1484"/>
                  </a:cubicBezTo>
                  <a:lnTo>
                    <a:pt x="1537" y="1405"/>
                  </a:lnTo>
                  <a:lnTo>
                    <a:pt x="1537" y="1405"/>
                  </a:lnTo>
                  <a:lnTo>
                    <a:pt x="1609" y="1414"/>
                  </a:lnTo>
                  <a:cubicBezTo>
                    <a:pt x="1611" y="1379"/>
                    <a:pt x="1614" y="1344"/>
                    <a:pt x="1617" y="1309"/>
                  </a:cubicBezTo>
                  <a:lnTo>
                    <a:pt x="1617" y="1309"/>
                  </a:lnTo>
                  <a:lnTo>
                    <a:pt x="1620" y="1305"/>
                  </a:lnTo>
                  <a:cubicBezTo>
                    <a:pt x="1619" y="1305"/>
                    <a:pt x="1618" y="1304"/>
                    <a:pt x="1617" y="1304"/>
                  </a:cubicBezTo>
                  <a:lnTo>
                    <a:pt x="1617" y="1304"/>
                  </a:lnTo>
                  <a:cubicBezTo>
                    <a:pt x="1647" y="965"/>
                    <a:pt x="1731" y="633"/>
                    <a:pt x="1838" y="293"/>
                  </a:cubicBezTo>
                  <a:lnTo>
                    <a:pt x="1898" y="114"/>
                  </a:lnTo>
                  <a:lnTo>
                    <a:pt x="1938" y="15"/>
                  </a:lnTo>
                  <a:lnTo>
                    <a:pt x="1938" y="4"/>
                  </a:lnTo>
                  <a:cubicBezTo>
                    <a:pt x="1938" y="1"/>
                    <a:pt x="1936" y="0"/>
                    <a:pt x="193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3" name="Google Shape;14673;p33"/>
            <p:cNvSpPr/>
            <p:nvPr/>
          </p:nvSpPr>
          <p:spPr>
            <a:xfrm>
              <a:off x="4793250" y="2303375"/>
              <a:ext cx="62075" cy="110225"/>
            </a:xfrm>
            <a:custGeom>
              <a:avLst/>
              <a:gdLst/>
              <a:ahLst/>
              <a:cxnLst/>
              <a:rect l="l" t="t" r="r" b="b"/>
              <a:pathLst>
                <a:path w="2483" h="4409" extrusionOk="0">
                  <a:moveTo>
                    <a:pt x="248" y="0"/>
                  </a:moveTo>
                  <a:lnTo>
                    <a:pt x="1" y="169"/>
                  </a:lnTo>
                  <a:cubicBezTo>
                    <a:pt x="239" y="527"/>
                    <a:pt x="467" y="914"/>
                    <a:pt x="735" y="1271"/>
                  </a:cubicBezTo>
                  <a:cubicBezTo>
                    <a:pt x="854" y="1450"/>
                    <a:pt x="983" y="1628"/>
                    <a:pt x="1113" y="1807"/>
                  </a:cubicBezTo>
                  <a:lnTo>
                    <a:pt x="1530" y="2323"/>
                  </a:lnTo>
                  <a:cubicBezTo>
                    <a:pt x="1599" y="2413"/>
                    <a:pt x="1669" y="2502"/>
                    <a:pt x="1748" y="2572"/>
                  </a:cubicBezTo>
                  <a:lnTo>
                    <a:pt x="1976" y="2810"/>
                  </a:lnTo>
                  <a:lnTo>
                    <a:pt x="2205" y="3049"/>
                  </a:lnTo>
                  <a:lnTo>
                    <a:pt x="2294" y="3138"/>
                  </a:lnTo>
                  <a:lnTo>
                    <a:pt x="2314" y="3158"/>
                  </a:lnTo>
                  <a:lnTo>
                    <a:pt x="2304" y="3168"/>
                  </a:lnTo>
                  <a:lnTo>
                    <a:pt x="2274" y="3208"/>
                  </a:lnTo>
                  <a:cubicBezTo>
                    <a:pt x="2155" y="3386"/>
                    <a:pt x="2036" y="3565"/>
                    <a:pt x="1907" y="3744"/>
                  </a:cubicBezTo>
                  <a:cubicBezTo>
                    <a:pt x="1797" y="3932"/>
                    <a:pt x="1689" y="4111"/>
                    <a:pt x="1569" y="4289"/>
                  </a:cubicBezTo>
                  <a:lnTo>
                    <a:pt x="1777" y="4409"/>
                  </a:lnTo>
                  <a:cubicBezTo>
                    <a:pt x="1867" y="4220"/>
                    <a:pt x="1967" y="4031"/>
                    <a:pt x="2066" y="3843"/>
                  </a:cubicBezTo>
                  <a:cubicBezTo>
                    <a:pt x="2175" y="3654"/>
                    <a:pt x="2284" y="3466"/>
                    <a:pt x="2384" y="3287"/>
                  </a:cubicBezTo>
                  <a:cubicBezTo>
                    <a:pt x="2384" y="3287"/>
                    <a:pt x="2403" y="3257"/>
                    <a:pt x="2413" y="3237"/>
                  </a:cubicBezTo>
                  <a:cubicBezTo>
                    <a:pt x="2433" y="3208"/>
                    <a:pt x="2453" y="3188"/>
                    <a:pt x="2453" y="3188"/>
                  </a:cubicBezTo>
                  <a:cubicBezTo>
                    <a:pt x="2453" y="3168"/>
                    <a:pt x="2483" y="3148"/>
                    <a:pt x="2473" y="3138"/>
                  </a:cubicBezTo>
                  <a:lnTo>
                    <a:pt x="2433" y="3088"/>
                  </a:lnTo>
                  <a:lnTo>
                    <a:pt x="2294" y="2959"/>
                  </a:lnTo>
                  <a:lnTo>
                    <a:pt x="2055" y="2731"/>
                  </a:lnTo>
                  <a:lnTo>
                    <a:pt x="1828" y="2502"/>
                  </a:lnTo>
                  <a:cubicBezTo>
                    <a:pt x="1748" y="2423"/>
                    <a:pt x="1678" y="2334"/>
                    <a:pt x="1609" y="2254"/>
                  </a:cubicBezTo>
                  <a:lnTo>
                    <a:pt x="1212" y="1738"/>
                  </a:lnTo>
                  <a:cubicBezTo>
                    <a:pt x="1082" y="1559"/>
                    <a:pt x="963" y="1370"/>
                    <a:pt x="854" y="1172"/>
                  </a:cubicBezTo>
                  <a:cubicBezTo>
                    <a:pt x="616" y="805"/>
                    <a:pt x="437" y="397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4" name="Google Shape;14674;p33"/>
            <p:cNvSpPr/>
            <p:nvPr/>
          </p:nvSpPr>
          <p:spPr>
            <a:xfrm>
              <a:off x="4815325" y="2278050"/>
              <a:ext cx="114725" cy="49975"/>
            </a:xfrm>
            <a:custGeom>
              <a:avLst/>
              <a:gdLst/>
              <a:ahLst/>
              <a:cxnLst/>
              <a:rect l="l" t="t" r="r" b="b"/>
              <a:pathLst>
                <a:path w="4589" h="1999" extrusionOk="0">
                  <a:moveTo>
                    <a:pt x="130" y="0"/>
                  </a:moveTo>
                  <a:lnTo>
                    <a:pt x="1" y="269"/>
                  </a:lnTo>
                  <a:cubicBezTo>
                    <a:pt x="428" y="388"/>
                    <a:pt x="855" y="507"/>
                    <a:pt x="1262" y="686"/>
                  </a:cubicBezTo>
                  <a:cubicBezTo>
                    <a:pt x="1461" y="775"/>
                    <a:pt x="1669" y="865"/>
                    <a:pt x="1868" y="954"/>
                  </a:cubicBezTo>
                  <a:lnTo>
                    <a:pt x="2434" y="1282"/>
                  </a:lnTo>
                  <a:cubicBezTo>
                    <a:pt x="2533" y="1331"/>
                    <a:pt x="2632" y="1381"/>
                    <a:pt x="2712" y="1450"/>
                  </a:cubicBezTo>
                  <a:lnTo>
                    <a:pt x="2980" y="1649"/>
                  </a:lnTo>
                  <a:lnTo>
                    <a:pt x="3238" y="1838"/>
                  </a:lnTo>
                  <a:lnTo>
                    <a:pt x="3387" y="1957"/>
                  </a:lnTo>
                  <a:lnTo>
                    <a:pt x="3436" y="1996"/>
                  </a:lnTo>
                  <a:cubicBezTo>
                    <a:pt x="3439" y="1998"/>
                    <a:pt x="3442" y="1998"/>
                    <a:pt x="3444" y="1998"/>
                  </a:cubicBezTo>
                  <a:cubicBezTo>
                    <a:pt x="3459" y="1998"/>
                    <a:pt x="3469" y="1975"/>
                    <a:pt x="3486" y="1966"/>
                  </a:cubicBezTo>
                  <a:lnTo>
                    <a:pt x="3575" y="1887"/>
                  </a:lnTo>
                  <a:cubicBezTo>
                    <a:pt x="3745" y="1758"/>
                    <a:pt x="3913" y="1619"/>
                    <a:pt x="4072" y="1490"/>
                  </a:cubicBezTo>
                  <a:cubicBezTo>
                    <a:pt x="4251" y="1361"/>
                    <a:pt x="4420" y="1242"/>
                    <a:pt x="4588" y="1112"/>
                  </a:cubicBezTo>
                  <a:lnTo>
                    <a:pt x="4449" y="934"/>
                  </a:lnTo>
                  <a:cubicBezTo>
                    <a:pt x="4281" y="1073"/>
                    <a:pt x="4122" y="1212"/>
                    <a:pt x="3953" y="1351"/>
                  </a:cubicBezTo>
                  <a:cubicBezTo>
                    <a:pt x="3794" y="1500"/>
                    <a:pt x="3635" y="1649"/>
                    <a:pt x="3476" y="1788"/>
                  </a:cubicBezTo>
                  <a:lnTo>
                    <a:pt x="3447" y="1827"/>
                  </a:lnTo>
                  <a:lnTo>
                    <a:pt x="3436" y="1838"/>
                  </a:lnTo>
                  <a:lnTo>
                    <a:pt x="3416" y="1827"/>
                  </a:lnTo>
                  <a:lnTo>
                    <a:pt x="3308" y="1748"/>
                  </a:lnTo>
                  <a:lnTo>
                    <a:pt x="3039" y="1549"/>
                  </a:lnTo>
                  <a:lnTo>
                    <a:pt x="2771" y="1361"/>
                  </a:lnTo>
                  <a:cubicBezTo>
                    <a:pt x="2682" y="1291"/>
                    <a:pt x="2593" y="1242"/>
                    <a:pt x="2493" y="1192"/>
                  </a:cubicBezTo>
                  <a:lnTo>
                    <a:pt x="1927" y="854"/>
                  </a:lnTo>
                  <a:lnTo>
                    <a:pt x="1331" y="556"/>
                  </a:lnTo>
                  <a:cubicBezTo>
                    <a:pt x="945" y="348"/>
                    <a:pt x="528" y="179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5" name="Google Shape;14675;p33"/>
            <p:cNvSpPr/>
            <p:nvPr/>
          </p:nvSpPr>
          <p:spPr>
            <a:xfrm>
              <a:off x="4886325" y="2349525"/>
              <a:ext cx="82925" cy="95350"/>
            </a:xfrm>
            <a:custGeom>
              <a:avLst/>
              <a:gdLst/>
              <a:ahLst/>
              <a:cxnLst/>
              <a:rect l="l" t="t" r="r" b="b"/>
              <a:pathLst>
                <a:path w="3317" h="3814" extrusionOk="0">
                  <a:moveTo>
                    <a:pt x="3158" y="1"/>
                  </a:moveTo>
                  <a:lnTo>
                    <a:pt x="3049" y="120"/>
                  </a:lnTo>
                  <a:cubicBezTo>
                    <a:pt x="3019" y="150"/>
                    <a:pt x="2990" y="190"/>
                    <a:pt x="2950" y="219"/>
                  </a:cubicBezTo>
                  <a:cubicBezTo>
                    <a:pt x="2950" y="219"/>
                    <a:pt x="2890" y="269"/>
                    <a:pt x="2831" y="329"/>
                  </a:cubicBezTo>
                  <a:cubicBezTo>
                    <a:pt x="2781" y="378"/>
                    <a:pt x="2721" y="428"/>
                    <a:pt x="2721" y="428"/>
                  </a:cubicBezTo>
                  <a:lnTo>
                    <a:pt x="2295" y="855"/>
                  </a:lnTo>
                  <a:lnTo>
                    <a:pt x="1878" y="1302"/>
                  </a:lnTo>
                  <a:cubicBezTo>
                    <a:pt x="1739" y="1451"/>
                    <a:pt x="1600" y="1600"/>
                    <a:pt x="1470" y="1748"/>
                  </a:cubicBezTo>
                  <a:lnTo>
                    <a:pt x="1073" y="2225"/>
                  </a:lnTo>
                  <a:lnTo>
                    <a:pt x="696" y="2702"/>
                  </a:lnTo>
                  <a:cubicBezTo>
                    <a:pt x="567" y="2860"/>
                    <a:pt x="457" y="3030"/>
                    <a:pt x="338" y="3189"/>
                  </a:cubicBezTo>
                  <a:cubicBezTo>
                    <a:pt x="219" y="3357"/>
                    <a:pt x="110" y="3526"/>
                    <a:pt x="1" y="3695"/>
                  </a:cubicBezTo>
                  <a:lnTo>
                    <a:pt x="199" y="3814"/>
                  </a:lnTo>
                  <a:cubicBezTo>
                    <a:pt x="298" y="3635"/>
                    <a:pt x="388" y="3467"/>
                    <a:pt x="488" y="3288"/>
                  </a:cubicBezTo>
                  <a:cubicBezTo>
                    <a:pt x="596" y="3119"/>
                    <a:pt x="696" y="2950"/>
                    <a:pt x="805" y="2781"/>
                  </a:cubicBezTo>
                  <a:cubicBezTo>
                    <a:pt x="924" y="2622"/>
                    <a:pt x="1044" y="2454"/>
                    <a:pt x="1163" y="2285"/>
                  </a:cubicBezTo>
                  <a:lnTo>
                    <a:pt x="1540" y="1818"/>
                  </a:lnTo>
                  <a:lnTo>
                    <a:pt x="1957" y="1371"/>
                  </a:lnTo>
                  <a:lnTo>
                    <a:pt x="2394" y="954"/>
                  </a:lnTo>
                  <a:cubicBezTo>
                    <a:pt x="2542" y="825"/>
                    <a:pt x="2692" y="696"/>
                    <a:pt x="2851" y="567"/>
                  </a:cubicBezTo>
                  <a:cubicBezTo>
                    <a:pt x="2851" y="567"/>
                    <a:pt x="2910" y="517"/>
                    <a:pt x="2970" y="477"/>
                  </a:cubicBezTo>
                  <a:cubicBezTo>
                    <a:pt x="3029" y="428"/>
                    <a:pt x="3089" y="389"/>
                    <a:pt x="3089" y="389"/>
                  </a:cubicBezTo>
                  <a:cubicBezTo>
                    <a:pt x="3129" y="358"/>
                    <a:pt x="3168" y="319"/>
                    <a:pt x="3208" y="289"/>
                  </a:cubicBezTo>
                  <a:lnTo>
                    <a:pt x="3317" y="199"/>
                  </a:lnTo>
                  <a:lnTo>
                    <a:pt x="31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6" name="Google Shape;14676;p33"/>
            <p:cNvSpPr/>
            <p:nvPr/>
          </p:nvSpPr>
          <p:spPr>
            <a:xfrm>
              <a:off x="4905950" y="2367400"/>
              <a:ext cx="77700" cy="88900"/>
            </a:xfrm>
            <a:custGeom>
              <a:avLst/>
              <a:gdLst/>
              <a:ahLst/>
              <a:cxnLst/>
              <a:rect l="l" t="t" r="r" b="b"/>
              <a:pathLst>
                <a:path w="3108" h="3556" extrusionOk="0">
                  <a:moveTo>
                    <a:pt x="2949" y="1"/>
                  </a:moveTo>
                  <a:lnTo>
                    <a:pt x="2850" y="110"/>
                  </a:lnTo>
                  <a:cubicBezTo>
                    <a:pt x="2820" y="140"/>
                    <a:pt x="2790" y="180"/>
                    <a:pt x="2750" y="210"/>
                  </a:cubicBezTo>
                  <a:lnTo>
                    <a:pt x="2651" y="309"/>
                  </a:lnTo>
                  <a:cubicBezTo>
                    <a:pt x="2602" y="349"/>
                    <a:pt x="2552" y="398"/>
                    <a:pt x="2552" y="398"/>
                  </a:cubicBezTo>
                  <a:cubicBezTo>
                    <a:pt x="2413" y="537"/>
                    <a:pt x="2284" y="666"/>
                    <a:pt x="2145" y="795"/>
                  </a:cubicBezTo>
                  <a:lnTo>
                    <a:pt x="1757" y="1212"/>
                  </a:lnTo>
                  <a:cubicBezTo>
                    <a:pt x="1629" y="1351"/>
                    <a:pt x="1510" y="1500"/>
                    <a:pt x="1380" y="1639"/>
                  </a:cubicBezTo>
                  <a:lnTo>
                    <a:pt x="1013" y="2076"/>
                  </a:lnTo>
                  <a:lnTo>
                    <a:pt x="656" y="2513"/>
                  </a:lnTo>
                  <a:cubicBezTo>
                    <a:pt x="546" y="2662"/>
                    <a:pt x="437" y="2821"/>
                    <a:pt x="318" y="2970"/>
                  </a:cubicBezTo>
                  <a:cubicBezTo>
                    <a:pt x="208" y="3129"/>
                    <a:pt x="109" y="3288"/>
                    <a:pt x="0" y="3436"/>
                  </a:cubicBezTo>
                  <a:lnTo>
                    <a:pt x="208" y="3555"/>
                  </a:lnTo>
                  <a:cubicBezTo>
                    <a:pt x="298" y="3397"/>
                    <a:pt x="378" y="3228"/>
                    <a:pt x="477" y="3069"/>
                  </a:cubicBezTo>
                  <a:cubicBezTo>
                    <a:pt x="576" y="2920"/>
                    <a:pt x="665" y="2752"/>
                    <a:pt x="775" y="2602"/>
                  </a:cubicBezTo>
                  <a:cubicBezTo>
                    <a:pt x="884" y="2443"/>
                    <a:pt x="983" y="2295"/>
                    <a:pt x="1102" y="2136"/>
                  </a:cubicBezTo>
                  <a:lnTo>
                    <a:pt x="1450" y="1699"/>
                  </a:lnTo>
                  <a:lnTo>
                    <a:pt x="1837" y="1292"/>
                  </a:lnTo>
                  <a:lnTo>
                    <a:pt x="2244" y="894"/>
                  </a:lnTo>
                  <a:cubicBezTo>
                    <a:pt x="2383" y="775"/>
                    <a:pt x="2532" y="656"/>
                    <a:pt x="2671" y="537"/>
                  </a:cubicBezTo>
                  <a:cubicBezTo>
                    <a:pt x="2671" y="537"/>
                    <a:pt x="2721" y="497"/>
                    <a:pt x="2781" y="458"/>
                  </a:cubicBezTo>
                  <a:cubicBezTo>
                    <a:pt x="2840" y="408"/>
                    <a:pt x="2889" y="369"/>
                    <a:pt x="2889" y="369"/>
                  </a:cubicBezTo>
                  <a:cubicBezTo>
                    <a:pt x="2929" y="349"/>
                    <a:pt x="2969" y="309"/>
                    <a:pt x="3008" y="279"/>
                  </a:cubicBezTo>
                  <a:lnTo>
                    <a:pt x="3108" y="199"/>
                  </a:lnTo>
                  <a:lnTo>
                    <a:pt x="29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7" name="Google Shape;14677;p33"/>
            <p:cNvSpPr/>
            <p:nvPr/>
          </p:nvSpPr>
          <p:spPr>
            <a:xfrm>
              <a:off x="4793000" y="2278550"/>
              <a:ext cx="25600" cy="28325"/>
            </a:xfrm>
            <a:custGeom>
              <a:avLst/>
              <a:gdLst/>
              <a:ahLst/>
              <a:cxnLst/>
              <a:rect l="l" t="t" r="r" b="b"/>
              <a:pathLst>
                <a:path w="1024" h="1133" extrusionOk="0">
                  <a:moveTo>
                    <a:pt x="924" y="0"/>
                  </a:moveTo>
                  <a:lnTo>
                    <a:pt x="785" y="139"/>
                  </a:lnTo>
                  <a:lnTo>
                    <a:pt x="675" y="289"/>
                  </a:lnTo>
                  <a:cubicBezTo>
                    <a:pt x="606" y="377"/>
                    <a:pt x="547" y="467"/>
                    <a:pt x="477" y="556"/>
                  </a:cubicBezTo>
                  <a:cubicBezTo>
                    <a:pt x="408" y="636"/>
                    <a:pt x="328" y="715"/>
                    <a:pt x="249" y="795"/>
                  </a:cubicBezTo>
                  <a:cubicBezTo>
                    <a:pt x="209" y="834"/>
                    <a:pt x="169" y="874"/>
                    <a:pt x="119" y="914"/>
                  </a:cubicBezTo>
                  <a:cubicBezTo>
                    <a:pt x="90" y="964"/>
                    <a:pt x="30" y="1023"/>
                    <a:pt x="0" y="1083"/>
                  </a:cubicBezTo>
                  <a:lnTo>
                    <a:pt x="249" y="1132"/>
                  </a:lnTo>
                  <a:cubicBezTo>
                    <a:pt x="278" y="1103"/>
                    <a:pt x="269" y="1063"/>
                    <a:pt x="289" y="1023"/>
                  </a:cubicBezTo>
                  <a:cubicBezTo>
                    <a:pt x="308" y="973"/>
                    <a:pt x="338" y="934"/>
                    <a:pt x="358" y="884"/>
                  </a:cubicBezTo>
                  <a:cubicBezTo>
                    <a:pt x="417" y="795"/>
                    <a:pt x="487" y="706"/>
                    <a:pt x="556" y="616"/>
                  </a:cubicBezTo>
                  <a:cubicBezTo>
                    <a:pt x="626" y="536"/>
                    <a:pt x="706" y="457"/>
                    <a:pt x="785" y="388"/>
                  </a:cubicBezTo>
                  <a:cubicBezTo>
                    <a:pt x="825" y="348"/>
                    <a:pt x="864" y="328"/>
                    <a:pt x="904" y="298"/>
                  </a:cubicBezTo>
                  <a:cubicBezTo>
                    <a:pt x="944" y="269"/>
                    <a:pt x="984" y="258"/>
                    <a:pt x="1023" y="249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8" name="Google Shape;14678;p33"/>
            <p:cNvSpPr/>
            <p:nvPr/>
          </p:nvSpPr>
          <p:spPr>
            <a:xfrm>
              <a:off x="4876400" y="2353000"/>
              <a:ext cx="46200" cy="45200"/>
            </a:xfrm>
            <a:custGeom>
              <a:avLst/>
              <a:gdLst/>
              <a:ahLst/>
              <a:cxnLst/>
              <a:rect l="l" t="t" r="r" b="b"/>
              <a:pathLst>
                <a:path w="1848" h="1808" extrusionOk="0">
                  <a:moveTo>
                    <a:pt x="199" y="130"/>
                  </a:moveTo>
                  <a:cubicBezTo>
                    <a:pt x="229" y="130"/>
                    <a:pt x="259" y="140"/>
                    <a:pt x="289" y="140"/>
                  </a:cubicBezTo>
                  <a:lnTo>
                    <a:pt x="358" y="160"/>
                  </a:lnTo>
                  <a:cubicBezTo>
                    <a:pt x="378" y="170"/>
                    <a:pt x="408" y="180"/>
                    <a:pt x="428" y="190"/>
                  </a:cubicBezTo>
                  <a:cubicBezTo>
                    <a:pt x="537" y="219"/>
                    <a:pt x="636" y="269"/>
                    <a:pt x="735" y="309"/>
                  </a:cubicBezTo>
                  <a:cubicBezTo>
                    <a:pt x="954" y="398"/>
                    <a:pt x="1152" y="448"/>
                    <a:pt x="1361" y="528"/>
                  </a:cubicBezTo>
                  <a:lnTo>
                    <a:pt x="1609" y="617"/>
                  </a:lnTo>
                  <a:cubicBezTo>
                    <a:pt x="1619" y="627"/>
                    <a:pt x="1639" y="627"/>
                    <a:pt x="1639" y="636"/>
                  </a:cubicBezTo>
                  <a:lnTo>
                    <a:pt x="1609" y="667"/>
                  </a:lnTo>
                  <a:lnTo>
                    <a:pt x="1540" y="736"/>
                  </a:lnTo>
                  <a:cubicBezTo>
                    <a:pt x="1410" y="885"/>
                    <a:pt x="1271" y="1024"/>
                    <a:pt x="1152" y="1183"/>
                  </a:cubicBezTo>
                  <a:cubicBezTo>
                    <a:pt x="1084" y="1283"/>
                    <a:pt x="1011" y="1383"/>
                    <a:pt x="942" y="1488"/>
                  </a:cubicBezTo>
                  <a:lnTo>
                    <a:pt x="942" y="1488"/>
                  </a:lnTo>
                  <a:lnTo>
                    <a:pt x="726" y="1163"/>
                  </a:lnTo>
                  <a:lnTo>
                    <a:pt x="556" y="885"/>
                  </a:lnTo>
                  <a:lnTo>
                    <a:pt x="408" y="597"/>
                  </a:lnTo>
                  <a:lnTo>
                    <a:pt x="259" y="299"/>
                  </a:lnTo>
                  <a:lnTo>
                    <a:pt x="209" y="190"/>
                  </a:lnTo>
                  <a:lnTo>
                    <a:pt x="189" y="150"/>
                  </a:lnTo>
                  <a:lnTo>
                    <a:pt x="179" y="130"/>
                  </a:lnTo>
                  <a:close/>
                  <a:moveTo>
                    <a:pt x="0" y="1"/>
                  </a:moveTo>
                  <a:cubicBezTo>
                    <a:pt x="11" y="11"/>
                    <a:pt x="11" y="31"/>
                    <a:pt x="20" y="51"/>
                  </a:cubicBezTo>
                  <a:lnTo>
                    <a:pt x="60" y="160"/>
                  </a:lnTo>
                  <a:lnTo>
                    <a:pt x="150" y="349"/>
                  </a:lnTo>
                  <a:lnTo>
                    <a:pt x="278" y="647"/>
                  </a:lnTo>
                  <a:lnTo>
                    <a:pt x="417" y="954"/>
                  </a:lnTo>
                  <a:lnTo>
                    <a:pt x="567" y="1242"/>
                  </a:lnTo>
                  <a:cubicBezTo>
                    <a:pt x="666" y="1431"/>
                    <a:pt x="765" y="1620"/>
                    <a:pt x="874" y="1808"/>
                  </a:cubicBezTo>
                  <a:lnTo>
                    <a:pt x="966" y="1753"/>
                  </a:lnTo>
                  <a:lnTo>
                    <a:pt x="966" y="1753"/>
                  </a:lnTo>
                  <a:lnTo>
                    <a:pt x="1033" y="1788"/>
                  </a:lnTo>
                  <a:cubicBezTo>
                    <a:pt x="1046" y="1760"/>
                    <a:pt x="1060" y="1732"/>
                    <a:pt x="1074" y="1704"/>
                  </a:cubicBezTo>
                  <a:lnTo>
                    <a:pt x="1074" y="1704"/>
                  </a:lnTo>
                  <a:cubicBezTo>
                    <a:pt x="1080" y="1701"/>
                    <a:pt x="1083" y="1699"/>
                    <a:pt x="1083" y="1699"/>
                  </a:cubicBezTo>
                  <a:lnTo>
                    <a:pt x="1079" y="1693"/>
                  </a:lnTo>
                  <a:lnTo>
                    <a:pt x="1079" y="1693"/>
                  </a:lnTo>
                  <a:cubicBezTo>
                    <a:pt x="1147" y="1559"/>
                    <a:pt x="1221" y="1429"/>
                    <a:pt x="1302" y="1292"/>
                  </a:cubicBezTo>
                  <a:cubicBezTo>
                    <a:pt x="1410" y="1133"/>
                    <a:pt x="1529" y="984"/>
                    <a:pt x="1649" y="835"/>
                  </a:cubicBezTo>
                  <a:lnTo>
                    <a:pt x="1768" y="686"/>
                  </a:lnTo>
                  <a:lnTo>
                    <a:pt x="1838" y="597"/>
                  </a:lnTo>
                  <a:lnTo>
                    <a:pt x="1847" y="587"/>
                  </a:lnTo>
                  <a:lnTo>
                    <a:pt x="1838" y="587"/>
                  </a:lnTo>
                  <a:lnTo>
                    <a:pt x="1808" y="577"/>
                  </a:lnTo>
                  <a:lnTo>
                    <a:pt x="1748" y="557"/>
                  </a:lnTo>
                  <a:cubicBezTo>
                    <a:pt x="1748" y="557"/>
                    <a:pt x="1659" y="517"/>
                    <a:pt x="1569" y="488"/>
                  </a:cubicBezTo>
                  <a:lnTo>
                    <a:pt x="1390" y="428"/>
                  </a:lnTo>
                  <a:cubicBezTo>
                    <a:pt x="1182" y="358"/>
                    <a:pt x="964" y="299"/>
                    <a:pt x="775" y="219"/>
                  </a:cubicBezTo>
                  <a:cubicBezTo>
                    <a:pt x="676" y="170"/>
                    <a:pt x="567" y="130"/>
                    <a:pt x="467" y="91"/>
                  </a:cubicBezTo>
                  <a:cubicBezTo>
                    <a:pt x="437" y="80"/>
                    <a:pt x="408" y="71"/>
                    <a:pt x="388" y="60"/>
                  </a:cubicBezTo>
                  <a:lnTo>
                    <a:pt x="289" y="31"/>
                  </a:lnTo>
                  <a:cubicBezTo>
                    <a:pt x="219" y="21"/>
                    <a:pt x="139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9" name="Google Shape;14679;p33"/>
            <p:cNvSpPr/>
            <p:nvPr/>
          </p:nvSpPr>
          <p:spPr>
            <a:xfrm>
              <a:off x="4926550" y="2189175"/>
              <a:ext cx="31550" cy="116700"/>
            </a:xfrm>
            <a:custGeom>
              <a:avLst/>
              <a:gdLst/>
              <a:ahLst/>
              <a:cxnLst/>
              <a:rect l="l" t="t" r="r" b="b"/>
              <a:pathLst>
                <a:path w="1262" h="4668" extrusionOk="0">
                  <a:moveTo>
                    <a:pt x="308" y="1"/>
                  </a:moveTo>
                  <a:cubicBezTo>
                    <a:pt x="308" y="1"/>
                    <a:pt x="238" y="11"/>
                    <a:pt x="169" y="31"/>
                  </a:cubicBezTo>
                  <a:cubicBezTo>
                    <a:pt x="90" y="51"/>
                    <a:pt x="20" y="71"/>
                    <a:pt x="20" y="71"/>
                  </a:cubicBezTo>
                  <a:cubicBezTo>
                    <a:pt x="110" y="497"/>
                    <a:pt x="189" y="934"/>
                    <a:pt x="298" y="1361"/>
                  </a:cubicBezTo>
                  <a:cubicBezTo>
                    <a:pt x="358" y="1580"/>
                    <a:pt x="408" y="1788"/>
                    <a:pt x="467" y="2006"/>
                  </a:cubicBezTo>
                  <a:lnTo>
                    <a:pt x="666" y="2632"/>
                  </a:lnTo>
                  <a:cubicBezTo>
                    <a:pt x="705" y="2741"/>
                    <a:pt x="735" y="2840"/>
                    <a:pt x="775" y="2950"/>
                  </a:cubicBezTo>
                  <a:lnTo>
                    <a:pt x="914" y="3248"/>
                  </a:lnTo>
                  <a:lnTo>
                    <a:pt x="1043" y="3555"/>
                  </a:lnTo>
                  <a:lnTo>
                    <a:pt x="1092" y="3674"/>
                  </a:lnTo>
                  <a:lnTo>
                    <a:pt x="1103" y="3694"/>
                  </a:lnTo>
                  <a:cubicBezTo>
                    <a:pt x="1103" y="3694"/>
                    <a:pt x="1092" y="3694"/>
                    <a:pt x="1083" y="3705"/>
                  </a:cubicBezTo>
                  <a:lnTo>
                    <a:pt x="1043" y="3725"/>
                  </a:lnTo>
                  <a:cubicBezTo>
                    <a:pt x="686" y="3963"/>
                    <a:pt x="338" y="4221"/>
                    <a:pt x="0" y="4489"/>
                  </a:cubicBezTo>
                  <a:lnTo>
                    <a:pt x="139" y="4667"/>
                  </a:lnTo>
                  <a:cubicBezTo>
                    <a:pt x="457" y="4389"/>
                    <a:pt x="785" y="4102"/>
                    <a:pt x="1122" y="3844"/>
                  </a:cubicBezTo>
                  <a:lnTo>
                    <a:pt x="1222" y="3774"/>
                  </a:lnTo>
                  <a:cubicBezTo>
                    <a:pt x="1231" y="3754"/>
                    <a:pt x="1261" y="3744"/>
                    <a:pt x="1261" y="3734"/>
                  </a:cubicBezTo>
                  <a:lnTo>
                    <a:pt x="1231" y="3674"/>
                  </a:lnTo>
                  <a:lnTo>
                    <a:pt x="1152" y="3496"/>
                  </a:lnTo>
                  <a:lnTo>
                    <a:pt x="1013" y="3198"/>
                  </a:lnTo>
                  <a:lnTo>
                    <a:pt x="874" y="2900"/>
                  </a:lnTo>
                  <a:cubicBezTo>
                    <a:pt x="834" y="2801"/>
                    <a:pt x="805" y="2701"/>
                    <a:pt x="765" y="2593"/>
                  </a:cubicBezTo>
                  <a:lnTo>
                    <a:pt x="576" y="1967"/>
                  </a:lnTo>
                  <a:cubicBezTo>
                    <a:pt x="527" y="1759"/>
                    <a:pt x="487" y="1540"/>
                    <a:pt x="447" y="1322"/>
                  </a:cubicBezTo>
                  <a:cubicBezTo>
                    <a:pt x="368" y="894"/>
                    <a:pt x="338" y="438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0" name="Google Shape;14680;p33"/>
            <p:cNvSpPr/>
            <p:nvPr/>
          </p:nvSpPr>
          <p:spPr>
            <a:xfrm>
              <a:off x="4955825" y="2172550"/>
              <a:ext cx="99575" cy="76550"/>
            </a:xfrm>
            <a:custGeom>
              <a:avLst/>
              <a:gdLst/>
              <a:ahLst/>
              <a:cxnLst/>
              <a:rect l="l" t="t" r="r" b="b"/>
              <a:pathLst>
                <a:path w="3983" h="3062" extrusionOk="0">
                  <a:moveTo>
                    <a:pt x="219" y="1"/>
                  </a:moveTo>
                  <a:lnTo>
                    <a:pt x="1" y="199"/>
                  </a:lnTo>
                  <a:cubicBezTo>
                    <a:pt x="349" y="467"/>
                    <a:pt x="706" y="745"/>
                    <a:pt x="1024" y="1053"/>
                  </a:cubicBezTo>
                  <a:cubicBezTo>
                    <a:pt x="1183" y="1202"/>
                    <a:pt x="1342" y="1351"/>
                    <a:pt x="1490" y="1520"/>
                  </a:cubicBezTo>
                  <a:lnTo>
                    <a:pt x="1907" y="2026"/>
                  </a:lnTo>
                  <a:cubicBezTo>
                    <a:pt x="1977" y="2106"/>
                    <a:pt x="2046" y="2195"/>
                    <a:pt x="2106" y="2285"/>
                  </a:cubicBezTo>
                  <a:lnTo>
                    <a:pt x="2284" y="2563"/>
                  </a:lnTo>
                  <a:lnTo>
                    <a:pt x="2454" y="2841"/>
                  </a:lnTo>
                  <a:lnTo>
                    <a:pt x="2553" y="3009"/>
                  </a:lnTo>
                  <a:lnTo>
                    <a:pt x="2582" y="3059"/>
                  </a:lnTo>
                  <a:cubicBezTo>
                    <a:pt x="2586" y="3061"/>
                    <a:pt x="2590" y="3062"/>
                    <a:pt x="2594" y="3062"/>
                  </a:cubicBezTo>
                  <a:cubicBezTo>
                    <a:pt x="2610" y="3062"/>
                    <a:pt x="2626" y="3049"/>
                    <a:pt x="2642" y="3049"/>
                  </a:cubicBezTo>
                  <a:lnTo>
                    <a:pt x="2751" y="3009"/>
                  </a:lnTo>
                  <a:cubicBezTo>
                    <a:pt x="2950" y="2930"/>
                    <a:pt x="3158" y="2880"/>
                    <a:pt x="3367" y="2810"/>
                  </a:cubicBezTo>
                  <a:cubicBezTo>
                    <a:pt x="3566" y="2751"/>
                    <a:pt x="3774" y="2702"/>
                    <a:pt x="3983" y="2652"/>
                  </a:cubicBezTo>
                  <a:lnTo>
                    <a:pt x="3913" y="2433"/>
                  </a:lnTo>
                  <a:cubicBezTo>
                    <a:pt x="3705" y="2493"/>
                    <a:pt x="3506" y="2563"/>
                    <a:pt x="3297" y="2642"/>
                  </a:cubicBezTo>
                  <a:cubicBezTo>
                    <a:pt x="3099" y="2721"/>
                    <a:pt x="2890" y="2791"/>
                    <a:pt x="2701" y="2880"/>
                  </a:cubicBezTo>
                  <a:lnTo>
                    <a:pt x="2652" y="2900"/>
                  </a:lnTo>
                  <a:cubicBezTo>
                    <a:pt x="2652" y="2900"/>
                    <a:pt x="2648" y="2904"/>
                    <a:pt x="2645" y="2904"/>
                  </a:cubicBezTo>
                  <a:cubicBezTo>
                    <a:pt x="2643" y="2904"/>
                    <a:pt x="2642" y="2903"/>
                    <a:pt x="2642" y="2900"/>
                  </a:cubicBezTo>
                  <a:lnTo>
                    <a:pt x="2632" y="2890"/>
                  </a:lnTo>
                  <a:lnTo>
                    <a:pt x="2553" y="2781"/>
                  </a:lnTo>
                  <a:lnTo>
                    <a:pt x="2374" y="2503"/>
                  </a:lnTo>
                  <a:lnTo>
                    <a:pt x="2195" y="2225"/>
                  </a:lnTo>
                  <a:cubicBezTo>
                    <a:pt x="2136" y="2135"/>
                    <a:pt x="2066" y="2046"/>
                    <a:pt x="1997" y="1967"/>
                  </a:cubicBezTo>
                  <a:lnTo>
                    <a:pt x="1589" y="1440"/>
                  </a:lnTo>
                  <a:lnTo>
                    <a:pt x="1143" y="944"/>
                  </a:lnTo>
                  <a:cubicBezTo>
                    <a:pt x="845" y="616"/>
                    <a:pt x="527" y="319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1" name="Google Shape;14681;p33"/>
            <p:cNvSpPr/>
            <p:nvPr/>
          </p:nvSpPr>
          <p:spPr>
            <a:xfrm>
              <a:off x="4965275" y="2292200"/>
              <a:ext cx="109000" cy="62075"/>
            </a:xfrm>
            <a:custGeom>
              <a:avLst/>
              <a:gdLst/>
              <a:ahLst/>
              <a:cxnLst/>
              <a:rect l="l" t="t" r="r" b="b"/>
              <a:pathLst>
                <a:path w="4360" h="2483" extrusionOk="0">
                  <a:moveTo>
                    <a:pt x="4280" y="1"/>
                  </a:moveTo>
                  <a:lnTo>
                    <a:pt x="4131" y="70"/>
                  </a:lnTo>
                  <a:cubicBezTo>
                    <a:pt x="4091" y="90"/>
                    <a:pt x="4051" y="109"/>
                    <a:pt x="4002" y="129"/>
                  </a:cubicBezTo>
                  <a:cubicBezTo>
                    <a:pt x="4002" y="129"/>
                    <a:pt x="3932" y="149"/>
                    <a:pt x="3863" y="189"/>
                  </a:cubicBezTo>
                  <a:lnTo>
                    <a:pt x="3724" y="249"/>
                  </a:lnTo>
                  <a:cubicBezTo>
                    <a:pt x="3535" y="318"/>
                    <a:pt x="3347" y="398"/>
                    <a:pt x="3168" y="487"/>
                  </a:cubicBezTo>
                  <a:cubicBezTo>
                    <a:pt x="2800" y="646"/>
                    <a:pt x="2433" y="835"/>
                    <a:pt x="2076" y="1023"/>
                  </a:cubicBezTo>
                  <a:cubicBezTo>
                    <a:pt x="1718" y="1212"/>
                    <a:pt x="1361" y="1420"/>
                    <a:pt x="1013" y="1629"/>
                  </a:cubicBezTo>
                  <a:cubicBezTo>
                    <a:pt x="844" y="1738"/>
                    <a:pt x="666" y="1837"/>
                    <a:pt x="496" y="1956"/>
                  </a:cubicBezTo>
                  <a:cubicBezTo>
                    <a:pt x="338" y="2066"/>
                    <a:pt x="169" y="2185"/>
                    <a:pt x="0" y="2304"/>
                  </a:cubicBezTo>
                  <a:lnTo>
                    <a:pt x="149" y="2483"/>
                  </a:lnTo>
                  <a:cubicBezTo>
                    <a:pt x="298" y="2353"/>
                    <a:pt x="457" y="2234"/>
                    <a:pt x="616" y="2106"/>
                  </a:cubicBezTo>
                  <a:cubicBezTo>
                    <a:pt x="765" y="1976"/>
                    <a:pt x="933" y="1867"/>
                    <a:pt x="1092" y="1748"/>
                  </a:cubicBezTo>
                  <a:cubicBezTo>
                    <a:pt x="1420" y="1510"/>
                    <a:pt x="1767" y="1301"/>
                    <a:pt x="2125" y="1113"/>
                  </a:cubicBezTo>
                  <a:cubicBezTo>
                    <a:pt x="2482" y="924"/>
                    <a:pt x="2850" y="755"/>
                    <a:pt x="3217" y="616"/>
                  </a:cubicBezTo>
                  <a:cubicBezTo>
                    <a:pt x="3406" y="537"/>
                    <a:pt x="3594" y="477"/>
                    <a:pt x="3793" y="418"/>
                  </a:cubicBezTo>
                  <a:cubicBezTo>
                    <a:pt x="3793" y="418"/>
                    <a:pt x="3863" y="398"/>
                    <a:pt x="3932" y="368"/>
                  </a:cubicBezTo>
                  <a:lnTo>
                    <a:pt x="4071" y="328"/>
                  </a:lnTo>
                  <a:cubicBezTo>
                    <a:pt x="4121" y="318"/>
                    <a:pt x="4170" y="299"/>
                    <a:pt x="4220" y="288"/>
                  </a:cubicBezTo>
                  <a:lnTo>
                    <a:pt x="4359" y="239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2" name="Google Shape;14682;p33"/>
            <p:cNvSpPr/>
            <p:nvPr/>
          </p:nvSpPr>
          <p:spPr>
            <a:xfrm>
              <a:off x="4979650" y="2314050"/>
              <a:ext cx="101300" cy="58100"/>
            </a:xfrm>
            <a:custGeom>
              <a:avLst/>
              <a:gdLst/>
              <a:ahLst/>
              <a:cxnLst/>
              <a:rect l="l" t="t" r="r" b="b"/>
              <a:pathLst>
                <a:path w="4052" h="2324" extrusionOk="0">
                  <a:moveTo>
                    <a:pt x="3983" y="0"/>
                  </a:moveTo>
                  <a:lnTo>
                    <a:pt x="3844" y="70"/>
                  </a:lnTo>
                  <a:cubicBezTo>
                    <a:pt x="3804" y="80"/>
                    <a:pt x="3764" y="100"/>
                    <a:pt x="3725" y="120"/>
                  </a:cubicBezTo>
                  <a:cubicBezTo>
                    <a:pt x="3725" y="120"/>
                    <a:pt x="3655" y="149"/>
                    <a:pt x="3595" y="179"/>
                  </a:cubicBezTo>
                  <a:cubicBezTo>
                    <a:pt x="3526" y="199"/>
                    <a:pt x="3467" y="228"/>
                    <a:pt x="3467" y="228"/>
                  </a:cubicBezTo>
                  <a:cubicBezTo>
                    <a:pt x="3288" y="298"/>
                    <a:pt x="3119" y="367"/>
                    <a:pt x="2950" y="457"/>
                  </a:cubicBezTo>
                  <a:cubicBezTo>
                    <a:pt x="2602" y="606"/>
                    <a:pt x="2265" y="784"/>
                    <a:pt x="1937" y="954"/>
                  </a:cubicBezTo>
                  <a:cubicBezTo>
                    <a:pt x="1600" y="1132"/>
                    <a:pt x="1272" y="1321"/>
                    <a:pt x="945" y="1519"/>
                  </a:cubicBezTo>
                  <a:cubicBezTo>
                    <a:pt x="786" y="1618"/>
                    <a:pt x="627" y="1708"/>
                    <a:pt x="468" y="1817"/>
                  </a:cubicBezTo>
                  <a:cubicBezTo>
                    <a:pt x="319" y="1927"/>
                    <a:pt x="150" y="2026"/>
                    <a:pt x="1" y="2145"/>
                  </a:cubicBezTo>
                  <a:lnTo>
                    <a:pt x="150" y="2324"/>
                  </a:lnTo>
                  <a:cubicBezTo>
                    <a:pt x="289" y="2205"/>
                    <a:pt x="438" y="2086"/>
                    <a:pt x="577" y="1966"/>
                  </a:cubicBezTo>
                  <a:cubicBezTo>
                    <a:pt x="716" y="1847"/>
                    <a:pt x="875" y="1748"/>
                    <a:pt x="1024" y="1638"/>
                  </a:cubicBezTo>
                  <a:cubicBezTo>
                    <a:pt x="1331" y="1420"/>
                    <a:pt x="1649" y="1221"/>
                    <a:pt x="1977" y="1043"/>
                  </a:cubicBezTo>
                  <a:cubicBezTo>
                    <a:pt x="2315" y="874"/>
                    <a:pt x="2652" y="715"/>
                    <a:pt x="2999" y="586"/>
                  </a:cubicBezTo>
                  <a:cubicBezTo>
                    <a:pt x="3178" y="517"/>
                    <a:pt x="3357" y="457"/>
                    <a:pt x="3526" y="407"/>
                  </a:cubicBezTo>
                  <a:lnTo>
                    <a:pt x="3665" y="367"/>
                  </a:lnTo>
                  <a:cubicBezTo>
                    <a:pt x="3725" y="338"/>
                    <a:pt x="3794" y="318"/>
                    <a:pt x="3794" y="318"/>
                  </a:cubicBezTo>
                  <a:cubicBezTo>
                    <a:pt x="3844" y="318"/>
                    <a:pt x="3884" y="298"/>
                    <a:pt x="3933" y="278"/>
                  </a:cubicBezTo>
                  <a:lnTo>
                    <a:pt x="4052" y="239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3" name="Google Shape;14683;p33"/>
            <p:cNvSpPr/>
            <p:nvPr/>
          </p:nvSpPr>
          <p:spPr>
            <a:xfrm>
              <a:off x="4927525" y="2172050"/>
              <a:ext cx="31300" cy="20400"/>
            </a:xfrm>
            <a:custGeom>
              <a:avLst/>
              <a:gdLst/>
              <a:ahLst/>
              <a:cxnLst/>
              <a:rect l="l" t="t" r="r" b="b"/>
              <a:pathLst>
                <a:path w="1252" h="816" extrusionOk="0">
                  <a:moveTo>
                    <a:pt x="1252" y="1"/>
                  </a:moveTo>
                  <a:cubicBezTo>
                    <a:pt x="1183" y="30"/>
                    <a:pt x="1123" y="50"/>
                    <a:pt x="1064" y="80"/>
                  </a:cubicBezTo>
                  <a:lnTo>
                    <a:pt x="914" y="180"/>
                  </a:lnTo>
                  <a:cubicBezTo>
                    <a:pt x="815" y="239"/>
                    <a:pt x="726" y="308"/>
                    <a:pt x="627" y="358"/>
                  </a:cubicBezTo>
                  <a:cubicBezTo>
                    <a:pt x="537" y="408"/>
                    <a:pt x="438" y="458"/>
                    <a:pt x="338" y="497"/>
                  </a:cubicBezTo>
                  <a:cubicBezTo>
                    <a:pt x="279" y="527"/>
                    <a:pt x="230" y="547"/>
                    <a:pt x="170" y="567"/>
                  </a:cubicBezTo>
                  <a:cubicBezTo>
                    <a:pt x="120" y="597"/>
                    <a:pt x="41" y="626"/>
                    <a:pt x="1" y="676"/>
                  </a:cubicBezTo>
                  <a:lnTo>
                    <a:pt x="210" y="815"/>
                  </a:lnTo>
                  <a:cubicBezTo>
                    <a:pt x="239" y="795"/>
                    <a:pt x="249" y="756"/>
                    <a:pt x="289" y="725"/>
                  </a:cubicBezTo>
                  <a:cubicBezTo>
                    <a:pt x="329" y="696"/>
                    <a:pt x="369" y="656"/>
                    <a:pt x="408" y="626"/>
                  </a:cubicBezTo>
                  <a:cubicBezTo>
                    <a:pt x="497" y="567"/>
                    <a:pt x="587" y="507"/>
                    <a:pt x="686" y="447"/>
                  </a:cubicBezTo>
                  <a:cubicBezTo>
                    <a:pt x="786" y="398"/>
                    <a:pt x="875" y="339"/>
                    <a:pt x="974" y="308"/>
                  </a:cubicBezTo>
                  <a:cubicBezTo>
                    <a:pt x="1024" y="289"/>
                    <a:pt x="1073" y="279"/>
                    <a:pt x="1123" y="269"/>
                  </a:cubicBezTo>
                  <a:lnTo>
                    <a:pt x="1252" y="269"/>
                  </a:lnTo>
                  <a:lnTo>
                    <a:pt x="125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4" name="Google Shape;14684;p33"/>
            <p:cNvSpPr/>
            <p:nvPr/>
          </p:nvSpPr>
          <p:spPr>
            <a:xfrm>
              <a:off x="4988350" y="2263150"/>
              <a:ext cx="37775" cy="51150"/>
            </a:xfrm>
            <a:custGeom>
              <a:avLst/>
              <a:gdLst/>
              <a:ahLst/>
              <a:cxnLst/>
              <a:rect l="l" t="t" r="r" b="b"/>
              <a:pathLst>
                <a:path w="1511" h="2046" extrusionOk="0">
                  <a:moveTo>
                    <a:pt x="110" y="190"/>
                  </a:moveTo>
                  <a:lnTo>
                    <a:pt x="130" y="199"/>
                  </a:lnTo>
                  <a:cubicBezTo>
                    <a:pt x="160" y="209"/>
                    <a:pt x="189" y="229"/>
                    <a:pt x="209" y="249"/>
                  </a:cubicBezTo>
                  <a:lnTo>
                    <a:pt x="269" y="279"/>
                  </a:lnTo>
                  <a:lnTo>
                    <a:pt x="328" y="338"/>
                  </a:lnTo>
                  <a:cubicBezTo>
                    <a:pt x="408" y="398"/>
                    <a:pt x="487" y="477"/>
                    <a:pt x="566" y="557"/>
                  </a:cubicBezTo>
                  <a:cubicBezTo>
                    <a:pt x="736" y="715"/>
                    <a:pt x="914" y="845"/>
                    <a:pt x="1073" y="984"/>
                  </a:cubicBezTo>
                  <a:lnTo>
                    <a:pt x="1272" y="1163"/>
                  </a:lnTo>
                  <a:cubicBezTo>
                    <a:pt x="1281" y="1172"/>
                    <a:pt x="1301" y="1183"/>
                    <a:pt x="1292" y="1192"/>
                  </a:cubicBezTo>
                  <a:lnTo>
                    <a:pt x="1261" y="1212"/>
                  </a:lnTo>
                  <a:lnTo>
                    <a:pt x="1162" y="1252"/>
                  </a:lnTo>
                  <a:cubicBezTo>
                    <a:pt x="983" y="1331"/>
                    <a:pt x="815" y="1430"/>
                    <a:pt x="646" y="1530"/>
                  </a:cubicBezTo>
                  <a:cubicBezTo>
                    <a:pt x="540" y="1592"/>
                    <a:pt x="434" y="1658"/>
                    <a:pt x="333" y="1731"/>
                  </a:cubicBezTo>
                  <a:lnTo>
                    <a:pt x="333" y="1731"/>
                  </a:lnTo>
                  <a:cubicBezTo>
                    <a:pt x="306" y="1604"/>
                    <a:pt x="279" y="1478"/>
                    <a:pt x="249" y="1351"/>
                  </a:cubicBezTo>
                  <a:lnTo>
                    <a:pt x="199" y="1033"/>
                  </a:lnTo>
                  <a:lnTo>
                    <a:pt x="160" y="706"/>
                  </a:lnTo>
                  <a:lnTo>
                    <a:pt x="130" y="378"/>
                  </a:lnTo>
                  <a:lnTo>
                    <a:pt x="120" y="259"/>
                  </a:lnTo>
                  <a:lnTo>
                    <a:pt x="120" y="219"/>
                  </a:lnTo>
                  <a:lnTo>
                    <a:pt x="110" y="190"/>
                  </a:lnTo>
                  <a:close/>
                  <a:moveTo>
                    <a:pt x="1" y="1"/>
                  </a:moveTo>
                  <a:lnTo>
                    <a:pt x="1" y="60"/>
                  </a:lnTo>
                  <a:lnTo>
                    <a:pt x="1" y="179"/>
                  </a:lnTo>
                  <a:lnTo>
                    <a:pt x="1" y="388"/>
                  </a:lnTo>
                  <a:lnTo>
                    <a:pt x="21" y="715"/>
                  </a:lnTo>
                  <a:lnTo>
                    <a:pt x="41" y="1033"/>
                  </a:lnTo>
                  <a:cubicBezTo>
                    <a:pt x="41" y="1033"/>
                    <a:pt x="41" y="1123"/>
                    <a:pt x="50" y="1202"/>
                  </a:cubicBezTo>
                  <a:lnTo>
                    <a:pt x="70" y="1361"/>
                  </a:lnTo>
                  <a:cubicBezTo>
                    <a:pt x="100" y="1580"/>
                    <a:pt x="130" y="1798"/>
                    <a:pt x="160" y="2006"/>
                  </a:cubicBezTo>
                  <a:lnTo>
                    <a:pt x="271" y="1992"/>
                  </a:lnTo>
                  <a:lnTo>
                    <a:pt x="271" y="1992"/>
                  </a:lnTo>
                  <a:lnTo>
                    <a:pt x="319" y="2046"/>
                  </a:lnTo>
                  <a:cubicBezTo>
                    <a:pt x="340" y="2023"/>
                    <a:pt x="363" y="2000"/>
                    <a:pt x="386" y="1977"/>
                  </a:cubicBezTo>
                  <a:lnTo>
                    <a:pt x="386" y="1977"/>
                  </a:lnTo>
                  <a:lnTo>
                    <a:pt x="388" y="1977"/>
                  </a:lnTo>
                  <a:cubicBezTo>
                    <a:pt x="388" y="1976"/>
                    <a:pt x="387" y="1976"/>
                    <a:pt x="387" y="1976"/>
                  </a:cubicBezTo>
                  <a:lnTo>
                    <a:pt x="387" y="1976"/>
                  </a:lnTo>
                  <a:cubicBezTo>
                    <a:pt x="493" y="1874"/>
                    <a:pt x="616" y="1778"/>
                    <a:pt x="745" y="1689"/>
                  </a:cubicBezTo>
                  <a:cubicBezTo>
                    <a:pt x="825" y="1629"/>
                    <a:pt x="904" y="1580"/>
                    <a:pt x="983" y="1520"/>
                  </a:cubicBezTo>
                  <a:cubicBezTo>
                    <a:pt x="1063" y="1470"/>
                    <a:pt x="1153" y="1421"/>
                    <a:pt x="1232" y="1371"/>
                  </a:cubicBezTo>
                  <a:lnTo>
                    <a:pt x="1400" y="1282"/>
                  </a:lnTo>
                  <a:lnTo>
                    <a:pt x="1490" y="1232"/>
                  </a:lnTo>
                  <a:lnTo>
                    <a:pt x="1510" y="1222"/>
                  </a:lnTo>
                  <a:lnTo>
                    <a:pt x="1500" y="1212"/>
                  </a:lnTo>
                  <a:lnTo>
                    <a:pt x="1470" y="1192"/>
                  </a:lnTo>
                  <a:lnTo>
                    <a:pt x="1431" y="1152"/>
                  </a:lnTo>
                  <a:lnTo>
                    <a:pt x="1133" y="905"/>
                  </a:lnTo>
                  <a:cubicBezTo>
                    <a:pt x="974" y="766"/>
                    <a:pt x="785" y="627"/>
                    <a:pt x="636" y="487"/>
                  </a:cubicBezTo>
                  <a:lnTo>
                    <a:pt x="398" y="249"/>
                  </a:lnTo>
                  <a:cubicBezTo>
                    <a:pt x="368" y="229"/>
                    <a:pt x="348" y="219"/>
                    <a:pt x="328" y="199"/>
                  </a:cubicBezTo>
                  <a:lnTo>
                    <a:pt x="249" y="140"/>
                  </a:lnTo>
                  <a:cubicBezTo>
                    <a:pt x="189" y="100"/>
                    <a:pt x="120" y="60"/>
                    <a:pt x="50" y="3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5" name="Google Shape;14685;p33"/>
            <p:cNvSpPr/>
            <p:nvPr/>
          </p:nvSpPr>
          <p:spPr>
            <a:xfrm>
              <a:off x="5053625" y="2130600"/>
              <a:ext cx="47950" cy="108250"/>
            </a:xfrm>
            <a:custGeom>
              <a:avLst/>
              <a:gdLst/>
              <a:ahLst/>
              <a:cxnLst/>
              <a:rect l="l" t="t" r="r" b="b"/>
              <a:pathLst>
                <a:path w="1918" h="4330" extrusionOk="0">
                  <a:moveTo>
                    <a:pt x="1629" y="0"/>
                  </a:moveTo>
                  <a:cubicBezTo>
                    <a:pt x="1550" y="437"/>
                    <a:pt x="1461" y="865"/>
                    <a:pt x="1411" y="1302"/>
                  </a:cubicBezTo>
                  <a:cubicBezTo>
                    <a:pt x="1381" y="1520"/>
                    <a:pt x="1361" y="1738"/>
                    <a:pt x="1331" y="1966"/>
                  </a:cubicBezTo>
                  <a:lnTo>
                    <a:pt x="1292" y="2622"/>
                  </a:lnTo>
                  <a:cubicBezTo>
                    <a:pt x="1292" y="2731"/>
                    <a:pt x="1282" y="2840"/>
                    <a:pt x="1282" y="2950"/>
                  </a:cubicBezTo>
                  <a:lnTo>
                    <a:pt x="1292" y="3287"/>
                  </a:lnTo>
                  <a:lnTo>
                    <a:pt x="1311" y="3615"/>
                  </a:lnTo>
                  <a:lnTo>
                    <a:pt x="1311" y="3744"/>
                  </a:lnTo>
                  <a:lnTo>
                    <a:pt x="1311" y="3764"/>
                  </a:lnTo>
                  <a:lnTo>
                    <a:pt x="1292" y="3764"/>
                  </a:lnTo>
                  <a:lnTo>
                    <a:pt x="1252" y="3773"/>
                  </a:lnTo>
                  <a:cubicBezTo>
                    <a:pt x="1033" y="3813"/>
                    <a:pt x="825" y="3883"/>
                    <a:pt x="616" y="3932"/>
                  </a:cubicBezTo>
                  <a:cubicBezTo>
                    <a:pt x="408" y="3982"/>
                    <a:pt x="199" y="4042"/>
                    <a:pt x="1" y="4111"/>
                  </a:cubicBezTo>
                  <a:lnTo>
                    <a:pt x="71" y="4330"/>
                  </a:lnTo>
                  <a:cubicBezTo>
                    <a:pt x="269" y="4250"/>
                    <a:pt x="468" y="4171"/>
                    <a:pt x="666" y="4111"/>
                  </a:cubicBezTo>
                  <a:cubicBezTo>
                    <a:pt x="875" y="4042"/>
                    <a:pt x="1073" y="3963"/>
                    <a:pt x="1282" y="3912"/>
                  </a:cubicBezTo>
                  <a:lnTo>
                    <a:pt x="1391" y="3883"/>
                  </a:lnTo>
                  <a:cubicBezTo>
                    <a:pt x="1411" y="3873"/>
                    <a:pt x="1441" y="3873"/>
                    <a:pt x="1450" y="3863"/>
                  </a:cubicBezTo>
                  <a:lnTo>
                    <a:pt x="1441" y="3793"/>
                  </a:lnTo>
                  <a:lnTo>
                    <a:pt x="1431" y="3605"/>
                  </a:lnTo>
                  <a:lnTo>
                    <a:pt x="1411" y="3277"/>
                  </a:lnTo>
                  <a:lnTo>
                    <a:pt x="1391" y="2950"/>
                  </a:lnTo>
                  <a:cubicBezTo>
                    <a:pt x="1381" y="2840"/>
                    <a:pt x="1401" y="2731"/>
                    <a:pt x="1401" y="2622"/>
                  </a:cubicBezTo>
                  <a:lnTo>
                    <a:pt x="1450" y="1966"/>
                  </a:lnTo>
                  <a:cubicBezTo>
                    <a:pt x="1481" y="1748"/>
                    <a:pt x="1520" y="1530"/>
                    <a:pt x="1570" y="1321"/>
                  </a:cubicBezTo>
                  <a:cubicBezTo>
                    <a:pt x="1649" y="885"/>
                    <a:pt x="1788" y="457"/>
                    <a:pt x="1917" y="40"/>
                  </a:cubicBezTo>
                  <a:lnTo>
                    <a:pt x="16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6" name="Google Shape;14686;p33"/>
            <p:cNvSpPr/>
            <p:nvPr/>
          </p:nvSpPr>
          <p:spPr>
            <a:xfrm>
              <a:off x="5125875" y="2125900"/>
              <a:ext cx="70750" cy="95825"/>
            </a:xfrm>
            <a:custGeom>
              <a:avLst/>
              <a:gdLst/>
              <a:ahLst/>
              <a:cxnLst/>
              <a:rect l="l" t="t" r="r" b="b"/>
              <a:pathLst>
                <a:path w="2830" h="3833" extrusionOk="0">
                  <a:moveTo>
                    <a:pt x="268" y="0"/>
                  </a:moveTo>
                  <a:lnTo>
                    <a:pt x="1" y="109"/>
                  </a:lnTo>
                  <a:cubicBezTo>
                    <a:pt x="109" y="298"/>
                    <a:pt x="229" y="486"/>
                    <a:pt x="338" y="675"/>
                  </a:cubicBezTo>
                  <a:cubicBezTo>
                    <a:pt x="447" y="874"/>
                    <a:pt x="546" y="1062"/>
                    <a:pt x="646" y="1271"/>
                  </a:cubicBezTo>
                  <a:cubicBezTo>
                    <a:pt x="735" y="1470"/>
                    <a:pt x="824" y="1668"/>
                    <a:pt x="904" y="1876"/>
                  </a:cubicBezTo>
                  <a:lnTo>
                    <a:pt x="1113" y="2492"/>
                  </a:lnTo>
                  <a:cubicBezTo>
                    <a:pt x="1142" y="2602"/>
                    <a:pt x="1182" y="2701"/>
                    <a:pt x="1202" y="2810"/>
                  </a:cubicBezTo>
                  <a:lnTo>
                    <a:pt x="1261" y="3127"/>
                  </a:lnTo>
                  <a:lnTo>
                    <a:pt x="1321" y="3445"/>
                  </a:lnTo>
                  <a:lnTo>
                    <a:pt x="1360" y="3634"/>
                  </a:lnTo>
                  <a:lnTo>
                    <a:pt x="1371" y="3703"/>
                  </a:lnTo>
                  <a:cubicBezTo>
                    <a:pt x="1376" y="3708"/>
                    <a:pt x="1385" y="3708"/>
                    <a:pt x="1395" y="3708"/>
                  </a:cubicBezTo>
                  <a:cubicBezTo>
                    <a:pt x="1405" y="3708"/>
                    <a:pt x="1415" y="3708"/>
                    <a:pt x="1420" y="3714"/>
                  </a:cubicBezTo>
                  <a:lnTo>
                    <a:pt x="1539" y="3714"/>
                  </a:lnTo>
                  <a:cubicBezTo>
                    <a:pt x="1758" y="3723"/>
                    <a:pt x="1966" y="3743"/>
                    <a:pt x="2185" y="3753"/>
                  </a:cubicBezTo>
                  <a:cubicBezTo>
                    <a:pt x="2393" y="3783"/>
                    <a:pt x="2611" y="3803"/>
                    <a:pt x="2820" y="3833"/>
                  </a:cubicBezTo>
                  <a:lnTo>
                    <a:pt x="2830" y="3595"/>
                  </a:lnTo>
                  <a:cubicBezTo>
                    <a:pt x="2622" y="3584"/>
                    <a:pt x="2403" y="3575"/>
                    <a:pt x="2185" y="3575"/>
                  </a:cubicBezTo>
                  <a:lnTo>
                    <a:pt x="1539" y="3575"/>
                  </a:lnTo>
                  <a:lnTo>
                    <a:pt x="1490" y="3584"/>
                  </a:lnTo>
                  <a:cubicBezTo>
                    <a:pt x="1490" y="3579"/>
                    <a:pt x="1487" y="3579"/>
                    <a:pt x="1485" y="3579"/>
                  </a:cubicBezTo>
                  <a:cubicBezTo>
                    <a:pt x="1482" y="3579"/>
                    <a:pt x="1480" y="3579"/>
                    <a:pt x="1480" y="3575"/>
                  </a:cubicBezTo>
                  <a:lnTo>
                    <a:pt x="1470" y="3564"/>
                  </a:lnTo>
                  <a:lnTo>
                    <a:pt x="1440" y="3425"/>
                  </a:lnTo>
                  <a:lnTo>
                    <a:pt x="1380" y="3108"/>
                  </a:lnTo>
                  <a:lnTo>
                    <a:pt x="1311" y="2780"/>
                  </a:lnTo>
                  <a:cubicBezTo>
                    <a:pt x="1291" y="2681"/>
                    <a:pt x="1252" y="2571"/>
                    <a:pt x="1221" y="2472"/>
                  </a:cubicBezTo>
                  <a:lnTo>
                    <a:pt x="1023" y="1837"/>
                  </a:lnTo>
                  <a:cubicBezTo>
                    <a:pt x="943" y="1629"/>
                    <a:pt x="864" y="1430"/>
                    <a:pt x="785" y="1221"/>
                  </a:cubicBezTo>
                  <a:cubicBezTo>
                    <a:pt x="636" y="804"/>
                    <a:pt x="447" y="407"/>
                    <a:pt x="26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7" name="Google Shape;14687;p33"/>
            <p:cNvSpPr/>
            <p:nvPr/>
          </p:nvSpPr>
          <p:spPr>
            <a:xfrm>
              <a:off x="5072250" y="2277550"/>
              <a:ext cx="120675" cy="20625"/>
            </a:xfrm>
            <a:custGeom>
              <a:avLst/>
              <a:gdLst/>
              <a:ahLst/>
              <a:cxnLst/>
              <a:rect l="l" t="t" r="r" b="b"/>
              <a:pathLst>
                <a:path w="4827" h="825" extrusionOk="0">
                  <a:moveTo>
                    <a:pt x="4826" y="0"/>
                  </a:moveTo>
                  <a:lnTo>
                    <a:pt x="4668" y="11"/>
                  </a:lnTo>
                  <a:cubicBezTo>
                    <a:pt x="4617" y="11"/>
                    <a:pt x="4568" y="20"/>
                    <a:pt x="4518" y="20"/>
                  </a:cubicBezTo>
                  <a:lnTo>
                    <a:pt x="4220" y="20"/>
                  </a:lnTo>
                  <a:cubicBezTo>
                    <a:pt x="4012" y="31"/>
                    <a:pt x="3814" y="40"/>
                    <a:pt x="3615" y="51"/>
                  </a:cubicBezTo>
                  <a:cubicBezTo>
                    <a:pt x="3406" y="60"/>
                    <a:pt x="3208" y="80"/>
                    <a:pt x="2999" y="90"/>
                  </a:cubicBezTo>
                  <a:cubicBezTo>
                    <a:pt x="2801" y="110"/>
                    <a:pt x="2592" y="139"/>
                    <a:pt x="2393" y="150"/>
                  </a:cubicBezTo>
                  <a:cubicBezTo>
                    <a:pt x="1987" y="209"/>
                    <a:pt x="1590" y="259"/>
                    <a:pt x="1182" y="338"/>
                  </a:cubicBezTo>
                  <a:cubicBezTo>
                    <a:pt x="983" y="368"/>
                    <a:pt x="785" y="408"/>
                    <a:pt x="586" y="457"/>
                  </a:cubicBezTo>
                  <a:lnTo>
                    <a:pt x="299" y="517"/>
                  </a:lnTo>
                  <a:lnTo>
                    <a:pt x="1" y="596"/>
                  </a:lnTo>
                  <a:lnTo>
                    <a:pt x="70" y="825"/>
                  </a:lnTo>
                  <a:lnTo>
                    <a:pt x="348" y="715"/>
                  </a:lnTo>
                  <a:lnTo>
                    <a:pt x="636" y="636"/>
                  </a:lnTo>
                  <a:cubicBezTo>
                    <a:pt x="825" y="576"/>
                    <a:pt x="1023" y="517"/>
                    <a:pt x="1212" y="468"/>
                  </a:cubicBezTo>
                  <a:cubicBezTo>
                    <a:pt x="1609" y="368"/>
                    <a:pt x="2007" y="309"/>
                    <a:pt x="2404" y="259"/>
                  </a:cubicBezTo>
                  <a:cubicBezTo>
                    <a:pt x="2602" y="239"/>
                    <a:pt x="2810" y="209"/>
                    <a:pt x="3009" y="199"/>
                  </a:cubicBezTo>
                  <a:cubicBezTo>
                    <a:pt x="3208" y="199"/>
                    <a:pt x="3416" y="190"/>
                    <a:pt x="3615" y="190"/>
                  </a:cubicBezTo>
                  <a:cubicBezTo>
                    <a:pt x="3814" y="190"/>
                    <a:pt x="4012" y="199"/>
                    <a:pt x="4220" y="209"/>
                  </a:cubicBezTo>
                  <a:cubicBezTo>
                    <a:pt x="4220" y="209"/>
                    <a:pt x="4290" y="209"/>
                    <a:pt x="4370" y="219"/>
                  </a:cubicBezTo>
                  <a:cubicBezTo>
                    <a:pt x="4439" y="229"/>
                    <a:pt x="4518" y="239"/>
                    <a:pt x="4518" y="239"/>
                  </a:cubicBezTo>
                  <a:lnTo>
                    <a:pt x="4668" y="239"/>
                  </a:lnTo>
                  <a:lnTo>
                    <a:pt x="4807" y="249"/>
                  </a:lnTo>
                  <a:lnTo>
                    <a:pt x="482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8" name="Google Shape;14688;p33"/>
            <p:cNvSpPr/>
            <p:nvPr/>
          </p:nvSpPr>
          <p:spPr>
            <a:xfrm>
              <a:off x="5079200" y="2300375"/>
              <a:ext cx="112225" cy="19650"/>
            </a:xfrm>
            <a:custGeom>
              <a:avLst/>
              <a:gdLst/>
              <a:ahLst/>
              <a:cxnLst/>
              <a:rect l="l" t="t" r="r" b="b"/>
              <a:pathLst>
                <a:path w="4489" h="786" extrusionOk="0">
                  <a:moveTo>
                    <a:pt x="4489" y="1"/>
                  </a:moveTo>
                  <a:lnTo>
                    <a:pt x="4339" y="11"/>
                  </a:lnTo>
                  <a:cubicBezTo>
                    <a:pt x="4300" y="21"/>
                    <a:pt x="4251" y="21"/>
                    <a:pt x="4211" y="21"/>
                  </a:cubicBezTo>
                  <a:lnTo>
                    <a:pt x="4072" y="21"/>
                  </a:lnTo>
                  <a:cubicBezTo>
                    <a:pt x="3992" y="21"/>
                    <a:pt x="3922" y="31"/>
                    <a:pt x="3922" y="31"/>
                  </a:cubicBezTo>
                  <a:cubicBezTo>
                    <a:pt x="3734" y="31"/>
                    <a:pt x="3545" y="41"/>
                    <a:pt x="3357" y="51"/>
                  </a:cubicBezTo>
                  <a:cubicBezTo>
                    <a:pt x="3168" y="71"/>
                    <a:pt x="2980" y="80"/>
                    <a:pt x="2791" y="91"/>
                  </a:cubicBezTo>
                  <a:cubicBezTo>
                    <a:pt x="2602" y="111"/>
                    <a:pt x="2413" y="140"/>
                    <a:pt x="2225" y="150"/>
                  </a:cubicBezTo>
                  <a:cubicBezTo>
                    <a:pt x="1848" y="200"/>
                    <a:pt x="1470" y="250"/>
                    <a:pt x="1103" y="319"/>
                  </a:cubicBezTo>
                  <a:cubicBezTo>
                    <a:pt x="914" y="349"/>
                    <a:pt x="736" y="389"/>
                    <a:pt x="547" y="428"/>
                  </a:cubicBezTo>
                  <a:lnTo>
                    <a:pt x="269" y="488"/>
                  </a:lnTo>
                  <a:lnTo>
                    <a:pt x="1" y="557"/>
                  </a:lnTo>
                  <a:lnTo>
                    <a:pt x="70" y="786"/>
                  </a:lnTo>
                  <a:lnTo>
                    <a:pt x="328" y="686"/>
                  </a:lnTo>
                  <a:lnTo>
                    <a:pt x="597" y="607"/>
                  </a:lnTo>
                  <a:cubicBezTo>
                    <a:pt x="775" y="557"/>
                    <a:pt x="954" y="497"/>
                    <a:pt x="1133" y="458"/>
                  </a:cubicBezTo>
                  <a:cubicBezTo>
                    <a:pt x="1490" y="358"/>
                    <a:pt x="1868" y="299"/>
                    <a:pt x="2235" y="250"/>
                  </a:cubicBezTo>
                  <a:cubicBezTo>
                    <a:pt x="2424" y="239"/>
                    <a:pt x="2612" y="210"/>
                    <a:pt x="2801" y="200"/>
                  </a:cubicBezTo>
                  <a:cubicBezTo>
                    <a:pt x="2989" y="200"/>
                    <a:pt x="3178" y="190"/>
                    <a:pt x="3366" y="190"/>
                  </a:cubicBezTo>
                  <a:cubicBezTo>
                    <a:pt x="3555" y="200"/>
                    <a:pt x="3734" y="200"/>
                    <a:pt x="3922" y="210"/>
                  </a:cubicBezTo>
                  <a:cubicBezTo>
                    <a:pt x="3922" y="210"/>
                    <a:pt x="3992" y="210"/>
                    <a:pt x="4061" y="219"/>
                  </a:cubicBezTo>
                  <a:lnTo>
                    <a:pt x="4200" y="239"/>
                  </a:lnTo>
                  <a:cubicBezTo>
                    <a:pt x="4225" y="244"/>
                    <a:pt x="4250" y="244"/>
                    <a:pt x="4275" y="244"/>
                  </a:cubicBezTo>
                  <a:cubicBezTo>
                    <a:pt x="4300" y="244"/>
                    <a:pt x="4325" y="244"/>
                    <a:pt x="4350" y="250"/>
                  </a:cubicBezTo>
                  <a:lnTo>
                    <a:pt x="4478" y="250"/>
                  </a:lnTo>
                  <a:lnTo>
                    <a:pt x="44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9" name="Google Shape;14689;p33"/>
            <p:cNvSpPr/>
            <p:nvPr/>
          </p:nvSpPr>
          <p:spPr>
            <a:xfrm>
              <a:off x="5095325" y="2124400"/>
              <a:ext cx="35275" cy="9700"/>
            </a:xfrm>
            <a:custGeom>
              <a:avLst/>
              <a:gdLst/>
              <a:ahLst/>
              <a:cxnLst/>
              <a:rect l="l" t="t" r="r" b="b"/>
              <a:pathLst>
                <a:path w="1411" h="388" extrusionOk="0">
                  <a:moveTo>
                    <a:pt x="1411" y="1"/>
                  </a:moveTo>
                  <a:cubicBezTo>
                    <a:pt x="1342" y="1"/>
                    <a:pt x="1272" y="10"/>
                    <a:pt x="1212" y="10"/>
                  </a:cubicBezTo>
                  <a:lnTo>
                    <a:pt x="1033" y="50"/>
                  </a:lnTo>
                  <a:cubicBezTo>
                    <a:pt x="925" y="70"/>
                    <a:pt x="806" y="100"/>
                    <a:pt x="706" y="109"/>
                  </a:cubicBezTo>
                  <a:cubicBezTo>
                    <a:pt x="597" y="120"/>
                    <a:pt x="488" y="129"/>
                    <a:pt x="378" y="129"/>
                  </a:cubicBezTo>
                  <a:cubicBezTo>
                    <a:pt x="319" y="140"/>
                    <a:pt x="259" y="140"/>
                    <a:pt x="199" y="140"/>
                  </a:cubicBezTo>
                  <a:cubicBezTo>
                    <a:pt x="140" y="149"/>
                    <a:pt x="60" y="159"/>
                    <a:pt x="1" y="189"/>
                  </a:cubicBezTo>
                  <a:lnTo>
                    <a:pt x="140" y="387"/>
                  </a:lnTo>
                  <a:cubicBezTo>
                    <a:pt x="180" y="387"/>
                    <a:pt x="210" y="348"/>
                    <a:pt x="249" y="328"/>
                  </a:cubicBezTo>
                  <a:cubicBezTo>
                    <a:pt x="299" y="308"/>
                    <a:pt x="349" y="298"/>
                    <a:pt x="398" y="279"/>
                  </a:cubicBezTo>
                  <a:cubicBezTo>
                    <a:pt x="497" y="248"/>
                    <a:pt x="607" y="229"/>
                    <a:pt x="726" y="219"/>
                  </a:cubicBezTo>
                  <a:cubicBezTo>
                    <a:pt x="806" y="205"/>
                    <a:pt x="880" y="195"/>
                    <a:pt x="957" y="195"/>
                  </a:cubicBezTo>
                  <a:cubicBezTo>
                    <a:pt x="985" y="195"/>
                    <a:pt x="1014" y="196"/>
                    <a:pt x="1044" y="199"/>
                  </a:cubicBezTo>
                  <a:cubicBezTo>
                    <a:pt x="1093" y="199"/>
                    <a:pt x="1143" y="209"/>
                    <a:pt x="1192" y="209"/>
                  </a:cubicBezTo>
                  <a:cubicBezTo>
                    <a:pt x="1242" y="219"/>
                    <a:pt x="1282" y="239"/>
                    <a:pt x="1312" y="259"/>
                  </a:cubicBezTo>
                  <a:lnTo>
                    <a:pt x="14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0" name="Google Shape;14690;p33"/>
            <p:cNvSpPr/>
            <p:nvPr/>
          </p:nvSpPr>
          <p:spPr>
            <a:xfrm>
              <a:off x="5110475" y="2220225"/>
              <a:ext cx="38750" cy="50400"/>
            </a:xfrm>
            <a:custGeom>
              <a:avLst/>
              <a:gdLst/>
              <a:ahLst/>
              <a:cxnLst/>
              <a:rect l="l" t="t" r="r" b="b"/>
              <a:pathLst>
                <a:path w="1550" h="2016" extrusionOk="0">
                  <a:moveTo>
                    <a:pt x="617" y="219"/>
                  </a:moveTo>
                  <a:lnTo>
                    <a:pt x="636" y="228"/>
                  </a:lnTo>
                  <a:cubicBezTo>
                    <a:pt x="656" y="248"/>
                    <a:pt x="676" y="278"/>
                    <a:pt x="696" y="298"/>
                  </a:cubicBezTo>
                  <a:lnTo>
                    <a:pt x="725" y="358"/>
                  </a:lnTo>
                  <a:cubicBezTo>
                    <a:pt x="745" y="378"/>
                    <a:pt x="756" y="407"/>
                    <a:pt x="765" y="427"/>
                  </a:cubicBezTo>
                  <a:cubicBezTo>
                    <a:pt x="825" y="526"/>
                    <a:pt x="864" y="625"/>
                    <a:pt x="914" y="725"/>
                  </a:cubicBezTo>
                  <a:cubicBezTo>
                    <a:pt x="1014" y="934"/>
                    <a:pt x="1123" y="1112"/>
                    <a:pt x="1222" y="1301"/>
                  </a:cubicBezTo>
                  <a:lnTo>
                    <a:pt x="1341" y="1539"/>
                  </a:lnTo>
                  <a:cubicBezTo>
                    <a:pt x="1351" y="1549"/>
                    <a:pt x="1361" y="1569"/>
                    <a:pt x="1351" y="1569"/>
                  </a:cubicBezTo>
                  <a:lnTo>
                    <a:pt x="1321" y="1569"/>
                  </a:lnTo>
                  <a:lnTo>
                    <a:pt x="1212" y="1579"/>
                  </a:lnTo>
                  <a:cubicBezTo>
                    <a:pt x="1023" y="1609"/>
                    <a:pt x="825" y="1629"/>
                    <a:pt x="626" y="1648"/>
                  </a:cubicBezTo>
                  <a:cubicBezTo>
                    <a:pt x="508" y="1673"/>
                    <a:pt x="385" y="1702"/>
                    <a:pt x="264" y="1735"/>
                  </a:cubicBezTo>
                  <a:lnTo>
                    <a:pt x="264" y="1735"/>
                  </a:lnTo>
                  <a:cubicBezTo>
                    <a:pt x="283" y="1606"/>
                    <a:pt x="304" y="1475"/>
                    <a:pt x="328" y="1340"/>
                  </a:cubicBezTo>
                  <a:lnTo>
                    <a:pt x="388" y="1023"/>
                  </a:lnTo>
                  <a:lnTo>
                    <a:pt x="478" y="705"/>
                  </a:lnTo>
                  <a:lnTo>
                    <a:pt x="566" y="397"/>
                  </a:lnTo>
                  <a:lnTo>
                    <a:pt x="597" y="278"/>
                  </a:lnTo>
                  <a:lnTo>
                    <a:pt x="617" y="239"/>
                  </a:lnTo>
                  <a:lnTo>
                    <a:pt x="617" y="219"/>
                  </a:lnTo>
                  <a:close/>
                  <a:moveTo>
                    <a:pt x="577" y="0"/>
                  </a:moveTo>
                  <a:cubicBezTo>
                    <a:pt x="577" y="10"/>
                    <a:pt x="566" y="30"/>
                    <a:pt x="557" y="49"/>
                  </a:cubicBezTo>
                  <a:lnTo>
                    <a:pt x="517" y="159"/>
                  </a:lnTo>
                  <a:lnTo>
                    <a:pt x="447" y="347"/>
                  </a:lnTo>
                  <a:lnTo>
                    <a:pt x="339" y="665"/>
                  </a:lnTo>
                  <a:lnTo>
                    <a:pt x="239" y="973"/>
                  </a:lnTo>
                  <a:lnTo>
                    <a:pt x="160" y="1291"/>
                  </a:lnTo>
                  <a:cubicBezTo>
                    <a:pt x="100" y="1509"/>
                    <a:pt x="50" y="1718"/>
                    <a:pt x="1" y="1926"/>
                  </a:cubicBezTo>
                  <a:lnTo>
                    <a:pt x="105" y="1949"/>
                  </a:lnTo>
                  <a:lnTo>
                    <a:pt x="105" y="1949"/>
                  </a:lnTo>
                  <a:lnTo>
                    <a:pt x="130" y="2015"/>
                  </a:lnTo>
                  <a:cubicBezTo>
                    <a:pt x="299" y="1946"/>
                    <a:pt x="478" y="1887"/>
                    <a:pt x="666" y="1837"/>
                  </a:cubicBezTo>
                  <a:cubicBezTo>
                    <a:pt x="855" y="1787"/>
                    <a:pt x="1043" y="1757"/>
                    <a:pt x="1232" y="1718"/>
                  </a:cubicBezTo>
                  <a:cubicBezTo>
                    <a:pt x="1232" y="1718"/>
                    <a:pt x="1281" y="1718"/>
                    <a:pt x="1331" y="1708"/>
                  </a:cubicBezTo>
                  <a:cubicBezTo>
                    <a:pt x="1371" y="1698"/>
                    <a:pt x="1420" y="1698"/>
                    <a:pt x="1420" y="1698"/>
                  </a:cubicBezTo>
                  <a:lnTo>
                    <a:pt x="1530" y="1688"/>
                  </a:lnTo>
                  <a:lnTo>
                    <a:pt x="1540" y="1678"/>
                  </a:lnTo>
                  <a:cubicBezTo>
                    <a:pt x="1550" y="1678"/>
                    <a:pt x="1540" y="1678"/>
                    <a:pt x="1540" y="1668"/>
                  </a:cubicBezTo>
                  <a:lnTo>
                    <a:pt x="1530" y="1638"/>
                  </a:lnTo>
                  <a:lnTo>
                    <a:pt x="1500" y="1589"/>
                  </a:lnTo>
                  <a:lnTo>
                    <a:pt x="1312" y="1251"/>
                  </a:lnTo>
                  <a:cubicBezTo>
                    <a:pt x="1212" y="1053"/>
                    <a:pt x="1093" y="874"/>
                    <a:pt x="1003" y="675"/>
                  </a:cubicBezTo>
                  <a:cubicBezTo>
                    <a:pt x="954" y="576"/>
                    <a:pt x="914" y="477"/>
                    <a:pt x="855" y="378"/>
                  </a:cubicBezTo>
                  <a:cubicBezTo>
                    <a:pt x="845" y="347"/>
                    <a:pt x="835" y="327"/>
                    <a:pt x="815" y="298"/>
                  </a:cubicBezTo>
                  <a:lnTo>
                    <a:pt x="765" y="219"/>
                  </a:lnTo>
                  <a:cubicBezTo>
                    <a:pt x="725" y="159"/>
                    <a:pt x="676" y="100"/>
                    <a:pt x="617" y="40"/>
                  </a:cubicBezTo>
                  <a:lnTo>
                    <a:pt x="57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1" name="Google Shape;14691;p33"/>
            <p:cNvSpPr/>
            <p:nvPr/>
          </p:nvSpPr>
          <p:spPr>
            <a:xfrm>
              <a:off x="5196375" y="2134575"/>
              <a:ext cx="81675" cy="88600"/>
            </a:xfrm>
            <a:custGeom>
              <a:avLst/>
              <a:gdLst/>
              <a:ahLst/>
              <a:cxnLst/>
              <a:rect l="l" t="t" r="r" b="b"/>
              <a:pathLst>
                <a:path w="3267" h="3544" extrusionOk="0">
                  <a:moveTo>
                    <a:pt x="3009" y="0"/>
                  </a:moveTo>
                  <a:cubicBezTo>
                    <a:pt x="2781" y="378"/>
                    <a:pt x="2542" y="755"/>
                    <a:pt x="2344" y="1143"/>
                  </a:cubicBezTo>
                  <a:cubicBezTo>
                    <a:pt x="2234" y="1331"/>
                    <a:pt x="2135" y="1529"/>
                    <a:pt x="2026" y="1728"/>
                  </a:cubicBezTo>
                  <a:lnTo>
                    <a:pt x="1757" y="2334"/>
                  </a:lnTo>
                  <a:cubicBezTo>
                    <a:pt x="1718" y="2433"/>
                    <a:pt x="1658" y="2533"/>
                    <a:pt x="1629" y="2632"/>
                  </a:cubicBezTo>
                  <a:lnTo>
                    <a:pt x="1519" y="2950"/>
                  </a:lnTo>
                  <a:lnTo>
                    <a:pt x="1410" y="3257"/>
                  </a:lnTo>
                  <a:lnTo>
                    <a:pt x="1371" y="3387"/>
                  </a:lnTo>
                  <a:lnTo>
                    <a:pt x="1360" y="3406"/>
                  </a:lnTo>
                  <a:cubicBezTo>
                    <a:pt x="1360" y="3406"/>
                    <a:pt x="1351" y="3396"/>
                    <a:pt x="1340" y="3396"/>
                  </a:cubicBezTo>
                  <a:lnTo>
                    <a:pt x="1301" y="3396"/>
                  </a:lnTo>
                  <a:lnTo>
                    <a:pt x="983" y="3347"/>
                  </a:lnTo>
                  <a:lnTo>
                    <a:pt x="656" y="3307"/>
                  </a:lnTo>
                  <a:cubicBezTo>
                    <a:pt x="437" y="3287"/>
                    <a:pt x="228" y="3257"/>
                    <a:pt x="10" y="3248"/>
                  </a:cubicBezTo>
                  <a:lnTo>
                    <a:pt x="0" y="3486"/>
                  </a:lnTo>
                  <a:cubicBezTo>
                    <a:pt x="62" y="3483"/>
                    <a:pt x="124" y="3482"/>
                    <a:pt x="187" y="3482"/>
                  </a:cubicBezTo>
                  <a:cubicBezTo>
                    <a:pt x="337" y="3482"/>
                    <a:pt x="489" y="3489"/>
                    <a:pt x="636" y="3495"/>
                  </a:cubicBezTo>
                  <a:lnTo>
                    <a:pt x="963" y="3506"/>
                  </a:lnTo>
                  <a:lnTo>
                    <a:pt x="1281" y="3526"/>
                  </a:lnTo>
                  <a:lnTo>
                    <a:pt x="1400" y="3535"/>
                  </a:lnTo>
                  <a:cubicBezTo>
                    <a:pt x="1413" y="3535"/>
                    <a:pt x="1426" y="3544"/>
                    <a:pt x="1437" y="3544"/>
                  </a:cubicBezTo>
                  <a:cubicBezTo>
                    <a:pt x="1442" y="3544"/>
                    <a:pt x="1447" y="3542"/>
                    <a:pt x="1450" y="3535"/>
                  </a:cubicBezTo>
                  <a:lnTo>
                    <a:pt x="1470" y="3475"/>
                  </a:lnTo>
                  <a:lnTo>
                    <a:pt x="1529" y="3287"/>
                  </a:lnTo>
                  <a:lnTo>
                    <a:pt x="1629" y="2979"/>
                  </a:lnTo>
                  <a:lnTo>
                    <a:pt x="1728" y="2672"/>
                  </a:lnTo>
                  <a:cubicBezTo>
                    <a:pt x="1757" y="2562"/>
                    <a:pt x="1817" y="2473"/>
                    <a:pt x="1857" y="2363"/>
                  </a:cubicBezTo>
                  <a:lnTo>
                    <a:pt x="1996" y="2066"/>
                  </a:lnTo>
                  <a:cubicBezTo>
                    <a:pt x="2066" y="1927"/>
                    <a:pt x="2135" y="1778"/>
                    <a:pt x="2135" y="1778"/>
                  </a:cubicBezTo>
                  <a:cubicBezTo>
                    <a:pt x="2244" y="1589"/>
                    <a:pt x="2364" y="1401"/>
                    <a:pt x="2483" y="1212"/>
                  </a:cubicBezTo>
                  <a:cubicBezTo>
                    <a:pt x="2711" y="834"/>
                    <a:pt x="2989" y="487"/>
                    <a:pt x="3267" y="139"/>
                  </a:cubicBezTo>
                  <a:lnTo>
                    <a:pt x="30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2" name="Google Shape;14692;p33"/>
            <p:cNvSpPr/>
            <p:nvPr/>
          </p:nvSpPr>
          <p:spPr>
            <a:xfrm>
              <a:off x="5301350" y="2144000"/>
              <a:ext cx="35050" cy="112475"/>
            </a:xfrm>
            <a:custGeom>
              <a:avLst/>
              <a:gdLst/>
              <a:ahLst/>
              <a:cxnLst/>
              <a:rect l="l" t="t" r="r" b="b"/>
              <a:pathLst>
                <a:path w="1402" h="4499" extrusionOk="0">
                  <a:moveTo>
                    <a:pt x="21" y="1"/>
                  </a:moveTo>
                  <a:cubicBezTo>
                    <a:pt x="100" y="437"/>
                    <a:pt x="180" y="885"/>
                    <a:pt x="200" y="1322"/>
                  </a:cubicBezTo>
                  <a:cubicBezTo>
                    <a:pt x="219" y="1540"/>
                    <a:pt x="230" y="1758"/>
                    <a:pt x="230" y="1977"/>
                  </a:cubicBezTo>
                  <a:cubicBezTo>
                    <a:pt x="230" y="1977"/>
                    <a:pt x="230" y="2136"/>
                    <a:pt x="219" y="2304"/>
                  </a:cubicBezTo>
                  <a:cubicBezTo>
                    <a:pt x="210" y="2463"/>
                    <a:pt x="200" y="2632"/>
                    <a:pt x="200" y="2632"/>
                  </a:cubicBezTo>
                  <a:cubicBezTo>
                    <a:pt x="190" y="2741"/>
                    <a:pt x="190" y="2851"/>
                    <a:pt x="170" y="2959"/>
                  </a:cubicBezTo>
                  <a:lnTo>
                    <a:pt x="111" y="3277"/>
                  </a:lnTo>
                  <a:lnTo>
                    <a:pt x="51" y="3605"/>
                  </a:lnTo>
                  <a:lnTo>
                    <a:pt x="11" y="3794"/>
                  </a:lnTo>
                  <a:lnTo>
                    <a:pt x="1" y="3853"/>
                  </a:lnTo>
                  <a:cubicBezTo>
                    <a:pt x="1" y="3873"/>
                    <a:pt x="31" y="3873"/>
                    <a:pt x="51" y="3883"/>
                  </a:cubicBezTo>
                  <a:lnTo>
                    <a:pt x="160" y="3923"/>
                  </a:lnTo>
                  <a:lnTo>
                    <a:pt x="448" y="4052"/>
                  </a:lnTo>
                  <a:lnTo>
                    <a:pt x="736" y="4201"/>
                  </a:lnTo>
                  <a:cubicBezTo>
                    <a:pt x="934" y="4300"/>
                    <a:pt x="1123" y="4389"/>
                    <a:pt x="1312" y="4499"/>
                  </a:cubicBezTo>
                  <a:lnTo>
                    <a:pt x="1401" y="4280"/>
                  </a:lnTo>
                  <a:cubicBezTo>
                    <a:pt x="1212" y="4191"/>
                    <a:pt x="1014" y="4111"/>
                    <a:pt x="815" y="4032"/>
                  </a:cubicBezTo>
                  <a:lnTo>
                    <a:pt x="508" y="3903"/>
                  </a:lnTo>
                  <a:lnTo>
                    <a:pt x="210" y="3794"/>
                  </a:lnTo>
                  <a:lnTo>
                    <a:pt x="160" y="3784"/>
                  </a:lnTo>
                  <a:cubicBezTo>
                    <a:pt x="160" y="3784"/>
                    <a:pt x="150" y="3784"/>
                    <a:pt x="150" y="3774"/>
                  </a:cubicBezTo>
                  <a:lnTo>
                    <a:pt x="150" y="3764"/>
                  </a:lnTo>
                  <a:lnTo>
                    <a:pt x="170" y="3625"/>
                  </a:lnTo>
                  <a:lnTo>
                    <a:pt x="219" y="3297"/>
                  </a:lnTo>
                  <a:lnTo>
                    <a:pt x="279" y="2979"/>
                  </a:lnTo>
                  <a:cubicBezTo>
                    <a:pt x="299" y="2871"/>
                    <a:pt x="299" y="2761"/>
                    <a:pt x="309" y="2642"/>
                  </a:cubicBezTo>
                  <a:lnTo>
                    <a:pt x="358" y="1986"/>
                  </a:lnTo>
                  <a:lnTo>
                    <a:pt x="358" y="1322"/>
                  </a:lnTo>
                  <a:cubicBezTo>
                    <a:pt x="358" y="885"/>
                    <a:pt x="329" y="437"/>
                    <a:pt x="3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3" name="Google Shape;14693;p33"/>
            <p:cNvSpPr/>
            <p:nvPr/>
          </p:nvSpPr>
          <p:spPr>
            <a:xfrm>
              <a:off x="5192400" y="2277800"/>
              <a:ext cx="118175" cy="35025"/>
            </a:xfrm>
            <a:custGeom>
              <a:avLst/>
              <a:gdLst/>
              <a:ahLst/>
              <a:cxnLst/>
              <a:rect l="l" t="t" r="r" b="b"/>
              <a:pathLst>
                <a:path w="4727" h="1401" extrusionOk="0">
                  <a:moveTo>
                    <a:pt x="20" y="1"/>
                  </a:moveTo>
                  <a:lnTo>
                    <a:pt x="1" y="229"/>
                  </a:lnTo>
                  <a:cubicBezTo>
                    <a:pt x="398" y="239"/>
                    <a:pt x="804" y="268"/>
                    <a:pt x="1202" y="319"/>
                  </a:cubicBezTo>
                  <a:cubicBezTo>
                    <a:pt x="1400" y="338"/>
                    <a:pt x="1599" y="378"/>
                    <a:pt x="1797" y="407"/>
                  </a:cubicBezTo>
                  <a:lnTo>
                    <a:pt x="2095" y="467"/>
                  </a:lnTo>
                  <a:lnTo>
                    <a:pt x="2384" y="546"/>
                  </a:lnTo>
                  <a:lnTo>
                    <a:pt x="2681" y="616"/>
                  </a:lnTo>
                  <a:lnTo>
                    <a:pt x="2959" y="716"/>
                  </a:lnTo>
                  <a:cubicBezTo>
                    <a:pt x="3158" y="775"/>
                    <a:pt x="3346" y="835"/>
                    <a:pt x="3535" y="914"/>
                  </a:cubicBezTo>
                  <a:cubicBezTo>
                    <a:pt x="3714" y="994"/>
                    <a:pt x="3902" y="1063"/>
                    <a:pt x="4081" y="1153"/>
                  </a:cubicBezTo>
                  <a:lnTo>
                    <a:pt x="4349" y="1281"/>
                  </a:lnTo>
                  <a:lnTo>
                    <a:pt x="4498" y="1341"/>
                  </a:lnTo>
                  <a:lnTo>
                    <a:pt x="4617" y="1400"/>
                  </a:lnTo>
                  <a:lnTo>
                    <a:pt x="4727" y="1172"/>
                  </a:lnTo>
                  <a:lnTo>
                    <a:pt x="4577" y="1122"/>
                  </a:lnTo>
                  <a:cubicBezTo>
                    <a:pt x="4528" y="1113"/>
                    <a:pt x="4478" y="1103"/>
                    <a:pt x="4438" y="1083"/>
                  </a:cubicBezTo>
                  <a:lnTo>
                    <a:pt x="4151" y="983"/>
                  </a:lnTo>
                  <a:cubicBezTo>
                    <a:pt x="3962" y="904"/>
                    <a:pt x="3774" y="844"/>
                    <a:pt x="3575" y="785"/>
                  </a:cubicBezTo>
                  <a:cubicBezTo>
                    <a:pt x="3386" y="716"/>
                    <a:pt x="3187" y="666"/>
                    <a:pt x="2999" y="606"/>
                  </a:cubicBezTo>
                  <a:lnTo>
                    <a:pt x="2701" y="517"/>
                  </a:lnTo>
                  <a:lnTo>
                    <a:pt x="2413" y="447"/>
                  </a:lnTo>
                  <a:lnTo>
                    <a:pt x="2115" y="368"/>
                  </a:lnTo>
                  <a:lnTo>
                    <a:pt x="1817" y="308"/>
                  </a:lnTo>
                  <a:cubicBezTo>
                    <a:pt x="1619" y="259"/>
                    <a:pt x="1420" y="209"/>
                    <a:pt x="1221" y="180"/>
                  </a:cubicBezTo>
                  <a:cubicBezTo>
                    <a:pt x="824" y="100"/>
                    <a:pt x="418" y="41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4" name="Google Shape;14694;p33"/>
            <p:cNvSpPr/>
            <p:nvPr/>
          </p:nvSpPr>
          <p:spPr>
            <a:xfrm>
              <a:off x="5191150" y="2300650"/>
              <a:ext cx="109750" cy="33025"/>
            </a:xfrm>
            <a:custGeom>
              <a:avLst/>
              <a:gdLst/>
              <a:ahLst/>
              <a:cxnLst/>
              <a:rect l="l" t="t" r="r" b="b"/>
              <a:pathLst>
                <a:path w="4390" h="1321" extrusionOk="0">
                  <a:moveTo>
                    <a:pt x="11" y="0"/>
                  </a:moveTo>
                  <a:lnTo>
                    <a:pt x="0" y="228"/>
                  </a:lnTo>
                  <a:cubicBezTo>
                    <a:pt x="368" y="248"/>
                    <a:pt x="735" y="258"/>
                    <a:pt x="1103" y="308"/>
                  </a:cubicBezTo>
                  <a:cubicBezTo>
                    <a:pt x="1291" y="328"/>
                    <a:pt x="1480" y="358"/>
                    <a:pt x="1659" y="397"/>
                  </a:cubicBezTo>
                  <a:lnTo>
                    <a:pt x="1937" y="447"/>
                  </a:lnTo>
                  <a:lnTo>
                    <a:pt x="2205" y="517"/>
                  </a:lnTo>
                  <a:lnTo>
                    <a:pt x="2483" y="586"/>
                  </a:lnTo>
                  <a:lnTo>
                    <a:pt x="2751" y="675"/>
                  </a:lnTo>
                  <a:cubicBezTo>
                    <a:pt x="2930" y="735"/>
                    <a:pt x="3109" y="795"/>
                    <a:pt x="3277" y="864"/>
                  </a:cubicBezTo>
                  <a:cubicBezTo>
                    <a:pt x="3446" y="934"/>
                    <a:pt x="3625" y="1003"/>
                    <a:pt x="3784" y="1092"/>
                  </a:cubicBezTo>
                  <a:lnTo>
                    <a:pt x="4032" y="1212"/>
                  </a:lnTo>
                  <a:cubicBezTo>
                    <a:pt x="4071" y="1231"/>
                    <a:pt x="4121" y="1241"/>
                    <a:pt x="4171" y="1261"/>
                  </a:cubicBezTo>
                  <a:lnTo>
                    <a:pt x="4280" y="1320"/>
                  </a:lnTo>
                  <a:lnTo>
                    <a:pt x="4389" y="1092"/>
                  </a:lnTo>
                  <a:lnTo>
                    <a:pt x="4250" y="1053"/>
                  </a:lnTo>
                  <a:cubicBezTo>
                    <a:pt x="4210" y="1033"/>
                    <a:pt x="4161" y="1023"/>
                    <a:pt x="4121" y="1013"/>
                  </a:cubicBezTo>
                  <a:lnTo>
                    <a:pt x="3853" y="914"/>
                  </a:lnTo>
                  <a:cubicBezTo>
                    <a:pt x="3685" y="844"/>
                    <a:pt x="3496" y="795"/>
                    <a:pt x="3317" y="735"/>
                  </a:cubicBezTo>
                  <a:cubicBezTo>
                    <a:pt x="3148" y="675"/>
                    <a:pt x="2959" y="625"/>
                    <a:pt x="2781" y="566"/>
                  </a:cubicBezTo>
                  <a:lnTo>
                    <a:pt x="2513" y="486"/>
                  </a:lnTo>
                  <a:lnTo>
                    <a:pt x="2235" y="417"/>
                  </a:lnTo>
                  <a:lnTo>
                    <a:pt x="1957" y="347"/>
                  </a:lnTo>
                  <a:lnTo>
                    <a:pt x="1679" y="288"/>
                  </a:lnTo>
                  <a:cubicBezTo>
                    <a:pt x="1500" y="248"/>
                    <a:pt x="1311" y="199"/>
                    <a:pt x="1132" y="169"/>
                  </a:cubicBezTo>
                  <a:cubicBezTo>
                    <a:pt x="755" y="89"/>
                    <a:pt x="388" y="4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5" name="Google Shape;14695;p33"/>
            <p:cNvSpPr/>
            <p:nvPr/>
          </p:nvSpPr>
          <p:spPr>
            <a:xfrm>
              <a:off x="5273075" y="2133525"/>
              <a:ext cx="34775" cy="13475"/>
            </a:xfrm>
            <a:custGeom>
              <a:avLst/>
              <a:gdLst/>
              <a:ahLst/>
              <a:cxnLst/>
              <a:rect l="l" t="t" r="r" b="b"/>
              <a:pathLst>
                <a:path w="1391" h="539" extrusionOk="0">
                  <a:moveTo>
                    <a:pt x="38" y="0"/>
                  </a:moveTo>
                  <a:cubicBezTo>
                    <a:pt x="25" y="0"/>
                    <a:pt x="13" y="1"/>
                    <a:pt x="0" y="3"/>
                  </a:cubicBezTo>
                  <a:lnTo>
                    <a:pt x="60" y="241"/>
                  </a:lnTo>
                  <a:cubicBezTo>
                    <a:pt x="65" y="242"/>
                    <a:pt x="71" y="243"/>
                    <a:pt x="77" y="243"/>
                  </a:cubicBezTo>
                  <a:cubicBezTo>
                    <a:pt x="111" y="243"/>
                    <a:pt x="145" y="221"/>
                    <a:pt x="179" y="221"/>
                  </a:cubicBezTo>
                  <a:cubicBezTo>
                    <a:pt x="238" y="221"/>
                    <a:pt x="288" y="221"/>
                    <a:pt x="338" y="231"/>
                  </a:cubicBezTo>
                  <a:cubicBezTo>
                    <a:pt x="447" y="241"/>
                    <a:pt x="556" y="261"/>
                    <a:pt x="666" y="291"/>
                  </a:cubicBezTo>
                  <a:cubicBezTo>
                    <a:pt x="775" y="311"/>
                    <a:pt x="874" y="340"/>
                    <a:pt x="973" y="380"/>
                  </a:cubicBezTo>
                  <a:cubicBezTo>
                    <a:pt x="1023" y="400"/>
                    <a:pt x="1072" y="430"/>
                    <a:pt x="1112" y="450"/>
                  </a:cubicBezTo>
                  <a:cubicBezTo>
                    <a:pt x="1152" y="479"/>
                    <a:pt x="1182" y="509"/>
                    <a:pt x="1211" y="539"/>
                  </a:cubicBezTo>
                  <a:lnTo>
                    <a:pt x="1390" y="331"/>
                  </a:lnTo>
                  <a:cubicBezTo>
                    <a:pt x="1321" y="311"/>
                    <a:pt x="1251" y="291"/>
                    <a:pt x="1192" y="271"/>
                  </a:cubicBezTo>
                  <a:lnTo>
                    <a:pt x="1013" y="241"/>
                  </a:lnTo>
                  <a:cubicBezTo>
                    <a:pt x="904" y="221"/>
                    <a:pt x="794" y="211"/>
                    <a:pt x="686" y="181"/>
                  </a:cubicBezTo>
                  <a:cubicBezTo>
                    <a:pt x="586" y="161"/>
                    <a:pt x="477" y="122"/>
                    <a:pt x="368" y="82"/>
                  </a:cubicBezTo>
                  <a:cubicBezTo>
                    <a:pt x="318" y="62"/>
                    <a:pt x="258" y="53"/>
                    <a:pt x="209" y="33"/>
                  </a:cubicBezTo>
                  <a:cubicBezTo>
                    <a:pt x="160" y="16"/>
                    <a:pt x="98" y="0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6" name="Google Shape;14696;p33"/>
            <p:cNvSpPr/>
            <p:nvPr/>
          </p:nvSpPr>
          <p:spPr>
            <a:xfrm>
              <a:off x="5237075" y="2229150"/>
              <a:ext cx="38250" cy="47925"/>
            </a:xfrm>
            <a:custGeom>
              <a:avLst/>
              <a:gdLst/>
              <a:ahLst/>
              <a:cxnLst/>
              <a:rect l="l" t="t" r="r" b="b"/>
              <a:pathLst>
                <a:path w="1530" h="1917" extrusionOk="0">
                  <a:moveTo>
                    <a:pt x="1192" y="219"/>
                  </a:moveTo>
                  <a:lnTo>
                    <a:pt x="1202" y="239"/>
                  </a:lnTo>
                  <a:cubicBezTo>
                    <a:pt x="1222" y="268"/>
                    <a:pt x="1222" y="299"/>
                    <a:pt x="1232" y="328"/>
                  </a:cubicBezTo>
                  <a:lnTo>
                    <a:pt x="1252" y="388"/>
                  </a:lnTo>
                  <a:cubicBezTo>
                    <a:pt x="1252" y="418"/>
                    <a:pt x="1252" y="447"/>
                    <a:pt x="1261" y="467"/>
                  </a:cubicBezTo>
                  <a:lnTo>
                    <a:pt x="1292" y="795"/>
                  </a:lnTo>
                  <a:cubicBezTo>
                    <a:pt x="1311" y="1023"/>
                    <a:pt x="1351" y="1232"/>
                    <a:pt x="1371" y="1450"/>
                  </a:cubicBezTo>
                  <a:lnTo>
                    <a:pt x="1400" y="1718"/>
                  </a:lnTo>
                  <a:cubicBezTo>
                    <a:pt x="1392" y="1727"/>
                    <a:pt x="1398" y="1750"/>
                    <a:pt x="1394" y="1750"/>
                  </a:cubicBezTo>
                  <a:cubicBezTo>
                    <a:pt x="1393" y="1750"/>
                    <a:pt x="1392" y="1750"/>
                    <a:pt x="1391" y="1748"/>
                  </a:cubicBezTo>
                  <a:lnTo>
                    <a:pt x="1361" y="1738"/>
                  </a:lnTo>
                  <a:lnTo>
                    <a:pt x="1261" y="1708"/>
                  </a:lnTo>
                  <a:cubicBezTo>
                    <a:pt x="954" y="1628"/>
                    <a:pt x="641" y="1540"/>
                    <a:pt x="321" y="1505"/>
                  </a:cubicBezTo>
                  <a:lnTo>
                    <a:pt x="321" y="1505"/>
                  </a:lnTo>
                  <a:cubicBezTo>
                    <a:pt x="385" y="1391"/>
                    <a:pt x="451" y="1277"/>
                    <a:pt x="517" y="1162"/>
                  </a:cubicBezTo>
                  <a:lnTo>
                    <a:pt x="696" y="894"/>
                  </a:lnTo>
                  <a:lnTo>
                    <a:pt x="884" y="626"/>
                  </a:lnTo>
                  <a:lnTo>
                    <a:pt x="1083" y="368"/>
                  </a:lnTo>
                  <a:lnTo>
                    <a:pt x="1153" y="279"/>
                  </a:lnTo>
                  <a:lnTo>
                    <a:pt x="1182" y="239"/>
                  </a:lnTo>
                  <a:lnTo>
                    <a:pt x="1192" y="219"/>
                  </a:lnTo>
                  <a:close/>
                  <a:moveTo>
                    <a:pt x="1242" y="1"/>
                  </a:moveTo>
                  <a:cubicBezTo>
                    <a:pt x="1222" y="21"/>
                    <a:pt x="1212" y="30"/>
                    <a:pt x="1202" y="50"/>
                  </a:cubicBezTo>
                  <a:lnTo>
                    <a:pt x="1122" y="129"/>
                  </a:lnTo>
                  <a:lnTo>
                    <a:pt x="983" y="288"/>
                  </a:lnTo>
                  <a:lnTo>
                    <a:pt x="775" y="537"/>
                  </a:lnTo>
                  <a:cubicBezTo>
                    <a:pt x="775" y="537"/>
                    <a:pt x="725" y="596"/>
                    <a:pt x="676" y="666"/>
                  </a:cubicBezTo>
                  <a:cubicBezTo>
                    <a:pt x="626" y="725"/>
                    <a:pt x="566" y="795"/>
                    <a:pt x="566" y="795"/>
                  </a:cubicBezTo>
                  <a:lnTo>
                    <a:pt x="378" y="1063"/>
                  </a:lnTo>
                  <a:cubicBezTo>
                    <a:pt x="249" y="1241"/>
                    <a:pt x="129" y="1411"/>
                    <a:pt x="1" y="1589"/>
                  </a:cubicBezTo>
                  <a:lnTo>
                    <a:pt x="93" y="1654"/>
                  </a:lnTo>
                  <a:lnTo>
                    <a:pt x="93" y="1654"/>
                  </a:lnTo>
                  <a:lnTo>
                    <a:pt x="90" y="1728"/>
                  </a:lnTo>
                  <a:cubicBezTo>
                    <a:pt x="124" y="1726"/>
                    <a:pt x="157" y="1724"/>
                    <a:pt x="191" y="1723"/>
                  </a:cubicBezTo>
                  <a:lnTo>
                    <a:pt x="191" y="1723"/>
                  </a:lnTo>
                  <a:lnTo>
                    <a:pt x="199" y="1728"/>
                  </a:lnTo>
                  <a:cubicBezTo>
                    <a:pt x="200" y="1726"/>
                    <a:pt x="201" y="1724"/>
                    <a:pt x="203" y="1722"/>
                  </a:cubicBezTo>
                  <a:lnTo>
                    <a:pt x="203" y="1722"/>
                  </a:lnTo>
                  <a:cubicBezTo>
                    <a:pt x="226" y="1722"/>
                    <a:pt x="250" y="1721"/>
                    <a:pt x="274" y="1721"/>
                  </a:cubicBezTo>
                  <a:cubicBezTo>
                    <a:pt x="590" y="1721"/>
                    <a:pt x="906" y="1781"/>
                    <a:pt x="1222" y="1847"/>
                  </a:cubicBezTo>
                  <a:lnTo>
                    <a:pt x="1411" y="1887"/>
                  </a:lnTo>
                  <a:lnTo>
                    <a:pt x="1520" y="1917"/>
                  </a:lnTo>
                  <a:lnTo>
                    <a:pt x="1530" y="1917"/>
                  </a:lnTo>
                  <a:lnTo>
                    <a:pt x="1530" y="1907"/>
                  </a:lnTo>
                  <a:lnTo>
                    <a:pt x="1530" y="1877"/>
                  </a:lnTo>
                  <a:lnTo>
                    <a:pt x="1520" y="1817"/>
                  </a:lnTo>
                  <a:lnTo>
                    <a:pt x="1470" y="1440"/>
                  </a:lnTo>
                  <a:cubicBezTo>
                    <a:pt x="1450" y="1222"/>
                    <a:pt x="1400" y="994"/>
                    <a:pt x="1391" y="785"/>
                  </a:cubicBezTo>
                  <a:cubicBezTo>
                    <a:pt x="1381" y="676"/>
                    <a:pt x="1381" y="566"/>
                    <a:pt x="1361" y="457"/>
                  </a:cubicBezTo>
                  <a:cubicBezTo>
                    <a:pt x="1361" y="427"/>
                    <a:pt x="1361" y="398"/>
                    <a:pt x="1351" y="368"/>
                  </a:cubicBezTo>
                  <a:lnTo>
                    <a:pt x="1331" y="268"/>
                  </a:lnTo>
                  <a:cubicBezTo>
                    <a:pt x="1311" y="199"/>
                    <a:pt x="1292" y="129"/>
                    <a:pt x="1261" y="60"/>
                  </a:cubicBezTo>
                  <a:lnTo>
                    <a:pt x="124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7" name="Google Shape;14697;p33"/>
            <p:cNvSpPr/>
            <p:nvPr/>
          </p:nvSpPr>
          <p:spPr>
            <a:xfrm>
              <a:off x="5334125" y="2202575"/>
              <a:ext cx="106275" cy="68375"/>
            </a:xfrm>
            <a:custGeom>
              <a:avLst/>
              <a:gdLst/>
              <a:ahLst/>
              <a:cxnLst/>
              <a:rect l="l" t="t" r="r" b="b"/>
              <a:pathLst>
                <a:path w="4251" h="2735" extrusionOk="0">
                  <a:moveTo>
                    <a:pt x="4062" y="1"/>
                  </a:moveTo>
                  <a:cubicBezTo>
                    <a:pt x="3714" y="269"/>
                    <a:pt x="3357" y="528"/>
                    <a:pt x="3029" y="825"/>
                  </a:cubicBezTo>
                  <a:cubicBezTo>
                    <a:pt x="2860" y="964"/>
                    <a:pt x="2692" y="1113"/>
                    <a:pt x="2523" y="1252"/>
                  </a:cubicBezTo>
                  <a:lnTo>
                    <a:pt x="2056" y="1719"/>
                  </a:lnTo>
                  <a:cubicBezTo>
                    <a:pt x="1977" y="1798"/>
                    <a:pt x="1887" y="1868"/>
                    <a:pt x="1818" y="1957"/>
                  </a:cubicBezTo>
                  <a:lnTo>
                    <a:pt x="1609" y="2205"/>
                  </a:lnTo>
                  <a:lnTo>
                    <a:pt x="1401" y="2454"/>
                  </a:lnTo>
                  <a:lnTo>
                    <a:pt x="1311" y="2553"/>
                  </a:lnTo>
                  <a:lnTo>
                    <a:pt x="1302" y="2573"/>
                  </a:lnTo>
                  <a:cubicBezTo>
                    <a:pt x="1291" y="2573"/>
                    <a:pt x="1291" y="2563"/>
                    <a:pt x="1282" y="2563"/>
                  </a:cubicBezTo>
                  <a:lnTo>
                    <a:pt x="1242" y="2533"/>
                  </a:lnTo>
                  <a:cubicBezTo>
                    <a:pt x="1053" y="2434"/>
                    <a:pt x="865" y="2324"/>
                    <a:pt x="676" y="2225"/>
                  </a:cubicBezTo>
                  <a:cubicBezTo>
                    <a:pt x="488" y="2126"/>
                    <a:pt x="289" y="2037"/>
                    <a:pt x="90" y="1937"/>
                  </a:cubicBezTo>
                  <a:lnTo>
                    <a:pt x="1" y="2156"/>
                  </a:lnTo>
                  <a:cubicBezTo>
                    <a:pt x="190" y="2235"/>
                    <a:pt x="398" y="2304"/>
                    <a:pt x="587" y="2394"/>
                  </a:cubicBezTo>
                  <a:cubicBezTo>
                    <a:pt x="785" y="2483"/>
                    <a:pt x="984" y="2563"/>
                    <a:pt x="1172" y="2652"/>
                  </a:cubicBezTo>
                  <a:lnTo>
                    <a:pt x="1282" y="2712"/>
                  </a:lnTo>
                  <a:cubicBezTo>
                    <a:pt x="1298" y="2720"/>
                    <a:pt x="1314" y="2734"/>
                    <a:pt x="1325" y="2734"/>
                  </a:cubicBezTo>
                  <a:cubicBezTo>
                    <a:pt x="1327" y="2734"/>
                    <a:pt x="1329" y="2734"/>
                    <a:pt x="1331" y="2732"/>
                  </a:cubicBezTo>
                  <a:lnTo>
                    <a:pt x="1371" y="2682"/>
                  </a:lnTo>
                  <a:lnTo>
                    <a:pt x="1490" y="2533"/>
                  </a:lnTo>
                  <a:lnTo>
                    <a:pt x="1699" y="2275"/>
                  </a:lnTo>
                  <a:lnTo>
                    <a:pt x="1897" y="2026"/>
                  </a:lnTo>
                  <a:cubicBezTo>
                    <a:pt x="1967" y="1937"/>
                    <a:pt x="2056" y="1868"/>
                    <a:pt x="2125" y="1788"/>
                  </a:cubicBezTo>
                  <a:lnTo>
                    <a:pt x="2612" y="1342"/>
                  </a:lnTo>
                  <a:cubicBezTo>
                    <a:pt x="2781" y="1203"/>
                    <a:pt x="2960" y="1064"/>
                    <a:pt x="3138" y="934"/>
                  </a:cubicBezTo>
                  <a:cubicBezTo>
                    <a:pt x="3486" y="667"/>
                    <a:pt x="3873" y="448"/>
                    <a:pt x="4250" y="219"/>
                  </a:cubicBezTo>
                  <a:lnTo>
                    <a:pt x="406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8" name="Google Shape;14698;p33"/>
            <p:cNvSpPr/>
            <p:nvPr/>
          </p:nvSpPr>
          <p:spPr>
            <a:xfrm>
              <a:off x="5425250" y="2222200"/>
              <a:ext cx="41950" cy="116450"/>
            </a:xfrm>
            <a:custGeom>
              <a:avLst/>
              <a:gdLst/>
              <a:ahLst/>
              <a:cxnLst/>
              <a:rect l="l" t="t" r="r" b="b"/>
              <a:pathLst>
                <a:path w="1678" h="4658" extrusionOk="0">
                  <a:moveTo>
                    <a:pt x="1400" y="1"/>
                  </a:moveTo>
                  <a:cubicBezTo>
                    <a:pt x="1320" y="438"/>
                    <a:pt x="1241" y="874"/>
                    <a:pt x="1102" y="1301"/>
                  </a:cubicBezTo>
                  <a:lnTo>
                    <a:pt x="894" y="1927"/>
                  </a:lnTo>
                  <a:lnTo>
                    <a:pt x="625" y="2523"/>
                  </a:lnTo>
                  <a:cubicBezTo>
                    <a:pt x="576" y="2622"/>
                    <a:pt x="536" y="2721"/>
                    <a:pt x="477" y="2821"/>
                  </a:cubicBezTo>
                  <a:lnTo>
                    <a:pt x="307" y="3088"/>
                  </a:lnTo>
                  <a:lnTo>
                    <a:pt x="139" y="3366"/>
                  </a:lnTo>
                  <a:lnTo>
                    <a:pt x="29" y="3535"/>
                  </a:lnTo>
                  <a:lnTo>
                    <a:pt x="0" y="3585"/>
                  </a:lnTo>
                  <a:cubicBezTo>
                    <a:pt x="0" y="3605"/>
                    <a:pt x="20" y="3615"/>
                    <a:pt x="29" y="3624"/>
                  </a:cubicBezTo>
                  <a:lnTo>
                    <a:pt x="119" y="3714"/>
                  </a:lnTo>
                  <a:cubicBezTo>
                    <a:pt x="268" y="3863"/>
                    <a:pt x="417" y="4022"/>
                    <a:pt x="566" y="4180"/>
                  </a:cubicBezTo>
                  <a:lnTo>
                    <a:pt x="983" y="4657"/>
                  </a:lnTo>
                  <a:lnTo>
                    <a:pt x="1152" y="4489"/>
                  </a:lnTo>
                  <a:cubicBezTo>
                    <a:pt x="1002" y="4339"/>
                    <a:pt x="844" y="4191"/>
                    <a:pt x="695" y="4041"/>
                  </a:cubicBezTo>
                  <a:cubicBezTo>
                    <a:pt x="536" y="3893"/>
                    <a:pt x="367" y="3754"/>
                    <a:pt x="208" y="3605"/>
                  </a:cubicBezTo>
                  <a:lnTo>
                    <a:pt x="168" y="3575"/>
                  </a:lnTo>
                  <a:cubicBezTo>
                    <a:pt x="168" y="3575"/>
                    <a:pt x="159" y="3575"/>
                    <a:pt x="159" y="3565"/>
                  </a:cubicBezTo>
                  <a:lnTo>
                    <a:pt x="168" y="3555"/>
                  </a:lnTo>
                  <a:lnTo>
                    <a:pt x="238" y="3436"/>
                  </a:lnTo>
                  <a:lnTo>
                    <a:pt x="407" y="3148"/>
                  </a:lnTo>
                  <a:lnTo>
                    <a:pt x="576" y="2870"/>
                  </a:lnTo>
                  <a:cubicBezTo>
                    <a:pt x="625" y="2770"/>
                    <a:pt x="665" y="2671"/>
                    <a:pt x="715" y="2572"/>
                  </a:cubicBezTo>
                  <a:lnTo>
                    <a:pt x="1002" y="1976"/>
                  </a:lnTo>
                  <a:cubicBezTo>
                    <a:pt x="1082" y="1768"/>
                    <a:pt x="1161" y="1559"/>
                    <a:pt x="1241" y="1361"/>
                  </a:cubicBezTo>
                  <a:cubicBezTo>
                    <a:pt x="1410" y="954"/>
                    <a:pt x="1539" y="527"/>
                    <a:pt x="1678" y="109"/>
                  </a:cubicBezTo>
                  <a:lnTo>
                    <a:pt x="14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9" name="Google Shape;14699;p33"/>
            <p:cNvSpPr/>
            <p:nvPr/>
          </p:nvSpPr>
          <p:spPr>
            <a:xfrm>
              <a:off x="5308075" y="2307325"/>
              <a:ext cx="101550" cy="74500"/>
            </a:xfrm>
            <a:custGeom>
              <a:avLst/>
              <a:gdLst/>
              <a:ahLst/>
              <a:cxnLst/>
              <a:rect l="l" t="t" r="r" b="b"/>
              <a:pathLst>
                <a:path w="4062" h="2980" extrusionOk="0">
                  <a:moveTo>
                    <a:pt x="100" y="1"/>
                  </a:moveTo>
                  <a:lnTo>
                    <a:pt x="0" y="219"/>
                  </a:lnTo>
                  <a:cubicBezTo>
                    <a:pt x="358" y="369"/>
                    <a:pt x="725" y="537"/>
                    <a:pt x="1073" y="726"/>
                  </a:cubicBezTo>
                  <a:cubicBezTo>
                    <a:pt x="1252" y="825"/>
                    <a:pt x="1430" y="925"/>
                    <a:pt x="1599" y="1034"/>
                  </a:cubicBezTo>
                  <a:cubicBezTo>
                    <a:pt x="1768" y="1143"/>
                    <a:pt x="1936" y="1252"/>
                    <a:pt x="2105" y="1371"/>
                  </a:cubicBezTo>
                  <a:cubicBezTo>
                    <a:pt x="2264" y="1490"/>
                    <a:pt x="2423" y="1609"/>
                    <a:pt x="2582" y="1739"/>
                  </a:cubicBezTo>
                  <a:cubicBezTo>
                    <a:pt x="2741" y="1868"/>
                    <a:pt x="2889" y="1997"/>
                    <a:pt x="3039" y="2136"/>
                  </a:cubicBezTo>
                  <a:cubicBezTo>
                    <a:pt x="3187" y="2275"/>
                    <a:pt x="3326" y="2414"/>
                    <a:pt x="3465" y="2553"/>
                  </a:cubicBezTo>
                  <a:lnTo>
                    <a:pt x="3674" y="2772"/>
                  </a:lnTo>
                  <a:cubicBezTo>
                    <a:pt x="3704" y="2811"/>
                    <a:pt x="3743" y="2851"/>
                    <a:pt x="3783" y="2880"/>
                  </a:cubicBezTo>
                  <a:lnTo>
                    <a:pt x="3882" y="2980"/>
                  </a:lnTo>
                  <a:lnTo>
                    <a:pt x="4061" y="2811"/>
                  </a:lnTo>
                  <a:lnTo>
                    <a:pt x="3932" y="2712"/>
                  </a:lnTo>
                  <a:cubicBezTo>
                    <a:pt x="3902" y="2682"/>
                    <a:pt x="3862" y="2652"/>
                    <a:pt x="3823" y="2622"/>
                  </a:cubicBezTo>
                  <a:lnTo>
                    <a:pt x="3595" y="2414"/>
                  </a:lnTo>
                  <a:cubicBezTo>
                    <a:pt x="3445" y="2285"/>
                    <a:pt x="3287" y="2156"/>
                    <a:pt x="3128" y="2026"/>
                  </a:cubicBezTo>
                  <a:lnTo>
                    <a:pt x="2651" y="1649"/>
                  </a:lnTo>
                  <a:lnTo>
                    <a:pt x="2165" y="1282"/>
                  </a:lnTo>
                  <a:cubicBezTo>
                    <a:pt x="1996" y="1163"/>
                    <a:pt x="1827" y="1053"/>
                    <a:pt x="1658" y="934"/>
                  </a:cubicBezTo>
                  <a:cubicBezTo>
                    <a:pt x="1490" y="825"/>
                    <a:pt x="1311" y="716"/>
                    <a:pt x="1142" y="607"/>
                  </a:cubicBezTo>
                  <a:cubicBezTo>
                    <a:pt x="804" y="389"/>
                    <a:pt x="457" y="19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0" name="Google Shape;14700;p33"/>
            <p:cNvSpPr/>
            <p:nvPr/>
          </p:nvSpPr>
          <p:spPr>
            <a:xfrm>
              <a:off x="5298375" y="2328175"/>
              <a:ext cx="94850" cy="69800"/>
            </a:xfrm>
            <a:custGeom>
              <a:avLst/>
              <a:gdLst/>
              <a:ahLst/>
              <a:cxnLst/>
              <a:rect l="l" t="t" r="r" b="b"/>
              <a:pathLst>
                <a:path w="3794" h="2792" extrusionOk="0">
                  <a:moveTo>
                    <a:pt x="100" y="1"/>
                  </a:moveTo>
                  <a:lnTo>
                    <a:pt x="1" y="210"/>
                  </a:lnTo>
                  <a:cubicBezTo>
                    <a:pt x="338" y="349"/>
                    <a:pt x="676" y="517"/>
                    <a:pt x="1004" y="686"/>
                  </a:cubicBezTo>
                  <a:cubicBezTo>
                    <a:pt x="1163" y="775"/>
                    <a:pt x="1331" y="865"/>
                    <a:pt x="1490" y="965"/>
                  </a:cubicBezTo>
                  <a:cubicBezTo>
                    <a:pt x="1649" y="1073"/>
                    <a:pt x="1808" y="1173"/>
                    <a:pt x="1957" y="1282"/>
                  </a:cubicBezTo>
                  <a:cubicBezTo>
                    <a:pt x="2106" y="1401"/>
                    <a:pt x="2265" y="1510"/>
                    <a:pt x="2404" y="1629"/>
                  </a:cubicBezTo>
                  <a:lnTo>
                    <a:pt x="2831" y="1997"/>
                  </a:lnTo>
                  <a:cubicBezTo>
                    <a:pt x="2960" y="2126"/>
                    <a:pt x="3099" y="2255"/>
                    <a:pt x="3228" y="2384"/>
                  </a:cubicBezTo>
                  <a:lnTo>
                    <a:pt x="3416" y="2593"/>
                  </a:lnTo>
                  <a:cubicBezTo>
                    <a:pt x="3447" y="2633"/>
                    <a:pt x="3486" y="2662"/>
                    <a:pt x="3516" y="2692"/>
                  </a:cubicBezTo>
                  <a:lnTo>
                    <a:pt x="3615" y="2791"/>
                  </a:lnTo>
                  <a:lnTo>
                    <a:pt x="3794" y="2613"/>
                  </a:lnTo>
                  <a:lnTo>
                    <a:pt x="3675" y="2523"/>
                  </a:lnTo>
                  <a:cubicBezTo>
                    <a:pt x="3635" y="2494"/>
                    <a:pt x="3595" y="2474"/>
                    <a:pt x="3566" y="2434"/>
                  </a:cubicBezTo>
                  <a:lnTo>
                    <a:pt x="3357" y="2255"/>
                  </a:lnTo>
                  <a:cubicBezTo>
                    <a:pt x="3208" y="2126"/>
                    <a:pt x="3069" y="2007"/>
                    <a:pt x="2920" y="1888"/>
                  </a:cubicBezTo>
                  <a:lnTo>
                    <a:pt x="2474" y="1540"/>
                  </a:lnTo>
                  <a:lnTo>
                    <a:pt x="2017" y="1203"/>
                  </a:lnTo>
                  <a:cubicBezTo>
                    <a:pt x="1868" y="1093"/>
                    <a:pt x="1709" y="984"/>
                    <a:pt x="1550" y="875"/>
                  </a:cubicBezTo>
                  <a:cubicBezTo>
                    <a:pt x="1391" y="766"/>
                    <a:pt x="1232" y="676"/>
                    <a:pt x="1073" y="567"/>
                  </a:cubicBezTo>
                  <a:cubicBezTo>
                    <a:pt x="755" y="369"/>
                    <a:pt x="428" y="17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1" name="Google Shape;14701;p33"/>
            <p:cNvSpPr/>
            <p:nvPr/>
          </p:nvSpPr>
          <p:spPr>
            <a:xfrm>
              <a:off x="5436900" y="2202100"/>
              <a:ext cx="29800" cy="23350"/>
            </a:xfrm>
            <a:custGeom>
              <a:avLst/>
              <a:gdLst/>
              <a:ahLst/>
              <a:cxnLst/>
              <a:rect l="l" t="t" r="r" b="b"/>
              <a:pathLst>
                <a:path w="1192" h="934" extrusionOk="0">
                  <a:moveTo>
                    <a:pt x="20" y="0"/>
                  </a:moveTo>
                  <a:lnTo>
                    <a:pt x="0" y="249"/>
                  </a:lnTo>
                  <a:cubicBezTo>
                    <a:pt x="30" y="268"/>
                    <a:pt x="70" y="258"/>
                    <a:pt x="110" y="278"/>
                  </a:cubicBezTo>
                  <a:lnTo>
                    <a:pt x="258" y="338"/>
                  </a:lnTo>
                  <a:cubicBezTo>
                    <a:pt x="348" y="388"/>
                    <a:pt x="447" y="447"/>
                    <a:pt x="536" y="507"/>
                  </a:cubicBezTo>
                  <a:cubicBezTo>
                    <a:pt x="626" y="576"/>
                    <a:pt x="715" y="635"/>
                    <a:pt x="795" y="715"/>
                  </a:cubicBezTo>
                  <a:cubicBezTo>
                    <a:pt x="825" y="745"/>
                    <a:pt x="865" y="785"/>
                    <a:pt x="894" y="825"/>
                  </a:cubicBezTo>
                  <a:cubicBezTo>
                    <a:pt x="924" y="864"/>
                    <a:pt x="934" y="904"/>
                    <a:pt x="953" y="933"/>
                  </a:cubicBezTo>
                  <a:lnTo>
                    <a:pt x="1192" y="814"/>
                  </a:lnTo>
                  <a:cubicBezTo>
                    <a:pt x="1143" y="765"/>
                    <a:pt x="1083" y="725"/>
                    <a:pt x="1033" y="686"/>
                  </a:cubicBezTo>
                  <a:lnTo>
                    <a:pt x="884" y="596"/>
                  </a:lnTo>
                  <a:cubicBezTo>
                    <a:pt x="785" y="536"/>
                    <a:pt x="686" y="477"/>
                    <a:pt x="596" y="417"/>
                  </a:cubicBezTo>
                  <a:cubicBezTo>
                    <a:pt x="507" y="357"/>
                    <a:pt x="417" y="288"/>
                    <a:pt x="338" y="218"/>
                  </a:cubicBezTo>
                  <a:cubicBezTo>
                    <a:pt x="289" y="179"/>
                    <a:pt x="249" y="139"/>
                    <a:pt x="199" y="99"/>
                  </a:cubicBezTo>
                  <a:cubicBezTo>
                    <a:pt x="150" y="70"/>
                    <a:pt x="90" y="20"/>
                    <a:pt x="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2" name="Google Shape;14702;p33"/>
            <p:cNvSpPr/>
            <p:nvPr/>
          </p:nvSpPr>
          <p:spPr>
            <a:xfrm>
              <a:off x="5354975" y="2289475"/>
              <a:ext cx="43225" cy="47425"/>
            </a:xfrm>
            <a:custGeom>
              <a:avLst/>
              <a:gdLst/>
              <a:ahLst/>
              <a:cxnLst/>
              <a:rect l="l" t="t" r="r" b="b"/>
              <a:pathLst>
                <a:path w="1729" h="1897" extrusionOk="0">
                  <a:moveTo>
                    <a:pt x="1609" y="189"/>
                  </a:moveTo>
                  <a:lnTo>
                    <a:pt x="1609" y="209"/>
                  </a:lnTo>
                  <a:lnTo>
                    <a:pt x="1609" y="298"/>
                  </a:lnTo>
                  <a:lnTo>
                    <a:pt x="1589" y="368"/>
                  </a:lnTo>
                  <a:cubicBezTo>
                    <a:pt x="1589" y="388"/>
                    <a:pt x="1580" y="417"/>
                    <a:pt x="1569" y="447"/>
                  </a:cubicBezTo>
                  <a:cubicBezTo>
                    <a:pt x="1550" y="547"/>
                    <a:pt x="1510" y="655"/>
                    <a:pt x="1481" y="755"/>
                  </a:cubicBezTo>
                  <a:cubicBezTo>
                    <a:pt x="1411" y="983"/>
                    <a:pt x="1381" y="1192"/>
                    <a:pt x="1322" y="1400"/>
                  </a:cubicBezTo>
                  <a:lnTo>
                    <a:pt x="1252" y="1659"/>
                  </a:lnTo>
                  <a:cubicBezTo>
                    <a:pt x="1244" y="1659"/>
                    <a:pt x="1242" y="1680"/>
                    <a:pt x="1242" y="1680"/>
                  </a:cubicBezTo>
                  <a:cubicBezTo>
                    <a:pt x="1242" y="1680"/>
                    <a:pt x="1242" y="1680"/>
                    <a:pt x="1242" y="1678"/>
                  </a:cubicBezTo>
                  <a:lnTo>
                    <a:pt x="1212" y="1659"/>
                  </a:lnTo>
                  <a:lnTo>
                    <a:pt x="1123" y="1599"/>
                  </a:lnTo>
                  <a:cubicBezTo>
                    <a:pt x="964" y="1489"/>
                    <a:pt x="815" y="1361"/>
                    <a:pt x="646" y="1251"/>
                  </a:cubicBezTo>
                  <a:cubicBezTo>
                    <a:pt x="541" y="1189"/>
                    <a:pt x="435" y="1127"/>
                    <a:pt x="327" y="1070"/>
                  </a:cubicBezTo>
                  <a:lnTo>
                    <a:pt x="327" y="1070"/>
                  </a:lnTo>
                  <a:cubicBezTo>
                    <a:pt x="426" y="989"/>
                    <a:pt x="524" y="908"/>
                    <a:pt x="627" y="825"/>
                  </a:cubicBezTo>
                  <a:lnTo>
                    <a:pt x="894" y="636"/>
                  </a:lnTo>
                  <a:lnTo>
                    <a:pt x="1163" y="457"/>
                  </a:lnTo>
                  <a:lnTo>
                    <a:pt x="1450" y="278"/>
                  </a:lnTo>
                  <a:lnTo>
                    <a:pt x="1550" y="218"/>
                  </a:lnTo>
                  <a:lnTo>
                    <a:pt x="1589" y="199"/>
                  </a:lnTo>
                  <a:lnTo>
                    <a:pt x="1609" y="189"/>
                  </a:lnTo>
                  <a:close/>
                  <a:moveTo>
                    <a:pt x="1728" y="0"/>
                  </a:moveTo>
                  <a:cubicBezTo>
                    <a:pt x="1708" y="0"/>
                    <a:pt x="1689" y="20"/>
                    <a:pt x="1679" y="20"/>
                  </a:cubicBezTo>
                  <a:lnTo>
                    <a:pt x="1569" y="70"/>
                  </a:lnTo>
                  <a:lnTo>
                    <a:pt x="1391" y="169"/>
                  </a:lnTo>
                  <a:lnTo>
                    <a:pt x="1103" y="338"/>
                  </a:lnTo>
                  <a:lnTo>
                    <a:pt x="815" y="497"/>
                  </a:lnTo>
                  <a:lnTo>
                    <a:pt x="537" y="675"/>
                  </a:lnTo>
                  <a:cubicBezTo>
                    <a:pt x="358" y="794"/>
                    <a:pt x="179" y="904"/>
                    <a:pt x="1" y="1033"/>
                  </a:cubicBezTo>
                  <a:cubicBezTo>
                    <a:pt x="1" y="1033"/>
                    <a:pt x="27" y="1076"/>
                    <a:pt x="63" y="1122"/>
                  </a:cubicBezTo>
                  <a:lnTo>
                    <a:pt x="63" y="1122"/>
                  </a:lnTo>
                  <a:lnTo>
                    <a:pt x="31" y="1192"/>
                  </a:lnTo>
                  <a:cubicBezTo>
                    <a:pt x="63" y="1202"/>
                    <a:pt x="95" y="1214"/>
                    <a:pt x="127" y="1226"/>
                  </a:cubicBezTo>
                  <a:lnTo>
                    <a:pt x="127" y="1226"/>
                  </a:lnTo>
                  <a:lnTo>
                    <a:pt x="130" y="1231"/>
                  </a:lnTo>
                  <a:cubicBezTo>
                    <a:pt x="131" y="1230"/>
                    <a:pt x="133" y="1229"/>
                    <a:pt x="134" y="1228"/>
                  </a:cubicBezTo>
                  <a:lnTo>
                    <a:pt x="134" y="1228"/>
                  </a:lnTo>
                  <a:cubicBezTo>
                    <a:pt x="275" y="1282"/>
                    <a:pt x="411" y="1346"/>
                    <a:pt x="547" y="1410"/>
                  </a:cubicBezTo>
                  <a:cubicBezTo>
                    <a:pt x="716" y="1500"/>
                    <a:pt x="885" y="1609"/>
                    <a:pt x="1044" y="1708"/>
                  </a:cubicBezTo>
                  <a:lnTo>
                    <a:pt x="1123" y="1767"/>
                  </a:lnTo>
                  <a:cubicBezTo>
                    <a:pt x="1163" y="1787"/>
                    <a:pt x="1202" y="1817"/>
                    <a:pt x="1202" y="1817"/>
                  </a:cubicBezTo>
                  <a:lnTo>
                    <a:pt x="1291" y="1887"/>
                  </a:lnTo>
                  <a:lnTo>
                    <a:pt x="1302" y="1897"/>
                  </a:lnTo>
                  <a:cubicBezTo>
                    <a:pt x="1302" y="1897"/>
                    <a:pt x="1302" y="1887"/>
                    <a:pt x="1311" y="1877"/>
                  </a:cubicBezTo>
                  <a:lnTo>
                    <a:pt x="1311" y="1847"/>
                  </a:lnTo>
                  <a:lnTo>
                    <a:pt x="1331" y="1787"/>
                  </a:lnTo>
                  <a:lnTo>
                    <a:pt x="1421" y="1420"/>
                  </a:lnTo>
                  <a:cubicBezTo>
                    <a:pt x="1481" y="1211"/>
                    <a:pt x="1510" y="983"/>
                    <a:pt x="1580" y="785"/>
                  </a:cubicBezTo>
                  <a:cubicBezTo>
                    <a:pt x="1609" y="686"/>
                    <a:pt x="1649" y="576"/>
                    <a:pt x="1679" y="467"/>
                  </a:cubicBezTo>
                  <a:cubicBezTo>
                    <a:pt x="1679" y="437"/>
                    <a:pt x="1689" y="417"/>
                    <a:pt x="1699" y="388"/>
                  </a:cubicBezTo>
                  <a:lnTo>
                    <a:pt x="1719" y="288"/>
                  </a:lnTo>
                  <a:cubicBezTo>
                    <a:pt x="1719" y="209"/>
                    <a:pt x="1728" y="139"/>
                    <a:pt x="1728" y="60"/>
                  </a:cubicBezTo>
                  <a:lnTo>
                    <a:pt x="17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3" name="Google Shape;14703;p33"/>
            <p:cNvSpPr/>
            <p:nvPr/>
          </p:nvSpPr>
          <p:spPr>
            <a:xfrm>
              <a:off x="5449800" y="2324975"/>
              <a:ext cx="116700" cy="39250"/>
            </a:xfrm>
            <a:custGeom>
              <a:avLst/>
              <a:gdLst/>
              <a:ahLst/>
              <a:cxnLst/>
              <a:rect l="l" t="t" r="r" b="b"/>
              <a:pathLst>
                <a:path w="4668" h="1570" extrusionOk="0">
                  <a:moveTo>
                    <a:pt x="4568" y="0"/>
                  </a:moveTo>
                  <a:cubicBezTo>
                    <a:pt x="4151" y="129"/>
                    <a:pt x="3724" y="239"/>
                    <a:pt x="3307" y="397"/>
                  </a:cubicBezTo>
                  <a:cubicBezTo>
                    <a:pt x="3098" y="467"/>
                    <a:pt x="2890" y="546"/>
                    <a:pt x="2681" y="616"/>
                  </a:cubicBezTo>
                  <a:lnTo>
                    <a:pt x="2076" y="874"/>
                  </a:lnTo>
                  <a:cubicBezTo>
                    <a:pt x="1977" y="923"/>
                    <a:pt x="1878" y="963"/>
                    <a:pt x="1778" y="1013"/>
                  </a:cubicBezTo>
                  <a:lnTo>
                    <a:pt x="1490" y="1172"/>
                  </a:lnTo>
                  <a:lnTo>
                    <a:pt x="1192" y="1331"/>
                  </a:lnTo>
                  <a:lnTo>
                    <a:pt x="1083" y="1400"/>
                  </a:lnTo>
                  <a:lnTo>
                    <a:pt x="1063" y="1410"/>
                  </a:lnTo>
                  <a:cubicBezTo>
                    <a:pt x="1063" y="1410"/>
                    <a:pt x="1053" y="1400"/>
                    <a:pt x="1053" y="1390"/>
                  </a:cubicBezTo>
                  <a:lnTo>
                    <a:pt x="1024" y="1360"/>
                  </a:lnTo>
                  <a:cubicBezTo>
                    <a:pt x="755" y="1013"/>
                    <a:pt x="457" y="695"/>
                    <a:pt x="170" y="378"/>
                  </a:cubicBezTo>
                  <a:lnTo>
                    <a:pt x="1" y="546"/>
                  </a:lnTo>
                  <a:cubicBezTo>
                    <a:pt x="309" y="834"/>
                    <a:pt x="627" y="1132"/>
                    <a:pt x="914" y="1440"/>
                  </a:cubicBezTo>
                  <a:lnTo>
                    <a:pt x="993" y="1529"/>
                  </a:lnTo>
                  <a:cubicBezTo>
                    <a:pt x="1013" y="1539"/>
                    <a:pt x="1024" y="1569"/>
                    <a:pt x="1044" y="1569"/>
                  </a:cubicBezTo>
                  <a:lnTo>
                    <a:pt x="1093" y="1539"/>
                  </a:lnTo>
                  <a:lnTo>
                    <a:pt x="1262" y="1440"/>
                  </a:lnTo>
                  <a:lnTo>
                    <a:pt x="1540" y="1271"/>
                  </a:lnTo>
                  <a:lnTo>
                    <a:pt x="1828" y="1112"/>
                  </a:lnTo>
                  <a:cubicBezTo>
                    <a:pt x="1917" y="1053"/>
                    <a:pt x="2026" y="1023"/>
                    <a:pt x="2125" y="973"/>
                  </a:cubicBezTo>
                  <a:lnTo>
                    <a:pt x="2731" y="725"/>
                  </a:lnTo>
                  <a:cubicBezTo>
                    <a:pt x="2940" y="656"/>
                    <a:pt x="3149" y="596"/>
                    <a:pt x="3367" y="536"/>
                  </a:cubicBezTo>
                  <a:cubicBezTo>
                    <a:pt x="3784" y="417"/>
                    <a:pt x="4230" y="347"/>
                    <a:pt x="4667" y="278"/>
                  </a:cubicBezTo>
                  <a:lnTo>
                    <a:pt x="45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4" name="Google Shape;14704;p33"/>
            <p:cNvSpPr/>
            <p:nvPr/>
          </p:nvSpPr>
          <p:spPr>
            <a:xfrm>
              <a:off x="5514600" y="2352275"/>
              <a:ext cx="70750" cy="104775"/>
            </a:xfrm>
            <a:custGeom>
              <a:avLst/>
              <a:gdLst/>
              <a:ahLst/>
              <a:cxnLst/>
              <a:rect l="l" t="t" r="r" b="b"/>
              <a:pathLst>
                <a:path w="2830" h="4191" extrusionOk="0">
                  <a:moveTo>
                    <a:pt x="2611" y="1"/>
                  </a:moveTo>
                  <a:cubicBezTo>
                    <a:pt x="2373" y="378"/>
                    <a:pt x="2145" y="755"/>
                    <a:pt x="1867" y="1093"/>
                  </a:cubicBezTo>
                  <a:cubicBezTo>
                    <a:pt x="1728" y="1271"/>
                    <a:pt x="1589" y="1440"/>
                    <a:pt x="1440" y="1609"/>
                  </a:cubicBezTo>
                  <a:lnTo>
                    <a:pt x="974" y="2075"/>
                  </a:lnTo>
                  <a:cubicBezTo>
                    <a:pt x="894" y="2145"/>
                    <a:pt x="824" y="2225"/>
                    <a:pt x="735" y="2294"/>
                  </a:cubicBezTo>
                  <a:lnTo>
                    <a:pt x="477" y="2492"/>
                  </a:lnTo>
                  <a:lnTo>
                    <a:pt x="219" y="2681"/>
                  </a:lnTo>
                  <a:lnTo>
                    <a:pt x="60" y="2801"/>
                  </a:lnTo>
                  <a:lnTo>
                    <a:pt x="10" y="2840"/>
                  </a:lnTo>
                  <a:cubicBezTo>
                    <a:pt x="0" y="2850"/>
                    <a:pt x="20" y="2870"/>
                    <a:pt x="30" y="2889"/>
                  </a:cubicBezTo>
                  <a:lnTo>
                    <a:pt x="80" y="2999"/>
                  </a:lnTo>
                  <a:cubicBezTo>
                    <a:pt x="248" y="3396"/>
                    <a:pt x="407" y="3793"/>
                    <a:pt x="546" y="4191"/>
                  </a:cubicBezTo>
                  <a:lnTo>
                    <a:pt x="755" y="4101"/>
                  </a:lnTo>
                  <a:cubicBezTo>
                    <a:pt x="596" y="3704"/>
                    <a:pt x="398" y="3317"/>
                    <a:pt x="199" y="2929"/>
                  </a:cubicBezTo>
                  <a:lnTo>
                    <a:pt x="179" y="2889"/>
                  </a:lnTo>
                  <a:lnTo>
                    <a:pt x="169" y="2880"/>
                  </a:lnTo>
                  <a:lnTo>
                    <a:pt x="179" y="2870"/>
                  </a:lnTo>
                  <a:lnTo>
                    <a:pt x="288" y="2781"/>
                  </a:lnTo>
                  <a:lnTo>
                    <a:pt x="546" y="2582"/>
                  </a:lnTo>
                  <a:lnTo>
                    <a:pt x="804" y="2373"/>
                  </a:lnTo>
                  <a:cubicBezTo>
                    <a:pt x="894" y="2304"/>
                    <a:pt x="963" y="2225"/>
                    <a:pt x="1043" y="2155"/>
                  </a:cubicBezTo>
                  <a:lnTo>
                    <a:pt x="1530" y="1698"/>
                  </a:lnTo>
                  <a:lnTo>
                    <a:pt x="1976" y="1202"/>
                  </a:lnTo>
                  <a:cubicBezTo>
                    <a:pt x="2284" y="884"/>
                    <a:pt x="2552" y="537"/>
                    <a:pt x="2830" y="199"/>
                  </a:cubicBezTo>
                  <a:lnTo>
                    <a:pt x="26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5" name="Google Shape;14705;p33"/>
            <p:cNvSpPr/>
            <p:nvPr/>
          </p:nvSpPr>
          <p:spPr>
            <a:xfrm>
              <a:off x="5405375" y="2377600"/>
              <a:ext cx="71250" cy="103775"/>
            </a:xfrm>
            <a:custGeom>
              <a:avLst/>
              <a:gdLst/>
              <a:ahLst/>
              <a:cxnLst/>
              <a:rect l="l" t="t" r="r" b="b"/>
              <a:pathLst>
                <a:path w="2850" h="4151" extrusionOk="0">
                  <a:moveTo>
                    <a:pt x="169" y="0"/>
                  </a:moveTo>
                  <a:lnTo>
                    <a:pt x="1" y="169"/>
                  </a:lnTo>
                  <a:lnTo>
                    <a:pt x="418" y="586"/>
                  </a:lnTo>
                  <a:cubicBezTo>
                    <a:pt x="557" y="735"/>
                    <a:pt x="685" y="884"/>
                    <a:pt x="824" y="1033"/>
                  </a:cubicBezTo>
                  <a:cubicBezTo>
                    <a:pt x="954" y="1192"/>
                    <a:pt x="1073" y="1351"/>
                    <a:pt x="1192" y="1510"/>
                  </a:cubicBezTo>
                  <a:cubicBezTo>
                    <a:pt x="1321" y="1668"/>
                    <a:pt x="1430" y="1837"/>
                    <a:pt x="1539" y="2006"/>
                  </a:cubicBezTo>
                  <a:cubicBezTo>
                    <a:pt x="1768" y="2344"/>
                    <a:pt x="1967" y="2691"/>
                    <a:pt x="2145" y="3058"/>
                  </a:cubicBezTo>
                  <a:cubicBezTo>
                    <a:pt x="2234" y="3227"/>
                    <a:pt x="2304" y="3416"/>
                    <a:pt x="2393" y="3604"/>
                  </a:cubicBezTo>
                  <a:cubicBezTo>
                    <a:pt x="2393" y="3604"/>
                    <a:pt x="2423" y="3664"/>
                    <a:pt x="2453" y="3734"/>
                  </a:cubicBezTo>
                  <a:cubicBezTo>
                    <a:pt x="2483" y="3803"/>
                    <a:pt x="2503" y="3873"/>
                    <a:pt x="2503" y="3873"/>
                  </a:cubicBezTo>
                  <a:lnTo>
                    <a:pt x="2562" y="4021"/>
                  </a:lnTo>
                  <a:lnTo>
                    <a:pt x="2622" y="4151"/>
                  </a:lnTo>
                  <a:lnTo>
                    <a:pt x="2850" y="4051"/>
                  </a:lnTo>
                  <a:lnTo>
                    <a:pt x="2770" y="3912"/>
                  </a:lnTo>
                  <a:cubicBezTo>
                    <a:pt x="2741" y="3873"/>
                    <a:pt x="2721" y="3833"/>
                    <a:pt x="2701" y="3783"/>
                  </a:cubicBezTo>
                  <a:cubicBezTo>
                    <a:pt x="2701" y="3783"/>
                    <a:pt x="2671" y="3714"/>
                    <a:pt x="2631" y="3654"/>
                  </a:cubicBezTo>
                  <a:lnTo>
                    <a:pt x="2552" y="3515"/>
                  </a:lnTo>
                  <a:cubicBezTo>
                    <a:pt x="2463" y="3346"/>
                    <a:pt x="2373" y="3158"/>
                    <a:pt x="2265" y="2989"/>
                  </a:cubicBezTo>
                  <a:cubicBezTo>
                    <a:pt x="2066" y="2631"/>
                    <a:pt x="1847" y="2294"/>
                    <a:pt x="1629" y="1946"/>
                  </a:cubicBezTo>
                  <a:cubicBezTo>
                    <a:pt x="1510" y="1777"/>
                    <a:pt x="1400" y="1609"/>
                    <a:pt x="1281" y="1440"/>
                  </a:cubicBezTo>
                  <a:cubicBezTo>
                    <a:pt x="1162" y="1281"/>
                    <a:pt x="1053" y="1112"/>
                    <a:pt x="924" y="953"/>
                  </a:cubicBezTo>
                  <a:cubicBezTo>
                    <a:pt x="805" y="784"/>
                    <a:pt x="685" y="625"/>
                    <a:pt x="557" y="467"/>
                  </a:cubicBezTo>
                  <a:cubicBezTo>
                    <a:pt x="427" y="308"/>
                    <a:pt x="299" y="159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6" name="Google Shape;14706;p33"/>
            <p:cNvSpPr/>
            <p:nvPr/>
          </p:nvSpPr>
          <p:spPr>
            <a:xfrm>
              <a:off x="5388750" y="2393725"/>
              <a:ext cx="66800" cy="96600"/>
            </a:xfrm>
            <a:custGeom>
              <a:avLst/>
              <a:gdLst/>
              <a:ahLst/>
              <a:cxnLst/>
              <a:rect l="l" t="t" r="r" b="b"/>
              <a:pathLst>
                <a:path w="2672" h="3864" extrusionOk="0">
                  <a:moveTo>
                    <a:pt x="169" y="0"/>
                  </a:moveTo>
                  <a:lnTo>
                    <a:pt x="0" y="159"/>
                  </a:lnTo>
                  <a:lnTo>
                    <a:pt x="397" y="556"/>
                  </a:lnTo>
                  <a:cubicBezTo>
                    <a:pt x="516" y="686"/>
                    <a:pt x="646" y="825"/>
                    <a:pt x="775" y="964"/>
                  </a:cubicBezTo>
                  <a:cubicBezTo>
                    <a:pt x="894" y="1103"/>
                    <a:pt x="1003" y="1262"/>
                    <a:pt x="1122" y="1401"/>
                  </a:cubicBezTo>
                  <a:cubicBezTo>
                    <a:pt x="1231" y="1549"/>
                    <a:pt x="1341" y="1708"/>
                    <a:pt x="1440" y="1867"/>
                  </a:cubicBezTo>
                  <a:cubicBezTo>
                    <a:pt x="1648" y="2185"/>
                    <a:pt x="1837" y="2502"/>
                    <a:pt x="1996" y="2840"/>
                  </a:cubicBezTo>
                  <a:cubicBezTo>
                    <a:pt x="2085" y="3009"/>
                    <a:pt x="2155" y="3178"/>
                    <a:pt x="2224" y="3347"/>
                  </a:cubicBezTo>
                  <a:cubicBezTo>
                    <a:pt x="2224" y="3347"/>
                    <a:pt x="2254" y="3416"/>
                    <a:pt x="2284" y="3475"/>
                  </a:cubicBezTo>
                  <a:cubicBezTo>
                    <a:pt x="2314" y="3545"/>
                    <a:pt x="2334" y="3605"/>
                    <a:pt x="2334" y="3605"/>
                  </a:cubicBezTo>
                  <a:cubicBezTo>
                    <a:pt x="2343" y="3654"/>
                    <a:pt x="2363" y="3694"/>
                    <a:pt x="2383" y="3744"/>
                  </a:cubicBezTo>
                  <a:lnTo>
                    <a:pt x="2433" y="3863"/>
                  </a:lnTo>
                  <a:lnTo>
                    <a:pt x="2671" y="3764"/>
                  </a:lnTo>
                  <a:lnTo>
                    <a:pt x="2592" y="3634"/>
                  </a:lnTo>
                  <a:cubicBezTo>
                    <a:pt x="2572" y="3595"/>
                    <a:pt x="2542" y="3555"/>
                    <a:pt x="2522" y="3515"/>
                  </a:cubicBezTo>
                  <a:cubicBezTo>
                    <a:pt x="2522" y="3515"/>
                    <a:pt x="2502" y="3456"/>
                    <a:pt x="2462" y="3396"/>
                  </a:cubicBezTo>
                  <a:cubicBezTo>
                    <a:pt x="2433" y="3327"/>
                    <a:pt x="2393" y="3267"/>
                    <a:pt x="2393" y="3267"/>
                  </a:cubicBezTo>
                  <a:cubicBezTo>
                    <a:pt x="2304" y="3108"/>
                    <a:pt x="2224" y="2939"/>
                    <a:pt x="2125" y="2780"/>
                  </a:cubicBezTo>
                  <a:cubicBezTo>
                    <a:pt x="1937" y="2453"/>
                    <a:pt x="1738" y="2125"/>
                    <a:pt x="1529" y="1807"/>
                  </a:cubicBezTo>
                  <a:cubicBezTo>
                    <a:pt x="1420" y="1659"/>
                    <a:pt x="1321" y="1490"/>
                    <a:pt x="1211" y="1341"/>
                  </a:cubicBezTo>
                  <a:cubicBezTo>
                    <a:pt x="1092" y="1192"/>
                    <a:pt x="993" y="1033"/>
                    <a:pt x="874" y="874"/>
                  </a:cubicBezTo>
                  <a:cubicBezTo>
                    <a:pt x="765" y="725"/>
                    <a:pt x="655" y="576"/>
                    <a:pt x="536" y="428"/>
                  </a:cubicBezTo>
                  <a:cubicBezTo>
                    <a:pt x="408" y="289"/>
                    <a:pt x="288" y="139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7" name="Google Shape;14707;p33"/>
            <p:cNvSpPr/>
            <p:nvPr/>
          </p:nvSpPr>
          <p:spPr>
            <a:xfrm>
              <a:off x="5563000" y="2325200"/>
              <a:ext cx="22850" cy="30325"/>
            </a:xfrm>
            <a:custGeom>
              <a:avLst/>
              <a:gdLst/>
              <a:ahLst/>
              <a:cxnLst/>
              <a:rect l="l" t="t" r="r" b="b"/>
              <a:pathLst>
                <a:path w="914" h="1213" extrusionOk="0">
                  <a:moveTo>
                    <a:pt x="119" y="1"/>
                  </a:moveTo>
                  <a:lnTo>
                    <a:pt x="0" y="219"/>
                  </a:lnTo>
                  <a:cubicBezTo>
                    <a:pt x="20" y="249"/>
                    <a:pt x="60" y="259"/>
                    <a:pt x="100" y="289"/>
                  </a:cubicBezTo>
                  <a:lnTo>
                    <a:pt x="209" y="398"/>
                  </a:lnTo>
                  <a:cubicBezTo>
                    <a:pt x="278" y="477"/>
                    <a:pt x="348" y="567"/>
                    <a:pt x="408" y="666"/>
                  </a:cubicBezTo>
                  <a:cubicBezTo>
                    <a:pt x="477" y="755"/>
                    <a:pt x="536" y="845"/>
                    <a:pt x="576" y="934"/>
                  </a:cubicBezTo>
                  <a:cubicBezTo>
                    <a:pt x="596" y="984"/>
                    <a:pt x="616" y="1033"/>
                    <a:pt x="626" y="1084"/>
                  </a:cubicBezTo>
                  <a:cubicBezTo>
                    <a:pt x="636" y="1133"/>
                    <a:pt x="636" y="1172"/>
                    <a:pt x="646" y="1212"/>
                  </a:cubicBezTo>
                  <a:lnTo>
                    <a:pt x="914" y="1183"/>
                  </a:lnTo>
                  <a:cubicBezTo>
                    <a:pt x="874" y="1123"/>
                    <a:pt x="845" y="1053"/>
                    <a:pt x="805" y="1004"/>
                  </a:cubicBezTo>
                  <a:lnTo>
                    <a:pt x="706" y="865"/>
                  </a:lnTo>
                  <a:cubicBezTo>
                    <a:pt x="636" y="775"/>
                    <a:pt x="556" y="686"/>
                    <a:pt x="497" y="597"/>
                  </a:cubicBezTo>
                  <a:cubicBezTo>
                    <a:pt x="437" y="508"/>
                    <a:pt x="378" y="418"/>
                    <a:pt x="328" y="319"/>
                  </a:cubicBezTo>
                  <a:cubicBezTo>
                    <a:pt x="298" y="269"/>
                    <a:pt x="269" y="210"/>
                    <a:pt x="249" y="160"/>
                  </a:cubicBezTo>
                  <a:cubicBezTo>
                    <a:pt x="209" y="110"/>
                    <a:pt x="169" y="4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8" name="Google Shape;14708;p33"/>
            <p:cNvSpPr/>
            <p:nvPr/>
          </p:nvSpPr>
          <p:spPr>
            <a:xfrm>
              <a:off x="5447575" y="2392500"/>
              <a:ext cx="50175" cy="40475"/>
            </a:xfrm>
            <a:custGeom>
              <a:avLst/>
              <a:gdLst/>
              <a:ahLst/>
              <a:cxnLst/>
              <a:rect l="l" t="t" r="r" b="b"/>
              <a:pathLst>
                <a:path w="2007" h="1619" extrusionOk="0">
                  <a:moveTo>
                    <a:pt x="1828" y="139"/>
                  </a:moveTo>
                  <a:lnTo>
                    <a:pt x="1817" y="159"/>
                  </a:lnTo>
                  <a:cubicBezTo>
                    <a:pt x="1817" y="188"/>
                    <a:pt x="1797" y="208"/>
                    <a:pt x="1788" y="238"/>
                  </a:cubicBezTo>
                  <a:lnTo>
                    <a:pt x="1748" y="298"/>
                  </a:lnTo>
                  <a:cubicBezTo>
                    <a:pt x="1738" y="318"/>
                    <a:pt x="1728" y="338"/>
                    <a:pt x="1708" y="357"/>
                  </a:cubicBezTo>
                  <a:cubicBezTo>
                    <a:pt x="1649" y="446"/>
                    <a:pt x="1579" y="536"/>
                    <a:pt x="1510" y="625"/>
                  </a:cubicBezTo>
                  <a:cubicBezTo>
                    <a:pt x="1361" y="804"/>
                    <a:pt x="1252" y="983"/>
                    <a:pt x="1122" y="1161"/>
                  </a:cubicBezTo>
                  <a:lnTo>
                    <a:pt x="963" y="1380"/>
                  </a:lnTo>
                  <a:cubicBezTo>
                    <a:pt x="955" y="1380"/>
                    <a:pt x="946" y="1402"/>
                    <a:pt x="944" y="1402"/>
                  </a:cubicBezTo>
                  <a:cubicBezTo>
                    <a:pt x="944" y="1402"/>
                    <a:pt x="943" y="1401"/>
                    <a:pt x="943" y="1400"/>
                  </a:cubicBezTo>
                  <a:lnTo>
                    <a:pt x="924" y="1370"/>
                  </a:lnTo>
                  <a:lnTo>
                    <a:pt x="874" y="1280"/>
                  </a:lnTo>
                  <a:cubicBezTo>
                    <a:pt x="765" y="1112"/>
                    <a:pt x="665" y="943"/>
                    <a:pt x="546" y="784"/>
                  </a:cubicBezTo>
                  <a:cubicBezTo>
                    <a:pt x="471" y="690"/>
                    <a:pt x="396" y="592"/>
                    <a:pt x="313" y="498"/>
                  </a:cubicBezTo>
                  <a:lnTo>
                    <a:pt x="313" y="498"/>
                  </a:lnTo>
                  <a:cubicBezTo>
                    <a:pt x="435" y="458"/>
                    <a:pt x="558" y="419"/>
                    <a:pt x="685" y="377"/>
                  </a:cubicBezTo>
                  <a:lnTo>
                    <a:pt x="1003" y="298"/>
                  </a:lnTo>
                  <a:lnTo>
                    <a:pt x="1321" y="228"/>
                  </a:lnTo>
                  <a:lnTo>
                    <a:pt x="1639" y="168"/>
                  </a:lnTo>
                  <a:lnTo>
                    <a:pt x="1758" y="149"/>
                  </a:lnTo>
                  <a:lnTo>
                    <a:pt x="1808" y="139"/>
                  </a:lnTo>
                  <a:close/>
                  <a:moveTo>
                    <a:pt x="2006" y="0"/>
                  </a:moveTo>
                  <a:cubicBezTo>
                    <a:pt x="1986" y="0"/>
                    <a:pt x="1967" y="10"/>
                    <a:pt x="1947" y="10"/>
                  </a:cubicBezTo>
                  <a:lnTo>
                    <a:pt x="1837" y="20"/>
                  </a:lnTo>
                  <a:lnTo>
                    <a:pt x="1629" y="40"/>
                  </a:lnTo>
                  <a:lnTo>
                    <a:pt x="1301" y="89"/>
                  </a:lnTo>
                  <a:lnTo>
                    <a:pt x="974" y="139"/>
                  </a:lnTo>
                  <a:lnTo>
                    <a:pt x="656" y="199"/>
                  </a:lnTo>
                  <a:cubicBezTo>
                    <a:pt x="447" y="248"/>
                    <a:pt x="229" y="298"/>
                    <a:pt x="20" y="347"/>
                  </a:cubicBezTo>
                  <a:lnTo>
                    <a:pt x="49" y="455"/>
                  </a:lnTo>
                  <a:lnTo>
                    <a:pt x="1" y="506"/>
                  </a:lnTo>
                  <a:cubicBezTo>
                    <a:pt x="27" y="526"/>
                    <a:pt x="53" y="547"/>
                    <a:pt x="78" y="569"/>
                  </a:cubicBezTo>
                  <a:lnTo>
                    <a:pt x="78" y="569"/>
                  </a:lnTo>
                  <a:lnTo>
                    <a:pt x="80" y="576"/>
                  </a:lnTo>
                  <a:cubicBezTo>
                    <a:pt x="82" y="575"/>
                    <a:pt x="83" y="575"/>
                    <a:pt x="85" y="574"/>
                  </a:cubicBezTo>
                  <a:lnTo>
                    <a:pt x="85" y="574"/>
                  </a:lnTo>
                  <a:cubicBezTo>
                    <a:pt x="196" y="673"/>
                    <a:pt x="294" y="791"/>
                    <a:pt x="398" y="903"/>
                  </a:cubicBezTo>
                  <a:cubicBezTo>
                    <a:pt x="526" y="1042"/>
                    <a:pt x="646" y="1201"/>
                    <a:pt x="755" y="1360"/>
                  </a:cubicBezTo>
                  <a:lnTo>
                    <a:pt x="864" y="1519"/>
                  </a:lnTo>
                  <a:lnTo>
                    <a:pt x="924" y="1609"/>
                  </a:lnTo>
                  <a:lnTo>
                    <a:pt x="934" y="1618"/>
                  </a:lnTo>
                  <a:cubicBezTo>
                    <a:pt x="934" y="1618"/>
                    <a:pt x="934" y="1609"/>
                    <a:pt x="943" y="1609"/>
                  </a:cubicBezTo>
                  <a:lnTo>
                    <a:pt x="954" y="1578"/>
                  </a:lnTo>
                  <a:lnTo>
                    <a:pt x="994" y="1529"/>
                  </a:lnTo>
                  <a:lnTo>
                    <a:pt x="1212" y="1221"/>
                  </a:lnTo>
                  <a:cubicBezTo>
                    <a:pt x="1341" y="1042"/>
                    <a:pt x="1450" y="844"/>
                    <a:pt x="1589" y="685"/>
                  </a:cubicBezTo>
                  <a:cubicBezTo>
                    <a:pt x="1649" y="596"/>
                    <a:pt x="1728" y="516"/>
                    <a:pt x="1788" y="417"/>
                  </a:cubicBezTo>
                  <a:cubicBezTo>
                    <a:pt x="1808" y="397"/>
                    <a:pt x="1828" y="377"/>
                    <a:pt x="1837" y="347"/>
                  </a:cubicBezTo>
                  <a:lnTo>
                    <a:pt x="1897" y="268"/>
                  </a:lnTo>
                  <a:lnTo>
                    <a:pt x="1986" y="60"/>
                  </a:lnTo>
                  <a:lnTo>
                    <a:pt x="200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9" name="Google Shape;14709;p33"/>
            <p:cNvSpPr/>
            <p:nvPr/>
          </p:nvSpPr>
          <p:spPr>
            <a:xfrm>
              <a:off x="5528250" y="2454775"/>
              <a:ext cx="111225" cy="38250"/>
            </a:xfrm>
            <a:custGeom>
              <a:avLst/>
              <a:gdLst/>
              <a:ahLst/>
              <a:cxnLst/>
              <a:rect l="l" t="t" r="r" b="b"/>
              <a:pathLst>
                <a:path w="4449" h="1530" extrusionOk="0">
                  <a:moveTo>
                    <a:pt x="209" y="1"/>
                  </a:moveTo>
                  <a:lnTo>
                    <a:pt x="0" y="91"/>
                  </a:lnTo>
                  <a:cubicBezTo>
                    <a:pt x="99" y="279"/>
                    <a:pt x="189" y="468"/>
                    <a:pt x="278" y="666"/>
                  </a:cubicBezTo>
                  <a:cubicBezTo>
                    <a:pt x="358" y="865"/>
                    <a:pt x="457" y="1053"/>
                    <a:pt x="527" y="1262"/>
                  </a:cubicBezTo>
                  <a:lnTo>
                    <a:pt x="567" y="1371"/>
                  </a:lnTo>
                  <a:cubicBezTo>
                    <a:pt x="576" y="1381"/>
                    <a:pt x="576" y="1411"/>
                    <a:pt x="596" y="1421"/>
                  </a:cubicBezTo>
                  <a:lnTo>
                    <a:pt x="655" y="1411"/>
                  </a:lnTo>
                  <a:lnTo>
                    <a:pt x="845" y="1381"/>
                  </a:lnTo>
                  <a:lnTo>
                    <a:pt x="1172" y="1322"/>
                  </a:lnTo>
                  <a:lnTo>
                    <a:pt x="1490" y="1282"/>
                  </a:lnTo>
                  <a:cubicBezTo>
                    <a:pt x="1599" y="1262"/>
                    <a:pt x="1708" y="1262"/>
                    <a:pt x="1818" y="1262"/>
                  </a:cubicBezTo>
                  <a:lnTo>
                    <a:pt x="2482" y="1252"/>
                  </a:lnTo>
                  <a:cubicBezTo>
                    <a:pt x="2701" y="1262"/>
                    <a:pt x="2919" y="1282"/>
                    <a:pt x="3138" y="1302"/>
                  </a:cubicBezTo>
                  <a:cubicBezTo>
                    <a:pt x="3575" y="1342"/>
                    <a:pt x="4012" y="1441"/>
                    <a:pt x="4448" y="1530"/>
                  </a:cubicBezTo>
                  <a:lnTo>
                    <a:pt x="4448" y="1242"/>
                  </a:lnTo>
                  <a:cubicBezTo>
                    <a:pt x="4012" y="1212"/>
                    <a:pt x="3575" y="1153"/>
                    <a:pt x="3138" y="1153"/>
                  </a:cubicBezTo>
                  <a:cubicBezTo>
                    <a:pt x="2919" y="1143"/>
                    <a:pt x="2691" y="1133"/>
                    <a:pt x="2473" y="1133"/>
                  </a:cubicBezTo>
                  <a:lnTo>
                    <a:pt x="1807" y="1153"/>
                  </a:lnTo>
                  <a:cubicBezTo>
                    <a:pt x="1698" y="1163"/>
                    <a:pt x="1589" y="1153"/>
                    <a:pt x="1480" y="1172"/>
                  </a:cubicBezTo>
                  <a:lnTo>
                    <a:pt x="1152" y="1212"/>
                  </a:lnTo>
                  <a:lnTo>
                    <a:pt x="825" y="1262"/>
                  </a:lnTo>
                  <a:lnTo>
                    <a:pt x="695" y="1272"/>
                  </a:lnTo>
                  <a:lnTo>
                    <a:pt x="675" y="1282"/>
                  </a:lnTo>
                  <a:cubicBezTo>
                    <a:pt x="675" y="1272"/>
                    <a:pt x="675" y="1262"/>
                    <a:pt x="666" y="1262"/>
                  </a:cubicBezTo>
                  <a:lnTo>
                    <a:pt x="655" y="1212"/>
                  </a:lnTo>
                  <a:cubicBezTo>
                    <a:pt x="596" y="1004"/>
                    <a:pt x="516" y="805"/>
                    <a:pt x="447" y="607"/>
                  </a:cubicBezTo>
                  <a:cubicBezTo>
                    <a:pt x="377" y="398"/>
                    <a:pt x="298" y="19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0" name="Google Shape;14710;p33"/>
            <p:cNvSpPr/>
            <p:nvPr/>
          </p:nvSpPr>
          <p:spPr>
            <a:xfrm>
              <a:off x="5557800" y="2517100"/>
              <a:ext cx="90100" cy="78700"/>
            </a:xfrm>
            <a:custGeom>
              <a:avLst/>
              <a:gdLst/>
              <a:ahLst/>
              <a:cxnLst/>
              <a:rect l="l" t="t" r="r" b="b"/>
              <a:pathLst>
                <a:path w="3604" h="3148" extrusionOk="0">
                  <a:moveTo>
                    <a:pt x="3475" y="0"/>
                  </a:moveTo>
                  <a:cubicBezTo>
                    <a:pt x="3118" y="259"/>
                    <a:pt x="2750" y="526"/>
                    <a:pt x="2373" y="745"/>
                  </a:cubicBezTo>
                  <a:cubicBezTo>
                    <a:pt x="2185" y="854"/>
                    <a:pt x="1986" y="963"/>
                    <a:pt x="1797" y="1073"/>
                  </a:cubicBezTo>
                  <a:lnTo>
                    <a:pt x="1192" y="1331"/>
                  </a:lnTo>
                  <a:cubicBezTo>
                    <a:pt x="1092" y="1371"/>
                    <a:pt x="993" y="1420"/>
                    <a:pt x="894" y="1450"/>
                  </a:cubicBezTo>
                  <a:lnTo>
                    <a:pt x="576" y="1539"/>
                  </a:lnTo>
                  <a:lnTo>
                    <a:pt x="258" y="1629"/>
                  </a:lnTo>
                  <a:lnTo>
                    <a:pt x="80" y="1678"/>
                  </a:lnTo>
                  <a:lnTo>
                    <a:pt x="10" y="1688"/>
                  </a:lnTo>
                  <a:cubicBezTo>
                    <a:pt x="0" y="1708"/>
                    <a:pt x="10" y="1728"/>
                    <a:pt x="10" y="1748"/>
                  </a:cubicBezTo>
                  <a:lnTo>
                    <a:pt x="20" y="1867"/>
                  </a:lnTo>
                  <a:cubicBezTo>
                    <a:pt x="40" y="2294"/>
                    <a:pt x="30" y="2731"/>
                    <a:pt x="30" y="3148"/>
                  </a:cubicBezTo>
                  <a:lnTo>
                    <a:pt x="258" y="3148"/>
                  </a:lnTo>
                  <a:cubicBezTo>
                    <a:pt x="228" y="2711"/>
                    <a:pt x="208" y="2284"/>
                    <a:pt x="149" y="1857"/>
                  </a:cubicBezTo>
                  <a:lnTo>
                    <a:pt x="149" y="1808"/>
                  </a:lnTo>
                  <a:cubicBezTo>
                    <a:pt x="149" y="1797"/>
                    <a:pt x="139" y="1797"/>
                    <a:pt x="149" y="1788"/>
                  </a:cubicBezTo>
                  <a:lnTo>
                    <a:pt x="159" y="1788"/>
                  </a:lnTo>
                  <a:lnTo>
                    <a:pt x="288" y="1748"/>
                  </a:lnTo>
                  <a:lnTo>
                    <a:pt x="605" y="1649"/>
                  </a:lnTo>
                  <a:lnTo>
                    <a:pt x="923" y="1549"/>
                  </a:lnTo>
                  <a:cubicBezTo>
                    <a:pt x="1033" y="1519"/>
                    <a:pt x="1132" y="1470"/>
                    <a:pt x="1231" y="1430"/>
                  </a:cubicBezTo>
                  <a:lnTo>
                    <a:pt x="1847" y="1182"/>
                  </a:lnTo>
                  <a:cubicBezTo>
                    <a:pt x="2035" y="1082"/>
                    <a:pt x="2234" y="983"/>
                    <a:pt x="2432" y="884"/>
                  </a:cubicBezTo>
                  <a:cubicBezTo>
                    <a:pt x="2830" y="695"/>
                    <a:pt x="3217" y="467"/>
                    <a:pt x="3604" y="259"/>
                  </a:cubicBezTo>
                  <a:cubicBezTo>
                    <a:pt x="3604" y="259"/>
                    <a:pt x="3575" y="199"/>
                    <a:pt x="3535" y="129"/>
                  </a:cubicBezTo>
                  <a:cubicBezTo>
                    <a:pt x="3505" y="60"/>
                    <a:pt x="3475" y="0"/>
                    <a:pt x="347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1" name="Google Shape;14711;p33"/>
            <p:cNvSpPr/>
            <p:nvPr/>
          </p:nvSpPr>
          <p:spPr>
            <a:xfrm>
              <a:off x="5470900" y="2478875"/>
              <a:ext cx="31550" cy="118900"/>
            </a:xfrm>
            <a:custGeom>
              <a:avLst/>
              <a:gdLst/>
              <a:ahLst/>
              <a:cxnLst/>
              <a:rect l="l" t="t" r="r" b="b"/>
              <a:pathLst>
                <a:path w="1262" h="4756" extrusionOk="0">
                  <a:moveTo>
                    <a:pt x="219" y="0"/>
                  </a:moveTo>
                  <a:lnTo>
                    <a:pt x="1" y="89"/>
                  </a:lnTo>
                  <a:cubicBezTo>
                    <a:pt x="90" y="268"/>
                    <a:pt x="169" y="457"/>
                    <a:pt x="239" y="636"/>
                  </a:cubicBezTo>
                  <a:lnTo>
                    <a:pt x="358" y="914"/>
                  </a:lnTo>
                  <a:lnTo>
                    <a:pt x="458" y="1201"/>
                  </a:lnTo>
                  <a:lnTo>
                    <a:pt x="557" y="1479"/>
                  </a:lnTo>
                  <a:cubicBezTo>
                    <a:pt x="586" y="1579"/>
                    <a:pt x="606" y="1678"/>
                    <a:pt x="636" y="1777"/>
                  </a:cubicBezTo>
                  <a:cubicBezTo>
                    <a:pt x="686" y="1966"/>
                    <a:pt x="745" y="2165"/>
                    <a:pt x="785" y="2363"/>
                  </a:cubicBezTo>
                  <a:cubicBezTo>
                    <a:pt x="864" y="2750"/>
                    <a:pt x="924" y="3158"/>
                    <a:pt x="964" y="3555"/>
                  </a:cubicBezTo>
                  <a:cubicBezTo>
                    <a:pt x="974" y="3754"/>
                    <a:pt x="994" y="3952"/>
                    <a:pt x="994" y="4160"/>
                  </a:cubicBezTo>
                  <a:lnTo>
                    <a:pt x="994" y="4458"/>
                  </a:lnTo>
                  <a:cubicBezTo>
                    <a:pt x="994" y="4508"/>
                    <a:pt x="994" y="4557"/>
                    <a:pt x="1003" y="4607"/>
                  </a:cubicBezTo>
                  <a:lnTo>
                    <a:pt x="1014" y="4756"/>
                  </a:lnTo>
                  <a:lnTo>
                    <a:pt x="1262" y="4746"/>
                  </a:lnTo>
                  <a:lnTo>
                    <a:pt x="1232" y="4588"/>
                  </a:lnTo>
                  <a:cubicBezTo>
                    <a:pt x="1222" y="4538"/>
                    <a:pt x="1212" y="4498"/>
                    <a:pt x="1212" y="4438"/>
                  </a:cubicBezTo>
                  <a:lnTo>
                    <a:pt x="1182" y="4140"/>
                  </a:lnTo>
                  <a:cubicBezTo>
                    <a:pt x="1162" y="3942"/>
                    <a:pt x="1123" y="3743"/>
                    <a:pt x="1093" y="3535"/>
                  </a:cubicBezTo>
                  <a:cubicBezTo>
                    <a:pt x="1034" y="3138"/>
                    <a:pt x="964" y="2741"/>
                    <a:pt x="884" y="2344"/>
                  </a:cubicBezTo>
                  <a:cubicBezTo>
                    <a:pt x="845" y="2135"/>
                    <a:pt x="795" y="1946"/>
                    <a:pt x="745" y="1748"/>
                  </a:cubicBezTo>
                  <a:lnTo>
                    <a:pt x="676" y="1450"/>
                  </a:lnTo>
                  <a:lnTo>
                    <a:pt x="586" y="1152"/>
                  </a:lnTo>
                  <a:lnTo>
                    <a:pt x="507" y="864"/>
                  </a:lnTo>
                  <a:lnTo>
                    <a:pt x="418" y="576"/>
                  </a:lnTo>
                  <a:cubicBezTo>
                    <a:pt x="358" y="378"/>
                    <a:pt x="299" y="18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2" name="Google Shape;14712;p33"/>
            <p:cNvSpPr/>
            <p:nvPr/>
          </p:nvSpPr>
          <p:spPr>
            <a:xfrm>
              <a:off x="5449800" y="2487800"/>
              <a:ext cx="29825" cy="110475"/>
            </a:xfrm>
            <a:custGeom>
              <a:avLst/>
              <a:gdLst/>
              <a:ahLst/>
              <a:cxnLst/>
              <a:rect l="l" t="t" r="r" b="b"/>
              <a:pathLst>
                <a:path w="1193" h="4419" extrusionOk="0">
                  <a:moveTo>
                    <a:pt x="219" y="1"/>
                  </a:moveTo>
                  <a:lnTo>
                    <a:pt x="1" y="90"/>
                  </a:lnTo>
                  <a:cubicBezTo>
                    <a:pt x="90" y="259"/>
                    <a:pt x="159" y="427"/>
                    <a:pt x="229" y="597"/>
                  </a:cubicBezTo>
                  <a:lnTo>
                    <a:pt x="329" y="855"/>
                  </a:lnTo>
                  <a:lnTo>
                    <a:pt x="428" y="1122"/>
                  </a:lnTo>
                  <a:lnTo>
                    <a:pt x="517" y="1381"/>
                  </a:lnTo>
                  <a:cubicBezTo>
                    <a:pt x="547" y="1470"/>
                    <a:pt x="567" y="1559"/>
                    <a:pt x="596" y="1649"/>
                  </a:cubicBezTo>
                  <a:cubicBezTo>
                    <a:pt x="646" y="1837"/>
                    <a:pt x="696" y="2016"/>
                    <a:pt x="726" y="2195"/>
                  </a:cubicBezTo>
                  <a:cubicBezTo>
                    <a:pt x="805" y="2563"/>
                    <a:pt x="854" y="2940"/>
                    <a:pt x="894" y="3307"/>
                  </a:cubicBezTo>
                  <a:cubicBezTo>
                    <a:pt x="905" y="3496"/>
                    <a:pt x="924" y="3684"/>
                    <a:pt x="924" y="3863"/>
                  </a:cubicBezTo>
                  <a:lnTo>
                    <a:pt x="924" y="4151"/>
                  </a:lnTo>
                  <a:cubicBezTo>
                    <a:pt x="924" y="4191"/>
                    <a:pt x="924" y="4240"/>
                    <a:pt x="934" y="4290"/>
                  </a:cubicBezTo>
                  <a:lnTo>
                    <a:pt x="934" y="4419"/>
                  </a:lnTo>
                  <a:lnTo>
                    <a:pt x="1192" y="4419"/>
                  </a:lnTo>
                  <a:lnTo>
                    <a:pt x="1163" y="4270"/>
                  </a:lnTo>
                  <a:cubicBezTo>
                    <a:pt x="1152" y="4220"/>
                    <a:pt x="1143" y="4181"/>
                    <a:pt x="1143" y="4131"/>
                  </a:cubicBezTo>
                  <a:lnTo>
                    <a:pt x="1103" y="3853"/>
                  </a:lnTo>
                  <a:cubicBezTo>
                    <a:pt x="1093" y="3664"/>
                    <a:pt x="1053" y="3476"/>
                    <a:pt x="1033" y="3297"/>
                  </a:cubicBezTo>
                  <a:cubicBezTo>
                    <a:pt x="974" y="2920"/>
                    <a:pt x="905" y="2543"/>
                    <a:pt x="825" y="2175"/>
                  </a:cubicBezTo>
                  <a:cubicBezTo>
                    <a:pt x="795" y="1987"/>
                    <a:pt x="746" y="1808"/>
                    <a:pt x="706" y="1619"/>
                  </a:cubicBezTo>
                  <a:lnTo>
                    <a:pt x="636" y="1351"/>
                  </a:lnTo>
                  <a:lnTo>
                    <a:pt x="557" y="1073"/>
                  </a:lnTo>
                  <a:lnTo>
                    <a:pt x="488" y="805"/>
                  </a:lnTo>
                  <a:lnTo>
                    <a:pt x="398" y="537"/>
                  </a:lnTo>
                  <a:cubicBezTo>
                    <a:pt x="349" y="358"/>
                    <a:pt x="289" y="180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3" name="Google Shape;14713;p33"/>
            <p:cNvSpPr/>
            <p:nvPr/>
          </p:nvSpPr>
          <p:spPr>
            <a:xfrm>
              <a:off x="5636475" y="2486550"/>
              <a:ext cx="12700" cy="34775"/>
            </a:xfrm>
            <a:custGeom>
              <a:avLst/>
              <a:gdLst/>
              <a:ahLst/>
              <a:cxnLst/>
              <a:rect l="l" t="t" r="r" b="b"/>
              <a:pathLst>
                <a:path w="508" h="1391" extrusionOk="0">
                  <a:moveTo>
                    <a:pt x="189" y="1"/>
                  </a:moveTo>
                  <a:lnTo>
                    <a:pt x="0" y="170"/>
                  </a:lnTo>
                  <a:cubicBezTo>
                    <a:pt x="11" y="210"/>
                    <a:pt x="50" y="219"/>
                    <a:pt x="70" y="269"/>
                  </a:cubicBezTo>
                  <a:cubicBezTo>
                    <a:pt x="100" y="309"/>
                    <a:pt x="119" y="358"/>
                    <a:pt x="139" y="408"/>
                  </a:cubicBezTo>
                  <a:cubicBezTo>
                    <a:pt x="169" y="508"/>
                    <a:pt x="199" y="616"/>
                    <a:pt x="229" y="726"/>
                  </a:cubicBezTo>
                  <a:cubicBezTo>
                    <a:pt x="249" y="835"/>
                    <a:pt x="269" y="944"/>
                    <a:pt x="278" y="1044"/>
                  </a:cubicBezTo>
                  <a:cubicBezTo>
                    <a:pt x="289" y="1103"/>
                    <a:pt x="278" y="1153"/>
                    <a:pt x="278" y="1203"/>
                  </a:cubicBezTo>
                  <a:cubicBezTo>
                    <a:pt x="269" y="1252"/>
                    <a:pt x="258" y="1282"/>
                    <a:pt x="249" y="1322"/>
                  </a:cubicBezTo>
                  <a:lnTo>
                    <a:pt x="507" y="1391"/>
                  </a:lnTo>
                  <a:cubicBezTo>
                    <a:pt x="497" y="1322"/>
                    <a:pt x="487" y="1252"/>
                    <a:pt x="477" y="1192"/>
                  </a:cubicBezTo>
                  <a:lnTo>
                    <a:pt x="428" y="1024"/>
                  </a:lnTo>
                  <a:cubicBezTo>
                    <a:pt x="388" y="914"/>
                    <a:pt x="358" y="805"/>
                    <a:pt x="328" y="696"/>
                  </a:cubicBezTo>
                  <a:cubicBezTo>
                    <a:pt x="308" y="597"/>
                    <a:pt x="289" y="488"/>
                    <a:pt x="278" y="378"/>
                  </a:cubicBezTo>
                  <a:cubicBezTo>
                    <a:pt x="269" y="318"/>
                    <a:pt x="258" y="259"/>
                    <a:pt x="258" y="199"/>
                  </a:cubicBezTo>
                  <a:cubicBezTo>
                    <a:pt x="239" y="140"/>
                    <a:pt x="229" y="60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4" name="Google Shape;14714;p33"/>
            <p:cNvSpPr/>
            <p:nvPr/>
          </p:nvSpPr>
          <p:spPr>
            <a:xfrm>
              <a:off x="5501925" y="2514625"/>
              <a:ext cx="51175" cy="37975"/>
            </a:xfrm>
            <a:custGeom>
              <a:avLst/>
              <a:gdLst/>
              <a:ahLst/>
              <a:cxnLst/>
              <a:rect l="l" t="t" r="r" b="b"/>
              <a:pathLst>
                <a:path w="2047" h="1519" extrusionOk="0">
                  <a:moveTo>
                    <a:pt x="300" y="251"/>
                  </a:moveTo>
                  <a:cubicBezTo>
                    <a:pt x="429" y="258"/>
                    <a:pt x="559" y="266"/>
                    <a:pt x="686" y="278"/>
                  </a:cubicBezTo>
                  <a:lnTo>
                    <a:pt x="1013" y="308"/>
                  </a:lnTo>
                  <a:lnTo>
                    <a:pt x="1331" y="358"/>
                  </a:lnTo>
                  <a:lnTo>
                    <a:pt x="1659" y="427"/>
                  </a:lnTo>
                  <a:lnTo>
                    <a:pt x="1768" y="447"/>
                  </a:lnTo>
                  <a:lnTo>
                    <a:pt x="1818" y="457"/>
                  </a:lnTo>
                  <a:lnTo>
                    <a:pt x="1838" y="457"/>
                  </a:lnTo>
                  <a:lnTo>
                    <a:pt x="1828" y="477"/>
                  </a:lnTo>
                  <a:cubicBezTo>
                    <a:pt x="1808" y="506"/>
                    <a:pt x="1788" y="526"/>
                    <a:pt x="1759" y="546"/>
                  </a:cubicBezTo>
                  <a:lnTo>
                    <a:pt x="1708" y="586"/>
                  </a:lnTo>
                  <a:cubicBezTo>
                    <a:pt x="1689" y="596"/>
                    <a:pt x="1669" y="616"/>
                    <a:pt x="1639" y="625"/>
                  </a:cubicBezTo>
                  <a:cubicBezTo>
                    <a:pt x="1550" y="685"/>
                    <a:pt x="1461" y="744"/>
                    <a:pt x="1361" y="794"/>
                  </a:cubicBezTo>
                  <a:cubicBezTo>
                    <a:pt x="1163" y="914"/>
                    <a:pt x="1004" y="1042"/>
                    <a:pt x="815" y="1161"/>
                  </a:cubicBezTo>
                  <a:lnTo>
                    <a:pt x="587" y="1300"/>
                  </a:lnTo>
                  <a:cubicBezTo>
                    <a:pt x="579" y="1309"/>
                    <a:pt x="564" y="1323"/>
                    <a:pt x="559" y="1323"/>
                  </a:cubicBezTo>
                  <a:cubicBezTo>
                    <a:pt x="557" y="1323"/>
                    <a:pt x="557" y="1322"/>
                    <a:pt x="557" y="1320"/>
                  </a:cubicBezTo>
                  <a:lnTo>
                    <a:pt x="547" y="1281"/>
                  </a:lnTo>
                  <a:lnTo>
                    <a:pt x="537" y="1181"/>
                  </a:lnTo>
                  <a:cubicBezTo>
                    <a:pt x="497" y="983"/>
                    <a:pt x="457" y="794"/>
                    <a:pt x="408" y="605"/>
                  </a:cubicBezTo>
                  <a:cubicBezTo>
                    <a:pt x="383" y="482"/>
                    <a:pt x="343" y="366"/>
                    <a:pt x="300" y="251"/>
                  </a:cubicBezTo>
                  <a:close/>
                  <a:moveTo>
                    <a:pt x="80" y="0"/>
                  </a:moveTo>
                  <a:lnTo>
                    <a:pt x="67" y="109"/>
                  </a:lnTo>
                  <a:lnTo>
                    <a:pt x="67" y="109"/>
                  </a:lnTo>
                  <a:lnTo>
                    <a:pt x="1" y="139"/>
                  </a:lnTo>
                  <a:cubicBezTo>
                    <a:pt x="18" y="170"/>
                    <a:pt x="35" y="201"/>
                    <a:pt x="52" y="232"/>
                  </a:cubicBezTo>
                  <a:lnTo>
                    <a:pt x="52" y="232"/>
                  </a:lnTo>
                  <a:lnTo>
                    <a:pt x="51" y="238"/>
                  </a:lnTo>
                  <a:cubicBezTo>
                    <a:pt x="52" y="239"/>
                    <a:pt x="54" y="239"/>
                    <a:pt x="55" y="239"/>
                  </a:cubicBezTo>
                  <a:lnTo>
                    <a:pt x="55" y="239"/>
                  </a:lnTo>
                  <a:cubicBezTo>
                    <a:pt x="211" y="540"/>
                    <a:pt x="309" y="872"/>
                    <a:pt x="398" y="1211"/>
                  </a:cubicBezTo>
                  <a:lnTo>
                    <a:pt x="438" y="1400"/>
                  </a:lnTo>
                  <a:lnTo>
                    <a:pt x="457" y="1499"/>
                  </a:lnTo>
                  <a:lnTo>
                    <a:pt x="468" y="1519"/>
                  </a:lnTo>
                  <a:cubicBezTo>
                    <a:pt x="468" y="1519"/>
                    <a:pt x="468" y="1509"/>
                    <a:pt x="477" y="1509"/>
                  </a:cubicBezTo>
                  <a:lnTo>
                    <a:pt x="497" y="1490"/>
                  </a:lnTo>
                  <a:lnTo>
                    <a:pt x="557" y="1459"/>
                  </a:lnTo>
                  <a:lnTo>
                    <a:pt x="874" y="1251"/>
                  </a:lnTo>
                  <a:cubicBezTo>
                    <a:pt x="1064" y="1132"/>
                    <a:pt x="1232" y="993"/>
                    <a:pt x="1421" y="883"/>
                  </a:cubicBezTo>
                  <a:cubicBezTo>
                    <a:pt x="1510" y="824"/>
                    <a:pt x="1609" y="775"/>
                    <a:pt x="1699" y="715"/>
                  </a:cubicBezTo>
                  <a:cubicBezTo>
                    <a:pt x="1728" y="695"/>
                    <a:pt x="1748" y="685"/>
                    <a:pt x="1768" y="665"/>
                  </a:cubicBezTo>
                  <a:lnTo>
                    <a:pt x="1848" y="605"/>
                  </a:lnTo>
                  <a:cubicBezTo>
                    <a:pt x="1907" y="556"/>
                    <a:pt x="1967" y="506"/>
                    <a:pt x="2017" y="447"/>
                  </a:cubicBezTo>
                  <a:lnTo>
                    <a:pt x="2046" y="397"/>
                  </a:lnTo>
                  <a:cubicBezTo>
                    <a:pt x="2037" y="397"/>
                    <a:pt x="2017" y="387"/>
                    <a:pt x="1997" y="387"/>
                  </a:cubicBezTo>
                  <a:lnTo>
                    <a:pt x="1887" y="358"/>
                  </a:lnTo>
                  <a:lnTo>
                    <a:pt x="1689" y="298"/>
                  </a:lnTo>
                  <a:lnTo>
                    <a:pt x="1371" y="228"/>
                  </a:lnTo>
                  <a:lnTo>
                    <a:pt x="1044" y="159"/>
                  </a:lnTo>
                  <a:lnTo>
                    <a:pt x="726" y="99"/>
                  </a:lnTo>
                  <a:cubicBezTo>
                    <a:pt x="507" y="60"/>
                    <a:pt x="299" y="3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5" name="Google Shape;14715;p33"/>
            <p:cNvSpPr/>
            <p:nvPr/>
          </p:nvSpPr>
          <p:spPr>
            <a:xfrm>
              <a:off x="5083425" y="2604725"/>
              <a:ext cx="177250" cy="88925"/>
            </a:xfrm>
            <a:custGeom>
              <a:avLst/>
              <a:gdLst/>
              <a:ahLst/>
              <a:cxnLst/>
              <a:rect l="l" t="t" r="r" b="b"/>
              <a:pathLst>
                <a:path w="7090" h="3557" extrusionOk="0">
                  <a:moveTo>
                    <a:pt x="6842" y="0"/>
                  </a:moveTo>
                  <a:cubicBezTo>
                    <a:pt x="6891" y="854"/>
                    <a:pt x="6573" y="1738"/>
                    <a:pt x="5988" y="2383"/>
                  </a:cubicBezTo>
                  <a:cubicBezTo>
                    <a:pt x="5402" y="3038"/>
                    <a:pt x="4528" y="3435"/>
                    <a:pt x="3645" y="3455"/>
                  </a:cubicBezTo>
                  <a:cubicBezTo>
                    <a:pt x="3610" y="3457"/>
                    <a:pt x="3575" y="3457"/>
                    <a:pt x="3541" y="3457"/>
                  </a:cubicBezTo>
                  <a:cubicBezTo>
                    <a:pt x="2692" y="3457"/>
                    <a:pt x="1853" y="3104"/>
                    <a:pt x="1251" y="2512"/>
                  </a:cubicBezTo>
                  <a:cubicBezTo>
                    <a:pt x="944" y="2204"/>
                    <a:pt x="695" y="1847"/>
                    <a:pt x="536" y="1440"/>
                  </a:cubicBezTo>
                  <a:cubicBezTo>
                    <a:pt x="497" y="1341"/>
                    <a:pt x="457" y="1242"/>
                    <a:pt x="428" y="1142"/>
                  </a:cubicBezTo>
                  <a:cubicBezTo>
                    <a:pt x="397" y="1033"/>
                    <a:pt x="368" y="933"/>
                    <a:pt x="348" y="825"/>
                  </a:cubicBezTo>
                  <a:cubicBezTo>
                    <a:pt x="328" y="725"/>
                    <a:pt x="298" y="616"/>
                    <a:pt x="289" y="507"/>
                  </a:cubicBezTo>
                  <a:lnTo>
                    <a:pt x="258" y="199"/>
                  </a:lnTo>
                  <a:lnTo>
                    <a:pt x="0" y="209"/>
                  </a:lnTo>
                  <a:lnTo>
                    <a:pt x="60" y="556"/>
                  </a:lnTo>
                  <a:cubicBezTo>
                    <a:pt x="80" y="666"/>
                    <a:pt x="110" y="765"/>
                    <a:pt x="130" y="884"/>
                  </a:cubicBezTo>
                  <a:cubicBezTo>
                    <a:pt x="159" y="993"/>
                    <a:pt x="199" y="1103"/>
                    <a:pt x="229" y="1202"/>
                  </a:cubicBezTo>
                  <a:cubicBezTo>
                    <a:pt x="269" y="1311"/>
                    <a:pt x="318" y="1420"/>
                    <a:pt x="358" y="1520"/>
                  </a:cubicBezTo>
                  <a:cubicBezTo>
                    <a:pt x="556" y="1937"/>
                    <a:pt x="825" y="2304"/>
                    <a:pt x="1162" y="2612"/>
                  </a:cubicBezTo>
                  <a:cubicBezTo>
                    <a:pt x="1791" y="3212"/>
                    <a:pt x="2667" y="3556"/>
                    <a:pt x="3536" y="3556"/>
                  </a:cubicBezTo>
                  <a:cubicBezTo>
                    <a:pt x="3572" y="3556"/>
                    <a:pt x="3608" y="3556"/>
                    <a:pt x="3645" y="3555"/>
                  </a:cubicBezTo>
                  <a:cubicBezTo>
                    <a:pt x="4558" y="3535"/>
                    <a:pt x="5461" y="3138"/>
                    <a:pt x="6087" y="2482"/>
                  </a:cubicBezTo>
                  <a:cubicBezTo>
                    <a:pt x="6723" y="1827"/>
                    <a:pt x="7090" y="913"/>
                    <a:pt x="70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6" name="Google Shape;14716;p33"/>
            <p:cNvSpPr/>
            <p:nvPr/>
          </p:nvSpPr>
          <p:spPr>
            <a:xfrm>
              <a:off x="5116450" y="2605700"/>
              <a:ext cx="110975" cy="54925"/>
            </a:xfrm>
            <a:custGeom>
              <a:avLst/>
              <a:gdLst/>
              <a:ahLst/>
              <a:cxnLst/>
              <a:rect l="l" t="t" r="r" b="b"/>
              <a:pathLst>
                <a:path w="4439" h="2197" extrusionOk="0">
                  <a:moveTo>
                    <a:pt x="4200" y="1"/>
                  </a:moveTo>
                  <a:cubicBezTo>
                    <a:pt x="4230" y="517"/>
                    <a:pt x="4051" y="1044"/>
                    <a:pt x="3703" y="1441"/>
                  </a:cubicBezTo>
                  <a:cubicBezTo>
                    <a:pt x="3346" y="1838"/>
                    <a:pt x="2820" y="2086"/>
                    <a:pt x="2284" y="2096"/>
                  </a:cubicBezTo>
                  <a:cubicBezTo>
                    <a:pt x="2272" y="2096"/>
                    <a:pt x="2260" y="2096"/>
                    <a:pt x="2249" y="2096"/>
                  </a:cubicBezTo>
                  <a:cubicBezTo>
                    <a:pt x="1724" y="2096"/>
                    <a:pt x="1204" y="1889"/>
                    <a:pt x="844" y="1520"/>
                  </a:cubicBezTo>
                  <a:cubicBezTo>
                    <a:pt x="656" y="1331"/>
                    <a:pt x="517" y="1103"/>
                    <a:pt x="417" y="865"/>
                  </a:cubicBezTo>
                  <a:lnTo>
                    <a:pt x="358" y="686"/>
                  </a:lnTo>
                  <a:cubicBezTo>
                    <a:pt x="338" y="627"/>
                    <a:pt x="327" y="557"/>
                    <a:pt x="308" y="497"/>
                  </a:cubicBezTo>
                  <a:cubicBezTo>
                    <a:pt x="308" y="438"/>
                    <a:pt x="288" y="368"/>
                    <a:pt x="278" y="309"/>
                  </a:cubicBezTo>
                  <a:lnTo>
                    <a:pt x="258" y="120"/>
                  </a:lnTo>
                  <a:lnTo>
                    <a:pt x="0" y="130"/>
                  </a:lnTo>
                  <a:lnTo>
                    <a:pt x="49" y="349"/>
                  </a:lnTo>
                  <a:cubicBezTo>
                    <a:pt x="69" y="418"/>
                    <a:pt x="89" y="477"/>
                    <a:pt x="100" y="547"/>
                  </a:cubicBezTo>
                  <a:cubicBezTo>
                    <a:pt x="119" y="616"/>
                    <a:pt x="149" y="686"/>
                    <a:pt x="169" y="746"/>
                  </a:cubicBezTo>
                  <a:cubicBezTo>
                    <a:pt x="188" y="815"/>
                    <a:pt x="219" y="874"/>
                    <a:pt x="248" y="944"/>
                  </a:cubicBezTo>
                  <a:cubicBezTo>
                    <a:pt x="367" y="1203"/>
                    <a:pt x="536" y="1431"/>
                    <a:pt x="745" y="1620"/>
                  </a:cubicBezTo>
                  <a:cubicBezTo>
                    <a:pt x="1143" y="1990"/>
                    <a:pt x="1679" y="2197"/>
                    <a:pt x="2211" y="2197"/>
                  </a:cubicBezTo>
                  <a:cubicBezTo>
                    <a:pt x="2235" y="2197"/>
                    <a:pt x="2260" y="2196"/>
                    <a:pt x="2284" y="2195"/>
                  </a:cubicBezTo>
                  <a:cubicBezTo>
                    <a:pt x="2849" y="2185"/>
                    <a:pt x="3406" y="1947"/>
                    <a:pt x="3803" y="1540"/>
                  </a:cubicBezTo>
                  <a:cubicBezTo>
                    <a:pt x="4200" y="1133"/>
                    <a:pt x="4438" y="577"/>
                    <a:pt x="44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7" name="Google Shape;14717;p33"/>
            <p:cNvSpPr/>
            <p:nvPr/>
          </p:nvSpPr>
          <p:spPr>
            <a:xfrm>
              <a:off x="5083425" y="2521025"/>
              <a:ext cx="177250" cy="88925"/>
            </a:xfrm>
            <a:custGeom>
              <a:avLst/>
              <a:gdLst/>
              <a:ahLst/>
              <a:cxnLst/>
              <a:rect l="l" t="t" r="r" b="b"/>
              <a:pathLst>
                <a:path w="7090" h="3557" extrusionOk="0">
                  <a:moveTo>
                    <a:pt x="3555" y="0"/>
                  </a:moveTo>
                  <a:cubicBezTo>
                    <a:pt x="3519" y="0"/>
                    <a:pt x="3482" y="1"/>
                    <a:pt x="3446" y="2"/>
                  </a:cubicBezTo>
                  <a:cubicBezTo>
                    <a:pt x="2533" y="22"/>
                    <a:pt x="1639" y="409"/>
                    <a:pt x="1004" y="1075"/>
                  </a:cubicBezTo>
                  <a:cubicBezTo>
                    <a:pt x="368" y="1720"/>
                    <a:pt x="0" y="2643"/>
                    <a:pt x="11" y="3557"/>
                  </a:cubicBezTo>
                  <a:lnTo>
                    <a:pt x="249" y="3547"/>
                  </a:lnTo>
                  <a:cubicBezTo>
                    <a:pt x="209" y="2693"/>
                    <a:pt x="517" y="1809"/>
                    <a:pt x="1103" y="1164"/>
                  </a:cubicBezTo>
                  <a:cubicBezTo>
                    <a:pt x="1688" y="519"/>
                    <a:pt x="2562" y="121"/>
                    <a:pt x="3446" y="102"/>
                  </a:cubicBezTo>
                  <a:cubicBezTo>
                    <a:pt x="3482" y="100"/>
                    <a:pt x="3517" y="100"/>
                    <a:pt x="3552" y="100"/>
                  </a:cubicBezTo>
                  <a:cubicBezTo>
                    <a:pt x="4401" y="100"/>
                    <a:pt x="5248" y="444"/>
                    <a:pt x="5839" y="1035"/>
                  </a:cubicBezTo>
                  <a:cubicBezTo>
                    <a:pt x="6147" y="1342"/>
                    <a:pt x="6395" y="1710"/>
                    <a:pt x="6564" y="2107"/>
                  </a:cubicBezTo>
                  <a:cubicBezTo>
                    <a:pt x="6593" y="2207"/>
                    <a:pt x="6643" y="2306"/>
                    <a:pt x="6673" y="2415"/>
                  </a:cubicBezTo>
                  <a:cubicBezTo>
                    <a:pt x="6692" y="2514"/>
                    <a:pt x="6732" y="2624"/>
                    <a:pt x="6752" y="2723"/>
                  </a:cubicBezTo>
                  <a:cubicBezTo>
                    <a:pt x="6762" y="2832"/>
                    <a:pt x="6792" y="2941"/>
                    <a:pt x="6812" y="3041"/>
                  </a:cubicBezTo>
                  <a:lnTo>
                    <a:pt x="6842" y="3348"/>
                  </a:lnTo>
                  <a:lnTo>
                    <a:pt x="7090" y="3348"/>
                  </a:lnTo>
                  <a:lnTo>
                    <a:pt x="7040" y="3001"/>
                  </a:lnTo>
                  <a:cubicBezTo>
                    <a:pt x="7010" y="2891"/>
                    <a:pt x="6981" y="2782"/>
                    <a:pt x="6961" y="2673"/>
                  </a:cubicBezTo>
                  <a:cubicBezTo>
                    <a:pt x="6931" y="2564"/>
                    <a:pt x="6891" y="2454"/>
                    <a:pt x="6862" y="2346"/>
                  </a:cubicBezTo>
                  <a:cubicBezTo>
                    <a:pt x="6822" y="2236"/>
                    <a:pt x="6772" y="2137"/>
                    <a:pt x="6732" y="2028"/>
                  </a:cubicBezTo>
                  <a:cubicBezTo>
                    <a:pt x="6544" y="1620"/>
                    <a:pt x="6266" y="1243"/>
                    <a:pt x="5928" y="936"/>
                  </a:cubicBezTo>
                  <a:cubicBezTo>
                    <a:pt x="5299" y="345"/>
                    <a:pt x="4423" y="0"/>
                    <a:pt x="355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8" name="Google Shape;14718;p33"/>
            <p:cNvSpPr/>
            <p:nvPr/>
          </p:nvSpPr>
          <p:spPr>
            <a:xfrm>
              <a:off x="5116675" y="2554050"/>
              <a:ext cx="111000" cy="54925"/>
            </a:xfrm>
            <a:custGeom>
              <a:avLst/>
              <a:gdLst/>
              <a:ahLst/>
              <a:cxnLst/>
              <a:rect l="l" t="t" r="r" b="b"/>
              <a:pathLst>
                <a:path w="4440" h="2197" extrusionOk="0">
                  <a:moveTo>
                    <a:pt x="2230" y="0"/>
                  </a:moveTo>
                  <a:cubicBezTo>
                    <a:pt x="2205" y="0"/>
                    <a:pt x="2180" y="1"/>
                    <a:pt x="2156" y="1"/>
                  </a:cubicBezTo>
                  <a:cubicBezTo>
                    <a:pt x="1589" y="12"/>
                    <a:pt x="1044" y="250"/>
                    <a:pt x="636" y="657"/>
                  </a:cubicBezTo>
                  <a:cubicBezTo>
                    <a:pt x="239" y="1054"/>
                    <a:pt x="1" y="1620"/>
                    <a:pt x="1" y="2196"/>
                  </a:cubicBezTo>
                  <a:lnTo>
                    <a:pt x="239" y="2186"/>
                  </a:lnTo>
                  <a:cubicBezTo>
                    <a:pt x="210" y="1670"/>
                    <a:pt x="388" y="1144"/>
                    <a:pt x="746" y="747"/>
                  </a:cubicBezTo>
                  <a:cubicBezTo>
                    <a:pt x="1093" y="349"/>
                    <a:pt x="1620" y="111"/>
                    <a:pt x="2156" y="101"/>
                  </a:cubicBezTo>
                  <a:cubicBezTo>
                    <a:pt x="2178" y="100"/>
                    <a:pt x="2201" y="100"/>
                    <a:pt x="2223" y="100"/>
                  </a:cubicBezTo>
                  <a:cubicBezTo>
                    <a:pt x="2737" y="100"/>
                    <a:pt x="3244" y="315"/>
                    <a:pt x="3595" y="677"/>
                  </a:cubicBezTo>
                  <a:cubicBezTo>
                    <a:pt x="3784" y="866"/>
                    <a:pt x="3923" y="1084"/>
                    <a:pt x="4022" y="1322"/>
                  </a:cubicBezTo>
                  <a:cubicBezTo>
                    <a:pt x="4042" y="1392"/>
                    <a:pt x="4072" y="1442"/>
                    <a:pt x="4082" y="1511"/>
                  </a:cubicBezTo>
                  <a:cubicBezTo>
                    <a:pt x="4102" y="1570"/>
                    <a:pt x="4122" y="1630"/>
                    <a:pt x="4131" y="1689"/>
                  </a:cubicBezTo>
                  <a:cubicBezTo>
                    <a:pt x="4131" y="1759"/>
                    <a:pt x="4151" y="1819"/>
                    <a:pt x="4171" y="1888"/>
                  </a:cubicBezTo>
                  <a:lnTo>
                    <a:pt x="4191" y="2067"/>
                  </a:lnTo>
                  <a:lnTo>
                    <a:pt x="4439" y="2067"/>
                  </a:lnTo>
                  <a:lnTo>
                    <a:pt x="4400" y="1848"/>
                  </a:lnTo>
                  <a:cubicBezTo>
                    <a:pt x="4380" y="1779"/>
                    <a:pt x="4350" y="1709"/>
                    <a:pt x="4340" y="1640"/>
                  </a:cubicBezTo>
                  <a:cubicBezTo>
                    <a:pt x="4320" y="1581"/>
                    <a:pt x="4300" y="1511"/>
                    <a:pt x="4281" y="1442"/>
                  </a:cubicBezTo>
                  <a:cubicBezTo>
                    <a:pt x="4250" y="1382"/>
                    <a:pt x="4221" y="1312"/>
                    <a:pt x="4191" y="1253"/>
                  </a:cubicBezTo>
                  <a:cubicBezTo>
                    <a:pt x="4072" y="994"/>
                    <a:pt x="3903" y="766"/>
                    <a:pt x="3694" y="577"/>
                  </a:cubicBezTo>
                  <a:cubicBezTo>
                    <a:pt x="3296" y="207"/>
                    <a:pt x="2770" y="0"/>
                    <a:pt x="22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9" name="Google Shape;14719;p33"/>
            <p:cNvSpPr/>
            <p:nvPr/>
          </p:nvSpPr>
          <p:spPr>
            <a:xfrm>
              <a:off x="5039500" y="2726600"/>
              <a:ext cx="372850" cy="158675"/>
            </a:xfrm>
            <a:custGeom>
              <a:avLst/>
              <a:gdLst/>
              <a:ahLst/>
              <a:cxnLst/>
              <a:rect l="l" t="t" r="r" b="b"/>
              <a:pathLst>
                <a:path w="14914" h="6347" extrusionOk="0">
                  <a:moveTo>
                    <a:pt x="14675" y="1"/>
                  </a:moveTo>
                  <a:lnTo>
                    <a:pt x="14477" y="467"/>
                  </a:lnTo>
                  <a:cubicBezTo>
                    <a:pt x="14477" y="467"/>
                    <a:pt x="14427" y="586"/>
                    <a:pt x="14367" y="705"/>
                  </a:cubicBezTo>
                  <a:lnTo>
                    <a:pt x="14288" y="864"/>
                  </a:lnTo>
                  <a:cubicBezTo>
                    <a:pt x="14268" y="914"/>
                    <a:pt x="14248" y="934"/>
                    <a:pt x="14248" y="934"/>
                  </a:cubicBezTo>
                  <a:cubicBezTo>
                    <a:pt x="14069" y="1232"/>
                    <a:pt x="13881" y="1539"/>
                    <a:pt x="13682" y="1828"/>
                  </a:cubicBezTo>
                  <a:cubicBezTo>
                    <a:pt x="13464" y="2095"/>
                    <a:pt x="13255" y="2393"/>
                    <a:pt x="13027" y="2662"/>
                  </a:cubicBezTo>
                  <a:cubicBezTo>
                    <a:pt x="12779" y="2920"/>
                    <a:pt x="12551" y="3187"/>
                    <a:pt x="12282" y="3436"/>
                  </a:cubicBezTo>
                  <a:lnTo>
                    <a:pt x="11885" y="3794"/>
                  </a:lnTo>
                  <a:cubicBezTo>
                    <a:pt x="11746" y="3913"/>
                    <a:pt x="11617" y="4032"/>
                    <a:pt x="11468" y="4131"/>
                  </a:cubicBezTo>
                  <a:lnTo>
                    <a:pt x="11021" y="4449"/>
                  </a:lnTo>
                  <a:lnTo>
                    <a:pt x="10803" y="4608"/>
                  </a:lnTo>
                  <a:cubicBezTo>
                    <a:pt x="10724" y="4657"/>
                    <a:pt x="10644" y="4697"/>
                    <a:pt x="10565" y="4747"/>
                  </a:cubicBezTo>
                  <a:cubicBezTo>
                    <a:pt x="9939" y="5114"/>
                    <a:pt x="9274" y="5422"/>
                    <a:pt x="8579" y="5650"/>
                  </a:cubicBezTo>
                  <a:cubicBezTo>
                    <a:pt x="7468" y="6023"/>
                    <a:pt x="6299" y="6212"/>
                    <a:pt x="5130" y="6212"/>
                  </a:cubicBezTo>
                  <a:cubicBezTo>
                    <a:pt x="4836" y="6212"/>
                    <a:pt x="4543" y="6200"/>
                    <a:pt x="4250" y="6176"/>
                  </a:cubicBezTo>
                  <a:cubicBezTo>
                    <a:pt x="3525" y="6107"/>
                    <a:pt x="2800" y="5968"/>
                    <a:pt x="2095" y="5749"/>
                  </a:cubicBezTo>
                  <a:cubicBezTo>
                    <a:pt x="1410" y="5521"/>
                    <a:pt x="755" y="5213"/>
                    <a:pt x="129" y="4866"/>
                  </a:cubicBezTo>
                  <a:lnTo>
                    <a:pt x="0" y="5074"/>
                  </a:lnTo>
                  <a:cubicBezTo>
                    <a:pt x="645" y="5442"/>
                    <a:pt x="1331" y="5720"/>
                    <a:pt x="2046" y="5938"/>
                  </a:cubicBezTo>
                  <a:cubicBezTo>
                    <a:pt x="2761" y="6137"/>
                    <a:pt x="3495" y="6265"/>
                    <a:pt x="4240" y="6325"/>
                  </a:cubicBezTo>
                  <a:cubicBezTo>
                    <a:pt x="4477" y="6339"/>
                    <a:pt x="4715" y="6347"/>
                    <a:pt x="4953" y="6347"/>
                  </a:cubicBezTo>
                  <a:cubicBezTo>
                    <a:pt x="6195" y="6347"/>
                    <a:pt x="7433" y="6149"/>
                    <a:pt x="8608" y="5749"/>
                  </a:cubicBezTo>
                  <a:cubicBezTo>
                    <a:pt x="9314" y="5521"/>
                    <a:pt x="9989" y="5213"/>
                    <a:pt x="10624" y="4846"/>
                  </a:cubicBezTo>
                  <a:cubicBezTo>
                    <a:pt x="10793" y="4756"/>
                    <a:pt x="10942" y="4657"/>
                    <a:pt x="11091" y="4548"/>
                  </a:cubicBezTo>
                  <a:lnTo>
                    <a:pt x="11538" y="4230"/>
                  </a:lnTo>
                  <a:cubicBezTo>
                    <a:pt x="11697" y="4131"/>
                    <a:pt x="11825" y="4012"/>
                    <a:pt x="11975" y="3893"/>
                  </a:cubicBezTo>
                  <a:lnTo>
                    <a:pt x="12381" y="3535"/>
                  </a:lnTo>
                  <a:cubicBezTo>
                    <a:pt x="12659" y="3297"/>
                    <a:pt x="12898" y="3029"/>
                    <a:pt x="13146" y="2770"/>
                  </a:cubicBezTo>
                  <a:cubicBezTo>
                    <a:pt x="13394" y="2503"/>
                    <a:pt x="13613" y="2214"/>
                    <a:pt x="13841" y="1936"/>
                  </a:cubicBezTo>
                  <a:cubicBezTo>
                    <a:pt x="14049" y="1649"/>
                    <a:pt x="14248" y="1351"/>
                    <a:pt x="14447" y="1053"/>
                  </a:cubicBezTo>
                  <a:cubicBezTo>
                    <a:pt x="14447" y="1053"/>
                    <a:pt x="14466" y="1023"/>
                    <a:pt x="14486" y="974"/>
                  </a:cubicBezTo>
                  <a:cubicBezTo>
                    <a:pt x="14506" y="934"/>
                    <a:pt x="14546" y="874"/>
                    <a:pt x="14576" y="815"/>
                  </a:cubicBezTo>
                  <a:cubicBezTo>
                    <a:pt x="14636" y="696"/>
                    <a:pt x="14695" y="566"/>
                    <a:pt x="14695" y="566"/>
                  </a:cubicBezTo>
                  <a:lnTo>
                    <a:pt x="14914" y="70"/>
                  </a:lnTo>
                  <a:lnTo>
                    <a:pt x="146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0" name="Google Shape;14720;p33"/>
            <p:cNvSpPr/>
            <p:nvPr/>
          </p:nvSpPr>
          <p:spPr>
            <a:xfrm>
              <a:off x="5092625" y="2720650"/>
              <a:ext cx="308050" cy="150275"/>
            </a:xfrm>
            <a:custGeom>
              <a:avLst/>
              <a:gdLst/>
              <a:ahLst/>
              <a:cxnLst/>
              <a:rect l="l" t="t" r="r" b="b"/>
              <a:pathLst>
                <a:path w="12322" h="6011" extrusionOk="0">
                  <a:moveTo>
                    <a:pt x="12094" y="0"/>
                  </a:moveTo>
                  <a:cubicBezTo>
                    <a:pt x="11696" y="1073"/>
                    <a:pt x="10982" y="2066"/>
                    <a:pt x="10157" y="2929"/>
                  </a:cubicBezTo>
                  <a:cubicBezTo>
                    <a:pt x="9323" y="3783"/>
                    <a:pt x="8310" y="4488"/>
                    <a:pt x="7209" y="5005"/>
                  </a:cubicBezTo>
                  <a:cubicBezTo>
                    <a:pt x="6096" y="5501"/>
                    <a:pt x="4875" y="5789"/>
                    <a:pt x="3663" y="5839"/>
                  </a:cubicBezTo>
                  <a:cubicBezTo>
                    <a:pt x="3513" y="5845"/>
                    <a:pt x="3362" y="5848"/>
                    <a:pt x="3212" y="5848"/>
                  </a:cubicBezTo>
                  <a:cubicBezTo>
                    <a:pt x="2143" y="5848"/>
                    <a:pt x="1080" y="5693"/>
                    <a:pt x="79" y="5362"/>
                  </a:cubicBezTo>
                  <a:lnTo>
                    <a:pt x="0" y="5610"/>
                  </a:lnTo>
                  <a:cubicBezTo>
                    <a:pt x="956" y="5881"/>
                    <a:pt x="1949" y="6011"/>
                    <a:pt x="2935" y="6011"/>
                  </a:cubicBezTo>
                  <a:cubicBezTo>
                    <a:pt x="3179" y="6011"/>
                    <a:pt x="3422" y="6003"/>
                    <a:pt x="3663" y="5987"/>
                  </a:cubicBezTo>
                  <a:cubicBezTo>
                    <a:pt x="4895" y="5918"/>
                    <a:pt x="6126" y="5600"/>
                    <a:pt x="7248" y="5094"/>
                  </a:cubicBezTo>
                  <a:cubicBezTo>
                    <a:pt x="8370" y="4577"/>
                    <a:pt x="9393" y="3873"/>
                    <a:pt x="10267" y="3028"/>
                  </a:cubicBezTo>
                  <a:cubicBezTo>
                    <a:pt x="10704" y="2611"/>
                    <a:pt x="11090" y="2135"/>
                    <a:pt x="11448" y="1658"/>
                  </a:cubicBezTo>
                  <a:cubicBezTo>
                    <a:pt x="11617" y="1410"/>
                    <a:pt x="11785" y="1152"/>
                    <a:pt x="11935" y="894"/>
                  </a:cubicBezTo>
                  <a:cubicBezTo>
                    <a:pt x="12074" y="636"/>
                    <a:pt x="12193" y="347"/>
                    <a:pt x="12322" y="80"/>
                  </a:cubicBezTo>
                  <a:lnTo>
                    <a:pt x="120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1" name="Google Shape;14721;p33"/>
            <p:cNvSpPr/>
            <p:nvPr/>
          </p:nvSpPr>
          <p:spPr>
            <a:xfrm>
              <a:off x="5166100" y="2710725"/>
              <a:ext cx="223425" cy="149200"/>
            </a:xfrm>
            <a:custGeom>
              <a:avLst/>
              <a:gdLst/>
              <a:ahLst/>
              <a:cxnLst/>
              <a:rect l="l" t="t" r="r" b="b"/>
              <a:pathLst>
                <a:path w="8937" h="5968" extrusionOk="0">
                  <a:moveTo>
                    <a:pt x="8707" y="0"/>
                  </a:moveTo>
                  <a:cubicBezTo>
                    <a:pt x="8638" y="219"/>
                    <a:pt x="8529" y="407"/>
                    <a:pt x="8440" y="616"/>
                  </a:cubicBezTo>
                  <a:lnTo>
                    <a:pt x="8301" y="923"/>
                  </a:lnTo>
                  <a:cubicBezTo>
                    <a:pt x="8251" y="1022"/>
                    <a:pt x="8191" y="1122"/>
                    <a:pt x="8132" y="1211"/>
                  </a:cubicBezTo>
                  <a:cubicBezTo>
                    <a:pt x="8023" y="1410"/>
                    <a:pt x="7913" y="1609"/>
                    <a:pt x="7784" y="1797"/>
                  </a:cubicBezTo>
                  <a:lnTo>
                    <a:pt x="7387" y="2363"/>
                  </a:lnTo>
                  <a:lnTo>
                    <a:pt x="7278" y="2492"/>
                  </a:lnTo>
                  <a:lnTo>
                    <a:pt x="7159" y="2621"/>
                  </a:lnTo>
                  <a:lnTo>
                    <a:pt x="6920" y="2880"/>
                  </a:lnTo>
                  <a:lnTo>
                    <a:pt x="6682" y="3127"/>
                  </a:lnTo>
                  <a:cubicBezTo>
                    <a:pt x="6602" y="3217"/>
                    <a:pt x="6514" y="3286"/>
                    <a:pt x="6434" y="3366"/>
                  </a:cubicBezTo>
                  <a:cubicBezTo>
                    <a:pt x="6255" y="3515"/>
                    <a:pt x="6077" y="3674"/>
                    <a:pt x="5898" y="3822"/>
                  </a:cubicBezTo>
                  <a:lnTo>
                    <a:pt x="5332" y="4230"/>
                  </a:lnTo>
                  <a:cubicBezTo>
                    <a:pt x="5143" y="4369"/>
                    <a:pt x="4925" y="4468"/>
                    <a:pt x="4726" y="4587"/>
                  </a:cubicBezTo>
                  <a:cubicBezTo>
                    <a:pt x="4517" y="4707"/>
                    <a:pt x="4319" y="4826"/>
                    <a:pt x="4100" y="4905"/>
                  </a:cubicBezTo>
                  <a:lnTo>
                    <a:pt x="3445" y="5173"/>
                  </a:lnTo>
                  <a:lnTo>
                    <a:pt x="2770" y="5382"/>
                  </a:lnTo>
                  <a:cubicBezTo>
                    <a:pt x="2542" y="5451"/>
                    <a:pt x="2313" y="5491"/>
                    <a:pt x="2085" y="5541"/>
                  </a:cubicBezTo>
                  <a:lnTo>
                    <a:pt x="1737" y="5600"/>
                  </a:lnTo>
                  <a:cubicBezTo>
                    <a:pt x="1628" y="5620"/>
                    <a:pt x="1509" y="5649"/>
                    <a:pt x="1400" y="5649"/>
                  </a:cubicBezTo>
                  <a:cubicBezTo>
                    <a:pt x="1161" y="5669"/>
                    <a:pt x="933" y="5689"/>
                    <a:pt x="705" y="5709"/>
                  </a:cubicBezTo>
                  <a:lnTo>
                    <a:pt x="526" y="5719"/>
                  </a:lnTo>
                  <a:lnTo>
                    <a:pt x="357" y="5719"/>
                  </a:lnTo>
                  <a:lnTo>
                    <a:pt x="10" y="5709"/>
                  </a:lnTo>
                  <a:lnTo>
                    <a:pt x="0" y="5967"/>
                  </a:lnTo>
                  <a:lnTo>
                    <a:pt x="357" y="5958"/>
                  </a:lnTo>
                  <a:lnTo>
                    <a:pt x="536" y="5958"/>
                  </a:lnTo>
                  <a:lnTo>
                    <a:pt x="715" y="5927"/>
                  </a:lnTo>
                  <a:cubicBezTo>
                    <a:pt x="943" y="5898"/>
                    <a:pt x="1181" y="5868"/>
                    <a:pt x="1420" y="5838"/>
                  </a:cubicBezTo>
                  <a:cubicBezTo>
                    <a:pt x="1539" y="5828"/>
                    <a:pt x="1658" y="5808"/>
                    <a:pt x="1767" y="5779"/>
                  </a:cubicBezTo>
                  <a:lnTo>
                    <a:pt x="2125" y="5699"/>
                  </a:lnTo>
                  <a:cubicBezTo>
                    <a:pt x="2353" y="5649"/>
                    <a:pt x="2582" y="5600"/>
                    <a:pt x="2810" y="5521"/>
                  </a:cubicBezTo>
                  <a:lnTo>
                    <a:pt x="3485" y="5292"/>
                  </a:lnTo>
                  <a:lnTo>
                    <a:pt x="4150" y="5014"/>
                  </a:lnTo>
                  <a:cubicBezTo>
                    <a:pt x="4369" y="4925"/>
                    <a:pt x="4577" y="4806"/>
                    <a:pt x="4776" y="4687"/>
                  </a:cubicBezTo>
                  <a:cubicBezTo>
                    <a:pt x="4984" y="4568"/>
                    <a:pt x="5203" y="4458"/>
                    <a:pt x="5391" y="4319"/>
                  </a:cubicBezTo>
                  <a:lnTo>
                    <a:pt x="5967" y="3902"/>
                  </a:lnTo>
                  <a:cubicBezTo>
                    <a:pt x="6156" y="3763"/>
                    <a:pt x="6324" y="3604"/>
                    <a:pt x="6503" y="3445"/>
                  </a:cubicBezTo>
                  <a:cubicBezTo>
                    <a:pt x="6593" y="3376"/>
                    <a:pt x="6692" y="3306"/>
                    <a:pt x="6772" y="3217"/>
                  </a:cubicBezTo>
                  <a:lnTo>
                    <a:pt x="7020" y="2969"/>
                  </a:lnTo>
                  <a:lnTo>
                    <a:pt x="7258" y="2710"/>
                  </a:lnTo>
                  <a:lnTo>
                    <a:pt x="7387" y="2591"/>
                  </a:lnTo>
                  <a:lnTo>
                    <a:pt x="7496" y="2452"/>
                  </a:lnTo>
                  <a:cubicBezTo>
                    <a:pt x="7635" y="2264"/>
                    <a:pt x="7774" y="2085"/>
                    <a:pt x="7923" y="1896"/>
                  </a:cubicBezTo>
                  <a:cubicBezTo>
                    <a:pt x="8052" y="1708"/>
                    <a:pt x="8171" y="1509"/>
                    <a:pt x="8301" y="1311"/>
                  </a:cubicBezTo>
                  <a:cubicBezTo>
                    <a:pt x="8360" y="1221"/>
                    <a:pt x="8420" y="1122"/>
                    <a:pt x="8479" y="1022"/>
                  </a:cubicBezTo>
                  <a:lnTo>
                    <a:pt x="8638" y="715"/>
                  </a:lnTo>
                  <a:cubicBezTo>
                    <a:pt x="8738" y="516"/>
                    <a:pt x="8857" y="318"/>
                    <a:pt x="8936" y="109"/>
                  </a:cubicBezTo>
                  <a:lnTo>
                    <a:pt x="870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2" name="Google Shape;14722;p33"/>
            <p:cNvSpPr/>
            <p:nvPr/>
          </p:nvSpPr>
          <p:spPr>
            <a:xfrm>
              <a:off x="5212000" y="2708975"/>
              <a:ext cx="164350" cy="131350"/>
            </a:xfrm>
            <a:custGeom>
              <a:avLst/>
              <a:gdLst/>
              <a:ahLst/>
              <a:cxnLst/>
              <a:rect l="l" t="t" r="r" b="b"/>
              <a:pathLst>
                <a:path w="6574" h="5254" extrusionOk="0">
                  <a:moveTo>
                    <a:pt x="6365" y="0"/>
                  </a:moveTo>
                  <a:cubicBezTo>
                    <a:pt x="6286" y="150"/>
                    <a:pt x="6207" y="308"/>
                    <a:pt x="6127" y="457"/>
                  </a:cubicBezTo>
                  <a:lnTo>
                    <a:pt x="6008" y="686"/>
                  </a:lnTo>
                  <a:cubicBezTo>
                    <a:pt x="5968" y="765"/>
                    <a:pt x="5918" y="834"/>
                    <a:pt x="5869" y="904"/>
                  </a:cubicBezTo>
                  <a:lnTo>
                    <a:pt x="5601" y="1351"/>
                  </a:lnTo>
                  <a:lnTo>
                    <a:pt x="5531" y="1470"/>
                  </a:lnTo>
                  <a:lnTo>
                    <a:pt x="5462" y="1569"/>
                  </a:lnTo>
                  <a:lnTo>
                    <a:pt x="5303" y="1778"/>
                  </a:lnTo>
                  <a:cubicBezTo>
                    <a:pt x="5194" y="1917"/>
                    <a:pt x="5095" y="2065"/>
                    <a:pt x="4985" y="2204"/>
                  </a:cubicBezTo>
                  <a:lnTo>
                    <a:pt x="4638" y="2592"/>
                  </a:lnTo>
                  <a:lnTo>
                    <a:pt x="4459" y="2791"/>
                  </a:lnTo>
                  <a:cubicBezTo>
                    <a:pt x="4389" y="2860"/>
                    <a:pt x="4330" y="2910"/>
                    <a:pt x="4261" y="2969"/>
                  </a:cubicBezTo>
                  <a:lnTo>
                    <a:pt x="3863" y="3327"/>
                  </a:lnTo>
                  <a:cubicBezTo>
                    <a:pt x="3734" y="3446"/>
                    <a:pt x="3575" y="3545"/>
                    <a:pt x="3436" y="3645"/>
                  </a:cubicBezTo>
                  <a:cubicBezTo>
                    <a:pt x="3287" y="3744"/>
                    <a:pt x="3138" y="3853"/>
                    <a:pt x="2990" y="3942"/>
                  </a:cubicBezTo>
                  <a:lnTo>
                    <a:pt x="2513" y="4190"/>
                  </a:lnTo>
                  <a:lnTo>
                    <a:pt x="2275" y="4309"/>
                  </a:lnTo>
                  <a:cubicBezTo>
                    <a:pt x="2195" y="4349"/>
                    <a:pt x="2105" y="4379"/>
                    <a:pt x="2026" y="4419"/>
                  </a:cubicBezTo>
                  <a:lnTo>
                    <a:pt x="1530" y="4618"/>
                  </a:lnTo>
                  <a:lnTo>
                    <a:pt x="1410" y="4667"/>
                  </a:lnTo>
                  <a:lnTo>
                    <a:pt x="1282" y="4697"/>
                  </a:lnTo>
                  <a:lnTo>
                    <a:pt x="1024" y="4777"/>
                  </a:lnTo>
                  <a:cubicBezTo>
                    <a:pt x="854" y="4826"/>
                    <a:pt x="686" y="4865"/>
                    <a:pt x="517" y="4916"/>
                  </a:cubicBezTo>
                  <a:cubicBezTo>
                    <a:pt x="338" y="4945"/>
                    <a:pt x="170" y="4985"/>
                    <a:pt x="1" y="5015"/>
                  </a:cubicBezTo>
                  <a:lnTo>
                    <a:pt x="40" y="5253"/>
                  </a:lnTo>
                  <a:cubicBezTo>
                    <a:pt x="219" y="5213"/>
                    <a:pt x="388" y="5174"/>
                    <a:pt x="567" y="5134"/>
                  </a:cubicBezTo>
                  <a:cubicBezTo>
                    <a:pt x="735" y="5074"/>
                    <a:pt x="914" y="5024"/>
                    <a:pt x="1083" y="4965"/>
                  </a:cubicBezTo>
                  <a:cubicBezTo>
                    <a:pt x="1430" y="4856"/>
                    <a:pt x="1758" y="4697"/>
                    <a:pt x="2086" y="4548"/>
                  </a:cubicBezTo>
                  <a:cubicBezTo>
                    <a:pt x="2165" y="4508"/>
                    <a:pt x="2255" y="4479"/>
                    <a:pt x="2334" y="4439"/>
                  </a:cubicBezTo>
                  <a:lnTo>
                    <a:pt x="2573" y="4300"/>
                  </a:lnTo>
                  <a:lnTo>
                    <a:pt x="3049" y="4042"/>
                  </a:lnTo>
                  <a:cubicBezTo>
                    <a:pt x="3198" y="3942"/>
                    <a:pt x="3347" y="3833"/>
                    <a:pt x="3496" y="3734"/>
                  </a:cubicBezTo>
                  <a:cubicBezTo>
                    <a:pt x="3645" y="3625"/>
                    <a:pt x="3793" y="3535"/>
                    <a:pt x="3932" y="3406"/>
                  </a:cubicBezTo>
                  <a:lnTo>
                    <a:pt x="4330" y="3058"/>
                  </a:lnTo>
                  <a:cubicBezTo>
                    <a:pt x="4400" y="2989"/>
                    <a:pt x="4469" y="2939"/>
                    <a:pt x="4528" y="2870"/>
                  </a:cubicBezTo>
                  <a:lnTo>
                    <a:pt x="4717" y="2681"/>
                  </a:lnTo>
                  <a:lnTo>
                    <a:pt x="5084" y="2284"/>
                  </a:lnTo>
                  <a:cubicBezTo>
                    <a:pt x="5203" y="2155"/>
                    <a:pt x="5303" y="2006"/>
                    <a:pt x="5422" y="1867"/>
                  </a:cubicBezTo>
                  <a:cubicBezTo>
                    <a:pt x="5651" y="1599"/>
                    <a:pt x="5839" y="1301"/>
                    <a:pt x="6037" y="1013"/>
                  </a:cubicBezTo>
                  <a:cubicBezTo>
                    <a:pt x="6137" y="874"/>
                    <a:pt x="6226" y="725"/>
                    <a:pt x="6315" y="567"/>
                  </a:cubicBezTo>
                  <a:cubicBezTo>
                    <a:pt x="6405" y="417"/>
                    <a:pt x="6494" y="269"/>
                    <a:pt x="6574" y="119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3" name="Google Shape;14723;p33"/>
            <p:cNvSpPr/>
            <p:nvPr/>
          </p:nvSpPr>
          <p:spPr>
            <a:xfrm>
              <a:off x="5263125" y="2705000"/>
              <a:ext cx="100075" cy="104275"/>
            </a:xfrm>
            <a:custGeom>
              <a:avLst/>
              <a:gdLst/>
              <a:ahLst/>
              <a:cxnLst/>
              <a:rect l="l" t="t" r="r" b="b"/>
              <a:pathLst>
                <a:path w="4003" h="4171" extrusionOk="0">
                  <a:moveTo>
                    <a:pt x="3774" y="0"/>
                  </a:moveTo>
                  <a:lnTo>
                    <a:pt x="3506" y="626"/>
                  </a:lnTo>
                  <a:cubicBezTo>
                    <a:pt x="3387" y="825"/>
                    <a:pt x="3278" y="1023"/>
                    <a:pt x="3169" y="1232"/>
                  </a:cubicBezTo>
                  <a:cubicBezTo>
                    <a:pt x="2911" y="1619"/>
                    <a:pt x="2642" y="2006"/>
                    <a:pt x="2315" y="2344"/>
                  </a:cubicBezTo>
                  <a:lnTo>
                    <a:pt x="2066" y="2602"/>
                  </a:lnTo>
                  <a:lnTo>
                    <a:pt x="1788" y="2820"/>
                  </a:lnTo>
                  <a:cubicBezTo>
                    <a:pt x="1600" y="2970"/>
                    <a:pt x="1431" y="3128"/>
                    <a:pt x="1223" y="3248"/>
                  </a:cubicBezTo>
                  <a:cubicBezTo>
                    <a:pt x="1024" y="3376"/>
                    <a:pt x="835" y="3515"/>
                    <a:pt x="627" y="3625"/>
                  </a:cubicBezTo>
                  <a:cubicBezTo>
                    <a:pt x="418" y="3724"/>
                    <a:pt x="210" y="3833"/>
                    <a:pt x="1" y="3932"/>
                  </a:cubicBezTo>
                  <a:lnTo>
                    <a:pt x="111" y="4171"/>
                  </a:lnTo>
                  <a:cubicBezTo>
                    <a:pt x="309" y="4042"/>
                    <a:pt x="517" y="3923"/>
                    <a:pt x="726" y="3793"/>
                  </a:cubicBezTo>
                  <a:cubicBezTo>
                    <a:pt x="925" y="3665"/>
                    <a:pt x="1113" y="3506"/>
                    <a:pt x="1312" y="3367"/>
                  </a:cubicBezTo>
                  <a:cubicBezTo>
                    <a:pt x="1510" y="3237"/>
                    <a:pt x="1679" y="3069"/>
                    <a:pt x="1868" y="2910"/>
                  </a:cubicBezTo>
                  <a:lnTo>
                    <a:pt x="2136" y="2681"/>
                  </a:lnTo>
                  <a:lnTo>
                    <a:pt x="2384" y="2423"/>
                  </a:lnTo>
                  <a:cubicBezTo>
                    <a:pt x="2553" y="2244"/>
                    <a:pt x="2721" y="2076"/>
                    <a:pt x="2860" y="1877"/>
                  </a:cubicBezTo>
                  <a:cubicBezTo>
                    <a:pt x="3000" y="1688"/>
                    <a:pt x="3158" y="1510"/>
                    <a:pt x="3288" y="1311"/>
                  </a:cubicBezTo>
                  <a:lnTo>
                    <a:pt x="3675" y="715"/>
                  </a:lnTo>
                  <a:cubicBezTo>
                    <a:pt x="3784" y="507"/>
                    <a:pt x="3893" y="309"/>
                    <a:pt x="4003" y="100"/>
                  </a:cubicBezTo>
                  <a:lnTo>
                    <a:pt x="37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4" name="Google Shape;14724;p33"/>
            <p:cNvSpPr/>
            <p:nvPr/>
          </p:nvSpPr>
          <p:spPr>
            <a:xfrm>
              <a:off x="5281275" y="2697050"/>
              <a:ext cx="68275" cy="80950"/>
            </a:xfrm>
            <a:custGeom>
              <a:avLst/>
              <a:gdLst/>
              <a:ahLst/>
              <a:cxnLst/>
              <a:rect l="l" t="t" r="r" b="b"/>
              <a:pathLst>
                <a:path w="2731" h="3238" extrusionOk="0">
                  <a:moveTo>
                    <a:pt x="2502" y="1"/>
                  </a:moveTo>
                  <a:cubicBezTo>
                    <a:pt x="2443" y="150"/>
                    <a:pt x="2393" y="309"/>
                    <a:pt x="2333" y="457"/>
                  </a:cubicBezTo>
                  <a:cubicBezTo>
                    <a:pt x="2274" y="616"/>
                    <a:pt x="2185" y="755"/>
                    <a:pt x="2105" y="894"/>
                  </a:cubicBezTo>
                  <a:cubicBezTo>
                    <a:pt x="2015" y="1033"/>
                    <a:pt x="1936" y="1183"/>
                    <a:pt x="1827" y="1322"/>
                  </a:cubicBezTo>
                  <a:lnTo>
                    <a:pt x="1509" y="1708"/>
                  </a:lnTo>
                  <a:cubicBezTo>
                    <a:pt x="1410" y="1847"/>
                    <a:pt x="1291" y="1967"/>
                    <a:pt x="1181" y="2096"/>
                  </a:cubicBezTo>
                  <a:cubicBezTo>
                    <a:pt x="1062" y="2215"/>
                    <a:pt x="953" y="2344"/>
                    <a:pt x="824" y="2454"/>
                  </a:cubicBezTo>
                  <a:cubicBezTo>
                    <a:pt x="556" y="2652"/>
                    <a:pt x="298" y="2871"/>
                    <a:pt x="0" y="3029"/>
                  </a:cubicBezTo>
                  <a:lnTo>
                    <a:pt x="139" y="3238"/>
                  </a:lnTo>
                  <a:cubicBezTo>
                    <a:pt x="427" y="3039"/>
                    <a:pt x="665" y="2791"/>
                    <a:pt x="914" y="2553"/>
                  </a:cubicBezTo>
                  <a:cubicBezTo>
                    <a:pt x="1042" y="2434"/>
                    <a:pt x="1142" y="2295"/>
                    <a:pt x="1261" y="2175"/>
                  </a:cubicBezTo>
                  <a:cubicBezTo>
                    <a:pt x="1370" y="2036"/>
                    <a:pt x="1490" y="1917"/>
                    <a:pt x="1598" y="1778"/>
                  </a:cubicBezTo>
                  <a:cubicBezTo>
                    <a:pt x="1698" y="1649"/>
                    <a:pt x="1807" y="1520"/>
                    <a:pt x="1926" y="1391"/>
                  </a:cubicBezTo>
                  <a:cubicBezTo>
                    <a:pt x="2035" y="1262"/>
                    <a:pt x="2125" y="1113"/>
                    <a:pt x="2224" y="974"/>
                  </a:cubicBezTo>
                  <a:cubicBezTo>
                    <a:pt x="2324" y="835"/>
                    <a:pt x="2432" y="706"/>
                    <a:pt x="2502" y="547"/>
                  </a:cubicBezTo>
                  <a:cubicBezTo>
                    <a:pt x="2582" y="398"/>
                    <a:pt x="2651" y="239"/>
                    <a:pt x="2730" y="90"/>
                  </a:cubicBezTo>
                  <a:lnTo>
                    <a:pt x="25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5" name="Google Shape;14725;p33"/>
            <p:cNvSpPr/>
            <p:nvPr/>
          </p:nvSpPr>
          <p:spPr>
            <a:xfrm>
              <a:off x="5293925" y="2692100"/>
              <a:ext cx="43475" cy="57600"/>
            </a:xfrm>
            <a:custGeom>
              <a:avLst/>
              <a:gdLst/>
              <a:ahLst/>
              <a:cxnLst/>
              <a:rect l="l" t="t" r="r" b="b"/>
              <a:pathLst>
                <a:path w="1739" h="2304" extrusionOk="0">
                  <a:moveTo>
                    <a:pt x="1520" y="0"/>
                  </a:moveTo>
                  <a:cubicBezTo>
                    <a:pt x="1440" y="199"/>
                    <a:pt x="1370" y="408"/>
                    <a:pt x="1262" y="606"/>
                  </a:cubicBezTo>
                  <a:cubicBezTo>
                    <a:pt x="1152" y="794"/>
                    <a:pt x="1053" y="983"/>
                    <a:pt x="924" y="1172"/>
                  </a:cubicBezTo>
                  <a:cubicBezTo>
                    <a:pt x="785" y="1341"/>
                    <a:pt x="646" y="1509"/>
                    <a:pt x="497" y="1678"/>
                  </a:cubicBezTo>
                  <a:cubicBezTo>
                    <a:pt x="338" y="1827"/>
                    <a:pt x="169" y="1976"/>
                    <a:pt x="0" y="2115"/>
                  </a:cubicBezTo>
                  <a:lnTo>
                    <a:pt x="179" y="2304"/>
                  </a:lnTo>
                  <a:cubicBezTo>
                    <a:pt x="318" y="2125"/>
                    <a:pt x="457" y="1946"/>
                    <a:pt x="606" y="1778"/>
                  </a:cubicBezTo>
                  <a:cubicBezTo>
                    <a:pt x="735" y="1589"/>
                    <a:pt x="864" y="1410"/>
                    <a:pt x="1003" y="1231"/>
                  </a:cubicBezTo>
                  <a:cubicBezTo>
                    <a:pt x="1132" y="1043"/>
                    <a:pt x="1251" y="854"/>
                    <a:pt x="1390" y="675"/>
                  </a:cubicBezTo>
                  <a:cubicBezTo>
                    <a:pt x="1520" y="497"/>
                    <a:pt x="1619" y="298"/>
                    <a:pt x="1738" y="110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6" name="Google Shape;14726;p33"/>
            <p:cNvSpPr/>
            <p:nvPr/>
          </p:nvSpPr>
          <p:spPr>
            <a:xfrm>
              <a:off x="5297400" y="2685400"/>
              <a:ext cx="24850" cy="31525"/>
            </a:xfrm>
            <a:custGeom>
              <a:avLst/>
              <a:gdLst/>
              <a:ahLst/>
              <a:cxnLst/>
              <a:rect l="l" t="t" r="r" b="b"/>
              <a:pathLst>
                <a:path w="994" h="1261" extrusionOk="0">
                  <a:moveTo>
                    <a:pt x="785" y="0"/>
                  </a:moveTo>
                  <a:cubicBezTo>
                    <a:pt x="735" y="100"/>
                    <a:pt x="695" y="208"/>
                    <a:pt x="655" y="318"/>
                  </a:cubicBezTo>
                  <a:cubicBezTo>
                    <a:pt x="616" y="427"/>
                    <a:pt x="547" y="517"/>
                    <a:pt x="477" y="606"/>
                  </a:cubicBezTo>
                  <a:cubicBezTo>
                    <a:pt x="408" y="705"/>
                    <a:pt x="338" y="795"/>
                    <a:pt x="258" y="874"/>
                  </a:cubicBezTo>
                  <a:cubicBezTo>
                    <a:pt x="189" y="963"/>
                    <a:pt x="90" y="1033"/>
                    <a:pt x="0" y="1102"/>
                  </a:cubicBezTo>
                  <a:lnTo>
                    <a:pt x="199" y="1261"/>
                  </a:lnTo>
                  <a:cubicBezTo>
                    <a:pt x="258" y="1162"/>
                    <a:pt x="328" y="1073"/>
                    <a:pt x="377" y="963"/>
                  </a:cubicBezTo>
                  <a:cubicBezTo>
                    <a:pt x="437" y="864"/>
                    <a:pt x="497" y="765"/>
                    <a:pt x="566" y="676"/>
                  </a:cubicBezTo>
                  <a:cubicBezTo>
                    <a:pt x="636" y="576"/>
                    <a:pt x="715" y="486"/>
                    <a:pt x="775" y="387"/>
                  </a:cubicBezTo>
                  <a:cubicBezTo>
                    <a:pt x="845" y="298"/>
                    <a:pt x="924" y="208"/>
                    <a:pt x="993" y="109"/>
                  </a:cubicBezTo>
                  <a:lnTo>
                    <a:pt x="78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7" name="Google Shape;14727;p33"/>
            <p:cNvSpPr/>
            <p:nvPr/>
          </p:nvSpPr>
          <p:spPr>
            <a:xfrm>
              <a:off x="5293675" y="2678200"/>
              <a:ext cx="16650" cy="22600"/>
            </a:xfrm>
            <a:custGeom>
              <a:avLst/>
              <a:gdLst/>
              <a:ahLst/>
              <a:cxnLst/>
              <a:rect l="l" t="t" r="r" b="b"/>
              <a:pathLst>
                <a:path w="666" h="904" extrusionOk="0">
                  <a:moveTo>
                    <a:pt x="447" y="0"/>
                  </a:moveTo>
                  <a:cubicBezTo>
                    <a:pt x="418" y="159"/>
                    <a:pt x="378" y="298"/>
                    <a:pt x="308" y="437"/>
                  </a:cubicBezTo>
                  <a:cubicBezTo>
                    <a:pt x="268" y="496"/>
                    <a:pt x="219" y="556"/>
                    <a:pt x="169" y="606"/>
                  </a:cubicBezTo>
                  <a:cubicBezTo>
                    <a:pt x="120" y="666"/>
                    <a:pt x="50" y="705"/>
                    <a:pt x="1" y="755"/>
                  </a:cubicBezTo>
                  <a:lnTo>
                    <a:pt x="199" y="904"/>
                  </a:lnTo>
                  <a:cubicBezTo>
                    <a:pt x="229" y="834"/>
                    <a:pt x="248" y="755"/>
                    <a:pt x="288" y="686"/>
                  </a:cubicBezTo>
                  <a:cubicBezTo>
                    <a:pt x="318" y="616"/>
                    <a:pt x="358" y="556"/>
                    <a:pt x="398" y="487"/>
                  </a:cubicBezTo>
                  <a:cubicBezTo>
                    <a:pt x="467" y="357"/>
                    <a:pt x="557" y="229"/>
                    <a:pt x="665" y="119"/>
                  </a:cubicBezTo>
                  <a:lnTo>
                    <a:pt x="4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8" name="Google Shape;14728;p33"/>
            <p:cNvSpPr/>
            <p:nvPr/>
          </p:nvSpPr>
          <p:spPr>
            <a:xfrm>
              <a:off x="4897500" y="2369400"/>
              <a:ext cx="130600" cy="385275"/>
            </a:xfrm>
            <a:custGeom>
              <a:avLst/>
              <a:gdLst/>
              <a:ahLst/>
              <a:cxnLst/>
              <a:rect l="l" t="t" r="r" b="b"/>
              <a:pathLst>
                <a:path w="5224" h="15411" extrusionOk="0">
                  <a:moveTo>
                    <a:pt x="5104" y="0"/>
                  </a:moveTo>
                  <a:cubicBezTo>
                    <a:pt x="4796" y="199"/>
                    <a:pt x="4469" y="378"/>
                    <a:pt x="4191" y="626"/>
                  </a:cubicBezTo>
                  <a:cubicBezTo>
                    <a:pt x="3903" y="854"/>
                    <a:pt x="3605" y="1073"/>
                    <a:pt x="3337" y="1341"/>
                  </a:cubicBezTo>
                  <a:cubicBezTo>
                    <a:pt x="3079" y="1609"/>
                    <a:pt x="2810" y="1867"/>
                    <a:pt x="2582" y="2155"/>
                  </a:cubicBezTo>
                  <a:lnTo>
                    <a:pt x="2234" y="2582"/>
                  </a:lnTo>
                  <a:cubicBezTo>
                    <a:pt x="2115" y="2731"/>
                    <a:pt x="2016" y="2890"/>
                    <a:pt x="1917" y="3039"/>
                  </a:cubicBezTo>
                  <a:cubicBezTo>
                    <a:pt x="1083" y="4270"/>
                    <a:pt x="507" y="5670"/>
                    <a:pt x="219" y="7120"/>
                  </a:cubicBezTo>
                  <a:cubicBezTo>
                    <a:pt x="180" y="7299"/>
                    <a:pt x="140" y="7487"/>
                    <a:pt x="110" y="7665"/>
                  </a:cubicBezTo>
                  <a:lnTo>
                    <a:pt x="50" y="8212"/>
                  </a:lnTo>
                  <a:cubicBezTo>
                    <a:pt x="30" y="8400"/>
                    <a:pt x="10" y="8579"/>
                    <a:pt x="1" y="8768"/>
                  </a:cubicBezTo>
                  <a:lnTo>
                    <a:pt x="1" y="9314"/>
                  </a:lnTo>
                  <a:cubicBezTo>
                    <a:pt x="1" y="9503"/>
                    <a:pt x="1" y="9681"/>
                    <a:pt x="10" y="9870"/>
                  </a:cubicBezTo>
                  <a:lnTo>
                    <a:pt x="70" y="10406"/>
                  </a:lnTo>
                  <a:lnTo>
                    <a:pt x="140" y="10952"/>
                  </a:lnTo>
                  <a:lnTo>
                    <a:pt x="249" y="11489"/>
                  </a:lnTo>
                  <a:lnTo>
                    <a:pt x="368" y="12014"/>
                  </a:lnTo>
                  <a:lnTo>
                    <a:pt x="537" y="12541"/>
                  </a:lnTo>
                  <a:lnTo>
                    <a:pt x="696" y="13047"/>
                  </a:lnTo>
                  <a:lnTo>
                    <a:pt x="904" y="13554"/>
                  </a:lnTo>
                  <a:lnTo>
                    <a:pt x="1122" y="14050"/>
                  </a:lnTo>
                  <a:cubicBezTo>
                    <a:pt x="1202" y="14209"/>
                    <a:pt x="1292" y="14368"/>
                    <a:pt x="1381" y="14527"/>
                  </a:cubicBezTo>
                  <a:cubicBezTo>
                    <a:pt x="1381" y="14527"/>
                    <a:pt x="1450" y="14636"/>
                    <a:pt x="1510" y="14755"/>
                  </a:cubicBezTo>
                  <a:cubicBezTo>
                    <a:pt x="1550" y="14814"/>
                    <a:pt x="1579" y="14874"/>
                    <a:pt x="1609" y="14914"/>
                  </a:cubicBezTo>
                  <a:cubicBezTo>
                    <a:pt x="1629" y="14964"/>
                    <a:pt x="1649" y="14984"/>
                    <a:pt x="1649" y="14984"/>
                  </a:cubicBezTo>
                  <a:lnTo>
                    <a:pt x="1987" y="15410"/>
                  </a:lnTo>
                  <a:lnTo>
                    <a:pt x="2175" y="15242"/>
                  </a:lnTo>
                  <a:lnTo>
                    <a:pt x="1848" y="14845"/>
                  </a:lnTo>
                  <a:cubicBezTo>
                    <a:pt x="1848" y="14845"/>
                    <a:pt x="1828" y="14825"/>
                    <a:pt x="1808" y="14775"/>
                  </a:cubicBezTo>
                  <a:cubicBezTo>
                    <a:pt x="1778" y="14735"/>
                    <a:pt x="1748" y="14686"/>
                    <a:pt x="1709" y="14626"/>
                  </a:cubicBezTo>
                  <a:lnTo>
                    <a:pt x="1570" y="14408"/>
                  </a:lnTo>
                  <a:cubicBezTo>
                    <a:pt x="1480" y="14258"/>
                    <a:pt x="1391" y="14110"/>
                    <a:pt x="1311" y="13951"/>
                  </a:cubicBezTo>
                  <a:lnTo>
                    <a:pt x="1083" y="13474"/>
                  </a:lnTo>
                  <a:lnTo>
                    <a:pt x="864" y="12987"/>
                  </a:lnTo>
                  <a:lnTo>
                    <a:pt x="696" y="12481"/>
                  </a:lnTo>
                  <a:lnTo>
                    <a:pt x="517" y="11975"/>
                  </a:lnTo>
                  <a:lnTo>
                    <a:pt x="388" y="11458"/>
                  </a:lnTo>
                  <a:lnTo>
                    <a:pt x="268" y="10933"/>
                  </a:lnTo>
                  <a:lnTo>
                    <a:pt x="199" y="10396"/>
                  </a:lnTo>
                  <a:lnTo>
                    <a:pt x="129" y="9860"/>
                  </a:lnTo>
                  <a:cubicBezTo>
                    <a:pt x="120" y="9671"/>
                    <a:pt x="120" y="9492"/>
                    <a:pt x="110" y="9314"/>
                  </a:cubicBezTo>
                  <a:lnTo>
                    <a:pt x="110" y="8768"/>
                  </a:lnTo>
                  <a:cubicBezTo>
                    <a:pt x="120" y="8589"/>
                    <a:pt x="149" y="8411"/>
                    <a:pt x="160" y="8222"/>
                  </a:cubicBezTo>
                  <a:lnTo>
                    <a:pt x="219" y="7676"/>
                  </a:lnTo>
                  <a:cubicBezTo>
                    <a:pt x="249" y="7497"/>
                    <a:pt x="288" y="7318"/>
                    <a:pt x="319" y="7140"/>
                  </a:cubicBezTo>
                  <a:cubicBezTo>
                    <a:pt x="606" y="5710"/>
                    <a:pt x="1192" y="4329"/>
                    <a:pt x="2036" y="3128"/>
                  </a:cubicBezTo>
                  <a:cubicBezTo>
                    <a:pt x="2145" y="2979"/>
                    <a:pt x="2234" y="2820"/>
                    <a:pt x="2354" y="2681"/>
                  </a:cubicBezTo>
                  <a:lnTo>
                    <a:pt x="2711" y="2264"/>
                  </a:lnTo>
                  <a:cubicBezTo>
                    <a:pt x="2940" y="1986"/>
                    <a:pt x="3207" y="1738"/>
                    <a:pt x="3476" y="1480"/>
                  </a:cubicBezTo>
                  <a:cubicBezTo>
                    <a:pt x="3734" y="1222"/>
                    <a:pt x="4032" y="1023"/>
                    <a:pt x="4320" y="805"/>
                  </a:cubicBezTo>
                  <a:cubicBezTo>
                    <a:pt x="4598" y="576"/>
                    <a:pt x="4915" y="408"/>
                    <a:pt x="5223" y="219"/>
                  </a:cubicBezTo>
                  <a:lnTo>
                    <a:pt x="51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9" name="Google Shape;14729;p33"/>
            <p:cNvSpPr/>
            <p:nvPr/>
          </p:nvSpPr>
          <p:spPr>
            <a:xfrm>
              <a:off x="4909925" y="2411850"/>
              <a:ext cx="86650" cy="335625"/>
            </a:xfrm>
            <a:custGeom>
              <a:avLst/>
              <a:gdLst/>
              <a:ahLst/>
              <a:cxnLst/>
              <a:rect l="l" t="t" r="r" b="b"/>
              <a:pathLst>
                <a:path w="3466" h="13425" extrusionOk="0">
                  <a:moveTo>
                    <a:pt x="3286" y="0"/>
                  </a:moveTo>
                  <a:cubicBezTo>
                    <a:pt x="2403" y="854"/>
                    <a:pt x="1658" y="1857"/>
                    <a:pt x="1132" y="2979"/>
                  </a:cubicBezTo>
                  <a:cubicBezTo>
                    <a:pt x="586" y="4091"/>
                    <a:pt x="239" y="5303"/>
                    <a:pt x="109" y="6524"/>
                  </a:cubicBezTo>
                  <a:cubicBezTo>
                    <a:pt x="0" y="7755"/>
                    <a:pt x="89" y="8986"/>
                    <a:pt x="387" y="10168"/>
                  </a:cubicBezTo>
                  <a:cubicBezTo>
                    <a:pt x="467" y="10466"/>
                    <a:pt x="566" y="10753"/>
                    <a:pt x="656" y="11042"/>
                  </a:cubicBezTo>
                  <a:cubicBezTo>
                    <a:pt x="695" y="11190"/>
                    <a:pt x="764" y="11329"/>
                    <a:pt x="814" y="11468"/>
                  </a:cubicBezTo>
                  <a:lnTo>
                    <a:pt x="993" y="11885"/>
                  </a:lnTo>
                  <a:cubicBezTo>
                    <a:pt x="1102" y="12163"/>
                    <a:pt x="1271" y="12421"/>
                    <a:pt x="1410" y="12690"/>
                  </a:cubicBezTo>
                  <a:cubicBezTo>
                    <a:pt x="1490" y="12819"/>
                    <a:pt x="1559" y="12948"/>
                    <a:pt x="1648" y="13067"/>
                  </a:cubicBezTo>
                  <a:cubicBezTo>
                    <a:pt x="1737" y="13186"/>
                    <a:pt x="1837" y="13305"/>
                    <a:pt x="1926" y="13425"/>
                  </a:cubicBezTo>
                  <a:lnTo>
                    <a:pt x="2115" y="13266"/>
                  </a:lnTo>
                  <a:cubicBezTo>
                    <a:pt x="1380" y="12392"/>
                    <a:pt x="864" y="11280"/>
                    <a:pt x="526" y="10128"/>
                  </a:cubicBezTo>
                  <a:cubicBezTo>
                    <a:pt x="208" y="8976"/>
                    <a:pt x="109" y="7755"/>
                    <a:pt x="219" y="6534"/>
                  </a:cubicBezTo>
                  <a:cubicBezTo>
                    <a:pt x="338" y="5322"/>
                    <a:pt x="705" y="4131"/>
                    <a:pt x="1261" y="3048"/>
                  </a:cubicBezTo>
                  <a:cubicBezTo>
                    <a:pt x="1807" y="1956"/>
                    <a:pt x="2571" y="983"/>
                    <a:pt x="3465" y="189"/>
                  </a:cubicBezTo>
                  <a:lnTo>
                    <a:pt x="328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0" name="Google Shape;14730;p33"/>
            <p:cNvSpPr/>
            <p:nvPr/>
          </p:nvSpPr>
          <p:spPr>
            <a:xfrm>
              <a:off x="4923825" y="2475625"/>
              <a:ext cx="52875" cy="266900"/>
            </a:xfrm>
            <a:custGeom>
              <a:avLst/>
              <a:gdLst/>
              <a:ahLst/>
              <a:cxnLst/>
              <a:rect l="l" t="t" r="r" b="b"/>
              <a:pathLst>
                <a:path w="2115" h="10676" extrusionOk="0">
                  <a:moveTo>
                    <a:pt x="1291" y="1"/>
                  </a:moveTo>
                  <a:cubicBezTo>
                    <a:pt x="1181" y="210"/>
                    <a:pt x="1082" y="428"/>
                    <a:pt x="973" y="636"/>
                  </a:cubicBezTo>
                  <a:cubicBezTo>
                    <a:pt x="864" y="855"/>
                    <a:pt x="795" y="1084"/>
                    <a:pt x="695" y="1302"/>
                  </a:cubicBezTo>
                  <a:lnTo>
                    <a:pt x="566" y="1629"/>
                  </a:lnTo>
                  <a:lnTo>
                    <a:pt x="467" y="1977"/>
                  </a:lnTo>
                  <a:cubicBezTo>
                    <a:pt x="407" y="2205"/>
                    <a:pt x="328" y="2434"/>
                    <a:pt x="278" y="2662"/>
                  </a:cubicBezTo>
                  <a:lnTo>
                    <a:pt x="139" y="3367"/>
                  </a:lnTo>
                  <a:lnTo>
                    <a:pt x="109" y="3546"/>
                  </a:lnTo>
                  <a:lnTo>
                    <a:pt x="89" y="3725"/>
                  </a:lnTo>
                  <a:lnTo>
                    <a:pt x="60" y="4072"/>
                  </a:lnTo>
                  <a:cubicBezTo>
                    <a:pt x="0" y="4548"/>
                    <a:pt x="20" y="5025"/>
                    <a:pt x="30" y="5502"/>
                  </a:cubicBezTo>
                  <a:cubicBezTo>
                    <a:pt x="50" y="5730"/>
                    <a:pt x="89" y="5969"/>
                    <a:pt x="109" y="6207"/>
                  </a:cubicBezTo>
                  <a:lnTo>
                    <a:pt x="149" y="6554"/>
                  </a:lnTo>
                  <a:lnTo>
                    <a:pt x="228" y="6902"/>
                  </a:lnTo>
                  <a:cubicBezTo>
                    <a:pt x="278" y="7130"/>
                    <a:pt x="318" y="7359"/>
                    <a:pt x="378" y="7587"/>
                  </a:cubicBezTo>
                  <a:lnTo>
                    <a:pt x="596" y="8252"/>
                  </a:lnTo>
                  <a:cubicBezTo>
                    <a:pt x="665" y="8480"/>
                    <a:pt x="775" y="8689"/>
                    <a:pt x="874" y="8897"/>
                  </a:cubicBezTo>
                  <a:cubicBezTo>
                    <a:pt x="973" y="9106"/>
                    <a:pt x="1053" y="9325"/>
                    <a:pt x="1181" y="9523"/>
                  </a:cubicBezTo>
                  <a:cubicBezTo>
                    <a:pt x="1291" y="9722"/>
                    <a:pt x="1410" y="9920"/>
                    <a:pt x="1519" y="10119"/>
                  </a:cubicBezTo>
                  <a:cubicBezTo>
                    <a:pt x="1648" y="10307"/>
                    <a:pt x="1777" y="10496"/>
                    <a:pt x="1916" y="10675"/>
                  </a:cubicBezTo>
                  <a:lnTo>
                    <a:pt x="2115" y="10526"/>
                  </a:lnTo>
                  <a:cubicBezTo>
                    <a:pt x="1539" y="9851"/>
                    <a:pt x="1092" y="9047"/>
                    <a:pt x="735" y="8202"/>
                  </a:cubicBezTo>
                  <a:lnTo>
                    <a:pt x="506" y="7547"/>
                  </a:lnTo>
                  <a:cubicBezTo>
                    <a:pt x="437" y="7329"/>
                    <a:pt x="397" y="7101"/>
                    <a:pt x="338" y="6872"/>
                  </a:cubicBezTo>
                  <a:cubicBezTo>
                    <a:pt x="318" y="6763"/>
                    <a:pt x="288" y="6644"/>
                    <a:pt x="258" y="6534"/>
                  </a:cubicBezTo>
                  <a:lnTo>
                    <a:pt x="219" y="6187"/>
                  </a:lnTo>
                  <a:cubicBezTo>
                    <a:pt x="189" y="5958"/>
                    <a:pt x="159" y="5720"/>
                    <a:pt x="139" y="5492"/>
                  </a:cubicBezTo>
                  <a:cubicBezTo>
                    <a:pt x="129" y="5025"/>
                    <a:pt x="109" y="4548"/>
                    <a:pt x="179" y="4082"/>
                  </a:cubicBezTo>
                  <a:lnTo>
                    <a:pt x="208" y="3734"/>
                  </a:lnTo>
                  <a:lnTo>
                    <a:pt x="239" y="3566"/>
                  </a:lnTo>
                  <a:lnTo>
                    <a:pt x="268" y="3387"/>
                  </a:lnTo>
                  <a:lnTo>
                    <a:pt x="417" y="2702"/>
                  </a:lnTo>
                  <a:cubicBezTo>
                    <a:pt x="477" y="2474"/>
                    <a:pt x="556" y="2255"/>
                    <a:pt x="625" y="2026"/>
                  </a:cubicBezTo>
                  <a:lnTo>
                    <a:pt x="735" y="1699"/>
                  </a:lnTo>
                  <a:lnTo>
                    <a:pt x="874" y="1371"/>
                  </a:lnTo>
                  <a:cubicBezTo>
                    <a:pt x="973" y="1163"/>
                    <a:pt x="1062" y="945"/>
                    <a:pt x="1172" y="746"/>
                  </a:cubicBezTo>
                  <a:cubicBezTo>
                    <a:pt x="1291" y="537"/>
                    <a:pt x="1400" y="338"/>
                    <a:pt x="1519" y="140"/>
                  </a:cubicBez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1" name="Google Shape;14731;p33"/>
            <p:cNvSpPr/>
            <p:nvPr/>
          </p:nvSpPr>
          <p:spPr>
            <a:xfrm>
              <a:off x="4938450" y="2526025"/>
              <a:ext cx="46200" cy="205800"/>
            </a:xfrm>
            <a:custGeom>
              <a:avLst/>
              <a:gdLst/>
              <a:ahLst/>
              <a:cxnLst/>
              <a:rect l="l" t="t" r="r" b="b"/>
              <a:pathLst>
                <a:path w="1848" h="8232" extrusionOk="0">
                  <a:moveTo>
                    <a:pt x="448" y="1"/>
                  </a:moveTo>
                  <a:cubicBezTo>
                    <a:pt x="349" y="348"/>
                    <a:pt x="239" y="696"/>
                    <a:pt x="179" y="1053"/>
                  </a:cubicBezTo>
                  <a:lnTo>
                    <a:pt x="90" y="1590"/>
                  </a:lnTo>
                  <a:cubicBezTo>
                    <a:pt x="71" y="1768"/>
                    <a:pt x="60" y="1957"/>
                    <a:pt x="40" y="2135"/>
                  </a:cubicBezTo>
                  <a:cubicBezTo>
                    <a:pt x="31" y="2314"/>
                    <a:pt x="1" y="2493"/>
                    <a:pt x="11" y="2671"/>
                  </a:cubicBezTo>
                  <a:lnTo>
                    <a:pt x="11" y="3218"/>
                  </a:lnTo>
                  <a:lnTo>
                    <a:pt x="21" y="3486"/>
                  </a:lnTo>
                  <a:cubicBezTo>
                    <a:pt x="21" y="3575"/>
                    <a:pt x="31" y="3664"/>
                    <a:pt x="40" y="3754"/>
                  </a:cubicBezTo>
                  <a:lnTo>
                    <a:pt x="110" y="4290"/>
                  </a:lnTo>
                  <a:cubicBezTo>
                    <a:pt x="120" y="4479"/>
                    <a:pt x="179" y="4648"/>
                    <a:pt x="210" y="4826"/>
                  </a:cubicBezTo>
                  <a:lnTo>
                    <a:pt x="338" y="5352"/>
                  </a:lnTo>
                  <a:cubicBezTo>
                    <a:pt x="388" y="5521"/>
                    <a:pt x="448" y="5690"/>
                    <a:pt x="507" y="5859"/>
                  </a:cubicBezTo>
                  <a:cubicBezTo>
                    <a:pt x="567" y="6027"/>
                    <a:pt x="607" y="6197"/>
                    <a:pt x="686" y="6356"/>
                  </a:cubicBezTo>
                  <a:lnTo>
                    <a:pt x="894" y="6842"/>
                  </a:lnTo>
                  <a:cubicBezTo>
                    <a:pt x="934" y="6931"/>
                    <a:pt x="964" y="7011"/>
                    <a:pt x="1004" y="7090"/>
                  </a:cubicBezTo>
                  <a:lnTo>
                    <a:pt x="1133" y="7318"/>
                  </a:lnTo>
                  <a:cubicBezTo>
                    <a:pt x="1212" y="7477"/>
                    <a:pt x="1291" y="7636"/>
                    <a:pt x="1371" y="7785"/>
                  </a:cubicBezTo>
                  <a:cubicBezTo>
                    <a:pt x="1450" y="7944"/>
                    <a:pt x="1550" y="8083"/>
                    <a:pt x="1639" y="8232"/>
                  </a:cubicBezTo>
                  <a:lnTo>
                    <a:pt x="1847" y="8103"/>
                  </a:lnTo>
                  <a:cubicBezTo>
                    <a:pt x="1759" y="7964"/>
                    <a:pt x="1649" y="7825"/>
                    <a:pt x="1560" y="7676"/>
                  </a:cubicBezTo>
                  <a:lnTo>
                    <a:pt x="1302" y="7229"/>
                  </a:lnTo>
                  <a:lnTo>
                    <a:pt x="1163" y="7011"/>
                  </a:lnTo>
                  <a:lnTo>
                    <a:pt x="1053" y="6773"/>
                  </a:lnTo>
                  <a:lnTo>
                    <a:pt x="825" y="6305"/>
                  </a:lnTo>
                  <a:cubicBezTo>
                    <a:pt x="746" y="6147"/>
                    <a:pt x="696" y="5978"/>
                    <a:pt x="627" y="5819"/>
                  </a:cubicBezTo>
                  <a:lnTo>
                    <a:pt x="448" y="5313"/>
                  </a:lnTo>
                  <a:lnTo>
                    <a:pt x="318" y="4796"/>
                  </a:lnTo>
                  <a:cubicBezTo>
                    <a:pt x="279" y="4628"/>
                    <a:pt x="229" y="4459"/>
                    <a:pt x="219" y="4280"/>
                  </a:cubicBezTo>
                  <a:cubicBezTo>
                    <a:pt x="190" y="4101"/>
                    <a:pt x="170" y="3922"/>
                    <a:pt x="150" y="3744"/>
                  </a:cubicBezTo>
                  <a:cubicBezTo>
                    <a:pt x="140" y="3655"/>
                    <a:pt x="130" y="3575"/>
                    <a:pt x="130" y="3486"/>
                  </a:cubicBezTo>
                  <a:lnTo>
                    <a:pt x="130" y="3218"/>
                  </a:lnTo>
                  <a:lnTo>
                    <a:pt x="140" y="2682"/>
                  </a:lnTo>
                  <a:cubicBezTo>
                    <a:pt x="140" y="2503"/>
                    <a:pt x="170" y="2324"/>
                    <a:pt x="190" y="2146"/>
                  </a:cubicBezTo>
                  <a:cubicBezTo>
                    <a:pt x="210" y="1967"/>
                    <a:pt x="229" y="1798"/>
                    <a:pt x="259" y="1619"/>
                  </a:cubicBezTo>
                  <a:lnTo>
                    <a:pt x="378" y="1103"/>
                  </a:lnTo>
                  <a:cubicBezTo>
                    <a:pt x="438" y="755"/>
                    <a:pt x="577" y="427"/>
                    <a:pt x="686" y="90"/>
                  </a:cubicBezTo>
                  <a:lnTo>
                    <a:pt x="4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2" name="Google Shape;14732;p33"/>
            <p:cNvSpPr/>
            <p:nvPr/>
          </p:nvSpPr>
          <p:spPr>
            <a:xfrm>
              <a:off x="4950125" y="2587600"/>
              <a:ext cx="44700" cy="135050"/>
            </a:xfrm>
            <a:custGeom>
              <a:avLst/>
              <a:gdLst/>
              <a:ahLst/>
              <a:cxnLst/>
              <a:rect l="l" t="t" r="r" b="b"/>
              <a:pathLst>
                <a:path w="1788" h="5402" extrusionOk="0">
                  <a:moveTo>
                    <a:pt x="10" y="0"/>
                  </a:moveTo>
                  <a:cubicBezTo>
                    <a:pt x="1" y="119"/>
                    <a:pt x="10" y="239"/>
                    <a:pt x="21" y="358"/>
                  </a:cubicBezTo>
                  <a:lnTo>
                    <a:pt x="30" y="715"/>
                  </a:lnTo>
                  <a:cubicBezTo>
                    <a:pt x="40" y="834"/>
                    <a:pt x="40" y="953"/>
                    <a:pt x="50" y="1073"/>
                  </a:cubicBezTo>
                  <a:lnTo>
                    <a:pt x="100" y="1430"/>
                  </a:lnTo>
                  <a:cubicBezTo>
                    <a:pt x="149" y="1916"/>
                    <a:pt x="268" y="2383"/>
                    <a:pt x="368" y="2850"/>
                  </a:cubicBezTo>
                  <a:lnTo>
                    <a:pt x="606" y="3525"/>
                  </a:lnTo>
                  <a:cubicBezTo>
                    <a:pt x="696" y="3743"/>
                    <a:pt x="805" y="3962"/>
                    <a:pt x="894" y="4180"/>
                  </a:cubicBezTo>
                  <a:cubicBezTo>
                    <a:pt x="983" y="4398"/>
                    <a:pt x="1113" y="4597"/>
                    <a:pt x="1222" y="4806"/>
                  </a:cubicBezTo>
                  <a:lnTo>
                    <a:pt x="1391" y="5113"/>
                  </a:lnTo>
                  <a:cubicBezTo>
                    <a:pt x="1460" y="5203"/>
                    <a:pt x="1530" y="5302"/>
                    <a:pt x="1589" y="5402"/>
                  </a:cubicBezTo>
                  <a:lnTo>
                    <a:pt x="1788" y="5252"/>
                  </a:lnTo>
                  <a:cubicBezTo>
                    <a:pt x="1718" y="5163"/>
                    <a:pt x="1639" y="5084"/>
                    <a:pt x="1579" y="4994"/>
                  </a:cubicBezTo>
                  <a:lnTo>
                    <a:pt x="1391" y="4707"/>
                  </a:lnTo>
                  <a:cubicBezTo>
                    <a:pt x="1261" y="4508"/>
                    <a:pt x="1122" y="4319"/>
                    <a:pt x="1023" y="4111"/>
                  </a:cubicBezTo>
                  <a:cubicBezTo>
                    <a:pt x="924" y="3902"/>
                    <a:pt x="805" y="3703"/>
                    <a:pt x="716" y="3485"/>
                  </a:cubicBezTo>
                  <a:cubicBezTo>
                    <a:pt x="636" y="3267"/>
                    <a:pt x="557" y="3039"/>
                    <a:pt x="477" y="2820"/>
                  </a:cubicBezTo>
                  <a:cubicBezTo>
                    <a:pt x="368" y="2353"/>
                    <a:pt x="268" y="1896"/>
                    <a:pt x="249" y="1420"/>
                  </a:cubicBezTo>
                  <a:lnTo>
                    <a:pt x="219" y="1073"/>
                  </a:lnTo>
                  <a:cubicBezTo>
                    <a:pt x="219" y="953"/>
                    <a:pt x="229" y="834"/>
                    <a:pt x="229" y="715"/>
                  </a:cubicBezTo>
                  <a:lnTo>
                    <a:pt x="249" y="367"/>
                  </a:lnTo>
                  <a:cubicBezTo>
                    <a:pt x="249" y="248"/>
                    <a:pt x="249" y="139"/>
                    <a:pt x="268" y="20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3" name="Google Shape;14733;p33"/>
            <p:cNvSpPr/>
            <p:nvPr/>
          </p:nvSpPr>
          <p:spPr>
            <a:xfrm>
              <a:off x="4968000" y="2619100"/>
              <a:ext cx="40475" cy="95850"/>
            </a:xfrm>
            <a:custGeom>
              <a:avLst/>
              <a:gdLst/>
              <a:ahLst/>
              <a:cxnLst/>
              <a:rect l="l" t="t" r="r" b="b"/>
              <a:pathLst>
                <a:path w="1619" h="3834" extrusionOk="0">
                  <a:moveTo>
                    <a:pt x="248" y="1"/>
                  </a:moveTo>
                  <a:lnTo>
                    <a:pt x="1" y="21"/>
                  </a:lnTo>
                  <a:cubicBezTo>
                    <a:pt x="21" y="190"/>
                    <a:pt x="50" y="358"/>
                    <a:pt x="80" y="528"/>
                  </a:cubicBezTo>
                  <a:cubicBezTo>
                    <a:pt x="109" y="696"/>
                    <a:pt x="160" y="865"/>
                    <a:pt x="199" y="1034"/>
                  </a:cubicBezTo>
                  <a:cubicBezTo>
                    <a:pt x="279" y="1362"/>
                    <a:pt x="427" y="1679"/>
                    <a:pt x="526" y="2007"/>
                  </a:cubicBezTo>
                  <a:cubicBezTo>
                    <a:pt x="566" y="2176"/>
                    <a:pt x="656" y="2324"/>
                    <a:pt x="705" y="2483"/>
                  </a:cubicBezTo>
                  <a:cubicBezTo>
                    <a:pt x="775" y="2642"/>
                    <a:pt x="824" y="2801"/>
                    <a:pt x="904" y="2950"/>
                  </a:cubicBezTo>
                  <a:cubicBezTo>
                    <a:pt x="983" y="3109"/>
                    <a:pt x="1063" y="3258"/>
                    <a:pt x="1142" y="3407"/>
                  </a:cubicBezTo>
                  <a:cubicBezTo>
                    <a:pt x="1222" y="3556"/>
                    <a:pt x="1331" y="3695"/>
                    <a:pt x="1430" y="3834"/>
                  </a:cubicBezTo>
                  <a:lnTo>
                    <a:pt x="1619" y="3675"/>
                  </a:lnTo>
                  <a:cubicBezTo>
                    <a:pt x="1510" y="3556"/>
                    <a:pt x="1391" y="3447"/>
                    <a:pt x="1301" y="3308"/>
                  </a:cubicBezTo>
                  <a:lnTo>
                    <a:pt x="1033" y="2891"/>
                  </a:lnTo>
                  <a:cubicBezTo>
                    <a:pt x="944" y="2752"/>
                    <a:pt x="884" y="2593"/>
                    <a:pt x="815" y="2443"/>
                  </a:cubicBezTo>
                  <a:cubicBezTo>
                    <a:pt x="755" y="2285"/>
                    <a:pt x="665" y="2136"/>
                    <a:pt x="626" y="1967"/>
                  </a:cubicBezTo>
                  <a:cubicBezTo>
                    <a:pt x="526" y="1649"/>
                    <a:pt x="398" y="1331"/>
                    <a:pt x="348" y="1004"/>
                  </a:cubicBezTo>
                  <a:cubicBezTo>
                    <a:pt x="318" y="835"/>
                    <a:pt x="279" y="667"/>
                    <a:pt x="268" y="508"/>
                  </a:cubicBezTo>
                  <a:cubicBezTo>
                    <a:pt x="259" y="338"/>
                    <a:pt x="259" y="170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4" name="Google Shape;14734;p33"/>
            <p:cNvSpPr/>
            <p:nvPr/>
          </p:nvSpPr>
          <p:spPr>
            <a:xfrm>
              <a:off x="4985625" y="2644200"/>
              <a:ext cx="33050" cy="62300"/>
            </a:xfrm>
            <a:custGeom>
              <a:avLst/>
              <a:gdLst/>
              <a:ahLst/>
              <a:cxnLst/>
              <a:rect l="l" t="t" r="r" b="b"/>
              <a:pathLst>
                <a:path w="1322" h="2492" extrusionOk="0">
                  <a:moveTo>
                    <a:pt x="258" y="0"/>
                  </a:moveTo>
                  <a:lnTo>
                    <a:pt x="0" y="49"/>
                  </a:lnTo>
                  <a:cubicBezTo>
                    <a:pt x="70" y="268"/>
                    <a:pt x="169" y="477"/>
                    <a:pt x="249" y="685"/>
                  </a:cubicBezTo>
                  <a:cubicBezTo>
                    <a:pt x="298" y="784"/>
                    <a:pt x="328" y="894"/>
                    <a:pt x="378" y="993"/>
                  </a:cubicBezTo>
                  <a:cubicBezTo>
                    <a:pt x="428" y="1092"/>
                    <a:pt x="477" y="1201"/>
                    <a:pt x="517" y="1300"/>
                  </a:cubicBezTo>
                  <a:cubicBezTo>
                    <a:pt x="567" y="1400"/>
                    <a:pt x="616" y="1509"/>
                    <a:pt x="656" y="1609"/>
                  </a:cubicBezTo>
                  <a:lnTo>
                    <a:pt x="805" y="1907"/>
                  </a:lnTo>
                  <a:cubicBezTo>
                    <a:pt x="904" y="2105"/>
                    <a:pt x="993" y="2313"/>
                    <a:pt x="1123" y="2492"/>
                  </a:cubicBezTo>
                  <a:lnTo>
                    <a:pt x="1321" y="2363"/>
                  </a:lnTo>
                  <a:cubicBezTo>
                    <a:pt x="1172" y="2204"/>
                    <a:pt x="1053" y="2026"/>
                    <a:pt x="934" y="1837"/>
                  </a:cubicBezTo>
                  <a:cubicBezTo>
                    <a:pt x="874" y="1748"/>
                    <a:pt x="805" y="1658"/>
                    <a:pt x="755" y="1559"/>
                  </a:cubicBezTo>
                  <a:lnTo>
                    <a:pt x="616" y="1261"/>
                  </a:lnTo>
                  <a:lnTo>
                    <a:pt x="487" y="953"/>
                  </a:lnTo>
                  <a:cubicBezTo>
                    <a:pt x="447" y="854"/>
                    <a:pt x="417" y="744"/>
                    <a:pt x="388" y="636"/>
                  </a:cubicBezTo>
                  <a:cubicBezTo>
                    <a:pt x="328" y="427"/>
                    <a:pt x="269" y="219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5" name="Google Shape;14735;p33"/>
            <p:cNvSpPr/>
            <p:nvPr/>
          </p:nvSpPr>
          <p:spPr>
            <a:xfrm>
              <a:off x="5011700" y="2663050"/>
              <a:ext cx="20375" cy="33525"/>
            </a:xfrm>
            <a:custGeom>
              <a:avLst/>
              <a:gdLst/>
              <a:ahLst/>
              <a:cxnLst/>
              <a:rect l="l" t="t" r="r" b="b"/>
              <a:pathLst>
                <a:path w="815" h="1341" extrusionOk="0">
                  <a:moveTo>
                    <a:pt x="238" y="1"/>
                  </a:moveTo>
                  <a:lnTo>
                    <a:pt x="0" y="90"/>
                  </a:lnTo>
                  <a:cubicBezTo>
                    <a:pt x="60" y="189"/>
                    <a:pt x="129" y="288"/>
                    <a:pt x="179" y="388"/>
                  </a:cubicBezTo>
                  <a:cubicBezTo>
                    <a:pt x="228" y="497"/>
                    <a:pt x="278" y="606"/>
                    <a:pt x="338" y="705"/>
                  </a:cubicBezTo>
                  <a:cubicBezTo>
                    <a:pt x="387" y="805"/>
                    <a:pt x="437" y="914"/>
                    <a:pt x="477" y="1023"/>
                  </a:cubicBezTo>
                  <a:cubicBezTo>
                    <a:pt x="497" y="1073"/>
                    <a:pt x="516" y="1133"/>
                    <a:pt x="536" y="1192"/>
                  </a:cubicBezTo>
                  <a:cubicBezTo>
                    <a:pt x="556" y="1241"/>
                    <a:pt x="586" y="1292"/>
                    <a:pt x="605" y="1341"/>
                  </a:cubicBezTo>
                  <a:lnTo>
                    <a:pt x="814" y="1222"/>
                  </a:lnTo>
                  <a:cubicBezTo>
                    <a:pt x="775" y="1172"/>
                    <a:pt x="735" y="1133"/>
                    <a:pt x="695" y="1093"/>
                  </a:cubicBezTo>
                  <a:cubicBezTo>
                    <a:pt x="665" y="1043"/>
                    <a:pt x="636" y="1003"/>
                    <a:pt x="605" y="954"/>
                  </a:cubicBezTo>
                  <a:lnTo>
                    <a:pt x="427" y="656"/>
                  </a:lnTo>
                  <a:cubicBezTo>
                    <a:pt x="377" y="557"/>
                    <a:pt x="338" y="447"/>
                    <a:pt x="318" y="338"/>
                  </a:cubicBezTo>
                  <a:cubicBezTo>
                    <a:pt x="288" y="229"/>
                    <a:pt x="268" y="110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6" name="Google Shape;14736;p33"/>
            <p:cNvSpPr/>
            <p:nvPr/>
          </p:nvSpPr>
          <p:spPr>
            <a:xfrm>
              <a:off x="5027575" y="2667750"/>
              <a:ext cx="16650" cy="22150"/>
            </a:xfrm>
            <a:custGeom>
              <a:avLst/>
              <a:gdLst/>
              <a:ahLst/>
              <a:cxnLst/>
              <a:rect l="l" t="t" r="r" b="b"/>
              <a:pathLst>
                <a:path w="666" h="886" extrusionOk="0">
                  <a:moveTo>
                    <a:pt x="229" y="1"/>
                  </a:moveTo>
                  <a:lnTo>
                    <a:pt x="1" y="91"/>
                  </a:lnTo>
                  <a:lnTo>
                    <a:pt x="70" y="190"/>
                  </a:lnTo>
                  <a:cubicBezTo>
                    <a:pt x="100" y="219"/>
                    <a:pt x="129" y="250"/>
                    <a:pt x="149" y="279"/>
                  </a:cubicBezTo>
                  <a:cubicBezTo>
                    <a:pt x="199" y="339"/>
                    <a:pt x="239" y="398"/>
                    <a:pt x="279" y="468"/>
                  </a:cubicBezTo>
                  <a:cubicBezTo>
                    <a:pt x="308" y="537"/>
                    <a:pt x="348" y="607"/>
                    <a:pt x="368" y="676"/>
                  </a:cubicBezTo>
                  <a:cubicBezTo>
                    <a:pt x="398" y="746"/>
                    <a:pt x="427" y="815"/>
                    <a:pt x="447" y="885"/>
                  </a:cubicBezTo>
                  <a:lnTo>
                    <a:pt x="665" y="756"/>
                  </a:lnTo>
                  <a:cubicBezTo>
                    <a:pt x="606" y="706"/>
                    <a:pt x="537" y="667"/>
                    <a:pt x="487" y="607"/>
                  </a:cubicBezTo>
                  <a:cubicBezTo>
                    <a:pt x="447" y="547"/>
                    <a:pt x="407" y="478"/>
                    <a:pt x="368" y="418"/>
                  </a:cubicBezTo>
                  <a:cubicBezTo>
                    <a:pt x="338" y="349"/>
                    <a:pt x="298" y="279"/>
                    <a:pt x="279" y="210"/>
                  </a:cubicBezTo>
                  <a:cubicBezTo>
                    <a:pt x="268" y="180"/>
                    <a:pt x="259" y="140"/>
                    <a:pt x="248" y="111"/>
                  </a:cubicBezTo>
                  <a:cubicBezTo>
                    <a:pt x="239" y="71"/>
                    <a:pt x="239" y="3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7" name="Google Shape;14737;p33"/>
            <p:cNvSpPr/>
            <p:nvPr/>
          </p:nvSpPr>
          <p:spPr>
            <a:xfrm>
              <a:off x="5156900" y="2336600"/>
              <a:ext cx="294925" cy="262450"/>
            </a:xfrm>
            <a:custGeom>
              <a:avLst/>
              <a:gdLst/>
              <a:ahLst/>
              <a:cxnLst/>
              <a:rect l="l" t="t" r="r" b="b"/>
              <a:pathLst>
                <a:path w="11797" h="10498" extrusionOk="0">
                  <a:moveTo>
                    <a:pt x="1151" y="1"/>
                  </a:moveTo>
                  <a:cubicBezTo>
                    <a:pt x="1125" y="1"/>
                    <a:pt x="1099" y="1"/>
                    <a:pt x="1073" y="2"/>
                  </a:cubicBezTo>
                  <a:lnTo>
                    <a:pt x="536" y="21"/>
                  </a:lnTo>
                  <a:cubicBezTo>
                    <a:pt x="536" y="21"/>
                    <a:pt x="397" y="32"/>
                    <a:pt x="269" y="41"/>
                  </a:cubicBezTo>
                  <a:cubicBezTo>
                    <a:pt x="130" y="71"/>
                    <a:pt x="0" y="91"/>
                    <a:pt x="0" y="91"/>
                  </a:cubicBezTo>
                  <a:lnTo>
                    <a:pt x="60" y="339"/>
                  </a:lnTo>
                  <a:cubicBezTo>
                    <a:pt x="60" y="339"/>
                    <a:pt x="179" y="310"/>
                    <a:pt x="308" y="290"/>
                  </a:cubicBezTo>
                  <a:cubicBezTo>
                    <a:pt x="437" y="270"/>
                    <a:pt x="556" y="260"/>
                    <a:pt x="556" y="260"/>
                  </a:cubicBezTo>
                  <a:lnTo>
                    <a:pt x="1073" y="230"/>
                  </a:lnTo>
                  <a:cubicBezTo>
                    <a:pt x="1150" y="224"/>
                    <a:pt x="1228" y="221"/>
                    <a:pt x="1306" y="221"/>
                  </a:cubicBezTo>
                  <a:cubicBezTo>
                    <a:pt x="1579" y="221"/>
                    <a:pt x="1855" y="255"/>
                    <a:pt x="2125" y="270"/>
                  </a:cubicBezTo>
                  <a:cubicBezTo>
                    <a:pt x="2483" y="290"/>
                    <a:pt x="2830" y="369"/>
                    <a:pt x="3178" y="429"/>
                  </a:cubicBezTo>
                  <a:cubicBezTo>
                    <a:pt x="3535" y="478"/>
                    <a:pt x="3873" y="588"/>
                    <a:pt x="4221" y="677"/>
                  </a:cubicBezTo>
                  <a:cubicBezTo>
                    <a:pt x="4916" y="886"/>
                    <a:pt x="5580" y="1164"/>
                    <a:pt x="6226" y="1511"/>
                  </a:cubicBezTo>
                  <a:cubicBezTo>
                    <a:pt x="6385" y="1590"/>
                    <a:pt x="6534" y="1690"/>
                    <a:pt x="6692" y="1799"/>
                  </a:cubicBezTo>
                  <a:lnTo>
                    <a:pt x="7140" y="2097"/>
                  </a:lnTo>
                  <a:cubicBezTo>
                    <a:pt x="7299" y="2196"/>
                    <a:pt x="7438" y="2315"/>
                    <a:pt x="7577" y="2435"/>
                  </a:cubicBezTo>
                  <a:lnTo>
                    <a:pt x="8003" y="2772"/>
                  </a:lnTo>
                  <a:cubicBezTo>
                    <a:pt x="9095" y="3735"/>
                    <a:pt x="9999" y="4937"/>
                    <a:pt x="10624" y="6267"/>
                  </a:cubicBezTo>
                  <a:cubicBezTo>
                    <a:pt x="10763" y="6605"/>
                    <a:pt x="10902" y="6942"/>
                    <a:pt x="11032" y="7290"/>
                  </a:cubicBezTo>
                  <a:cubicBezTo>
                    <a:pt x="11131" y="7637"/>
                    <a:pt x="11240" y="7985"/>
                    <a:pt x="11330" y="8342"/>
                  </a:cubicBezTo>
                  <a:cubicBezTo>
                    <a:pt x="11389" y="8699"/>
                    <a:pt x="11449" y="9057"/>
                    <a:pt x="11489" y="9414"/>
                  </a:cubicBezTo>
                  <a:lnTo>
                    <a:pt x="11548" y="10487"/>
                  </a:lnTo>
                  <a:lnTo>
                    <a:pt x="11796" y="10497"/>
                  </a:lnTo>
                  <a:cubicBezTo>
                    <a:pt x="11776" y="10129"/>
                    <a:pt x="11747" y="9762"/>
                    <a:pt x="11717" y="9395"/>
                  </a:cubicBezTo>
                  <a:cubicBezTo>
                    <a:pt x="11657" y="9028"/>
                    <a:pt x="11588" y="8660"/>
                    <a:pt x="11518" y="8293"/>
                  </a:cubicBezTo>
                  <a:cubicBezTo>
                    <a:pt x="11419" y="7935"/>
                    <a:pt x="11300" y="7587"/>
                    <a:pt x="11191" y="7230"/>
                  </a:cubicBezTo>
                  <a:cubicBezTo>
                    <a:pt x="11052" y="6883"/>
                    <a:pt x="10902" y="6545"/>
                    <a:pt x="10754" y="6208"/>
                  </a:cubicBezTo>
                  <a:cubicBezTo>
                    <a:pt x="10099" y="4867"/>
                    <a:pt x="9175" y="3666"/>
                    <a:pt x="8073" y="2693"/>
                  </a:cubicBezTo>
                  <a:lnTo>
                    <a:pt x="7646" y="2345"/>
                  </a:lnTo>
                  <a:cubicBezTo>
                    <a:pt x="7497" y="2226"/>
                    <a:pt x="7358" y="2107"/>
                    <a:pt x="7209" y="2007"/>
                  </a:cubicBezTo>
                  <a:lnTo>
                    <a:pt x="6752" y="1700"/>
                  </a:lnTo>
                  <a:lnTo>
                    <a:pt x="6514" y="1541"/>
                  </a:lnTo>
                  <a:cubicBezTo>
                    <a:pt x="6445" y="1501"/>
                    <a:pt x="6355" y="1451"/>
                    <a:pt x="6275" y="1412"/>
                  </a:cubicBezTo>
                  <a:cubicBezTo>
                    <a:pt x="5640" y="1054"/>
                    <a:pt x="4965" y="756"/>
                    <a:pt x="4270" y="538"/>
                  </a:cubicBezTo>
                  <a:cubicBezTo>
                    <a:pt x="3912" y="438"/>
                    <a:pt x="3575" y="319"/>
                    <a:pt x="3217" y="260"/>
                  </a:cubicBezTo>
                  <a:cubicBezTo>
                    <a:pt x="2860" y="200"/>
                    <a:pt x="2513" y="111"/>
                    <a:pt x="2145" y="81"/>
                  </a:cubicBezTo>
                  <a:cubicBezTo>
                    <a:pt x="1814" y="54"/>
                    <a:pt x="1482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8" name="Google Shape;14738;p33"/>
            <p:cNvSpPr/>
            <p:nvPr/>
          </p:nvSpPr>
          <p:spPr>
            <a:xfrm>
              <a:off x="5157650" y="2349925"/>
              <a:ext cx="273800" cy="200700"/>
            </a:xfrm>
            <a:custGeom>
              <a:avLst/>
              <a:gdLst/>
              <a:ahLst/>
              <a:cxnLst/>
              <a:rect l="l" t="t" r="r" b="b"/>
              <a:pathLst>
                <a:path w="10952" h="8028" extrusionOk="0">
                  <a:moveTo>
                    <a:pt x="1202" y="1"/>
                  </a:moveTo>
                  <a:cubicBezTo>
                    <a:pt x="1102" y="1"/>
                    <a:pt x="1003" y="5"/>
                    <a:pt x="904" y="5"/>
                  </a:cubicBezTo>
                  <a:cubicBezTo>
                    <a:pt x="606" y="5"/>
                    <a:pt x="298" y="25"/>
                    <a:pt x="0" y="75"/>
                  </a:cubicBezTo>
                  <a:lnTo>
                    <a:pt x="50" y="313"/>
                  </a:lnTo>
                  <a:cubicBezTo>
                    <a:pt x="434" y="248"/>
                    <a:pt x="828" y="219"/>
                    <a:pt x="1227" y="219"/>
                  </a:cubicBezTo>
                  <a:cubicBezTo>
                    <a:pt x="1996" y="219"/>
                    <a:pt x="2784" y="329"/>
                    <a:pt x="3555" y="512"/>
                  </a:cubicBezTo>
                  <a:cubicBezTo>
                    <a:pt x="4716" y="809"/>
                    <a:pt x="5839" y="1326"/>
                    <a:pt x="6821" y="2041"/>
                  </a:cubicBezTo>
                  <a:cubicBezTo>
                    <a:pt x="7814" y="2756"/>
                    <a:pt x="8659" y="3669"/>
                    <a:pt x="9314" y="4691"/>
                  </a:cubicBezTo>
                  <a:cubicBezTo>
                    <a:pt x="9979" y="5714"/>
                    <a:pt x="10455" y="6856"/>
                    <a:pt x="10704" y="8027"/>
                  </a:cubicBezTo>
                  <a:lnTo>
                    <a:pt x="10952" y="7968"/>
                  </a:lnTo>
                  <a:cubicBezTo>
                    <a:pt x="10644" y="6776"/>
                    <a:pt x="10138" y="5635"/>
                    <a:pt x="9443" y="4612"/>
                  </a:cubicBezTo>
                  <a:cubicBezTo>
                    <a:pt x="8748" y="3579"/>
                    <a:pt x="7884" y="2676"/>
                    <a:pt x="6891" y="1951"/>
                  </a:cubicBezTo>
                  <a:cubicBezTo>
                    <a:pt x="5888" y="1236"/>
                    <a:pt x="4756" y="700"/>
                    <a:pt x="3584" y="373"/>
                  </a:cubicBezTo>
                  <a:lnTo>
                    <a:pt x="3366" y="313"/>
                  </a:lnTo>
                  <a:lnTo>
                    <a:pt x="3148" y="263"/>
                  </a:lnTo>
                  <a:lnTo>
                    <a:pt x="2701" y="174"/>
                  </a:lnTo>
                  <a:cubicBezTo>
                    <a:pt x="2403" y="104"/>
                    <a:pt x="2105" y="75"/>
                    <a:pt x="1797" y="44"/>
                  </a:cubicBezTo>
                  <a:lnTo>
                    <a:pt x="1351" y="5"/>
                  </a:lnTo>
                  <a:cubicBezTo>
                    <a:pt x="1301" y="2"/>
                    <a:pt x="1251" y="1"/>
                    <a:pt x="120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9" name="Google Shape;14739;p33"/>
            <p:cNvSpPr/>
            <p:nvPr/>
          </p:nvSpPr>
          <p:spPr>
            <a:xfrm>
              <a:off x="5155175" y="2364425"/>
              <a:ext cx="238800" cy="124900"/>
            </a:xfrm>
            <a:custGeom>
              <a:avLst/>
              <a:gdLst/>
              <a:ahLst/>
              <a:cxnLst/>
              <a:rect l="l" t="t" r="r" b="b"/>
              <a:pathLst>
                <a:path w="9552" h="4996" extrusionOk="0">
                  <a:moveTo>
                    <a:pt x="1370" y="1"/>
                  </a:moveTo>
                  <a:cubicBezTo>
                    <a:pt x="1142" y="11"/>
                    <a:pt x="914" y="11"/>
                    <a:pt x="685" y="11"/>
                  </a:cubicBezTo>
                  <a:cubicBezTo>
                    <a:pt x="566" y="20"/>
                    <a:pt x="457" y="20"/>
                    <a:pt x="338" y="31"/>
                  </a:cubicBezTo>
                  <a:lnTo>
                    <a:pt x="0" y="71"/>
                  </a:lnTo>
                  <a:lnTo>
                    <a:pt x="30" y="318"/>
                  </a:lnTo>
                  <a:lnTo>
                    <a:pt x="358" y="259"/>
                  </a:lnTo>
                  <a:cubicBezTo>
                    <a:pt x="466" y="249"/>
                    <a:pt x="576" y="239"/>
                    <a:pt x="695" y="239"/>
                  </a:cubicBezTo>
                  <a:cubicBezTo>
                    <a:pt x="914" y="219"/>
                    <a:pt x="1142" y="210"/>
                    <a:pt x="1360" y="190"/>
                  </a:cubicBezTo>
                  <a:lnTo>
                    <a:pt x="2046" y="219"/>
                  </a:lnTo>
                  <a:cubicBezTo>
                    <a:pt x="2165" y="219"/>
                    <a:pt x="2274" y="219"/>
                    <a:pt x="2393" y="239"/>
                  </a:cubicBezTo>
                  <a:lnTo>
                    <a:pt x="2730" y="279"/>
                  </a:lnTo>
                  <a:cubicBezTo>
                    <a:pt x="2959" y="329"/>
                    <a:pt x="3187" y="349"/>
                    <a:pt x="3405" y="408"/>
                  </a:cubicBezTo>
                  <a:lnTo>
                    <a:pt x="4081" y="596"/>
                  </a:lnTo>
                  <a:cubicBezTo>
                    <a:pt x="4309" y="656"/>
                    <a:pt x="4518" y="755"/>
                    <a:pt x="4736" y="845"/>
                  </a:cubicBezTo>
                  <a:lnTo>
                    <a:pt x="5064" y="974"/>
                  </a:lnTo>
                  <a:cubicBezTo>
                    <a:pt x="5173" y="1024"/>
                    <a:pt x="5272" y="1073"/>
                    <a:pt x="5371" y="1133"/>
                  </a:cubicBezTo>
                  <a:cubicBezTo>
                    <a:pt x="6225" y="1530"/>
                    <a:pt x="6980" y="2116"/>
                    <a:pt x="7646" y="2761"/>
                  </a:cubicBezTo>
                  <a:cubicBezTo>
                    <a:pt x="8330" y="3416"/>
                    <a:pt x="8877" y="4181"/>
                    <a:pt x="9323" y="4995"/>
                  </a:cubicBezTo>
                  <a:lnTo>
                    <a:pt x="9552" y="4866"/>
                  </a:lnTo>
                  <a:cubicBezTo>
                    <a:pt x="9045" y="4062"/>
                    <a:pt x="8460" y="3297"/>
                    <a:pt x="7754" y="2662"/>
                  </a:cubicBezTo>
                  <a:cubicBezTo>
                    <a:pt x="7050" y="2017"/>
                    <a:pt x="6285" y="1430"/>
                    <a:pt x="5421" y="1033"/>
                  </a:cubicBezTo>
                  <a:cubicBezTo>
                    <a:pt x="4577" y="616"/>
                    <a:pt x="3674" y="299"/>
                    <a:pt x="2750" y="140"/>
                  </a:cubicBezTo>
                  <a:lnTo>
                    <a:pt x="2413" y="80"/>
                  </a:lnTo>
                  <a:cubicBezTo>
                    <a:pt x="2293" y="60"/>
                    <a:pt x="2174" y="60"/>
                    <a:pt x="2055" y="51"/>
                  </a:cubicBezTo>
                  <a:cubicBezTo>
                    <a:pt x="1827" y="31"/>
                    <a:pt x="1598" y="20"/>
                    <a:pt x="13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0" name="Google Shape;14740;p33"/>
            <p:cNvSpPr/>
            <p:nvPr/>
          </p:nvSpPr>
          <p:spPr>
            <a:xfrm>
              <a:off x="5160375" y="2377800"/>
              <a:ext cx="193150" cy="81475"/>
            </a:xfrm>
            <a:custGeom>
              <a:avLst/>
              <a:gdLst/>
              <a:ahLst/>
              <a:cxnLst/>
              <a:rect l="l" t="t" r="r" b="b"/>
              <a:pathLst>
                <a:path w="7726" h="3259" extrusionOk="0">
                  <a:moveTo>
                    <a:pt x="225" y="1"/>
                  </a:moveTo>
                  <a:cubicBezTo>
                    <a:pt x="151" y="1"/>
                    <a:pt x="76" y="4"/>
                    <a:pt x="0" y="12"/>
                  </a:cubicBezTo>
                  <a:lnTo>
                    <a:pt x="11" y="250"/>
                  </a:lnTo>
                  <a:cubicBezTo>
                    <a:pt x="179" y="231"/>
                    <a:pt x="358" y="231"/>
                    <a:pt x="527" y="231"/>
                  </a:cubicBezTo>
                  <a:lnTo>
                    <a:pt x="1043" y="220"/>
                  </a:lnTo>
                  <a:cubicBezTo>
                    <a:pt x="1074" y="218"/>
                    <a:pt x="1106" y="218"/>
                    <a:pt x="1138" y="218"/>
                  </a:cubicBezTo>
                  <a:cubicBezTo>
                    <a:pt x="1278" y="218"/>
                    <a:pt x="1422" y="232"/>
                    <a:pt x="1560" y="240"/>
                  </a:cubicBezTo>
                  <a:cubicBezTo>
                    <a:pt x="1738" y="250"/>
                    <a:pt x="1907" y="250"/>
                    <a:pt x="2085" y="270"/>
                  </a:cubicBezTo>
                  <a:cubicBezTo>
                    <a:pt x="2780" y="359"/>
                    <a:pt x="3486" y="489"/>
                    <a:pt x="4141" y="756"/>
                  </a:cubicBezTo>
                  <a:cubicBezTo>
                    <a:pt x="4310" y="826"/>
                    <a:pt x="4479" y="886"/>
                    <a:pt x="4638" y="955"/>
                  </a:cubicBezTo>
                  <a:lnTo>
                    <a:pt x="5104" y="1213"/>
                  </a:lnTo>
                  <a:cubicBezTo>
                    <a:pt x="5432" y="1372"/>
                    <a:pt x="5710" y="1601"/>
                    <a:pt x="6008" y="1799"/>
                  </a:cubicBezTo>
                  <a:cubicBezTo>
                    <a:pt x="6156" y="1899"/>
                    <a:pt x="6286" y="2018"/>
                    <a:pt x="6414" y="2137"/>
                  </a:cubicBezTo>
                  <a:cubicBezTo>
                    <a:pt x="6553" y="2246"/>
                    <a:pt x="6692" y="2365"/>
                    <a:pt x="6822" y="2484"/>
                  </a:cubicBezTo>
                  <a:lnTo>
                    <a:pt x="7189" y="2861"/>
                  </a:lnTo>
                  <a:cubicBezTo>
                    <a:pt x="7308" y="2991"/>
                    <a:pt x="7427" y="3120"/>
                    <a:pt x="7537" y="3259"/>
                  </a:cubicBezTo>
                  <a:lnTo>
                    <a:pt x="7725" y="3100"/>
                  </a:lnTo>
                  <a:cubicBezTo>
                    <a:pt x="7616" y="2961"/>
                    <a:pt x="7477" y="2832"/>
                    <a:pt x="7348" y="2713"/>
                  </a:cubicBezTo>
                  <a:lnTo>
                    <a:pt x="6951" y="2336"/>
                  </a:lnTo>
                  <a:cubicBezTo>
                    <a:pt x="6812" y="2226"/>
                    <a:pt x="6673" y="2117"/>
                    <a:pt x="6524" y="1998"/>
                  </a:cubicBezTo>
                  <a:cubicBezTo>
                    <a:pt x="6385" y="1888"/>
                    <a:pt x="6246" y="1769"/>
                    <a:pt x="6087" y="1680"/>
                  </a:cubicBezTo>
                  <a:cubicBezTo>
                    <a:pt x="5779" y="1491"/>
                    <a:pt x="5491" y="1273"/>
                    <a:pt x="5163" y="1114"/>
                  </a:cubicBezTo>
                  <a:lnTo>
                    <a:pt x="4687" y="866"/>
                  </a:lnTo>
                  <a:cubicBezTo>
                    <a:pt x="4518" y="787"/>
                    <a:pt x="4349" y="727"/>
                    <a:pt x="4181" y="657"/>
                  </a:cubicBezTo>
                  <a:cubicBezTo>
                    <a:pt x="3515" y="389"/>
                    <a:pt x="2800" y="240"/>
                    <a:pt x="2105" y="131"/>
                  </a:cubicBezTo>
                  <a:cubicBezTo>
                    <a:pt x="1927" y="101"/>
                    <a:pt x="1748" y="92"/>
                    <a:pt x="1579" y="72"/>
                  </a:cubicBezTo>
                  <a:cubicBezTo>
                    <a:pt x="1401" y="61"/>
                    <a:pt x="1222" y="32"/>
                    <a:pt x="1053" y="32"/>
                  </a:cubicBezTo>
                  <a:cubicBezTo>
                    <a:pt x="874" y="22"/>
                    <a:pt x="706" y="12"/>
                    <a:pt x="527" y="12"/>
                  </a:cubicBezTo>
                  <a:cubicBezTo>
                    <a:pt x="424" y="6"/>
                    <a:pt x="325" y="1"/>
                    <a:pt x="22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1" name="Google Shape;14741;p33"/>
            <p:cNvSpPr/>
            <p:nvPr/>
          </p:nvSpPr>
          <p:spPr>
            <a:xfrm>
              <a:off x="5163350" y="2391175"/>
              <a:ext cx="136550" cy="39575"/>
            </a:xfrm>
            <a:custGeom>
              <a:avLst/>
              <a:gdLst/>
              <a:ahLst/>
              <a:cxnLst/>
              <a:rect l="l" t="t" r="r" b="b"/>
              <a:pathLst>
                <a:path w="5462" h="1583" extrusionOk="0">
                  <a:moveTo>
                    <a:pt x="871" y="1"/>
                  </a:moveTo>
                  <a:cubicBezTo>
                    <a:pt x="812" y="1"/>
                    <a:pt x="754" y="3"/>
                    <a:pt x="695" y="3"/>
                  </a:cubicBezTo>
                  <a:cubicBezTo>
                    <a:pt x="467" y="13"/>
                    <a:pt x="229" y="3"/>
                    <a:pt x="0" y="23"/>
                  </a:cubicBezTo>
                  <a:lnTo>
                    <a:pt x="20" y="261"/>
                  </a:lnTo>
                  <a:cubicBezTo>
                    <a:pt x="249" y="232"/>
                    <a:pt x="477" y="221"/>
                    <a:pt x="706" y="202"/>
                  </a:cubicBezTo>
                  <a:cubicBezTo>
                    <a:pt x="844" y="184"/>
                    <a:pt x="983" y="180"/>
                    <a:pt x="1121" y="180"/>
                  </a:cubicBezTo>
                  <a:cubicBezTo>
                    <a:pt x="1211" y="180"/>
                    <a:pt x="1301" y="182"/>
                    <a:pt x="1391" y="182"/>
                  </a:cubicBezTo>
                  <a:cubicBezTo>
                    <a:pt x="1629" y="192"/>
                    <a:pt x="1867" y="192"/>
                    <a:pt x="2096" y="232"/>
                  </a:cubicBezTo>
                  <a:lnTo>
                    <a:pt x="2443" y="281"/>
                  </a:lnTo>
                  <a:cubicBezTo>
                    <a:pt x="2562" y="301"/>
                    <a:pt x="2681" y="321"/>
                    <a:pt x="2791" y="351"/>
                  </a:cubicBezTo>
                  <a:lnTo>
                    <a:pt x="3466" y="569"/>
                  </a:lnTo>
                  <a:cubicBezTo>
                    <a:pt x="3685" y="658"/>
                    <a:pt x="3903" y="748"/>
                    <a:pt x="4121" y="847"/>
                  </a:cubicBezTo>
                  <a:cubicBezTo>
                    <a:pt x="4230" y="887"/>
                    <a:pt x="4330" y="947"/>
                    <a:pt x="4429" y="1006"/>
                  </a:cubicBezTo>
                  <a:lnTo>
                    <a:pt x="4737" y="1185"/>
                  </a:lnTo>
                  <a:cubicBezTo>
                    <a:pt x="4836" y="1254"/>
                    <a:pt x="4945" y="1304"/>
                    <a:pt x="5035" y="1373"/>
                  </a:cubicBezTo>
                  <a:lnTo>
                    <a:pt x="5313" y="1582"/>
                  </a:lnTo>
                  <a:lnTo>
                    <a:pt x="5461" y="1364"/>
                  </a:lnTo>
                  <a:lnTo>
                    <a:pt x="5154" y="1185"/>
                  </a:lnTo>
                  <a:cubicBezTo>
                    <a:pt x="5055" y="1115"/>
                    <a:pt x="4936" y="1075"/>
                    <a:pt x="4836" y="1016"/>
                  </a:cubicBezTo>
                  <a:lnTo>
                    <a:pt x="4508" y="857"/>
                  </a:lnTo>
                  <a:cubicBezTo>
                    <a:pt x="4399" y="808"/>
                    <a:pt x="4290" y="758"/>
                    <a:pt x="4181" y="718"/>
                  </a:cubicBezTo>
                  <a:cubicBezTo>
                    <a:pt x="3952" y="629"/>
                    <a:pt x="3734" y="539"/>
                    <a:pt x="3506" y="450"/>
                  </a:cubicBezTo>
                  <a:lnTo>
                    <a:pt x="2820" y="252"/>
                  </a:lnTo>
                  <a:cubicBezTo>
                    <a:pt x="2701" y="212"/>
                    <a:pt x="2582" y="202"/>
                    <a:pt x="2463" y="182"/>
                  </a:cubicBezTo>
                  <a:lnTo>
                    <a:pt x="2116" y="122"/>
                  </a:lnTo>
                  <a:cubicBezTo>
                    <a:pt x="1877" y="73"/>
                    <a:pt x="1639" y="63"/>
                    <a:pt x="1410" y="43"/>
                  </a:cubicBezTo>
                  <a:lnTo>
                    <a:pt x="1053" y="13"/>
                  </a:lnTo>
                  <a:cubicBezTo>
                    <a:pt x="992" y="3"/>
                    <a:pt x="931" y="1"/>
                    <a:pt x="8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2" name="Google Shape;14742;p33"/>
            <p:cNvSpPr/>
            <p:nvPr/>
          </p:nvSpPr>
          <p:spPr>
            <a:xfrm>
              <a:off x="5163100" y="2406875"/>
              <a:ext cx="100550" cy="22875"/>
            </a:xfrm>
            <a:custGeom>
              <a:avLst/>
              <a:gdLst/>
              <a:ahLst/>
              <a:cxnLst/>
              <a:rect l="l" t="t" r="r" b="b"/>
              <a:pathLst>
                <a:path w="4022" h="915" extrusionOk="0">
                  <a:moveTo>
                    <a:pt x="507" y="1"/>
                  </a:moveTo>
                  <a:cubicBezTo>
                    <a:pt x="427" y="1"/>
                    <a:pt x="338" y="10"/>
                    <a:pt x="249" y="10"/>
                  </a:cubicBezTo>
                  <a:lnTo>
                    <a:pt x="130" y="21"/>
                  </a:lnTo>
                  <a:lnTo>
                    <a:pt x="1" y="30"/>
                  </a:lnTo>
                  <a:lnTo>
                    <a:pt x="41" y="279"/>
                  </a:lnTo>
                  <a:cubicBezTo>
                    <a:pt x="189" y="229"/>
                    <a:pt x="348" y="209"/>
                    <a:pt x="517" y="189"/>
                  </a:cubicBezTo>
                  <a:cubicBezTo>
                    <a:pt x="676" y="180"/>
                    <a:pt x="844" y="160"/>
                    <a:pt x="1014" y="160"/>
                  </a:cubicBezTo>
                  <a:cubicBezTo>
                    <a:pt x="1182" y="169"/>
                    <a:pt x="1341" y="189"/>
                    <a:pt x="1510" y="199"/>
                  </a:cubicBezTo>
                  <a:cubicBezTo>
                    <a:pt x="1599" y="209"/>
                    <a:pt x="1679" y="209"/>
                    <a:pt x="1768" y="219"/>
                  </a:cubicBezTo>
                  <a:lnTo>
                    <a:pt x="2016" y="269"/>
                  </a:lnTo>
                  <a:lnTo>
                    <a:pt x="2513" y="358"/>
                  </a:lnTo>
                  <a:lnTo>
                    <a:pt x="2999" y="507"/>
                  </a:lnTo>
                  <a:lnTo>
                    <a:pt x="3238" y="586"/>
                  </a:lnTo>
                  <a:lnTo>
                    <a:pt x="3456" y="696"/>
                  </a:lnTo>
                  <a:cubicBezTo>
                    <a:pt x="3615" y="765"/>
                    <a:pt x="3764" y="844"/>
                    <a:pt x="3903" y="914"/>
                  </a:cubicBezTo>
                  <a:lnTo>
                    <a:pt x="4022" y="686"/>
                  </a:lnTo>
                  <a:cubicBezTo>
                    <a:pt x="3863" y="636"/>
                    <a:pt x="3695" y="577"/>
                    <a:pt x="3536" y="517"/>
                  </a:cubicBezTo>
                  <a:lnTo>
                    <a:pt x="3287" y="427"/>
                  </a:lnTo>
                  <a:lnTo>
                    <a:pt x="3039" y="368"/>
                  </a:lnTo>
                  <a:cubicBezTo>
                    <a:pt x="2870" y="328"/>
                    <a:pt x="2702" y="288"/>
                    <a:pt x="2543" y="249"/>
                  </a:cubicBezTo>
                  <a:cubicBezTo>
                    <a:pt x="2364" y="229"/>
                    <a:pt x="2195" y="199"/>
                    <a:pt x="2026" y="169"/>
                  </a:cubicBezTo>
                  <a:lnTo>
                    <a:pt x="1778" y="120"/>
                  </a:lnTo>
                  <a:cubicBezTo>
                    <a:pt x="1698" y="100"/>
                    <a:pt x="1609" y="100"/>
                    <a:pt x="1530" y="80"/>
                  </a:cubicBezTo>
                  <a:lnTo>
                    <a:pt x="1023" y="21"/>
                  </a:lnTo>
                  <a:cubicBezTo>
                    <a:pt x="855" y="1"/>
                    <a:pt x="676" y="10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3" name="Google Shape;14743;p33"/>
            <p:cNvSpPr/>
            <p:nvPr/>
          </p:nvSpPr>
          <p:spPr>
            <a:xfrm>
              <a:off x="5165325" y="2420300"/>
              <a:ext cx="66825" cy="12675"/>
            </a:xfrm>
            <a:custGeom>
              <a:avLst/>
              <a:gdLst/>
              <a:ahLst/>
              <a:cxnLst/>
              <a:rect l="l" t="t" r="r" b="b"/>
              <a:pathLst>
                <a:path w="2673" h="507" extrusionOk="0">
                  <a:moveTo>
                    <a:pt x="1" y="0"/>
                  </a:moveTo>
                  <a:lnTo>
                    <a:pt x="11" y="238"/>
                  </a:lnTo>
                  <a:cubicBezTo>
                    <a:pt x="230" y="208"/>
                    <a:pt x="438" y="188"/>
                    <a:pt x="667" y="168"/>
                  </a:cubicBezTo>
                  <a:cubicBezTo>
                    <a:pt x="716" y="168"/>
                    <a:pt x="775" y="159"/>
                    <a:pt x="825" y="159"/>
                  </a:cubicBezTo>
                  <a:lnTo>
                    <a:pt x="994" y="168"/>
                  </a:lnTo>
                  <a:lnTo>
                    <a:pt x="1322" y="188"/>
                  </a:lnTo>
                  <a:cubicBezTo>
                    <a:pt x="1550" y="188"/>
                    <a:pt x="1759" y="248"/>
                    <a:pt x="1977" y="298"/>
                  </a:cubicBezTo>
                  <a:cubicBezTo>
                    <a:pt x="2086" y="327"/>
                    <a:pt x="2196" y="347"/>
                    <a:pt x="2295" y="387"/>
                  </a:cubicBezTo>
                  <a:cubicBezTo>
                    <a:pt x="2394" y="427"/>
                    <a:pt x="2493" y="466"/>
                    <a:pt x="2602" y="506"/>
                  </a:cubicBezTo>
                  <a:lnTo>
                    <a:pt x="2672" y="258"/>
                  </a:lnTo>
                  <a:lnTo>
                    <a:pt x="2344" y="199"/>
                  </a:lnTo>
                  <a:cubicBezTo>
                    <a:pt x="2235" y="179"/>
                    <a:pt x="2116" y="179"/>
                    <a:pt x="2007" y="159"/>
                  </a:cubicBezTo>
                  <a:cubicBezTo>
                    <a:pt x="1779" y="139"/>
                    <a:pt x="1560" y="89"/>
                    <a:pt x="1331" y="80"/>
                  </a:cubicBezTo>
                  <a:lnTo>
                    <a:pt x="1004" y="49"/>
                  </a:lnTo>
                  <a:lnTo>
                    <a:pt x="835" y="29"/>
                  </a:lnTo>
                  <a:lnTo>
                    <a:pt x="667" y="29"/>
                  </a:lnTo>
                  <a:cubicBezTo>
                    <a:pt x="448" y="20"/>
                    <a:pt x="219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4" name="Google Shape;14744;p33"/>
            <p:cNvSpPr/>
            <p:nvPr/>
          </p:nvSpPr>
          <p:spPr>
            <a:xfrm>
              <a:off x="5167325" y="2436675"/>
              <a:ext cx="34775" cy="8950"/>
            </a:xfrm>
            <a:custGeom>
              <a:avLst/>
              <a:gdLst/>
              <a:ahLst/>
              <a:cxnLst/>
              <a:rect l="l" t="t" r="r" b="b"/>
              <a:pathLst>
                <a:path w="1391" h="358" extrusionOk="0">
                  <a:moveTo>
                    <a:pt x="0" y="0"/>
                  </a:moveTo>
                  <a:lnTo>
                    <a:pt x="0" y="239"/>
                  </a:lnTo>
                  <a:cubicBezTo>
                    <a:pt x="110" y="228"/>
                    <a:pt x="229" y="209"/>
                    <a:pt x="338" y="209"/>
                  </a:cubicBezTo>
                  <a:cubicBezTo>
                    <a:pt x="422" y="202"/>
                    <a:pt x="501" y="195"/>
                    <a:pt x="582" y="195"/>
                  </a:cubicBezTo>
                  <a:cubicBezTo>
                    <a:pt x="616" y="195"/>
                    <a:pt x="651" y="196"/>
                    <a:pt x="686" y="199"/>
                  </a:cubicBezTo>
                  <a:cubicBezTo>
                    <a:pt x="795" y="209"/>
                    <a:pt x="914" y="228"/>
                    <a:pt x="1023" y="259"/>
                  </a:cubicBezTo>
                  <a:cubicBezTo>
                    <a:pt x="1132" y="288"/>
                    <a:pt x="1242" y="318"/>
                    <a:pt x="1351" y="358"/>
                  </a:cubicBezTo>
                  <a:lnTo>
                    <a:pt x="1390" y="109"/>
                  </a:lnTo>
                  <a:cubicBezTo>
                    <a:pt x="1271" y="109"/>
                    <a:pt x="1152" y="120"/>
                    <a:pt x="1043" y="120"/>
                  </a:cubicBezTo>
                  <a:cubicBezTo>
                    <a:pt x="924" y="109"/>
                    <a:pt x="805" y="100"/>
                    <a:pt x="695" y="89"/>
                  </a:cubicBezTo>
                  <a:cubicBezTo>
                    <a:pt x="576" y="80"/>
                    <a:pt x="457" y="80"/>
                    <a:pt x="348" y="60"/>
                  </a:cubicBezTo>
                  <a:cubicBezTo>
                    <a:pt x="229" y="50"/>
                    <a:pt x="110" y="2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5" name="Google Shape;14745;p33"/>
            <p:cNvSpPr/>
            <p:nvPr/>
          </p:nvSpPr>
          <p:spPr>
            <a:xfrm>
              <a:off x="5167075" y="2450325"/>
              <a:ext cx="22875" cy="6725"/>
            </a:xfrm>
            <a:custGeom>
              <a:avLst/>
              <a:gdLst/>
              <a:ahLst/>
              <a:cxnLst/>
              <a:rect l="l" t="t" r="r" b="b"/>
              <a:pathLst>
                <a:path w="915" h="269" extrusionOk="0">
                  <a:moveTo>
                    <a:pt x="1" y="0"/>
                  </a:moveTo>
                  <a:lnTo>
                    <a:pt x="10" y="249"/>
                  </a:lnTo>
                  <a:cubicBezTo>
                    <a:pt x="149" y="199"/>
                    <a:pt x="299" y="179"/>
                    <a:pt x="447" y="179"/>
                  </a:cubicBezTo>
                  <a:cubicBezTo>
                    <a:pt x="527" y="179"/>
                    <a:pt x="597" y="179"/>
                    <a:pt x="676" y="199"/>
                  </a:cubicBezTo>
                  <a:cubicBezTo>
                    <a:pt x="745" y="219"/>
                    <a:pt x="815" y="249"/>
                    <a:pt x="884" y="269"/>
                  </a:cubicBezTo>
                  <a:lnTo>
                    <a:pt x="914" y="20"/>
                  </a:lnTo>
                  <a:lnTo>
                    <a:pt x="914" y="20"/>
                  </a:lnTo>
                  <a:cubicBezTo>
                    <a:pt x="835" y="30"/>
                    <a:pt x="755" y="50"/>
                    <a:pt x="685" y="50"/>
                  </a:cubicBezTo>
                  <a:cubicBezTo>
                    <a:pt x="606" y="60"/>
                    <a:pt x="527" y="70"/>
                    <a:pt x="458" y="70"/>
                  </a:cubicBezTo>
                  <a:cubicBezTo>
                    <a:pt x="299" y="70"/>
                    <a:pt x="149" y="5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6" name="Google Shape;14746;p33"/>
            <p:cNvSpPr/>
            <p:nvPr/>
          </p:nvSpPr>
          <p:spPr>
            <a:xfrm>
              <a:off x="6344675" y="3057475"/>
              <a:ext cx="93350" cy="73775"/>
            </a:xfrm>
            <a:custGeom>
              <a:avLst/>
              <a:gdLst/>
              <a:ahLst/>
              <a:cxnLst/>
              <a:rect l="l" t="t" r="r" b="b"/>
              <a:pathLst>
                <a:path w="3734" h="2951" extrusionOk="0">
                  <a:moveTo>
                    <a:pt x="228" y="1"/>
                  </a:moveTo>
                  <a:lnTo>
                    <a:pt x="0" y="11"/>
                  </a:lnTo>
                  <a:cubicBezTo>
                    <a:pt x="30" y="428"/>
                    <a:pt x="60" y="865"/>
                    <a:pt x="60" y="1291"/>
                  </a:cubicBezTo>
                  <a:lnTo>
                    <a:pt x="60" y="1411"/>
                  </a:lnTo>
                  <a:cubicBezTo>
                    <a:pt x="69" y="1430"/>
                    <a:pt x="60" y="1450"/>
                    <a:pt x="69" y="1461"/>
                  </a:cubicBezTo>
                  <a:lnTo>
                    <a:pt x="129" y="1481"/>
                  </a:lnTo>
                  <a:lnTo>
                    <a:pt x="318" y="1520"/>
                  </a:lnTo>
                  <a:lnTo>
                    <a:pt x="645" y="1580"/>
                  </a:lnTo>
                  <a:lnTo>
                    <a:pt x="963" y="1659"/>
                  </a:lnTo>
                  <a:cubicBezTo>
                    <a:pt x="1062" y="1679"/>
                    <a:pt x="1172" y="1719"/>
                    <a:pt x="1271" y="1759"/>
                  </a:cubicBezTo>
                  <a:lnTo>
                    <a:pt x="1887" y="1986"/>
                  </a:lnTo>
                  <a:cubicBezTo>
                    <a:pt x="2085" y="2076"/>
                    <a:pt x="2284" y="2165"/>
                    <a:pt x="2483" y="2275"/>
                  </a:cubicBezTo>
                  <a:cubicBezTo>
                    <a:pt x="2869" y="2463"/>
                    <a:pt x="3257" y="2712"/>
                    <a:pt x="3624" y="2950"/>
                  </a:cubicBezTo>
                  <a:cubicBezTo>
                    <a:pt x="3624" y="2950"/>
                    <a:pt x="3654" y="2890"/>
                    <a:pt x="3684" y="2821"/>
                  </a:cubicBezTo>
                  <a:cubicBezTo>
                    <a:pt x="3714" y="2751"/>
                    <a:pt x="3734" y="2682"/>
                    <a:pt x="3734" y="2682"/>
                  </a:cubicBezTo>
                  <a:cubicBezTo>
                    <a:pt x="3336" y="2493"/>
                    <a:pt x="2939" y="2295"/>
                    <a:pt x="2532" y="2126"/>
                  </a:cubicBezTo>
                  <a:cubicBezTo>
                    <a:pt x="2333" y="2037"/>
                    <a:pt x="2125" y="1957"/>
                    <a:pt x="1927" y="1867"/>
                  </a:cubicBezTo>
                  <a:lnTo>
                    <a:pt x="1301" y="1659"/>
                  </a:lnTo>
                  <a:cubicBezTo>
                    <a:pt x="1192" y="1620"/>
                    <a:pt x="1093" y="1580"/>
                    <a:pt x="983" y="1550"/>
                  </a:cubicBezTo>
                  <a:lnTo>
                    <a:pt x="665" y="1470"/>
                  </a:lnTo>
                  <a:lnTo>
                    <a:pt x="347" y="1401"/>
                  </a:lnTo>
                  <a:lnTo>
                    <a:pt x="208" y="1361"/>
                  </a:lnTo>
                  <a:lnTo>
                    <a:pt x="199" y="1361"/>
                  </a:lnTo>
                  <a:cubicBezTo>
                    <a:pt x="189" y="1361"/>
                    <a:pt x="199" y="1351"/>
                    <a:pt x="199" y="1342"/>
                  </a:cubicBezTo>
                  <a:lnTo>
                    <a:pt x="199" y="1302"/>
                  </a:lnTo>
                  <a:cubicBezTo>
                    <a:pt x="228" y="865"/>
                    <a:pt x="228" y="428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7" name="Google Shape;14747;p33"/>
            <p:cNvSpPr/>
            <p:nvPr/>
          </p:nvSpPr>
          <p:spPr>
            <a:xfrm>
              <a:off x="6322575" y="3155550"/>
              <a:ext cx="109500" cy="44425"/>
            </a:xfrm>
            <a:custGeom>
              <a:avLst/>
              <a:gdLst/>
              <a:ahLst/>
              <a:cxnLst/>
              <a:rect l="l" t="t" r="r" b="b"/>
              <a:pathLst>
                <a:path w="4380" h="1777" extrusionOk="0">
                  <a:moveTo>
                    <a:pt x="4359" y="0"/>
                  </a:moveTo>
                  <a:cubicBezTo>
                    <a:pt x="3923" y="119"/>
                    <a:pt x="3495" y="238"/>
                    <a:pt x="3058" y="307"/>
                  </a:cubicBezTo>
                  <a:cubicBezTo>
                    <a:pt x="2840" y="338"/>
                    <a:pt x="2632" y="377"/>
                    <a:pt x="2413" y="397"/>
                  </a:cubicBezTo>
                  <a:lnTo>
                    <a:pt x="1748" y="427"/>
                  </a:lnTo>
                  <a:cubicBezTo>
                    <a:pt x="1675" y="427"/>
                    <a:pt x="1602" y="431"/>
                    <a:pt x="1530" y="431"/>
                  </a:cubicBezTo>
                  <a:cubicBezTo>
                    <a:pt x="1493" y="431"/>
                    <a:pt x="1457" y="430"/>
                    <a:pt x="1420" y="427"/>
                  </a:cubicBezTo>
                  <a:lnTo>
                    <a:pt x="1092" y="397"/>
                  </a:lnTo>
                  <a:lnTo>
                    <a:pt x="775" y="367"/>
                  </a:lnTo>
                  <a:lnTo>
                    <a:pt x="576" y="347"/>
                  </a:lnTo>
                  <a:lnTo>
                    <a:pt x="517" y="338"/>
                  </a:lnTo>
                  <a:cubicBezTo>
                    <a:pt x="497" y="347"/>
                    <a:pt x="507" y="377"/>
                    <a:pt x="497" y="387"/>
                  </a:cubicBezTo>
                  <a:lnTo>
                    <a:pt x="457" y="506"/>
                  </a:lnTo>
                  <a:cubicBezTo>
                    <a:pt x="397" y="705"/>
                    <a:pt x="318" y="903"/>
                    <a:pt x="239" y="1112"/>
                  </a:cubicBezTo>
                  <a:cubicBezTo>
                    <a:pt x="169" y="1311"/>
                    <a:pt x="90" y="1509"/>
                    <a:pt x="0" y="1698"/>
                  </a:cubicBezTo>
                  <a:lnTo>
                    <a:pt x="219" y="1777"/>
                  </a:lnTo>
                  <a:cubicBezTo>
                    <a:pt x="298" y="1578"/>
                    <a:pt x="358" y="1370"/>
                    <a:pt x="417" y="1161"/>
                  </a:cubicBezTo>
                  <a:cubicBezTo>
                    <a:pt x="477" y="953"/>
                    <a:pt x="547" y="755"/>
                    <a:pt x="596" y="536"/>
                  </a:cubicBezTo>
                  <a:lnTo>
                    <a:pt x="606" y="497"/>
                  </a:lnTo>
                  <a:lnTo>
                    <a:pt x="606" y="477"/>
                  </a:lnTo>
                  <a:lnTo>
                    <a:pt x="626" y="477"/>
                  </a:lnTo>
                  <a:lnTo>
                    <a:pt x="755" y="486"/>
                  </a:lnTo>
                  <a:lnTo>
                    <a:pt x="1083" y="506"/>
                  </a:lnTo>
                  <a:lnTo>
                    <a:pt x="1420" y="536"/>
                  </a:lnTo>
                  <a:cubicBezTo>
                    <a:pt x="1457" y="539"/>
                    <a:pt x="1493" y="540"/>
                    <a:pt x="1530" y="540"/>
                  </a:cubicBezTo>
                  <a:cubicBezTo>
                    <a:pt x="1602" y="540"/>
                    <a:pt x="1675" y="536"/>
                    <a:pt x="1748" y="536"/>
                  </a:cubicBezTo>
                  <a:lnTo>
                    <a:pt x="2413" y="516"/>
                  </a:lnTo>
                  <a:lnTo>
                    <a:pt x="3069" y="457"/>
                  </a:lnTo>
                  <a:cubicBezTo>
                    <a:pt x="3506" y="427"/>
                    <a:pt x="3942" y="347"/>
                    <a:pt x="4379" y="288"/>
                  </a:cubicBezTo>
                  <a:lnTo>
                    <a:pt x="43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8" name="Google Shape;14748;p33"/>
            <p:cNvSpPr/>
            <p:nvPr/>
          </p:nvSpPr>
          <p:spPr>
            <a:xfrm>
              <a:off x="6263750" y="3059475"/>
              <a:ext cx="24575" cy="119925"/>
            </a:xfrm>
            <a:custGeom>
              <a:avLst/>
              <a:gdLst/>
              <a:ahLst/>
              <a:cxnLst/>
              <a:rect l="l" t="t" r="r" b="b"/>
              <a:pathLst>
                <a:path w="983" h="4797" extrusionOk="0">
                  <a:moveTo>
                    <a:pt x="745" y="0"/>
                  </a:moveTo>
                  <a:lnTo>
                    <a:pt x="775" y="596"/>
                  </a:lnTo>
                  <a:lnTo>
                    <a:pt x="775" y="1202"/>
                  </a:lnTo>
                  <a:cubicBezTo>
                    <a:pt x="755" y="1599"/>
                    <a:pt x="725" y="2006"/>
                    <a:pt x="656" y="2403"/>
                  </a:cubicBezTo>
                  <a:cubicBezTo>
                    <a:pt x="626" y="2602"/>
                    <a:pt x="586" y="2800"/>
                    <a:pt x="537" y="2999"/>
                  </a:cubicBezTo>
                  <a:lnTo>
                    <a:pt x="477" y="3297"/>
                  </a:lnTo>
                  <a:lnTo>
                    <a:pt x="387" y="3585"/>
                  </a:lnTo>
                  <a:lnTo>
                    <a:pt x="308" y="3872"/>
                  </a:lnTo>
                  <a:lnTo>
                    <a:pt x="209" y="4150"/>
                  </a:lnTo>
                  <a:lnTo>
                    <a:pt x="100" y="4439"/>
                  </a:lnTo>
                  <a:cubicBezTo>
                    <a:pt x="89" y="4479"/>
                    <a:pt x="70" y="4528"/>
                    <a:pt x="50" y="4578"/>
                  </a:cubicBezTo>
                  <a:lnTo>
                    <a:pt x="0" y="4707"/>
                  </a:lnTo>
                  <a:lnTo>
                    <a:pt x="239" y="4796"/>
                  </a:lnTo>
                  <a:lnTo>
                    <a:pt x="278" y="4637"/>
                  </a:lnTo>
                  <a:cubicBezTo>
                    <a:pt x="288" y="4598"/>
                    <a:pt x="298" y="4548"/>
                    <a:pt x="308" y="4498"/>
                  </a:cubicBezTo>
                  <a:lnTo>
                    <a:pt x="378" y="4210"/>
                  </a:lnTo>
                  <a:lnTo>
                    <a:pt x="457" y="3912"/>
                  </a:lnTo>
                  <a:lnTo>
                    <a:pt x="526" y="3614"/>
                  </a:lnTo>
                  <a:lnTo>
                    <a:pt x="596" y="3316"/>
                  </a:lnTo>
                  <a:lnTo>
                    <a:pt x="645" y="3019"/>
                  </a:lnTo>
                  <a:cubicBezTo>
                    <a:pt x="685" y="2820"/>
                    <a:pt x="725" y="2621"/>
                    <a:pt x="755" y="2423"/>
                  </a:cubicBezTo>
                  <a:cubicBezTo>
                    <a:pt x="824" y="2016"/>
                    <a:pt x="864" y="1619"/>
                    <a:pt x="904" y="1211"/>
                  </a:cubicBezTo>
                  <a:cubicBezTo>
                    <a:pt x="923" y="1003"/>
                    <a:pt x="954" y="805"/>
                    <a:pt x="963" y="606"/>
                  </a:cubicBezTo>
                  <a:cubicBezTo>
                    <a:pt x="963" y="397"/>
                    <a:pt x="973" y="199"/>
                    <a:pt x="98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9" name="Google Shape;14749;p33"/>
            <p:cNvSpPr/>
            <p:nvPr/>
          </p:nvSpPr>
          <p:spPr>
            <a:xfrm>
              <a:off x="6242150" y="3059950"/>
              <a:ext cx="23350" cy="111750"/>
            </a:xfrm>
            <a:custGeom>
              <a:avLst/>
              <a:gdLst/>
              <a:ahLst/>
              <a:cxnLst/>
              <a:rect l="l" t="t" r="r" b="b"/>
              <a:pathLst>
                <a:path w="934" h="4470" extrusionOk="0">
                  <a:moveTo>
                    <a:pt x="934" y="1"/>
                  </a:moveTo>
                  <a:lnTo>
                    <a:pt x="695" y="11"/>
                  </a:lnTo>
                  <a:cubicBezTo>
                    <a:pt x="706" y="200"/>
                    <a:pt x="715" y="378"/>
                    <a:pt x="725" y="567"/>
                  </a:cubicBezTo>
                  <a:cubicBezTo>
                    <a:pt x="725" y="756"/>
                    <a:pt x="715" y="945"/>
                    <a:pt x="715" y="1123"/>
                  </a:cubicBezTo>
                  <a:cubicBezTo>
                    <a:pt x="706" y="1501"/>
                    <a:pt x="675" y="1878"/>
                    <a:pt x="616" y="2245"/>
                  </a:cubicBezTo>
                  <a:cubicBezTo>
                    <a:pt x="586" y="2434"/>
                    <a:pt x="547" y="2613"/>
                    <a:pt x="507" y="2801"/>
                  </a:cubicBezTo>
                  <a:lnTo>
                    <a:pt x="447" y="3069"/>
                  </a:lnTo>
                  <a:lnTo>
                    <a:pt x="368" y="3337"/>
                  </a:lnTo>
                  <a:lnTo>
                    <a:pt x="289" y="3606"/>
                  </a:lnTo>
                  <a:lnTo>
                    <a:pt x="189" y="3864"/>
                  </a:lnTo>
                  <a:lnTo>
                    <a:pt x="99" y="4131"/>
                  </a:lnTo>
                  <a:cubicBezTo>
                    <a:pt x="80" y="4171"/>
                    <a:pt x="60" y="4221"/>
                    <a:pt x="50" y="4261"/>
                  </a:cubicBezTo>
                  <a:lnTo>
                    <a:pt x="0" y="4390"/>
                  </a:lnTo>
                  <a:lnTo>
                    <a:pt x="239" y="4469"/>
                  </a:lnTo>
                  <a:lnTo>
                    <a:pt x="269" y="4330"/>
                  </a:lnTo>
                  <a:cubicBezTo>
                    <a:pt x="278" y="4281"/>
                    <a:pt x="289" y="4241"/>
                    <a:pt x="298" y="4191"/>
                  </a:cubicBezTo>
                  <a:lnTo>
                    <a:pt x="368" y="3923"/>
                  </a:lnTo>
                  <a:lnTo>
                    <a:pt x="437" y="3645"/>
                  </a:lnTo>
                  <a:lnTo>
                    <a:pt x="497" y="3377"/>
                  </a:lnTo>
                  <a:lnTo>
                    <a:pt x="567" y="3099"/>
                  </a:lnTo>
                  <a:lnTo>
                    <a:pt x="616" y="2821"/>
                  </a:lnTo>
                  <a:cubicBezTo>
                    <a:pt x="646" y="2633"/>
                    <a:pt x="686" y="2454"/>
                    <a:pt x="715" y="2265"/>
                  </a:cubicBezTo>
                  <a:cubicBezTo>
                    <a:pt x="775" y="1887"/>
                    <a:pt x="814" y="1510"/>
                    <a:pt x="854" y="1133"/>
                  </a:cubicBezTo>
                  <a:cubicBezTo>
                    <a:pt x="874" y="945"/>
                    <a:pt x="894" y="756"/>
                    <a:pt x="904" y="567"/>
                  </a:cubicBezTo>
                  <a:lnTo>
                    <a:pt x="9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0" name="Google Shape;14750;p33"/>
            <p:cNvSpPr/>
            <p:nvPr/>
          </p:nvSpPr>
          <p:spPr>
            <a:xfrm>
              <a:off x="6428575" y="3126000"/>
              <a:ext cx="11175" cy="35275"/>
            </a:xfrm>
            <a:custGeom>
              <a:avLst/>
              <a:gdLst/>
              <a:ahLst/>
              <a:cxnLst/>
              <a:rect l="l" t="t" r="r" b="b"/>
              <a:pathLst>
                <a:path w="447" h="1411" extrusionOk="0">
                  <a:moveTo>
                    <a:pt x="427" y="0"/>
                  </a:moveTo>
                  <a:lnTo>
                    <a:pt x="199" y="80"/>
                  </a:lnTo>
                  <a:cubicBezTo>
                    <a:pt x="189" y="119"/>
                    <a:pt x="219" y="149"/>
                    <a:pt x="219" y="199"/>
                  </a:cubicBezTo>
                  <a:cubicBezTo>
                    <a:pt x="228" y="249"/>
                    <a:pt x="228" y="308"/>
                    <a:pt x="228" y="358"/>
                  </a:cubicBezTo>
                  <a:cubicBezTo>
                    <a:pt x="228" y="467"/>
                    <a:pt x="208" y="576"/>
                    <a:pt x="199" y="686"/>
                  </a:cubicBezTo>
                  <a:cubicBezTo>
                    <a:pt x="189" y="794"/>
                    <a:pt x="169" y="904"/>
                    <a:pt x="139" y="1003"/>
                  </a:cubicBezTo>
                  <a:cubicBezTo>
                    <a:pt x="129" y="1053"/>
                    <a:pt x="100" y="1103"/>
                    <a:pt x="80" y="1142"/>
                  </a:cubicBezTo>
                  <a:cubicBezTo>
                    <a:pt x="60" y="1192"/>
                    <a:pt x="30" y="1222"/>
                    <a:pt x="0" y="1251"/>
                  </a:cubicBezTo>
                  <a:lnTo>
                    <a:pt x="219" y="1410"/>
                  </a:lnTo>
                  <a:cubicBezTo>
                    <a:pt x="239" y="1341"/>
                    <a:pt x="258" y="1271"/>
                    <a:pt x="268" y="1211"/>
                  </a:cubicBezTo>
                  <a:lnTo>
                    <a:pt x="288" y="1033"/>
                  </a:lnTo>
                  <a:cubicBezTo>
                    <a:pt x="288" y="914"/>
                    <a:pt x="298" y="805"/>
                    <a:pt x="308" y="695"/>
                  </a:cubicBezTo>
                  <a:cubicBezTo>
                    <a:pt x="318" y="596"/>
                    <a:pt x="347" y="487"/>
                    <a:pt x="378" y="377"/>
                  </a:cubicBezTo>
                  <a:cubicBezTo>
                    <a:pt x="387" y="318"/>
                    <a:pt x="398" y="258"/>
                    <a:pt x="417" y="209"/>
                  </a:cubicBezTo>
                  <a:cubicBezTo>
                    <a:pt x="427" y="139"/>
                    <a:pt x="447" y="70"/>
                    <a:pt x="42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1" name="Google Shape;14751;p33"/>
            <p:cNvSpPr/>
            <p:nvPr/>
          </p:nvSpPr>
          <p:spPr>
            <a:xfrm>
              <a:off x="6296525" y="3102650"/>
              <a:ext cx="46925" cy="39025"/>
            </a:xfrm>
            <a:custGeom>
              <a:avLst/>
              <a:gdLst/>
              <a:ahLst/>
              <a:cxnLst/>
              <a:rect l="l" t="t" r="r" b="b"/>
              <a:pathLst>
                <a:path w="1877" h="1561" extrusionOk="0">
                  <a:moveTo>
                    <a:pt x="298" y="316"/>
                  </a:moveTo>
                  <a:cubicBezTo>
                    <a:pt x="416" y="370"/>
                    <a:pt x="535" y="424"/>
                    <a:pt x="655" y="477"/>
                  </a:cubicBezTo>
                  <a:lnTo>
                    <a:pt x="943" y="627"/>
                  </a:lnTo>
                  <a:lnTo>
                    <a:pt x="1221" y="795"/>
                  </a:lnTo>
                  <a:lnTo>
                    <a:pt x="1499" y="964"/>
                  </a:lnTo>
                  <a:lnTo>
                    <a:pt x="1598" y="1024"/>
                  </a:lnTo>
                  <a:lnTo>
                    <a:pt x="1638" y="1053"/>
                  </a:lnTo>
                  <a:lnTo>
                    <a:pt x="1658" y="1064"/>
                  </a:lnTo>
                  <a:lnTo>
                    <a:pt x="1638" y="1073"/>
                  </a:lnTo>
                  <a:cubicBezTo>
                    <a:pt x="1618" y="1093"/>
                    <a:pt x="1589" y="1103"/>
                    <a:pt x="1559" y="1113"/>
                  </a:cubicBezTo>
                  <a:lnTo>
                    <a:pt x="1489" y="1133"/>
                  </a:lnTo>
                  <a:cubicBezTo>
                    <a:pt x="1470" y="1143"/>
                    <a:pt x="1439" y="1143"/>
                    <a:pt x="1420" y="1153"/>
                  </a:cubicBezTo>
                  <a:lnTo>
                    <a:pt x="1092" y="1212"/>
                  </a:lnTo>
                  <a:cubicBezTo>
                    <a:pt x="864" y="1252"/>
                    <a:pt x="665" y="1311"/>
                    <a:pt x="446" y="1351"/>
                  </a:cubicBezTo>
                  <a:lnTo>
                    <a:pt x="179" y="1401"/>
                  </a:lnTo>
                  <a:cubicBezTo>
                    <a:pt x="172" y="1401"/>
                    <a:pt x="161" y="1405"/>
                    <a:pt x="154" y="1405"/>
                  </a:cubicBezTo>
                  <a:cubicBezTo>
                    <a:pt x="151" y="1405"/>
                    <a:pt x="149" y="1404"/>
                    <a:pt x="149" y="1401"/>
                  </a:cubicBezTo>
                  <a:lnTo>
                    <a:pt x="159" y="1361"/>
                  </a:lnTo>
                  <a:lnTo>
                    <a:pt x="179" y="1272"/>
                  </a:lnTo>
                  <a:cubicBezTo>
                    <a:pt x="219" y="1073"/>
                    <a:pt x="248" y="885"/>
                    <a:pt x="268" y="686"/>
                  </a:cubicBezTo>
                  <a:lnTo>
                    <a:pt x="298" y="388"/>
                  </a:lnTo>
                  <a:cubicBezTo>
                    <a:pt x="298" y="364"/>
                    <a:pt x="298" y="340"/>
                    <a:pt x="298" y="316"/>
                  </a:cubicBezTo>
                  <a:close/>
                  <a:moveTo>
                    <a:pt x="179" y="1"/>
                  </a:moveTo>
                  <a:lnTo>
                    <a:pt x="125" y="104"/>
                  </a:lnTo>
                  <a:lnTo>
                    <a:pt x="125" y="104"/>
                  </a:lnTo>
                  <a:lnTo>
                    <a:pt x="49" y="110"/>
                  </a:lnTo>
                  <a:cubicBezTo>
                    <a:pt x="89" y="289"/>
                    <a:pt x="89" y="477"/>
                    <a:pt x="89" y="666"/>
                  </a:cubicBezTo>
                  <a:cubicBezTo>
                    <a:pt x="80" y="865"/>
                    <a:pt x="69" y="1053"/>
                    <a:pt x="40" y="1242"/>
                  </a:cubicBezTo>
                  <a:lnTo>
                    <a:pt x="10" y="1431"/>
                  </a:lnTo>
                  <a:lnTo>
                    <a:pt x="0" y="1540"/>
                  </a:lnTo>
                  <a:lnTo>
                    <a:pt x="0" y="1560"/>
                  </a:lnTo>
                  <a:lnTo>
                    <a:pt x="10" y="1550"/>
                  </a:lnTo>
                  <a:lnTo>
                    <a:pt x="40" y="1550"/>
                  </a:lnTo>
                  <a:lnTo>
                    <a:pt x="99" y="1540"/>
                  </a:lnTo>
                  <a:lnTo>
                    <a:pt x="477" y="1450"/>
                  </a:lnTo>
                  <a:cubicBezTo>
                    <a:pt x="685" y="1411"/>
                    <a:pt x="903" y="1342"/>
                    <a:pt x="1112" y="1311"/>
                  </a:cubicBezTo>
                  <a:lnTo>
                    <a:pt x="1439" y="1252"/>
                  </a:lnTo>
                  <a:cubicBezTo>
                    <a:pt x="1470" y="1252"/>
                    <a:pt x="1499" y="1242"/>
                    <a:pt x="1529" y="1232"/>
                  </a:cubicBezTo>
                  <a:lnTo>
                    <a:pt x="1618" y="1212"/>
                  </a:lnTo>
                  <a:cubicBezTo>
                    <a:pt x="1688" y="1183"/>
                    <a:pt x="1757" y="1153"/>
                    <a:pt x="1827" y="1113"/>
                  </a:cubicBezTo>
                  <a:lnTo>
                    <a:pt x="1876" y="1083"/>
                  </a:lnTo>
                  <a:cubicBezTo>
                    <a:pt x="1867" y="1073"/>
                    <a:pt x="1847" y="1064"/>
                    <a:pt x="1837" y="1053"/>
                  </a:cubicBezTo>
                  <a:lnTo>
                    <a:pt x="1737" y="984"/>
                  </a:lnTo>
                  <a:lnTo>
                    <a:pt x="1569" y="865"/>
                  </a:lnTo>
                  <a:lnTo>
                    <a:pt x="1300" y="676"/>
                  </a:lnTo>
                  <a:lnTo>
                    <a:pt x="1033" y="497"/>
                  </a:lnTo>
                  <a:lnTo>
                    <a:pt x="744" y="329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2" name="Google Shape;14752;p33"/>
            <p:cNvSpPr/>
            <p:nvPr/>
          </p:nvSpPr>
          <p:spPr>
            <a:xfrm>
              <a:off x="6310900" y="3197975"/>
              <a:ext cx="74750" cy="101550"/>
            </a:xfrm>
            <a:custGeom>
              <a:avLst/>
              <a:gdLst/>
              <a:ahLst/>
              <a:cxnLst/>
              <a:rect l="l" t="t" r="r" b="b"/>
              <a:pathLst>
                <a:path w="2990" h="4062" extrusionOk="0">
                  <a:moveTo>
                    <a:pt x="467" y="1"/>
                  </a:moveTo>
                  <a:cubicBezTo>
                    <a:pt x="358" y="418"/>
                    <a:pt x="219" y="815"/>
                    <a:pt x="70" y="1222"/>
                  </a:cubicBezTo>
                  <a:lnTo>
                    <a:pt x="30" y="1331"/>
                  </a:lnTo>
                  <a:cubicBezTo>
                    <a:pt x="21" y="1351"/>
                    <a:pt x="1" y="1371"/>
                    <a:pt x="10" y="1391"/>
                  </a:cubicBezTo>
                  <a:lnTo>
                    <a:pt x="70" y="1421"/>
                  </a:lnTo>
                  <a:lnTo>
                    <a:pt x="229" y="1530"/>
                  </a:lnTo>
                  <a:lnTo>
                    <a:pt x="497" y="1708"/>
                  </a:lnTo>
                  <a:lnTo>
                    <a:pt x="775" y="1887"/>
                  </a:lnTo>
                  <a:cubicBezTo>
                    <a:pt x="864" y="1947"/>
                    <a:pt x="944" y="2026"/>
                    <a:pt x="1023" y="2096"/>
                  </a:cubicBezTo>
                  <a:lnTo>
                    <a:pt x="1520" y="2533"/>
                  </a:lnTo>
                  <a:cubicBezTo>
                    <a:pt x="1669" y="2681"/>
                    <a:pt x="1828" y="2851"/>
                    <a:pt x="1967" y="3019"/>
                  </a:cubicBezTo>
                  <a:cubicBezTo>
                    <a:pt x="2265" y="3337"/>
                    <a:pt x="2523" y="3705"/>
                    <a:pt x="2781" y="4062"/>
                  </a:cubicBezTo>
                  <a:lnTo>
                    <a:pt x="2989" y="3853"/>
                  </a:lnTo>
                  <a:cubicBezTo>
                    <a:pt x="2682" y="3535"/>
                    <a:pt x="2404" y="3208"/>
                    <a:pt x="2076" y="2900"/>
                  </a:cubicBezTo>
                  <a:cubicBezTo>
                    <a:pt x="1917" y="2741"/>
                    <a:pt x="1758" y="2592"/>
                    <a:pt x="1599" y="2434"/>
                  </a:cubicBezTo>
                  <a:lnTo>
                    <a:pt x="1093" y="2006"/>
                  </a:lnTo>
                  <a:cubicBezTo>
                    <a:pt x="1003" y="1937"/>
                    <a:pt x="924" y="1867"/>
                    <a:pt x="835" y="1798"/>
                  </a:cubicBezTo>
                  <a:lnTo>
                    <a:pt x="567" y="1609"/>
                  </a:lnTo>
                  <a:lnTo>
                    <a:pt x="299" y="1421"/>
                  </a:lnTo>
                  <a:lnTo>
                    <a:pt x="189" y="1351"/>
                  </a:lnTo>
                  <a:lnTo>
                    <a:pt x="169" y="1341"/>
                  </a:lnTo>
                  <a:cubicBezTo>
                    <a:pt x="169" y="1331"/>
                    <a:pt x="180" y="1322"/>
                    <a:pt x="180" y="1322"/>
                  </a:cubicBezTo>
                  <a:lnTo>
                    <a:pt x="200" y="1282"/>
                  </a:lnTo>
                  <a:cubicBezTo>
                    <a:pt x="378" y="885"/>
                    <a:pt x="547" y="487"/>
                    <a:pt x="686" y="80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3" name="Google Shape;14753;p33"/>
            <p:cNvSpPr/>
            <p:nvPr/>
          </p:nvSpPr>
          <p:spPr>
            <a:xfrm>
              <a:off x="6251325" y="3293800"/>
              <a:ext cx="116950" cy="34025"/>
            </a:xfrm>
            <a:custGeom>
              <a:avLst/>
              <a:gdLst/>
              <a:ahLst/>
              <a:cxnLst/>
              <a:rect l="l" t="t" r="r" b="b"/>
              <a:pathLst>
                <a:path w="4678" h="1361" extrusionOk="0">
                  <a:moveTo>
                    <a:pt x="974" y="0"/>
                  </a:moveTo>
                  <a:cubicBezTo>
                    <a:pt x="964" y="0"/>
                    <a:pt x="954" y="30"/>
                    <a:pt x="934" y="40"/>
                  </a:cubicBezTo>
                  <a:lnTo>
                    <a:pt x="864" y="130"/>
                  </a:lnTo>
                  <a:cubicBezTo>
                    <a:pt x="586" y="467"/>
                    <a:pt x="299" y="785"/>
                    <a:pt x="1" y="1083"/>
                  </a:cubicBezTo>
                  <a:lnTo>
                    <a:pt x="180" y="1242"/>
                  </a:lnTo>
                  <a:cubicBezTo>
                    <a:pt x="447" y="904"/>
                    <a:pt x="725" y="567"/>
                    <a:pt x="974" y="219"/>
                  </a:cubicBezTo>
                  <a:lnTo>
                    <a:pt x="1003" y="179"/>
                  </a:lnTo>
                  <a:cubicBezTo>
                    <a:pt x="1003" y="169"/>
                    <a:pt x="1003" y="169"/>
                    <a:pt x="1014" y="159"/>
                  </a:cubicBezTo>
                  <a:lnTo>
                    <a:pt x="1023" y="169"/>
                  </a:lnTo>
                  <a:lnTo>
                    <a:pt x="1153" y="229"/>
                  </a:lnTo>
                  <a:lnTo>
                    <a:pt x="1451" y="368"/>
                  </a:lnTo>
                  <a:lnTo>
                    <a:pt x="1748" y="507"/>
                  </a:lnTo>
                  <a:cubicBezTo>
                    <a:pt x="1848" y="556"/>
                    <a:pt x="1957" y="586"/>
                    <a:pt x="2056" y="626"/>
                  </a:cubicBezTo>
                  <a:lnTo>
                    <a:pt x="2672" y="854"/>
                  </a:lnTo>
                  <a:cubicBezTo>
                    <a:pt x="2890" y="914"/>
                    <a:pt x="3099" y="973"/>
                    <a:pt x="3307" y="1043"/>
                  </a:cubicBezTo>
                  <a:cubicBezTo>
                    <a:pt x="3734" y="1162"/>
                    <a:pt x="4171" y="1251"/>
                    <a:pt x="4598" y="1361"/>
                  </a:cubicBezTo>
                  <a:lnTo>
                    <a:pt x="4677" y="1073"/>
                  </a:lnTo>
                  <a:cubicBezTo>
                    <a:pt x="4240" y="1033"/>
                    <a:pt x="3794" y="993"/>
                    <a:pt x="3357" y="894"/>
                  </a:cubicBezTo>
                  <a:cubicBezTo>
                    <a:pt x="3139" y="845"/>
                    <a:pt x="2930" y="795"/>
                    <a:pt x="2711" y="745"/>
                  </a:cubicBezTo>
                  <a:lnTo>
                    <a:pt x="2096" y="527"/>
                  </a:lnTo>
                  <a:cubicBezTo>
                    <a:pt x="1996" y="487"/>
                    <a:pt x="1888" y="457"/>
                    <a:pt x="1788" y="417"/>
                  </a:cubicBezTo>
                  <a:lnTo>
                    <a:pt x="1500" y="269"/>
                  </a:lnTo>
                  <a:lnTo>
                    <a:pt x="1212" y="119"/>
                  </a:lnTo>
                  <a:lnTo>
                    <a:pt x="1034" y="30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4" name="Google Shape;14754;p33"/>
            <p:cNvSpPr/>
            <p:nvPr/>
          </p:nvSpPr>
          <p:spPr>
            <a:xfrm>
              <a:off x="6204175" y="3177375"/>
              <a:ext cx="65550" cy="107000"/>
            </a:xfrm>
            <a:custGeom>
              <a:avLst/>
              <a:gdLst/>
              <a:ahLst/>
              <a:cxnLst/>
              <a:rect l="l" t="t" r="r" b="b"/>
              <a:pathLst>
                <a:path w="2622" h="4280" extrusionOk="0">
                  <a:moveTo>
                    <a:pt x="2393" y="1"/>
                  </a:moveTo>
                  <a:cubicBezTo>
                    <a:pt x="2284" y="378"/>
                    <a:pt x="2145" y="745"/>
                    <a:pt x="1986" y="1122"/>
                  </a:cubicBezTo>
                  <a:cubicBezTo>
                    <a:pt x="1827" y="1490"/>
                    <a:pt x="1649" y="1848"/>
                    <a:pt x="1440" y="2195"/>
                  </a:cubicBezTo>
                  <a:cubicBezTo>
                    <a:pt x="1331" y="2373"/>
                    <a:pt x="1232" y="2543"/>
                    <a:pt x="1122" y="2711"/>
                  </a:cubicBezTo>
                  <a:cubicBezTo>
                    <a:pt x="1003" y="2880"/>
                    <a:pt x="894" y="3049"/>
                    <a:pt x="765" y="3208"/>
                  </a:cubicBezTo>
                  <a:cubicBezTo>
                    <a:pt x="636" y="3357"/>
                    <a:pt x="517" y="3516"/>
                    <a:pt x="387" y="3675"/>
                  </a:cubicBezTo>
                  <a:lnTo>
                    <a:pt x="189" y="3893"/>
                  </a:lnTo>
                  <a:cubicBezTo>
                    <a:pt x="149" y="3933"/>
                    <a:pt x="120" y="3972"/>
                    <a:pt x="89" y="4012"/>
                  </a:cubicBezTo>
                  <a:cubicBezTo>
                    <a:pt x="89" y="4012"/>
                    <a:pt x="70" y="4042"/>
                    <a:pt x="50" y="4061"/>
                  </a:cubicBezTo>
                  <a:cubicBezTo>
                    <a:pt x="20" y="4092"/>
                    <a:pt x="0" y="4121"/>
                    <a:pt x="0" y="4121"/>
                  </a:cubicBezTo>
                  <a:lnTo>
                    <a:pt x="189" y="4280"/>
                  </a:lnTo>
                  <a:cubicBezTo>
                    <a:pt x="189" y="4280"/>
                    <a:pt x="209" y="4250"/>
                    <a:pt x="239" y="4220"/>
                  </a:cubicBezTo>
                  <a:cubicBezTo>
                    <a:pt x="259" y="4181"/>
                    <a:pt x="278" y="4151"/>
                    <a:pt x="278" y="4151"/>
                  </a:cubicBezTo>
                  <a:cubicBezTo>
                    <a:pt x="298" y="4111"/>
                    <a:pt x="328" y="4072"/>
                    <a:pt x="358" y="4022"/>
                  </a:cubicBezTo>
                  <a:lnTo>
                    <a:pt x="537" y="3783"/>
                  </a:lnTo>
                  <a:cubicBezTo>
                    <a:pt x="656" y="3625"/>
                    <a:pt x="765" y="3446"/>
                    <a:pt x="884" y="3287"/>
                  </a:cubicBezTo>
                  <a:cubicBezTo>
                    <a:pt x="993" y="3119"/>
                    <a:pt x="1102" y="2940"/>
                    <a:pt x="1212" y="2771"/>
                  </a:cubicBezTo>
                  <a:cubicBezTo>
                    <a:pt x="1321" y="2602"/>
                    <a:pt x="1420" y="2424"/>
                    <a:pt x="1530" y="2254"/>
                  </a:cubicBezTo>
                  <a:cubicBezTo>
                    <a:pt x="1738" y="1897"/>
                    <a:pt x="1927" y="1539"/>
                    <a:pt x="2115" y="1182"/>
                  </a:cubicBezTo>
                  <a:cubicBezTo>
                    <a:pt x="2294" y="815"/>
                    <a:pt x="2472" y="447"/>
                    <a:pt x="2622" y="80"/>
                  </a:cubicBezTo>
                  <a:lnTo>
                    <a:pt x="23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5" name="Google Shape;14755;p33"/>
            <p:cNvSpPr/>
            <p:nvPr/>
          </p:nvSpPr>
          <p:spPr>
            <a:xfrm>
              <a:off x="6186800" y="3169675"/>
              <a:ext cx="61075" cy="99825"/>
            </a:xfrm>
            <a:custGeom>
              <a:avLst/>
              <a:gdLst/>
              <a:ahLst/>
              <a:cxnLst/>
              <a:rect l="l" t="t" r="r" b="b"/>
              <a:pathLst>
                <a:path w="2443" h="3993" extrusionOk="0">
                  <a:moveTo>
                    <a:pt x="2225" y="1"/>
                  </a:moveTo>
                  <a:cubicBezTo>
                    <a:pt x="2125" y="349"/>
                    <a:pt x="1986" y="696"/>
                    <a:pt x="1847" y="1044"/>
                  </a:cubicBezTo>
                  <a:cubicBezTo>
                    <a:pt x="1708" y="1391"/>
                    <a:pt x="1529" y="1719"/>
                    <a:pt x="1340" y="2046"/>
                  </a:cubicBezTo>
                  <a:cubicBezTo>
                    <a:pt x="1241" y="2205"/>
                    <a:pt x="1152" y="2374"/>
                    <a:pt x="1043" y="2523"/>
                  </a:cubicBezTo>
                  <a:cubicBezTo>
                    <a:pt x="934" y="2672"/>
                    <a:pt x="834" y="2831"/>
                    <a:pt x="715" y="2979"/>
                  </a:cubicBezTo>
                  <a:cubicBezTo>
                    <a:pt x="596" y="3129"/>
                    <a:pt x="487" y="3268"/>
                    <a:pt x="358" y="3416"/>
                  </a:cubicBezTo>
                  <a:lnTo>
                    <a:pt x="169" y="3615"/>
                  </a:lnTo>
                  <a:cubicBezTo>
                    <a:pt x="139" y="3655"/>
                    <a:pt x="109" y="3694"/>
                    <a:pt x="80" y="3724"/>
                  </a:cubicBezTo>
                  <a:lnTo>
                    <a:pt x="40" y="3784"/>
                  </a:lnTo>
                  <a:cubicBezTo>
                    <a:pt x="20" y="3804"/>
                    <a:pt x="0" y="3833"/>
                    <a:pt x="0" y="3833"/>
                  </a:cubicBezTo>
                  <a:lnTo>
                    <a:pt x="189" y="3992"/>
                  </a:lnTo>
                  <a:lnTo>
                    <a:pt x="228" y="3933"/>
                  </a:lnTo>
                  <a:cubicBezTo>
                    <a:pt x="248" y="3903"/>
                    <a:pt x="268" y="3863"/>
                    <a:pt x="268" y="3863"/>
                  </a:cubicBezTo>
                  <a:cubicBezTo>
                    <a:pt x="288" y="3833"/>
                    <a:pt x="318" y="3794"/>
                    <a:pt x="338" y="3754"/>
                  </a:cubicBezTo>
                  <a:lnTo>
                    <a:pt x="506" y="3526"/>
                  </a:lnTo>
                  <a:cubicBezTo>
                    <a:pt x="616" y="3377"/>
                    <a:pt x="725" y="3218"/>
                    <a:pt x="824" y="3059"/>
                  </a:cubicBezTo>
                  <a:cubicBezTo>
                    <a:pt x="934" y="2900"/>
                    <a:pt x="1033" y="2741"/>
                    <a:pt x="1142" y="2582"/>
                  </a:cubicBezTo>
                  <a:cubicBezTo>
                    <a:pt x="1241" y="2423"/>
                    <a:pt x="1331" y="2255"/>
                    <a:pt x="1430" y="2096"/>
                  </a:cubicBezTo>
                  <a:cubicBezTo>
                    <a:pt x="1618" y="1768"/>
                    <a:pt x="1808" y="1441"/>
                    <a:pt x="1976" y="1103"/>
                  </a:cubicBezTo>
                  <a:cubicBezTo>
                    <a:pt x="2145" y="766"/>
                    <a:pt x="2304" y="428"/>
                    <a:pt x="2443" y="80"/>
                  </a:cubicBezTo>
                  <a:lnTo>
                    <a:pt x="22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6" name="Google Shape;14756;p33"/>
            <p:cNvSpPr/>
            <p:nvPr/>
          </p:nvSpPr>
          <p:spPr>
            <a:xfrm>
              <a:off x="6365025" y="3296025"/>
              <a:ext cx="21125" cy="31050"/>
            </a:xfrm>
            <a:custGeom>
              <a:avLst/>
              <a:gdLst/>
              <a:ahLst/>
              <a:cxnLst/>
              <a:rect l="l" t="t" r="r" b="b"/>
              <a:pathLst>
                <a:path w="845" h="1242" extrusionOk="0">
                  <a:moveTo>
                    <a:pt x="596" y="1"/>
                  </a:moveTo>
                  <a:cubicBezTo>
                    <a:pt x="576" y="30"/>
                    <a:pt x="596" y="70"/>
                    <a:pt x="576" y="120"/>
                  </a:cubicBezTo>
                  <a:cubicBezTo>
                    <a:pt x="566" y="160"/>
                    <a:pt x="546" y="209"/>
                    <a:pt x="537" y="259"/>
                  </a:cubicBezTo>
                  <a:cubicBezTo>
                    <a:pt x="497" y="368"/>
                    <a:pt x="447" y="458"/>
                    <a:pt x="387" y="557"/>
                  </a:cubicBezTo>
                  <a:cubicBezTo>
                    <a:pt x="328" y="656"/>
                    <a:pt x="279" y="745"/>
                    <a:pt x="209" y="835"/>
                  </a:cubicBezTo>
                  <a:cubicBezTo>
                    <a:pt x="179" y="875"/>
                    <a:pt x="140" y="904"/>
                    <a:pt x="109" y="944"/>
                  </a:cubicBezTo>
                  <a:cubicBezTo>
                    <a:pt x="70" y="974"/>
                    <a:pt x="30" y="994"/>
                    <a:pt x="0" y="1014"/>
                  </a:cubicBezTo>
                  <a:lnTo>
                    <a:pt x="149" y="1242"/>
                  </a:lnTo>
                  <a:cubicBezTo>
                    <a:pt x="179" y="1182"/>
                    <a:pt x="228" y="1123"/>
                    <a:pt x="248" y="1073"/>
                  </a:cubicBezTo>
                  <a:lnTo>
                    <a:pt x="338" y="914"/>
                  </a:lnTo>
                  <a:cubicBezTo>
                    <a:pt x="378" y="805"/>
                    <a:pt x="427" y="706"/>
                    <a:pt x="487" y="606"/>
                  </a:cubicBezTo>
                  <a:cubicBezTo>
                    <a:pt x="537" y="517"/>
                    <a:pt x="596" y="427"/>
                    <a:pt x="665" y="339"/>
                  </a:cubicBezTo>
                  <a:lnTo>
                    <a:pt x="755" y="189"/>
                  </a:lnTo>
                  <a:cubicBezTo>
                    <a:pt x="784" y="130"/>
                    <a:pt x="835" y="70"/>
                    <a:pt x="84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7" name="Google Shape;14757;p33"/>
            <p:cNvSpPr/>
            <p:nvPr/>
          </p:nvSpPr>
          <p:spPr>
            <a:xfrm>
              <a:off x="6247375" y="3224300"/>
              <a:ext cx="48175" cy="40975"/>
            </a:xfrm>
            <a:custGeom>
              <a:avLst/>
              <a:gdLst/>
              <a:ahLst/>
              <a:cxnLst/>
              <a:rect l="l" t="t" r="r" b="b"/>
              <a:pathLst>
                <a:path w="1927" h="1639" extrusionOk="0">
                  <a:moveTo>
                    <a:pt x="732" y="328"/>
                  </a:moveTo>
                  <a:cubicBezTo>
                    <a:pt x="822" y="421"/>
                    <a:pt x="912" y="515"/>
                    <a:pt x="1003" y="606"/>
                  </a:cubicBezTo>
                  <a:lnTo>
                    <a:pt x="1221" y="854"/>
                  </a:lnTo>
                  <a:lnTo>
                    <a:pt x="1430" y="1112"/>
                  </a:lnTo>
                  <a:lnTo>
                    <a:pt x="1618" y="1370"/>
                  </a:lnTo>
                  <a:lnTo>
                    <a:pt x="1688" y="1470"/>
                  </a:lnTo>
                  <a:lnTo>
                    <a:pt x="1717" y="1500"/>
                  </a:lnTo>
                  <a:lnTo>
                    <a:pt x="1728" y="1520"/>
                  </a:lnTo>
                  <a:lnTo>
                    <a:pt x="1708" y="1529"/>
                  </a:lnTo>
                  <a:lnTo>
                    <a:pt x="1549" y="1529"/>
                  </a:lnTo>
                  <a:cubicBezTo>
                    <a:pt x="1529" y="1520"/>
                    <a:pt x="1499" y="1520"/>
                    <a:pt x="1470" y="1520"/>
                  </a:cubicBezTo>
                  <a:cubicBezTo>
                    <a:pt x="1360" y="1500"/>
                    <a:pt x="1261" y="1470"/>
                    <a:pt x="1152" y="1450"/>
                  </a:cubicBezTo>
                  <a:cubicBezTo>
                    <a:pt x="923" y="1410"/>
                    <a:pt x="715" y="1390"/>
                    <a:pt x="497" y="1350"/>
                  </a:cubicBezTo>
                  <a:lnTo>
                    <a:pt x="238" y="1301"/>
                  </a:lnTo>
                  <a:cubicBezTo>
                    <a:pt x="228" y="1301"/>
                    <a:pt x="199" y="1301"/>
                    <a:pt x="208" y="1291"/>
                  </a:cubicBezTo>
                  <a:lnTo>
                    <a:pt x="228" y="1261"/>
                  </a:lnTo>
                  <a:lnTo>
                    <a:pt x="278" y="1172"/>
                  </a:lnTo>
                  <a:cubicBezTo>
                    <a:pt x="377" y="1003"/>
                    <a:pt x="486" y="834"/>
                    <a:pt x="576" y="666"/>
                  </a:cubicBezTo>
                  <a:cubicBezTo>
                    <a:pt x="632" y="554"/>
                    <a:pt x="683" y="442"/>
                    <a:pt x="732" y="328"/>
                  </a:cubicBezTo>
                  <a:close/>
                  <a:moveTo>
                    <a:pt x="744" y="0"/>
                  </a:moveTo>
                  <a:lnTo>
                    <a:pt x="655" y="71"/>
                  </a:lnTo>
                  <a:lnTo>
                    <a:pt x="655" y="71"/>
                  </a:lnTo>
                  <a:lnTo>
                    <a:pt x="586" y="50"/>
                  </a:lnTo>
                  <a:cubicBezTo>
                    <a:pt x="577" y="83"/>
                    <a:pt x="567" y="116"/>
                    <a:pt x="557" y="148"/>
                  </a:cubicBezTo>
                  <a:lnTo>
                    <a:pt x="557" y="148"/>
                  </a:lnTo>
                  <a:lnTo>
                    <a:pt x="556" y="149"/>
                  </a:lnTo>
                  <a:cubicBezTo>
                    <a:pt x="556" y="150"/>
                    <a:pt x="557" y="150"/>
                    <a:pt x="557" y="150"/>
                  </a:cubicBezTo>
                  <a:lnTo>
                    <a:pt x="557" y="150"/>
                  </a:lnTo>
                  <a:cubicBezTo>
                    <a:pt x="514" y="295"/>
                    <a:pt x="464" y="441"/>
                    <a:pt x="407" y="586"/>
                  </a:cubicBezTo>
                  <a:cubicBezTo>
                    <a:pt x="338" y="755"/>
                    <a:pt x="248" y="933"/>
                    <a:pt x="159" y="1103"/>
                  </a:cubicBezTo>
                  <a:cubicBezTo>
                    <a:pt x="159" y="1103"/>
                    <a:pt x="139" y="1152"/>
                    <a:pt x="119" y="1192"/>
                  </a:cubicBezTo>
                  <a:cubicBezTo>
                    <a:pt x="89" y="1231"/>
                    <a:pt x="69" y="1271"/>
                    <a:pt x="69" y="1271"/>
                  </a:cubicBezTo>
                  <a:lnTo>
                    <a:pt x="10" y="1361"/>
                  </a:lnTo>
                  <a:lnTo>
                    <a:pt x="0" y="1381"/>
                  </a:lnTo>
                  <a:lnTo>
                    <a:pt x="20" y="1381"/>
                  </a:lnTo>
                  <a:lnTo>
                    <a:pt x="49" y="1390"/>
                  </a:lnTo>
                  <a:lnTo>
                    <a:pt x="109" y="1400"/>
                  </a:lnTo>
                  <a:lnTo>
                    <a:pt x="486" y="1460"/>
                  </a:lnTo>
                  <a:cubicBezTo>
                    <a:pt x="705" y="1489"/>
                    <a:pt x="923" y="1509"/>
                    <a:pt x="1132" y="1549"/>
                  </a:cubicBezTo>
                  <a:cubicBezTo>
                    <a:pt x="1241" y="1569"/>
                    <a:pt x="1350" y="1599"/>
                    <a:pt x="1459" y="1619"/>
                  </a:cubicBezTo>
                  <a:cubicBezTo>
                    <a:pt x="1489" y="1619"/>
                    <a:pt x="1509" y="1628"/>
                    <a:pt x="1539" y="1628"/>
                  </a:cubicBezTo>
                  <a:lnTo>
                    <a:pt x="1638" y="1639"/>
                  </a:lnTo>
                  <a:cubicBezTo>
                    <a:pt x="1717" y="1639"/>
                    <a:pt x="1787" y="1639"/>
                    <a:pt x="1867" y="1628"/>
                  </a:cubicBezTo>
                  <a:lnTo>
                    <a:pt x="1926" y="1619"/>
                  </a:lnTo>
                  <a:cubicBezTo>
                    <a:pt x="1916" y="1609"/>
                    <a:pt x="1906" y="1589"/>
                    <a:pt x="1896" y="1579"/>
                  </a:cubicBezTo>
                  <a:lnTo>
                    <a:pt x="1837" y="1480"/>
                  </a:lnTo>
                  <a:lnTo>
                    <a:pt x="1728" y="1301"/>
                  </a:lnTo>
                  <a:lnTo>
                    <a:pt x="1539" y="1033"/>
                  </a:lnTo>
                  <a:lnTo>
                    <a:pt x="1350" y="765"/>
                  </a:lnTo>
                  <a:lnTo>
                    <a:pt x="1152" y="507"/>
                  </a:lnTo>
                  <a:cubicBezTo>
                    <a:pt x="1013" y="338"/>
                    <a:pt x="874" y="169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8" name="Google Shape;14758;p33"/>
            <p:cNvSpPr/>
            <p:nvPr/>
          </p:nvSpPr>
          <p:spPr>
            <a:xfrm>
              <a:off x="6228250" y="3320850"/>
              <a:ext cx="47175" cy="115700"/>
            </a:xfrm>
            <a:custGeom>
              <a:avLst/>
              <a:gdLst/>
              <a:ahLst/>
              <a:cxnLst/>
              <a:rect l="l" t="t" r="r" b="b"/>
              <a:pathLst>
                <a:path w="1887" h="4628" extrusionOk="0">
                  <a:moveTo>
                    <a:pt x="924" y="1"/>
                  </a:moveTo>
                  <a:lnTo>
                    <a:pt x="536" y="507"/>
                  </a:lnTo>
                  <a:cubicBezTo>
                    <a:pt x="397" y="676"/>
                    <a:pt x="258" y="835"/>
                    <a:pt x="110" y="994"/>
                  </a:cubicBezTo>
                  <a:lnTo>
                    <a:pt x="40" y="1083"/>
                  </a:lnTo>
                  <a:cubicBezTo>
                    <a:pt x="30" y="1103"/>
                    <a:pt x="0" y="1113"/>
                    <a:pt x="0" y="1133"/>
                  </a:cubicBezTo>
                  <a:lnTo>
                    <a:pt x="40" y="1182"/>
                  </a:lnTo>
                  <a:lnTo>
                    <a:pt x="150" y="1341"/>
                  </a:lnTo>
                  <a:lnTo>
                    <a:pt x="338" y="1599"/>
                  </a:lnTo>
                  <a:lnTo>
                    <a:pt x="527" y="1868"/>
                  </a:lnTo>
                  <a:cubicBezTo>
                    <a:pt x="596" y="1956"/>
                    <a:pt x="636" y="2056"/>
                    <a:pt x="695" y="2155"/>
                  </a:cubicBezTo>
                  <a:lnTo>
                    <a:pt x="993" y="2741"/>
                  </a:lnTo>
                  <a:cubicBezTo>
                    <a:pt x="1083" y="2940"/>
                    <a:pt x="1162" y="3148"/>
                    <a:pt x="1242" y="3347"/>
                  </a:cubicBezTo>
                  <a:cubicBezTo>
                    <a:pt x="1401" y="3764"/>
                    <a:pt x="1509" y="4191"/>
                    <a:pt x="1619" y="4628"/>
                  </a:cubicBezTo>
                  <a:lnTo>
                    <a:pt x="1887" y="4498"/>
                  </a:lnTo>
                  <a:cubicBezTo>
                    <a:pt x="1718" y="4101"/>
                    <a:pt x="1569" y="3675"/>
                    <a:pt x="1381" y="3277"/>
                  </a:cubicBezTo>
                  <a:cubicBezTo>
                    <a:pt x="1281" y="3079"/>
                    <a:pt x="1192" y="2880"/>
                    <a:pt x="1103" y="2682"/>
                  </a:cubicBezTo>
                  <a:lnTo>
                    <a:pt x="785" y="2095"/>
                  </a:lnTo>
                  <a:cubicBezTo>
                    <a:pt x="725" y="2007"/>
                    <a:pt x="686" y="1907"/>
                    <a:pt x="616" y="1817"/>
                  </a:cubicBezTo>
                  <a:lnTo>
                    <a:pt x="437" y="1539"/>
                  </a:lnTo>
                  <a:lnTo>
                    <a:pt x="249" y="1261"/>
                  </a:lnTo>
                  <a:lnTo>
                    <a:pt x="179" y="1153"/>
                  </a:lnTo>
                  <a:lnTo>
                    <a:pt x="169" y="1142"/>
                  </a:lnTo>
                  <a:cubicBezTo>
                    <a:pt x="169" y="1133"/>
                    <a:pt x="179" y="1133"/>
                    <a:pt x="179" y="1122"/>
                  </a:cubicBezTo>
                  <a:lnTo>
                    <a:pt x="209" y="1093"/>
                  </a:lnTo>
                  <a:cubicBezTo>
                    <a:pt x="368" y="944"/>
                    <a:pt x="516" y="795"/>
                    <a:pt x="666" y="636"/>
                  </a:cubicBezTo>
                  <a:cubicBezTo>
                    <a:pt x="814" y="477"/>
                    <a:pt x="964" y="319"/>
                    <a:pt x="1103" y="160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9" name="Google Shape;14759;p33"/>
            <p:cNvSpPr/>
            <p:nvPr/>
          </p:nvSpPr>
          <p:spPr>
            <a:xfrm>
              <a:off x="6140625" y="3393350"/>
              <a:ext cx="109000" cy="64300"/>
            </a:xfrm>
            <a:custGeom>
              <a:avLst/>
              <a:gdLst/>
              <a:ahLst/>
              <a:cxnLst/>
              <a:rect l="l" t="t" r="r" b="b"/>
              <a:pathLst>
                <a:path w="4360" h="2572" extrusionOk="0">
                  <a:moveTo>
                    <a:pt x="1301" y="0"/>
                  </a:moveTo>
                  <a:cubicBezTo>
                    <a:pt x="1281" y="0"/>
                    <a:pt x="1261" y="20"/>
                    <a:pt x="1252" y="30"/>
                  </a:cubicBezTo>
                  <a:lnTo>
                    <a:pt x="1152" y="89"/>
                  </a:lnTo>
                  <a:cubicBezTo>
                    <a:pt x="954" y="188"/>
                    <a:pt x="765" y="288"/>
                    <a:pt x="576" y="387"/>
                  </a:cubicBezTo>
                  <a:cubicBezTo>
                    <a:pt x="387" y="486"/>
                    <a:pt x="189" y="576"/>
                    <a:pt x="1" y="665"/>
                  </a:cubicBezTo>
                  <a:lnTo>
                    <a:pt x="109" y="864"/>
                  </a:lnTo>
                  <a:cubicBezTo>
                    <a:pt x="298" y="764"/>
                    <a:pt x="487" y="665"/>
                    <a:pt x="676" y="546"/>
                  </a:cubicBezTo>
                  <a:cubicBezTo>
                    <a:pt x="855" y="437"/>
                    <a:pt x="1043" y="318"/>
                    <a:pt x="1221" y="199"/>
                  </a:cubicBezTo>
                  <a:lnTo>
                    <a:pt x="1261" y="179"/>
                  </a:lnTo>
                  <a:lnTo>
                    <a:pt x="1272" y="169"/>
                  </a:lnTo>
                  <a:lnTo>
                    <a:pt x="1291" y="179"/>
                  </a:lnTo>
                  <a:lnTo>
                    <a:pt x="1380" y="278"/>
                  </a:lnTo>
                  <a:lnTo>
                    <a:pt x="1609" y="516"/>
                  </a:lnTo>
                  <a:lnTo>
                    <a:pt x="1837" y="755"/>
                  </a:lnTo>
                  <a:cubicBezTo>
                    <a:pt x="1907" y="834"/>
                    <a:pt x="1996" y="903"/>
                    <a:pt x="2075" y="973"/>
                  </a:cubicBezTo>
                  <a:lnTo>
                    <a:pt x="2582" y="1410"/>
                  </a:lnTo>
                  <a:lnTo>
                    <a:pt x="3108" y="1807"/>
                  </a:lnTo>
                  <a:cubicBezTo>
                    <a:pt x="3456" y="2085"/>
                    <a:pt x="3823" y="2324"/>
                    <a:pt x="4191" y="2571"/>
                  </a:cubicBezTo>
                  <a:lnTo>
                    <a:pt x="4359" y="2333"/>
                  </a:lnTo>
                  <a:cubicBezTo>
                    <a:pt x="3972" y="2135"/>
                    <a:pt x="3565" y="1936"/>
                    <a:pt x="3207" y="1688"/>
                  </a:cubicBezTo>
                  <a:cubicBezTo>
                    <a:pt x="3019" y="1569"/>
                    <a:pt x="2830" y="1450"/>
                    <a:pt x="2651" y="1320"/>
                  </a:cubicBezTo>
                  <a:lnTo>
                    <a:pt x="2155" y="894"/>
                  </a:lnTo>
                  <a:cubicBezTo>
                    <a:pt x="2066" y="824"/>
                    <a:pt x="1986" y="755"/>
                    <a:pt x="1907" y="675"/>
                  </a:cubicBezTo>
                  <a:lnTo>
                    <a:pt x="1689" y="437"/>
                  </a:lnTo>
                  <a:lnTo>
                    <a:pt x="1470" y="199"/>
                  </a:lnTo>
                  <a:lnTo>
                    <a:pt x="1341" y="49"/>
                  </a:lnTo>
                  <a:lnTo>
                    <a:pt x="130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0" name="Google Shape;14760;p33"/>
            <p:cNvSpPr/>
            <p:nvPr/>
          </p:nvSpPr>
          <p:spPr>
            <a:xfrm>
              <a:off x="6111075" y="3280400"/>
              <a:ext cx="97825" cy="80200"/>
            </a:xfrm>
            <a:custGeom>
              <a:avLst/>
              <a:gdLst/>
              <a:ahLst/>
              <a:cxnLst/>
              <a:rect l="l" t="t" r="r" b="b"/>
              <a:pathLst>
                <a:path w="3913" h="3208" extrusionOk="0">
                  <a:moveTo>
                    <a:pt x="3734" y="0"/>
                  </a:moveTo>
                  <a:cubicBezTo>
                    <a:pt x="3605" y="159"/>
                    <a:pt x="3476" y="308"/>
                    <a:pt x="3347" y="467"/>
                  </a:cubicBezTo>
                  <a:cubicBezTo>
                    <a:pt x="3208" y="606"/>
                    <a:pt x="3079" y="755"/>
                    <a:pt x="2940" y="904"/>
                  </a:cubicBezTo>
                  <a:cubicBezTo>
                    <a:pt x="2801" y="1043"/>
                    <a:pt x="2652" y="1182"/>
                    <a:pt x="2503" y="1321"/>
                  </a:cubicBezTo>
                  <a:cubicBezTo>
                    <a:pt x="2354" y="1460"/>
                    <a:pt x="2195" y="1589"/>
                    <a:pt x="2046" y="1718"/>
                  </a:cubicBezTo>
                  <a:cubicBezTo>
                    <a:pt x="1887" y="1847"/>
                    <a:pt x="1719" y="1956"/>
                    <a:pt x="1560" y="2076"/>
                  </a:cubicBezTo>
                  <a:cubicBezTo>
                    <a:pt x="1391" y="2195"/>
                    <a:pt x="1222" y="2304"/>
                    <a:pt x="1053" y="2413"/>
                  </a:cubicBezTo>
                  <a:cubicBezTo>
                    <a:pt x="885" y="2512"/>
                    <a:pt x="706" y="2601"/>
                    <a:pt x="527" y="2711"/>
                  </a:cubicBezTo>
                  <a:cubicBezTo>
                    <a:pt x="527" y="2711"/>
                    <a:pt x="468" y="2740"/>
                    <a:pt x="398" y="2780"/>
                  </a:cubicBezTo>
                  <a:lnTo>
                    <a:pt x="259" y="2840"/>
                  </a:lnTo>
                  <a:cubicBezTo>
                    <a:pt x="219" y="2860"/>
                    <a:pt x="170" y="2890"/>
                    <a:pt x="130" y="2919"/>
                  </a:cubicBezTo>
                  <a:lnTo>
                    <a:pt x="1" y="2989"/>
                  </a:lnTo>
                  <a:lnTo>
                    <a:pt x="120" y="3208"/>
                  </a:lnTo>
                  <a:lnTo>
                    <a:pt x="249" y="3108"/>
                  </a:lnTo>
                  <a:cubicBezTo>
                    <a:pt x="289" y="3088"/>
                    <a:pt x="329" y="3058"/>
                    <a:pt x="368" y="3029"/>
                  </a:cubicBezTo>
                  <a:cubicBezTo>
                    <a:pt x="368" y="3029"/>
                    <a:pt x="438" y="2989"/>
                    <a:pt x="497" y="2949"/>
                  </a:cubicBezTo>
                  <a:cubicBezTo>
                    <a:pt x="567" y="2910"/>
                    <a:pt x="627" y="2870"/>
                    <a:pt x="627" y="2870"/>
                  </a:cubicBezTo>
                  <a:cubicBezTo>
                    <a:pt x="795" y="2751"/>
                    <a:pt x="964" y="2651"/>
                    <a:pt x="1133" y="2522"/>
                  </a:cubicBezTo>
                  <a:cubicBezTo>
                    <a:pt x="1291" y="2403"/>
                    <a:pt x="1461" y="2294"/>
                    <a:pt x="1619" y="2165"/>
                  </a:cubicBezTo>
                  <a:cubicBezTo>
                    <a:pt x="1778" y="2045"/>
                    <a:pt x="1947" y="1926"/>
                    <a:pt x="2106" y="1798"/>
                  </a:cubicBezTo>
                  <a:lnTo>
                    <a:pt x="2573" y="1410"/>
                  </a:lnTo>
                  <a:lnTo>
                    <a:pt x="3039" y="1003"/>
                  </a:lnTo>
                  <a:lnTo>
                    <a:pt x="3486" y="586"/>
                  </a:lnTo>
                  <a:cubicBezTo>
                    <a:pt x="3625" y="447"/>
                    <a:pt x="3764" y="298"/>
                    <a:pt x="3913" y="159"/>
                  </a:cubicBezTo>
                  <a:lnTo>
                    <a:pt x="37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1" name="Google Shape;14761;p33"/>
            <p:cNvSpPr/>
            <p:nvPr/>
          </p:nvSpPr>
          <p:spPr>
            <a:xfrm>
              <a:off x="6100425" y="3265500"/>
              <a:ext cx="90875" cy="74750"/>
            </a:xfrm>
            <a:custGeom>
              <a:avLst/>
              <a:gdLst/>
              <a:ahLst/>
              <a:cxnLst/>
              <a:rect l="l" t="t" r="r" b="b"/>
              <a:pathLst>
                <a:path w="3635" h="2990" extrusionOk="0">
                  <a:moveTo>
                    <a:pt x="3465" y="0"/>
                  </a:moveTo>
                  <a:cubicBezTo>
                    <a:pt x="3346" y="139"/>
                    <a:pt x="3227" y="289"/>
                    <a:pt x="3108" y="428"/>
                  </a:cubicBezTo>
                  <a:cubicBezTo>
                    <a:pt x="2979" y="567"/>
                    <a:pt x="2860" y="706"/>
                    <a:pt x="2730" y="845"/>
                  </a:cubicBezTo>
                  <a:lnTo>
                    <a:pt x="2324" y="1231"/>
                  </a:lnTo>
                  <a:cubicBezTo>
                    <a:pt x="2184" y="1361"/>
                    <a:pt x="2035" y="1480"/>
                    <a:pt x="1896" y="1599"/>
                  </a:cubicBezTo>
                  <a:cubicBezTo>
                    <a:pt x="1748" y="1718"/>
                    <a:pt x="1589" y="1818"/>
                    <a:pt x="1439" y="1937"/>
                  </a:cubicBezTo>
                  <a:cubicBezTo>
                    <a:pt x="1291" y="2046"/>
                    <a:pt x="1132" y="2135"/>
                    <a:pt x="973" y="2244"/>
                  </a:cubicBezTo>
                  <a:cubicBezTo>
                    <a:pt x="814" y="2344"/>
                    <a:pt x="645" y="2423"/>
                    <a:pt x="486" y="2513"/>
                  </a:cubicBezTo>
                  <a:cubicBezTo>
                    <a:pt x="486" y="2513"/>
                    <a:pt x="427" y="2552"/>
                    <a:pt x="367" y="2582"/>
                  </a:cubicBezTo>
                  <a:cubicBezTo>
                    <a:pt x="298" y="2612"/>
                    <a:pt x="238" y="2641"/>
                    <a:pt x="238" y="2641"/>
                  </a:cubicBezTo>
                  <a:cubicBezTo>
                    <a:pt x="199" y="2661"/>
                    <a:pt x="149" y="2681"/>
                    <a:pt x="109" y="2711"/>
                  </a:cubicBezTo>
                  <a:lnTo>
                    <a:pt x="0" y="2771"/>
                  </a:lnTo>
                  <a:lnTo>
                    <a:pt x="119" y="2989"/>
                  </a:lnTo>
                  <a:lnTo>
                    <a:pt x="238" y="2910"/>
                  </a:lnTo>
                  <a:cubicBezTo>
                    <a:pt x="268" y="2880"/>
                    <a:pt x="308" y="2850"/>
                    <a:pt x="347" y="2830"/>
                  </a:cubicBezTo>
                  <a:lnTo>
                    <a:pt x="466" y="2751"/>
                  </a:lnTo>
                  <a:lnTo>
                    <a:pt x="586" y="2672"/>
                  </a:lnTo>
                  <a:cubicBezTo>
                    <a:pt x="735" y="2562"/>
                    <a:pt x="894" y="2473"/>
                    <a:pt x="1053" y="2354"/>
                  </a:cubicBezTo>
                  <a:cubicBezTo>
                    <a:pt x="1201" y="2244"/>
                    <a:pt x="1360" y="2135"/>
                    <a:pt x="1509" y="2026"/>
                  </a:cubicBezTo>
                  <a:cubicBezTo>
                    <a:pt x="1658" y="1907"/>
                    <a:pt x="1807" y="1798"/>
                    <a:pt x="1956" y="1679"/>
                  </a:cubicBezTo>
                  <a:lnTo>
                    <a:pt x="2393" y="1311"/>
                  </a:lnTo>
                  <a:lnTo>
                    <a:pt x="2820" y="944"/>
                  </a:lnTo>
                  <a:cubicBezTo>
                    <a:pt x="2968" y="814"/>
                    <a:pt x="3108" y="686"/>
                    <a:pt x="3247" y="556"/>
                  </a:cubicBezTo>
                  <a:cubicBezTo>
                    <a:pt x="3376" y="428"/>
                    <a:pt x="3505" y="289"/>
                    <a:pt x="3634" y="159"/>
                  </a:cubicBezTo>
                  <a:lnTo>
                    <a:pt x="34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2" name="Google Shape;14762;p33"/>
            <p:cNvSpPr/>
            <p:nvPr/>
          </p:nvSpPr>
          <p:spPr>
            <a:xfrm>
              <a:off x="6246375" y="3432800"/>
              <a:ext cx="29050" cy="25100"/>
            </a:xfrm>
            <a:custGeom>
              <a:avLst/>
              <a:gdLst/>
              <a:ahLst/>
              <a:cxnLst/>
              <a:rect l="l" t="t" r="r" b="b"/>
              <a:pathLst>
                <a:path w="1162" h="1004" extrusionOk="0">
                  <a:moveTo>
                    <a:pt x="934" y="0"/>
                  </a:moveTo>
                  <a:cubicBezTo>
                    <a:pt x="894" y="31"/>
                    <a:pt x="904" y="70"/>
                    <a:pt x="874" y="110"/>
                  </a:cubicBezTo>
                  <a:cubicBezTo>
                    <a:pt x="844" y="150"/>
                    <a:pt x="804" y="190"/>
                    <a:pt x="775" y="229"/>
                  </a:cubicBezTo>
                  <a:cubicBezTo>
                    <a:pt x="695" y="309"/>
                    <a:pt x="616" y="378"/>
                    <a:pt x="526" y="457"/>
                  </a:cubicBezTo>
                  <a:cubicBezTo>
                    <a:pt x="447" y="527"/>
                    <a:pt x="358" y="587"/>
                    <a:pt x="268" y="646"/>
                  </a:cubicBezTo>
                  <a:cubicBezTo>
                    <a:pt x="219" y="666"/>
                    <a:pt x="179" y="686"/>
                    <a:pt x="129" y="706"/>
                  </a:cubicBezTo>
                  <a:cubicBezTo>
                    <a:pt x="80" y="726"/>
                    <a:pt x="40" y="726"/>
                    <a:pt x="0" y="735"/>
                  </a:cubicBezTo>
                  <a:lnTo>
                    <a:pt x="60" y="1004"/>
                  </a:lnTo>
                  <a:cubicBezTo>
                    <a:pt x="120" y="954"/>
                    <a:pt x="179" y="924"/>
                    <a:pt x="219" y="885"/>
                  </a:cubicBezTo>
                  <a:lnTo>
                    <a:pt x="358" y="765"/>
                  </a:lnTo>
                  <a:cubicBezTo>
                    <a:pt x="437" y="686"/>
                    <a:pt x="526" y="607"/>
                    <a:pt x="606" y="537"/>
                  </a:cubicBezTo>
                  <a:cubicBezTo>
                    <a:pt x="685" y="468"/>
                    <a:pt x="775" y="398"/>
                    <a:pt x="864" y="338"/>
                  </a:cubicBezTo>
                  <a:cubicBezTo>
                    <a:pt x="914" y="309"/>
                    <a:pt x="963" y="269"/>
                    <a:pt x="1013" y="239"/>
                  </a:cubicBezTo>
                  <a:cubicBezTo>
                    <a:pt x="1062" y="199"/>
                    <a:pt x="1122" y="159"/>
                    <a:pt x="1162" y="100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3" name="Google Shape;14763;p33"/>
            <p:cNvSpPr/>
            <p:nvPr/>
          </p:nvSpPr>
          <p:spPr>
            <a:xfrm>
              <a:off x="6159500" y="3324575"/>
              <a:ext cx="42450" cy="48925"/>
            </a:xfrm>
            <a:custGeom>
              <a:avLst/>
              <a:gdLst/>
              <a:ahLst/>
              <a:cxnLst/>
              <a:rect l="l" t="t" r="r" b="b"/>
              <a:pathLst>
                <a:path w="1698" h="1957" extrusionOk="0">
                  <a:moveTo>
                    <a:pt x="1052" y="316"/>
                  </a:moveTo>
                  <a:cubicBezTo>
                    <a:pt x="1103" y="437"/>
                    <a:pt x="1152" y="557"/>
                    <a:pt x="1201" y="686"/>
                  </a:cubicBezTo>
                  <a:lnTo>
                    <a:pt x="1320" y="984"/>
                  </a:lnTo>
                  <a:lnTo>
                    <a:pt x="1420" y="1291"/>
                  </a:lnTo>
                  <a:lnTo>
                    <a:pt x="1509" y="1609"/>
                  </a:lnTo>
                  <a:lnTo>
                    <a:pt x="1539" y="1728"/>
                  </a:lnTo>
                  <a:lnTo>
                    <a:pt x="1549" y="1768"/>
                  </a:lnTo>
                  <a:lnTo>
                    <a:pt x="1559" y="1798"/>
                  </a:lnTo>
                  <a:lnTo>
                    <a:pt x="1529" y="1788"/>
                  </a:lnTo>
                  <a:cubicBezTo>
                    <a:pt x="1509" y="1788"/>
                    <a:pt x="1479" y="1778"/>
                    <a:pt x="1450" y="1758"/>
                  </a:cubicBezTo>
                  <a:lnTo>
                    <a:pt x="1390" y="1738"/>
                  </a:lnTo>
                  <a:cubicBezTo>
                    <a:pt x="1360" y="1719"/>
                    <a:pt x="1340" y="1708"/>
                    <a:pt x="1320" y="1699"/>
                  </a:cubicBezTo>
                  <a:cubicBezTo>
                    <a:pt x="1221" y="1639"/>
                    <a:pt x="1132" y="1580"/>
                    <a:pt x="1033" y="1520"/>
                  </a:cubicBezTo>
                  <a:cubicBezTo>
                    <a:pt x="844" y="1390"/>
                    <a:pt x="656" y="1301"/>
                    <a:pt x="466" y="1192"/>
                  </a:cubicBezTo>
                  <a:lnTo>
                    <a:pt x="239" y="1053"/>
                  </a:lnTo>
                  <a:cubicBezTo>
                    <a:pt x="228" y="1043"/>
                    <a:pt x="208" y="1033"/>
                    <a:pt x="208" y="1033"/>
                  </a:cubicBezTo>
                  <a:lnTo>
                    <a:pt x="239" y="1004"/>
                  </a:lnTo>
                  <a:lnTo>
                    <a:pt x="327" y="944"/>
                  </a:lnTo>
                  <a:cubicBezTo>
                    <a:pt x="578" y="758"/>
                    <a:pt x="829" y="552"/>
                    <a:pt x="1052" y="316"/>
                  </a:cubicBezTo>
                  <a:close/>
                  <a:moveTo>
                    <a:pt x="1013" y="0"/>
                  </a:moveTo>
                  <a:cubicBezTo>
                    <a:pt x="804" y="309"/>
                    <a:pt x="536" y="587"/>
                    <a:pt x="239" y="834"/>
                  </a:cubicBezTo>
                  <a:lnTo>
                    <a:pt x="89" y="964"/>
                  </a:lnTo>
                  <a:lnTo>
                    <a:pt x="10" y="1033"/>
                  </a:lnTo>
                  <a:lnTo>
                    <a:pt x="0" y="1033"/>
                  </a:lnTo>
                  <a:cubicBezTo>
                    <a:pt x="0" y="1043"/>
                    <a:pt x="0" y="1043"/>
                    <a:pt x="10" y="1043"/>
                  </a:cubicBezTo>
                  <a:lnTo>
                    <a:pt x="30" y="1063"/>
                  </a:lnTo>
                  <a:lnTo>
                    <a:pt x="89" y="1093"/>
                  </a:lnTo>
                  <a:lnTo>
                    <a:pt x="417" y="1282"/>
                  </a:lnTo>
                  <a:cubicBezTo>
                    <a:pt x="605" y="1390"/>
                    <a:pt x="804" y="1490"/>
                    <a:pt x="983" y="1599"/>
                  </a:cubicBezTo>
                  <a:cubicBezTo>
                    <a:pt x="1073" y="1659"/>
                    <a:pt x="1172" y="1728"/>
                    <a:pt x="1261" y="1788"/>
                  </a:cubicBezTo>
                  <a:cubicBezTo>
                    <a:pt x="1291" y="1798"/>
                    <a:pt x="1311" y="1818"/>
                    <a:pt x="1340" y="1827"/>
                  </a:cubicBezTo>
                  <a:lnTo>
                    <a:pt x="1430" y="1877"/>
                  </a:lnTo>
                  <a:cubicBezTo>
                    <a:pt x="1499" y="1897"/>
                    <a:pt x="1569" y="1927"/>
                    <a:pt x="1648" y="1946"/>
                  </a:cubicBezTo>
                  <a:lnTo>
                    <a:pt x="1698" y="1957"/>
                  </a:lnTo>
                  <a:cubicBezTo>
                    <a:pt x="1698" y="1937"/>
                    <a:pt x="1698" y="1917"/>
                    <a:pt x="1688" y="1907"/>
                  </a:cubicBezTo>
                  <a:lnTo>
                    <a:pt x="1668" y="1788"/>
                  </a:lnTo>
                  <a:lnTo>
                    <a:pt x="1629" y="1589"/>
                  </a:lnTo>
                  <a:lnTo>
                    <a:pt x="1549" y="1262"/>
                  </a:lnTo>
                  <a:lnTo>
                    <a:pt x="1470" y="944"/>
                  </a:lnTo>
                  <a:lnTo>
                    <a:pt x="1380" y="636"/>
                  </a:lnTo>
                  <a:cubicBezTo>
                    <a:pt x="1320" y="428"/>
                    <a:pt x="1251" y="219"/>
                    <a:pt x="1181" y="11"/>
                  </a:cubicBezTo>
                  <a:lnTo>
                    <a:pt x="1073" y="48"/>
                  </a:lnTo>
                  <a:lnTo>
                    <a:pt x="1073" y="48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4" name="Google Shape;14764;p33"/>
            <p:cNvSpPr/>
            <p:nvPr/>
          </p:nvSpPr>
          <p:spPr>
            <a:xfrm>
              <a:off x="6108850" y="3409950"/>
              <a:ext cx="34525" cy="113975"/>
            </a:xfrm>
            <a:custGeom>
              <a:avLst/>
              <a:gdLst/>
              <a:ahLst/>
              <a:cxnLst/>
              <a:rect l="l" t="t" r="r" b="b"/>
              <a:pathLst>
                <a:path w="1381" h="4559" extrusionOk="0">
                  <a:moveTo>
                    <a:pt x="1272" y="1"/>
                  </a:moveTo>
                  <a:cubicBezTo>
                    <a:pt x="1093" y="120"/>
                    <a:pt x="904" y="219"/>
                    <a:pt x="725" y="329"/>
                  </a:cubicBezTo>
                  <a:lnTo>
                    <a:pt x="447" y="488"/>
                  </a:lnTo>
                  <a:lnTo>
                    <a:pt x="160" y="636"/>
                  </a:lnTo>
                  <a:lnTo>
                    <a:pt x="50" y="687"/>
                  </a:lnTo>
                  <a:cubicBezTo>
                    <a:pt x="40" y="696"/>
                    <a:pt x="10" y="696"/>
                    <a:pt x="1" y="716"/>
                  </a:cubicBezTo>
                  <a:lnTo>
                    <a:pt x="21" y="775"/>
                  </a:lnTo>
                  <a:lnTo>
                    <a:pt x="70" y="965"/>
                  </a:lnTo>
                  <a:lnTo>
                    <a:pt x="149" y="1282"/>
                  </a:lnTo>
                  <a:lnTo>
                    <a:pt x="229" y="1600"/>
                  </a:lnTo>
                  <a:cubicBezTo>
                    <a:pt x="259" y="1699"/>
                    <a:pt x="259" y="1818"/>
                    <a:pt x="279" y="1918"/>
                  </a:cubicBezTo>
                  <a:cubicBezTo>
                    <a:pt x="279" y="1918"/>
                    <a:pt x="299" y="2086"/>
                    <a:pt x="318" y="2245"/>
                  </a:cubicBezTo>
                  <a:cubicBezTo>
                    <a:pt x="328" y="2414"/>
                    <a:pt x="348" y="2573"/>
                    <a:pt x="348" y="2573"/>
                  </a:cubicBezTo>
                  <a:cubicBezTo>
                    <a:pt x="358" y="2791"/>
                    <a:pt x="358" y="3010"/>
                    <a:pt x="358" y="3238"/>
                  </a:cubicBezTo>
                  <a:cubicBezTo>
                    <a:pt x="358" y="3675"/>
                    <a:pt x="299" y="4122"/>
                    <a:pt x="249" y="4559"/>
                  </a:cubicBezTo>
                  <a:lnTo>
                    <a:pt x="546" y="4539"/>
                  </a:lnTo>
                  <a:cubicBezTo>
                    <a:pt x="537" y="4102"/>
                    <a:pt x="546" y="3655"/>
                    <a:pt x="507" y="3218"/>
                  </a:cubicBezTo>
                  <a:cubicBezTo>
                    <a:pt x="497" y="3000"/>
                    <a:pt x="487" y="2781"/>
                    <a:pt x="467" y="2563"/>
                  </a:cubicBezTo>
                  <a:lnTo>
                    <a:pt x="378" y="1898"/>
                  </a:lnTo>
                  <a:cubicBezTo>
                    <a:pt x="368" y="1788"/>
                    <a:pt x="358" y="1679"/>
                    <a:pt x="328" y="1570"/>
                  </a:cubicBezTo>
                  <a:lnTo>
                    <a:pt x="259" y="1252"/>
                  </a:lnTo>
                  <a:lnTo>
                    <a:pt x="189" y="934"/>
                  </a:lnTo>
                  <a:lnTo>
                    <a:pt x="160" y="795"/>
                  </a:lnTo>
                  <a:lnTo>
                    <a:pt x="149" y="786"/>
                  </a:lnTo>
                  <a:cubicBezTo>
                    <a:pt x="160" y="775"/>
                    <a:pt x="169" y="775"/>
                    <a:pt x="169" y="775"/>
                  </a:cubicBezTo>
                  <a:lnTo>
                    <a:pt x="209" y="756"/>
                  </a:lnTo>
                  <a:lnTo>
                    <a:pt x="507" y="627"/>
                  </a:lnTo>
                  <a:lnTo>
                    <a:pt x="805" y="488"/>
                  </a:lnTo>
                  <a:cubicBezTo>
                    <a:pt x="1003" y="398"/>
                    <a:pt x="1192" y="309"/>
                    <a:pt x="1380" y="200"/>
                  </a:cubicBezTo>
                  <a:lnTo>
                    <a:pt x="127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5" name="Google Shape;14765;p33"/>
            <p:cNvSpPr/>
            <p:nvPr/>
          </p:nvSpPr>
          <p:spPr>
            <a:xfrm>
              <a:off x="6005325" y="3449075"/>
              <a:ext cx="86425" cy="86025"/>
            </a:xfrm>
            <a:custGeom>
              <a:avLst/>
              <a:gdLst/>
              <a:ahLst/>
              <a:cxnLst/>
              <a:rect l="l" t="t" r="r" b="b"/>
              <a:pathLst>
                <a:path w="3457" h="3441" extrusionOk="0">
                  <a:moveTo>
                    <a:pt x="1431" y="1"/>
                  </a:moveTo>
                  <a:cubicBezTo>
                    <a:pt x="1417" y="1"/>
                    <a:pt x="1404" y="5"/>
                    <a:pt x="1391" y="5"/>
                  </a:cubicBezTo>
                  <a:lnTo>
                    <a:pt x="1272" y="25"/>
                  </a:lnTo>
                  <a:lnTo>
                    <a:pt x="954" y="64"/>
                  </a:lnTo>
                  <a:lnTo>
                    <a:pt x="636" y="95"/>
                  </a:lnTo>
                  <a:cubicBezTo>
                    <a:pt x="418" y="114"/>
                    <a:pt x="210" y="144"/>
                    <a:pt x="1" y="144"/>
                  </a:cubicBezTo>
                  <a:lnTo>
                    <a:pt x="21" y="382"/>
                  </a:lnTo>
                  <a:cubicBezTo>
                    <a:pt x="239" y="362"/>
                    <a:pt x="448" y="313"/>
                    <a:pt x="667" y="283"/>
                  </a:cubicBezTo>
                  <a:lnTo>
                    <a:pt x="984" y="223"/>
                  </a:lnTo>
                  <a:lnTo>
                    <a:pt x="1302" y="154"/>
                  </a:lnTo>
                  <a:lnTo>
                    <a:pt x="1342" y="144"/>
                  </a:lnTo>
                  <a:lnTo>
                    <a:pt x="1362" y="144"/>
                  </a:lnTo>
                  <a:lnTo>
                    <a:pt x="1371" y="164"/>
                  </a:lnTo>
                  <a:lnTo>
                    <a:pt x="1421" y="283"/>
                  </a:lnTo>
                  <a:lnTo>
                    <a:pt x="1550" y="591"/>
                  </a:lnTo>
                  <a:lnTo>
                    <a:pt x="1669" y="898"/>
                  </a:lnTo>
                  <a:cubicBezTo>
                    <a:pt x="1709" y="998"/>
                    <a:pt x="1768" y="1097"/>
                    <a:pt x="1818" y="1187"/>
                  </a:cubicBezTo>
                  <a:lnTo>
                    <a:pt x="2126" y="1783"/>
                  </a:lnTo>
                  <a:cubicBezTo>
                    <a:pt x="2245" y="1971"/>
                    <a:pt x="2354" y="2160"/>
                    <a:pt x="2474" y="2339"/>
                  </a:cubicBezTo>
                  <a:cubicBezTo>
                    <a:pt x="2702" y="2725"/>
                    <a:pt x="2960" y="3073"/>
                    <a:pt x="3208" y="3440"/>
                  </a:cubicBezTo>
                  <a:lnTo>
                    <a:pt x="3456" y="3292"/>
                  </a:lnTo>
                  <a:cubicBezTo>
                    <a:pt x="3158" y="2964"/>
                    <a:pt x="2860" y="2626"/>
                    <a:pt x="2613" y="2269"/>
                  </a:cubicBezTo>
                  <a:cubicBezTo>
                    <a:pt x="2483" y="2090"/>
                    <a:pt x="2354" y="1911"/>
                    <a:pt x="2235" y="1723"/>
                  </a:cubicBezTo>
                  <a:cubicBezTo>
                    <a:pt x="2235" y="1723"/>
                    <a:pt x="2156" y="1584"/>
                    <a:pt x="2076" y="1435"/>
                  </a:cubicBezTo>
                  <a:cubicBezTo>
                    <a:pt x="1997" y="1296"/>
                    <a:pt x="1918" y="1147"/>
                    <a:pt x="1918" y="1147"/>
                  </a:cubicBezTo>
                  <a:cubicBezTo>
                    <a:pt x="1868" y="1048"/>
                    <a:pt x="1808" y="958"/>
                    <a:pt x="1768" y="849"/>
                  </a:cubicBezTo>
                  <a:lnTo>
                    <a:pt x="1649" y="551"/>
                  </a:lnTo>
                  <a:lnTo>
                    <a:pt x="1540" y="243"/>
                  </a:lnTo>
                  <a:lnTo>
                    <a:pt x="1470" y="64"/>
                  </a:lnTo>
                  <a:lnTo>
                    <a:pt x="1451" y="5"/>
                  </a:lnTo>
                  <a:cubicBezTo>
                    <a:pt x="1444" y="2"/>
                    <a:pt x="1437" y="1"/>
                    <a:pt x="14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6" name="Google Shape;14766;p33"/>
            <p:cNvSpPr/>
            <p:nvPr/>
          </p:nvSpPr>
          <p:spPr>
            <a:xfrm>
              <a:off x="5997650" y="3355125"/>
              <a:ext cx="116425" cy="41950"/>
            </a:xfrm>
            <a:custGeom>
              <a:avLst/>
              <a:gdLst/>
              <a:ahLst/>
              <a:cxnLst/>
              <a:rect l="l" t="t" r="r" b="b"/>
              <a:pathLst>
                <a:path w="4657" h="1678" extrusionOk="0">
                  <a:moveTo>
                    <a:pt x="4548" y="0"/>
                  </a:moveTo>
                  <a:cubicBezTo>
                    <a:pt x="4379" y="109"/>
                    <a:pt x="4200" y="199"/>
                    <a:pt x="4021" y="288"/>
                  </a:cubicBezTo>
                  <a:cubicBezTo>
                    <a:pt x="3853" y="387"/>
                    <a:pt x="3664" y="466"/>
                    <a:pt x="3485" y="556"/>
                  </a:cubicBezTo>
                  <a:cubicBezTo>
                    <a:pt x="3306" y="645"/>
                    <a:pt x="3118" y="715"/>
                    <a:pt x="2929" y="784"/>
                  </a:cubicBezTo>
                  <a:lnTo>
                    <a:pt x="2651" y="894"/>
                  </a:lnTo>
                  <a:lnTo>
                    <a:pt x="2364" y="983"/>
                  </a:lnTo>
                  <a:lnTo>
                    <a:pt x="2075" y="1072"/>
                  </a:lnTo>
                  <a:lnTo>
                    <a:pt x="1777" y="1152"/>
                  </a:lnTo>
                  <a:cubicBezTo>
                    <a:pt x="1579" y="1192"/>
                    <a:pt x="1391" y="1241"/>
                    <a:pt x="1192" y="1271"/>
                  </a:cubicBezTo>
                  <a:cubicBezTo>
                    <a:pt x="993" y="1300"/>
                    <a:pt x="795" y="1340"/>
                    <a:pt x="596" y="1360"/>
                  </a:cubicBezTo>
                  <a:lnTo>
                    <a:pt x="298" y="1390"/>
                  </a:lnTo>
                  <a:cubicBezTo>
                    <a:pt x="248" y="1400"/>
                    <a:pt x="199" y="1410"/>
                    <a:pt x="139" y="1420"/>
                  </a:cubicBezTo>
                  <a:lnTo>
                    <a:pt x="0" y="1430"/>
                  </a:lnTo>
                  <a:lnTo>
                    <a:pt x="30" y="1678"/>
                  </a:lnTo>
                  <a:lnTo>
                    <a:pt x="109" y="1658"/>
                  </a:lnTo>
                  <a:cubicBezTo>
                    <a:pt x="149" y="1658"/>
                    <a:pt x="189" y="1648"/>
                    <a:pt x="189" y="1648"/>
                  </a:cubicBezTo>
                  <a:cubicBezTo>
                    <a:pt x="239" y="1628"/>
                    <a:pt x="278" y="1618"/>
                    <a:pt x="328" y="1609"/>
                  </a:cubicBezTo>
                  <a:lnTo>
                    <a:pt x="626" y="1549"/>
                  </a:lnTo>
                  <a:cubicBezTo>
                    <a:pt x="824" y="1509"/>
                    <a:pt x="1023" y="1459"/>
                    <a:pt x="1221" y="1410"/>
                  </a:cubicBezTo>
                  <a:cubicBezTo>
                    <a:pt x="1420" y="1370"/>
                    <a:pt x="1609" y="1311"/>
                    <a:pt x="1808" y="1251"/>
                  </a:cubicBezTo>
                  <a:lnTo>
                    <a:pt x="2095" y="1172"/>
                  </a:lnTo>
                  <a:lnTo>
                    <a:pt x="2393" y="1082"/>
                  </a:lnTo>
                  <a:lnTo>
                    <a:pt x="2681" y="993"/>
                  </a:lnTo>
                  <a:lnTo>
                    <a:pt x="2969" y="894"/>
                  </a:lnTo>
                  <a:cubicBezTo>
                    <a:pt x="3158" y="824"/>
                    <a:pt x="3356" y="764"/>
                    <a:pt x="3545" y="685"/>
                  </a:cubicBezTo>
                  <a:cubicBezTo>
                    <a:pt x="3734" y="605"/>
                    <a:pt x="3922" y="546"/>
                    <a:pt x="4101" y="457"/>
                  </a:cubicBezTo>
                  <a:cubicBezTo>
                    <a:pt x="4290" y="377"/>
                    <a:pt x="4478" y="307"/>
                    <a:pt x="4657" y="208"/>
                  </a:cubicBezTo>
                  <a:lnTo>
                    <a:pt x="45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7" name="Google Shape;14767;p33"/>
            <p:cNvSpPr/>
            <p:nvPr/>
          </p:nvSpPr>
          <p:spPr>
            <a:xfrm>
              <a:off x="5994900" y="3335000"/>
              <a:ext cx="108250" cy="39500"/>
            </a:xfrm>
            <a:custGeom>
              <a:avLst/>
              <a:gdLst/>
              <a:ahLst/>
              <a:cxnLst/>
              <a:rect l="l" t="t" r="r" b="b"/>
              <a:pathLst>
                <a:path w="4330" h="1580" extrusionOk="0">
                  <a:moveTo>
                    <a:pt x="4221" y="0"/>
                  </a:moveTo>
                  <a:cubicBezTo>
                    <a:pt x="4072" y="100"/>
                    <a:pt x="3903" y="179"/>
                    <a:pt x="3745" y="269"/>
                  </a:cubicBezTo>
                  <a:cubicBezTo>
                    <a:pt x="3575" y="358"/>
                    <a:pt x="3407" y="437"/>
                    <a:pt x="3238" y="517"/>
                  </a:cubicBezTo>
                  <a:cubicBezTo>
                    <a:pt x="3069" y="596"/>
                    <a:pt x="2900" y="666"/>
                    <a:pt x="2721" y="735"/>
                  </a:cubicBezTo>
                  <a:lnTo>
                    <a:pt x="2463" y="834"/>
                  </a:lnTo>
                  <a:lnTo>
                    <a:pt x="2196" y="914"/>
                  </a:lnTo>
                  <a:lnTo>
                    <a:pt x="1927" y="1004"/>
                  </a:lnTo>
                  <a:lnTo>
                    <a:pt x="1649" y="1063"/>
                  </a:lnTo>
                  <a:cubicBezTo>
                    <a:pt x="1470" y="1112"/>
                    <a:pt x="1292" y="1152"/>
                    <a:pt x="1103" y="1182"/>
                  </a:cubicBezTo>
                  <a:cubicBezTo>
                    <a:pt x="914" y="1212"/>
                    <a:pt x="736" y="1251"/>
                    <a:pt x="557" y="1262"/>
                  </a:cubicBezTo>
                  <a:lnTo>
                    <a:pt x="279" y="1291"/>
                  </a:lnTo>
                  <a:cubicBezTo>
                    <a:pt x="230" y="1291"/>
                    <a:pt x="180" y="1302"/>
                    <a:pt x="130" y="1311"/>
                  </a:cubicBezTo>
                  <a:lnTo>
                    <a:pt x="1" y="1321"/>
                  </a:lnTo>
                  <a:lnTo>
                    <a:pt x="31" y="1580"/>
                  </a:lnTo>
                  <a:lnTo>
                    <a:pt x="110" y="1560"/>
                  </a:lnTo>
                  <a:cubicBezTo>
                    <a:pt x="140" y="1549"/>
                    <a:pt x="180" y="1540"/>
                    <a:pt x="180" y="1540"/>
                  </a:cubicBezTo>
                  <a:cubicBezTo>
                    <a:pt x="219" y="1529"/>
                    <a:pt x="259" y="1510"/>
                    <a:pt x="309" y="1500"/>
                  </a:cubicBezTo>
                  <a:lnTo>
                    <a:pt x="587" y="1441"/>
                  </a:lnTo>
                  <a:cubicBezTo>
                    <a:pt x="766" y="1410"/>
                    <a:pt x="954" y="1361"/>
                    <a:pt x="1133" y="1321"/>
                  </a:cubicBezTo>
                  <a:cubicBezTo>
                    <a:pt x="1322" y="1282"/>
                    <a:pt x="1501" y="1222"/>
                    <a:pt x="1679" y="1172"/>
                  </a:cubicBezTo>
                  <a:lnTo>
                    <a:pt x="1957" y="1103"/>
                  </a:lnTo>
                  <a:lnTo>
                    <a:pt x="2225" y="1013"/>
                  </a:lnTo>
                  <a:lnTo>
                    <a:pt x="2493" y="934"/>
                  </a:lnTo>
                  <a:lnTo>
                    <a:pt x="2761" y="834"/>
                  </a:lnTo>
                  <a:cubicBezTo>
                    <a:pt x="2940" y="775"/>
                    <a:pt x="3119" y="715"/>
                    <a:pt x="3297" y="646"/>
                  </a:cubicBezTo>
                  <a:cubicBezTo>
                    <a:pt x="3466" y="576"/>
                    <a:pt x="3645" y="517"/>
                    <a:pt x="3824" y="437"/>
                  </a:cubicBezTo>
                  <a:cubicBezTo>
                    <a:pt x="3992" y="358"/>
                    <a:pt x="4171" y="289"/>
                    <a:pt x="4330" y="209"/>
                  </a:cubicBezTo>
                  <a:lnTo>
                    <a:pt x="42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8" name="Google Shape;14768;p33"/>
            <p:cNvSpPr/>
            <p:nvPr/>
          </p:nvSpPr>
          <p:spPr>
            <a:xfrm>
              <a:off x="6087750" y="3520925"/>
              <a:ext cx="34025" cy="15425"/>
            </a:xfrm>
            <a:custGeom>
              <a:avLst/>
              <a:gdLst/>
              <a:ahLst/>
              <a:cxnLst/>
              <a:rect l="l" t="t" r="r" b="b"/>
              <a:pathLst>
                <a:path w="1361" h="617" extrusionOk="0">
                  <a:moveTo>
                    <a:pt x="1182" y="1"/>
                  </a:moveTo>
                  <a:cubicBezTo>
                    <a:pt x="1143" y="10"/>
                    <a:pt x="1123" y="50"/>
                    <a:pt x="1083" y="80"/>
                  </a:cubicBezTo>
                  <a:cubicBezTo>
                    <a:pt x="1043" y="110"/>
                    <a:pt x="993" y="129"/>
                    <a:pt x="954" y="149"/>
                  </a:cubicBezTo>
                  <a:cubicBezTo>
                    <a:pt x="854" y="199"/>
                    <a:pt x="745" y="239"/>
                    <a:pt x="636" y="268"/>
                  </a:cubicBezTo>
                  <a:cubicBezTo>
                    <a:pt x="536" y="308"/>
                    <a:pt x="428" y="338"/>
                    <a:pt x="328" y="358"/>
                  </a:cubicBezTo>
                  <a:cubicBezTo>
                    <a:pt x="278" y="368"/>
                    <a:pt x="229" y="368"/>
                    <a:pt x="179" y="368"/>
                  </a:cubicBezTo>
                  <a:cubicBezTo>
                    <a:pt x="130" y="368"/>
                    <a:pt x="90" y="358"/>
                    <a:pt x="50" y="348"/>
                  </a:cubicBezTo>
                  <a:lnTo>
                    <a:pt x="0" y="616"/>
                  </a:lnTo>
                  <a:cubicBezTo>
                    <a:pt x="70" y="596"/>
                    <a:pt x="139" y="586"/>
                    <a:pt x="199" y="566"/>
                  </a:cubicBezTo>
                  <a:lnTo>
                    <a:pt x="368" y="497"/>
                  </a:lnTo>
                  <a:cubicBezTo>
                    <a:pt x="467" y="457"/>
                    <a:pt x="576" y="407"/>
                    <a:pt x="675" y="368"/>
                  </a:cubicBezTo>
                  <a:cubicBezTo>
                    <a:pt x="775" y="338"/>
                    <a:pt x="884" y="318"/>
                    <a:pt x="993" y="288"/>
                  </a:cubicBezTo>
                  <a:cubicBezTo>
                    <a:pt x="1053" y="279"/>
                    <a:pt x="1112" y="268"/>
                    <a:pt x="1172" y="249"/>
                  </a:cubicBezTo>
                  <a:cubicBezTo>
                    <a:pt x="1222" y="229"/>
                    <a:pt x="1301" y="209"/>
                    <a:pt x="1361" y="169"/>
                  </a:cubicBezTo>
                  <a:lnTo>
                    <a:pt x="118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9" name="Google Shape;14769;p33"/>
            <p:cNvSpPr/>
            <p:nvPr/>
          </p:nvSpPr>
          <p:spPr>
            <a:xfrm>
              <a:off x="6044325" y="3389375"/>
              <a:ext cx="36750" cy="51650"/>
            </a:xfrm>
            <a:custGeom>
              <a:avLst/>
              <a:gdLst/>
              <a:ahLst/>
              <a:cxnLst/>
              <a:rect l="l" t="t" r="r" b="b"/>
              <a:pathLst>
                <a:path w="1470" h="2066" extrusionOk="0">
                  <a:moveTo>
                    <a:pt x="1242" y="311"/>
                  </a:moveTo>
                  <a:lnTo>
                    <a:pt x="1242" y="311"/>
                  </a:lnTo>
                  <a:cubicBezTo>
                    <a:pt x="1247" y="441"/>
                    <a:pt x="1251" y="573"/>
                    <a:pt x="1251" y="705"/>
                  </a:cubicBezTo>
                  <a:lnTo>
                    <a:pt x="1251" y="1023"/>
                  </a:lnTo>
                  <a:lnTo>
                    <a:pt x="1231" y="1351"/>
                  </a:lnTo>
                  <a:lnTo>
                    <a:pt x="1192" y="1678"/>
                  </a:lnTo>
                  <a:lnTo>
                    <a:pt x="1181" y="1788"/>
                  </a:lnTo>
                  <a:lnTo>
                    <a:pt x="1181" y="1837"/>
                  </a:lnTo>
                  <a:lnTo>
                    <a:pt x="1172" y="1857"/>
                  </a:lnTo>
                  <a:lnTo>
                    <a:pt x="1152" y="1847"/>
                  </a:lnTo>
                  <a:cubicBezTo>
                    <a:pt x="1132" y="1837"/>
                    <a:pt x="1112" y="1817"/>
                    <a:pt x="1082" y="1788"/>
                  </a:cubicBezTo>
                  <a:lnTo>
                    <a:pt x="1042" y="1748"/>
                  </a:lnTo>
                  <a:cubicBezTo>
                    <a:pt x="1022" y="1728"/>
                    <a:pt x="1003" y="1708"/>
                    <a:pt x="993" y="1678"/>
                  </a:cubicBezTo>
                  <a:cubicBezTo>
                    <a:pt x="923" y="1598"/>
                    <a:pt x="864" y="1510"/>
                    <a:pt x="794" y="1420"/>
                  </a:cubicBezTo>
                  <a:cubicBezTo>
                    <a:pt x="655" y="1241"/>
                    <a:pt x="516" y="1082"/>
                    <a:pt x="377" y="903"/>
                  </a:cubicBezTo>
                  <a:lnTo>
                    <a:pt x="219" y="695"/>
                  </a:lnTo>
                  <a:cubicBezTo>
                    <a:pt x="208" y="685"/>
                    <a:pt x="199" y="665"/>
                    <a:pt x="199" y="665"/>
                  </a:cubicBezTo>
                  <a:lnTo>
                    <a:pt x="238" y="656"/>
                  </a:lnTo>
                  <a:lnTo>
                    <a:pt x="338" y="625"/>
                  </a:lnTo>
                  <a:cubicBezTo>
                    <a:pt x="645" y="537"/>
                    <a:pt x="952" y="448"/>
                    <a:pt x="1242" y="311"/>
                  </a:cubicBezTo>
                  <a:close/>
                  <a:moveTo>
                    <a:pt x="1320" y="0"/>
                  </a:moveTo>
                  <a:cubicBezTo>
                    <a:pt x="1291" y="21"/>
                    <a:pt x="1262" y="41"/>
                    <a:pt x="1232" y="60"/>
                  </a:cubicBezTo>
                  <a:lnTo>
                    <a:pt x="1232" y="60"/>
                  </a:lnTo>
                  <a:lnTo>
                    <a:pt x="1231" y="60"/>
                  </a:lnTo>
                  <a:lnTo>
                    <a:pt x="1231" y="60"/>
                  </a:lnTo>
                  <a:cubicBezTo>
                    <a:pt x="1231" y="60"/>
                    <a:pt x="1231" y="60"/>
                    <a:pt x="1231" y="60"/>
                  </a:cubicBezTo>
                  <a:lnTo>
                    <a:pt x="1231" y="60"/>
                  </a:lnTo>
                  <a:cubicBezTo>
                    <a:pt x="945" y="245"/>
                    <a:pt x="621" y="371"/>
                    <a:pt x="298" y="497"/>
                  </a:cubicBezTo>
                  <a:lnTo>
                    <a:pt x="109" y="556"/>
                  </a:lnTo>
                  <a:lnTo>
                    <a:pt x="10" y="586"/>
                  </a:lnTo>
                  <a:lnTo>
                    <a:pt x="0" y="586"/>
                  </a:lnTo>
                  <a:lnTo>
                    <a:pt x="0" y="606"/>
                  </a:lnTo>
                  <a:lnTo>
                    <a:pt x="20" y="625"/>
                  </a:lnTo>
                  <a:lnTo>
                    <a:pt x="60" y="675"/>
                  </a:lnTo>
                  <a:lnTo>
                    <a:pt x="298" y="973"/>
                  </a:lnTo>
                  <a:cubicBezTo>
                    <a:pt x="437" y="1142"/>
                    <a:pt x="596" y="1311"/>
                    <a:pt x="715" y="1479"/>
                  </a:cubicBezTo>
                  <a:cubicBezTo>
                    <a:pt x="784" y="1569"/>
                    <a:pt x="844" y="1658"/>
                    <a:pt x="914" y="1748"/>
                  </a:cubicBezTo>
                  <a:cubicBezTo>
                    <a:pt x="923" y="1768"/>
                    <a:pt x="943" y="1797"/>
                    <a:pt x="963" y="1817"/>
                  </a:cubicBezTo>
                  <a:lnTo>
                    <a:pt x="1033" y="1887"/>
                  </a:lnTo>
                  <a:cubicBezTo>
                    <a:pt x="1082" y="1936"/>
                    <a:pt x="1142" y="1986"/>
                    <a:pt x="1201" y="2035"/>
                  </a:cubicBezTo>
                  <a:lnTo>
                    <a:pt x="1251" y="2066"/>
                  </a:lnTo>
                  <a:cubicBezTo>
                    <a:pt x="1261" y="2055"/>
                    <a:pt x="1261" y="2026"/>
                    <a:pt x="1261" y="2015"/>
                  </a:cubicBezTo>
                  <a:lnTo>
                    <a:pt x="1281" y="1896"/>
                  </a:lnTo>
                  <a:lnTo>
                    <a:pt x="1320" y="1698"/>
                  </a:lnTo>
                  <a:lnTo>
                    <a:pt x="1360" y="1370"/>
                  </a:lnTo>
                  <a:cubicBezTo>
                    <a:pt x="1360" y="1370"/>
                    <a:pt x="1380" y="1291"/>
                    <a:pt x="1390" y="1212"/>
                  </a:cubicBezTo>
                  <a:cubicBezTo>
                    <a:pt x="1400" y="1132"/>
                    <a:pt x="1410" y="1042"/>
                    <a:pt x="1410" y="1042"/>
                  </a:cubicBezTo>
                  <a:lnTo>
                    <a:pt x="1430" y="715"/>
                  </a:lnTo>
                  <a:cubicBezTo>
                    <a:pt x="1450" y="497"/>
                    <a:pt x="1459" y="278"/>
                    <a:pt x="1470" y="69"/>
                  </a:cubicBezTo>
                  <a:lnTo>
                    <a:pt x="1357" y="65"/>
                  </a:lnTo>
                  <a:lnTo>
                    <a:pt x="1357" y="65"/>
                  </a:lnTo>
                  <a:lnTo>
                    <a:pt x="13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0" name="Google Shape;14770;p33"/>
            <p:cNvSpPr/>
            <p:nvPr/>
          </p:nvSpPr>
          <p:spPr>
            <a:xfrm>
              <a:off x="5940300" y="3452650"/>
              <a:ext cx="65550" cy="99575"/>
            </a:xfrm>
            <a:custGeom>
              <a:avLst/>
              <a:gdLst/>
              <a:ahLst/>
              <a:cxnLst/>
              <a:rect l="l" t="t" r="r" b="b"/>
              <a:pathLst>
                <a:path w="2622" h="3983" extrusionOk="0">
                  <a:moveTo>
                    <a:pt x="2602" y="1"/>
                  </a:moveTo>
                  <a:cubicBezTo>
                    <a:pt x="2394" y="41"/>
                    <a:pt x="2175" y="80"/>
                    <a:pt x="1966" y="110"/>
                  </a:cubicBezTo>
                  <a:cubicBezTo>
                    <a:pt x="1758" y="140"/>
                    <a:pt x="1540" y="170"/>
                    <a:pt x="1331" y="190"/>
                  </a:cubicBezTo>
                  <a:lnTo>
                    <a:pt x="1212" y="199"/>
                  </a:lnTo>
                  <a:cubicBezTo>
                    <a:pt x="1192" y="210"/>
                    <a:pt x="1163" y="199"/>
                    <a:pt x="1152" y="219"/>
                  </a:cubicBezTo>
                  <a:lnTo>
                    <a:pt x="1152" y="279"/>
                  </a:lnTo>
                  <a:lnTo>
                    <a:pt x="1132" y="468"/>
                  </a:lnTo>
                  <a:lnTo>
                    <a:pt x="1093" y="795"/>
                  </a:lnTo>
                  <a:lnTo>
                    <a:pt x="1043" y="1113"/>
                  </a:lnTo>
                  <a:cubicBezTo>
                    <a:pt x="1033" y="1222"/>
                    <a:pt x="1004" y="1331"/>
                    <a:pt x="973" y="1431"/>
                  </a:cubicBezTo>
                  <a:lnTo>
                    <a:pt x="805" y="2066"/>
                  </a:lnTo>
                  <a:cubicBezTo>
                    <a:pt x="735" y="2275"/>
                    <a:pt x="656" y="2483"/>
                    <a:pt x="576" y="2692"/>
                  </a:cubicBezTo>
                  <a:cubicBezTo>
                    <a:pt x="497" y="2891"/>
                    <a:pt x="408" y="3099"/>
                    <a:pt x="309" y="3297"/>
                  </a:cubicBezTo>
                  <a:cubicBezTo>
                    <a:pt x="209" y="3496"/>
                    <a:pt x="100" y="3694"/>
                    <a:pt x="0" y="3883"/>
                  </a:cubicBezTo>
                  <a:lnTo>
                    <a:pt x="278" y="3983"/>
                  </a:lnTo>
                  <a:cubicBezTo>
                    <a:pt x="428" y="3566"/>
                    <a:pt x="596" y="3149"/>
                    <a:pt x="726" y="2732"/>
                  </a:cubicBezTo>
                  <a:cubicBezTo>
                    <a:pt x="795" y="2513"/>
                    <a:pt x="854" y="2304"/>
                    <a:pt x="924" y="2096"/>
                  </a:cubicBezTo>
                  <a:lnTo>
                    <a:pt x="1083" y="1450"/>
                  </a:lnTo>
                  <a:cubicBezTo>
                    <a:pt x="1103" y="1351"/>
                    <a:pt x="1132" y="1242"/>
                    <a:pt x="1152" y="1133"/>
                  </a:cubicBezTo>
                  <a:lnTo>
                    <a:pt x="1202" y="805"/>
                  </a:lnTo>
                  <a:lnTo>
                    <a:pt x="1252" y="477"/>
                  </a:lnTo>
                  <a:lnTo>
                    <a:pt x="1271" y="349"/>
                  </a:lnTo>
                  <a:lnTo>
                    <a:pt x="1271" y="329"/>
                  </a:lnTo>
                  <a:lnTo>
                    <a:pt x="1331" y="329"/>
                  </a:lnTo>
                  <a:lnTo>
                    <a:pt x="1986" y="299"/>
                  </a:lnTo>
                  <a:cubicBezTo>
                    <a:pt x="2195" y="279"/>
                    <a:pt x="2414" y="259"/>
                    <a:pt x="2622" y="239"/>
                  </a:cubicBezTo>
                  <a:lnTo>
                    <a:pt x="26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1" name="Google Shape;14771;p33"/>
            <p:cNvSpPr/>
            <p:nvPr/>
          </p:nvSpPr>
          <p:spPr>
            <a:xfrm>
              <a:off x="5862125" y="3443975"/>
              <a:ext cx="53875" cy="105775"/>
            </a:xfrm>
            <a:custGeom>
              <a:avLst/>
              <a:gdLst/>
              <a:ahLst/>
              <a:cxnLst/>
              <a:rect l="l" t="t" r="r" b="b"/>
              <a:pathLst>
                <a:path w="2155" h="4231" extrusionOk="0">
                  <a:moveTo>
                    <a:pt x="49" y="1"/>
                  </a:moveTo>
                  <a:lnTo>
                    <a:pt x="0" y="219"/>
                  </a:lnTo>
                  <a:cubicBezTo>
                    <a:pt x="208" y="268"/>
                    <a:pt x="417" y="328"/>
                    <a:pt x="625" y="358"/>
                  </a:cubicBezTo>
                  <a:cubicBezTo>
                    <a:pt x="844" y="398"/>
                    <a:pt x="1053" y="447"/>
                    <a:pt x="1271" y="477"/>
                  </a:cubicBezTo>
                  <a:lnTo>
                    <a:pt x="1311" y="487"/>
                  </a:lnTo>
                  <a:lnTo>
                    <a:pt x="1331" y="487"/>
                  </a:lnTo>
                  <a:lnTo>
                    <a:pt x="1331" y="507"/>
                  </a:lnTo>
                  <a:lnTo>
                    <a:pt x="1331" y="636"/>
                  </a:lnTo>
                  <a:lnTo>
                    <a:pt x="1340" y="963"/>
                  </a:lnTo>
                  <a:lnTo>
                    <a:pt x="1351" y="1301"/>
                  </a:lnTo>
                  <a:cubicBezTo>
                    <a:pt x="1351" y="1411"/>
                    <a:pt x="1370" y="1519"/>
                    <a:pt x="1380" y="1629"/>
                  </a:cubicBezTo>
                  <a:lnTo>
                    <a:pt x="1459" y="2284"/>
                  </a:lnTo>
                  <a:lnTo>
                    <a:pt x="1579" y="2940"/>
                  </a:lnTo>
                  <a:cubicBezTo>
                    <a:pt x="1648" y="3377"/>
                    <a:pt x="1768" y="3794"/>
                    <a:pt x="1867" y="4230"/>
                  </a:cubicBezTo>
                  <a:lnTo>
                    <a:pt x="2154" y="4171"/>
                  </a:lnTo>
                  <a:cubicBezTo>
                    <a:pt x="1996" y="3754"/>
                    <a:pt x="1837" y="3337"/>
                    <a:pt x="1728" y="2910"/>
                  </a:cubicBezTo>
                  <a:cubicBezTo>
                    <a:pt x="1678" y="2701"/>
                    <a:pt x="1618" y="2492"/>
                    <a:pt x="1579" y="2274"/>
                  </a:cubicBezTo>
                  <a:lnTo>
                    <a:pt x="1490" y="1619"/>
                  </a:lnTo>
                  <a:cubicBezTo>
                    <a:pt x="1479" y="1510"/>
                    <a:pt x="1459" y="1400"/>
                    <a:pt x="1459" y="1291"/>
                  </a:cubicBezTo>
                  <a:lnTo>
                    <a:pt x="1450" y="963"/>
                  </a:lnTo>
                  <a:lnTo>
                    <a:pt x="1459" y="636"/>
                  </a:lnTo>
                  <a:lnTo>
                    <a:pt x="1459" y="447"/>
                  </a:lnTo>
                  <a:lnTo>
                    <a:pt x="1459" y="388"/>
                  </a:lnTo>
                  <a:cubicBezTo>
                    <a:pt x="1450" y="368"/>
                    <a:pt x="1420" y="368"/>
                    <a:pt x="1400" y="368"/>
                  </a:cubicBezTo>
                  <a:lnTo>
                    <a:pt x="1291" y="348"/>
                  </a:lnTo>
                  <a:cubicBezTo>
                    <a:pt x="1082" y="299"/>
                    <a:pt x="874" y="239"/>
                    <a:pt x="665" y="179"/>
                  </a:cubicBezTo>
                  <a:cubicBezTo>
                    <a:pt x="457" y="129"/>
                    <a:pt x="258" y="60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2" name="Google Shape;14772;p33"/>
            <p:cNvSpPr/>
            <p:nvPr/>
          </p:nvSpPr>
          <p:spPr>
            <a:xfrm>
              <a:off x="5877250" y="3383400"/>
              <a:ext cx="121150" cy="14675"/>
            </a:xfrm>
            <a:custGeom>
              <a:avLst/>
              <a:gdLst/>
              <a:ahLst/>
              <a:cxnLst/>
              <a:rect l="l" t="t" r="r" b="b"/>
              <a:pathLst>
                <a:path w="4846" h="587" extrusionOk="0">
                  <a:moveTo>
                    <a:pt x="60" y="1"/>
                  </a:moveTo>
                  <a:lnTo>
                    <a:pt x="0" y="249"/>
                  </a:lnTo>
                  <a:lnTo>
                    <a:pt x="159" y="269"/>
                  </a:lnTo>
                  <a:cubicBezTo>
                    <a:pt x="199" y="269"/>
                    <a:pt x="249" y="279"/>
                    <a:pt x="298" y="289"/>
                  </a:cubicBezTo>
                  <a:cubicBezTo>
                    <a:pt x="298" y="289"/>
                    <a:pt x="378" y="299"/>
                    <a:pt x="448" y="308"/>
                  </a:cubicBezTo>
                  <a:cubicBezTo>
                    <a:pt x="527" y="319"/>
                    <a:pt x="596" y="328"/>
                    <a:pt x="596" y="328"/>
                  </a:cubicBezTo>
                  <a:cubicBezTo>
                    <a:pt x="795" y="368"/>
                    <a:pt x="993" y="398"/>
                    <a:pt x="1202" y="418"/>
                  </a:cubicBezTo>
                  <a:cubicBezTo>
                    <a:pt x="1599" y="478"/>
                    <a:pt x="2006" y="507"/>
                    <a:pt x="2414" y="537"/>
                  </a:cubicBezTo>
                  <a:cubicBezTo>
                    <a:pt x="2612" y="547"/>
                    <a:pt x="2820" y="567"/>
                    <a:pt x="3019" y="567"/>
                  </a:cubicBezTo>
                  <a:cubicBezTo>
                    <a:pt x="3228" y="577"/>
                    <a:pt x="3426" y="577"/>
                    <a:pt x="3635" y="586"/>
                  </a:cubicBezTo>
                  <a:cubicBezTo>
                    <a:pt x="3833" y="577"/>
                    <a:pt x="4042" y="577"/>
                    <a:pt x="4241" y="577"/>
                  </a:cubicBezTo>
                  <a:cubicBezTo>
                    <a:pt x="4449" y="567"/>
                    <a:pt x="4647" y="547"/>
                    <a:pt x="4846" y="537"/>
                  </a:cubicBezTo>
                  <a:lnTo>
                    <a:pt x="4816" y="308"/>
                  </a:lnTo>
                  <a:cubicBezTo>
                    <a:pt x="4627" y="339"/>
                    <a:pt x="4429" y="368"/>
                    <a:pt x="4230" y="388"/>
                  </a:cubicBezTo>
                  <a:cubicBezTo>
                    <a:pt x="4032" y="408"/>
                    <a:pt x="3833" y="428"/>
                    <a:pt x="3625" y="447"/>
                  </a:cubicBezTo>
                  <a:cubicBezTo>
                    <a:pt x="3426" y="447"/>
                    <a:pt x="3228" y="458"/>
                    <a:pt x="3019" y="458"/>
                  </a:cubicBezTo>
                  <a:cubicBezTo>
                    <a:pt x="2820" y="458"/>
                    <a:pt x="2622" y="447"/>
                    <a:pt x="2414" y="438"/>
                  </a:cubicBezTo>
                  <a:cubicBezTo>
                    <a:pt x="2016" y="408"/>
                    <a:pt x="1609" y="358"/>
                    <a:pt x="1222" y="279"/>
                  </a:cubicBezTo>
                  <a:cubicBezTo>
                    <a:pt x="1024" y="249"/>
                    <a:pt x="825" y="200"/>
                    <a:pt x="636" y="150"/>
                  </a:cubicBezTo>
                  <a:cubicBezTo>
                    <a:pt x="636" y="150"/>
                    <a:pt x="556" y="130"/>
                    <a:pt x="487" y="110"/>
                  </a:cubicBezTo>
                  <a:cubicBezTo>
                    <a:pt x="417" y="100"/>
                    <a:pt x="348" y="80"/>
                    <a:pt x="348" y="80"/>
                  </a:cubicBezTo>
                  <a:cubicBezTo>
                    <a:pt x="298" y="61"/>
                    <a:pt x="249" y="50"/>
                    <a:pt x="199" y="41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3" name="Google Shape;14773;p33"/>
            <p:cNvSpPr/>
            <p:nvPr/>
          </p:nvSpPr>
          <p:spPr>
            <a:xfrm>
              <a:off x="5882700" y="3361300"/>
              <a:ext cx="113000" cy="13700"/>
            </a:xfrm>
            <a:custGeom>
              <a:avLst/>
              <a:gdLst/>
              <a:ahLst/>
              <a:cxnLst/>
              <a:rect l="l" t="t" r="r" b="b"/>
              <a:pathLst>
                <a:path w="4520" h="548" extrusionOk="0">
                  <a:moveTo>
                    <a:pt x="60" y="1"/>
                  </a:moveTo>
                  <a:lnTo>
                    <a:pt x="1" y="239"/>
                  </a:lnTo>
                  <a:lnTo>
                    <a:pt x="150" y="259"/>
                  </a:lnTo>
                  <a:cubicBezTo>
                    <a:pt x="190" y="259"/>
                    <a:pt x="239" y="269"/>
                    <a:pt x="289" y="279"/>
                  </a:cubicBezTo>
                  <a:lnTo>
                    <a:pt x="428" y="299"/>
                  </a:lnTo>
                  <a:cubicBezTo>
                    <a:pt x="488" y="309"/>
                    <a:pt x="557" y="319"/>
                    <a:pt x="557" y="319"/>
                  </a:cubicBezTo>
                  <a:cubicBezTo>
                    <a:pt x="746" y="349"/>
                    <a:pt x="934" y="378"/>
                    <a:pt x="1123" y="398"/>
                  </a:cubicBezTo>
                  <a:cubicBezTo>
                    <a:pt x="1490" y="448"/>
                    <a:pt x="1868" y="477"/>
                    <a:pt x="2245" y="508"/>
                  </a:cubicBezTo>
                  <a:cubicBezTo>
                    <a:pt x="2443" y="517"/>
                    <a:pt x="2633" y="528"/>
                    <a:pt x="2821" y="537"/>
                  </a:cubicBezTo>
                  <a:cubicBezTo>
                    <a:pt x="3010" y="537"/>
                    <a:pt x="3198" y="547"/>
                    <a:pt x="3387" y="547"/>
                  </a:cubicBezTo>
                  <a:lnTo>
                    <a:pt x="3953" y="547"/>
                  </a:lnTo>
                  <a:lnTo>
                    <a:pt x="4519" y="517"/>
                  </a:lnTo>
                  <a:lnTo>
                    <a:pt x="4489" y="279"/>
                  </a:lnTo>
                  <a:cubicBezTo>
                    <a:pt x="4310" y="309"/>
                    <a:pt x="4131" y="338"/>
                    <a:pt x="3943" y="358"/>
                  </a:cubicBezTo>
                  <a:cubicBezTo>
                    <a:pt x="3754" y="378"/>
                    <a:pt x="3566" y="398"/>
                    <a:pt x="3387" y="408"/>
                  </a:cubicBezTo>
                  <a:lnTo>
                    <a:pt x="2821" y="428"/>
                  </a:lnTo>
                  <a:cubicBezTo>
                    <a:pt x="2633" y="428"/>
                    <a:pt x="2443" y="408"/>
                    <a:pt x="2255" y="408"/>
                  </a:cubicBezTo>
                  <a:cubicBezTo>
                    <a:pt x="1878" y="378"/>
                    <a:pt x="1510" y="329"/>
                    <a:pt x="1143" y="259"/>
                  </a:cubicBezTo>
                  <a:cubicBezTo>
                    <a:pt x="954" y="230"/>
                    <a:pt x="775" y="180"/>
                    <a:pt x="597" y="130"/>
                  </a:cubicBezTo>
                  <a:cubicBezTo>
                    <a:pt x="597" y="130"/>
                    <a:pt x="528" y="120"/>
                    <a:pt x="468" y="100"/>
                  </a:cubicBezTo>
                  <a:cubicBezTo>
                    <a:pt x="398" y="80"/>
                    <a:pt x="329" y="71"/>
                    <a:pt x="329" y="71"/>
                  </a:cubicBezTo>
                  <a:cubicBezTo>
                    <a:pt x="289" y="51"/>
                    <a:pt x="239" y="41"/>
                    <a:pt x="190" y="31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4" name="Google Shape;14774;p33"/>
            <p:cNvSpPr/>
            <p:nvPr/>
          </p:nvSpPr>
          <p:spPr>
            <a:xfrm>
              <a:off x="5910500" y="3545750"/>
              <a:ext cx="35550" cy="7925"/>
            </a:xfrm>
            <a:custGeom>
              <a:avLst/>
              <a:gdLst/>
              <a:ahLst/>
              <a:cxnLst/>
              <a:rect l="l" t="t" r="r" b="b"/>
              <a:pathLst>
                <a:path w="1422" h="317" extrusionOk="0">
                  <a:moveTo>
                    <a:pt x="140" y="1"/>
                  </a:moveTo>
                  <a:lnTo>
                    <a:pt x="1" y="229"/>
                  </a:lnTo>
                  <a:cubicBezTo>
                    <a:pt x="71" y="239"/>
                    <a:pt x="140" y="248"/>
                    <a:pt x="200" y="248"/>
                  </a:cubicBezTo>
                  <a:lnTo>
                    <a:pt x="378" y="259"/>
                  </a:lnTo>
                  <a:cubicBezTo>
                    <a:pt x="497" y="259"/>
                    <a:pt x="607" y="248"/>
                    <a:pt x="716" y="248"/>
                  </a:cubicBezTo>
                  <a:cubicBezTo>
                    <a:pt x="825" y="248"/>
                    <a:pt x="934" y="268"/>
                    <a:pt x="1044" y="288"/>
                  </a:cubicBezTo>
                  <a:cubicBezTo>
                    <a:pt x="1103" y="288"/>
                    <a:pt x="1153" y="298"/>
                    <a:pt x="1212" y="308"/>
                  </a:cubicBezTo>
                  <a:cubicBezTo>
                    <a:pt x="1252" y="308"/>
                    <a:pt x="1301" y="317"/>
                    <a:pt x="1349" y="317"/>
                  </a:cubicBezTo>
                  <a:cubicBezTo>
                    <a:pt x="1374" y="317"/>
                    <a:pt x="1398" y="315"/>
                    <a:pt x="1421" y="308"/>
                  </a:cubicBezTo>
                  <a:lnTo>
                    <a:pt x="1312" y="80"/>
                  </a:lnTo>
                  <a:cubicBezTo>
                    <a:pt x="1272" y="80"/>
                    <a:pt x="1252" y="109"/>
                    <a:pt x="1203" y="120"/>
                  </a:cubicBezTo>
                  <a:cubicBezTo>
                    <a:pt x="1153" y="129"/>
                    <a:pt x="1103" y="129"/>
                    <a:pt x="1044" y="140"/>
                  </a:cubicBezTo>
                  <a:lnTo>
                    <a:pt x="716" y="140"/>
                  </a:lnTo>
                  <a:cubicBezTo>
                    <a:pt x="607" y="140"/>
                    <a:pt x="497" y="140"/>
                    <a:pt x="398" y="109"/>
                  </a:cubicBezTo>
                  <a:cubicBezTo>
                    <a:pt x="339" y="100"/>
                    <a:pt x="299" y="80"/>
                    <a:pt x="250" y="60"/>
                  </a:cubicBezTo>
                  <a:cubicBezTo>
                    <a:pt x="200" y="40"/>
                    <a:pt x="170" y="20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5" name="Google Shape;14775;p33"/>
            <p:cNvSpPr/>
            <p:nvPr/>
          </p:nvSpPr>
          <p:spPr>
            <a:xfrm>
              <a:off x="5917225" y="3410725"/>
              <a:ext cx="39250" cy="47675"/>
            </a:xfrm>
            <a:custGeom>
              <a:avLst/>
              <a:gdLst/>
              <a:ahLst/>
              <a:cxnLst/>
              <a:rect l="l" t="t" r="r" b="b"/>
              <a:pathLst>
                <a:path w="1570" h="1907" extrusionOk="0">
                  <a:moveTo>
                    <a:pt x="209" y="219"/>
                  </a:moveTo>
                  <a:lnTo>
                    <a:pt x="308" y="228"/>
                  </a:lnTo>
                  <a:lnTo>
                    <a:pt x="606" y="258"/>
                  </a:lnTo>
                  <a:cubicBezTo>
                    <a:pt x="695" y="258"/>
                    <a:pt x="795" y="268"/>
                    <a:pt x="894" y="268"/>
                  </a:cubicBezTo>
                  <a:cubicBezTo>
                    <a:pt x="1019" y="268"/>
                    <a:pt x="1144" y="268"/>
                    <a:pt x="1269" y="261"/>
                  </a:cubicBezTo>
                  <a:lnTo>
                    <a:pt x="1269" y="261"/>
                  </a:lnTo>
                  <a:cubicBezTo>
                    <a:pt x="1227" y="384"/>
                    <a:pt x="1184" y="504"/>
                    <a:pt x="1142" y="625"/>
                  </a:cubicBezTo>
                  <a:lnTo>
                    <a:pt x="1023" y="923"/>
                  </a:lnTo>
                  <a:lnTo>
                    <a:pt x="884" y="1221"/>
                  </a:lnTo>
                  <a:lnTo>
                    <a:pt x="735" y="1519"/>
                  </a:lnTo>
                  <a:lnTo>
                    <a:pt x="676" y="1618"/>
                  </a:lnTo>
                  <a:lnTo>
                    <a:pt x="656" y="1668"/>
                  </a:lnTo>
                  <a:lnTo>
                    <a:pt x="645" y="1688"/>
                  </a:lnTo>
                  <a:lnTo>
                    <a:pt x="636" y="1668"/>
                  </a:lnTo>
                  <a:cubicBezTo>
                    <a:pt x="616" y="1648"/>
                    <a:pt x="606" y="1618"/>
                    <a:pt x="586" y="1589"/>
                  </a:cubicBezTo>
                  <a:lnTo>
                    <a:pt x="566" y="1529"/>
                  </a:lnTo>
                  <a:cubicBezTo>
                    <a:pt x="556" y="1499"/>
                    <a:pt x="546" y="1479"/>
                    <a:pt x="537" y="1450"/>
                  </a:cubicBezTo>
                  <a:cubicBezTo>
                    <a:pt x="506" y="1351"/>
                    <a:pt x="477" y="1241"/>
                    <a:pt x="447" y="1132"/>
                  </a:cubicBezTo>
                  <a:cubicBezTo>
                    <a:pt x="387" y="914"/>
                    <a:pt x="308" y="715"/>
                    <a:pt x="248" y="506"/>
                  </a:cubicBezTo>
                  <a:lnTo>
                    <a:pt x="169" y="248"/>
                  </a:lnTo>
                  <a:cubicBezTo>
                    <a:pt x="169" y="238"/>
                    <a:pt x="159" y="219"/>
                    <a:pt x="169" y="219"/>
                  </a:cubicBezTo>
                  <a:close/>
                  <a:moveTo>
                    <a:pt x="1450" y="0"/>
                  </a:moveTo>
                  <a:cubicBezTo>
                    <a:pt x="1419" y="9"/>
                    <a:pt x="1388" y="16"/>
                    <a:pt x="1356" y="23"/>
                  </a:cubicBezTo>
                  <a:lnTo>
                    <a:pt x="1356" y="23"/>
                  </a:lnTo>
                  <a:lnTo>
                    <a:pt x="1351" y="20"/>
                  </a:lnTo>
                  <a:cubicBezTo>
                    <a:pt x="1350" y="21"/>
                    <a:pt x="1350" y="23"/>
                    <a:pt x="1349" y="24"/>
                  </a:cubicBezTo>
                  <a:lnTo>
                    <a:pt x="1349" y="24"/>
                  </a:lnTo>
                  <a:cubicBezTo>
                    <a:pt x="1201" y="54"/>
                    <a:pt x="1047" y="63"/>
                    <a:pt x="894" y="80"/>
                  </a:cubicBezTo>
                  <a:cubicBezTo>
                    <a:pt x="804" y="89"/>
                    <a:pt x="705" y="99"/>
                    <a:pt x="606" y="99"/>
                  </a:cubicBezTo>
                  <a:lnTo>
                    <a:pt x="318" y="89"/>
                  </a:lnTo>
                  <a:lnTo>
                    <a:pt x="129" y="80"/>
                  </a:lnTo>
                  <a:lnTo>
                    <a:pt x="0" y="80"/>
                  </a:lnTo>
                  <a:lnTo>
                    <a:pt x="10" y="89"/>
                  </a:lnTo>
                  <a:lnTo>
                    <a:pt x="20" y="119"/>
                  </a:lnTo>
                  <a:lnTo>
                    <a:pt x="30" y="179"/>
                  </a:lnTo>
                  <a:lnTo>
                    <a:pt x="149" y="536"/>
                  </a:lnTo>
                  <a:cubicBezTo>
                    <a:pt x="219" y="744"/>
                    <a:pt x="298" y="953"/>
                    <a:pt x="358" y="1161"/>
                  </a:cubicBezTo>
                  <a:cubicBezTo>
                    <a:pt x="378" y="1271"/>
                    <a:pt x="407" y="1380"/>
                    <a:pt x="437" y="1479"/>
                  </a:cubicBezTo>
                  <a:lnTo>
                    <a:pt x="467" y="1569"/>
                  </a:lnTo>
                  <a:lnTo>
                    <a:pt x="497" y="1658"/>
                  </a:lnTo>
                  <a:cubicBezTo>
                    <a:pt x="537" y="1728"/>
                    <a:pt x="566" y="1797"/>
                    <a:pt x="616" y="1857"/>
                  </a:cubicBezTo>
                  <a:lnTo>
                    <a:pt x="645" y="1907"/>
                  </a:lnTo>
                  <a:cubicBezTo>
                    <a:pt x="656" y="1887"/>
                    <a:pt x="665" y="1876"/>
                    <a:pt x="676" y="1857"/>
                  </a:cubicBezTo>
                  <a:lnTo>
                    <a:pt x="735" y="1757"/>
                  </a:lnTo>
                  <a:lnTo>
                    <a:pt x="844" y="1579"/>
                  </a:lnTo>
                  <a:lnTo>
                    <a:pt x="1003" y="1291"/>
                  </a:lnTo>
                  <a:lnTo>
                    <a:pt x="1152" y="1003"/>
                  </a:lnTo>
                  <a:lnTo>
                    <a:pt x="1301" y="715"/>
                  </a:lnTo>
                  <a:cubicBezTo>
                    <a:pt x="1391" y="516"/>
                    <a:pt x="1479" y="308"/>
                    <a:pt x="1569" y="119"/>
                  </a:cubicBezTo>
                  <a:lnTo>
                    <a:pt x="1462" y="71"/>
                  </a:lnTo>
                  <a:lnTo>
                    <a:pt x="14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6" name="Google Shape;14776;p33"/>
            <p:cNvSpPr/>
            <p:nvPr/>
          </p:nvSpPr>
          <p:spPr>
            <a:xfrm>
              <a:off x="5767800" y="3435725"/>
              <a:ext cx="95575" cy="79775"/>
            </a:xfrm>
            <a:custGeom>
              <a:avLst/>
              <a:gdLst/>
              <a:ahLst/>
              <a:cxnLst/>
              <a:rect l="l" t="t" r="r" b="b"/>
              <a:pathLst>
                <a:path w="3823" h="3191" extrusionOk="0">
                  <a:moveTo>
                    <a:pt x="2415" y="0"/>
                  </a:moveTo>
                  <a:cubicBezTo>
                    <a:pt x="2411" y="0"/>
                    <a:pt x="2407" y="1"/>
                    <a:pt x="2403" y="3"/>
                  </a:cubicBezTo>
                  <a:lnTo>
                    <a:pt x="2373" y="62"/>
                  </a:lnTo>
                  <a:lnTo>
                    <a:pt x="2284" y="231"/>
                  </a:lnTo>
                  <a:lnTo>
                    <a:pt x="2134" y="519"/>
                  </a:lnTo>
                  <a:lnTo>
                    <a:pt x="1976" y="807"/>
                  </a:lnTo>
                  <a:cubicBezTo>
                    <a:pt x="1926" y="896"/>
                    <a:pt x="1856" y="986"/>
                    <a:pt x="1797" y="1075"/>
                  </a:cubicBezTo>
                  <a:lnTo>
                    <a:pt x="1410" y="1611"/>
                  </a:lnTo>
                  <a:cubicBezTo>
                    <a:pt x="1271" y="1780"/>
                    <a:pt x="1122" y="1939"/>
                    <a:pt x="973" y="2098"/>
                  </a:cubicBezTo>
                  <a:cubicBezTo>
                    <a:pt x="675" y="2425"/>
                    <a:pt x="338" y="2714"/>
                    <a:pt x="0" y="3001"/>
                  </a:cubicBezTo>
                  <a:lnTo>
                    <a:pt x="228" y="3190"/>
                  </a:lnTo>
                  <a:cubicBezTo>
                    <a:pt x="516" y="2862"/>
                    <a:pt x="824" y="2544"/>
                    <a:pt x="1092" y="2197"/>
                  </a:cubicBezTo>
                  <a:cubicBezTo>
                    <a:pt x="1231" y="2019"/>
                    <a:pt x="1370" y="1849"/>
                    <a:pt x="1509" y="1671"/>
                  </a:cubicBezTo>
                  <a:lnTo>
                    <a:pt x="1887" y="1135"/>
                  </a:lnTo>
                  <a:cubicBezTo>
                    <a:pt x="1946" y="1035"/>
                    <a:pt x="2015" y="956"/>
                    <a:pt x="2075" y="857"/>
                  </a:cubicBezTo>
                  <a:lnTo>
                    <a:pt x="2234" y="569"/>
                  </a:lnTo>
                  <a:lnTo>
                    <a:pt x="2393" y="281"/>
                  </a:lnTo>
                  <a:lnTo>
                    <a:pt x="2463" y="172"/>
                  </a:lnTo>
                  <a:lnTo>
                    <a:pt x="2472" y="152"/>
                  </a:lnTo>
                  <a:cubicBezTo>
                    <a:pt x="2472" y="152"/>
                    <a:pt x="2482" y="161"/>
                    <a:pt x="2492" y="161"/>
                  </a:cubicBezTo>
                  <a:lnTo>
                    <a:pt x="2532" y="172"/>
                  </a:lnTo>
                  <a:cubicBezTo>
                    <a:pt x="2730" y="251"/>
                    <a:pt x="2949" y="311"/>
                    <a:pt x="3147" y="380"/>
                  </a:cubicBezTo>
                  <a:cubicBezTo>
                    <a:pt x="3356" y="450"/>
                    <a:pt x="3564" y="499"/>
                    <a:pt x="3773" y="549"/>
                  </a:cubicBezTo>
                  <a:lnTo>
                    <a:pt x="3822" y="331"/>
                  </a:lnTo>
                  <a:cubicBezTo>
                    <a:pt x="3614" y="291"/>
                    <a:pt x="3405" y="251"/>
                    <a:pt x="3197" y="201"/>
                  </a:cubicBezTo>
                  <a:cubicBezTo>
                    <a:pt x="2999" y="152"/>
                    <a:pt x="2780" y="112"/>
                    <a:pt x="2571" y="42"/>
                  </a:cubicBezTo>
                  <a:lnTo>
                    <a:pt x="2463" y="13"/>
                  </a:lnTo>
                  <a:cubicBezTo>
                    <a:pt x="2447" y="13"/>
                    <a:pt x="2431" y="0"/>
                    <a:pt x="241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7" name="Google Shape;14777;p33"/>
            <p:cNvSpPr/>
            <p:nvPr/>
          </p:nvSpPr>
          <p:spPr>
            <a:xfrm>
              <a:off x="5731050" y="3384400"/>
              <a:ext cx="32800" cy="116200"/>
            </a:xfrm>
            <a:custGeom>
              <a:avLst/>
              <a:gdLst/>
              <a:ahLst/>
              <a:cxnLst/>
              <a:rect l="l" t="t" r="r" b="b"/>
              <a:pathLst>
                <a:path w="1312" h="4648" extrusionOk="0">
                  <a:moveTo>
                    <a:pt x="140" y="1"/>
                  </a:moveTo>
                  <a:lnTo>
                    <a:pt x="1" y="189"/>
                  </a:lnTo>
                  <a:cubicBezTo>
                    <a:pt x="358" y="427"/>
                    <a:pt x="716" y="666"/>
                    <a:pt x="1093" y="884"/>
                  </a:cubicBezTo>
                  <a:lnTo>
                    <a:pt x="1133" y="904"/>
                  </a:lnTo>
                  <a:cubicBezTo>
                    <a:pt x="1142" y="914"/>
                    <a:pt x="1152" y="914"/>
                    <a:pt x="1152" y="914"/>
                  </a:cubicBezTo>
                  <a:lnTo>
                    <a:pt x="1142" y="934"/>
                  </a:lnTo>
                  <a:lnTo>
                    <a:pt x="1102" y="1063"/>
                  </a:lnTo>
                  <a:lnTo>
                    <a:pt x="983" y="1371"/>
                  </a:lnTo>
                  <a:lnTo>
                    <a:pt x="874" y="1678"/>
                  </a:lnTo>
                  <a:cubicBezTo>
                    <a:pt x="835" y="1788"/>
                    <a:pt x="815" y="1897"/>
                    <a:pt x="785" y="1996"/>
                  </a:cubicBezTo>
                  <a:lnTo>
                    <a:pt x="616" y="2642"/>
                  </a:lnTo>
                  <a:cubicBezTo>
                    <a:pt x="577" y="2850"/>
                    <a:pt x="537" y="3068"/>
                    <a:pt x="487" y="3287"/>
                  </a:cubicBezTo>
                  <a:cubicBezTo>
                    <a:pt x="407" y="3714"/>
                    <a:pt x="358" y="4161"/>
                    <a:pt x="288" y="4597"/>
                  </a:cubicBezTo>
                  <a:cubicBezTo>
                    <a:pt x="288" y="4597"/>
                    <a:pt x="358" y="4608"/>
                    <a:pt x="438" y="4628"/>
                  </a:cubicBezTo>
                  <a:lnTo>
                    <a:pt x="577" y="4648"/>
                  </a:lnTo>
                  <a:cubicBezTo>
                    <a:pt x="577" y="4211"/>
                    <a:pt x="586" y="3754"/>
                    <a:pt x="646" y="3317"/>
                  </a:cubicBezTo>
                  <a:cubicBezTo>
                    <a:pt x="665" y="3099"/>
                    <a:pt x="696" y="2880"/>
                    <a:pt x="735" y="2662"/>
                  </a:cubicBezTo>
                  <a:lnTo>
                    <a:pt x="884" y="2026"/>
                  </a:lnTo>
                  <a:cubicBezTo>
                    <a:pt x="914" y="1927"/>
                    <a:pt x="934" y="1817"/>
                    <a:pt x="974" y="1718"/>
                  </a:cubicBezTo>
                  <a:lnTo>
                    <a:pt x="1093" y="1411"/>
                  </a:lnTo>
                  <a:lnTo>
                    <a:pt x="1212" y="1113"/>
                  </a:lnTo>
                  <a:lnTo>
                    <a:pt x="1281" y="924"/>
                  </a:lnTo>
                  <a:lnTo>
                    <a:pt x="1311" y="864"/>
                  </a:lnTo>
                  <a:cubicBezTo>
                    <a:pt x="1311" y="855"/>
                    <a:pt x="1281" y="844"/>
                    <a:pt x="1261" y="835"/>
                  </a:cubicBezTo>
                  <a:lnTo>
                    <a:pt x="1172" y="765"/>
                  </a:lnTo>
                  <a:cubicBezTo>
                    <a:pt x="804" y="527"/>
                    <a:pt x="467" y="259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8" name="Google Shape;14778;p33"/>
            <p:cNvSpPr/>
            <p:nvPr/>
          </p:nvSpPr>
          <p:spPr>
            <a:xfrm>
              <a:off x="5767025" y="3333500"/>
              <a:ext cx="111750" cy="55900"/>
            </a:xfrm>
            <a:custGeom>
              <a:avLst/>
              <a:gdLst/>
              <a:ahLst/>
              <a:cxnLst/>
              <a:rect l="l" t="t" r="r" b="b"/>
              <a:pathLst>
                <a:path w="4470" h="2236" extrusionOk="0">
                  <a:moveTo>
                    <a:pt x="140" y="1"/>
                  </a:moveTo>
                  <a:lnTo>
                    <a:pt x="1" y="210"/>
                  </a:lnTo>
                  <a:cubicBezTo>
                    <a:pt x="1" y="210"/>
                    <a:pt x="31" y="230"/>
                    <a:pt x="71" y="249"/>
                  </a:cubicBezTo>
                  <a:cubicBezTo>
                    <a:pt x="100" y="269"/>
                    <a:pt x="140" y="279"/>
                    <a:pt x="140" y="279"/>
                  </a:cubicBezTo>
                  <a:cubicBezTo>
                    <a:pt x="180" y="309"/>
                    <a:pt x="230" y="319"/>
                    <a:pt x="269" y="349"/>
                  </a:cubicBezTo>
                  <a:lnTo>
                    <a:pt x="528" y="508"/>
                  </a:lnTo>
                  <a:cubicBezTo>
                    <a:pt x="696" y="616"/>
                    <a:pt x="885" y="706"/>
                    <a:pt x="1053" y="805"/>
                  </a:cubicBezTo>
                  <a:cubicBezTo>
                    <a:pt x="1411" y="994"/>
                    <a:pt x="1779" y="1183"/>
                    <a:pt x="2146" y="1351"/>
                  </a:cubicBezTo>
                  <a:cubicBezTo>
                    <a:pt x="2513" y="1520"/>
                    <a:pt x="2891" y="1689"/>
                    <a:pt x="3268" y="1838"/>
                  </a:cubicBezTo>
                  <a:cubicBezTo>
                    <a:pt x="3447" y="1918"/>
                    <a:pt x="3645" y="1977"/>
                    <a:pt x="3834" y="2046"/>
                  </a:cubicBezTo>
                  <a:lnTo>
                    <a:pt x="4122" y="2146"/>
                  </a:lnTo>
                  <a:lnTo>
                    <a:pt x="4409" y="2235"/>
                  </a:lnTo>
                  <a:lnTo>
                    <a:pt x="4469" y="2007"/>
                  </a:lnTo>
                  <a:lnTo>
                    <a:pt x="4171" y="1947"/>
                  </a:lnTo>
                  <a:lnTo>
                    <a:pt x="3884" y="1868"/>
                  </a:lnTo>
                  <a:cubicBezTo>
                    <a:pt x="3695" y="1818"/>
                    <a:pt x="3496" y="1768"/>
                    <a:pt x="3308" y="1699"/>
                  </a:cubicBezTo>
                  <a:cubicBezTo>
                    <a:pt x="2930" y="1580"/>
                    <a:pt x="2553" y="1431"/>
                    <a:pt x="2185" y="1262"/>
                  </a:cubicBezTo>
                  <a:cubicBezTo>
                    <a:pt x="1818" y="1093"/>
                    <a:pt x="1470" y="894"/>
                    <a:pt x="1123" y="686"/>
                  </a:cubicBezTo>
                  <a:cubicBezTo>
                    <a:pt x="964" y="567"/>
                    <a:pt x="786" y="468"/>
                    <a:pt x="627" y="349"/>
                  </a:cubicBezTo>
                  <a:lnTo>
                    <a:pt x="389" y="170"/>
                  </a:lnTo>
                  <a:cubicBezTo>
                    <a:pt x="349" y="140"/>
                    <a:pt x="299" y="110"/>
                    <a:pt x="259" y="80"/>
                  </a:cubicBezTo>
                  <a:lnTo>
                    <a:pt x="200" y="41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9" name="Google Shape;14779;p33"/>
            <p:cNvSpPr/>
            <p:nvPr/>
          </p:nvSpPr>
          <p:spPr>
            <a:xfrm>
              <a:off x="5780200" y="3314900"/>
              <a:ext cx="104025" cy="52150"/>
            </a:xfrm>
            <a:custGeom>
              <a:avLst/>
              <a:gdLst/>
              <a:ahLst/>
              <a:cxnLst/>
              <a:rect l="l" t="t" r="r" b="b"/>
              <a:pathLst>
                <a:path w="4161" h="2086" extrusionOk="0">
                  <a:moveTo>
                    <a:pt x="149" y="1"/>
                  </a:moveTo>
                  <a:lnTo>
                    <a:pt x="1" y="209"/>
                  </a:lnTo>
                  <a:cubicBezTo>
                    <a:pt x="1" y="209"/>
                    <a:pt x="40" y="219"/>
                    <a:pt x="70" y="239"/>
                  </a:cubicBezTo>
                  <a:cubicBezTo>
                    <a:pt x="100" y="259"/>
                    <a:pt x="140" y="268"/>
                    <a:pt x="140" y="268"/>
                  </a:cubicBezTo>
                  <a:cubicBezTo>
                    <a:pt x="179" y="288"/>
                    <a:pt x="219" y="308"/>
                    <a:pt x="259" y="338"/>
                  </a:cubicBezTo>
                  <a:lnTo>
                    <a:pt x="497" y="477"/>
                  </a:lnTo>
                  <a:cubicBezTo>
                    <a:pt x="656" y="576"/>
                    <a:pt x="824" y="665"/>
                    <a:pt x="993" y="755"/>
                  </a:cubicBezTo>
                  <a:cubicBezTo>
                    <a:pt x="1321" y="934"/>
                    <a:pt x="1658" y="1102"/>
                    <a:pt x="2006" y="1261"/>
                  </a:cubicBezTo>
                  <a:cubicBezTo>
                    <a:pt x="2344" y="1420"/>
                    <a:pt x="2691" y="1579"/>
                    <a:pt x="3048" y="1708"/>
                  </a:cubicBezTo>
                  <a:cubicBezTo>
                    <a:pt x="3218" y="1788"/>
                    <a:pt x="3396" y="1847"/>
                    <a:pt x="3575" y="1916"/>
                  </a:cubicBezTo>
                  <a:lnTo>
                    <a:pt x="3833" y="2006"/>
                  </a:lnTo>
                  <a:lnTo>
                    <a:pt x="4101" y="2086"/>
                  </a:lnTo>
                  <a:lnTo>
                    <a:pt x="4160" y="1857"/>
                  </a:lnTo>
                  <a:lnTo>
                    <a:pt x="3893" y="1808"/>
                  </a:lnTo>
                  <a:lnTo>
                    <a:pt x="3624" y="1738"/>
                  </a:lnTo>
                  <a:cubicBezTo>
                    <a:pt x="3446" y="1688"/>
                    <a:pt x="3267" y="1649"/>
                    <a:pt x="3088" y="1579"/>
                  </a:cubicBezTo>
                  <a:cubicBezTo>
                    <a:pt x="2731" y="1470"/>
                    <a:pt x="2384" y="1331"/>
                    <a:pt x="2046" y="1172"/>
                  </a:cubicBezTo>
                  <a:cubicBezTo>
                    <a:pt x="1708" y="1013"/>
                    <a:pt x="1380" y="835"/>
                    <a:pt x="1063" y="636"/>
                  </a:cubicBezTo>
                  <a:cubicBezTo>
                    <a:pt x="904" y="526"/>
                    <a:pt x="745" y="437"/>
                    <a:pt x="596" y="318"/>
                  </a:cubicBezTo>
                  <a:lnTo>
                    <a:pt x="378" y="159"/>
                  </a:lnTo>
                  <a:lnTo>
                    <a:pt x="259" y="70"/>
                  </a:lnTo>
                  <a:cubicBezTo>
                    <a:pt x="259" y="70"/>
                    <a:pt x="229" y="60"/>
                    <a:pt x="199" y="40"/>
                  </a:cubicBezTo>
                  <a:cubicBezTo>
                    <a:pt x="179" y="20"/>
                    <a:pt x="149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0" name="Google Shape;14780;p33"/>
            <p:cNvSpPr/>
            <p:nvPr/>
          </p:nvSpPr>
          <p:spPr>
            <a:xfrm>
              <a:off x="5739225" y="3497600"/>
              <a:ext cx="32550" cy="18625"/>
            </a:xfrm>
            <a:custGeom>
              <a:avLst/>
              <a:gdLst/>
              <a:ahLst/>
              <a:cxnLst/>
              <a:rect l="l" t="t" r="r" b="b"/>
              <a:pathLst>
                <a:path w="1302" h="745" extrusionOk="0">
                  <a:moveTo>
                    <a:pt x="219" y="0"/>
                  </a:moveTo>
                  <a:lnTo>
                    <a:pt x="1" y="169"/>
                  </a:lnTo>
                  <a:lnTo>
                    <a:pt x="180" y="259"/>
                  </a:lnTo>
                  <a:lnTo>
                    <a:pt x="349" y="318"/>
                  </a:lnTo>
                  <a:cubicBezTo>
                    <a:pt x="458" y="358"/>
                    <a:pt x="567" y="398"/>
                    <a:pt x="667" y="437"/>
                  </a:cubicBezTo>
                  <a:cubicBezTo>
                    <a:pt x="756" y="477"/>
                    <a:pt x="855" y="537"/>
                    <a:pt x="954" y="596"/>
                  </a:cubicBezTo>
                  <a:cubicBezTo>
                    <a:pt x="1004" y="626"/>
                    <a:pt x="1053" y="645"/>
                    <a:pt x="1103" y="676"/>
                  </a:cubicBezTo>
                  <a:cubicBezTo>
                    <a:pt x="1163" y="705"/>
                    <a:pt x="1232" y="735"/>
                    <a:pt x="1302" y="745"/>
                  </a:cubicBezTo>
                  <a:lnTo>
                    <a:pt x="1282" y="497"/>
                  </a:lnTo>
                  <a:cubicBezTo>
                    <a:pt x="1272" y="493"/>
                    <a:pt x="1261" y="492"/>
                    <a:pt x="1249" y="492"/>
                  </a:cubicBezTo>
                  <a:cubicBezTo>
                    <a:pt x="1224" y="492"/>
                    <a:pt x="1196" y="497"/>
                    <a:pt x="1163" y="497"/>
                  </a:cubicBezTo>
                  <a:cubicBezTo>
                    <a:pt x="1113" y="486"/>
                    <a:pt x="1064" y="477"/>
                    <a:pt x="1014" y="457"/>
                  </a:cubicBezTo>
                  <a:cubicBezTo>
                    <a:pt x="905" y="427"/>
                    <a:pt x="806" y="387"/>
                    <a:pt x="706" y="338"/>
                  </a:cubicBezTo>
                  <a:cubicBezTo>
                    <a:pt x="597" y="298"/>
                    <a:pt x="508" y="248"/>
                    <a:pt x="418" y="189"/>
                  </a:cubicBezTo>
                  <a:cubicBezTo>
                    <a:pt x="369" y="159"/>
                    <a:pt x="329" y="129"/>
                    <a:pt x="299" y="100"/>
                  </a:cubicBezTo>
                  <a:cubicBezTo>
                    <a:pt x="259" y="60"/>
                    <a:pt x="239" y="3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1" name="Google Shape;14781;p33"/>
            <p:cNvSpPr/>
            <p:nvPr/>
          </p:nvSpPr>
          <p:spPr>
            <a:xfrm>
              <a:off x="5793350" y="3374725"/>
              <a:ext cx="38750" cy="48425"/>
            </a:xfrm>
            <a:custGeom>
              <a:avLst/>
              <a:gdLst/>
              <a:ahLst/>
              <a:cxnLst/>
              <a:rect l="l" t="t" r="r" b="b"/>
              <a:pathLst>
                <a:path w="1550" h="1937" extrusionOk="0">
                  <a:moveTo>
                    <a:pt x="219" y="189"/>
                  </a:moveTo>
                  <a:lnTo>
                    <a:pt x="249" y="209"/>
                  </a:lnTo>
                  <a:lnTo>
                    <a:pt x="338" y="258"/>
                  </a:lnTo>
                  <a:cubicBezTo>
                    <a:pt x="517" y="338"/>
                    <a:pt x="695" y="427"/>
                    <a:pt x="874" y="507"/>
                  </a:cubicBezTo>
                  <a:cubicBezTo>
                    <a:pt x="987" y="551"/>
                    <a:pt x="1104" y="590"/>
                    <a:pt x="1225" y="626"/>
                  </a:cubicBezTo>
                  <a:lnTo>
                    <a:pt x="1225" y="626"/>
                  </a:lnTo>
                  <a:cubicBezTo>
                    <a:pt x="1142" y="726"/>
                    <a:pt x="1055" y="827"/>
                    <a:pt x="964" y="924"/>
                  </a:cubicBezTo>
                  <a:lnTo>
                    <a:pt x="746" y="1162"/>
                  </a:lnTo>
                  <a:lnTo>
                    <a:pt x="507" y="1390"/>
                  </a:lnTo>
                  <a:lnTo>
                    <a:pt x="269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30" y="1728"/>
                  </a:lnTo>
                  <a:lnTo>
                    <a:pt x="120" y="1708"/>
                  </a:lnTo>
                  <a:cubicBezTo>
                    <a:pt x="110" y="1678"/>
                    <a:pt x="110" y="1648"/>
                    <a:pt x="110" y="1619"/>
                  </a:cubicBezTo>
                  <a:lnTo>
                    <a:pt x="110" y="1549"/>
                  </a:lnTo>
                  <a:lnTo>
                    <a:pt x="110" y="1470"/>
                  </a:lnTo>
                  <a:lnTo>
                    <a:pt x="139" y="1142"/>
                  </a:lnTo>
                  <a:cubicBezTo>
                    <a:pt x="170" y="914"/>
                    <a:pt x="159" y="705"/>
                    <a:pt x="179" y="487"/>
                  </a:cubicBezTo>
                  <a:lnTo>
                    <a:pt x="209" y="219"/>
                  </a:lnTo>
                  <a:cubicBezTo>
                    <a:pt x="209" y="209"/>
                    <a:pt x="209" y="189"/>
                    <a:pt x="219" y="189"/>
                  </a:cubicBezTo>
                  <a:close/>
                  <a:moveTo>
                    <a:pt x="110" y="0"/>
                  </a:moveTo>
                  <a:lnTo>
                    <a:pt x="110" y="10"/>
                  </a:lnTo>
                  <a:lnTo>
                    <a:pt x="110" y="40"/>
                  </a:lnTo>
                  <a:lnTo>
                    <a:pt x="100" y="99"/>
                  </a:lnTo>
                  <a:lnTo>
                    <a:pt x="80" y="487"/>
                  </a:lnTo>
                  <a:cubicBezTo>
                    <a:pt x="60" y="705"/>
                    <a:pt x="70" y="933"/>
                    <a:pt x="40" y="1142"/>
                  </a:cubicBezTo>
                  <a:cubicBezTo>
                    <a:pt x="31" y="1251"/>
                    <a:pt x="11" y="1361"/>
                    <a:pt x="11" y="1470"/>
                  </a:cubicBezTo>
                  <a:cubicBezTo>
                    <a:pt x="0" y="1500"/>
                    <a:pt x="0" y="1520"/>
                    <a:pt x="0" y="1549"/>
                  </a:cubicBezTo>
                  <a:lnTo>
                    <a:pt x="0" y="1648"/>
                  </a:lnTo>
                  <a:cubicBezTo>
                    <a:pt x="11" y="1728"/>
                    <a:pt x="11" y="1807"/>
                    <a:pt x="31" y="1877"/>
                  </a:cubicBezTo>
                  <a:lnTo>
                    <a:pt x="40" y="1937"/>
                  </a:lnTo>
                  <a:cubicBezTo>
                    <a:pt x="60" y="1926"/>
                    <a:pt x="70" y="1917"/>
                    <a:pt x="90" y="1906"/>
                  </a:cubicBezTo>
                  <a:lnTo>
                    <a:pt x="179" y="1837"/>
                  </a:lnTo>
                  <a:lnTo>
                    <a:pt x="338" y="1708"/>
                  </a:lnTo>
                  <a:lnTo>
                    <a:pt x="596" y="1500"/>
                  </a:lnTo>
                  <a:lnTo>
                    <a:pt x="845" y="1281"/>
                  </a:lnTo>
                  <a:lnTo>
                    <a:pt x="1083" y="1053"/>
                  </a:lnTo>
                  <a:cubicBezTo>
                    <a:pt x="1242" y="904"/>
                    <a:pt x="1401" y="755"/>
                    <a:pt x="1549" y="606"/>
                  </a:cubicBezTo>
                  <a:lnTo>
                    <a:pt x="1474" y="530"/>
                  </a:lnTo>
                  <a:lnTo>
                    <a:pt x="1490" y="457"/>
                  </a:lnTo>
                  <a:cubicBezTo>
                    <a:pt x="1454" y="451"/>
                    <a:pt x="1418" y="445"/>
                    <a:pt x="1383" y="439"/>
                  </a:cubicBezTo>
                  <a:lnTo>
                    <a:pt x="1383" y="439"/>
                  </a:lnTo>
                  <a:lnTo>
                    <a:pt x="1381" y="437"/>
                  </a:lnTo>
                  <a:cubicBezTo>
                    <a:pt x="1381" y="437"/>
                    <a:pt x="1380" y="438"/>
                    <a:pt x="1380" y="438"/>
                  </a:cubicBezTo>
                  <a:lnTo>
                    <a:pt x="1380" y="438"/>
                  </a:lnTo>
                  <a:cubicBezTo>
                    <a:pt x="1231" y="411"/>
                    <a:pt x="1086" y="376"/>
                    <a:pt x="934" y="328"/>
                  </a:cubicBezTo>
                  <a:cubicBezTo>
                    <a:pt x="755" y="269"/>
                    <a:pt x="576" y="199"/>
                    <a:pt x="398" y="130"/>
                  </a:cubicBezTo>
                  <a:cubicBezTo>
                    <a:pt x="398" y="130"/>
                    <a:pt x="348" y="110"/>
                    <a:pt x="309" y="90"/>
                  </a:cubicBezTo>
                  <a:cubicBezTo>
                    <a:pt x="269" y="70"/>
                    <a:pt x="219" y="50"/>
                    <a:pt x="219" y="5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2" name="Google Shape;14782;p33"/>
            <p:cNvSpPr/>
            <p:nvPr/>
          </p:nvSpPr>
          <p:spPr>
            <a:xfrm>
              <a:off x="5621075" y="3364000"/>
              <a:ext cx="113475" cy="54675"/>
            </a:xfrm>
            <a:custGeom>
              <a:avLst/>
              <a:gdLst/>
              <a:ahLst/>
              <a:cxnLst/>
              <a:rect l="l" t="t" r="r" b="b"/>
              <a:pathLst>
                <a:path w="4539" h="2187" extrusionOk="0">
                  <a:moveTo>
                    <a:pt x="3336" y="0"/>
                  </a:moveTo>
                  <a:cubicBezTo>
                    <a:pt x="3333" y="0"/>
                    <a:pt x="3330" y="1"/>
                    <a:pt x="3327" y="3"/>
                  </a:cubicBezTo>
                  <a:lnTo>
                    <a:pt x="3288" y="42"/>
                  </a:lnTo>
                  <a:lnTo>
                    <a:pt x="3138" y="171"/>
                  </a:lnTo>
                  <a:lnTo>
                    <a:pt x="2890" y="380"/>
                  </a:lnTo>
                  <a:lnTo>
                    <a:pt x="2642" y="588"/>
                  </a:lnTo>
                  <a:cubicBezTo>
                    <a:pt x="2562" y="658"/>
                    <a:pt x="2463" y="717"/>
                    <a:pt x="2374" y="777"/>
                  </a:cubicBezTo>
                  <a:lnTo>
                    <a:pt x="1828" y="1134"/>
                  </a:lnTo>
                  <a:lnTo>
                    <a:pt x="1232" y="1432"/>
                  </a:lnTo>
                  <a:cubicBezTo>
                    <a:pt x="835" y="1640"/>
                    <a:pt x="418" y="1779"/>
                    <a:pt x="1" y="1929"/>
                  </a:cubicBezTo>
                  <a:lnTo>
                    <a:pt x="150" y="2187"/>
                  </a:lnTo>
                  <a:cubicBezTo>
                    <a:pt x="537" y="1988"/>
                    <a:pt x="934" y="1790"/>
                    <a:pt x="1322" y="1561"/>
                  </a:cubicBezTo>
                  <a:lnTo>
                    <a:pt x="1887" y="1234"/>
                  </a:lnTo>
                  <a:lnTo>
                    <a:pt x="2443" y="866"/>
                  </a:lnTo>
                  <a:cubicBezTo>
                    <a:pt x="2533" y="797"/>
                    <a:pt x="2622" y="747"/>
                    <a:pt x="2712" y="678"/>
                  </a:cubicBezTo>
                  <a:lnTo>
                    <a:pt x="2960" y="469"/>
                  </a:lnTo>
                  <a:lnTo>
                    <a:pt x="3218" y="261"/>
                  </a:lnTo>
                  <a:lnTo>
                    <a:pt x="3327" y="171"/>
                  </a:lnTo>
                  <a:lnTo>
                    <a:pt x="3337" y="161"/>
                  </a:lnTo>
                  <a:lnTo>
                    <a:pt x="3347" y="171"/>
                  </a:lnTo>
                  <a:lnTo>
                    <a:pt x="3387" y="201"/>
                  </a:lnTo>
                  <a:cubicBezTo>
                    <a:pt x="3555" y="340"/>
                    <a:pt x="3724" y="479"/>
                    <a:pt x="3883" y="618"/>
                  </a:cubicBezTo>
                  <a:cubicBezTo>
                    <a:pt x="4062" y="747"/>
                    <a:pt x="4230" y="876"/>
                    <a:pt x="4400" y="1005"/>
                  </a:cubicBezTo>
                  <a:lnTo>
                    <a:pt x="4539" y="817"/>
                  </a:lnTo>
                  <a:cubicBezTo>
                    <a:pt x="4360" y="698"/>
                    <a:pt x="4181" y="588"/>
                    <a:pt x="4002" y="469"/>
                  </a:cubicBezTo>
                  <a:cubicBezTo>
                    <a:pt x="3824" y="350"/>
                    <a:pt x="3645" y="221"/>
                    <a:pt x="3476" y="102"/>
                  </a:cubicBezTo>
                  <a:lnTo>
                    <a:pt x="3377" y="32"/>
                  </a:lnTo>
                  <a:cubicBezTo>
                    <a:pt x="3368" y="24"/>
                    <a:pt x="3353" y="0"/>
                    <a:pt x="333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3" name="Google Shape;14783;p33"/>
            <p:cNvSpPr/>
            <p:nvPr/>
          </p:nvSpPr>
          <p:spPr>
            <a:xfrm>
              <a:off x="5597750" y="3282125"/>
              <a:ext cx="57600" cy="112475"/>
            </a:xfrm>
            <a:custGeom>
              <a:avLst/>
              <a:gdLst/>
              <a:ahLst/>
              <a:cxnLst/>
              <a:rect l="l" t="t" r="r" b="b"/>
              <a:pathLst>
                <a:path w="2304" h="4499" extrusionOk="0">
                  <a:moveTo>
                    <a:pt x="1520" y="1"/>
                  </a:moveTo>
                  <a:lnTo>
                    <a:pt x="1331" y="130"/>
                  </a:lnTo>
                  <a:cubicBezTo>
                    <a:pt x="1450" y="308"/>
                    <a:pt x="1569" y="487"/>
                    <a:pt x="1699" y="666"/>
                  </a:cubicBezTo>
                  <a:cubicBezTo>
                    <a:pt x="1827" y="835"/>
                    <a:pt x="1957" y="1003"/>
                    <a:pt x="2096" y="1182"/>
                  </a:cubicBezTo>
                  <a:lnTo>
                    <a:pt x="2125" y="1212"/>
                  </a:lnTo>
                  <a:cubicBezTo>
                    <a:pt x="2125" y="1222"/>
                    <a:pt x="2135" y="1222"/>
                    <a:pt x="2125" y="1232"/>
                  </a:cubicBezTo>
                  <a:lnTo>
                    <a:pt x="2116" y="1242"/>
                  </a:lnTo>
                  <a:lnTo>
                    <a:pt x="2036" y="1341"/>
                  </a:lnTo>
                  <a:lnTo>
                    <a:pt x="1818" y="1590"/>
                  </a:lnTo>
                  <a:lnTo>
                    <a:pt x="1599" y="1837"/>
                  </a:lnTo>
                  <a:cubicBezTo>
                    <a:pt x="1529" y="1917"/>
                    <a:pt x="1470" y="2016"/>
                    <a:pt x="1401" y="2106"/>
                  </a:cubicBezTo>
                  <a:lnTo>
                    <a:pt x="1013" y="2642"/>
                  </a:lnTo>
                  <a:cubicBezTo>
                    <a:pt x="904" y="2830"/>
                    <a:pt x="785" y="3009"/>
                    <a:pt x="666" y="3198"/>
                  </a:cubicBezTo>
                  <a:cubicBezTo>
                    <a:pt x="428" y="3575"/>
                    <a:pt x="219" y="3973"/>
                    <a:pt x="0" y="4350"/>
                  </a:cubicBezTo>
                  <a:lnTo>
                    <a:pt x="258" y="4498"/>
                  </a:lnTo>
                  <a:cubicBezTo>
                    <a:pt x="417" y="4092"/>
                    <a:pt x="576" y="3675"/>
                    <a:pt x="795" y="3287"/>
                  </a:cubicBezTo>
                  <a:cubicBezTo>
                    <a:pt x="894" y="3088"/>
                    <a:pt x="1004" y="2900"/>
                    <a:pt x="1112" y="2711"/>
                  </a:cubicBezTo>
                  <a:lnTo>
                    <a:pt x="1490" y="2165"/>
                  </a:lnTo>
                  <a:cubicBezTo>
                    <a:pt x="1549" y="2076"/>
                    <a:pt x="1609" y="1987"/>
                    <a:pt x="1679" y="1907"/>
                  </a:cubicBezTo>
                  <a:lnTo>
                    <a:pt x="1897" y="1669"/>
                  </a:lnTo>
                  <a:lnTo>
                    <a:pt x="2125" y="1420"/>
                  </a:lnTo>
                  <a:lnTo>
                    <a:pt x="2255" y="1281"/>
                  </a:lnTo>
                  <a:lnTo>
                    <a:pt x="2294" y="1242"/>
                  </a:lnTo>
                  <a:cubicBezTo>
                    <a:pt x="2304" y="1222"/>
                    <a:pt x="2274" y="1202"/>
                    <a:pt x="2264" y="1192"/>
                  </a:cubicBezTo>
                  <a:cubicBezTo>
                    <a:pt x="2264" y="1192"/>
                    <a:pt x="2255" y="1162"/>
                    <a:pt x="2235" y="1142"/>
                  </a:cubicBezTo>
                  <a:cubicBezTo>
                    <a:pt x="2215" y="1123"/>
                    <a:pt x="2205" y="1093"/>
                    <a:pt x="2205" y="1093"/>
                  </a:cubicBezTo>
                  <a:lnTo>
                    <a:pt x="1847" y="557"/>
                  </a:lnTo>
                  <a:cubicBezTo>
                    <a:pt x="1738" y="368"/>
                    <a:pt x="1629" y="189"/>
                    <a:pt x="15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4" name="Google Shape;14784;p33"/>
            <p:cNvSpPr/>
            <p:nvPr/>
          </p:nvSpPr>
          <p:spPr>
            <a:xfrm>
              <a:off x="5682400" y="3247875"/>
              <a:ext cx="88125" cy="90625"/>
            </a:xfrm>
            <a:custGeom>
              <a:avLst/>
              <a:gdLst/>
              <a:ahLst/>
              <a:cxnLst/>
              <a:rect l="l" t="t" r="r" b="b"/>
              <a:pathLst>
                <a:path w="3525" h="3625" extrusionOk="0">
                  <a:moveTo>
                    <a:pt x="209" y="1"/>
                  </a:moveTo>
                  <a:lnTo>
                    <a:pt x="1" y="140"/>
                  </a:lnTo>
                  <a:lnTo>
                    <a:pt x="109" y="259"/>
                  </a:lnTo>
                  <a:cubicBezTo>
                    <a:pt x="140" y="288"/>
                    <a:pt x="169" y="328"/>
                    <a:pt x="199" y="368"/>
                  </a:cubicBezTo>
                  <a:lnTo>
                    <a:pt x="298" y="487"/>
                  </a:lnTo>
                  <a:cubicBezTo>
                    <a:pt x="338" y="546"/>
                    <a:pt x="387" y="606"/>
                    <a:pt x="387" y="606"/>
                  </a:cubicBezTo>
                  <a:cubicBezTo>
                    <a:pt x="517" y="765"/>
                    <a:pt x="646" y="924"/>
                    <a:pt x="775" y="1073"/>
                  </a:cubicBezTo>
                  <a:lnTo>
                    <a:pt x="1172" y="1539"/>
                  </a:lnTo>
                  <a:lnTo>
                    <a:pt x="1589" y="1987"/>
                  </a:lnTo>
                  <a:cubicBezTo>
                    <a:pt x="1738" y="2126"/>
                    <a:pt x="1877" y="2274"/>
                    <a:pt x="2026" y="2413"/>
                  </a:cubicBezTo>
                  <a:cubicBezTo>
                    <a:pt x="2175" y="2552"/>
                    <a:pt x="2314" y="2691"/>
                    <a:pt x="2463" y="2840"/>
                  </a:cubicBezTo>
                  <a:cubicBezTo>
                    <a:pt x="2611" y="2969"/>
                    <a:pt x="2770" y="3108"/>
                    <a:pt x="2920" y="3247"/>
                  </a:cubicBezTo>
                  <a:cubicBezTo>
                    <a:pt x="3079" y="3366"/>
                    <a:pt x="3237" y="3496"/>
                    <a:pt x="3386" y="3624"/>
                  </a:cubicBezTo>
                  <a:lnTo>
                    <a:pt x="3525" y="3436"/>
                  </a:lnTo>
                  <a:cubicBezTo>
                    <a:pt x="3366" y="3327"/>
                    <a:pt x="3198" y="3207"/>
                    <a:pt x="3029" y="3099"/>
                  </a:cubicBezTo>
                  <a:cubicBezTo>
                    <a:pt x="2870" y="2979"/>
                    <a:pt x="2711" y="2850"/>
                    <a:pt x="2552" y="2731"/>
                  </a:cubicBezTo>
                  <a:lnTo>
                    <a:pt x="2095" y="2334"/>
                  </a:lnTo>
                  <a:lnTo>
                    <a:pt x="1669" y="1917"/>
                  </a:lnTo>
                  <a:lnTo>
                    <a:pt x="1261" y="1460"/>
                  </a:lnTo>
                  <a:cubicBezTo>
                    <a:pt x="1132" y="1311"/>
                    <a:pt x="1003" y="1142"/>
                    <a:pt x="884" y="994"/>
                  </a:cubicBezTo>
                  <a:cubicBezTo>
                    <a:pt x="765" y="824"/>
                    <a:pt x="656" y="656"/>
                    <a:pt x="537" y="497"/>
                  </a:cubicBezTo>
                  <a:cubicBezTo>
                    <a:pt x="537" y="497"/>
                    <a:pt x="497" y="438"/>
                    <a:pt x="457" y="368"/>
                  </a:cubicBezTo>
                  <a:cubicBezTo>
                    <a:pt x="418" y="308"/>
                    <a:pt x="378" y="239"/>
                    <a:pt x="378" y="239"/>
                  </a:cubicBezTo>
                  <a:cubicBezTo>
                    <a:pt x="358" y="199"/>
                    <a:pt x="318" y="160"/>
                    <a:pt x="288" y="120"/>
                  </a:cubicBez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5" name="Google Shape;14785;p33"/>
            <p:cNvSpPr/>
            <p:nvPr/>
          </p:nvSpPr>
          <p:spPr>
            <a:xfrm>
              <a:off x="5701500" y="3235200"/>
              <a:ext cx="82200" cy="84700"/>
            </a:xfrm>
            <a:custGeom>
              <a:avLst/>
              <a:gdLst/>
              <a:ahLst/>
              <a:cxnLst/>
              <a:rect l="l" t="t" r="r" b="b"/>
              <a:pathLst>
                <a:path w="3288" h="3388" extrusionOk="0">
                  <a:moveTo>
                    <a:pt x="210" y="1"/>
                  </a:moveTo>
                  <a:lnTo>
                    <a:pt x="1" y="140"/>
                  </a:lnTo>
                  <a:lnTo>
                    <a:pt x="100" y="250"/>
                  </a:lnTo>
                  <a:cubicBezTo>
                    <a:pt x="130" y="279"/>
                    <a:pt x="160" y="309"/>
                    <a:pt x="190" y="349"/>
                  </a:cubicBezTo>
                  <a:cubicBezTo>
                    <a:pt x="190" y="349"/>
                    <a:pt x="229" y="408"/>
                    <a:pt x="279" y="468"/>
                  </a:cubicBezTo>
                  <a:cubicBezTo>
                    <a:pt x="318" y="517"/>
                    <a:pt x="368" y="577"/>
                    <a:pt x="368" y="577"/>
                  </a:cubicBezTo>
                  <a:cubicBezTo>
                    <a:pt x="488" y="716"/>
                    <a:pt x="596" y="865"/>
                    <a:pt x="726" y="1004"/>
                  </a:cubicBezTo>
                  <a:lnTo>
                    <a:pt x="1103" y="1431"/>
                  </a:lnTo>
                  <a:lnTo>
                    <a:pt x="1490" y="1848"/>
                  </a:lnTo>
                  <a:cubicBezTo>
                    <a:pt x="1620" y="1987"/>
                    <a:pt x="1759" y="2116"/>
                    <a:pt x="1887" y="2255"/>
                  </a:cubicBezTo>
                  <a:cubicBezTo>
                    <a:pt x="2026" y="2384"/>
                    <a:pt x="2165" y="2513"/>
                    <a:pt x="2295" y="2652"/>
                  </a:cubicBezTo>
                  <a:cubicBezTo>
                    <a:pt x="2443" y="2772"/>
                    <a:pt x="2582" y="2900"/>
                    <a:pt x="2721" y="3030"/>
                  </a:cubicBezTo>
                  <a:cubicBezTo>
                    <a:pt x="2860" y="3149"/>
                    <a:pt x="3010" y="3268"/>
                    <a:pt x="3158" y="3387"/>
                  </a:cubicBezTo>
                  <a:lnTo>
                    <a:pt x="3288" y="3198"/>
                  </a:lnTo>
                  <a:cubicBezTo>
                    <a:pt x="3138" y="3089"/>
                    <a:pt x="2990" y="2990"/>
                    <a:pt x="2831" y="2880"/>
                  </a:cubicBezTo>
                  <a:cubicBezTo>
                    <a:pt x="2682" y="2772"/>
                    <a:pt x="2533" y="2652"/>
                    <a:pt x="2384" y="2543"/>
                  </a:cubicBezTo>
                  <a:lnTo>
                    <a:pt x="1957" y="2176"/>
                  </a:lnTo>
                  <a:lnTo>
                    <a:pt x="1560" y="1779"/>
                  </a:lnTo>
                  <a:lnTo>
                    <a:pt x="1183" y="1362"/>
                  </a:lnTo>
                  <a:cubicBezTo>
                    <a:pt x="1063" y="1223"/>
                    <a:pt x="944" y="1064"/>
                    <a:pt x="835" y="925"/>
                  </a:cubicBezTo>
                  <a:cubicBezTo>
                    <a:pt x="726" y="775"/>
                    <a:pt x="616" y="617"/>
                    <a:pt x="517" y="458"/>
                  </a:cubicBezTo>
                  <a:cubicBezTo>
                    <a:pt x="517" y="458"/>
                    <a:pt x="477" y="408"/>
                    <a:pt x="438" y="349"/>
                  </a:cubicBezTo>
                  <a:cubicBezTo>
                    <a:pt x="398" y="289"/>
                    <a:pt x="368" y="230"/>
                    <a:pt x="368" y="230"/>
                  </a:cubicBezTo>
                  <a:cubicBezTo>
                    <a:pt x="349" y="190"/>
                    <a:pt x="318" y="150"/>
                    <a:pt x="289" y="111"/>
                  </a:cubicBezTo>
                  <a:lnTo>
                    <a:pt x="2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6" name="Google Shape;14786;p33"/>
            <p:cNvSpPr/>
            <p:nvPr/>
          </p:nvSpPr>
          <p:spPr>
            <a:xfrm>
              <a:off x="5598000" y="3391350"/>
              <a:ext cx="26825" cy="27325"/>
            </a:xfrm>
            <a:custGeom>
              <a:avLst/>
              <a:gdLst/>
              <a:ahLst/>
              <a:cxnLst/>
              <a:rect l="l" t="t" r="r" b="b"/>
              <a:pathLst>
                <a:path w="1073" h="1093" extrusionOk="0">
                  <a:moveTo>
                    <a:pt x="259" y="1"/>
                  </a:moveTo>
                  <a:lnTo>
                    <a:pt x="1" y="80"/>
                  </a:lnTo>
                  <a:cubicBezTo>
                    <a:pt x="40" y="129"/>
                    <a:pt x="90" y="189"/>
                    <a:pt x="129" y="229"/>
                  </a:cubicBezTo>
                  <a:lnTo>
                    <a:pt x="259" y="358"/>
                  </a:lnTo>
                  <a:cubicBezTo>
                    <a:pt x="348" y="427"/>
                    <a:pt x="438" y="507"/>
                    <a:pt x="517" y="577"/>
                  </a:cubicBezTo>
                  <a:cubicBezTo>
                    <a:pt x="586" y="656"/>
                    <a:pt x="656" y="735"/>
                    <a:pt x="735" y="824"/>
                  </a:cubicBezTo>
                  <a:cubicBezTo>
                    <a:pt x="765" y="864"/>
                    <a:pt x="805" y="914"/>
                    <a:pt x="844" y="963"/>
                  </a:cubicBezTo>
                  <a:cubicBezTo>
                    <a:pt x="884" y="1003"/>
                    <a:pt x="934" y="1063"/>
                    <a:pt x="994" y="1093"/>
                  </a:cubicBezTo>
                  <a:lnTo>
                    <a:pt x="1073" y="855"/>
                  </a:lnTo>
                  <a:cubicBezTo>
                    <a:pt x="1043" y="824"/>
                    <a:pt x="1003" y="835"/>
                    <a:pt x="963" y="805"/>
                  </a:cubicBezTo>
                  <a:cubicBezTo>
                    <a:pt x="924" y="775"/>
                    <a:pt x="874" y="755"/>
                    <a:pt x="835" y="716"/>
                  </a:cubicBezTo>
                  <a:cubicBezTo>
                    <a:pt x="745" y="656"/>
                    <a:pt x="665" y="577"/>
                    <a:pt x="586" y="497"/>
                  </a:cubicBezTo>
                  <a:cubicBezTo>
                    <a:pt x="507" y="427"/>
                    <a:pt x="438" y="338"/>
                    <a:pt x="368" y="259"/>
                  </a:cubicBezTo>
                  <a:cubicBezTo>
                    <a:pt x="338" y="209"/>
                    <a:pt x="318" y="169"/>
                    <a:pt x="299" y="129"/>
                  </a:cubicBezTo>
                  <a:cubicBezTo>
                    <a:pt x="279" y="80"/>
                    <a:pt x="268" y="40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7" name="Google Shape;14787;p33"/>
            <p:cNvSpPr/>
            <p:nvPr/>
          </p:nvSpPr>
          <p:spPr>
            <a:xfrm>
              <a:off x="5677675" y="3295550"/>
              <a:ext cx="47175" cy="44425"/>
            </a:xfrm>
            <a:custGeom>
              <a:avLst/>
              <a:gdLst/>
              <a:ahLst/>
              <a:cxnLst/>
              <a:rect l="l" t="t" r="r" b="b"/>
              <a:pathLst>
                <a:path w="1887" h="1777" extrusionOk="0">
                  <a:moveTo>
                    <a:pt x="785" y="208"/>
                  </a:moveTo>
                  <a:lnTo>
                    <a:pt x="815" y="238"/>
                  </a:lnTo>
                  <a:lnTo>
                    <a:pt x="885" y="318"/>
                  </a:lnTo>
                  <a:cubicBezTo>
                    <a:pt x="1095" y="552"/>
                    <a:pt x="1319" y="781"/>
                    <a:pt x="1572" y="981"/>
                  </a:cubicBezTo>
                  <a:lnTo>
                    <a:pt x="1572" y="981"/>
                  </a:lnTo>
                  <a:cubicBezTo>
                    <a:pt x="1459" y="1041"/>
                    <a:pt x="1342" y="1101"/>
                    <a:pt x="1222" y="1161"/>
                  </a:cubicBezTo>
                  <a:lnTo>
                    <a:pt x="934" y="1311"/>
                  </a:lnTo>
                  <a:lnTo>
                    <a:pt x="636" y="1430"/>
                  </a:lnTo>
                  <a:lnTo>
                    <a:pt x="329" y="1549"/>
                  </a:lnTo>
                  <a:lnTo>
                    <a:pt x="209" y="1598"/>
                  </a:lnTo>
                  <a:lnTo>
                    <a:pt x="170" y="1609"/>
                  </a:lnTo>
                  <a:lnTo>
                    <a:pt x="150" y="1618"/>
                  </a:lnTo>
                  <a:lnTo>
                    <a:pt x="150" y="1598"/>
                  </a:lnTo>
                  <a:cubicBezTo>
                    <a:pt x="150" y="1569"/>
                    <a:pt x="159" y="1539"/>
                    <a:pt x="170" y="1509"/>
                  </a:cubicBezTo>
                  <a:lnTo>
                    <a:pt x="199" y="1450"/>
                  </a:lnTo>
                  <a:cubicBezTo>
                    <a:pt x="199" y="1420"/>
                    <a:pt x="219" y="1400"/>
                    <a:pt x="229" y="1370"/>
                  </a:cubicBezTo>
                  <a:cubicBezTo>
                    <a:pt x="269" y="1271"/>
                    <a:pt x="329" y="1172"/>
                    <a:pt x="378" y="1072"/>
                  </a:cubicBezTo>
                  <a:cubicBezTo>
                    <a:pt x="487" y="874"/>
                    <a:pt x="557" y="675"/>
                    <a:pt x="656" y="477"/>
                  </a:cubicBezTo>
                  <a:lnTo>
                    <a:pt x="765" y="238"/>
                  </a:lnTo>
                  <a:cubicBezTo>
                    <a:pt x="775" y="228"/>
                    <a:pt x="775" y="208"/>
                    <a:pt x="785" y="208"/>
                  </a:cubicBezTo>
                  <a:close/>
                  <a:moveTo>
                    <a:pt x="755" y="0"/>
                  </a:moveTo>
                  <a:lnTo>
                    <a:pt x="755" y="10"/>
                  </a:lnTo>
                  <a:lnTo>
                    <a:pt x="735" y="40"/>
                  </a:lnTo>
                  <a:lnTo>
                    <a:pt x="715" y="89"/>
                  </a:lnTo>
                  <a:lnTo>
                    <a:pt x="557" y="437"/>
                  </a:lnTo>
                  <a:cubicBezTo>
                    <a:pt x="468" y="636"/>
                    <a:pt x="388" y="844"/>
                    <a:pt x="289" y="1033"/>
                  </a:cubicBezTo>
                  <a:cubicBezTo>
                    <a:pt x="239" y="1132"/>
                    <a:pt x="179" y="1221"/>
                    <a:pt x="130" y="1331"/>
                  </a:cubicBezTo>
                  <a:cubicBezTo>
                    <a:pt x="120" y="1350"/>
                    <a:pt x="110" y="1380"/>
                    <a:pt x="100" y="1410"/>
                  </a:cubicBezTo>
                  <a:lnTo>
                    <a:pt x="60" y="1499"/>
                  </a:lnTo>
                  <a:cubicBezTo>
                    <a:pt x="40" y="1569"/>
                    <a:pt x="20" y="1648"/>
                    <a:pt x="11" y="1728"/>
                  </a:cubicBezTo>
                  <a:lnTo>
                    <a:pt x="0" y="1777"/>
                  </a:lnTo>
                  <a:cubicBezTo>
                    <a:pt x="11" y="1777"/>
                    <a:pt x="31" y="1767"/>
                    <a:pt x="51" y="1767"/>
                  </a:cubicBezTo>
                  <a:lnTo>
                    <a:pt x="159" y="1728"/>
                  </a:lnTo>
                  <a:lnTo>
                    <a:pt x="358" y="1668"/>
                  </a:lnTo>
                  <a:lnTo>
                    <a:pt x="676" y="1569"/>
                  </a:lnTo>
                  <a:lnTo>
                    <a:pt x="984" y="1459"/>
                  </a:lnTo>
                  <a:lnTo>
                    <a:pt x="1291" y="1340"/>
                  </a:lnTo>
                  <a:cubicBezTo>
                    <a:pt x="1490" y="1251"/>
                    <a:pt x="1688" y="1172"/>
                    <a:pt x="1887" y="1082"/>
                  </a:cubicBezTo>
                  <a:cubicBezTo>
                    <a:pt x="1887" y="1082"/>
                    <a:pt x="1860" y="1026"/>
                    <a:pt x="1840" y="978"/>
                  </a:cubicBezTo>
                  <a:lnTo>
                    <a:pt x="1840" y="978"/>
                  </a:lnTo>
                  <a:lnTo>
                    <a:pt x="1877" y="923"/>
                  </a:lnTo>
                  <a:cubicBezTo>
                    <a:pt x="1848" y="906"/>
                    <a:pt x="1819" y="888"/>
                    <a:pt x="1790" y="869"/>
                  </a:cubicBezTo>
                  <a:lnTo>
                    <a:pt x="1790" y="869"/>
                  </a:lnTo>
                  <a:cubicBezTo>
                    <a:pt x="1788" y="866"/>
                    <a:pt x="1788" y="864"/>
                    <a:pt x="1788" y="864"/>
                  </a:cubicBezTo>
                  <a:cubicBezTo>
                    <a:pt x="1786" y="864"/>
                    <a:pt x="1785" y="865"/>
                    <a:pt x="1784" y="866"/>
                  </a:cubicBezTo>
                  <a:lnTo>
                    <a:pt x="1784" y="866"/>
                  </a:lnTo>
                  <a:cubicBezTo>
                    <a:pt x="1499" y="686"/>
                    <a:pt x="1225" y="460"/>
                    <a:pt x="984" y="219"/>
                  </a:cubicBezTo>
                  <a:lnTo>
                    <a:pt x="845" y="80"/>
                  </a:lnTo>
                  <a:cubicBezTo>
                    <a:pt x="845" y="80"/>
                    <a:pt x="825" y="69"/>
                    <a:pt x="805" y="49"/>
                  </a:cubicBezTo>
                  <a:lnTo>
                    <a:pt x="765" y="10"/>
                  </a:lnTo>
                  <a:lnTo>
                    <a:pt x="7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8" name="Google Shape;14788;p33"/>
            <p:cNvSpPr/>
            <p:nvPr/>
          </p:nvSpPr>
          <p:spPr>
            <a:xfrm>
              <a:off x="5519800" y="3252350"/>
              <a:ext cx="115950" cy="33025"/>
            </a:xfrm>
            <a:custGeom>
              <a:avLst/>
              <a:gdLst/>
              <a:ahLst/>
              <a:cxnLst/>
              <a:rect l="l" t="t" r="r" b="b"/>
              <a:pathLst>
                <a:path w="4638" h="1321" extrusionOk="0">
                  <a:moveTo>
                    <a:pt x="3804" y="0"/>
                  </a:moveTo>
                  <a:lnTo>
                    <a:pt x="3744" y="20"/>
                  </a:lnTo>
                  <a:lnTo>
                    <a:pt x="3566" y="89"/>
                  </a:lnTo>
                  <a:lnTo>
                    <a:pt x="3257" y="199"/>
                  </a:lnTo>
                  <a:lnTo>
                    <a:pt x="2950" y="308"/>
                  </a:lnTo>
                  <a:cubicBezTo>
                    <a:pt x="2851" y="338"/>
                    <a:pt x="2731" y="358"/>
                    <a:pt x="2632" y="387"/>
                  </a:cubicBezTo>
                  <a:lnTo>
                    <a:pt x="1986" y="517"/>
                  </a:lnTo>
                  <a:cubicBezTo>
                    <a:pt x="1768" y="546"/>
                    <a:pt x="1550" y="566"/>
                    <a:pt x="1331" y="586"/>
                  </a:cubicBezTo>
                  <a:cubicBezTo>
                    <a:pt x="1111" y="606"/>
                    <a:pt x="886" y="613"/>
                    <a:pt x="661" y="613"/>
                  </a:cubicBezTo>
                  <a:cubicBezTo>
                    <a:pt x="439" y="613"/>
                    <a:pt x="218" y="606"/>
                    <a:pt x="1" y="596"/>
                  </a:cubicBezTo>
                  <a:lnTo>
                    <a:pt x="1" y="596"/>
                  </a:lnTo>
                  <a:cubicBezTo>
                    <a:pt x="1" y="596"/>
                    <a:pt x="11" y="676"/>
                    <a:pt x="20" y="745"/>
                  </a:cubicBezTo>
                  <a:cubicBezTo>
                    <a:pt x="40" y="824"/>
                    <a:pt x="51" y="894"/>
                    <a:pt x="51" y="894"/>
                  </a:cubicBezTo>
                  <a:cubicBezTo>
                    <a:pt x="488" y="844"/>
                    <a:pt x="924" y="804"/>
                    <a:pt x="1361" y="735"/>
                  </a:cubicBezTo>
                  <a:cubicBezTo>
                    <a:pt x="1580" y="705"/>
                    <a:pt x="1798" y="665"/>
                    <a:pt x="2017" y="636"/>
                  </a:cubicBezTo>
                  <a:cubicBezTo>
                    <a:pt x="2017" y="636"/>
                    <a:pt x="2175" y="596"/>
                    <a:pt x="2334" y="566"/>
                  </a:cubicBezTo>
                  <a:cubicBezTo>
                    <a:pt x="2503" y="526"/>
                    <a:pt x="2662" y="487"/>
                    <a:pt x="2662" y="487"/>
                  </a:cubicBezTo>
                  <a:cubicBezTo>
                    <a:pt x="2771" y="457"/>
                    <a:pt x="2880" y="447"/>
                    <a:pt x="2979" y="407"/>
                  </a:cubicBezTo>
                  <a:lnTo>
                    <a:pt x="3297" y="308"/>
                  </a:lnTo>
                  <a:lnTo>
                    <a:pt x="3605" y="199"/>
                  </a:lnTo>
                  <a:lnTo>
                    <a:pt x="3734" y="159"/>
                  </a:lnTo>
                  <a:lnTo>
                    <a:pt x="3754" y="159"/>
                  </a:lnTo>
                  <a:lnTo>
                    <a:pt x="3764" y="169"/>
                  </a:lnTo>
                  <a:lnTo>
                    <a:pt x="3784" y="209"/>
                  </a:lnTo>
                  <a:cubicBezTo>
                    <a:pt x="3883" y="398"/>
                    <a:pt x="3992" y="596"/>
                    <a:pt x="4102" y="775"/>
                  </a:cubicBezTo>
                  <a:cubicBezTo>
                    <a:pt x="4221" y="963"/>
                    <a:pt x="4320" y="1152"/>
                    <a:pt x="4449" y="1321"/>
                  </a:cubicBezTo>
                  <a:lnTo>
                    <a:pt x="4638" y="1192"/>
                  </a:lnTo>
                  <a:cubicBezTo>
                    <a:pt x="4508" y="1033"/>
                    <a:pt x="4389" y="854"/>
                    <a:pt x="4261" y="676"/>
                  </a:cubicBezTo>
                  <a:cubicBezTo>
                    <a:pt x="4131" y="506"/>
                    <a:pt x="4022" y="328"/>
                    <a:pt x="3903" y="139"/>
                  </a:cubicBezTo>
                  <a:lnTo>
                    <a:pt x="3844" y="40"/>
                  </a:lnTo>
                  <a:cubicBezTo>
                    <a:pt x="3833" y="30"/>
                    <a:pt x="3824" y="0"/>
                    <a:pt x="380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9" name="Google Shape;14789;p33"/>
            <p:cNvSpPr/>
            <p:nvPr/>
          </p:nvSpPr>
          <p:spPr>
            <a:xfrm>
              <a:off x="5505900" y="3151300"/>
              <a:ext cx="81950" cy="93625"/>
            </a:xfrm>
            <a:custGeom>
              <a:avLst/>
              <a:gdLst/>
              <a:ahLst/>
              <a:cxnLst/>
              <a:rect l="l" t="t" r="r" b="b"/>
              <a:pathLst>
                <a:path w="3278" h="3745" extrusionOk="0">
                  <a:moveTo>
                    <a:pt x="2990" y="1"/>
                  </a:moveTo>
                  <a:lnTo>
                    <a:pt x="2761" y="51"/>
                  </a:lnTo>
                  <a:cubicBezTo>
                    <a:pt x="2801" y="259"/>
                    <a:pt x="2860" y="468"/>
                    <a:pt x="2910" y="676"/>
                  </a:cubicBezTo>
                  <a:cubicBezTo>
                    <a:pt x="2970" y="885"/>
                    <a:pt x="3029" y="1103"/>
                    <a:pt x="3098" y="1302"/>
                  </a:cubicBezTo>
                  <a:lnTo>
                    <a:pt x="3109" y="1351"/>
                  </a:lnTo>
                  <a:lnTo>
                    <a:pt x="3118" y="1362"/>
                  </a:lnTo>
                  <a:lnTo>
                    <a:pt x="3098" y="1371"/>
                  </a:lnTo>
                  <a:lnTo>
                    <a:pt x="2979" y="1431"/>
                  </a:lnTo>
                  <a:lnTo>
                    <a:pt x="2692" y="1590"/>
                  </a:lnTo>
                  <a:lnTo>
                    <a:pt x="2394" y="1739"/>
                  </a:lnTo>
                  <a:cubicBezTo>
                    <a:pt x="2295" y="1788"/>
                    <a:pt x="2215" y="1858"/>
                    <a:pt x="2116" y="1918"/>
                  </a:cubicBezTo>
                  <a:lnTo>
                    <a:pt x="1560" y="2275"/>
                  </a:lnTo>
                  <a:cubicBezTo>
                    <a:pt x="1381" y="2404"/>
                    <a:pt x="1202" y="2543"/>
                    <a:pt x="1024" y="2672"/>
                  </a:cubicBezTo>
                  <a:cubicBezTo>
                    <a:pt x="676" y="2930"/>
                    <a:pt x="338" y="3228"/>
                    <a:pt x="1" y="3506"/>
                  </a:cubicBezTo>
                  <a:lnTo>
                    <a:pt x="179" y="3745"/>
                  </a:lnTo>
                  <a:cubicBezTo>
                    <a:pt x="477" y="3416"/>
                    <a:pt x="785" y="3079"/>
                    <a:pt x="1123" y="2801"/>
                  </a:cubicBezTo>
                  <a:cubicBezTo>
                    <a:pt x="1282" y="2652"/>
                    <a:pt x="1450" y="2513"/>
                    <a:pt x="1619" y="2374"/>
                  </a:cubicBezTo>
                  <a:lnTo>
                    <a:pt x="2165" y="2007"/>
                  </a:lnTo>
                  <a:cubicBezTo>
                    <a:pt x="2264" y="1947"/>
                    <a:pt x="2354" y="1887"/>
                    <a:pt x="2443" y="1838"/>
                  </a:cubicBezTo>
                  <a:lnTo>
                    <a:pt x="2741" y="1689"/>
                  </a:lnTo>
                  <a:lnTo>
                    <a:pt x="3029" y="1550"/>
                  </a:lnTo>
                  <a:lnTo>
                    <a:pt x="3208" y="1461"/>
                  </a:lnTo>
                  <a:lnTo>
                    <a:pt x="3268" y="1431"/>
                  </a:lnTo>
                  <a:cubicBezTo>
                    <a:pt x="3277" y="1421"/>
                    <a:pt x="3257" y="1391"/>
                    <a:pt x="3257" y="1381"/>
                  </a:cubicBezTo>
                  <a:lnTo>
                    <a:pt x="3228" y="1262"/>
                  </a:lnTo>
                  <a:cubicBezTo>
                    <a:pt x="3168" y="1053"/>
                    <a:pt x="3138" y="845"/>
                    <a:pt x="3098" y="636"/>
                  </a:cubicBezTo>
                  <a:cubicBezTo>
                    <a:pt x="3049" y="428"/>
                    <a:pt x="3009" y="219"/>
                    <a:pt x="29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0" name="Google Shape;14790;p33"/>
            <p:cNvSpPr/>
            <p:nvPr/>
          </p:nvSpPr>
          <p:spPr>
            <a:xfrm>
              <a:off x="5635250" y="3138175"/>
              <a:ext cx="52375" cy="112950"/>
            </a:xfrm>
            <a:custGeom>
              <a:avLst/>
              <a:gdLst/>
              <a:ahLst/>
              <a:cxnLst/>
              <a:rect l="l" t="t" r="r" b="b"/>
              <a:pathLst>
                <a:path w="2095" h="4518" extrusionOk="0">
                  <a:moveTo>
                    <a:pt x="248" y="0"/>
                  </a:moveTo>
                  <a:lnTo>
                    <a:pt x="0" y="60"/>
                  </a:lnTo>
                  <a:lnTo>
                    <a:pt x="49" y="208"/>
                  </a:lnTo>
                  <a:cubicBezTo>
                    <a:pt x="69" y="248"/>
                    <a:pt x="89" y="298"/>
                    <a:pt x="99" y="347"/>
                  </a:cubicBezTo>
                  <a:lnTo>
                    <a:pt x="188" y="625"/>
                  </a:lnTo>
                  <a:lnTo>
                    <a:pt x="278" y="923"/>
                  </a:lnTo>
                  <a:lnTo>
                    <a:pt x="387" y="1201"/>
                  </a:lnTo>
                  <a:lnTo>
                    <a:pt x="477" y="1489"/>
                  </a:lnTo>
                  <a:lnTo>
                    <a:pt x="585" y="1777"/>
                  </a:lnTo>
                  <a:cubicBezTo>
                    <a:pt x="665" y="1966"/>
                    <a:pt x="735" y="2154"/>
                    <a:pt x="814" y="2343"/>
                  </a:cubicBezTo>
                  <a:cubicBezTo>
                    <a:pt x="894" y="2532"/>
                    <a:pt x="973" y="2721"/>
                    <a:pt x="1062" y="2899"/>
                  </a:cubicBezTo>
                  <a:cubicBezTo>
                    <a:pt x="1152" y="3088"/>
                    <a:pt x="1221" y="3277"/>
                    <a:pt x="1320" y="3455"/>
                  </a:cubicBezTo>
                  <a:cubicBezTo>
                    <a:pt x="1499" y="3822"/>
                    <a:pt x="1688" y="4180"/>
                    <a:pt x="1896" y="4517"/>
                  </a:cubicBezTo>
                  <a:lnTo>
                    <a:pt x="2095" y="4389"/>
                  </a:lnTo>
                  <a:cubicBezTo>
                    <a:pt x="1867" y="4071"/>
                    <a:pt x="1638" y="3733"/>
                    <a:pt x="1439" y="3385"/>
                  </a:cubicBezTo>
                  <a:cubicBezTo>
                    <a:pt x="1331" y="3217"/>
                    <a:pt x="1251" y="3038"/>
                    <a:pt x="1161" y="2860"/>
                  </a:cubicBezTo>
                  <a:cubicBezTo>
                    <a:pt x="1062" y="2681"/>
                    <a:pt x="993" y="2492"/>
                    <a:pt x="913" y="2304"/>
                  </a:cubicBezTo>
                  <a:cubicBezTo>
                    <a:pt x="824" y="2125"/>
                    <a:pt x="764" y="1926"/>
                    <a:pt x="695" y="1737"/>
                  </a:cubicBezTo>
                  <a:cubicBezTo>
                    <a:pt x="665" y="1648"/>
                    <a:pt x="625" y="1549"/>
                    <a:pt x="596" y="1450"/>
                  </a:cubicBezTo>
                  <a:lnTo>
                    <a:pt x="516" y="1161"/>
                  </a:lnTo>
                  <a:lnTo>
                    <a:pt x="437" y="874"/>
                  </a:lnTo>
                  <a:lnTo>
                    <a:pt x="377" y="585"/>
                  </a:lnTo>
                  <a:lnTo>
                    <a:pt x="307" y="288"/>
                  </a:lnTo>
                  <a:lnTo>
                    <a:pt x="278" y="139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1" name="Google Shape;14791;p33"/>
            <p:cNvSpPr/>
            <p:nvPr/>
          </p:nvSpPr>
          <p:spPr>
            <a:xfrm>
              <a:off x="5657825" y="3133425"/>
              <a:ext cx="48925" cy="105050"/>
            </a:xfrm>
            <a:custGeom>
              <a:avLst/>
              <a:gdLst/>
              <a:ahLst/>
              <a:cxnLst/>
              <a:rect l="l" t="t" r="r" b="b"/>
              <a:pathLst>
                <a:path w="1957" h="4202" extrusionOk="0">
                  <a:moveTo>
                    <a:pt x="238" y="1"/>
                  </a:moveTo>
                  <a:lnTo>
                    <a:pt x="0" y="51"/>
                  </a:lnTo>
                  <a:lnTo>
                    <a:pt x="50" y="190"/>
                  </a:lnTo>
                  <a:cubicBezTo>
                    <a:pt x="60" y="230"/>
                    <a:pt x="80" y="269"/>
                    <a:pt x="90" y="319"/>
                  </a:cubicBezTo>
                  <a:lnTo>
                    <a:pt x="179" y="587"/>
                  </a:lnTo>
                  <a:lnTo>
                    <a:pt x="258" y="855"/>
                  </a:lnTo>
                  <a:lnTo>
                    <a:pt x="358" y="1123"/>
                  </a:lnTo>
                  <a:lnTo>
                    <a:pt x="447" y="1391"/>
                  </a:lnTo>
                  <a:lnTo>
                    <a:pt x="547" y="1649"/>
                  </a:lnTo>
                  <a:cubicBezTo>
                    <a:pt x="616" y="1828"/>
                    <a:pt x="675" y="2007"/>
                    <a:pt x="755" y="2176"/>
                  </a:cubicBezTo>
                  <a:cubicBezTo>
                    <a:pt x="834" y="2355"/>
                    <a:pt x="904" y="2523"/>
                    <a:pt x="984" y="2692"/>
                  </a:cubicBezTo>
                  <a:cubicBezTo>
                    <a:pt x="1063" y="2871"/>
                    <a:pt x="1132" y="3039"/>
                    <a:pt x="1222" y="3208"/>
                  </a:cubicBezTo>
                  <a:cubicBezTo>
                    <a:pt x="1390" y="3546"/>
                    <a:pt x="1569" y="3884"/>
                    <a:pt x="1758" y="4201"/>
                  </a:cubicBezTo>
                  <a:lnTo>
                    <a:pt x="1957" y="4072"/>
                  </a:lnTo>
                  <a:cubicBezTo>
                    <a:pt x="1738" y="3774"/>
                    <a:pt x="1540" y="3467"/>
                    <a:pt x="1351" y="3149"/>
                  </a:cubicBezTo>
                  <a:cubicBezTo>
                    <a:pt x="1251" y="2990"/>
                    <a:pt x="1172" y="2811"/>
                    <a:pt x="1083" y="2652"/>
                  </a:cubicBezTo>
                  <a:cubicBezTo>
                    <a:pt x="993" y="2483"/>
                    <a:pt x="924" y="2315"/>
                    <a:pt x="854" y="2136"/>
                  </a:cubicBezTo>
                  <a:cubicBezTo>
                    <a:pt x="775" y="1967"/>
                    <a:pt x="715" y="1788"/>
                    <a:pt x="655" y="1609"/>
                  </a:cubicBezTo>
                  <a:cubicBezTo>
                    <a:pt x="626" y="1521"/>
                    <a:pt x="586" y="1441"/>
                    <a:pt x="556" y="1351"/>
                  </a:cubicBezTo>
                  <a:lnTo>
                    <a:pt x="487" y="1073"/>
                  </a:lnTo>
                  <a:lnTo>
                    <a:pt x="417" y="806"/>
                  </a:lnTo>
                  <a:lnTo>
                    <a:pt x="358" y="537"/>
                  </a:lnTo>
                  <a:lnTo>
                    <a:pt x="298" y="269"/>
                  </a:lnTo>
                  <a:lnTo>
                    <a:pt x="269" y="120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2" name="Google Shape;14792;p33"/>
            <p:cNvSpPr/>
            <p:nvPr/>
          </p:nvSpPr>
          <p:spPr>
            <a:xfrm>
              <a:off x="5505175" y="3241425"/>
              <a:ext cx="17900" cy="32800"/>
            </a:xfrm>
            <a:custGeom>
              <a:avLst/>
              <a:gdLst/>
              <a:ahLst/>
              <a:cxnLst/>
              <a:rect l="l" t="t" r="r" b="b"/>
              <a:pathLst>
                <a:path w="716" h="1312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60"/>
                    <a:pt x="40" y="129"/>
                    <a:pt x="60" y="189"/>
                  </a:cubicBezTo>
                  <a:lnTo>
                    <a:pt x="139" y="348"/>
                  </a:lnTo>
                  <a:cubicBezTo>
                    <a:pt x="199" y="447"/>
                    <a:pt x="248" y="546"/>
                    <a:pt x="298" y="646"/>
                  </a:cubicBezTo>
                  <a:cubicBezTo>
                    <a:pt x="338" y="745"/>
                    <a:pt x="377" y="844"/>
                    <a:pt x="407" y="954"/>
                  </a:cubicBezTo>
                  <a:cubicBezTo>
                    <a:pt x="427" y="1013"/>
                    <a:pt x="447" y="1063"/>
                    <a:pt x="466" y="1122"/>
                  </a:cubicBezTo>
                  <a:cubicBezTo>
                    <a:pt x="486" y="1182"/>
                    <a:pt x="516" y="1252"/>
                    <a:pt x="566" y="1311"/>
                  </a:cubicBezTo>
                  <a:lnTo>
                    <a:pt x="715" y="1113"/>
                  </a:lnTo>
                  <a:cubicBezTo>
                    <a:pt x="695" y="1073"/>
                    <a:pt x="655" y="1063"/>
                    <a:pt x="625" y="1023"/>
                  </a:cubicBezTo>
                  <a:cubicBezTo>
                    <a:pt x="596" y="983"/>
                    <a:pt x="576" y="943"/>
                    <a:pt x="546" y="894"/>
                  </a:cubicBezTo>
                  <a:cubicBezTo>
                    <a:pt x="486" y="804"/>
                    <a:pt x="447" y="705"/>
                    <a:pt x="397" y="596"/>
                  </a:cubicBezTo>
                  <a:cubicBezTo>
                    <a:pt x="347" y="497"/>
                    <a:pt x="308" y="398"/>
                    <a:pt x="278" y="298"/>
                  </a:cubicBezTo>
                  <a:cubicBezTo>
                    <a:pt x="268" y="248"/>
                    <a:pt x="258" y="199"/>
                    <a:pt x="258" y="149"/>
                  </a:cubicBezTo>
                  <a:cubicBezTo>
                    <a:pt x="248" y="100"/>
                    <a:pt x="258" y="60"/>
                    <a:pt x="268" y="2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3" name="Google Shape;14793;p33"/>
            <p:cNvSpPr/>
            <p:nvPr/>
          </p:nvSpPr>
          <p:spPr>
            <a:xfrm>
              <a:off x="5598750" y="3185700"/>
              <a:ext cx="51650" cy="36125"/>
            </a:xfrm>
            <a:custGeom>
              <a:avLst/>
              <a:gdLst/>
              <a:ahLst/>
              <a:cxnLst/>
              <a:rect l="l" t="t" r="r" b="b"/>
              <a:pathLst>
                <a:path w="2066" h="1445" extrusionOk="0">
                  <a:moveTo>
                    <a:pt x="1295" y="211"/>
                  </a:moveTo>
                  <a:cubicBezTo>
                    <a:pt x="1297" y="211"/>
                    <a:pt x="1299" y="212"/>
                    <a:pt x="1301" y="214"/>
                  </a:cubicBezTo>
                  <a:lnTo>
                    <a:pt x="1311" y="244"/>
                  </a:lnTo>
                  <a:lnTo>
                    <a:pt x="1350" y="343"/>
                  </a:lnTo>
                  <a:cubicBezTo>
                    <a:pt x="1410" y="531"/>
                    <a:pt x="1489" y="710"/>
                    <a:pt x="1579" y="889"/>
                  </a:cubicBezTo>
                  <a:cubicBezTo>
                    <a:pt x="1619" y="978"/>
                    <a:pt x="1659" y="1067"/>
                    <a:pt x="1708" y="1147"/>
                  </a:cubicBezTo>
                  <a:cubicBezTo>
                    <a:pt x="1721" y="1170"/>
                    <a:pt x="1734" y="1192"/>
                    <a:pt x="1747" y="1213"/>
                  </a:cubicBezTo>
                  <a:lnTo>
                    <a:pt x="1747" y="1213"/>
                  </a:lnTo>
                  <a:cubicBezTo>
                    <a:pt x="1618" y="1229"/>
                    <a:pt x="1487" y="1244"/>
                    <a:pt x="1361" y="1256"/>
                  </a:cubicBezTo>
                  <a:lnTo>
                    <a:pt x="1033" y="1286"/>
                  </a:lnTo>
                  <a:lnTo>
                    <a:pt x="715" y="1296"/>
                  </a:lnTo>
                  <a:lnTo>
                    <a:pt x="199" y="1296"/>
                  </a:lnTo>
                  <a:lnTo>
                    <a:pt x="209" y="1276"/>
                  </a:lnTo>
                  <a:cubicBezTo>
                    <a:pt x="218" y="1246"/>
                    <a:pt x="238" y="1217"/>
                    <a:pt x="258" y="1197"/>
                  </a:cubicBezTo>
                  <a:lnTo>
                    <a:pt x="298" y="1147"/>
                  </a:lnTo>
                  <a:lnTo>
                    <a:pt x="357" y="1087"/>
                  </a:lnTo>
                  <a:cubicBezTo>
                    <a:pt x="437" y="1018"/>
                    <a:pt x="516" y="948"/>
                    <a:pt x="596" y="869"/>
                  </a:cubicBezTo>
                  <a:cubicBezTo>
                    <a:pt x="775" y="720"/>
                    <a:pt x="914" y="561"/>
                    <a:pt x="1072" y="412"/>
                  </a:cubicBezTo>
                  <a:lnTo>
                    <a:pt x="1271" y="233"/>
                  </a:lnTo>
                  <a:cubicBezTo>
                    <a:pt x="1279" y="226"/>
                    <a:pt x="1287" y="211"/>
                    <a:pt x="1295" y="211"/>
                  </a:cubicBezTo>
                  <a:close/>
                  <a:moveTo>
                    <a:pt x="1348" y="1"/>
                  </a:moveTo>
                  <a:cubicBezTo>
                    <a:pt x="1345" y="1"/>
                    <a:pt x="1341" y="5"/>
                    <a:pt x="1341" y="5"/>
                  </a:cubicBezTo>
                  <a:lnTo>
                    <a:pt x="1321" y="35"/>
                  </a:lnTo>
                  <a:lnTo>
                    <a:pt x="1271" y="75"/>
                  </a:lnTo>
                  <a:lnTo>
                    <a:pt x="1003" y="343"/>
                  </a:lnTo>
                  <a:cubicBezTo>
                    <a:pt x="844" y="492"/>
                    <a:pt x="695" y="661"/>
                    <a:pt x="536" y="800"/>
                  </a:cubicBezTo>
                  <a:cubicBezTo>
                    <a:pt x="447" y="869"/>
                    <a:pt x="357" y="939"/>
                    <a:pt x="278" y="1018"/>
                  </a:cubicBezTo>
                  <a:lnTo>
                    <a:pt x="218" y="1078"/>
                  </a:lnTo>
                  <a:lnTo>
                    <a:pt x="149" y="1147"/>
                  </a:lnTo>
                  <a:cubicBezTo>
                    <a:pt x="110" y="1206"/>
                    <a:pt x="70" y="1266"/>
                    <a:pt x="30" y="1336"/>
                  </a:cubicBezTo>
                  <a:lnTo>
                    <a:pt x="0" y="1385"/>
                  </a:lnTo>
                  <a:cubicBezTo>
                    <a:pt x="20" y="1395"/>
                    <a:pt x="40" y="1395"/>
                    <a:pt x="50" y="1395"/>
                  </a:cubicBezTo>
                  <a:lnTo>
                    <a:pt x="169" y="1405"/>
                  </a:lnTo>
                  <a:lnTo>
                    <a:pt x="377" y="1415"/>
                  </a:lnTo>
                  <a:lnTo>
                    <a:pt x="705" y="1435"/>
                  </a:lnTo>
                  <a:lnTo>
                    <a:pt x="1033" y="1445"/>
                  </a:lnTo>
                  <a:lnTo>
                    <a:pt x="1361" y="1435"/>
                  </a:lnTo>
                  <a:cubicBezTo>
                    <a:pt x="1579" y="1435"/>
                    <a:pt x="1798" y="1425"/>
                    <a:pt x="2006" y="1415"/>
                  </a:cubicBezTo>
                  <a:lnTo>
                    <a:pt x="2001" y="1311"/>
                  </a:lnTo>
                  <a:lnTo>
                    <a:pt x="2065" y="1266"/>
                  </a:lnTo>
                  <a:cubicBezTo>
                    <a:pt x="2006" y="1197"/>
                    <a:pt x="1946" y="1117"/>
                    <a:pt x="1887" y="1038"/>
                  </a:cubicBezTo>
                  <a:cubicBezTo>
                    <a:pt x="1837" y="968"/>
                    <a:pt x="1787" y="879"/>
                    <a:pt x="1738" y="800"/>
                  </a:cubicBezTo>
                  <a:cubicBezTo>
                    <a:pt x="1648" y="641"/>
                    <a:pt x="1549" y="472"/>
                    <a:pt x="1480" y="293"/>
                  </a:cubicBezTo>
                  <a:lnTo>
                    <a:pt x="1400" y="114"/>
                  </a:lnTo>
                  <a:lnTo>
                    <a:pt x="1361" y="15"/>
                  </a:lnTo>
                  <a:lnTo>
                    <a:pt x="1350" y="5"/>
                  </a:lnTo>
                  <a:cubicBezTo>
                    <a:pt x="1350" y="2"/>
                    <a:pt x="1349" y="1"/>
                    <a:pt x="13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4" name="Google Shape;14794;p33"/>
            <p:cNvSpPr/>
            <p:nvPr/>
          </p:nvSpPr>
          <p:spPr>
            <a:xfrm>
              <a:off x="5476375" y="3095475"/>
              <a:ext cx="104275" cy="57100"/>
            </a:xfrm>
            <a:custGeom>
              <a:avLst/>
              <a:gdLst/>
              <a:ahLst/>
              <a:cxnLst/>
              <a:rect l="l" t="t" r="r" b="b"/>
              <a:pathLst>
                <a:path w="4171" h="2284" extrusionOk="0">
                  <a:moveTo>
                    <a:pt x="70" y="0"/>
                  </a:moveTo>
                  <a:lnTo>
                    <a:pt x="0" y="288"/>
                  </a:lnTo>
                  <a:cubicBezTo>
                    <a:pt x="417" y="397"/>
                    <a:pt x="844" y="526"/>
                    <a:pt x="1281" y="616"/>
                  </a:cubicBezTo>
                  <a:cubicBezTo>
                    <a:pt x="1499" y="665"/>
                    <a:pt x="1718" y="715"/>
                    <a:pt x="1927" y="755"/>
                  </a:cubicBezTo>
                  <a:lnTo>
                    <a:pt x="2582" y="854"/>
                  </a:lnTo>
                  <a:cubicBezTo>
                    <a:pt x="2691" y="874"/>
                    <a:pt x="2800" y="894"/>
                    <a:pt x="2909" y="903"/>
                  </a:cubicBezTo>
                  <a:lnTo>
                    <a:pt x="3237" y="923"/>
                  </a:lnTo>
                  <a:lnTo>
                    <a:pt x="3565" y="934"/>
                  </a:lnTo>
                  <a:lnTo>
                    <a:pt x="3704" y="943"/>
                  </a:lnTo>
                  <a:lnTo>
                    <a:pt x="3714" y="943"/>
                  </a:lnTo>
                  <a:cubicBezTo>
                    <a:pt x="3723" y="953"/>
                    <a:pt x="3723" y="963"/>
                    <a:pt x="3723" y="963"/>
                  </a:cubicBezTo>
                  <a:lnTo>
                    <a:pt x="3723" y="1013"/>
                  </a:lnTo>
                  <a:cubicBezTo>
                    <a:pt x="3783" y="1440"/>
                    <a:pt x="3853" y="1867"/>
                    <a:pt x="3942" y="2284"/>
                  </a:cubicBezTo>
                  <a:lnTo>
                    <a:pt x="4171" y="2234"/>
                  </a:lnTo>
                  <a:cubicBezTo>
                    <a:pt x="4041" y="1827"/>
                    <a:pt x="3952" y="1410"/>
                    <a:pt x="3862" y="993"/>
                  </a:cubicBezTo>
                  <a:lnTo>
                    <a:pt x="3843" y="874"/>
                  </a:lnTo>
                  <a:cubicBezTo>
                    <a:pt x="3833" y="854"/>
                    <a:pt x="3843" y="824"/>
                    <a:pt x="3823" y="824"/>
                  </a:cubicBezTo>
                  <a:lnTo>
                    <a:pt x="3763" y="824"/>
                  </a:lnTo>
                  <a:lnTo>
                    <a:pt x="3575" y="814"/>
                  </a:lnTo>
                  <a:lnTo>
                    <a:pt x="3247" y="804"/>
                  </a:lnTo>
                  <a:lnTo>
                    <a:pt x="2920" y="795"/>
                  </a:lnTo>
                  <a:cubicBezTo>
                    <a:pt x="2810" y="795"/>
                    <a:pt x="2701" y="764"/>
                    <a:pt x="2591" y="755"/>
                  </a:cubicBezTo>
                  <a:lnTo>
                    <a:pt x="1946" y="645"/>
                  </a:lnTo>
                  <a:cubicBezTo>
                    <a:pt x="1738" y="586"/>
                    <a:pt x="1519" y="526"/>
                    <a:pt x="1311" y="466"/>
                  </a:cubicBezTo>
                  <a:cubicBezTo>
                    <a:pt x="884" y="347"/>
                    <a:pt x="477" y="179"/>
                    <a:pt x="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5" name="Google Shape;14795;p33"/>
            <p:cNvSpPr/>
            <p:nvPr/>
          </p:nvSpPr>
          <p:spPr>
            <a:xfrm>
              <a:off x="5475125" y="3008600"/>
              <a:ext cx="101300" cy="62575"/>
            </a:xfrm>
            <a:custGeom>
              <a:avLst/>
              <a:gdLst/>
              <a:ahLst/>
              <a:cxnLst/>
              <a:rect l="l" t="t" r="r" b="b"/>
              <a:pathLst>
                <a:path w="4052" h="2503" extrusionOk="0">
                  <a:moveTo>
                    <a:pt x="3823" y="0"/>
                  </a:moveTo>
                  <a:cubicBezTo>
                    <a:pt x="3754" y="417"/>
                    <a:pt x="3714" y="854"/>
                    <a:pt x="3684" y="1280"/>
                  </a:cubicBezTo>
                  <a:lnTo>
                    <a:pt x="3674" y="1331"/>
                  </a:lnTo>
                  <a:cubicBezTo>
                    <a:pt x="3674" y="1331"/>
                    <a:pt x="3684" y="1340"/>
                    <a:pt x="3674" y="1350"/>
                  </a:cubicBezTo>
                  <a:lnTo>
                    <a:pt x="3665" y="1350"/>
                  </a:lnTo>
                  <a:lnTo>
                    <a:pt x="3526" y="1370"/>
                  </a:lnTo>
                  <a:lnTo>
                    <a:pt x="3198" y="1400"/>
                  </a:lnTo>
                  <a:lnTo>
                    <a:pt x="2870" y="1439"/>
                  </a:lnTo>
                  <a:cubicBezTo>
                    <a:pt x="2761" y="1450"/>
                    <a:pt x="2661" y="1479"/>
                    <a:pt x="2553" y="1499"/>
                  </a:cubicBezTo>
                  <a:lnTo>
                    <a:pt x="1907" y="1638"/>
                  </a:lnTo>
                  <a:cubicBezTo>
                    <a:pt x="1688" y="1698"/>
                    <a:pt x="1480" y="1757"/>
                    <a:pt x="1262" y="1817"/>
                  </a:cubicBezTo>
                  <a:cubicBezTo>
                    <a:pt x="834" y="1936"/>
                    <a:pt x="417" y="2085"/>
                    <a:pt x="0" y="2224"/>
                  </a:cubicBezTo>
                  <a:lnTo>
                    <a:pt x="90" y="2502"/>
                  </a:lnTo>
                  <a:cubicBezTo>
                    <a:pt x="487" y="2313"/>
                    <a:pt x="884" y="2115"/>
                    <a:pt x="1301" y="1966"/>
                  </a:cubicBezTo>
                  <a:cubicBezTo>
                    <a:pt x="1510" y="1896"/>
                    <a:pt x="1718" y="1817"/>
                    <a:pt x="1927" y="1757"/>
                  </a:cubicBezTo>
                  <a:lnTo>
                    <a:pt x="2572" y="1609"/>
                  </a:lnTo>
                  <a:cubicBezTo>
                    <a:pt x="2672" y="1589"/>
                    <a:pt x="2780" y="1559"/>
                    <a:pt x="2890" y="1549"/>
                  </a:cubicBezTo>
                  <a:lnTo>
                    <a:pt x="3217" y="1519"/>
                  </a:lnTo>
                  <a:lnTo>
                    <a:pt x="3535" y="1489"/>
                  </a:lnTo>
                  <a:lnTo>
                    <a:pt x="3734" y="1470"/>
                  </a:lnTo>
                  <a:lnTo>
                    <a:pt x="3793" y="1470"/>
                  </a:lnTo>
                  <a:cubicBezTo>
                    <a:pt x="3804" y="1459"/>
                    <a:pt x="3804" y="1430"/>
                    <a:pt x="3804" y="1410"/>
                  </a:cubicBezTo>
                  <a:lnTo>
                    <a:pt x="3813" y="1291"/>
                  </a:lnTo>
                  <a:cubicBezTo>
                    <a:pt x="3883" y="863"/>
                    <a:pt x="3952" y="446"/>
                    <a:pt x="4051" y="29"/>
                  </a:cubicBezTo>
                  <a:lnTo>
                    <a:pt x="38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6" name="Google Shape;14796;p33"/>
            <p:cNvSpPr/>
            <p:nvPr/>
          </p:nvSpPr>
          <p:spPr>
            <a:xfrm>
              <a:off x="5629775" y="3018025"/>
              <a:ext cx="11450" cy="121400"/>
            </a:xfrm>
            <a:custGeom>
              <a:avLst/>
              <a:gdLst/>
              <a:ahLst/>
              <a:cxnLst/>
              <a:rect l="l" t="t" r="r" b="b"/>
              <a:pathLst>
                <a:path w="458" h="4856" extrusionOk="0">
                  <a:moveTo>
                    <a:pt x="80" y="0"/>
                  </a:moveTo>
                  <a:lnTo>
                    <a:pt x="70" y="159"/>
                  </a:lnTo>
                  <a:lnTo>
                    <a:pt x="70" y="308"/>
                  </a:lnTo>
                  <a:cubicBezTo>
                    <a:pt x="70" y="308"/>
                    <a:pt x="60" y="378"/>
                    <a:pt x="50" y="457"/>
                  </a:cubicBezTo>
                  <a:lnTo>
                    <a:pt x="50" y="606"/>
                  </a:lnTo>
                  <a:cubicBezTo>
                    <a:pt x="40" y="804"/>
                    <a:pt x="20" y="1003"/>
                    <a:pt x="20" y="1212"/>
                  </a:cubicBezTo>
                  <a:cubicBezTo>
                    <a:pt x="20" y="1410"/>
                    <a:pt x="1" y="1618"/>
                    <a:pt x="1" y="1817"/>
                  </a:cubicBezTo>
                  <a:cubicBezTo>
                    <a:pt x="10" y="2026"/>
                    <a:pt x="10" y="2234"/>
                    <a:pt x="10" y="2433"/>
                  </a:cubicBezTo>
                  <a:cubicBezTo>
                    <a:pt x="20" y="2641"/>
                    <a:pt x="30" y="2840"/>
                    <a:pt x="30" y="3048"/>
                  </a:cubicBezTo>
                  <a:cubicBezTo>
                    <a:pt x="50" y="3247"/>
                    <a:pt x="70" y="3456"/>
                    <a:pt x="80" y="3654"/>
                  </a:cubicBezTo>
                  <a:cubicBezTo>
                    <a:pt x="120" y="4061"/>
                    <a:pt x="159" y="4458"/>
                    <a:pt x="229" y="4855"/>
                  </a:cubicBezTo>
                  <a:lnTo>
                    <a:pt x="457" y="4806"/>
                  </a:lnTo>
                  <a:cubicBezTo>
                    <a:pt x="358" y="4429"/>
                    <a:pt x="279" y="4032"/>
                    <a:pt x="219" y="3634"/>
                  </a:cubicBezTo>
                  <a:cubicBezTo>
                    <a:pt x="189" y="3436"/>
                    <a:pt x="159" y="3237"/>
                    <a:pt x="149" y="3039"/>
                  </a:cubicBezTo>
                  <a:lnTo>
                    <a:pt x="109" y="2433"/>
                  </a:lnTo>
                  <a:lnTo>
                    <a:pt x="109" y="1827"/>
                  </a:lnTo>
                  <a:cubicBezTo>
                    <a:pt x="120" y="1618"/>
                    <a:pt x="140" y="1420"/>
                    <a:pt x="159" y="1221"/>
                  </a:cubicBezTo>
                  <a:cubicBezTo>
                    <a:pt x="169" y="1023"/>
                    <a:pt x="209" y="824"/>
                    <a:pt x="229" y="625"/>
                  </a:cubicBezTo>
                  <a:cubicBezTo>
                    <a:pt x="229" y="625"/>
                    <a:pt x="239" y="546"/>
                    <a:pt x="259" y="477"/>
                  </a:cubicBezTo>
                  <a:cubicBezTo>
                    <a:pt x="268" y="398"/>
                    <a:pt x="279" y="328"/>
                    <a:pt x="279" y="328"/>
                  </a:cubicBezTo>
                  <a:cubicBezTo>
                    <a:pt x="298" y="278"/>
                    <a:pt x="298" y="228"/>
                    <a:pt x="308" y="179"/>
                  </a:cubicBezTo>
                  <a:lnTo>
                    <a:pt x="328" y="40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7" name="Google Shape;14797;p33"/>
            <p:cNvSpPr/>
            <p:nvPr/>
          </p:nvSpPr>
          <p:spPr>
            <a:xfrm>
              <a:off x="5652850" y="3021500"/>
              <a:ext cx="10950" cy="113225"/>
            </a:xfrm>
            <a:custGeom>
              <a:avLst/>
              <a:gdLst/>
              <a:ahLst/>
              <a:cxnLst/>
              <a:rect l="l" t="t" r="r" b="b"/>
              <a:pathLst>
                <a:path w="438" h="4529" extrusionOk="0">
                  <a:moveTo>
                    <a:pt x="60" y="0"/>
                  </a:moveTo>
                  <a:lnTo>
                    <a:pt x="60" y="149"/>
                  </a:lnTo>
                  <a:cubicBezTo>
                    <a:pt x="60" y="189"/>
                    <a:pt x="60" y="239"/>
                    <a:pt x="51" y="288"/>
                  </a:cubicBezTo>
                  <a:cubicBezTo>
                    <a:pt x="51" y="288"/>
                    <a:pt x="51" y="358"/>
                    <a:pt x="40" y="427"/>
                  </a:cubicBezTo>
                  <a:lnTo>
                    <a:pt x="40" y="566"/>
                  </a:lnTo>
                  <a:cubicBezTo>
                    <a:pt x="31" y="755"/>
                    <a:pt x="11" y="943"/>
                    <a:pt x="11" y="1132"/>
                  </a:cubicBezTo>
                  <a:cubicBezTo>
                    <a:pt x="1" y="1321"/>
                    <a:pt x="1" y="1510"/>
                    <a:pt x="1" y="1698"/>
                  </a:cubicBezTo>
                  <a:lnTo>
                    <a:pt x="1" y="2264"/>
                  </a:lnTo>
                  <a:cubicBezTo>
                    <a:pt x="11" y="2452"/>
                    <a:pt x="20" y="2651"/>
                    <a:pt x="31" y="2840"/>
                  </a:cubicBezTo>
                  <a:cubicBezTo>
                    <a:pt x="40" y="3028"/>
                    <a:pt x="60" y="3217"/>
                    <a:pt x="70" y="3406"/>
                  </a:cubicBezTo>
                  <a:cubicBezTo>
                    <a:pt x="100" y="3783"/>
                    <a:pt x="140" y="4160"/>
                    <a:pt x="199" y="4528"/>
                  </a:cubicBezTo>
                  <a:lnTo>
                    <a:pt x="437" y="4478"/>
                  </a:lnTo>
                  <a:cubicBezTo>
                    <a:pt x="338" y="4121"/>
                    <a:pt x="269" y="3754"/>
                    <a:pt x="209" y="3386"/>
                  </a:cubicBezTo>
                  <a:cubicBezTo>
                    <a:pt x="179" y="3207"/>
                    <a:pt x="150" y="3019"/>
                    <a:pt x="140" y="2830"/>
                  </a:cubicBezTo>
                  <a:lnTo>
                    <a:pt x="100" y="2264"/>
                  </a:lnTo>
                  <a:lnTo>
                    <a:pt x="110" y="1698"/>
                  </a:lnTo>
                  <a:cubicBezTo>
                    <a:pt x="110" y="1510"/>
                    <a:pt x="140" y="1321"/>
                    <a:pt x="150" y="1142"/>
                  </a:cubicBezTo>
                  <a:cubicBezTo>
                    <a:pt x="159" y="954"/>
                    <a:pt x="199" y="764"/>
                    <a:pt x="219" y="586"/>
                  </a:cubicBezTo>
                  <a:lnTo>
                    <a:pt x="239" y="447"/>
                  </a:lnTo>
                  <a:cubicBezTo>
                    <a:pt x="249" y="378"/>
                    <a:pt x="269" y="308"/>
                    <a:pt x="269" y="308"/>
                  </a:cubicBezTo>
                  <a:cubicBezTo>
                    <a:pt x="279" y="268"/>
                    <a:pt x="289" y="219"/>
                    <a:pt x="289" y="169"/>
                  </a:cubicBezTo>
                  <a:lnTo>
                    <a:pt x="309" y="4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8" name="Google Shape;14798;p33"/>
            <p:cNvSpPr/>
            <p:nvPr/>
          </p:nvSpPr>
          <p:spPr>
            <a:xfrm>
              <a:off x="5473400" y="3066175"/>
              <a:ext cx="6975" cy="35525"/>
            </a:xfrm>
            <a:custGeom>
              <a:avLst/>
              <a:gdLst/>
              <a:ahLst/>
              <a:cxnLst/>
              <a:rect l="l" t="t" r="r" b="b"/>
              <a:pathLst>
                <a:path w="279" h="1421" extrusionOk="0">
                  <a:moveTo>
                    <a:pt x="10" y="1"/>
                  </a:moveTo>
                  <a:cubicBezTo>
                    <a:pt x="10" y="70"/>
                    <a:pt x="0" y="140"/>
                    <a:pt x="0" y="199"/>
                  </a:cubicBezTo>
                  <a:lnTo>
                    <a:pt x="20" y="378"/>
                  </a:lnTo>
                  <a:cubicBezTo>
                    <a:pt x="30" y="487"/>
                    <a:pt x="40" y="606"/>
                    <a:pt x="49" y="705"/>
                  </a:cubicBezTo>
                  <a:cubicBezTo>
                    <a:pt x="60" y="815"/>
                    <a:pt x="49" y="924"/>
                    <a:pt x="49" y="1033"/>
                  </a:cubicBezTo>
                  <a:cubicBezTo>
                    <a:pt x="49" y="1093"/>
                    <a:pt x="40" y="1152"/>
                    <a:pt x="40" y="1212"/>
                  </a:cubicBezTo>
                  <a:cubicBezTo>
                    <a:pt x="40" y="1272"/>
                    <a:pt x="40" y="1351"/>
                    <a:pt x="60" y="1420"/>
                  </a:cubicBezTo>
                  <a:lnTo>
                    <a:pt x="278" y="1291"/>
                  </a:lnTo>
                  <a:cubicBezTo>
                    <a:pt x="278" y="1252"/>
                    <a:pt x="239" y="1221"/>
                    <a:pt x="228" y="1182"/>
                  </a:cubicBezTo>
                  <a:lnTo>
                    <a:pt x="199" y="1033"/>
                  </a:lnTo>
                  <a:cubicBezTo>
                    <a:pt x="179" y="924"/>
                    <a:pt x="169" y="815"/>
                    <a:pt x="159" y="696"/>
                  </a:cubicBezTo>
                  <a:cubicBezTo>
                    <a:pt x="149" y="586"/>
                    <a:pt x="149" y="477"/>
                    <a:pt x="169" y="378"/>
                  </a:cubicBezTo>
                  <a:cubicBezTo>
                    <a:pt x="169" y="328"/>
                    <a:pt x="189" y="279"/>
                    <a:pt x="199" y="229"/>
                  </a:cubicBezTo>
                  <a:cubicBezTo>
                    <a:pt x="208" y="179"/>
                    <a:pt x="239" y="149"/>
                    <a:pt x="248" y="109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9" name="Google Shape;14799;p33"/>
            <p:cNvSpPr/>
            <p:nvPr/>
          </p:nvSpPr>
          <p:spPr>
            <a:xfrm>
              <a:off x="5568450" y="3060225"/>
              <a:ext cx="49175" cy="38975"/>
            </a:xfrm>
            <a:custGeom>
              <a:avLst/>
              <a:gdLst/>
              <a:ahLst/>
              <a:cxnLst/>
              <a:rect l="l" t="t" r="r" b="b"/>
              <a:pathLst>
                <a:path w="1967" h="1559" extrusionOk="0">
                  <a:moveTo>
                    <a:pt x="1634" y="174"/>
                  </a:moveTo>
                  <a:cubicBezTo>
                    <a:pt x="1637" y="174"/>
                    <a:pt x="1639" y="176"/>
                    <a:pt x="1639" y="179"/>
                  </a:cubicBezTo>
                  <a:lnTo>
                    <a:pt x="1639" y="219"/>
                  </a:lnTo>
                  <a:lnTo>
                    <a:pt x="1639" y="318"/>
                  </a:lnTo>
                  <a:cubicBezTo>
                    <a:pt x="1631" y="635"/>
                    <a:pt x="1643" y="958"/>
                    <a:pt x="1697" y="1278"/>
                  </a:cubicBezTo>
                  <a:lnTo>
                    <a:pt x="1697" y="1278"/>
                  </a:lnTo>
                  <a:cubicBezTo>
                    <a:pt x="1573" y="1245"/>
                    <a:pt x="1447" y="1212"/>
                    <a:pt x="1322" y="1181"/>
                  </a:cubicBezTo>
                  <a:lnTo>
                    <a:pt x="1004" y="1082"/>
                  </a:lnTo>
                  <a:lnTo>
                    <a:pt x="696" y="973"/>
                  </a:lnTo>
                  <a:lnTo>
                    <a:pt x="388" y="854"/>
                  </a:lnTo>
                  <a:lnTo>
                    <a:pt x="279" y="814"/>
                  </a:lnTo>
                  <a:lnTo>
                    <a:pt x="239" y="795"/>
                  </a:lnTo>
                  <a:lnTo>
                    <a:pt x="219" y="784"/>
                  </a:lnTo>
                  <a:lnTo>
                    <a:pt x="229" y="775"/>
                  </a:lnTo>
                  <a:cubicBezTo>
                    <a:pt x="259" y="755"/>
                    <a:pt x="279" y="735"/>
                    <a:pt x="309" y="715"/>
                  </a:cubicBezTo>
                  <a:lnTo>
                    <a:pt x="368" y="685"/>
                  </a:lnTo>
                  <a:cubicBezTo>
                    <a:pt x="388" y="675"/>
                    <a:pt x="418" y="665"/>
                    <a:pt x="438" y="656"/>
                  </a:cubicBezTo>
                  <a:cubicBezTo>
                    <a:pt x="537" y="616"/>
                    <a:pt x="646" y="576"/>
                    <a:pt x="755" y="536"/>
                  </a:cubicBezTo>
                  <a:cubicBezTo>
                    <a:pt x="964" y="457"/>
                    <a:pt x="1152" y="358"/>
                    <a:pt x="1361" y="278"/>
                  </a:cubicBezTo>
                  <a:lnTo>
                    <a:pt x="1609" y="179"/>
                  </a:lnTo>
                  <a:cubicBezTo>
                    <a:pt x="1616" y="179"/>
                    <a:pt x="1627" y="174"/>
                    <a:pt x="1634" y="174"/>
                  </a:cubicBezTo>
                  <a:close/>
                  <a:moveTo>
                    <a:pt x="1748" y="0"/>
                  </a:moveTo>
                  <a:lnTo>
                    <a:pt x="1719" y="10"/>
                  </a:lnTo>
                  <a:lnTo>
                    <a:pt x="1659" y="40"/>
                  </a:lnTo>
                  <a:lnTo>
                    <a:pt x="1311" y="189"/>
                  </a:lnTo>
                  <a:cubicBezTo>
                    <a:pt x="1113" y="268"/>
                    <a:pt x="914" y="378"/>
                    <a:pt x="716" y="447"/>
                  </a:cubicBezTo>
                  <a:cubicBezTo>
                    <a:pt x="616" y="486"/>
                    <a:pt x="507" y="517"/>
                    <a:pt x="398" y="556"/>
                  </a:cubicBezTo>
                  <a:cubicBezTo>
                    <a:pt x="378" y="576"/>
                    <a:pt x="349" y="586"/>
                    <a:pt x="318" y="596"/>
                  </a:cubicBezTo>
                  <a:lnTo>
                    <a:pt x="229" y="636"/>
                  </a:lnTo>
                  <a:cubicBezTo>
                    <a:pt x="170" y="675"/>
                    <a:pt x="100" y="715"/>
                    <a:pt x="40" y="764"/>
                  </a:cubicBezTo>
                  <a:lnTo>
                    <a:pt x="1" y="804"/>
                  </a:lnTo>
                  <a:cubicBezTo>
                    <a:pt x="11" y="814"/>
                    <a:pt x="31" y="824"/>
                    <a:pt x="51" y="834"/>
                  </a:cubicBezTo>
                  <a:lnTo>
                    <a:pt x="150" y="884"/>
                  </a:lnTo>
                  <a:lnTo>
                    <a:pt x="338" y="963"/>
                  </a:lnTo>
                  <a:lnTo>
                    <a:pt x="646" y="1102"/>
                  </a:lnTo>
                  <a:lnTo>
                    <a:pt x="944" y="1232"/>
                  </a:lnTo>
                  <a:lnTo>
                    <a:pt x="1252" y="1340"/>
                  </a:lnTo>
                  <a:cubicBezTo>
                    <a:pt x="1450" y="1420"/>
                    <a:pt x="1659" y="1490"/>
                    <a:pt x="1858" y="1559"/>
                  </a:cubicBezTo>
                  <a:cubicBezTo>
                    <a:pt x="1858" y="1559"/>
                    <a:pt x="1876" y="1503"/>
                    <a:pt x="1895" y="1455"/>
                  </a:cubicBezTo>
                  <a:lnTo>
                    <a:pt x="1895" y="1455"/>
                  </a:lnTo>
                  <a:lnTo>
                    <a:pt x="1967" y="1440"/>
                  </a:lnTo>
                  <a:cubicBezTo>
                    <a:pt x="1858" y="1082"/>
                    <a:pt x="1798" y="695"/>
                    <a:pt x="1778" y="308"/>
                  </a:cubicBezTo>
                  <a:lnTo>
                    <a:pt x="1768" y="119"/>
                  </a:lnTo>
                  <a:cubicBezTo>
                    <a:pt x="1768" y="119"/>
                    <a:pt x="1768" y="89"/>
                    <a:pt x="1759" y="69"/>
                  </a:cubicBezTo>
                  <a:lnTo>
                    <a:pt x="1759" y="10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0" name="Google Shape;14800;p33"/>
            <p:cNvSpPr/>
            <p:nvPr/>
          </p:nvSpPr>
          <p:spPr>
            <a:xfrm>
              <a:off x="5496725" y="2920225"/>
              <a:ext cx="84650" cy="89125"/>
            </a:xfrm>
            <a:custGeom>
              <a:avLst/>
              <a:gdLst/>
              <a:ahLst/>
              <a:cxnLst/>
              <a:rect l="l" t="t" r="r" b="b"/>
              <a:pathLst>
                <a:path w="3386" h="3565" extrusionOk="0">
                  <a:moveTo>
                    <a:pt x="159" y="0"/>
                  </a:moveTo>
                  <a:lnTo>
                    <a:pt x="1" y="248"/>
                  </a:lnTo>
                  <a:cubicBezTo>
                    <a:pt x="358" y="506"/>
                    <a:pt x="705" y="784"/>
                    <a:pt x="1073" y="1023"/>
                  </a:cubicBezTo>
                  <a:cubicBezTo>
                    <a:pt x="1252" y="1142"/>
                    <a:pt x="1440" y="1261"/>
                    <a:pt x="1629" y="1380"/>
                  </a:cubicBezTo>
                  <a:lnTo>
                    <a:pt x="2205" y="1708"/>
                  </a:lnTo>
                  <a:cubicBezTo>
                    <a:pt x="2304" y="1768"/>
                    <a:pt x="2393" y="1827"/>
                    <a:pt x="2492" y="1867"/>
                  </a:cubicBezTo>
                  <a:lnTo>
                    <a:pt x="2790" y="2006"/>
                  </a:lnTo>
                  <a:lnTo>
                    <a:pt x="3098" y="2135"/>
                  </a:lnTo>
                  <a:lnTo>
                    <a:pt x="3218" y="2194"/>
                  </a:lnTo>
                  <a:lnTo>
                    <a:pt x="3237" y="2205"/>
                  </a:lnTo>
                  <a:cubicBezTo>
                    <a:pt x="3237" y="2205"/>
                    <a:pt x="3227" y="2214"/>
                    <a:pt x="3227" y="2224"/>
                  </a:cubicBezTo>
                  <a:lnTo>
                    <a:pt x="3218" y="2264"/>
                  </a:lnTo>
                  <a:cubicBezTo>
                    <a:pt x="3158" y="2472"/>
                    <a:pt x="3118" y="2681"/>
                    <a:pt x="3079" y="2900"/>
                  </a:cubicBezTo>
                  <a:cubicBezTo>
                    <a:pt x="3029" y="3108"/>
                    <a:pt x="2989" y="3317"/>
                    <a:pt x="2959" y="3535"/>
                  </a:cubicBezTo>
                  <a:lnTo>
                    <a:pt x="3187" y="3564"/>
                  </a:lnTo>
                  <a:cubicBezTo>
                    <a:pt x="3198" y="3356"/>
                    <a:pt x="3227" y="3147"/>
                    <a:pt x="3257" y="2929"/>
                  </a:cubicBezTo>
                  <a:cubicBezTo>
                    <a:pt x="3287" y="2721"/>
                    <a:pt x="3307" y="2502"/>
                    <a:pt x="3346" y="2294"/>
                  </a:cubicBezTo>
                  <a:lnTo>
                    <a:pt x="3376" y="2185"/>
                  </a:lnTo>
                  <a:cubicBezTo>
                    <a:pt x="3376" y="2165"/>
                    <a:pt x="3386" y="2135"/>
                    <a:pt x="3376" y="2125"/>
                  </a:cubicBezTo>
                  <a:lnTo>
                    <a:pt x="3317" y="2095"/>
                  </a:lnTo>
                  <a:lnTo>
                    <a:pt x="3138" y="2026"/>
                  </a:lnTo>
                  <a:lnTo>
                    <a:pt x="2840" y="1896"/>
                  </a:lnTo>
                  <a:lnTo>
                    <a:pt x="2542" y="1768"/>
                  </a:lnTo>
                  <a:cubicBezTo>
                    <a:pt x="2443" y="1728"/>
                    <a:pt x="2344" y="1668"/>
                    <a:pt x="2254" y="1618"/>
                  </a:cubicBezTo>
                  <a:lnTo>
                    <a:pt x="1689" y="1281"/>
                  </a:lnTo>
                  <a:cubicBezTo>
                    <a:pt x="1499" y="1152"/>
                    <a:pt x="1331" y="1023"/>
                    <a:pt x="1152" y="884"/>
                  </a:cubicBezTo>
                  <a:cubicBezTo>
                    <a:pt x="804" y="625"/>
                    <a:pt x="477" y="308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1" name="Google Shape;14801;p33"/>
            <p:cNvSpPr/>
            <p:nvPr/>
          </p:nvSpPr>
          <p:spPr>
            <a:xfrm>
              <a:off x="5508875" y="2872550"/>
              <a:ext cx="114975" cy="34025"/>
            </a:xfrm>
            <a:custGeom>
              <a:avLst/>
              <a:gdLst/>
              <a:ahLst/>
              <a:cxnLst/>
              <a:rect l="l" t="t" r="r" b="b"/>
              <a:pathLst>
                <a:path w="4599" h="1361" extrusionOk="0">
                  <a:moveTo>
                    <a:pt x="4389" y="1"/>
                  </a:moveTo>
                  <a:cubicBezTo>
                    <a:pt x="4281" y="189"/>
                    <a:pt x="4191" y="378"/>
                    <a:pt x="4082" y="566"/>
                  </a:cubicBezTo>
                  <a:cubicBezTo>
                    <a:pt x="3983" y="756"/>
                    <a:pt x="3893" y="954"/>
                    <a:pt x="3804" y="1153"/>
                  </a:cubicBezTo>
                  <a:lnTo>
                    <a:pt x="3784" y="1192"/>
                  </a:lnTo>
                  <a:cubicBezTo>
                    <a:pt x="3774" y="1202"/>
                    <a:pt x="3774" y="1212"/>
                    <a:pt x="3774" y="1212"/>
                  </a:cubicBezTo>
                  <a:lnTo>
                    <a:pt x="3754" y="1202"/>
                  </a:lnTo>
                  <a:lnTo>
                    <a:pt x="3625" y="1173"/>
                  </a:lnTo>
                  <a:lnTo>
                    <a:pt x="3307" y="1093"/>
                  </a:lnTo>
                  <a:lnTo>
                    <a:pt x="2990" y="1003"/>
                  </a:lnTo>
                  <a:cubicBezTo>
                    <a:pt x="2880" y="974"/>
                    <a:pt x="2771" y="964"/>
                    <a:pt x="2662" y="944"/>
                  </a:cubicBezTo>
                  <a:cubicBezTo>
                    <a:pt x="2662" y="944"/>
                    <a:pt x="2493" y="914"/>
                    <a:pt x="2334" y="884"/>
                  </a:cubicBezTo>
                  <a:cubicBezTo>
                    <a:pt x="2176" y="864"/>
                    <a:pt x="2006" y="835"/>
                    <a:pt x="2006" y="835"/>
                  </a:cubicBezTo>
                  <a:lnTo>
                    <a:pt x="1351" y="775"/>
                  </a:lnTo>
                  <a:cubicBezTo>
                    <a:pt x="914" y="725"/>
                    <a:pt x="468" y="716"/>
                    <a:pt x="31" y="696"/>
                  </a:cubicBezTo>
                  <a:cubicBezTo>
                    <a:pt x="31" y="696"/>
                    <a:pt x="21" y="765"/>
                    <a:pt x="11" y="844"/>
                  </a:cubicBezTo>
                  <a:cubicBezTo>
                    <a:pt x="1" y="914"/>
                    <a:pt x="1" y="983"/>
                    <a:pt x="1" y="983"/>
                  </a:cubicBezTo>
                  <a:cubicBezTo>
                    <a:pt x="381" y="949"/>
                    <a:pt x="777" y="922"/>
                    <a:pt x="1162" y="922"/>
                  </a:cubicBezTo>
                  <a:cubicBezTo>
                    <a:pt x="1219" y="922"/>
                    <a:pt x="1275" y="923"/>
                    <a:pt x="1331" y="924"/>
                  </a:cubicBezTo>
                  <a:cubicBezTo>
                    <a:pt x="1550" y="934"/>
                    <a:pt x="1768" y="934"/>
                    <a:pt x="1987" y="954"/>
                  </a:cubicBezTo>
                  <a:lnTo>
                    <a:pt x="2642" y="1043"/>
                  </a:lnTo>
                  <a:cubicBezTo>
                    <a:pt x="2741" y="1063"/>
                    <a:pt x="2851" y="1083"/>
                    <a:pt x="2960" y="1113"/>
                  </a:cubicBezTo>
                  <a:lnTo>
                    <a:pt x="3277" y="1192"/>
                  </a:lnTo>
                  <a:lnTo>
                    <a:pt x="3586" y="1292"/>
                  </a:lnTo>
                  <a:lnTo>
                    <a:pt x="3774" y="1341"/>
                  </a:lnTo>
                  <a:lnTo>
                    <a:pt x="3833" y="1361"/>
                  </a:lnTo>
                  <a:cubicBezTo>
                    <a:pt x="3853" y="1361"/>
                    <a:pt x="3853" y="1331"/>
                    <a:pt x="3864" y="1312"/>
                  </a:cubicBezTo>
                  <a:lnTo>
                    <a:pt x="3923" y="1212"/>
                  </a:lnTo>
                  <a:cubicBezTo>
                    <a:pt x="4032" y="1023"/>
                    <a:pt x="4131" y="835"/>
                    <a:pt x="4250" y="656"/>
                  </a:cubicBezTo>
                  <a:cubicBezTo>
                    <a:pt x="4370" y="477"/>
                    <a:pt x="4469" y="288"/>
                    <a:pt x="4598" y="120"/>
                  </a:cubicBezTo>
                  <a:lnTo>
                    <a:pt x="43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2" name="Google Shape;14802;p33"/>
            <p:cNvSpPr/>
            <p:nvPr/>
          </p:nvSpPr>
          <p:spPr>
            <a:xfrm>
              <a:off x="5632000" y="2903575"/>
              <a:ext cx="45700" cy="115475"/>
            </a:xfrm>
            <a:custGeom>
              <a:avLst/>
              <a:gdLst/>
              <a:ahLst/>
              <a:cxnLst/>
              <a:rect l="l" t="t" r="r" b="b"/>
              <a:pathLst>
                <a:path w="1828" h="4619" extrusionOk="0">
                  <a:moveTo>
                    <a:pt x="1609" y="1"/>
                  </a:moveTo>
                  <a:cubicBezTo>
                    <a:pt x="1609" y="1"/>
                    <a:pt x="1589" y="40"/>
                    <a:pt x="1569" y="71"/>
                  </a:cubicBezTo>
                  <a:cubicBezTo>
                    <a:pt x="1560" y="110"/>
                    <a:pt x="1540" y="150"/>
                    <a:pt x="1540" y="150"/>
                  </a:cubicBezTo>
                  <a:cubicBezTo>
                    <a:pt x="1530" y="190"/>
                    <a:pt x="1510" y="239"/>
                    <a:pt x="1490" y="279"/>
                  </a:cubicBezTo>
                  <a:lnTo>
                    <a:pt x="1361" y="557"/>
                  </a:lnTo>
                  <a:cubicBezTo>
                    <a:pt x="1262" y="735"/>
                    <a:pt x="1192" y="924"/>
                    <a:pt x="1113" y="1113"/>
                  </a:cubicBezTo>
                  <a:cubicBezTo>
                    <a:pt x="1024" y="1291"/>
                    <a:pt x="954" y="1490"/>
                    <a:pt x="885" y="1669"/>
                  </a:cubicBezTo>
                  <a:cubicBezTo>
                    <a:pt x="795" y="1858"/>
                    <a:pt x="735" y="2056"/>
                    <a:pt x="666" y="2245"/>
                  </a:cubicBezTo>
                  <a:cubicBezTo>
                    <a:pt x="587" y="2434"/>
                    <a:pt x="527" y="2622"/>
                    <a:pt x="468" y="2821"/>
                  </a:cubicBezTo>
                  <a:lnTo>
                    <a:pt x="378" y="3109"/>
                  </a:lnTo>
                  <a:lnTo>
                    <a:pt x="289" y="3407"/>
                  </a:lnTo>
                  <a:lnTo>
                    <a:pt x="199" y="3694"/>
                  </a:lnTo>
                  <a:lnTo>
                    <a:pt x="130" y="3992"/>
                  </a:lnTo>
                  <a:cubicBezTo>
                    <a:pt x="80" y="4181"/>
                    <a:pt x="31" y="4380"/>
                    <a:pt x="1" y="4578"/>
                  </a:cubicBezTo>
                  <a:lnTo>
                    <a:pt x="229" y="4618"/>
                  </a:lnTo>
                  <a:cubicBezTo>
                    <a:pt x="249" y="4419"/>
                    <a:pt x="279" y="4221"/>
                    <a:pt x="309" y="4022"/>
                  </a:cubicBezTo>
                  <a:lnTo>
                    <a:pt x="358" y="3734"/>
                  </a:lnTo>
                  <a:lnTo>
                    <a:pt x="428" y="3436"/>
                  </a:lnTo>
                  <a:lnTo>
                    <a:pt x="487" y="3138"/>
                  </a:lnTo>
                  <a:cubicBezTo>
                    <a:pt x="517" y="3049"/>
                    <a:pt x="547" y="2950"/>
                    <a:pt x="576" y="2851"/>
                  </a:cubicBezTo>
                  <a:cubicBezTo>
                    <a:pt x="626" y="2662"/>
                    <a:pt x="686" y="2463"/>
                    <a:pt x="765" y="2275"/>
                  </a:cubicBezTo>
                  <a:cubicBezTo>
                    <a:pt x="835" y="2086"/>
                    <a:pt x="894" y="1897"/>
                    <a:pt x="984" y="1719"/>
                  </a:cubicBezTo>
                  <a:cubicBezTo>
                    <a:pt x="1063" y="1530"/>
                    <a:pt x="1143" y="1341"/>
                    <a:pt x="1242" y="1172"/>
                  </a:cubicBezTo>
                  <a:cubicBezTo>
                    <a:pt x="1331" y="994"/>
                    <a:pt x="1421" y="805"/>
                    <a:pt x="1520" y="636"/>
                  </a:cubicBezTo>
                  <a:lnTo>
                    <a:pt x="1679" y="388"/>
                  </a:lnTo>
                  <a:cubicBezTo>
                    <a:pt x="1708" y="338"/>
                    <a:pt x="1728" y="299"/>
                    <a:pt x="1748" y="249"/>
                  </a:cubicBezTo>
                  <a:lnTo>
                    <a:pt x="1827" y="130"/>
                  </a:ln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3" name="Google Shape;14803;p33"/>
            <p:cNvSpPr/>
            <p:nvPr/>
          </p:nvSpPr>
          <p:spPr>
            <a:xfrm>
              <a:off x="5654600" y="2915250"/>
              <a:ext cx="42950" cy="107275"/>
            </a:xfrm>
            <a:custGeom>
              <a:avLst/>
              <a:gdLst/>
              <a:ahLst/>
              <a:cxnLst/>
              <a:rect l="l" t="t" r="r" b="b"/>
              <a:pathLst>
                <a:path w="1718" h="4291" extrusionOk="0">
                  <a:moveTo>
                    <a:pt x="1499" y="1"/>
                  </a:moveTo>
                  <a:cubicBezTo>
                    <a:pt x="1499" y="1"/>
                    <a:pt x="1480" y="30"/>
                    <a:pt x="1470" y="60"/>
                  </a:cubicBezTo>
                  <a:cubicBezTo>
                    <a:pt x="1450" y="100"/>
                    <a:pt x="1440" y="129"/>
                    <a:pt x="1440" y="129"/>
                  </a:cubicBezTo>
                  <a:cubicBezTo>
                    <a:pt x="1420" y="169"/>
                    <a:pt x="1410" y="219"/>
                    <a:pt x="1391" y="259"/>
                  </a:cubicBezTo>
                  <a:lnTo>
                    <a:pt x="1271" y="517"/>
                  </a:lnTo>
                  <a:cubicBezTo>
                    <a:pt x="1182" y="676"/>
                    <a:pt x="1122" y="855"/>
                    <a:pt x="1043" y="1033"/>
                  </a:cubicBezTo>
                  <a:cubicBezTo>
                    <a:pt x="954" y="1202"/>
                    <a:pt x="894" y="1380"/>
                    <a:pt x="824" y="1550"/>
                  </a:cubicBezTo>
                  <a:cubicBezTo>
                    <a:pt x="745" y="1728"/>
                    <a:pt x="696" y="1907"/>
                    <a:pt x="626" y="2086"/>
                  </a:cubicBezTo>
                  <a:cubicBezTo>
                    <a:pt x="557" y="2254"/>
                    <a:pt x="497" y="2443"/>
                    <a:pt x="447" y="2622"/>
                  </a:cubicBezTo>
                  <a:lnTo>
                    <a:pt x="358" y="2890"/>
                  </a:lnTo>
                  <a:lnTo>
                    <a:pt x="278" y="3158"/>
                  </a:lnTo>
                  <a:lnTo>
                    <a:pt x="189" y="3426"/>
                  </a:lnTo>
                  <a:lnTo>
                    <a:pt x="129" y="3704"/>
                  </a:lnTo>
                  <a:cubicBezTo>
                    <a:pt x="80" y="3883"/>
                    <a:pt x="30" y="4072"/>
                    <a:pt x="0" y="4250"/>
                  </a:cubicBezTo>
                  <a:lnTo>
                    <a:pt x="228" y="4290"/>
                  </a:lnTo>
                  <a:cubicBezTo>
                    <a:pt x="248" y="4101"/>
                    <a:pt x="278" y="3922"/>
                    <a:pt x="308" y="3744"/>
                  </a:cubicBezTo>
                  <a:lnTo>
                    <a:pt x="348" y="3466"/>
                  </a:lnTo>
                  <a:lnTo>
                    <a:pt x="407" y="3198"/>
                  </a:lnTo>
                  <a:lnTo>
                    <a:pt x="467" y="2920"/>
                  </a:lnTo>
                  <a:cubicBezTo>
                    <a:pt x="497" y="2830"/>
                    <a:pt x="526" y="2741"/>
                    <a:pt x="546" y="2651"/>
                  </a:cubicBezTo>
                  <a:cubicBezTo>
                    <a:pt x="596" y="2473"/>
                    <a:pt x="656" y="2294"/>
                    <a:pt x="725" y="2115"/>
                  </a:cubicBezTo>
                  <a:cubicBezTo>
                    <a:pt x="784" y="1936"/>
                    <a:pt x="844" y="1768"/>
                    <a:pt x="923" y="1589"/>
                  </a:cubicBezTo>
                  <a:cubicBezTo>
                    <a:pt x="1003" y="1420"/>
                    <a:pt x="1073" y="1252"/>
                    <a:pt x="1162" y="1083"/>
                  </a:cubicBezTo>
                  <a:cubicBezTo>
                    <a:pt x="1261" y="924"/>
                    <a:pt x="1331" y="755"/>
                    <a:pt x="1430" y="596"/>
                  </a:cubicBezTo>
                  <a:lnTo>
                    <a:pt x="1579" y="358"/>
                  </a:lnTo>
                  <a:cubicBezTo>
                    <a:pt x="1609" y="318"/>
                    <a:pt x="1629" y="279"/>
                    <a:pt x="1649" y="239"/>
                  </a:cubicBezTo>
                  <a:cubicBezTo>
                    <a:pt x="1649" y="229"/>
                    <a:pt x="1718" y="120"/>
                    <a:pt x="1718" y="120"/>
                  </a:cubicBezTo>
                  <a:lnTo>
                    <a:pt x="14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4" name="Google Shape;14804;p33"/>
            <p:cNvSpPr/>
            <p:nvPr/>
          </p:nvSpPr>
          <p:spPr>
            <a:xfrm>
              <a:off x="5495725" y="2891175"/>
              <a:ext cx="16150" cy="33775"/>
            </a:xfrm>
            <a:custGeom>
              <a:avLst/>
              <a:gdLst/>
              <a:ahLst/>
              <a:cxnLst/>
              <a:rect l="l" t="t" r="r" b="b"/>
              <a:pathLst>
                <a:path w="646" h="1351" extrusionOk="0">
                  <a:moveTo>
                    <a:pt x="467" y="0"/>
                  </a:moveTo>
                  <a:cubicBezTo>
                    <a:pt x="438" y="60"/>
                    <a:pt x="408" y="119"/>
                    <a:pt x="388" y="179"/>
                  </a:cubicBezTo>
                  <a:lnTo>
                    <a:pt x="338" y="358"/>
                  </a:lnTo>
                  <a:lnTo>
                    <a:pt x="249" y="686"/>
                  </a:lnTo>
                  <a:cubicBezTo>
                    <a:pt x="219" y="785"/>
                    <a:pt x="169" y="884"/>
                    <a:pt x="120" y="984"/>
                  </a:cubicBezTo>
                  <a:cubicBezTo>
                    <a:pt x="100" y="1033"/>
                    <a:pt x="70" y="1092"/>
                    <a:pt x="50" y="1142"/>
                  </a:cubicBezTo>
                  <a:cubicBezTo>
                    <a:pt x="30" y="1202"/>
                    <a:pt x="1" y="1281"/>
                    <a:pt x="1" y="1351"/>
                  </a:cubicBezTo>
                  <a:lnTo>
                    <a:pt x="249" y="1301"/>
                  </a:lnTo>
                  <a:cubicBezTo>
                    <a:pt x="259" y="1262"/>
                    <a:pt x="239" y="1231"/>
                    <a:pt x="239" y="1182"/>
                  </a:cubicBezTo>
                  <a:cubicBezTo>
                    <a:pt x="249" y="1132"/>
                    <a:pt x="249" y="1083"/>
                    <a:pt x="259" y="1033"/>
                  </a:cubicBezTo>
                  <a:cubicBezTo>
                    <a:pt x="288" y="924"/>
                    <a:pt x="319" y="825"/>
                    <a:pt x="358" y="715"/>
                  </a:cubicBezTo>
                  <a:cubicBezTo>
                    <a:pt x="388" y="606"/>
                    <a:pt x="427" y="507"/>
                    <a:pt x="477" y="408"/>
                  </a:cubicBezTo>
                  <a:cubicBezTo>
                    <a:pt x="497" y="368"/>
                    <a:pt x="527" y="318"/>
                    <a:pt x="557" y="278"/>
                  </a:cubicBezTo>
                  <a:lnTo>
                    <a:pt x="646" y="189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5" name="Google Shape;14805;p33"/>
            <p:cNvSpPr/>
            <p:nvPr/>
          </p:nvSpPr>
          <p:spPr>
            <a:xfrm>
              <a:off x="5590550" y="2935850"/>
              <a:ext cx="48425" cy="37250"/>
            </a:xfrm>
            <a:custGeom>
              <a:avLst/>
              <a:gdLst/>
              <a:ahLst/>
              <a:cxnLst/>
              <a:rect l="l" t="t" r="r" b="b"/>
              <a:pathLst>
                <a:path w="1937" h="1490" extrusionOk="0">
                  <a:moveTo>
                    <a:pt x="1752" y="115"/>
                  </a:moveTo>
                  <a:cubicBezTo>
                    <a:pt x="1756" y="115"/>
                    <a:pt x="1758" y="116"/>
                    <a:pt x="1758" y="120"/>
                  </a:cubicBezTo>
                  <a:lnTo>
                    <a:pt x="1738" y="159"/>
                  </a:lnTo>
                  <a:lnTo>
                    <a:pt x="1698" y="249"/>
                  </a:lnTo>
                  <a:cubicBezTo>
                    <a:pt x="1593" y="548"/>
                    <a:pt x="1481" y="855"/>
                    <a:pt x="1417" y="1168"/>
                  </a:cubicBezTo>
                  <a:lnTo>
                    <a:pt x="1417" y="1168"/>
                  </a:lnTo>
                  <a:cubicBezTo>
                    <a:pt x="1310" y="1092"/>
                    <a:pt x="1202" y="1017"/>
                    <a:pt x="1093" y="944"/>
                  </a:cubicBezTo>
                  <a:lnTo>
                    <a:pt x="835" y="746"/>
                  </a:lnTo>
                  <a:lnTo>
                    <a:pt x="586" y="527"/>
                  </a:lnTo>
                  <a:lnTo>
                    <a:pt x="348" y="309"/>
                  </a:lnTo>
                  <a:lnTo>
                    <a:pt x="268" y="229"/>
                  </a:lnTo>
                  <a:lnTo>
                    <a:pt x="229" y="189"/>
                  </a:lnTo>
                  <a:lnTo>
                    <a:pt x="219" y="179"/>
                  </a:lnTo>
                  <a:lnTo>
                    <a:pt x="239" y="170"/>
                  </a:lnTo>
                  <a:cubicBezTo>
                    <a:pt x="268" y="159"/>
                    <a:pt x="299" y="159"/>
                    <a:pt x="328" y="150"/>
                  </a:cubicBezTo>
                  <a:lnTo>
                    <a:pt x="388" y="139"/>
                  </a:lnTo>
                  <a:lnTo>
                    <a:pt x="467" y="139"/>
                  </a:lnTo>
                  <a:cubicBezTo>
                    <a:pt x="504" y="136"/>
                    <a:pt x="540" y="135"/>
                    <a:pt x="576" y="135"/>
                  </a:cubicBezTo>
                  <a:cubicBezTo>
                    <a:pt x="649" y="135"/>
                    <a:pt x="722" y="139"/>
                    <a:pt x="795" y="139"/>
                  </a:cubicBezTo>
                  <a:cubicBezTo>
                    <a:pt x="1023" y="139"/>
                    <a:pt x="1232" y="120"/>
                    <a:pt x="1460" y="120"/>
                  </a:cubicBezTo>
                  <a:lnTo>
                    <a:pt x="1728" y="120"/>
                  </a:lnTo>
                  <a:cubicBezTo>
                    <a:pt x="1735" y="120"/>
                    <a:pt x="1746" y="115"/>
                    <a:pt x="1752" y="115"/>
                  </a:cubicBezTo>
                  <a:close/>
                  <a:moveTo>
                    <a:pt x="1837" y="0"/>
                  </a:moveTo>
                  <a:lnTo>
                    <a:pt x="1450" y="20"/>
                  </a:lnTo>
                  <a:cubicBezTo>
                    <a:pt x="1232" y="20"/>
                    <a:pt x="1003" y="40"/>
                    <a:pt x="795" y="40"/>
                  </a:cubicBezTo>
                  <a:cubicBezTo>
                    <a:pt x="685" y="40"/>
                    <a:pt x="577" y="31"/>
                    <a:pt x="467" y="31"/>
                  </a:cubicBezTo>
                  <a:cubicBezTo>
                    <a:pt x="438" y="31"/>
                    <a:pt x="407" y="31"/>
                    <a:pt x="378" y="40"/>
                  </a:cubicBezTo>
                  <a:lnTo>
                    <a:pt x="279" y="40"/>
                  </a:lnTo>
                  <a:cubicBezTo>
                    <a:pt x="209" y="60"/>
                    <a:pt x="129" y="70"/>
                    <a:pt x="60" y="100"/>
                  </a:cubicBezTo>
                  <a:lnTo>
                    <a:pt x="1" y="120"/>
                  </a:lnTo>
                  <a:cubicBezTo>
                    <a:pt x="10" y="130"/>
                    <a:pt x="30" y="139"/>
                    <a:pt x="40" y="159"/>
                  </a:cubicBezTo>
                  <a:lnTo>
                    <a:pt x="120" y="239"/>
                  </a:lnTo>
                  <a:lnTo>
                    <a:pt x="259" y="388"/>
                  </a:lnTo>
                  <a:lnTo>
                    <a:pt x="487" y="626"/>
                  </a:lnTo>
                  <a:lnTo>
                    <a:pt x="725" y="854"/>
                  </a:lnTo>
                  <a:lnTo>
                    <a:pt x="974" y="1073"/>
                  </a:lnTo>
                  <a:cubicBezTo>
                    <a:pt x="1142" y="1212"/>
                    <a:pt x="1301" y="1351"/>
                    <a:pt x="1470" y="1490"/>
                  </a:cubicBezTo>
                  <a:lnTo>
                    <a:pt x="1538" y="1408"/>
                  </a:lnTo>
                  <a:lnTo>
                    <a:pt x="1538" y="1408"/>
                  </a:lnTo>
                  <a:lnTo>
                    <a:pt x="1609" y="1421"/>
                  </a:lnTo>
                  <a:cubicBezTo>
                    <a:pt x="1611" y="1385"/>
                    <a:pt x="1614" y="1349"/>
                    <a:pt x="1617" y="1314"/>
                  </a:cubicBezTo>
                  <a:lnTo>
                    <a:pt x="1617" y="1314"/>
                  </a:lnTo>
                  <a:lnTo>
                    <a:pt x="1619" y="1311"/>
                  </a:lnTo>
                  <a:cubicBezTo>
                    <a:pt x="1618" y="1311"/>
                    <a:pt x="1618" y="1310"/>
                    <a:pt x="1617" y="1310"/>
                  </a:cubicBezTo>
                  <a:lnTo>
                    <a:pt x="1617" y="1310"/>
                  </a:lnTo>
                  <a:cubicBezTo>
                    <a:pt x="1647" y="970"/>
                    <a:pt x="1730" y="630"/>
                    <a:pt x="1837" y="298"/>
                  </a:cubicBezTo>
                  <a:lnTo>
                    <a:pt x="1897" y="120"/>
                  </a:lnTo>
                  <a:lnTo>
                    <a:pt x="1937" y="20"/>
                  </a:lnTo>
                  <a:lnTo>
                    <a:pt x="193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6" name="Google Shape;14806;p33"/>
            <p:cNvSpPr/>
            <p:nvPr/>
          </p:nvSpPr>
          <p:spPr>
            <a:xfrm>
              <a:off x="5579375" y="2765075"/>
              <a:ext cx="62075" cy="110500"/>
            </a:xfrm>
            <a:custGeom>
              <a:avLst/>
              <a:gdLst/>
              <a:ahLst/>
              <a:cxnLst/>
              <a:rect l="l" t="t" r="r" b="b"/>
              <a:pathLst>
                <a:path w="2483" h="4420" extrusionOk="0">
                  <a:moveTo>
                    <a:pt x="249" y="0"/>
                  </a:moveTo>
                  <a:lnTo>
                    <a:pt x="1" y="169"/>
                  </a:lnTo>
                  <a:cubicBezTo>
                    <a:pt x="239" y="536"/>
                    <a:pt x="468" y="924"/>
                    <a:pt x="726" y="1281"/>
                  </a:cubicBezTo>
                  <a:lnTo>
                    <a:pt x="1113" y="1818"/>
                  </a:lnTo>
                  <a:lnTo>
                    <a:pt x="1530" y="2334"/>
                  </a:lnTo>
                  <a:cubicBezTo>
                    <a:pt x="1600" y="2413"/>
                    <a:pt x="1669" y="2502"/>
                    <a:pt x="1748" y="2582"/>
                  </a:cubicBezTo>
                  <a:lnTo>
                    <a:pt x="1977" y="2820"/>
                  </a:lnTo>
                  <a:lnTo>
                    <a:pt x="2205" y="3049"/>
                  </a:lnTo>
                  <a:lnTo>
                    <a:pt x="2295" y="3148"/>
                  </a:lnTo>
                  <a:lnTo>
                    <a:pt x="2314" y="3158"/>
                  </a:lnTo>
                  <a:cubicBezTo>
                    <a:pt x="2314" y="3168"/>
                    <a:pt x="2304" y="3168"/>
                    <a:pt x="2304" y="3178"/>
                  </a:cubicBezTo>
                  <a:lnTo>
                    <a:pt x="2275" y="3217"/>
                  </a:lnTo>
                  <a:cubicBezTo>
                    <a:pt x="2156" y="3396"/>
                    <a:pt x="2036" y="3575"/>
                    <a:pt x="1907" y="3753"/>
                  </a:cubicBezTo>
                  <a:cubicBezTo>
                    <a:pt x="1798" y="3932"/>
                    <a:pt x="1689" y="4121"/>
                    <a:pt x="1569" y="4300"/>
                  </a:cubicBezTo>
                  <a:lnTo>
                    <a:pt x="1778" y="4419"/>
                  </a:lnTo>
                  <a:cubicBezTo>
                    <a:pt x="1867" y="4230"/>
                    <a:pt x="1967" y="4042"/>
                    <a:pt x="2066" y="3853"/>
                  </a:cubicBezTo>
                  <a:cubicBezTo>
                    <a:pt x="2175" y="3664"/>
                    <a:pt x="2284" y="3475"/>
                    <a:pt x="2384" y="3287"/>
                  </a:cubicBezTo>
                  <a:cubicBezTo>
                    <a:pt x="2384" y="3287"/>
                    <a:pt x="2403" y="3267"/>
                    <a:pt x="2414" y="3237"/>
                  </a:cubicBezTo>
                  <a:cubicBezTo>
                    <a:pt x="2434" y="3217"/>
                    <a:pt x="2453" y="3188"/>
                    <a:pt x="2453" y="3188"/>
                  </a:cubicBezTo>
                  <a:cubicBezTo>
                    <a:pt x="2453" y="3178"/>
                    <a:pt x="2483" y="3158"/>
                    <a:pt x="2473" y="3138"/>
                  </a:cubicBezTo>
                  <a:lnTo>
                    <a:pt x="2434" y="3098"/>
                  </a:lnTo>
                  <a:lnTo>
                    <a:pt x="2284" y="2959"/>
                  </a:lnTo>
                  <a:lnTo>
                    <a:pt x="2056" y="2741"/>
                  </a:lnTo>
                  <a:lnTo>
                    <a:pt x="1828" y="2513"/>
                  </a:lnTo>
                  <a:cubicBezTo>
                    <a:pt x="1748" y="2433"/>
                    <a:pt x="1679" y="2343"/>
                    <a:pt x="1609" y="2264"/>
                  </a:cubicBezTo>
                  <a:lnTo>
                    <a:pt x="1212" y="1748"/>
                  </a:lnTo>
                  <a:cubicBezTo>
                    <a:pt x="1083" y="1559"/>
                    <a:pt x="964" y="1370"/>
                    <a:pt x="854" y="1182"/>
                  </a:cubicBezTo>
                  <a:cubicBezTo>
                    <a:pt x="616" y="805"/>
                    <a:pt x="437" y="408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7" name="Google Shape;14807;p33"/>
            <p:cNvSpPr/>
            <p:nvPr/>
          </p:nvSpPr>
          <p:spPr>
            <a:xfrm>
              <a:off x="5601475" y="2740000"/>
              <a:ext cx="114700" cy="49925"/>
            </a:xfrm>
            <a:custGeom>
              <a:avLst/>
              <a:gdLst/>
              <a:ahLst/>
              <a:cxnLst/>
              <a:rect l="l" t="t" r="r" b="b"/>
              <a:pathLst>
                <a:path w="4588" h="1997" extrusionOk="0">
                  <a:moveTo>
                    <a:pt x="129" y="1"/>
                  </a:moveTo>
                  <a:lnTo>
                    <a:pt x="1" y="268"/>
                  </a:lnTo>
                  <a:cubicBezTo>
                    <a:pt x="427" y="388"/>
                    <a:pt x="855" y="507"/>
                    <a:pt x="1261" y="685"/>
                  </a:cubicBezTo>
                  <a:cubicBezTo>
                    <a:pt x="1460" y="775"/>
                    <a:pt x="1669" y="855"/>
                    <a:pt x="1867" y="954"/>
                  </a:cubicBezTo>
                  <a:lnTo>
                    <a:pt x="2433" y="1272"/>
                  </a:lnTo>
                  <a:cubicBezTo>
                    <a:pt x="2532" y="1331"/>
                    <a:pt x="2631" y="1381"/>
                    <a:pt x="2711" y="1450"/>
                  </a:cubicBezTo>
                  <a:lnTo>
                    <a:pt x="2979" y="1639"/>
                  </a:lnTo>
                  <a:lnTo>
                    <a:pt x="3238" y="1837"/>
                  </a:lnTo>
                  <a:lnTo>
                    <a:pt x="3386" y="1956"/>
                  </a:lnTo>
                  <a:lnTo>
                    <a:pt x="3436" y="1996"/>
                  </a:lnTo>
                  <a:cubicBezTo>
                    <a:pt x="3456" y="1996"/>
                    <a:pt x="3466" y="1976"/>
                    <a:pt x="3485" y="1967"/>
                  </a:cubicBezTo>
                  <a:lnTo>
                    <a:pt x="3575" y="1887"/>
                  </a:lnTo>
                  <a:cubicBezTo>
                    <a:pt x="3744" y="1758"/>
                    <a:pt x="3913" y="1619"/>
                    <a:pt x="4072" y="1490"/>
                  </a:cubicBezTo>
                  <a:cubicBezTo>
                    <a:pt x="4250" y="1361"/>
                    <a:pt x="4419" y="1232"/>
                    <a:pt x="4588" y="1113"/>
                  </a:cubicBezTo>
                  <a:lnTo>
                    <a:pt x="4449" y="924"/>
                  </a:lnTo>
                  <a:cubicBezTo>
                    <a:pt x="4280" y="1063"/>
                    <a:pt x="4121" y="1202"/>
                    <a:pt x="3952" y="1351"/>
                  </a:cubicBezTo>
                  <a:cubicBezTo>
                    <a:pt x="3794" y="1490"/>
                    <a:pt x="3635" y="1639"/>
                    <a:pt x="3476" y="1788"/>
                  </a:cubicBezTo>
                  <a:lnTo>
                    <a:pt x="3446" y="1817"/>
                  </a:lnTo>
                  <a:lnTo>
                    <a:pt x="3436" y="1828"/>
                  </a:lnTo>
                  <a:lnTo>
                    <a:pt x="3416" y="1817"/>
                  </a:lnTo>
                  <a:lnTo>
                    <a:pt x="3307" y="1748"/>
                  </a:lnTo>
                  <a:lnTo>
                    <a:pt x="3039" y="1550"/>
                  </a:lnTo>
                  <a:lnTo>
                    <a:pt x="2770" y="1361"/>
                  </a:lnTo>
                  <a:cubicBezTo>
                    <a:pt x="2682" y="1292"/>
                    <a:pt x="2582" y="1242"/>
                    <a:pt x="2492" y="1182"/>
                  </a:cubicBezTo>
                  <a:lnTo>
                    <a:pt x="1927" y="855"/>
                  </a:lnTo>
                  <a:lnTo>
                    <a:pt x="1331" y="557"/>
                  </a:lnTo>
                  <a:cubicBezTo>
                    <a:pt x="944" y="348"/>
                    <a:pt x="526" y="179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8" name="Google Shape;14808;p33"/>
            <p:cNvSpPr/>
            <p:nvPr/>
          </p:nvSpPr>
          <p:spPr>
            <a:xfrm>
              <a:off x="5672225" y="2811500"/>
              <a:ext cx="83175" cy="95075"/>
            </a:xfrm>
            <a:custGeom>
              <a:avLst/>
              <a:gdLst/>
              <a:ahLst/>
              <a:cxnLst/>
              <a:rect l="l" t="t" r="r" b="b"/>
              <a:pathLst>
                <a:path w="3327" h="3803" extrusionOk="0">
                  <a:moveTo>
                    <a:pt x="3168" y="0"/>
                  </a:moveTo>
                  <a:lnTo>
                    <a:pt x="3058" y="109"/>
                  </a:lnTo>
                  <a:cubicBezTo>
                    <a:pt x="3029" y="149"/>
                    <a:pt x="2989" y="189"/>
                    <a:pt x="2959" y="219"/>
                  </a:cubicBezTo>
                  <a:lnTo>
                    <a:pt x="2840" y="318"/>
                  </a:lnTo>
                  <a:lnTo>
                    <a:pt x="2731" y="427"/>
                  </a:lnTo>
                  <a:cubicBezTo>
                    <a:pt x="2592" y="566"/>
                    <a:pt x="2443" y="705"/>
                    <a:pt x="2304" y="854"/>
                  </a:cubicBezTo>
                  <a:cubicBezTo>
                    <a:pt x="2165" y="1003"/>
                    <a:pt x="2026" y="1152"/>
                    <a:pt x="1877" y="1291"/>
                  </a:cubicBezTo>
                  <a:cubicBezTo>
                    <a:pt x="1748" y="1450"/>
                    <a:pt x="1609" y="1599"/>
                    <a:pt x="1480" y="1748"/>
                  </a:cubicBezTo>
                  <a:lnTo>
                    <a:pt x="1083" y="2214"/>
                  </a:lnTo>
                  <a:lnTo>
                    <a:pt x="705" y="2701"/>
                  </a:lnTo>
                  <a:cubicBezTo>
                    <a:pt x="576" y="2860"/>
                    <a:pt x="467" y="3028"/>
                    <a:pt x="348" y="3187"/>
                  </a:cubicBezTo>
                  <a:cubicBezTo>
                    <a:pt x="218" y="3346"/>
                    <a:pt x="119" y="3525"/>
                    <a:pt x="0" y="3694"/>
                  </a:cubicBezTo>
                  <a:lnTo>
                    <a:pt x="209" y="3803"/>
                  </a:lnTo>
                  <a:cubicBezTo>
                    <a:pt x="308" y="3634"/>
                    <a:pt x="397" y="3456"/>
                    <a:pt x="496" y="3286"/>
                  </a:cubicBezTo>
                  <a:cubicBezTo>
                    <a:pt x="606" y="3118"/>
                    <a:pt x="705" y="2949"/>
                    <a:pt x="814" y="2780"/>
                  </a:cubicBezTo>
                  <a:cubicBezTo>
                    <a:pt x="933" y="2611"/>
                    <a:pt x="1053" y="2443"/>
                    <a:pt x="1172" y="2284"/>
                  </a:cubicBezTo>
                  <a:lnTo>
                    <a:pt x="1549" y="1817"/>
                  </a:lnTo>
                  <a:lnTo>
                    <a:pt x="1966" y="1371"/>
                  </a:lnTo>
                  <a:lnTo>
                    <a:pt x="2403" y="954"/>
                  </a:lnTo>
                  <a:cubicBezTo>
                    <a:pt x="2552" y="824"/>
                    <a:pt x="2701" y="695"/>
                    <a:pt x="2860" y="566"/>
                  </a:cubicBezTo>
                  <a:lnTo>
                    <a:pt x="2979" y="467"/>
                  </a:lnTo>
                  <a:cubicBezTo>
                    <a:pt x="3038" y="427"/>
                    <a:pt x="3098" y="378"/>
                    <a:pt x="3098" y="378"/>
                  </a:cubicBezTo>
                  <a:cubicBezTo>
                    <a:pt x="3138" y="358"/>
                    <a:pt x="3177" y="318"/>
                    <a:pt x="3217" y="278"/>
                  </a:cubicBezTo>
                  <a:lnTo>
                    <a:pt x="3327" y="189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9" name="Google Shape;14809;p33"/>
            <p:cNvSpPr/>
            <p:nvPr/>
          </p:nvSpPr>
          <p:spPr>
            <a:xfrm>
              <a:off x="5692075" y="2829375"/>
              <a:ext cx="77725" cy="88875"/>
            </a:xfrm>
            <a:custGeom>
              <a:avLst/>
              <a:gdLst/>
              <a:ahLst/>
              <a:cxnLst/>
              <a:rect l="l" t="t" r="r" b="b"/>
              <a:pathLst>
                <a:path w="3109" h="3555" extrusionOk="0">
                  <a:moveTo>
                    <a:pt x="2950" y="0"/>
                  </a:moveTo>
                  <a:lnTo>
                    <a:pt x="2850" y="109"/>
                  </a:lnTo>
                  <a:lnTo>
                    <a:pt x="2751" y="208"/>
                  </a:lnTo>
                  <a:cubicBezTo>
                    <a:pt x="2751" y="208"/>
                    <a:pt x="2701" y="248"/>
                    <a:pt x="2652" y="298"/>
                  </a:cubicBezTo>
                  <a:cubicBezTo>
                    <a:pt x="2592" y="347"/>
                    <a:pt x="2553" y="397"/>
                    <a:pt x="2553" y="397"/>
                  </a:cubicBezTo>
                  <a:cubicBezTo>
                    <a:pt x="2414" y="526"/>
                    <a:pt x="2284" y="665"/>
                    <a:pt x="2145" y="795"/>
                  </a:cubicBezTo>
                  <a:lnTo>
                    <a:pt x="1758" y="1212"/>
                  </a:lnTo>
                  <a:cubicBezTo>
                    <a:pt x="1629" y="1351"/>
                    <a:pt x="1500" y="1490"/>
                    <a:pt x="1381" y="1629"/>
                  </a:cubicBezTo>
                  <a:lnTo>
                    <a:pt x="1013" y="2065"/>
                  </a:lnTo>
                  <a:lnTo>
                    <a:pt x="656" y="2512"/>
                  </a:lnTo>
                  <a:cubicBezTo>
                    <a:pt x="547" y="2661"/>
                    <a:pt x="437" y="2820"/>
                    <a:pt x="318" y="2969"/>
                  </a:cubicBezTo>
                  <a:cubicBezTo>
                    <a:pt x="209" y="3118"/>
                    <a:pt x="110" y="3277"/>
                    <a:pt x="0" y="3436"/>
                  </a:cubicBezTo>
                  <a:lnTo>
                    <a:pt x="209" y="3555"/>
                  </a:lnTo>
                  <a:cubicBezTo>
                    <a:pt x="298" y="3396"/>
                    <a:pt x="378" y="3227"/>
                    <a:pt x="477" y="3068"/>
                  </a:cubicBezTo>
                  <a:cubicBezTo>
                    <a:pt x="576" y="2909"/>
                    <a:pt x="666" y="2750"/>
                    <a:pt x="775" y="2591"/>
                  </a:cubicBezTo>
                  <a:cubicBezTo>
                    <a:pt x="884" y="2443"/>
                    <a:pt x="984" y="2284"/>
                    <a:pt x="1093" y="2135"/>
                  </a:cubicBezTo>
                  <a:lnTo>
                    <a:pt x="1450" y="1698"/>
                  </a:lnTo>
                  <a:lnTo>
                    <a:pt x="1838" y="1281"/>
                  </a:lnTo>
                  <a:lnTo>
                    <a:pt x="2244" y="894"/>
                  </a:lnTo>
                  <a:cubicBezTo>
                    <a:pt x="2383" y="775"/>
                    <a:pt x="2533" y="656"/>
                    <a:pt x="2672" y="536"/>
                  </a:cubicBezTo>
                  <a:cubicBezTo>
                    <a:pt x="2672" y="536"/>
                    <a:pt x="2721" y="486"/>
                    <a:pt x="2781" y="447"/>
                  </a:cubicBezTo>
                  <a:cubicBezTo>
                    <a:pt x="2840" y="407"/>
                    <a:pt x="2890" y="367"/>
                    <a:pt x="2890" y="367"/>
                  </a:cubicBezTo>
                  <a:cubicBezTo>
                    <a:pt x="2930" y="338"/>
                    <a:pt x="2970" y="308"/>
                    <a:pt x="2999" y="278"/>
                  </a:cubicBezTo>
                  <a:lnTo>
                    <a:pt x="3109" y="188"/>
                  </a:lnTo>
                  <a:lnTo>
                    <a:pt x="29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0" name="Google Shape;14810;p33"/>
            <p:cNvSpPr/>
            <p:nvPr/>
          </p:nvSpPr>
          <p:spPr>
            <a:xfrm>
              <a:off x="5579150" y="2740250"/>
              <a:ext cx="25575" cy="28575"/>
            </a:xfrm>
            <a:custGeom>
              <a:avLst/>
              <a:gdLst/>
              <a:ahLst/>
              <a:cxnLst/>
              <a:rect l="l" t="t" r="r" b="b"/>
              <a:pathLst>
                <a:path w="1023" h="1143" extrusionOk="0">
                  <a:moveTo>
                    <a:pt x="923" y="0"/>
                  </a:moveTo>
                  <a:cubicBezTo>
                    <a:pt x="874" y="50"/>
                    <a:pt x="824" y="100"/>
                    <a:pt x="784" y="150"/>
                  </a:cubicBezTo>
                  <a:lnTo>
                    <a:pt x="675" y="289"/>
                  </a:lnTo>
                  <a:cubicBezTo>
                    <a:pt x="605" y="388"/>
                    <a:pt x="536" y="477"/>
                    <a:pt x="466" y="556"/>
                  </a:cubicBezTo>
                  <a:cubicBezTo>
                    <a:pt x="407" y="646"/>
                    <a:pt x="327" y="726"/>
                    <a:pt x="248" y="805"/>
                  </a:cubicBezTo>
                  <a:cubicBezTo>
                    <a:pt x="208" y="845"/>
                    <a:pt x="168" y="884"/>
                    <a:pt x="119" y="924"/>
                  </a:cubicBezTo>
                  <a:cubicBezTo>
                    <a:pt x="89" y="973"/>
                    <a:pt x="29" y="1033"/>
                    <a:pt x="0" y="1092"/>
                  </a:cubicBezTo>
                  <a:lnTo>
                    <a:pt x="248" y="1143"/>
                  </a:lnTo>
                  <a:cubicBezTo>
                    <a:pt x="278" y="1112"/>
                    <a:pt x="268" y="1073"/>
                    <a:pt x="288" y="1033"/>
                  </a:cubicBezTo>
                  <a:cubicBezTo>
                    <a:pt x="307" y="984"/>
                    <a:pt x="338" y="934"/>
                    <a:pt x="357" y="894"/>
                  </a:cubicBezTo>
                  <a:cubicBezTo>
                    <a:pt x="417" y="805"/>
                    <a:pt x="486" y="715"/>
                    <a:pt x="556" y="626"/>
                  </a:cubicBezTo>
                  <a:cubicBezTo>
                    <a:pt x="625" y="536"/>
                    <a:pt x="705" y="457"/>
                    <a:pt x="784" y="388"/>
                  </a:cubicBezTo>
                  <a:cubicBezTo>
                    <a:pt x="824" y="358"/>
                    <a:pt x="863" y="328"/>
                    <a:pt x="903" y="308"/>
                  </a:cubicBezTo>
                  <a:cubicBezTo>
                    <a:pt x="943" y="278"/>
                    <a:pt x="983" y="269"/>
                    <a:pt x="1022" y="258"/>
                  </a:cubicBezTo>
                  <a:lnTo>
                    <a:pt x="9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1" name="Google Shape;14811;p33"/>
            <p:cNvSpPr/>
            <p:nvPr/>
          </p:nvSpPr>
          <p:spPr>
            <a:xfrm>
              <a:off x="5662550" y="2814725"/>
              <a:ext cx="46175" cy="45450"/>
            </a:xfrm>
            <a:custGeom>
              <a:avLst/>
              <a:gdLst/>
              <a:ahLst/>
              <a:cxnLst/>
              <a:rect l="l" t="t" r="r" b="b"/>
              <a:pathLst>
                <a:path w="1847" h="1818" extrusionOk="0">
                  <a:moveTo>
                    <a:pt x="199" y="139"/>
                  </a:moveTo>
                  <a:cubicBezTo>
                    <a:pt x="228" y="139"/>
                    <a:pt x="258" y="149"/>
                    <a:pt x="288" y="149"/>
                  </a:cubicBezTo>
                  <a:lnTo>
                    <a:pt x="358" y="169"/>
                  </a:lnTo>
                  <a:cubicBezTo>
                    <a:pt x="378" y="179"/>
                    <a:pt x="407" y="189"/>
                    <a:pt x="427" y="189"/>
                  </a:cubicBezTo>
                  <a:cubicBezTo>
                    <a:pt x="536" y="229"/>
                    <a:pt x="636" y="269"/>
                    <a:pt x="735" y="318"/>
                  </a:cubicBezTo>
                  <a:cubicBezTo>
                    <a:pt x="953" y="397"/>
                    <a:pt x="1152" y="457"/>
                    <a:pt x="1360" y="536"/>
                  </a:cubicBezTo>
                  <a:lnTo>
                    <a:pt x="1609" y="626"/>
                  </a:lnTo>
                  <a:cubicBezTo>
                    <a:pt x="1618" y="635"/>
                    <a:pt x="1638" y="635"/>
                    <a:pt x="1638" y="646"/>
                  </a:cubicBezTo>
                  <a:lnTo>
                    <a:pt x="1609" y="675"/>
                  </a:lnTo>
                  <a:lnTo>
                    <a:pt x="1539" y="745"/>
                  </a:lnTo>
                  <a:cubicBezTo>
                    <a:pt x="1410" y="894"/>
                    <a:pt x="1271" y="1033"/>
                    <a:pt x="1152" y="1192"/>
                  </a:cubicBezTo>
                  <a:cubicBezTo>
                    <a:pt x="1077" y="1291"/>
                    <a:pt x="1007" y="1390"/>
                    <a:pt x="940" y="1494"/>
                  </a:cubicBezTo>
                  <a:lnTo>
                    <a:pt x="940" y="1494"/>
                  </a:lnTo>
                  <a:lnTo>
                    <a:pt x="725" y="1172"/>
                  </a:lnTo>
                  <a:lnTo>
                    <a:pt x="556" y="894"/>
                  </a:lnTo>
                  <a:lnTo>
                    <a:pt x="407" y="596"/>
                  </a:lnTo>
                  <a:lnTo>
                    <a:pt x="258" y="308"/>
                  </a:lnTo>
                  <a:lnTo>
                    <a:pt x="208" y="199"/>
                  </a:lnTo>
                  <a:lnTo>
                    <a:pt x="188" y="159"/>
                  </a:lnTo>
                  <a:lnTo>
                    <a:pt x="179" y="139"/>
                  </a:ln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10" y="20"/>
                    <a:pt x="10" y="40"/>
                    <a:pt x="20" y="50"/>
                  </a:cubicBezTo>
                  <a:lnTo>
                    <a:pt x="60" y="159"/>
                  </a:lnTo>
                  <a:lnTo>
                    <a:pt x="149" y="357"/>
                  </a:lnTo>
                  <a:lnTo>
                    <a:pt x="278" y="655"/>
                  </a:lnTo>
                  <a:lnTo>
                    <a:pt x="417" y="953"/>
                  </a:lnTo>
                  <a:lnTo>
                    <a:pt x="566" y="1242"/>
                  </a:lnTo>
                  <a:cubicBezTo>
                    <a:pt x="665" y="1440"/>
                    <a:pt x="764" y="1628"/>
                    <a:pt x="874" y="1817"/>
                  </a:cubicBezTo>
                  <a:lnTo>
                    <a:pt x="966" y="1762"/>
                  </a:lnTo>
                  <a:lnTo>
                    <a:pt x="966" y="1762"/>
                  </a:lnTo>
                  <a:lnTo>
                    <a:pt x="1033" y="1798"/>
                  </a:lnTo>
                  <a:cubicBezTo>
                    <a:pt x="1047" y="1768"/>
                    <a:pt x="1061" y="1739"/>
                    <a:pt x="1075" y="1710"/>
                  </a:cubicBezTo>
                  <a:lnTo>
                    <a:pt x="1075" y="1710"/>
                  </a:lnTo>
                  <a:cubicBezTo>
                    <a:pt x="1080" y="1709"/>
                    <a:pt x="1082" y="1708"/>
                    <a:pt x="1082" y="1708"/>
                  </a:cubicBezTo>
                  <a:lnTo>
                    <a:pt x="1079" y="1703"/>
                  </a:lnTo>
                  <a:lnTo>
                    <a:pt x="1079" y="1703"/>
                  </a:lnTo>
                  <a:cubicBezTo>
                    <a:pt x="1146" y="1568"/>
                    <a:pt x="1220" y="1438"/>
                    <a:pt x="1301" y="1301"/>
                  </a:cubicBezTo>
                  <a:cubicBezTo>
                    <a:pt x="1410" y="1142"/>
                    <a:pt x="1529" y="993"/>
                    <a:pt x="1648" y="834"/>
                  </a:cubicBezTo>
                  <a:lnTo>
                    <a:pt x="1768" y="686"/>
                  </a:lnTo>
                  <a:lnTo>
                    <a:pt x="1837" y="606"/>
                  </a:lnTo>
                  <a:lnTo>
                    <a:pt x="1847" y="596"/>
                  </a:lnTo>
                  <a:cubicBezTo>
                    <a:pt x="1847" y="596"/>
                    <a:pt x="1837" y="596"/>
                    <a:pt x="1837" y="586"/>
                  </a:cubicBezTo>
                  <a:lnTo>
                    <a:pt x="1807" y="576"/>
                  </a:lnTo>
                  <a:lnTo>
                    <a:pt x="1748" y="556"/>
                  </a:lnTo>
                  <a:lnTo>
                    <a:pt x="1569" y="496"/>
                  </a:lnTo>
                  <a:lnTo>
                    <a:pt x="1390" y="437"/>
                  </a:lnTo>
                  <a:cubicBezTo>
                    <a:pt x="1181" y="357"/>
                    <a:pt x="963" y="308"/>
                    <a:pt x="775" y="218"/>
                  </a:cubicBezTo>
                  <a:cubicBezTo>
                    <a:pt x="675" y="179"/>
                    <a:pt x="566" y="129"/>
                    <a:pt x="466" y="99"/>
                  </a:cubicBezTo>
                  <a:cubicBezTo>
                    <a:pt x="437" y="90"/>
                    <a:pt x="407" y="79"/>
                    <a:pt x="387" y="70"/>
                  </a:cubicBezTo>
                  <a:lnTo>
                    <a:pt x="288" y="40"/>
                  </a:lnTo>
                  <a:cubicBezTo>
                    <a:pt x="208" y="30"/>
                    <a:pt x="139" y="10"/>
                    <a:pt x="60" y="1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2" name="Google Shape;14812;p33"/>
            <p:cNvSpPr/>
            <p:nvPr/>
          </p:nvSpPr>
          <p:spPr>
            <a:xfrm>
              <a:off x="5712675" y="2650875"/>
              <a:ext cx="31550" cy="116950"/>
            </a:xfrm>
            <a:custGeom>
              <a:avLst/>
              <a:gdLst/>
              <a:ahLst/>
              <a:cxnLst/>
              <a:rect l="l" t="t" r="r" b="b"/>
              <a:pathLst>
                <a:path w="1262" h="4678" extrusionOk="0">
                  <a:moveTo>
                    <a:pt x="308" y="1"/>
                  </a:moveTo>
                  <a:cubicBezTo>
                    <a:pt x="308" y="1"/>
                    <a:pt x="239" y="21"/>
                    <a:pt x="160" y="41"/>
                  </a:cubicBezTo>
                  <a:lnTo>
                    <a:pt x="21" y="80"/>
                  </a:lnTo>
                  <a:cubicBezTo>
                    <a:pt x="110" y="508"/>
                    <a:pt x="189" y="944"/>
                    <a:pt x="299" y="1371"/>
                  </a:cubicBezTo>
                  <a:cubicBezTo>
                    <a:pt x="358" y="1589"/>
                    <a:pt x="408" y="1798"/>
                    <a:pt x="467" y="2017"/>
                  </a:cubicBezTo>
                  <a:lnTo>
                    <a:pt x="666" y="2642"/>
                  </a:lnTo>
                  <a:cubicBezTo>
                    <a:pt x="705" y="2741"/>
                    <a:pt x="736" y="2851"/>
                    <a:pt x="775" y="2950"/>
                  </a:cubicBezTo>
                  <a:lnTo>
                    <a:pt x="904" y="3258"/>
                  </a:lnTo>
                  <a:lnTo>
                    <a:pt x="1043" y="3555"/>
                  </a:lnTo>
                  <a:lnTo>
                    <a:pt x="1093" y="3685"/>
                  </a:lnTo>
                  <a:lnTo>
                    <a:pt x="1103" y="3694"/>
                  </a:lnTo>
                  <a:cubicBezTo>
                    <a:pt x="1103" y="3705"/>
                    <a:pt x="1093" y="3705"/>
                    <a:pt x="1083" y="3714"/>
                  </a:cubicBezTo>
                  <a:lnTo>
                    <a:pt x="1043" y="3734"/>
                  </a:lnTo>
                  <a:cubicBezTo>
                    <a:pt x="686" y="3972"/>
                    <a:pt x="338" y="4231"/>
                    <a:pt x="1" y="4489"/>
                  </a:cubicBezTo>
                  <a:lnTo>
                    <a:pt x="140" y="4678"/>
                  </a:lnTo>
                  <a:cubicBezTo>
                    <a:pt x="458" y="4389"/>
                    <a:pt x="785" y="4111"/>
                    <a:pt x="1122" y="3844"/>
                  </a:cubicBezTo>
                  <a:lnTo>
                    <a:pt x="1222" y="3774"/>
                  </a:lnTo>
                  <a:cubicBezTo>
                    <a:pt x="1232" y="3764"/>
                    <a:pt x="1261" y="3754"/>
                    <a:pt x="1261" y="3734"/>
                  </a:cubicBezTo>
                  <a:lnTo>
                    <a:pt x="1232" y="3675"/>
                  </a:lnTo>
                  <a:lnTo>
                    <a:pt x="1153" y="3506"/>
                  </a:lnTo>
                  <a:lnTo>
                    <a:pt x="1014" y="3208"/>
                  </a:lnTo>
                  <a:lnTo>
                    <a:pt x="875" y="2910"/>
                  </a:lnTo>
                  <a:cubicBezTo>
                    <a:pt x="835" y="2811"/>
                    <a:pt x="805" y="2702"/>
                    <a:pt x="765" y="2602"/>
                  </a:cubicBezTo>
                  <a:lnTo>
                    <a:pt x="577" y="1977"/>
                  </a:lnTo>
                  <a:cubicBezTo>
                    <a:pt x="527" y="1759"/>
                    <a:pt x="487" y="1550"/>
                    <a:pt x="447" y="1331"/>
                  </a:cubicBezTo>
                  <a:cubicBezTo>
                    <a:pt x="368" y="894"/>
                    <a:pt x="338" y="438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3" name="Google Shape;14813;p33"/>
            <p:cNvSpPr/>
            <p:nvPr/>
          </p:nvSpPr>
          <p:spPr>
            <a:xfrm>
              <a:off x="5741975" y="2634500"/>
              <a:ext cx="99550" cy="76550"/>
            </a:xfrm>
            <a:custGeom>
              <a:avLst/>
              <a:gdLst/>
              <a:ahLst/>
              <a:cxnLst/>
              <a:rect l="l" t="t" r="r" b="b"/>
              <a:pathLst>
                <a:path w="3982" h="3062" extrusionOk="0">
                  <a:moveTo>
                    <a:pt x="219" y="0"/>
                  </a:moveTo>
                  <a:lnTo>
                    <a:pt x="1" y="199"/>
                  </a:lnTo>
                  <a:cubicBezTo>
                    <a:pt x="348" y="468"/>
                    <a:pt x="705" y="735"/>
                    <a:pt x="1023" y="1043"/>
                  </a:cubicBezTo>
                  <a:cubicBezTo>
                    <a:pt x="1182" y="1192"/>
                    <a:pt x="1341" y="1351"/>
                    <a:pt x="1490" y="1510"/>
                  </a:cubicBezTo>
                  <a:lnTo>
                    <a:pt x="1907" y="2017"/>
                  </a:lnTo>
                  <a:cubicBezTo>
                    <a:pt x="1976" y="2105"/>
                    <a:pt x="2046" y="2185"/>
                    <a:pt x="2105" y="2284"/>
                  </a:cubicBezTo>
                  <a:lnTo>
                    <a:pt x="2284" y="2562"/>
                  </a:lnTo>
                  <a:lnTo>
                    <a:pt x="2453" y="2840"/>
                  </a:lnTo>
                  <a:lnTo>
                    <a:pt x="2552" y="2999"/>
                  </a:lnTo>
                  <a:lnTo>
                    <a:pt x="2582" y="3059"/>
                  </a:lnTo>
                  <a:cubicBezTo>
                    <a:pt x="2584" y="3061"/>
                    <a:pt x="2587" y="3062"/>
                    <a:pt x="2590" y="3062"/>
                  </a:cubicBezTo>
                  <a:cubicBezTo>
                    <a:pt x="2603" y="3062"/>
                    <a:pt x="2626" y="3047"/>
                    <a:pt x="2642" y="3039"/>
                  </a:cubicBezTo>
                  <a:lnTo>
                    <a:pt x="2750" y="2999"/>
                  </a:lnTo>
                  <a:cubicBezTo>
                    <a:pt x="2949" y="2930"/>
                    <a:pt x="3158" y="2880"/>
                    <a:pt x="3366" y="2811"/>
                  </a:cubicBezTo>
                  <a:cubicBezTo>
                    <a:pt x="3565" y="2751"/>
                    <a:pt x="3774" y="2701"/>
                    <a:pt x="3982" y="2652"/>
                  </a:cubicBezTo>
                  <a:lnTo>
                    <a:pt x="3913" y="2423"/>
                  </a:lnTo>
                  <a:cubicBezTo>
                    <a:pt x="3704" y="2493"/>
                    <a:pt x="3505" y="2553"/>
                    <a:pt x="3297" y="2642"/>
                  </a:cubicBezTo>
                  <a:cubicBezTo>
                    <a:pt x="3098" y="2721"/>
                    <a:pt x="2889" y="2781"/>
                    <a:pt x="2691" y="2880"/>
                  </a:cubicBezTo>
                  <a:lnTo>
                    <a:pt x="2651" y="2890"/>
                  </a:lnTo>
                  <a:cubicBezTo>
                    <a:pt x="2651" y="2900"/>
                    <a:pt x="2642" y="2900"/>
                    <a:pt x="2642" y="2900"/>
                  </a:cubicBezTo>
                  <a:lnTo>
                    <a:pt x="2631" y="2890"/>
                  </a:lnTo>
                  <a:lnTo>
                    <a:pt x="2552" y="2771"/>
                  </a:lnTo>
                  <a:lnTo>
                    <a:pt x="2373" y="2503"/>
                  </a:lnTo>
                  <a:lnTo>
                    <a:pt x="2194" y="2225"/>
                  </a:lnTo>
                  <a:cubicBezTo>
                    <a:pt x="2135" y="2125"/>
                    <a:pt x="2066" y="2046"/>
                    <a:pt x="1996" y="1957"/>
                  </a:cubicBezTo>
                  <a:lnTo>
                    <a:pt x="1589" y="1441"/>
                  </a:lnTo>
                  <a:lnTo>
                    <a:pt x="1142" y="944"/>
                  </a:lnTo>
                  <a:cubicBezTo>
                    <a:pt x="844" y="616"/>
                    <a:pt x="526" y="318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4" name="Google Shape;14814;p33"/>
            <p:cNvSpPr/>
            <p:nvPr/>
          </p:nvSpPr>
          <p:spPr>
            <a:xfrm>
              <a:off x="5751400" y="2754150"/>
              <a:ext cx="109000" cy="62075"/>
            </a:xfrm>
            <a:custGeom>
              <a:avLst/>
              <a:gdLst/>
              <a:ahLst/>
              <a:cxnLst/>
              <a:rect l="l" t="t" r="r" b="b"/>
              <a:pathLst>
                <a:path w="4360" h="2483" extrusionOk="0">
                  <a:moveTo>
                    <a:pt x="4280" y="0"/>
                  </a:moveTo>
                  <a:lnTo>
                    <a:pt x="4131" y="60"/>
                  </a:lnTo>
                  <a:cubicBezTo>
                    <a:pt x="4092" y="80"/>
                    <a:pt x="4052" y="110"/>
                    <a:pt x="4002" y="119"/>
                  </a:cubicBezTo>
                  <a:lnTo>
                    <a:pt x="3863" y="179"/>
                  </a:lnTo>
                  <a:lnTo>
                    <a:pt x="3724" y="239"/>
                  </a:lnTo>
                  <a:cubicBezTo>
                    <a:pt x="3536" y="318"/>
                    <a:pt x="3347" y="388"/>
                    <a:pt x="3168" y="487"/>
                  </a:cubicBezTo>
                  <a:cubicBezTo>
                    <a:pt x="2801" y="646"/>
                    <a:pt x="2433" y="825"/>
                    <a:pt x="2076" y="1023"/>
                  </a:cubicBezTo>
                  <a:cubicBezTo>
                    <a:pt x="1718" y="1212"/>
                    <a:pt x="1361" y="1410"/>
                    <a:pt x="1014" y="1629"/>
                  </a:cubicBezTo>
                  <a:cubicBezTo>
                    <a:pt x="844" y="1738"/>
                    <a:pt x="666" y="1838"/>
                    <a:pt x="497" y="1946"/>
                  </a:cubicBezTo>
                  <a:cubicBezTo>
                    <a:pt x="338" y="2066"/>
                    <a:pt x="169" y="2175"/>
                    <a:pt x="1" y="2294"/>
                  </a:cubicBezTo>
                  <a:lnTo>
                    <a:pt x="149" y="2483"/>
                  </a:lnTo>
                  <a:cubicBezTo>
                    <a:pt x="299" y="2354"/>
                    <a:pt x="458" y="2224"/>
                    <a:pt x="606" y="2096"/>
                  </a:cubicBezTo>
                  <a:cubicBezTo>
                    <a:pt x="765" y="1977"/>
                    <a:pt x="934" y="1857"/>
                    <a:pt x="1093" y="1738"/>
                  </a:cubicBezTo>
                  <a:cubicBezTo>
                    <a:pt x="1420" y="1510"/>
                    <a:pt x="1768" y="1301"/>
                    <a:pt x="2126" y="1112"/>
                  </a:cubicBezTo>
                  <a:cubicBezTo>
                    <a:pt x="2483" y="924"/>
                    <a:pt x="2850" y="755"/>
                    <a:pt x="3218" y="606"/>
                  </a:cubicBezTo>
                  <a:cubicBezTo>
                    <a:pt x="3406" y="536"/>
                    <a:pt x="3595" y="477"/>
                    <a:pt x="3783" y="417"/>
                  </a:cubicBezTo>
                  <a:cubicBezTo>
                    <a:pt x="3783" y="417"/>
                    <a:pt x="3863" y="388"/>
                    <a:pt x="3933" y="368"/>
                  </a:cubicBezTo>
                  <a:lnTo>
                    <a:pt x="4072" y="328"/>
                  </a:lnTo>
                  <a:cubicBezTo>
                    <a:pt x="4121" y="318"/>
                    <a:pt x="4171" y="298"/>
                    <a:pt x="4220" y="278"/>
                  </a:cubicBezTo>
                  <a:lnTo>
                    <a:pt x="4359" y="239"/>
                  </a:lnTo>
                  <a:lnTo>
                    <a:pt x="42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5" name="Google Shape;14815;p33"/>
            <p:cNvSpPr/>
            <p:nvPr/>
          </p:nvSpPr>
          <p:spPr>
            <a:xfrm>
              <a:off x="5765800" y="2776000"/>
              <a:ext cx="101300" cy="58100"/>
            </a:xfrm>
            <a:custGeom>
              <a:avLst/>
              <a:gdLst/>
              <a:ahLst/>
              <a:cxnLst/>
              <a:rect l="l" t="t" r="r" b="b"/>
              <a:pathLst>
                <a:path w="4052" h="2324" extrusionOk="0">
                  <a:moveTo>
                    <a:pt x="3982" y="0"/>
                  </a:moveTo>
                  <a:lnTo>
                    <a:pt x="3843" y="60"/>
                  </a:lnTo>
                  <a:lnTo>
                    <a:pt x="3724" y="119"/>
                  </a:lnTo>
                  <a:cubicBezTo>
                    <a:pt x="3724" y="119"/>
                    <a:pt x="3655" y="139"/>
                    <a:pt x="3595" y="169"/>
                  </a:cubicBezTo>
                  <a:cubicBezTo>
                    <a:pt x="3525" y="199"/>
                    <a:pt x="3466" y="229"/>
                    <a:pt x="3466" y="229"/>
                  </a:cubicBezTo>
                  <a:cubicBezTo>
                    <a:pt x="3287" y="298"/>
                    <a:pt x="3118" y="368"/>
                    <a:pt x="2949" y="457"/>
                  </a:cubicBezTo>
                  <a:cubicBezTo>
                    <a:pt x="2602" y="606"/>
                    <a:pt x="2265" y="775"/>
                    <a:pt x="1936" y="953"/>
                  </a:cubicBezTo>
                  <a:cubicBezTo>
                    <a:pt x="1599" y="1132"/>
                    <a:pt x="1272" y="1321"/>
                    <a:pt x="944" y="1520"/>
                  </a:cubicBezTo>
                  <a:cubicBezTo>
                    <a:pt x="785" y="1619"/>
                    <a:pt x="626" y="1708"/>
                    <a:pt x="467" y="1818"/>
                  </a:cubicBezTo>
                  <a:cubicBezTo>
                    <a:pt x="308" y="1926"/>
                    <a:pt x="149" y="2026"/>
                    <a:pt x="1" y="2135"/>
                  </a:cubicBezTo>
                  <a:lnTo>
                    <a:pt x="149" y="2323"/>
                  </a:lnTo>
                  <a:cubicBezTo>
                    <a:pt x="288" y="2195"/>
                    <a:pt x="438" y="2085"/>
                    <a:pt x="577" y="1966"/>
                  </a:cubicBezTo>
                  <a:cubicBezTo>
                    <a:pt x="716" y="1847"/>
                    <a:pt x="874" y="1748"/>
                    <a:pt x="1023" y="1628"/>
                  </a:cubicBezTo>
                  <a:cubicBezTo>
                    <a:pt x="1331" y="1420"/>
                    <a:pt x="1649" y="1222"/>
                    <a:pt x="1976" y="1043"/>
                  </a:cubicBezTo>
                  <a:cubicBezTo>
                    <a:pt x="2314" y="864"/>
                    <a:pt x="2651" y="715"/>
                    <a:pt x="2999" y="586"/>
                  </a:cubicBezTo>
                  <a:cubicBezTo>
                    <a:pt x="3178" y="507"/>
                    <a:pt x="3357" y="457"/>
                    <a:pt x="3525" y="397"/>
                  </a:cubicBezTo>
                  <a:lnTo>
                    <a:pt x="3664" y="358"/>
                  </a:lnTo>
                  <a:cubicBezTo>
                    <a:pt x="3724" y="338"/>
                    <a:pt x="3794" y="318"/>
                    <a:pt x="3794" y="318"/>
                  </a:cubicBezTo>
                  <a:cubicBezTo>
                    <a:pt x="3843" y="308"/>
                    <a:pt x="3883" y="298"/>
                    <a:pt x="3933" y="278"/>
                  </a:cubicBezTo>
                  <a:lnTo>
                    <a:pt x="4052" y="238"/>
                  </a:lnTo>
                  <a:lnTo>
                    <a:pt x="39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6" name="Google Shape;14816;p33"/>
            <p:cNvSpPr/>
            <p:nvPr/>
          </p:nvSpPr>
          <p:spPr>
            <a:xfrm>
              <a:off x="5713675" y="2633775"/>
              <a:ext cx="31300" cy="20600"/>
            </a:xfrm>
            <a:custGeom>
              <a:avLst/>
              <a:gdLst/>
              <a:ahLst/>
              <a:cxnLst/>
              <a:rect l="l" t="t" r="r" b="b"/>
              <a:pathLst>
                <a:path w="1252" h="824" extrusionOk="0">
                  <a:moveTo>
                    <a:pt x="1252" y="0"/>
                  </a:moveTo>
                  <a:cubicBezTo>
                    <a:pt x="1182" y="29"/>
                    <a:pt x="1122" y="60"/>
                    <a:pt x="1063" y="89"/>
                  </a:cubicBezTo>
                  <a:lnTo>
                    <a:pt x="914" y="179"/>
                  </a:lnTo>
                  <a:cubicBezTo>
                    <a:pt x="815" y="238"/>
                    <a:pt x="725" y="308"/>
                    <a:pt x="626" y="367"/>
                  </a:cubicBezTo>
                  <a:cubicBezTo>
                    <a:pt x="537" y="417"/>
                    <a:pt x="437" y="466"/>
                    <a:pt x="328" y="506"/>
                  </a:cubicBezTo>
                  <a:cubicBezTo>
                    <a:pt x="279" y="526"/>
                    <a:pt x="229" y="556"/>
                    <a:pt x="169" y="576"/>
                  </a:cubicBezTo>
                  <a:cubicBezTo>
                    <a:pt x="120" y="605"/>
                    <a:pt x="40" y="636"/>
                    <a:pt x="1" y="685"/>
                  </a:cubicBezTo>
                  <a:lnTo>
                    <a:pt x="209" y="824"/>
                  </a:lnTo>
                  <a:cubicBezTo>
                    <a:pt x="239" y="804"/>
                    <a:pt x="248" y="764"/>
                    <a:pt x="288" y="735"/>
                  </a:cubicBezTo>
                  <a:cubicBezTo>
                    <a:pt x="328" y="695"/>
                    <a:pt x="368" y="665"/>
                    <a:pt x="407" y="636"/>
                  </a:cubicBezTo>
                  <a:cubicBezTo>
                    <a:pt x="497" y="576"/>
                    <a:pt x="586" y="516"/>
                    <a:pt x="685" y="457"/>
                  </a:cubicBezTo>
                  <a:cubicBezTo>
                    <a:pt x="785" y="397"/>
                    <a:pt x="874" y="347"/>
                    <a:pt x="974" y="318"/>
                  </a:cubicBezTo>
                  <a:cubicBezTo>
                    <a:pt x="1023" y="298"/>
                    <a:pt x="1073" y="288"/>
                    <a:pt x="1122" y="278"/>
                  </a:cubicBezTo>
                  <a:cubicBezTo>
                    <a:pt x="1139" y="275"/>
                    <a:pt x="1154" y="274"/>
                    <a:pt x="1169" y="274"/>
                  </a:cubicBezTo>
                  <a:cubicBezTo>
                    <a:pt x="1199" y="274"/>
                    <a:pt x="1225" y="278"/>
                    <a:pt x="1252" y="278"/>
                  </a:cubicBezTo>
                  <a:lnTo>
                    <a:pt x="125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7" name="Google Shape;14817;p33"/>
            <p:cNvSpPr/>
            <p:nvPr/>
          </p:nvSpPr>
          <p:spPr>
            <a:xfrm>
              <a:off x="5774475" y="2725125"/>
              <a:ext cx="37775" cy="51150"/>
            </a:xfrm>
            <a:custGeom>
              <a:avLst/>
              <a:gdLst/>
              <a:ahLst/>
              <a:cxnLst/>
              <a:rect l="l" t="t" r="r" b="b"/>
              <a:pathLst>
                <a:path w="1511" h="2046" extrusionOk="0">
                  <a:moveTo>
                    <a:pt x="110" y="188"/>
                  </a:moveTo>
                  <a:lnTo>
                    <a:pt x="130" y="199"/>
                  </a:lnTo>
                  <a:cubicBezTo>
                    <a:pt x="160" y="208"/>
                    <a:pt x="190" y="228"/>
                    <a:pt x="210" y="238"/>
                  </a:cubicBezTo>
                  <a:lnTo>
                    <a:pt x="269" y="278"/>
                  </a:lnTo>
                  <a:cubicBezTo>
                    <a:pt x="289" y="298"/>
                    <a:pt x="309" y="307"/>
                    <a:pt x="329" y="327"/>
                  </a:cubicBezTo>
                  <a:cubicBezTo>
                    <a:pt x="408" y="397"/>
                    <a:pt x="488" y="477"/>
                    <a:pt x="567" y="556"/>
                  </a:cubicBezTo>
                  <a:cubicBezTo>
                    <a:pt x="736" y="715"/>
                    <a:pt x="905" y="834"/>
                    <a:pt x="1073" y="983"/>
                  </a:cubicBezTo>
                  <a:lnTo>
                    <a:pt x="1272" y="1161"/>
                  </a:lnTo>
                  <a:cubicBezTo>
                    <a:pt x="1282" y="1172"/>
                    <a:pt x="1302" y="1181"/>
                    <a:pt x="1292" y="1192"/>
                  </a:cubicBezTo>
                  <a:lnTo>
                    <a:pt x="1252" y="1201"/>
                  </a:lnTo>
                  <a:lnTo>
                    <a:pt x="1163" y="1251"/>
                  </a:lnTo>
                  <a:cubicBezTo>
                    <a:pt x="984" y="1331"/>
                    <a:pt x="815" y="1419"/>
                    <a:pt x="647" y="1529"/>
                  </a:cubicBezTo>
                  <a:cubicBezTo>
                    <a:pt x="540" y="1591"/>
                    <a:pt x="434" y="1658"/>
                    <a:pt x="333" y="1730"/>
                  </a:cubicBezTo>
                  <a:lnTo>
                    <a:pt x="333" y="1730"/>
                  </a:lnTo>
                  <a:cubicBezTo>
                    <a:pt x="306" y="1602"/>
                    <a:pt x="279" y="1473"/>
                    <a:pt x="249" y="1340"/>
                  </a:cubicBezTo>
                  <a:lnTo>
                    <a:pt x="199" y="1022"/>
                  </a:lnTo>
                  <a:lnTo>
                    <a:pt x="160" y="705"/>
                  </a:lnTo>
                  <a:lnTo>
                    <a:pt x="130" y="377"/>
                  </a:lnTo>
                  <a:lnTo>
                    <a:pt x="120" y="258"/>
                  </a:lnTo>
                  <a:lnTo>
                    <a:pt x="110" y="208"/>
                  </a:lnTo>
                  <a:lnTo>
                    <a:pt x="110" y="188"/>
                  </a:lnTo>
                  <a:close/>
                  <a:moveTo>
                    <a:pt x="1" y="0"/>
                  </a:moveTo>
                  <a:lnTo>
                    <a:pt x="1" y="60"/>
                  </a:lnTo>
                  <a:lnTo>
                    <a:pt x="1" y="168"/>
                  </a:lnTo>
                  <a:lnTo>
                    <a:pt x="1" y="377"/>
                  </a:lnTo>
                  <a:lnTo>
                    <a:pt x="21" y="705"/>
                  </a:lnTo>
                  <a:lnTo>
                    <a:pt x="41" y="1033"/>
                  </a:lnTo>
                  <a:cubicBezTo>
                    <a:pt x="41" y="1033"/>
                    <a:pt x="41" y="1112"/>
                    <a:pt x="51" y="1192"/>
                  </a:cubicBezTo>
                  <a:cubicBezTo>
                    <a:pt x="60" y="1280"/>
                    <a:pt x="71" y="1360"/>
                    <a:pt x="71" y="1360"/>
                  </a:cubicBezTo>
                  <a:cubicBezTo>
                    <a:pt x="100" y="1578"/>
                    <a:pt x="130" y="1797"/>
                    <a:pt x="160" y="2006"/>
                  </a:cubicBezTo>
                  <a:lnTo>
                    <a:pt x="270" y="1991"/>
                  </a:lnTo>
                  <a:lnTo>
                    <a:pt x="270" y="1991"/>
                  </a:lnTo>
                  <a:lnTo>
                    <a:pt x="319" y="2045"/>
                  </a:lnTo>
                  <a:cubicBezTo>
                    <a:pt x="339" y="2022"/>
                    <a:pt x="360" y="1999"/>
                    <a:pt x="382" y="1976"/>
                  </a:cubicBezTo>
                  <a:lnTo>
                    <a:pt x="382" y="1976"/>
                  </a:lnTo>
                  <a:lnTo>
                    <a:pt x="388" y="1976"/>
                  </a:lnTo>
                  <a:cubicBezTo>
                    <a:pt x="388" y="1974"/>
                    <a:pt x="388" y="1973"/>
                    <a:pt x="387" y="1971"/>
                  </a:cubicBezTo>
                  <a:lnTo>
                    <a:pt x="387" y="1971"/>
                  </a:lnTo>
                  <a:cubicBezTo>
                    <a:pt x="493" y="1866"/>
                    <a:pt x="616" y="1777"/>
                    <a:pt x="746" y="1688"/>
                  </a:cubicBezTo>
                  <a:cubicBezTo>
                    <a:pt x="825" y="1628"/>
                    <a:pt x="905" y="1569"/>
                    <a:pt x="984" y="1519"/>
                  </a:cubicBezTo>
                  <a:cubicBezTo>
                    <a:pt x="1064" y="1470"/>
                    <a:pt x="1143" y="1419"/>
                    <a:pt x="1232" y="1370"/>
                  </a:cubicBezTo>
                  <a:lnTo>
                    <a:pt x="1401" y="1280"/>
                  </a:lnTo>
                  <a:lnTo>
                    <a:pt x="1490" y="1221"/>
                  </a:lnTo>
                  <a:lnTo>
                    <a:pt x="1501" y="1221"/>
                  </a:lnTo>
                  <a:cubicBezTo>
                    <a:pt x="1510" y="1221"/>
                    <a:pt x="1501" y="1211"/>
                    <a:pt x="1501" y="1211"/>
                  </a:cubicBezTo>
                  <a:lnTo>
                    <a:pt x="1470" y="1192"/>
                  </a:lnTo>
                  <a:lnTo>
                    <a:pt x="1431" y="1152"/>
                  </a:lnTo>
                  <a:lnTo>
                    <a:pt x="1133" y="903"/>
                  </a:lnTo>
                  <a:cubicBezTo>
                    <a:pt x="974" y="764"/>
                    <a:pt x="786" y="625"/>
                    <a:pt x="636" y="477"/>
                  </a:cubicBezTo>
                  <a:cubicBezTo>
                    <a:pt x="557" y="407"/>
                    <a:pt x="477" y="327"/>
                    <a:pt x="398" y="248"/>
                  </a:cubicBezTo>
                  <a:cubicBezTo>
                    <a:pt x="369" y="228"/>
                    <a:pt x="349" y="208"/>
                    <a:pt x="329" y="188"/>
                  </a:cubicBezTo>
                  <a:lnTo>
                    <a:pt x="249" y="129"/>
                  </a:lnTo>
                  <a:cubicBezTo>
                    <a:pt x="190" y="99"/>
                    <a:pt x="120" y="60"/>
                    <a:pt x="51" y="2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8" name="Google Shape;14818;p33"/>
            <p:cNvSpPr/>
            <p:nvPr/>
          </p:nvSpPr>
          <p:spPr>
            <a:xfrm>
              <a:off x="5839775" y="2592550"/>
              <a:ext cx="47925" cy="108250"/>
            </a:xfrm>
            <a:custGeom>
              <a:avLst/>
              <a:gdLst/>
              <a:ahLst/>
              <a:cxnLst/>
              <a:rect l="l" t="t" r="r" b="b"/>
              <a:pathLst>
                <a:path w="1917" h="4330" extrusionOk="0">
                  <a:moveTo>
                    <a:pt x="1619" y="1"/>
                  </a:moveTo>
                  <a:cubicBezTo>
                    <a:pt x="1550" y="427"/>
                    <a:pt x="1460" y="855"/>
                    <a:pt x="1410" y="1301"/>
                  </a:cubicBezTo>
                  <a:cubicBezTo>
                    <a:pt x="1380" y="1520"/>
                    <a:pt x="1360" y="1738"/>
                    <a:pt x="1331" y="1957"/>
                  </a:cubicBezTo>
                  <a:lnTo>
                    <a:pt x="1291" y="2622"/>
                  </a:lnTo>
                  <a:cubicBezTo>
                    <a:pt x="1291" y="2731"/>
                    <a:pt x="1281" y="2841"/>
                    <a:pt x="1281" y="2949"/>
                  </a:cubicBezTo>
                  <a:lnTo>
                    <a:pt x="1291" y="3277"/>
                  </a:lnTo>
                  <a:lnTo>
                    <a:pt x="1311" y="3605"/>
                  </a:lnTo>
                  <a:lnTo>
                    <a:pt x="1311" y="3744"/>
                  </a:lnTo>
                  <a:lnTo>
                    <a:pt x="1311" y="3764"/>
                  </a:lnTo>
                  <a:lnTo>
                    <a:pt x="1291" y="3764"/>
                  </a:lnTo>
                  <a:lnTo>
                    <a:pt x="1252" y="3774"/>
                  </a:lnTo>
                  <a:cubicBezTo>
                    <a:pt x="1033" y="3814"/>
                    <a:pt x="824" y="3873"/>
                    <a:pt x="616" y="3922"/>
                  </a:cubicBezTo>
                  <a:cubicBezTo>
                    <a:pt x="407" y="3973"/>
                    <a:pt x="199" y="4042"/>
                    <a:pt x="1" y="4101"/>
                  </a:cubicBezTo>
                  <a:lnTo>
                    <a:pt x="70" y="4330"/>
                  </a:lnTo>
                  <a:cubicBezTo>
                    <a:pt x="268" y="4251"/>
                    <a:pt x="467" y="4171"/>
                    <a:pt x="665" y="4101"/>
                  </a:cubicBezTo>
                  <a:cubicBezTo>
                    <a:pt x="874" y="4042"/>
                    <a:pt x="1073" y="3962"/>
                    <a:pt x="1281" y="3903"/>
                  </a:cubicBezTo>
                  <a:lnTo>
                    <a:pt x="1391" y="3873"/>
                  </a:lnTo>
                  <a:cubicBezTo>
                    <a:pt x="1410" y="3873"/>
                    <a:pt x="1440" y="3873"/>
                    <a:pt x="1450" y="3853"/>
                  </a:cubicBezTo>
                  <a:lnTo>
                    <a:pt x="1440" y="3794"/>
                  </a:lnTo>
                  <a:lnTo>
                    <a:pt x="1430" y="3595"/>
                  </a:lnTo>
                  <a:lnTo>
                    <a:pt x="1410" y="3277"/>
                  </a:lnTo>
                  <a:lnTo>
                    <a:pt x="1391" y="2949"/>
                  </a:lnTo>
                  <a:cubicBezTo>
                    <a:pt x="1380" y="2841"/>
                    <a:pt x="1400" y="2731"/>
                    <a:pt x="1400" y="2622"/>
                  </a:cubicBezTo>
                  <a:lnTo>
                    <a:pt x="1450" y="1967"/>
                  </a:lnTo>
                  <a:cubicBezTo>
                    <a:pt x="1480" y="1748"/>
                    <a:pt x="1519" y="1530"/>
                    <a:pt x="1569" y="1312"/>
                  </a:cubicBezTo>
                  <a:cubicBezTo>
                    <a:pt x="1649" y="884"/>
                    <a:pt x="1777" y="458"/>
                    <a:pt x="1916" y="30"/>
                  </a:cubicBezTo>
                  <a:lnTo>
                    <a:pt x="16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9" name="Google Shape;14819;p33"/>
            <p:cNvSpPr/>
            <p:nvPr/>
          </p:nvSpPr>
          <p:spPr>
            <a:xfrm>
              <a:off x="5912000" y="2587600"/>
              <a:ext cx="70775" cy="95825"/>
            </a:xfrm>
            <a:custGeom>
              <a:avLst/>
              <a:gdLst/>
              <a:ahLst/>
              <a:cxnLst/>
              <a:rect l="l" t="t" r="r" b="b"/>
              <a:pathLst>
                <a:path w="2831" h="3833" extrusionOk="0">
                  <a:moveTo>
                    <a:pt x="269" y="0"/>
                  </a:moveTo>
                  <a:lnTo>
                    <a:pt x="1" y="119"/>
                  </a:lnTo>
                  <a:cubicBezTo>
                    <a:pt x="110" y="298"/>
                    <a:pt x="229" y="486"/>
                    <a:pt x="338" y="685"/>
                  </a:cubicBezTo>
                  <a:cubicBezTo>
                    <a:pt x="448" y="874"/>
                    <a:pt x="547" y="1073"/>
                    <a:pt x="636" y="1271"/>
                  </a:cubicBezTo>
                  <a:cubicBezTo>
                    <a:pt x="735" y="1479"/>
                    <a:pt x="825" y="1678"/>
                    <a:pt x="904" y="1876"/>
                  </a:cubicBezTo>
                  <a:lnTo>
                    <a:pt x="1113" y="2502"/>
                  </a:lnTo>
                  <a:cubicBezTo>
                    <a:pt x="1143" y="2611"/>
                    <a:pt x="1182" y="2711"/>
                    <a:pt x="1202" y="2820"/>
                  </a:cubicBezTo>
                  <a:lnTo>
                    <a:pt x="1262" y="3138"/>
                  </a:lnTo>
                  <a:lnTo>
                    <a:pt x="1321" y="3456"/>
                  </a:lnTo>
                  <a:lnTo>
                    <a:pt x="1361" y="3644"/>
                  </a:lnTo>
                  <a:lnTo>
                    <a:pt x="1371" y="3703"/>
                  </a:lnTo>
                  <a:cubicBezTo>
                    <a:pt x="1376" y="3714"/>
                    <a:pt x="1386" y="3716"/>
                    <a:pt x="1396" y="3716"/>
                  </a:cubicBezTo>
                  <a:cubicBezTo>
                    <a:pt x="1406" y="3716"/>
                    <a:pt x="1416" y="3714"/>
                    <a:pt x="1421" y="3714"/>
                  </a:cubicBezTo>
                  <a:lnTo>
                    <a:pt x="1540" y="3723"/>
                  </a:lnTo>
                  <a:cubicBezTo>
                    <a:pt x="1758" y="3734"/>
                    <a:pt x="1966" y="3753"/>
                    <a:pt x="2185" y="3763"/>
                  </a:cubicBezTo>
                  <a:cubicBezTo>
                    <a:pt x="2394" y="3783"/>
                    <a:pt x="2612" y="3813"/>
                    <a:pt x="2820" y="3833"/>
                  </a:cubicBezTo>
                  <a:lnTo>
                    <a:pt x="2831" y="3604"/>
                  </a:lnTo>
                  <a:cubicBezTo>
                    <a:pt x="2622" y="3595"/>
                    <a:pt x="2403" y="3584"/>
                    <a:pt x="2185" y="3575"/>
                  </a:cubicBezTo>
                  <a:cubicBezTo>
                    <a:pt x="1977" y="3584"/>
                    <a:pt x="1758" y="3584"/>
                    <a:pt x="1540" y="3584"/>
                  </a:cubicBezTo>
                  <a:lnTo>
                    <a:pt x="1470" y="3584"/>
                  </a:lnTo>
                  <a:lnTo>
                    <a:pt x="1470" y="3564"/>
                  </a:lnTo>
                  <a:lnTo>
                    <a:pt x="1441" y="3436"/>
                  </a:lnTo>
                  <a:lnTo>
                    <a:pt x="1371" y="3118"/>
                  </a:lnTo>
                  <a:lnTo>
                    <a:pt x="1311" y="2790"/>
                  </a:lnTo>
                  <a:cubicBezTo>
                    <a:pt x="1291" y="2681"/>
                    <a:pt x="1252" y="2582"/>
                    <a:pt x="1222" y="2472"/>
                  </a:cubicBezTo>
                  <a:lnTo>
                    <a:pt x="1024" y="1847"/>
                  </a:lnTo>
                  <a:lnTo>
                    <a:pt x="785" y="1221"/>
                  </a:lnTo>
                  <a:cubicBezTo>
                    <a:pt x="636" y="814"/>
                    <a:pt x="448" y="407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0" name="Google Shape;14820;p33"/>
            <p:cNvSpPr/>
            <p:nvPr/>
          </p:nvSpPr>
          <p:spPr>
            <a:xfrm>
              <a:off x="5858375" y="2739250"/>
              <a:ext cx="120675" cy="20650"/>
            </a:xfrm>
            <a:custGeom>
              <a:avLst/>
              <a:gdLst/>
              <a:ahLst/>
              <a:cxnLst/>
              <a:rect l="l" t="t" r="r" b="b"/>
              <a:pathLst>
                <a:path w="4827" h="826" extrusionOk="0">
                  <a:moveTo>
                    <a:pt x="4826" y="1"/>
                  </a:moveTo>
                  <a:lnTo>
                    <a:pt x="4668" y="20"/>
                  </a:lnTo>
                  <a:cubicBezTo>
                    <a:pt x="4635" y="20"/>
                    <a:pt x="4602" y="25"/>
                    <a:pt x="4568" y="25"/>
                  </a:cubicBezTo>
                  <a:cubicBezTo>
                    <a:pt x="4552" y="25"/>
                    <a:pt x="4535" y="24"/>
                    <a:pt x="4519" y="20"/>
                  </a:cubicBezTo>
                  <a:cubicBezTo>
                    <a:pt x="4519" y="20"/>
                    <a:pt x="4449" y="31"/>
                    <a:pt x="4370" y="31"/>
                  </a:cubicBezTo>
                  <a:cubicBezTo>
                    <a:pt x="4343" y="27"/>
                    <a:pt x="4318" y="26"/>
                    <a:pt x="4296" y="26"/>
                  </a:cubicBezTo>
                  <a:cubicBezTo>
                    <a:pt x="4252" y="26"/>
                    <a:pt x="4221" y="31"/>
                    <a:pt x="4221" y="31"/>
                  </a:cubicBezTo>
                  <a:cubicBezTo>
                    <a:pt x="4012" y="40"/>
                    <a:pt x="3814" y="40"/>
                    <a:pt x="3606" y="51"/>
                  </a:cubicBezTo>
                  <a:cubicBezTo>
                    <a:pt x="3407" y="70"/>
                    <a:pt x="3208" y="80"/>
                    <a:pt x="2999" y="100"/>
                  </a:cubicBezTo>
                  <a:cubicBezTo>
                    <a:pt x="2801" y="110"/>
                    <a:pt x="2593" y="140"/>
                    <a:pt x="2394" y="159"/>
                  </a:cubicBezTo>
                  <a:cubicBezTo>
                    <a:pt x="1987" y="209"/>
                    <a:pt x="1580" y="269"/>
                    <a:pt x="1183" y="338"/>
                  </a:cubicBezTo>
                  <a:cubicBezTo>
                    <a:pt x="984" y="368"/>
                    <a:pt x="786" y="418"/>
                    <a:pt x="587" y="457"/>
                  </a:cubicBezTo>
                  <a:lnTo>
                    <a:pt x="289" y="527"/>
                  </a:lnTo>
                  <a:lnTo>
                    <a:pt x="1" y="607"/>
                  </a:lnTo>
                  <a:lnTo>
                    <a:pt x="71" y="825"/>
                  </a:lnTo>
                  <a:lnTo>
                    <a:pt x="349" y="726"/>
                  </a:lnTo>
                  <a:lnTo>
                    <a:pt x="636" y="636"/>
                  </a:lnTo>
                  <a:cubicBezTo>
                    <a:pt x="825" y="587"/>
                    <a:pt x="1024" y="517"/>
                    <a:pt x="1212" y="477"/>
                  </a:cubicBezTo>
                  <a:cubicBezTo>
                    <a:pt x="1600" y="378"/>
                    <a:pt x="2007" y="309"/>
                    <a:pt x="2404" y="259"/>
                  </a:cubicBezTo>
                  <a:cubicBezTo>
                    <a:pt x="2602" y="239"/>
                    <a:pt x="2811" y="219"/>
                    <a:pt x="3010" y="209"/>
                  </a:cubicBezTo>
                  <a:cubicBezTo>
                    <a:pt x="3208" y="199"/>
                    <a:pt x="3416" y="199"/>
                    <a:pt x="3615" y="190"/>
                  </a:cubicBezTo>
                  <a:cubicBezTo>
                    <a:pt x="3814" y="199"/>
                    <a:pt x="4012" y="209"/>
                    <a:pt x="4221" y="219"/>
                  </a:cubicBezTo>
                  <a:cubicBezTo>
                    <a:pt x="4221" y="219"/>
                    <a:pt x="4290" y="219"/>
                    <a:pt x="4370" y="229"/>
                  </a:cubicBezTo>
                  <a:cubicBezTo>
                    <a:pt x="4440" y="229"/>
                    <a:pt x="4519" y="239"/>
                    <a:pt x="4519" y="239"/>
                  </a:cubicBezTo>
                  <a:cubicBezTo>
                    <a:pt x="4568" y="249"/>
                    <a:pt x="4618" y="249"/>
                    <a:pt x="4668" y="249"/>
                  </a:cubicBezTo>
                  <a:lnTo>
                    <a:pt x="4807" y="259"/>
                  </a:lnTo>
                  <a:lnTo>
                    <a:pt x="482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1" name="Google Shape;14821;p33"/>
            <p:cNvSpPr/>
            <p:nvPr/>
          </p:nvSpPr>
          <p:spPr>
            <a:xfrm>
              <a:off x="5865325" y="2762350"/>
              <a:ext cx="112225" cy="19375"/>
            </a:xfrm>
            <a:custGeom>
              <a:avLst/>
              <a:gdLst/>
              <a:ahLst/>
              <a:cxnLst/>
              <a:rect l="l" t="t" r="r" b="b"/>
              <a:pathLst>
                <a:path w="4489" h="775" extrusionOk="0">
                  <a:moveTo>
                    <a:pt x="4489" y="0"/>
                  </a:moveTo>
                  <a:lnTo>
                    <a:pt x="4340" y="10"/>
                  </a:lnTo>
                  <a:cubicBezTo>
                    <a:pt x="4301" y="10"/>
                    <a:pt x="4251" y="20"/>
                    <a:pt x="4211" y="20"/>
                  </a:cubicBezTo>
                  <a:lnTo>
                    <a:pt x="3923" y="20"/>
                  </a:lnTo>
                  <a:lnTo>
                    <a:pt x="3357" y="50"/>
                  </a:lnTo>
                  <a:cubicBezTo>
                    <a:pt x="3169" y="60"/>
                    <a:pt x="2980" y="80"/>
                    <a:pt x="2791" y="89"/>
                  </a:cubicBezTo>
                  <a:cubicBezTo>
                    <a:pt x="2602" y="100"/>
                    <a:pt x="2414" y="129"/>
                    <a:pt x="2225" y="149"/>
                  </a:cubicBezTo>
                  <a:cubicBezTo>
                    <a:pt x="1848" y="199"/>
                    <a:pt x="1470" y="248"/>
                    <a:pt x="1103" y="318"/>
                  </a:cubicBezTo>
                  <a:cubicBezTo>
                    <a:pt x="914" y="338"/>
                    <a:pt x="736" y="387"/>
                    <a:pt x="547" y="417"/>
                  </a:cubicBezTo>
                  <a:lnTo>
                    <a:pt x="269" y="477"/>
                  </a:lnTo>
                  <a:lnTo>
                    <a:pt x="1" y="556"/>
                  </a:lnTo>
                  <a:lnTo>
                    <a:pt x="71" y="775"/>
                  </a:lnTo>
                  <a:lnTo>
                    <a:pt x="329" y="685"/>
                  </a:lnTo>
                  <a:lnTo>
                    <a:pt x="597" y="606"/>
                  </a:lnTo>
                  <a:cubicBezTo>
                    <a:pt x="775" y="546"/>
                    <a:pt x="954" y="487"/>
                    <a:pt x="1133" y="447"/>
                  </a:cubicBezTo>
                  <a:cubicBezTo>
                    <a:pt x="1490" y="358"/>
                    <a:pt x="1868" y="298"/>
                    <a:pt x="2235" y="248"/>
                  </a:cubicBezTo>
                  <a:cubicBezTo>
                    <a:pt x="2424" y="228"/>
                    <a:pt x="2613" y="208"/>
                    <a:pt x="2801" y="199"/>
                  </a:cubicBezTo>
                  <a:cubicBezTo>
                    <a:pt x="2990" y="199"/>
                    <a:pt x="3178" y="189"/>
                    <a:pt x="3367" y="189"/>
                  </a:cubicBezTo>
                  <a:cubicBezTo>
                    <a:pt x="3546" y="189"/>
                    <a:pt x="3734" y="199"/>
                    <a:pt x="3923" y="208"/>
                  </a:cubicBezTo>
                  <a:cubicBezTo>
                    <a:pt x="3923" y="208"/>
                    <a:pt x="3992" y="208"/>
                    <a:pt x="4062" y="219"/>
                  </a:cubicBezTo>
                  <a:lnTo>
                    <a:pt x="4201" y="239"/>
                  </a:lnTo>
                  <a:lnTo>
                    <a:pt x="4350" y="239"/>
                  </a:lnTo>
                  <a:lnTo>
                    <a:pt x="4479" y="248"/>
                  </a:lnTo>
                  <a:lnTo>
                    <a:pt x="44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2" name="Google Shape;14822;p33"/>
            <p:cNvSpPr/>
            <p:nvPr/>
          </p:nvSpPr>
          <p:spPr>
            <a:xfrm>
              <a:off x="5881475" y="2586100"/>
              <a:ext cx="35275" cy="9950"/>
            </a:xfrm>
            <a:custGeom>
              <a:avLst/>
              <a:gdLst/>
              <a:ahLst/>
              <a:cxnLst/>
              <a:rect l="l" t="t" r="r" b="b"/>
              <a:pathLst>
                <a:path w="1411" h="398" extrusionOk="0">
                  <a:moveTo>
                    <a:pt x="1411" y="1"/>
                  </a:moveTo>
                  <a:lnTo>
                    <a:pt x="1411" y="1"/>
                  </a:lnTo>
                  <a:cubicBezTo>
                    <a:pt x="1341" y="10"/>
                    <a:pt x="1272" y="10"/>
                    <a:pt x="1212" y="21"/>
                  </a:cubicBezTo>
                  <a:lnTo>
                    <a:pt x="1033" y="50"/>
                  </a:lnTo>
                  <a:cubicBezTo>
                    <a:pt x="924" y="80"/>
                    <a:pt x="805" y="100"/>
                    <a:pt x="705" y="120"/>
                  </a:cubicBezTo>
                  <a:cubicBezTo>
                    <a:pt x="596" y="129"/>
                    <a:pt x="487" y="129"/>
                    <a:pt x="378" y="140"/>
                  </a:cubicBezTo>
                  <a:cubicBezTo>
                    <a:pt x="318" y="149"/>
                    <a:pt x="259" y="149"/>
                    <a:pt x="199" y="149"/>
                  </a:cubicBezTo>
                  <a:cubicBezTo>
                    <a:pt x="140" y="160"/>
                    <a:pt x="60" y="160"/>
                    <a:pt x="1" y="189"/>
                  </a:cubicBezTo>
                  <a:lnTo>
                    <a:pt x="140" y="398"/>
                  </a:lnTo>
                  <a:cubicBezTo>
                    <a:pt x="179" y="388"/>
                    <a:pt x="199" y="358"/>
                    <a:pt x="248" y="338"/>
                  </a:cubicBezTo>
                  <a:cubicBezTo>
                    <a:pt x="299" y="318"/>
                    <a:pt x="348" y="299"/>
                    <a:pt x="398" y="288"/>
                  </a:cubicBezTo>
                  <a:cubicBezTo>
                    <a:pt x="497" y="259"/>
                    <a:pt x="606" y="239"/>
                    <a:pt x="725" y="229"/>
                  </a:cubicBezTo>
                  <a:cubicBezTo>
                    <a:pt x="835" y="209"/>
                    <a:pt x="934" y="199"/>
                    <a:pt x="1043" y="199"/>
                  </a:cubicBezTo>
                  <a:cubicBezTo>
                    <a:pt x="1093" y="199"/>
                    <a:pt x="1142" y="209"/>
                    <a:pt x="1192" y="219"/>
                  </a:cubicBezTo>
                  <a:cubicBezTo>
                    <a:pt x="1241" y="229"/>
                    <a:pt x="1281" y="249"/>
                    <a:pt x="1311" y="259"/>
                  </a:cubicBezTo>
                  <a:lnTo>
                    <a:pt x="14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3" name="Google Shape;14823;p33"/>
            <p:cNvSpPr/>
            <p:nvPr/>
          </p:nvSpPr>
          <p:spPr>
            <a:xfrm>
              <a:off x="5896600" y="2682150"/>
              <a:ext cx="38750" cy="50425"/>
            </a:xfrm>
            <a:custGeom>
              <a:avLst/>
              <a:gdLst/>
              <a:ahLst/>
              <a:cxnLst/>
              <a:rect l="l" t="t" r="r" b="b"/>
              <a:pathLst>
                <a:path w="1550" h="2017" extrusionOk="0">
                  <a:moveTo>
                    <a:pt x="617" y="210"/>
                  </a:moveTo>
                  <a:lnTo>
                    <a:pt x="636" y="230"/>
                  </a:lnTo>
                  <a:cubicBezTo>
                    <a:pt x="656" y="250"/>
                    <a:pt x="676" y="279"/>
                    <a:pt x="696" y="299"/>
                  </a:cubicBezTo>
                  <a:lnTo>
                    <a:pt x="726" y="358"/>
                  </a:lnTo>
                  <a:cubicBezTo>
                    <a:pt x="746" y="378"/>
                    <a:pt x="756" y="398"/>
                    <a:pt x="766" y="428"/>
                  </a:cubicBezTo>
                  <a:cubicBezTo>
                    <a:pt x="825" y="517"/>
                    <a:pt x="865" y="616"/>
                    <a:pt x="914" y="726"/>
                  </a:cubicBezTo>
                  <a:cubicBezTo>
                    <a:pt x="1014" y="925"/>
                    <a:pt x="1123" y="1103"/>
                    <a:pt x="1223" y="1302"/>
                  </a:cubicBezTo>
                  <a:lnTo>
                    <a:pt x="1342" y="1540"/>
                  </a:lnTo>
                  <a:cubicBezTo>
                    <a:pt x="1351" y="1550"/>
                    <a:pt x="1362" y="1570"/>
                    <a:pt x="1351" y="1570"/>
                  </a:cubicBezTo>
                  <a:lnTo>
                    <a:pt x="1312" y="1570"/>
                  </a:lnTo>
                  <a:lnTo>
                    <a:pt x="1212" y="1580"/>
                  </a:lnTo>
                  <a:cubicBezTo>
                    <a:pt x="1024" y="1600"/>
                    <a:pt x="825" y="1620"/>
                    <a:pt x="627" y="1649"/>
                  </a:cubicBezTo>
                  <a:cubicBezTo>
                    <a:pt x="509" y="1674"/>
                    <a:pt x="386" y="1699"/>
                    <a:pt x="266" y="1729"/>
                  </a:cubicBezTo>
                  <a:lnTo>
                    <a:pt x="266" y="1729"/>
                  </a:lnTo>
                  <a:cubicBezTo>
                    <a:pt x="284" y="1602"/>
                    <a:pt x="305" y="1474"/>
                    <a:pt x="329" y="1342"/>
                  </a:cubicBezTo>
                  <a:lnTo>
                    <a:pt x="389" y="1024"/>
                  </a:lnTo>
                  <a:lnTo>
                    <a:pt x="478" y="706"/>
                  </a:lnTo>
                  <a:lnTo>
                    <a:pt x="567" y="389"/>
                  </a:lnTo>
                  <a:lnTo>
                    <a:pt x="597" y="279"/>
                  </a:lnTo>
                  <a:lnTo>
                    <a:pt x="617" y="239"/>
                  </a:lnTo>
                  <a:lnTo>
                    <a:pt x="617" y="210"/>
                  </a:lnTo>
                  <a:close/>
                  <a:moveTo>
                    <a:pt x="577" y="1"/>
                  </a:moveTo>
                  <a:cubicBezTo>
                    <a:pt x="577" y="11"/>
                    <a:pt x="567" y="31"/>
                    <a:pt x="557" y="51"/>
                  </a:cubicBezTo>
                  <a:lnTo>
                    <a:pt x="517" y="150"/>
                  </a:lnTo>
                  <a:lnTo>
                    <a:pt x="448" y="349"/>
                  </a:lnTo>
                  <a:lnTo>
                    <a:pt x="339" y="667"/>
                  </a:lnTo>
                  <a:lnTo>
                    <a:pt x="239" y="974"/>
                  </a:lnTo>
                  <a:lnTo>
                    <a:pt x="160" y="1292"/>
                  </a:lnTo>
                  <a:cubicBezTo>
                    <a:pt x="100" y="1501"/>
                    <a:pt x="51" y="1709"/>
                    <a:pt x="1" y="1918"/>
                  </a:cubicBezTo>
                  <a:lnTo>
                    <a:pt x="105" y="1945"/>
                  </a:lnTo>
                  <a:lnTo>
                    <a:pt x="130" y="2017"/>
                  </a:lnTo>
                  <a:cubicBezTo>
                    <a:pt x="163" y="2003"/>
                    <a:pt x="195" y="1990"/>
                    <a:pt x="228" y="1977"/>
                  </a:cubicBezTo>
                  <a:lnTo>
                    <a:pt x="228" y="1977"/>
                  </a:lnTo>
                  <a:lnTo>
                    <a:pt x="230" y="1977"/>
                  </a:lnTo>
                  <a:cubicBezTo>
                    <a:pt x="230" y="1977"/>
                    <a:pt x="230" y="1977"/>
                    <a:pt x="230" y="1976"/>
                  </a:cubicBezTo>
                  <a:lnTo>
                    <a:pt x="230" y="1976"/>
                  </a:lnTo>
                  <a:cubicBezTo>
                    <a:pt x="369" y="1921"/>
                    <a:pt x="514" y="1868"/>
                    <a:pt x="667" y="1828"/>
                  </a:cubicBezTo>
                  <a:cubicBezTo>
                    <a:pt x="855" y="1788"/>
                    <a:pt x="1044" y="1748"/>
                    <a:pt x="1232" y="1719"/>
                  </a:cubicBezTo>
                  <a:lnTo>
                    <a:pt x="1331" y="1699"/>
                  </a:lnTo>
                  <a:cubicBezTo>
                    <a:pt x="1371" y="1699"/>
                    <a:pt x="1421" y="1689"/>
                    <a:pt x="1421" y="1689"/>
                  </a:cubicBezTo>
                  <a:lnTo>
                    <a:pt x="1530" y="1679"/>
                  </a:lnTo>
                  <a:lnTo>
                    <a:pt x="1540" y="1679"/>
                  </a:lnTo>
                  <a:cubicBezTo>
                    <a:pt x="1550" y="1679"/>
                    <a:pt x="1540" y="1669"/>
                    <a:pt x="1540" y="1669"/>
                  </a:cubicBezTo>
                  <a:lnTo>
                    <a:pt x="1520" y="1640"/>
                  </a:lnTo>
                  <a:lnTo>
                    <a:pt x="1501" y="1590"/>
                  </a:lnTo>
                  <a:lnTo>
                    <a:pt x="1312" y="1242"/>
                  </a:lnTo>
                  <a:cubicBezTo>
                    <a:pt x="1212" y="1053"/>
                    <a:pt x="1093" y="865"/>
                    <a:pt x="1004" y="676"/>
                  </a:cubicBezTo>
                  <a:cubicBezTo>
                    <a:pt x="954" y="577"/>
                    <a:pt x="914" y="477"/>
                    <a:pt x="855" y="378"/>
                  </a:cubicBezTo>
                  <a:cubicBezTo>
                    <a:pt x="845" y="349"/>
                    <a:pt x="835" y="329"/>
                    <a:pt x="815" y="299"/>
                  </a:cubicBezTo>
                  <a:lnTo>
                    <a:pt x="766" y="210"/>
                  </a:lnTo>
                  <a:cubicBezTo>
                    <a:pt x="716" y="160"/>
                    <a:pt x="676" y="91"/>
                    <a:pt x="617" y="41"/>
                  </a:cubicBezTo>
                  <a:lnTo>
                    <a:pt x="57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4" name="Google Shape;14824;p33"/>
            <p:cNvSpPr/>
            <p:nvPr/>
          </p:nvSpPr>
          <p:spPr>
            <a:xfrm>
              <a:off x="5982500" y="2596525"/>
              <a:ext cx="81700" cy="88500"/>
            </a:xfrm>
            <a:custGeom>
              <a:avLst/>
              <a:gdLst/>
              <a:ahLst/>
              <a:cxnLst/>
              <a:rect l="l" t="t" r="r" b="b"/>
              <a:pathLst>
                <a:path w="3268" h="3540" extrusionOk="0">
                  <a:moveTo>
                    <a:pt x="3009" y="1"/>
                  </a:moveTo>
                  <a:cubicBezTo>
                    <a:pt x="2781" y="378"/>
                    <a:pt x="2542" y="745"/>
                    <a:pt x="2344" y="1142"/>
                  </a:cubicBezTo>
                  <a:cubicBezTo>
                    <a:pt x="2235" y="1331"/>
                    <a:pt x="2136" y="1530"/>
                    <a:pt x="2026" y="1718"/>
                  </a:cubicBezTo>
                  <a:lnTo>
                    <a:pt x="1758" y="2324"/>
                  </a:lnTo>
                  <a:cubicBezTo>
                    <a:pt x="1719" y="2433"/>
                    <a:pt x="1659" y="2523"/>
                    <a:pt x="1629" y="2632"/>
                  </a:cubicBezTo>
                  <a:lnTo>
                    <a:pt x="1520" y="2940"/>
                  </a:lnTo>
                  <a:lnTo>
                    <a:pt x="1410" y="3257"/>
                  </a:lnTo>
                  <a:lnTo>
                    <a:pt x="1371" y="3386"/>
                  </a:lnTo>
                  <a:lnTo>
                    <a:pt x="1361" y="3396"/>
                  </a:lnTo>
                  <a:cubicBezTo>
                    <a:pt x="1361" y="3400"/>
                    <a:pt x="1360" y="3401"/>
                    <a:pt x="1358" y="3401"/>
                  </a:cubicBezTo>
                  <a:cubicBezTo>
                    <a:pt x="1354" y="3401"/>
                    <a:pt x="1348" y="3396"/>
                    <a:pt x="1341" y="3396"/>
                  </a:cubicBezTo>
                  <a:lnTo>
                    <a:pt x="1301" y="3386"/>
                  </a:lnTo>
                  <a:lnTo>
                    <a:pt x="984" y="3337"/>
                  </a:lnTo>
                  <a:lnTo>
                    <a:pt x="656" y="3307"/>
                  </a:lnTo>
                  <a:cubicBezTo>
                    <a:pt x="437" y="3287"/>
                    <a:pt x="229" y="3247"/>
                    <a:pt x="11" y="3247"/>
                  </a:cubicBezTo>
                  <a:lnTo>
                    <a:pt x="0" y="3476"/>
                  </a:lnTo>
                  <a:cubicBezTo>
                    <a:pt x="43" y="3474"/>
                    <a:pt x="87" y="3473"/>
                    <a:pt x="131" y="3473"/>
                  </a:cubicBezTo>
                  <a:cubicBezTo>
                    <a:pt x="299" y="3473"/>
                    <a:pt x="471" y="3485"/>
                    <a:pt x="636" y="3485"/>
                  </a:cubicBezTo>
                  <a:lnTo>
                    <a:pt x="964" y="3496"/>
                  </a:lnTo>
                  <a:lnTo>
                    <a:pt x="1282" y="3525"/>
                  </a:lnTo>
                  <a:lnTo>
                    <a:pt x="1401" y="3536"/>
                  </a:lnTo>
                  <a:cubicBezTo>
                    <a:pt x="1414" y="3536"/>
                    <a:pt x="1427" y="3540"/>
                    <a:pt x="1437" y="3540"/>
                  </a:cubicBezTo>
                  <a:cubicBezTo>
                    <a:pt x="1443" y="3540"/>
                    <a:pt x="1447" y="3539"/>
                    <a:pt x="1450" y="3536"/>
                  </a:cubicBezTo>
                  <a:lnTo>
                    <a:pt x="1470" y="3476"/>
                  </a:lnTo>
                  <a:lnTo>
                    <a:pt x="1529" y="3287"/>
                  </a:lnTo>
                  <a:lnTo>
                    <a:pt x="1629" y="2979"/>
                  </a:lnTo>
                  <a:lnTo>
                    <a:pt x="1728" y="2671"/>
                  </a:lnTo>
                  <a:cubicBezTo>
                    <a:pt x="1758" y="2562"/>
                    <a:pt x="1818" y="2463"/>
                    <a:pt x="1858" y="2364"/>
                  </a:cubicBezTo>
                  <a:lnTo>
                    <a:pt x="1997" y="2066"/>
                  </a:lnTo>
                  <a:lnTo>
                    <a:pt x="2136" y="1768"/>
                  </a:lnTo>
                  <a:cubicBezTo>
                    <a:pt x="2244" y="1579"/>
                    <a:pt x="2364" y="1391"/>
                    <a:pt x="2483" y="1212"/>
                  </a:cubicBezTo>
                  <a:cubicBezTo>
                    <a:pt x="2711" y="835"/>
                    <a:pt x="2989" y="487"/>
                    <a:pt x="3267" y="129"/>
                  </a:cubicBezTo>
                  <a:lnTo>
                    <a:pt x="30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5" name="Google Shape;14825;p33"/>
            <p:cNvSpPr/>
            <p:nvPr/>
          </p:nvSpPr>
          <p:spPr>
            <a:xfrm>
              <a:off x="6087500" y="2605700"/>
              <a:ext cx="35025" cy="112475"/>
            </a:xfrm>
            <a:custGeom>
              <a:avLst/>
              <a:gdLst/>
              <a:ahLst/>
              <a:cxnLst/>
              <a:rect l="l" t="t" r="r" b="b"/>
              <a:pathLst>
                <a:path w="1401" h="4499" extrusionOk="0">
                  <a:moveTo>
                    <a:pt x="21" y="1"/>
                  </a:moveTo>
                  <a:lnTo>
                    <a:pt x="21" y="1"/>
                  </a:lnTo>
                  <a:cubicBezTo>
                    <a:pt x="90" y="448"/>
                    <a:pt x="180" y="885"/>
                    <a:pt x="199" y="1322"/>
                  </a:cubicBezTo>
                  <a:cubicBezTo>
                    <a:pt x="219" y="1550"/>
                    <a:pt x="229" y="1768"/>
                    <a:pt x="229" y="1987"/>
                  </a:cubicBezTo>
                  <a:cubicBezTo>
                    <a:pt x="229" y="1987"/>
                    <a:pt x="229" y="2145"/>
                    <a:pt x="219" y="2315"/>
                  </a:cubicBezTo>
                  <a:cubicBezTo>
                    <a:pt x="209" y="2473"/>
                    <a:pt x="199" y="2642"/>
                    <a:pt x="199" y="2642"/>
                  </a:cubicBezTo>
                  <a:cubicBezTo>
                    <a:pt x="189" y="2751"/>
                    <a:pt x="189" y="2860"/>
                    <a:pt x="169" y="2970"/>
                  </a:cubicBezTo>
                  <a:lnTo>
                    <a:pt x="110" y="3288"/>
                  </a:lnTo>
                  <a:lnTo>
                    <a:pt x="50" y="3605"/>
                  </a:lnTo>
                  <a:lnTo>
                    <a:pt x="10" y="3794"/>
                  </a:lnTo>
                  <a:lnTo>
                    <a:pt x="1" y="3864"/>
                  </a:lnTo>
                  <a:cubicBezTo>
                    <a:pt x="1" y="3873"/>
                    <a:pt x="30" y="3883"/>
                    <a:pt x="50" y="3893"/>
                  </a:cubicBezTo>
                  <a:lnTo>
                    <a:pt x="160" y="3933"/>
                  </a:lnTo>
                  <a:lnTo>
                    <a:pt x="447" y="4062"/>
                  </a:lnTo>
                  <a:lnTo>
                    <a:pt x="736" y="4211"/>
                  </a:lnTo>
                  <a:cubicBezTo>
                    <a:pt x="934" y="4300"/>
                    <a:pt x="1122" y="4389"/>
                    <a:pt x="1311" y="4499"/>
                  </a:cubicBezTo>
                  <a:lnTo>
                    <a:pt x="1400" y="4290"/>
                  </a:lnTo>
                  <a:cubicBezTo>
                    <a:pt x="1212" y="4191"/>
                    <a:pt x="1014" y="4122"/>
                    <a:pt x="815" y="4032"/>
                  </a:cubicBezTo>
                  <a:lnTo>
                    <a:pt x="507" y="3913"/>
                  </a:lnTo>
                  <a:lnTo>
                    <a:pt x="199" y="3804"/>
                  </a:lnTo>
                  <a:lnTo>
                    <a:pt x="160" y="3794"/>
                  </a:lnTo>
                  <a:cubicBezTo>
                    <a:pt x="160" y="3784"/>
                    <a:pt x="149" y="3784"/>
                    <a:pt x="140" y="3784"/>
                  </a:cubicBezTo>
                  <a:lnTo>
                    <a:pt x="149" y="3764"/>
                  </a:lnTo>
                  <a:lnTo>
                    <a:pt x="169" y="3635"/>
                  </a:lnTo>
                  <a:lnTo>
                    <a:pt x="219" y="3308"/>
                  </a:lnTo>
                  <a:lnTo>
                    <a:pt x="279" y="2979"/>
                  </a:lnTo>
                  <a:cubicBezTo>
                    <a:pt x="299" y="2871"/>
                    <a:pt x="299" y="2761"/>
                    <a:pt x="308" y="2652"/>
                  </a:cubicBezTo>
                  <a:lnTo>
                    <a:pt x="348" y="1987"/>
                  </a:lnTo>
                  <a:cubicBezTo>
                    <a:pt x="358" y="1768"/>
                    <a:pt x="358" y="1550"/>
                    <a:pt x="358" y="1331"/>
                  </a:cubicBezTo>
                  <a:cubicBezTo>
                    <a:pt x="358" y="894"/>
                    <a:pt x="328" y="448"/>
                    <a:pt x="308" y="11"/>
                  </a:cubicBezTo>
                  <a:lnTo>
                    <a:pt x="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6" name="Google Shape;14826;p33"/>
            <p:cNvSpPr/>
            <p:nvPr/>
          </p:nvSpPr>
          <p:spPr>
            <a:xfrm>
              <a:off x="5978525" y="2739500"/>
              <a:ext cx="118175" cy="35275"/>
            </a:xfrm>
            <a:custGeom>
              <a:avLst/>
              <a:gdLst/>
              <a:ahLst/>
              <a:cxnLst/>
              <a:rect l="l" t="t" r="r" b="b"/>
              <a:pathLst>
                <a:path w="4727" h="1411" extrusionOk="0">
                  <a:moveTo>
                    <a:pt x="20" y="1"/>
                  </a:moveTo>
                  <a:lnTo>
                    <a:pt x="1" y="239"/>
                  </a:lnTo>
                  <a:cubicBezTo>
                    <a:pt x="398" y="249"/>
                    <a:pt x="795" y="269"/>
                    <a:pt x="1202" y="328"/>
                  </a:cubicBezTo>
                  <a:cubicBezTo>
                    <a:pt x="1401" y="338"/>
                    <a:pt x="1600" y="378"/>
                    <a:pt x="1798" y="418"/>
                  </a:cubicBezTo>
                  <a:lnTo>
                    <a:pt x="2086" y="477"/>
                  </a:lnTo>
                  <a:lnTo>
                    <a:pt x="2384" y="547"/>
                  </a:lnTo>
                  <a:lnTo>
                    <a:pt x="2672" y="626"/>
                  </a:lnTo>
                  <a:lnTo>
                    <a:pt x="2959" y="716"/>
                  </a:lnTo>
                  <a:cubicBezTo>
                    <a:pt x="3158" y="785"/>
                    <a:pt x="3347" y="844"/>
                    <a:pt x="3535" y="924"/>
                  </a:cubicBezTo>
                  <a:cubicBezTo>
                    <a:pt x="3714" y="1003"/>
                    <a:pt x="3903" y="1073"/>
                    <a:pt x="4082" y="1162"/>
                  </a:cubicBezTo>
                  <a:lnTo>
                    <a:pt x="4349" y="1292"/>
                  </a:lnTo>
                  <a:cubicBezTo>
                    <a:pt x="4400" y="1312"/>
                    <a:pt x="4449" y="1331"/>
                    <a:pt x="4488" y="1351"/>
                  </a:cubicBezTo>
                  <a:lnTo>
                    <a:pt x="4618" y="1411"/>
                  </a:lnTo>
                  <a:lnTo>
                    <a:pt x="4727" y="1182"/>
                  </a:lnTo>
                  <a:lnTo>
                    <a:pt x="4578" y="1133"/>
                  </a:lnTo>
                  <a:cubicBezTo>
                    <a:pt x="4528" y="1113"/>
                    <a:pt x="4479" y="1113"/>
                    <a:pt x="4439" y="1093"/>
                  </a:cubicBezTo>
                  <a:lnTo>
                    <a:pt x="4151" y="983"/>
                  </a:lnTo>
                  <a:cubicBezTo>
                    <a:pt x="3963" y="914"/>
                    <a:pt x="3774" y="855"/>
                    <a:pt x="3575" y="795"/>
                  </a:cubicBezTo>
                  <a:cubicBezTo>
                    <a:pt x="3387" y="725"/>
                    <a:pt x="3188" y="666"/>
                    <a:pt x="2999" y="617"/>
                  </a:cubicBezTo>
                  <a:lnTo>
                    <a:pt x="2701" y="527"/>
                  </a:lnTo>
                  <a:lnTo>
                    <a:pt x="2403" y="458"/>
                  </a:lnTo>
                  <a:lnTo>
                    <a:pt x="2116" y="378"/>
                  </a:lnTo>
                  <a:lnTo>
                    <a:pt x="1818" y="308"/>
                  </a:lnTo>
                  <a:cubicBezTo>
                    <a:pt x="1619" y="269"/>
                    <a:pt x="1421" y="219"/>
                    <a:pt x="1222" y="189"/>
                  </a:cubicBezTo>
                  <a:cubicBezTo>
                    <a:pt x="825" y="100"/>
                    <a:pt x="418" y="50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7" name="Google Shape;14827;p33"/>
            <p:cNvSpPr/>
            <p:nvPr/>
          </p:nvSpPr>
          <p:spPr>
            <a:xfrm>
              <a:off x="5977300" y="2762350"/>
              <a:ext cx="109725" cy="33275"/>
            </a:xfrm>
            <a:custGeom>
              <a:avLst/>
              <a:gdLst/>
              <a:ahLst/>
              <a:cxnLst/>
              <a:rect l="l" t="t" r="r" b="b"/>
              <a:pathLst>
                <a:path w="4389" h="1331" extrusionOk="0">
                  <a:moveTo>
                    <a:pt x="10" y="0"/>
                  </a:moveTo>
                  <a:lnTo>
                    <a:pt x="0" y="239"/>
                  </a:lnTo>
                  <a:cubicBezTo>
                    <a:pt x="367" y="248"/>
                    <a:pt x="735" y="268"/>
                    <a:pt x="1102" y="318"/>
                  </a:cubicBezTo>
                  <a:cubicBezTo>
                    <a:pt x="1291" y="338"/>
                    <a:pt x="1479" y="367"/>
                    <a:pt x="1658" y="407"/>
                  </a:cubicBezTo>
                  <a:lnTo>
                    <a:pt x="1936" y="457"/>
                  </a:lnTo>
                  <a:lnTo>
                    <a:pt x="2205" y="526"/>
                  </a:lnTo>
                  <a:lnTo>
                    <a:pt x="2483" y="596"/>
                  </a:lnTo>
                  <a:lnTo>
                    <a:pt x="2750" y="685"/>
                  </a:lnTo>
                  <a:cubicBezTo>
                    <a:pt x="2929" y="745"/>
                    <a:pt x="3098" y="795"/>
                    <a:pt x="3277" y="874"/>
                  </a:cubicBezTo>
                  <a:cubicBezTo>
                    <a:pt x="3445" y="943"/>
                    <a:pt x="3624" y="1013"/>
                    <a:pt x="3783" y="1093"/>
                  </a:cubicBezTo>
                  <a:lnTo>
                    <a:pt x="4031" y="1212"/>
                  </a:lnTo>
                  <a:cubicBezTo>
                    <a:pt x="4071" y="1241"/>
                    <a:pt x="4120" y="1251"/>
                    <a:pt x="4170" y="1271"/>
                  </a:cubicBezTo>
                  <a:lnTo>
                    <a:pt x="4279" y="1331"/>
                  </a:lnTo>
                  <a:lnTo>
                    <a:pt x="4389" y="1102"/>
                  </a:lnTo>
                  <a:lnTo>
                    <a:pt x="4250" y="1053"/>
                  </a:lnTo>
                  <a:cubicBezTo>
                    <a:pt x="4210" y="1043"/>
                    <a:pt x="4160" y="1033"/>
                    <a:pt x="4120" y="1013"/>
                  </a:cubicBezTo>
                  <a:lnTo>
                    <a:pt x="3853" y="923"/>
                  </a:lnTo>
                  <a:cubicBezTo>
                    <a:pt x="3684" y="854"/>
                    <a:pt x="3495" y="804"/>
                    <a:pt x="3317" y="745"/>
                  </a:cubicBezTo>
                  <a:cubicBezTo>
                    <a:pt x="3138" y="676"/>
                    <a:pt x="2959" y="626"/>
                    <a:pt x="2780" y="576"/>
                  </a:cubicBezTo>
                  <a:lnTo>
                    <a:pt x="2512" y="497"/>
                  </a:lnTo>
                  <a:lnTo>
                    <a:pt x="2234" y="427"/>
                  </a:lnTo>
                  <a:lnTo>
                    <a:pt x="1956" y="358"/>
                  </a:lnTo>
                  <a:lnTo>
                    <a:pt x="1678" y="298"/>
                  </a:lnTo>
                  <a:cubicBezTo>
                    <a:pt x="1499" y="259"/>
                    <a:pt x="1311" y="208"/>
                    <a:pt x="1132" y="179"/>
                  </a:cubicBezTo>
                  <a:cubicBezTo>
                    <a:pt x="755" y="100"/>
                    <a:pt x="387" y="5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8" name="Google Shape;14828;p33"/>
            <p:cNvSpPr/>
            <p:nvPr/>
          </p:nvSpPr>
          <p:spPr>
            <a:xfrm>
              <a:off x="6059200" y="2595275"/>
              <a:ext cx="34775" cy="13425"/>
            </a:xfrm>
            <a:custGeom>
              <a:avLst/>
              <a:gdLst/>
              <a:ahLst/>
              <a:cxnLst/>
              <a:rect l="l" t="t" r="r" b="b"/>
              <a:pathLst>
                <a:path w="1391" h="537" extrusionOk="0">
                  <a:moveTo>
                    <a:pt x="1" y="1"/>
                  </a:moveTo>
                  <a:lnTo>
                    <a:pt x="60" y="239"/>
                  </a:lnTo>
                  <a:cubicBezTo>
                    <a:pt x="69" y="241"/>
                    <a:pt x="77" y="242"/>
                    <a:pt x="85" y="242"/>
                  </a:cubicBezTo>
                  <a:cubicBezTo>
                    <a:pt x="117" y="242"/>
                    <a:pt x="148" y="229"/>
                    <a:pt x="180" y="229"/>
                  </a:cubicBezTo>
                  <a:lnTo>
                    <a:pt x="338" y="229"/>
                  </a:lnTo>
                  <a:cubicBezTo>
                    <a:pt x="447" y="249"/>
                    <a:pt x="557" y="269"/>
                    <a:pt x="666" y="299"/>
                  </a:cubicBezTo>
                  <a:cubicBezTo>
                    <a:pt x="775" y="318"/>
                    <a:pt x="875" y="349"/>
                    <a:pt x="974" y="388"/>
                  </a:cubicBezTo>
                  <a:cubicBezTo>
                    <a:pt x="1023" y="408"/>
                    <a:pt x="1063" y="428"/>
                    <a:pt x="1113" y="457"/>
                  </a:cubicBezTo>
                  <a:cubicBezTo>
                    <a:pt x="1153" y="477"/>
                    <a:pt x="1182" y="517"/>
                    <a:pt x="1212" y="537"/>
                  </a:cubicBezTo>
                  <a:lnTo>
                    <a:pt x="1391" y="338"/>
                  </a:lnTo>
                  <a:cubicBezTo>
                    <a:pt x="1321" y="318"/>
                    <a:pt x="1252" y="289"/>
                    <a:pt x="1192" y="279"/>
                  </a:cubicBezTo>
                  <a:lnTo>
                    <a:pt x="1014" y="249"/>
                  </a:lnTo>
                  <a:lnTo>
                    <a:pt x="686" y="190"/>
                  </a:lnTo>
                  <a:cubicBezTo>
                    <a:pt x="586" y="170"/>
                    <a:pt x="477" y="130"/>
                    <a:pt x="368" y="90"/>
                  </a:cubicBezTo>
                  <a:cubicBezTo>
                    <a:pt x="319" y="71"/>
                    <a:pt x="259" y="51"/>
                    <a:pt x="209" y="31"/>
                  </a:cubicBezTo>
                  <a:cubicBezTo>
                    <a:pt x="140" y="21"/>
                    <a:pt x="70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9" name="Google Shape;14829;p33"/>
            <p:cNvSpPr/>
            <p:nvPr/>
          </p:nvSpPr>
          <p:spPr>
            <a:xfrm>
              <a:off x="6023200" y="2691100"/>
              <a:ext cx="38250" cy="47950"/>
            </a:xfrm>
            <a:custGeom>
              <a:avLst/>
              <a:gdLst/>
              <a:ahLst/>
              <a:cxnLst/>
              <a:rect l="l" t="t" r="r" b="b"/>
              <a:pathLst>
                <a:path w="1530" h="1918" extrusionOk="0">
                  <a:moveTo>
                    <a:pt x="1192" y="219"/>
                  </a:moveTo>
                  <a:lnTo>
                    <a:pt x="1203" y="239"/>
                  </a:lnTo>
                  <a:cubicBezTo>
                    <a:pt x="1222" y="269"/>
                    <a:pt x="1222" y="298"/>
                    <a:pt x="1232" y="328"/>
                  </a:cubicBezTo>
                  <a:lnTo>
                    <a:pt x="1252" y="388"/>
                  </a:lnTo>
                  <a:cubicBezTo>
                    <a:pt x="1252" y="417"/>
                    <a:pt x="1252" y="437"/>
                    <a:pt x="1262" y="467"/>
                  </a:cubicBezTo>
                  <a:lnTo>
                    <a:pt x="1292" y="795"/>
                  </a:lnTo>
                  <a:cubicBezTo>
                    <a:pt x="1302" y="1023"/>
                    <a:pt x="1351" y="1232"/>
                    <a:pt x="1371" y="1450"/>
                  </a:cubicBezTo>
                  <a:lnTo>
                    <a:pt x="1391" y="1718"/>
                  </a:lnTo>
                  <a:cubicBezTo>
                    <a:pt x="1391" y="1728"/>
                    <a:pt x="1401" y="1748"/>
                    <a:pt x="1391" y="1748"/>
                  </a:cubicBezTo>
                  <a:lnTo>
                    <a:pt x="1361" y="1738"/>
                  </a:lnTo>
                  <a:lnTo>
                    <a:pt x="1262" y="1708"/>
                  </a:lnTo>
                  <a:cubicBezTo>
                    <a:pt x="955" y="1627"/>
                    <a:pt x="640" y="1540"/>
                    <a:pt x="320" y="1505"/>
                  </a:cubicBezTo>
                  <a:lnTo>
                    <a:pt x="320" y="1505"/>
                  </a:lnTo>
                  <a:cubicBezTo>
                    <a:pt x="384" y="1392"/>
                    <a:pt x="451" y="1277"/>
                    <a:pt x="517" y="1162"/>
                  </a:cubicBezTo>
                  <a:lnTo>
                    <a:pt x="696" y="884"/>
                  </a:lnTo>
                  <a:lnTo>
                    <a:pt x="885" y="626"/>
                  </a:lnTo>
                  <a:lnTo>
                    <a:pt x="1083" y="368"/>
                  </a:lnTo>
                  <a:lnTo>
                    <a:pt x="1153" y="269"/>
                  </a:lnTo>
                  <a:lnTo>
                    <a:pt x="1183" y="239"/>
                  </a:lnTo>
                  <a:lnTo>
                    <a:pt x="1192" y="219"/>
                  </a:lnTo>
                  <a:close/>
                  <a:moveTo>
                    <a:pt x="1242" y="0"/>
                  </a:moveTo>
                  <a:cubicBezTo>
                    <a:pt x="1222" y="11"/>
                    <a:pt x="1212" y="31"/>
                    <a:pt x="1203" y="40"/>
                  </a:cubicBezTo>
                  <a:lnTo>
                    <a:pt x="1123" y="130"/>
                  </a:lnTo>
                  <a:lnTo>
                    <a:pt x="984" y="289"/>
                  </a:lnTo>
                  <a:lnTo>
                    <a:pt x="775" y="537"/>
                  </a:lnTo>
                  <a:lnTo>
                    <a:pt x="676" y="656"/>
                  </a:lnTo>
                  <a:cubicBezTo>
                    <a:pt x="627" y="726"/>
                    <a:pt x="567" y="785"/>
                    <a:pt x="567" y="785"/>
                  </a:cubicBezTo>
                  <a:lnTo>
                    <a:pt x="378" y="1053"/>
                  </a:lnTo>
                  <a:cubicBezTo>
                    <a:pt x="249" y="1232"/>
                    <a:pt x="130" y="1410"/>
                    <a:pt x="1" y="1589"/>
                  </a:cubicBezTo>
                  <a:lnTo>
                    <a:pt x="94" y="1650"/>
                  </a:lnTo>
                  <a:lnTo>
                    <a:pt x="94" y="1650"/>
                  </a:lnTo>
                  <a:lnTo>
                    <a:pt x="91" y="1728"/>
                  </a:lnTo>
                  <a:cubicBezTo>
                    <a:pt x="152" y="1723"/>
                    <a:pt x="213" y="1721"/>
                    <a:pt x="274" y="1721"/>
                  </a:cubicBezTo>
                  <a:cubicBezTo>
                    <a:pt x="590" y="1721"/>
                    <a:pt x="906" y="1779"/>
                    <a:pt x="1222" y="1838"/>
                  </a:cubicBezTo>
                  <a:lnTo>
                    <a:pt x="1411" y="1887"/>
                  </a:lnTo>
                  <a:lnTo>
                    <a:pt x="1520" y="1917"/>
                  </a:lnTo>
                  <a:lnTo>
                    <a:pt x="1530" y="1917"/>
                  </a:lnTo>
                  <a:lnTo>
                    <a:pt x="1530" y="1907"/>
                  </a:lnTo>
                  <a:lnTo>
                    <a:pt x="1530" y="1877"/>
                  </a:lnTo>
                  <a:lnTo>
                    <a:pt x="1520" y="1818"/>
                  </a:lnTo>
                  <a:lnTo>
                    <a:pt x="1470" y="1430"/>
                  </a:lnTo>
                  <a:cubicBezTo>
                    <a:pt x="1450" y="1212"/>
                    <a:pt x="1401" y="993"/>
                    <a:pt x="1391" y="785"/>
                  </a:cubicBezTo>
                  <a:cubicBezTo>
                    <a:pt x="1381" y="676"/>
                    <a:pt x="1371" y="567"/>
                    <a:pt x="1361" y="448"/>
                  </a:cubicBezTo>
                  <a:cubicBezTo>
                    <a:pt x="1361" y="428"/>
                    <a:pt x="1361" y="397"/>
                    <a:pt x="1351" y="368"/>
                  </a:cubicBezTo>
                  <a:lnTo>
                    <a:pt x="1331" y="269"/>
                  </a:lnTo>
                  <a:cubicBezTo>
                    <a:pt x="1311" y="199"/>
                    <a:pt x="1292" y="130"/>
                    <a:pt x="1262" y="60"/>
                  </a:cubicBezTo>
                  <a:lnTo>
                    <a:pt x="12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0" name="Google Shape;14830;p33"/>
            <p:cNvSpPr/>
            <p:nvPr/>
          </p:nvSpPr>
          <p:spPr>
            <a:xfrm>
              <a:off x="6120275" y="2664275"/>
              <a:ext cx="106275" cy="68550"/>
            </a:xfrm>
            <a:custGeom>
              <a:avLst/>
              <a:gdLst/>
              <a:ahLst/>
              <a:cxnLst/>
              <a:rect l="l" t="t" r="r" b="b"/>
              <a:pathLst>
                <a:path w="4251" h="2742" extrusionOk="0">
                  <a:moveTo>
                    <a:pt x="4061" y="1"/>
                  </a:moveTo>
                  <a:cubicBezTo>
                    <a:pt x="3714" y="279"/>
                    <a:pt x="3356" y="537"/>
                    <a:pt x="3028" y="826"/>
                  </a:cubicBezTo>
                  <a:cubicBezTo>
                    <a:pt x="2860" y="974"/>
                    <a:pt x="2691" y="1113"/>
                    <a:pt x="2522" y="1262"/>
                  </a:cubicBezTo>
                  <a:lnTo>
                    <a:pt x="2055" y="1729"/>
                  </a:lnTo>
                  <a:cubicBezTo>
                    <a:pt x="1976" y="1799"/>
                    <a:pt x="1887" y="1878"/>
                    <a:pt x="1817" y="1957"/>
                  </a:cubicBezTo>
                  <a:lnTo>
                    <a:pt x="1609" y="2216"/>
                  </a:lnTo>
                  <a:lnTo>
                    <a:pt x="1400" y="2463"/>
                  </a:lnTo>
                  <a:lnTo>
                    <a:pt x="1311" y="2563"/>
                  </a:lnTo>
                  <a:lnTo>
                    <a:pt x="1301" y="2573"/>
                  </a:lnTo>
                  <a:lnTo>
                    <a:pt x="1281" y="2573"/>
                  </a:lnTo>
                  <a:lnTo>
                    <a:pt x="1241" y="2543"/>
                  </a:lnTo>
                  <a:cubicBezTo>
                    <a:pt x="1053" y="2444"/>
                    <a:pt x="864" y="2335"/>
                    <a:pt x="676" y="2235"/>
                  </a:cubicBezTo>
                  <a:cubicBezTo>
                    <a:pt x="487" y="2126"/>
                    <a:pt x="288" y="2046"/>
                    <a:pt x="89" y="1947"/>
                  </a:cubicBezTo>
                  <a:lnTo>
                    <a:pt x="0" y="2156"/>
                  </a:lnTo>
                  <a:cubicBezTo>
                    <a:pt x="189" y="2235"/>
                    <a:pt x="398" y="2305"/>
                    <a:pt x="586" y="2394"/>
                  </a:cubicBezTo>
                  <a:cubicBezTo>
                    <a:pt x="784" y="2483"/>
                    <a:pt x="983" y="2573"/>
                    <a:pt x="1172" y="2662"/>
                  </a:cubicBezTo>
                  <a:lnTo>
                    <a:pt x="1281" y="2722"/>
                  </a:lnTo>
                  <a:cubicBezTo>
                    <a:pt x="1291" y="2722"/>
                    <a:pt x="1321" y="2741"/>
                    <a:pt x="1331" y="2741"/>
                  </a:cubicBezTo>
                  <a:lnTo>
                    <a:pt x="1371" y="2692"/>
                  </a:lnTo>
                  <a:lnTo>
                    <a:pt x="1490" y="2533"/>
                  </a:lnTo>
                  <a:lnTo>
                    <a:pt x="1698" y="2285"/>
                  </a:lnTo>
                  <a:lnTo>
                    <a:pt x="1896" y="2027"/>
                  </a:lnTo>
                  <a:cubicBezTo>
                    <a:pt x="1966" y="1947"/>
                    <a:pt x="2055" y="1878"/>
                    <a:pt x="2125" y="1799"/>
                  </a:cubicBezTo>
                  <a:lnTo>
                    <a:pt x="2611" y="1351"/>
                  </a:lnTo>
                  <a:cubicBezTo>
                    <a:pt x="2781" y="1203"/>
                    <a:pt x="2959" y="1073"/>
                    <a:pt x="3128" y="945"/>
                  </a:cubicBezTo>
                  <a:cubicBezTo>
                    <a:pt x="3485" y="676"/>
                    <a:pt x="3873" y="458"/>
                    <a:pt x="4250" y="230"/>
                  </a:cubicBezTo>
                  <a:lnTo>
                    <a:pt x="40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1" name="Google Shape;14831;p33"/>
            <p:cNvSpPr/>
            <p:nvPr/>
          </p:nvSpPr>
          <p:spPr>
            <a:xfrm>
              <a:off x="6211125" y="2684150"/>
              <a:ext cx="42225" cy="116200"/>
            </a:xfrm>
            <a:custGeom>
              <a:avLst/>
              <a:gdLst/>
              <a:ahLst/>
              <a:cxnLst/>
              <a:rect l="l" t="t" r="r" b="b"/>
              <a:pathLst>
                <a:path w="1689" h="4648" extrusionOk="0">
                  <a:moveTo>
                    <a:pt x="1410" y="0"/>
                  </a:moveTo>
                  <a:cubicBezTo>
                    <a:pt x="1331" y="437"/>
                    <a:pt x="1252" y="874"/>
                    <a:pt x="1113" y="1291"/>
                  </a:cubicBezTo>
                  <a:cubicBezTo>
                    <a:pt x="1043" y="1500"/>
                    <a:pt x="974" y="1718"/>
                    <a:pt x="904" y="1917"/>
                  </a:cubicBezTo>
                  <a:lnTo>
                    <a:pt x="636" y="2522"/>
                  </a:lnTo>
                  <a:cubicBezTo>
                    <a:pt x="586" y="2622"/>
                    <a:pt x="546" y="2721"/>
                    <a:pt x="487" y="2811"/>
                  </a:cubicBezTo>
                  <a:lnTo>
                    <a:pt x="318" y="3089"/>
                  </a:lnTo>
                  <a:lnTo>
                    <a:pt x="149" y="3367"/>
                  </a:lnTo>
                  <a:lnTo>
                    <a:pt x="40" y="3526"/>
                  </a:lnTo>
                  <a:lnTo>
                    <a:pt x="10" y="3585"/>
                  </a:lnTo>
                  <a:cubicBezTo>
                    <a:pt x="0" y="3595"/>
                    <a:pt x="30" y="3615"/>
                    <a:pt x="40" y="3625"/>
                  </a:cubicBezTo>
                  <a:lnTo>
                    <a:pt x="129" y="3704"/>
                  </a:lnTo>
                  <a:cubicBezTo>
                    <a:pt x="278" y="3863"/>
                    <a:pt x="427" y="4012"/>
                    <a:pt x="576" y="4171"/>
                  </a:cubicBezTo>
                  <a:lnTo>
                    <a:pt x="993" y="4647"/>
                  </a:lnTo>
                  <a:lnTo>
                    <a:pt x="1162" y="4488"/>
                  </a:lnTo>
                  <a:cubicBezTo>
                    <a:pt x="1013" y="4340"/>
                    <a:pt x="854" y="4190"/>
                    <a:pt x="696" y="4042"/>
                  </a:cubicBezTo>
                  <a:cubicBezTo>
                    <a:pt x="546" y="3893"/>
                    <a:pt x="378" y="3754"/>
                    <a:pt x="219" y="3605"/>
                  </a:cubicBezTo>
                  <a:lnTo>
                    <a:pt x="179" y="3575"/>
                  </a:lnTo>
                  <a:lnTo>
                    <a:pt x="169" y="3565"/>
                  </a:lnTo>
                  <a:lnTo>
                    <a:pt x="179" y="3545"/>
                  </a:lnTo>
                  <a:lnTo>
                    <a:pt x="248" y="3436"/>
                  </a:lnTo>
                  <a:lnTo>
                    <a:pt x="417" y="3148"/>
                  </a:lnTo>
                  <a:lnTo>
                    <a:pt x="586" y="2860"/>
                  </a:lnTo>
                  <a:cubicBezTo>
                    <a:pt x="636" y="2771"/>
                    <a:pt x="676" y="2672"/>
                    <a:pt x="725" y="2572"/>
                  </a:cubicBezTo>
                  <a:lnTo>
                    <a:pt x="1003" y="1977"/>
                  </a:lnTo>
                  <a:cubicBezTo>
                    <a:pt x="1093" y="1768"/>
                    <a:pt x="1172" y="1560"/>
                    <a:pt x="1252" y="1351"/>
                  </a:cubicBezTo>
                  <a:cubicBezTo>
                    <a:pt x="1420" y="944"/>
                    <a:pt x="1549" y="517"/>
                    <a:pt x="1688" y="110"/>
                  </a:cubicBezTo>
                  <a:lnTo>
                    <a:pt x="14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2" name="Google Shape;14832;p33"/>
            <p:cNvSpPr/>
            <p:nvPr/>
          </p:nvSpPr>
          <p:spPr>
            <a:xfrm>
              <a:off x="6094200" y="2769300"/>
              <a:ext cx="101550" cy="74500"/>
            </a:xfrm>
            <a:custGeom>
              <a:avLst/>
              <a:gdLst/>
              <a:ahLst/>
              <a:cxnLst/>
              <a:rect l="l" t="t" r="r" b="b"/>
              <a:pathLst>
                <a:path w="4062" h="2980" extrusionOk="0">
                  <a:moveTo>
                    <a:pt x="90" y="0"/>
                  </a:moveTo>
                  <a:lnTo>
                    <a:pt x="0" y="209"/>
                  </a:lnTo>
                  <a:cubicBezTo>
                    <a:pt x="358" y="358"/>
                    <a:pt x="726" y="537"/>
                    <a:pt x="1073" y="725"/>
                  </a:cubicBezTo>
                  <a:cubicBezTo>
                    <a:pt x="1252" y="824"/>
                    <a:pt x="1430" y="914"/>
                    <a:pt x="1599" y="1023"/>
                  </a:cubicBezTo>
                  <a:cubicBezTo>
                    <a:pt x="1768" y="1142"/>
                    <a:pt x="1937" y="1241"/>
                    <a:pt x="2105" y="1360"/>
                  </a:cubicBezTo>
                  <a:cubicBezTo>
                    <a:pt x="2264" y="1490"/>
                    <a:pt x="2423" y="1609"/>
                    <a:pt x="2582" y="1728"/>
                  </a:cubicBezTo>
                  <a:cubicBezTo>
                    <a:pt x="2741" y="1867"/>
                    <a:pt x="2890" y="1996"/>
                    <a:pt x="3039" y="2125"/>
                  </a:cubicBezTo>
                  <a:cubicBezTo>
                    <a:pt x="3188" y="2264"/>
                    <a:pt x="3327" y="2413"/>
                    <a:pt x="3466" y="2552"/>
                  </a:cubicBezTo>
                  <a:lnTo>
                    <a:pt x="3674" y="2770"/>
                  </a:lnTo>
                  <a:cubicBezTo>
                    <a:pt x="3704" y="2810"/>
                    <a:pt x="3744" y="2840"/>
                    <a:pt x="3784" y="2880"/>
                  </a:cubicBezTo>
                  <a:lnTo>
                    <a:pt x="3883" y="2979"/>
                  </a:lnTo>
                  <a:lnTo>
                    <a:pt x="4062" y="2800"/>
                  </a:lnTo>
                  <a:lnTo>
                    <a:pt x="3932" y="2711"/>
                  </a:lnTo>
                  <a:cubicBezTo>
                    <a:pt x="3893" y="2681"/>
                    <a:pt x="3863" y="2651"/>
                    <a:pt x="3824" y="2611"/>
                  </a:cubicBezTo>
                  <a:lnTo>
                    <a:pt x="3595" y="2413"/>
                  </a:lnTo>
                  <a:cubicBezTo>
                    <a:pt x="3446" y="2284"/>
                    <a:pt x="3287" y="2155"/>
                    <a:pt x="3129" y="2026"/>
                  </a:cubicBezTo>
                  <a:lnTo>
                    <a:pt x="2652" y="1649"/>
                  </a:lnTo>
                  <a:lnTo>
                    <a:pt x="2165" y="1281"/>
                  </a:lnTo>
                  <a:cubicBezTo>
                    <a:pt x="1997" y="1162"/>
                    <a:pt x="1827" y="1053"/>
                    <a:pt x="1659" y="934"/>
                  </a:cubicBezTo>
                  <a:cubicBezTo>
                    <a:pt x="1490" y="815"/>
                    <a:pt x="1311" y="715"/>
                    <a:pt x="1143" y="606"/>
                  </a:cubicBezTo>
                  <a:cubicBezTo>
                    <a:pt x="805" y="387"/>
                    <a:pt x="457" y="179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3" name="Google Shape;14833;p33"/>
            <p:cNvSpPr/>
            <p:nvPr/>
          </p:nvSpPr>
          <p:spPr>
            <a:xfrm>
              <a:off x="6084525" y="2790150"/>
              <a:ext cx="94850" cy="69525"/>
            </a:xfrm>
            <a:custGeom>
              <a:avLst/>
              <a:gdLst/>
              <a:ahLst/>
              <a:cxnLst/>
              <a:rect l="l" t="t" r="r" b="b"/>
              <a:pathLst>
                <a:path w="3794" h="2781" extrusionOk="0">
                  <a:moveTo>
                    <a:pt x="100" y="0"/>
                  </a:moveTo>
                  <a:lnTo>
                    <a:pt x="1" y="209"/>
                  </a:lnTo>
                  <a:cubicBezTo>
                    <a:pt x="338" y="348"/>
                    <a:pt x="676" y="506"/>
                    <a:pt x="1003" y="685"/>
                  </a:cubicBezTo>
                  <a:cubicBezTo>
                    <a:pt x="1162" y="775"/>
                    <a:pt x="1331" y="864"/>
                    <a:pt x="1490" y="963"/>
                  </a:cubicBezTo>
                  <a:cubicBezTo>
                    <a:pt x="1649" y="1073"/>
                    <a:pt x="1808" y="1172"/>
                    <a:pt x="1956" y="1281"/>
                  </a:cubicBezTo>
                  <a:cubicBezTo>
                    <a:pt x="2106" y="1391"/>
                    <a:pt x="2254" y="1499"/>
                    <a:pt x="2403" y="1618"/>
                  </a:cubicBezTo>
                  <a:lnTo>
                    <a:pt x="2830" y="1986"/>
                  </a:lnTo>
                  <a:cubicBezTo>
                    <a:pt x="2960" y="2125"/>
                    <a:pt x="3099" y="2254"/>
                    <a:pt x="3227" y="2383"/>
                  </a:cubicBezTo>
                  <a:lnTo>
                    <a:pt x="3416" y="2592"/>
                  </a:lnTo>
                  <a:lnTo>
                    <a:pt x="3516" y="2691"/>
                  </a:lnTo>
                  <a:lnTo>
                    <a:pt x="3615" y="2781"/>
                  </a:lnTo>
                  <a:lnTo>
                    <a:pt x="3794" y="2611"/>
                  </a:lnTo>
                  <a:lnTo>
                    <a:pt x="3674" y="2522"/>
                  </a:lnTo>
                  <a:cubicBezTo>
                    <a:pt x="3635" y="2492"/>
                    <a:pt x="3595" y="2463"/>
                    <a:pt x="3565" y="2433"/>
                  </a:cubicBezTo>
                  <a:lnTo>
                    <a:pt x="3357" y="2244"/>
                  </a:lnTo>
                  <a:cubicBezTo>
                    <a:pt x="3207" y="2125"/>
                    <a:pt x="3068" y="2006"/>
                    <a:pt x="2920" y="1887"/>
                  </a:cubicBezTo>
                  <a:lnTo>
                    <a:pt x="2473" y="1530"/>
                  </a:lnTo>
                  <a:lnTo>
                    <a:pt x="2016" y="1192"/>
                  </a:lnTo>
                  <a:cubicBezTo>
                    <a:pt x="1867" y="1082"/>
                    <a:pt x="1698" y="983"/>
                    <a:pt x="1550" y="874"/>
                  </a:cubicBezTo>
                  <a:cubicBezTo>
                    <a:pt x="1391" y="765"/>
                    <a:pt x="1232" y="665"/>
                    <a:pt x="1073" y="566"/>
                  </a:cubicBezTo>
                  <a:cubicBezTo>
                    <a:pt x="755" y="358"/>
                    <a:pt x="427" y="169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4" name="Google Shape;14834;p33"/>
            <p:cNvSpPr/>
            <p:nvPr/>
          </p:nvSpPr>
          <p:spPr>
            <a:xfrm>
              <a:off x="6222775" y="2664050"/>
              <a:ext cx="30075" cy="23350"/>
            </a:xfrm>
            <a:custGeom>
              <a:avLst/>
              <a:gdLst/>
              <a:ahLst/>
              <a:cxnLst/>
              <a:rect l="l" t="t" r="r" b="b"/>
              <a:pathLst>
                <a:path w="1203" h="934" extrusionOk="0">
                  <a:moveTo>
                    <a:pt x="31" y="0"/>
                  </a:moveTo>
                  <a:lnTo>
                    <a:pt x="1" y="248"/>
                  </a:lnTo>
                  <a:cubicBezTo>
                    <a:pt x="40" y="268"/>
                    <a:pt x="80" y="259"/>
                    <a:pt x="120" y="268"/>
                  </a:cubicBezTo>
                  <a:cubicBezTo>
                    <a:pt x="170" y="288"/>
                    <a:pt x="219" y="308"/>
                    <a:pt x="269" y="338"/>
                  </a:cubicBezTo>
                  <a:cubicBezTo>
                    <a:pt x="358" y="387"/>
                    <a:pt x="457" y="437"/>
                    <a:pt x="547" y="506"/>
                  </a:cubicBezTo>
                  <a:cubicBezTo>
                    <a:pt x="636" y="566"/>
                    <a:pt x="726" y="636"/>
                    <a:pt x="805" y="705"/>
                  </a:cubicBezTo>
                  <a:cubicBezTo>
                    <a:pt x="835" y="745"/>
                    <a:pt x="874" y="784"/>
                    <a:pt x="905" y="824"/>
                  </a:cubicBezTo>
                  <a:cubicBezTo>
                    <a:pt x="925" y="864"/>
                    <a:pt x="944" y="904"/>
                    <a:pt x="964" y="934"/>
                  </a:cubicBezTo>
                  <a:lnTo>
                    <a:pt x="1203" y="804"/>
                  </a:lnTo>
                  <a:cubicBezTo>
                    <a:pt x="1143" y="765"/>
                    <a:pt x="1093" y="725"/>
                    <a:pt x="1044" y="685"/>
                  </a:cubicBezTo>
                  <a:lnTo>
                    <a:pt x="894" y="596"/>
                  </a:lnTo>
                  <a:cubicBezTo>
                    <a:pt x="795" y="537"/>
                    <a:pt x="696" y="477"/>
                    <a:pt x="607" y="417"/>
                  </a:cubicBezTo>
                  <a:cubicBezTo>
                    <a:pt x="517" y="348"/>
                    <a:pt x="428" y="288"/>
                    <a:pt x="349" y="209"/>
                  </a:cubicBezTo>
                  <a:cubicBezTo>
                    <a:pt x="299" y="179"/>
                    <a:pt x="259" y="139"/>
                    <a:pt x="210" y="100"/>
                  </a:cubicBezTo>
                  <a:cubicBezTo>
                    <a:pt x="160" y="70"/>
                    <a:pt x="100" y="2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5" name="Google Shape;14835;p33"/>
            <p:cNvSpPr/>
            <p:nvPr/>
          </p:nvSpPr>
          <p:spPr>
            <a:xfrm>
              <a:off x="6141125" y="2751425"/>
              <a:ext cx="43225" cy="47200"/>
            </a:xfrm>
            <a:custGeom>
              <a:avLst/>
              <a:gdLst/>
              <a:ahLst/>
              <a:cxnLst/>
              <a:rect l="l" t="t" r="r" b="b"/>
              <a:pathLst>
                <a:path w="1729" h="1888" extrusionOk="0">
                  <a:moveTo>
                    <a:pt x="1609" y="179"/>
                  </a:moveTo>
                  <a:lnTo>
                    <a:pt x="1609" y="209"/>
                  </a:lnTo>
                  <a:cubicBezTo>
                    <a:pt x="1609" y="239"/>
                    <a:pt x="1609" y="268"/>
                    <a:pt x="1599" y="298"/>
                  </a:cubicBezTo>
                  <a:lnTo>
                    <a:pt x="1589" y="358"/>
                  </a:lnTo>
                  <a:cubicBezTo>
                    <a:pt x="1589" y="387"/>
                    <a:pt x="1579" y="418"/>
                    <a:pt x="1569" y="437"/>
                  </a:cubicBezTo>
                  <a:cubicBezTo>
                    <a:pt x="1549" y="546"/>
                    <a:pt x="1510" y="645"/>
                    <a:pt x="1480" y="755"/>
                  </a:cubicBezTo>
                  <a:cubicBezTo>
                    <a:pt x="1410" y="974"/>
                    <a:pt x="1380" y="1182"/>
                    <a:pt x="1321" y="1391"/>
                  </a:cubicBezTo>
                  <a:lnTo>
                    <a:pt x="1252" y="1649"/>
                  </a:lnTo>
                  <a:cubicBezTo>
                    <a:pt x="1243" y="1657"/>
                    <a:pt x="1241" y="1680"/>
                    <a:pt x="1235" y="1680"/>
                  </a:cubicBezTo>
                  <a:cubicBezTo>
                    <a:pt x="1234" y="1680"/>
                    <a:pt x="1233" y="1680"/>
                    <a:pt x="1232" y="1678"/>
                  </a:cubicBezTo>
                  <a:lnTo>
                    <a:pt x="1201" y="1658"/>
                  </a:lnTo>
                  <a:lnTo>
                    <a:pt x="1122" y="1599"/>
                  </a:lnTo>
                  <a:cubicBezTo>
                    <a:pt x="963" y="1480"/>
                    <a:pt x="815" y="1360"/>
                    <a:pt x="645" y="1252"/>
                  </a:cubicBezTo>
                  <a:cubicBezTo>
                    <a:pt x="539" y="1189"/>
                    <a:pt x="432" y="1126"/>
                    <a:pt x="322" y="1065"/>
                  </a:cubicBezTo>
                  <a:lnTo>
                    <a:pt x="322" y="1065"/>
                  </a:lnTo>
                  <a:cubicBezTo>
                    <a:pt x="422" y="984"/>
                    <a:pt x="524" y="902"/>
                    <a:pt x="626" y="824"/>
                  </a:cubicBezTo>
                  <a:lnTo>
                    <a:pt x="894" y="626"/>
                  </a:lnTo>
                  <a:lnTo>
                    <a:pt x="1162" y="447"/>
                  </a:lnTo>
                  <a:lnTo>
                    <a:pt x="1450" y="279"/>
                  </a:lnTo>
                  <a:lnTo>
                    <a:pt x="1549" y="219"/>
                  </a:lnTo>
                  <a:lnTo>
                    <a:pt x="1589" y="199"/>
                  </a:lnTo>
                  <a:lnTo>
                    <a:pt x="1609" y="179"/>
                  </a:lnTo>
                  <a:close/>
                  <a:moveTo>
                    <a:pt x="1728" y="0"/>
                  </a:moveTo>
                  <a:cubicBezTo>
                    <a:pt x="1708" y="0"/>
                    <a:pt x="1688" y="10"/>
                    <a:pt x="1669" y="20"/>
                  </a:cubicBezTo>
                  <a:lnTo>
                    <a:pt x="1569" y="70"/>
                  </a:lnTo>
                  <a:lnTo>
                    <a:pt x="1391" y="169"/>
                  </a:lnTo>
                  <a:lnTo>
                    <a:pt x="1102" y="328"/>
                  </a:lnTo>
                  <a:lnTo>
                    <a:pt x="815" y="497"/>
                  </a:lnTo>
                  <a:lnTo>
                    <a:pt x="537" y="665"/>
                  </a:lnTo>
                  <a:cubicBezTo>
                    <a:pt x="358" y="785"/>
                    <a:pt x="179" y="904"/>
                    <a:pt x="0" y="1033"/>
                  </a:cubicBezTo>
                  <a:cubicBezTo>
                    <a:pt x="0" y="1033"/>
                    <a:pt x="29" y="1071"/>
                    <a:pt x="58" y="1119"/>
                  </a:cubicBezTo>
                  <a:lnTo>
                    <a:pt x="58" y="1119"/>
                  </a:lnTo>
                  <a:lnTo>
                    <a:pt x="30" y="1182"/>
                  </a:lnTo>
                  <a:cubicBezTo>
                    <a:pt x="63" y="1195"/>
                    <a:pt x="96" y="1208"/>
                    <a:pt x="129" y="1221"/>
                  </a:cubicBezTo>
                  <a:lnTo>
                    <a:pt x="129" y="1221"/>
                  </a:lnTo>
                  <a:cubicBezTo>
                    <a:pt x="129" y="1221"/>
                    <a:pt x="129" y="1221"/>
                    <a:pt x="129" y="1221"/>
                  </a:cubicBezTo>
                  <a:cubicBezTo>
                    <a:pt x="129" y="1221"/>
                    <a:pt x="129" y="1221"/>
                    <a:pt x="130" y="1221"/>
                  </a:cubicBezTo>
                  <a:lnTo>
                    <a:pt x="130" y="1221"/>
                  </a:lnTo>
                  <a:cubicBezTo>
                    <a:pt x="272" y="1278"/>
                    <a:pt x="409" y="1338"/>
                    <a:pt x="546" y="1410"/>
                  </a:cubicBezTo>
                  <a:cubicBezTo>
                    <a:pt x="715" y="1499"/>
                    <a:pt x="884" y="1609"/>
                    <a:pt x="1043" y="1708"/>
                  </a:cubicBezTo>
                  <a:cubicBezTo>
                    <a:pt x="1043" y="1708"/>
                    <a:pt x="1082" y="1738"/>
                    <a:pt x="1122" y="1758"/>
                  </a:cubicBezTo>
                  <a:lnTo>
                    <a:pt x="1201" y="1817"/>
                  </a:lnTo>
                  <a:lnTo>
                    <a:pt x="1291" y="1877"/>
                  </a:lnTo>
                  <a:lnTo>
                    <a:pt x="1301" y="1887"/>
                  </a:lnTo>
                  <a:lnTo>
                    <a:pt x="1301" y="1877"/>
                  </a:lnTo>
                  <a:lnTo>
                    <a:pt x="1311" y="1847"/>
                  </a:lnTo>
                  <a:lnTo>
                    <a:pt x="1331" y="1788"/>
                  </a:lnTo>
                  <a:lnTo>
                    <a:pt x="1420" y="1410"/>
                  </a:lnTo>
                  <a:cubicBezTo>
                    <a:pt x="1480" y="1202"/>
                    <a:pt x="1510" y="983"/>
                    <a:pt x="1579" y="785"/>
                  </a:cubicBezTo>
                  <a:cubicBezTo>
                    <a:pt x="1609" y="676"/>
                    <a:pt x="1649" y="576"/>
                    <a:pt x="1678" y="467"/>
                  </a:cubicBezTo>
                  <a:cubicBezTo>
                    <a:pt x="1678" y="437"/>
                    <a:pt x="1688" y="407"/>
                    <a:pt x="1698" y="378"/>
                  </a:cubicBezTo>
                  <a:lnTo>
                    <a:pt x="1718" y="288"/>
                  </a:lnTo>
                  <a:cubicBezTo>
                    <a:pt x="1718" y="209"/>
                    <a:pt x="1728" y="129"/>
                    <a:pt x="1728" y="50"/>
                  </a:cubicBezTo>
                  <a:lnTo>
                    <a:pt x="17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6" name="Google Shape;14836;p33"/>
            <p:cNvSpPr/>
            <p:nvPr/>
          </p:nvSpPr>
          <p:spPr>
            <a:xfrm>
              <a:off x="6235950" y="2786675"/>
              <a:ext cx="116700" cy="39475"/>
            </a:xfrm>
            <a:custGeom>
              <a:avLst/>
              <a:gdLst/>
              <a:ahLst/>
              <a:cxnLst/>
              <a:rect l="l" t="t" r="r" b="b"/>
              <a:pathLst>
                <a:path w="4668" h="1579" extrusionOk="0">
                  <a:moveTo>
                    <a:pt x="4568" y="0"/>
                  </a:moveTo>
                  <a:cubicBezTo>
                    <a:pt x="4151" y="139"/>
                    <a:pt x="3723" y="248"/>
                    <a:pt x="3306" y="407"/>
                  </a:cubicBezTo>
                  <a:cubicBezTo>
                    <a:pt x="3098" y="477"/>
                    <a:pt x="2889" y="546"/>
                    <a:pt x="2681" y="626"/>
                  </a:cubicBezTo>
                  <a:lnTo>
                    <a:pt x="2075" y="884"/>
                  </a:lnTo>
                  <a:cubicBezTo>
                    <a:pt x="1976" y="934"/>
                    <a:pt x="1877" y="963"/>
                    <a:pt x="1777" y="1023"/>
                  </a:cubicBezTo>
                  <a:lnTo>
                    <a:pt x="1490" y="1182"/>
                  </a:lnTo>
                  <a:lnTo>
                    <a:pt x="1192" y="1340"/>
                  </a:lnTo>
                  <a:lnTo>
                    <a:pt x="1082" y="1400"/>
                  </a:lnTo>
                  <a:lnTo>
                    <a:pt x="1062" y="1410"/>
                  </a:lnTo>
                  <a:cubicBezTo>
                    <a:pt x="1053" y="1410"/>
                    <a:pt x="1053" y="1400"/>
                    <a:pt x="1053" y="1400"/>
                  </a:cubicBezTo>
                  <a:lnTo>
                    <a:pt x="1023" y="1360"/>
                  </a:lnTo>
                  <a:cubicBezTo>
                    <a:pt x="755" y="1023"/>
                    <a:pt x="457" y="705"/>
                    <a:pt x="169" y="387"/>
                  </a:cubicBezTo>
                  <a:lnTo>
                    <a:pt x="0" y="546"/>
                  </a:lnTo>
                  <a:cubicBezTo>
                    <a:pt x="308" y="844"/>
                    <a:pt x="626" y="1132"/>
                    <a:pt x="914" y="1450"/>
                  </a:cubicBezTo>
                  <a:lnTo>
                    <a:pt x="993" y="1539"/>
                  </a:lnTo>
                  <a:cubicBezTo>
                    <a:pt x="1013" y="1549"/>
                    <a:pt x="1023" y="1579"/>
                    <a:pt x="1043" y="1579"/>
                  </a:cubicBezTo>
                  <a:lnTo>
                    <a:pt x="1093" y="1539"/>
                  </a:lnTo>
                  <a:lnTo>
                    <a:pt x="1261" y="1440"/>
                  </a:lnTo>
                  <a:lnTo>
                    <a:pt x="1539" y="1281"/>
                  </a:lnTo>
                  <a:lnTo>
                    <a:pt x="1827" y="1122"/>
                  </a:lnTo>
                  <a:cubicBezTo>
                    <a:pt x="1916" y="1062"/>
                    <a:pt x="2026" y="1023"/>
                    <a:pt x="2125" y="983"/>
                  </a:cubicBezTo>
                  <a:lnTo>
                    <a:pt x="2730" y="735"/>
                  </a:lnTo>
                  <a:cubicBezTo>
                    <a:pt x="2939" y="665"/>
                    <a:pt x="3147" y="606"/>
                    <a:pt x="3366" y="546"/>
                  </a:cubicBezTo>
                  <a:cubicBezTo>
                    <a:pt x="3783" y="427"/>
                    <a:pt x="4230" y="348"/>
                    <a:pt x="4667" y="288"/>
                  </a:cubicBezTo>
                  <a:lnTo>
                    <a:pt x="45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7" name="Google Shape;14837;p33"/>
            <p:cNvSpPr/>
            <p:nvPr/>
          </p:nvSpPr>
          <p:spPr>
            <a:xfrm>
              <a:off x="6300725" y="2814225"/>
              <a:ext cx="70775" cy="104775"/>
            </a:xfrm>
            <a:custGeom>
              <a:avLst/>
              <a:gdLst/>
              <a:ahLst/>
              <a:cxnLst/>
              <a:rect l="l" t="t" r="r" b="b"/>
              <a:pathLst>
                <a:path w="2831" h="4191" extrusionOk="0">
                  <a:moveTo>
                    <a:pt x="2612" y="0"/>
                  </a:moveTo>
                  <a:cubicBezTo>
                    <a:pt x="2374" y="377"/>
                    <a:pt x="2145" y="755"/>
                    <a:pt x="1867" y="1092"/>
                  </a:cubicBezTo>
                  <a:cubicBezTo>
                    <a:pt x="1728" y="1262"/>
                    <a:pt x="1589" y="1440"/>
                    <a:pt x="1441" y="1609"/>
                  </a:cubicBezTo>
                  <a:lnTo>
                    <a:pt x="974" y="2065"/>
                  </a:lnTo>
                  <a:cubicBezTo>
                    <a:pt x="894" y="2145"/>
                    <a:pt x="825" y="2224"/>
                    <a:pt x="735" y="2294"/>
                  </a:cubicBezTo>
                  <a:lnTo>
                    <a:pt x="477" y="2482"/>
                  </a:lnTo>
                  <a:lnTo>
                    <a:pt x="219" y="2681"/>
                  </a:lnTo>
                  <a:lnTo>
                    <a:pt x="60" y="2800"/>
                  </a:lnTo>
                  <a:lnTo>
                    <a:pt x="11" y="2830"/>
                  </a:lnTo>
                  <a:cubicBezTo>
                    <a:pt x="0" y="2850"/>
                    <a:pt x="20" y="2870"/>
                    <a:pt x="31" y="2890"/>
                  </a:cubicBezTo>
                  <a:lnTo>
                    <a:pt x="80" y="2989"/>
                  </a:lnTo>
                  <a:cubicBezTo>
                    <a:pt x="249" y="3386"/>
                    <a:pt x="408" y="3784"/>
                    <a:pt x="547" y="4190"/>
                  </a:cubicBezTo>
                  <a:lnTo>
                    <a:pt x="755" y="4101"/>
                  </a:lnTo>
                  <a:cubicBezTo>
                    <a:pt x="596" y="3704"/>
                    <a:pt x="398" y="3316"/>
                    <a:pt x="199" y="2930"/>
                  </a:cubicBezTo>
                  <a:lnTo>
                    <a:pt x="179" y="2890"/>
                  </a:lnTo>
                  <a:cubicBezTo>
                    <a:pt x="179" y="2890"/>
                    <a:pt x="170" y="2880"/>
                    <a:pt x="170" y="2870"/>
                  </a:cubicBezTo>
                  <a:lnTo>
                    <a:pt x="179" y="2860"/>
                  </a:lnTo>
                  <a:lnTo>
                    <a:pt x="289" y="2780"/>
                  </a:lnTo>
                  <a:lnTo>
                    <a:pt x="547" y="2572"/>
                  </a:lnTo>
                  <a:lnTo>
                    <a:pt x="805" y="2374"/>
                  </a:lnTo>
                  <a:cubicBezTo>
                    <a:pt x="894" y="2304"/>
                    <a:pt x="964" y="2224"/>
                    <a:pt x="1043" y="2145"/>
                  </a:cubicBezTo>
                  <a:lnTo>
                    <a:pt x="1530" y="1688"/>
                  </a:lnTo>
                  <a:lnTo>
                    <a:pt x="1977" y="1202"/>
                  </a:lnTo>
                  <a:cubicBezTo>
                    <a:pt x="2284" y="874"/>
                    <a:pt x="2542" y="536"/>
                    <a:pt x="2831" y="199"/>
                  </a:cubicBezTo>
                  <a:lnTo>
                    <a:pt x="26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8" name="Google Shape;14838;p33"/>
            <p:cNvSpPr/>
            <p:nvPr/>
          </p:nvSpPr>
          <p:spPr>
            <a:xfrm>
              <a:off x="6191275" y="2839525"/>
              <a:ext cx="71500" cy="103550"/>
            </a:xfrm>
            <a:custGeom>
              <a:avLst/>
              <a:gdLst/>
              <a:ahLst/>
              <a:cxnLst/>
              <a:rect l="l" t="t" r="r" b="b"/>
              <a:pathLst>
                <a:path w="2860" h="4142" extrusionOk="0">
                  <a:moveTo>
                    <a:pt x="169" y="1"/>
                  </a:moveTo>
                  <a:lnTo>
                    <a:pt x="0" y="160"/>
                  </a:lnTo>
                  <a:lnTo>
                    <a:pt x="427" y="587"/>
                  </a:lnTo>
                  <a:cubicBezTo>
                    <a:pt x="566" y="736"/>
                    <a:pt x="695" y="885"/>
                    <a:pt x="824" y="1034"/>
                  </a:cubicBezTo>
                  <a:cubicBezTo>
                    <a:pt x="963" y="1183"/>
                    <a:pt x="1082" y="1351"/>
                    <a:pt x="1201" y="1510"/>
                  </a:cubicBezTo>
                  <a:cubicBezTo>
                    <a:pt x="1331" y="1669"/>
                    <a:pt x="1439" y="1838"/>
                    <a:pt x="1549" y="1997"/>
                  </a:cubicBezTo>
                  <a:cubicBezTo>
                    <a:pt x="1777" y="2344"/>
                    <a:pt x="1976" y="2692"/>
                    <a:pt x="2154" y="3050"/>
                  </a:cubicBezTo>
                  <a:cubicBezTo>
                    <a:pt x="2244" y="3228"/>
                    <a:pt x="2313" y="3417"/>
                    <a:pt x="2403" y="3595"/>
                  </a:cubicBezTo>
                  <a:lnTo>
                    <a:pt x="2463" y="3734"/>
                  </a:lnTo>
                  <a:cubicBezTo>
                    <a:pt x="2492" y="3804"/>
                    <a:pt x="2512" y="3873"/>
                    <a:pt x="2512" y="3873"/>
                  </a:cubicBezTo>
                  <a:cubicBezTo>
                    <a:pt x="2532" y="3923"/>
                    <a:pt x="2552" y="3973"/>
                    <a:pt x="2571" y="4012"/>
                  </a:cubicBezTo>
                  <a:lnTo>
                    <a:pt x="2631" y="4142"/>
                  </a:lnTo>
                  <a:lnTo>
                    <a:pt x="2860" y="4052"/>
                  </a:lnTo>
                  <a:lnTo>
                    <a:pt x="2780" y="3913"/>
                  </a:lnTo>
                  <a:cubicBezTo>
                    <a:pt x="2750" y="3873"/>
                    <a:pt x="2730" y="3834"/>
                    <a:pt x="2710" y="3784"/>
                  </a:cubicBezTo>
                  <a:cubicBezTo>
                    <a:pt x="2710" y="3784"/>
                    <a:pt x="2681" y="3714"/>
                    <a:pt x="2641" y="3645"/>
                  </a:cubicBezTo>
                  <a:cubicBezTo>
                    <a:pt x="2602" y="3586"/>
                    <a:pt x="2562" y="3516"/>
                    <a:pt x="2562" y="3516"/>
                  </a:cubicBezTo>
                  <a:cubicBezTo>
                    <a:pt x="2472" y="3337"/>
                    <a:pt x="2383" y="3158"/>
                    <a:pt x="2274" y="2990"/>
                  </a:cubicBezTo>
                  <a:cubicBezTo>
                    <a:pt x="2075" y="2633"/>
                    <a:pt x="1856" y="2285"/>
                    <a:pt x="1638" y="1947"/>
                  </a:cubicBezTo>
                  <a:cubicBezTo>
                    <a:pt x="1519" y="1779"/>
                    <a:pt x="1410" y="1609"/>
                    <a:pt x="1291" y="1441"/>
                  </a:cubicBezTo>
                  <a:cubicBezTo>
                    <a:pt x="1172" y="1282"/>
                    <a:pt x="1062" y="1103"/>
                    <a:pt x="933" y="945"/>
                  </a:cubicBezTo>
                  <a:cubicBezTo>
                    <a:pt x="814" y="786"/>
                    <a:pt x="695" y="627"/>
                    <a:pt x="566" y="468"/>
                  </a:cubicBezTo>
                  <a:cubicBezTo>
                    <a:pt x="437" y="309"/>
                    <a:pt x="308" y="150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9" name="Google Shape;14839;p33"/>
            <p:cNvSpPr/>
            <p:nvPr/>
          </p:nvSpPr>
          <p:spPr>
            <a:xfrm>
              <a:off x="6174875" y="2855425"/>
              <a:ext cx="66800" cy="96600"/>
            </a:xfrm>
            <a:custGeom>
              <a:avLst/>
              <a:gdLst/>
              <a:ahLst/>
              <a:cxnLst/>
              <a:rect l="l" t="t" r="r" b="b"/>
              <a:pathLst>
                <a:path w="2672" h="3864" extrusionOk="0">
                  <a:moveTo>
                    <a:pt x="169" y="0"/>
                  </a:moveTo>
                  <a:lnTo>
                    <a:pt x="1" y="170"/>
                  </a:lnTo>
                  <a:cubicBezTo>
                    <a:pt x="130" y="298"/>
                    <a:pt x="259" y="428"/>
                    <a:pt x="398" y="556"/>
                  </a:cubicBezTo>
                  <a:cubicBezTo>
                    <a:pt x="517" y="695"/>
                    <a:pt x="646" y="834"/>
                    <a:pt x="765" y="973"/>
                  </a:cubicBezTo>
                  <a:cubicBezTo>
                    <a:pt x="894" y="1112"/>
                    <a:pt x="1003" y="1262"/>
                    <a:pt x="1122" y="1410"/>
                  </a:cubicBezTo>
                  <a:cubicBezTo>
                    <a:pt x="1232" y="1560"/>
                    <a:pt x="1331" y="1719"/>
                    <a:pt x="1440" y="1877"/>
                  </a:cubicBezTo>
                  <a:cubicBezTo>
                    <a:pt x="1649" y="2185"/>
                    <a:pt x="1837" y="2513"/>
                    <a:pt x="1996" y="2850"/>
                  </a:cubicBezTo>
                  <a:cubicBezTo>
                    <a:pt x="2086" y="3009"/>
                    <a:pt x="2155" y="3188"/>
                    <a:pt x="2225" y="3356"/>
                  </a:cubicBezTo>
                  <a:cubicBezTo>
                    <a:pt x="2225" y="3356"/>
                    <a:pt x="2254" y="3416"/>
                    <a:pt x="2285" y="3486"/>
                  </a:cubicBezTo>
                  <a:cubicBezTo>
                    <a:pt x="2314" y="3545"/>
                    <a:pt x="2334" y="3615"/>
                    <a:pt x="2334" y="3615"/>
                  </a:cubicBezTo>
                  <a:cubicBezTo>
                    <a:pt x="2344" y="3654"/>
                    <a:pt x="2364" y="3704"/>
                    <a:pt x="2384" y="3744"/>
                  </a:cubicBezTo>
                  <a:lnTo>
                    <a:pt x="2433" y="3863"/>
                  </a:lnTo>
                  <a:lnTo>
                    <a:pt x="2671" y="3764"/>
                  </a:lnTo>
                  <a:lnTo>
                    <a:pt x="2592" y="3645"/>
                  </a:lnTo>
                  <a:cubicBezTo>
                    <a:pt x="2572" y="3605"/>
                    <a:pt x="2543" y="3565"/>
                    <a:pt x="2523" y="3526"/>
                  </a:cubicBezTo>
                  <a:cubicBezTo>
                    <a:pt x="2523" y="3526"/>
                    <a:pt x="2503" y="3456"/>
                    <a:pt x="2463" y="3396"/>
                  </a:cubicBezTo>
                  <a:cubicBezTo>
                    <a:pt x="2433" y="3337"/>
                    <a:pt x="2393" y="3277"/>
                    <a:pt x="2393" y="3277"/>
                  </a:cubicBezTo>
                  <a:cubicBezTo>
                    <a:pt x="2304" y="3109"/>
                    <a:pt x="2225" y="2939"/>
                    <a:pt x="2126" y="2781"/>
                  </a:cubicBezTo>
                  <a:cubicBezTo>
                    <a:pt x="1937" y="2453"/>
                    <a:pt x="1738" y="2136"/>
                    <a:pt x="1530" y="1818"/>
                  </a:cubicBezTo>
                  <a:cubicBezTo>
                    <a:pt x="1420" y="1659"/>
                    <a:pt x="1321" y="1500"/>
                    <a:pt x="1212" y="1351"/>
                  </a:cubicBezTo>
                  <a:cubicBezTo>
                    <a:pt x="1093" y="1192"/>
                    <a:pt x="994" y="1033"/>
                    <a:pt x="875" y="884"/>
                  </a:cubicBezTo>
                  <a:cubicBezTo>
                    <a:pt x="765" y="735"/>
                    <a:pt x="646" y="587"/>
                    <a:pt x="537" y="437"/>
                  </a:cubicBezTo>
                  <a:cubicBezTo>
                    <a:pt x="408" y="289"/>
                    <a:pt x="288" y="15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0" name="Google Shape;14840;p33"/>
            <p:cNvSpPr/>
            <p:nvPr/>
          </p:nvSpPr>
          <p:spPr>
            <a:xfrm>
              <a:off x="6349150" y="2786900"/>
              <a:ext cx="22850" cy="30575"/>
            </a:xfrm>
            <a:custGeom>
              <a:avLst/>
              <a:gdLst/>
              <a:ahLst/>
              <a:cxnLst/>
              <a:rect l="l" t="t" r="r" b="b"/>
              <a:pathLst>
                <a:path w="914" h="1223" extrusionOk="0">
                  <a:moveTo>
                    <a:pt x="119" y="1"/>
                  </a:moveTo>
                  <a:lnTo>
                    <a:pt x="0" y="230"/>
                  </a:lnTo>
                  <a:cubicBezTo>
                    <a:pt x="20" y="259"/>
                    <a:pt x="60" y="259"/>
                    <a:pt x="99" y="299"/>
                  </a:cubicBezTo>
                  <a:cubicBezTo>
                    <a:pt x="139" y="329"/>
                    <a:pt x="168" y="369"/>
                    <a:pt x="208" y="408"/>
                  </a:cubicBezTo>
                  <a:cubicBezTo>
                    <a:pt x="278" y="488"/>
                    <a:pt x="347" y="577"/>
                    <a:pt x="407" y="667"/>
                  </a:cubicBezTo>
                  <a:cubicBezTo>
                    <a:pt x="477" y="756"/>
                    <a:pt x="536" y="845"/>
                    <a:pt x="576" y="945"/>
                  </a:cubicBezTo>
                  <a:cubicBezTo>
                    <a:pt x="596" y="994"/>
                    <a:pt x="616" y="1044"/>
                    <a:pt x="625" y="1093"/>
                  </a:cubicBezTo>
                  <a:cubicBezTo>
                    <a:pt x="635" y="1133"/>
                    <a:pt x="635" y="1183"/>
                    <a:pt x="645" y="1223"/>
                  </a:cubicBezTo>
                  <a:lnTo>
                    <a:pt x="914" y="1192"/>
                  </a:lnTo>
                  <a:cubicBezTo>
                    <a:pt x="874" y="1123"/>
                    <a:pt x="844" y="1064"/>
                    <a:pt x="804" y="1014"/>
                  </a:cubicBezTo>
                  <a:lnTo>
                    <a:pt x="705" y="875"/>
                  </a:lnTo>
                  <a:cubicBezTo>
                    <a:pt x="635" y="775"/>
                    <a:pt x="556" y="696"/>
                    <a:pt x="496" y="607"/>
                  </a:cubicBezTo>
                  <a:cubicBezTo>
                    <a:pt x="437" y="517"/>
                    <a:pt x="377" y="418"/>
                    <a:pt x="327" y="319"/>
                  </a:cubicBezTo>
                  <a:lnTo>
                    <a:pt x="238" y="170"/>
                  </a:lnTo>
                  <a:cubicBezTo>
                    <a:pt x="208" y="120"/>
                    <a:pt x="168" y="5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1" name="Google Shape;14841;p33"/>
            <p:cNvSpPr/>
            <p:nvPr/>
          </p:nvSpPr>
          <p:spPr>
            <a:xfrm>
              <a:off x="6233700" y="2854425"/>
              <a:ext cx="50175" cy="40350"/>
            </a:xfrm>
            <a:custGeom>
              <a:avLst/>
              <a:gdLst/>
              <a:ahLst/>
              <a:cxnLst/>
              <a:rect l="l" t="t" r="r" b="b"/>
              <a:pathLst>
                <a:path w="2007" h="1614" extrusionOk="0">
                  <a:moveTo>
                    <a:pt x="1828" y="130"/>
                  </a:moveTo>
                  <a:lnTo>
                    <a:pt x="1818" y="150"/>
                  </a:lnTo>
                  <a:cubicBezTo>
                    <a:pt x="1818" y="179"/>
                    <a:pt x="1798" y="210"/>
                    <a:pt x="1788" y="239"/>
                  </a:cubicBezTo>
                  <a:lnTo>
                    <a:pt x="1748" y="289"/>
                  </a:lnTo>
                  <a:cubicBezTo>
                    <a:pt x="1739" y="318"/>
                    <a:pt x="1719" y="338"/>
                    <a:pt x="1708" y="358"/>
                  </a:cubicBezTo>
                  <a:cubicBezTo>
                    <a:pt x="1649" y="448"/>
                    <a:pt x="1569" y="537"/>
                    <a:pt x="1510" y="616"/>
                  </a:cubicBezTo>
                  <a:cubicBezTo>
                    <a:pt x="1361" y="805"/>
                    <a:pt x="1252" y="984"/>
                    <a:pt x="1123" y="1163"/>
                  </a:cubicBezTo>
                  <a:lnTo>
                    <a:pt x="964" y="1371"/>
                  </a:lnTo>
                  <a:cubicBezTo>
                    <a:pt x="954" y="1381"/>
                    <a:pt x="944" y="1401"/>
                    <a:pt x="944" y="1401"/>
                  </a:cubicBezTo>
                  <a:lnTo>
                    <a:pt x="924" y="1361"/>
                  </a:lnTo>
                  <a:lnTo>
                    <a:pt x="865" y="1282"/>
                  </a:lnTo>
                  <a:cubicBezTo>
                    <a:pt x="766" y="1113"/>
                    <a:pt x="666" y="944"/>
                    <a:pt x="547" y="785"/>
                  </a:cubicBezTo>
                  <a:cubicBezTo>
                    <a:pt x="472" y="686"/>
                    <a:pt x="397" y="586"/>
                    <a:pt x="315" y="493"/>
                  </a:cubicBezTo>
                  <a:lnTo>
                    <a:pt x="315" y="493"/>
                  </a:lnTo>
                  <a:cubicBezTo>
                    <a:pt x="436" y="454"/>
                    <a:pt x="559" y="414"/>
                    <a:pt x="686" y="378"/>
                  </a:cubicBezTo>
                  <a:lnTo>
                    <a:pt x="1004" y="289"/>
                  </a:lnTo>
                  <a:lnTo>
                    <a:pt x="1322" y="229"/>
                  </a:lnTo>
                  <a:lnTo>
                    <a:pt x="1639" y="170"/>
                  </a:lnTo>
                  <a:lnTo>
                    <a:pt x="1758" y="140"/>
                  </a:lnTo>
                  <a:lnTo>
                    <a:pt x="1808" y="140"/>
                  </a:lnTo>
                  <a:lnTo>
                    <a:pt x="1828" y="130"/>
                  </a:lnTo>
                  <a:close/>
                  <a:moveTo>
                    <a:pt x="1947" y="1"/>
                  </a:moveTo>
                  <a:lnTo>
                    <a:pt x="1838" y="21"/>
                  </a:lnTo>
                  <a:lnTo>
                    <a:pt x="1629" y="40"/>
                  </a:lnTo>
                  <a:lnTo>
                    <a:pt x="1302" y="90"/>
                  </a:lnTo>
                  <a:lnTo>
                    <a:pt x="974" y="140"/>
                  </a:lnTo>
                  <a:lnTo>
                    <a:pt x="656" y="199"/>
                  </a:lnTo>
                  <a:cubicBezTo>
                    <a:pt x="448" y="249"/>
                    <a:pt x="229" y="289"/>
                    <a:pt x="20" y="349"/>
                  </a:cubicBezTo>
                  <a:lnTo>
                    <a:pt x="50" y="455"/>
                  </a:lnTo>
                  <a:lnTo>
                    <a:pt x="50" y="455"/>
                  </a:lnTo>
                  <a:lnTo>
                    <a:pt x="1" y="507"/>
                  </a:lnTo>
                  <a:cubicBezTo>
                    <a:pt x="150" y="616"/>
                    <a:pt x="269" y="755"/>
                    <a:pt x="398" y="905"/>
                  </a:cubicBezTo>
                  <a:cubicBezTo>
                    <a:pt x="527" y="1044"/>
                    <a:pt x="646" y="1192"/>
                    <a:pt x="755" y="1351"/>
                  </a:cubicBezTo>
                  <a:lnTo>
                    <a:pt x="865" y="1510"/>
                  </a:lnTo>
                  <a:lnTo>
                    <a:pt x="924" y="1600"/>
                  </a:lnTo>
                  <a:lnTo>
                    <a:pt x="934" y="1609"/>
                  </a:lnTo>
                  <a:cubicBezTo>
                    <a:pt x="934" y="1612"/>
                    <a:pt x="934" y="1613"/>
                    <a:pt x="934" y="1613"/>
                  </a:cubicBezTo>
                  <a:cubicBezTo>
                    <a:pt x="935" y="1613"/>
                    <a:pt x="937" y="1606"/>
                    <a:pt x="944" y="1600"/>
                  </a:cubicBezTo>
                  <a:lnTo>
                    <a:pt x="954" y="1580"/>
                  </a:lnTo>
                  <a:lnTo>
                    <a:pt x="994" y="1530"/>
                  </a:lnTo>
                  <a:lnTo>
                    <a:pt x="1212" y="1212"/>
                  </a:lnTo>
                  <a:cubicBezTo>
                    <a:pt x="1341" y="1044"/>
                    <a:pt x="1450" y="845"/>
                    <a:pt x="1589" y="676"/>
                  </a:cubicBezTo>
                  <a:cubicBezTo>
                    <a:pt x="1649" y="596"/>
                    <a:pt x="1728" y="507"/>
                    <a:pt x="1788" y="418"/>
                  </a:cubicBezTo>
                  <a:cubicBezTo>
                    <a:pt x="1808" y="398"/>
                    <a:pt x="1828" y="368"/>
                    <a:pt x="1838" y="349"/>
                  </a:cubicBezTo>
                  <a:lnTo>
                    <a:pt x="1897" y="259"/>
                  </a:lnTo>
                  <a:cubicBezTo>
                    <a:pt x="1927" y="199"/>
                    <a:pt x="1957" y="130"/>
                    <a:pt x="1986" y="51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2" name="Google Shape;14842;p33"/>
            <p:cNvSpPr/>
            <p:nvPr/>
          </p:nvSpPr>
          <p:spPr>
            <a:xfrm>
              <a:off x="6314375" y="2916750"/>
              <a:ext cx="111250" cy="38250"/>
            </a:xfrm>
            <a:custGeom>
              <a:avLst/>
              <a:gdLst/>
              <a:ahLst/>
              <a:cxnLst/>
              <a:rect l="l" t="t" r="r" b="b"/>
              <a:pathLst>
                <a:path w="4450" h="1530" extrusionOk="0">
                  <a:moveTo>
                    <a:pt x="209" y="0"/>
                  </a:moveTo>
                  <a:lnTo>
                    <a:pt x="1" y="89"/>
                  </a:lnTo>
                  <a:cubicBezTo>
                    <a:pt x="100" y="278"/>
                    <a:pt x="189" y="467"/>
                    <a:pt x="269" y="665"/>
                  </a:cubicBezTo>
                  <a:cubicBezTo>
                    <a:pt x="358" y="864"/>
                    <a:pt x="458" y="1053"/>
                    <a:pt x="527" y="1261"/>
                  </a:cubicBezTo>
                  <a:lnTo>
                    <a:pt x="567" y="1360"/>
                  </a:lnTo>
                  <a:cubicBezTo>
                    <a:pt x="577" y="1380"/>
                    <a:pt x="577" y="1410"/>
                    <a:pt x="597" y="1420"/>
                  </a:cubicBezTo>
                  <a:lnTo>
                    <a:pt x="656" y="1410"/>
                  </a:lnTo>
                  <a:lnTo>
                    <a:pt x="845" y="1370"/>
                  </a:lnTo>
                  <a:lnTo>
                    <a:pt x="1173" y="1320"/>
                  </a:lnTo>
                  <a:lnTo>
                    <a:pt x="1490" y="1271"/>
                  </a:lnTo>
                  <a:cubicBezTo>
                    <a:pt x="1599" y="1261"/>
                    <a:pt x="1709" y="1261"/>
                    <a:pt x="1818" y="1261"/>
                  </a:cubicBezTo>
                  <a:lnTo>
                    <a:pt x="2483" y="1241"/>
                  </a:lnTo>
                  <a:lnTo>
                    <a:pt x="3139" y="1301"/>
                  </a:lnTo>
                  <a:cubicBezTo>
                    <a:pt x="3575" y="1340"/>
                    <a:pt x="4012" y="1440"/>
                    <a:pt x="4449" y="1529"/>
                  </a:cubicBezTo>
                  <a:lnTo>
                    <a:pt x="4449" y="1231"/>
                  </a:lnTo>
                  <a:cubicBezTo>
                    <a:pt x="4012" y="1201"/>
                    <a:pt x="3575" y="1152"/>
                    <a:pt x="3139" y="1142"/>
                  </a:cubicBezTo>
                  <a:cubicBezTo>
                    <a:pt x="2920" y="1132"/>
                    <a:pt x="2691" y="1132"/>
                    <a:pt x="2473" y="1122"/>
                  </a:cubicBezTo>
                  <a:lnTo>
                    <a:pt x="1808" y="1152"/>
                  </a:lnTo>
                  <a:cubicBezTo>
                    <a:pt x="1698" y="1162"/>
                    <a:pt x="1590" y="1152"/>
                    <a:pt x="1480" y="1172"/>
                  </a:cubicBezTo>
                  <a:lnTo>
                    <a:pt x="1153" y="1212"/>
                  </a:lnTo>
                  <a:lnTo>
                    <a:pt x="825" y="1251"/>
                  </a:lnTo>
                  <a:lnTo>
                    <a:pt x="696" y="1271"/>
                  </a:lnTo>
                  <a:lnTo>
                    <a:pt x="676" y="1271"/>
                  </a:lnTo>
                  <a:cubicBezTo>
                    <a:pt x="676" y="1271"/>
                    <a:pt x="676" y="1261"/>
                    <a:pt x="666" y="1261"/>
                  </a:cubicBezTo>
                  <a:lnTo>
                    <a:pt x="656" y="1212"/>
                  </a:lnTo>
                  <a:cubicBezTo>
                    <a:pt x="597" y="1003"/>
                    <a:pt x="517" y="804"/>
                    <a:pt x="447" y="596"/>
                  </a:cubicBezTo>
                  <a:cubicBezTo>
                    <a:pt x="378" y="397"/>
                    <a:pt x="299" y="189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3" name="Google Shape;14843;p33"/>
            <p:cNvSpPr/>
            <p:nvPr/>
          </p:nvSpPr>
          <p:spPr>
            <a:xfrm>
              <a:off x="6343925" y="2978800"/>
              <a:ext cx="90125" cy="78950"/>
            </a:xfrm>
            <a:custGeom>
              <a:avLst/>
              <a:gdLst/>
              <a:ahLst/>
              <a:cxnLst/>
              <a:rect l="l" t="t" r="r" b="b"/>
              <a:pathLst>
                <a:path w="3605" h="3158" extrusionOk="0">
                  <a:moveTo>
                    <a:pt x="3475" y="1"/>
                  </a:moveTo>
                  <a:cubicBezTo>
                    <a:pt x="3118" y="268"/>
                    <a:pt x="2751" y="537"/>
                    <a:pt x="2374" y="755"/>
                  </a:cubicBezTo>
                  <a:cubicBezTo>
                    <a:pt x="2185" y="864"/>
                    <a:pt x="1986" y="974"/>
                    <a:pt x="1798" y="1073"/>
                  </a:cubicBezTo>
                  <a:lnTo>
                    <a:pt x="1192" y="1341"/>
                  </a:lnTo>
                  <a:cubicBezTo>
                    <a:pt x="1092" y="1380"/>
                    <a:pt x="993" y="1430"/>
                    <a:pt x="894" y="1460"/>
                  </a:cubicBezTo>
                  <a:lnTo>
                    <a:pt x="576" y="1549"/>
                  </a:lnTo>
                  <a:lnTo>
                    <a:pt x="258" y="1629"/>
                  </a:lnTo>
                  <a:lnTo>
                    <a:pt x="80" y="1688"/>
                  </a:lnTo>
                  <a:lnTo>
                    <a:pt x="10" y="1698"/>
                  </a:lnTo>
                  <a:cubicBezTo>
                    <a:pt x="0" y="1708"/>
                    <a:pt x="10" y="1738"/>
                    <a:pt x="10" y="1758"/>
                  </a:cubicBezTo>
                  <a:lnTo>
                    <a:pt x="20" y="1877"/>
                  </a:lnTo>
                  <a:cubicBezTo>
                    <a:pt x="40" y="2304"/>
                    <a:pt x="30" y="2731"/>
                    <a:pt x="30" y="3158"/>
                  </a:cubicBezTo>
                  <a:lnTo>
                    <a:pt x="258" y="3148"/>
                  </a:lnTo>
                  <a:cubicBezTo>
                    <a:pt x="229" y="2721"/>
                    <a:pt x="209" y="2294"/>
                    <a:pt x="149" y="1857"/>
                  </a:cubicBezTo>
                  <a:lnTo>
                    <a:pt x="149" y="1817"/>
                  </a:lnTo>
                  <a:cubicBezTo>
                    <a:pt x="149" y="1808"/>
                    <a:pt x="139" y="1797"/>
                    <a:pt x="149" y="1797"/>
                  </a:cubicBezTo>
                  <a:lnTo>
                    <a:pt x="159" y="1788"/>
                  </a:lnTo>
                  <a:lnTo>
                    <a:pt x="288" y="1748"/>
                  </a:lnTo>
                  <a:lnTo>
                    <a:pt x="606" y="1658"/>
                  </a:lnTo>
                  <a:lnTo>
                    <a:pt x="924" y="1559"/>
                  </a:lnTo>
                  <a:cubicBezTo>
                    <a:pt x="1033" y="1530"/>
                    <a:pt x="1132" y="1480"/>
                    <a:pt x="1231" y="1440"/>
                  </a:cubicBezTo>
                  <a:lnTo>
                    <a:pt x="1837" y="1182"/>
                  </a:lnTo>
                  <a:cubicBezTo>
                    <a:pt x="2036" y="1093"/>
                    <a:pt x="2235" y="993"/>
                    <a:pt x="2433" y="894"/>
                  </a:cubicBezTo>
                  <a:cubicBezTo>
                    <a:pt x="2830" y="705"/>
                    <a:pt x="3217" y="477"/>
                    <a:pt x="3605" y="268"/>
                  </a:cubicBezTo>
                  <a:cubicBezTo>
                    <a:pt x="3605" y="268"/>
                    <a:pt x="3575" y="199"/>
                    <a:pt x="3535" y="140"/>
                  </a:cubicBezTo>
                  <a:lnTo>
                    <a:pt x="34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4" name="Google Shape;14844;p33"/>
            <p:cNvSpPr/>
            <p:nvPr/>
          </p:nvSpPr>
          <p:spPr>
            <a:xfrm>
              <a:off x="6257025" y="2940825"/>
              <a:ext cx="31575" cy="118675"/>
            </a:xfrm>
            <a:custGeom>
              <a:avLst/>
              <a:gdLst/>
              <a:ahLst/>
              <a:cxnLst/>
              <a:rect l="l" t="t" r="r" b="b"/>
              <a:pathLst>
                <a:path w="1263" h="4747" extrusionOk="0">
                  <a:moveTo>
                    <a:pt x="219" y="0"/>
                  </a:moveTo>
                  <a:lnTo>
                    <a:pt x="1" y="90"/>
                  </a:lnTo>
                  <a:cubicBezTo>
                    <a:pt x="91" y="268"/>
                    <a:pt x="170" y="447"/>
                    <a:pt x="239" y="635"/>
                  </a:cubicBezTo>
                  <a:lnTo>
                    <a:pt x="358" y="913"/>
                  </a:lnTo>
                  <a:lnTo>
                    <a:pt x="458" y="1191"/>
                  </a:lnTo>
                  <a:lnTo>
                    <a:pt x="557" y="1480"/>
                  </a:lnTo>
                  <a:cubicBezTo>
                    <a:pt x="587" y="1579"/>
                    <a:pt x="607" y="1678"/>
                    <a:pt x="636" y="1767"/>
                  </a:cubicBezTo>
                  <a:cubicBezTo>
                    <a:pt x="686" y="1966"/>
                    <a:pt x="746" y="2155"/>
                    <a:pt x="786" y="2354"/>
                  </a:cubicBezTo>
                  <a:cubicBezTo>
                    <a:pt x="865" y="2751"/>
                    <a:pt x="925" y="3157"/>
                    <a:pt x="954" y="3555"/>
                  </a:cubicBezTo>
                  <a:cubicBezTo>
                    <a:pt x="974" y="3753"/>
                    <a:pt x="984" y="3952"/>
                    <a:pt x="994" y="4150"/>
                  </a:cubicBezTo>
                  <a:lnTo>
                    <a:pt x="994" y="4459"/>
                  </a:lnTo>
                  <a:cubicBezTo>
                    <a:pt x="994" y="4508"/>
                    <a:pt x="994" y="4558"/>
                    <a:pt x="1004" y="4607"/>
                  </a:cubicBezTo>
                  <a:lnTo>
                    <a:pt x="1014" y="4746"/>
                  </a:lnTo>
                  <a:lnTo>
                    <a:pt x="1262" y="4746"/>
                  </a:lnTo>
                  <a:lnTo>
                    <a:pt x="1232" y="4587"/>
                  </a:lnTo>
                  <a:cubicBezTo>
                    <a:pt x="1223" y="4538"/>
                    <a:pt x="1212" y="4488"/>
                    <a:pt x="1212" y="4439"/>
                  </a:cubicBezTo>
                  <a:lnTo>
                    <a:pt x="1183" y="4141"/>
                  </a:lnTo>
                  <a:cubicBezTo>
                    <a:pt x="1153" y="3942"/>
                    <a:pt x="1123" y="3733"/>
                    <a:pt x="1093" y="3535"/>
                  </a:cubicBezTo>
                  <a:cubicBezTo>
                    <a:pt x="1034" y="3138"/>
                    <a:pt x="964" y="2731"/>
                    <a:pt x="875" y="2334"/>
                  </a:cubicBezTo>
                  <a:cubicBezTo>
                    <a:pt x="845" y="2135"/>
                    <a:pt x="795" y="1937"/>
                    <a:pt x="746" y="1738"/>
                  </a:cubicBezTo>
                  <a:lnTo>
                    <a:pt x="676" y="1450"/>
                  </a:lnTo>
                  <a:lnTo>
                    <a:pt x="587" y="1152"/>
                  </a:lnTo>
                  <a:lnTo>
                    <a:pt x="508" y="864"/>
                  </a:lnTo>
                  <a:lnTo>
                    <a:pt x="418" y="566"/>
                  </a:lnTo>
                  <a:cubicBezTo>
                    <a:pt x="358" y="377"/>
                    <a:pt x="299" y="18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5" name="Google Shape;14845;p33"/>
            <p:cNvSpPr/>
            <p:nvPr/>
          </p:nvSpPr>
          <p:spPr>
            <a:xfrm>
              <a:off x="6235950" y="2949750"/>
              <a:ext cx="29800" cy="110500"/>
            </a:xfrm>
            <a:custGeom>
              <a:avLst/>
              <a:gdLst/>
              <a:ahLst/>
              <a:cxnLst/>
              <a:rect l="l" t="t" r="r" b="b"/>
              <a:pathLst>
                <a:path w="1192" h="4420" extrusionOk="0">
                  <a:moveTo>
                    <a:pt x="219" y="0"/>
                  </a:moveTo>
                  <a:lnTo>
                    <a:pt x="0" y="90"/>
                  </a:lnTo>
                  <a:cubicBezTo>
                    <a:pt x="89" y="249"/>
                    <a:pt x="159" y="428"/>
                    <a:pt x="228" y="596"/>
                  </a:cubicBezTo>
                  <a:lnTo>
                    <a:pt x="328" y="854"/>
                  </a:lnTo>
                  <a:lnTo>
                    <a:pt x="427" y="1113"/>
                  </a:lnTo>
                  <a:lnTo>
                    <a:pt x="517" y="1381"/>
                  </a:lnTo>
                  <a:cubicBezTo>
                    <a:pt x="546" y="1470"/>
                    <a:pt x="566" y="1560"/>
                    <a:pt x="596" y="1649"/>
                  </a:cubicBezTo>
                  <a:cubicBezTo>
                    <a:pt x="645" y="1827"/>
                    <a:pt x="695" y="2006"/>
                    <a:pt x="725" y="2195"/>
                  </a:cubicBezTo>
                  <a:cubicBezTo>
                    <a:pt x="804" y="2562"/>
                    <a:pt x="854" y="2930"/>
                    <a:pt x="894" y="3307"/>
                  </a:cubicBezTo>
                  <a:cubicBezTo>
                    <a:pt x="904" y="3495"/>
                    <a:pt x="914" y="3674"/>
                    <a:pt x="923" y="3863"/>
                  </a:cubicBezTo>
                  <a:lnTo>
                    <a:pt x="923" y="4141"/>
                  </a:lnTo>
                  <a:lnTo>
                    <a:pt x="923" y="4290"/>
                  </a:lnTo>
                  <a:lnTo>
                    <a:pt x="934" y="4419"/>
                  </a:lnTo>
                  <a:lnTo>
                    <a:pt x="1192" y="4409"/>
                  </a:lnTo>
                  <a:lnTo>
                    <a:pt x="1162" y="4260"/>
                  </a:lnTo>
                  <a:cubicBezTo>
                    <a:pt x="1152" y="4221"/>
                    <a:pt x="1142" y="4181"/>
                    <a:pt x="1132" y="4131"/>
                  </a:cubicBezTo>
                  <a:lnTo>
                    <a:pt x="1102" y="3853"/>
                  </a:lnTo>
                  <a:cubicBezTo>
                    <a:pt x="1082" y="3665"/>
                    <a:pt x="1053" y="3476"/>
                    <a:pt x="1033" y="3287"/>
                  </a:cubicBezTo>
                  <a:cubicBezTo>
                    <a:pt x="973" y="2920"/>
                    <a:pt x="904" y="2542"/>
                    <a:pt x="824" y="2175"/>
                  </a:cubicBezTo>
                  <a:cubicBezTo>
                    <a:pt x="795" y="1986"/>
                    <a:pt x="745" y="1808"/>
                    <a:pt x="695" y="1619"/>
                  </a:cubicBezTo>
                  <a:lnTo>
                    <a:pt x="636" y="1341"/>
                  </a:lnTo>
                  <a:lnTo>
                    <a:pt x="556" y="1073"/>
                  </a:lnTo>
                  <a:lnTo>
                    <a:pt x="487" y="795"/>
                  </a:lnTo>
                  <a:lnTo>
                    <a:pt x="398" y="527"/>
                  </a:lnTo>
                  <a:cubicBezTo>
                    <a:pt x="347" y="348"/>
                    <a:pt x="288" y="17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6" name="Google Shape;14846;p33"/>
            <p:cNvSpPr/>
            <p:nvPr/>
          </p:nvSpPr>
          <p:spPr>
            <a:xfrm>
              <a:off x="6422625" y="2948525"/>
              <a:ext cx="12675" cy="34775"/>
            </a:xfrm>
            <a:custGeom>
              <a:avLst/>
              <a:gdLst/>
              <a:ahLst/>
              <a:cxnLst/>
              <a:rect l="l" t="t" r="r" b="b"/>
              <a:pathLst>
                <a:path w="507" h="1391" extrusionOk="0">
                  <a:moveTo>
                    <a:pt x="188" y="0"/>
                  </a:moveTo>
                  <a:lnTo>
                    <a:pt x="0" y="159"/>
                  </a:lnTo>
                  <a:cubicBezTo>
                    <a:pt x="10" y="199"/>
                    <a:pt x="49" y="219"/>
                    <a:pt x="69" y="258"/>
                  </a:cubicBezTo>
                  <a:cubicBezTo>
                    <a:pt x="89" y="308"/>
                    <a:pt x="119" y="358"/>
                    <a:pt x="139" y="407"/>
                  </a:cubicBezTo>
                  <a:cubicBezTo>
                    <a:pt x="168" y="506"/>
                    <a:pt x="199" y="616"/>
                    <a:pt x="228" y="725"/>
                  </a:cubicBezTo>
                  <a:cubicBezTo>
                    <a:pt x="248" y="834"/>
                    <a:pt x="268" y="934"/>
                    <a:pt x="278" y="1042"/>
                  </a:cubicBezTo>
                  <a:lnTo>
                    <a:pt x="278" y="1192"/>
                  </a:lnTo>
                  <a:cubicBezTo>
                    <a:pt x="268" y="1241"/>
                    <a:pt x="258" y="1281"/>
                    <a:pt x="248" y="1320"/>
                  </a:cubicBezTo>
                  <a:lnTo>
                    <a:pt x="506" y="1390"/>
                  </a:lnTo>
                  <a:cubicBezTo>
                    <a:pt x="496" y="1320"/>
                    <a:pt x="486" y="1251"/>
                    <a:pt x="477" y="1192"/>
                  </a:cubicBezTo>
                  <a:lnTo>
                    <a:pt x="427" y="1023"/>
                  </a:lnTo>
                  <a:cubicBezTo>
                    <a:pt x="387" y="914"/>
                    <a:pt x="357" y="804"/>
                    <a:pt x="327" y="695"/>
                  </a:cubicBezTo>
                  <a:cubicBezTo>
                    <a:pt x="307" y="596"/>
                    <a:pt x="288" y="486"/>
                    <a:pt x="278" y="367"/>
                  </a:cubicBezTo>
                  <a:cubicBezTo>
                    <a:pt x="268" y="318"/>
                    <a:pt x="258" y="258"/>
                    <a:pt x="248" y="199"/>
                  </a:cubicBezTo>
                  <a:cubicBezTo>
                    <a:pt x="238" y="139"/>
                    <a:pt x="228" y="60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7" name="Google Shape;14847;p33"/>
            <p:cNvSpPr/>
            <p:nvPr/>
          </p:nvSpPr>
          <p:spPr>
            <a:xfrm>
              <a:off x="6288075" y="2976550"/>
              <a:ext cx="51150" cy="37775"/>
            </a:xfrm>
            <a:custGeom>
              <a:avLst/>
              <a:gdLst/>
              <a:ahLst/>
              <a:cxnLst/>
              <a:rect l="l" t="t" r="r" b="b"/>
              <a:pathLst>
                <a:path w="2046" h="1511" extrusionOk="0">
                  <a:moveTo>
                    <a:pt x="298" y="244"/>
                  </a:moveTo>
                  <a:lnTo>
                    <a:pt x="298" y="244"/>
                  </a:lnTo>
                  <a:cubicBezTo>
                    <a:pt x="428" y="253"/>
                    <a:pt x="558" y="263"/>
                    <a:pt x="685" y="269"/>
                  </a:cubicBezTo>
                  <a:lnTo>
                    <a:pt x="1013" y="309"/>
                  </a:lnTo>
                  <a:lnTo>
                    <a:pt x="1331" y="358"/>
                  </a:lnTo>
                  <a:lnTo>
                    <a:pt x="1658" y="418"/>
                  </a:lnTo>
                  <a:lnTo>
                    <a:pt x="1768" y="448"/>
                  </a:lnTo>
                  <a:lnTo>
                    <a:pt x="1817" y="458"/>
                  </a:lnTo>
                  <a:lnTo>
                    <a:pt x="1837" y="458"/>
                  </a:lnTo>
                  <a:lnTo>
                    <a:pt x="1827" y="477"/>
                  </a:lnTo>
                  <a:cubicBezTo>
                    <a:pt x="1808" y="497"/>
                    <a:pt x="1788" y="517"/>
                    <a:pt x="1758" y="537"/>
                  </a:cubicBezTo>
                  <a:lnTo>
                    <a:pt x="1708" y="577"/>
                  </a:lnTo>
                  <a:cubicBezTo>
                    <a:pt x="1688" y="597"/>
                    <a:pt x="1669" y="607"/>
                    <a:pt x="1638" y="627"/>
                  </a:cubicBezTo>
                  <a:cubicBezTo>
                    <a:pt x="1549" y="686"/>
                    <a:pt x="1460" y="736"/>
                    <a:pt x="1360" y="795"/>
                  </a:cubicBezTo>
                  <a:cubicBezTo>
                    <a:pt x="1162" y="914"/>
                    <a:pt x="1003" y="1044"/>
                    <a:pt x="815" y="1163"/>
                  </a:cubicBezTo>
                  <a:lnTo>
                    <a:pt x="586" y="1302"/>
                  </a:lnTo>
                  <a:cubicBezTo>
                    <a:pt x="578" y="1302"/>
                    <a:pt x="564" y="1314"/>
                    <a:pt x="559" y="1314"/>
                  </a:cubicBezTo>
                  <a:cubicBezTo>
                    <a:pt x="557" y="1314"/>
                    <a:pt x="557" y="1314"/>
                    <a:pt x="557" y="1311"/>
                  </a:cubicBezTo>
                  <a:lnTo>
                    <a:pt x="546" y="1282"/>
                  </a:lnTo>
                  <a:lnTo>
                    <a:pt x="537" y="1172"/>
                  </a:lnTo>
                  <a:cubicBezTo>
                    <a:pt x="497" y="984"/>
                    <a:pt x="457" y="795"/>
                    <a:pt x="407" y="597"/>
                  </a:cubicBezTo>
                  <a:cubicBezTo>
                    <a:pt x="382" y="479"/>
                    <a:pt x="342" y="360"/>
                    <a:pt x="298" y="244"/>
                  </a:cubicBezTo>
                  <a:close/>
                  <a:moveTo>
                    <a:pt x="80" y="1"/>
                  </a:moveTo>
                  <a:lnTo>
                    <a:pt x="65" y="110"/>
                  </a:lnTo>
                  <a:lnTo>
                    <a:pt x="65" y="110"/>
                  </a:lnTo>
                  <a:lnTo>
                    <a:pt x="0" y="140"/>
                  </a:lnTo>
                  <a:cubicBezTo>
                    <a:pt x="189" y="468"/>
                    <a:pt x="298" y="835"/>
                    <a:pt x="398" y="1203"/>
                  </a:cubicBezTo>
                  <a:lnTo>
                    <a:pt x="437" y="1391"/>
                  </a:lnTo>
                  <a:lnTo>
                    <a:pt x="457" y="1500"/>
                  </a:lnTo>
                  <a:lnTo>
                    <a:pt x="467" y="1510"/>
                  </a:lnTo>
                  <a:lnTo>
                    <a:pt x="477" y="1510"/>
                  </a:lnTo>
                  <a:lnTo>
                    <a:pt x="497" y="1490"/>
                  </a:lnTo>
                  <a:lnTo>
                    <a:pt x="557" y="1461"/>
                  </a:lnTo>
                  <a:lnTo>
                    <a:pt x="874" y="1242"/>
                  </a:lnTo>
                  <a:cubicBezTo>
                    <a:pt x="1062" y="1123"/>
                    <a:pt x="1232" y="984"/>
                    <a:pt x="1420" y="885"/>
                  </a:cubicBezTo>
                  <a:cubicBezTo>
                    <a:pt x="1510" y="825"/>
                    <a:pt x="1609" y="775"/>
                    <a:pt x="1698" y="716"/>
                  </a:cubicBezTo>
                  <a:cubicBezTo>
                    <a:pt x="1728" y="696"/>
                    <a:pt x="1748" y="686"/>
                    <a:pt x="1768" y="666"/>
                  </a:cubicBezTo>
                  <a:lnTo>
                    <a:pt x="1847" y="607"/>
                  </a:lnTo>
                  <a:cubicBezTo>
                    <a:pt x="1907" y="557"/>
                    <a:pt x="1966" y="508"/>
                    <a:pt x="2016" y="448"/>
                  </a:cubicBezTo>
                  <a:lnTo>
                    <a:pt x="2046" y="398"/>
                  </a:lnTo>
                  <a:cubicBezTo>
                    <a:pt x="2036" y="388"/>
                    <a:pt x="2016" y="388"/>
                    <a:pt x="1996" y="388"/>
                  </a:cubicBezTo>
                  <a:lnTo>
                    <a:pt x="1887" y="349"/>
                  </a:lnTo>
                  <a:lnTo>
                    <a:pt x="1688" y="299"/>
                  </a:lnTo>
                  <a:lnTo>
                    <a:pt x="1371" y="219"/>
                  </a:lnTo>
                  <a:lnTo>
                    <a:pt x="1043" y="150"/>
                  </a:lnTo>
                  <a:lnTo>
                    <a:pt x="725" y="100"/>
                  </a:lnTo>
                  <a:cubicBezTo>
                    <a:pt x="506" y="60"/>
                    <a:pt x="288" y="3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8" name="Google Shape;14848;p33"/>
            <p:cNvSpPr/>
            <p:nvPr/>
          </p:nvSpPr>
          <p:spPr>
            <a:xfrm>
              <a:off x="5869575" y="3066425"/>
              <a:ext cx="177250" cy="89175"/>
            </a:xfrm>
            <a:custGeom>
              <a:avLst/>
              <a:gdLst/>
              <a:ahLst/>
              <a:cxnLst/>
              <a:rect l="l" t="t" r="r" b="b"/>
              <a:pathLst>
                <a:path w="7090" h="3567" extrusionOk="0">
                  <a:moveTo>
                    <a:pt x="7079" y="0"/>
                  </a:moveTo>
                  <a:lnTo>
                    <a:pt x="6841" y="10"/>
                  </a:lnTo>
                  <a:cubicBezTo>
                    <a:pt x="6891" y="864"/>
                    <a:pt x="6573" y="1748"/>
                    <a:pt x="5987" y="2393"/>
                  </a:cubicBezTo>
                  <a:cubicBezTo>
                    <a:pt x="5401" y="3038"/>
                    <a:pt x="4528" y="3446"/>
                    <a:pt x="3644" y="3466"/>
                  </a:cubicBezTo>
                  <a:cubicBezTo>
                    <a:pt x="3620" y="3466"/>
                    <a:pt x="3596" y="3467"/>
                    <a:pt x="3572" y="3467"/>
                  </a:cubicBezTo>
                  <a:cubicBezTo>
                    <a:pt x="2713" y="3467"/>
                    <a:pt x="1859" y="3121"/>
                    <a:pt x="1251" y="2522"/>
                  </a:cubicBezTo>
                  <a:cubicBezTo>
                    <a:pt x="943" y="2215"/>
                    <a:pt x="695" y="1847"/>
                    <a:pt x="536" y="1450"/>
                  </a:cubicBezTo>
                  <a:lnTo>
                    <a:pt x="417" y="1152"/>
                  </a:lnTo>
                  <a:cubicBezTo>
                    <a:pt x="397" y="1043"/>
                    <a:pt x="367" y="944"/>
                    <a:pt x="338" y="834"/>
                  </a:cubicBezTo>
                  <a:cubicBezTo>
                    <a:pt x="327" y="735"/>
                    <a:pt x="298" y="626"/>
                    <a:pt x="288" y="516"/>
                  </a:cubicBezTo>
                  <a:lnTo>
                    <a:pt x="258" y="209"/>
                  </a:lnTo>
                  <a:lnTo>
                    <a:pt x="0" y="219"/>
                  </a:lnTo>
                  <a:lnTo>
                    <a:pt x="60" y="566"/>
                  </a:lnTo>
                  <a:cubicBezTo>
                    <a:pt x="79" y="666"/>
                    <a:pt x="109" y="775"/>
                    <a:pt x="129" y="884"/>
                  </a:cubicBezTo>
                  <a:cubicBezTo>
                    <a:pt x="159" y="993"/>
                    <a:pt x="199" y="1103"/>
                    <a:pt x="228" y="1211"/>
                  </a:cubicBezTo>
                  <a:cubicBezTo>
                    <a:pt x="268" y="1321"/>
                    <a:pt x="318" y="1420"/>
                    <a:pt x="358" y="1529"/>
                  </a:cubicBezTo>
                  <a:cubicBezTo>
                    <a:pt x="556" y="1937"/>
                    <a:pt x="824" y="2314"/>
                    <a:pt x="1161" y="2621"/>
                  </a:cubicBezTo>
                  <a:cubicBezTo>
                    <a:pt x="1791" y="3223"/>
                    <a:pt x="2668" y="3567"/>
                    <a:pt x="3537" y="3567"/>
                  </a:cubicBezTo>
                  <a:cubicBezTo>
                    <a:pt x="3573" y="3567"/>
                    <a:pt x="3608" y="3566"/>
                    <a:pt x="3644" y="3565"/>
                  </a:cubicBezTo>
                  <a:cubicBezTo>
                    <a:pt x="4557" y="3545"/>
                    <a:pt x="5461" y="3148"/>
                    <a:pt x="6086" y="2482"/>
                  </a:cubicBezTo>
                  <a:cubicBezTo>
                    <a:pt x="6722" y="1837"/>
                    <a:pt x="7089" y="914"/>
                    <a:pt x="70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9" name="Google Shape;14849;p33"/>
            <p:cNvSpPr/>
            <p:nvPr/>
          </p:nvSpPr>
          <p:spPr>
            <a:xfrm>
              <a:off x="5902575" y="3067400"/>
              <a:ext cx="110975" cy="55150"/>
            </a:xfrm>
            <a:custGeom>
              <a:avLst/>
              <a:gdLst/>
              <a:ahLst/>
              <a:cxnLst/>
              <a:rect l="l" t="t" r="r" b="b"/>
              <a:pathLst>
                <a:path w="4439" h="2206" extrusionOk="0">
                  <a:moveTo>
                    <a:pt x="4439" y="1"/>
                  </a:moveTo>
                  <a:lnTo>
                    <a:pt x="4201" y="11"/>
                  </a:lnTo>
                  <a:cubicBezTo>
                    <a:pt x="4230" y="527"/>
                    <a:pt x="4051" y="1053"/>
                    <a:pt x="3704" y="1450"/>
                  </a:cubicBezTo>
                  <a:cubicBezTo>
                    <a:pt x="3347" y="1848"/>
                    <a:pt x="2820" y="2086"/>
                    <a:pt x="2284" y="2106"/>
                  </a:cubicBezTo>
                  <a:cubicBezTo>
                    <a:pt x="2272" y="2106"/>
                    <a:pt x="2260" y="2106"/>
                    <a:pt x="2247" y="2106"/>
                  </a:cubicBezTo>
                  <a:cubicBezTo>
                    <a:pt x="1724" y="2106"/>
                    <a:pt x="1203" y="1889"/>
                    <a:pt x="845" y="1520"/>
                  </a:cubicBezTo>
                  <a:cubicBezTo>
                    <a:pt x="656" y="1331"/>
                    <a:pt x="517" y="1113"/>
                    <a:pt x="417" y="875"/>
                  </a:cubicBezTo>
                  <a:lnTo>
                    <a:pt x="358" y="696"/>
                  </a:lnTo>
                  <a:cubicBezTo>
                    <a:pt x="338" y="627"/>
                    <a:pt x="318" y="567"/>
                    <a:pt x="308" y="508"/>
                  </a:cubicBezTo>
                  <a:cubicBezTo>
                    <a:pt x="308" y="438"/>
                    <a:pt x="289" y="378"/>
                    <a:pt x="278" y="319"/>
                  </a:cubicBezTo>
                  <a:lnTo>
                    <a:pt x="258" y="130"/>
                  </a:lnTo>
                  <a:lnTo>
                    <a:pt x="0" y="140"/>
                  </a:lnTo>
                  <a:lnTo>
                    <a:pt x="50" y="358"/>
                  </a:lnTo>
                  <a:cubicBezTo>
                    <a:pt x="70" y="418"/>
                    <a:pt x="90" y="488"/>
                    <a:pt x="100" y="557"/>
                  </a:cubicBezTo>
                  <a:cubicBezTo>
                    <a:pt x="119" y="627"/>
                    <a:pt x="150" y="686"/>
                    <a:pt x="169" y="755"/>
                  </a:cubicBezTo>
                  <a:cubicBezTo>
                    <a:pt x="189" y="825"/>
                    <a:pt x="219" y="885"/>
                    <a:pt x="249" y="954"/>
                  </a:cubicBezTo>
                  <a:cubicBezTo>
                    <a:pt x="368" y="1203"/>
                    <a:pt x="536" y="1431"/>
                    <a:pt x="745" y="1629"/>
                  </a:cubicBezTo>
                  <a:cubicBezTo>
                    <a:pt x="1152" y="1998"/>
                    <a:pt x="1701" y="2205"/>
                    <a:pt x="2245" y="2205"/>
                  </a:cubicBezTo>
                  <a:cubicBezTo>
                    <a:pt x="2258" y="2205"/>
                    <a:pt x="2271" y="2205"/>
                    <a:pt x="2284" y="2205"/>
                  </a:cubicBezTo>
                  <a:cubicBezTo>
                    <a:pt x="2850" y="2185"/>
                    <a:pt x="3406" y="1957"/>
                    <a:pt x="3803" y="1540"/>
                  </a:cubicBezTo>
                  <a:cubicBezTo>
                    <a:pt x="4201" y="1143"/>
                    <a:pt x="4439" y="577"/>
                    <a:pt x="44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0" name="Google Shape;14850;p33"/>
            <p:cNvSpPr/>
            <p:nvPr/>
          </p:nvSpPr>
          <p:spPr>
            <a:xfrm>
              <a:off x="5869575" y="2982725"/>
              <a:ext cx="177250" cy="89175"/>
            </a:xfrm>
            <a:custGeom>
              <a:avLst/>
              <a:gdLst/>
              <a:ahLst/>
              <a:cxnLst/>
              <a:rect l="l" t="t" r="r" b="b"/>
              <a:pathLst>
                <a:path w="7090" h="3567" extrusionOk="0">
                  <a:moveTo>
                    <a:pt x="3554" y="1"/>
                  </a:moveTo>
                  <a:cubicBezTo>
                    <a:pt x="3518" y="1"/>
                    <a:pt x="3481" y="1"/>
                    <a:pt x="3445" y="2"/>
                  </a:cubicBezTo>
                  <a:cubicBezTo>
                    <a:pt x="2532" y="22"/>
                    <a:pt x="1638" y="419"/>
                    <a:pt x="1002" y="1084"/>
                  </a:cubicBezTo>
                  <a:cubicBezTo>
                    <a:pt x="367" y="1730"/>
                    <a:pt x="0" y="2653"/>
                    <a:pt x="10" y="3567"/>
                  </a:cubicBezTo>
                  <a:lnTo>
                    <a:pt x="248" y="3557"/>
                  </a:lnTo>
                  <a:cubicBezTo>
                    <a:pt x="208" y="2703"/>
                    <a:pt x="516" y="1819"/>
                    <a:pt x="1102" y="1174"/>
                  </a:cubicBezTo>
                  <a:cubicBezTo>
                    <a:pt x="1688" y="519"/>
                    <a:pt x="2562" y="122"/>
                    <a:pt x="3445" y="102"/>
                  </a:cubicBezTo>
                  <a:cubicBezTo>
                    <a:pt x="3469" y="101"/>
                    <a:pt x="3493" y="101"/>
                    <a:pt x="3517" y="101"/>
                  </a:cubicBezTo>
                  <a:cubicBezTo>
                    <a:pt x="4377" y="101"/>
                    <a:pt x="5239" y="446"/>
                    <a:pt x="5838" y="1045"/>
                  </a:cubicBezTo>
                  <a:cubicBezTo>
                    <a:pt x="6146" y="1353"/>
                    <a:pt x="6394" y="1720"/>
                    <a:pt x="6563" y="2117"/>
                  </a:cubicBezTo>
                  <a:cubicBezTo>
                    <a:pt x="6593" y="2216"/>
                    <a:pt x="6642" y="2315"/>
                    <a:pt x="6672" y="2415"/>
                  </a:cubicBezTo>
                  <a:cubicBezTo>
                    <a:pt x="6692" y="2524"/>
                    <a:pt x="6732" y="2624"/>
                    <a:pt x="6752" y="2733"/>
                  </a:cubicBezTo>
                  <a:cubicBezTo>
                    <a:pt x="6761" y="2832"/>
                    <a:pt x="6792" y="2941"/>
                    <a:pt x="6811" y="3050"/>
                  </a:cubicBezTo>
                  <a:lnTo>
                    <a:pt x="6841" y="3358"/>
                  </a:lnTo>
                  <a:lnTo>
                    <a:pt x="7089" y="3348"/>
                  </a:lnTo>
                  <a:lnTo>
                    <a:pt x="7039" y="3001"/>
                  </a:lnTo>
                  <a:cubicBezTo>
                    <a:pt x="7010" y="2902"/>
                    <a:pt x="6980" y="2792"/>
                    <a:pt x="6960" y="2683"/>
                  </a:cubicBezTo>
                  <a:cubicBezTo>
                    <a:pt x="6931" y="2574"/>
                    <a:pt x="6891" y="2465"/>
                    <a:pt x="6861" y="2355"/>
                  </a:cubicBezTo>
                  <a:cubicBezTo>
                    <a:pt x="6821" y="2246"/>
                    <a:pt x="6772" y="2147"/>
                    <a:pt x="6732" y="2037"/>
                  </a:cubicBezTo>
                  <a:cubicBezTo>
                    <a:pt x="6533" y="1631"/>
                    <a:pt x="6265" y="1253"/>
                    <a:pt x="5927" y="945"/>
                  </a:cubicBezTo>
                  <a:cubicBezTo>
                    <a:pt x="5298" y="345"/>
                    <a:pt x="4423" y="1"/>
                    <a:pt x="35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1" name="Google Shape;14851;p33"/>
            <p:cNvSpPr/>
            <p:nvPr/>
          </p:nvSpPr>
          <p:spPr>
            <a:xfrm>
              <a:off x="5902825" y="3015775"/>
              <a:ext cx="110975" cy="55125"/>
            </a:xfrm>
            <a:custGeom>
              <a:avLst/>
              <a:gdLst/>
              <a:ahLst/>
              <a:cxnLst/>
              <a:rect l="l" t="t" r="r" b="b"/>
              <a:pathLst>
                <a:path w="4439" h="2205" extrusionOk="0">
                  <a:moveTo>
                    <a:pt x="2192" y="0"/>
                  </a:moveTo>
                  <a:cubicBezTo>
                    <a:pt x="2180" y="0"/>
                    <a:pt x="2167" y="0"/>
                    <a:pt x="2155" y="1"/>
                  </a:cubicBezTo>
                  <a:cubicBezTo>
                    <a:pt x="1589" y="20"/>
                    <a:pt x="1033" y="249"/>
                    <a:pt x="636" y="656"/>
                  </a:cubicBezTo>
                  <a:cubicBezTo>
                    <a:pt x="239" y="1063"/>
                    <a:pt x="1" y="1629"/>
                    <a:pt x="1" y="2205"/>
                  </a:cubicBezTo>
                  <a:lnTo>
                    <a:pt x="239" y="2195"/>
                  </a:lnTo>
                  <a:cubicBezTo>
                    <a:pt x="209" y="1679"/>
                    <a:pt x="387" y="1152"/>
                    <a:pt x="745" y="755"/>
                  </a:cubicBezTo>
                  <a:cubicBezTo>
                    <a:pt x="1093" y="358"/>
                    <a:pt x="1619" y="120"/>
                    <a:pt x="2155" y="100"/>
                  </a:cubicBezTo>
                  <a:cubicBezTo>
                    <a:pt x="2166" y="100"/>
                    <a:pt x="2177" y="100"/>
                    <a:pt x="2188" y="100"/>
                  </a:cubicBezTo>
                  <a:cubicBezTo>
                    <a:pt x="2713" y="100"/>
                    <a:pt x="3235" y="317"/>
                    <a:pt x="3595" y="686"/>
                  </a:cubicBezTo>
                  <a:cubicBezTo>
                    <a:pt x="3783" y="874"/>
                    <a:pt x="3922" y="1093"/>
                    <a:pt x="4021" y="1331"/>
                  </a:cubicBezTo>
                  <a:cubicBezTo>
                    <a:pt x="4041" y="1391"/>
                    <a:pt x="4071" y="1450"/>
                    <a:pt x="4081" y="1510"/>
                  </a:cubicBezTo>
                  <a:cubicBezTo>
                    <a:pt x="4101" y="1580"/>
                    <a:pt x="4121" y="1639"/>
                    <a:pt x="4131" y="1699"/>
                  </a:cubicBezTo>
                  <a:cubicBezTo>
                    <a:pt x="4131" y="1768"/>
                    <a:pt x="4151" y="1828"/>
                    <a:pt x="4171" y="1887"/>
                  </a:cubicBezTo>
                  <a:lnTo>
                    <a:pt x="4191" y="2076"/>
                  </a:lnTo>
                  <a:lnTo>
                    <a:pt x="4438" y="2066"/>
                  </a:lnTo>
                  <a:lnTo>
                    <a:pt x="4399" y="1847"/>
                  </a:lnTo>
                  <a:cubicBezTo>
                    <a:pt x="4379" y="1788"/>
                    <a:pt x="4349" y="1719"/>
                    <a:pt x="4339" y="1649"/>
                  </a:cubicBezTo>
                  <a:cubicBezTo>
                    <a:pt x="4319" y="1580"/>
                    <a:pt x="4299" y="1520"/>
                    <a:pt x="4280" y="1450"/>
                  </a:cubicBezTo>
                  <a:cubicBezTo>
                    <a:pt x="4250" y="1381"/>
                    <a:pt x="4220" y="1322"/>
                    <a:pt x="4191" y="1252"/>
                  </a:cubicBezTo>
                  <a:cubicBezTo>
                    <a:pt x="4071" y="1004"/>
                    <a:pt x="3902" y="766"/>
                    <a:pt x="3694" y="576"/>
                  </a:cubicBezTo>
                  <a:cubicBezTo>
                    <a:pt x="3286" y="207"/>
                    <a:pt x="2745" y="0"/>
                    <a:pt x="219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2" name="Google Shape;14852;p33"/>
            <p:cNvSpPr/>
            <p:nvPr/>
          </p:nvSpPr>
          <p:spPr>
            <a:xfrm>
              <a:off x="5825625" y="3188550"/>
              <a:ext cx="372850" cy="158525"/>
            </a:xfrm>
            <a:custGeom>
              <a:avLst/>
              <a:gdLst/>
              <a:ahLst/>
              <a:cxnLst/>
              <a:rect l="l" t="t" r="r" b="b"/>
              <a:pathLst>
                <a:path w="14914" h="6341" extrusionOk="0">
                  <a:moveTo>
                    <a:pt x="14666" y="0"/>
                  </a:moveTo>
                  <a:lnTo>
                    <a:pt x="14477" y="467"/>
                  </a:lnTo>
                  <a:cubicBezTo>
                    <a:pt x="14477" y="467"/>
                    <a:pt x="14417" y="586"/>
                    <a:pt x="14368" y="706"/>
                  </a:cubicBezTo>
                  <a:cubicBezTo>
                    <a:pt x="14338" y="765"/>
                    <a:pt x="14308" y="814"/>
                    <a:pt x="14289" y="864"/>
                  </a:cubicBezTo>
                  <a:cubicBezTo>
                    <a:pt x="14269" y="904"/>
                    <a:pt x="14249" y="934"/>
                    <a:pt x="14249" y="934"/>
                  </a:cubicBezTo>
                  <a:cubicBezTo>
                    <a:pt x="14070" y="1231"/>
                    <a:pt x="13881" y="1529"/>
                    <a:pt x="13682" y="1818"/>
                  </a:cubicBezTo>
                  <a:cubicBezTo>
                    <a:pt x="13464" y="2096"/>
                    <a:pt x="13256" y="2383"/>
                    <a:pt x="13027" y="2652"/>
                  </a:cubicBezTo>
                  <a:cubicBezTo>
                    <a:pt x="12779" y="2910"/>
                    <a:pt x="12551" y="3188"/>
                    <a:pt x="12283" y="3426"/>
                  </a:cubicBezTo>
                  <a:lnTo>
                    <a:pt x="11886" y="3784"/>
                  </a:lnTo>
                  <a:cubicBezTo>
                    <a:pt x="11747" y="3903"/>
                    <a:pt x="11617" y="4031"/>
                    <a:pt x="11469" y="4131"/>
                  </a:cubicBezTo>
                  <a:lnTo>
                    <a:pt x="11021" y="4448"/>
                  </a:lnTo>
                  <a:lnTo>
                    <a:pt x="10803" y="4607"/>
                  </a:lnTo>
                  <a:cubicBezTo>
                    <a:pt x="10724" y="4657"/>
                    <a:pt x="10644" y="4697"/>
                    <a:pt x="10565" y="4746"/>
                  </a:cubicBezTo>
                  <a:cubicBezTo>
                    <a:pt x="9940" y="5114"/>
                    <a:pt x="9274" y="5422"/>
                    <a:pt x="8579" y="5650"/>
                  </a:cubicBezTo>
                  <a:cubicBezTo>
                    <a:pt x="7468" y="6023"/>
                    <a:pt x="6300" y="6212"/>
                    <a:pt x="5130" y="6212"/>
                  </a:cubicBezTo>
                  <a:cubicBezTo>
                    <a:pt x="4837" y="6212"/>
                    <a:pt x="4543" y="6200"/>
                    <a:pt x="4250" y="6176"/>
                  </a:cubicBezTo>
                  <a:cubicBezTo>
                    <a:pt x="3515" y="6107"/>
                    <a:pt x="2800" y="5958"/>
                    <a:pt x="2096" y="5750"/>
                  </a:cubicBezTo>
                  <a:cubicBezTo>
                    <a:pt x="1410" y="5521"/>
                    <a:pt x="755" y="5213"/>
                    <a:pt x="130" y="4866"/>
                  </a:cubicBezTo>
                  <a:lnTo>
                    <a:pt x="0" y="5074"/>
                  </a:lnTo>
                  <a:cubicBezTo>
                    <a:pt x="636" y="5432"/>
                    <a:pt x="1331" y="5719"/>
                    <a:pt x="2046" y="5938"/>
                  </a:cubicBezTo>
                  <a:cubicBezTo>
                    <a:pt x="2760" y="6136"/>
                    <a:pt x="3495" y="6266"/>
                    <a:pt x="4240" y="6315"/>
                  </a:cubicBezTo>
                  <a:cubicBezTo>
                    <a:pt x="4496" y="6332"/>
                    <a:pt x="4751" y="6341"/>
                    <a:pt x="5007" y="6341"/>
                  </a:cubicBezTo>
                  <a:cubicBezTo>
                    <a:pt x="6231" y="6341"/>
                    <a:pt x="7450" y="6144"/>
                    <a:pt x="8609" y="5750"/>
                  </a:cubicBezTo>
                  <a:cubicBezTo>
                    <a:pt x="9314" y="5521"/>
                    <a:pt x="9989" y="5213"/>
                    <a:pt x="10624" y="4846"/>
                  </a:cubicBezTo>
                  <a:cubicBezTo>
                    <a:pt x="10794" y="4757"/>
                    <a:pt x="10942" y="4657"/>
                    <a:pt x="11091" y="4548"/>
                  </a:cubicBezTo>
                  <a:lnTo>
                    <a:pt x="11538" y="4230"/>
                  </a:lnTo>
                  <a:cubicBezTo>
                    <a:pt x="11697" y="4131"/>
                    <a:pt x="11826" y="4012"/>
                    <a:pt x="11965" y="3892"/>
                  </a:cubicBezTo>
                  <a:lnTo>
                    <a:pt x="12382" y="3535"/>
                  </a:lnTo>
                  <a:cubicBezTo>
                    <a:pt x="12660" y="3297"/>
                    <a:pt x="12898" y="3019"/>
                    <a:pt x="13146" y="2771"/>
                  </a:cubicBezTo>
                  <a:cubicBezTo>
                    <a:pt x="13395" y="2502"/>
                    <a:pt x="13613" y="2215"/>
                    <a:pt x="13841" y="1937"/>
                  </a:cubicBezTo>
                  <a:cubicBezTo>
                    <a:pt x="14050" y="1648"/>
                    <a:pt x="14249" y="1351"/>
                    <a:pt x="14447" y="1043"/>
                  </a:cubicBezTo>
                  <a:cubicBezTo>
                    <a:pt x="14447" y="1043"/>
                    <a:pt x="14467" y="1013"/>
                    <a:pt x="14487" y="973"/>
                  </a:cubicBezTo>
                  <a:cubicBezTo>
                    <a:pt x="14507" y="924"/>
                    <a:pt x="14547" y="864"/>
                    <a:pt x="14576" y="805"/>
                  </a:cubicBezTo>
                  <a:lnTo>
                    <a:pt x="14695" y="567"/>
                  </a:lnTo>
                  <a:lnTo>
                    <a:pt x="14914" y="70"/>
                  </a:lnTo>
                  <a:lnTo>
                    <a:pt x="146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3" name="Google Shape;14853;p33"/>
            <p:cNvSpPr/>
            <p:nvPr/>
          </p:nvSpPr>
          <p:spPr>
            <a:xfrm>
              <a:off x="5878750" y="3182575"/>
              <a:ext cx="308075" cy="150150"/>
            </a:xfrm>
            <a:custGeom>
              <a:avLst/>
              <a:gdLst/>
              <a:ahLst/>
              <a:cxnLst/>
              <a:rect l="l" t="t" r="r" b="b"/>
              <a:pathLst>
                <a:path w="12323" h="6006" extrusionOk="0">
                  <a:moveTo>
                    <a:pt x="12094" y="1"/>
                  </a:moveTo>
                  <a:cubicBezTo>
                    <a:pt x="11696" y="1073"/>
                    <a:pt x="10982" y="2066"/>
                    <a:pt x="10158" y="2920"/>
                  </a:cubicBezTo>
                  <a:cubicBezTo>
                    <a:pt x="9324" y="3774"/>
                    <a:pt x="8311" y="4489"/>
                    <a:pt x="7209" y="4996"/>
                  </a:cubicBezTo>
                  <a:cubicBezTo>
                    <a:pt x="6087" y="5502"/>
                    <a:pt x="4876" y="5790"/>
                    <a:pt x="3664" y="5839"/>
                  </a:cubicBezTo>
                  <a:cubicBezTo>
                    <a:pt x="3512" y="5845"/>
                    <a:pt x="3360" y="5849"/>
                    <a:pt x="3209" y="5849"/>
                  </a:cubicBezTo>
                  <a:cubicBezTo>
                    <a:pt x="2140" y="5849"/>
                    <a:pt x="1080" y="5693"/>
                    <a:pt x="79" y="5363"/>
                  </a:cubicBezTo>
                  <a:lnTo>
                    <a:pt x="0" y="5611"/>
                  </a:lnTo>
                  <a:cubicBezTo>
                    <a:pt x="945" y="5871"/>
                    <a:pt x="1928" y="6006"/>
                    <a:pt x="2903" y="6006"/>
                  </a:cubicBezTo>
                  <a:cubicBezTo>
                    <a:pt x="3158" y="6006"/>
                    <a:pt x="3412" y="5997"/>
                    <a:pt x="3664" y="5978"/>
                  </a:cubicBezTo>
                  <a:cubicBezTo>
                    <a:pt x="4895" y="5919"/>
                    <a:pt x="6127" y="5601"/>
                    <a:pt x="7248" y="5095"/>
                  </a:cubicBezTo>
                  <a:cubicBezTo>
                    <a:pt x="8371" y="4579"/>
                    <a:pt x="9393" y="3873"/>
                    <a:pt x="10267" y="3030"/>
                  </a:cubicBezTo>
                  <a:cubicBezTo>
                    <a:pt x="10704" y="2602"/>
                    <a:pt x="11091" y="2136"/>
                    <a:pt x="11449" y="1649"/>
                  </a:cubicBezTo>
                  <a:cubicBezTo>
                    <a:pt x="11608" y="1401"/>
                    <a:pt x="11786" y="1153"/>
                    <a:pt x="11935" y="895"/>
                  </a:cubicBezTo>
                  <a:cubicBezTo>
                    <a:pt x="12074" y="627"/>
                    <a:pt x="12193" y="349"/>
                    <a:pt x="12322" y="80"/>
                  </a:cubicBezTo>
                  <a:lnTo>
                    <a:pt x="120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4" name="Google Shape;14854;p33"/>
            <p:cNvSpPr/>
            <p:nvPr/>
          </p:nvSpPr>
          <p:spPr>
            <a:xfrm>
              <a:off x="5952225" y="3172650"/>
              <a:ext cx="223425" cy="149225"/>
            </a:xfrm>
            <a:custGeom>
              <a:avLst/>
              <a:gdLst/>
              <a:ahLst/>
              <a:cxnLst/>
              <a:rect l="l" t="t" r="r" b="b"/>
              <a:pathLst>
                <a:path w="8937" h="5969" extrusionOk="0">
                  <a:moveTo>
                    <a:pt x="8708" y="1"/>
                  </a:moveTo>
                  <a:cubicBezTo>
                    <a:pt x="8638" y="210"/>
                    <a:pt x="8530" y="408"/>
                    <a:pt x="8440" y="616"/>
                  </a:cubicBezTo>
                  <a:lnTo>
                    <a:pt x="8301" y="925"/>
                  </a:lnTo>
                  <a:cubicBezTo>
                    <a:pt x="8252" y="1024"/>
                    <a:pt x="8192" y="1113"/>
                    <a:pt x="8132" y="1212"/>
                  </a:cubicBezTo>
                  <a:cubicBezTo>
                    <a:pt x="8023" y="1411"/>
                    <a:pt x="7914" y="1609"/>
                    <a:pt x="7784" y="1798"/>
                  </a:cubicBezTo>
                  <a:lnTo>
                    <a:pt x="7387" y="2354"/>
                  </a:lnTo>
                  <a:lnTo>
                    <a:pt x="7278" y="2493"/>
                  </a:lnTo>
                  <a:lnTo>
                    <a:pt x="7159" y="2622"/>
                  </a:lnTo>
                  <a:lnTo>
                    <a:pt x="6921" y="2871"/>
                  </a:lnTo>
                  <a:lnTo>
                    <a:pt x="6683" y="3129"/>
                  </a:lnTo>
                  <a:cubicBezTo>
                    <a:pt x="6603" y="3208"/>
                    <a:pt x="6514" y="3288"/>
                    <a:pt x="6425" y="3367"/>
                  </a:cubicBezTo>
                  <a:cubicBezTo>
                    <a:pt x="6255" y="3516"/>
                    <a:pt x="6077" y="3675"/>
                    <a:pt x="5898" y="3814"/>
                  </a:cubicBezTo>
                  <a:lnTo>
                    <a:pt x="5332" y="4221"/>
                  </a:lnTo>
                  <a:cubicBezTo>
                    <a:pt x="5143" y="4370"/>
                    <a:pt x="4925" y="4469"/>
                    <a:pt x="4726" y="4588"/>
                  </a:cubicBezTo>
                  <a:cubicBezTo>
                    <a:pt x="4518" y="4698"/>
                    <a:pt x="4320" y="4817"/>
                    <a:pt x="4101" y="4906"/>
                  </a:cubicBezTo>
                  <a:lnTo>
                    <a:pt x="3446" y="5174"/>
                  </a:lnTo>
                  <a:lnTo>
                    <a:pt x="2771" y="5373"/>
                  </a:lnTo>
                  <a:cubicBezTo>
                    <a:pt x="2542" y="5452"/>
                    <a:pt x="2314" y="5492"/>
                    <a:pt x="2085" y="5532"/>
                  </a:cubicBezTo>
                  <a:lnTo>
                    <a:pt x="1738" y="5601"/>
                  </a:lnTo>
                  <a:cubicBezTo>
                    <a:pt x="1628" y="5621"/>
                    <a:pt x="1509" y="5641"/>
                    <a:pt x="1390" y="5651"/>
                  </a:cubicBezTo>
                  <a:cubicBezTo>
                    <a:pt x="1162" y="5671"/>
                    <a:pt x="933" y="5691"/>
                    <a:pt x="695" y="5700"/>
                  </a:cubicBezTo>
                  <a:lnTo>
                    <a:pt x="527" y="5720"/>
                  </a:lnTo>
                  <a:lnTo>
                    <a:pt x="357" y="5710"/>
                  </a:lnTo>
                  <a:lnTo>
                    <a:pt x="10" y="5700"/>
                  </a:lnTo>
                  <a:lnTo>
                    <a:pt x="0" y="5969"/>
                  </a:lnTo>
                  <a:lnTo>
                    <a:pt x="357" y="5958"/>
                  </a:lnTo>
                  <a:lnTo>
                    <a:pt x="536" y="5949"/>
                  </a:lnTo>
                  <a:lnTo>
                    <a:pt x="715" y="5929"/>
                  </a:lnTo>
                  <a:cubicBezTo>
                    <a:pt x="944" y="5899"/>
                    <a:pt x="1182" y="5869"/>
                    <a:pt x="1420" y="5839"/>
                  </a:cubicBezTo>
                  <a:cubicBezTo>
                    <a:pt x="1539" y="5830"/>
                    <a:pt x="1659" y="5799"/>
                    <a:pt x="1767" y="5780"/>
                  </a:cubicBezTo>
                  <a:lnTo>
                    <a:pt x="2115" y="5700"/>
                  </a:lnTo>
                  <a:cubicBezTo>
                    <a:pt x="2354" y="5651"/>
                    <a:pt x="2582" y="5601"/>
                    <a:pt x="2810" y="5512"/>
                  </a:cubicBezTo>
                  <a:lnTo>
                    <a:pt x="3486" y="5293"/>
                  </a:lnTo>
                  <a:lnTo>
                    <a:pt x="4141" y="5005"/>
                  </a:lnTo>
                  <a:cubicBezTo>
                    <a:pt x="4369" y="4926"/>
                    <a:pt x="4567" y="4797"/>
                    <a:pt x="4776" y="4687"/>
                  </a:cubicBezTo>
                  <a:cubicBezTo>
                    <a:pt x="4984" y="4559"/>
                    <a:pt x="5203" y="4459"/>
                    <a:pt x="5392" y="4310"/>
                  </a:cubicBezTo>
                  <a:lnTo>
                    <a:pt x="5968" y="3903"/>
                  </a:lnTo>
                  <a:cubicBezTo>
                    <a:pt x="6147" y="3754"/>
                    <a:pt x="6325" y="3595"/>
                    <a:pt x="6504" y="3447"/>
                  </a:cubicBezTo>
                  <a:cubicBezTo>
                    <a:pt x="6593" y="3367"/>
                    <a:pt x="6692" y="3297"/>
                    <a:pt x="6772" y="3218"/>
                  </a:cubicBezTo>
                  <a:lnTo>
                    <a:pt x="7020" y="2960"/>
                  </a:lnTo>
                  <a:lnTo>
                    <a:pt x="7259" y="2712"/>
                  </a:lnTo>
                  <a:lnTo>
                    <a:pt x="7387" y="2582"/>
                  </a:lnTo>
                  <a:lnTo>
                    <a:pt x="7497" y="2454"/>
                  </a:lnTo>
                  <a:cubicBezTo>
                    <a:pt x="7636" y="2265"/>
                    <a:pt x="7775" y="2076"/>
                    <a:pt x="7923" y="1898"/>
                  </a:cubicBezTo>
                  <a:cubicBezTo>
                    <a:pt x="8053" y="1709"/>
                    <a:pt x="8172" y="1510"/>
                    <a:pt x="8301" y="1311"/>
                  </a:cubicBezTo>
                  <a:cubicBezTo>
                    <a:pt x="8360" y="1212"/>
                    <a:pt x="8420" y="1123"/>
                    <a:pt x="8479" y="1024"/>
                  </a:cubicBezTo>
                  <a:lnTo>
                    <a:pt x="8638" y="716"/>
                  </a:lnTo>
                  <a:cubicBezTo>
                    <a:pt x="8738" y="508"/>
                    <a:pt x="8857" y="319"/>
                    <a:pt x="8936" y="100"/>
                  </a:cubicBezTo>
                  <a:lnTo>
                    <a:pt x="870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5" name="Google Shape;14855;p33"/>
            <p:cNvSpPr/>
            <p:nvPr/>
          </p:nvSpPr>
          <p:spPr>
            <a:xfrm>
              <a:off x="5998150" y="3170925"/>
              <a:ext cx="164350" cy="131325"/>
            </a:xfrm>
            <a:custGeom>
              <a:avLst/>
              <a:gdLst/>
              <a:ahLst/>
              <a:cxnLst/>
              <a:rect l="l" t="t" r="r" b="b"/>
              <a:pathLst>
                <a:path w="6574" h="5253" extrusionOk="0">
                  <a:moveTo>
                    <a:pt x="6364" y="1"/>
                  </a:moveTo>
                  <a:cubicBezTo>
                    <a:pt x="6285" y="149"/>
                    <a:pt x="6206" y="299"/>
                    <a:pt x="6126" y="457"/>
                  </a:cubicBezTo>
                  <a:lnTo>
                    <a:pt x="6007" y="685"/>
                  </a:lnTo>
                  <a:cubicBezTo>
                    <a:pt x="5967" y="765"/>
                    <a:pt x="5918" y="835"/>
                    <a:pt x="5868" y="904"/>
                  </a:cubicBezTo>
                  <a:lnTo>
                    <a:pt x="5600" y="1351"/>
                  </a:lnTo>
                  <a:lnTo>
                    <a:pt x="5530" y="1460"/>
                  </a:lnTo>
                  <a:lnTo>
                    <a:pt x="5461" y="1569"/>
                  </a:lnTo>
                  <a:lnTo>
                    <a:pt x="5302" y="1778"/>
                  </a:lnTo>
                  <a:cubicBezTo>
                    <a:pt x="5193" y="1917"/>
                    <a:pt x="5094" y="2066"/>
                    <a:pt x="4985" y="2195"/>
                  </a:cubicBezTo>
                  <a:lnTo>
                    <a:pt x="4637" y="2592"/>
                  </a:lnTo>
                  <a:lnTo>
                    <a:pt x="4458" y="2790"/>
                  </a:lnTo>
                  <a:cubicBezTo>
                    <a:pt x="4389" y="2850"/>
                    <a:pt x="4319" y="2910"/>
                    <a:pt x="4259" y="2969"/>
                  </a:cubicBezTo>
                  <a:lnTo>
                    <a:pt x="3862" y="3327"/>
                  </a:lnTo>
                  <a:cubicBezTo>
                    <a:pt x="3734" y="3446"/>
                    <a:pt x="3575" y="3535"/>
                    <a:pt x="3436" y="3644"/>
                  </a:cubicBezTo>
                  <a:cubicBezTo>
                    <a:pt x="3286" y="3744"/>
                    <a:pt x="3138" y="3843"/>
                    <a:pt x="2979" y="3933"/>
                  </a:cubicBezTo>
                  <a:lnTo>
                    <a:pt x="2512" y="4191"/>
                  </a:lnTo>
                  <a:lnTo>
                    <a:pt x="2274" y="4310"/>
                  </a:lnTo>
                  <a:cubicBezTo>
                    <a:pt x="2194" y="4350"/>
                    <a:pt x="2105" y="4379"/>
                    <a:pt x="2026" y="4419"/>
                  </a:cubicBezTo>
                  <a:lnTo>
                    <a:pt x="1529" y="4608"/>
                  </a:lnTo>
                  <a:lnTo>
                    <a:pt x="1410" y="4657"/>
                  </a:lnTo>
                  <a:lnTo>
                    <a:pt x="1281" y="4697"/>
                  </a:lnTo>
                  <a:lnTo>
                    <a:pt x="1023" y="4767"/>
                  </a:lnTo>
                  <a:lnTo>
                    <a:pt x="517" y="4915"/>
                  </a:lnTo>
                  <a:cubicBezTo>
                    <a:pt x="338" y="4945"/>
                    <a:pt x="169" y="4975"/>
                    <a:pt x="0" y="5005"/>
                  </a:cubicBezTo>
                  <a:lnTo>
                    <a:pt x="40" y="5253"/>
                  </a:lnTo>
                  <a:cubicBezTo>
                    <a:pt x="219" y="5213"/>
                    <a:pt x="387" y="5173"/>
                    <a:pt x="566" y="5134"/>
                  </a:cubicBezTo>
                  <a:cubicBezTo>
                    <a:pt x="735" y="5074"/>
                    <a:pt x="914" y="5014"/>
                    <a:pt x="1082" y="4965"/>
                  </a:cubicBezTo>
                  <a:cubicBezTo>
                    <a:pt x="1430" y="4856"/>
                    <a:pt x="1757" y="4697"/>
                    <a:pt x="2085" y="4548"/>
                  </a:cubicBezTo>
                  <a:cubicBezTo>
                    <a:pt x="2165" y="4508"/>
                    <a:pt x="2254" y="4478"/>
                    <a:pt x="2333" y="4429"/>
                  </a:cubicBezTo>
                  <a:lnTo>
                    <a:pt x="2572" y="4300"/>
                  </a:lnTo>
                  <a:lnTo>
                    <a:pt x="3048" y="4032"/>
                  </a:lnTo>
                  <a:cubicBezTo>
                    <a:pt x="3197" y="3942"/>
                    <a:pt x="3346" y="3833"/>
                    <a:pt x="3495" y="3734"/>
                  </a:cubicBezTo>
                  <a:cubicBezTo>
                    <a:pt x="3634" y="3624"/>
                    <a:pt x="3793" y="3535"/>
                    <a:pt x="3922" y="3406"/>
                  </a:cubicBezTo>
                  <a:lnTo>
                    <a:pt x="4329" y="3049"/>
                  </a:lnTo>
                  <a:cubicBezTo>
                    <a:pt x="4399" y="2989"/>
                    <a:pt x="4468" y="2940"/>
                    <a:pt x="4528" y="2870"/>
                  </a:cubicBezTo>
                  <a:lnTo>
                    <a:pt x="4716" y="2671"/>
                  </a:lnTo>
                  <a:lnTo>
                    <a:pt x="5084" y="2284"/>
                  </a:lnTo>
                  <a:cubicBezTo>
                    <a:pt x="5203" y="2145"/>
                    <a:pt x="5302" y="2006"/>
                    <a:pt x="5422" y="1867"/>
                  </a:cubicBezTo>
                  <a:cubicBezTo>
                    <a:pt x="5650" y="1599"/>
                    <a:pt x="5839" y="1301"/>
                    <a:pt x="6037" y="1003"/>
                  </a:cubicBezTo>
                  <a:cubicBezTo>
                    <a:pt x="6136" y="864"/>
                    <a:pt x="6225" y="716"/>
                    <a:pt x="6315" y="566"/>
                  </a:cubicBezTo>
                  <a:cubicBezTo>
                    <a:pt x="6404" y="418"/>
                    <a:pt x="6494" y="268"/>
                    <a:pt x="6573" y="109"/>
                  </a:cubicBezTo>
                  <a:lnTo>
                    <a:pt x="636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6" name="Google Shape;14856;p33"/>
            <p:cNvSpPr/>
            <p:nvPr/>
          </p:nvSpPr>
          <p:spPr>
            <a:xfrm>
              <a:off x="6049275" y="3166950"/>
              <a:ext cx="99825" cy="104025"/>
            </a:xfrm>
            <a:custGeom>
              <a:avLst/>
              <a:gdLst/>
              <a:ahLst/>
              <a:cxnLst/>
              <a:rect l="l" t="t" r="r" b="b"/>
              <a:pathLst>
                <a:path w="3993" h="4161" extrusionOk="0">
                  <a:moveTo>
                    <a:pt x="3774" y="1"/>
                  </a:moveTo>
                  <a:lnTo>
                    <a:pt x="3505" y="626"/>
                  </a:lnTo>
                  <a:cubicBezTo>
                    <a:pt x="3386" y="825"/>
                    <a:pt x="3277" y="1023"/>
                    <a:pt x="3168" y="1222"/>
                  </a:cubicBezTo>
                  <a:cubicBezTo>
                    <a:pt x="2910" y="1619"/>
                    <a:pt x="2642" y="2006"/>
                    <a:pt x="2314" y="2344"/>
                  </a:cubicBezTo>
                  <a:lnTo>
                    <a:pt x="2066" y="2592"/>
                  </a:lnTo>
                  <a:lnTo>
                    <a:pt x="1788" y="2821"/>
                  </a:lnTo>
                  <a:cubicBezTo>
                    <a:pt x="1599" y="2969"/>
                    <a:pt x="1430" y="3128"/>
                    <a:pt x="1222" y="3247"/>
                  </a:cubicBezTo>
                  <a:cubicBezTo>
                    <a:pt x="1023" y="3377"/>
                    <a:pt x="835" y="3516"/>
                    <a:pt x="626" y="3625"/>
                  </a:cubicBezTo>
                  <a:cubicBezTo>
                    <a:pt x="418" y="3724"/>
                    <a:pt x="209" y="3823"/>
                    <a:pt x="1" y="3933"/>
                  </a:cubicBezTo>
                  <a:lnTo>
                    <a:pt x="110" y="4161"/>
                  </a:lnTo>
                  <a:cubicBezTo>
                    <a:pt x="308" y="4042"/>
                    <a:pt x="517" y="3913"/>
                    <a:pt x="725" y="3794"/>
                  </a:cubicBezTo>
                  <a:cubicBezTo>
                    <a:pt x="924" y="3664"/>
                    <a:pt x="1113" y="3505"/>
                    <a:pt x="1311" y="3366"/>
                  </a:cubicBezTo>
                  <a:cubicBezTo>
                    <a:pt x="1510" y="3238"/>
                    <a:pt x="1678" y="3069"/>
                    <a:pt x="1867" y="2910"/>
                  </a:cubicBezTo>
                  <a:lnTo>
                    <a:pt x="2135" y="2671"/>
                  </a:lnTo>
                  <a:lnTo>
                    <a:pt x="2384" y="2424"/>
                  </a:lnTo>
                  <a:cubicBezTo>
                    <a:pt x="2552" y="2245"/>
                    <a:pt x="2721" y="2076"/>
                    <a:pt x="2860" y="1877"/>
                  </a:cubicBezTo>
                  <a:cubicBezTo>
                    <a:pt x="2999" y="1689"/>
                    <a:pt x="3158" y="1510"/>
                    <a:pt x="3287" y="1311"/>
                  </a:cubicBezTo>
                  <a:lnTo>
                    <a:pt x="3674" y="716"/>
                  </a:lnTo>
                  <a:cubicBezTo>
                    <a:pt x="3783" y="507"/>
                    <a:pt x="3893" y="299"/>
                    <a:pt x="3992" y="100"/>
                  </a:cubicBezTo>
                  <a:lnTo>
                    <a:pt x="37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7" name="Google Shape;14857;p33"/>
            <p:cNvSpPr/>
            <p:nvPr/>
          </p:nvSpPr>
          <p:spPr>
            <a:xfrm>
              <a:off x="6067400" y="3159025"/>
              <a:ext cx="68300" cy="80925"/>
            </a:xfrm>
            <a:custGeom>
              <a:avLst/>
              <a:gdLst/>
              <a:ahLst/>
              <a:cxnLst/>
              <a:rect l="l" t="t" r="r" b="b"/>
              <a:pathLst>
                <a:path w="2732" h="3237" extrusionOk="0">
                  <a:moveTo>
                    <a:pt x="2502" y="0"/>
                  </a:moveTo>
                  <a:cubicBezTo>
                    <a:pt x="2443" y="149"/>
                    <a:pt x="2393" y="298"/>
                    <a:pt x="2334" y="457"/>
                  </a:cubicBezTo>
                  <a:cubicBezTo>
                    <a:pt x="2274" y="605"/>
                    <a:pt x="2185" y="744"/>
                    <a:pt x="2105" y="894"/>
                  </a:cubicBezTo>
                  <a:cubicBezTo>
                    <a:pt x="2016" y="1033"/>
                    <a:pt x="1937" y="1181"/>
                    <a:pt x="1827" y="1311"/>
                  </a:cubicBezTo>
                  <a:lnTo>
                    <a:pt x="1509" y="1708"/>
                  </a:lnTo>
                  <a:cubicBezTo>
                    <a:pt x="1410" y="1847"/>
                    <a:pt x="1291" y="1966"/>
                    <a:pt x="1182" y="2085"/>
                  </a:cubicBezTo>
                  <a:cubicBezTo>
                    <a:pt x="1063" y="2204"/>
                    <a:pt x="953" y="2343"/>
                    <a:pt x="825" y="2443"/>
                  </a:cubicBezTo>
                  <a:cubicBezTo>
                    <a:pt x="556" y="2651"/>
                    <a:pt x="298" y="2860"/>
                    <a:pt x="0" y="3028"/>
                  </a:cubicBezTo>
                  <a:lnTo>
                    <a:pt x="139" y="3237"/>
                  </a:lnTo>
                  <a:cubicBezTo>
                    <a:pt x="427" y="3038"/>
                    <a:pt x="666" y="2780"/>
                    <a:pt x="914" y="2551"/>
                  </a:cubicBezTo>
                  <a:cubicBezTo>
                    <a:pt x="1043" y="2432"/>
                    <a:pt x="1142" y="2293"/>
                    <a:pt x="1262" y="2165"/>
                  </a:cubicBezTo>
                  <a:cubicBezTo>
                    <a:pt x="1370" y="2035"/>
                    <a:pt x="1489" y="1916"/>
                    <a:pt x="1589" y="1777"/>
                  </a:cubicBezTo>
                  <a:cubicBezTo>
                    <a:pt x="1698" y="1648"/>
                    <a:pt x="1807" y="1519"/>
                    <a:pt x="1926" y="1380"/>
                  </a:cubicBezTo>
                  <a:cubicBezTo>
                    <a:pt x="2036" y="1251"/>
                    <a:pt x="2125" y="1112"/>
                    <a:pt x="2224" y="973"/>
                  </a:cubicBezTo>
                  <a:cubicBezTo>
                    <a:pt x="2324" y="834"/>
                    <a:pt x="2423" y="695"/>
                    <a:pt x="2502" y="546"/>
                  </a:cubicBezTo>
                  <a:cubicBezTo>
                    <a:pt x="2582" y="397"/>
                    <a:pt x="2652" y="238"/>
                    <a:pt x="2731" y="80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8" name="Google Shape;14858;p33"/>
            <p:cNvSpPr/>
            <p:nvPr/>
          </p:nvSpPr>
          <p:spPr>
            <a:xfrm>
              <a:off x="6080050" y="3154050"/>
              <a:ext cx="43475" cy="57625"/>
            </a:xfrm>
            <a:custGeom>
              <a:avLst/>
              <a:gdLst/>
              <a:ahLst/>
              <a:cxnLst/>
              <a:rect l="l" t="t" r="r" b="b"/>
              <a:pathLst>
                <a:path w="1739" h="2305" extrusionOk="0">
                  <a:moveTo>
                    <a:pt x="1520" y="0"/>
                  </a:moveTo>
                  <a:cubicBezTo>
                    <a:pt x="1440" y="199"/>
                    <a:pt x="1371" y="407"/>
                    <a:pt x="1262" y="596"/>
                  </a:cubicBezTo>
                  <a:cubicBezTo>
                    <a:pt x="1153" y="784"/>
                    <a:pt x="1053" y="983"/>
                    <a:pt x="924" y="1162"/>
                  </a:cubicBezTo>
                  <a:cubicBezTo>
                    <a:pt x="785" y="1341"/>
                    <a:pt x="646" y="1510"/>
                    <a:pt x="497" y="1678"/>
                  </a:cubicBezTo>
                  <a:cubicBezTo>
                    <a:pt x="339" y="1827"/>
                    <a:pt x="169" y="1976"/>
                    <a:pt x="1" y="2115"/>
                  </a:cubicBezTo>
                  <a:lnTo>
                    <a:pt x="180" y="2304"/>
                  </a:lnTo>
                  <a:cubicBezTo>
                    <a:pt x="319" y="2115"/>
                    <a:pt x="458" y="1947"/>
                    <a:pt x="606" y="1768"/>
                  </a:cubicBezTo>
                  <a:cubicBezTo>
                    <a:pt x="736" y="1589"/>
                    <a:pt x="864" y="1400"/>
                    <a:pt x="1003" y="1232"/>
                  </a:cubicBezTo>
                  <a:cubicBezTo>
                    <a:pt x="1133" y="1043"/>
                    <a:pt x="1252" y="854"/>
                    <a:pt x="1391" y="676"/>
                  </a:cubicBezTo>
                  <a:cubicBezTo>
                    <a:pt x="1510" y="487"/>
                    <a:pt x="1619" y="288"/>
                    <a:pt x="1738" y="109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9" name="Google Shape;14859;p33"/>
            <p:cNvSpPr/>
            <p:nvPr/>
          </p:nvSpPr>
          <p:spPr>
            <a:xfrm>
              <a:off x="6083525" y="3147350"/>
              <a:ext cx="24600" cy="31550"/>
            </a:xfrm>
            <a:custGeom>
              <a:avLst/>
              <a:gdLst/>
              <a:ahLst/>
              <a:cxnLst/>
              <a:rect l="l" t="t" r="r" b="b"/>
              <a:pathLst>
                <a:path w="984" h="1262" extrusionOk="0">
                  <a:moveTo>
                    <a:pt x="775" y="0"/>
                  </a:moveTo>
                  <a:cubicBezTo>
                    <a:pt x="736" y="99"/>
                    <a:pt x="696" y="209"/>
                    <a:pt x="656" y="318"/>
                  </a:cubicBezTo>
                  <a:cubicBezTo>
                    <a:pt x="606" y="417"/>
                    <a:pt x="547" y="516"/>
                    <a:pt x="478" y="606"/>
                  </a:cubicBezTo>
                  <a:cubicBezTo>
                    <a:pt x="408" y="705"/>
                    <a:pt x="339" y="794"/>
                    <a:pt x="259" y="874"/>
                  </a:cubicBezTo>
                  <a:cubicBezTo>
                    <a:pt x="189" y="964"/>
                    <a:pt x="90" y="1023"/>
                    <a:pt x="1" y="1103"/>
                  </a:cubicBezTo>
                  <a:lnTo>
                    <a:pt x="200" y="1261"/>
                  </a:lnTo>
                  <a:cubicBezTo>
                    <a:pt x="259" y="1162"/>
                    <a:pt x="328" y="1063"/>
                    <a:pt x="378" y="964"/>
                  </a:cubicBezTo>
                  <a:cubicBezTo>
                    <a:pt x="438" y="864"/>
                    <a:pt x="497" y="765"/>
                    <a:pt x="566" y="666"/>
                  </a:cubicBezTo>
                  <a:cubicBezTo>
                    <a:pt x="636" y="576"/>
                    <a:pt x="716" y="487"/>
                    <a:pt x="775" y="388"/>
                  </a:cubicBezTo>
                  <a:cubicBezTo>
                    <a:pt x="835" y="288"/>
                    <a:pt x="924" y="209"/>
                    <a:pt x="984" y="110"/>
                  </a:cubicBezTo>
                  <a:lnTo>
                    <a:pt x="77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0" name="Google Shape;14860;p33"/>
            <p:cNvSpPr/>
            <p:nvPr/>
          </p:nvSpPr>
          <p:spPr>
            <a:xfrm>
              <a:off x="6079800" y="3140150"/>
              <a:ext cx="16675" cy="22600"/>
            </a:xfrm>
            <a:custGeom>
              <a:avLst/>
              <a:gdLst/>
              <a:ahLst/>
              <a:cxnLst/>
              <a:rect l="l" t="t" r="r" b="b"/>
              <a:pathLst>
                <a:path w="667" h="904" extrusionOk="0">
                  <a:moveTo>
                    <a:pt x="448" y="0"/>
                  </a:moveTo>
                  <a:cubicBezTo>
                    <a:pt x="418" y="149"/>
                    <a:pt x="378" y="298"/>
                    <a:pt x="309" y="427"/>
                  </a:cubicBezTo>
                  <a:cubicBezTo>
                    <a:pt x="269" y="487"/>
                    <a:pt x="219" y="546"/>
                    <a:pt x="170" y="606"/>
                  </a:cubicBezTo>
                  <a:cubicBezTo>
                    <a:pt x="110" y="656"/>
                    <a:pt x="51" y="705"/>
                    <a:pt x="1" y="755"/>
                  </a:cubicBezTo>
                  <a:lnTo>
                    <a:pt x="199" y="904"/>
                  </a:lnTo>
                  <a:cubicBezTo>
                    <a:pt x="229" y="835"/>
                    <a:pt x="249" y="755"/>
                    <a:pt x="289" y="685"/>
                  </a:cubicBezTo>
                  <a:cubicBezTo>
                    <a:pt x="318" y="616"/>
                    <a:pt x="358" y="546"/>
                    <a:pt x="398" y="487"/>
                  </a:cubicBezTo>
                  <a:cubicBezTo>
                    <a:pt x="468" y="348"/>
                    <a:pt x="557" y="228"/>
                    <a:pt x="666" y="120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1" name="Google Shape;14861;p33"/>
            <p:cNvSpPr/>
            <p:nvPr/>
          </p:nvSpPr>
          <p:spPr>
            <a:xfrm>
              <a:off x="5683625" y="2831100"/>
              <a:ext cx="130600" cy="385525"/>
            </a:xfrm>
            <a:custGeom>
              <a:avLst/>
              <a:gdLst/>
              <a:ahLst/>
              <a:cxnLst/>
              <a:rect l="l" t="t" r="r" b="b"/>
              <a:pathLst>
                <a:path w="5224" h="15421" extrusionOk="0">
                  <a:moveTo>
                    <a:pt x="5104" y="0"/>
                  </a:moveTo>
                  <a:cubicBezTo>
                    <a:pt x="4797" y="199"/>
                    <a:pt x="4469" y="388"/>
                    <a:pt x="4191" y="626"/>
                  </a:cubicBezTo>
                  <a:cubicBezTo>
                    <a:pt x="3893" y="865"/>
                    <a:pt x="3595" y="1083"/>
                    <a:pt x="3337" y="1351"/>
                  </a:cubicBezTo>
                  <a:cubicBezTo>
                    <a:pt x="3079" y="1609"/>
                    <a:pt x="2811" y="1867"/>
                    <a:pt x="2582" y="2165"/>
                  </a:cubicBezTo>
                  <a:lnTo>
                    <a:pt x="2235" y="2592"/>
                  </a:lnTo>
                  <a:cubicBezTo>
                    <a:pt x="2116" y="2741"/>
                    <a:pt x="2017" y="2900"/>
                    <a:pt x="1917" y="3049"/>
                  </a:cubicBezTo>
                  <a:cubicBezTo>
                    <a:pt x="1083" y="4280"/>
                    <a:pt x="508" y="5680"/>
                    <a:pt x="210" y="7129"/>
                  </a:cubicBezTo>
                  <a:cubicBezTo>
                    <a:pt x="180" y="7308"/>
                    <a:pt x="140" y="7487"/>
                    <a:pt x="110" y="7676"/>
                  </a:cubicBezTo>
                  <a:lnTo>
                    <a:pt x="51" y="8222"/>
                  </a:lnTo>
                  <a:cubicBezTo>
                    <a:pt x="31" y="8411"/>
                    <a:pt x="11" y="8589"/>
                    <a:pt x="1" y="8778"/>
                  </a:cubicBezTo>
                  <a:lnTo>
                    <a:pt x="1" y="9324"/>
                  </a:lnTo>
                  <a:cubicBezTo>
                    <a:pt x="1" y="9503"/>
                    <a:pt x="1" y="9691"/>
                    <a:pt x="11" y="9870"/>
                  </a:cubicBezTo>
                  <a:lnTo>
                    <a:pt x="71" y="10416"/>
                  </a:lnTo>
                  <a:lnTo>
                    <a:pt x="130" y="10962"/>
                  </a:lnTo>
                  <a:lnTo>
                    <a:pt x="249" y="11498"/>
                  </a:lnTo>
                  <a:lnTo>
                    <a:pt x="369" y="12025"/>
                  </a:lnTo>
                  <a:lnTo>
                    <a:pt x="527" y="12541"/>
                  </a:lnTo>
                  <a:lnTo>
                    <a:pt x="696" y="13058"/>
                  </a:lnTo>
                  <a:lnTo>
                    <a:pt x="905" y="13563"/>
                  </a:lnTo>
                  <a:lnTo>
                    <a:pt x="1123" y="14060"/>
                  </a:lnTo>
                  <a:cubicBezTo>
                    <a:pt x="1203" y="14219"/>
                    <a:pt x="1292" y="14368"/>
                    <a:pt x="1381" y="14527"/>
                  </a:cubicBezTo>
                  <a:cubicBezTo>
                    <a:pt x="1381" y="14527"/>
                    <a:pt x="1450" y="14646"/>
                    <a:pt x="1510" y="14765"/>
                  </a:cubicBezTo>
                  <a:cubicBezTo>
                    <a:pt x="1550" y="14825"/>
                    <a:pt x="1580" y="14874"/>
                    <a:pt x="1609" y="14924"/>
                  </a:cubicBezTo>
                  <a:cubicBezTo>
                    <a:pt x="1629" y="14964"/>
                    <a:pt x="1649" y="14993"/>
                    <a:pt x="1649" y="14993"/>
                  </a:cubicBezTo>
                  <a:lnTo>
                    <a:pt x="1987" y="15421"/>
                  </a:lnTo>
                  <a:lnTo>
                    <a:pt x="2176" y="15242"/>
                  </a:lnTo>
                  <a:lnTo>
                    <a:pt x="1848" y="14854"/>
                  </a:lnTo>
                  <a:cubicBezTo>
                    <a:pt x="1848" y="14854"/>
                    <a:pt x="1828" y="14825"/>
                    <a:pt x="1808" y="14785"/>
                  </a:cubicBezTo>
                  <a:cubicBezTo>
                    <a:pt x="1778" y="14745"/>
                    <a:pt x="1748" y="14686"/>
                    <a:pt x="1709" y="14636"/>
                  </a:cubicBezTo>
                  <a:lnTo>
                    <a:pt x="1570" y="14417"/>
                  </a:lnTo>
                  <a:cubicBezTo>
                    <a:pt x="1481" y="14269"/>
                    <a:pt x="1391" y="14110"/>
                    <a:pt x="1302" y="13961"/>
                  </a:cubicBezTo>
                  <a:lnTo>
                    <a:pt x="1083" y="13484"/>
                  </a:lnTo>
                  <a:lnTo>
                    <a:pt x="865" y="12998"/>
                  </a:lnTo>
                  <a:lnTo>
                    <a:pt x="696" y="12491"/>
                  </a:lnTo>
                  <a:lnTo>
                    <a:pt x="517" y="11985"/>
                  </a:lnTo>
                  <a:lnTo>
                    <a:pt x="388" y="11459"/>
                  </a:lnTo>
                  <a:lnTo>
                    <a:pt x="269" y="10933"/>
                  </a:lnTo>
                  <a:lnTo>
                    <a:pt x="199" y="10406"/>
                  </a:lnTo>
                  <a:lnTo>
                    <a:pt x="130" y="9860"/>
                  </a:lnTo>
                  <a:cubicBezTo>
                    <a:pt x="120" y="9682"/>
                    <a:pt x="120" y="9503"/>
                    <a:pt x="110" y="9324"/>
                  </a:cubicBezTo>
                  <a:lnTo>
                    <a:pt x="110" y="8778"/>
                  </a:lnTo>
                  <a:cubicBezTo>
                    <a:pt x="120" y="8599"/>
                    <a:pt x="140" y="8411"/>
                    <a:pt x="160" y="8232"/>
                  </a:cubicBezTo>
                  <a:lnTo>
                    <a:pt x="219" y="7685"/>
                  </a:lnTo>
                  <a:cubicBezTo>
                    <a:pt x="239" y="7507"/>
                    <a:pt x="289" y="7328"/>
                    <a:pt x="319" y="7149"/>
                  </a:cubicBezTo>
                  <a:cubicBezTo>
                    <a:pt x="607" y="5710"/>
                    <a:pt x="1192" y="4329"/>
                    <a:pt x="2037" y="3128"/>
                  </a:cubicBezTo>
                  <a:cubicBezTo>
                    <a:pt x="2136" y="2989"/>
                    <a:pt x="2235" y="2831"/>
                    <a:pt x="2354" y="2692"/>
                  </a:cubicBezTo>
                  <a:lnTo>
                    <a:pt x="2712" y="2275"/>
                  </a:lnTo>
                  <a:cubicBezTo>
                    <a:pt x="2940" y="1986"/>
                    <a:pt x="3208" y="1738"/>
                    <a:pt x="3476" y="1490"/>
                  </a:cubicBezTo>
                  <a:cubicBezTo>
                    <a:pt x="3734" y="1232"/>
                    <a:pt x="4032" y="1023"/>
                    <a:pt x="4320" y="815"/>
                  </a:cubicBezTo>
                  <a:cubicBezTo>
                    <a:pt x="4598" y="587"/>
                    <a:pt x="4916" y="417"/>
                    <a:pt x="5223" y="219"/>
                  </a:cubicBezTo>
                  <a:lnTo>
                    <a:pt x="51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2" name="Google Shape;14862;p33"/>
            <p:cNvSpPr/>
            <p:nvPr/>
          </p:nvSpPr>
          <p:spPr>
            <a:xfrm>
              <a:off x="5696050" y="2873550"/>
              <a:ext cx="86650" cy="335875"/>
            </a:xfrm>
            <a:custGeom>
              <a:avLst/>
              <a:gdLst/>
              <a:ahLst/>
              <a:cxnLst/>
              <a:rect l="l" t="t" r="r" b="b"/>
              <a:pathLst>
                <a:path w="3466" h="13435" extrusionOk="0">
                  <a:moveTo>
                    <a:pt x="3287" y="1"/>
                  </a:moveTo>
                  <a:cubicBezTo>
                    <a:pt x="2403" y="864"/>
                    <a:pt x="1659" y="1867"/>
                    <a:pt x="1132" y="2989"/>
                  </a:cubicBezTo>
                  <a:cubicBezTo>
                    <a:pt x="586" y="4101"/>
                    <a:pt x="239" y="5303"/>
                    <a:pt x="110" y="6534"/>
                  </a:cubicBezTo>
                  <a:cubicBezTo>
                    <a:pt x="0" y="7765"/>
                    <a:pt x="90" y="8996"/>
                    <a:pt x="388" y="10178"/>
                  </a:cubicBezTo>
                  <a:cubicBezTo>
                    <a:pt x="467" y="10475"/>
                    <a:pt x="567" y="10764"/>
                    <a:pt x="656" y="11051"/>
                  </a:cubicBezTo>
                  <a:cubicBezTo>
                    <a:pt x="695" y="11190"/>
                    <a:pt x="755" y="11329"/>
                    <a:pt x="814" y="11468"/>
                  </a:cubicBezTo>
                  <a:lnTo>
                    <a:pt x="993" y="11885"/>
                  </a:lnTo>
                  <a:cubicBezTo>
                    <a:pt x="1103" y="12174"/>
                    <a:pt x="1271" y="12432"/>
                    <a:pt x="1410" y="12690"/>
                  </a:cubicBezTo>
                  <a:cubicBezTo>
                    <a:pt x="1490" y="12819"/>
                    <a:pt x="1559" y="12958"/>
                    <a:pt x="1648" y="13077"/>
                  </a:cubicBezTo>
                  <a:cubicBezTo>
                    <a:pt x="1738" y="13196"/>
                    <a:pt x="1838" y="13315"/>
                    <a:pt x="1926" y="13434"/>
                  </a:cubicBezTo>
                  <a:lnTo>
                    <a:pt x="2116" y="13266"/>
                  </a:lnTo>
                  <a:cubicBezTo>
                    <a:pt x="1381" y="12392"/>
                    <a:pt x="864" y="11290"/>
                    <a:pt x="527" y="10138"/>
                  </a:cubicBezTo>
                  <a:cubicBezTo>
                    <a:pt x="209" y="8977"/>
                    <a:pt x="110" y="7755"/>
                    <a:pt x="219" y="6543"/>
                  </a:cubicBezTo>
                  <a:cubicBezTo>
                    <a:pt x="338" y="5332"/>
                    <a:pt x="706" y="4141"/>
                    <a:pt x="1262" y="3048"/>
                  </a:cubicBezTo>
                  <a:cubicBezTo>
                    <a:pt x="1807" y="1967"/>
                    <a:pt x="2572" y="994"/>
                    <a:pt x="3466" y="199"/>
                  </a:cubicBezTo>
                  <a:lnTo>
                    <a:pt x="32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3" name="Google Shape;14863;p33"/>
            <p:cNvSpPr/>
            <p:nvPr/>
          </p:nvSpPr>
          <p:spPr>
            <a:xfrm>
              <a:off x="5709950" y="2937600"/>
              <a:ext cx="52900" cy="266850"/>
            </a:xfrm>
            <a:custGeom>
              <a:avLst/>
              <a:gdLst/>
              <a:ahLst/>
              <a:cxnLst/>
              <a:rect l="l" t="t" r="r" b="b"/>
              <a:pathLst>
                <a:path w="2116" h="10674" extrusionOk="0">
                  <a:moveTo>
                    <a:pt x="1291" y="0"/>
                  </a:moveTo>
                  <a:cubicBezTo>
                    <a:pt x="1182" y="208"/>
                    <a:pt x="1083" y="417"/>
                    <a:pt x="973" y="636"/>
                  </a:cubicBezTo>
                  <a:cubicBezTo>
                    <a:pt x="864" y="844"/>
                    <a:pt x="785" y="1073"/>
                    <a:pt x="695" y="1301"/>
                  </a:cubicBezTo>
                  <a:lnTo>
                    <a:pt x="567" y="1629"/>
                  </a:lnTo>
                  <a:lnTo>
                    <a:pt x="467" y="1976"/>
                  </a:lnTo>
                  <a:cubicBezTo>
                    <a:pt x="408" y="2205"/>
                    <a:pt x="328" y="2433"/>
                    <a:pt x="278" y="2661"/>
                  </a:cubicBezTo>
                  <a:lnTo>
                    <a:pt x="139" y="3366"/>
                  </a:lnTo>
                  <a:lnTo>
                    <a:pt x="110" y="3535"/>
                  </a:lnTo>
                  <a:lnTo>
                    <a:pt x="90" y="3714"/>
                  </a:lnTo>
                  <a:lnTo>
                    <a:pt x="60" y="4071"/>
                  </a:lnTo>
                  <a:cubicBezTo>
                    <a:pt x="0" y="4548"/>
                    <a:pt x="20" y="5024"/>
                    <a:pt x="30" y="5491"/>
                  </a:cubicBezTo>
                  <a:cubicBezTo>
                    <a:pt x="50" y="5729"/>
                    <a:pt x="90" y="5967"/>
                    <a:pt x="110" y="6196"/>
                  </a:cubicBezTo>
                  <a:lnTo>
                    <a:pt x="150" y="6554"/>
                  </a:lnTo>
                  <a:lnTo>
                    <a:pt x="229" y="6891"/>
                  </a:lnTo>
                  <a:cubicBezTo>
                    <a:pt x="278" y="7129"/>
                    <a:pt x="318" y="7357"/>
                    <a:pt x="378" y="7586"/>
                  </a:cubicBezTo>
                  <a:lnTo>
                    <a:pt x="596" y="8251"/>
                  </a:lnTo>
                  <a:cubicBezTo>
                    <a:pt x="666" y="8480"/>
                    <a:pt x="775" y="8678"/>
                    <a:pt x="874" y="8897"/>
                  </a:cubicBezTo>
                  <a:cubicBezTo>
                    <a:pt x="973" y="9105"/>
                    <a:pt x="1053" y="9323"/>
                    <a:pt x="1182" y="9512"/>
                  </a:cubicBezTo>
                  <a:cubicBezTo>
                    <a:pt x="1291" y="9721"/>
                    <a:pt x="1410" y="9919"/>
                    <a:pt x="1520" y="10118"/>
                  </a:cubicBezTo>
                  <a:cubicBezTo>
                    <a:pt x="1648" y="10307"/>
                    <a:pt x="1778" y="10485"/>
                    <a:pt x="1907" y="10674"/>
                  </a:cubicBezTo>
                  <a:lnTo>
                    <a:pt x="2116" y="10525"/>
                  </a:lnTo>
                  <a:cubicBezTo>
                    <a:pt x="1540" y="9850"/>
                    <a:pt x="1092" y="9045"/>
                    <a:pt x="735" y="8202"/>
                  </a:cubicBezTo>
                  <a:lnTo>
                    <a:pt x="507" y="7546"/>
                  </a:lnTo>
                  <a:cubicBezTo>
                    <a:pt x="437" y="7328"/>
                    <a:pt x="397" y="7099"/>
                    <a:pt x="338" y="6871"/>
                  </a:cubicBezTo>
                  <a:cubicBezTo>
                    <a:pt x="318" y="6752"/>
                    <a:pt x="289" y="6642"/>
                    <a:pt x="258" y="6534"/>
                  </a:cubicBezTo>
                  <a:lnTo>
                    <a:pt x="219" y="6186"/>
                  </a:lnTo>
                  <a:cubicBezTo>
                    <a:pt x="189" y="5947"/>
                    <a:pt x="159" y="5719"/>
                    <a:pt x="139" y="5491"/>
                  </a:cubicBezTo>
                  <a:cubicBezTo>
                    <a:pt x="130" y="5024"/>
                    <a:pt x="110" y="4548"/>
                    <a:pt x="169" y="4081"/>
                  </a:cubicBezTo>
                  <a:lnTo>
                    <a:pt x="209" y="3734"/>
                  </a:lnTo>
                  <a:lnTo>
                    <a:pt x="239" y="3555"/>
                  </a:lnTo>
                  <a:lnTo>
                    <a:pt x="269" y="3386"/>
                  </a:lnTo>
                  <a:lnTo>
                    <a:pt x="417" y="2691"/>
                  </a:lnTo>
                  <a:cubicBezTo>
                    <a:pt x="477" y="2472"/>
                    <a:pt x="556" y="2244"/>
                    <a:pt x="626" y="2026"/>
                  </a:cubicBezTo>
                  <a:lnTo>
                    <a:pt x="735" y="1688"/>
                  </a:lnTo>
                  <a:lnTo>
                    <a:pt x="874" y="1371"/>
                  </a:lnTo>
                  <a:cubicBezTo>
                    <a:pt x="973" y="1162"/>
                    <a:pt x="1063" y="943"/>
                    <a:pt x="1172" y="735"/>
                  </a:cubicBezTo>
                  <a:cubicBezTo>
                    <a:pt x="1291" y="536"/>
                    <a:pt x="1401" y="338"/>
                    <a:pt x="1520" y="129"/>
                  </a:cubicBezTo>
                  <a:lnTo>
                    <a:pt x="129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4" name="Google Shape;14864;p33"/>
            <p:cNvSpPr/>
            <p:nvPr/>
          </p:nvSpPr>
          <p:spPr>
            <a:xfrm>
              <a:off x="5724600" y="2987975"/>
              <a:ext cx="46200" cy="205825"/>
            </a:xfrm>
            <a:custGeom>
              <a:avLst/>
              <a:gdLst/>
              <a:ahLst/>
              <a:cxnLst/>
              <a:rect l="l" t="t" r="r" b="b"/>
              <a:pathLst>
                <a:path w="1848" h="8233" extrusionOk="0">
                  <a:moveTo>
                    <a:pt x="447" y="1"/>
                  </a:moveTo>
                  <a:cubicBezTo>
                    <a:pt x="348" y="348"/>
                    <a:pt x="228" y="696"/>
                    <a:pt x="179" y="1053"/>
                  </a:cubicBezTo>
                  <a:lnTo>
                    <a:pt x="89" y="1589"/>
                  </a:lnTo>
                  <a:cubicBezTo>
                    <a:pt x="70" y="1768"/>
                    <a:pt x="60" y="1947"/>
                    <a:pt x="40" y="2125"/>
                  </a:cubicBezTo>
                  <a:cubicBezTo>
                    <a:pt x="30" y="2314"/>
                    <a:pt x="0" y="2493"/>
                    <a:pt x="10" y="2672"/>
                  </a:cubicBezTo>
                  <a:lnTo>
                    <a:pt x="10" y="3218"/>
                  </a:lnTo>
                  <a:lnTo>
                    <a:pt x="10" y="3486"/>
                  </a:lnTo>
                  <a:lnTo>
                    <a:pt x="40" y="3754"/>
                  </a:lnTo>
                  <a:lnTo>
                    <a:pt x="109" y="4290"/>
                  </a:lnTo>
                  <a:cubicBezTo>
                    <a:pt x="120" y="4469"/>
                    <a:pt x="169" y="4647"/>
                    <a:pt x="209" y="4817"/>
                  </a:cubicBezTo>
                  <a:lnTo>
                    <a:pt x="338" y="5342"/>
                  </a:lnTo>
                  <a:cubicBezTo>
                    <a:pt x="387" y="5512"/>
                    <a:pt x="447" y="5680"/>
                    <a:pt x="506" y="5849"/>
                  </a:cubicBezTo>
                  <a:cubicBezTo>
                    <a:pt x="566" y="6018"/>
                    <a:pt x="606" y="6196"/>
                    <a:pt x="685" y="6355"/>
                  </a:cubicBezTo>
                  <a:lnTo>
                    <a:pt x="894" y="6842"/>
                  </a:lnTo>
                  <a:cubicBezTo>
                    <a:pt x="934" y="6922"/>
                    <a:pt x="963" y="7001"/>
                    <a:pt x="1003" y="7080"/>
                  </a:cubicBezTo>
                  <a:lnTo>
                    <a:pt x="1132" y="7319"/>
                  </a:lnTo>
                  <a:cubicBezTo>
                    <a:pt x="1212" y="7478"/>
                    <a:pt x="1291" y="7626"/>
                    <a:pt x="1371" y="7785"/>
                  </a:cubicBezTo>
                  <a:cubicBezTo>
                    <a:pt x="1450" y="7944"/>
                    <a:pt x="1549" y="8083"/>
                    <a:pt x="1638" y="8232"/>
                  </a:cubicBezTo>
                  <a:lnTo>
                    <a:pt x="1847" y="8103"/>
                  </a:lnTo>
                  <a:cubicBezTo>
                    <a:pt x="1748" y="7964"/>
                    <a:pt x="1649" y="7825"/>
                    <a:pt x="1559" y="7676"/>
                  </a:cubicBezTo>
                  <a:lnTo>
                    <a:pt x="1301" y="7229"/>
                  </a:lnTo>
                  <a:lnTo>
                    <a:pt x="1162" y="7001"/>
                  </a:lnTo>
                  <a:lnTo>
                    <a:pt x="1053" y="6772"/>
                  </a:lnTo>
                  <a:lnTo>
                    <a:pt x="824" y="6296"/>
                  </a:lnTo>
                  <a:cubicBezTo>
                    <a:pt x="745" y="6147"/>
                    <a:pt x="696" y="5978"/>
                    <a:pt x="626" y="5809"/>
                  </a:cubicBezTo>
                  <a:cubicBezTo>
                    <a:pt x="566" y="5651"/>
                    <a:pt x="506" y="5481"/>
                    <a:pt x="447" y="5313"/>
                  </a:cubicBezTo>
                  <a:lnTo>
                    <a:pt x="318" y="4797"/>
                  </a:lnTo>
                  <a:cubicBezTo>
                    <a:pt x="278" y="4627"/>
                    <a:pt x="228" y="4449"/>
                    <a:pt x="219" y="4280"/>
                  </a:cubicBezTo>
                  <a:cubicBezTo>
                    <a:pt x="189" y="4102"/>
                    <a:pt x="169" y="3923"/>
                    <a:pt x="149" y="3744"/>
                  </a:cubicBezTo>
                  <a:cubicBezTo>
                    <a:pt x="139" y="3654"/>
                    <a:pt x="129" y="3565"/>
                    <a:pt x="129" y="3476"/>
                  </a:cubicBezTo>
                  <a:lnTo>
                    <a:pt x="129" y="3208"/>
                  </a:lnTo>
                  <a:lnTo>
                    <a:pt x="139" y="2672"/>
                  </a:lnTo>
                  <a:cubicBezTo>
                    <a:pt x="139" y="2503"/>
                    <a:pt x="169" y="2324"/>
                    <a:pt x="189" y="2145"/>
                  </a:cubicBezTo>
                  <a:cubicBezTo>
                    <a:pt x="209" y="1966"/>
                    <a:pt x="228" y="1788"/>
                    <a:pt x="259" y="1619"/>
                  </a:cubicBezTo>
                  <a:lnTo>
                    <a:pt x="378" y="1093"/>
                  </a:lnTo>
                  <a:cubicBezTo>
                    <a:pt x="437" y="746"/>
                    <a:pt x="576" y="418"/>
                    <a:pt x="676" y="90"/>
                  </a:cubicBezTo>
                  <a:lnTo>
                    <a:pt x="4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5" name="Google Shape;14865;p33"/>
            <p:cNvSpPr/>
            <p:nvPr/>
          </p:nvSpPr>
          <p:spPr>
            <a:xfrm>
              <a:off x="5736250" y="3049300"/>
              <a:ext cx="44700" cy="135050"/>
            </a:xfrm>
            <a:custGeom>
              <a:avLst/>
              <a:gdLst/>
              <a:ahLst/>
              <a:cxnLst/>
              <a:rect l="l" t="t" r="r" b="b"/>
              <a:pathLst>
                <a:path w="1788" h="5402" extrusionOk="0">
                  <a:moveTo>
                    <a:pt x="11" y="0"/>
                  </a:moveTo>
                  <a:lnTo>
                    <a:pt x="11" y="0"/>
                  </a:lnTo>
                  <a:cubicBezTo>
                    <a:pt x="1" y="120"/>
                    <a:pt x="11" y="248"/>
                    <a:pt x="21" y="367"/>
                  </a:cubicBezTo>
                  <a:lnTo>
                    <a:pt x="31" y="725"/>
                  </a:lnTo>
                  <a:cubicBezTo>
                    <a:pt x="40" y="844"/>
                    <a:pt x="40" y="963"/>
                    <a:pt x="51" y="1082"/>
                  </a:cubicBezTo>
                  <a:lnTo>
                    <a:pt x="100" y="1440"/>
                  </a:lnTo>
                  <a:cubicBezTo>
                    <a:pt x="150" y="1916"/>
                    <a:pt x="269" y="2383"/>
                    <a:pt x="369" y="2850"/>
                  </a:cubicBezTo>
                  <a:lnTo>
                    <a:pt x="607" y="3535"/>
                  </a:lnTo>
                  <a:cubicBezTo>
                    <a:pt x="686" y="3754"/>
                    <a:pt x="805" y="3962"/>
                    <a:pt x="894" y="4180"/>
                  </a:cubicBezTo>
                  <a:cubicBezTo>
                    <a:pt x="984" y="4409"/>
                    <a:pt x="1103" y="4608"/>
                    <a:pt x="1222" y="4806"/>
                  </a:cubicBezTo>
                  <a:lnTo>
                    <a:pt x="1391" y="5114"/>
                  </a:lnTo>
                  <a:cubicBezTo>
                    <a:pt x="1461" y="5213"/>
                    <a:pt x="1530" y="5312"/>
                    <a:pt x="1589" y="5402"/>
                  </a:cubicBezTo>
                  <a:lnTo>
                    <a:pt x="1788" y="5263"/>
                  </a:lnTo>
                  <a:cubicBezTo>
                    <a:pt x="1719" y="5173"/>
                    <a:pt x="1639" y="5094"/>
                    <a:pt x="1580" y="4994"/>
                  </a:cubicBezTo>
                  <a:lnTo>
                    <a:pt x="1391" y="4707"/>
                  </a:lnTo>
                  <a:cubicBezTo>
                    <a:pt x="1262" y="4518"/>
                    <a:pt x="1123" y="4330"/>
                    <a:pt x="1024" y="4121"/>
                  </a:cubicBezTo>
                  <a:cubicBezTo>
                    <a:pt x="925" y="3912"/>
                    <a:pt x="805" y="3704"/>
                    <a:pt x="716" y="3485"/>
                  </a:cubicBezTo>
                  <a:lnTo>
                    <a:pt x="477" y="2830"/>
                  </a:lnTo>
                  <a:cubicBezTo>
                    <a:pt x="369" y="2364"/>
                    <a:pt x="269" y="1896"/>
                    <a:pt x="249" y="1430"/>
                  </a:cubicBezTo>
                  <a:lnTo>
                    <a:pt x="219" y="1073"/>
                  </a:lnTo>
                  <a:cubicBezTo>
                    <a:pt x="219" y="963"/>
                    <a:pt x="230" y="844"/>
                    <a:pt x="230" y="725"/>
                  </a:cubicBezTo>
                  <a:lnTo>
                    <a:pt x="239" y="378"/>
                  </a:lnTo>
                  <a:cubicBezTo>
                    <a:pt x="249" y="259"/>
                    <a:pt x="249" y="139"/>
                    <a:pt x="269" y="30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6" name="Google Shape;14866;p33"/>
            <p:cNvSpPr/>
            <p:nvPr/>
          </p:nvSpPr>
          <p:spPr>
            <a:xfrm>
              <a:off x="5753900" y="3081075"/>
              <a:ext cx="40725" cy="95575"/>
            </a:xfrm>
            <a:custGeom>
              <a:avLst/>
              <a:gdLst/>
              <a:ahLst/>
              <a:cxnLst/>
              <a:rect l="l" t="t" r="r" b="b"/>
              <a:pathLst>
                <a:path w="1629" h="3823" extrusionOk="0">
                  <a:moveTo>
                    <a:pt x="258" y="0"/>
                  </a:moveTo>
                  <a:lnTo>
                    <a:pt x="0" y="10"/>
                  </a:lnTo>
                  <a:cubicBezTo>
                    <a:pt x="29" y="179"/>
                    <a:pt x="60" y="358"/>
                    <a:pt x="89" y="526"/>
                  </a:cubicBezTo>
                  <a:cubicBezTo>
                    <a:pt x="119" y="695"/>
                    <a:pt x="169" y="864"/>
                    <a:pt x="208" y="1023"/>
                  </a:cubicBezTo>
                  <a:cubicBezTo>
                    <a:pt x="288" y="1360"/>
                    <a:pt x="437" y="1678"/>
                    <a:pt x="536" y="2006"/>
                  </a:cubicBezTo>
                  <a:cubicBezTo>
                    <a:pt x="576" y="2165"/>
                    <a:pt x="665" y="2324"/>
                    <a:pt x="715" y="2483"/>
                  </a:cubicBezTo>
                  <a:cubicBezTo>
                    <a:pt x="784" y="2631"/>
                    <a:pt x="834" y="2800"/>
                    <a:pt x="914" y="2949"/>
                  </a:cubicBezTo>
                  <a:cubicBezTo>
                    <a:pt x="993" y="3098"/>
                    <a:pt x="1072" y="3257"/>
                    <a:pt x="1152" y="3406"/>
                  </a:cubicBezTo>
                  <a:cubicBezTo>
                    <a:pt x="1231" y="3555"/>
                    <a:pt x="1340" y="3684"/>
                    <a:pt x="1439" y="3823"/>
                  </a:cubicBezTo>
                  <a:lnTo>
                    <a:pt x="1628" y="3664"/>
                  </a:lnTo>
                  <a:cubicBezTo>
                    <a:pt x="1519" y="3555"/>
                    <a:pt x="1400" y="3445"/>
                    <a:pt x="1311" y="3306"/>
                  </a:cubicBezTo>
                  <a:lnTo>
                    <a:pt x="1042" y="2889"/>
                  </a:lnTo>
                  <a:cubicBezTo>
                    <a:pt x="953" y="2741"/>
                    <a:pt x="894" y="2582"/>
                    <a:pt x="824" y="2433"/>
                  </a:cubicBezTo>
                  <a:cubicBezTo>
                    <a:pt x="764" y="2284"/>
                    <a:pt x="675" y="2135"/>
                    <a:pt x="636" y="1966"/>
                  </a:cubicBezTo>
                  <a:cubicBezTo>
                    <a:pt x="536" y="1649"/>
                    <a:pt x="407" y="1331"/>
                    <a:pt x="358" y="993"/>
                  </a:cubicBezTo>
                  <a:cubicBezTo>
                    <a:pt x="327" y="834"/>
                    <a:pt x="288" y="665"/>
                    <a:pt x="278" y="497"/>
                  </a:cubicBezTo>
                  <a:cubicBezTo>
                    <a:pt x="268" y="328"/>
                    <a:pt x="268" y="169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7" name="Google Shape;14867;p33"/>
            <p:cNvSpPr/>
            <p:nvPr/>
          </p:nvSpPr>
          <p:spPr>
            <a:xfrm>
              <a:off x="5771750" y="3105900"/>
              <a:ext cx="33050" cy="62575"/>
            </a:xfrm>
            <a:custGeom>
              <a:avLst/>
              <a:gdLst/>
              <a:ahLst/>
              <a:cxnLst/>
              <a:rect l="l" t="t" r="r" b="b"/>
              <a:pathLst>
                <a:path w="1322" h="2503" extrusionOk="0">
                  <a:moveTo>
                    <a:pt x="259" y="0"/>
                  </a:moveTo>
                  <a:lnTo>
                    <a:pt x="1" y="60"/>
                  </a:lnTo>
                  <a:cubicBezTo>
                    <a:pt x="70" y="278"/>
                    <a:pt x="169" y="477"/>
                    <a:pt x="249" y="685"/>
                  </a:cubicBezTo>
                  <a:cubicBezTo>
                    <a:pt x="299" y="795"/>
                    <a:pt x="328" y="903"/>
                    <a:pt x="378" y="1003"/>
                  </a:cubicBezTo>
                  <a:cubicBezTo>
                    <a:pt x="428" y="1102"/>
                    <a:pt x="478" y="1201"/>
                    <a:pt x="517" y="1311"/>
                  </a:cubicBezTo>
                  <a:cubicBezTo>
                    <a:pt x="567" y="1410"/>
                    <a:pt x="606" y="1509"/>
                    <a:pt x="656" y="1618"/>
                  </a:cubicBezTo>
                  <a:lnTo>
                    <a:pt x="805" y="1916"/>
                  </a:lnTo>
                  <a:cubicBezTo>
                    <a:pt x="904" y="2115"/>
                    <a:pt x="994" y="2313"/>
                    <a:pt x="1113" y="2502"/>
                  </a:cubicBezTo>
                  <a:lnTo>
                    <a:pt x="1321" y="2373"/>
                  </a:lnTo>
                  <a:cubicBezTo>
                    <a:pt x="1173" y="2214"/>
                    <a:pt x="1053" y="2026"/>
                    <a:pt x="934" y="1847"/>
                  </a:cubicBezTo>
                  <a:cubicBezTo>
                    <a:pt x="875" y="1757"/>
                    <a:pt x="805" y="1658"/>
                    <a:pt x="756" y="1569"/>
                  </a:cubicBezTo>
                  <a:lnTo>
                    <a:pt x="617" y="1271"/>
                  </a:lnTo>
                  <a:lnTo>
                    <a:pt x="487" y="963"/>
                  </a:lnTo>
                  <a:cubicBezTo>
                    <a:pt x="447" y="864"/>
                    <a:pt x="418" y="755"/>
                    <a:pt x="388" y="645"/>
                  </a:cubicBezTo>
                  <a:cubicBezTo>
                    <a:pt x="328" y="437"/>
                    <a:pt x="269" y="219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8" name="Google Shape;14868;p33"/>
            <p:cNvSpPr/>
            <p:nvPr/>
          </p:nvSpPr>
          <p:spPr>
            <a:xfrm>
              <a:off x="5797825" y="3125000"/>
              <a:ext cx="20125" cy="33550"/>
            </a:xfrm>
            <a:custGeom>
              <a:avLst/>
              <a:gdLst/>
              <a:ahLst/>
              <a:cxnLst/>
              <a:rect l="l" t="t" r="r" b="b"/>
              <a:pathLst>
                <a:path w="805" h="1342" extrusionOk="0">
                  <a:moveTo>
                    <a:pt x="238" y="0"/>
                  </a:moveTo>
                  <a:lnTo>
                    <a:pt x="0" y="90"/>
                  </a:lnTo>
                  <a:cubicBezTo>
                    <a:pt x="60" y="189"/>
                    <a:pt x="130" y="289"/>
                    <a:pt x="179" y="388"/>
                  </a:cubicBezTo>
                  <a:cubicBezTo>
                    <a:pt x="229" y="497"/>
                    <a:pt x="278" y="596"/>
                    <a:pt x="338" y="695"/>
                  </a:cubicBezTo>
                  <a:cubicBezTo>
                    <a:pt x="388" y="805"/>
                    <a:pt x="437" y="904"/>
                    <a:pt x="477" y="1013"/>
                  </a:cubicBezTo>
                  <a:cubicBezTo>
                    <a:pt x="497" y="1073"/>
                    <a:pt x="516" y="1132"/>
                    <a:pt x="536" y="1182"/>
                  </a:cubicBezTo>
                  <a:cubicBezTo>
                    <a:pt x="556" y="1242"/>
                    <a:pt x="576" y="1291"/>
                    <a:pt x="606" y="1341"/>
                  </a:cubicBezTo>
                  <a:lnTo>
                    <a:pt x="805" y="1212"/>
                  </a:lnTo>
                  <a:cubicBezTo>
                    <a:pt x="775" y="1172"/>
                    <a:pt x="735" y="1132"/>
                    <a:pt x="695" y="1093"/>
                  </a:cubicBezTo>
                  <a:lnTo>
                    <a:pt x="606" y="944"/>
                  </a:lnTo>
                  <a:cubicBezTo>
                    <a:pt x="536" y="854"/>
                    <a:pt x="487" y="755"/>
                    <a:pt x="428" y="656"/>
                  </a:cubicBezTo>
                  <a:cubicBezTo>
                    <a:pt x="377" y="556"/>
                    <a:pt x="338" y="437"/>
                    <a:pt x="318" y="328"/>
                  </a:cubicBezTo>
                  <a:cubicBezTo>
                    <a:pt x="288" y="219"/>
                    <a:pt x="269" y="110"/>
                    <a:pt x="23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9" name="Google Shape;14869;p33"/>
            <p:cNvSpPr/>
            <p:nvPr/>
          </p:nvSpPr>
          <p:spPr>
            <a:xfrm>
              <a:off x="5813700" y="3129475"/>
              <a:ext cx="16675" cy="22350"/>
            </a:xfrm>
            <a:custGeom>
              <a:avLst/>
              <a:gdLst/>
              <a:ahLst/>
              <a:cxnLst/>
              <a:rect l="l" t="t" r="r" b="b"/>
              <a:pathLst>
                <a:path w="667" h="894" extrusionOk="0">
                  <a:moveTo>
                    <a:pt x="229" y="0"/>
                  </a:moveTo>
                  <a:lnTo>
                    <a:pt x="1" y="99"/>
                  </a:lnTo>
                  <a:lnTo>
                    <a:pt x="71" y="189"/>
                  </a:lnTo>
                  <a:cubicBezTo>
                    <a:pt x="100" y="219"/>
                    <a:pt x="130" y="249"/>
                    <a:pt x="150" y="278"/>
                  </a:cubicBezTo>
                  <a:cubicBezTo>
                    <a:pt x="199" y="348"/>
                    <a:pt x="239" y="408"/>
                    <a:pt x="279" y="477"/>
                  </a:cubicBezTo>
                  <a:cubicBezTo>
                    <a:pt x="309" y="536"/>
                    <a:pt x="349" y="606"/>
                    <a:pt x="368" y="686"/>
                  </a:cubicBezTo>
                  <a:cubicBezTo>
                    <a:pt x="398" y="755"/>
                    <a:pt x="428" y="825"/>
                    <a:pt x="448" y="894"/>
                  </a:cubicBezTo>
                  <a:lnTo>
                    <a:pt x="666" y="765"/>
                  </a:lnTo>
                  <a:cubicBezTo>
                    <a:pt x="607" y="715"/>
                    <a:pt x="537" y="666"/>
                    <a:pt x="488" y="606"/>
                  </a:cubicBezTo>
                  <a:lnTo>
                    <a:pt x="368" y="427"/>
                  </a:lnTo>
                  <a:cubicBezTo>
                    <a:pt x="329" y="358"/>
                    <a:pt x="298" y="288"/>
                    <a:pt x="279" y="219"/>
                  </a:cubicBezTo>
                  <a:cubicBezTo>
                    <a:pt x="269" y="189"/>
                    <a:pt x="259" y="149"/>
                    <a:pt x="249" y="110"/>
                  </a:cubicBezTo>
                  <a:cubicBezTo>
                    <a:pt x="239" y="80"/>
                    <a:pt x="239" y="40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0" name="Google Shape;14870;p33"/>
            <p:cNvSpPr/>
            <p:nvPr/>
          </p:nvSpPr>
          <p:spPr>
            <a:xfrm>
              <a:off x="5943050" y="2798500"/>
              <a:ext cx="294900" cy="262475"/>
            </a:xfrm>
            <a:custGeom>
              <a:avLst/>
              <a:gdLst/>
              <a:ahLst/>
              <a:cxnLst/>
              <a:rect l="l" t="t" r="r" b="b"/>
              <a:pathLst>
                <a:path w="11796" h="10499" extrusionOk="0">
                  <a:moveTo>
                    <a:pt x="1219" y="0"/>
                  </a:moveTo>
                  <a:cubicBezTo>
                    <a:pt x="1170" y="0"/>
                    <a:pt x="1121" y="1"/>
                    <a:pt x="1072" y="4"/>
                  </a:cubicBezTo>
                  <a:lnTo>
                    <a:pt x="536" y="14"/>
                  </a:lnTo>
                  <a:cubicBezTo>
                    <a:pt x="536" y="14"/>
                    <a:pt x="397" y="24"/>
                    <a:pt x="268" y="44"/>
                  </a:cubicBezTo>
                  <a:cubicBezTo>
                    <a:pt x="129" y="64"/>
                    <a:pt x="0" y="93"/>
                    <a:pt x="0" y="93"/>
                  </a:cubicBezTo>
                  <a:lnTo>
                    <a:pt x="60" y="331"/>
                  </a:lnTo>
                  <a:cubicBezTo>
                    <a:pt x="60" y="331"/>
                    <a:pt x="179" y="311"/>
                    <a:pt x="307" y="282"/>
                  </a:cubicBezTo>
                  <a:cubicBezTo>
                    <a:pt x="437" y="272"/>
                    <a:pt x="556" y="262"/>
                    <a:pt x="556" y="262"/>
                  </a:cubicBezTo>
                  <a:lnTo>
                    <a:pt x="1072" y="232"/>
                  </a:lnTo>
                  <a:cubicBezTo>
                    <a:pt x="1149" y="226"/>
                    <a:pt x="1226" y="223"/>
                    <a:pt x="1303" y="223"/>
                  </a:cubicBezTo>
                  <a:cubicBezTo>
                    <a:pt x="1576" y="223"/>
                    <a:pt x="1854" y="256"/>
                    <a:pt x="2125" y="272"/>
                  </a:cubicBezTo>
                  <a:cubicBezTo>
                    <a:pt x="2482" y="292"/>
                    <a:pt x="2829" y="371"/>
                    <a:pt x="3177" y="431"/>
                  </a:cubicBezTo>
                  <a:cubicBezTo>
                    <a:pt x="3535" y="470"/>
                    <a:pt x="3872" y="589"/>
                    <a:pt x="4220" y="679"/>
                  </a:cubicBezTo>
                  <a:cubicBezTo>
                    <a:pt x="4915" y="887"/>
                    <a:pt x="5580" y="1165"/>
                    <a:pt x="6225" y="1513"/>
                  </a:cubicBezTo>
                  <a:cubicBezTo>
                    <a:pt x="6384" y="1593"/>
                    <a:pt x="6533" y="1692"/>
                    <a:pt x="6682" y="1791"/>
                  </a:cubicBezTo>
                  <a:lnTo>
                    <a:pt x="7139" y="2099"/>
                  </a:lnTo>
                  <a:cubicBezTo>
                    <a:pt x="7298" y="2198"/>
                    <a:pt x="7437" y="2317"/>
                    <a:pt x="7576" y="2427"/>
                  </a:cubicBezTo>
                  <a:lnTo>
                    <a:pt x="8003" y="2774"/>
                  </a:lnTo>
                  <a:cubicBezTo>
                    <a:pt x="9095" y="3737"/>
                    <a:pt x="9998" y="4929"/>
                    <a:pt x="10624" y="6259"/>
                  </a:cubicBezTo>
                  <a:cubicBezTo>
                    <a:pt x="10763" y="6606"/>
                    <a:pt x="10902" y="6944"/>
                    <a:pt x="11031" y="7282"/>
                  </a:cubicBezTo>
                  <a:cubicBezTo>
                    <a:pt x="11130" y="7639"/>
                    <a:pt x="11240" y="7987"/>
                    <a:pt x="11329" y="8344"/>
                  </a:cubicBezTo>
                  <a:cubicBezTo>
                    <a:pt x="11388" y="8702"/>
                    <a:pt x="11448" y="9059"/>
                    <a:pt x="11488" y="9417"/>
                  </a:cubicBezTo>
                  <a:lnTo>
                    <a:pt x="11547" y="10489"/>
                  </a:lnTo>
                  <a:lnTo>
                    <a:pt x="11796" y="10499"/>
                  </a:lnTo>
                  <a:cubicBezTo>
                    <a:pt x="11776" y="10132"/>
                    <a:pt x="11746" y="9754"/>
                    <a:pt x="11716" y="9387"/>
                  </a:cubicBezTo>
                  <a:cubicBezTo>
                    <a:pt x="11657" y="9029"/>
                    <a:pt x="11587" y="8662"/>
                    <a:pt x="11518" y="8294"/>
                  </a:cubicBezTo>
                  <a:cubicBezTo>
                    <a:pt x="11419" y="7937"/>
                    <a:pt x="11299" y="7580"/>
                    <a:pt x="11190" y="7232"/>
                  </a:cubicBezTo>
                  <a:cubicBezTo>
                    <a:pt x="11051" y="6884"/>
                    <a:pt x="10902" y="6547"/>
                    <a:pt x="10753" y="6200"/>
                  </a:cubicBezTo>
                  <a:cubicBezTo>
                    <a:pt x="10098" y="4869"/>
                    <a:pt x="9175" y="3667"/>
                    <a:pt x="8072" y="2694"/>
                  </a:cubicBezTo>
                  <a:lnTo>
                    <a:pt x="7645" y="2347"/>
                  </a:lnTo>
                  <a:cubicBezTo>
                    <a:pt x="7496" y="2228"/>
                    <a:pt x="7357" y="2109"/>
                    <a:pt x="7209" y="2010"/>
                  </a:cubicBezTo>
                  <a:lnTo>
                    <a:pt x="6742" y="1702"/>
                  </a:lnTo>
                  <a:lnTo>
                    <a:pt x="6514" y="1543"/>
                  </a:lnTo>
                  <a:cubicBezTo>
                    <a:pt x="6444" y="1493"/>
                    <a:pt x="6355" y="1454"/>
                    <a:pt x="6275" y="1404"/>
                  </a:cubicBezTo>
                  <a:cubicBezTo>
                    <a:pt x="5629" y="1057"/>
                    <a:pt x="4965" y="759"/>
                    <a:pt x="4270" y="540"/>
                  </a:cubicBezTo>
                  <a:cubicBezTo>
                    <a:pt x="3912" y="441"/>
                    <a:pt x="3575" y="322"/>
                    <a:pt x="3217" y="262"/>
                  </a:cubicBezTo>
                  <a:cubicBezTo>
                    <a:pt x="2860" y="203"/>
                    <a:pt x="2502" y="113"/>
                    <a:pt x="2145" y="83"/>
                  </a:cubicBezTo>
                  <a:cubicBezTo>
                    <a:pt x="1836" y="49"/>
                    <a:pt x="1528" y="0"/>
                    <a:pt x="1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1" name="Google Shape;14871;p33"/>
            <p:cNvSpPr/>
            <p:nvPr/>
          </p:nvSpPr>
          <p:spPr>
            <a:xfrm>
              <a:off x="5943775" y="2811725"/>
              <a:ext cx="273825" cy="200850"/>
            </a:xfrm>
            <a:custGeom>
              <a:avLst/>
              <a:gdLst/>
              <a:ahLst/>
              <a:cxnLst/>
              <a:rect l="l" t="t" r="r" b="b"/>
              <a:pathLst>
                <a:path w="10953" h="8034" extrusionOk="0">
                  <a:moveTo>
                    <a:pt x="904" y="1"/>
                  </a:moveTo>
                  <a:cubicBezTo>
                    <a:pt x="596" y="11"/>
                    <a:pt x="298" y="21"/>
                    <a:pt x="0" y="80"/>
                  </a:cubicBezTo>
                  <a:lnTo>
                    <a:pt x="50" y="319"/>
                  </a:lnTo>
                  <a:cubicBezTo>
                    <a:pt x="434" y="254"/>
                    <a:pt x="828" y="225"/>
                    <a:pt x="1227" y="225"/>
                  </a:cubicBezTo>
                  <a:cubicBezTo>
                    <a:pt x="1995" y="225"/>
                    <a:pt x="2781" y="334"/>
                    <a:pt x="3546" y="517"/>
                  </a:cubicBezTo>
                  <a:cubicBezTo>
                    <a:pt x="4717" y="815"/>
                    <a:pt x="5839" y="1331"/>
                    <a:pt x="6822" y="2046"/>
                  </a:cubicBezTo>
                  <a:cubicBezTo>
                    <a:pt x="7815" y="2761"/>
                    <a:pt x="8659" y="3675"/>
                    <a:pt x="9314" y="4698"/>
                  </a:cubicBezTo>
                  <a:cubicBezTo>
                    <a:pt x="9980" y="5720"/>
                    <a:pt x="10456" y="6852"/>
                    <a:pt x="10704" y="8034"/>
                  </a:cubicBezTo>
                  <a:lnTo>
                    <a:pt x="10953" y="7974"/>
                  </a:lnTo>
                  <a:cubicBezTo>
                    <a:pt x="10644" y="6783"/>
                    <a:pt x="10138" y="5631"/>
                    <a:pt x="9443" y="4618"/>
                  </a:cubicBezTo>
                  <a:cubicBezTo>
                    <a:pt x="8748" y="3586"/>
                    <a:pt x="7884" y="2682"/>
                    <a:pt x="6891" y="1957"/>
                  </a:cubicBezTo>
                  <a:cubicBezTo>
                    <a:pt x="5889" y="1232"/>
                    <a:pt x="4757" y="706"/>
                    <a:pt x="3585" y="378"/>
                  </a:cubicBezTo>
                  <a:lnTo>
                    <a:pt x="3367" y="309"/>
                  </a:lnTo>
                  <a:lnTo>
                    <a:pt x="3148" y="269"/>
                  </a:lnTo>
                  <a:lnTo>
                    <a:pt x="2701" y="170"/>
                  </a:lnTo>
                  <a:cubicBezTo>
                    <a:pt x="2403" y="100"/>
                    <a:pt x="2105" y="80"/>
                    <a:pt x="1798" y="51"/>
                  </a:cubicBezTo>
                  <a:lnTo>
                    <a:pt x="13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2" name="Google Shape;14872;p33"/>
            <p:cNvSpPr/>
            <p:nvPr/>
          </p:nvSpPr>
          <p:spPr>
            <a:xfrm>
              <a:off x="5941300" y="2826400"/>
              <a:ext cx="238800" cy="124625"/>
            </a:xfrm>
            <a:custGeom>
              <a:avLst/>
              <a:gdLst/>
              <a:ahLst/>
              <a:cxnLst/>
              <a:rect l="l" t="t" r="r" b="b"/>
              <a:pathLst>
                <a:path w="9552" h="4985" extrusionOk="0">
                  <a:moveTo>
                    <a:pt x="1370" y="0"/>
                  </a:moveTo>
                  <a:cubicBezTo>
                    <a:pt x="1142" y="0"/>
                    <a:pt x="914" y="10"/>
                    <a:pt x="675" y="10"/>
                  </a:cubicBezTo>
                  <a:cubicBezTo>
                    <a:pt x="621" y="15"/>
                    <a:pt x="566" y="15"/>
                    <a:pt x="510" y="15"/>
                  </a:cubicBezTo>
                  <a:cubicBezTo>
                    <a:pt x="455" y="15"/>
                    <a:pt x="397" y="15"/>
                    <a:pt x="338" y="20"/>
                  </a:cubicBezTo>
                  <a:lnTo>
                    <a:pt x="0" y="60"/>
                  </a:lnTo>
                  <a:lnTo>
                    <a:pt x="30" y="307"/>
                  </a:lnTo>
                  <a:lnTo>
                    <a:pt x="358" y="258"/>
                  </a:lnTo>
                  <a:cubicBezTo>
                    <a:pt x="467" y="238"/>
                    <a:pt x="576" y="238"/>
                    <a:pt x="686" y="228"/>
                  </a:cubicBezTo>
                  <a:cubicBezTo>
                    <a:pt x="914" y="219"/>
                    <a:pt x="1142" y="199"/>
                    <a:pt x="1361" y="188"/>
                  </a:cubicBezTo>
                  <a:cubicBezTo>
                    <a:pt x="1589" y="199"/>
                    <a:pt x="1818" y="208"/>
                    <a:pt x="2046" y="208"/>
                  </a:cubicBezTo>
                  <a:cubicBezTo>
                    <a:pt x="2155" y="219"/>
                    <a:pt x="2274" y="219"/>
                    <a:pt x="2393" y="228"/>
                  </a:cubicBezTo>
                  <a:lnTo>
                    <a:pt x="2731" y="278"/>
                  </a:lnTo>
                  <a:cubicBezTo>
                    <a:pt x="2959" y="318"/>
                    <a:pt x="3188" y="347"/>
                    <a:pt x="3406" y="407"/>
                  </a:cubicBezTo>
                  <a:lnTo>
                    <a:pt x="4081" y="596"/>
                  </a:lnTo>
                  <a:cubicBezTo>
                    <a:pt x="4309" y="655"/>
                    <a:pt x="4518" y="755"/>
                    <a:pt x="4737" y="834"/>
                  </a:cubicBezTo>
                  <a:lnTo>
                    <a:pt x="5064" y="963"/>
                  </a:lnTo>
                  <a:cubicBezTo>
                    <a:pt x="5163" y="1013"/>
                    <a:pt x="5273" y="1072"/>
                    <a:pt x="5372" y="1122"/>
                  </a:cubicBezTo>
                  <a:cubicBezTo>
                    <a:pt x="6226" y="1519"/>
                    <a:pt x="6981" y="2115"/>
                    <a:pt x="7646" y="2760"/>
                  </a:cubicBezTo>
                  <a:cubicBezTo>
                    <a:pt x="8331" y="3405"/>
                    <a:pt x="8877" y="4180"/>
                    <a:pt x="9324" y="4984"/>
                  </a:cubicBezTo>
                  <a:lnTo>
                    <a:pt x="9552" y="4865"/>
                  </a:lnTo>
                  <a:cubicBezTo>
                    <a:pt x="9046" y="4061"/>
                    <a:pt x="8460" y="3297"/>
                    <a:pt x="7755" y="2661"/>
                  </a:cubicBezTo>
                  <a:cubicBezTo>
                    <a:pt x="7050" y="2015"/>
                    <a:pt x="6286" y="1430"/>
                    <a:pt x="5421" y="1033"/>
                  </a:cubicBezTo>
                  <a:cubicBezTo>
                    <a:pt x="4578" y="616"/>
                    <a:pt x="3674" y="288"/>
                    <a:pt x="2751" y="139"/>
                  </a:cubicBezTo>
                  <a:lnTo>
                    <a:pt x="2403" y="80"/>
                  </a:lnTo>
                  <a:cubicBezTo>
                    <a:pt x="2294" y="60"/>
                    <a:pt x="2175" y="60"/>
                    <a:pt x="2056" y="49"/>
                  </a:cubicBezTo>
                  <a:cubicBezTo>
                    <a:pt x="1827" y="29"/>
                    <a:pt x="1599" y="10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3" name="Google Shape;14873;p33"/>
            <p:cNvSpPr/>
            <p:nvPr/>
          </p:nvSpPr>
          <p:spPr>
            <a:xfrm>
              <a:off x="5946525" y="2839725"/>
              <a:ext cx="193125" cy="81500"/>
            </a:xfrm>
            <a:custGeom>
              <a:avLst/>
              <a:gdLst/>
              <a:ahLst/>
              <a:cxnLst/>
              <a:rect l="l" t="t" r="r" b="b"/>
              <a:pathLst>
                <a:path w="7725" h="3260" extrusionOk="0">
                  <a:moveTo>
                    <a:pt x="258" y="1"/>
                  </a:moveTo>
                  <a:cubicBezTo>
                    <a:pt x="173" y="1"/>
                    <a:pt x="88" y="3"/>
                    <a:pt x="0" y="13"/>
                  </a:cubicBezTo>
                  <a:lnTo>
                    <a:pt x="10" y="251"/>
                  </a:lnTo>
                  <a:cubicBezTo>
                    <a:pt x="179" y="231"/>
                    <a:pt x="358" y="231"/>
                    <a:pt x="526" y="231"/>
                  </a:cubicBezTo>
                  <a:lnTo>
                    <a:pt x="1042" y="222"/>
                  </a:lnTo>
                  <a:cubicBezTo>
                    <a:pt x="1077" y="220"/>
                    <a:pt x="1112" y="219"/>
                    <a:pt x="1148" y="219"/>
                  </a:cubicBezTo>
                  <a:cubicBezTo>
                    <a:pt x="1285" y="219"/>
                    <a:pt x="1425" y="231"/>
                    <a:pt x="1559" y="231"/>
                  </a:cubicBezTo>
                  <a:cubicBezTo>
                    <a:pt x="1737" y="251"/>
                    <a:pt x="1906" y="251"/>
                    <a:pt x="2085" y="271"/>
                  </a:cubicBezTo>
                  <a:cubicBezTo>
                    <a:pt x="2780" y="361"/>
                    <a:pt x="3485" y="489"/>
                    <a:pt x="4140" y="758"/>
                  </a:cubicBezTo>
                  <a:cubicBezTo>
                    <a:pt x="4309" y="817"/>
                    <a:pt x="4478" y="887"/>
                    <a:pt x="4637" y="956"/>
                  </a:cubicBezTo>
                  <a:lnTo>
                    <a:pt x="5104" y="1215"/>
                  </a:lnTo>
                  <a:cubicBezTo>
                    <a:pt x="5431" y="1373"/>
                    <a:pt x="5709" y="1601"/>
                    <a:pt x="6007" y="1790"/>
                  </a:cubicBezTo>
                  <a:cubicBezTo>
                    <a:pt x="6156" y="1890"/>
                    <a:pt x="6285" y="2018"/>
                    <a:pt x="6414" y="2128"/>
                  </a:cubicBezTo>
                  <a:cubicBezTo>
                    <a:pt x="6553" y="2247"/>
                    <a:pt x="6692" y="2356"/>
                    <a:pt x="6821" y="2475"/>
                  </a:cubicBezTo>
                  <a:lnTo>
                    <a:pt x="7189" y="2863"/>
                  </a:lnTo>
                  <a:cubicBezTo>
                    <a:pt x="7308" y="2992"/>
                    <a:pt x="7427" y="3111"/>
                    <a:pt x="7536" y="3260"/>
                  </a:cubicBezTo>
                  <a:lnTo>
                    <a:pt x="7725" y="3091"/>
                  </a:lnTo>
                  <a:cubicBezTo>
                    <a:pt x="7615" y="2952"/>
                    <a:pt x="7476" y="2833"/>
                    <a:pt x="7348" y="2704"/>
                  </a:cubicBezTo>
                  <a:lnTo>
                    <a:pt x="6950" y="2336"/>
                  </a:lnTo>
                  <a:cubicBezTo>
                    <a:pt x="6811" y="2217"/>
                    <a:pt x="6672" y="2108"/>
                    <a:pt x="6523" y="1999"/>
                  </a:cubicBezTo>
                  <a:cubicBezTo>
                    <a:pt x="6384" y="1890"/>
                    <a:pt x="6245" y="1771"/>
                    <a:pt x="6086" y="1681"/>
                  </a:cubicBezTo>
                  <a:cubicBezTo>
                    <a:pt x="5779" y="1482"/>
                    <a:pt x="5490" y="1264"/>
                    <a:pt x="5163" y="1115"/>
                  </a:cubicBezTo>
                  <a:lnTo>
                    <a:pt x="4687" y="857"/>
                  </a:lnTo>
                  <a:cubicBezTo>
                    <a:pt x="4517" y="787"/>
                    <a:pt x="4349" y="718"/>
                    <a:pt x="4180" y="659"/>
                  </a:cubicBezTo>
                  <a:cubicBezTo>
                    <a:pt x="3515" y="390"/>
                    <a:pt x="2800" y="242"/>
                    <a:pt x="2105" y="122"/>
                  </a:cubicBezTo>
                  <a:cubicBezTo>
                    <a:pt x="1926" y="92"/>
                    <a:pt x="1748" y="83"/>
                    <a:pt x="1578" y="72"/>
                  </a:cubicBezTo>
                  <a:cubicBezTo>
                    <a:pt x="1400" y="53"/>
                    <a:pt x="1221" y="23"/>
                    <a:pt x="1053" y="23"/>
                  </a:cubicBezTo>
                  <a:cubicBezTo>
                    <a:pt x="874" y="23"/>
                    <a:pt x="695" y="13"/>
                    <a:pt x="526" y="3"/>
                  </a:cubicBezTo>
                  <a:cubicBezTo>
                    <a:pt x="435" y="3"/>
                    <a:pt x="346" y="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4" name="Google Shape;14874;p33"/>
            <p:cNvSpPr/>
            <p:nvPr/>
          </p:nvSpPr>
          <p:spPr>
            <a:xfrm>
              <a:off x="5949500" y="2853075"/>
              <a:ext cx="136550" cy="39375"/>
            </a:xfrm>
            <a:custGeom>
              <a:avLst/>
              <a:gdLst/>
              <a:ahLst/>
              <a:cxnLst/>
              <a:rect l="l" t="t" r="r" b="b"/>
              <a:pathLst>
                <a:path w="5462" h="1575" extrusionOk="0">
                  <a:moveTo>
                    <a:pt x="934" y="1"/>
                  </a:moveTo>
                  <a:cubicBezTo>
                    <a:pt x="854" y="1"/>
                    <a:pt x="775" y="5"/>
                    <a:pt x="695" y="5"/>
                  </a:cubicBezTo>
                  <a:cubicBezTo>
                    <a:pt x="466" y="15"/>
                    <a:pt x="228" y="5"/>
                    <a:pt x="0" y="25"/>
                  </a:cubicBezTo>
                  <a:lnTo>
                    <a:pt x="20" y="264"/>
                  </a:lnTo>
                  <a:cubicBezTo>
                    <a:pt x="248" y="224"/>
                    <a:pt x="477" y="224"/>
                    <a:pt x="705" y="194"/>
                  </a:cubicBezTo>
                  <a:cubicBezTo>
                    <a:pt x="817" y="184"/>
                    <a:pt x="929" y="181"/>
                    <a:pt x="1041" y="181"/>
                  </a:cubicBezTo>
                  <a:cubicBezTo>
                    <a:pt x="1157" y="181"/>
                    <a:pt x="1274" y="184"/>
                    <a:pt x="1390" y="184"/>
                  </a:cubicBezTo>
                  <a:cubicBezTo>
                    <a:pt x="1629" y="194"/>
                    <a:pt x="1867" y="194"/>
                    <a:pt x="2095" y="233"/>
                  </a:cubicBezTo>
                  <a:lnTo>
                    <a:pt x="2443" y="283"/>
                  </a:lnTo>
                  <a:cubicBezTo>
                    <a:pt x="2562" y="303"/>
                    <a:pt x="2681" y="313"/>
                    <a:pt x="2790" y="353"/>
                  </a:cubicBezTo>
                  <a:lnTo>
                    <a:pt x="3465" y="561"/>
                  </a:lnTo>
                  <a:cubicBezTo>
                    <a:pt x="3684" y="650"/>
                    <a:pt x="3902" y="750"/>
                    <a:pt x="4120" y="849"/>
                  </a:cubicBezTo>
                  <a:cubicBezTo>
                    <a:pt x="4230" y="889"/>
                    <a:pt x="4329" y="948"/>
                    <a:pt x="4429" y="1008"/>
                  </a:cubicBezTo>
                  <a:lnTo>
                    <a:pt x="4736" y="1187"/>
                  </a:lnTo>
                  <a:cubicBezTo>
                    <a:pt x="4835" y="1246"/>
                    <a:pt x="4935" y="1296"/>
                    <a:pt x="5034" y="1376"/>
                  </a:cubicBezTo>
                  <a:lnTo>
                    <a:pt x="5312" y="1574"/>
                  </a:lnTo>
                  <a:lnTo>
                    <a:pt x="5461" y="1365"/>
                  </a:lnTo>
                  <a:lnTo>
                    <a:pt x="5153" y="1177"/>
                  </a:lnTo>
                  <a:cubicBezTo>
                    <a:pt x="5054" y="1117"/>
                    <a:pt x="4935" y="1067"/>
                    <a:pt x="4835" y="1018"/>
                  </a:cubicBezTo>
                  <a:lnTo>
                    <a:pt x="4508" y="859"/>
                  </a:lnTo>
                  <a:cubicBezTo>
                    <a:pt x="4398" y="809"/>
                    <a:pt x="4290" y="750"/>
                    <a:pt x="4180" y="710"/>
                  </a:cubicBezTo>
                  <a:cubicBezTo>
                    <a:pt x="3952" y="631"/>
                    <a:pt x="3734" y="542"/>
                    <a:pt x="3505" y="452"/>
                  </a:cubicBezTo>
                  <a:lnTo>
                    <a:pt x="2820" y="253"/>
                  </a:lnTo>
                  <a:cubicBezTo>
                    <a:pt x="2701" y="214"/>
                    <a:pt x="2582" y="194"/>
                    <a:pt x="2463" y="174"/>
                  </a:cubicBezTo>
                  <a:lnTo>
                    <a:pt x="2115" y="114"/>
                  </a:lnTo>
                  <a:cubicBezTo>
                    <a:pt x="1876" y="65"/>
                    <a:pt x="1638" y="55"/>
                    <a:pt x="1400" y="35"/>
                  </a:cubicBezTo>
                  <a:lnTo>
                    <a:pt x="1053" y="5"/>
                  </a:lnTo>
                  <a:cubicBezTo>
                    <a:pt x="1013" y="2"/>
                    <a:pt x="973" y="1"/>
                    <a:pt x="93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5" name="Google Shape;14875;p33"/>
            <p:cNvSpPr/>
            <p:nvPr/>
          </p:nvSpPr>
          <p:spPr>
            <a:xfrm>
              <a:off x="5949225" y="2868775"/>
              <a:ext cx="100575" cy="22925"/>
            </a:xfrm>
            <a:custGeom>
              <a:avLst/>
              <a:gdLst/>
              <a:ahLst/>
              <a:cxnLst/>
              <a:rect l="l" t="t" r="r" b="b"/>
              <a:pathLst>
                <a:path w="4023" h="917" extrusionOk="0">
                  <a:moveTo>
                    <a:pt x="760" y="0"/>
                  </a:moveTo>
                  <a:cubicBezTo>
                    <a:pt x="675" y="0"/>
                    <a:pt x="590" y="3"/>
                    <a:pt x="508" y="3"/>
                  </a:cubicBezTo>
                  <a:cubicBezTo>
                    <a:pt x="428" y="3"/>
                    <a:pt x="338" y="3"/>
                    <a:pt x="250" y="13"/>
                  </a:cubicBezTo>
                  <a:lnTo>
                    <a:pt x="120" y="13"/>
                  </a:lnTo>
                  <a:lnTo>
                    <a:pt x="1" y="33"/>
                  </a:lnTo>
                  <a:lnTo>
                    <a:pt x="41" y="271"/>
                  </a:lnTo>
                  <a:cubicBezTo>
                    <a:pt x="190" y="231"/>
                    <a:pt x="349" y="211"/>
                    <a:pt x="517" y="192"/>
                  </a:cubicBezTo>
                  <a:cubicBezTo>
                    <a:pt x="654" y="183"/>
                    <a:pt x="799" y="160"/>
                    <a:pt x="945" y="160"/>
                  </a:cubicBezTo>
                  <a:cubicBezTo>
                    <a:pt x="968" y="160"/>
                    <a:pt x="991" y="160"/>
                    <a:pt x="1014" y="161"/>
                  </a:cubicBezTo>
                  <a:cubicBezTo>
                    <a:pt x="1183" y="172"/>
                    <a:pt x="1342" y="181"/>
                    <a:pt x="1510" y="192"/>
                  </a:cubicBezTo>
                  <a:cubicBezTo>
                    <a:pt x="1600" y="201"/>
                    <a:pt x="1679" y="201"/>
                    <a:pt x="1768" y="221"/>
                  </a:cubicBezTo>
                  <a:lnTo>
                    <a:pt x="2017" y="271"/>
                  </a:lnTo>
                  <a:lnTo>
                    <a:pt x="2513" y="360"/>
                  </a:lnTo>
                  <a:lnTo>
                    <a:pt x="2999" y="509"/>
                  </a:lnTo>
                  <a:lnTo>
                    <a:pt x="3238" y="589"/>
                  </a:lnTo>
                  <a:lnTo>
                    <a:pt x="3456" y="698"/>
                  </a:lnTo>
                  <a:cubicBezTo>
                    <a:pt x="3606" y="768"/>
                    <a:pt x="3754" y="837"/>
                    <a:pt x="3903" y="916"/>
                  </a:cubicBezTo>
                  <a:lnTo>
                    <a:pt x="4023" y="688"/>
                  </a:lnTo>
                  <a:cubicBezTo>
                    <a:pt x="3864" y="628"/>
                    <a:pt x="3695" y="569"/>
                    <a:pt x="3536" y="519"/>
                  </a:cubicBezTo>
                  <a:lnTo>
                    <a:pt x="3288" y="430"/>
                  </a:lnTo>
                  <a:lnTo>
                    <a:pt x="3039" y="370"/>
                  </a:lnTo>
                  <a:lnTo>
                    <a:pt x="2533" y="251"/>
                  </a:lnTo>
                  <a:cubicBezTo>
                    <a:pt x="2364" y="221"/>
                    <a:pt x="2196" y="201"/>
                    <a:pt x="2026" y="172"/>
                  </a:cubicBezTo>
                  <a:lnTo>
                    <a:pt x="1779" y="112"/>
                  </a:lnTo>
                  <a:cubicBezTo>
                    <a:pt x="1699" y="102"/>
                    <a:pt x="1609" y="92"/>
                    <a:pt x="1530" y="82"/>
                  </a:cubicBezTo>
                  <a:lnTo>
                    <a:pt x="1024" y="13"/>
                  </a:lnTo>
                  <a:cubicBezTo>
                    <a:pt x="938" y="3"/>
                    <a:pt x="849" y="0"/>
                    <a:pt x="7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6" name="Google Shape;14876;p33"/>
            <p:cNvSpPr/>
            <p:nvPr/>
          </p:nvSpPr>
          <p:spPr>
            <a:xfrm>
              <a:off x="5951475" y="2882000"/>
              <a:ext cx="66800" cy="12925"/>
            </a:xfrm>
            <a:custGeom>
              <a:avLst/>
              <a:gdLst/>
              <a:ahLst/>
              <a:cxnLst/>
              <a:rect l="l" t="t" r="r" b="b"/>
              <a:pathLst>
                <a:path w="2672" h="517" extrusionOk="0">
                  <a:moveTo>
                    <a:pt x="1" y="0"/>
                  </a:moveTo>
                  <a:lnTo>
                    <a:pt x="10" y="248"/>
                  </a:lnTo>
                  <a:cubicBezTo>
                    <a:pt x="229" y="208"/>
                    <a:pt x="438" y="199"/>
                    <a:pt x="666" y="179"/>
                  </a:cubicBezTo>
                  <a:cubicBezTo>
                    <a:pt x="701" y="172"/>
                    <a:pt x="741" y="165"/>
                    <a:pt x="779" y="165"/>
                  </a:cubicBezTo>
                  <a:cubicBezTo>
                    <a:pt x="795" y="165"/>
                    <a:pt x="810" y="166"/>
                    <a:pt x="824" y="169"/>
                  </a:cubicBezTo>
                  <a:lnTo>
                    <a:pt x="994" y="169"/>
                  </a:lnTo>
                  <a:lnTo>
                    <a:pt x="1321" y="188"/>
                  </a:lnTo>
                  <a:cubicBezTo>
                    <a:pt x="1550" y="199"/>
                    <a:pt x="1758" y="258"/>
                    <a:pt x="1976" y="308"/>
                  </a:cubicBezTo>
                  <a:cubicBezTo>
                    <a:pt x="2086" y="338"/>
                    <a:pt x="2185" y="358"/>
                    <a:pt x="2294" y="387"/>
                  </a:cubicBezTo>
                  <a:cubicBezTo>
                    <a:pt x="2393" y="437"/>
                    <a:pt x="2492" y="477"/>
                    <a:pt x="2602" y="517"/>
                  </a:cubicBezTo>
                  <a:lnTo>
                    <a:pt x="2671" y="268"/>
                  </a:lnTo>
                  <a:lnTo>
                    <a:pt x="2344" y="208"/>
                  </a:lnTo>
                  <a:cubicBezTo>
                    <a:pt x="2234" y="188"/>
                    <a:pt x="2115" y="179"/>
                    <a:pt x="2006" y="169"/>
                  </a:cubicBezTo>
                  <a:cubicBezTo>
                    <a:pt x="1778" y="139"/>
                    <a:pt x="1559" y="89"/>
                    <a:pt x="1331" y="89"/>
                  </a:cubicBezTo>
                  <a:lnTo>
                    <a:pt x="1003" y="60"/>
                  </a:lnTo>
                  <a:lnTo>
                    <a:pt x="835" y="40"/>
                  </a:lnTo>
                  <a:cubicBezTo>
                    <a:pt x="805" y="35"/>
                    <a:pt x="778" y="35"/>
                    <a:pt x="750" y="35"/>
                  </a:cubicBezTo>
                  <a:cubicBezTo>
                    <a:pt x="723" y="35"/>
                    <a:pt x="695" y="35"/>
                    <a:pt x="666" y="30"/>
                  </a:cubicBezTo>
                  <a:cubicBezTo>
                    <a:pt x="438" y="30"/>
                    <a:pt x="219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7" name="Google Shape;14877;p33"/>
            <p:cNvSpPr/>
            <p:nvPr/>
          </p:nvSpPr>
          <p:spPr>
            <a:xfrm>
              <a:off x="5953475" y="2898625"/>
              <a:ext cx="34775" cy="8950"/>
            </a:xfrm>
            <a:custGeom>
              <a:avLst/>
              <a:gdLst/>
              <a:ahLst/>
              <a:cxnLst/>
              <a:rect l="l" t="t" r="r" b="b"/>
              <a:pathLst>
                <a:path w="1391" h="358" extrusionOk="0">
                  <a:moveTo>
                    <a:pt x="0" y="0"/>
                  </a:moveTo>
                  <a:lnTo>
                    <a:pt x="0" y="238"/>
                  </a:lnTo>
                  <a:cubicBezTo>
                    <a:pt x="109" y="229"/>
                    <a:pt x="228" y="209"/>
                    <a:pt x="338" y="199"/>
                  </a:cubicBezTo>
                  <a:cubicBezTo>
                    <a:pt x="457" y="189"/>
                    <a:pt x="566" y="189"/>
                    <a:pt x="685" y="189"/>
                  </a:cubicBezTo>
                  <a:cubicBezTo>
                    <a:pt x="794" y="209"/>
                    <a:pt x="914" y="229"/>
                    <a:pt x="1022" y="258"/>
                  </a:cubicBezTo>
                  <a:cubicBezTo>
                    <a:pt x="1132" y="288"/>
                    <a:pt x="1241" y="318"/>
                    <a:pt x="1350" y="358"/>
                  </a:cubicBezTo>
                  <a:lnTo>
                    <a:pt x="1390" y="99"/>
                  </a:lnTo>
                  <a:cubicBezTo>
                    <a:pt x="1294" y="99"/>
                    <a:pt x="1198" y="112"/>
                    <a:pt x="1102" y="112"/>
                  </a:cubicBezTo>
                  <a:cubicBezTo>
                    <a:pt x="1079" y="112"/>
                    <a:pt x="1056" y="112"/>
                    <a:pt x="1033" y="110"/>
                  </a:cubicBezTo>
                  <a:cubicBezTo>
                    <a:pt x="923" y="110"/>
                    <a:pt x="804" y="99"/>
                    <a:pt x="695" y="79"/>
                  </a:cubicBezTo>
                  <a:cubicBezTo>
                    <a:pt x="576" y="79"/>
                    <a:pt x="457" y="70"/>
                    <a:pt x="347" y="60"/>
                  </a:cubicBezTo>
                  <a:cubicBezTo>
                    <a:pt x="228" y="40"/>
                    <a:pt x="109" y="1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8" name="Google Shape;14878;p33"/>
            <p:cNvSpPr/>
            <p:nvPr/>
          </p:nvSpPr>
          <p:spPr>
            <a:xfrm>
              <a:off x="5953200" y="2912275"/>
              <a:ext cx="22875" cy="6725"/>
            </a:xfrm>
            <a:custGeom>
              <a:avLst/>
              <a:gdLst/>
              <a:ahLst/>
              <a:cxnLst/>
              <a:rect l="l" t="t" r="r" b="b"/>
              <a:pathLst>
                <a:path w="915" h="269" extrusionOk="0">
                  <a:moveTo>
                    <a:pt x="1" y="1"/>
                  </a:moveTo>
                  <a:lnTo>
                    <a:pt x="11" y="248"/>
                  </a:lnTo>
                  <a:cubicBezTo>
                    <a:pt x="150" y="199"/>
                    <a:pt x="299" y="179"/>
                    <a:pt x="448" y="169"/>
                  </a:cubicBezTo>
                  <a:cubicBezTo>
                    <a:pt x="527" y="169"/>
                    <a:pt x="597" y="169"/>
                    <a:pt x="676" y="189"/>
                  </a:cubicBezTo>
                  <a:cubicBezTo>
                    <a:pt x="746" y="209"/>
                    <a:pt x="815" y="248"/>
                    <a:pt x="885" y="268"/>
                  </a:cubicBezTo>
                  <a:lnTo>
                    <a:pt x="914" y="20"/>
                  </a:lnTo>
                  <a:lnTo>
                    <a:pt x="914" y="20"/>
                  </a:lnTo>
                  <a:cubicBezTo>
                    <a:pt x="835" y="30"/>
                    <a:pt x="755" y="50"/>
                    <a:pt x="686" y="50"/>
                  </a:cubicBezTo>
                  <a:cubicBezTo>
                    <a:pt x="607" y="50"/>
                    <a:pt x="527" y="70"/>
                    <a:pt x="457" y="70"/>
                  </a:cubicBezTo>
                  <a:cubicBezTo>
                    <a:pt x="299" y="70"/>
                    <a:pt x="150" y="4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9" name="Google Shape;14879;p33"/>
            <p:cNvSpPr/>
            <p:nvPr/>
          </p:nvSpPr>
          <p:spPr>
            <a:xfrm>
              <a:off x="5423975" y="3386125"/>
              <a:ext cx="85925" cy="89400"/>
            </a:xfrm>
            <a:custGeom>
              <a:avLst/>
              <a:gdLst/>
              <a:ahLst/>
              <a:cxnLst/>
              <a:rect l="l" t="t" r="r" b="b"/>
              <a:pathLst>
                <a:path w="3437" h="3576" extrusionOk="0">
                  <a:moveTo>
                    <a:pt x="111" y="1"/>
                  </a:moveTo>
                  <a:cubicBezTo>
                    <a:pt x="100" y="219"/>
                    <a:pt x="91" y="428"/>
                    <a:pt x="91" y="647"/>
                  </a:cubicBezTo>
                  <a:lnTo>
                    <a:pt x="71" y="974"/>
                  </a:lnTo>
                  <a:cubicBezTo>
                    <a:pt x="71" y="1083"/>
                    <a:pt x="51" y="1183"/>
                    <a:pt x="31" y="1292"/>
                  </a:cubicBezTo>
                  <a:lnTo>
                    <a:pt x="11" y="1411"/>
                  </a:lnTo>
                  <a:cubicBezTo>
                    <a:pt x="11" y="1431"/>
                    <a:pt x="1" y="1461"/>
                    <a:pt x="11" y="1470"/>
                  </a:cubicBezTo>
                  <a:lnTo>
                    <a:pt x="71" y="1490"/>
                  </a:lnTo>
                  <a:lnTo>
                    <a:pt x="250" y="1560"/>
                  </a:lnTo>
                  <a:lnTo>
                    <a:pt x="557" y="1669"/>
                  </a:lnTo>
                  <a:lnTo>
                    <a:pt x="865" y="1788"/>
                  </a:lnTo>
                  <a:cubicBezTo>
                    <a:pt x="964" y="1828"/>
                    <a:pt x="1064" y="1887"/>
                    <a:pt x="1153" y="1937"/>
                  </a:cubicBezTo>
                  <a:lnTo>
                    <a:pt x="1451" y="2096"/>
                  </a:lnTo>
                  <a:cubicBezTo>
                    <a:pt x="1590" y="2176"/>
                    <a:pt x="1739" y="2265"/>
                    <a:pt x="1739" y="2265"/>
                  </a:cubicBezTo>
                  <a:cubicBezTo>
                    <a:pt x="1918" y="2384"/>
                    <a:pt x="2106" y="2523"/>
                    <a:pt x="2285" y="2652"/>
                  </a:cubicBezTo>
                  <a:cubicBezTo>
                    <a:pt x="2633" y="2920"/>
                    <a:pt x="2950" y="3248"/>
                    <a:pt x="3268" y="3575"/>
                  </a:cubicBezTo>
                  <a:lnTo>
                    <a:pt x="3436" y="3288"/>
                  </a:lnTo>
                  <a:cubicBezTo>
                    <a:pt x="3089" y="3030"/>
                    <a:pt x="2741" y="2752"/>
                    <a:pt x="2355" y="2513"/>
                  </a:cubicBezTo>
                  <a:cubicBezTo>
                    <a:pt x="2166" y="2384"/>
                    <a:pt x="1977" y="2265"/>
                    <a:pt x="1788" y="2145"/>
                  </a:cubicBezTo>
                  <a:cubicBezTo>
                    <a:pt x="1788" y="2145"/>
                    <a:pt x="1640" y="2066"/>
                    <a:pt x="1501" y="1987"/>
                  </a:cubicBezTo>
                  <a:lnTo>
                    <a:pt x="1203" y="1828"/>
                  </a:lnTo>
                  <a:cubicBezTo>
                    <a:pt x="1103" y="1788"/>
                    <a:pt x="1004" y="1728"/>
                    <a:pt x="905" y="1689"/>
                  </a:cubicBezTo>
                  <a:lnTo>
                    <a:pt x="597" y="1560"/>
                  </a:lnTo>
                  <a:lnTo>
                    <a:pt x="299" y="1441"/>
                  </a:lnTo>
                  <a:lnTo>
                    <a:pt x="170" y="1391"/>
                  </a:lnTo>
                  <a:lnTo>
                    <a:pt x="150" y="1381"/>
                  </a:lnTo>
                  <a:cubicBezTo>
                    <a:pt x="150" y="1381"/>
                    <a:pt x="160" y="1371"/>
                    <a:pt x="160" y="1361"/>
                  </a:cubicBezTo>
                  <a:lnTo>
                    <a:pt x="170" y="1322"/>
                  </a:lnTo>
                  <a:cubicBezTo>
                    <a:pt x="190" y="1212"/>
                    <a:pt x="219" y="1103"/>
                    <a:pt x="230" y="994"/>
                  </a:cubicBezTo>
                  <a:lnTo>
                    <a:pt x="269" y="666"/>
                  </a:lnTo>
                  <a:cubicBezTo>
                    <a:pt x="299" y="448"/>
                    <a:pt x="319" y="230"/>
                    <a:pt x="349" y="11"/>
                  </a:cubicBezTo>
                  <a:lnTo>
                    <a:pt x="1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0" name="Google Shape;14880;p33"/>
            <p:cNvSpPr/>
            <p:nvPr/>
          </p:nvSpPr>
          <p:spPr>
            <a:xfrm>
              <a:off x="5378800" y="3490150"/>
              <a:ext cx="117700" cy="33275"/>
            </a:xfrm>
            <a:custGeom>
              <a:avLst/>
              <a:gdLst/>
              <a:ahLst/>
              <a:cxnLst/>
              <a:rect l="l" t="t" r="r" b="b"/>
              <a:pathLst>
                <a:path w="4708" h="1331" extrusionOk="0">
                  <a:moveTo>
                    <a:pt x="855" y="0"/>
                  </a:moveTo>
                  <a:cubicBezTo>
                    <a:pt x="845" y="0"/>
                    <a:pt x="835" y="30"/>
                    <a:pt x="825" y="50"/>
                  </a:cubicBezTo>
                  <a:lnTo>
                    <a:pt x="766" y="149"/>
                  </a:lnTo>
                  <a:cubicBezTo>
                    <a:pt x="636" y="328"/>
                    <a:pt x="537" y="517"/>
                    <a:pt x="398" y="685"/>
                  </a:cubicBezTo>
                  <a:cubicBezTo>
                    <a:pt x="269" y="854"/>
                    <a:pt x="130" y="1023"/>
                    <a:pt x="1" y="1192"/>
                  </a:cubicBezTo>
                  <a:lnTo>
                    <a:pt x="190" y="1331"/>
                  </a:lnTo>
                  <a:cubicBezTo>
                    <a:pt x="309" y="1152"/>
                    <a:pt x="428" y="974"/>
                    <a:pt x="557" y="784"/>
                  </a:cubicBezTo>
                  <a:cubicBezTo>
                    <a:pt x="676" y="606"/>
                    <a:pt x="775" y="407"/>
                    <a:pt x="885" y="219"/>
                  </a:cubicBezTo>
                  <a:lnTo>
                    <a:pt x="905" y="169"/>
                  </a:lnTo>
                  <a:cubicBezTo>
                    <a:pt x="905" y="169"/>
                    <a:pt x="905" y="159"/>
                    <a:pt x="914" y="159"/>
                  </a:cubicBezTo>
                  <a:lnTo>
                    <a:pt x="934" y="159"/>
                  </a:lnTo>
                  <a:lnTo>
                    <a:pt x="1053" y="199"/>
                  </a:lnTo>
                  <a:lnTo>
                    <a:pt x="1371" y="308"/>
                  </a:lnTo>
                  <a:lnTo>
                    <a:pt x="1689" y="407"/>
                  </a:lnTo>
                  <a:cubicBezTo>
                    <a:pt x="1798" y="437"/>
                    <a:pt x="1907" y="457"/>
                    <a:pt x="2017" y="477"/>
                  </a:cubicBezTo>
                  <a:cubicBezTo>
                    <a:pt x="2017" y="477"/>
                    <a:pt x="2176" y="506"/>
                    <a:pt x="2344" y="546"/>
                  </a:cubicBezTo>
                  <a:cubicBezTo>
                    <a:pt x="2503" y="576"/>
                    <a:pt x="2672" y="606"/>
                    <a:pt x="2672" y="606"/>
                  </a:cubicBezTo>
                  <a:cubicBezTo>
                    <a:pt x="2891" y="636"/>
                    <a:pt x="3109" y="665"/>
                    <a:pt x="3328" y="685"/>
                  </a:cubicBezTo>
                  <a:cubicBezTo>
                    <a:pt x="3764" y="735"/>
                    <a:pt x="4211" y="745"/>
                    <a:pt x="4658" y="765"/>
                  </a:cubicBezTo>
                  <a:lnTo>
                    <a:pt x="4707" y="437"/>
                  </a:lnTo>
                  <a:lnTo>
                    <a:pt x="4707" y="437"/>
                  </a:lnTo>
                  <a:cubicBezTo>
                    <a:pt x="4321" y="479"/>
                    <a:pt x="3934" y="521"/>
                    <a:pt x="3560" y="521"/>
                  </a:cubicBezTo>
                  <a:cubicBezTo>
                    <a:pt x="3492" y="521"/>
                    <a:pt x="3424" y="520"/>
                    <a:pt x="3357" y="517"/>
                  </a:cubicBezTo>
                  <a:cubicBezTo>
                    <a:pt x="3138" y="506"/>
                    <a:pt x="2910" y="506"/>
                    <a:pt x="2692" y="487"/>
                  </a:cubicBezTo>
                  <a:lnTo>
                    <a:pt x="2374" y="427"/>
                  </a:lnTo>
                  <a:cubicBezTo>
                    <a:pt x="2205" y="398"/>
                    <a:pt x="2046" y="367"/>
                    <a:pt x="2046" y="367"/>
                  </a:cubicBezTo>
                  <a:cubicBezTo>
                    <a:pt x="1937" y="348"/>
                    <a:pt x="1828" y="328"/>
                    <a:pt x="1719" y="298"/>
                  </a:cubicBezTo>
                  <a:lnTo>
                    <a:pt x="1411" y="199"/>
                  </a:lnTo>
                  <a:lnTo>
                    <a:pt x="1103" y="89"/>
                  </a:lnTo>
                  <a:lnTo>
                    <a:pt x="925" y="20"/>
                  </a:lnTo>
                  <a:lnTo>
                    <a:pt x="8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1" name="Google Shape;14881;p33"/>
            <p:cNvSpPr/>
            <p:nvPr/>
          </p:nvSpPr>
          <p:spPr>
            <a:xfrm>
              <a:off x="5328425" y="3382650"/>
              <a:ext cx="42225" cy="104300"/>
            </a:xfrm>
            <a:custGeom>
              <a:avLst/>
              <a:gdLst/>
              <a:ahLst/>
              <a:cxnLst/>
              <a:rect l="l" t="t" r="r" b="b"/>
              <a:pathLst>
                <a:path w="1689" h="4172" extrusionOk="0">
                  <a:moveTo>
                    <a:pt x="1460" y="1"/>
                  </a:moveTo>
                  <a:cubicBezTo>
                    <a:pt x="1440" y="180"/>
                    <a:pt x="1430" y="358"/>
                    <a:pt x="1420" y="537"/>
                  </a:cubicBezTo>
                  <a:cubicBezTo>
                    <a:pt x="1411" y="627"/>
                    <a:pt x="1411" y="726"/>
                    <a:pt x="1400" y="815"/>
                  </a:cubicBezTo>
                  <a:lnTo>
                    <a:pt x="1351" y="1083"/>
                  </a:lnTo>
                  <a:cubicBezTo>
                    <a:pt x="1311" y="1262"/>
                    <a:pt x="1291" y="1441"/>
                    <a:pt x="1241" y="1620"/>
                  </a:cubicBezTo>
                  <a:lnTo>
                    <a:pt x="1073" y="2145"/>
                  </a:lnTo>
                  <a:cubicBezTo>
                    <a:pt x="1063" y="2185"/>
                    <a:pt x="1043" y="2225"/>
                    <a:pt x="1033" y="2275"/>
                  </a:cubicBezTo>
                  <a:lnTo>
                    <a:pt x="974" y="2394"/>
                  </a:lnTo>
                  <a:lnTo>
                    <a:pt x="855" y="2642"/>
                  </a:lnTo>
                  <a:lnTo>
                    <a:pt x="745" y="2900"/>
                  </a:lnTo>
                  <a:cubicBezTo>
                    <a:pt x="705" y="2980"/>
                    <a:pt x="656" y="3049"/>
                    <a:pt x="606" y="3129"/>
                  </a:cubicBezTo>
                  <a:cubicBezTo>
                    <a:pt x="507" y="3288"/>
                    <a:pt x="418" y="3447"/>
                    <a:pt x="318" y="3595"/>
                  </a:cubicBezTo>
                  <a:lnTo>
                    <a:pt x="149" y="3804"/>
                  </a:lnTo>
                  <a:cubicBezTo>
                    <a:pt x="120" y="3844"/>
                    <a:pt x="100" y="3883"/>
                    <a:pt x="70" y="3923"/>
                  </a:cubicBezTo>
                  <a:lnTo>
                    <a:pt x="1" y="4032"/>
                  </a:lnTo>
                  <a:lnTo>
                    <a:pt x="199" y="4171"/>
                  </a:lnTo>
                  <a:lnTo>
                    <a:pt x="268" y="4042"/>
                  </a:lnTo>
                  <a:lnTo>
                    <a:pt x="328" y="3923"/>
                  </a:lnTo>
                  <a:lnTo>
                    <a:pt x="477" y="3694"/>
                  </a:lnTo>
                  <a:cubicBezTo>
                    <a:pt x="566" y="3526"/>
                    <a:pt x="646" y="3357"/>
                    <a:pt x="725" y="3198"/>
                  </a:cubicBezTo>
                  <a:cubicBezTo>
                    <a:pt x="765" y="3109"/>
                    <a:pt x="824" y="3039"/>
                    <a:pt x="855" y="2950"/>
                  </a:cubicBezTo>
                  <a:lnTo>
                    <a:pt x="963" y="2692"/>
                  </a:lnTo>
                  <a:lnTo>
                    <a:pt x="1073" y="2434"/>
                  </a:lnTo>
                  <a:lnTo>
                    <a:pt x="1122" y="2304"/>
                  </a:lnTo>
                  <a:cubicBezTo>
                    <a:pt x="1142" y="2265"/>
                    <a:pt x="1152" y="2215"/>
                    <a:pt x="1172" y="2176"/>
                  </a:cubicBezTo>
                  <a:cubicBezTo>
                    <a:pt x="1222" y="1997"/>
                    <a:pt x="1281" y="1818"/>
                    <a:pt x="1341" y="1649"/>
                  </a:cubicBezTo>
                  <a:cubicBezTo>
                    <a:pt x="1411" y="1470"/>
                    <a:pt x="1430" y="1282"/>
                    <a:pt x="1480" y="1103"/>
                  </a:cubicBezTo>
                  <a:lnTo>
                    <a:pt x="1559" y="835"/>
                  </a:lnTo>
                  <a:cubicBezTo>
                    <a:pt x="1579" y="746"/>
                    <a:pt x="1589" y="656"/>
                    <a:pt x="1599" y="567"/>
                  </a:cubicBezTo>
                  <a:cubicBezTo>
                    <a:pt x="1629" y="378"/>
                    <a:pt x="1658" y="190"/>
                    <a:pt x="1689" y="11"/>
                  </a:cubicBezTo>
                  <a:lnTo>
                    <a:pt x="14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2" name="Google Shape;14882;p33"/>
            <p:cNvSpPr/>
            <p:nvPr/>
          </p:nvSpPr>
          <p:spPr>
            <a:xfrm>
              <a:off x="5309800" y="3381175"/>
              <a:ext cx="38025" cy="92350"/>
            </a:xfrm>
            <a:custGeom>
              <a:avLst/>
              <a:gdLst/>
              <a:ahLst/>
              <a:cxnLst/>
              <a:rect l="l" t="t" r="r" b="b"/>
              <a:pathLst>
                <a:path w="1521" h="3694" extrusionOk="0">
                  <a:moveTo>
                    <a:pt x="1282" y="0"/>
                  </a:moveTo>
                  <a:lnTo>
                    <a:pt x="1252" y="477"/>
                  </a:lnTo>
                  <a:cubicBezTo>
                    <a:pt x="1242" y="556"/>
                    <a:pt x="1252" y="646"/>
                    <a:pt x="1232" y="725"/>
                  </a:cubicBezTo>
                  <a:lnTo>
                    <a:pt x="1192" y="953"/>
                  </a:lnTo>
                  <a:cubicBezTo>
                    <a:pt x="1163" y="1112"/>
                    <a:pt x="1152" y="1281"/>
                    <a:pt x="1103" y="1430"/>
                  </a:cubicBezTo>
                  <a:lnTo>
                    <a:pt x="954" y="1887"/>
                  </a:lnTo>
                  <a:cubicBezTo>
                    <a:pt x="944" y="1926"/>
                    <a:pt x="934" y="1966"/>
                    <a:pt x="914" y="2006"/>
                  </a:cubicBezTo>
                  <a:lnTo>
                    <a:pt x="865" y="2116"/>
                  </a:lnTo>
                  <a:lnTo>
                    <a:pt x="766" y="2334"/>
                  </a:lnTo>
                  <a:lnTo>
                    <a:pt x="666" y="2552"/>
                  </a:lnTo>
                  <a:cubicBezTo>
                    <a:pt x="636" y="2632"/>
                    <a:pt x="576" y="2691"/>
                    <a:pt x="537" y="2761"/>
                  </a:cubicBezTo>
                  <a:cubicBezTo>
                    <a:pt x="457" y="2900"/>
                    <a:pt x="368" y="3029"/>
                    <a:pt x="289" y="3168"/>
                  </a:cubicBezTo>
                  <a:lnTo>
                    <a:pt x="140" y="3356"/>
                  </a:lnTo>
                  <a:cubicBezTo>
                    <a:pt x="110" y="3386"/>
                    <a:pt x="90" y="3416"/>
                    <a:pt x="70" y="3456"/>
                  </a:cubicBezTo>
                  <a:lnTo>
                    <a:pt x="1" y="3545"/>
                  </a:lnTo>
                  <a:lnTo>
                    <a:pt x="209" y="3694"/>
                  </a:lnTo>
                  <a:lnTo>
                    <a:pt x="259" y="3575"/>
                  </a:lnTo>
                  <a:cubicBezTo>
                    <a:pt x="279" y="3545"/>
                    <a:pt x="298" y="3506"/>
                    <a:pt x="318" y="3475"/>
                  </a:cubicBezTo>
                  <a:lnTo>
                    <a:pt x="448" y="3267"/>
                  </a:lnTo>
                  <a:cubicBezTo>
                    <a:pt x="517" y="3118"/>
                    <a:pt x="587" y="2969"/>
                    <a:pt x="666" y="2830"/>
                  </a:cubicBezTo>
                  <a:cubicBezTo>
                    <a:pt x="696" y="2751"/>
                    <a:pt x="746" y="2681"/>
                    <a:pt x="775" y="2612"/>
                  </a:cubicBezTo>
                  <a:lnTo>
                    <a:pt x="865" y="2383"/>
                  </a:lnTo>
                  <a:lnTo>
                    <a:pt x="964" y="2155"/>
                  </a:lnTo>
                  <a:lnTo>
                    <a:pt x="1013" y="2046"/>
                  </a:lnTo>
                  <a:cubicBezTo>
                    <a:pt x="1024" y="2006"/>
                    <a:pt x="1033" y="1966"/>
                    <a:pt x="1053" y="1926"/>
                  </a:cubicBezTo>
                  <a:cubicBezTo>
                    <a:pt x="1093" y="1768"/>
                    <a:pt x="1152" y="1619"/>
                    <a:pt x="1202" y="1460"/>
                  </a:cubicBezTo>
                  <a:cubicBezTo>
                    <a:pt x="1262" y="1301"/>
                    <a:pt x="1282" y="1142"/>
                    <a:pt x="1331" y="984"/>
                  </a:cubicBezTo>
                  <a:lnTo>
                    <a:pt x="1401" y="745"/>
                  </a:lnTo>
                  <a:cubicBezTo>
                    <a:pt x="1421" y="666"/>
                    <a:pt x="1421" y="586"/>
                    <a:pt x="1441" y="507"/>
                  </a:cubicBezTo>
                  <a:cubicBezTo>
                    <a:pt x="1461" y="338"/>
                    <a:pt x="1490" y="179"/>
                    <a:pt x="1520" y="20"/>
                  </a:cubicBezTo>
                  <a:lnTo>
                    <a:pt x="12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3" name="Google Shape;14883;p33"/>
            <p:cNvSpPr/>
            <p:nvPr/>
          </p:nvSpPr>
          <p:spPr>
            <a:xfrm>
              <a:off x="5493250" y="3470025"/>
              <a:ext cx="17650" cy="37775"/>
            </a:xfrm>
            <a:custGeom>
              <a:avLst/>
              <a:gdLst/>
              <a:ahLst/>
              <a:cxnLst/>
              <a:rect l="l" t="t" r="r" b="b"/>
              <a:pathLst>
                <a:path w="706" h="1511" extrusionOk="0">
                  <a:moveTo>
                    <a:pt x="705" y="1"/>
                  </a:moveTo>
                  <a:lnTo>
                    <a:pt x="457" y="60"/>
                  </a:lnTo>
                  <a:cubicBezTo>
                    <a:pt x="437" y="110"/>
                    <a:pt x="457" y="140"/>
                    <a:pt x="457" y="190"/>
                  </a:cubicBezTo>
                  <a:lnTo>
                    <a:pt x="427" y="369"/>
                  </a:lnTo>
                  <a:cubicBezTo>
                    <a:pt x="407" y="488"/>
                    <a:pt x="368" y="597"/>
                    <a:pt x="328" y="726"/>
                  </a:cubicBezTo>
                  <a:cubicBezTo>
                    <a:pt x="298" y="845"/>
                    <a:pt x="259" y="954"/>
                    <a:pt x="199" y="1064"/>
                  </a:cubicBezTo>
                  <a:cubicBezTo>
                    <a:pt x="169" y="1113"/>
                    <a:pt x="140" y="1153"/>
                    <a:pt x="100" y="1203"/>
                  </a:cubicBezTo>
                  <a:cubicBezTo>
                    <a:pt x="70" y="1242"/>
                    <a:pt x="30" y="1272"/>
                    <a:pt x="1" y="1302"/>
                  </a:cubicBezTo>
                  <a:lnTo>
                    <a:pt x="179" y="1510"/>
                  </a:lnTo>
                  <a:cubicBezTo>
                    <a:pt x="209" y="1441"/>
                    <a:pt x="248" y="1371"/>
                    <a:pt x="268" y="1302"/>
                  </a:cubicBezTo>
                  <a:lnTo>
                    <a:pt x="338" y="1113"/>
                  </a:lnTo>
                  <a:cubicBezTo>
                    <a:pt x="378" y="994"/>
                    <a:pt x="398" y="865"/>
                    <a:pt x="437" y="755"/>
                  </a:cubicBezTo>
                  <a:cubicBezTo>
                    <a:pt x="467" y="636"/>
                    <a:pt x="517" y="527"/>
                    <a:pt x="566" y="408"/>
                  </a:cubicBezTo>
                  <a:cubicBezTo>
                    <a:pt x="596" y="349"/>
                    <a:pt x="616" y="289"/>
                    <a:pt x="646" y="230"/>
                  </a:cubicBezTo>
                  <a:cubicBezTo>
                    <a:pt x="665" y="160"/>
                    <a:pt x="696" y="80"/>
                    <a:pt x="7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4" name="Google Shape;14884;p33"/>
            <p:cNvSpPr/>
            <p:nvPr/>
          </p:nvSpPr>
          <p:spPr>
            <a:xfrm>
              <a:off x="5367150" y="3424625"/>
              <a:ext cx="48425" cy="35500"/>
            </a:xfrm>
            <a:custGeom>
              <a:avLst/>
              <a:gdLst/>
              <a:ahLst/>
              <a:cxnLst/>
              <a:rect l="l" t="t" r="r" b="b"/>
              <a:pathLst>
                <a:path w="1937" h="1420" extrusionOk="0">
                  <a:moveTo>
                    <a:pt x="510" y="301"/>
                  </a:moveTo>
                  <a:lnTo>
                    <a:pt x="510" y="301"/>
                  </a:lnTo>
                  <a:cubicBezTo>
                    <a:pt x="617" y="373"/>
                    <a:pt x="726" y="448"/>
                    <a:pt x="835" y="526"/>
                  </a:cubicBezTo>
                  <a:lnTo>
                    <a:pt x="1093" y="715"/>
                  </a:lnTo>
                  <a:lnTo>
                    <a:pt x="1341" y="923"/>
                  </a:lnTo>
                  <a:lnTo>
                    <a:pt x="1589" y="1152"/>
                  </a:lnTo>
                  <a:lnTo>
                    <a:pt x="1678" y="1231"/>
                  </a:lnTo>
                  <a:lnTo>
                    <a:pt x="1708" y="1261"/>
                  </a:lnTo>
                  <a:lnTo>
                    <a:pt x="1728" y="1281"/>
                  </a:lnTo>
                  <a:lnTo>
                    <a:pt x="1708" y="1281"/>
                  </a:lnTo>
                  <a:cubicBezTo>
                    <a:pt x="1678" y="1301"/>
                    <a:pt x="1649" y="1301"/>
                    <a:pt x="1619" y="1311"/>
                  </a:cubicBezTo>
                  <a:lnTo>
                    <a:pt x="1559" y="1311"/>
                  </a:lnTo>
                  <a:cubicBezTo>
                    <a:pt x="1530" y="1320"/>
                    <a:pt x="1499" y="1320"/>
                    <a:pt x="1480" y="1320"/>
                  </a:cubicBezTo>
                  <a:cubicBezTo>
                    <a:pt x="1371" y="1320"/>
                    <a:pt x="1252" y="1311"/>
                    <a:pt x="1142" y="1311"/>
                  </a:cubicBezTo>
                  <a:cubicBezTo>
                    <a:pt x="1092" y="1309"/>
                    <a:pt x="1043" y="1308"/>
                    <a:pt x="994" y="1308"/>
                  </a:cubicBezTo>
                  <a:cubicBezTo>
                    <a:pt x="865" y="1308"/>
                    <a:pt x="738" y="1314"/>
                    <a:pt x="611" y="1314"/>
                  </a:cubicBezTo>
                  <a:cubicBezTo>
                    <a:pt x="567" y="1314"/>
                    <a:pt x="522" y="1313"/>
                    <a:pt x="477" y="1311"/>
                  </a:cubicBezTo>
                  <a:lnTo>
                    <a:pt x="209" y="1301"/>
                  </a:lnTo>
                  <a:cubicBezTo>
                    <a:pt x="199" y="1301"/>
                    <a:pt x="179" y="1301"/>
                    <a:pt x="179" y="1291"/>
                  </a:cubicBezTo>
                  <a:lnTo>
                    <a:pt x="199" y="1261"/>
                  </a:lnTo>
                  <a:lnTo>
                    <a:pt x="239" y="1172"/>
                  </a:lnTo>
                  <a:lnTo>
                    <a:pt x="348" y="914"/>
                  </a:lnTo>
                  <a:cubicBezTo>
                    <a:pt x="378" y="824"/>
                    <a:pt x="398" y="735"/>
                    <a:pt x="427" y="645"/>
                  </a:cubicBezTo>
                  <a:cubicBezTo>
                    <a:pt x="459" y="531"/>
                    <a:pt x="487" y="418"/>
                    <a:pt x="510" y="301"/>
                  </a:cubicBezTo>
                  <a:close/>
                  <a:moveTo>
                    <a:pt x="457" y="0"/>
                  </a:moveTo>
                  <a:lnTo>
                    <a:pt x="387" y="79"/>
                  </a:lnTo>
                  <a:lnTo>
                    <a:pt x="387" y="79"/>
                  </a:lnTo>
                  <a:lnTo>
                    <a:pt x="308" y="69"/>
                  </a:lnTo>
                  <a:cubicBezTo>
                    <a:pt x="308" y="248"/>
                    <a:pt x="279" y="417"/>
                    <a:pt x="248" y="596"/>
                  </a:cubicBezTo>
                  <a:cubicBezTo>
                    <a:pt x="229" y="685"/>
                    <a:pt x="219" y="775"/>
                    <a:pt x="199" y="864"/>
                  </a:cubicBezTo>
                  <a:lnTo>
                    <a:pt x="109" y="1122"/>
                  </a:lnTo>
                  <a:lnTo>
                    <a:pt x="40" y="1291"/>
                  </a:lnTo>
                  <a:lnTo>
                    <a:pt x="10" y="1390"/>
                  </a:lnTo>
                  <a:lnTo>
                    <a:pt x="1" y="1400"/>
                  </a:lnTo>
                  <a:lnTo>
                    <a:pt x="50" y="1400"/>
                  </a:lnTo>
                  <a:lnTo>
                    <a:pt x="109" y="1410"/>
                  </a:lnTo>
                  <a:lnTo>
                    <a:pt x="487" y="1410"/>
                  </a:lnTo>
                  <a:cubicBezTo>
                    <a:pt x="632" y="1410"/>
                    <a:pt x="778" y="1406"/>
                    <a:pt x="924" y="1406"/>
                  </a:cubicBezTo>
                  <a:cubicBezTo>
                    <a:pt x="996" y="1406"/>
                    <a:pt x="1069" y="1407"/>
                    <a:pt x="1142" y="1410"/>
                  </a:cubicBezTo>
                  <a:cubicBezTo>
                    <a:pt x="1252" y="1410"/>
                    <a:pt x="1360" y="1420"/>
                    <a:pt x="1480" y="1420"/>
                  </a:cubicBezTo>
                  <a:lnTo>
                    <a:pt x="1559" y="1420"/>
                  </a:lnTo>
                  <a:lnTo>
                    <a:pt x="1669" y="1410"/>
                  </a:lnTo>
                  <a:cubicBezTo>
                    <a:pt x="1738" y="1400"/>
                    <a:pt x="1808" y="1380"/>
                    <a:pt x="1887" y="1360"/>
                  </a:cubicBezTo>
                  <a:lnTo>
                    <a:pt x="1936" y="1340"/>
                  </a:lnTo>
                  <a:cubicBezTo>
                    <a:pt x="1927" y="1320"/>
                    <a:pt x="1907" y="1311"/>
                    <a:pt x="1897" y="1301"/>
                  </a:cubicBezTo>
                  <a:lnTo>
                    <a:pt x="1817" y="1212"/>
                  </a:lnTo>
                  <a:lnTo>
                    <a:pt x="1678" y="1062"/>
                  </a:lnTo>
                  <a:lnTo>
                    <a:pt x="1440" y="824"/>
                  </a:lnTo>
                  <a:lnTo>
                    <a:pt x="1202" y="605"/>
                  </a:lnTo>
                  <a:lnTo>
                    <a:pt x="954" y="397"/>
                  </a:lnTo>
                  <a:cubicBezTo>
                    <a:pt x="785" y="258"/>
                    <a:pt x="636" y="129"/>
                    <a:pt x="45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5" name="Google Shape;14885;p33"/>
            <p:cNvSpPr/>
            <p:nvPr/>
          </p:nvSpPr>
          <p:spPr>
            <a:xfrm>
              <a:off x="5356975" y="3519925"/>
              <a:ext cx="47425" cy="117925"/>
            </a:xfrm>
            <a:custGeom>
              <a:avLst/>
              <a:gdLst/>
              <a:ahLst/>
              <a:cxnLst/>
              <a:rect l="l" t="t" r="r" b="b"/>
              <a:pathLst>
                <a:path w="1897" h="4717" extrusionOk="0">
                  <a:moveTo>
                    <a:pt x="874" y="1"/>
                  </a:moveTo>
                  <a:cubicBezTo>
                    <a:pt x="765" y="189"/>
                    <a:pt x="636" y="358"/>
                    <a:pt x="507" y="537"/>
                  </a:cubicBezTo>
                  <a:cubicBezTo>
                    <a:pt x="377" y="706"/>
                    <a:pt x="258" y="895"/>
                    <a:pt x="110" y="1053"/>
                  </a:cubicBezTo>
                  <a:lnTo>
                    <a:pt x="30" y="1142"/>
                  </a:lnTo>
                  <a:cubicBezTo>
                    <a:pt x="20" y="1162"/>
                    <a:pt x="0" y="1173"/>
                    <a:pt x="0" y="1192"/>
                  </a:cubicBezTo>
                  <a:lnTo>
                    <a:pt x="40" y="1242"/>
                  </a:lnTo>
                  <a:lnTo>
                    <a:pt x="159" y="1391"/>
                  </a:lnTo>
                  <a:lnTo>
                    <a:pt x="348" y="1649"/>
                  </a:lnTo>
                  <a:lnTo>
                    <a:pt x="547" y="1917"/>
                  </a:lnTo>
                  <a:cubicBezTo>
                    <a:pt x="606" y="2007"/>
                    <a:pt x="655" y="2106"/>
                    <a:pt x="705" y="2195"/>
                  </a:cubicBezTo>
                  <a:lnTo>
                    <a:pt x="864" y="2493"/>
                  </a:lnTo>
                  <a:cubicBezTo>
                    <a:pt x="944" y="2642"/>
                    <a:pt x="1013" y="2781"/>
                    <a:pt x="1013" y="2781"/>
                  </a:cubicBezTo>
                  <a:cubicBezTo>
                    <a:pt x="1103" y="2989"/>
                    <a:pt x="1182" y="3198"/>
                    <a:pt x="1262" y="3406"/>
                  </a:cubicBezTo>
                  <a:cubicBezTo>
                    <a:pt x="1420" y="3834"/>
                    <a:pt x="1509" y="4270"/>
                    <a:pt x="1599" y="4717"/>
                  </a:cubicBezTo>
                  <a:lnTo>
                    <a:pt x="1897" y="4578"/>
                  </a:lnTo>
                  <a:cubicBezTo>
                    <a:pt x="1748" y="4171"/>
                    <a:pt x="1589" y="3734"/>
                    <a:pt x="1401" y="3327"/>
                  </a:cubicBezTo>
                  <a:cubicBezTo>
                    <a:pt x="1311" y="3119"/>
                    <a:pt x="1222" y="2920"/>
                    <a:pt x="1122" y="2722"/>
                  </a:cubicBezTo>
                  <a:lnTo>
                    <a:pt x="964" y="2424"/>
                  </a:lnTo>
                  <a:cubicBezTo>
                    <a:pt x="884" y="2285"/>
                    <a:pt x="805" y="2135"/>
                    <a:pt x="805" y="2135"/>
                  </a:cubicBezTo>
                  <a:cubicBezTo>
                    <a:pt x="745" y="2046"/>
                    <a:pt x="695" y="1947"/>
                    <a:pt x="636" y="1857"/>
                  </a:cubicBezTo>
                  <a:lnTo>
                    <a:pt x="447" y="1590"/>
                  </a:lnTo>
                  <a:lnTo>
                    <a:pt x="258" y="1321"/>
                  </a:lnTo>
                  <a:lnTo>
                    <a:pt x="179" y="1212"/>
                  </a:lnTo>
                  <a:lnTo>
                    <a:pt x="169" y="1192"/>
                  </a:lnTo>
                  <a:lnTo>
                    <a:pt x="179" y="1182"/>
                  </a:lnTo>
                  <a:lnTo>
                    <a:pt x="209" y="1153"/>
                  </a:lnTo>
                  <a:cubicBezTo>
                    <a:pt x="368" y="994"/>
                    <a:pt x="507" y="815"/>
                    <a:pt x="646" y="656"/>
                  </a:cubicBezTo>
                  <a:cubicBezTo>
                    <a:pt x="794" y="487"/>
                    <a:pt x="944" y="328"/>
                    <a:pt x="1063" y="140"/>
                  </a:cubicBezTo>
                  <a:lnTo>
                    <a:pt x="8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6" name="Google Shape;14886;p33"/>
            <p:cNvSpPr/>
            <p:nvPr/>
          </p:nvSpPr>
          <p:spPr>
            <a:xfrm>
              <a:off x="5266125" y="3593350"/>
              <a:ext cx="109225" cy="67350"/>
            </a:xfrm>
            <a:custGeom>
              <a:avLst/>
              <a:gdLst/>
              <a:ahLst/>
              <a:cxnLst/>
              <a:rect l="l" t="t" r="r" b="b"/>
              <a:pathLst>
                <a:path w="4369" h="2694" extrusionOk="0">
                  <a:moveTo>
                    <a:pt x="1359" y="0"/>
                  </a:moveTo>
                  <a:cubicBezTo>
                    <a:pt x="1343" y="0"/>
                    <a:pt x="1327" y="15"/>
                    <a:pt x="1311" y="23"/>
                  </a:cubicBezTo>
                  <a:lnTo>
                    <a:pt x="1211" y="72"/>
                  </a:lnTo>
                  <a:cubicBezTo>
                    <a:pt x="1003" y="152"/>
                    <a:pt x="814" y="251"/>
                    <a:pt x="606" y="330"/>
                  </a:cubicBezTo>
                  <a:cubicBezTo>
                    <a:pt x="408" y="400"/>
                    <a:pt x="199" y="469"/>
                    <a:pt x="0" y="539"/>
                  </a:cubicBezTo>
                  <a:lnTo>
                    <a:pt x="80" y="758"/>
                  </a:lnTo>
                  <a:cubicBezTo>
                    <a:pt x="288" y="668"/>
                    <a:pt x="487" y="588"/>
                    <a:pt x="686" y="499"/>
                  </a:cubicBezTo>
                  <a:cubicBezTo>
                    <a:pt x="884" y="400"/>
                    <a:pt x="1072" y="291"/>
                    <a:pt x="1271" y="191"/>
                  </a:cubicBezTo>
                  <a:lnTo>
                    <a:pt x="1311" y="162"/>
                  </a:lnTo>
                  <a:lnTo>
                    <a:pt x="1331" y="162"/>
                  </a:lnTo>
                  <a:lnTo>
                    <a:pt x="1341" y="171"/>
                  </a:lnTo>
                  <a:lnTo>
                    <a:pt x="1430" y="271"/>
                  </a:lnTo>
                  <a:lnTo>
                    <a:pt x="1639" y="529"/>
                  </a:lnTo>
                  <a:lnTo>
                    <a:pt x="1847" y="787"/>
                  </a:lnTo>
                  <a:cubicBezTo>
                    <a:pt x="1917" y="866"/>
                    <a:pt x="2006" y="946"/>
                    <a:pt x="2085" y="1025"/>
                  </a:cubicBezTo>
                  <a:cubicBezTo>
                    <a:pt x="2085" y="1025"/>
                    <a:pt x="2204" y="1144"/>
                    <a:pt x="2323" y="1254"/>
                  </a:cubicBezTo>
                  <a:cubicBezTo>
                    <a:pt x="2443" y="1373"/>
                    <a:pt x="2562" y="1482"/>
                    <a:pt x="2562" y="1482"/>
                  </a:cubicBezTo>
                  <a:cubicBezTo>
                    <a:pt x="2731" y="1621"/>
                    <a:pt x="2899" y="1770"/>
                    <a:pt x="3078" y="1899"/>
                  </a:cubicBezTo>
                  <a:cubicBezTo>
                    <a:pt x="3416" y="2187"/>
                    <a:pt x="3793" y="2435"/>
                    <a:pt x="4161" y="2693"/>
                  </a:cubicBezTo>
                  <a:lnTo>
                    <a:pt x="4369" y="2446"/>
                  </a:lnTo>
                  <a:cubicBezTo>
                    <a:pt x="3962" y="2247"/>
                    <a:pt x="3555" y="2038"/>
                    <a:pt x="3188" y="1780"/>
                  </a:cubicBezTo>
                  <a:lnTo>
                    <a:pt x="2652" y="1393"/>
                  </a:lnTo>
                  <a:lnTo>
                    <a:pt x="2413" y="1175"/>
                  </a:lnTo>
                  <a:cubicBezTo>
                    <a:pt x="2294" y="1065"/>
                    <a:pt x="2165" y="956"/>
                    <a:pt x="2165" y="956"/>
                  </a:cubicBezTo>
                  <a:cubicBezTo>
                    <a:pt x="2096" y="877"/>
                    <a:pt x="2006" y="797"/>
                    <a:pt x="1937" y="718"/>
                  </a:cubicBezTo>
                  <a:lnTo>
                    <a:pt x="1728" y="460"/>
                  </a:lnTo>
                  <a:lnTo>
                    <a:pt x="1529" y="202"/>
                  </a:lnTo>
                  <a:lnTo>
                    <a:pt x="1410" y="52"/>
                  </a:lnTo>
                  <a:lnTo>
                    <a:pt x="1370" y="3"/>
                  </a:lnTo>
                  <a:cubicBezTo>
                    <a:pt x="1366" y="1"/>
                    <a:pt x="1362" y="0"/>
                    <a:pt x="13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7" name="Google Shape;14887;p33"/>
            <p:cNvSpPr/>
            <p:nvPr/>
          </p:nvSpPr>
          <p:spPr>
            <a:xfrm>
              <a:off x="5243525" y="3483450"/>
              <a:ext cx="89900" cy="71000"/>
            </a:xfrm>
            <a:custGeom>
              <a:avLst/>
              <a:gdLst/>
              <a:ahLst/>
              <a:cxnLst/>
              <a:rect l="l" t="t" r="r" b="b"/>
              <a:pathLst>
                <a:path w="3596" h="2840" extrusionOk="0">
                  <a:moveTo>
                    <a:pt x="3406" y="0"/>
                  </a:moveTo>
                  <a:cubicBezTo>
                    <a:pt x="3317" y="159"/>
                    <a:pt x="3188" y="288"/>
                    <a:pt x="3079" y="437"/>
                  </a:cubicBezTo>
                  <a:cubicBezTo>
                    <a:pt x="2969" y="576"/>
                    <a:pt x="2870" y="735"/>
                    <a:pt x="2731" y="854"/>
                  </a:cubicBezTo>
                  <a:lnTo>
                    <a:pt x="2354" y="1251"/>
                  </a:lnTo>
                  <a:lnTo>
                    <a:pt x="1927" y="1599"/>
                  </a:lnTo>
                  <a:cubicBezTo>
                    <a:pt x="1788" y="1728"/>
                    <a:pt x="1619" y="1807"/>
                    <a:pt x="1470" y="1917"/>
                  </a:cubicBezTo>
                  <a:cubicBezTo>
                    <a:pt x="1312" y="2006"/>
                    <a:pt x="1162" y="2115"/>
                    <a:pt x="994" y="2184"/>
                  </a:cubicBezTo>
                  <a:cubicBezTo>
                    <a:pt x="825" y="2264"/>
                    <a:pt x="666" y="2343"/>
                    <a:pt x="507" y="2423"/>
                  </a:cubicBezTo>
                  <a:cubicBezTo>
                    <a:pt x="507" y="2423"/>
                    <a:pt x="438" y="2443"/>
                    <a:pt x="378" y="2462"/>
                  </a:cubicBezTo>
                  <a:cubicBezTo>
                    <a:pt x="308" y="2493"/>
                    <a:pt x="249" y="2512"/>
                    <a:pt x="249" y="2512"/>
                  </a:cubicBezTo>
                  <a:cubicBezTo>
                    <a:pt x="200" y="2522"/>
                    <a:pt x="160" y="2542"/>
                    <a:pt x="120" y="2562"/>
                  </a:cubicBezTo>
                  <a:lnTo>
                    <a:pt x="1" y="2612"/>
                  </a:lnTo>
                  <a:lnTo>
                    <a:pt x="90" y="2840"/>
                  </a:lnTo>
                  <a:lnTo>
                    <a:pt x="219" y="2771"/>
                  </a:lnTo>
                  <a:cubicBezTo>
                    <a:pt x="259" y="2751"/>
                    <a:pt x="288" y="2721"/>
                    <a:pt x="339" y="2711"/>
                  </a:cubicBezTo>
                  <a:lnTo>
                    <a:pt x="458" y="2651"/>
                  </a:lnTo>
                  <a:cubicBezTo>
                    <a:pt x="517" y="2621"/>
                    <a:pt x="586" y="2592"/>
                    <a:pt x="586" y="2592"/>
                  </a:cubicBezTo>
                  <a:cubicBezTo>
                    <a:pt x="745" y="2493"/>
                    <a:pt x="904" y="2403"/>
                    <a:pt x="1063" y="2304"/>
                  </a:cubicBezTo>
                  <a:cubicBezTo>
                    <a:pt x="1232" y="2224"/>
                    <a:pt x="1371" y="2105"/>
                    <a:pt x="1530" y="2006"/>
                  </a:cubicBezTo>
                  <a:cubicBezTo>
                    <a:pt x="1679" y="1897"/>
                    <a:pt x="1848" y="1807"/>
                    <a:pt x="1987" y="1678"/>
                  </a:cubicBezTo>
                  <a:cubicBezTo>
                    <a:pt x="2126" y="1559"/>
                    <a:pt x="2274" y="1450"/>
                    <a:pt x="2424" y="1331"/>
                  </a:cubicBezTo>
                  <a:cubicBezTo>
                    <a:pt x="2563" y="1202"/>
                    <a:pt x="2691" y="1083"/>
                    <a:pt x="2830" y="953"/>
                  </a:cubicBezTo>
                  <a:cubicBezTo>
                    <a:pt x="2980" y="834"/>
                    <a:pt x="3099" y="695"/>
                    <a:pt x="3227" y="556"/>
                  </a:cubicBezTo>
                  <a:cubicBezTo>
                    <a:pt x="3347" y="417"/>
                    <a:pt x="3486" y="288"/>
                    <a:pt x="3595" y="139"/>
                  </a:cubicBezTo>
                  <a:lnTo>
                    <a:pt x="340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8" name="Google Shape;14888;p33"/>
            <p:cNvSpPr/>
            <p:nvPr/>
          </p:nvSpPr>
          <p:spPr>
            <a:xfrm>
              <a:off x="5235100" y="3470025"/>
              <a:ext cx="79700" cy="63075"/>
            </a:xfrm>
            <a:custGeom>
              <a:avLst/>
              <a:gdLst/>
              <a:ahLst/>
              <a:cxnLst/>
              <a:rect l="l" t="t" r="r" b="b"/>
              <a:pathLst>
                <a:path w="3188" h="2523" extrusionOk="0">
                  <a:moveTo>
                    <a:pt x="2999" y="1"/>
                  </a:moveTo>
                  <a:cubicBezTo>
                    <a:pt x="2929" y="140"/>
                    <a:pt x="2810" y="249"/>
                    <a:pt x="2721" y="378"/>
                  </a:cubicBezTo>
                  <a:cubicBezTo>
                    <a:pt x="2622" y="508"/>
                    <a:pt x="2532" y="647"/>
                    <a:pt x="2413" y="755"/>
                  </a:cubicBezTo>
                  <a:lnTo>
                    <a:pt x="2075" y="1103"/>
                  </a:lnTo>
                  <a:lnTo>
                    <a:pt x="1698" y="1411"/>
                  </a:lnTo>
                  <a:cubicBezTo>
                    <a:pt x="1579" y="1520"/>
                    <a:pt x="1440" y="1600"/>
                    <a:pt x="1301" y="1679"/>
                  </a:cubicBezTo>
                  <a:cubicBezTo>
                    <a:pt x="1162" y="1768"/>
                    <a:pt x="1033" y="1868"/>
                    <a:pt x="884" y="1927"/>
                  </a:cubicBezTo>
                  <a:cubicBezTo>
                    <a:pt x="735" y="1987"/>
                    <a:pt x="586" y="2057"/>
                    <a:pt x="447" y="2126"/>
                  </a:cubicBezTo>
                  <a:cubicBezTo>
                    <a:pt x="447" y="2136"/>
                    <a:pt x="387" y="2146"/>
                    <a:pt x="338" y="2165"/>
                  </a:cubicBezTo>
                  <a:lnTo>
                    <a:pt x="219" y="2205"/>
                  </a:lnTo>
                  <a:cubicBezTo>
                    <a:pt x="179" y="2215"/>
                    <a:pt x="139" y="2235"/>
                    <a:pt x="109" y="2245"/>
                  </a:cubicBezTo>
                  <a:lnTo>
                    <a:pt x="0" y="2295"/>
                  </a:lnTo>
                  <a:lnTo>
                    <a:pt x="89" y="2523"/>
                  </a:lnTo>
                  <a:lnTo>
                    <a:pt x="208" y="2463"/>
                  </a:lnTo>
                  <a:cubicBezTo>
                    <a:pt x="239" y="2443"/>
                    <a:pt x="268" y="2414"/>
                    <a:pt x="308" y="2404"/>
                  </a:cubicBezTo>
                  <a:cubicBezTo>
                    <a:pt x="308" y="2404"/>
                    <a:pt x="367" y="2374"/>
                    <a:pt x="417" y="2354"/>
                  </a:cubicBezTo>
                  <a:cubicBezTo>
                    <a:pt x="477" y="2324"/>
                    <a:pt x="526" y="2295"/>
                    <a:pt x="526" y="2295"/>
                  </a:cubicBezTo>
                  <a:cubicBezTo>
                    <a:pt x="665" y="2215"/>
                    <a:pt x="804" y="2126"/>
                    <a:pt x="954" y="2046"/>
                  </a:cubicBezTo>
                  <a:cubicBezTo>
                    <a:pt x="1093" y="1977"/>
                    <a:pt x="1221" y="1868"/>
                    <a:pt x="1360" y="1779"/>
                  </a:cubicBezTo>
                  <a:cubicBezTo>
                    <a:pt x="1499" y="1679"/>
                    <a:pt x="1638" y="1600"/>
                    <a:pt x="1757" y="1490"/>
                  </a:cubicBezTo>
                  <a:cubicBezTo>
                    <a:pt x="1887" y="1381"/>
                    <a:pt x="2016" y="1282"/>
                    <a:pt x="2155" y="1183"/>
                  </a:cubicBezTo>
                  <a:lnTo>
                    <a:pt x="2512" y="855"/>
                  </a:lnTo>
                  <a:cubicBezTo>
                    <a:pt x="2651" y="746"/>
                    <a:pt x="2750" y="616"/>
                    <a:pt x="2860" y="497"/>
                  </a:cubicBezTo>
                  <a:cubicBezTo>
                    <a:pt x="2969" y="378"/>
                    <a:pt x="3098" y="269"/>
                    <a:pt x="3187" y="140"/>
                  </a:cubicBezTo>
                  <a:lnTo>
                    <a:pt x="29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9" name="Google Shape;14889;p33"/>
            <p:cNvSpPr/>
            <p:nvPr/>
          </p:nvSpPr>
          <p:spPr>
            <a:xfrm>
              <a:off x="5371850" y="3634125"/>
              <a:ext cx="32300" cy="26575"/>
            </a:xfrm>
            <a:custGeom>
              <a:avLst/>
              <a:gdLst/>
              <a:ahLst/>
              <a:cxnLst/>
              <a:rect l="l" t="t" r="r" b="b"/>
              <a:pathLst>
                <a:path w="1292" h="1063" extrusionOk="0">
                  <a:moveTo>
                    <a:pt x="1053" y="0"/>
                  </a:moveTo>
                  <a:cubicBezTo>
                    <a:pt x="1014" y="30"/>
                    <a:pt x="1014" y="69"/>
                    <a:pt x="984" y="109"/>
                  </a:cubicBezTo>
                  <a:cubicBezTo>
                    <a:pt x="945" y="149"/>
                    <a:pt x="905" y="199"/>
                    <a:pt x="865" y="239"/>
                  </a:cubicBezTo>
                  <a:cubicBezTo>
                    <a:pt x="775" y="318"/>
                    <a:pt x="686" y="407"/>
                    <a:pt x="587" y="486"/>
                  </a:cubicBezTo>
                  <a:cubicBezTo>
                    <a:pt x="497" y="566"/>
                    <a:pt x="398" y="636"/>
                    <a:pt x="299" y="695"/>
                  </a:cubicBezTo>
                  <a:cubicBezTo>
                    <a:pt x="249" y="725"/>
                    <a:pt x="199" y="745"/>
                    <a:pt x="140" y="765"/>
                  </a:cubicBezTo>
                  <a:cubicBezTo>
                    <a:pt x="91" y="784"/>
                    <a:pt x="51" y="784"/>
                    <a:pt x="1" y="795"/>
                  </a:cubicBezTo>
                  <a:lnTo>
                    <a:pt x="41" y="1062"/>
                  </a:lnTo>
                  <a:cubicBezTo>
                    <a:pt x="100" y="1023"/>
                    <a:pt x="170" y="983"/>
                    <a:pt x="230" y="943"/>
                  </a:cubicBezTo>
                  <a:lnTo>
                    <a:pt x="388" y="815"/>
                  </a:lnTo>
                  <a:cubicBezTo>
                    <a:pt x="477" y="735"/>
                    <a:pt x="567" y="645"/>
                    <a:pt x="667" y="566"/>
                  </a:cubicBezTo>
                  <a:cubicBezTo>
                    <a:pt x="755" y="486"/>
                    <a:pt x="855" y="417"/>
                    <a:pt x="954" y="347"/>
                  </a:cubicBezTo>
                  <a:cubicBezTo>
                    <a:pt x="1014" y="318"/>
                    <a:pt x="1064" y="278"/>
                    <a:pt x="1123" y="239"/>
                  </a:cubicBezTo>
                  <a:cubicBezTo>
                    <a:pt x="1172" y="199"/>
                    <a:pt x="1252" y="149"/>
                    <a:pt x="1292" y="89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0" name="Google Shape;14890;p33"/>
            <p:cNvSpPr/>
            <p:nvPr/>
          </p:nvSpPr>
          <p:spPr>
            <a:xfrm>
              <a:off x="5288950" y="3525900"/>
              <a:ext cx="41500" cy="48675"/>
            </a:xfrm>
            <a:custGeom>
              <a:avLst/>
              <a:gdLst/>
              <a:ahLst/>
              <a:cxnLst/>
              <a:rect l="l" t="t" r="r" b="b"/>
              <a:pathLst>
                <a:path w="1660" h="1947" extrusionOk="0">
                  <a:moveTo>
                    <a:pt x="1026" y="306"/>
                  </a:moveTo>
                  <a:lnTo>
                    <a:pt x="1026" y="306"/>
                  </a:lnTo>
                  <a:cubicBezTo>
                    <a:pt x="1077" y="424"/>
                    <a:pt x="1128" y="545"/>
                    <a:pt x="1183" y="665"/>
                  </a:cubicBezTo>
                  <a:lnTo>
                    <a:pt x="1291" y="963"/>
                  </a:lnTo>
                  <a:lnTo>
                    <a:pt x="1391" y="1281"/>
                  </a:lnTo>
                  <a:lnTo>
                    <a:pt x="1470" y="1598"/>
                  </a:lnTo>
                  <a:lnTo>
                    <a:pt x="1500" y="1708"/>
                  </a:lnTo>
                  <a:lnTo>
                    <a:pt x="1510" y="1757"/>
                  </a:lnTo>
                  <a:lnTo>
                    <a:pt x="1520" y="1777"/>
                  </a:lnTo>
                  <a:lnTo>
                    <a:pt x="1500" y="1777"/>
                  </a:lnTo>
                  <a:lnTo>
                    <a:pt x="1410" y="1748"/>
                  </a:lnTo>
                  <a:lnTo>
                    <a:pt x="1351" y="1718"/>
                  </a:lnTo>
                  <a:cubicBezTo>
                    <a:pt x="1331" y="1708"/>
                    <a:pt x="1311" y="1688"/>
                    <a:pt x="1282" y="1678"/>
                  </a:cubicBezTo>
                  <a:lnTo>
                    <a:pt x="1013" y="1499"/>
                  </a:lnTo>
                  <a:cubicBezTo>
                    <a:pt x="825" y="1360"/>
                    <a:pt x="636" y="1261"/>
                    <a:pt x="457" y="1132"/>
                  </a:cubicBezTo>
                  <a:lnTo>
                    <a:pt x="229" y="983"/>
                  </a:lnTo>
                  <a:cubicBezTo>
                    <a:pt x="229" y="973"/>
                    <a:pt x="199" y="963"/>
                    <a:pt x="209" y="963"/>
                  </a:cubicBezTo>
                  <a:lnTo>
                    <a:pt x="239" y="943"/>
                  </a:lnTo>
                  <a:lnTo>
                    <a:pt x="318" y="894"/>
                  </a:lnTo>
                  <a:cubicBezTo>
                    <a:pt x="398" y="834"/>
                    <a:pt x="477" y="795"/>
                    <a:pt x="557" y="725"/>
                  </a:cubicBezTo>
                  <a:lnTo>
                    <a:pt x="765" y="546"/>
                  </a:lnTo>
                  <a:cubicBezTo>
                    <a:pt x="853" y="465"/>
                    <a:pt x="943" y="389"/>
                    <a:pt x="1026" y="306"/>
                  </a:cubicBezTo>
                  <a:close/>
                  <a:moveTo>
                    <a:pt x="984" y="0"/>
                  </a:moveTo>
                  <a:cubicBezTo>
                    <a:pt x="966" y="28"/>
                    <a:pt x="947" y="54"/>
                    <a:pt x="927" y="81"/>
                  </a:cubicBezTo>
                  <a:lnTo>
                    <a:pt x="927" y="81"/>
                  </a:lnTo>
                  <a:cubicBezTo>
                    <a:pt x="926" y="80"/>
                    <a:pt x="925" y="80"/>
                    <a:pt x="924" y="80"/>
                  </a:cubicBezTo>
                  <a:lnTo>
                    <a:pt x="924" y="80"/>
                  </a:lnTo>
                  <a:cubicBezTo>
                    <a:pt x="925" y="81"/>
                    <a:pt x="925" y="82"/>
                    <a:pt x="926" y="83"/>
                  </a:cubicBezTo>
                  <a:lnTo>
                    <a:pt x="926" y="83"/>
                  </a:lnTo>
                  <a:cubicBezTo>
                    <a:pt x="840" y="198"/>
                    <a:pt x="743" y="303"/>
                    <a:pt x="646" y="407"/>
                  </a:cubicBezTo>
                  <a:lnTo>
                    <a:pt x="448" y="606"/>
                  </a:lnTo>
                  <a:cubicBezTo>
                    <a:pt x="388" y="665"/>
                    <a:pt x="309" y="715"/>
                    <a:pt x="239" y="775"/>
                  </a:cubicBezTo>
                  <a:lnTo>
                    <a:pt x="90" y="884"/>
                  </a:lnTo>
                  <a:lnTo>
                    <a:pt x="11" y="943"/>
                  </a:lnTo>
                  <a:lnTo>
                    <a:pt x="1" y="953"/>
                  </a:lnTo>
                  <a:lnTo>
                    <a:pt x="11" y="963"/>
                  </a:lnTo>
                  <a:lnTo>
                    <a:pt x="31" y="983"/>
                  </a:lnTo>
                  <a:lnTo>
                    <a:pt x="80" y="1013"/>
                  </a:lnTo>
                  <a:cubicBezTo>
                    <a:pt x="80" y="1013"/>
                    <a:pt x="159" y="1062"/>
                    <a:pt x="239" y="1122"/>
                  </a:cubicBezTo>
                  <a:cubicBezTo>
                    <a:pt x="318" y="1172"/>
                    <a:pt x="408" y="1221"/>
                    <a:pt x="408" y="1221"/>
                  </a:cubicBezTo>
                  <a:cubicBezTo>
                    <a:pt x="587" y="1340"/>
                    <a:pt x="785" y="1450"/>
                    <a:pt x="954" y="1579"/>
                  </a:cubicBezTo>
                  <a:cubicBezTo>
                    <a:pt x="1043" y="1638"/>
                    <a:pt x="1132" y="1708"/>
                    <a:pt x="1232" y="1768"/>
                  </a:cubicBezTo>
                  <a:cubicBezTo>
                    <a:pt x="1262" y="1788"/>
                    <a:pt x="1282" y="1797"/>
                    <a:pt x="1302" y="1807"/>
                  </a:cubicBezTo>
                  <a:lnTo>
                    <a:pt x="1391" y="1857"/>
                  </a:lnTo>
                  <a:cubicBezTo>
                    <a:pt x="1461" y="1887"/>
                    <a:pt x="1530" y="1916"/>
                    <a:pt x="1609" y="1927"/>
                  </a:cubicBezTo>
                  <a:lnTo>
                    <a:pt x="1659" y="1946"/>
                  </a:lnTo>
                  <a:cubicBezTo>
                    <a:pt x="1659" y="1927"/>
                    <a:pt x="1659" y="1907"/>
                    <a:pt x="1649" y="1887"/>
                  </a:cubicBezTo>
                  <a:lnTo>
                    <a:pt x="1629" y="1777"/>
                  </a:lnTo>
                  <a:lnTo>
                    <a:pt x="1589" y="1569"/>
                  </a:lnTo>
                  <a:lnTo>
                    <a:pt x="1520" y="1251"/>
                  </a:lnTo>
                  <a:lnTo>
                    <a:pt x="1441" y="934"/>
                  </a:lnTo>
                  <a:lnTo>
                    <a:pt x="1351" y="625"/>
                  </a:lnTo>
                  <a:cubicBezTo>
                    <a:pt x="1291" y="427"/>
                    <a:pt x="1212" y="219"/>
                    <a:pt x="1132" y="10"/>
                  </a:cubicBezTo>
                  <a:cubicBezTo>
                    <a:pt x="1132" y="10"/>
                    <a:pt x="1087" y="28"/>
                    <a:pt x="1039" y="46"/>
                  </a:cubicBezTo>
                  <a:lnTo>
                    <a:pt x="1039" y="46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1" name="Google Shape;14891;p33"/>
            <p:cNvSpPr/>
            <p:nvPr/>
          </p:nvSpPr>
          <p:spPr>
            <a:xfrm>
              <a:off x="5217450" y="3606825"/>
              <a:ext cx="50675" cy="110225"/>
            </a:xfrm>
            <a:custGeom>
              <a:avLst/>
              <a:gdLst/>
              <a:ahLst/>
              <a:cxnLst/>
              <a:rect l="l" t="t" r="r" b="b"/>
              <a:pathLst>
                <a:path w="2027" h="4409" extrusionOk="0">
                  <a:moveTo>
                    <a:pt x="1947" y="0"/>
                  </a:moveTo>
                  <a:cubicBezTo>
                    <a:pt x="1848" y="40"/>
                    <a:pt x="1759" y="99"/>
                    <a:pt x="1660" y="139"/>
                  </a:cubicBezTo>
                  <a:lnTo>
                    <a:pt x="1351" y="248"/>
                  </a:lnTo>
                  <a:cubicBezTo>
                    <a:pt x="1153" y="327"/>
                    <a:pt x="945" y="407"/>
                    <a:pt x="746" y="477"/>
                  </a:cubicBezTo>
                  <a:lnTo>
                    <a:pt x="627" y="506"/>
                  </a:lnTo>
                  <a:cubicBezTo>
                    <a:pt x="607" y="516"/>
                    <a:pt x="577" y="516"/>
                    <a:pt x="577" y="526"/>
                  </a:cubicBezTo>
                  <a:lnTo>
                    <a:pt x="577" y="596"/>
                  </a:lnTo>
                  <a:lnTo>
                    <a:pt x="597" y="784"/>
                  </a:lnTo>
                  <a:lnTo>
                    <a:pt x="617" y="1112"/>
                  </a:lnTo>
                  <a:lnTo>
                    <a:pt x="636" y="1430"/>
                  </a:lnTo>
                  <a:cubicBezTo>
                    <a:pt x="647" y="1539"/>
                    <a:pt x="627" y="1648"/>
                    <a:pt x="627" y="1757"/>
                  </a:cubicBezTo>
                  <a:cubicBezTo>
                    <a:pt x="627" y="1757"/>
                    <a:pt x="607" y="1926"/>
                    <a:pt x="597" y="2085"/>
                  </a:cubicBezTo>
                  <a:cubicBezTo>
                    <a:pt x="577" y="2254"/>
                    <a:pt x="567" y="2413"/>
                    <a:pt x="567" y="2413"/>
                  </a:cubicBezTo>
                  <a:cubicBezTo>
                    <a:pt x="528" y="2631"/>
                    <a:pt x="478" y="2849"/>
                    <a:pt x="428" y="3068"/>
                  </a:cubicBezTo>
                  <a:cubicBezTo>
                    <a:pt x="378" y="3297"/>
                    <a:pt x="319" y="3515"/>
                    <a:pt x="250" y="3723"/>
                  </a:cubicBezTo>
                  <a:cubicBezTo>
                    <a:pt x="170" y="3942"/>
                    <a:pt x="91" y="4151"/>
                    <a:pt x="1" y="4359"/>
                  </a:cubicBezTo>
                  <a:cubicBezTo>
                    <a:pt x="1" y="4359"/>
                    <a:pt x="91" y="4369"/>
                    <a:pt x="170" y="4379"/>
                  </a:cubicBezTo>
                  <a:cubicBezTo>
                    <a:pt x="250" y="4398"/>
                    <a:pt x="329" y="4409"/>
                    <a:pt x="329" y="4409"/>
                  </a:cubicBezTo>
                  <a:cubicBezTo>
                    <a:pt x="428" y="3961"/>
                    <a:pt x="537" y="3525"/>
                    <a:pt x="597" y="3078"/>
                  </a:cubicBezTo>
                  <a:cubicBezTo>
                    <a:pt x="627" y="2860"/>
                    <a:pt x="667" y="2641"/>
                    <a:pt x="686" y="2423"/>
                  </a:cubicBezTo>
                  <a:cubicBezTo>
                    <a:pt x="686" y="2423"/>
                    <a:pt x="706" y="2254"/>
                    <a:pt x="716" y="2085"/>
                  </a:cubicBezTo>
                  <a:cubicBezTo>
                    <a:pt x="726" y="1926"/>
                    <a:pt x="736" y="1757"/>
                    <a:pt x="736" y="1757"/>
                  </a:cubicBezTo>
                  <a:cubicBezTo>
                    <a:pt x="736" y="1648"/>
                    <a:pt x="756" y="1539"/>
                    <a:pt x="746" y="1430"/>
                  </a:cubicBezTo>
                  <a:lnTo>
                    <a:pt x="736" y="1102"/>
                  </a:lnTo>
                  <a:lnTo>
                    <a:pt x="716" y="775"/>
                  </a:lnTo>
                  <a:lnTo>
                    <a:pt x="716" y="645"/>
                  </a:lnTo>
                  <a:lnTo>
                    <a:pt x="716" y="625"/>
                  </a:lnTo>
                  <a:cubicBezTo>
                    <a:pt x="716" y="625"/>
                    <a:pt x="726" y="625"/>
                    <a:pt x="726" y="616"/>
                  </a:cubicBezTo>
                  <a:lnTo>
                    <a:pt x="775" y="616"/>
                  </a:lnTo>
                  <a:cubicBezTo>
                    <a:pt x="984" y="546"/>
                    <a:pt x="1203" y="486"/>
                    <a:pt x="1411" y="427"/>
                  </a:cubicBezTo>
                  <a:lnTo>
                    <a:pt x="1729" y="338"/>
                  </a:lnTo>
                  <a:lnTo>
                    <a:pt x="2027" y="219"/>
                  </a:lnTo>
                  <a:lnTo>
                    <a:pt x="19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2" name="Google Shape;14892;p33"/>
            <p:cNvSpPr/>
            <p:nvPr/>
          </p:nvSpPr>
          <p:spPr>
            <a:xfrm>
              <a:off x="5123400" y="3618725"/>
              <a:ext cx="67050" cy="101550"/>
            </a:xfrm>
            <a:custGeom>
              <a:avLst/>
              <a:gdLst/>
              <a:ahLst/>
              <a:cxnLst/>
              <a:rect l="l" t="t" r="r" b="b"/>
              <a:pathLst>
                <a:path w="2682" h="4062" extrusionOk="0">
                  <a:moveTo>
                    <a:pt x="40" y="1"/>
                  </a:moveTo>
                  <a:lnTo>
                    <a:pt x="0" y="229"/>
                  </a:lnTo>
                  <a:cubicBezTo>
                    <a:pt x="417" y="338"/>
                    <a:pt x="864" y="348"/>
                    <a:pt x="1301" y="407"/>
                  </a:cubicBezTo>
                  <a:lnTo>
                    <a:pt x="1360" y="407"/>
                  </a:lnTo>
                  <a:lnTo>
                    <a:pt x="1370" y="427"/>
                  </a:lnTo>
                  <a:lnTo>
                    <a:pt x="1380" y="566"/>
                  </a:lnTo>
                  <a:lnTo>
                    <a:pt x="1420" y="894"/>
                  </a:lnTo>
                  <a:lnTo>
                    <a:pt x="1459" y="1222"/>
                  </a:lnTo>
                  <a:cubicBezTo>
                    <a:pt x="1479" y="1331"/>
                    <a:pt x="1509" y="1431"/>
                    <a:pt x="1529" y="1539"/>
                  </a:cubicBezTo>
                  <a:lnTo>
                    <a:pt x="1609" y="1857"/>
                  </a:lnTo>
                  <a:lnTo>
                    <a:pt x="1688" y="2175"/>
                  </a:lnTo>
                  <a:cubicBezTo>
                    <a:pt x="1748" y="2393"/>
                    <a:pt x="1817" y="2602"/>
                    <a:pt x="1887" y="2810"/>
                  </a:cubicBezTo>
                  <a:cubicBezTo>
                    <a:pt x="2026" y="3238"/>
                    <a:pt x="2205" y="3644"/>
                    <a:pt x="2373" y="4061"/>
                  </a:cubicBezTo>
                  <a:lnTo>
                    <a:pt x="2532" y="4022"/>
                  </a:lnTo>
                  <a:cubicBezTo>
                    <a:pt x="2602" y="4002"/>
                    <a:pt x="2681" y="3982"/>
                    <a:pt x="2681" y="3982"/>
                  </a:cubicBezTo>
                  <a:cubicBezTo>
                    <a:pt x="2452" y="3585"/>
                    <a:pt x="2214" y="3188"/>
                    <a:pt x="2055" y="2771"/>
                  </a:cubicBezTo>
                  <a:cubicBezTo>
                    <a:pt x="1966" y="2562"/>
                    <a:pt x="1887" y="2364"/>
                    <a:pt x="1807" y="2155"/>
                  </a:cubicBezTo>
                  <a:lnTo>
                    <a:pt x="1728" y="1837"/>
                  </a:lnTo>
                  <a:cubicBezTo>
                    <a:pt x="1678" y="1678"/>
                    <a:pt x="1638" y="1520"/>
                    <a:pt x="1638" y="1520"/>
                  </a:cubicBezTo>
                  <a:cubicBezTo>
                    <a:pt x="1618" y="1411"/>
                    <a:pt x="1589" y="1311"/>
                    <a:pt x="1579" y="1202"/>
                  </a:cubicBezTo>
                  <a:lnTo>
                    <a:pt x="1539" y="875"/>
                  </a:lnTo>
                  <a:lnTo>
                    <a:pt x="1509" y="557"/>
                  </a:lnTo>
                  <a:lnTo>
                    <a:pt x="1490" y="358"/>
                  </a:lnTo>
                  <a:lnTo>
                    <a:pt x="1479" y="299"/>
                  </a:lnTo>
                  <a:cubicBezTo>
                    <a:pt x="1470" y="288"/>
                    <a:pt x="1450" y="288"/>
                    <a:pt x="1430" y="288"/>
                  </a:cubicBezTo>
                  <a:lnTo>
                    <a:pt x="1311" y="268"/>
                  </a:lnTo>
                  <a:cubicBezTo>
                    <a:pt x="884" y="189"/>
                    <a:pt x="447" y="140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3" name="Google Shape;14893;p33"/>
            <p:cNvSpPr/>
            <p:nvPr/>
          </p:nvSpPr>
          <p:spPr>
            <a:xfrm>
              <a:off x="5135550" y="3548975"/>
              <a:ext cx="110225" cy="16900"/>
            </a:xfrm>
            <a:custGeom>
              <a:avLst/>
              <a:gdLst/>
              <a:ahLst/>
              <a:cxnLst/>
              <a:rect l="l" t="t" r="r" b="b"/>
              <a:pathLst>
                <a:path w="4409" h="676" extrusionOk="0">
                  <a:moveTo>
                    <a:pt x="4320" y="0"/>
                  </a:moveTo>
                  <a:cubicBezTo>
                    <a:pt x="4240" y="30"/>
                    <a:pt x="4161" y="80"/>
                    <a:pt x="4071" y="110"/>
                  </a:cubicBezTo>
                  <a:lnTo>
                    <a:pt x="3823" y="189"/>
                  </a:lnTo>
                  <a:lnTo>
                    <a:pt x="3565" y="278"/>
                  </a:lnTo>
                  <a:cubicBezTo>
                    <a:pt x="3476" y="318"/>
                    <a:pt x="3387" y="348"/>
                    <a:pt x="3297" y="358"/>
                  </a:cubicBezTo>
                  <a:lnTo>
                    <a:pt x="2771" y="477"/>
                  </a:lnTo>
                  <a:cubicBezTo>
                    <a:pt x="2681" y="507"/>
                    <a:pt x="2582" y="507"/>
                    <a:pt x="2493" y="517"/>
                  </a:cubicBezTo>
                  <a:lnTo>
                    <a:pt x="2215" y="536"/>
                  </a:lnTo>
                  <a:lnTo>
                    <a:pt x="1946" y="567"/>
                  </a:lnTo>
                  <a:cubicBezTo>
                    <a:pt x="1858" y="567"/>
                    <a:pt x="1758" y="556"/>
                    <a:pt x="1668" y="556"/>
                  </a:cubicBezTo>
                  <a:lnTo>
                    <a:pt x="1123" y="536"/>
                  </a:lnTo>
                  <a:cubicBezTo>
                    <a:pt x="934" y="507"/>
                    <a:pt x="755" y="487"/>
                    <a:pt x="576" y="457"/>
                  </a:cubicBezTo>
                  <a:cubicBezTo>
                    <a:pt x="576" y="457"/>
                    <a:pt x="507" y="447"/>
                    <a:pt x="448" y="437"/>
                  </a:cubicBezTo>
                  <a:cubicBezTo>
                    <a:pt x="408" y="428"/>
                    <a:pt x="378" y="428"/>
                    <a:pt x="348" y="417"/>
                  </a:cubicBezTo>
                  <a:cubicBezTo>
                    <a:pt x="328" y="408"/>
                    <a:pt x="309" y="408"/>
                    <a:pt x="309" y="408"/>
                  </a:cubicBezTo>
                  <a:cubicBezTo>
                    <a:pt x="269" y="397"/>
                    <a:pt x="219" y="388"/>
                    <a:pt x="170" y="378"/>
                  </a:cubicBezTo>
                  <a:lnTo>
                    <a:pt x="50" y="348"/>
                  </a:lnTo>
                  <a:lnTo>
                    <a:pt x="0" y="596"/>
                  </a:lnTo>
                  <a:lnTo>
                    <a:pt x="150" y="606"/>
                  </a:lnTo>
                  <a:cubicBezTo>
                    <a:pt x="189" y="606"/>
                    <a:pt x="229" y="616"/>
                    <a:pt x="278" y="626"/>
                  </a:cubicBezTo>
                  <a:lnTo>
                    <a:pt x="318" y="626"/>
                  </a:lnTo>
                  <a:cubicBezTo>
                    <a:pt x="348" y="626"/>
                    <a:pt x="378" y="626"/>
                    <a:pt x="417" y="636"/>
                  </a:cubicBezTo>
                  <a:lnTo>
                    <a:pt x="556" y="636"/>
                  </a:lnTo>
                  <a:cubicBezTo>
                    <a:pt x="735" y="656"/>
                    <a:pt x="924" y="666"/>
                    <a:pt x="1112" y="675"/>
                  </a:cubicBezTo>
                  <a:cubicBezTo>
                    <a:pt x="1301" y="675"/>
                    <a:pt x="1480" y="666"/>
                    <a:pt x="1668" y="666"/>
                  </a:cubicBezTo>
                  <a:cubicBezTo>
                    <a:pt x="1735" y="666"/>
                    <a:pt x="1797" y="670"/>
                    <a:pt x="1857" y="670"/>
                  </a:cubicBezTo>
                  <a:cubicBezTo>
                    <a:pt x="1887" y="670"/>
                    <a:pt x="1917" y="669"/>
                    <a:pt x="1946" y="666"/>
                  </a:cubicBezTo>
                  <a:lnTo>
                    <a:pt x="2224" y="636"/>
                  </a:lnTo>
                  <a:lnTo>
                    <a:pt x="2503" y="616"/>
                  </a:lnTo>
                  <a:cubicBezTo>
                    <a:pt x="2602" y="606"/>
                    <a:pt x="2692" y="606"/>
                    <a:pt x="2781" y="587"/>
                  </a:cubicBezTo>
                  <a:cubicBezTo>
                    <a:pt x="2970" y="556"/>
                    <a:pt x="3148" y="527"/>
                    <a:pt x="3337" y="497"/>
                  </a:cubicBezTo>
                  <a:cubicBezTo>
                    <a:pt x="3426" y="487"/>
                    <a:pt x="3515" y="467"/>
                    <a:pt x="3605" y="437"/>
                  </a:cubicBezTo>
                  <a:lnTo>
                    <a:pt x="3873" y="368"/>
                  </a:lnTo>
                  <a:lnTo>
                    <a:pt x="4141" y="308"/>
                  </a:lnTo>
                  <a:cubicBezTo>
                    <a:pt x="4230" y="289"/>
                    <a:pt x="4320" y="249"/>
                    <a:pt x="4409" y="219"/>
                  </a:cubicBezTo>
                  <a:lnTo>
                    <a:pt x="43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4" name="Google Shape;14894;p33"/>
            <p:cNvSpPr/>
            <p:nvPr/>
          </p:nvSpPr>
          <p:spPr>
            <a:xfrm>
              <a:off x="5140025" y="3527625"/>
              <a:ext cx="97325" cy="15400"/>
            </a:xfrm>
            <a:custGeom>
              <a:avLst/>
              <a:gdLst/>
              <a:ahLst/>
              <a:cxnLst/>
              <a:rect l="l" t="t" r="r" b="b"/>
              <a:pathLst>
                <a:path w="3893" h="616" extrusionOk="0">
                  <a:moveTo>
                    <a:pt x="3813" y="0"/>
                  </a:moveTo>
                  <a:cubicBezTo>
                    <a:pt x="3733" y="31"/>
                    <a:pt x="3664" y="70"/>
                    <a:pt x="3594" y="100"/>
                  </a:cubicBezTo>
                  <a:lnTo>
                    <a:pt x="3366" y="170"/>
                  </a:lnTo>
                  <a:lnTo>
                    <a:pt x="3148" y="249"/>
                  </a:lnTo>
                  <a:cubicBezTo>
                    <a:pt x="3069" y="278"/>
                    <a:pt x="2999" y="309"/>
                    <a:pt x="2919" y="318"/>
                  </a:cubicBezTo>
                  <a:lnTo>
                    <a:pt x="2443" y="428"/>
                  </a:lnTo>
                  <a:cubicBezTo>
                    <a:pt x="2363" y="448"/>
                    <a:pt x="2284" y="448"/>
                    <a:pt x="2204" y="457"/>
                  </a:cubicBezTo>
                  <a:lnTo>
                    <a:pt x="1966" y="477"/>
                  </a:lnTo>
                  <a:lnTo>
                    <a:pt x="1718" y="507"/>
                  </a:lnTo>
                  <a:cubicBezTo>
                    <a:pt x="1639" y="507"/>
                    <a:pt x="1559" y="497"/>
                    <a:pt x="1480" y="497"/>
                  </a:cubicBezTo>
                  <a:lnTo>
                    <a:pt x="993" y="477"/>
                  </a:lnTo>
                  <a:cubicBezTo>
                    <a:pt x="834" y="448"/>
                    <a:pt x="675" y="417"/>
                    <a:pt x="516" y="398"/>
                  </a:cubicBezTo>
                  <a:lnTo>
                    <a:pt x="397" y="378"/>
                  </a:lnTo>
                  <a:cubicBezTo>
                    <a:pt x="338" y="378"/>
                    <a:pt x="278" y="358"/>
                    <a:pt x="278" y="358"/>
                  </a:cubicBezTo>
                  <a:lnTo>
                    <a:pt x="159" y="328"/>
                  </a:lnTo>
                  <a:lnTo>
                    <a:pt x="50" y="298"/>
                  </a:lnTo>
                  <a:lnTo>
                    <a:pt x="0" y="547"/>
                  </a:lnTo>
                  <a:lnTo>
                    <a:pt x="130" y="556"/>
                  </a:lnTo>
                  <a:cubicBezTo>
                    <a:pt x="169" y="556"/>
                    <a:pt x="209" y="567"/>
                    <a:pt x="249" y="567"/>
                  </a:cubicBezTo>
                  <a:cubicBezTo>
                    <a:pt x="249" y="576"/>
                    <a:pt x="308" y="576"/>
                    <a:pt x="368" y="576"/>
                  </a:cubicBezTo>
                  <a:cubicBezTo>
                    <a:pt x="427" y="576"/>
                    <a:pt x="497" y="587"/>
                    <a:pt x="497" y="587"/>
                  </a:cubicBezTo>
                  <a:cubicBezTo>
                    <a:pt x="655" y="587"/>
                    <a:pt x="825" y="606"/>
                    <a:pt x="983" y="616"/>
                  </a:cubicBezTo>
                  <a:cubicBezTo>
                    <a:pt x="1152" y="606"/>
                    <a:pt x="1311" y="606"/>
                    <a:pt x="1480" y="606"/>
                  </a:cubicBezTo>
                  <a:cubicBezTo>
                    <a:pt x="1533" y="606"/>
                    <a:pt x="1590" y="611"/>
                    <a:pt x="1646" y="611"/>
                  </a:cubicBezTo>
                  <a:cubicBezTo>
                    <a:pt x="1674" y="611"/>
                    <a:pt x="1701" y="610"/>
                    <a:pt x="1728" y="606"/>
                  </a:cubicBezTo>
                  <a:lnTo>
                    <a:pt x="1976" y="576"/>
                  </a:lnTo>
                  <a:lnTo>
                    <a:pt x="2215" y="556"/>
                  </a:lnTo>
                  <a:cubicBezTo>
                    <a:pt x="2304" y="556"/>
                    <a:pt x="2383" y="556"/>
                    <a:pt x="2463" y="537"/>
                  </a:cubicBezTo>
                  <a:cubicBezTo>
                    <a:pt x="2621" y="507"/>
                    <a:pt x="2780" y="477"/>
                    <a:pt x="2949" y="457"/>
                  </a:cubicBezTo>
                  <a:cubicBezTo>
                    <a:pt x="3029" y="448"/>
                    <a:pt x="3108" y="428"/>
                    <a:pt x="3188" y="408"/>
                  </a:cubicBezTo>
                  <a:lnTo>
                    <a:pt x="3426" y="348"/>
                  </a:lnTo>
                  <a:lnTo>
                    <a:pt x="3664" y="298"/>
                  </a:lnTo>
                  <a:cubicBezTo>
                    <a:pt x="3744" y="278"/>
                    <a:pt x="3813" y="239"/>
                    <a:pt x="3892" y="219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5" name="Google Shape;14895;p33"/>
            <p:cNvSpPr/>
            <p:nvPr/>
          </p:nvSpPr>
          <p:spPr>
            <a:xfrm>
              <a:off x="5184950" y="3713300"/>
              <a:ext cx="39475" cy="8825"/>
            </a:xfrm>
            <a:custGeom>
              <a:avLst/>
              <a:gdLst/>
              <a:ahLst/>
              <a:cxnLst/>
              <a:rect l="l" t="t" r="r" b="b"/>
              <a:pathLst>
                <a:path w="1579" h="353" extrusionOk="0">
                  <a:moveTo>
                    <a:pt x="1430" y="0"/>
                  </a:moveTo>
                  <a:cubicBezTo>
                    <a:pt x="1380" y="0"/>
                    <a:pt x="1361" y="40"/>
                    <a:pt x="1311" y="50"/>
                  </a:cubicBezTo>
                  <a:cubicBezTo>
                    <a:pt x="1252" y="70"/>
                    <a:pt x="1202" y="90"/>
                    <a:pt x="1142" y="100"/>
                  </a:cubicBezTo>
                  <a:cubicBezTo>
                    <a:pt x="1023" y="120"/>
                    <a:pt x="904" y="139"/>
                    <a:pt x="775" y="150"/>
                  </a:cubicBezTo>
                  <a:cubicBezTo>
                    <a:pt x="688" y="164"/>
                    <a:pt x="600" y="173"/>
                    <a:pt x="513" y="173"/>
                  </a:cubicBezTo>
                  <a:cubicBezTo>
                    <a:pt x="481" y="173"/>
                    <a:pt x="449" y="172"/>
                    <a:pt x="418" y="170"/>
                  </a:cubicBezTo>
                  <a:cubicBezTo>
                    <a:pt x="358" y="170"/>
                    <a:pt x="299" y="159"/>
                    <a:pt x="248" y="159"/>
                  </a:cubicBezTo>
                  <a:cubicBezTo>
                    <a:pt x="199" y="150"/>
                    <a:pt x="160" y="120"/>
                    <a:pt x="120" y="100"/>
                  </a:cubicBezTo>
                  <a:lnTo>
                    <a:pt x="1" y="348"/>
                  </a:lnTo>
                  <a:cubicBezTo>
                    <a:pt x="54" y="348"/>
                    <a:pt x="102" y="353"/>
                    <a:pt x="149" y="353"/>
                  </a:cubicBezTo>
                  <a:cubicBezTo>
                    <a:pt x="173" y="353"/>
                    <a:pt x="196" y="351"/>
                    <a:pt x="219" y="348"/>
                  </a:cubicBezTo>
                  <a:lnTo>
                    <a:pt x="418" y="318"/>
                  </a:lnTo>
                  <a:cubicBezTo>
                    <a:pt x="546" y="298"/>
                    <a:pt x="676" y="278"/>
                    <a:pt x="795" y="259"/>
                  </a:cubicBezTo>
                  <a:cubicBezTo>
                    <a:pt x="914" y="249"/>
                    <a:pt x="1033" y="249"/>
                    <a:pt x="1162" y="249"/>
                  </a:cubicBezTo>
                  <a:cubicBezTo>
                    <a:pt x="1222" y="239"/>
                    <a:pt x="1291" y="239"/>
                    <a:pt x="1351" y="239"/>
                  </a:cubicBezTo>
                  <a:cubicBezTo>
                    <a:pt x="1420" y="239"/>
                    <a:pt x="1510" y="239"/>
                    <a:pt x="1579" y="209"/>
                  </a:cubicBezTo>
                  <a:lnTo>
                    <a:pt x="14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6" name="Google Shape;14896;p33"/>
            <p:cNvSpPr/>
            <p:nvPr/>
          </p:nvSpPr>
          <p:spPr>
            <a:xfrm>
              <a:off x="5174525" y="3576525"/>
              <a:ext cx="36775" cy="49925"/>
            </a:xfrm>
            <a:custGeom>
              <a:avLst/>
              <a:gdLst/>
              <a:ahLst/>
              <a:cxnLst/>
              <a:rect l="l" t="t" r="r" b="b"/>
              <a:pathLst>
                <a:path w="1471" h="1997" extrusionOk="0">
                  <a:moveTo>
                    <a:pt x="1216" y="284"/>
                  </a:moveTo>
                  <a:cubicBezTo>
                    <a:pt x="1197" y="411"/>
                    <a:pt x="1177" y="539"/>
                    <a:pt x="1152" y="666"/>
                  </a:cubicBezTo>
                  <a:lnTo>
                    <a:pt x="1083" y="974"/>
                  </a:lnTo>
                  <a:lnTo>
                    <a:pt x="994" y="1292"/>
                  </a:lnTo>
                  <a:lnTo>
                    <a:pt x="894" y="1599"/>
                  </a:lnTo>
                  <a:lnTo>
                    <a:pt x="855" y="1709"/>
                  </a:lnTo>
                  <a:lnTo>
                    <a:pt x="835" y="1758"/>
                  </a:lnTo>
                  <a:lnTo>
                    <a:pt x="835" y="1778"/>
                  </a:lnTo>
                  <a:lnTo>
                    <a:pt x="815" y="1758"/>
                  </a:lnTo>
                  <a:cubicBezTo>
                    <a:pt x="795" y="1738"/>
                    <a:pt x="775" y="1718"/>
                    <a:pt x="755" y="1689"/>
                  </a:cubicBezTo>
                  <a:lnTo>
                    <a:pt x="725" y="1639"/>
                  </a:lnTo>
                  <a:cubicBezTo>
                    <a:pt x="716" y="1609"/>
                    <a:pt x="705" y="1589"/>
                    <a:pt x="685" y="1559"/>
                  </a:cubicBezTo>
                  <a:cubicBezTo>
                    <a:pt x="646" y="1470"/>
                    <a:pt x="606" y="1371"/>
                    <a:pt x="557" y="1261"/>
                  </a:cubicBezTo>
                  <a:cubicBezTo>
                    <a:pt x="517" y="1162"/>
                    <a:pt x="467" y="1063"/>
                    <a:pt x="418" y="974"/>
                  </a:cubicBezTo>
                  <a:cubicBezTo>
                    <a:pt x="378" y="875"/>
                    <a:pt x="328" y="775"/>
                    <a:pt x="288" y="666"/>
                  </a:cubicBezTo>
                  <a:lnTo>
                    <a:pt x="179" y="418"/>
                  </a:lnTo>
                  <a:cubicBezTo>
                    <a:pt x="179" y="408"/>
                    <a:pt x="169" y="388"/>
                    <a:pt x="179" y="388"/>
                  </a:cubicBezTo>
                  <a:lnTo>
                    <a:pt x="308" y="388"/>
                  </a:lnTo>
                  <a:cubicBezTo>
                    <a:pt x="497" y="388"/>
                    <a:pt x="676" y="358"/>
                    <a:pt x="864" y="338"/>
                  </a:cubicBezTo>
                  <a:cubicBezTo>
                    <a:pt x="982" y="320"/>
                    <a:pt x="1101" y="309"/>
                    <a:pt x="1216" y="284"/>
                  </a:cubicBezTo>
                  <a:close/>
                  <a:moveTo>
                    <a:pt x="1341" y="1"/>
                  </a:moveTo>
                  <a:lnTo>
                    <a:pt x="1222" y="50"/>
                  </a:lnTo>
                  <a:cubicBezTo>
                    <a:pt x="1182" y="70"/>
                    <a:pt x="1142" y="80"/>
                    <a:pt x="1093" y="90"/>
                  </a:cubicBezTo>
                  <a:cubicBezTo>
                    <a:pt x="1013" y="120"/>
                    <a:pt x="924" y="140"/>
                    <a:pt x="835" y="160"/>
                  </a:cubicBezTo>
                  <a:cubicBezTo>
                    <a:pt x="665" y="189"/>
                    <a:pt x="487" y="239"/>
                    <a:pt x="299" y="249"/>
                  </a:cubicBezTo>
                  <a:lnTo>
                    <a:pt x="120" y="259"/>
                  </a:lnTo>
                  <a:lnTo>
                    <a:pt x="10" y="269"/>
                  </a:lnTo>
                  <a:lnTo>
                    <a:pt x="1" y="269"/>
                  </a:lnTo>
                  <a:lnTo>
                    <a:pt x="10" y="279"/>
                  </a:lnTo>
                  <a:lnTo>
                    <a:pt x="20" y="308"/>
                  </a:lnTo>
                  <a:lnTo>
                    <a:pt x="40" y="358"/>
                  </a:lnTo>
                  <a:lnTo>
                    <a:pt x="199" y="716"/>
                  </a:lnTo>
                  <a:cubicBezTo>
                    <a:pt x="279" y="914"/>
                    <a:pt x="387" y="1122"/>
                    <a:pt x="467" y="1311"/>
                  </a:cubicBezTo>
                  <a:cubicBezTo>
                    <a:pt x="507" y="1411"/>
                    <a:pt x="546" y="1510"/>
                    <a:pt x="596" y="1609"/>
                  </a:cubicBezTo>
                  <a:cubicBezTo>
                    <a:pt x="606" y="1639"/>
                    <a:pt x="616" y="1669"/>
                    <a:pt x="636" y="1689"/>
                  </a:cubicBezTo>
                  <a:lnTo>
                    <a:pt x="685" y="1778"/>
                  </a:lnTo>
                  <a:cubicBezTo>
                    <a:pt x="725" y="1837"/>
                    <a:pt x="765" y="1897"/>
                    <a:pt x="824" y="1956"/>
                  </a:cubicBezTo>
                  <a:lnTo>
                    <a:pt x="864" y="1996"/>
                  </a:lnTo>
                  <a:cubicBezTo>
                    <a:pt x="874" y="1976"/>
                    <a:pt x="874" y="1967"/>
                    <a:pt x="884" y="1947"/>
                  </a:cubicBezTo>
                  <a:lnTo>
                    <a:pt x="924" y="1837"/>
                  </a:lnTo>
                  <a:lnTo>
                    <a:pt x="1003" y="1649"/>
                  </a:lnTo>
                  <a:lnTo>
                    <a:pt x="1122" y="1341"/>
                  </a:lnTo>
                  <a:lnTo>
                    <a:pt x="1232" y="1033"/>
                  </a:lnTo>
                  <a:lnTo>
                    <a:pt x="1311" y="725"/>
                  </a:lnTo>
                  <a:cubicBezTo>
                    <a:pt x="1371" y="517"/>
                    <a:pt x="1420" y="299"/>
                    <a:pt x="1470" y="90"/>
                  </a:cubicBezTo>
                  <a:lnTo>
                    <a:pt x="1364" y="66"/>
                  </a:lnTo>
                  <a:lnTo>
                    <a:pt x="1364" y="66"/>
                  </a:lnTo>
                  <a:lnTo>
                    <a:pt x="13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7" name="Google Shape;14897;p33"/>
            <p:cNvSpPr/>
            <p:nvPr/>
          </p:nvSpPr>
          <p:spPr>
            <a:xfrm>
              <a:off x="5024600" y="3611425"/>
              <a:ext cx="99800" cy="78075"/>
            </a:xfrm>
            <a:custGeom>
              <a:avLst/>
              <a:gdLst/>
              <a:ahLst/>
              <a:cxnLst/>
              <a:rect l="l" t="t" r="r" b="b"/>
              <a:pathLst>
                <a:path w="3992" h="3123" extrusionOk="0">
                  <a:moveTo>
                    <a:pt x="2565" y="0"/>
                  </a:moveTo>
                  <a:cubicBezTo>
                    <a:pt x="2559" y="0"/>
                    <a:pt x="2555" y="2"/>
                    <a:pt x="2552" y="4"/>
                  </a:cubicBezTo>
                  <a:lnTo>
                    <a:pt x="2522" y="54"/>
                  </a:lnTo>
                  <a:lnTo>
                    <a:pt x="2433" y="233"/>
                  </a:lnTo>
                  <a:lnTo>
                    <a:pt x="2274" y="521"/>
                  </a:lnTo>
                  <a:lnTo>
                    <a:pt x="2115" y="809"/>
                  </a:lnTo>
                  <a:cubicBezTo>
                    <a:pt x="2055" y="898"/>
                    <a:pt x="1986" y="988"/>
                    <a:pt x="1927" y="1077"/>
                  </a:cubicBezTo>
                  <a:lnTo>
                    <a:pt x="1728" y="1335"/>
                  </a:lnTo>
                  <a:cubicBezTo>
                    <a:pt x="1629" y="1454"/>
                    <a:pt x="1519" y="1584"/>
                    <a:pt x="1519" y="1584"/>
                  </a:cubicBezTo>
                  <a:cubicBezTo>
                    <a:pt x="1371" y="1752"/>
                    <a:pt x="1221" y="1911"/>
                    <a:pt x="1053" y="2060"/>
                  </a:cubicBezTo>
                  <a:cubicBezTo>
                    <a:pt x="745" y="2378"/>
                    <a:pt x="378" y="2646"/>
                    <a:pt x="0" y="2924"/>
                  </a:cubicBezTo>
                  <a:lnTo>
                    <a:pt x="259" y="3122"/>
                  </a:lnTo>
                  <a:cubicBezTo>
                    <a:pt x="576" y="2804"/>
                    <a:pt x="904" y="2497"/>
                    <a:pt x="1192" y="2159"/>
                  </a:cubicBezTo>
                  <a:cubicBezTo>
                    <a:pt x="1341" y="2001"/>
                    <a:pt x="1480" y="1831"/>
                    <a:pt x="1629" y="1663"/>
                  </a:cubicBezTo>
                  <a:lnTo>
                    <a:pt x="1827" y="1405"/>
                  </a:lnTo>
                  <a:cubicBezTo>
                    <a:pt x="1927" y="1266"/>
                    <a:pt x="2016" y="1136"/>
                    <a:pt x="2016" y="1136"/>
                  </a:cubicBezTo>
                  <a:cubicBezTo>
                    <a:pt x="2086" y="1037"/>
                    <a:pt x="2155" y="958"/>
                    <a:pt x="2205" y="858"/>
                  </a:cubicBezTo>
                  <a:lnTo>
                    <a:pt x="2373" y="571"/>
                  </a:lnTo>
                  <a:lnTo>
                    <a:pt x="2542" y="282"/>
                  </a:lnTo>
                  <a:lnTo>
                    <a:pt x="2611" y="163"/>
                  </a:lnTo>
                  <a:lnTo>
                    <a:pt x="2622" y="154"/>
                  </a:lnTo>
                  <a:cubicBezTo>
                    <a:pt x="2622" y="150"/>
                    <a:pt x="2623" y="149"/>
                    <a:pt x="2624" y="149"/>
                  </a:cubicBezTo>
                  <a:cubicBezTo>
                    <a:pt x="2627" y="149"/>
                    <a:pt x="2631" y="154"/>
                    <a:pt x="2631" y="154"/>
                  </a:cubicBezTo>
                  <a:lnTo>
                    <a:pt x="2681" y="174"/>
                  </a:lnTo>
                  <a:cubicBezTo>
                    <a:pt x="2889" y="243"/>
                    <a:pt x="3098" y="313"/>
                    <a:pt x="3306" y="372"/>
                  </a:cubicBezTo>
                  <a:cubicBezTo>
                    <a:pt x="3515" y="432"/>
                    <a:pt x="3734" y="471"/>
                    <a:pt x="3952" y="521"/>
                  </a:cubicBezTo>
                  <a:lnTo>
                    <a:pt x="3992" y="293"/>
                  </a:lnTo>
                  <a:cubicBezTo>
                    <a:pt x="3783" y="263"/>
                    <a:pt x="3565" y="233"/>
                    <a:pt x="3357" y="193"/>
                  </a:cubicBezTo>
                  <a:cubicBezTo>
                    <a:pt x="3148" y="143"/>
                    <a:pt x="2929" y="94"/>
                    <a:pt x="2721" y="44"/>
                  </a:cubicBezTo>
                  <a:lnTo>
                    <a:pt x="2611" y="15"/>
                  </a:lnTo>
                  <a:cubicBezTo>
                    <a:pt x="2597" y="7"/>
                    <a:pt x="2578" y="0"/>
                    <a:pt x="256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8" name="Google Shape;14898;p33"/>
            <p:cNvSpPr/>
            <p:nvPr/>
          </p:nvSpPr>
          <p:spPr>
            <a:xfrm>
              <a:off x="4992825" y="3552450"/>
              <a:ext cx="32300" cy="119175"/>
            </a:xfrm>
            <a:custGeom>
              <a:avLst/>
              <a:gdLst/>
              <a:ahLst/>
              <a:cxnLst/>
              <a:rect l="l" t="t" r="r" b="b"/>
              <a:pathLst>
                <a:path w="1292" h="4767" extrusionOk="0">
                  <a:moveTo>
                    <a:pt x="239" y="0"/>
                  </a:moveTo>
                  <a:lnTo>
                    <a:pt x="70" y="159"/>
                  </a:lnTo>
                  <a:cubicBezTo>
                    <a:pt x="219" y="328"/>
                    <a:pt x="398" y="457"/>
                    <a:pt x="566" y="596"/>
                  </a:cubicBezTo>
                  <a:cubicBezTo>
                    <a:pt x="735" y="735"/>
                    <a:pt x="894" y="884"/>
                    <a:pt x="1073" y="1013"/>
                  </a:cubicBezTo>
                  <a:lnTo>
                    <a:pt x="1113" y="1043"/>
                  </a:lnTo>
                  <a:cubicBezTo>
                    <a:pt x="1122" y="1043"/>
                    <a:pt x="1132" y="1053"/>
                    <a:pt x="1132" y="1053"/>
                  </a:cubicBezTo>
                  <a:lnTo>
                    <a:pt x="1122" y="1073"/>
                  </a:lnTo>
                  <a:lnTo>
                    <a:pt x="1063" y="1192"/>
                  </a:lnTo>
                  <a:lnTo>
                    <a:pt x="924" y="1490"/>
                  </a:lnTo>
                  <a:lnTo>
                    <a:pt x="785" y="1778"/>
                  </a:lnTo>
                  <a:cubicBezTo>
                    <a:pt x="735" y="1877"/>
                    <a:pt x="705" y="1986"/>
                    <a:pt x="665" y="2096"/>
                  </a:cubicBezTo>
                  <a:cubicBezTo>
                    <a:pt x="665" y="2096"/>
                    <a:pt x="606" y="2244"/>
                    <a:pt x="546" y="2403"/>
                  </a:cubicBezTo>
                  <a:lnTo>
                    <a:pt x="447" y="2721"/>
                  </a:lnTo>
                  <a:cubicBezTo>
                    <a:pt x="378" y="2930"/>
                    <a:pt x="328" y="3148"/>
                    <a:pt x="268" y="3367"/>
                  </a:cubicBezTo>
                  <a:cubicBezTo>
                    <a:pt x="149" y="3793"/>
                    <a:pt x="80" y="4250"/>
                    <a:pt x="1" y="4677"/>
                  </a:cubicBezTo>
                  <a:lnTo>
                    <a:pt x="318" y="4766"/>
                  </a:lnTo>
                  <a:cubicBezTo>
                    <a:pt x="328" y="4320"/>
                    <a:pt x="338" y="3863"/>
                    <a:pt x="427" y="3416"/>
                  </a:cubicBezTo>
                  <a:cubicBezTo>
                    <a:pt x="467" y="3197"/>
                    <a:pt x="507" y="2979"/>
                    <a:pt x="566" y="2761"/>
                  </a:cubicBezTo>
                  <a:lnTo>
                    <a:pt x="665" y="2443"/>
                  </a:lnTo>
                  <a:cubicBezTo>
                    <a:pt x="715" y="2294"/>
                    <a:pt x="765" y="2135"/>
                    <a:pt x="765" y="2135"/>
                  </a:cubicBezTo>
                  <a:cubicBezTo>
                    <a:pt x="804" y="2036"/>
                    <a:pt x="835" y="1927"/>
                    <a:pt x="884" y="1827"/>
                  </a:cubicBezTo>
                  <a:lnTo>
                    <a:pt x="1023" y="1540"/>
                  </a:lnTo>
                  <a:lnTo>
                    <a:pt x="1172" y="1251"/>
                  </a:lnTo>
                  <a:lnTo>
                    <a:pt x="1261" y="1073"/>
                  </a:lnTo>
                  <a:lnTo>
                    <a:pt x="1291" y="1023"/>
                  </a:lnTo>
                  <a:cubicBezTo>
                    <a:pt x="1291" y="1004"/>
                    <a:pt x="1261" y="993"/>
                    <a:pt x="1252" y="984"/>
                  </a:cubicBezTo>
                  <a:lnTo>
                    <a:pt x="1162" y="904"/>
                  </a:lnTo>
                  <a:cubicBezTo>
                    <a:pt x="993" y="765"/>
                    <a:pt x="844" y="606"/>
                    <a:pt x="685" y="457"/>
                  </a:cubicBezTo>
                  <a:cubicBezTo>
                    <a:pt x="526" y="308"/>
                    <a:pt x="368" y="169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9" name="Google Shape;14899;p33"/>
            <p:cNvSpPr/>
            <p:nvPr/>
          </p:nvSpPr>
          <p:spPr>
            <a:xfrm>
              <a:off x="5037750" y="3507775"/>
              <a:ext cx="99075" cy="55875"/>
            </a:xfrm>
            <a:custGeom>
              <a:avLst/>
              <a:gdLst/>
              <a:ahLst/>
              <a:cxnLst/>
              <a:rect l="l" t="t" r="r" b="b"/>
              <a:pathLst>
                <a:path w="3963" h="2235" extrusionOk="0">
                  <a:moveTo>
                    <a:pt x="179" y="0"/>
                  </a:moveTo>
                  <a:lnTo>
                    <a:pt x="0" y="179"/>
                  </a:lnTo>
                  <a:lnTo>
                    <a:pt x="119" y="269"/>
                  </a:lnTo>
                  <a:cubicBezTo>
                    <a:pt x="150" y="298"/>
                    <a:pt x="189" y="318"/>
                    <a:pt x="229" y="348"/>
                  </a:cubicBezTo>
                  <a:lnTo>
                    <a:pt x="448" y="516"/>
                  </a:lnTo>
                  <a:cubicBezTo>
                    <a:pt x="596" y="626"/>
                    <a:pt x="735" y="755"/>
                    <a:pt x="894" y="844"/>
                  </a:cubicBezTo>
                  <a:cubicBezTo>
                    <a:pt x="1053" y="944"/>
                    <a:pt x="1212" y="1043"/>
                    <a:pt x="1361" y="1152"/>
                  </a:cubicBezTo>
                  <a:lnTo>
                    <a:pt x="1847" y="1420"/>
                  </a:lnTo>
                  <a:cubicBezTo>
                    <a:pt x="1937" y="1460"/>
                    <a:pt x="2006" y="1520"/>
                    <a:pt x="2096" y="1549"/>
                  </a:cubicBezTo>
                  <a:lnTo>
                    <a:pt x="2344" y="1668"/>
                  </a:lnTo>
                  <a:lnTo>
                    <a:pt x="2602" y="1787"/>
                  </a:lnTo>
                  <a:lnTo>
                    <a:pt x="2731" y="1847"/>
                  </a:lnTo>
                  <a:lnTo>
                    <a:pt x="2860" y="1897"/>
                  </a:lnTo>
                  <a:cubicBezTo>
                    <a:pt x="3029" y="1956"/>
                    <a:pt x="3208" y="2026"/>
                    <a:pt x="3376" y="2085"/>
                  </a:cubicBezTo>
                  <a:cubicBezTo>
                    <a:pt x="3555" y="2155"/>
                    <a:pt x="3734" y="2184"/>
                    <a:pt x="3912" y="2235"/>
                  </a:cubicBezTo>
                  <a:lnTo>
                    <a:pt x="3962" y="2006"/>
                  </a:lnTo>
                  <a:cubicBezTo>
                    <a:pt x="3784" y="1966"/>
                    <a:pt x="3605" y="1956"/>
                    <a:pt x="3426" y="1906"/>
                  </a:cubicBezTo>
                  <a:cubicBezTo>
                    <a:pt x="3257" y="1857"/>
                    <a:pt x="3078" y="1807"/>
                    <a:pt x="2900" y="1758"/>
                  </a:cubicBezTo>
                  <a:cubicBezTo>
                    <a:pt x="2860" y="1748"/>
                    <a:pt x="2811" y="1738"/>
                    <a:pt x="2771" y="1728"/>
                  </a:cubicBezTo>
                  <a:lnTo>
                    <a:pt x="2641" y="1668"/>
                  </a:lnTo>
                  <a:lnTo>
                    <a:pt x="2394" y="1569"/>
                  </a:lnTo>
                  <a:lnTo>
                    <a:pt x="2135" y="1460"/>
                  </a:lnTo>
                  <a:cubicBezTo>
                    <a:pt x="2056" y="1430"/>
                    <a:pt x="1977" y="1370"/>
                    <a:pt x="1897" y="1331"/>
                  </a:cubicBezTo>
                  <a:cubicBezTo>
                    <a:pt x="1738" y="1242"/>
                    <a:pt x="1579" y="1152"/>
                    <a:pt x="1421" y="1053"/>
                  </a:cubicBezTo>
                  <a:lnTo>
                    <a:pt x="984" y="735"/>
                  </a:lnTo>
                  <a:cubicBezTo>
                    <a:pt x="825" y="626"/>
                    <a:pt x="706" y="487"/>
                    <a:pt x="567" y="368"/>
                  </a:cubicBezTo>
                  <a:lnTo>
                    <a:pt x="368" y="189"/>
                  </a:lnTo>
                  <a:cubicBezTo>
                    <a:pt x="338" y="159"/>
                    <a:pt x="298" y="130"/>
                    <a:pt x="269" y="90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0" name="Google Shape;14900;p33"/>
            <p:cNvSpPr/>
            <p:nvPr/>
          </p:nvSpPr>
          <p:spPr>
            <a:xfrm>
              <a:off x="5053900" y="3491375"/>
              <a:ext cx="87400" cy="49675"/>
            </a:xfrm>
            <a:custGeom>
              <a:avLst/>
              <a:gdLst/>
              <a:ahLst/>
              <a:cxnLst/>
              <a:rect l="l" t="t" r="r" b="b"/>
              <a:pathLst>
                <a:path w="3496" h="1987" extrusionOk="0">
                  <a:moveTo>
                    <a:pt x="169" y="1"/>
                  </a:moveTo>
                  <a:lnTo>
                    <a:pt x="0" y="179"/>
                  </a:lnTo>
                  <a:lnTo>
                    <a:pt x="99" y="259"/>
                  </a:lnTo>
                  <a:cubicBezTo>
                    <a:pt x="129" y="279"/>
                    <a:pt x="169" y="299"/>
                    <a:pt x="199" y="329"/>
                  </a:cubicBezTo>
                  <a:lnTo>
                    <a:pt x="397" y="468"/>
                  </a:lnTo>
                  <a:cubicBezTo>
                    <a:pt x="526" y="567"/>
                    <a:pt x="645" y="686"/>
                    <a:pt x="794" y="755"/>
                  </a:cubicBezTo>
                  <a:cubicBezTo>
                    <a:pt x="933" y="845"/>
                    <a:pt x="1072" y="934"/>
                    <a:pt x="1201" y="1033"/>
                  </a:cubicBezTo>
                  <a:cubicBezTo>
                    <a:pt x="1340" y="1113"/>
                    <a:pt x="1489" y="1183"/>
                    <a:pt x="1628" y="1262"/>
                  </a:cubicBezTo>
                  <a:cubicBezTo>
                    <a:pt x="1708" y="1302"/>
                    <a:pt x="1767" y="1351"/>
                    <a:pt x="1847" y="1381"/>
                  </a:cubicBezTo>
                  <a:lnTo>
                    <a:pt x="2075" y="1481"/>
                  </a:lnTo>
                  <a:lnTo>
                    <a:pt x="2293" y="1589"/>
                  </a:lnTo>
                  <a:lnTo>
                    <a:pt x="2403" y="1639"/>
                  </a:lnTo>
                  <a:lnTo>
                    <a:pt x="2522" y="1689"/>
                  </a:lnTo>
                  <a:cubicBezTo>
                    <a:pt x="2671" y="1739"/>
                    <a:pt x="2829" y="1798"/>
                    <a:pt x="2979" y="1858"/>
                  </a:cubicBezTo>
                  <a:cubicBezTo>
                    <a:pt x="3127" y="1917"/>
                    <a:pt x="3297" y="1947"/>
                    <a:pt x="3445" y="1987"/>
                  </a:cubicBezTo>
                  <a:lnTo>
                    <a:pt x="3495" y="1759"/>
                  </a:lnTo>
                  <a:cubicBezTo>
                    <a:pt x="3346" y="1728"/>
                    <a:pt x="3177" y="1719"/>
                    <a:pt x="3028" y="1679"/>
                  </a:cubicBezTo>
                  <a:cubicBezTo>
                    <a:pt x="2880" y="1639"/>
                    <a:pt x="2721" y="1589"/>
                    <a:pt x="2562" y="1550"/>
                  </a:cubicBezTo>
                  <a:cubicBezTo>
                    <a:pt x="2532" y="1540"/>
                    <a:pt x="2492" y="1530"/>
                    <a:pt x="2452" y="1520"/>
                  </a:cubicBezTo>
                  <a:lnTo>
                    <a:pt x="2343" y="1470"/>
                  </a:lnTo>
                  <a:lnTo>
                    <a:pt x="2115" y="1381"/>
                  </a:lnTo>
                  <a:lnTo>
                    <a:pt x="1896" y="1292"/>
                  </a:lnTo>
                  <a:cubicBezTo>
                    <a:pt x="1817" y="1262"/>
                    <a:pt x="1748" y="1212"/>
                    <a:pt x="1678" y="1172"/>
                  </a:cubicBezTo>
                  <a:cubicBezTo>
                    <a:pt x="1539" y="1093"/>
                    <a:pt x="1400" y="1024"/>
                    <a:pt x="1261" y="934"/>
                  </a:cubicBezTo>
                  <a:lnTo>
                    <a:pt x="874" y="647"/>
                  </a:lnTo>
                  <a:cubicBezTo>
                    <a:pt x="735" y="557"/>
                    <a:pt x="636" y="428"/>
                    <a:pt x="516" y="329"/>
                  </a:cubicBezTo>
                  <a:lnTo>
                    <a:pt x="338" y="160"/>
                  </a:lnTo>
                  <a:cubicBezTo>
                    <a:pt x="308" y="140"/>
                    <a:pt x="278" y="110"/>
                    <a:pt x="248" y="8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1" name="Google Shape;14901;p33"/>
            <p:cNvSpPr/>
            <p:nvPr/>
          </p:nvSpPr>
          <p:spPr>
            <a:xfrm>
              <a:off x="4993825" y="3668375"/>
              <a:ext cx="35500" cy="21875"/>
            </a:xfrm>
            <a:custGeom>
              <a:avLst/>
              <a:gdLst/>
              <a:ahLst/>
              <a:cxnLst/>
              <a:rect l="l" t="t" r="r" b="b"/>
              <a:pathLst>
                <a:path w="1420" h="875" extrusionOk="0">
                  <a:moveTo>
                    <a:pt x="239" y="1"/>
                  </a:moveTo>
                  <a:lnTo>
                    <a:pt x="0" y="140"/>
                  </a:lnTo>
                  <a:cubicBezTo>
                    <a:pt x="69" y="179"/>
                    <a:pt x="129" y="229"/>
                    <a:pt x="189" y="259"/>
                  </a:cubicBezTo>
                  <a:lnTo>
                    <a:pt x="378" y="338"/>
                  </a:lnTo>
                  <a:cubicBezTo>
                    <a:pt x="486" y="398"/>
                    <a:pt x="606" y="447"/>
                    <a:pt x="715" y="497"/>
                  </a:cubicBezTo>
                  <a:cubicBezTo>
                    <a:pt x="824" y="557"/>
                    <a:pt x="923" y="626"/>
                    <a:pt x="1033" y="696"/>
                  </a:cubicBezTo>
                  <a:cubicBezTo>
                    <a:pt x="1082" y="725"/>
                    <a:pt x="1142" y="755"/>
                    <a:pt x="1201" y="785"/>
                  </a:cubicBezTo>
                  <a:cubicBezTo>
                    <a:pt x="1261" y="815"/>
                    <a:pt x="1340" y="864"/>
                    <a:pt x="1420" y="874"/>
                  </a:cubicBezTo>
                  <a:lnTo>
                    <a:pt x="1390" y="616"/>
                  </a:lnTo>
                  <a:cubicBezTo>
                    <a:pt x="1376" y="609"/>
                    <a:pt x="1361" y="607"/>
                    <a:pt x="1346" y="607"/>
                  </a:cubicBezTo>
                  <a:cubicBezTo>
                    <a:pt x="1329" y="607"/>
                    <a:pt x="1313" y="609"/>
                    <a:pt x="1295" y="609"/>
                  </a:cubicBezTo>
                  <a:cubicBezTo>
                    <a:pt x="1284" y="609"/>
                    <a:pt x="1273" y="608"/>
                    <a:pt x="1261" y="606"/>
                  </a:cubicBezTo>
                  <a:cubicBezTo>
                    <a:pt x="1201" y="596"/>
                    <a:pt x="1152" y="576"/>
                    <a:pt x="1092" y="557"/>
                  </a:cubicBezTo>
                  <a:cubicBezTo>
                    <a:pt x="983" y="517"/>
                    <a:pt x="874" y="457"/>
                    <a:pt x="755" y="398"/>
                  </a:cubicBezTo>
                  <a:cubicBezTo>
                    <a:pt x="645" y="348"/>
                    <a:pt x="546" y="288"/>
                    <a:pt x="447" y="219"/>
                  </a:cubicBezTo>
                  <a:cubicBezTo>
                    <a:pt x="397" y="179"/>
                    <a:pt x="358" y="140"/>
                    <a:pt x="318" y="109"/>
                  </a:cubicBezTo>
                  <a:cubicBezTo>
                    <a:pt x="288" y="70"/>
                    <a:pt x="258" y="30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2" name="Google Shape;14902;p33"/>
            <p:cNvSpPr/>
            <p:nvPr/>
          </p:nvSpPr>
          <p:spPr>
            <a:xfrm>
              <a:off x="5054125" y="3549725"/>
              <a:ext cx="39250" cy="47925"/>
            </a:xfrm>
            <a:custGeom>
              <a:avLst/>
              <a:gdLst/>
              <a:ahLst/>
              <a:cxnLst/>
              <a:rect l="l" t="t" r="r" b="b"/>
              <a:pathLst>
                <a:path w="1570" h="1917" extrusionOk="0">
                  <a:moveTo>
                    <a:pt x="315" y="197"/>
                  </a:moveTo>
                  <a:cubicBezTo>
                    <a:pt x="316" y="197"/>
                    <a:pt x="317" y="198"/>
                    <a:pt x="318" y="199"/>
                  </a:cubicBezTo>
                  <a:lnTo>
                    <a:pt x="349" y="209"/>
                  </a:lnTo>
                  <a:lnTo>
                    <a:pt x="428" y="259"/>
                  </a:lnTo>
                  <a:cubicBezTo>
                    <a:pt x="596" y="348"/>
                    <a:pt x="755" y="437"/>
                    <a:pt x="924" y="526"/>
                  </a:cubicBezTo>
                  <a:cubicBezTo>
                    <a:pt x="1004" y="576"/>
                    <a:pt x="1093" y="606"/>
                    <a:pt x="1183" y="636"/>
                  </a:cubicBezTo>
                  <a:cubicBezTo>
                    <a:pt x="1206" y="644"/>
                    <a:pt x="1230" y="651"/>
                    <a:pt x="1253" y="658"/>
                  </a:cubicBezTo>
                  <a:lnTo>
                    <a:pt x="1253" y="658"/>
                  </a:lnTo>
                  <a:cubicBezTo>
                    <a:pt x="1169" y="753"/>
                    <a:pt x="1083" y="848"/>
                    <a:pt x="994" y="943"/>
                  </a:cubicBezTo>
                  <a:lnTo>
                    <a:pt x="766" y="1182"/>
                  </a:lnTo>
                  <a:cubicBezTo>
                    <a:pt x="766" y="1182"/>
                    <a:pt x="696" y="1241"/>
                    <a:pt x="636" y="1291"/>
                  </a:cubicBezTo>
                  <a:lnTo>
                    <a:pt x="517" y="1391"/>
                  </a:lnTo>
                  <a:lnTo>
                    <a:pt x="269" y="1599"/>
                  </a:lnTo>
                  <a:lnTo>
                    <a:pt x="179" y="1669"/>
                  </a:lnTo>
                  <a:lnTo>
                    <a:pt x="140" y="1698"/>
                  </a:lnTo>
                  <a:lnTo>
                    <a:pt x="120" y="1718"/>
                  </a:lnTo>
                  <a:lnTo>
                    <a:pt x="120" y="1688"/>
                  </a:lnTo>
                  <a:cubicBezTo>
                    <a:pt x="110" y="1658"/>
                    <a:pt x="110" y="1629"/>
                    <a:pt x="110" y="1599"/>
                  </a:cubicBezTo>
                  <a:lnTo>
                    <a:pt x="110" y="1539"/>
                  </a:lnTo>
                  <a:cubicBezTo>
                    <a:pt x="110" y="1510"/>
                    <a:pt x="120" y="1480"/>
                    <a:pt x="120" y="1450"/>
                  </a:cubicBezTo>
                  <a:cubicBezTo>
                    <a:pt x="130" y="1351"/>
                    <a:pt x="150" y="1241"/>
                    <a:pt x="170" y="1132"/>
                  </a:cubicBezTo>
                  <a:cubicBezTo>
                    <a:pt x="210" y="904"/>
                    <a:pt x="229" y="696"/>
                    <a:pt x="259" y="487"/>
                  </a:cubicBezTo>
                  <a:lnTo>
                    <a:pt x="309" y="228"/>
                  </a:lnTo>
                  <a:cubicBezTo>
                    <a:pt x="309" y="220"/>
                    <a:pt x="309" y="197"/>
                    <a:pt x="315" y="197"/>
                  </a:cubicBezTo>
                  <a:close/>
                  <a:moveTo>
                    <a:pt x="239" y="0"/>
                  </a:moveTo>
                  <a:lnTo>
                    <a:pt x="239" y="10"/>
                  </a:lnTo>
                  <a:lnTo>
                    <a:pt x="229" y="40"/>
                  </a:lnTo>
                  <a:lnTo>
                    <a:pt x="219" y="100"/>
                  </a:lnTo>
                  <a:cubicBezTo>
                    <a:pt x="219" y="100"/>
                    <a:pt x="199" y="199"/>
                    <a:pt x="190" y="288"/>
                  </a:cubicBezTo>
                  <a:cubicBezTo>
                    <a:pt x="170" y="387"/>
                    <a:pt x="160" y="477"/>
                    <a:pt x="160" y="477"/>
                  </a:cubicBezTo>
                  <a:cubicBezTo>
                    <a:pt x="130" y="685"/>
                    <a:pt x="110" y="914"/>
                    <a:pt x="71" y="1122"/>
                  </a:cubicBezTo>
                  <a:cubicBezTo>
                    <a:pt x="51" y="1221"/>
                    <a:pt x="31" y="1331"/>
                    <a:pt x="20" y="1440"/>
                  </a:cubicBezTo>
                  <a:cubicBezTo>
                    <a:pt x="11" y="1470"/>
                    <a:pt x="11" y="1499"/>
                    <a:pt x="11" y="1530"/>
                  </a:cubicBezTo>
                  <a:lnTo>
                    <a:pt x="1" y="1629"/>
                  </a:lnTo>
                  <a:cubicBezTo>
                    <a:pt x="1" y="1698"/>
                    <a:pt x="1" y="1777"/>
                    <a:pt x="20" y="1857"/>
                  </a:cubicBezTo>
                  <a:lnTo>
                    <a:pt x="31" y="1916"/>
                  </a:lnTo>
                  <a:cubicBezTo>
                    <a:pt x="40" y="1907"/>
                    <a:pt x="60" y="1897"/>
                    <a:pt x="80" y="1887"/>
                  </a:cubicBezTo>
                  <a:lnTo>
                    <a:pt x="170" y="1817"/>
                  </a:lnTo>
                  <a:lnTo>
                    <a:pt x="338" y="1698"/>
                  </a:lnTo>
                  <a:cubicBezTo>
                    <a:pt x="338" y="1698"/>
                    <a:pt x="408" y="1658"/>
                    <a:pt x="468" y="1609"/>
                  </a:cubicBezTo>
                  <a:cubicBezTo>
                    <a:pt x="537" y="1559"/>
                    <a:pt x="596" y="1510"/>
                    <a:pt x="596" y="1510"/>
                  </a:cubicBezTo>
                  <a:lnTo>
                    <a:pt x="855" y="1301"/>
                  </a:lnTo>
                  <a:lnTo>
                    <a:pt x="1103" y="1082"/>
                  </a:lnTo>
                  <a:cubicBezTo>
                    <a:pt x="1262" y="934"/>
                    <a:pt x="1421" y="784"/>
                    <a:pt x="1569" y="636"/>
                  </a:cubicBezTo>
                  <a:lnTo>
                    <a:pt x="1501" y="559"/>
                  </a:lnTo>
                  <a:lnTo>
                    <a:pt x="1520" y="487"/>
                  </a:lnTo>
                  <a:cubicBezTo>
                    <a:pt x="1487" y="479"/>
                    <a:pt x="1455" y="473"/>
                    <a:pt x="1422" y="468"/>
                  </a:cubicBezTo>
                  <a:lnTo>
                    <a:pt x="1422" y="468"/>
                  </a:lnTo>
                  <a:lnTo>
                    <a:pt x="1421" y="467"/>
                  </a:lnTo>
                  <a:cubicBezTo>
                    <a:pt x="1421" y="467"/>
                    <a:pt x="1420" y="467"/>
                    <a:pt x="1420" y="468"/>
                  </a:cubicBezTo>
                  <a:lnTo>
                    <a:pt x="1420" y="468"/>
                  </a:lnTo>
                  <a:cubicBezTo>
                    <a:pt x="1364" y="458"/>
                    <a:pt x="1308" y="450"/>
                    <a:pt x="1252" y="437"/>
                  </a:cubicBezTo>
                  <a:lnTo>
                    <a:pt x="1123" y="407"/>
                  </a:lnTo>
                  <a:cubicBezTo>
                    <a:pt x="1083" y="387"/>
                    <a:pt x="1044" y="378"/>
                    <a:pt x="1004" y="358"/>
                  </a:cubicBezTo>
                  <a:cubicBezTo>
                    <a:pt x="835" y="288"/>
                    <a:pt x="666" y="219"/>
                    <a:pt x="497" y="139"/>
                  </a:cubicBezTo>
                  <a:lnTo>
                    <a:pt x="338" y="60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3" name="Google Shape;14903;p33"/>
            <p:cNvSpPr/>
            <p:nvPr/>
          </p:nvSpPr>
          <p:spPr>
            <a:xfrm>
              <a:off x="4879375" y="3526625"/>
              <a:ext cx="119425" cy="34775"/>
            </a:xfrm>
            <a:custGeom>
              <a:avLst/>
              <a:gdLst/>
              <a:ahLst/>
              <a:cxnLst/>
              <a:rect l="l" t="t" r="r" b="b"/>
              <a:pathLst>
                <a:path w="4777" h="1391" extrusionOk="0">
                  <a:moveTo>
                    <a:pt x="3724" y="1"/>
                  </a:moveTo>
                  <a:lnTo>
                    <a:pt x="3665" y="31"/>
                  </a:lnTo>
                  <a:lnTo>
                    <a:pt x="3496" y="130"/>
                  </a:lnTo>
                  <a:lnTo>
                    <a:pt x="3208" y="289"/>
                  </a:lnTo>
                  <a:lnTo>
                    <a:pt x="2920" y="438"/>
                  </a:lnTo>
                  <a:cubicBezTo>
                    <a:pt x="2820" y="488"/>
                    <a:pt x="2721" y="527"/>
                    <a:pt x="2612" y="567"/>
                  </a:cubicBezTo>
                  <a:cubicBezTo>
                    <a:pt x="2612" y="567"/>
                    <a:pt x="2463" y="616"/>
                    <a:pt x="2304" y="676"/>
                  </a:cubicBezTo>
                  <a:cubicBezTo>
                    <a:pt x="2156" y="726"/>
                    <a:pt x="1997" y="785"/>
                    <a:pt x="1997" y="785"/>
                  </a:cubicBezTo>
                  <a:cubicBezTo>
                    <a:pt x="1788" y="835"/>
                    <a:pt x="1569" y="885"/>
                    <a:pt x="1351" y="934"/>
                  </a:cubicBezTo>
                  <a:cubicBezTo>
                    <a:pt x="914" y="1024"/>
                    <a:pt x="457" y="1053"/>
                    <a:pt x="1" y="1083"/>
                  </a:cubicBezTo>
                  <a:lnTo>
                    <a:pt x="110" y="1391"/>
                  </a:lnTo>
                  <a:cubicBezTo>
                    <a:pt x="547" y="1291"/>
                    <a:pt x="984" y="1212"/>
                    <a:pt x="1410" y="1083"/>
                  </a:cubicBezTo>
                  <a:cubicBezTo>
                    <a:pt x="1619" y="1033"/>
                    <a:pt x="1838" y="964"/>
                    <a:pt x="2046" y="905"/>
                  </a:cubicBezTo>
                  <a:cubicBezTo>
                    <a:pt x="2046" y="905"/>
                    <a:pt x="2195" y="845"/>
                    <a:pt x="2354" y="785"/>
                  </a:cubicBezTo>
                  <a:cubicBezTo>
                    <a:pt x="2513" y="726"/>
                    <a:pt x="2662" y="666"/>
                    <a:pt x="2662" y="666"/>
                  </a:cubicBezTo>
                  <a:cubicBezTo>
                    <a:pt x="2771" y="616"/>
                    <a:pt x="2880" y="587"/>
                    <a:pt x="2970" y="537"/>
                  </a:cubicBezTo>
                  <a:lnTo>
                    <a:pt x="3268" y="388"/>
                  </a:lnTo>
                  <a:lnTo>
                    <a:pt x="3566" y="229"/>
                  </a:lnTo>
                  <a:lnTo>
                    <a:pt x="3685" y="170"/>
                  </a:lnTo>
                  <a:lnTo>
                    <a:pt x="3694" y="160"/>
                  </a:lnTo>
                  <a:cubicBezTo>
                    <a:pt x="3705" y="160"/>
                    <a:pt x="3705" y="170"/>
                    <a:pt x="3714" y="179"/>
                  </a:cubicBezTo>
                  <a:lnTo>
                    <a:pt x="3744" y="210"/>
                  </a:lnTo>
                  <a:cubicBezTo>
                    <a:pt x="3883" y="378"/>
                    <a:pt x="4012" y="567"/>
                    <a:pt x="4161" y="726"/>
                  </a:cubicBezTo>
                  <a:cubicBezTo>
                    <a:pt x="4310" y="885"/>
                    <a:pt x="4459" y="1044"/>
                    <a:pt x="4608" y="1192"/>
                  </a:cubicBezTo>
                  <a:lnTo>
                    <a:pt x="4777" y="1033"/>
                  </a:lnTo>
                  <a:cubicBezTo>
                    <a:pt x="4618" y="885"/>
                    <a:pt x="4459" y="746"/>
                    <a:pt x="4290" y="596"/>
                  </a:cubicBezTo>
                  <a:cubicBezTo>
                    <a:pt x="4131" y="448"/>
                    <a:pt x="3992" y="289"/>
                    <a:pt x="3844" y="130"/>
                  </a:cubicBezTo>
                  <a:lnTo>
                    <a:pt x="3764" y="40"/>
                  </a:lnTo>
                  <a:cubicBezTo>
                    <a:pt x="3754" y="31"/>
                    <a:pt x="3744" y="1"/>
                    <a:pt x="372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4" name="Google Shape;14904;p33"/>
            <p:cNvSpPr/>
            <p:nvPr/>
          </p:nvSpPr>
          <p:spPr>
            <a:xfrm>
              <a:off x="4860775" y="3428600"/>
              <a:ext cx="76700" cy="101300"/>
            </a:xfrm>
            <a:custGeom>
              <a:avLst/>
              <a:gdLst/>
              <a:ahLst/>
              <a:cxnLst/>
              <a:rect l="l" t="t" r="r" b="b"/>
              <a:pathLst>
                <a:path w="3068" h="4052" extrusionOk="0">
                  <a:moveTo>
                    <a:pt x="2721" y="0"/>
                  </a:moveTo>
                  <a:lnTo>
                    <a:pt x="2492" y="49"/>
                  </a:lnTo>
                  <a:lnTo>
                    <a:pt x="2532" y="208"/>
                  </a:lnTo>
                  <a:lnTo>
                    <a:pt x="2572" y="367"/>
                  </a:lnTo>
                  <a:lnTo>
                    <a:pt x="2671" y="685"/>
                  </a:lnTo>
                  <a:lnTo>
                    <a:pt x="2770" y="1003"/>
                  </a:lnTo>
                  <a:cubicBezTo>
                    <a:pt x="2800" y="1102"/>
                    <a:pt x="2840" y="1211"/>
                    <a:pt x="2880" y="1311"/>
                  </a:cubicBezTo>
                  <a:lnTo>
                    <a:pt x="2900" y="1350"/>
                  </a:lnTo>
                  <a:cubicBezTo>
                    <a:pt x="2900" y="1360"/>
                    <a:pt x="2909" y="1360"/>
                    <a:pt x="2909" y="1370"/>
                  </a:cubicBezTo>
                  <a:lnTo>
                    <a:pt x="2889" y="1380"/>
                  </a:lnTo>
                  <a:lnTo>
                    <a:pt x="2780" y="1450"/>
                  </a:lnTo>
                  <a:lnTo>
                    <a:pt x="2502" y="1618"/>
                  </a:lnTo>
                  <a:lnTo>
                    <a:pt x="2214" y="1797"/>
                  </a:lnTo>
                  <a:cubicBezTo>
                    <a:pt x="2125" y="1847"/>
                    <a:pt x="2046" y="1926"/>
                    <a:pt x="1956" y="1986"/>
                  </a:cubicBezTo>
                  <a:cubicBezTo>
                    <a:pt x="1956" y="1986"/>
                    <a:pt x="1817" y="2095"/>
                    <a:pt x="1688" y="2194"/>
                  </a:cubicBezTo>
                  <a:cubicBezTo>
                    <a:pt x="1559" y="2293"/>
                    <a:pt x="1430" y="2403"/>
                    <a:pt x="1430" y="2403"/>
                  </a:cubicBezTo>
                  <a:cubicBezTo>
                    <a:pt x="1261" y="2551"/>
                    <a:pt x="1102" y="2701"/>
                    <a:pt x="934" y="2849"/>
                  </a:cubicBezTo>
                  <a:cubicBezTo>
                    <a:pt x="606" y="3147"/>
                    <a:pt x="298" y="3495"/>
                    <a:pt x="0" y="3813"/>
                  </a:cubicBezTo>
                  <a:lnTo>
                    <a:pt x="219" y="4051"/>
                  </a:lnTo>
                  <a:cubicBezTo>
                    <a:pt x="477" y="3683"/>
                    <a:pt x="715" y="3316"/>
                    <a:pt x="1033" y="2988"/>
                  </a:cubicBezTo>
                  <a:cubicBezTo>
                    <a:pt x="1192" y="2820"/>
                    <a:pt x="1340" y="2651"/>
                    <a:pt x="1510" y="2502"/>
                  </a:cubicBezTo>
                  <a:cubicBezTo>
                    <a:pt x="1510" y="2502"/>
                    <a:pt x="1629" y="2393"/>
                    <a:pt x="1757" y="2293"/>
                  </a:cubicBezTo>
                  <a:cubicBezTo>
                    <a:pt x="1887" y="2184"/>
                    <a:pt x="2015" y="2085"/>
                    <a:pt x="2015" y="2085"/>
                  </a:cubicBezTo>
                  <a:cubicBezTo>
                    <a:pt x="2105" y="2015"/>
                    <a:pt x="2185" y="1946"/>
                    <a:pt x="2284" y="1887"/>
                  </a:cubicBezTo>
                  <a:lnTo>
                    <a:pt x="2562" y="1717"/>
                  </a:lnTo>
                  <a:lnTo>
                    <a:pt x="2840" y="1559"/>
                  </a:lnTo>
                  <a:lnTo>
                    <a:pt x="3008" y="1459"/>
                  </a:lnTo>
                  <a:lnTo>
                    <a:pt x="3058" y="1430"/>
                  </a:lnTo>
                  <a:cubicBezTo>
                    <a:pt x="3068" y="1420"/>
                    <a:pt x="3048" y="1390"/>
                    <a:pt x="3048" y="1370"/>
                  </a:cubicBezTo>
                  <a:lnTo>
                    <a:pt x="3008" y="1261"/>
                  </a:lnTo>
                  <a:cubicBezTo>
                    <a:pt x="2969" y="1161"/>
                    <a:pt x="2949" y="1053"/>
                    <a:pt x="2919" y="943"/>
                  </a:cubicBezTo>
                  <a:lnTo>
                    <a:pt x="2850" y="625"/>
                  </a:lnTo>
                  <a:lnTo>
                    <a:pt x="2780" y="318"/>
                  </a:lnTo>
                  <a:lnTo>
                    <a:pt x="2741" y="159"/>
                  </a:lnTo>
                  <a:lnTo>
                    <a:pt x="27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5" name="Google Shape;14905;p33"/>
            <p:cNvSpPr/>
            <p:nvPr/>
          </p:nvSpPr>
          <p:spPr>
            <a:xfrm>
              <a:off x="4983400" y="3414425"/>
              <a:ext cx="58600" cy="97600"/>
            </a:xfrm>
            <a:custGeom>
              <a:avLst/>
              <a:gdLst/>
              <a:ahLst/>
              <a:cxnLst/>
              <a:rect l="l" t="t" r="r" b="b"/>
              <a:pathLst>
                <a:path w="2344" h="3904" extrusionOk="0">
                  <a:moveTo>
                    <a:pt x="248" y="1"/>
                  </a:moveTo>
                  <a:lnTo>
                    <a:pt x="0" y="60"/>
                  </a:lnTo>
                  <a:cubicBezTo>
                    <a:pt x="0" y="60"/>
                    <a:pt x="40" y="199"/>
                    <a:pt x="49" y="199"/>
                  </a:cubicBezTo>
                  <a:cubicBezTo>
                    <a:pt x="69" y="239"/>
                    <a:pt x="89" y="279"/>
                    <a:pt x="100" y="318"/>
                  </a:cubicBezTo>
                  <a:lnTo>
                    <a:pt x="199" y="577"/>
                  </a:lnTo>
                  <a:lnTo>
                    <a:pt x="288" y="845"/>
                  </a:lnTo>
                  <a:cubicBezTo>
                    <a:pt x="308" y="934"/>
                    <a:pt x="358" y="1013"/>
                    <a:pt x="397" y="1093"/>
                  </a:cubicBezTo>
                  <a:cubicBezTo>
                    <a:pt x="477" y="1262"/>
                    <a:pt x="546" y="1441"/>
                    <a:pt x="616" y="1609"/>
                  </a:cubicBezTo>
                  <a:cubicBezTo>
                    <a:pt x="715" y="1768"/>
                    <a:pt x="795" y="1937"/>
                    <a:pt x="884" y="2096"/>
                  </a:cubicBezTo>
                  <a:cubicBezTo>
                    <a:pt x="963" y="2265"/>
                    <a:pt x="1073" y="2414"/>
                    <a:pt x="1172" y="2573"/>
                  </a:cubicBezTo>
                  <a:cubicBezTo>
                    <a:pt x="1271" y="2732"/>
                    <a:pt x="1360" y="2900"/>
                    <a:pt x="1479" y="3039"/>
                  </a:cubicBezTo>
                  <a:cubicBezTo>
                    <a:pt x="1589" y="3188"/>
                    <a:pt x="1698" y="3347"/>
                    <a:pt x="1807" y="3496"/>
                  </a:cubicBezTo>
                  <a:cubicBezTo>
                    <a:pt x="1936" y="3635"/>
                    <a:pt x="2055" y="3774"/>
                    <a:pt x="2185" y="3903"/>
                  </a:cubicBezTo>
                  <a:lnTo>
                    <a:pt x="2344" y="3734"/>
                  </a:lnTo>
                  <a:cubicBezTo>
                    <a:pt x="2214" y="3615"/>
                    <a:pt x="2085" y="3496"/>
                    <a:pt x="1946" y="3367"/>
                  </a:cubicBezTo>
                  <a:cubicBezTo>
                    <a:pt x="1827" y="3228"/>
                    <a:pt x="1708" y="3099"/>
                    <a:pt x="1589" y="2960"/>
                  </a:cubicBezTo>
                  <a:cubicBezTo>
                    <a:pt x="1459" y="2821"/>
                    <a:pt x="1370" y="2662"/>
                    <a:pt x="1261" y="2513"/>
                  </a:cubicBezTo>
                  <a:cubicBezTo>
                    <a:pt x="1162" y="2364"/>
                    <a:pt x="1042" y="2215"/>
                    <a:pt x="973" y="2046"/>
                  </a:cubicBezTo>
                  <a:lnTo>
                    <a:pt x="715" y="1560"/>
                  </a:lnTo>
                  <a:cubicBezTo>
                    <a:pt x="656" y="1391"/>
                    <a:pt x="586" y="1212"/>
                    <a:pt x="526" y="1044"/>
                  </a:cubicBezTo>
                  <a:cubicBezTo>
                    <a:pt x="497" y="964"/>
                    <a:pt x="457" y="874"/>
                    <a:pt x="437" y="786"/>
                  </a:cubicBezTo>
                  <a:lnTo>
                    <a:pt x="378" y="527"/>
                  </a:lnTo>
                  <a:lnTo>
                    <a:pt x="308" y="259"/>
                  </a:lnTo>
                  <a:cubicBezTo>
                    <a:pt x="298" y="219"/>
                    <a:pt x="278" y="170"/>
                    <a:pt x="268" y="13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6" name="Google Shape;14906;p33"/>
            <p:cNvSpPr/>
            <p:nvPr/>
          </p:nvSpPr>
          <p:spPr>
            <a:xfrm>
              <a:off x="5005725" y="3409475"/>
              <a:ext cx="52400" cy="86150"/>
            </a:xfrm>
            <a:custGeom>
              <a:avLst/>
              <a:gdLst/>
              <a:ahLst/>
              <a:cxnLst/>
              <a:rect l="l" t="t" r="r" b="b"/>
              <a:pathLst>
                <a:path w="2096" h="3446" extrusionOk="0">
                  <a:moveTo>
                    <a:pt x="249" y="0"/>
                  </a:moveTo>
                  <a:lnTo>
                    <a:pt x="1" y="50"/>
                  </a:lnTo>
                  <a:cubicBezTo>
                    <a:pt x="1" y="50"/>
                    <a:pt x="38" y="170"/>
                    <a:pt x="40" y="170"/>
                  </a:cubicBezTo>
                  <a:cubicBezTo>
                    <a:pt x="41" y="170"/>
                    <a:pt x="41" y="170"/>
                    <a:pt x="41" y="169"/>
                  </a:cubicBezTo>
                  <a:cubicBezTo>
                    <a:pt x="60" y="209"/>
                    <a:pt x="80" y="238"/>
                    <a:pt x="90" y="278"/>
                  </a:cubicBezTo>
                  <a:lnTo>
                    <a:pt x="180" y="507"/>
                  </a:lnTo>
                  <a:lnTo>
                    <a:pt x="259" y="735"/>
                  </a:lnTo>
                  <a:cubicBezTo>
                    <a:pt x="279" y="814"/>
                    <a:pt x="328" y="884"/>
                    <a:pt x="358" y="964"/>
                  </a:cubicBezTo>
                  <a:cubicBezTo>
                    <a:pt x="427" y="1112"/>
                    <a:pt x="487" y="1262"/>
                    <a:pt x="557" y="1410"/>
                  </a:cubicBezTo>
                  <a:cubicBezTo>
                    <a:pt x="636" y="1559"/>
                    <a:pt x="716" y="1698"/>
                    <a:pt x="785" y="1847"/>
                  </a:cubicBezTo>
                  <a:cubicBezTo>
                    <a:pt x="855" y="1996"/>
                    <a:pt x="964" y="2125"/>
                    <a:pt x="1043" y="2264"/>
                  </a:cubicBezTo>
                  <a:cubicBezTo>
                    <a:pt x="1133" y="2403"/>
                    <a:pt x="1212" y="2552"/>
                    <a:pt x="1312" y="2681"/>
                  </a:cubicBezTo>
                  <a:cubicBezTo>
                    <a:pt x="1411" y="2810"/>
                    <a:pt x="1510" y="2949"/>
                    <a:pt x="1599" y="3078"/>
                  </a:cubicBezTo>
                  <a:cubicBezTo>
                    <a:pt x="1718" y="3197"/>
                    <a:pt x="1828" y="3327"/>
                    <a:pt x="1927" y="3446"/>
                  </a:cubicBezTo>
                  <a:lnTo>
                    <a:pt x="2096" y="3277"/>
                  </a:lnTo>
                  <a:cubicBezTo>
                    <a:pt x="1976" y="3168"/>
                    <a:pt x="1868" y="3058"/>
                    <a:pt x="1738" y="2959"/>
                  </a:cubicBezTo>
                  <a:cubicBezTo>
                    <a:pt x="1639" y="2840"/>
                    <a:pt x="1530" y="2711"/>
                    <a:pt x="1420" y="2592"/>
                  </a:cubicBezTo>
                  <a:cubicBezTo>
                    <a:pt x="1312" y="2482"/>
                    <a:pt x="1232" y="2343"/>
                    <a:pt x="1133" y="2204"/>
                  </a:cubicBezTo>
                  <a:cubicBezTo>
                    <a:pt x="1053" y="2065"/>
                    <a:pt x="944" y="1946"/>
                    <a:pt x="875" y="1798"/>
                  </a:cubicBezTo>
                  <a:lnTo>
                    <a:pt x="656" y="1361"/>
                  </a:lnTo>
                  <a:lnTo>
                    <a:pt x="487" y="914"/>
                  </a:lnTo>
                  <a:cubicBezTo>
                    <a:pt x="467" y="834"/>
                    <a:pt x="427" y="765"/>
                    <a:pt x="408" y="686"/>
                  </a:cubicBezTo>
                  <a:lnTo>
                    <a:pt x="358" y="457"/>
                  </a:lnTo>
                  <a:lnTo>
                    <a:pt x="299" y="219"/>
                  </a:lnTo>
                  <a:cubicBezTo>
                    <a:pt x="299" y="179"/>
                    <a:pt x="279" y="149"/>
                    <a:pt x="269" y="11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7" name="Google Shape;14907;p33"/>
            <p:cNvSpPr/>
            <p:nvPr/>
          </p:nvSpPr>
          <p:spPr>
            <a:xfrm>
              <a:off x="4860275" y="3526625"/>
              <a:ext cx="22850" cy="34275"/>
            </a:xfrm>
            <a:custGeom>
              <a:avLst/>
              <a:gdLst/>
              <a:ahLst/>
              <a:cxnLst/>
              <a:rect l="l" t="t" r="r" b="b"/>
              <a:pathLst>
                <a:path w="914" h="1371" extrusionOk="0">
                  <a:moveTo>
                    <a:pt x="0" y="1"/>
                  </a:moveTo>
                  <a:cubicBezTo>
                    <a:pt x="30" y="71"/>
                    <a:pt x="60" y="140"/>
                    <a:pt x="100" y="199"/>
                  </a:cubicBezTo>
                  <a:lnTo>
                    <a:pt x="209" y="368"/>
                  </a:lnTo>
                  <a:cubicBezTo>
                    <a:pt x="278" y="477"/>
                    <a:pt x="348" y="577"/>
                    <a:pt x="407" y="686"/>
                  </a:cubicBezTo>
                  <a:cubicBezTo>
                    <a:pt x="467" y="785"/>
                    <a:pt x="506" y="905"/>
                    <a:pt x="566" y="1013"/>
                  </a:cubicBezTo>
                  <a:lnTo>
                    <a:pt x="656" y="1192"/>
                  </a:lnTo>
                  <a:cubicBezTo>
                    <a:pt x="695" y="1242"/>
                    <a:pt x="735" y="1322"/>
                    <a:pt x="795" y="1371"/>
                  </a:cubicBezTo>
                  <a:lnTo>
                    <a:pt x="914" y="1152"/>
                  </a:lnTo>
                  <a:cubicBezTo>
                    <a:pt x="894" y="1113"/>
                    <a:pt x="844" y="1103"/>
                    <a:pt x="815" y="1063"/>
                  </a:cubicBezTo>
                  <a:cubicBezTo>
                    <a:pt x="775" y="1024"/>
                    <a:pt x="735" y="984"/>
                    <a:pt x="695" y="934"/>
                  </a:cubicBezTo>
                  <a:cubicBezTo>
                    <a:pt x="616" y="845"/>
                    <a:pt x="556" y="735"/>
                    <a:pt x="497" y="627"/>
                  </a:cubicBezTo>
                  <a:cubicBezTo>
                    <a:pt x="437" y="517"/>
                    <a:pt x="378" y="408"/>
                    <a:pt x="338" y="299"/>
                  </a:cubicBezTo>
                  <a:cubicBezTo>
                    <a:pt x="318" y="249"/>
                    <a:pt x="298" y="190"/>
                    <a:pt x="288" y="140"/>
                  </a:cubicBezTo>
                  <a:cubicBezTo>
                    <a:pt x="278" y="90"/>
                    <a:pt x="278" y="40"/>
                    <a:pt x="27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8" name="Google Shape;14908;p33"/>
            <p:cNvSpPr/>
            <p:nvPr/>
          </p:nvSpPr>
          <p:spPr>
            <a:xfrm>
              <a:off x="4951625" y="3459375"/>
              <a:ext cx="50650" cy="37500"/>
            </a:xfrm>
            <a:custGeom>
              <a:avLst/>
              <a:gdLst/>
              <a:ahLst/>
              <a:cxnLst/>
              <a:rect l="l" t="t" r="r" b="b"/>
              <a:pathLst>
                <a:path w="2026" h="1500" extrusionOk="0">
                  <a:moveTo>
                    <a:pt x="1171" y="206"/>
                  </a:moveTo>
                  <a:cubicBezTo>
                    <a:pt x="1172" y="206"/>
                    <a:pt x="1172" y="207"/>
                    <a:pt x="1172" y="208"/>
                  </a:cubicBezTo>
                  <a:lnTo>
                    <a:pt x="1192" y="239"/>
                  </a:lnTo>
                  <a:lnTo>
                    <a:pt x="1232" y="328"/>
                  </a:lnTo>
                  <a:cubicBezTo>
                    <a:pt x="1320" y="486"/>
                    <a:pt x="1410" y="656"/>
                    <a:pt x="1499" y="814"/>
                  </a:cubicBezTo>
                  <a:cubicBezTo>
                    <a:pt x="1562" y="915"/>
                    <a:pt x="1637" y="1011"/>
                    <a:pt x="1716" y="1103"/>
                  </a:cubicBezTo>
                  <a:lnTo>
                    <a:pt x="1716" y="1103"/>
                  </a:lnTo>
                  <a:cubicBezTo>
                    <a:pt x="1592" y="1138"/>
                    <a:pt x="1466" y="1172"/>
                    <a:pt x="1340" y="1201"/>
                  </a:cubicBezTo>
                  <a:lnTo>
                    <a:pt x="1013" y="1281"/>
                  </a:lnTo>
                  <a:lnTo>
                    <a:pt x="854" y="1301"/>
                  </a:lnTo>
                  <a:cubicBezTo>
                    <a:pt x="775" y="1320"/>
                    <a:pt x="695" y="1331"/>
                    <a:pt x="695" y="1331"/>
                  </a:cubicBezTo>
                  <a:lnTo>
                    <a:pt x="367" y="1360"/>
                  </a:lnTo>
                  <a:lnTo>
                    <a:pt x="258" y="1371"/>
                  </a:lnTo>
                  <a:lnTo>
                    <a:pt x="208" y="1380"/>
                  </a:lnTo>
                  <a:lnTo>
                    <a:pt x="189" y="1380"/>
                  </a:lnTo>
                  <a:lnTo>
                    <a:pt x="199" y="1360"/>
                  </a:lnTo>
                  <a:cubicBezTo>
                    <a:pt x="208" y="1331"/>
                    <a:pt x="219" y="1311"/>
                    <a:pt x="239" y="1281"/>
                  </a:cubicBezTo>
                  <a:lnTo>
                    <a:pt x="278" y="1221"/>
                  </a:lnTo>
                  <a:cubicBezTo>
                    <a:pt x="288" y="1201"/>
                    <a:pt x="308" y="1181"/>
                    <a:pt x="328" y="1162"/>
                  </a:cubicBezTo>
                  <a:cubicBezTo>
                    <a:pt x="397" y="1082"/>
                    <a:pt x="477" y="1003"/>
                    <a:pt x="546" y="914"/>
                  </a:cubicBezTo>
                  <a:cubicBezTo>
                    <a:pt x="705" y="745"/>
                    <a:pt x="824" y="576"/>
                    <a:pt x="973" y="417"/>
                  </a:cubicBezTo>
                  <a:lnTo>
                    <a:pt x="1152" y="228"/>
                  </a:lnTo>
                  <a:cubicBezTo>
                    <a:pt x="1160" y="220"/>
                    <a:pt x="1168" y="206"/>
                    <a:pt x="1171" y="206"/>
                  </a:cubicBezTo>
                  <a:close/>
                  <a:moveTo>
                    <a:pt x="1212" y="0"/>
                  </a:moveTo>
                  <a:lnTo>
                    <a:pt x="1201" y="10"/>
                  </a:lnTo>
                  <a:lnTo>
                    <a:pt x="1181" y="30"/>
                  </a:lnTo>
                  <a:lnTo>
                    <a:pt x="1142" y="80"/>
                  </a:lnTo>
                  <a:cubicBezTo>
                    <a:pt x="1142" y="80"/>
                    <a:pt x="1073" y="149"/>
                    <a:pt x="1013" y="219"/>
                  </a:cubicBezTo>
                  <a:cubicBezTo>
                    <a:pt x="954" y="288"/>
                    <a:pt x="884" y="358"/>
                    <a:pt x="884" y="358"/>
                  </a:cubicBezTo>
                  <a:cubicBezTo>
                    <a:pt x="745" y="517"/>
                    <a:pt x="616" y="705"/>
                    <a:pt x="477" y="854"/>
                  </a:cubicBezTo>
                  <a:cubicBezTo>
                    <a:pt x="397" y="934"/>
                    <a:pt x="318" y="1013"/>
                    <a:pt x="248" y="1092"/>
                  </a:cubicBezTo>
                  <a:cubicBezTo>
                    <a:pt x="228" y="1122"/>
                    <a:pt x="208" y="1142"/>
                    <a:pt x="189" y="1162"/>
                  </a:cubicBezTo>
                  <a:lnTo>
                    <a:pt x="129" y="1241"/>
                  </a:lnTo>
                  <a:cubicBezTo>
                    <a:pt x="100" y="1311"/>
                    <a:pt x="60" y="1371"/>
                    <a:pt x="30" y="1450"/>
                  </a:cubicBezTo>
                  <a:lnTo>
                    <a:pt x="0" y="1499"/>
                  </a:lnTo>
                  <a:lnTo>
                    <a:pt x="169" y="1499"/>
                  </a:lnTo>
                  <a:lnTo>
                    <a:pt x="378" y="1490"/>
                  </a:lnTo>
                  <a:cubicBezTo>
                    <a:pt x="378" y="1490"/>
                    <a:pt x="457" y="1479"/>
                    <a:pt x="536" y="1479"/>
                  </a:cubicBezTo>
                  <a:cubicBezTo>
                    <a:pt x="625" y="1470"/>
                    <a:pt x="705" y="1459"/>
                    <a:pt x="705" y="1459"/>
                  </a:cubicBezTo>
                  <a:lnTo>
                    <a:pt x="1033" y="1430"/>
                  </a:lnTo>
                  <a:lnTo>
                    <a:pt x="1360" y="1380"/>
                  </a:lnTo>
                  <a:cubicBezTo>
                    <a:pt x="1569" y="1340"/>
                    <a:pt x="1788" y="1301"/>
                    <a:pt x="1986" y="1251"/>
                  </a:cubicBezTo>
                  <a:lnTo>
                    <a:pt x="1972" y="1152"/>
                  </a:lnTo>
                  <a:lnTo>
                    <a:pt x="2026" y="1102"/>
                  </a:lnTo>
                  <a:cubicBezTo>
                    <a:pt x="2003" y="1081"/>
                    <a:pt x="1980" y="1059"/>
                    <a:pt x="1957" y="1037"/>
                  </a:cubicBezTo>
                  <a:lnTo>
                    <a:pt x="1957" y="1037"/>
                  </a:lnTo>
                  <a:lnTo>
                    <a:pt x="1956" y="1033"/>
                  </a:lnTo>
                  <a:cubicBezTo>
                    <a:pt x="1955" y="1033"/>
                    <a:pt x="1954" y="1033"/>
                    <a:pt x="1953" y="1034"/>
                  </a:cubicBezTo>
                  <a:lnTo>
                    <a:pt x="1953" y="1034"/>
                  </a:lnTo>
                  <a:cubicBezTo>
                    <a:pt x="1849" y="934"/>
                    <a:pt x="1747" y="828"/>
                    <a:pt x="1658" y="715"/>
                  </a:cubicBezTo>
                  <a:cubicBezTo>
                    <a:pt x="1559" y="566"/>
                    <a:pt x="1460" y="417"/>
                    <a:pt x="1360" y="258"/>
                  </a:cubicBezTo>
                  <a:lnTo>
                    <a:pt x="1261" y="100"/>
                  </a:lnTo>
                  <a:cubicBezTo>
                    <a:pt x="1261" y="100"/>
                    <a:pt x="1261" y="100"/>
                    <a:pt x="1261" y="100"/>
                  </a:cubicBezTo>
                  <a:cubicBezTo>
                    <a:pt x="1257" y="100"/>
                    <a:pt x="1221" y="10"/>
                    <a:pt x="1221" y="10"/>
                  </a:cubicBezTo>
                  <a:lnTo>
                    <a:pt x="12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9" name="Google Shape;14909;p33"/>
            <p:cNvSpPr/>
            <p:nvPr/>
          </p:nvSpPr>
          <p:spPr>
            <a:xfrm>
              <a:off x="4826025" y="3365050"/>
              <a:ext cx="102775" cy="64800"/>
            </a:xfrm>
            <a:custGeom>
              <a:avLst/>
              <a:gdLst/>
              <a:ahLst/>
              <a:cxnLst/>
              <a:rect l="l" t="t" r="r" b="b"/>
              <a:pathLst>
                <a:path w="4111" h="2592" extrusionOk="0">
                  <a:moveTo>
                    <a:pt x="80" y="0"/>
                  </a:moveTo>
                  <a:lnTo>
                    <a:pt x="0" y="318"/>
                  </a:lnTo>
                  <a:cubicBezTo>
                    <a:pt x="417" y="466"/>
                    <a:pt x="824" y="645"/>
                    <a:pt x="1251" y="764"/>
                  </a:cubicBezTo>
                  <a:cubicBezTo>
                    <a:pt x="1450" y="834"/>
                    <a:pt x="1678" y="894"/>
                    <a:pt x="1887" y="953"/>
                  </a:cubicBezTo>
                  <a:cubicBezTo>
                    <a:pt x="1887" y="953"/>
                    <a:pt x="2055" y="983"/>
                    <a:pt x="2214" y="1023"/>
                  </a:cubicBezTo>
                  <a:cubicBezTo>
                    <a:pt x="2383" y="1053"/>
                    <a:pt x="2542" y="1092"/>
                    <a:pt x="2542" y="1092"/>
                  </a:cubicBezTo>
                  <a:cubicBezTo>
                    <a:pt x="2651" y="1112"/>
                    <a:pt x="2760" y="1142"/>
                    <a:pt x="2869" y="1152"/>
                  </a:cubicBezTo>
                  <a:lnTo>
                    <a:pt x="3197" y="1181"/>
                  </a:lnTo>
                  <a:lnTo>
                    <a:pt x="3535" y="1212"/>
                  </a:lnTo>
                  <a:lnTo>
                    <a:pt x="3664" y="1221"/>
                  </a:lnTo>
                  <a:lnTo>
                    <a:pt x="3684" y="1231"/>
                  </a:lnTo>
                  <a:lnTo>
                    <a:pt x="3684" y="1241"/>
                  </a:lnTo>
                  <a:lnTo>
                    <a:pt x="3684" y="1291"/>
                  </a:lnTo>
                  <a:cubicBezTo>
                    <a:pt x="3703" y="1737"/>
                    <a:pt x="3803" y="2165"/>
                    <a:pt x="3882" y="2591"/>
                  </a:cubicBezTo>
                  <a:lnTo>
                    <a:pt x="4111" y="2542"/>
                  </a:lnTo>
                  <a:cubicBezTo>
                    <a:pt x="4001" y="2125"/>
                    <a:pt x="3873" y="1708"/>
                    <a:pt x="3823" y="1281"/>
                  </a:cubicBezTo>
                  <a:lnTo>
                    <a:pt x="3803" y="1162"/>
                  </a:lnTo>
                  <a:cubicBezTo>
                    <a:pt x="3803" y="1142"/>
                    <a:pt x="3803" y="1112"/>
                    <a:pt x="3793" y="1102"/>
                  </a:cubicBezTo>
                  <a:lnTo>
                    <a:pt x="3723" y="1102"/>
                  </a:lnTo>
                  <a:lnTo>
                    <a:pt x="3535" y="1092"/>
                  </a:lnTo>
                  <a:lnTo>
                    <a:pt x="3207" y="1062"/>
                  </a:lnTo>
                  <a:lnTo>
                    <a:pt x="2880" y="1042"/>
                  </a:lnTo>
                  <a:cubicBezTo>
                    <a:pt x="2770" y="1033"/>
                    <a:pt x="2661" y="1003"/>
                    <a:pt x="2562" y="983"/>
                  </a:cubicBezTo>
                  <a:cubicBezTo>
                    <a:pt x="2562" y="983"/>
                    <a:pt x="2393" y="943"/>
                    <a:pt x="2234" y="903"/>
                  </a:cubicBezTo>
                  <a:cubicBezTo>
                    <a:pt x="2075" y="864"/>
                    <a:pt x="1907" y="824"/>
                    <a:pt x="1907" y="824"/>
                  </a:cubicBezTo>
                  <a:cubicBezTo>
                    <a:pt x="1698" y="764"/>
                    <a:pt x="1490" y="685"/>
                    <a:pt x="1291" y="596"/>
                  </a:cubicBezTo>
                  <a:cubicBezTo>
                    <a:pt x="874" y="447"/>
                    <a:pt x="477" y="228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0" name="Google Shape;14910;p33"/>
            <p:cNvSpPr/>
            <p:nvPr/>
          </p:nvSpPr>
          <p:spPr>
            <a:xfrm>
              <a:off x="4828500" y="3284625"/>
              <a:ext cx="108500" cy="53375"/>
            </a:xfrm>
            <a:custGeom>
              <a:avLst/>
              <a:gdLst/>
              <a:ahLst/>
              <a:cxnLst/>
              <a:rect l="l" t="t" r="r" b="b"/>
              <a:pathLst>
                <a:path w="4340" h="2135" extrusionOk="0">
                  <a:moveTo>
                    <a:pt x="4121" y="0"/>
                  </a:moveTo>
                  <a:cubicBezTo>
                    <a:pt x="3992" y="417"/>
                    <a:pt x="3843" y="834"/>
                    <a:pt x="3774" y="1271"/>
                  </a:cubicBezTo>
                  <a:lnTo>
                    <a:pt x="3763" y="1311"/>
                  </a:lnTo>
                  <a:lnTo>
                    <a:pt x="3763" y="1331"/>
                  </a:lnTo>
                  <a:lnTo>
                    <a:pt x="3615" y="1331"/>
                  </a:lnTo>
                  <a:lnTo>
                    <a:pt x="3277" y="1320"/>
                  </a:lnTo>
                  <a:lnTo>
                    <a:pt x="2949" y="1320"/>
                  </a:lnTo>
                  <a:cubicBezTo>
                    <a:pt x="2929" y="1319"/>
                    <a:pt x="2909" y="1318"/>
                    <a:pt x="2888" y="1318"/>
                  </a:cubicBezTo>
                  <a:cubicBezTo>
                    <a:pt x="2800" y="1318"/>
                    <a:pt x="2710" y="1332"/>
                    <a:pt x="2622" y="1340"/>
                  </a:cubicBezTo>
                  <a:cubicBezTo>
                    <a:pt x="2622" y="1340"/>
                    <a:pt x="2453" y="1351"/>
                    <a:pt x="2284" y="1370"/>
                  </a:cubicBezTo>
                  <a:cubicBezTo>
                    <a:pt x="2115" y="1380"/>
                    <a:pt x="1956" y="1400"/>
                    <a:pt x="1956" y="1400"/>
                  </a:cubicBezTo>
                  <a:cubicBezTo>
                    <a:pt x="1728" y="1430"/>
                    <a:pt x="1499" y="1470"/>
                    <a:pt x="1291" y="1509"/>
                  </a:cubicBezTo>
                  <a:cubicBezTo>
                    <a:pt x="854" y="1589"/>
                    <a:pt x="427" y="1708"/>
                    <a:pt x="1" y="1817"/>
                  </a:cubicBezTo>
                  <a:lnTo>
                    <a:pt x="40" y="2135"/>
                  </a:lnTo>
                  <a:cubicBezTo>
                    <a:pt x="467" y="1956"/>
                    <a:pt x="884" y="1787"/>
                    <a:pt x="1311" y="1678"/>
                  </a:cubicBezTo>
                  <a:cubicBezTo>
                    <a:pt x="1530" y="1618"/>
                    <a:pt x="1738" y="1569"/>
                    <a:pt x="1956" y="1529"/>
                  </a:cubicBezTo>
                  <a:cubicBezTo>
                    <a:pt x="1956" y="1529"/>
                    <a:pt x="2125" y="1509"/>
                    <a:pt x="2284" y="1490"/>
                  </a:cubicBezTo>
                  <a:lnTo>
                    <a:pt x="2622" y="1450"/>
                  </a:lnTo>
                  <a:cubicBezTo>
                    <a:pt x="2709" y="1442"/>
                    <a:pt x="2797" y="1427"/>
                    <a:pt x="2885" y="1427"/>
                  </a:cubicBezTo>
                  <a:cubicBezTo>
                    <a:pt x="2906" y="1427"/>
                    <a:pt x="2928" y="1428"/>
                    <a:pt x="2949" y="1430"/>
                  </a:cubicBezTo>
                  <a:lnTo>
                    <a:pt x="3277" y="1440"/>
                  </a:lnTo>
                  <a:lnTo>
                    <a:pt x="3604" y="1450"/>
                  </a:lnTo>
                  <a:lnTo>
                    <a:pt x="3793" y="1459"/>
                  </a:lnTo>
                  <a:lnTo>
                    <a:pt x="3853" y="1470"/>
                  </a:lnTo>
                  <a:cubicBezTo>
                    <a:pt x="3873" y="1459"/>
                    <a:pt x="3873" y="1430"/>
                    <a:pt x="3882" y="1410"/>
                  </a:cubicBezTo>
                  <a:lnTo>
                    <a:pt x="3913" y="1301"/>
                  </a:lnTo>
                  <a:cubicBezTo>
                    <a:pt x="4012" y="874"/>
                    <a:pt x="4191" y="477"/>
                    <a:pt x="4339" y="80"/>
                  </a:cubicBezTo>
                  <a:lnTo>
                    <a:pt x="41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1" name="Google Shape;14911;p33"/>
            <p:cNvSpPr/>
            <p:nvPr/>
          </p:nvSpPr>
          <p:spPr>
            <a:xfrm>
              <a:off x="4980150" y="3305475"/>
              <a:ext cx="15675" cy="110475"/>
            </a:xfrm>
            <a:custGeom>
              <a:avLst/>
              <a:gdLst/>
              <a:ahLst/>
              <a:cxnLst/>
              <a:rect l="l" t="t" r="r" b="b"/>
              <a:pathLst>
                <a:path w="627" h="4419" extrusionOk="0">
                  <a:moveTo>
                    <a:pt x="388" y="0"/>
                  </a:moveTo>
                  <a:lnTo>
                    <a:pt x="358" y="139"/>
                  </a:lnTo>
                  <a:cubicBezTo>
                    <a:pt x="358" y="189"/>
                    <a:pt x="349" y="228"/>
                    <a:pt x="338" y="278"/>
                  </a:cubicBezTo>
                  <a:lnTo>
                    <a:pt x="269" y="536"/>
                  </a:lnTo>
                  <a:cubicBezTo>
                    <a:pt x="230" y="625"/>
                    <a:pt x="230" y="715"/>
                    <a:pt x="210" y="814"/>
                  </a:cubicBezTo>
                  <a:lnTo>
                    <a:pt x="160" y="1082"/>
                  </a:lnTo>
                  <a:lnTo>
                    <a:pt x="110" y="1360"/>
                  </a:lnTo>
                  <a:cubicBezTo>
                    <a:pt x="91" y="1450"/>
                    <a:pt x="91" y="1549"/>
                    <a:pt x="80" y="1638"/>
                  </a:cubicBezTo>
                  <a:cubicBezTo>
                    <a:pt x="60" y="1827"/>
                    <a:pt x="40" y="2006"/>
                    <a:pt x="21" y="2194"/>
                  </a:cubicBezTo>
                  <a:cubicBezTo>
                    <a:pt x="21" y="2383"/>
                    <a:pt x="21" y="2571"/>
                    <a:pt x="11" y="2750"/>
                  </a:cubicBezTo>
                  <a:cubicBezTo>
                    <a:pt x="11" y="2849"/>
                    <a:pt x="1" y="2939"/>
                    <a:pt x="1" y="3039"/>
                  </a:cubicBezTo>
                  <a:lnTo>
                    <a:pt x="21" y="3317"/>
                  </a:lnTo>
                  <a:lnTo>
                    <a:pt x="40" y="3595"/>
                  </a:lnTo>
                  <a:cubicBezTo>
                    <a:pt x="40" y="3684"/>
                    <a:pt x="40" y="3783"/>
                    <a:pt x="60" y="3873"/>
                  </a:cubicBezTo>
                  <a:cubicBezTo>
                    <a:pt x="80" y="4051"/>
                    <a:pt x="110" y="4240"/>
                    <a:pt x="140" y="4418"/>
                  </a:cubicBezTo>
                  <a:lnTo>
                    <a:pt x="369" y="4359"/>
                  </a:lnTo>
                  <a:cubicBezTo>
                    <a:pt x="329" y="4190"/>
                    <a:pt x="289" y="4012"/>
                    <a:pt x="239" y="3842"/>
                  </a:cubicBezTo>
                  <a:cubicBezTo>
                    <a:pt x="210" y="3753"/>
                    <a:pt x="210" y="3664"/>
                    <a:pt x="199" y="3575"/>
                  </a:cubicBezTo>
                  <a:lnTo>
                    <a:pt x="160" y="3297"/>
                  </a:lnTo>
                  <a:lnTo>
                    <a:pt x="130" y="3028"/>
                  </a:lnTo>
                  <a:cubicBezTo>
                    <a:pt x="120" y="2939"/>
                    <a:pt x="120" y="2849"/>
                    <a:pt x="120" y="2750"/>
                  </a:cubicBezTo>
                  <a:lnTo>
                    <a:pt x="120" y="2205"/>
                  </a:lnTo>
                  <a:lnTo>
                    <a:pt x="190" y="1648"/>
                  </a:lnTo>
                  <a:cubicBezTo>
                    <a:pt x="199" y="1559"/>
                    <a:pt x="210" y="1470"/>
                    <a:pt x="230" y="1380"/>
                  </a:cubicBezTo>
                  <a:lnTo>
                    <a:pt x="299" y="1112"/>
                  </a:lnTo>
                  <a:lnTo>
                    <a:pt x="369" y="844"/>
                  </a:lnTo>
                  <a:cubicBezTo>
                    <a:pt x="388" y="764"/>
                    <a:pt x="408" y="675"/>
                    <a:pt x="448" y="586"/>
                  </a:cubicBezTo>
                  <a:lnTo>
                    <a:pt x="537" y="338"/>
                  </a:lnTo>
                  <a:cubicBezTo>
                    <a:pt x="557" y="298"/>
                    <a:pt x="567" y="248"/>
                    <a:pt x="587" y="199"/>
                  </a:cubicBezTo>
                  <a:lnTo>
                    <a:pt x="627" y="80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2" name="Google Shape;14912;p33"/>
            <p:cNvSpPr/>
            <p:nvPr/>
          </p:nvSpPr>
          <p:spPr>
            <a:xfrm>
              <a:off x="5003000" y="3313150"/>
              <a:ext cx="14425" cy="97600"/>
            </a:xfrm>
            <a:custGeom>
              <a:avLst/>
              <a:gdLst/>
              <a:ahLst/>
              <a:cxnLst/>
              <a:rect l="l" t="t" r="r" b="b"/>
              <a:pathLst>
                <a:path w="577" h="3904" extrusionOk="0">
                  <a:moveTo>
                    <a:pt x="338" y="1"/>
                  </a:moveTo>
                  <a:lnTo>
                    <a:pt x="318" y="130"/>
                  </a:lnTo>
                  <a:cubicBezTo>
                    <a:pt x="308" y="170"/>
                    <a:pt x="308" y="199"/>
                    <a:pt x="298" y="239"/>
                  </a:cubicBezTo>
                  <a:lnTo>
                    <a:pt x="229" y="477"/>
                  </a:lnTo>
                  <a:cubicBezTo>
                    <a:pt x="209" y="557"/>
                    <a:pt x="199" y="636"/>
                    <a:pt x="189" y="716"/>
                  </a:cubicBezTo>
                  <a:lnTo>
                    <a:pt x="150" y="964"/>
                  </a:lnTo>
                  <a:lnTo>
                    <a:pt x="100" y="1202"/>
                  </a:lnTo>
                  <a:cubicBezTo>
                    <a:pt x="80" y="1282"/>
                    <a:pt x="90" y="1361"/>
                    <a:pt x="80" y="1450"/>
                  </a:cubicBezTo>
                  <a:cubicBezTo>
                    <a:pt x="60" y="1609"/>
                    <a:pt x="40" y="1778"/>
                    <a:pt x="20" y="1937"/>
                  </a:cubicBezTo>
                  <a:cubicBezTo>
                    <a:pt x="20" y="2106"/>
                    <a:pt x="20" y="2275"/>
                    <a:pt x="11" y="2434"/>
                  </a:cubicBezTo>
                  <a:cubicBezTo>
                    <a:pt x="11" y="2513"/>
                    <a:pt x="0" y="2602"/>
                    <a:pt x="11" y="2682"/>
                  </a:cubicBezTo>
                  <a:lnTo>
                    <a:pt x="20" y="2930"/>
                  </a:lnTo>
                  <a:lnTo>
                    <a:pt x="30" y="3178"/>
                  </a:lnTo>
                  <a:cubicBezTo>
                    <a:pt x="40" y="3257"/>
                    <a:pt x="30" y="3337"/>
                    <a:pt x="50" y="3416"/>
                  </a:cubicBezTo>
                  <a:cubicBezTo>
                    <a:pt x="70" y="3575"/>
                    <a:pt x="100" y="3744"/>
                    <a:pt x="119" y="3903"/>
                  </a:cubicBezTo>
                  <a:lnTo>
                    <a:pt x="348" y="3853"/>
                  </a:lnTo>
                  <a:cubicBezTo>
                    <a:pt x="308" y="3694"/>
                    <a:pt x="278" y="3546"/>
                    <a:pt x="229" y="3387"/>
                  </a:cubicBezTo>
                  <a:cubicBezTo>
                    <a:pt x="209" y="3317"/>
                    <a:pt x="209" y="3238"/>
                    <a:pt x="189" y="3158"/>
                  </a:cubicBezTo>
                  <a:lnTo>
                    <a:pt x="159" y="2920"/>
                  </a:lnTo>
                  <a:lnTo>
                    <a:pt x="130" y="2682"/>
                  </a:lnTo>
                  <a:cubicBezTo>
                    <a:pt x="119" y="2593"/>
                    <a:pt x="130" y="2513"/>
                    <a:pt x="130" y="2434"/>
                  </a:cubicBezTo>
                  <a:lnTo>
                    <a:pt x="119" y="1947"/>
                  </a:lnTo>
                  <a:lnTo>
                    <a:pt x="189" y="1461"/>
                  </a:lnTo>
                  <a:cubicBezTo>
                    <a:pt x="199" y="1381"/>
                    <a:pt x="199" y="1302"/>
                    <a:pt x="219" y="1222"/>
                  </a:cubicBezTo>
                  <a:lnTo>
                    <a:pt x="278" y="984"/>
                  </a:lnTo>
                  <a:lnTo>
                    <a:pt x="348" y="755"/>
                  </a:lnTo>
                  <a:cubicBezTo>
                    <a:pt x="368" y="676"/>
                    <a:pt x="378" y="596"/>
                    <a:pt x="417" y="527"/>
                  </a:cubicBezTo>
                  <a:lnTo>
                    <a:pt x="507" y="309"/>
                  </a:lnTo>
                  <a:lnTo>
                    <a:pt x="536" y="190"/>
                  </a:lnTo>
                  <a:lnTo>
                    <a:pt x="576" y="80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3" name="Google Shape;14913;p33"/>
            <p:cNvSpPr/>
            <p:nvPr/>
          </p:nvSpPr>
          <p:spPr>
            <a:xfrm>
              <a:off x="4824025" y="3331775"/>
              <a:ext cx="8225" cy="39750"/>
            </a:xfrm>
            <a:custGeom>
              <a:avLst/>
              <a:gdLst/>
              <a:ahLst/>
              <a:cxnLst/>
              <a:rect l="l" t="t" r="r" b="b"/>
              <a:pathLst>
                <a:path w="329" h="1590" extrusionOk="0">
                  <a:moveTo>
                    <a:pt x="100" y="1"/>
                  </a:moveTo>
                  <a:cubicBezTo>
                    <a:pt x="90" y="80"/>
                    <a:pt x="80" y="160"/>
                    <a:pt x="70" y="229"/>
                  </a:cubicBezTo>
                  <a:lnTo>
                    <a:pt x="70" y="427"/>
                  </a:lnTo>
                  <a:cubicBezTo>
                    <a:pt x="60" y="557"/>
                    <a:pt x="60" y="685"/>
                    <a:pt x="60" y="805"/>
                  </a:cubicBezTo>
                  <a:cubicBezTo>
                    <a:pt x="60" y="924"/>
                    <a:pt x="50" y="1043"/>
                    <a:pt x="30" y="1162"/>
                  </a:cubicBezTo>
                  <a:cubicBezTo>
                    <a:pt x="30" y="1232"/>
                    <a:pt x="21" y="1292"/>
                    <a:pt x="10" y="1361"/>
                  </a:cubicBezTo>
                  <a:cubicBezTo>
                    <a:pt x="10" y="1431"/>
                    <a:pt x="1" y="1519"/>
                    <a:pt x="21" y="1589"/>
                  </a:cubicBezTo>
                  <a:lnTo>
                    <a:pt x="249" y="1470"/>
                  </a:lnTo>
                  <a:cubicBezTo>
                    <a:pt x="249" y="1420"/>
                    <a:pt x="219" y="1391"/>
                    <a:pt x="209" y="1341"/>
                  </a:cubicBezTo>
                  <a:cubicBezTo>
                    <a:pt x="199" y="1281"/>
                    <a:pt x="189" y="1232"/>
                    <a:pt x="180" y="1172"/>
                  </a:cubicBezTo>
                  <a:cubicBezTo>
                    <a:pt x="169" y="1053"/>
                    <a:pt x="169" y="924"/>
                    <a:pt x="169" y="805"/>
                  </a:cubicBezTo>
                  <a:cubicBezTo>
                    <a:pt x="169" y="676"/>
                    <a:pt x="189" y="557"/>
                    <a:pt x="209" y="447"/>
                  </a:cubicBezTo>
                  <a:cubicBezTo>
                    <a:pt x="229" y="388"/>
                    <a:pt x="249" y="338"/>
                    <a:pt x="259" y="279"/>
                  </a:cubicBezTo>
                  <a:cubicBezTo>
                    <a:pt x="279" y="229"/>
                    <a:pt x="308" y="199"/>
                    <a:pt x="328" y="160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4" name="Google Shape;14914;p33"/>
            <p:cNvSpPr/>
            <p:nvPr/>
          </p:nvSpPr>
          <p:spPr>
            <a:xfrm>
              <a:off x="4919100" y="3341225"/>
              <a:ext cx="48175" cy="37000"/>
            </a:xfrm>
            <a:custGeom>
              <a:avLst/>
              <a:gdLst/>
              <a:ahLst/>
              <a:cxnLst/>
              <a:rect l="l" t="t" r="r" b="b"/>
              <a:pathLst>
                <a:path w="1927" h="1480" extrusionOk="0">
                  <a:moveTo>
                    <a:pt x="1700" y="154"/>
                  </a:moveTo>
                  <a:cubicBezTo>
                    <a:pt x="1705" y="154"/>
                    <a:pt x="1708" y="155"/>
                    <a:pt x="1708" y="159"/>
                  </a:cubicBezTo>
                  <a:lnTo>
                    <a:pt x="1698" y="188"/>
                  </a:lnTo>
                  <a:lnTo>
                    <a:pt x="1688" y="288"/>
                  </a:lnTo>
                  <a:lnTo>
                    <a:pt x="1659" y="566"/>
                  </a:lnTo>
                  <a:lnTo>
                    <a:pt x="1648" y="705"/>
                  </a:lnTo>
                  <a:cubicBezTo>
                    <a:pt x="1639" y="755"/>
                    <a:pt x="1648" y="804"/>
                    <a:pt x="1648" y="844"/>
                  </a:cubicBezTo>
                  <a:cubicBezTo>
                    <a:pt x="1648" y="963"/>
                    <a:pt x="1656" y="1081"/>
                    <a:pt x="1670" y="1200"/>
                  </a:cubicBezTo>
                  <a:lnTo>
                    <a:pt x="1670" y="1200"/>
                  </a:lnTo>
                  <a:cubicBezTo>
                    <a:pt x="1546" y="1163"/>
                    <a:pt x="1422" y="1124"/>
                    <a:pt x="1301" y="1082"/>
                  </a:cubicBezTo>
                  <a:lnTo>
                    <a:pt x="993" y="973"/>
                  </a:lnTo>
                  <a:lnTo>
                    <a:pt x="695" y="834"/>
                  </a:lnTo>
                  <a:lnTo>
                    <a:pt x="388" y="695"/>
                  </a:lnTo>
                  <a:lnTo>
                    <a:pt x="289" y="635"/>
                  </a:lnTo>
                  <a:lnTo>
                    <a:pt x="249" y="616"/>
                  </a:lnTo>
                  <a:lnTo>
                    <a:pt x="219" y="605"/>
                  </a:lnTo>
                  <a:lnTo>
                    <a:pt x="239" y="596"/>
                  </a:lnTo>
                  <a:cubicBezTo>
                    <a:pt x="269" y="576"/>
                    <a:pt x="298" y="566"/>
                    <a:pt x="328" y="546"/>
                  </a:cubicBezTo>
                  <a:lnTo>
                    <a:pt x="388" y="526"/>
                  </a:lnTo>
                  <a:cubicBezTo>
                    <a:pt x="408" y="516"/>
                    <a:pt x="437" y="506"/>
                    <a:pt x="467" y="496"/>
                  </a:cubicBezTo>
                  <a:cubicBezTo>
                    <a:pt x="567" y="466"/>
                    <a:pt x="675" y="437"/>
                    <a:pt x="785" y="417"/>
                  </a:cubicBezTo>
                  <a:cubicBezTo>
                    <a:pt x="1003" y="357"/>
                    <a:pt x="1202" y="278"/>
                    <a:pt x="1420" y="228"/>
                  </a:cubicBezTo>
                  <a:lnTo>
                    <a:pt x="1668" y="159"/>
                  </a:lnTo>
                  <a:cubicBezTo>
                    <a:pt x="1675" y="159"/>
                    <a:pt x="1691" y="154"/>
                    <a:pt x="1700" y="154"/>
                  </a:cubicBezTo>
                  <a:close/>
                  <a:moveTo>
                    <a:pt x="1827" y="0"/>
                  </a:moveTo>
                  <a:lnTo>
                    <a:pt x="1798" y="10"/>
                  </a:lnTo>
                  <a:lnTo>
                    <a:pt x="1748" y="29"/>
                  </a:lnTo>
                  <a:lnTo>
                    <a:pt x="1381" y="129"/>
                  </a:lnTo>
                  <a:cubicBezTo>
                    <a:pt x="1172" y="188"/>
                    <a:pt x="964" y="268"/>
                    <a:pt x="755" y="318"/>
                  </a:cubicBezTo>
                  <a:cubicBezTo>
                    <a:pt x="646" y="347"/>
                    <a:pt x="547" y="367"/>
                    <a:pt x="437" y="397"/>
                  </a:cubicBezTo>
                  <a:lnTo>
                    <a:pt x="348" y="427"/>
                  </a:lnTo>
                  <a:lnTo>
                    <a:pt x="258" y="457"/>
                  </a:lnTo>
                  <a:cubicBezTo>
                    <a:pt x="189" y="496"/>
                    <a:pt x="119" y="526"/>
                    <a:pt x="50" y="576"/>
                  </a:cubicBezTo>
                  <a:lnTo>
                    <a:pt x="0" y="605"/>
                  </a:lnTo>
                  <a:cubicBezTo>
                    <a:pt x="11" y="616"/>
                    <a:pt x="30" y="625"/>
                    <a:pt x="50" y="635"/>
                  </a:cubicBezTo>
                  <a:lnTo>
                    <a:pt x="150" y="695"/>
                  </a:lnTo>
                  <a:lnTo>
                    <a:pt x="338" y="804"/>
                  </a:lnTo>
                  <a:lnTo>
                    <a:pt x="626" y="953"/>
                  </a:lnTo>
                  <a:lnTo>
                    <a:pt x="924" y="1112"/>
                  </a:lnTo>
                  <a:lnTo>
                    <a:pt x="1222" y="1241"/>
                  </a:lnTo>
                  <a:cubicBezTo>
                    <a:pt x="1420" y="1320"/>
                    <a:pt x="1619" y="1400"/>
                    <a:pt x="1807" y="1479"/>
                  </a:cubicBezTo>
                  <a:lnTo>
                    <a:pt x="1853" y="1383"/>
                  </a:lnTo>
                  <a:lnTo>
                    <a:pt x="1853" y="1383"/>
                  </a:lnTo>
                  <a:lnTo>
                    <a:pt x="1926" y="1370"/>
                  </a:lnTo>
                  <a:cubicBezTo>
                    <a:pt x="1919" y="1339"/>
                    <a:pt x="1912" y="1306"/>
                    <a:pt x="1905" y="1274"/>
                  </a:cubicBezTo>
                  <a:lnTo>
                    <a:pt x="1905" y="1274"/>
                  </a:lnTo>
                  <a:lnTo>
                    <a:pt x="1907" y="1271"/>
                  </a:lnTo>
                  <a:cubicBezTo>
                    <a:pt x="1906" y="1271"/>
                    <a:pt x="1905" y="1271"/>
                    <a:pt x="1904" y="1270"/>
                  </a:cubicBezTo>
                  <a:lnTo>
                    <a:pt x="1904" y="1270"/>
                  </a:lnTo>
                  <a:cubicBezTo>
                    <a:pt x="1875" y="1131"/>
                    <a:pt x="1851" y="987"/>
                    <a:pt x="1827" y="844"/>
                  </a:cubicBezTo>
                  <a:cubicBezTo>
                    <a:pt x="1818" y="755"/>
                    <a:pt x="1818" y="665"/>
                    <a:pt x="1818" y="576"/>
                  </a:cubicBezTo>
                  <a:lnTo>
                    <a:pt x="1827" y="298"/>
                  </a:lnTo>
                  <a:lnTo>
                    <a:pt x="1837" y="119"/>
                  </a:lnTo>
                  <a:lnTo>
                    <a:pt x="1847" y="10"/>
                  </a:lnTo>
                  <a:lnTo>
                    <a:pt x="18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5" name="Google Shape;14915;p33"/>
            <p:cNvSpPr/>
            <p:nvPr/>
          </p:nvSpPr>
          <p:spPr>
            <a:xfrm>
              <a:off x="4880375" y="3178625"/>
              <a:ext cx="69525" cy="108000"/>
            </a:xfrm>
            <a:custGeom>
              <a:avLst/>
              <a:gdLst/>
              <a:ahLst/>
              <a:cxnLst/>
              <a:rect l="l" t="t" r="r" b="b"/>
              <a:pathLst>
                <a:path w="2781" h="4320" extrusionOk="0">
                  <a:moveTo>
                    <a:pt x="249" y="0"/>
                  </a:moveTo>
                  <a:lnTo>
                    <a:pt x="0" y="219"/>
                  </a:lnTo>
                  <a:cubicBezTo>
                    <a:pt x="258" y="566"/>
                    <a:pt x="527" y="944"/>
                    <a:pt x="825" y="1281"/>
                  </a:cubicBezTo>
                  <a:cubicBezTo>
                    <a:pt x="964" y="1450"/>
                    <a:pt x="1112" y="1619"/>
                    <a:pt x="1262" y="1787"/>
                  </a:cubicBezTo>
                  <a:cubicBezTo>
                    <a:pt x="1262" y="1787"/>
                    <a:pt x="1381" y="1897"/>
                    <a:pt x="1500" y="2016"/>
                  </a:cubicBezTo>
                  <a:cubicBezTo>
                    <a:pt x="1619" y="2135"/>
                    <a:pt x="1728" y="2254"/>
                    <a:pt x="1728" y="2254"/>
                  </a:cubicBezTo>
                  <a:cubicBezTo>
                    <a:pt x="1818" y="2323"/>
                    <a:pt x="1887" y="2413"/>
                    <a:pt x="1977" y="2473"/>
                  </a:cubicBezTo>
                  <a:lnTo>
                    <a:pt x="2235" y="2681"/>
                  </a:lnTo>
                  <a:lnTo>
                    <a:pt x="2493" y="2880"/>
                  </a:lnTo>
                  <a:lnTo>
                    <a:pt x="2592" y="2969"/>
                  </a:lnTo>
                  <a:lnTo>
                    <a:pt x="2612" y="2979"/>
                  </a:lnTo>
                  <a:cubicBezTo>
                    <a:pt x="2612" y="2979"/>
                    <a:pt x="2602" y="2989"/>
                    <a:pt x="2602" y="2999"/>
                  </a:cubicBezTo>
                  <a:lnTo>
                    <a:pt x="2582" y="3038"/>
                  </a:lnTo>
                  <a:cubicBezTo>
                    <a:pt x="2522" y="3128"/>
                    <a:pt x="2473" y="3227"/>
                    <a:pt x="2433" y="3327"/>
                  </a:cubicBezTo>
                  <a:lnTo>
                    <a:pt x="2294" y="3634"/>
                  </a:lnTo>
                  <a:lnTo>
                    <a:pt x="2165" y="3932"/>
                  </a:lnTo>
                  <a:lnTo>
                    <a:pt x="2096" y="4081"/>
                  </a:lnTo>
                  <a:lnTo>
                    <a:pt x="2046" y="4240"/>
                  </a:lnTo>
                  <a:lnTo>
                    <a:pt x="2264" y="4320"/>
                  </a:lnTo>
                  <a:lnTo>
                    <a:pt x="2304" y="4161"/>
                  </a:lnTo>
                  <a:lnTo>
                    <a:pt x="2363" y="4011"/>
                  </a:lnTo>
                  <a:lnTo>
                    <a:pt x="2463" y="3704"/>
                  </a:lnTo>
                  <a:lnTo>
                    <a:pt x="2572" y="3396"/>
                  </a:lnTo>
                  <a:cubicBezTo>
                    <a:pt x="2612" y="3297"/>
                    <a:pt x="2652" y="3188"/>
                    <a:pt x="2701" y="3098"/>
                  </a:cubicBezTo>
                  <a:lnTo>
                    <a:pt x="2751" y="2989"/>
                  </a:lnTo>
                  <a:cubicBezTo>
                    <a:pt x="2761" y="2969"/>
                    <a:pt x="2780" y="2949"/>
                    <a:pt x="2771" y="2939"/>
                  </a:cubicBezTo>
                  <a:lnTo>
                    <a:pt x="2721" y="2899"/>
                  </a:lnTo>
                  <a:lnTo>
                    <a:pt x="2562" y="2780"/>
                  </a:lnTo>
                  <a:lnTo>
                    <a:pt x="2304" y="2592"/>
                  </a:lnTo>
                  <a:lnTo>
                    <a:pt x="2046" y="2393"/>
                  </a:lnTo>
                  <a:cubicBezTo>
                    <a:pt x="1957" y="2323"/>
                    <a:pt x="1887" y="2244"/>
                    <a:pt x="1807" y="2165"/>
                  </a:cubicBezTo>
                  <a:cubicBezTo>
                    <a:pt x="1807" y="2165"/>
                    <a:pt x="1688" y="2045"/>
                    <a:pt x="1579" y="1926"/>
                  </a:cubicBezTo>
                  <a:cubicBezTo>
                    <a:pt x="1460" y="1807"/>
                    <a:pt x="1351" y="1688"/>
                    <a:pt x="1351" y="1688"/>
                  </a:cubicBezTo>
                  <a:cubicBezTo>
                    <a:pt x="1202" y="1520"/>
                    <a:pt x="1073" y="1341"/>
                    <a:pt x="934" y="1152"/>
                  </a:cubicBezTo>
                  <a:cubicBezTo>
                    <a:pt x="656" y="794"/>
                    <a:pt x="457" y="408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6" name="Google Shape;14916;p33"/>
            <p:cNvSpPr/>
            <p:nvPr/>
          </p:nvSpPr>
          <p:spPr>
            <a:xfrm>
              <a:off x="4902475" y="3149075"/>
              <a:ext cx="118425" cy="45200"/>
            </a:xfrm>
            <a:custGeom>
              <a:avLst/>
              <a:gdLst/>
              <a:ahLst/>
              <a:cxnLst/>
              <a:rect l="l" t="t" r="r" b="b"/>
              <a:pathLst>
                <a:path w="4737" h="1808" extrusionOk="0">
                  <a:moveTo>
                    <a:pt x="139" y="1"/>
                  </a:moveTo>
                  <a:lnTo>
                    <a:pt x="0" y="299"/>
                  </a:lnTo>
                  <a:cubicBezTo>
                    <a:pt x="447" y="378"/>
                    <a:pt x="904" y="467"/>
                    <a:pt x="1321" y="606"/>
                  </a:cubicBezTo>
                  <a:cubicBezTo>
                    <a:pt x="1529" y="676"/>
                    <a:pt x="1738" y="745"/>
                    <a:pt x="1946" y="825"/>
                  </a:cubicBezTo>
                  <a:cubicBezTo>
                    <a:pt x="1946" y="825"/>
                    <a:pt x="2095" y="904"/>
                    <a:pt x="2244" y="974"/>
                  </a:cubicBezTo>
                  <a:cubicBezTo>
                    <a:pt x="2383" y="1043"/>
                    <a:pt x="2532" y="1113"/>
                    <a:pt x="2532" y="1113"/>
                  </a:cubicBezTo>
                  <a:cubicBezTo>
                    <a:pt x="2631" y="1173"/>
                    <a:pt x="2730" y="1212"/>
                    <a:pt x="2820" y="1281"/>
                  </a:cubicBezTo>
                  <a:lnTo>
                    <a:pt x="3098" y="1460"/>
                  </a:lnTo>
                  <a:lnTo>
                    <a:pt x="3356" y="1649"/>
                  </a:lnTo>
                  <a:lnTo>
                    <a:pt x="3515" y="1768"/>
                  </a:lnTo>
                  <a:lnTo>
                    <a:pt x="3565" y="1808"/>
                  </a:lnTo>
                  <a:cubicBezTo>
                    <a:pt x="3584" y="1808"/>
                    <a:pt x="3604" y="1778"/>
                    <a:pt x="3615" y="1768"/>
                  </a:cubicBezTo>
                  <a:lnTo>
                    <a:pt x="3704" y="1689"/>
                  </a:lnTo>
                  <a:cubicBezTo>
                    <a:pt x="3873" y="1550"/>
                    <a:pt x="4032" y="1401"/>
                    <a:pt x="4200" y="1272"/>
                  </a:cubicBezTo>
                  <a:cubicBezTo>
                    <a:pt x="4379" y="1153"/>
                    <a:pt x="4557" y="1023"/>
                    <a:pt x="4736" y="904"/>
                  </a:cubicBezTo>
                  <a:lnTo>
                    <a:pt x="4588" y="716"/>
                  </a:lnTo>
                  <a:lnTo>
                    <a:pt x="4081" y="1133"/>
                  </a:lnTo>
                  <a:cubicBezTo>
                    <a:pt x="3912" y="1281"/>
                    <a:pt x="3773" y="1440"/>
                    <a:pt x="3615" y="1599"/>
                  </a:cubicBezTo>
                  <a:lnTo>
                    <a:pt x="3575" y="1629"/>
                  </a:lnTo>
                  <a:lnTo>
                    <a:pt x="3565" y="1639"/>
                  </a:lnTo>
                  <a:lnTo>
                    <a:pt x="3545" y="1629"/>
                  </a:lnTo>
                  <a:lnTo>
                    <a:pt x="3436" y="1559"/>
                  </a:lnTo>
                  <a:lnTo>
                    <a:pt x="3158" y="1371"/>
                  </a:lnTo>
                  <a:lnTo>
                    <a:pt x="2889" y="1182"/>
                  </a:lnTo>
                  <a:cubicBezTo>
                    <a:pt x="2800" y="1123"/>
                    <a:pt x="2691" y="1083"/>
                    <a:pt x="2591" y="1023"/>
                  </a:cubicBezTo>
                  <a:cubicBezTo>
                    <a:pt x="2591" y="1023"/>
                    <a:pt x="2452" y="944"/>
                    <a:pt x="2304" y="864"/>
                  </a:cubicBezTo>
                  <a:cubicBezTo>
                    <a:pt x="2155" y="795"/>
                    <a:pt x="2006" y="716"/>
                    <a:pt x="2006" y="716"/>
                  </a:cubicBezTo>
                  <a:cubicBezTo>
                    <a:pt x="1807" y="626"/>
                    <a:pt x="1599" y="537"/>
                    <a:pt x="1390" y="458"/>
                  </a:cubicBezTo>
                  <a:cubicBezTo>
                    <a:pt x="993" y="279"/>
                    <a:pt x="556" y="149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7" name="Google Shape;14917;p33"/>
            <p:cNvSpPr/>
            <p:nvPr/>
          </p:nvSpPr>
          <p:spPr>
            <a:xfrm>
              <a:off x="4990075" y="3216100"/>
              <a:ext cx="68800" cy="91375"/>
            </a:xfrm>
            <a:custGeom>
              <a:avLst/>
              <a:gdLst/>
              <a:ahLst/>
              <a:cxnLst/>
              <a:rect l="l" t="t" r="r" b="b"/>
              <a:pathLst>
                <a:path w="2752" h="3655" extrusionOk="0">
                  <a:moveTo>
                    <a:pt x="2593" y="1"/>
                  </a:moveTo>
                  <a:lnTo>
                    <a:pt x="2494" y="100"/>
                  </a:lnTo>
                  <a:cubicBezTo>
                    <a:pt x="2463" y="140"/>
                    <a:pt x="2434" y="169"/>
                    <a:pt x="2404" y="199"/>
                  </a:cubicBezTo>
                  <a:lnTo>
                    <a:pt x="2196" y="378"/>
                  </a:lnTo>
                  <a:cubicBezTo>
                    <a:pt x="2066" y="517"/>
                    <a:pt x="1938" y="656"/>
                    <a:pt x="1808" y="785"/>
                  </a:cubicBezTo>
                  <a:cubicBezTo>
                    <a:pt x="1679" y="914"/>
                    <a:pt x="1570" y="1073"/>
                    <a:pt x="1451" y="1212"/>
                  </a:cubicBezTo>
                  <a:cubicBezTo>
                    <a:pt x="1331" y="1361"/>
                    <a:pt x="1203" y="1490"/>
                    <a:pt x="1103" y="1649"/>
                  </a:cubicBezTo>
                  <a:cubicBezTo>
                    <a:pt x="994" y="1808"/>
                    <a:pt x="895" y="1956"/>
                    <a:pt x="775" y="2106"/>
                  </a:cubicBezTo>
                  <a:cubicBezTo>
                    <a:pt x="686" y="2265"/>
                    <a:pt x="597" y="2423"/>
                    <a:pt x="497" y="2582"/>
                  </a:cubicBezTo>
                  <a:cubicBezTo>
                    <a:pt x="448" y="2662"/>
                    <a:pt x="389" y="2741"/>
                    <a:pt x="349" y="2821"/>
                  </a:cubicBezTo>
                  <a:lnTo>
                    <a:pt x="230" y="3068"/>
                  </a:lnTo>
                  <a:lnTo>
                    <a:pt x="111" y="3317"/>
                  </a:lnTo>
                  <a:lnTo>
                    <a:pt x="41" y="3446"/>
                  </a:lnTo>
                  <a:cubicBezTo>
                    <a:pt x="31" y="3485"/>
                    <a:pt x="11" y="3536"/>
                    <a:pt x="1" y="3575"/>
                  </a:cubicBezTo>
                  <a:lnTo>
                    <a:pt x="219" y="3655"/>
                  </a:lnTo>
                  <a:cubicBezTo>
                    <a:pt x="230" y="3615"/>
                    <a:pt x="239" y="3565"/>
                    <a:pt x="250" y="3525"/>
                  </a:cubicBezTo>
                  <a:lnTo>
                    <a:pt x="299" y="3397"/>
                  </a:lnTo>
                  <a:lnTo>
                    <a:pt x="398" y="3148"/>
                  </a:lnTo>
                  <a:lnTo>
                    <a:pt x="497" y="2890"/>
                  </a:lnTo>
                  <a:cubicBezTo>
                    <a:pt x="528" y="2810"/>
                    <a:pt x="577" y="2731"/>
                    <a:pt x="617" y="2651"/>
                  </a:cubicBezTo>
                  <a:cubicBezTo>
                    <a:pt x="706" y="2483"/>
                    <a:pt x="786" y="2324"/>
                    <a:pt x="875" y="2165"/>
                  </a:cubicBezTo>
                  <a:lnTo>
                    <a:pt x="1183" y="1709"/>
                  </a:lnTo>
                  <a:cubicBezTo>
                    <a:pt x="1282" y="1550"/>
                    <a:pt x="1411" y="1420"/>
                    <a:pt x="1530" y="1281"/>
                  </a:cubicBezTo>
                  <a:cubicBezTo>
                    <a:pt x="1659" y="1142"/>
                    <a:pt x="1768" y="1003"/>
                    <a:pt x="1907" y="884"/>
                  </a:cubicBezTo>
                  <a:cubicBezTo>
                    <a:pt x="2046" y="765"/>
                    <a:pt x="2185" y="646"/>
                    <a:pt x="2315" y="517"/>
                  </a:cubicBezTo>
                  <a:lnTo>
                    <a:pt x="2543" y="368"/>
                  </a:lnTo>
                  <a:cubicBezTo>
                    <a:pt x="2582" y="338"/>
                    <a:pt x="2613" y="308"/>
                    <a:pt x="2652" y="279"/>
                  </a:cubicBezTo>
                  <a:lnTo>
                    <a:pt x="2752" y="199"/>
                  </a:lnTo>
                  <a:lnTo>
                    <a:pt x="25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8" name="Google Shape;14918;p33"/>
            <p:cNvSpPr/>
            <p:nvPr/>
          </p:nvSpPr>
          <p:spPr>
            <a:xfrm>
              <a:off x="5011700" y="3234225"/>
              <a:ext cx="61075" cy="80950"/>
            </a:xfrm>
            <a:custGeom>
              <a:avLst/>
              <a:gdLst/>
              <a:ahLst/>
              <a:cxnLst/>
              <a:rect l="l" t="t" r="r" b="b"/>
              <a:pathLst>
                <a:path w="2443" h="3238" extrusionOk="0">
                  <a:moveTo>
                    <a:pt x="2293" y="0"/>
                  </a:moveTo>
                  <a:lnTo>
                    <a:pt x="2204" y="99"/>
                  </a:lnTo>
                  <a:cubicBezTo>
                    <a:pt x="2174" y="119"/>
                    <a:pt x="2154" y="159"/>
                    <a:pt x="2125" y="179"/>
                  </a:cubicBezTo>
                  <a:lnTo>
                    <a:pt x="1936" y="348"/>
                  </a:lnTo>
                  <a:lnTo>
                    <a:pt x="1609" y="706"/>
                  </a:lnTo>
                  <a:cubicBezTo>
                    <a:pt x="1479" y="814"/>
                    <a:pt x="1390" y="953"/>
                    <a:pt x="1281" y="1083"/>
                  </a:cubicBezTo>
                  <a:cubicBezTo>
                    <a:pt x="1181" y="1212"/>
                    <a:pt x="1062" y="1321"/>
                    <a:pt x="983" y="1470"/>
                  </a:cubicBezTo>
                  <a:cubicBezTo>
                    <a:pt x="883" y="1599"/>
                    <a:pt x="794" y="1738"/>
                    <a:pt x="695" y="1867"/>
                  </a:cubicBezTo>
                  <a:cubicBezTo>
                    <a:pt x="605" y="2006"/>
                    <a:pt x="526" y="2145"/>
                    <a:pt x="437" y="2284"/>
                  </a:cubicBezTo>
                  <a:cubicBezTo>
                    <a:pt x="397" y="2354"/>
                    <a:pt x="347" y="2423"/>
                    <a:pt x="308" y="2493"/>
                  </a:cubicBezTo>
                  <a:lnTo>
                    <a:pt x="208" y="2721"/>
                  </a:lnTo>
                  <a:lnTo>
                    <a:pt x="99" y="2939"/>
                  </a:lnTo>
                  <a:lnTo>
                    <a:pt x="40" y="3049"/>
                  </a:lnTo>
                  <a:cubicBezTo>
                    <a:pt x="20" y="3078"/>
                    <a:pt x="10" y="3118"/>
                    <a:pt x="0" y="3158"/>
                  </a:cubicBezTo>
                  <a:lnTo>
                    <a:pt x="219" y="3237"/>
                  </a:lnTo>
                  <a:lnTo>
                    <a:pt x="248" y="3118"/>
                  </a:lnTo>
                  <a:lnTo>
                    <a:pt x="288" y="3009"/>
                  </a:lnTo>
                  <a:lnTo>
                    <a:pt x="377" y="2791"/>
                  </a:lnTo>
                  <a:lnTo>
                    <a:pt x="457" y="2572"/>
                  </a:lnTo>
                  <a:cubicBezTo>
                    <a:pt x="486" y="2493"/>
                    <a:pt x="526" y="2423"/>
                    <a:pt x="566" y="2354"/>
                  </a:cubicBezTo>
                  <a:lnTo>
                    <a:pt x="784" y="1926"/>
                  </a:lnTo>
                  <a:lnTo>
                    <a:pt x="1062" y="1529"/>
                  </a:lnTo>
                  <a:cubicBezTo>
                    <a:pt x="1142" y="1381"/>
                    <a:pt x="1261" y="1271"/>
                    <a:pt x="1370" y="1152"/>
                  </a:cubicBezTo>
                  <a:cubicBezTo>
                    <a:pt x="1479" y="1033"/>
                    <a:pt x="1578" y="904"/>
                    <a:pt x="1708" y="805"/>
                  </a:cubicBezTo>
                  <a:lnTo>
                    <a:pt x="2065" y="477"/>
                  </a:lnTo>
                  <a:lnTo>
                    <a:pt x="2264" y="348"/>
                  </a:lnTo>
                  <a:cubicBezTo>
                    <a:pt x="2293" y="328"/>
                    <a:pt x="2324" y="298"/>
                    <a:pt x="2353" y="269"/>
                  </a:cubicBezTo>
                  <a:lnTo>
                    <a:pt x="2443" y="199"/>
                  </a:lnTo>
                  <a:lnTo>
                    <a:pt x="229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9" name="Google Shape;14919;p33"/>
            <p:cNvSpPr/>
            <p:nvPr/>
          </p:nvSpPr>
          <p:spPr>
            <a:xfrm>
              <a:off x="4879875" y="3149825"/>
              <a:ext cx="26100" cy="32775"/>
            </a:xfrm>
            <a:custGeom>
              <a:avLst/>
              <a:gdLst/>
              <a:ahLst/>
              <a:cxnLst/>
              <a:rect l="l" t="t" r="r" b="b"/>
              <a:pathLst>
                <a:path w="1044" h="1311" extrusionOk="0">
                  <a:moveTo>
                    <a:pt x="934" y="0"/>
                  </a:moveTo>
                  <a:cubicBezTo>
                    <a:pt x="885" y="60"/>
                    <a:pt x="834" y="119"/>
                    <a:pt x="785" y="169"/>
                  </a:cubicBezTo>
                  <a:lnTo>
                    <a:pt x="676" y="328"/>
                  </a:lnTo>
                  <a:cubicBezTo>
                    <a:pt x="606" y="437"/>
                    <a:pt x="547" y="556"/>
                    <a:pt x="477" y="656"/>
                  </a:cubicBezTo>
                  <a:cubicBezTo>
                    <a:pt x="408" y="755"/>
                    <a:pt x="328" y="845"/>
                    <a:pt x="249" y="944"/>
                  </a:cubicBezTo>
                  <a:lnTo>
                    <a:pt x="130" y="1093"/>
                  </a:lnTo>
                  <a:cubicBezTo>
                    <a:pt x="90" y="1152"/>
                    <a:pt x="31" y="1222"/>
                    <a:pt x="0" y="1291"/>
                  </a:cubicBezTo>
                  <a:lnTo>
                    <a:pt x="259" y="1311"/>
                  </a:lnTo>
                  <a:cubicBezTo>
                    <a:pt x="289" y="1271"/>
                    <a:pt x="278" y="1232"/>
                    <a:pt x="298" y="1182"/>
                  </a:cubicBezTo>
                  <a:cubicBezTo>
                    <a:pt x="318" y="1132"/>
                    <a:pt x="348" y="1083"/>
                    <a:pt x="368" y="1023"/>
                  </a:cubicBezTo>
                  <a:cubicBezTo>
                    <a:pt x="428" y="924"/>
                    <a:pt x="497" y="814"/>
                    <a:pt x="567" y="715"/>
                  </a:cubicBezTo>
                  <a:cubicBezTo>
                    <a:pt x="636" y="606"/>
                    <a:pt x="706" y="507"/>
                    <a:pt x="785" y="428"/>
                  </a:cubicBezTo>
                  <a:cubicBezTo>
                    <a:pt x="825" y="388"/>
                    <a:pt x="874" y="348"/>
                    <a:pt x="914" y="318"/>
                  </a:cubicBezTo>
                  <a:cubicBezTo>
                    <a:pt x="964" y="289"/>
                    <a:pt x="1004" y="269"/>
                    <a:pt x="1043" y="258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0" name="Google Shape;14920;p33"/>
            <p:cNvSpPr/>
            <p:nvPr/>
          </p:nvSpPr>
          <p:spPr>
            <a:xfrm>
              <a:off x="4968000" y="3220575"/>
              <a:ext cx="46925" cy="42725"/>
            </a:xfrm>
            <a:custGeom>
              <a:avLst/>
              <a:gdLst/>
              <a:ahLst/>
              <a:cxnLst/>
              <a:rect l="l" t="t" r="r" b="b"/>
              <a:pathLst>
                <a:path w="1877" h="1709" extrusionOk="0">
                  <a:moveTo>
                    <a:pt x="209" y="120"/>
                  </a:moveTo>
                  <a:cubicBezTo>
                    <a:pt x="239" y="120"/>
                    <a:pt x="268" y="129"/>
                    <a:pt x="299" y="129"/>
                  </a:cubicBezTo>
                  <a:lnTo>
                    <a:pt x="358" y="139"/>
                  </a:lnTo>
                  <a:cubicBezTo>
                    <a:pt x="387" y="139"/>
                    <a:pt x="418" y="149"/>
                    <a:pt x="438" y="159"/>
                  </a:cubicBezTo>
                  <a:cubicBezTo>
                    <a:pt x="537" y="189"/>
                    <a:pt x="646" y="219"/>
                    <a:pt x="755" y="259"/>
                  </a:cubicBezTo>
                  <a:cubicBezTo>
                    <a:pt x="974" y="328"/>
                    <a:pt x="1182" y="378"/>
                    <a:pt x="1391" y="447"/>
                  </a:cubicBezTo>
                  <a:lnTo>
                    <a:pt x="1639" y="526"/>
                  </a:lnTo>
                  <a:cubicBezTo>
                    <a:pt x="1649" y="537"/>
                    <a:pt x="1678" y="537"/>
                    <a:pt x="1669" y="546"/>
                  </a:cubicBezTo>
                  <a:lnTo>
                    <a:pt x="1649" y="576"/>
                  </a:lnTo>
                  <a:lnTo>
                    <a:pt x="1589" y="645"/>
                  </a:lnTo>
                  <a:cubicBezTo>
                    <a:pt x="1530" y="715"/>
                    <a:pt x="1460" y="784"/>
                    <a:pt x="1411" y="864"/>
                  </a:cubicBezTo>
                  <a:lnTo>
                    <a:pt x="1252" y="1093"/>
                  </a:lnTo>
                  <a:cubicBezTo>
                    <a:pt x="1189" y="1193"/>
                    <a:pt x="1126" y="1294"/>
                    <a:pt x="1070" y="1400"/>
                  </a:cubicBezTo>
                  <a:lnTo>
                    <a:pt x="1070" y="1400"/>
                  </a:lnTo>
                  <a:cubicBezTo>
                    <a:pt x="989" y="1303"/>
                    <a:pt x="908" y="1205"/>
                    <a:pt x="824" y="1102"/>
                  </a:cubicBezTo>
                  <a:lnTo>
                    <a:pt x="636" y="844"/>
                  </a:lnTo>
                  <a:lnTo>
                    <a:pt x="457" y="566"/>
                  </a:lnTo>
                  <a:lnTo>
                    <a:pt x="279" y="288"/>
                  </a:lnTo>
                  <a:lnTo>
                    <a:pt x="219" y="189"/>
                  </a:lnTo>
                  <a:lnTo>
                    <a:pt x="199" y="149"/>
                  </a:lnTo>
                  <a:lnTo>
                    <a:pt x="189" y="129"/>
                  </a:lnTo>
                  <a:lnTo>
                    <a:pt x="209" y="120"/>
                  </a:lnTo>
                  <a:close/>
                  <a:moveTo>
                    <a:pt x="60" y="0"/>
                  </a:moveTo>
                  <a:lnTo>
                    <a:pt x="1" y="10"/>
                  </a:lnTo>
                  <a:cubicBezTo>
                    <a:pt x="10" y="20"/>
                    <a:pt x="21" y="40"/>
                    <a:pt x="30" y="60"/>
                  </a:cubicBezTo>
                  <a:lnTo>
                    <a:pt x="80" y="159"/>
                  </a:lnTo>
                  <a:lnTo>
                    <a:pt x="169" y="348"/>
                  </a:lnTo>
                  <a:lnTo>
                    <a:pt x="328" y="636"/>
                  </a:lnTo>
                  <a:lnTo>
                    <a:pt x="497" y="914"/>
                  </a:lnTo>
                  <a:lnTo>
                    <a:pt x="676" y="1192"/>
                  </a:lnTo>
                  <a:lnTo>
                    <a:pt x="855" y="1450"/>
                  </a:lnTo>
                  <a:lnTo>
                    <a:pt x="1043" y="1708"/>
                  </a:lnTo>
                  <a:cubicBezTo>
                    <a:pt x="1043" y="1708"/>
                    <a:pt x="1092" y="1679"/>
                    <a:pt x="1131" y="1650"/>
                  </a:cubicBezTo>
                  <a:lnTo>
                    <a:pt x="1131" y="1650"/>
                  </a:lnTo>
                  <a:lnTo>
                    <a:pt x="1202" y="1678"/>
                  </a:lnTo>
                  <a:cubicBezTo>
                    <a:pt x="1252" y="1519"/>
                    <a:pt x="1331" y="1351"/>
                    <a:pt x="1411" y="1192"/>
                  </a:cubicBezTo>
                  <a:cubicBezTo>
                    <a:pt x="1450" y="1113"/>
                    <a:pt x="1500" y="1033"/>
                    <a:pt x="1539" y="954"/>
                  </a:cubicBezTo>
                  <a:cubicBezTo>
                    <a:pt x="1589" y="874"/>
                    <a:pt x="1639" y="804"/>
                    <a:pt x="1698" y="725"/>
                  </a:cubicBezTo>
                  <a:lnTo>
                    <a:pt x="1808" y="586"/>
                  </a:lnTo>
                  <a:lnTo>
                    <a:pt x="1867" y="506"/>
                  </a:lnTo>
                  <a:lnTo>
                    <a:pt x="1877" y="497"/>
                  </a:lnTo>
                  <a:cubicBezTo>
                    <a:pt x="1877" y="487"/>
                    <a:pt x="1867" y="487"/>
                    <a:pt x="1867" y="487"/>
                  </a:cubicBezTo>
                  <a:lnTo>
                    <a:pt x="1837" y="477"/>
                  </a:lnTo>
                  <a:lnTo>
                    <a:pt x="1778" y="457"/>
                  </a:lnTo>
                  <a:lnTo>
                    <a:pt x="1599" y="398"/>
                  </a:lnTo>
                  <a:cubicBezTo>
                    <a:pt x="1500" y="378"/>
                    <a:pt x="1411" y="348"/>
                    <a:pt x="1411" y="348"/>
                  </a:cubicBezTo>
                  <a:cubicBezTo>
                    <a:pt x="1202" y="279"/>
                    <a:pt x="983" y="239"/>
                    <a:pt x="785" y="169"/>
                  </a:cubicBezTo>
                  <a:cubicBezTo>
                    <a:pt x="676" y="129"/>
                    <a:pt x="577" y="89"/>
                    <a:pt x="467" y="60"/>
                  </a:cubicBezTo>
                  <a:lnTo>
                    <a:pt x="378" y="30"/>
                  </a:lnTo>
                  <a:lnTo>
                    <a:pt x="288" y="10"/>
                  </a:lnTo>
                  <a:cubicBezTo>
                    <a:pt x="209" y="10"/>
                    <a:pt x="140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1" name="Google Shape;14921;p33"/>
            <p:cNvSpPr/>
            <p:nvPr/>
          </p:nvSpPr>
          <p:spPr>
            <a:xfrm>
              <a:off x="5017150" y="3053500"/>
              <a:ext cx="32800" cy="118200"/>
            </a:xfrm>
            <a:custGeom>
              <a:avLst/>
              <a:gdLst/>
              <a:ahLst/>
              <a:cxnLst/>
              <a:rect l="l" t="t" r="r" b="b"/>
              <a:pathLst>
                <a:path w="1312" h="4728" extrusionOk="0">
                  <a:moveTo>
                    <a:pt x="775" y="1"/>
                  </a:moveTo>
                  <a:lnTo>
                    <a:pt x="447" y="51"/>
                  </a:lnTo>
                  <a:cubicBezTo>
                    <a:pt x="477" y="488"/>
                    <a:pt x="497" y="944"/>
                    <a:pt x="566" y="1391"/>
                  </a:cubicBezTo>
                  <a:cubicBezTo>
                    <a:pt x="596" y="1609"/>
                    <a:pt x="626" y="1828"/>
                    <a:pt x="665" y="2046"/>
                  </a:cubicBezTo>
                  <a:cubicBezTo>
                    <a:pt x="665" y="2046"/>
                    <a:pt x="696" y="2215"/>
                    <a:pt x="735" y="2374"/>
                  </a:cubicBezTo>
                  <a:lnTo>
                    <a:pt x="815" y="2692"/>
                  </a:lnTo>
                  <a:cubicBezTo>
                    <a:pt x="835" y="2801"/>
                    <a:pt x="855" y="2910"/>
                    <a:pt x="894" y="3019"/>
                  </a:cubicBezTo>
                  <a:lnTo>
                    <a:pt x="1003" y="3327"/>
                  </a:lnTo>
                  <a:lnTo>
                    <a:pt x="1102" y="3635"/>
                  </a:lnTo>
                  <a:lnTo>
                    <a:pt x="1152" y="3764"/>
                  </a:lnTo>
                  <a:lnTo>
                    <a:pt x="1152" y="3784"/>
                  </a:lnTo>
                  <a:lnTo>
                    <a:pt x="1142" y="3784"/>
                  </a:lnTo>
                  <a:lnTo>
                    <a:pt x="1102" y="3814"/>
                  </a:lnTo>
                  <a:cubicBezTo>
                    <a:pt x="904" y="3923"/>
                    <a:pt x="725" y="4042"/>
                    <a:pt x="537" y="4162"/>
                  </a:cubicBezTo>
                  <a:cubicBezTo>
                    <a:pt x="358" y="4281"/>
                    <a:pt x="169" y="4400"/>
                    <a:pt x="1" y="4539"/>
                  </a:cubicBezTo>
                  <a:lnTo>
                    <a:pt x="149" y="4727"/>
                  </a:lnTo>
                  <a:cubicBezTo>
                    <a:pt x="298" y="4579"/>
                    <a:pt x="467" y="4449"/>
                    <a:pt x="646" y="4320"/>
                  </a:cubicBezTo>
                  <a:cubicBezTo>
                    <a:pt x="815" y="4191"/>
                    <a:pt x="983" y="4052"/>
                    <a:pt x="1172" y="3923"/>
                  </a:cubicBezTo>
                  <a:lnTo>
                    <a:pt x="1272" y="3864"/>
                  </a:lnTo>
                  <a:cubicBezTo>
                    <a:pt x="1281" y="3853"/>
                    <a:pt x="1311" y="3844"/>
                    <a:pt x="1311" y="3833"/>
                  </a:cubicBezTo>
                  <a:lnTo>
                    <a:pt x="1291" y="3774"/>
                  </a:lnTo>
                  <a:lnTo>
                    <a:pt x="1221" y="3595"/>
                  </a:lnTo>
                  <a:lnTo>
                    <a:pt x="1113" y="3288"/>
                  </a:lnTo>
                  <a:lnTo>
                    <a:pt x="994" y="2980"/>
                  </a:lnTo>
                  <a:cubicBezTo>
                    <a:pt x="963" y="2880"/>
                    <a:pt x="943" y="2771"/>
                    <a:pt x="914" y="2662"/>
                  </a:cubicBezTo>
                  <a:lnTo>
                    <a:pt x="855" y="2344"/>
                  </a:lnTo>
                  <a:cubicBezTo>
                    <a:pt x="824" y="2176"/>
                    <a:pt x="785" y="2017"/>
                    <a:pt x="785" y="2017"/>
                  </a:cubicBezTo>
                  <a:cubicBezTo>
                    <a:pt x="765" y="1798"/>
                    <a:pt x="745" y="1570"/>
                    <a:pt x="725" y="1351"/>
                  </a:cubicBezTo>
                  <a:cubicBezTo>
                    <a:pt x="696" y="894"/>
                    <a:pt x="735" y="448"/>
                    <a:pt x="77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2" name="Google Shape;14922;p33"/>
            <p:cNvSpPr/>
            <p:nvPr/>
          </p:nvSpPr>
          <p:spPr>
            <a:xfrm>
              <a:off x="5061825" y="3039100"/>
              <a:ext cx="91375" cy="84300"/>
            </a:xfrm>
            <a:custGeom>
              <a:avLst/>
              <a:gdLst/>
              <a:ahLst/>
              <a:cxnLst/>
              <a:rect l="l" t="t" r="r" b="b"/>
              <a:pathLst>
                <a:path w="3655" h="3372" extrusionOk="0">
                  <a:moveTo>
                    <a:pt x="279" y="1"/>
                  </a:moveTo>
                  <a:lnTo>
                    <a:pt x="1" y="180"/>
                  </a:lnTo>
                  <a:cubicBezTo>
                    <a:pt x="338" y="488"/>
                    <a:pt x="676" y="806"/>
                    <a:pt x="944" y="1153"/>
                  </a:cubicBezTo>
                  <a:cubicBezTo>
                    <a:pt x="1093" y="1322"/>
                    <a:pt x="1222" y="1490"/>
                    <a:pt x="1351" y="1679"/>
                  </a:cubicBezTo>
                  <a:lnTo>
                    <a:pt x="1530" y="1957"/>
                  </a:lnTo>
                  <a:cubicBezTo>
                    <a:pt x="1609" y="2096"/>
                    <a:pt x="1698" y="2235"/>
                    <a:pt x="1698" y="2235"/>
                  </a:cubicBezTo>
                  <a:cubicBezTo>
                    <a:pt x="1748" y="2324"/>
                    <a:pt x="1808" y="2414"/>
                    <a:pt x="1848" y="2523"/>
                  </a:cubicBezTo>
                  <a:lnTo>
                    <a:pt x="1976" y="2821"/>
                  </a:lnTo>
                  <a:lnTo>
                    <a:pt x="2095" y="3129"/>
                  </a:lnTo>
                  <a:lnTo>
                    <a:pt x="2165" y="3308"/>
                  </a:lnTo>
                  <a:lnTo>
                    <a:pt x="2195" y="3367"/>
                  </a:lnTo>
                  <a:cubicBezTo>
                    <a:pt x="2198" y="3370"/>
                    <a:pt x="2204" y="3372"/>
                    <a:pt x="2210" y="3372"/>
                  </a:cubicBezTo>
                  <a:cubicBezTo>
                    <a:pt x="2224" y="3372"/>
                    <a:pt x="2241" y="3367"/>
                    <a:pt x="2254" y="3367"/>
                  </a:cubicBezTo>
                  <a:lnTo>
                    <a:pt x="2364" y="3347"/>
                  </a:lnTo>
                  <a:cubicBezTo>
                    <a:pt x="2582" y="3317"/>
                    <a:pt x="2801" y="3297"/>
                    <a:pt x="3009" y="3268"/>
                  </a:cubicBezTo>
                  <a:cubicBezTo>
                    <a:pt x="3227" y="3258"/>
                    <a:pt x="3446" y="3258"/>
                    <a:pt x="3655" y="3248"/>
                  </a:cubicBezTo>
                  <a:lnTo>
                    <a:pt x="3635" y="3010"/>
                  </a:lnTo>
                  <a:cubicBezTo>
                    <a:pt x="3426" y="3039"/>
                    <a:pt x="3208" y="3050"/>
                    <a:pt x="2989" y="3079"/>
                  </a:cubicBezTo>
                  <a:cubicBezTo>
                    <a:pt x="2771" y="3129"/>
                    <a:pt x="2552" y="3169"/>
                    <a:pt x="2344" y="3218"/>
                  </a:cubicBezTo>
                  <a:lnTo>
                    <a:pt x="2294" y="3228"/>
                  </a:lnTo>
                  <a:lnTo>
                    <a:pt x="2274" y="3228"/>
                  </a:lnTo>
                  <a:lnTo>
                    <a:pt x="2265" y="3208"/>
                  </a:lnTo>
                  <a:lnTo>
                    <a:pt x="2215" y="3089"/>
                  </a:lnTo>
                  <a:lnTo>
                    <a:pt x="2086" y="2781"/>
                  </a:lnTo>
                  <a:lnTo>
                    <a:pt x="1956" y="2483"/>
                  </a:lnTo>
                  <a:cubicBezTo>
                    <a:pt x="1907" y="2374"/>
                    <a:pt x="1848" y="2285"/>
                    <a:pt x="1798" y="2185"/>
                  </a:cubicBezTo>
                  <a:cubicBezTo>
                    <a:pt x="1798" y="2185"/>
                    <a:pt x="1718" y="2037"/>
                    <a:pt x="1629" y="1898"/>
                  </a:cubicBezTo>
                  <a:cubicBezTo>
                    <a:pt x="1550" y="1748"/>
                    <a:pt x="1470" y="1609"/>
                    <a:pt x="1470" y="1609"/>
                  </a:cubicBezTo>
                  <a:cubicBezTo>
                    <a:pt x="1341" y="1431"/>
                    <a:pt x="1222" y="1242"/>
                    <a:pt x="1093" y="1064"/>
                  </a:cubicBezTo>
                  <a:cubicBezTo>
                    <a:pt x="844" y="696"/>
                    <a:pt x="557" y="358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3" name="Google Shape;14923;p33"/>
            <p:cNvSpPr/>
            <p:nvPr/>
          </p:nvSpPr>
          <p:spPr>
            <a:xfrm>
              <a:off x="5055125" y="3176125"/>
              <a:ext cx="103275" cy="44725"/>
            </a:xfrm>
            <a:custGeom>
              <a:avLst/>
              <a:gdLst/>
              <a:ahLst/>
              <a:cxnLst/>
              <a:rect l="l" t="t" r="r" b="b"/>
              <a:pathLst>
                <a:path w="4131" h="1789" extrusionOk="0">
                  <a:moveTo>
                    <a:pt x="4111" y="1"/>
                  </a:moveTo>
                  <a:lnTo>
                    <a:pt x="3972" y="31"/>
                  </a:lnTo>
                  <a:cubicBezTo>
                    <a:pt x="3932" y="41"/>
                    <a:pt x="3883" y="51"/>
                    <a:pt x="3843" y="60"/>
                  </a:cubicBezTo>
                  <a:lnTo>
                    <a:pt x="3704" y="80"/>
                  </a:lnTo>
                  <a:cubicBezTo>
                    <a:pt x="3674" y="80"/>
                    <a:pt x="3634" y="91"/>
                    <a:pt x="3615" y="91"/>
                  </a:cubicBezTo>
                  <a:cubicBezTo>
                    <a:pt x="3585" y="100"/>
                    <a:pt x="3565" y="100"/>
                    <a:pt x="3565" y="100"/>
                  </a:cubicBezTo>
                  <a:cubicBezTo>
                    <a:pt x="3387" y="150"/>
                    <a:pt x="3208" y="190"/>
                    <a:pt x="3029" y="230"/>
                  </a:cubicBezTo>
                  <a:lnTo>
                    <a:pt x="2890" y="259"/>
                  </a:lnTo>
                  <a:lnTo>
                    <a:pt x="2761" y="309"/>
                  </a:lnTo>
                  <a:lnTo>
                    <a:pt x="2502" y="398"/>
                  </a:lnTo>
                  <a:lnTo>
                    <a:pt x="2235" y="477"/>
                  </a:lnTo>
                  <a:cubicBezTo>
                    <a:pt x="2145" y="497"/>
                    <a:pt x="2056" y="547"/>
                    <a:pt x="1977" y="577"/>
                  </a:cubicBezTo>
                  <a:lnTo>
                    <a:pt x="1450" y="786"/>
                  </a:lnTo>
                  <a:cubicBezTo>
                    <a:pt x="1291" y="865"/>
                    <a:pt x="1123" y="954"/>
                    <a:pt x="954" y="1033"/>
                  </a:cubicBezTo>
                  <a:cubicBezTo>
                    <a:pt x="785" y="1103"/>
                    <a:pt x="626" y="1212"/>
                    <a:pt x="467" y="1302"/>
                  </a:cubicBezTo>
                  <a:cubicBezTo>
                    <a:pt x="309" y="1401"/>
                    <a:pt x="139" y="1481"/>
                    <a:pt x="0" y="1600"/>
                  </a:cubicBezTo>
                  <a:lnTo>
                    <a:pt x="139" y="1788"/>
                  </a:lnTo>
                  <a:cubicBezTo>
                    <a:pt x="269" y="1659"/>
                    <a:pt x="428" y="1570"/>
                    <a:pt x="567" y="1461"/>
                  </a:cubicBezTo>
                  <a:cubicBezTo>
                    <a:pt x="726" y="1361"/>
                    <a:pt x="854" y="1232"/>
                    <a:pt x="1023" y="1153"/>
                  </a:cubicBezTo>
                  <a:lnTo>
                    <a:pt x="1500" y="885"/>
                  </a:lnTo>
                  <a:cubicBezTo>
                    <a:pt x="1668" y="805"/>
                    <a:pt x="1838" y="746"/>
                    <a:pt x="2006" y="666"/>
                  </a:cubicBezTo>
                  <a:cubicBezTo>
                    <a:pt x="2096" y="636"/>
                    <a:pt x="2175" y="597"/>
                    <a:pt x="2264" y="567"/>
                  </a:cubicBezTo>
                  <a:lnTo>
                    <a:pt x="2533" y="497"/>
                  </a:lnTo>
                  <a:lnTo>
                    <a:pt x="2791" y="428"/>
                  </a:lnTo>
                  <a:lnTo>
                    <a:pt x="2930" y="388"/>
                  </a:lnTo>
                  <a:cubicBezTo>
                    <a:pt x="2970" y="378"/>
                    <a:pt x="3019" y="378"/>
                    <a:pt x="3059" y="369"/>
                  </a:cubicBezTo>
                  <a:cubicBezTo>
                    <a:pt x="3237" y="349"/>
                    <a:pt x="3416" y="319"/>
                    <a:pt x="3595" y="289"/>
                  </a:cubicBezTo>
                  <a:cubicBezTo>
                    <a:pt x="3595" y="289"/>
                    <a:pt x="3615" y="289"/>
                    <a:pt x="3645" y="279"/>
                  </a:cubicBezTo>
                  <a:lnTo>
                    <a:pt x="3734" y="279"/>
                  </a:lnTo>
                  <a:cubicBezTo>
                    <a:pt x="3804" y="269"/>
                    <a:pt x="3873" y="269"/>
                    <a:pt x="3873" y="269"/>
                  </a:cubicBezTo>
                  <a:cubicBezTo>
                    <a:pt x="3912" y="269"/>
                    <a:pt x="3962" y="269"/>
                    <a:pt x="4012" y="259"/>
                  </a:cubicBezTo>
                  <a:lnTo>
                    <a:pt x="4131" y="249"/>
                  </a:lnTo>
                  <a:lnTo>
                    <a:pt x="41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4" name="Google Shape;14924;p33"/>
            <p:cNvSpPr/>
            <p:nvPr/>
          </p:nvSpPr>
          <p:spPr>
            <a:xfrm>
              <a:off x="5069025" y="3198975"/>
              <a:ext cx="91375" cy="40000"/>
            </a:xfrm>
            <a:custGeom>
              <a:avLst/>
              <a:gdLst/>
              <a:ahLst/>
              <a:cxnLst/>
              <a:rect l="l" t="t" r="r" b="b"/>
              <a:pathLst>
                <a:path w="3655" h="1600" extrusionOk="0">
                  <a:moveTo>
                    <a:pt x="3634" y="0"/>
                  </a:moveTo>
                  <a:lnTo>
                    <a:pt x="3506" y="30"/>
                  </a:lnTo>
                  <a:cubicBezTo>
                    <a:pt x="3476" y="40"/>
                    <a:pt x="3436" y="50"/>
                    <a:pt x="3396" y="50"/>
                  </a:cubicBezTo>
                  <a:lnTo>
                    <a:pt x="3277" y="70"/>
                  </a:lnTo>
                  <a:cubicBezTo>
                    <a:pt x="3217" y="70"/>
                    <a:pt x="3158" y="100"/>
                    <a:pt x="3158" y="100"/>
                  </a:cubicBezTo>
                  <a:cubicBezTo>
                    <a:pt x="2999" y="139"/>
                    <a:pt x="2840" y="179"/>
                    <a:pt x="2681" y="209"/>
                  </a:cubicBezTo>
                  <a:lnTo>
                    <a:pt x="2562" y="239"/>
                  </a:lnTo>
                  <a:lnTo>
                    <a:pt x="2443" y="278"/>
                  </a:lnTo>
                  <a:lnTo>
                    <a:pt x="2215" y="358"/>
                  </a:lnTo>
                  <a:lnTo>
                    <a:pt x="1977" y="428"/>
                  </a:lnTo>
                  <a:cubicBezTo>
                    <a:pt x="1897" y="447"/>
                    <a:pt x="1827" y="487"/>
                    <a:pt x="1748" y="517"/>
                  </a:cubicBezTo>
                  <a:cubicBezTo>
                    <a:pt x="1599" y="586"/>
                    <a:pt x="1440" y="636"/>
                    <a:pt x="1291" y="695"/>
                  </a:cubicBezTo>
                  <a:cubicBezTo>
                    <a:pt x="1143" y="775"/>
                    <a:pt x="1004" y="845"/>
                    <a:pt x="854" y="914"/>
                  </a:cubicBezTo>
                  <a:cubicBezTo>
                    <a:pt x="695" y="973"/>
                    <a:pt x="567" y="1073"/>
                    <a:pt x="417" y="1152"/>
                  </a:cubicBezTo>
                  <a:cubicBezTo>
                    <a:pt x="278" y="1242"/>
                    <a:pt x="130" y="1311"/>
                    <a:pt x="0" y="1410"/>
                  </a:cubicBezTo>
                  <a:lnTo>
                    <a:pt x="150" y="1599"/>
                  </a:lnTo>
                  <a:cubicBezTo>
                    <a:pt x="259" y="1490"/>
                    <a:pt x="398" y="1401"/>
                    <a:pt x="527" y="1311"/>
                  </a:cubicBezTo>
                  <a:cubicBezTo>
                    <a:pt x="656" y="1222"/>
                    <a:pt x="775" y="1103"/>
                    <a:pt x="914" y="1033"/>
                  </a:cubicBezTo>
                  <a:lnTo>
                    <a:pt x="1341" y="795"/>
                  </a:lnTo>
                  <a:lnTo>
                    <a:pt x="1788" y="616"/>
                  </a:lnTo>
                  <a:cubicBezTo>
                    <a:pt x="1858" y="586"/>
                    <a:pt x="1937" y="547"/>
                    <a:pt x="2006" y="527"/>
                  </a:cubicBezTo>
                  <a:lnTo>
                    <a:pt x="2244" y="457"/>
                  </a:lnTo>
                  <a:lnTo>
                    <a:pt x="2473" y="397"/>
                  </a:lnTo>
                  <a:lnTo>
                    <a:pt x="2592" y="368"/>
                  </a:lnTo>
                  <a:cubicBezTo>
                    <a:pt x="2632" y="358"/>
                    <a:pt x="2672" y="358"/>
                    <a:pt x="2711" y="348"/>
                  </a:cubicBezTo>
                  <a:cubicBezTo>
                    <a:pt x="2870" y="328"/>
                    <a:pt x="3029" y="308"/>
                    <a:pt x="3188" y="278"/>
                  </a:cubicBezTo>
                  <a:cubicBezTo>
                    <a:pt x="3188" y="278"/>
                    <a:pt x="3237" y="269"/>
                    <a:pt x="3307" y="269"/>
                  </a:cubicBezTo>
                  <a:lnTo>
                    <a:pt x="3426" y="269"/>
                  </a:lnTo>
                  <a:cubicBezTo>
                    <a:pt x="3466" y="269"/>
                    <a:pt x="3506" y="258"/>
                    <a:pt x="3545" y="258"/>
                  </a:cubicBezTo>
                  <a:lnTo>
                    <a:pt x="3654" y="249"/>
                  </a:lnTo>
                  <a:lnTo>
                    <a:pt x="36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5" name="Google Shape;14925;p33"/>
            <p:cNvSpPr/>
            <p:nvPr/>
          </p:nvSpPr>
          <p:spPr>
            <a:xfrm>
              <a:off x="5029075" y="3038125"/>
              <a:ext cx="37000" cy="18650"/>
            </a:xfrm>
            <a:custGeom>
              <a:avLst/>
              <a:gdLst/>
              <a:ahLst/>
              <a:cxnLst/>
              <a:rect l="l" t="t" r="r" b="b"/>
              <a:pathLst>
                <a:path w="1480" h="746" extrusionOk="0">
                  <a:moveTo>
                    <a:pt x="1479" y="0"/>
                  </a:moveTo>
                  <a:lnTo>
                    <a:pt x="1479" y="0"/>
                  </a:lnTo>
                  <a:cubicBezTo>
                    <a:pt x="1410" y="30"/>
                    <a:pt x="1331" y="40"/>
                    <a:pt x="1261" y="70"/>
                  </a:cubicBezTo>
                  <a:lnTo>
                    <a:pt x="1082" y="139"/>
                  </a:lnTo>
                  <a:cubicBezTo>
                    <a:pt x="963" y="199"/>
                    <a:pt x="854" y="258"/>
                    <a:pt x="744" y="308"/>
                  </a:cubicBezTo>
                  <a:cubicBezTo>
                    <a:pt x="636" y="358"/>
                    <a:pt x="517" y="397"/>
                    <a:pt x="397" y="428"/>
                  </a:cubicBezTo>
                  <a:cubicBezTo>
                    <a:pt x="338" y="447"/>
                    <a:pt x="268" y="467"/>
                    <a:pt x="208" y="487"/>
                  </a:cubicBezTo>
                  <a:cubicBezTo>
                    <a:pt x="149" y="517"/>
                    <a:pt x="60" y="547"/>
                    <a:pt x="0" y="586"/>
                  </a:cubicBezTo>
                  <a:lnTo>
                    <a:pt x="208" y="745"/>
                  </a:lnTo>
                  <a:cubicBezTo>
                    <a:pt x="248" y="725"/>
                    <a:pt x="258" y="686"/>
                    <a:pt x="308" y="656"/>
                  </a:cubicBezTo>
                  <a:lnTo>
                    <a:pt x="457" y="567"/>
                  </a:lnTo>
                  <a:cubicBezTo>
                    <a:pt x="556" y="507"/>
                    <a:pt x="675" y="457"/>
                    <a:pt x="784" y="408"/>
                  </a:cubicBezTo>
                  <a:cubicBezTo>
                    <a:pt x="903" y="358"/>
                    <a:pt x="1013" y="318"/>
                    <a:pt x="1122" y="289"/>
                  </a:cubicBezTo>
                  <a:cubicBezTo>
                    <a:pt x="1181" y="269"/>
                    <a:pt x="1241" y="269"/>
                    <a:pt x="1291" y="258"/>
                  </a:cubicBezTo>
                  <a:cubicBezTo>
                    <a:pt x="1351" y="258"/>
                    <a:pt x="1390" y="269"/>
                    <a:pt x="1440" y="278"/>
                  </a:cubicBezTo>
                  <a:lnTo>
                    <a:pt x="14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6" name="Google Shape;14926;p33"/>
            <p:cNvSpPr/>
            <p:nvPr/>
          </p:nvSpPr>
          <p:spPr>
            <a:xfrm>
              <a:off x="5080450" y="3132950"/>
              <a:ext cx="34775" cy="51400"/>
            </a:xfrm>
            <a:custGeom>
              <a:avLst/>
              <a:gdLst/>
              <a:ahLst/>
              <a:cxnLst/>
              <a:rect l="l" t="t" r="r" b="b"/>
              <a:pathLst>
                <a:path w="1391" h="2056" extrusionOk="0">
                  <a:moveTo>
                    <a:pt x="169" y="199"/>
                  </a:moveTo>
                  <a:lnTo>
                    <a:pt x="189" y="209"/>
                  </a:lnTo>
                  <a:cubicBezTo>
                    <a:pt x="219" y="229"/>
                    <a:pt x="238" y="249"/>
                    <a:pt x="258" y="258"/>
                  </a:cubicBezTo>
                  <a:lnTo>
                    <a:pt x="308" y="308"/>
                  </a:lnTo>
                  <a:lnTo>
                    <a:pt x="368" y="368"/>
                  </a:lnTo>
                  <a:cubicBezTo>
                    <a:pt x="437" y="447"/>
                    <a:pt x="507" y="527"/>
                    <a:pt x="576" y="616"/>
                  </a:cubicBezTo>
                  <a:cubicBezTo>
                    <a:pt x="715" y="794"/>
                    <a:pt x="874" y="944"/>
                    <a:pt x="1013" y="1112"/>
                  </a:cubicBezTo>
                  <a:lnTo>
                    <a:pt x="1172" y="1321"/>
                  </a:lnTo>
                  <a:cubicBezTo>
                    <a:pt x="1182" y="1331"/>
                    <a:pt x="1202" y="1350"/>
                    <a:pt x="1192" y="1350"/>
                  </a:cubicBezTo>
                  <a:lnTo>
                    <a:pt x="1162" y="1361"/>
                  </a:lnTo>
                  <a:lnTo>
                    <a:pt x="1063" y="1390"/>
                  </a:lnTo>
                  <a:cubicBezTo>
                    <a:pt x="884" y="1430"/>
                    <a:pt x="715" y="1520"/>
                    <a:pt x="547" y="1589"/>
                  </a:cubicBezTo>
                  <a:cubicBezTo>
                    <a:pt x="457" y="1628"/>
                    <a:pt x="377" y="1668"/>
                    <a:pt x="288" y="1718"/>
                  </a:cubicBezTo>
                  <a:cubicBezTo>
                    <a:pt x="268" y="1728"/>
                    <a:pt x="248" y="1738"/>
                    <a:pt x="227" y="1749"/>
                  </a:cubicBezTo>
                  <a:lnTo>
                    <a:pt x="227" y="1749"/>
                  </a:lnTo>
                  <a:cubicBezTo>
                    <a:pt x="212" y="1622"/>
                    <a:pt x="197" y="1493"/>
                    <a:pt x="179" y="1361"/>
                  </a:cubicBezTo>
                  <a:lnTo>
                    <a:pt x="159" y="1043"/>
                  </a:lnTo>
                  <a:lnTo>
                    <a:pt x="159" y="715"/>
                  </a:lnTo>
                  <a:lnTo>
                    <a:pt x="159" y="388"/>
                  </a:lnTo>
                  <a:lnTo>
                    <a:pt x="169" y="269"/>
                  </a:lnTo>
                  <a:lnTo>
                    <a:pt x="169" y="229"/>
                  </a:lnTo>
                  <a:lnTo>
                    <a:pt x="169" y="199"/>
                  </a:lnTo>
                  <a:close/>
                  <a:moveTo>
                    <a:pt x="80" y="0"/>
                  </a:moveTo>
                  <a:cubicBezTo>
                    <a:pt x="80" y="20"/>
                    <a:pt x="70" y="40"/>
                    <a:pt x="70" y="60"/>
                  </a:cubicBezTo>
                  <a:lnTo>
                    <a:pt x="60" y="169"/>
                  </a:lnTo>
                  <a:lnTo>
                    <a:pt x="40" y="377"/>
                  </a:lnTo>
                  <a:lnTo>
                    <a:pt x="20" y="705"/>
                  </a:lnTo>
                  <a:lnTo>
                    <a:pt x="0" y="1033"/>
                  </a:lnTo>
                  <a:lnTo>
                    <a:pt x="0" y="1350"/>
                  </a:lnTo>
                  <a:cubicBezTo>
                    <a:pt x="10" y="1559"/>
                    <a:pt x="20" y="1787"/>
                    <a:pt x="40" y="1996"/>
                  </a:cubicBezTo>
                  <a:lnTo>
                    <a:pt x="140" y="1996"/>
                  </a:lnTo>
                  <a:lnTo>
                    <a:pt x="179" y="2056"/>
                  </a:lnTo>
                  <a:cubicBezTo>
                    <a:pt x="204" y="2034"/>
                    <a:pt x="230" y="2014"/>
                    <a:pt x="256" y="1994"/>
                  </a:cubicBezTo>
                  <a:lnTo>
                    <a:pt x="256" y="1994"/>
                  </a:lnTo>
                  <a:cubicBezTo>
                    <a:pt x="258" y="1995"/>
                    <a:pt x="258" y="1996"/>
                    <a:pt x="258" y="1996"/>
                  </a:cubicBezTo>
                  <a:cubicBezTo>
                    <a:pt x="258" y="1995"/>
                    <a:pt x="258" y="1994"/>
                    <a:pt x="258" y="1993"/>
                  </a:cubicBezTo>
                  <a:lnTo>
                    <a:pt x="258" y="1993"/>
                  </a:lnTo>
                  <a:cubicBezTo>
                    <a:pt x="374" y="1906"/>
                    <a:pt x="497" y="1839"/>
                    <a:pt x="626" y="1758"/>
                  </a:cubicBezTo>
                  <a:cubicBezTo>
                    <a:pt x="785" y="1668"/>
                    <a:pt x="933" y="1579"/>
                    <a:pt x="1112" y="1520"/>
                  </a:cubicBezTo>
                  <a:lnTo>
                    <a:pt x="1281" y="1460"/>
                  </a:lnTo>
                  <a:lnTo>
                    <a:pt x="1381" y="1420"/>
                  </a:lnTo>
                  <a:lnTo>
                    <a:pt x="1390" y="1420"/>
                  </a:lnTo>
                  <a:cubicBezTo>
                    <a:pt x="1390" y="1420"/>
                    <a:pt x="1390" y="1410"/>
                    <a:pt x="1381" y="1410"/>
                  </a:cubicBezTo>
                  <a:lnTo>
                    <a:pt x="1361" y="1381"/>
                  </a:lnTo>
                  <a:lnTo>
                    <a:pt x="1331" y="1341"/>
                  </a:lnTo>
                  <a:cubicBezTo>
                    <a:pt x="1331" y="1341"/>
                    <a:pt x="1271" y="1262"/>
                    <a:pt x="1202" y="1192"/>
                  </a:cubicBezTo>
                  <a:cubicBezTo>
                    <a:pt x="1142" y="1123"/>
                    <a:pt x="1083" y="1043"/>
                    <a:pt x="1083" y="1043"/>
                  </a:cubicBezTo>
                  <a:cubicBezTo>
                    <a:pt x="944" y="884"/>
                    <a:pt x="785" y="715"/>
                    <a:pt x="646" y="547"/>
                  </a:cubicBezTo>
                  <a:cubicBezTo>
                    <a:pt x="576" y="467"/>
                    <a:pt x="516" y="368"/>
                    <a:pt x="437" y="288"/>
                  </a:cubicBezTo>
                  <a:cubicBezTo>
                    <a:pt x="417" y="269"/>
                    <a:pt x="408" y="249"/>
                    <a:pt x="388" y="229"/>
                  </a:cubicBezTo>
                  <a:lnTo>
                    <a:pt x="308" y="159"/>
                  </a:lnTo>
                  <a:cubicBezTo>
                    <a:pt x="258" y="119"/>
                    <a:pt x="199" y="70"/>
                    <a:pt x="130" y="3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7" name="Google Shape;14927;p33"/>
            <p:cNvSpPr/>
            <p:nvPr/>
          </p:nvSpPr>
          <p:spPr>
            <a:xfrm>
              <a:off x="5152675" y="3025975"/>
              <a:ext cx="77725" cy="94350"/>
            </a:xfrm>
            <a:custGeom>
              <a:avLst/>
              <a:gdLst/>
              <a:ahLst/>
              <a:cxnLst/>
              <a:rect l="l" t="t" r="r" b="b"/>
              <a:pathLst>
                <a:path w="3109" h="3774" extrusionOk="0">
                  <a:moveTo>
                    <a:pt x="2810" y="0"/>
                  </a:moveTo>
                  <a:cubicBezTo>
                    <a:pt x="2592" y="397"/>
                    <a:pt x="2364" y="784"/>
                    <a:pt x="2185" y="1192"/>
                  </a:cubicBezTo>
                  <a:cubicBezTo>
                    <a:pt x="2086" y="1390"/>
                    <a:pt x="1996" y="1598"/>
                    <a:pt x="1907" y="1797"/>
                  </a:cubicBezTo>
                  <a:cubicBezTo>
                    <a:pt x="1907" y="1797"/>
                    <a:pt x="1848" y="1956"/>
                    <a:pt x="1798" y="2105"/>
                  </a:cubicBezTo>
                  <a:cubicBezTo>
                    <a:pt x="1738" y="2264"/>
                    <a:pt x="1678" y="2412"/>
                    <a:pt x="1678" y="2412"/>
                  </a:cubicBezTo>
                  <a:cubicBezTo>
                    <a:pt x="1649" y="2522"/>
                    <a:pt x="1599" y="2621"/>
                    <a:pt x="1579" y="2730"/>
                  </a:cubicBezTo>
                  <a:lnTo>
                    <a:pt x="1500" y="3048"/>
                  </a:lnTo>
                  <a:lnTo>
                    <a:pt x="1420" y="3366"/>
                  </a:lnTo>
                  <a:lnTo>
                    <a:pt x="1391" y="3495"/>
                  </a:lnTo>
                  <a:lnTo>
                    <a:pt x="1391" y="3515"/>
                  </a:lnTo>
                  <a:cubicBezTo>
                    <a:pt x="1388" y="3518"/>
                    <a:pt x="1384" y="3519"/>
                    <a:pt x="1381" y="3519"/>
                  </a:cubicBezTo>
                  <a:cubicBezTo>
                    <a:pt x="1375" y="3519"/>
                    <a:pt x="1371" y="3515"/>
                    <a:pt x="1371" y="3515"/>
                  </a:cubicBezTo>
                  <a:lnTo>
                    <a:pt x="1321" y="3515"/>
                  </a:lnTo>
                  <a:cubicBezTo>
                    <a:pt x="1082" y="3515"/>
                    <a:pt x="840" y="3506"/>
                    <a:pt x="599" y="3506"/>
                  </a:cubicBezTo>
                  <a:cubicBezTo>
                    <a:pt x="399" y="3506"/>
                    <a:pt x="199" y="3512"/>
                    <a:pt x="1" y="3535"/>
                  </a:cubicBezTo>
                  <a:lnTo>
                    <a:pt x="21" y="3773"/>
                  </a:lnTo>
                  <a:cubicBezTo>
                    <a:pt x="447" y="3683"/>
                    <a:pt x="884" y="3683"/>
                    <a:pt x="1321" y="3654"/>
                  </a:cubicBezTo>
                  <a:lnTo>
                    <a:pt x="1431" y="3644"/>
                  </a:lnTo>
                  <a:cubicBezTo>
                    <a:pt x="1444" y="3644"/>
                    <a:pt x="1461" y="3648"/>
                    <a:pt x="1475" y="3648"/>
                  </a:cubicBezTo>
                  <a:cubicBezTo>
                    <a:pt x="1481" y="3648"/>
                    <a:pt x="1487" y="3647"/>
                    <a:pt x="1490" y="3644"/>
                  </a:cubicBezTo>
                  <a:lnTo>
                    <a:pt x="1510" y="3575"/>
                  </a:lnTo>
                  <a:lnTo>
                    <a:pt x="1539" y="3386"/>
                  </a:lnTo>
                  <a:lnTo>
                    <a:pt x="1609" y="3078"/>
                  </a:lnTo>
                  <a:lnTo>
                    <a:pt x="1689" y="2760"/>
                  </a:lnTo>
                  <a:cubicBezTo>
                    <a:pt x="1709" y="2651"/>
                    <a:pt x="1758" y="2551"/>
                    <a:pt x="1788" y="2452"/>
                  </a:cubicBezTo>
                  <a:cubicBezTo>
                    <a:pt x="1788" y="2452"/>
                    <a:pt x="1848" y="2293"/>
                    <a:pt x="1907" y="2145"/>
                  </a:cubicBezTo>
                  <a:cubicBezTo>
                    <a:pt x="1967" y="1995"/>
                    <a:pt x="2026" y="1837"/>
                    <a:pt x="2026" y="1837"/>
                  </a:cubicBezTo>
                  <a:cubicBezTo>
                    <a:pt x="2126" y="1638"/>
                    <a:pt x="2235" y="1439"/>
                    <a:pt x="2344" y="1251"/>
                  </a:cubicBezTo>
                  <a:cubicBezTo>
                    <a:pt x="2552" y="854"/>
                    <a:pt x="2830" y="486"/>
                    <a:pt x="3108" y="119"/>
                  </a:cubicBezTo>
                  <a:cubicBezTo>
                    <a:pt x="3108" y="119"/>
                    <a:pt x="3039" y="89"/>
                    <a:pt x="2960" y="60"/>
                  </a:cubicBezTo>
                  <a:cubicBezTo>
                    <a:pt x="2880" y="29"/>
                    <a:pt x="2810" y="0"/>
                    <a:pt x="28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8" name="Google Shape;14928;p33"/>
            <p:cNvSpPr/>
            <p:nvPr/>
          </p:nvSpPr>
          <p:spPr>
            <a:xfrm>
              <a:off x="5256950" y="3034400"/>
              <a:ext cx="38475" cy="114225"/>
            </a:xfrm>
            <a:custGeom>
              <a:avLst/>
              <a:gdLst/>
              <a:ahLst/>
              <a:cxnLst/>
              <a:rect l="l" t="t" r="r" b="b"/>
              <a:pathLst>
                <a:path w="1539" h="4569" extrusionOk="0">
                  <a:moveTo>
                    <a:pt x="168" y="1"/>
                  </a:moveTo>
                  <a:cubicBezTo>
                    <a:pt x="89" y="10"/>
                    <a:pt x="0" y="10"/>
                    <a:pt x="0" y="10"/>
                  </a:cubicBezTo>
                  <a:cubicBezTo>
                    <a:pt x="60" y="229"/>
                    <a:pt x="119" y="438"/>
                    <a:pt x="168" y="666"/>
                  </a:cubicBezTo>
                  <a:cubicBezTo>
                    <a:pt x="219" y="884"/>
                    <a:pt x="258" y="1113"/>
                    <a:pt x="278" y="1331"/>
                  </a:cubicBezTo>
                  <a:cubicBezTo>
                    <a:pt x="298" y="1559"/>
                    <a:pt x="327" y="1778"/>
                    <a:pt x="338" y="2006"/>
                  </a:cubicBezTo>
                  <a:cubicBezTo>
                    <a:pt x="338" y="2006"/>
                    <a:pt x="327" y="2165"/>
                    <a:pt x="327" y="2334"/>
                  </a:cubicBezTo>
                  <a:cubicBezTo>
                    <a:pt x="318" y="2492"/>
                    <a:pt x="318" y="2662"/>
                    <a:pt x="318" y="2662"/>
                  </a:cubicBezTo>
                  <a:cubicBezTo>
                    <a:pt x="307" y="2770"/>
                    <a:pt x="307" y="2880"/>
                    <a:pt x="288" y="2989"/>
                  </a:cubicBezTo>
                  <a:lnTo>
                    <a:pt x="238" y="3307"/>
                  </a:lnTo>
                  <a:lnTo>
                    <a:pt x="179" y="3624"/>
                  </a:lnTo>
                  <a:lnTo>
                    <a:pt x="139" y="3813"/>
                  </a:lnTo>
                  <a:lnTo>
                    <a:pt x="129" y="3883"/>
                  </a:lnTo>
                  <a:cubicBezTo>
                    <a:pt x="129" y="3893"/>
                    <a:pt x="159" y="3893"/>
                    <a:pt x="179" y="3902"/>
                  </a:cubicBezTo>
                  <a:lnTo>
                    <a:pt x="288" y="3942"/>
                  </a:lnTo>
                  <a:cubicBezTo>
                    <a:pt x="477" y="4041"/>
                    <a:pt x="675" y="4141"/>
                    <a:pt x="864" y="4240"/>
                  </a:cubicBezTo>
                  <a:lnTo>
                    <a:pt x="1152" y="4389"/>
                  </a:lnTo>
                  <a:cubicBezTo>
                    <a:pt x="1251" y="4449"/>
                    <a:pt x="1340" y="4508"/>
                    <a:pt x="1430" y="4568"/>
                  </a:cubicBezTo>
                  <a:lnTo>
                    <a:pt x="1539" y="4359"/>
                  </a:lnTo>
                  <a:cubicBezTo>
                    <a:pt x="1439" y="4310"/>
                    <a:pt x="1350" y="4250"/>
                    <a:pt x="1251" y="4200"/>
                  </a:cubicBezTo>
                  <a:lnTo>
                    <a:pt x="943" y="4072"/>
                  </a:lnTo>
                  <a:cubicBezTo>
                    <a:pt x="744" y="3992"/>
                    <a:pt x="536" y="3902"/>
                    <a:pt x="338" y="3813"/>
                  </a:cubicBezTo>
                  <a:lnTo>
                    <a:pt x="288" y="3803"/>
                  </a:lnTo>
                  <a:cubicBezTo>
                    <a:pt x="288" y="3803"/>
                    <a:pt x="278" y="3803"/>
                    <a:pt x="278" y="3794"/>
                  </a:cubicBezTo>
                  <a:lnTo>
                    <a:pt x="278" y="3783"/>
                  </a:lnTo>
                  <a:lnTo>
                    <a:pt x="298" y="3655"/>
                  </a:lnTo>
                  <a:lnTo>
                    <a:pt x="347" y="3327"/>
                  </a:lnTo>
                  <a:lnTo>
                    <a:pt x="407" y="2999"/>
                  </a:lnTo>
                  <a:cubicBezTo>
                    <a:pt x="417" y="2890"/>
                    <a:pt x="417" y="2781"/>
                    <a:pt x="427" y="2671"/>
                  </a:cubicBezTo>
                  <a:cubicBezTo>
                    <a:pt x="427" y="2671"/>
                    <a:pt x="437" y="2512"/>
                    <a:pt x="447" y="2344"/>
                  </a:cubicBezTo>
                  <a:cubicBezTo>
                    <a:pt x="457" y="2175"/>
                    <a:pt x="457" y="2016"/>
                    <a:pt x="457" y="2016"/>
                  </a:cubicBezTo>
                  <a:cubicBezTo>
                    <a:pt x="457" y="1788"/>
                    <a:pt x="457" y="1569"/>
                    <a:pt x="447" y="1341"/>
                  </a:cubicBezTo>
                  <a:cubicBezTo>
                    <a:pt x="437" y="894"/>
                    <a:pt x="377" y="447"/>
                    <a:pt x="3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9" name="Google Shape;14929;p33"/>
            <p:cNvSpPr/>
            <p:nvPr/>
          </p:nvSpPr>
          <p:spPr>
            <a:xfrm>
              <a:off x="5157875" y="3175900"/>
              <a:ext cx="108525" cy="27550"/>
            </a:xfrm>
            <a:custGeom>
              <a:avLst/>
              <a:gdLst/>
              <a:ahLst/>
              <a:cxnLst/>
              <a:rect l="l" t="t" r="r" b="b"/>
              <a:pathLst>
                <a:path w="4341" h="1102" extrusionOk="0">
                  <a:moveTo>
                    <a:pt x="279" y="0"/>
                  </a:moveTo>
                  <a:lnTo>
                    <a:pt x="1" y="10"/>
                  </a:lnTo>
                  <a:lnTo>
                    <a:pt x="21" y="248"/>
                  </a:lnTo>
                  <a:lnTo>
                    <a:pt x="289" y="208"/>
                  </a:lnTo>
                  <a:cubicBezTo>
                    <a:pt x="334" y="204"/>
                    <a:pt x="381" y="204"/>
                    <a:pt x="428" y="204"/>
                  </a:cubicBezTo>
                  <a:cubicBezTo>
                    <a:pt x="475" y="204"/>
                    <a:pt x="522" y="204"/>
                    <a:pt x="567" y="199"/>
                  </a:cubicBezTo>
                  <a:cubicBezTo>
                    <a:pt x="746" y="199"/>
                    <a:pt x="925" y="189"/>
                    <a:pt x="1113" y="179"/>
                  </a:cubicBezTo>
                  <a:lnTo>
                    <a:pt x="1660" y="228"/>
                  </a:lnTo>
                  <a:cubicBezTo>
                    <a:pt x="1749" y="239"/>
                    <a:pt x="1848" y="239"/>
                    <a:pt x="1938" y="258"/>
                  </a:cubicBezTo>
                  <a:lnTo>
                    <a:pt x="2205" y="318"/>
                  </a:lnTo>
                  <a:lnTo>
                    <a:pt x="2474" y="378"/>
                  </a:lnTo>
                  <a:cubicBezTo>
                    <a:pt x="2563" y="397"/>
                    <a:pt x="2652" y="407"/>
                    <a:pt x="2741" y="447"/>
                  </a:cubicBezTo>
                  <a:lnTo>
                    <a:pt x="3258" y="625"/>
                  </a:lnTo>
                  <a:cubicBezTo>
                    <a:pt x="3337" y="656"/>
                    <a:pt x="3427" y="695"/>
                    <a:pt x="3506" y="735"/>
                  </a:cubicBezTo>
                  <a:lnTo>
                    <a:pt x="3745" y="864"/>
                  </a:lnTo>
                  <a:lnTo>
                    <a:pt x="3992" y="983"/>
                  </a:lnTo>
                  <a:cubicBezTo>
                    <a:pt x="4032" y="993"/>
                    <a:pt x="4072" y="1023"/>
                    <a:pt x="4112" y="1042"/>
                  </a:cubicBezTo>
                  <a:lnTo>
                    <a:pt x="4221" y="1102"/>
                  </a:lnTo>
                  <a:lnTo>
                    <a:pt x="4340" y="884"/>
                  </a:lnTo>
                  <a:lnTo>
                    <a:pt x="4211" y="834"/>
                  </a:lnTo>
                  <a:cubicBezTo>
                    <a:pt x="4162" y="814"/>
                    <a:pt x="4122" y="795"/>
                    <a:pt x="4082" y="784"/>
                  </a:cubicBezTo>
                  <a:lnTo>
                    <a:pt x="3824" y="685"/>
                  </a:lnTo>
                  <a:lnTo>
                    <a:pt x="3566" y="586"/>
                  </a:lnTo>
                  <a:cubicBezTo>
                    <a:pt x="3476" y="556"/>
                    <a:pt x="3397" y="517"/>
                    <a:pt x="3297" y="497"/>
                  </a:cubicBezTo>
                  <a:cubicBezTo>
                    <a:pt x="3119" y="447"/>
                    <a:pt x="2940" y="397"/>
                    <a:pt x="2772" y="338"/>
                  </a:cubicBezTo>
                  <a:cubicBezTo>
                    <a:pt x="2682" y="308"/>
                    <a:pt x="2593" y="298"/>
                    <a:pt x="2494" y="278"/>
                  </a:cubicBezTo>
                  <a:lnTo>
                    <a:pt x="2225" y="219"/>
                  </a:lnTo>
                  <a:lnTo>
                    <a:pt x="1947" y="159"/>
                  </a:lnTo>
                  <a:cubicBezTo>
                    <a:pt x="1858" y="139"/>
                    <a:pt x="1768" y="129"/>
                    <a:pt x="1679" y="119"/>
                  </a:cubicBezTo>
                  <a:cubicBezTo>
                    <a:pt x="1490" y="100"/>
                    <a:pt x="1302" y="69"/>
                    <a:pt x="1123" y="40"/>
                  </a:cubicBezTo>
                  <a:lnTo>
                    <a:pt x="557" y="10"/>
                  </a:lnTo>
                  <a:cubicBezTo>
                    <a:pt x="468" y="10"/>
                    <a:pt x="378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0" name="Google Shape;14930;p33"/>
            <p:cNvSpPr/>
            <p:nvPr/>
          </p:nvSpPr>
          <p:spPr>
            <a:xfrm>
              <a:off x="5159875" y="3198725"/>
              <a:ext cx="95850" cy="25100"/>
            </a:xfrm>
            <a:custGeom>
              <a:avLst/>
              <a:gdLst/>
              <a:ahLst/>
              <a:cxnLst/>
              <a:rect l="l" t="t" r="r" b="b"/>
              <a:pathLst>
                <a:path w="3834" h="1004" extrusionOk="0">
                  <a:moveTo>
                    <a:pt x="249" y="1"/>
                  </a:moveTo>
                  <a:lnTo>
                    <a:pt x="0" y="21"/>
                  </a:lnTo>
                  <a:lnTo>
                    <a:pt x="20" y="249"/>
                  </a:lnTo>
                  <a:lnTo>
                    <a:pt x="259" y="209"/>
                  </a:lnTo>
                  <a:cubicBezTo>
                    <a:pt x="298" y="204"/>
                    <a:pt x="338" y="204"/>
                    <a:pt x="378" y="204"/>
                  </a:cubicBezTo>
                  <a:cubicBezTo>
                    <a:pt x="417" y="204"/>
                    <a:pt x="457" y="204"/>
                    <a:pt x="497" y="199"/>
                  </a:cubicBezTo>
                  <a:cubicBezTo>
                    <a:pt x="656" y="199"/>
                    <a:pt x="815" y="189"/>
                    <a:pt x="984" y="179"/>
                  </a:cubicBezTo>
                  <a:lnTo>
                    <a:pt x="1460" y="229"/>
                  </a:lnTo>
                  <a:cubicBezTo>
                    <a:pt x="1540" y="239"/>
                    <a:pt x="1629" y="239"/>
                    <a:pt x="1708" y="249"/>
                  </a:cubicBezTo>
                  <a:lnTo>
                    <a:pt x="1947" y="308"/>
                  </a:lnTo>
                  <a:lnTo>
                    <a:pt x="2175" y="358"/>
                  </a:lnTo>
                  <a:cubicBezTo>
                    <a:pt x="2255" y="378"/>
                    <a:pt x="2334" y="388"/>
                    <a:pt x="2414" y="418"/>
                  </a:cubicBezTo>
                  <a:lnTo>
                    <a:pt x="2870" y="577"/>
                  </a:lnTo>
                  <a:cubicBezTo>
                    <a:pt x="2939" y="606"/>
                    <a:pt x="3009" y="636"/>
                    <a:pt x="3089" y="676"/>
                  </a:cubicBezTo>
                  <a:lnTo>
                    <a:pt x="3297" y="785"/>
                  </a:lnTo>
                  <a:lnTo>
                    <a:pt x="3515" y="894"/>
                  </a:lnTo>
                  <a:cubicBezTo>
                    <a:pt x="3546" y="904"/>
                    <a:pt x="3585" y="924"/>
                    <a:pt x="3615" y="944"/>
                  </a:cubicBezTo>
                  <a:lnTo>
                    <a:pt x="3714" y="1003"/>
                  </a:lnTo>
                  <a:lnTo>
                    <a:pt x="3833" y="785"/>
                  </a:lnTo>
                  <a:lnTo>
                    <a:pt x="3714" y="735"/>
                  </a:lnTo>
                  <a:cubicBezTo>
                    <a:pt x="3674" y="725"/>
                    <a:pt x="3645" y="705"/>
                    <a:pt x="3605" y="696"/>
                  </a:cubicBezTo>
                  <a:lnTo>
                    <a:pt x="3376" y="616"/>
                  </a:lnTo>
                  <a:lnTo>
                    <a:pt x="3148" y="527"/>
                  </a:lnTo>
                  <a:cubicBezTo>
                    <a:pt x="3069" y="497"/>
                    <a:pt x="2989" y="467"/>
                    <a:pt x="2910" y="447"/>
                  </a:cubicBezTo>
                  <a:cubicBezTo>
                    <a:pt x="2751" y="407"/>
                    <a:pt x="2602" y="358"/>
                    <a:pt x="2443" y="308"/>
                  </a:cubicBezTo>
                  <a:cubicBezTo>
                    <a:pt x="2364" y="279"/>
                    <a:pt x="2284" y="268"/>
                    <a:pt x="2205" y="259"/>
                  </a:cubicBezTo>
                  <a:lnTo>
                    <a:pt x="1966" y="209"/>
                  </a:lnTo>
                  <a:lnTo>
                    <a:pt x="1719" y="149"/>
                  </a:lnTo>
                  <a:cubicBezTo>
                    <a:pt x="1639" y="129"/>
                    <a:pt x="1560" y="129"/>
                    <a:pt x="1480" y="120"/>
                  </a:cubicBezTo>
                  <a:cubicBezTo>
                    <a:pt x="1311" y="100"/>
                    <a:pt x="1152" y="70"/>
                    <a:pt x="984" y="40"/>
                  </a:cubicBezTo>
                  <a:cubicBezTo>
                    <a:pt x="825" y="40"/>
                    <a:pt x="656" y="30"/>
                    <a:pt x="497" y="21"/>
                  </a:cubicBezTo>
                  <a:cubicBezTo>
                    <a:pt x="408" y="10"/>
                    <a:pt x="328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1" name="Google Shape;14931;p33"/>
            <p:cNvSpPr/>
            <p:nvPr/>
          </p:nvSpPr>
          <p:spPr>
            <a:xfrm>
              <a:off x="5224400" y="3024650"/>
              <a:ext cx="39250" cy="12750"/>
            </a:xfrm>
            <a:custGeom>
              <a:avLst/>
              <a:gdLst/>
              <a:ahLst/>
              <a:cxnLst/>
              <a:rect l="l" t="t" r="r" b="b"/>
              <a:pathLst>
                <a:path w="1570" h="510" extrusionOk="0">
                  <a:moveTo>
                    <a:pt x="45" y="1"/>
                  </a:moveTo>
                  <a:cubicBezTo>
                    <a:pt x="30" y="1"/>
                    <a:pt x="16" y="1"/>
                    <a:pt x="1" y="3"/>
                  </a:cubicBezTo>
                  <a:lnTo>
                    <a:pt x="91" y="241"/>
                  </a:lnTo>
                  <a:cubicBezTo>
                    <a:pt x="98" y="243"/>
                    <a:pt x="105" y="243"/>
                    <a:pt x="111" y="243"/>
                  </a:cubicBezTo>
                  <a:cubicBezTo>
                    <a:pt x="149" y="243"/>
                    <a:pt x="179" y="221"/>
                    <a:pt x="230" y="221"/>
                  </a:cubicBezTo>
                  <a:lnTo>
                    <a:pt x="398" y="221"/>
                  </a:lnTo>
                  <a:cubicBezTo>
                    <a:pt x="517" y="232"/>
                    <a:pt x="636" y="252"/>
                    <a:pt x="766" y="281"/>
                  </a:cubicBezTo>
                  <a:cubicBezTo>
                    <a:pt x="885" y="301"/>
                    <a:pt x="1004" y="331"/>
                    <a:pt x="1113" y="360"/>
                  </a:cubicBezTo>
                  <a:cubicBezTo>
                    <a:pt x="1173" y="380"/>
                    <a:pt x="1212" y="411"/>
                    <a:pt x="1262" y="430"/>
                  </a:cubicBezTo>
                  <a:cubicBezTo>
                    <a:pt x="1312" y="460"/>
                    <a:pt x="1342" y="490"/>
                    <a:pt x="1382" y="510"/>
                  </a:cubicBezTo>
                  <a:lnTo>
                    <a:pt x="1570" y="301"/>
                  </a:lnTo>
                  <a:cubicBezTo>
                    <a:pt x="1490" y="281"/>
                    <a:pt x="1421" y="261"/>
                    <a:pt x="1351" y="252"/>
                  </a:cubicBezTo>
                  <a:lnTo>
                    <a:pt x="1153" y="221"/>
                  </a:lnTo>
                  <a:cubicBezTo>
                    <a:pt x="1024" y="202"/>
                    <a:pt x="895" y="192"/>
                    <a:pt x="775" y="172"/>
                  </a:cubicBezTo>
                  <a:cubicBezTo>
                    <a:pt x="656" y="152"/>
                    <a:pt x="537" y="113"/>
                    <a:pt x="418" y="82"/>
                  </a:cubicBezTo>
                  <a:cubicBezTo>
                    <a:pt x="358" y="63"/>
                    <a:pt x="299" y="43"/>
                    <a:pt x="230" y="23"/>
                  </a:cubicBezTo>
                  <a:cubicBezTo>
                    <a:pt x="173" y="15"/>
                    <a:pt x="110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2" name="Google Shape;14932;p33"/>
            <p:cNvSpPr/>
            <p:nvPr/>
          </p:nvSpPr>
          <p:spPr>
            <a:xfrm>
              <a:off x="5198100" y="3121025"/>
              <a:ext cx="36525" cy="47450"/>
            </a:xfrm>
            <a:custGeom>
              <a:avLst/>
              <a:gdLst/>
              <a:ahLst/>
              <a:cxnLst/>
              <a:rect l="l" t="t" r="r" b="b"/>
              <a:pathLst>
                <a:path w="1461" h="1898" extrusionOk="0">
                  <a:moveTo>
                    <a:pt x="1083" y="219"/>
                  </a:moveTo>
                  <a:lnTo>
                    <a:pt x="1093" y="239"/>
                  </a:lnTo>
                  <a:cubicBezTo>
                    <a:pt x="1113" y="269"/>
                    <a:pt x="1123" y="298"/>
                    <a:pt x="1132" y="329"/>
                  </a:cubicBezTo>
                  <a:lnTo>
                    <a:pt x="1143" y="388"/>
                  </a:lnTo>
                  <a:cubicBezTo>
                    <a:pt x="1152" y="408"/>
                    <a:pt x="1152" y="437"/>
                    <a:pt x="1163" y="468"/>
                  </a:cubicBezTo>
                  <a:cubicBezTo>
                    <a:pt x="1182" y="576"/>
                    <a:pt x="1192" y="686"/>
                    <a:pt x="1202" y="795"/>
                  </a:cubicBezTo>
                  <a:cubicBezTo>
                    <a:pt x="1232" y="1013"/>
                    <a:pt x="1271" y="1222"/>
                    <a:pt x="1302" y="1430"/>
                  </a:cubicBezTo>
                  <a:cubicBezTo>
                    <a:pt x="1302" y="1430"/>
                    <a:pt x="1311" y="1500"/>
                    <a:pt x="1321" y="1560"/>
                  </a:cubicBezTo>
                  <a:cubicBezTo>
                    <a:pt x="1321" y="1629"/>
                    <a:pt x="1331" y="1699"/>
                    <a:pt x="1331" y="1699"/>
                  </a:cubicBezTo>
                  <a:cubicBezTo>
                    <a:pt x="1331" y="1708"/>
                    <a:pt x="1341" y="1728"/>
                    <a:pt x="1331" y="1728"/>
                  </a:cubicBezTo>
                  <a:lnTo>
                    <a:pt x="1291" y="1719"/>
                  </a:lnTo>
                  <a:lnTo>
                    <a:pt x="1202" y="1699"/>
                  </a:lnTo>
                  <a:cubicBezTo>
                    <a:pt x="902" y="1642"/>
                    <a:pt x="603" y="1552"/>
                    <a:pt x="298" y="1548"/>
                  </a:cubicBezTo>
                  <a:lnTo>
                    <a:pt x="298" y="1548"/>
                  </a:lnTo>
                  <a:cubicBezTo>
                    <a:pt x="355" y="1430"/>
                    <a:pt x="413" y="1313"/>
                    <a:pt x="468" y="1192"/>
                  </a:cubicBezTo>
                  <a:lnTo>
                    <a:pt x="626" y="914"/>
                  </a:lnTo>
                  <a:lnTo>
                    <a:pt x="795" y="636"/>
                  </a:lnTo>
                  <a:lnTo>
                    <a:pt x="984" y="368"/>
                  </a:lnTo>
                  <a:lnTo>
                    <a:pt x="1043" y="279"/>
                  </a:lnTo>
                  <a:lnTo>
                    <a:pt x="1073" y="239"/>
                  </a:lnTo>
                  <a:lnTo>
                    <a:pt x="1083" y="219"/>
                  </a:lnTo>
                  <a:close/>
                  <a:moveTo>
                    <a:pt x="1113" y="1"/>
                  </a:moveTo>
                  <a:cubicBezTo>
                    <a:pt x="1103" y="11"/>
                    <a:pt x="1093" y="31"/>
                    <a:pt x="1083" y="40"/>
                  </a:cubicBezTo>
                  <a:lnTo>
                    <a:pt x="1013" y="130"/>
                  </a:lnTo>
                  <a:lnTo>
                    <a:pt x="885" y="289"/>
                  </a:lnTo>
                  <a:lnTo>
                    <a:pt x="686" y="557"/>
                  </a:lnTo>
                  <a:cubicBezTo>
                    <a:pt x="686" y="557"/>
                    <a:pt x="636" y="616"/>
                    <a:pt x="596" y="686"/>
                  </a:cubicBezTo>
                  <a:cubicBezTo>
                    <a:pt x="547" y="746"/>
                    <a:pt x="497" y="815"/>
                    <a:pt x="497" y="815"/>
                  </a:cubicBezTo>
                  <a:lnTo>
                    <a:pt x="329" y="1103"/>
                  </a:lnTo>
                  <a:cubicBezTo>
                    <a:pt x="209" y="1291"/>
                    <a:pt x="100" y="1480"/>
                    <a:pt x="1" y="1669"/>
                  </a:cubicBezTo>
                  <a:lnTo>
                    <a:pt x="97" y="1725"/>
                  </a:lnTo>
                  <a:lnTo>
                    <a:pt x="100" y="1788"/>
                  </a:lnTo>
                  <a:cubicBezTo>
                    <a:pt x="128" y="1784"/>
                    <a:pt x="158" y="1781"/>
                    <a:pt x="188" y="1777"/>
                  </a:cubicBezTo>
                  <a:lnTo>
                    <a:pt x="188" y="1777"/>
                  </a:lnTo>
                  <a:lnTo>
                    <a:pt x="190" y="1778"/>
                  </a:lnTo>
                  <a:cubicBezTo>
                    <a:pt x="190" y="1778"/>
                    <a:pt x="190" y="1777"/>
                    <a:pt x="190" y="1777"/>
                  </a:cubicBezTo>
                  <a:lnTo>
                    <a:pt x="190" y="1777"/>
                  </a:lnTo>
                  <a:cubicBezTo>
                    <a:pt x="244" y="1771"/>
                    <a:pt x="301" y="1764"/>
                    <a:pt x="358" y="1758"/>
                  </a:cubicBezTo>
                  <a:cubicBezTo>
                    <a:pt x="376" y="1756"/>
                    <a:pt x="395" y="1755"/>
                    <a:pt x="413" y="1755"/>
                  </a:cubicBezTo>
                  <a:cubicBezTo>
                    <a:pt x="484" y="1755"/>
                    <a:pt x="555" y="1768"/>
                    <a:pt x="626" y="1768"/>
                  </a:cubicBezTo>
                  <a:cubicBezTo>
                    <a:pt x="805" y="1788"/>
                    <a:pt x="984" y="1808"/>
                    <a:pt x="1172" y="1827"/>
                  </a:cubicBezTo>
                  <a:cubicBezTo>
                    <a:pt x="1172" y="1827"/>
                    <a:pt x="1212" y="1838"/>
                    <a:pt x="1262" y="1847"/>
                  </a:cubicBezTo>
                  <a:cubicBezTo>
                    <a:pt x="1302" y="1858"/>
                    <a:pt x="1351" y="1867"/>
                    <a:pt x="1351" y="1867"/>
                  </a:cubicBezTo>
                  <a:lnTo>
                    <a:pt x="1450" y="1897"/>
                  </a:lnTo>
                  <a:lnTo>
                    <a:pt x="1460" y="1897"/>
                  </a:lnTo>
                  <a:lnTo>
                    <a:pt x="1460" y="1887"/>
                  </a:lnTo>
                  <a:lnTo>
                    <a:pt x="1450" y="1858"/>
                  </a:lnTo>
                  <a:lnTo>
                    <a:pt x="1450" y="1798"/>
                  </a:lnTo>
                  <a:lnTo>
                    <a:pt x="1430" y="1600"/>
                  </a:lnTo>
                  <a:cubicBezTo>
                    <a:pt x="1410" y="1510"/>
                    <a:pt x="1401" y="1410"/>
                    <a:pt x="1401" y="1410"/>
                  </a:cubicBezTo>
                  <a:cubicBezTo>
                    <a:pt x="1371" y="1192"/>
                    <a:pt x="1321" y="984"/>
                    <a:pt x="1302" y="775"/>
                  </a:cubicBezTo>
                  <a:cubicBezTo>
                    <a:pt x="1291" y="666"/>
                    <a:pt x="1282" y="557"/>
                    <a:pt x="1262" y="448"/>
                  </a:cubicBezTo>
                  <a:cubicBezTo>
                    <a:pt x="1262" y="418"/>
                    <a:pt x="1252" y="388"/>
                    <a:pt x="1252" y="358"/>
                  </a:cubicBezTo>
                  <a:lnTo>
                    <a:pt x="1232" y="269"/>
                  </a:lnTo>
                  <a:cubicBezTo>
                    <a:pt x="1202" y="199"/>
                    <a:pt x="1182" y="120"/>
                    <a:pt x="1143" y="51"/>
                  </a:cubicBezTo>
                  <a:lnTo>
                    <a:pt x="111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3" name="Google Shape;14933;p33"/>
            <p:cNvSpPr/>
            <p:nvPr/>
          </p:nvSpPr>
          <p:spPr>
            <a:xfrm>
              <a:off x="5292675" y="3107125"/>
              <a:ext cx="114225" cy="58650"/>
            </a:xfrm>
            <a:custGeom>
              <a:avLst/>
              <a:gdLst/>
              <a:ahLst/>
              <a:cxnLst/>
              <a:rect l="l" t="t" r="r" b="b"/>
              <a:pathLst>
                <a:path w="4569" h="2346" extrusionOk="0">
                  <a:moveTo>
                    <a:pt x="4379" y="0"/>
                  </a:moveTo>
                  <a:cubicBezTo>
                    <a:pt x="3982" y="209"/>
                    <a:pt x="3585" y="408"/>
                    <a:pt x="3218" y="656"/>
                  </a:cubicBezTo>
                  <a:cubicBezTo>
                    <a:pt x="3029" y="765"/>
                    <a:pt x="2841" y="885"/>
                    <a:pt x="2652" y="1013"/>
                  </a:cubicBezTo>
                  <a:lnTo>
                    <a:pt x="2393" y="1212"/>
                  </a:lnTo>
                  <a:cubicBezTo>
                    <a:pt x="2254" y="1311"/>
                    <a:pt x="2126" y="1410"/>
                    <a:pt x="2126" y="1410"/>
                  </a:cubicBezTo>
                  <a:cubicBezTo>
                    <a:pt x="2036" y="1480"/>
                    <a:pt x="1947" y="1549"/>
                    <a:pt x="1868" y="1619"/>
                  </a:cubicBezTo>
                  <a:lnTo>
                    <a:pt x="1629" y="1847"/>
                  </a:lnTo>
                  <a:lnTo>
                    <a:pt x="1391" y="2076"/>
                  </a:lnTo>
                  <a:lnTo>
                    <a:pt x="1292" y="2175"/>
                  </a:lnTo>
                  <a:lnTo>
                    <a:pt x="1272" y="2185"/>
                  </a:lnTo>
                  <a:lnTo>
                    <a:pt x="1261" y="2175"/>
                  </a:lnTo>
                  <a:lnTo>
                    <a:pt x="1222" y="2145"/>
                  </a:lnTo>
                  <a:cubicBezTo>
                    <a:pt x="1043" y="2026"/>
                    <a:pt x="864" y="1887"/>
                    <a:pt x="676" y="1768"/>
                  </a:cubicBezTo>
                  <a:cubicBezTo>
                    <a:pt x="487" y="1659"/>
                    <a:pt x="299" y="1560"/>
                    <a:pt x="110" y="1450"/>
                  </a:cubicBezTo>
                  <a:lnTo>
                    <a:pt x="1" y="1659"/>
                  </a:lnTo>
                  <a:cubicBezTo>
                    <a:pt x="189" y="1748"/>
                    <a:pt x="388" y="1838"/>
                    <a:pt x="586" y="1927"/>
                  </a:cubicBezTo>
                  <a:cubicBezTo>
                    <a:pt x="775" y="2036"/>
                    <a:pt x="954" y="2145"/>
                    <a:pt x="1142" y="2255"/>
                  </a:cubicBezTo>
                  <a:lnTo>
                    <a:pt x="1242" y="2324"/>
                  </a:lnTo>
                  <a:cubicBezTo>
                    <a:pt x="1259" y="2324"/>
                    <a:pt x="1276" y="2346"/>
                    <a:pt x="1292" y="2346"/>
                  </a:cubicBezTo>
                  <a:cubicBezTo>
                    <a:pt x="1295" y="2346"/>
                    <a:pt x="1298" y="2345"/>
                    <a:pt x="1301" y="2344"/>
                  </a:cubicBezTo>
                  <a:lnTo>
                    <a:pt x="1341" y="2304"/>
                  </a:lnTo>
                  <a:lnTo>
                    <a:pt x="1480" y="2165"/>
                  </a:lnTo>
                  <a:lnTo>
                    <a:pt x="1709" y="1927"/>
                  </a:lnTo>
                  <a:lnTo>
                    <a:pt x="1947" y="1699"/>
                  </a:lnTo>
                  <a:cubicBezTo>
                    <a:pt x="2026" y="1619"/>
                    <a:pt x="2115" y="1560"/>
                    <a:pt x="2205" y="1490"/>
                  </a:cubicBezTo>
                  <a:cubicBezTo>
                    <a:pt x="2205" y="1490"/>
                    <a:pt x="2334" y="1401"/>
                    <a:pt x="2463" y="1302"/>
                  </a:cubicBezTo>
                  <a:cubicBezTo>
                    <a:pt x="2602" y="1202"/>
                    <a:pt x="2731" y="1113"/>
                    <a:pt x="2731" y="1113"/>
                  </a:cubicBezTo>
                  <a:cubicBezTo>
                    <a:pt x="2920" y="993"/>
                    <a:pt x="3119" y="894"/>
                    <a:pt x="3317" y="785"/>
                  </a:cubicBezTo>
                  <a:cubicBezTo>
                    <a:pt x="3704" y="576"/>
                    <a:pt x="4131" y="418"/>
                    <a:pt x="4568" y="269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4" name="Google Shape;14934;p33"/>
            <p:cNvSpPr/>
            <p:nvPr/>
          </p:nvSpPr>
          <p:spPr>
            <a:xfrm>
              <a:off x="5376100" y="3132700"/>
              <a:ext cx="57100" cy="114950"/>
            </a:xfrm>
            <a:custGeom>
              <a:avLst/>
              <a:gdLst/>
              <a:ahLst/>
              <a:cxnLst/>
              <a:rect l="l" t="t" r="r" b="b"/>
              <a:pathLst>
                <a:path w="2284" h="4598" extrusionOk="0">
                  <a:moveTo>
                    <a:pt x="2006" y="1"/>
                  </a:moveTo>
                  <a:cubicBezTo>
                    <a:pt x="1867" y="437"/>
                    <a:pt x="1728" y="854"/>
                    <a:pt x="1519" y="1261"/>
                  </a:cubicBezTo>
                  <a:cubicBezTo>
                    <a:pt x="1420" y="1460"/>
                    <a:pt x="1311" y="1658"/>
                    <a:pt x="1201" y="1857"/>
                  </a:cubicBezTo>
                  <a:cubicBezTo>
                    <a:pt x="1201" y="1857"/>
                    <a:pt x="1112" y="1986"/>
                    <a:pt x="1013" y="2125"/>
                  </a:cubicBezTo>
                  <a:lnTo>
                    <a:pt x="834" y="2403"/>
                  </a:lnTo>
                  <a:cubicBezTo>
                    <a:pt x="764" y="2483"/>
                    <a:pt x="705" y="2582"/>
                    <a:pt x="636" y="2662"/>
                  </a:cubicBezTo>
                  <a:lnTo>
                    <a:pt x="407" y="2900"/>
                  </a:lnTo>
                  <a:lnTo>
                    <a:pt x="188" y="3138"/>
                  </a:lnTo>
                  <a:lnTo>
                    <a:pt x="49" y="3277"/>
                  </a:lnTo>
                  <a:lnTo>
                    <a:pt x="10" y="3317"/>
                  </a:lnTo>
                  <a:cubicBezTo>
                    <a:pt x="0" y="3337"/>
                    <a:pt x="29" y="3357"/>
                    <a:pt x="40" y="3366"/>
                  </a:cubicBezTo>
                  <a:lnTo>
                    <a:pt x="109" y="3465"/>
                  </a:lnTo>
                  <a:cubicBezTo>
                    <a:pt x="228" y="3644"/>
                    <a:pt x="327" y="3843"/>
                    <a:pt x="437" y="4032"/>
                  </a:cubicBezTo>
                  <a:cubicBezTo>
                    <a:pt x="546" y="4220"/>
                    <a:pt x="655" y="4399"/>
                    <a:pt x="735" y="4597"/>
                  </a:cubicBezTo>
                  <a:lnTo>
                    <a:pt x="943" y="4489"/>
                  </a:lnTo>
                  <a:cubicBezTo>
                    <a:pt x="844" y="4290"/>
                    <a:pt x="715" y="4111"/>
                    <a:pt x="596" y="3922"/>
                  </a:cubicBezTo>
                  <a:cubicBezTo>
                    <a:pt x="466" y="3743"/>
                    <a:pt x="357" y="3555"/>
                    <a:pt x="218" y="3386"/>
                  </a:cubicBezTo>
                  <a:lnTo>
                    <a:pt x="188" y="3346"/>
                  </a:lnTo>
                  <a:cubicBezTo>
                    <a:pt x="179" y="3346"/>
                    <a:pt x="179" y="3337"/>
                    <a:pt x="179" y="3337"/>
                  </a:cubicBezTo>
                  <a:lnTo>
                    <a:pt x="188" y="3317"/>
                  </a:lnTo>
                  <a:lnTo>
                    <a:pt x="278" y="3218"/>
                  </a:lnTo>
                  <a:lnTo>
                    <a:pt x="497" y="2979"/>
                  </a:lnTo>
                  <a:lnTo>
                    <a:pt x="715" y="2731"/>
                  </a:lnTo>
                  <a:cubicBezTo>
                    <a:pt x="794" y="2651"/>
                    <a:pt x="844" y="2562"/>
                    <a:pt x="914" y="2473"/>
                  </a:cubicBezTo>
                  <a:cubicBezTo>
                    <a:pt x="914" y="2473"/>
                    <a:pt x="1013" y="2334"/>
                    <a:pt x="1112" y="2205"/>
                  </a:cubicBezTo>
                  <a:cubicBezTo>
                    <a:pt x="1201" y="2066"/>
                    <a:pt x="1300" y="1927"/>
                    <a:pt x="1300" y="1927"/>
                  </a:cubicBezTo>
                  <a:cubicBezTo>
                    <a:pt x="1420" y="1738"/>
                    <a:pt x="1539" y="1550"/>
                    <a:pt x="1648" y="1360"/>
                  </a:cubicBezTo>
                  <a:cubicBezTo>
                    <a:pt x="1887" y="983"/>
                    <a:pt x="2085" y="566"/>
                    <a:pt x="2284" y="169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5" name="Google Shape;14935;p33"/>
            <p:cNvSpPr/>
            <p:nvPr/>
          </p:nvSpPr>
          <p:spPr>
            <a:xfrm>
              <a:off x="5263625" y="3198225"/>
              <a:ext cx="82200" cy="80200"/>
            </a:xfrm>
            <a:custGeom>
              <a:avLst/>
              <a:gdLst/>
              <a:ahLst/>
              <a:cxnLst/>
              <a:rect l="l" t="t" r="r" b="b"/>
              <a:pathLst>
                <a:path w="3288" h="3208" extrusionOk="0">
                  <a:moveTo>
                    <a:pt x="110" y="1"/>
                  </a:moveTo>
                  <a:lnTo>
                    <a:pt x="1" y="209"/>
                  </a:lnTo>
                  <a:lnTo>
                    <a:pt x="477" y="447"/>
                  </a:lnTo>
                  <a:cubicBezTo>
                    <a:pt x="636" y="547"/>
                    <a:pt x="786" y="646"/>
                    <a:pt x="944" y="745"/>
                  </a:cubicBezTo>
                  <a:cubicBezTo>
                    <a:pt x="1103" y="835"/>
                    <a:pt x="1232" y="964"/>
                    <a:pt x="1381" y="1073"/>
                  </a:cubicBezTo>
                  <a:cubicBezTo>
                    <a:pt x="1520" y="1192"/>
                    <a:pt x="1669" y="1301"/>
                    <a:pt x="1788" y="1440"/>
                  </a:cubicBezTo>
                  <a:lnTo>
                    <a:pt x="2176" y="1837"/>
                  </a:lnTo>
                  <a:lnTo>
                    <a:pt x="2503" y="2274"/>
                  </a:lnTo>
                  <a:cubicBezTo>
                    <a:pt x="2622" y="2413"/>
                    <a:pt x="2701" y="2582"/>
                    <a:pt x="2801" y="2741"/>
                  </a:cubicBezTo>
                  <a:lnTo>
                    <a:pt x="2940" y="2969"/>
                  </a:lnTo>
                  <a:cubicBezTo>
                    <a:pt x="2960" y="3009"/>
                    <a:pt x="2990" y="3049"/>
                    <a:pt x="3010" y="3088"/>
                  </a:cubicBezTo>
                  <a:lnTo>
                    <a:pt x="3069" y="3208"/>
                  </a:lnTo>
                  <a:lnTo>
                    <a:pt x="3288" y="3079"/>
                  </a:lnTo>
                  <a:lnTo>
                    <a:pt x="3198" y="2960"/>
                  </a:lnTo>
                  <a:cubicBezTo>
                    <a:pt x="3178" y="2920"/>
                    <a:pt x="3138" y="2890"/>
                    <a:pt x="3119" y="2860"/>
                  </a:cubicBezTo>
                  <a:lnTo>
                    <a:pt x="2950" y="2632"/>
                  </a:lnTo>
                  <a:cubicBezTo>
                    <a:pt x="2840" y="2483"/>
                    <a:pt x="2741" y="2324"/>
                    <a:pt x="2613" y="2195"/>
                  </a:cubicBezTo>
                  <a:cubicBezTo>
                    <a:pt x="2493" y="2056"/>
                    <a:pt x="2374" y="1907"/>
                    <a:pt x="2255" y="1768"/>
                  </a:cubicBezTo>
                  <a:lnTo>
                    <a:pt x="1858" y="1371"/>
                  </a:lnTo>
                  <a:cubicBezTo>
                    <a:pt x="1739" y="1222"/>
                    <a:pt x="1589" y="1113"/>
                    <a:pt x="1450" y="994"/>
                  </a:cubicBezTo>
                  <a:cubicBezTo>
                    <a:pt x="1311" y="864"/>
                    <a:pt x="1183" y="736"/>
                    <a:pt x="1024" y="626"/>
                  </a:cubicBezTo>
                  <a:cubicBezTo>
                    <a:pt x="875" y="517"/>
                    <a:pt x="726" y="408"/>
                    <a:pt x="577" y="288"/>
                  </a:cubicBezTo>
                  <a:cubicBezTo>
                    <a:pt x="418" y="189"/>
                    <a:pt x="269" y="10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6" name="Google Shape;14936;p33"/>
            <p:cNvSpPr/>
            <p:nvPr/>
          </p:nvSpPr>
          <p:spPr>
            <a:xfrm>
              <a:off x="5252700" y="3218325"/>
              <a:ext cx="73025" cy="71275"/>
            </a:xfrm>
            <a:custGeom>
              <a:avLst/>
              <a:gdLst/>
              <a:ahLst/>
              <a:cxnLst/>
              <a:rect l="l" t="t" r="r" b="b"/>
              <a:pathLst>
                <a:path w="2921" h="2851" extrusionOk="0">
                  <a:moveTo>
                    <a:pt x="120" y="1"/>
                  </a:moveTo>
                  <a:lnTo>
                    <a:pt x="1" y="210"/>
                  </a:lnTo>
                  <a:cubicBezTo>
                    <a:pt x="150" y="279"/>
                    <a:pt x="289" y="349"/>
                    <a:pt x="428" y="418"/>
                  </a:cubicBezTo>
                  <a:cubicBezTo>
                    <a:pt x="567" y="508"/>
                    <a:pt x="696" y="596"/>
                    <a:pt x="835" y="676"/>
                  </a:cubicBezTo>
                  <a:cubicBezTo>
                    <a:pt x="984" y="755"/>
                    <a:pt x="1093" y="874"/>
                    <a:pt x="1223" y="974"/>
                  </a:cubicBezTo>
                  <a:cubicBezTo>
                    <a:pt x="1351" y="1073"/>
                    <a:pt x="1481" y="1172"/>
                    <a:pt x="1590" y="1292"/>
                  </a:cubicBezTo>
                  <a:lnTo>
                    <a:pt x="1927" y="1639"/>
                  </a:lnTo>
                  <a:lnTo>
                    <a:pt x="2215" y="2037"/>
                  </a:lnTo>
                  <a:cubicBezTo>
                    <a:pt x="2315" y="2156"/>
                    <a:pt x="2384" y="2304"/>
                    <a:pt x="2474" y="2443"/>
                  </a:cubicBezTo>
                  <a:lnTo>
                    <a:pt x="2593" y="2642"/>
                  </a:lnTo>
                  <a:cubicBezTo>
                    <a:pt x="2602" y="2682"/>
                    <a:pt x="2642" y="2712"/>
                    <a:pt x="2652" y="2751"/>
                  </a:cubicBezTo>
                  <a:lnTo>
                    <a:pt x="2702" y="2851"/>
                  </a:lnTo>
                  <a:lnTo>
                    <a:pt x="2920" y="2732"/>
                  </a:lnTo>
                  <a:lnTo>
                    <a:pt x="2851" y="2622"/>
                  </a:lnTo>
                  <a:cubicBezTo>
                    <a:pt x="2831" y="2593"/>
                    <a:pt x="2791" y="2562"/>
                    <a:pt x="2772" y="2533"/>
                  </a:cubicBezTo>
                  <a:lnTo>
                    <a:pt x="2622" y="2334"/>
                  </a:lnTo>
                  <a:cubicBezTo>
                    <a:pt x="2523" y="2205"/>
                    <a:pt x="2443" y="2066"/>
                    <a:pt x="2324" y="1947"/>
                  </a:cubicBezTo>
                  <a:cubicBezTo>
                    <a:pt x="2215" y="1828"/>
                    <a:pt x="2106" y="1699"/>
                    <a:pt x="2007" y="1570"/>
                  </a:cubicBezTo>
                  <a:cubicBezTo>
                    <a:pt x="1887" y="1461"/>
                    <a:pt x="1768" y="1342"/>
                    <a:pt x="1659" y="1222"/>
                  </a:cubicBezTo>
                  <a:cubicBezTo>
                    <a:pt x="1550" y="1093"/>
                    <a:pt x="1421" y="994"/>
                    <a:pt x="1292" y="885"/>
                  </a:cubicBezTo>
                  <a:cubicBezTo>
                    <a:pt x="1173" y="786"/>
                    <a:pt x="1053" y="656"/>
                    <a:pt x="914" y="567"/>
                  </a:cubicBezTo>
                  <a:lnTo>
                    <a:pt x="528" y="269"/>
                  </a:lnTo>
                  <a:cubicBezTo>
                    <a:pt x="389" y="179"/>
                    <a:pt x="250" y="90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7" name="Google Shape;14937;p33"/>
            <p:cNvSpPr/>
            <p:nvPr/>
          </p:nvSpPr>
          <p:spPr>
            <a:xfrm>
              <a:off x="5402900" y="3106875"/>
              <a:ext cx="30050" cy="29325"/>
            </a:xfrm>
            <a:custGeom>
              <a:avLst/>
              <a:gdLst/>
              <a:ahLst/>
              <a:cxnLst/>
              <a:rect l="l" t="t" r="r" b="b"/>
              <a:pathLst>
                <a:path w="1202" h="1173" extrusionOk="0">
                  <a:moveTo>
                    <a:pt x="50" y="1"/>
                  </a:moveTo>
                  <a:lnTo>
                    <a:pt x="0" y="249"/>
                  </a:lnTo>
                  <a:cubicBezTo>
                    <a:pt x="30" y="279"/>
                    <a:pt x="69" y="279"/>
                    <a:pt x="120" y="299"/>
                  </a:cubicBezTo>
                  <a:lnTo>
                    <a:pt x="268" y="388"/>
                  </a:lnTo>
                  <a:cubicBezTo>
                    <a:pt x="367" y="467"/>
                    <a:pt x="447" y="547"/>
                    <a:pt x="546" y="636"/>
                  </a:cubicBezTo>
                  <a:cubicBezTo>
                    <a:pt x="636" y="725"/>
                    <a:pt x="715" y="805"/>
                    <a:pt x="784" y="904"/>
                  </a:cubicBezTo>
                  <a:cubicBezTo>
                    <a:pt x="824" y="944"/>
                    <a:pt x="854" y="994"/>
                    <a:pt x="884" y="1043"/>
                  </a:cubicBezTo>
                  <a:cubicBezTo>
                    <a:pt x="904" y="1093"/>
                    <a:pt x="914" y="1133"/>
                    <a:pt x="934" y="1173"/>
                  </a:cubicBezTo>
                  <a:lnTo>
                    <a:pt x="1201" y="1103"/>
                  </a:lnTo>
                  <a:cubicBezTo>
                    <a:pt x="1142" y="1043"/>
                    <a:pt x="1093" y="984"/>
                    <a:pt x="1043" y="934"/>
                  </a:cubicBezTo>
                  <a:lnTo>
                    <a:pt x="894" y="805"/>
                  </a:lnTo>
                  <a:cubicBezTo>
                    <a:pt x="795" y="716"/>
                    <a:pt x="695" y="636"/>
                    <a:pt x="616" y="557"/>
                  </a:cubicBezTo>
                  <a:cubicBezTo>
                    <a:pt x="526" y="478"/>
                    <a:pt x="447" y="378"/>
                    <a:pt x="367" y="279"/>
                  </a:cubicBezTo>
                  <a:cubicBezTo>
                    <a:pt x="318" y="239"/>
                    <a:pt x="278" y="189"/>
                    <a:pt x="228" y="140"/>
                  </a:cubicBezTo>
                  <a:cubicBezTo>
                    <a:pt x="179" y="100"/>
                    <a:pt x="120" y="30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8" name="Google Shape;14938;p33"/>
            <p:cNvSpPr/>
            <p:nvPr/>
          </p:nvSpPr>
          <p:spPr>
            <a:xfrm>
              <a:off x="5307325" y="3188550"/>
              <a:ext cx="45950" cy="44450"/>
            </a:xfrm>
            <a:custGeom>
              <a:avLst/>
              <a:gdLst/>
              <a:ahLst/>
              <a:cxnLst/>
              <a:rect l="l" t="t" r="r" b="b"/>
              <a:pathLst>
                <a:path w="1838" h="1778" extrusionOk="0">
                  <a:moveTo>
                    <a:pt x="1699" y="169"/>
                  </a:moveTo>
                  <a:lnTo>
                    <a:pt x="1699" y="189"/>
                  </a:lnTo>
                  <a:cubicBezTo>
                    <a:pt x="1699" y="219"/>
                    <a:pt x="1688" y="249"/>
                    <a:pt x="1679" y="278"/>
                  </a:cubicBezTo>
                  <a:lnTo>
                    <a:pt x="1659" y="338"/>
                  </a:lnTo>
                  <a:cubicBezTo>
                    <a:pt x="1649" y="368"/>
                    <a:pt x="1639" y="388"/>
                    <a:pt x="1629" y="417"/>
                  </a:cubicBezTo>
                  <a:lnTo>
                    <a:pt x="1480" y="715"/>
                  </a:lnTo>
                  <a:cubicBezTo>
                    <a:pt x="1381" y="914"/>
                    <a:pt x="1311" y="1112"/>
                    <a:pt x="1212" y="1311"/>
                  </a:cubicBezTo>
                  <a:lnTo>
                    <a:pt x="1103" y="1540"/>
                  </a:lnTo>
                  <a:cubicBezTo>
                    <a:pt x="1092" y="1549"/>
                    <a:pt x="1092" y="1569"/>
                    <a:pt x="1083" y="1569"/>
                  </a:cubicBezTo>
                  <a:lnTo>
                    <a:pt x="1053" y="1540"/>
                  </a:lnTo>
                  <a:lnTo>
                    <a:pt x="993" y="1470"/>
                  </a:lnTo>
                  <a:cubicBezTo>
                    <a:pt x="854" y="1341"/>
                    <a:pt x="726" y="1212"/>
                    <a:pt x="596" y="1073"/>
                  </a:cubicBezTo>
                  <a:cubicBezTo>
                    <a:pt x="510" y="993"/>
                    <a:pt x="412" y="924"/>
                    <a:pt x="313" y="860"/>
                  </a:cubicBezTo>
                  <a:lnTo>
                    <a:pt x="313" y="860"/>
                  </a:lnTo>
                  <a:cubicBezTo>
                    <a:pt x="422" y="791"/>
                    <a:pt x="532" y="722"/>
                    <a:pt x="646" y="656"/>
                  </a:cubicBezTo>
                  <a:lnTo>
                    <a:pt x="934" y="497"/>
                  </a:lnTo>
                  <a:cubicBezTo>
                    <a:pt x="934" y="497"/>
                    <a:pt x="1004" y="457"/>
                    <a:pt x="1083" y="428"/>
                  </a:cubicBezTo>
                  <a:cubicBezTo>
                    <a:pt x="1152" y="388"/>
                    <a:pt x="1232" y="358"/>
                    <a:pt x="1232" y="358"/>
                  </a:cubicBezTo>
                  <a:lnTo>
                    <a:pt x="1529" y="239"/>
                  </a:lnTo>
                  <a:lnTo>
                    <a:pt x="1629" y="189"/>
                  </a:lnTo>
                  <a:lnTo>
                    <a:pt x="1679" y="169"/>
                  </a:lnTo>
                  <a:close/>
                  <a:moveTo>
                    <a:pt x="1838" y="0"/>
                  </a:moveTo>
                  <a:cubicBezTo>
                    <a:pt x="1827" y="0"/>
                    <a:pt x="1807" y="11"/>
                    <a:pt x="1788" y="11"/>
                  </a:cubicBezTo>
                  <a:lnTo>
                    <a:pt x="1679" y="50"/>
                  </a:lnTo>
                  <a:lnTo>
                    <a:pt x="1490" y="110"/>
                  </a:lnTo>
                  <a:lnTo>
                    <a:pt x="1331" y="169"/>
                  </a:lnTo>
                  <a:cubicBezTo>
                    <a:pt x="1262" y="199"/>
                    <a:pt x="1182" y="229"/>
                    <a:pt x="1182" y="229"/>
                  </a:cubicBezTo>
                  <a:lnTo>
                    <a:pt x="874" y="358"/>
                  </a:lnTo>
                  <a:lnTo>
                    <a:pt x="576" y="497"/>
                  </a:lnTo>
                  <a:cubicBezTo>
                    <a:pt x="378" y="596"/>
                    <a:pt x="189" y="695"/>
                    <a:pt x="0" y="795"/>
                  </a:cubicBezTo>
                  <a:lnTo>
                    <a:pt x="48" y="889"/>
                  </a:lnTo>
                  <a:lnTo>
                    <a:pt x="11" y="953"/>
                  </a:lnTo>
                  <a:cubicBezTo>
                    <a:pt x="169" y="1033"/>
                    <a:pt x="328" y="1103"/>
                    <a:pt x="477" y="1222"/>
                  </a:cubicBezTo>
                  <a:cubicBezTo>
                    <a:pt x="616" y="1331"/>
                    <a:pt x="755" y="1450"/>
                    <a:pt x="894" y="1569"/>
                  </a:cubicBezTo>
                  <a:lnTo>
                    <a:pt x="1023" y="1699"/>
                  </a:lnTo>
                  <a:lnTo>
                    <a:pt x="1092" y="1768"/>
                  </a:lnTo>
                  <a:lnTo>
                    <a:pt x="1103" y="1778"/>
                  </a:lnTo>
                  <a:cubicBezTo>
                    <a:pt x="1103" y="1778"/>
                    <a:pt x="1103" y="1768"/>
                    <a:pt x="1112" y="1768"/>
                  </a:cubicBezTo>
                  <a:lnTo>
                    <a:pt x="1123" y="1738"/>
                  </a:lnTo>
                  <a:lnTo>
                    <a:pt x="1152" y="1688"/>
                  </a:lnTo>
                  <a:lnTo>
                    <a:pt x="1232" y="1509"/>
                  </a:lnTo>
                  <a:cubicBezTo>
                    <a:pt x="1271" y="1430"/>
                    <a:pt x="1311" y="1341"/>
                    <a:pt x="1311" y="1341"/>
                  </a:cubicBezTo>
                  <a:cubicBezTo>
                    <a:pt x="1401" y="1152"/>
                    <a:pt x="1480" y="934"/>
                    <a:pt x="1569" y="755"/>
                  </a:cubicBezTo>
                  <a:cubicBezTo>
                    <a:pt x="1619" y="656"/>
                    <a:pt x="1679" y="556"/>
                    <a:pt x="1718" y="457"/>
                  </a:cubicBezTo>
                  <a:cubicBezTo>
                    <a:pt x="1728" y="428"/>
                    <a:pt x="1748" y="408"/>
                    <a:pt x="1758" y="378"/>
                  </a:cubicBezTo>
                  <a:lnTo>
                    <a:pt x="1788" y="278"/>
                  </a:lnTo>
                  <a:cubicBezTo>
                    <a:pt x="1807" y="209"/>
                    <a:pt x="1827" y="139"/>
                    <a:pt x="1838" y="60"/>
                  </a:cubicBezTo>
                  <a:lnTo>
                    <a:pt x="18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9" name="Google Shape;14939;p33"/>
            <p:cNvSpPr/>
            <p:nvPr/>
          </p:nvSpPr>
          <p:spPr>
            <a:xfrm>
              <a:off x="5394450" y="3244900"/>
              <a:ext cx="114950" cy="35275"/>
            </a:xfrm>
            <a:custGeom>
              <a:avLst/>
              <a:gdLst/>
              <a:ahLst/>
              <a:cxnLst/>
              <a:rect l="l" t="t" r="r" b="b"/>
              <a:pathLst>
                <a:path w="4598" h="1411" extrusionOk="0">
                  <a:moveTo>
                    <a:pt x="209" y="1"/>
                  </a:moveTo>
                  <a:lnTo>
                    <a:pt x="1" y="109"/>
                  </a:lnTo>
                  <a:cubicBezTo>
                    <a:pt x="120" y="288"/>
                    <a:pt x="229" y="477"/>
                    <a:pt x="348" y="656"/>
                  </a:cubicBezTo>
                  <a:cubicBezTo>
                    <a:pt x="458" y="844"/>
                    <a:pt x="537" y="1043"/>
                    <a:pt x="636" y="1241"/>
                  </a:cubicBezTo>
                  <a:lnTo>
                    <a:pt x="696" y="1341"/>
                  </a:lnTo>
                  <a:cubicBezTo>
                    <a:pt x="705" y="1360"/>
                    <a:pt x="705" y="1391"/>
                    <a:pt x="725" y="1391"/>
                  </a:cubicBezTo>
                  <a:lnTo>
                    <a:pt x="785" y="1380"/>
                  </a:lnTo>
                  <a:lnTo>
                    <a:pt x="974" y="1341"/>
                  </a:lnTo>
                  <a:lnTo>
                    <a:pt x="1292" y="1261"/>
                  </a:lnTo>
                  <a:lnTo>
                    <a:pt x="1609" y="1202"/>
                  </a:lnTo>
                  <a:cubicBezTo>
                    <a:pt x="1718" y="1182"/>
                    <a:pt x="1837" y="1172"/>
                    <a:pt x="1947" y="1162"/>
                  </a:cubicBezTo>
                  <a:cubicBezTo>
                    <a:pt x="1947" y="1162"/>
                    <a:pt x="2106" y="1152"/>
                    <a:pt x="2274" y="1142"/>
                  </a:cubicBezTo>
                  <a:cubicBezTo>
                    <a:pt x="2433" y="1132"/>
                    <a:pt x="2602" y="1132"/>
                    <a:pt x="2602" y="1132"/>
                  </a:cubicBezTo>
                  <a:cubicBezTo>
                    <a:pt x="2821" y="1132"/>
                    <a:pt x="3039" y="1152"/>
                    <a:pt x="3258" y="1172"/>
                  </a:cubicBezTo>
                  <a:cubicBezTo>
                    <a:pt x="3704" y="1202"/>
                    <a:pt x="4151" y="1301"/>
                    <a:pt x="4598" y="1410"/>
                  </a:cubicBezTo>
                  <a:lnTo>
                    <a:pt x="4578" y="1082"/>
                  </a:lnTo>
                  <a:cubicBezTo>
                    <a:pt x="4141" y="1053"/>
                    <a:pt x="3694" y="1003"/>
                    <a:pt x="3247" y="1003"/>
                  </a:cubicBezTo>
                  <a:cubicBezTo>
                    <a:pt x="3102" y="1003"/>
                    <a:pt x="2956" y="999"/>
                    <a:pt x="2810" y="999"/>
                  </a:cubicBezTo>
                  <a:cubicBezTo>
                    <a:pt x="2738" y="999"/>
                    <a:pt x="2665" y="1000"/>
                    <a:pt x="2592" y="1003"/>
                  </a:cubicBezTo>
                  <a:lnTo>
                    <a:pt x="2254" y="1023"/>
                  </a:lnTo>
                  <a:cubicBezTo>
                    <a:pt x="2086" y="1043"/>
                    <a:pt x="1927" y="1053"/>
                    <a:pt x="1927" y="1053"/>
                  </a:cubicBezTo>
                  <a:cubicBezTo>
                    <a:pt x="1808" y="1073"/>
                    <a:pt x="1698" y="1073"/>
                    <a:pt x="1589" y="1093"/>
                  </a:cubicBezTo>
                  <a:lnTo>
                    <a:pt x="1261" y="1152"/>
                  </a:lnTo>
                  <a:lnTo>
                    <a:pt x="944" y="1221"/>
                  </a:lnTo>
                  <a:lnTo>
                    <a:pt x="805" y="1241"/>
                  </a:lnTo>
                  <a:lnTo>
                    <a:pt x="795" y="1241"/>
                  </a:lnTo>
                  <a:cubicBezTo>
                    <a:pt x="785" y="1241"/>
                    <a:pt x="785" y="1232"/>
                    <a:pt x="785" y="1232"/>
                  </a:cubicBezTo>
                  <a:lnTo>
                    <a:pt x="765" y="1182"/>
                  </a:lnTo>
                  <a:cubicBezTo>
                    <a:pt x="676" y="983"/>
                    <a:pt x="616" y="775"/>
                    <a:pt x="507" y="576"/>
                  </a:cubicBezTo>
                  <a:cubicBezTo>
                    <a:pt x="407" y="387"/>
                    <a:pt x="308" y="18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0" name="Google Shape;14940;p33"/>
            <p:cNvSpPr/>
            <p:nvPr/>
          </p:nvSpPr>
          <p:spPr>
            <a:xfrm>
              <a:off x="5426725" y="3306700"/>
              <a:ext cx="92100" cy="79725"/>
            </a:xfrm>
            <a:custGeom>
              <a:avLst/>
              <a:gdLst/>
              <a:ahLst/>
              <a:cxnLst/>
              <a:rect l="l" t="t" r="r" b="b"/>
              <a:pathLst>
                <a:path w="3684" h="3189" extrusionOk="0">
                  <a:moveTo>
                    <a:pt x="3545" y="0"/>
                  </a:moveTo>
                  <a:cubicBezTo>
                    <a:pt x="3198" y="289"/>
                    <a:pt x="2850" y="567"/>
                    <a:pt x="2463" y="795"/>
                  </a:cubicBezTo>
                  <a:cubicBezTo>
                    <a:pt x="2264" y="904"/>
                    <a:pt x="2075" y="1024"/>
                    <a:pt x="1877" y="1123"/>
                  </a:cubicBezTo>
                  <a:cubicBezTo>
                    <a:pt x="1877" y="1123"/>
                    <a:pt x="1718" y="1182"/>
                    <a:pt x="1569" y="1252"/>
                  </a:cubicBezTo>
                  <a:cubicBezTo>
                    <a:pt x="1420" y="1311"/>
                    <a:pt x="1261" y="1381"/>
                    <a:pt x="1261" y="1381"/>
                  </a:cubicBezTo>
                  <a:cubicBezTo>
                    <a:pt x="1162" y="1421"/>
                    <a:pt x="1063" y="1460"/>
                    <a:pt x="954" y="1490"/>
                  </a:cubicBezTo>
                  <a:lnTo>
                    <a:pt x="636" y="1569"/>
                  </a:lnTo>
                  <a:lnTo>
                    <a:pt x="318" y="1649"/>
                  </a:lnTo>
                  <a:lnTo>
                    <a:pt x="129" y="1699"/>
                  </a:lnTo>
                  <a:lnTo>
                    <a:pt x="70" y="1708"/>
                  </a:lnTo>
                  <a:cubicBezTo>
                    <a:pt x="60" y="1719"/>
                    <a:pt x="70" y="1748"/>
                    <a:pt x="70" y="1768"/>
                  </a:cubicBezTo>
                  <a:lnTo>
                    <a:pt x="70" y="1887"/>
                  </a:lnTo>
                  <a:cubicBezTo>
                    <a:pt x="70" y="1997"/>
                    <a:pt x="90" y="2105"/>
                    <a:pt x="80" y="2215"/>
                  </a:cubicBezTo>
                  <a:lnTo>
                    <a:pt x="50" y="2533"/>
                  </a:lnTo>
                  <a:cubicBezTo>
                    <a:pt x="40" y="2751"/>
                    <a:pt x="20" y="2970"/>
                    <a:pt x="1" y="3178"/>
                  </a:cubicBezTo>
                  <a:lnTo>
                    <a:pt x="239" y="3188"/>
                  </a:lnTo>
                  <a:lnTo>
                    <a:pt x="239" y="2533"/>
                  </a:lnTo>
                  <a:lnTo>
                    <a:pt x="239" y="2205"/>
                  </a:lnTo>
                  <a:cubicBezTo>
                    <a:pt x="239" y="2096"/>
                    <a:pt x="219" y="1986"/>
                    <a:pt x="209" y="1877"/>
                  </a:cubicBezTo>
                  <a:lnTo>
                    <a:pt x="209" y="1827"/>
                  </a:lnTo>
                  <a:cubicBezTo>
                    <a:pt x="209" y="1827"/>
                    <a:pt x="199" y="1818"/>
                    <a:pt x="199" y="1808"/>
                  </a:cubicBezTo>
                  <a:lnTo>
                    <a:pt x="219" y="1808"/>
                  </a:lnTo>
                  <a:lnTo>
                    <a:pt x="348" y="1768"/>
                  </a:lnTo>
                  <a:lnTo>
                    <a:pt x="665" y="1688"/>
                  </a:lnTo>
                  <a:lnTo>
                    <a:pt x="983" y="1599"/>
                  </a:lnTo>
                  <a:cubicBezTo>
                    <a:pt x="1093" y="1569"/>
                    <a:pt x="1192" y="1520"/>
                    <a:pt x="1301" y="1490"/>
                  </a:cubicBezTo>
                  <a:cubicBezTo>
                    <a:pt x="1301" y="1490"/>
                    <a:pt x="1450" y="1430"/>
                    <a:pt x="1609" y="1371"/>
                  </a:cubicBezTo>
                  <a:cubicBezTo>
                    <a:pt x="1758" y="1302"/>
                    <a:pt x="1916" y="1242"/>
                    <a:pt x="1916" y="1242"/>
                  </a:cubicBezTo>
                  <a:cubicBezTo>
                    <a:pt x="2115" y="1152"/>
                    <a:pt x="2324" y="1053"/>
                    <a:pt x="2523" y="944"/>
                  </a:cubicBezTo>
                  <a:cubicBezTo>
                    <a:pt x="2929" y="755"/>
                    <a:pt x="3307" y="517"/>
                    <a:pt x="3684" y="298"/>
                  </a:cubicBezTo>
                  <a:lnTo>
                    <a:pt x="354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1" name="Google Shape;14941;p33"/>
            <p:cNvSpPr/>
            <p:nvPr/>
          </p:nvSpPr>
          <p:spPr>
            <a:xfrm>
              <a:off x="5340350" y="3275175"/>
              <a:ext cx="30550" cy="107775"/>
            </a:xfrm>
            <a:custGeom>
              <a:avLst/>
              <a:gdLst/>
              <a:ahLst/>
              <a:cxnLst/>
              <a:rect l="l" t="t" r="r" b="b"/>
              <a:pathLst>
                <a:path w="1222" h="4311" extrusionOk="0">
                  <a:moveTo>
                    <a:pt x="208" y="1"/>
                  </a:moveTo>
                  <a:lnTo>
                    <a:pt x="0" y="120"/>
                  </a:lnTo>
                  <a:cubicBezTo>
                    <a:pt x="89" y="279"/>
                    <a:pt x="189" y="427"/>
                    <a:pt x="278" y="586"/>
                  </a:cubicBezTo>
                  <a:cubicBezTo>
                    <a:pt x="358" y="745"/>
                    <a:pt x="427" y="914"/>
                    <a:pt x="506" y="1083"/>
                  </a:cubicBezTo>
                  <a:cubicBezTo>
                    <a:pt x="546" y="1162"/>
                    <a:pt x="586" y="1242"/>
                    <a:pt x="616" y="1331"/>
                  </a:cubicBezTo>
                  <a:lnTo>
                    <a:pt x="695" y="1599"/>
                  </a:lnTo>
                  <a:lnTo>
                    <a:pt x="775" y="1857"/>
                  </a:lnTo>
                  <a:lnTo>
                    <a:pt x="824" y="1987"/>
                  </a:lnTo>
                  <a:cubicBezTo>
                    <a:pt x="834" y="2036"/>
                    <a:pt x="834" y="2076"/>
                    <a:pt x="844" y="2126"/>
                  </a:cubicBezTo>
                  <a:lnTo>
                    <a:pt x="943" y="2662"/>
                  </a:lnTo>
                  <a:cubicBezTo>
                    <a:pt x="973" y="2841"/>
                    <a:pt x="973" y="3029"/>
                    <a:pt x="983" y="3208"/>
                  </a:cubicBezTo>
                  <a:lnTo>
                    <a:pt x="1003" y="3486"/>
                  </a:lnTo>
                  <a:cubicBezTo>
                    <a:pt x="1003" y="3575"/>
                    <a:pt x="993" y="3664"/>
                    <a:pt x="983" y="3754"/>
                  </a:cubicBezTo>
                  <a:lnTo>
                    <a:pt x="973" y="4032"/>
                  </a:lnTo>
                  <a:cubicBezTo>
                    <a:pt x="963" y="4072"/>
                    <a:pt x="973" y="4121"/>
                    <a:pt x="973" y="4171"/>
                  </a:cubicBezTo>
                  <a:lnTo>
                    <a:pt x="973" y="4300"/>
                  </a:lnTo>
                  <a:lnTo>
                    <a:pt x="1221" y="4310"/>
                  </a:lnTo>
                  <a:lnTo>
                    <a:pt x="1201" y="4161"/>
                  </a:lnTo>
                  <a:cubicBezTo>
                    <a:pt x="1192" y="4121"/>
                    <a:pt x="1192" y="4072"/>
                    <a:pt x="1181" y="4032"/>
                  </a:cubicBezTo>
                  <a:lnTo>
                    <a:pt x="1172" y="3754"/>
                  </a:lnTo>
                  <a:cubicBezTo>
                    <a:pt x="1172" y="3664"/>
                    <a:pt x="1172" y="3565"/>
                    <a:pt x="1162" y="3476"/>
                  </a:cubicBezTo>
                  <a:lnTo>
                    <a:pt x="1122" y="3198"/>
                  </a:lnTo>
                  <a:cubicBezTo>
                    <a:pt x="1092" y="3019"/>
                    <a:pt x="1092" y="2830"/>
                    <a:pt x="1053" y="2642"/>
                  </a:cubicBezTo>
                  <a:cubicBezTo>
                    <a:pt x="1013" y="2463"/>
                    <a:pt x="973" y="2285"/>
                    <a:pt x="943" y="2096"/>
                  </a:cubicBezTo>
                  <a:cubicBezTo>
                    <a:pt x="934" y="2056"/>
                    <a:pt x="934" y="2007"/>
                    <a:pt x="923" y="1967"/>
                  </a:cubicBezTo>
                  <a:lnTo>
                    <a:pt x="874" y="1828"/>
                  </a:lnTo>
                  <a:lnTo>
                    <a:pt x="804" y="1559"/>
                  </a:lnTo>
                  <a:lnTo>
                    <a:pt x="735" y="1292"/>
                  </a:lnTo>
                  <a:cubicBezTo>
                    <a:pt x="705" y="1202"/>
                    <a:pt x="665" y="1122"/>
                    <a:pt x="636" y="1034"/>
                  </a:cubicBezTo>
                  <a:cubicBezTo>
                    <a:pt x="566" y="855"/>
                    <a:pt x="517" y="676"/>
                    <a:pt x="447" y="507"/>
                  </a:cubicBezTo>
                  <a:lnTo>
                    <a:pt x="20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2" name="Google Shape;14942;p33"/>
            <p:cNvSpPr/>
            <p:nvPr/>
          </p:nvSpPr>
          <p:spPr>
            <a:xfrm>
              <a:off x="5320475" y="3286600"/>
              <a:ext cx="27575" cy="95100"/>
            </a:xfrm>
            <a:custGeom>
              <a:avLst/>
              <a:gdLst/>
              <a:ahLst/>
              <a:cxnLst/>
              <a:rect l="l" t="t" r="r" b="b"/>
              <a:pathLst>
                <a:path w="1103" h="3804" extrusionOk="0">
                  <a:moveTo>
                    <a:pt x="209" y="1"/>
                  </a:moveTo>
                  <a:lnTo>
                    <a:pt x="1" y="120"/>
                  </a:lnTo>
                  <a:cubicBezTo>
                    <a:pt x="80" y="248"/>
                    <a:pt x="160" y="387"/>
                    <a:pt x="249" y="526"/>
                  </a:cubicBezTo>
                  <a:cubicBezTo>
                    <a:pt x="308" y="665"/>
                    <a:pt x="378" y="815"/>
                    <a:pt x="447" y="954"/>
                  </a:cubicBezTo>
                  <a:cubicBezTo>
                    <a:pt x="478" y="1033"/>
                    <a:pt x="517" y="1102"/>
                    <a:pt x="547" y="1182"/>
                  </a:cubicBezTo>
                  <a:lnTo>
                    <a:pt x="617" y="1411"/>
                  </a:lnTo>
                  <a:lnTo>
                    <a:pt x="686" y="1639"/>
                  </a:lnTo>
                  <a:lnTo>
                    <a:pt x="725" y="1758"/>
                  </a:lnTo>
                  <a:cubicBezTo>
                    <a:pt x="736" y="1797"/>
                    <a:pt x="736" y="1837"/>
                    <a:pt x="745" y="1877"/>
                  </a:cubicBezTo>
                  <a:lnTo>
                    <a:pt x="835" y="2344"/>
                  </a:lnTo>
                  <a:cubicBezTo>
                    <a:pt x="864" y="2503"/>
                    <a:pt x="855" y="2671"/>
                    <a:pt x="864" y="2830"/>
                  </a:cubicBezTo>
                  <a:lnTo>
                    <a:pt x="884" y="3068"/>
                  </a:lnTo>
                  <a:cubicBezTo>
                    <a:pt x="884" y="3148"/>
                    <a:pt x="875" y="3227"/>
                    <a:pt x="864" y="3307"/>
                  </a:cubicBezTo>
                  <a:lnTo>
                    <a:pt x="845" y="3545"/>
                  </a:lnTo>
                  <a:lnTo>
                    <a:pt x="845" y="3674"/>
                  </a:lnTo>
                  <a:lnTo>
                    <a:pt x="855" y="3783"/>
                  </a:lnTo>
                  <a:lnTo>
                    <a:pt x="1103" y="3803"/>
                  </a:lnTo>
                  <a:lnTo>
                    <a:pt x="1103" y="3803"/>
                  </a:lnTo>
                  <a:lnTo>
                    <a:pt x="1083" y="3674"/>
                  </a:lnTo>
                  <a:cubicBezTo>
                    <a:pt x="1073" y="3635"/>
                    <a:pt x="1063" y="3595"/>
                    <a:pt x="1063" y="3555"/>
                  </a:cubicBezTo>
                  <a:lnTo>
                    <a:pt x="1053" y="3307"/>
                  </a:lnTo>
                  <a:cubicBezTo>
                    <a:pt x="1043" y="3227"/>
                    <a:pt x="1053" y="3138"/>
                    <a:pt x="1043" y="3059"/>
                  </a:cubicBezTo>
                  <a:lnTo>
                    <a:pt x="1003" y="2820"/>
                  </a:lnTo>
                  <a:cubicBezTo>
                    <a:pt x="984" y="2651"/>
                    <a:pt x="974" y="2492"/>
                    <a:pt x="944" y="2334"/>
                  </a:cubicBezTo>
                  <a:cubicBezTo>
                    <a:pt x="904" y="2175"/>
                    <a:pt x="875" y="2016"/>
                    <a:pt x="845" y="1847"/>
                  </a:cubicBezTo>
                  <a:cubicBezTo>
                    <a:pt x="835" y="1808"/>
                    <a:pt x="835" y="1768"/>
                    <a:pt x="825" y="1728"/>
                  </a:cubicBezTo>
                  <a:lnTo>
                    <a:pt x="785" y="1609"/>
                  </a:lnTo>
                  <a:lnTo>
                    <a:pt x="716" y="1380"/>
                  </a:lnTo>
                  <a:lnTo>
                    <a:pt x="656" y="1142"/>
                  </a:lnTo>
                  <a:cubicBezTo>
                    <a:pt x="636" y="1063"/>
                    <a:pt x="606" y="983"/>
                    <a:pt x="577" y="904"/>
                  </a:cubicBezTo>
                  <a:cubicBezTo>
                    <a:pt x="517" y="755"/>
                    <a:pt x="467" y="596"/>
                    <a:pt x="418" y="447"/>
                  </a:cubicBezTo>
                  <a:cubicBezTo>
                    <a:pt x="339" y="299"/>
                    <a:pt x="269" y="14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3" name="Google Shape;14943;p33"/>
            <p:cNvSpPr/>
            <p:nvPr/>
          </p:nvSpPr>
          <p:spPr>
            <a:xfrm>
              <a:off x="5506400" y="3272950"/>
              <a:ext cx="13675" cy="38750"/>
            </a:xfrm>
            <a:custGeom>
              <a:avLst/>
              <a:gdLst/>
              <a:ahLst/>
              <a:cxnLst/>
              <a:rect l="l" t="t" r="r" b="b"/>
              <a:pathLst>
                <a:path w="547" h="1550" extrusionOk="0">
                  <a:moveTo>
                    <a:pt x="170" y="0"/>
                  </a:moveTo>
                  <a:lnTo>
                    <a:pt x="0" y="179"/>
                  </a:lnTo>
                  <a:cubicBezTo>
                    <a:pt x="11" y="229"/>
                    <a:pt x="50" y="238"/>
                    <a:pt x="70" y="288"/>
                  </a:cubicBezTo>
                  <a:cubicBezTo>
                    <a:pt x="100" y="338"/>
                    <a:pt x="120" y="388"/>
                    <a:pt x="150" y="447"/>
                  </a:cubicBezTo>
                  <a:cubicBezTo>
                    <a:pt x="199" y="556"/>
                    <a:pt x="229" y="675"/>
                    <a:pt x="249" y="805"/>
                  </a:cubicBezTo>
                  <a:cubicBezTo>
                    <a:pt x="278" y="924"/>
                    <a:pt x="309" y="1043"/>
                    <a:pt x="309" y="1162"/>
                  </a:cubicBezTo>
                  <a:cubicBezTo>
                    <a:pt x="318" y="1211"/>
                    <a:pt x="318" y="1271"/>
                    <a:pt x="309" y="1331"/>
                  </a:cubicBezTo>
                  <a:cubicBezTo>
                    <a:pt x="309" y="1381"/>
                    <a:pt x="289" y="1420"/>
                    <a:pt x="278" y="1460"/>
                  </a:cubicBezTo>
                  <a:lnTo>
                    <a:pt x="547" y="1549"/>
                  </a:lnTo>
                  <a:cubicBezTo>
                    <a:pt x="537" y="1470"/>
                    <a:pt x="527" y="1390"/>
                    <a:pt x="507" y="1321"/>
                  </a:cubicBezTo>
                  <a:lnTo>
                    <a:pt x="457" y="1132"/>
                  </a:lnTo>
                  <a:cubicBezTo>
                    <a:pt x="417" y="1013"/>
                    <a:pt x="388" y="884"/>
                    <a:pt x="358" y="765"/>
                  </a:cubicBezTo>
                  <a:cubicBezTo>
                    <a:pt x="328" y="655"/>
                    <a:pt x="318" y="527"/>
                    <a:pt x="289" y="408"/>
                  </a:cubicBezTo>
                  <a:cubicBezTo>
                    <a:pt x="278" y="348"/>
                    <a:pt x="259" y="278"/>
                    <a:pt x="249" y="219"/>
                  </a:cubicBezTo>
                  <a:cubicBezTo>
                    <a:pt x="229" y="149"/>
                    <a:pt x="209" y="6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4" name="Google Shape;14944;p33"/>
            <p:cNvSpPr/>
            <p:nvPr/>
          </p:nvSpPr>
          <p:spPr>
            <a:xfrm>
              <a:off x="5372625" y="3305975"/>
              <a:ext cx="51375" cy="35500"/>
            </a:xfrm>
            <a:custGeom>
              <a:avLst/>
              <a:gdLst/>
              <a:ahLst/>
              <a:cxnLst/>
              <a:rect l="l" t="t" r="r" b="b"/>
              <a:pathLst>
                <a:path w="2055" h="1420" extrusionOk="0">
                  <a:moveTo>
                    <a:pt x="304" y="229"/>
                  </a:moveTo>
                  <a:cubicBezTo>
                    <a:pt x="433" y="230"/>
                    <a:pt x="564" y="232"/>
                    <a:pt x="695" y="238"/>
                  </a:cubicBezTo>
                  <a:lnTo>
                    <a:pt x="1022" y="258"/>
                  </a:lnTo>
                  <a:lnTo>
                    <a:pt x="1350" y="298"/>
                  </a:lnTo>
                  <a:cubicBezTo>
                    <a:pt x="1350" y="298"/>
                    <a:pt x="1430" y="308"/>
                    <a:pt x="1509" y="327"/>
                  </a:cubicBezTo>
                  <a:cubicBezTo>
                    <a:pt x="1589" y="338"/>
                    <a:pt x="1668" y="358"/>
                    <a:pt x="1668" y="358"/>
                  </a:cubicBezTo>
                  <a:lnTo>
                    <a:pt x="1777" y="377"/>
                  </a:lnTo>
                  <a:lnTo>
                    <a:pt x="1827" y="387"/>
                  </a:lnTo>
                  <a:lnTo>
                    <a:pt x="1847" y="387"/>
                  </a:lnTo>
                  <a:lnTo>
                    <a:pt x="1837" y="407"/>
                  </a:lnTo>
                  <a:cubicBezTo>
                    <a:pt x="1817" y="427"/>
                    <a:pt x="1787" y="447"/>
                    <a:pt x="1767" y="477"/>
                  </a:cubicBezTo>
                  <a:lnTo>
                    <a:pt x="1717" y="516"/>
                  </a:lnTo>
                  <a:cubicBezTo>
                    <a:pt x="1698" y="526"/>
                    <a:pt x="1668" y="546"/>
                    <a:pt x="1648" y="556"/>
                  </a:cubicBezTo>
                  <a:cubicBezTo>
                    <a:pt x="1559" y="625"/>
                    <a:pt x="1459" y="675"/>
                    <a:pt x="1370" y="735"/>
                  </a:cubicBezTo>
                  <a:cubicBezTo>
                    <a:pt x="1172" y="844"/>
                    <a:pt x="1002" y="973"/>
                    <a:pt x="814" y="1092"/>
                  </a:cubicBezTo>
                  <a:lnTo>
                    <a:pt x="596" y="1221"/>
                  </a:lnTo>
                  <a:cubicBezTo>
                    <a:pt x="588" y="1228"/>
                    <a:pt x="576" y="1235"/>
                    <a:pt x="570" y="1235"/>
                  </a:cubicBezTo>
                  <a:cubicBezTo>
                    <a:pt x="567" y="1235"/>
                    <a:pt x="566" y="1234"/>
                    <a:pt x="566" y="1231"/>
                  </a:cubicBezTo>
                  <a:lnTo>
                    <a:pt x="556" y="1201"/>
                  </a:lnTo>
                  <a:lnTo>
                    <a:pt x="536" y="1102"/>
                  </a:lnTo>
                  <a:cubicBezTo>
                    <a:pt x="496" y="923"/>
                    <a:pt x="466" y="744"/>
                    <a:pt x="427" y="556"/>
                  </a:cubicBezTo>
                  <a:cubicBezTo>
                    <a:pt x="389" y="445"/>
                    <a:pt x="349" y="337"/>
                    <a:pt x="304" y="229"/>
                  </a:cubicBezTo>
                  <a:close/>
                  <a:moveTo>
                    <a:pt x="79" y="0"/>
                  </a:moveTo>
                  <a:lnTo>
                    <a:pt x="65" y="106"/>
                  </a:lnTo>
                  <a:lnTo>
                    <a:pt x="0" y="139"/>
                  </a:lnTo>
                  <a:cubicBezTo>
                    <a:pt x="17" y="167"/>
                    <a:pt x="33" y="195"/>
                    <a:pt x="50" y="224"/>
                  </a:cubicBezTo>
                  <a:lnTo>
                    <a:pt x="50" y="224"/>
                  </a:lnTo>
                  <a:lnTo>
                    <a:pt x="49" y="228"/>
                  </a:lnTo>
                  <a:cubicBezTo>
                    <a:pt x="50" y="228"/>
                    <a:pt x="51" y="228"/>
                    <a:pt x="53" y="228"/>
                  </a:cubicBezTo>
                  <a:lnTo>
                    <a:pt x="53" y="228"/>
                  </a:lnTo>
                  <a:cubicBezTo>
                    <a:pt x="124" y="351"/>
                    <a:pt x="192" y="480"/>
                    <a:pt x="248" y="616"/>
                  </a:cubicBezTo>
                  <a:cubicBezTo>
                    <a:pt x="307" y="784"/>
                    <a:pt x="357" y="953"/>
                    <a:pt x="397" y="1132"/>
                  </a:cubicBezTo>
                  <a:lnTo>
                    <a:pt x="446" y="1311"/>
                  </a:lnTo>
                  <a:lnTo>
                    <a:pt x="477" y="1410"/>
                  </a:lnTo>
                  <a:lnTo>
                    <a:pt x="477" y="1420"/>
                  </a:lnTo>
                  <a:lnTo>
                    <a:pt x="486" y="1420"/>
                  </a:lnTo>
                  <a:lnTo>
                    <a:pt x="516" y="1400"/>
                  </a:lnTo>
                  <a:lnTo>
                    <a:pt x="566" y="1370"/>
                  </a:lnTo>
                  <a:lnTo>
                    <a:pt x="724" y="1271"/>
                  </a:lnTo>
                  <a:lnTo>
                    <a:pt x="883" y="1172"/>
                  </a:lnTo>
                  <a:cubicBezTo>
                    <a:pt x="1062" y="1053"/>
                    <a:pt x="1241" y="923"/>
                    <a:pt x="1420" y="814"/>
                  </a:cubicBezTo>
                  <a:cubicBezTo>
                    <a:pt x="1519" y="755"/>
                    <a:pt x="1609" y="705"/>
                    <a:pt x="1708" y="645"/>
                  </a:cubicBezTo>
                  <a:cubicBezTo>
                    <a:pt x="1728" y="625"/>
                    <a:pt x="1757" y="616"/>
                    <a:pt x="1777" y="596"/>
                  </a:cubicBezTo>
                  <a:lnTo>
                    <a:pt x="1856" y="536"/>
                  </a:lnTo>
                  <a:cubicBezTo>
                    <a:pt x="1916" y="486"/>
                    <a:pt x="1966" y="437"/>
                    <a:pt x="2015" y="367"/>
                  </a:cubicBezTo>
                  <a:lnTo>
                    <a:pt x="2055" y="327"/>
                  </a:lnTo>
                  <a:cubicBezTo>
                    <a:pt x="2045" y="318"/>
                    <a:pt x="2026" y="318"/>
                    <a:pt x="2006" y="308"/>
                  </a:cubicBezTo>
                  <a:lnTo>
                    <a:pt x="1896" y="278"/>
                  </a:lnTo>
                  <a:lnTo>
                    <a:pt x="1698" y="228"/>
                  </a:lnTo>
                  <a:lnTo>
                    <a:pt x="1370" y="169"/>
                  </a:lnTo>
                  <a:lnTo>
                    <a:pt x="1042" y="109"/>
                  </a:lnTo>
                  <a:lnTo>
                    <a:pt x="724" y="60"/>
                  </a:lnTo>
                  <a:cubicBezTo>
                    <a:pt x="506" y="40"/>
                    <a:pt x="288" y="2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5" name="Google Shape;14945;p33"/>
            <p:cNvSpPr/>
            <p:nvPr/>
          </p:nvSpPr>
          <p:spPr>
            <a:xfrm>
              <a:off x="5110725" y="3308350"/>
              <a:ext cx="129100" cy="126875"/>
            </a:xfrm>
            <a:custGeom>
              <a:avLst/>
              <a:gdLst/>
              <a:ahLst/>
              <a:cxnLst/>
              <a:rect l="l" t="t" r="r" b="b"/>
              <a:pathLst>
                <a:path w="5164" h="5075" extrusionOk="0">
                  <a:moveTo>
                    <a:pt x="2531" y="136"/>
                  </a:moveTo>
                  <a:cubicBezTo>
                    <a:pt x="2591" y="136"/>
                    <a:pt x="2652" y="139"/>
                    <a:pt x="2712" y="143"/>
                  </a:cubicBezTo>
                  <a:cubicBezTo>
                    <a:pt x="3337" y="193"/>
                    <a:pt x="3943" y="501"/>
                    <a:pt x="4330" y="967"/>
                  </a:cubicBezTo>
                  <a:cubicBezTo>
                    <a:pt x="4528" y="1205"/>
                    <a:pt x="4687" y="1483"/>
                    <a:pt x="4777" y="1772"/>
                  </a:cubicBezTo>
                  <a:cubicBezTo>
                    <a:pt x="4826" y="1920"/>
                    <a:pt x="4866" y="2070"/>
                    <a:pt x="4886" y="2218"/>
                  </a:cubicBezTo>
                  <a:cubicBezTo>
                    <a:pt x="4886" y="2218"/>
                    <a:pt x="4905" y="2337"/>
                    <a:pt x="4905" y="2447"/>
                  </a:cubicBezTo>
                  <a:lnTo>
                    <a:pt x="4905" y="2665"/>
                  </a:lnTo>
                  <a:lnTo>
                    <a:pt x="4916" y="2666"/>
                  </a:lnTo>
                  <a:lnTo>
                    <a:pt x="4916" y="2666"/>
                  </a:lnTo>
                  <a:cubicBezTo>
                    <a:pt x="4896" y="3271"/>
                    <a:pt x="4618" y="3877"/>
                    <a:pt x="4151" y="4303"/>
                  </a:cubicBezTo>
                  <a:cubicBezTo>
                    <a:pt x="3729" y="4697"/>
                    <a:pt x="3139" y="4932"/>
                    <a:pt x="2539" y="4932"/>
                  </a:cubicBezTo>
                  <a:cubicBezTo>
                    <a:pt x="2504" y="4932"/>
                    <a:pt x="2469" y="4931"/>
                    <a:pt x="2433" y="4929"/>
                  </a:cubicBezTo>
                  <a:cubicBezTo>
                    <a:pt x="1808" y="4909"/>
                    <a:pt x="1182" y="4611"/>
                    <a:pt x="765" y="4144"/>
                  </a:cubicBezTo>
                  <a:cubicBezTo>
                    <a:pt x="338" y="3678"/>
                    <a:pt x="110" y="3023"/>
                    <a:pt x="150" y="2387"/>
                  </a:cubicBezTo>
                  <a:cubicBezTo>
                    <a:pt x="179" y="1752"/>
                    <a:pt x="487" y="1136"/>
                    <a:pt x="964" y="729"/>
                  </a:cubicBezTo>
                  <a:cubicBezTo>
                    <a:pt x="1394" y="344"/>
                    <a:pt x="1970" y="136"/>
                    <a:pt x="2531" y="136"/>
                  </a:cubicBezTo>
                  <a:close/>
                  <a:moveTo>
                    <a:pt x="2579" y="0"/>
                  </a:moveTo>
                  <a:cubicBezTo>
                    <a:pt x="1969" y="0"/>
                    <a:pt x="1355" y="235"/>
                    <a:pt x="894" y="640"/>
                  </a:cubicBezTo>
                  <a:cubicBezTo>
                    <a:pt x="398" y="1077"/>
                    <a:pt x="80" y="1722"/>
                    <a:pt x="51" y="2387"/>
                  </a:cubicBezTo>
                  <a:cubicBezTo>
                    <a:pt x="0" y="3043"/>
                    <a:pt x="239" y="3718"/>
                    <a:pt x="686" y="4214"/>
                  </a:cubicBezTo>
                  <a:cubicBezTo>
                    <a:pt x="1123" y="4711"/>
                    <a:pt x="1768" y="5029"/>
                    <a:pt x="2433" y="5068"/>
                  </a:cubicBezTo>
                  <a:cubicBezTo>
                    <a:pt x="2491" y="5073"/>
                    <a:pt x="2549" y="5075"/>
                    <a:pt x="2607" y="5075"/>
                  </a:cubicBezTo>
                  <a:cubicBezTo>
                    <a:pt x="3216" y="5075"/>
                    <a:pt x="3827" y="4840"/>
                    <a:pt x="4280" y="4433"/>
                  </a:cubicBezTo>
                  <a:cubicBezTo>
                    <a:pt x="4786" y="3996"/>
                    <a:pt x="5104" y="3350"/>
                    <a:pt x="5154" y="2675"/>
                  </a:cubicBezTo>
                  <a:lnTo>
                    <a:pt x="5040" y="2670"/>
                  </a:lnTo>
                  <a:lnTo>
                    <a:pt x="5040" y="2670"/>
                  </a:lnTo>
                  <a:lnTo>
                    <a:pt x="5164" y="2675"/>
                  </a:lnTo>
                  <a:cubicBezTo>
                    <a:pt x="5164" y="2675"/>
                    <a:pt x="5154" y="2546"/>
                    <a:pt x="5154" y="2417"/>
                  </a:cubicBezTo>
                  <a:cubicBezTo>
                    <a:pt x="5134" y="2298"/>
                    <a:pt x="5114" y="2169"/>
                    <a:pt x="5114" y="2169"/>
                  </a:cubicBezTo>
                  <a:lnTo>
                    <a:pt x="5055" y="1931"/>
                  </a:lnTo>
                  <a:cubicBezTo>
                    <a:pt x="5035" y="1851"/>
                    <a:pt x="5005" y="1772"/>
                    <a:pt x="4985" y="1692"/>
                  </a:cubicBezTo>
                  <a:cubicBezTo>
                    <a:pt x="4866" y="1384"/>
                    <a:pt x="4697" y="1097"/>
                    <a:pt x="4469" y="848"/>
                  </a:cubicBezTo>
                  <a:cubicBezTo>
                    <a:pt x="4032" y="352"/>
                    <a:pt x="3387" y="34"/>
                    <a:pt x="2721" y="4"/>
                  </a:cubicBezTo>
                  <a:cubicBezTo>
                    <a:pt x="2674" y="2"/>
                    <a:pt x="2626" y="0"/>
                    <a:pt x="25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6" name="Google Shape;14946;p33"/>
            <p:cNvSpPr/>
            <p:nvPr/>
          </p:nvSpPr>
          <p:spPr>
            <a:xfrm>
              <a:off x="5144475" y="3341400"/>
              <a:ext cx="62350" cy="60775"/>
            </a:xfrm>
            <a:custGeom>
              <a:avLst/>
              <a:gdLst/>
              <a:ahLst/>
              <a:cxnLst/>
              <a:rect l="l" t="t" r="r" b="b"/>
              <a:pathLst>
                <a:path w="2494" h="2431" extrusionOk="0">
                  <a:moveTo>
                    <a:pt x="1223" y="0"/>
                  </a:moveTo>
                  <a:cubicBezTo>
                    <a:pt x="928" y="0"/>
                    <a:pt x="639" y="117"/>
                    <a:pt x="418" y="311"/>
                  </a:cubicBezTo>
                  <a:cubicBezTo>
                    <a:pt x="180" y="519"/>
                    <a:pt x="41" y="817"/>
                    <a:pt x="21" y="1134"/>
                  </a:cubicBezTo>
                  <a:cubicBezTo>
                    <a:pt x="1" y="1452"/>
                    <a:pt x="100" y="1770"/>
                    <a:pt x="319" y="2008"/>
                  </a:cubicBezTo>
                  <a:cubicBezTo>
                    <a:pt x="527" y="2247"/>
                    <a:pt x="825" y="2405"/>
                    <a:pt x="1143" y="2425"/>
                  </a:cubicBezTo>
                  <a:cubicBezTo>
                    <a:pt x="1179" y="2429"/>
                    <a:pt x="1215" y="2430"/>
                    <a:pt x="1251" y="2430"/>
                  </a:cubicBezTo>
                  <a:cubicBezTo>
                    <a:pt x="1541" y="2430"/>
                    <a:pt x="1826" y="2323"/>
                    <a:pt x="2046" y="2138"/>
                  </a:cubicBezTo>
                  <a:cubicBezTo>
                    <a:pt x="2295" y="1919"/>
                    <a:pt x="2454" y="1611"/>
                    <a:pt x="2483" y="1284"/>
                  </a:cubicBezTo>
                  <a:lnTo>
                    <a:pt x="2245" y="1264"/>
                  </a:lnTo>
                  <a:cubicBezTo>
                    <a:pt x="2245" y="1542"/>
                    <a:pt x="2126" y="1800"/>
                    <a:pt x="1918" y="1999"/>
                  </a:cubicBezTo>
                  <a:cubicBezTo>
                    <a:pt x="1728" y="2179"/>
                    <a:pt x="1465" y="2287"/>
                    <a:pt x="1190" y="2287"/>
                  </a:cubicBezTo>
                  <a:cubicBezTo>
                    <a:pt x="1178" y="2287"/>
                    <a:pt x="1165" y="2287"/>
                    <a:pt x="1153" y="2286"/>
                  </a:cubicBezTo>
                  <a:cubicBezTo>
                    <a:pt x="865" y="2277"/>
                    <a:pt x="597" y="2147"/>
                    <a:pt x="398" y="1939"/>
                  </a:cubicBezTo>
                  <a:cubicBezTo>
                    <a:pt x="199" y="1721"/>
                    <a:pt x="100" y="1432"/>
                    <a:pt x="120" y="1145"/>
                  </a:cubicBezTo>
                  <a:cubicBezTo>
                    <a:pt x="140" y="856"/>
                    <a:pt x="269" y="578"/>
                    <a:pt x="488" y="390"/>
                  </a:cubicBezTo>
                  <a:cubicBezTo>
                    <a:pt x="687" y="225"/>
                    <a:pt x="925" y="136"/>
                    <a:pt x="1174" y="136"/>
                  </a:cubicBezTo>
                  <a:cubicBezTo>
                    <a:pt x="1210" y="136"/>
                    <a:pt x="1246" y="138"/>
                    <a:pt x="1282" y="142"/>
                  </a:cubicBezTo>
                  <a:cubicBezTo>
                    <a:pt x="1560" y="172"/>
                    <a:pt x="1818" y="311"/>
                    <a:pt x="1987" y="519"/>
                  </a:cubicBezTo>
                  <a:cubicBezTo>
                    <a:pt x="2076" y="628"/>
                    <a:pt x="2146" y="748"/>
                    <a:pt x="2176" y="876"/>
                  </a:cubicBezTo>
                  <a:cubicBezTo>
                    <a:pt x="2196" y="936"/>
                    <a:pt x="2215" y="1006"/>
                    <a:pt x="2225" y="1075"/>
                  </a:cubicBezTo>
                  <a:cubicBezTo>
                    <a:pt x="2225" y="1075"/>
                    <a:pt x="2235" y="1125"/>
                    <a:pt x="2235" y="1165"/>
                  </a:cubicBezTo>
                  <a:cubicBezTo>
                    <a:pt x="2235" y="1214"/>
                    <a:pt x="2245" y="1264"/>
                    <a:pt x="2245" y="1264"/>
                  </a:cubicBezTo>
                  <a:lnTo>
                    <a:pt x="2493" y="1284"/>
                  </a:lnTo>
                  <a:cubicBezTo>
                    <a:pt x="2493" y="1284"/>
                    <a:pt x="2483" y="1214"/>
                    <a:pt x="2483" y="1154"/>
                  </a:cubicBezTo>
                  <a:cubicBezTo>
                    <a:pt x="2474" y="1095"/>
                    <a:pt x="2454" y="1026"/>
                    <a:pt x="2454" y="1026"/>
                  </a:cubicBezTo>
                  <a:lnTo>
                    <a:pt x="2424" y="916"/>
                  </a:lnTo>
                  <a:cubicBezTo>
                    <a:pt x="2414" y="876"/>
                    <a:pt x="2394" y="847"/>
                    <a:pt x="2384" y="807"/>
                  </a:cubicBezTo>
                  <a:cubicBezTo>
                    <a:pt x="2324" y="658"/>
                    <a:pt x="2235" y="519"/>
                    <a:pt x="2126" y="400"/>
                  </a:cubicBezTo>
                  <a:cubicBezTo>
                    <a:pt x="1918" y="161"/>
                    <a:pt x="1609" y="13"/>
                    <a:pt x="1292" y="3"/>
                  </a:cubicBezTo>
                  <a:cubicBezTo>
                    <a:pt x="1269" y="1"/>
                    <a:pt x="1246" y="0"/>
                    <a:pt x="122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7" name="Google Shape;14947;p33"/>
            <p:cNvSpPr/>
            <p:nvPr/>
          </p:nvSpPr>
          <p:spPr>
            <a:xfrm>
              <a:off x="5099075" y="3379175"/>
              <a:ext cx="213000" cy="128000"/>
            </a:xfrm>
            <a:custGeom>
              <a:avLst/>
              <a:gdLst/>
              <a:ahLst/>
              <a:cxnLst/>
              <a:rect l="l" t="t" r="r" b="b"/>
              <a:pathLst>
                <a:path w="8520" h="5120" extrusionOk="0">
                  <a:moveTo>
                    <a:pt x="8281" y="1"/>
                  </a:moveTo>
                  <a:cubicBezTo>
                    <a:pt x="8231" y="905"/>
                    <a:pt x="7963" y="1818"/>
                    <a:pt x="7467" y="2602"/>
                  </a:cubicBezTo>
                  <a:lnTo>
                    <a:pt x="7268" y="2891"/>
                  </a:lnTo>
                  <a:cubicBezTo>
                    <a:pt x="7198" y="2980"/>
                    <a:pt x="7119" y="3069"/>
                    <a:pt x="7050" y="3158"/>
                  </a:cubicBezTo>
                  <a:cubicBezTo>
                    <a:pt x="6911" y="3347"/>
                    <a:pt x="6732" y="3496"/>
                    <a:pt x="6563" y="3665"/>
                  </a:cubicBezTo>
                  <a:lnTo>
                    <a:pt x="6295" y="3883"/>
                  </a:lnTo>
                  <a:lnTo>
                    <a:pt x="6156" y="3992"/>
                  </a:lnTo>
                  <a:lnTo>
                    <a:pt x="6017" y="4092"/>
                  </a:lnTo>
                  <a:cubicBezTo>
                    <a:pt x="5918" y="4151"/>
                    <a:pt x="5819" y="4221"/>
                    <a:pt x="5719" y="4281"/>
                  </a:cubicBezTo>
                  <a:lnTo>
                    <a:pt x="5411" y="4439"/>
                  </a:lnTo>
                  <a:cubicBezTo>
                    <a:pt x="4685" y="4811"/>
                    <a:pt x="3868" y="4987"/>
                    <a:pt x="3066" y="4987"/>
                  </a:cubicBezTo>
                  <a:cubicBezTo>
                    <a:pt x="2947" y="4987"/>
                    <a:pt x="2828" y="4983"/>
                    <a:pt x="2710" y="4976"/>
                  </a:cubicBezTo>
                  <a:cubicBezTo>
                    <a:pt x="2244" y="4926"/>
                    <a:pt x="1787" y="4846"/>
                    <a:pt x="1360" y="4687"/>
                  </a:cubicBezTo>
                  <a:cubicBezTo>
                    <a:pt x="1142" y="4618"/>
                    <a:pt x="943" y="4509"/>
                    <a:pt x="735" y="4420"/>
                  </a:cubicBezTo>
                  <a:cubicBezTo>
                    <a:pt x="636" y="4360"/>
                    <a:pt x="526" y="4310"/>
                    <a:pt x="427" y="4250"/>
                  </a:cubicBezTo>
                  <a:cubicBezTo>
                    <a:pt x="427" y="4250"/>
                    <a:pt x="347" y="4211"/>
                    <a:pt x="278" y="4171"/>
                  </a:cubicBezTo>
                  <a:cubicBezTo>
                    <a:pt x="208" y="4131"/>
                    <a:pt x="139" y="4082"/>
                    <a:pt x="139" y="4082"/>
                  </a:cubicBezTo>
                  <a:lnTo>
                    <a:pt x="0" y="4290"/>
                  </a:lnTo>
                  <a:lnTo>
                    <a:pt x="159" y="4389"/>
                  </a:lnTo>
                  <a:cubicBezTo>
                    <a:pt x="238" y="4429"/>
                    <a:pt x="327" y="4459"/>
                    <a:pt x="327" y="4459"/>
                  </a:cubicBezTo>
                  <a:cubicBezTo>
                    <a:pt x="427" y="4509"/>
                    <a:pt x="536" y="4559"/>
                    <a:pt x="645" y="4608"/>
                  </a:cubicBezTo>
                  <a:cubicBezTo>
                    <a:pt x="864" y="4698"/>
                    <a:pt x="1073" y="4806"/>
                    <a:pt x="1301" y="4866"/>
                  </a:cubicBezTo>
                  <a:cubicBezTo>
                    <a:pt x="1748" y="5015"/>
                    <a:pt x="2224" y="5075"/>
                    <a:pt x="2701" y="5115"/>
                  </a:cubicBezTo>
                  <a:cubicBezTo>
                    <a:pt x="2783" y="5118"/>
                    <a:pt x="2864" y="5120"/>
                    <a:pt x="2946" y="5120"/>
                  </a:cubicBezTo>
                  <a:cubicBezTo>
                    <a:pt x="3810" y="5120"/>
                    <a:pt x="4681" y="4928"/>
                    <a:pt x="5461" y="4539"/>
                  </a:cubicBezTo>
                  <a:lnTo>
                    <a:pt x="5769" y="4370"/>
                  </a:lnTo>
                  <a:cubicBezTo>
                    <a:pt x="5878" y="4310"/>
                    <a:pt x="5978" y="4241"/>
                    <a:pt x="6077" y="4171"/>
                  </a:cubicBezTo>
                  <a:lnTo>
                    <a:pt x="6225" y="4072"/>
                  </a:lnTo>
                  <a:lnTo>
                    <a:pt x="6364" y="3963"/>
                  </a:lnTo>
                  <a:lnTo>
                    <a:pt x="6642" y="3744"/>
                  </a:lnTo>
                  <a:cubicBezTo>
                    <a:pt x="6812" y="3575"/>
                    <a:pt x="6990" y="3427"/>
                    <a:pt x="7139" y="3238"/>
                  </a:cubicBezTo>
                  <a:cubicBezTo>
                    <a:pt x="7218" y="3149"/>
                    <a:pt x="7298" y="3059"/>
                    <a:pt x="7368" y="2970"/>
                  </a:cubicBezTo>
                  <a:lnTo>
                    <a:pt x="7576" y="2672"/>
                  </a:lnTo>
                  <a:cubicBezTo>
                    <a:pt x="8122" y="1887"/>
                    <a:pt x="8430" y="954"/>
                    <a:pt x="8519" y="11"/>
                  </a:cubicBezTo>
                  <a:lnTo>
                    <a:pt x="82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8" name="Google Shape;14948;p33"/>
            <p:cNvSpPr/>
            <p:nvPr/>
          </p:nvSpPr>
          <p:spPr>
            <a:xfrm>
              <a:off x="5117175" y="3377200"/>
              <a:ext cx="161875" cy="96825"/>
            </a:xfrm>
            <a:custGeom>
              <a:avLst/>
              <a:gdLst/>
              <a:ahLst/>
              <a:cxnLst/>
              <a:rect l="l" t="t" r="r" b="b"/>
              <a:pathLst>
                <a:path w="6475" h="3873" extrusionOk="0">
                  <a:moveTo>
                    <a:pt x="6236" y="0"/>
                  </a:moveTo>
                  <a:cubicBezTo>
                    <a:pt x="6207" y="686"/>
                    <a:pt x="6008" y="1371"/>
                    <a:pt x="5631" y="1957"/>
                  </a:cubicBezTo>
                  <a:lnTo>
                    <a:pt x="5492" y="2175"/>
                  </a:lnTo>
                  <a:cubicBezTo>
                    <a:pt x="5442" y="2244"/>
                    <a:pt x="5382" y="2304"/>
                    <a:pt x="5323" y="2374"/>
                  </a:cubicBezTo>
                  <a:cubicBezTo>
                    <a:pt x="5223" y="2513"/>
                    <a:pt x="5084" y="2622"/>
                    <a:pt x="4965" y="2751"/>
                  </a:cubicBezTo>
                  <a:lnTo>
                    <a:pt x="4757" y="2920"/>
                  </a:lnTo>
                  <a:lnTo>
                    <a:pt x="4658" y="2999"/>
                  </a:lnTo>
                  <a:lnTo>
                    <a:pt x="4548" y="3078"/>
                  </a:lnTo>
                  <a:cubicBezTo>
                    <a:pt x="4469" y="3128"/>
                    <a:pt x="4400" y="3178"/>
                    <a:pt x="4330" y="3217"/>
                  </a:cubicBezTo>
                  <a:lnTo>
                    <a:pt x="4091" y="3347"/>
                  </a:lnTo>
                  <a:cubicBezTo>
                    <a:pt x="4022" y="3387"/>
                    <a:pt x="3933" y="3416"/>
                    <a:pt x="3853" y="3446"/>
                  </a:cubicBezTo>
                  <a:cubicBezTo>
                    <a:pt x="3774" y="3486"/>
                    <a:pt x="3694" y="3515"/>
                    <a:pt x="3605" y="3545"/>
                  </a:cubicBezTo>
                  <a:cubicBezTo>
                    <a:pt x="3436" y="3595"/>
                    <a:pt x="3277" y="3654"/>
                    <a:pt x="3098" y="3674"/>
                  </a:cubicBezTo>
                  <a:cubicBezTo>
                    <a:pt x="2873" y="3727"/>
                    <a:pt x="2640" y="3745"/>
                    <a:pt x="2409" y="3745"/>
                  </a:cubicBezTo>
                  <a:cubicBezTo>
                    <a:pt x="2293" y="3745"/>
                    <a:pt x="2178" y="3740"/>
                    <a:pt x="2066" y="3734"/>
                  </a:cubicBezTo>
                  <a:cubicBezTo>
                    <a:pt x="1719" y="3694"/>
                    <a:pt x="1371" y="3634"/>
                    <a:pt x="1053" y="3515"/>
                  </a:cubicBezTo>
                  <a:cubicBezTo>
                    <a:pt x="894" y="3466"/>
                    <a:pt x="746" y="3376"/>
                    <a:pt x="587" y="3307"/>
                  </a:cubicBezTo>
                  <a:cubicBezTo>
                    <a:pt x="507" y="3267"/>
                    <a:pt x="438" y="3228"/>
                    <a:pt x="358" y="3188"/>
                  </a:cubicBezTo>
                  <a:cubicBezTo>
                    <a:pt x="358" y="3188"/>
                    <a:pt x="298" y="3158"/>
                    <a:pt x="249" y="3128"/>
                  </a:cubicBezTo>
                  <a:cubicBezTo>
                    <a:pt x="190" y="3098"/>
                    <a:pt x="140" y="3059"/>
                    <a:pt x="140" y="3059"/>
                  </a:cubicBezTo>
                  <a:lnTo>
                    <a:pt x="1" y="3267"/>
                  </a:lnTo>
                  <a:cubicBezTo>
                    <a:pt x="1" y="3267"/>
                    <a:pt x="60" y="3307"/>
                    <a:pt x="130" y="3337"/>
                  </a:cubicBezTo>
                  <a:lnTo>
                    <a:pt x="249" y="3396"/>
                  </a:lnTo>
                  <a:cubicBezTo>
                    <a:pt x="338" y="3426"/>
                    <a:pt x="408" y="3466"/>
                    <a:pt x="497" y="3506"/>
                  </a:cubicBezTo>
                  <a:cubicBezTo>
                    <a:pt x="666" y="3565"/>
                    <a:pt x="825" y="3645"/>
                    <a:pt x="994" y="3684"/>
                  </a:cubicBezTo>
                  <a:cubicBezTo>
                    <a:pt x="1331" y="3804"/>
                    <a:pt x="1699" y="3843"/>
                    <a:pt x="2056" y="3873"/>
                  </a:cubicBezTo>
                  <a:cubicBezTo>
                    <a:pt x="2414" y="3873"/>
                    <a:pt x="2771" y="3873"/>
                    <a:pt x="3129" y="3784"/>
                  </a:cubicBezTo>
                  <a:cubicBezTo>
                    <a:pt x="3307" y="3764"/>
                    <a:pt x="3466" y="3694"/>
                    <a:pt x="3645" y="3645"/>
                  </a:cubicBezTo>
                  <a:cubicBezTo>
                    <a:pt x="3724" y="3615"/>
                    <a:pt x="3813" y="3575"/>
                    <a:pt x="3893" y="3545"/>
                  </a:cubicBezTo>
                  <a:cubicBezTo>
                    <a:pt x="3972" y="3515"/>
                    <a:pt x="4062" y="3476"/>
                    <a:pt x="4141" y="3436"/>
                  </a:cubicBezTo>
                  <a:lnTo>
                    <a:pt x="4380" y="3307"/>
                  </a:lnTo>
                  <a:cubicBezTo>
                    <a:pt x="4459" y="3257"/>
                    <a:pt x="4528" y="3208"/>
                    <a:pt x="4608" y="3158"/>
                  </a:cubicBezTo>
                  <a:lnTo>
                    <a:pt x="4717" y="3089"/>
                  </a:lnTo>
                  <a:lnTo>
                    <a:pt x="4826" y="3009"/>
                  </a:lnTo>
                  <a:lnTo>
                    <a:pt x="5035" y="2840"/>
                  </a:lnTo>
                  <a:cubicBezTo>
                    <a:pt x="5164" y="2711"/>
                    <a:pt x="5303" y="2592"/>
                    <a:pt x="5412" y="2453"/>
                  </a:cubicBezTo>
                  <a:cubicBezTo>
                    <a:pt x="5472" y="2383"/>
                    <a:pt x="5541" y="2324"/>
                    <a:pt x="5591" y="2244"/>
                  </a:cubicBezTo>
                  <a:lnTo>
                    <a:pt x="5750" y="2026"/>
                  </a:lnTo>
                  <a:cubicBezTo>
                    <a:pt x="6167" y="1440"/>
                    <a:pt x="6405" y="735"/>
                    <a:pt x="6474" y="20"/>
                  </a:cubicBezTo>
                  <a:lnTo>
                    <a:pt x="623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9" name="Google Shape;14949;p33"/>
            <p:cNvSpPr/>
            <p:nvPr/>
          </p:nvSpPr>
          <p:spPr>
            <a:xfrm>
              <a:off x="5038250" y="3248625"/>
              <a:ext cx="77475" cy="237825"/>
            </a:xfrm>
            <a:custGeom>
              <a:avLst/>
              <a:gdLst/>
              <a:ahLst/>
              <a:cxnLst/>
              <a:rect l="l" t="t" r="r" b="b"/>
              <a:pathLst>
                <a:path w="3099" h="9513" extrusionOk="0">
                  <a:moveTo>
                    <a:pt x="2989" y="0"/>
                  </a:moveTo>
                  <a:lnTo>
                    <a:pt x="2681" y="189"/>
                  </a:lnTo>
                  <a:cubicBezTo>
                    <a:pt x="2582" y="258"/>
                    <a:pt x="2493" y="338"/>
                    <a:pt x="2393" y="397"/>
                  </a:cubicBezTo>
                  <a:cubicBezTo>
                    <a:pt x="2195" y="527"/>
                    <a:pt x="2026" y="695"/>
                    <a:pt x="1847" y="844"/>
                  </a:cubicBezTo>
                  <a:lnTo>
                    <a:pt x="1589" y="1092"/>
                  </a:lnTo>
                  <a:lnTo>
                    <a:pt x="1470" y="1222"/>
                  </a:lnTo>
                  <a:lnTo>
                    <a:pt x="1351" y="1350"/>
                  </a:lnTo>
                  <a:lnTo>
                    <a:pt x="1132" y="1628"/>
                  </a:lnTo>
                  <a:lnTo>
                    <a:pt x="934" y="1926"/>
                  </a:lnTo>
                  <a:cubicBezTo>
                    <a:pt x="408" y="2721"/>
                    <a:pt x="119" y="3664"/>
                    <a:pt x="50" y="4607"/>
                  </a:cubicBezTo>
                  <a:cubicBezTo>
                    <a:pt x="0" y="5551"/>
                    <a:pt x="179" y="6524"/>
                    <a:pt x="606" y="7367"/>
                  </a:cubicBezTo>
                  <a:lnTo>
                    <a:pt x="765" y="7696"/>
                  </a:lnTo>
                  <a:lnTo>
                    <a:pt x="953" y="7993"/>
                  </a:lnTo>
                  <a:lnTo>
                    <a:pt x="1053" y="8142"/>
                  </a:lnTo>
                  <a:lnTo>
                    <a:pt x="1162" y="8281"/>
                  </a:lnTo>
                  <a:lnTo>
                    <a:pt x="1381" y="8569"/>
                  </a:lnTo>
                  <a:cubicBezTo>
                    <a:pt x="1549" y="8738"/>
                    <a:pt x="1698" y="8916"/>
                    <a:pt x="1877" y="9066"/>
                  </a:cubicBezTo>
                  <a:cubicBezTo>
                    <a:pt x="1966" y="9145"/>
                    <a:pt x="2056" y="9225"/>
                    <a:pt x="2155" y="9304"/>
                  </a:cubicBezTo>
                  <a:lnTo>
                    <a:pt x="2443" y="9512"/>
                  </a:lnTo>
                  <a:lnTo>
                    <a:pt x="2572" y="9314"/>
                  </a:lnTo>
                  <a:lnTo>
                    <a:pt x="2284" y="9125"/>
                  </a:lnTo>
                  <a:cubicBezTo>
                    <a:pt x="2195" y="9055"/>
                    <a:pt x="2105" y="8986"/>
                    <a:pt x="2016" y="8907"/>
                  </a:cubicBezTo>
                  <a:cubicBezTo>
                    <a:pt x="1837" y="8777"/>
                    <a:pt x="1688" y="8599"/>
                    <a:pt x="1520" y="8440"/>
                  </a:cubicBezTo>
                  <a:lnTo>
                    <a:pt x="1301" y="8172"/>
                  </a:lnTo>
                  <a:lnTo>
                    <a:pt x="1182" y="8043"/>
                  </a:lnTo>
                  <a:lnTo>
                    <a:pt x="1092" y="7904"/>
                  </a:lnTo>
                  <a:lnTo>
                    <a:pt x="894" y="7616"/>
                  </a:lnTo>
                  <a:lnTo>
                    <a:pt x="725" y="7308"/>
                  </a:lnTo>
                  <a:cubicBezTo>
                    <a:pt x="289" y="6494"/>
                    <a:pt x="110" y="5541"/>
                    <a:pt x="150" y="4607"/>
                  </a:cubicBezTo>
                  <a:cubicBezTo>
                    <a:pt x="219" y="3684"/>
                    <a:pt x="516" y="2760"/>
                    <a:pt x="1053" y="2006"/>
                  </a:cubicBezTo>
                  <a:lnTo>
                    <a:pt x="1251" y="1718"/>
                  </a:lnTo>
                  <a:lnTo>
                    <a:pt x="1480" y="1460"/>
                  </a:lnTo>
                  <a:lnTo>
                    <a:pt x="1589" y="1331"/>
                  </a:lnTo>
                  <a:lnTo>
                    <a:pt x="1718" y="1211"/>
                  </a:lnTo>
                  <a:lnTo>
                    <a:pt x="1966" y="983"/>
                  </a:lnTo>
                  <a:cubicBezTo>
                    <a:pt x="2155" y="844"/>
                    <a:pt x="2324" y="686"/>
                    <a:pt x="2522" y="576"/>
                  </a:cubicBezTo>
                  <a:cubicBezTo>
                    <a:pt x="2621" y="516"/>
                    <a:pt x="2711" y="447"/>
                    <a:pt x="2811" y="388"/>
                  </a:cubicBezTo>
                  <a:lnTo>
                    <a:pt x="3098" y="229"/>
                  </a:lnTo>
                  <a:lnTo>
                    <a:pt x="29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0" name="Google Shape;14950;p33"/>
            <p:cNvSpPr/>
            <p:nvPr/>
          </p:nvSpPr>
          <p:spPr>
            <a:xfrm>
              <a:off x="5072250" y="3278175"/>
              <a:ext cx="58350" cy="180725"/>
            </a:xfrm>
            <a:custGeom>
              <a:avLst/>
              <a:gdLst/>
              <a:ahLst/>
              <a:cxnLst/>
              <a:rect l="l" t="t" r="r" b="b"/>
              <a:pathLst>
                <a:path w="2334" h="7229" extrusionOk="0">
                  <a:moveTo>
                    <a:pt x="2225" y="0"/>
                  </a:moveTo>
                  <a:lnTo>
                    <a:pt x="1987" y="149"/>
                  </a:lnTo>
                  <a:cubicBezTo>
                    <a:pt x="1917" y="199"/>
                    <a:pt x="1857" y="258"/>
                    <a:pt x="1778" y="307"/>
                  </a:cubicBezTo>
                  <a:cubicBezTo>
                    <a:pt x="1629" y="407"/>
                    <a:pt x="1500" y="536"/>
                    <a:pt x="1361" y="645"/>
                  </a:cubicBezTo>
                  <a:lnTo>
                    <a:pt x="1172" y="844"/>
                  </a:lnTo>
                  <a:lnTo>
                    <a:pt x="1073" y="933"/>
                  </a:lnTo>
                  <a:lnTo>
                    <a:pt x="994" y="1042"/>
                  </a:lnTo>
                  <a:lnTo>
                    <a:pt x="825" y="1251"/>
                  </a:lnTo>
                  <a:lnTo>
                    <a:pt x="676" y="1470"/>
                  </a:lnTo>
                  <a:cubicBezTo>
                    <a:pt x="616" y="1549"/>
                    <a:pt x="577" y="1628"/>
                    <a:pt x="537" y="1708"/>
                  </a:cubicBezTo>
                  <a:cubicBezTo>
                    <a:pt x="497" y="1787"/>
                    <a:pt x="447" y="1856"/>
                    <a:pt x="408" y="1946"/>
                  </a:cubicBezTo>
                  <a:cubicBezTo>
                    <a:pt x="348" y="2105"/>
                    <a:pt x="259" y="2264"/>
                    <a:pt x="219" y="2443"/>
                  </a:cubicBezTo>
                  <a:cubicBezTo>
                    <a:pt x="90" y="2780"/>
                    <a:pt x="50" y="3138"/>
                    <a:pt x="10" y="3495"/>
                  </a:cubicBezTo>
                  <a:cubicBezTo>
                    <a:pt x="1" y="3862"/>
                    <a:pt x="1" y="4220"/>
                    <a:pt x="80" y="4577"/>
                  </a:cubicBezTo>
                  <a:cubicBezTo>
                    <a:pt x="110" y="4756"/>
                    <a:pt x="169" y="4925"/>
                    <a:pt x="219" y="5093"/>
                  </a:cubicBezTo>
                  <a:cubicBezTo>
                    <a:pt x="249" y="5183"/>
                    <a:pt x="279" y="5262"/>
                    <a:pt x="319" y="5342"/>
                  </a:cubicBezTo>
                  <a:cubicBezTo>
                    <a:pt x="348" y="5431"/>
                    <a:pt x="378" y="5510"/>
                    <a:pt x="427" y="5590"/>
                  </a:cubicBezTo>
                  <a:lnTo>
                    <a:pt x="547" y="5838"/>
                  </a:lnTo>
                  <a:lnTo>
                    <a:pt x="686" y="6066"/>
                  </a:lnTo>
                  <a:lnTo>
                    <a:pt x="755" y="6176"/>
                  </a:lnTo>
                  <a:lnTo>
                    <a:pt x="844" y="6285"/>
                  </a:lnTo>
                  <a:lnTo>
                    <a:pt x="1003" y="6503"/>
                  </a:lnTo>
                  <a:cubicBezTo>
                    <a:pt x="1133" y="6633"/>
                    <a:pt x="1242" y="6772"/>
                    <a:pt x="1381" y="6891"/>
                  </a:cubicBezTo>
                  <a:lnTo>
                    <a:pt x="1590" y="7070"/>
                  </a:lnTo>
                  <a:lnTo>
                    <a:pt x="1808" y="7228"/>
                  </a:lnTo>
                  <a:lnTo>
                    <a:pt x="1937" y="7030"/>
                  </a:lnTo>
                  <a:lnTo>
                    <a:pt x="1718" y="6891"/>
                  </a:lnTo>
                  <a:cubicBezTo>
                    <a:pt x="1649" y="6841"/>
                    <a:pt x="1590" y="6781"/>
                    <a:pt x="1520" y="6732"/>
                  </a:cubicBezTo>
                  <a:cubicBezTo>
                    <a:pt x="1381" y="6633"/>
                    <a:pt x="1272" y="6494"/>
                    <a:pt x="1142" y="6375"/>
                  </a:cubicBezTo>
                  <a:lnTo>
                    <a:pt x="974" y="6176"/>
                  </a:lnTo>
                  <a:lnTo>
                    <a:pt x="894" y="6077"/>
                  </a:lnTo>
                  <a:lnTo>
                    <a:pt x="815" y="5977"/>
                  </a:lnTo>
                  <a:lnTo>
                    <a:pt x="676" y="5759"/>
                  </a:lnTo>
                  <a:lnTo>
                    <a:pt x="547" y="5530"/>
                  </a:lnTo>
                  <a:cubicBezTo>
                    <a:pt x="497" y="5461"/>
                    <a:pt x="467" y="5382"/>
                    <a:pt x="438" y="5292"/>
                  </a:cubicBezTo>
                  <a:cubicBezTo>
                    <a:pt x="398" y="5212"/>
                    <a:pt x="358" y="5133"/>
                    <a:pt x="328" y="5054"/>
                  </a:cubicBezTo>
                  <a:cubicBezTo>
                    <a:pt x="288" y="4885"/>
                    <a:pt x="219" y="4726"/>
                    <a:pt x="189" y="4548"/>
                  </a:cubicBezTo>
                  <a:cubicBezTo>
                    <a:pt x="110" y="4210"/>
                    <a:pt x="100" y="3853"/>
                    <a:pt x="110" y="3505"/>
                  </a:cubicBezTo>
                  <a:cubicBezTo>
                    <a:pt x="149" y="3157"/>
                    <a:pt x="189" y="2800"/>
                    <a:pt x="319" y="2482"/>
                  </a:cubicBezTo>
                  <a:cubicBezTo>
                    <a:pt x="368" y="2313"/>
                    <a:pt x="458" y="2154"/>
                    <a:pt x="517" y="1995"/>
                  </a:cubicBezTo>
                  <a:cubicBezTo>
                    <a:pt x="557" y="1916"/>
                    <a:pt x="606" y="1847"/>
                    <a:pt x="646" y="1767"/>
                  </a:cubicBezTo>
                  <a:cubicBezTo>
                    <a:pt x="696" y="1688"/>
                    <a:pt x="736" y="1618"/>
                    <a:pt x="785" y="1549"/>
                  </a:cubicBezTo>
                  <a:lnTo>
                    <a:pt x="944" y="1340"/>
                  </a:lnTo>
                  <a:lnTo>
                    <a:pt x="1113" y="1141"/>
                  </a:lnTo>
                  <a:lnTo>
                    <a:pt x="1202" y="1053"/>
                  </a:lnTo>
                  <a:lnTo>
                    <a:pt x="1292" y="963"/>
                  </a:lnTo>
                  <a:lnTo>
                    <a:pt x="1480" y="784"/>
                  </a:lnTo>
                  <a:cubicBezTo>
                    <a:pt x="1629" y="685"/>
                    <a:pt x="1748" y="566"/>
                    <a:pt x="1897" y="486"/>
                  </a:cubicBezTo>
                  <a:cubicBezTo>
                    <a:pt x="1976" y="446"/>
                    <a:pt x="2046" y="387"/>
                    <a:pt x="2115" y="347"/>
                  </a:cubicBezTo>
                  <a:lnTo>
                    <a:pt x="2334" y="218"/>
                  </a:lnTo>
                  <a:lnTo>
                    <a:pt x="222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1" name="Google Shape;14951;p33"/>
            <p:cNvSpPr/>
            <p:nvPr/>
          </p:nvSpPr>
          <p:spPr>
            <a:xfrm>
              <a:off x="5112975" y="3235400"/>
              <a:ext cx="199325" cy="144075"/>
            </a:xfrm>
            <a:custGeom>
              <a:avLst/>
              <a:gdLst/>
              <a:ahLst/>
              <a:cxnLst/>
              <a:rect l="l" t="t" r="r" b="b"/>
              <a:pathLst>
                <a:path w="7973" h="5763" extrusionOk="0">
                  <a:moveTo>
                    <a:pt x="2389" y="1"/>
                  </a:moveTo>
                  <a:cubicBezTo>
                    <a:pt x="1568" y="1"/>
                    <a:pt x="739" y="169"/>
                    <a:pt x="0" y="539"/>
                  </a:cubicBezTo>
                  <a:lnTo>
                    <a:pt x="109" y="748"/>
                  </a:lnTo>
                  <a:cubicBezTo>
                    <a:pt x="850" y="340"/>
                    <a:pt x="1712" y="149"/>
                    <a:pt x="2574" y="149"/>
                  </a:cubicBezTo>
                  <a:cubicBezTo>
                    <a:pt x="2636" y="149"/>
                    <a:pt x="2698" y="150"/>
                    <a:pt x="2761" y="152"/>
                  </a:cubicBezTo>
                  <a:cubicBezTo>
                    <a:pt x="3684" y="202"/>
                    <a:pt x="4617" y="480"/>
                    <a:pt x="5391" y="1006"/>
                  </a:cubicBezTo>
                  <a:lnTo>
                    <a:pt x="5680" y="1204"/>
                  </a:lnTo>
                  <a:cubicBezTo>
                    <a:pt x="5769" y="1284"/>
                    <a:pt x="5858" y="1354"/>
                    <a:pt x="5947" y="1433"/>
                  </a:cubicBezTo>
                  <a:lnTo>
                    <a:pt x="6077" y="1542"/>
                  </a:lnTo>
                  <a:lnTo>
                    <a:pt x="6196" y="1671"/>
                  </a:lnTo>
                  <a:lnTo>
                    <a:pt x="6444" y="1919"/>
                  </a:lnTo>
                  <a:cubicBezTo>
                    <a:pt x="6583" y="2108"/>
                    <a:pt x="6742" y="2277"/>
                    <a:pt x="6861" y="2486"/>
                  </a:cubicBezTo>
                  <a:cubicBezTo>
                    <a:pt x="6920" y="2574"/>
                    <a:pt x="6990" y="2674"/>
                    <a:pt x="7040" y="2773"/>
                  </a:cubicBezTo>
                  <a:lnTo>
                    <a:pt x="7198" y="3081"/>
                  </a:lnTo>
                  <a:cubicBezTo>
                    <a:pt x="7258" y="3190"/>
                    <a:pt x="7298" y="3300"/>
                    <a:pt x="7337" y="3399"/>
                  </a:cubicBezTo>
                  <a:cubicBezTo>
                    <a:pt x="7377" y="3508"/>
                    <a:pt x="7427" y="3617"/>
                    <a:pt x="7457" y="3726"/>
                  </a:cubicBezTo>
                  <a:cubicBezTo>
                    <a:pt x="7516" y="3945"/>
                    <a:pt x="7596" y="4163"/>
                    <a:pt x="7626" y="4392"/>
                  </a:cubicBezTo>
                  <a:cubicBezTo>
                    <a:pt x="7646" y="4511"/>
                    <a:pt x="7665" y="4620"/>
                    <a:pt x="7675" y="4729"/>
                  </a:cubicBezTo>
                  <a:lnTo>
                    <a:pt x="7705" y="5077"/>
                  </a:lnTo>
                  <a:cubicBezTo>
                    <a:pt x="7715" y="5186"/>
                    <a:pt x="7715" y="5305"/>
                    <a:pt x="7715" y="5425"/>
                  </a:cubicBezTo>
                  <a:lnTo>
                    <a:pt x="7715" y="5752"/>
                  </a:lnTo>
                  <a:lnTo>
                    <a:pt x="7973" y="5762"/>
                  </a:lnTo>
                  <a:lnTo>
                    <a:pt x="7953" y="5405"/>
                  </a:lnTo>
                  <a:cubicBezTo>
                    <a:pt x="7943" y="5286"/>
                    <a:pt x="7933" y="5176"/>
                    <a:pt x="7913" y="5057"/>
                  </a:cubicBezTo>
                  <a:lnTo>
                    <a:pt x="7874" y="4699"/>
                  </a:lnTo>
                  <a:cubicBezTo>
                    <a:pt x="7854" y="4590"/>
                    <a:pt x="7824" y="4471"/>
                    <a:pt x="7804" y="4352"/>
                  </a:cubicBezTo>
                  <a:cubicBezTo>
                    <a:pt x="7765" y="4123"/>
                    <a:pt x="7685" y="3895"/>
                    <a:pt x="7615" y="3677"/>
                  </a:cubicBezTo>
                  <a:cubicBezTo>
                    <a:pt x="7576" y="3558"/>
                    <a:pt x="7526" y="3459"/>
                    <a:pt x="7476" y="3339"/>
                  </a:cubicBezTo>
                  <a:cubicBezTo>
                    <a:pt x="7427" y="3230"/>
                    <a:pt x="7387" y="3121"/>
                    <a:pt x="7328" y="3022"/>
                  </a:cubicBezTo>
                  <a:lnTo>
                    <a:pt x="7159" y="2713"/>
                  </a:lnTo>
                  <a:cubicBezTo>
                    <a:pt x="7090" y="2605"/>
                    <a:pt x="7020" y="2515"/>
                    <a:pt x="6960" y="2416"/>
                  </a:cubicBezTo>
                  <a:cubicBezTo>
                    <a:pt x="6831" y="2208"/>
                    <a:pt x="6673" y="2038"/>
                    <a:pt x="6523" y="1850"/>
                  </a:cubicBezTo>
                  <a:lnTo>
                    <a:pt x="6275" y="1592"/>
                  </a:lnTo>
                  <a:lnTo>
                    <a:pt x="6146" y="1473"/>
                  </a:lnTo>
                  <a:lnTo>
                    <a:pt x="6017" y="1354"/>
                  </a:lnTo>
                  <a:cubicBezTo>
                    <a:pt x="5918" y="1274"/>
                    <a:pt x="5828" y="1204"/>
                    <a:pt x="5739" y="1125"/>
                  </a:cubicBezTo>
                  <a:lnTo>
                    <a:pt x="5441" y="926"/>
                  </a:lnTo>
                  <a:cubicBezTo>
                    <a:pt x="4657" y="390"/>
                    <a:pt x="3714" y="92"/>
                    <a:pt x="2770" y="13"/>
                  </a:cubicBezTo>
                  <a:cubicBezTo>
                    <a:pt x="2643" y="5"/>
                    <a:pt x="2516" y="1"/>
                    <a:pt x="23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2" name="Google Shape;14952;p33"/>
            <p:cNvSpPr/>
            <p:nvPr/>
          </p:nvSpPr>
          <p:spPr>
            <a:xfrm>
              <a:off x="5127850" y="3268450"/>
              <a:ext cx="151450" cy="109275"/>
            </a:xfrm>
            <a:custGeom>
              <a:avLst/>
              <a:gdLst/>
              <a:ahLst/>
              <a:cxnLst/>
              <a:rect l="l" t="t" r="r" b="b"/>
              <a:pathLst>
                <a:path w="6058" h="4371" extrusionOk="0">
                  <a:moveTo>
                    <a:pt x="1788" y="1"/>
                  </a:moveTo>
                  <a:cubicBezTo>
                    <a:pt x="1168" y="1"/>
                    <a:pt x="552" y="127"/>
                    <a:pt x="1" y="399"/>
                  </a:cubicBezTo>
                  <a:lnTo>
                    <a:pt x="110" y="607"/>
                  </a:lnTo>
                  <a:cubicBezTo>
                    <a:pt x="670" y="299"/>
                    <a:pt x="1319" y="149"/>
                    <a:pt x="1973" y="149"/>
                  </a:cubicBezTo>
                  <a:cubicBezTo>
                    <a:pt x="2014" y="149"/>
                    <a:pt x="2055" y="150"/>
                    <a:pt x="2096" y="151"/>
                  </a:cubicBezTo>
                  <a:cubicBezTo>
                    <a:pt x="2444" y="180"/>
                    <a:pt x="2791" y="220"/>
                    <a:pt x="3128" y="339"/>
                  </a:cubicBezTo>
                  <a:cubicBezTo>
                    <a:pt x="3297" y="379"/>
                    <a:pt x="3446" y="458"/>
                    <a:pt x="3615" y="528"/>
                  </a:cubicBezTo>
                  <a:cubicBezTo>
                    <a:pt x="3695" y="568"/>
                    <a:pt x="3764" y="607"/>
                    <a:pt x="3843" y="657"/>
                  </a:cubicBezTo>
                  <a:cubicBezTo>
                    <a:pt x="3923" y="696"/>
                    <a:pt x="4002" y="736"/>
                    <a:pt x="4072" y="786"/>
                  </a:cubicBezTo>
                  <a:lnTo>
                    <a:pt x="4280" y="935"/>
                  </a:lnTo>
                  <a:lnTo>
                    <a:pt x="4489" y="1113"/>
                  </a:lnTo>
                  <a:lnTo>
                    <a:pt x="4588" y="1193"/>
                  </a:lnTo>
                  <a:lnTo>
                    <a:pt x="4677" y="1292"/>
                  </a:lnTo>
                  <a:lnTo>
                    <a:pt x="4856" y="1481"/>
                  </a:lnTo>
                  <a:cubicBezTo>
                    <a:pt x="4955" y="1620"/>
                    <a:pt x="5085" y="1749"/>
                    <a:pt x="5164" y="1898"/>
                  </a:cubicBezTo>
                  <a:cubicBezTo>
                    <a:pt x="5213" y="1978"/>
                    <a:pt x="5263" y="2047"/>
                    <a:pt x="5303" y="2117"/>
                  </a:cubicBezTo>
                  <a:lnTo>
                    <a:pt x="5422" y="2355"/>
                  </a:lnTo>
                  <a:cubicBezTo>
                    <a:pt x="5462" y="2434"/>
                    <a:pt x="5491" y="2514"/>
                    <a:pt x="5522" y="2593"/>
                  </a:cubicBezTo>
                  <a:cubicBezTo>
                    <a:pt x="5551" y="2673"/>
                    <a:pt x="5591" y="2752"/>
                    <a:pt x="5611" y="2832"/>
                  </a:cubicBezTo>
                  <a:cubicBezTo>
                    <a:pt x="5661" y="3000"/>
                    <a:pt x="5710" y="3169"/>
                    <a:pt x="5730" y="3338"/>
                  </a:cubicBezTo>
                  <a:cubicBezTo>
                    <a:pt x="5750" y="3417"/>
                    <a:pt x="5769" y="3507"/>
                    <a:pt x="5769" y="3586"/>
                  </a:cubicBezTo>
                  <a:lnTo>
                    <a:pt x="5789" y="3844"/>
                  </a:lnTo>
                  <a:cubicBezTo>
                    <a:pt x="5800" y="3933"/>
                    <a:pt x="5800" y="4013"/>
                    <a:pt x="5800" y="4103"/>
                  </a:cubicBezTo>
                  <a:lnTo>
                    <a:pt x="5800" y="4350"/>
                  </a:lnTo>
                  <a:lnTo>
                    <a:pt x="6058" y="4370"/>
                  </a:lnTo>
                  <a:lnTo>
                    <a:pt x="6028" y="4092"/>
                  </a:lnTo>
                  <a:cubicBezTo>
                    <a:pt x="6028" y="4003"/>
                    <a:pt x="6018" y="3913"/>
                    <a:pt x="6008" y="3825"/>
                  </a:cubicBezTo>
                  <a:lnTo>
                    <a:pt x="5968" y="3556"/>
                  </a:lnTo>
                  <a:cubicBezTo>
                    <a:pt x="5958" y="3477"/>
                    <a:pt x="5928" y="3388"/>
                    <a:pt x="5919" y="3298"/>
                  </a:cubicBezTo>
                  <a:cubicBezTo>
                    <a:pt x="5889" y="3119"/>
                    <a:pt x="5819" y="2951"/>
                    <a:pt x="5769" y="2782"/>
                  </a:cubicBezTo>
                  <a:cubicBezTo>
                    <a:pt x="5740" y="2702"/>
                    <a:pt x="5700" y="2613"/>
                    <a:pt x="5661" y="2534"/>
                  </a:cubicBezTo>
                  <a:cubicBezTo>
                    <a:pt x="5630" y="2454"/>
                    <a:pt x="5591" y="2365"/>
                    <a:pt x="5551" y="2295"/>
                  </a:cubicBezTo>
                  <a:lnTo>
                    <a:pt x="5422" y="2057"/>
                  </a:lnTo>
                  <a:cubicBezTo>
                    <a:pt x="5372" y="1978"/>
                    <a:pt x="5323" y="1908"/>
                    <a:pt x="5273" y="1828"/>
                  </a:cubicBezTo>
                  <a:cubicBezTo>
                    <a:pt x="5174" y="1680"/>
                    <a:pt x="5045" y="1550"/>
                    <a:pt x="4935" y="1402"/>
                  </a:cubicBezTo>
                  <a:lnTo>
                    <a:pt x="4747" y="1213"/>
                  </a:lnTo>
                  <a:lnTo>
                    <a:pt x="4657" y="1113"/>
                  </a:lnTo>
                  <a:lnTo>
                    <a:pt x="4548" y="1034"/>
                  </a:lnTo>
                  <a:lnTo>
                    <a:pt x="4350" y="855"/>
                  </a:lnTo>
                  <a:lnTo>
                    <a:pt x="4121" y="707"/>
                  </a:lnTo>
                  <a:cubicBezTo>
                    <a:pt x="4052" y="647"/>
                    <a:pt x="3973" y="607"/>
                    <a:pt x="3893" y="568"/>
                  </a:cubicBezTo>
                  <a:cubicBezTo>
                    <a:pt x="3814" y="518"/>
                    <a:pt x="3734" y="468"/>
                    <a:pt x="3655" y="429"/>
                  </a:cubicBezTo>
                  <a:cubicBezTo>
                    <a:pt x="3496" y="369"/>
                    <a:pt x="3337" y="279"/>
                    <a:pt x="3158" y="230"/>
                  </a:cubicBezTo>
                  <a:cubicBezTo>
                    <a:pt x="2821" y="101"/>
                    <a:pt x="2463" y="51"/>
                    <a:pt x="2106" y="12"/>
                  </a:cubicBezTo>
                  <a:cubicBezTo>
                    <a:pt x="2000" y="4"/>
                    <a:pt x="1894" y="1"/>
                    <a:pt x="178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3" name="Google Shape;14953;p33"/>
            <p:cNvSpPr/>
            <p:nvPr/>
          </p:nvSpPr>
          <p:spPr>
            <a:xfrm>
              <a:off x="6038600" y="2398450"/>
              <a:ext cx="60350" cy="114700"/>
            </a:xfrm>
            <a:custGeom>
              <a:avLst/>
              <a:gdLst/>
              <a:ahLst/>
              <a:cxnLst/>
              <a:rect l="l" t="t" r="r" b="b"/>
              <a:pathLst>
                <a:path w="2414" h="4588" extrusionOk="0">
                  <a:moveTo>
                    <a:pt x="676" y="0"/>
                  </a:moveTo>
                  <a:lnTo>
                    <a:pt x="408" y="596"/>
                  </a:lnTo>
                  <a:cubicBezTo>
                    <a:pt x="358" y="695"/>
                    <a:pt x="318" y="804"/>
                    <a:pt x="269" y="903"/>
                  </a:cubicBezTo>
                  <a:lnTo>
                    <a:pt x="100" y="1181"/>
                  </a:lnTo>
                  <a:lnTo>
                    <a:pt x="31" y="1291"/>
                  </a:lnTo>
                  <a:cubicBezTo>
                    <a:pt x="31" y="1311"/>
                    <a:pt x="0" y="1331"/>
                    <a:pt x="11" y="1340"/>
                  </a:cubicBezTo>
                  <a:lnTo>
                    <a:pt x="60" y="1390"/>
                  </a:lnTo>
                  <a:lnTo>
                    <a:pt x="199" y="1519"/>
                  </a:lnTo>
                  <a:lnTo>
                    <a:pt x="437" y="1738"/>
                  </a:lnTo>
                  <a:lnTo>
                    <a:pt x="666" y="1976"/>
                  </a:lnTo>
                  <a:cubicBezTo>
                    <a:pt x="745" y="2046"/>
                    <a:pt x="815" y="2145"/>
                    <a:pt x="884" y="2224"/>
                  </a:cubicBezTo>
                  <a:cubicBezTo>
                    <a:pt x="884" y="2224"/>
                    <a:pt x="984" y="2353"/>
                    <a:pt x="1083" y="2492"/>
                  </a:cubicBezTo>
                  <a:cubicBezTo>
                    <a:pt x="1182" y="2622"/>
                    <a:pt x="1282" y="2761"/>
                    <a:pt x="1282" y="2761"/>
                  </a:cubicBezTo>
                  <a:cubicBezTo>
                    <a:pt x="1401" y="2949"/>
                    <a:pt x="1510" y="3138"/>
                    <a:pt x="1609" y="3337"/>
                  </a:cubicBezTo>
                  <a:cubicBezTo>
                    <a:pt x="1827" y="3723"/>
                    <a:pt x="1986" y="4160"/>
                    <a:pt x="2145" y="4588"/>
                  </a:cubicBezTo>
                  <a:lnTo>
                    <a:pt x="2414" y="4389"/>
                  </a:lnTo>
                  <a:cubicBezTo>
                    <a:pt x="2205" y="4001"/>
                    <a:pt x="1997" y="3604"/>
                    <a:pt x="1748" y="3227"/>
                  </a:cubicBezTo>
                  <a:cubicBezTo>
                    <a:pt x="1639" y="3048"/>
                    <a:pt x="1510" y="2850"/>
                    <a:pt x="1381" y="2671"/>
                  </a:cubicBezTo>
                  <a:cubicBezTo>
                    <a:pt x="1381" y="2671"/>
                    <a:pt x="1271" y="2542"/>
                    <a:pt x="1172" y="2403"/>
                  </a:cubicBezTo>
                  <a:cubicBezTo>
                    <a:pt x="1063" y="2274"/>
                    <a:pt x="964" y="2145"/>
                    <a:pt x="964" y="2145"/>
                  </a:cubicBezTo>
                  <a:cubicBezTo>
                    <a:pt x="894" y="2055"/>
                    <a:pt x="825" y="1966"/>
                    <a:pt x="745" y="1887"/>
                  </a:cubicBezTo>
                  <a:lnTo>
                    <a:pt x="517" y="1658"/>
                  </a:lnTo>
                  <a:lnTo>
                    <a:pt x="278" y="1420"/>
                  </a:lnTo>
                  <a:lnTo>
                    <a:pt x="189" y="1331"/>
                  </a:lnTo>
                  <a:lnTo>
                    <a:pt x="170" y="1311"/>
                  </a:lnTo>
                  <a:lnTo>
                    <a:pt x="179" y="1301"/>
                  </a:lnTo>
                  <a:lnTo>
                    <a:pt x="209" y="1261"/>
                  </a:lnTo>
                  <a:lnTo>
                    <a:pt x="408" y="983"/>
                  </a:lnTo>
                  <a:cubicBezTo>
                    <a:pt x="457" y="884"/>
                    <a:pt x="517" y="784"/>
                    <a:pt x="567" y="685"/>
                  </a:cubicBezTo>
                  <a:cubicBezTo>
                    <a:pt x="676" y="497"/>
                    <a:pt x="785" y="298"/>
                    <a:pt x="894" y="100"/>
                  </a:cubicBezTo>
                  <a:lnTo>
                    <a:pt x="67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4" name="Google Shape;14954;p33"/>
            <p:cNvSpPr/>
            <p:nvPr/>
          </p:nvSpPr>
          <p:spPr>
            <a:xfrm>
              <a:off x="5955950" y="2485025"/>
              <a:ext cx="116700" cy="55925"/>
            </a:xfrm>
            <a:custGeom>
              <a:avLst/>
              <a:gdLst/>
              <a:ahLst/>
              <a:cxnLst/>
              <a:rect l="l" t="t" r="r" b="b"/>
              <a:pathLst>
                <a:path w="4668" h="2237" extrusionOk="0">
                  <a:moveTo>
                    <a:pt x="1303" y="0"/>
                  </a:moveTo>
                  <a:cubicBezTo>
                    <a:pt x="1288" y="0"/>
                    <a:pt x="1278" y="22"/>
                    <a:pt x="1261" y="22"/>
                  </a:cubicBezTo>
                  <a:lnTo>
                    <a:pt x="1162" y="101"/>
                  </a:lnTo>
                  <a:cubicBezTo>
                    <a:pt x="973" y="221"/>
                    <a:pt x="775" y="320"/>
                    <a:pt x="586" y="430"/>
                  </a:cubicBezTo>
                  <a:lnTo>
                    <a:pt x="298" y="598"/>
                  </a:lnTo>
                  <a:lnTo>
                    <a:pt x="0" y="727"/>
                  </a:lnTo>
                  <a:lnTo>
                    <a:pt x="109" y="936"/>
                  </a:lnTo>
                  <a:lnTo>
                    <a:pt x="407" y="777"/>
                  </a:lnTo>
                  <a:lnTo>
                    <a:pt x="685" y="588"/>
                  </a:lnTo>
                  <a:cubicBezTo>
                    <a:pt x="874" y="459"/>
                    <a:pt x="1062" y="350"/>
                    <a:pt x="1241" y="211"/>
                  </a:cubicBezTo>
                  <a:lnTo>
                    <a:pt x="1281" y="181"/>
                  </a:lnTo>
                  <a:cubicBezTo>
                    <a:pt x="1281" y="171"/>
                    <a:pt x="1291" y="171"/>
                    <a:pt x="1291" y="171"/>
                  </a:cubicBezTo>
                  <a:lnTo>
                    <a:pt x="1311" y="181"/>
                  </a:lnTo>
                  <a:lnTo>
                    <a:pt x="1410" y="271"/>
                  </a:lnTo>
                  <a:lnTo>
                    <a:pt x="1649" y="489"/>
                  </a:lnTo>
                  <a:lnTo>
                    <a:pt x="1896" y="708"/>
                  </a:lnTo>
                  <a:cubicBezTo>
                    <a:pt x="1976" y="777"/>
                    <a:pt x="2075" y="836"/>
                    <a:pt x="2165" y="906"/>
                  </a:cubicBezTo>
                  <a:cubicBezTo>
                    <a:pt x="2165" y="906"/>
                    <a:pt x="2294" y="1005"/>
                    <a:pt x="2433" y="1094"/>
                  </a:cubicBezTo>
                  <a:cubicBezTo>
                    <a:pt x="2572" y="1194"/>
                    <a:pt x="2701" y="1283"/>
                    <a:pt x="2701" y="1283"/>
                  </a:cubicBezTo>
                  <a:cubicBezTo>
                    <a:pt x="2900" y="1403"/>
                    <a:pt x="3088" y="1522"/>
                    <a:pt x="3287" y="1631"/>
                  </a:cubicBezTo>
                  <a:cubicBezTo>
                    <a:pt x="3476" y="1750"/>
                    <a:pt x="3674" y="1849"/>
                    <a:pt x="3882" y="1948"/>
                  </a:cubicBezTo>
                  <a:cubicBezTo>
                    <a:pt x="4081" y="2048"/>
                    <a:pt x="4279" y="2147"/>
                    <a:pt x="4488" y="2237"/>
                  </a:cubicBezTo>
                  <a:lnTo>
                    <a:pt x="4667" y="1948"/>
                  </a:lnTo>
                  <a:cubicBezTo>
                    <a:pt x="4230" y="1820"/>
                    <a:pt x="3793" y="1700"/>
                    <a:pt x="3386" y="1492"/>
                  </a:cubicBezTo>
                  <a:cubicBezTo>
                    <a:pt x="3187" y="1392"/>
                    <a:pt x="2979" y="1293"/>
                    <a:pt x="2790" y="1184"/>
                  </a:cubicBezTo>
                  <a:lnTo>
                    <a:pt x="2512" y="1005"/>
                  </a:lnTo>
                  <a:cubicBezTo>
                    <a:pt x="2373" y="906"/>
                    <a:pt x="2234" y="816"/>
                    <a:pt x="2234" y="816"/>
                  </a:cubicBezTo>
                  <a:cubicBezTo>
                    <a:pt x="2145" y="747"/>
                    <a:pt x="2055" y="697"/>
                    <a:pt x="1976" y="618"/>
                  </a:cubicBezTo>
                  <a:lnTo>
                    <a:pt x="1728" y="399"/>
                  </a:lnTo>
                  <a:lnTo>
                    <a:pt x="1499" y="181"/>
                  </a:lnTo>
                  <a:lnTo>
                    <a:pt x="1360" y="42"/>
                  </a:lnTo>
                  <a:lnTo>
                    <a:pt x="1311" y="2"/>
                  </a:lnTo>
                  <a:cubicBezTo>
                    <a:pt x="1308" y="1"/>
                    <a:pt x="1306" y="0"/>
                    <a:pt x="130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5" name="Google Shape;14955;p33"/>
            <p:cNvSpPr/>
            <p:nvPr/>
          </p:nvSpPr>
          <p:spPr>
            <a:xfrm>
              <a:off x="5926150" y="2371625"/>
              <a:ext cx="78700" cy="82450"/>
            </a:xfrm>
            <a:custGeom>
              <a:avLst/>
              <a:gdLst/>
              <a:ahLst/>
              <a:cxnLst/>
              <a:rect l="l" t="t" r="r" b="b"/>
              <a:pathLst>
                <a:path w="3148" h="3298" extrusionOk="0">
                  <a:moveTo>
                    <a:pt x="2940" y="1"/>
                  </a:moveTo>
                  <a:cubicBezTo>
                    <a:pt x="2771" y="319"/>
                    <a:pt x="2632" y="656"/>
                    <a:pt x="2424" y="954"/>
                  </a:cubicBezTo>
                  <a:lnTo>
                    <a:pt x="2285" y="1192"/>
                  </a:lnTo>
                  <a:cubicBezTo>
                    <a:pt x="2235" y="1262"/>
                    <a:pt x="2165" y="1331"/>
                    <a:pt x="2106" y="1401"/>
                  </a:cubicBezTo>
                  <a:lnTo>
                    <a:pt x="1937" y="1609"/>
                  </a:lnTo>
                  <a:cubicBezTo>
                    <a:pt x="1877" y="1679"/>
                    <a:pt x="1828" y="1758"/>
                    <a:pt x="1758" y="1818"/>
                  </a:cubicBezTo>
                  <a:lnTo>
                    <a:pt x="1361" y="2195"/>
                  </a:lnTo>
                  <a:cubicBezTo>
                    <a:pt x="1222" y="2314"/>
                    <a:pt x="1073" y="2413"/>
                    <a:pt x="934" y="2523"/>
                  </a:cubicBezTo>
                  <a:cubicBezTo>
                    <a:pt x="795" y="2642"/>
                    <a:pt x="626" y="2722"/>
                    <a:pt x="467" y="2811"/>
                  </a:cubicBezTo>
                  <a:lnTo>
                    <a:pt x="239" y="2950"/>
                  </a:lnTo>
                  <a:cubicBezTo>
                    <a:pt x="199" y="2969"/>
                    <a:pt x="160" y="2989"/>
                    <a:pt x="120" y="3019"/>
                  </a:cubicBezTo>
                  <a:lnTo>
                    <a:pt x="1" y="3079"/>
                  </a:lnTo>
                  <a:lnTo>
                    <a:pt x="120" y="3297"/>
                  </a:lnTo>
                  <a:lnTo>
                    <a:pt x="239" y="3208"/>
                  </a:lnTo>
                  <a:cubicBezTo>
                    <a:pt x="279" y="3188"/>
                    <a:pt x="319" y="3168"/>
                    <a:pt x="348" y="3139"/>
                  </a:cubicBezTo>
                  <a:lnTo>
                    <a:pt x="577" y="2969"/>
                  </a:lnTo>
                  <a:cubicBezTo>
                    <a:pt x="716" y="2861"/>
                    <a:pt x="884" y="2771"/>
                    <a:pt x="1014" y="2632"/>
                  </a:cubicBezTo>
                  <a:cubicBezTo>
                    <a:pt x="1153" y="2513"/>
                    <a:pt x="1301" y="2404"/>
                    <a:pt x="1440" y="2274"/>
                  </a:cubicBezTo>
                  <a:lnTo>
                    <a:pt x="1828" y="1888"/>
                  </a:lnTo>
                  <a:cubicBezTo>
                    <a:pt x="1897" y="1828"/>
                    <a:pt x="1957" y="1749"/>
                    <a:pt x="2016" y="1679"/>
                  </a:cubicBezTo>
                  <a:lnTo>
                    <a:pt x="2195" y="1470"/>
                  </a:lnTo>
                  <a:cubicBezTo>
                    <a:pt x="2254" y="1401"/>
                    <a:pt x="2324" y="1341"/>
                    <a:pt x="2374" y="1262"/>
                  </a:cubicBezTo>
                  <a:lnTo>
                    <a:pt x="2543" y="1034"/>
                  </a:lnTo>
                  <a:cubicBezTo>
                    <a:pt x="2781" y="756"/>
                    <a:pt x="2949" y="418"/>
                    <a:pt x="3148" y="110"/>
                  </a:cubicBezTo>
                  <a:lnTo>
                    <a:pt x="29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6" name="Google Shape;14956;p33"/>
            <p:cNvSpPr/>
            <p:nvPr/>
          </p:nvSpPr>
          <p:spPr>
            <a:xfrm>
              <a:off x="5915250" y="2361950"/>
              <a:ext cx="69025" cy="72000"/>
            </a:xfrm>
            <a:custGeom>
              <a:avLst/>
              <a:gdLst/>
              <a:ahLst/>
              <a:cxnLst/>
              <a:rect l="l" t="t" r="r" b="b"/>
              <a:pathLst>
                <a:path w="2761" h="2880" extrusionOk="0">
                  <a:moveTo>
                    <a:pt x="2542" y="0"/>
                  </a:moveTo>
                  <a:cubicBezTo>
                    <a:pt x="2403" y="269"/>
                    <a:pt x="2284" y="567"/>
                    <a:pt x="2105" y="825"/>
                  </a:cubicBezTo>
                  <a:lnTo>
                    <a:pt x="1975" y="1023"/>
                  </a:lnTo>
                  <a:cubicBezTo>
                    <a:pt x="1936" y="1093"/>
                    <a:pt x="1876" y="1152"/>
                    <a:pt x="1836" y="1212"/>
                  </a:cubicBezTo>
                  <a:lnTo>
                    <a:pt x="1688" y="1401"/>
                  </a:lnTo>
                  <a:cubicBezTo>
                    <a:pt x="1628" y="1460"/>
                    <a:pt x="1589" y="1520"/>
                    <a:pt x="1529" y="1569"/>
                  </a:cubicBezTo>
                  <a:cubicBezTo>
                    <a:pt x="1410" y="1679"/>
                    <a:pt x="1300" y="1788"/>
                    <a:pt x="1181" y="1897"/>
                  </a:cubicBezTo>
                  <a:cubicBezTo>
                    <a:pt x="1062" y="1996"/>
                    <a:pt x="933" y="2085"/>
                    <a:pt x="804" y="2185"/>
                  </a:cubicBezTo>
                  <a:cubicBezTo>
                    <a:pt x="685" y="2284"/>
                    <a:pt x="536" y="2354"/>
                    <a:pt x="407" y="2433"/>
                  </a:cubicBezTo>
                  <a:lnTo>
                    <a:pt x="208" y="2553"/>
                  </a:lnTo>
                  <a:cubicBezTo>
                    <a:pt x="168" y="2572"/>
                    <a:pt x="139" y="2582"/>
                    <a:pt x="99" y="2602"/>
                  </a:cubicBezTo>
                  <a:lnTo>
                    <a:pt x="0" y="2652"/>
                  </a:lnTo>
                  <a:lnTo>
                    <a:pt x="119" y="2880"/>
                  </a:lnTo>
                  <a:lnTo>
                    <a:pt x="228" y="2800"/>
                  </a:lnTo>
                  <a:cubicBezTo>
                    <a:pt x="258" y="2780"/>
                    <a:pt x="288" y="2761"/>
                    <a:pt x="318" y="2731"/>
                  </a:cubicBezTo>
                  <a:lnTo>
                    <a:pt x="506" y="2582"/>
                  </a:lnTo>
                  <a:cubicBezTo>
                    <a:pt x="635" y="2493"/>
                    <a:pt x="784" y="2414"/>
                    <a:pt x="894" y="2294"/>
                  </a:cubicBezTo>
                  <a:cubicBezTo>
                    <a:pt x="1013" y="2185"/>
                    <a:pt x="1141" y="2085"/>
                    <a:pt x="1261" y="1986"/>
                  </a:cubicBezTo>
                  <a:cubicBezTo>
                    <a:pt x="1370" y="1867"/>
                    <a:pt x="1479" y="1748"/>
                    <a:pt x="1598" y="1639"/>
                  </a:cubicBezTo>
                  <a:cubicBezTo>
                    <a:pt x="1668" y="1589"/>
                    <a:pt x="1708" y="1520"/>
                    <a:pt x="1757" y="1460"/>
                  </a:cubicBezTo>
                  <a:lnTo>
                    <a:pt x="1916" y="1282"/>
                  </a:lnTo>
                  <a:cubicBezTo>
                    <a:pt x="1966" y="1222"/>
                    <a:pt x="2035" y="1172"/>
                    <a:pt x="2075" y="1103"/>
                  </a:cubicBezTo>
                  <a:lnTo>
                    <a:pt x="2214" y="904"/>
                  </a:lnTo>
                  <a:cubicBezTo>
                    <a:pt x="2432" y="656"/>
                    <a:pt x="2571" y="368"/>
                    <a:pt x="2760" y="100"/>
                  </a:cubicBezTo>
                  <a:lnTo>
                    <a:pt x="25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7" name="Google Shape;14957;p33"/>
            <p:cNvSpPr/>
            <p:nvPr/>
          </p:nvSpPr>
          <p:spPr>
            <a:xfrm>
              <a:off x="6069150" y="2509150"/>
              <a:ext cx="30050" cy="31550"/>
            </a:xfrm>
            <a:custGeom>
              <a:avLst/>
              <a:gdLst/>
              <a:ahLst/>
              <a:cxnLst/>
              <a:rect l="l" t="t" r="r" b="b"/>
              <a:pathLst>
                <a:path w="1202" h="1262" extrusionOk="0">
                  <a:moveTo>
                    <a:pt x="943" y="1"/>
                  </a:moveTo>
                  <a:cubicBezTo>
                    <a:pt x="914" y="40"/>
                    <a:pt x="914" y="80"/>
                    <a:pt x="894" y="129"/>
                  </a:cubicBezTo>
                  <a:cubicBezTo>
                    <a:pt x="863" y="179"/>
                    <a:pt x="834" y="229"/>
                    <a:pt x="794" y="279"/>
                  </a:cubicBezTo>
                  <a:cubicBezTo>
                    <a:pt x="724" y="388"/>
                    <a:pt x="645" y="487"/>
                    <a:pt x="556" y="577"/>
                  </a:cubicBezTo>
                  <a:cubicBezTo>
                    <a:pt x="466" y="676"/>
                    <a:pt x="377" y="765"/>
                    <a:pt x="278" y="835"/>
                  </a:cubicBezTo>
                  <a:cubicBezTo>
                    <a:pt x="228" y="874"/>
                    <a:pt x="179" y="904"/>
                    <a:pt x="129" y="934"/>
                  </a:cubicBezTo>
                  <a:cubicBezTo>
                    <a:pt x="79" y="963"/>
                    <a:pt x="40" y="974"/>
                    <a:pt x="0" y="994"/>
                  </a:cubicBezTo>
                  <a:lnTo>
                    <a:pt x="69" y="1261"/>
                  </a:lnTo>
                  <a:cubicBezTo>
                    <a:pt x="129" y="1202"/>
                    <a:pt x="188" y="1152"/>
                    <a:pt x="238" y="1102"/>
                  </a:cubicBezTo>
                  <a:lnTo>
                    <a:pt x="377" y="944"/>
                  </a:lnTo>
                  <a:cubicBezTo>
                    <a:pt x="466" y="844"/>
                    <a:pt x="546" y="735"/>
                    <a:pt x="635" y="646"/>
                  </a:cubicBezTo>
                  <a:cubicBezTo>
                    <a:pt x="724" y="566"/>
                    <a:pt x="814" y="467"/>
                    <a:pt x="903" y="378"/>
                  </a:cubicBezTo>
                  <a:cubicBezTo>
                    <a:pt x="953" y="328"/>
                    <a:pt x="1002" y="288"/>
                    <a:pt x="1053" y="239"/>
                  </a:cubicBezTo>
                  <a:cubicBezTo>
                    <a:pt x="1102" y="179"/>
                    <a:pt x="1161" y="110"/>
                    <a:pt x="1201" y="40"/>
                  </a:cubicBezTo>
                  <a:lnTo>
                    <a:pt x="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8" name="Google Shape;14958;p33"/>
            <p:cNvSpPr/>
            <p:nvPr/>
          </p:nvSpPr>
          <p:spPr>
            <a:xfrm>
              <a:off x="5971575" y="2415575"/>
              <a:ext cx="44700" cy="45950"/>
            </a:xfrm>
            <a:custGeom>
              <a:avLst/>
              <a:gdLst/>
              <a:ahLst/>
              <a:cxnLst/>
              <a:rect l="l" t="t" r="r" b="b"/>
              <a:pathLst>
                <a:path w="1788" h="1838" extrusionOk="0">
                  <a:moveTo>
                    <a:pt x="907" y="313"/>
                  </a:moveTo>
                  <a:cubicBezTo>
                    <a:pt x="978" y="420"/>
                    <a:pt x="1047" y="528"/>
                    <a:pt x="1113" y="635"/>
                  </a:cubicBezTo>
                  <a:lnTo>
                    <a:pt x="1282" y="924"/>
                  </a:lnTo>
                  <a:lnTo>
                    <a:pt x="1421" y="1222"/>
                  </a:lnTo>
                  <a:cubicBezTo>
                    <a:pt x="1421" y="1222"/>
                    <a:pt x="1460" y="1301"/>
                    <a:pt x="1490" y="1370"/>
                  </a:cubicBezTo>
                  <a:cubicBezTo>
                    <a:pt x="1520" y="1450"/>
                    <a:pt x="1549" y="1520"/>
                    <a:pt x="1549" y="1520"/>
                  </a:cubicBezTo>
                  <a:lnTo>
                    <a:pt x="1599" y="1628"/>
                  </a:lnTo>
                  <a:lnTo>
                    <a:pt x="1619" y="1668"/>
                  </a:lnTo>
                  <a:lnTo>
                    <a:pt x="1619" y="1688"/>
                  </a:lnTo>
                  <a:lnTo>
                    <a:pt x="1599" y="1688"/>
                  </a:lnTo>
                  <a:cubicBezTo>
                    <a:pt x="1569" y="1688"/>
                    <a:pt x="1540" y="1678"/>
                    <a:pt x="1510" y="1678"/>
                  </a:cubicBezTo>
                  <a:lnTo>
                    <a:pt x="1450" y="1659"/>
                  </a:lnTo>
                  <a:cubicBezTo>
                    <a:pt x="1421" y="1648"/>
                    <a:pt x="1391" y="1639"/>
                    <a:pt x="1371" y="1628"/>
                  </a:cubicBezTo>
                  <a:cubicBezTo>
                    <a:pt x="1271" y="1579"/>
                    <a:pt x="1172" y="1529"/>
                    <a:pt x="1073" y="1489"/>
                  </a:cubicBezTo>
                  <a:cubicBezTo>
                    <a:pt x="865" y="1390"/>
                    <a:pt x="666" y="1321"/>
                    <a:pt x="468" y="1222"/>
                  </a:cubicBezTo>
                  <a:lnTo>
                    <a:pt x="229" y="1112"/>
                  </a:lnTo>
                  <a:cubicBezTo>
                    <a:pt x="219" y="1103"/>
                    <a:pt x="199" y="1103"/>
                    <a:pt x="209" y="1092"/>
                  </a:cubicBezTo>
                  <a:lnTo>
                    <a:pt x="229" y="1063"/>
                  </a:lnTo>
                  <a:lnTo>
                    <a:pt x="298" y="1003"/>
                  </a:lnTo>
                  <a:cubicBezTo>
                    <a:pt x="428" y="864"/>
                    <a:pt x="567" y="735"/>
                    <a:pt x="696" y="596"/>
                  </a:cubicBezTo>
                  <a:cubicBezTo>
                    <a:pt x="770" y="503"/>
                    <a:pt x="840" y="410"/>
                    <a:pt x="907" y="313"/>
                  </a:cubicBezTo>
                  <a:close/>
                  <a:moveTo>
                    <a:pt x="974" y="0"/>
                  </a:moveTo>
                  <a:lnTo>
                    <a:pt x="877" y="46"/>
                  </a:lnTo>
                  <a:lnTo>
                    <a:pt x="877" y="46"/>
                  </a:lnTo>
                  <a:lnTo>
                    <a:pt x="815" y="10"/>
                  </a:lnTo>
                  <a:cubicBezTo>
                    <a:pt x="800" y="39"/>
                    <a:pt x="786" y="68"/>
                    <a:pt x="771" y="97"/>
                  </a:cubicBezTo>
                  <a:lnTo>
                    <a:pt x="771" y="97"/>
                  </a:lnTo>
                  <a:lnTo>
                    <a:pt x="765" y="99"/>
                  </a:lnTo>
                  <a:cubicBezTo>
                    <a:pt x="766" y="100"/>
                    <a:pt x="767" y="101"/>
                    <a:pt x="768" y="103"/>
                  </a:cubicBezTo>
                  <a:lnTo>
                    <a:pt x="768" y="103"/>
                  </a:lnTo>
                  <a:cubicBezTo>
                    <a:pt x="701" y="231"/>
                    <a:pt x="629" y="359"/>
                    <a:pt x="557" y="487"/>
                  </a:cubicBezTo>
                  <a:cubicBezTo>
                    <a:pt x="448" y="626"/>
                    <a:pt x="318" y="765"/>
                    <a:pt x="199" y="904"/>
                  </a:cubicBezTo>
                  <a:lnTo>
                    <a:pt x="80" y="1033"/>
                  </a:lnTo>
                  <a:cubicBezTo>
                    <a:pt x="80" y="1033"/>
                    <a:pt x="18" y="1103"/>
                    <a:pt x="11" y="1103"/>
                  </a:cubicBezTo>
                  <a:cubicBezTo>
                    <a:pt x="11" y="1103"/>
                    <a:pt x="11" y="1103"/>
                    <a:pt x="11" y="1103"/>
                  </a:cubicBezTo>
                  <a:lnTo>
                    <a:pt x="1" y="1112"/>
                  </a:lnTo>
                  <a:cubicBezTo>
                    <a:pt x="1" y="1122"/>
                    <a:pt x="1" y="1122"/>
                    <a:pt x="11" y="1122"/>
                  </a:cubicBezTo>
                  <a:lnTo>
                    <a:pt x="40" y="1132"/>
                  </a:lnTo>
                  <a:lnTo>
                    <a:pt x="90" y="1162"/>
                  </a:lnTo>
                  <a:cubicBezTo>
                    <a:pt x="90" y="1162"/>
                    <a:pt x="179" y="1211"/>
                    <a:pt x="259" y="1242"/>
                  </a:cubicBezTo>
                  <a:lnTo>
                    <a:pt x="437" y="1321"/>
                  </a:lnTo>
                  <a:cubicBezTo>
                    <a:pt x="626" y="1410"/>
                    <a:pt x="845" y="1480"/>
                    <a:pt x="1033" y="1579"/>
                  </a:cubicBezTo>
                  <a:cubicBezTo>
                    <a:pt x="1123" y="1628"/>
                    <a:pt x="1222" y="1678"/>
                    <a:pt x="1331" y="1718"/>
                  </a:cubicBezTo>
                  <a:cubicBezTo>
                    <a:pt x="1351" y="1728"/>
                    <a:pt x="1381" y="1748"/>
                    <a:pt x="1410" y="1758"/>
                  </a:cubicBezTo>
                  <a:lnTo>
                    <a:pt x="1500" y="1787"/>
                  </a:lnTo>
                  <a:cubicBezTo>
                    <a:pt x="1580" y="1807"/>
                    <a:pt x="1649" y="1817"/>
                    <a:pt x="1728" y="1827"/>
                  </a:cubicBezTo>
                  <a:lnTo>
                    <a:pt x="1788" y="1837"/>
                  </a:lnTo>
                  <a:cubicBezTo>
                    <a:pt x="1788" y="1817"/>
                    <a:pt x="1778" y="1798"/>
                    <a:pt x="1778" y="1787"/>
                  </a:cubicBezTo>
                  <a:lnTo>
                    <a:pt x="1738" y="1678"/>
                  </a:lnTo>
                  <a:cubicBezTo>
                    <a:pt x="1738" y="1678"/>
                    <a:pt x="1728" y="1628"/>
                    <a:pt x="1708" y="1579"/>
                  </a:cubicBezTo>
                  <a:lnTo>
                    <a:pt x="1669" y="1480"/>
                  </a:lnTo>
                  <a:lnTo>
                    <a:pt x="1549" y="1162"/>
                  </a:lnTo>
                  <a:lnTo>
                    <a:pt x="1421" y="864"/>
                  </a:lnTo>
                  <a:lnTo>
                    <a:pt x="1271" y="566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9" name="Google Shape;14959;p33"/>
            <p:cNvSpPr/>
            <p:nvPr/>
          </p:nvSpPr>
          <p:spPr>
            <a:xfrm>
              <a:off x="5918225" y="2503200"/>
              <a:ext cx="40475" cy="114800"/>
            </a:xfrm>
            <a:custGeom>
              <a:avLst/>
              <a:gdLst/>
              <a:ahLst/>
              <a:cxnLst/>
              <a:rect l="l" t="t" r="r" b="b"/>
              <a:pathLst>
                <a:path w="1619" h="4592" extrusionOk="0">
                  <a:moveTo>
                    <a:pt x="1509" y="0"/>
                  </a:moveTo>
                  <a:cubicBezTo>
                    <a:pt x="1320" y="109"/>
                    <a:pt x="1142" y="239"/>
                    <a:pt x="943" y="338"/>
                  </a:cubicBezTo>
                  <a:cubicBezTo>
                    <a:pt x="744" y="437"/>
                    <a:pt x="546" y="537"/>
                    <a:pt x="347" y="626"/>
                  </a:cubicBezTo>
                  <a:lnTo>
                    <a:pt x="238" y="685"/>
                  </a:lnTo>
                  <a:cubicBezTo>
                    <a:pt x="219" y="695"/>
                    <a:pt x="188" y="695"/>
                    <a:pt x="188" y="705"/>
                  </a:cubicBezTo>
                  <a:lnTo>
                    <a:pt x="199" y="775"/>
                  </a:lnTo>
                  <a:lnTo>
                    <a:pt x="228" y="963"/>
                  </a:lnTo>
                  <a:lnTo>
                    <a:pt x="288" y="1281"/>
                  </a:lnTo>
                  <a:lnTo>
                    <a:pt x="347" y="1599"/>
                  </a:lnTo>
                  <a:cubicBezTo>
                    <a:pt x="367" y="1708"/>
                    <a:pt x="358" y="1817"/>
                    <a:pt x="367" y="1927"/>
                  </a:cubicBezTo>
                  <a:lnTo>
                    <a:pt x="367" y="2254"/>
                  </a:lnTo>
                  <a:cubicBezTo>
                    <a:pt x="377" y="2423"/>
                    <a:pt x="377" y="2582"/>
                    <a:pt x="377" y="2582"/>
                  </a:cubicBezTo>
                  <a:cubicBezTo>
                    <a:pt x="358" y="2810"/>
                    <a:pt x="327" y="3028"/>
                    <a:pt x="308" y="3257"/>
                  </a:cubicBezTo>
                  <a:cubicBezTo>
                    <a:pt x="248" y="3694"/>
                    <a:pt x="129" y="4160"/>
                    <a:pt x="0" y="4588"/>
                  </a:cubicBezTo>
                  <a:lnTo>
                    <a:pt x="169" y="4588"/>
                  </a:lnTo>
                  <a:cubicBezTo>
                    <a:pt x="198" y="4591"/>
                    <a:pt x="227" y="4592"/>
                    <a:pt x="252" y="4592"/>
                  </a:cubicBezTo>
                  <a:cubicBezTo>
                    <a:pt x="302" y="4592"/>
                    <a:pt x="338" y="4588"/>
                    <a:pt x="338" y="4588"/>
                  </a:cubicBezTo>
                  <a:cubicBezTo>
                    <a:pt x="387" y="4140"/>
                    <a:pt x="457" y="3694"/>
                    <a:pt x="477" y="3247"/>
                  </a:cubicBezTo>
                  <a:cubicBezTo>
                    <a:pt x="486" y="3019"/>
                    <a:pt x="497" y="2800"/>
                    <a:pt x="506" y="2572"/>
                  </a:cubicBezTo>
                  <a:cubicBezTo>
                    <a:pt x="506" y="2572"/>
                    <a:pt x="497" y="2413"/>
                    <a:pt x="497" y="2244"/>
                  </a:cubicBezTo>
                  <a:cubicBezTo>
                    <a:pt x="486" y="2075"/>
                    <a:pt x="477" y="1916"/>
                    <a:pt x="477" y="1916"/>
                  </a:cubicBezTo>
                  <a:cubicBezTo>
                    <a:pt x="477" y="1807"/>
                    <a:pt x="477" y="1698"/>
                    <a:pt x="457" y="1589"/>
                  </a:cubicBezTo>
                  <a:lnTo>
                    <a:pt x="407" y="1261"/>
                  </a:lnTo>
                  <a:lnTo>
                    <a:pt x="358" y="934"/>
                  </a:lnTo>
                  <a:lnTo>
                    <a:pt x="338" y="804"/>
                  </a:lnTo>
                  <a:lnTo>
                    <a:pt x="327" y="784"/>
                  </a:lnTo>
                  <a:cubicBezTo>
                    <a:pt x="338" y="775"/>
                    <a:pt x="347" y="775"/>
                    <a:pt x="347" y="775"/>
                  </a:cubicBezTo>
                  <a:lnTo>
                    <a:pt x="397" y="755"/>
                  </a:lnTo>
                  <a:cubicBezTo>
                    <a:pt x="605" y="676"/>
                    <a:pt x="814" y="586"/>
                    <a:pt x="1022" y="506"/>
                  </a:cubicBezTo>
                  <a:cubicBezTo>
                    <a:pt x="1231" y="417"/>
                    <a:pt x="1420" y="308"/>
                    <a:pt x="1618" y="209"/>
                  </a:cubicBezTo>
                  <a:lnTo>
                    <a:pt x="15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0" name="Google Shape;14960;p33"/>
            <p:cNvSpPr/>
            <p:nvPr/>
          </p:nvSpPr>
          <p:spPr>
            <a:xfrm>
              <a:off x="5812975" y="2529750"/>
              <a:ext cx="77475" cy="96325"/>
            </a:xfrm>
            <a:custGeom>
              <a:avLst/>
              <a:gdLst/>
              <a:ahLst/>
              <a:cxnLst/>
              <a:rect l="l" t="t" r="r" b="b"/>
              <a:pathLst>
                <a:path w="3099" h="3853" extrusionOk="0">
                  <a:moveTo>
                    <a:pt x="30" y="0"/>
                  </a:moveTo>
                  <a:lnTo>
                    <a:pt x="0" y="229"/>
                  </a:lnTo>
                  <a:cubicBezTo>
                    <a:pt x="228" y="249"/>
                    <a:pt x="447" y="269"/>
                    <a:pt x="675" y="289"/>
                  </a:cubicBezTo>
                  <a:cubicBezTo>
                    <a:pt x="739" y="300"/>
                    <a:pt x="802" y="305"/>
                    <a:pt x="866" y="305"/>
                  </a:cubicBezTo>
                  <a:cubicBezTo>
                    <a:pt x="911" y="305"/>
                    <a:pt x="957" y="303"/>
                    <a:pt x="1003" y="298"/>
                  </a:cubicBezTo>
                  <a:lnTo>
                    <a:pt x="1410" y="298"/>
                  </a:lnTo>
                  <a:lnTo>
                    <a:pt x="1420" y="318"/>
                  </a:lnTo>
                  <a:lnTo>
                    <a:pt x="1440" y="448"/>
                  </a:lnTo>
                  <a:lnTo>
                    <a:pt x="1509" y="775"/>
                  </a:lnTo>
                  <a:lnTo>
                    <a:pt x="1579" y="1093"/>
                  </a:lnTo>
                  <a:cubicBezTo>
                    <a:pt x="1609" y="1202"/>
                    <a:pt x="1648" y="1311"/>
                    <a:pt x="1678" y="1410"/>
                  </a:cubicBezTo>
                  <a:cubicBezTo>
                    <a:pt x="1678" y="1410"/>
                    <a:pt x="1737" y="1569"/>
                    <a:pt x="1787" y="1728"/>
                  </a:cubicBezTo>
                  <a:cubicBezTo>
                    <a:pt x="1837" y="1887"/>
                    <a:pt x="1896" y="2046"/>
                    <a:pt x="1896" y="2046"/>
                  </a:cubicBezTo>
                  <a:cubicBezTo>
                    <a:pt x="1986" y="2255"/>
                    <a:pt x="2075" y="2453"/>
                    <a:pt x="2165" y="2652"/>
                  </a:cubicBezTo>
                  <a:cubicBezTo>
                    <a:pt x="2343" y="3059"/>
                    <a:pt x="2562" y="3456"/>
                    <a:pt x="2780" y="3853"/>
                  </a:cubicBezTo>
                  <a:lnTo>
                    <a:pt x="3098" y="3734"/>
                  </a:lnTo>
                  <a:cubicBezTo>
                    <a:pt x="2810" y="3367"/>
                    <a:pt x="2542" y="2989"/>
                    <a:pt x="2333" y="2602"/>
                  </a:cubicBezTo>
                  <a:cubicBezTo>
                    <a:pt x="2224" y="2403"/>
                    <a:pt x="2115" y="2205"/>
                    <a:pt x="2026" y="2006"/>
                  </a:cubicBezTo>
                  <a:cubicBezTo>
                    <a:pt x="2026" y="2006"/>
                    <a:pt x="1966" y="1847"/>
                    <a:pt x="1907" y="1699"/>
                  </a:cubicBezTo>
                  <a:cubicBezTo>
                    <a:pt x="1847" y="1549"/>
                    <a:pt x="1797" y="1390"/>
                    <a:pt x="1797" y="1390"/>
                  </a:cubicBezTo>
                  <a:cubicBezTo>
                    <a:pt x="1757" y="1282"/>
                    <a:pt x="1718" y="1182"/>
                    <a:pt x="1698" y="1073"/>
                  </a:cubicBezTo>
                  <a:lnTo>
                    <a:pt x="1629" y="755"/>
                  </a:lnTo>
                  <a:lnTo>
                    <a:pt x="1569" y="428"/>
                  </a:lnTo>
                  <a:lnTo>
                    <a:pt x="1539" y="239"/>
                  </a:lnTo>
                  <a:lnTo>
                    <a:pt x="1519" y="179"/>
                  </a:lnTo>
                  <a:cubicBezTo>
                    <a:pt x="1514" y="169"/>
                    <a:pt x="1505" y="167"/>
                    <a:pt x="1495" y="167"/>
                  </a:cubicBezTo>
                  <a:cubicBezTo>
                    <a:pt x="1485" y="167"/>
                    <a:pt x="1475" y="170"/>
                    <a:pt x="1470" y="170"/>
                  </a:cubicBezTo>
                  <a:lnTo>
                    <a:pt x="1340" y="159"/>
                  </a:lnTo>
                  <a:lnTo>
                    <a:pt x="1013" y="139"/>
                  </a:lnTo>
                  <a:cubicBezTo>
                    <a:pt x="903" y="139"/>
                    <a:pt x="795" y="130"/>
                    <a:pt x="685" y="110"/>
                  </a:cubicBezTo>
                  <a:cubicBezTo>
                    <a:pt x="466" y="70"/>
                    <a:pt x="248" y="4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1" name="Google Shape;14961;p33"/>
            <p:cNvSpPr/>
            <p:nvPr/>
          </p:nvSpPr>
          <p:spPr>
            <a:xfrm>
              <a:off x="5821150" y="2448600"/>
              <a:ext cx="108025" cy="25825"/>
            </a:xfrm>
            <a:custGeom>
              <a:avLst/>
              <a:gdLst/>
              <a:ahLst/>
              <a:cxnLst/>
              <a:rect l="l" t="t" r="r" b="b"/>
              <a:pathLst>
                <a:path w="4321" h="1033" extrusionOk="0">
                  <a:moveTo>
                    <a:pt x="4210" y="0"/>
                  </a:moveTo>
                  <a:lnTo>
                    <a:pt x="3972" y="139"/>
                  </a:lnTo>
                  <a:cubicBezTo>
                    <a:pt x="3903" y="188"/>
                    <a:pt x="3824" y="228"/>
                    <a:pt x="3734" y="258"/>
                  </a:cubicBezTo>
                  <a:cubicBezTo>
                    <a:pt x="3575" y="338"/>
                    <a:pt x="3407" y="407"/>
                    <a:pt x="3248" y="486"/>
                  </a:cubicBezTo>
                  <a:lnTo>
                    <a:pt x="2721" y="655"/>
                  </a:lnTo>
                  <a:cubicBezTo>
                    <a:pt x="2681" y="675"/>
                    <a:pt x="2632" y="685"/>
                    <a:pt x="2592" y="695"/>
                  </a:cubicBezTo>
                  <a:lnTo>
                    <a:pt x="2453" y="724"/>
                  </a:lnTo>
                  <a:lnTo>
                    <a:pt x="2185" y="774"/>
                  </a:lnTo>
                  <a:lnTo>
                    <a:pt x="1917" y="834"/>
                  </a:lnTo>
                  <a:lnTo>
                    <a:pt x="1649" y="854"/>
                  </a:lnTo>
                  <a:cubicBezTo>
                    <a:pt x="1505" y="861"/>
                    <a:pt x="1368" y="880"/>
                    <a:pt x="1231" y="880"/>
                  </a:cubicBezTo>
                  <a:cubicBezTo>
                    <a:pt x="1188" y="880"/>
                    <a:pt x="1146" y="879"/>
                    <a:pt x="1103" y="874"/>
                  </a:cubicBezTo>
                  <a:cubicBezTo>
                    <a:pt x="914" y="863"/>
                    <a:pt x="735" y="863"/>
                    <a:pt x="557" y="844"/>
                  </a:cubicBezTo>
                  <a:lnTo>
                    <a:pt x="289" y="804"/>
                  </a:lnTo>
                  <a:cubicBezTo>
                    <a:pt x="249" y="794"/>
                    <a:pt x="199" y="794"/>
                    <a:pt x="159" y="784"/>
                  </a:cubicBezTo>
                  <a:lnTo>
                    <a:pt x="31" y="774"/>
                  </a:lnTo>
                  <a:lnTo>
                    <a:pt x="0" y="1022"/>
                  </a:lnTo>
                  <a:lnTo>
                    <a:pt x="139" y="1022"/>
                  </a:lnTo>
                  <a:cubicBezTo>
                    <a:pt x="190" y="1022"/>
                    <a:pt x="229" y="1013"/>
                    <a:pt x="279" y="1013"/>
                  </a:cubicBezTo>
                  <a:lnTo>
                    <a:pt x="547" y="1033"/>
                  </a:lnTo>
                  <a:cubicBezTo>
                    <a:pt x="735" y="1033"/>
                    <a:pt x="924" y="1013"/>
                    <a:pt x="1103" y="1013"/>
                  </a:cubicBezTo>
                  <a:cubicBezTo>
                    <a:pt x="1291" y="1013"/>
                    <a:pt x="1470" y="973"/>
                    <a:pt x="1659" y="963"/>
                  </a:cubicBezTo>
                  <a:lnTo>
                    <a:pt x="1937" y="933"/>
                  </a:lnTo>
                  <a:cubicBezTo>
                    <a:pt x="2026" y="923"/>
                    <a:pt x="2116" y="894"/>
                    <a:pt x="2205" y="874"/>
                  </a:cubicBezTo>
                  <a:lnTo>
                    <a:pt x="2483" y="824"/>
                  </a:lnTo>
                  <a:lnTo>
                    <a:pt x="2612" y="804"/>
                  </a:lnTo>
                  <a:cubicBezTo>
                    <a:pt x="2661" y="794"/>
                    <a:pt x="2701" y="774"/>
                    <a:pt x="2751" y="764"/>
                  </a:cubicBezTo>
                  <a:lnTo>
                    <a:pt x="3287" y="616"/>
                  </a:lnTo>
                  <a:cubicBezTo>
                    <a:pt x="3466" y="556"/>
                    <a:pt x="3635" y="496"/>
                    <a:pt x="3813" y="437"/>
                  </a:cubicBezTo>
                  <a:cubicBezTo>
                    <a:pt x="3903" y="407"/>
                    <a:pt x="3982" y="367"/>
                    <a:pt x="4071" y="327"/>
                  </a:cubicBezTo>
                  <a:lnTo>
                    <a:pt x="4320" y="208"/>
                  </a:lnTo>
                  <a:lnTo>
                    <a:pt x="42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2" name="Google Shape;14962;p33"/>
            <p:cNvSpPr/>
            <p:nvPr/>
          </p:nvSpPr>
          <p:spPr>
            <a:xfrm>
              <a:off x="5824125" y="2428475"/>
              <a:ext cx="94125" cy="23125"/>
            </a:xfrm>
            <a:custGeom>
              <a:avLst/>
              <a:gdLst/>
              <a:ahLst/>
              <a:cxnLst/>
              <a:rect l="l" t="t" r="r" b="b"/>
              <a:pathLst>
                <a:path w="3765" h="925" extrusionOk="0">
                  <a:moveTo>
                    <a:pt x="3655" y="0"/>
                  </a:moveTo>
                  <a:lnTo>
                    <a:pt x="3446" y="119"/>
                  </a:lnTo>
                  <a:cubicBezTo>
                    <a:pt x="3387" y="159"/>
                    <a:pt x="3317" y="199"/>
                    <a:pt x="3248" y="229"/>
                  </a:cubicBezTo>
                  <a:cubicBezTo>
                    <a:pt x="3099" y="289"/>
                    <a:pt x="2960" y="358"/>
                    <a:pt x="2820" y="428"/>
                  </a:cubicBezTo>
                  <a:lnTo>
                    <a:pt x="2364" y="576"/>
                  </a:lnTo>
                  <a:cubicBezTo>
                    <a:pt x="2324" y="587"/>
                    <a:pt x="2284" y="606"/>
                    <a:pt x="2255" y="616"/>
                  </a:cubicBezTo>
                  <a:lnTo>
                    <a:pt x="2136" y="636"/>
                  </a:lnTo>
                  <a:lnTo>
                    <a:pt x="1897" y="686"/>
                  </a:lnTo>
                  <a:cubicBezTo>
                    <a:pt x="1818" y="695"/>
                    <a:pt x="1748" y="715"/>
                    <a:pt x="1669" y="726"/>
                  </a:cubicBezTo>
                  <a:lnTo>
                    <a:pt x="1430" y="745"/>
                  </a:lnTo>
                  <a:cubicBezTo>
                    <a:pt x="1321" y="752"/>
                    <a:pt x="1211" y="763"/>
                    <a:pt x="1102" y="763"/>
                  </a:cubicBezTo>
                  <a:cubicBezTo>
                    <a:pt x="1053" y="763"/>
                    <a:pt x="1003" y="761"/>
                    <a:pt x="954" y="755"/>
                  </a:cubicBezTo>
                  <a:cubicBezTo>
                    <a:pt x="795" y="745"/>
                    <a:pt x="646" y="755"/>
                    <a:pt x="488" y="735"/>
                  </a:cubicBezTo>
                  <a:lnTo>
                    <a:pt x="259" y="695"/>
                  </a:lnTo>
                  <a:cubicBezTo>
                    <a:pt x="219" y="686"/>
                    <a:pt x="179" y="686"/>
                    <a:pt x="140" y="686"/>
                  </a:cubicBezTo>
                  <a:lnTo>
                    <a:pt x="31" y="676"/>
                  </a:lnTo>
                  <a:lnTo>
                    <a:pt x="1" y="924"/>
                  </a:lnTo>
                  <a:lnTo>
                    <a:pt x="130" y="914"/>
                  </a:lnTo>
                  <a:cubicBezTo>
                    <a:pt x="160" y="914"/>
                    <a:pt x="199" y="904"/>
                    <a:pt x="239" y="904"/>
                  </a:cubicBezTo>
                  <a:lnTo>
                    <a:pt x="477" y="914"/>
                  </a:lnTo>
                  <a:cubicBezTo>
                    <a:pt x="508" y="916"/>
                    <a:pt x="540" y="917"/>
                    <a:pt x="572" y="917"/>
                  </a:cubicBezTo>
                  <a:cubicBezTo>
                    <a:pt x="702" y="917"/>
                    <a:pt x="836" y="902"/>
                    <a:pt x="964" y="894"/>
                  </a:cubicBezTo>
                  <a:cubicBezTo>
                    <a:pt x="982" y="895"/>
                    <a:pt x="1000" y="896"/>
                    <a:pt x="1018" y="896"/>
                  </a:cubicBezTo>
                  <a:cubicBezTo>
                    <a:pt x="1159" y="896"/>
                    <a:pt x="1300" y="863"/>
                    <a:pt x="1441" y="854"/>
                  </a:cubicBezTo>
                  <a:lnTo>
                    <a:pt x="1679" y="825"/>
                  </a:lnTo>
                  <a:cubicBezTo>
                    <a:pt x="1758" y="815"/>
                    <a:pt x="1838" y="795"/>
                    <a:pt x="1917" y="785"/>
                  </a:cubicBezTo>
                  <a:lnTo>
                    <a:pt x="2156" y="735"/>
                  </a:lnTo>
                  <a:lnTo>
                    <a:pt x="2275" y="715"/>
                  </a:lnTo>
                  <a:lnTo>
                    <a:pt x="2394" y="686"/>
                  </a:lnTo>
                  <a:cubicBezTo>
                    <a:pt x="2553" y="636"/>
                    <a:pt x="2701" y="596"/>
                    <a:pt x="2860" y="556"/>
                  </a:cubicBezTo>
                  <a:cubicBezTo>
                    <a:pt x="3010" y="507"/>
                    <a:pt x="3168" y="448"/>
                    <a:pt x="3317" y="398"/>
                  </a:cubicBezTo>
                  <a:cubicBezTo>
                    <a:pt x="3396" y="378"/>
                    <a:pt x="3476" y="348"/>
                    <a:pt x="3546" y="309"/>
                  </a:cubicBezTo>
                  <a:lnTo>
                    <a:pt x="3764" y="209"/>
                  </a:lnTo>
                  <a:lnTo>
                    <a:pt x="36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3" name="Google Shape;14963;p33"/>
            <p:cNvSpPr/>
            <p:nvPr/>
          </p:nvSpPr>
          <p:spPr>
            <a:xfrm>
              <a:off x="5884950" y="2614900"/>
              <a:ext cx="40750" cy="12425"/>
            </a:xfrm>
            <a:custGeom>
              <a:avLst/>
              <a:gdLst/>
              <a:ahLst/>
              <a:cxnLst/>
              <a:rect l="l" t="t" r="r" b="b"/>
              <a:pathLst>
                <a:path w="1630" h="497" extrusionOk="0">
                  <a:moveTo>
                    <a:pt x="1440" y="0"/>
                  </a:moveTo>
                  <a:cubicBezTo>
                    <a:pt x="1400" y="10"/>
                    <a:pt x="1380" y="50"/>
                    <a:pt x="1331" y="70"/>
                  </a:cubicBezTo>
                  <a:cubicBezTo>
                    <a:pt x="1272" y="89"/>
                    <a:pt x="1212" y="120"/>
                    <a:pt x="1162" y="140"/>
                  </a:cubicBezTo>
                  <a:cubicBezTo>
                    <a:pt x="1043" y="169"/>
                    <a:pt x="914" y="199"/>
                    <a:pt x="785" y="228"/>
                  </a:cubicBezTo>
                  <a:cubicBezTo>
                    <a:pt x="656" y="259"/>
                    <a:pt x="537" y="279"/>
                    <a:pt x="418" y="288"/>
                  </a:cubicBezTo>
                  <a:cubicBezTo>
                    <a:pt x="400" y="291"/>
                    <a:pt x="382" y="292"/>
                    <a:pt x="365" y="292"/>
                  </a:cubicBezTo>
                  <a:cubicBezTo>
                    <a:pt x="323" y="292"/>
                    <a:pt x="281" y="285"/>
                    <a:pt x="239" y="279"/>
                  </a:cubicBezTo>
                  <a:cubicBezTo>
                    <a:pt x="189" y="279"/>
                    <a:pt x="140" y="259"/>
                    <a:pt x="100" y="239"/>
                  </a:cubicBezTo>
                  <a:lnTo>
                    <a:pt x="1" y="497"/>
                  </a:lnTo>
                  <a:cubicBezTo>
                    <a:pt x="80" y="497"/>
                    <a:pt x="160" y="487"/>
                    <a:pt x="229" y="477"/>
                  </a:cubicBezTo>
                  <a:lnTo>
                    <a:pt x="328" y="457"/>
                  </a:lnTo>
                  <a:cubicBezTo>
                    <a:pt x="387" y="447"/>
                    <a:pt x="438" y="437"/>
                    <a:pt x="438" y="437"/>
                  </a:cubicBezTo>
                  <a:cubicBezTo>
                    <a:pt x="566" y="398"/>
                    <a:pt x="685" y="358"/>
                    <a:pt x="815" y="338"/>
                  </a:cubicBezTo>
                  <a:cubicBezTo>
                    <a:pt x="934" y="308"/>
                    <a:pt x="1063" y="288"/>
                    <a:pt x="1192" y="279"/>
                  </a:cubicBezTo>
                  <a:cubicBezTo>
                    <a:pt x="1261" y="268"/>
                    <a:pt x="1321" y="259"/>
                    <a:pt x="1391" y="259"/>
                  </a:cubicBezTo>
                  <a:cubicBezTo>
                    <a:pt x="1460" y="239"/>
                    <a:pt x="1559" y="228"/>
                    <a:pt x="1629" y="189"/>
                  </a:cubicBez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4" name="Google Shape;14964;p33"/>
            <p:cNvSpPr/>
            <p:nvPr/>
          </p:nvSpPr>
          <p:spPr>
            <a:xfrm>
              <a:off x="5861350" y="2480100"/>
              <a:ext cx="36275" cy="51150"/>
            </a:xfrm>
            <a:custGeom>
              <a:avLst/>
              <a:gdLst/>
              <a:ahLst/>
              <a:cxnLst/>
              <a:rect l="l" t="t" r="r" b="b"/>
              <a:pathLst>
                <a:path w="1451" h="2046" extrusionOk="0">
                  <a:moveTo>
                    <a:pt x="1220" y="300"/>
                  </a:moveTo>
                  <a:lnTo>
                    <a:pt x="1220" y="300"/>
                  </a:lnTo>
                  <a:cubicBezTo>
                    <a:pt x="1213" y="430"/>
                    <a:pt x="1205" y="558"/>
                    <a:pt x="1192" y="686"/>
                  </a:cubicBezTo>
                  <a:lnTo>
                    <a:pt x="1153" y="1004"/>
                  </a:lnTo>
                  <a:lnTo>
                    <a:pt x="1093" y="1331"/>
                  </a:lnTo>
                  <a:lnTo>
                    <a:pt x="1024" y="1649"/>
                  </a:lnTo>
                  <a:lnTo>
                    <a:pt x="994" y="1758"/>
                  </a:lnTo>
                  <a:lnTo>
                    <a:pt x="984" y="1808"/>
                  </a:lnTo>
                  <a:lnTo>
                    <a:pt x="984" y="1828"/>
                  </a:lnTo>
                  <a:lnTo>
                    <a:pt x="965" y="1818"/>
                  </a:lnTo>
                  <a:cubicBezTo>
                    <a:pt x="945" y="1798"/>
                    <a:pt x="925" y="1778"/>
                    <a:pt x="905" y="1748"/>
                  </a:cubicBezTo>
                  <a:lnTo>
                    <a:pt x="865" y="1699"/>
                  </a:lnTo>
                  <a:cubicBezTo>
                    <a:pt x="845" y="1679"/>
                    <a:pt x="835" y="1659"/>
                    <a:pt x="815" y="1629"/>
                  </a:cubicBezTo>
                  <a:cubicBezTo>
                    <a:pt x="766" y="1540"/>
                    <a:pt x="706" y="1450"/>
                    <a:pt x="656" y="1351"/>
                  </a:cubicBezTo>
                  <a:cubicBezTo>
                    <a:pt x="547" y="1152"/>
                    <a:pt x="428" y="964"/>
                    <a:pt x="329" y="775"/>
                  </a:cubicBezTo>
                  <a:lnTo>
                    <a:pt x="200" y="537"/>
                  </a:lnTo>
                  <a:cubicBezTo>
                    <a:pt x="190" y="527"/>
                    <a:pt x="180" y="507"/>
                    <a:pt x="190" y="507"/>
                  </a:cubicBezTo>
                  <a:lnTo>
                    <a:pt x="219" y="507"/>
                  </a:lnTo>
                  <a:lnTo>
                    <a:pt x="319" y="497"/>
                  </a:lnTo>
                  <a:cubicBezTo>
                    <a:pt x="508" y="488"/>
                    <a:pt x="687" y="437"/>
                    <a:pt x="875" y="398"/>
                  </a:cubicBezTo>
                  <a:cubicBezTo>
                    <a:pt x="988" y="366"/>
                    <a:pt x="1106" y="339"/>
                    <a:pt x="1220" y="300"/>
                  </a:cubicBezTo>
                  <a:close/>
                  <a:moveTo>
                    <a:pt x="1312" y="1"/>
                  </a:moveTo>
                  <a:cubicBezTo>
                    <a:pt x="1163" y="100"/>
                    <a:pt x="994" y="159"/>
                    <a:pt x="826" y="219"/>
                  </a:cubicBezTo>
                  <a:cubicBezTo>
                    <a:pt x="656" y="269"/>
                    <a:pt x="478" y="338"/>
                    <a:pt x="299" y="358"/>
                  </a:cubicBezTo>
                  <a:lnTo>
                    <a:pt x="120" y="388"/>
                  </a:lnTo>
                  <a:lnTo>
                    <a:pt x="21" y="408"/>
                  </a:lnTo>
                  <a:lnTo>
                    <a:pt x="1" y="408"/>
                  </a:lnTo>
                  <a:lnTo>
                    <a:pt x="11" y="418"/>
                  </a:lnTo>
                  <a:lnTo>
                    <a:pt x="21" y="448"/>
                  </a:lnTo>
                  <a:lnTo>
                    <a:pt x="51" y="497"/>
                  </a:lnTo>
                  <a:cubicBezTo>
                    <a:pt x="51" y="497"/>
                    <a:pt x="100" y="576"/>
                    <a:pt x="140" y="666"/>
                  </a:cubicBezTo>
                  <a:cubicBezTo>
                    <a:pt x="190" y="746"/>
                    <a:pt x="239" y="835"/>
                    <a:pt x="239" y="835"/>
                  </a:cubicBezTo>
                  <a:cubicBezTo>
                    <a:pt x="349" y="1024"/>
                    <a:pt x="478" y="1212"/>
                    <a:pt x="567" y="1401"/>
                  </a:cubicBezTo>
                  <a:cubicBezTo>
                    <a:pt x="627" y="1500"/>
                    <a:pt x="676" y="1600"/>
                    <a:pt x="726" y="1689"/>
                  </a:cubicBezTo>
                  <a:cubicBezTo>
                    <a:pt x="746" y="1719"/>
                    <a:pt x="756" y="1739"/>
                    <a:pt x="775" y="1768"/>
                  </a:cubicBezTo>
                  <a:lnTo>
                    <a:pt x="835" y="1847"/>
                  </a:lnTo>
                  <a:cubicBezTo>
                    <a:pt x="885" y="1897"/>
                    <a:pt x="934" y="1957"/>
                    <a:pt x="994" y="2006"/>
                  </a:cubicBezTo>
                  <a:lnTo>
                    <a:pt x="1034" y="2046"/>
                  </a:lnTo>
                  <a:cubicBezTo>
                    <a:pt x="1044" y="2026"/>
                    <a:pt x="1044" y="2006"/>
                    <a:pt x="1053" y="1986"/>
                  </a:cubicBezTo>
                  <a:lnTo>
                    <a:pt x="1084" y="1878"/>
                  </a:lnTo>
                  <a:lnTo>
                    <a:pt x="1143" y="1679"/>
                  </a:lnTo>
                  <a:lnTo>
                    <a:pt x="1232" y="1361"/>
                  </a:lnTo>
                  <a:lnTo>
                    <a:pt x="1312" y="1053"/>
                  </a:lnTo>
                  <a:cubicBezTo>
                    <a:pt x="1312" y="1053"/>
                    <a:pt x="1322" y="974"/>
                    <a:pt x="1342" y="894"/>
                  </a:cubicBezTo>
                  <a:cubicBezTo>
                    <a:pt x="1351" y="805"/>
                    <a:pt x="1362" y="726"/>
                    <a:pt x="1362" y="726"/>
                  </a:cubicBezTo>
                  <a:cubicBezTo>
                    <a:pt x="1401" y="507"/>
                    <a:pt x="1421" y="289"/>
                    <a:pt x="1451" y="80"/>
                  </a:cubicBezTo>
                  <a:lnTo>
                    <a:pt x="1341" y="65"/>
                  </a:lnTo>
                  <a:lnTo>
                    <a:pt x="1341" y="65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5" name="Google Shape;14965;p33"/>
            <p:cNvSpPr/>
            <p:nvPr/>
          </p:nvSpPr>
          <p:spPr>
            <a:xfrm>
              <a:off x="5715900" y="2524200"/>
              <a:ext cx="97825" cy="80800"/>
            </a:xfrm>
            <a:custGeom>
              <a:avLst/>
              <a:gdLst/>
              <a:ahLst/>
              <a:cxnLst/>
              <a:rect l="l" t="t" r="r" b="b"/>
              <a:pathLst>
                <a:path w="3913" h="3232" extrusionOk="0">
                  <a:moveTo>
                    <a:pt x="2446" y="0"/>
                  </a:moveTo>
                  <a:cubicBezTo>
                    <a:pt x="2441" y="0"/>
                    <a:pt x="2436" y="1"/>
                    <a:pt x="2434" y="4"/>
                  </a:cubicBezTo>
                  <a:lnTo>
                    <a:pt x="2403" y="64"/>
                  </a:lnTo>
                  <a:lnTo>
                    <a:pt x="2324" y="233"/>
                  </a:lnTo>
                  <a:lnTo>
                    <a:pt x="2185" y="531"/>
                  </a:lnTo>
                  <a:lnTo>
                    <a:pt x="2036" y="818"/>
                  </a:lnTo>
                  <a:cubicBezTo>
                    <a:pt x="1986" y="917"/>
                    <a:pt x="1917" y="1007"/>
                    <a:pt x="1858" y="1107"/>
                  </a:cubicBezTo>
                  <a:cubicBezTo>
                    <a:pt x="1858" y="1107"/>
                    <a:pt x="1768" y="1235"/>
                    <a:pt x="1669" y="1374"/>
                  </a:cubicBezTo>
                  <a:cubicBezTo>
                    <a:pt x="1569" y="1513"/>
                    <a:pt x="1470" y="1643"/>
                    <a:pt x="1470" y="1643"/>
                  </a:cubicBezTo>
                  <a:cubicBezTo>
                    <a:pt x="1331" y="1821"/>
                    <a:pt x="1183" y="1990"/>
                    <a:pt x="1024" y="2149"/>
                  </a:cubicBezTo>
                  <a:cubicBezTo>
                    <a:pt x="726" y="2466"/>
                    <a:pt x="358" y="2755"/>
                    <a:pt x="1" y="3033"/>
                  </a:cubicBezTo>
                  <a:lnTo>
                    <a:pt x="269" y="3231"/>
                  </a:lnTo>
                  <a:cubicBezTo>
                    <a:pt x="576" y="2903"/>
                    <a:pt x="894" y="2596"/>
                    <a:pt x="1172" y="2238"/>
                  </a:cubicBezTo>
                  <a:cubicBezTo>
                    <a:pt x="1311" y="2069"/>
                    <a:pt x="1450" y="1891"/>
                    <a:pt x="1589" y="1712"/>
                  </a:cubicBezTo>
                  <a:cubicBezTo>
                    <a:pt x="1589" y="1712"/>
                    <a:pt x="1679" y="1573"/>
                    <a:pt x="1778" y="1434"/>
                  </a:cubicBezTo>
                  <a:lnTo>
                    <a:pt x="1957" y="1156"/>
                  </a:lnTo>
                  <a:cubicBezTo>
                    <a:pt x="2017" y="1067"/>
                    <a:pt x="2086" y="977"/>
                    <a:pt x="2136" y="878"/>
                  </a:cubicBezTo>
                  <a:lnTo>
                    <a:pt x="2284" y="580"/>
                  </a:lnTo>
                  <a:lnTo>
                    <a:pt x="2443" y="292"/>
                  </a:lnTo>
                  <a:lnTo>
                    <a:pt x="2503" y="173"/>
                  </a:lnTo>
                  <a:lnTo>
                    <a:pt x="2513" y="153"/>
                  </a:lnTo>
                  <a:lnTo>
                    <a:pt x="2523" y="153"/>
                  </a:lnTo>
                  <a:lnTo>
                    <a:pt x="2573" y="173"/>
                  </a:lnTo>
                  <a:cubicBezTo>
                    <a:pt x="2681" y="203"/>
                    <a:pt x="2781" y="242"/>
                    <a:pt x="2900" y="262"/>
                  </a:cubicBezTo>
                  <a:lnTo>
                    <a:pt x="3228" y="332"/>
                  </a:lnTo>
                  <a:lnTo>
                    <a:pt x="3555" y="401"/>
                  </a:lnTo>
                  <a:cubicBezTo>
                    <a:pt x="3665" y="421"/>
                    <a:pt x="3774" y="451"/>
                    <a:pt x="3883" y="451"/>
                  </a:cubicBezTo>
                  <a:lnTo>
                    <a:pt x="3913" y="222"/>
                  </a:lnTo>
                  <a:cubicBezTo>
                    <a:pt x="3804" y="222"/>
                    <a:pt x="3694" y="203"/>
                    <a:pt x="3585" y="193"/>
                  </a:cubicBezTo>
                  <a:lnTo>
                    <a:pt x="3257" y="153"/>
                  </a:lnTo>
                  <a:lnTo>
                    <a:pt x="2930" y="114"/>
                  </a:lnTo>
                  <a:cubicBezTo>
                    <a:pt x="2820" y="94"/>
                    <a:pt x="2712" y="64"/>
                    <a:pt x="2602" y="44"/>
                  </a:cubicBezTo>
                  <a:lnTo>
                    <a:pt x="2493" y="14"/>
                  </a:lnTo>
                  <a:cubicBezTo>
                    <a:pt x="2479" y="7"/>
                    <a:pt x="2460" y="0"/>
                    <a:pt x="244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6" name="Google Shape;14966;p33"/>
            <p:cNvSpPr/>
            <p:nvPr/>
          </p:nvSpPr>
          <p:spPr>
            <a:xfrm>
              <a:off x="5679175" y="2467700"/>
              <a:ext cx="31775" cy="120150"/>
            </a:xfrm>
            <a:custGeom>
              <a:avLst/>
              <a:gdLst/>
              <a:ahLst/>
              <a:cxnLst/>
              <a:rect l="l" t="t" r="r" b="b"/>
              <a:pathLst>
                <a:path w="1271" h="4806" extrusionOk="0">
                  <a:moveTo>
                    <a:pt x="159" y="0"/>
                  </a:moveTo>
                  <a:lnTo>
                    <a:pt x="0" y="169"/>
                  </a:lnTo>
                  <a:cubicBezTo>
                    <a:pt x="79" y="249"/>
                    <a:pt x="169" y="318"/>
                    <a:pt x="249" y="388"/>
                  </a:cubicBezTo>
                  <a:lnTo>
                    <a:pt x="507" y="596"/>
                  </a:lnTo>
                  <a:lnTo>
                    <a:pt x="775" y="814"/>
                  </a:lnTo>
                  <a:cubicBezTo>
                    <a:pt x="854" y="884"/>
                    <a:pt x="953" y="944"/>
                    <a:pt x="1053" y="1003"/>
                  </a:cubicBezTo>
                  <a:lnTo>
                    <a:pt x="1092" y="1033"/>
                  </a:lnTo>
                  <a:lnTo>
                    <a:pt x="1103" y="1043"/>
                  </a:lnTo>
                  <a:lnTo>
                    <a:pt x="1092" y="1063"/>
                  </a:lnTo>
                  <a:lnTo>
                    <a:pt x="1043" y="1182"/>
                  </a:lnTo>
                  <a:lnTo>
                    <a:pt x="904" y="1480"/>
                  </a:lnTo>
                  <a:lnTo>
                    <a:pt x="775" y="1787"/>
                  </a:lnTo>
                  <a:cubicBezTo>
                    <a:pt x="735" y="1887"/>
                    <a:pt x="705" y="1996"/>
                    <a:pt x="666" y="2105"/>
                  </a:cubicBezTo>
                  <a:lnTo>
                    <a:pt x="566" y="2423"/>
                  </a:lnTo>
                  <a:lnTo>
                    <a:pt x="467" y="2741"/>
                  </a:lnTo>
                  <a:cubicBezTo>
                    <a:pt x="417" y="2959"/>
                    <a:pt x="368" y="3177"/>
                    <a:pt x="328" y="3396"/>
                  </a:cubicBezTo>
                  <a:cubicBezTo>
                    <a:pt x="229" y="3843"/>
                    <a:pt x="179" y="4280"/>
                    <a:pt x="119" y="4717"/>
                  </a:cubicBezTo>
                  <a:lnTo>
                    <a:pt x="447" y="4806"/>
                  </a:lnTo>
                  <a:cubicBezTo>
                    <a:pt x="437" y="4349"/>
                    <a:pt x="427" y="3883"/>
                    <a:pt x="487" y="3446"/>
                  </a:cubicBezTo>
                  <a:cubicBezTo>
                    <a:pt x="516" y="3237"/>
                    <a:pt x="547" y="3009"/>
                    <a:pt x="596" y="2791"/>
                  </a:cubicBezTo>
                  <a:cubicBezTo>
                    <a:pt x="596" y="2791"/>
                    <a:pt x="636" y="2621"/>
                    <a:pt x="686" y="2463"/>
                  </a:cubicBezTo>
                  <a:cubicBezTo>
                    <a:pt x="725" y="2304"/>
                    <a:pt x="775" y="2145"/>
                    <a:pt x="775" y="2145"/>
                  </a:cubicBezTo>
                  <a:cubicBezTo>
                    <a:pt x="805" y="2036"/>
                    <a:pt x="834" y="1937"/>
                    <a:pt x="884" y="1837"/>
                  </a:cubicBezTo>
                  <a:lnTo>
                    <a:pt x="1013" y="1540"/>
                  </a:lnTo>
                  <a:lnTo>
                    <a:pt x="1152" y="1242"/>
                  </a:lnTo>
                  <a:lnTo>
                    <a:pt x="1242" y="1063"/>
                  </a:lnTo>
                  <a:lnTo>
                    <a:pt x="1271" y="1003"/>
                  </a:lnTo>
                  <a:cubicBezTo>
                    <a:pt x="1271" y="993"/>
                    <a:pt x="1242" y="984"/>
                    <a:pt x="1222" y="964"/>
                  </a:cubicBezTo>
                  <a:lnTo>
                    <a:pt x="1132" y="894"/>
                  </a:lnTo>
                  <a:cubicBezTo>
                    <a:pt x="1043" y="825"/>
                    <a:pt x="953" y="765"/>
                    <a:pt x="864" y="686"/>
                  </a:cubicBezTo>
                  <a:lnTo>
                    <a:pt x="626" y="457"/>
                  </a:lnTo>
                  <a:lnTo>
                    <a:pt x="388" y="229"/>
                  </a:lnTo>
                  <a:cubicBezTo>
                    <a:pt x="308" y="149"/>
                    <a:pt x="229" y="8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7" name="Google Shape;14967;p33"/>
            <p:cNvSpPr/>
            <p:nvPr/>
          </p:nvSpPr>
          <p:spPr>
            <a:xfrm>
              <a:off x="5721625" y="2422275"/>
              <a:ext cx="100300" cy="51900"/>
            </a:xfrm>
            <a:custGeom>
              <a:avLst/>
              <a:gdLst/>
              <a:ahLst/>
              <a:cxnLst/>
              <a:rect l="l" t="t" r="r" b="b"/>
              <a:pathLst>
                <a:path w="4012" h="2076" extrusionOk="0">
                  <a:moveTo>
                    <a:pt x="179" y="1"/>
                  </a:moveTo>
                  <a:lnTo>
                    <a:pt x="0" y="189"/>
                  </a:lnTo>
                  <a:lnTo>
                    <a:pt x="60" y="228"/>
                  </a:lnTo>
                  <a:cubicBezTo>
                    <a:pt x="89" y="259"/>
                    <a:pt x="119" y="268"/>
                    <a:pt x="119" y="268"/>
                  </a:cubicBezTo>
                  <a:cubicBezTo>
                    <a:pt x="159" y="298"/>
                    <a:pt x="199" y="318"/>
                    <a:pt x="239" y="348"/>
                  </a:cubicBezTo>
                  <a:lnTo>
                    <a:pt x="457" y="507"/>
                  </a:lnTo>
                  <a:cubicBezTo>
                    <a:pt x="526" y="566"/>
                    <a:pt x="596" y="626"/>
                    <a:pt x="676" y="676"/>
                  </a:cubicBezTo>
                  <a:lnTo>
                    <a:pt x="914" y="824"/>
                  </a:lnTo>
                  <a:cubicBezTo>
                    <a:pt x="1212" y="1033"/>
                    <a:pt x="1559" y="1182"/>
                    <a:pt x="1877" y="1371"/>
                  </a:cubicBezTo>
                  <a:cubicBezTo>
                    <a:pt x="2224" y="1510"/>
                    <a:pt x="2552" y="1688"/>
                    <a:pt x="2909" y="1788"/>
                  </a:cubicBezTo>
                  <a:lnTo>
                    <a:pt x="3178" y="1877"/>
                  </a:lnTo>
                  <a:cubicBezTo>
                    <a:pt x="3257" y="1907"/>
                    <a:pt x="3356" y="1927"/>
                    <a:pt x="3445" y="1947"/>
                  </a:cubicBezTo>
                  <a:lnTo>
                    <a:pt x="3714" y="2016"/>
                  </a:lnTo>
                  <a:cubicBezTo>
                    <a:pt x="3803" y="2036"/>
                    <a:pt x="3893" y="2066"/>
                    <a:pt x="3981" y="2075"/>
                  </a:cubicBezTo>
                  <a:lnTo>
                    <a:pt x="4012" y="1837"/>
                  </a:lnTo>
                  <a:cubicBezTo>
                    <a:pt x="3922" y="1837"/>
                    <a:pt x="3833" y="1817"/>
                    <a:pt x="3743" y="1808"/>
                  </a:cubicBezTo>
                  <a:lnTo>
                    <a:pt x="3476" y="1768"/>
                  </a:lnTo>
                  <a:cubicBezTo>
                    <a:pt x="3396" y="1748"/>
                    <a:pt x="3297" y="1748"/>
                    <a:pt x="3217" y="1718"/>
                  </a:cubicBezTo>
                  <a:lnTo>
                    <a:pt x="2949" y="1649"/>
                  </a:lnTo>
                  <a:cubicBezTo>
                    <a:pt x="2591" y="1579"/>
                    <a:pt x="2264" y="1410"/>
                    <a:pt x="1916" y="1281"/>
                  </a:cubicBezTo>
                  <a:cubicBezTo>
                    <a:pt x="1599" y="1102"/>
                    <a:pt x="1271" y="934"/>
                    <a:pt x="993" y="705"/>
                  </a:cubicBezTo>
                  <a:lnTo>
                    <a:pt x="775" y="546"/>
                  </a:lnTo>
                  <a:cubicBezTo>
                    <a:pt x="695" y="487"/>
                    <a:pt x="636" y="427"/>
                    <a:pt x="576" y="367"/>
                  </a:cubicBezTo>
                  <a:lnTo>
                    <a:pt x="378" y="179"/>
                  </a:lnTo>
                  <a:cubicBezTo>
                    <a:pt x="347" y="149"/>
                    <a:pt x="308" y="120"/>
                    <a:pt x="268" y="89"/>
                  </a:cubicBezTo>
                  <a:cubicBezTo>
                    <a:pt x="268" y="89"/>
                    <a:pt x="239" y="70"/>
                    <a:pt x="219" y="50"/>
                  </a:cubicBezTo>
                  <a:cubicBezTo>
                    <a:pt x="199" y="30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8" name="Google Shape;14968;p33"/>
            <p:cNvSpPr/>
            <p:nvPr/>
          </p:nvSpPr>
          <p:spPr>
            <a:xfrm>
              <a:off x="5737500" y="2405625"/>
              <a:ext cx="87400" cy="45700"/>
            </a:xfrm>
            <a:custGeom>
              <a:avLst/>
              <a:gdLst/>
              <a:ahLst/>
              <a:cxnLst/>
              <a:rect l="l" t="t" r="r" b="b"/>
              <a:pathLst>
                <a:path w="3496" h="1828" extrusionOk="0">
                  <a:moveTo>
                    <a:pt x="169" y="1"/>
                  </a:moveTo>
                  <a:lnTo>
                    <a:pt x="1" y="190"/>
                  </a:lnTo>
                  <a:lnTo>
                    <a:pt x="100" y="259"/>
                  </a:lnTo>
                  <a:cubicBezTo>
                    <a:pt x="140" y="279"/>
                    <a:pt x="169" y="299"/>
                    <a:pt x="199" y="319"/>
                  </a:cubicBezTo>
                  <a:lnTo>
                    <a:pt x="398" y="458"/>
                  </a:lnTo>
                  <a:cubicBezTo>
                    <a:pt x="458" y="508"/>
                    <a:pt x="517" y="567"/>
                    <a:pt x="586" y="607"/>
                  </a:cubicBezTo>
                  <a:lnTo>
                    <a:pt x="795" y="726"/>
                  </a:lnTo>
                  <a:cubicBezTo>
                    <a:pt x="1053" y="914"/>
                    <a:pt x="1361" y="1044"/>
                    <a:pt x="1639" y="1212"/>
                  </a:cubicBezTo>
                  <a:cubicBezTo>
                    <a:pt x="1937" y="1322"/>
                    <a:pt x="2225" y="1481"/>
                    <a:pt x="2543" y="1570"/>
                  </a:cubicBezTo>
                  <a:lnTo>
                    <a:pt x="2761" y="1659"/>
                  </a:lnTo>
                  <a:lnTo>
                    <a:pt x="2999" y="1719"/>
                  </a:lnTo>
                  <a:lnTo>
                    <a:pt x="3227" y="1779"/>
                  </a:lnTo>
                  <a:cubicBezTo>
                    <a:pt x="3307" y="1798"/>
                    <a:pt x="3386" y="1828"/>
                    <a:pt x="3466" y="1828"/>
                  </a:cubicBezTo>
                  <a:lnTo>
                    <a:pt x="3496" y="1600"/>
                  </a:lnTo>
                  <a:cubicBezTo>
                    <a:pt x="3416" y="1600"/>
                    <a:pt x="3346" y="1580"/>
                    <a:pt x="3267" y="1570"/>
                  </a:cubicBezTo>
                  <a:lnTo>
                    <a:pt x="3039" y="1530"/>
                  </a:lnTo>
                  <a:cubicBezTo>
                    <a:pt x="2960" y="1520"/>
                    <a:pt x="2880" y="1520"/>
                    <a:pt x="2801" y="1501"/>
                  </a:cubicBezTo>
                  <a:lnTo>
                    <a:pt x="2572" y="1441"/>
                  </a:lnTo>
                  <a:cubicBezTo>
                    <a:pt x="2265" y="1381"/>
                    <a:pt x="1976" y="1232"/>
                    <a:pt x="1678" y="1123"/>
                  </a:cubicBezTo>
                  <a:cubicBezTo>
                    <a:pt x="1400" y="954"/>
                    <a:pt x="1113" y="825"/>
                    <a:pt x="875" y="616"/>
                  </a:cubicBezTo>
                  <a:lnTo>
                    <a:pt x="685" y="477"/>
                  </a:lnTo>
                  <a:cubicBezTo>
                    <a:pt x="626" y="428"/>
                    <a:pt x="566" y="369"/>
                    <a:pt x="517" y="319"/>
                  </a:cubicBezTo>
                  <a:lnTo>
                    <a:pt x="348" y="160"/>
                  </a:lnTo>
                  <a:cubicBezTo>
                    <a:pt x="319" y="130"/>
                    <a:pt x="279" y="100"/>
                    <a:pt x="249" y="80"/>
                  </a:cubicBezTo>
                  <a:lnTo>
                    <a:pt x="209" y="4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9" name="Google Shape;14969;p33"/>
            <p:cNvSpPr/>
            <p:nvPr/>
          </p:nvSpPr>
          <p:spPr>
            <a:xfrm>
              <a:off x="5683400" y="2584350"/>
              <a:ext cx="37500" cy="21375"/>
            </a:xfrm>
            <a:custGeom>
              <a:avLst/>
              <a:gdLst/>
              <a:ahLst/>
              <a:cxnLst/>
              <a:rect l="l" t="t" r="r" b="b"/>
              <a:pathLst>
                <a:path w="1500" h="855" extrusionOk="0">
                  <a:moveTo>
                    <a:pt x="239" y="1"/>
                  </a:moveTo>
                  <a:lnTo>
                    <a:pt x="0" y="160"/>
                  </a:lnTo>
                  <a:cubicBezTo>
                    <a:pt x="69" y="199"/>
                    <a:pt x="139" y="239"/>
                    <a:pt x="199" y="269"/>
                  </a:cubicBezTo>
                  <a:lnTo>
                    <a:pt x="387" y="358"/>
                  </a:lnTo>
                  <a:cubicBezTo>
                    <a:pt x="517" y="408"/>
                    <a:pt x="636" y="458"/>
                    <a:pt x="755" y="508"/>
                  </a:cubicBezTo>
                  <a:cubicBezTo>
                    <a:pt x="864" y="557"/>
                    <a:pt x="973" y="616"/>
                    <a:pt x="1092" y="676"/>
                  </a:cubicBezTo>
                  <a:cubicBezTo>
                    <a:pt x="1152" y="706"/>
                    <a:pt x="1212" y="746"/>
                    <a:pt x="1271" y="775"/>
                  </a:cubicBezTo>
                  <a:cubicBezTo>
                    <a:pt x="1340" y="805"/>
                    <a:pt x="1420" y="845"/>
                    <a:pt x="1499" y="855"/>
                  </a:cubicBezTo>
                  <a:lnTo>
                    <a:pt x="1459" y="597"/>
                  </a:lnTo>
                  <a:cubicBezTo>
                    <a:pt x="1445" y="589"/>
                    <a:pt x="1430" y="587"/>
                    <a:pt x="1415" y="587"/>
                  </a:cubicBezTo>
                  <a:cubicBezTo>
                    <a:pt x="1397" y="587"/>
                    <a:pt x="1378" y="590"/>
                    <a:pt x="1357" y="590"/>
                  </a:cubicBezTo>
                  <a:cubicBezTo>
                    <a:pt x="1345" y="590"/>
                    <a:pt x="1333" y="589"/>
                    <a:pt x="1320" y="587"/>
                  </a:cubicBezTo>
                  <a:cubicBezTo>
                    <a:pt x="1271" y="577"/>
                    <a:pt x="1212" y="557"/>
                    <a:pt x="1152" y="547"/>
                  </a:cubicBezTo>
                  <a:cubicBezTo>
                    <a:pt x="1033" y="508"/>
                    <a:pt x="914" y="458"/>
                    <a:pt x="784" y="408"/>
                  </a:cubicBezTo>
                  <a:cubicBezTo>
                    <a:pt x="675" y="358"/>
                    <a:pt x="566" y="299"/>
                    <a:pt x="467" y="230"/>
                  </a:cubicBezTo>
                  <a:cubicBezTo>
                    <a:pt x="417" y="190"/>
                    <a:pt x="367" y="150"/>
                    <a:pt x="328" y="120"/>
                  </a:cubicBezTo>
                  <a:cubicBezTo>
                    <a:pt x="288" y="80"/>
                    <a:pt x="258" y="4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0" name="Google Shape;14970;p33"/>
            <p:cNvSpPr/>
            <p:nvPr/>
          </p:nvSpPr>
          <p:spPr>
            <a:xfrm>
              <a:off x="5740725" y="2463725"/>
              <a:ext cx="38250" cy="48425"/>
            </a:xfrm>
            <a:custGeom>
              <a:avLst/>
              <a:gdLst/>
              <a:ahLst/>
              <a:cxnLst/>
              <a:rect l="l" t="t" r="r" b="b"/>
              <a:pathLst>
                <a:path w="1530" h="1937" extrusionOk="0">
                  <a:moveTo>
                    <a:pt x="255" y="187"/>
                  </a:moveTo>
                  <a:cubicBezTo>
                    <a:pt x="256" y="187"/>
                    <a:pt x="257" y="188"/>
                    <a:pt x="259" y="189"/>
                  </a:cubicBezTo>
                  <a:lnTo>
                    <a:pt x="289" y="199"/>
                  </a:lnTo>
                  <a:lnTo>
                    <a:pt x="378" y="249"/>
                  </a:lnTo>
                  <a:lnTo>
                    <a:pt x="626" y="388"/>
                  </a:lnTo>
                  <a:lnTo>
                    <a:pt x="746" y="447"/>
                  </a:lnTo>
                  <a:cubicBezTo>
                    <a:pt x="795" y="467"/>
                    <a:pt x="835" y="487"/>
                    <a:pt x="885" y="507"/>
                  </a:cubicBezTo>
                  <a:cubicBezTo>
                    <a:pt x="996" y="544"/>
                    <a:pt x="1107" y="581"/>
                    <a:pt x="1218" y="616"/>
                  </a:cubicBezTo>
                  <a:lnTo>
                    <a:pt x="1218" y="616"/>
                  </a:lnTo>
                  <a:cubicBezTo>
                    <a:pt x="1139" y="717"/>
                    <a:pt x="1058" y="817"/>
                    <a:pt x="974" y="914"/>
                  </a:cubicBezTo>
                  <a:lnTo>
                    <a:pt x="755" y="1152"/>
                  </a:lnTo>
                  <a:lnTo>
                    <a:pt x="517" y="1381"/>
                  </a:lnTo>
                  <a:lnTo>
                    <a:pt x="269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20" y="1728"/>
                  </a:lnTo>
                  <a:lnTo>
                    <a:pt x="120" y="1708"/>
                  </a:lnTo>
                  <a:cubicBezTo>
                    <a:pt x="110" y="1679"/>
                    <a:pt x="110" y="1649"/>
                    <a:pt x="100" y="1619"/>
                  </a:cubicBezTo>
                  <a:lnTo>
                    <a:pt x="110" y="1549"/>
                  </a:lnTo>
                  <a:lnTo>
                    <a:pt x="110" y="1470"/>
                  </a:lnTo>
                  <a:cubicBezTo>
                    <a:pt x="120" y="1361"/>
                    <a:pt x="139" y="1251"/>
                    <a:pt x="150" y="1132"/>
                  </a:cubicBezTo>
                  <a:cubicBezTo>
                    <a:pt x="179" y="904"/>
                    <a:pt x="190" y="695"/>
                    <a:pt x="219" y="477"/>
                  </a:cubicBezTo>
                  <a:lnTo>
                    <a:pt x="249" y="219"/>
                  </a:lnTo>
                  <a:cubicBezTo>
                    <a:pt x="249" y="211"/>
                    <a:pt x="249" y="187"/>
                    <a:pt x="255" y="187"/>
                  </a:cubicBezTo>
                  <a:close/>
                  <a:moveTo>
                    <a:pt x="170" y="0"/>
                  </a:moveTo>
                  <a:lnTo>
                    <a:pt x="170" y="11"/>
                  </a:lnTo>
                  <a:lnTo>
                    <a:pt x="159" y="40"/>
                  </a:lnTo>
                  <a:lnTo>
                    <a:pt x="150" y="100"/>
                  </a:lnTo>
                  <a:cubicBezTo>
                    <a:pt x="150" y="100"/>
                    <a:pt x="139" y="199"/>
                    <a:pt x="130" y="289"/>
                  </a:cubicBezTo>
                  <a:cubicBezTo>
                    <a:pt x="120" y="378"/>
                    <a:pt x="110" y="477"/>
                    <a:pt x="110" y="477"/>
                  </a:cubicBezTo>
                  <a:cubicBezTo>
                    <a:pt x="90" y="686"/>
                    <a:pt x="80" y="914"/>
                    <a:pt x="51" y="1123"/>
                  </a:cubicBezTo>
                  <a:cubicBezTo>
                    <a:pt x="40" y="1231"/>
                    <a:pt x="20" y="1341"/>
                    <a:pt x="11" y="1460"/>
                  </a:cubicBezTo>
                  <a:cubicBezTo>
                    <a:pt x="0" y="1480"/>
                    <a:pt x="0" y="1510"/>
                    <a:pt x="0" y="1540"/>
                  </a:cubicBezTo>
                  <a:lnTo>
                    <a:pt x="0" y="1639"/>
                  </a:lnTo>
                  <a:cubicBezTo>
                    <a:pt x="0" y="1718"/>
                    <a:pt x="11" y="1798"/>
                    <a:pt x="31" y="1877"/>
                  </a:cubicBezTo>
                  <a:lnTo>
                    <a:pt x="40" y="1937"/>
                  </a:lnTo>
                  <a:cubicBezTo>
                    <a:pt x="51" y="1927"/>
                    <a:pt x="70" y="1917"/>
                    <a:pt x="80" y="1907"/>
                  </a:cubicBezTo>
                  <a:lnTo>
                    <a:pt x="179" y="1827"/>
                  </a:lnTo>
                  <a:lnTo>
                    <a:pt x="348" y="1699"/>
                  </a:lnTo>
                  <a:lnTo>
                    <a:pt x="607" y="1490"/>
                  </a:lnTo>
                  <a:lnTo>
                    <a:pt x="854" y="1271"/>
                  </a:lnTo>
                  <a:lnTo>
                    <a:pt x="1083" y="1043"/>
                  </a:lnTo>
                  <a:cubicBezTo>
                    <a:pt x="1242" y="894"/>
                    <a:pt x="1391" y="745"/>
                    <a:pt x="1530" y="586"/>
                  </a:cubicBezTo>
                  <a:lnTo>
                    <a:pt x="1455" y="508"/>
                  </a:lnTo>
                  <a:lnTo>
                    <a:pt x="1470" y="437"/>
                  </a:lnTo>
                  <a:cubicBezTo>
                    <a:pt x="1439" y="434"/>
                    <a:pt x="1409" y="429"/>
                    <a:pt x="1377" y="424"/>
                  </a:cubicBezTo>
                  <a:lnTo>
                    <a:pt x="1377" y="424"/>
                  </a:lnTo>
                  <a:lnTo>
                    <a:pt x="1371" y="417"/>
                  </a:lnTo>
                  <a:cubicBezTo>
                    <a:pt x="1369" y="419"/>
                    <a:pt x="1368" y="421"/>
                    <a:pt x="1367" y="423"/>
                  </a:cubicBezTo>
                  <a:lnTo>
                    <a:pt x="1367" y="423"/>
                  </a:lnTo>
                  <a:cubicBezTo>
                    <a:pt x="1229" y="401"/>
                    <a:pt x="1087" y="368"/>
                    <a:pt x="944" y="328"/>
                  </a:cubicBezTo>
                  <a:cubicBezTo>
                    <a:pt x="854" y="308"/>
                    <a:pt x="775" y="278"/>
                    <a:pt x="696" y="239"/>
                  </a:cubicBezTo>
                  <a:lnTo>
                    <a:pt x="437" y="130"/>
                  </a:lnTo>
                  <a:lnTo>
                    <a:pt x="269" y="5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1" name="Google Shape;14971;p33"/>
            <p:cNvSpPr/>
            <p:nvPr/>
          </p:nvSpPr>
          <p:spPr>
            <a:xfrm>
              <a:off x="5562500" y="2441375"/>
              <a:ext cx="120650" cy="33550"/>
            </a:xfrm>
            <a:custGeom>
              <a:avLst/>
              <a:gdLst/>
              <a:ahLst/>
              <a:cxnLst/>
              <a:rect l="l" t="t" r="r" b="b"/>
              <a:pathLst>
                <a:path w="4826" h="1342" extrusionOk="0">
                  <a:moveTo>
                    <a:pt x="3754" y="1"/>
                  </a:moveTo>
                  <a:lnTo>
                    <a:pt x="3694" y="31"/>
                  </a:lnTo>
                  <a:lnTo>
                    <a:pt x="3526" y="130"/>
                  </a:lnTo>
                  <a:lnTo>
                    <a:pt x="3237" y="279"/>
                  </a:lnTo>
                  <a:lnTo>
                    <a:pt x="2950" y="428"/>
                  </a:lnTo>
                  <a:cubicBezTo>
                    <a:pt x="2850" y="488"/>
                    <a:pt x="2741" y="517"/>
                    <a:pt x="2642" y="557"/>
                  </a:cubicBezTo>
                  <a:cubicBezTo>
                    <a:pt x="2642" y="557"/>
                    <a:pt x="2483" y="607"/>
                    <a:pt x="2334" y="666"/>
                  </a:cubicBezTo>
                  <a:lnTo>
                    <a:pt x="2016" y="766"/>
                  </a:lnTo>
                  <a:cubicBezTo>
                    <a:pt x="1807" y="815"/>
                    <a:pt x="1589" y="865"/>
                    <a:pt x="1361" y="905"/>
                  </a:cubicBezTo>
                  <a:cubicBezTo>
                    <a:pt x="924" y="984"/>
                    <a:pt x="467" y="1004"/>
                    <a:pt x="0" y="1024"/>
                  </a:cubicBezTo>
                  <a:lnTo>
                    <a:pt x="110" y="1341"/>
                  </a:lnTo>
                  <a:cubicBezTo>
                    <a:pt x="547" y="1252"/>
                    <a:pt x="993" y="1183"/>
                    <a:pt x="1421" y="1063"/>
                  </a:cubicBezTo>
                  <a:cubicBezTo>
                    <a:pt x="1639" y="1004"/>
                    <a:pt x="1858" y="954"/>
                    <a:pt x="2066" y="885"/>
                  </a:cubicBezTo>
                  <a:cubicBezTo>
                    <a:pt x="2066" y="885"/>
                    <a:pt x="2225" y="835"/>
                    <a:pt x="2383" y="775"/>
                  </a:cubicBezTo>
                  <a:cubicBezTo>
                    <a:pt x="2533" y="716"/>
                    <a:pt x="2692" y="656"/>
                    <a:pt x="2692" y="656"/>
                  </a:cubicBezTo>
                  <a:cubicBezTo>
                    <a:pt x="2800" y="616"/>
                    <a:pt x="2900" y="587"/>
                    <a:pt x="2999" y="537"/>
                  </a:cubicBezTo>
                  <a:lnTo>
                    <a:pt x="3297" y="378"/>
                  </a:lnTo>
                  <a:lnTo>
                    <a:pt x="3595" y="229"/>
                  </a:lnTo>
                  <a:lnTo>
                    <a:pt x="3714" y="170"/>
                  </a:lnTo>
                  <a:lnTo>
                    <a:pt x="3734" y="160"/>
                  </a:lnTo>
                  <a:cubicBezTo>
                    <a:pt x="3734" y="160"/>
                    <a:pt x="3734" y="170"/>
                    <a:pt x="3744" y="179"/>
                  </a:cubicBezTo>
                  <a:lnTo>
                    <a:pt x="3773" y="219"/>
                  </a:lnTo>
                  <a:lnTo>
                    <a:pt x="3982" y="477"/>
                  </a:lnTo>
                  <a:cubicBezTo>
                    <a:pt x="4051" y="567"/>
                    <a:pt x="4121" y="656"/>
                    <a:pt x="4201" y="735"/>
                  </a:cubicBezTo>
                  <a:cubicBezTo>
                    <a:pt x="4360" y="894"/>
                    <a:pt x="4508" y="1053"/>
                    <a:pt x="4667" y="1222"/>
                  </a:cubicBezTo>
                  <a:lnTo>
                    <a:pt x="4826" y="1053"/>
                  </a:lnTo>
                  <a:cubicBezTo>
                    <a:pt x="4667" y="905"/>
                    <a:pt x="4499" y="755"/>
                    <a:pt x="4340" y="607"/>
                  </a:cubicBezTo>
                  <a:cubicBezTo>
                    <a:pt x="4250" y="537"/>
                    <a:pt x="4181" y="457"/>
                    <a:pt x="4101" y="378"/>
                  </a:cubicBezTo>
                  <a:lnTo>
                    <a:pt x="3873" y="130"/>
                  </a:lnTo>
                  <a:lnTo>
                    <a:pt x="3793" y="40"/>
                  </a:lnTo>
                  <a:cubicBezTo>
                    <a:pt x="3784" y="31"/>
                    <a:pt x="3773" y="1"/>
                    <a:pt x="37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2" name="Google Shape;14972;p33"/>
            <p:cNvSpPr/>
            <p:nvPr/>
          </p:nvSpPr>
          <p:spPr>
            <a:xfrm>
              <a:off x="5543625" y="2340350"/>
              <a:ext cx="77975" cy="101550"/>
            </a:xfrm>
            <a:custGeom>
              <a:avLst/>
              <a:gdLst/>
              <a:ahLst/>
              <a:cxnLst/>
              <a:rect l="l" t="t" r="r" b="b"/>
              <a:pathLst>
                <a:path w="3119" h="4062" extrusionOk="0">
                  <a:moveTo>
                    <a:pt x="2831" y="1"/>
                  </a:moveTo>
                  <a:lnTo>
                    <a:pt x="2602" y="50"/>
                  </a:lnTo>
                  <a:cubicBezTo>
                    <a:pt x="2642" y="259"/>
                    <a:pt x="2682" y="487"/>
                    <a:pt x="2741" y="705"/>
                  </a:cubicBezTo>
                  <a:cubicBezTo>
                    <a:pt x="2811" y="914"/>
                    <a:pt x="2871" y="1133"/>
                    <a:pt x="2940" y="1341"/>
                  </a:cubicBezTo>
                  <a:lnTo>
                    <a:pt x="2960" y="1391"/>
                  </a:lnTo>
                  <a:lnTo>
                    <a:pt x="2960" y="1411"/>
                  </a:lnTo>
                  <a:lnTo>
                    <a:pt x="2950" y="1420"/>
                  </a:lnTo>
                  <a:lnTo>
                    <a:pt x="2831" y="1490"/>
                  </a:lnTo>
                  <a:lnTo>
                    <a:pt x="2543" y="1649"/>
                  </a:lnTo>
                  <a:lnTo>
                    <a:pt x="2255" y="1818"/>
                  </a:lnTo>
                  <a:cubicBezTo>
                    <a:pt x="2165" y="1868"/>
                    <a:pt x="2076" y="1947"/>
                    <a:pt x="1987" y="2007"/>
                  </a:cubicBezTo>
                  <a:cubicBezTo>
                    <a:pt x="1987" y="2007"/>
                    <a:pt x="1858" y="2106"/>
                    <a:pt x="1719" y="2205"/>
                  </a:cubicBezTo>
                  <a:lnTo>
                    <a:pt x="1461" y="2404"/>
                  </a:lnTo>
                  <a:lnTo>
                    <a:pt x="954" y="2850"/>
                  </a:lnTo>
                  <a:cubicBezTo>
                    <a:pt x="627" y="3139"/>
                    <a:pt x="319" y="3476"/>
                    <a:pt x="1" y="3803"/>
                  </a:cubicBezTo>
                  <a:cubicBezTo>
                    <a:pt x="1" y="3803"/>
                    <a:pt x="51" y="3873"/>
                    <a:pt x="110" y="3933"/>
                  </a:cubicBezTo>
                  <a:cubicBezTo>
                    <a:pt x="160" y="4002"/>
                    <a:pt x="219" y="4062"/>
                    <a:pt x="219" y="4062"/>
                  </a:cubicBezTo>
                  <a:cubicBezTo>
                    <a:pt x="468" y="3695"/>
                    <a:pt x="746" y="3307"/>
                    <a:pt x="1064" y="2989"/>
                  </a:cubicBezTo>
                  <a:cubicBezTo>
                    <a:pt x="1212" y="2821"/>
                    <a:pt x="1371" y="2662"/>
                    <a:pt x="1540" y="2513"/>
                  </a:cubicBezTo>
                  <a:cubicBezTo>
                    <a:pt x="1540" y="2513"/>
                    <a:pt x="1659" y="2413"/>
                    <a:pt x="1788" y="2304"/>
                  </a:cubicBezTo>
                  <a:cubicBezTo>
                    <a:pt x="1917" y="2205"/>
                    <a:pt x="2056" y="2106"/>
                    <a:pt x="2056" y="2106"/>
                  </a:cubicBezTo>
                  <a:cubicBezTo>
                    <a:pt x="2136" y="2036"/>
                    <a:pt x="2225" y="1967"/>
                    <a:pt x="2315" y="1917"/>
                  </a:cubicBezTo>
                  <a:lnTo>
                    <a:pt x="2602" y="1758"/>
                  </a:lnTo>
                  <a:lnTo>
                    <a:pt x="2880" y="1599"/>
                  </a:lnTo>
                  <a:lnTo>
                    <a:pt x="3059" y="1510"/>
                  </a:lnTo>
                  <a:lnTo>
                    <a:pt x="3109" y="1480"/>
                  </a:lnTo>
                  <a:cubicBezTo>
                    <a:pt x="3119" y="1460"/>
                    <a:pt x="3099" y="1440"/>
                    <a:pt x="3099" y="1420"/>
                  </a:cubicBezTo>
                  <a:lnTo>
                    <a:pt x="3069" y="1301"/>
                  </a:lnTo>
                  <a:cubicBezTo>
                    <a:pt x="3019" y="1083"/>
                    <a:pt x="2970" y="875"/>
                    <a:pt x="2920" y="656"/>
                  </a:cubicBezTo>
                  <a:cubicBezTo>
                    <a:pt x="2880" y="438"/>
                    <a:pt x="2860" y="219"/>
                    <a:pt x="28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3" name="Google Shape;14973;p33"/>
            <p:cNvSpPr/>
            <p:nvPr/>
          </p:nvSpPr>
          <p:spPr>
            <a:xfrm>
              <a:off x="5669225" y="2328950"/>
              <a:ext cx="56625" cy="97825"/>
            </a:xfrm>
            <a:custGeom>
              <a:avLst/>
              <a:gdLst/>
              <a:ahLst/>
              <a:cxnLst/>
              <a:rect l="l" t="t" r="r" b="b"/>
              <a:pathLst>
                <a:path w="2265" h="3913" extrusionOk="0">
                  <a:moveTo>
                    <a:pt x="250" y="0"/>
                  </a:moveTo>
                  <a:lnTo>
                    <a:pt x="1" y="49"/>
                  </a:lnTo>
                  <a:lnTo>
                    <a:pt x="51" y="188"/>
                  </a:lnTo>
                  <a:cubicBezTo>
                    <a:pt x="71" y="228"/>
                    <a:pt x="80" y="268"/>
                    <a:pt x="91" y="318"/>
                  </a:cubicBezTo>
                  <a:cubicBezTo>
                    <a:pt x="91" y="318"/>
                    <a:pt x="111" y="377"/>
                    <a:pt x="130" y="447"/>
                  </a:cubicBezTo>
                  <a:cubicBezTo>
                    <a:pt x="150" y="516"/>
                    <a:pt x="170" y="576"/>
                    <a:pt x="170" y="576"/>
                  </a:cubicBezTo>
                  <a:cubicBezTo>
                    <a:pt x="230" y="755"/>
                    <a:pt x="289" y="923"/>
                    <a:pt x="349" y="1102"/>
                  </a:cubicBezTo>
                  <a:cubicBezTo>
                    <a:pt x="428" y="1271"/>
                    <a:pt x="508" y="1439"/>
                    <a:pt x="577" y="1618"/>
                  </a:cubicBezTo>
                  <a:cubicBezTo>
                    <a:pt x="597" y="1658"/>
                    <a:pt x="607" y="1698"/>
                    <a:pt x="627" y="1737"/>
                  </a:cubicBezTo>
                  <a:lnTo>
                    <a:pt x="696" y="1867"/>
                  </a:lnTo>
                  <a:lnTo>
                    <a:pt x="825" y="2115"/>
                  </a:lnTo>
                  <a:cubicBezTo>
                    <a:pt x="865" y="2194"/>
                    <a:pt x="905" y="2274"/>
                    <a:pt x="954" y="2353"/>
                  </a:cubicBezTo>
                  <a:lnTo>
                    <a:pt x="1103" y="2591"/>
                  </a:lnTo>
                  <a:cubicBezTo>
                    <a:pt x="1203" y="2750"/>
                    <a:pt x="1292" y="2909"/>
                    <a:pt x="1411" y="3058"/>
                  </a:cubicBezTo>
                  <a:cubicBezTo>
                    <a:pt x="1520" y="3197"/>
                    <a:pt x="1620" y="3356"/>
                    <a:pt x="1739" y="3505"/>
                  </a:cubicBezTo>
                  <a:cubicBezTo>
                    <a:pt x="1858" y="3634"/>
                    <a:pt x="1987" y="3773"/>
                    <a:pt x="2106" y="3912"/>
                  </a:cubicBezTo>
                  <a:lnTo>
                    <a:pt x="2265" y="3743"/>
                  </a:lnTo>
                  <a:cubicBezTo>
                    <a:pt x="2136" y="3624"/>
                    <a:pt x="2007" y="3495"/>
                    <a:pt x="1878" y="3376"/>
                  </a:cubicBezTo>
                  <a:cubicBezTo>
                    <a:pt x="1748" y="3247"/>
                    <a:pt x="1640" y="3108"/>
                    <a:pt x="1520" y="2969"/>
                  </a:cubicBezTo>
                  <a:cubicBezTo>
                    <a:pt x="1391" y="2840"/>
                    <a:pt x="1302" y="2681"/>
                    <a:pt x="1192" y="2532"/>
                  </a:cubicBezTo>
                  <a:lnTo>
                    <a:pt x="1044" y="2304"/>
                  </a:lnTo>
                  <a:cubicBezTo>
                    <a:pt x="994" y="2224"/>
                    <a:pt x="954" y="2145"/>
                    <a:pt x="914" y="2065"/>
                  </a:cubicBezTo>
                  <a:lnTo>
                    <a:pt x="786" y="1817"/>
                  </a:lnTo>
                  <a:lnTo>
                    <a:pt x="726" y="1698"/>
                  </a:lnTo>
                  <a:cubicBezTo>
                    <a:pt x="706" y="1658"/>
                    <a:pt x="696" y="1609"/>
                    <a:pt x="676" y="1569"/>
                  </a:cubicBezTo>
                  <a:lnTo>
                    <a:pt x="477" y="1053"/>
                  </a:lnTo>
                  <a:cubicBezTo>
                    <a:pt x="438" y="883"/>
                    <a:pt x="398" y="705"/>
                    <a:pt x="349" y="526"/>
                  </a:cubicBezTo>
                  <a:cubicBezTo>
                    <a:pt x="349" y="526"/>
                    <a:pt x="329" y="466"/>
                    <a:pt x="319" y="397"/>
                  </a:cubicBezTo>
                  <a:cubicBezTo>
                    <a:pt x="309" y="327"/>
                    <a:pt x="299" y="268"/>
                    <a:pt x="299" y="268"/>
                  </a:cubicBezTo>
                  <a:cubicBezTo>
                    <a:pt x="299" y="219"/>
                    <a:pt x="289" y="169"/>
                    <a:pt x="279" y="129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4" name="Google Shape;14974;p33"/>
            <p:cNvSpPr/>
            <p:nvPr/>
          </p:nvSpPr>
          <p:spPr>
            <a:xfrm>
              <a:off x="5691825" y="2324700"/>
              <a:ext cx="49925" cy="85425"/>
            </a:xfrm>
            <a:custGeom>
              <a:avLst/>
              <a:gdLst/>
              <a:ahLst/>
              <a:cxnLst/>
              <a:rect l="l" t="t" r="r" b="b"/>
              <a:pathLst>
                <a:path w="1997" h="3417" extrusionOk="0">
                  <a:moveTo>
                    <a:pt x="249" y="1"/>
                  </a:moveTo>
                  <a:lnTo>
                    <a:pt x="1" y="51"/>
                  </a:lnTo>
                  <a:lnTo>
                    <a:pt x="50" y="170"/>
                  </a:lnTo>
                  <a:cubicBezTo>
                    <a:pt x="60" y="210"/>
                    <a:pt x="70" y="239"/>
                    <a:pt x="80" y="279"/>
                  </a:cubicBezTo>
                  <a:cubicBezTo>
                    <a:pt x="80" y="279"/>
                    <a:pt x="100" y="339"/>
                    <a:pt x="110" y="398"/>
                  </a:cubicBezTo>
                  <a:cubicBezTo>
                    <a:pt x="130" y="458"/>
                    <a:pt x="149" y="508"/>
                    <a:pt x="149" y="508"/>
                  </a:cubicBezTo>
                  <a:cubicBezTo>
                    <a:pt x="209" y="667"/>
                    <a:pt x="259" y="815"/>
                    <a:pt x="308" y="965"/>
                  </a:cubicBezTo>
                  <a:cubicBezTo>
                    <a:pt x="378" y="1113"/>
                    <a:pt x="447" y="1262"/>
                    <a:pt x="507" y="1411"/>
                  </a:cubicBezTo>
                  <a:cubicBezTo>
                    <a:pt x="527" y="1451"/>
                    <a:pt x="537" y="1490"/>
                    <a:pt x="557" y="1521"/>
                  </a:cubicBezTo>
                  <a:lnTo>
                    <a:pt x="616" y="1629"/>
                  </a:lnTo>
                  <a:lnTo>
                    <a:pt x="725" y="1838"/>
                  </a:lnTo>
                  <a:cubicBezTo>
                    <a:pt x="765" y="1918"/>
                    <a:pt x="795" y="1987"/>
                    <a:pt x="835" y="2057"/>
                  </a:cubicBezTo>
                  <a:lnTo>
                    <a:pt x="974" y="2265"/>
                  </a:lnTo>
                  <a:cubicBezTo>
                    <a:pt x="1053" y="2394"/>
                    <a:pt x="1122" y="2543"/>
                    <a:pt x="1232" y="2662"/>
                  </a:cubicBezTo>
                  <a:cubicBezTo>
                    <a:pt x="1331" y="2791"/>
                    <a:pt x="1411" y="2930"/>
                    <a:pt x="1520" y="3059"/>
                  </a:cubicBezTo>
                  <a:cubicBezTo>
                    <a:pt x="1619" y="3178"/>
                    <a:pt x="1728" y="3297"/>
                    <a:pt x="1837" y="3417"/>
                  </a:cubicBezTo>
                  <a:lnTo>
                    <a:pt x="1996" y="3248"/>
                  </a:lnTo>
                  <a:cubicBezTo>
                    <a:pt x="1887" y="3139"/>
                    <a:pt x="1768" y="3039"/>
                    <a:pt x="1659" y="2930"/>
                  </a:cubicBezTo>
                  <a:cubicBezTo>
                    <a:pt x="1539" y="2821"/>
                    <a:pt x="1450" y="2692"/>
                    <a:pt x="1341" y="2583"/>
                  </a:cubicBezTo>
                  <a:cubicBezTo>
                    <a:pt x="1232" y="2474"/>
                    <a:pt x="1153" y="2335"/>
                    <a:pt x="1063" y="2205"/>
                  </a:cubicBezTo>
                  <a:lnTo>
                    <a:pt x="924" y="2007"/>
                  </a:lnTo>
                  <a:cubicBezTo>
                    <a:pt x="884" y="1938"/>
                    <a:pt x="855" y="1868"/>
                    <a:pt x="815" y="1799"/>
                  </a:cubicBezTo>
                  <a:lnTo>
                    <a:pt x="705" y="1580"/>
                  </a:lnTo>
                  <a:lnTo>
                    <a:pt x="646" y="1481"/>
                  </a:lnTo>
                  <a:cubicBezTo>
                    <a:pt x="636" y="1441"/>
                    <a:pt x="626" y="1401"/>
                    <a:pt x="606" y="1362"/>
                  </a:cubicBezTo>
                  <a:lnTo>
                    <a:pt x="447" y="925"/>
                  </a:lnTo>
                  <a:cubicBezTo>
                    <a:pt x="408" y="766"/>
                    <a:pt x="368" y="617"/>
                    <a:pt x="328" y="458"/>
                  </a:cubicBezTo>
                  <a:cubicBezTo>
                    <a:pt x="328" y="458"/>
                    <a:pt x="319" y="408"/>
                    <a:pt x="308" y="349"/>
                  </a:cubicBezTo>
                  <a:lnTo>
                    <a:pt x="288" y="230"/>
                  </a:lnTo>
                  <a:cubicBezTo>
                    <a:pt x="288" y="190"/>
                    <a:pt x="279" y="150"/>
                    <a:pt x="269" y="111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5" name="Google Shape;14975;p33"/>
            <p:cNvSpPr/>
            <p:nvPr/>
          </p:nvSpPr>
          <p:spPr>
            <a:xfrm>
              <a:off x="5542900" y="2438150"/>
              <a:ext cx="23350" cy="36275"/>
            </a:xfrm>
            <a:custGeom>
              <a:avLst/>
              <a:gdLst/>
              <a:ahLst/>
              <a:cxnLst/>
              <a:rect l="l" t="t" r="r" b="b"/>
              <a:pathLst>
                <a:path w="934" h="1451" extrusionOk="0">
                  <a:moveTo>
                    <a:pt x="0" y="1"/>
                  </a:moveTo>
                  <a:cubicBezTo>
                    <a:pt x="40" y="80"/>
                    <a:pt x="69" y="150"/>
                    <a:pt x="109" y="209"/>
                  </a:cubicBezTo>
                  <a:lnTo>
                    <a:pt x="219" y="388"/>
                  </a:lnTo>
                  <a:cubicBezTo>
                    <a:pt x="288" y="507"/>
                    <a:pt x="358" y="617"/>
                    <a:pt x="427" y="725"/>
                  </a:cubicBezTo>
                  <a:cubicBezTo>
                    <a:pt x="487" y="835"/>
                    <a:pt x="537" y="954"/>
                    <a:pt x="586" y="1073"/>
                  </a:cubicBezTo>
                  <a:lnTo>
                    <a:pt x="676" y="1252"/>
                  </a:lnTo>
                  <a:cubicBezTo>
                    <a:pt x="715" y="1312"/>
                    <a:pt x="755" y="1391"/>
                    <a:pt x="815" y="1451"/>
                  </a:cubicBezTo>
                  <a:lnTo>
                    <a:pt x="934" y="1222"/>
                  </a:lnTo>
                  <a:cubicBezTo>
                    <a:pt x="914" y="1182"/>
                    <a:pt x="864" y="1173"/>
                    <a:pt x="824" y="1133"/>
                  </a:cubicBezTo>
                  <a:cubicBezTo>
                    <a:pt x="784" y="1093"/>
                    <a:pt x="745" y="1043"/>
                    <a:pt x="715" y="994"/>
                  </a:cubicBezTo>
                  <a:cubicBezTo>
                    <a:pt x="645" y="895"/>
                    <a:pt x="576" y="785"/>
                    <a:pt x="517" y="666"/>
                  </a:cubicBezTo>
                  <a:cubicBezTo>
                    <a:pt x="447" y="557"/>
                    <a:pt x="398" y="447"/>
                    <a:pt x="348" y="328"/>
                  </a:cubicBezTo>
                  <a:cubicBezTo>
                    <a:pt x="328" y="269"/>
                    <a:pt x="318" y="219"/>
                    <a:pt x="298" y="160"/>
                  </a:cubicBezTo>
                  <a:cubicBezTo>
                    <a:pt x="288" y="110"/>
                    <a:pt x="288" y="61"/>
                    <a:pt x="288" y="2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6" name="Google Shape;14976;p33"/>
            <p:cNvSpPr/>
            <p:nvPr/>
          </p:nvSpPr>
          <p:spPr>
            <a:xfrm>
              <a:off x="5635475" y="2373625"/>
              <a:ext cx="50925" cy="37250"/>
            </a:xfrm>
            <a:custGeom>
              <a:avLst/>
              <a:gdLst/>
              <a:ahLst/>
              <a:cxnLst/>
              <a:rect l="l" t="t" r="r" b="b"/>
              <a:pathLst>
                <a:path w="2037" h="1490" extrusionOk="0">
                  <a:moveTo>
                    <a:pt x="1190" y="206"/>
                  </a:moveTo>
                  <a:cubicBezTo>
                    <a:pt x="1191" y="206"/>
                    <a:pt x="1192" y="207"/>
                    <a:pt x="1192" y="209"/>
                  </a:cubicBezTo>
                  <a:lnTo>
                    <a:pt x="1212" y="239"/>
                  </a:lnTo>
                  <a:cubicBezTo>
                    <a:pt x="1202" y="248"/>
                    <a:pt x="1242" y="328"/>
                    <a:pt x="1252" y="328"/>
                  </a:cubicBezTo>
                  <a:cubicBezTo>
                    <a:pt x="1341" y="497"/>
                    <a:pt x="1430" y="665"/>
                    <a:pt x="1520" y="824"/>
                  </a:cubicBezTo>
                  <a:lnTo>
                    <a:pt x="1589" y="954"/>
                  </a:lnTo>
                  <a:lnTo>
                    <a:pt x="1679" y="1062"/>
                  </a:lnTo>
                  <a:cubicBezTo>
                    <a:pt x="1694" y="1082"/>
                    <a:pt x="1708" y="1101"/>
                    <a:pt x="1723" y="1119"/>
                  </a:cubicBezTo>
                  <a:lnTo>
                    <a:pt x="1723" y="1119"/>
                  </a:lnTo>
                  <a:cubicBezTo>
                    <a:pt x="1596" y="1152"/>
                    <a:pt x="1468" y="1185"/>
                    <a:pt x="1341" y="1221"/>
                  </a:cubicBezTo>
                  <a:lnTo>
                    <a:pt x="1013" y="1291"/>
                  </a:lnTo>
                  <a:lnTo>
                    <a:pt x="696" y="1331"/>
                  </a:lnTo>
                  <a:lnTo>
                    <a:pt x="378" y="1360"/>
                  </a:lnTo>
                  <a:lnTo>
                    <a:pt x="259" y="1360"/>
                  </a:lnTo>
                  <a:lnTo>
                    <a:pt x="209" y="1371"/>
                  </a:lnTo>
                  <a:lnTo>
                    <a:pt x="190" y="1371"/>
                  </a:lnTo>
                  <a:lnTo>
                    <a:pt x="199" y="1351"/>
                  </a:lnTo>
                  <a:cubicBezTo>
                    <a:pt x="209" y="1321"/>
                    <a:pt x="219" y="1291"/>
                    <a:pt x="239" y="1271"/>
                  </a:cubicBezTo>
                  <a:lnTo>
                    <a:pt x="279" y="1212"/>
                  </a:lnTo>
                  <a:cubicBezTo>
                    <a:pt x="298" y="1192"/>
                    <a:pt x="309" y="1172"/>
                    <a:pt x="329" y="1152"/>
                  </a:cubicBezTo>
                  <a:cubicBezTo>
                    <a:pt x="398" y="1073"/>
                    <a:pt x="477" y="993"/>
                    <a:pt x="557" y="914"/>
                  </a:cubicBezTo>
                  <a:cubicBezTo>
                    <a:pt x="706" y="745"/>
                    <a:pt x="835" y="576"/>
                    <a:pt x="984" y="417"/>
                  </a:cubicBezTo>
                  <a:lnTo>
                    <a:pt x="1073" y="328"/>
                  </a:lnTo>
                  <a:lnTo>
                    <a:pt x="1172" y="228"/>
                  </a:lnTo>
                  <a:cubicBezTo>
                    <a:pt x="1172" y="221"/>
                    <a:pt x="1185" y="206"/>
                    <a:pt x="1190" y="206"/>
                  </a:cubicBezTo>
                  <a:close/>
                  <a:moveTo>
                    <a:pt x="1242" y="0"/>
                  </a:moveTo>
                  <a:lnTo>
                    <a:pt x="1232" y="10"/>
                  </a:lnTo>
                  <a:lnTo>
                    <a:pt x="1212" y="30"/>
                  </a:lnTo>
                  <a:lnTo>
                    <a:pt x="1172" y="70"/>
                  </a:lnTo>
                  <a:cubicBezTo>
                    <a:pt x="1172" y="70"/>
                    <a:pt x="1103" y="149"/>
                    <a:pt x="1033" y="219"/>
                  </a:cubicBezTo>
                  <a:cubicBezTo>
                    <a:pt x="974" y="288"/>
                    <a:pt x="904" y="358"/>
                    <a:pt x="904" y="358"/>
                  </a:cubicBezTo>
                  <a:cubicBezTo>
                    <a:pt x="746" y="517"/>
                    <a:pt x="626" y="695"/>
                    <a:pt x="477" y="844"/>
                  </a:cubicBezTo>
                  <a:cubicBezTo>
                    <a:pt x="398" y="923"/>
                    <a:pt x="318" y="1003"/>
                    <a:pt x="249" y="1082"/>
                  </a:cubicBezTo>
                  <a:cubicBezTo>
                    <a:pt x="229" y="1102"/>
                    <a:pt x="209" y="1122"/>
                    <a:pt x="190" y="1152"/>
                  </a:cubicBezTo>
                  <a:lnTo>
                    <a:pt x="130" y="1232"/>
                  </a:lnTo>
                  <a:cubicBezTo>
                    <a:pt x="100" y="1291"/>
                    <a:pt x="51" y="1360"/>
                    <a:pt x="20" y="1430"/>
                  </a:cubicBezTo>
                  <a:lnTo>
                    <a:pt x="1" y="1490"/>
                  </a:lnTo>
                  <a:lnTo>
                    <a:pt x="170" y="1490"/>
                  </a:lnTo>
                  <a:lnTo>
                    <a:pt x="378" y="1479"/>
                  </a:lnTo>
                  <a:lnTo>
                    <a:pt x="706" y="1470"/>
                  </a:lnTo>
                  <a:lnTo>
                    <a:pt x="1033" y="1440"/>
                  </a:lnTo>
                  <a:lnTo>
                    <a:pt x="1361" y="1390"/>
                  </a:lnTo>
                  <a:cubicBezTo>
                    <a:pt x="1580" y="1360"/>
                    <a:pt x="1788" y="1321"/>
                    <a:pt x="1997" y="1271"/>
                  </a:cubicBezTo>
                  <a:lnTo>
                    <a:pt x="1983" y="1170"/>
                  </a:lnTo>
                  <a:lnTo>
                    <a:pt x="2036" y="1122"/>
                  </a:lnTo>
                  <a:cubicBezTo>
                    <a:pt x="2013" y="1103"/>
                    <a:pt x="1990" y="1083"/>
                    <a:pt x="1968" y="1062"/>
                  </a:cubicBezTo>
                  <a:lnTo>
                    <a:pt x="1968" y="1062"/>
                  </a:lnTo>
                  <a:lnTo>
                    <a:pt x="1966" y="1053"/>
                  </a:lnTo>
                  <a:cubicBezTo>
                    <a:pt x="1964" y="1054"/>
                    <a:pt x="1962" y="1054"/>
                    <a:pt x="1960" y="1055"/>
                  </a:cubicBezTo>
                  <a:lnTo>
                    <a:pt x="1960" y="1055"/>
                  </a:lnTo>
                  <a:cubicBezTo>
                    <a:pt x="1722" y="834"/>
                    <a:pt x="1551" y="547"/>
                    <a:pt x="1371" y="268"/>
                  </a:cubicBezTo>
                  <a:lnTo>
                    <a:pt x="1291" y="109"/>
                  </a:lnTo>
                  <a:lnTo>
                    <a:pt x="1252" y="10"/>
                  </a:lnTo>
                  <a:lnTo>
                    <a:pt x="12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7" name="Google Shape;14977;p33"/>
            <p:cNvSpPr/>
            <p:nvPr/>
          </p:nvSpPr>
          <p:spPr>
            <a:xfrm>
              <a:off x="5514350" y="2269100"/>
              <a:ext cx="100050" cy="72525"/>
            </a:xfrm>
            <a:custGeom>
              <a:avLst/>
              <a:gdLst/>
              <a:ahLst/>
              <a:cxnLst/>
              <a:rect l="l" t="t" r="r" b="b"/>
              <a:pathLst>
                <a:path w="4002" h="2901" extrusionOk="0">
                  <a:moveTo>
                    <a:pt x="110" y="1"/>
                  </a:moveTo>
                  <a:lnTo>
                    <a:pt x="0" y="319"/>
                  </a:lnTo>
                  <a:cubicBezTo>
                    <a:pt x="199" y="418"/>
                    <a:pt x="397" y="517"/>
                    <a:pt x="596" y="607"/>
                  </a:cubicBezTo>
                  <a:cubicBezTo>
                    <a:pt x="805" y="706"/>
                    <a:pt x="1013" y="795"/>
                    <a:pt x="1231" y="865"/>
                  </a:cubicBezTo>
                  <a:cubicBezTo>
                    <a:pt x="1440" y="954"/>
                    <a:pt x="1648" y="1033"/>
                    <a:pt x="1857" y="1103"/>
                  </a:cubicBezTo>
                  <a:lnTo>
                    <a:pt x="2175" y="1203"/>
                  </a:lnTo>
                  <a:cubicBezTo>
                    <a:pt x="2343" y="1242"/>
                    <a:pt x="2502" y="1282"/>
                    <a:pt x="2502" y="1282"/>
                  </a:cubicBezTo>
                  <a:cubicBezTo>
                    <a:pt x="2602" y="1312"/>
                    <a:pt x="2711" y="1351"/>
                    <a:pt x="2820" y="1362"/>
                  </a:cubicBezTo>
                  <a:lnTo>
                    <a:pt x="3148" y="1421"/>
                  </a:lnTo>
                  <a:lnTo>
                    <a:pt x="3466" y="1470"/>
                  </a:lnTo>
                  <a:lnTo>
                    <a:pt x="3605" y="1490"/>
                  </a:lnTo>
                  <a:lnTo>
                    <a:pt x="3614" y="1490"/>
                  </a:lnTo>
                  <a:cubicBezTo>
                    <a:pt x="3625" y="1501"/>
                    <a:pt x="3614" y="1510"/>
                    <a:pt x="3625" y="1510"/>
                  </a:cubicBezTo>
                  <a:lnTo>
                    <a:pt x="3614" y="1560"/>
                  </a:lnTo>
                  <a:cubicBezTo>
                    <a:pt x="3625" y="1788"/>
                    <a:pt x="3654" y="2007"/>
                    <a:pt x="3674" y="2235"/>
                  </a:cubicBezTo>
                  <a:lnTo>
                    <a:pt x="3704" y="2563"/>
                  </a:lnTo>
                  <a:lnTo>
                    <a:pt x="3773" y="2900"/>
                  </a:lnTo>
                  <a:lnTo>
                    <a:pt x="4002" y="2851"/>
                  </a:lnTo>
                  <a:lnTo>
                    <a:pt x="3912" y="2533"/>
                  </a:lnTo>
                  <a:lnTo>
                    <a:pt x="3853" y="2215"/>
                  </a:lnTo>
                  <a:cubicBezTo>
                    <a:pt x="3823" y="1997"/>
                    <a:pt x="3773" y="1779"/>
                    <a:pt x="3753" y="1550"/>
                  </a:cubicBezTo>
                  <a:lnTo>
                    <a:pt x="3753" y="1431"/>
                  </a:lnTo>
                  <a:cubicBezTo>
                    <a:pt x="3744" y="1411"/>
                    <a:pt x="3753" y="1381"/>
                    <a:pt x="3744" y="1371"/>
                  </a:cubicBezTo>
                  <a:lnTo>
                    <a:pt x="3674" y="1371"/>
                  </a:lnTo>
                  <a:lnTo>
                    <a:pt x="3486" y="1342"/>
                  </a:lnTo>
                  <a:lnTo>
                    <a:pt x="3158" y="1302"/>
                  </a:lnTo>
                  <a:lnTo>
                    <a:pt x="2840" y="1252"/>
                  </a:lnTo>
                  <a:cubicBezTo>
                    <a:pt x="2731" y="1242"/>
                    <a:pt x="2632" y="1203"/>
                    <a:pt x="2522" y="1173"/>
                  </a:cubicBezTo>
                  <a:lnTo>
                    <a:pt x="2204" y="1073"/>
                  </a:lnTo>
                  <a:lnTo>
                    <a:pt x="1887" y="974"/>
                  </a:lnTo>
                  <a:cubicBezTo>
                    <a:pt x="1679" y="894"/>
                    <a:pt x="1470" y="795"/>
                    <a:pt x="1271" y="706"/>
                  </a:cubicBezTo>
                  <a:cubicBezTo>
                    <a:pt x="854" y="517"/>
                    <a:pt x="487" y="259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8" name="Google Shape;14978;p33"/>
            <p:cNvSpPr/>
            <p:nvPr/>
          </p:nvSpPr>
          <p:spPr>
            <a:xfrm>
              <a:off x="5520300" y="2194400"/>
              <a:ext cx="112725" cy="46425"/>
            </a:xfrm>
            <a:custGeom>
              <a:avLst/>
              <a:gdLst/>
              <a:ahLst/>
              <a:cxnLst/>
              <a:rect l="l" t="t" r="r" b="b"/>
              <a:pathLst>
                <a:path w="4509" h="1857" extrusionOk="0">
                  <a:moveTo>
                    <a:pt x="4290" y="1"/>
                  </a:moveTo>
                  <a:cubicBezTo>
                    <a:pt x="4210" y="209"/>
                    <a:pt x="4121" y="418"/>
                    <a:pt x="4042" y="626"/>
                  </a:cubicBezTo>
                  <a:cubicBezTo>
                    <a:pt x="4002" y="735"/>
                    <a:pt x="3952" y="835"/>
                    <a:pt x="3913" y="943"/>
                  </a:cubicBezTo>
                  <a:lnTo>
                    <a:pt x="3824" y="1261"/>
                  </a:lnTo>
                  <a:lnTo>
                    <a:pt x="3804" y="1311"/>
                  </a:lnTo>
                  <a:lnTo>
                    <a:pt x="3804" y="1331"/>
                  </a:lnTo>
                  <a:lnTo>
                    <a:pt x="3784" y="1321"/>
                  </a:lnTo>
                  <a:lnTo>
                    <a:pt x="3654" y="1311"/>
                  </a:lnTo>
                  <a:lnTo>
                    <a:pt x="3327" y="1281"/>
                  </a:lnTo>
                  <a:lnTo>
                    <a:pt x="2989" y="1241"/>
                  </a:lnTo>
                  <a:cubicBezTo>
                    <a:pt x="2953" y="1238"/>
                    <a:pt x="2917" y="1237"/>
                    <a:pt x="2880" y="1237"/>
                  </a:cubicBezTo>
                  <a:cubicBezTo>
                    <a:pt x="2807" y="1237"/>
                    <a:pt x="2735" y="1241"/>
                    <a:pt x="2661" y="1241"/>
                  </a:cubicBezTo>
                  <a:lnTo>
                    <a:pt x="1986" y="1241"/>
                  </a:lnTo>
                  <a:cubicBezTo>
                    <a:pt x="1768" y="1261"/>
                    <a:pt x="1540" y="1281"/>
                    <a:pt x="1321" y="1311"/>
                  </a:cubicBezTo>
                  <a:cubicBezTo>
                    <a:pt x="874" y="1351"/>
                    <a:pt x="437" y="1440"/>
                    <a:pt x="0" y="1519"/>
                  </a:cubicBezTo>
                  <a:lnTo>
                    <a:pt x="20" y="1857"/>
                  </a:lnTo>
                  <a:cubicBezTo>
                    <a:pt x="448" y="1708"/>
                    <a:pt x="885" y="1559"/>
                    <a:pt x="1321" y="1480"/>
                  </a:cubicBezTo>
                  <a:cubicBezTo>
                    <a:pt x="1549" y="1440"/>
                    <a:pt x="1758" y="1400"/>
                    <a:pt x="1986" y="1380"/>
                  </a:cubicBezTo>
                  <a:cubicBezTo>
                    <a:pt x="1986" y="1380"/>
                    <a:pt x="2145" y="1371"/>
                    <a:pt x="2314" y="1360"/>
                  </a:cubicBezTo>
                  <a:cubicBezTo>
                    <a:pt x="2483" y="1360"/>
                    <a:pt x="2652" y="1351"/>
                    <a:pt x="2652" y="1351"/>
                  </a:cubicBezTo>
                  <a:cubicBezTo>
                    <a:pt x="2707" y="1351"/>
                    <a:pt x="2763" y="1348"/>
                    <a:pt x="2819" y="1348"/>
                  </a:cubicBezTo>
                  <a:cubicBezTo>
                    <a:pt x="2872" y="1348"/>
                    <a:pt x="2926" y="1351"/>
                    <a:pt x="2979" y="1360"/>
                  </a:cubicBezTo>
                  <a:lnTo>
                    <a:pt x="3307" y="1391"/>
                  </a:lnTo>
                  <a:lnTo>
                    <a:pt x="3625" y="1440"/>
                  </a:lnTo>
                  <a:lnTo>
                    <a:pt x="3824" y="1460"/>
                  </a:lnTo>
                  <a:lnTo>
                    <a:pt x="3883" y="1470"/>
                  </a:lnTo>
                  <a:cubicBezTo>
                    <a:pt x="3903" y="1470"/>
                    <a:pt x="3903" y="1440"/>
                    <a:pt x="3913" y="1420"/>
                  </a:cubicBezTo>
                  <a:lnTo>
                    <a:pt x="3952" y="1301"/>
                  </a:lnTo>
                  <a:lnTo>
                    <a:pt x="4071" y="994"/>
                  </a:lnTo>
                  <a:cubicBezTo>
                    <a:pt x="4111" y="894"/>
                    <a:pt x="4161" y="795"/>
                    <a:pt x="4210" y="696"/>
                  </a:cubicBezTo>
                  <a:cubicBezTo>
                    <a:pt x="4310" y="497"/>
                    <a:pt x="4409" y="298"/>
                    <a:pt x="4508" y="109"/>
                  </a:cubicBezTo>
                  <a:lnTo>
                    <a:pt x="42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9" name="Google Shape;14979;p33"/>
            <p:cNvSpPr/>
            <p:nvPr/>
          </p:nvSpPr>
          <p:spPr>
            <a:xfrm>
              <a:off x="5667250" y="2221200"/>
              <a:ext cx="21875" cy="109000"/>
            </a:xfrm>
            <a:custGeom>
              <a:avLst/>
              <a:gdLst/>
              <a:ahLst/>
              <a:cxnLst/>
              <a:rect l="l" t="t" r="r" b="b"/>
              <a:pathLst>
                <a:path w="875" h="4360" extrusionOk="0">
                  <a:moveTo>
                    <a:pt x="646" y="1"/>
                  </a:moveTo>
                  <a:lnTo>
                    <a:pt x="616" y="140"/>
                  </a:lnTo>
                  <a:cubicBezTo>
                    <a:pt x="596" y="180"/>
                    <a:pt x="596" y="229"/>
                    <a:pt x="576" y="269"/>
                  </a:cubicBezTo>
                  <a:lnTo>
                    <a:pt x="487" y="527"/>
                  </a:lnTo>
                  <a:cubicBezTo>
                    <a:pt x="408" y="696"/>
                    <a:pt x="378" y="884"/>
                    <a:pt x="329" y="1063"/>
                  </a:cubicBezTo>
                  <a:lnTo>
                    <a:pt x="249" y="1331"/>
                  </a:lnTo>
                  <a:cubicBezTo>
                    <a:pt x="219" y="1420"/>
                    <a:pt x="219" y="1510"/>
                    <a:pt x="199" y="1599"/>
                  </a:cubicBezTo>
                  <a:lnTo>
                    <a:pt x="150" y="1877"/>
                  </a:lnTo>
                  <a:cubicBezTo>
                    <a:pt x="130" y="1967"/>
                    <a:pt x="100" y="2056"/>
                    <a:pt x="100" y="2146"/>
                  </a:cubicBezTo>
                  <a:cubicBezTo>
                    <a:pt x="90" y="2334"/>
                    <a:pt x="70" y="2513"/>
                    <a:pt x="40" y="2702"/>
                  </a:cubicBezTo>
                  <a:cubicBezTo>
                    <a:pt x="31" y="2880"/>
                    <a:pt x="40" y="3069"/>
                    <a:pt x="31" y="3247"/>
                  </a:cubicBezTo>
                  <a:cubicBezTo>
                    <a:pt x="0" y="3436"/>
                    <a:pt x="31" y="3625"/>
                    <a:pt x="40" y="3803"/>
                  </a:cubicBezTo>
                  <a:lnTo>
                    <a:pt x="51" y="4081"/>
                  </a:lnTo>
                  <a:cubicBezTo>
                    <a:pt x="60" y="4171"/>
                    <a:pt x="80" y="4270"/>
                    <a:pt x="90" y="4359"/>
                  </a:cubicBezTo>
                  <a:lnTo>
                    <a:pt x="318" y="4310"/>
                  </a:lnTo>
                  <a:cubicBezTo>
                    <a:pt x="298" y="4231"/>
                    <a:pt x="278" y="4141"/>
                    <a:pt x="259" y="4052"/>
                  </a:cubicBezTo>
                  <a:lnTo>
                    <a:pt x="229" y="3784"/>
                  </a:lnTo>
                  <a:cubicBezTo>
                    <a:pt x="199" y="3605"/>
                    <a:pt x="159" y="3426"/>
                    <a:pt x="159" y="3247"/>
                  </a:cubicBezTo>
                  <a:cubicBezTo>
                    <a:pt x="159" y="3069"/>
                    <a:pt x="150" y="2880"/>
                    <a:pt x="150" y="2702"/>
                  </a:cubicBezTo>
                  <a:lnTo>
                    <a:pt x="199" y="2155"/>
                  </a:lnTo>
                  <a:cubicBezTo>
                    <a:pt x="209" y="2066"/>
                    <a:pt x="229" y="1976"/>
                    <a:pt x="249" y="1887"/>
                  </a:cubicBezTo>
                  <a:lnTo>
                    <a:pt x="309" y="1619"/>
                  </a:lnTo>
                  <a:cubicBezTo>
                    <a:pt x="329" y="1540"/>
                    <a:pt x="338" y="1440"/>
                    <a:pt x="368" y="1361"/>
                  </a:cubicBezTo>
                  <a:lnTo>
                    <a:pt x="457" y="1103"/>
                  </a:lnTo>
                  <a:cubicBezTo>
                    <a:pt x="527" y="934"/>
                    <a:pt x="567" y="756"/>
                    <a:pt x="656" y="597"/>
                  </a:cubicBezTo>
                  <a:lnTo>
                    <a:pt x="775" y="348"/>
                  </a:lnTo>
                  <a:cubicBezTo>
                    <a:pt x="795" y="308"/>
                    <a:pt x="815" y="269"/>
                    <a:pt x="825" y="219"/>
                  </a:cubicBezTo>
                  <a:lnTo>
                    <a:pt x="874" y="100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0" name="Google Shape;14980;p33"/>
            <p:cNvSpPr/>
            <p:nvPr/>
          </p:nvSpPr>
          <p:spPr>
            <a:xfrm>
              <a:off x="5690350" y="2230875"/>
              <a:ext cx="19375" cy="95125"/>
            </a:xfrm>
            <a:custGeom>
              <a:avLst/>
              <a:gdLst/>
              <a:ahLst/>
              <a:cxnLst/>
              <a:rect l="l" t="t" r="r" b="b"/>
              <a:pathLst>
                <a:path w="775" h="3805" extrusionOk="0">
                  <a:moveTo>
                    <a:pt x="556" y="1"/>
                  </a:moveTo>
                  <a:lnTo>
                    <a:pt x="526" y="130"/>
                  </a:lnTo>
                  <a:lnTo>
                    <a:pt x="497" y="249"/>
                  </a:lnTo>
                  <a:lnTo>
                    <a:pt x="417" y="468"/>
                  </a:lnTo>
                  <a:cubicBezTo>
                    <a:pt x="347" y="616"/>
                    <a:pt x="328" y="786"/>
                    <a:pt x="278" y="934"/>
                  </a:cubicBezTo>
                  <a:lnTo>
                    <a:pt x="219" y="1172"/>
                  </a:lnTo>
                  <a:cubicBezTo>
                    <a:pt x="189" y="1242"/>
                    <a:pt x="189" y="1322"/>
                    <a:pt x="169" y="1401"/>
                  </a:cubicBezTo>
                  <a:lnTo>
                    <a:pt x="129" y="1639"/>
                  </a:lnTo>
                  <a:cubicBezTo>
                    <a:pt x="119" y="1719"/>
                    <a:pt x="89" y="1798"/>
                    <a:pt x="89" y="1878"/>
                  </a:cubicBezTo>
                  <a:cubicBezTo>
                    <a:pt x="80" y="2037"/>
                    <a:pt x="60" y="2196"/>
                    <a:pt x="40" y="2354"/>
                  </a:cubicBezTo>
                  <a:cubicBezTo>
                    <a:pt x="20" y="2513"/>
                    <a:pt x="30" y="2682"/>
                    <a:pt x="20" y="2841"/>
                  </a:cubicBezTo>
                  <a:cubicBezTo>
                    <a:pt x="0" y="2999"/>
                    <a:pt x="20" y="3158"/>
                    <a:pt x="30" y="3317"/>
                  </a:cubicBezTo>
                  <a:lnTo>
                    <a:pt x="40" y="3566"/>
                  </a:lnTo>
                  <a:cubicBezTo>
                    <a:pt x="40" y="3645"/>
                    <a:pt x="60" y="3725"/>
                    <a:pt x="69" y="3804"/>
                  </a:cubicBezTo>
                  <a:lnTo>
                    <a:pt x="298" y="3754"/>
                  </a:lnTo>
                  <a:cubicBezTo>
                    <a:pt x="288" y="3685"/>
                    <a:pt x="258" y="3605"/>
                    <a:pt x="248" y="3536"/>
                  </a:cubicBezTo>
                  <a:lnTo>
                    <a:pt x="208" y="3297"/>
                  </a:lnTo>
                  <a:cubicBezTo>
                    <a:pt x="199" y="3149"/>
                    <a:pt x="149" y="2990"/>
                    <a:pt x="159" y="2831"/>
                  </a:cubicBezTo>
                  <a:cubicBezTo>
                    <a:pt x="159" y="2682"/>
                    <a:pt x="139" y="2523"/>
                    <a:pt x="149" y="2364"/>
                  </a:cubicBezTo>
                  <a:cubicBezTo>
                    <a:pt x="159" y="2205"/>
                    <a:pt x="179" y="2046"/>
                    <a:pt x="189" y="1887"/>
                  </a:cubicBezTo>
                  <a:cubicBezTo>
                    <a:pt x="189" y="1808"/>
                    <a:pt x="219" y="1739"/>
                    <a:pt x="228" y="1659"/>
                  </a:cubicBezTo>
                  <a:lnTo>
                    <a:pt x="278" y="1431"/>
                  </a:lnTo>
                  <a:cubicBezTo>
                    <a:pt x="298" y="1351"/>
                    <a:pt x="308" y="1272"/>
                    <a:pt x="338" y="1203"/>
                  </a:cubicBezTo>
                  <a:lnTo>
                    <a:pt x="417" y="974"/>
                  </a:lnTo>
                  <a:cubicBezTo>
                    <a:pt x="477" y="825"/>
                    <a:pt x="506" y="676"/>
                    <a:pt x="586" y="537"/>
                  </a:cubicBezTo>
                  <a:lnTo>
                    <a:pt x="695" y="329"/>
                  </a:lnTo>
                  <a:cubicBezTo>
                    <a:pt x="715" y="289"/>
                    <a:pt x="725" y="249"/>
                    <a:pt x="735" y="219"/>
                  </a:cubicBezTo>
                  <a:lnTo>
                    <a:pt x="775" y="110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1" name="Google Shape;14981;p33"/>
            <p:cNvSpPr/>
            <p:nvPr/>
          </p:nvSpPr>
          <p:spPr>
            <a:xfrm>
              <a:off x="5512850" y="2234350"/>
              <a:ext cx="10700" cy="41250"/>
            </a:xfrm>
            <a:custGeom>
              <a:avLst/>
              <a:gdLst/>
              <a:ahLst/>
              <a:cxnLst/>
              <a:rect l="l" t="t" r="r" b="b"/>
              <a:pathLst>
                <a:path w="428" h="1650" extrusionOk="0">
                  <a:moveTo>
                    <a:pt x="219" y="1"/>
                  </a:moveTo>
                  <a:cubicBezTo>
                    <a:pt x="199" y="80"/>
                    <a:pt x="179" y="160"/>
                    <a:pt x="170" y="230"/>
                  </a:cubicBezTo>
                  <a:lnTo>
                    <a:pt x="140" y="438"/>
                  </a:lnTo>
                  <a:cubicBezTo>
                    <a:pt x="140" y="508"/>
                    <a:pt x="130" y="567"/>
                    <a:pt x="120" y="636"/>
                  </a:cubicBezTo>
                  <a:cubicBezTo>
                    <a:pt x="120" y="706"/>
                    <a:pt x="120" y="766"/>
                    <a:pt x="110" y="825"/>
                  </a:cubicBezTo>
                  <a:cubicBezTo>
                    <a:pt x="100" y="954"/>
                    <a:pt x="80" y="1083"/>
                    <a:pt x="51" y="1212"/>
                  </a:cubicBezTo>
                  <a:cubicBezTo>
                    <a:pt x="40" y="1272"/>
                    <a:pt x="31" y="1342"/>
                    <a:pt x="20" y="1411"/>
                  </a:cubicBezTo>
                  <a:cubicBezTo>
                    <a:pt x="11" y="1481"/>
                    <a:pt x="1" y="1570"/>
                    <a:pt x="11" y="1649"/>
                  </a:cubicBezTo>
                  <a:lnTo>
                    <a:pt x="239" y="1530"/>
                  </a:lnTo>
                  <a:cubicBezTo>
                    <a:pt x="249" y="1490"/>
                    <a:pt x="219" y="1461"/>
                    <a:pt x="209" y="1401"/>
                  </a:cubicBezTo>
                  <a:cubicBezTo>
                    <a:pt x="209" y="1342"/>
                    <a:pt x="199" y="1282"/>
                    <a:pt x="199" y="1222"/>
                  </a:cubicBezTo>
                  <a:cubicBezTo>
                    <a:pt x="199" y="1093"/>
                    <a:pt x="209" y="964"/>
                    <a:pt x="219" y="835"/>
                  </a:cubicBezTo>
                  <a:cubicBezTo>
                    <a:pt x="229" y="706"/>
                    <a:pt x="249" y="587"/>
                    <a:pt x="289" y="468"/>
                  </a:cubicBezTo>
                  <a:cubicBezTo>
                    <a:pt x="309" y="408"/>
                    <a:pt x="329" y="358"/>
                    <a:pt x="348" y="299"/>
                  </a:cubicBezTo>
                  <a:cubicBezTo>
                    <a:pt x="378" y="249"/>
                    <a:pt x="408" y="219"/>
                    <a:pt x="428" y="180"/>
                  </a:cubicBezTo>
                  <a:lnTo>
                    <a:pt x="2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2" name="Google Shape;14982;p33"/>
            <p:cNvSpPr/>
            <p:nvPr/>
          </p:nvSpPr>
          <p:spPr>
            <a:xfrm>
              <a:off x="5608675" y="2254600"/>
              <a:ext cx="47175" cy="36875"/>
            </a:xfrm>
            <a:custGeom>
              <a:avLst/>
              <a:gdLst/>
              <a:ahLst/>
              <a:cxnLst/>
              <a:rect l="l" t="t" r="r" b="b"/>
              <a:pathLst>
                <a:path w="1887" h="1475" extrusionOk="0">
                  <a:moveTo>
                    <a:pt x="1722" y="140"/>
                  </a:moveTo>
                  <a:cubicBezTo>
                    <a:pt x="1726" y="140"/>
                    <a:pt x="1728" y="141"/>
                    <a:pt x="1728" y="144"/>
                  </a:cubicBezTo>
                  <a:lnTo>
                    <a:pt x="1728" y="184"/>
                  </a:lnTo>
                  <a:lnTo>
                    <a:pt x="1708" y="273"/>
                  </a:lnTo>
                  <a:lnTo>
                    <a:pt x="1648" y="551"/>
                  </a:lnTo>
                  <a:cubicBezTo>
                    <a:pt x="1629" y="640"/>
                    <a:pt x="1629" y="740"/>
                    <a:pt x="1629" y="829"/>
                  </a:cubicBezTo>
                  <a:cubicBezTo>
                    <a:pt x="1622" y="950"/>
                    <a:pt x="1616" y="1070"/>
                    <a:pt x="1615" y="1191"/>
                  </a:cubicBezTo>
                  <a:lnTo>
                    <a:pt x="1615" y="1191"/>
                  </a:lnTo>
                  <a:cubicBezTo>
                    <a:pt x="1494" y="1145"/>
                    <a:pt x="1372" y="1096"/>
                    <a:pt x="1251" y="1048"/>
                  </a:cubicBezTo>
                  <a:lnTo>
                    <a:pt x="964" y="909"/>
                  </a:lnTo>
                  <a:lnTo>
                    <a:pt x="675" y="760"/>
                  </a:lnTo>
                  <a:lnTo>
                    <a:pt x="388" y="591"/>
                  </a:lnTo>
                  <a:lnTo>
                    <a:pt x="278" y="532"/>
                  </a:lnTo>
                  <a:lnTo>
                    <a:pt x="238" y="501"/>
                  </a:lnTo>
                  <a:lnTo>
                    <a:pt x="219" y="492"/>
                  </a:lnTo>
                  <a:lnTo>
                    <a:pt x="238" y="482"/>
                  </a:lnTo>
                  <a:cubicBezTo>
                    <a:pt x="269" y="462"/>
                    <a:pt x="289" y="452"/>
                    <a:pt x="318" y="432"/>
                  </a:cubicBezTo>
                  <a:lnTo>
                    <a:pt x="378" y="412"/>
                  </a:lnTo>
                  <a:cubicBezTo>
                    <a:pt x="408" y="412"/>
                    <a:pt x="437" y="402"/>
                    <a:pt x="457" y="393"/>
                  </a:cubicBezTo>
                  <a:lnTo>
                    <a:pt x="785" y="333"/>
                  </a:lnTo>
                  <a:cubicBezTo>
                    <a:pt x="1013" y="293"/>
                    <a:pt x="1222" y="234"/>
                    <a:pt x="1440" y="194"/>
                  </a:cubicBezTo>
                  <a:lnTo>
                    <a:pt x="1698" y="144"/>
                  </a:lnTo>
                  <a:cubicBezTo>
                    <a:pt x="1705" y="144"/>
                    <a:pt x="1716" y="140"/>
                    <a:pt x="1722" y="140"/>
                  </a:cubicBezTo>
                  <a:close/>
                  <a:moveTo>
                    <a:pt x="1880" y="1"/>
                  </a:moveTo>
                  <a:cubicBezTo>
                    <a:pt x="1876" y="1"/>
                    <a:pt x="1874" y="5"/>
                    <a:pt x="1867" y="5"/>
                  </a:cubicBezTo>
                  <a:lnTo>
                    <a:pt x="1837" y="5"/>
                  </a:lnTo>
                  <a:lnTo>
                    <a:pt x="1778" y="15"/>
                  </a:lnTo>
                  <a:lnTo>
                    <a:pt x="1599" y="55"/>
                  </a:lnTo>
                  <a:cubicBezTo>
                    <a:pt x="1500" y="75"/>
                    <a:pt x="1410" y="95"/>
                    <a:pt x="1410" y="95"/>
                  </a:cubicBezTo>
                  <a:cubicBezTo>
                    <a:pt x="1202" y="134"/>
                    <a:pt x="984" y="204"/>
                    <a:pt x="775" y="234"/>
                  </a:cubicBezTo>
                  <a:cubicBezTo>
                    <a:pt x="666" y="254"/>
                    <a:pt x="556" y="273"/>
                    <a:pt x="437" y="293"/>
                  </a:cubicBezTo>
                  <a:cubicBezTo>
                    <a:pt x="408" y="303"/>
                    <a:pt x="388" y="303"/>
                    <a:pt x="358" y="313"/>
                  </a:cubicBezTo>
                  <a:lnTo>
                    <a:pt x="258" y="343"/>
                  </a:lnTo>
                  <a:cubicBezTo>
                    <a:pt x="189" y="373"/>
                    <a:pt x="119" y="402"/>
                    <a:pt x="50" y="442"/>
                  </a:cubicBezTo>
                  <a:lnTo>
                    <a:pt x="0" y="472"/>
                  </a:lnTo>
                  <a:cubicBezTo>
                    <a:pt x="11" y="482"/>
                    <a:pt x="30" y="492"/>
                    <a:pt x="50" y="512"/>
                  </a:cubicBezTo>
                  <a:lnTo>
                    <a:pt x="139" y="571"/>
                  </a:lnTo>
                  <a:lnTo>
                    <a:pt x="318" y="690"/>
                  </a:lnTo>
                  <a:lnTo>
                    <a:pt x="596" y="869"/>
                  </a:lnTo>
                  <a:lnTo>
                    <a:pt x="874" y="1048"/>
                  </a:lnTo>
                  <a:lnTo>
                    <a:pt x="1162" y="1196"/>
                  </a:lnTo>
                  <a:cubicBezTo>
                    <a:pt x="1351" y="1296"/>
                    <a:pt x="1540" y="1386"/>
                    <a:pt x="1738" y="1474"/>
                  </a:cubicBezTo>
                  <a:cubicBezTo>
                    <a:pt x="1738" y="1474"/>
                    <a:pt x="1765" y="1429"/>
                    <a:pt x="1785" y="1381"/>
                  </a:cubicBezTo>
                  <a:lnTo>
                    <a:pt x="1785" y="1381"/>
                  </a:lnTo>
                  <a:lnTo>
                    <a:pt x="1857" y="1375"/>
                  </a:lnTo>
                  <a:cubicBezTo>
                    <a:pt x="1853" y="1344"/>
                    <a:pt x="1848" y="1312"/>
                    <a:pt x="1844" y="1280"/>
                  </a:cubicBezTo>
                  <a:lnTo>
                    <a:pt x="1844" y="1280"/>
                  </a:lnTo>
                  <a:lnTo>
                    <a:pt x="1847" y="1276"/>
                  </a:lnTo>
                  <a:cubicBezTo>
                    <a:pt x="1846" y="1276"/>
                    <a:pt x="1845" y="1275"/>
                    <a:pt x="1844" y="1275"/>
                  </a:cubicBezTo>
                  <a:lnTo>
                    <a:pt x="1844" y="1275"/>
                  </a:lnTo>
                  <a:cubicBezTo>
                    <a:pt x="1802" y="957"/>
                    <a:pt x="1784" y="625"/>
                    <a:pt x="1837" y="293"/>
                  </a:cubicBezTo>
                  <a:lnTo>
                    <a:pt x="1867" y="115"/>
                  </a:lnTo>
                  <a:lnTo>
                    <a:pt x="1877" y="15"/>
                  </a:lnTo>
                  <a:lnTo>
                    <a:pt x="1887" y="5"/>
                  </a:lnTo>
                  <a:cubicBezTo>
                    <a:pt x="1884" y="2"/>
                    <a:pt x="1881" y="1"/>
                    <a:pt x="18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3" name="Google Shape;14983;p33"/>
            <p:cNvSpPr/>
            <p:nvPr/>
          </p:nvSpPr>
          <p:spPr>
            <a:xfrm>
              <a:off x="5589575" y="2082200"/>
              <a:ext cx="60325" cy="114950"/>
            </a:xfrm>
            <a:custGeom>
              <a:avLst/>
              <a:gdLst/>
              <a:ahLst/>
              <a:cxnLst/>
              <a:rect l="l" t="t" r="r" b="b"/>
              <a:pathLst>
                <a:path w="2413" h="4598" extrusionOk="0">
                  <a:moveTo>
                    <a:pt x="268" y="1"/>
                  </a:moveTo>
                  <a:lnTo>
                    <a:pt x="0" y="199"/>
                  </a:lnTo>
                  <a:cubicBezTo>
                    <a:pt x="208" y="596"/>
                    <a:pt x="417" y="994"/>
                    <a:pt x="665" y="1361"/>
                  </a:cubicBezTo>
                  <a:cubicBezTo>
                    <a:pt x="775" y="1550"/>
                    <a:pt x="903" y="1738"/>
                    <a:pt x="1033" y="1927"/>
                  </a:cubicBezTo>
                  <a:cubicBezTo>
                    <a:pt x="1033" y="1927"/>
                    <a:pt x="1142" y="2056"/>
                    <a:pt x="1241" y="2185"/>
                  </a:cubicBezTo>
                  <a:cubicBezTo>
                    <a:pt x="1350" y="2314"/>
                    <a:pt x="1450" y="2443"/>
                    <a:pt x="1450" y="2443"/>
                  </a:cubicBezTo>
                  <a:cubicBezTo>
                    <a:pt x="1519" y="2532"/>
                    <a:pt x="1589" y="2622"/>
                    <a:pt x="1668" y="2701"/>
                  </a:cubicBezTo>
                  <a:lnTo>
                    <a:pt x="1896" y="2940"/>
                  </a:lnTo>
                  <a:lnTo>
                    <a:pt x="2134" y="3168"/>
                  </a:lnTo>
                  <a:lnTo>
                    <a:pt x="2224" y="3267"/>
                  </a:lnTo>
                  <a:lnTo>
                    <a:pt x="2244" y="3277"/>
                  </a:lnTo>
                  <a:cubicBezTo>
                    <a:pt x="2244" y="3287"/>
                    <a:pt x="2234" y="3287"/>
                    <a:pt x="2234" y="3297"/>
                  </a:cubicBezTo>
                  <a:lnTo>
                    <a:pt x="2204" y="3337"/>
                  </a:lnTo>
                  <a:lnTo>
                    <a:pt x="2006" y="3615"/>
                  </a:lnTo>
                  <a:cubicBezTo>
                    <a:pt x="1956" y="3704"/>
                    <a:pt x="1896" y="3803"/>
                    <a:pt x="1847" y="3902"/>
                  </a:cubicBezTo>
                  <a:cubicBezTo>
                    <a:pt x="1737" y="4101"/>
                    <a:pt x="1628" y="4300"/>
                    <a:pt x="1519" y="4489"/>
                  </a:cubicBezTo>
                  <a:lnTo>
                    <a:pt x="1737" y="4597"/>
                  </a:lnTo>
                  <a:cubicBezTo>
                    <a:pt x="1827" y="4399"/>
                    <a:pt x="1916" y="4191"/>
                    <a:pt x="2006" y="3992"/>
                  </a:cubicBezTo>
                  <a:cubicBezTo>
                    <a:pt x="2055" y="3893"/>
                    <a:pt x="2095" y="3794"/>
                    <a:pt x="2145" y="3694"/>
                  </a:cubicBezTo>
                  <a:lnTo>
                    <a:pt x="2313" y="3406"/>
                  </a:lnTo>
                  <a:lnTo>
                    <a:pt x="2383" y="3307"/>
                  </a:lnTo>
                  <a:cubicBezTo>
                    <a:pt x="2383" y="3287"/>
                    <a:pt x="2412" y="3267"/>
                    <a:pt x="2403" y="3247"/>
                  </a:cubicBezTo>
                  <a:lnTo>
                    <a:pt x="2353" y="3207"/>
                  </a:lnTo>
                  <a:lnTo>
                    <a:pt x="2214" y="3079"/>
                  </a:lnTo>
                  <a:lnTo>
                    <a:pt x="1976" y="2850"/>
                  </a:lnTo>
                  <a:lnTo>
                    <a:pt x="1748" y="2622"/>
                  </a:lnTo>
                  <a:cubicBezTo>
                    <a:pt x="1668" y="2543"/>
                    <a:pt x="1598" y="2453"/>
                    <a:pt x="1529" y="2364"/>
                  </a:cubicBezTo>
                  <a:lnTo>
                    <a:pt x="1331" y="2106"/>
                  </a:lnTo>
                  <a:cubicBezTo>
                    <a:pt x="1231" y="1967"/>
                    <a:pt x="1132" y="1837"/>
                    <a:pt x="1132" y="1837"/>
                  </a:cubicBezTo>
                  <a:cubicBezTo>
                    <a:pt x="1013" y="1649"/>
                    <a:pt x="903" y="1450"/>
                    <a:pt x="804" y="1252"/>
                  </a:cubicBezTo>
                  <a:cubicBezTo>
                    <a:pt x="585" y="864"/>
                    <a:pt x="427" y="438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4" name="Google Shape;14984;p33"/>
            <p:cNvSpPr/>
            <p:nvPr/>
          </p:nvSpPr>
          <p:spPr>
            <a:xfrm>
              <a:off x="5615875" y="2054400"/>
              <a:ext cx="116700" cy="56125"/>
            </a:xfrm>
            <a:custGeom>
              <a:avLst/>
              <a:gdLst/>
              <a:ahLst/>
              <a:cxnLst/>
              <a:rect l="l" t="t" r="r" b="b"/>
              <a:pathLst>
                <a:path w="4668" h="2245" extrusionOk="0">
                  <a:moveTo>
                    <a:pt x="179" y="1"/>
                  </a:moveTo>
                  <a:lnTo>
                    <a:pt x="1" y="288"/>
                  </a:lnTo>
                  <a:cubicBezTo>
                    <a:pt x="437" y="418"/>
                    <a:pt x="874" y="546"/>
                    <a:pt x="1281" y="745"/>
                  </a:cubicBezTo>
                  <a:cubicBezTo>
                    <a:pt x="1480" y="844"/>
                    <a:pt x="1688" y="943"/>
                    <a:pt x="1877" y="1053"/>
                  </a:cubicBezTo>
                  <a:cubicBezTo>
                    <a:pt x="1877" y="1053"/>
                    <a:pt x="2016" y="1152"/>
                    <a:pt x="2155" y="1241"/>
                  </a:cubicBezTo>
                  <a:cubicBezTo>
                    <a:pt x="2294" y="1331"/>
                    <a:pt x="2433" y="1430"/>
                    <a:pt x="2433" y="1430"/>
                  </a:cubicBezTo>
                  <a:cubicBezTo>
                    <a:pt x="2523" y="1490"/>
                    <a:pt x="2611" y="1550"/>
                    <a:pt x="2691" y="1619"/>
                  </a:cubicBezTo>
                  <a:lnTo>
                    <a:pt x="2940" y="1837"/>
                  </a:lnTo>
                  <a:lnTo>
                    <a:pt x="3168" y="2066"/>
                  </a:lnTo>
                  <a:lnTo>
                    <a:pt x="3307" y="2205"/>
                  </a:lnTo>
                  <a:lnTo>
                    <a:pt x="3357" y="2245"/>
                  </a:lnTo>
                  <a:cubicBezTo>
                    <a:pt x="3376" y="2245"/>
                    <a:pt x="3386" y="2225"/>
                    <a:pt x="3406" y="2214"/>
                  </a:cubicBezTo>
                  <a:lnTo>
                    <a:pt x="3505" y="2145"/>
                  </a:lnTo>
                  <a:cubicBezTo>
                    <a:pt x="3694" y="2016"/>
                    <a:pt x="3893" y="1917"/>
                    <a:pt x="4081" y="1808"/>
                  </a:cubicBezTo>
                  <a:lnTo>
                    <a:pt x="4369" y="1649"/>
                  </a:lnTo>
                  <a:lnTo>
                    <a:pt x="4667" y="1510"/>
                  </a:lnTo>
                  <a:lnTo>
                    <a:pt x="4558" y="1311"/>
                  </a:lnTo>
                  <a:lnTo>
                    <a:pt x="4260" y="1470"/>
                  </a:lnTo>
                  <a:lnTo>
                    <a:pt x="3982" y="1649"/>
                  </a:lnTo>
                  <a:cubicBezTo>
                    <a:pt x="3793" y="1778"/>
                    <a:pt x="3604" y="1897"/>
                    <a:pt x="3426" y="2036"/>
                  </a:cubicBezTo>
                  <a:lnTo>
                    <a:pt x="3386" y="2066"/>
                  </a:lnTo>
                  <a:lnTo>
                    <a:pt x="3376" y="2075"/>
                  </a:lnTo>
                  <a:lnTo>
                    <a:pt x="3357" y="2066"/>
                  </a:lnTo>
                  <a:lnTo>
                    <a:pt x="3257" y="1976"/>
                  </a:lnTo>
                  <a:lnTo>
                    <a:pt x="3019" y="1758"/>
                  </a:lnTo>
                  <a:lnTo>
                    <a:pt x="2770" y="1539"/>
                  </a:lnTo>
                  <a:cubicBezTo>
                    <a:pt x="2691" y="1460"/>
                    <a:pt x="2592" y="1400"/>
                    <a:pt x="2503" y="1341"/>
                  </a:cubicBezTo>
                  <a:cubicBezTo>
                    <a:pt x="2503" y="1341"/>
                    <a:pt x="2373" y="1241"/>
                    <a:pt x="2234" y="1142"/>
                  </a:cubicBezTo>
                  <a:cubicBezTo>
                    <a:pt x="2095" y="1053"/>
                    <a:pt x="1966" y="954"/>
                    <a:pt x="1966" y="954"/>
                  </a:cubicBezTo>
                  <a:cubicBezTo>
                    <a:pt x="1768" y="835"/>
                    <a:pt x="1579" y="725"/>
                    <a:pt x="1380" y="616"/>
                  </a:cubicBezTo>
                  <a:cubicBezTo>
                    <a:pt x="1192" y="497"/>
                    <a:pt x="993" y="387"/>
                    <a:pt x="785" y="288"/>
                  </a:cubicBezTo>
                  <a:cubicBezTo>
                    <a:pt x="586" y="189"/>
                    <a:pt x="387" y="100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5" name="Google Shape;14985;p33"/>
            <p:cNvSpPr/>
            <p:nvPr/>
          </p:nvSpPr>
          <p:spPr>
            <a:xfrm>
              <a:off x="5683625" y="2141525"/>
              <a:ext cx="78725" cy="82200"/>
            </a:xfrm>
            <a:custGeom>
              <a:avLst/>
              <a:gdLst/>
              <a:ahLst/>
              <a:cxnLst/>
              <a:rect l="l" t="t" r="r" b="b"/>
              <a:pathLst>
                <a:path w="3149" h="3288" extrusionOk="0">
                  <a:moveTo>
                    <a:pt x="3030" y="0"/>
                  </a:moveTo>
                  <a:lnTo>
                    <a:pt x="2910" y="80"/>
                  </a:lnTo>
                  <a:cubicBezTo>
                    <a:pt x="2871" y="110"/>
                    <a:pt x="2831" y="130"/>
                    <a:pt x="2801" y="159"/>
                  </a:cubicBezTo>
                  <a:lnTo>
                    <a:pt x="2573" y="318"/>
                  </a:lnTo>
                  <a:cubicBezTo>
                    <a:pt x="2434" y="437"/>
                    <a:pt x="2265" y="527"/>
                    <a:pt x="2136" y="656"/>
                  </a:cubicBezTo>
                  <a:cubicBezTo>
                    <a:pt x="1997" y="785"/>
                    <a:pt x="1848" y="894"/>
                    <a:pt x="1709" y="1013"/>
                  </a:cubicBezTo>
                  <a:cubicBezTo>
                    <a:pt x="1580" y="1152"/>
                    <a:pt x="1450" y="1282"/>
                    <a:pt x="1322" y="1410"/>
                  </a:cubicBezTo>
                  <a:cubicBezTo>
                    <a:pt x="1252" y="1470"/>
                    <a:pt x="1192" y="1540"/>
                    <a:pt x="1133" y="1609"/>
                  </a:cubicBezTo>
                  <a:lnTo>
                    <a:pt x="954" y="1818"/>
                  </a:lnTo>
                  <a:cubicBezTo>
                    <a:pt x="894" y="1897"/>
                    <a:pt x="825" y="1957"/>
                    <a:pt x="775" y="2036"/>
                  </a:cubicBezTo>
                  <a:lnTo>
                    <a:pt x="607" y="2255"/>
                  </a:lnTo>
                  <a:cubicBezTo>
                    <a:pt x="369" y="2542"/>
                    <a:pt x="199" y="2870"/>
                    <a:pt x="1" y="3188"/>
                  </a:cubicBezTo>
                  <a:lnTo>
                    <a:pt x="210" y="3287"/>
                  </a:lnTo>
                  <a:cubicBezTo>
                    <a:pt x="378" y="2970"/>
                    <a:pt x="517" y="2632"/>
                    <a:pt x="726" y="2334"/>
                  </a:cubicBezTo>
                  <a:lnTo>
                    <a:pt x="865" y="2105"/>
                  </a:lnTo>
                  <a:cubicBezTo>
                    <a:pt x="914" y="2026"/>
                    <a:pt x="984" y="1966"/>
                    <a:pt x="1044" y="1887"/>
                  </a:cubicBezTo>
                  <a:lnTo>
                    <a:pt x="1212" y="1679"/>
                  </a:lnTo>
                  <a:cubicBezTo>
                    <a:pt x="1272" y="1609"/>
                    <a:pt x="1322" y="1529"/>
                    <a:pt x="1391" y="1480"/>
                  </a:cubicBezTo>
                  <a:lnTo>
                    <a:pt x="1788" y="1103"/>
                  </a:lnTo>
                  <a:cubicBezTo>
                    <a:pt x="1927" y="984"/>
                    <a:pt x="2076" y="874"/>
                    <a:pt x="2215" y="765"/>
                  </a:cubicBezTo>
                  <a:cubicBezTo>
                    <a:pt x="2354" y="646"/>
                    <a:pt x="2523" y="576"/>
                    <a:pt x="2682" y="477"/>
                  </a:cubicBezTo>
                  <a:lnTo>
                    <a:pt x="2910" y="338"/>
                  </a:lnTo>
                  <a:lnTo>
                    <a:pt x="3030" y="278"/>
                  </a:lnTo>
                  <a:lnTo>
                    <a:pt x="3149" y="219"/>
                  </a:lnTo>
                  <a:lnTo>
                    <a:pt x="30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6" name="Google Shape;14986;p33"/>
            <p:cNvSpPr/>
            <p:nvPr/>
          </p:nvSpPr>
          <p:spPr>
            <a:xfrm>
              <a:off x="5704250" y="2161625"/>
              <a:ext cx="69025" cy="72025"/>
            </a:xfrm>
            <a:custGeom>
              <a:avLst/>
              <a:gdLst/>
              <a:ahLst/>
              <a:cxnLst/>
              <a:rect l="l" t="t" r="r" b="b"/>
              <a:pathLst>
                <a:path w="2761" h="2881" extrusionOk="0">
                  <a:moveTo>
                    <a:pt x="2641" y="1"/>
                  </a:moveTo>
                  <a:lnTo>
                    <a:pt x="2532" y="70"/>
                  </a:lnTo>
                  <a:cubicBezTo>
                    <a:pt x="2502" y="100"/>
                    <a:pt x="2472" y="120"/>
                    <a:pt x="2443" y="140"/>
                  </a:cubicBezTo>
                  <a:lnTo>
                    <a:pt x="2254" y="289"/>
                  </a:lnTo>
                  <a:cubicBezTo>
                    <a:pt x="2125" y="388"/>
                    <a:pt x="1976" y="467"/>
                    <a:pt x="1867" y="577"/>
                  </a:cubicBezTo>
                  <a:cubicBezTo>
                    <a:pt x="1748" y="686"/>
                    <a:pt x="1618" y="785"/>
                    <a:pt x="1499" y="895"/>
                  </a:cubicBezTo>
                  <a:cubicBezTo>
                    <a:pt x="1390" y="1014"/>
                    <a:pt x="1281" y="1123"/>
                    <a:pt x="1162" y="1232"/>
                  </a:cubicBezTo>
                  <a:cubicBezTo>
                    <a:pt x="1092" y="1281"/>
                    <a:pt x="1053" y="1351"/>
                    <a:pt x="1003" y="1411"/>
                  </a:cubicBezTo>
                  <a:lnTo>
                    <a:pt x="844" y="1590"/>
                  </a:lnTo>
                  <a:cubicBezTo>
                    <a:pt x="795" y="1659"/>
                    <a:pt x="725" y="1709"/>
                    <a:pt x="685" y="1778"/>
                  </a:cubicBezTo>
                  <a:lnTo>
                    <a:pt x="546" y="1976"/>
                  </a:lnTo>
                  <a:cubicBezTo>
                    <a:pt x="328" y="2215"/>
                    <a:pt x="189" y="2513"/>
                    <a:pt x="0" y="2781"/>
                  </a:cubicBezTo>
                  <a:lnTo>
                    <a:pt x="219" y="2880"/>
                  </a:lnTo>
                  <a:cubicBezTo>
                    <a:pt x="358" y="2602"/>
                    <a:pt x="477" y="2305"/>
                    <a:pt x="656" y="2046"/>
                  </a:cubicBezTo>
                  <a:lnTo>
                    <a:pt x="784" y="1848"/>
                  </a:lnTo>
                  <a:cubicBezTo>
                    <a:pt x="824" y="1778"/>
                    <a:pt x="884" y="1729"/>
                    <a:pt x="923" y="1659"/>
                  </a:cubicBezTo>
                  <a:lnTo>
                    <a:pt x="1073" y="1480"/>
                  </a:lnTo>
                  <a:cubicBezTo>
                    <a:pt x="1132" y="1420"/>
                    <a:pt x="1172" y="1351"/>
                    <a:pt x="1231" y="1301"/>
                  </a:cubicBezTo>
                  <a:cubicBezTo>
                    <a:pt x="1351" y="1192"/>
                    <a:pt x="1459" y="1083"/>
                    <a:pt x="1579" y="974"/>
                  </a:cubicBezTo>
                  <a:cubicBezTo>
                    <a:pt x="1698" y="875"/>
                    <a:pt x="1827" y="785"/>
                    <a:pt x="1956" y="696"/>
                  </a:cubicBezTo>
                  <a:cubicBezTo>
                    <a:pt x="2075" y="586"/>
                    <a:pt x="2224" y="527"/>
                    <a:pt x="2353" y="447"/>
                  </a:cubicBezTo>
                  <a:lnTo>
                    <a:pt x="2552" y="328"/>
                  </a:lnTo>
                  <a:cubicBezTo>
                    <a:pt x="2591" y="308"/>
                    <a:pt x="2622" y="289"/>
                    <a:pt x="2661" y="269"/>
                  </a:cubicBezTo>
                  <a:lnTo>
                    <a:pt x="2761" y="219"/>
                  </a:lnTo>
                  <a:lnTo>
                    <a:pt x="26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7" name="Google Shape;14987;p33"/>
            <p:cNvSpPr/>
            <p:nvPr/>
          </p:nvSpPr>
          <p:spPr>
            <a:xfrm>
              <a:off x="5589300" y="2054900"/>
              <a:ext cx="30075" cy="31300"/>
            </a:xfrm>
            <a:custGeom>
              <a:avLst/>
              <a:gdLst/>
              <a:ahLst/>
              <a:cxnLst/>
              <a:rect l="l" t="t" r="r" b="b"/>
              <a:pathLst>
                <a:path w="1203" h="1252" extrusionOk="0">
                  <a:moveTo>
                    <a:pt x="1133" y="0"/>
                  </a:moveTo>
                  <a:cubicBezTo>
                    <a:pt x="1073" y="50"/>
                    <a:pt x="1013" y="100"/>
                    <a:pt x="964" y="159"/>
                  </a:cubicBezTo>
                  <a:lnTo>
                    <a:pt x="825" y="308"/>
                  </a:lnTo>
                  <a:cubicBezTo>
                    <a:pt x="735" y="417"/>
                    <a:pt x="656" y="517"/>
                    <a:pt x="567" y="606"/>
                  </a:cubicBezTo>
                  <a:lnTo>
                    <a:pt x="299" y="874"/>
                  </a:lnTo>
                  <a:lnTo>
                    <a:pt x="150" y="1023"/>
                  </a:lnTo>
                  <a:cubicBezTo>
                    <a:pt x="100" y="1073"/>
                    <a:pt x="40" y="1142"/>
                    <a:pt x="1" y="1212"/>
                  </a:cubicBezTo>
                  <a:lnTo>
                    <a:pt x="259" y="1252"/>
                  </a:lnTo>
                  <a:cubicBezTo>
                    <a:pt x="289" y="1221"/>
                    <a:pt x="289" y="1182"/>
                    <a:pt x="309" y="1132"/>
                  </a:cubicBezTo>
                  <a:cubicBezTo>
                    <a:pt x="338" y="1082"/>
                    <a:pt x="369" y="1023"/>
                    <a:pt x="408" y="974"/>
                  </a:cubicBezTo>
                  <a:cubicBezTo>
                    <a:pt x="477" y="874"/>
                    <a:pt x="557" y="775"/>
                    <a:pt x="647" y="676"/>
                  </a:cubicBezTo>
                  <a:cubicBezTo>
                    <a:pt x="735" y="586"/>
                    <a:pt x="825" y="497"/>
                    <a:pt x="925" y="417"/>
                  </a:cubicBezTo>
                  <a:cubicBezTo>
                    <a:pt x="974" y="378"/>
                    <a:pt x="1024" y="348"/>
                    <a:pt x="1073" y="318"/>
                  </a:cubicBezTo>
                  <a:cubicBezTo>
                    <a:pt x="1123" y="298"/>
                    <a:pt x="1163" y="288"/>
                    <a:pt x="1203" y="268"/>
                  </a:cubicBezTo>
                  <a:lnTo>
                    <a:pt x="11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8" name="Google Shape;14988;p33"/>
            <p:cNvSpPr/>
            <p:nvPr/>
          </p:nvSpPr>
          <p:spPr>
            <a:xfrm>
              <a:off x="5672225" y="2134075"/>
              <a:ext cx="44700" cy="45700"/>
            </a:xfrm>
            <a:custGeom>
              <a:avLst/>
              <a:gdLst/>
              <a:ahLst/>
              <a:cxnLst/>
              <a:rect l="l" t="t" r="r" b="b"/>
              <a:pathLst>
                <a:path w="1788" h="1828" extrusionOk="0">
                  <a:moveTo>
                    <a:pt x="189" y="139"/>
                  </a:moveTo>
                  <a:cubicBezTo>
                    <a:pt x="218" y="139"/>
                    <a:pt x="249" y="150"/>
                    <a:pt x="278" y="159"/>
                  </a:cubicBezTo>
                  <a:lnTo>
                    <a:pt x="338" y="179"/>
                  </a:lnTo>
                  <a:cubicBezTo>
                    <a:pt x="368" y="189"/>
                    <a:pt x="397" y="199"/>
                    <a:pt x="417" y="209"/>
                  </a:cubicBezTo>
                  <a:cubicBezTo>
                    <a:pt x="516" y="249"/>
                    <a:pt x="616" y="298"/>
                    <a:pt x="715" y="348"/>
                  </a:cubicBezTo>
                  <a:cubicBezTo>
                    <a:pt x="924" y="448"/>
                    <a:pt x="1122" y="517"/>
                    <a:pt x="1321" y="607"/>
                  </a:cubicBezTo>
                  <a:lnTo>
                    <a:pt x="1559" y="726"/>
                  </a:lnTo>
                  <a:cubicBezTo>
                    <a:pt x="1569" y="726"/>
                    <a:pt x="1589" y="735"/>
                    <a:pt x="1579" y="746"/>
                  </a:cubicBezTo>
                  <a:lnTo>
                    <a:pt x="1559" y="765"/>
                  </a:lnTo>
                  <a:lnTo>
                    <a:pt x="1489" y="834"/>
                  </a:lnTo>
                  <a:cubicBezTo>
                    <a:pt x="1361" y="964"/>
                    <a:pt x="1222" y="1093"/>
                    <a:pt x="1092" y="1232"/>
                  </a:cubicBezTo>
                  <a:cubicBezTo>
                    <a:pt x="1018" y="1325"/>
                    <a:pt x="947" y="1422"/>
                    <a:pt x="881" y="1521"/>
                  </a:cubicBezTo>
                  <a:lnTo>
                    <a:pt x="881" y="1521"/>
                  </a:lnTo>
                  <a:cubicBezTo>
                    <a:pt x="810" y="1415"/>
                    <a:pt x="741" y="1305"/>
                    <a:pt x="675" y="1192"/>
                  </a:cubicBezTo>
                  <a:lnTo>
                    <a:pt x="507" y="914"/>
                  </a:lnTo>
                  <a:lnTo>
                    <a:pt x="368" y="616"/>
                  </a:lnTo>
                  <a:cubicBezTo>
                    <a:pt x="368" y="616"/>
                    <a:pt x="328" y="537"/>
                    <a:pt x="298" y="457"/>
                  </a:cubicBezTo>
                  <a:cubicBezTo>
                    <a:pt x="269" y="388"/>
                    <a:pt x="238" y="309"/>
                    <a:pt x="238" y="309"/>
                  </a:cubicBezTo>
                  <a:lnTo>
                    <a:pt x="189" y="199"/>
                  </a:lnTo>
                  <a:lnTo>
                    <a:pt x="169" y="159"/>
                  </a:lnTo>
                  <a:lnTo>
                    <a:pt x="169" y="139"/>
                  </a:lnTo>
                  <a:close/>
                  <a:moveTo>
                    <a:pt x="0" y="0"/>
                  </a:moveTo>
                  <a:cubicBezTo>
                    <a:pt x="0" y="11"/>
                    <a:pt x="10" y="31"/>
                    <a:pt x="10" y="50"/>
                  </a:cubicBezTo>
                  <a:lnTo>
                    <a:pt x="50" y="159"/>
                  </a:lnTo>
                  <a:cubicBezTo>
                    <a:pt x="50" y="159"/>
                    <a:pt x="60" y="209"/>
                    <a:pt x="79" y="259"/>
                  </a:cubicBezTo>
                  <a:lnTo>
                    <a:pt x="119" y="358"/>
                  </a:lnTo>
                  <a:lnTo>
                    <a:pt x="238" y="666"/>
                  </a:lnTo>
                  <a:lnTo>
                    <a:pt x="368" y="973"/>
                  </a:lnTo>
                  <a:lnTo>
                    <a:pt x="516" y="1262"/>
                  </a:lnTo>
                  <a:cubicBezTo>
                    <a:pt x="616" y="1460"/>
                    <a:pt x="715" y="1649"/>
                    <a:pt x="814" y="1827"/>
                  </a:cubicBezTo>
                  <a:lnTo>
                    <a:pt x="910" y="1782"/>
                  </a:lnTo>
                  <a:lnTo>
                    <a:pt x="910" y="1782"/>
                  </a:lnTo>
                  <a:lnTo>
                    <a:pt x="973" y="1818"/>
                  </a:lnTo>
                  <a:cubicBezTo>
                    <a:pt x="988" y="1788"/>
                    <a:pt x="1003" y="1759"/>
                    <a:pt x="1018" y="1730"/>
                  </a:cubicBezTo>
                  <a:lnTo>
                    <a:pt x="1018" y="1730"/>
                  </a:lnTo>
                  <a:lnTo>
                    <a:pt x="1023" y="1728"/>
                  </a:lnTo>
                  <a:cubicBezTo>
                    <a:pt x="1022" y="1727"/>
                    <a:pt x="1022" y="1726"/>
                    <a:pt x="1021" y="1725"/>
                  </a:cubicBezTo>
                  <a:lnTo>
                    <a:pt x="1021" y="1725"/>
                  </a:lnTo>
                  <a:cubicBezTo>
                    <a:pt x="1088" y="1600"/>
                    <a:pt x="1160" y="1478"/>
                    <a:pt x="1231" y="1351"/>
                  </a:cubicBezTo>
                  <a:cubicBezTo>
                    <a:pt x="1341" y="1212"/>
                    <a:pt x="1470" y="1073"/>
                    <a:pt x="1589" y="934"/>
                  </a:cubicBezTo>
                  <a:lnTo>
                    <a:pt x="1708" y="795"/>
                  </a:lnTo>
                  <a:lnTo>
                    <a:pt x="1778" y="726"/>
                  </a:lnTo>
                  <a:lnTo>
                    <a:pt x="1787" y="715"/>
                  </a:lnTo>
                  <a:lnTo>
                    <a:pt x="1778" y="706"/>
                  </a:lnTo>
                  <a:lnTo>
                    <a:pt x="1748" y="695"/>
                  </a:lnTo>
                  <a:lnTo>
                    <a:pt x="1698" y="666"/>
                  </a:lnTo>
                  <a:cubicBezTo>
                    <a:pt x="1698" y="666"/>
                    <a:pt x="1609" y="626"/>
                    <a:pt x="1529" y="587"/>
                  </a:cubicBezTo>
                  <a:lnTo>
                    <a:pt x="1350" y="507"/>
                  </a:lnTo>
                  <a:cubicBezTo>
                    <a:pt x="1162" y="428"/>
                    <a:pt x="944" y="348"/>
                    <a:pt x="755" y="259"/>
                  </a:cubicBezTo>
                  <a:cubicBezTo>
                    <a:pt x="666" y="209"/>
                    <a:pt x="566" y="159"/>
                    <a:pt x="457" y="110"/>
                  </a:cubicBezTo>
                  <a:cubicBezTo>
                    <a:pt x="437" y="100"/>
                    <a:pt x="408" y="90"/>
                    <a:pt x="377" y="80"/>
                  </a:cubicBezTo>
                  <a:lnTo>
                    <a:pt x="288" y="50"/>
                  </a:lnTo>
                  <a:cubicBezTo>
                    <a:pt x="209" y="31"/>
                    <a:pt x="139" y="11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9" name="Google Shape;14989;p33"/>
            <p:cNvSpPr/>
            <p:nvPr/>
          </p:nvSpPr>
          <p:spPr>
            <a:xfrm>
              <a:off x="5729800" y="1977450"/>
              <a:ext cx="40500" cy="114700"/>
            </a:xfrm>
            <a:custGeom>
              <a:avLst/>
              <a:gdLst/>
              <a:ahLst/>
              <a:cxnLst/>
              <a:rect l="l" t="t" r="r" b="b"/>
              <a:pathLst>
                <a:path w="1620" h="4588" extrusionOk="0">
                  <a:moveTo>
                    <a:pt x="1282" y="1"/>
                  </a:moveTo>
                  <a:cubicBezTo>
                    <a:pt x="1232" y="457"/>
                    <a:pt x="1163" y="904"/>
                    <a:pt x="1143" y="1351"/>
                  </a:cubicBezTo>
                  <a:cubicBezTo>
                    <a:pt x="1133" y="1569"/>
                    <a:pt x="1123" y="1797"/>
                    <a:pt x="1113" y="2016"/>
                  </a:cubicBezTo>
                  <a:cubicBezTo>
                    <a:pt x="1113" y="2016"/>
                    <a:pt x="1123" y="2185"/>
                    <a:pt x="1123" y="2344"/>
                  </a:cubicBezTo>
                  <a:lnTo>
                    <a:pt x="1143" y="2681"/>
                  </a:lnTo>
                  <a:cubicBezTo>
                    <a:pt x="1143" y="2790"/>
                    <a:pt x="1143" y="2900"/>
                    <a:pt x="1163" y="3009"/>
                  </a:cubicBezTo>
                  <a:lnTo>
                    <a:pt x="1212" y="3326"/>
                  </a:lnTo>
                  <a:lnTo>
                    <a:pt x="1262" y="3664"/>
                  </a:lnTo>
                  <a:lnTo>
                    <a:pt x="1282" y="3793"/>
                  </a:lnTo>
                  <a:lnTo>
                    <a:pt x="1282" y="3813"/>
                  </a:lnTo>
                  <a:cubicBezTo>
                    <a:pt x="1282" y="3813"/>
                    <a:pt x="1272" y="3813"/>
                    <a:pt x="1272" y="3823"/>
                  </a:cubicBezTo>
                  <a:lnTo>
                    <a:pt x="1222" y="3833"/>
                  </a:lnTo>
                  <a:cubicBezTo>
                    <a:pt x="1013" y="3922"/>
                    <a:pt x="805" y="4002"/>
                    <a:pt x="596" y="4091"/>
                  </a:cubicBezTo>
                  <a:cubicBezTo>
                    <a:pt x="388" y="4171"/>
                    <a:pt x="199" y="4290"/>
                    <a:pt x="1" y="4389"/>
                  </a:cubicBezTo>
                  <a:lnTo>
                    <a:pt x="110" y="4588"/>
                  </a:lnTo>
                  <a:cubicBezTo>
                    <a:pt x="298" y="4478"/>
                    <a:pt x="477" y="4359"/>
                    <a:pt x="676" y="4250"/>
                  </a:cubicBezTo>
                  <a:cubicBezTo>
                    <a:pt x="874" y="4160"/>
                    <a:pt x="1073" y="4061"/>
                    <a:pt x="1272" y="3962"/>
                  </a:cubicBezTo>
                  <a:lnTo>
                    <a:pt x="1381" y="3913"/>
                  </a:lnTo>
                  <a:cubicBezTo>
                    <a:pt x="1401" y="3902"/>
                    <a:pt x="1430" y="3902"/>
                    <a:pt x="1430" y="3882"/>
                  </a:cubicBezTo>
                  <a:lnTo>
                    <a:pt x="1421" y="3823"/>
                  </a:lnTo>
                  <a:lnTo>
                    <a:pt x="1391" y="3635"/>
                  </a:lnTo>
                  <a:lnTo>
                    <a:pt x="1331" y="3317"/>
                  </a:lnTo>
                  <a:lnTo>
                    <a:pt x="1272" y="2989"/>
                  </a:lnTo>
                  <a:cubicBezTo>
                    <a:pt x="1252" y="2890"/>
                    <a:pt x="1262" y="2770"/>
                    <a:pt x="1252" y="2662"/>
                  </a:cubicBezTo>
                  <a:lnTo>
                    <a:pt x="1252" y="2334"/>
                  </a:lnTo>
                  <a:cubicBezTo>
                    <a:pt x="1242" y="2175"/>
                    <a:pt x="1242" y="2006"/>
                    <a:pt x="1242" y="2006"/>
                  </a:cubicBezTo>
                  <a:cubicBezTo>
                    <a:pt x="1262" y="1788"/>
                    <a:pt x="1291" y="1559"/>
                    <a:pt x="1311" y="1341"/>
                  </a:cubicBezTo>
                  <a:cubicBezTo>
                    <a:pt x="1371" y="894"/>
                    <a:pt x="1490" y="437"/>
                    <a:pt x="1619" y="10"/>
                  </a:cubicBezTo>
                  <a:cubicBezTo>
                    <a:pt x="1619" y="10"/>
                    <a:pt x="1540" y="10"/>
                    <a:pt x="14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0" name="Google Shape;14990;p33"/>
            <p:cNvSpPr/>
            <p:nvPr/>
          </p:nvSpPr>
          <p:spPr>
            <a:xfrm>
              <a:off x="5798075" y="1969500"/>
              <a:ext cx="77475" cy="96100"/>
            </a:xfrm>
            <a:custGeom>
              <a:avLst/>
              <a:gdLst/>
              <a:ahLst/>
              <a:cxnLst/>
              <a:rect l="l" t="t" r="r" b="b"/>
              <a:pathLst>
                <a:path w="3099" h="3844" extrusionOk="0">
                  <a:moveTo>
                    <a:pt x="318" y="1"/>
                  </a:moveTo>
                  <a:lnTo>
                    <a:pt x="0" y="120"/>
                  </a:lnTo>
                  <a:cubicBezTo>
                    <a:pt x="288" y="487"/>
                    <a:pt x="557" y="855"/>
                    <a:pt x="765" y="1252"/>
                  </a:cubicBezTo>
                  <a:cubicBezTo>
                    <a:pt x="874" y="1450"/>
                    <a:pt x="983" y="1639"/>
                    <a:pt x="1073" y="1848"/>
                  </a:cubicBezTo>
                  <a:lnTo>
                    <a:pt x="1192" y="2146"/>
                  </a:lnTo>
                  <a:cubicBezTo>
                    <a:pt x="1252" y="2304"/>
                    <a:pt x="1301" y="2453"/>
                    <a:pt x="1301" y="2453"/>
                  </a:cubicBezTo>
                  <a:cubicBezTo>
                    <a:pt x="1341" y="2563"/>
                    <a:pt x="1380" y="2671"/>
                    <a:pt x="1400" y="2771"/>
                  </a:cubicBezTo>
                  <a:lnTo>
                    <a:pt x="1470" y="3099"/>
                  </a:lnTo>
                  <a:lnTo>
                    <a:pt x="1530" y="3416"/>
                  </a:lnTo>
                  <a:lnTo>
                    <a:pt x="1559" y="3605"/>
                  </a:lnTo>
                  <a:lnTo>
                    <a:pt x="1579" y="3675"/>
                  </a:lnTo>
                  <a:cubicBezTo>
                    <a:pt x="1584" y="3679"/>
                    <a:pt x="1594" y="3679"/>
                    <a:pt x="1604" y="3679"/>
                  </a:cubicBezTo>
                  <a:cubicBezTo>
                    <a:pt x="1614" y="3679"/>
                    <a:pt x="1624" y="3679"/>
                    <a:pt x="1629" y="3684"/>
                  </a:cubicBezTo>
                  <a:lnTo>
                    <a:pt x="1758" y="3684"/>
                  </a:lnTo>
                  <a:lnTo>
                    <a:pt x="2086" y="3704"/>
                  </a:lnTo>
                  <a:cubicBezTo>
                    <a:pt x="2194" y="3714"/>
                    <a:pt x="2304" y="3724"/>
                    <a:pt x="2413" y="3744"/>
                  </a:cubicBezTo>
                  <a:cubicBezTo>
                    <a:pt x="2631" y="3774"/>
                    <a:pt x="2850" y="3814"/>
                    <a:pt x="3068" y="3843"/>
                  </a:cubicBezTo>
                  <a:lnTo>
                    <a:pt x="3098" y="3615"/>
                  </a:lnTo>
                  <a:cubicBezTo>
                    <a:pt x="2870" y="3595"/>
                    <a:pt x="2651" y="3575"/>
                    <a:pt x="2423" y="3555"/>
                  </a:cubicBezTo>
                  <a:cubicBezTo>
                    <a:pt x="2314" y="3545"/>
                    <a:pt x="2205" y="3545"/>
                    <a:pt x="2095" y="3545"/>
                  </a:cubicBezTo>
                  <a:lnTo>
                    <a:pt x="1758" y="3555"/>
                  </a:lnTo>
                  <a:lnTo>
                    <a:pt x="1688" y="3555"/>
                  </a:lnTo>
                  <a:lnTo>
                    <a:pt x="1678" y="3536"/>
                  </a:lnTo>
                  <a:lnTo>
                    <a:pt x="1658" y="3406"/>
                  </a:lnTo>
                  <a:lnTo>
                    <a:pt x="1589" y="3079"/>
                  </a:lnTo>
                  <a:lnTo>
                    <a:pt x="1519" y="2751"/>
                  </a:lnTo>
                  <a:cubicBezTo>
                    <a:pt x="1490" y="2642"/>
                    <a:pt x="1450" y="2543"/>
                    <a:pt x="1420" y="2433"/>
                  </a:cubicBezTo>
                  <a:cubicBezTo>
                    <a:pt x="1420" y="2433"/>
                    <a:pt x="1360" y="2274"/>
                    <a:pt x="1311" y="2115"/>
                  </a:cubicBezTo>
                  <a:cubicBezTo>
                    <a:pt x="1261" y="1956"/>
                    <a:pt x="1202" y="1798"/>
                    <a:pt x="1202" y="1798"/>
                  </a:cubicBezTo>
                  <a:cubicBezTo>
                    <a:pt x="1113" y="1599"/>
                    <a:pt x="1023" y="1391"/>
                    <a:pt x="934" y="1192"/>
                  </a:cubicBezTo>
                  <a:cubicBezTo>
                    <a:pt x="755" y="785"/>
                    <a:pt x="537" y="398"/>
                    <a:pt x="31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1" name="Google Shape;14991;p33"/>
            <p:cNvSpPr/>
            <p:nvPr/>
          </p:nvSpPr>
          <p:spPr>
            <a:xfrm>
              <a:off x="5759350" y="2121100"/>
              <a:ext cx="108000" cy="25675"/>
            </a:xfrm>
            <a:custGeom>
              <a:avLst/>
              <a:gdLst/>
              <a:ahLst/>
              <a:cxnLst/>
              <a:rect l="l" t="t" r="r" b="b"/>
              <a:pathLst>
                <a:path w="4320" h="1027" extrusionOk="0">
                  <a:moveTo>
                    <a:pt x="3669" y="1"/>
                  </a:moveTo>
                  <a:cubicBezTo>
                    <a:pt x="3515" y="1"/>
                    <a:pt x="3363" y="15"/>
                    <a:pt x="3218" y="23"/>
                  </a:cubicBezTo>
                  <a:cubicBezTo>
                    <a:pt x="3198" y="22"/>
                    <a:pt x="3178" y="22"/>
                    <a:pt x="3159" y="22"/>
                  </a:cubicBezTo>
                  <a:cubicBezTo>
                    <a:pt x="2991" y="22"/>
                    <a:pt x="2830" y="55"/>
                    <a:pt x="2662" y="73"/>
                  </a:cubicBezTo>
                  <a:lnTo>
                    <a:pt x="2384" y="102"/>
                  </a:lnTo>
                  <a:cubicBezTo>
                    <a:pt x="2294" y="113"/>
                    <a:pt x="2205" y="133"/>
                    <a:pt x="2115" y="152"/>
                  </a:cubicBezTo>
                  <a:lnTo>
                    <a:pt x="1837" y="202"/>
                  </a:lnTo>
                  <a:lnTo>
                    <a:pt x="1708" y="232"/>
                  </a:lnTo>
                  <a:cubicBezTo>
                    <a:pt x="1658" y="241"/>
                    <a:pt x="1619" y="252"/>
                    <a:pt x="1569" y="261"/>
                  </a:cubicBezTo>
                  <a:cubicBezTo>
                    <a:pt x="1391" y="321"/>
                    <a:pt x="1212" y="361"/>
                    <a:pt x="1033" y="411"/>
                  </a:cubicBezTo>
                  <a:cubicBezTo>
                    <a:pt x="854" y="480"/>
                    <a:pt x="685" y="539"/>
                    <a:pt x="507" y="599"/>
                  </a:cubicBezTo>
                  <a:cubicBezTo>
                    <a:pt x="418" y="619"/>
                    <a:pt x="338" y="658"/>
                    <a:pt x="248" y="708"/>
                  </a:cubicBezTo>
                  <a:lnTo>
                    <a:pt x="1" y="817"/>
                  </a:lnTo>
                  <a:lnTo>
                    <a:pt x="109" y="1026"/>
                  </a:lnTo>
                  <a:lnTo>
                    <a:pt x="348" y="897"/>
                  </a:lnTo>
                  <a:cubicBezTo>
                    <a:pt x="418" y="847"/>
                    <a:pt x="497" y="797"/>
                    <a:pt x="586" y="768"/>
                  </a:cubicBezTo>
                  <a:cubicBezTo>
                    <a:pt x="745" y="698"/>
                    <a:pt x="914" y="619"/>
                    <a:pt x="1073" y="539"/>
                  </a:cubicBezTo>
                  <a:lnTo>
                    <a:pt x="1599" y="371"/>
                  </a:lnTo>
                  <a:cubicBezTo>
                    <a:pt x="1638" y="361"/>
                    <a:pt x="1688" y="341"/>
                    <a:pt x="1728" y="331"/>
                  </a:cubicBezTo>
                  <a:lnTo>
                    <a:pt x="1867" y="301"/>
                  </a:lnTo>
                  <a:lnTo>
                    <a:pt x="2135" y="252"/>
                  </a:lnTo>
                  <a:cubicBezTo>
                    <a:pt x="2225" y="232"/>
                    <a:pt x="2314" y="212"/>
                    <a:pt x="2403" y="202"/>
                  </a:cubicBezTo>
                  <a:lnTo>
                    <a:pt x="2671" y="182"/>
                  </a:lnTo>
                  <a:cubicBezTo>
                    <a:pt x="2815" y="175"/>
                    <a:pt x="2953" y="155"/>
                    <a:pt x="3089" y="155"/>
                  </a:cubicBezTo>
                  <a:cubicBezTo>
                    <a:pt x="3132" y="155"/>
                    <a:pt x="3175" y="157"/>
                    <a:pt x="3218" y="162"/>
                  </a:cubicBezTo>
                  <a:cubicBezTo>
                    <a:pt x="3406" y="172"/>
                    <a:pt x="3585" y="172"/>
                    <a:pt x="3763" y="182"/>
                  </a:cubicBezTo>
                  <a:lnTo>
                    <a:pt x="4032" y="232"/>
                  </a:lnTo>
                  <a:cubicBezTo>
                    <a:pt x="4071" y="241"/>
                    <a:pt x="4121" y="241"/>
                    <a:pt x="4160" y="241"/>
                  </a:cubicBezTo>
                  <a:lnTo>
                    <a:pt x="4290" y="252"/>
                  </a:lnTo>
                  <a:lnTo>
                    <a:pt x="4319" y="3"/>
                  </a:lnTo>
                  <a:lnTo>
                    <a:pt x="4180" y="13"/>
                  </a:lnTo>
                  <a:lnTo>
                    <a:pt x="4041" y="13"/>
                  </a:lnTo>
                  <a:lnTo>
                    <a:pt x="3774" y="3"/>
                  </a:lnTo>
                  <a:cubicBezTo>
                    <a:pt x="3739" y="1"/>
                    <a:pt x="3704" y="1"/>
                    <a:pt x="36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2" name="Google Shape;14992;p33"/>
            <p:cNvSpPr/>
            <p:nvPr/>
          </p:nvSpPr>
          <p:spPr>
            <a:xfrm>
              <a:off x="5770275" y="2144000"/>
              <a:ext cx="94100" cy="22875"/>
            </a:xfrm>
            <a:custGeom>
              <a:avLst/>
              <a:gdLst/>
              <a:ahLst/>
              <a:cxnLst/>
              <a:rect l="l" t="t" r="r" b="b"/>
              <a:pathLst>
                <a:path w="3764" h="915" extrusionOk="0">
                  <a:moveTo>
                    <a:pt x="3287" y="1"/>
                  </a:moveTo>
                  <a:cubicBezTo>
                    <a:pt x="3128" y="1"/>
                    <a:pt x="2959" y="20"/>
                    <a:pt x="2800" y="20"/>
                  </a:cubicBezTo>
                  <a:cubicBezTo>
                    <a:pt x="2784" y="19"/>
                    <a:pt x="2767" y="19"/>
                    <a:pt x="2751" y="19"/>
                  </a:cubicBezTo>
                  <a:cubicBezTo>
                    <a:pt x="2608" y="19"/>
                    <a:pt x="2466" y="53"/>
                    <a:pt x="2324" y="71"/>
                  </a:cubicBezTo>
                  <a:lnTo>
                    <a:pt x="2086" y="90"/>
                  </a:lnTo>
                  <a:cubicBezTo>
                    <a:pt x="2006" y="100"/>
                    <a:pt x="1927" y="120"/>
                    <a:pt x="1847" y="140"/>
                  </a:cubicBezTo>
                  <a:lnTo>
                    <a:pt x="1609" y="179"/>
                  </a:lnTo>
                  <a:lnTo>
                    <a:pt x="1490" y="199"/>
                  </a:lnTo>
                  <a:cubicBezTo>
                    <a:pt x="1450" y="210"/>
                    <a:pt x="1410" y="229"/>
                    <a:pt x="1371" y="239"/>
                  </a:cubicBezTo>
                  <a:cubicBezTo>
                    <a:pt x="1212" y="279"/>
                    <a:pt x="1062" y="318"/>
                    <a:pt x="904" y="358"/>
                  </a:cubicBezTo>
                  <a:cubicBezTo>
                    <a:pt x="755" y="418"/>
                    <a:pt x="596" y="468"/>
                    <a:pt x="447" y="517"/>
                  </a:cubicBezTo>
                  <a:cubicBezTo>
                    <a:pt x="367" y="537"/>
                    <a:pt x="288" y="576"/>
                    <a:pt x="219" y="607"/>
                  </a:cubicBezTo>
                  <a:lnTo>
                    <a:pt x="0" y="715"/>
                  </a:lnTo>
                  <a:lnTo>
                    <a:pt x="109" y="914"/>
                  </a:lnTo>
                  <a:lnTo>
                    <a:pt x="318" y="805"/>
                  </a:lnTo>
                  <a:cubicBezTo>
                    <a:pt x="378" y="755"/>
                    <a:pt x="447" y="715"/>
                    <a:pt x="517" y="686"/>
                  </a:cubicBezTo>
                  <a:cubicBezTo>
                    <a:pt x="665" y="627"/>
                    <a:pt x="804" y="557"/>
                    <a:pt x="943" y="488"/>
                  </a:cubicBezTo>
                  <a:lnTo>
                    <a:pt x="1400" y="338"/>
                  </a:lnTo>
                  <a:cubicBezTo>
                    <a:pt x="1440" y="329"/>
                    <a:pt x="1479" y="318"/>
                    <a:pt x="1510" y="309"/>
                  </a:cubicBezTo>
                  <a:lnTo>
                    <a:pt x="1629" y="289"/>
                  </a:lnTo>
                  <a:lnTo>
                    <a:pt x="1867" y="239"/>
                  </a:lnTo>
                  <a:cubicBezTo>
                    <a:pt x="1947" y="219"/>
                    <a:pt x="2016" y="199"/>
                    <a:pt x="2095" y="190"/>
                  </a:cubicBezTo>
                  <a:lnTo>
                    <a:pt x="2333" y="179"/>
                  </a:lnTo>
                  <a:cubicBezTo>
                    <a:pt x="2454" y="172"/>
                    <a:pt x="2575" y="153"/>
                    <a:pt x="2696" y="153"/>
                  </a:cubicBezTo>
                  <a:cubicBezTo>
                    <a:pt x="2734" y="153"/>
                    <a:pt x="2772" y="155"/>
                    <a:pt x="2810" y="159"/>
                  </a:cubicBezTo>
                  <a:cubicBezTo>
                    <a:pt x="2969" y="170"/>
                    <a:pt x="3118" y="170"/>
                    <a:pt x="3277" y="190"/>
                  </a:cubicBezTo>
                  <a:lnTo>
                    <a:pt x="3505" y="229"/>
                  </a:lnTo>
                  <a:cubicBezTo>
                    <a:pt x="3545" y="239"/>
                    <a:pt x="3584" y="239"/>
                    <a:pt x="3624" y="239"/>
                  </a:cubicBezTo>
                  <a:lnTo>
                    <a:pt x="3734" y="249"/>
                  </a:lnTo>
                  <a:lnTo>
                    <a:pt x="3763" y="1"/>
                  </a:lnTo>
                  <a:lnTo>
                    <a:pt x="3634" y="11"/>
                  </a:lnTo>
                  <a:lnTo>
                    <a:pt x="3525" y="11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3" name="Google Shape;14993;p33"/>
            <p:cNvSpPr/>
            <p:nvPr/>
          </p:nvSpPr>
          <p:spPr>
            <a:xfrm>
              <a:off x="5762825" y="1968025"/>
              <a:ext cx="40725" cy="12425"/>
            </a:xfrm>
            <a:custGeom>
              <a:avLst/>
              <a:gdLst/>
              <a:ahLst/>
              <a:cxnLst/>
              <a:rect l="l" t="t" r="r" b="b"/>
              <a:pathLst>
                <a:path w="1629" h="497" extrusionOk="0">
                  <a:moveTo>
                    <a:pt x="1629" y="0"/>
                  </a:moveTo>
                  <a:lnTo>
                    <a:pt x="1629" y="0"/>
                  </a:lnTo>
                  <a:cubicBezTo>
                    <a:pt x="1549" y="10"/>
                    <a:pt x="1470" y="10"/>
                    <a:pt x="1400" y="20"/>
                  </a:cubicBezTo>
                  <a:cubicBezTo>
                    <a:pt x="1400" y="20"/>
                    <a:pt x="1351" y="30"/>
                    <a:pt x="1291" y="40"/>
                  </a:cubicBezTo>
                  <a:cubicBezTo>
                    <a:pt x="1241" y="50"/>
                    <a:pt x="1192" y="69"/>
                    <a:pt x="1192" y="69"/>
                  </a:cubicBezTo>
                  <a:cubicBezTo>
                    <a:pt x="1063" y="100"/>
                    <a:pt x="943" y="139"/>
                    <a:pt x="815" y="169"/>
                  </a:cubicBezTo>
                  <a:cubicBezTo>
                    <a:pt x="696" y="199"/>
                    <a:pt x="566" y="208"/>
                    <a:pt x="437" y="228"/>
                  </a:cubicBezTo>
                  <a:cubicBezTo>
                    <a:pt x="368" y="228"/>
                    <a:pt x="308" y="239"/>
                    <a:pt x="239" y="248"/>
                  </a:cubicBezTo>
                  <a:cubicBezTo>
                    <a:pt x="169" y="268"/>
                    <a:pt x="70" y="268"/>
                    <a:pt x="1" y="308"/>
                  </a:cubicBezTo>
                  <a:lnTo>
                    <a:pt x="189" y="497"/>
                  </a:lnTo>
                  <a:cubicBezTo>
                    <a:pt x="229" y="486"/>
                    <a:pt x="248" y="457"/>
                    <a:pt x="298" y="427"/>
                  </a:cubicBezTo>
                  <a:cubicBezTo>
                    <a:pt x="358" y="407"/>
                    <a:pt x="418" y="387"/>
                    <a:pt x="467" y="367"/>
                  </a:cubicBezTo>
                  <a:cubicBezTo>
                    <a:pt x="586" y="328"/>
                    <a:pt x="715" y="298"/>
                    <a:pt x="844" y="268"/>
                  </a:cubicBezTo>
                  <a:cubicBezTo>
                    <a:pt x="974" y="248"/>
                    <a:pt x="1093" y="219"/>
                    <a:pt x="1212" y="208"/>
                  </a:cubicBezTo>
                  <a:cubicBezTo>
                    <a:pt x="1271" y="208"/>
                    <a:pt x="1331" y="208"/>
                    <a:pt x="1391" y="219"/>
                  </a:cubicBezTo>
                  <a:cubicBezTo>
                    <a:pt x="1440" y="228"/>
                    <a:pt x="1490" y="248"/>
                    <a:pt x="1530" y="258"/>
                  </a:cubicBezTo>
                  <a:lnTo>
                    <a:pt x="16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4" name="Google Shape;14994;p33"/>
            <p:cNvSpPr/>
            <p:nvPr/>
          </p:nvSpPr>
          <p:spPr>
            <a:xfrm>
              <a:off x="5790875" y="2064325"/>
              <a:ext cx="36250" cy="51175"/>
            </a:xfrm>
            <a:custGeom>
              <a:avLst/>
              <a:gdLst/>
              <a:ahLst/>
              <a:cxnLst/>
              <a:rect l="l" t="t" r="r" b="b"/>
              <a:pathLst>
                <a:path w="1450" h="2047" extrusionOk="0">
                  <a:moveTo>
                    <a:pt x="467" y="209"/>
                  </a:moveTo>
                  <a:lnTo>
                    <a:pt x="487" y="229"/>
                  </a:lnTo>
                  <a:cubicBezTo>
                    <a:pt x="507" y="239"/>
                    <a:pt x="527" y="268"/>
                    <a:pt x="547" y="288"/>
                  </a:cubicBezTo>
                  <a:lnTo>
                    <a:pt x="586" y="338"/>
                  </a:lnTo>
                  <a:cubicBezTo>
                    <a:pt x="606" y="368"/>
                    <a:pt x="616" y="388"/>
                    <a:pt x="636" y="407"/>
                  </a:cubicBezTo>
                  <a:cubicBezTo>
                    <a:pt x="686" y="497"/>
                    <a:pt x="735" y="597"/>
                    <a:pt x="794" y="696"/>
                  </a:cubicBezTo>
                  <a:cubicBezTo>
                    <a:pt x="904" y="884"/>
                    <a:pt x="1023" y="1073"/>
                    <a:pt x="1123" y="1261"/>
                  </a:cubicBezTo>
                  <a:lnTo>
                    <a:pt x="1251" y="1500"/>
                  </a:lnTo>
                  <a:cubicBezTo>
                    <a:pt x="1262" y="1510"/>
                    <a:pt x="1271" y="1530"/>
                    <a:pt x="1262" y="1530"/>
                  </a:cubicBezTo>
                  <a:lnTo>
                    <a:pt x="1231" y="1539"/>
                  </a:lnTo>
                  <a:lnTo>
                    <a:pt x="1132" y="1539"/>
                  </a:lnTo>
                  <a:cubicBezTo>
                    <a:pt x="944" y="1550"/>
                    <a:pt x="765" y="1609"/>
                    <a:pt x="576" y="1649"/>
                  </a:cubicBezTo>
                  <a:cubicBezTo>
                    <a:pt x="462" y="1674"/>
                    <a:pt x="345" y="1703"/>
                    <a:pt x="231" y="1744"/>
                  </a:cubicBezTo>
                  <a:lnTo>
                    <a:pt x="231" y="1744"/>
                  </a:lnTo>
                  <a:cubicBezTo>
                    <a:pt x="238" y="1611"/>
                    <a:pt x="246" y="1479"/>
                    <a:pt x="258" y="1351"/>
                  </a:cubicBezTo>
                  <a:lnTo>
                    <a:pt x="298" y="1033"/>
                  </a:lnTo>
                  <a:lnTo>
                    <a:pt x="358" y="716"/>
                  </a:lnTo>
                  <a:lnTo>
                    <a:pt x="427" y="398"/>
                  </a:lnTo>
                  <a:lnTo>
                    <a:pt x="457" y="279"/>
                  </a:lnTo>
                  <a:lnTo>
                    <a:pt x="467" y="239"/>
                  </a:lnTo>
                  <a:lnTo>
                    <a:pt x="467" y="209"/>
                  </a:lnTo>
                  <a:close/>
                  <a:moveTo>
                    <a:pt x="417" y="1"/>
                  </a:moveTo>
                  <a:cubicBezTo>
                    <a:pt x="408" y="10"/>
                    <a:pt x="408" y="30"/>
                    <a:pt x="397" y="50"/>
                  </a:cubicBezTo>
                  <a:lnTo>
                    <a:pt x="368" y="160"/>
                  </a:lnTo>
                  <a:lnTo>
                    <a:pt x="308" y="358"/>
                  </a:lnTo>
                  <a:lnTo>
                    <a:pt x="219" y="676"/>
                  </a:lnTo>
                  <a:lnTo>
                    <a:pt x="139" y="994"/>
                  </a:lnTo>
                  <a:cubicBezTo>
                    <a:pt x="139" y="994"/>
                    <a:pt x="130" y="1073"/>
                    <a:pt x="110" y="1153"/>
                  </a:cubicBezTo>
                  <a:lnTo>
                    <a:pt x="90" y="1311"/>
                  </a:lnTo>
                  <a:cubicBezTo>
                    <a:pt x="50" y="1530"/>
                    <a:pt x="20" y="1748"/>
                    <a:pt x="0" y="1967"/>
                  </a:cubicBezTo>
                  <a:lnTo>
                    <a:pt x="110" y="1981"/>
                  </a:lnTo>
                  <a:lnTo>
                    <a:pt x="110" y="1981"/>
                  </a:lnTo>
                  <a:lnTo>
                    <a:pt x="139" y="2046"/>
                  </a:lnTo>
                  <a:cubicBezTo>
                    <a:pt x="164" y="2028"/>
                    <a:pt x="190" y="2011"/>
                    <a:pt x="216" y="1996"/>
                  </a:cubicBezTo>
                  <a:lnTo>
                    <a:pt x="216" y="1996"/>
                  </a:lnTo>
                  <a:lnTo>
                    <a:pt x="219" y="1996"/>
                  </a:lnTo>
                  <a:cubicBezTo>
                    <a:pt x="219" y="1995"/>
                    <a:pt x="219" y="1995"/>
                    <a:pt x="219" y="1994"/>
                  </a:cubicBezTo>
                  <a:lnTo>
                    <a:pt x="219" y="1994"/>
                  </a:lnTo>
                  <a:cubicBezTo>
                    <a:pt x="347" y="1919"/>
                    <a:pt x="486" y="1877"/>
                    <a:pt x="626" y="1828"/>
                  </a:cubicBezTo>
                  <a:cubicBezTo>
                    <a:pt x="794" y="1768"/>
                    <a:pt x="973" y="1698"/>
                    <a:pt x="1152" y="1678"/>
                  </a:cubicBezTo>
                  <a:lnTo>
                    <a:pt x="1331" y="1659"/>
                  </a:lnTo>
                  <a:lnTo>
                    <a:pt x="1430" y="1639"/>
                  </a:lnTo>
                  <a:lnTo>
                    <a:pt x="1450" y="1639"/>
                  </a:lnTo>
                  <a:cubicBezTo>
                    <a:pt x="1450" y="1639"/>
                    <a:pt x="1440" y="1629"/>
                    <a:pt x="1440" y="1619"/>
                  </a:cubicBezTo>
                  <a:lnTo>
                    <a:pt x="1430" y="1599"/>
                  </a:lnTo>
                  <a:lnTo>
                    <a:pt x="1401" y="1539"/>
                  </a:lnTo>
                  <a:cubicBezTo>
                    <a:pt x="1401" y="1539"/>
                    <a:pt x="1350" y="1460"/>
                    <a:pt x="1311" y="1381"/>
                  </a:cubicBezTo>
                  <a:cubicBezTo>
                    <a:pt x="1262" y="1292"/>
                    <a:pt x="1211" y="1212"/>
                    <a:pt x="1211" y="1212"/>
                  </a:cubicBezTo>
                  <a:cubicBezTo>
                    <a:pt x="1103" y="1023"/>
                    <a:pt x="973" y="835"/>
                    <a:pt x="874" y="646"/>
                  </a:cubicBezTo>
                  <a:lnTo>
                    <a:pt x="725" y="348"/>
                  </a:lnTo>
                  <a:cubicBezTo>
                    <a:pt x="706" y="328"/>
                    <a:pt x="695" y="299"/>
                    <a:pt x="675" y="279"/>
                  </a:cubicBezTo>
                  <a:lnTo>
                    <a:pt x="616" y="199"/>
                  </a:lnTo>
                  <a:cubicBezTo>
                    <a:pt x="566" y="140"/>
                    <a:pt x="516" y="90"/>
                    <a:pt x="457" y="40"/>
                  </a:cubicBezTo>
                  <a:lnTo>
                    <a:pt x="4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5" name="Google Shape;14995;p33"/>
            <p:cNvSpPr/>
            <p:nvPr/>
          </p:nvSpPr>
          <p:spPr>
            <a:xfrm>
              <a:off x="5874775" y="1990350"/>
              <a:ext cx="97825" cy="81025"/>
            </a:xfrm>
            <a:custGeom>
              <a:avLst/>
              <a:gdLst/>
              <a:ahLst/>
              <a:cxnLst/>
              <a:rect l="l" t="t" r="r" b="b"/>
              <a:pathLst>
                <a:path w="3913" h="3241" extrusionOk="0">
                  <a:moveTo>
                    <a:pt x="3645" y="1"/>
                  </a:moveTo>
                  <a:cubicBezTo>
                    <a:pt x="3336" y="328"/>
                    <a:pt x="3019" y="636"/>
                    <a:pt x="2741" y="994"/>
                  </a:cubicBezTo>
                  <a:lnTo>
                    <a:pt x="2324" y="1530"/>
                  </a:lnTo>
                  <a:cubicBezTo>
                    <a:pt x="2324" y="1530"/>
                    <a:pt x="2235" y="1669"/>
                    <a:pt x="2135" y="1798"/>
                  </a:cubicBezTo>
                  <a:cubicBezTo>
                    <a:pt x="2046" y="1937"/>
                    <a:pt x="1957" y="2086"/>
                    <a:pt x="1957" y="2086"/>
                  </a:cubicBezTo>
                  <a:cubicBezTo>
                    <a:pt x="1897" y="2175"/>
                    <a:pt x="1827" y="2265"/>
                    <a:pt x="1778" y="2364"/>
                  </a:cubicBezTo>
                  <a:lnTo>
                    <a:pt x="1629" y="2652"/>
                  </a:lnTo>
                  <a:lnTo>
                    <a:pt x="1470" y="2949"/>
                  </a:lnTo>
                  <a:lnTo>
                    <a:pt x="1410" y="3069"/>
                  </a:lnTo>
                  <a:lnTo>
                    <a:pt x="1401" y="3088"/>
                  </a:lnTo>
                  <a:lnTo>
                    <a:pt x="1390" y="3079"/>
                  </a:lnTo>
                  <a:lnTo>
                    <a:pt x="1341" y="3069"/>
                  </a:lnTo>
                  <a:cubicBezTo>
                    <a:pt x="1231" y="3039"/>
                    <a:pt x="1132" y="2989"/>
                    <a:pt x="1013" y="2969"/>
                  </a:cubicBezTo>
                  <a:lnTo>
                    <a:pt x="686" y="2900"/>
                  </a:lnTo>
                  <a:lnTo>
                    <a:pt x="358" y="2841"/>
                  </a:lnTo>
                  <a:cubicBezTo>
                    <a:pt x="249" y="2810"/>
                    <a:pt x="139" y="2791"/>
                    <a:pt x="30" y="2781"/>
                  </a:cubicBezTo>
                  <a:lnTo>
                    <a:pt x="0" y="3009"/>
                  </a:lnTo>
                  <a:cubicBezTo>
                    <a:pt x="110" y="3009"/>
                    <a:pt x="219" y="3029"/>
                    <a:pt x="328" y="3039"/>
                  </a:cubicBezTo>
                  <a:lnTo>
                    <a:pt x="655" y="3088"/>
                  </a:lnTo>
                  <a:lnTo>
                    <a:pt x="984" y="3128"/>
                  </a:lnTo>
                  <a:cubicBezTo>
                    <a:pt x="1092" y="3138"/>
                    <a:pt x="1202" y="3178"/>
                    <a:pt x="1311" y="3198"/>
                  </a:cubicBezTo>
                  <a:lnTo>
                    <a:pt x="1420" y="3227"/>
                  </a:lnTo>
                  <a:cubicBezTo>
                    <a:pt x="1436" y="3227"/>
                    <a:pt x="1459" y="3240"/>
                    <a:pt x="1472" y="3240"/>
                  </a:cubicBezTo>
                  <a:cubicBezTo>
                    <a:pt x="1475" y="3240"/>
                    <a:pt x="1478" y="3240"/>
                    <a:pt x="1480" y="3238"/>
                  </a:cubicBezTo>
                  <a:lnTo>
                    <a:pt x="1509" y="3178"/>
                  </a:lnTo>
                  <a:lnTo>
                    <a:pt x="1589" y="2999"/>
                  </a:lnTo>
                  <a:lnTo>
                    <a:pt x="1728" y="2711"/>
                  </a:lnTo>
                  <a:lnTo>
                    <a:pt x="1877" y="2413"/>
                  </a:lnTo>
                  <a:cubicBezTo>
                    <a:pt x="1926" y="2314"/>
                    <a:pt x="1996" y="2225"/>
                    <a:pt x="2056" y="2135"/>
                  </a:cubicBezTo>
                  <a:cubicBezTo>
                    <a:pt x="2056" y="2135"/>
                    <a:pt x="2145" y="1996"/>
                    <a:pt x="2244" y="1857"/>
                  </a:cubicBezTo>
                  <a:cubicBezTo>
                    <a:pt x="2343" y="1729"/>
                    <a:pt x="2443" y="1590"/>
                    <a:pt x="2443" y="1590"/>
                  </a:cubicBezTo>
                  <a:cubicBezTo>
                    <a:pt x="2582" y="1420"/>
                    <a:pt x="2731" y="1252"/>
                    <a:pt x="2890" y="1093"/>
                  </a:cubicBezTo>
                  <a:cubicBezTo>
                    <a:pt x="3188" y="765"/>
                    <a:pt x="3555" y="487"/>
                    <a:pt x="3912" y="209"/>
                  </a:cubicBezTo>
                  <a:lnTo>
                    <a:pt x="364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6" name="Google Shape;14996;p33"/>
            <p:cNvSpPr/>
            <p:nvPr/>
          </p:nvSpPr>
          <p:spPr>
            <a:xfrm>
              <a:off x="5977525" y="2007725"/>
              <a:ext cx="31800" cy="120175"/>
            </a:xfrm>
            <a:custGeom>
              <a:avLst/>
              <a:gdLst/>
              <a:ahLst/>
              <a:cxnLst/>
              <a:rect l="l" t="t" r="r" b="b"/>
              <a:pathLst>
                <a:path w="1272" h="4807" extrusionOk="0">
                  <a:moveTo>
                    <a:pt x="825" y="1"/>
                  </a:moveTo>
                  <a:cubicBezTo>
                    <a:pt x="835" y="458"/>
                    <a:pt x="845" y="914"/>
                    <a:pt x="786" y="1351"/>
                  </a:cubicBezTo>
                  <a:cubicBezTo>
                    <a:pt x="755" y="1570"/>
                    <a:pt x="726" y="1798"/>
                    <a:pt x="676" y="2016"/>
                  </a:cubicBezTo>
                  <a:cubicBezTo>
                    <a:pt x="676" y="2016"/>
                    <a:pt x="636" y="2175"/>
                    <a:pt x="587" y="2334"/>
                  </a:cubicBezTo>
                  <a:cubicBezTo>
                    <a:pt x="547" y="2493"/>
                    <a:pt x="497" y="2662"/>
                    <a:pt x="497" y="2662"/>
                  </a:cubicBezTo>
                  <a:cubicBezTo>
                    <a:pt x="468" y="2761"/>
                    <a:pt x="438" y="2870"/>
                    <a:pt x="388" y="2969"/>
                  </a:cubicBezTo>
                  <a:lnTo>
                    <a:pt x="259" y="3267"/>
                  </a:lnTo>
                  <a:lnTo>
                    <a:pt x="120" y="3565"/>
                  </a:lnTo>
                  <a:lnTo>
                    <a:pt x="31" y="3734"/>
                  </a:lnTo>
                  <a:lnTo>
                    <a:pt x="1" y="3794"/>
                  </a:lnTo>
                  <a:cubicBezTo>
                    <a:pt x="1" y="3814"/>
                    <a:pt x="31" y="3823"/>
                    <a:pt x="51" y="3834"/>
                  </a:cubicBezTo>
                  <a:lnTo>
                    <a:pt x="140" y="3903"/>
                  </a:lnTo>
                  <a:lnTo>
                    <a:pt x="408" y="4112"/>
                  </a:lnTo>
                  <a:lnTo>
                    <a:pt x="647" y="4340"/>
                  </a:lnTo>
                  <a:lnTo>
                    <a:pt x="885" y="4568"/>
                  </a:lnTo>
                  <a:cubicBezTo>
                    <a:pt x="964" y="4648"/>
                    <a:pt x="1044" y="4717"/>
                    <a:pt x="1113" y="4807"/>
                  </a:cubicBezTo>
                  <a:lnTo>
                    <a:pt x="1272" y="4637"/>
                  </a:lnTo>
                  <a:cubicBezTo>
                    <a:pt x="1192" y="4558"/>
                    <a:pt x="1103" y="4489"/>
                    <a:pt x="1024" y="4419"/>
                  </a:cubicBezTo>
                  <a:lnTo>
                    <a:pt x="766" y="4201"/>
                  </a:lnTo>
                  <a:lnTo>
                    <a:pt x="497" y="3992"/>
                  </a:lnTo>
                  <a:cubicBezTo>
                    <a:pt x="418" y="3913"/>
                    <a:pt x="319" y="3863"/>
                    <a:pt x="219" y="3794"/>
                  </a:cubicBezTo>
                  <a:lnTo>
                    <a:pt x="180" y="3774"/>
                  </a:lnTo>
                  <a:cubicBezTo>
                    <a:pt x="180" y="3764"/>
                    <a:pt x="170" y="3764"/>
                    <a:pt x="170" y="3754"/>
                  </a:cubicBezTo>
                  <a:lnTo>
                    <a:pt x="180" y="3744"/>
                  </a:lnTo>
                  <a:lnTo>
                    <a:pt x="230" y="3615"/>
                  </a:lnTo>
                  <a:lnTo>
                    <a:pt x="358" y="3317"/>
                  </a:lnTo>
                  <a:lnTo>
                    <a:pt x="497" y="3019"/>
                  </a:lnTo>
                  <a:cubicBezTo>
                    <a:pt x="537" y="2920"/>
                    <a:pt x="567" y="2810"/>
                    <a:pt x="607" y="2702"/>
                  </a:cubicBezTo>
                  <a:lnTo>
                    <a:pt x="706" y="2384"/>
                  </a:lnTo>
                  <a:lnTo>
                    <a:pt x="805" y="2066"/>
                  </a:lnTo>
                  <a:cubicBezTo>
                    <a:pt x="855" y="1848"/>
                    <a:pt x="905" y="1619"/>
                    <a:pt x="944" y="1401"/>
                  </a:cubicBezTo>
                  <a:cubicBezTo>
                    <a:pt x="1044" y="964"/>
                    <a:pt x="1093" y="527"/>
                    <a:pt x="1153" y="80"/>
                  </a:cubicBezTo>
                  <a:lnTo>
                    <a:pt x="8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7" name="Google Shape;14997;p33"/>
            <p:cNvSpPr/>
            <p:nvPr/>
          </p:nvSpPr>
          <p:spPr>
            <a:xfrm>
              <a:off x="5866575" y="2121425"/>
              <a:ext cx="100325" cy="51650"/>
            </a:xfrm>
            <a:custGeom>
              <a:avLst/>
              <a:gdLst/>
              <a:ahLst/>
              <a:cxnLst/>
              <a:rect l="l" t="t" r="r" b="b"/>
              <a:pathLst>
                <a:path w="4013" h="2066" extrusionOk="0">
                  <a:moveTo>
                    <a:pt x="30" y="0"/>
                  </a:moveTo>
                  <a:lnTo>
                    <a:pt x="1" y="228"/>
                  </a:lnTo>
                  <a:cubicBezTo>
                    <a:pt x="90" y="228"/>
                    <a:pt x="180" y="248"/>
                    <a:pt x="269" y="268"/>
                  </a:cubicBezTo>
                  <a:lnTo>
                    <a:pt x="527" y="308"/>
                  </a:lnTo>
                  <a:cubicBezTo>
                    <a:pt x="617" y="318"/>
                    <a:pt x="716" y="328"/>
                    <a:pt x="795" y="348"/>
                  </a:cubicBezTo>
                  <a:lnTo>
                    <a:pt x="1063" y="417"/>
                  </a:lnTo>
                  <a:cubicBezTo>
                    <a:pt x="1420" y="497"/>
                    <a:pt x="1748" y="656"/>
                    <a:pt x="2096" y="784"/>
                  </a:cubicBezTo>
                  <a:cubicBezTo>
                    <a:pt x="2413" y="974"/>
                    <a:pt x="2741" y="1132"/>
                    <a:pt x="3019" y="1360"/>
                  </a:cubicBezTo>
                  <a:lnTo>
                    <a:pt x="3238" y="1530"/>
                  </a:lnTo>
                  <a:cubicBezTo>
                    <a:pt x="3317" y="1579"/>
                    <a:pt x="3377" y="1649"/>
                    <a:pt x="3436" y="1708"/>
                  </a:cubicBezTo>
                  <a:lnTo>
                    <a:pt x="3635" y="1887"/>
                  </a:lnTo>
                  <a:cubicBezTo>
                    <a:pt x="3664" y="1927"/>
                    <a:pt x="3704" y="1947"/>
                    <a:pt x="3744" y="1976"/>
                  </a:cubicBezTo>
                  <a:cubicBezTo>
                    <a:pt x="3744" y="1976"/>
                    <a:pt x="3774" y="1996"/>
                    <a:pt x="3794" y="2026"/>
                  </a:cubicBezTo>
                  <a:lnTo>
                    <a:pt x="3834" y="2066"/>
                  </a:lnTo>
                  <a:lnTo>
                    <a:pt x="4012" y="1887"/>
                  </a:lnTo>
                  <a:cubicBezTo>
                    <a:pt x="4012" y="1887"/>
                    <a:pt x="3982" y="1867"/>
                    <a:pt x="3953" y="1837"/>
                  </a:cubicBezTo>
                  <a:lnTo>
                    <a:pt x="3893" y="1797"/>
                  </a:lnTo>
                  <a:cubicBezTo>
                    <a:pt x="3853" y="1777"/>
                    <a:pt x="3814" y="1758"/>
                    <a:pt x="3774" y="1728"/>
                  </a:cubicBezTo>
                  <a:lnTo>
                    <a:pt x="3556" y="1559"/>
                  </a:lnTo>
                  <a:cubicBezTo>
                    <a:pt x="3486" y="1510"/>
                    <a:pt x="3417" y="1440"/>
                    <a:pt x="3337" y="1400"/>
                  </a:cubicBezTo>
                  <a:lnTo>
                    <a:pt x="3099" y="1252"/>
                  </a:lnTo>
                  <a:cubicBezTo>
                    <a:pt x="2801" y="1033"/>
                    <a:pt x="2453" y="884"/>
                    <a:pt x="2135" y="695"/>
                  </a:cubicBezTo>
                  <a:cubicBezTo>
                    <a:pt x="1788" y="566"/>
                    <a:pt x="1460" y="387"/>
                    <a:pt x="1103" y="288"/>
                  </a:cubicBezTo>
                  <a:lnTo>
                    <a:pt x="835" y="189"/>
                  </a:lnTo>
                  <a:cubicBezTo>
                    <a:pt x="756" y="159"/>
                    <a:pt x="656" y="149"/>
                    <a:pt x="566" y="120"/>
                  </a:cubicBezTo>
                  <a:lnTo>
                    <a:pt x="299" y="60"/>
                  </a:lnTo>
                  <a:cubicBezTo>
                    <a:pt x="209" y="40"/>
                    <a:pt x="120" y="1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8" name="Google Shape;14998;p33"/>
            <p:cNvSpPr/>
            <p:nvPr/>
          </p:nvSpPr>
          <p:spPr>
            <a:xfrm>
              <a:off x="5863600" y="2144000"/>
              <a:ext cx="87400" cy="45700"/>
            </a:xfrm>
            <a:custGeom>
              <a:avLst/>
              <a:gdLst/>
              <a:ahLst/>
              <a:cxnLst/>
              <a:rect l="l" t="t" r="r" b="b"/>
              <a:pathLst>
                <a:path w="3496" h="1828" extrusionOk="0">
                  <a:moveTo>
                    <a:pt x="30" y="1"/>
                  </a:moveTo>
                  <a:lnTo>
                    <a:pt x="1" y="239"/>
                  </a:lnTo>
                  <a:cubicBezTo>
                    <a:pt x="80" y="239"/>
                    <a:pt x="149" y="259"/>
                    <a:pt x="229" y="269"/>
                  </a:cubicBezTo>
                  <a:lnTo>
                    <a:pt x="457" y="298"/>
                  </a:lnTo>
                  <a:cubicBezTo>
                    <a:pt x="537" y="309"/>
                    <a:pt x="616" y="318"/>
                    <a:pt x="696" y="338"/>
                  </a:cubicBezTo>
                  <a:lnTo>
                    <a:pt x="924" y="398"/>
                  </a:lnTo>
                  <a:cubicBezTo>
                    <a:pt x="1232" y="457"/>
                    <a:pt x="1520" y="596"/>
                    <a:pt x="1817" y="715"/>
                  </a:cubicBezTo>
                  <a:cubicBezTo>
                    <a:pt x="2095" y="874"/>
                    <a:pt x="2384" y="1013"/>
                    <a:pt x="2622" y="1222"/>
                  </a:cubicBezTo>
                  <a:lnTo>
                    <a:pt x="2810" y="1361"/>
                  </a:lnTo>
                  <a:cubicBezTo>
                    <a:pt x="2870" y="1401"/>
                    <a:pt x="2929" y="1470"/>
                    <a:pt x="2979" y="1520"/>
                  </a:cubicBezTo>
                  <a:lnTo>
                    <a:pt x="3148" y="1679"/>
                  </a:lnTo>
                  <a:cubicBezTo>
                    <a:pt x="3178" y="1708"/>
                    <a:pt x="3218" y="1728"/>
                    <a:pt x="3247" y="1758"/>
                  </a:cubicBezTo>
                  <a:cubicBezTo>
                    <a:pt x="3247" y="1758"/>
                    <a:pt x="3267" y="1768"/>
                    <a:pt x="3287" y="1788"/>
                  </a:cubicBezTo>
                  <a:lnTo>
                    <a:pt x="3327" y="1828"/>
                  </a:lnTo>
                  <a:lnTo>
                    <a:pt x="3496" y="1649"/>
                  </a:lnTo>
                  <a:cubicBezTo>
                    <a:pt x="3496" y="1649"/>
                    <a:pt x="3408" y="1579"/>
                    <a:pt x="3398" y="1579"/>
                  </a:cubicBezTo>
                  <a:cubicBezTo>
                    <a:pt x="3397" y="1579"/>
                    <a:pt x="3397" y="1579"/>
                    <a:pt x="3397" y="1580"/>
                  </a:cubicBezTo>
                  <a:cubicBezTo>
                    <a:pt x="3357" y="1560"/>
                    <a:pt x="3327" y="1540"/>
                    <a:pt x="3297" y="1510"/>
                  </a:cubicBezTo>
                  <a:lnTo>
                    <a:pt x="3099" y="1371"/>
                  </a:lnTo>
                  <a:cubicBezTo>
                    <a:pt x="3039" y="1322"/>
                    <a:pt x="2979" y="1272"/>
                    <a:pt x="2910" y="1232"/>
                  </a:cubicBezTo>
                  <a:lnTo>
                    <a:pt x="2701" y="1103"/>
                  </a:lnTo>
                  <a:cubicBezTo>
                    <a:pt x="2443" y="914"/>
                    <a:pt x="2135" y="785"/>
                    <a:pt x="1857" y="627"/>
                  </a:cubicBezTo>
                  <a:cubicBezTo>
                    <a:pt x="1559" y="507"/>
                    <a:pt x="1272" y="349"/>
                    <a:pt x="954" y="259"/>
                  </a:cubicBezTo>
                  <a:lnTo>
                    <a:pt x="736" y="179"/>
                  </a:lnTo>
                  <a:cubicBezTo>
                    <a:pt x="656" y="150"/>
                    <a:pt x="577" y="140"/>
                    <a:pt x="497" y="120"/>
                  </a:cubicBezTo>
                  <a:lnTo>
                    <a:pt x="268" y="60"/>
                  </a:lnTo>
                  <a:cubicBezTo>
                    <a:pt x="189" y="40"/>
                    <a:pt x="110" y="1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9" name="Google Shape;14999;p33"/>
            <p:cNvSpPr/>
            <p:nvPr/>
          </p:nvSpPr>
          <p:spPr>
            <a:xfrm>
              <a:off x="5967600" y="1989875"/>
              <a:ext cx="37525" cy="21100"/>
            </a:xfrm>
            <a:custGeom>
              <a:avLst/>
              <a:gdLst/>
              <a:ahLst/>
              <a:cxnLst/>
              <a:rect l="l" t="t" r="r" b="b"/>
              <a:pathLst>
                <a:path w="1501" h="844" extrusionOk="0">
                  <a:moveTo>
                    <a:pt x="1" y="0"/>
                  </a:moveTo>
                  <a:lnTo>
                    <a:pt x="40" y="248"/>
                  </a:lnTo>
                  <a:cubicBezTo>
                    <a:pt x="60" y="258"/>
                    <a:pt x="80" y="258"/>
                    <a:pt x="102" y="258"/>
                  </a:cubicBezTo>
                  <a:cubicBezTo>
                    <a:pt x="125" y="258"/>
                    <a:pt x="150" y="258"/>
                    <a:pt x="179" y="268"/>
                  </a:cubicBezTo>
                  <a:cubicBezTo>
                    <a:pt x="229" y="278"/>
                    <a:pt x="289" y="288"/>
                    <a:pt x="349" y="307"/>
                  </a:cubicBezTo>
                  <a:cubicBezTo>
                    <a:pt x="468" y="347"/>
                    <a:pt x="587" y="387"/>
                    <a:pt x="716" y="437"/>
                  </a:cubicBezTo>
                  <a:cubicBezTo>
                    <a:pt x="825" y="496"/>
                    <a:pt x="934" y="556"/>
                    <a:pt x="1033" y="625"/>
                  </a:cubicBezTo>
                  <a:cubicBezTo>
                    <a:pt x="1083" y="655"/>
                    <a:pt x="1133" y="695"/>
                    <a:pt x="1172" y="735"/>
                  </a:cubicBezTo>
                  <a:cubicBezTo>
                    <a:pt x="1212" y="775"/>
                    <a:pt x="1242" y="814"/>
                    <a:pt x="1262" y="844"/>
                  </a:cubicBezTo>
                  <a:lnTo>
                    <a:pt x="1500" y="695"/>
                  </a:lnTo>
                  <a:cubicBezTo>
                    <a:pt x="1430" y="655"/>
                    <a:pt x="1361" y="616"/>
                    <a:pt x="1302" y="576"/>
                  </a:cubicBezTo>
                  <a:lnTo>
                    <a:pt x="1113" y="496"/>
                  </a:lnTo>
                  <a:cubicBezTo>
                    <a:pt x="984" y="446"/>
                    <a:pt x="865" y="387"/>
                    <a:pt x="746" y="338"/>
                  </a:cubicBezTo>
                  <a:cubicBezTo>
                    <a:pt x="636" y="288"/>
                    <a:pt x="527" y="238"/>
                    <a:pt x="408" y="168"/>
                  </a:cubicBezTo>
                  <a:lnTo>
                    <a:pt x="229" y="79"/>
                  </a:lnTo>
                  <a:cubicBezTo>
                    <a:pt x="160" y="49"/>
                    <a:pt x="80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0" name="Google Shape;15000;p33"/>
            <p:cNvSpPr/>
            <p:nvPr/>
          </p:nvSpPr>
          <p:spPr>
            <a:xfrm>
              <a:off x="5909525" y="2083425"/>
              <a:ext cx="38250" cy="48450"/>
            </a:xfrm>
            <a:custGeom>
              <a:avLst/>
              <a:gdLst/>
              <a:ahLst/>
              <a:cxnLst/>
              <a:rect l="l" t="t" r="r" b="b"/>
              <a:pathLst>
                <a:path w="1530" h="1938" extrusionOk="0">
                  <a:moveTo>
                    <a:pt x="1410" y="199"/>
                  </a:moveTo>
                  <a:lnTo>
                    <a:pt x="1410" y="230"/>
                  </a:lnTo>
                  <a:cubicBezTo>
                    <a:pt x="1420" y="259"/>
                    <a:pt x="1420" y="289"/>
                    <a:pt x="1420" y="319"/>
                  </a:cubicBezTo>
                  <a:lnTo>
                    <a:pt x="1420" y="389"/>
                  </a:lnTo>
                  <a:lnTo>
                    <a:pt x="1420" y="468"/>
                  </a:lnTo>
                  <a:cubicBezTo>
                    <a:pt x="1410" y="577"/>
                    <a:pt x="1390" y="686"/>
                    <a:pt x="1381" y="795"/>
                  </a:cubicBezTo>
                  <a:cubicBezTo>
                    <a:pt x="1351" y="1024"/>
                    <a:pt x="1341" y="1242"/>
                    <a:pt x="1311" y="1451"/>
                  </a:cubicBezTo>
                  <a:lnTo>
                    <a:pt x="1281" y="1719"/>
                  </a:lnTo>
                  <a:cubicBezTo>
                    <a:pt x="1281" y="1729"/>
                    <a:pt x="1281" y="1748"/>
                    <a:pt x="1271" y="1748"/>
                  </a:cubicBezTo>
                  <a:lnTo>
                    <a:pt x="1242" y="1729"/>
                  </a:lnTo>
                  <a:lnTo>
                    <a:pt x="1152" y="1679"/>
                  </a:lnTo>
                  <a:lnTo>
                    <a:pt x="904" y="1550"/>
                  </a:lnTo>
                  <a:lnTo>
                    <a:pt x="785" y="1481"/>
                  </a:lnTo>
                  <a:cubicBezTo>
                    <a:pt x="735" y="1461"/>
                    <a:pt x="695" y="1451"/>
                    <a:pt x="646" y="1431"/>
                  </a:cubicBezTo>
                  <a:cubicBezTo>
                    <a:pt x="534" y="1387"/>
                    <a:pt x="422" y="1348"/>
                    <a:pt x="310" y="1315"/>
                  </a:cubicBezTo>
                  <a:lnTo>
                    <a:pt x="310" y="1315"/>
                  </a:lnTo>
                  <a:cubicBezTo>
                    <a:pt x="391" y="1215"/>
                    <a:pt x="472" y="1116"/>
                    <a:pt x="556" y="1014"/>
                  </a:cubicBezTo>
                  <a:lnTo>
                    <a:pt x="775" y="775"/>
                  </a:lnTo>
                  <a:lnTo>
                    <a:pt x="1013" y="547"/>
                  </a:lnTo>
                  <a:lnTo>
                    <a:pt x="1262" y="329"/>
                  </a:lnTo>
                  <a:lnTo>
                    <a:pt x="1351" y="250"/>
                  </a:lnTo>
                  <a:lnTo>
                    <a:pt x="1390" y="219"/>
                  </a:lnTo>
                  <a:lnTo>
                    <a:pt x="1410" y="199"/>
                  </a:lnTo>
                  <a:close/>
                  <a:moveTo>
                    <a:pt x="1490" y="1"/>
                  </a:moveTo>
                  <a:cubicBezTo>
                    <a:pt x="1480" y="11"/>
                    <a:pt x="1460" y="21"/>
                    <a:pt x="1450" y="31"/>
                  </a:cubicBezTo>
                  <a:lnTo>
                    <a:pt x="1351" y="100"/>
                  </a:lnTo>
                  <a:lnTo>
                    <a:pt x="1182" y="230"/>
                  </a:lnTo>
                  <a:lnTo>
                    <a:pt x="924" y="448"/>
                  </a:lnTo>
                  <a:lnTo>
                    <a:pt x="675" y="656"/>
                  </a:lnTo>
                  <a:lnTo>
                    <a:pt x="447" y="885"/>
                  </a:lnTo>
                  <a:cubicBezTo>
                    <a:pt x="289" y="1034"/>
                    <a:pt x="139" y="1192"/>
                    <a:pt x="0" y="1342"/>
                  </a:cubicBezTo>
                  <a:lnTo>
                    <a:pt x="74" y="1425"/>
                  </a:lnTo>
                  <a:lnTo>
                    <a:pt x="60" y="1490"/>
                  </a:lnTo>
                  <a:cubicBezTo>
                    <a:pt x="88" y="1495"/>
                    <a:pt x="117" y="1501"/>
                    <a:pt x="146" y="1506"/>
                  </a:cubicBezTo>
                  <a:lnTo>
                    <a:pt x="146" y="1506"/>
                  </a:lnTo>
                  <a:lnTo>
                    <a:pt x="150" y="1510"/>
                  </a:lnTo>
                  <a:cubicBezTo>
                    <a:pt x="150" y="1509"/>
                    <a:pt x="151" y="1508"/>
                    <a:pt x="152" y="1507"/>
                  </a:cubicBezTo>
                  <a:lnTo>
                    <a:pt x="152" y="1507"/>
                  </a:lnTo>
                  <a:cubicBezTo>
                    <a:pt x="293" y="1535"/>
                    <a:pt x="440" y="1567"/>
                    <a:pt x="586" y="1600"/>
                  </a:cubicBezTo>
                  <a:cubicBezTo>
                    <a:pt x="675" y="1620"/>
                    <a:pt x="755" y="1659"/>
                    <a:pt x="834" y="1699"/>
                  </a:cubicBezTo>
                  <a:lnTo>
                    <a:pt x="1092" y="1808"/>
                  </a:lnTo>
                  <a:lnTo>
                    <a:pt x="1262" y="1887"/>
                  </a:lnTo>
                  <a:lnTo>
                    <a:pt x="1351" y="1927"/>
                  </a:lnTo>
                  <a:lnTo>
                    <a:pt x="1361" y="1937"/>
                  </a:lnTo>
                  <a:lnTo>
                    <a:pt x="1361" y="1918"/>
                  </a:lnTo>
                  <a:lnTo>
                    <a:pt x="1370" y="1887"/>
                  </a:lnTo>
                  <a:lnTo>
                    <a:pt x="1381" y="1828"/>
                  </a:lnTo>
                  <a:lnTo>
                    <a:pt x="1401" y="1649"/>
                  </a:lnTo>
                  <a:cubicBezTo>
                    <a:pt x="1410" y="1550"/>
                    <a:pt x="1420" y="1461"/>
                    <a:pt x="1420" y="1461"/>
                  </a:cubicBezTo>
                  <a:cubicBezTo>
                    <a:pt x="1440" y="1242"/>
                    <a:pt x="1450" y="1024"/>
                    <a:pt x="1480" y="806"/>
                  </a:cubicBezTo>
                  <a:cubicBezTo>
                    <a:pt x="1490" y="696"/>
                    <a:pt x="1509" y="587"/>
                    <a:pt x="1520" y="478"/>
                  </a:cubicBezTo>
                  <a:cubicBezTo>
                    <a:pt x="1529" y="448"/>
                    <a:pt x="1529" y="418"/>
                    <a:pt x="1529" y="389"/>
                  </a:cubicBezTo>
                  <a:lnTo>
                    <a:pt x="1529" y="289"/>
                  </a:lnTo>
                  <a:cubicBezTo>
                    <a:pt x="1529" y="210"/>
                    <a:pt x="1520" y="140"/>
                    <a:pt x="1500" y="60"/>
                  </a:cubicBezTo>
                  <a:lnTo>
                    <a:pt x="14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1" name="Google Shape;15001;p33"/>
            <p:cNvSpPr/>
            <p:nvPr/>
          </p:nvSpPr>
          <p:spPr>
            <a:xfrm>
              <a:off x="6005325" y="2120675"/>
              <a:ext cx="120675" cy="33550"/>
            </a:xfrm>
            <a:custGeom>
              <a:avLst/>
              <a:gdLst/>
              <a:ahLst/>
              <a:cxnLst/>
              <a:rect l="l" t="t" r="r" b="b"/>
              <a:pathLst>
                <a:path w="4827" h="1342" extrusionOk="0">
                  <a:moveTo>
                    <a:pt x="4718" y="0"/>
                  </a:moveTo>
                  <a:cubicBezTo>
                    <a:pt x="4281" y="80"/>
                    <a:pt x="3833" y="150"/>
                    <a:pt x="3407" y="269"/>
                  </a:cubicBezTo>
                  <a:cubicBezTo>
                    <a:pt x="3188" y="328"/>
                    <a:pt x="2970" y="388"/>
                    <a:pt x="2761" y="447"/>
                  </a:cubicBezTo>
                  <a:cubicBezTo>
                    <a:pt x="2761" y="447"/>
                    <a:pt x="2602" y="507"/>
                    <a:pt x="2443" y="556"/>
                  </a:cubicBezTo>
                  <a:cubicBezTo>
                    <a:pt x="2295" y="616"/>
                    <a:pt x="2136" y="675"/>
                    <a:pt x="2136" y="675"/>
                  </a:cubicBezTo>
                  <a:cubicBezTo>
                    <a:pt x="2026" y="725"/>
                    <a:pt x="1927" y="755"/>
                    <a:pt x="1828" y="805"/>
                  </a:cubicBezTo>
                  <a:lnTo>
                    <a:pt x="1530" y="953"/>
                  </a:lnTo>
                  <a:lnTo>
                    <a:pt x="1232" y="1103"/>
                  </a:lnTo>
                  <a:lnTo>
                    <a:pt x="1113" y="1162"/>
                  </a:lnTo>
                  <a:lnTo>
                    <a:pt x="1093" y="1172"/>
                  </a:lnTo>
                  <a:cubicBezTo>
                    <a:pt x="1093" y="1172"/>
                    <a:pt x="1093" y="1162"/>
                    <a:pt x="1084" y="1162"/>
                  </a:cubicBezTo>
                  <a:lnTo>
                    <a:pt x="1053" y="1123"/>
                  </a:lnTo>
                  <a:lnTo>
                    <a:pt x="845" y="854"/>
                  </a:lnTo>
                  <a:cubicBezTo>
                    <a:pt x="775" y="765"/>
                    <a:pt x="706" y="675"/>
                    <a:pt x="627" y="606"/>
                  </a:cubicBezTo>
                  <a:cubicBezTo>
                    <a:pt x="468" y="437"/>
                    <a:pt x="319" y="278"/>
                    <a:pt x="160" y="119"/>
                  </a:cubicBezTo>
                  <a:lnTo>
                    <a:pt x="1" y="289"/>
                  </a:lnTo>
                  <a:cubicBezTo>
                    <a:pt x="160" y="437"/>
                    <a:pt x="329" y="576"/>
                    <a:pt x="488" y="725"/>
                  </a:cubicBezTo>
                  <a:cubicBezTo>
                    <a:pt x="577" y="795"/>
                    <a:pt x="647" y="874"/>
                    <a:pt x="726" y="964"/>
                  </a:cubicBezTo>
                  <a:lnTo>
                    <a:pt x="954" y="1212"/>
                  </a:lnTo>
                  <a:lnTo>
                    <a:pt x="1033" y="1301"/>
                  </a:lnTo>
                  <a:cubicBezTo>
                    <a:pt x="1044" y="1311"/>
                    <a:pt x="1053" y="1341"/>
                    <a:pt x="1073" y="1341"/>
                  </a:cubicBezTo>
                  <a:lnTo>
                    <a:pt x="1133" y="1301"/>
                  </a:lnTo>
                  <a:lnTo>
                    <a:pt x="1302" y="1212"/>
                  </a:lnTo>
                  <a:lnTo>
                    <a:pt x="1590" y="1053"/>
                  </a:lnTo>
                  <a:lnTo>
                    <a:pt x="1878" y="904"/>
                  </a:lnTo>
                  <a:cubicBezTo>
                    <a:pt x="1977" y="854"/>
                    <a:pt x="2086" y="825"/>
                    <a:pt x="2185" y="785"/>
                  </a:cubicBezTo>
                  <a:cubicBezTo>
                    <a:pt x="2185" y="785"/>
                    <a:pt x="2344" y="725"/>
                    <a:pt x="2493" y="675"/>
                  </a:cubicBezTo>
                  <a:lnTo>
                    <a:pt x="2811" y="576"/>
                  </a:lnTo>
                  <a:cubicBezTo>
                    <a:pt x="3019" y="517"/>
                    <a:pt x="3238" y="477"/>
                    <a:pt x="3456" y="437"/>
                  </a:cubicBezTo>
                  <a:cubicBezTo>
                    <a:pt x="3903" y="348"/>
                    <a:pt x="4360" y="328"/>
                    <a:pt x="4826" y="318"/>
                  </a:cubicBezTo>
                  <a:lnTo>
                    <a:pt x="471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2" name="Google Shape;15002;p33"/>
            <p:cNvSpPr/>
            <p:nvPr/>
          </p:nvSpPr>
          <p:spPr>
            <a:xfrm>
              <a:off x="6066900" y="2153425"/>
              <a:ext cx="77950" cy="101575"/>
            </a:xfrm>
            <a:custGeom>
              <a:avLst/>
              <a:gdLst/>
              <a:ahLst/>
              <a:cxnLst/>
              <a:rect l="l" t="t" r="r" b="b"/>
              <a:pathLst>
                <a:path w="3118" h="4063" extrusionOk="0">
                  <a:moveTo>
                    <a:pt x="2900" y="1"/>
                  </a:moveTo>
                  <a:cubicBezTo>
                    <a:pt x="2652" y="378"/>
                    <a:pt x="2374" y="756"/>
                    <a:pt x="2056" y="1084"/>
                  </a:cubicBezTo>
                  <a:cubicBezTo>
                    <a:pt x="1907" y="1242"/>
                    <a:pt x="1748" y="1401"/>
                    <a:pt x="1579" y="1550"/>
                  </a:cubicBezTo>
                  <a:cubicBezTo>
                    <a:pt x="1579" y="1550"/>
                    <a:pt x="1460" y="1659"/>
                    <a:pt x="1331" y="1759"/>
                  </a:cubicBezTo>
                  <a:cubicBezTo>
                    <a:pt x="1202" y="1868"/>
                    <a:pt x="1063" y="1967"/>
                    <a:pt x="1063" y="1967"/>
                  </a:cubicBezTo>
                  <a:cubicBezTo>
                    <a:pt x="984" y="2026"/>
                    <a:pt x="894" y="2096"/>
                    <a:pt x="805" y="2156"/>
                  </a:cubicBezTo>
                  <a:lnTo>
                    <a:pt x="517" y="2315"/>
                  </a:lnTo>
                  <a:lnTo>
                    <a:pt x="239" y="2474"/>
                  </a:lnTo>
                  <a:lnTo>
                    <a:pt x="60" y="2563"/>
                  </a:lnTo>
                  <a:lnTo>
                    <a:pt x="11" y="2593"/>
                  </a:lnTo>
                  <a:cubicBezTo>
                    <a:pt x="0" y="2602"/>
                    <a:pt x="20" y="2633"/>
                    <a:pt x="20" y="2652"/>
                  </a:cubicBezTo>
                  <a:lnTo>
                    <a:pt x="50" y="2761"/>
                  </a:lnTo>
                  <a:lnTo>
                    <a:pt x="199" y="3417"/>
                  </a:lnTo>
                  <a:cubicBezTo>
                    <a:pt x="239" y="3625"/>
                    <a:pt x="258" y="3853"/>
                    <a:pt x="289" y="4062"/>
                  </a:cubicBezTo>
                  <a:lnTo>
                    <a:pt x="517" y="4023"/>
                  </a:lnTo>
                  <a:cubicBezTo>
                    <a:pt x="477" y="3804"/>
                    <a:pt x="437" y="3586"/>
                    <a:pt x="378" y="3367"/>
                  </a:cubicBezTo>
                  <a:cubicBezTo>
                    <a:pt x="308" y="3149"/>
                    <a:pt x="249" y="2940"/>
                    <a:pt x="179" y="2721"/>
                  </a:cubicBezTo>
                  <a:lnTo>
                    <a:pt x="159" y="2672"/>
                  </a:lnTo>
                  <a:lnTo>
                    <a:pt x="159" y="2662"/>
                  </a:lnTo>
                  <a:lnTo>
                    <a:pt x="169" y="2652"/>
                  </a:lnTo>
                  <a:lnTo>
                    <a:pt x="289" y="2582"/>
                  </a:lnTo>
                  <a:lnTo>
                    <a:pt x="576" y="2414"/>
                  </a:lnTo>
                  <a:lnTo>
                    <a:pt x="865" y="2245"/>
                  </a:lnTo>
                  <a:cubicBezTo>
                    <a:pt x="953" y="2196"/>
                    <a:pt x="1043" y="2126"/>
                    <a:pt x="1132" y="2057"/>
                  </a:cubicBezTo>
                  <a:cubicBezTo>
                    <a:pt x="1132" y="2057"/>
                    <a:pt x="1262" y="1967"/>
                    <a:pt x="1401" y="1868"/>
                  </a:cubicBezTo>
                  <a:cubicBezTo>
                    <a:pt x="1529" y="1768"/>
                    <a:pt x="1659" y="1659"/>
                    <a:pt x="1659" y="1659"/>
                  </a:cubicBezTo>
                  <a:cubicBezTo>
                    <a:pt x="1827" y="1520"/>
                    <a:pt x="1996" y="1371"/>
                    <a:pt x="2165" y="1223"/>
                  </a:cubicBezTo>
                  <a:cubicBezTo>
                    <a:pt x="2493" y="925"/>
                    <a:pt x="2800" y="587"/>
                    <a:pt x="3118" y="269"/>
                  </a:cubicBezTo>
                  <a:cubicBezTo>
                    <a:pt x="3118" y="269"/>
                    <a:pt x="3069" y="199"/>
                    <a:pt x="3009" y="130"/>
                  </a:cubicBezTo>
                  <a:cubicBezTo>
                    <a:pt x="2959" y="71"/>
                    <a:pt x="2900" y="1"/>
                    <a:pt x="29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3" name="Google Shape;15003;p33"/>
            <p:cNvSpPr/>
            <p:nvPr/>
          </p:nvSpPr>
          <p:spPr>
            <a:xfrm>
              <a:off x="5962650" y="2168575"/>
              <a:ext cx="56600" cy="97850"/>
            </a:xfrm>
            <a:custGeom>
              <a:avLst/>
              <a:gdLst/>
              <a:ahLst/>
              <a:cxnLst/>
              <a:rect l="l" t="t" r="r" b="b"/>
              <a:pathLst>
                <a:path w="2264" h="3914" extrusionOk="0">
                  <a:moveTo>
                    <a:pt x="159" y="1"/>
                  </a:moveTo>
                  <a:lnTo>
                    <a:pt x="0" y="180"/>
                  </a:lnTo>
                  <a:lnTo>
                    <a:pt x="388" y="537"/>
                  </a:lnTo>
                  <a:cubicBezTo>
                    <a:pt x="516" y="666"/>
                    <a:pt x="626" y="815"/>
                    <a:pt x="745" y="944"/>
                  </a:cubicBezTo>
                  <a:cubicBezTo>
                    <a:pt x="874" y="1073"/>
                    <a:pt x="964" y="1242"/>
                    <a:pt x="1072" y="1391"/>
                  </a:cubicBezTo>
                  <a:lnTo>
                    <a:pt x="1222" y="1609"/>
                  </a:lnTo>
                  <a:cubicBezTo>
                    <a:pt x="1271" y="1689"/>
                    <a:pt x="1311" y="1778"/>
                    <a:pt x="1350" y="1857"/>
                  </a:cubicBezTo>
                  <a:lnTo>
                    <a:pt x="1480" y="2096"/>
                  </a:lnTo>
                  <a:lnTo>
                    <a:pt x="1539" y="2225"/>
                  </a:lnTo>
                  <a:cubicBezTo>
                    <a:pt x="1559" y="2265"/>
                    <a:pt x="1569" y="2305"/>
                    <a:pt x="1589" y="2354"/>
                  </a:cubicBezTo>
                  <a:lnTo>
                    <a:pt x="1787" y="2861"/>
                  </a:lnTo>
                  <a:cubicBezTo>
                    <a:pt x="1827" y="3039"/>
                    <a:pt x="1867" y="3218"/>
                    <a:pt x="1917" y="3386"/>
                  </a:cubicBezTo>
                  <a:cubicBezTo>
                    <a:pt x="1917" y="3386"/>
                    <a:pt x="1937" y="3456"/>
                    <a:pt x="1946" y="3516"/>
                  </a:cubicBezTo>
                  <a:lnTo>
                    <a:pt x="1966" y="3655"/>
                  </a:lnTo>
                  <a:cubicBezTo>
                    <a:pt x="1966" y="3695"/>
                    <a:pt x="1976" y="3744"/>
                    <a:pt x="1986" y="3794"/>
                  </a:cubicBezTo>
                  <a:lnTo>
                    <a:pt x="2016" y="3913"/>
                  </a:lnTo>
                  <a:lnTo>
                    <a:pt x="2264" y="3873"/>
                  </a:lnTo>
                  <a:lnTo>
                    <a:pt x="2215" y="3734"/>
                  </a:lnTo>
                  <a:cubicBezTo>
                    <a:pt x="2195" y="3684"/>
                    <a:pt x="2184" y="3645"/>
                    <a:pt x="2175" y="3605"/>
                  </a:cubicBezTo>
                  <a:lnTo>
                    <a:pt x="2135" y="3466"/>
                  </a:lnTo>
                  <a:cubicBezTo>
                    <a:pt x="2115" y="3406"/>
                    <a:pt x="2095" y="3337"/>
                    <a:pt x="2095" y="3337"/>
                  </a:cubicBezTo>
                  <a:cubicBezTo>
                    <a:pt x="2026" y="3168"/>
                    <a:pt x="1966" y="2989"/>
                    <a:pt x="1917" y="2811"/>
                  </a:cubicBezTo>
                  <a:cubicBezTo>
                    <a:pt x="1837" y="2642"/>
                    <a:pt x="1758" y="2473"/>
                    <a:pt x="1688" y="2305"/>
                  </a:cubicBezTo>
                  <a:cubicBezTo>
                    <a:pt x="1668" y="2265"/>
                    <a:pt x="1659" y="2215"/>
                    <a:pt x="1639" y="2175"/>
                  </a:cubicBezTo>
                  <a:lnTo>
                    <a:pt x="1569" y="2056"/>
                  </a:lnTo>
                  <a:lnTo>
                    <a:pt x="1440" y="1808"/>
                  </a:lnTo>
                  <a:cubicBezTo>
                    <a:pt x="1400" y="1729"/>
                    <a:pt x="1361" y="1639"/>
                    <a:pt x="1311" y="1559"/>
                  </a:cubicBezTo>
                  <a:lnTo>
                    <a:pt x="1162" y="1331"/>
                  </a:lnTo>
                  <a:cubicBezTo>
                    <a:pt x="1063" y="1173"/>
                    <a:pt x="973" y="1003"/>
                    <a:pt x="854" y="864"/>
                  </a:cubicBezTo>
                  <a:cubicBezTo>
                    <a:pt x="745" y="716"/>
                    <a:pt x="646" y="557"/>
                    <a:pt x="527" y="418"/>
                  </a:cubicBezTo>
                  <a:cubicBezTo>
                    <a:pt x="397" y="279"/>
                    <a:pt x="278" y="140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4" name="Google Shape;15004;p33"/>
            <p:cNvSpPr/>
            <p:nvPr/>
          </p:nvSpPr>
          <p:spPr>
            <a:xfrm>
              <a:off x="5946750" y="2185200"/>
              <a:ext cx="49925" cy="85425"/>
            </a:xfrm>
            <a:custGeom>
              <a:avLst/>
              <a:gdLst/>
              <a:ahLst/>
              <a:cxnLst/>
              <a:rect l="l" t="t" r="r" b="b"/>
              <a:pathLst>
                <a:path w="1997" h="3417" extrusionOk="0">
                  <a:moveTo>
                    <a:pt x="159" y="1"/>
                  </a:moveTo>
                  <a:lnTo>
                    <a:pt x="1" y="180"/>
                  </a:lnTo>
                  <a:cubicBezTo>
                    <a:pt x="110" y="279"/>
                    <a:pt x="229" y="388"/>
                    <a:pt x="338" y="488"/>
                  </a:cubicBezTo>
                  <a:cubicBezTo>
                    <a:pt x="448" y="597"/>
                    <a:pt x="547" y="726"/>
                    <a:pt x="656" y="845"/>
                  </a:cubicBezTo>
                  <a:cubicBezTo>
                    <a:pt x="766" y="954"/>
                    <a:pt x="845" y="1093"/>
                    <a:pt x="934" y="1223"/>
                  </a:cubicBezTo>
                  <a:lnTo>
                    <a:pt x="1073" y="1421"/>
                  </a:lnTo>
                  <a:cubicBezTo>
                    <a:pt x="1113" y="1481"/>
                    <a:pt x="1143" y="1560"/>
                    <a:pt x="1183" y="1629"/>
                  </a:cubicBezTo>
                  <a:lnTo>
                    <a:pt x="1291" y="1838"/>
                  </a:lnTo>
                  <a:lnTo>
                    <a:pt x="1351" y="1947"/>
                  </a:lnTo>
                  <a:cubicBezTo>
                    <a:pt x="1361" y="1977"/>
                    <a:pt x="1371" y="2017"/>
                    <a:pt x="1391" y="2057"/>
                  </a:cubicBezTo>
                  <a:lnTo>
                    <a:pt x="1550" y="2503"/>
                  </a:lnTo>
                  <a:cubicBezTo>
                    <a:pt x="1589" y="2652"/>
                    <a:pt x="1629" y="2811"/>
                    <a:pt x="1659" y="2960"/>
                  </a:cubicBezTo>
                  <a:cubicBezTo>
                    <a:pt x="1659" y="2960"/>
                    <a:pt x="1679" y="3019"/>
                    <a:pt x="1689" y="3079"/>
                  </a:cubicBezTo>
                  <a:cubicBezTo>
                    <a:pt x="1699" y="3138"/>
                    <a:pt x="1708" y="3188"/>
                    <a:pt x="1708" y="3188"/>
                  </a:cubicBezTo>
                  <a:cubicBezTo>
                    <a:pt x="1708" y="3228"/>
                    <a:pt x="1719" y="3268"/>
                    <a:pt x="1728" y="3308"/>
                  </a:cubicBezTo>
                  <a:lnTo>
                    <a:pt x="1748" y="3416"/>
                  </a:lnTo>
                  <a:lnTo>
                    <a:pt x="1997" y="3377"/>
                  </a:lnTo>
                  <a:lnTo>
                    <a:pt x="1947" y="3248"/>
                  </a:lnTo>
                  <a:cubicBezTo>
                    <a:pt x="1937" y="3218"/>
                    <a:pt x="1927" y="3178"/>
                    <a:pt x="1917" y="3138"/>
                  </a:cubicBezTo>
                  <a:cubicBezTo>
                    <a:pt x="1917" y="3138"/>
                    <a:pt x="1897" y="3079"/>
                    <a:pt x="1887" y="3030"/>
                  </a:cubicBezTo>
                  <a:lnTo>
                    <a:pt x="1847" y="2910"/>
                  </a:lnTo>
                  <a:cubicBezTo>
                    <a:pt x="1788" y="2761"/>
                    <a:pt x="1739" y="2613"/>
                    <a:pt x="1689" y="2454"/>
                  </a:cubicBezTo>
                  <a:cubicBezTo>
                    <a:pt x="1619" y="2304"/>
                    <a:pt x="1550" y="2165"/>
                    <a:pt x="1490" y="2017"/>
                  </a:cubicBezTo>
                  <a:cubicBezTo>
                    <a:pt x="1470" y="1977"/>
                    <a:pt x="1461" y="1937"/>
                    <a:pt x="1441" y="1898"/>
                  </a:cubicBezTo>
                  <a:lnTo>
                    <a:pt x="1381" y="1798"/>
                  </a:lnTo>
                  <a:lnTo>
                    <a:pt x="1272" y="1580"/>
                  </a:lnTo>
                  <a:cubicBezTo>
                    <a:pt x="1232" y="1510"/>
                    <a:pt x="1202" y="1431"/>
                    <a:pt x="1163" y="1362"/>
                  </a:cubicBezTo>
                  <a:lnTo>
                    <a:pt x="1024" y="1163"/>
                  </a:lnTo>
                  <a:cubicBezTo>
                    <a:pt x="944" y="1024"/>
                    <a:pt x="874" y="875"/>
                    <a:pt x="766" y="755"/>
                  </a:cubicBezTo>
                  <a:cubicBezTo>
                    <a:pt x="666" y="627"/>
                    <a:pt x="587" y="488"/>
                    <a:pt x="477" y="369"/>
                  </a:cubicBezTo>
                  <a:cubicBezTo>
                    <a:pt x="368" y="249"/>
                    <a:pt x="269" y="130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5" name="Google Shape;15005;p33"/>
            <p:cNvSpPr/>
            <p:nvPr/>
          </p:nvSpPr>
          <p:spPr>
            <a:xfrm>
              <a:off x="6122250" y="2121175"/>
              <a:ext cx="23375" cy="36025"/>
            </a:xfrm>
            <a:custGeom>
              <a:avLst/>
              <a:gdLst/>
              <a:ahLst/>
              <a:cxnLst/>
              <a:rect l="l" t="t" r="r" b="b"/>
              <a:pathLst>
                <a:path w="935" h="1441" extrusionOk="0">
                  <a:moveTo>
                    <a:pt x="120" y="0"/>
                  </a:moveTo>
                  <a:lnTo>
                    <a:pt x="1" y="229"/>
                  </a:lnTo>
                  <a:cubicBezTo>
                    <a:pt x="21" y="269"/>
                    <a:pt x="70" y="269"/>
                    <a:pt x="110" y="318"/>
                  </a:cubicBezTo>
                  <a:cubicBezTo>
                    <a:pt x="149" y="358"/>
                    <a:pt x="189" y="397"/>
                    <a:pt x="219" y="447"/>
                  </a:cubicBezTo>
                  <a:cubicBezTo>
                    <a:pt x="288" y="556"/>
                    <a:pt x="358" y="666"/>
                    <a:pt x="418" y="785"/>
                  </a:cubicBezTo>
                  <a:cubicBezTo>
                    <a:pt x="487" y="894"/>
                    <a:pt x="537" y="1003"/>
                    <a:pt x="586" y="1123"/>
                  </a:cubicBezTo>
                  <a:cubicBezTo>
                    <a:pt x="606" y="1172"/>
                    <a:pt x="616" y="1231"/>
                    <a:pt x="636" y="1281"/>
                  </a:cubicBezTo>
                  <a:cubicBezTo>
                    <a:pt x="646" y="1341"/>
                    <a:pt x="646" y="1381"/>
                    <a:pt x="646" y="1430"/>
                  </a:cubicBezTo>
                  <a:lnTo>
                    <a:pt x="934" y="1440"/>
                  </a:lnTo>
                  <a:cubicBezTo>
                    <a:pt x="894" y="1370"/>
                    <a:pt x="864" y="1291"/>
                    <a:pt x="825" y="1231"/>
                  </a:cubicBezTo>
                  <a:lnTo>
                    <a:pt x="716" y="1053"/>
                  </a:lnTo>
                  <a:lnTo>
                    <a:pt x="507" y="725"/>
                  </a:lnTo>
                  <a:cubicBezTo>
                    <a:pt x="447" y="616"/>
                    <a:pt x="398" y="497"/>
                    <a:pt x="348" y="377"/>
                  </a:cubicBezTo>
                  <a:cubicBezTo>
                    <a:pt x="319" y="318"/>
                    <a:pt x="288" y="258"/>
                    <a:pt x="259" y="189"/>
                  </a:cubicBezTo>
                  <a:cubicBezTo>
                    <a:pt x="219" y="130"/>
                    <a:pt x="180" y="5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6" name="Google Shape;15006;p33"/>
            <p:cNvSpPr/>
            <p:nvPr/>
          </p:nvSpPr>
          <p:spPr>
            <a:xfrm>
              <a:off x="6002125" y="2184700"/>
              <a:ext cx="50900" cy="37150"/>
            </a:xfrm>
            <a:custGeom>
              <a:avLst/>
              <a:gdLst/>
              <a:ahLst/>
              <a:cxnLst/>
              <a:rect l="l" t="t" r="r" b="b"/>
              <a:pathLst>
                <a:path w="2036" h="1486" extrusionOk="0">
                  <a:moveTo>
                    <a:pt x="1847" y="120"/>
                  </a:moveTo>
                  <a:lnTo>
                    <a:pt x="1837" y="140"/>
                  </a:lnTo>
                  <a:cubicBezTo>
                    <a:pt x="1827" y="170"/>
                    <a:pt x="1817" y="190"/>
                    <a:pt x="1797" y="219"/>
                  </a:cubicBezTo>
                  <a:lnTo>
                    <a:pt x="1757" y="269"/>
                  </a:lnTo>
                  <a:cubicBezTo>
                    <a:pt x="1737" y="289"/>
                    <a:pt x="1728" y="309"/>
                    <a:pt x="1708" y="339"/>
                  </a:cubicBezTo>
                  <a:cubicBezTo>
                    <a:pt x="1638" y="418"/>
                    <a:pt x="1559" y="497"/>
                    <a:pt x="1479" y="577"/>
                  </a:cubicBezTo>
                  <a:cubicBezTo>
                    <a:pt x="1331" y="736"/>
                    <a:pt x="1201" y="905"/>
                    <a:pt x="1053" y="1064"/>
                  </a:cubicBezTo>
                  <a:cubicBezTo>
                    <a:pt x="1053" y="1064"/>
                    <a:pt x="1013" y="1113"/>
                    <a:pt x="963" y="1163"/>
                  </a:cubicBezTo>
                  <a:lnTo>
                    <a:pt x="864" y="1262"/>
                  </a:lnTo>
                  <a:cubicBezTo>
                    <a:pt x="856" y="1262"/>
                    <a:pt x="848" y="1275"/>
                    <a:pt x="845" y="1275"/>
                  </a:cubicBezTo>
                  <a:cubicBezTo>
                    <a:pt x="844" y="1275"/>
                    <a:pt x="844" y="1274"/>
                    <a:pt x="844" y="1272"/>
                  </a:cubicBezTo>
                  <a:lnTo>
                    <a:pt x="824" y="1243"/>
                  </a:lnTo>
                  <a:cubicBezTo>
                    <a:pt x="834" y="1243"/>
                    <a:pt x="795" y="1153"/>
                    <a:pt x="784" y="1153"/>
                  </a:cubicBezTo>
                  <a:cubicBezTo>
                    <a:pt x="695" y="994"/>
                    <a:pt x="605" y="825"/>
                    <a:pt x="516" y="656"/>
                  </a:cubicBezTo>
                  <a:lnTo>
                    <a:pt x="447" y="537"/>
                  </a:lnTo>
                  <a:lnTo>
                    <a:pt x="358" y="418"/>
                  </a:lnTo>
                  <a:lnTo>
                    <a:pt x="315" y="368"/>
                  </a:lnTo>
                  <a:lnTo>
                    <a:pt x="315" y="368"/>
                  </a:lnTo>
                  <a:cubicBezTo>
                    <a:pt x="442" y="333"/>
                    <a:pt x="568" y="299"/>
                    <a:pt x="695" y="269"/>
                  </a:cubicBezTo>
                  <a:lnTo>
                    <a:pt x="1022" y="200"/>
                  </a:lnTo>
                  <a:lnTo>
                    <a:pt x="1340" y="160"/>
                  </a:lnTo>
                  <a:lnTo>
                    <a:pt x="1658" y="130"/>
                  </a:lnTo>
                  <a:lnTo>
                    <a:pt x="1777" y="120"/>
                  </a:lnTo>
                  <a:close/>
                  <a:moveTo>
                    <a:pt x="1658" y="1"/>
                  </a:moveTo>
                  <a:lnTo>
                    <a:pt x="1331" y="21"/>
                  </a:lnTo>
                  <a:lnTo>
                    <a:pt x="1003" y="51"/>
                  </a:lnTo>
                  <a:lnTo>
                    <a:pt x="675" y="100"/>
                  </a:lnTo>
                  <a:cubicBezTo>
                    <a:pt x="457" y="130"/>
                    <a:pt x="248" y="170"/>
                    <a:pt x="40" y="210"/>
                  </a:cubicBezTo>
                  <a:lnTo>
                    <a:pt x="54" y="321"/>
                  </a:lnTo>
                  <a:lnTo>
                    <a:pt x="54" y="321"/>
                  </a:lnTo>
                  <a:lnTo>
                    <a:pt x="0" y="369"/>
                  </a:lnTo>
                  <a:cubicBezTo>
                    <a:pt x="23" y="387"/>
                    <a:pt x="46" y="406"/>
                    <a:pt x="68" y="425"/>
                  </a:cubicBezTo>
                  <a:lnTo>
                    <a:pt x="68" y="425"/>
                  </a:lnTo>
                  <a:lnTo>
                    <a:pt x="69" y="438"/>
                  </a:lnTo>
                  <a:cubicBezTo>
                    <a:pt x="72" y="437"/>
                    <a:pt x="76" y="436"/>
                    <a:pt x="79" y="435"/>
                  </a:cubicBezTo>
                  <a:lnTo>
                    <a:pt x="79" y="435"/>
                  </a:lnTo>
                  <a:cubicBezTo>
                    <a:pt x="315" y="649"/>
                    <a:pt x="486" y="936"/>
                    <a:pt x="665" y="1223"/>
                  </a:cubicBezTo>
                  <a:cubicBezTo>
                    <a:pt x="665" y="1222"/>
                    <a:pt x="665" y="1222"/>
                    <a:pt x="665" y="1222"/>
                  </a:cubicBezTo>
                  <a:cubicBezTo>
                    <a:pt x="670" y="1222"/>
                    <a:pt x="744" y="1382"/>
                    <a:pt x="744" y="1382"/>
                  </a:cubicBezTo>
                  <a:lnTo>
                    <a:pt x="784" y="1470"/>
                  </a:lnTo>
                  <a:lnTo>
                    <a:pt x="795" y="1481"/>
                  </a:lnTo>
                  <a:cubicBezTo>
                    <a:pt x="795" y="1484"/>
                    <a:pt x="796" y="1485"/>
                    <a:pt x="797" y="1485"/>
                  </a:cubicBezTo>
                  <a:cubicBezTo>
                    <a:pt x="800" y="1485"/>
                    <a:pt x="804" y="1481"/>
                    <a:pt x="804" y="1481"/>
                  </a:cubicBezTo>
                  <a:lnTo>
                    <a:pt x="824" y="1451"/>
                  </a:lnTo>
                  <a:lnTo>
                    <a:pt x="864" y="1411"/>
                  </a:lnTo>
                  <a:lnTo>
                    <a:pt x="1003" y="1272"/>
                  </a:lnTo>
                  <a:cubicBezTo>
                    <a:pt x="1062" y="1203"/>
                    <a:pt x="1132" y="1133"/>
                    <a:pt x="1132" y="1133"/>
                  </a:cubicBezTo>
                  <a:cubicBezTo>
                    <a:pt x="1291" y="964"/>
                    <a:pt x="1410" y="795"/>
                    <a:pt x="1559" y="636"/>
                  </a:cubicBezTo>
                  <a:cubicBezTo>
                    <a:pt x="1638" y="567"/>
                    <a:pt x="1718" y="488"/>
                    <a:pt x="1787" y="398"/>
                  </a:cubicBezTo>
                  <a:lnTo>
                    <a:pt x="1847" y="339"/>
                  </a:lnTo>
                  <a:lnTo>
                    <a:pt x="1907" y="259"/>
                  </a:lnTo>
                  <a:cubicBezTo>
                    <a:pt x="1936" y="190"/>
                    <a:pt x="1986" y="130"/>
                    <a:pt x="2015" y="51"/>
                  </a:cubicBezTo>
                  <a:lnTo>
                    <a:pt x="20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7" name="Google Shape;15007;p33"/>
            <p:cNvSpPr/>
            <p:nvPr/>
          </p:nvSpPr>
          <p:spPr>
            <a:xfrm>
              <a:off x="6074100" y="2253975"/>
              <a:ext cx="100050" cy="72500"/>
            </a:xfrm>
            <a:custGeom>
              <a:avLst/>
              <a:gdLst/>
              <a:ahLst/>
              <a:cxnLst/>
              <a:rect l="l" t="t" r="r" b="b"/>
              <a:pathLst>
                <a:path w="4002" h="2900" extrusionOk="0">
                  <a:moveTo>
                    <a:pt x="229" y="1"/>
                  </a:moveTo>
                  <a:lnTo>
                    <a:pt x="1" y="40"/>
                  </a:lnTo>
                  <a:lnTo>
                    <a:pt x="90" y="358"/>
                  </a:lnTo>
                  <a:lnTo>
                    <a:pt x="149" y="685"/>
                  </a:lnTo>
                  <a:cubicBezTo>
                    <a:pt x="179" y="904"/>
                    <a:pt x="229" y="1122"/>
                    <a:pt x="248" y="1341"/>
                  </a:cubicBezTo>
                  <a:lnTo>
                    <a:pt x="248" y="1460"/>
                  </a:lnTo>
                  <a:cubicBezTo>
                    <a:pt x="259" y="1480"/>
                    <a:pt x="248" y="1510"/>
                    <a:pt x="259" y="1519"/>
                  </a:cubicBezTo>
                  <a:lnTo>
                    <a:pt x="328" y="1530"/>
                  </a:lnTo>
                  <a:lnTo>
                    <a:pt x="517" y="1550"/>
                  </a:lnTo>
                  <a:lnTo>
                    <a:pt x="844" y="1599"/>
                  </a:lnTo>
                  <a:lnTo>
                    <a:pt x="1162" y="1638"/>
                  </a:lnTo>
                  <a:cubicBezTo>
                    <a:pt x="1272" y="1658"/>
                    <a:pt x="1371" y="1698"/>
                    <a:pt x="1480" y="1728"/>
                  </a:cubicBezTo>
                  <a:cubicBezTo>
                    <a:pt x="1480" y="1728"/>
                    <a:pt x="1639" y="1768"/>
                    <a:pt x="1797" y="1817"/>
                  </a:cubicBezTo>
                  <a:lnTo>
                    <a:pt x="2115" y="1917"/>
                  </a:lnTo>
                  <a:cubicBezTo>
                    <a:pt x="2324" y="2006"/>
                    <a:pt x="2532" y="2095"/>
                    <a:pt x="2731" y="2195"/>
                  </a:cubicBezTo>
                  <a:cubicBezTo>
                    <a:pt x="3148" y="2384"/>
                    <a:pt x="3516" y="2631"/>
                    <a:pt x="3893" y="2900"/>
                  </a:cubicBezTo>
                  <a:lnTo>
                    <a:pt x="4002" y="2572"/>
                  </a:lnTo>
                  <a:cubicBezTo>
                    <a:pt x="3803" y="2473"/>
                    <a:pt x="3604" y="2384"/>
                    <a:pt x="3396" y="2284"/>
                  </a:cubicBezTo>
                  <a:cubicBezTo>
                    <a:pt x="3198" y="2195"/>
                    <a:pt x="2989" y="2106"/>
                    <a:pt x="2770" y="2026"/>
                  </a:cubicBezTo>
                  <a:lnTo>
                    <a:pt x="2145" y="1788"/>
                  </a:lnTo>
                  <a:cubicBezTo>
                    <a:pt x="2145" y="1788"/>
                    <a:pt x="1986" y="1748"/>
                    <a:pt x="1828" y="1698"/>
                  </a:cubicBezTo>
                  <a:cubicBezTo>
                    <a:pt x="1658" y="1658"/>
                    <a:pt x="1500" y="1609"/>
                    <a:pt x="1500" y="1609"/>
                  </a:cubicBezTo>
                  <a:cubicBezTo>
                    <a:pt x="1400" y="1579"/>
                    <a:pt x="1291" y="1550"/>
                    <a:pt x="1182" y="1530"/>
                  </a:cubicBezTo>
                  <a:lnTo>
                    <a:pt x="855" y="1480"/>
                  </a:lnTo>
                  <a:lnTo>
                    <a:pt x="537" y="1430"/>
                  </a:lnTo>
                  <a:lnTo>
                    <a:pt x="398" y="1400"/>
                  </a:lnTo>
                  <a:lnTo>
                    <a:pt x="387" y="1400"/>
                  </a:lnTo>
                  <a:cubicBezTo>
                    <a:pt x="378" y="1400"/>
                    <a:pt x="387" y="1391"/>
                    <a:pt x="378" y="1380"/>
                  </a:cubicBezTo>
                  <a:lnTo>
                    <a:pt x="387" y="1331"/>
                  </a:lnTo>
                  <a:cubicBezTo>
                    <a:pt x="378" y="1113"/>
                    <a:pt x="348" y="884"/>
                    <a:pt x="328" y="665"/>
                  </a:cubicBezTo>
                  <a:lnTo>
                    <a:pt x="298" y="328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8" name="Google Shape;15008;p33"/>
            <p:cNvSpPr/>
            <p:nvPr/>
          </p:nvSpPr>
          <p:spPr>
            <a:xfrm>
              <a:off x="6055475" y="2354500"/>
              <a:ext cx="112725" cy="46450"/>
            </a:xfrm>
            <a:custGeom>
              <a:avLst/>
              <a:gdLst/>
              <a:ahLst/>
              <a:cxnLst/>
              <a:rect l="l" t="t" r="r" b="b"/>
              <a:pathLst>
                <a:path w="4509" h="1858" extrusionOk="0">
                  <a:moveTo>
                    <a:pt x="4488" y="0"/>
                  </a:moveTo>
                  <a:cubicBezTo>
                    <a:pt x="4062" y="150"/>
                    <a:pt x="3625" y="298"/>
                    <a:pt x="3188" y="378"/>
                  </a:cubicBezTo>
                  <a:cubicBezTo>
                    <a:pt x="2959" y="417"/>
                    <a:pt x="2751" y="468"/>
                    <a:pt x="2523" y="487"/>
                  </a:cubicBezTo>
                  <a:cubicBezTo>
                    <a:pt x="2523" y="487"/>
                    <a:pt x="2364" y="497"/>
                    <a:pt x="2195" y="497"/>
                  </a:cubicBezTo>
                  <a:cubicBezTo>
                    <a:pt x="2026" y="507"/>
                    <a:pt x="1858" y="507"/>
                    <a:pt x="1858" y="507"/>
                  </a:cubicBezTo>
                  <a:cubicBezTo>
                    <a:pt x="1785" y="507"/>
                    <a:pt x="1712" y="511"/>
                    <a:pt x="1639" y="511"/>
                  </a:cubicBezTo>
                  <a:cubicBezTo>
                    <a:pt x="1603" y="511"/>
                    <a:pt x="1566" y="510"/>
                    <a:pt x="1530" y="507"/>
                  </a:cubicBezTo>
                  <a:lnTo>
                    <a:pt x="1202" y="468"/>
                  </a:lnTo>
                  <a:lnTo>
                    <a:pt x="885" y="428"/>
                  </a:lnTo>
                  <a:lnTo>
                    <a:pt x="686" y="398"/>
                  </a:lnTo>
                  <a:lnTo>
                    <a:pt x="626" y="388"/>
                  </a:lnTo>
                  <a:cubicBezTo>
                    <a:pt x="607" y="398"/>
                    <a:pt x="607" y="428"/>
                    <a:pt x="596" y="448"/>
                  </a:cubicBezTo>
                  <a:lnTo>
                    <a:pt x="557" y="557"/>
                  </a:lnTo>
                  <a:lnTo>
                    <a:pt x="437" y="865"/>
                  </a:lnTo>
                  <a:cubicBezTo>
                    <a:pt x="398" y="974"/>
                    <a:pt x="348" y="1073"/>
                    <a:pt x="298" y="1172"/>
                  </a:cubicBezTo>
                  <a:cubicBezTo>
                    <a:pt x="199" y="1361"/>
                    <a:pt x="100" y="1560"/>
                    <a:pt x="1" y="1758"/>
                  </a:cubicBezTo>
                  <a:lnTo>
                    <a:pt x="219" y="1858"/>
                  </a:lnTo>
                  <a:cubicBezTo>
                    <a:pt x="298" y="1649"/>
                    <a:pt x="388" y="1441"/>
                    <a:pt x="468" y="1232"/>
                  </a:cubicBezTo>
                  <a:cubicBezTo>
                    <a:pt x="507" y="1132"/>
                    <a:pt x="557" y="1033"/>
                    <a:pt x="596" y="924"/>
                  </a:cubicBezTo>
                  <a:lnTo>
                    <a:pt x="686" y="596"/>
                  </a:lnTo>
                  <a:lnTo>
                    <a:pt x="706" y="557"/>
                  </a:lnTo>
                  <a:lnTo>
                    <a:pt x="706" y="537"/>
                  </a:lnTo>
                  <a:lnTo>
                    <a:pt x="726" y="537"/>
                  </a:lnTo>
                  <a:lnTo>
                    <a:pt x="854" y="547"/>
                  </a:lnTo>
                  <a:lnTo>
                    <a:pt x="1182" y="587"/>
                  </a:lnTo>
                  <a:lnTo>
                    <a:pt x="1520" y="616"/>
                  </a:lnTo>
                  <a:cubicBezTo>
                    <a:pt x="1576" y="626"/>
                    <a:pt x="1631" y="629"/>
                    <a:pt x="1687" y="629"/>
                  </a:cubicBezTo>
                  <a:cubicBezTo>
                    <a:pt x="1741" y="629"/>
                    <a:pt x="1794" y="626"/>
                    <a:pt x="1847" y="626"/>
                  </a:cubicBezTo>
                  <a:lnTo>
                    <a:pt x="2185" y="626"/>
                  </a:lnTo>
                  <a:cubicBezTo>
                    <a:pt x="2354" y="616"/>
                    <a:pt x="2523" y="616"/>
                    <a:pt x="2523" y="616"/>
                  </a:cubicBezTo>
                  <a:cubicBezTo>
                    <a:pt x="2741" y="596"/>
                    <a:pt x="2970" y="576"/>
                    <a:pt x="3188" y="557"/>
                  </a:cubicBezTo>
                  <a:cubicBezTo>
                    <a:pt x="3635" y="517"/>
                    <a:pt x="4071" y="417"/>
                    <a:pt x="4508" y="338"/>
                  </a:cubicBezTo>
                  <a:lnTo>
                    <a:pt x="44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9" name="Google Shape;15009;p33"/>
            <p:cNvSpPr/>
            <p:nvPr/>
          </p:nvSpPr>
          <p:spPr>
            <a:xfrm>
              <a:off x="5999375" y="2265400"/>
              <a:ext cx="21625" cy="108975"/>
            </a:xfrm>
            <a:custGeom>
              <a:avLst/>
              <a:gdLst/>
              <a:ahLst/>
              <a:cxnLst/>
              <a:rect l="l" t="t" r="r" b="b"/>
              <a:pathLst>
                <a:path w="865" h="4359" extrusionOk="0">
                  <a:moveTo>
                    <a:pt x="785" y="0"/>
                  </a:moveTo>
                  <a:lnTo>
                    <a:pt x="547" y="40"/>
                  </a:lnTo>
                  <a:cubicBezTo>
                    <a:pt x="567" y="129"/>
                    <a:pt x="596" y="219"/>
                    <a:pt x="616" y="298"/>
                  </a:cubicBezTo>
                  <a:lnTo>
                    <a:pt x="646" y="566"/>
                  </a:lnTo>
                  <a:cubicBezTo>
                    <a:pt x="676" y="745"/>
                    <a:pt x="715" y="923"/>
                    <a:pt x="715" y="1102"/>
                  </a:cubicBezTo>
                  <a:cubicBezTo>
                    <a:pt x="715" y="1291"/>
                    <a:pt x="726" y="1470"/>
                    <a:pt x="726" y="1649"/>
                  </a:cubicBezTo>
                  <a:lnTo>
                    <a:pt x="676" y="2194"/>
                  </a:lnTo>
                  <a:cubicBezTo>
                    <a:pt x="656" y="2373"/>
                    <a:pt x="596" y="2552"/>
                    <a:pt x="567" y="2730"/>
                  </a:cubicBezTo>
                  <a:cubicBezTo>
                    <a:pt x="547" y="2820"/>
                    <a:pt x="537" y="2909"/>
                    <a:pt x="507" y="2999"/>
                  </a:cubicBezTo>
                  <a:lnTo>
                    <a:pt x="418" y="3257"/>
                  </a:lnTo>
                  <a:cubicBezTo>
                    <a:pt x="348" y="3425"/>
                    <a:pt x="309" y="3604"/>
                    <a:pt x="219" y="3763"/>
                  </a:cubicBezTo>
                  <a:lnTo>
                    <a:pt x="100" y="4001"/>
                  </a:lnTo>
                  <a:cubicBezTo>
                    <a:pt x="80" y="4041"/>
                    <a:pt x="60" y="4091"/>
                    <a:pt x="51" y="4131"/>
                  </a:cubicBezTo>
                  <a:lnTo>
                    <a:pt x="1" y="4250"/>
                  </a:lnTo>
                  <a:lnTo>
                    <a:pt x="229" y="4359"/>
                  </a:lnTo>
                  <a:lnTo>
                    <a:pt x="259" y="4220"/>
                  </a:lnTo>
                  <a:cubicBezTo>
                    <a:pt x="279" y="4171"/>
                    <a:pt x="279" y="4131"/>
                    <a:pt x="298" y="4081"/>
                  </a:cubicBezTo>
                  <a:lnTo>
                    <a:pt x="388" y="3823"/>
                  </a:lnTo>
                  <a:cubicBezTo>
                    <a:pt x="468" y="3654"/>
                    <a:pt x="497" y="3476"/>
                    <a:pt x="547" y="3297"/>
                  </a:cubicBezTo>
                  <a:lnTo>
                    <a:pt x="626" y="3028"/>
                  </a:lnTo>
                  <a:cubicBezTo>
                    <a:pt x="656" y="2939"/>
                    <a:pt x="656" y="2850"/>
                    <a:pt x="676" y="2750"/>
                  </a:cubicBezTo>
                  <a:cubicBezTo>
                    <a:pt x="706" y="2572"/>
                    <a:pt x="755" y="2393"/>
                    <a:pt x="775" y="2205"/>
                  </a:cubicBezTo>
                  <a:cubicBezTo>
                    <a:pt x="785" y="2026"/>
                    <a:pt x="805" y="1837"/>
                    <a:pt x="835" y="1658"/>
                  </a:cubicBezTo>
                  <a:cubicBezTo>
                    <a:pt x="845" y="1470"/>
                    <a:pt x="835" y="1291"/>
                    <a:pt x="845" y="1102"/>
                  </a:cubicBezTo>
                  <a:cubicBezTo>
                    <a:pt x="865" y="914"/>
                    <a:pt x="845" y="735"/>
                    <a:pt x="835" y="546"/>
                  </a:cubicBezTo>
                  <a:lnTo>
                    <a:pt x="825" y="268"/>
                  </a:lnTo>
                  <a:cubicBezTo>
                    <a:pt x="815" y="179"/>
                    <a:pt x="795" y="89"/>
                    <a:pt x="78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0" name="Google Shape;15010;p33"/>
            <p:cNvSpPr/>
            <p:nvPr/>
          </p:nvSpPr>
          <p:spPr>
            <a:xfrm>
              <a:off x="5978775" y="2269600"/>
              <a:ext cx="19400" cy="94850"/>
            </a:xfrm>
            <a:custGeom>
              <a:avLst/>
              <a:gdLst/>
              <a:ahLst/>
              <a:cxnLst/>
              <a:rect l="l" t="t" r="r" b="b"/>
              <a:pathLst>
                <a:path w="776" h="3794" extrusionOk="0">
                  <a:moveTo>
                    <a:pt x="705" y="1"/>
                  </a:moveTo>
                  <a:lnTo>
                    <a:pt x="477" y="40"/>
                  </a:lnTo>
                  <a:cubicBezTo>
                    <a:pt x="487" y="120"/>
                    <a:pt x="517" y="190"/>
                    <a:pt x="527" y="269"/>
                  </a:cubicBezTo>
                  <a:lnTo>
                    <a:pt x="566" y="497"/>
                  </a:lnTo>
                  <a:cubicBezTo>
                    <a:pt x="577" y="656"/>
                    <a:pt x="626" y="805"/>
                    <a:pt x="616" y="964"/>
                  </a:cubicBezTo>
                  <a:cubicBezTo>
                    <a:pt x="616" y="1123"/>
                    <a:pt x="636" y="1282"/>
                    <a:pt x="626" y="1441"/>
                  </a:cubicBezTo>
                  <a:cubicBezTo>
                    <a:pt x="616" y="1589"/>
                    <a:pt x="597" y="1748"/>
                    <a:pt x="586" y="1907"/>
                  </a:cubicBezTo>
                  <a:cubicBezTo>
                    <a:pt x="577" y="2066"/>
                    <a:pt x="517" y="2215"/>
                    <a:pt x="497" y="2374"/>
                  </a:cubicBezTo>
                  <a:cubicBezTo>
                    <a:pt x="477" y="2443"/>
                    <a:pt x="467" y="2523"/>
                    <a:pt x="438" y="2602"/>
                  </a:cubicBezTo>
                  <a:lnTo>
                    <a:pt x="358" y="2821"/>
                  </a:lnTo>
                  <a:cubicBezTo>
                    <a:pt x="299" y="2970"/>
                    <a:pt x="269" y="3129"/>
                    <a:pt x="189" y="3257"/>
                  </a:cubicBezTo>
                  <a:lnTo>
                    <a:pt x="80" y="3476"/>
                  </a:lnTo>
                  <a:cubicBezTo>
                    <a:pt x="60" y="3506"/>
                    <a:pt x="50" y="3546"/>
                    <a:pt x="41" y="3586"/>
                  </a:cubicBezTo>
                  <a:lnTo>
                    <a:pt x="1" y="3685"/>
                  </a:lnTo>
                  <a:lnTo>
                    <a:pt x="219" y="3794"/>
                  </a:lnTo>
                  <a:lnTo>
                    <a:pt x="249" y="3665"/>
                  </a:lnTo>
                  <a:cubicBezTo>
                    <a:pt x="259" y="3635"/>
                    <a:pt x="269" y="3595"/>
                    <a:pt x="279" y="3555"/>
                  </a:cubicBezTo>
                  <a:lnTo>
                    <a:pt x="358" y="3327"/>
                  </a:lnTo>
                  <a:cubicBezTo>
                    <a:pt x="427" y="3178"/>
                    <a:pt x="447" y="3019"/>
                    <a:pt x="497" y="2860"/>
                  </a:cubicBezTo>
                  <a:lnTo>
                    <a:pt x="557" y="2632"/>
                  </a:lnTo>
                  <a:cubicBezTo>
                    <a:pt x="586" y="2553"/>
                    <a:pt x="586" y="2473"/>
                    <a:pt x="606" y="2394"/>
                  </a:cubicBezTo>
                  <a:cubicBezTo>
                    <a:pt x="626" y="2235"/>
                    <a:pt x="676" y="2086"/>
                    <a:pt x="686" y="1917"/>
                  </a:cubicBezTo>
                  <a:cubicBezTo>
                    <a:pt x="696" y="1759"/>
                    <a:pt x="716" y="1600"/>
                    <a:pt x="736" y="1441"/>
                  </a:cubicBezTo>
                  <a:cubicBezTo>
                    <a:pt x="755" y="1282"/>
                    <a:pt x="745" y="1123"/>
                    <a:pt x="755" y="964"/>
                  </a:cubicBezTo>
                  <a:cubicBezTo>
                    <a:pt x="775" y="795"/>
                    <a:pt x="755" y="636"/>
                    <a:pt x="745" y="477"/>
                  </a:cubicBezTo>
                  <a:lnTo>
                    <a:pt x="736" y="239"/>
                  </a:lnTo>
                  <a:cubicBezTo>
                    <a:pt x="736" y="160"/>
                    <a:pt x="716" y="80"/>
                    <a:pt x="7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1" name="Google Shape;15011;p33"/>
            <p:cNvSpPr/>
            <p:nvPr/>
          </p:nvSpPr>
          <p:spPr>
            <a:xfrm>
              <a:off x="6164950" y="2319750"/>
              <a:ext cx="10700" cy="41475"/>
            </a:xfrm>
            <a:custGeom>
              <a:avLst/>
              <a:gdLst/>
              <a:ahLst/>
              <a:cxnLst/>
              <a:rect l="l" t="t" r="r" b="b"/>
              <a:pathLst>
                <a:path w="428" h="1659" extrusionOk="0">
                  <a:moveTo>
                    <a:pt x="418" y="0"/>
                  </a:moveTo>
                  <a:lnTo>
                    <a:pt x="189" y="120"/>
                  </a:lnTo>
                  <a:cubicBezTo>
                    <a:pt x="179" y="170"/>
                    <a:pt x="209" y="199"/>
                    <a:pt x="219" y="249"/>
                  </a:cubicBezTo>
                  <a:cubicBezTo>
                    <a:pt x="219" y="309"/>
                    <a:pt x="229" y="368"/>
                    <a:pt x="229" y="437"/>
                  </a:cubicBezTo>
                  <a:cubicBezTo>
                    <a:pt x="229" y="556"/>
                    <a:pt x="219" y="686"/>
                    <a:pt x="209" y="815"/>
                  </a:cubicBezTo>
                  <a:cubicBezTo>
                    <a:pt x="199" y="954"/>
                    <a:pt x="179" y="1073"/>
                    <a:pt x="140" y="1192"/>
                  </a:cubicBezTo>
                  <a:cubicBezTo>
                    <a:pt x="120" y="1251"/>
                    <a:pt x="100" y="1302"/>
                    <a:pt x="80" y="1351"/>
                  </a:cubicBezTo>
                  <a:cubicBezTo>
                    <a:pt x="50" y="1401"/>
                    <a:pt x="21" y="1441"/>
                    <a:pt x="1" y="1480"/>
                  </a:cubicBezTo>
                  <a:lnTo>
                    <a:pt x="209" y="1659"/>
                  </a:lnTo>
                  <a:cubicBezTo>
                    <a:pt x="229" y="1569"/>
                    <a:pt x="248" y="1500"/>
                    <a:pt x="259" y="1421"/>
                  </a:cubicBezTo>
                  <a:lnTo>
                    <a:pt x="288" y="1212"/>
                  </a:lnTo>
                  <a:cubicBezTo>
                    <a:pt x="288" y="1152"/>
                    <a:pt x="299" y="1083"/>
                    <a:pt x="308" y="1023"/>
                  </a:cubicBezTo>
                  <a:cubicBezTo>
                    <a:pt x="308" y="954"/>
                    <a:pt x="308" y="884"/>
                    <a:pt x="318" y="825"/>
                  </a:cubicBezTo>
                  <a:cubicBezTo>
                    <a:pt x="328" y="706"/>
                    <a:pt x="348" y="576"/>
                    <a:pt x="378" y="448"/>
                  </a:cubicBezTo>
                  <a:cubicBezTo>
                    <a:pt x="387" y="378"/>
                    <a:pt x="398" y="318"/>
                    <a:pt x="407" y="249"/>
                  </a:cubicBezTo>
                  <a:cubicBezTo>
                    <a:pt x="418" y="170"/>
                    <a:pt x="427" y="80"/>
                    <a:pt x="41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2" name="Google Shape;15012;p33"/>
            <p:cNvSpPr/>
            <p:nvPr/>
          </p:nvSpPr>
          <p:spPr>
            <a:xfrm>
              <a:off x="6032650" y="2304125"/>
              <a:ext cx="47175" cy="36750"/>
            </a:xfrm>
            <a:custGeom>
              <a:avLst/>
              <a:gdLst/>
              <a:ahLst/>
              <a:cxnLst/>
              <a:rect l="l" t="t" r="r" b="b"/>
              <a:pathLst>
                <a:path w="1887" h="1470" extrusionOk="0">
                  <a:moveTo>
                    <a:pt x="272" y="284"/>
                  </a:moveTo>
                  <a:cubicBezTo>
                    <a:pt x="393" y="330"/>
                    <a:pt x="514" y="378"/>
                    <a:pt x="636" y="427"/>
                  </a:cubicBezTo>
                  <a:lnTo>
                    <a:pt x="924" y="556"/>
                  </a:lnTo>
                  <a:lnTo>
                    <a:pt x="1211" y="715"/>
                  </a:lnTo>
                  <a:lnTo>
                    <a:pt x="1500" y="884"/>
                  </a:lnTo>
                  <a:lnTo>
                    <a:pt x="1609" y="943"/>
                  </a:lnTo>
                  <a:lnTo>
                    <a:pt x="1648" y="963"/>
                  </a:lnTo>
                  <a:lnTo>
                    <a:pt x="1668" y="983"/>
                  </a:lnTo>
                  <a:lnTo>
                    <a:pt x="1648" y="993"/>
                  </a:lnTo>
                  <a:cubicBezTo>
                    <a:pt x="1619" y="1013"/>
                    <a:pt x="1599" y="1023"/>
                    <a:pt x="1569" y="1033"/>
                  </a:cubicBezTo>
                  <a:lnTo>
                    <a:pt x="1509" y="1053"/>
                  </a:lnTo>
                  <a:cubicBezTo>
                    <a:pt x="1480" y="1062"/>
                    <a:pt x="1450" y="1073"/>
                    <a:pt x="1430" y="1073"/>
                  </a:cubicBezTo>
                  <a:cubicBezTo>
                    <a:pt x="1321" y="1102"/>
                    <a:pt x="1211" y="1122"/>
                    <a:pt x="1103" y="1142"/>
                  </a:cubicBezTo>
                  <a:cubicBezTo>
                    <a:pt x="874" y="1181"/>
                    <a:pt x="666" y="1241"/>
                    <a:pt x="447" y="1281"/>
                  </a:cubicBezTo>
                  <a:lnTo>
                    <a:pt x="189" y="1320"/>
                  </a:lnTo>
                  <a:cubicBezTo>
                    <a:pt x="182" y="1320"/>
                    <a:pt x="171" y="1325"/>
                    <a:pt x="164" y="1325"/>
                  </a:cubicBezTo>
                  <a:cubicBezTo>
                    <a:pt x="161" y="1325"/>
                    <a:pt x="159" y="1324"/>
                    <a:pt x="159" y="1320"/>
                  </a:cubicBezTo>
                  <a:lnTo>
                    <a:pt x="159" y="1291"/>
                  </a:lnTo>
                  <a:lnTo>
                    <a:pt x="179" y="1192"/>
                  </a:lnTo>
                  <a:lnTo>
                    <a:pt x="238" y="914"/>
                  </a:lnTo>
                  <a:cubicBezTo>
                    <a:pt x="258" y="824"/>
                    <a:pt x="258" y="735"/>
                    <a:pt x="258" y="636"/>
                  </a:cubicBezTo>
                  <a:cubicBezTo>
                    <a:pt x="265" y="518"/>
                    <a:pt x="271" y="401"/>
                    <a:pt x="272" y="284"/>
                  </a:cubicBezTo>
                  <a:close/>
                  <a:moveTo>
                    <a:pt x="139" y="0"/>
                  </a:moveTo>
                  <a:lnTo>
                    <a:pt x="103" y="90"/>
                  </a:lnTo>
                  <a:lnTo>
                    <a:pt x="103" y="90"/>
                  </a:lnTo>
                  <a:lnTo>
                    <a:pt x="30" y="100"/>
                  </a:lnTo>
                  <a:cubicBezTo>
                    <a:pt x="34" y="131"/>
                    <a:pt x="38" y="164"/>
                    <a:pt x="41" y="196"/>
                  </a:cubicBezTo>
                  <a:lnTo>
                    <a:pt x="41" y="196"/>
                  </a:lnTo>
                  <a:lnTo>
                    <a:pt x="40" y="199"/>
                  </a:lnTo>
                  <a:cubicBezTo>
                    <a:pt x="40" y="199"/>
                    <a:pt x="41" y="199"/>
                    <a:pt x="42" y="200"/>
                  </a:cubicBezTo>
                  <a:lnTo>
                    <a:pt x="42" y="200"/>
                  </a:lnTo>
                  <a:cubicBezTo>
                    <a:pt x="77" y="511"/>
                    <a:pt x="103" y="849"/>
                    <a:pt x="40" y="1172"/>
                  </a:cubicBezTo>
                  <a:lnTo>
                    <a:pt x="20" y="1351"/>
                  </a:lnTo>
                  <a:lnTo>
                    <a:pt x="10" y="1450"/>
                  </a:lnTo>
                  <a:lnTo>
                    <a:pt x="0" y="1470"/>
                  </a:lnTo>
                  <a:lnTo>
                    <a:pt x="20" y="1470"/>
                  </a:lnTo>
                  <a:lnTo>
                    <a:pt x="50" y="1459"/>
                  </a:lnTo>
                  <a:lnTo>
                    <a:pt x="110" y="1450"/>
                  </a:lnTo>
                  <a:lnTo>
                    <a:pt x="288" y="1410"/>
                  </a:lnTo>
                  <a:cubicBezTo>
                    <a:pt x="388" y="1400"/>
                    <a:pt x="477" y="1380"/>
                    <a:pt x="477" y="1380"/>
                  </a:cubicBezTo>
                  <a:cubicBezTo>
                    <a:pt x="686" y="1331"/>
                    <a:pt x="904" y="1271"/>
                    <a:pt x="1112" y="1231"/>
                  </a:cubicBezTo>
                  <a:cubicBezTo>
                    <a:pt x="1222" y="1212"/>
                    <a:pt x="1331" y="1201"/>
                    <a:pt x="1450" y="1172"/>
                  </a:cubicBezTo>
                  <a:cubicBezTo>
                    <a:pt x="1480" y="1172"/>
                    <a:pt x="1500" y="1162"/>
                    <a:pt x="1529" y="1152"/>
                  </a:cubicBezTo>
                  <a:lnTo>
                    <a:pt x="1628" y="1132"/>
                  </a:lnTo>
                  <a:cubicBezTo>
                    <a:pt x="1698" y="1092"/>
                    <a:pt x="1767" y="1073"/>
                    <a:pt x="1837" y="1023"/>
                  </a:cubicBezTo>
                  <a:lnTo>
                    <a:pt x="1887" y="993"/>
                  </a:lnTo>
                  <a:cubicBezTo>
                    <a:pt x="1867" y="983"/>
                    <a:pt x="1857" y="973"/>
                    <a:pt x="1837" y="963"/>
                  </a:cubicBezTo>
                  <a:lnTo>
                    <a:pt x="1748" y="894"/>
                  </a:lnTo>
                  <a:lnTo>
                    <a:pt x="1569" y="775"/>
                  </a:lnTo>
                  <a:lnTo>
                    <a:pt x="1291" y="596"/>
                  </a:lnTo>
                  <a:lnTo>
                    <a:pt x="1013" y="427"/>
                  </a:lnTo>
                  <a:lnTo>
                    <a:pt x="725" y="278"/>
                  </a:lnTo>
                  <a:cubicBezTo>
                    <a:pt x="536" y="179"/>
                    <a:pt x="348" y="8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3" name="Google Shape;15013;p33"/>
            <p:cNvSpPr/>
            <p:nvPr/>
          </p:nvSpPr>
          <p:spPr>
            <a:xfrm>
              <a:off x="5761825" y="2261650"/>
              <a:ext cx="157650" cy="117650"/>
            </a:xfrm>
            <a:custGeom>
              <a:avLst/>
              <a:gdLst/>
              <a:ahLst/>
              <a:cxnLst/>
              <a:rect l="l" t="t" r="r" b="b"/>
              <a:pathLst>
                <a:path w="6306" h="4706" extrusionOk="0">
                  <a:moveTo>
                    <a:pt x="279" y="1"/>
                  </a:moveTo>
                  <a:lnTo>
                    <a:pt x="180" y="319"/>
                  </a:lnTo>
                  <a:cubicBezTo>
                    <a:pt x="149" y="418"/>
                    <a:pt x="130" y="528"/>
                    <a:pt x="100" y="627"/>
                  </a:cubicBezTo>
                  <a:cubicBezTo>
                    <a:pt x="80" y="736"/>
                    <a:pt x="60" y="835"/>
                    <a:pt x="41" y="945"/>
                  </a:cubicBezTo>
                  <a:cubicBezTo>
                    <a:pt x="30" y="1044"/>
                    <a:pt x="30" y="1153"/>
                    <a:pt x="21" y="1262"/>
                  </a:cubicBezTo>
                  <a:cubicBezTo>
                    <a:pt x="1" y="1689"/>
                    <a:pt x="70" y="2126"/>
                    <a:pt x="219" y="2523"/>
                  </a:cubicBezTo>
                  <a:cubicBezTo>
                    <a:pt x="507" y="3328"/>
                    <a:pt x="1122" y="4012"/>
                    <a:pt x="1897" y="4380"/>
                  </a:cubicBezTo>
                  <a:cubicBezTo>
                    <a:pt x="2343" y="4597"/>
                    <a:pt x="2838" y="4706"/>
                    <a:pt x="3331" y="4706"/>
                  </a:cubicBezTo>
                  <a:cubicBezTo>
                    <a:pt x="3695" y="4706"/>
                    <a:pt x="4058" y="4647"/>
                    <a:pt x="4399" y="4529"/>
                  </a:cubicBezTo>
                  <a:cubicBezTo>
                    <a:pt x="5224" y="4261"/>
                    <a:pt x="5919" y="3645"/>
                    <a:pt x="6305" y="2880"/>
                  </a:cubicBezTo>
                  <a:lnTo>
                    <a:pt x="6097" y="2772"/>
                  </a:lnTo>
                  <a:cubicBezTo>
                    <a:pt x="5769" y="3506"/>
                    <a:pt x="5124" y="4112"/>
                    <a:pt x="4359" y="4400"/>
                  </a:cubicBezTo>
                  <a:cubicBezTo>
                    <a:pt x="4017" y="4527"/>
                    <a:pt x="3651" y="4590"/>
                    <a:pt x="3284" y="4590"/>
                  </a:cubicBezTo>
                  <a:cubicBezTo>
                    <a:pt x="2822" y="4590"/>
                    <a:pt x="2358" y="4490"/>
                    <a:pt x="1937" y="4290"/>
                  </a:cubicBezTo>
                  <a:cubicBezTo>
                    <a:pt x="1192" y="3933"/>
                    <a:pt x="597" y="3258"/>
                    <a:pt x="348" y="2474"/>
                  </a:cubicBezTo>
                  <a:cubicBezTo>
                    <a:pt x="219" y="2086"/>
                    <a:pt x="169" y="1679"/>
                    <a:pt x="209" y="1272"/>
                  </a:cubicBezTo>
                  <a:lnTo>
                    <a:pt x="239" y="974"/>
                  </a:lnTo>
                  <a:cubicBezTo>
                    <a:pt x="269" y="875"/>
                    <a:pt x="288" y="775"/>
                    <a:pt x="308" y="676"/>
                  </a:cubicBezTo>
                  <a:cubicBezTo>
                    <a:pt x="348" y="587"/>
                    <a:pt x="368" y="478"/>
                    <a:pt x="398" y="389"/>
                  </a:cubicBezTo>
                  <a:lnTo>
                    <a:pt x="507" y="111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4" name="Google Shape;15014;p33"/>
            <p:cNvSpPr/>
            <p:nvPr/>
          </p:nvSpPr>
          <p:spPr>
            <a:xfrm>
              <a:off x="5795100" y="2276050"/>
              <a:ext cx="94575" cy="70225"/>
            </a:xfrm>
            <a:custGeom>
              <a:avLst/>
              <a:gdLst/>
              <a:ahLst/>
              <a:cxnLst/>
              <a:rect l="l" t="t" r="r" b="b"/>
              <a:pathLst>
                <a:path w="3783" h="2809" extrusionOk="0">
                  <a:moveTo>
                    <a:pt x="139" y="1"/>
                  </a:moveTo>
                  <a:lnTo>
                    <a:pt x="89" y="190"/>
                  </a:lnTo>
                  <a:cubicBezTo>
                    <a:pt x="80" y="259"/>
                    <a:pt x="69" y="319"/>
                    <a:pt x="50" y="378"/>
                  </a:cubicBezTo>
                  <a:cubicBezTo>
                    <a:pt x="40" y="438"/>
                    <a:pt x="30" y="508"/>
                    <a:pt x="20" y="567"/>
                  </a:cubicBezTo>
                  <a:cubicBezTo>
                    <a:pt x="10" y="636"/>
                    <a:pt x="10" y="696"/>
                    <a:pt x="10" y="755"/>
                  </a:cubicBezTo>
                  <a:cubicBezTo>
                    <a:pt x="0" y="1014"/>
                    <a:pt x="40" y="1272"/>
                    <a:pt x="129" y="1510"/>
                  </a:cubicBezTo>
                  <a:cubicBezTo>
                    <a:pt x="308" y="1987"/>
                    <a:pt x="676" y="2384"/>
                    <a:pt x="1132" y="2613"/>
                  </a:cubicBezTo>
                  <a:cubicBezTo>
                    <a:pt x="1408" y="2742"/>
                    <a:pt x="1708" y="2809"/>
                    <a:pt x="2009" y="2809"/>
                  </a:cubicBezTo>
                  <a:cubicBezTo>
                    <a:pt x="2216" y="2809"/>
                    <a:pt x="2423" y="2777"/>
                    <a:pt x="2622" y="2712"/>
                  </a:cubicBezTo>
                  <a:cubicBezTo>
                    <a:pt x="3118" y="2553"/>
                    <a:pt x="3545" y="2196"/>
                    <a:pt x="3783" y="1729"/>
                  </a:cubicBezTo>
                  <a:lnTo>
                    <a:pt x="3575" y="1629"/>
                  </a:lnTo>
                  <a:cubicBezTo>
                    <a:pt x="3386" y="2057"/>
                    <a:pt x="3028" y="2404"/>
                    <a:pt x="2582" y="2582"/>
                  </a:cubicBezTo>
                  <a:cubicBezTo>
                    <a:pt x="2382" y="2658"/>
                    <a:pt x="2168" y="2696"/>
                    <a:pt x="1953" y="2696"/>
                  </a:cubicBezTo>
                  <a:cubicBezTo>
                    <a:pt x="1689" y="2696"/>
                    <a:pt x="1423" y="2638"/>
                    <a:pt x="1181" y="2523"/>
                  </a:cubicBezTo>
                  <a:cubicBezTo>
                    <a:pt x="745" y="2304"/>
                    <a:pt x="407" y="1918"/>
                    <a:pt x="268" y="1461"/>
                  </a:cubicBezTo>
                  <a:cubicBezTo>
                    <a:pt x="199" y="1232"/>
                    <a:pt x="169" y="994"/>
                    <a:pt x="189" y="766"/>
                  </a:cubicBezTo>
                  <a:cubicBezTo>
                    <a:pt x="199" y="716"/>
                    <a:pt x="208" y="656"/>
                    <a:pt x="219" y="597"/>
                  </a:cubicBezTo>
                  <a:cubicBezTo>
                    <a:pt x="239" y="537"/>
                    <a:pt x="248" y="488"/>
                    <a:pt x="258" y="428"/>
                  </a:cubicBezTo>
                  <a:cubicBezTo>
                    <a:pt x="288" y="378"/>
                    <a:pt x="288" y="319"/>
                    <a:pt x="308" y="259"/>
                  </a:cubicBezTo>
                  <a:lnTo>
                    <a:pt x="367" y="111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5" name="Google Shape;15015;p33"/>
            <p:cNvSpPr/>
            <p:nvPr/>
          </p:nvSpPr>
          <p:spPr>
            <a:xfrm>
              <a:off x="5769025" y="2216175"/>
              <a:ext cx="157650" cy="117500"/>
            </a:xfrm>
            <a:custGeom>
              <a:avLst/>
              <a:gdLst/>
              <a:ahLst/>
              <a:cxnLst/>
              <a:rect l="l" t="t" r="r" b="b"/>
              <a:pathLst>
                <a:path w="6306" h="4700" extrusionOk="0">
                  <a:moveTo>
                    <a:pt x="2969" y="1"/>
                  </a:moveTo>
                  <a:cubicBezTo>
                    <a:pt x="2607" y="1"/>
                    <a:pt x="2246" y="60"/>
                    <a:pt x="1907" y="182"/>
                  </a:cubicBezTo>
                  <a:cubicBezTo>
                    <a:pt x="1083" y="450"/>
                    <a:pt x="388" y="1056"/>
                    <a:pt x="0" y="1830"/>
                  </a:cubicBezTo>
                  <a:lnTo>
                    <a:pt x="209" y="1930"/>
                  </a:lnTo>
                  <a:cubicBezTo>
                    <a:pt x="537" y="1195"/>
                    <a:pt x="1182" y="599"/>
                    <a:pt x="1946" y="311"/>
                  </a:cubicBezTo>
                  <a:cubicBezTo>
                    <a:pt x="2290" y="179"/>
                    <a:pt x="2658" y="113"/>
                    <a:pt x="3026" y="113"/>
                  </a:cubicBezTo>
                  <a:cubicBezTo>
                    <a:pt x="3487" y="113"/>
                    <a:pt x="3950" y="216"/>
                    <a:pt x="4369" y="420"/>
                  </a:cubicBezTo>
                  <a:cubicBezTo>
                    <a:pt x="5114" y="778"/>
                    <a:pt x="5710" y="1453"/>
                    <a:pt x="5958" y="2227"/>
                  </a:cubicBezTo>
                  <a:cubicBezTo>
                    <a:pt x="6087" y="2614"/>
                    <a:pt x="6137" y="3031"/>
                    <a:pt x="6097" y="3429"/>
                  </a:cubicBezTo>
                  <a:cubicBezTo>
                    <a:pt x="6087" y="3538"/>
                    <a:pt x="6077" y="3637"/>
                    <a:pt x="6067" y="3737"/>
                  </a:cubicBezTo>
                  <a:cubicBezTo>
                    <a:pt x="6037" y="3836"/>
                    <a:pt x="6017" y="3935"/>
                    <a:pt x="5998" y="4024"/>
                  </a:cubicBezTo>
                  <a:cubicBezTo>
                    <a:pt x="5958" y="4124"/>
                    <a:pt x="5938" y="4223"/>
                    <a:pt x="5909" y="4322"/>
                  </a:cubicBezTo>
                  <a:lnTo>
                    <a:pt x="5799" y="4591"/>
                  </a:lnTo>
                  <a:lnTo>
                    <a:pt x="6028" y="4699"/>
                  </a:lnTo>
                  <a:lnTo>
                    <a:pt x="6127" y="4382"/>
                  </a:lnTo>
                  <a:cubicBezTo>
                    <a:pt x="6156" y="4282"/>
                    <a:pt x="6176" y="4183"/>
                    <a:pt x="6206" y="4074"/>
                  </a:cubicBezTo>
                  <a:cubicBezTo>
                    <a:pt x="6226" y="3975"/>
                    <a:pt x="6246" y="3865"/>
                    <a:pt x="6266" y="3766"/>
                  </a:cubicBezTo>
                  <a:cubicBezTo>
                    <a:pt x="6276" y="3657"/>
                    <a:pt x="6276" y="3548"/>
                    <a:pt x="6286" y="3439"/>
                  </a:cubicBezTo>
                  <a:cubicBezTo>
                    <a:pt x="6306" y="3011"/>
                    <a:pt x="6236" y="2585"/>
                    <a:pt x="6087" y="2188"/>
                  </a:cubicBezTo>
                  <a:cubicBezTo>
                    <a:pt x="5799" y="1383"/>
                    <a:pt x="5183" y="698"/>
                    <a:pt x="4409" y="331"/>
                  </a:cubicBezTo>
                  <a:cubicBezTo>
                    <a:pt x="3961" y="113"/>
                    <a:pt x="3464" y="1"/>
                    <a:pt x="29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6" name="Google Shape;15016;p33"/>
            <p:cNvSpPr/>
            <p:nvPr/>
          </p:nvSpPr>
          <p:spPr>
            <a:xfrm>
              <a:off x="5798800" y="2249150"/>
              <a:ext cx="94625" cy="70375"/>
            </a:xfrm>
            <a:custGeom>
              <a:avLst/>
              <a:gdLst/>
              <a:ahLst/>
              <a:cxnLst/>
              <a:rect l="l" t="t" r="r" b="b"/>
              <a:pathLst>
                <a:path w="3785" h="2815" extrusionOk="0">
                  <a:moveTo>
                    <a:pt x="1782" y="0"/>
                  </a:moveTo>
                  <a:cubicBezTo>
                    <a:pt x="1573" y="0"/>
                    <a:pt x="1364" y="34"/>
                    <a:pt x="1163" y="104"/>
                  </a:cubicBezTo>
                  <a:cubicBezTo>
                    <a:pt x="667" y="253"/>
                    <a:pt x="239" y="611"/>
                    <a:pt x="1" y="1077"/>
                  </a:cubicBezTo>
                  <a:lnTo>
                    <a:pt x="210" y="1176"/>
                  </a:lnTo>
                  <a:cubicBezTo>
                    <a:pt x="398" y="759"/>
                    <a:pt x="755" y="402"/>
                    <a:pt x="1203" y="233"/>
                  </a:cubicBezTo>
                  <a:cubicBezTo>
                    <a:pt x="1400" y="154"/>
                    <a:pt x="1612" y="116"/>
                    <a:pt x="1824" y="116"/>
                  </a:cubicBezTo>
                  <a:cubicBezTo>
                    <a:pt x="2091" y="116"/>
                    <a:pt x="2359" y="176"/>
                    <a:pt x="2602" y="293"/>
                  </a:cubicBezTo>
                  <a:cubicBezTo>
                    <a:pt x="3039" y="501"/>
                    <a:pt x="3377" y="889"/>
                    <a:pt x="3516" y="1345"/>
                  </a:cubicBezTo>
                  <a:cubicBezTo>
                    <a:pt x="3586" y="1573"/>
                    <a:pt x="3615" y="1812"/>
                    <a:pt x="3595" y="2040"/>
                  </a:cubicBezTo>
                  <a:cubicBezTo>
                    <a:pt x="3586" y="2100"/>
                    <a:pt x="3575" y="2160"/>
                    <a:pt x="3566" y="2209"/>
                  </a:cubicBezTo>
                  <a:cubicBezTo>
                    <a:pt x="3546" y="2268"/>
                    <a:pt x="3536" y="2328"/>
                    <a:pt x="3526" y="2378"/>
                  </a:cubicBezTo>
                  <a:cubicBezTo>
                    <a:pt x="3496" y="2438"/>
                    <a:pt x="3496" y="2487"/>
                    <a:pt x="3476" y="2546"/>
                  </a:cubicBezTo>
                  <a:lnTo>
                    <a:pt x="3416" y="2705"/>
                  </a:lnTo>
                  <a:lnTo>
                    <a:pt x="3645" y="2815"/>
                  </a:lnTo>
                  <a:lnTo>
                    <a:pt x="3694" y="2616"/>
                  </a:lnTo>
                  <a:cubicBezTo>
                    <a:pt x="3705" y="2557"/>
                    <a:pt x="3714" y="2497"/>
                    <a:pt x="3734" y="2427"/>
                  </a:cubicBezTo>
                  <a:cubicBezTo>
                    <a:pt x="3745" y="2368"/>
                    <a:pt x="3754" y="2308"/>
                    <a:pt x="3764" y="2239"/>
                  </a:cubicBezTo>
                  <a:cubicBezTo>
                    <a:pt x="3774" y="2179"/>
                    <a:pt x="3774" y="2120"/>
                    <a:pt x="3774" y="2050"/>
                  </a:cubicBezTo>
                  <a:cubicBezTo>
                    <a:pt x="3784" y="1802"/>
                    <a:pt x="3745" y="1544"/>
                    <a:pt x="3655" y="1306"/>
                  </a:cubicBezTo>
                  <a:cubicBezTo>
                    <a:pt x="3476" y="819"/>
                    <a:pt x="3109" y="422"/>
                    <a:pt x="2652" y="203"/>
                  </a:cubicBezTo>
                  <a:cubicBezTo>
                    <a:pt x="2378" y="69"/>
                    <a:pt x="2080" y="0"/>
                    <a:pt x="178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7" name="Google Shape;15017;p33"/>
            <p:cNvSpPr/>
            <p:nvPr/>
          </p:nvSpPr>
          <p:spPr>
            <a:xfrm>
              <a:off x="3794875" y="2392725"/>
              <a:ext cx="34525" cy="119175"/>
            </a:xfrm>
            <a:custGeom>
              <a:avLst/>
              <a:gdLst/>
              <a:ahLst/>
              <a:cxnLst/>
              <a:rect l="l" t="t" r="r" b="b"/>
              <a:pathLst>
                <a:path w="1381" h="4767" extrusionOk="0">
                  <a:moveTo>
                    <a:pt x="1232" y="1"/>
                  </a:moveTo>
                  <a:cubicBezTo>
                    <a:pt x="1073" y="140"/>
                    <a:pt x="914" y="289"/>
                    <a:pt x="745" y="408"/>
                  </a:cubicBezTo>
                  <a:lnTo>
                    <a:pt x="487" y="596"/>
                  </a:lnTo>
                  <a:cubicBezTo>
                    <a:pt x="447" y="626"/>
                    <a:pt x="398" y="656"/>
                    <a:pt x="358" y="686"/>
                  </a:cubicBezTo>
                  <a:lnTo>
                    <a:pt x="219" y="765"/>
                  </a:lnTo>
                  <a:lnTo>
                    <a:pt x="110" y="825"/>
                  </a:lnTo>
                  <a:cubicBezTo>
                    <a:pt x="100" y="835"/>
                    <a:pt x="70" y="835"/>
                    <a:pt x="70" y="854"/>
                  </a:cubicBezTo>
                  <a:lnTo>
                    <a:pt x="80" y="914"/>
                  </a:lnTo>
                  <a:lnTo>
                    <a:pt x="140" y="1103"/>
                  </a:lnTo>
                  <a:lnTo>
                    <a:pt x="229" y="1421"/>
                  </a:lnTo>
                  <a:lnTo>
                    <a:pt x="308" y="1739"/>
                  </a:lnTo>
                  <a:cubicBezTo>
                    <a:pt x="338" y="1838"/>
                    <a:pt x="338" y="1957"/>
                    <a:pt x="358" y="2066"/>
                  </a:cubicBezTo>
                  <a:cubicBezTo>
                    <a:pt x="358" y="2066"/>
                    <a:pt x="368" y="2225"/>
                    <a:pt x="388" y="2394"/>
                  </a:cubicBezTo>
                  <a:cubicBezTo>
                    <a:pt x="388" y="2562"/>
                    <a:pt x="398" y="2721"/>
                    <a:pt x="398" y="2721"/>
                  </a:cubicBezTo>
                  <a:cubicBezTo>
                    <a:pt x="398" y="2950"/>
                    <a:pt x="378" y="3178"/>
                    <a:pt x="348" y="3407"/>
                  </a:cubicBezTo>
                  <a:cubicBezTo>
                    <a:pt x="299" y="3863"/>
                    <a:pt x="160" y="4310"/>
                    <a:pt x="1" y="4767"/>
                  </a:cubicBezTo>
                  <a:lnTo>
                    <a:pt x="398" y="4747"/>
                  </a:lnTo>
                  <a:cubicBezTo>
                    <a:pt x="467" y="4300"/>
                    <a:pt x="537" y="3824"/>
                    <a:pt x="537" y="3376"/>
                  </a:cubicBezTo>
                  <a:cubicBezTo>
                    <a:pt x="547" y="3148"/>
                    <a:pt x="547" y="2930"/>
                    <a:pt x="547" y="2701"/>
                  </a:cubicBezTo>
                  <a:cubicBezTo>
                    <a:pt x="547" y="2701"/>
                    <a:pt x="527" y="2542"/>
                    <a:pt x="517" y="2374"/>
                  </a:cubicBezTo>
                  <a:lnTo>
                    <a:pt x="477" y="2036"/>
                  </a:lnTo>
                  <a:cubicBezTo>
                    <a:pt x="458" y="1927"/>
                    <a:pt x="447" y="1808"/>
                    <a:pt x="427" y="1708"/>
                  </a:cubicBezTo>
                  <a:lnTo>
                    <a:pt x="338" y="1381"/>
                  </a:lnTo>
                  <a:lnTo>
                    <a:pt x="259" y="1063"/>
                  </a:lnTo>
                  <a:lnTo>
                    <a:pt x="219" y="934"/>
                  </a:lnTo>
                  <a:lnTo>
                    <a:pt x="219" y="914"/>
                  </a:lnTo>
                  <a:cubicBezTo>
                    <a:pt x="219" y="914"/>
                    <a:pt x="229" y="914"/>
                    <a:pt x="239" y="905"/>
                  </a:cubicBezTo>
                  <a:lnTo>
                    <a:pt x="279" y="885"/>
                  </a:lnTo>
                  <a:lnTo>
                    <a:pt x="427" y="815"/>
                  </a:lnTo>
                  <a:lnTo>
                    <a:pt x="566" y="735"/>
                  </a:lnTo>
                  <a:lnTo>
                    <a:pt x="855" y="567"/>
                  </a:lnTo>
                  <a:cubicBezTo>
                    <a:pt x="1033" y="448"/>
                    <a:pt x="1202" y="309"/>
                    <a:pt x="1381" y="179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8" name="Google Shape;15018;p33"/>
            <p:cNvSpPr/>
            <p:nvPr/>
          </p:nvSpPr>
          <p:spPr>
            <a:xfrm>
              <a:off x="3690875" y="2416325"/>
              <a:ext cx="71775" cy="104025"/>
            </a:xfrm>
            <a:custGeom>
              <a:avLst/>
              <a:gdLst/>
              <a:ahLst/>
              <a:cxnLst/>
              <a:rect l="l" t="t" r="r" b="b"/>
              <a:pathLst>
                <a:path w="2871" h="4161" extrusionOk="0">
                  <a:moveTo>
                    <a:pt x="80" y="0"/>
                  </a:moveTo>
                  <a:lnTo>
                    <a:pt x="0" y="219"/>
                  </a:lnTo>
                  <a:lnTo>
                    <a:pt x="318" y="318"/>
                  </a:lnTo>
                  <a:cubicBezTo>
                    <a:pt x="417" y="358"/>
                    <a:pt x="527" y="367"/>
                    <a:pt x="636" y="397"/>
                  </a:cubicBezTo>
                  <a:cubicBezTo>
                    <a:pt x="745" y="417"/>
                    <a:pt x="845" y="447"/>
                    <a:pt x="953" y="466"/>
                  </a:cubicBezTo>
                  <a:lnTo>
                    <a:pt x="1281" y="506"/>
                  </a:lnTo>
                  <a:lnTo>
                    <a:pt x="1331" y="506"/>
                  </a:lnTo>
                  <a:cubicBezTo>
                    <a:pt x="1331" y="506"/>
                    <a:pt x="1341" y="506"/>
                    <a:pt x="1350" y="517"/>
                  </a:cubicBezTo>
                  <a:lnTo>
                    <a:pt x="1350" y="526"/>
                  </a:lnTo>
                  <a:lnTo>
                    <a:pt x="1361" y="665"/>
                  </a:lnTo>
                  <a:lnTo>
                    <a:pt x="1390" y="993"/>
                  </a:lnTo>
                  <a:lnTo>
                    <a:pt x="1430" y="1320"/>
                  </a:lnTo>
                  <a:cubicBezTo>
                    <a:pt x="1440" y="1430"/>
                    <a:pt x="1470" y="1539"/>
                    <a:pt x="1490" y="1648"/>
                  </a:cubicBezTo>
                  <a:lnTo>
                    <a:pt x="1569" y="1966"/>
                  </a:lnTo>
                  <a:cubicBezTo>
                    <a:pt x="1619" y="2135"/>
                    <a:pt x="1659" y="2293"/>
                    <a:pt x="1659" y="2293"/>
                  </a:cubicBezTo>
                  <a:cubicBezTo>
                    <a:pt x="1728" y="2502"/>
                    <a:pt x="1807" y="2721"/>
                    <a:pt x="1897" y="2929"/>
                  </a:cubicBezTo>
                  <a:cubicBezTo>
                    <a:pt x="2056" y="3366"/>
                    <a:pt x="2274" y="3753"/>
                    <a:pt x="2493" y="4160"/>
                  </a:cubicBezTo>
                  <a:lnTo>
                    <a:pt x="2870" y="4051"/>
                  </a:lnTo>
                  <a:cubicBezTo>
                    <a:pt x="2562" y="3674"/>
                    <a:pt x="2274" y="3297"/>
                    <a:pt x="2076" y="2889"/>
                  </a:cubicBezTo>
                  <a:cubicBezTo>
                    <a:pt x="1976" y="2691"/>
                    <a:pt x="1877" y="2482"/>
                    <a:pt x="1798" y="2264"/>
                  </a:cubicBezTo>
                  <a:lnTo>
                    <a:pt x="1698" y="1946"/>
                  </a:lnTo>
                  <a:cubicBezTo>
                    <a:pt x="1659" y="1787"/>
                    <a:pt x="1609" y="1629"/>
                    <a:pt x="1609" y="1629"/>
                  </a:cubicBezTo>
                  <a:cubicBezTo>
                    <a:pt x="1589" y="1519"/>
                    <a:pt x="1559" y="1420"/>
                    <a:pt x="1540" y="1311"/>
                  </a:cubicBezTo>
                  <a:lnTo>
                    <a:pt x="1509" y="983"/>
                  </a:lnTo>
                  <a:lnTo>
                    <a:pt x="1490" y="656"/>
                  </a:lnTo>
                  <a:lnTo>
                    <a:pt x="1470" y="466"/>
                  </a:lnTo>
                  <a:lnTo>
                    <a:pt x="1470" y="407"/>
                  </a:lnTo>
                  <a:cubicBezTo>
                    <a:pt x="1460" y="387"/>
                    <a:pt x="1430" y="397"/>
                    <a:pt x="1410" y="387"/>
                  </a:cubicBezTo>
                  <a:lnTo>
                    <a:pt x="1301" y="367"/>
                  </a:lnTo>
                  <a:lnTo>
                    <a:pt x="984" y="308"/>
                  </a:lnTo>
                  <a:cubicBezTo>
                    <a:pt x="884" y="278"/>
                    <a:pt x="775" y="248"/>
                    <a:pt x="675" y="219"/>
                  </a:cubicBezTo>
                  <a:cubicBezTo>
                    <a:pt x="576" y="179"/>
                    <a:pt x="477" y="159"/>
                    <a:pt x="377" y="119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9" name="Google Shape;15019;p33"/>
            <p:cNvSpPr/>
            <p:nvPr/>
          </p:nvSpPr>
          <p:spPr>
            <a:xfrm>
              <a:off x="3711975" y="2345325"/>
              <a:ext cx="77475" cy="21125"/>
            </a:xfrm>
            <a:custGeom>
              <a:avLst/>
              <a:gdLst/>
              <a:ahLst/>
              <a:cxnLst/>
              <a:rect l="l" t="t" r="r" b="b"/>
              <a:pathLst>
                <a:path w="3099" h="845" extrusionOk="0">
                  <a:moveTo>
                    <a:pt x="2949" y="0"/>
                  </a:moveTo>
                  <a:cubicBezTo>
                    <a:pt x="2750" y="159"/>
                    <a:pt x="2562" y="328"/>
                    <a:pt x="2324" y="437"/>
                  </a:cubicBezTo>
                  <a:cubicBezTo>
                    <a:pt x="2214" y="506"/>
                    <a:pt x="2095" y="537"/>
                    <a:pt x="1976" y="596"/>
                  </a:cubicBezTo>
                  <a:cubicBezTo>
                    <a:pt x="1916" y="616"/>
                    <a:pt x="1847" y="626"/>
                    <a:pt x="1788" y="645"/>
                  </a:cubicBezTo>
                  <a:cubicBezTo>
                    <a:pt x="1728" y="665"/>
                    <a:pt x="1658" y="685"/>
                    <a:pt x="1599" y="685"/>
                  </a:cubicBezTo>
                  <a:cubicBezTo>
                    <a:pt x="1530" y="696"/>
                    <a:pt x="1470" y="705"/>
                    <a:pt x="1400" y="715"/>
                  </a:cubicBezTo>
                  <a:lnTo>
                    <a:pt x="1212" y="725"/>
                  </a:lnTo>
                  <a:lnTo>
                    <a:pt x="1113" y="725"/>
                  </a:lnTo>
                  <a:lnTo>
                    <a:pt x="1013" y="715"/>
                  </a:lnTo>
                  <a:lnTo>
                    <a:pt x="824" y="705"/>
                  </a:lnTo>
                  <a:cubicBezTo>
                    <a:pt x="755" y="685"/>
                    <a:pt x="696" y="676"/>
                    <a:pt x="636" y="656"/>
                  </a:cubicBezTo>
                  <a:cubicBezTo>
                    <a:pt x="596" y="656"/>
                    <a:pt x="566" y="656"/>
                    <a:pt x="537" y="645"/>
                  </a:cubicBezTo>
                  <a:lnTo>
                    <a:pt x="447" y="616"/>
                  </a:lnTo>
                  <a:cubicBezTo>
                    <a:pt x="447" y="616"/>
                    <a:pt x="398" y="596"/>
                    <a:pt x="358" y="586"/>
                  </a:cubicBezTo>
                  <a:cubicBezTo>
                    <a:pt x="308" y="566"/>
                    <a:pt x="259" y="557"/>
                    <a:pt x="268" y="557"/>
                  </a:cubicBezTo>
                  <a:cubicBezTo>
                    <a:pt x="239" y="537"/>
                    <a:pt x="209" y="526"/>
                    <a:pt x="169" y="517"/>
                  </a:cubicBezTo>
                  <a:lnTo>
                    <a:pt x="89" y="497"/>
                  </a:lnTo>
                  <a:lnTo>
                    <a:pt x="1" y="725"/>
                  </a:lnTo>
                  <a:lnTo>
                    <a:pt x="109" y="745"/>
                  </a:lnTo>
                  <a:cubicBezTo>
                    <a:pt x="140" y="745"/>
                    <a:pt x="169" y="755"/>
                    <a:pt x="209" y="765"/>
                  </a:cubicBezTo>
                  <a:cubicBezTo>
                    <a:pt x="209" y="765"/>
                    <a:pt x="259" y="775"/>
                    <a:pt x="308" y="775"/>
                  </a:cubicBezTo>
                  <a:lnTo>
                    <a:pt x="407" y="795"/>
                  </a:lnTo>
                  <a:lnTo>
                    <a:pt x="506" y="815"/>
                  </a:lnTo>
                  <a:cubicBezTo>
                    <a:pt x="537" y="815"/>
                    <a:pt x="576" y="815"/>
                    <a:pt x="606" y="824"/>
                  </a:cubicBezTo>
                  <a:cubicBezTo>
                    <a:pt x="676" y="824"/>
                    <a:pt x="745" y="835"/>
                    <a:pt x="804" y="844"/>
                  </a:cubicBezTo>
                  <a:cubicBezTo>
                    <a:pt x="874" y="835"/>
                    <a:pt x="943" y="835"/>
                    <a:pt x="1013" y="835"/>
                  </a:cubicBezTo>
                  <a:lnTo>
                    <a:pt x="1113" y="844"/>
                  </a:lnTo>
                  <a:lnTo>
                    <a:pt x="1212" y="835"/>
                  </a:lnTo>
                  <a:lnTo>
                    <a:pt x="1420" y="815"/>
                  </a:lnTo>
                  <a:cubicBezTo>
                    <a:pt x="1480" y="804"/>
                    <a:pt x="1549" y="795"/>
                    <a:pt x="1619" y="784"/>
                  </a:cubicBezTo>
                  <a:cubicBezTo>
                    <a:pt x="1678" y="784"/>
                    <a:pt x="1748" y="765"/>
                    <a:pt x="1808" y="745"/>
                  </a:cubicBezTo>
                  <a:cubicBezTo>
                    <a:pt x="1877" y="725"/>
                    <a:pt x="1947" y="715"/>
                    <a:pt x="2006" y="696"/>
                  </a:cubicBezTo>
                  <a:cubicBezTo>
                    <a:pt x="2135" y="645"/>
                    <a:pt x="2264" y="626"/>
                    <a:pt x="2383" y="566"/>
                  </a:cubicBezTo>
                  <a:cubicBezTo>
                    <a:pt x="2642" y="477"/>
                    <a:pt x="2870" y="328"/>
                    <a:pt x="3098" y="179"/>
                  </a:cubicBezTo>
                  <a:lnTo>
                    <a:pt x="29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0" name="Google Shape;15020;p33"/>
            <p:cNvSpPr/>
            <p:nvPr/>
          </p:nvSpPr>
          <p:spPr>
            <a:xfrm>
              <a:off x="3719925" y="2327700"/>
              <a:ext cx="54875" cy="15900"/>
            </a:xfrm>
            <a:custGeom>
              <a:avLst/>
              <a:gdLst/>
              <a:ahLst/>
              <a:cxnLst/>
              <a:rect l="l" t="t" r="r" b="b"/>
              <a:pathLst>
                <a:path w="2195" h="636" extrusionOk="0">
                  <a:moveTo>
                    <a:pt x="2035" y="0"/>
                  </a:moveTo>
                  <a:cubicBezTo>
                    <a:pt x="1907" y="110"/>
                    <a:pt x="1777" y="238"/>
                    <a:pt x="1618" y="318"/>
                  </a:cubicBezTo>
                  <a:cubicBezTo>
                    <a:pt x="1549" y="368"/>
                    <a:pt x="1459" y="388"/>
                    <a:pt x="1380" y="427"/>
                  </a:cubicBezTo>
                  <a:cubicBezTo>
                    <a:pt x="1340" y="437"/>
                    <a:pt x="1291" y="447"/>
                    <a:pt x="1251" y="457"/>
                  </a:cubicBezTo>
                  <a:cubicBezTo>
                    <a:pt x="1212" y="477"/>
                    <a:pt x="1162" y="487"/>
                    <a:pt x="1122" y="487"/>
                  </a:cubicBezTo>
                  <a:cubicBezTo>
                    <a:pt x="1073" y="497"/>
                    <a:pt x="1033" y="497"/>
                    <a:pt x="983" y="507"/>
                  </a:cubicBezTo>
                  <a:lnTo>
                    <a:pt x="854" y="507"/>
                  </a:lnTo>
                  <a:lnTo>
                    <a:pt x="784" y="516"/>
                  </a:lnTo>
                  <a:lnTo>
                    <a:pt x="715" y="507"/>
                  </a:lnTo>
                  <a:cubicBezTo>
                    <a:pt x="675" y="497"/>
                    <a:pt x="625" y="497"/>
                    <a:pt x="586" y="497"/>
                  </a:cubicBezTo>
                  <a:cubicBezTo>
                    <a:pt x="536" y="477"/>
                    <a:pt x="497" y="467"/>
                    <a:pt x="457" y="457"/>
                  </a:cubicBezTo>
                  <a:cubicBezTo>
                    <a:pt x="427" y="457"/>
                    <a:pt x="407" y="457"/>
                    <a:pt x="387" y="447"/>
                  </a:cubicBezTo>
                  <a:lnTo>
                    <a:pt x="328" y="417"/>
                  </a:lnTo>
                  <a:lnTo>
                    <a:pt x="199" y="377"/>
                  </a:lnTo>
                  <a:cubicBezTo>
                    <a:pt x="179" y="368"/>
                    <a:pt x="159" y="358"/>
                    <a:pt x="139" y="358"/>
                  </a:cubicBezTo>
                  <a:lnTo>
                    <a:pt x="80" y="338"/>
                  </a:lnTo>
                  <a:lnTo>
                    <a:pt x="0" y="566"/>
                  </a:lnTo>
                  <a:lnTo>
                    <a:pt x="80" y="576"/>
                  </a:lnTo>
                  <a:cubicBezTo>
                    <a:pt x="100" y="576"/>
                    <a:pt x="119" y="576"/>
                    <a:pt x="139" y="586"/>
                  </a:cubicBezTo>
                  <a:cubicBezTo>
                    <a:pt x="139" y="586"/>
                    <a:pt x="179" y="586"/>
                    <a:pt x="219" y="596"/>
                  </a:cubicBezTo>
                  <a:cubicBezTo>
                    <a:pt x="248" y="596"/>
                    <a:pt x="288" y="606"/>
                    <a:pt x="288" y="606"/>
                  </a:cubicBezTo>
                  <a:lnTo>
                    <a:pt x="358" y="616"/>
                  </a:lnTo>
                  <a:lnTo>
                    <a:pt x="427" y="616"/>
                  </a:lnTo>
                  <a:cubicBezTo>
                    <a:pt x="477" y="616"/>
                    <a:pt x="526" y="626"/>
                    <a:pt x="566" y="636"/>
                  </a:cubicBezTo>
                  <a:cubicBezTo>
                    <a:pt x="616" y="626"/>
                    <a:pt x="665" y="626"/>
                    <a:pt x="715" y="626"/>
                  </a:cubicBezTo>
                  <a:lnTo>
                    <a:pt x="784" y="626"/>
                  </a:lnTo>
                  <a:lnTo>
                    <a:pt x="854" y="616"/>
                  </a:lnTo>
                  <a:lnTo>
                    <a:pt x="1003" y="616"/>
                  </a:lnTo>
                  <a:cubicBezTo>
                    <a:pt x="1042" y="596"/>
                    <a:pt x="1092" y="596"/>
                    <a:pt x="1142" y="586"/>
                  </a:cubicBezTo>
                  <a:cubicBezTo>
                    <a:pt x="1181" y="586"/>
                    <a:pt x="1231" y="576"/>
                    <a:pt x="1271" y="556"/>
                  </a:cubicBezTo>
                  <a:cubicBezTo>
                    <a:pt x="1320" y="547"/>
                    <a:pt x="1370" y="547"/>
                    <a:pt x="1410" y="527"/>
                  </a:cubicBezTo>
                  <a:cubicBezTo>
                    <a:pt x="1499" y="497"/>
                    <a:pt x="1598" y="487"/>
                    <a:pt x="1678" y="437"/>
                  </a:cubicBezTo>
                  <a:cubicBezTo>
                    <a:pt x="1857" y="388"/>
                    <a:pt x="2015" y="278"/>
                    <a:pt x="2194" y="179"/>
                  </a:cubicBezTo>
                  <a:lnTo>
                    <a:pt x="203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1" name="Google Shape;15021;p33"/>
            <p:cNvSpPr/>
            <p:nvPr/>
          </p:nvSpPr>
          <p:spPr>
            <a:xfrm>
              <a:off x="3755900" y="2508650"/>
              <a:ext cx="47675" cy="13175"/>
            </a:xfrm>
            <a:custGeom>
              <a:avLst/>
              <a:gdLst/>
              <a:ahLst/>
              <a:cxnLst/>
              <a:rect l="l" t="t" r="r" b="b"/>
              <a:pathLst>
                <a:path w="1907" h="527" extrusionOk="0">
                  <a:moveTo>
                    <a:pt x="1699" y="1"/>
                  </a:moveTo>
                  <a:cubicBezTo>
                    <a:pt x="1649" y="21"/>
                    <a:pt x="1619" y="60"/>
                    <a:pt x="1560" y="80"/>
                  </a:cubicBezTo>
                  <a:cubicBezTo>
                    <a:pt x="1500" y="110"/>
                    <a:pt x="1430" y="130"/>
                    <a:pt x="1371" y="160"/>
                  </a:cubicBezTo>
                  <a:cubicBezTo>
                    <a:pt x="1302" y="180"/>
                    <a:pt x="1232" y="199"/>
                    <a:pt x="1152" y="219"/>
                  </a:cubicBezTo>
                  <a:cubicBezTo>
                    <a:pt x="1083" y="239"/>
                    <a:pt x="1004" y="249"/>
                    <a:pt x="934" y="269"/>
                  </a:cubicBezTo>
                  <a:cubicBezTo>
                    <a:pt x="785" y="299"/>
                    <a:pt x="646" y="319"/>
                    <a:pt x="497" y="319"/>
                  </a:cubicBezTo>
                  <a:cubicBezTo>
                    <a:pt x="474" y="322"/>
                    <a:pt x="451" y="323"/>
                    <a:pt x="428" y="323"/>
                  </a:cubicBezTo>
                  <a:cubicBezTo>
                    <a:pt x="382" y="323"/>
                    <a:pt x="338" y="319"/>
                    <a:pt x="298" y="319"/>
                  </a:cubicBezTo>
                  <a:cubicBezTo>
                    <a:pt x="239" y="308"/>
                    <a:pt x="190" y="288"/>
                    <a:pt x="140" y="279"/>
                  </a:cubicBezTo>
                  <a:lnTo>
                    <a:pt x="1" y="527"/>
                  </a:lnTo>
                  <a:cubicBezTo>
                    <a:pt x="100" y="527"/>
                    <a:pt x="190" y="527"/>
                    <a:pt x="279" y="517"/>
                  </a:cubicBezTo>
                  <a:lnTo>
                    <a:pt x="398" y="497"/>
                  </a:lnTo>
                  <a:cubicBezTo>
                    <a:pt x="457" y="477"/>
                    <a:pt x="517" y="467"/>
                    <a:pt x="517" y="467"/>
                  </a:cubicBezTo>
                  <a:cubicBezTo>
                    <a:pt x="666" y="438"/>
                    <a:pt x="815" y="398"/>
                    <a:pt x="964" y="368"/>
                  </a:cubicBezTo>
                  <a:cubicBezTo>
                    <a:pt x="1033" y="358"/>
                    <a:pt x="1103" y="348"/>
                    <a:pt x="1183" y="338"/>
                  </a:cubicBezTo>
                  <a:cubicBezTo>
                    <a:pt x="1252" y="328"/>
                    <a:pt x="1322" y="319"/>
                    <a:pt x="1401" y="299"/>
                  </a:cubicBezTo>
                  <a:cubicBezTo>
                    <a:pt x="1480" y="288"/>
                    <a:pt x="1560" y="279"/>
                    <a:pt x="1639" y="259"/>
                  </a:cubicBezTo>
                  <a:cubicBezTo>
                    <a:pt x="1719" y="239"/>
                    <a:pt x="1828" y="219"/>
                    <a:pt x="1907" y="180"/>
                  </a:cubicBezTo>
                  <a:lnTo>
                    <a:pt x="16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2" name="Google Shape;15022;p33"/>
            <p:cNvSpPr/>
            <p:nvPr/>
          </p:nvSpPr>
          <p:spPr>
            <a:xfrm>
              <a:off x="3740500" y="2375100"/>
              <a:ext cx="29325" cy="50675"/>
            </a:xfrm>
            <a:custGeom>
              <a:avLst/>
              <a:gdLst/>
              <a:ahLst/>
              <a:cxnLst/>
              <a:rect l="l" t="t" r="r" b="b"/>
              <a:pathLst>
                <a:path w="1173" h="2027" extrusionOk="0">
                  <a:moveTo>
                    <a:pt x="1000" y="286"/>
                  </a:moveTo>
                  <a:cubicBezTo>
                    <a:pt x="1004" y="413"/>
                    <a:pt x="1004" y="539"/>
                    <a:pt x="1004" y="666"/>
                  </a:cubicBezTo>
                  <a:cubicBezTo>
                    <a:pt x="1004" y="666"/>
                    <a:pt x="994" y="756"/>
                    <a:pt x="994" y="835"/>
                  </a:cubicBezTo>
                  <a:cubicBezTo>
                    <a:pt x="994" y="914"/>
                    <a:pt x="984" y="994"/>
                    <a:pt x="984" y="994"/>
                  </a:cubicBezTo>
                  <a:lnTo>
                    <a:pt x="964" y="1153"/>
                  </a:lnTo>
                  <a:lnTo>
                    <a:pt x="945" y="1312"/>
                  </a:lnTo>
                  <a:cubicBezTo>
                    <a:pt x="945" y="1312"/>
                    <a:pt x="925" y="1401"/>
                    <a:pt x="914" y="1470"/>
                  </a:cubicBezTo>
                  <a:lnTo>
                    <a:pt x="875" y="1629"/>
                  </a:lnTo>
                  <a:lnTo>
                    <a:pt x="855" y="1738"/>
                  </a:lnTo>
                  <a:lnTo>
                    <a:pt x="845" y="1788"/>
                  </a:lnTo>
                  <a:lnTo>
                    <a:pt x="835" y="1808"/>
                  </a:lnTo>
                  <a:lnTo>
                    <a:pt x="825" y="1798"/>
                  </a:lnTo>
                  <a:cubicBezTo>
                    <a:pt x="795" y="1778"/>
                    <a:pt x="775" y="1749"/>
                    <a:pt x="756" y="1729"/>
                  </a:cubicBezTo>
                  <a:lnTo>
                    <a:pt x="726" y="1669"/>
                  </a:lnTo>
                  <a:cubicBezTo>
                    <a:pt x="706" y="1649"/>
                    <a:pt x="696" y="1629"/>
                    <a:pt x="686" y="1610"/>
                  </a:cubicBezTo>
                  <a:cubicBezTo>
                    <a:pt x="627" y="1510"/>
                    <a:pt x="587" y="1411"/>
                    <a:pt x="537" y="1312"/>
                  </a:cubicBezTo>
                  <a:cubicBezTo>
                    <a:pt x="448" y="1113"/>
                    <a:pt x="339" y="934"/>
                    <a:pt x="259" y="736"/>
                  </a:cubicBezTo>
                  <a:cubicBezTo>
                    <a:pt x="259" y="736"/>
                    <a:pt x="230" y="666"/>
                    <a:pt x="210" y="606"/>
                  </a:cubicBezTo>
                  <a:cubicBezTo>
                    <a:pt x="180" y="547"/>
                    <a:pt x="160" y="487"/>
                    <a:pt x="160" y="487"/>
                  </a:cubicBezTo>
                  <a:cubicBezTo>
                    <a:pt x="160" y="478"/>
                    <a:pt x="140" y="458"/>
                    <a:pt x="150" y="458"/>
                  </a:cubicBezTo>
                  <a:lnTo>
                    <a:pt x="180" y="458"/>
                  </a:lnTo>
                  <a:lnTo>
                    <a:pt x="259" y="447"/>
                  </a:lnTo>
                  <a:cubicBezTo>
                    <a:pt x="275" y="449"/>
                    <a:pt x="290" y="450"/>
                    <a:pt x="306" y="450"/>
                  </a:cubicBezTo>
                  <a:cubicBezTo>
                    <a:pt x="369" y="450"/>
                    <a:pt x="432" y="436"/>
                    <a:pt x="488" y="428"/>
                  </a:cubicBezTo>
                  <a:lnTo>
                    <a:pt x="726" y="388"/>
                  </a:lnTo>
                  <a:lnTo>
                    <a:pt x="945" y="308"/>
                  </a:lnTo>
                  <a:cubicBezTo>
                    <a:pt x="963" y="301"/>
                    <a:pt x="981" y="293"/>
                    <a:pt x="1000" y="286"/>
                  </a:cubicBezTo>
                  <a:close/>
                  <a:moveTo>
                    <a:pt x="1053" y="1"/>
                  </a:moveTo>
                  <a:cubicBezTo>
                    <a:pt x="1034" y="17"/>
                    <a:pt x="1013" y="32"/>
                    <a:pt x="992" y="46"/>
                  </a:cubicBezTo>
                  <a:lnTo>
                    <a:pt x="992" y="46"/>
                  </a:lnTo>
                  <a:cubicBezTo>
                    <a:pt x="987" y="43"/>
                    <a:pt x="984" y="41"/>
                    <a:pt x="984" y="41"/>
                  </a:cubicBezTo>
                  <a:lnTo>
                    <a:pt x="984" y="41"/>
                  </a:lnTo>
                  <a:cubicBezTo>
                    <a:pt x="985" y="44"/>
                    <a:pt x="985" y="47"/>
                    <a:pt x="985" y="50"/>
                  </a:cubicBezTo>
                  <a:lnTo>
                    <a:pt x="985" y="50"/>
                  </a:lnTo>
                  <a:cubicBezTo>
                    <a:pt x="890" y="111"/>
                    <a:pt x="780" y="154"/>
                    <a:pt x="676" y="209"/>
                  </a:cubicBezTo>
                  <a:lnTo>
                    <a:pt x="468" y="269"/>
                  </a:lnTo>
                  <a:cubicBezTo>
                    <a:pt x="398" y="289"/>
                    <a:pt x="319" y="308"/>
                    <a:pt x="250" y="308"/>
                  </a:cubicBezTo>
                  <a:lnTo>
                    <a:pt x="100" y="328"/>
                  </a:lnTo>
                  <a:lnTo>
                    <a:pt x="21" y="339"/>
                  </a:lnTo>
                  <a:lnTo>
                    <a:pt x="11" y="348"/>
                  </a:lnTo>
                  <a:cubicBezTo>
                    <a:pt x="1" y="348"/>
                    <a:pt x="11" y="348"/>
                    <a:pt x="11" y="358"/>
                  </a:cubicBezTo>
                  <a:lnTo>
                    <a:pt x="21" y="388"/>
                  </a:lnTo>
                  <a:lnTo>
                    <a:pt x="41" y="438"/>
                  </a:lnTo>
                  <a:cubicBezTo>
                    <a:pt x="41" y="438"/>
                    <a:pt x="71" y="527"/>
                    <a:pt x="111" y="606"/>
                  </a:cubicBezTo>
                  <a:cubicBezTo>
                    <a:pt x="150" y="696"/>
                    <a:pt x="180" y="785"/>
                    <a:pt x="180" y="785"/>
                  </a:cubicBezTo>
                  <a:cubicBezTo>
                    <a:pt x="269" y="974"/>
                    <a:pt x="378" y="1173"/>
                    <a:pt x="458" y="1361"/>
                  </a:cubicBezTo>
                  <a:cubicBezTo>
                    <a:pt x="508" y="1460"/>
                    <a:pt x="547" y="1559"/>
                    <a:pt x="597" y="1659"/>
                  </a:cubicBezTo>
                  <a:cubicBezTo>
                    <a:pt x="617" y="1689"/>
                    <a:pt x="627" y="1709"/>
                    <a:pt x="636" y="1729"/>
                  </a:cubicBezTo>
                  <a:lnTo>
                    <a:pt x="696" y="1818"/>
                  </a:lnTo>
                  <a:cubicBezTo>
                    <a:pt x="736" y="1877"/>
                    <a:pt x="786" y="1937"/>
                    <a:pt x="845" y="1987"/>
                  </a:cubicBezTo>
                  <a:lnTo>
                    <a:pt x="885" y="2027"/>
                  </a:lnTo>
                  <a:cubicBezTo>
                    <a:pt x="895" y="2007"/>
                    <a:pt x="895" y="1987"/>
                    <a:pt x="905" y="1976"/>
                  </a:cubicBezTo>
                  <a:lnTo>
                    <a:pt x="934" y="1868"/>
                  </a:lnTo>
                  <a:cubicBezTo>
                    <a:pt x="934" y="1868"/>
                    <a:pt x="954" y="1818"/>
                    <a:pt x="964" y="1768"/>
                  </a:cubicBezTo>
                  <a:cubicBezTo>
                    <a:pt x="984" y="1718"/>
                    <a:pt x="994" y="1669"/>
                    <a:pt x="994" y="1669"/>
                  </a:cubicBezTo>
                  <a:lnTo>
                    <a:pt x="1034" y="1510"/>
                  </a:lnTo>
                  <a:cubicBezTo>
                    <a:pt x="1053" y="1431"/>
                    <a:pt x="1064" y="1341"/>
                    <a:pt x="1064" y="1341"/>
                  </a:cubicBezTo>
                  <a:cubicBezTo>
                    <a:pt x="1064" y="1341"/>
                    <a:pt x="1084" y="1262"/>
                    <a:pt x="1093" y="1182"/>
                  </a:cubicBezTo>
                  <a:cubicBezTo>
                    <a:pt x="1113" y="1103"/>
                    <a:pt x="1123" y="1034"/>
                    <a:pt x="1123" y="1034"/>
                  </a:cubicBezTo>
                  <a:lnTo>
                    <a:pt x="1143" y="875"/>
                  </a:lnTo>
                  <a:cubicBezTo>
                    <a:pt x="1143" y="795"/>
                    <a:pt x="1153" y="716"/>
                    <a:pt x="1153" y="716"/>
                  </a:cubicBezTo>
                  <a:cubicBezTo>
                    <a:pt x="1173" y="507"/>
                    <a:pt x="1173" y="289"/>
                    <a:pt x="1173" y="80"/>
                  </a:cubicBezTo>
                  <a:lnTo>
                    <a:pt x="1083" y="62"/>
                  </a:lnTo>
                  <a:lnTo>
                    <a:pt x="1083" y="62"/>
                  </a:lnTo>
                  <a:lnTo>
                    <a:pt x="105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3" name="Google Shape;15023;p33"/>
            <p:cNvSpPr/>
            <p:nvPr/>
          </p:nvSpPr>
          <p:spPr>
            <a:xfrm>
              <a:off x="3574450" y="2401675"/>
              <a:ext cx="118425" cy="55875"/>
            </a:xfrm>
            <a:custGeom>
              <a:avLst/>
              <a:gdLst/>
              <a:ahLst/>
              <a:cxnLst/>
              <a:rect l="l" t="t" r="r" b="b"/>
              <a:pathLst>
                <a:path w="4737" h="2235" extrusionOk="0">
                  <a:moveTo>
                    <a:pt x="3416" y="0"/>
                  </a:moveTo>
                  <a:lnTo>
                    <a:pt x="3377" y="50"/>
                  </a:lnTo>
                  <a:lnTo>
                    <a:pt x="3247" y="189"/>
                  </a:lnTo>
                  <a:lnTo>
                    <a:pt x="3019" y="427"/>
                  </a:lnTo>
                  <a:lnTo>
                    <a:pt x="2781" y="655"/>
                  </a:lnTo>
                  <a:cubicBezTo>
                    <a:pt x="2702" y="725"/>
                    <a:pt x="2612" y="785"/>
                    <a:pt x="2523" y="854"/>
                  </a:cubicBezTo>
                  <a:lnTo>
                    <a:pt x="2245" y="1052"/>
                  </a:lnTo>
                  <a:lnTo>
                    <a:pt x="1967" y="1231"/>
                  </a:lnTo>
                  <a:cubicBezTo>
                    <a:pt x="1768" y="1331"/>
                    <a:pt x="1570" y="1430"/>
                    <a:pt x="1351" y="1520"/>
                  </a:cubicBezTo>
                  <a:cubicBezTo>
                    <a:pt x="944" y="1698"/>
                    <a:pt x="467" y="1817"/>
                    <a:pt x="1" y="1906"/>
                  </a:cubicBezTo>
                  <a:cubicBezTo>
                    <a:pt x="1" y="1906"/>
                    <a:pt x="60" y="1986"/>
                    <a:pt x="110" y="2076"/>
                  </a:cubicBezTo>
                  <a:cubicBezTo>
                    <a:pt x="160" y="2155"/>
                    <a:pt x="219" y="2234"/>
                    <a:pt x="219" y="2234"/>
                  </a:cubicBezTo>
                  <a:cubicBezTo>
                    <a:pt x="646" y="2056"/>
                    <a:pt x="1073" y="1897"/>
                    <a:pt x="1470" y="1668"/>
                  </a:cubicBezTo>
                  <a:cubicBezTo>
                    <a:pt x="1669" y="1569"/>
                    <a:pt x="1857" y="1460"/>
                    <a:pt x="2056" y="1341"/>
                  </a:cubicBezTo>
                  <a:lnTo>
                    <a:pt x="2334" y="1142"/>
                  </a:lnTo>
                  <a:cubicBezTo>
                    <a:pt x="2463" y="1043"/>
                    <a:pt x="2602" y="944"/>
                    <a:pt x="2602" y="944"/>
                  </a:cubicBezTo>
                  <a:cubicBezTo>
                    <a:pt x="2691" y="874"/>
                    <a:pt x="2781" y="814"/>
                    <a:pt x="2860" y="735"/>
                  </a:cubicBezTo>
                  <a:lnTo>
                    <a:pt x="3099" y="507"/>
                  </a:lnTo>
                  <a:lnTo>
                    <a:pt x="3337" y="278"/>
                  </a:lnTo>
                  <a:lnTo>
                    <a:pt x="3426" y="179"/>
                  </a:lnTo>
                  <a:lnTo>
                    <a:pt x="3446" y="169"/>
                  </a:lnTo>
                  <a:lnTo>
                    <a:pt x="3456" y="179"/>
                  </a:lnTo>
                  <a:lnTo>
                    <a:pt x="3496" y="209"/>
                  </a:lnTo>
                  <a:cubicBezTo>
                    <a:pt x="3675" y="328"/>
                    <a:pt x="3873" y="437"/>
                    <a:pt x="4061" y="536"/>
                  </a:cubicBezTo>
                  <a:lnTo>
                    <a:pt x="4359" y="675"/>
                  </a:lnTo>
                  <a:lnTo>
                    <a:pt x="4509" y="745"/>
                  </a:lnTo>
                  <a:lnTo>
                    <a:pt x="4657" y="805"/>
                  </a:lnTo>
                  <a:lnTo>
                    <a:pt x="4737" y="586"/>
                  </a:lnTo>
                  <a:cubicBezTo>
                    <a:pt x="4687" y="566"/>
                    <a:pt x="4637" y="556"/>
                    <a:pt x="4588" y="536"/>
                  </a:cubicBezTo>
                  <a:lnTo>
                    <a:pt x="4439" y="487"/>
                  </a:lnTo>
                  <a:lnTo>
                    <a:pt x="4141" y="377"/>
                  </a:lnTo>
                  <a:cubicBezTo>
                    <a:pt x="3953" y="288"/>
                    <a:pt x="3754" y="199"/>
                    <a:pt x="3565" y="90"/>
                  </a:cubicBezTo>
                  <a:lnTo>
                    <a:pt x="3476" y="30"/>
                  </a:lnTo>
                  <a:cubicBezTo>
                    <a:pt x="3456" y="20"/>
                    <a:pt x="3436" y="0"/>
                    <a:pt x="341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4" name="Google Shape;15024;p33"/>
            <p:cNvSpPr/>
            <p:nvPr/>
          </p:nvSpPr>
          <p:spPr>
            <a:xfrm>
              <a:off x="3546150" y="2313050"/>
              <a:ext cx="69050" cy="111225"/>
            </a:xfrm>
            <a:custGeom>
              <a:avLst/>
              <a:gdLst/>
              <a:ahLst/>
              <a:cxnLst/>
              <a:rect l="l" t="t" r="r" b="b"/>
              <a:pathLst>
                <a:path w="2762" h="4449" extrusionOk="0">
                  <a:moveTo>
                    <a:pt x="2404" y="1"/>
                  </a:moveTo>
                  <a:lnTo>
                    <a:pt x="2175" y="50"/>
                  </a:lnTo>
                  <a:cubicBezTo>
                    <a:pt x="2185" y="100"/>
                    <a:pt x="2195" y="149"/>
                    <a:pt x="2205" y="209"/>
                  </a:cubicBezTo>
                  <a:lnTo>
                    <a:pt x="2245" y="368"/>
                  </a:lnTo>
                  <a:lnTo>
                    <a:pt x="2334" y="685"/>
                  </a:lnTo>
                  <a:cubicBezTo>
                    <a:pt x="2404" y="884"/>
                    <a:pt x="2473" y="1093"/>
                    <a:pt x="2563" y="1301"/>
                  </a:cubicBezTo>
                  <a:lnTo>
                    <a:pt x="2582" y="1341"/>
                  </a:lnTo>
                  <a:lnTo>
                    <a:pt x="2592" y="1351"/>
                  </a:lnTo>
                  <a:lnTo>
                    <a:pt x="2572" y="1371"/>
                  </a:lnTo>
                  <a:lnTo>
                    <a:pt x="2473" y="1440"/>
                  </a:lnTo>
                  <a:lnTo>
                    <a:pt x="2195" y="1639"/>
                  </a:lnTo>
                  <a:lnTo>
                    <a:pt x="1937" y="1828"/>
                  </a:lnTo>
                  <a:cubicBezTo>
                    <a:pt x="1848" y="1897"/>
                    <a:pt x="1768" y="1976"/>
                    <a:pt x="1689" y="2046"/>
                  </a:cubicBezTo>
                  <a:cubicBezTo>
                    <a:pt x="1689" y="2046"/>
                    <a:pt x="1559" y="2165"/>
                    <a:pt x="1440" y="2284"/>
                  </a:cubicBezTo>
                  <a:lnTo>
                    <a:pt x="1202" y="2523"/>
                  </a:lnTo>
                  <a:cubicBezTo>
                    <a:pt x="1043" y="2691"/>
                    <a:pt x="914" y="2860"/>
                    <a:pt x="775" y="3039"/>
                  </a:cubicBezTo>
                  <a:cubicBezTo>
                    <a:pt x="487" y="3386"/>
                    <a:pt x="249" y="3783"/>
                    <a:pt x="1" y="4180"/>
                  </a:cubicBezTo>
                  <a:cubicBezTo>
                    <a:pt x="1" y="4180"/>
                    <a:pt x="70" y="4250"/>
                    <a:pt x="149" y="4319"/>
                  </a:cubicBezTo>
                  <a:cubicBezTo>
                    <a:pt x="219" y="4379"/>
                    <a:pt x="288" y="4449"/>
                    <a:pt x="288" y="4449"/>
                  </a:cubicBezTo>
                  <a:cubicBezTo>
                    <a:pt x="447" y="4002"/>
                    <a:pt x="656" y="3555"/>
                    <a:pt x="904" y="3178"/>
                  </a:cubicBezTo>
                  <a:cubicBezTo>
                    <a:pt x="1023" y="2989"/>
                    <a:pt x="1153" y="2801"/>
                    <a:pt x="1292" y="2632"/>
                  </a:cubicBezTo>
                  <a:cubicBezTo>
                    <a:pt x="1292" y="2632"/>
                    <a:pt x="1400" y="2503"/>
                    <a:pt x="1520" y="2384"/>
                  </a:cubicBezTo>
                  <a:lnTo>
                    <a:pt x="1758" y="2145"/>
                  </a:lnTo>
                  <a:cubicBezTo>
                    <a:pt x="1837" y="2075"/>
                    <a:pt x="1917" y="1987"/>
                    <a:pt x="2007" y="1927"/>
                  </a:cubicBezTo>
                  <a:lnTo>
                    <a:pt x="2265" y="1728"/>
                  </a:lnTo>
                  <a:lnTo>
                    <a:pt x="2532" y="1550"/>
                  </a:lnTo>
                  <a:lnTo>
                    <a:pt x="2702" y="1440"/>
                  </a:lnTo>
                  <a:lnTo>
                    <a:pt x="2751" y="1411"/>
                  </a:lnTo>
                  <a:cubicBezTo>
                    <a:pt x="2761" y="1391"/>
                    <a:pt x="2741" y="1371"/>
                    <a:pt x="2731" y="1351"/>
                  </a:cubicBezTo>
                  <a:lnTo>
                    <a:pt x="2691" y="1241"/>
                  </a:lnTo>
                  <a:cubicBezTo>
                    <a:pt x="2622" y="1043"/>
                    <a:pt x="2563" y="835"/>
                    <a:pt x="2513" y="626"/>
                  </a:cubicBezTo>
                  <a:lnTo>
                    <a:pt x="2453" y="318"/>
                  </a:lnTo>
                  <a:lnTo>
                    <a:pt x="2424" y="160"/>
                  </a:lnTo>
                  <a:cubicBezTo>
                    <a:pt x="2413" y="110"/>
                    <a:pt x="2413" y="60"/>
                    <a:pt x="240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5" name="Google Shape;15025;p33"/>
            <p:cNvSpPr/>
            <p:nvPr/>
          </p:nvSpPr>
          <p:spPr>
            <a:xfrm>
              <a:off x="3661575" y="2302375"/>
              <a:ext cx="52650" cy="61075"/>
            </a:xfrm>
            <a:custGeom>
              <a:avLst/>
              <a:gdLst/>
              <a:ahLst/>
              <a:cxnLst/>
              <a:rect l="l" t="t" r="r" b="b"/>
              <a:pathLst>
                <a:path w="2106" h="2443" extrusionOk="0">
                  <a:moveTo>
                    <a:pt x="249" y="0"/>
                  </a:moveTo>
                  <a:lnTo>
                    <a:pt x="1" y="40"/>
                  </a:lnTo>
                  <a:cubicBezTo>
                    <a:pt x="1" y="40"/>
                    <a:pt x="28" y="140"/>
                    <a:pt x="31" y="140"/>
                  </a:cubicBezTo>
                  <a:cubicBezTo>
                    <a:pt x="31" y="140"/>
                    <a:pt x="31" y="140"/>
                    <a:pt x="31" y="139"/>
                  </a:cubicBezTo>
                  <a:cubicBezTo>
                    <a:pt x="51" y="170"/>
                    <a:pt x="60" y="199"/>
                    <a:pt x="70" y="239"/>
                  </a:cubicBezTo>
                  <a:cubicBezTo>
                    <a:pt x="70" y="239"/>
                    <a:pt x="90" y="278"/>
                    <a:pt x="110" y="328"/>
                  </a:cubicBezTo>
                  <a:cubicBezTo>
                    <a:pt x="120" y="378"/>
                    <a:pt x="140" y="428"/>
                    <a:pt x="140" y="428"/>
                  </a:cubicBezTo>
                  <a:cubicBezTo>
                    <a:pt x="199" y="547"/>
                    <a:pt x="229" y="676"/>
                    <a:pt x="309" y="785"/>
                  </a:cubicBezTo>
                  <a:cubicBezTo>
                    <a:pt x="418" y="1033"/>
                    <a:pt x="587" y="1242"/>
                    <a:pt x="746" y="1460"/>
                  </a:cubicBezTo>
                  <a:cubicBezTo>
                    <a:pt x="934" y="1659"/>
                    <a:pt x="1113" y="1867"/>
                    <a:pt x="1331" y="2016"/>
                  </a:cubicBezTo>
                  <a:cubicBezTo>
                    <a:pt x="1430" y="2116"/>
                    <a:pt x="1549" y="2175"/>
                    <a:pt x="1659" y="2255"/>
                  </a:cubicBezTo>
                  <a:cubicBezTo>
                    <a:pt x="1719" y="2294"/>
                    <a:pt x="1778" y="2314"/>
                    <a:pt x="1838" y="2354"/>
                  </a:cubicBezTo>
                  <a:cubicBezTo>
                    <a:pt x="1897" y="2383"/>
                    <a:pt x="1957" y="2423"/>
                    <a:pt x="2026" y="2443"/>
                  </a:cubicBezTo>
                  <a:lnTo>
                    <a:pt x="2105" y="2215"/>
                  </a:lnTo>
                  <a:cubicBezTo>
                    <a:pt x="2036" y="2205"/>
                    <a:pt x="1977" y="2185"/>
                    <a:pt x="1927" y="2155"/>
                  </a:cubicBezTo>
                  <a:cubicBezTo>
                    <a:pt x="1867" y="2136"/>
                    <a:pt x="1808" y="2116"/>
                    <a:pt x="1748" y="2085"/>
                  </a:cubicBezTo>
                  <a:cubicBezTo>
                    <a:pt x="1639" y="2026"/>
                    <a:pt x="1510" y="1986"/>
                    <a:pt x="1410" y="1907"/>
                  </a:cubicBezTo>
                  <a:cubicBezTo>
                    <a:pt x="1182" y="1778"/>
                    <a:pt x="1004" y="1589"/>
                    <a:pt x="825" y="1401"/>
                  </a:cubicBezTo>
                  <a:cubicBezTo>
                    <a:pt x="676" y="1182"/>
                    <a:pt x="517" y="973"/>
                    <a:pt x="437" y="726"/>
                  </a:cubicBezTo>
                  <a:cubicBezTo>
                    <a:pt x="378" y="616"/>
                    <a:pt x="358" y="487"/>
                    <a:pt x="318" y="368"/>
                  </a:cubicBezTo>
                  <a:cubicBezTo>
                    <a:pt x="309" y="368"/>
                    <a:pt x="309" y="318"/>
                    <a:pt x="298" y="278"/>
                  </a:cubicBezTo>
                  <a:lnTo>
                    <a:pt x="279" y="179"/>
                  </a:lnTo>
                  <a:cubicBezTo>
                    <a:pt x="279" y="150"/>
                    <a:pt x="269" y="120"/>
                    <a:pt x="259" y="9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6" name="Google Shape;15026;p33"/>
            <p:cNvSpPr/>
            <p:nvPr/>
          </p:nvSpPr>
          <p:spPr>
            <a:xfrm>
              <a:off x="3684175" y="2298400"/>
              <a:ext cx="37750" cy="43475"/>
            </a:xfrm>
            <a:custGeom>
              <a:avLst/>
              <a:gdLst/>
              <a:ahLst/>
              <a:cxnLst/>
              <a:rect l="l" t="t" r="r" b="b"/>
              <a:pathLst>
                <a:path w="1510" h="1739" extrusionOk="0">
                  <a:moveTo>
                    <a:pt x="248" y="1"/>
                  </a:moveTo>
                  <a:lnTo>
                    <a:pt x="0" y="40"/>
                  </a:lnTo>
                  <a:cubicBezTo>
                    <a:pt x="0" y="40"/>
                    <a:pt x="20" y="110"/>
                    <a:pt x="30" y="110"/>
                  </a:cubicBezTo>
                  <a:cubicBezTo>
                    <a:pt x="40" y="130"/>
                    <a:pt x="50" y="150"/>
                    <a:pt x="60" y="179"/>
                  </a:cubicBezTo>
                  <a:cubicBezTo>
                    <a:pt x="60" y="179"/>
                    <a:pt x="61" y="179"/>
                    <a:pt x="61" y="179"/>
                  </a:cubicBezTo>
                  <a:cubicBezTo>
                    <a:pt x="72" y="179"/>
                    <a:pt x="109" y="309"/>
                    <a:pt x="109" y="309"/>
                  </a:cubicBezTo>
                  <a:cubicBezTo>
                    <a:pt x="159" y="388"/>
                    <a:pt x="179" y="487"/>
                    <a:pt x="239" y="557"/>
                  </a:cubicBezTo>
                  <a:cubicBezTo>
                    <a:pt x="308" y="726"/>
                    <a:pt x="437" y="874"/>
                    <a:pt x="546" y="1033"/>
                  </a:cubicBezTo>
                  <a:cubicBezTo>
                    <a:pt x="685" y="1163"/>
                    <a:pt x="795" y="1321"/>
                    <a:pt x="954" y="1430"/>
                  </a:cubicBezTo>
                  <a:cubicBezTo>
                    <a:pt x="1013" y="1500"/>
                    <a:pt x="1102" y="1540"/>
                    <a:pt x="1182" y="1599"/>
                  </a:cubicBezTo>
                  <a:cubicBezTo>
                    <a:pt x="1221" y="1629"/>
                    <a:pt x="1261" y="1639"/>
                    <a:pt x="1301" y="1669"/>
                  </a:cubicBezTo>
                  <a:cubicBezTo>
                    <a:pt x="1340" y="1699"/>
                    <a:pt x="1380" y="1719"/>
                    <a:pt x="1430" y="1738"/>
                  </a:cubicBezTo>
                  <a:lnTo>
                    <a:pt x="1510" y="1510"/>
                  </a:lnTo>
                  <a:cubicBezTo>
                    <a:pt x="1470" y="1510"/>
                    <a:pt x="1430" y="1490"/>
                    <a:pt x="1391" y="1480"/>
                  </a:cubicBezTo>
                  <a:cubicBezTo>
                    <a:pt x="1351" y="1460"/>
                    <a:pt x="1301" y="1450"/>
                    <a:pt x="1261" y="1430"/>
                  </a:cubicBezTo>
                  <a:cubicBezTo>
                    <a:pt x="1192" y="1391"/>
                    <a:pt x="1102" y="1371"/>
                    <a:pt x="1033" y="1311"/>
                  </a:cubicBezTo>
                  <a:cubicBezTo>
                    <a:pt x="874" y="1232"/>
                    <a:pt x="755" y="1093"/>
                    <a:pt x="626" y="964"/>
                  </a:cubicBezTo>
                  <a:cubicBezTo>
                    <a:pt x="526" y="815"/>
                    <a:pt x="407" y="676"/>
                    <a:pt x="358" y="497"/>
                  </a:cubicBezTo>
                  <a:cubicBezTo>
                    <a:pt x="318" y="428"/>
                    <a:pt x="318" y="329"/>
                    <a:pt x="288" y="249"/>
                  </a:cubicBezTo>
                  <a:cubicBezTo>
                    <a:pt x="278" y="249"/>
                    <a:pt x="278" y="120"/>
                    <a:pt x="268" y="120"/>
                  </a:cubicBezTo>
                  <a:cubicBezTo>
                    <a:pt x="268" y="100"/>
                    <a:pt x="259" y="80"/>
                    <a:pt x="248" y="6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7" name="Google Shape;15027;p33"/>
            <p:cNvSpPr/>
            <p:nvPr/>
          </p:nvSpPr>
          <p:spPr>
            <a:xfrm>
              <a:off x="3546150" y="2420300"/>
              <a:ext cx="32800" cy="37000"/>
            </a:xfrm>
            <a:custGeom>
              <a:avLst/>
              <a:gdLst/>
              <a:ahLst/>
              <a:cxnLst/>
              <a:rect l="l" t="t" r="r" b="b"/>
              <a:pathLst>
                <a:path w="1312" h="1480" extrusionOk="0">
                  <a:moveTo>
                    <a:pt x="299" y="0"/>
                  </a:moveTo>
                  <a:lnTo>
                    <a:pt x="1" y="20"/>
                  </a:lnTo>
                  <a:cubicBezTo>
                    <a:pt x="60" y="89"/>
                    <a:pt x="110" y="168"/>
                    <a:pt x="160" y="238"/>
                  </a:cubicBezTo>
                  <a:lnTo>
                    <a:pt x="319" y="427"/>
                  </a:lnTo>
                  <a:cubicBezTo>
                    <a:pt x="427" y="536"/>
                    <a:pt x="527" y="655"/>
                    <a:pt x="626" y="764"/>
                  </a:cubicBezTo>
                  <a:cubicBezTo>
                    <a:pt x="716" y="874"/>
                    <a:pt x="815" y="983"/>
                    <a:pt x="904" y="1102"/>
                  </a:cubicBezTo>
                  <a:cubicBezTo>
                    <a:pt x="954" y="1161"/>
                    <a:pt x="1003" y="1231"/>
                    <a:pt x="1053" y="1291"/>
                  </a:cubicBezTo>
                  <a:cubicBezTo>
                    <a:pt x="1113" y="1350"/>
                    <a:pt x="1182" y="1439"/>
                    <a:pt x="1261" y="1479"/>
                  </a:cubicBezTo>
                  <a:cubicBezTo>
                    <a:pt x="1261" y="1479"/>
                    <a:pt x="1272" y="1420"/>
                    <a:pt x="1281" y="1350"/>
                  </a:cubicBezTo>
                  <a:cubicBezTo>
                    <a:pt x="1292" y="1281"/>
                    <a:pt x="1312" y="1211"/>
                    <a:pt x="1312" y="1211"/>
                  </a:cubicBezTo>
                  <a:cubicBezTo>
                    <a:pt x="1272" y="1172"/>
                    <a:pt x="1222" y="1172"/>
                    <a:pt x="1173" y="1132"/>
                  </a:cubicBezTo>
                  <a:cubicBezTo>
                    <a:pt x="1122" y="1092"/>
                    <a:pt x="1063" y="1053"/>
                    <a:pt x="1014" y="1003"/>
                  </a:cubicBezTo>
                  <a:cubicBezTo>
                    <a:pt x="904" y="903"/>
                    <a:pt x="805" y="804"/>
                    <a:pt x="696" y="685"/>
                  </a:cubicBezTo>
                  <a:cubicBezTo>
                    <a:pt x="606" y="576"/>
                    <a:pt x="517" y="457"/>
                    <a:pt x="438" y="338"/>
                  </a:cubicBezTo>
                  <a:lnTo>
                    <a:pt x="348" y="159"/>
                  </a:lnTo>
                  <a:cubicBezTo>
                    <a:pt x="319" y="99"/>
                    <a:pt x="308" y="49"/>
                    <a:pt x="2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8" name="Google Shape;15028;p33"/>
            <p:cNvSpPr/>
            <p:nvPr/>
          </p:nvSpPr>
          <p:spPr>
            <a:xfrm>
              <a:off x="3632775" y="2338125"/>
              <a:ext cx="46200" cy="40225"/>
            </a:xfrm>
            <a:custGeom>
              <a:avLst/>
              <a:gdLst/>
              <a:ahLst/>
              <a:cxnLst/>
              <a:rect l="l" t="t" r="r" b="b"/>
              <a:pathLst>
                <a:path w="1848" h="1609" extrusionOk="0">
                  <a:moveTo>
                    <a:pt x="994" y="179"/>
                  </a:moveTo>
                  <a:lnTo>
                    <a:pt x="1014" y="209"/>
                  </a:lnTo>
                  <a:cubicBezTo>
                    <a:pt x="1004" y="209"/>
                    <a:pt x="1053" y="278"/>
                    <a:pt x="1053" y="278"/>
                  </a:cubicBezTo>
                  <a:cubicBezTo>
                    <a:pt x="1208" y="482"/>
                    <a:pt x="1369" y="685"/>
                    <a:pt x="1575" y="833"/>
                  </a:cubicBezTo>
                  <a:lnTo>
                    <a:pt x="1575" y="833"/>
                  </a:lnTo>
                  <a:cubicBezTo>
                    <a:pt x="1463" y="900"/>
                    <a:pt x="1349" y="962"/>
                    <a:pt x="1232" y="1023"/>
                  </a:cubicBezTo>
                  <a:lnTo>
                    <a:pt x="1093" y="1103"/>
                  </a:lnTo>
                  <a:cubicBezTo>
                    <a:pt x="1024" y="1132"/>
                    <a:pt x="954" y="1172"/>
                    <a:pt x="954" y="1172"/>
                  </a:cubicBezTo>
                  <a:cubicBezTo>
                    <a:pt x="954" y="1172"/>
                    <a:pt x="874" y="1202"/>
                    <a:pt x="805" y="1231"/>
                  </a:cubicBezTo>
                  <a:cubicBezTo>
                    <a:pt x="726" y="1262"/>
                    <a:pt x="656" y="1291"/>
                    <a:pt x="656" y="1291"/>
                  </a:cubicBezTo>
                  <a:lnTo>
                    <a:pt x="497" y="1351"/>
                  </a:lnTo>
                  <a:cubicBezTo>
                    <a:pt x="418" y="1370"/>
                    <a:pt x="338" y="1401"/>
                    <a:pt x="338" y="1401"/>
                  </a:cubicBezTo>
                  <a:lnTo>
                    <a:pt x="230" y="1440"/>
                  </a:lnTo>
                  <a:lnTo>
                    <a:pt x="190" y="1450"/>
                  </a:lnTo>
                  <a:lnTo>
                    <a:pt x="170" y="1460"/>
                  </a:lnTo>
                  <a:lnTo>
                    <a:pt x="170" y="1440"/>
                  </a:lnTo>
                  <a:lnTo>
                    <a:pt x="199" y="1351"/>
                  </a:lnTo>
                  <a:lnTo>
                    <a:pt x="230" y="1291"/>
                  </a:lnTo>
                  <a:cubicBezTo>
                    <a:pt x="239" y="1262"/>
                    <a:pt x="259" y="1242"/>
                    <a:pt x="269" y="1222"/>
                  </a:cubicBezTo>
                  <a:cubicBezTo>
                    <a:pt x="318" y="1123"/>
                    <a:pt x="388" y="1033"/>
                    <a:pt x="448" y="944"/>
                  </a:cubicBezTo>
                  <a:cubicBezTo>
                    <a:pt x="577" y="755"/>
                    <a:pt x="686" y="576"/>
                    <a:pt x="805" y="417"/>
                  </a:cubicBezTo>
                  <a:cubicBezTo>
                    <a:pt x="805" y="417"/>
                    <a:pt x="845" y="358"/>
                    <a:pt x="885" y="308"/>
                  </a:cubicBezTo>
                  <a:cubicBezTo>
                    <a:pt x="925" y="258"/>
                    <a:pt x="974" y="209"/>
                    <a:pt x="974" y="209"/>
                  </a:cubicBezTo>
                  <a:cubicBezTo>
                    <a:pt x="974" y="199"/>
                    <a:pt x="984" y="179"/>
                    <a:pt x="994" y="179"/>
                  </a:cubicBezTo>
                  <a:close/>
                  <a:moveTo>
                    <a:pt x="1024" y="0"/>
                  </a:moveTo>
                  <a:lnTo>
                    <a:pt x="1014" y="10"/>
                  </a:lnTo>
                  <a:lnTo>
                    <a:pt x="994" y="30"/>
                  </a:lnTo>
                  <a:lnTo>
                    <a:pt x="954" y="80"/>
                  </a:lnTo>
                  <a:cubicBezTo>
                    <a:pt x="954" y="80"/>
                    <a:pt x="905" y="149"/>
                    <a:pt x="845" y="219"/>
                  </a:cubicBezTo>
                  <a:cubicBezTo>
                    <a:pt x="786" y="298"/>
                    <a:pt x="726" y="368"/>
                    <a:pt x="726" y="368"/>
                  </a:cubicBezTo>
                  <a:cubicBezTo>
                    <a:pt x="596" y="547"/>
                    <a:pt x="497" y="725"/>
                    <a:pt x="369" y="904"/>
                  </a:cubicBezTo>
                  <a:cubicBezTo>
                    <a:pt x="309" y="984"/>
                    <a:pt x="239" y="1072"/>
                    <a:pt x="179" y="1172"/>
                  </a:cubicBezTo>
                  <a:cubicBezTo>
                    <a:pt x="170" y="1192"/>
                    <a:pt x="150" y="1222"/>
                    <a:pt x="140" y="1242"/>
                  </a:cubicBezTo>
                  <a:lnTo>
                    <a:pt x="90" y="1331"/>
                  </a:lnTo>
                  <a:cubicBezTo>
                    <a:pt x="60" y="1401"/>
                    <a:pt x="40" y="1470"/>
                    <a:pt x="21" y="1549"/>
                  </a:cubicBezTo>
                  <a:lnTo>
                    <a:pt x="1" y="1609"/>
                  </a:lnTo>
                  <a:cubicBezTo>
                    <a:pt x="21" y="1609"/>
                    <a:pt x="40" y="1599"/>
                    <a:pt x="60" y="1599"/>
                  </a:cubicBezTo>
                  <a:lnTo>
                    <a:pt x="170" y="1569"/>
                  </a:lnTo>
                  <a:lnTo>
                    <a:pt x="378" y="1520"/>
                  </a:lnTo>
                  <a:cubicBezTo>
                    <a:pt x="378" y="1520"/>
                    <a:pt x="457" y="1490"/>
                    <a:pt x="527" y="1470"/>
                  </a:cubicBezTo>
                  <a:cubicBezTo>
                    <a:pt x="607" y="1440"/>
                    <a:pt x="686" y="1420"/>
                    <a:pt x="686" y="1420"/>
                  </a:cubicBezTo>
                  <a:cubicBezTo>
                    <a:pt x="686" y="1420"/>
                    <a:pt x="766" y="1390"/>
                    <a:pt x="835" y="1370"/>
                  </a:cubicBezTo>
                  <a:cubicBezTo>
                    <a:pt x="914" y="1341"/>
                    <a:pt x="984" y="1311"/>
                    <a:pt x="984" y="1311"/>
                  </a:cubicBezTo>
                  <a:cubicBezTo>
                    <a:pt x="984" y="1311"/>
                    <a:pt x="1064" y="1281"/>
                    <a:pt x="1133" y="1251"/>
                  </a:cubicBezTo>
                  <a:cubicBezTo>
                    <a:pt x="1203" y="1222"/>
                    <a:pt x="1282" y="1182"/>
                    <a:pt x="1282" y="1182"/>
                  </a:cubicBezTo>
                  <a:cubicBezTo>
                    <a:pt x="1470" y="1083"/>
                    <a:pt x="1659" y="984"/>
                    <a:pt x="1838" y="874"/>
                  </a:cubicBezTo>
                  <a:lnTo>
                    <a:pt x="1809" y="792"/>
                  </a:lnTo>
                  <a:lnTo>
                    <a:pt x="1848" y="735"/>
                  </a:lnTo>
                  <a:cubicBezTo>
                    <a:pt x="1580" y="626"/>
                    <a:pt x="1361" y="417"/>
                    <a:pt x="1163" y="189"/>
                  </a:cubicBezTo>
                  <a:cubicBezTo>
                    <a:pt x="1163" y="190"/>
                    <a:pt x="1163" y="190"/>
                    <a:pt x="1163" y="190"/>
                  </a:cubicBezTo>
                  <a:cubicBezTo>
                    <a:pt x="1157" y="190"/>
                    <a:pt x="1083" y="70"/>
                    <a:pt x="1083" y="70"/>
                  </a:cubicBezTo>
                  <a:lnTo>
                    <a:pt x="1033" y="10"/>
                  </a:lnTo>
                  <a:lnTo>
                    <a:pt x="102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9" name="Google Shape;15029;p33"/>
            <p:cNvSpPr/>
            <p:nvPr/>
          </p:nvSpPr>
          <p:spPr>
            <a:xfrm>
              <a:off x="3514125" y="2227175"/>
              <a:ext cx="92125" cy="87125"/>
            </a:xfrm>
            <a:custGeom>
              <a:avLst/>
              <a:gdLst/>
              <a:ahLst/>
              <a:cxnLst/>
              <a:rect l="l" t="t" r="r" b="b"/>
              <a:pathLst>
                <a:path w="3685" h="3485" extrusionOk="0">
                  <a:moveTo>
                    <a:pt x="170" y="0"/>
                  </a:moveTo>
                  <a:lnTo>
                    <a:pt x="1" y="358"/>
                  </a:lnTo>
                  <a:cubicBezTo>
                    <a:pt x="358" y="636"/>
                    <a:pt x="706" y="923"/>
                    <a:pt x="1103" y="1152"/>
                  </a:cubicBezTo>
                  <a:cubicBezTo>
                    <a:pt x="1302" y="1271"/>
                    <a:pt x="1500" y="1390"/>
                    <a:pt x="1699" y="1499"/>
                  </a:cubicBezTo>
                  <a:lnTo>
                    <a:pt x="1997" y="1638"/>
                  </a:lnTo>
                  <a:cubicBezTo>
                    <a:pt x="2156" y="1698"/>
                    <a:pt x="2304" y="1768"/>
                    <a:pt x="2304" y="1768"/>
                  </a:cubicBezTo>
                  <a:cubicBezTo>
                    <a:pt x="2403" y="1807"/>
                    <a:pt x="2503" y="1857"/>
                    <a:pt x="2612" y="1887"/>
                  </a:cubicBezTo>
                  <a:lnTo>
                    <a:pt x="2930" y="1976"/>
                  </a:lnTo>
                  <a:lnTo>
                    <a:pt x="3248" y="2066"/>
                  </a:lnTo>
                  <a:lnTo>
                    <a:pt x="3377" y="2105"/>
                  </a:lnTo>
                  <a:lnTo>
                    <a:pt x="3396" y="2105"/>
                  </a:lnTo>
                  <a:lnTo>
                    <a:pt x="3396" y="2125"/>
                  </a:lnTo>
                  <a:lnTo>
                    <a:pt x="3396" y="2174"/>
                  </a:lnTo>
                  <a:lnTo>
                    <a:pt x="3377" y="2502"/>
                  </a:lnTo>
                  <a:cubicBezTo>
                    <a:pt x="3377" y="2611"/>
                    <a:pt x="3387" y="2721"/>
                    <a:pt x="3387" y="2830"/>
                  </a:cubicBezTo>
                  <a:cubicBezTo>
                    <a:pt x="3396" y="2939"/>
                    <a:pt x="3396" y="3048"/>
                    <a:pt x="3416" y="3158"/>
                  </a:cubicBezTo>
                  <a:lnTo>
                    <a:pt x="3456" y="3485"/>
                  </a:lnTo>
                  <a:lnTo>
                    <a:pt x="3685" y="3436"/>
                  </a:lnTo>
                  <a:lnTo>
                    <a:pt x="3615" y="3128"/>
                  </a:lnTo>
                  <a:cubicBezTo>
                    <a:pt x="3595" y="3028"/>
                    <a:pt x="3595" y="2919"/>
                    <a:pt x="3575" y="2820"/>
                  </a:cubicBezTo>
                  <a:cubicBezTo>
                    <a:pt x="3566" y="2710"/>
                    <a:pt x="3546" y="2611"/>
                    <a:pt x="3535" y="2502"/>
                  </a:cubicBezTo>
                  <a:lnTo>
                    <a:pt x="3526" y="2174"/>
                  </a:lnTo>
                  <a:lnTo>
                    <a:pt x="3526" y="2066"/>
                  </a:lnTo>
                  <a:cubicBezTo>
                    <a:pt x="3526" y="2046"/>
                    <a:pt x="3535" y="2015"/>
                    <a:pt x="3526" y="2006"/>
                  </a:cubicBezTo>
                  <a:lnTo>
                    <a:pt x="3466" y="1986"/>
                  </a:lnTo>
                  <a:lnTo>
                    <a:pt x="3277" y="1946"/>
                  </a:lnTo>
                  <a:lnTo>
                    <a:pt x="2960" y="1867"/>
                  </a:lnTo>
                  <a:lnTo>
                    <a:pt x="2652" y="1777"/>
                  </a:lnTo>
                  <a:cubicBezTo>
                    <a:pt x="2542" y="1748"/>
                    <a:pt x="2443" y="1698"/>
                    <a:pt x="2344" y="1658"/>
                  </a:cubicBezTo>
                  <a:cubicBezTo>
                    <a:pt x="2344" y="1658"/>
                    <a:pt x="2195" y="1579"/>
                    <a:pt x="2046" y="1509"/>
                  </a:cubicBezTo>
                  <a:cubicBezTo>
                    <a:pt x="1897" y="1440"/>
                    <a:pt x="1748" y="1360"/>
                    <a:pt x="1748" y="1360"/>
                  </a:cubicBezTo>
                  <a:cubicBezTo>
                    <a:pt x="1550" y="1251"/>
                    <a:pt x="1361" y="1112"/>
                    <a:pt x="1183" y="973"/>
                  </a:cubicBezTo>
                  <a:cubicBezTo>
                    <a:pt x="815" y="715"/>
                    <a:pt x="488" y="36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0" name="Google Shape;15030;p33"/>
            <p:cNvSpPr/>
            <p:nvPr/>
          </p:nvSpPr>
          <p:spPr>
            <a:xfrm>
              <a:off x="3529775" y="2182000"/>
              <a:ext cx="122400" cy="29550"/>
            </a:xfrm>
            <a:custGeom>
              <a:avLst/>
              <a:gdLst/>
              <a:ahLst/>
              <a:cxnLst/>
              <a:rect l="l" t="t" r="r" b="b"/>
              <a:pathLst>
                <a:path w="4896" h="1182" extrusionOk="0">
                  <a:moveTo>
                    <a:pt x="4747" y="0"/>
                  </a:moveTo>
                  <a:cubicBezTo>
                    <a:pt x="4588" y="159"/>
                    <a:pt x="4429" y="298"/>
                    <a:pt x="4280" y="457"/>
                  </a:cubicBezTo>
                  <a:lnTo>
                    <a:pt x="4061" y="705"/>
                  </a:lnTo>
                  <a:lnTo>
                    <a:pt x="3952" y="834"/>
                  </a:lnTo>
                  <a:lnTo>
                    <a:pt x="3863" y="963"/>
                  </a:lnTo>
                  <a:lnTo>
                    <a:pt x="3833" y="1003"/>
                  </a:lnTo>
                  <a:cubicBezTo>
                    <a:pt x="3833" y="1013"/>
                    <a:pt x="3823" y="1022"/>
                    <a:pt x="3823" y="1022"/>
                  </a:cubicBezTo>
                  <a:lnTo>
                    <a:pt x="3803" y="1013"/>
                  </a:lnTo>
                  <a:lnTo>
                    <a:pt x="3684" y="953"/>
                  </a:lnTo>
                  <a:lnTo>
                    <a:pt x="3386" y="814"/>
                  </a:lnTo>
                  <a:lnTo>
                    <a:pt x="3079" y="685"/>
                  </a:lnTo>
                  <a:cubicBezTo>
                    <a:pt x="2979" y="636"/>
                    <a:pt x="2870" y="616"/>
                    <a:pt x="2761" y="576"/>
                  </a:cubicBezTo>
                  <a:lnTo>
                    <a:pt x="2443" y="477"/>
                  </a:lnTo>
                  <a:cubicBezTo>
                    <a:pt x="2284" y="437"/>
                    <a:pt x="2115" y="397"/>
                    <a:pt x="2115" y="397"/>
                  </a:cubicBezTo>
                  <a:cubicBezTo>
                    <a:pt x="1897" y="347"/>
                    <a:pt x="1678" y="318"/>
                    <a:pt x="1450" y="288"/>
                  </a:cubicBezTo>
                  <a:cubicBezTo>
                    <a:pt x="1013" y="208"/>
                    <a:pt x="537" y="199"/>
                    <a:pt x="80" y="188"/>
                  </a:cubicBezTo>
                  <a:lnTo>
                    <a:pt x="1" y="576"/>
                  </a:lnTo>
                  <a:cubicBezTo>
                    <a:pt x="374" y="512"/>
                    <a:pt x="748" y="455"/>
                    <a:pt x="1121" y="455"/>
                  </a:cubicBezTo>
                  <a:cubicBezTo>
                    <a:pt x="1214" y="455"/>
                    <a:pt x="1307" y="459"/>
                    <a:pt x="1400" y="466"/>
                  </a:cubicBezTo>
                  <a:cubicBezTo>
                    <a:pt x="1629" y="477"/>
                    <a:pt x="1857" y="497"/>
                    <a:pt x="2075" y="526"/>
                  </a:cubicBezTo>
                  <a:lnTo>
                    <a:pt x="2393" y="605"/>
                  </a:lnTo>
                  <a:lnTo>
                    <a:pt x="2711" y="685"/>
                  </a:lnTo>
                  <a:cubicBezTo>
                    <a:pt x="2820" y="715"/>
                    <a:pt x="2929" y="744"/>
                    <a:pt x="3029" y="794"/>
                  </a:cubicBezTo>
                  <a:lnTo>
                    <a:pt x="3326" y="923"/>
                  </a:lnTo>
                  <a:lnTo>
                    <a:pt x="3624" y="1062"/>
                  </a:lnTo>
                  <a:lnTo>
                    <a:pt x="3803" y="1152"/>
                  </a:lnTo>
                  <a:lnTo>
                    <a:pt x="3853" y="1181"/>
                  </a:lnTo>
                  <a:cubicBezTo>
                    <a:pt x="3873" y="1181"/>
                    <a:pt x="3882" y="1152"/>
                    <a:pt x="3893" y="1142"/>
                  </a:cubicBezTo>
                  <a:lnTo>
                    <a:pt x="3972" y="1053"/>
                  </a:lnTo>
                  <a:lnTo>
                    <a:pt x="4071" y="923"/>
                  </a:lnTo>
                  <a:lnTo>
                    <a:pt x="4180" y="814"/>
                  </a:lnTo>
                  <a:lnTo>
                    <a:pt x="4409" y="586"/>
                  </a:lnTo>
                  <a:cubicBezTo>
                    <a:pt x="4568" y="437"/>
                    <a:pt x="4736" y="318"/>
                    <a:pt x="4895" y="179"/>
                  </a:cubicBezTo>
                  <a:lnTo>
                    <a:pt x="47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1" name="Google Shape;15031;p33"/>
            <p:cNvSpPr/>
            <p:nvPr/>
          </p:nvSpPr>
          <p:spPr>
            <a:xfrm>
              <a:off x="3661075" y="2229400"/>
              <a:ext cx="31300" cy="74000"/>
            </a:xfrm>
            <a:custGeom>
              <a:avLst/>
              <a:gdLst/>
              <a:ahLst/>
              <a:cxnLst/>
              <a:rect l="l" t="t" r="r" b="b"/>
              <a:pathLst>
                <a:path w="1252" h="2960" extrusionOk="0">
                  <a:moveTo>
                    <a:pt x="1083" y="0"/>
                  </a:moveTo>
                  <a:lnTo>
                    <a:pt x="1024" y="90"/>
                  </a:lnTo>
                  <a:cubicBezTo>
                    <a:pt x="1004" y="119"/>
                    <a:pt x="984" y="139"/>
                    <a:pt x="964" y="169"/>
                  </a:cubicBezTo>
                  <a:lnTo>
                    <a:pt x="894" y="239"/>
                  </a:lnTo>
                  <a:cubicBezTo>
                    <a:pt x="855" y="278"/>
                    <a:pt x="835" y="318"/>
                    <a:pt x="835" y="318"/>
                  </a:cubicBezTo>
                  <a:cubicBezTo>
                    <a:pt x="785" y="378"/>
                    <a:pt x="746" y="428"/>
                    <a:pt x="706" y="477"/>
                  </a:cubicBezTo>
                  <a:cubicBezTo>
                    <a:pt x="666" y="536"/>
                    <a:pt x="636" y="596"/>
                    <a:pt x="596" y="646"/>
                  </a:cubicBezTo>
                  <a:cubicBezTo>
                    <a:pt x="517" y="755"/>
                    <a:pt x="468" y="884"/>
                    <a:pt x="398" y="993"/>
                  </a:cubicBezTo>
                  <a:cubicBezTo>
                    <a:pt x="358" y="1053"/>
                    <a:pt x="338" y="1123"/>
                    <a:pt x="318" y="1182"/>
                  </a:cubicBezTo>
                  <a:cubicBezTo>
                    <a:pt x="289" y="1242"/>
                    <a:pt x="259" y="1301"/>
                    <a:pt x="239" y="1361"/>
                  </a:cubicBezTo>
                  <a:cubicBezTo>
                    <a:pt x="219" y="1430"/>
                    <a:pt x="199" y="1490"/>
                    <a:pt x="170" y="1549"/>
                  </a:cubicBezTo>
                  <a:lnTo>
                    <a:pt x="120" y="1748"/>
                  </a:lnTo>
                  <a:lnTo>
                    <a:pt x="90" y="1847"/>
                  </a:lnTo>
                  <a:lnTo>
                    <a:pt x="80" y="1946"/>
                  </a:lnTo>
                  <a:cubicBezTo>
                    <a:pt x="71" y="2016"/>
                    <a:pt x="51" y="2085"/>
                    <a:pt x="40" y="2145"/>
                  </a:cubicBezTo>
                  <a:cubicBezTo>
                    <a:pt x="31" y="2215"/>
                    <a:pt x="31" y="2284"/>
                    <a:pt x="21" y="2354"/>
                  </a:cubicBezTo>
                  <a:cubicBezTo>
                    <a:pt x="21" y="2383"/>
                    <a:pt x="11" y="2413"/>
                    <a:pt x="11" y="2453"/>
                  </a:cubicBezTo>
                  <a:lnTo>
                    <a:pt x="11" y="2552"/>
                  </a:lnTo>
                  <a:cubicBezTo>
                    <a:pt x="11" y="2621"/>
                    <a:pt x="1" y="2691"/>
                    <a:pt x="11" y="2761"/>
                  </a:cubicBezTo>
                  <a:cubicBezTo>
                    <a:pt x="11" y="2820"/>
                    <a:pt x="21" y="2890"/>
                    <a:pt x="31" y="2959"/>
                  </a:cubicBezTo>
                  <a:lnTo>
                    <a:pt x="259" y="2919"/>
                  </a:lnTo>
                  <a:cubicBezTo>
                    <a:pt x="249" y="2860"/>
                    <a:pt x="229" y="2800"/>
                    <a:pt x="219" y="2731"/>
                  </a:cubicBezTo>
                  <a:cubicBezTo>
                    <a:pt x="210" y="2672"/>
                    <a:pt x="199" y="2612"/>
                    <a:pt x="199" y="2542"/>
                  </a:cubicBezTo>
                  <a:lnTo>
                    <a:pt x="179" y="2453"/>
                  </a:lnTo>
                  <a:lnTo>
                    <a:pt x="179" y="2354"/>
                  </a:lnTo>
                  <a:lnTo>
                    <a:pt x="179" y="2155"/>
                  </a:lnTo>
                  <a:lnTo>
                    <a:pt x="199" y="1966"/>
                  </a:lnTo>
                  <a:lnTo>
                    <a:pt x="210" y="1867"/>
                  </a:lnTo>
                  <a:lnTo>
                    <a:pt x="229" y="1778"/>
                  </a:lnTo>
                  <a:lnTo>
                    <a:pt x="269" y="1579"/>
                  </a:lnTo>
                  <a:lnTo>
                    <a:pt x="329" y="1401"/>
                  </a:lnTo>
                  <a:cubicBezTo>
                    <a:pt x="349" y="1331"/>
                    <a:pt x="378" y="1281"/>
                    <a:pt x="408" y="1222"/>
                  </a:cubicBezTo>
                  <a:cubicBezTo>
                    <a:pt x="438" y="1162"/>
                    <a:pt x="457" y="1103"/>
                    <a:pt x="497" y="1043"/>
                  </a:cubicBezTo>
                  <a:cubicBezTo>
                    <a:pt x="567" y="944"/>
                    <a:pt x="616" y="825"/>
                    <a:pt x="706" y="725"/>
                  </a:cubicBezTo>
                  <a:cubicBezTo>
                    <a:pt x="755" y="675"/>
                    <a:pt x="785" y="626"/>
                    <a:pt x="835" y="576"/>
                  </a:cubicBezTo>
                  <a:cubicBezTo>
                    <a:pt x="874" y="536"/>
                    <a:pt x="924" y="497"/>
                    <a:pt x="964" y="447"/>
                  </a:cubicBezTo>
                  <a:cubicBezTo>
                    <a:pt x="964" y="447"/>
                    <a:pt x="994" y="408"/>
                    <a:pt x="1033" y="378"/>
                  </a:cubicBezTo>
                  <a:lnTo>
                    <a:pt x="1113" y="318"/>
                  </a:lnTo>
                  <a:cubicBezTo>
                    <a:pt x="1143" y="308"/>
                    <a:pt x="1163" y="278"/>
                    <a:pt x="1183" y="258"/>
                  </a:cubicBezTo>
                  <a:lnTo>
                    <a:pt x="1252" y="189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2" name="Google Shape;15032;p33"/>
            <p:cNvSpPr/>
            <p:nvPr/>
          </p:nvSpPr>
          <p:spPr>
            <a:xfrm>
              <a:off x="3683925" y="2247025"/>
              <a:ext cx="23100" cy="52400"/>
            </a:xfrm>
            <a:custGeom>
              <a:avLst/>
              <a:gdLst/>
              <a:ahLst/>
              <a:cxnLst/>
              <a:rect l="l" t="t" r="r" b="b"/>
              <a:pathLst>
                <a:path w="924" h="2096" extrusionOk="0">
                  <a:moveTo>
                    <a:pt x="765" y="1"/>
                  </a:moveTo>
                  <a:lnTo>
                    <a:pt x="725" y="70"/>
                  </a:lnTo>
                  <a:cubicBezTo>
                    <a:pt x="715" y="90"/>
                    <a:pt x="695" y="109"/>
                    <a:pt x="686" y="129"/>
                  </a:cubicBezTo>
                  <a:cubicBezTo>
                    <a:pt x="686" y="129"/>
                    <a:pt x="655" y="149"/>
                    <a:pt x="636" y="179"/>
                  </a:cubicBezTo>
                  <a:cubicBezTo>
                    <a:pt x="606" y="209"/>
                    <a:pt x="596" y="239"/>
                    <a:pt x="596" y="239"/>
                  </a:cubicBezTo>
                  <a:cubicBezTo>
                    <a:pt x="566" y="279"/>
                    <a:pt x="536" y="318"/>
                    <a:pt x="507" y="348"/>
                  </a:cubicBezTo>
                  <a:cubicBezTo>
                    <a:pt x="477" y="387"/>
                    <a:pt x="457" y="427"/>
                    <a:pt x="437" y="467"/>
                  </a:cubicBezTo>
                  <a:cubicBezTo>
                    <a:pt x="377" y="546"/>
                    <a:pt x="348" y="636"/>
                    <a:pt x="298" y="715"/>
                  </a:cubicBezTo>
                  <a:cubicBezTo>
                    <a:pt x="269" y="755"/>
                    <a:pt x="258" y="804"/>
                    <a:pt x="238" y="844"/>
                  </a:cubicBezTo>
                  <a:cubicBezTo>
                    <a:pt x="219" y="884"/>
                    <a:pt x="199" y="924"/>
                    <a:pt x="189" y="974"/>
                  </a:cubicBezTo>
                  <a:cubicBezTo>
                    <a:pt x="169" y="1013"/>
                    <a:pt x="159" y="1063"/>
                    <a:pt x="139" y="1102"/>
                  </a:cubicBezTo>
                  <a:cubicBezTo>
                    <a:pt x="119" y="1152"/>
                    <a:pt x="119" y="1192"/>
                    <a:pt x="99" y="1241"/>
                  </a:cubicBezTo>
                  <a:lnTo>
                    <a:pt x="80" y="1311"/>
                  </a:lnTo>
                  <a:lnTo>
                    <a:pt x="70" y="1380"/>
                  </a:lnTo>
                  <a:cubicBezTo>
                    <a:pt x="60" y="1430"/>
                    <a:pt x="50" y="1470"/>
                    <a:pt x="40" y="1519"/>
                  </a:cubicBezTo>
                  <a:cubicBezTo>
                    <a:pt x="30" y="1569"/>
                    <a:pt x="30" y="1619"/>
                    <a:pt x="20" y="1669"/>
                  </a:cubicBezTo>
                  <a:cubicBezTo>
                    <a:pt x="20" y="1689"/>
                    <a:pt x="10" y="1708"/>
                    <a:pt x="10" y="1738"/>
                  </a:cubicBezTo>
                  <a:lnTo>
                    <a:pt x="10" y="1808"/>
                  </a:lnTo>
                  <a:lnTo>
                    <a:pt x="0" y="1956"/>
                  </a:lnTo>
                  <a:cubicBezTo>
                    <a:pt x="10" y="1996"/>
                    <a:pt x="10" y="2046"/>
                    <a:pt x="20" y="2095"/>
                  </a:cubicBezTo>
                  <a:lnTo>
                    <a:pt x="249" y="2056"/>
                  </a:lnTo>
                  <a:cubicBezTo>
                    <a:pt x="238" y="2016"/>
                    <a:pt x="229" y="1976"/>
                    <a:pt x="209" y="1927"/>
                  </a:cubicBezTo>
                  <a:cubicBezTo>
                    <a:pt x="209" y="1887"/>
                    <a:pt x="209" y="1847"/>
                    <a:pt x="199" y="1797"/>
                  </a:cubicBezTo>
                  <a:lnTo>
                    <a:pt x="189" y="1738"/>
                  </a:lnTo>
                  <a:cubicBezTo>
                    <a:pt x="179" y="1708"/>
                    <a:pt x="189" y="1689"/>
                    <a:pt x="189" y="1669"/>
                  </a:cubicBezTo>
                  <a:cubicBezTo>
                    <a:pt x="179" y="1619"/>
                    <a:pt x="179" y="1579"/>
                    <a:pt x="179" y="1530"/>
                  </a:cubicBezTo>
                  <a:cubicBezTo>
                    <a:pt x="179" y="1490"/>
                    <a:pt x="189" y="1440"/>
                    <a:pt x="189" y="1400"/>
                  </a:cubicBezTo>
                  <a:lnTo>
                    <a:pt x="189" y="1331"/>
                  </a:lnTo>
                  <a:lnTo>
                    <a:pt x="209" y="1261"/>
                  </a:lnTo>
                  <a:cubicBezTo>
                    <a:pt x="219" y="1221"/>
                    <a:pt x="229" y="1172"/>
                    <a:pt x="238" y="1132"/>
                  </a:cubicBezTo>
                  <a:cubicBezTo>
                    <a:pt x="258" y="1093"/>
                    <a:pt x="269" y="1053"/>
                    <a:pt x="278" y="1003"/>
                  </a:cubicBezTo>
                  <a:cubicBezTo>
                    <a:pt x="288" y="963"/>
                    <a:pt x="318" y="924"/>
                    <a:pt x="338" y="884"/>
                  </a:cubicBezTo>
                  <a:cubicBezTo>
                    <a:pt x="358" y="844"/>
                    <a:pt x="368" y="804"/>
                    <a:pt x="388" y="765"/>
                  </a:cubicBezTo>
                  <a:cubicBezTo>
                    <a:pt x="447" y="696"/>
                    <a:pt x="477" y="606"/>
                    <a:pt x="547" y="546"/>
                  </a:cubicBezTo>
                  <a:cubicBezTo>
                    <a:pt x="576" y="517"/>
                    <a:pt x="596" y="477"/>
                    <a:pt x="636" y="447"/>
                  </a:cubicBezTo>
                  <a:cubicBezTo>
                    <a:pt x="666" y="427"/>
                    <a:pt x="695" y="398"/>
                    <a:pt x="725" y="358"/>
                  </a:cubicBezTo>
                  <a:cubicBezTo>
                    <a:pt x="725" y="359"/>
                    <a:pt x="726" y="360"/>
                    <a:pt x="726" y="360"/>
                  </a:cubicBezTo>
                  <a:cubicBezTo>
                    <a:pt x="731" y="360"/>
                    <a:pt x="749" y="336"/>
                    <a:pt x="775" y="318"/>
                  </a:cubicBezTo>
                  <a:lnTo>
                    <a:pt x="834" y="279"/>
                  </a:lnTo>
                  <a:cubicBezTo>
                    <a:pt x="854" y="268"/>
                    <a:pt x="864" y="248"/>
                    <a:pt x="884" y="239"/>
                  </a:cubicBezTo>
                  <a:lnTo>
                    <a:pt x="924" y="189"/>
                  </a:lnTo>
                  <a:lnTo>
                    <a:pt x="76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3" name="Google Shape;15033;p33"/>
            <p:cNvSpPr/>
            <p:nvPr/>
          </p:nvSpPr>
          <p:spPr>
            <a:xfrm>
              <a:off x="3513125" y="2188450"/>
              <a:ext cx="19900" cy="45700"/>
            </a:xfrm>
            <a:custGeom>
              <a:avLst/>
              <a:gdLst/>
              <a:ahLst/>
              <a:cxnLst/>
              <a:rect l="l" t="t" r="r" b="b"/>
              <a:pathLst>
                <a:path w="796" h="1828" extrusionOk="0">
                  <a:moveTo>
                    <a:pt x="647" y="0"/>
                  </a:moveTo>
                  <a:cubicBezTo>
                    <a:pt x="607" y="80"/>
                    <a:pt x="557" y="169"/>
                    <a:pt x="528" y="248"/>
                  </a:cubicBezTo>
                  <a:lnTo>
                    <a:pt x="438" y="477"/>
                  </a:lnTo>
                  <a:cubicBezTo>
                    <a:pt x="389" y="616"/>
                    <a:pt x="349" y="764"/>
                    <a:pt x="299" y="903"/>
                  </a:cubicBezTo>
                  <a:cubicBezTo>
                    <a:pt x="259" y="1042"/>
                    <a:pt x="200" y="1181"/>
                    <a:pt x="140" y="1320"/>
                  </a:cubicBezTo>
                  <a:cubicBezTo>
                    <a:pt x="111" y="1400"/>
                    <a:pt x="80" y="1470"/>
                    <a:pt x="60" y="1549"/>
                  </a:cubicBezTo>
                  <a:cubicBezTo>
                    <a:pt x="41" y="1629"/>
                    <a:pt x="1" y="1728"/>
                    <a:pt x="1" y="1827"/>
                  </a:cubicBezTo>
                  <a:lnTo>
                    <a:pt x="250" y="1728"/>
                  </a:lnTo>
                  <a:cubicBezTo>
                    <a:pt x="269" y="1678"/>
                    <a:pt x="239" y="1638"/>
                    <a:pt x="250" y="1569"/>
                  </a:cubicBezTo>
                  <a:cubicBezTo>
                    <a:pt x="259" y="1499"/>
                    <a:pt x="269" y="1440"/>
                    <a:pt x="279" y="1371"/>
                  </a:cubicBezTo>
                  <a:cubicBezTo>
                    <a:pt x="319" y="1221"/>
                    <a:pt x="358" y="1082"/>
                    <a:pt x="408" y="934"/>
                  </a:cubicBezTo>
                  <a:cubicBezTo>
                    <a:pt x="448" y="795"/>
                    <a:pt x="497" y="656"/>
                    <a:pt x="577" y="536"/>
                  </a:cubicBezTo>
                  <a:cubicBezTo>
                    <a:pt x="607" y="467"/>
                    <a:pt x="647" y="417"/>
                    <a:pt x="686" y="358"/>
                  </a:cubicBezTo>
                  <a:cubicBezTo>
                    <a:pt x="726" y="308"/>
                    <a:pt x="766" y="278"/>
                    <a:pt x="795" y="239"/>
                  </a:cubicBezTo>
                  <a:lnTo>
                    <a:pt x="6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4" name="Google Shape;15034;p33"/>
            <p:cNvSpPr/>
            <p:nvPr/>
          </p:nvSpPr>
          <p:spPr>
            <a:xfrm>
              <a:off x="3609200" y="2240325"/>
              <a:ext cx="47425" cy="32275"/>
            </a:xfrm>
            <a:custGeom>
              <a:avLst/>
              <a:gdLst/>
              <a:ahLst/>
              <a:cxnLst/>
              <a:rect l="l" t="t" r="r" b="b"/>
              <a:pathLst>
                <a:path w="1897" h="1291" extrusionOk="0">
                  <a:moveTo>
                    <a:pt x="405" y="105"/>
                  </a:moveTo>
                  <a:cubicBezTo>
                    <a:pt x="422" y="105"/>
                    <a:pt x="437" y="110"/>
                    <a:pt x="458" y="110"/>
                  </a:cubicBezTo>
                  <a:cubicBezTo>
                    <a:pt x="566" y="110"/>
                    <a:pt x="676" y="119"/>
                    <a:pt x="785" y="130"/>
                  </a:cubicBezTo>
                  <a:cubicBezTo>
                    <a:pt x="1014" y="149"/>
                    <a:pt x="1222" y="149"/>
                    <a:pt x="1440" y="169"/>
                  </a:cubicBezTo>
                  <a:lnTo>
                    <a:pt x="1559" y="189"/>
                  </a:lnTo>
                  <a:cubicBezTo>
                    <a:pt x="1629" y="199"/>
                    <a:pt x="1689" y="209"/>
                    <a:pt x="1689" y="209"/>
                  </a:cubicBezTo>
                  <a:cubicBezTo>
                    <a:pt x="1698" y="209"/>
                    <a:pt x="1718" y="209"/>
                    <a:pt x="1718" y="219"/>
                  </a:cubicBezTo>
                  <a:lnTo>
                    <a:pt x="1709" y="249"/>
                  </a:lnTo>
                  <a:lnTo>
                    <a:pt x="1678" y="318"/>
                  </a:lnTo>
                  <a:lnTo>
                    <a:pt x="1579" y="527"/>
                  </a:lnTo>
                  <a:cubicBezTo>
                    <a:pt x="1550" y="596"/>
                    <a:pt x="1530" y="675"/>
                    <a:pt x="1510" y="755"/>
                  </a:cubicBezTo>
                  <a:cubicBezTo>
                    <a:pt x="1479" y="842"/>
                    <a:pt x="1463" y="938"/>
                    <a:pt x="1453" y="1036"/>
                  </a:cubicBezTo>
                  <a:lnTo>
                    <a:pt x="1453" y="1036"/>
                  </a:lnTo>
                  <a:cubicBezTo>
                    <a:pt x="1340" y="974"/>
                    <a:pt x="1228" y="911"/>
                    <a:pt x="1113" y="844"/>
                  </a:cubicBezTo>
                  <a:lnTo>
                    <a:pt x="974" y="765"/>
                  </a:lnTo>
                  <a:cubicBezTo>
                    <a:pt x="914" y="715"/>
                    <a:pt x="844" y="675"/>
                    <a:pt x="844" y="675"/>
                  </a:cubicBezTo>
                  <a:cubicBezTo>
                    <a:pt x="844" y="675"/>
                    <a:pt x="785" y="626"/>
                    <a:pt x="716" y="576"/>
                  </a:cubicBezTo>
                  <a:lnTo>
                    <a:pt x="597" y="477"/>
                  </a:lnTo>
                  <a:cubicBezTo>
                    <a:pt x="597" y="477"/>
                    <a:pt x="537" y="427"/>
                    <a:pt x="467" y="368"/>
                  </a:cubicBezTo>
                  <a:lnTo>
                    <a:pt x="348" y="269"/>
                  </a:lnTo>
                  <a:lnTo>
                    <a:pt x="259" y="189"/>
                  </a:lnTo>
                  <a:lnTo>
                    <a:pt x="229" y="149"/>
                  </a:lnTo>
                  <a:lnTo>
                    <a:pt x="209" y="139"/>
                  </a:lnTo>
                  <a:lnTo>
                    <a:pt x="229" y="130"/>
                  </a:lnTo>
                  <a:cubicBezTo>
                    <a:pt x="259" y="119"/>
                    <a:pt x="288" y="119"/>
                    <a:pt x="319" y="110"/>
                  </a:cubicBezTo>
                  <a:lnTo>
                    <a:pt x="378" y="110"/>
                  </a:lnTo>
                  <a:cubicBezTo>
                    <a:pt x="388" y="106"/>
                    <a:pt x="397" y="105"/>
                    <a:pt x="405" y="105"/>
                  </a:cubicBezTo>
                  <a:close/>
                  <a:moveTo>
                    <a:pt x="378" y="0"/>
                  </a:moveTo>
                  <a:lnTo>
                    <a:pt x="279" y="10"/>
                  </a:lnTo>
                  <a:cubicBezTo>
                    <a:pt x="199" y="20"/>
                    <a:pt x="130" y="30"/>
                    <a:pt x="50" y="60"/>
                  </a:cubicBezTo>
                  <a:lnTo>
                    <a:pt x="1" y="70"/>
                  </a:lnTo>
                  <a:cubicBezTo>
                    <a:pt x="10" y="90"/>
                    <a:pt x="21" y="99"/>
                    <a:pt x="41" y="119"/>
                  </a:cubicBezTo>
                  <a:lnTo>
                    <a:pt x="120" y="199"/>
                  </a:lnTo>
                  <a:lnTo>
                    <a:pt x="259" y="348"/>
                  </a:lnTo>
                  <a:cubicBezTo>
                    <a:pt x="259" y="348"/>
                    <a:pt x="319" y="408"/>
                    <a:pt x="378" y="457"/>
                  </a:cubicBezTo>
                  <a:cubicBezTo>
                    <a:pt x="438" y="516"/>
                    <a:pt x="497" y="566"/>
                    <a:pt x="497" y="566"/>
                  </a:cubicBezTo>
                  <a:cubicBezTo>
                    <a:pt x="497" y="566"/>
                    <a:pt x="557" y="616"/>
                    <a:pt x="616" y="675"/>
                  </a:cubicBezTo>
                  <a:cubicBezTo>
                    <a:pt x="676" y="725"/>
                    <a:pt x="745" y="775"/>
                    <a:pt x="745" y="775"/>
                  </a:cubicBezTo>
                  <a:cubicBezTo>
                    <a:pt x="745" y="775"/>
                    <a:pt x="815" y="825"/>
                    <a:pt x="875" y="874"/>
                  </a:cubicBezTo>
                  <a:cubicBezTo>
                    <a:pt x="944" y="914"/>
                    <a:pt x="1014" y="964"/>
                    <a:pt x="1014" y="964"/>
                  </a:cubicBezTo>
                  <a:cubicBezTo>
                    <a:pt x="1182" y="1083"/>
                    <a:pt x="1361" y="1192"/>
                    <a:pt x="1539" y="1291"/>
                  </a:cubicBezTo>
                  <a:lnTo>
                    <a:pt x="1601" y="1225"/>
                  </a:lnTo>
                  <a:lnTo>
                    <a:pt x="1601" y="1225"/>
                  </a:lnTo>
                  <a:lnTo>
                    <a:pt x="1678" y="1231"/>
                  </a:lnTo>
                  <a:cubicBezTo>
                    <a:pt x="1659" y="1092"/>
                    <a:pt x="1659" y="944"/>
                    <a:pt x="1689" y="805"/>
                  </a:cubicBezTo>
                  <a:cubicBezTo>
                    <a:pt x="1698" y="725"/>
                    <a:pt x="1709" y="655"/>
                    <a:pt x="1729" y="586"/>
                  </a:cubicBezTo>
                  <a:lnTo>
                    <a:pt x="1808" y="377"/>
                  </a:lnTo>
                  <a:cubicBezTo>
                    <a:pt x="1808" y="377"/>
                    <a:pt x="1845" y="238"/>
                    <a:pt x="1856" y="238"/>
                  </a:cubicBezTo>
                  <a:cubicBezTo>
                    <a:pt x="1857" y="238"/>
                    <a:pt x="1857" y="238"/>
                    <a:pt x="1857" y="238"/>
                  </a:cubicBezTo>
                  <a:lnTo>
                    <a:pt x="1897" y="159"/>
                  </a:lnTo>
                  <a:lnTo>
                    <a:pt x="1897" y="149"/>
                  </a:lnTo>
                  <a:lnTo>
                    <a:pt x="1887" y="149"/>
                  </a:lnTo>
                  <a:lnTo>
                    <a:pt x="1857" y="139"/>
                  </a:lnTo>
                  <a:lnTo>
                    <a:pt x="1798" y="130"/>
                  </a:lnTo>
                  <a:cubicBezTo>
                    <a:pt x="1798" y="130"/>
                    <a:pt x="1709" y="119"/>
                    <a:pt x="1609" y="110"/>
                  </a:cubicBezTo>
                  <a:cubicBezTo>
                    <a:pt x="1520" y="90"/>
                    <a:pt x="1431" y="80"/>
                    <a:pt x="1431" y="80"/>
                  </a:cubicBezTo>
                  <a:cubicBezTo>
                    <a:pt x="1222" y="60"/>
                    <a:pt x="1003" y="60"/>
                    <a:pt x="795" y="40"/>
                  </a:cubicBezTo>
                  <a:cubicBezTo>
                    <a:pt x="686" y="20"/>
                    <a:pt x="577" y="10"/>
                    <a:pt x="458" y="10"/>
                  </a:cubicBezTo>
                  <a:cubicBezTo>
                    <a:pt x="427" y="10"/>
                    <a:pt x="40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5" name="Google Shape;15035;p33"/>
            <p:cNvSpPr/>
            <p:nvPr/>
          </p:nvSpPr>
          <p:spPr>
            <a:xfrm>
              <a:off x="3648425" y="2067550"/>
              <a:ext cx="34525" cy="118925"/>
            </a:xfrm>
            <a:custGeom>
              <a:avLst/>
              <a:gdLst/>
              <a:ahLst/>
              <a:cxnLst/>
              <a:rect l="l" t="t" r="r" b="b"/>
              <a:pathLst>
                <a:path w="1381" h="4757" extrusionOk="0">
                  <a:moveTo>
                    <a:pt x="1380" y="0"/>
                  </a:moveTo>
                  <a:lnTo>
                    <a:pt x="983" y="20"/>
                  </a:lnTo>
                  <a:cubicBezTo>
                    <a:pt x="914" y="468"/>
                    <a:pt x="844" y="934"/>
                    <a:pt x="844" y="1381"/>
                  </a:cubicBezTo>
                  <a:cubicBezTo>
                    <a:pt x="835" y="1609"/>
                    <a:pt x="835" y="1838"/>
                    <a:pt x="835" y="2056"/>
                  </a:cubicBezTo>
                  <a:cubicBezTo>
                    <a:pt x="835" y="2056"/>
                    <a:pt x="855" y="2225"/>
                    <a:pt x="864" y="2394"/>
                  </a:cubicBezTo>
                  <a:cubicBezTo>
                    <a:pt x="884" y="2562"/>
                    <a:pt x="904" y="2721"/>
                    <a:pt x="904" y="2721"/>
                  </a:cubicBezTo>
                  <a:cubicBezTo>
                    <a:pt x="924" y="2840"/>
                    <a:pt x="934" y="2950"/>
                    <a:pt x="963" y="3059"/>
                  </a:cubicBezTo>
                  <a:lnTo>
                    <a:pt x="1043" y="3376"/>
                  </a:lnTo>
                  <a:lnTo>
                    <a:pt x="1122" y="3694"/>
                  </a:lnTo>
                  <a:lnTo>
                    <a:pt x="1162" y="3824"/>
                  </a:lnTo>
                  <a:lnTo>
                    <a:pt x="1162" y="3843"/>
                  </a:lnTo>
                  <a:cubicBezTo>
                    <a:pt x="1162" y="3853"/>
                    <a:pt x="1152" y="3853"/>
                    <a:pt x="1142" y="3853"/>
                  </a:cubicBezTo>
                  <a:lnTo>
                    <a:pt x="1102" y="3873"/>
                  </a:lnTo>
                  <a:lnTo>
                    <a:pt x="954" y="3943"/>
                  </a:lnTo>
                  <a:lnTo>
                    <a:pt x="815" y="4022"/>
                  </a:lnTo>
                  <a:lnTo>
                    <a:pt x="527" y="4191"/>
                  </a:lnTo>
                  <a:cubicBezTo>
                    <a:pt x="348" y="4310"/>
                    <a:pt x="179" y="4449"/>
                    <a:pt x="1" y="4578"/>
                  </a:cubicBezTo>
                  <a:lnTo>
                    <a:pt x="149" y="4757"/>
                  </a:lnTo>
                  <a:cubicBezTo>
                    <a:pt x="308" y="4627"/>
                    <a:pt x="467" y="4479"/>
                    <a:pt x="636" y="4349"/>
                  </a:cubicBezTo>
                  <a:lnTo>
                    <a:pt x="894" y="4161"/>
                  </a:lnTo>
                  <a:cubicBezTo>
                    <a:pt x="934" y="4131"/>
                    <a:pt x="983" y="4102"/>
                    <a:pt x="1023" y="4071"/>
                  </a:cubicBezTo>
                  <a:lnTo>
                    <a:pt x="1162" y="3992"/>
                  </a:lnTo>
                  <a:lnTo>
                    <a:pt x="1272" y="3943"/>
                  </a:lnTo>
                  <a:cubicBezTo>
                    <a:pt x="1281" y="3923"/>
                    <a:pt x="1311" y="3923"/>
                    <a:pt x="1311" y="3903"/>
                  </a:cubicBezTo>
                  <a:lnTo>
                    <a:pt x="1301" y="3843"/>
                  </a:lnTo>
                  <a:lnTo>
                    <a:pt x="1241" y="3654"/>
                  </a:lnTo>
                  <a:lnTo>
                    <a:pt x="1152" y="3347"/>
                  </a:lnTo>
                  <a:lnTo>
                    <a:pt x="1073" y="3029"/>
                  </a:lnTo>
                  <a:cubicBezTo>
                    <a:pt x="1043" y="2920"/>
                    <a:pt x="1043" y="2811"/>
                    <a:pt x="1023" y="2692"/>
                  </a:cubicBezTo>
                  <a:cubicBezTo>
                    <a:pt x="1023" y="2692"/>
                    <a:pt x="1013" y="2533"/>
                    <a:pt x="994" y="2374"/>
                  </a:cubicBezTo>
                  <a:cubicBezTo>
                    <a:pt x="994" y="2205"/>
                    <a:pt x="983" y="2036"/>
                    <a:pt x="983" y="2036"/>
                  </a:cubicBezTo>
                  <a:cubicBezTo>
                    <a:pt x="983" y="1818"/>
                    <a:pt x="1003" y="1589"/>
                    <a:pt x="1033" y="1361"/>
                  </a:cubicBezTo>
                  <a:cubicBezTo>
                    <a:pt x="1083" y="894"/>
                    <a:pt x="1222" y="448"/>
                    <a:pt x="13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6" name="Google Shape;15036;p33"/>
            <p:cNvSpPr/>
            <p:nvPr/>
          </p:nvSpPr>
          <p:spPr>
            <a:xfrm>
              <a:off x="3715200" y="2058875"/>
              <a:ext cx="71775" cy="104275"/>
            </a:xfrm>
            <a:custGeom>
              <a:avLst/>
              <a:gdLst/>
              <a:ahLst/>
              <a:cxnLst/>
              <a:rect l="l" t="t" r="r" b="b"/>
              <a:pathLst>
                <a:path w="2871" h="4171" extrusionOk="0">
                  <a:moveTo>
                    <a:pt x="377" y="0"/>
                  </a:moveTo>
                  <a:lnTo>
                    <a:pt x="0" y="109"/>
                  </a:lnTo>
                  <a:cubicBezTo>
                    <a:pt x="308" y="486"/>
                    <a:pt x="596" y="874"/>
                    <a:pt x="795" y="1271"/>
                  </a:cubicBezTo>
                  <a:cubicBezTo>
                    <a:pt x="894" y="1470"/>
                    <a:pt x="993" y="1688"/>
                    <a:pt x="1073" y="1896"/>
                  </a:cubicBezTo>
                  <a:lnTo>
                    <a:pt x="1172" y="2214"/>
                  </a:lnTo>
                  <a:cubicBezTo>
                    <a:pt x="1212" y="2373"/>
                    <a:pt x="1262" y="2532"/>
                    <a:pt x="1262" y="2532"/>
                  </a:cubicBezTo>
                  <a:cubicBezTo>
                    <a:pt x="1281" y="2641"/>
                    <a:pt x="1321" y="2750"/>
                    <a:pt x="1331" y="2860"/>
                  </a:cubicBezTo>
                  <a:lnTo>
                    <a:pt x="1361" y="3178"/>
                  </a:lnTo>
                  <a:lnTo>
                    <a:pt x="1390" y="3505"/>
                  </a:lnTo>
                  <a:lnTo>
                    <a:pt x="1401" y="3694"/>
                  </a:lnTo>
                  <a:lnTo>
                    <a:pt x="1401" y="3763"/>
                  </a:lnTo>
                  <a:cubicBezTo>
                    <a:pt x="1405" y="3768"/>
                    <a:pt x="1415" y="3768"/>
                    <a:pt x="1427" y="3768"/>
                  </a:cubicBezTo>
                  <a:cubicBezTo>
                    <a:pt x="1438" y="3768"/>
                    <a:pt x="1450" y="3768"/>
                    <a:pt x="1460" y="3773"/>
                  </a:cubicBezTo>
                  <a:lnTo>
                    <a:pt x="1569" y="3793"/>
                  </a:lnTo>
                  <a:lnTo>
                    <a:pt x="1887" y="3862"/>
                  </a:lnTo>
                  <a:cubicBezTo>
                    <a:pt x="1996" y="3882"/>
                    <a:pt x="2096" y="3922"/>
                    <a:pt x="2195" y="3952"/>
                  </a:cubicBezTo>
                  <a:cubicBezTo>
                    <a:pt x="2294" y="3981"/>
                    <a:pt x="2403" y="4001"/>
                    <a:pt x="2493" y="4051"/>
                  </a:cubicBezTo>
                  <a:lnTo>
                    <a:pt x="2791" y="4171"/>
                  </a:lnTo>
                  <a:lnTo>
                    <a:pt x="2870" y="3952"/>
                  </a:lnTo>
                  <a:lnTo>
                    <a:pt x="2552" y="3842"/>
                  </a:lnTo>
                  <a:cubicBezTo>
                    <a:pt x="2453" y="3813"/>
                    <a:pt x="2343" y="3793"/>
                    <a:pt x="2235" y="3773"/>
                  </a:cubicBezTo>
                  <a:cubicBezTo>
                    <a:pt x="2125" y="3743"/>
                    <a:pt x="2026" y="3714"/>
                    <a:pt x="1917" y="3703"/>
                  </a:cubicBezTo>
                  <a:lnTo>
                    <a:pt x="1589" y="3664"/>
                  </a:lnTo>
                  <a:lnTo>
                    <a:pt x="1540" y="3654"/>
                  </a:lnTo>
                  <a:lnTo>
                    <a:pt x="1520" y="3654"/>
                  </a:lnTo>
                  <a:lnTo>
                    <a:pt x="1520" y="3634"/>
                  </a:lnTo>
                  <a:lnTo>
                    <a:pt x="1509" y="3495"/>
                  </a:lnTo>
                  <a:lnTo>
                    <a:pt x="1480" y="3167"/>
                  </a:lnTo>
                  <a:lnTo>
                    <a:pt x="1440" y="2840"/>
                  </a:lnTo>
                  <a:cubicBezTo>
                    <a:pt x="1430" y="2730"/>
                    <a:pt x="1401" y="2622"/>
                    <a:pt x="1381" y="2522"/>
                  </a:cubicBezTo>
                  <a:cubicBezTo>
                    <a:pt x="1381" y="2522"/>
                    <a:pt x="1341" y="2353"/>
                    <a:pt x="1301" y="2194"/>
                  </a:cubicBezTo>
                  <a:cubicBezTo>
                    <a:pt x="1262" y="2035"/>
                    <a:pt x="1212" y="1867"/>
                    <a:pt x="1212" y="1867"/>
                  </a:cubicBezTo>
                  <a:cubicBezTo>
                    <a:pt x="1142" y="1658"/>
                    <a:pt x="1063" y="1440"/>
                    <a:pt x="973" y="1232"/>
                  </a:cubicBezTo>
                  <a:cubicBezTo>
                    <a:pt x="825" y="804"/>
                    <a:pt x="596" y="407"/>
                    <a:pt x="37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7" name="Google Shape;15037;p33"/>
            <p:cNvSpPr/>
            <p:nvPr/>
          </p:nvSpPr>
          <p:spPr>
            <a:xfrm>
              <a:off x="3688375" y="2213000"/>
              <a:ext cx="77475" cy="21150"/>
            </a:xfrm>
            <a:custGeom>
              <a:avLst/>
              <a:gdLst/>
              <a:ahLst/>
              <a:cxnLst/>
              <a:rect l="l" t="t" r="r" b="b"/>
              <a:pathLst>
                <a:path w="3099" h="846" extrusionOk="0">
                  <a:moveTo>
                    <a:pt x="1987" y="1"/>
                  </a:moveTo>
                  <a:lnTo>
                    <a:pt x="1887" y="11"/>
                  </a:lnTo>
                  <a:lnTo>
                    <a:pt x="1689" y="21"/>
                  </a:lnTo>
                  <a:cubicBezTo>
                    <a:pt x="1620" y="31"/>
                    <a:pt x="1550" y="41"/>
                    <a:pt x="1490" y="51"/>
                  </a:cubicBezTo>
                  <a:cubicBezTo>
                    <a:pt x="1421" y="60"/>
                    <a:pt x="1351" y="80"/>
                    <a:pt x="1292" y="91"/>
                  </a:cubicBezTo>
                  <a:cubicBezTo>
                    <a:pt x="1223" y="111"/>
                    <a:pt x="1153" y="120"/>
                    <a:pt x="1093" y="140"/>
                  </a:cubicBezTo>
                  <a:cubicBezTo>
                    <a:pt x="974" y="190"/>
                    <a:pt x="835" y="210"/>
                    <a:pt x="716" y="279"/>
                  </a:cubicBezTo>
                  <a:cubicBezTo>
                    <a:pt x="458" y="358"/>
                    <a:pt x="230" y="517"/>
                    <a:pt x="1" y="667"/>
                  </a:cubicBezTo>
                  <a:lnTo>
                    <a:pt x="150" y="845"/>
                  </a:lnTo>
                  <a:cubicBezTo>
                    <a:pt x="349" y="686"/>
                    <a:pt x="537" y="508"/>
                    <a:pt x="775" y="398"/>
                  </a:cubicBezTo>
                  <a:cubicBezTo>
                    <a:pt x="885" y="329"/>
                    <a:pt x="1004" y="299"/>
                    <a:pt x="1123" y="250"/>
                  </a:cubicBezTo>
                  <a:cubicBezTo>
                    <a:pt x="1183" y="219"/>
                    <a:pt x="1252" y="210"/>
                    <a:pt x="1311" y="190"/>
                  </a:cubicBezTo>
                  <a:cubicBezTo>
                    <a:pt x="1371" y="180"/>
                    <a:pt x="1441" y="160"/>
                    <a:pt x="1501" y="150"/>
                  </a:cubicBezTo>
                  <a:cubicBezTo>
                    <a:pt x="1570" y="140"/>
                    <a:pt x="1629" y="130"/>
                    <a:pt x="1699" y="120"/>
                  </a:cubicBezTo>
                  <a:lnTo>
                    <a:pt x="1887" y="120"/>
                  </a:lnTo>
                  <a:lnTo>
                    <a:pt x="1987" y="111"/>
                  </a:lnTo>
                  <a:lnTo>
                    <a:pt x="2086" y="120"/>
                  </a:lnTo>
                  <a:lnTo>
                    <a:pt x="2275" y="140"/>
                  </a:lnTo>
                  <a:cubicBezTo>
                    <a:pt x="2344" y="150"/>
                    <a:pt x="2404" y="170"/>
                    <a:pt x="2474" y="180"/>
                  </a:cubicBezTo>
                  <a:cubicBezTo>
                    <a:pt x="2503" y="190"/>
                    <a:pt x="2533" y="190"/>
                    <a:pt x="2563" y="199"/>
                  </a:cubicBezTo>
                  <a:lnTo>
                    <a:pt x="2652" y="230"/>
                  </a:lnTo>
                  <a:cubicBezTo>
                    <a:pt x="2652" y="230"/>
                    <a:pt x="2702" y="239"/>
                    <a:pt x="2741" y="259"/>
                  </a:cubicBezTo>
                  <a:cubicBezTo>
                    <a:pt x="2791" y="269"/>
                    <a:pt x="2841" y="279"/>
                    <a:pt x="2841" y="289"/>
                  </a:cubicBezTo>
                  <a:cubicBezTo>
                    <a:pt x="2860" y="299"/>
                    <a:pt x="2900" y="309"/>
                    <a:pt x="2930" y="319"/>
                  </a:cubicBezTo>
                  <a:lnTo>
                    <a:pt x="3010" y="349"/>
                  </a:lnTo>
                  <a:lnTo>
                    <a:pt x="3099" y="111"/>
                  </a:lnTo>
                  <a:lnTo>
                    <a:pt x="2990" y="91"/>
                  </a:lnTo>
                  <a:cubicBezTo>
                    <a:pt x="2960" y="91"/>
                    <a:pt x="2930" y="91"/>
                    <a:pt x="2891" y="80"/>
                  </a:cubicBezTo>
                  <a:cubicBezTo>
                    <a:pt x="2891" y="71"/>
                    <a:pt x="2841" y="71"/>
                    <a:pt x="2791" y="60"/>
                  </a:cubicBezTo>
                  <a:cubicBezTo>
                    <a:pt x="2741" y="51"/>
                    <a:pt x="2692" y="51"/>
                    <a:pt x="2692" y="51"/>
                  </a:cubicBezTo>
                  <a:lnTo>
                    <a:pt x="2593" y="31"/>
                  </a:lnTo>
                  <a:cubicBezTo>
                    <a:pt x="2563" y="21"/>
                    <a:pt x="2523" y="21"/>
                    <a:pt x="2493" y="21"/>
                  </a:cubicBezTo>
                  <a:cubicBezTo>
                    <a:pt x="2424" y="11"/>
                    <a:pt x="2354" y="11"/>
                    <a:pt x="229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8" name="Google Shape;15038;p33"/>
            <p:cNvSpPr/>
            <p:nvPr/>
          </p:nvSpPr>
          <p:spPr>
            <a:xfrm>
              <a:off x="3703050" y="2235850"/>
              <a:ext cx="54850" cy="15675"/>
            </a:xfrm>
            <a:custGeom>
              <a:avLst/>
              <a:gdLst/>
              <a:ahLst/>
              <a:cxnLst/>
              <a:rect l="l" t="t" r="r" b="b"/>
              <a:pathLst>
                <a:path w="2194" h="627" extrusionOk="0">
                  <a:moveTo>
                    <a:pt x="1410" y="0"/>
                  </a:moveTo>
                  <a:lnTo>
                    <a:pt x="1340" y="11"/>
                  </a:lnTo>
                  <a:cubicBezTo>
                    <a:pt x="1315" y="15"/>
                    <a:pt x="1291" y="15"/>
                    <a:pt x="1267" y="15"/>
                  </a:cubicBezTo>
                  <a:cubicBezTo>
                    <a:pt x="1243" y="15"/>
                    <a:pt x="1221" y="15"/>
                    <a:pt x="1201" y="20"/>
                  </a:cubicBezTo>
                  <a:cubicBezTo>
                    <a:pt x="1152" y="31"/>
                    <a:pt x="1102" y="40"/>
                    <a:pt x="1062" y="40"/>
                  </a:cubicBezTo>
                  <a:cubicBezTo>
                    <a:pt x="1013" y="40"/>
                    <a:pt x="963" y="60"/>
                    <a:pt x="923" y="70"/>
                  </a:cubicBezTo>
                  <a:cubicBezTo>
                    <a:pt x="874" y="80"/>
                    <a:pt x="824" y="90"/>
                    <a:pt x="784" y="100"/>
                  </a:cubicBezTo>
                  <a:cubicBezTo>
                    <a:pt x="695" y="139"/>
                    <a:pt x="596" y="150"/>
                    <a:pt x="516" y="189"/>
                  </a:cubicBezTo>
                  <a:cubicBezTo>
                    <a:pt x="338" y="239"/>
                    <a:pt x="179" y="348"/>
                    <a:pt x="0" y="448"/>
                  </a:cubicBezTo>
                  <a:lnTo>
                    <a:pt x="159" y="626"/>
                  </a:lnTo>
                  <a:cubicBezTo>
                    <a:pt x="288" y="517"/>
                    <a:pt x="417" y="388"/>
                    <a:pt x="576" y="318"/>
                  </a:cubicBezTo>
                  <a:cubicBezTo>
                    <a:pt x="645" y="259"/>
                    <a:pt x="735" y="249"/>
                    <a:pt x="814" y="209"/>
                  </a:cubicBezTo>
                  <a:cubicBezTo>
                    <a:pt x="854" y="189"/>
                    <a:pt x="903" y="189"/>
                    <a:pt x="943" y="170"/>
                  </a:cubicBezTo>
                  <a:cubicBezTo>
                    <a:pt x="983" y="159"/>
                    <a:pt x="1033" y="139"/>
                    <a:pt x="1072" y="139"/>
                  </a:cubicBezTo>
                  <a:cubicBezTo>
                    <a:pt x="1122" y="139"/>
                    <a:pt x="1161" y="130"/>
                    <a:pt x="1211" y="120"/>
                  </a:cubicBezTo>
                  <a:lnTo>
                    <a:pt x="1410" y="120"/>
                  </a:lnTo>
                  <a:lnTo>
                    <a:pt x="1479" y="130"/>
                  </a:lnTo>
                  <a:cubicBezTo>
                    <a:pt x="1519" y="130"/>
                    <a:pt x="1569" y="139"/>
                    <a:pt x="1609" y="139"/>
                  </a:cubicBezTo>
                  <a:cubicBezTo>
                    <a:pt x="1658" y="150"/>
                    <a:pt x="1698" y="159"/>
                    <a:pt x="1737" y="170"/>
                  </a:cubicBezTo>
                  <a:cubicBezTo>
                    <a:pt x="1767" y="179"/>
                    <a:pt x="1787" y="179"/>
                    <a:pt x="1807" y="189"/>
                  </a:cubicBezTo>
                  <a:lnTo>
                    <a:pt x="1867" y="209"/>
                  </a:lnTo>
                  <a:lnTo>
                    <a:pt x="1995" y="249"/>
                  </a:lnTo>
                  <a:cubicBezTo>
                    <a:pt x="2015" y="269"/>
                    <a:pt x="2035" y="269"/>
                    <a:pt x="2055" y="278"/>
                  </a:cubicBezTo>
                  <a:lnTo>
                    <a:pt x="2115" y="298"/>
                  </a:lnTo>
                  <a:lnTo>
                    <a:pt x="2194" y="60"/>
                  </a:lnTo>
                  <a:lnTo>
                    <a:pt x="2125" y="50"/>
                  </a:lnTo>
                  <a:cubicBezTo>
                    <a:pt x="2095" y="50"/>
                    <a:pt x="2075" y="50"/>
                    <a:pt x="2055" y="40"/>
                  </a:cubicBezTo>
                  <a:lnTo>
                    <a:pt x="1976" y="40"/>
                  </a:lnTo>
                  <a:cubicBezTo>
                    <a:pt x="1946" y="31"/>
                    <a:pt x="1906" y="31"/>
                    <a:pt x="1906" y="31"/>
                  </a:cubicBezTo>
                  <a:lnTo>
                    <a:pt x="1837" y="11"/>
                  </a:lnTo>
                  <a:lnTo>
                    <a:pt x="1767" y="11"/>
                  </a:lnTo>
                  <a:cubicBezTo>
                    <a:pt x="1717" y="11"/>
                    <a:pt x="1668" y="11"/>
                    <a:pt x="1628" y="0"/>
                  </a:cubicBezTo>
                  <a:cubicBezTo>
                    <a:pt x="1595" y="0"/>
                    <a:pt x="1562" y="5"/>
                    <a:pt x="1529" y="5"/>
                  </a:cubicBezTo>
                  <a:cubicBezTo>
                    <a:pt x="1512" y="5"/>
                    <a:pt x="1496" y="4"/>
                    <a:pt x="14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9" name="Google Shape;15039;p33"/>
            <p:cNvSpPr/>
            <p:nvPr/>
          </p:nvSpPr>
          <p:spPr>
            <a:xfrm>
              <a:off x="3674250" y="2057375"/>
              <a:ext cx="47675" cy="13175"/>
            </a:xfrm>
            <a:custGeom>
              <a:avLst/>
              <a:gdLst/>
              <a:ahLst/>
              <a:cxnLst/>
              <a:rect l="l" t="t" r="r" b="b"/>
              <a:pathLst>
                <a:path w="1907" h="527" extrusionOk="0">
                  <a:moveTo>
                    <a:pt x="1907" y="1"/>
                  </a:moveTo>
                  <a:lnTo>
                    <a:pt x="1907" y="1"/>
                  </a:lnTo>
                  <a:cubicBezTo>
                    <a:pt x="1807" y="10"/>
                    <a:pt x="1718" y="10"/>
                    <a:pt x="1638" y="21"/>
                  </a:cubicBezTo>
                  <a:cubicBezTo>
                    <a:pt x="1638" y="21"/>
                    <a:pt x="1569" y="30"/>
                    <a:pt x="1510" y="40"/>
                  </a:cubicBezTo>
                  <a:lnTo>
                    <a:pt x="1390" y="60"/>
                  </a:lnTo>
                  <a:cubicBezTo>
                    <a:pt x="1241" y="100"/>
                    <a:pt x="1092" y="129"/>
                    <a:pt x="943" y="160"/>
                  </a:cubicBezTo>
                  <a:lnTo>
                    <a:pt x="735" y="189"/>
                  </a:lnTo>
                  <a:cubicBezTo>
                    <a:pt x="656" y="209"/>
                    <a:pt x="586" y="219"/>
                    <a:pt x="506" y="229"/>
                  </a:cubicBezTo>
                  <a:cubicBezTo>
                    <a:pt x="427" y="239"/>
                    <a:pt x="347" y="259"/>
                    <a:pt x="268" y="268"/>
                  </a:cubicBezTo>
                  <a:cubicBezTo>
                    <a:pt x="189" y="288"/>
                    <a:pt x="80" y="308"/>
                    <a:pt x="0" y="348"/>
                  </a:cubicBezTo>
                  <a:lnTo>
                    <a:pt x="208" y="527"/>
                  </a:lnTo>
                  <a:cubicBezTo>
                    <a:pt x="268" y="517"/>
                    <a:pt x="288" y="477"/>
                    <a:pt x="347" y="447"/>
                  </a:cubicBezTo>
                  <a:cubicBezTo>
                    <a:pt x="407" y="427"/>
                    <a:pt x="477" y="398"/>
                    <a:pt x="536" y="368"/>
                  </a:cubicBezTo>
                  <a:cubicBezTo>
                    <a:pt x="606" y="348"/>
                    <a:pt x="675" y="328"/>
                    <a:pt x="755" y="308"/>
                  </a:cubicBezTo>
                  <a:cubicBezTo>
                    <a:pt x="824" y="299"/>
                    <a:pt x="903" y="279"/>
                    <a:pt x="973" y="268"/>
                  </a:cubicBezTo>
                  <a:cubicBezTo>
                    <a:pt x="1122" y="239"/>
                    <a:pt x="1261" y="219"/>
                    <a:pt x="1410" y="209"/>
                  </a:cubicBezTo>
                  <a:cubicBezTo>
                    <a:pt x="1479" y="209"/>
                    <a:pt x="1549" y="209"/>
                    <a:pt x="1609" y="219"/>
                  </a:cubicBezTo>
                  <a:cubicBezTo>
                    <a:pt x="1678" y="219"/>
                    <a:pt x="1718" y="239"/>
                    <a:pt x="1768" y="259"/>
                  </a:cubicBezTo>
                  <a:lnTo>
                    <a:pt x="19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0" name="Google Shape;15040;p33"/>
            <p:cNvSpPr/>
            <p:nvPr/>
          </p:nvSpPr>
          <p:spPr>
            <a:xfrm>
              <a:off x="3708000" y="2153700"/>
              <a:ext cx="29325" cy="50650"/>
            </a:xfrm>
            <a:custGeom>
              <a:avLst/>
              <a:gdLst/>
              <a:ahLst/>
              <a:cxnLst/>
              <a:rect l="l" t="t" r="r" b="b"/>
              <a:pathLst>
                <a:path w="1173" h="2026" extrusionOk="0">
                  <a:moveTo>
                    <a:pt x="338" y="208"/>
                  </a:moveTo>
                  <a:lnTo>
                    <a:pt x="348" y="228"/>
                  </a:lnTo>
                  <a:cubicBezTo>
                    <a:pt x="378" y="248"/>
                    <a:pt x="398" y="268"/>
                    <a:pt x="418" y="288"/>
                  </a:cubicBezTo>
                  <a:lnTo>
                    <a:pt x="447" y="347"/>
                  </a:lnTo>
                  <a:cubicBezTo>
                    <a:pt x="467" y="367"/>
                    <a:pt x="477" y="387"/>
                    <a:pt x="487" y="417"/>
                  </a:cubicBezTo>
                  <a:cubicBezTo>
                    <a:pt x="546" y="506"/>
                    <a:pt x="586" y="606"/>
                    <a:pt x="636" y="705"/>
                  </a:cubicBezTo>
                  <a:cubicBezTo>
                    <a:pt x="735" y="903"/>
                    <a:pt x="835" y="1092"/>
                    <a:pt x="914" y="1291"/>
                  </a:cubicBezTo>
                  <a:cubicBezTo>
                    <a:pt x="914" y="1291"/>
                    <a:pt x="944" y="1351"/>
                    <a:pt x="963" y="1410"/>
                  </a:cubicBezTo>
                  <a:cubicBezTo>
                    <a:pt x="994" y="1470"/>
                    <a:pt x="1013" y="1529"/>
                    <a:pt x="1013" y="1529"/>
                  </a:cubicBezTo>
                  <a:cubicBezTo>
                    <a:pt x="1013" y="1539"/>
                    <a:pt x="1033" y="1559"/>
                    <a:pt x="1023" y="1569"/>
                  </a:cubicBezTo>
                  <a:lnTo>
                    <a:pt x="914" y="1569"/>
                  </a:lnTo>
                  <a:cubicBezTo>
                    <a:pt x="835" y="1569"/>
                    <a:pt x="755" y="1579"/>
                    <a:pt x="685" y="1598"/>
                  </a:cubicBezTo>
                  <a:lnTo>
                    <a:pt x="457" y="1638"/>
                  </a:lnTo>
                  <a:lnTo>
                    <a:pt x="229" y="1708"/>
                  </a:lnTo>
                  <a:cubicBezTo>
                    <a:pt x="212" y="1715"/>
                    <a:pt x="195" y="1722"/>
                    <a:pt x="178" y="1730"/>
                  </a:cubicBezTo>
                  <a:lnTo>
                    <a:pt x="178" y="1730"/>
                  </a:lnTo>
                  <a:cubicBezTo>
                    <a:pt x="173" y="1603"/>
                    <a:pt x="169" y="1477"/>
                    <a:pt x="169" y="1351"/>
                  </a:cubicBezTo>
                  <a:cubicBezTo>
                    <a:pt x="169" y="1351"/>
                    <a:pt x="179" y="1271"/>
                    <a:pt x="179" y="1192"/>
                  </a:cubicBezTo>
                  <a:cubicBezTo>
                    <a:pt x="189" y="1112"/>
                    <a:pt x="189" y="1033"/>
                    <a:pt x="189" y="1033"/>
                  </a:cubicBezTo>
                  <a:cubicBezTo>
                    <a:pt x="189" y="1033"/>
                    <a:pt x="199" y="953"/>
                    <a:pt x="209" y="864"/>
                  </a:cubicBezTo>
                  <a:lnTo>
                    <a:pt x="229" y="705"/>
                  </a:lnTo>
                  <a:cubicBezTo>
                    <a:pt x="229" y="705"/>
                    <a:pt x="248" y="625"/>
                    <a:pt x="259" y="546"/>
                  </a:cubicBezTo>
                  <a:lnTo>
                    <a:pt x="299" y="387"/>
                  </a:lnTo>
                  <a:lnTo>
                    <a:pt x="318" y="278"/>
                  </a:lnTo>
                  <a:lnTo>
                    <a:pt x="328" y="228"/>
                  </a:lnTo>
                  <a:lnTo>
                    <a:pt x="338" y="208"/>
                  </a:lnTo>
                  <a:close/>
                  <a:moveTo>
                    <a:pt x="288" y="0"/>
                  </a:moveTo>
                  <a:cubicBezTo>
                    <a:pt x="279" y="10"/>
                    <a:pt x="279" y="30"/>
                    <a:pt x="268" y="49"/>
                  </a:cubicBezTo>
                  <a:lnTo>
                    <a:pt x="239" y="159"/>
                  </a:lnTo>
                  <a:cubicBezTo>
                    <a:pt x="239" y="159"/>
                    <a:pt x="219" y="208"/>
                    <a:pt x="209" y="248"/>
                  </a:cubicBezTo>
                  <a:cubicBezTo>
                    <a:pt x="189" y="298"/>
                    <a:pt x="179" y="347"/>
                    <a:pt x="179" y="347"/>
                  </a:cubicBezTo>
                  <a:cubicBezTo>
                    <a:pt x="179" y="347"/>
                    <a:pt x="160" y="437"/>
                    <a:pt x="140" y="517"/>
                  </a:cubicBezTo>
                  <a:cubicBezTo>
                    <a:pt x="129" y="596"/>
                    <a:pt x="109" y="675"/>
                    <a:pt x="109" y="675"/>
                  </a:cubicBezTo>
                  <a:cubicBezTo>
                    <a:pt x="109" y="675"/>
                    <a:pt x="90" y="755"/>
                    <a:pt x="80" y="834"/>
                  </a:cubicBezTo>
                  <a:cubicBezTo>
                    <a:pt x="60" y="914"/>
                    <a:pt x="50" y="993"/>
                    <a:pt x="50" y="993"/>
                  </a:cubicBezTo>
                  <a:lnTo>
                    <a:pt x="30" y="1152"/>
                  </a:lnTo>
                  <a:cubicBezTo>
                    <a:pt x="30" y="1231"/>
                    <a:pt x="21" y="1311"/>
                    <a:pt x="21" y="1311"/>
                  </a:cubicBezTo>
                  <a:cubicBezTo>
                    <a:pt x="1" y="1509"/>
                    <a:pt x="1" y="1737"/>
                    <a:pt x="1" y="1946"/>
                  </a:cubicBezTo>
                  <a:cubicBezTo>
                    <a:pt x="1" y="1946"/>
                    <a:pt x="42" y="1946"/>
                    <a:pt x="87" y="1954"/>
                  </a:cubicBezTo>
                  <a:lnTo>
                    <a:pt x="87" y="1954"/>
                  </a:lnTo>
                  <a:lnTo>
                    <a:pt x="120" y="2026"/>
                  </a:lnTo>
                  <a:cubicBezTo>
                    <a:pt x="239" y="1936"/>
                    <a:pt x="368" y="1876"/>
                    <a:pt x="497" y="1817"/>
                  </a:cubicBezTo>
                  <a:lnTo>
                    <a:pt x="705" y="1757"/>
                  </a:lnTo>
                  <a:cubicBezTo>
                    <a:pt x="785" y="1737"/>
                    <a:pt x="855" y="1708"/>
                    <a:pt x="924" y="1708"/>
                  </a:cubicBezTo>
                  <a:lnTo>
                    <a:pt x="1073" y="1688"/>
                  </a:lnTo>
                  <a:lnTo>
                    <a:pt x="1152" y="1678"/>
                  </a:lnTo>
                  <a:lnTo>
                    <a:pt x="1172" y="1678"/>
                  </a:lnTo>
                  <a:lnTo>
                    <a:pt x="1162" y="1668"/>
                  </a:lnTo>
                  <a:lnTo>
                    <a:pt x="1152" y="1638"/>
                  </a:lnTo>
                  <a:lnTo>
                    <a:pt x="1133" y="1579"/>
                  </a:lnTo>
                  <a:cubicBezTo>
                    <a:pt x="1133" y="1579"/>
                    <a:pt x="1102" y="1499"/>
                    <a:pt x="1063" y="1410"/>
                  </a:cubicBezTo>
                  <a:cubicBezTo>
                    <a:pt x="1033" y="1320"/>
                    <a:pt x="994" y="1241"/>
                    <a:pt x="994" y="1241"/>
                  </a:cubicBezTo>
                  <a:cubicBezTo>
                    <a:pt x="914" y="1042"/>
                    <a:pt x="795" y="844"/>
                    <a:pt x="716" y="656"/>
                  </a:cubicBezTo>
                  <a:cubicBezTo>
                    <a:pt x="665" y="556"/>
                    <a:pt x="626" y="457"/>
                    <a:pt x="577" y="358"/>
                  </a:cubicBezTo>
                  <a:cubicBezTo>
                    <a:pt x="566" y="338"/>
                    <a:pt x="546" y="308"/>
                    <a:pt x="537" y="288"/>
                  </a:cubicBezTo>
                  <a:lnTo>
                    <a:pt x="477" y="208"/>
                  </a:lnTo>
                  <a:cubicBezTo>
                    <a:pt x="438" y="149"/>
                    <a:pt x="387" y="89"/>
                    <a:pt x="328" y="40"/>
                  </a:cubicBezTo>
                  <a:lnTo>
                    <a:pt x="2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1" name="Google Shape;15041;p33"/>
            <p:cNvSpPr/>
            <p:nvPr/>
          </p:nvSpPr>
          <p:spPr>
            <a:xfrm>
              <a:off x="3784950" y="2121925"/>
              <a:ext cx="118425" cy="55675"/>
            </a:xfrm>
            <a:custGeom>
              <a:avLst/>
              <a:gdLst/>
              <a:ahLst/>
              <a:cxnLst/>
              <a:rect l="l" t="t" r="r" b="b"/>
              <a:pathLst>
                <a:path w="4737" h="2227" extrusionOk="0">
                  <a:moveTo>
                    <a:pt x="4518" y="0"/>
                  </a:moveTo>
                  <a:cubicBezTo>
                    <a:pt x="4091" y="169"/>
                    <a:pt x="3664" y="338"/>
                    <a:pt x="3267" y="556"/>
                  </a:cubicBezTo>
                  <a:cubicBezTo>
                    <a:pt x="3068" y="665"/>
                    <a:pt x="2880" y="764"/>
                    <a:pt x="2682" y="894"/>
                  </a:cubicBezTo>
                  <a:cubicBezTo>
                    <a:pt x="2682" y="894"/>
                    <a:pt x="2543" y="983"/>
                    <a:pt x="2403" y="1082"/>
                  </a:cubicBezTo>
                  <a:cubicBezTo>
                    <a:pt x="2274" y="1181"/>
                    <a:pt x="2135" y="1281"/>
                    <a:pt x="2135" y="1281"/>
                  </a:cubicBezTo>
                  <a:cubicBezTo>
                    <a:pt x="2046" y="1351"/>
                    <a:pt x="1956" y="1420"/>
                    <a:pt x="1877" y="1490"/>
                  </a:cubicBezTo>
                  <a:lnTo>
                    <a:pt x="1639" y="1718"/>
                  </a:lnTo>
                  <a:lnTo>
                    <a:pt x="1400" y="1956"/>
                  </a:lnTo>
                  <a:lnTo>
                    <a:pt x="1311" y="2046"/>
                  </a:lnTo>
                  <a:lnTo>
                    <a:pt x="1291" y="2055"/>
                  </a:lnTo>
                  <a:cubicBezTo>
                    <a:pt x="1291" y="2055"/>
                    <a:pt x="1281" y="2055"/>
                    <a:pt x="1281" y="2046"/>
                  </a:cubicBezTo>
                  <a:lnTo>
                    <a:pt x="1241" y="2026"/>
                  </a:lnTo>
                  <a:cubicBezTo>
                    <a:pt x="1063" y="1896"/>
                    <a:pt x="864" y="1797"/>
                    <a:pt x="676" y="1688"/>
                  </a:cubicBezTo>
                  <a:lnTo>
                    <a:pt x="378" y="1549"/>
                  </a:lnTo>
                  <a:lnTo>
                    <a:pt x="229" y="1479"/>
                  </a:lnTo>
                  <a:cubicBezTo>
                    <a:pt x="179" y="1459"/>
                    <a:pt x="129" y="1450"/>
                    <a:pt x="80" y="1430"/>
                  </a:cubicBezTo>
                  <a:lnTo>
                    <a:pt x="1" y="1649"/>
                  </a:lnTo>
                  <a:cubicBezTo>
                    <a:pt x="50" y="1658"/>
                    <a:pt x="100" y="1668"/>
                    <a:pt x="149" y="1688"/>
                  </a:cubicBezTo>
                  <a:lnTo>
                    <a:pt x="299" y="1748"/>
                  </a:lnTo>
                  <a:lnTo>
                    <a:pt x="596" y="1857"/>
                  </a:lnTo>
                  <a:cubicBezTo>
                    <a:pt x="785" y="1946"/>
                    <a:pt x="983" y="2035"/>
                    <a:pt x="1172" y="2135"/>
                  </a:cubicBezTo>
                  <a:lnTo>
                    <a:pt x="1272" y="2194"/>
                  </a:lnTo>
                  <a:cubicBezTo>
                    <a:pt x="1280" y="2203"/>
                    <a:pt x="1296" y="2226"/>
                    <a:pt x="1313" y="2226"/>
                  </a:cubicBezTo>
                  <a:cubicBezTo>
                    <a:pt x="1315" y="2226"/>
                    <a:pt x="1318" y="2226"/>
                    <a:pt x="1321" y="2224"/>
                  </a:cubicBezTo>
                  <a:lnTo>
                    <a:pt x="1361" y="2174"/>
                  </a:lnTo>
                  <a:lnTo>
                    <a:pt x="1500" y="2035"/>
                  </a:lnTo>
                  <a:lnTo>
                    <a:pt x="1718" y="1807"/>
                  </a:lnTo>
                  <a:lnTo>
                    <a:pt x="1956" y="1579"/>
                  </a:lnTo>
                  <a:cubicBezTo>
                    <a:pt x="2036" y="1499"/>
                    <a:pt x="2135" y="1440"/>
                    <a:pt x="2214" y="1371"/>
                  </a:cubicBezTo>
                  <a:cubicBezTo>
                    <a:pt x="2214" y="1371"/>
                    <a:pt x="2353" y="1271"/>
                    <a:pt x="2492" y="1181"/>
                  </a:cubicBezTo>
                  <a:cubicBezTo>
                    <a:pt x="2631" y="1082"/>
                    <a:pt x="2770" y="1003"/>
                    <a:pt x="2770" y="1003"/>
                  </a:cubicBezTo>
                  <a:cubicBezTo>
                    <a:pt x="2969" y="894"/>
                    <a:pt x="3178" y="804"/>
                    <a:pt x="3386" y="715"/>
                  </a:cubicBezTo>
                  <a:cubicBezTo>
                    <a:pt x="3794" y="526"/>
                    <a:pt x="4270" y="407"/>
                    <a:pt x="4736" y="328"/>
                  </a:cubicBezTo>
                  <a:cubicBezTo>
                    <a:pt x="4736" y="328"/>
                    <a:pt x="4687" y="239"/>
                    <a:pt x="4628" y="159"/>
                  </a:cubicBezTo>
                  <a:cubicBezTo>
                    <a:pt x="4578" y="69"/>
                    <a:pt x="4518" y="0"/>
                    <a:pt x="451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2" name="Google Shape;15042;p33"/>
            <p:cNvSpPr/>
            <p:nvPr/>
          </p:nvSpPr>
          <p:spPr>
            <a:xfrm>
              <a:off x="3862650" y="2155175"/>
              <a:ext cx="69025" cy="110975"/>
            </a:xfrm>
            <a:custGeom>
              <a:avLst/>
              <a:gdLst/>
              <a:ahLst/>
              <a:cxnLst/>
              <a:rect l="l" t="t" r="r" b="b"/>
              <a:pathLst>
                <a:path w="2761" h="4439" extrusionOk="0">
                  <a:moveTo>
                    <a:pt x="2473" y="1"/>
                  </a:moveTo>
                  <a:cubicBezTo>
                    <a:pt x="2314" y="438"/>
                    <a:pt x="2115" y="884"/>
                    <a:pt x="1857" y="1261"/>
                  </a:cubicBezTo>
                  <a:cubicBezTo>
                    <a:pt x="1738" y="1450"/>
                    <a:pt x="1609" y="1639"/>
                    <a:pt x="1470" y="1817"/>
                  </a:cubicBezTo>
                  <a:cubicBezTo>
                    <a:pt x="1470" y="1817"/>
                    <a:pt x="1361" y="1937"/>
                    <a:pt x="1242" y="2056"/>
                  </a:cubicBezTo>
                  <a:lnTo>
                    <a:pt x="1003" y="2294"/>
                  </a:lnTo>
                  <a:cubicBezTo>
                    <a:pt x="924" y="2373"/>
                    <a:pt x="854" y="2453"/>
                    <a:pt x="765" y="2523"/>
                  </a:cubicBezTo>
                  <a:lnTo>
                    <a:pt x="497" y="2711"/>
                  </a:lnTo>
                  <a:lnTo>
                    <a:pt x="229" y="2900"/>
                  </a:lnTo>
                  <a:lnTo>
                    <a:pt x="70" y="2999"/>
                  </a:lnTo>
                  <a:lnTo>
                    <a:pt x="10" y="3039"/>
                  </a:lnTo>
                  <a:cubicBezTo>
                    <a:pt x="0" y="3049"/>
                    <a:pt x="20" y="3079"/>
                    <a:pt x="30" y="3088"/>
                  </a:cubicBezTo>
                  <a:lnTo>
                    <a:pt x="70" y="3198"/>
                  </a:lnTo>
                  <a:cubicBezTo>
                    <a:pt x="139" y="3406"/>
                    <a:pt x="199" y="3615"/>
                    <a:pt x="258" y="3814"/>
                  </a:cubicBezTo>
                  <a:lnTo>
                    <a:pt x="308" y="4131"/>
                  </a:lnTo>
                  <a:lnTo>
                    <a:pt x="338" y="4280"/>
                  </a:lnTo>
                  <a:cubicBezTo>
                    <a:pt x="348" y="4330"/>
                    <a:pt x="348" y="4389"/>
                    <a:pt x="358" y="4439"/>
                  </a:cubicBezTo>
                  <a:lnTo>
                    <a:pt x="586" y="4399"/>
                  </a:lnTo>
                  <a:cubicBezTo>
                    <a:pt x="576" y="4339"/>
                    <a:pt x="566" y="4290"/>
                    <a:pt x="556" y="4240"/>
                  </a:cubicBezTo>
                  <a:lnTo>
                    <a:pt x="516" y="4081"/>
                  </a:lnTo>
                  <a:lnTo>
                    <a:pt x="427" y="3764"/>
                  </a:lnTo>
                  <a:cubicBezTo>
                    <a:pt x="358" y="3555"/>
                    <a:pt x="288" y="3347"/>
                    <a:pt x="199" y="3148"/>
                  </a:cubicBezTo>
                  <a:lnTo>
                    <a:pt x="179" y="3108"/>
                  </a:lnTo>
                  <a:cubicBezTo>
                    <a:pt x="179" y="3099"/>
                    <a:pt x="169" y="3088"/>
                    <a:pt x="169" y="3088"/>
                  </a:cubicBezTo>
                  <a:lnTo>
                    <a:pt x="189" y="3079"/>
                  </a:lnTo>
                  <a:lnTo>
                    <a:pt x="298" y="2999"/>
                  </a:lnTo>
                  <a:lnTo>
                    <a:pt x="566" y="2810"/>
                  </a:lnTo>
                  <a:lnTo>
                    <a:pt x="825" y="2612"/>
                  </a:lnTo>
                  <a:cubicBezTo>
                    <a:pt x="914" y="2552"/>
                    <a:pt x="993" y="2463"/>
                    <a:pt x="1083" y="2393"/>
                  </a:cubicBezTo>
                  <a:cubicBezTo>
                    <a:pt x="1083" y="2393"/>
                    <a:pt x="1202" y="2274"/>
                    <a:pt x="1321" y="2165"/>
                  </a:cubicBezTo>
                  <a:lnTo>
                    <a:pt x="1559" y="1927"/>
                  </a:lnTo>
                  <a:cubicBezTo>
                    <a:pt x="1718" y="1748"/>
                    <a:pt x="1847" y="1579"/>
                    <a:pt x="1986" y="1400"/>
                  </a:cubicBezTo>
                  <a:cubicBezTo>
                    <a:pt x="2274" y="1053"/>
                    <a:pt x="2513" y="656"/>
                    <a:pt x="2760" y="268"/>
                  </a:cubicBezTo>
                  <a:cubicBezTo>
                    <a:pt x="2760" y="268"/>
                    <a:pt x="2691" y="189"/>
                    <a:pt x="2621" y="129"/>
                  </a:cubicBezTo>
                  <a:cubicBezTo>
                    <a:pt x="2542" y="60"/>
                    <a:pt x="2473" y="1"/>
                    <a:pt x="247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3" name="Google Shape;15043;p33"/>
            <p:cNvSpPr/>
            <p:nvPr/>
          </p:nvSpPr>
          <p:spPr>
            <a:xfrm>
              <a:off x="3763600" y="2216000"/>
              <a:ext cx="52650" cy="61075"/>
            </a:xfrm>
            <a:custGeom>
              <a:avLst/>
              <a:gdLst/>
              <a:ahLst/>
              <a:cxnLst/>
              <a:rect l="l" t="t" r="r" b="b"/>
              <a:pathLst>
                <a:path w="2106" h="2443" extrusionOk="0">
                  <a:moveTo>
                    <a:pt x="90" y="0"/>
                  </a:moveTo>
                  <a:lnTo>
                    <a:pt x="1" y="218"/>
                  </a:lnTo>
                  <a:cubicBezTo>
                    <a:pt x="70" y="229"/>
                    <a:pt x="129" y="258"/>
                    <a:pt x="179" y="278"/>
                  </a:cubicBezTo>
                  <a:cubicBezTo>
                    <a:pt x="239" y="308"/>
                    <a:pt x="299" y="318"/>
                    <a:pt x="358" y="348"/>
                  </a:cubicBezTo>
                  <a:cubicBezTo>
                    <a:pt x="467" y="408"/>
                    <a:pt x="597" y="447"/>
                    <a:pt x="696" y="527"/>
                  </a:cubicBezTo>
                  <a:cubicBezTo>
                    <a:pt x="924" y="655"/>
                    <a:pt x="1102" y="854"/>
                    <a:pt x="1281" y="1043"/>
                  </a:cubicBezTo>
                  <a:cubicBezTo>
                    <a:pt x="1431" y="1251"/>
                    <a:pt x="1589" y="1460"/>
                    <a:pt x="1678" y="1708"/>
                  </a:cubicBezTo>
                  <a:cubicBezTo>
                    <a:pt x="1728" y="1817"/>
                    <a:pt x="1748" y="1956"/>
                    <a:pt x="1788" y="2065"/>
                  </a:cubicBezTo>
                  <a:cubicBezTo>
                    <a:pt x="1798" y="2065"/>
                    <a:pt x="1798" y="2115"/>
                    <a:pt x="1808" y="2165"/>
                  </a:cubicBezTo>
                  <a:cubicBezTo>
                    <a:pt x="1817" y="2215"/>
                    <a:pt x="1828" y="2254"/>
                    <a:pt x="1828" y="2254"/>
                  </a:cubicBezTo>
                  <a:cubicBezTo>
                    <a:pt x="1828" y="2284"/>
                    <a:pt x="1837" y="2323"/>
                    <a:pt x="1848" y="2354"/>
                  </a:cubicBezTo>
                  <a:cubicBezTo>
                    <a:pt x="1857" y="2354"/>
                    <a:pt x="1857" y="2443"/>
                    <a:pt x="1857" y="2443"/>
                  </a:cubicBezTo>
                  <a:lnTo>
                    <a:pt x="2106" y="2393"/>
                  </a:lnTo>
                  <a:lnTo>
                    <a:pt x="2076" y="2294"/>
                  </a:lnTo>
                  <a:cubicBezTo>
                    <a:pt x="2056" y="2264"/>
                    <a:pt x="2046" y="2234"/>
                    <a:pt x="2036" y="2204"/>
                  </a:cubicBezTo>
                  <a:lnTo>
                    <a:pt x="1996" y="2105"/>
                  </a:lnTo>
                  <a:cubicBezTo>
                    <a:pt x="1987" y="2056"/>
                    <a:pt x="1976" y="2016"/>
                    <a:pt x="1967" y="2016"/>
                  </a:cubicBezTo>
                  <a:cubicBezTo>
                    <a:pt x="1907" y="1897"/>
                    <a:pt x="1877" y="1758"/>
                    <a:pt x="1798" y="1648"/>
                  </a:cubicBezTo>
                  <a:cubicBezTo>
                    <a:pt x="1689" y="1410"/>
                    <a:pt x="1520" y="1192"/>
                    <a:pt x="1361" y="973"/>
                  </a:cubicBezTo>
                  <a:cubicBezTo>
                    <a:pt x="1172" y="775"/>
                    <a:pt x="994" y="566"/>
                    <a:pt x="775" y="417"/>
                  </a:cubicBezTo>
                  <a:cubicBezTo>
                    <a:pt x="676" y="318"/>
                    <a:pt x="557" y="269"/>
                    <a:pt x="447" y="179"/>
                  </a:cubicBezTo>
                  <a:lnTo>
                    <a:pt x="268" y="90"/>
                  </a:lnTo>
                  <a:cubicBezTo>
                    <a:pt x="209" y="50"/>
                    <a:pt x="149" y="2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4" name="Google Shape;15044;p33"/>
            <p:cNvSpPr/>
            <p:nvPr/>
          </p:nvSpPr>
          <p:spPr>
            <a:xfrm>
              <a:off x="3755900" y="2237600"/>
              <a:ext cx="37750" cy="43450"/>
            </a:xfrm>
            <a:custGeom>
              <a:avLst/>
              <a:gdLst/>
              <a:ahLst/>
              <a:cxnLst/>
              <a:rect l="l" t="t" r="r" b="b"/>
              <a:pathLst>
                <a:path w="1510" h="1738" extrusionOk="0">
                  <a:moveTo>
                    <a:pt x="80" y="0"/>
                  </a:moveTo>
                  <a:lnTo>
                    <a:pt x="1" y="219"/>
                  </a:lnTo>
                  <a:cubicBezTo>
                    <a:pt x="40" y="219"/>
                    <a:pt x="80" y="239"/>
                    <a:pt x="120" y="258"/>
                  </a:cubicBezTo>
                  <a:cubicBezTo>
                    <a:pt x="159" y="268"/>
                    <a:pt x="209" y="278"/>
                    <a:pt x="249" y="298"/>
                  </a:cubicBezTo>
                  <a:cubicBezTo>
                    <a:pt x="318" y="347"/>
                    <a:pt x="408" y="358"/>
                    <a:pt x="477" y="417"/>
                  </a:cubicBezTo>
                  <a:cubicBezTo>
                    <a:pt x="636" y="497"/>
                    <a:pt x="755" y="636"/>
                    <a:pt x="885" y="764"/>
                  </a:cubicBezTo>
                  <a:cubicBezTo>
                    <a:pt x="984" y="923"/>
                    <a:pt x="1103" y="1062"/>
                    <a:pt x="1152" y="1231"/>
                  </a:cubicBezTo>
                  <a:cubicBezTo>
                    <a:pt x="1192" y="1311"/>
                    <a:pt x="1192" y="1400"/>
                    <a:pt x="1222" y="1479"/>
                  </a:cubicBezTo>
                  <a:cubicBezTo>
                    <a:pt x="1232" y="1479"/>
                    <a:pt x="1242" y="1609"/>
                    <a:pt x="1242" y="1609"/>
                  </a:cubicBezTo>
                  <a:cubicBezTo>
                    <a:pt x="1242" y="1629"/>
                    <a:pt x="1252" y="1649"/>
                    <a:pt x="1262" y="1678"/>
                  </a:cubicBezTo>
                  <a:lnTo>
                    <a:pt x="1262" y="1737"/>
                  </a:lnTo>
                  <a:lnTo>
                    <a:pt x="1510" y="1688"/>
                  </a:lnTo>
                  <a:cubicBezTo>
                    <a:pt x="1510" y="1688"/>
                    <a:pt x="1490" y="1618"/>
                    <a:pt x="1480" y="1618"/>
                  </a:cubicBezTo>
                  <a:lnTo>
                    <a:pt x="1450" y="1559"/>
                  </a:lnTo>
                  <a:cubicBezTo>
                    <a:pt x="1450" y="1559"/>
                    <a:pt x="1413" y="1430"/>
                    <a:pt x="1402" y="1430"/>
                  </a:cubicBezTo>
                  <a:cubicBezTo>
                    <a:pt x="1402" y="1430"/>
                    <a:pt x="1401" y="1430"/>
                    <a:pt x="1401" y="1430"/>
                  </a:cubicBezTo>
                  <a:cubicBezTo>
                    <a:pt x="1351" y="1340"/>
                    <a:pt x="1331" y="1251"/>
                    <a:pt x="1271" y="1172"/>
                  </a:cubicBezTo>
                  <a:cubicBezTo>
                    <a:pt x="1202" y="1003"/>
                    <a:pt x="1073" y="864"/>
                    <a:pt x="964" y="705"/>
                  </a:cubicBezTo>
                  <a:cubicBezTo>
                    <a:pt x="825" y="566"/>
                    <a:pt x="715" y="407"/>
                    <a:pt x="557" y="308"/>
                  </a:cubicBezTo>
                  <a:cubicBezTo>
                    <a:pt x="497" y="228"/>
                    <a:pt x="408" y="199"/>
                    <a:pt x="329" y="129"/>
                  </a:cubicBezTo>
                  <a:cubicBezTo>
                    <a:pt x="289" y="109"/>
                    <a:pt x="249" y="89"/>
                    <a:pt x="209" y="60"/>
                  </a:cubicBezTo>
                  <a:cubicBezTo>
                    <a:pt x="170" y="40"/>
                    <a:pt x="130" y="1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5" name="Google Shape;15045;p33"/>
            <p:cNvSpPr/>
            <p:nvPr/>
          </p:nvSpPr>
          <p:spPr>
            <a:xfrm>
              <a:off x="3899150" y="2121925"/>
              <a:ext cx="32525" cy="37000"/>
            </a:xfrm>
            <a:custGeom>
              <a:avLst/>
              <a:gdLst/>
              <a:ahLst/>
              <a:cxnLst/>
              <a:rect l="l" t="t" r="r" b="b"/>
              <a:pathLst>
                <a:path w="1301" h="1480" extrusionOk="0">
                  <a:moveTo>
                    <a:pt x="40" y="0"/>
                  </a:moveTo>
                  <a:lnTo>
                    <a:pt x="20" y="139"/>
                  </a:lnTo>
                  <a:cubicBezTo>
                    <a:pt x="10" y="199"/>
                    <a:pt x="0" y="268"/>
                    <a:pt x="0" y="268"/>
                  </a:cubicBezTo>
                  <a:cubicBezTo>
                    <a:pt x="29" y="308"/>
                    <a:pt x="79" y="308"/>
                    <a:pt x="129" y="347"/>
                  </a:cubicBezTo>
                  <a:cubicBezTo>
                    <a:pt x="179" y="387"/>
                    <a:pt x="238" y="437"/>
                    <a:pt x="288" y="477"/>
                  </a:cubicBezTo>
                  <a:cubicBezTo>
                    <a:pt x="397" y="576"/>
                    <a:pt x="496" y="685"/>
                    <a:pt x="605" y="795"/>
                  </a:cubicBezTo>
                  <a:cubicBezTo>
                    <a:pt x="705" y="914"/>
                    <a:pt x="784" y="1023"/>
                    <a:pt x="863" y="1142"/>
                  </a:cubicBezTo>
                  <a:lnTo>
                    <a:pt x="953" y="1320"/>
                  </a:lnTo>
                  <a:cubicBezTo>
                    <a:pt x="983" y="1380"/>
                    <a:pt x="993" y="1430"/>
                    <a:pt x="1002" y="1479"/>
                  </a:cubicBezTo>
                  <a:lnTo>
                    <a:pt x="1300" y="1470"/>
                  </a:lnTo>
                  <a:cubicBezTo>
                    <a:pt x="1241" y="1390"/>
                    <a:pt x="1192" y="1311"/>
                    <a:pt x="1141" y="1241"/>
                  </a:cubicBezTo>
                  <a:lnTo>
                    <a:pt x="983" y="1062"/>
                  </a:lnTo>
                  <a:cubicBezTo>
                    <a:pt x="874" y="943"/>
                    <a:pt x="775" y="824"/>
                    <a:pt x="675" y="715"/>
                  </a:cubicBezTo>
                  <a:cubicBezTo>
                    <a:pt x="585" y="616"/>
                    <a:pt x="486" y="497"/>
                    <a:pt x="397" y="378"/>
                  </a:cubicBezTo>
                  <a:cubicBezTo>
                    <a:pt x="347" y="318"/>
                    <a:pt x="298" y="258"/>
                    <a:pt x="248" y="189"/>
                  </a:cubicBezTo>
                  <a:cubicBezTo>
                    <a:pt x="188" y="139"/>
                    <a:pt x="119" y="50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6" name="Google Shape;15046;p33"/>
            <p:cNvSpPr/>
            <p:nvPr/>
          </p:nvSpPr>
          <p:spPr>
            <a:xfrm>
              <a:off x="3798850" y="2200850"/>
              <a:ext cx="46200" cy="40475"/>
            </a:xfrm>
            <a:custGeom>
              <a:avLst/>
              <a:gdLst/>
              <a:ahLst/>
              <a:cxnLst/>
              <a:rect l="l" t="t" r="r" b="b"/>
              <a:pathLst>
                <a:path w="1848" h="1619" extrusionOk="0">
                  <a:moveTo>
                    <a:pt x="1678" y="160"/>
                  </a:moveTo>
                  <a:lnTo>
                    <a:pt x="1678" y="179"/>
                  </a:lnTo>
                  <a:lnTo>
                    <a:pt x="1649" y="268"/>
                  </a:lnTo>
                  <a:lnTo>
                    <a:pt x="1619" y="328"/>
                  </a:lnTo>
                  <a:cubicBezTo>
                    <a:pt x="1609" y="348"/>
                    <a:pt x="1589" y="368"/>
                    <a:pt x="1579" y="398"/>
                  </a:cubicBezTo>
                  <a:cubicBezTo>
                    <a:pt x="1530" y="487"/>
                    <a:pt x="1460" y="577"/>
                    <a:pt x="1400" y="666"/>
                  </a:cubicBezTo>
                  <a:cubicBezTo>
                    <a:pt x="1272" y="855"/>
                    <a:pt x="1162" y="1033"/>
                    <a:pt x="1043" y="1202"/>
                  </a:cubicBezTo>
                  <a:lnTo>
                    <a:pt x="963" y="1301"/>
                  </a:lnTo>
                  <a:cubicBezTo>
                    <a:pt x="924" y="1361"/>
                    <a:pt x="874" y="1411"/>
                    <a:pt x="874" y="1411"/>
                  </a:cubicBezTo>
                  <a:cubicBezTo>
                    <a:pt x="874" y="1411"/>
                    <a:pt x="867" y="1432"/>
                    <a:pt x="859" y="1432"/>
                  </a:cubicBezTo>
                  <a:cubicBezTo>
                    <a:pt x="857" y="1432"/>
                    <a:pt x="856" y="1432"/>
                    <a:pt x="855" y="1431"/>
                  </a:cubicBezTo>
                  <a:lnTo>
                    <a:pt x="844" y="1400"/>
                  </a:lnTo>
                  <a:lnTo>
                    <a:pt x="795" y="1341"/>
                  </a:lnTo>
                  <a:cubicBezTo>
                    <a:pt x="641" y="1139"/>
                    <a:pt x="482" y="931"/>
                    <a:pt x="278" y="780"/>
                  </a:cubicBezTo>
                  <a:lnTo>
                    <a:pt x="278" y="780"/>
                  </a:lnTo>
                  <a:cubicBezTo>
                    <a:pt x="388" y="712"/>
                    <a:pt x="500" y="647"/>
                    <a:pt x="616" y="586"/>
                  </a:cubicBezTo>
                  <a:cubicBezTo>
                    <a:pt x="616" y="586"/>
                    <a:pt x="685" y="546"/>
                    <a:pt x="755" y="517"/>
                  </a:cubicBezTo>
                  <a:lnTo>
                    <a:pt x="894" y="438"/>
                  </a:lnTo>
                  <a:cubicBezTo>
                    <a:pt x="894" y="438"/>
                    <a:pt x="974" y="407"/>
                    <a:pt x="1043" y="378"/>
                  </a:cubicBezTo>
                  <a:cubicBezTo>
                    <a:pt x="1122" y="348"/>
                    <a:pt x="1192" y="318"/>
                    <a:pt x="1192" y="318"/>
                  </a:cubicBezTo>
                  <a:cubicBezTo>
                    <a:pt x="1192" y="318"/>
                    <a:pt x="1272" y="288"/>
                    <a:pt x="1351" y="268"/>
                  </a:cubicBezTo>
                  <a:lnTo>
                    <a:pt x="1510" y="209"/>
                  </a:lnTo>
                  <a:lnTo>
                    <a:pt x="1619" y="179"/>
                  </a:lnTo>
                  <a:lnTo>
                    <a:pt x="1658" y="160"/>
                  </a:lnTo>
                  <a:close/>
                  <a:moveTo>
                    <a:pt x="1847" y="1"/>
                  </a:moveTo>
                  <a:cubicBezTo>
                    <a:pt x="1828" y="10"/>
                    <a:pt x="1808" y="10"/>
                    <a:pt x="1788" y="21"/>
                  </a:cubicBezTo>
                  <a:lnTo>
                    <a:pt x="1678" y="40"/>
                  </a:lnTo>
                  <a:lnTo>
                    <a:pt x="1470" y="100"/>
                  </a:lnTo>
                  <a:cubicBezTo>
                    <a:pt x="1470" y="100"/>
                    <a:pt x="1400" y="120"/>
                    <a:pt x="1321" y="149"/>
                  </a:cubicBezTo>
                  <a:cubicBezTo>
                    <a:pt x="1241" y="169"/>
                    <a:pt x="1162" y="199"/>
                    <a:pt x="1162" y="199"/>
                  </a:cubicBezTo>
                  <a:cubicBezTo>
                    <a:pt x="1162" y="199"/>
                    <a:pt x="1083" y="219"/>
                    <a:pt x="1013" y="249"/>
                  </a:cubicBezTo>
                  <a:cubicBezTo>
                    <a:pt x="934" y="279"/>
                    <a:pt x="864" y="299"/>
                    <a:pt x="864" y="299"/>
                  </a:cubicBezTo>
                  <a:cubicBezTo>
                    <a:pt x="864" y="299"/>
                    <a:pt x="785" y="328"/>
                    <a:pt x="716" y="368"/>
                  </a:cubicBezTo>
                  <a:cubicBezTo>
                    <a:pt x="646" y="398"/>
                    <a:pt x="566" y="438"/>
                    <a:pt x="566" y="438"/>
                  </a:cubicBezTo>
                  <a:cubicBezTo>
                    <a:pt x="378" y="527"/>
                    <a:pt x="189" y="626"/>
                    <a:pt x="10" y="736"/>
                  </a:cubicBezTo>
                  <a:lnTo>
                    <a:pt x="40" y="824"/>
                  </a:lnTo>
                  <a:lnTo>
                    <a:pt x="1" y="884"/>
                  </a:lnTo>
                  <a:cubicBezTo>
                    <a:pt x="24" y="893"/>
                    <a:pt x="47" y="902"/>
                    <a:pt x="69" y="912"/>
                  </a:cubicBezTo>
                  <a:lnTo>
                    <a:pt x="69" y="912"/>
                  </a:lnTo>
                  <a:lnTo>
                    <a:pt x="70" y="914"/>
                  </a:lnTo>
                  <a:cubicBezTo>
                    <a:pt x="70" y="914"/>
                    <a:pt x="71" y="914"/>
                    <a:pt x="71" y="913"/>
                  </a:cubicBezTo>
                  <a:lnTo>
                    <a:pt x="71" y="913"/>
                  </a:lnTo>
                  <a:cubicBezTo>
                    <a:pt x="307" y="1021"/>
                    <a:pt x="505" y="1213"/>
                    <a:pt x="685" y="1420"/>
                  </a:cubicBezTo>
                  <a:lnTo>
                    <a:pt x="775" y="1539"/>
                  </a:lnTo>
                  <a:lnTo>
                    <a:pt x="815" y="1609"/>
                  </a:lnTo>
                  <a:lnTo>
                    <a:pt x="824" y="1619"/>
                  </a:lnTo>
                  <a:lnTo>
                    <a:pt x="835" y="1609"/>
                  </a:lnTo>
                  <a:lnTo>
                    <a:pt x="855" y="1579"/>
                  </a:lnTo>
                  <a:lnTo>
                    <a:pt x="894" y="1539"/>
                  </a:lnTo>
                  <a:cubicBezTo>
                    <a:pt x="894" y="1539"/>
                    <a:pt x="944" y="1470"/>
                    <a:pt x="1003" y="1391"/>
                  </a:cubicBezTo>
                  <a:cubicBezTo>
                    <a:pt x="1063" y="1321"/>
                    <a:pt x="1122" y="1242"/>
                    <a:pt x="1122" y="1242"/>
                  </a:cubicBezTo>
                  <a:cubicBezTo>
                    <a:pt x="1252" y="1063"/>
                    <a:pt x="1351" y="884"/>
                    <a:pt x="1480" y="716"/>
                  </a:cubicBezTo>
                  <a:cubicBezTo>
                    <a:pt x="1539" y="626"/>
                    <a:pt x="1609" y="537"/>
                    <a:pt x="1669" y="447"/>
                  </a:cubicBezTo>
                  <a:cubicBezTo>
                    <a:pt x="1678" y="418"/>
                    <a:pt x="1698" y="398"/>
                    <a:pt x="1708" y="368"/>
                  </a:cubicBezTo>
                  <a:lnTo>
                    <a:pt x="1758" y="279"/>
                  </a:lnTo>
                  <a:cubicBezTo>
                    <a:pt x="1788" y="209"/>
                    <a:pt x="1817" y="140"/>
                    <a:pt x="1828" y="60"/>
                  </a:cubicBezTo>
                  <a:lnTo>
                    <a:pt x="18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7" name="Google Shape;15047;p33"/>
            <p:cNvSpPr/>
            <p:nvPr/>
          </p:nvSpPr>
          <p:spPr>
            <a:xfrm>
              <a:off x="3871575" y="2265150"/>
              <a:ext cx="92125" cy="86900"/>
            </a:xfrm>
            <a:custGeom>
              <a:avLst/>
              <a:gdLst/>
              <a:ahLst/>
              <a:cxnLst/>
              <a:rect l="l" t="t" r="r" b="b"/>
              <a:pathLst>
                <a:path w="3685" h="3476" extrusionOk="0">
                  <a:moveTo>
                    <a:pt x="229" y="0"/>
                  </a:moveTo>
                  <a:lnTo>
                    <a:pt x="1" y="40"/>
                  </a:lnTo>
                  <a:lnTo>
                    <a:pt x="70" y="348"/>
                  </a:lnTo>
                  <a:cubicBezTo>
                    <a:pt x="90" y="447"/>
                    <a:pt x="100" y="556"/>
                    <a:pt x="110" y="666"/>
                  </a:cubicBezTo>
                  <a:cubicBezTo>
                    <a:pt x="120" y="765"/>
                    <a:pt x="140" y="874"/>
                    <a:pt x="150" y="983"/>
                  </a:cubicBezTo>
                  <a:lnTo>
                    <a:pt x="159" y="1301"/>
                  </a:lnTo>
                  <a:lnTo>
                    <a:pt x="159" y="1420"/>
                  </a:lnTo>
                  <a:cubicBezTo>
                    <a:pt x="159" y="1440"/>
                    <a:pt x="150" y="1460"/>
                    <a:pt x="159" y="1470"/>
                  </a:cubicBezTo>
                  <a:lnTo>
                    <a:pt x="219" y="1489"/>
                  </a:lnTo>
                  <a:lnTo>
                    <a:pt x="408" y="1529"/>
                  </a:lnTo>
                  <a:lnTo>
                    <a:pt x="726" y="1619"/>
                  </a:lnTo>
                  <a:lnTo>
                    <a:pt x="1043" y="1698"/>
                  </a:lnTo>
                  <a:cubicBezTo>
                    <a:pt x="1143" y="1728"/>
                    <a:pt x="1242" y="1787"/>
                    <a:pt x="1341" y="1827"/>
                  </a:cubicBezTo>
                  <a:lnTo>
                    <a:pt x="1639" y="1966"/>
                  </a:lnTo>
                  <a:cubicBezTo>
                    <a:pt x="1788" y="2045"/>
                    <a:pt x="1937" y="2115"/>
                    <a:pt x="1937" y="2115"/>
                  </a:cubicBezTo>
                  <a:cubicBezTo>
                    <a:pt x="2136" y="2234"/>
                    <a:pt x="2324" y="2363"/>
                    <a:pt x="2503" y="2502"/>
                  </a:cubicBezTo>
                  <a:cubicBezTo>
                    <a:pt x="2870" y="2771"/>
                    <a:pt x="3198" y="3118"/>
                    <a:pt x="3515" y="3475"/>
                  </a:cubicBezTo>
                  <a:lnTo>
                    <a:pt x="3685" y="3128"/>
                  </a:lnTo>
                  <a:cubicBezTo>
                    <a:pt x="3327" y="2840"/>
                    <a:pt x="2979" y="2552"/>
                    <a:pt x="2582" y="2323"/>
                  </a:cubicBezTo>
                  <a:cubicBezTo>
                    <a:pt x="2383" y="2204"/>
                    <a:pt x="2185" y="2095"/>
                    <a:pt x="1986" y="1986"/>
                  </a:cubicBezTo>
                  <a:lnTo>
                    <a:pt x="1688" y="1847"/>
                  </a:lnTo>
                  <a:cubicBezTo>
                    <a:pt x="1530" y="1778"/>
                    <a:pt x="1381" y="1708"/>
                    <a:pt x="1381" y="1708"/>
                  </a:cubicBezTo>
                  <a:cubicBezTo>
                    <a:pt x="1282" y="1668"/>
                    <a:pt x="1182" y="1619"/>
                    <a:pt x="1073" y="1589"/>
                  </a:cubicBezTo>
                  <a:lnTo>
                    <a:pt x="755" y="1500"/>
                  </a:lnTo>
                  <a:lnTo>
                    <a:pt x="437" y="1410"/>
                  </a:lnTo>
                  <a:lnTo>
                    <a:pt x="309" y="1381"/>
                  </a:lnTo>
                  <a:lnTo>
                    <a:pt x="289" y="1370"/>
                  </a:lnTo>
                  <a:lnTo>
                    <a:pt x="289" y="1350"/>
                  </a:lnTo>
                  <a:lnTo>
                    <a:pt x="289" y="1311"/>
                  </a:lnTo>
                  <a:lnTo>
                    <a:pt x="309" y="983"/>
                  </a:lnTo>
                  <a:cubicBezTo>
                    <a:pt x="309" y="864"/>
                    <a:pt x="298" y="755"/>
                    <a:pt x="298" y="646"/>
                  </a:cubicBezTo>
                  <a:cubicBezTo>
                    <a:pt x="289" y="536"/>
                    <a:pt x="289" y="427"/>
                    <a:pt x="269" y="318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8" name="Google Shape;15048;p33"/>
            <p:cNvSpPr/>
            <p:nvPr/>
          </p:nvSpPr>
          <p:spPr>
            <a:xfrm>
              <a:off x="3825675" y="2367675"/>
              <a:ext cx="122375" cy="29550"/>
            </a:xfrm>
            <a:custGeom>
              <a:avLst/>
              <a:gdLst/>
              <a:ahLst/>
              <a:cxnLst/>
              <a:rect l="l" t="t" r="r" b="b"/>
              <a:pathLst>
                <a:path w="4895" h="1182" extrusionOk="0">
                  <a:moveTo>
                    <a:pt x="1042" y="0"/>
                  </a:moveTo>
                  <a:cubicBezTo>
                    <a:pt x="1022" y="0"/>
                    <a:pt x="1013" y="30"/>
                    <a:pt x="1002" y="49"/>
                  </a:cubicBezTo>
                  <a:lnTo>
                    <a:pt x="923" y="139"/>
                  </a:lnTo>
                  <a:lnTo>
                    <a:pt x="824" y="258"/>
                  </a:lnTo>
                  <a:lnTo>
                    <a:pt x="715" y="377"/>
                  </a:lnTo>
                  <a:lnTo>
                    <a:pt x="486" y="596"/>
                  </a:lnTo>
                  <a:cubicBezTo>
                    <a:pt x="327" y="744"/>
                    <a:pt x="159" y="874"/>
                    <a:pt x="0" y="1003"/>
                  </a:cubicBezTo>
                  <a:lnTo>
                    <a:pt x="149" y="1181"/>
                  </a:lnTo>
                  <a:cubicBezTo>
                    <a:pt x="307" y="1033"/>
                    <a:pt x="466" y="894"/>
                    <a:pt x="616" y="725"/>
                  </a:cubicBezTo>
                  <a:lnTo>
                    <a:pt x="834" y="477"/>
                  </a:lnTo>
                  <a:lnTo>
                    <a:pt x="943" y="358"/>
                  </a:lnTo>
                  <a:lnTo>
                    <a:pt x="1033" y="219"/>
                  </a:lnTo>
                  <a:lnTo>
                    <a:pt x="1062" y="179"/>
                  </a:lnTo>
                  <a:lnTo>
                    <a:pt x="1072" y="169"/>
                  </a:lnTo>
                  <a:lnTo>
                    <a:pt x="1092" y="169"/>
                  </a:lnTo>
                  <a:lnTo>
                    <a:pt x="1211" y="228"/>
                  </a:lnTo>
                  <a:lnTo>
                    <a:pt x="1509" y="367"/>
                  </a:lnTo>
                  <a:lnTo>
                    <a:pt x="1817" y="506"/>
                  </a:lnTo>
                  <a:cubicBezTo>
                    <a:pt x="1916" y="546"/>
                    <a:pt x="2026" y="576"/>
                    <a:pt x="2134" y="605"/>
                  </a:cubicBezTo>
                  <a:lnTo>
                    <a:pt x="2452" y="705"/>
                  </a:lnTo>
                  <a:cubicBezTo>
                    <a:pt x="2611" y="755"/>
                    <a:pt x="2780" y="794"/>
                    <a:pt x="2780" y="794"/>
                  </a:cubicBezTo>
                  <a:cubicBezTo>
                    <a:pt x="2999" y="834"/>
                    <a:pt x="3217" y="874"/>
                    <a:pt x="3445" y="903"/>
                  </a:cubicBezTo>
                  <a:cubicBezTo>
                    <a:pt x="3882" y="973"/>
                    <a:pt x="4358" y="983"/>
                    <a:pt x="4815" y="1003"/>
                  </a:cubicBezTo>
                  <a:lnTo>
                    <a:pt x="4895" y="616"/>
                  </a:lnTo>
                  <a:lnTo>
                    <a:pt x="4895" y="616"/>
                  </a:lnTo>
                  <a:cubicBezTo>
                    <a:pt x="4531" y="678"/>
                    <a:pt x="4166" y="728"/>
                    <a:pt x="3802" y="728"/>
                  </a:cubicBezTo>
                  <a:cubicBezTo>
                    <a:pt x="3700" y="728"/>
                    <a:pt x="3597" y="724"/>
                    <a:pt x="3495" y="715"/>
                  </a:cubicBezTo>
                  <a:cubicBezTo>
                    <a:pt x="3266" y="705"/>
                    <a:pt x="3038" y="685"/>
                    <a:pt x="2820" y="655"/>
                  </a:cubicBezTo>
                  <a:cubicBezTo>
                    <a:pt x="2820" y="655"/>
                    <a:pt x="2661" y="616"/>
                    <a:pt x="2502" y="586"/>
                  </a:cubicBezTo>
                  <a:cubicBezTo>
                    <a:pt x="2343" y="536"/>
                    <a:pt x="2184" y="497"/>
                    <a:pt x="2184" y="497"/>
                  </a:cubicBezTo>
                  <a:cubicBezTo>
                    <a:pt x="2075" y="466"/>
                    <a:pt x="1966" y="437"/>
                    <a:pt x="1867" y="397"/>
                  </a:cubicBezTo>
                  <a:lnTo>
                    <a:pt x="1569" y="258"/>
                  </a:lnTo>
                  <a:lnTo>
                    <a:pt x="1271" y="119"/>
                  </a:lnTo>
                  <a:lnTo>
                    <a:pt x="1092" y="30"/>
                  </a:lnTo>
                  <a:lnTo>
                    <a:pt x="10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9" name="Google Shape;15049;p33"/>
            <p:cNvSpPr/>
            <p:nvPr/>
          </p:nvSpPr>
          <p:spPr>
            <a:xfrm>
              <a:off x="3785450" y="2275825"/>
              <a:ext cx="31300" cy="74000"/>
            </a:xfrm>
            <a:custGeom>
              <a:avLst/>
              <a:gdLst/>
              <a:ahLst/>
              <a:cxnLst/>
              <a:rect l="l" t="t" r="r" b="b"/>
              <a:pathLst>
                <a:path w="1252" h="2960" extrusionOk="0">
                  <a:moveTo>
                    <a:pt x="1232" y="0"/>
                  </a:moveTo>
                  <a:lnTo>
                    <a:pt x="993" y="40"/>
                  </a:lnTo>
                  <a:cubicBezTo>
                    <a:pt x="1003" y="109"/>
                    <a:pt x="1023" y="169"/>
                    <a:pt x="1033" y="228"/>
                  </a:cubicBezTo>
                  <a:cubicBezTo>
                    <a:pt x="1043" y="288"/>
                    <a:pt x="1053" y="358"/>
                    <a:pt x="1063" y="417"/>
                  </a:cubicBezTo>
                  <a:lnTo>
                    <a:pt x="1073" y="517"/>
                  </a:lnTo>
                  <a:lnTo>
                    <a:pt x="1073" y="606"/>
                  </a:lnTo>
                  <a:cubicBezTo>
                    <a:pt x="1073" y="676"/>
                    <a:pt x="1073" y="735"/>
                    <a:pt x="1082" y="804"/>
                  </a:cubicBezTo>
                  <a:lnTo>
                    <a:pt x="1053" y="993"/>
                  </a:lnTo>
                  <a:lnTo>
                    <a:pt x="1053" y="1093"/>
                  </a:lnTo>
                  <a:lnTo>
                    <a:pt x="1023" y="1192"/>
                  </a:lnTo>
                  <a:lnTo>
                    <a:pt x="983" y="1380"/>
                  </a:lnTo>
                  <a:cubicBezTo>
                    <a:pt x="963" y="1440"/>
                    <a:pt x="943" y="1499"/>
                    <a:pt x="924" y="1569"/>
                  </a:cubicBezTo>
                  <a:cubicBezTo>
                    <a:pt x="904" y="1629"/>
                    <a:pt x="874" y="1688"/>
                    <a:pt x="844" y="1748"/>
                  </a:cubicBezTo>
                  <a:cubicBezTo>
                    <a:pt x="815" y="1797"/>
                    <a:pt x="795" y="1867"/>
                    <a:pt x="765" y="1916"/>
                  </a:cubicBezTo>
                  <a:cubicBezTo>
                    <a:pt x="685" y="2026"/>
                    <a:pt x="636" y="2145"/>
                    <a:pt x="546" y="2234"/>
                  </a:cubicBezTo>
                  <a:cubicBezTo>
                    <a:pt x="497" y="2284"/>
                    <a:pt x="467" y="2333"/>
                    <a:pt x="418" y="2383"/>
                  </a:cubicBezTo>
                  <a:lnTo>
                    <a:pt x="288" y="2512"/>
                  </a:lnTo>
                  <a:cubicBezTo>
                    <a:pt x="288" y="2512"/>
                    <a:pt x="259" y="2552"/>
                    <a:pt x="219" y="2582"/>
                  </a:cubicBezTo>
                  <a:lnTo>
                    <a:pt x="140" y="2641"/>
                  </a:lnTo>
                  <a:cubicBezTo>
                    <a:pt x="109" y="2661"/>
                    <a:pt x="89" y="2681"/>
                    <a:pt x="70" y="2711"/>
                  </a:cubicBezTo>
                  <a:lnTo>
                    <a:pt x="1" y="2770"/>
                  </a:lnTo>
                  <a:lnTo>
                    <a:pt x="169" y="2959"/>
                  </a:lnTo>
                  <a:lnTo>
                    <a:pt x="228" y="2869"/>
                  </a:lnTo>
                  <a:cubicBezTo>
                    <a:pt x="248" y="2850"/>
                    <a:pt x="268" y="2820"/>
                    <a:pt x="288" y="2800"/>
                  </a:cubicBezTo>
                  <a:cubicBezTo>
                    <a:pt x="288" y="2800"/>
                    <a:pt x="328" y="2761"/>
                    <a:pt x="358" y="2721"/>
                  </a:cubicBezTo>
                  <a:cubicBezTo>
                    <a:pt x="398" y="2681"/>
                    <a:pt x="418" y="2641"/>
                    <a:pt x="418" y="2641"/>
                  </a:cubicBezTo>
                  <a:cubicBezTo>
                    <a:pt x="467" y="2591"/>
                    <a:pt x="507" y="2532"/>
                    <a:pt x="546" y="2483"/>
                  </a:cubicBezTo>
                  <a:cubicBezTo>
                    <a:pt x="586" y="2433"/>
                    <a:pt x="616" y="2373"/>
                    <a:pt x="656" y="2313"/>
                  </a:cubicBezTo>
                  <a:cubicBezTo>
                    <a:pt x="745" y="2214"/>
                    <a:pt x="785" y="2085"/>
                    <a:pt x="854" y="1966"/>
                  </a:cubicBezTo>
                  <a:cubicBezTo>
                    <a:pt x="894" y="1907"/>
                    <a:pt x="914" y="1847"/>
                    <a:pt x="943" y="1788"/>
                  </a:cubicBezTo>
                  <a:cubicBezTo>
                    <a:pt x="963" y="1728"/>
                    <a:pt x="1003" y="1668"/>
                    <a:pt x="1013" y="1599"/>
                  </a:cubicBezTo>
                  <a:cubicBezTo>
                    <a:pt x="1033" y="1539"/>
                    <a:pt x="1063" y="1470"/>
                    <a:pt x="1082" y="1410"/>
                  </a:cubicBezTo>
                  <a:lnTo>
                    <a:pt x="1132" y="1212"/>
                  </a:lnTo>
                  <a:lnTo>
                    <a:pt x="1162" y="1112"/>
                  </a:lnTo>
                  <a:lnTo>
                    <a:pt x="1172" y="1013"/>
                  </a:lnTo>
                  <a:cubicBezTo>
                    <a:pt x="1192" y="954"/>
                    <a:pt x="1202" y="884"/>
                    <a:pt x="1212" y="815"/>
                  </a:cubicBezTo>
                  <a:cubicBezTo>
                    <a:pt x="1221" y="745"/>
                    <a:pt x="1221" y="685"/>
                    <a:pt x="1232" y="616"/>
                  </a:cubicBezTo>
                  <a:cubicBezTo>
                    <a:pt x="1241" y="576"/>
                    <a:pt x="1241" y="546"/>
                    <a:pt x="1241" y="506"/>
                  </a:cubicBezTo>
                  <a:lnTo>
                    <a:pt x="1241" y="407"/>
                  </a:lnTo>
                  <a:cubicBezTo>
                    <a:pt x="1241" y="338"/>
                    <a:pt x="1252" y="278"/>
                    <a:pt x="1252" y="208"/>
                  </a:cubicBezTo>
                  <a:cubicBezTo>
                    <a:pt x="1241" y="139"/>
                    <a:pt x="1232" y="69"/>
                    <a:pt x="123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0" name="Google Shape;15050;p33"/>
            <p:cNvSpPr/>
            <p:nvPr/>
          </p:nvSpPr>
          <p:spPr>
            <a:xfrm>
              <a:off x="3770800" y="2279800"/>
              <a:ext cx="23125" cy="52650"/>
            </a:xfrm>
            <a:custGeom>
              <a:avLst/>
              <a:gdLst/>
              <a:ahLst/>
              <a:cxnLst/>
              <a:rect l="l" t="t" r="r" b="b"/>
              <a:pathLst>
                <a:path w="925" h="2106" extrusionOk="0">
                  <a:moveTo>
                    <a:pt x="914" y="0"/>
                  </a:moveTo>
                  <a:lnTo>
                    <a:pt x="675" y="40"/>
                  </a:lnTo>
                  <a:cubicBezTo>
                    <a:pt x="686" y="89"/>
                    <a:pt x="695" y="129"/>
                    <a:pt x="715" y="169"/>
                  </a:cubicBezTo>
                  <a:cubicBezTo>
                    <a:pt x="715" y="208"/>
                    <a:pt x="715" y="258"/>
                    <a:pt x="726" y="298"/>
                  </a:cubicBezTo>
                  <a:lnTo>
                    <a:pt x="745" y="367"/>
                  </a:lnTo>
                  <a:cubicBezTo>
                    <a:pt x="745" y="387"/>
                    <a:pt x="735" y="407"/>
                    <a:pt x="745" y="437"/>
                  </a:cubicBezTo>
                  <a:lnTo>
                    <a:pt x="745" y="566"/>
                  </a:lnTo>
                  <a:cubicBezTo>
                    <a:pt x="745" y="616"/>
                    <a:pt x="735" y="656"/>
                    <a:pt x="735" y="705"/>
                  </a:cubicBezTo>
                  <a:lnTo>
                    <a:pt x="735" y="764"/>
                  </a:lnTo>
                  <a:lnTo>
                    <a:pt x="715" y="834"/>
                  </a:lnTo>
                  <a:cubicBezTo>
                    <a:pt x="706" y="874"/>
                    <a:pt x="695" y="923"/>
                    <a:pt x="686" y="963"/>
                  </a:cubicBezTo>
                  <a:cubicBezTo>
                    <a:pt x="675" y="1013"/>
                    <a:pt x="656" y="1053"/>
                    <a:pt x="646" y="1092"/>
                  </a:cubicBezTo>
                  <a:cubicBezTo>
                    <a:pt x="636" y="1142"/>
                    <a:pt x="616" y="1181"/>
                    <a:pt x="587" y="1221"/>
                  </a:cubicBezTo>
                  <a:cubicBezTo>
                    <a:pt x="567" y="1251"/>
                    <a:pt x="556" y="1301"/>
                    <a:pt x="536" y="1340"/>
                  </a:cubicBezTo>
                  <a:cubicBezTo>
                    <a:pt x="477" y="1410"/>
                    <a:pt x="448" y="1490"/>
                    <a:pt x="378" y="1549"/>
                  </a:cubicBezTo>
                  <a:cubicBezTo>
                    <a:pt x="348" y="1579"/>
                    <a:pt x="328" y="1618"/>
                    <a:pt x="298" y="1648"/>
                  </a:cubicBezTo>
                  <a:cubicBezTo>
                    <a:pt x="258" y="1678"/>
                    <a:pt x="229" y="1708"/>
                    <a:pt x="199" y="1737"/>
                  </a:cubicBezTo>
                  <a:cubicBezTo>
                    <a:pt x="199" y="1737"/>
                    <a:pt x="179" y="1757"/>
                    <a:pt x="150" y="1777"/>
                  </a:cubicBezTo>
                  <a:lnTo>
                    <a:pt x="90" y="1817"/>
                  </a:lnTo>
                  <a:cubicBezTo>
                    <a:pt x="70" y="1827"/>
                    <a:pt x="60" y="1847"/>
                    <a:pt x="40" y="1867"/>
                  </a:cubicBezTo>
                  <a:lnTo>
                    <a:pt x="0" y="1907"/>
                  </a:lnTo>
                  <a:lnTo>
                    <a:pt x="159" y="2105"/>
                  </a:lnTo>
                  <a:lnTo>
                    <a:pt x="199" y="2035"/>
                  </a:lnTo>
                  <a:cubicBezTo>
                    <a:pt x="219" y="2015"/>
                    <a:pt x="229" y="1996"/>
                    <a:pt x="239" y="1976"/>
                  </a:cubicBezTo>
                  <a:lnTo>
                    <a:pt x="289" y="1926"/>
                  </a:lnTo>
                  <a:cubicBezTo>
                    <a:pt x="318" y="1896"/>
                    <a:pt x="328" y="1867"/>
                    <a:pt x="328" y="1867"/>
                  </a:cubicBezTo>
                  <a:lnTo>
                    <a:pt x="417" y="1748"/>
                  </a:lnTo>
                  <a:cubicBezTo>
                    <a:pt x="448" y="1718"/>
                    <a:pt x="467" y="1668"/>
                    <a:pt x="487" y="1629"/>
                  </a:cubicBezTo>
                  <a:cubicBezTo>
                    <a:pt x="556" y="1559"/>
                    <a:pt x="576" y="1459"/>
                    <a:pt x="626" y="1390"/>
                  </a:cubicBezTo>
                  <a:cubicBezTo>
                    <a:pt x="656" y="1351"/>
                    <a:pt x="666" y="1301"/>
                    <a:pt x="686" y="1261"/>
                  </a:cubicBezTo>
                  <a:cubicBezTo>
                    <a:pt x="706" y="1221"/>
                    <a:pt x="726" y="1172"/>
                    <a:pt x="735" y="1132"/>
                  </a:cubicBezTo>
                  <a:cubicBezTo>
                    <a:pt x="755" y="1082"/>
                    <a:pt x="765" y="1042"/>
                    <a:pt x="785" y="993"/>
                  </a:cubicBezTo>
                  <a:cubicBezTo>
                    <a:pt x="805" y="953"/>
                    <a:pt x="805" y="903"/>
                    <a:pt x="825" y="854"/>
                  </a:cubicBezTo>
                  <a:lnTo>
                    <a:pt x="845" y="795"/>
                  </a:lnTo>
                  <a:lnTo>
                    <a:pt x="854" y="715"/>
                  </a:lnTo>
                  <a:cubicBezTo>
                    <a:pt x="865" y="675"/>
                    <a:pt x="874" y="625"/>
                    <a:pt x="884" y="576"/>
                  </a:cubicBezTo>
                  <a:cubicBezTo>
                    <a:pt x="894" y="526"/>
                    <a:pt x="894" y="486"/>
                    <a:pt x="904" y="437"/>
                  </a:cubicBezTo>
                  <a:cubicBezTo>
                    <a:pt x="904" y="407"/>
                    <a:pt x="914" y="387"/>
                    <a:pt x="914" y="367"/>
                  </a:cubicBezTo>
                  <a:lnTo>
                    <a:pt x="914" y="288"/>
                  </a:lnTo>
                  <a:lnTo>
                    <a:pt x="924" y="149"/>
                  </a:lnTo>
                  <a:cubicBezTo>
                    <a:pt x="914" y="100"/>
                    <a:pt x="914" y="49"/>
                    <a:pt x="91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1" name="Google Shape;15051;p33"/>
            <p:cNvSpPr/>
            <p:nvPr/>
          </p:nvSpPr>
          <p:spPr>
            <a:xfrm>
              <a:off x="3944800" y="2345325"/>
              <a:ext cx="19900" cy="45700"/>
            </a:xfrm>
            <a:custGeom>
              <a:avLst/>
              <a:gdLst/>
              <a:ahLst/>
              <a:cxnLst/>
              <a:rect l="l" t="t" r="r" b="b"/>
              <a:pathLst>
                <a:path w="796" h="1828" extrusionOk="0">
                  <a:moveTo>
                    <a:pt x="795" y="0"/>
                  </a:moveTo>
                  <a:lnTo>
                    <a:pt x="547" y="89"/>
                  </a:lnTo>
                  <a:cubicBezTo>
                    <a:pt x="527" y="149"/>
                    <a:pt x="557" y="189"/>
                    <a:pt x="547" y="248"/>
                  </a:cubicBezTo>
                  <a:lnTo>
                    <a:pt x="517" y="457"/>
                  </a:lnTo>
                  <a:cubicBezTo>
                    <a:pt x="478" y="596"/>
                    <a:pt x="438" y="735"/>
                    <a:pt x="388" y="884"/>
                  </a:cubicBezTo>
                  <a:cubicBezTo>
                    <a:pt x="348" y="1033"/>
                    <a:pt x="299" y="1162"/>
                    <a:pt x="219" y="1291"/>
                  </a:cubicBezTo>
                  <a:cubicBezTo>
                    <a:pt x="189" y="1351"/>
                    <a:pt x="150" y="1400"/>
                    <a:pt x="110" y="1460"/>
                  </a:cubicBezTo>
                  <a:cubicBezTo>
                    <a:pt x="70" y="1510"/>
                    <a:pt x="30" y="1539"/>
                    <a:pt x="1" y="1579"/>
                  </a:cubicBezTo>
                  <a:lnTo>
                    <a:pt x="150" y="1827"/>
                  </a:lnTo>
                  <a:cubicBezTo>
                    <a:pt x="200" y="1738"/>
                    <a:pt x="239" y="1658"/>
                    <a:pt x="269" y="1579"/>
                  </a:cubicBezTo>
                  <a:lnTo>
                    <a:pt x="358" y="1351"/>
                  </a:lnTo>
                  <a:cubicBezTo>
                    <a:pt x="408" y="1202"/>
                    <a:pt x="447" y="1053"/>
                    <a:pt x="497" y="914"/>
                  </a:cubicBezTo>
                  <a:cubicBezTo>
                    <a:pt x="537" y="775"/>
                    <a:pt x="597" y="636"/>
                    <a:pt x="656" y="497"/>
                  </a:cubicBezTo>
                  <a:cubicBezTo>
                    <a:pt x="686" y="427"/>
                    <a:pt x="716" y="348"/>
                    <a:pt x="745" y="279"/>
                  </a:cubicBezTo>
                  <a:cubicBezTo>
                    <a:pt x="765" y="189"/>
                    <a:pt x="795" y="89"/>
                    <a:pt x="79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2" name="Google Shape;15052;p33"/>
            <p:cNvSpPr/>
            <p:nvPr/>
          </p:nvSpPr>
          <p:spPr>
            <a:xfrm>
              <a:off x="3821200" y="2306850"/>
              <a:ext cx="47425" cy="32050"/>
            </a:xfrm>
            <a:custGeom>
              <a:avLst/>
              <a:gdLst/>
              <a:ahLst/>
              <a:cxnLst/>
              <a:rect l="l" t="t" r="r" b="b"/>
              <a:pathLst>
                <a:path w="1897" h="1282" extrusionOk="0">
                  <a:moveTo>
                    <a:pt x="444" y="247"/>
                  </a:moveTo>
                  <a:cubicBezTo>
                    <a:pt x="557" y="307"/>
                    <a:pt x="669" y="370"/>
                    <a:pt x="784" y="437"/>
                  </a:cubicBezTo>
                  <a:cubicBezTo>
                    <a:pt x="784" y="437"/>
                    <a:pt x="854" y="477"/>
                    <a:pt x="923" y="527"/>
                  </a:cubicBezTo>
                  <a:cubicBezTo>
                    <a:pt x="983" y="566"/>
                    <a:pt x="1053" y="616"/>
                    <a:pt x="1053" y="616"/>
                  </a:cubicBezTo>
                  <a:cubicBezTo>
                    <a:pt x="1053" y="616"/>
                    <a:pt x="1112" y="655"/>
                    <a:pt x="1181" y="705"/>
                  </a:cubicBezTo>
                  <a:lnTo>
                    <a:pt x="1301" y="805"/>
                  </a:lnTo>
                  <a:cubicBezTo>
                    <a:pt x="1301" y="805"/>
                    <a:pt x="1371" y="864"/>
                    <a:pt x="1430" y="914"/>
                  </a:cubicBezTo>
                  <a:cubicBezTo>
                    <a:pt x="1490" y="964"/>
                    <a:pt x="1549" y="1023"/>
                    <a:pt x="1549" y="1023"/>
                  </a:cubicBezTo>
                  <a:lnTo>
                    <a:pt x="1638" y="1103"/>
                  </a:lnTo>
                  <a:lnTo>
                    <a:pt x="1668" y="1132"/>
                  </a:lnTo>
                  <a:lnTo>
                    <a:pt x="1688" y="1152"/>
                  </a:lnTo>
                  <a:lnTo>
                    <a:pt x="1668" y="1152"/>
                  </a:lnTo>
                  <a:cubicBezTo>
                    <a:pt x="1638" y="1162"/>
                    <a:pt x="1609" y="1172"/>
                    <a:pt x="1579" y="1172"/>
                  </a:cubicBezTo>
                  <a:lnTo>
                    <a:pt x="1519" y="1182"/>
                  </a:lnTo>
                  <a:lnTo>
                    <a:pt x="1440" y="1182"/>
                  </a:lnTo>
                  <a:cubicBezTo>
                    <a:pt x="1331" y="1182"/>
                    <a:pt x="1221" y="1172"/>
                    <a:pt x="1112" y="1162"/>
                  </a:cubicBezTo>
                  <a:cubicBezTo>
                    <a:pt x="884" y="1142"/>
                    <a:pt x="675" y="1142"/>
                    <a:pt x="467" y="1112"/>
                  </a:cubicBezTo>
                  <a:cubicBezTo>
                    <a:pt x="467" y="1112"/>
                    <a:pt x="397" y="1103"/>
                    <a:pt x="338" y="1092"/>
                  </a:cubicBezTo>
                  <a:cubicBezTo>
                    <a:pt x="268" y="1083"/>
                    <a:pt x="208" y="1083"/>
                    <a:pt x="208" y="1083"/>
                  </a:cubicBezTo>
                  <a:cubicBezTo>
                    <a:pt x="199" y="1072"/>
                    <a:pt x="179" y="1072"/>
                    <a:pt x="179" y="1072"/>
                  </a:cubicBezTo>
                  <a:lnTo>
                    <a:pt x="189" y="1043"/>
                  </a:lnTo>
                  <a:lnTo>
                    <a:pt x="219" y="973"/>
                  </a:lnTo>
                  <a:lnTo>
                    <a:pt x="318" y="755"/>
                  </a:lnTo>
                  <a:cubicBezTo>
                    <a:pt x="347" y="686"/>
                    <a:pt x="367" y="606"/>
                    <a:pt x="387" y="536"/>
                  </a:cubicBezTo>
                  <a:cubicBezTo>
                    <a:pt x="419" y="442"/>
                    <a:pt x="434" y="344"/>
                    <a:pt x="444" y="247"/>
                  </a:cubicBezTo>
                  <a:close/>
                  <a:moveTo>
                    <a:pt x="358" y="0"/>
                  </a:moveTo>
                  <a:lnTo>
                    <a:pt x="296" y="66"/>
                  </a:lnTo>
                  <a:lnTo>
                    <a:pt x="296" y="66"/>
                  </a:lnTo>
                  <a:lnTo>
                    <a:pt x="219" y="60"/>
                  </a:lnTo>
                  <a:lnTo>
                    <a:pt x="219" y="60"/>
                  </a:lnTo>
                  <a:cubicBezTo>
                    <a:pt x="239" y="199"/>
                    <a:pt x="239" y="348"/>
                    <a:pt x="208" y="487"/>
                  </a:cubicBezTo>
                  <a:cubicBezTo>
                    <a:pt x="199" y="556"/>
                    <a:pt x="189" y="636"/>
                    <a:pt x="169" y="705"/>
                  </a:cubicBezTo>
                  <a:lnTo>
                    <a:pt x="89" y="914"/>
                  </a:lnTo>
                  <a:cubicBezTo>
                    <a:pt x="89" y="914"/>
                    <a:pt x="50" y="1053"/>
                    <a:pt x="40" y="1053"/>
                  </a:cubicBezTo>
                  <a:lnTo>
                    <a:pt x="0" y="1122"/>
                  </a:lnTo>
                  <a:lnTo>
                    <a:pt x="0" y="1132"/>
                  </a:lnTo>
                  <a:lnTo>
                    <a:pt x="10" y="1132"/>
                  </a:lnTo>
                  <a:lnTo>
                    <a:pt x="40" y="1142"/>
                  </a:lnTo>
                  <a:lnTo>
                    <a:pt x="100" y="1152"/>
                  </a:lnTo>
                  <a:cubicBezTo>
                    <a:pt x="100" y="1152"/>
                    <a:pt x="189" y="1162"/>
                    <a:pt x="288" y="1182"/>
                  </a:cubicBezTo>
                  <a:cubicBezTo>
                    <a:pt x="378" y="1192"/>
                    <a:pt x="477" y="1202"/>
                    <a:pt x="477" y="1202"/>
                  </a:cubicBezTo>
                  <a:cubicBezTo>
                    <a:pt x="675" y="1231"/>
                    <a:pt x="894" y="1231"/>
                    <a:pt x="1102" y="1251"/>
                  </a:cubicBezTo>
                  <a:cubicBezTo>
                    <a:pt x="1212" y="1261"/>
                    <a:pt x="1320" y="1271"/>
                    <a:pt x="1440" y="1281"/>
                  </a:cubicBezTo>
                  <a:lnTo>
                    <a:pt x="1629" y="1281"/>
                  </a:lnTo>
                  <a:cubicBezTo>
                    <a:pt x="1698" y="1261"/>
                    <a:pt x="1768" y="1251"/>
                    <a:pt x="1847" y="1231"/>
                  </a:cubicBezTo>
                  <a:lnTo>
                    <a:pt x="1896" y="1211"/>
                  </a:lnTo>
                  <a:cubicBezTo>
                    <a:pt x="1887" y="1202"/>
                    <a:pt x="1877" y="1182"/>
                    <a:pt x="1857" y="1172"/>
                  </a:cubicBezTo>
                  <a:lnTo>
                    <a:pt x="1777" y="1083"/>
                  </a:lnTo>
                  <a:lnTo>
                    <a:pt x="1638" y="933"/>
                  </a:lnTo>
                  <a:cubicBezTo>
                    <a:pt x="1638" y="933"/>
                    <a:pt x="1579" y="884"/>
                    <a:pt x="1519" y="825"/>
                  </a:cubicBezTo>
                  <a:cubicBezTo>
                    <a:pt x="1459" y="775"/>
                    <a:pt x="1400" y="715"/>
                    <a:pt x="1400" y="715"/>
                  </a:cubicBezTo>
                  <a:lnTo>
                    <a:pt x="1281" y="616"/>
                  </a:lnTo>
                  <a:cubicBezTo>
                    <a:pt x="1221" y="566"/>
                    <a:pt x="1152" y="507"/>
                    <a:pt x="1152" y="507"/>
                  </a:cubicBezTo>
                  <a:cubicBezTo>
                    <a:pt x="1152" y="507"/>
                    <a:pt x="1093" y="467"/>
                    <a:pt x="1023" y="417"/>
                  </a:cubicBezTo>
                  <a:cubicBezTo>
                    <a:pt x="953" y="368"/>
                    <a:pt x="894" y="328"/>
                    <a:pt x="894" y="328"/>
                  </a:cubicBezTo>
                  <a:cubicBezTo>
                    <a:pt x="715" y="209"/>
                    <a:pt x="536" y="99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3" name="Google Shape;15053;p33"/>
            <p:cNvSpPr/>
            <p:nvPr/>
          </p:nvSpPr>
          <p:spPr>
            <a:xfrm>
              <a:off x="3694850" y="2246600"/>
              <a:ext cx="88650" cy="87325"/>
            </a:xfrm>
            <a:custGeom>
              <a:avLst/>
              <a:gdLst/>
              <a:ahLst/>
              <a:cxnLst/>
              <a:rect l="l" t="t" r="r" b="b"/>
              <a:pathLst>
                <a:path w="3546" h="3493" extrusionOk="0">
                  <a:moveTo>
                    <a:pt x="1738" y="117"/>
                  </a:moveTo>
                  <a:cubicBezTo>
                    <a:pt x="1795" y="117"/>
                    <a:pt x="1851" y="120"/>
                    <a:pt x="1906" y="126"/>
                  </a:cubicBezTo>
                  <a:cubicBezTo>
                    <a:pt x="2334" y="166"/>
                    <a:pt x="2731" y="385"/>
                    <a:pt x="2989" y="713"/>
                  </a:cubicBezTo>
                  <a:cubicBezTo>
                    <a:pt x="3247" y="1030"/>
                    <a:pt x="3366" y="1467"/>
                    <a:pt x="3316" y="1864"/>
                  </a:cubicBezTo>
                  <a:cubicBezTo>
                    <a:pt x="3296" y="1964"/>
                    <a:pt x="3277" y="2073"/>
                    <a:pt x="3257" y="2162"/>
                  </a:cubicBezTo>
                  <a:cubicBezTo>
                    <a:pt x="3217" y="2262"/>
                    <a:pt x="3177" y="2351"/>
                    <a:pt x="3128" y="2440"/>
                  </a:cubicBezTo>
                  <a:cubicBezTo>
                    <a:pt x="3078" y="2529"/>
                    <a:pt x="3029" y="2619"/>
                    <a:pt x="2969" y="2698"/>
                  </a:cubicBezTo>
                  <a:cubicBezTo>
                    <a:pt x="2969" y="2698"/>
                    <a:pt x="2919" y="2758"/>
                    <a:pt x="2870" y="2807"/>
                  </a:cubicBezTo>
                  <a:lnTo>
                    <a:pt x="2760" y="2917"/>
                  </a:lnTo>
                  <a:lnTo>
                    <a:pt x="2765" y="2922"/>
                  </a:lnTo>
                  <a:lnTo>
                    <a:pt x="2765" y="2922"/>
                  </a:lnTo>
                  <a:cubicBezTo>
                    <a:pt x="2484" y="3164"/>
                    <a:pt x="2113" y="3308"/>
                    <a:pt x="1743" y="3308"/>
                  </a:cubicBezTo>
                  <a:cubicBezTo>
                    <a:pt x="1708" y="3308"/>
                    <a:pt x="1673" y="3306"/>
                    <a:pt x="1639" y="3304"/>
                  </a:cubicBezTo>
                  <a:cubicBezTo>
                    <a:pt x="1222" y="3274"/>
                    <a:pt x="814" y="3085"/>
                    <a:pt x="547" y="2768"/>
                  </a:cubicBezTo>
                  <a:cubicBezTo>
                    <a:pt x="268" y="2450"/>
                    <a:pt x="119" y="2013"/>
                    <a:pt x="149" y="1586"/>
                  </a:cubicBezTo>
                  <a:cubicBezTo>
                    <a:pt x="179" y="1169"/>
                    <a:pt x="397" y="752"/>
                    <a:pt x="725" y="484"/>
                  </a:cubicBezTo>
                  <a:cubicBezTo>
                    <a:pt x="1009" y="252"/>
                    <a:pt x="1375" y="117"/>
                    <a:pt x="1738" y="117"/>
                  </a:cubicBezTo>
                  <a:close/>
                  <a:moveTo>
                    <a:pt x="1773" y="1"/>
                  </a:moveTo>
                  <a:cubicBezTo>
                    <a:pt x="1371" y="1"/>
                    <a:pt x="966" y="148"/>
                    <a:pt x="655" y="404"/>
                  </a:cubicBezTo>
                  <a:cubicBezTo>
                    <a:pt x="308" y="693"/>
                    <a:pt x="79" y="1130"/>
                    <a:pt x="40" y="1586"/>
                  </a:cubicBezTo>
                  <a:cubicBezTo>
                    <a:pt x="0" y="2033"/>
                    <a:pt x="149" y="2500"/>
                    <a:pt x="437" y="2857"/>
                  </a:cubicBezTo>
                  <a:cubicBezTo>
                    <a:pt x="725" y="3204"/>
                    <a:pt x="1162" y="3443"/>
                    <a:pt x="1619" y="3482"/>
                  </a:cubicBezTo>
                  <a:cubicBezTo>
                    <a:pt x="1680" y="3489"/>
                    <a:pt x="1742" y="3492"/>
                    <a:pt x="1803" y="3492"/>
                  </a:cubicBezTo>
                  <a:cubicBezTo>
                    <a:pt x="2203" y="3492"/>
                    <a:pt x="2610" y="3354"/>
                    <a:pt x="2919" y="3096"/>
                  </a:cubicBezTo>
                  <a:lnTo>
                    <a:pt x="2898" y="3070"/>
                  </a:lnTo>
                  <a:lnTo>
                    <a:pt x="2929" y="3105"/>
                  </a:lnTo>
                  <a:lnTo>
                    <a:pt x="3049" y="2966"/>
                  </a:lnTo>
                  <a:cubicBezTo>
                    <a:pt x="3108" y="2907"/>
                    <a:pt x="3157" y="2837"/>
                    <a:pt x="3157" y="2837"/>
                  </a:cubicBezTo>
                  <a:cubicBezTo>
                    <a:pt x="3217" y="2738"/>
                    <a:pt x="3267" y="2639"/>
                    <a:pt x="3327" y="2540"/>
                  </a:cubicBezTo>
                  <a:cubicBezTo>
                    <a:pt x="3376" y="2440"/>
                    <a:pt x="3406" y="2331"/>
                    <a:pt x="3446" y="2222"/>
                  </a:cubicBezTo>
                  <a:cubicBezTo>
                    <a:pt x="3475" y="2112"/>
                    <a:pt x="3486" y="1993"/>
                    <a:pt x="3505" y="1884"/>
                  </a:cubicBezTo>
                  <a:cubicBezTo>
                    <a:pt x="3545" y="1437"/>
                    <a:pt x="3386" y="960"/>
                    <a:pt x="3098" y="623"/>
                  </a:cubicBezTo>
                  <a:cubicBezTo>
                    <a:pt x="2800" y="276"/>
                    <a:pt x="2363" y="47"/>
                    <a:pt x="1917" y="7"/>
                  </a:cubicBezTo>
                  <a:cubicBezTo>
                    <a:pt x="1869" y="3"/>
                    <a:pt x="1821" y="1"/>
                    <a:pt x="177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4" name="Google Shape;15054;p33"/>
            <p:cNvSpPr/>
            <p:nvPr/>
          </p:nvSpPr>
          <p:spPr>
            <a:xfrm>
              <a:off x="3727375" y="2279725"/>
              <a:ext cx="22350" cy="21250"/>
            </a:xfrm>
            <a:custGeom>
              <a:avLst/>
              <a:gdLst/>
              <a:ahLst/>
              <a:cxnLst/>
              <a:rect l="l" t="t" r="r" b="b"/>
              <a:pathLst>
                <a:path w="894" h="850" extrusionOk="0">
                  <a:moveTo>
                    <a:pt x="443" y="109"/>
                  </a:moveTo>
                  <a:cubicBezTo>
                    <a:pt x="535" y="109"/>
                    <a:pt x="623" y="154"/>
                    <a:pt x="665" y="231"/>
                  </a:cubicBezTo>
                  <a:cubicBezTo>
                    <a:pt x="705" y="291"/>
                    <a:pt x="715" y="350"/>
                    <a:pt x="705" y="420"/>
                  </a:cubicBezTo>
                  <a:cubicBezTo>
                    <a:pt x="695" y="430"/>
                    <a:pt x="685" y="450"/>
                    <a:pt x="685" y="460"/>
                  </a:cubicBezTo>
                  <a:cubicBezTo>
                    <a:pt x="675" y="480"/>
                    <a:pt x="665" y="489"/>
                    <a:pt x="665" y="500"/>
                  </a:cubicBezTo>
                  <a:cubicBezTo>
                    <a:pt x="645" y="509"/>
                    <a:pt x="645" y="529"/>
                    <a:pt x="636" y="539"/>
                  </a:cubicBezTo>
                  <a:cubicBezTo>
                    <a:pt x="636" y="539"/>
                    <a:pt x="616" y="569"/>
                    <a:pt x="616" y="579"/>
                  </a:cubicBezTo>
                  <a:cubicBezTo>
                    <a:pt x="575" y="630"/>
                    <a:pt x="508" y="657"/>
                    <a:pt x="438" y="657"/>
                  </a:cubicBezTo>
                  <a:cubicBezTo>
                    <a:pt x="372" y="657"/>
                    <a:pt x="301" y="632"/>
                    <a:pt x="248" y="579"/>
                  </a:cubicBezTo>
                  <a:cubicBezTo>
                    <a:pt x="139" y="480"/>
                    <a:pt x="149" y="271"/>
                    <a:pt x="268" y="172"/>
                  </a:cubicBezTo>
                  <a:cubicBezTo>
                    <a:pt x="319" y="128"/>
                    <a:pt x="382" y="109"/>
                    <a:pt x="443" y="109"/>
                  </a:cubicBezTo>
                  <a:close/>
                  <a:moveTo>
                    <a:pt x="463" y="0"/>
                  </a:moveTo>
                  <a:cubicBezTo>
                    <a:pt x="371" y="0"/>
                    <a:pt x="279" y="31"/>
                    <a:pt x="208" y="92"/>
                  </a:cubicBezTo>
                  <a:cubicBezTo>
                    <a:pt x="40" y="222"/>
                    <a:pt x="0" y="489"/>
                    <a:pt x="139" y="668"/>
                  </a:cubicBezTo>
                  <a:cubicBezTo>
                    <a:pt x="217" y="782"/>
                    <a:pt x="357" y="849"/>
                    <a:pt x="501" y="849"/>
                  </a:cubicBezTo>
                  <a:cubicBezTo>
                    <a:pt x="594" y="849"/>
                    <a:pt x="688" y="822"/>
                    <a:pt x="770" y="762"/>
                  </a:cubicBezTo>
                  <a:lnTo>
                    <a:pt x="770" y="762"/>
                  </a:lnTo>
                  <a:lnTo>
                    <a:pt x="775" y="767"/>
                  </a:lnTo>
                  <a:cubicBezTo>
                    <a:pt x="775" y="767"/>
                    <a:pt x="819" y="687"/>
                    <a:pt x="823" y="687"/>
                  </a:cubicBezTo>
                  <a:cubicBezTo>
                    <a:pt x="824" y="687"/>
                    <a:pt x="824" y="687"/>
                    <a:pt x="824" y="688"/>
                  </a:cubicBezTo>
                  <a:cubicBezTo>
                    <a:pt x="834" y="659"/>
                    <a:pt x="834" y="628"/>
                    <a:pt x="854" y="599"/>
                  </a:cubicBezTo>
                  <a:cubicBezTo>
                    <a:pt x="864" y="579"/>
                    <a:pt x="864" y="549"/>
                    <a:pt x="874" y="520"/>
                  </a:cubicBezTo>
                  <a:cubicBezTo>
                    <a:pt x="883" y="489"/>
                    <a:pt x="883" y="460"/>
                    <a:pt x="883" y="440"/>
                  </a:cubicBezTo>
                  <a:cubicBezTo>
                    <a:pt x="894" y="321"/>
                    <a:pt x="854" y="222"/>
                    <a:pt x="775" y="142"/>
                  </a:cubicBezTo>
                  <a:cubicBezTo>
                    <a:pt x="697" y="48"/>
                    <a:pt x="580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55" name="Google Shape;15055;p33"/>
          <p:cNvGrpSpPr/>
          <p:nvPr/>
        </p:nvGrpSpPr>
        <p:grpSpPr>
          <a:xfrm>
            <a:off x="-352405" y="-320978"/>
            <a:ext cx="854301" cy="874148"/>
            <a:chOff x="3284475" y="2919150"/>
            <a:chExt cx="1429075" cy="1462275"/>
          </a:xfrm>
        </p:grpSpPr>
        <p:sp>
          <p:nvSpPr>
            <p:cNvPr id="15056" name="Google Shape;15056;p33"/>
            <p:cNvSpPr/>
            <p:nvPr/>
          </p:nvSpPr>
          <p:spPr>
            <a:xfrm>
              <a:off x="4328700" y="3840775"/>
              <a:ext cx="159900" cy="346900"/>
            </a:xfrm>
            <a:custGeom>
              <a:avLst/>
              <a:gdLst/>
              <a:ahLst/>
              <a:cxnLst/>
              <a:rect l="l" t="t" r="r" b="b"/>
              <a:pathLst>
                <a:path w="6396" h="13876" extrusionOk="0">
                  <a:moveTo>
                    <a:pt x="1930" y="1"/>
                  </a:moveTo>
                  <a:cubicBezTo>
                    <a:pt x="1678" y="543"/>
                    <a:pt x="1440" y="1085"/>
                    <a:pt x="1190" y="1639"/>
                  </a:cubicBezTo>
                  <a:cubicBezTo>
                    <a:pt x="885" y="2155"/>
                    <a:pt x="582" y="2684"/>
                    <a:pt x="291" y="3199"/>
                  </a:cubicBezTo>
                  <a:cubicBezTo>
                    <a:pt x="291" y="3212"/>
                    <a:pt x="92" y="3463"/>
                    <a:pt x="92" y="3463"/>
                  </a:cubicBezTo>
                  <a:cubicBezTo>
                    <a:pt x="66" y="3516"/>
                    <a:pt x="0" y="3556"/>
                    <a:pt x="13" y="3609"/>
                  </a:cubicBezTo>
                  <a:lnTo>
                    <a:pt x="145" y="3741"/>
                  </a:lnTo>
                  <a:lnTo>
                    <a:pt x="542" y="4164"/>
                  </a:lnTo>
                  <a:lnTo>
                    <a:pt x="1202" y="4877"/>
                  </a:lnTo>
                  <a:lnTo>
                    <a:pt x="1863" y="5604"/>
                  </a:lnTo>
                  <a:cubicBezTo>
                    <a:pt x="2074" y="5841"/>
                    <a:pt x="2247" y="6132"/>
                    <a:pt x="2432" y="6396"/>
                  </a:cubicBezTo>
                  <a:cubicBezTo>
                    <a:pt x="2432" y="6396"/>
                    <a:pt x="2709" y="6819"/>
                    <a:pt x="2973" y="7229"/>
                  </a:cubicBezTo>
                  <a:lnTo>
                    <a:pt x="3502" y="8075"/>
                  </a:lnTo>
                  <a:cubicBezTo>
                    <a:pt x="3819" y="8669"/>
                    <a:pt x="4097" y="9291"/>
                    <a:pt x="4347" y="9911"/>
                  </a:cubicBezTo>
                  <a:cubicBezTo>
                    <a:pt x="4876" y="11127"/>
                    <a:pt x="5193" y="12488"/>
                    <a:pt x="5484" y="13875"/>
                  </a:cubicBezTo>
                  <a:lnTo>
                    <a:pt x="6396" y="13320"/>
                  </a:lnTo>
                  <a:cubicBezTo>
                    <a:pt x="5894" y="12065"/>
                    <a:pt x="5431" y="10797"/>
                    <a:pt x="4784" y="9620"/>
                  </a:cubicBezTo>
                  <a:cubicBezTo>
                    <a:pt x="4479" y="9013"/>
                    <a:pt x="4150" y="8419"/>
                    <a:pt x="3819" y="7837"/>
                  </a:cubicBezTo>
                  <a:cubicBezTo>
                    <a:pt x="3819" y="7837"/>
                    <a:pt x="3542" y="7427"/>
                    <a:pt x="3264" y="7004"/>
                  </a:cubicBezTo>
                  <a:cubicBezTo>
                    <a:pt x="2987" y="6595"/>
                    <a:pt x="2696" y="6185"/>
                    <a:pt x="2696" y="6185"/>
                  </a:cubicBezTo>
                  <a:cubicBezTo>
                    <a:pt x="2497" y="5921"/>
                    <a:pt x="2326" y="5644"/>
                    <a:pt x="2115" y="5392"/>
                  </a:cubicBezTo>
                  <a:lnTo>
                    <a:pt x="1467" y="4652"/>
                  </a:lnTo>
                  <a:lnTo>
                    <a:pt x="806" y="3926"/>
                  </a:lnTo>
                  <a:lnTo>
                    <a:pt x="542" y="3635"/>
                  </a:lnTo>
                  <a:lnTo>
                    <a:pt x="503" y="3595"/>
                  </a:lnTo>
                  <a:cubicBezTo>
                    <a:pt x="503" y="3582"/>
                    <a:pt x="529" y="3556"/>
                    <a:pt x="529" y="3542"/>
                  </a:cubicBezTo>
                  <a:cubicBezTo>
                    <a:pt x="529" y="3542"/>
                    <a:pt x="621" y="3450"/>
                    <a:pt x="608" y="3450"/>
                  </a:cubicBezTo>
                  <a:cubicBezTo>
                    <a:pt x="965" y="2934"/>
                    <a:pt x="1322" y="2432"/>
                    <a:pt x="1665" y="1917"/>
                  </a:cubicBezTo>
                  <a:cubicBezTo>
                    <a:pt x="1956" y="1375"/>
                    <a:pt x="2259" y="847"/>
                    <a:pt x="2550" y="305"/>
                  </a:cubicBezTo>
                  <a:lnTo>
                    <a:pt x="193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7" name="Google Shape;15057;p33"/>
            <p:cNvSpPr/>
            <p:nvPr/>
          </p:nvSpPr>
          <p:spPr>
            <a:xfrm>
              <a:off x="4076625" y="4054800"/>
              <a:ext cx="319150" cy="208525"/>
            </a:xfrm>
            <a:custGeom>
              <a:avLst/>
              <a:gdLst/>
              <a:ahLst/>
              <a:cxnLst/>
              <a:rect l="l" t="t" r="r" b="b"/>
              <a:pathLst>
                <a:path w="12766" h="8341" extrusionOk="0">
                  <a:moveTo>
                    <a:pt x="3912" y="0"/>
                  </a:moveTo>
                  <a:cubicBezTo>
                    <a:pt x="3872" y="0"/>
                    <a:pt x="3815" y="44"/>
                    <a:pt x="3767" y="55"/>
                  </a:cubicBezTo>
                  <a:cubicBezTo>
                    <a:pt x="3767" y="55"/>
                    <a:pt x="3701" y="95"/>
                    <a:pt x="3621" y="122"/>
                  </a:cubicBezTo>
                  <a:cubicBezTo>
                    <a:pt x="3556" y="161"/>
                    <a:pt x="3477" y="187"/>
                    <a:pt x="3477" y="187"/>
                  </a:cubicBezTo>
                  <a:cubicBezTo>
                    <a:pt x="2895" y="360"/>
                    <a:pt x="2327" y="584"/>
                    <a:pt x="1745" y="730"/>
                  </a:cubicBezTo>
                  <a:cubicBezTo>
                    <a:pt x="1151" y="848"/>
                    <a:pt x="582" y="1020"/>
                    <a:pt x="1" y="1086"/>
                  </a:cubicBezTo>
                  <a:lnTo>
                    <a:pt x="160" y="1773"/>
                  </a:lnTo>
                  <a:cubicBezTo>
                    <a:pt x="755" y="1641"/>
                    <a:pt x="1336" y="1417"/>
                    <a:pt x="1917" y="1244"/>
                  </a:cubicBezTo>
                  <a:cubicBezTo>
                    <a:pt x="2512" y="1047"/>
                    <a:pt x="3067" y="783"/>
                    <a:pt x="3635" y="557"/>
                  </a:cubicBezTo>
                  <a:lnTo>
                    <a:pt x="3754" y="504"/>
                  </a:lnTo>
                  <a:cubicBezTo>
                    <a:pt x="3780" y="504"/>
                    <a:pt x="3794" y="478"/>
                    <a:pt x="3806" y="478"/>
                  </a:cubicBezTo>
                  <a:lnTo>
                    <a:pt x="3833" y="531"/>
                  </a:lnTo>
                  <a:lnTo>
                    <a:pt x="4071" y="848"/>
                  </a:lnTo>
                  <a:lnTo>
                    <a:pt x="4639" y="1641"/>
                  </a:lnTo>
                  <a:lnTo>
                    <a:pt x="5221" y="2434"/>
                  </a:lnTo>
                  <a:cubicBezTo>
                    <a:pt x="5419" y="2712"/>
                    <a:pt x="5656" y="2936"/>
                    <a:pt x="5868" y="3187"/>
                  </a:cubicBezTo>
                  <a:cubicBezTo>
                    <a:pt x="5868" y="3187"/>
                    <a:pt x="6211" y="3544"/>
                    <a:pt x="6542" y="3914"/>
                  </a:cubicBezTo>
                  <a:cubicBezTo>
                    <a:pt x="6898" y="4271"/>
                    <a:pt x="7242" y="4627"/>
                    <a:pt x="7242" y="4627"/>
                  </a:cubicBezTo>
                  <a:cubicBezTo>
                    <a:pt x="7744" y="5076"/>
                    <a:pt x="8246" y="5526"/>
                    <a:pt x="8775" y="5962"/>
                  </a:cubicBezTo>
                  <a:cubicBezTo>
                    <a:pt x="9793" y="6847"/>
                    <a:pt x="10915" y="7574"/>
                    <a:pt x="12039" y="8341"/>
                  </a:cubicBezTo>
                  <a:lnTo>
                    <a:pt x="12765" y="7548"/>
                  </a:lnTo>
                  <a:cubicBezTo>
                    <a:pt x="11484" y="6979"/>
                    <a:pt x="10228" y="6371"/>
                    <a:pt x="9145" y="5592"/>
                  </a:cubicBezTo>
                  <a:cubicBezTo>
                    <a:pt x="8604" y="5222"/>
                    <a:pt x="8049" y="4799"/>
                    <a:pt x="7546" y="4377"/>
                  </a:cubicBezTo>
                  <a:cubicBezTo>
                    <a:pt x="7546" y="4377"/>
                    <a:pt x="7176" y="4019"/>
                    <a:pt x="6819" y="3676"/>
                  </a:cubicBezTo>
                  <a:cubicBezTo>
                    <a:pt x="6476" y="3320"/>
                    <a:pt x="6132" y="2976"/>
                    <a:pt x="6132" y="2976"/>
                  </a:cubicBezTo>
                  <a:cubicBezTo>
                    <a:pt x="5908" y="2724"/>
                    <a:pt x="5670" y="2500"/>
                    <a:pt x="5485" y="2236"/>
                  </a:cubicBezTo>
                  <a:lnTo>
                    <a:pt x="4904" y="1443"/>
                  </a:lnTo>
                  <a:lnTo>
                    <a:pt x="4349" y="650"/>
                  </a:lnTo>
                  <a:lnTo>
                    <a:pt x="4032" y="161"/>
                  </a:lnTo>
                  <a:lnTo>
                    <a:pt x="3926" y="2"/>
                  </a:lnTo>
                  <a:cubicBezTo>
                    <a:pt x="3922" y="1"/>
                    <a:pt x="3917" y="0"/>
                    <a:pt x="391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8" name="Google Shape;15058;p33"/>
            <p:cNvSpPr/>
            <p:nvPr/>
          </p:nvSpPr>
          <p:spPr>
            <a:xfrm>
              <a:off x="4034025" y="3760850"/>
              <a:ext cx="190625" cy="157625"/>
            </a:xfrm>
            <a:custGeom>
              <a:avLst/>
              <a:gdLst/>
              <a:ahLst/>
              <a:cxnLst/>
              <a:rect l="l" t="t" r="r" b="b"/>
              <a:pathLst>
                <a:path w="7625" h="6305" extrusionOk="0">
                  <a:moveTo>
                    <a:pt x="6990" y="0"/>
                  </a:moveTo>
                  <a:cubicBezTo>
                    <a:pt x="6805" y="331"/>
                    <a:pt x="6661" y="701"/>
                    <a:pt x="6476" y="1045"/>
                  </a:cubicBezTo>
                  <a:cubicBezTo>
                    <a:pt x="6383" y="1203"/>
                    <a:pt x="6277" y="1375"/>
                    <a:pt x="6185" y="1533"/>
                  </a:cubicBezTo>
                  <a:cubicBezTo>
                    <a:pt x="6079" y="1705"/>
                    <a:pt x="6000" y="1890"/>
                    <a:pt x="5868" y="2035"/>
                  </a:cubicBezTo>
                  <a:cubicBezTo>
                    <a:pt x="5616" y="2326"/>
                    <a:pt x="5419" y="2669"/>
                    <a:pt x="5114" y="2921"/>
                  </a:cubicBezTo>
                  <a:lnTo>
                    <a:pt x="4705" y="3344"/>
                  </a:lnTo>
                  <a:cubicBezTo>
                    <a:pt x="4559" y="3476"/>
                    <a:pt x="4388" y="3582"/>
                    <a:pt x="4242" y="3714"/>
                  </a:cubicBezTo>
                  <a:cubicBezTo>
                    <a:pt x="4083" y="3832"/>
                    <a:pt x="3951" y="3978"/>
                    <a:pt x="3780" y="4070"/>
                  </a:cubicBezTo>
                  <a:lnTo>
                    <a:pt x="3278" y="4387"/>
                  </a:lnTo>
                  <a:cubicBezTo>
                    <a:pt x="2961" y="4625"/>
                    <a:pt x="2564" y="4731"/>
                    <a:pt x="2221" y="4916"/>
                  </a:cubicBezTo>
                  <a:cubicBezTo>
                    <a:pt x="1864" y="5074"/>
                    <a:pt x="1481" y="5167"/>
                    <a:pt x="1124" y="5299"/>
                  </a:cubicBezTo>
                  <a:cubicBezTo>
                    <a:pt x="1124" y="5299"/>
                    <a:pt x="979" y="5339"/>
                    <a:pt x="833" y="5365"/>
                  </a:cubicBezTo>
                  <a:cubicBezTo>
                    <a:pt x="688" y="5391"/>
                    <a:pt x="556" y="5418"/>
                    <a:pt x="556" y="5418"/>
                  </a:cubicBezTo>
                  <a:cubicBezTo>
                    <a:pt x="463" y="5432"/>
                    <a:pt x="357" y="5471"/>
                    <a:pt x="265" y="5511"/>
                  </a:cubicBezTo>
                  <a:cubicBezTo>
                    <a:pt x="265" y="5524"/>
                    <a:pt x="1" y="5576"/>
                    <a:pt x="1" y="5576"/>
                  </a:cubicBezTo>
                  <a:lnTo>
                    <a:pt x="172" y="6304"/>
                  </a:lnTo>
                  <a:cubicBezTo>
                    <a:pt x="172" y="6304"/>
                    <a:pt x="173" y="6305"/>
                    <a:pt x="174" y="6305"/>
                  </a:cubicBezTo>
                  <a:cubicBezTo>
                    <a:pt x="199" y="6305"/>
                    <a:pt x="477" y="6184"/>
                    <a:pt x="477" y="6172"/>
                  </a:cubicBezTo>
                  <a:cubicBezTo>
                    <a:pt x="556" y="6131"/>
                    <a:pt x="648" y="6079"/>
                    <a:pt x="741" y="6039"/>
                  </a:cubicBezTo>
                  <a:lnTo>
                    <a:pt x="1309" y="5828"/>
                  </a:lnTo>
                  <a:cubicBezTo>
                    <a:pt x="1666" y="5629"/>
                    <a:pt x="2049" y="5497"/>
                    <a:pt x="2406" y="5286"/>
                  </a:cubicBezTo>
                  <a:cubicBezTo>
                    <a:pt x="2749" y="5062"/>
                    <a:pt x="3132" y="4929"/>
                    <a:pt x="3449" y="4665"/>
                  </a:cubicBezTo>
                  <a:cubicBezTo>
                    <a:pt x="3621" y="4546"/>
                    <a:pt x="3780" y="4440"/>
                    <a:pt x="3951" y="4334"/>
                  </a:cubicBezTo>
                  <a:cubicBezTo>
                    <a:pt x="4124" y="4216"/>
                    <a:pt x="4268" y="4070"/>
                    <a:pt x="4427" y="3952"/>
                  </a:cubicBezTo>
                  <a:cubicBezTo>
                    <a:pt x="4586" y="3820"/>
                    <a:pt x="4758" y="3714"/>
                    <a:pt x="4903" y="3582"/>
                  </a:cubicBezTo>
                  <a:cubicBezTo>
                    <a:pt x="5049" y="3436"/>
                    <a:pt x="5193" y="3291"/>
                    <a:pt x="5352" y="3159"/>
                  </a:cubicBezTo>
                  <a:cubicBezTo>
                    <a:pt x="5669" y="2907"/>
                    <a:pt x="5894" y="2564"/>
                    <a:pt x="6185" y="2287"/>
                  </a:cubicBezTo>
                  <a:cubicBezTo>
                    <a:pt x="6343" y="2155"/>
                    <a:pt x="6449" y="1982"/>
                    <a:pt x="6581" y="1824"/>
                  </a:cubicBezTo>
                  <a:lnTo>
                    <a:pt x="6951" y="1335"/>
                  </a:lnTo>
                  <a:cubicBezTo>
                    <a:pt x="7189" y="1005"/>
                    <a:pt x="7387" y="635"/>
                    <a:pt x="7625" y="305"/>
                  </a:cubicBezTo>
                  <a:lnTo>
                    <a:pt x="69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9" name="Google Shape;15059;p33"/>
            <p:cNvSpPr/>
            <p:nvPr/>
          </p:nvSpPr>
          <p:spPr>
            <a:xfrm>
              <a:off x="4018500" y="3731125"/>
              <a:ext cx="144050" cy="120300"/>
            </a:xfrm>
            <a:custGeom>
              <a:avLst/>
              <a:gdLst/>
              <a:ahLst/>
              <a:cxnLst/>
              <a:rect l="l" t="t" r="r" b="b"/>
              <a:pathLst>
                <a:path w="5762" h="4812" extrusionOk="0">
                  <a:moveTo>
                    <a:pt x="5127" y="0"/>
                  </a:moveTo>
                  <a:cubicBezTo>
                    <a:pt x="4982" y="252"/>
                    <a:pt x="4889" y="529"/>
                    <a:pt x="4771" y="780"/>
                  </a:cubicBezTo>
                  <a:cubicBezTo>
                    <a:pt x="4692" y="899"/>
                    <a:pt x="4612" y="1031"/>
                    <a:pt x="4546" y="1150"/>
                  </a:cubicBezTo>
                  <a:cubicBezTo>
                    <a:pt x="4480" y="1282"/>
                    <a:pt x="4427" y="1414"/>
                    <a:pt x="4322" y="1520"/>
                  </a:cubicBezTo>
                  <a:cubicBezTo>
                    <a:pt x="4137" y="1732"/>
                    <a:pt x="4005" y="1996"/>
                    <a:pt x="3779" y="2181"/>
                  </a:cubicBezTo>
                  <a:cubicBezTo>
                    <a:pt x="3674" y="2273"/>
                    <a:pt x="3582" y="2379"/>
                    <a:pt x="3476" y="2484"/>
                  </a:cubicBezTo>
                  <a:cubicBezTo>
                    <a:pt x="3383" y="2590"/>
                    <a:pt x="3251" y="2669"/>
                    <a:pt x="3145" y="2762"/>
                  </a:cubicBezTo>
                  <a:cubicBezTo>
                    <a:pt x="3027" y="2842"/>
                    <a:pt x="2921" y="2947"/>
                    <a:pt x="2802" y="3027"/>
                  </a:cubicBezTo>
                  <a:cubicBezTo>
                    <a:pt x="2670" y="3092"/>
                    <a:pt x="2551" y="3171"/>
                    <a:pt x="2419" y="3251"/>
                  </a:cubicBezTo>
                  <a:cubicBezTo>
                    <a:pt x="2194" y="3423"/>
                    <a:pt x="1890" y="3488"/>
                    <a:pt x="1653" y="3634"/>
                  </a:cubicBezTo>
                  <a:cubicBezTo>
                    <a:pt x="1375" y="3740"/>
                    <a:pt x="1084" y="3793"/>
                    <a:pt x="833" y="3899"/>
                  </a:cubicBezTo>
                  <a:cubicBezTo>
                    <a:pt x="833" y="3899"/>
                    <a:pt x="728" y="3911"/>
                    <a:pt x="608" y="3938"/>
                  </a:cubicBezTo>
                  <a:lnTo>
                    <a:pt x="397" y="3964"/>
                  </a:lnTo>
                  <a:cubicBezTo>
                    <a:pt x="331" y="3978"/>
                    <a:pt x="265" y="4004"/>
                    <a:pt x="199" y="4043"/>
                  </a:cubicBezTo>
                  <a:lnTo>
                    <a:pt x="0" y="4084"/>
                  </a:lnTo>
                  <a:lnTo>
                    <a:pt x="173" y="4810"/>
                  </a:lnTo>
                  <a:cubicBezTo>
                    <a:pt x="173" y="4811"/>
                    <a:pt x="174" y="4811"/>
                    <a:pt x="175" y="4811"/>
                  </a:cubicBezTo>
                  <a:cubicBezTo>
                    <a:pt x="199" y="4811"/>
                    <a:pt x="397" y="4717"/>
                    <a:pt x="397" y="4704"/>
                  </a:cubicBezTo>
                  <a:cubicBezTo>
                    <a:pt x="450" y="4665"/>
                    <a:pt x="516" y="4612"/>
                    <a:pt x="582" y="4586"/>
                  </a:cubicBezTo>
                  <a:cubicBezTo>
                    <a:pt x="582" y="4586"/>
                    <a:pt x="701" y="4546"/>
                    <a:pt x="807" y="4506"/>
                  </a:cubicBezTo>
                  <a:lnTo>
                    <a:pt x="1018" y="4427"/>
                  </a:lnTo>
                  <a:cubicBezTo>
                    <a:pt x="1283" y="4269"/>
                    <a:pt x="1573" y="4163"/>
                    <a:pt x="1824" y="4004"/>
                  </a:cubicBezTo>
                  <a:cubicBezTo>
                    <a:pt x="2075" y="3819"/>
                    <a:pt x="2379" y="3726"/>
                    <a:pt x="2604" y="3529"/>
                  </a:cubicBezTo>
                  <a:cubicBezTo>
                    <a:pt x="2722" y="3436"/>
                    <a:pt x="2855" y="3356"/>
                    <a:pt x="2987" y="3277"/>
                  </a:cubicBezTo>
                  <a:cubicBezTo>
                    <a:pt x="3106" y="3198"/>
                    <a:pt x="3212" y="3079"/>
                    <a:pt x="3330" y="3000"/>
                  </a:cubicBezTo>
                  <a:cubicBezTo>
                    <a:pt x="3450" y="2894"/>
                    <a:pt x="3582" y="2828"/>
                    <a:pt x="3688" y="2722"/>
                  </a:cubicBezTo>
                  <a:cubicBezTo>
                    <a:pt x="3793" y="2616"/>
                    <a:pt x="3899" y="2511"/>
                    <a:pt x="4017" y="2405"/>
                  </a:cubicBezTo>
                  <a:cubicBezTo>
                    <a:pt x="4269" y="2234"/>
                    <a:pt x="4427" y="1969"/>
                    <a:pt x="4652" y="1771"/>
                  </a:cubicBezTo>
                  <a:cubicBezTo>
                    <a:pt x="4771" y="1679"/>
                    <a:pt x="4850" y="1547"/>
                    <a:pt x="4942" y="1427"/>
                  </a:cubicBezTo>
                  <a:cubicBezTo>
                    <a:pt x="5035" y="1309"/>
                    <a:pt x="5141" y="1189"/>
                    <a:pt x="5247" y="1084"/>
                  </a:cubicBezTo>
                  <a:cubicBezTo>
                    <a:pt x="5418" y="833"/>
                    <a:pt x="5564" y="555"/>
                    <a:pt x="5762" y="305"/>
                  </a:cubicBezTo>
                  <a:lnTo>
                    <a:pt x="512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0" name="Google Shape;15060;p33"/>
            <p:cNvSpPr/>
            <p:nvPr/>
          </p:nvSpPr>
          <p:spPr>
            <a:xfrm>
              <a:off x="4384850" y="4175100"/>
              <a:ext cx="103425" cy="88225"/>
            </a:xfrm>
            <a:custGeom>
              <a:avLst/>
              <a:gdLst/>
              <a:ahLst/>
              <a:cxnLst/>
              <a:rect l="l" t="t" r="r" b="b"/>
              <a:pathLst>
                <a:path w="4137" h="3529" extrusionOk="0">
                  <a:moveTo>
                    <a:pt x="3383" y="0"/>
                  </a:moveTo>
                  <a:cubicBezTo>
                    <a:pt x="3264" y="106"/>
                    <a:pt x="3264" y="238"/>
                    <a:pt x="3158" y="384"/>
                  </a:cubicBezTo>
                  <a:cubicBezTo>
                    <a:pt x="3053" y="529"/>
                    <a:pt x="2934" y="687"/>
                    <a:pt x="2802" y="819"/>
                  </a:cubicBezTo>
                  <a:cubicBezTo>
                    <a:pt x="2524" y="1097"/>
                    <a:pt x="2221" y="1362"/>
                    <a:pt x="1904" y="1639"/>
                  </a:cubicBezTo>
                  <a:cubicBezTo>
                    <a:pt x="1586" y="1903"/>
                    <a:pt x="1269" y="2141"/>
                    <a:pt x="938" y="2352"/>
                  </a:cubicBezTo>
                  <a:cubicBezTo>
                    <a:pt x="780" y="2458"/>
                    <a:pt x="609" y="2524"/>
                    <a:pt x="450" y="2590"/>
                  </a:cubicBezTo>
                  <a:cubicBezTo>
                    <a:pt x="278" y="2643"/>
                    <a:pt x="133" y="2657"/>
                    <a:pt x="1" y="2683"/>
                  </a:cubicBezTo>
                  <a:lnTo>
                    <a:pt x="54" y="3529"/>
                  </a:lnTo>
                  <a:cubicBezTo>
                    <a:pt x="278" y="3397"/>
                    <a:pt x="503" y="3264"/>
                    <a:pt x="688" y="3132"/>
                  </a:cubicBezTo>
                  <a:cubicBezTo>
                    <a:pt x="688" y="3132"/>
                    <a:pt x="820" y="3027"/>
                    <a:pt x="938" y="2921"/>
                  </a:cubicBezTo>
                  <a:cubicBezTo>
                    <a:pt x="1071" y="2828"/>
                    <a:pt x="1190" y="2709"/>
                    <a:pt x="1190" y="2709"/>
                  </a:cubicBezTo>
                  <a:cubicBezTo>
                    <a:pt x="1507" y="2419"/>
                    <a:pt x="1810" y="2128"/>
                    <a:pt x="2115" y="1876"/>
                  </a:cubicBezTo>
                  <a:cubicBezTo>
                    <a:pt x="2418" y="1626"/>
                    <a:pt x="2749" y="1388"/>
                    <a:pt x="3093" y="1150"/>
                  </a:cubicBezTo>
                  <a:cubicBezTo>
                    <a:pt x="3278" y="1031"/>
                    <a:pt x="3436" y="886"/>
                    <a:pt x="3608" y="754"/>
                  </a:cubicBezTo>
                  <a:cubicBezTo>
                    <a:pt x="3780" y="595"/>
                    <a:pt x="4004" y="410"/>
                    <a:pt x="4136" y="199"/>
                  </a:cubicBezTo>
                  <a:lnTo>
                    <a:pt x="338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1" name="Google Shape;15061;p33"/>
            <p:cNvSpPr/>
            <p:nvPr/>
          </p:nvSpPr>
          <p:spPr>
            <a:xfrm>
              <a:off x="4142400" y="3865900"/>
              <a:ext cx="117275" cy="138450"/>
            </a:xfrm>
            <a:custGeom>
              <a:avLst/>
              <a:gdLst/>
              <a:ahLst/>
              <a:cxnLst/>
              <a:rect l="l" t="t" r="r" b="b"/>
              <a:pathLst>
                <a:path w="4691" h="5538" extrusionOk="0">
                  <a:moveTo>
                    <a:pt x="2462" y="847"/>
                  </a:moveTo>
                  <a:cubicBezTo>
                    <a:pt x="2653" y="1176"/>
                    <a:pt x="2838" y="1508"/>
                    <a:pt x="3013" y="1850"/>
                  </a:cubicBezTo>
                  <a:cubicBezTo>
                    <a:pt x="3013" y="1850"/>
                    <a:pt x="3131" y="2062"/>
                    <a:pt x="3237" y="2287"/>
                  </a:cubicBezTo>
                  <a:cubicBezTo>
                    <a:pt x="3343" y="2498"/>
                    <a:pt x="3448" y="2722"/>
                    <a:pt x="3448" y="2722"/>
                  </a:cubicBezTo>
                  <a:cubicBezTo>
                    <a:pt x="3448" y="2722"/>
                    <a:pt x="3527" y="2947"/>
                    <a:pt x="3621" y="3159"/>
                  </a:cubicBezTo>
                  <a:cubicBezTo>
                    <a:pt x="3700" y="3383"/>
                    <a:pt x="3792" y="3608"/>
                    <a:pt x="3792" y="3608"/>
                  </a:cubicBezTo>
                  <a:lnTo>
                    <a:pt x="3950" y="4057"/>
                  </a:lnTo>
                  <a:cubicBezTo>
                    <a:pt x="4017" y="4281"/>
                    <a:pt x="4096" y="4519"/>
                    <a:pt x="4096" y="4519"/>
                  </a:cubicBezTo>
                  <a:lnTo>
                    <a:pt x="4202" y="4850"/>
                  </a:lnTo>
                  <a:lnTo>
                    <a:pt x="4241" y="4982"/>
                  </a:lnTo>
                  <a:lnTo>
                    <a:pt x="4255" y="5048"/>
                  </a:lnTo>
                  <a:lnTo>
                    <a:pt x="4188" y="5021"/>
                  </a:lnTo>
                  <a:cubicBezTo>
                    <a:pt x="4109" y="5009"/>
                    <a:pt x="4030" y="4969"/>
                    <a:pt x="3938" y="4942"/>
                  </a:cubicBezTo>
                  <a:lnTo>
                    <a:pt x="3779" y="4850"/>
                  </a:lnTo>
                  <a:cubicBezTo>
                    <a:pt x="3712" y="4810"/>
                    <a:pt x="3647" y="4771"/>
                    <a:pt x="3568" y="4718"/>
                  </a:cubicBezTo>
                  <a:cubicBezTo>
                    <a:pt x="3303" y="4559"/>
                    <a:pt x="3052" y="4361"/>
                    <a:pt x="2788" y="4163"/>
                  </a:cubicBezTo>
                  <a:cubicBezTo>
                    <a:pt x="2246" y="3767"/>
                    <a:pt x="1704" y="3423"/>
                    <a:pt x="1202" y="3027"/>
                  </a:cubicBezTo>
                  <a:lnTo>
                    <a:pt x="594" y="2537"/>
                  </a:lnTo>
                  <a:cubicBezTo>
                    <a:pt x="581" y="2511"/>
                    <a:pt x="515" y="2484"/>
                    <a:pt x="529" y="2472"/>
                  </a:cubicBezTo>
                  <a:lnTo>
                    <a:pt x="608" y="2419"/>
                  </a:lnTo>
                  <a:lnTo>
                    <a:pt x="806" y="2299"/>
                  </a:lnTo>
                  <a:cubicBezTo>
                    <a:pt x="1419" y="1891"/>
                    <a:pt x="1997" y="1421"/>
                    <a:pt x="2462" y="847"/>
                  </a:cubicBezTo>
                  <a:close/>
                  <a:moveTo>
                    <a:pt x="2193" y="0"/>
                  </a:moveTo>
                  <a:cubicBezTo>
                    <a:pt x="2163" y="65"/>
                    <a:pt x="2130" y="130"/>
                    <a:pt x="2096" y="194"/>
                  </a:cubicBezTo>
                  <a:lnTo>
                    <a:pt x="2096" y="194"/>
                  </a:lnTo>
                  <a:lnTo>
                    <a:pt x="2074" y="199"/>
                  </a:lnTo>
                  <a:cubicBezTo>
                    <a:pt x="2077" y="204"/>
                    <a:pt x="2081" y="210"/>
                    <a:pt x="2084" y="215"/>
                  </a:cubicBezTo>
                  <a:lnTo>
                    <a:pt x="2084" y="215"/>
                  </a:lnTo>
                  <a:cubicBezTo>
                    <a:pt x="1721" y="880"/>
                    <a:pt x="1177" y="1467"/>
                    <a:pt x="568" y="1956"/>
                  </a:cubicBezTo>
                  <a:lnTo>
                    <a:pt x="211" y="2220"/>
                  </a:lnTo>
                  <a:lnTo>
                    <a:pt x="26" y="2366"/>
                  </a:lnTo>
                  <a:lnTo>
                    <a:pt x="0" y="2392"/>
                  </a:lnTo>
                  <a:lnTo>
                    <a:pt x="26" y="2419"/>
                  </a:lnTo>
                  <a:lnTo>
                    <a:pt x="92" y="2472"/>
                  </a:lnTo>
                  <a:lnTo>
                    <a:pt x="224" y="2577"/>
                  </a:lnTo>
                  <a:cubicBezTo>
                    <a:pt x="224" y="2577"/>
                    <a:pt x="436" y="2749"/>
                    <a:pt x="661" y="2934"/>
                  </a:cubicBezTo>
                  <a:cubicBezTo>
                    <a:pt x="872" y="3092"/>
                    <a:pt x="1096" y="3264"/>
                    <a:pt x="1096" y="3264"/>
                  </a:cubicBezTo>
                  <a:cubicBezTo>
                    <a:pt x="1598" y="3661"/>
                    <a:pt x="2153" y="4004"/>
                    <a:pt x="2655" y="4401"/>
                  </a:cubicBezTo>
                  <a:cubicBezTo>
                    <a:pt x="2920" y="4599"/>
                    <a:pt x="3171" y="4797"/>
                    <a:pt x="3448" y="4982"/>
                  </a:cubicBezTo>
                  <a:cubicBezTo>
                    <a:pt x="3515" y="5021"/>
                    <a:pt x="3580" y="5074"/>
                    <a:pt x="3660" y="5114"/>
                  </a:cubicBezTo>
                  <a:lnTo>
                    <a:pt x="3911" y="5259"/>
                  </a:lnTo>
                  <a:cubicBezTo>
                    <a:pt x="4109" y="5338"/>
                    <a:pt x="4308" y="5432"/>
                    <a:pt x="4532" y="5484"/>
                  </a:cubicBezTo>
                  <a:lnTo>
                    <a:pt x="4690" y="5537"/>
                  </a:lnTo>
                  <a:cubicBezTo>
                    <a:pt x="4690" y="5484"/>
                    <a:pt x="4678" y="5432"/>
                    <a:pt x="4664" y="5379"/>
                  </a:cubicBezTo>
                  <a:lnTo>
                    <a:pt x="4585" y="5048"/>
                  </a:lnTo>
                  <a:lnTo>
                    <a:pt x="4440" y="4454"/>
                  </a:lnTo>
                  <a:cubicBezTo>
                    <a:pt x="4440" y="4454"/>
                    <a:pt x="4373" y="4229"/>
                    <a:pt x="4308" y="3991"/>
                  </a:cubicBezTo>
                  <a:cubicBezTo>
                    <a:pt x="4228" y="3767"/>
                    <a:pt x="4162" y="3541"/>
                    <a:pt x="4162" y="3541"/>
                  </a:cubicBezTo>
                  <a:cubicBezTo>
                    <a:pt x="4162" y="3541"/>
                    <a:pt x="4082" y="3317"/>
                    <a:pt x="4003" y="3080"/>
                  </a:cubicBezTo>
                  <a:lnTo>
                    <a:pt x="3845" y="2630"/>
                  </a:lnTo>
                  <a:lnTo>
                    <a:pt x="3660" y="2181"/>
                  </a:lnTo>
                  <a:cubicBezTo>
                    <a:pt x="3554" y="1956"/>
                    <a:pt x="3462" y="1744"/>
                    <a:pt x="3462" y="1744"/>
                  </a:cubicBezTo>
                  <a:cubicBezTo>
                    <a:pt x="3198" y="1163"/>
                    <a:pt x="2920" y="608"/>
                    <a:pt x="2616" y="67"/>
                  </a:cubicBezTo>
                  <a:lnTo>
                    <a:pt x="2361" y="129"/>
                  </a:lnTo>
                  <a:lnTo>
                    <a:pt x="2361" y="129"/>
                  </a:lnTo>
                  <a:lnTo>
                    <a:pt x="219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2" name="Google Shape;15062;p33"/>
            <p:cNvSpPr/>
            <p:nvPr/>
          </p:nvSpPr>
          <p:spPr>
            <a:xfrm>
              <a:off x="3860950" y="4081925"/>
              <a:ext cx="219675" cy="295700"/>
            </a:xfrm>
            <a:custGeom>
              <a:avLst/>
              <a:gdLst/>
              <a:ahLst/>
              <a:cxnLst/>
              <a:rect l="l" t="t" r="r" b="b"/>
              <a:pathLst>
                <a:path w="8787" h="11828" extrusionOk="0">
                  <a:moveTo>
                    <a:pt x="8628" y="1"/>
                  </a:moveTo>
                  <a:cubicBezTo>
                    <a:pt x="7492" y="344"/>
                    <a:pt x="6316" y="596"/>
                    <a:pt x="5100" y="714"/>
                  </a:cubicBezTo>
                  <a:lnTo>
                    <a:pt x="4783" y="728"/>
                  </a:lnTo>
                  <a:cubicBezTo>
                    <a:pt x="4731" y="741"/>
                    <a:pt x="4651" y="728"/>
                    <a:pt x="4625" y="767"/>
                  </a:cubicBezTo>
                  <a:lnTo>
                    <a:pt x="4598" y="952"/>
                  </a:lnTo>
                  <a:lnTo>
                    <a:pt x="4519" y="1534"/>
                  </a:lnTo>
                  <a:lnTo>
                    <a:pt x="4373" y="2499"/>
                  </a:lnTo>
                  <a:lnTo>
                    <a:pt x="4215" y="3463"/>
                  </a:lnTo>
                  <a:cubicBezTo>
                    <a:pt x="4162" y="3780"/>
                    <a:pt x="4043" y="4097"/>
                    <a:pt x="3950" y="4414"/>
                  </a:cubicBezTo>
                  <a:lnTo>
                    <a:pt x="3633" y="5366"/>
                  </a:lnTo>
                  <a:cubicBezTo>
                    <a:pt x="3475" y="5829"/>
                    <a:pt x="3303" y="6291"/>
                    <a:pt x="3303" y="6291"/>
                  </a:cubicBezTo>
                  <a:cubicBezTo>
                    <a:pt x="3039" y="6886"/>
                    <a:pt x="2722" y="7480"/>
                    <a:pt x="2391" y="8075"/>
                  </a:cubicBezTo>
                  <a:cubicBezTo>
                    <a:pt x="1771" y="9238"/>
                    <a:pt x="899" y="10400"/>
                    <a:pt x="0" y="11444"/>
                  </a:cubicBezTo>
                  <a:cubicBezTo>
                    <a:pt x="0" y="11444"/>
                    <a:pt x="251" y="11550"/>
                    <a:pt x="502" y="11643"/>
                  </a:cubicBezTo>
                  <a:lnTo>
                    <a:pt x="1004" y="11828"/>
                  </a:lnTo>
                  <a:cubicBezTo>
                    <a:pt x="1678" y="10638"/>
                    <a:pt x="2379" y="9462"/>
                    <a:pt x="2893" y="8246"/>
                  </a:cubicBezTo>
                  <a:cubicBezTo>
                    <a:pt x="3171" y="7626"/>
                    <a:pt x="3436" y="7030"/>
                    <a:pt x="3673" y="6396"/>
                  </a:cubicBezTo>
                  <a:lnTo>
                    <a:pt x="3991" y="5445"/>
                  </a:lnTo>
                  <a:cubicBezTo>
                    <a:pt x="4135" y="4956"/>
                    <a:pt x="4268" y="4481"/>
                    <a:pt x="4268" y="4481"/>
                  </a:cubicBezTo>
                  <a:cubicBezTo>
                    <a:pt x="4361" y="4164"/>
                    <a:pt x="4479" y="3847"/>
                    <a:pt x="4532" y="3516"/>
                  </a:cubicBezTo>
                  <a:lnTo>
                    <a:pt x="4704" y="2552"/>
                  </a:lnTo>
                  <a:lnTo>
                    <a:pt x="4863" y="1574"/>
                  </a:lnTo>
                  <a:lnTo>
                    <a:pt x="4928" y="1177"/>
                  </a:lnTo>
                  <a:lnTo>
                    <a:pt x="4942" y="1125"/>
                  </a:lnTo>
                  <a:cubicBezTo>
                    <a:pt x="4942" y="1120"/>
                    <a:pt x="4945" y="1118"/>
                    <a:pt x="4950" y="1118"/>
                  </a:cubicBezTo>
                  <a:cubicBezTo>
                    <a:pt x="4960" y="1118"/>
                    <a:pt x="4977" y="1125"/>
                    <a:pt x="4995" y="1125"/>
                  </a:cubicBezTo>
                  <a:lnTo>
                    <a:pt x="5113" y="1125"/>
                  </a:lnTo>
                  <a:cubicBezTo>
                    <a:pt x="6355" y="1098"/>
                    <a:pt x="7585" y="940"/>
                    <a:pt x="8787" y="688"/>
                  </a:cubicBezTo>
                  <a:lnTo>
                    <a:pt x="862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3" name="Google Shape;15063;p33"/>
            <p:cNvSpPr/>
            <p:nvPr/>
          </p:nvSpPr>
          <p:spPr>
            <a:xfrm>
              <a:off x="3690150" y="3998025"/>
              <a:ext cx="93175" cy="349875"/>
            </a:xfrm>
            <a:custGeom>
              <a:avLst/>
              <a:gdLst/>
              <a:ahLst/>
              <a:cxnLst/>
              <a:rect l="l" t="t" r="r" b="b"/>
              <a:pathLst>
                <a:path w="3727" h="13995" extrusionOk="0">
                  <a:moveTo>
                    <a:pt x="423" y="1"/>
                  </a:moveTo>
                  <a:lnTo>
                    <a:pt x="0" y="543"/>
                  </a:lnTo>
                  <a:cubicBezTo>
                    <a:pt x="965" y="1296"/>
                    <a:pt x="2009" y="1956"/>
                    <a:pt x="3119" y="2499"/>
                  </a:cubicBezTo>
                  <a:lnTo>
                    <a:pt x="3238" y="2564"/>
                  </a:lnTo>
                  <a:cubicBezTo>
                    <a:pt x="3251" y="2564"/>
                    <a:pt x="3277" y="2578"/>
                    <a:pt x="3277" y="2590"/>
                  </a:cubicBezTo>
                  <a:lnTo>
                    <a:pt x="3264" y="2643"/>
                  </a:lnTo>
                  <a:lnTo>
                    <a:pt x="3159" y="3027"/>
                  </a:lnTo>
                  <a:lnTo>
                    <a:pt x="2881" y="3978"/>
                  </a:lnTo>
                  <a:lnTo>
                    <a:pt x="2630" y="4930"/>
                  </a:lnTo>
                  <a:cubicBezTo>
                    <a:pt x="2537" y="5247"/>
                    <a:pt x="2511" y="5577"/>
                    <a:pt x="2458" y="5894"/>
                  </a:cubicBezTo>
                  <a:cubicBezTo>
                    <a:pt x="2458" y="5894"/>
                    <a:pt x="2379" y="6396"/>
                    <a:pt x="2313" y="6885"/>
                  </a:cubicBezTo>
                  <a:lnTo>
                    <a:pt x="2181" y="7863"/>
                  </a:lnTo>
                  <a:cubicBezTo>
                    <a:pt x="2141" y="8537"/>
                    <a:pt x="2114" y="9197"/>
                    <a:pt x="2102" y="9872"/>
                  </a:cubicBezTo>
                  <a:cubicBezTo>
                    <a:pt x="2075" y="10545"/>
                    <a:pt x="2088" y="11232"/>
                    <a:pt x="2114" y="11919"/>
                  </a:cubicBezTo>
                  <a:cubicBezTo>
                    <a:pt x="2154" y="12594"/>
                    <a:pt x="2220" y="13254"/>
                    <a:pt x="2260" y="13928"/>
                  </a:cubicBezTo>
                  <a:lnTo>
                    <a:pt x="3344" y="13994"/>
                  </a:lnTo>
                  <a:cubicBezTo>
                    <a:pt x="2986" y="12647"/>
                    <a:pt x="2669" y="11311"/>
                    <a:pt x="2616" y="9951"/>
                  </a:cubicBezTo>
                  <a:cubicBezTo>
                    <a:pt x="2577" y="9277"/>
                    <a:pt x="2551" y="8603"/>
                    <a:pt x="2577" y="7929"/>
                  </a:cubicBezTo>
                  <a:cubicBezTo>
                    <a:pt x="2577" y="7929"/>
                    <a:pt x="2616" y="7440"/>
                    <a:pt x="2669" y="6938"/>
                  </a:cubicBezTo>
                  <a:cubicBezTo>
                    <a:pt x="2722" y="6449"/>
                    <a:pt x="2789" y="5960"/>
                    <a:pt x="2789" y="5960"/>
                  </a:cubicBezTo>
                  <a:cubicBezTo>
                    <a:pt x="2842" y="5643"/>
                    <a:pt x="2868" y="5312"/>
                    <a:pt x="2947" y="4995"/>
                  </a:cubicBezTo>
                  <a:lnTo>
                    <a:pt x="3212" y="4058"/>
                  </a:lnTo>
                  <a:lnTo>
                    <a:pt x="3489" y="3133"/>
                  </a:lnTo>
                  <a:lnTo>
                    <a:pt x="3661" y="2578"/>
                  </a:lnTo>
                  <a:lnTo>
                    <a:pt x="3726" y="2406"/>
                  </a:lnTo>
                  <a:cubicBezTo>
                    <a:pt x="3714" y="2353"/>
                    <a:pt x="3634" y="2340"/>
                    <a:pt x="3594" y="2314"/>
                  </a:cubicBezTo>
                  <a:lnTo>
                    <a:pt x="3317" y="2141"/>
                  </a:lnTo>
                  <a:cubicBezTo>
                    <a:pt x="2273" y="1507"/>
                    <a:pt x="1309" y="793"/>
                    <a:pt x="42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4" name="Google Shape;15064;p33"/>
            <p:cNvSpPr/>
            <p:nvPr/>
          </p:nvSpPr>
          <p:spPr>
            <a:xfrm>
              <a:off x="3805100" y="3851350"/>
              <a:ext cx="233250" cy="70475"/>
            </a:xfrm>
            <a:custGeom>
              <a:avLst/>
              <a:gdLst/>
              <a:ahLst/>
              <a:cxnLst/>
              <a:rect l="l" t="t" r="r" b="b"/>
              <a:pathLst>
                <a:path w="9330" h="2819" extrusionOk="0">
                  <a:moveTo>
                    <a:pt x="463" y="1"/>
                  </a:moveTo>
                  <a:lnTo>
                    <a:pt x="0" y="582"/>
                  </a:lnTo>
                  <a:cubicBezTo>
                    <a:pt x="0" y="582"/>
                    <a:pt x="245" y="742"/>
                    <a:pt x="276" y="742"/>
                  </a:cubicBezTo>
                  <a:cubicBezTo>
                    <a:pt x="277" y="742"/>
                    <a:pt x="278" y="741"/>
                    <a:pt x="278" y="741"/>
                  </a:cubicBezTo>
                  <a:cubicBezTo>
                    <a:pt x="370" y="781"/>
                    <a:pt x="463" y="807"/>
                    <a:pt x="543" y="860"/>
                  </a:cubicBezTo>
                  <a:lnTo>
                    <a:pt x="1071" y="1177"/>
                  </a:lnTo>
                  <a:cubicBezTo>
                    <a:pt x="1428" y="1362"/>
                    <a:pt x="1811" y="1521"/>
                    <a:pt x="2167" y="1706"/>
                  </a:cubicBezTo>
                  <a:cubicBezTo>
                    <a:pt x="2564" y="1838"/>
                    <a:pt x="2934" y="2009"/>
                    <a:pt x="3318" y="2141"/>
                  </a:cubicBezTo>
                  <a:cubicBezTo>
                    <a:pt x="3515" y="2194"/>
                    <a:pt x="3714" y="2247"/>
                    <a:pt x="3899" y="2300"/>
                  </a:cubicBezTo>
                  <a:cubicBezTo>
                    <a:pt x="4097" y="2367"/>
                    <a:pt x="4282" y="2432"/>
                    <a:pt x="4493" y="2459"/>
                  </a:cubicBezTo>
                  <a:cubicBezTo>
                    <a:pt x="4889" y="2511"/>
                    <a:pt x="5273" y="2657"/>
                    <a:pt x="5682" y="2670"/>
                  </a:cubicBezTo>
                  <a:lnTo>
                    <a:pt x="6277" y="2749"/>
                  </a:lnTo>
                  <a:cubicBezTo>
                    <a:pt x="6489" y="2776"/>
                    <a:pt x="6687" y="2763"/>
                    <a:pt x="6885" y="2776"/>
                  </a:cubicBezTo>
                  <a:cubicBezTo>
                    <a:pt x="7068" y="2788"/>
                    <a:pt x="7240" y="2818"/>
                    <a:pt x="7412" y="2818"/>
                  </a:cubicBezTo>
                  <a:cubicBezTo>
                    <a:pt x="7439" y="2818"/>
                    <a:pt x="7466" y="2818"/>
                    <a:pt x="7493" y="2816"/>
                  </a:cubicBezTo>
                  <a:lnTo>
                    <a:pt x="8114" y="2789"/>
                  </a:lnTo>
                  <a:cubicBezTo>
                    <a:pt x="8134" y="2790"/>
                    <a:pt x="8155" y="2790"/>
                    <a:pt x="8176" y="2790"/>
                  </a:cubicBezTo>
                  <a:cubicBezTo>
                    <a:pt x="8564" y="2790"/>
                    <a:pt x="8941" y="2682"/>
                    <a:pt x="9329" y="2657"/>
                  </a:cubicBezTo>
                  <a:lnTo>
                    <a:pt x="9171" y="1970"/>
                  </a:lnTo>
                  <a:cubicBezTo>
                    <a:pt x="8788" y="2049"/>
                    <a:pt x="8431" y="2208"/>
                    <a:pt x="8048" y="2234"/>
                  </a:cubicBezTo>
                  <a:cubicBezTo>
                    <a:pt x="7849" y="2261"/>
                    <a:pt x="7664" y="2287"/>
                    <a:pt x="7467" y="2326"/>
                  </a:cubicBezTo>
                  <a:cubicBezTo>
                    <a:pt x="7268" y="2367"/>
                    <a:pt x="7083" y="2353"/>
                    <a:pt x="6885" y="2367"/>
                  </a:cubicBezTo>
                  <a:cubicBezTo>
                    <a:pt x="6687" y="2367"/>
                    <a:pt x="6489" y="2393"/>
                    <a:pt x="6304" y="2393"/>
                  </a:cubicBezTo>
                  <a:lnTo>
                    <a:pt x="5722" y="2340"/>
                  </a:lnTo>
                  <a:cubicBezTo>
                    <a:pt x="5704" y="2341"/>
                    <a:pt x="5687" y="2341"/>
                    <a:pt x="5669" y="2341"/>
                  </a:cubicBezTo>
                  <a:cubicBezTo>
                    <a:pt x="5291" y="2341"/>
                    <a:pt x="4925" y="2218"/>
                    <a:pt x="4560" y="2155"/>
                  </a:cubicBezTo>
                  <a:cubicBezTo>
                    <a:pt x="4361" y="2141"/>
                    <a:pt x="4176" y="2062"/>
                    <a:pt x="3991" y="2009"/>
                  </a:cubicBezTo>
                  <a:lnTo>
                    <a:pt x="3423" y="1824"/>
                  </a:lnTo>
                  <a:cubicBezTo>
                    <a:pt x="3066" y="1679"/>
                    <a:pt x="2710" y="1494"/>
                    <a:pt x="2352" y="1336"/>
                  </a:cubicBezTo>
                  <a:cubicBezTo>
                    <a:pt x="2023" y="1111"/>
                    <a:pt x="1679" y="926"/>
                    <a:pt x="1362" y="702"/>
                  </a:cubicBezTo>
                  <a:cubicBezTo>
                    <a:pt x="1362" y="702"/>
                    <a:pt x="1256" y="609"/>
                    <a:pt x="1137" y="517"/>
                  </a:cubicBezTo>
                  <a:cubicBezTo>
                    <a:pt x="1031" y="424"/>
                    <a:pt x="913" y="332"/>
                    <a:pt x="913" y="332"/>
                  </a:cubicBezTo>
                  <a:cubicBezTo>
                    <a:pt x="846" y="265"/>
                    <a:pt x="754" y="226"/>
                    <a:pt x="661" y="173"/>
                  </a:cubicBezTo>
                  <a:cubicBezTo>
                    <a:pt x="661" y="174"/>
                    <a:pt x="661" y="174"/>
                    <a:pt x="660" y="174"/>
                  </a:cubicBezTo>
                  <a:cubicBezTo>
                    <a:pt x="648" y="174"/>
                    <a:pt x="463" y="1"/>
                    <a:pt x="46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5" name="Google Shape;15065;p33"/>
            <p:cNvSpPr/>
            <p:nvPr/>
          </p:nvSpPr>
          <p:spPr>
            <a:xfrm>
              <a:off x="3847375" y="3797175"/>
              <a:ext cx="175100" cy="55925"/>
            </a:xfrm>
            <a:custGeom>
              <a:avLst/>
              <a:gdLst/>
              <a:ahLst/>
              <a:cxnLst/>
              <a:rect l="l" t="t" r="r" b="b"/>
              <a:pathLst>
                <a:path w="7004" h="2237" extrusionOk="0">
                  <a:moveTo>
                    <a:pt x="476" y="1"/>
                  </a:moveTo>
                  <a:lnTo>
                    <a:pt x="1" y="596"/>
                  </a:lnTo>
                  <a:cubicBezTo>
                    <a:pt x="1" y="596"/>
                    <a:pt x="191" y="703"/>
                    <a:pt x="222" y="703"/>
                  </a:cubicBezTo>
                  <a:cubicBezTo>
                    <a:pt x="224" y="703"/>
                    <a:pt x="225" y="702"/>
                    <a:pt x="226" y="702"/>
                  </a:cubicBezTo>
                  <a:cubicBezTo>
                    <a:pt x="291" y="728"/>
                    <a:pt x="371" y="741"/>
                    <a:pt x="437" y="781"/>
                  </a:cubicBezTo>
                  <a:cubicBezTo>
                    <a:pt x="437" y="781"/>
                    <a:pt x="543" y="834"/>
                    <a:pt x="635" y="887"/>
                  </a:cubicBezTo>
                  <a:cubicBezTo>
                    <a:pt x="741" y="952"/>
                    <a:pt x="834" y="1005"/>
                    <a:pt x="834" y="1005"/>
                  </a:cubicBezTo>
                  <a:cubicBezTo>
                    <a:pt x="1098" y="1151"/>
                    <a:pt x="1401" y="1243"/>
                    <a:pt x="1666" y="1401"/>
                  </a:cubicBezTo>
                  <a:cubicBezTo>
                    <a:pt x="1970" y="1481"/>
                    <a:pt x="2247" y="1600"/>
                    <a:pt x="2525" y="1706"/>
                  </a:cubicBezTo>
                  <a:cubicBezTo>
                    <a:pt x="2684" y="1745"/>
                    <a:pt x="2828" y="1785"/>
                    <a:pt x="2974" y="1824"/>
                  </a:cubicBezTo>
                  <a:cubicBezTo>
                    <a:pt x="3106" y="1864"/>
                    <a:pt x="3251" y="1930"/>
                    <a:pt x="3397" y="1944"/>
                  </a:cubicBezTo>
                  <a:cubicBezTo>
                    <a:pt x="3701" y="1983"/>
                    <a:pt x="3979" y="2102"/>
                    <a:pt x="4282" y="2102"/>
                  </a:cubicBezTo>
                  <a:cubicBezTo>
                    <a:pt x="4428" y="2115"/>
                    <a:pt x="4586" y="2141"/>
                    <a:pt x="4731" y="2182"/>
                  </a:cubicBezTo>
                  <a:cubicBezTo>
                    <a:pt x="4804" y="2188"/>
                    <a:pt x="4880" y="2188"/>
                    <a:pt x="4956" y="2188"/>
                  </a:cubicBezTo>
                  <a:cubicBezTo>
                    <a:pt x="5032" y="2188"/>
                    <a:pt x="5108" y="2188"/>
                    <a:pt x="5180" y="2194"/>
                  </a:cubicBezTo>
                  <a:cubicBezTo>
                    <a:pt x="5306" y="2206"/>
                    <a:pt x="5442" y="2237"/>
                    <a:pt x="5570" y="2237"/>
                  </a:cubicBezTo>
                  <a:cubicBezTo>
                    <a:pt x="5590" y="2237"/>
                    <a:pt x="5610" y="2236"/>
                    <a:pt x="5630" y="2234"/>
                  </a:cubicBezTo>
                  <a:cubicBezTo>
                    <a:pt x="5788" y="2221"/>
                    <a:pt x="5934" y="2221"/>
                    <a:pt x="6093" y="2221"/>
                  </a:cubicBezTo>
                  <a:cubicBezTo>
                    <a:pt x="6141" y="2227"/>
                    <a:pt x="6190" y="2230"/>
                    <a:pt x="6238" y="2230"/>
                  </a:cubicBezTo>
                  <a:cubicBezTo>
                    <a:pt x="6493" y="2230"/>
                    <a:pt x="6749" y="2155"/>
                    <a:pt x="7004" y="2155"/>
                  </a:cubicBezTo>
                  <a:lnTo>
                    <a:pt x="6845" y="1468"/>
                  </a:lnTo>
                  <a:cubicBezTo>
                    <a:pt x="6581" y="1507"/>
                    <a:pt x="6317" y="1653"/>
                    <a:pt x="6026" y="1666"/>
                  </a:cubicBezTo>
                  <a:cubicBezTo>
                    <a:pt x="5881" y="1692"/>
                    <a:pt x="5749" y="1719"/>
                    <a:pt x="5603" y="1745"/>
                  </a:cubicBezTo>
                  <a:cubicBezTo>
                    <a:pt x="5459" y="1785"/>
                    <a:pt x="5326" y="1759"/>
                    <a:pt x="5180" y="1785"/>
                  </a:cubicBezTo>
                  <a:cubicBezTo>
                    <a:pt x="5036" y="1785"/>
                    <a:pt x="4890" y="1812"/>
                    <a:pt x="4745" y="1812"/>
                  </a:cubicBezTo>
                  <a:cubicBezTo>
                    <a:pt x="4599" y="1798"/>
                    <a:pt x="4467" y="1785"/>
                    <a:pt x="4322" y="1771"/>
                  </a:cubicBezTo>
                  <a:cubicBezTo>
                    <a:pt x="4305" y="1772"/>
                    <a:pt x="4287" y="1773"/>
                    <a:pt x="4270" y="1773"/>
                  </a:cubicBezTo>
                  <a:cubicBezTo>
                    <a:pt x="3998" y="1773"/>
                    <a:pt x="3736" y="1677"/>
                    <a:pt x="3463" y="1639"/>
                  </a:cubicBezTo>
                  <a:cubicBezTo>
                    <a:pt x="3318" y="1639"/>
                    <a:pt x="3186" y="1574"/>
                    <a:pt x="3054" y="1521"/>
                  </a:cubicBezTo>
                  <a:cubicBezTo>
                    <a:pt x="2922" y="1481"/>
                    <a:pt x="2776" y="1428"/>
                    <a:pt x="2643" y="1389"/>
                  </a:cubicBezTo>
                  <a:cubicBezTo>
                    <a:pt x="2367" y="1283"/>
                    <a:pt x="2115" y="1124"/>
                    <a:pt x="1851" y="1019"/>
                  </a:cubicBezTo>
                  <a:cubicBezTo>
                    <a:pt x="1613" y="834"/>
                    <a:pt x="1349" y="702"/>
                    <a:pt x="1124" y="529"/>
                  </a:cubicBezTo>
                  <a:cubicBezTo>
                    <a:pt x="1124" y="529"/>
                    <a:pt x="1045" y="464"/>
                    <a:pt x="966" y="385"/>
                  </a:cubicBezTo>
                  <a:lnTo>
                    <a:pt x="807" y="252"/>
                  </a:lnTo>
                  <a:cubicBezTo>
                    <a:pt x="754" y="200"/>
                    <a:pt x="688" y="173"/>
                    <a:pt x="622" y="133"/>
                  </a:cubicBezTo>
                  <a:cubicBezTo>
                    <a:pt x="622" y="134"/>
                    <a:pt x="621" y="134"/>
                    <a:pt x="620" y="134"/>
                  </a:cubicBezTo>
                  <a:cubicBezTo>
                    <a:pt x="597" y="134"/>
                    <a:pt x="476" y="1"/>
                    <a:pt x="47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6" name="Google Shape;15066;p33"/>
            <p:cNvSpPr/>
            <p:nvPr/>
          </p:nvSpPr>
          <p:spPr>
            <a:xfrm>
              <a:off x="3752250" y="4338625"/>
              <a:ext cx="128850" cy="42800"/>
            </a:xfrm>
            <a:custGeom>
              <a:avLst/>
              <a:gdLst/>
              <a:ahLst/>
              <a:cxnLst/>
              <a:rect l="l" t="t" r="r" b="b"/>
              <a:pathLst>
                <a:path w="5154" h="1712" extrusionOk="0">
                  <a:moveTo>
                    <a:pt x="622" y="0"/>
                  </a:moveTo>
                  <a:lnTo>
                    <a:pt x="0" y="582"/>
                  </a:lnTo>
                  <a:cubicBezTo>
                    <a:pt x="238" y="661"/>
                    <a:pt x="490" y="753"/>
                    <a:pt x="714" y="806"/>
                  </a:cubicBezTo>
                  <a:lnTo>
                    <a:pt x="1348" y="952"/>
                  </a:lnTo>
                  <a:cubicBezTo>
                    <a:pt x="1771" y="1044"/>
                    <a:pt x="2181" y="1097"/>
                    <a:pt x="2577" y="1163"/>
                  </a:cubicBezTo>
                  <a:cubicBezTo>
                    <a:pt x="2960" y="1242"/>
                    <a:pt x="3357" y="1348"/>
                    <a:pt x="3753" y="1454"/>
                  </a:cubicBezTo>
                  <a:cubicBezTo>
                    <a:pt x="3964" y="1519"/>
                    <a:pt x="4176" y="1572"/>
                    <a:pt x="4387" y="1625"/>
                  </a:cubicBezTo>
                  <a:cubicBezTo>
                    <a:pt x="4571" y="1668"/>
                    <a:pt x="4799" y="1711"/>
                    <a:pt x="5012" y="1711"/>
                  </a:cubicBezTo>
                  <a:cubicBezTo>
                    <a:pt x="5060" y="1711"/>
                    <a:pt x="5108" y="1709"/>
                    <a:pt x="5154" y="1704"/>
                  </a:cubicBezTo>
                  <a:lnTo>
                    <a:pt x="4824" y="991"/>
                  </a:lnTo>
                  <a:cubicBezTo>
                    <a:pt x="4803" y="987"/>
                    <a:pt x="4783" y="985"/>
                    <a:pt x="4763" y="985"/>
                  </a:cubicBezTo>
                  <a:cubicBezTo>
                    <a:pt x="4646" y="985"/>
                    <a:pt x="4548" y="1044"/>
                    <a:pt x="4401" y="1044"/>
                  </a:cubicBezTo>
                  <a:cubicBezTo>
                    <a:pt x="4216" y="1044"/>
                    <a:pt x="4031" y="1031"/>
                    <a:pt x="3832" y="1017"/>
                  </a:cubicBezTo>
                  <a:cubicBezTo>
                    <a:pt x="3436" y="978"/>
                    <a:pt x="3039" y="925"/>
                    <a:pt x="2630" y="846"/>
                  </a:cubicBezTo>
                  <a:cubicBezTo>
                    <a:pt x="2220" y="779"/>
                    <a:pt x="1837" y="687"/>
                    <a:pt x="1480" y="529"/>
                  </a:cubicBezTo>
                  <a:cubicBezTo>
                    <a:pt x="1295" y="462"/>
                    <a:pt x="1137" y="370"/>
                    <a:pt x="978" y="277"/>
                  </a:cubicBezTo>
                  <a:cubicBezTo>
                    <a:pt x="833" y="185"/>
                    <a:pt x="728" y="92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7" name="Google Shape;15067;p33"/>
            <p:cNvSpPr/>
            <p:nvPr/>
          </p:nvSpPr>
          <p:spPr>
            <a:xfrm>
              <a:off x="3863575" y="3951775"/>
              <a:ext cx="86900" cy="141100"/>
            </a:xfrm>
            <a:custGeom>
              <a:avLst/>
              <a:gdLst/>
              <a:ahLst/>
              <a:cxnLst/>
              <a:rect l="l" t="t" r="r" b="b"/>
              <a:pathLst>
                <a:path w="3476" h="5644" extrusionOk="0">
                  <a:moveTo>
                    <a:pt x="304" y="476"/>
                  </a:moveTo>
                  <a:lnTo>
                    <a:pt x="383" y="503"/>
                  </a:lnTo>
                  <a:lnTo>
                    <a:pt x="609" y="569"/>
                  </a:lnTo>
                  <a:lnTo>
                    <a:pt x="1256" y="767"/>
                  </a:lnTo>
                  <a:cubicBezTo>
                    <a:pt x="1467" y="834"/>
                    <a:pt x="1692" y="846"/>
                    <a:pt x="1916" y="887"/>
                  </a:cubicBezTo>
                  <a:cubicBezTo>
                    <a:pt x="2141" y="926"/>
                    <a:pt x="2365" y="952"/>
                    <a:pt x="2591" y="979"/>
                  </a:cubicBezTo>
                  <a:cubicBezTo>
                    <a:pt x="2648" y="979"/>
                    <a:pt x="2706" y="977"/>
                    <a:pt x="2765" y="974"/>
                  </a:cubicBezTo>
                  <a:lnTo>
                    <a:pt x="2765" y="974"/>
                  </a:lnTo>
                  <a:cubicBezTo>
                    <a:pt x="2625" y="1333"/>
                    <a:pt x="2478" y="1692"/>
                    <a:pt x="2326" y="2036"/>
                  </a:cubicBezTo>
                  <a:cubicBezTo>
                    <a:pt x="2326" y="2036"/>
                    <a:pt x="2233" y="2247"/>
                    <a:pt x="2128" y="2458"/>
                  </a:cubicBezTo>
                  <a:cubicBezTo>
                    <a:pt x="2022" y="2670"/>
                    <a:pt x="1916" y="2895"/>
                    <a:pt x="1916" y="2895"/>
                  </a:cubicBezTo>
                  <a:cubicBezTo>
                    <a:pt x="1916" y="2895"/>
                    <a:pt x="1798" y="3093"/>
                    <a:pt x="1678" y="3304"/>
                  </a:cubicBezTo>
                  <a:cubicBezTo>
                    <a:pt x="1560" y="3516"/>
                    <a:pt x="1441" y="3714"/>
                    <a:pt x="1441" y="3714"/>
                  </a:cubicBezTo>
                  <a:cubicBezTo>
                    <a:pt x="1441" y="3714"/>
                    <a:pt x="1308" y="3926"/>
                    <a:pt x="1176" y="4123"/>
                  </a:cubicBezTo>
                  <a:cubicBezTo>
                    <a:pt x="1044" y="4335"/>
                    <a:pt x="912" y="4534"/>
                    <a:pt x="912" y="4534"/>
                  </a:cubicBezTo>
                  <a:lnTo>
                    <a:pt x="714" y="4824"/>
                  </a:lnTo>
                  <a:lnTo>
                    <a:pt x="648" y="4943"/>
                  </a:lnTo>
                  <a:lnTo>
                    <a:pt x="595" y="4995"/>
                  </a:lnTo>
                  <a:lnTo>
                    <a:pt x="582" y="4943"/>
                  </a:lnTo>
                  <a:cubicBezTo>
                    <a:pt x="542" y="4863"/>
                    <a:pt x="516" y="4771"/>
                    <a:pt x="489" y="4692"/>
                  </a:cubicBezTo>
                  <a:lnTo>
                    <a:pt x="463" y="4507"/>
                  </a:lnTo>
                  <a:cubicBezTo>
                    <a:pt x="436" y="4428"/>
                    <a:pt x="436" y="4349"/>
                    <a:pt x="424" y="4269"/>
                  </a:cubicBezTo>
                  <a:cubicBezTo>
                    <a:pt x="397" y="3938"/>
                    <a:pt x="383" y="3609"/>
                    <a:pt x="383" y="3278"/>
                  </a:cubicBezTo>
                  <a:cubicBezTo>
                    <a:pt x="357" y="2604"/>
                    <a:pt x="278" y="1983"/>
                    <a:pt x="278" y="1349"/>
                  </a:cubicBezTo>
                  <a:lnTo>
                    <a:pt x="278" y="569"/>
                  </a:lnTo>
                  <a:cubicBezTo>
                    <a:pt x="291" y="543"/>
                    <a:pt x="278" y="476"/>
                    <a:pt x="304" y="476"/>
                  </a:cubicBezTo>
                  <a:close/>
                  <a:moveTo>
                    <a:pt x="27" y="1"/>
                  </a:moveTo>
                  <a:lnTo>
                    <a:pt x="27" y="41"/>
                  </a:lnTo>
                  <a:lnTo>
                    <a:pt x="27" y="133"/>
                  </a:lnTo>
                  <a:lnTo>
                    <a:pt x="13" y="305"/>
                  </a:lnTo>
                  <a:cubicBezTo>
                    <a:pt x="13" y="305"/>
                    <a:pt x="1" y="596"/>
                    <a:pt x="13" y="860"/>
                  </a:cubicBezTo>
                  <a:cubicBezTo>
                    <a:pt x="13" y="1137"/>
                    <a:pt x="27" y="1415"/>
                    <a:pt x="27" y="1415"/>
                  </a:cubicBezTo>
                  <a:cubicBezTo>
                    <a:pt x="27" y="2036"/>
                    <a:pt x="106" y="2684"/>
                    <a:pt x="119" y="3318"/>
                  </a:cubicBezTo>
                  <a:cubicBezTo>
                    <a:pt x="119" y="3635"/>
                    <a:pt x="119" y="3979"/>
                    <a:pt x="146" y="4308"/>
                  </a:cubicBezTo>
                  <a:cubicBezTo>
                    <a:pt x="159" y="4388"/>
                    <a:pt x="159" y="4481"/>
                    <a:pt x="172" y="4560"/>
                  </a:cubicBezTo>
                  <a:lnTo>
                    <a:pt x="212" y="4863"/>
                  </a:lnTo>
                  <a:cubicBezTo>
                    <a:pt x="278" y="5075"/>
                    <a:pt x="331" y="5286"/>
                    <a:pt x="424" y="5485"/>
                  </a:cubicBezTo>
                  <a:lnTo>
                    <a:pt x="489" y="5643"/>
                  </a:lnTo>
                  <a:cubicBezTo>
                    <a:pt x="529" y="5603"/>
                    <a:pt x="556" y="5564"/>
                    <a:pt x="595" y="5511"/>
                  </a:cubicBezTo>
                  <a:lnTo>
                    <a:pt x="806" y="5247"/>
                  </a:lnTo>
                  <a:lnTo>
                    <a:pt x="1176" y="4758"/>
                  </a:lnTo>
                  <a:cubicBezTo>
                    <a:pt x="1176" y="4758"/>
                    <a:pt x="1322" y="4560"/>
                    <a:pt x="1454" y="4361"/>
                  </a:cubicBezTo>
                  <a:cubicBezTo>
                    <a:pt x="1586" y="4164"/>
                    <a:pt x="1731" y="3965"/>
                    <a:pt x="1731" y="3965"/>
                  </a:cubicBezTo>
                  <a:cubicBezTo>
                    <a:pt x="1731" y="3965"/>
                    <a:pt x="1851" y="3767"/>
                    <a:pt x="1983" y="3568"/>
                  </a:cubicBezTo>
                  <a:cubicBezTo>
                    <a:pt x="2115" y="3371"/>
                    <a:pt x="2233" y="3172"/>
                    <a:pt x="2233" y="3172"/>
                  </a:cubicBezTo>
                  <a:lnTo>
                    <a:pt x="2471" y="2749"/>
                  </a:lnTo>
                  <a:cubicBezTo>
                    <a:pt x="2577" y="2525"/>
                    <a:pt x="2683" y="2314"/>
                    <a:pt x="2683" y="2314"/>
                  </a:cubicBezTo>
                  <a:cubicBezTo>
                    <a:pt x="2973" y="1745"/>
                    <a:pt x="3238" y="1164"/>
                    <a:pt x="3475" y="596"/>
                  </a:cubicBezTo>
                  <a:lnTo>
                    <a:pt x="3268" y="450"/>
                  </a:lnTo>
                  <a:lnTo>
                    <a:pt x="3268" y="450"/>
                  </a:lnTo>
                  <a:lnTo>
                    <a:pt x="3264" y="226"/>
                  </a:lnTo>
                  <a:cubicBezTo>
                    <a:pt x="3053" y="265"/>
                    <a:pt x="2841" y="332"/>
                    <a:pt x="2643" y="344"/>
                  </a:cubicBezTo>
                  <a:lnTo>
                    <a:pt x="2009" y="344"/>
                  </a:lnTo>
                  <a:cubicBezTo>
                    <a:pt x="1784" y="332"/>
                    <a:pt x="1573" y="344"/>
                    <a:pt x="1361" y="305"/>
                  </a:cubicBezTo>
                  <a:lnTo>
                    <a:pt x="714" y="173"/>
                  </a:lnTo>
                  <a:lnTo>
                    <a:pt x="291" y="80"/>
                  </a:lnTo>
                  <a:lnTo>
                    <a:pt x="54" y="14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8" name="Google Shape;15068;p33"/>
            <p:cNvSpPr/>
            <p:nvPr/>
          </p:nvSpPr>
          <p:spPr>
            <a:xfrm>
              <a:off x="3343275" y="3931600"/>
              <a:ext cx="357450" cy="101475"/>
            </a:xfrm>
            <a:custGeom>
              <a:avLst/>
              <a:gdLst/>
              <a:ahLst/>
              <a:cxnLst/>
              <a:rect l="l" t="t" r="r" b="b"/>
              <a:pathLst>
                <a:path w="14298" h="4059" extrusionOk="0">
                  <a:moveTo>
                    <a:pt x="11229" y="1"/>
                  </a:moveTo>
                  <a:cubicBezTo>
                    <a:pt x="11226" y="1"/>
                    <a:pt x="11223" y="1"/>
                    <a:pt x="11220" y="2"/>
                  </a:cubicBezTo>
                  <a:lnTo>
                    <a:pt x="11047" y="94"/>
                  </a:lnTo>
                  <a:lnTo>
                    <a:pt x="10559" y="399"/>
                  </a:lnTo>
                  <a:lnTo>
                    <a:pt x="9713" y="887"/>
                  </a:lnTo>
                  <a:lnTo>
                    <a:pt x="8854" y="1350"/>
                  </a:lnTo>
                  <a:cubicBezTo>
                    <a:pt x="8563" y="1509"/>
                    <a:pt x="8246" y="1614"/>
                    <a:pt x="7943" y="1746"/>
                  </a:cubicBezTo>
                  <a:cubicBezTo>
                    <a:pt x="7943" y="1746"/>
                    <a:pt x="7467" y="1918"/>
                    <a:pt x="7004" y="2090"/>
                  </a:cubicBezTo>
                  <a:cubicBezTo>
                    <a:pt x="6542" y="2249"/>
                    <a:pt x="6066" y="2407"/>
                    <a:pt x="6066" y="2407"/>
                  </a:cubicBezTo>
                  <a:cubicBezTo>
                    <a:pt x="5432" y="2566"/>
                    <a:pt x="4772" y="2698"/>
                    <a:pt x="4111" y="2804"/>
                  </a:cubicBezTo>
                  <a:cubicBezTo>
                    <a:pt x="3103" y="2987"/>
                    <a:pt x="2010" y="3060"/>
                    <a:pt x="945" y="3060"/>
                  </a:cubicBezTo>
                  <a:cubicBezTo>
                    <a:pt x="627" y="3060"/>
                    <a:pt x="311" y="3054"/>
                    <a:pt x="1" y="3041"/>
                  </a:cubicBezTo>
                  <a:lnTo>
                    <a:pt x="1" y="3041"/>
                  </a:lnTo>
                  <a:cubicBezTo>
                    <a:pt x="1" y="3041"/>
                    <a:pt x="68" y="3292"/>
                    <a:pt x="133" y="3556"/>
                  </a:cubicBezTo>
                  <a:cubicBezTo>
                    <a:pt x="226" y="3808"/>
                    <a:pt x="305" y="4058"/>
                    <a:pt x="305" y="4058"/>
                  </a:cubicBezTo>
                  <a:cubicBezTo>
                    <a:pt x="1653" y="3847"/>
                    <a:pt x="3001" y="3662"/>
                    <a:pt x="4296" y="3306"/>
                  </a:cubicBezTo>
                  <a:cubicBezTo>
                    <a:pt x="4943" y="3133"/>
                    <a:pt x="5577" y="2975"/>
                    <a:pt x="6225" y="2763"/>
                  </a:cubicBezTo>
                  <a:cubicBezTo>
                    <a:pt x="6225" y="2763"/>
                    <a:pt x="6687" y="2592"/>
                    <a:pt x="7163" y="2420"/>
                  </a:cubicBezTo>
                  <a:cubicBezTo>
                    <a:pt x="7626" y="2222"/>
                    <a:pt x="8088" y="2037"/>
                    <a:pt x="8088" y="2037"/>
                  </a:cubicBezTo>
                  <a:cubicBezTo>
                    <a:pt x="8392" y="1905"/>
                    <a:pt x="8709" y="1799"/>
                    <a:pt x="9000" y="1641"/>
                  </a:cubicBezTo>
                  <a:lnTo>
                    <a:pt x="9872" y="1165"/>
                  </a:lnTo>
                  <a:lnTo>
                    <a:pt x="10730" y="689"/>
                  </a:lnTo>
                  <a:lnTo>
                    <a:pt x="11088" y="491"/>
                  </a:lnTo>
                  <a:lnTo>
                    <a:pt x="11127" y="478"/>
                  </a:lnTo>
                  <a:cubicBezTo>
                    <a:pt x="11140" y="478"/>
                    <a:pt x="11153" y="504"/>
                    <a:pt x="11167" y="504"/>
                  </a:cubicBezTo>
                  <a:lnTo>
                    <a:pt x="11246" y="610"/>
                  </a:lnTo>
                  <a:cubicBezTo>
                    <a:pt x="12039" y="1561"/>
                    <a:pt x="12924" y="2434"/>
                    <a:pt x="13875" y="3200"/>
                  </a:cubicBezTo>
                  <a:lnTo>
                    <a:pt x="14298" y="2658"/>
                  </a:lnTo>
                  <a:cubicBezTo>
                    <a:pt x="13334" y="1984"/>
                    <a:pt x="12395" y="1218"/>
                    <a:pt x="11550" y="346"/>
                  </a:cubicBezTo>
                  <a:lnTo>
                    <a:pt x="11338" y="108"/>
                  </a:lnTo>
                  <a:cubicBezTo>
                    <a:pt x="11302" y="71"/>
                    <a:pt x="11265" y="1"/>
                    <a:pt x="1122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9" name="Google Shape;15069;p33"/>
            <p:cNvSpPr/>
            <p:nvPr/>
          </p:nvSpPr>
          <p:spPr>
            <a:xfrm>
              <a:off x="3288800" y="3651825"/>
              <a:ext cx="249100" cy="275225"/>
            </a:xfrm>
            <a:custGeom>
              <a:avLst/>
              <a:gdLst/>
              <a:ahLst/>
              <a:cxnLst/>
              <a:rect l="l" t="t" r="r" b="b"/>
              <a:pathLst>
                <a:path w="9964" h="11009" extrusionOk="0">
                  <a:moveTo>
                    <a:pt x="9051" y="1"/>
                  </a:moveTo>
                  <a:lnTo>
                    <a:pt x="9065" y="926"/>
                  </a:lnTo>
                  <a:lnTo>
                    <a:pt x="9170" y="1838"/>
                  </a:lnTo>
                  <a:cubicBezTo>
                    <a:pt x="9210" y="2141"/>
                    <a:pt x="9223" y="2459"/>
                    <a:pt x="9276" y="2763"/>
                  </a:cubicBezTo>
                  <a:lnTo>
                    <a:pt x="9474" y="3662"/>
                  </a:lnTo>
                  <a:lnTo>
                    <a:pt x="9500" y="3794"/>
                  </a:lnTo>
                  <a:cubicBezTo>
                    <a:pt x="9500" y="3806"/>
                    <a:pt x="9514" y="3833"/>
                    <a:pt x="9500" y="3847"/>
                  </a:cubicBezTo>
                  <a:lnTo>
                    <a:pt x="9461" y="3859"/>
                  </a:lnTo>
                  <a:lnTo>
                    <a:pt x="9091" y="4018"/>
                  </a:lnTo>
                  <a:lnTo>
                    <a:pt x="8179" y="4401"/>
                  </a:lnTo>
                  <a:lnTo>
                    <a:pt x="7254" y="4798"/>
                  </a:lnTo>
                  <a:cubicBezTo>
                    <a:pt x="6951" y="4930"/>
                    <a:pt x="6660" y="5115"/>
                    <a:pt x="6382" y="5274"/>
                  </a:cubicBezTo>
                  <a:cubicBezTo>
                    <a:pt x="6382" y="5274"/>
                    <a:pt x="5959" y="5511"/>
                    <a:pt x="5523" y="5762"/>
                  </a:cubicBezTo>
                  <a:cubicBezTo>
                    <a:pt x="5101" y="6026"/>
                    <a:pt x="4678" y="6278"/>
                    <a:pt x="4678" y="6278"/>
                  </a:cubicBezTo>
                  <a:cubicBezTo>
                    <a:pt x="4136" y="6660"/>
                    <a:pt x="3594" y="7057"/>
                    <a:pt x="3066" y="7467"/>
                  </a:cubicBezTo>
                  <a:cubicBezTo>
                    <a:pt x="1982" y="8260"/>
                    <a:pt x="964" y="9224"/>
                    <a:pt x="0" y="10136"/>
                  </a:cubicBezTo>
                  <a:lnTo>
                    <a:pt x="621" y="11008"/>
                  </a:lnTo>
                  <a:cubicBezTo>
                    <a:pt x="1454" y="9898"/>
                    <a:pt x="2286" y="8815"/>
                    <a:pt x="3330" y="7916"/>
                  </a:cubicBezTo>
                  <a:cubicBezTo>
                    <a:pt x="3832" y="7467"/>
                    <a:pt x="4347" y="7030"/>
                    <a:pt x="4875" y="6621"/>
                  </a:cubicBezTo>
                  <a:cubicBezTo>
                    <a:pt x="4875" y="6621"/>
                    <a:pt x="5286" y="6357"/>
                    <a:pt x="5708" y="6079"/>
                  </a:cubicBezTo>
                  <a:cubicBezTo>
                    <a:pt x="6118" y="5829"/>
                    <a:pt x="6540" y="5564"/>
                    <a:pt x="6540" y="5564"/>
                  </a:cubicBezTo>
                  <a:cubicBezTo>
                    <a:pt x="6818" y="5406"/>
                    <a:pt x="7095" y="5221"/>
                    <a:pt x="7400" y="5089"/>
                  </a:cubicBezTo>
                  <a:lnTo>
                    <a:pt x="8285" y="4719"/>
                  </a:lnTo>
                  <a:lnTo>
                    <a:pt x="9197" y="4349"/>
                  </a:lnTo>
                  <a:lnTo>
                    <a:pt x="9738" y="4137"/>
                  </a:lnTo>
                  <a:lnTo>
                    <a:pt x="9923" y="4071"/>
                  </a:lnTo>
                  <a:cubicBezTo>
                    <a:pt x="9963" y="4032"/>
                    <a:pt x="9923" y="3965"/>
                    <a:pt x="9923" y="3912"/>
                  </a:cubicBezTo>
                  <a:lnTo>
                    <a:pt x="9870" y="3582"/>
                  </a:lnTo>
                  <a:lnTo>
                    <a:pt x="9752" y="2684"/>
                  </a:lnTo>
                  <a:cubicBezTo>
                    <a:pt x="9725" y="2379"/>
                    <a:pt x="9738" y="2076"/>
                    <a:pt x="9725" y="1785"/>
                  </a:cubicBezTo>
                  <a:lnTo>
                    <a:pt x="9699" y="887"/>
                  </a:lnTo>
                  <a:lnTo>
                    <a:pt x="9752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0" name="Google Shape;15070;p33"/>
            <p:cNvSpPr/>
            <p:nvPr/>
          </p:nvSpPr>
          <p:spPr>
            <a:xfrm>
              <a:off x="3700700" y="3650850"/>
              <a:ext cx="115650" cy="214750"/>
            </a:xfrm>
            <a:custGeom>
              <a:avLst/>
              <a:gdLst/>
              <a:ahLst/>
              <a:cxnLst/>
              <a:rect l="l" t="t" r="r" b="b"/>
              <a:pathLst>
                <a:path w="4626" h="8590" extrusionOk="0">
                  <a:moveTo>
                    <a:pt x="1" y="1"/>
                  </a:moveTo>
                  <a:lnTo>
                    <a:pt x="54" y="318"/>
                  </a:lnTo>
                  <a:cubicBezTo>
                    <a:pt x="68" y="424"/>
                    <a:pt x="80" y="516"/>
                    <a:pt x="107" y="609"/>
                  </a:cubicBezTo>
                  <a:lnTo>
                    <a:pt x="212" y="1203"/>
                  </a:lnTo>
                  <a:cubicBezTo>
                    <a:pt x="239" y="1613"/>
                    <a:pt x="397" y="1995"/>
                    <a:pt x="477" y="2392"/>
                  </a:cubicBezTo>
                  <a:cubicBezTo>
                    <a:pt x="570" y="2788"/>
                    <a:pt x="741" y="3172"/>
                    <a:pt x="847" y="3568"/>
                  </a:cubicBezTo>
                  <a:cubicBezTo>
                    <a:pt x="1032" y="3925"/>
                    <a:pt x="1137" y="4321"/>
                    <a:pt x="1336" y="4678"/>
                  </a:cubicBezTo>
                  <a:cubicBezTo>
                    <a:pt x="1534" y="5035"/>
                    <a:pt x="1666" y="5431"/>
                    <a:pt x="1917" y="5748"/>
                  </a:cubicBezTo>
                  <a:cubicBezTo>
                    <a:pt x="2023" y="5920"/>
                    <a:pt x="2129" y="6105"/>
                    <a:pt x="2221" y="6277"/>
                  </a:cubicBezTo>
                  <a:cubicBezTo>
                    <a:pt x="2327" y="6449"/>
                    <a:pt x="2472" y="6594"/>
                    <a:pt x="2578" y="6766"/>
                  </a:cubicBezTo>
                  <a:cubicBezTo>
                    <a:pt x="2697" y="6925"/>
                    <a:pt x="2802" y="7110"/>
                    <a:pt x="2934" y="7268"/>
                  </a:cubicBezTo>
                  <a:cubicBezTo>
                    <a:pt x="3067" y="7413"/>
                    <a:pt x="3199" y="7572"/>
                    <a:pt x="3331" y="7717"/>
                  </a:cubicBezTo>
                  <a:cubicBezTo>
                    <a:pt x="3569" y="8061"/>
                    <a:pt x="3912" y="8299"/>
                    <a:pt x="4190" y="8590"/>
                  </a:cubicBezTo>
                  <a:lnTo>
                    <a:pt x="4626" y="8035"/>
                  </a:lnTo>
                  <a:cubicBezTo>
                    <a:pt x="4335" y="7797"/>
                    <a:pt x="3991" y="7612"/>
                    <a:pt x="3727" y="7321"/>
                  </a:cubicBezTo>
                  <a:cubicBezTo>
                    <a:pt x="3582" y="7189"/>
                    <a:pt x="3436" y="7069"/>
                    <a:pt x="3292" y="6937"/>
                  </a:cubicBezTo>
                  <a:cubicBezTo>
                    <a:pt x="3146" y="6805"/>
                    <a:pt x="3040" y="6647"/>
                    <a:pt x="2908" y="6514"/>
                  </a:cubicBezTo>
                  <a:cubicBezTo>
                    <a:pt x="2776" y="6356"/>
                    <a:pt x="2631" y="6224"/>
                    <a:pt x="2525" y="6065"/>
                  </a:cubicBezTo>
                  <a:lnTo>
                    <a:pt x="2194" y="5577"/>
                  </a:lnTo>
                  <a:cubicBezTo>
                    <a:pt x="1944" y="5272"/>
                    <a:pt x="1812" y="4890"/>
                    <a:pt x="1600" y="4546"/>
                  </a:cubicBezTo>
                  <a:cubicBezTo>
                    <a:pt x="1428" y="4203"/>
                    <a:pt x="1322" y="3806"/>
                    <a:pt x="1151" y="3449"/>
                  </a:cubicBezTo>
                  <a:cubicBezTo>
                    <a:pt x="1084" y="3066"/>
                    <a:pt x="940" y="2696"/>
                    <a:pt x="887" y="2300"/>
                  </a:cubicBezTo>
                  <a:cubicBezTo>
                    <a:pt x="860" y="1916"/>
                    <a:pt x="741" y="1534"/>
                    <a:pt x="767" y="1150"/>
                  </a:cubicBezTo>
                  <a:cubicBezTo>
                    <a:pt x="767" y="1150"/>
                    <a:pt x="767" y="1005"/>
                    <a:pt x="755" y="859"/>
                  </a:cubicBezTo>
                  <a:cubicBezTo>
                    <a:pt x="755" y="714"/>
                    <a:pt x="741" y="568"/>
                    <a:pt x="741" y="568"/>
                  </a:cubicBezTo>
                  <a:cubicBezTo>
                    <a:pt x="741" y="476"/>
                    <a:pt x="755" y="371"/>
                    <a:pt x="741" y="265"/>
                  </a:cubicBezTo>
                  <a:lnTo>
                    <a:pt x="75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1" name="Google Shape;15071;p33"/>
            <p:cNvSpPr/>
            <p:nvPr/>
          </p:nvSpPr>
          <p:spPr>
            <a:xfrm>
              <a:off x="3769425" y="3650500"/>
              <a:ext cx="89550" cy="161250"/>
            </a:xfrm>
            <a:custGeom>
              <a:avLst/>
              <a:gdLst/>
              <a:ahLst/>
              <a:cxnLst/>
              <a:rect l="l" t="t" r="r" b="b"/>
              <a:pathLst>
                <a:path w="3582" h="6450" extrusionOk="0">
                  <a:moveTo>
                    <a:pt x="0" y="1"/>
                  </a:moveTo>
                  <a:lnTo>
                    <a:pt x="53" y="239"/>
                  </a:lnTo>
                  <a:cubicBezTo>
                    <a:pt x="67" y="318"/>
                    <a:pt x="80" y="385"/>
                    <a:pt x="93" y="464"/>
                  </a:cubicBezTo>
                  <a:cubicBezTo>
                    <a:pt x="93" y="464"/>
                    <a:pt x="120" y="570"/>
                    <a:pt x="146" y="688"/>
                  </a:cubicBezTo>
                  <a:lnTo>
                    <a:pt x="199" y="900"/>
                  </a:lnTo>
                  <a:cubicBezTo>
                    <a:pt x="212" y="1204"/>
                    <a:pt x="358" y="1495"/>
                    <a:pt x="411" y="1785"/>
                  </a:cubicBezTo>
                  <a:cubicBezTo>
                    <a:pt x="476" y="2089"/>
                    <a:pt x="622" y="2367"/>
                    <a:pt x="687" y="2657"/>
                  </a:cubicBezTo>
                  <a:cubicBezTo>
                    <a:pt x="833" y="2934"/>
                    <a:pt x="913" y="3225"/>
                    <a:pt x="1057" y="3489"/>
                  </a:cubicBezTo>
                  <a:cubicBezTo>
                    <a:pt x="1216" y="3754"/>
                    <a:pt x="1295" y="4058"/>
                    <a:pt x="1480" y="4296"/>
                  </a:cubicBezTo>
                  <a:cubicBezTo>
                    <a:pt x="1560" y="4428"/>
                    <a:pt x="1639" y="4560"/>
                    <a:pt x="1705" y="4692"/>
                  </a:cubicBezTo>
                  <a:cubicBezTo>
                    <a:pt x="1785" y="4824"/>
                    <a:pt x="1890" y="4930"/>
                    <a:pt x="1970" y="5062"/>
                  </a:cubicBezTo>
                  <a:cubicBezTo>
                    <a:pt x="2062" y="5181"/>
                    <a:pt x="2128" y="5327"/>
                    <a:pt x="2220" y="5432"/>
                  </a:cubicBezTo>
                  <a:cubicBezTo>
                    <a:pt x="2326" y="5551"/>
                    <a:pt x="2419" y="5656"/>
                    <a:pt x="2525" y="5789"/>
                  </a:cubicBezTo>
                  <a:cubicBezTo>
                    <a:pt x="2683" y="6040"/>
                    <a:pt x="2948" y="6211"/>
                    <a:pt x="3145" y="6449"/>
                  </a:cubicBezTo>
                  <a:lnTo>
                    <a:pt x="3582" y="5894"/>
                  </a:lnTo>
                  <a:cubicBezTo>
                    <a:pt x="3370" y="5709"/>
                    <a:pt x="3092" y="5604"/>
                    <a:pt x="2907" y="5379"/>
                  </a:cubicBezTo>
                  <a:cubicBezTo>
                    <a:pt x="2802" y="5286"/>
                    <a:pt x="2696" y="5194"/>
                    <a:pt x="2590" y="5115"/>
                  </a:cubicBezTo>
                  <a:cubicBezTo>
                    <a:pt x="2472" y="5022"/>
                    <a:pt x="2405" y="4904"/>
                    <a:pt x="2300" y="4798"/>
                  </a:cubicBezTo>
                  <a:cubicBezTo>
                    <a:pt x="2208" y="4692"/>
                    <a:pt x="2088" y="4599"/>
                    <a:pt x="2009" y="4481"/>
                  </a:cubicBezTo>
                  <a:cubicBezTo>
                    <a:pt x="1930" y="4361"/>
                    <a:pt x="1850" y="4229"/>
                    <a:pt x="1771" y="4124"/>
                  </a:cubicBezTo>
                  <a:cubicBezTo>
                    <a:pt x="1573" y="3900"/>
                    <a:pt x="1480" y="3609"/>
                    <a:pt x="1322" y="3357"/>
                  </a:cubicBezTo>
                  <a:cubicBezTo>
                    <a:pt x="1190" y="3107"/>
                    <a:pt x="1124" y="2816"/>
                    <a:pt x="1005" y="2552"/>
                  </a:cubicBezTo>
                  <a:cubicBezTo>
                    <a:pt x="952" y="2261"/>
                    <a:pt x="846" y="1983"/>
                    <a:pt x="820" y="1692"/>
                  </a:cubicBezTo>
                  <a:cubicBezTo>
                    <a:pt x="807" y="1402"/>
                    <a:pt x="714" y="1125"/>
                    <a:pt x="754" y="834"/>
                  </a:cubicBezTo>
                  <a:lnTo>
                    <a:pt x="754" y="623"/>
                  </a:lnTo>
                  <a:cubicBezTo>
                    <a:pt x="740" y="517"/>
                    <a:pt x="740" y="411"/>
                    <a:pt x="740" y="411"/>
                  </a:cubicBezTo>
                  <a:cubicBezTo>
                    <a:pt x="740" y="345"/>
                    <a:pt x="754" y="265"/>
                    <a:pt x="740" y="200"/>
                  </a:cubicBezTo>
                  <a:lnTo>
                    <a:pt x="7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2" name="Google Shape;15072;p33"/>
            <p:cNvSpPr/>
            <p:nvPr/>
          </p:nvSpPr>
          <p:spPr>
            <a:xfrm>
              <a:off x="3286800" y="3913450"/>
              <a:ext cx="67075" cy="117975"/>
            </a:xfrm>
            <a:custGeom>
              <a:avLst/>
              <a:gdLst/>
              <a:ahLst/>
              <a:cxnLst/>
              <a:rect l="l" t="t" r="r" b="b"/>
              <a:pathLst>
                <a:path w="2683" h="4719" extrusionOk="0">
                  <a:moveTo>
                    <a:pt x="1" y="1"/>
                  </a:moveTo>
                  <a:lnTo>
                    <a:pt x="1" y="1"/>
                  </a:lnTo>
                  <a:cubicBezTo>
                    <a:pt x="93" y="253"/>
                    <a:pt x="172" y="490"/>
                    <a:pt x="265" y="702"/>
                  </a:cubicBezTo>
                  <a:lnTo>
                    <a:pt x="556" y="1296"/>
                  </a:lnTo>
                  <a:cubicBezTo>
                    <a:pt x="754" y="1666"/>
                    <a:pt x="952" y="2036"/>
                    <a:pt x="1150" y="2379"/>
                  </a:cubicBezTo>
                  <a:cubicBezTo>
                    <a:pt x="1335" y="2723"/>
                    <a:pt x="1494" y="3093"/>
                    <a:pt x="1652" y="3477"/>
                  </a:cubicBezTo>
                  <a:cubicBezTo>
                    <a:pt x="1745" y="3674"/>
                    <a:pt x="1824" y="3873"/>
                    <a:pt x="1916" y="4071"/>
                  </a:cubicBezTo>
                  <a:cubicBezTo>
                    <a:pt x="2022" y="4269"/>
                    <a:pt x="2142" y="4546"/>
                    <a:pt x="2327" y="4719"/>
                  </a:cubicBezTo>
                  <a:cubicBezTo>
                    <a:pt x="2327" y="4719"/>
                    <a:pt x="2418" y="4546"/>
                    <a:pt x="2498" y="4375"/>
                  </a:cubicBezTo>
                  <a:cubicBezTo>
                    <a:pt x="2591" y="4190"/>
                    <a:pt x="2683" y="4018"/>
                    <a:pt x="2683" y="4018"/>
                  </a:cubicBezTo>
                  <a:cubicBezTo>
                    <a:pt x="2617" y="3886"/>
                    <a:pt x="2485" y="3859"/>
                    <a:pt x="2379" y="3715"/>
                  </a:cubicBezTo>
                  <a:cubicBezTo>
                    <a:pt x="2260" y="3582"/>
                    <a:pt x="2154" y="3424"/>
                    <a:pt x="2048" y="3265"/>
                  </a:cubicBezTo>
                  <a:cubicBezTo>
                    <a:pt x="1824" y="2934"/>
                    <a:pt x="1626" y="2591"/>
                    <a:pt x="1428" y="2221"/>
                  </a:cubicBezTo>
                  <a:cubicBezTo>
                    <a:pt x="1229" y="1865"/>
                    <a:pt x="1071" y="1495"/>
                    <a:pt x="965" y="1125"/>
                  </a:cubicBezTo>
                  <a:cubicBezTo>
                    <a:pt x="912" y="940"/>
                    <a:pt x="886" y="767"/>
                    <a:pt x="847" y="582"/>
                  </a:cubicBezTo>
                  <a:cubicBezTo>
                    <a:pt x="833" y="411"/>
                    <a:pt x="847" y="265"/>
                    <a:pt x="847" y="13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3" name="Google Shape;15073;p33"/>
            <p:cNvSpPr/>
            <p:nvPr/>
          </p:nvSpPr>
          <p:spPr>
            <a:xfrm>
              <a:off x="3567250" y="3750625"/>
              <a:ext cx="149350" cy="97125"/>
            </a:xfrm>
            <a:custGeom>
              <a:avLst/>
              <a:gdLst/>
              <a:ahLst/>
              <a:cxnLst/>
              <a:rect l="l" t="t" r="r" b="b"/>
              <a:pathLst>
                <a:path w="5974" h="3885" extrusionOk="0">
                  <a:moveTo>
                    <a:pt x="3902" y="508"/>
                  </a:moveTo>
                  <a:cubicBezTo>
                    <a:pt x="3906" y="508"/>
                    <a:pt x="3909" y="510"/>
                    <a:pt x="3912" y="515"/>
                  </a:cubicBezTo>
                  <a:lnTo>
                    <a:pt x="3952" y="594"/>
                  </a:lnTo>
                  <a:lnTo>
                    <a:pt x="4031" y="806"/>
                  </a:lnTo>
                  <a:cubicBezTo>
                    <a:pt x="4203" y="1229"/>
                    <a:pt x="4361" y="1651"/>
                    <a:pt x="4613" y="2035"/>
                  </a:cubicBezTo>
                  <a:cubicBezTo>
                    <a:pt x="4731" y="2233"/>
                    <a:pt x="4851" y="2432"/>
                    <a:pt x="4969" y="2617"/>
                  </a:cubicBezTo>
                  <a:cubicBezTo>
                    <a:pt x="5003" y="2664"/>
                    <a:pt x="5039" y="2710"/>
                    <a:pt x="5078" y="2754"/>
                  </a:cubicBezTo>
                  <a:lnTo>
                    <a:pt x="5078" y="2754"/>
                  </a:lnTo>
                  <a:cubicBezTo>
                    <a:pt x="4709" y="2870"/>
                    <a:pt x="4339" y="2977"/>
                    <a:pt x="3978" y="3066"/>
                  </a:cubicBezTo>
                  <a:cubicBezTo>
                    <a:pt x="3978" y="3066"/>
                    <a:pt x="3741" y="3131"/>
                    <a:pt x="3515" y="3184"/>
                  </a:cubicBezTo>
                  <a:cubicBezTo>
                    <a:pt x="3278" y="3237"/>
                    <a:pt x="3054" y="3290"/>
                    <a:pt x="3054" y="3290"/>
                  </a:cubicBezTo>
                  <a:cubicBezTo>
                    <a:pt x="3054" y="3290"/>
                    <a:pt x="2816" y="3316"/>
                    <a:pt x="2578" y="3356"/>
                  </a:cubicBezTo>
                  <a:cubicBezTo>
                    <a:pt x="2340" y="3396"/>
                    <a:pt x="2102" y="3422"/>
                    <a:pt x="2102" y="3422"/>
                  </a:cubicBezTo>
                  <a:lnTo>
                    <a:pt x="1626" y="3475"/>
                  </a:lnTo>
                  <a:cubicBezTo>
                    <a:pt x="1375" y="3501"/>
                    <a:pt x="1137" y="3528"/>
                    <a:pt x="1137" y="3528"/>
                  </a:cubicBezTo>
                  <a:lnTo>
                    <a:pt x="794" y="3554"/>
                  </a:lnTo>
                  <a:lnTo>
                    <a:pt x="649" y="3568"/>
                  </a:lnTo>
                  <a:lnTo>
                    <a:pt x="582" y="3568"/>
                  </a:lnTo>
                  <a:lnTo>
                    <a:pt x="609" y="3515"/>
                  </a:lnTo>
                  <a:cubicBezTo>
                    <a:pt x="635" y="3436"/>
                    <a:pt x="702" y="3369"/>
                    <a:pt x="741" y="3290"/>
                  </a:cubicBezTo>
                  <a:lnTo>
                    <a:pt x="873" y="3145"/>
                  </a:lnTo>
                  <a:lnTo>
                    <a:pt x="1045" y="2973"/>
                  </a:lnTo>
                  <a:cubicBezTo>
                    <a:pt x="1283" y="2749"/>
                    <a:pt x="1533" y="2537"/>
                    <a:pt x="1785" y="2326"/>
                  </a:cubicBezTo>
                  <a:cubicBezTo>
                    <a:pt x="2300" y="1877"/>
                    <a:pt x="2736" y="1440"/>
                    <a:pt x="3225" y="1044"/>
                  </a:cubicBezTo>
                  <a:lnTo>
                    <a:pt x="3833" y="555"/>
                  </a:lnTo>
                  <a:cubicBezTo>
                    <a:pt x="3854" y="544"/>
                    <a:pt x="3884" y="508"/>
                    <a:pt x="3902" y="508"/>
                  </a:cubicBezTo>
                  <a:close/>
                  <a:moveTo>
                    <a:pt x="4137" y="0"/>
                  </a:moveTo>
                  <a:cubicBezTo>
                    <a:pt x="4123" y="0"/>
                    <a:pt x="4111" y="13"/>
                    <a:pt x="4097" y="13"/>
                  </a:cubicBezTo>
                  <a:lnTo>
                    <a:pt x="4031" y="66"/>
                  </a:lnTo>
                  <a:lnTo>
                    <a:pt x="3885" y="185"/>
                  </a:lnTo>
                  <a:lnTo>
                    <a:pt x="3436" y="529"/>
                  </a:lnTo>
                  <a:lnTo>
                    <a:pt x="3013" y="872"/>
                  </a:lnTo>
                  <a:cubicBezTo>
                    <a:pt x="2525" y="1281"/>
                    <a:pt x="2076" y="1744"/>
                    <a:pt x="1586" y="2141"/>
                  </a:cubicBezTo>
                  <a:cubicBezTo>
                    <a:pt x="1336" y="2352"/>
                    <a:pt x="1084" y="2550"/>
                    <a:pt x="834" y="2788"/>
                  </a:cubicBezTo>
                  <a:cubicBezTo>
                    <a:pt x="781" y="2841"/>
                    <a:pt x="714" y="2893"/>
                    <a:pt x="661" y="2960"/>
                  </a:cubicBezTo>
                  <a:lnTo>
                    <a:pt x="450" y="3184"/>
                  </a:lnTo>
                  <a:cubicBezTo>
                    <a:pt x="318" y="3356"/>
                    <a:pt x="173" y="3541"/>
                    <a:pt x="80" y="3739"/>
                  </a:cubicBezTo>
                  <a:lnTo>
                    <a:pt x="1" y="3885"/>
                  </a:lnTo>
                  <a:lnTo>
                    <a:pt x="517" y="3885"/>
                  </a:lnTo>
                  <a:lnTo>
                    <a:pt x="1124" y="3871"/>
                  </a:lnTo>
                  <a:cubicBezTo>
                    <a:pt x="1124" y="3871"/>
                    <a:pt x="1362" y="3859"/>
                    <a:pt x="1613" y="3832"/>
                  </a:cubicBezTo>
                  <a:lnTo>
                    <a:pt x="2088" y="3806"/>
                  </a:lnTo>
                  <a:lnTo>
                    <a:pt x="2564" y="3753"/>
                  </a:lnTo>
                  <a:cubicBezTo>
                    <a:pt x="2802" y="3726"/>
                    <a:pt x="3027" y="3700"/>
                    <a:pt x="3027" y="3700"/>
                  </a:cubicBezTo>
                  <a:cubicBezTo>
                    <a:pt x="3027" y="3700"/>
                    <a:pt x="3265" y="3674"/>
                    <a:pt x="3503" y="3621"/>
                  </a:cubicBezTo>
                  <a:cubicBezTo>
                    <a:pt x="3741" y="3581"/>
                    <a:pt x="3978" y="3528"/>
                    <a:pt x="3978" y="3528"/>
                  </a:cubicBezTo>
                  <a:cubicBezTo>
                    <a:pt x="4613" y="3396"/>
                    <a:pt x="5221" y="3251"/>
                    <a:pt x="5815" y="3078"/>
                  </a:cubicBezTo>
                  <a:lnTo>
                    <a:pt x="5803" y="2824"/>
                  </a:lnTo>
                  <a:lnTo>
                    <a:pt x="5803" y="2824"/>
                  </a:lnTo>
                  <a:lnTo>
                    <a:pt x="5973" y="2682"/>
                  </a:lnTo>
                  <a:cubicBezTo>
                    <a:pt x="5914" y="2633"/>
                    <a:pt x="5851" y="2583"/>
                    <a:pt x="5789" y="2533"/>
                  </a:cubicBezTo>
                  <a:lnTo>
                    <a:pt x="5789" y="2533"/>
                  </a:lnTo>
                  <a:lnTo>
                    <a:pt x="5788" y="2523"/>
                  </a:lnTo>
                  <a:cubicBezTo>
                    <a:pt x="5786" y="2524"/>
                    <a:pt x="5783" y="2525"/>
                    <a:pt x="5781" y="2526"/>
                  </a:cubicBezTo>
                  <a:lnTo>
                    <a:pt x="5781" y="2526"/>
                  </a:lnTo>
                  <a:cubicBezTo>
                    <a:pt x="5679" y="2443"/>
                    <a:pt x="5578" y="2356"/>
                    <a:pt x="5498" y="2259"/>
                  </a:cubicBezTo>
                  <a:cubicBezTo>
                    <a:pt x="5353" y="2101"/>
                    <a:pt x="5221" y="1929"/>
                    <a:pt x="5088" y="1757"/>
                  </a:cubicBezTo>
                  <a:cubicBezTo>
                    <a:pt x="4810" y="1427"/>
                    <a:pt x="4625" y="1031"/>
                    <a:pt x="4428" y="647"/>
                  </a:cubicBezTo>
                  <a:lnTo>
                    <a:pt x="4229" y="251"/>
                  </a:lnTo>
                  <a:lnTo>
                    <a:pt x="4137" y="27"/>
                  </a:lnTo>
                  <a:lnTo>
                    <a:pt x="413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4" name="Google Shape;15074;p33"/>
            <p:cNvSpPr/>
            <p:nvPr/>
          </p:nvSpPr>
          <p:spPr>
            <a:xfrm>
              <a:off x="3286475" y="3378325"/>
              <a:ext cx="250425" cy="273525"/>
            </a:xfrm>
            <a:custGeom>
              <a:avLst/>
              <a:gdLst/>
              <a:ahLst/>
              <a:cxnLst/>
              <a:rect l="l" t="t" r="r" b="b"/>
              <a:pathLst>
                <a:path w="10017" h="10941" extrusionOk="0">
                  <a:moveTo>
                    <a:pt x="622" y="0"/>
                  </a:moveTo>
                  <a:lnTo>
                    <a:pt x="0" y="872"/>
                  </a:lnTo>
                  <a:cubicBezTo>
                    <a:pt x="1004" y="1784"/>
                    <a:pt x="2009" y="2736"/>
                    <a:pt x="3092" y="3515"/>
                  </a:cubicBezTo>
                  <a:cubicBezTo>
                    <a:pt x="3634" y="3925"/>
                    <a:pt x="4176" y="4321"/>
                    <a:pt x="4718" y="4691"/>
                  </a:cubicBezTo>
                  <a:cubicBezTo>
                    <a:pt x="4718" y="4691"/>
                    <a:pt x="5141" y="4942"/>
                    <a:pt x="5564" y="5206"/>
                  </a:cubicBezTo>
                  <a:cubicBezTo>
                    <a:pt x="5999" y="5444"/>
                    <a:pt x="6422" y="5696"/>
                    <a:pt x="6422" y="5696"/>
                  </a:cubicBezTo>
                  <a:cubicBezTo>
                    <a:pt x="6726" y="5854"/>
                    <a:pt x="7003" y="6039"/>
                    <a:pt x="7308" y="6158"/>
                  </a:cubicBezTo>
                  <a:lnTo>
                    <a:pt x="8233" y="6554"/>
                  </a:lnTo>
                  <a:lnTo>
                    <a:pt x="9144" y="6924"/>
                  </a:lnTo>
                  <a:lnTo>
                    <a:pt x="9514" y="7070"/>
                  </a:lnTo>
                  <a:lnTo>
                    <a:pt x="9567" y="7096"/>
                  </a:lnTo>
                  <a:cubicBezTo>
                    <a:pt x="9581" y="7109"/>
                    <a:pt x="9567" y="7135"/>
                    <a:pt x="9567" y="7149"/>
                  </a:cubicBezTo>
                  <a:lnTo>
                    <a:pt x="9528" y="7281"/>
                  </a:lnTo>
                  <a:lnTo>
                    <a:pt x="9343" y="8180"/>
                  </a:lnTo>
                  <a:cubicBezTo>
                    <a:pt x="9303" y="8483"/>
                    <a:pt x="9276" y="8800"/>
                    <a:pt x="9250" y="9105"/>
                  </a:cubicBezTo>
                  <a:lnTo>
                    <a:pt x="9158" y="10016"/>
                  </a:lnTo>
                  <a:lnTo>
                    <a:pt x="9144" y="10941"/>
                  </a:lnTo>
                  <a:lnTo>
                    <a:pt x="9845" y="10941"/>
                  </a:lnTo>
                  <a:lnTo>
                    <a:pt x="9778" y="10056"/>
                  </a:lnTo>
                  <a:lnTo>
                    <a:pt x="9805" y="9158"/>
                  </a:lnTo>
                  <a:cubicBezTo>
                    <a:pt x="9805" y="8853"/>
                    <a:pt x="9805" y="8550"/>
                    <a:pt x="9818" y="8245"/>
                  </a:cubicBezTo>
                  <a:lnTo>
                    <a:pt x="9937" y="7347"/>
                  </a:lnTo>
                  <a:lnTo>
                    <a:pt x="9977" y="7030"/>
                  </a:lnTo>
                  <a:cubicBezTo>
                    <a:pt x="9977" y="6977"/>
                    <a:pt x="10016" y="6897"/>
                    <a:pt x="9990" y="6871"/>
                  </a:cubicBezTo>
                  <a:lnTo>
                    <a:pt x="9805" y="6792"/>
                  </a:lnTo>
                  <a:lnTo>
                    <a:pt x="9263" y="6594"/>
                  </a:lnTo>
                  <a:lnTo>
                    <a:pt x="8351" y="6237"/>
                  </a:lnTo>
                  <a:lnTo>
                    <a:pt x="7440" y="5854"/>
                  </a:lnTo>
                  <a:cubicBezTo>
                    <a:pt x="7135" y="5735"/>
                    <a:pt x="6871" y="5550"/>
                    <a:pt x="6581" y="5391"/>
                  </a:cubicBezTo>
                  <a:cubicBezTo>
                    <a:pt x="6581" y="5391"/>
                    <a:pt x="6158" y="5141"/>
                    <a:pt x="5749" y="4889"/>
                  </a:cubicBezTo>
                  <a:cubicBezTo>
                    <a:pt x="5326" y="4612"/>
                    <a:pt x="4916" y="4348"/>
                    <a:pt x="4916" y="4348"/>
                  </a:cubicBezTo>
                  <a:cubicBezTo>
                    <a:pt x="4387" y="3951"/>
                    <a:pt x="3872" y="3515"/>
                    <a:pt x="3370" y="3066"/>
                  </a:cubicBezTo>
                  <a:cubicBezTo>
                    <a:pt x="2854" y="2616"/>
                    <a:pt x="2366" y="2128"/>
                    <a:pt x="1917" y="1612"/>
                  </a:cubicBezTo>
                  <a:cubicBezTo>
                    <a:pt x="1467" y="1097"/>
                    <a:pt x="1045" y="542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5" name="Google Shape;15075;p33"/>
            <p:cNvSpPr/>
            <p:nvPr/>
          </p:nvSpPr>
          <p:spPr>
            <a:xfrm>
              <a:off x="3340325" y="3271950"/>
              <a:ext cx="357775" cy="99150"/>
            </a:xfrm>
            <a:custGeom>
              <a:avLst/>
              <a:gdLst/>
              <a:ahLst/>
              <a:cxnLst/>
              <a:rect l="l" t="t" r="r" b="b"/>
              <a:pathLst>
                <a:path w="14311" h="3966" extrusionOk="0">
                  <a:moveTo>
                    <a:pt x="291" y="0"/>
                  </a:moveTo>
                  <a:lnTo>
                    <a:pt x="1" y="1031"/>
                  </a:lnTo>
                  <a:cubicBezTo>
                    <a:pt x="430" y="1015"/>
                    <a:pt x="855" y="1004"/>
                    <a:pt x="1275" y="1004"/>
                  </a:cubicBezTo>
                  <a:cubicBezTo>
                    <a:pt x="1539" y="1004"/>
                    <a:pt x="1801" y="1008"/>
                    <a:pt x="2062" y="1018"/>
                  </a:cubicBezTo>
                  <a:cubicBezTo>
                    <a:pt x="2762" y="1045"/>
                    <a:pt x="3449" y="1110"/>
                    <a:pt x="4109" y="1230"/>
                  </a:cubicBezTo>
                  <a:cubicBezTo>
                    <a:pt x="4784" y="1335"/>
                    <a:pt x="5444" y="1454"/>
                    <a:pt x="6091" y="1612"/>
                  </a:cubicBezTo>
                  <a:cubicBezTo>
                    <a:pt x="6091" y="1612"/>
                    <a:pt x="6554" y="1771"/>
                    <a:pt x="7030" y="1929"/>
                  </a:cubicBezTo>
                  <a:cubicBezTo>
                    <a:pt x="7492" y="2088"/>
                    <a:pt x="7955" y="2260"/>
                    <a:pt x="7955" y="2260"/>
                  </a:cubicBezTo>
                  <a:cubicBezTo>
                    <a:pt x="8258" y="2379"/>
                    <a:pt x="8563" y="2472"/>
                    <a:pt x="8854" y="2630"/>
                  </a:cubicBezTo>
                  <a:lnTo>
                    <a:pt x="9712" y="3092"/>
                  </a:lnTo>
                  <a:lnTo>
                    <a:pt x="10571" y="3582"/>
                  </a:lnTo>
                  <a:lnTo>
                    <a:pt x="11073" y="3872"/>
                  </a:lnTo>
                  <a:lnTo>
                    <a:pt x="11232" y="3964"/>
                  </a:lnTo>
                  <a:cubicBezTo>
                    <a:pt x="11236" y="3965"/>
                    <a:pt x="11240" y="3966"/>
                    <a:pt x="11244" y="3966"/>
                  </a:cubicBezTo>
                  <a:cubicBezTo>
                    <a:pt x="11291" y="3966"/>
                    <a:pt x="11327" y="3897"/>
                    <a:pt x="11364" y="3872"/>
                  </a:cubicBezTo>
                  <a:lnTo>
                    <a:pt x="11588" y="3621"/>
                  </a:lnTo>
                  <a:lnTo>
                    <a:pt x="12210" y="2974"/>
                  </a:lnTo>
                  <a:cubicBezTo>
                    <a:pt x="12434" y="2775"/>
                    <a:pt x="12672" y="2577"/>
                    <a:pt x="12897" y="2379"/>
                  </a:cubicBezTo>
                  <a:lnTo>
                    <a:pt x="13584" y="1811"/>
                  </a:lnTo>
                  <a:lnTo>
                    <a:pt x="14310" y="1295"/>
                  </a:lnTo>
                  <a:lnTo>
                    <a:pt x="13875" y="754"/>
                  </a:lnTo>
                  <a:lnTo>
                    <a:pt x="13161" y="1335"/>
                  </a:lnTo>
                  <a:lnTo>
                    <a:pt x="12513" y="1996"/>
                  </a:lnTo>
                  <a:cubicBezTo>
                    <a:pt x="12289" y="2207"/>
                    <a:pt x="12064" y="2419"/>
                    <a:pt x="11853" y="2643"/>
                  </a:cubicBezTo>
                  <a:lnTo>
                    <a:pt x="11271" y="3356"/>
                  </a:lnTo>
                  <a:lnTo>
                    <a:pt x="11192" y="3462"/>
                  </a:lnTo>
                  <a:cubicBezTo>
                    <a:pt x="11179" y="3476"/>
                    <a:pt x="11165" y="3502"/>
                    <a:pt x="11153" y="3502"/>
                  </a:cubicBezTo>
                  <a:lnTo>
                    <a:pt x="11100" y="3476"/>
                  </a:lnTo>
                  <a:lnTo>
                    <a:pt x="10756" y="3291"/>
                  </a:lnTo>
                  <a:lnTo>
                    <a:pt x="9884" y="2815"/>
                  </a:lnTo>
                  <a:lnTo>
                    <a:pt x="9012" y="2340"/>
                  </a:lnTo>
                  <a:cubicBezTo>
                    <a:pt x="8721" y="2181"/>
                    <a:pt x="8391" y="2075"/>
                    <a:pt x="8087" y="1943"/>
                  </a:cubicBezTo>
                  <a:cubicBezTo>
                    <a:pt x="8087" y="1943"/>
                    <a:pt x="7624" y="1771"/>
                    <a:pt x="7162" y="1586"/>
                  </a:cubicBezTo>
                  <a:cubicBezTo>
                    <a:pt x="6699" y="1415"/>
                    <a:pt x="6237" y="1256"/>
                    <a:pt x="6237" y="1256"/>
                  </a:cubicBezTo>
                  <a:cubicBezTo>
                    <a:pt x="5603" y="1057"/>
                    <a:pt x="4955" y="886"/>
                    <a:pt x="4294" y="728"/>
                  </a:cubicBezTo>
                  <a:cubicBezTo>
                    <a:pt x="2999" y="384"/>
                    <a:pt x="1625" y="199"/>
                    <a:pt x="29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6" name="Google Shape;15076;p33"/>
            <p:cNvSpPr/>
            <p:nvPr/>
          </p:nvSpPr>
          <p:spPr>
            <a:xfrm>
              <a:off x="3701050" y="3435475"/>
              <a:ext cx="113975" cy="215400"/>
            </a:xfrm>
            <a:custGeom>
              <a:avLst/>
              <a:gdLst/>
              <a:ahLst/>
              <a:cxnLst/>
              <a:rect l="l" t="t" r="r" b="b"/>
              <a:pathLst>
                <a:path w="4559" h="8616" extrusionOk="0">
                  <a:moveTo>
                    <a:pt x="4097" y="0"/>
                  </a:moveTo>
                  <a:lnTo>
                    <a:pt x="3872" y="238"/>
                  </a:lnTo>
                  <a:cubicBezTo>
                    <a:pt x="3819" y="318"/>
                    <a:pt x="3740" y="370"/>
                    <a:pt x="3687" y="462"/>
                  </a:cubicBezTo>
                  <a:lnTo>
                    <a:pt x="3290" y="912"/>
                  </a:lnTo>
                  <a:cubicBezTo>
                    <a:pt x="2987" y="1190"/>
                    <a:pt x="2788" y="1546"/>
                    <a:pt x="2524" y="1863"/>
                  </a:cubicBezTo>
                  <a:cubicBezTo>
                    <a:pt x="2392" y="2009"/>
                    <a:pt x="2300" y="2180"/>
                    <a:pt x="2194" y="2353"/>
                  </a:cubicBezTo>
                  <a:cubicBezTo>
                    <a:pt x="2088" y="2537"/>
                    <a:pt x="1969" y="2696"/>
                    <a:pt x="1851" y="2867"/>
                  </a:cubicBezTo>
                  <a:cubicBezTo>
                    <a:pt x="1652" y="3211"/>
                    <a:pt x="1481" y="3595"/>
                    <a:pt x="1269" y="3938"/>
                  </a:cubicBezTo>
                  <a:cubicBezTo>
                    <a:pt x="1123" y="4321"/>
                    <a:pt x="938" y="4691"/>
                    <a:pt x="794" y="5074"/>
                  </a:cubicBezTo>
                  <a:cubicBezTo>
                    <a:pt x="727" y="5259"/>
                    <a:pt x="674" y="5457"/>
                    <a:pt x="595" y="5642"/>
                  </a:cubicBezTo>
                  <a:cubicBezTo>
                    <a:pt x="529" y="5841"/>
                    <a:pt x="450" y="6026"/>
                    <a:pt x="424" y="6224"/>
                  </a:cubicBezTo>
                  <a:cubicBezTo>
                    <a:pt x="331" y="6620"/>
                    <a:pt x="172" y="7004"/>
                    <a:pt x="146" y="7413"/>
                  </a:cubicBezTo>
                  <a:lnTo>
                    <a:pt x="40" y="8008"/>
                  </a:lnTo>
                  <a:cubicBezTo>
                    <a:pt x="13" y="8219"/>
                    <a:pt x="27" y="8417"/>
                    <a:pt x="1" y="8616"/>
                  </a:cubicBezTo>
                  <a:lnTo>
                    <a:pt x="714" y="8616"/>
                  </a:lnTo>
                  <a:cubicBezTo>
                    <a:pt x="700" y="8431"/>
                    <a:pt x="674" y="8232"/>
                    <a:pt x="674" y="8047"/>
                  </a:cubicBezTo>
                  <a:cubicBezTo>
                    <a:pt x="688" y="7849"/>
                    <a:pt x="700" y="7664"/>
                    <a:pt x="700" y="7466"/>
                  </a:cubicBezTo>
                  <a:cubicBezTo>
                    <a:pt x="688" y="7083"/>
                    <a:pt x="794" y="6713"/>
                    <a:pt x="820" y="6317"/>
                  </a:cubicBezTo>
                  <a:cubicBezTo>
                    <a:pt x="833" y="6118"/>
                    <a:pt x="899" y="5933"/>
                    <a:pt x="952" y="5748"/>
                  </a:cubicBezTo>
                  <a:lnTo>
                    <a:pt x="1097" y="5180"/>
                  </a:lnTo>
                  <a:cubicBezTo>
                    <a:pt x="1229" y="4810"/>
                    <a:pt x="1401" y="4440"/>
                    <a:pt x="1546" y="4070"/>
                  </a:cubicBezTo>
                  <a:cubicBezTo>
                    <a:pt x="1758" y="3739"/>
                    <a:pt x="1916" y="3369"/>
                    <a:pt x="2141" y="3040"/>
                  </a:cubicBezTo>
                  <a:lnTo>
                    <a:pt x="2485" y="2564"/>
                  </a:lnTo>
                  <a:cubicBezTo>
                    <a:pt x="2603" y="2405"/>
                    <a:pt x="2709" y="2247"/>
                    <a:pt x="2855" y="2115"/>
                  </a:cubicBezTo>
                  <a:cubicBezTo>
                    <a:pt x="3132" y="1850"/>
                    <a:pt x="3370" y="1533"/>
                    <a:pt x="3687" y="1308"/>
                  </a:cubicBezTo>
                  <a:lnTo>
                    <a:pt x="3898" y="1123"/>
                  </a:lnTo>
                  <a:cubicBezTo>
                    <a:pt x="4018" y="1031"/>
                    <a:pt x="4123" y="938"/>
                    <a:pt x="4123" y="938"/>
                  </a:cubicBezTo>
                  <a:cubicBezTo>
                    <a:pt x="4189" y="873"/>
                    <a:pt x="4282" y="820"/>
                    <a:pt x="4347" y="753"/>
                  </a:cubicBezTo>
                  <a:lnTo>
                    <a:pt x="4559" y="582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7" name="Google Shape;15077;p33"/>
            <p:cNvSpPr/>
            <p:nvPr/>
          </p:nvSpPr>
          <p:spPr>
            <a:xfrm>
              <a:off x="3770075" y="3489000"/>
              <a:ext cx="88250" cy="161525"/>
            </a:xfrm>
            <a:custGeom>
              <a:avLst/>
              <a:gdLst/>
              <a:ahLst/>
              <a:cxnLst/>
              <a:rect l="l" t="t" r="r" b="b"/>
              <a:pathLst>
                <a:path w="3530" h="6461" extrusionOk="0">
                  <a:moveTo>
                    <a:pt x="3054" y="0"/>
                  </a:moveTo>
                  <a:lnTo>
                    <a:pt x="2895" y="185"/>
                  </a:lnTo>
                  <a:cubicBezTo>
                    <a:pt x="2855" y="251"/>
                    <a:pt x="2802" y="291"/>
                    <a:pt x="2763" y="356"/>
                  </a:cubicBezTo>
                  <a:cubicBezTo>
                    <a:pt x="2763" y="356"/>
                    <a:pt x="2696" y="449"/>
                    <a:pt x="2617" y="541"/>
                  </a:cubicBezTo>
                  <a:cubicBezTo>
                    <a:pt x="2552" y="621"/>
                    <a:pt x="2472" y="714"/>
                    <a:pt x="2472" y="714"/>
                  </a:cubicBezTo>
                  <a:cubicBezTo>
                    <a:pt x="2247" y="911"/>
                    <a:pt x="2115" y="1189"/>
                    <a:pt x="1930" y="1427"/>
                  </a:cubicBezTo>
                  <a:cubicBezTo>
                    <a:pt x="1824" y="1533"/>
                    <a:pt x="1759" y="1665"/>
                    <a:pt x="1679" y="1797"/>
                  </a:cubicBezTo>
                  <a:cubicBezTo>
                    <a:pt x="1600" y="1929"/>
                    <a:pt x="1521" y="2061"/>
                    <a:pt x="1428" y="2180"/>
                  </a:cubicBezTo>
                  <a:cubicBezTo>
                    <a:pt x="1283" y="2444"/>
                    <a:pt x="1164" y="2722"/>
                    <a:pt x="992" y="2986"/>
                  </a:cubicBezTo>
                  <a:cubicBezTo>
                    <a:pt x="899" y="3277"/>
                    <a:pt x="741" y="3541"/>
                    <a:pt x="622" y="3832"/>
                  </a:cubicBezTo>
                  <a:cubicBezTo>
                    <a:pt x="582" y="3977"/>
                    <a:pt x="543" y="4123"/>
                    <a:pt x="490" y="4255"/>
                  </a:cubicBezTo>
                  <a:cubicBezTo>
                    <a:pt x="424" y="4400"/>
                    <a:pt x="358" y="4546"/>
                    <a:pt x="344" y="4690"/>
                  </a:cubicBezTo>
                  <a:cubicBezTo>
                    <a:pt x="279" y="4981"/>
                    <a:pt x="133" y="5259"/>
                    <a:pt x="120" y="5562"/>
                  </a:cubicBezTo>
                  <a:cubicBezTo>
                    <a:pt x="94" y="5708"/>
                    <a:pt x="67" y="5867"/>
                    <a:pt x="27" y="6012"/>
                  </a:cubicBezTo>
                  <a:cubicBezTo>
                    <a:pt x="1" y="6158"/>
                    <a:pt x="15" y="6316"/>
                    <a:pt x="1" y="6461"/>
                  </a:cubicBezTo>
                  <a:lnTo>
                    <a:pt x="702" y="6461"/>
                  </a:lnTo>
                  <a:cubicBezTo>
                    <a:pt x="688" y="6329"/>
                    <a:pt x="661" y="6184"/>
                    <a:pt x="661" y="6038"/>
                  </a:cubicBezTo>
                  <a:cubicBezTo>
                    <a:pt x="675" y="5906"/>
                    <a:pt x="675" y="5761"/>
                    <a:pt x="675" y="5629"/>
                  </a:cubicBezTo>
                  <a:cubicBezTo>
                    <a:pt x="649" y="5338"/>
                    <a:pt x="728" y="5060"/>
                    <a:pt x="741" y="4783"/>
                  </a:cubicBezTo>
                  <a:cubicBezTo>
                    <a:pt x="741" y="4638"/>
                    <a:pt x="794" y="4493"/>
                    <a:pt x="834" y="4361"/>
                  </a:cubicBezTo>
                  <a:cubicBezTo>
                    <a:pt x="873" y="4215"/>
                    <a:pt x="913" y="4083"/>
                    <a:pt x="940" y="3938"/>
                  </a:cubicBezTo>
                  <a:cubicBezTo>
                    <a:pt x="1031" y="3660"/>
                    <a:pt x="1177" y="3395"/>
                    <a:pt x="1257" y="3118"/>
                  </a:cubicBezTo>
                  <a:cubicBezTo>
                    <a:pt x="1428" y="2867"/>
                    <a:pt x="1547" y="2590"/>
                    <a:pt x="1706" y="2352"/>
                  </a:cubicBezTo>
                  <a:cubicBezTo>
                    <a:pt x="1798" y="2246"/>
                    <a:pt x="1891" y="2127"/>
                    <a:pt x="1983" y="2009"/>
                  </a:cubicBezTo>
                  <a:cubicBezTo>
                    <a:pt x="2062" y="1889"/>
                    <a:pt x="2141" y="1771"/>
                    <a:pt x="2247" y="1678"/>
                  </a:cubicBezTo>
                  <a:cubicBezTo>
                    <a:pt x="2472" y="1493"/>
                    <a:pt x="2631" y="1255"/>
                    <a:pt x="2869" y="1110"/>
                  </a:cubicBezTo>
                  <a:cubicBezTo>
                    <a:pt x="2869" y="1110"/>
                    <a:pt x="2961" y="1043"/>
                    <a:pt x="3040" y="978"/>
                  </a:cubicBezTo>
                  <a:cubicBezTo>
                    <a:pt x="3119" y="911"/>
                    <a:pt x="3198" y="832"/>
                    <a:pt x="3198" y="832"/>
                  </a:cubicBezTo>
                  <a:cubicBezTo>
                    <a:pt x="3251" y="793"/>
                    <a:pt x="3318" y="753"/>
                    <a:pt x="3371" y="714"/>
                  </a:cubicBezTo>
                  <a:lnTo>
                    <a:pt x="3529" y="581"/>
                  </a:lnTo>
                  <a:lnTo>
                    <a:pt x="305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8" name="Google Shape;15078;p33"/>
            <p:cNvSpPr/>
            <p:nvPr/>
          </p:nvSpPr>
          <p:spPr>
            <a:xfrm>
              <a:off x="3284475" y="3275600"/>
              <a:ext cx="66100" cy="118925"/>
            </a:xfrm>
            <a:custGeom>
              <a:avLst/>
              <a:gdLst/>
              <a:ahLst/>
              <a:cxnLst/>
              <a:rect l="l" t="t" r="r" b="b"/>
              <a:pathLst>
                <a:path w="2644" h="4757" extrusionOk="0">
                  <a:moveTo>
                    <a:pt x="2221" y="0"/>
                  </a:moveTo>
                  <a:cubicBezTo>
                    <a:pt x="2089" y="224"/>
                    <a:pt x="1957" y="436"/>
                    <a:pt x="1851" y="647"/>
                  </a:cubicBezTo>
                  <a:lnTo>
                    <a:pt x="1574" y="1242"/>
                  </a:lnTo>
                  <a:cubicBezTo>
                    <a:pt x="1402" y="1625"/>
                    <a:pt x="1243" y="2021"/>
                    <a:pt x="1072" y="2379"/>
                  </a:cubicBezTo>
                  <a:cubicBezTo>
                    <a:pt x="926" y="2735"/>
                    <a:pt x="741" y="3092"/>
                    <a:pt x="543" y="3462"/>
                  </a:cubicBezTo>
                  <a:cubicBezTo>
                    <a:pt x="450" y="3647"/>
                    <a:pt x="358" y="3845"/>
                    <a:pt x="252" y="4030"/>
                  </a:cubicBezTo>
                  <a:cubicBezTo>
                    <a:pt x="173" y="4241"/>
                    <a:pt x="41" y="4505"/>
                    <a:pt x="1" y="4757"/>
                  </a:cubicBezTo>
                  <a:lnTo>
                    <a:pt x="781" y="4598"/>
                  </a:lnTo>
                  <a:cubicBezTo>
                    <a:pt x="834" y="4466"/>
                    <a:pt x="781" y="4347"/>
                    <a:pt x="820" y="4176"/>
                  </a:cubicBezTo>
                  <a:cubicBezTo>
                    <a:pt x="860" y="3991"/>
                    <a:pt x="899" y="3818"/>
                    <a:pt x="952" y="3633"/>
                  </a:cubicBezTo>
                  <a:cubicBezTo>
                    <a:pt x="1072" y="3251"/>
                    <a:pt x="1217" y="2881"/>
                    <a:pt x="1375" y="2497"/>
                  </a:cubicBezTo>
                  <a:cubicBezTo>
                    <a:pt x="1560" y="2127"/>
                    <a:pt x="1732" y="1783"/>
                    <a:pt x="1957" y="1466"/>
                  </a:cubicBezTo>
                  <a:cubicBezTo>
                    <a:pt x="2062" y="1308"/>
                    <a:pt x="2182" y="1163"/>
                    <a:pt x="2300" y="1031"/>
                  </a:cubicBezTo>
                  <a:cubicBezTo>
                    <a:pt x="2420" y="899"/>
                    <a:pt x="2538" y="832"/>
                    <a:pt x="2644" y="740"/>
                  </a:cubicBezTo>
                  <a:lnTo>
                    <a:pt x="222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9" name="Google Shape;15079;p33"/>
            <p:cNvSpPr/>
            <p:nvPr/>
          </p:nvSpPr>
          <p:spPr>
            <a:xfrm>
              <a:off x="3566275" y="3451650"/>
              <a:ext cx="140750" cy="103100"/>
            </a:xfrm>
            <a:custGeom>
              <a:avLst/>
              <a:gdLst/>
              <a:ahLst/>
              <a:cxnLst/>
              <a:rect l="l" t="t" r="r" b="b"/>
              <a:pathLst>
                <a:path w="5630" h="4124" extrusionOk="0">
                  <a:moveTo>
                    <a:pt x="1150" y="305"/>
                  </a:moveTo>
                  <a:cubicBezTo>
                    <a:pt x="1229" y="318"/>
                    <a:pt x="1308" y="331"/>
                    <a:pt x="1387" y="331"/>
                  </a:cubicBezTo>
                  <a:cubicBezTo>
                    <a:pt x="1705" y="370"/>
                    <a:pt x="2022" y="437"/>
                    <a:pt x="2353" y="503"/>
                  </a:cubicBezTo>
                  <a:cubicBezTo>
                    <a:pt x="3013" y="622"/>
                    <a:pt x="3634" y="688"/>
                    <a:pt x="4242" y="820"/>
                  </a:cubicBezTo>
                  <a:lnTo>
                    <a:pt x="4995" y="992"/>
                  </a:lnTo>
                  <a:cubicBezTo>
                    <a:pt x="5022" y="1005"/>
                    <a:pt x="5101" y="1005"/>
                    <a:pt x="5087" y="1031"/>
                  </a:cubicBezTo>
                  <a:lnTo>
                    <a:pt x="5048" y="1098"/>
                  </a:lnTo>
                  <a:lnTo>
                    <a:pt x="4929" y="1309"/>
                  </a:lnTo>
                  <a:cubicBezTo>
                    <a:pt x="4573" y="1956"/>
                    <a:pt x="4244" y="2629"/>
                    <a:pt x="4070" y="3357"/>
                  </a:cubicBezTo>
                  <a:lnTo>
                    <a:pt x="4070" y="3357"/>
                  </a:lnTo>
                  <a:cubicBezTo>
                    <a:pt x="3758" y="3142"/>
                    <a:pt x="3448" y="2918"/>
                    <a:pt x="3132" y="2683"/>
                  </a:cubicBezTo>
                  <a:lnTo>
                    <a:pt x="2762" y="2393"/>
                  </a:lnTo>
                  <a:cubicBezTo>
                    <a:pt x="2577" y="2247"/>
                    <a:pt x="2392" y="2088"/>
                    <a:pt x="2392" y="2088"/>
                  </a:cubicBezTo>
                  <a:cubicBezTo>
                    <a:pt x="2392" y="2088"/>
                    <a:pt x="2207" y="1930"/>
                    <a:pt x="2035" y="1771"/>
                  </a:cubicBezTo>
                  <a:cubicBezTo>
                    <a:pt x="1863" y="1600"/>
                    <a:pt x="1678" y="1441"/>
                    <a:pt x="1678" y="1441"/>
                  </a:cubicBezTo>
                  <a:lnTo>
                    <a:pt x="1335" y="1098"/>
                  </a:lnTo>
                  <a:cubicBezTo>
                    <a:pt x="1163" y="913"/>
                    <a:pt x="991" y="740"/>
                    <a:pt x="991" y="740"/>
                  </a:cubicBezTo>
                  <a:lnTo>
                    <a:pt x="753" y="490"/>
                  </a:lnTo>
                  <a:lnTo>
                    <a:pt x="661" y="384"/>
                  </a:lnTo>
                  <a:lnTo>
                    <a:pt x="621" y="331"/>
                  </a:lnTo>
                  <a:lnTo>
                    <a:pt x="674" y="318"/>
                  </a:lnTo>
                  <a:cubicBezTo>
                    <a:pt x="767" y="305"/>
                    <a:pt x="859" y="305"/>
                    <a:pt x="952" y="305"/>
                  </a:cubicBezTo>
                  <a:close/>
                  <a:moveTo>
                    <a:pt x="859" y="0"/>
                  </a:moveTo>
                  <a:cubicBezTo>
                    <a:pt x="635" y="0"/>
                    <a:pt x="410" y="14"/>
                    <a:pt x="172" y="53"/>
                  </a:cubicBezTo>
                  <a:lnTo>
                    <a:pt x="1" y="80"/>
                  </a:lnTo>
                  <a:cubicBezTo>
                    <a:pt x="27" y="120"/>
                    <a:pt x="66" y="159"/>
                    <a:pt x="106" y="212"/>
                  </a:cubicBezTo>
                  <a:lnTo>
                    <a:pt x="318" y="476"/>
                  </a:lnTo>
                  <a:lnTo>
                    <a:pt x="727" y="952"/>
                  </a:lnTo>
                  <a:cubicBezTo>
                    <a:pt x="727" y="952"/>
                    <a:pt x="885" y="1124"/>
                    <a:pt x="1058" y="1309"/>
                  </a:cubicBezTo>
                  <a:cubicBezTo>
                    <a:pt x="1216" y="1494"/>
                    <a:pt x="1387" y="1665"/>
                    <a:pt x="1387" y="1665"/>
                  </a:cubicBezTo>
                  <a:cubicBezTo>
                    <a:pt x="1387" y="1665"/>
                    <a:pt x="1546" y="1838"/>
                    <a:pt x="1718" y="2009"/>
                  </a:cubicBezTo>
                  <a:lnTo>
                    <a:pt x="2048" y="2340"/>
                  </a:lnTo>
                  <a:cubicBezTo>
                    <a:pt x="2048" y="2340"/>
                    <a:pt x="2233" y="2498"/>
                    <a:pt x="2405" y="2657"/>
                  </a:cubicBezTo>
                  <a:cubicBezTo>
                    <a:pt x="2590" y="2815"/>
                    <a:pt x="2762" y="2974"/>
                    <a:pt x="2762" y="2974"/>
                  </a:cubicBezTo>
                  <a:cubicBezTo>
                    <a:pt x="3237" y="3370"/>
                    <a:pt x="3766" y="3767"/>
                    <a:pt x="4268" y="4123"/>
                  </a:cubicBezTo>
                  <a:lnTo>
                    <a:pt x="4455" y="3949"/>
                  </a:lnTo>
                  <a:lnTo>
                    <a:pt x="4455" y="3949"/>
                  </a:lnTo>
                  <a:lnTo>
                    <a:pt x="4678" y="3991"/>
                  </a:lnTo>
                  <a:cubicBezTo>
                    <a:pt x="4678" y="3159"/>
                    <a:pt x="4929" y="2300"/>
                    <a:pt x="5299" y="1507"/>
                  </a:cubicBezTo>
                  <a:cubicBezTo>
                    <a:pt x="5299" y="1507"/>
                    <a:pt x="5339" y="1415"/>
                    <a:pt x="5392" y="1309"/>
                  </a:cubicBezTo>
                  <a:cubicBezTo>
                    <a:pt x="5431" y="1203"/>
                    <a:pt x="5497" y="1124"/>
                    <a:pt x="5484" y="1124"/>
                  </a:cubicBezTo>
                  <a:lnTo>
                    <a:pt x="5616" y="913"/>
                  </a:lnTo>
                  <a:lnTo>
                    <a:pt x="5630" y="886"/>
                  </a:lnTo>
                  <a:cubicBezTo>
                    <a:pt x="5630" y="873"/>
                    <a:pt x="5603" y="873"/>
                    <a:pt x="5589" y="873"/>
                  </a:cubicBezTo>
                  <a:lnTo>
                    <a:pt x="5510" y="846"/>
                  </a:lnTo>
                  <a:lnTo>
                    <a:pt x="5339" y="807"/>
                  </a:lnTo>
                  <a:lnTo>
                    <a:pt x="4784" y="675"/>
                  </a:lnTo>
                  <a:cubicBezTo>
                    <a:pt x="4506" y="608"/>
                    <a:pt x="4229" y="555"/>
                    <a:pt x="4229" y="555"/>
                  </a:cubicBezTo>
                  <a:cubicBezTo>
                    <a:pt x="3634" y="423"/>
                    <a:pt x="2987" y="358"/>
                    <a:pt x="2365" y="238"/>
                  </a:cubicBezTo>
                  <a:cubicBezTo>
                    <a:pt x="2048" y="173"/>
                    <a:pt x="1731" y="93"/>
                    <a:pt x="1401" y="53"/>
                  </a:cubicBezTo>
                  <a:cubicBezTo>
                    <a:pt x="1322" y="41"/>
                    <a:pt x="1229" y="27"/>
                    <a:pt x="1150" y="14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0" name="Google Shape;15080;p33"/>
            <p:cNvSpPr/>
            <p:nvPr/>
          </p:nvSpPr>
          <p:spPr>
            <a:xfrm>
              <a:off x="3687175" y="2953500"/>
              <a:ext cx="92850" cy="350850"/>
            </a:xfrm>
            <a:custGeom>
              <a:avLst/>
              <a:gdLst/>
              <a:ahLst/>
              <a:cxnLst/>
              <a:rect l="l" t="t" r="r" b="b"/>
              <a:pathLst>
                <a:path w="3714" h="14034" extrusionOk="0">
                  <a:moveTo>
                    <a:pt x="3238" y="0"/>
                  </a:moveTo>
                  <a:lnTo>
                    <a:pt x="2168" y="80"/>
                  </a:lnTo>
                  <a:cubicBezTo>
                    <a:pt x="2062" y="1401"/>
                    <a:pt x="1969" y="2802"/>
                    <a:pt x="2022" y="4137"/>
                  </a:cubicBezTo>
                  <a:cubicBezTo>
                    <a:pt x="2048" y="4810"/>
                    <a:pt x="2075" y="5471"/>
                    <a:pt x="2128" y="6145"/>
                  </a:cubicBezTo>
                  <a:lnTo>
                    <a:pt x="2260" y="7123"/>
                  </a:lnTo>
                  <a:cubicBezTo>
                    <a:pt x="2339" y="7611"/>
                    <a:pt x="2406" y="8101"/>
                    <a:pt x="2406" y="8101"/>
                  </a:cubicBezTo>
                  <a:cubicBezTo>
                    <a:pt x="2471" y="8418"/>
                    <a:pt x="2498" y="8762"/>
                    <a:pt x="2591" y="9079"/>
                  </a:cubicBezTo>
                  <a:lnTo>
                    <a:pt x="2868" y="10030"/>
                  </a:lnTo>
                  <a:lnTo>
                    <a:pt x="3146" y="10981"/>
                  </a:lnTo>
                  <a:lnTo>
                    <a:pt x="3251" y="11378"/>
                  </a:lnTo>
                  <a:lnTo>
                    <a:pt x="3264" y="11417"/>
                  </a:lnTo>
                  <a:cubicBezTo>
                    <a:pt x="3264" y="11443"/>
                    <a:pt x="3238" y="11443"/>
                    <a:pt x="3225" y="11457"/>
                  </a:cubicBezTo>
                  <a:lnTo>
                    <a:pt x="3105" y="11510"/>
                  </a:lnTo>
                  <a:lnTo>
                    <a:pt x="2286" y="11933"/>
                  </a:lnTo>
                  <a:cubicBezTo>
                    <a:pt x="2009" y="12078"/>
                    <a:pt x="1758" y="12263"/>
                    <a:pt x="1507" y="12421"/>
                  </a:cubicBezTo>
                  <a:lnTo>
                    <a:pt x="727" y="12923"/>
                  </a:lnTo>
                  <a:lnTo>
                    <a:pt x="1" y="13492"/>
                  </a:lnTo>
                  <a:lnTo>
                    <a:pt x="436" y="14033"/>
                  </a:lnTo>
                  <a:lnTo>
                    <a:pt x="1097" y="13425"/>
                  </a:lnTo>
                  <a:lnTo>
                    <a:pt x="1810" y="12884"/>
                  </a:lnTo>
                  <a:cubicBezTo>
                    <a:pt x="2048" y="12712"/>
                    <a:pt x="2273" y="12514"/>
                    <a:pt x="2524" y="12342"/>
                  </a:cubicBezTo>
                  <a:lnTo>
                    <a:pt x="3304" y="11866"/>
                  </a:lnTo>
                  <a:lnTo>
                    <a:pt x="3581" y="11708"/>
                  </a:lnTo>
                  <a:cubicBezTo>
                    <a:pt x="3621" y="11668"/>
                    <a:pt x="3701" y="11655"/>
                    <a:pt x="3713" y="11602"/>
                  </a:cubicBezTo>
                  <a:lnTo>
                    <a:pt x="3648" y="11417"/>
                  </a:lnTo>
                  <a:lnTo>
                    <a:pt x="3475" y="10862"/>
                  </a:lnTo>
                  <a:lnTo>
                    <a:pt x="3185" y="9924"/>
                  </a:lnTo>
                  <a:lnTo>
                    <a:pt x="2908" y="8999"/>
                  </a:lnTo>
                  <a:cubicBezTo>
                    <a:pt x="2815" y="8682"/>
                    <a:pt x="2788" y="8351"/>
                    <a:pt x="2735" y="8034"/>
                  </a:cubicBezTo>
                  <a:cubicBezTo>
                    <a:pt x="2735" y="8034"/>
                    <a:pt x="2683" y="7546"/>
                    <a:pt x="2617" y="7056"/>
                  </a:cubicBezTo>
                  <a:lnTo>
                    <a:pt x="2511" y="6079"/>
                  </a:lnTo>
                  <a:cubicBezTo>
                    <a:pt x="2485" y="5405"/>
                    <a:pt x="2511" y="4731"/>
                    <a:pt x="2550" y="4057"/>
                  </a:cubicBezTo>
                  <a:cubicBezTo>
                    <a:pt x="2591" y="2683"/>
                    <a:pt x="2894" y="1362"/>
                    <a:pt x="323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1" name="Google Shape;15081;p33"/>
            <p:cNvSpPr/>
            <p:nvPr/>
          </p:nvSpPr>
          <p:spPr>
            <a:xfrm>
              <a:off x="3855000" y="2923100"/>
              <a:ext cx="221650" cy="294025"/>
            </a:xfrm>
            <a:custGeom>
              <a:avLst/>
              <a:gdLst/>
              <a:ahLst/>
              <a:cxnLst/>
              <a:rect l="l" t="t" r="r" b="b"/>
              <a:pathLst>
                <a:path w="8866" h="11761" extrusionOk="0">
                  <a:moveTo>
                    <a:pt x="1004" y="1"/>
                  </a:moveTo>
                  <a:lnTo>
                    <a:pt x="502" y="186"/>
                  </a:lnTo>
                  <a:lnTo>
                    <a:pt x="0" y="397"/>
                  </a:lnTo>
                  <a:cubicBezTo>
                    <a:pt x="899" y="1428"/>
                    <a:pt x="1784" y="2578"/>
                    <a:pt x="2418" y="3741"/>
                  </a:cubicBezTo>
                  <a:cubicBezTo>
                    <a:pt x="2749" y="4335"/>
                    <a:pt x="3066" y="4916"/>
                    <a:pt x="3343" y="5524"/>
                  </a:cubicBezTo>
                  <a:lnTo>
                    <a:pt x="3686" y="6449"/>
                  </a:lnTo>
                  <a:cubicBezTo>
                    <a:pt x="3845" y="6912"/>
                    <a:pt x="4003" y="7388"/>
                    <a:pt x="4003" y="7388"/>
                  </a:cubicBezTo>
                  <a:cubicBezTo>
                    <a:pt x="4096" y="7705"/>
                    <a:pt x="4215" y="8022"/>
                    <a:pt x="4281" y="8339"/>
                  </a:cubicBezTo>
                  <a:lnTo>
                    <a:pt x="4453" y="9303"/>
                  </a:lnTo>
                  <a:lnTo>
                    <a:pt x="4599" y="10268"/>
                  </a:lnTo>
                  <a:lnTo>
                    <a:pt x="4691" y="10850"/>
                  </a:lnTo>
                  <a:lnTo>
                    <a:pt x="4717" y="11035"/>
                  </a:lnTo>
                  <a:cubicBezTo>
                    <a:pt x="4730" y="11054"/>
                    <a:pt x="4757" y="11057"/>
                    <a:pt x="4786" y="11057"/>
                  </a:cubicBezTo>
                  <a:cubicBezTo>
                    <a:pt x="4801" y="11057"/>
                    <a:pt x="4816" y="11057"/>
                    <a:pt x="4830" y="11057"/>
                  </a:cubicBezTo>
                  <a:cubicBezTo>
                    <a:pt x="4846" y="11057"/>
                    <a:pt x="4862" y="11057"/>
                    <a:pt x="4875" y="11061"/>
                  </a:cubicBezTo>
                  <a:lnTo>
                    <a:pt x="5193" y="11074"/>
                  </a:lnTo>
                  <a:cubicBezTo>
                    <a:pt x="6408" y="11179"/>
                    <a:pt x="7585" y="11417"/>
                    <a:pt x="8721" y="11761"/>
                  </a:cubicBezTo>
                  <a:lnTo>
                    <a:pt x="8866" y="11074"/>
                  </a:lnTo>
                  <a:cubicBezTo>
                    <a:pt x="7677" y="10823"/>
                    <a:pt x="6448" y="10677"/>
                    <a:pt x="5206" y="10665"/>
                  </a:cubicBezTo>
                  <a:lnTo>
                    <a:pt x="5074" y="10677"/>
                  </a:lnTo>
                  <a:cubicBezTo>
                    <a:pt x="5067" y="10671"/>
                    <a:pt x="5057" y="10671"/>
                    <a:pt x="5047" y="10671"/>
                  </a:cubicBezTo>
                  <a:cubicBezTo>
                    <a:pt x="5037" y="10671"/>
                    <a:pt x="5028" y="10671"/>
                    <a:pt x="5021" y="10665"/>
                  </a:cubicBezTo>
                  <a:lnTo>
                    <a:pt x="5021" y="10612"/>
                  </a:lnTo>
                  <a:lnTo>
                    <a:pt x="4942" y="10228"/>
                  </a:lnTo>
                  <a:lnTo>
                    <a:pt x="4784" y="9250"/>
                  </a:lnTo>
                  <a:lnTo>
                    <a:pt x="4599" y="8272"/>
                  </a:lnTo>
                  <a:cubicBezTo>
                    <a:pt x="4532" y="7955"/>
                    <a:pt x="4414" y="7638"/>
                    <a:pt x="4334" y="7321"/>
                  </a:cubicBezTo>
                  <a:cubicBezTo>
                    <a:pt x="4334" y="7321"/>
                    <a:pt x="4188" y="6845"/>
                    <a:pt x="4030" y="6357"/>
                  </a:cubicBezTo>
                  <a:lnTo>
                    <a:pt x="3713" y="5406"/>
                  </a:lnTo>
                  <a:cubicBezTo>
                    <a:pt x="3462" y="4784"/>
                    <a:pt x="3198" y="4176"/>
                    <a:pt x="2920" y="3568"/>
                  </a:cubicBezTo>
                  <a:cubicBezTo>
                    <a:pt x="2391" y="2353"/>
                    <a:pt x="1678" y="1177"/>
                    <a:pt x="100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2" name="Google Shape;15082;p33"/>
            <p:cNvSpPr/>
            <p:nvPr/>
          </p:nvSpPr>
          <p:spPr>
            <a:xfrm>
              <a:off x="3803775" y="3378900"/>
              <a:ext cx="232275" cy="70800"/>
            </a:xfrm>
            <a:custGeom>
              <a:avLst/>
              <a:gdLst/>
              <a:ahLst/>
              <a:cxnLst/>
              <a:rect l="l" t="t" r="r" b="b"/>
              <a:pathLst>
                <a:path w="9291" h="2832" extrusionOk="0">
                  <a:moveTo>
                    <a:pt x="7384" y="1"/>
                  </a:moveTo>
                  <a:cubicBezTo>
                    <a:pt x="7213" y="1"/>
                    <a:pt x="7041" y="30"/>
                    <a:pt x="6859" y="30"/>
                  </a:cubicBezTo>
                  <a:cubicBezTo>
                    <a:pt x="6760" y="43"/>
                    <a:pt x="6660" y="43"/>
                    <a:pt x="6561" y="43"/>
                  </a:cubicBezTo>
                  <a:cubicBezTo>
                    <a:pt x="6462" y="43"/>
                    <a:pt x="6363" y="43"/>
                    <a:pt x="6264" y="56"/>
                  </a:cubicBezTo>
                  <a:cubicBezTo>
                    <a:pt x="6052" y="96"/>
                    <a:pt x="5855" y="123"/>
                    <a:pt x="5656" y="136"/>
                  </a:cubicBezTo>
                  <a:cubicBezTo>
                    <a:pt x="5247" y="149"/>
                    <a:pt x="4863" y="294"/>
                    <a:pt x="4454" y="347"/>
                  </a:cubicBezTo>
                  <a:cubicBezTo>
                    <a:pt x="4058" y="426"/>
                    <a:pt x="3674" y="585"/>
                    <a:pt x="3278" y="664"/>
                  </a:cubicBezTo>
                  <a:cubicBezTo>
                    <a:pt x="2908" y="836"/>
                    <a:pt x="2498" y="928"/>
                    <a:pt x="2129" y="1101"/>
                  </a:cubicBezTo>
                  <a:cubicBezTo>
                    <a:pt x="1771" y="1286"/>
                    <a:pt x="1375" y="1404"/>
                    <a:pt x="1031" y="1629"/>
                  </a:cubicBezTo>
                  <a:lnTo>
                    <a:pt x="503" y="1933"/>
                  </a:lnTo>
                  <a:cubicBezTo>
                    <a:pt x="318" y="2026"/>
                    <a:pt x="173" y="2170"/>
                    <a:pt x="1" y="2276"/>
                  </a:cubicBezTo>
                  <a:lnTo>
                    <a:pt x="437" y="2831"/>
                  </a:lnTo>
                  <a:cubicBezTo>
                    <a:pt x="582" y="2699"/>
                    <a:pt x="714" y="2554"/>
                    <a:pt x="860" y="2448"/>
                  </a:cubicBezTo>
                  <a:cubicBezTo>
                    <a:pt x="1019" y="2329"/>
                    <a:pt x="1177" y="2223"/>
                    <a:pt x="1336" y="2105"/>
                  </a:cubicBezTo>
                  <a:cubicBezTo>
                    <a:pt x="1626" y="1841"/>
                    <a:pt x="1983" y="1695"/>
                    <a:pt x="2313" y="1471"/>
                  </a:cubicBezTo>
                  <a:cubicBezTo>
                    <a:pt x="2657" y="1272"/>
                    <a:pt x="3027" y="1154"/>
                    <a:pt x="3383" y="969"/>
                  </a:cubicBezTo>
                  <a:cubicBezTo>
                    <a:pt x="3767" y="876"/>
                    <a:pt x="4137" y="717"/>
                    <a:pt x="4520" y="651"/>
                  </a:cubicBezTo>
                  <a:cubicBezTo>
                    <a:pt x="4916" y="599"/>
                    <a:pt x="5300" y="466"/>
                    <a:pt x="5696" y="466"/>
                  </a:cubicBezTo>
                  <a:lnTo>
                    <a:pt x="6278" y="426"/>
                  </a:lnTo>
                  <a:cubicBezTo>
                    <a:pt x="6305" y="425"/>
                    <a:pt x="6333" y="424"/>
                    <a:pt x="6360" y="424"/>
                  </a:cubicBezTo>
                  <a:cubicBezTo>
                    <a:pt x="6531" y="424"/>
                    <a:pt x="6702" y="453"/>
                    <a:pt x="6872" y="453"/>
                  </a:cubicBezTo>
                  <a:cubicBezTo>
                    <a:pt x="7057" y="466"/>
                    <a:pt x="7255" y="453"/>
                    <a:pt x="7440" y="493"/>
                  </a:cubicBezTo>
                  <a:cubicBezTo>
                    <a:pt x="7638" y="532"/>
                    <a:pt x="7823" y="558"/>
                    <a:pt x="8022" y="585"/>
                  </a:cubicBezTo>
                  <a:cubicBezTo>
                    <a:pt x="8022" y="585"/>
                    <a:pt x="8154" y="611"/>
                    <a:pt x="8299" y="625"/>
                  </a:cubicBezTo>
                  <a:cubicBezTo>
                    <a:pt x="8445" y="651"/>
                    <a:pt x="8577" y="704"/>
                    <a:pt x="8577" y="704"/>
                  </a:cubicBezTo>
                  <a:cubicBezTo>
                    <a:pt x="8669" y="743"/>
                    <a:pt x="8762" y="757"/>
                    <a:pt x="8867" y="770"/>
                  </a:cubicBezTo>
                  <a:lnTo>
                    <a:pt x="9132" y="823"/>
                  </a:lnTo>
                  <a:lnTo>
                    <a:pt x="9290" y="83"/>
                  </a:lnTo>
                  <a:lnTo>
                    <a:pt x="8973" y="83"/>
                  </a:lnTo>
                  <a:cubicBezTo>
                    <a:pt x="8867" y="83"/>
                    <a:pt x="8774" y="83"/>
                    <a:pt x="8682" y="70"/>
                  </a:cubicBezTo>
                  <a:cubicBezTo>
                    <a:pt x="8682" y="70"/>
                    <a:pt x="8524" y="30"/>
                    <a:pt x="8378" y="30"/>
                  </a:cubicBezTo>
                  <a:lnTo>
                    <a:pt x="8075" y="30"/>
                  </a:lnTo>
                  <a:cubicBezTo>
                    <a:pt x="7876" y="30"/>
                    <a:pt x="7678" y="17"/>
                    <a:pt x="7467" y="3"/>
                  </a:cubicBezTo>
                  <a:cubicBezTo>
                    <a:pt x="7439" y="2"/>
                    <a:pt x="7411" y="1"/>
                    <a:pt x="738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3" name="Google Shape;15083;p33"/>
            <p:cNvSpPr/>
            <p:nvPr/>
          </p:nvSpPr>
          <p:spPr>
            <a:xfrm>
              <a:off x="3846725" y="3447625"/>
              <a:ext cx="174450" cy="55575"/>
            </a:xfrm>
            <a:custGeom>
              <a:avLst/>
              <a:gdLst/>
              <a:ahLst/>
              <a:cxnLst/>
              <a:rect l="l" t="t" r="r" b="b"/>
              <a:pathLst>
                <a:path w="6978" h="2223" extrusionOk="0">
                  <a:moveTo>
                    <a:pt x="5544" y="0"/>
                  </a:moveTo>
                  <a:cubicBezTo>
                    <a:pt x="5418" y="0"/>
                    <a:pt x="5291" y="31"/>
                    <a:pt x="5154" y="43"/>
                  </a:cubicBezTo>
                  <a:cubicBezTo>
                    <a:pt x="5122" y="46"/>
                    <a:pt x="5090" y="47"/>
                    <a:pt x="5057" y="47"/>
                  </a:cubicBezTo>
                  <a:cubicBezTo>
                    <a:pt x="4995" y="47"/>
                    <a:pt x="4932" y="43"/>
                    <a:pt x="4869" y="43"/>
                  </a:cubicBezTo>
                  <a:cubicBezTo>
                    <a:pt x="4813" y="43"/>
                    <a:pt x="4758" y="46"/>
                    <a:pt x="4704" y="56"/>
                  </a:cubicBezTo>
                  <a:cubicBezTo>
                    <a:pt x="4560" y="82"/>
                    <a:pt x="4414" y="109"/>
                    <a:pt x="4255" y="122"/>
                  </a:cubicBezTo>
                  <a:cubicBezTo>
                    <a:pt x="3952" y="122"/>
                    <a:pt x="3661" y="254"/>
                    <a:pt x="3357" y="281"/>
                  </a:cubicBezTo>
                  <a:cubicBezTo>
                    <a:pt x="3066" y="334"/>
                    <a:pt x="2789" y="452"/>
                    <a:pt x="2485" y="505"/>
                  </a:cubicBezTo>
                  <a:cubicBezTo>
                    <a:pt x="2208" y="637"/>
                    <a:pt x="1890" y="690"/>
                    <a:pt x="1626" y="822"/>
                  </a:cubicBezTo>
                  <a:cubicBezTo>
                    <a:pt x="1348" y="968"/>
                    <a:pt x="1031" y="1034"/>
                    <a:pt x="793" y="1206"/>
                  </a:cubicBezTo>
                  <a:cubicBezTo>
                    <a:pt x="648" y="1285"/>
                    <a:pt x="516" y="1351"/>
                    <a:pt x="384" y="1417"/>
                  </a:cubicBezTo>
                  <a:cubicBezTo>
                    <a:pt x="238" y="1483"/>
                    <a:pt x="132" y="1588"/>
                    <a:pt x="0" y="1668"/>
                  </a:cubicBezTo>
                  <a:lnTo>
                    <a:pt x="437" y="2223"/>
                  </a:lnTo>
                  <a:cubicBezTo>
                    <a:pt x="543" y="2131"/>
                    <a:pt x="635" y="2011"/>
                    <a:pt x="740" y="1932"/>
                  </a:cubicBezTo>
                  <a:cubicBezTo>
                    <a:pt x="860" y="1853"/>
                    <a:pt x="978" y="1773"/>
                    <a:pt x="1084" y="1682"/>
                  </a:cubicBezTo>
                  <a:cubicBezTo>
                    <a:pt x="1295" y="1470"/>
                    <a:pt x="1573" y="1377"/>
                    <a:pt x="1797" y="1192"/>
                  </a:cubicBezTo>
                  <a:cubicBezTo>
                    <a:pt x="2049" y="1047"/>
                    <a:pt x="2326" y="968"/>
                    <a:pt x="2590" y="822"/>
                  </a:cubicBezTo>
                  <a:cubicBezTo>
                    <a:pt x="2881" y="757"/>
                    <a:pt x="3145" y="624"/>
                    <a:pt x="3436" y="572"/>
                  </a:cubicBezTo>
                  <a:cubicBezTo>
                    <a:pt x="3710" y="547"/>
                    <a:pt x="3973" y="451"/>
                    <a:pt x="4246" y="451"/>
                  </a:cubicBezTo>
                  <a:cubicBezTo>
                    <a:pt x="4263" y="451"/>
                    <a:pt x="4279" y="451"/>
                    <a:pt x="4295" y="452"/>
                  </a:cubicBezTo>
                  <a:cubicBezTo>
                    <a:pt x="4440" y="452"/>
                    <a:pt x="4586" y="439"/>
                    <a:pt x="4731" y="426"/>
                  </a:cubicBezTo>
                  <a:cubicBezTo>
                    <a:pt x="4751" y="424"/>
                    <a:pt x="4771" y="423"/>
                    <a:pt x="4792" y="423"/>
                  </a:cubicBezTo>
                  <a:cubicBezTo>
                    <a:pt x="4917" y="423"/>
                    <a:pt x="5040" y="452"/>
                    <a:pt x="5154" y="452"/>
                  </a:cubicBezTo>
                  <a:cubicBezTo>
                    <a:pt x="5300" y="466"/>
                    <a:pt x="5444" y="452"/>
                    <a:pt x="5576" y="492"/>
                  </a:cubicBezTo>
                  <a:cubicBezTo>
                    <a:pt x="5722" y="519"/>
                    <a:pt x="5854" y="545"/>
                    <a:pt x="5999" y="572"/>
                  </a:cubicBezTo>
                  <a:cubicBezTo>
                    <a:pt x="5999" y="572"/>
                    <a:pt x="6105" y="584"/>
                    <a:pt x="6211" y="611"/>
                  </a:cubicBezTo>
                  <a:cubicBezTo>
                    <a:pt x="6293" y="623"/>
                    <a:pt x="6386" y="666"/>
                    <a:pt x="6406" y="666"/>
                  </a:cubicBezTo>
                  <a:cubicBezTo>
                    <a:pt x="6408" y="666"/>
                    <a:pt x="6409" y="665"/>
                    <a:pt x="6409" y="664"/>
                  </a:cubicBezTo>
                  <a:cubicBezTo>
                    <a:pt x="6475" y="704"/>
                    <a:pt x="6542" y="704"/>
                    <a:pt x="6621" y="716"/>
                  </a:cubicBezTo>
                  <a:lnTo>
                    <a:pt x="6806" y="757"/>
                  </a:lnTo>
                  <a:lnTo>
                    <a:pt x="6977" y="17"/>
                  </a:lnTo>
                  <a:lnTo>
                    <a:pt x="6977" y="17"/>
                  </a:lnTo>
                  <a:lnTo>
                    <a:pt x="6727" y="29"/>
                  </a:lnTo>
                  <a:cubicBezTo>
                    <a:pt x="6682" y="29"/>
                    <a:pt x="6632" y="35"/>
                    <a:pt x="6580" y="35"/>
                  </a:cubicBezTo>
                  <a:cubicBezTo>
                    <a:pt x="6554" y="35"/>
                    <a:pt x="6528" y="34"/>
                    <a:pt x="6501" y="29"/>
                  </a:cubicBezTo>
                  <a:cubicBezTo>
                    <a:pt x="6501" y="29"/>
                    <a:pt x="6396" y="3"/>
                    <a:pt x="6277" y="3"/>
                  </a:cubicBezTo>
                  <a:cubicBezTo>
                    <a:pt x="6172" y="17"/>
                    <a:pt x="6052" y="17"/>
                    <a:pt x="6052" y="17"/>
                  </a:cubicBezTo>
                  <a:cubicBezTo>
                    <a:pt x="5907" y="17"/>
                    <a:pt x="5761" y="17"/>
                    <a:pt x="5603" y="3"/>
                  </a:cubicBezTo>
                  <a:cubicBezTo>
                    <a:pt x="5583" y="1"/>
                    <a:pt x="5563" y="0"/>
                    <a:pt x="554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4" name="Google Shape;15084;p33"/>
            <p:cNvSpPr/>
            <p:nvPr/>
          </p:nvSpPr>
          <p:spPr>
            <a:xfrm>
              <a:off x="3744325" y="2919150"/>
              <a:ext cx="127875" cy="43625"/>
            </a:xfrm>
            <a:custGeom>
              <a:avLst/>
              <a:gdLst/>
              <a:ahLst/>
              <a:cxnLst/>
              <a:rect l="l" t="t" r="r" b="b"/>
              <a:pathLst>
                <a:path w="5115" h="1745" extrusionOk="0">
                  <a:moveTo>
                    <a:pt x="5114" y="0"/>
                  </a:moveTo>
                  <a:cubicBezTo>
                    <a:pt x="4850" y="14"/>
                    <a:pt x="4598" y="53"/>
                    <a:pt x="4374" y="106"/>
                  </a:cubicBezTo>
                  <a:lnTo>
                    <a:pt x="3740" y="264"/>
                  </a:lnTo>
                  <a:cubicBezTo>
                    <a:pt x="3330" y="384"/>
                    <a:pt x="2921" y="502"/>
                    <a:pt x="2537" y="595"/>
                  </a:cubicBezTo>
                  <a:cubicBezTo>
                    <a:pt x="2154" y="675"/>
                    <a:pt x="1758" y="767"/>
                    <a:pt x="1362" y="846"/>
                  </a:cubicBezTo>
                  <a:cubicBezTo>
                    <a:pt x="1150" y="899"/>
                    <a:pt x="939" y="939"/>
                    <a:pt x="727" y="978"/>
                  </a:cubicBezTo>
                  <a:cubicBezTo>
                    <a:pt x="502" y="1045"/>
                    <a:pt x="212" y="1110"/>
                    <a:pt x="0" y="1242"/>
                  </a:cubicBezTo>
                  <a:lnTo>
                    <a:pt x="608" y="1744"/>
                  </a:lnTo>
                  <a:cubicBezTo>
                    <a:pt x="754" y="1705"/>
                    <a:pt x="807" y="1600"/>
                    <a:pt x="965" y="1520"/>
                  </a:cubicBezTo>
                  <a:cubicBezTo>
                    <a:pt x="1124" y="1427"/>
                    <a:pt x="1295" y="1348"/>
                    <a:pt x="1480" y="1269"/>
                  </a:cubicBezTo>
                  <a:cubicBezTo>
                    <a:pt x="1850" y="1137"/>
                    <a:pt x="2220" y="992"/>
                    <a:pt x="2643" y="912"/>
                  </a:cubicBezTo>
                  <a:cubicBezTo>
                    <a:pt x="3039" y="819"/>
                    <a:pt x="3423" y="740"/>
                    <a:pt x="3806" y="701"/>
                  </a:cubicBezTo>
                  <a:cubicBezTo>
                    <a:pt x="3867" y="696"/>
                    <a:pt x="3929" y="695"/>
                    <a:pt x="3991" y="695"/>
                  </a:cubicBezTo>
                  <a:cubicBezTo>
                    <a:pt x="4114" y="695"/>
                    <a:pt x="4237" y="701"/>
                    <a:pt x="4361" y="701"/>
                  </a:cubicBezTo>
                  <a:cubicBezTo>
                    <a:pt x="4533" y="714"/>
                    <a:pt x="4665" y="754"/>
                    <a:pt x="4797" y="780"/>
                  </a:cubicBezTo>
                  <a:lnTo>
                    <a:pt x="4956" y="384"/>
                  </a:lnTo>
                  <a:cubicBezTo>
                    <a:pt x="5035" y="185"/>
                    <a:pt x="5114" y="0"/>
                    <a:pt x="511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5" name="Google Shape;15085;p33"/>
            <p:cNvSpPr/>
            <p:nvPr/>
          </p:nvSpPr>
          <p:spPr>
            <a:xfrm>
              <a:off x="3860275" y="3207550"/>
              <a:ext cx="85925" cy="151625"/>
            </a:xfrm>
            <a:custGeom>
              <a:avLst/>
              <a:gdLst/>
              <a:ahLst/>
              <a:cxnLst/>
              <a:rect l="l" t="t" r="r" b="b"/>
              <a:pathLst>
                <a:path w="3437" h="6065" extrusionOk="0">
                  <a:moveTo>
                    <a:pt x="741" y="634"/>
                  </a:moveTo>
                  <a:lnTo>
                    <a:pt x="793" y="674"/>
                  </a:lnTo>
                  <a:cubicBezTo>
                    <a:pt x="859" y="726"/>
                    <a:pt x="912" y="806"/>
                    <a:pt x="978" y="872"/>
                  </a:cubicBezTo>
                  <a:lnTo>
                    <a:pt x="1084" y="1031"/>
                  </a:lnTo>
                  <a:cubicBezTo>
                    <a:pt x="1137" y="1096"/>
                    <a:pt x="1176" y="1163"/>
                    <a:pt x="1216" y="1228"/>
                  </a:cubicBezTo>
                  <a:cubicBezTo>
                    <a:pt x="1388" y="1506"/>
                    <a:pt x="1533" y="1797"/>
                    <a:pt x="1692" y="2088"/>
                  </a:cubicBezTo>
                  <a:cubicBezTo>
                    <a:pt x="2009" y="2682"/>
                    <a:pt x="2339" y="3184"/>
                    <a:pt x="2617" y="3753"/>
                  </a:cubicBezTo>
                  <a:lnTo>
                    <a:pt x="2960" y="4479"/>
                  </a:lnTo>
                  <a:cubicBezTo>
                    <a:pt x="2960" y="4505"/>
                    <a:pt x="3000" y="4558"/>
                    <a:pt x="2987" y="4572"/>
                  </a:cubicBezTo>
                  <a:lnTo>
                    <a:pt x="2894" y="4572"/>
                  </a:lnTo>
                  <a:lnTo>
                    <a:pt x="2670" y="4585"/>
                  </a:lnTo>
                  <a:cubicBezTo>
                    <a:pt x="2221" y="4690"/>
                    <a:pt x="1771" y="4770"/>
                    <a:pt x="1335" y="4889"/>
                  </a:cubicBezTo>
                  <a:cubicBezTo>
                    <a:pt x="1069" y="4997"/>
                    <a:pt x="798" y="5089"/>
                    <a:pt x="539" y="5205"/>
                  </a:cubicBezTo>
                  <a:lnTo>
                    <a:pt x="539" y="5205"/>
                  </a:lnTo>
                  <a:cubicBezTo>
                    <a:pt x="513" y="4826"/>
                    <a:pt x="492" y="4441"/>
                    <a:pt x="476" y="4056"/>
                  </a:cubicBezTo>
                  <a:cubicBezTo>
                    <a:pt x="476" y="4056"/>
                    <a:pt x="476" y="3818"/>
                    <a:pt x="463" y="3580"/>
                  </a:cubicBezTo>
                  <a:lnTo>
                    <a:pt x="463" y="3105"/>
                  </a:lnTo>
                  <a:cubicBezTo>
                    <a:pt x="463" y="3105"/>
                    <a:pt x="489" y="2854"/>
                    <a:pt x="503" y="2616"/>
                  </a:cubicBezTo>
                  <a:cubicBezTo>
                    <a:pt x="515" y="2379"/>
                    <a:pt x="542" y="2141"/>
                    <a:pt x="542" y="2141"/>
                  </a:cubicBezTo>
                  <a:cubicBezTo>
                    <a:pt x="542" y="2141"/>
                    <a:pt x="568" y="1889"/>
                    <a:pt x="595" y="1651"/>
                  </a:cubicBezTo>
                  <a:cubicBezTo>
                    <a:pt x="621" y="1413"/>
                    <a:pt x="661" y="1176"/>
                    <a:pt x="661" y="1176"/>
                  </a:cubicBezTo>
                  <a:lnTo>
                    <a:pt x="714" y="832"/>
                  </a:lnTo>
                  <a:lnTo>
                    <a:pt x="727" y="700"/>
                  </a:lnTo>
                  <a:lnTo>
                    <a:pt x="741" y="634"/>
                  </a:lnTo>
                  <a:close/>
                  <a:moveTo>
                    <a:pt x="595" y="5932"/>
                  </a:moveTo>
                  <a:cubicBezTo>
                    <a:pt x="595" y="5932"/>
                    <a:pt x="595" y="5932"/>
                    <a:pt x="595" y="5932"/>
                  </a:cubicBezTo>
                  <a:cubicBezTo>
                    <a:pt x="595" y="5932"/>
                    <a:pt x="595" y="5932"/>
                    <a:pt x="595" y="5932"/>
                  </a:cubicBezTo>
                  <a:close/>
                  <a:moveTo>
                    <a:pt x="556" y="0"/>
                  </a:moveTo>
                  <a:cubicBezTo>
                    <a:pt x="542" y="39"/>
                    <a:pt x="529" y="106"/>
                    <a:pt x="515" y="159"/>
                  </a:cubicBezTo>
                  <a:lnTo>
                    <a:pt x="436" y="476"/>
                  </a:lnTo>
                  <a:cubicBezTo>
                    <a:pt x="436" y="476"/>
                    <a:pt x="410" y="634"/>
                    <a:pt x="383" y="779"/>
                  </a:cubicBezTo>
                  <a:cubicBezTo>
                    <a:pt x="357" y="925"/>
                    <a:pt x="318" y="1084"/>
                    <a:pt x="318" y="1084"/>
                  </a:cubicBezTo>
                  <a:cubicBezTo>
                    <a:pt x="318" y="1084"/>
                    <a:pt x="278" y="1321"/>
                    <a:pt x="251" y="1572"/>
                  </a:cubicBezTo>
                  <a:lnTo>
                    <a:pt x="172" y="2048"/>
                  </a:lnTo>
                  <a:lnTo>
                    <a:pt x="119" y="2523"/>
                  </a:lnTo>
                  <a:lnTo>
                    <a:pt x="66" y="2999"/>
                  </a:lnTo>
                  <a:lnTo>
                    <a:pt x="40" y="3475"/>
                  </a:lnTo>
                  <a:cubicBezTo>
                    <a:pt x="27" y="3713"/>
                    <a:pt x="27" y="3950"/>
                    <a:pt x="27" y="3950"/>
                  </a:cubicBezTo>
                  <a:cubicBezTo>
                    <a:pt x="1" y="4572"/>
                    <a:pt x="13" y="5219"/>
                    <a:pt x="53" y="5841"/>
                  </a:cubicBezTo>
                  <a:cubicBezTo>
                    <a:pt x="53" y="5841"/>
                    <a:pt x="183" y="5860"/>
                    <a:pt x="316" y="5880"/>
                  </a:cubicBezTo>
                  <a:lnTo>
                    <a:pt x="316" y="5880"/>
                  </a:lnTo>
                  <a:lnTo>
                    <a:pt x="410" y="6065"/>
                  </a:lnTo>
                  <a:cubicBezTo>
                    <a:pt x="470" y="6019"/>
                    <a:pt x="532" y="5975"/>
                    <a:pt x="595" y="5932"/>
                  </a:cubicBezTo>
                  <a:lnTo>
                    <a:pt x="595" y="5932"/>
                  </a:lnTo>
                  <a:cubicBezTo>
                    <a:pt x="595" y="5932"/>
                    <a:pt x="595" y="5932"/>
                    <a:pt x="595" y="5932"/>
                  </a:cubicBezTo>
                  <a:lnTo>
                    <a:pt x="595" y="5932"/>
                  </a:lnTo>
                  <a:cubicBezTo>
                    <a:pt x="595" y="5932"/>
                    <a:pt x="595" y="5932"/>
                    <a:pt x="595" y="5932"/>
                  </a:cubicBezTo>
                  <a:lnTo>
                    <a:pt x="595" y="5932"/>
                  </a:lnTo>
                  <a:cubicBezTo>
                    <a:pt x="876" y="5742"/>
                    <a:pt x="1180" y="5579"/>
                    <a:pt x="1493" y="5418"/>
                  </a:cubicBezTo>
                  <a:cubicBezTo>
                    <a:pt x="1890" y="5259"/>
                    <a:pt x="2312" y="5140"/>
                    <a:pt x="2735" y="5008"/>
                  </a:cubicBezTo>
                  <a:lnTo>
                    <a:pt x="3158" y="4928"/>
                  </a:lnTo>
                  <a:lnTo>
                    <a:pt x="3396" y="4889"/>
                  </a:lnTo>
                  <a:lnTo>
                    <a:pt x="3436" y="4889"/>
                  </a:lnTo>
                  <a:cubicBezTo>
                    <a:pt x="3436" y="4889"/>
                    <a:pt x="3422" y="4863"/>
                    <a:pt x="3422" y="4849"/>
                  </a:cubicBezTo>
                  <a:lnTo>
                    <a:pt x="3383" y="4770"/>
                  </a:lnTo>
                  <a:lnTo>
                    <a:pt x="3317" y="4611"/>
                  </a:lnTo>
                  <a:lnTo>
                    <a:pt x="3079" y="4109"/>
                  </a:lnTo>
                  <a:cubicBezTo>
                    <a:pt x="2947" y="3858"/>
                    <a:pt x="2828" y="3607"/>
                    <a:pt x="2828" y="3607"/>
                  </a:cubicBezTo>
                  <a:cubicBezTo>
                    <a:pt x="2538" y="3013"/>
                    <a:pt x="2194" y="2471"/>
                    <a:pt x="1903" y="1929"/>
                  </a:cubicBezTo>
                  <a:cubicBezTo>
                    <a:pt x="1758" y="1639"/>
                    <a:pt x="1613" y="1348"/>
                    <a:pt x="1440" y="1057"/>
                  </a:cubicBezTo>
                  <a:cubicBezTo>
                    <a:pt x="1401" y="991"/>
                    <a:pt x="1361" y="911"/>
                    <a:pt x="1322" y="846"/>
                  </a:cubicBezTo>
                  <a:lnTo>
                    <a:pt x="1150" y="608"/>
                  </a:lnTo>
                  <a:cubicBezTo>
                    <a:pt x="1005" y="436"/>
                    <a:pt x="859" y="264"/>
                    <a:pt x="688" y="119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6" name="Google Shape;15086;p33"/>
            <p:cNvSpPr/>
            <p:nvPr/>
          </p:nvSpPr>
          <p:spPr>
            <a:xfrm>
              <a:off x="4073025" y="3033450"/>
              <a:ext cx="317800" cy="209850"/>
            </a:xfrm>
            <a:custGeom>
              <a:avLst/>
              <a:gdLst/>
              <a:ahLst/>
              <a:cxnLst/>
              <a:rect l="l" t="t" r="r" b="b"/>
              <a:pathLst>
                <a:path w="12712" h="8394" extrusionOk="0">
                  <a:moveTo>
                    <a:pt x="11972" y="0"/>
                  </a:moveTo>
                  <a:cubicBezTo>
                    <a:pt x="11417" y="384"/>
                    <a:pt x="10862" y="754"/>
                    <a:pt x="10319" y="1150"/>
                  </a:cubicBezTo>
                  <a:cubicBezTo>
                    <a:pt x="9764" y="1547"/>
                    <a:pt x="9223" y="1969"/>
                    <a:pt x="8721" y="2419"/>
                  </a:cubicBezTo>
                  <a:cubicBezTo>
                    <a:pt x="8205" y="2854"/>
                    <a:pt x="7703" y="3291"/>
                    <a:pt x="7215" y="3753"/>
                  </a:cubicBezTo>
                  <a:lnTo>
                    <a:pt x="6528" y="4466"/>
                  </a:lnTo>
                  <a:cubicBezTo>
                    <a:pt x="6197" y="4836"/>
                    <a:pt x="5867" y="5194"/>
                    <a:pt x="5867" y="5194"/>
                  </a:cubicBezTo>
                  <a:cubicBezTo>
                    <a:pt x="5642" y="5444"/>
                    <a:pt x="5404" y="5682"/>
                    <a:pt x="5219" y="5946"/>
                  </a:cubicBezTo>
                  <a:lnTo>
                    <a:pt x="4638" y="6739"/>
                  </a:lnTo>
                  <a:lnTo>
                    <a:pt x="4070" y="7558"/>
                  </a:lnTo>
                  <a:lnTo>
                    <a:pt x="3845" y="7889"/>
                  </a:lnTo>
                  <a:lnTo>
                    <a:pt x="3806" y="7928"/>
                  </a:lnTo>
                  <a:cubicBezTo>
                    <a:pt x="3792" y="7928"/>
                    <a:pt x="3779" y="7916"/>
                    <a:pt x="3765" y="7916"/>
                  </a:cubicBezTo>
                  <a:lnTo>
                    <a:pt x="3647" y="7863"/>
                  </a:lnTo>
                  <a:cubicBezTo>
                    <a:pt x="2511" y="7347"/>
                    <a:pt x="1348" y="6950"/>
                    <a:pt x="145" y="6660"/>
                  </a:cubicBezTo>
                  <a:lnTo>
                    <a:pt x="0" y="7347"/>
                  </a:lnTo>
                  <a:cubicBezTo>
                    <a:pt x="1163" y="7519"/>
                    <a:pt x="2338" y="7822"/>
                    <a:pt x="3475" y="8233"/>
                  </a:cubicBezTo>
                  <a:lnTo>
                    <a:pt x="3779" y="8338"/>
                  </a:lnTo>
                  <a:cubicBezTo>
                    <a:pt x="3827" y="8350"/>
                    <a:pt x="3884" y="8393"/>
                    <a:pt x="3924" y="8393"/>
                  </a:cubicBezTo>
                  <a:cubicBezTo>
                    <a:pt x="3929" y="8393"/>
                    <a:pt x="3934" y="8393"/>
                    <a:pt x="3938" y="8391"/>
                  </a:cubicBezTo>
                  <a:lnTo>
                    <a:pt x="4044" y="8233"/>
                  </a:lnTo>
                  <a:lnTo>
                    <a:pt x="4361" y="7743"/>
                  </a:lnTo>
                  <a:lnTo>
                    <a:pt x="4916" y="6938"/>
                  </a:lnTo>
                  <a:lnTo>
                    <a:pt x="5471" y="6145"/>
                  </a:lnTo>
                  <a:cubicBezTo>
                    <a:pt x="5656" y="5881"/>
                    <a:pt x="5906" y="5655"/>
                    <a:pt x="6118" y="5418"/>
                  </a:cubicBezTo>
                  <a:lnTo>
                    <a:pt x="6805" y="4704"/>
                  </a:lnTo>
                  <a:cubicBezTo>
                    <a:pt x="7162" y="4361"/>
                    <a:pt x="7505" y="4004"/>
                    <a:pt x="7505" y="4004"/>
                  </a:cubicBezTo>
                  <a:cubicBezTo>
                    <a:pt x="8020" y="3568"/>
                    <a:pt x="8563" y="3171"/>
                    <a:pt x="9118" y="2775"/>
                  </a:cubicBezTo>
                  <a:cubicBezTo>
                    <a:pt x="10201" y="1956"/>
                    <a:pt x="11429" y="1374"/>
                    <a:pt x="12712" y="780"/>
                  </a:cubicBezTo>
                  <a:lnTo>
                    <a:pt x="1197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7" name="Google Shape;15087;p33"/>
            <p:cNvSpPr/>
            <p:nvPr/>
          </p:nvSpPr>
          <p:spPr>
            <a:xfrm>
              <a:off x="4326375" y="3108450"/>
              <a:ext cx="158275" cy="347525"/>
            </a:xfrm>
            <a:custGeom>
              <a:avLst/>
              <a:gdLst/>
              <a:ahLst/>
              <a:cxnLst/>
              <a:rect l="l" t="t" r="r" b="b"/>
              <a:pathLst>
                <a:path w="6331" h="13901" extrusionOk="0">
                  <a:moveTo>
                    <a:pt x="5392" y="0"/>
                  </a:moveTo>
                  <a:cubicBezTo>
                    <a:pt x="5154" y="1348"/>
                    <a:pt x="4797" y="2748"/>
                    <a:pt x="4282" y="3977"/>
                  </a:cubicBezTo>
                  <a:cubicBezTo>
                    <a:pt x="4031" y="4598"/>
                    <a:pt x="3767" y="5219"/>
                    <a:pt x="3476" y="5800"/>
                  </a:cubicBezTo>
                  <a:cubicBezTo>
                    <a:pt x="3476" y="5800"/>
                    <a:pt x="3212" y="6223"/>
                    <a:pt x="2960" y="6646"/>
                  </a:cubicBezTo>
                  <a:cubicBezTo>
                    <a:pt x="2696" y="7069"/>
                    <a:pt x="2419" y="7492"/>
                    <a:pt x="2419" y="7492"/>
                  </a:cubicBezTo>
                  <a:cubicBezTo>
                    <a:pt x="2234" y="7756"/>
                    <a:pt x="2062" y="8047"/>
                    <a:pt x="1850" y="8284"/>
                  </a:cubicBezTo>
                  <a:lnTo>
                    <a:pt x="1203" y="9024"/>
                  </a:lnTo>
                  <a:lnTo>
                    <a:pt x="543" y="9752"/>
                  </a:lnTo>
                  <a:lnTo>
                    <a:pt x="146" y="10175"/>
                  </a:lnTo>
                  <a:lnTo>
                    <a:pt x="14" y="10307"/>
                  </a:lnTo>
                  <a:cubicBezTo>
                    <a:pt x="0" y="10360"/>
                    <a:pt x="67" y="10399"/>
                    <a:pt x="93" y="10451"/>
                  </a:cubicBezTo>
                  <a:lnTo>
                    <a:pt x="278" y="10716"/>
                  </a:lnTo>
                  <a:cubicBezTo>
                    <a:pt x="952" y="11720"/>
                    <a:pt x="1494" y="12803"/>
                    <a:pt x="1943" y="13901"/>
                  </a:cubicBezTo>
                  <a:lnTo>
                    <a:pt x="2564" y="13596"/>
                  </a:lnTo>
                  <a:cubicBezTo>
                    <a:pt x="2023" y="12500"/>
                    <a:pt x="1375" y="11443"/>
                    <a:pt x="608" y="10465"/>
                  </a:cubicBezTo>
                  <a:lnTo>
                    <a:pt x="516" y="10372"/>
                  </a:lnTo>
                  <a:cubicBezTo>
                    <a:pt x="516" y="10360"/>
                    <a:pt x="490" y="10346"/>
                    <a:pt x="490" y="10333"/>
                  </a:cubicBezTo>
                  <a:lnTo>
                    <a:pt x="529" y="10293"/>
                  </a:lnTo>
                  <a:lnTo>
                    <a:pt x="793" y="9990"/>
                  </a:lnTo>
                  <a:lnTo>
                    <a:pt x="1441" y="9250"/>
                  </a:lnTo>
                  <a:lnTo>
                    <a:pt x="2102" y="8510"/>
                  </a:lnTo>
                  <a:cubicBezTo>
                    <a:pt x="2313" y="8258"/>
                    <a:pt x="2485" y="7967"/>
                    <a:pt x="2683" y="7703"/>
                  </a:cubicBezTo>
                  <a:cubicBezTo>
                    <a:pt x="2683" y="7703"/>
                    <a:pt x="2960" y="7280"/>
                    <a:pt x="3251" y="6871"/>
                  </a:cubicBezTo>
                  <a:cubicBezTo>
                    <a:pt x="3515" y="6448"/>
                    <a:pt x="3793" y="6025"/>
                    <a:pt x="3793" y="6025"/>
                  </a:cubicBezTo>
                  <a:cubicBezTo>
                    <a:pt x="4137" y="5444"/>
                    <a:pt x="4427" y="4863"/>
                    <a:pt x="4731" y="4255"/>
                  </a:cubicBezTo>
                  <a:cubicBezTo>
                    <a:pt x="5352" y="3078"/>
                    <a:pt x="5828" y="1797"/>
                    <a:pt x="6330" y="529"/>
                  </a:cubicBezTo>
                  <a:cubicBezTo>
                    <a:pt x="6330" y="529"/>
                    <a:pt x="6092" y="396"/>
                    <a:pt x="5867" y="251"/>
                  </a:cubicBezTo>
                  <a:cubicBezTo>
                    <a:pt x="5629" y="118"/>
                    <a:pt x="5392" y="0"/>
                    <a:pt x="539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8" name="Google Shape;15088;p33"/>
            <p:cNvSpPr/>
            <p:nvPr/>
          </p:nvSpPr>
          <p:spPr>
            <a:xfrm>
              <a:off x="4032050" y="3381625"/>
              <a:ext cx="191950" cy="155925"/>
            </a:xfrm>
            <a:custGeom>
              <a:avLst/>
              <a:gdLst/>
              <a:ahLst/>
              <a:cxnLst/>
              <a:rect l="l" t="t" r="r" b="b"/>
              <a:pathLst>
                <a:path w="7678" h="6237" extrusionOk="0">
                  <a:moveTo>
                    <a:pt x="159" y="0"/>
                  </a:moveTo>
                  <a:lnTo>
                    <a:pt x="1" y="687"/>
                  </a:lnTo>
                  <a:cubicBezTo>
                    <a:pt x="198" y="687"/>
                    <a:pt x="383" y="754"/>
                    <a:pt x="568" y="793"/>
                  </a:cubicBezTo>
                  <a:cubicBezTo>
                    <a:pt x="753" y="846"/>
                    <a:pt x="938" y="886"/>
                    <a:pt x="1123" y="925"/>
                  </a:cubicBezTo>
                  <a:cubicBezTo>
                    <a:pt x="1493" y="1031"/>
                    <a:pt x="1863" y="1189"/>
                    <a:pt x="2247" y="1309"/>
                  </a:cubicBezTo>
                  <a:cubicBezTo>
                    <a:pt x="2591" y="1494"/>
                    <a:pt x="2947" y="1652"/>
                    <a:pt x="3290" y="1850"/>
                  </a:cubicBezTo>
                  <a:lnTo>
                    <a:pt x="3780" y="2181"/>
                  </a:lnTo>
                  <a:cubicBezTo>
                    <a:pt x="3951" y="2287"/>
                    <a:pt x="4123" y="2392"/>
                    <a:pt x="4255" y="2524"/>
                  </a:cubicBezTo>
                  <a:cubicBezTo>
                    <a:pt x="4546" y="2789"/>
                    <a:pt x="4876" y="3013"/>
                    <a:pt x="5114" y="3330"/>
                  </a:cubicBezTo>
                  <a:lnTo>
                    <a:pt x="5524" y="3753"/>
                  </a:lnTo>
                  <a:cubicBezTo>
                    <a:pt x="5642" y="3899"/>
                    <a:pt x="5748" y="4070"/>
                    <a:pt x="5867" y="4228"/>
                  </a:cubicBezTo>
                  <a:cubicBezTo>
                    <a:pt x="5973" y="4387"/>
                    <a:pt x="6105" y="4533"/>
                    <a:pt x="6197" y="4704"/>
                  </a:cubicBezTo>
                  <a:cubicBezTo>
                    <a:pt x="6290" y="4876"/>
                    <a:pt x="6382" y="5048"/>
                    <a:pt x="6475" y="5206"/>
                  </a:cubicBezTo>
                  <a:cubicBezTo>
                    <a:pt x="6475" y="5206"/>
                    <a:pt x="6541" y="5338"/>
                    <a:pt x="6620" y="5458"/>
                  </a:cubicBezTo>
                  <a:cubicBezTo>
                    <a:pt x="6687" y="5590"/>
                    <a:pt x="6726" y="5735"/>
                    <a:pt x="6726" y="5735"/>
                  </a:cubicBezTo>
                  <a:cubicBezTo>
                    <a:pt x="6766" y="5828"/>
                    <a:pt x="6819" y="5907"/>
                    <a:pt x="6872" y="5999"/>
                  </a:cubicBezTo>
                  <a:lnTo>
                    <a:pt x="6990" y="6237"/>
                  </a:lnTo>
                  <a:lnTo>
                    <a:pt x="7677" y="5907"/>
                  </a:lnTo>
                  <a:lnTo>
                    <a:pt x="7466" y="5643"/>
                  </a:lnTo>
                  <a:cubicBezTo>
                    <a:pt x="7413" y="5576"/>
                    <a:pt x="7347" y="5497"/>
                    <a:pt x="7295" y="5405"/>
                  </a:cubicBezTo>
                  <a:cubicBezTo>
                    <a:pt x="7295" y="5405"/>
                    <a:pt x="7215" y="5273"/>
                    <a:pt x="7136" y="5153"/>
                  </a:cubicBezTo>
                  <a:cubicBezTo>
                    <a:pt x="7043" y="5035"/>
                    <a:pt x="6937" y="4916"/>
                    <a:pt x="6937" y="4916"/>
                  </a:cubicBezTo>
                  <a:cubicBezTo>
                    <a:pt x="6819" y="4757"/>
                    <a:pt x="6699" y="4586"/>
                    <a:pt x="6594" y="4427"/>
                  </a:cubicBezTo>
                  <a:cubicBezTo>
                    <a:pt x="6475" y="4255"/>
                    <a:pt x="6317" y="4123"/>
                    <a:pt x="6185" y="3964"/>
                  </a:cubicBezTo>
                  <a:cubicBezTo>
                    <a:pt x="6052" y="3819"/>
                    <a:pt x="5933" y="3647"/>
                    <a:pt x="5788" y="3502"/>
                  </a:cubicBezTo>
                  <a:cubicBezTo>
                    <a:pt x="5642" y="3370"/>
                    <a:pt x="5498" y="3238"/>
                    <a:pt x="5352" y="3092"/>
                  </a:cubicBezTo>
                  <a:cubicBezTo>
                    <a:pt x="5087" y="2775"/>
                    <a:pt x="4744" y="2564"/>
                    <a:pt x="4453" y="2287"/>
                  </a:cubicBezTo>
                  <a:cubicBezTo>
                    <a:pt x="4308" y="2141"/>
                    <a:pt x="4123" y="2035"/>
                    <a:pt x="3965" y="1929"/>
                  </a:cubicBezTo>
                  <a:cubicBezTo>
                    <a:pt x="3792" y="1811"/>
                    <a:pt x="3634" y="1691"/>
                    <a:pt x="3475" y="1573"/>
                  </a:cubicBezTo>
                  <a:cubicBezTo>
                    <a:pt x="3132" y="1348"/>
                    <a:pt x="2762" y="1163"/>
                    <a:pt x="2418" y="939"/>
                  </a:cubicBezTo>
                  <a:cubicBezTo>
                    <a:pt x="2048" y="767"/>
                    <a:pt x="1692" y="555"/>
                    <a:pt x="1308" y="397"/>
                  </a:cubicBezTo>
                  <a:lnTo>
                    <a:pt x="741" y="185"/>
                  </a:lnTo>
                  <a:cubicBezTo>
                    <a:pt x="542" y="120"/>
                    <a:pt x="357" y="27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9" name="Google Shape;15089;p33"/>
            <p:cNvSpPr/>
            <p:nvPr/>
          </p:nvSpPr>
          <p:spPr>
            <a:xfrm>
              <a:off x="4017175" y="3448700"/>
              <a:ext cx="144725" cy="118925"/>
            </a:xfrm>
            <a:custGeom>
              <a:avLst/>
              <a:gdLst/>
              <a:ahLst/>
              <a:cxnLst/>
              <a:rect l="l" t="t" r="r" b="b"/>
              <a:pathLst>
                <a:path w="5789" h="4757" extrusionOk="0">
                  <a:moveTo>
                    <a:pt x="146" y="0"/>
                  </a:moveTo>
                  <a:lnTo>
                    <a:pt x="1" y="687"/>
                  </a:lnTo>
                  <a:cubicBezTo>
                    <a:pt x="133" y="687"/>
                    <a:pt x="265" y="726"/>
                    <a:pt x="411" y="766"/>
                  </a:cubicBezTo>
                  <a:cubicBezTo>
                    <a:pt x="543" y="793"/>
                    <a:pt x="688" y="819"/>
                    <a:pt x="820" y="846"/>
                  </a:cubicBezTo>
                  <a:cubicBezTo>
                    <a:pt x="1098" y="925"/>
                    <a:pt x="1362" y="1043"/>
                    <a:pt x="1653" y="1110"/>
                  </a:cubicBezTo>
                  <a:cubicBezTo>
                    <a:pt x="1903" y="1255"/>
                    <a:pt x="2181" y="1361"/>
                    <a:pt x="2446" y="1506"/>
                  </a:cubicBezTo>
                  <a:lnTo>
                    <a:pt x="2802" y="1744"/>
                  </a:lnTo>
                  <a:cubicBezTo>
                    <a:pt x="2921" y="1824"/>
                    <a:pt x="3053" y="1889"/>
                    <a:pt x="3145" y="2008"/>
                  </a:cubicBezTo>
                  <a:cubicBezTo>
                    <a:pt x="3357" y="2206"/>
                    <a:pt x="3608" y="2352"/>
                    <a:pt x="3780" y="2590"/>
                  </a:cubicBezTo>
                  <a:cubicBezTo>
                    <a:pt x="3873" y="2696"/>
                    <a:pt x="3965" y="2801"/>
                    <a:pt x="4070" y="2907"/>
                  </a:cubicBezTo>
                  <a:cubicBezTo>
                    <a:pt x="4163" y="3013"/>
                    <a:pt x="4229" y="3145"/>
                    <a:pt x="4308" y="3263"/>
                  </a:cubicBezTo>
                  <a:cubicBezTo>
                    <a:pt x="4387" y="3383"/>
                    <a:pt x="4493" y="3488"/>
                    <a:pt x="4546" y="3621"/>
                  </a:cubicBezTo>
                  <a:cubicBezTo>
                    <a:pt x="4613" y="3753"/>
                    <a:pt x="4678" y="3871"/>
                    <a:pt x="4745" y="3991"/>
                  </a:cubicBezTo>
                  <a:lnTo>
                    <a:pt x="4850" y="4176"/>
                  </a:lnTo>
                  <a:cubicBezTo>
                    <a:pt x="4890" y="4281"/>
                    <a:pt x="4916" y="4387"/>
                    <a:pt x="4916" y="4387"/>
                  </a:cubicBezTo>
                  <a:cubicBezTo>
                    <a:pt x="4942" y="4452"/>
                    <a:pt x="4983" y="4519"/>
                    <a:pt x="5022" y="4585"/>
                  </a:cubicBezTo>
                  <a:lnTo>
                    <a:pt x="5115" y="4757"/>
                  </a:lnTo>
                  <a:lnTo>
                    <a:pt x="5788" y="4426"/>
                  </a:lnTo>
                  <a:lnTo>
                    <a:pt x="5630" y="4241"/>
                  </a:lnTo>
                  <a:cubicBezTo>
                    <a:pt x="5577" y="4188"/>
                    <a:pt x="5524" y="4135"/>
                    <a:pt x="5485" y="4070"/>
                  </a:cubicBezTo>
                  <a:cubicBezTo>
                    <a:pt x="5485" y="4070"/>
                    <a:pt x="5432" y="3964"/>
                    <a:pt x="5365" y="3871"/>
                  </a:cubicBezTo>
                  <a:cubicBezTo>
                    <a:pt x="5286" y="3792"/>
                    <a:pt x="5207" y="3700"/>
                    <a:pt x="5207" y="3700"/>
                  </a:cubicBezTo>
                  <a:cubicBezTo>
                    <a:pt x="5115" y="3580"/>
                    <a:pt x="5035" y="3462"/>
                    <a:pt x="4942" y="3330"/>
                  </a:cubicBezTo>
                  <a:cubicBezTo>
                    <a:pt x="4863" y="3210"/>
                    <a:pt x="4731" y="3118"/>
                    <a:pt x="4639" y="2999"/>
                  </a:cubicBezTo>
                  <a:cubicBezTo>
                    <a:pt x="4533" y="2893"/>
                    <a:pt x="4454" y="2761"/>
                    <a:pt x="4335" y="2655"/>
                  </a:cubicBezTo>
                  <a:cubicBezTo>
                    <a:pt x="4229" y="2563"/>
                    <a:pt x="4110" y="2458"/>
                    <a:pt x="4005" y="2352"/>
                  </a:cubicBezTo>
                  <a:cubicBezTo>
                    <a:pt x="3820" y="2127"/>
                    <a:pt x="3556" y="1968"/>
                    <a:pt x="3344" y="1771"/>
                  </a:cubicBezTo>
                  <a:cubicBezTo>
                    <a:pt x="3238" y="1651"/>
                    <a:pt x="3106" y="1572"/>
                    <a:pt x="2974" y="1493"/>
                  </a:cubicBezTo>
                  <a:cubicBezTo>
                    <a:pt x="2855" y="1413"/>
                    <a:pt x="2736" y="1321"/>
                    <a:pt x="2617" y="1228"/>
                  </a:cubicBezTo>
                  <a:cubicBezTo>
                    <a:pt x="2353" y="1057"/>
                    <a:pt x="2088" y="925"/>
                    <a:pt x="1838" y="740"/>
                  </a:cubicBezTo>
                  <a:cubicBezTo>
                    <a:pt x="1547" y="621"/>
                    <a:pt x="1283" y="449"/>
                    <a:pt x="1005" y="317"/>
                  </a:cubicBezTo>
                  <a:cubicBezTo>
                    <a:pt x="860" y="264"/>
                    <a:pt x="714" y="211"/>
                    <a:pt x="582" y="159"/>
                  </a:cubicBezTo>
                  <a:cubicBezTo>
                    <a:pt x="437" y="92"/>
                    <a:pt x="305" y="26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0" name="Google Shape;15090;p33"/>
            <p:cNvSpPr/>
            <p:nvPr/>
          </p:nvSpPr>
          <p:spPr>
            <a:xfrm>
              <a:off x="4377900" y="3032450"/>
              <a:ext cx="105075" cy="86575"/>
            </a:xfrm>
            <a:custGeom>
              <a:avLst/>
              <a:gdLst/>
              <a:ahLst/>
              <a:cxnLst/>
              <a:rect l="l" t="t" r="r" b="b"/>
              <a:pathLst>
                <a:path w="4203" h="3463" extrusionOk="0">
                  <a:moveTo>
                    <a:pt x="27" y="1"/>
                  </a:moveTo>
                  <a:lnTo>
                    <a:pt x="1" y="794"/>
                  </a:lnTo>
                  <a:cubicBezTo>
                    <a:pt x="120" y="873"/>
                    <a:pt x="252" y="847"/>
                    <a:pt x="411" y="926"/>
                  </a:cubicBezTo>
                  <a:cubicBezTo>
                    <a:pt x="582" y="991"/>
                    <a:pt x="754" y="1084"/>
                    <a:pt x="926" y="1164"/>
                  </a:cubicBezTo>
                  <a:cubicBezTo>
                    <a:pt x="1269" y="1361"/>
                    <a:pt x="1600" y="1587"/>
                    <a:pt x="1930" y="1851"/>
                  </a:cubicBezTo>
                  <a:cubicBezTo>
                    <a:pt x="2261" y="2101"/>
                    <a:pt x="2564" y="2353"/>
                    <a:pt x="2828" y="2644"/>
                  </a:cubicBezTo>
                  <a:cubicBezTo>
                    <a:pt x="2961" y="2776"/>
                    <a:pt x="3066" y="2921"/>
                    <a:pt x="3172" y="3067"/>
                  </a:cubicBezTo>
                  <a:cubicBezTo>
                    <a:pt x="3278" y="3211"/>
                    <a:pt x="3331" y="3343"/>
                    <a:pt x="3383" y="3463"/>
                  </a:cubicBezTo>
                  <a:cubicBezTo>
                    <a:pt x="3383" y="3463"/>
                    <a:pt x="3595" y="3410"/>
                    <a:pt x="3794" y="3343"/>
                  </a:cubicBezTo>
                  <a:cubicBezTo>
                    <a:pt x="3991" y="3278"/>
                    <a:pt x="4203" y="3225"/>
                    <a:pt x="4203" y="3225"/>
                  </a:cubicBezTo>
                  <a:cubicBezTo>
                    <a:pt x="4018" y="3026"/>
                    <a:pt x="3833" y="2855"/>
                    <a:pt x="3661" y="2709"/>
                  </a:cubicBezTo>
                  <a:lnTo>
                    <a:pt x="3119" y="2313"/>
                  </a:lnTo>
                  <a:cubicBezTo>
                    <a:pt x="2776" y="2062"/>
                    <a:pt x="2432" y="1837"/>
                    <a:pt x="2115" y="1587"/>
                  </a:cubicBezTo>
                  <a:cubicBezTo>
                    <a:pt x="1812" y="1335"/>
                    <a:pt x="1494" y="1071"/>
                    <a:pt x="1177" y="806"/>
                  </a:cubicBezTo>
                  <a:cubicBezTo>
                    <a:pt x="1019" y="674"/>
                    <a:pt x="846" y="542"/>
                    <a:pt x="675" y="397"/>
                  </a:cubicBezTo>
                  <a:cubicBezTo>
                    <a:pt x="490" y="278"/>
                    <a:pt x="252" y="93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1" name="Google Shape;15091;p33"/>
            <p:cNvSpPr/>
            <p:nvPr/>
          </p:nvSpPr>
          <p:spPr>
            <a:xfrm>
              <a:off x="4136750" y="3294400"/>
              <a:ext cx="121600" cy="132500"/>
            </a:xfrm>
            <a:custGeom>
              <a:avLst/>
              <a:gdLst/>
              <a:ahLst/>
              <a:cxnLst/>
              <a:rect l="l" t="t" r="r" b="b"/>
              <a:pathLst>
                <a:path w="4864" h="5300" extrusionOk="0">
                  <a:moveTo>
                    <a:pt x="4493" y="543"/>
                  </a:moveTo>
                  <a:lnTo>
                    <a:pt x="4481" y="609"/>
                  </a:lnTo>
                  <a:cubicBezTo>
                    <a:pt x="4481" y="688"/>
                    <a:pt x="4467" y="781"/>
                    <a:pt x="4454" y="873"/>
                  </a:cubicBezTo>
                  <a:lnTo>
                    <a:pt x="4401" y="1058"/>
                  </a:lnTo>
                  <a:cubicBezTo>
                    <a:pt x="4375" y="1137"/>
                    <a:pt x="4349" y="1204"/>
                    <a:pt x="4322" y="1283"/>
                  </a:cubicBezTo>
                  <a:cubicBezTo>
                    <a:pt x="4216" y="1586"/>
                    <a:pt x="4084" y="1877"/>
                    <a:pt x="3952" y="2182"/>
                  </a:cubicBezTo>
                  <a:cubicBezTo>
                    <a:pt x="3674" y="2802"/>
                    <a:pt x="3489" y="3371"/>
                    <a:pt x="3212" y="3952"/>
                  </a:cubicBezTo>
                  <a:lnTo>
                    <a:pt x="2869" y="4666"/>
                  </a:lnTo>
                  <a:cubicBezTo>
                    <a:pt x="2845" y="4690"/>
                    <a:pt x="2831" y="4747"/>
                    <a:pt x="2809" y="4747"/>
                  </a:cubicBezTo>
                  <a:cubicBezTo>
                    <a:pt x="2807" y="4747"/>
                    <a:pt x="2804" y="4746"/>
                    <a:pt x="2802" y="4745"/>
                  </a:cubicBezTo>
                  <a:lnTo>
                    <a:pt x="2749" y="4678"/>
                  </a:lnTo>
                  <a:lnTo>
                    <a:pt x="2591" y="4507"/>
                  </a:lnTo>
                  <a:cubicBezTo>
                    <a:pt x="2247" y="4229"/>
                    <a:pt x="1891" y="3926"/>
                    <a:pt x="1534" y="3661"/>
                  </a:cubicBezTo>
                  <a:cubicBezTo>
                    <a:pt x="1283" y="3511"/>
                    <a:pt x="1038" y="3366"/>
                    <a:pt x="784" y="3236"/>
                  </a:cubicBezTo>
                  <a:lnTo>
                    <a:pt x="784" y="3236"/>
                  </a:lnTo>
                  <a:cubicBezTo>
                    <a:pt x="1064" y="2976"/>
                    <a:pt x="1349" y="2722"/>
                    <a:pt x="1639" y="2472"/>
                  </a:cubicBezTo>
                  <a:cubicBezTo>
                    <a:pt x="1639" y="2472"/>
                    <a:pt x="1824" y="2314"/>
                    <a:pt x="2009" y="2168"/>
                  </a:cubicBezTo>
                  <a:cubicBezTo>
                    <a:pt x="2208" y="2023"/>
                    <a:pt x="2393" y="1864"/>
                    <a:pt x="2393" y="1864"/>
                  </a:cubicBezTo>
                  <a:cubicBezTo>
                    <a:pt x="2393" y="1864"/>
                    <a:pt x="2591" y="1732"/>
                    <a:pt x="2789" y="1586"/>
                  </a:cubicBezTo>
                  <a:cubicBezTo>
                    <a:pt x="2987" y="1454"/>
                    <a:pt x="3199" y="1309"/>
                    <a:pt x="3199" y="1309"/>
                  </a:cubicBezTo>
                  <a:cubicBezTo>
                    <a:pt x="3199" y="1309"/>
                    <a:pt x="3397" y="1190"/>
                    <a:pt x="3609" y="1058"/>
                  </a:cubicBezTo>
                  <a:cubicBezTo>
                    <a:pt x="3806" y="939"/>
                    <a:pt x="4018" y="807"/>
                    <a:pt x="4018" y="807"/>
                  </a:cubicBezTo>
                  <a:lnTo>
                    <a:pt x="4308" y="635"/>
                  </a:lnTo>
                  <a:lnTo>
                    <a:pt x="4428" y="569"/>
                  </a:lnTo>
                  <a:lnTo>
                    <a:pt x="4493" y="543"/>
                  </a:lnTo>
                  <a:close/>
                  <a:moveTo>
                    <a:pt x="4863" y="1"/>
                  </a:moveTo>
                  <a:cubicBezTo>
                    <a:pt x="4824" y="15"/>
                    <a:pt x="4771" y="41"/>
                    <a:pt x="4719" y="67"/>
                  </a:cubicBezTo>
                  <a:lnTo>
                    <a:pt x="4414" y="212"/>
                  </a:lnTo>
                  <a:lnTo>
                    <a:pt x="4150" y="344"/>
                  </a:lnTo>
                  <a:cubicBezTo>
                    <a:pt x="4018" y="424"/>
                    <a:pt x="3886" y="490"/>
                    <a:pt x="3886" y="490"/>
                  </a:cubicBezTo>
                  <a:cubicBezTo>
                    <a:pt x="3886" y="490"/>
                    <a:pt x="3662" y="609"/>
                    <a:pt x="3450" y="728"/>
                  </a:cubicBezTo>
                  <a:cubicBezTo>
                    <a:pt x="3239" y="860"/>
                    <a:pt x="3027" y="979"/>
                    <a:pt x="3027" y="979"/>
                  </a:cubicBezTo>
                  <a:cubicBezTo>
                    <a:pt x="3027" y="979"/>
                    <a:pt x="2829" y="1111"/>
                    <a:pt x="2617" y="1230"/>
                  </a:cubicBezTo>
                  <a:lnTo>
                    <a:pt x="2221" y="1494"/>
                  </a:lnTo>
                  <a:cubicBezTo>
                    <a:pt x="2221" y="1494"/>
                    <a:pt x="2023" y="1639"/>
                    <a:pt x="1824" y="1771"/>
                  </a:cubicBezTo>
                  <a:lnTo>
                    <a:pt x="1454" y="2062"/>
                  </a:lnTo>
                  <a:cubicBezTo>
                    <a:pt x="940" y="2432"/>
                    <a:pt x="464" y="2816"/>
                    <a:pt x="1" y="3251"/>
                  </a:cubicBezTo>
                  <a:lnTo>
                    <a:pt x="128" y="3480"/>
                  </a:lnTo>
                  <a:lnTo>
                    <a:pt x="128" y="3480"/>
                  </a:lnTo>
                  <a:lnTo>
                    <a:pt x="41" y="3674"/>
                  </a:lnTo>
                  <a:cubicBezTo>
                    <a:pt x="111" y="3693"/>
                    <a:pt x="180" y="3713"/>
                    <a:pt x="250" y="3734"/>
                  </a:cubicBezTo>
                  <a:lnTo>
                    <a:pt x="250" y="3734"/>
                  </a:lnTo>
                  <a:cubicBezTo>
                    <a:pt x="251" y="3739"/>
                    <a:pt x="252" y="3741"/>
                    <a:pt x="252" y="3741"/>
                  </a:cubicBezTo>
                  <a:cubicBezTo>
                    <a:pt x="254" y="3739"/>
                    <a:pt x="255" y="3738"/>
                    <a:pt x="257" y="3737"/>
                  </a:cubicBezTo>
                  <a:lnTo>
                    <a:pt x="257" y="3737"/>
                  </a:lnTo>
                  <a:cubicBezTo>
                    <a:pt x="581" y="3838"/>
                    <a:pt x="906" y="3970"/>
                    <a:pt x="1230" y="4111"/>
                  </a:cubicBezTo>
                  <a:cubicBezTo>
                    <a:pt x="1586" y="4335"/>
                    <a:pt x="1956" y="4573"/>
                    <a:pt x="2314" y="4824"/>
                  </a:cubicBezTo>
                  <a:lnTo>
                    <a:pt x="2631" y="5115"/>
                  </a:lnTo>
                  <a:lnTo>
                    <a:pt x="2816" y="5274"/>
                  </a:lnTo>
                  <a:lnTo>
                    <a:pt x="2829" y="5300"/>
                  </a:lnTo>
                  <a:cubicBezTo>
                    <a:pt x="2842" y="5300"/>
                    <a:pt x="2855" y="5274"/>
                    <a:pt x="2855" y="5260"/>
                  </a:cubicBezTo>
                  <a:lnTo>
                    <a:pt x="2895" y="5180"/>
                  </a:lnTo>
                  <a:lnTo>
                    <a:pt x="2974" y="5022"/>
                  </a:lnTo>
                  <a:cubicBezTo>
                    <a:pt x="2974" y="5022"/>
                    <a:pt x="3107" y="4771"/>
                    <a:pt x="3225" y="4520"/>
                  </a:cubicBezTo>
                  <a:lnTo>
                    <a:pt x="3463" y="4018"/>
                  </a:lnTo>
                  <a:cubicBezTo>
                    <a:pt x="3595" y="3727"/>
                    <a:pt x="3727" y="3424"/>
                    <a:pt x="3847" y="3119"/>
                  </a:cubicBezTo>
                  <a:cubicBezTo>
                    <a:pt x="3965" y="2828"/>
                    <a:pt x="4071" y="2538"/>
                    <a:pt x="4203" y="2261"/>
                  </a:cubicBezTo>
                  <a:cubicBezTo>
                    <a:pt x="4335" y="1956"/>
                    <a:pt x="4481" y="1666"/>
                    <a:pt x="4599" y="1362"/>
                  </a:cubicBezTo>
                  <a:lnTo>
                    <a:pt x="4678" y="1124"/>
                  </a:lnTo>
                  <a:lnTo>
                    <a:pt x="4771" y="846"/>
                  </a:lnTo>
                  <a:cubicBezTo>
                    <a:pt x="4811" y="622"/>
                    <a:pt x="4851" y="397"/>
                    <a:pt x="4863" y="173"/>
                  </a:cubicBezTo>
                  <a:lnTo>
                    <a:pt x="486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2" name="Google Shape;15092;p33"/>
            <p:cNvSpPr/>
            <p:nvPr/>
          </p:nvSpPr>
          <p:spPr>
            <a:xfrm>
              <a:off x="4374950" y="3448350"/>
              <a:ext cx="330350" cy="153650"/>
            </a:xfrm>
            <a:custGeom>
              <a:avLst/>
              <a:gdLst/>
              <a:ahLst/>
              <a:cxnLst/>
              <a:rect l="l" t="t" r="r" b="b"/>
              <a:pathLst>
                <a:path w="13214" h="6146" extrusionOk="0">
                  <a:moveTo>
                    <a:pt x="621" y="0"/>
                  </a:moveTo>
                  <a:lnTo>
                    <a:pt x="0" y="305"/>
                  </a:lnTo>
                  <a:cubicBezTo>
                    <a:pt x="317" y="807"/>
                    <a:pt x="542" y="1348"/>
                    <a:pt x="820" y="1890"/>
                  </a:cubicBezTo>
                  <a:cubicBezTo>
                    <a:pt x="1070" y="2432"/>
                    <a:pt x="1255" y="3000"/>
                    <a:pt x="1480" y="3568"/>
                  </a:cubicBezTo>
                  <a:cubicBezTo>
                    <a:pt x="1480" y="3568"/>
                    <a:pt x="1519" y="3647"/>
                    <a:pt x="1533" y="3727"/>
                  </a:cubicBezTo>
                  <a:cubicBezTo>
                    <a:pt x="1560" y="3806"/>
                    <a:pt x="1572" y="3885"/>
                    <a:pt x="1572" y="3885"/>
                  </a:cubicBezTo>
                  <a:cubicBezTo>
                    <a:pt x="1599" y="3938"/>
                    <a:pt x="1586" y="4017"/>
                    <a:pt x="1639" y="4031"/>
                  </a:cubicBezTo>
                  <a:lnTo>
                    <a:pt x="1824" y="4017"/>
                  </a:lnTo>
                  <a:lnTo>
                    <a:pt x="2405" y="3964"/>
                  </a:lnTo>
                  <a:lnTo>
                    <a:pt x="3369" y="3885"/>
                  </a:lnTo>
                  <a:lnTo>
                    <a:pt x="4347" y="3832"/>
                  </a:lnTo>
                  <a:cubicBezTo>
                    <a:pt x="4390" y="3830"/>
                    <a:pt x="4434" y="3830"/>
                    <a:pt x="4477" y="3830"/>
                  </a:cubicBezTo>
                  <a:cubicBezTo>
                    <a:pt x="4754" y="3830"/>
                    <a:pt x="5040" y="3861"/>
                    <a:pt x="5325" y="3872"/>
                  </a:cubicBezTo>
                  <a:cubicBezTo>
                    <a:pt x="5325" y="3872"/>
                    <a:pt x="5814" y="3925"/>
                    <a:pt x="6316" y="3978"/>
                  </a:cubicBezTo>
                  <a:cubicBezTo>
                    <a:pt x="6805" y="4031"/>
                    <a:pt x="7294" y="4096"/>
                    <a:pt x="7294" y="4096"/>
                  </a:cubicBezTo>
                  <a:cubicBezTo>
                    <a:pt x="7955" y="4216"/>
                    <a:pt x="8628" y="4387"/>
                    <a:pt x="9263" y="4572"/>
                  </a:cubicBezTo>
                  <a:cubicBezTo>
                    <a:pt x="10545" y="4916"/>
                    <a:pt x="11813" y="5511"/>
                    <a:pt x="13068" y="6145"/>
                  </a:cubicBezTo>
                  <a:lnTo>
                    <a:pt x="13214" y="5088"/>
                  </a:lnTo>
                  <a:cubicBezTo>
                    <a:pt x="11905" y="4704"/>
                    <a:pt x="10637" y="4281"/>
                    <a:pt x="9303" y="4044"/>
                  </a:cubicBezTo>
                  <a:cubicBezTo>
                    <a:pt x="8642" y="3912"/>
                    <a:pt x="7981" y="3793"/>
                    <a:pt x="7321" y="3700"/>
                  </a:cubicBezTo>
                  <a:cubicBezTo>
                    <a:pt x="7321" y="3700"/>
                    <a:pt x="6819" y="3661"/>
                    <a:pt x="6316" y="3608"/>
                  </a:cubicBezTo>
                  <a:cubicBezTo>
                    <a:pt x="5827" y="3582"/>
                    <a:pt x="5325" y="3542"/>
                    <a:pt x="5325" y="3542"/>
                  </a:cubicBezTo>
                  <a:cubicBezTo>
                    <a:pt x="5042" y="3531"/>
                    <a:pt x="4759" y="3500"/>
                    <a:pt x="4476" y="3500"/>
                  </a:cubicBezTo>
                  <a:cubicBezTo>
                    <a:pt x="4429" y="3500"/>
                    <a:pt x="4382" y="3500"/>
                    <a:pt x="4334" y="3502"/>
                  </a:cubicBezTo>
                  <a:lnTo>
                    <a:pt x="3357" y="3555"/>
                  </a:lnTo>
                  <a:lnTo>
                    <a:pt x="2379" y="3608"/>
                  </a:lnTo>
                  <a:lnTo>
                    <a:pt x="1982" y="3635"/>
                  </a:lnTo>
                  <a:lnTo>
                    <a:pt x="1930" y="3635"/>
                  </a:lnTo>
                  <a:cubicBezTo>
                    <a:pt x="1916" y="3635"/>
                    <a:pt x="1916" y="3608"/>
                    <a:pt x="1916" y="3594"/>
                  </a:cubicBezTo>
                  <a:lnTo>
                    <a:pt x="1877" y="3462"/>
                  </a:lnTo>
                  <a:cubicBezTo>
                    <a:pt x="1692" y="2881"/>
                    <a:pt x="1546" y="2273"/>
                    <a:pt x="1334" y="1692"/>
                  </a:cubicBezTo>
                  <a:cubicBezTo>
                    <a:pt x="1097" y="1124"/>
                    <a:pt x="912" y="543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3" name="Google Shape;15093;p33"/>
            <p:cNvSpPr/>
            <p:nvPr/>
          </p:nvSpPr>
          <p:spPr>
            <a:xfrm>
              <a:off x="4376925" y="3691825"/>
              <a:ext cx="329050" cy="156600"/>
            </a:xfrm>
            <a:custGeom>
              <a:avLst/>
              <a:gdLst/>
              <a:ahLst/>
              <a:cxnLst/>
              <a:rect l="l" t="t" r="r" b="b"/>
              <a:pathLst>
                <a:path w="13162" h="6264" extrusionOk="0">
                  <a:moveTo>
                    <a:pt x="13003" y="0"/>
                  </a:moveTo>
                  <a:cubicBezTo>
                    <a:pt x="11761" y="634"/>
                    <a:pt x="10492" y="1242"/>
                    <a:pt x="9210" y="1612"/>
                  </a:cubicBezTo>
                  <a:cubicBezTo>
                    <a:pt x="8576" y="1797"/>
                    <a:pt x="7915" y="1982"/>
                    <a:pt x="7254" y="2101"/>
                  </a:cubicBezTo>
                  <a:cubicBezTo>
                    <a:pt x="7254" y="2101"/>
                    <a:pt x="6766" y="2167"/>
                    <a:pt x="6264" y="2233"/>
                  </a:cubicBezTo>
                  <a:lnTo>
                    <a:pt x="5286" y="2338"/>
                  </a:lnTo>
                  <a:cubicBezTo>
                    <a:pt x="4993" y="2351"/>
                    <a:pt x="4700" y="2394"/>
                    <a:pt x="4407" y="2394"/>
                  </a:cubicBezTo>
                  <a:cubicBezTo>
                    <a:pt x="4370" y="2394"/>
                    <a:pt x="4332" y="2393"/>
                    <a:pt x="4295" y="2391"/>
                  </a:cubicBezTo>
                  <a:lnTo>
                    <a:pt x="3330" y="2338"/>
                  </a:lnTo>
                  <a:lnTo>
                    <a:pt x="2353" y="2273"/>
                  </a:lnTo>
                  <a:lnTo>
                    <a:pt x="1784" y="2233"/>
                  </a:lnTo>
                  <a:lnTo>
                    <a:pt x="1586" y="2206"/>
                  </a:lnTo>
                  <a:cubicBezTo>
                    <a:pt x="1546" y="2233"/>
                    <a:pt x="1546" y="2312"/>
                    <a:pt x="1533" y="2365"/>
                  </a:cubicBezTo>
                  <a:cubicBezTo>
                    <a:pt x="1533" y="2365"/>
                    <a:pt x="1454" y="2682"/>
                    <a:pt x="1440" y="2682"/>
                  </a:cubicBezTo>
                  <a:cubicBezTo>
                    <a:pt x="1229" y="3237"/>
                    <a:pt x="1018" y="3806"/>
                    <a:pt x="793" y="4373"/>
                  </a:cubicBezTo>
                  <a:lnTo>
                    <a:pt x="1" y="5959"/>
                  </a:lnTo>
                  <a:lnTo>
                    <a:pt x="621" y="6263"/>
                  </a:lnTo>
                  <a:cubicBezTo>
                    <a:pt x="859" y="5695"/>
                    <a:pt x="1084" y="5127"/>
                    <a:pt x="1322" y="4558"/>
                  </a:cubicBezTo>
                  <a:lnTo>
                    <a:pt x="1837" y="2775"/>
                  </a:lnTo>
                  <a:cubicBezTo>
                    <a:pt x="1851" y="2775"/>
                    <a:pt x="1863" y="2656"/>
                    <a:pt x="1863" y="2656"/>
                  </a:cubicBezTo>
                  <a:cubicBezTo>
                    <a:pt x="1877" y="2643"/>
                    <a:pt x="1877" y="2616"/>
                    <a:pt x="1877" y="2603"/>
                  </a:cubicBezTo>
                  <a:lnTo>
                    <a:pt x="1930" y="2603"/>
                  </a:lnTo>
                  <a:lnTo>
                    <a:pt x="2326" y="2629"/>
                  </a:lnTo>
                  <a:lnTo>
                    <a:pt x="3317" y="2682"/>
                  </a:lnTo>
                  <a:lnTo>
                    <a:pt x="4295" y="2722"/>
                  </a:lnTo>
                  <a:cubicBezTo>
                    <a:pt x="4330" y="2724"/>
                    <a:pt x="4365" y="2724"/>
                    <a:pt x="4399" y="2724"/>
                  </a:cubicBezTo>
                  <a:cubicBezTo>
                    <a:pt x="4695" y="2724"/>
                    <a:pt x="4990" y="2681"/>
                    <a:pt x="5286" y="2669"/>
                  </a:cubicBezTo>
                  <a:cubicBezTo>
                    <a:pt x="5286" y="2669"/>
                    <a:pt x="5788" y="2629"/>
                    <a:pt x="6277" y="2590"/>
                  </a:cubicBezTo>
                  <a:cubicBezTo>
                    <a:pt x="6779" y="2550"/>
                    <a:pt x="7268" y="2497"/>
                    <a:pt x="7268" y="2497"/>
                  </a:cubicBezTo>
                  <a:cubicBezTo>
                    <a:pt x="7941" y="2391"/>
                    <a:pt x="8602" y="2273"/>
                    <a:pt x="9263" y="2127"/>
                  </a:cubicBezTo>
                  <a:cubicBezTo>
                    <a:pt x="10598" y="1889"/>
                    <a:pt x="11853" y="1454"/>
                    <a:pt x="13161" y="1057"/>
                  </a:cubicBezTo>
                  <a:lnTo>
                    <a:pt x="1300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4" name="Google Shape;15094;p33"/>
            <p:cNvSpPr/>
            <p:nvPr/>
          </p:nvSpPr>
          <p:spPr>
            <a:xfrm>
              <a:off x="4207450" y="3529600"/>
              <a:ext cx="38350" cy="239200"/>
            </a:xfrm>
            <a:custGeom>
              <a:avLst/>
              <a:gdLst/>
              <a:ahLst/>
              <a:cxnLst/>
              <a:rect l="l" t="t" r="r" b="b"/>
              <a:pathLst>
                <a:path w="1534" h="9568" extrusionOk="0">
                  <a:moveTo>
                    <a:pt x="635" y="1"/>
                  </a:moveTo>
                  <a:lnTo>
                    <a:pt x="1" y="305"/>
                  </a:lnTo>
                  <a:cubicBezTo>
                    <a:pt x="199" y="635"/>
                    <a:pt x="331" y="992"/>
                    <a:pt x="516" y="1336"/>
                  </a:cubicBezTo>
                  <a:cubicBezTo>
                    <a:pt x="622" y="1706"/>
                    <a:pt x="793" y="2062"/>
                    <a:pt x="899" y="2446"/>
                  </a:cubicBezTo>
                  <a:cubicBezTo>
                    <a:pt x="966" y="2829"/>
                    <a:pt x="1124" y="3212"/>
                    <a:pt x="1124" y="3609"/>
                  </a:cubicBezTo>
                  <a:lnTo>
                    <a:pt x="1204" y="4190"/>
                  </a:lnTo>
                  <a:cubicBezTo>
                    <a:pt x="1230" y="4388"/>
                    <a:pt x="1204" y="4586"/>
                    <a:pt x="1204" y="4784"/>
                  </a:cubicBezTo>
                  <a:cubicBezTo>
                    <a:pt x="1204" y="4969"/>
                    <a:pt x="1216" y="5168"/>
                    <a:pt x="1204" y="5366"/>
                  </a:cubicBezTo>
                  <a:lnTo>
                    <a:pt x="1124" y="5947"/>
                  </a:lnTo>
                  <a:cubicBezTo>
                    <a:pt x="1110" y="6343"/>
                    <a:pt x="966" y="6713"/>
                    <a:pt x="886" y="7097"/>
                  </a:cubicBezTo>
                  <a:cubicBezTo>
                    <a:pt x="860" y="7282"/>
                    <a:pt x="767" y="7467"/>
                    <a:pt x="701" y="7638"/>
                  </a:cubicBezTo>
                  <a:cubicBezTo>
                    <a:pt x="635" y="7823"/>
                    <a:pt x="569" y="8008"/>
                    <a:pt x="503" y="8181"/>
                  </a:cubicBezTo>
                  <a:cubicBezTo>
                    <a:pt x="516" y="8193"/>
                    <a:pt x="450" y="8325"/>
                    <a:pt x="384" y="8445"/>
                  </a:cubicBezTo>
                  <a:cubicBezTo>
                    <a:pt x="305" y="8577"/>
                    <a:pt x="238" y="8709"/>
                    <a:pt x="238" y="8709"/>
                  </a:cubicBezTo>
                  <a:cubicBezTo>
                    <a:pt x="186" y="8788"/>
                    <a:pt x="159" y="8894"/>
                    <a:pt x="120" y="8986"/>
                  </a:cubicBezTo>
                  <a:lnTo>
                    <a:pt x="27" y="9238"/>
                  </a:lnTo>
                  <a:lnTo>
                    <a:pt x="701" y="9567"/>
                  </a:lnTo>
                  <a:lnTo>
                    <a:pt x="767" y="9238"/>
                  </a:lnTo>
                  <a:cubicBezTo>
                    <a:pt x="793" y="9145"/>
                    <a:pt x="807" y="9039"/>
                    <a:pt x="846" y="8947"/>
                  </a:cubicBezTo>
                  <a:cubicBezTo>
                    <a:pt x="846" y="8947"/>
                    <a:pt x="886" y="8801"/>
                    <a:pt x="939" y="8656"/>
                  </a:cubicBezTo>
                  <a:cubicBezTo>
                    <a:pt x="1005" y="8524"/>
                    <a:pt x="1031" y="8366"/>
                    <a:pt x="1031" y="8366"/>
                  </a:cubicBezTo>
                  <a:cubicBezTo>
                    <a:pt x="1071" y="8167"/>
                    <a:pt x="1124" y="7969"/>
                    <a:pt x="1163" y="7770"/>
                  </a:cubicBezTo>
                  <a:cubicBezTo>
                    <a:pt x="1216" y="7585"/>
                    <a:pt x="1283" y="7388"/>
                    <a:pt x="1295" y="7176"/>
                  </a:cubicBezTo>
                  <a:cubicBezTo>
                    <a:pt x="1336" y="6780"/>
                    <a:pt x="1454" y="6396"/>
                    <a:pt x="1454" y="5987"/>
                  </a:cubicBezTo>
                  <a:cubicBezTo>
                    <a:pt x="1468" y="5788"/>
                    <a:pt x="1494" y="5577"/>
                    <a:pt x="1507" y="5379"/>
                  </a:cubicBezTo>
                  <a:cubicBezTo>
                    <a:pt x="1533" y="5181"/>
                    <a:pt x="1507" y="4983"/>
                    <a:pt x="1507" y="4771"/>
                  </a:cubicBezTo>
                  <a:cubicBezTo>
                    <a:pt x="1507" y="4573"/>
                    <a:pt x="1533" y="4375"/>
                    <a:pt x="1507" y="4164"/>
                  </a:cubicBezTo>
                  <a:cubicBezTo>
                    <a:pt x="1494" y="3965"/>
                    <a:pt x="1468" y="3767"/>
                    <a:pt x="1454" y="3568"/>
                  </a:cubicBezTo>
                  <a:cubicBezTo>
                    <a:pt x="1468" y="3159"/>
                    <a:pt x="1336" y="2763"/>
                    <a:pt x="1295" y="2353"/>
                  </a:cubicBezTo>
                  <a:cubicBezTo>
                    <a:pt x="1243" y="1944"/>
                    <a:pt x="1110" y="1560"/>
                    <a:pt x="1045" y="1151"/>
                  </a:cubicBezTo>
                  <a:cubicBezTo>
                    <a:pt x="886" y="781"/>
                    <a:pt x="807" y="371"/>
                    <a:pt x="63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5" name="Google Shape;15095;p33"/>
            <p:cNvSpPr/>
            <p:nvPr/>
          </p:nvSpPr>
          <p:spPr>
            <a:xfrm>
              <a:off x="4145700" y="3559675"/>
              <a:ext cx="31375" cy="179400"/>
            </a:xfrm>
            <a:custGeom>
              <a:avLst/>
              <a:gdLst/>
              <a:ahLst/>
              <a:cxnLst/>
              <a:rect l="l" t="t" r="r" b="b"/>
              <a:pathLst>
                <a:path w="1255" h="7176" extrusionOk="0">
                  <a:moveTo>
                    <a:pt x="634" y="1"/>
                  </a:moveTo>
                  <a:lnTo>
                    <a:pt x="0" y="304"/>
                  </a:lnTo>
                  <a:cubicBezTo>
                    <a:pt x="145" y="542"/>
                    <a:pt x="238" y="806"/>
                    <a:pt x="397" y="1058"/>
                  </a:cubicBezTo>
                  <a:cubicBezTo>
                    <a:pt x="476" y="1335"/>
                    <a:pt x="621" y="1586"/>
                    <a:pt x="687" y="1877"/>
                  </a:cubicBezTo>
                  <a:cubicBezTo>
                    <a:pt x="740" y="2154"/>
                    <a:pt x="872" y="2432"/>
                    <a:pt x="872" y="2723"/>
                  </a:cubicBezTo>
                  <a:cubicBezTo>
                    <a:pt x="885" y="2868"/>
                    <a:pt x="899" y="3013"/>
                    <a:pt x="925" y="3158"/>
                  </a:cubicBezTo>
                  <a:cubicBezTo>
                    <a:pt x="952" y="3304"/>
                    <a:pt x="925" y="3449"/>
                    <a:pt x="925" y="3581"/>
                  </a:cubicBezTo>
                  <a:cubicBezTo>
                    <a:pt x="925" y="3727"/>
                    <a:pt x="938" y="3872"/>
                    <a:pt x="925" y="4018"/>
                  </a:cubicBezTo>
                  <a:cubicBezTo>
                    <a:pt x="899" y="4163"/>
                    <a:pt x="872" y="4308"/>
                    <a:pt x="858" y="4441"/>
                  </a:cubicBezTo>
                  <a:cubicBezTo>
                    <a:pt x="858" y="4731"/>
                    <a:pt x="726" y="5008"/>
                    <a:pt x="674" y="5286"/>
                  </a:cubicBezTo>
                  <a:cubicBezTo>
                    <a:pt x="661" y="5418"/>
                    <a:pt x="582" y="5550"/>
                    <a:pt x="529" y="5683"/>
                  </a:cubicBezTo>
                  <a:cubicBezTo>
                    <a:pt x="476" y="5815"/>
                    <a:pt x="423" y="5947"/>
                    <a:pt x="383" y="6079"/>
                  </a:cubicBezTo>
                  <a:cubicBezTo>
                    <a:pt x="409" y="6092"/>
                    <a:pt x="159" y="6462"/>
                    <a:pt x="171" y="6462"/>
                  </a:cubicBezTo>
                  <a:cubicBezTo>
                    <a:pt x="132" y="6515"/>
                    <a:pt x="106" y="6594"/>
                    <a:pt x="79" y="6660"/>
                  </a:cubicBezTo>
                  <a:lnTo>
                    <a:pt x="13" y="6858"/>
                  </a:lnTo>
                  <a:lnTo>
                    <a:pt x="700" y="7175"/>
                  </a:lnTo>
                  <a:lnTo>
                    <a:pt x="726" y="6925"/>
                  </a:lnTo>
                  <a:cubicBezTo>
                    <a:pt x="740" y="6845"/>
                    <a:pt x="740" y="6779"/>
                    <a:pt x="767" y="6700"/>
                  </a:cubicBezTo>
                  <a:cubicBezTo>
                    <a:pt x="753" y="6700"/>
                    <a:pt x="925" y="6264"/>
                    <a:pt x="899" y="6264"/>
                  </a:cubicBezTo>
                  <a:cubicBezTo>
                    <a:pt x="925" y="6105"/>
                    <a:pt x="964" y="5960"/>
                    <a:pt x="991" y="5815"/>
                  </a:cubicBezTo>
                  <a:cubicBezTo>
                    <a:pt x="1031" y="5669"/>
                    <a:pt x="1084" y="5524"/>
                    <a:pt x="1084" y="5378"/>
                  </a:cubicBezTo>
                  <a:cubicBezTo>
                    <a:pt x="1096" y="5075"/>
                    <a:pt x="1202" y="4784"/>
                    <a:pt x="1189" y="4480"/>
                  </a:cubicBezTo>
                  <a:cubicBezTo>
                    <a:pt x="1202" y="4335"/>
                    <a:pt x="1216" y="4189"/>
                    <a:pt x="1228" y="4030"/>
                  </a:cubicBezTo>
                  <a:cubicBezTo>
                    <a:pt x="1242" y="3886"/>
                    <a:pt x="1228" y="3740"/>
                    <a:pt x="1228" y="3581"/>
                  </a:cubicBezTo>
                  <a:cubicBezTo>
                    <a:pt x="1228" y="3436"/>
                    <a:pt x="1255" y="3290"/>
                    <a:pt x="1242" y="3132"/>
                  </a:cubicBezTo>
                  <a:cubicBezTo>
                    <a:pt x="1216" y="2987"/>
                    <a:pt x="1202" y="2841"/>
                    <a:pt x="1202" y="2683"/>
                  </a:cubicBezTo>
                  <a:cubicBezTo>
                    <a:pt x="1216" y="2379"/>
                    <a:pt x="1110" y="2089"/>
                    <a:pt x="1096" y="1771"/>
                  </a:cubicBezTo>
                  <a:cubicBezTo>
                    <a:pt x="1057" y="1467"/>
                    <a:pt x="964" y="1176"/>
                    <a:pt x="925" y="873"/>
                  </a:cubicBezTo>
                  <a:cubicBezTo>
                    <a:pt x="806" y="595"/>
                    <a:pt x="753" y="278"/>
                    <a:pt x="63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6" name="Google Shape;15096;p33"/>
            <p:cNvSpPr/>
            <p:nvPr/>
          </p:nvSpPr>
          <p:spPr>
            <a:xfrm>
              <a:off x="4694050" y="3579825"/>
              <a:ext cx="19500" cy="131500"/>
            </a:xfrm>
            <a:custGeom>
              <a:avLst/>
              <a:gdLst/>
              <a:ahLst/>
              <a:cxnLst/>
              <a:rect l="l" t="t" r="r" b="b"/>
              <a:pathLst>
                <a:path w="780" h="5260" extrusionOk="0">
                  <a:moveTo>
                    <a:pt x="635" y="0"/>
                  </a:moveTo>
                  <a:lnTo>
                    <a:pt x="1" y="476"/>
                  </a:lnTo>
                  <a:cubicBezTo>
                    <a:pt x="13" y="622"/>
                    <a:pt x="119" y="701"/>
                    <a:pt x="159" y="872"/>
                  </a:cubicBezTo>
                  <a:cubicBezTo>
                    <a:pt x="212" y="1045"/>
                    <a:pt x="265" y="1230"/>
                    <a:pt x="291" y="1427"/>
                  </a:cubicBezTo>
                  <a:cubicBezTo>
                    <a:pt x="330" y="1824"/>
                    <a:pt x="357" y="2220"/>
                    <a:pt x="357" y="2643"/>
                  </a:cubicBezTo>
                  <a:cubicBezTo>
                    <a:pt x="371" y="3053"/>
                    <a:pt x="371" y="3450"/>
                    <a:pt x="330" y="3832"/>
                  </a:cubicBezTo>
                  <a:cubicBezTo>
                    <a:pt x="304" y="4017"/>
                    <a:pt x="251" y="4190"/>
                    <a:pt x="198" y="4375"/>
                  </a:cubicBezTo>
                  <a:cubicBezTo>
                    <a:pt x="145" y="4533"/>
                    <a:pt x="66" y="4651"/>
                    <a:pt x="1" y="4784"/>
                  </a:cubicBezTo>
                  <a:lnTo>
                    <a:pt x="700" y="5259"/>
                  </a:lnTo>
                  <a:cubicBezTo>
                    <a:pt x="727" y="5009"/>
                    <a:pt x="767" y="4744"/>
                    <a:pt x="767" y="4519"/>
                  </a:cubicBezTo>
                  <a:cubicBezTo>
                    <a:pt x="767" y="4519"/>
                    <a:pt x="780" y="4361"/>
                    <a:pt x="780" y="4190"/>
                  </a:cubicBezTo>
                  <a:cubicBezTo>
                    <a:pt x="780" y="4017"/>
                    <a:pt x="767" y="3859"/>
                    <a:pt x="767" y="3859"/>
                  </a:cubicBezTo>
                  <a:cubicBezTo>
                    <a:pt x="741" y="3436"/>
                    <a:pt x="700" y="3013"/>
                    <a:pt x="688" y="2617"/>
                  </a:cubicBezTo>
                  <a:cubicBezTo>
                    <a:pt x="674" y="2220"/>
                    <a:pt x="700" y="1811"/>
                    <a:pt x="727" y="1401"/>
                  </a:cubicBezTo>
                  <a:cubicBezTo>
                    <a:pt x="741" y="1190"/>
                    <a:pt x="727" y="978"/>
                    <a:pt x="741" y="754"/>
                  </a:cubicBezTo>
                  <a:cubicBezTo>
                    <a:pt x="714" y="529"/>
                    <a:pt x="714" y="225"/>
                    <a:pt x="63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7" name="Google Shape;15097;p33"/>
            <p:cNvSpPr/>
            <p:nvPr/>
          </p:nvSpPr>
          <p:spPr>
            <a:xfrm>
              <a:off x="4282775" y="3604600"/>
              <a:ext cx="147350" cy="87375"/>
            </a:xfrm>
            <a:custGeom>
              <a:avLst/>
              <a:gdLst/>
              <a:ahLst/>
              <a:cxnLst/>
              <a:rect l="l" t="t" r="r" b="b"/>
              <a:pathLst>
                <a:path w="5894" h="3495" extrusionOk="0">
                  <a:moveTo>
                    <a:pt x="822" y="603"/>
                  </a:moveTo>
                  <a:lnTo>
                    <a:pt x="822" y="603"/>
                  </a:lnTo>
                  <a:cubicBezTo>
                    <a:pt x="1199" y="659"/>
                    <a:pt x="1580" y="721"/>
                    <a:pt x="1956" y="794"/>
                  </a:cubicBezTo>
                  <a:lnTo>
                    <a:pt x="2432" y="899"/>
                  </a:lnTo>
                  <a:lnTo>
                    <a:pt x="2907" y="1005"/>
                  </a:lnTo>
                  <a:lnTo>
                    <a:pt x="3356" y="1137"/>
                  </a:lnTo>
                  <a:cubicBezTo>
                    <a:pt x="3582" y="1216"/>
                    <a:pt x="3819" y="1282"/>
                    <a:pt x="3819" y="1282"/>
                  </a:cubicBezTo>
                  <a:lnTo>
                    <a:pt x="4269" y="1441"/>
                  </a:lnTo>
                  <a:cubicBezTo>
                    <a:pt x="4493" y="1534"/>
                    <a:pt x="4718" y="1613"/>
                    <a:pt x="4718" y="1613"/>
                  </a:cubicBezTo>
                  <a:lnTo>
                    <a:pt x="5035" y="1745"/>
                  </a:lnTo>
                  <a:lnTo>
                    <a:pt x="5167" y="1798"/>
                  </a:lnTo>
                  <a:lnTo>
                    <a:pt x="5233" y="1824"/>
                  </a:lnTo>
                  <a:lnTo>
                    <a:pt x="5180" y="1851"/>
                  </a:lnTo>
                  <a:cubicBezTo>
                    <a:pt x="5114" y="1916"/>
                    <a:pt x="5035" y="1956"/>
                    <a:pt x="4956" y="1996"/>
                  </a:cubicBezTo>
                  <a:lnTo>
                    <a:pt x="4771" y="2075"/>
                  </a:lnTo>
                  <a:cubicBezTo>
                    <a:pt x="4704" y="2101"/>
                    <a:pt x="4625" y="2128"/>
                    <a:pt x="4546" y="2154"/>
                  </a:cubicBezTo>
                  <a:cubicBezTo>
                    <a:pt x="4255" y="2260"/>
                    <a:pt x="3938" y="2339"/>
                    <a:pt x="3621" y="2418"/>
                  </a:cubicBezTo>
                  <a:cubicBezTo>
                    <a:pt x="2986" y="2591"/>
                    <a:pt x="2379" y="2802"/>
                    <a:pt x="1758" y="2947"/>
                  </a:cubicBezTo>
                  <a:lnTo>
                    <a:pt x="992" y="3119"/>
                  </a:lnTo>
                  <a:cubicBezTo>
                    <a:pt x="974" y="3119"/>
                    <a:pt x="939" y="3131"/>
                    <a:pt x="917" y="3131"/>
                  </a:cubicBezTo>
                  <a:cubicBezTo>
                    <a:pt x="906" y="3131"/>
                    <a:pt x="899" y="3128"/>
                    <a:pt x="899" y="3119"/>
                  </a:cubicBezTo>
                  <a:lnTo>
                    <a:pt x="913" y="3040"/>
                  </a:lnTo>
                  <a:lnTo>
                    <a:pt x="939" y="2802"/>
                  </a:lnTo>
                  <a:cubicBezTo>
                    <a:pt x="992" y="2079"/>
                    <a:pt x="985" y="1329"/>
                    <a:pt x="822" y="603"/>
                  </a:cubicBezTo>
                  <a:close/>
                  <a:moveTo>
                    <a:pt x="317" y="1"/>
                  </a:moveTo>
                  <a:lnTo>
                    <a:pt x="211" y="239"/>
                  </a:lnTo>
                  <a:lnTo>
                    <a:pt x="211" y="239"/>
                  </a:lnTo>
                  <a:lnTo>
                    <a:pt x="0" y="292"/>
                  </a:lnTo>
                  <a:cubicBezTo>
                    <a:pt x="34" y="360"/>
                    <a:pt x="65" y="429"/>
                    <a:pt x="95" y="499"/>
                  </a:cubicBezTo>
                  <a:lnTo>
                    <a:pt x="95" y="499"/>
                  </a:lnTo>
                  <a:lnTo>
                    <a:pt x="93" y="503"/>
                  </a:lnTo>
                  <a:cubicBezTo>
                    <a:pt x="95" y="503"/>
                    <a:pt x="96" y="503"/>
                    <a:pt x="97" y="503"/>
                  </a:cubicBezTo>
                  <a:lnTo>
                    <a:pt x="97" y="503"/>
                  </a:lnTo>
                  <a:cubicBezTo>
                    <a:pt x="396" y="1206"/>
                    <a:pt x="516" y="1997"/>
                    <a:pt x="516" y="2788"/>
                  </a:cubicBezTo>
                  <a:lnTo>
                    <a:pt x="502" y="3211"/>
                  </a:lnTo>
                  <a:lnTo>
                    <a:pt x="502" y="3463"/>
                  </a:lnTo>
                  <a:lnTo>
                    <a:pt x="502" y="3489"/>
                  </a:lnTo>
                  <a:cubicBezTo>
                    <a:pt x="502" y="3493"/>
                    <a:pt x="505" y="3495"/>
                    <a:pt x="510" y="3495"/>
                  </a:cubicBezTo>
                  <a:cubicBezTo>
                    <a:pt x="519" y="3495"/>
                    <a:pt x="533" y="3489"/>
                    <a:pt x="543" y="3489"/>
                  </a:cubicBezTo>
                  <a:lnTo>
                    <a:pt x="622" y="3475"/>
                  </a:lnTo>
                  <a:lnTo>
                    <a:pt x="793" y="3436"/>
                  </a:lnTo>
                  <a:cubicBezTo>
                    <a:pt x="793" y="3436"/>
                    <a:pt x="1057" y="3370"/>
                    <a:pt x="1335" y="3317"/>
                  </a:cubicBezTo>
                  <a:cubicBezTo>
                    <a:pt x="1600" y="3251"/>
                    <a:pt x="1877" y="3185"/>
                    <a:pt x="1877" y="3185"/>
                  </a:cubicBezTo>
                  <a:cubicBezTo>
                    <a:pt x="2484" y="3040"/>
                    <a:pt x="3106" y="2815"/>
                    <a:pt x="3726" y="2670"/>
                  </a:cubicBezTo>
                  <a:cubicBezTo>
                    <a:pt x="4044" y="2591"/>
                    <a:pt x="4361" y="2511"/>
                    <a:pt x="4678" y="2418"/>
                  </a:cubicBezTo>
                  <a:lnTo>
                    <a:pt x="4916" y="2339"/>
                  </a:lnTo>
                  <a:lnTo>
                    <a:pt x="5180" y="2221"/>
                  </a:lnTo>
                  <a:cubicBezTo>
                    <a:pt x="5379" y="2115"/>
                    <a:pt x="5564" y="2022"/>
                    <a:pt x="5749" y="1877"/>
                  </a:cubicBezTo>
                  <a:lnTo>
                    <a:pt x="5893" y="1784"/>
                  </a:lnTo>
                  <a:lnTo>
                    <a:pt x="5735" y="1705"/>
                  </a:lnTo>
                  <a:lnTo>
                    <a:pt x="5432" y="1560"/>
                  </a:lnTo>
                  <a:lnTo>
                    <a:pt x="4877" y="1308"/>
                  </a:lnTo>
                  <a:cubicBezTo>
                    <a:pt x="4877" y="1308"/>
                    <a:pt x="4665" y="1216"/>
                    <a:pt x="4440" y="1123"/>
                  </a:cubicBezTo>
                  <a:cubicBezTo>
                    <a:pt x="4216" y="1044"/>
                    <a:pt x="3991" y="952"/>
                    <a:pt x="3991" y="952"/>
                  </a:cubicBezTo>
                  <a:lnTo>
                    <a:pt x="3541" y="794"/>
                  </a:lnTo>
                  <a:cubicBezTo>
                    <a:pt x="3304" y="714"/>
                    <a:pt x="3080" y="635"/>
                    <a:pt x="3080" y="635"/>
                  </a:cubicBezTo>
                  <a:cubicBezTo>
                    <a:pt x="3080" y="635"/>
                    <a:pt x="2842" y="568"/>
                    <a:pt x="2617" y="503"/>
                  </a:cubicBezTo>
                  <a:cubicBezTo>
                    <a:pt x="2379" y="450"/>
                    <a:pt x="2155" y="383"/>
                    <a:pt x="2155" y="383"/>
                  </a:cubicBezTo>
                  <a:cubicBezTo>
                    <a:pt x="1533" y="225"/>
                    <a:pt x="925" y="93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8" name="Google Shape;15098;p33"/>
            <p:cNvSpPr/>
            <p:nvPr/>
          </p:nvSpPr>
          <p:spPr>
            <a:xfrm>
              <a:off x="3835500" y="3513850"/>
              <a:ext cx="279825" cy="275150"/>
            </a:xfrm>
            <a:custGeom>
              <a:avLst/>
              <a:gdLst/>
              <a:ahLst/>
              <a:cxnLst/>
              <a:rect l="l" t="t" r="r" b="b"/>
              <a:pathLst>
                <a:path w="11193" h="11006" extrusionOk="0">
                  <a:moveTo>
                    <a:pt x="5643" y="0"/>
                  </a:moveTo>
                  <a:cubicBezTo>
                    <a:pt x="5025" y="0"/>
                    <a:pt x="4408" y="103"/>
                    <a:pt x="3832" y="314"/>
                  </a:cubicBezTo>
                  <a:cubicBezTo>
                    <a:pt x="2484" y="777"/>
                    <a:pt x="1335" y="1820"/>
                    <a:pt x="714" y="3102"/>
                  </a:cubicBezTo>
                  <a:cubicBezTo>
                    <a:pt x="93" y="4383"/>
                    <a:pt x="0" y="5943"/>
                    <a:pt x="490" y="7290"/>
                  </a:cubicBezTo>
                  <a:cubicBezTo>
                    <a:pt x="951" y="8638"/>
                    <a:pt x="1996" y="9815"/>
                    <a:pt x="3291" y="10435"/>
                  </a:cubicBezTo>
                  <a:cubicBezTo>
                    <a:pt x="4035" y="10812"/>
                    <a:pt x="4882" y="11005"/>
                    <a:pt x="5729" y="11005"/>
                  </a:cubicBezTo>
                  <a:cubicBezTo>
                    <a:pt x="6339" y="11005"/>
                    <a:pt x="6949" y="10905"/>
                    <a:pt x="7519" y="10700"/>
                  </a:cubicBezTo>
                  <a:cubicBezTo>
                    <a:pt x="8906" y="10238"/>
                    <a:pt x="10095" y="9193"/>
                    <a:pt x="10743" y="7886"/>
                  </a:cubicBezTo>
                  <a:lnTo>
                    <a:pt x="10109" y="7581"/>
                  </a:lnTo>
                  <a:cubicBezTo>
                    <a:pt x="9580" y="8758"/>
                    <a:pt x="8562" y="9722"/>
                    <a:pt x="7334" y="10185"/>
                  </a:cubicBezTo>
                  <a:cubicBezTo>
                    <a:pt x="6770" y="10399"/>
                    <a:pt x="6157" y="10508"/>
                    <a:pt x="5541" y="10508"/>
                  </a:cubicBezTo>
                  <a:cubicBezTo>
                    <a:pt x="4830" y="10508"/>
                    <a:pt x="4114" y="10363"/>
                    <a:pt x="3462" y="10065"/>
                  </a:cubicBezTo>
                  <a:cubicBezTo>
                    <a:pt x="2246" y="9510"/>
                    <a:pt x="1256" y="8441"/>
                    <a:pt x="793" y="7185"/>
                  </a:cubicBezTo>
                  <a:cubicBezTo>
                    <a:pt x="331" y="5916"/>
                    <a:pt x="410" y="4450"/>
                    <a:pt x="992" y="3234"/>
                  </a:cubicBezTo>
                  <a:cubicBezTo>
                    <a:pt x="1573" y="2019"/>
                    <a:pt x="2669" y="1041"/>
                    <a:pt x="3938" y="631"/>
                  </a:cubicBezTo>
                  <a:cubicBezTo>
                    <a:pt x="4459" y="452"/>
                    <a:pt x="5008" y="364"/>
                    <a:pt x="5557" y="364"/>
                  </a:cubicBezTo>
                  <a:cubicBezTo>
                    <a:pt x="6345" y="364"/>
                    <a:pt x="7130" y="545"/>
                    <a:pt x="7823" y="895"/>
                  </a:cubicBezTo>
                  <a:cubicBezTo>
                    <a:pt x="9012" y="1490"/>
                    <a:pt x="9924" y="2586"/>
                    <a:pt x="10320" y="3816"/>
                  </a:cubicBezTo>
                  <a:cubicBezTo>
                    <a:pt x="10400" y="4133"/>
                    <a:pt x="10479" y="4450"/>
                    <a:pt x="10518" y="4767"/>
                  </a:cubicBezTo>
                  <a:cubicBezTo>
                    <a:pt x="10532" y="5084"/>
                    <a:pt x="10558" y="5414"/>
                    <a:pt x="10545" y="5731"/>
                  </a:cubicBezTo>
                  <a:cubicBezTo>
                    <a:pt x="10479" y="6036"/>
                    <a:pt x="10465" y="6379"/>
                    <a:pt x="10400" y="6696"/>
                  </a:cubicBezTo>
                  <a:cubicBezTo>
                    <a:pt x="10400" y="6696"/>
                    <a:pt x="10320" y="6908"/>
                    <a:pt x="10254" y="7132"/>
                  </a:cubicBezTo>
                  <a:cubicBezTo>
                    <a:pt x="10175" y="7357"/>
                    <a:pt x="10095" y="7568"/>
                    <a:pt x="10095" y="7568"/>
                  </a:cubicBezTo>
                  <a:lnTo>
                    <a:pt x="10770" y="7898"/>
                  </a:lnTo>
                  <a:cubicBezTo>
                    <a:pt x="10770" y="7898"/>
                    <a:pt x="10849" y="7621"/>
                    <a:pt x="10941" y="7357"/>
                  </a:cubicBezTo>
                  <a:cubicBezTo>
                    <a:pt x="11008" y="7079"/>
                    <a:pt x="11087" y="6815"/>
                    <a:pt x="11087" y="6815"/>
                  </a:cubicBezTo>
                  <a:cubicBezTo>
                    <a:pt x="11126" y="6459"/>
                    <a:pt x="11152" y="6115"/>
                    <a:pt x="11192" y="5745"/>
                  </a:cubicBezTo>
                  <a:cubicBezTo>
                    <a:pt x="11192" y="5388"/>
                    <a:pt x="11152" y="5031"/>
                    <a:pt x="11113" y="4674"/>
                  </a:cubicBezTo>
                  <a:cubicBezTo>
                    <a:pt x="11047" y="4318"/>
                    <a:pt x="10941" y="3974"/>
                    <a:pt x="10849" y="3631"/>
                  </a:cubicBezTo>
                  <a:cubicBezTo>
                    <a:pt x="10360" y="2283"/>
                    <a:pt x="9316" y="1120"/>
                    <a:pt x="8008" y="525"/>
                  </a:cubicBezTo>
                  <a:cubicBezTo>
                    <a:pt x="7279" y="179"/>
                    <a:pt x="6460" y="0"/>
                    <a:pt x="564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9" name="Google Shape;15099;p33"/>
            <p:cNvSpPr/>
            <p:nvPr/>
          </p:nvSpPr>
          <p:spPr>
            <a:xfrm>
              <a:off x="3937575" y="3612800"/>
              <a:ext cx="78975" cy="77150"/>
            </a:xfrm>
            <a:custGeom>
              <a:avLst/>
              <a:gdLst/>
              <a:ahLst/>
              <a:cxnLst/>
              <a:rect l="l" t="t" r="r" b="b"/>
              <a:pathLst>
                <a:path w="3159" h="3086" extrusionOk="0">
                  <a:moveTo>
                    <a:pt x="1483" y="363"/>
                  </a:moveTo>
                  <a:cubicBezTo>
                    <a:pt x="1669" y="363"/>
                    <a:pt x="1854" y="413"/>
                    <a:pt x="2022" y="505"/>
                  </a:cubicBezTo>
                  <a:cubicBezTo>
                    <a:pt x="2273" y="651"/>
                    <a:pt x="2432" y="888"/>
                    <a:pt x="2497" y="1153"/>
                  </a:cubicBezTo>
                  <a:cubicBezTo>
                    <a:pt x="2485" y="1232"/>
                    <a:pt x="2511" y="1285"/>
                    <a:pt x="2511" y="1350"/>
                  </a:cubicBezTo>
                  <a:cubicBezTo>
                    <a:pt x="2497" y="1417"/>
                    <a:pt x="2497" y="1483"/>
                    <a:pt x="2497" y="1549"/>
                  </a:cubicBezTo>
                  <a:cubicBezTo>
                    <a:pt x="2458" y="1602"/>
                    <a:pt x="2485" y="1668"/>
                    <a:pt x="2485" y="1734"/>
                  </a:cubicBezTo>
                  <a:cubicBezTo>
                    <a:pt x="2484" y="1734"/>
                    <a:pt x="2484" y="1733"/>
                    <a:pt x="2483" y="1733"/>
                  </a:cubicBezTo>
                  <a:cubicBezTo>
                    <a:pt x="2467" y="1733"/>
                    <a:pt x="2419" y="1905"/>
                    <a:pt x="2432" y="1905"/>
                  </a:cubicBezTo>
                  <a:lnTo>
                    <a:pt x="2516" y="1947"/>
                  </a:lnTo>
                  <a:lnTo>
                    <a:pt x="2516" y="1947"/>
                  </a:lnTo>
                  <a:lnTo>
                    <a:pt x="2458" y="1919"/>
                  </a:lnTo>
                  <a:cubicBezTo>
                    <a:pt x="2315" y="2307"/>
                    <a:pt x="1896" y="2592"/>
                    <a:pt x="1451" y="2592"/>
                  </a:cubicBezTo>
                  <a:cubicBezTo>
                    <a:pt x="1320" y="2592"/>
                    <a:pt x="1187" y="2567"/>
                    <a:pt x="1058" y="2513"/>
                  </a:cubicBezTo>
                  <a:cubicBezTo>
                    <a:pt x="780" y="2395"/>
                    <a:pt x="556" y="2170"/>
                    <a:pt x="436" y="1879"/>
                  </a:cubicBezTo>
                  <a:cubicBezTo>
                    <a:pt x="330" y="1588"/>
                    <a:pt x="344" y="1271"/>
                    <a:pt x="489" y="980"/>
                  </a:cubicBezTo>
                  <a:cubicBezTo>
                    <a:pt x="621" y="703"/>
                    <a:pt x="859" y="492"/>
                    <a:pt x="1163" y="413"/>
                  </a:cubicBezTo>
                  <a:cubicBezTo>
                    <a:pt x="1269" y="379"/>
                    <a:pt x="1376" y="363"/>
                    <a:pt x="1483" y="363"/>
                  </a:cubicBezTo>
                  <a:close/>
                  <a:moveTo>
                    <a:pt x="1586" y="1"/>
                  </a:moveTo>
                  <a:cubicBezTo>
                    <a:pt x="1016" y="1"/>
                    <a:pt x="454" y="325"/>
                    <a:pt x="212" y="848"/>
                  </a:cubicBezTo>
                  <a:cubicBezTo>
                    <a:pt x="40" y="1206"/>
                    <a:pt x="1" y="1615"/>
                    <a:pt x="133" y="1998"/>
                  </a:cubicBezTo>
                  <a:cubicBezTo>
                    <a:pt x="251" y="2368"/>
                    <a:pt x="515" y="2686"/>
                    <a:pt x="885" y="2883"/>
                  </a:cubicBezTo>
                  <a:cubicBezTo>
                    <a:pt x="1110" y="3021"/>
                    <a:pt x="1370" y="3086"/>
                    <a:pt x="1633" y="3086"/>
                  </a:cubicBezTo>
                  <a:cubicBezTo>
                    <a:pt x="2206" y="3086"/>
                    <a:pt x="2798" y="2778"/>
                    <a:pt x="3089" y="2228"/>
                  </a:cubicBezTo>
                  <a:lnTo>
                    <a:pt x="3089" y="2228"/>
                  </a:lnTo>
                  <a:lnTo>
                    <a:pt x="3105" y="2236"/>
                  </a:lnTo>
                  <a:cubicBezTo>
                    <a:pt x="3105" y="2223"/>
                    <a:pt x="3144" y="1892"/>
                    <a:pt x="3157" y="1892"/>
                  </a:cubicBezTo>
                  <a:cubicBezTo>
                    <a:pt x="3158" y="1892"/>
                    <a:pt x="3158" y="1892"/>
                    <a:pt x="3158" y="1893"/>
                  </a:cubicBezTo>
                  <a:cubicBezTo>
                    <a:pt x="3145" y="1787"/>
                    <a:pt x="3119" y="1681"/>
                    <a:pt x="3145" y="1576"/>
                  </a:cubicBezTo>
                  <a:cubicBezTo>
                    <a:pt x="3132" y="1470"/>
                    <a:pt x="3105" y="1364"/>
                    <a:pt x="3105" y="1271"/>
                  </a:cubicBezTo>
                  <a:cubicBezTo>
                    <a:pt x="3079" y="1165"/>
                    <a:pt x="3040" y="1073"/>
                    <a:pt x="3013" y="968"/>
                  </a:cubicBezTo>
                  <a:cubicBezTo>
                    <a:pt x="2867" y="584"/>
                    <a:pt x="2564" y="281"/>
                    <a:pt x="2194" y="135"/>
                  </a:cubicBezTo>
                  <a:cubicBezTo>
                    <a:pt x="2000" y="43"/>
                    <a:pt x="1793" y="1"/>
                    <a:pt x="158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00" name="Google Shape;15100;p33"/>
          <p:cNvGrpSpPr/>
          <p:nvPr/>
        </p:nvGrpSpPr>
        <p:grpSpPr>
          <a:xfrm>
            <a:off x="7541204" y="3903922"/>
            <a:ext cx="2093493" cy="2479964"/>
            <a:chOff x="7541204" y="3903922"/>
            <a:chExt cx="2093493" cy="2479964"/>
          </a:xfrm>
        </p:grpSpPr>
        <p:grpSp>
          <p:nvGrpSpPr>
            <p:cNvPr id="15101" name="Google Shape;15101;p33"/>
            <p:cNvGrpSpPr/>
            <p:nvPr/>
          </p:nvGrpSpPr>
          <p:grpSpPr>
            <a:xfrm>
              <a:off x="7541204" y="4778074"/>
              <a:ext cx="1602791" cy="1605812"/>
              <a:chOff x="6766300" y="58375"/>
              <a:chExt cx="2095700" cy="2099650"/>
            </a:xfrm>
          </p:grpSpPr>
          <p:sp>
            <p:nvSpPr>
              <p:cNvPr id="15102" name="Google Shape;15102;p33"/>
              <p:cNvSpPr/>
              <p:nvPr/>
            </p:nvSpPr>
            <p:spPr>
              <a:xfrm>
                <a:off x="6766300" y="983150"/>
                <a:ext cx="24475" cy="119300"/>
              </a:xfrm>
              <a:custGeom>
                <a:avLst/>
                <a:gdLst/>
                <a:ahLst/>
                <a:cxnLst/>
                <a:rect l="l" t="t" r="r" b="b"/>
                <a:pathLst>
                  <a:path w="979" h="4772" extrusionOk="0">
                    <a:moveTo>
                      <a:pt x="291" y="1"/>
                    </a:moveTo>
                    <a:cubicBezTo>
                      <a:pt x="265" y="238"/>
                      <a:pt x="225" y="464"/>
                      <a:pt x="212" y="675"/>
                    </a:cubicBezTo>
                    <a:lnTo>
                      <a:pt x="186" y="1269"/>
                    </a:lnTo>
                    <a:cubicBezTo>
                      <a:pt x="186" y="1653"/>
                      <a:pt x="186" y="2036"/>
                      <a:pt x="159" y="2393"/>
                    </a:cubicBezTo>
                    <a:cubicBezTo>
                      <a:pt x="159" y="2749"/>
                      <a:pt x="133" y="3119"/>
                      <a:pt x="80" y="3489"/>
                    </a:cubicBezTo>
                    <a:cubicBezTo>
                      <a:pt x="66" y="3688"/>
                      <a:pt x="53" y="3885"/>
                      <a:pt x="27" y="4084"/>
                    </a:cubicBezTo>
                    <a:cubicBezTo>
                      <a:pt x="27" y="4282"/>
                      <a:pt x="1" y="4560"/>
                      <a:pt x="53" y="4771"/>
                    </a:cubicBezTo>
                    <a:lnTo>
                      <a:pt x="727" y="4401"/>
                    </a:lnTo>
                    <a:cubicBezTo>
                      <a:pt x="727" y="4255"/>
                      <a:pt x="635" y="4176"/>
                      <a:pt x="608" y="4018"/>
                    </a:cubicBezTo>
                    <a:lnTo>
                      <a:pt x="529" y="3503"/>
                    </a:lnTo>
                    <a:cubicBezTo>
                      <a:pt x="503" y="3145"/>
                      <a:pt x="489" y="2775"/>
                      <a:pt x="489" y="2393"/>
                    </a:cubicBezTo>
                    <a:cubicBezTo>
                      <a:pt x="515" y="2023"/>
                      <a:pt x="555" y="1666"/>
                      <a:pt x="621" y="1322"/>
                    </a:cubicBezTo>
                    <a:cubicBezTo>
                      <a:pt x="661" y="1151"/>
                      <a:pt x="727" y="992"/>
                      <a:pt x="780" y="834"/>
                    </a:cubicBezTo>
                    <a:cubicBezTo>
                      <a:pt x="832" y="688"/>
                      <a:pt x="912" y="582"/>
                      <a:pt x="978" y="464"/>
                    </a:cubicBezTo>
                    <a:lnTo>
                      <a:pt x="29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103" name="Google Shape;15103;p33"/>
              <p:cNvGrpSpPr/>
              <p:nvPr/>
            </p:nvGrpSpPr>
            <p:grpSpPr>
              <a:xfrm>
                <a:off x="6771900" y="58375"/>
                <a:ext cx="2090100" cy="2099650"/>
                <a:chOff x="4882000" y="240925"/>
                <a:chExt cx="2090100" cy="2099650"/>
              </a:xfrm>
            </p:grpSpPr>
            <p:sp>
              <p:nvSpPr>
                <p:cNvPr id="15104" name="Google Shape;15104;p33"/>
                <p:cNvSpPr/>
                <p:nvPr/>
              </p:nvSpPr>
              <p:spPr>
                <a:xfrm>
                  <a:off x="6682700" y="1328900"/>
                  <a:ext cx="258650" cy="26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46" h="10756" extrusionOk="0">
                      <a:moveTo>
                        <a:pt x="344" y="0"/>
                      </a:moveTo>
                      <a:cubicBezTo>
                        <a:pt x="304" y="648"/>
                        <a:pt x="277" y="1295"/>
                        <a:pt x="251" y="1943"/>
                      </a:cubicBezTo>
                      <a:lnTo>
                        <a:pt x="212" y="2921"/>
                      </a:lnTo>
                      <a:cubicBezTo>
                        <a:pt x="212" y="3251"/>
                        <a:pt x="132" y="3582"/>
                        <a:pt x="92" y="3899"/>
                      </a:cubicBezTo>
                      <a:lnTo>
                        <a:pt x="39" y="4255"/>
                      </a:lnTo>
                      <a:cubicBezTo>
                        <a:pt x="39" y="4308"/>
                        <a:pt x="0" y="4387"/>
                        <a:pt x="27" y="4427"/>
                      </a:cubicBezTo>
                      <a:lnTo>
                        <a:pt x="212" y="4493"/>
                      </a:lnTo>
                      <a:lnTo>
                        <a:pt x="753" y="4691"/>
                      </a:lnTo>
                      <a:lnTo>
                        <a:pt x="1678" y="5021"/>
                      </a:lnTo>
                      <a:lnTo>
                        <a:pt x="2590" y="5379"/>
                      </a:lnTo>
                      <a:cubicBezTo>
                        <a:pt x="2907" y="5497"/>
                        <a:pt x="3184" y="5682"/>
                        <a:pt x="3475" y="5828"/>
                      </a:cubicBezTo>
                      <a:cubicBezTo>
                        <a:pt x="3475" y="5828"/>
                        <a:pt x="3911" y="6066"/>
                        <a:pt x="4347" y="6316"/>
                      </a:cubicBezTo>
                      <a:cubicBezTo>
                        <a:pt x="4784" y="6568"/>
                        <a:pt x="5219" y="6806"/>
                        <a:pt x="5219" y="6806"/>
                      </a:cubicBezTo>
                      <a:cubicBezTo>
                        <a:pt x="5774" y="7176"/>
                        <a:pt x="6316" y="7585"/>
                        <a:pt x="6871" y="7995"/>
                      </a:cubicBezTo>
                      <a:cubicBezTo>
                        <a:pt x="7928" y="8800"/>
                        <a:pt x="8880" y="9765"/>
                        <a:pt x="9831" y="10756"/>
                      </a:cubicBezTo>
                      <a:lnTo>
                        <a:pt x="10346" y="9910"/>
                      </a:lnTo>
                      <a:cubicBezTo>
                        <a:pt x="9289" y="9117"/>
                        <a:pt x="8245" y="8272"/>
                        <a:pt x="7095" y="7558"/>
                      </a:cubicBezTo>
                      <a:cubicBezTo>
                        <a:pt x="6528" y="7176"/>
                        <a:pt x="5959" y="6818"/>
                        <a:pt x="5378" y="6462"/>
                      </a:cubicBezTo>
                      <a:lnTo>
                        <a:pt x="4505" y="5986"/>
                      </a:lnTo>
                      <a:cubicBezTo>
                        <a:pt x="4056" y="5749"/>
                        <a:pt x="3621" y="5523"/>
                        <a:pt x="3621" y="5523"/>
                      </a:cubicBezTo>
                      <a:cubicBezTo>
                        <a:pt x="3316" y="5365"/>
                        <a:pt x="3026" y="5194"/>
                        <a:pt x="2722" y="5074"/>
                      </a:cubicBezTo>
                      <a:lnTo>
                        <a:pt x="1797" y="4704"/>
                      </a:lnTo>
                      <a:lnTo>
                        <a:pt x="885" y="4334"/>
                      </a:lnTo>
                      <a:lnTo>
                        <a:pt x="515" y="4189"/>
                      </a:lnTo>
                      <a:lnTo>
                        <a:pt x="462" y="4163"/>
                      </a:lnTo>
                      <a:cubicBezTo>
                        <a:pt x="449" y="4149"/>
                        <a:pt x="462" y="4123"/>
                        <a:pt x="462" y="4110"/>
                      </a:cubicBezTo>
                      <a:lnTo>
                        <a:pt x="502" y="3978"/>
                      </a:lnTo>
                      <a:cubicBezTo>
                        <a:pt x="555" y="3647"/>
                        <a:pt x="661" y="3330"/>
                        <a:pt x="687" y="3000"/>
                      </a:cubicBezTo>
                      <a:lnTo>
                        <a:pt x="806" y="2009"/>
                      </a:lnTo>
                      <a:cubicBezTo>
                        <a:pt x="885" y="1348"/>
                        <a:pt x="964" y="701"/>
                        <a:pt x="1044" y="40"/>
                      </a:cubicBezTo>
                      <a:lnTo>
                        <a:pt x="3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5" name="Google Shape;15105;p33"/>
                <p:cNvSpPr/>
                <p:nvPr/>
              </p:nvSpPr>
              <p:spPr>
                <a:xfrm>
                  <a:off x="6546250" y="1642400"/>
                  <a:ext cx="354800" cy="10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2" h="4004" extrusionOk="0">
                      <a:moveTo>
                        <a:pt x="2604" y="0"/>
                      </a:moveTo>
                      <a:cubicBezTo>
                        <a:pt x="2551" y="0"/>
                        <a:pt x="2525" y="92"/>
                        <a:pt x="2498" y="132"/>
                      </a:cubicBezTo>
                      <a:lnTo>
                        <a:pt x="2300" y="436"/>
                      </a:lnTo>
                      <a:cubicBezTo>
                        <a:pt x="1943" y="978"/>
                        <a:pt x="1626" y="1560"/>
                        <a:pt x="1216" y="2062"/>
                      </a:cubicBezTo>
                      <a:cubicBezTo>
                        <a:pt x="807" y="2576"/>
                        <a:pt x="411" y="3079"/>
                        <a:pt x="0" y="3594"/>
                      </a:cubicBezTo>
                      <a:lnTo>
                        <a:pt x="569" y="4004"/>
                      </a:lnTo>
                      <a:cubicBezTo>
                        <a:pt x="939" y="3462"/>
                        <a:pt x="1309" y="2907"/>
                        <a:pt x="1679" y="2365"/>
                      </a:cubicBezTo>
                      <a:cubicBezTo>
                        <a:pt x="2062" y="1824"/>
                        <a:pt x="2340" y="1216"/>
                        <a:pt x="2670" y="635"/>
                      </a:cubicBezTo>
                      <a:lnTo>
                        <a:pt x="2736" y="515"/>
                      </a:lnTo>
                      <a:cubicBezTo>
                        <a:pt x="2736" y="502"/>
                        <a:pt x="2749" y="476"/>
                        <a:pt x="2763" y="462"/>
                      </a:cubicBezTo>
                      <a:lnTo>
                        <a:pt x="2815" y="476"/>
                      </a:lnTo>
                      <a:lnTo>
                        <a:pt x="3198" y="608"/>
                      </a:lnTo>
                      <a:lnTo>
                        <a:pt x="4150" y="899"/>
                      </a:lnTo>
                      <a:lnTo>
                        <a:pt x="5101" y="1202"/>
                      </a:lnTo>
                      <a:cubicBezTo>
                        <a:pt x="5418" y="1308"/>
                        <a:pt x="5749" y="1348"/>
                        <a:pt x="6079" y="1427"/>
                      </a:cubicBezTo>
                      <a:cubicBezTo>
                        <a:pt x="6079" y="1427"/>
                        <a:pt x="6568" y="1533"/>
                        <a:pt x="7057" y="1625"/>
                      </a:cubicBezTo>
                      <a:cubicBezTo>
                        <a:pt x="7559" y="1731"/>
                        <a:pt x="8048" y="1824"/>
                        <a:pt x="8048" y="1824"/>
                      </a:cubicBezTo>
                      <a:cubicBezTo>
                        <a:pt x="8721" y="1903"/>
                        <a:pt x="9369" y="1982"/>
                        <a:pt x="10030" y="2048"/>
                      </a:cubicBezTo>
                      <a:cubicBezTo>
                        <a:pt x="11351" y="2206"/>
                        <a:pt x="12699" y="2220"/>
                        <a:pt x="14033" y="2273"/>
                      </a:cubicBezTo>
                      <a:lnTo>
                        <a:pt x="14192" y="1308"/>
                      </a:lnTo>
                      <a:lnTo>
                        <a:pt x="14192" y="1308"/>
                      </a:lnTo>
                      <a:cubicBezTo>
                        <a:pt x="13016" y="1433"/>
                        <a:pt x="11839" y="1557"/>
                        <a:pt x="10696" y="1557"/>
                      </a:cubicBezTo>
                      <a:cubicBezTo>
                        <a:pt x="10504" y="1557"/>
                        <a:pt x="10312" y="1553"/>
                        <a:pt x="10122" y="1546"/>
                      </a:cubicBezTo>
                      <a:cubicBezTo>
                        <a:pt x="9449" y="1533"/>
                        <a:pt x="8788" y="1507"/>
                        <a:pt x="8127" y="1440"/>
                      </a:cubicBezTo>
                      <a:cubicBezTo>
                        <a:pt x="8127" y="1440"/>
                        <a:pt x="7638" y="1361"/>
                        <a:pt x="7162" y="1282"/>
                      </a:cubicBezTo>
                      <a:cubicBezTo>
                        <a:pt x="6660" y="1202"/>
                        <a:pt x="6172" y="1110"/>
                        <a:pt x="6172" y="1110"/>
                      </a:cubicBezTo>
                      <a:cubicBezTo>
                        <a:pt x="5855" y="1031"/>
                        <a:pt x="5511" y="991"/>
                        <a:pt x="5207" y="885"/>
                      </a:cubicBezTo>
                      <a:lnTo>
                        <a:pt x="4269" y="582"/>
                      </a:lnTo>
                      <a:lnTo>
                        <a:pt x="3330" y="251"/>
                      </a:lnTo>
                      <a:lnTo>
                        <a:pt x="2789" y="66"/>
                      </a:lnTo>
                      <a:lnTo>
                        <a:pt x="260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6" name="Google Shape;15106;p33"/>
                <p:cNvSpPr/>
                <p:nvPr/>
              </p:nvSpPr>
              <p:spPr>
                <a:xfrm>
                  <a:off x="6394950" y="1318325"/>
                  <a:ext cx="127225" cy="31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9" h="12580" extrusionOk="0">
                      <a:moveTo>
                        <a:pt x="4375" y="0"/>
                      </a:moveTo>
                      <a:cubicBezTo>
                        <a:pt x="4335" y="529"/>
                        <a:pt x="4296" y="1084"/>
                        <a:pt x="4255" y="1626"/>
                      </a:cubicBezTo>
                      <a:cubicBezTo>
                        <a:pt x="4243" y="1903"/>
                        <a:pt x="4243" y="2181"/>
                        <a:pt x="4203" y="2445"/>
                      </a:cubicBezTo>
                      <a:lnTo>
                        <a:pt x="4058" y="3251"/>
                      </a:lnTo>
                      <a:cubicBezTo>
                        <a:pt x="3938" y="3793"/>
                        <a:pt x="3885" y="4348"/>
                        <a:pt x="3727" y="4877"/>
                      </a:cubicBezTo>
                      <a:lnTo>
                        <a:pt x="3225" y="6449"/>
                      </a:lnTo>
                      <a:lnTo>
                        <a:pt x="3106" y="6845"/>
                      </a:lnTo>
                      <a:lnTo>
                        <a:pt x="2921" y="7215"/>
                      </a:lnTo>
                      <a:lnTo>
                        <a:pt x="2578" y="7969"/>
                      </a:lnTo>
                      <a:lnTo>
                        <a:pt x="2247" y="8721"/>
                      </a:lnTo>
                      <a:cubicBezTo>
                        <a:pt x="2129" y="8973"/>
                        <a:pt x="1956" y="9197"/>
                        <a:pt x="1824" y="9435"/>
                      </a:cubicBezTo>
                      <a:cubicBezTo>
                        <a:pt x="1533" y="9898"/>
                        <a:pt x="1256" y="10373"/>
                        <a:pt x="966" y="10823"/>
                      </a:cubicBezTo>
                      <a:lnTo>
                        <a:pt x="450" y="11470"/>
                      </a:lnTo>
                      <a:cubicBezTo>
                        <a:pt x="371" y="11575"/>
                        <a:pt x="291" y="11695"/>
                        <a:pt x="212" y="11813"/>
                      </a:cubicBezTo>
                      <a:lnTo>
                        <a:pt x="1" y="12130"/>
                      </a:lnTo>
                      <a:lnTo>
                        <a:pt x="608" y="12580"/>
                      </a:lnTo>
                      <a:lnTo>
                        <a:pt x="807" y="12183"/>
                      </a:lnTo>
                      <a:cubicBezTo>
                        <a:pt x="860" y="12065"/>
                        <a:pt x="926" y="11945"/>
                        <a:pt x="992" y="11827"/>
                      </a:cubicBezTo>
                      <a:lnTo>
                        <a:pt x="1441" y="11126"/>
                      </a:lnTo>
                      <a:cubicBezTo>
                        <a:pt x="1692" y="10624"/>
                        <a:pt x="1930" y="10122"/>
                        <a:pt x="2194" y="9634"/>
                      </a:cubicBezTo>
                      <a:cubicBezTo>
                        <a:pt x="2314" y="9382"/>
                        <a:pt x="2472" y="9144"/>
                        <a:pt x="2578" y="8880"/>
                      </a:cubicBezTo>
                      <a:lnTo>
                        <a:pt x="2881" y="8101"/>
                      </a:lnTo>
                      <a:lnTo>
                        <a:pt x="3212" y="7334"/>
                      </a:lnTo>
                      <a:lnTo>
                        <a:pt x="3383" y="6951"/>
                      </a:lnTo>
                      <a:cubicBezTo>
                        <a:pt x="3436" y="6819"/>
                        <a:pt x="3476" y="6686"/>
                        <a:pt x="3515" y="6554"/>
                      </a:cubicBezTo>
                      <a:cubicBezTo>
                        <a:pt x="3688" y="6026"/>
                        <a:pt x="3859" y="5484"/>
                        <a:pt x="4044" y="4969"/>
                      </a:cubicBezTo>
                      <a:cubicBezTo>
                        <a:pt x="4229" y="4440"/>
                        <a:pt x="4308" y="3872"/>
                        <a:pt x="4467" y="3344"/>
                      </a:cubicBezTo>
                      <a:lnTo>
                        <a:pt x="4678" y="2525"/>
                      </a:lnTo>
                      <a:cubicBezTo>
                        <a:pt x="4745" y="2260"/>
                        <a:pt x="4771" y="1970"/>
                        <a:pt x="4824" y="1692"/>
                      </a:cubicBezTo>
                      <a:cubicBezTo>
                        <a:pt x="4903" y="1137"/>
                        <a:pt x="4995" y="582"/>
                        <a:pt x="5088" y="40"/>
                      </a:cubicBezTo>
                      <a:lnTo>
                        <a:pt x="437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7" name="Google Shape;15107;p33"/>
                <p:cNvSpPr/>
                <p:nvPr/>
              </p:nvSpPr>
              <p:spPr>
                <a:xfrm>
                  <a:off x="6339150" y="1314350"/>
                  <a:ext cx="113975" cy="27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9" h="11114" extrusionOk="0">
                      <a:moveTo>
                        <a:pt x="3858" y="1"/>
                      </a:moveTo>
                      <a:cubicBezTo>
                        <a:pt x="3818" y="476"/>
                        <a:pt x="3779" y="952"/>
                        <a:pt x="3753" y="1428"/>
                      </a:cubicBezTo>
                      <a:cubicBezTo>
                        <a:pt x="3739" y="1666"/>
                        <a:pt x="3739" y="1917"/>
                        <a:pt x="3713" y="2155"/>
                      </a:cubicBezTo>
                      <a:lnTo>
                        <a:pt x="3580" y="2869"/>
                      </a:lnTo>
                      <a:cubicBezTo>
                        <a:pt x="3475" y="3344"/>
                        <a:pt x="3448" y="3833"/>
                        <a:pt x="3303" y="4296"/>
                      </a:cubicBezTo>
                      <a:lnTo>
                        <a:pt x="2854" y="5683"/>
                      </a:lnTo>
                      <a:cubicBezTo>
                        <a:pt x="2828" y="5802"/>
                        <a:pt x="2788" y="5920"/>
                        <a:pt x="2749" y="6026"/>
                      </a:cubicBezTo>
                      <a:lnTo>
                        <a:pt x="2590" y="6357"/>
                      </a:lnTo>
                      <a:lnTo>
                        <a:pt x="2286" y="7018"/>
                      </a:lnTo>
                      <a:lnTo>
                        <a:pt x="1982" y="7678"/>
                      </a:lnTo>
                      <a:cubicBezTo>
                        <a:pt x="1889" y="7902"/>
                        <a:pt x="1731" y="8087"/>
                        <a:pt x="1612" y="8299"/>
                      </a:cubicBezTo>
                      <a:cubicBezTo>
                        <a:pt x="1361" y="8709"/>
                        <a:pt x="1110" y="9118"/>
                        <a:pt x="858" y="9515"/>
                      </a:cubicBezTo>
                      <a:lnTo>
                        <a:pt x="397" y="10083"/>
                      </a:lnTo>
                      <a:cubicBezTo>
                        <a:pt x="317" y="10175"/>
                        <a:pt x="251" y="10281"/>
                        <a:pt x="185" y="10387"/>
                      </a:cubicBezTo>
                      <a:lnTo>
                        <a:pt x="0" y="10665"/>
                      </a:lnTo>
                      <a:lnTo>
                        <a:pt x="608" y="11114"/>
                      </a:lnTo>
                      <a:lnTo>
                        <a:pt x="779" y="10757"/>
                      </a:lnTo>
                      <a:cubicBezTo>
                        <a:pt x="832" y="10651"/>
                        <a:pt x="872" y="10545"/>
                        <a:pt x="938" y="10439"/>
                      </a:cubicBezTo>
                      <a:lnTo>
                        <a:pt x="1321" y="9819"/>
                      </a:lnTo>
                      <a:cubicBezTo>
                        <a:pt x="1546" y="9382"/>
                        <a:pt x="1771" y="8933"/>
                        <a:pt x="1982" y="8498"/>
                      </a:cubicBezTo>
                      <a:cubicBezTo>
                        <a:pt x="2088" y="8272"/>
                        <a:pt x="2233" y="8075"/>
                        <a:pt x="2326" y="7837"/>
                      </a:cubicBezTo>
                      <a:lnTo>
                        <a:pt x="2590" y="7150"/>
                      </a:lnTo>
                      <a:lnTo>
                        <a:pt x="2881" y="6475"/>
                      </a:lnTo>
                      <a:lnTo>
                        <a:pt x="3039" y="6132"/>
                      </a:lnTo>
                      <a:cubicBezTo>
                        <a:pt x="3078" y="6026"/>
                        <a:pt x="3105" y="5908"/>
                        <a:pt x="3145" y="5788"/>
                      </a:cubicBezTo>
                      <a:cubicBezTo>
                        <a:pt x="3290" y="5313"/>
                        <a:pt x="3448" y="4851"/>
                        <a:pt x="3621" y="4388"/>
                      </a:cubicBezTo>
                      <a:cubicBezTo>
                        <a:pt x="3779" y="3912"/>
                        <a:pt x="3845" y="3424"/>
                        <a:pt x="3991" y="2948"/>
                      </a:cubicBezTo>
                      <a:lnTo>
                        <a:pt x="4188" y="2234"/>
                      </a:lnTo>
                      <a:cubicBezTo>
                        <a:pt x="4255" y="1997"/>
                        <a:pt x="4268" y="1745"/>
                        <a:pt x="4308" y="1507"/>
                      </a:cubicBezTo>
                      <a:cubicBezTo>
                        <a:pt x="4387" y="1019"/>
                        <a:pt x="4466" y="529"/>
                        <a:pt x="4558" y="41"/>
                      </a:cubicBezTo>
                      <a:lnTo>
                        <a:pt x="385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8" name="Google Shape;15108;p33"/>
                <p:cNvSpPr/>
                <p:nvPr/>
              </p:nvSpPr>
              <p:spPr>
                <a:xfrm>
                  <a:off x="6891475" y="1581925"/>
                  <a:ext cx="52525" cy="11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" h="4534" extrusionOk="0">
                      <a:moveTo>
                        <a:pt x="2101" y="1"/>
                      </a:moveTo>
                      <a:lnTo>
                        <a:pt x="1348" y="173"/>
                      </a:lnTo>
                      <a:cubicBezTo>
                        <a:pt x="1308" y="305"/>
                        <a:pt x="1374" y="411"/>
                        <a:pt x="1348" y="569"/>
                      </a:cubicBezTo>
                      <a:cubicBezTo>
                        <a:pt x="1334" y="741"/>
                        <a:pt x="1308" y="913"/>
                        <a:pt x="1281" y="1084"/>
                      </a:cubicBezTo>
                      <a:cubicBezTo>
                        <a:pt x="1202" y="1442"/>
                        <a:pt x="1096" y="1798"/>
                        <a:pt x="991" y="2168"/>
                      </a:cubicBezTo>
                      <a:cubicBezTo>
                        <a:pt x="872" y="2525"/>
                        <a:pt x="779" y="2869"/>
                        <a:pt x="582" y="3172"/>
                      </a:cubicBezTo>
                      <a:cubicBezTo>
                        <a:pt x="502" y="3331"/>
                        <a:pt x="397" y="3463"/>
                        <a:pt x="304" y="3595"/>
                      </a:cubicBezTo>
                      <a:cubicBezTo>
                        <a:pt x="198" y="3714"/>
                        <a:pt x="92" y="3806"/>
                        <a:pt x="0" y="3886"/>
                      </a:cubicBezTo>
                      <a:lnTo>
                        <a:pt x="529" y="4534"/>
                      </a:lnTo>
                      <a:cubicBezTo>
                        <a:pt x="621" y="4322"/>
                        <a:pt x="726" y="4111"/>
                        <a:pt x="793" y="3912"/>
                      </a:cubicBezTo>
                      <a:lnTo>
                        <a:pt x="991" y="3344"/>
                      </a:lnTo>
                      <a:cubicBezTo>
                        <a:pt x="1123" y="2974"/>
                        <a:pt x="1189" y="2604"/>
                        <a:pt x="1295" y="2247"/>
                      </a:cubicBezTo>
                      <a:cubicBezTo>
                        <a:pt x="1401" y="1917"/>
                        <a:pt x="1546" y="1560"/>
                        <a:pt x="1704" y="1216"/>
                      </a:cubicBezTo>
                      <a:cubicBezTo>
                        <a:pt x="1771" y="1045"/>
                        <a:pt x="1850" y="860"/>
                        <a:pt x="1929" y="675"/>
                      </a:cubicBezTo>
                      <a:cubicBezTo>
                        <a:pt x="1995" y="476"/>
                        <a:pt x="2088" y="226"/>
                        <a:pt x="21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09" name="Google Shape;15109;p33"/>
                <p:cNvSpPr/>
                <p:nvPr/>
              </p:nvSpPr>
              <p:spPr>
                <a:xfrm>
                  <a:off x="6511575" y="1444850"/>
                  <a:ext cx="145700" cy="10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8" h="4279" extrusionOk="0">
                      <a:moveTo>
                        <a:pt x="1361" y="1"/>
                      </a:move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close/>
                      <a:moveTo>
                        <a:pt x="1534" y="916"/>
                      </a:moveTo>
                      <a:cubicBezTo>
                        <a:pt x="1855" y="1128"/>
                        <a:pt x="2176" y="1348"/>
                        <a:pt x="2497" y="1573"/>
                      </a:cubicBezTo>
                      <a:lnTo>
                        <a:pt x="3290" y="2154"/>
                      </a:lnTo>
                      <a:lnTo>
                        <a:pt x="4044" y="2788"/>
                      </a:lnTo>
                      <a:lnTo>
                        <a:pt x="4770" y="3463"/>
                      </a:lnTo>
                      <a:lnTo>
                        <a:pt x="5034" y="3700"/>
                      </a:lnTo>
                      <a:lnTo>
                        <a:pt x="5140" y="3792"/>
                      </a:lnTo>
                      <a:lnTo>
                        <a:pt x="5193" y="3845"/>
                      </a:lnTo>
                      <a:lnTo>
                        <a:pt x="5127" y="3872"/>
                      </a:lnTo>
                      <a:cubicBezTo>
                        <a:pt x="5048" y="3898"/>
                        <a:pt x="4955" y="3912"/>
                        <a:pt x="4876" y="3938"/>
                      </a:cubicBezTo>
                      <a:lnTo>
                        <a:pt x="4678" y="3951"/>
                      </a:lnTo>
                      <a:cubicBezTo>
                        <a:pt x="4599" y="3965"/>
                        <a:pt x="4520" y="3965"/>
                        <a:pt x="4440" y="3965"/>
                      </a:cubicBezTo>
                      <a:cubicBezTo>
                        <a:pt x="4379" y="3967"/>
                        <a:pt x="4318" y="3968"/>
                        <a:pt x="4256" y="3968"/>
                      </a:cubicBezTo>
                      <a:cubicBezTo>
                        <a:pt x="3987" y="3968"/>
                        <a:pt x="3716" y="3949"/>
                        <a:pt x="3436" y="3938"/>
                      </a:cubicBezTo>
                      <a:cubicBezTo>
                        <a:pt x="3288" y="3933"/>
                        <a:pt x="3143" y="3931"/>
                        <a:pt x="3000" y="3931"/>
                      </a:cubicBezTo>
                      <a:cubicBezTo>
                        <a:pt x="2609" y="3931"/>
                        <a:pt x="2234" y="3946"/>
                        <a:pt x="1857" y="3946"/>
                      </a:cubicBezTo>
                      <a:cubicBezTo>
                        <a:pt x="1718" y="3946"/>
                        <a:pt x="1580" y="3944"/>
                        <a:pt x="1440" y="3938"/>
                      </a:cubicBezTo>
                      <a:lnTo>
                        <a:pt x="635" y="3912"/>
                      </a:lnTo>
                      <a:cubicBezTo>
                        <a:pt x="622" y="3912"/>
                        <a:pt x="596" y="3915"/>
                        <a:pt x="575" y="3915"/>
                      </a:cubicBezTo>
                      <a:cubicBezTo>
                        <a:pt x="553" y="3915"/>
                        <a:pt x="535" y="3912"/>
                        <a:pt x="542" y="3898"/>
                      </a:cubicBezTo>
                      <a:lnTo>
                        <a:pt x="582" y="3792"/>
                      </a:lnTo>
                      <a:lnTo>
                        <a:pt x="700" y="3528"/>
                      </a:lnTo>
                      <a:lnTo>
                        <a:pt x="1044" y="2762"/>
                      </a:lnTo>
                      <a:cubicBezTo>
                        <a:pt x="1137" y="2497"/>
                        <a:pt x="1202" y="2221"/>
                        <a:pt x="1282" y="1956"/>
                      </a:cubicBezTo>
                      <a:cubicBezTo>
                        <a:pt x="1374" y="1607"/>
                        <a:pt x="1460" y="1262"/>
                        <a:pt x="1534" y="916"/>
                      </a:cubicBezTo>
                      <a:close/>
                      <a:moveTo>
                        <a:pt x="1361" y="1"/>
                      </a:moveTo>
                      <a:cubicBezTo>
                        <a:pt x="1363" y="6"/>
                        <a:pt x="1263" y="121"/>
                        <a:pt x="1157" y="240"/>
                      </a:cubicBezTo>
                      <a:lnTo>
                        <a:pt x="1157" y="240"/>
                      </a:lnTo>
                      <a:lnTo>
                        <a:pt x="938" y="212"/>
                      </a:lnTo>
                      <a:cubicBezTo>
                        <a:pt x="933" y="310"/>
                        <a:pt x="927" y="409"/>
                        <a:pt x="919" y="507"/>
                      </a:cubicBezTo>
                      <a:lnTo>
                        <a:pt x="919" y="507"/>
                      </a:lnTo>
                      <a:cubicBezTo>
                        <a:pt x="914" y="512"/>
                        <a:pt x="912" y="515"/>
                        <a:pt x="912" y="515"/>
                      </a:cubicBezTo>
                      <a:cubicBezTo>
                        <a:pt x="914" y="517"/>
                        <a:pt x="916" y="518"/>
                        <a:pt x="918" y="520"/>
                      </a:cubicBezTo>
                      <a:lnTo>
                        <a:pt x="918" y="520"/>
                      </a:lnTo>
                      <a:cubicBezTo>
                        <a:pt x="885" y="946"/>
                        <a:pt x="826" y="1372"/>
                        <a:pt x="741" y="1798"/>
                      </a:cubicBezTo>
                      <a:cubicBezTo>
                        <a:pt x="700" y="2062"/>
                        <a:pt x="648" y="2339"/>
                        <a:pt x="582" y="2603"/>
                      </a:cubicBezTo>
                      <a:lnTo>
                        <a:pt x="318" y="3383"/>
                      </a:lnTo>
                      <a:lnTo>
                        <a:pt x="119" y="3898"/>
                      </a:lnTo>
                      <a:lnTo>
                        <a:pt x="13" y="4189"/>
                      </a:lnTo>
                      <a:lnTo>
                        <a:pt x="1" y="4215"/>
                      </a:lnTo>
                      <a:cubicBezTo>
                        <a:pt x="1" y="4222"/>
                        <a:pt x="7" y="4222"/>
                        <a:pt x="15" y="4222"/>
                      </a:cubicBezTo>
                      <a:cubicBezTo>
                        <a:pt x="24" y="4222"/>
                        <a:pt x="33" y="4222"/>
                        <a:pt x="40" y="4229"/>
                      </a:cubicBezTo>
                      <a:lnTo>
                        <a:pt x="318" y="4229"/>
                      </a:lnTo>
                      <a:cubicBezTo>
                        <a:pt x="318" y="4229"/>
                        <a:pt x="595" y="4242"/>
                        <a:pt x="885" y="4242"/>
                      </a:cubicBezTo>
                      <a:lnTo>
                        <a:pt x="1454" y="4242"/>
                      </a:lnTo>
                      <a:cubicBezTo>
                        <a:pt x="1532" y="4243"/>
                        <a:pt x="1611" y="4244"/>
                        <a:pt x="1690" y="4244"/>
                      </a:cubicBezTo>
                      <a:cubicBezTo>
                        <a:pt x="2138" y="4244"/>
                        <a:pt x="2590" y="4221"/>
                        <a:pt x="3034" y="4221"/>
                      </a:cubicBezTo>
                      <a:cubicBezTo>
                        <a:pt x="3169" y="4221"/>
                        <a:pt x="3303" y="4224"/>
                        <a:pt x="3436" y="4229"/>
                      </a:cubicBezTo>
                      <a:cubicBezTo>
                        <a:pt x="3704" y="4250"/>
                        <a:pt x="3972" y="4272"/>
                        <a:pt x="4247" y="4272"/>
                      </a:cubicBezTo>
                      <a:cubicBezTo>
                        <a:pt x="4311" y="4272"/>
                        <a:pt x="4375" y="4271"/>
                        <a:pt x="4440" y="4268"/>
                      </a:cubicBezTo>
                      <a:cubicBezTo>
                        <a:pt x="4486" y="4275"/>
                        <a:pt x="4529" y="4278"/>
                        <a:pt x="4572" y="4278"/>
                      </a:cubicBezTo>
                      <a:cubicBezTo>
                        <a:pt x="4615" y="4278"/>
                        <a:pt x="4658" y="4275"/>
                        <a:pt x="4705" y="4268"/>
                      </a:cubicBezTo>
                      <a:lnTo>
                        <a:pt x="5008" y="4255"/>
                      </a:lnTo>
                      <a:cubicBezTo>
                        <a:pt x="5233" y="4203"/>
                        <a:pt x="5445" y="4162"/>
                        <a:pt x="5669" y="4083"/>
                      </a:cubicBezTo>
                      <a:lnTo>
                        <a:pt x="5827" y="4030"/>
                      </a:lnTo>
                      <a:cubicBezTo>
                        <a:pt x="5801" y="3991"/>
                        <a:pt x="5748" y="3951"/>
                        <a:pt x="5709" y="3898"/>
                      </a:cubicBezTo>
                      <a:lnTo>
                        <a:pt x="5471" y="3648"/>
                      </a:lnTo>
                      <a:lnTo>
                        <a:pt x="5034" y="3198"/>
                      </a:lnTo>
                      <a:lnTo>
                        <a:pt x="4335" y="2497"/>
                      </a:lnTo>
                      <a:lnTo>
                        <a:pt x="3621" y="1824"/>
                      </a:lnTo>
                      <a:lnTo>
                        <a:pt x="2867" y="1190"/>
                      </a:lnTo>
                      <a:cubicBezTo>
                        <a:pt x="2365" y="780"/>
                        <a:pt x="1890" y="383"/>
                        <a:pt x="136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0" name="Google Shape;15110;p33"/>
                <p:cNvSpPr/>
                <p:nvPr/>
              </p:nvSpPr>
              <p:spPr>
                <a:xfrm>
                  <a:off x="6480525" y="1732250"/>
                  <a:ext cx="143050" cy="35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2" h="14179" extrusionOk="0">
                      <a:moveTo>
                        <a:pt x="2629" y="0"/>
                      </a:moveTo>
                      <a:cubicBezTo>
                        <a:pt x="2326" y="568"/>
                        <a:pt x="1916" y="1070"/>
                        <a:pt x="1546" y="1599"/>
                      </a:cubicBezTo>
                      <a:cubicBezTo>
                        <a:pt x="1150" y="2115"/>
                        <a:pt x="793" y="2670"/>
                        <a:pt x="357" y="3158"/>
                      </a:cubicBezTo>
                      <a:lnTo>
                        <a:pt x="119" y="3422"/>
                      </a:lnTo>
                      <a:cubicBezTo>
                        <a:pt x="80" y="3475"/>
                        <a:pt x="1" y="3515"/>
                        <a:pt x="13" y="3568"/>
                      </a:cubicBezTo>
                      <a:lnTo>
                        <a:pt x="133" y="3713"/>
                      </a:lnTo>
                      <a:lnTo>
                        <a:pt x="476" y="4176"/>
                      </a:lnTo>
                      <a:lnTo>
                        <a:pt x="1070" y="4955"/>
                      </a:lnTo>
                      <a:lnTo>
                        <a:pt x="1639" y="5748"/>
                      </a:lnTo>
                      <a:cubicBezTo>
                        <a:pt x="1837" y="6012"/>
                        <a:pt x="1983" y="6316"/>
                        <a:pt x="2141" y="6607"/>
                      </a:cubicBezTo>
                      <a:lnTo>
                        <a:pt x="2617" y="7479"/>
                      </a:lnTo>
                      <a:cubicBezTo>
                        <a:pt x="2841" y="7929"/>
                        <a:pt x="3066" y="8364"/>
                        <a:pt x="3066" y="8364"/>
                      </a:cubicBezTo>
                      <a:cubicBezTo>
                        <a:pt x="3330" y="8986"/>
                        <a:pt x="3568" y="9620"/>
                        <a:pt x="3806" y="10254"/>
                      </a:cubicBezTo>
                      <a:cubicBezTo>
                        <a:pt x="4294" y="11535"/>
                        <a:pt x="4559" y="12844"/>
                        <a:pt x="4823" y="14178"/>
                      </a:cubicBezTo>
                      <a:lnTo>
                        <a:pt x="5721" y="13769"/>
                      </a:lnTo>
                      <a:cubicBezTo>
                        <a:pt x="5272" y="12540"/>
                        <a:pt x="4810" y="11218"/>
                        <a:pt x="4242" y="10003"/>
                      </a:cubicBezTo>
                      <a:cubicBezTo>
                        <a:pt x="3965" y="9382"/>
                        <a:pt x="3687" y="8774"/>
                        <a:pt x="3396" y="8166"/>
                      </a:cubicBezTo>
                      <a:lnTo>
                        <a:pt x="2920" y="7294"/>
                      </a:lnTo>
                      <a:cubicBezTo>
                        <a:pt x="2670" y="6858"/>
                        <a:pt x="2432" y="6422"/>
                        <a:pt x="2432" y="6422"/>
                      </a:cubicBezTo>
                      <a:cubicBezTo>
                        <a:pt x="2259" y="6132"/>
                        <a:pt x="2115" y="5827"/>
                        <a:pt x="1916" y="5563"/>
                      </a:cubicBezTo>
                      <a:lnTo>
                        <a:pt x="1348" y="4757"/>
                      </a:lnTo>
                      <a:lnTo>
                        <a:pt x="780" y="3951"/>
                      </a:lnTo>
                      <a:lnTo>
                        <a:pt x="542" y="3621"/>
                      </a:lnTo>
                      <a:lnTo>
                        <a:pt x="515" y="3581"/>
                      </a:lnTo>
                      <a:cubicBezTo>
                        <a:pt x="515" y="3568"/>
                        <a:pt x="542" y="3554"/>
                        <a:pt x="555" y="3542"/>
                      </a:cubicBezTo>
                      <a:lnTo>
                        <a:pt x="661" y="3449"/>
                      </a:lnTo>
                      <a:cubicBezTo>
                        <a:pt x="1123" y="2973"/>
                        <a:pt x="1533" y="2444"/>
                        <a:pt x="1969" y="1956"/>
                      </a:cubicBezTo>
                      <a:cubicBezTo>
                        <a:pt x="2392" y="1440"/>
                        <a:pt x="2841" y="964"/>
                        <a:pt x="3198" y="410"/>
                      </a:cubicBezTo>
                      <a:lnTo>
                        <a:pt x="26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1" name="Google Shape;15111;p33"/>
                <p:cNvSpPr/>
                <p:nvPr/>
              </p:nvSpPr>
              <p:spPr>
                <a:xfrm>
                  <a:off x="6207000" y="1952750"/>
                  <a:ext cx="329375" cy="20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5" h="8107" extrusionOk="0">
                      <a:moveTo>
                        <a:pt x="4109" y="1"/>
                      </a:moveTo>
                      <a:cubicBezTo>
                        <a:pt x="4062" y="1"/>
                        <a:pt x="4009" y="48"/>
                        <a:pt x="3965" y="60"/>
                      </a:cubicBezTo>
                      <a:lnTo>
                        <a:pt x="3648" y="218"/>
                      </a:lnTo>
                      <a:cubicBezTo>
                        <a:pt x="3040" y="469"/>
                        <a:pt x="2458" y="760"/>
                        <a:pt x="1851" y="998"/>
                      </a:cubicBezTo>
                      <a:cubicBezTo>
                        <a:pt x="1229" y="1209"/>
                        <a:pt x="621" y="1420"/>
                        <a:pt x="1" y="1619"/>
                      </a:cubicBezTo>
                      <a:lnTo>
                        <a:pt x="265" y="2280"/>
                      </a:lnTo>
                      <a:cubicBezTo>
                        <a:pt x="859" y="2016"/>
                        <a:pt x="1467" y="1764"/>
                        <a:pt x="2088" y="1513"/>
                      </a:cubicBezTo>
                      <a:cubicBezTo>
                        <a:pt x="2683" y="1223"/>
                        <a:pt x="3251" y="879"/>
                        <a:pt x="3845" y="575"/>
                      </a:cubicBezTo>
                      <a:lnTo>
                        <a:pt x="3965" y="509"/>
                      </a:lnTo>
                      <a:cubicBezTo>
                        <a:pt x="3977" y="495"/>
                        <a:pt x="3991" y="483"/>
                        <a:pt x="4018" y="483"/>
                      </a:cubicBezTo>
                      <a:lnTo>
                        <a:pt x="4044" y="522"/>
                      </a:lnTo>
                      <a:lnTo>
                        <a:pt x="4308" y="839"/>
                      </a:lnTo>
                      <a:lnTo>
                        <a:pt x="4943" y="1605"/>
                      </a:lnTo>
                      <a:lnTo>
                        <a:pt x="5577" y="2372"/>
                      </a:lnTo>
                      <a:cubicBezTo>
                        <a:pt x="5801" y="2623"/>
                        <a:pt x="6052" y="2847"/>
                        <a:pt x="6290" y="3085"/>
                      </a:cubicBezTo>
                      <a:cubicBezTo>
                        <a:pt x="6290" y="3085"/>
                        <a:pt x="6647" y="3443"/>
                        <a:pt x="7004" y="3786"/>
                      </a:cubicBezTo>
                      <a:cubicBezTo>
                        <a:pt x="7374" y="4130"/>
                        <a:pt x="7730" y="4473"/>
                        <a:pt x="7730" y="4473"/>
                      </a:cubicBezTo>
                      <a:cubicBezTo>
                        <a:pt x="8246" y="4896"/>
                        <a:pt x="8761" y="5319"/>
                        <a:pt x="9277" y="5728"/>
                      </a:cubicBezTo>
                      <a:cubicBezTo>
                        <a:pt x="10307" y="6587"/>
                        <a:pt x="11430" y="7327"/>
                        <a:pt x="12527" y="8106"/>
                      </a:cubicBezTo>
                      <a:lnTo>
                        <a:pt x="13174" y="7366"/>
                      </a:lnTo>
                      <a:cubicBezTo>
                        <a:pt x="11946" y="6759"/>
                        <a:pt x="10716" y="6124"/>
                        <a:pt x="9620" y="5358"/>
                      </a:cubicBezTo>
                      <a:cubicBezTo>
                        <a:pt x="9065" y="4988"/>
                        <a:pt x="8523" y="4605"/>
                        <a:pt x="7994" y="4195"/>
                      </a:cubicBezTo>
                      <a:cubicBezTo>
                        <a:pt x="7994" y="4195"/>
                        <a:pt x="7638" y="3865"/>
                        <a:pt x="7268" y="3535"/>
                      </a:cubicBezTo>
                      <a:cubicBezTo>
                        <a:pt x="6911" y="3205"/>
                        <a:pt x="6541" y="2874"/>
                        <a:pt x="6541" y="2874"/>
                      </a:cubicBezTo>
                      <a:cubicBezTo>
                        <a:pt x="6303" y="2636"/>
                        <a:pt x="6052" y="2412"/>
                        <a:pt x="5841" y="2160"/>
                      </a:cubicBezTo>
                      <a:lnTo>
                        <a:pt x="5220" y="1394"/>
                      </a:lnTo>
                      <a:lnTo>
                        <a:pt x="4612" y="615"/>
                      </a:lnTo>
                      <a:lnTo>
                        <a:pt x="4255" y="152"/>
                      </a:lnTo>
                      <a:lnTo>
                        <a:pt x="4136" y="7"/>
                      </a:lnTo>
                      <a:cubicBezTo>
                        <a:pt x="4127" y="3"/>
                        <a:pt x="4118" y="1"/>
                        <a:pt x="41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2" name="Google Shape;15112;p33"/>
                <p:cNvSpPr/>
                <p:nvPr/>
              </p:nvSpPr>
              <p:spPr>
                <a:xfrm>
                  <a:off x="6139275" y="1621925"/>
                  <a:ext cx="270250" cy="21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0" h="8563" extrusionOk="0">
                      <a:moveTo>
                        <a:pt x="10241" y="0"/>
                      </a:moveTo>
                      <a:cubicBezTo>
                        <a:pt x="9990" y="476"/>
                        <a:pt x="9607" y="872"/>
                        <a:pt x="9276" y="1321"/>
                      </a:cubicBezTo>
                      <a:cubicBezTo>
                        <a:pt x="8946" y="1744"/>
                        <a:pt x="8642" y="2206"/>
                        <a:pt x="8233" y="2576"/>
                      </a:cubicBezTo>
                      <a:lnTo>
                        <a:pt x="7083" y="3765"/>
                      </a:lnTo>
                      <a:lnTo>
                        <a:pt x="5788" y="4823"/>
                      </a:lnTo>
                      <a:cubicBezTo>
                        <a:pt x="5379" y="5192"/>
                        <a:pt x="4889" y="5457"/>
                        <a:pt x="4427" y="5761"/>
                      </a:cubicBezTo>
                      <a:cubicBezTo>
                        <a:pt x="3952" y="6038"/>
                        <a:pt x="3502" y="6382"/>
                        <a:pt x="2987" y="6580"/>
                      </a:cubicBezTo>
                      <a:cubicBezTo>
                        <a:pt x="2498" y="6818"/>
                        <a:pt x="1996" y="7056"/>
                        <a:pt x="1507" y="7294"/>
                      </a:cubicBezTo>
                      <a:cubicBezTo>
                        <a:pt x="1520" y="7294"/>
                        <a:pt x="1322" y="7360"/>
                        <a:pt x="1124" y="7426"/>
                      </a:cubicBezTo>
                      <a:cubicBezTo>
                        <a:pt x="925" y="7492"/>
                        <a:pt x="740" y="7558"/>
                        <a:pt x="740" y="7558"/>
                      </a:cubicBezTo>
                      <a:cubicBezTo>
                        <a:pt x="608" y="7597"/>
                        <a:pt x="476" y="7664"/>
                        <a:pt x="344" y="7717"/>
                      </a:cubicBezTo>
                      <a:lnTo>
                        <a:pt x="0" y="7862"/>
                      </a:lnTo>
                      <a:lnTo>
                        <a:pt x="265" y="8562"/>
                      </a:lnTo>
                      <a:lnTo>
                        <a:pt x="648" y="8351"/>
                      </a:lnTo>
                      <a:cubicBezTo>
                        <a:pt x="767" y="8284"/>
                        <a:pt x="872" y="8205"/>
                        <a:pt x="1005" y="8152"/>
                      </a:cubicBezTo>
                      <a:cubicBezTo>
                        <a:pt x="1005" y="8152"/>
                        <a:pt x="1190" y="8060"/>
                        <a:pt x="1375" y="7981"/>
                      </a:cubicBezTo>
                      <a:cubicBezTo>
                        <a:pt x="1560" y="7888"/>
                        <a:pt x="1758" y="7809"/>
                        <a:pt x="1745" y="7796"/>
                      </a:cubicBezTo>
                      <a:cubicBezTo>
                        <a:pt x="2234" y="7518"/>
                        <a:pt x="2710" y="7227"/>
                        <a:pt x="3198" y="6950"/>
                      </a:cubicBezTo>
                      <a:cubicBezTo>
                        <a:pt x="3700" y="6699"/>
                        <a:pt x="4137" y="6343"/>
                        <a:pt x="4612" y="6038"/>
                      </a:cubicBezTo>
                      <a:cubicBezTo>
                        <a:pt x="5062" y="5721"/>
                        <a:pt x="5550" y="5444"/>
                        <a:pt x="5973" y="5060"/>
                      </a:cubicBezTo>
                      <a:cubicBezTo>
                        <a:pt x="6409" y="4704"/>
                        <a:pt x="6859" y="4361"/>
                        <a:pt x="7294" y="4017"/>
                      </a:cubicBezTo>
                      <a:cubicBezTo>
                        <a:pt x="7704" y="3633"/>
                        <a:pt x="8113" y="3251"/>
                        <a:pt x="8536" y="2867"/>
                      </a:cubicBezTo>
                      <a:cubicBezTo>
                        <a:pt x="8973" y="2523"/>
                        <a:pt x="9329" y="2088"/>
                        <a:pt x="9713" y="1678"/>
                      </a:cubicBezTo>
                      <a:cubicBezTo>
                        <a:pt x="10083" y="1255"/>
                        <a:pt x="10506" y="885"/>
                        <a:pt x="10809" y="423"/>
                      </a:cubicBezTo>
                      <a:lnTo>
                        <a:pt x="102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3" name="Google Shape;15113;p33"/>
                <p:cNvSpPr/>
                <p:nvPr/>
              </p:nvSpPr>
              <p:spPr>
                <a:xfrm>
                  <a:off x="6114175" y="1581275"/>
                  <a:ext cx="239525" cy="1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1" h="7626" extrusionOk="0">
                      <a:moveTo>
                        <a:pt x="9012" y="0"/>
                      </a:moveTo>
                      <a:cubicBezTo>
                        <a:pt x="8800" y="423"/>
                        <a:pt x="8457" y="767"/>
                        <a:pt x="8180" y="1163"/>
                      </a:cubicBezTo>
                      <a:cubicBezTo>
                        <a:pt x="7875" y="1533"/>
                        <a:pt x="7625" y="1956"/>
                        <a:pt x="7255" y="2287"/>
                      </a:cubicBezTo>
                      <a:lnTo>
                        <a:pt x="6251" y="3330"/>
                      </a:lnTo>
                      <a:lnTo>
                        <a:pt x="5101" y="4255"/>
                      </a:lnTo>
                      <a:cubicBezTo>
                        <a:pt x="4744" y="4586"/>
                        <a:pt x="4308" y="4824"/>
                        <a:pt x="3899" y="5074"/>
                      </a:cubicBezTo>
                      <a:cubicBezTo>
                        <a:pt x="3489" y="5326"/>
                        <a:pt x="3092" y="5629"/>
                        <a:pt x="2643" y="5802"/>
                      </a:cubicBezTo>
                      <a:cubicBezTo>
                        <a:pt x="2194" y="5999"/>
                        <a:pt x="1758" y="6211"/>
                        <a:pt x="1335" y="6422"/>
                      </a:cubicBezTo>
                      <a:cubicBezTo>
                        <a:pt x="1335" y="6436"/>
                        <a:pt x="1163" y="6475"/>
                        <a:pt x="992" y="6542"/>
                      </a:cubicBezTo>
                      <a:lnTo>
                        <a:pt x="648" y="6647"/>
                      </a:lnTo>
                      <a:cubicBezTo>
                        <a:pt x="529" y="6674"/>
                        <a:pt x="423" y="6739"/>
                        <a:pt x="305" y="6779"/>
                      </a:cubicBezTo>
                      <a:lnTo>
                        <a:pt x="0" y="6912"/>
                      </a:lnTo>
                      <a:lnTo>
                        <a:pt x="264" y="7625"/>
                      </a:lnTo>
                      <a:lnTo>
                        <a:pt x="608" y="7414"/>
                      </a:lnTo>
                      <a:cubicBezTo>
                        <a:pt x="701" y="7361"/>
                        <a:pt x="807" y="7294"/>
                        <a:pt x="912" y="7241"/>
                      </a:cubicBezTo>
                      <a:cubicBezTo>
                        <a:pt x="912" y="7241"/>
                        <a:pt x="1084" y="7162"/>
                        <a:pt x="1242" y="7083"/>
                      </a:cubicBezTo>
                      <a:cubicBezTo>
                        <a:pt x="1415" y="7003"/>
                        <a:pt x="1573" y="6938"/>
                        <a:pt x="1573" y="6924"/>
                      </a:cubicBezTo>
                      <a:cubicBezTo>
                        <a:pt x="1996" y="6660"/>
                        <a:pt x="2419" y="6409"/>
                        <a:pt x="2842" y="6172"/>
                      </a:cubicBezTo>
                      <a:cubicBezTo>
                        <a:pt x="3291" y="5960"/>
                        <a:pt x="3674" y="5629"/>
                        <a:pt x="4084" y="5352"/>
                      </a:cubicBezTo>
                      <a:cubicBezTo>
                        <a:pt x="4493" y="5074"/>
                        <a:pt x="4929" y="4836"/>
                        <a:pt x="5286" y="4493"/>
                      </a:cubicBezTo>
                      <a:cubicBezTo>
                        <a:pt x="5669" y="4176"/>
                        <a:pt x="6066" y="3885"/>
                        <a:pt x="6462" y="3582"/>
                      </a:cubicBezTo>
                      <a:cubicBezTo>
                        <a:pt x="6818" y="3238"/>
                        <a:pt x="7188" y="2895"/>
                        <a:pt x="7558" y="2577"/>
                      </a:cubicBezTo>
                      <a:cubicBezTo>
                        <a:pt x="7955" y="2273"/>
                        <a:pt x="8259" y="1877"/>
                        <a:pt x="8603" y="1520"/>
                      </a:cubicBezTo>
                      <a:cubicBezTo>
                        <a:pt x="8933" y="1150"/>
                        <a:pt x="9316" y="833"/>
                        <a:pt x="9580" y="423"/>
                      </a:cubicBezTo>
                      <a:lnTo>
                        <a:pt x="901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4" name="Google Shape;15114;p33"/>
                <p:cNvSpPr/>
                <p:nvPr/>
              </p:nvSpPr>
              <p:spPr>
                <a:xfrm>
                  <a:off x="6526100" y="2075450"/>
                  <a:ext cx="96800" cy="8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2" h="3213" extrusionOk="0">
                      <a:moveTo>
                        <a:pt x="3146" y="1"/>
                      </a:moveTo>
                      <a:cubicBezTo>
                        <a:pt x="3040" y="80"/>
                        <a:pt x="3026" y="212"/>
                        <a:pt x="2934" y="332"/>
                      </a:cubicBezTo>
                      <a:cubicBezTo>
                        <a:pt x="2815" y="464"/>
                        <a:pt x="2709" y="596"/>
                        <a:pt x="2591" y="728"/>
                      </a:cubicBezTo>
                      <a:cubicBezTo>
                        <a:pt x="2327" y="979"/>
                        <a:pt x="2049" y="1216"/>
                        <a:pt x="1758" y="1468"/>
                      </a:cubicBezTo>
                      <a:cubicBezTo>
                        <a:pt x="1467" y="1706"/>
                        <a:pt x="1190" y="1930"/>
                        <a:pt x="886" y="2115"/>
                      </a:cubicBezTo>
                      <a:cubicBezTo>
                        <a:pt x="727" y="2194"/>
                        <a:pt x="569" y="2247"/>
                        <a:pt x="410" y="2314"/>
                      </a:cubicBezTo>
                      <a:cubicBezTo>
                        <a:pt x="265" y="2353"/>
                        <a:pt x="133" y="2367"/>
                        <a:pt x="1" y="2393"/>
                      </a:cubicBezTo>
                      <a:lnTo>
                        <a:pt x="93" y="3212"/>
                      </a:lnTo>
                      <a:cubicBezTo>
                        <a:pt x="292" y="3080"/>
                        <a:pt x="503" y="2974"/>
                        <a:pt x="662" y="2842"/>
                      </a:cubicBezTo>
                      <a:lnTo>
                        <a:pt x="1137" y="2472"/>
                      </a:lnTo>
                      <a:cubicBezTo>
                        <a:pt x="1428" y="2208"/>
                        <a:pt x="1692" y="1944"/>
                        <a:pt x="1969" y="1706"/>
                      </a:cubicBezTo>
                      <a:cubicBezTo>
                        <a:pt x="2247" y="1481"/>
                        <a:pt x="2551" y="1269"/>
                        <a:pt x="2868" y="1072"/>
                      </a:cubicBezTo>
                      <a:cubicBezTo>
                        <a:pt x="3026" y="952"/>
                        <a:pt x="3185" y="846"/>
                        <a:pt x="3357" y="741"/>
                      </a:cubicBezTo>
                      <a:cubicBezTo>
                        <a:pt x="3516" y="609"/>
                        <a:pt x="3740" y="450"/>
                        <a:pt x="3872" y="265"/>
                      </a:cubicBezTo>
                      <a:lnTo>
                        <a:pt x="31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5" name="Google Shape;15115;p33"/>
                <p:cNvSpPr/>
                <p:nvPr/>
              </p:nvSpPr>
              <p:spPr>
                <a:xfrm>
                  <a:off x="6276025" y="1749750"/>
                  <a:ext cx="12490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96" h="5855" extrusionOk="0">
                      <a:moveTo>
                        <a:pt x="3095" y="929"/>
                      </a:moveTo>
                      <a:cubicBezTo>
                        <a:pt x="3249" y="1280"/>
                        <a:pt x="3398" y="1635"/>
                        <a:pt x="3542" y="1996"/>
                      </a:cubicBezTo>
                      <a:lnTo>
                        <a:pt x="3886" y="2907"/>
                      </a:lnTo>
                      <a:lnTo>
                        <a:pt x="4176" y="3846"/>
                      </a:lnTo>
                      <a:lnTo>
                        <a:pt x="4428" y="4797"/>
                      </a:lnTo>
                      <a:lnTo>
                        <a:pt x="4520" y="5141"/>
                      </a:lnTo>
                      <a:lnTo>
                        <a:pt x="4546" y="5286"/>
                      </a:lnTo>
                      <a:lnTo>
                        <a:pt x="4573" y="5352"/>
                      </a:lnTo>
                      <a:lnTo>
                        <a:pt x="4507" y="5338"/>
                      </a:lnTo>
                      <a:cubicBezTo>
                        <a:pt x="4414" y="5326"/>
                        <a:pt x="4335" y="5286"/>
                        <a:pt x="4243" y="5247"/>
                      </a:cubicBezTo>
                      <a:lnTo>
                        <a:pt x="4071" y="5167"/>
                      </a:lnTo>
                      <a:cubicBezTo>
                        <a:pt x="4005" y="5127"/>
                        <a:pt x="3938" y="5088"/>
                        <a:pt x="3859" y="5048"/>
                      </a:cubicBezTo>
                      <a:cubicBezTo>
                        <a:pt x="3595" y="4877"/>
                        <a:pt x="3331" y="4692"/>
                        <a:pt x="3054" y="4507"/>
                      </a:cubicBezTo>
                      <a:cubicBezTo>
                        <a:pt x="2472" y="4096"/>
                        <a:pt x="1904" y="3793"/>
                        <a:pt x="1362" y="3423"/>
                      </a:cubicBezTo>
                      <a:lnTo>
                        <a:pt x="702" y="2960"/>
                      </a:lnTo>
                      <a:cubicBezTo>
                        <a:pt x="675" y="2934"/>
                        <a:pt x="609" y="2907"/>
                        <a:pt x="635" y="2895"/>
                      </a:cubicBezTo>
                      <a:lnTo>
                        <a:pt x="728" y="2828"/>
                      </a:lnTo>
                      <a:lnTo>
                        <a:pt x="966" y="2683"/>
                      </a:lnTo>
                      <a:cubicBezTo>
                        <a:pt x="1190" y="2511"/>
                        <a:pt x="1454" y="2379"/>
                        <a:pt x="1666" y="2194"/>
                      </a:cubicBezTo>
                      <a:lnTo>
                        <a:pt x="2314" y="1652"/>
                      </a:lnTo>
                      <a:cubicBezTo>
                        <a:pt x="2570" y="1412"/>
                        <a:pt x="2843" y="1182"/>
                        <a:pt x="3095" y="929"/>
                      </a:cubicBezTo>
                      <a:close/>
                      <a:moveTo>
                        <a:pt x="2961" y="0"/>
                      </a:moveTo>
                      <a:cubicBezTo>
                        <a:pt x="2670" y="449"/>
                        <a:pt x="2300" y="833"/>
                        <a:pt x="1930" y="1230"/>
                      </a:cubicBezTo>
                      <a:lnTo>
                        <a:pt x="1362" y="1824"/>
                      </a:lnTo>
                      <a:cubicBezTo>
                        <a:pt x="1164" y="2022"/>
                        <a:pt x="939" y="2167"/>
                        <a:pt x="714" y="2340"/>
                      </a:cubicBezTo>
                      <a:lnTo>
                        <a:pt x="279" y="2657"/>
                      </a:lnTo>
                      <a:lnTo>
                        <a:pt x="27" y="2842"/>
                      </a:lnTo>
                      <a:lnTo>
                        <a:pt x="1" y="2868"/>
                      </a:lnTo>
                      <a:cubicBezTo>
                        <a:pt x="1" y="2881"/>
                        <a:pt x="27" y="2881"/>
                        <a:pt x="27" y="2895"/>
                      </a:cubicBezTo>
                      <a:lnTo>
                        <a:pt x="106" y="2947"/>
                      </a:lnTo>
                      <a:lnTo>
                        <a:pt x="252" y="3053"/>
                      </a:lnTo>
                      <a:lnTo>
                        <a:pt x="728" y="3370"/>
                      </a:lnTo>
                      <a:cubicBezTo>
                        <a:pt x="979" y="3529"/>
                        <a:pt x="1216" y="3674"/>
                        <a:pt x="1216" y="3674"/>
                      </a:cubicBezTo>
                      <a:cubicBezTo>
                        <a:pt x="1759" y="4044"/>
                        <a:pt x="2367" y="4361"/>
                        <a:pt x="2881" y="4744"/>
                      </a:cubicBezTo>
                      <a:cubicBezTo>
                        <a:pt x="3159" y="4929"/>
                        <a:pt x="3424" y="5141"/>
                        <a:pt x="3714" y="5326"/>
                      </a:cubicBezTo>
                      <a:cubicBezTo>
                        <a:pt x="3780" y="5365"/>
                        <a:pt x="3859" y="5418"/>
                        <a:pt x="3926" y="5458"/>
                      </a:cubicBezTo>
                      <a:lnTo>
                        <a:pt x="4190" y="5590"/>
                      </a:lnTo>
                      <a:cubicBezTo>
                        <a:pt x="4401" y="5669"/>
                        <a:pt x="4613" y="5761"/>
                        <a:pt x="4837" y="5814"/>
                      </a:cubicBezTo>
                      <a:lnTo>
                        <a:pt x="4996" y="5854"/>
                      </a:lnTo>
                      <a:cubicBezTo>
                        <a:pt x="4996" y="5801"/>
                        <a:pt x="4983" y="5735"/>
                        <a:pt x="4969" y="5682"/>
                      </a:cubicBezTo>
                      <a:lnTo>
                        <a:pt x="4916" y="5338"/>
                      </a:lnTo>
                      <a:lnTo>
                        <a:pt x="4798" y="4718"/>
                      </a:lnTo>
                      <a:lnTo>
                        <a:pt x="4573" y="3753"/>
                      </a:lnTo>
                      <a:lnTo>
                        <a:pt x="4349" y="2801"/>
                      </a:lnTo>
                      <a:lnTo>
                        <a:pt x="4071" y="1877"/>
                      </a:lnTo>
                      <a:cubicBezTo>
                        <a:pt x="3886" y="1269"/>
                        <a:pt x="3661" y="648"/>
                        <a:pt x="3424" y="40"/>
                      </a:cubicBezTo>
                      <a:cubicBezTo>
                        <a:pt x="3424" y="40"/>
                        <a:pt x="3284" y="91"/>
                        <a:pt x="3136" y="142"/>
                      </a:cubicBezTo>
                      <a:lnTo>
                        <a:pt x="3136" y="142"/>
                      </a:lnTo>
                      <a:lnTo>
                        <a:pt x="29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6" name="Google Shape;15116;p33"/>
                <p:cNvSpPr/>
                <p:nvPr/>
              </p:nvSpPr>
              <p:spPr>
                <a:xfrm>
                  <a:off x="6061000" y="1993225"/>
                  <a:ext cx="152625" cy="33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13267" extrusionOk="0">
                      <a:moveTo>
                        <a:pt x="5841" y="0"/>
                      </a:moveTo>
                      <a:cubicBezTo>
                        <a:pt x="5550" y="145"/>
                        <a:pt x="5272" y="304"/>
                        <a:pt x="4969" y="423"/>
                      </a:cubicBezTo>
                      <a:lnTo>
                        <a:pt x="4056" y="767"/>
                      </a:lnTo>
                      <a:cubicBezTo>
                        <a:pt x="3449" y="991"/>
                        <a:pt x="2841" y="1228"/>
                        <a:pt x="2220" y="1454"/>
                      </a:cubicBezTo>
                      <a:lnTo>
                        <a:pt x="1877" y="1533"/>
                      </a:lnTo>
                      <a:cubicBezTo>
                        <a:pt x="1824" y="1559"/>
                        <a:pt x="1731" y="1559"/>
                        <a:pt x="1718" y="1598"/>
                      </a:cubicBezTo>
                      <a:lnTo>
                        <a:pt x="1731" y="1783"/>
                      </a:lnTo>
                      <a:lnTo>
                        <a:pt x="1771" y="2365"/>
                      </a:lnTo>
                      <a:lnTo>
                        <a:pt x="1850" y="3343"/>
                      </a:lnTo>
                      <a:lnTo>
                        <a:pt x="1903" y="4320"/>
                      </a:lnTo>
                      <a:cubicBezTo>
                        <a:pt x="1916" y="4651"/>
                        <a:pt x="1877" y="4981"/>
                        <a:pt x="1863" y="5312"/>
                      </a:cubicBezTo>
                      <a:lnTo>
                        <a:pt x="1784" y="6290"/>
                      </a:lnTo>
                      <a:cubicBezTo>
                        <a:pt x="1731" y="6792"/>
                        <a:pt x="1678" y="7280"/>
                        <a:pt x="1678" y="7280"/>
                      </a:cubicBezTo>
                      <a:cubicBezTo>
                        <a:pt x="1572" y="7941"/>
                        <a:pt x="1427" y="8602"/>
                        <a:pt x="1281" y="9262"/>
                      </a:cubicBezTo>
                      <a:cubicBezTo>
                        <a:pt x="1137" y="9923"/>
                        <a:pt x="952" y="10571"/>
                        <a:pt x="727" y="11232"/>
                      </a:cubicBezTo>
                      <a:cubicBezTo>
                        <a:pt x="502" y="11879"/>
                        <a:pt x="251" y="12500"/>
                        <a:pt x="0" y="13134"/>
                      </a:cubicBezTo>
                      <a:cubicBezTo>
                        <a:pt x="0" y="13134"/>
                        <a:pt x="251" y="13161"/>
                        <a:pt x="502" y="13200"/>
                      </a:cubicBezTo>
                      <a:cubicBezTo>
                        <a:pt x="740" y="13240"/>
                        <a:pt x="991" y="13267"/>
                        <a:pt x="991" y="13267"/>
                      </a:cubicBezTo>
                      <a:cubicBezTo>
                        <a:pt x="1269" y="11945"/>
                        <a:pt x="1599" y="10624"/>
                        <a:pt x="1784" y="9289"/>
                      </a:cubicBezTo>
                      <a:cubicBezTo>
                        <a:pt x="1889" y="8628"/>
                        <a:pt x="1982" y="7955"/>
                        <a:pt x="2074" y="7294"/>
                      </a:cubicBezTo>
                      <a:cubicBezTo>
                        <a:pt x="2074" y="7294"/>
                        <a:pt x="2101" y="6805"/>
                        <a:pt x="2141" y="6302"/>
                      </a:cubicBezTo>
                      <a:cubicBezTo>
                        <a:pt x="2167" y="5800"/>
                        <a:pt x="2206" y="5312"/>
                        <a:pt x="2206" y="5312"/>
                      </a:cubicBezTo>
                      <a:cubicBezTo>
                        <a:pt x="2206" y="4981"/>
                        <a:pt x="2259" y="4651"/>
                        <a:pt x="2233" y="4320"/>
                      </a:cubicBezTo>
                      <a:lnTo>
                        <a:pt x="2194" y="3330"/>
                      </a:lnTo>
                      <a:lnTo>
                        <a:pt x="2154" y="2338"/>
                      </a:lnTo>
                      <a:lnTo>
                        <a:pt x="2127" y="1942"/>
                      </a:lnTo>
                      <a:lnTo>
                        <a:pt x="2127" y="1889"/>
                      </a:lnTo>
                      <a:cubicBezTo>
                        <a:pt x="2141" y="1876"/>
                        <a:pt x="2167" y="1876"/>
                        <a:pt x="2180" y="1876"/>
                      </a:cubicBezTo>
                      <a:lnTo>
                        <a:pt x="2326" y="1850"/>
                      </a:lnTo>
                      <a:lnTo>
                        <a:pt x="4229" y="1295"/>
                      </a:lnTo>
                      <a:lnTo>
                        <a:pt x="5180" y="1017"/>
                      </a:lnTo>
                      <a:cubicBezTo>
                        <a:pt x="5497" y="911"/>
                        <a:pt x="5801" y="779"/>
                        <a:pt x="6105" y="661"/>
                      </a:cubicBezTo>
                      <a:lnTo>
                        <a:pt x="58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7" name="Google Shape;15117;p33"/>
                <p:cNvSpPr/>
                <p:nvPr/>
              </p:nvSpPr>
              <p:spPr>
                <a:xfrm>
                  <a:off x="5777225" y="2029200"/>
                  <a:ext cx="202200" cy="30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8" h="12237" extrusionOk="0">
                      <a:moveTo>
                        <a:pt x="132" y="1"/>
                      </a:moveTo>
                      <a:lnTo>
                        <a:pt x="0" y="688"/>
                      </a:lnTo>
                      <a:cubicBezTo>
                        <a:pt x="1269" y="1019"/>
                        <a:pt x="2604" y="1058"/>
                        <a:pt x="3925" y="1217"/>
                      </a:cubicBezTo>
                      <a:lnTo>
                        <a:pt x="4070" y="1230"/>
                      </a:lnTo>
                      <a:cubicBezTo>
                        <a:pt x="4084" y="1230"/>
                        <a:pt x="4110" y="1230"/>
                        <a:pt x="4123" y="1243"/>
                      </a:cubicBezTo>
                      <a:lnTo>
                        <a:pt x="4123" y="1296"/>
                      </a:lnTo>
                      <a:lnTo>
                        <a:pt x="4176" y="1692"/>
                      </a:lnTo>
                      <a:lnTo>
                        <a:pt x="4295" y="2684"/>
                      </a:lnTo>
                      <a:lnTo>
                        <a:pt x="4414" y="3674"/>
                      </a:lnTo>
                      <a:cubicBezTo>
                        <a:pt x="4454" y="3991"/>
                        <a:pt x="4560" y="4308"/>
                        <a:pt x="4625" y="4639"/>
                      </a:cubicBezTo>
                      <a:cubicBezTo>
                        <a:pt x="4625" y="4639"/>
                        <a:pt x="4731" y="5115"/>
                        <a:pt x="4850" y="5603"/>
                      </a:cubicBezTo>
                      <a:cubicBezTo>
                        <a:pt x="4969" y="6079"/>
                        <a:pt x="5088" y="6569"/>
                        <a:pt x="5088" y="6569"/>
                      </a:cubicBezTo>
                      <a:cubicBezTo>
                        <a:pt x="5286" y="7203"/>
                        <a:pt x="5484" y="7837"/>
                        <a:pt x="5709" y="8471"/>
                      </a:cubicBezTo>
                      <a:cubicBezTo>
                        <a:pt x="6105" y="9752"/>
                        <a:pt x="6647" y="10995"/>
                        <a:pt x="7149" y="12237"/>
                      </a:cubicBezTo>
                      <a:cubicBezTo>
                        <a:pt x="7149" y="12237"/>
                        <a:pt x="7387" y="12184"/>
                        <a:pt x="7625" y="12118"/>
                      </a:cubicBezTo>
                      <a:cubicBezTo>
                        <a:pt x="7863" y="12052"/>
                        <a:pt x="8087" y="11986"/>
                        <a:pt x="8087" y="11986"/>
                      </a:cubicBezTo>
                      <a:cubicBezTo>
                        <a:pt x="7387" y="10810"/>
                        <a:pt x="6686" y="9594"/>
                        <a:pt x="6198" y="8352"/>
                      </a:cubicBezTo>
                      <a:cubicBezTo>
                        <a:pt x="5934" y="7731"/>
                        <a:pt x="5682" y="7110"/>
                        <a:pt x="5471" y="6476"/>
                      </a:cubicBezTo>
                      <a:lnTo>
                        <a:pt x="5206" y="5524"/>
                      </a:lnTo>
                      <a:cubicBezTo>
                        <a:pt x="5074" y="5048"/>
                        <a:pt x="4956" y="4573"/>
                        <a:pt x="4956" y="4573"/>
                      </a:cubicBezTo>
                      <a:cubicBezTo>
                        <a:pt x="4889" y="4256"/>
                        <a:pt x="4784" y="3939"/>
                        <a:pt x="4757" y="3609"/>
                      </a:cubicBezTo>
                      <a:lnTo>
                        <a:pt x="4639" y="2644"/>
                      </a:lnTo>
                      <a:lnTo>
                        <a:pt x="4546" y="1666"/>
                      </a:lnTo>
                      <a:lnTo>
                        <a:pt x="4493" y="1098"/>
                      </a:lnTo>
                      <a:lnTo>
                        <a:pt x="4480" y="899"/>
                      </a:lnTo>
                      <a:cubicBezTo>
                        <a:pt x="4454" y="860"/>
                        <a:pt x="4361" y="887"/>
                        <a:pt x="4308" y="860"/>
                      </a:cubicBezTo>
                      <a:lnTo>
                        <a:pt x="3964" y="807"/>
                      </a:lnTo>
                      <a:cubicBezTo>
                        <a:pt x="2669" y="556"/>
                        <a:pt x="1362" y="41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8" name="Google Shape;15118;p33"/>
                <p:cNvSpPr/>
                <p:nvPr/>
              </p:nvSpPr>
              <p:spPr>
                <a:xfrm>
                  <a:off x="5814225" y="1819125"/>
                  <a:ext cx="331675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67" h="2049" extrusionOk="0">
                      <a:moveTo>
                        <a:pt x="13002" y="0"/>
                      </a:moveTo>
                      <a:cubicBezTo>
                        <a:pt x="12765" y="106"/>
                        <a:pt x="12527" y="252"/>
                        <a:pt x="12262" y="331"/>
                      </a:cubicBezTo>
                      <a:lnTo>
                        <a:pt x="11496" y="581"/>
                      </a:lnTo>
                      <a:lnTo>
                        <a:pt x="10717" y="859"/>
                      </a:lnTo>
                      <a:cubicBezTo>
                        <a:pt x="10465" y="951"/>
                        <a:pt x="10201" y="1044"/>
                        <a:pt x="9937" y="1097"/>
                      </a:cubicBezTo>
                      <a:lnTo>
                        <a:pt x="8325" y="1441"/>
                      </a:lnTo>
                      <a:cubicBezTo>
                        <a:pt x="8061" y="1520"/>
                        <a:pt x="7784" y="1520"/>
                        <a:pt x="7506" y="1547"/>
                      </a:cubicBezTo>
                      <a:lnTo>
                        <a:pt x="6674" y="1626"/>
                      </a:lnTo>
                      <a:lnTo>
                        <a:pt x="5854" y="1705"/>
                      </a:lnTo>
                      <a:cubicBezTo>
                        <a:pt x="5801" y="1708"/>
                        <a:pt x="5747" y="1709"/>
                        <a:pt x="5693" y="1709"/>
                      </a:cubicBezTo>
                      <a:cubicBezTo>
                        <a:pt x="5469" y="1709"/>
                        <a:pt x="5246" y="1691"/>
                        <a:pt x="5021" y="1691"/>
                      </a:cubicBezTo>
                      <a:lnTo>
                        <a:pt x="3370" y="1639"/>
                      </a:lnTo>
                      <a:cubicBezTo>
                        <a:pt x="2815" y="1547"/>
                        <a:pt x="2273" y="1454"/>
                        <a:pt x="1732" y="1374"/>
                      </a:cubicBezTo>
                      <a:cubicBezTo>
                        <a:pt x="1732" y="1374"/>
                        <a:pt x="1533" y="1335"/>
                        <a:pt x="1335" y="1309"/>
                      </a:cubicBezTo>
                      <a:cubicBezTo>
                        <a:pt x="1230" y="1295"/>
                        <a:pt x="1124" y="1282"/>
                        <a:pt x="1045" y="1269"/>
                      </a:cubicBezTo>
                      <a:cubicBezTo>
                        <a:pt x="978" y="1242"/>
                        <a:pt x="925" y="1229"/>
                        <a:pt x="925" y="1229"/>
                      </a:cubicBezTo>
                      <a:cubicBezTo>
                        <a:pt x="793" y="1189"/>
                        <a:pt x="661" y="1163"/>
                        <a:pt x="516" y="1136"/>
                      </a:cubicBezTo>
                      <a:lnTo>
                        <a:pt x="146" y="1057"/>
                      </a:lnTo>
                      <a:lnTo>
                        <a:pt x="0" y="1797"/>
                      </a:lnTo>
                      <a:lnTo>
                        <a:pt x="437" y="1837"/>
                      </a:lnTo>
                      <a:cubicBezTo>
                        <a:pt x="569" y="1837"/>
                        <a:pt x="687" y="1850"/>
                        <a:pt x="833" y="1876"/>
                      </a:cubicBezTo>
                      <a:cubicBezTo>
                        <a:pt x="833" y="1876"/>
                        <a:pt x="886" y="1876"/>
                        <a:pt x="965" y="1890"/>
                      </a:cubicBezTo>
                      <a:cubicBezTo>
                        <a:pt x="1045" y="1903"/>
                        <a:pt x="1137" y="1903"/>
                        <a:pt x="1242" y="1903"/>
                      </a:cubicBezTo>
                      <a:lnTo>
                        <a:pt x="1665" y="1929"/>
                      </a:lnTo>
                      <a:cubicBezTo>
                        <a:pt x="2220" y="1969"/>
                        <a:pt x="2775" y="2009"/>
                        <a:pt x="3344" y="2049"/>
                      </a:cubicBezTo>
                      <a:cubicBezTo>
                        <a:pt x="3899" y="2035"/>
                        <a:pt x="4466" y="2022"/>
                        <a:pt x="5021" y="2022"/>
                      </a:cubicBezTo>
                      <a:cubicBezTo>
                        <a:pt x="5215" y="2022"/>
                        <a:pt x="5403" y="2028"/>
                        <a:pt x="5589" y="2028"/>
                      </a:cubicBezTo>
                      <a:cubicBezTo>
                        <a:pt x="5682" y="2028"/>
                        <a:pt x="5775" y="2026"/>
                        <a:pt x="5867" y="2022"/>
                      </a:cubicBezTo>
                      <a:lnTo>
                        <a:pt x="6700" y="1929"/>
                      </a:lnTo>
                      <a:lnTo>
                        <a:pt x="7546" y="1864"/>
                      </a:lnTo>
                      <a:cubicBezTo>
                        <a:pt x="7823" y="1837"/>
                        <a:pt x="8101" y="1837"/>
                        <a:pt x="8378" y="1771"/>
                      </a:cubicBezTo>
                      <a:cubicBezTo>
                        <a:pt x="8920" y="1665"/>
                        <a:pt x="9475" y="1573"/>
                        <a:pt x="10030" y="1494"/>
                      </a:cubicBezTo>
                      <a:cubicBezTo>
                        <a:pt x="10307" y="1467"/>
                        <a:pt x="10585" y="1401"/>
                        <a:pt x="10849" y="1335"/>
                      </a:cubicBezTo>
                      <a:lnTo>
                        <a:pt x="11655" y="1124"/>
                      </a:lnTo>
                      <a:lnTo>
                        <a:pt x="12474" y="925"/>
                      </a:lnTo>
                      <a:cubicBezTo>
                        <a:pt x="12752" y="872"/>
                        <a:pt x="13002" y="740"/>
                        <a:pt x="13267" y="661"/>
                      </a:cubicBezTo>
                      <a:lnTo>
                        <a:pt x="130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19" name="Google Shape;15119;p33"/>
                <p:cNvSpPr/>
                <p:nvPr/>
              </p:nvSpPr>
              <p:spPr>
                <a:xfrm>
                  <a:off x="5827775" y="1754700"/>
                  <a:ext cx="293025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1" h="1878" extrusionOk="0">
                      <a:moveTo>
                        <a:pt x="11456" y="1"/>
                      </a:moveTo>
                      <a:cubicBezTo>
                        <a:pt x="11245" y="93"/>
                        <a:pt x="11047" y="225"/>
                        <a:pt x="10809" y="292"/>
                      </a:cubicBezTo>
                      <a:lnTo>
                        <a:pt x="10135" y="529"/>
                      </a:lnTo>
                      <a:lnTo>
                        <a:pt x="9461" y="767"/>
                      </a:lnTo>
                      <a:cubicBezTo>
                        <a:pt x="9236" y="859"/>
                        <a:pt x="9012" y="939"/>
                        <a:pt x="8774" y="979"/>
                      </a:cubicBezTo>
                      <a:lnTo>
                        <a:pt x="7360" y="1296"/>
                      </a:lnTo>
                      <a:cubicBezTo>
                        <a:pt x="7122" y="1361"/>
                        <a:pt x="6872" y="1361"/>
                        <a:pt x="6634" y="1388"/>
                      </a:cubicBezTo>
                      <a:lnTo>
                        <a:pt x="5906" y="1454"/>
                      </a:lnTo>
                      <a:lnTo>
                        <a:pt x="5180" y="1520"/>
                      </a:lnTo>
                      <a:cubicBezTo>
                        <a:pt x="5131" y="1523"/>
                        <a:pt x="5081" y="1524"/>
                        <a:pt x="5031" y="1524"/>
                      </a:cubicBezTo>
                      <a:cubicBezTo>
                        <a:pt x="4839" y="1524"/>
                        <a:pt x="4642" y="1507"/>
                        <a:pt x="4453" y="1507"/>
                      </a:cubicBezTo>
                      <a:lnTo>
                        <a:pt x="2987" y="1454"/>
                      </a:lnTo>
                      <a:cubicBezTo>
                        <a:pt x="2497" y="1361"/>
                        <a:pt x="2022" y="1282"/>
                        <a:pt x="1546" y="1203"/>
                      </a:cubicBezTo>
                      <a:cubicBezTo>
                        <a:pt x="1546" y="1203"/>
                        <a:pt x="1375" y="1176"/>
                        <a:pt x="1190" y="1150"/>
                      </a:cubicBezTo>
                      <a:cubicBezTo>
                        <a:pt x="1005" y="1137"/>
                        <a:pt x="832" y="1097"/>
                        <a:pt x="832" y="1084"/>
                      </a:cubicBezTo>
                      <a:cubicBezTo>
                        <a:pt x="727" y="1044"/>
                        <a:pt x="595" y="1018"/>
                        <a:pt x="476" y="991"/>
                      </a:cubicBezTo>
                      <a:lnTo>
                        <a:pt x="145" y="926"/>
                      </a:lnTo>
                      <a:lnTo>
                        <a:pt x="1" y="1666"/>
                      </a:lnTo>
                      <a:lnTo>
                        <a:pt x="383" y="1692"/>
                      </a:lnTo>
                      <a:cubicBezTo>
                        <a:pt x="503" y="1705"/>
                        <a:pt x="621" y="1705"/>
                        <a:pt x="740" y="1731"/>
                      </a:cubicBezTo>
                      <a:cubicBezTo>
                        <a:pt x="740" y="1731"/>
                        <a:pt x="861" y="1749"/>
                        <a:pt x="1004" y="1749"/>
                      </a:cubicBezTo>
                      <a:cubicBezTo>
                        <a:pt x="1039" y="1749"/>
                        <a:pt x="1075" y="1748"/>
                        <a:pt x="1110" y="1745"/>
                      </a:cubicBezTo>
                      <a:cubicBezTo>
                        <a:pt x="1295" y="1758"/>
                        <a:pt x="1480" y="1758"/>
                        <a:pt x="1480" y="1758"/>
                      </a:cubicBezTo>
                      <a:cubicBezTo>
                        <a:pt x="1969" y="1784"/>
                        <a:pt x="2471" y="1824"/>
                        <a:pt x="2960" y="1877"/>
                      </a:cubicBezTo>
                      <a:cubicBezTo>
                        <a:pt x="3462" y="1851"/>
                        <a:pt x="3951" y="1837"/>
                        <a:pt x="4453" y="1837"/>
                      </a:cubicBezTo>
                      <a:cubicBezTo>
                        <a:pt x="4621" y="1837"/>
                        <a:pt x="4788" y="1843"/>
                        <a:pt x="4951" y="1843"/>
                      </a:cubicBezTo>
                      <a:cubicBezTo>
                        <a:pt x="5033" y="1843"/>
                        <a:pt x="5114" y="1842"/>
                        <a:pt x="5193" y="1837"/>
                      </a:cubicBezTo>
                      <a:lnTo>
                        <a:pt x="5933" y="1758"/>
                      </a:lnTo>
                      <a:lnTo>
                        <a:pt x="6673" y="1692"/>
                      </a:lnTo>
                      <a:cubicBezTo>
                        <a:pt x="6911" y="1679"/>
                        <a:pt x="7162" y="1679"/>
                        <a:pt x="7400" y="1626"/>
                      </a:cubicBezTo>
                      <a:cubicBezTo>
                        <a:pt x="7888" y="1534"/>
                        <a:pt x="8378" y="1454"/>
                        <a:pt x="8866" y="1388"/>
                      </a:cubicBezTo>
                      <a:cubicBezTo>
                        <a:pt x="9118" y="1361"/>
                        <a:pt x="9356" y="1309"/>
                        <a:pt x="9594" y="1243"/>
                      </a:cubicBezTo>
                      <a:lnTo>
                        <a:pt x="10307" y="1058"/>
                      </a:lnTo>
                      <a:lnTo>
                        <a:pt x="11021" y="899"/>
                      </a:lnTo>
                      <a:cubicBezTo>
                        <a:pt x="11258" y="847"/>
                        <a:pt x="11483" y="727"/>
                        <a:pt x="11720" y="662"/>
                      </a:cubicBezTo>
                      <a:lnTo>
                        <a:pt x="1145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0" name="Google Shape;15120;p33"/>
                <p:cNvSpPr/>
                <p:nvPr/>
              </p:nvSpPr>
              <p:spPr>
                <a:xfrm>
                  <a:off x="5962550" y="2314300"/>
                  <a:ext cx="119600" cy="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4" h="1051" extrusionOk="0">
                      <a:moveTo>
                        <a:pt x="4308" y="1"/>
                      </a:moveTo>
                      <a:cubicBezTo>
                        <a:pt x="4176" y="1"/>
                        <a:pt x="4097" y="106"/>
                        <a:pt x="3951" y="159"/>
                      </a:cubicBezTo>
                      <a:cubicBezTo>
                        <a:pt x="3792" y="198"/>
                        <a:pt x="3621" y="251"/>
                        <a:pt x="3449" y="291"/>
                      </a:cubicBezTo>
                      <a:cubicBezTo>
                        <a:pt x="3093" y="357"/>
                        <a:pt x="2735" y="410"/>
                        <a:pt x="2353" y="450"/>
                      </a:cubicBezTo>
                      <a:cubicBezTo>
                        <a:pt x="2022" y="484"/>
                        <a:pt x="1711" y="518"/>
                        <a:pt x="1411" y="518"/>
                      </a:cubicBezTo>
                      <a:cubicBezTo>
                        <a:pt x="1364" y="518"/>
                        <a:pt x="1316" y="517"/>
                        <a:pt x="1269" y="515"/>
                      </a:cubicBezTo>
                      <a:cubicBezTo>
                        <a:pt x="1084" y="503"/>
                        <a:pt x="926" y="476"/>
                        <a:pt x="767" y="450"/>
                      </a:cubicBezTo>
                      <a:cubicBezTo>
                        <a:pt x="608" y="424"/>
                        <a:pt x="489" y="357"/>
                        <a:pt x="371" y="304"/>
                      </a:cubicBezTo>
                      <a:lnTo>
                        <a:pt x="1" y="1044"/>
                      </a:lnTo>
                      <a:cubicBezTo>
                        <a:pt x="159" y="1044"/>
                        <a:pt x="318" y="1050"/>
                        <a:pt x="464" y="1050"/>
                      </a:cubicBezTo>
                      <a:cubicBezTo>
                        <a:pt x="538" y="1050"/>
                        <a:pt x="608" y="1049"/>
                        <a:pt x="674" y="1044"/>
                      </a:cubicBezTo>
                      <a:lnTo>
                        <a:pt x="1282" y="952"/>
                      </a:lnTo>
                      <a:cubicBezTo>
                        <a:pt x="1652" y="885"/>
                        <a:pt x="2036" y="820"/>
                        <a:pt x="2392" y="767"/>
                      </a:cubicBezTo>
                      <a:cubicBezTo>
                        <a:pt x="2749" y="727"/>
                        <a:pt x="3119" y="727"/>
                        <a:pt x="3502" y="727"/>
                      </a:cubicBezTo>
                      <a:cubicBezTo>
                        <a:pt x="3634" y="727"/>
                        <a:pt x="3766" y="721"/>
                        <a:pt x="3898" y="721"/>
                      </a:cubicBezTo>
                      <a:cubicBezTo>
                        <a:pt x="3964" y="721"/>
                        <a:pt x="4031" y="723"/>
                        <a:pt x="4097" y="727"/>
                      </a:cubicBezTo>
                      <a:cubicBezTo>
                        <a:pt x="4295" y="700"/>
                        <a:pt x="4573" y="688"/>
                        <a:pt x="4784" y="621"/>
                      </a:cubicBezTo>
                      <a:lnTo>
                        <a:pt x="430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1" name="Google Shape;15121;p33"/>
                <p:cNvSpPr/>
                <p:nvPr/>
              </p:nvSpPr>
              <p:spPr>
                <a:xfrm>
                  <a:off x="5931500" y="1902050"/>
                  <a:ext cx="110350" cy="15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4" h="6012" extrusionOk="0">
                      <a:moveTo>
                        <a:pt x="3662" y="861"/>
                      </a:moveTo>
                      <a:cubicBezTo>
                        <a:pt x="3602" y="1244"/>
                        <a:pt x="3535" y="1621"/>
                        <a:pt x="3463" y="2009"/>
                      </a:cubicBezTo>
                      <a:lnTo>
                        <a:pt x="3251" y="2946"/>
                      </a:lnTo>
                      <a:lnTo>
                        <a:pt x="2987" y="3885"/>
                      </a:lnTo>
                      <a:lnTo>
                        <a:pt x="2682" y="4823"/>
                      </a:lnTo>
                      <a:lnTo>
                        <a:pt x="2564" y="5153"/>
                      </a:lnTo>
                      <a:lnTo>
                        <a:pt x="2524" y="5298"/>
                      </a:lnTo>
                      <a:lnTo>
                        <a:pt x="2497" y="5365"/>
                      </a:lnTo>
                      <a:lnTo>
                        <a:pt x="2458" y="5312"/>
                      </a:lnTo>
                      <a:cubicBezTo>
                        <a:pt x="2392" y="5245"/>
                        <a:pt x="2339" y="5180"/>
                        <a:pt x="2286" y="5101"/>
                      </a:cubicBezTo>
                      <a:lnTo>
                        <a:pt x="2180" y="4928"/>
                      </a:lnTo>
                      <a:cubicBezTo>
                        <a:pt x="2141" y="4863"/>
                        <a:pt x="2115" y="4783"/>
                        <a:pt x="2075" y="4717"/>
                      </a:cubicBezTo>
                      <a:cubicBezTo>
                        <a:pt x="1930" y="4426"/>
                        <a:pt x="1810" y="4123"/>
                        <a:pt x="1678" y="3818"/>
                      </a:cubicBezTo>
                      <a:cubicBezTo>
                        <a:pt x="1560" y="3501"/>
                        <a:pt x="1414" y="3211"/>
                        <a:pt x="1269" y="2920"/>
                      </a:cubicBezTo>
                      <a:cubicBezTo>
                        <a:pt x="1123" y="2629"/>
                        <a:pt x="991" y="2326"/>
                        <a:pt x="859" y="2021"/>
                      </a:cubicBezTo>
                      <a:lnTo>
                        <a:pt x="542" y="1269"/>
                      </a:lnTo>
                      <a:cubicBezTo>
                        <a:pt x="542" y="1242"/>
                        <a:pt x="503" y="1176"/>
                        <a:pt x="529" y="1176"/>
                      </a:cubicBezTo>
                      <a:lnTo>
                        <a:pt x="635" y="1176"/>
                      </a:lnTo>
                      <a:lnTo>
                        <a:pt x="926" y="1189"/>
                      </a:lnTo>
                      <a:cubicBezTo>
                        <a:pt x="1493" y="1189"/>
                        <a:pt x="2048" y="1084"/>
                        <a:pt x="2603" y="1031"/>
                      </a:cubicBezTo>
                      <a:cubicBezTo>
                        <a:pt x="2955" y="981"/>
                        <a:pt x="3313" y="941"/>
                        <a:pt x="3662" y="861"/>
                      </a:cubicBezTo>
                      <a:close/>
                      <a:moveTo>
                        <a:pt x="4044" y="0"/>
                      </a:moveTo>
                      <a:lnTo>
                        <a:pt x="3780" y="122"/>
                      </a:lnTo>
                      <a:lnTo>
                        <a:pt x="3780" y="122"/>
                      </a:lnTo>
                      <a:lnTo>
                        <a:pt x="3766" y="119"/>
                      </a:lnTo>
                      <a:cubicBezTo>
                        <a:pt x="3765" y="122"/>
                        <a:pt x="3765" y="126"/>
                        <a:pt x="3765" y="129"/>
                      </a:cubicBezTo>
                      <a:lnTo>
                        <a:pt x="3765" y="129"/>
                      </a:lnTo>
                      <a:lnTo>
                        <a:pt x="3674" y="171"/>
                      </a:lnTo>
                      <a:cubicBezTo>
                        <a:pt x="3555" y="212"/>
                        <a:pt x="3422" y="238"/>
                        <a:pt x="3304" y="277"/>
                      </a:cubicBezTo>
                      <a:cubicBezTo>
                        <a:pt x="3040" y="356"/>
                        <a:pt x="2788" y="423"/>
                        <a:pt x="2524" y="476"/>
                      </a:cubicBezTo>
                      <a:cubicBezTo>
                        <a:pt x="1995" y="582"/>
                        <a:pt x="1454" y="726"/>
                        <a:pt x="899" y="767"/>
                      </a:cubicBezTo>
                      <a:lnTo>
                        <a:pt x="357" y="793"/>
                      </a:lnTo>
                      <a:lnTo>
                        <a:pt x="40" y="806"/>
                      </a:lnTo>
                      <a:lnTo>
                        <a:pt x="1" y="806"/>
                      </a:lnTo>
                      <a:cubicBezTo>
                        <a:pt x="1" y="806"/>
                        <a:pt x="13" y="832"/>
                        <a:pt x="13" y="846"/>
                      </a:cubicBezTo>
                      <a:lnTo>
                        <a:pt x="53" y="925"/>
                      </a:lnTo>
                      <a:lnTo>
                        <a:pt x="119" y="1096"/>
                      </a:lnTo>
                      <a:lnTo>
                        <a:pt x="595" y="2153"/>
                      </a:lnTo>
                      <a:cubicBezTo>
                        <a:pt x="846" y="2749"/>
                        <a:pt x="1176" y="3369"/>
                        <a:pt x="1414" y="3951"/>
                      </a:cubicBezTo>
                      <a:cubicBezTo>
                        <a:pt x="1533" y="4255"/>
                        <a:pt x="1652" y="4558"/>
                        <a:pt x="1798" y="4863"/>
                      </a:cubicBezTo>
                      <a:cubicBezTo>
                        <a:pt x="1837" y="4942"/>
                        <a:pt x="1863" y="5021"/>
                        <a:pt x="1903" y="5087"/>
                      </a:cubicBezTo>
                      <a:lnTo>
                        <a:pt x="2048" y="5351"/>
                      </a:lnTo>
                      <a:cubicBezTo>
                        <a:pt x="2180" y="5536"/>
                        <a:pt x="2312" y="5721"/>
                        <a:pt x="2471" y="5880"/>
                      </a:cubicBezTo>
                      <a:lnTo>
                        <a:pt x="2590" y="6012"/>
                      </a:lnTo>
                      <a:cubicBezTo>
                        <a:pt x="2617" y="5973"/>
                        <a:pt x="2643" y="5906"/>
                        <a:pt x="2656" y="5867"/>
                      </a:cubicBezTo>
                      <a:lnTo>
                        <a:pt x="2802" y="5536"/>
                      </a:lnTo>
                      <a:lnTo>
                        <a:pt x="3026" y="4968"/>
                      </a:lnTo>
                      <a:lnTo>
                        <a:pt x="3370" y="4044"/>
                      </a:lnTo>
                      <a:lnTo>
                        <a:pt x="3700" y="3119"/>
                      </a:lnTo>
                      <a:lnTo>
                        <a:pt x="3965" y="2194"/>
                      </a:lnTo>
                      <a:cubicBezTo>
                        <a:pt x="4123" y="1546"/>
                        <a:pt x="4282" y="911"/>
                        <a:pt x="4414" y="277"/>
                      </a:cubicBezTo>
                      <a:lnTo>
                        <a:pt x="4107" y="202"/>
                      </a:lnTo>
                      <a:lnTo>
                        <a:pt x="4107" y="202"/>
                      </a:lnTo>
                      <a:lnTo>
                        <a:pt x="40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2" name="Google Shape;15122;p33"/>
                <p:cNvSpPr/>
                <p:nvPr/>
              </p:nvSpPr>
              <p:spPr>
                <a:xfrm>
                  <a:off x="5480250" y="2007175"/>
                  <a:ext cx="300300" cy="23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12" h="9406" extrusionOk="0">
                      <a:moveTo>
                        <a:pt x="7710" y="1"/>
                      </a:moveTo>
                      <a:cubicBezTo>
                        <a:pt x="7698" y="1"/>
                        <a:pt x="7687" y="3"/>
                        <a:pt x="7677" y="10"/>
                      </a:cubicBezTo>
                      <a:lnTo>
                        <a:pt x="7585" y="182"/>
                      </a:lnTo>
                      <a:lnTo>
                        <a:pt x="7307" y="697"/>
                      </a:lnTo>
                      <a:lnTo>
                        <a:pt x="6832" y="1569"/>
                      </a:lnTo>
                      <a:lnTo>
                        <a:pt x="6356" y="2428"/>
                      </a:lnTo>
                      <a:cubicBezTo>
                        <a:pt x="6185" y="2719"/>
                        <a:pt x="5973" y="2970"/>
                        <a:pt x="5788" y="3234"/>
                      </a:cubicBezTo>
                      <a:cubicBezTo>
                        <a:pt x="5788" y="3234"/>
                        <a:pt x="5484" y="3618"/>
                        <a:pt x="5193" y="4014"/>
                      </a:cubicBezTo>
                      <a:cubicBezTo>
                        <a:pt x="4876" y="4397"/>
                        <a:pt x="4573" y="4780"/>
                        <a:pt x="4573" y="4780"/>
                      </a:cubicBezTo>
                      <a:cubicBezTo>
                        <a:pt x="4136" y="5269"/>
                        <a:pt x="3661" y="5744"/>
                        <a:pt x="3172" y="6207"/>
                      </a:cubicBezTo>
                      <a:cubicBezTo>
                        <a:pt x="2233" y="7159"/>
                        <a:pt x="1124" y="7991"/>
                        <a:pt x="1" y="8797"/>
                      </a:cubicBezTo>
                      <a:lnTo>
                        <a:pt x="767" y="9405"/>
                      </a:lnTo>
                      <a:cubicBezTo>
                        <a:pt x="1719" y="8454"/>
                        <a:pt x="2709" y="7529"/>
                        <a:pt x="3581" y="6525"/>
                      </a:cubicBezTo>
                      <a:cubicBezTo>
                        <a:pt x="4030" y="6022"/>
                        <a:pt x="4467" y="5520"/>
                        <a:pt x="4890" y="5018"/>
                      </a:cubicBezTo>
                      <a:cubicBezTo>
                        <a:pt x="4890" y="5018"/>
                        <a:pt x="5181" y="4622"/>
                        <a:pt x="5484" y="4225"/>
                      </a:cubicBezTo>
                      <a:cubicBezTo>
                        <a:pt x="5775" y="3815"/>
                        <a:pt x="6065" y="3419"/>
                        <a:pt x="6065" y="3419"/>
                      </a:cubicBezTo>
                      <a:cubicBezTo>
                        <a:pt x="6264" y="3142"/>
                        <a:pt x="6476" y="2878"/>
                        <a:pt x="6647" y="2587"/>
                      </a:cubicBezTo>
                      <a:lnTo>
                        <a:pt x="7149" y="1715"/>
                      </a:lnTo>
                      <a:lnTo>
                        <a:pt x="7638" y="855"/>
                      </a:lnTo>
                      <a:lnTo>
                        <a:pt x="7850" y="499"/>
                      </a:lnTo>
                      <a:lnTo>
                        <a:pt x="7876" y="459"/>
                      </a:lnTo>
                      <a:cubicBezTo>
                        <a:pt x="7879" y="457"/>
                        <a:pt x="7882" y="456"/>
                        <a:pt x="7885" y="456"/>
                      </a:cubicBezTo>
                      <a:cubicBezTo>
                        <a:pt x="7899" y="456"/>
                        <a:pt x="7918" y="473"/>
                        <a:pt x="7929" y="473"/>
                      </a:cubicBezTo>
                      <a:lnTo>
                        <a:pt x="8061" y="512"/>
                      </a:lnTo>
                      <a:cubicBezTo>
                        <a:pt x="8695" y="723"/>
                        <a:pt x="9316" y="935"/>
                        <a:pt x="9950" y="1133"/>
                      </a:cubicBezTo>
                      <a:cubicBezTo>
                        <a:pt x="10584" y="1305"/>
                        <a:pt x="11232" y="1424"/>
                        <a:pt x="11879" y="1569"/>
                      </a:cubicBezTo>
                      <a:lnTo>
                        <a:pt x="12011" y="882"/>
                      </a:lnTo>
                      <a:cubicBezTo>
                        <a:pt x="11377" y="790"/>
                        <a:pt x="10730" y="711"/>
                        <a:pt x="10096" y="605"/>
                      </a:cubicBezTo>
                      <a:lnTo>
                        <a:pt x="8193" y="129"/>
                      </a:lnTo>
                      <a:lnTo>
                        <a:pt x="7850" y="36"/>
                      </a:lnTo>
                      <a:cubicBezTo>
                        <a:pt x="7799" y="27"/>
                        <a:pt x="7749" y="1"/>
                        <a:pt x="771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3" name="Google Shape;15123;p33"/>
                <p:cNvSpPr/>
                <p:nvPr/>
              </p:nvSpPr>
              <p:spPr>
                <a:xfrm>
                  <a:off x="5384125" y="1829375"/>
                  <a:ext cx="97800" cy="35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14363" extrusionOk="0">
                      <a:moveTo>
                        <a:pt x="727" y="0"/>
                      </a:moveTo>
                      <a:lnTo>
                        <a:pt x="238" y="502"/>
                      </a:lnTo>
                      <a:cubicBezTo>
                        <a:pt x="675" y="991"/>
                        <a:pt x="1203" y="1401"/>
                        <a:pt x="1705" y="1824"/>
                      </a:cubicBezTo>
                      <a:cubicBezTo>
                        <a:pt x="2220" y="2233"/>
                        <a:pt x="2710" y="2682"/>
                        <a:pt x="3251" y="3078"/>
                      </a:cubicBezTo>
                      <a:lnTo>
                        <a:pt x="3370" y="3158"/>
                      </a:lnTo>
                      <a:cubicBezTo>
                        <a:pt x="3383" y="3171"/>
                        <a:pt x="3409" y="3171"/>
                        <a:pt x="3409" y="3184"/>
                      </a:cubicBezTo>
                      <a:lnTo>
                        <a:pt x="3383" y="3237"/>
                      </a:lnTo>
                      <a:lnTo>
                        <a:pt x="3212" y="3594"/>
                      </a:lnTo>
                      <a:lnTo>
                        <a:pt x="2789" y="4493"/>
                      </a:lnTo>
                      <a:lnTo>
                        <a:pt x="2366" y="5378"/>
                      </a:lnTo>
                      <a:cubicBezTo>
                        <a:pt x="2207" y="5682"/>
                        <a:pt x="2128" y="5999"/>
                        <a:pt x="2009" y="6303"/>
                      </a:cubicBezTo>
                      <a:cubicBezTo>
                        <a:pt x="2009" y="6303"/>
                        <a:pt x="1837" y="6778"/>
                        <a:pt x="1665" y="7241"/>
                      </a:cubicBezTo>
                      <a:lnTo>
                        <a:pt x="1348" y="8193"/>
                      </a:lnTo>
                      <a:cubicBezTo>
                        <a:pt x="1163" y="8840"/>
                        <a:pt x="992" y="9488"/>
                        <a:pt x="819" y="10134"/>
                      </a:cubicBezTo>
                      <a:cubicBezTo>
                        <a:pt x="476" y="11429"/>
                        <a:pt x="238" y="12804"/>
                        <a:pt x="0" y="14099"/>
                      </a:cubicBezTo>
                      <a:lnTo>
                        <a:pt x="952" y="14363"/>
                      </a:lnTo>
                      <a:cubicBezTo>
                        <a:pt x="992" y="13002"/>
                        <a:pt x="1031" y="11655"/>
                        <a:pt x="1295" y="10307"/>
                      </a:cubicBezTo>
                      <a:cubicBezTo>
                        <a:pt x="1415" y="9646"/>
                        <a:pt x="1547" y="8985"/>
                        <a:pt x="1705" y="8337"/>
                      </a:cubicBezTo>
                      <a:cubicBezTo>
                        <a:pt x="1705" y="8337"/>
                        <a:pt x="1850" y="7862"/>
                        <a:pt x="2009" y="7386"/>
                      </a:cubicBezTo>
                      <a:cubicBezTo>
                        <a:pt x="2155" y="6910"/>
                        <a:pt x="2313" y="6435"/>
                        <a:pt x="2313" y="6435"/>
                      </a:cubicBezTo>
                      <a:cubicBezTo>
                        <a:pt x="2431" y="6131"/>
                        <a:pt x="2525" y="5814"/>
                        <a:pt x="2669" y="5523"/>
                      </a:cubicBezTo>
                      <a:lnTo>
                        <a:pt x="3106" y="4638"/>
                      </a:lnTo>
                      <a:lnTo>
                        <a:pt x="3541" y="3766"/>
                      </a:lnTo>
                      <a:lnTo>
                        <a:pt x="3819" y="3251"/>
                      </a:lnTo>
                      <a:lnTo>
                        <a:pt x="3911" y="3078"/>
                      </a:lnTo>
                      <a:cubicBezTo>
                        <a:pt x="3911" y="3039"/>
                        <a:pt x="3819" y="2999"/>
                        <a:pt x="3779" y="2960"/>
                      </a:cubicBezTo>
                      <a:lnTo>
                        <a:pt x="3502" y="2749"/>
                      </a:lnTo>
                      <a:cubicBezTo>
                        <a:pt x="3000" y="2326"/>
                        <a:pt x="2551" y="1850"/>
                        <a:pt x="2075" y="1401"/>
                      </a:cubicBezTo>
                      <a:cubicBezTo>
                        <a:pt x="1600" y="952"/>
                        <a:pt x="1124" y="515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4" name="Google Shape;15124;p33"/>
                <p:cNvSpPr/>
                <p:nvPr/>
              </p:nvSpPr>
              <p:spPr>
                <a:xfrm>
                  <a:off x="5519900" y="1695250"/>
                  <a:ext cx="297650" cy="16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" h="6726" extrusionOk="0">
                      <a:moveTo>
                        <a:pt x="529" y="1"/>
                      </a:moveTo>
                      <a:lnTo>
                        <a:pt x="1" y="542"/>
                      </a:lnTo>
                      <a:lnTo>
                        <a:pt x="344" y="806"/>
                      </a:lnTo>
                      <a:cubicBezTo>
                        <a:pt x="436" y="899"/>
                        <a:pt x="568" y="965"/>
                        <a:pt x="674" y="1044"/>
                      </a:cubicBezTo>
                      <a:lnTo>
                        <a:pt x="1348" y="1546"/>
                      </a:lnTo>
                      <a:cubicBezTo>
                        <a:pt x="1798" y="1877"/>
                        <a:pt x="2194" y="2259"/>
                        <a:pt x="2696" y="2538"/>
                      </a:cubicBezTo>
                      <a:cubicBezTo>
                        <a:pt x="3158" y="2841"/>
                        <a:pt x="3634" y="3145"/>
                        <a:pt x="4097" y="3462"/>
                      </a:cubicBezTo>
                      <a:lnTo>
                        <a:pt x="5563" y="4268"/>
                      </a:lnTo>
                      <a:cubicBezTo>
                        <a:pt x="5801" y="4400"/>
                        <a:pt x="6039" y="4572"/>
                        <a:pt x="6290" y="4678"/>
                      </a:cubicBezTo>
                      <a:lnTo>
                        <a:pt x="7057" y="5022"/>
                      </a:lnTo>
                      <a:lnTo>
                        <a:pt x="7823" y="5365"/>
                      </a:lnTo>
                      <a:lnTo>
                        <a:pt x="8206" y="5550"/>
                      </a:lnTo>
                      <a:lnTo>
                        <a:pt x="8589" y="5695"/>
                      </a:lnTo>
                      <a:cubicBezTo>
                        <a:pt x="9118" y="5894"/>
                        <a:pt x="9646" y="6091"/>
                        <a:pt x="10161" y="6276"/>
                      </a:cubicBezTo>
                      <a:cubicBezTo>
                        <a:pt x="10690" y="6475"/>
                        <a:pt x="11245" y="6567"/>
                        <a:pt x="11773" y="6726"/>
                      </a:cubicBezTo>
                      <a:lnTo>
                        <a:pt x="11905" y="6039"/>
                      </a:lnTo>
                      <a:cubicBezTo>
                        <a:pt x="11391" y="5920"/>
                        <a:pt x="10836" y="5880"/>
                        <a:pt x="10307" y="5735"/>
                      </a:cubicBezTo>
                      <a:cubicBezTo>
                        <a:pt x="9791" y="5589"/>
                        <a:pt x="9263" y="5444"/>
                        <a:pt x="8734" y="5299"/>
                      </a:cubicBezTo>
                      <a:cubicBezTo>
                        <a:pt x="8602" y="5259"/>
                        <a:pt x="8470" y="5233"/>
                        <a:pt x="8338" y="5193"/>
                      </a:cubicBezTo>
                      <a:lnTo>
                        <a:pt x="7955" y="5034"/>
                      </a:lnTo>
                      <a:lnTo>
                        <a:pt x="7201" y="4717"/>
                      </a:lnTo>
                      <a:lnTo>
                        <a:pt x="6435" y="4400"/>
                      </a:lnTo>
                      <a:cubicBezTo>
                        <a:pt x="6171" y="4294"/>
                        <a:pt x="5947" y="4136"/>
                        <a:pt x="5709" y="4004"/>
                      </a:cubicBezTo>
                      <a:cubicBezTo>
                        <a:pt x="5219" y="3727"/>
                        <a:pt x="4731" y="3462"/>
                        <a:pt x="4268" y="3184"/>
                      </a:cubicBezTo>
                      <a:lnTo>
                        <a:pt x="2934" y="2194"/>
                      </a:lnTo>
                      <a:cubicBezTo>
                        <a:pt x="2485" y="1890"/>
                        <a:pt x="2115" y="1480"/>
                        <a:pt x="1705" y="1110"/>
                      </a:cubicBezTo>
                      <a:lnTo>
                        <a:pt x="1097" y="555"/>
                      </a:lnTo>
                      <a:cubicBezTo>
                        <a:pt x="1005" y="462"/>
                        <a:pt x="885" y="383"/>
                        <a:pt x="793" y="277"/>
                      </a:cubicBezTo>
                      <a:lnTo>
                        <a:pt x="52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5" name="Google Shape;15125;p33"/>
                <p:cNvSpPr/>
                <p:nvPr/>
              </p:nvSpPr>
              <p:spPr>
                <a:xfrm>
                  <a:off x="5568125" y="1645700"/>
                  <a:ext cx="263300" cy="15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2" h="6000" extrusionOk="0">
                      <a:moveTo>
                        <a:pt x="529" y="0"/>
                      </a:moveTo>
                      <a:lnTo>
                        <a:pt x="1" y="542"/>
                      </a:lnTo>
                      <a:lnTo>
                        <a:pt x="304" y="780"/>
                      </a:lnTo>
                      <a:cubicBezTo>
                        <a:pt x="397" y="859"/>
                        <a:pt x="503" y="912"/>
                        <a:pt x="595" y="978"/>
                      </a:cubicBezTo>
                      <a:lnTo>
                        <a:pt x="1203" y="1414"/>
                      </a:lnTo>
                      <a:cubicBezTo>
                        <a:pt x="1599" y="1704"/>
                        <a:pt x="1943" y="2062"/>
                        <a:pt x="2392" y="2286"/>
                      </a:cubicBezTo>
                      <a:cubicBezTo>
                        <a:pt x="2815" y="2550"/>
                        <a:pt x="3225" y="2814"/>
                        <a:pt x="3621" y="3105"/>
                      </a:cubicBezTo>
                      <a:cubicBezTo>
                        <a:pt x="4057" y="3343"/>
                        <a:pt x="4493" y="3568"/>
                        <a:pt x="4929" y="3819"/>
                      </a:cubicBezTo>
                      <a:cubicBezTo>
                        <a:pt x="5140" y="3924"/>
                        <a:pt x="5339" y="4083"/>
                        <a:pt x="5563" y="4176"/>
                      </a:cubicBezTo>
                      <a:lnTo>
                        <a:pt x="6250" y="4467"/>
                      </a:lnTo>
                      <a:lnTo>
                        <a:pt x="6911" y="4784"/>
                      </a:lnTo>
                      <a:lnTo>
                        <a:pt x="7242" y="4955"/>
                      </a:lnTo>
                      <a:lnTo>
                        <a:pt x="7598" y="5074"/>
                      </a:lnTo>
                      <a:cubicBezTo>
                        <a:pt x="8061" y="5246"/>
                        <a:pt x="8510" y="5418"/>
                        <a:pt x="8972" y="5603"/>
                      </a:cubicBezTo>
                      <a:cubicBezTo>
                        <a:pt x="9435" y="5774"/>
                        <a:pt x="9924" y="5854"/>
                        <a:pt x="10387" y="5999"/>
                      </a:cubicBezTo>
                      <a:lnTo>
                        <a:pt x="10531" y="5312"/>
                      </a:lnTo>
                      <a:cubicBezTo>
                        <a:pt x="10069" y="5219"/>
                        <a:pt x="9580" y="5193"/>
                        <a:pt x="9118" y="5061"/>
                      </a:cubicBezTo>
                      <a:cubicBezTo>
                        <a:pt x="8669" y="4929"/>
                        <a:pt x="8206" y="4796"/>
                        <a:pt x="7730" y="4678"/>
                      </a:cubicBezTo>
                      <a:cubicBezTo>
                        <a:pt x="7612" y="4652"/>
                        <a:pt x="7492" y="4625"/>
                        <a:pt x="7387" y="4585"/>
                      </a:cubicBezTo>
                      <a:lnTo>
                        <a:pt x="7043" y="4440"/>
                      </a:lnTo>
                      <a:lnTo>
                        <a:pt x="6382" y="4162"/>
                      </a:lnTo>
                      <a:lnTo>
                        <a:pt x="5709" y="3898"/>
                      </a:lnTo>
                      <a:cubicBezTo>
                        <a:pt x="5471" y="3806"/>
                        <a:pt x="5286" y="3660"/>
                        <a:pt x="5061" y="3542"/>
                      </a:cubicBezTo>
                      <a:cubicBezTo>
                        <a:pt x="4652" y="3304"/>
                        <a:pt x="4215" y="3079"/>
                        <a:pt x="3806" y="2814"/>
                      </a:cubicBezTo>
                      <a:lnTo>
                        <a:pt x="2643" y="1942"/>
                      </a:lnTo>
                      <a:cubicBezTo>
                        <a:pt x="2233" y="1692"/>
                        <a:pt x="1916" y="1308"/>
                        <a:pt x="1560" y="991"/>
                      </a:cubicBezTo>
                      <a:lnTo>
                        <a:pt x="1031" y="489"/>
                      </a:lnTo>
                      <a:cubicBezTo>
                        <a:pt x="952" y="410"/>
                        <a:pt x="846" y="344"/>
                        <a:pt x="753" y="238"/>
                      </a:cubicBezTo>
                      <a:lnTo>
                        <a:pt x="5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6" name="Google Shape;15126;p33"/>
                <p:cNvSpPr/>
                <p:nvPr/>
              </p:nvSpPr>
              <p:spPr>
                <a:xfrm>
                  <a:off x="5387100" y="2178525"/>
                  <a:ext cx="106725" cy="6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9" h="2644" extrusionOk="0">
                      <a:moveTo>
                        <a:pt x="727" y="0"/>
                      </a:moveTo>
                      <a:lnTo>
                        <a:pt x="1" y="437"/>
                      </a:lnTo>
                      <a:cubicBezTo>
                        <a:pt x="212" y="555"/>
                        <a:pt x="410" y="688"/>
                        <a:pt x="595" y="781"/>
                      </a:cubicBezTo>
                      <a:lnTo>
                        <a:pt x="1137" y="1045"/>
                      </a:lnTo>
                      <a:cubicBezTo>
                        <a:pt x="1493" y="1203"/>
                        <a:pt x="1837" y="1348"/>
                        <a:pt x="2168" y="1520"/>
                      </a:cubicBezTo>
                      <a:cubicBezTo>
                        <a:pt x="2485" y="1679"/>
                        <a:pt x="2802" y="1877"/>
                        <a:pt x="3105" y="2088"/>
                      </a:cubicBezTo>
                      <a:cubicBezTo>
                        <a:pt x="3278" y="2194"/>
                        <a:pt x="3449" y="2287"/>
                        <a:pt x="3621" y="2393"/>
                      </a:cubicBezTo>
                      <a:cubicBezTo>
                        <a:pt x="3806" y="2472"/>
                        <a:pt x="4044" y="2604"/>
                        <a:pt x="4268" y="2643"/>
                      </a:cubicBezTo>
                      <a:lnTo>
                        <a:pt x="4203" y="1877"/>
                      </a:lnTo>
                      <a:cubicBezTo>
                        <a:pt x="4151" y="1848"/>
                        <a:pt x="4099" y="1842"/>
                        <a:pt x="4044" y="1842"/>
                      </a:cubicBezTo>
                      <a:cubicBezTo>
                        <a:pt x="4003" y="1842"/>
                        <a:pt x="3959" y="1846"/>
                        <a:pt x="3912" y="1846"/>
                      </a:cubicBezTo>
                      <a:cubicBezTo>
                        <a:pt x="3879" y="1846"/>
                        <a:pt x="3844" y="1844"/>
                        <a:pt x="3806" y="1838"/>
                      </a:cubicBezTo>
                      <a:cubicBezTo>
                        <a:pt x="3634" y="1797"/>
                        <a:pt x="3475" y="1758"/>
                        <a:pt x="3304" y="1692"/>
                      </a:cubicBezTo>
                      <a:cubicBezTo>
                        <a:pt x="2973" y="1560"/>
                        <a:pt x="2643" y="1401"/>
                        <a:pt x="2300" y="1216"/>
                      </a:cubicBezTo>
                      <a:cubicBezTo>
                        <a:pt x="1969" y="1045"/>
                        <a:pt x="1652" y="872"/>
                        <a:pt x="1361" y="661"/>
                      </a:cubicBezTo>
                      <a:cubicBezTo>
                        <a:pt x="1216" y="555"/>
                        <a:pt x="1097" y="437"/>
                        <a:pt x="978" y="331"/>
                      </a:cubicBezTo>
                      <a:cubicBezTo>
                        <a:pt x="873" y="212"/>
                        <a:pt x="793" y="106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7" name="Google Shape;15127;p33"/>
                <p:cNvSpPr/>
                <p:nvPr/>
              </p:nvSpPr>
              <p:spPr>
                <a:xfrm>
                  <a:off x="5568800" y="1821100"/>
                  <a:ext cx="118275" cy="14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1" h="5776" extrusionOk="0">
                      <a:moveTo>
                        <a:pt x="958" y="607"/>
                      </a:moveTo>
                      <a:cubicBezTo>
                        <a:pt x="960" y="607"/>
                        <a:pt x="962" y="607"/>
                        <a:pt x="964" y="608"/>
                      </a:cubicBezTo>
                      <a:lnTo>
                        <a:pt x="1057" y="661"/>
                      </a:lnTo>
                      <a:lnTo>
                        <a:pt x="1308" y="807"/>
                      </a:lnTo>
                      <a:cubicBezTo>
                        <a:pt x="1797" y="1071"/>
                        <a:pt x="2299" y="1335"/>
                        <a:pt x="2788" y="1600"/>
                      </a:cubicBezTo>
                      <a:cubicBezTo>
                        <a:pt x="3039" y="1745"/>
                        <a:pt x="3303" y="1838"/>
                        <a:pt x="3580" y="1930"/>
                      </a:cubicBezTo>
                      <a:cubicBezTo>
                        <a:pt x="3647" y="1949"/>
                        <a:pt x="3714" y="1969"/>
                        <a:pt x="3782" y="1989"/>
                      </a:cubicBezTo>
                      <a:lnTo>
                        <a:pt x="3782" y="1989"/>
                      </a:lnTo>
                      <a:cubicBezTo>
                        <a:pt x="3523" y="2285"/>
                        <a:pt x="3259" y="2579"/>
                        <a:pt x="2986" y="2868"/>
                      </a:cubicBezTo>
                      <a:lnTo>
                        <a:pt x="2299" y="3582"/>
                      </a:lnTo>
                      <a:lnTo>
                        <a:pt x="1929" y="3899"/>
                      </a:lnTo>
                      <a:lnTo>
                        <a:pt x="1559" y="4216"/>
                      </a:lnTo>
                      <a:lnTo>
                        <a:pt x="806" y="4836"/>
                      </a:lnTo>
                      <a:lnTo>
                        <a:pt x="541" y="5048"/>
                      </a:lnTo>
                      <a:lnTo>
                        <a:pt x="423" y="5127"/>
                      </a:lnTo>
                      <a:lnTo>
                        <a:pt x="370" y="5180"/>
                      </a:lnTo>
                      <a:lnTo>
                        <a:pt x="356" y="5115"/>
                      </a:lnTo>
                      <a:cubicBezTo>
                        <a:pt x="330" y="5021"/>
                        <a:pt x="330" y="4930"/>
                        <a:pt x="330" y="4836"/>
                      </a:cubicBezTo>
                      <a:lnTo>
                        <a:pt x="344" y="4639"/>
                      </a:lnTo>
                      <a:cubicBezTo>
                        <a:pt x="344" y="4560"/>
                        <a:pt x="356" y="4480"/>
                        <a:pt x="370" y="4387"/>
                      </a:cubicBezTo>
                      <a:cubicBezTo>
                        <a:pt x="409" y="4070"/>
                        <a:pt x="476" y="3740"/>
                        <a:pt x="529" y="3423"/>
                      </a:cubicBezTo>
                      <a:cubicBezTo>
                        <a:pt x="647" y="2736"/>
                        <a:pt x="687" y="2115"/>
                        <a:pt x="793" y="1468"/>
                      </a:cubicBezTo>
                      <a:lnTo>
                        <a:pt x="925" y="701"/>
                      </a:lnTo>
                      <a:cubicBezTo>
                        <a:pt x="937" y="664"/>
                        <a:pt x="938" y="607"/>
                        <a:pt x="958" y="607"/>
                      </a:cubicBezTo>
                      <a:close/>
                      <a:moveTo>
                        <a:pt x="726" y="0"/>
                      </a:moveTo>
                      <a:cubicBezTo>
                        <a:pt x="726" y="14"/>
                        <a:pt x="726" y="27"/>
                        <a:pt x="714" y="41"/>
                      </a:cubicBezTo>
                      <a:lnTo>
                        <a:pt x="700" y="132"/>
                      </a:lnTo>
                      <a:lnTo>
                        <a:pt x="673" y="317"/>
                      </a:lnTo>
                      <a:lnTo>
                        <a:pt x="568" y="899"/>
                      </a:lnTo>
                      <a:cubicBezTo>
                        <a:pt x="515" y="1190"/>
                        <a:pt x="488" y="1468"/>
                        <a:pt x="488" y="1468"/>
                      </a:cubicBezTo>
                      <a:cubicBezTo>
                        <a:pt x="383" y="2088"/>
                        <a:pt x="356" y="2762"/>
                        <a:pt x="238" y="3383"/>
                      </a:cubicBezTo>
                      <a:cubicBezTo>
                        <a:pt x="171" y="3700"/>
                        <a:pt x="106" y="4031"/>
                        <a:pt x="53" y="4361"/>
                      </a:cubicBezTo>
                      <a:cubicBezTo>
                        <a:pt x="39" y="4440"/>
                        <a:pt x="27" y="4533"/>
                        <a:pt x="27" y="4612"/>
                      </a:cubicBezTo>
                      <a:lnTo>
                        <a:pt x="0" y="4916"/>
                      </a:lnTo>
                      <a:cubicBezTo>
                        <a:pt x="13" y="5141"/>
                        <a:pt x="27" y="5365"/>
                        <a:pt x="66" y="5603"/>
                      </a:cubicBezTo>
                      <a:lnTo>
                        <a:pt x="92" y="5775"/>
                      </a:lnTo>
                      <a:cubicBezTo>
                        <a:pt x="132" y="5761"/>
                        <a:pt x="185" y="5722"/>
                        <a:pt x="238" y="5682"/>
                      </a:cubicBezTo>
                      <a:lnTo>
                        <a:pt x="515" y="5497"/>
                      </a:lnTo>
                      <a:lnTo>
                        <a:pt x="1017" y="5141"/>
                      </a:lnTo>
                      <a:lnTo>
                        <a:pt x="1413" y="4850"/>
                      </a:lnTo>
                      <a:cubicBezTo>
                        <a:pt x="1612" y="4718"/>
                        <a:pt x="1810" y="4560"/>
                        <a:pt x="1810" y="4560"/>
                      </a:cubicBezTo>
                      <a:lnTo>
                        <a:pt x="2590" y="3925"/>
                      </a:lnTo>
                      <a:lnTo>
                        <a:pt x="3330" y="3265"/>
                      </a:lnTo>
                      <a:cubicBezTo>
                        <a:pt x="3806" y="2828"/>
                        <a:pt x="4281" y="2366"/>
                        <a:pt x="4731" y="1917"/>
                      </a:cubicBezTo>
                      <a:lnTo>
                        <a:pt x="4516" y="1678"/>
                      </a:lnTo>
                      <a:lnTo>
                        <a:pt x="4572" y="1468"/>
                      </a:lnTo>
                      <a:cubicBezTo>
                        <a:pt x="4476" y="1453"/>
                        <a:pt x="4382" y="1439"/>
                        <a:pt x="4289" y="1423"/>
                      </a:cubicBezTo>
                      <a:lnTo>
                        <a:pt x="4289" y="1423"/>
                      </a:lnTo>
                      <a:lnTo>
                        <a:pt x="4281" y="1415"/>
                      </a:lnTo>
                      <a:cubicBezTo>
                        <a:pt x="4280" y="1417"/>
                        <a:pt x="4278" y="1419"/>
                        <a:pt x="4276" y="1421"/>
                      </a:cubicBezTo>
                      <a:lnTo>
                        <a:pt x="4276" y="1421"/>
                      </a:lnTo>
                      <a:cubicBezTo>
                        <a:pt x="4115" y="1394"/>
                        <a:pt x="3956" y="1363"/>
                        <a:pt x="3792" y="1322"/>
                      </a:cubicBezTo>
                      <a:lnTo>
                        <a:pt x="3395" y="1230"/>
                      </a:lnTo>
                      <a:cubicBezTo>
                        <a:pt x="3263" y="1190"/>
                        <a:pt x="3145" y="1137"/>
                        <a:pt x="3013" y="1098"/>
                      </a:cubicBezTo>
                      <a:cubicBezTo>
                        <a:pt x="2511" y="886"/>
                        <a:pt x="2021" y="661"/>
                        <a:pt x="1506" y="437"/>
                      </a:cubicBezTo>
                      <a:cubicBezTo>
                        <a:pt x="1506" y="437"/>
                        <a:pt x="1017" y="212"/>
                        <a:pt x="1017" y="185"/>
                      </a:cubicBezTo>
                      <a:lnTo>
                        <a:pt x="766" y="27"/>
                      </a:ln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8" name="Google Shape;15128;p33"/>
                <p:cNvSpPr/>
                <p:nvPr/>
              </p:nvSpPr>
              <p:spPr>
                <a:xfrm>
                  <a:off x="5043200" y="1752025"/>
                  <a:ext cx="359125" cy="10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5" h="4191" extrusionOk="0">
                      <a:moveTo>
                        <a:pt x="11204" y="1"/>
                      </a:moveTo>
                      <a:cubicBezTo>
                        <a:pt x="11200" y="1"/>
                        <a:pt x="11197" y="1"/>
                        <a:pt x="11193" y="2"/>
                      </a:cubicBezTo>
                      <a:lnTo>
                        <a:pt x="11021" y="94"/>
                      </a:lnTo>
                      <a:lnTo>
                        <a:pt x="10519" y="372"/>
                      </a:lnTo>
                      <a:lnTo>
                        <a:pt x="9660" y="848"/>
                      </a:lnTo>
                      <a:lnTo>
                        <a:pt x="8775" y="1310"/>
                      </a:lnTo>
                      <a:cubicBezTo>
                        <a:pt x="8484" y="1468"/>
                        <a:pt x="8167" y="1574"/>
                        <a:pt x="7863" y="1694"/>
                      </a:cubicBezTo>
                      <a:cubicBezTo>
                        <a:pt x="7863" y="1694"/>
                        <a:pt x="7400" y="1865"/>
                        <a:pt x="6925" y="2037"/>
                      </a:cubicBezTo>
                      <a:lnTo>
                        <a:pt x="6000" y="2354"/>
                      </a:lnTo>
                      <a:cubicBezTo>
                        <a:pt x="5366" y="2525"/>
                        <a:pt x="4705" y="2658"/>
                        <a:pt x="4058" y="2790"/>
                      </a:cubicBezTo>
                      <a:cubicBezTo>
                        <a:pt x="2749" y="3080"/>
                        <a:pt x="1375" y="3173"/>
                        <a:pt x="1" y="3253"/>
                      </a:cubicBezTo>
                      <a:lnTo>
                        <a:pt x="305" y="4190"/>
                      </a:lnTo>
                      <a:cubicBezTo>
                        <a:pt x="1627" y="3900"/>
                        <a:pt x="2948" y="3662"/>
                        <a:pt x="4216" y="3265"/>
                      </a:cubicBezTo>
                      <a:cubicBezTo>
                        <a:pt x="4863" y="3094"/>
                        <a:pt x="5498" y="2909"/>
                        <a:pt x="6132" y="2710"/>
                      </a:cubicBezTo>
                      <a:cubicBezTo>
                        <a:pt x="6132" y="2710"/>
                        <a:pt x="6608" y="2539"/>
                        <a:pt x="7071" y="2367"/>
                      </a:cubicBezTo>
                      <a:cubicBezTo>
                        <a:pt x="7546" y="2182"/>
                        <a:pt x="8008" y="1997"/>
                        <a:pt x="8008" y="1997"/>
                      </a:cubicBezTo>
                      <a:cubicBezTo>
                        <a:pt x="8325" y="1865"/>
                        <a:pt x="8642" y="1759"/>
                        <a:pt x="8933" y="1614"/>
                      </a:cubicBezTo>
                      <a:lnTo>
                        <a:pt x="9832" y="1151"/>
                      </a:lnTo>
                      <a:lnTo>
                        <a:pt x="10718" y="689"/>
                      </a:lnTo>
                      <a:lnTo>
                        <a:pt x="11074" y="504"/>
                      </a:lnTo>
                      <a:lnTo>
                        <a:pt x="11114" y="491"/>
                      </a:lnTo>
                      <a:cubicBezTo>
                        <a:pt x="11140" y="491"/>
                        <a:pt x="11140" y="517"/>
                        <a:pt x="11153" y="531"/>
                      </a:cubicBezTo>
                      <a:lnTo>
                        <a:pt x="11246" y="636"/>
                      </a:lnTo>
                      <a:cubicBezTo>
                        <a:pt x="11669" y="1151"/>
                        <a:pt x="12052" y="1694"/>
                        <a:pt x="12501" y="2182"/>
                      </a:cubicBezTo>
                      <a:cubicBezTo>
                        <a:pt x="12964" y="2658"/>
                        <a:pt x="13413" y="3133"/>
                        <a:pt x="13875" y="3596"/>
                      </a:cubicBezTo>
                      <a:lnTo>
                        <a:pt x="14364" y="3094"/>
                      </a:lnTo>
                      <a:cubicBezTo>
                        <a:pt x="13875" y="2671"/>
                        <a:pt x="13399" y="2235"/>
                        <a:pt x="12911" y="1799"/>
                      </a:cubicBezTo>
                      <a:cubicBezTo>
                        <a:pt x="12435" y="1363"/>
                        <a:pt x="12012" y="861"/>
                        <a:pt x="11563" y="385"/>
                      </a:cubicBezTo>
                      <a:lnTo>
                        <a:pt x="11325" y="108"/>
                      </a:lnTo>
                      <a:cubicBezTo>
                        <a:pt x="11288" y="83"/>
                        <a:pt x="11251" y="1"/>
                        <a:pt x="1120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29" name="Google Shape;15129;p33"/>
                <p:cNvSpPr/>
                <p:nvPr/>
              </p:nvSpPr>
              <p:spPr>
                <a:xfrm>
                  <a:off x="4986400" y="1456750"/>
                  <a:ext cx="231600" cy="30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64" h="12210" extrusionOk="0">
                      <a:moveTo>
                        <a:pt x="8206" y="0"/>
                      </a:moveTo>
                      <a:lnTo>
                        <a:pt x="7532" y="159"/>
                      </a:lnTo>
                      <a:lnTo>
                        <a:pt x="7625" y="635"/>
                      </a:lnTo>
                      <a:lnTo>
                        <a:pt x="7770" y="1110"/>
                      </a:lnTo>
                      <a:lnTo>
                        <a:pt x="8060" y="2062"/>
                      </a:lnTo>
                      <a:lnTo>
                        <a:pt x="8365" y="3013"/>
                      </a:lnTo>
                      <a:cubicBezTo>
                        <a:pt x="8457" y="3330"/>
                        <a:pt x="8550" y="3647"/>
                        <a:pt x="8695" y="3938"/>
                      </a:cubicBezTo>
                      <a:lnTo>
                        <a:pt x="8747" y="4070"/>
                      </a:lnTo>
                      <a:cubicBezTo>
                        <a:pt x="8747" y="4083"/>
                        <a:pt x="8774" y="4109"/>
                        <a:pt x="8761" y="4123"/>
                      </a:cubicBezTo>
                      <a:lnTo>
                        <a:pt x="8721" y="4149"/>
                      </a:lnTo>
                      <a:lnTo>
                        <a:pt x="8377" y="4361"/>
                      </a:lnTo>
                      <a:lnTo>
                        <a:pt x="7532" y="4876"/>
                      </a:lnTo>
                      <a:lnTo>
                        <a:pt x="6700" y="5404"/>
                      </a:lnTo>
                      <a:cubicBezTo>
                        <a:pt x="6409" y="5576"/>
                        <a:pt x="6158" y="5801"/>
                        <a:pt x="5893" y="5999"/>
                      </a:cubicBezTo>
                      <a:lnTo>
                        <a:pt x="5101" y="6607"/>
                      </a:lnTo>
                      <a:cubicBezTo>
                        <a:pt x="4718" y="6910"/>
                        <a:pt x="4321" y="7228"/>
                        <a:pt x="4321" y="7228"/>
                      </a:cubicBezTo>
                      <a:cubicBezTo>
                        <a:pt x="3819" y="7677"/>
                        <a:pt x="3317" y="8126"/>
                        <a:pt x="2828" y="8589"/>
                      </a:cubicBezTo>
                      <a:cubicBezTo>
                        <a:pt x="1824" y="9488"/>
                        <a:pt x="899" y="10518"/>
                        <a:pt x="0" y="11470"/>
                      </a:cubicBezTo>
                      <a:lnTo>
                        <a:pt x="675" y="12210"/>
                      </a:lnTo>
                      <a:cubicBezTo>
                        <a:pt x="1441" y="11073"/>
                        <a:pt x="2167" y="9976"/>
                        <a:pt x="3132" y="8986"/>
                      </a:cubicBezTo>
                      <a:cubicBezTo>
                        <a:pt x="3594" y="8496"/>
                        <a:pt x="4057" y="7994"/>
                        <a:pt x="4546" y="7532"/>
                      </a:cubicBezTo>
                      <a:lnTo>
                        <a:pt x="5312" y="6898"/>
                      </a:lnTo>
                      <a:cubicBezTo>
                        <a:pt x="5696" y="6581"/>
                        <a:pt x="6078" y="6276"/>
                        <a:pt x="6078" y="6276"/>
                      </a:cubicBezTo>
                      <a:cubicBezTo>
                        <a:pt x="6343" y="6079"/>
                        <a:pt x="6594" y="5853"/>
                        <a:pt x="6871" y="5682"/>
                      </a:cubicBezTo>
                      <a:lnTo>
                        <a:pt x="7717" y="5180"/>
                      </a:lnTo>
                      <a:lnTo>
                        <a:pt x="8562" y="4691"/>
                      </a:lnTo>
                      <a:lnTo>
                        <a:pt x="9065" y="4400"/>
                      </a:lnTo>
                      <a:lnTo>
                        <a:pt x="9237" y="4308"/>
                      </a:lnTo>
                      <a:cubicBezTo>
                        <a:pt x="9263" y="4268"/>
                        <a:pt x="9210" y="4188"/>
                        <a:pt x="9197" y="4136"/>
                      </a:cubicBezTo>
                      <a:lnTo>
                        <a:pt x="9078" y="3806"/>
                      </a:lnTo>
                      <a:cubicBezTo>
                        <a:pt x="8959" y="3501"/>
                        <a:pt x="8893" y="3172"/>
                        <a:pt x="8814" y="2854"/>
                      </a:cubicBezTo>
                      <a:lnTo>
                        <a:pt x="8603" y="1903"/>
                      </a:lnTo>
                      <a:lnTo>
                        <a:pt x="8377" y="952"/>
                      </a:lnTo>
                      <a:lnTo>
                        <a:pt x="8272" y="476"/>
                      </a:lnTo>
                      <a:lnTo>
                        <a:pt x="820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0" name="Google Shape;15130;p33"/>
                <p:cNvSpPr/>
                <p:nvPr/>
              </p:nvSpPr>
              <p:spPr>
                <a:xfrm>
                  <a:off x="5356050" y="1414450"/>
                  <a:ext cx="176750" cy="29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0" h="11748" extrusionOk="0">
                      <a:moveTo>
                        <a:pt x="741" y="1"/>
                      </a:moveTo>
                      <a:lnTo>
                        <a:pt x="1" y="172"/>
                      </a:lnTo>
                      <a:cubicBezTo>
                        <a:pt x="1" y="172"/>
                        <a:pt x="119" y="582"/>
                        <a:pt x="133" y="582"/>
                      </a:cubicBezTo>
                      <a:cubicBezTo>
                        <a:pt x="198" y="701"/>
                        <a:pt x="251" y="820"/>
                        <a:pt x="304" y="952"/>
                      </a:cubicBezTo>
                      <a:lnTo>
                        <a:pt x="595" y="1731"/>
                      </a:lnTo>
                      <a:lnTo>
                        <a:pt x="859" y="2524"/>
                      </a:lnTo>
                      <a:cubicBezTo>
                        <a:pt x="926" y="2789"/>
                        <a:pt x="1084" y="3040"/>
                        <a:pt x="1190" y="3291"/>
                      </a:cubicBezTo>
                      <a:cubicBezTo>
                        <a:pt x="1428" y="3793"/>
                        <a:pt x="1639" y="4309"/>
                        <a:pt x="1863" y="4823"/>
                      </a:cubicBezTo>
                      <a:cubicBezTo>
                        <a:pt x="2141" y="5313"/>
                        <a:pt x="2405" y="5801"/>
                        <a:pt x="2656" y="6303"/>
                      </a:cubicBezTo>
                      <a:cubicBezTo>
                        <a:pt x="2894" y="6819"/>
                        <a:pt x="3237" y="7268"/>
                        <a:pt x="3528" y="7744"/>
                      </a:cubicBezTo>
                      <a:cubicBezTo>
                        <a:pt x="3833" y="8220"/>
                        <a:pt x="4097" y="8708"/>
                        <a:pt x="4467" y="9145"/>
                      </a:cubicBezTo>
                      <a:cubicBezTo>
                        <a:pt x="4797" y="9594"/>
                        <a:pt x="5127" y="10056"/>
                        <a:pt x="5457" y="10505"/>
                      </a:cubicBezTo>
                      <a:cubicBezTo>
                        <a:pt x="5827" y="10915"/>
                        <a:pt x="6197" y="11338"/>
                        <a:pt x="6567" y="11747"/>
                      </a:cubicBezTo>
                      <a:lnTo>
                        <a:pt x="7069" y="11245"/>
                      </a:lnTo>
                      <a:cubicBezTo>
                        <a:pt x="6673" y="10875"/>
                        <a:pt x="6276" y="10505"/>
                        <a:pt x="5867" y="10135"/>
                      </a:cubicBezTo>
                      <a:cubicBezTo>
                        <a:pt x="5510" y="9712"/>
                        <a:pt x="5154" y="9303"/>
                        <a:pt x="4797" y="8893"/>
                      </a:cubicBezTo>
                      <a:cubicBezTo>
                        <a:pt x="4400" y="8497"/>
                        <a:pt x="4123" y="8008"/>
                        <a:pt x="3806" y="7559"/>
                      </a:cubicBezTo>
                      <a:cubicBezTo>
                        <a:pt x="3502" y="7096"/>
                        <a:pt x="3145" y="6661"/>
                        <a:pt x="2920" y="6158"/>
                      </a:cubicBezTo>
                      <a:lnTo>
                        <a:pt x="2168" y="4679"/>
                      </a:lnTo>
                      <a:cubicBezTo>
                        <a:pt x="1956" y="4176"/>
                        <a:pt x="1771" y="3648"/>
                        <a:pt x="1586" y="3146"/>
                      </a:cubicBezTo>
                      <a:cubicBezTo>
                        <a:pt x="1493" y="2882"/>
                        <a:pt x="1375" y="2630"/>
                        <a:pt x="1322" y="2366"/>
                      </a:cubicBezTo>
                      <a:lnTo>
                        <a:pt x="1123" y="1573"/>
                      </a:lnTo>
                      <a:lnTo>
                        <a:pt x="926" y="780"/>
                      </a:lnTo>
                      <a:cubicBezTo>
                        <a:pt x="899" y="648"/>
                        <a:pt x="846" y="516"/>
                        <a:pt x="806" y="371"/>
                      </a:cubicBezTo>
                      <a:lnTo>
                        <a:pt x="74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1" name="Google Shape;15131;p33"/>
                <p:cNvSpPr/>
                <p:nvPr/>
              </p:nvSpPr>
              <p:spPr>
                <a:xfrm>
                  <a:off x="5423450" y="1398925"/>
                  <a:ext cx="157575" cy="26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3" h="10401" extrusionOk="0">
                      <a:moveTo>
                        <a:pt x="726" y="0"/>
                      </a:moveTo>
                      <a:lnTo>
                        <a:pt x="0" y="173"/>
                      </a:lnTo>
                      <a:cubicBezTo>
                        <a:pt x="0" y="173"/>
                        <a:pt x="102" y="529"/>
                        <a:pt x="118" y="529"/>
                      </a:cubicBezTo>
                      <a:cubicBezTo>
                        <a:pt x="118" y="529"/>
                        <a:pt x="118" y="529"/>
                        <a:pt x="119" y="529"/>
                      </a:cubicBezTo>
                      <a:cubicBezTo>
                        <a:pt x="171" y="635"/>
                        <a:pt x="238" y="740"/>
                        <a:pt x="277" y="860"/>
                      </a:cubicBezTo>
                      <a:lnTo>
                        <a:pt x="529" y="1547"/>
                      </a:lnTo>
                      <a:lnTo>
                        <a:pt x="767" y="2234"/>
                      </a:lnTo>
                      <a:cubicBezTo>
                        <a:pt x="832" y="2472"/>
                        <a:pt x="978" y="2683"/>
                        <a:pt x="1070" y="2907"/>
                      </a:cubicBezTo>
                      <a:cubicBezTo>
                        <a:pt x="1281" y="3357"/>
                        <a:pt x="1466" y="3820"/>
                        <a:pt x="1665" y="4269"/>
                      </a:cubicBezTo>
                      <a:cubicBezTo>
                        <a:pt x="1916" y="4692"/>
                        <a:pt x="2141" y="5127"/>
                        <a:pt x="2365" y="5564"/>
                      </a:cubicBezTo>
                      <a:cubicBezTo>
                        <a:pt x="2564" y="6026"/>
                        <a:pt x="2881" y="6410"/>
                        <a:pt x="3131" y="6832"/>
                      </a:cubicBezTo>
                      <a:cubicBezTo>
                        <a:pt x="3396" y="7255"/>
                        <a:pt x="3633" y="7704"/>
                        <a:pt x="3950" y="8074"/>
                      </a:cubicBezTo>
                      <a:cubicBezTo>
                        <a:pt x="4255" y="8471"/>
                        <a:pt x="4532" y="8880"/>
                        <a:pt x="4823" y="9290"/>
                      </a:cubicBezTo>
                      <a:cubicBezTo>
                        <a:pt x="5153" y="9646"/>
                        <a:pt x="5483" y="10016"/>
                        <a:pt x="5800" y="10400"/>
                      </a:cubicBezTo>
                      <a:lnTo>
                        <a:pt x="6302" y="9884"/>
                      </a:lnTo>
                      <a:cubicBezTo>
                        <a:pt x="5946" y="9554"/>
                        <a:pt x="5603" y="9237"/>
                        <a:pt x="5233" y="8920"/>
                      </a:cubicBezTo>
                      <a:cubicBezTo>
                        <a:pt x="4928" y="8550"/>
                        <a:pt x="4611" y="8180"/>
                        <a:pt x="4281" y="7823"/>
                      </a:cubicBezTo>
                      <a:cubicBezTo>
                        <a:pt x="3938" y="7479"/>
                        <a:pt x="3686" y="7056"/>
                        <a:pt x="3409" y="6647"/>
                      </a:cubicBezTo>
                      <a:cubicBezTo>
                        <a:pt x="3145" y="6251"/>
                        <a:pt x="2828" y="5867"/>
                        <a:pt x="2629" y="5418"/>
                      </a:cubicBezTo>
                      <a:lnTo>
                        <a:pt x="1968" y="4123"/>
                      </a:lnTo>
                      <a:lnTo>
                        <a:pt x="1454" y="2763"/>
                      </a:lnTo>
                      <a:cubicBezTo>
                        <a:pt x="1387" y="2525"/>
                        <a:pt x="1269" y="2313"/>
                        <a:pt x="1228" y="2075"/>
                      </a:cubicBezTo>
                      <a:lnTo>
                        <a:pt x="1070" y="1375"/>
                      </a:lnTo>
                      <a:lnTo>
                        <a:pt x="899" y="675"/>
                      </a:lnTo>
                      <a:cubicBezTo>
                        <a:pt x="872" y="569"/>
                        <a:pt x="832" y="450"/>
                        <a:pt x="793" y="331"/>
                      </a:cubicBez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2" name="Google Shape;15132;p33"/>
                <p:cNvSpPr/>
                <p:nvPr/>
              </p:nvSpPr>
              <p:spPr>
                <a:xfrm>
                  <a:off x="4985075" y="1751725"/>
                  <a:ext cx="69075" cy="10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3" h="4150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06" y="212"/>
                        <a:pt x="199" y="423"/>
                        <a:pt x="305" y="608"/>
                      </a:cubicBezTo>
                      <a:lnTo>
                        <a:pt x="622" y="1110"/>
                      </a:lnTo>
                      <a:cubicBezTo>
                        <a:pt x="833" y="1441"/>
                        <a:pt x="1045" y="1758"/>
                        <a:pt x="1230" y="2076"/>
                      </a:cubicBezTo>
                      <a:cubicBezTo>
                        <a:pt x="1415" y="2379"/>
                        <a:pt x="1547" y="2736"/>
                        <a:pt x="1718" y="3066"/>
                      </a:cubicBezTo>
                      <a:lnTo>
                        <a:pt x="1996" y="3582"/>
                      </a:lnTo>
                      <a:cubicBezTo>
                        <a:pt x="2102" y="3753"/>
                        <a:pt x="2234" y="3991"/>
                        <a:pt x="2405" y="4150"/>
                      </a:cubicBezTo>
                      <a:lnTo>
                        <a:pt x="2762" y="3476"/>
                      </a:lnTo>
                      <a:cubicBezTo>
                        <a:pt x="2683" y="3357"/>
                        <a:pt x="2564" y="3330"/>
                        <a:pt x="2445" y="3212"/>
                      </a:cubicBezTo>
                      <a:cubicBezTo>
                        <a:pt x="2326" y="3092"/>
                        <a:pt x="2207" y="2960"/>
                        <a:pt x="2102" y="2828"/>
                      </a:cubicBezTo>
                      <a:cubicBezTo>
                        <a:pt x="1864" y="2551"/>
                        <a:pt x="1692" y="2220"/>
                        <a:pt x="1507" y="1891"/>
                      </a:cubicBezTo>
                      <a:cubicBezTo>
                        <a:pt x="1309" y="1573"/>
                        <a:pt x="1150" y="1256"/>
                        <a:pt x="1018" y="925"/>
                      </a:cubicBezTo>
                      <a:cubicBezTo>
                        <a:pt x="952" y="754"/>
                        <a:pt x="913" y="596"/>
                        <a:pt x="872" y="437"/>
                      </a:cubicBezTo>
                      <a:cubicBezTo>
                        <a:pt x="846" y="279"/>
                        <a:pt x="846" y="146"/>
                        <a:pt x="846" y="14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3" name="Google Shape;15133;p33"/>
                <p:cNvSpPr/>
                <p:nvPr/>
              </p:nvSpPr>
              <p:spPr>
                <a:xfrm>
                  <a:off x="5260575" y="1549475"/>
                  <a:ext cx="152325" cy="11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3" h="4523" extrusionOk="0">
                      <a:moveTo>
                        <a:pt x="3520" y="619"/>
                      </a:moveTo>
                      <a:cubicBezTo>
                        <a:pt x="3524" y="619"/>
                        <a:pt x="3527" y="621"/>
                        <a:pt x="3529" y="625"/>
                      </a:cubicBezTo>
                      <a:lnTo>
                        <a:pt x="3582" y="717"/>
                      </a:lnTo>
                      <a:lnTo>
                        <a:pt x="3714" y="969"/>
                      </a:lnTo>
                      <a:cubicBezTo>
                        <a:pt x="3978" y="1471"/>
                        <a:pt x="4255" y="1959"/>
                        <a:pt x="4519" y="2462"/>
                      </a:cubicBezTo>
                      <a:cubicBezTo>
                        <a:pt x="4703" y="2761"/>
                        <a:pt x="4923" y="3046"/>
                        <a:pt x="5156" y="3321"/>
                      </a:cubicBezTo>
                      <a:lnTo>
                        <a:pt x="5156" y="3321"/>
                      </a:lnTo>
                      <a:cubicBezTo>
                        <a:pt x="4778" y="3427"/>
                        <a:pt x="4395" y="3528"/>
                        <a:pt x="4017" y="3624"/>
                      </a:cubicBezTo>
                      <a:lnTo>
                        <a:pt x="3053" y="3849"/>
                      </a:lnTo>
                      <a:cubicBezTo>
                        <a:pt x="3053" y="3849"/>
                        <a:pt x="2802" y="3889"/>
                        <a:pt x="2564" y="3929"/>
                      </a:cubicBezTo>
                      <a:cubicBezTo>
                        <a:pt x="2313" y="3955"/>
                        <a:pt x="2075" y="3994"/>
                        <a:pt x="2075" y="3994"/>
                      </a:cubicBezTo>
                      <a:lnTo>
                        <a:pt x="1110" y="4100"/>
                      </a:lnTo>
                      <a:lnTo>
                        <a:pt x="767" y="4140"/>
                      </a:lnTo>
                      <a:lnTo>
                        <a:pt x="622" y="4153"/>
                      </a:lnTo>
                      <a:lnTo>
                        <a:pt x="555" y="4153"/>
                      </a:lnTo>
                      <a:lnTo>
                        <a:pt x="582" y="4100"/>
                      </a:lnTo>
                      <a:cubicBezTo>
                        <a:pt x="608" y="4008"/>
                        <a:pt x="661" y="3929"/>
                        <a:pt x="714" y="3849"/>
                      </a:cubicBezTo>
                      <a:lnTo>
                        <a:pt x="820" y="3691"/>
                      </a:lnTo>
                      <a:lnTo>
                        <a:pt x="978" y="3492"/>
                      </a:lnTo>
                      <a:cubicBezTo>
                        <a:pt x="1177" y="3242"/>
                        <a:pt x="1415" y="3004"/>
                        <a:pt x="1639" y="2766"/>
                      </a:cubicBezTo>
                      <a:cubicBezTo>
                        <a:pt x="2115" y="2250"/>
                        <a:pt x="2484" y="1748"/>
                        <a:pt x="2921" y="1260"/>
                      </a:cubicBezTo>
                      <a:lnTo>
                        <a:pt x="3450" y="678"/>
                      </a:lnTo>
                      <a:cubicBezTo>
                        <a:pt x="3472" y="667"/>
                        <a:pt x="3503" y="619"/>
                        <a:pt x="3520" y="619"/>
                      </a:cubicBezTo>
                      <a:close/>
                      <a:moveTo>
                        <a:pt x="3640" y="0"/>
                      </a:moveTo>
                      <a:cubicBezTo>
                        <a:pt x="3630" y="0"/>
                        <a:pt x="3619" y="20"/>
                        <a:pt x="3608" y="30"/>
                      </a:cubicBezTo>
                      <a:lnTo>
                        <a:pt x="3555" y="97"/>
                      </a:lnTo>
                      <a:lnTo>
                        <a:pt x="3423" y="229"/>
                      </a:lnTo>
                      <a:lnTo>
                        <a:pt x="3027" y="652"/>
                      </a:lnTo>
                      <a:cubicBezTo>
                        <a:pt x="2854" y="876"/>
                        <a:pt x="2669" y="1087"/>
                        <a:pt x="2669" y="1087"/>
                      </a:cubicBezTo>
                      <a:cubicBezTo>
                        <a:pt x="2247" y="1563"/>
                        <a:pt x="1850" y="2105"/>
                        <a:pt x="1415" y="2567"/>
                      </a:cubicBezTo>
                      <a:cubicBezTo>
                        <a:pt x="1190" y="2805"/>
                        <a:pt x="952" y="3043"/>
                        <a:pt x="728" y="3307"/>
                      </a:cubicBezTo>
                      <a:cubicBezTo>
                        <a:pt x="675" y="3360"/>
                        <a:pt x="622" y="3427"/>
                        <a:pt x="569" y="3492"/>
                      </a:cubicBezTo>
                      <a:lnTo>
                        <a:pt x="384" y="3744"/>
                      </a:lnTo>
                      <a:cubicBezTo>
                        <a:pt x="278" y="3941"/>
                        <a:pt x="159" y="4140"/>
                        <a:pt x="67" y="4352"/>
                      </a:cubicBezTo>
                      <a:lnTo>
                        <a:pt x="0" y="4523"/>
                      </a:lnTo>
                      <a:lnTo>
                        <a:pt x="159" y="4523"/>
                      </a:lnTo>
                      <a:lnTo>
                        <a:pt x="502" y="4510"/>
                      </a:lnTo>
                      <a:lnTo>
                        <a:pt x="1124" y="4484"/>
                      </a:lnTo>
                      <a:cubicBezTo>
                        <a:pt x="1124" y="4484"/>
                        <a:pt x="1362" y="4470"/>
                        <a:pt x="1612" y="4457"/>
                      </a:cubicBezTo>
                      <a:lnTo>
                        <a:pt x="2115" y="4404"/>
                      </a:lnTo>
                      <a:lnTo>
                        <a:pt x="3106" y="4299"/>
                      </a:lnTo>
                      <a:lnTo>
                        <a:pt x="4084" y="4140"/>
                      </a:lnTo>
                      <a:cubicBezTo>
                        <a:pt x="4731" y="4034"/>
                        <a:pt x="5365" y="3915"/>
                        <a:pt x="5987" y="3770"/>
                      </a:cubicBezTo>
                      <a:lnTo>
                        <a:pt x="5936" y="3455"/>
                      </a:lnTo>
                      <a:lnTo>
                        <a:pt x="6092" y="3307"/>
                      </a:lnTo>
                      <a:cubicBezTo>
                        <a:pt x="6023" y="3242"/>
                        <a:pt x="5952" y="3177"/>
                        <a:pt x="5881" y="3111"/>
                      </a:cubicBezTo>
                      <a:lnTo>
                        <a:pt x="5881" y="3111"/>
                      </a:lnTo>
                      <a:lnTo>
                        <a:pt x="5881" y="3110"/>
                      </a:lnTo>
                      <a:cubicBezTo>
                        <a:pt x="5881" y="3110"/>
                        <a:pt x="5880" y="3110"/>
                        <a:pt x="5880" y="3110"/>
                      </a:cubicBezTo>
                      <a:lnTo>
                        <a:pt x="5880" y="3110"/>
                      </a:lnTo>
                      <a:cubicBezTo>
                        <a:pt x="5562" y="2813"/>
                        <a:pt x="5241" y="2501"/>
                        <a:pt x="4982" y="2144"/>
                      </a:cubicBezTo>
                      <a:cubicBezTo>
                        <a:pt x="4678" y="1709"/>
                        <a:pt x="4375" y="1246"/>
                        <a:pt x="4084" y="770"/>
                      </a:cubicBezTo>
                      <a:lnTo>
                        <a:pt x="3793" y="308"/>
                      </a:lnTo>
                      <a:cubicBezTo>
                        <a:pt x="3779" y="308"/>
                        <a:pt x="3661" y="30"/>
                        <a:pt x="3661" y="30"/>
                      </a:cubicBezTo>
                      <a:lnTo>
                        <a:pt x="3647" y="4"/>
                      </a:lnTo>
                      <a:cubicBezTo>
                        <a:pt x="3645" y="1"/>
                        <a:pt x="3643" y="0"/>
                        <a:pt x="364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4" name="Google Shape;15134;p33"/>
                <p:cNvSpPr/>
                <p:nvPr/>
              </p:nvSpPr>
              <p:spPr>
                <a:xfrm>
                  <a:off x="4882000" y="1265475"/>
                  <a:ext cx="30957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3" h="7810" extrusionOk="0">
                      <a:moveTo>
                        <a:pt x="252" y="0"/>
                      </a:moveTo>
                      <a:lnTo>
                        <a:pt x="1" y="952"/>
                      </a:lnTo>
                      <a:cubicBezTo>
                        <a:pt x="1243" y="1415"/>
                        <a:pt x="2485" y="1929"/>
                        <a:pt x="3753" y="2299"/>
                      </a:cubicBezTo>
                      <a:cubicBezTo>
                        <a:pt x="4388" y="2498"/>
                        <a:pt x="5048" y="2683"/>
                        <a:pt x="5696" y="2868"/>
                      </a:cubicBezTo>
                      <a:cubicBezTo>
                        <a:pt x="5696" y="2868"/>
                        <a:pt x="6185" y="2974"/>
                        <a:pt x="6687" y="3079"/>
                      </a:cubicBezTo>
                      <a:cubicBezTo>
                        <a:pt x="7176" y="3185"/>
                        <a:pt x="7664" y="3277"/>
                        <a:pt x="7664" y="3277"/>
                      </a:cubicBezTo>
                      <a:cubicBezTo>
                        <a:pt x="7995" y="3344"/>
                        <a:pt x="8325" y="3423"/>
                        <a:pt x="8656" y="3462"/>
                      </a:cubicBezTo>
                      <a:lnTo>
                        <a:pt x="9647" y="3555"/>
                      </a:lnTo>
                      <a:lnTo>
                        <a:pt x="10638" y="3647"/>
                      </a:lnTo>
                      <a:lnTo>
                        <a:pt x="11034" y="3687"/>
                      </a:lnTo>
                      <a:lnTo>
                        <a:pt x="11087" y="3700"/>
                      </a:lnTo>
                      <a:cubicBezTo>
                        <a:pt x="11100" y="3700"/>
                        <a:pt x="11100" y="3726"/>
                        <a:pt x="11100" y="3753"/>
                      </a:cubicBezTo>
                      <a:lnTo>
                        <a:pt x="11114" y="3885"/>
                      </a:lnTo>
                      <a:cubicBezTo>
                        <a:pt x="11167" y="5220"/>
                        <a:pt x="11470" y="6515"/>
                        <a:pt x="11708" y="7810"/>
                      </a:cubicBezTo>
                      <a:lnTo>
                        <a:pt x="12382" y="7651"/>
                      </a:lnTo>
                      <a:cubicBezTo>
                        <a:pt x="12065" y="6409"/>
                        <a:pt x="11669" y="5153"/>
                        <a:pt x="11510" y="3846"/>
                      </a:cubicBezTo>
                      <a:lnTo>
                        <a:pt x="11470" y="3489"/>
                      </a:lnTo>
                      <a:cubicBezTo>
                        <a:pt x="11444" y="3436"/>
                        <a:pt x="11470" y="3356"/>
                        <a:pt x="11417" y="3330"/>
                      </a:cubicBezTo>
                      <a:lnTo>
                        <a:pt x="11232" y="3317"/>
                      </a:lnTo>
                      <a:lnTo>
                        <a:pt x="10651" y="3277"/>
                      </a:lnTo>
                      <a:lnTo>
                        <a:pt x="9660" y="3212"/>
                      </a:lnTo>
                      <a:lnTo>
                        <a:pt x="8682" y="3119"/>
                      </a:lnTo>
                      <a:cubicBezTo>
                        <a:pt x="8352" y="3092"/>
                        <a:pt x="8034" y="3013"/>
                        <a:pt x="7705" y="2947"/>
                      </a:cubicBezTo>
                      <a:cubicBezTo>
                        <a:pt x="7705" y="2947"/>
                        <a:pt x="7215" y="2842"/>
                        <a:pt x="6727" y="2722"/>
                      </a:cubicBezTo>
                      <a:lnTo>
                        <a:pt x="5749" y="2484"/>
                      </a:lnTo>
                      <a:cubicBezTo>
                        <a:pt x="5115" y="2287"/>
                        <a:pt x="4507" y="2049"/>
                        <a:pt x="3885" y="1811"/>
                      </a:cubicBezTo>
                      <a:cubicBezTo>
                        <a:pt x="2643" y="1335"/>
                        <a:pt x="1441" y="675"/>
                        <a:pt x="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5" name="Google Shape;15135;p33"/>
                <p:cNvSpPr/>
                <p:nvPr/>
              </p:nvSpPr>
              <p:spPr>
                <a:xfrm>
                  <a:off x="4889275" y="1023350"/>
                  <a:ext cx="327050" cy="16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6422" extrusionOk="0">
                      <a:moveTo>
                        <a:pt x="12421" y="0"/>
                      </a:moveTo>
                      <a:cubicBezTo>
                        <a:pt x="12038" y="1255"/>
                        <a:pt x="11589" y="2497"/>
                        <a:pt x="11378" y="3818"/>
                      </a:cubicBezTo>
                      <a:lnTo>
                        <a:pt x="11351" y="3950"/>
                      </a:lnTo>
                      <a:cubicBezTo>
                        <a:pt x="11351" y="3977"/>
                        <a:pt x="11351" y="4003"/>
                        <a:pt x="11338" y="4003"/>
                      </a:cubicBezTo>
                      <a:lnTo>
                        <a:pt x="10888" y="4003"/>
                      </a:lnTo>
                      <a:lnTo>
                        <a:pt x="9884" y="3977"/>
                      </a:lnTo>
                      <a:lnTo>
                        <a:pt x="8894" y="3964"/>
                      </a:lnTo>
                      <a:cubicBezTo>
                        <a:pt x="8857" y="3963"/>
                        <a:pt x="8820" y="3962"/>
                        <a:pt x="8782" y="3962"/>
                      </a:cubicBezTo>
                      <a:cubicBezTo>
                        <a:pt x="8489" y="3962"/>
                        <a:pt x="8194" y="4006"/>
                        <a:pt x="7889" y="4030"/>
                      </a:cubicBezTo>
                      <a:cubicBezTo>
                        <a:pt x="7889" y="4030"/>
                        <a:pt x="7400" y="4070"/>
                        <a:pt x="6898" y="4109"/>
                      </a:cubicBezTo>
                      <a:lnTo>
                        <a:pt x="5894" y="4215"/>
                      </a:lnTo>
                      <a:cubicBezTo>
                        <a:pt x="5220" y="4308"/>
                        <a:pt x="4546" y="4426"/>
                        <a:pt x="3899" y="4546"/>
                      </a:cubicBezTo>
                      <a:cubicBezTo>
                        <a:pt x="2590" y="4770"/>
                        <a:pt x="1295" y="5140"/>
                        <a:pt x="0" y="5457"/>
                      </a:cubicBezTo>
                      <a:lnTo>
                        <a:pt x="146" y="6422"/>
                      </a:lnTo>
                      <a:cubicBezTo>
                        <a:pt x="1415" y="5893"/>
                        <a:pt x="2683" y="5378"/>
                        <a:pt x="3964" y="5048"/>
                      </a:cubicBezTo>
                      <a:cubicBezTo>
                        <a:pt x="4612" y="4875"/>
                        <a:pt x="5247" y="4717"/>
                        <a:pt x="5907" y="4598"/>
                      </a:cubicBezTo>
                      <a:cubicBezTo>
                        <a:pt x="5907" y="4598"/>
                        <a:pt x="6396" y="4532"/>
                        <a:pt x="6898" y="4466"/>
                      </a:cubicBezTo>
                      <a:cubicBezTo>
                        <a:pt x="7400" y="4413"/>
                        <a:pt x="7889" y="4361"/>
                        <a:pt x="7889" y="4361"/>
                      </a:cubicBezTo>
                      <a:cubicBezTo>
                        <a:pt x="8185" y="4337"/>
                        <a:pt x="8491" y="4292"/>
                        <a:pt x="8780" y="4292"/>
                      </a:cubicBezTo>
                      <a:cubicBezTo>
                        <a:pt x="8813" y="4292"/>
                        <a:pt x="8847" y="4293"/>
                        <a:pt x="8880" y="4294"/>
                      </a:cubicBezTo>
                      <a:lnTo>
                        <a:pt x="9871" y="4320"/>
                      </a:lnTo>
                      <a:lnTo>
                        <a:pt x="10849" y="4373"/>
                      </a:lnTo>
                      <a:lnTo>
                        <a:pt x="11431" y="4400"/>
                      </a:lnTo>
                      <a:lnTo>
                        <a:pt x="11628" y="4413"/>
                      </a:lnTo>
                      <a:cubicBezTo>
                        <a:pt x="11681" y="4387"/>
                        <a:pt x="11668" y="4308"/>
                        <a:pt x="11695" y="4255"/>
                      </a:cubicBezTo>
                      <a:lnTo>
                        <a:pt x="11787" y="3911"/>
                      </a:lnTo>
                      <a:cubicBezTo>
                        <a:pt x="12077" y="2629"/>
                        <a:pt x="12620" y="1427"/>
                        <a:pt x="13082" y="224"/>
                      </a:cubicBezTo>
                      <a:lnTo>
                        <a:pt x="124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6" name="Google Shape;15136;p33"/>
                <p:cNvSpPr/>
                <p:nvPr/>
              </p:nvSpPr>
              <p:spPr>
                <a:xfrm>
                  <a:off x="5346150" y="1085750"/>
                  <a:ext cx="46925" cy="33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3308" extrusionOk="0">
                      <a:moveTo>
                        <a:pt x="1163" y="1"/>
                      </a:moveTo>
                      <a:lnTo>
                        <a:pt x="1084" y="438"/>
                      </a:lnTo>
                      <a:cubicBezTo>
                        <a:pt x="1070" y="570"/>
                        <a:pt x="1057" y="702"/>
                        <a:pt x="1017" y="834"/>
                      </a:cubicBezTo>
                      <a:lnTo>
                        <a:pt x="793" y="1639"/>
                      </a:lnTo>
                      <a:cubicBezTo>
                        <a:pt x="700" y="1904"/>
                        <a:pt x="674" y="2182"/>
                        <a:pt x="634" y="2459"/>
                      </a:cubicBezTo>
                      <a:lnTo>
                        <a:pt x="489" y="3278"/>
                      </a:lnTo>
                      <a:lnTo>
                        <a:pt x="330" y="4097"/>
                      </a:lnTo>
                      <a:cubicBezTo>
                        <a:pt x="277" y="4375"/>
                        <a:pt x="277" y="4666"/>
                        <a:pt x="251" y="4943"/>
                      </a:cubicBezTo>
                      <a:cubicBezTo>
                        <a:pt x="198" y="5498"/>
                        <a:pt x="132" y="6067"/>
                        <a:pt x="66" y="6621"/>
                      </a:cubicBezTo>
                      <a:cubicBezTo>
                        <a:pt x="66" y="7176"/>
                        <a:pt x="53" y="7744"/>
                        <a:pt x="39" y="8313"/>
                      </a:cubicBezTo>
                      <a:cubicBezTo>
                        <a:pt x="39" y="8590"/>
                        <a:pt x="0" y="8868"/>
                        <a:pt x="13" y="9145"/>
                      </a:cubicBezTo>
                      <a:lnTo>
                        <a:pt x="79" y="9990"/>
                      </a:lnTo>
                      <a:lnTo>
                        <a:pt x="106" y="10823"/>
                      </a:lnTo>
                      <a:cubicBezTo>
                        <a:pt x="132" y="11100"/>
                        <a:pt x="119" y="11391"/>
                        <a:pt x="171" y="11655"/>
                      </a:cubicBezTo>
                      <a:cubicBezTo>
                        <a:pt x="251" y="12210"/>
                        <a:pt x="344" y="12765"/>
                        <a:pt x="423" y="13308"/>
                      </a:cubicBezTo>
                      <a:lnTo>
                        <a:pt x="1110" y="13149"/>
                      </a:lnTo>
                      <a:cubicBezTo>
                        <a:pt x="991" y="12633"/>
                        <a:pt x="859" y="12105"/>
                        <a:pt x="726" y="11576"/>
                      </a:cubicBezTo>
                      <a:cubicBezTo>
                        <a:pt x="647" y="11312"/>
                        <a:pt x="634" y="11035"/>
                        <a:pt x="594" y="10771"/>
                      </a:cubicBezTo>
                      <a:lnTo>
                        <a:pt x="489" y="9951"/>
                      </a:lnTo>
                      <a:lnTo>
                        <a:pt x="383" y="9132"/>
                      </a:lnTo>
                      <a:cubicBezTo>
                        <a:pt x="356" y="8854"/>
                        <a:pt x="383" y="8577"/>
                        <a:pt x="370" y="8299"/>
                      </a:cubicBezTo>
                      <a:lnTo>
                        <a:pt x="370" y="6634"/>
                      </a:lnTo>
                      <a:lnTo>
                        <a:pt x="582" y="4983"/>
                      </a:lnTo>
                      <a:cubicBezTo>
                        <a:pt x="621" y="4705"/>
                        <a:pt x="634" y="4428"/>
                        <a:pt x="687" y="4164"/>
                      </a:cubicBezTo>
                      <a:lnTo>
                        <a:pt x="899" y="3357"/>
                      </a:lnTo>
                      <a:lnTo>
                        <a:pt x="1110" y="2564"/>
                      </a:lnTo>
                      <a:cubicBezTo>
                        <a:pt x="1176" y="2300"/>
                        <a:pt x="1216" y="2036"/>
                        <a:pt x="1334" y="1785"/>
                      </a:cubicBezTo>
                      <a:lnTo>
                        <a:pt x="1639" y="1019"/>
                      </a:lnTo>
                      <a:cubicBezTo>
                        <a:pt x="1692" y="899"/>
                        <a:pt x="1718" y="755"/>
                        <a:pt x="1757" y="623"/>
                      </a:cubicBezTo>
                      <a:lnTo>
                        <a:pt x="1877" y="253"/>
                      </a:lnTo>
                      <a:lnTo>
                        <a:pt x="116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7" name="Google Shape;15137;p33"/>
                <p:cNvSpPr/>
                <p:nvPr/>
              </p:nvSpPr>
              <p:spPr>
                <a:xfrm>
                  <a:off x="5415175" y="1109225"/>
                  <a:ext cx="42975" cy="29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9" h="11747" extrusionOk="0">
                      <a:moveTo>
                        <a:pt x="1005" y="1"/>
                      </a:moveTo>
                      <a:lnTo>
                        <a:pt x="952" y="383"/>
                      </a:lnTo>
                      <a:cubicBezTo>
                        <a:pt x="925" y="503"/>
                        <a:pt x="913" y="608"/>
                        <a:pt x="886" y="727"/>
                      </a:cubicBezTo>
                      <a:lnTo>
                        <a:pt x="701" y="1440"/>
                      </a:lnTo>
                      <a:cubicBezTo>
                        <a:pt x="608" y="1666"/>
                        <a:pt x="595" y="1916"/>
                        <a:pt x="555" y="2168"/>
                      </a:cubicBezTo>
                      <a:lnTo>
                        <a:pt x="437" y="2894"/>
                      </a:lnTo>
                      <a:lnTo>
                        <a:pt x="291" y="3621"/>
                      </a:lnTo>
                      <a:cubicBezTo>
                        <a:pt x="252" y="3859"/>
                        <a:pt x="252" y="4110"/>
                        <a:pt x="225" y="4361"/>
                      </a:cubicBezTo>
                      <a:cubicBezTo>
                        <a:pt x="185" y="4850"/>
                        <a:pt x="132" y="5352"/>
                        <a:pt x="53" y="5841"/>
                      </a:cubicBezTo>
                      <a:cubicBezTo>
                        <a:pt x="67" y="6343"/>
                        <a:pt x="53" y="6832"/>
                        <a:pt x="40" y="7334"/>
                      </a:cubicBezTo>
                      <a:cubicBezTo>
                        <a:pt x="40" y="7585"/>
                        <a:pt x="0" y="7836"/>
                        <a:pt x="14" y="8074"/>
                      </a:cubicBezTo>
                      <a:lnTo>
                        <a:pt x="67" y="8814"/>
                      </a:lnTo>
                      <a:lnTo>
                        <a:pt x="93" y="9554"/>
                      </a:lnTo>
                      <a:cubicBezTo>
                        <a:pt x="106" y="9805"/>
                        <a:pt x="93" y="10056"/>
                        <a:pt x="146" y="10293"/>
                      </a:cubicBezTo>
                      <a:cubicBezTo>
                        <a:pt x="225" y="10783"/>
                        <a:pt x="291" y="11259"/>
                        <a:pt x="344" y="11747"/>
                      </a:cubicBezTo>
                      <a:lnTo>
                        <a:pt x="1031" y="11588"/>
                      </a:lnTo>
                      <a:cubicBezTo>
                        <a:pt x="939" y="11126"/>
                        <a:pt x="820" y="10663"/>
                        <a:pt x="701" y="10202"/>
                      </a:cubicBezTo>
                      <a:cubicBezTo>
                        <a:pt x="622" y="9976"/>
                        <a:pt x="608" y="9739"/>
                        <a:pt x="582" y="9501"/>
                      </a:cubicBezTo>
                      <a:lnTo>
                        <a:pt x="476" y="8774"/>
                      </a:lnTo>
                      <a:lnTo>
                        <a:pt x="384" y="8061"/>
                      </a:lnTo>
                      <a:cubicBezTo>
                        <a:pt x="358" y="7823"/>
                        <a:pt x="370" y="7571"/>
                        <a:pt x="370" y="7321"/>
                      </a:cubicBezTo>
                      <a:lnTo>
                        <a:pt x="358" y="5854"/>
                      </a:lnTo>
                      <a:lnTo>
                        <a:pt x="555" y="4400"/>
                      </a:lnTo>
                      <a:cubicBezTo>
                        <a:pt x="595" y="4162"/>
                        <a:pt x="595" y="3912"/>
                        <a:pt x="661" y="3674"/>
                      </a:cubicBezTo>
                      <a:lnTo>
                        <a:pt x="846" y="2973"/>
                      </a:lnTo>
                      <a:lnTo>
                        <a:pt x="1031" y="2273"/>
                      </a:lnTo>
                      <a:cubicBezTo>
                        <a:pt x="1098" y="2048"/>
                        <a:pt x="1137" y="1810"/>
                        <a:pt x="1242" y="1586"/>
                      </a:cubicBezTo>
                      <a:lnTo>
                        <a:pt x="1507" y="926"/>
                      </a:lnTo>
                      <a:cubicBezTo>
                        <a:pt x="1559" y="806"/>
                        <a:pt x="1586" y="688"/>
                        <a:pt x="1612" y="568"/>
                      </a:cubicBezTo>
                      <a:lnTo>
                        <a:pt x="1718" y="251"/>
                      </a:lnTo>
                      <a:lnTo>
                        <a:pt x="100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8" name="Google Shape;15138;p33"/>
                <p:cNvSpPr/>
                <p:nvPr/>
              </p:nvSpPr>
              <p:spPr>
                <a:xfrm>
                  <a:off x="5162475" y="1193650"/>
                  <a:ext cx="1450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1" h="4459" extrusionOk="0">
                      <a:moveTo>
                        <a:pt x="5109" y="457"/>
                      </a:moveTo>
                      <a:cubicBezTo>
                        <a:pt x="5120" y="457"/>
                        <a:pt x="5127" y="459"/>
                        <a:pt x="5127" y="468"/>
                      </a:cubicBezTo>
                      <a:lnTo>
                        <a:pt x="5114" y="574"/>
                      </a:lnTo>
                      <a:lnTo>
                        <a:pt x="5087" y="865"/>
                      </a:lnTo>
                      <a:lnTo>
                        <a:pt x="4995" y="1710"/>
                      </a:lnTo>
                      <a:lnTo>
                        <a:pt x="4942" y="2121"/>
                      </a:lnTo>
                      <a:cubicBezTo>
                        <a:pt x="4942" y="2265"/>
                        <a:pt x="4955" y="2411"/>
                        <a:pt x="4955" y="2556"/>
                      </a:cubicBezTo>
                      <a:cubicBezTo>
                        <a:pt x="4972" y="2906"/>
                        <a:pt x="4988" y="3262"/>
                        <a:pt x="5022" y="3620"/>
                      </a:cubicBezTo>
                      <a:lnTo>
                        <a:pt x="5022" y="3620"/>
                      </a:lnTo>
                      <a:cubicBezTo>
                        <a:pt x="4650" y="3505"/>
                        <a:pt x="4277" y="3386"/>
                        <a:pt x="3898" y="3257"/>
                      </a:cubicBezTo>
                      <a:lnTo>
                        <a:pt x="2987" y="2926"/>
                      </a:lnTo>
                      <a:lnTo>
                        <a:pt x="2074" y="2517"/>
                      </a:lnTo>
                      <a:lnTo>
                        <a:pt x="1176" y="2080"/>
                      </a:lnTo>
                      <a:lnTo>
                        <a:pt x="859" y="1922"/>
                      </a:lnTo>
                      <a:lnTo>
                        <a:pt x="727" y="1869"/>
                      </a:lnTo>
                      <a:lnTo>
                        <a:pt x="674" y="1830"/>
                      </a:lnTo>
                      <a:lnTo>
                        <a:pt x="727" y="1790"/>
                      </a:lnTo>
                      <a:cubicBezTo>
                        <a:pt x="793" y="1737"/>
                        <a:pt x="885" y="1698"/>
                        <a:pt x="965" y="1657"/>
                      </a:cubicBezTo>
                      <a:lnTo>
                        <a:pt x="1163" y="1578"/>
                      </a:lnTo>
                      <a:cubicBezTo>
                        <a:pt x="1229" y="1552"/>
                        <a:pt x="1308" y="1525"/>
                        <a:pt x="1387" y="1499"/>
                      </a:cubicBezTo>
                      <a:cubicBezTo>
                        <a:pt x="1704" y="1407"/>
                        <a:pt x="2035" y="1328"/>
                        <a:pt x="2352" y="1248"/>
                      </a:cubicBezTo>
                      <a:cubicBezTo>
                        <a:pt x="3026" y="1076"/>
                        <a:pt x="3621" y="838"/>
                        <a:pt x="4255" y="680"/>
                      </a:cubicBezTo>
                      <a:lnTo>
                        <a:pt x="5034" y="468"/>
                      </a:lnTo>
                      <a:cubicBezTo>
                        <a:pt x="5052" y="468"/>
                        <a:pt x="5087" y="457"/>
                        <a:pt x="5109" y="457"/>
                      </a:cubicBezTo>
                      <a:close/>
                      <a:moveTo>
                        <a:pt x="5537" y="0"/>
                      </a:moveTo>
                      <a:cubicBezTo>
                        <a:pt x="5528" y="0"/>
                        <a:pt x="5519" y="6"/>
                        <a:pt x="5510" y="6"/>
                      </a:cubicBezTo>
                      <a:lnTo>
                        <a:pt x="5418" y="33"/>
                      </a:lnTo>
                      <a:lnTo>
                        <a:pt x="5246" y="72"/>
                      </a:lnTo>
                      <a:lnTo>
                        <a:pt x="4149" y="389"/>
                      </a:lnTo>
                      <a:cubicBezTo>
                        <a:pt x="3528" y="561"/>
                        <a:pt x="2894" y="812"/>
                        <a:pt x="2273" y="958"/>
                      </a:cubicBezTo>
                      <a:cubicBezTo>
                        <a:pt x="1956" y="1037"/>
                        <a:pt x="1625" y="1116"/>
                        <a:pt x="1295" y="1208"/>
                      </a:cubicBezTo>
                      <a:cubicBezTo>
                        <a:pt x="1216" y="1235"/>
                        <a:pt x="1137" y="1248"/>
                        <a:pt x="1058" y="1288"/>
                      </a:cubicBezTo>
                      <a:lnTo>
                        <a:pt x="767" y="1393"/>
                      </a:lnTo>
                      <a:cubicBezTo>
                        <a:pt x="568" y="1499"/>
                        <a:pt x="357" y="1592"/>
                        <a:pt x="159" y="1737"/>
                      </a:cubicBezTo>
                      <a:lnTo>
                        <a:pt x="0" y="1830"/>
                      </a:lnTo>
                      <a:cubicBezTo>
                        <a:pt x="40" y="1856"/>
                        <a:pt x="92" y="1895"/>
                        <a:pt x="145" y="1922"/>
                      </a:cubicBezTo>
                      <a:lnTo>
                        <a:pt x="450" y="2094"/>
                      </a:lnTo>
                      <a:lnTo>
                        <a:pt x="1005" y="2411"/>
                      </a:lnTo>
                      <a:lnTo>
                        <a:pt x="1889" y="2887"/>
                      </a:lnTo>
                      <a:lnTo>
                        <a:pt x="2775" y="3336"/>
                      </a:lnTo>
                      <a:lnTo>
                        <a:pt x="3674" y="3733"/>
                      </a:lnTo>
                      <a:cubicBezTo>
                        <a:pt x="4268" y="3983"/>
                        <a:pt x="4863" y="4235"/>
                        <a:pt x="5457" y="4459"/>
                      </a:cubicBezTo>
                      <a:lnTo>
                        <a:pt x="5589" y="4165"/>
                      </a:lnTo>
                      <a:lnTo>
                        <a:pt x="5589" y="4165"/>
                      </a:lnTo>
                      <a:lnTo>
                        <a:pt x="5801" y="4129"/>
                      </a:lnTo>
                      <a:cubicBezTo>
                        <a:pt x="5777" y="4035"/>
                        <a:pt x="5754" y="3940"/>
                        <a:pt x="5732" y="3845"/>
                      </a:cubicBezTo>
                      <a:lnTo>
                        <a:pt x="5732" y="3845"/>
                      </a:lnTo>
                      <a:lnTo>
                        <a:pt x="5735" y="3838"/>
                      </a:lnTo>
                      <a:cubicBezTo>
                        <a:pt x="5734" y="3838"/>
                        <a:pt x="5732" y="3837"/>
                        <a:pt x="5730" y="3837"/>
                      </a:cubicBezTo>
                      <a:lnTo>
                        <a:pt x="5730" y="3837"/>
                      </a:lnTo>
                      <a:cubicBezTo>
                        <a:pt x="5635" y="3414"/>
                        <a:pt x="5564" y="2983"/>
                        <a:pt x="5510" y="2543"/>
                      </a:cubicBezTo>
                      <a:cubicBezTo>
                        <a:pt x="5457" y="2265"/>
                        <a:pt x="5457" y="2001"/>
                        <a:pt x="5471" y="1724"/>
                      </a:cubicBezTo>
                      <a:lnTo>
                        <a:pt x="5497" y="891"/>
                      </a:lnTo>
                      <a:lnTo>
                        <a:pt x="5524" y="350"/>
                      </a:lnTo>
                      <a:lnTo>
                        <a:pt x="5550" y="45"/>
                      </a:lnTo>
                      <a:lnTo>
                        <a:pt x="5550" y="6"/>
                      </a:lnTo>
                      <a:cubicBezTo>
                        <a:pt x="5546" y="2"/>
                        <a:pt x="5541" y="0"/>
                        <a:pt x="55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39" name="Google Shape;15139;p33"/>
                <p:cNvSpPr/>
                <p:nvPr/>
              </p:nvSpPr>
              <p:spPr>
                <a:xfrm>
                  <a:off x="5045850" y="704225"/>
                  <a:ext cx="209150" cy="32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6" h="12990" extrusionOk="0">
                      <a:moveTo>
                        <a:pt x="740" y="1"/>
                      </a:moveTo>
                      <a:lnTo>
                        <a:pt x="1" y="648"/>
                      </a:lnTo>
                      <a:cubicBezTo>
                        <a:pt x="781" y="1705"/>
                        <a:pt x="1573" y="2829"/>
                        <a:pt x="2472" y="3845"/>
                      </a:cubicBezTo>
                      <a:cubicBezTo>
                        <a:pt x="2908" y="4361"/>
                        <a:pt x="3344" y="4863"/>
                        <a:pt x="3793" y="5366"/>
                      </a:cubicBezTo>
                      <a:lnTo>
                        <a:pt x="4507" y="6079"/>
                      </a:lnTo>
                      <a:lnTo>
                        <a:pt x="5220" y="6766"/>
                      </a:lnTo>
                      <a:cubicBezTo>
                        <a:pt x="5458" y="7004"/>
                        <a:pt x="5682" y="7255"/>
                        <a:pt x="5947" y="7453"/>
                      </a:cubicBezTo>
                      <a:lnTo>
                        <a:pt x="6713" y="8074"/>
                      </a:lnTo>
                      <a:lnTo>
                        <a:pt x="7493" y="8682"/>
                      </a:lnTo>
                      <a:lnTo>
                        <a:pt x="7810" y="8933"/>
                      </a:lnTo>
                      <a:lnTo>
                        <a:pt x="7849" y="8960"/>
                      </a:lnTo>
                      <a:cubicBezTo>
                        <a:pt x="7849" y="8972"/>
                        <a:pt x="7837" y="8999"/>
                        <a:pt x="7823" y="9012"/>
                      </a:cubicBezTo>
                      <a:lnTo>
                        <a:pt x="7757" y="9131"/>
                      </a:lnTo>
                      <a:cubicBezTo>
                        <a:pt x="7585" y="9422"/>
                        <a:pt x="7453" y="9726"/>
                        <a:pt x="7321" y="10029"/>
                      </a:cubicBezTo>
                      <a:lnTo>
                        <a:pt x="6912" y="10928"/>
                      </a:lnTo>
                      <a:lnTo>
                        <a:pt x="6515" y="11840"/>
                      </a:lnTo>
                      <a:lnTo>
                        <a:pt x="6317" y="12289"/>
                      </a:lnTo>
                      <a:lnTo>
                        <a:pt x="6158" y="12765"/>
                      </a:lnTo>
                      <a:lnTo>
                        <a:pt x="6819" y="12989"/>
                      </a:lnTo>
                      <a:lnTo>
                        <a:pt x="6938" y="12527"/>
                      </a:lnTo>
                      <a:lnTo>
                        <a:pt x="7097" y="12064"/>
                      </a:lnTo>
                      <a:lnTo>
                        <a:pt x="7427" y="11153"/>
                      </a:lnTo>
                      <a:lnTo>
                        <a:pt x="7757" y="10228"/>
                      </a:lnTo>
                      <a:cubicBezTo>
                        <a:pt x="7863" y="9924"/>
                        <a:pt x="7969" y="9607"/>
                        <a:pt x="8127" y="9316"/>
                      </a:cubicBezTo>
                      <a:lnTo>
                        <a:pt x="8286" y="8999"/>
                      </a:lnTo>
                      <a:cubicBezTo>
                        <a:pt x="8299" y="8946"/>
                        <a:pt x="8365" y="8880"/>
                        <a:pt x="8339" y="8840"/>
                      </a:cubicBezTo>
                      <a:lnTo>
                        <a:pt x="8180" y="8722"/>
                      </a:lnTo>
                      <a:lnTo>
                        <a:pt x="7717" y="8378"/>
                      </a:lnTo>
                      <a:lnTo>
                        <a:pt x="6938" y="7797"/>
                      </a:lnTo>
                      <a:lnTo>
                        <a:pt x="6158" y="7189"/>
                      </a:lnTo>
                      <a:cubicBezTo>
                        <a:pt x="5894" y="6990"/>
                        <a:pt x="5670" y="6740"/>
                        <a:pt x="5432" y="6515"/>
                      </a:cubicBezTo>
                      <a:lnTo>
                        <a:pt x="4745" y="5801"/>
                      </a:lnTo>
                      <a:lnTo>
                        <a:pt x="4058" y="5088"/>
                      </a:lnTo>
                      <a:cubicBezTo>
                        <a:pt x="3621" y="4573"/>
                        <a:pt x="3212" y="4030"/>
                        <a:pt x="2816" y="3475"/>
                      </a:cubicBezTo>
                      <a:cubicBezTo>
                        <a:pt x="1983" y="2392"/>
                        <a:pt x="1375" y="1203"/>
                        <a:pt x="7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0" name="Google Shape;15140;p33"/>
                <p:cNvSpPr/>
                <p:nvPr/>
              </p:nvSpPr>
              <p:spPr>
                <a:xfrm>
                  <a:off x="5112250" y="615700"/>
                  <a:ext cx="356450" cy="1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58" h="5419" extrusionOk="0">
                      <a:moveTo>
                        <a:pt x="424" y="1"/>
                      </a:moveTo>
                      <a:lnTo>
                        <a:pt x="1" y="885"/>
                      </a:lnTo>
                      <a:cubicBezTo>
                        <a:pt x="1361" y="1123"/>
                        <a:pt x="2723" y="1375"/>
                        <a:pt x="3978" y="1810"/>
                      </a:cubicBezTo>
                      <a:cubicBezTo>
                        <a:pt x="4612" y="2022"/>
                        <a:pt x="5246" y="2233"/>
                        <a:pt x="5868" y="2471"/>
                      </a:cubicBezTo>
                      <a:cubicBezTo>
                        <a:pt x="5868" y="2471"/>
                        <a:pt x="6303" y="2682"/>
                        <a:pt x="6753" y="2894"/>
                      </a:cubicBezTo>
                      <a:cubicBezTo>
                        <a:pt x="7189" y="3119"/>
                        <a:pt x="7638" y="3343"/>
                        <a:pt x="7638" y="3343"/>
                      </a:cubicBezTo>
                      <a:cubicBezTo>
                        <a:pt x="7929" y="3502"/>
                        <a:pt x="8232" y="3634"/>
                        <a:pt x="8511" y="3819"/>
                      </a:cubicBezTo>
                      <a:lnTo>
                        <a:pt x="9316" y="4388"/>
                      </a:lnTo>
                      <a:lnTo>
                        <a:pt x="10123" y="4955"/>
                      </a:lnTo>
                      <a:lnTo>
                        <a:pt x="10598" y="5299"/>
                      </a:lnTo>
                      <a:lnTo>
                        <a:pt x="10757" y="5418"/>
                      </a:lnTo>
                      <a:cubicBezTo>
                        <a:pt x="10796" y="5418"/>
                        <a:pt x="10849" y="5339"/>
                        <a:pt x="10889" y="5312"/>
                      </a:cubicBezTo>
                      <a:lnTo>
                        <a:pt x="11166" y="5075"/>
                      </a:lnTo>
                      <a:cubicBezTo>
                        <a:pt x="11668" y="4652"/>
                        <a:pt x="12144" y="4203"/>
                        <a:pt x="12660" y="3819"/>
                      </a:cubicBezTo>
                      <a:cubicBezTo>
                        <a:pt x="13201" y="3436"/>
                        <a:pt x="13729" y="3066"/>
                        <a:pt x="14258" y="2696"/>
                      </a:cubicBezTo>
                      <a:lnTo>
                        <a:pt x="13822" y="2141"/>
                      </a:lnTo>
                      <a:cubicBezTo>
                        <a:pt x="13320" y="2564"/>
                        <a:pt x="12804" y="2973"/>
                        <a:pt x="12302" y="3396"/>
                      </a:cubicBezTo>
                      <a:cubicBezTo>
                        <a:pt x="11800" y="3833"/>
                        <a:pt x="11351" y="4321"/>
                        <a:pt x="10875" y="4784"/>
                      </a:cubicBezTo>
                      <a:lnTo>
                        <a:pt x="10769" y="4890"/>
                      </a:lnTo>
                      <a:cubicBezTo>
                        <a:pt x="10757" y="4890"/>
                        <a:pt x="10743" y="4916"/>
                        <a:pt x="10730" y="4916"/>
                      </a:cubicBezTo>
                      <a:lnTo>
                        <a:pt x="10690" y="4890"/>
                      </a:lnTo>
                      <a:lnTo>
                        <a:pt x="10347" y="4664"/>
                      </a:lnTo>
                      <a:lnTo>
                        <a:pt x="9527" y="4110"/>
                      </a:lnTo>
                      <a:lnTo>
                        <a:pt x="8696" y="3555"/>
                      </a:lnTo>
                      <a:cubicBezTo>
                        <a:pt x="8417" y="3370"/>
                        <a:pt x="8114" y="3225"/>
                        <a:pt x="7823" y="3066"/>
                      </a:cubicBezTo>
                      <a:lnTo>
                        <a:pt x="6925" y="2590"/>
                      </a:lnTo>
                      <a:cubicBezTo>
                        <a:pt x="6488" y="2353"/>
                        <a:pt x="6039" y="2127"/>
                        <a:pt x="6039" y="2127"/>
                      </a:cubicBezTo>
                      <a:cubicBezTo>
                        <a:pt x="5431" y="1863"/>
                        <a:pt x="4823" y="1599"/>
                        <a:pt x="4203" y="1361"/>
                      </a:cubicBezTo>
                      <a:cubicBezTo>
                        <a:pt x="2987" y="820"/>
                        <a:pt x="1692" y="436"/>
                        <a:pt x="42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1" name="Google Shape;15141;p33"/>
                <p:cNvSpPr/>
                <p:nvPr/>
              </p:nvSpPr>
              <p:spPr>
                <a:xfrm>
                  <a:off x="5375875" y="816875"/>
                  <a:ext cx="207125" cy="27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85" h="11008" extrusionOk="0">
                      <a:moveTo>
                        <a:pt x="7823" y="0"/>
                      </a:moveTo>
                      <a:lnTo>
                        <a:pt x="7518" y="317"/>
                      </a:lnTo>
                      <a:cubicBezTo>
                        <a:pt x="7439" y="410"/>
                        <a:pt x="7347" y="516"/>
                        <a:pt x="7241" y="608"/>
                      </a:cubicBezTo>
                      <a:lnTo>
                        <a:pt x="6620" y="1150"/>
                      </a:lnTo>
                      <a:lnTo>
                        <a:pt x="5471" y="2379"/>
                      </a:lnTo>
                      <a:cubicBezTo>
                        <a:pt x="5048" y="2762"/>
                        <a:pt x="4731" y="3224"/>
                        <a:pt x="4374" y="3647"/>
                      </a:cubicBezTo>
                      <a:cubicBezTo>
                        <a:pt x="4030" y="4096"/>
                        <a:pt x="3621" y="4493"/>
                        <a:pt x="3330" y="4968"/>
                      </a:cubicBezTo>
                      <a:cubicBezTo>
                        <a:pt x="3013" y="5431"/>
                        <a:pt x="2696" y="5893"/>
                        <a:pt x="2352" y="6343"/>
                      </a:cubicBezTo>
                      <a:cubicBezTo>
                        <a:pt x="2062" y="6818"/>
                        <a:pt x="1797" y="7308"/>
                        <a:pt x="1493" y="7783"/>
                      </a:cubicBezTo>
                      <a:cubicBezTo>
                        <a:pt x="1361" y="8021"/>
                        <a:pt x="1176" y="8245"/>
                        <a:pt x="1070" y="8497"/>
                      </a:cubicBezTo>
                      <a:lnTo>
                        <a:pt x="700" y="9250"/>
                      </a:lnTo>
                      <a:lnTo>
                        <a:pt x="330" y="10003"/>
                      </a:lnTo>
                      <a:lnTo>
                        <a:pt x="145" y="10373"/>
                      </a:lnTo>
                      <a:cubicBezTo>
                        <a:pt x="92" y="10505"/>
                        <a:pt x="53" y="10638"/>
                        <a:pt x="0" y="10770"/>
                      </a:cubicBezTo>
                      <a:lnTo>
                        <a:pt x="661" y="11008"/>
                      </a:lnTo>
                      <a:cubicBezTo>
                        <a:pt x="700" y="10875"/>
                        <a:pt x="727" y="10743"/>
                        <a:pt x="767" y="10611"/>
                      </a:cubicBezTo>
                      <a:lnTo>
                        <a:pt x="925" y="10241"/>
                      </a:lnTo>
                      <a:lnTo>
                        <a:pt x="1216" y="9487"/>
                      </a:lnTo>
                      <a:lnTo>
                        <a:pt x="1507" y="8721"/>
                      </a:lnTo>
                      <a:cubicBezTo>
                        <a:pt x="1586" y="8457"/>
                        <a:pt x="1745" y="8219"/>
                        <a:pt x="1863" y="7981"/>
                      </a:cubicBezTo>
                      <a:cubicBezTo>
                        <a:pt x="2127" y="7493"/>
                        <a:pt x="2365" y="7003"/>
                        <a:pt x="2629" y="6515"/>
                      </a:cubicBezTo>
                      <a:lnTo>
                        <a:pt x="3581" y="5153"/>
                      </a:lnTo>
                      <a:cubicBezTo>
                        <a:pt x="3859" y="4678"/>
                        <a:pt x="4268" y="4295"/>
                        <a:pt x="4625" y="3872"/>
                      </a:cubicBezTo>
                      <a:cubicBezTo>
                        <a:pt x="4995" y="3449"/>
                        <a:pt x="5339" y="3013"/>
                        <a:pt x="5762" y="2669"/>
                      </a:cubicBezTo>
                      <a:cubicBezTo>
                        <a:pt x="6171" y="2299"/>
                        <a:pt x="6581" y="1943"/>
                        <a:pt x="6990" y="1573"/>
                      </a:cubicBezTo>
                      <a:lnTo>
                        <a:pt x="7664" y="1097"/>
                      </a:lnTo>
                      <a:cubicBezTo>
                        <a:pt x="7770" y="1031"/>
                        <a:pt x="7888" y="925"/>
                        <a:pt x="7994" y="833"/>
                      </a:cubicBezTo>
                      <a:lnTo>
                        <a:pt x="8285" y="595"/>
                      </a:lnTo>
                      <a:lnTo>
                        <a:pt x="782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2" name="Google Shape;15142;p33"/>
                <p:cNvSpPr/>
                <p:nvPr/>
              </p:nvSpPr>
              <p:spPr>
                <a:xfrm>
                  <a:off x="5440925" y="871375"/>
                  <a:ext cx="184375" cy="24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9753" extrusionOk="0">
                      <a:moveTo>
                        <a:pt x="6912" y="1"/>
                      </a:moveTo>
                      <a:lnTo>
                        <a:pt x="6648" y="292"/>
                      </a:lnTo>
                      <a:cubicBezTo>
                        <a:pt x="6569" y="384"/>
                        <a:pt x="6489" y="477"/>
                        <a:pt x="6396" y="556"/>
                      </a:cubicBezTo>
                      <a:lnTo>
                        <a:pt x="5855" y="1044"/>
                      </a:lnTo>
                      <a:cubicBezTo>
                        <a:pt x="5524" y="1402"/>
                        <a:pt x="5181" y="1772"/>
                        <a:pt x="4837" y="2128"/>
                      </a:cubicBezTo>
                      <a:cubicBezTo>
                        <a:pt x="4481" y="2459"/>
                        <a:pt x="4190" y="2868"/>
                        <a:pt x="3873" y="3251"/>
                      </a:cubicBezTo>
                      <a:cubicBezTo>
                        <a:pt x="3582" y="3648"/>
                        <a:pt x="3212" y="3991"/>
                        <a:pt x="2961" y="4414"/>
                      </a:cubicBezTo>
                      <a:cubicBezTo>
                        <a:pt x="2684" y="4823"/>
                        <a:pt x="2393" y="5233"/>
                        <a:pt x="2089" y="5616"/>
                      </a:cubicBezTo>
                      <a:cubicBezTo>
                        <a:pt x="1838" y="6053"/>
                        <a:pt x="1600" y="6476"/>
                        <a:pt x="1336" y="6898"/>
                      </a:cubicBezTo>
                      <a:cubicBezTo>
                        <a:pt x="1217" y="7110"/>
                        <a:pt x="1045" y="7295"/>
                        <a:pt x="952" y="7519"/>
                      </a:cubicBezTo>
                      <a:lnTo>
                        <a:pt x="635" y="8193"/>
                      </a:lnTo>
                      <a:lnTo>
                        <a:pt x="292" y="8840"/>
                      </a:lnTo>
                      <a:lnTo>
                        <a:pt x="120" y="9171"/>
                      </a:lnTo>
                      <a:cubicBezTo>
                        <a:pt x="80" y="9290"/>
                        <a:pt x="41" y="9409"/>
                        <a:pt x="1" y="9515"/>
                      </a:cubicBezTo>
                      <a:lnTo>
                        <a:pt x="662" y="9753"/>
                      </a:lnTo>
                      <a:cubicBezTo>
                        <a:pt x="688" y="9647"/>
                        <a:pt x="714" y="9527"/>
                        <a:pt x="755" y="9409"/>
                      </a:cubicBezTo>
                      <a:lnTo>
                        <a:pt x="887" y="9078"/>
                      </a:lnTo>
                      <a:lnTo>
                        <a:pt x="1151" y="8417"/>
                      </a:lnTo>
                      <a:lnTo>
                        <a:pt x="1389" y="7730"/>
                      </a:lnTo>
                      <a:cubicBezTo>
                        <a:pt x="1468" y="7506"/>
                        <a:pt x="1600" y="7307"/>
                        <a:pt x="1706" y="7083"/>
                      </a:cubicBezTo>
                      <a:lnTo>
                        <a:pt x="2379" y="5801"/>
                      </a:lnTo>
                      <a:lnTo>
                        <a:pt x="3212" y="4599"/>
                      </a:lnTo>
                      <a:cubicBezTo>
                        <a:pt x="3450" y="4176"/>
                        <a:pt x="3820" y="3846"/>
                        <a:pt x="4137" y="3463"/>
                      </a:cubicBezTo>
                      <a:cubicBezTo>
                        <a:pt x="4454" y="3106"/>
                        <a:pt x="4758" y="2723"/>
                        <a:pt x="5142" y="2418"/>
                      </a:cubicBezTo>
                      <a:cubicBezTo>
                        <a:pt x="5512" y="2101"/>
                        <a:pt x="5868" y="1784"/>
                        <a:pt x="6225" y="1454"/>
                      </a:cubicBezTo>
                      <a:lnTo>
                        <a:pt x="6819" y="1044"/>
                      </a:lnTo>
                      <a:cubicBezTo>
                        <a:pt x="6925" y="979"/>
                        <a:pt x="7018" y="899"/>
                        <a:pt x="7110" y="820"/>
                      </a:cubicBezTo>
                      <a:lnTo>
                        <a:pt x="7374" y="595"/>
                      </a:lnTo>
                      <a:lnTo>
                        <a:pt x="69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3" name="Google Shape;15143;p33"/>
                <p:cNvSpPr/>
                <p:nvPr/>
              </p:nvSpPr>
              <p:spPr>
                <a:xfrm>
                  <a:off x="5044525" y="617350"/>
                  <a:ext cx="78325" cy="9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3" h="3938" extrusionOk="0">
                      <a:moveTo>
                        <a:pt x="2802" y="0"/>
                      </a:moveTo>
                      <a:cubicBezTo>
                        <a:pt x="2657" y="185"/>
                        <a:pt x="2485" y="344"/>
                        <a:pt x="2366" y="516"/>
                      </a:cubicBezTo>
                      <a:lnTo>
                        <a:pt x="2023" y="1004"/>
                      </a:lnTo>
                      <a:cubicBezTo>
                        <a:pt x="1811" y="1322"/>
                        <a:pt x="1626" y="1665"/>
                        <a:pt x="1428" y="1970"/>
                      </a:cubicBezTo>
                      <a:cubicBezTo>
                        <a:pt x="1230" y="2273"/>
                        <a:pt x="992" y="2551"/>
                        <a:pt x="741" y="2842"/>
                      </a:cubicBezTo>
                      <a:cubicBezTo>
                        <a:pt x="622" y="3000"/>
                        <a:pt x="503" y="3145"/>
                        <a:pt x="371" y="3304"/>
                      </a:cubicBezTo>
                      <a:cubicBezTo>
                        <a:pt x="252" y="3476"/>
                        <a:pt x="80" y="3687"/>
                        <a:pt x="1" y="3899"/>
                      </a:cubicBezTo>
                      <a:lnTo>
                        <a:pt x="781" y="3938"/>
                      </a:lnTo>
                      <a:cubicBezTo>
                        <a:pt x="860" y="3832"/>
                        <a:pt x="834" y="3714"/>
                        <a:pt x="887" y="3568"/>
                      </a:cubicBezTo>
                      <a:cubicBezTo>
                        <a:pt x="966" y="3409"/>
                        <a:pt x="1031" y="3251"/>
                        <a:pt x="1111" y="3092"/>
                      </a:cubicBezTo>
                      <a:cubicBezTo>
                        <a:pt x="1296" y="2775"/>
                        <a:pt x="1481" y="2472"/>
                        <a:pt x="1706" y="2141"/>
                      </a:cubicBezTo>
                      <a:cubicBezTo>
                        <a:pt x="1917" y="1837"/>
                        <a:pt x="2102" y="1533"/>
                        <a:pt x="2353" y="1282"/>
                      </a:cubicBezTo>
                      <a:cubicBezTo>
                        <a:pt x="2485" y="1163"/>
                        <a:pt x="2617" y="1057"/>
                        <a:pt x="2749" y="965"/>
                      </a:cubicBezTo>
                      <a:cubicBezTo>
                        <a:pt x="2881" y="872"/>
                        <a:pt x="3013" y="819"/>
                        <a:pt x="3133" y="767"/>
                      </a:cubicBezTo>
                      <a:lnTo>
                        <a:pt x="28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4" name="Google Shape;15144;p33"/>
                <p:cNvSpPr/>
                <p:nvPr/>
              </p:nvSpPr>
              <p:spPr>
                <a:xfrm>
                  <a:off x="5309800" y="830650"/>
                  <a:ext cx="141075" cy="12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3" h="5145" extrusionOk="0">
                      <a:moveTo>
                        <a:pt x="621" y="361"/>
                      </a:moveTo>
                      <a:cubicBezTo>
                        <a:pt x="714" y="361"/>
                        <a:pt x="794" y="374"/>
                        <a:pt x="885" y="374"/>
                      </a:cubicBezTo>
                      <a:lnTo>
                        <a:pt x="1084" y="414"/>
                      </a:lnTo>
                      <a:cubicBezTo>
                        <a:pt x="1163" y="427"/>
                        <a:pt x="1243" y="453"/>
                        <a:pt x="1322" y="467"/>
                      </a:cubicBezTo>
                      <a:cubicBezTo>
                        <a:pt x="1625" y="546"/>
                        <a:pt x="1930" y="652"/>
                        <a:pt x="2260" y="770"/>
                      </a:cubicBezTo>
                      <a:cubicBezTo>
                        <a:pt x="2920" y="996"/>
                        <a:pt x="3555" y="1128"/>
                        <a:pt x="4176" y="1325"/>
                      </a:cubicBezTo>
                      <a:lnTo>
                        <a:pt x="4943" y="1590"/>
                      </a:lnTo>
                      <a:cubicBezTo>
                        <a:pt x="4969" y="1603"/>
                        <a:pt x="5035" y="1603"/>
                        <a:pt x="5022" y="1630"/>
                      </a:cubicBezTo>
                      <a:lnTo>
                        <a:pt x="4955" y="1709"/>
                      </a:lnTo>
                      <a:lnTo>
                        <a:pt x="4770" y="1933"/>
                      </a:lnTo>
                      <a:cubicBezTo>
                        <a:pt x="4585" y="2145"/>
                        <a:pt x="4388" y="2356"/>
                        <a:pt x="4229" y="2581"/>
                      </a:cubicBezTo>
                      <a:lnTo>
                        <a:pt x="3766" y="3295"/>
                      </a:lnTo>
                      <a:cubicBezTo>
                        <a:pt x="3583" y="3595"/>
                        <a:pt x="3389" y="3894"/>
                        <a:pt x="3218" y="4207"/>
                      </a:cubicBezTo>
                      <a:lnTo>
                        <a:pt x="3218" y="4207"/>
                      </a:lnTo>
                      <a:cubicBezTo>
                        <a:pt x="2971" y="3912"/>
                        <a:pt x="2725" y="3612"/>
                        <a:pt x="2485" y="3307"/>
                      </a:cubicBezTo>
                      <a:lnTo>
                        <a:pt x="1890" y="2528"/>
                      </a:lnTo>
                      <a:lnTo>
                        <a:pt x="1361" y="1709"/>
                      </a:lnTo>
                      <a:lnTo>
                        <a:pt x="846" y="864"/>
                      </a:lnTo>
                      <a:lnTo>
                        <a:pt x="661" y="559"/>
                      </a:lnTo>
                      <a:lnTo>
                        <a:pt x="595" y="427"/>
                      </a:lnTo>
                      <a:lnTo>
                        <a:pt x="556" y="374"/>
                      </a:lnTo>
                      <a:lnTo>
                        <a:pt x="621" y="361"/>
                      </a:lnTo>
                      <a:close/>
                      <a:moveTo>
                        <a:pt x="302" y="1"/>
                      </a:moveTo>
                      <a:cubicBezTo>
                        <a:pt x="259" y="1"/>
                        <a:pt x="216" y="2"/>
                        <a:pt x="172" y="4"/>
                      </a:cubicBezTo>
                      <a:lnTo>
                        <a:pt x="1" y="18"/>
                      </a:lnTo>
                      <a:cubicBezTo>
                        <a:pt x="13" y="57"/>
                        <a:pt x="54" y="110"/>
                        <a:pt x="66" y="163"/>
                      </a:cubicBezTo>
                      <a:lnTo>
                        <a:pt x="225" y="480"/>
                      </a:lnTo>
                      <a:lnTo>
                        <a:pt x="515" y="1035"/>
                      </a:lnTo>
                      <a:lnTo>
                        <a:pt x="991" y="1907"/>
                      </a:lnTo>
                      <a:lnTo>
                        <a:pt x="1481" y="2753"/>
                      </a:lnTo>
                      <a:lnTo>
                        <a:pt x="2022" y="3559"/>
                      </a:lnTo>
                      <a:lnTo>
                        <a:pt x="2564" y="4352"/>
                      </a:lnTo>
                      <a:lnTo>
                        <a:pt x="3146" y="5145"/>
                      </a:lnTo>
                      <a:cubicBezTo>
                        <a:pt x="3146" y="5145"/>
                        <a:pt x="3264" y="5062"/>
                        <a:pt x="3388" y="4963"/>
                      </a:cubicBezTo>
                      <a:lnTo>
                        <a:pt x="3388" y="4963"/>
                      </a:lnTo>
                      <a:lnTo>
                        <a:pt x="3595" y="5052"/>
                      </a:lnTo>
                      <a:cubicBezTo>
                        <a:pt x="3626" y="4960"/>
                        <a:pt x="3659" y="4869"/>
                        <a:pt x="3694" y="4778"/>
                      </a:cubicBezTo>
                      <a:lnTo>
                        <a:pt x="3694" y="4778"/>
                      </a:lnTo>
                      <a:cubicBezTo>
                        <a:pt x="3698" y="4776"/>
                        <a:pt x="3700" y="4775"/>
                        <a:pt x="3700" y="4775"/>
                      </a:cubicBezTo>
                      <a:cubicBezTo>
                        <a:pt x="3699" y="4773"/>
                        <a:pt x="3698" y="4772"/>
                        <a:pt x="3697" y="4771"/>
                      </a:cubicBezTo>
                      <a:lnTo>
                        <a:pt x="3697" y="4771"/>
                      </a:lnTo>
                      <a:cubicBezTo>
                        <a:pt x="3852" y="4370"/>
                        <a:pt x="4038" y="3982"/>
                        <a:pt x="4242" y="3586"/>
                      </a:cubicBezTo>
                      <a:cubicBezTo>
                        <a:pt x="4361" y="3348"/>
                        <a:pt x="4493" y="3110"/>
                        <a:pt x="4625" y="2858"/>
                      </a:cubicBezTo>
                      <a:cubicBezTo>
                        <a:pt x="4770" y="2620"/>
                        <a:pt x="4943" y="2409"/>
                        <a:pt x="5101" y="2185"/>
                      </a:cubicBezTo>
                      <a:lnTo>
                        <a:pt x="5431" y="1748"/>
                      </a:lnTo>
                      <a:lnTo>
                        <a:pt x="5616" y="1498"/>
                      </a:lnTo>
                      <a:lnTo>
                        <a:pt x="5642" y="1471"/>
                      </a:lnTo>
                      <a:cubicBezTo>
                        <a:pt x="5642" y="1458"/>
                        <a:pt x="5616" y="1458"/>
                        <a:pt x="5603" y="1458"/>
                      </a:cubicBezTo>
                      <a:lnTo>
                        <a:pt x="5510" y="1431"/>
                      </a:lnTo>
                      <a:lnTo>
                        <a:pt x="5339" y="1366"/>
                      </a:lnTo>
                      <a:cubicBezTo>
                        <a:pt x="5339" y="1366"/>
                        <a:pt x="5075" y="1286"/>
                        <a:pt x="4797" y="1207"/>
                      </a:cubicBezTo>
                      <a:cubicBezTo>
                        <a:pt x="4520" y="1114"/>
                        <a:pt x="4242" y="1035"/>
                        <a:pt x="4242" y="1035"/>
                      </a:cubicBezTo>
                      <a:cubicBezTo>
                        <a:pt x="3621" y="837"/>
                        <a:pt x="2961" y="705"/>
                        <a:pt x="2353" y="494"/>
                      </a:cubicBezTo>
                      <a:cubicBezTo>
                        <a:pt x="2036" y="374"/>
                        <a:pt x="1718" y="256"/>
                        <a:pt x="1388" y="163"/>
                      </a:cubicBezTo>
                      <a:cubicBezTo>
                        <a:pt x="1308" y="136"/>
                        <a:pt x="1216" y="110"/>
                        <a:pt x="1137" y="97"/>
                      </a:cubicBezTo>
                      <a:lnTo>
                        <a:pt x="846" y="31"/>
                      </a:lnTo>
                      <a:cubicBezTo>
                        <a:pt x="663" y="20"/>
                        <a:pt x="489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5" name="Google Shape;15145;p33"/>
                <p:cNvSpPr/>
                <p:nvPr/>
              </p:nvSpPr>
              <p:spPr>
                <a:xfrm>
                  <a:off x="5457800" y="327300"/>
                  <a:ext cx="98775" cy="3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1" h="14233" extrusionOk="0">
                      <a:moveTo>
                        <a:pt x="2326" y="1"/>
                      </a:moveTo>
                      <a:lnTo>
                        <a:pt x="1334" y="147"/>
                      </a:lnTo>
                      <a:cubicBezTo>
                        <a:pt x="1427" y="1468"/>
                        <a:pt x="1507" y="2855"/>
                        <a:pt x="1704" y="4176"/>
                      </a:cubicBezTo>
                      <a:cubicBezTo>
                        <a:pt x="1784" y="4851"/>
                        <a:pt x="1889" y="5511"/>
                        <a:pt x="1995" y="6172"/>
                      </a:cubicBezTo>
                      <a:lnTo>
                        <a:pt x="2206" y="7150"/>
                      </a:lnTo>
                      <a:cubicBezTo>
                        <a:pt x="2326" y="7638"/>
                        <a:pt x="2432" y="8114"/>
                        <a:pt x="2432" y="8114"/>
                      </a:cubicBezTo>
                      <a:cubicBezTo>
                        <a:pt x="2511" y="8445"/>
                        <a:pt x="2564" y="8774"/>
                        <a:pt x="2682" y="9079"/>
                      </a:cubicBezTo>
                      <a:lnTo>
                        <a:pt x="2999" y="10017"/>
                      </a:lnTo>
                      <a:lnTo>
                        <a:pt x="3316" y="10955"/>
                      </a:lnTo>
                      <a:lnTo>
                        <a:pt x="3449" y="11325"/>
                      </a:lnTo>
                      <a:lnTo>
                        <a:pt x="3475" y="11378"/>
                      </a:lnTo>
                      <a:cubicBezTo>
                        <a:pt x="3462" y="11391"/>
                        <a:pt x="3436" y="11404"/>
                        <a:pt x="3422" y="11404"/>
                      </a:cubicBezTo>
                      <a:lnTo>
                        <a:pt x="3304" y="11470"/>
                      </a:lnTo>
                      <a:cubicBezTo>
                        <a:pt x="2722" y="11801"/>
                        <a:pt x="2180" y="12184"/>
                        <a:pt x="1625" y="12541"/>
                      </a:cubicBezTo>
                      <a:cubicBezTo>
                        <a:pt x="1057" y="12897"/>
                        <a:pt x="502" y="13254"/>
                        <a:pt x="0" y="13677"/>
                      </a:cubicBezTo>
                      <a:lnTo>
                        <a:pt x="436" y="14232"/>
                      </a:lnTo>
                      <a:cubicBezTo>
                        <a:pt x="885" y="13769"/>
                        <a:pt x="1414" y="13399"/>
                        <a:pt x="1930" y="13003"/>
                      </a:cubicBezTo>
                      <a:cubicBezTo>
                        <a:pt x="2458" y="12620"/>
                        <a:pt x="2960" y="12197"/>
                        <a:pt x="3501" y="11827"/>
                      </a:cubicBezTo>
                      <a:lnTo>
                        <a:pt x="3819" y="11642"/>
                      </a:lnTo>
                      <a:cubicBezTo>
                        <a:pt x="3859" y="11616"/>
                        <a:pt x="3951" y="11589"/>
                        <a:pt x="3951" y="11537"/>
                      </a:cubicBezTo>
                      <a:lnTo>
                        <a:pt x="3885" y="11364"/>
                      </a:lnTo>
                      <a:lnTo>
                        <a:pt x="3674" y="10823"/>
                      </a:lnTo>
                      <a:lnTo>
                        <a:pt x="3330" y="9911"/>
                      </a:lnTo>
                      <a:lnTo>
                        <a:pt x="2999" y="8986"/>
                      </a:lnTo>
                      <a:cubicBezTo>
                        <a:pt x="2881" y="8669"/>
                        <a:pt x="2841" y="8339"/>
                        <a:pt x="2761" y="8022"/>
                      </a:cubicBezTo>
                      <a:cubicBezTo>
                        <a:pt x="2761" y="8022"/>
                        <a:pt x="2656" y="7532"/>
                        <a:pt x="2550" y="7057"/>
                      </a:cubicBezTo>
                      <a:lnTo>
                        <a:pt x="2365" y="6079"/>
                      </a:lnTo>
                      <a:cubicBezTo>
                        <a:pt x="2286" y="5406"/>
                        <a:pt x="2233" y="4731"/>
                        <a:pt x="2194" y="4058"/>
                      </a:cubicBezTo>
                      <a:cubicBezTo>
                        <a:pt x="2074" y="2696"/>
                        <a:pt x="2194" y="1348"/>
                        <a:pt x="23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6" name="Google Shape;15146;p33"/>
                <p:cNvSpPr/>
                <p:nvPr/>
              </p:nvSpPr>
              <p:spPr>
                <a:xfrm>
                  <a:off x="5592225" y="284350"/>
                  <a:ext cx="275225" cy="2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10141" extrusionOk="0">
                      <a:moveTo>
                        <a:pt x="834" y="1"/>
                      </a:moveTo>
                      <a:lnTo>
                        <a:pt x="1" y="517"/>
                      </a:lnTo>
                      <a:cubicBezTo>
                        <a:pt x="1005" y="1454"/>
                        <a:pt x="2023" y="2406"/>
                        <a:pt x="2842" y="3450"/>
                      </a:cubicBezTo>
                      <a:cubicBezTo>
                        <a:pt x="3278" y="3965"/>
                        <a:pt x="3688" y="4494"/>
                        <a:pt x="4071" y="5022"/>
                      </a:cubicBezTo>
                      <a:lnTo>
                        <a:pt x="4599" y="5868"/>
                      </a:lnTo>
                      <a:lnTo>
                        <a:pt x="5101" y="6713"/>
                      </a:lnTo>
                      <a:cubicBezTo>
                        <a:pt x="5260" y="6991"/>
                        <a:pt x="5432" y="7268"/>
                        <a:pt x="5564" y="7573"/>
                      </a:cubicBezTo>
                      <a:lnTo>
                        <a:pt x="5947" y="8484"/>
                      </a:lnTo>
                      <a:lnTo>
                        <a:pt x="6317" y="9396"/>
                      </a:lnTo>
                      <a:lnTo>
                        <a:pt x="6528" y="9951"/>
                      </a:lnTo>
                      <a:lnTo>
                        <a:pt x="6595" y="10122"/>
                      </a:lnTo>
                      <a:cubicBezTo>
                        <a:pt x="6608" y="10136"/>
                        <a:pt x="6625" y="10140"/>
                        <a:pt x="6645" y="10140"/>
                      </a:cubicBezTo>
                      <a:cubicBezTo>
                        <a:pt x="6684" y="10140"/>
                        <a:pt x="6731" y="10122"/>
                        <a:pt x="6766" y="10122"/>
                      </a:cubicBezTo>
                      <a:lnTo>
                        <a:pt x="7123" y="10070"/>
                      </a:lnTo>
                      <a:cubicBezTo>
                        <a:pt x="7770" y="9990"/>
                        <a:pt x="8418" y="9911"/>
                        <a:pt x="9065" y="9819"/>
                      </a:cubicBezTo>
                      <a:cubicBezTo>
                        <a:pt x="9726" y="9779"/>
                        <a:pt x="10374" y="9779"/>
                        <a:pt x="11008" y="9752"/>
                      </a:cubicBezTo>
                      <a:lnTo>
                        <a:pt x="10955" y="9065"/>
                      </a:lnTo>
                      <a:cubicBezTo>
                        <a:pt x="10307" y="9132"/>
                        <a:pt x="9647" y="9185"/>
                        <a:pt x="8986" y="9277"/>
                      </a:cubicBezTo>
                      <a:lnTo>
                        <a:pt x="7044" y="9673"/>
                      </a:lnTo>
                      <a:lnTo>
                        <a:pt x="6898" y="9700"/>
                      </a:lnTo>
                      <a:cubicBezTo>
                        <a:pt x="6890" y="9700"/>
                        <a:pt x="6875" y="9706"/>
                        <a:pt x="6862" y="9706"/>
                      </a:cubicBezTo>
                      <a:cubicBezTo>
                        <a:pt x="6856" y="9706"/>
                        <a:pt x="6850" y="9704"/>
                        <a:pt x="6845" y="9700"/>
                      </a:cubicBezTo>
                      <a:lnTo>
                        <a:pt x="6833" y="9661"/>
                      </a:lnTo>
                      <a:lnTo>
                        <a:pt x="6660" y="9291"/>
                      </a:lnTo>
                      <a:lnTo>
                        <a:pt x="6278" y="8366"/>
                      </a:lnTo>
                      <a:lnTo>
                        <a:pt x="5881" y="7453"/>
                      </a:lnTo>
                      <a:cubicBezTo>
                        <a:pt x="5749" y="7136"/>
                        <a:pt x="5564" y="6859"/>
                        <a:pt x="5406" y="6569"/>
                      </a:cubicBezTo>
                      <a:cubicBezTo>
                        <a:pt x="5406" y="6569"/>
                        <a:pt x="5154" y="6132"/>
                        <a:pt x="4916" y="5696"/>
                      </a:cubicBezTo>
                      <a:cubicBezTo>
                        <a:pt x="4666" y="5260"/>
                        <a:pt x="4414" y="4837"/>
                        <a:pt x="4414" y="4837"/>
                      </a:cubicBezTo>
                      <a:cubicBezTo>
                        <a:pt x="4044" y="4282"/>
                        <a:pt x="3674" y="3727"/>
                        <a:pt x="3278" y="3186"/>
                      </a:cubicBezTo>
                      <a:cubicBezTo>
                        <a:pt x="2538" y="2076"/>
                        <a:pt x="1666" y="1058"/>
                        <a:pt x="83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7" name="Google Shape;15147;p33"/>
                <p:cNvSpPr/>
                <p:nvPr/>
              </p:nvSpPr>
              <p:spPr>
                <a:xfrm>
                  <a:off x="5572100" y="696300"/>
                  <a:ext cx="311200" cy="13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5392" extrusionOk="0">
                      <a:moveTo>
                        <a:pt x="12381" y="1"/>
                      </a:moveTo>
                      <a:lnTo>
                        <a:pt x="11958" y="106"/>
                      </a:lnTo>
                      <a:cubicBezTo>
                        <a:pt x="11826" y="133"/>
                        <a:pt x="11694" y="172"/>
                        <a:pt x="11562" y="186"/>
                      </a:cubicBezTo>
                      <a:cubicBezTo>
                        <a:pt x="11562" y="186"/>
                        <a:pt x="11350" y="212"/>
                        <a:pt x="11152" y="239"/>
                      </a:cubicBezTo>
                      <a:cubicBezTo>
                        <a:pt x="11047" y="251"/>
                        <a:pt x="10941" y="265"/>
                        <a:pt x="10874" y="291"/>
                      </a:cubicBezTo>
                      <a:cubicBezTo>
                        <a:pt x="10795" y="318"/>
                        <a:pt x="10742" y="331"/>
                        <a:pt x="10742" y="331"/>
                      </a:cubicBezTo>
                      <a:cubicBezTo>
                        <a:pt x="10201" y="463"/>
                        <a:pt x="9659" y="595"/>
                        <a:pt x="9118" y="714"/>
                      </a:cubicBezTo>
                      <a:lnTo>
                        <a:pt x="8707" y="806"/>
                      </a:lnTo>
                      <a:lnTo>
                        <a:pt x="8311" y="938"/>
                      </a:lnTo>
                      <a:lnTo>
                        <a:pt x="7518" y="1203"/>
                      </a:lnTo>
                      <a:lnTo>
                        <a:pt x="6713" y="1440"/>
                      </a:lnTo>
                      <a:cubicBezTo>
                        <a:pt x="6448" y="1507"/>
                        <a:pt x="6197" y="1652"/>
                        <a:pt x="5933" y="1745"/>
                      </a:cubicBezTo>
                      <a:lnTo>
                        <a:pt x="4373" y="2365"/>
                      </a:lnTo>
                      <a:cubicBezTo>
                        <a:pt x="3871" y="2630"/>
                        <a:pt x="3383" y="2881"/>
                        <a:pt x="2867" y="3119"/>
                      </a:cubicBezTo>
                      <a:cubicBezTo>
                        <a:pt x="2339" y="3331"/>
                        <a:pt x="1889" y="3660"/>
                        <a:pt x="1401" y="3938"/>
                      </a:cubicBezTo>
                      <a:cubicBezTo>
                        <a:pt x="925" y="4229"/>
                        <a:pt x="423" y="4480"/>
                        <a:pt x="0" y="4837"/>
                      </a:cubicBezTo>
                      <a:lnTo>
                        <a:pt x="423" y="5392"/>
                      </a:lnTo>
                      <a:cubicBezTo>
                        <a:pt x="806" y="5008"/>
                        <a:pt x="1281" y="4731"/>
                        <a:pt x="1718" y="4400"/>
                      </a:cubicBezTo>
                      <a:cubicBezTo>
                        <a:pt x="2167" y="4097"/>
                        <a:pt x="2576" y="3727"/>
                        <a:pt x="3078" y="3475"/>
                      </a:cubicBezTo>
                      <a:lnTo>
                        <a:pt x="4519" y="2670"/>
                      </a:lnTo>
                      <a:cubicBezTo>
                        <a:pt x="5021" y="2445"/>
                        <a:pt x="5536" y="2247"/>
                        <a:pt x="6038" y="2036"/>
                      </a:cubicBezTo>
                      <a:cubicBezTo>
                        <a:pt x="6303" y="1930"/>
                        <a:pt x="6540" y="1798"/>
                        <a:pt x="6818" y="1731"/>
                      </a:cubicBezTo>
                      <a:lnTo>
                        <a:pt x="7611" y="1520"/>
                      </a:lnTo>
                      <a:lnTo>
                        <a:pt x="8404" y="1296"/>
                      </a:lnTo>
                      <a:lnTo>
                        <a:pt x="8800" y="1176"/>
                      </a:lnTo>
                      <a:cubicBezTo>
                        <a:pt x="8933" y="1164"/>
                        <a:pt x="9077" y="1137"/>
                        <a:pt x="9210" y="1123"/>
                      </a:cubicBezTo>
                      <a:lnTo>
                        <a:pt x="10835" y="886"/>
                      </a:lnTo>
                      <a:cubicBezTo>
                        <a:pt x="10835" y="886"/>
                        <a:pt x="10874" y="873"/>
                        <a:pt x="10954" y="859"/>
                      </a:cubicBezTo>
                      <a:cubicBezTo>
                        <a:pt x="11033" y="846"/>
                        <a:pt x="11139" y="833"/>
                        <a:pt x="11232" y="833"/>
                      </a:cubicBezTo>
                      <a:lnTo>
                        <a:pt x="11641" y="833"/>
                      </a:lnTo>
                      <a:cubicBezTo>
                        <a:pt x="11787" y="833"/>
                        <a:pt x="11919" y="806"/>
                        <a:pt x="12064" y="794"/>
                      </a:cubicBezTo>
                      <a:lnTo>
                        <a:pt x="12447" y="753"/>
                      </a:lnTo>
                      <a:lnTo>
                        <a:pt x="1238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8" name="Google Shape;15148;p33"/>
                <p:cNvSpPr/>
                <p:nvPr/>
              </p:nvSpPr>
              <p:spPr>
                <a:xfrm>
                  <a:off x="5614025" y="765325"/>
                  <a:ext cx="275225" cy="12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825" extrusionOk="0">
                      <a:moveTo>
                        <a:pt x="10942" y="1"/>
                      </a:moveTo>
                      <a:lnTo>
                        <a:pt x="10559" y="94"/>
                      </a:lnTo>
                      <a:cubicBezTo>
                        <a:pt x="10440" y="120"/>
                        <a:pt x="10334" y="147"/>
                        <a:pt x="10215" y="159"/>
                      </a:cubicBezTo>
                      <a:lnTo>
                        <a:pt x="9845" y="212"/>
                      </a:lnTo>
                      <a:cubicBezTo>
                        <a:pt x="9675" y="225"/>
                        <a:pt x="9516" y="293"/>
                        <a:pt x="9491" y="293"/>
                      </a:cubicBezTo>
                      <a:cubicBezTo>
                        <a:pt x="9489" y="293"/>
                        <a:pt x="9488" y="293"/>
                        <a:pt x="9488" y="292"/>
                      </a:cubicBezTo>
                      <a:cubicBezTo>
                        <a:pt x="9012" y="424"/>
                        <a:pt x="8537" y="543"/>
                        <a:pt x="8061" y="649"/>
                      </a:cubicBezTo>
                      <a:lnTo>
                        <a:pt x="7705" y="714"/>
                      </a:lnTo>
                      <a:lnTo>
                        <a:pt x="7348" y="846"/>
                      </a:lnTo>
                      <a:lnTo>
                        <a:pt x="6648" y="1072"/>
                      </a:lnTo>
                      <a:lnTo>
                        <a:pt x="5947" y="1283"/>
                      </a:lnTo>
                      <a:cubicBezTo>
                        <a:pt x="5709" y="1349"/>
                        <a:pt x="5485" y="1481"/>
                        <a:pt x="5260" y="1560"/>
                      </a:cubicBezTo>
                      <a:cubicBezTo>
                        <a:pt x="4811" y="1759"/>
                        <a:pt x="4335" y="1917"/>
                        <a:pt x="3886" y="2102"/>
                      </a:cubicBezTo>
                      <a:cubicBezTo>
                        <a:pt x="3450" y="2340"/>
                        <a:pt x="3001" y="2552"/>
                        <a:pt x="2552" y="2763"/>
                      </a:cubicBezTo>
                      <a:cubicBezTo>
                        <a:pt x="2089" y="2934"/>
                        <a:pt x="1692" y="3239"/>
                        <a:pt x="1257" y="3477"/>
                      </a:cubicBezTo>
                      <a:cubicBezTo>
                        <a:pt x="834" y="3727"/>
                        <a:pt x="385" y="3952"/>
                        <a:pt x="1" y="4269"/>
                      </a:cubicBezTo>
                      <a:lnTo>
                        <a:pt x="437" y="4824"/>
                      </a:lnTo>
                      <a:cubicBezTo>
                        <a:pt x="767" y="4481"/>
                        <a:pt x="1177" y="4229"/>
                        <a:pt x="1560" y="3938"/>
                      </a:cubicBezTo>
                      <a:cubicBezTo>
                        <a:pt x="1956" y="3674"/>
                        <a:pt x="2326" y="3331"/>
                        <a:pt x="2763" y="3119"/>
                      </a:cubicBezTo>
                      <a:lnTo>
                        <a:pt x="4018" y="2406"/>
                      </a:lnTo>
                      <a:cubicBezTo>
                        <a:pt x="4467" y="2208"/>
                        <a:pt x="4916" y="2036"/>
                        <a:pt x="5366" y="1838"/>
                      </a:cubicBezTo>
                      <a:cubicBezTo>
                        <a:pt x="5591" y="1759"/>
                        <a:pt x="5815" y="1639"/>
                        <a:pt x="6053" y="1586"/>
                      </a:cubicBezTo>
                      <a:lnTo>
                        <a:pt x="6753" y="1389"/>
                      </a:lnTo>
                      <a:lnTo>
                        <a:pt x="7453" y="1204"/>
                      </a:lnTo>
                      <a:lnTo>
                        <a:pt x="7797" y="1098"/>
                      </a:lnTo>
                      <a:cubicBezTo>
                        <a:pt x="7916" y="1084"/>
                        <a:pt x="8035" y="1072"/>
                        <a:pt x="8154" y="1045"/>
                      </a:cubicBezTo>
                      <a:cubicBezTo>
                        <a:pt x="8630" y="992"/>
                        <a:pt x="9105" y="926"/>
                        <a:pt x="9581" y="846"/>
                      </a:cubicBezTo>
                      <a:cubicBezTo>
                        <a:pt x="9581" y="848"/>
                        <a:pt x="9583" y="849"/>
                        <a:pt x="9588" y="849"/>
                      </a:cubicBezTo>
                      <a:cubicBezTo>
                        <a:pt x="9621" y="849"/>
                        <a:pt x="9774" y="807"/>
                        <a:pt x="9937" y="807"/>
                      </a:cubicBezTo>
                      <a:lnTo>
                        <a:pt x="10295" y="807"/>
                      </a:lnTo>
                      <a:cubicBezTo>
                        <a:pt x="10413" y="807"/>
                        <a:pt x="10545" y="794"/>
                        <a:pt x="10665" y="781"/>
                      </a:cubicBezTo>
                      <a:lnTo>
                        <a:pt x="11008" y="755"/>
                      </a:lnTo>
                      <a:lnTo>
                        <a:pt x="1094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49" name="Google Shape;15149;p33"/>
                <p:cNvSpPr/>
                <p:nvPr/>
              </p:nvSpPr>
              <p:spPr>
                <a:xfrm>
                  <a:off x="5493475" y="281400"/>
                  <a:ext cx="111675" cy="5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7" h="2221" extrusionOk="0">
                      <a:moveTo>
                        <a:pt x="4467" y="1"/>
                      </a:moveTo>
                      <a:cubicBezTo>
                        <a:pt x="4241" y="66"/>
                        <a:pt x="4004" y="119"/>
                        <a:pt x="3819" y="185"/>
                      </a:cubicBezTo>
                      <a:cubicBezTo>
                        <a:pt x="3819" y="185"/>
                        <a:pt x="3251" y="410"/>
                        <a:pt x="3251" y="423"/>
                      </a:cubicBezTo>
                      <a:cubicBezTo>
                        <a:pt x="2907" y="595"/>
                        <a:pt x="2577" y="780"/>
                        <a:pt x="2233" y="925"/>
                      </a:cubicBezTo>
                      <a:cubicBezTo>
                        <a:pt x="1916" y="1058"/>
                        <a:pt x="1560" y="1176"/>
                        <a:pt x="1190" y="1282"/>
                      </a:cubicBezTo>
                      <a:cubicBezTo>
                        <a:pt x="1005" y="1348"/>
                        <a:pt x="820" y="1401"/>
                        <a:pt x="621" y="1467"/>
                      </a:cubicBezTo>
                      <a:cubicBezTo>
                        <a:pt x="436" y="1546"/>
                        <a:pt x="185" y="1625"/>
                        <a:pt x="0" y="1771"/>
                      </a:cubicBezTo>
                      <a:lnTo>
                        <a:pt x="621" y="2220"/>
                      </a:lnTo>
                      <a:cubicBezTo>
                        <a:pt x="753" y="2180"/>
                        <a:pt x="793" y="2062"/>
                        <a:pt x="925" y="1969"/>
                      </a:cubicBezTo>
                      <a:lnTo>
                        <a:pt x="1361" y="1692"/>
                      </a:lnTo>
                      <a:cubicBezTo>
                        <a:pt x="1692" y="1520"/>
                        <a:pt x="2022" y="1361"/>
                        <a:pt x="2379" y="1216"/>
                      </a:cubicBezTo>
                      <a:cubicBezTo>
                        <a:pt x="2722" y="1070"/>
                        <a:pt x="3052" y="925"/>
                        <a:pt x="3396" y="846"/>
                      </a:cubicBezTo>
                      <a:cubicBezTo>
                        <a:pt x="3568" y="793"/>
                        <a:pt x="3739" y="793"/>
                        <a:pt x="3898" y="780"/>
                      </a:cubicBezTo>
                      <a:cubicBezTo>
                        <a:pt x="3919" y="778"/>
                        <a:pt x="3941" y="777"/>
                        <a:pt x="3961" y="777"/>
                      </a:cubicBezTo>
                      <a:cubicBezTo>
                        <a:pt x="4092" y="777"/>
                        <a:pt x="4207" y="808"/>
                        <a:pt x="4321" y="820"/>
                      </a:cubicBezTo>
                      <a:lnTo>
                        <a:pt x="44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0" name="Google Shape;15150;p33"/>
                <p:cNvSpPr/>
                <p:nvPr/>
              </p:nvSpPr>
              <p:spPr>
                <a:xfrm>
                  <a:off x="5648400" y="566475"/>
                  <a:ext cx="104750" cy="1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0" h="6185" extrusionOk="0">
                      <a:moveTo>
                        <a:pt x="502" y="608"/>
                      </a:moveTo>
                      <a:lnTo>
                        <a:pt x="569" y="635"/>
                      </a:lnTo>
                      <a:cubicBezTo>
                        <a:pt x="648" y="675"/>
                        <a:pt x="714" y="740"/>
                        <a:pt x="780" y="793"/>
                      </a:cubicBezTo>
                      <a:lnTo>
                        <a:pt x="925" y="925"/>
                      </a:lnTo>
                      <a:cubicBezTo>
                        <a:pt x="978" y="978"/>
                        <a:pt x="1031" y="1045"/>
                        <a:pt x="1097" y="1098"/>
                      </a:cubicBezTo>
                      <a:cubicBezTo>
                        <a:pt x="1309" y="1335"/>
                        <a:pt x="1506" y="1600"/>
                        <a:pt x="1718" y="1850"/>
                      </a:cubicBezTo>
                      <a:cubicBezTo>
                        <a:pt x="2154" y="2392"/>
                        <a:pt x="2616" y="2854"/>
                        <a:pt x="3026" y="3370"/>
                      </a:cubicBezTo>
                      <a:lnTo>
                        <a:pt x="3541" y="3991"/>
                      </a:lnTo>
                      <a:cubicBezTo>
                        <a:pt x="3555" y="4017"/>
                        <a:pt x="3608" y="4070"/>
                        <a:pt x="3581" y="4084"/>
                      </a:cubicBezTo>
                      <a:lnTo>
                        <a:pt x="3476" y="4110"/>
                      </a:lnTo>
                      <a:lnTo>
                        <a:pt x="3198" y="4189"/>
                      </a:lnTo>
                      <a:cubicBezTo>
                        <a:pt x="2656" y="4322"/>
                        <a:pt x="2141" y="4572"/>
                        <a:pt x="1626" y="4797"/>
                      </a:cubicBezTo>
                      <a:cubicBezTo>
                        <a:pt x="1374" y="4916"/>
                        <a:pt x="1124" y="5035"/>
                        <a:pt x="872" y="5167"/>
                      </a:cubicBezTo>
                      <a:cubicBezTo>
                        <a:pt x="807" y="5202"/>
                        <a:pt x="742" y="5235"/>
                        <a:pt x="678" y="5269"/>
                      </a:cubicBezTo>
                      <a:lnTo>
                        <a:pt x="678" y="5269"/>
                      </a:lnTo>
                      <a:cubicBezTo>
                        <a:pt x="627" y="4885"/>
                        <a:pt x="582" y="4497"/>
                        <a:pt x="542" y="4110"/>
                      </a:cubicBezTo>
                      <a:lnTo>
                        <a:pt x="463" y="3145"/>
                      </a:lnTo>
                      <a:lnTo>
                        <a:pt x="463" y="2167"/>
                      </a:lnTo>
                      <a:lnTo>
                        <a:pt x="476" y="1177"/>
                      </a:lnTo>
                      <a:lnTo>
                        <a:pt x="489" y="820"/>
                      </a:lnTo>
                      <a:lnTo>
                        <a:pt x="502" y="675"/>
                      </a:lnTo>
                      <a:lnTo>
                        <a:pt x="502" y="608"/>
                      </a:lnTo>
                      <a:close/>
                      <a:moveTo>
                        <a:pt x="225" y="0"/>
                      </a:moveTo>
                      <a:cubicBezTo>
                        <a:pt x="225" y="53"/>
                        <a:pt x="211" y="120"/>
                        <a:pt x="211" y="173"/>
                      </a:cubicBezTo>
                      <a:lnTo>
                        <a:pt x="172" y="516"/>
                      </a:lnTo>
                      <a:lnTo>
                        <a:pt x="106" y="1150"/>
                      </a:lnTo>
                      <a:lnTo>
                        <a:pt x="40" y="2128"/>
                      </a:lnTo>
                      <a:lnTo>
                        <a:pt x="0" y="3106"/>
                      </a:lnTo>
                      <a:lnTo>
                        <a:pt x="14" y="4070"/>
                      </a:lnTo>
                      <a:cubicBezTo>
                        <a:pt x="14" y="4704"/>
                        <a:pt x="67" y="5391"/>
                        <a:pt x="106" y="6026"/>
                      </a:cubicBezTo>
                      <a:cubicBezTo>
                        <a:pt x="106" y="6026"/>
                        <a:pt x="270" y="6014"/>
                        <a:pt x="426" y="6013"/>
                      </a:cubicBezTo>
                      <a:lnTo>
                        <a:pt x="426" y="6013"/>
                      </a:lnTo>
                      <a:lnTo>
                        <a:pt x="542" y="6184"/>
                      </a:lnTo>
                      <a:cubicBezTo>
                        <a:pt x="616" y="6120"/>
                        <a:pt x="693" y="6059"/>
                        <a:pt x="771" y="5999"/>
                      </a:cubicBezTo>
                      <a:lnTo>
                        <a:pt x="780" y="5999"/>
                      </a:lnTo>
                      <a:cubicBezTo>
                        <a:pt x="780" y="5997"/>
                        <a:pt x="780" y="5995"/>
                        <a:pt x="779" y="5993"/>
                      </a:cubicBezTo>
                      <a:lnTo>
                        <a:pt x="779" y="5993"/>
                      </a:lnTo>
                      <a:cubicBezTo>
                        <a:pt x="1118" y="5738"/>
                        <a:pt x="1493" y="5523"/>
                        <a:pt x="1876" y="5299"/>
                      </a:cubicBezTo>
                      <a:cubicBezTo>
                        <a:pt x="2339" y="5035"/>
                        <a:pt x="2815" y="4744"/>
                        <a:pt x="3344" y="4586"/>
                      </a:cubicBezTo>
                      <a:lnTo>
                        <a:pt x="3858" y="4401"/>
                      </a:lnTo>
                      <a:lnTo>
                        <a:pt x="4149" y="4295"/>
                      </a:lnTo>
                      <a:lnTo>
                        <a:pt x="4189" y="4281"/>
                      </a:lnTo>
                      <a:cubicBezTo>
                        <a:pt x="4189" y="4269"/>
                        <a:pt x="4163" y="4255"/>
                        <a:pt x="4163" y="4242"/>
                      </a:cubicBezTo>
                      <a:lnTo>
                        <a:pt x="4110" y="4176"/>
                      </a:lnTo>
                      <a:lnTo>
                        <a:pt x="3991" y="4031"/>
                      </a:lnTo>
                      <a:cubicBezTo>
                        <a:pt x="3991" y="4031"/>
                        <a:pt x="3806" y="3820"/>
                        <a:pt x="3621" y="3594"/>
                      </a:cubicBezTo>
                      <a:cubicBezTo>
                        <a:pt x="3436" y="3370"/>
                        <a:pt x="3251" y="3159"/>
                        <a:pt x="3251" y="3159"/>
                      </a:cubicBezTo>
                      <a:cubicBezTo>
                        <a:pt x="2828" y="2657"/>
                        <a:pt x="2339" y="2167"/>
                        <a:pt x="1943" y="1665"/>
                      </a:cubicBezTo>
                      <a:cubicBezTo>
                        <a:pt x="1744" y="1401"/>
                        <a:pt x="1533" y="1124"/>
                        <a:pt x="1321" y="872"/>
                      </a:cubicBezTo>
                      <a:cubicBezTo>
                        <a:pt x="1256" y="820"/>
                        <a:pt x="1203" y="754"/>
                        <a:pt x="1150" y="687"/>
                      </a:cubicBezTo>
                      <a:lnTo>
                        <a:pt x="939" y="490"/>
                      </a:lnTo>
                      <a:cubicBezTo>
                        <a:pt x="754" y="358"/>
                        <a:pt x="581" y="212"/>
                        <a:pt x="384" y="93"/>
                      </a:cubicBezTo>
                      <a:lnTo>
                        <a:pt x="22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1" name="Google Shape;15151;p33"/>
                <p:cNvSpPr/>
                <p:nvPr/>
              </p:nvSpPr>
              <p:spPr>
                <a:xfrm>
                  <a:off x="5866100" y="244725"/>
                  <a:ext cx="233550" cy="28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2" h="11338" extrusionOk="0">
                      <a:moveTo>
                        <a:pt x="8443" y="0"/>
                      </a:moveTo>
                      <a:cubicBezTo>
                        <a:pt x="7796" y="1189"/>
                        <a:pt x="7109" y="2352"/>
                        <a:pt x="6567" y="3582"/>
                      </a:cubicBezTo>
                      <a:cubicBezTo>
                        <a:pt x="6276" y="4189"/>
                        <a:pt x="5999" y="4784"/>
                        <a:pt x="5735" y="5405"/>
                      </a:cubicBezTo>
                      <a:lnTo>
                        <a:pt x="5391" y="6330"/>
                      </a:lnTo>
                      <a:cubicBezTo>
                        <a:pt x="5219" y="6792"/>
                        <a:pt x="5048" y="7268"/>
                        <a:pt x="5048" y="7268"/>
                      </a:cubicBezTo>
                      <a:cubicBezTo>
                        <a:pt x="4942" y="7572"/>
                        <a:pt x="4810" y="7876"/>
                        <a:pt x="4743" y="8206"/>
                      </a:cubicBezTo>
                      <a:lnTo>
                        <a:pt x="4506" y="9158"/>
                      </a:lnTo>
                      <a:lnTo>
                        <a:pt x="4268" y="10136"/>
                      </a:lnTo>
                      <a:lnTo>
                        <a:pt x="4176" y="10532"/>
                      </a:lnTo>
                      <a:lnTo>
                        <a:pt x="4162" y="10585"/>
                      </a:lnTo>
                      <a:lnTo>
                        <a:pt x="3964" y="10585"/>
                      </a:lnTo>
                      <a:cubicBezTo>
                        <a:pt x="3212" y="10585"/>
                        <a:pt x="2464" y="10547"/>
                        <a:pt x="1720" y="10547"/>
                      </a:cubicBezTo>
                      <a:cubicBezTo>
                        <a:pt x="1144" y="10547"/>
                        <a:pt x="571" y="10570"/>
                        <a:pt x="0" y="10650"/>
                      </a:cubicBezTo>
                      <a:lnTo>
                        <a:pt x="53" y="11337"/>
                      </a:lnTo>
                      <a:cubicBezTo>
                        <a:pt x="1334" y="11073"/>
                        <a:pt x="2629" y="11087"/>
                        <a:pt x="3951" y="10994"/>
                      </a:cubicBezTo>
                      <a:lnTo>
                        <a:pt x="4308" y="10968"/>
                      </a:lnTo>
                      <a:cubicBezTo>
                        <a:pt x="4338" y="10968"/>
                        <a:pt x="4377" y="10976"/>
                        <a:pt x="4413" y="10976"/>
                      </a:cubicBezTo>
                      <a:cubicBezTo>
                        <a:pt x="4439" y="10976"/>
                        <a:pt x="4463" y="10971"/>
                        <a:pt x="4479" y="10955"/>
                      </a:cubicBezTo>
                      <a:lnTo>
                        <a:pt x="4519" y="10770"/>
                      </a:lnTo>
                      <a:lnTo>
                        <a:pt x="4638" y="10201"/>
                      </a:lnTo>
                      <a:lnTo>
                        <a:pt x="4836" y="9250"/>
                      </a:lnTo>
                      <a:lnTo>
                        <a:pt x="5061" y="8298"/>
                      </a:lnTo>
                      <a:cubicBezTo>
                        <a:pt x="5127" y="7981"/>
                        <a:pt x="5272" y="7678"/>
                        <a:pt x="5378" y="7361"/>
                      </a:cubicBezTo>
                      <a:cubicBezTo>
                        <a:pt x="5378" y="7361"/>
                        <a:pt x="5550" y="6911"/>
                        <a:pt x="5735" y="6448"/>
                      </a:cubicBezTo>
                      <a:lnTo>
                        <a:pt x="6105" y="5524"/>
                      </a:lnTo>
                      <a:cubicBezTo>
                        <a:pt x="6382" y="4929"/>
                        <a:pt x="6713" y="4334"/>
                        <a:pt x="7043" y="3753"/>
                      </a:cubicBezTo>
                      <a:cubicBezTo>
                        <a:pt x="7677" y="2577"/>
                        <a:pt x="8510" y="1454"/>
                        <a:pt x="9342" y="358"/>
                      </a:cubicBezTo>
                      <a:lnTo>
                        <a:pt x="8892" y="173"/>
                      </a:lnTo>
                      <a:cubicBezTo>
                        <a:pt x="8668" y="93"/>
                        <a:pt x="8443" y="0"/>
                        <a:pt x="84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2" name="Google Shape;15152;p33"/>
                <p:cNvSpPr/>
                <p:nvPr/>
              </p:nvSpPr>
              <p:spPr>
                <a:xfrm>
                  <a:off x="6179925" y="269825"/>
                  <a:ext cx="115300" cy="34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13743" extrusionOk="0">
                      <a:moveTo>
                        <a:pt x="991" y="1"/>
                      </a:moveTo>
                      <a:cubicBezTo>
                        <a:pt x="991" y="1"/>
                        <a:pt x="740" y="1"/>
                        <a:pt x="489" y="14"/>
                      </a:cubicBezTo>
                      <a:cubicBezTo>
                        <a:pt x="251" y="14"/>
                        <a:pt x="0" y="27"/>
                        <a:pt x="0" y="27"/>
                      </a:cubicBezTo>
                      <a:cubicBezTo>
                        <a:pt x="171" y="688"/>
                        <a:pt x="356" y="1322"/>
                        <a:pt x="502" y="1996"/>
                      </a:cubicBezTo>
                      <a:cubicBezTo>
                        <a:pt x="634" y="2670"/>
                        <a:pt x="753" y="3344"/>
                        <a:pt x="819" y="4017"/>
                      </a:cubicBezTo>
                      <a:cubicBezTo>
                        <a:pt x="899" y="4692"/>
                        <a:pt x="964" y="5365"/>
                        <a:pt x="991" y="6026"/>
                      </a:cubicBezTo>
                      <a:cubicBezTo>
                        <a:pt x="991" y="6026"/>
                        <a:pt x="978" y="6528"/>
                        <a:pt x="978" y="7030"/>
                      </a:cubicBezTo>
                      <a:cubicBezTo>
                        <a:pt x="964" y="7520"/>
                        <a:pt x="938" y="8022"/>
                        <a:pt x="938" y="8022"/>
                      </a:cubicBezTo>
                      <a:cubicBezTo>
                        <a:pt x="925" y="8339"/>
                        <a:pt x="925" y="8669"/>
                        <a:pt x="872" y="8999"/>
                      </a:cubicBezTo>
                      <a:lnTo>
                        <a:pt x="700" y="9964"/>
                      </a:lnTo>
                      <a:lnTo>
                        <a:pt x="515" y="10929"/>
                      </a:lnTo>
                      <a:lnTo>
                        <a:pt x="409" y="11496"/>
                      </a:lnTo>
                      <a:lnTo>
                        <a:pt x="370" y="11681"/>
                      </a:lnTo>
                      <a:cubicBezTo>
                        <a:pt x="383" y="11721"/>
                        <a:pt x="476" y="11734"/>
                        <a:pt x="515" y="11761"/>
                      </a:cubicBezTo>
                      <a:lnTo>
                        <a:pt x="859" y="11880"/>
                      </a:lnTo>
                      <a:cubicBezTo>
                        <a:pt x="1440" y="12183"/>
                        <a:pt x="2021" y="12474"/>
                        <a:pt x="2603" y="12779"/>
                      </a:cubicBezTo>
                      <a:lnTo>
                        <a:pt x="3462" y="13228"/>
                      </a:lnTo>
                      <a:cubicBezTo>
                        <a:pt x="3753" y="13386"/>
                        <a:pt x="4017" y="13571"/>
                        <a:pt x="4281" y="13743"/>
                      </a:cubicBezTo>
                      <a:lnTo>
                        <a:pt x="4611" y="13122"/>
                      </a:lnTo>
                      <a:cubicBezTo>
                        <a:pt x="4320" y="12964"/>
                        <a:pt x="4044" y="12805"/>
                        <a:pt x="3739" y="12659"/>
                      </a:cubicBezTo>
                      <a:lnTo>
                        <a:pt x="2828" y="12276"/>
                      </a:lnTo>
                      <a:cubicBezTo>
                        <a:pt x="2220" y="12012"/>
                        <a:pt x="1612" y="11761"/>
                        <a:pt x="1004" y="11496"/>
                      </a:cubicBezTo>
                      <a:lnTo>
                        <a:pt x="859" y="11457"/>
                      </a:lnTo>
                      <a:cubicBezTo>
                        <a:pt x="846" y="11457"/>
                        <a:pt x="819" y="11457"/>
                        <a:pt x="819" y="11443"/>
                      </a:cubicBezTo>
                      <a:lnTo>
                        <a:pt x="819" y="11391"/>
                      </a:lnTo>
                      <a:lnTo>
                        <a:pt x="885" y="10994"/>
                      </a:lnTo>
                      <a:lnTo>
                        <a:pt x="1044" y="10016"/>
                      </a:lnTo>
                      <a:lnTo>
                        <a:pt x="1202" y="9039"/>
                      </a:lnTo>
                      <a:cubicBezTo>
                        <a:pt x="1255" y="8709"/>
                        <a:pt x="1255" y="8378"/>
                        <a:pt x="1281" y="8048"/>
                      </a:cubicBezTo>
                      <a:cubicBezTo>
                        <a:pt x="1281" y="8048"/>
                        <a:pt x="1308" y="7559"/>
                        <a:pt x="1334" y="7057"/>
                      </a:cubicBezTo>
                      <a:cubicBezTo>
                        <a:pt x="1361" y="6554"/>
                        <a:pt x="1374" y="6066"/>
                        <a:pt x="1374" y="6066"/>
                      </a:cubicBezTo>
                      <a:cubicBezTo>
                        <a:pt x="1374" y="5392"/>
                        <a:pt x="1348" y="4718"/>
                        <a:pt x="1322" y="4044"/>
                      </a:cubicBezTo>
                      <a:cubicBezTo>
                        <a:pt x="1295" y="2710"/>
                        <a:pt x="1123" y="1348"/>
                        <a:pt x="9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3" name="Google Shape;15153;p33"/>
                <p:cNvSpPr/>
                <p:nvPr/>
              </p:nvSpPr>
              <p:spPr>
                <a:xfrm>
                  <a:off x="5881600" y="695900"/>
                  <a:ext cx="326400" cy="8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56" h="3333" extrusionOk="0">
                      <a:moveTo>
                        <a:pt x="948" y="0"/>
                      </a:moveTo>
                      <a:cubicBezTo>
                        <a:pt x="910" y="0"/>
                        <a:pt x="872" y="1"/>
                        <a:pt x="834" y="3"/>
                      </a:cubicBezTo>
                      <a:lnTo>
                        <a:pt x="1" y="43"/>
                      </a:lnTo>
                      <a:lnTo>
                        <a:pt x="67" y="757"/>
                      </a:lnTo>
                      <a:lnTo>
                        <a:pt x="873" y="637"/>
                      </a:lnTo>
                      <a:cubicBezTo>
                        <a:pt x="1137" y="598"/>
                        <a:pt x="1415" y="611"/>
                        <a:pt x="1692" y="598"/>
                      </a:cubicBezTo>
                      <a:cubicBezTo>
                        <a:pt x="2234" y="584"/>
                        <a:pt x="2789" y="572"/>
                        <a:pt x="3331" y="545"/>
                      </a:cubicBezTo>
                      <a:lnTo>
                        <a:pt x="4996" y="690"/>
                      </a:lnTo>
                      <a:cubicBezTo>
                        <a:pt x="5260" y="717"/>
                        <a:pt x="5551" y="730"/>
                        <a:pt x="5815" y="783"/>
                      </a:cubicBezTo>
                      <a:lnTo>
                        <a:pt x="6621" y="954"/>
                      </a:lnTo>
                      <a:lnTo>
                        <a:pt x="7441" y="1139"/>
                      </a:lnTo>
                      <a:cubicBezTo>
                        <a:pt x="7705" y="1206"/>
                        <a:pt x="7982" y="1232"/>
                        <a:pt x="8233" y="1351"/>
                      </a:cubicBezTo>
                      <a:lnTo>
                        <a:pt x="9793" y="1893"/>
                      </a:lnTo>
                      <a:cubicBezTo>
                        <a:pt x="10057" y="1972"/>
                        <a:pt x="10295" y="2091"/>
                        <a:pt x="10545" y="2223"/>
                      </a:cubicBezTo>
                      <a:lnTo>
                        <a:pt x="11272" y="2593"/>
                      </a:lnTo>
                      <a:lnTo>
                        <a:pt x="12012" y="2950"/>
                      </a:lnTo>
                      <a:cubicBezTo>
                        <a:pt x="12131" y="3003"/>
                        <a:pt x="12250" y="3069"/>
                        <a:pt x="12382" y="3135"/>
                      </a:cubicBezTo>
                      <a:lnTo>
                        <a:pt x="12712" y="3333"/>
                      </a:lnTo>
                      <a:lnTo>
                        <a:pt x="13056" y="2659"/>
                      </a:lnTo>
                      <a:lnTo>
                        <a:pt x="12659" y="2501"/>
                      </a:lnTo>
                      <a:cubicBezTo>
                        <a:pt x="12541" y="2448"/>
                        <a:pt x="12409" y="2408"/>
                        <a:pt x="12277" y="2355"/>
                      </a:cubicBezTo>
                      <a:lnTo>
                        <a:pt x="11497" y="2078"/>
                      </a:lnTo>
                      <a:lnTo>
                        <a:pt x="10718" y="1774"/>
                      </a:lnTo>
                      <a:cubicBezTo>
                        <a:pt x="10466" y="1668"/>
                        <a:pt x="10202" y="1562"/>
                        <a:pt x="9925" y="1497"/>
                      </a:cubicBezTo>
                      <a:cubicBezTo>
                        <a:pt x="9396" y="1351"/>
                        <a:pt x="8854" y="1192"/>
                        <a:pt x="8325" y="1021"/>
                      </a:cubicBezTo>
                      <a:cubicBezTo>
                        <a:pt x="8061" y="928"/>
                        <a:pt x="7784" y="889"/>
                        <a:pt x="7506" y="836"/>
                      </a:cubicBezTo>
                      <a:lnTo>
                        <a:pt x="6687" y="664"/>
                      </a:lnTo>
                      <a:lnTo>
                        <a:pt x="5868" y="466"/>
                      </a:lnTo>
                      <a:cubicBezTo>
                        <a:pt x="5591" y="413"/>
                        <a:pt x="5313" y="399"/>
                        <a:pt x="5036" y="360"/>
                      </a:cubicBezTo>
                      <a:cubicBezTo>
                        <a:pt x="4481" y="294"/>
                        <a:pt x="3912" y="214"/>
                        <a:pt x="3357" y="122"/>
                      </a:cubicBezTo>
                      <a:cubicBezTo>
                        <a:pt x="2802" y="96"/>
                        <a:pt x="2234" y="70"/>
                        <a:pt x="1679" y="43"/>
                      </a:cubicBezTo>
                      <a:cubicBezTo>
                        <a:pt x="1439" y="31"/>
                        <a:pt x="1190" y="0"/>
                        <a:pt x="9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4" name="Google Shape;15154;p33"/>
                <p:cNvSpPr/>
                <p:nvPr/>
              </p:nvSpPr>
              <p:spPr>
                <a:xfrm>
                  <a:off x="5887550" y="764950"/>
                  <a:ext cx="288425" cy="7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37" h="3016" extrusionOk="0">
                      <a:moveTo>
                        <a:pt x="843" y="0"/>
                      </a:moveTo>
                      <a:cubicBezTo>
                        <a:pt x="809" y="0"/>
                        <a:pt x="775" y="1"/>
                        <a:pt x="741" y="3"/>
                      </a:cubicBezTo>
                      <a:lnTo>
                        <a:pt x="1" y="30"/>
                      </a:lnTo>
                      <a:lnTo>
                        <a:pt x="54" y="743"/>
                      </a:lnTo>
                      <a:lnTo>
                        <a:pt x="767" y="624"/>
                      </a:lnTo>
                      <a:cubicBezTo>
                        <a:pt x="1005" y="597"/>
                        <a:pt x="1243" y="611"/>
                        <a:pt x="1481" y="597"/>
                      </a:cubicBezTo>
                      <a:cubicBezTo>
                        <a:pt x="1970" y="585"/>
                        <a:pt x="2458" y="571"/>
                        <a:pt x="2934" y="532"/>
                      </a:cubicBezTo>
                      <a:lnTo>
                        <a:pt x="4401" y="664"/>
                      </a:lnTo>
                      <a:cubicBezTo>
                        <a:pt x="4639" y="690"/>
                        <a:pt x="4890" y="690"/>
                        <a:pt x="5128" y="743"/>
                      </a:cubicBezTo>
                      <a:lnTo>
                        <a:pt x="5841" y="902"/>
                      </a:lnTo>
                      <a:lnTo>
                        <a:pt x="6555" y="1060"/>
                      </a:lnTo>
                      <a:cubicBezTo>
                        <a:pt x="6792" y="1113"/>
                        <a:pt x="7030" y="1140"/>
                        <a:pt x="7255" y="1245"/>
                      </a:cubicBezTo>
                      <a:lnTo>
                        <a:pt x="8616" y="1734"/>
                      </a:lnTo>
                      <a:cubicBezTo>
                        <a:pt x="8854" y="1800"/>
                        <a:pt x="9065" y="1906"/>
                        <a:pt x="9277" y="2024"/>
                      </a:cubicBezTo>
                      <a:lnTo>
                        <a:pt x="9925" y="2355"/>
                      </a:lnTo>
                      <a:lnTo>
                        <a:pt x="10559" y="2672"/>
                      </a:lnTo>
                      <a:cubicBezTo>
                        <a:pt x="10665" y="2711"/>
                        <a:pt x="10783" y="2778"/>
                        <a:pt x="10889" y="2844"/>
                      </a:cubicBezTo>
                      <a:lnTo>
                        <a:pt x="11179" y="3016"/>
                      </a:lnTo>
                      <a:lnTo>
                        <a:pt x="11537" y="2341"/>
                      </a:lnTo>
                      <a:lnTo>
                        <a:pt x="11167" y="2197"/>
                      </a:lnTo>
                      <a:cubicBezTo>
                        <a:pt x="11061" y="2156"/>
                        <a:pt x="10955" y="2117"/>
                        <a:pt x="10836" y="2077"/>
                      </a:cubicBezTo>
                      <a:lnTo>
                        <a:pt x="10149" y="1839"/>
                      </a:lnTo>
                      <a:lnTo>
                        <a:pt x="9462" y="1575"/>
                      </a:lnTo>
                      <a:cubicBezTo>
                        <a:pt x="9237" y="1483"/>
                        <a:pt x="9012" y="1390"/>
                        <a:pt x="8762" y="1337"/>
                      </a:cubicBezTo>
                      <a:cubicBezTo>
                        <a:pt x="8286" y="1219"/>
                        <a:pt x="7810" y="1073"/>
                        <a:pt x="7347" y="928"/>
                      </a:cubicBezTo>
                      <a:cubicBezTo>
                        <a:pt x="7123" y="835"/>
                        <a:pt x="6872" y="809"/>
                        <a:pt x="6621" y="756"/>
                      </a:cubicBezTo>
                      <a:lnTo>
                        <a:pt x="5908" y="611"/>
                      </a:lnTo>
                      <a:lnTo>
                        <a:pt x="5180" y="439"/>
                      </a:lnTo>
                      <a:cubicBezTo>
                        <a:pt x="4943" y="386"/>
                        <a:pt x="4692" y="373"/>
                        <a:pt x="4440" y="347"/>
                      </a:cubicBezTo>
                      <a:cubicBezTo>
                        <a:pt x="3952" y="280"/>
                        <a:pt x="3463" y="201"/>
                        <a:pt x="2960" y="122"/>
                      </a:cubicBezTo>
                      <a:cubicBezTo>
                        <a:pt x="2472" y="109"/>
                        <a:pt x="1970" y="82"/>
                        <a:pt x="1481" y="42"/>
                      </a:cubicBezTo>
                      <a:cubicBezTo>
                        <a:pt x="1266" y="31"/>
                        <a:pt x="1050" y="0"/>
                        <a:pt x="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5" name="Google Shape;15155;p33"/>
                <p:cNvSpPr/>
                <p:nvPr/>
              </p:nvSpPr>
              <p:spPr>
                <a:xfrm>
                  <a:off x="6081800" y="240925"/>
                  <a:ext cx="117950" cy="3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8" h="1527" extrusionOk="0">
                      <a:moveTo>
                        <a:pt x="133" y="0"/>
                      </a:moveTo>
                      <a:cubicBezTo>
                        <a:pt x="88" y="0"/>
                        <a:pt x="43" y="2"/>
                        <a:pt x="0" y="7"/>
                      </a:cubicBezTo>
                      <a:lnTo>
                        <a:pt x="278" y="707"/>
                      </a:lnTo>
                      <a:cubicBezTo>
                        <a:pt x="295" y="711"/>
                        <a:pt x="311" y="712"/>
                        <a:pt x="327" y="712"/>
                      </a:cubicBezTo>
                      <a:cubicBezTo>
                        <a:pt x="438" y="712"/>
                        <a:pt x="536" y="642"/>
                        <a:pt x="675" y="642"/>
                      </a:cubicBezTo>
                      <a:cubicBezTo>
                        <a:pt x="846" y="642"/>
                        <a:pt x="1018" y="642"/>
                        <a:pt x="1189" y="654"/>
                      </a:cubicBezTo>
                      <a:cubicBezTo>
                        <a:pt x="1547" y="695"/>
                        <a:pt x="1917" y="747"/>
                        <a:pt x="2287" y="827"/>
                      </a:cubicBezTo>
                      <a:cubicBezTo>
                        <a:pt x="2657" y="892"/>
                        <a:pt x="3013" y="972"/>
                        <a:pt x="3344" y="1077"/>
                      </a:cubicBezTo>
                      <a:cubicBezTo>
                        <a:pt x="3515" y="1144"/>
                        <a:pt x="3661" y="1209"/>
                        <a:pt x="3806" y="1289"/>
                      </a:cubicBezTo>
                      <a:cubicBezTo>
                        <a:pt x="3952" y="1368"/>
                        <a:pt x="4044" y="1447"/>
                        <a:pt x="4149" y="1526"/>
                      </a:cubicBezTo>
                      <a:lnTo>
                        <a:pt x="4718" y="906"/>
                      </a:lnTo>
                      <a:cubicBezTo>
                        <a:pt x="4480" y="839"/>
                        <a:pt x="4255" y="774"/>
                        <a:pt x="4057" y="747"/>
                      </a:cubicBezTo>
                      <a:lnTo>
                        <a:pt x="3449" y="654"/>
                      </a:lnTo>
                      <a:cubicBezTo>
                        <a:pt x="3066" y="602"/>
                        <a:pt x="2696" y="562"/>
                        <a:pt x="2326" y="496"/>
                      </a:cubicBezTo>
                      <a:cubicBezTo>
                        <a:pt x="1982" y="430"/>
                        <a:pt x="1626" y="337"/>
                        <a:pt x="1269" y="219"/>
                      </a:cubicBezTo>
                      <a:cubicBezTo>
                        <a:pt x="1071" y="166"/>
                        <a:pt x="886" y="113"/>
                        <a:pt x="687" y="60"/>
                      </a:cubicBezTo>
                      <a:cubicBezTo>
                        <a:pt x="527" y="39"/>
                        <a:pt x="32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6" name="Google Shape;15156;p33"/>
                <p:cNvSpPr/>
                <p:nvPr/>
              </p:nvSpPr>
              <p:spPr>
                <a:xfrm>
                  <a:off x="6002850" y="530800"/>
                  <a:ext cx="109700" cy="14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8" h="5709" extrusionOk="0">
                      <a:moveTo>
                        <a:pt x="3251" y="661"/>
                      </a:moveTo>
                      <a:lnTo>
                        <a:pt x="3290" y="714"/>
                      </a:lnTo>
                      <a:cubicBezTo>
                        <a:pt x="3331" y="793"/>
                        <a:pt x="3357" y="886"/>
                        <a:pt x="3396" y="965"/>
                      </a:cubicBezTo>
                      <a:lnTo>
                        <a:pt x="3436" y="1163"/>
                      </a:lnTo>
                      <a:cubicBezTo>
                        <a:pt x="3463" y="1242"/>
                        <a:pt x="3463" y="1322"/>
                        <a:pt x="3475" y="1401"/>
                      </a:cubicBezTo>
                      <a:cubicBezTo>
                        <a:pt x="3542" y="1718"/>
                        <a:pt x="3568" y="2049"/>
                        <a:pt x="3607" y="2379"/>
                      </a:cubicBezTo>
                      <a:cubicBezTo>
                        <a:pt x="3687" y="3053"/>
                        <a:pt x="3819" y="3674"/>
                        <a:pt x="3898" y="4308"/>
                      </a:cubicBezTo>
                      <a:lnTo>
                        <a:pt x="3951" y="4704"/>
                      </a:lnTo>
                      <a:cubicBezTo>
                        <a:pt x="3977" y="4903"/>
                        <a:pt x="3991" y="5101"/>
                        <a:pt x="3991" y="5101"/>
                      </a:cubicBezTo>
                      <a:cubicBezTo>
                        <a:pt x="3991" y="5141"/>
                        <a:pt x="4018" y="5206"/>
                        <a:pt x="3991" y="5206"/>
                      </a:cubicBezTo>
                      <a:lnTo>
                        <a:pt x="3885" y="5167"/>
                      </a:lnTo>
                      <a:cubicBezTo>
                        <a:pt x="3885" y="5153"/>
                        <a:pt x="3607" y="5101"/>
                        <a:pt x="3607" y="5101"/>
                      </a:cubicBezTo>
                      <a:cubicBezTo>
                        <a:pt x="2704" y="4940"/>
                        <a:pt x="1810" y="4682"/>
                        <a:pt x="889" y="4656"/>
                      </a:cubicBezTo>
                      <a:lnTo>
                        <a:pt x="889" y="4656"/>
                      </a:lnTo>
                      <a:cubicBezTo>
                        <a:pt x="1055" y="4300"/>
                        <a:pt x="1226" y="3940"/>
                        <a:pt x="1401" y="3582"/>
                      </a:cubicBezTo>
                      <a:lnTo>
                        <a:pt x="1863" y="2736"/>
                      </a:lnTo>
                      <a:lnTo>
                        <a:pt x="2379" y="1917"/>
                      </a:lnTo>
                      <a:lnTo>
                        <a:pt x="2934" y="1110"/>
                      </a:lnTo>
                      <a:lnTo>
                        <a:pt x="3132" y="819"/>
                      </a:lnTo>
                      <a:lnTo>
                        <a:pt x="3211" y="714"/>
                      </a:lnTo>
                      <a:lnTo>
                        <a:pt x="3251" y="661"/>
                      </a:lnTo>
                      <a:close/>
                      <a:moveTo>
                        <a:pt x="3357" y="0"/>
                      </a:moveTo>
                      <a:cubicBezTo>
                        <a:pt x="3317" y="27"/>
                        <a:pt x="3278" y="79"/>
                        <a:pt x="3238" y="120"/>
                      </a:cubicBezTo>
                      <a:lnTo>
                        <a:pt x="3026" y="397"/>
                      </a:lnTo>
                      <a:lnTo>
                        <a:pt x="2643" y="872"/>
                      </a:lnTo>
                      <a:lnTo>
                        <a:pt x="2048" y="1652"/>
                      </a:lnTo>
                      <a:cubicBezTo>
                        <a:pt x="2048" y="1652"/>
                        <a:pt x="1903" y="1850"/>
                        <a:pt x="1771" y="2049"/>
                      </a:cubicBezTo>
                      <a:cubicBezTo>
                        <a:pt x="1625" y="2247"/>
                        <a:pt x="1481" y="2458"/>
                        <a:pt x="1481" y="2458"/>
                      </a:cubicBezTo>
                      <a:lnTo>
                        <a:pt x="965" y="3304"/>
                      </a:lnTo>
                      <a:cubicBezTo>
                        <a:pt x="621" y="3872"/>
                        <a:pt x="304" y="4440"/>
                        <a:pt x="1" y="5009"/>
                      </a:cubicBezTo>
                      <a:lnTo>
                        <a:pt x="270" y="5171"/>
                      </a:lnTo>
                      <a:lnTo>
                        <a:pt x="278" y="5391"/>
                      </a:lnTo>
                      <a:cubicBezTo>
                        <a:pt x="370" y="5377"/>
                        <a:pt x="466" y="5362"/>
                        <a:pt x="563" y="5349"/>
                      </a:cubicBezTo>
                      <a:lnTo>
                        <a:pt x="563" y="5349"/>
                      </a:lnTo>
                      <a:lnTo>
                        <a:pt x="568" y="5352"/>
                      </a:lnTo>
                      <a:cubicBezTo>
                        <a:pt x="569" y="5351"/>
                        <a:pt x="570" y="5350"/>
                        <a:pt x="570" y="5348"/>
                      </a:cubicBezTo>
                      <a:lnTo>
                        <a:pt x="570" y="5348"/>
                      </a:lnTo>
                      <a:cubicBezTo>
                        <a:pt x="736" y="5326"/>
                        <a:pt x="906" y="5307"/>
                        <a:pt x="1070" y="5299"/>
                      </a:cubicBezTo>
                      <a:cubicBezTo>
                        <a:pt x="1135" y="5293"/>
                        <a:pt x="1199" y="5290"/>
                        <a:pt x="1263" y="5290"/>
                      </a:cubicBezTo>
                      <a:cubicBezTo>
                        <a:pt x="1464" y="5290"/>
                        <a:pt x="1666" y="5315"/>
                        <a:pt x="1877" y="5326"/>
                      </a:cubicBezTo>
                      <a:cubicBezTo>
                        <a:pt x="2418" y="5365"/>
                        <a:pt x="2961" y="5432"/>
                        <a:pt x="3502" y="5511"/>
                      </a:cubicBezTo>
                      <a:cubicBezTo>
                        <a:pt x="3502" y="5511"/>
                        <a:pt x="3648" y="5523"/>
                        <a:pt x="3780" y="5550"/>
                      </a:cubicBezTo>
                      <a:lnTo>
                        <a:pt x="4044" y="5629"/>
                      </a:lnTo>
                      <a:lnTo>
                        <a:pt x="4335" y="5708"/>
                      </a:lnTo>
                      <a:lnTo>
                        <a:pt x="4374" y="5708"/>
                      </a:lnTo>
                      <a:cubicBezTo>
                        <a:pt x="4388" y="5708"/>
                        <a:pt x="4374" y="5682"/>
                        <a:pt x="4374" y="5669"/>
                      </a:cubicBezTo>
                      <a:lnTo>
                        <a:pt x="4361" y="5576"/>
                      </a:lnTo>
                      <a:lnTo>
                        <a:pt x="4347" y="5405"/>
                      </a:lnTo>
                      <a:cubicBezTo>
                        <a:pt x="4347" y="5405"/>
                        <a:pt x="4308" y="5114"/>
                        <a:pt x="4282" y="4824"/>
                      </a:cubicBezTo>
                      <a:lnTo>
                        <a:pt x="4203" y="4242"/>
                      </a:lnTo>
                      <a:cubicBezTo>
                        <a:pt x="4123" y="3594"/>
                        <a:pt x="3965" y="2960"/>
                        <a:pt x="3898" y="2326"/>
                      </a:cubicBezTo>
                      <a:cubicBezTo>
                        <a:pt x="3859" y="2009"/>
                        <a:pt x="3845" y="1679"/>
                        <a:pt x="3792" y="1335"/>
                      </a:cubicBezTo>
                      <a:cubicBezTo>
                        <a:pt x="3780" y="1256"/>
                        <a:pt x="3766" y="1177"/>
                        <a:pt x="3753" y="1084"/>
                      </a:cubicBezTo>
                      <a:lnTo>
                        <a:pt x="3687" y="793"/>
                      </a:lnTo>
                      <a:cubicBezTo>
                        <a:pt x="3607" y="582"/>
                        <a:pt x="3542" y="370"/>
                        <a:pt x="3422" y="159"/>
                      </a:cubicBezTo>
                      <a:lnTo>
                        <a:pt x="335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7" name="Google Shape;15157;p33"/>
                <p:cNvSpPr/>
                <p:nvPr/>
              </p:nvSpPr>
              <p:spPr>
                <a:xfrm>
                  <a:off x="6286950" y="488500"/>
                  <a:ext cx="343900" cy="17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6" h="7086" extrusionOk="0">
                      <a:moveTo>
                        <a:pt x="13187" y="1"/>
                      </a:moveTo>
                      <a:cubicBezTo>
                        <a:pt x="12011" y="649"/>
                        <a:pt x="10809" y="1257"/>
                        <a:pt x="9685" y="1983"/>
                      </a:cubicBezTo>
                      <a:cubicBezTo>
                        <a:pt x="9118" y="2326"/>
                        <a:pt x="8563" y="2684"/>
                        <a:pt x="8008" y="3054"/>
                      </a:cubicBezTo>
                      <a:cubicBezTo>
                        <a:pt x="8008" y="3054"/>
                        <a:pt x="7611" y="3357"/>
                        <a:pt x="7215" y="3648"/>
                      </a:cubicBezTo>
                      <a:cubicBezTo>
                        <a:pt x="6819" y="3952"/>
                        <a:pt x="6408" y="4269"/>
                        <a:pt x="6408" y="4269"/>
                      </a:cubicBezTo>
                      <a:cubicBezTo>
                        <a:pt x="6158" y="4481"/>
                        <a:pt x="5867" y="4666"/>
                        <a:pt x="5629" y="4904"/>
                      </a:cubicBezTo>
                      <a:lnTo>
                        <a:pt x="4902" y="5591"/>
                      </a:lnTo>
                      <a:lnTo>
                        <a:pt x="4189" y="6278"/>
                      </a:lnTo>
                      <a:lnTo>
                        <a:pt x="3898" y="6555"/>
                      </a:lnTo>
                      <a:lnTo>
                        <a:pt x="3845" y="6581"/>
                      </a:lnTo>
                      <a:cubicBezTo>
                        <a:pt x="3842" y="6584"/>
                        <a:pt x="3840" y="6585"/>
                        <a:pt x="3837" y="6585"/>
                      </a:cubicBezTo>
                      <a:cubicBezTo>
                        <a:pt x="3827" y="6585"/>
                        <a:pt x="3816" y="6566"/>
                        <a:pt x="3806" y="6555"/>
                      </a:cubicBezTo>
                      <a:lnTo>
                        <a:pt x="3686" y="6476"/>
                      </a:lnTo>
                      <a:cubicBezTo>
                        <a:pt x="3145" y="6106"/>
                        <a:pt x="2617" y="5709"/>
                        <a:pt x="2048" y="5353"/>
                      </a:cubicBezTo>
                      <a:cubicBezTo>
                        <a:pt x="1480" y="5022"/>
                        <a:pt x="899" y="4692"/>
                        <a:pt x="330" y="4375"/>
                      </a:cubicBezTo>
                      <a:lnTo>
                        <a:pt x="0" y="4996"/>
                      </a:lnTo>
                      <a:cubicBezTo>
                        <a:pt x="594" y="5274"/>
                        <a:pt x="1176" y="5551"/>
                        <a:pt x="1771" y="5829"/>
                      </a:cubicBezTo>
                      <a:cubicBezTo>
                        <a:pt x="2339" y="6132"/>
                        <a:pt x="2894" y="6489"/>
                        <a:pt x="3462" y="6819"/>
                      </a:cubicBezTo>
                      <a:lnTo>
                        <a:pt x="3753" y="7004"/>
                      </a:lnTo>
                      <a:cubicBezTo>
                        <a:pt x="3801" y="7028"/>
                        <a:pt x="3859" y="7085"/>
                        <a:pt x="3900" y="7085"/>
                      </a:cubicBezTo>
                      <a:cubicBezTo>
                        <a:pt x="3904" y="7085"/>
                        <a:pt x="3908" y="7085"/>
                        <a:pt x="3912" y="7083"/>
                      </a:cubicBezTo>
                      <a:lnTo>
                        <a:pt x="4056" y="6939"/>
                      </a:lnTo>
                      <a:lnTo>
                        <a:pt x="4467" y="6516"/>
                      </a:lnTo>
                      <a:lnTo>
                        <a:pt x="5154" y="5829"/>
                      </a:lnTo>
                      <a:lnTo>
                        <a:pt x="5867" y="5128"/>
                      </a:lnTo>
                      <a:cubicBezTo>
                        <a:pt x="6105" y="4904"/>
                        <a:pt x="6382" y="4719"/>
                        <a:pt x="6646" y="4507"/>
                      </a:cubicBezTo>
                      <a:lnTo>
                        <a:pt x="7439" y="3926"/>
                      </a:lnTo>
                      <a:cubicBezTo>
                        <a:pt x="7835" y="3648"/>
                        <a:pt x="8246" y="3357"/>
                        <a:pt x="8246" y="3357"/>
                      </a:cubicBezTo>
                      <a:cubicBezTo>
                        <a:pt x="8801" y="3014"/>
                        <a:pt x="9395" y="2696"/>
                        <a:pt x="9990" y="2393"/>
                      </a:cubicBezTo>
                      <a:cubicBezTo>
                        <a:pt x="11153" y="1759"/>
                        <a:pt x="12460" y="1269"/>
                        <a:pt x="13755" y="807"/>
                      </a:cubicBezTo>
                      <a:lnTo>
                        <a:pt x="1318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8" name="Google Shape;15158;p33"/>
                <p:cNvSpPr/>
                <p:nvPr/>
              </p:nvSpPr>
              <p:spPr>
                <a:xfrm>
                  <a:off x="6538675" y="566150"/>
                  <a:ext cx="171450" cy="34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58" h="13835" extrusionOk="0">
                      <a:moveTo>
                        <a:pt x="6012" y="1"/>
                      </a:moveTo>
                      <a:cubicBezTo>
                        <a:pt x="5603" y="1296"/>
                        <a:pt x="5192" y="2564"/>
                        <a:pt x="4558" y="3780"/>
                      </a:cubicBezTo>
                      <a:cubicBezTo>
                        <a:pt x="4255" y="4387"/>
                        <a:pt x="3938" y="4982"/>
                        <a:pt x="3607" y="5563"/>
                      </a:cubicBezTo>
                      <a:cubicBezTo>
                        <a:pt x="3607" y="5563"/>
                        <a:pt x="3330" y="5986"/>
                        <a:pt x="3052" y="6396"/>
                      </a:cubicBezTo>
                      <a:cubicBezTo>
                        <a:pt x="2775" y="6805"/>
                        <a:pt x="2484" y="7215"/>
                        <a:pt x="2484" y="7215"/>
                      </a:cubicBezTo>
                      <a:cubicBezTo>
                        <a:pt x="2286" y="7479"/>
                        <a:pt x="2114" y="7756"/>
                        <a:pt x="1889" y="7994"/>
                      </a:cubicBezTo>
                      <a:lnTo>
                        <a:pt x="1228" y="8722"/>
                      </a:lnTo>
                      <a:lnTo>
                        <a:pt x="555" y="9435"/>
                      </a:lnTo>
                      <a:lnTo>
                        <a:pt x="145" y="9844"/>
                      </a:lnTo>
                      <a:lnTo>
                        <a:pt x="13" y="9990"/>
                      </a:lnTo>
                      <a:cubicBezTo>
                        <a:pt x="0" y="10029"/>
                        <a:pt x="79" y="10082"/>
                        <a:pt x="106" y="10135"/>
                      </a:cubicBezTo>
                      <a:lnTo>
                        <a:pt x="317" y="10426"/>
                      </a:lnTo>
                      <a:cubicBezTo>
                        <a:pt x="687" y="10968"/>
                        <a:pt x="978" y="11562"/>
                        <a:pt x="1308" y="12117"/>
                      </a:cubicBezTo>
                      <a:cubicBezTo>
                        <a:pt x="1625" y="12686"/>
                        <a:pt x="1968" y="13227"/>
                        <a:pt x="2206" y="13835"/>
                      </a:cubicBezTo>
                      <a:lnTo>
                        <a:pt x="2814" y="13491"/>
                      </a:lnTo>
                      <a:cubicBezTo>
                        <a:pt x="2537" y="12897"/>
                        <a:pt x="2141" y="12368"/>
                        <a:pt x="1771" y="11814"/>
                      </a:cubicBezTo>
                      <a:cubicBezTo>
                        <a:pt x="1401" y="11271"/>
                        <a:pt x="1057" y="10690"/>
                        <a:pt x="647" y="10175"/>
                      </a:cubicBezTo>
                      <a:lnTo>
                        <a:pt x="555" y="10069"/>
                      </a:lnTo>
                      <a:cubicBezTo>
                        <a:pt x="541" y="10056"/>
                        <a:pt x="515" y="10043"/>
                        <a:pt x="515" y="10029"/>
                      </a:cubicBezTo>
                      <a:lnTo>
                        <a:pt x="555" y="9990"/>
                      </a:lnTo>
                      <a:lnTo>
                        <a:pt x="819" y="9686"/>
                      </a:lnTo>
                      <a:lnTo>
                        <a:pt x="1480" y="8959"/>
                      </a:lnTo>
                      <a:lnTo>
                        <a:pt x="2141" y="8219"/>
                      </a:lnTo>
                      <a:cubicBezTo>
                        <a:pt x="2365" y="7968"/>
                        <a:pt x="2550" y="7691"/>
                        <a:pt x="2749" y="7427"/>
                      </a:cubicBezTo>
                      <a:cubicBezTo>
                        <a:pt x="2749" y="7427"/>
                        <a:pt x="3039" y="7016"/>
                        <a:pt x="3330" y="6620"/>
                      </a:cubicBezTo>
                      <a:lnTo>
                        <a:pt x="3911" y="5801"/>
                      </a:lnTo>
                      <a:cubicBezTo>
                        <a:pt x="4268" y="5233"/>
                        <a:pt x="4611" y="4664"/>
                        <a:pt x="4955" y="4070"/>
                      </a:cubicBezTo>
                      <a:cubicBezTo>
                        <a:pt x="5655" y="2934"/>
                        <a:pt x="6276" y="1678"/>
                        <a:pt x="6857" y="515"/>
                      </a:cubicBezTo>
                      <a:lnTo>
                        <a:pt x="60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59" name="Google Shape;15159;p33"/>
                <p:cNvSpPr/>
                <p:nvPr/>
              </p:nvSpPr>
              <p:spPr>
                <a:xfrm>
                  <a:off x="6199725" y="763025"/>
                  <a:ext cx="247450" cy="24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98" h="9647" extrusionOk="0">
                      <a:moveTo>
                        <a:pt x="331" y="1"/>
                      </a:moveTo>
                      <a:lnTo>
                        <a:pt x="1" y="621"/>
                      </a:lnTo>
                      <a:cubicBezTo>
                        <a:pt x="477" y="873"/>
                        <a:pt x="965" y="1111"/>
                        <a:pt x="1454" y="1349"/>
                      </a:cubicBezTo>
                      <a:cubicBezTo>
                        <a:pt x="1904" y="1652"/>
                        <a:pt x="2366" y="1943"/>
                        <a:pt x="2829" y="2233"/>
                      </a:cubicBezTo>
                      <a:cubicBezTo>
                        <a:pt x="3317" y="2511"/>
                        <a:pt x="3713" y="2894"/>
                        <a:pt x="4150" y="3238"/>
                      </a:cubicBezTo>
                      <a:cubicBezTo>
                        <a:pt x="4573" y="3595"/>
                        <a:pt x="5022" y="3912"/>
                        <a:pt x="5392" y="4335"/>
                      </a:cubicBezTo>
                      <a:lnTo>
                        <a:pt x="6541" y="5537"/>
                      </a:lnTo>
                      <a:lnTo>
                        <a:pt x="7533" y="6858"/>
                      </a:lnTo>
                      <a:cubicBezTo>
                        <a:pt x="7889" y="7281"/>
                        <a:pt x="8141" y="7783"/>
                        <a:pt x="8417" y="8246"/>
                      </a:cubicBezTo>
                      <a:lnTo>
                        <a:pt x="8840" y="8946"/>
                      </a:lnTo>
                      <a:cubicBezTo>
                        <a:pt x="8893" y="9065"/>
                        <a:pt x="8999" y="9171"/>
                        <a:pt x="9065" y="9303"/>
                      </a:cubicBezTo>
                      <a:lnTo>
                        <a:pt x="9237" y="9647"/>
                      </a:lnTo>
                      <a:lnTo>
                        <a:pt x="9897" y="9277"/>
                      </a:lnTo>
                      <a:lnTo>
                        <a:pt x="9647" y="8919"/>
                      </a:lnTo>
                      <a:cubicBezTo>
                        <a:pt x="9568" y="8801"/>
                        <a:pt x="9462" y="8722"/>
                        <a:pt x="9383" y="8602"/>
                      </a:cubicBezTo>
                      <a:lnTo>
                        <a:pt x="8880" y="7942"/>
                      </a:lnTo>
                      <a:cubicBezTo>
                        <a:pt x="8550" y="7492"/>
                        <a:pt x="8273" y="7004"/>
                        <a:pt x="7863" y="6608"/>
                      </a:cubicBezTo>
                      <a:cubicBezTo>
                        <a:pt x="7506" y="6185"/>
                        <a:pt x="7136" y="5748"/>
                        <a:pt x="6793" y="5313"/>
                      </a:cubicBezTo>
                      <a:cubicBezTo>
                        <a:pt x="6383" y="4929"/>
                        <a:pt x="5986" y="4533"/>
                        <a:pt x="5604" y="4123"/>
                      </a:cubicBezTo>
                      <a:cubicBezTo>
                        <a:pt x="5234" y="3687"/>
                        <a:pt x="4784" y="3357"/>
                        <a:pt x="4361" y="2987"/>
                      </a:cubicBezTo>
                      <a:cubicBezTo>
                        <a:pt x="3939" y="2617"/>
                        <a:pt x="3555" y="2207"/>
                        <a:pt x="3079" y="1904"/>
                      </a:cubicBezTo>
                      <a:cubicBezTo>
                        <a:pt x="2630" y="1560"/>
                        <a:pt x="2194" y="1217"/>
                        <a:pt x="1745" y="873"/>
                      </a:cubicBezTo>
                      <a:cubicBezTo>
                        <a:pt x="1269" y="582"/>
                        <a:pt x="794" y="292"/>
                        <a:pt x="33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0" name="Google Shape;15160;p33"/>
                <p:cNvSpPr/>
                <p:nvPr/>
              </p:nvSpPr>
              <p:spPr>
                <a:xfrm>
                  <a:off x="6167375" y="824125"/>
                  <a:ext cx="219675" cy="21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87" h="8564" extrusionOk="0">
                      <a:moveTo>
                        <a:pt x="330" y="1"/>
                      </a:moveTo>
                      <a:lnTo>
                        <a:pt x="0" y="622"/>
                      </a:lnTo>
                      <a:cubicBezTo>
                        <a:pt x="423" y="834"/>
                        <a:pt x="846" y="1045"/>
                        <a:pt x="1281" y="1257"/>
                      </a:cubicBezTo>
                      <a:cubicBezTo>
                        <a:pt x="1678" y="1521"/>
                        <a:pt x="2088" y="1771"/>
                        <a:pt x="2497" y="2023"/>
                      </a:cubicBezTo>
                      <a:cubicBezTo>
                        <a:pt x="2933" y="2261"/>
                        <a:pt x="3277" y="2604"/>
                        <a:pt x="3660" y="2908"/>
                      </a:cubicBezTo>
                      <a:cubicBezTo>
                        <a:pt x="4030" y="3212"/>
                        <a:pt x="4440" y="3503"/>
                        <a:pt x="4757" y="3873"/>
                      </a:cubicBezTo>
                      <a:lnTo>
                        <a:pt x="5774" y="4930"/>
                      </a:lnTo>
                      <a:lnTo>
                        <a:pt x="6646" y="6106"/>
                      </a:lnTo>
                      <a:cubicBezTo>
                        <a:pt x="6963" y="6475"/>
                        <a:pt x="7162" y="6912"/>
                        <a:pt x="7412" y="7321"/>
                      </a:cubicBezTo>
                      <a:lnTo>
                        <a:pt x="7782" y="7943"/>
                      </a:lnTo>
                      <a:cubicBezTo>
                        <a:pt x="7835" y="8048"/>
                        <a:pt x="7928" y="8140"/>
                        <a:pt x="7967" y="8260"/>
                      </a:cubicBezTo>
                      <a:lnTo>
                        <a:pt x="8126" y="8563"/>
                      </a:lnTo>
                      <a:lnTo>
                        <a:pt x="8787" y="8193"/>
                      </a:lnTo>
                      <a:lnTo>
                        <a:pt x="8562" y="7876"/>
                      </a:lnTo>
                      <a:cubicBezTo>
                        <a:pt x="8496" y="7784"/>
                        <a:pt x="8390" y="7705"/>
                        <a:pt x="8325" y="7599"/>
                      </a:cubicBezTo>
                      <a:lnTo>
                        <a:pt x="7875" y="7018"/>
                      </a:lnTo>
                      <a:cubicBezTo>
                        <a:pt x="7585" y="6621"/>
                        <a:pt x="7333" y="6199"/>
                        <a:pt x="6977" y="5841"/>
                      </a:cubicBezTo>
                      <a:cubicBezTo>
                        <a:pt x="6646" y="5471"/>
                        <a:pt x="6329" y="5101"/>
                        <a:pt x="6025" y="4705"/>
                      </a:cubicBezTo>
                      <a:cubicBezTo>
                        <a:pt x="5655" y="4361"/>
                        <a:pt x="5312" y="4018"/>
                        <a:pt x="4968" y="3662"/>
                      </a:cubicBezTo>
                      <a:cubicBezTo>
                        <a:pt x="4651" y="3278"/>
                        <a:pt x="4241" y="2987"/>
                        <a:pt x="3871" y="2644"/>
                      </a:cubicBezTo>
                      <a:cubicBezTo>
                        <a:pt x="3501" y="2326"/>
                        <a:pt x="3158" y="1956"/>
                        <a:pt x="2748" y="1692"/>
                      </a:cubicBezTo>
                      <a:cubicBezTo>
                        <a:pt x="2352" y="1389"/>
                        <a:pt x="1968" y="1084"/>
                        <a:pt x="1572" y="781"/>
                      </a:cubicBezTo>
                      <a:cubicBezTo>
                        <a:pt x="1163" y="517"/>
                        <a:pt x="740" y="252"/>
                        <a:pt x="33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1" name="Google Shape;15161;p33"/>
                <p:cNvSpPr/>
                <p:nvPr/>
              </p:nvSpPr>
              <p:spPr>
                <a:xfrm>
                  <a:off x="6618925" y="488200"/>
                  <a:ext cx="90525" cy="8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1" h="3528" extrusionOk="0">
                      <a:moveTo>
                        <a:pt x="146" y="0"/>
                      </a:moveTo>
                      <a:lnTo>
                        <a:pt x="0" y="753"/>
                      </a:lnTo>
                      <a:cubicBezTo>
                        <a:pt x="93" y="846"/>
                        <a:pt x="226" y="832"/>
                        <a:pt x="370" y="899"/>
                      </a:cubicBezTo>
                      <a:lnTo>
                        <a:pt x="807" y="1176"/>
                      </a:lnTo>
                      <a:cubicBezTo>
                        <a:pt x="1098" y="1387"/>
                        <a:pt x="1362" y="1651"/>
                        <a:pt x="1639" y="1916"/>
                      </a:cubicBezTo>
                      <a:cubicBezTo>
                        <a:pt x="1917" y="2167"/>
                        <a:pt x="2167" y="2431"/>
                        <a:pt x="2379" y="2708"/>
                      </a:cubicBezTo>
                      <a:cubicBezTo>
                        <a:pt x="2485" y="2854"/>
                        <a:pt x="2564" y="2999"/>
                        <a:pt x="2657" y="3131"/>
                      </a:cubicBezTo>
                      <a:cubicBezTo>
                        <a:pt x="2736" y="3277"/>
                        <a:pt x="2763" y="3409"/>
                        <a:pt x="2802" y="3528"/>
                      </a:cubicBezTo>
                      <a:lnTo>
                        <a:pt x="3621" y="3304"/>
                      </a:lnTo>
                      <a:cubicBezTo>
                        <a:pt x="3462" y="3131"/>
                        <a:pt x="3304" y="2946"/>
                        <a:pt x="3159" y="2814"/>
                      </a:cubicBezTo>
                      <a:lnTo>
                        <a:pt x="2710" y="2405"/>
                      </a:lnTo>
                      <a:cubicBezTo>
                        <a:pt x="2405" y="2153"/>
                        <a:pt x="2115" y="1916"/>
                        <a:pt x="1850" y="1665"/>
                      </a:cubicBezTo>
                      <a:cubicBezTo>
                        <a:pt x="1600" y="1427"/>
                        <a:pt x="1362" y="1123"/>
                        <a:pt x="1110" y="846"/>
                      </a:cubicBezTo>
                      <a:cubicBezTo>
                        <a:pt x="978" y="714"/>
                        <a:pt x="833" y="568"/>
                        <a:pt x="701" y="423"/>
                      </a:cubicBezTo>
                      <a:cubicBezTo>
                        <a:pt x="543" y="291"/>
                        <a:pt x="358" y="106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2" name="Google Shape;15162;p33"/>
                <p:cNvSpPr/>
                <p:nvPr/>
              </p:nvSpPr>
              <p:spPr>
                <a:xfrm>
                  <a:off x="6331525" y="733975"/>
                  <a:ext cx="138450" cy="13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8" h="5365" extrusionOk="0">
                      <a:moveTo>
                        <a:pt x="5101" y="502"/>
                      </a:moveTo>
                      <a:lnTo>
                        <a:pt x="5101" y="568"/>
                      </a:lnTo>
                      <a:cubicBezTo>
                        <a:pt x="5088" y="661"/>
                        <a:pt x="5062" y="740"/>
                        <a:pt x="5048" y="832"/>
                      </a:cubicBezTo>
                      <a:lnTo>
                        <a:pt x="4983" y="1031"/>
                      </a:lnTo>
                      <a:cubicBezTo>
                        <a:pt x="4956" y="1096"/>
                        <a:pt x="4916" y="1176"/>
                        <a:pt x="4890" y="1255"/>
                      </a:cubicBezTo>
                      <a:cubicBezTo>
                        <a:pt x="4758" y="1546"/>
                        <a:pt x="4599" y="1850"/>
                        <a:pt x="4454" y="2141"/>
                      </a:cubicBezTo>
                      <a:cubicBezTo>
                        <a:pt x="4150" y="2761"/>
                        <a:pt x="3938" y="3356"/>
                        <a:pt x="3648" y="3938"/>
                      </a:cubicBezTo>
                      <a:lnTo>
                        <a:pt x="3304" y="4651"/>
                      </a:lnTo>
                      <a:cubicBezTo>
                        <a:pt x="3292" y="4663"/>
                        <a:pt x="3280" y="4732"/>
                        <a:pt x="3257" y="4732"/>
                      </a:cubicBezTo>
                      <a:cubicBezTo>
                        <a:pt x="3255" y="4732"/>
                        <a:pt x="3253" y="4731"/>
                        <a:pt x="3251" y="4731"/>
                      </a:cubicBezTo>
                      <a:lnTo>
                        <a:pt x="3172" y="4651"/>
                      </a:lnTo>
                      <a:lnTo>
                        <a:pt x="2974" y="4440"/>
                      </a:lnTo>
                      <a:lnTo>
                        <a:pt x="1771" y="3237"/>
                      </a:lnTo>
                      <a:cubicBezTo>
                        <a:pt x="1515" y="2997"/>
                        <a:pt x="1227" y="2788"/>
                        <a:pt x="931" y="2591"/>
                      </a:cubicBezTo>
                      <a:lnTo>
                        <a:pt x="931" y="2591"/>
                      </a:lnTo>
                      <a:cubicBezTo>
                        <a:pt x="1260" y="2385"/>
                        <a:pt x="1595" y="2181"/>
                        <a:pt x="1930" y="1982"/>
                      </a:cubicBezTo>
                      <a:lnTo>
                        <a:pt x="2802" y="1493"/>
                      </a:lnTo>
                      <a:lnTo>
                        <a:pt x="3251" y="1281"/>
                      </a:lnTo>
                      <a:cubicBezTo>
                        <a:pt x="3463" y="1176"/>
                        <a:pt x="3688" y="1084"/>
                        <a:pt x="3688" y="1084"/>
                      </a:cubicBezTo>
                      <a:lnTo>
                        <a:pt x="4586" y="700"/>
                      </a:lnTo>
                      <a:lnTo>
                        <a:pt x="4903" y="581"/>
                      </a:lnTo>
                      <a:lnTo>
                        <a:pt x="5036" y="529"/>
                      </a:lnTo>
                      <a:lnTo>
                        <a:pt x="5101" y="502"/>
                      </a:lnTo>
                      <a:close/>
                      <a:moveTo>
                        <a:pt x="5538" y="0"/>
                      </a:moveTo>
                      <a:cubicBezTo>
                        <a:pt x="5485" y="0"/>
                        <a:pt x="5432" y="26"/>
                        <a:pt x="5379" y="39"/>
                      </a:cubicBezTo>
                      <a:lnTo>
                        <a:pt x="5048" y="145"/>
                      </a:lnTo>
                      <a:lnTo>
                        <a:pt x="4467" y="344"/>
                      </a:lnTo>
                      <a:cubicBezTo>
                        <a:pt x="4467" y="344"/>
                        <a:pt x="4243" y="423"/>
                        <a:pt x="4005" y="515"/>
                      </a:cubicBezTo>
                      <a:cubicBezTo>
                        <a:pt x="3780" y="608"/>
                        <a:pt x="3542" y="700"/>
                        <a:pt x="3542" y="700"/>
                      </a:cubicBezTo>
                      <a:lnTo>
                        <a:pt x="2617" y="1070"/>
                      </a:lnTo>
                      <a:lnTo>
                        <a:pt x="1732" y="1506"/>
                      </a:lnTo>
                      <a:cubicBezTo>
                        <a:pt x="1137" y="1783"/>
                        <a:pt x="556" y="2088"/>
                        <a:pt x="1" y="2391"/>
                      </a:cubicBezTo>
                      <a:lnTo>
                        <a:pt x="139" y="2680"/>
                      </a:lnTo>
                      <a:lnTo>
                        <a:pt x="27" y="2867"/>
                      </a:lnTo>
                      <a:cubicBezTo>
                        <a:pt x="490" y="3105"/>
                        <a:pt x="992" y="3330"/>
                        <a:pt x="1415" y="3673"/>
                      </a:cubicBezTo>
                      <a:cubicBezTo>
                        <a:pt x="1838" y="4003"/>
                        <a:pt x="2261" y="4361"/>
                        <a:pt x="2670" y="4731"/>
                      </a:cubicBezTo>
                      <a:lnTo>
                        <a:pt x="3080" y="5101"/>
                      </a:lnTo>
                      <a:lnTo>
                        <a:pt x="3278" y="5325"/>
                      </a:lnTo>
                      <a:lnTo>
                        <a:pt x="3304" y="5365"/>
                      </a:lnTo>
                      <a:cubicBezTo>
                        <a:pt x="3318" y="5365"/>
                        <a:pt x="3318" y="5338"/>
                        <a:pt x="3330" y="5325"/>
                      </a:cubicBezTo>
                      <a:lnTo>
                        <a:pt x="3371" y="5245"/>
                      </a:lnTo>
                      <a:lnTo>
                        <a:pt x="3450" y="5074"/>
                      </a:lnTo>
                      <a:cubicBezTo>
                        <a:pt x="3450" y="5074"/>
                        <a:pt x="3582" y="4810"/>
                        <a:pt x="3714" y="4558"/>
                      </a:cubicBezTo>
                      <a:lnTo>
                        <a:pt x="3952" y="4030"/>
                      </a:lnTo>
                      <a:cubicBezTo>
                        <a:pt x="4216" y="3462"/>
                        <a:pt x="4440" y="2828"/>
                        <a:pt x="4731" y="2259"/>
                      </a:cubicBezTo>
                      <a:cubicBezTo>
                        <a:pt x="4877" y="1968"/>
                        <a:pt x="5036" y="1678"/>
                        <a:pt x="5180" y="1374"/>
                      </a:cubicBezTo>
                      <a:cubicBezTo>
                        <a:pt x="5207" y="1295"/>
                        <a:pt x="5247" y="1216"/>
                        <a:pt x="5273" y="1136"/>
                      </a:cubicBezTo>
                      <a:lnTo>
                        <a:pt x="5379" y="858"/>
                      </a:lnTo>
                      <a:cubicBezTo>
                        <a:pt x="5432" y="634"/>
                        <a:pt x="5497" y="409"/>
                        <a:pt x="5511" y="171"/>
                      </a:cubicBezTo>
                      <a:lnTo>
                        <a:pt x="553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3" name="Google Shape;15163;p33"/>
                <p:cNvSpPr/>
                <p:nvPr/>
              </p:nvSpPr>
              <p:spPr>
                <a:xfrm>
                  <a:off x="6593825" y="903425"/>
                  <a:ext cx="345550" cy="10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22" h="4243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344" y="886"/>
                        <a:pt x="687" y="1441"/>
                        <a:pt x="1031" y="1996"/>
                      </a:cubicBezTo>
                      <a:cubicBezTo>
                        <a:pt x="1374" y="2551"/>
                        <a:pt x="1626" y="3159"/>
                        <a:pt x="1929" y="3740"/>
                      </a:cubicBezTo>
                      <a:lnTo>
                        <a:pt x="2075" y="4057"/>
                      </a:lnTo>
                      <a:cubicBezTo>
                        <a:pt x="2102" y="4110"/>
                        <a:pt x="2114" y="4202"/>
                        <a:pt x="2167" y="4216"/>
                      </a:cubicBezTo>
                      <a:lnTo>
                        <a:pt x="2352" y="4163"/>
                      </a:lnTo>
                      <a:lnTo>
                        <a:pt x="2921" y="4031"/>
                      </a:lnTo>
                      <a:lnTo>
                        <a:pt x="3885" y="3819"/>
                      </a:lnTo>
                      <a:lnTo>
                        <a:pt x="4850" y="3621"/>
                      </a:lnTo>
                      <a:cubicBezTo>
                        <a:pt x="5180" y="3555"/>
                        <a:pt x="5511" y="3555"/>
                        <a:pt x="5841" y="3515"/>
                      </a:cubicBezTo>
                      <a:cubicBezTo>
                        <a:pt x="5841" y="3515"/>
                        <a:pt x="6343" y="3488"/>
                        <a:pt x="6845" y="3449"/>
                      </a:cubicBezTo>
                      <a:cubicBezTo>
                        <a:pt x="7334" y="3436"/>
                        <a:pt x="7823" y="3409"/>
                        <a:pt x="7823" y="3409"/>
                      </a:cubicBezTo>
                      <a:cubicBezTo>
                        <a:pt x="8483" y="3423"/>
                        <a:pt x="9144" y="3476"/>
                        <a:pt x="9818" y="3541"/>
                      </a:cubicBezTo>
                      <a:cubicBezTo>
                        <a:pt x="11140" y="3634"/>
                        <a:pt x="12488" y="3938"/>
                        <a:pt x="13822" y="4242"/>
                      </a:cubicBezTo>
                      <a:lnTo>
                        <a:pt x="13795" y="3264"/>
                      </a:lnTo>
                      <a:cubicBezTo>
                        <a:pt x="12461" y="3171"/>
                        <a:pt x="11113" y="3027"/>
                        <a:pt x="9792" y="3027"/>
                      </a:cubicBezTo>
                      <a:cubicBezTo>
                        <a:pt x="9455" y="3020"/>
                        <a:pt x="9121" y="3016"/>
                        <a:pt x="8789" y="3016"/>
                      </a:cubicBezTo>
                      <a:cubicBezTo>
                        <a:pt x="8457" y="3016"/>
                        <a:pt x="8127" y="3020"/>
                        <a:pt x="7796" y="3027"/>
                      </a:cubicBezTo>
                      <a:cubicBezTo>
                        <a:pt x="7796" y="3027"/>
                        <a:pt x="7294" y="3066"/>
                        <a:pt x="6779" y="3106"/>
                      </a:cubicBezTo>
                      <a:cubicBezTo>
                        <a:pt x="6290" y="3145"/>
                        <a:pt x="5788" y="3185"/>
                        <a:pt x="5788" y="3185"/>
                      </a:cubicBezTo>
                      <a:cubicBezTo>
                        <a:pt x="5444" y="3224"/>
                        <a:pt x="5114" y="3238"/>
                        <a:pt x="4784" y="3303"/>
                      </a:cubicBezTo>
                      <a:lnTo>
                        <a:pt x="3806" y="3488"/>
                      </a:lnTo>
                      <a:lnTo>
                        <a:pt x="2828" y="3673"/>
                      </a:lnTo>
                      <a:lnTo>
                        <a:pt x="2432" y="3753"/>
                      </a:lnTo>
                      <a:lnTo>
                        <a:pt x="2379" y="3766"/>
                      </a:lnTo>
                      <a:cubicBezTo>
                        <a:pt x="2366" y="3753"/>
                        <a:pt x="2366" y="3726"/>
                        <a:pt x="2352" y="3714"/>
                      </a:cubicBezTo>
                      <a:lnTo>
                        <a:pt x="2299" y="3581"/>
                      </a:lnTo>
                      <a:cubicBezTo>
                        <a:pt x="2035" y="2974"/>
                        <a:pt x="1837" y="2339"/>
                        <a:pt x="1533" y="1744"/>
                      </a:cubicBezTo>
                      <a:cubicBezTo>
                        <a:pt x="1230" y="1163"/>
                        <a:pt x="912" y="581"/>
                        <a:pt x="6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4" name="Google Shape;15164;p33"/>
                <p:cNvSpPr/>
                <p:nvPr/>
              </p:nvSpPr>
              <p:spPr>
                <a:xfrm>
                  <a:off x="6691275" y="1089400"/>
                  <a:ext cx="277175" cy="24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87" h="9621" extrusionOk="0">
                      <a:moveTo>
                        <a:pt x="10664" y="1"/>
                      </a:moveTo>
                      <a:cubicBezTo>
                        <a:pt x="9606" y="873"/>
                        <a:pt x="8549" y="1731"/>
                        <a:pt x="7400" y="2406"/>
                      </a:cubicBezTo>
                      <a:cubicBezTo>
                        <a:pt x="6819" y="2749"/>
                        <a:pt x="6224" y="3093"/>
                        <a:pt x="5630" y="3396"/>
                      </a:cubicBezTo>
                      <a:lnTo>
                        <a:pt x="4705" y="3793"/>
                      </a:lnTo>
                      <a:cubicBezTo>
                        <a:pt x="4256" y="3978"/>
                        <a:pt x="3793" y="4163"/>
                        <a:pt x="3793" y="4163"/>
                      </a:cubicBezTo>
                      <a:cubicBezTo>
                        <a:pt x="3475" y="4282"/>
                        <a:pt x="3172" y="4427"/>
                        <a:pt x="2855" y="4506"/>
                      </a:cubicBezTo>
                      <a:lnTo>
                        <a:pt x="1904" y="4758"/>
                      </a:lnTo>
                      <a:lnTo>
                        <a:pt x="952" y="4982"/>
                      </a:lnTo>
                      <a:lnTo>
                        <a:pt x="383" y="5114"/>
                      </a:lnTo>
                      <a:lnTo>
                        <a:pt x="198" y="5167"/>
                      </a:lnTo>
                      <a:cubicBezTo>
                        <a:pt x="159" y="5193"/>
                        <a:pt x="198" y="5273"/>
                        <a:pt x="186" y="5339"/>
                      </a:cubicBezTo>
                      <a:lnTo>
                        <a:pt x="198" y="5683"/>
                      </a:lnTo>
                      <a:cubicBezTo>
                        <a:pt x="198" y="6012"/>
                        <a:pt x="239" y="6343"/>
                        <a:pt x="212" y="6673"/>
                      </a:cubicBezTo>
                      <a:lnTo>
                        <a:pt x="133" y="7651"/>
                      </a:lnTo>
                      <a:cubicBezTo>
                        <a:pt x="93" y="8299"/>
                        <a:pt x="40" y="8946"/>
                        <a:pt x="1" y="9580"/>
                      </a:cubicBezTo>
                      <a:lnTo>
                        <a:pt x="701" y="9620"/>
                      </a:lnTo>
                      <a:cubicBezTo>
                        <a:pt x="688" y="8972"/>
                        <a:pt x="688" y="8312"/>
                        <a:pt x="688" y="7651"/>
                      </a:cubicBezTo>
                      <a:lnTo>
                        <a:pt x="688" y="6660"/>
                      </a:lnTo>
                      <a:cubicBezTo>
                        <a:pt x="701" y="6317"/>
                        <a:pt x="635" y="6000"/>
                        <a:pt x="609" y="5656"/>
                      </a:cubicBezTo>
                      <a:lnTo>
                        <a:pt x="595" y="5524"/>
                      </a:lnTo>
                      <a:cubicBezTo>
                        <a:pt x="595" y="5510"/>
                        <a:pt x="582" y="5484"/>
                        <a:pt x="595" y="5471"/>
                      </a:cubicBezTo>
                      <a:lnTo>
                        <a:pt x="648" y="5458"/>
                      </a:lnTo>
                      <a:lnTo>
                        <a:pt x="1031" y="5352"/>
                      </a:lnTo>
                      <a:lnTo>
                        <a:pt x="1995" y="5088"/>
                      </a:lnTo>
                      <a:lnTo>
                        <a:pt x="2947" y="4823"/>
                      </a:lnTo>
                      <a:cubicBezTo>
                        <a:pt x="3264" y="4744"/>
                        <a:pt x="3568" y="4599"/>
                        <a:pt x="3886" y="4493"/>
                      </a:cubicBezTo>
                      <a:cubicBezTo>
                        <a:pt x="3886" y="4493"/>
                        <a:pt x="4347" y="4308"/>
                        <a:pt x="4823" y="4123"/>
                      </a:cubicBezTo>
                      <a:lnTo>
                        <a:pt x="5748" y="3753"/>
                      </a:lnTo>
                      <a:cubicBezTo>
                        <a:pt x="6356" y="3463"/>
                        <a:pt x="6964" y="3172"/>
                        <a:pt x="7572" y="2868"/>
                      </a:cubicBezTo>
                      <a:cubicBezTo>
                        <a:pt x="8814" y="2286"/>
                        <a:pt x="9937" y="1573"/>
                        <a:pt x="11086" y="899"/>
                      </a:cubicBezTo>
                      <a:lnTo>
                        <a:pt x="1066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5" name="Google Shape;15165;p33"/>
                <p:cNvSpPr/>
                <p:nvPr/>
              </p:nvSpPr>
              <p:spPr>
                <a:xfrm>
                  <a:off x="6431300" y="995250"/>
                  <a:ext cx="91525" cy="32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1" h="12964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264" y="820"/>
                        <a:pt x="542" y="1283"/>
                        <a:pt x="819" y="1745"/>
                      </a:cubicBezTo>
                      <a:cubicBezTo>
                        <a:pt x="1057" y="2234"/>
                        <a:pt x="1269" y="2749"/>
                        <a:pt x="1506" y="3238"/>
                      </a:cubicBezTo>
                      <a:cubicBezTo>
                        <a:pt x="1612" y="3489"/>
                        <a:pt x="1758" y="3740"/>
                        <a:pt x="1837" y="3991"/>
                      </a:cubicBezTo>
                      <a:lnTo>
                        <a:pt x="2075" y="4784"/>
                      </a:lnTo>
                      <a:lnTo>
                        <a:pt x="2326" y="5577"/>
                      </a:lnTo>
                      <a:lnTo>
                        <a:pt x="2445" y="5973"/>
                      </a:lnTo>
                      <a:cubicBezTo>
                        <a:pt x="2484" y="6105"/>
                        <a:pt x="2498" y="6237"/>
                        <a:pt x="2524" y="6369"/>
                      </a:cubicBezTo>
                      <a:lnTo>
                        <a:pt x="2828" y="8008"/>
                      </a:lnTo>
                      <a:cubicBezTo>
                        <a:pt x="2921" y="8550"/>
                        <a:pt x="2907" y="9105"/>
                        <a:pt x="2947" y="9646"/>
                      </a:cubicBezTo>
                      <a:lnTo>
                        <a:pt x="3000" y="10466"/>
                      </a:lnTo>
                      <a:cubicBezTo>
                        <a:pt x="3000" y="10744"/>
                        <a:pt x="2960" y="11021"/>
                        <a:pt x="2960" y="11285"/>
                      </a:cubicBezTo>
                      <a:lnTo>
                        <a:pt x="2907" y="12104"/>
                      </a:lnTo>
                      <a:cubicBezTo>
                        <a:pt x="2894" y="12250"/>
                        <a:pt x="2894" y="12395"/>
                        <a:pt x="2894" y="12527"/>
                      </a:cubicBezTo>
                      <a:lnTo>
                        <a:pt x="2907" y="12923"/>
                      </a:lnTo>
                      <a:lnTo>
                        <a:pt x="3661" y="12963"/>
                      </a:lnTo>
                      <a:lnTo>
                        <a:pt x="3594" y="12514"/>
                      </a:lnTo>
                      <a:cubicBezTo>
                        <a:pt x="3582" y="12382"/>
                        <a:pt x="3555" y="12263"/>
                        <a:pt x="3555" y="12118"/>
                      </a:cubicBezTo>
                      <a:lnTo>
                        <a:pt x="3515" y="11285"/>
                      </a:lnTo>
                      <a:cubicBezTo>
                        <a:pt x="3502" y="11008"/>
                        <a:pt x="3515" y="10717"/>
                        <a:pt x="3489" y="10439"/>
                      </a:cubicBezTo>
                      <a:lnTo>
                        <a:pt x="3370" y="9607"/>
                      </a:lnTo>
                      <a:cubicBezTo>
                        <a:pt x="3277" y="9065"/>
                        <a:pt x="3264" y="8497"/>
                        <a:pt x="3159" y="7955"/>
                      </a:cubicBezTo>
                      <a:cubicBezTo>
                        <a:pt x="3039" y="7400"/>
                        <a:pt x="2921" y="6859"/>
                        <a:pt x="2828" y="6304"/>
                      </a:cubicBezTo>
                      <a:cubicBezTo>
                        <a:pt x="2801" y="6172"/>
                        <a:pt x="2775" y="6026"/>
                        <a:pt x="2749" y="5894"/>
                      </a:cubicBezTo>
                      <a:lnTo>
                        <a:pt x="2630" y="5497"/>
                      </a:lnTo>
                      <a:lnTo>
                        <a:pt x="2392" y="4692"/>
                      </a:lnTo>
                      <a:lnTo>
                        <a:pt x="2181" y="3873"/>
                      </a:lnTo>
                      <a:cubicBezTo>
                        <a:pt x="2114" y="3608"/>
                        <a:pt x="1982" y="3357"/>
                        <a:pt x="1890" y="3092"/>
                      </a:cubicBezTo>
                      <a:cubicBezTo>
                        <a:pt x="1691" y="2564"/>
                        <a:pt x="1520" y="2035"/>
                        <a:pt x="1322" y="1507"/>
                      </a:cubicBezTo>
                      <a:lnTo>
                        <a:pt x="60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6" name="Google Shape;15166;p33"/>
                <p:cNvSpPr/>
                <p:nvPr/>
              </p:nvSpPr>
              <p:spPr>
                <a:xfrm>
                  <a:off x="6371175" y="1029275"/>
                  <a:ext cx="82600" cy="28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4" h="11444" extrusionOk="0">
                      <a:moveTo>
                        <a:pt x="608" y="1"/>
                      </a:moveTo>
                      <a:lnTo>
                        <a:pt x="0" y="345"/>
                      </a:lnTo>
                      <a:cubicBezTo>
                        <a:pt x="225" y="754"/>
                        <a:pt x="476" y="1164"/>
                        <a:pt x="728" y="1573"/>
                      </a:cubicBezTo>
                      <a:cubicBezTo>
                        <a:pt x="925" y="2009"/>
                        <a:pt x="1137" y="2445"/>
                        <a:pt x="1335" y="2882"/>
                      </a:cubicBezTo>
                      <a:cubicBezTo>
                        <a:pt x="1427" y="3106"/>
                        <a:pt x="1559" y="3317"/>
                        <a:pt x="1626" y="3542"/>
                      </a:cubicBezTo>
                      <a:lnTo>
                        <a:pt x="1838" y="4242"/>
                      </a:lnTo>
                      <a:lnTo>
                        <a:pt x="2062" y="4929"/>
                      </a:lnTo>
                      <a:lnTo>
                        <a:pt x="2181" y="5273"/>
                      </a:lnTo>
                      <a:cubicBezTo>
                        <a:pt x="2207" y="5392"/>
                        <a:pt x="2220" y="5524"/>
                        <a:pt x="2247" y="5643"/>
                      </a:cubicBezTo>
                      <a:lnTo>
                        <a:pt x="2498" y="7070"/>
                      </a:lnTo>
                      <a:cubicBezTo>
                        <a:pt x="2590" y="7545"/>
                        <a:pt x="2564" y="8035"/>
                        <a:pt x="2604" y="8511"/>
                      </a:cubicBezTo>
                      <a:lnTo>
                        <a:pt x="2643" y="9237"/>
                      </a:lnTo>
                      <a:cubicBezTo>
                        <a:pt x="2643" y="9475"/>
                        <a:pt x="2604" y="9726"/>
                        <a:pt x="2604" y="9964"/>
                      </a:cubicBezTo>
                      <a:lnTo>
                        <a:pt x="2551" y="10690"/>
                      </a:lnTo>
                      <a:cubicBezTo>
                        <a:pt x="2537" y="10810"/>
                        <a:pt x="2537" y="10928"/>
                        <a:pt x="2551" y="11060"/>
                      </a:cubicBezTo>
                      <a:lnTo>
                        <a:pt x="2551" y="11391"/>
                      </a:lnTo>
                      <a:lnTo>
                        <a:pt x="3304" y="11444"/>
                      </a:lnTo>
                      <a:lnTo>
                        <a:pt x="3238" y="11048"/>
                      </a:lnTo>
                      <a:cubicBezTo>
                        <a:pt x="3224" y="10928"/>
                        <a:pt x="3198" y="10822"/>
                        <a:pt x="3198" y="10690"/>
                      </a:cubicBezTo>
                      <a:lnTo>
                        <a:pt x="3159" y="9950"/>
                      </a:lnTo>
                      <a:cubicBezTo>
                        <a:pt x="3145" y="9712"/>
                        <a:pt x="3159" y="9462"/>
                        <a:pt x="3132" y="9210"/>
                      </a:cubicBezTo>
                      <a:lnTo>
                        <a:pt x="3013" y="8484"/>
                      </a:lnTo>
                      <a:cubicBezTo>
                        <a:pt x="2934" y="7995"/>
                        <a:pt x="2934" y="7493"/>
                        <a:pt x="2828" y="7017"/>
                      </a:cubicBezTo>
                      <a:cubicBezTo>
                        <a:pt x="2722" y="6541"/>
                        <a:pt x="2617" y="6053"/>
                        <a:pt x="2537" y="5563"/>
                      </a:cubicBezTo>
                      <a:cubicBezTo>
                        <a:pt x="2511" y="5445"/>
                        <a:pt x="2498" y="5326"/>
                        <a:pt x="2472" y="5207"/>
                      </a:cubicBezTo>
                      <a:lnTo>
                        <a:pt x="2366" y="4850"/>
                      </a:lnTo>
                      <a:lnTo>
                        <a:pt x="2155" y="4136"/>
                      </a:lnTo>
                      <a:lnTo>
                        <a:pt x="1970" y="3423"/>
                      </a:lnTo>
                      <a:cubicBezTo>
                        <a:pt x="1917" y="3185"/>
                        <a:pt x="1797" y="2961"/>
                        <a:pt x="1718" y="2736"/>
                      </a:cubicBezTo>
                      <a:cubicBezTo>
                        <a:pt x="1559" y="2260"/>
                        <a:pt x="1401" y="1798"/>
                        <a:pt x="1242" y="1335"/>
                      </a:cubicBezTo>
                      <a:cubicBezTo>
                        <a:pt x="1018" y="886"/>
                        <a:pt x="807" y="450"/>
                        <a:pt x="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7" name="Google Shape;15167;p33"/>
                <p:cNvSpPr/>
                <p:nvPr/>
              </p:nvSpPr>
              <p:spPr>
                <a:xfrm>
                  <a:off x="6930450" y="987975"/>
                  <a:ext cx="41650" cy="1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6" h="4666" extrusionOk="0">
                      <a:moveTo>
                        <a:pt x="542" y="1"/>
                      </a:moveTo>
                      <a:lnTo>
                        <a:pt x="0" y="543"/>
                      </a:lnTo>
                      <a:cubicBezTo>
                        <a:pt x="39" y="675"/>
                        <a:pt x="159" y="741"/>
                        <a:pt x="224" y="873"/>
                      </a:cubicBezTo>
                      <a:cubicBezTo>
                        <a:pt x="304" y="1031"/>
                        <a:pt x="383" y="1190"/>
                        <a:pt x="450" y="1349"/>
                      </a:cubicBezTo>
                      <a:cubicBezTo>
                        <a:pt x="594" y="1679"/>
                        <a:pt x="687" y="2036"/>
                        <a:pt x="767" y="2419"/>
                      </a:cubicBezTo>
                      <a:cubicBezTo>
                        <a:pt x="859" y="2789"/>
                        <a:pt x="925" y="3133"/>
                        <a:pt x="952" y="3489"/>
                      </a:cubicBezTo>
                      <a:cubicBezTo>
                        <a:pt x="964" y="3661"/>
                        <a:pt x="964" y="3833"/>
                        <a:pt x="952" y="4005"/>
                      </a:cubicBezTo>
                      <a:cubicBezTo>
                        <a:pt x="938" y="4164"/>
                        <a:pt x="899" y="4282"/>
                        <a:pt x="859" y="4414"/>
                      </a:cubicBezTo>
                      <a:lnTo>
                        <a:pt x="1665" y="4666"/>
                      </a:lnTo>
                      <a:cubicBezTo>
                        <a:pt x="1625" y="4428"/>
                        <a:pt x="1599" y="4203"/>
                        <a:pt x="1546" y="3991"/>
                      </a:cubicBezTo>
                      <a:lnTo>
                        <a:pt x="1387" y="3410"/>
                      </a:lnTo>
                      <a:cubicBezTo>
                        <a:pt x="1282" y="3040"/>
                        <a:pt x="1163" y="2684"/>
                        <a:pt x="1084" y="2326"/>
                      </a:cubicBezTo>
                      <a:cubicBezTo>
                        <a:pt x="1005" y="1970"/>
                        <a:pt x="964" y="1600"/>
                        <a:pt x="885" y="1230"/>
                      </a:cubicBezTo>
                      <a:cubicBezTo>
                        <a:pt x="846" y="1045"/>
                        <a:pt x="806" y="846"/>
                        <a:pt x="767" y="661"/>
                      </a:cubicBezTo>
                      <a:cubicBezTo>
                        <a:pt x="714" y="464"/>
                        <a:pt x="647" y="186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8" name="Google Shape;15168;p33"/>
                <p:cNvSpPr/>
                <p:nvPr/>
              </p:nvSpPr>
              <p:spPr>
                <a:xfrm>
                  <a:off x="6528100" y="1087750"/>
                  <a:ext cx="154925" cy="10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97" h="4274" extrusionOk="0">
                      <a:moveTo>
                        <a:pt x="900" y="676"/>
                      </a:moveTo>
                      <a:lnTo>
                        <a:pt x="900" y="676"/>
                      </a:lnTo>
                      <a:cubicBezTo>
                        <a:pt x="1290" y="679"/>
                        <a:pt x="1682" y="685"/>
                        <a:pt x="2074" y="701"/>
                      </a:cubicBezTo>
                      <a:lnTo>
                        <a:pt x="3066" y="754"/>
                      </a:lnTo>
                      <a:lnTo>
                        <a:pt x="4044" y="886"/>
                      </a:lnTo>
                      <a:cubicBezTo>
                        <a:pt x="4044" y="886"/>
                        <a:pt x="4294" y="925"/>
                        <a:pt x="4532" y="965"/>
                      </a:cubicBezTo>
                      <a:cubicBezTo>
                        <a:pt x="4770" y="1018"/>
                        <a:pt x="5008" y="1057"/>
                        <a:pt x="5008" y="1057"/>
                      </a:cubicBezTo>
                      <a:lnTo>
                        <a:pt x="5351" y="1124"/>
                      </a:lnTo>
                      <a:lnTo>
                        <a:pt x="5483" y="1150"/>
                      </a:lnTo>
                      <a:lnTo>
                        <a:pt x="5550" y="1163"/>
                      </a:lnTo>
                      <a:lnTo>
                        <a:pt x="5510" y="1216"/>
                      </a:lnTo>
                      <a:cubicBezTo>
                        <a:pt x="5457" y="1295"/>
                        <a:pt x="5391" y="1348"/>
                        <a:pt x="5325" y="1415"/>
                      </a:cubicBezTo>
                      <a:lnTo>
                        <a:pt x="5166" y="1533"/>
                      </a:lnTo>
                      <a:cubicBezTo>
                        <a:pt x="5101" y="1586"/>
                        <a:pt x="5034" y="1626"/>
                        <a:pt x="4969" y="1679"/>
                      </a:cubicBezTo>
                      <a:cubicBezTo>
                        <a:pt x="4691" y="1864"/>
                        <a:pt x="4400" y="2022"/>
                        <a:pt x="4109" y="2194"/>
                      </a:cubicBezTo>
                      <a:cubicBezTo>
                        <a:pt x="3515" y="2551"/>
                        <a:pt x="3013" y="2934"/>
                        <a:pt x="2458" y="3265"/>
                      </a:cubicBezTo>
                      <a:lnTo>
                        <a:pt x="1784" y="3674"/>
                      </a:lnTo>
                      <a:cubicBezTo>
                        <a:pt x="1752" y="3685"/>
                        <a:pt x="1720" y="3721"/>
                        <a:pt x="1702" y="3721"/>
                      </a:cubicBezTo>
                      <a:cubicBezTo>
                        <a:pt x="1698" y="3721"/>
                        <a:pt x="1694" y="3719"/>
                        <a:pt x="1692" y="3714"/>
                      </a:cubicBezTo>
                      <a:lnTo>
                        <a:pt x="1665" y="3608"/>
                      </a:lnTo>
                      <a:lnTo>
                        <a:pt x="1612" y="3330"/>
                      </a:lnTo>
                      <a:cubicBezTo>
                        <a:pt x="1507" y="2775"/>
                        <a:pt x="1387" y="2220"/>
                        <a:pt x="1281" y="1665"/>
                      </a:cubicBezTo>
                      <a:cubicBezTo>
                        <a:pt x="1166" y="1334"/>
                        <a:pt x="1040" y="1004"/>
                        <a:pt x="900" y="676"/>
                      </a:cubicBezTo>
                      <a:close/>
                      <a:moveTo>
                        <a:pt x="238" y="0"/>
                      </a:moveTo>
                      <a:lnTo>
                        <a:pt x="195" y="313"/>
                      </a:lnTo>
                      <a:lnTo>
                        <a:pt x="0" y="410"/>
                      </a:lnTo>
                      <a:cubicBezTo>
                        <a:pt x="49" y="494"/>
                        <a:pt x="98" y="578"/>
                        <a:pt x="147" y="663"/>
                      </a:cubicBezTo>
                      <a:lnTo>
                        <a:pt x="147" y="663"/>
                      </a:lnTo>
                      <a:lnTo>
                        <a:pt x="145" y="675"/>
                      </a:lnTo>
                      <a:cubicBezTo>
                        <a:pt x="148" y="675"/>
                        <a:pt x="151" y="675"/>
                        <a:pt x="154" y="675"/>
                      </a:cubicBezTo>
                      <a:lnTo>
                        <a:pt x="154" y="675"/>
                      </a:lnTo>
                      <a:cubicBezTo>
                        <a:pt x="365" y="1045"/>
                        <a:pt x="570" y="1433"/>
                        <a:pt x="740" y="1837"/>
                      </a:cubicBezTo>
                      <a:cubicBezTo>
                        <a:pt x="911" y="2352"/>
                        <a:pt x="1057" y="2881"/>
                        <a:pt x="1202" y="3409"/>
                      </a:cubicBezTo>
                      <a:lnTo>
                        <a:pt x="1348" y="3938"/>
                      </a:lnTo>
                      <a:cubicBezTo>
                        <a:pt x="1348" y="3938"/>
                        <a:pt x="1427" y="4229"/>
                        <a:pt x="1414" y="4242"/>
                      </a:cubicBezTo>
                      <a:lnTo>
                        <a:pt x="1427" y="4269"/>
                      </a:lnTo>
                      <a:cubicBezTo>
                        <a:pt x="1427" y="4272"/>
                        <a:pt x="1428" y="4274"/>
                        <a:pt x="1430" y="4274"/>
                      </a:cubicBezTo>
                      <a:cubicBezTo>
                        <a:pt x="1435" y="4274"/>
                        <a:pt x="1444" y="4265"/>
                        <a:pt x="1454" y="4255"/>
                      </a:cubicBezTo>
                      <a:lnTo>
                        <a:pt x="1546" y="4216"/>
                      </a:lnTo>
                      <a:lnTo>
                        <a:pt x="1692" y="4123"/>
                      </a:lnTo>
                      <a:cubicBezTo>
                        <a:pt x="1692" y="4123"/>
                        <a:pt x="1929" y="3964"/>
                        <a:pt x="2167" y="3819"/>
                      </a:cubicBezTo>
                      <a:cubicBezTo>
                        <a:pt x="2405" y="3661"/>
                        <a:pt x="2643" y="3515"/>
                        <a:pt x="2643" y="3515"/>
                      </a:cubicBezTo>
                      <a:cubicBezTo>
                        <a:pt x="3198" y="3172"/>
                        <a:pt x="3726" y="2762"/>
                        <a:pt x="4281" y="2445"/>
                      </a:cubicBezTo>
                      <a:cubicBezTo>
                        <a:pt x="4558" y="2273"/>
                        <a:pt x="4849" y="2114"/>
                        <a:pt x="5140" y="1929"/>
                      </a:cubicBezTo>
                      <a:cubicBezTo>
                        <a:pt x="5206" y="1890"/>
                        <a:pt x="5286" y="1850"/>
                        <a:pt x="5351" y="1797"/>
                      </a:cubicBezTo>
                      <a:lnTo>
                        <a:pt x="5589" y="1612"/>
                      </a:lnTo>
                      <a:cubicBezTo>
                        <a:pt x="5761" y="1454"/>
                        <a:pt x="5933" y="1295"/>
                        <a:pt x="6078" y="1110"/>
                      </a:cubicBezTo>
                      <a:lnTo>
                        <a:pt x="6197" y="978"/>
                      </a:lnTo>
                      <a:cubicBezTo>
                        <a:pt x="6144" y="952"/>
                        <a:pt x="6091" y="939"/>
                        <a:pt x="6038" y="925"/>
                      </a:cubicBezTo>
                      <a:lnTo>
                        <a:pt x="5709" y="846"/>
                      </a:lnTo>
                      <a:lnTo>
                        <a:pt x="5113" y="687"/>
                      </a:lnTo>
                      <a:lnTo>
                        <a:pt x="4123" y="490"/>
                      </a:lnTo>
                      <a:lnTo>
                        <a:pt x="3145" y="305"/>
                      </a:lnTo>
                      <a:lnTo>
                        <a:pt x="2167" y="185"/>
                      </a:lnTo>
                      <a:cubicBezTo>
                        <a:pt x="1519" y="106"/>
                        <a:pt x="872" y="40"/>
                        <a:pt x="2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69" name="Google Shape;15169;p33"/>
                <p:cNvSpPr/>
                <p:nvPr/>
              </p:nvSpPr>
              <p:spPr>
                <a:xfrm>
                  <a:off x="5739900" y="1094975"/>
                  <a:ext cx="387850" cy="38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4" h="15270" extrusionOk="0">
                      <a:moveTo>
                        <a:pt x="7623" y="404"/>
                      </a:moveTo>
                      <a:cubicBezTo>
                        <a:pt x="7800" y="404"/>
                        <a:pt x="7977" y="411"/>
                        <a:pt x="8153" y="425"/>
                      </a:cubicBezTo>
                      <a:cubicBezTo>
                        <a:pt x="10043" y="571"/>
                        <a:pt x="11840" y="1496"/>
                        <a:pt x="13029" y="2909"/>
                      </a:cubicBezTo>
                      <a:cubicBezTo>
                        <a:pt x="13623" y="3622"/>
                        <a:pt x="14086" y="4442"/>
                        <a:pt x="14377" y="5314"/>
                      </a:cubicBezTo>
                      <a:cubicBezTo>
                        <a:pt x="14495" y="5763"/>
                        <a:pt x="14628" y="6212"/>
                        <a:pt x="14694" y="6688"/>
                      </a:cubicBezTo>
                      <a:cubicBezTo>
                        <a:pt x="14694" y="6688"/>
                        <a:pt x="14747" y="7019"/>
                        <a:pt x="14760" y="7349"/>
                      </a:cubicBezTo>
                      <a:lnTo>
                        <a:pt x="14760" y="8009"/>
                      </a:lnTo>
                      <a:lnTo>
                        <a:pt x="14786" y="8011"/>
                      </a:lnTo>
                      <a:lnTo>
                        <a:pt x="14786" y="8011"/>
                      </a:lnTo>
                      <a:cubicBezTo>
                        <a:pt x="14706" y="9848"/>
                        <a:pt x="13874" y="11670"/>
                        <a:pt x="12487" y="12939"/>
                      </a:cubicBezTo>
                      <a:cubicBezTo>
                        <a:pt x="11206" y="14133"/>
                        <a:pt x="9431" y="14836"/>
                        <a:pt x="7651" y="14836"/>
                      </a:cubicBezTo>
                      <a:cubicBezTo>
                        <a:pt x="7541" y="14836"/>
                        <a:pt x="7431" y="14833"/>
                        <a:pt x="7321" y="14828"/>
                      </a:cubicBezTo>
                      <a:cubicBezTo>
                        <a:pt x="5418" y="14762"/>
                        <a:pt x="3555" y="13890"/>
                        <a:pt x="2273" y="12463"/>
                      </a:cubicBezTo>
                      <a:cubicBezTo>
                        <a:pt x="991" y="11048"/>
                        <a:pt x="304" y="9093"/>
                        <a:pt x="424" y="7177"/>
                      </a:cubicBezTo>
                      <a:cubicBezTo>
                        <a:pt x="529" y="5275"/>
                        <a:pt x="1454" y="3411"/>
                        <a:pt x="2894" y="2169"/>
                      </a:cubicBezTo>
                      <a:cubicBezTo>
                        <a:pt x="4187" y="1032"/>
                        <a:pt x="5914" y="404"/>
                        <a:pt x="7623" y="404"/>
                      </a:cubicBezTo>
                      <a:close/>
                      <a:moveTo>
                        <a:pt x="7709" y="0"/>
                      </a:moveTo>
                      <a:cubicBezTo>
                        <a:pt x="5879" y="0"/>
                        <a:pt x="4045" y="701"/>
                        <a:pt x="2670" y="1918"/>
                      </a:cubicBezTo>
                      <a:cubicBezTo>
                        <a:pt x="1176" y="3226"/>
                        <a:pt x="239" y="5169"/>
                        <a:pt x="119" y="7164"/>
                      </a:cubicBezTo>
                      <a:cubicBezTo>
                        <a:pt x="1" y="9146"/>
                        <a:pt x="701" y="11194"/>
                        <a:pt x="2036" y="12687"/>
                      </a:cubicBezTo>
                      <a:cubicBezTo>
                        <a:pt x="3343" y="14181"/>
                        <a:pt x="5299" y="15132"/>
                        <a:pt x="7295" y="15250"/>
                      </a:cubicBezTo>
                      <a:cubicBezTo>
                        <a:pt x="7466" y="15263"/>
                        <a:pt x="7638" y="15269"/>
                        <a:pt x="7810" y="15269"/>
                      </a:cubicBezTo>
                      <a:cubicBezTo>
                        <a:pt x="9642" y="15269"/>
                        <a:pt x="11494" y="14568"/>
                        <a:pt x="12871" y="13348"/>
                      </a:cubicBezTo>
                      <a:cubicBezTo>
                        <a:pt x="14390" y="12026"/>
                        <a:pt x="15355" y="10071"/>
                        <a:pt x="15500" y="8062"/>
                      </a:cubicBezTo>
                      <a:lnTo>
                        <a:pt x="15256" y="8044"/>
                      </a:lnTo>
                      <a:lnTo>
                        <a:pt x="15256" y="8044"/>
                      </a:lnTo>
                      <a:lnTo>
                        <a:pt x="15513" y="8062"/>
                      </a:lnTo>
                      <a:cubicBezTo>
                        <a:pt x="15513" y="8062"/>
                        <a:pt x="15500" y="7666"/>
                        <a:pt x="15487" y="7283"/>
                      </a:cubicBezTo>
                      <a:cubicBezTo>
                        <a:pt x="15447" y="6899"/>
                        <a:pt x="15381" y="6517"/>
                        <a:pt x="15381" y="6517"/>
                      </a:cubicBezTo>
                      <a:cubicBezTo>
                        <a:pt x="15328" y="6279"/>
                        <a:pt x="15262" y="6041"/>
                        <a:pt x="15209" y="5803"/>
                      </a:cubicBezTo>
                      <a:cubicBezTo>
                        <a:pt x="15130" y="5565"/>
                        <a:pt x="15050" y="5328"/>
                        <a:pt x="14985" y="5090"/>
                      </a:cubicBezTo>
                      <a:cubicBezTo>
                        <a:pt x="14641" y="4151"/>
                        <a:pt x="14113" y="3279"/>
                        <a:pt x="13452" y="2539"/>
                      </a:cubicBezTo>
                      <a:cubicBezTo>
                        <a:pt x="12131" y="1046"/>
                        <a:pt x="10175" y="108"/>
                        <a:pt x="8179" y="16"/>
                      </a:cubicBezTo>
                      <a:cubicBezTo>
                        <a:pt x="8023" y="5"/>
                        <a:pt x="7866" y="0"/>
                        <a:pt x="77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0" name="Google Shape;15170;p33"/>
                <p:cNvSpPr/>
                <p:nvPr/>
              </p:nvSpPr>
              <p:spPr>
                <a:xfrm>
                  <a:off x="5840650" y="1194375"/>
                  <a:ext cx="188000" cy="18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0" h="7310" extrusionOk="0">
                      <a:moveTo>
                        <a:pt x="3577" y="413"/>
                      </a:moveTo>
                      <a:cubicBezTo>
                        <a:pt x="3676" y="413"/>
                        <a:pt x="3774" y="417"/>
                        <a:pt x="3872" y="427"/>
                      </a:cubicBezTo>
                      <a:cubicBezTo>
                        <a:pt x="4718" y="506"/>
                        <a:pt x="5484" y="929"/>
                        <a:pt x="6013" y="1563"/>
                      </a:cubicBezTo>
                      <a:cubicBezTo>
                        <a:pt x="6264" y="1880"/>
                        <a:pt x="6462" y="2250"/>
                        <a:pt x="6581" y="2633"/>
                      </a:cubicBezTo>
                      <a:cubicBezTo>
                        <a:pt x="6621" y="2831"/>
                        <a:pt x="6686" y="3016"/>
                        <a:pt x="6727" y="3228"/>
                      </a:cubicBezTo>
                      <a:lnTo>
                        <a:pt x="6753" y="3519"/>
                      </a:lnTo>
                      <a:cubicBezTo>
                        <a:pt x="6753" y="3663"/>
                        <a:pt x="6766" y="3809"/>
                        <a:pt x="6766" y="3809"/>
                      </a:cubicBezTo>
                      <a:lnTo>
                        <a:pt x="6792" y="3811"/>
                      </a:lnTo>
                      <a:lnTo>
                        <a:pt x="6792" y="3811"/>
                      </a:lnTo>
                      <a:cubicBezTo>
                        <a:pt x="6753" y="4629"/>
                        <a:pt x="6409" y="5422"/>
                        <a:pt x="5802" y="6003"/>
                      </a:cubicBezTo>
                      <a:cubicBezTo>
                        <a:pt x="5216" y="6562"/>
                        <a:pt x="4411" y="6889"/>
                        <a:pt x="3585" y="6889"/>
                      </a:cubicBezTo>
                      <a:cubicBezTo>
                        <a:pt x="3553" y="6889"/>
                        <a:pt x="3521" y="6888"/>
                        <a:pt x="3489" y="6887"/>
                      </a:cubicBezTo>
                      <a:cubicBezTo>
                        <a:pt x="2630" y="6848"/>
                        <a:pt x="1797" y="6478"/>
                        <a:pt x="1203" y="5830"/>
                      </a:cubicBezTo>
                      <a:cubicBezTo>
                        <a:pt x="622" y="5183"/>
                        <a:pt x="317" y="4311"/>
                        <a:pt x="370" y="3439"/>
                      </a:cubicBezTo>
                      <a:cubicBezTo>
                        <a:pt x="423" y="2567"/>
                        <a:pt x="833" y="1734"/>
                        <a:pt x="1494" y="1179"/>
                      </a:cubicBezTo>
                      <a:cubicBezTo>
                        <a:pt x="2078" y="678"/>
                        <a:pt x="2827" y="413"/>
                        <a:pt x="3577" y="413"/>
                      </a:cubicBezTo>
                      <a:close/>
                      <a:moveTo>
                        <a:pt x="3742" y="0"/>
                      </a:moveTo>
                      <a:cubicBezTo>
                        <a:pt x="2831" y="0"/>
                        <a:pt x="1944" y="329"/>
                        <a:pt x="1283" y="929"/>
                      </a:cubicBezTo>
                      <a:cubicBezTo>
                        <a:pt x="555" y="1563"/>
                        <a:pt x="120" y="2461"/>
                        <a:pt x="67" y="3413"/>
                      </a:cubicBezTo>
                      <a:cubicBezTo>
                        <a:pt x="0" y="4377"/>
                        <a:pt x="331" y="5328"/>
                        <a:pt x="965" y="6042"/>
                      </a:cubicBezTo>
                      <a:cubicBezTo>
                        <a:pt x="1600" y="6769"/>
                        <a:pt x="2498" y="7231"/>
                        <a:pt x="3462" y="7298"/>
                      </a:cubicBezTo>
                      <a:cubicBezTo>
                        <a:pt x="3561" y="7306"/>
                        <a:pt x="3659" y="7310"/>
                        <a:pt x="3758" y="7310"/>
                      </a:cubicBezTo>
                      <a:cubicBezTo>
                        <a:pt x="4635" y="7310"/>
                        <a:pt x="5494" y="6994"/>
                        <a:pt x="6172" y="6412"/>
                      </a:cubicBezTo>
                      <a:cubicBezTo>
                        <a:pt x="6924" y="5778"/>
                        <a:pt x="7414" y="4853"/>
                        <a:pt x="7493" y="3848"/>
                      </a:cubicBezTo>
                      <a:lnTo>
                        <a:pt x="7143" y="3829"/>
                      </a:lnTo>
                      <a:lnTo>
                        <a:pt x="7143" y="3829"/>
                      </a:lnTo>
                      <a:lnTo>
                        <a:pt x="7519" y="3848"/>
                      </a:lnTo>
                      <a:cubicBezTo>
                        <a:pt x="7519" y="3848"/>
                        <a:pt x="7506" y="3663"/>
                        <a:pt x="7479" y="3466"/>
                      </a:cubicBezTo>
                      <a:cubicBezTo>
                        <a:pt x="7453" y="3281"/>
                        <a:pt x="7414" y="3096"/>
                        <a:pt x="7414" y="3096"/>
                      </a:cubicBezTo>
                      <a:lnTo>
                        <a:pt x="7308" y="2752"/>
                      </a:lnTo>
                      <a:cubicBezTo>
                        <a:pt x="7268" y="2633"/>
                        <a:pt x="7215" y="2527"/>
                        <a:pt x="7189" y="2409"/>
                      </a:cubicBezTo>
                      <a:cubicBezTo>
                        <a:pt x="7017" y="1959"/>
                        <a:pt x="6753" y="1549"/>
                        <a:pt x="6422" y="1193"/>
                      </a:cubicBezTo>
                      <a:cubicBezTo>
                        <a:pt x="5775" y="479"/>
                        <a:pt x="4850" y="43"/>
                        <a:pt x="3899" y="4"/>
                      </a:cubicBezTo>
                      <a:cubicBezTo>
                        <a:pt x="3846" y="2"/>
                        <a:pt x="3794" y="0"/>
                        <a:pt x="37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1" name="Google Shape;15171;p33"/>
                <p:cNvSpPr/>
                <p:nvPr/>
              </p:nvSpPr>
              <p:spPr>
                <a:xfrm>
                  <a:off x="5704550" y="1308100"/>
                  <a:ext cx="640875" cy="38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35" h="15410" extrusionOk="0">
                      <a:moveTo>
                        <a:pt x="24921" y="0"/>
                      </a:moveTo>
                      <a:cubicBezTo>
                        <a:pt x="24776" y="2708"/>
                        <a:pt x="23983" y="5471"/>
                        <a:pt x="22463" y="7823"/>
                      </a:cubicBezTo>
                      <a:lnTo>
                        <a:pt x="21882" y="8695"/>
                      </a:lnTo>
                      <a:cubicBezTo>
                        <a:pt x="21671" y="8972"/>
                        <a:pt x="21433" y="9236"/>
                        <a:pt x="21221" y="9500"/>
                      </a:cubicBezTo>
                      <a:cubicBezTo>
                        <a:pt x="20786" y="10055"/>
                        <a:pt x="20257" y="10518"/>
                        <a:pt x="19768" y="11020"/>
                      </a:cubicBezTo>
                      <a:lnTo>
                        <a:pt x="18949" y="11681"/>
                      </a:lnTo>
                      <a:lnTo>
                        <a:pt x="18539" y="12011"/>
                      </a:lnTo>
                      <a:lnTo>
                        <a:pt x="18103" y="12302"/>
                      </a:lnTo>
                      <a:cubicBezTo>
                        <a:pt x="17800" y="12500"/>
                        <a:pt x="17509" y="12698"/>
                        <a:pt x="17218" y="12883"/>
                      </a:cubicBezTo>
                      <a:lnTo>
                        <a:pt x="16279" y="13372"/>
                      </a:lnTo>
                      <a:cubicBezTo>
                        <a:pt x="14110" y="14485"/>
                        <a:pt x="11651" y="15021"/>
                        <a:pt x="9232" y="15021"/>
                      </a:cubicBezTo>
                      <a:cubicBezTo>
                        <a:pt x="8867" y="15021"/>
                        <a:pt x="8502" y="15009"/>
                        <a:pt x="8140" y="14984"/>
                      </a:cubicBezTo>
                      <a:cubicBezTo>
                        <a:pt x="6753" y="14826"/>
                        <a:pt x="5379" y="14601"/>
                        <a:pt x="4084" y="14099"/>
                      </a:cubicBezTo>
                      <a:cubicBezTo>
                        <a:pt x="3423" y="13901"/>
                        <a:pt x="2815" y="13570"/>
                        <a:pt x="2194" y="13293"/>
                      </a:cubicBezTo>
                      <a:cubicBezTo>
                        <a:pt x="1890" y="13134"/>
                        <a:pt x="1586" y="12962"/>
                        <a:pt x="1269" y="12804"/>
                      </a:cubicBezTo>
                      <a:cubicBezTo>
                        <a:pt x="1269" y="12804"/>
                        <a:pt x="1045" y="12685"/>
                        <a:pt x="833" y="12566"/>
                      </a:cubicBezTo>
                      <a:lnTo>
                        <a:pt x="410" y="12302"/>
                      </a:lnTo>
                      <a:lnTo>
                        <a:pt x="0" y="12923"/>
                      </a:lnTo>
                      <a:cubicBezTo>
                        <a:pt x="0" y="12923"/>
                        <a:pt x="226" y="13082"/>
                        <a:pt x="476" y="13200"/>
                      </a:cubicBezTo>
                      <a:cubicBezTo>
                        <a:pt x="728" y="13319"/>
                        <a:pt x="965" y="13438"/>
                        <a:pt x="965" y="13438"/>
                      </a:cubicBezTo>
                      <a:cubicBezTo>
                        <a:pt x="1283" y="13584"/>
                        <a:pt x="1600" y="13729"/>
                        <a:pt x="1917" y="13887"/>
                      </a:cubicBezTo>
                      <a:cubicBezTo>
                        <a:pt x="2578" y="14139"/>
                        <a:pt x="3224" y="14456"/>
                        <a:pt x="3912" y="14627"/>
                      </a:cubicBezTo>
                      <a:cubicBezTo>
                        <a:pt x="5259" y="15103"/>
                        <a:pt x="6700" y="15288"/>
                        <a:pt x="8113" y="15393"/>
                      </a:cubicBezTo>
                      <a:cubicBezTo>
                        <a:pt x="8364" y="15404"/>
                        <a:pt x="8615" y="15409"/>
                        <a:pt x="8866" y="15409"/>
                      </a:cubicBezTo>
                      <a:cubicBezTo>
                        <a:pt x="11467" y="15409"/>
                        <a:pt x="14099" y="14843"/>
                        <a:pt x="16425" y="13649"/>
                      </a:cubicBezTo>
                      <a:lnTo>
                        <a:pt x="17377" y="13147"/>
                      </a:lnTo>
                      <a:cubicBezTo>
                        <a:pt x="17680" y="12962"/>
                        <a:pt x="17971" y="12765"/>
                        <a:pt x="18275" y="12566"/>
                      </a:cubicBezTo>
                      <a:lnTo>
                        <a:pt x="18724" y="12275"/>
                      </a:lnTo>
                      <a:lnTo>
                        <a:pt x="19147" y="11932"/>
                      </a:lnTo>
                      <a:lnTo>
                        <a:pt x="19979" y="11271"/>
                      </a:lnTo>
                      <a:cubicBezTo>
                        <a:pt x="20495" y="10769"/>
                        <a:pt x="21050" y="10307"/>
                        <a:pt x="21499" y="9738"/>
                      </a:cubicBezTo>
                      <a:cubicBezTo>
                        <a:pt x="21723" y="9474"/>
                        <a:pt x="21961" y="9210"/>
                        <a:pt x="22186" y="8919"/>
                      </a:cubicBezTo>
                      <a:lnTo>
                        <a:pt x="22807" y="8047"/>
                      </a:lnTo>
                      <a:cubicBezTo>
                        <a:pt x="24445" y="5695"/>
                        <a:pt x="25384" y="2867"/>
                        <a:pt x="25635" y="39"/>
                      </a:cubicBezTo>
                      <a:lnTo>
                        <a:pt x="249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2" name="Google Shape;15172;p33"/>
                <p:cNvSpPr/>
                <p:nvPr/>
              </p:nvSpPr>
              <p:spPr>
                <a:xfrm>
                  <a:off x="5759075" y="1302150"/>
                  <a:ext cx="486925" cy="29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77" h="11668" extrusionOk="0">
                      <a:moveTo>
                        <a:pt x="18776" y="0"/>
                      </a:moveTo>
                      <a:cubicBezTo>
                        <a:pt x="18658" y="2048"/>
                        <a:pt x="18089" y="4109"/>
                        <a:pt x="16953" y="5880"/>
                      </a:cubicBezTo>
                      <a:lnTo>
                        <a:pt x="16517" y="6528"/>
                      </a:lnTo>
                      <a:cubicBezTo>
                        <a:pt x="16358" y="6739"/>
                        <a:pt x="16186" y="6937"/>
                        <a:pt x="16015" y="7148"/>
                      </a:cubicBezTo>
                      <a:cubicBezTo>
                        <a:pt x="15710" y="7571"/>
                        <a:pt x="15288" y="7902"/>
                        <a:pt x="14931" y="8285"/>
                      </a:cubicBezTo>
                      <a:lnTo>
                        <a:pt x="14324" y="8787"/>
                      </a:lnTo>
                      <a:lnTo>
                        <a:pt x="14006" y="9038"/>
                      </a:lnTo>
                      <a:lnTo>
                        <a:pt x="13676" y="9263"/>
                      </a:lnTo>
                      <a:cubicBezTo>
                        <a:pt x="13452" y="9395"/>
                        <a:pt x="13240" y="9553"/>
                        <a:pt x="13015" y="9685"/>
                      </a:cubicBezTo>
                      <a:lnTo>
                        <a:pt x="12315" y="10055"/>
                      </a:lnTo>
                      <a:cubicBezTo>
                        <a:pt x="12090" y="10187"/>
                        <a:pt x="11839" y="10293"/>
                        <a:pt x="11588" y="10386"/>
                      </a:cubicBezTo>
                      <a:cubicBezTo>
                        <a:pt x="11350" y="10478"/>
                        <a:pt x="11112" y="10598"/>
                        <a:pt x="10862" y="10677"/>
                      </a:cubicBezTo>
                      <a:cubicBezTo>
                        <a:pt x="10346" y="10809"/>
                        <a:pt x="9857" y="10994"/>
                        <a:pt x="9329" y="11060"/>
                      </a:cubicBezTo>
                      <a:cubicBezTo>
                        <a:pt x="8627" y="11222"/>
                        <a:pt x="7912" y="11267"/>
                        <a:pt x="7198" y="11267"/>
                      </a:cubicBezTo>
                      <a:cubicBezTo>
                        <a:pt x="6864" y="11267"/>
                        <a:pt x="6530" y="11257"/>
                        <a:pt x="6197" y="11245"/>
                      </a:cubicBezTo>
                      <a:cubicBezTo>
                        <a:pt x="5166" y="11112"/>
                        <a:pt x="4123" y="10954"/>
                        <a:pt x="3171" y="10571"/>
                      </a:cubicBezTo>
                      <a:cubicBezTo>
                        <a:pt x="2669" y="10425"/>
                        <a:pt x="2220" y="10148"/>
                        <a:pt x="1744" y="9950"/>
                      </a:cubicBezTo>
                      <a:cubicBezTo>
                        <a:pt x="1533" y="9831"/>
                        <a:pt x="1295" y="9699"/>
                        <a:pt x="1057" y="9580"/>
                      </a:cubicBezTo>
                      <a:cubicBezTo>
                        <a:pt x="1057" y="9580"/>
                        <a:pt x="899" y="9500"/>
                        <a:pt x="726" y="9408"/>
                      </a:cubicBezTo>
                      <a:cubicBezTo>
                        <a:pt x="568" y="9315"/>
                        <a:pt x="423" y="9210"/>
                        <a:pt x="423" y="9210"/>
                      </a:cubicBezTo>
                      <a:lnTo>
                        <a:pt x="0" y="9844"/>
                      </a:lnTo>
                      <a:cubicBezTo>
                        <a:pt x="0" y="9844"/>
                        <a:pt x="185" y="9950"/>
                        <a:pt x="370" y="10043"/>
                      </a:cubicBezTo>
                      <a:cubicBezTo>
                        <a:pt x="555" y="10135"/>
                        <a:pt x="753" y="10214"/>
                        <a:pt x="753" y="10214"/>
                      </a:cubicBezTo>
                      <a:cubicBezTo>
                        <a:pt x="991" y="10320"/>
                        <a:pt x="1228" y="10425"/>
                        <a:pt x="1480" y="10545"/>
                      </a:cubicBezTo>
                      <a:cubicBezTo>
                        <a:pt x="1982" y="10730"/>
                        <a:pt x="2458" y="10980"/>
                        <a:pt x="2986" y="11100"/>
                      </a:cubicBezTo>
                      <a:cubicBezTo>
                        <a:pt x="4017" y="11456"/>
                        <a:pt x="5101" y="11575"/>
                        <a:pt x="6170" y="11667"/>
                      </a:cubicBezTo>
                      <a:cubicBezTo>
                        <a:pt x="7254" y="11667"/>
                        <a:pt x="8337" y="11655"/>
                        <a:pt x="9394" y="11390"/>
                      </a:cubicBezTo>
                      <a:cubicBezTo>
                        <a:pt x="9937" y="11311"/>
                        <a:pt x="10439" y="11112"/>
                        <a:pt x="10967" y="10968"/>
                      </a:cubicBezTo>
                      <a:cubicBezTo>
                        <a:pt x="11218" y="10888"/>
                        <a:pt x="11456" y="10769"/>
                        <a:pt x="11707" y="10663"/>
                      </a:cubicBezTo>
                      <a:cubicBezTo>
                        <a:pt x="11958" y="10571"/>
                        <a:pt x="12222" y="10466"/>
                        <a:pt x="12447" y="10333"/>
                      </a:cubicBezTo>
                      <a:lnTo>
                        <a:pt x="13173" y="9950"/>
                      </a:lnTo>
                      <a:cubicBezTo>
                        <a:pt x="13399" y="9818"/>
                        <a:pt x="13623" y="9659"/>
                        <a:pt x="13848" y="9514"/>
                      </a:cubicBezTo>
                      <a:lnTo>
                        <a:pt x="14191" y="9289"/>
                      </a:lnTo>
                      <a:lnTo>
                        <a:pt x="14509" y="9038"/>
                      </a:lnTo>
                      <a:lnTo>
                        <a:pt x="15156" y="8536"/>
                      </a:lnTo>
                      <a:cubicBezTo>
                        <a:pt x="15526" y="8153"/>
                        <a:pt x="15962" y="7809"/>
                        <a:pt x="16292" y="7386"/>
                      </a:cubicBezTo>
                      <a:cubicBezTo>
                        <a:pt x="16477" y="7175"/>
                        <a:pt x="16662" y="6977"/>
                        <a:pt x="16834" y="6766"/>
                      </a:cubicBezTo>
                      <a:lnTo>
                        <a:pt x="17296" y="6105"/>
                      </a:lnTo>
                      <a:cubicBezTo>
                        <a:pt x="18552" y="4334"/>
                        <a:pt x="19265" y="2207"/>
                        <a:pt x="19477" y="39"/>
                      </a:cubicBezTo>
                      <a:lnTo>
                        <a:pt x="1877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3" name="Google Shape;15173;p33"/>
                <p:cNvSpPr/>
                <p:nvPr/>
              </p:nvSpPr>
              <p:spPr>
                <a:xfrm>
                  <a:off x="5521550" y="915000"/>
                  <a:ext cx="232925" cy="71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17" h="28634" extrusionOk="0">
                      <a:moveTo>
                        <a:pt x="8973" y="0"/>
                      </a:moveTo>
                      <a:lnTo>
                        <a:pt x="8048" y="581"/>
                      </a:lnTo>
                      <a:cubicBezTo>
                        <a:pt x="7757" y="779"/>
                        <a:pt x="7493" y="1004"/>
                        <a:pt x="7202" y="1189"/>
                      </a:cubicBezTo>
                      <a:cubicBezTo>
                        <a:pt x="6594" y="1572"/>
                        <a:pt x="6078" y="2074"/>
                        <a:pt x="5537" y="2523"/>
                      </a:cubicBezTo>
                      <a:lnTo>
                        <a:pt x="4783" y="3277"/>
                      </a:lnTo>
                      <a:lnTo>
                        <a:pt x="4401" y="3660"/>
                      </a:lnTo>
                      <a:lnTo>
                        <a:pt x="4070" y="4070"/>
                      </a:lnTo>
                      <a:lnTo>
                        <a:pt x="3396" y="4902"/>
                      </a:lnTo>
                      <a:lnTo>
                        <a:pt x="2789" y="5788"/>
                      </a:lnTo>
                      <a:cubicBezTo>
                        <a:pt x="1203" y="8179"/>
                        <a:pt x="344" y="11020"/>
                        <a:pt x="132" y="13861"/>
                      </a:cubicBezTo>
                      <a:cubicBezTo>
                        <a:pt x="0" y="16702"/>
                        <a:pt x="516" y="19635"/>
                        <a:pt x="1797" y="22199"/>
                      </a:cubicBezTo>
                      <a:lnTo>
                        <a:pt x="2287" y="23150"/>
                      </a:lnTo>
                      <a:lnTo>
                        <a:pt x="2854" y="24061"/>
                      </a:lnTo>
                      <a:lnTo>
                        <a:pt x="3145" y="24511"/>
                      </a:lnTo>
                      <a:lnTo>
                        <a:pt x="3476" y="24934"/>
                      </a:lnTo>
                      <a:lnTo>
                        <a:pt x="4136" y="25779"/>
                      </a:lnTo>
                      <a:cubicBezTo>
                        <a:pt x="4639" y="26295"/>
                        <a:pt x="5088" y="26850"/>
                        <a:pt x="5643" y="27312"/>
                      </a:cubicBezTo>
                      <a:cubicBezTo>
                        <a:pt x="5920" y="27537"/>
                        <a:pt x="6184" y="27788"/>
                        <a:pt x="6462" y="27999"/>
                      </a:cubicBezTo>
                      <a:lnTo>
                        <a:pt x="7334" y="28633"/>
                      </a:lnTo>
                      <a:lnTo>
                        <a:pt x="7717" y="28039"/>
                      </a:lnTo>
                      <a:lnTo>
                        <a:pt x="6871" y="27471"/>
                      </a:lnTo>
                      <a:cubicBezTo>
                        <a:pt x="6594" y="27259"/>
                        <a:pt x="6330" y="27035"/>
                        <a:pt x="6066" y="26824"/>
                      </a:cubicBezTo>
                      <a:cubicBezTo>
                        <a:pt x="5511" y="26413"/>
                        <a:pt x="5061" y="25885"/>
                        <a:pt x="4559" y="25409"/>
                      </a:cubicBezTo>
                      <a:lnTo>
                        <a:pt x="3885" y="24616"/>
                      </a:lnTo>
                      <a:lnTo>
                        <a:pt x="3555" y="24220"/>
                      </a:lnTo>
                      <a:lnTo>
                        <a:pt x="3264" y="23784"/>
                      </a:lnTo>
                      <a:lnTo>
                        <a:pt x="2683" y="22925"/>
                      </a:lnTo>
                      <a:lnTo>
                        <a:pt x="2167" y="22014"/>
                      </a:lnTo>
                      <a:cubicBezTo>
                        <a:pt x="846" y="19542"/>
                        <a:pt x="304" y="16676"/>
                        <a:pt x="437" y="13874"/>
                      </a:cubicBezTo>
                      <a:cubicBezTo>
                        <a:pt x="648" y="11086"/>
                        <a:pt x="1533" y="8311"/>
                        <a:pt x="3145" y="6025"/>
                      </a:cubicBezTo>
                      <a:lnTo>
                        <a:pt x="3753" y="5180"/>
                      </a:lnTo>
                      <a:lnTo>
                        <a:pt x="4427" y="4400"/>
                      </a:lnTo>
                      <a:lnTo>
                        <a:pt x="4771" y="4003"/>
                      </a:lnTo>
                      <a:lnTo>
                        <a:pt x="5153" y="3647"/>
                      </a:lnTo>
                      <a:lnTo>
                        <a:pt x="5907" y="2946"/>
                      </a:lnTo>
                      <a:cubicBezTo>
                        <a:pt x="6462" y="2523"/>
                        <a:pt x="6977" y="2074"/>
                        <a:pt x="7572" y="1731"/>
                      </a:cubicBezTo>
                      <a:cubicBezTo>
                        <a:pt x="7863" y="1559"/>
                        <a:pt x="8153" y="1334"/>
                        <a:pt x="8444" y="1149"/>
                      </a:cubicBezTo>
                      <a:lnTo>
                        <a:pt x="9316" y="673"/>
                      </a:lnTo>
                      <a:lnTo>
                        <a:pt x="897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4" name="Google Shape;15174;p33"/>
                <p:cNvSpPr/>
                <p:nvPr/>
              </p:nvSpPr>
              <p:spPr>
                <a:xfrm>
                  <a:off x="5623625" y="1003850"/>
                  <a:ext cx="175775" cy="54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1" h="21750" extrusionOk="0">
                      <a:moveTo>
                        <a:pt x="6687" y="0"/>
                      </a:moveTo>
                      <a:lnTo>
                        <a:pt x="5986" y="449"/>
                      </a:lnTo>
                      <a:cubicBezTo>
                        <a:pt x="5774" y="608"/>
                        <a:pt x="5577" y="780"/>
                        <a:pt x="5352" y="939"/>
                      </a:cubicBezTo>
                      <a:cubicBezTo>
                        <a:pt x="4890" y="1216"/>
                        <a:pt x="4520" y="1612"/>
                        <a:pt x="4097" y="1943"/>
                      </a:cubicBezTo>
                      <a:lnTo>
                        <a:pt x="3528" y="2524"/>
                      </a:lnTo>
                      <a:lnTo>
                        <a:pt x="3237" y="2815"/>
                      </a:lnTo>
                      <a:lnTo>
                        <a:pt x="2987" y="3132"/>
                      </a:lnTo>
                      <a:lnTo>
                        <a:pt x="2471" y="3766"/>
                      </a:lnTo>
                      <a:lnTo>
                        <a:pt x="2022" y="4440"/>
                      </a:lnTo>
                      <a:cubicBezTo>
                        <a:pt x="1863" y="4651"/>
                        <a:pt x="1731" y="4889"/>
                        <a:pt x="1613" y="5127"/>
                      </a:cubicBezTo>
                      <a:cubicBezTo>
                        <a:pt x="1493" y="5365"/>
                        <a:pt x="1348" y="5603"/>
                        <a:pt x="1229" y="5840"/>
                      </a:cubicBezTo>
                      <a:cubicBezTo>
                        <a:pt x="1031" y="6356"/>
                        <a:pt x="780" y="6832"/>
                        <a:pt x="647" y="7360"/>
                      </a:cubicBezTo>
                      <a:cubicBezTo>
                        <a:pt x="265" y="8377"/>
                        <a:pt x="133" y="9461"/>
                        <a:pt x="27" y="10532"/>
                      </a:cubicBezTo>
                      <a:cubicBezTo>
                        <a:pt x="1" y="11615"/>
                        <a:pt x="1" y="12711"/>
                        <a:pt x="251" y="13769"/>
                      </a:cubicBezTo>
                      <a:cubicBezTo>
                        <a:pt x="318" y="14311"/>
                        <a:pt x="515" y="14813"/>
                        <a:pt x="647" y="15341"/>
                      </a:cubicBezTo>
                      <a:cubicBezTo>
                        <a:pt x="741" y="15592"/>
                        <a:pt x="846" y="15844"/>
                        <a:pt x="938" y="16094"/>
                      </a:cubicBezTo>
                      <a:cubicBezTo>
                        <a:pt x="1031" y="16358"/>
                        <a:pt x="1137" y="16610"/>
                        <a:pt x="1269" y="16848"/>
                      </a:cubicBezTo>
                      <a:lnTo>
                        <a:pt x="1625" y="17574"/>
                      </a:lnTo>
                      <a:lnTo>
                        <a:pt x="2062" y="18261"/>
                      </a:lnTo>
                      <a:lnTo>
                        <a:pt x="2273" y="18605"/>
                      </a:lnTo>
                      <a:lnTo>
                        <a:pt x="2524" y="18936"/>
                      </a:lnTo>
                      <a:lnTo>
                        <a:pt x="3026" y="19582"/>
                      </a:lnTo>
                      <a:cubicBezTo>
                        <a:pt x="3410" y="19966"/>
                        <a:pt x="3739" y="20402"/>
                        <a:pt x="4162" y="20745"/>
                      </a:cubicBezTo>
                      <a:cubicBezTo>
                        <a:pt x="4374" y="20918"/>
                        <a:pt x="4572" y="21103"/>
                        <a:pt x="4770" y="21274"/>
                      </a:cubicBezTo>
                      <a:lnTo>
                        <a:pt x="5431" y="21750"/>
                      </a:lnTo>
                      <a:lnTo>
                        <a:pt x="5827" y="21168"/>
                      </a:lnTo>
                      <a:lnTo>
                        <a:pt x="5180" y="20745"/>
                      </a:lnTo>
                      <a:cubicBezTo>
                        <a:pt x="4969" y="20587"/>
                        <a:pt x="4784" y="20415"/>
                        <a:pt x="4572" y="20257"/>
                      </a:cubicBezTo>
                      <a:cubicBezTo>
                        <a:pt x="4162" y="19952"/>
                        <a:pt x="3819" y="19556"/>
                        <a:pt x="3436" y="19200"/>
                      </a:cubicBezTo>
                      <a:lnTo>
                        <a:pt x="2934" y="18605"/>
                      </a:lnTo>
                      <a:lnTo>
                        <a:pt x="2682" y="18314"/>
                      </a:lnTo>
                      <a:lnTo>
                        <a:pt x="2471" y="17984"/>
                      </a:lnTo>
                      <a:lnTo>
                        <a:pt x="2022" y="17336"/>
                      </a:lnTo>
                      <a:lnTo>
                        <a:pt x="1639" y="16649"/>
                      </a:lnTo>
                      <a:cubicBezTo>
                        <a:pt x="1507" y="16425"/>
                        <a:pt x="1401" y="16187"/>
                        <a:pt x="1295" y="15949"/>
                      </a:cubicBezTo>
                      <a:cubicBezTo>
                        <a:pt x="1202" y="15698"/>
                        <a:pt x="1084" y="15460"/>
                        <a:pt x="991" y="15222"/>
                      </a:cubicBezTo>
                      <a:cubicBezTo>
                        <a:pt x="859" y="14720"/>
                        <a:pt x="647" y="14218"/>
                        <a:pt x="568" y="13703"/>
                      </a:cubicBezTo>
                      <a:cubicBezTo>
                        <a:pt x="318" y="12672"/>
                        <a:pt x="318" y="11602"/>
                        <a:pt x="330" y="10558"/>
                      </a:cubicBezTo>
                      <a:cubicBezTo>
                        <a:pt x="436" y="9501"/>
                        <a:pt x="582" y="8444"/>
                        <a:pt x="965" y="7466"/>
                      </a:cubicBezTo>
                      <a:cubicBezTo>
                        <a:pt x="1097" y="6950"/>
                        <a:pt x="1361" y="6488"/>
                        <a:pt x="1560" y="6013"/>
                      </a:cubicBezTo>
                      <a:cubicBezTo>
                        <a:pt x="1678" y="5775"/>
                        <a:pt x="1824" y="5550"/>
                        <a:pt x="1956" y="5326"/>
                      </a:cubicBezTo>
                      <a:cubicBezTo>
                        <a:pt x="2075" y="5100"/>
                        <a:pt x="2207" y="4876"/>
                        <a:pt x="2379" y="4665"/>
                      </a:cubicBezTo>
                      <a:lnTo>
                        <a:pt x="2828" y="4031"/>
                      </a:lnTo>
                      <a:lnTo>
                        <a:pt x="3357" y="3449"/>
                      </a:lnTo>
                      <a:lnTo>
                        <a:pt x="3607" y="3159"/>
                      </a:lnTo>
                      <a:lnTo>
                        <a:pt x="3898" y="2894"/>
                      </a:lnTo>
                      <a:lnTo>
                        <a:pt x="4467" y="2366"/>
                      </a:lnTo>
                      <a:cubicBezTo>
                        <a:pt x="4890" y="2061"/>
                        <a:pt x="5272" y="1718"/>
                        <a:pt x="5721" y="1467"/>
                      </a:cubicBezTo>
                      <a:cubicBezTo>
                        <a:pt x="5947" y="1348"/>
                        <a:pt x="6144" y="1177"/>
                        <a:pt x="6369" y="1031"/>
                      </a:cubicBezTo>
                      <a:lnTo>
                        <a:pt x="7030" y="674"/>
                      </a:lnTo>
                      <a:lnTo>
                        <a:pt x="668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5" name="Google Shape;15175;p33"/>
                <p:cNvSpPr/>
                <p:nvPr/>
              </p:nvSpPr>
              <p:spPr>
                <a:xfrm>
                  <a:off x="5746175" y="875075"/>
                  <a:ext cx="599925" cy="43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7" h="17361" extrusionOk="0">
                      <a:moveTo>
                        <a:pt x="7203" y="1"/>
                      </a:moveTo>
                      <a:cubicBezTo>
                        <a:pt x="4719" y="1"/>
                        <a:pt x="2221" y="523"/>
                        <a:pt x="0" y="1610"/>
                      </a:cubicBezTo>
                      <a:lnTo>
                        <a:pt x="317" y="2244"/>
                      </a:lnTo>
                      <a:cubicBezTo>
                        <a:pt x="2591" y="1027"/>
                        <a:pt x="5203" y="440"/>
                        <a:pt x="7824" y="440"/>
                      </a:cubicBezTo>
                      <a:cubicBezTo>
                        <a:pt x="7991" y="440"/>
                        <a:pt x="8158" y="442"/>
                        <a:pt x="8325" y="447"/>
                      </a:cubicBezTo>
                      <a:cubicBezTo>
                        <a:pt x="11100" y="606"/>
                        <a:pt x="13901" y="1451"/>
                        <a:pt x="16226" y="3037"/>
                      </a:cubicBezTo>
                      <a:lnTo>
                        <a:pt x="17086" y="3632"/>
                      </a:lnTo>
                      <a:cubicBezTo>
                        <a:pt x="17363" y="3856"/>
                        <a:pt x="17627" y="4081"/>
                        <a:pt x="17891" y="4319"/>
                      </a:cubicBezTo>
                      <a:lnTo>
                        <a:pt x="18302" y="4663"/>
                      </a:lnTo>
                      <a:lnTo>
                        <a:pt x="18658" y="5033"/>
                      </a:lnTo>
                      <a:lnTo>
                        <a:pt x="19385" y="5785"/>
                      </a:lnTo>
                      <a:cubicBezTo>
                        <a:pt x="19821" y="6354"/>
                        <a:pt x="20296" y="6869"/>
                        <a:pt x="20640" y="7464"/>
                      </a:cubicBezTo>
                      <a:cubicBezTo>
                        <a:pt x="20839" y="7767"/>
                        <a:pt x="21036" y="8058"/>
                        <a:pt x="21209" y="8362"/>
                      </a:cubicBezTo>
                      <a:lnTo>
                        <a:pt x="21684" y="9287"/>
                      </a:lnTo>
                      <a:cubicBezTo>
                        <a:pt x="21843" y="9591"/>
                        <a:pt x="21961" y="9922"/>
                        <a:pt x="22093" y="10239"/>
                      </a:cubicBezTo>
                      <a:cubicBezTo>
                        <a:pt x="22213" y="10569"/>
                        <a:pt x="22358" y="10886"/>
                        <a:pt x="22451" y="11217"/>
                      </a:cubicBezTo>
                      <a:cubicBezTo>
                        <a:pt x="22636" y="11890"/>
                        <a:pt x="22860" y="12551"/>
                        <a:pt x="22953" y="13225"/>
                      </a:cubicBezTo>
                      <a:cubicBezTo>
                        <a:pt x="23006" y="13569"/>
                        <a:pt x="23085" y="13912"/>
                        <a:pt x="23111" y="14256"/>
                      </a:cubicBezTo>
                      <a:lnTo>
                        <a:pt x="23191" y="15286"/>
                      </a:lnTo>
                      <a:cubicBezTo>
                        <a:pt x="23217" y="15616"/>
                        <a:pt x="23230" y="15973"/>
                        <a:pt x="23230" y="16317"/>
                      </a:cubicBezTo>
                      <a:lnTo>
                        <a:pt x="23243" y="17321"/>
                      </a:lnTo>
                      <a:lnTo>
                        <a:pt x="23996" y="17360"/>
                      </a:lnTo>
                      <a:lnTo>
                        <a:pt x="23931" y="16264"/>
                      </a:lnTo>
                      <a:cubicBezTo>
                        <a:pt x="23917" y="15921"/>
                        <a:pt x="23878" y="15577"/>
                        <a:pt x="23837" y="15220"/>
                      </a:cubicBezTo>
                      <a:lnTo>
                        <a:pt x="23719" y="14163"/>
                      </a:lnTo>
                      <a:cubicBezTo>
                        <a:pt x="23666" y="13806"/>
                        <a:pt x="23573" y="13463"/>
                        <a:pt x="23494" y="13119"/>
                      </a:cubicBezTo>
                      <a:cubicBezTo>
                        <a:pt x="23376" y="12418"/>
                        <a:pt x="23124" y="11745"/>
                        <a:pt x="22913" y="11058"/>
                      </a:cubicBezTo>
                      <a:cubicBezTo>
                        <a:pt x="22807" y="10714"/>
                        <a:pt x="22648" y="10397"/>
                        <a:pt x="22516" y="10066"/>
                      </a:cubicBezTo>
                      <a:cubicBezTo>
                        <a:pt x="22371" y="9737"/>
                        <a:pt x="22239" y="9406"/>
                        <a:pt x="22054" y="9102"/>
                      </a:cubicBezTo>
                      <a:lnTo>
                        <a:pt x="21538" y="8164"/>
                      </a:lnTo>
                      <a:cubicBezTo>
                        <a:pt x="21353" y="7847"/>
                        <a:pt x="21142" y="7556"/>
                        <a:pt x="20957" y="7265"/>
                      </a:cubicBezTo>
                      <a:cubicBezTo>
                        <a:pt x="20574" y="6657"/>
                        <a:pt x="20085" y="6129"/>
                        <a:pt x="19636" y="5574"/>
                      </a:cubicBezTo>
                      <a:lnTo>
                        <a:pt x="18896" y="4807"/>
                      </a:lnTo>
                      <a:lnTo>
                        <a:pt x="18513" y="4425"/>
                      </a:lnTo>
                      <a:lnTo>
                        <a:pt x="18103" y="4081"/>
                      </a:lnTo>
                      <a:cubicBezTo>
                        <a:pt x="17826" y="3843"/>
                        <a:pt x="17562" y="3618"/>
                        <a:pt x="17271" y="3394"/>
                      </a:cubicBezTo>
                      <a:lnTo>
                        <a:pt x="16399" y="2773"/>
                      </a:lnTo>
                      <a:cubicBezTo>
                        <a:pt x="14020" y="1174"/>
                        <a:pt x="11193" y="276"/>
                        <a:pt x="8351" y="38"/>
                      </a:cubicBezTo>
                      <a:cubicBezTo>
                        <a:pt x="7969" y="13"/>
                        <a:pt x="7586" y="1"/>
                        <a:pt x="72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176" name="Google Shape;15176;p33"/>
                <p:cNvSpPr/>
                <p:nvPr/>
              </p:nvSpPr>
              <p:spPr>
                <a:xfrm>
                  <a:off x="5791100" y="974425"/>
                  <a:ext cx="455575" cy="32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23" h="13163" extrusionOk="0">
                      <a:moveTo>
                        <a:pt x="5442" y="1"/>
                      </a:moveTo>
                      <a:cubicBezTo>
                        <a:pt x="3563" y="1"/>
                        <a:pt x="1678" y="369"/>
                        <a:pt x="0" y="1191"/>
                      </a:cubicBezTo>
                      <a:lnTo>
                        <a:pt x="317" y="1825"/>
                      </a:lnTo>
                      <a:cubicBezTo>
                        <a:pt x="2037" y="876"/>
                        <a:pt x="4023" y="448"/>
                        <a:pt x="6032" y="448"/>
                      </a:cubicBezTo>
                      <a:cubicBezTo>
                        <a:pt x="6122" y="448"/>
                        <a:pt x="6213" y="449"/>
                        <a:pt x="6304" y="451"/>
                      </a:cubicBezTo>
                      <a:cubicBezTo>
                        <a:pt x="7347" y="530"/>
                        <a:pt x="8404" y="662"/>
                        <a:pt x="9396" y="1018"/>
                      </a:cubicBezTo>
                      <a:cubicBezTo>
                        <a:pt x="9910" y="1151"/>
                        <a:pt x="10386" y="1388"/>
                        <a:pt x="10876" y="1587"/>
                      </a:cubicBezTo>
                      <a:cubicBezTo>
                        <a:pt x="11113" y="1706"/>
                        <a:pt x="11338" y="1851"/>
                        <a:pt x="11563" y="1970"/>
                      </a:cubicBezTo>
                      <a:cubicBezTo>
                        <a:pt x="11801" y="2089"/>
                        <a:pt x="12025" y="2221"/>
                        <a:pt x="12236" y="2380"/>
                      </a:cubicBezTo>
                      <a:lnTo>
                        <a:pt x="12897" y="2829"/>
                      </a:lnTo>
                      <a:lnTo>
                        <a:pt x="13492" y="3344"/>
                      </a:lnTo>
                      <a:lnTo>
                        <a:pt x="13795" y="3596"/>
                      </a:lnTo>
                      <a:lnTo>
                        <a:pt x="14073" y="3886"/>
                      </a:lnTo>
                      <a:lnTo>
                        <a:pt x="14614" y="4454"/>
                      </a:lnTo>
                      <a:cubicBezTo>
                        <a:pt x="14932" y="4891"/>
                        <a:pt x="15302" y="5261"/>
                        <a:pt x="15553" y="5722"/>
                      </a:cubicBezTo>
                      <a:cubicBezTo>
                        <a:pt x="15698" y="5948"/>
                        <a:pt x="15844" y="6159"/>
                        <a:pt x="15976" y="6397"/>
                      </a:cubicBezTo>
                      <a:lnTo>
                        <a:pt x="16320" y="7097"/>
                      </a:lnTo>
                      <a:cubicBezTo>
                        <a:pt x="16452" y="7322"/>
                        <a:pt x="16531" y="7572"/>
                        <a:pt x="16623" y="7810"/>
                      </a:cubicBezTo>
                      <a:cubicBezTo>
                        <a:pt x="16716" y="8062"/>
                        <a:pt x="16822" y="8300"/>
                        <a:pt x="16901" y="8550"/>
                      </a:cubicBezTo>
                      <a:cubicBezTo>
                        <a:pt x="17019" y="9052"/>
                        <a:pt x="17204" y="9542"/>
                        <a:pt x="17257" y="10057"/>
                      </a:cubicBezTo>
                      <a:cubicBezTo>
                        <a:pt x="17297" y="10308"/>
                        <a:pt x="17350" y="10559"/>
                        <a:pt x="17377" y="10810"/>
                      </a:cubicBezTo>
                      <a:lnTo>
                        <a:pt x="17429" y="11589"/>
                      </a:lnTo>
                      <a:cubicBezTo>
                        <a:pt x="17442" y="11841"/>
                        <a:pt x="17456" y="12105"/>
                        <a:pt x="17456" y="12369"/>
                      </a:cubicBezTo>
                      <a:lnTo>
                        <a:pt x="17469" y="13109"/>
                      </a:lnTo>
                      <a:lnTo>
                        <a:pt x="18222" y="13162"/>
                      </a:lnTo>
                      <a:lnTo>
                        <a:pt x="18156" y="12317"/>
                      </a:lnTo>
                      <a:cubicBezTo>
                        <a:pt x="18143" y="12052"/>
                        <a:pt x="18103" y="11801"/>
                        <a:pt x="18076" y="11524"/>
                      </a:cubicBezTo>
                      <a:lnTo>
                        <a:pt x="17971" y="10731"/>
                      </a:lnTo>
                      <a:cubicBezTo>
                        <a:pt x="17932" y="10467"/>
                        <a:pt x="17852" y="10202"/>
                        <a:pt x="17799" y="9938"/>
                      </a:cubicBezTo>
                      <a:cubicBezTo>
                        <a:pt x="17720" y="9410"/>
                        <a:pt x="17509" y="8894"/>
                        <a:pt x="17363" y="8379"/>
                      </a:cubicBezTo>
                      <a:cubicBezTo>
                        <a:pt x="17271" y="8127"/>
                        <a:pt x="17151" y="7889"/>
                        <a:pt x="17046" y="7639"/>
                      </a:cubicBezTo>
                      <a:cubicBezTo>
                        <a:pt x="16940" y="7387"/>
                        <a:pt x="16848" y="7137"/>
                        <a:pt x="16702" y="6912"/>
                      </a:cubicBezTo>
                      <a:lnTo>
                        <a:pt x="16306" y="6198"/>
                      </a:lnTo>
                      <a:cubicBezTo>
                        <a:pt x="16174" y="5960"/>
                        <a:pt x="16002" y="5749"/>
                        <a:pt x="15857" y="5525"/>
                      </a:cubicBezTo>
                      <a:cubicBezTo>
                        <a:pt x="15580" y="5049"/>
                        <a:pt x="15196" y="4665"/>
                        <a:pt x="14866" y="4243"/>
                      </a:cubicBezTo>
                      <a:lnTo>
                        <a:pt x="14297" y="3661"/>
                      </a:lnTo>
                      <a:lnTo>
                        <a:pt x="14007" y="3370"/>
                      </a:lnTo>
                      <a:lnTo>
                        <a:pt x="13703" y="3106"/>
                      </a:lnTo>
                      <a:lnTo>
                        <a:pt x="13082" y="2591"/>
                      </a:lnTo>
                      <a:lnTo>
                        <a:pt x="12408" y="2128"/>
                      </a:lnTo>
                      <a:cubicBezTo>
                        <a:pt x="12197" y="1957"/>
                        <a:pt x="11959" y="1838"/>
                        <a:pt x="11721" y="1706"/>
                      </a:cubicBezTo>
                      <a:cubicBezTo>
                        <a:pt x="11483" y="1573"/>
                        <a:pt x="11246" y="1429"/>
                        <a:pt x="11008" y="1309"/>
                      </a:cubicBezTo>
                      <a:cubicBezTo>
                        <a:pt x="10506" y="1111"/>
                        <a:pt x="10030" y="847"/>
                        <a:pt x="9501" y="701"/>
                      </a:cubicBezTo>
                      <a:cubicBezTo>
                        <a:pt x="8483" y="319"/>
                        <a:pt x="7400" y="160"/>
                        <a:pt x="6330" y="28"/>
                      </a:cubicBezTo>
                      <a:cubicBezTo>
                        <a:pt x="6035" y="10"/>
                        <a:pt x="5738" y="1"/>
                        <a:pt x="54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5177" name="Google Shape;15177;p33"/>
            <p:cNvGrpSpPr/>
            <p:nvPr/>
          </p:nvGrpSpPr>
          <p:grpSpPr>
            <a:xfrm>
              <a:off x="8780395" y="3903922"/>
              <a:ext cx="854301" cy="874148"/>
              <a:chOff x="3284475" y="2919150"/>
              <a:chExt cx="1429075" cy="1462275"/>
            </a:xfrm>
          </p:grpSpPr>
          <p:sp>
            <p:nvSpPr>
              <p:cNvPr id="15178" name="Google Shape;15178;p33"/>
              <p:cNvSpPr/>
              <p:nvPr/>
            </p:nvSpPr>
            <p:spPr>
              <a:xfrm>
                <a:off x="4328700" y="3840775"/>
                <a:ext cx="159900" cy="346900"/>
              </a:xfrm>
              <a:custGeom>
                <a:avLst/>
                <a:gdLst/>
                <a:ahLst/>
                <a:cxnLst/>
                <a:rect l="l" t="t" r="r" b="b"/>
                <a:pathLst>
                  <a:path w="6396" h="13876" extrusionOk="0">
                    <a:moveTo>
                      <a:pt x="1930" y="1"/>
                    </a:moveTo>
                    <a:cubicBezTo>
                      <a:pt x="1678" y="543"/>
                      <a:pt x="1440" y="1085"/>
                      <a:pt x="1190" y="1639"/>
                    </a:cubicBezTo>
                    <a:cubicBezTo>
                      <a:pt x="885" y="2155"/>
                      <a:pt x="582" y="2684"/>
                      <a:pt x="291" y="3199"/>
                    </a:cubicBezTo>
                    <a:cubicBezTo>
                      <a:pt x="291" y="3212"/>
                      <a:pt x="92" y="3463"/>
                      <a:pt x="92" y="3463"/>
                    </a:cubicBezTo>
                    <a:cubicBezTo>
                      <a:pt x="66" y="3516"/>
                      <a:pt x="0" y="3556"/>
                      <a:pt x="13" y="3609"/>
                    </a:cubicBezTo>
                    <a:lnTo>
                      <a:pt x="145" y="3741"/>
                    </a:lnTo>
                    <a:lnTo>
                      <a:pt x="542" y="4164"/>
                    </a:lnTo>
                    <a:lnTo>
                      <a:pt x="1202" y="4877"/>
                    </a:lnTo>
                    <a:lnTo>
                      <a:pt x="1863" y="5604"/>
                    </a:lnTo>
                    <a:cubicBezTo>
                      <a:pt x="2074" y="5841"/>
                      <a:pt x="2247" y="6132"/>
                      <a:pt x="2432" y="6396"/>
                    </a:cubicBezTo>
                    <a:cubicBezTo>
                      <a:pt x="2432" y="6396"/>
                      <a:pt x="2709" y="6819"/>
                      <a:pt x="2973" y="7229"/>
                    </a:cubicBezTo>
                    <a:lnTo>
                      <a:pt x="3502" y="8075"/>
                    </a:lnTo>
                    <a:cubicBezTo>
                      <a:pt x="3819" y="8669"/>
                      <a:pt x="4097" y="9291"/>
                      <a:pt x="4347" y="9911"/>
                    </a:cubicBezTo>
                    <a:cubicBezTo>
                      <a:pt x="4876" y="11127"/>
                      <a:pt x="5193" y="12488"/>
                      <a:pt x="5484" y="13875"/>
                    </a:cubicBezTo>
                    <a:lnTo>
                      <a:pt x="6396" y="13320"/>
                    </a:lnTo>
                    <a:cubicBezTo>
                      <a:pt x="5894" y="12065"/>
                      <a:pt x="5431" y="10797"/>
                      <a:pt x="4784" y="9620"/>
                    </a:cubicBezTo>
                    <a:cubicBezTo>
                      <a:pt x="4479" y="9013"/>
                      <a:pt x="4150" y="8419"/>
                      <a:pt x="3819" y="7837"/>
                    </a:cubicBezTo>
                    <a:cubicBezTo>
                      <a:pt x="3819" y="7837"/>
                      <a:pt x="3542" y="7427"/>
                      <a:pt x="3264" y="7004"/>
                    </a:cubicBezTo>
                    <a:cubicBezTo>
                      <a:pt x="2987" y="6595"/>
                      <a:pt x="2696" y="6185"/>
                      <a:pt x="2696" y="6185"/>
                    </a:cubicBezTo>
                    <a:cubicBezTo>
                      <a:pt x="2497" y="5921"/>
                      <a:pt x="2326" y="5644"/>
                      <a:pt x="2115" y="5392"/>
                    </a:cubicBezTo>
                    <a:lnTo>
                      <a:pt x="1467" y="4652"/>
                    </a:lnTo>
                    <a:lnTo>
                      <a:pt x="806" y="3926"/>
                    </a:lnTo>
                    <a:lnTo>
                      <a:pt x="542" y="3635"/>
                    </a:lnTo>
                    <a:lnTo>
                      <a:pt x="503" y="3595"/>
                    </a:lnTo>
                    <a:cubicBezTo>
                      <a:pt x="503" y="3582"/>
                      <a:pt x="529" y="3556"/>
                      <a:pt x="529" y="3542"/>
                    </a:cubicBezTo>
                    <a:cubicBezTo>
                      <a:pt x="529" y="3542"/>
                      <a:pt x="621" y="3450"/>
                      <a:pt x="608" y="3450"/>
                    </a:cubicBezTo>
                    <a:cubicBezTo>
                      <a:pt x="965" y="2934"/>
                      <a:pt x="1322" y="2432"/>
                      <a:pt x="1665" y="1917"/>
                    </a:cubicBezTo>
                    <a:cubicBezTo>
                      <a:pt x="1956" y="1375"/>
                      <a:pt x="2259" y="847"/>
                      <a:pt x="2550" y="305"/>
                    </a:cubicBezTo>
                    <a:lnTo>
                      <a:pt x="193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9" name="Google Shape;15179;p33"/>
              <p:cNvSpPr/>
              <p:nvPr/>
            </p:nvSpPr>
            <p:spPr>
              <a:xfrm>
                <a:off x="4076625" y="4054800"/>
                <a:ext cx="319150" cy="208525"/>
              </a:xfrm>
              <a:custGeom>
                <a:avLst/>
                <a:gdLst/>
                <a:ahLst/>
                <a:cxnLst/>
                <a:rect l="l" t="t" r="r" b="b"/>
                <a:pathLst>
                  <a:path w="12766" h="8341" extrusionOk="0">
                    <a:moveTo>
                      <a:pt x="3912" y="0"/>
                    </a:moveTo>
                    <a:cubicBezTo>
                      <a:pt x="3872" y="0"/>
                      <a:pt x="3815" y="44"/>
                      <a:pt x="3767" y="55"/>
                    </a:cubicBezTo>
                    <a:cubicBezTo>
                      <a:pt x="3767" y="55"/>
                      <a:pt x="3701" y="95"/>
                      <a:pt x="3621" y="122"/>
                    </a:cubicBezTo>
                    <a:cubicBezTo>
                      <a:pt x="3556" y="161"/>
                      <a:pt x="3477" y="187"/>
                      <a:pt x="3477" y="187"/>
                    </a:cubicBezTo>
                    <a:cubicBezTo>
                      <a:pt x="2895" y="360"/>
                      <a:pt x="2327" y="584"/>
                      <a:pt x="1745" y="730"/>
                    </a:cubicBezTo>
                    <a:cubicBezTo>
                      <a:pt x="1151" y="848"/>
                      <a:pt x="582" y="1020"/>
                      <a:pt x="1" y="1086"/>
                    </a:cubicBezTo>
                    <a:lnTo>
                      <a:pt x="160" y="1773"/>
                    </a:lnTo>
                    <a:cubicBezTo>
                      <a:pt x="755" y="1641"/>
                      <a:pt x="1336" y="1417"/>
                      <a:pt x="1917" y="1244"/>
                    </a:cubicBezTo>
                    <a:cubicBezTo>
                      <a:pt x="2512" y="1047"/>
                      <a:pt x="3067" y="783"/>
                      <a:pt x="3635" y="557"/>
                    </a:cubicBezTo>
                    <a:lnTo>
                      <a:pt x="3754" y="504"/>
                    </a:lnTo>
                    <a:cubicBezTo>
                      <a:pt x="3780" y="504"/>
                      <a:pt x="3794" y="478"/>
                      <a:pt x="3806" y="478"/>
                    </a:cubicBezTo>
                    <a:lnTo>
                      <a:pt x="3833" y="531"/>
                    </a:lnTo>
                    <a:lnTo>
                      <a:pt x="4071" y="848"/>
                    </a:lnTo>
                    <a:lnTo>
                      <a:pt x="4639" y="1641"/>
                    </a:lnTo>
                    <a:lnTo>
                      <a:pt x="5221" y="2434"/>
                    </a:lnTo>
                    <a:cubicBezTo>
                      <a:pt x="5419" y="2712"/>
                      <a:pt x="5656" y="2936"/>
                      <a:pt x="5868" y="3187"/>
                    </a:cubicBezTo>
                    <a:cubicBezTo>
                      <a:pt x="5868" y="3187"/>
                      <a:pt x="6211" y="3544"/>
                      <a:pt x="6542" y="3914"/>
                    </a:cubicBezTo>
                    <a:cubicBezTo>
                      <a:pt x="6898" y="4271"/>
                      <a:pt x="7242" y="4627"/>
                      <a:pt x="7242" y="4627"/>
                    </a:cubicBezTo>
                    <a:cubicBezTo>
                      <a:pt x="7744" y="5076"/>
                      <a:pt x="8246" y="5526"/>
                      <a:pt x="8775" y="5962"/>
                    </a:cubicBezTo>
                    <a:cubicBezTo>
                      <a:pt x="9793" y="6847"/>
                      <a:pt x="10915" y="7574"/>
                      <a:pt x="12039" y="8341"/>
                    </a:cubicBezTo>
                    <a:lnTo>
                      <a:pt x="12765" y="7548"/>
                    </a:lnTo>
                    <a:cubicBezTo>
                      <a:pt x="11484" y="6979"/>
                      <a:pt x="10228" y="6371"/>
                      <a:pt x="9145" y="5592"/>
                    </a:cubicBezTo>
                    <a:cubicBezTo>
                      <a:pt x="8604" y="5222"/>
                      <a:pt x="8049" y="4799"/>
                      <a:pt x="7546" y="4377"/>
                    </a:cubicBezTo>
                    <a:cubicBezTo>
                      <a:pt x="7546" y="4377"/>
                      <a:pt x="7176" y="4019"/>
                      <a:pt x="6819" y="3676"/>
                    </a:cubicBezTo>
                    <a:cubicBezTo>
                      <a:pt x="6476" y="3320"/>
                      <a:pt x="6132" y="2976"/>
                      <a:pt x="6132" y="2976"/>
                    </a:cubicBezTo>
                    <a:cubicBezTo>
                      <a:pt x="5908" y="2724"/>
                      <a:pt x="5670" y="2500"/>
                      <a:pt x="5485" y="2236"/>
                    </a:cubicBezTo>
                    <a:lnTo>
                      <a:pt x="4904" y="1443"/>
                    </a:lnTo>
                    <a:lnTo>
                      <a:pt x="4349" y="650"/>
                    </a:lnTo>
                    <a:lnTo>
                      <a:pt x="4032" y="161"/>
                    </a:lnTo>
                    <a:lnTo>
                      <a:pt x="3926" y="2"/>
                    </a:lnTo>
                    <a:cubicBezTo>
                      <a:pt x="3922" y="1"/>
                      <a:pt x="3917" y="0"/>
                      <a:pt x="39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0" name="Google Shape;15180;p33"/>
              <p:cNvSpPr/>
              <p:nvPr/>
            </p:nvSpPr>
            <p:spPr>
              <a:xfrm>
                <a:off x="4034025" y="3760850"/>
                <a:ext cx="190625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7625" h="6305" extrusionOk="0">
                    <a:moveTo>
                      <a:pt x="6990" y="0"/>
                    </a:moveTo>
                    <a:cubicBezTo>
                      <a:pt x="6805" y="331"/>
                      <a:pt x="6661" y="701"/>
                      <a:pt x="6476" y="1045"/>
                    </a:cubicBezTo>
                    <a:cubicBezTo>
                      <a:pt x="6383" y="1203"/>
                      <a:pt x="6277" y="1375"/>
                      <a:pt x="6185" y="1533"/>
                    </a:cubicBezTo>
                    <a:cubicBezTo>
                      <a:pt x="6079" y="1705"/>
                      <a:pt x="6000" y="1890"/>
                      <a:pt x="5868" y="2035"/>
                    </a:cubicBezTo>
                    <a:cubicBezTo>
                      <a:pt x="5616" y="2326"/>
                      <a:pt x="5419" y="2669"/>
                      <a:pt x="5114" y="2921"/>
                    </a:cubicBezTo>
                    <a:lnTo>
                      <a:pt x="4705" y="3344"/>
                    </a:lnTo>
                    <a:cubicBezTo>
                      <a:pt x="4559" y="3476"/>
                      <a:pt x="4388" y="3582"/>
                      <a:pt x="4242" y="3714"/>
                    </a:cubicBezTo>
                    <a:cubicBezTo>
                      <a:pt x="4083" y="3832"/>
                      <a:pt x="3951" y="3978"/>
                      <a:pt x="3780" y="4070"/>
                    </a:cubicBezTo>
                    <a:lnTo>
                      <a:pt x="3278" y="4387"/>
                    </a:lnTo>
                    <a:cubicBezTo>
                      <a:pt x="2961" y="4625"/>
                      <a:pt x="2564" y="4731"/>
                      <a:pt x="2221" y="4916"/>
                    </a:cubicBezTo>
                    <a:cubicBezTo>
                      <a:pt x="1864" y="5074"/>
                      <a:pt x="1481" y="5167"/>
                      <a:pt x="1124" y="5299"/>
                    </a:cubicBezTo>
                    <a:cubicBezTo>
                      <a:pt x="1124" y="5299"/>
                      <a:pt x="979" y="5339"/>
                      <a:pt x="833" y="5365"/>
                    </a:cubicBezTo>
                    <a:cubicBezTo>
                      <a:pt x="688" y="5391"/>
                      <a:pt x="556" y="5418"/>
                      <a:pt x="556" y="5418"/>
                    </a:cubicBezTo>
                    <a:cubicBezTo>
                      <a:pt x="463" y="5432"/>
                      <a:pt x="357" y="5471"/>
                      <a:pt x="265" y="5511"/>
                    </a:cubicBezTo>
                    <a:cubicBezTo>
                      <a:pt x="265" y="5524"/>
                      <a:pt x="1" y="5576"/>
                      <a:pt x="1" y="5576"/>
                    </a:cubicBezTo>
                    <a:lnTo>
                      <a:pt x="172" y="6304"/>
                    </a:lnTo>
                    <a:cubicBezTo>
                      <a:pt x="172" y="6304"/>
                      <a:pt x="173" y="6305"/>
                      <a:pt x="174" y="6305"/>
                    </a:cubicBezTo>
                    <a:cubicBezTo>
                      <a:pt x="199" y="6305"/>
                      <a:pt x="477" y="6184"/>
                      <a:pt x="477" y="6172"/>
                    </a:cubicBezTo>
                    <a:cubicBezTo>
                      <a:pt x="556" y="6131"/>
                      <a:pt x="648" y="6079"/>
                      <a:pt x="741" y="6039"/>
                    </a:cubicBezTo>
                    <a:lnTo>
                      <a:pt x="1309" y="5828"/>
                    </a:lnTo>
                    <a:cubicBezTo>
                      <a:pt x="1666" y="5629"/>
                      <a:pt x="2049" y="5497"/>
                      <a:pt x="2406" y="5286"/>
                    </a:cubicBezTo>
                    <a:cubicBezTo>
                      <a:pt x="2749" y="5062"/>
                      <a:pt x="3132" y="4929"/>
                      <a:pt x="3449" y="4665"/>
                    </a:cubicBezTo>
                    <a:cubicBezTo>
                      <a:pt x="3621" y="4546"/>
                      <a:pt x="3780" y="4440"/>
                      <a:pt x="3951" y="4334"/>
                    </a:cubicBezTo>
                    <a:cubicBezTo>
                      <a:pt x="4124" y="4216"/>
                      <a:pt x="4268" y="4070"/>
                      <a:pt x="4427" y="3952"/>
                    </a:cubicBezTo>
                    <a:cubicBezTo>
                      <a:pt x="4586" y="3820"/>
                      <a:pt x="4758" y="3714"/>
                      <a:pt x="4903" y="3582"/>
                    </a:cubicBezTo>
                    <a:cubicBezTo>
                      <a:pt x="5049" y="3436"/>
                      <a:pt x="5193" y="3291"/>
                      <a:pt x="5352" y="3159"/>
                    </a:cubicBezTo>
                    <a:cubicBezTo>
                      <a:pt x="5669" y="2907"/>
                      <a:pt x="5894" y="2564"/>
                      <a:pt x="6185" y="2287"/>
                    </a:cubicBezTo>
                    <a:cubicBezTo>
                      <a:pt x="6343" y="2155"/>
                      <a:pt x="6449" y="1982"/>
                      <a:pt x="6581" y="1824"/>
                    </a:cubicBezTo>
                    <a:lnTo>
                      <a:pt x="6951" y="1335"/>
                    </a:lnTo>
                    <a:cubicBezTo>
                      <a:pt x="7189" y="1005"/>
                      <a:pt x="7387" y="635"/>
                      <a:pt x="7625" y="305"/>
                    </a:cubicBezTo>
                    <a:lnTo>
                      <a:pt x="699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1" name="Google Shape;15181;p33"/>
              <p:cNvSpPr/>
              <p:nvPr/>
            </p:nvSpPr>
            <p:spPr>
              <a:xfrm>
                <a:off x="4018500" y="3731125"/>
                <a:ext cx="144050" cy="12030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4812" extrusionOk="0">
                    <a:moveTo>
                      <a:pt x="5127" y="0"/>
                    </a:moveTo>
                    <a:cubicBezTo>
                      <a:pt x="4982" y="252"/>
                      <a:pt x="4889" y="529"/>
                      <a:pt x="4771" y="780"/>
                    </a:cubicBezTo>
                    <a:cubicBezTo>
                      <a:pt x="4692" y="899"/>
                      <a:pt x="4612" y="1031"/>
                      <a:pt x="4546" y="1150"/>
                    </a:cubicBezTo>
                    <a:cubicBezTo>
                      <a:pt x="4480" y="1282"/>
                      <a:pt x="4427" y="1414"/>
                      <a:pt x="4322" y="1520"/>
                    </a:cubicBezTo>
                    <a:cubicBezTo>
                      <a:pt x="4137" y="1732"/>
                      <a:pt x="4005" y="1996"/>
                      <a:pt x="3779" y="2181"/>
                    </a:cubicBezTo>
                    <a:cubicBezTo>
                      <a:pt x="3674" y="2273"/>
                      <a:pt x="3582" y="2379"/>
                      <a:pt x="3476" y="2484"/>
                    </a:cubicBezTo>
                    <a:cubicBezTo>
                      <a:pt x="3383" y="2590"/>
                      <a:pt x="3251" y="2669"/>
                      <a:pt x="3145" y="2762"/>
                    </a:cubicBezTo>
                    <a:cubicBezTo>
                      <a:pt x="3027" y="2842"/>
                      <a:pt x="2921" y="2947"/>
                      <a:pt x="2802" y="3027"/>
                    </a:cubicBezTo>
                    <a:cubicBezTo>
                      <a:pt x="2670" y="3092"/>
                      <a:pt x="2551" y="3171"/>
                      <a:pt x="2419" y="3251"/>
                    </a:cubicBezTo>
                    <a:cubicBezTo>
                      <a:pt x="2194" y="3423"/>
                      <a:pt x="1890" y="3488"/>
                      <a:pt x="1653" y="3634"/>
                    </a:cubicBezTo>
                    <a:cubicBezTo>
                      <a:pt x="1375" y="3740"/>
                      <a:pt x="1084" y="3793"/>
                      <a:pt x="833" y="3899"/>
                    </a:cubicBezTo>
                    <a:cubicBezTo>
                      <a:pt x="833" y="3899"/>
                      <a:pt x="728" y="3911"/>
                      <a:pt x="608" y="3938"/>
                    </a:cubicBezTo>
                    <a:lnTo>
                      <a:pt x="397" y="3964"/>
                    </a:lnTo>
                    <a:cubicBezTo>
                      <a:pt x="331" y="3978"/>
                      <a:pt x="265" y="4004"/>
                      <a:pt x="199" y="4043"/>
                    </a:cubicBezTo>
                    <a:lnTo>
                      <a:pt x="0" y="4084"/>
                    </a:lnTo>
                    <a:lnTo>
                      <a:pt x="173" y="4810"/>
                    </a:lnTo>
                    <a:cubicBezTo>
                      <a:pt x="173" y="4811"/>
                      <a:pt x="174" y="4811"/>
                      <a:pt x="175" y="4811"/>
                    </a:cubicBezTo>
                    <a:cubicBezTo>
                      <a:pt x="199" y="4811"/>
                      <a:pt x="397" y="4717"/>
                      <a:pt x="397" y="4704"/>
                    </a:cubicBezTo>
                    <a:cubicBezTo>
                      <a:pt x="450" y="4665"/>
                      <a:pt x="516" y="4612"/>
                      <a:pt x="582" y="4586"/>
                    </a:cubicBezTo>
                    <a:cubicBezTo>
                      <a:pt x="582" y="4586"/>
                      <a:pt x="701" y="4546"/>
                      <a:pt x="807" y="4506"/>
                    </a:cubicBezTo>
                    <a:lnTo>
                      <a:pt x="1018" y="4427"/>
                    </a:lnTo>
                    <a:cubicBezTo>
                      <a:pt x="1283" y="4269"/>
                      <a:pt x="1573" y="4163"/>
                      <a:pt x="1824" y="4004"/>
                    </a:cubicBezTo>
                    <a:cubicBezTo>
                      <a:pt x="2075" y="3819"/>
                      <a:pt x="2379" y="3726"/>
                      <a:pt x="2604" y="3529"/>
                    </a:cubicBezTo>
                    <a:cubicBezTo>
                      <a:pt x="2722" y="3436"/>
                      <a:pt x="2855" y="3356"/>
                      <a:pt x="2987" y="3277"/>
                    </a:cubicBezTo>
                    <a:cubicBezTo>
                      <a:pt x="3106" y="3198"/>
                      <a:pt x="3212" y="3079"/>
                      <a:pt x="3330" y="3000"/>
                    </a:cubicBezTo>
                    <a:cubicBezTo>
                      <a:pt x="3450" y="2894"/>
                      <a:pt x="3582" y="2828"/>
                      <a:pt x="3688" y="2722"/>
                    </a:cubicBezTo>
                    <a:cubicBezTo>
                      <a:pt x="3793" y="2616"/>
                      <a:pt x="3899" y="2511"/>
                      <a:pt x="4017" y="2405"/>
                    </a:cubicBezTo>
                    <a:cubicBezTo>
                      <a:pt x="4269" y="2234"/>
                      <a:pt x="4427" y="1969"/>
                      <a:pt x="4652" y="1771"/>
                    </a:cubicBezTo>
                    <a:cubicBezTo>
                      <a:pt x="4771" y="1679"/>
                      <a:pt x="4850" y="1547"/>
                      <a:pt x="4942" y="1427"/>
                    </a:cubicBezTo>
                    <a:cubicBezTo>
                      <a:pt x="5035" y="1309"/>
                      <a:pt x="5141" y="1189"/>
                      <a:pt x="5247" y="1084"/>
                    </a:cubicBezTo>
                    <a:cubicBezTo>
                      <a:pt x="5418" y="833"/>
                      <a:pt x="5564" y="555"/>
                      <a:pt x="5762" y="305"/>
                    </a:cubicBezTo>
                    <a:lnTo>
                      <a:pt x="51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2" name="Google Shape;15182;p33"/>
              <p:cNvSpPr/>
              <p:nvPr/>
            </p:nvSpPr>
            <p:spPr>
              <a:xfrm>
                <a:off x="4384850" y="4175100"/>
                <a:ext cx="103425" cy="8822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3529" extrusionOk="0">
                    <a:moveTo>
                      <a:pt x="3383" y="0"/>
                    </a:moveTo>
                    <a:cubicBezTo>
                      <a:pt x="3264" y="106"/>
                      <a:pt x="3264" y="238"/>
                      <a:pt x="3158" y="384"/>
                    </a:cubicBezTo>
                    <a:cubicBezTo>
                      <a:pt x="3053" y="529"/>
                      <a:pt x="2934" y="687"/>
                      <a:pt x="2802" y="819"/>
                    </a:cubicBezTo>
                    <a:cubicBezTo>
                      <a:pt x="2524" y="1097"/>
                      <a:pt x="2221" y="1362"/>
                      <a:pt x="1904" y="1639"/>
                    </a:cubicBezTo>
                    <a:cubicBezTo>
                      <a:pt x="1586" y="1903"/>
                      <a:pt x="1269" y="2141"/>
                      <a:pt x="938" y="2352"/>
                    </a:cubicBezTo>
                    <a:cubicBezTo>
                      <a:pt x="780" y="2458"/>
                      <a:pt x="609" y="2524"/>
                      <a:pt x="450" y="2590"/>
                    </a:cubicBezTo>
                    <a:cubicBezTo>
                      <a:pt x="278" y="2643"/>
                      <a:pt x="133" y="2657"/>
                      <a:pt x="1" y="2683"/>
                    </a:cubicBezTo>
                    <a:lnTo>
                      <a:pt x="54" y="3529"/>
                    </a:lnTo>
                    <a:cubicBezTo>
                      <a:pt x="278" y="3397"/>
                      <a:pt x="503" y="3264"/>
                      <a:pt x="688" y="3132"/>
                    </a:cubicBezTo>
                    <a:cubicBezTo>
                      <a:pt x="688" y="3132"/>
                      <a:pt x="820" y="3027"/>
                      <a:pt x="938" y="2921"/>
                    </a:cubicBezTo>
                    <a:cubicBezTo>
                      <a:pt x="1071" y="2828"/>
                      <a:pt x="1190" y="2709"/>
                      <a:pt x="1190" y="2709"/>
                    </a:cubicBezTo>
                    <a:cubicBezTo>
                      <a:pt x="1507" y="2419"/>
                      <a:pt x="1810" y="2128"/>
                      <a:pt x="2115" y="1876"/>
                    </a:cubicBezTo>
                    <a:cubicBezTo>
                      <a:pt x="2418" y="1626"/>
                      <a:pt x="2749" y="1388"/>
                      <a:pt x="3093" y="1150"/>
                    </a:cubicBezTo>
                    <a:cubicBezTo>
                      <a:pt x="3278" y="1031"/>
                      <a:pt x="3436" y="886"/>
                      <a:pt x="3608" y="754"/>
                    </a:cubicBezTo>
                    <a:cubicBezTo>
                      <a:pt x="3780" y="595"/>
                      <a:pt x="4004" y="410"/>
                      <a:pt x="4136" y="199"/>
                    </a:cubicBezTo>
                    <a:lnTo>
                      <a:pt x="338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3" name="Google Shape;15183;p33"/>
              <p:cNvSpPr/>
              <p:nvPr/>
            </p:nvSpPr>
            <p:spPr>
              <a:xfrm>
                <a:off x="4142400" y="3865900"/>
                <a:ext cx="117275" cy="138450"/>
              </a:xfrm>
              <a:custGeom>
                <a:avLst/>
                <a:gdLst/>
                <a:ahLst/>
                <a:cxnLst/>
                <a:rect l="l" t="t" r="r" b="b"/>
                <a:pathLst>
                  <a:path w="4691" h="5538" extrusionOk="0">
                    <a:moveTo>
                      <a:pt x="2462" y="847"/>
                    </a:moveTo>
                    <a:cubicBezTo>
                      <a:pt x="2653" y="1176"/>
                      <a:pt x="2838" y="1508"/>
                      <a:pt x="3013" y="1850"/>
                    </a:cubicBezTo>
                    <a:cubicBezTo>
                      <a:pt x="3013" y="1850"/>
                      <a:pt x="3131" y="2062"/>
                      <a:pt x="3237" y="2287"/>
                    </a:cubicBezTo>
                    <a:cubicBezTo>
                      <a:pt x="3343" y="2498"/>
                      <a:pt x="3448" y="2722"/>
                      <a:pt x="3448" y="2722"/>
                    </a:cubicBezTo>
                    <a:cubicBezTo>
                      <a:pt x="3448" y="2722"/>
                      <a:pt x="3527" y="2947"/>
                      <a:pt x="3621" y="3159"/>
                    </a:cubicBezTo>
                    <a:cubicBezTo>
                      <a:pt x="3700" y="3383"/>
                      <a:pt x="3792" y="3608"/>
                      <a:pt x="3792" y="3608"/>
                    </a:cubicBezTo>
                    <a:lnTo>
                      <a:pt x="3950" y="4057"/>
                    </a:lnTo>
                    <a:cubicBezTo>
                      <a:pt x="4017" y="4281"/>
                      <a:pt x="4096" y="4519"/>
                      <a:pt x="4096" y="4519"/>
                    </a:cubicBezTo>
                    <a:lnTo>
                      <a:pt x="4202" y="4850"/>
                    </a:lnTo>
                    <a:lnTo>
                      <a:pt x="4241" y="4982"/>
                    </a:lnTo>
                    <a:lnTo>
                      <a:pt x="4255" y="5048"/>
                    </a:lnTo>
                    <a:lnTo>
                      <a:pt x="4188" y="5021"/>
                    </a:lnTo>
                    <a:cubicBezTo>
                      <a:pt x="4109" y="5009"/>
                      <a:pt x="4030" y="4969"/>
                      <a:pt x="3938" y="4942"/>
                    </a:cubicBezTo>
                    <a:lnTo>
                      <a:pt x="3779" y="4850"/>
                    </a:lnTo>
                    <a:cubicBezTo>
                      <a:pt x="3712" y="4810"/>
                      <a:pt x="3647" y="4771"/>
                      <a:pt x="3568" y="4718"/>
                    </a:cubicBezTo>
                    <a:cubicBezTo>
                      <a:pt x="3303" y="4559"/>
                      <a:pt x="3052" y="4361"/>
                      <a:pt x="2788" y="4163"/>
                    </a:cubicBezTo>
                    <a:cubicBezTo>
                      <a:pt x="2246" y="3767"/>
                      <a:pt x="1704" y="3423"/>
                      <a:pt x="1202" y="3027"/>
                    </a:cubicBezTo>
                    <a:lnTo>
                      <a:pt x="594" y="2537"/>
                    </a:lnTo>
                    <a:cubicBezTo>
                      <a:pt x="581" y="2511"/>
                      <a:pt x="515" y="2484"/>
                      <a:pt x="529" y="2472"/>
                    </a:cubicBezTo>
                    <a:lnTo>
                      <a:pt x="608" y="2419"/>
                    </a:lnTo>
                    <a:lnTo>
                      <a:pt x="806" y="2299"/>
                    </a:lnTo>
                    <a:cubicBezTo>
                      <a:pt x="1419" y="1891"/>
                      <a:pt x="1997" y="1421"/>
                      <a:pt x="2462" y="847"/>
                    </a:cubicBezTo>
                    <a:close/>
                    <a:moveTo>
                      <a:pt x="2193" y="0"/>
                    </a:moveTo>
                    <a:cubicBezTo>
                      <a:pt x="2163" y="65"/>
                      <a:pt x="2130" y="130"/>
                      <a:pt x="2096" y="194"/>
                    </a:cubicBezTo>
                    <a:lnTo>
                      <a:pt x="2096" y="194"/>
                    </a:lnTo>
                    <a:lnTo>
                      <a:pt x="2074" y="199"/>
                    </a:lnTo>
                    <a:cubicBezTo>
                      <a:pt x="2077" y="204"/>
                      <a:pt x="2081" y="210"/>
                      <a:pt x="2084" y="215"/>
                    </a:cubicBezTo>
                    <a:lnTo>
                      <a:pt x="2084" y="215"/>
                    </a:lnTo>
                    <a:cubicBezTo>
                      <a:pt x="1721" y="880"/>
                      <a:pt x="1177" y="1467"/>
                      <a:pt x="568" y="1956"/>
                    </a:cubicBezTo>
                    <a:lnTo>
                      <a:pt x="211" y="2220"/>
                    </a:lnTo>
                    <a:lnTo>
                      <a:pt x="26" y="2366"/>
                    </a:lnTo>
                    <a:lnTo>
                      <a:pt x="0" y="2392"/>
                    </a:lnTo>
                    <a:lnTo>
                      <a:pt x="26" y="2419"/>
                    </a:lnTo>
                    <a:lnTo>
                      <a:pt x="92" y="2472"/>
                    </a:lnTo>
                    <a:lnTo>
                      <a:pt x="224" y="2577"/>
                    </a:lnTo>
                    <a:cubicBezTo>
                      <a:pt x="224" y="2577"/>
                      <a:pt x="436" y="2749"/>
                      <a:pt x="661" y="2934"/>
                    </a:cubicBezTo>
                    <a:cubicBezTo>
                      <a:pt x="872" y="3092"/>
                      <a:pt x="1096" y="3264"/>
                      <a:pt x="1096" y="3264"/>
                    </a:cubicBezTo>
                    <a:cubicBezTo>
                      <a:pt x="1598" y="3661"/>
                      <a:pt x="2153" y="4004"/>
                      <a:pt x="2655" y="4401"/>
                    </a:cubicBezTo>
                    <a:cubicBezTo>
                      <a:pt x="2920" y="4599"/>
                      <a:pt x="3171" y="4797"/>
                      <a:pt x="3448" y="4982"/>
                    </a:cubicBezTo>
                    <a:cubicBezTo>
                      <a:pt x="3515" y="5021"/>
                      <a:pt x="3580" y="5074"/>
                      <a:pt x="3660" y="5114"/>
                    </a:cubicBezTo>
                    <a:lnTo>
                      <a:pt x="3911" y="5259"/>
                    </a:lnTo>
                    <a:cubicBezTo>
                      <a:pt x="4109" y="5338"/>
                      <a:pt x="4308" y="5432"/>
                      <a:pt x="4532" y="5484"/>
                    </a:cubicBezTo>
                    <a:lnTo>
                      <a:pt x="4690" y="5537"/>
                    </a:lnTo>
                    <a:cubicBezTo>
                      <a:pt x="4690" y="5484"/>
                      <a:pt x="4678" y="5432"/>
                      <a:pt x="4664" y="5379"/>
                    </a:cubicBezTo>
                    <a:lnTo>
                      <a:pt x="4585" y="5048"/>
                    </a:lnTo>
                    <a:lnTo>
                      <a:pt x="4440" y="4454"/>
                    </a:lnTo>
                    <a:cubicBezTo>
                      <a:pt x="4440" y="4454"/>
                      <a:pt x="4373" y="4229"/>
                      <a:pt x="4308" y="3991"/>
                    </a:cubicBezTo>
                    <a:cubicBezTo>
                      <a:pt x="4228" y="3767"/>
                      <a:pt x="4162" y="3541"/>
                      <a:pt x="4162" y="3541"/>
                    </a:cubicBezTo>
                    <a:cubicBezTo>
                      <a:pt x="4162" y="3541"/>
                      <a:pt x="4082" y="3317"/>
                      <a:pt x="4003" y="3080"/>
                    </a:cubicBezTo>
                    <a:lnTo>
                      <a:pt x="3845" y="2630"/>
                    </a:lnTo>
                    <a:lnTo>
                      <a:pt x="3660" y="2181"/>
                    </a:lnTo>
                    <a:cubicBezTo>
                      <a:pt x="3554" y="1956"/>
                      <a:pt x="3462" y="1744"/>
                      <a:pt x="3462" y="1744"/>
                    </a:cubicBezTo>
                    <a:cubicBezTo>
                      <a:pt x="3198" y="1163"/>
                      <a:pt x="2920" y="608"/>
                      <a:pt x="2616" y="67"/>
                    </a:cubicBezTo>
                    <a:lnTo>
                      <a:pt x="2361" y="129"/>
                    </a:lnTo>
                    <a:lnTo>
                      <a:pt x="2361" y="129"/>
                    </a:lnTo>
                    <a:lnTo>
                      <a:pt x="219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4" name="Google Shape;15184;p33"/>
              <p:cNvSpPr/>
              <p:nvPr/>
            </p:nvSpPr>
            <p:spPr>
              <a:xfrm>
                <a:off x="3860950" y="4081925"/>
                <a:ext cx="219675" cy="295700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11828" extrusionOk="0">
                    <a:moveTo>
                      <a:pt x="8628" y="1"/>
                    </a:moveTo>
                    <a:cubicBezTo>
                      <a:pt x="7492" y="344"/>
                      <a:pt x="6316" y="596"/>
                      <a:pt x="5100" y="714"/>
                    </a:cubicBezTo>
                    <a:lnTo>
                      <a:pt x="4783" y="728"/>
                    </a:lnTo>
                    <a:cubicBezTo>
                      <a:pt x="4731" y="741"/>
                      <a:pt x="4651" y="728"/>
                      <a:pt x="4625" y="767"/>
                    </a:cubicBezTo>
                    <a:lnTo>
                      <a:pt x="4598" y="952"/>
                    </a:lnTo>
                    <a:lnTo>
                      <a:pt x="4519" y="1534"/>
                    </a:lnTo>
                    <a:lnTo>
                      <a:pt x="4373" y="2499"/>
                    </a:lnTo>
                    <a:lnTo>
                      <a:pt x="4215" y="3463"/>
                    </a:lnTo>
                    <a:cubicBezTo>
                      <a:pt x="4162" y="3780"/>
                      <a:pt x="4043" y="4097"/>
                      <a:pt x="3950" y="4414"/>
                    </a:cubicBezTo>
                    <a:lnTo>
                      <a:pt x="3633" y="5366"/>
                    </a:lnTo>
                    <a:cubicBezTo>
                      <a:pt x="3475" y="5829"/>
                      <a:pt x="3303" y="6291"/>
                      <a:pt x="3303" y="6291"/>
                    </a:cubicBezTo>
                    <a:cubicBezTo>
                      <a:pt x="3039" y="6886"/>
                      <a:pt x="2722" y="7480"/>
                      <a:pt x="2391" y="8075"/>
                    </a:cubicBezTo>
                    <a:cubicBezTo>
                      <a:pt x="1771" y="9238"/>
                      <a:pt x="899" y="10400"/>
                      <a:pt x="0" y="11444"/>
                    </a:cubicBezTo>
                    <a:cubicBezTo>
                      <a:pt x="0" y="11444"/>
                      <a:pt x="251" y="11550"/>
                      <a:pt x="502" y="11643"/>
                    </a:cubicBezTo>
                    <a:lnTo>
                      <a:pt x="1004" y="11828"/>
                    </a:lnTo>
                    <a:cubicBezTo>
                      <a:pt x="1678" y="10638"/>
                      <a:pt x="2379" y="9462"/>
                      <a:pt x="2893" y="8246"/>
                    </a:cubicBezTo>
                    <a:cubicBezTo>
                      <a:pt x="3171" y="7626"/>
                      <a:pt x="3436" y="7030"/>
                      <a:pt x="3673" y="6396"/>
                    </a:cubicBezTo>
                    <a:lnTo>
                      <a:pt x="3991" y="5445"/>
                    </a:lnTo>
                    <a:cubicBezTo>
                      <a:pt x="4135" y="4956"/>
                      <a:pt x="4268" y="4481"/>
                      <a:pt x="4268" y="4481"/>
                    </a:cubicBezTo>
                    <a:cubicBezTo>
                      <a:pt x="4361" y="4164"/>
                      <a:pt x="4479" y="3847"/>
                      <a:pt x="4532" y="3516"/>
                    </a:cubicBezTo>
                    <a:lnTo>
                      <a:pt x="4704" y="2552"/>
                    </a:lnTo>
                    <a:lnTo>
                      <a:pt x="4863" y="1574"/>
                    </a:lnTo>
                    <a:lnTo>
                      <a:pt x="4928" y="1177"/>
                    </a:lnTo>
                    <a:lnTo>
                      <a:pt x="4942" y="1125"/>
                    </a:lnTo>
                    <a:cubicBezTo>
                      <a:pt x="4942" y="1120"/>
                      <a:pt x="4945" y="1118"/>
                      <a:pt x="4950" y="1118"/>
                    </a:cubicBezTo>
                    <a:cubicBezTo>
                      <a:pt x="4960" y="1118"/>
                      <a:pt x="4977" y="1125"/>
                      <a:pt x="4995" y="1125"/>
                    </a:cubicBezTo>
                    <a:lnTo>
                      <a:pt x="5113" y="1125"/>
                    </a:lnTo>
                    <a:cubicBezTo>
                      <a:pt x="6355" y="1098"/>
                      <a:pt x="7585" y="940"/>
                      <a:pt x="8787" y="688"/>
                    </a:cubicBezTo>
                    <a:lnTo>
                      <a:pt x="862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5" name="Google Shape;15185;p33"/>
              <p:cNvSpPr/>
              <p:nvPr/>
            </p:nvSpPr>
            <p:spPr>
              <a:xfrm>
                <a:off x="3690150" y="3998025"/>
                <a:ext cx="93175" cy="349875"/>
              </a:xfrm>
              <a:custGeom>
                <a:avLst/>
                <a:gdLst/>
                <a:ahLst/>
                <a:cxnLst/>
                <a:rect l="l" t="t" r="r" b="b"/>
                <a:pathLst>
                  <a:path w="3727" h="13995" extrusionOk="0">
                    <a:moveTo>
                      <a:pt x="423" y="1"/>
                    </a:moveTo>
                    <a:lnTo>
                      <a:pt x="0" y="543"/>
                    </a:lnTo>
                    <a:cubicBezTo>
                      <a:pt x="965" y="1296"/>
                      <a:pt x="2009" y="1956"/>
                      <a:pt x="3119" y="2499"/>
                    </a:cubicBezTo>
                    <a:lnTo>
                      <a:pt x="3238" y="2564"/>
                    </a:lnTo>
                    <a:cubicBezTo>
                      <a:pt x="3251" y="2564"/>
                      <a:pt x="3277" y="2578"/>
                      <a:pt x="3277" y="2590"/>
                    </a:cubicBezTo>
                    <a:lnTo>
                      <a:pt x="3264" y="2643"/>
                    </a:lnTo>
                    <a:lnTo>
                      <a:pt x="3159" y="3027"/>
                    </a:lnTo>
                    <a:lnTo>
                      <a:pt x="2881" y="3978"/>
                    </a:lnTo>
                    <a:lnTo>
                      <a:pt x="2630" y="4930"/>
                    </a:lnTo>
                    <a:cubicBezTo>
                      <a:pt x="2537" y="5247"/>
                      <a:pt x="2511" y="5577"/>
                      <a:pt x="2458" y="5894"/>
                    </a:cubicBezTo>
                    <a:cubicBezTo>
                      <a:pt x="2458" y="5894"/>
                      <a:pt x="2379" y="6396"/>
                      <a:pt x="2313" y="6885"/>
                    </a:cubicBezTo>
                    <a:lnTo>
                      <a:pt x="2181" y="7863"/>
                    </a:lnTo>
                    <a:cubicBezTo>
                      <a:pt x="2141" y="8537"/>
                      <a:pt x="2114" y="9197"/>
                      <a:pt x="2102" y="9872"/>
                    </a:cubicBezTo>
                    <a:cubicBezTo>
                      <a:pt x="2075" y="10545"/>
                      <a:pt x="2088" y="11232"/>
                      <a:pt x="2114" y="11919"/>
                    </a:cubicBezTo>
                    <a:cubicBezTo>
                      <a:pt x="2154" y="12594"/>
                      <a:pt x="2220" y="13254"/>
                      <a:pt x="2260" y="13928"/>
                    </a:cubicBezTo>
                    <a:lnTo>
                      <a:pt x="3344" y="13994"/>
                    </a:lnTo>
                    <a:cubicBezTo>
                      <a:pt x="2986" y="12647"/>
                      <a:pt x="2669" y="11311"/>
                      <a:pt x="2616" y="9951"/>
                    </a:cubicBezTo>
                    <a:cubicBezTo>
                      <a:pt x="2577" y="9277"/>
                      <a:pt x="2551" y="8603"/>
                      <a:pt x="2577" y="7929"/>
                    </a:cubicBezTo>
                    <a:cubicBezTo>
                      <a:pt x="2577" y="7929"/>
                      <a:pt x="2616" y="7440"/>
                      <a:pt x="2669" y="6938"/>
                    </a:cubicBezTo>
                    <a:cubicBezTo>
                      <a:pt x="2722" y="6449"/>
                      <a:pt x="2789" y="5960"/>
                      <a:pt x="2789" y="5960"/>
                    </a:cubicBezTo>
                    <a:cubicBezTo>
                      <a:pt x="2842" y="5643"/>
                      <a:pt x="2868" y="5312"/>
                      <a:pt x="2947" y="4995"/>
                    </a:cubicBezTo>
                    <a:lnTo>
                      <a:pt x="3212" y="4058"/>
                    </a:lnTo>
                    <a:lnTo>
                      <a:pt x="3489" y="3133"/>
                    </a:lnTo>
                    <a:lnTo>
                      <a:pt x="3661" y="2578"/>
                    </a:lnTo>
                    <a:lnTo>
                      <a:pt x="3726" y="2406"/>
                    </a:lnTo>
                    <a:cubicBezTo>
                      <a:pt x="3714" y="2353"/>
                      <a:pt x="3634" y="2340"/>
                      <a:pt x="3594" y="2314"/>
                    </a:cubicBezTo>
                    <a:lnTo>
                      <a:pt x="3317" y="2141"/>
                    </a:lnTo>
                    <a:cubicBezTo>
                      <a:pt x="2273" y="1507"/>
                      <a:pt x="1309" y="793"/>
                      <a:pt x="4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6" name="Google Shape;15186;p33"/>
              <p:cNvSpPr/>
              <p:nvPr/>
            </p:nvSpPr>
            <p:spPr>
              <a:xfrm>
                <a:off x="3805100" y="3851350"/>
                <a:ext cx="233250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9330" h="2819" extrusionOk="0">
                    <a:moveTo>
                      <a:pt x="463" y="1"/>
                    </a:moveTo>
                    <a:lnTo>
                      <a:pt x="0" y="582"/>
                    </a:lnTo>
                    <a:cubicBezTo>
                      <a:pt x="0" y="582"/>
                      <a:pt x="245" y="742"/>
                      <a:pt x="276" y="742"/>
                    </a:cubicBezTo>
                    <a:cubicBezTo>
                      <a:pt x="277" y="742"/>
                      <a:pt x="278" y="741"/>
                      <a:pt x="278" y="741"/>
                    </a:cubicBezTo>
                    <a:cubicBezTo>
                      <a:pt x="370" y="781"/>
                      <a:pt x="463" y="807"/>
                      <a:pt x="543" y="860"/>
                    </a:cubicBezTo>
                    <a:lnTo>
                      <a:pt x="1071" y="1177"/>
                    </a:lnTo>
                    <a:cubicBezTo>
                      <a:pt x="1428" y="1362"/>
                      <a:pt x="1811" y="1521"/>
                      <a:pt x="2167" y="1706"/>
                    </a:cubicBezTo>
                    <a:cubicBezTo>
                      <a:pt x="2564" y="1838"/>
                      <a:pt x="2934" y="2009"/>
                      <a:pt x="3318" y="2141"/>
                    </a:cubicBezTo>
                    <a:cubicBezTo>
                      <a:pt x="3515" y="2194"/>
                      <a:pt x="3714" y="2247"/>
                      <a:pt x="3899" y="2300"/>
                    </a:cubicBezTo>
                    <a:cubicBezTo>
                      <a:pt x="4097" y="2367"/>
                      <a:pt x="4282" y="2432"/>
                      <a:pt x="4493" y="2459"/>
                    </a:cubicBezTo>
                    <a:cubicBezTo>
                      <a:pt x="4889" y="2511"/>
                      <a:pt x="5273" y="2657"/>
                      <a:pt x="5682" y="2670"/>
                    </a:cubicBezTo>
                    <a:lnTo>
                      <a:pt x="6277" y="2749"/>
                    </a:lnTo>
                    <a:cubicBezTo>
                      <a:pt x="6489" y="2776"/>
                      <a:pt x="6687" y="2763"/>
                      <a:pt x="6885" y="2776"/>
                    </a:cubicBezTo>
                    <a:cubicBezTo>
                      <a:pt x="7068" y="2788"/>
                      <a:pt x="7240" y="2818"/>
                      <a:pt x="7412" y="2818"/>
                    </a:cubicBezTo>
                    <a:cubicBezTo>
                      <a:pt x="7439" y="2818"/>
                      <a:pt x="7466" y="2818"/>
                      <a:pt x="7493" y="2816"/>
                    </a:cubicBezTo>
                    <a:lnTo>
                      <a:pt x="8114" y="2789"/>
                    </a:lnTo>
                    <a:cubicBezTo>
                      <a:pt x="8134" y="2790"/>
                      <a:pt x="8155" y="2790"/>
                      <a:pt x="8176" y="2790"/>
                    </a:cubicBezTo>
                    <a:cubicBezTo>
                      <a:pt x="8564" y="2790"/>
                      <a:pt x="8941" y="2682"/>
                      <a:pt x="9329" y="2657"/>
                    </a:cubicBezTo>
                    <a:lnTo>
                      <a:pt x="9171" y="1970"/>
                    </a:lnTo>
                    <a:cubicBezTo>
                      <a:pt x="8788" y="2049"/>
                      <a:pt x="8431" y="2208"/>
                      <a:pt x="8048" y="2234"/>
                    </a:cubicBezTo>
                    <a:cubicBezTo>
                      <a:pt x="7849" y="2261"/>
                      <a:pt x="7664" y="2287"/>
                      <a:pt x="7467" y="2326"/>
                    </a:cubicBezTo>
                    <a:cubicBezTo>
                      <a:pt x="7268" y="2367"/>
                      <a:pt x="7083" y="2353"/>
                      <a:pt x="6885" y="2367"/>
                    </a:cubicBezTo>
                    <a:cubicBezTo>
                      <a:pt x="6687" y="2367"/>
                      <a:pt x="6489" y="2393"/>
                      <a:pt x="6304" y="2393"/>
                    </a:cubicBezTo>
                    <a:lnTo>
                      <a:pt x="5722" y="2340"/>
                    </a:lnTo>
                    <a:cubicBezTo>
                      <a:pt x="5704" y="2341"/>
                      <a:pt x="5687" y="2341"/>
                      <a:pt x="5669" y="2341"/>
                    </a:cubicBezTo>
                    <a:cubicBezTo>
                      <a:pt x="5291" y="2341"/>
                      <a:pt x="4925" y="2218"/>
                      <a:pt x="4560" y="2155"/>
                    </a:cubicBezTo>
                    <a:cubicBezTo>
                      <a:pt x="4361" y="2141"/>
                      <a:pt x="4176" y="2062"/>
                      <a:pt x="3991" y="2009"/>
                    </a:cubicBezTo>
                    <a:lnTo>
                      <a:pt x="3423" y="1824"/>
                    </a:lnTo>
                    <a:cubicBezTo>
                      <a:pt x="3066" y="1679"/>
                      <a:pt x="2710" y="1494"/>
                      <a:pt x="2352" y="1336"/>
                    </a:cubicBezTo>
                    <a:cubicBezTo>
                      <a:pt x="2023" y="1111"/>
                      <a:pt x="1679" y="926"/>
                      <a:pt x="1362" y="702"/>
                    </a:cubicBezTo>
                    <a:cubicBezTo>
                      <a:pt x="1362" y="702"/>
                      <a:pt x="1256" y="609"/>
                      <a:pt x="1137" y="517"/>
                    </a:cubicBezTo>
                    <a:cubicBezTo>
                      <a:pt x="1031" y="424"/>
                      <a:pt x="913" y="332"/>
                      <a:pt x="913" y="332"/>
                    </a:cubicBezTo>
                    <a:cubicBezTo>
                      <a:pt x="846" y="265"/>
                      <a:pt x="754" y="226"/>
                      <a:pt x="661" y="173"/>
                    </a:cubicBezTo>
                    <a:cubicBezTo>
                      <a:pt x="661" y="174"/>
                      <a:pt x="661" y="174"/>
                      <a:pt x="660" y="174"/>
                    </a:cubicBezTo>
                    <a:cubicBezTo>
                      <a:pt x="648" y="174"/>
                      <a:pt x="463" y="1"/>
                      <a:pt x="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7" name="Google Shape;15187;p33"/>
              <p:cNvSpPr/>
              <p:nvPr/>
            </p:nvSpPr>
            <p:spPr>
              <a:xfrm>
                <a:off x="3847375" y="3797175"/>
                <a:ext cx="17510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2237" extrusionOk="0">
                    <a:moveTo>
                      <a:pt x="476" y="1"/>
                    </a:moveTo>
                    <a:lnTo>
                      <a:pt x="1" y="596"/>
                    </a:lnTo>
                    <a:cubicBezTo>
                      <a:pt x="1" y="596"/>
                      <a:pt x="191" y="703"/>
                      <a:pt x="222" y="703"/>
                    </a:cubicBezTo>
                    <a:cubicBezTo>
                      <a:pt x="224" y="703"/>
                      <a:pt x="225" y="702"/>
                      <a:pt x="226" y="702"/>
                    </a:cubicBezTo>
                    <a:cubicBezTo>
                      <a:pt x="291" y="728"/>
                      <a:pt x="371" y="741"/>
                      <a:pt x="437" y="781"/>
                    </a:cubicBezTo>
                    <a:cubicBezTo>
                      <a:pt x="437" y="781"/>
                      <a:pt x="543" y="834"/>
                      <a:pt x="635" y="887"/>
                    </a:cubicBezTo>
                    <a:cubicBezTo>
                      <a:pt x="741" y="952"/>
                      <a:pt x="834" y="1005"/>
                      <a:pt x="834" y="1005"/>
                    </a:cubicBezTo>
                    <a:cubicBezTo>
                      <a:pt x="1098" y="1151"/>
                      <a:pt x="1401" y="1243"/>
                      <a:pt x="1666" y="1401"/>
                    </a:cubicBezTo>
                    <a:cubicBezTo>
                      <a:pt x="1970" y="1481"/>
                      <a:pt x="2247" y="1600"/>
                      <a:pt x="2525" y="1706"/>
                    </a:cubicBezTo>
                    <a:cubicBezTo>
                      <a:pt x="2684" y="1745"/>
                      <a:pt x="2828" y="1785"/>
                      <a:pt x="2974" y="1824"/>
                    </a:cubicBezTo>
                    <a:cubicBezTo>
                      <a:pt x="3106" y="1864"/>
                      <a:pt x="3251" y="1930"/>
                      <a:pt x="3397" y="1944"/>
                    </a:cubicBezTo>
                    <a:cubicBezTo>
                      <a:pt x="3701" y="1983"/>
                      <a:pt x="3979" y="2102"/>
                      <a:pt x="4282" y="2102"/>
                    </a:cubicBezTo>
                    <a:cubicBezTo>
                      <a:pt x="4428" y="2115"/>
                      <a:pt x="4586" y="2141"/>
                      <a:pt x="4731" y="2182"/>
                    </a:cubicBezTo>
                    <a:cubicBezTo>
                      <a:pt x="4804" y="2188"/>
                      <a:pt x="4880" y="2188"/>
                      <a:pt x="4956" y="2188"/>
                    </a:cubicBezTo>
                    <a:cubicBezTo>
                      <a:pt x="5032" y="2188"/>
                      <a:pt x="5108" y="2188"/>
                      <a:pt x="5180" y="2194"/>
                    </a:cubicBezTo>
                    <a:cubicBezTo>
                      <a:pt x="5306" y="2206"/>
                      <a:pt x="5442" y="2237"/>
                      <a:pt x="5570" y="2237"/>
                    </a:cubicBezTo>
                    <a:cubicBezTo>
                      <a:pt x="5590" y="2237"/>
                      <a:pt x="5610" y="2236"/>
                      <a:pt x="5630" y="2234"/>
                    </a:cubicBezTo>
                    <a:cubicBezTo>
                      <a:pt x="5788" y="2221"/>
                      <a:pt x="5934" y="2221"/>
                      <a:pt x="6093" y="2221"/>
                    </a:cubicBezTo>
                    <a:cubicBezTo>
                      <a:pt x="6141" y="2227"/>
                      <a:pt x="6190" y="2230"/>
                      <a:pt x="6238" y="2230"/>
                    </a:cubicBezTo>
                    <a:cubicBezTo>
                      <a:pt x="6493" y="2230"/>
                      <a:pt x="6749" y="2155"/>
                      <a:pt x="7004" y="2155"/>
                    </a:cubicBezTo>
                    <a:lnTo>
                      <a:pt x="6845" y="1468"/>
                    </a:lnTo>
                    <a:cubicBezTo>
                      <a:pt x="6581" y="1507"/>
                      <a:pt x="6317" y="1653"/>
                      <a:pt x="6026" y="1666"/>
                    </a:cubicBezTo>
                    <a:cubicBezTo>
                      <a:pt x="5881" y="1692"/>
                      <a:pt x="5749" y="1719"/>
                      <a:pt x="5603" y="1745"/>
                    </a:cubicBezTo>
                    <a:cubicBezTo>
                      <a:pt x="5459" y="1785"/>
                      <a:pt x="5326" y="1759"/>
                      <a:pt x="5180" y="1785"/>
                    </a:cubicBezTo>
                    <a:cubicBezTo>
                      <a:pt x="5036" y="1785"/>
                      <a:pt x="4890" y="1812"/>
                      <a:pt x="4745" y="1812"/>
                    </a:cubicBezTo>
                    <a:cubicBezTo>
                      <a:pt x="4599" y="1798"/>
                      <a:pt x="4467" y="1785"/>
                      <a:pt x="4322" y="1771"/>
                    </a:cubicBezTo>
                    <a:cubicBezTo>
                      <a:pt x="4305" y="1772"/>
                      <a:pt x="4287" y="1773"/>
                      <a:pt x="4270" y="1773"/>
                    </a:cubicBezTo>
                    <a:cubicBezTo>
                      <a:pt x="3998" y="1773"/>
                      <a:pt x="3736" y="1677"/>
                      <a:pt x="3463" y="1639"/>
                    </a:cubicBezTo>
                    <a:cubicBezTo>
                      <a:pt x="3318" y="1639"/>
                      <a:pt x="3186" y="1574"/>
                      <a:pt x="3054" y="1521"/>
                    </a:cubicBezTo>
                    <a:cubicBezTo>
                      <a:pt x="2922" y="1481"/>
                      <a:pt x="2776" y="1428"/>
                      <a:pt x="2643" y="1389"/>
                    </a:cubicBezTo>
                    <a:cubicBezTo>
                      <a:pt x="2367" y="1283"/>
                      <a:pt x="2115" y="1124"/>
                      <a:pt x="1851" y="1019"/>
                    </a:cubicBezTo>
                    <a:cubicBezTo>
                      <a:pt x="1613" y="834"/>
                      <a:pt x="1349" y="702"/>
                      <a:pt x="1124" y="529"/>
                    </a:cubicBezTo>
                    <a:cubicBezTo>
                      <a:pt x="1124" y="529"/>
                      <a:pt x="1045" y="464"/>
                      <a:pt x="966" y="385"/>
                    </a:cubicBezTo>
                    <a:lnTo>
                      <a:pt x="807" y="252"/>
                    </a:lnTo>
                    <a:cubicBezTo>
                      <a:pt x="754" y="200"/>
                      <a:pt x="688" y="173"/>
                      <a:pt x="622" y="133"/>
                    </a:cubicBezTo>
                    <a:cubicBezTo>
                      <a:pt x="622" y="134"/>
                      <a:pt x="621" y="134"/>
                      <a:pt x="620" y="134"/>
                    </a:cubicBezTo>
                    <a:cubicBezTo>
                      <a:pt x="597" y="134"/>
                      <a:pt x="476" y="1"/>
                      <a:pt x="4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8" name="Google Shape;15188;p33"/>
              <p:cNvSpPr/>
              <p:nvPr/>
            </p:nvSpPr>
            <p:spPr>
              <a:xfrm>
                <a:off x="3752250" y="4338625"/>
                <a:ext cx="12885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1712" extrusionOk="0">
                    <a:moveTo>
                      <a:pt x="622" y="0"/>
                    </a:moveTo>
                    <a:lnTo>
                      <a:pt x="0" y="582"/>
                    </a:lnTo>
                    <a:cubicBezTo>
                      <a:pt x="238" y="661"/>
                      <a:pt x="490" y="753"/>
                      <a:pt x="714" y="806"/>
                    </a:cubicBezTo>
                    <a:lnTo>
                      <a:pt x="1348" y="952"/>
                    </a:lnTo>
                    <a:cubicBezTo>
                      <a:pt x="1771" y="1044"/>
                      <a:pt x="2181" y="1097"/>
                      <a:pt x="2577" y="1163"/>
                    </a:cubicBezTo>
                    <a:cubicBezTo>
                      <a:pt x="2960" y="1242"/>
                      <a:pt x="3357" y="1348"/>
                      <a:pt x="3753" y="1454"/>
                    </a:cubicBezTo>
                    <a:cubicBezTo>
                      <a:pt x="3964" y="1519"/>
                      <a:pt x="4176" y="1572"/>
                      <a:pt x="4387" y="1625"/>
                    </a:cubicBezTo>
                    <a:cubicBezTo>
                      <a:pt x="4571" y="1668"/>
                      <a:pt x="4799" y="1711"/>
                      <a:pt x="5012" y="1711"/>
                    </a:cubicBezTo>
                    <a:cubicBezTo>
                      <a:pt x="5060" y="1711"/>
                      <a:pt x="5108" y="1709"/>
                      <a:pt x="5154" y="1704"/>
                    </a:cubicBezTo>
                    <a:lnTo>
                      <a:pt x="4824" y="991"/>
                    </a:lnTo>
                    <a:cubicBezTo>
                      <a:pt x="4803" y="987"/>
                      <a:pt x="4783" y="985"/>
                      <a:pt x="4763" y="985"/>
                    </a:cubicBezTo>
                    <a:cubicBezTo>
                      <a:pt x="4646" y="985"/>
                      <a:pt x="4548" y="1044"/>
                      <a:pt x="4401" y="1044"/>
                    </a:cubicBezTo>
                    <a:cubicBezTo>
                      <a:pt x="4216" y="1044"/>
                      <a:pt x="4031" y="1031"/>
                      <a:pt x="3832" y="1017"/>
                    </a:cubicBezTo>
                    <a:cubicBezTo>
                      <a:pt x="3436" y="978"/>
                      <a:pt x="3039" y="925"/>
                      <a:pt x="2630" y="846"/>
                    </a:cubicBezTo>
                    <a:cubicBezTo>
                      <a:pt x="2220" y="779"/>
                      <a:pt x="1837" y="687"/>
                      <a:pt x="1480" y="529"/>
                    </a:cubicBezTo>
                    <a:cubicBezTo>
                      <a:pt x="1295" y="462"/>
                      <a:pt x="1137" y="370"/>
                      <a:pt x="978" y="277"/>
                    </a:cubicBezTo>
                    <a:cubicBezTo>
                      <a:pt x="833" y="185"/>
                      <a:pt x="728" y="9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9" name="Google Shape;15189;p33"/>
              <p:cNvSpPr/>
              <p:nvPr/>
            </p:nvSpPr>
            <p:spPr>
              <a:xfrm>
                <a:off x="3863575" y="3951775"/>
                <a:ext cx="86900" cy="141100"/>
              </a:xfrm>
              <a:custGeom>
                <a:avLst/>
                <a:gdLst/>
                <a:ahLst/>
                <a:cxnLst/>
                <a:rect l="l" t="t" r="r" b="b"/>
                <a:pathLst>
                  <a:path w="3476" h="5644" extrusionOk="0">
                    <a:moveTo>
                      <a:pt x="304" y="476"/>
                    </a:moveTo>
                    <a:lnTo>
                      <a:pt x="383" y="503"/>
                    </a:lnTo>
                    <a:lnTo>
                      <a:pt x="609" y="569"/>
                    </a:lnTo>
                    <a:lnTo>
                      <a:pt x="1256" y="767"/>
                    </a:lnTo>
                    <a:cubicBezTo>
                      <a:pt x="1467" y="834"/>
                      <a:pt x="1692" y="846"/>
                      <a:pt x="1916" y="887"/>
                    </a:cubicBezTo>
                    <a:cubicBezTo>
                      <a:pt x="2141" y="926"/>
                      <a:pt x="2365" y="952"/>
                      <a:pt x="2591" y="979"/>
                    </a:cubicBezTo>
                    <a:cubicBezTo>
                      <a:pt x="2648" y="979"/>
                      <a:pt x="2706" y="977"/>
                      <a:pt x="2765" y="974"/>
                    </a:cubicBezTo>
                    <a:lnTo>
                      <a:pt x="2765" y="974"/>
                    </a:lnTo>
                    <a:cubicBezTo>
                      <a:pt x="2625" y="1333"/>
                      <a:pt x="2478" y="1692"/>
                      <a:pt x="2326" y="2036"/>
                    </a:cubicBezTo>
                    <a:cubicBezTo>
                      <a:pt x="2326" y="2036"/>
                      <a:pt x="2233" y="2247"/>
                      <a:pt x="2128" y="2458"/>
                    </a:cubicBezTo>
                    <a:cubicBezTo>
                      <a:pt x="2022" y="2670"/>
                      <a:pt x="1916" y="2895"/>
                      <a:pt x="1916" y="2895"/>
                    </a:cubicBezTo>
                    <a:cubicBezTo>
                      <a:pt x="1916" y="2895"/>
                      <a:pt x="1798" y="3093"/>
                      <a:pt x="1678" y="3304"/>
                    </a:cubicBezTo>
                    <a:cubicBezTo>
                      <a:pt x="1560" y="3516"/>
                      <a:pt x="1441" y="3714"/>
                      <a:pt x="1441" y="3714"/>
                    </a:cubicBezTo>
                    <a:cubicBezTo>
                      <a:pt x="1441" y="3714"/>
                      <a:pt x="1308" y="3926"/>
                      <a:pt x="1176" y="4123"/>
                    </a:cubicBezTo>
                    <a:cubicBezTo>
                      <a:pt x="1044" y="4335"/>
                      <a:pt x="912" y="4534"/>
                      <a:pt x="912" y="4534"/>
                    </a:cubicBezTo>
                    <a:lnTo>
                      <a:pt x="714" y="4824"/>
                    </a:lnTo>
                    <a:lnTo>
                      <a:pt x="648" y="4943"/>
                    </a:lnTo>
                    <a:lnTo>
                      <a:pt x="595" y="4995"/>
                    </a:lnTo>
                    <a:lnTo>
                      <a:pt x="582" y="4943"/>
                    </a:lnTo>
                    <a:cubicBezTo>
                      <a:pt x="542" y="4863"/>
                      <a:pt x="516" y="4771"/>
                      <a:pt x="489" y="4692"/>
                    </a:cubicBezTo>
                    <a:lnTo>
                      <a:pt x="463" y="4507"/>
                    </a:lnTo>
                    <a:cubicBezTo>
                      <a:pt x="436" y="4428"/>
                      <a:pt x="436" y="4349"/>
                      <a:pt x="424" y="4269"/>
                    </a:cubicBezTo>
                    <a:cubicBezTo>
                      <a:pt x="397" y="3938"/>
                      <a:pt x="383" y="3609"/>
                      <a:pt x="383" y="3278"/>
                    </a:cubicBezTo>
                    <a:cubicBezTo>
                      <a:pt x="357" y="2604"/>
                      <a:pt x="278" y="1983"/>
                      <a:pt x="278" y="1349"/>
                    </a:cubicBezTo>
                    <a:lnTo>
                      <a:pt x="278" y="569"/>
                    </a:lnTo>
                    <a:cubicBezTo>
                      <a:pt x="291" y="543"/>
                      <a:pt x="278" y="476"/>
                      <a:pt x="304" y="476"/>
                    </a:cubicBezTo>
                    <a:close/>
                    <a:moveTo>
                      <a:pt x="27" y="1"/>
                    </a:moveTo>
                    <a:lnTo>
                      <a:pt x="27" y="41"/>
                    </a:lnTo>
                    <a:lnTo>
                      <a:pt x="27" y="133"/>
                    </a:lnTo>
                    <a:lnTo>
                      <a:pt x="13" y="305"/>
                    </a:lnTo>
                    <a:cubicBezTo>
                      <a:pt x="13" y="305"/>
                      <a:pt x="1" y="596"/>
                      <a:pt x="13" y="860"/>
                    </a:cubicBezTo>
                    <a:cubicBezTo>
                      <a:pt x="13" y="1137"/>
                      <a:pt x="27" y="1415"/>
                      <a:pt x="27" y="1415"/>
                    </a:cubicBezTo>
                    <a:cubicBezTo>
                      <a:pt x="27" y="2036"/>
                      <a:pt x="106" y="2684"/>
                      <a:pt x="119" y="3318"/>
                    </a:cubicBezTo>
                    <a:cubicBezTo>
                      <a:pt x="119" y="3635"/>
                      <a:pt x="119" y="3979"/>
                      <a:pt x="146" y="4308"/>
                    </a:cubicBezTo>
                    <a:cubicBezTo>
                      <a:pt x="159" y="4388"/>
                      <a:pt x="159" y="4481"/>
                      <a:pt x="172" y="4560"/>
                    </a:cubicBezTo>
                    <a:lnTo>
                      <a:pt x="212" y="4863"/>
                    </a:lnTo>
                    <a:cubicBezTo>
                      <a:pt x="278" y="5075"/>
                      <a:pt x="331" y="5286"/>
                      <a:pt x="424" y="5485"/>
                    </a:cubicBezTo>
                    <a:lnTo>
                      <a:pt x="489" y="5643"/>
                    </a:lnTo>
                    <a:cubicBezTo>
                      <a:pt x="529" y="5603"/>
                      <a:pt x="556" y="5564"/>
                      <a:pt x="595" y="5511"/>
                    </a:cubicBezTo>
                    <a:lnTo>
                      <a:pt x="806" y="5247"/>
                    </a:lnTo>
                    <a:lnTo>
                      <a:pt x="1176" y="4758"/>
                    </a:lnTo>
                    <a:cubicBezTo>
                      <a:pt x="1176" y="4758"/>
                      <a:pt x="1322" y="4560"/>
                      <a:pt x="1454" y="4361"/>
                    </a:cubicBezTo>
                    <a:cubicBezTo>
                      <a:pt x="1586" y="4164"/>
                      <a:pt x="1731" y="3965"/>
                      <a:pt x="1731" y="3965"/>
                    </a:cubicBezTo>
                    <a:cubicBezTo>
                      <a:pt x="1731" y="3965"/>
                      <a:pt x="1851" y="3767"/>
                      <a:pt x="1983" y="3568"/>
                    </a:cubicBezTo>
                    <a:cubicBezTo>
                      <a:pt x="2115" y="3371"/>
                      <a:pt x="2233" y="3172"/>
                      <a:pt x="2233" y="3172"/>
                    </a:cubicBezTo>
                    <a:lnTo>
                      <a:pt x="2471" y="2749"/>
                    </a:lnTo>
                    <a:cubicBezTo>
                      <a:pt x="2577" y="2525"/>
                      <a:pt x="2683" y="2314"/>
                      <a:pt x="2683" y="2314"/>
                    </a:cubicBezTo>
                    <a:cubicBezTo>
                      <a:pt x="2973" y="1745"/>
                      <a:pt x="3238" y="1164"/>
                      <a:pt x="3475" y="596"/>
                    </a:cubicBezTo>
                    <a:lnTo>
                      <a:pt x="3268" y="450"/>
                    </a:lnTo>
                    <a:lnTo>
                      <a:pt x="3268" y="450"/>
                    </a:lnTo>
                    <a:lnTo>
                      <a:pt x="3264" y="226"/>
                    </a:lnTo>
                    <a:cubicBezTo>
                      <a:pt x="3053" y="265"/>
                      <a:pt x="2841" y="332"/>
                      <a:pt x="2643" y="344"/>
                    </a:cubicBezTo>
                    <a:lnTo>
                      <a:pt x="2009" y="344"/>
                    </a:lnTo>
                    <a:cubicBezTo>
                      <a:pt x="1784" y="332"/>
                      <a:pt x="1573" y="344"/>
                      <a:pt x="1361" y="305"/>
                    </a:cubicBezTo>
                    <a:lnTo>
                      <a:pt x="714" y="173"/>
                    </a:lnTo>
                    <a:lnTo>
                      <a:pt x="291" y="80"/>
                    </a:lnTo>
                    <a:lnTo>
                      <a:pt x="54" y="14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0" name="Google Shape;15190;p33"/>
              <p:cNvSpPr/>
              <p:nvPr/>
            </p:nvSpPr>
            <p:spPr>
              <a:xfrm>
                <a:off x="3343275" y="3931600"/>
                <a:ext cx="357450" cy="101475"/>
              </a:xfrm>
              <a:custGeom>
                <a:avLst/>
                <a:gdLst/>
                <a:ahLst/>
                <a:cxnLst/>
                <a:rect l="l" t="t" r="r" b="b"/>
                <a:pathLst>
                  <a:path w="14298" h="4059" extrusionOk="0">
                    <a:moveTo>
                      <a:pt x="11229" y="1"/>
                    </a:moveTo>
                    <a:cubicBezTo>
                      <a:pt x="11226" y="1"/>
                      <a:pt x="11223" y="1"/>
                      <a:pt x="11220" y="2"/>
                    </a:cubicBezTo>
                    <a:lnTo>
                      <a:pt x="11047" y="94"/>
                    </a:lnTo>
                    <a:lnTo>
                      <a:pt x="10559" y="399"/>
                    </a:lnTo>
                    <a:lnTo>
                      <a:pt x="9713" y="887"/>
                    </a:lnTo>
                    <a:lnTo>
                      <a:pt x="8854" y="1350"/>
                    </a:lnTo>
                    <a:cubicBezTo>
                      <a:pt x="8563" y="1509"/>
                      <a:pt x="8246" y="1614"/>
                      <a:pt x="7943" y="1746"/>
                    </a:cubicBezTo>
                    <a:cubicBezTo>
                      <a:pt x="7943" y="1746"/>
                      <a:pt x="7467" y="1918"/>
                      <a:pt x="7004" y="2090"/>
                    </a:cubicBezTo>
                    <a:cubicBezTo>
                      <a:pt x="6542" y="2249"/>
                      <a:pt x="6066" y="2407"/>
                      <a:pt x="6066" y="2407"/>
                    </a:cubicBezTo>
                    <a:cubicBezTo>
                      <a:pt x="5432" y="2566"/>
                      <a:pt x="4772" y="2698"/>
                      <a:pt x="4111" y="2804"/>
                    </a:cubicBezTo>
                    <a:cubicBezTo>
                      <a:pt x="3103" y="2987"/>
                      <a:pt x="2010" y="3060"/>
                      <a:pt x="945" y="3060"/>
                    </a:cubicBezTo>
                    <a:cubicBezTo>
                      <a:pt x="627" y="3060"/>
                      <a:pt x="311" y="3054"/>
                      <a:pt x="1" y="3041"/>
                    </a:cubicBezTo>
                    <a:lnTo>
                      <a:pt x="1" y="3041"/>
                    </a:lnTo>
                    <a:cubicBezTo>
                      <a:pt x="1" y="3041"/>
                      <a:pt x="68" y="3292"/>
                      <a:pt x="133" y="3556"/>
                    </a:cubicBezTo>
                    <a:cubicBezTo>
                      <a:pt x="226" y="3808"/>
                      <a:pt x="305" y="4058"/>
                      <a:pt x="305" y="4058"/>
                    </a:cubicBezTo>
                    <a:cubicBezTo>
                      <a:pt x="1653" y="3847"/>
                      <a:pt x="3001" y="3662"/>
                      <a:pt x="4296" y="3306"/>
                    </a:cubicBezTo>
                    <a:cubicBezTo>
                      <a:pt x="4943" y="3133"/>
                      <a:pt x="5577" y="2975"/>
                      <a:pt x="6225" y="2763"/>
                    </a:cubicBezTo>
                    <a:cubicBezTo>
                      <a:pt x="6225" y="2763"/>
                      <a:pt x="6687" y="2592"/>
                      <a:pt x="7163" y="2420"/>
                    </a:cubicBezTo>
                    <a:cubicBezTo>
                      <a:pt x="7626" y="2222"/>
                      <a:pt x="8088" y="2037"/>
                      <a:pt x="8088" y="2037"/>
                    </a:cubicBezTo>
                    <a:cubicBezTo>
                      <a:pt x="8392" y="1905"/>
                      <a:pt x="8709" y="1799"/>
                      <a:pt x="9000" y="1641"/>
                    </a:cubicBezTo>
                    <a:lnTo>
                      <a:pt x="9872" y="1165"/>
                    </a:lnTo>
                    <a:lnTo>
                      <a:pt x="10730" y="689"/>
                    </a:lnTo>
                    <a:lnTo>
                      <a:pt x="11088" y="491"/>
                    </a:lnTo>
                    <a:lnTo>
                      <a:pt x="11127" y="478"/>
                    </a:lnTo>
                    <a:cubicBezTo>
                      <a:pt x="11140" y="478"/>
                      <a:pt x="11153" y="504"/>
                      <a:pt x="11167" y="504"/>
                    </a:cubicBezTo>
                    <a:lnTo>
                      <a:pt x="11246" y="610"/>
                    </a:lnTo>
                    <a:cubicBezTo>
                      <a:pt x="12039" y="1561"/>
                      <a:pt x="12924" y="2434"/>
                      <a:pt x="13875" y="3200"/>
                    </a:cubicBezTo>
                    <a:lnTo>
                      <a:pt x="14298" y="2658"/>
                    </a:lnTo>
                    <a:cubicBezTo>
                      <a:pt x="13334" y="1984"/>
                      <a:pt x="12395" y="1218"/>
                      <a:pt x="11550" y="346"/>
                    </a:cubicBezTo>
                    <a:lnTo>
                      <a:pt x="11338" y="108"/>
                    </a:lnTo>
                    <a:cubicBezTo>
                      <a:pt x="11302" y="71"/>
                      <a:pt x="11265" y="1"/>
                      <a:pt x="1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1" name="Google Shape;15191;p33"/>
              <p:cNvSpPr/>
              <p:nvPr/>
            </p:nvSpPr>
            <p:spPr>
              <a:xfrm>
                <a:off x="3288800" y="3651825"/>
                <a:ext cx="249100" cy="275225"/>
              </a:xfrm>
              <a:custGeom>
                <a:avLst/>
                <a:gdLst/>
                <a:ahLst/>
                <a:cxnLst/>
                <a:rect l="l" t="t" r="r" b="b"/>
                <a:pathLst>
                  <a:path w="9964" h="11009" extrusionOk="0">
                    <a:moveTo>
                      <a:pt x="9051" y="1"/>
                    </a:moveTo>
                    <a:lnTo>
                      <a:pt x="9065" y="926"/>
                    </a:lnTo>
                    <a:lnTo>
                      <a:pt x="9170" y="1838"/>
                    </a:lnTo>
                    <a:cubicBezTo>
                      <a:pt x="9210" y="2141"/>
                      <a:pt x="9223" y="2459"/>
                      <a:pt x="9276" y="2763"/>
                    </a:cubicBezTo>
                    <a:lnTo>
                      <a:pt x="9474" y="3662"/>
                    </a:lnTo>
                    <a:lnTo>
                      <a:pt x="9500" y="3794"/>
                    </a:lnTo>
                    <a:cubicBezTo>
                      <a:pt x="9500" y="3806"/>
                      <a:pt x="9514" y="3833"/>
                      <a:pt x="9500" y="3847"/>
                    </a:cubicBezTo>
                    <a:lnTo>
                      <a:pt x="9461" y="3859"/>
                    </a:lnTo>
                    <a:lnTo>
                      <a:pt x="9091" y="4018"/>
                    </a:lnTo>
                    <a:lnTo>
                      <a:pt x="8179" y="4401"/>
                    </a:lnTo>
                    <a:lnTo>
                      <a:pt x="7254" y="4798"/>
                    </a:lnTo>
                    <a:cubicBezTo>
                      <a:pt x="6951" y="4930"/>
                      <a:pt x="6660" y="5115"/>
                      <a:pt x="6382" y="5274"/>
                    </a:cubicBezTo>
                    <a:cubicBezTo>
                      <a:pt x="6382" y="5274"/>
                      <a:pt x="5959" y="5511"/>
                      <a:pt x="5523" y="5762"/>
                    </a:cubicBezTo>
                    <a:cubicBezTo>
                      <a:pt x="5101" y="6026"/>
                      <a:pt x="4678" y="6278"/>
                      <a:pt x="4678" y="6278"/>
                    </a:cubicBezTo>
                    <a:cubicBezTo>
                      <a:pt x="4136" y="6660"/>
                      <a:pt x="3594" y="7057"/>
                      <a:pt x="3066" y="7467"/>
                    </a:cubicBezTo>
                    <a:cubicBezTo>
                      <a:pt x="1982" y="8260"/>
                      <a:pt x="964" y="9224"/>
                      <a:pt x="0" y="10136"/>
                    </a:cubicBezTo>
                    <a:lnTo>
                      <a:pt x="621" y="11008"/>
                    </a:lnTo>
                    <a:cubicBezTo>
                      <a:pt x="1454" y="9898"/>
                      <a:pt x="2286" y="8815"/>
                      <a:pt x="3330" y="7916"/>
                    </a:cubicBezTo>
                    <a:cubicBezTo>
                      <a:pt x="3832" y="7467"/>
                      <a:pt x="4347" y="7030"/>
                      <a:pt x="4875" y="6621"/>
                    </a:cubicBezTo>
                    <a:cubicBezTo>
                      <a:pt x="4875" y="6621"/>
                      <a:pt x="5286" y="6357"/>
                      <a:pt x="5708" y="6079"/>
                    </a:cubicBezTo>
                    <a:cubicBezTo>
                      <a:pt x="6118" y="5829"/>
                      <a:pt x="6540" y="5564"/>
                      <a:pt x="6540" y="5564"/>
                    </a:cubicBezTo>
                    <a:cubicBezTo>
                      <a:pt x="6818" y="5406"/>
                      <a:pt x="7095" y="5221"/>
                      <a:pt x="7400" y="5089"/>
                    </a:cubicBezTo>
                    <a:lnTo>
                      <a:pt x="8285" y="4719"/>
                    </a:lnTo>
                    <a:lnTo>
                      <a:pt x="9197" y="4349"/>
                    </a:lnTo>
                    <a:lnTo>
                      <a:pt x="9738" y="4137"/>
                    </a:lnTo>
                    <a:lnTo>
                      <a:pt x="9923" y="4071"/>
                    </a:lnTo>
                    <a:cubicBezTo>
                      <a:pt x="9963" y="4032"/>
                      <a:pt x="9923" y="3965"/>
                      <a:pt x="9923" y="3912"/>
                    </a:cubicBezTo>
                    <a:lnTo>
                      <a:pt x="9870" y="3582"/>
                    </a:lnTo>
                    <a:lnTo>
                      <a:pt x="9752" y="2684"/>
                    </a:lnTo>
                    <a:cubicBezTo>
                      <a:pt x="9725" y="2379"/>
                      <a:pt x="9738" y="2076"/>
                      <a:pt x="9725" y="1785"/>
                    </a:cubicBezTo>
                    <a:lnTo>
                      <a:pt x="9699" y="887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2" name="Google Shape;15192;p33"/>
              <p:cNvSpPr/>
              <p:nvPr/>
            </p:nvSpPr>
            <p:spPr>
              <a:xfrm>
                <a:off x="3700700" y="3650850"/>
                <a:ext cx="115650" cy="214750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8590" extrusionOk="0">
                    <a:moveTo>
                      <a:pt x="1" y="1"/>
                    </a:moveTo>
                    <a:lnTo>
                      <a:pt x="54" y="318"/>
                    </a:lnTo>
                    <a:cubicBezTo>
                      <a:pt x="68" y="424"/>
                      <a:pt x="80" y="516"/>
                      <a:pt x="107" y="609"/>
                    </a:cubicBezTo>
                    <a:lnTo>
                      <a:pt x="212" y="1203"/>
                    </a:lnTo>
                    <a:cubicBezTo>
                      <a:pt x="239" y="1613"/>
                      <a:pt x="397" y="1995"/>
                      <a:pt x="477" y="2392"/>
                    </a:cubicBezTo>
                    <a:cubicBezTo>
                      <a:pt x="570" y="2788"/>
                      <a:pt x="741" y="3172"/>
                      <a:pt x="847" y="3568"/>
                    </a:cubicBezTo>
                    <a:cubicBezTo>
                      <a:pt x="1032" y="3925"/>
                      <a:pt x="1137" y="4321"/>
                      <a:pt x="1336" y="4678"/>
                    </a:cubicBezTo>
                    <a:cubicBezTo>
                      <a:pt x="1534" y="5035"/>
                      <a:pt x="1666" y="5431"/>
                      <a:pt x="1917" y="5748"/>
                    </a:cubicBezTo>
                    <a:cubicBezTo>
                      <a:pt x="2023" y="5920"/>
                      <a:pt x="2129" y="6105"/>
                      <a:pt x="2221" y="6277"/>
                    </a:cubicBezTo>
                    <a:cubicBezTo>
                      <a:pt x="2327" y="6449"/>
                      <a:pt x="2472" y="6594"/>
                      <a:pt x="2578" y="6766"/>
                    </a:cubicBezTo>
                    <a:cubicBezTo>
                      <a:pt x="2697" y="6925"/>
                      <a:pt x="2802" y="7110"/>
                      <a:pt x="2934" y="7268"/>
                    </a:cubicBezTo>
                    <a:cubicBezTo>
                      <a:pt x="3067" y="7413"/>
                      <a:pt x="3199" y="7572"/>
                      <a:pt x="3331" y="7717"/>
                    </a:cubicBezTo>
                    <a:cubicBezTo>
                      <a:pt x="3569" y="8061"/>
                      <a:pt x="3912" y="8299"/>
                      <a:pt x="4190" y="8590"/>
                    </a:cubicBezTo>
                    <a:lnTo>
                      <a:pt x="4626" y="8035"/>
                    </a:lnTo>
                    <a:cubicBezTo>
                      <a:pt x="4335" y="7797"/>
                      <a:pt x="3991" y="7612"/>
                      <a:pt x="3727" y="7321"/>
                    </a:cubicBezTo>
                    <a:cubicBezTo>
                      <a:pt x="3582" y="7189"/>
                      <a:pt x="3436" y="7069"/>
                      <a:pt x="3292" y="6937"/>
                    </a:cubicBezTo>
                    <a:cubicBezTo>
                      <a:pt x="3146" y="6805"/>
                      <a:pt x="3040" y="6647"/>
                      <a:pt x="2908" y="6514"/>
                    </a:cubicBezTo>
                    <a:cubicBezTo>
                      <a:pt x="2776" y="6356"/>
                      <a:pt x="2631" y="6224"/>
                      <a:pt x="2525" y="6065"/>
                    </a:cubicBezTo>
                    <a:lnTo>
                      <a:pt x="2194" y="5577"/>
                    </a:lnTo>
                    <a:cubicBezTo>
                      <a:pt x="1944" y="5272"/>
                      <a:pt x="1812" y="4890"/>
                      <a:pt x="1600" y="4546"/>
                    </a:cubicBezTo>
                    <a:cubicBezTo>
                      <a:pt x="1428" y="4203"/>
                      <a:pt x="1322" y="3806"/>
                      <a:pt x="1151" y="3449"/>
                    </a:cubicBezTo>
                    <a:cubicBezTo>
                      <a:pt x="1084" y="3066"/>
                      <a:pt x="940" y="2696"/>
                      <a:pt x="887" y="2300"/>
                    </a:cubicBezTo>
                    <a:cubicBezTo>
                      <a:pt x="860" y="1916"/>
                      <a:pt x="741" y="1534"/>
                      <a:pt x="767" y="1150"/>
                    </a:cubicBezTo>
                    <a:cubicBezTo>
                      <a:pt x="767" y="1150"/>
                      <a:pt x="767" y="1005"/>
                      <a:pt x="755" y="859"/>
                    </a:cubicBezTo>
                    <a:cubicBezTo>
                      <a:pt x="755" y="714"/>
                      <a:pt x="741" y="568"/>
                      <a:pt x="741" y="568"/>
                    </a:cubicBezTo>
                    <a:cubicBezTo>
                      <a:pt x="741" y="476"/>
                      <a:pt x="755" y="371"/>
                      <a:pt x="741" y="265"/>
                    </a:cubicBezTo>
                    <a:lnTo>
                      <a:pt x="75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3" name="Google Shape;15193;p33"/>
              <p:cNvSpPr/>
              <p:nvPr/>
            </p:nvSpPr>
            <p:spPr>
              <a:xfrm>
                <a:off x="3769425" y="3650500"/>
                <a:ext cx="89550" cy="161250"/>
              </a:xfrm>
              <a:custGeom>
                <a:avLst/>
                <a:gdLst/>
                <a:ahLst/>
                <a:cxnLst/>
                <a:rect l="l" t="t" r="r" b="b"/>
                <a:pathLst>
                  <a:path w="3582" h="6450" extrusionOk="0">
                    <a:moveTo>
                      <a:pt x="0" y="1"/>
                    </a:moveTo>
                    <a:lnTo>
                      <a:pt x="53" y="239"/>
                    </a:lnTo>
                    <a:cubicBezTo>
                      <a:pt x="67" y="318"/>
                      <a:pt x="80" y="385"/>
                      <a:pt x="93" y="464"/>
                    </a:cubicBezTo>
                    <a:cubicBezTo>
                      <a:pt x="93" y="464"/>
                      <a:pt x="120" y="570"/>
                      <a:pt x="146" y="688"/>
                    </a:cubicBezTo>
                    <a:lnTo>
                      <a:pt x="199" y="900"/>
                    </a:lnTo>
                    <a:cubicBezTo>
                      <a:pt x="212" y="1204"/>
                      <a:pt x="358" y="1495"/>
                      <a:pt x="411" y="1785"/>
                    </a:cubicBezTo>
                    <a:cubicBezTo>
                      <a:pt x="476" y="2089"/>
                      <a:pt x="622" y="2367"/>
                      <a:pt x="687" y="2657"/>
                    </a:cubicBezTo>
                    <a:cubicBezTo>
                      <a:pt x="833" y="2934"/>
                      <a:pt x="913" y="3225"/>
                      <a:pt x="1057" y="3489"/>
                    </a:cubicBezTo>
                    <a:cubicBezTo>
                      <a:pt x="1216" y="3754"/>
                      <a:pt x="1295" y="4058"/>
                      <a:pt x="1480" y="4296"/>
                    </a:cubicBezTo>
                    <a:cubicBezTo>
                      <a:pt x="1560" y="4428"/>
                      <a:pt x="1639" y="4560"/>
                      <a:pt x="1705" y="4692"/>
                    </a:cubicBezTo>
                    <a:cubicBezTo>
                      <a:pt x="1785" y="4824"/>
                      <a:pt x="1890" y="4930"/>
                      <a:pt x="1970" y="5062"/>
                    </a:cubicBezTo>
                    <a:cubicBezTo>
                      <a:pt x="2062" y="5181"/>
                      <a:pt x="2128" y="5327"/>
                      <a:pt x="2220" y="5432"/>
                    </a:cubicBezTo>
                    <a:cubicBezTo>
                      <a:pt x="2326" y="5551"/>
                      <a:pt x="2419" y="5656"/>
                      <a:pt x="2525" y="5789"/>
                    </a:cubicBezTo>
                    <a:cubicBezTo>
                      <a:pt x="2683" y="6040"/>
                      <a:pt x="2948" y="6211"/>
                      <a:pt x="3145" y="6449"/>
                    </a:cubicBezTo>
                    <a:lnTo>
                      <a:pt x="3582" y="5894"/>
                    </a:lnTo>
                    <a:cubicBezTo>
                      <a:pt x="3370" y="5709"/>
                      <a:pt x="3092" y="5604"/>
                      <a:pt x="2907" y="5379"/>
                    </a:cubicBezTo>
                    <a:cubicBezTo>
                      <a:pt x="2802" y="5286"/>
                      <a:pt x="2696" y="5194"/>
                      <a:pt x="2590" y="5115"/>
                    </a:cubicBezTo>
                    <a:cubicBezTo>
                      <a:pt x="2472" y="5022"/>
                      <a:pt x="2405" y="4904"/>
                      <a:pt x="2300" y="4798"/>
                    </a:cubicBezTo>
                    <a:cubicBezTo>
                      <a:pt x="2208" y="4692"/>
                      <a:pt x="2088" y="4599"/>
                      <a:pt x="2009" y="4481"/>
                    </a:cubicBezTo>
                    <a:cubicBezTo>
                      <a:pt x="1930" y="4361"/>
                      <a:pt x="1850" y="4229"/>
                      <a:pt x="1771" y="4124"/>
                    </a:cubicBezTo>
                    <a:cubicBezTo>
                      <a:pt x="1573" y="3900"/>
                      <a:pt x="1480" y="3609"/>
                      <a:pt x="1322" y="3357"/>
                    </a:cubicBezTo>
                    <a:cubicBezTo>
                      <a:pt x="1190" y="3107"/>
                      <a:pt x="1124" y="2816"/>
                      <a:pt x="1005" y="2552"/>
                    </a:cubicBezTo>
                    <a:cubicBezTo>
                      <a:pt x="952" y="2261"/>
                      <a:pt x="846" y="1983"/>
                      <a:pt x="820" y="1692"/>
                    </a:cubicBezTo>
                    <a:cubicBezTo>
                      <a:pt x="807" y="1402"/>
                      <a:pt x="714" y="1125"/>
                      <a:pt x="754" y="834"/>
                    </a:cubicBezTo>
                    <a:lnTo>
                      <a:pt x="754" y="623"/>
                    </a:lnTo>
                    <a:cubicBezTo>
                      <a:pt x="740" y="517"/>
                      <a:pt x="740" y="411"/>
                      <a:pt x="740" y="411"/>
                    </a:cubicBezTo>
                    <a:cubicBezTo>
                      <a:pt x="740" y="345"/>
                      <a:pt x="754" y="265"/>
                      <a:pt x="740" y="200"/>
                    </a:cubicBezTo>
                    <a:lnTo>
                      <a:pt x="7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4" name="Google Shape;15194;p33"/>
              <p:cNvSpPr/>
              <p:nvPr/>
            </p:nvSpPr>
            <p:spPr>
              <a:xfrm>
                <a:off x="3286800" y="3913450"/>
                <a:ext cx="67075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471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3" y="253"/>
                      <a:pt x="172" y="490"/>
                      <a:pt x="265" y="702"/>
                    </a:cubicBezTo>
                    <a:lnTo>
                      <a:pt x="556" y="1296"/>
                    </a:lnTo>
                    <a:cubicBezTo>
                      <a:pt x="754" y="1666"/>
                      <a:pt x="952" y="2036"/>
                      <a:pt x="1150" y="2379"/>
                    </a:cubicBezTo>
                    <a:cubicBezTo>
                      <a:pt x="1335" y="2723"/>
                      <a:pt x="1494" y="3093"/>
                      <a:pt x="1652" y="3477"/>
                    </a:cubicBezTo>
                    <a:cubicBezTo>
                      <a:pt x="1745" y="3674"/>
                      <a:pt x="1824" y="3873"/>
                      <a:pt x="1916" y="4071"/>
                    </a:cubicBezTo>
                    <a:cubicBezTo>
                      <a:pt x="2022" y="4269"/>
                      <a:pt x="2142" y="4546"/>
                      <a:pt x="2327" y="4719"/>
                    </a:cubicBezTo>
                    <a:cubicBezTo>
                      <a:pt x="2327" y="4719"/>
                      <a:pt x="2418" y="4546"/>
                      <a:pt x="2498" y="4375"/>
                    </a:cubicBezTo>
                    <a:cubicBezTo>
                      <a:pt x="2591" y="4190"/>
                      <a:pt x="2683" y="4018"/>
                      <a:pt x="2683" y="4018"/>
                    </a:cubicBezTo>
                    <a:cubicBezTo>
                      <a:pt x="2617" y="3886"/>
                      <a:pt x="2485" y="3859"/>
                      <a:pt x="2379" y="3715"/>
                    </a:cubicBezTo>
                    <a:cubicBezTo>
                      <a:pt x="2260" y="3582"/>
                      <a:pt x="2154" y="3424"/>
                      <a:pt x="2048" y="3265"/>
                    </a:cubicBezTo>
                    <a:cubicBezTo>
                      <a:pt x="1824" y="2934"/>
                      <a:pt x="1626" y="2591"/>
                      <a:pt x="1428" y="2221"/>
                    </a:cubicBezTo>
                    <a:cubicBezTo>
                      <a:pt x="1229" y="1865"/>
                      <a:pt x="1071" y="1495"/>
                      <a:pt x="965" y="1125"/>
                    </a:cubicBezTo>
                    <a:cubicBezTo>
                      <a:pt x="912" y="940"/>
                      <a:pt x="886" y="767"/>
                      <a:pt x="847" y="582"/>
                    </a:cubicBezTo>
                    <a:cubicBezTo>
                      <a:pt x="833" y="411"/>
                      <a:pt x="847" y="265"/>
                      <a:pt x="847" y="13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5" name="Google Shape;15195;p33"/>
              <p:cNvSpPr/>
              <p:nvPr/>
            </p:nvSpPr>
            <p:spPr>
              <a:xfrm>
                <a:off x="3567250" y="3750625"/>
                <a:ext cx="149350" cy="97125"/>
              </a:xfrm>
              <a:custGeom>
                <a:avLst/>
                <a:gdLst/>
                <a:ahLst/>
                <a:cxnLst/>
                <a:rect l="l" t="t" r="r" b="b"/>
                <a:pathLst>
                  <a:path w="5974" h="3885" extrusionOk="0">
                    <a:moveTo>
                      <a:pt x="3902" y="508"/>
                    </a:moveTo>
                    <a:cubicBezTo>
                      <a:pt x="3906" y="508"/>
                      <a:pt x="3909" y="510"/>
                      <a:pt x="3912" y="515"/>
                    </a:cubicBezTo>
                    <a:lnTo>
                      <a:pt x="3952" y="594"/>
                    </a:lnTo>
                    <a:lnTo>
                      <a:pt x="4031" y="806"/>
                    </a:lnTo>
                    <a:cubicBezTo>
                      <a:pt x="4203" y="1229"/>
                      <a:pt x="4361" y="1651"/>
                      <a:pt x="4613" y="2035"/>
                    </a:cubicBezTo>
                    <a:cubicBezTo>
                      <a:pt x="4731" y="2233"/>
                      <a:pt x="4851" y="2432"/>
                      <a:pt x="4969" y="2617"/>
                    </a:cubicBezTo>
                    <a:cubicBezTo>
                      <a:pt x="5003" y="2664"/>
                      <a:pt x="5039" y="2710"/>
                      <a:pt x="5078" y="2754"/>
                    </a:cubicBezTo>
                    <a:lnTo>
                      <a:pt x="5078" y="2754"/>
                    </a:lnTo>
                    <a:cubicBezTo>
                      <a:pt x="4709" y="2870"/>
                      <a:pt x="4339" y="2977"/>
                      <a:pt x="3978" y="3066"/>
                    </a:cubicBezTo>
                    <a:cubicBezTo>
                      <a:pt x="3978" y="3066"/>
                      <a:pt x="3741" y="3131"/>
                      <a:pt x="3515" y="3184"/>
                    </a:cubicBezTo>
                    <a:cubicBezTo>
                      <a:pt x="3278" y="3237"/>
                      <a:pt x="3054" y="3290"/>
                      <a:pt x="3054" y="3290"/>
                    </a:cubicBezTo>
                    <a:cubicBezTo>
                      <a:pt x="3054" y="3290"/>
                      <a:pt x="2816" y="3316"/>
                      <a:pt x="2578" y="3356"/>
                    </a:cubicBezTo>
                    <a:cubicBezTo>
                      <a:pt x="2340" y="3396"/>
                      <a:pt x="2102" y="3422"/>
                      <a:pt x="2102" y="3422"/>
                    </a:cubicBezTo>
                    <a:lnTo>
                      <a:pt x="1626" y="3475"/>
                    </a:lnTo>
                    <a:cubicBezTo>
                      <a:pt x="1375" y="3501"/>
                      <a:pt x="1137" y="3528"/>
                      <a:pt x="1137" y="3528"/>
                    </a:cubicBezTo>
                    <a:lnTo>
                      <a:pt x="794" y="3554"/>
                    </a:lnTo>
                    <a:lnTo>
                      <a:pt x="649" y="3568"/>
                    </a:lnTo>
                    <a:lnTo>
                      <a:pt x="582" y="3568"/>
                    </a:lnTo>
                    <a:lnTo>
                      <a:pt x="609" y="3515"/>
                    </a:lnTo>
                    <a:cubicBezTo>
                      <a:pt x="635" y="3436"/>
                      <a:pt x="702" y="3369"/>
                      <a:pt x="741" y="3290"/>
                    </a:cubicBezTo>
                    <a:lnTo>
                      <a:pt x="873" y="3145"/>
                    </a:lnTo>
                    <a:lnTo>
                      <a:pt x="1045" y="2973"/>
                    </a:lnTo>
                    <a:cubicBezTo>
                      <a:pt x="1283" y="2749"/>
                      <a:pt x="1533" y="2537"/>
                      <a:pt x="1785" y="2326"/>
                    </a:cubicBezTo>
                    <a:cubicBezTo>
                      <a:pt x="2300" y="1877"/>
                      <a:pt x="2736" y="1440"/>
                      <a:pt x="3225" y="1044"/>
                    </a:cubicBezTo>
                    <a:lnTo>
                      <a:pt x="3833" y="555"/>
                    </a:lnTo>
                    <a:cubicBezTo>
                      <a:pt x="3854" y="544"/>
                      <a:pt x="3884" y="508"/>
                      <a:pt x="3902" y="508"/>
                    </a:cubicBezTo>
                    <a:close/>
                    <a:moveTo>
                      <a:pt x="4137" y="0"/>
                    </a:moveTo>
                    <a:cubicBezTo>
                      <a:pt x="4123" y="0"/>
                      <a:pt x="4111" y="13"/>
                      <a:pt x="4097" y="13"/>
                    </a:cubicBezTo>
                    <a:lnTo>
                      <a:pt x="4031" y="66"/>
                    </a:lnTo>
                    <a:lnTo>
                      <a:pt x="3885" y="185"/>
                    </a:lnTo>
                    <a:lnTo>
                      <a:pt x="3436" y="529"/>
                    </a:lnTo>
                    <a:lnTo>
                      <a:pt x="3013" y="872"/>
                    </a:lnTo>
                    <a:cubicBezTo>
                      <a:pt x="2525" y="1281"/>
                      <a:pt x="2076" y="1744"/>
                      <a:pt x="1586" y="2141"/>
                    </a:cubicBezTo>
                    <a:cubicBezTo>
                      <a:pt x="1336" y="2352"/>
                      <a:pt x="1084" y="2550"/>
                      <a:pt x="834" y="2788"/>
                    </a:cubicBezTo>
                    <a:cubicBezTo>
                      <a:pt x="781" y="2841"/>
                      <a:pt x="714" y="2893"/>
                      <a:pt x="661" y="2960"/>
                    </a:cubicBezTo>
                    <a:lnTo>
                      <a:pt x="450" y="3184"/>
                    </a:lnTo>
                    <a:cubicBezTo>
                      <a:pt x="318" y="3356"/>
                      <a:pt x="173" y="3541"/>
                      <a:pt x="80" y="3739"/>
                    </a:cubicBezTo>
                    <a:lnTo>
                      <a:pt x="1" y="3885"/>
                    </a:lnTo>
                    <a:lnTo>
                      <a:pt x="517" y="3885"/>
                    </a:lnTo>
                    <a:lnTo>
                      <a:pt x="1124" y="3871"/>
                    </a:lnTo>
                    <a:cubicBezTo>
                      <a:pt x="1124" y="3871"/>
                      <a:pt x="1362" y="3859"/>
                      <a:pt x="1613" y="3832"/>
                    </a:cubicBezTo>
                    <a:lnTo>
                      <a:pt x="2088" y="3806"/>
                    </a:lnTo>
                    <a:lnTo>
                      <a:pt x="2564" y="3753"/>
                    </a:lnTo>
                    <a:cubicBezTo>
                      <a:pt x="2802" y="3726"/>
                      <a:pt x="3027" y="3700"/>
                      <a:pt x="3027" y="3700"/>
                    </a:cubicBezTo>
                    <a:cubicBezTo>
                      <a:pt x="3027" y="3700"/>
                      <a:pt x="3265" y="3674"/>
                      <a:pt x="3503" y="3621"/>
                    </a:cubicBezTo>
                    <a:cubicBezTo>
                      <a:pt x="3741" y="3581"/>
                      <a:pt x="3978" y="3528"/>
                      <a:pt x="3978" y="3528"/>
                    </a:cubicBezTo>
                    <a:cubicBezTo>
                      <a:pt x="4613" y="3396"/>
                      <a:pt x="5221" y="3251"/>
                      <a:pt x="5815" y="3078"/>
                    </a:cubicBezTo>
                    <a:lnTo>
                      <a:pt x="5803" y="2824"/>
                    </a:lnTo>
                    <a:lnTo>
                      <a:pt x="5803" y="2824"/>
                    </a:lnTo>
                    <a:lnTo>
                      <a:pt x="5973" y="2682"/>
                    </a:lnTo>
                    <a:cubicBezTo>
                      <a:pt x="5914" y="2633"/>
                      <a:pt x="5851" y="2583"/>
                      <a:pt x="5789" y="2533"/>
                    </a:cubicBezTo>
                    <a:lnTo>
                      <a:pt x="5789" y="2533"/>
                    </a:lnTo>
                    <a:lnTo>
                      <a:pt x="5788" y="2523"/>
                    </a:lnTo>
                    <a:cubicBezTo>
                      <a:pt x="5786" y="2524"/>
                      <a:pt x="5783" y="2525"/>
                      <a:pt x="5781" y="2526"/>
                    </a:cubicBezTo>
                    <a:lnTo>
                      <a:pt x="5781" y="2526"/>
                    </a:lnTo>
                    <a:cubicBezTo>
                      <a:pt x="5679" y="2443"/>
                      <a:pt x="5578" y="2356"/>
                      <a:pt x="5498" y="2259"/>
                    </a:cubicBezTo>
                    <a:cubicBezTo>
                      <a:pt x="5353" y="2101"/>
                      <a:pt x="5221" y="1929"/>
                      <a:pt x="5088" y="1757"/>
                    </a:cubicBezTo>
                    <a:cubicBezTo>
                      <a:pt x="4810" y="1427"/>
                      <a:pt x="4625" y="1031"/>
                      <a:pt x="4428" y="647"/>
                    </a:cubicBezTo>
                    <a:lnTo>
                      <a:pt x="4229" y="251"/>
                    </a:lnTo>
                    <a:lnTo>
                      <a:pt x="4137" y="27"/>
                    </a:lnTo>
                    <a:lnTo>
                      <a:pt x="413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6" name="Google Shape;15196;p33"/>
              <p:cNvSpPr/>
              <p:nvPr/>
            </p:nvSpPr>
            <p:spPr>
              <a:xfrm>
                <a:off x="3286475" y="3378325"/>
                <a:ext cx="250425" cy="273525"/>
              </a:xfrm>
              <a:custGeom>
                <a:avLst/>
                <a:gdLst/>
                <a:ahLst/>
                <a:cxnLst/>
                <a:rect l="l" t="t" r="r" b="b"/>
                <a:pathLst>
                  <a:path w="10017" h="10941" extrusionOk="0">
                    <a:moveTo>
                      <a:pt x="622" y="0"/>
                    </a:moveTo>
                    <a:lnTo>
                      <a:pt x="0" y="872"/>
                    </a:lnTo>
                    <a:cubicBezTo>
                      <a:pt x="1004" y="1784"/>
                      <a:pt x="2009" y="2736"/>
                      <a:pt x="3092" y="3515"/>
                    </a:cubicBezTo>
                    <a:cubicBezTo>
                      <a:pt x="3634" y="3925"/>
                      <a:pt x="4176" y="4321"/>
                      <a:pt x="4718" y="4691"/>
                    </a:cubicBezTo>
                    <a:cubicBezTo>
                      <a:pt x="4718" y="4691"/>
                      <a:pt x="5141" y="4942"/>
                      <a:pt x="5564" y="5206"/>
                    </a:cubicBezTo>
                    <a:cubicBezTo>
                      <a:pt x="5999" y="5444"/>
                      <a:pt x="6422" y="5696"/>
                      <a:pt x="6422" y="5696"/>
                    </a:cubicBezTo>
                    <a:cubicBezTo>
                      <a:pt x="6726" y="5854"/>
                      <a:pt x="7003" y="6039"/>
                      <a:pt x="7308" y="6158"/>
                    </a:cubicBezTo>
                    <a:lnTo>
                      <a:pt x="8233" y="6554"/>
                    </a:lnTo>
                    <a:lnTo>
                      <a:pt x="9144" y="6924"/>
                    </a:lnTo>
                    <a:lnTo>
                      <a:pt x="9514" y="7070"/>
                    </a:lnTo>
                    <a:lnTo>
                      <a:pt x="9567" y="7096"/>
                    </a:lnTo>
                    <a:cubicBezTo>
                      <a:pt x="9581" y="7109"/>
                      <a:pt x="9567" y="7135"/>
                      <a:pt x="9567" y="7149"/>
                    </a:cubicBezTo>
                    <a:lnTo>
                      <a:pt x="9528" y="7281"/>
                    </a:lnTo>
                    <a:lnTo>
                      <a:pt x="9343" y="8180"/>
                    </a:lnTo>
                    <a:cubicBezTo>
                      <a:pt x="9303" y="8483"/>
                      <a:pt x="9276" y="8800"/>
                      <a:pt x="9250" y="9105"/>
                    </a:cubicBezTo>
                    <a:lnTo>
                      <a:pt x="9158" y="10016"/>
                    </a:lnTo>
                    <a:lnTo>
                      <a:pt x="9144" y="10941"/>
                    </a:lnTo>
                    <a:lnTo>
                      <a:pt x="9845" y="10941"/>
                    </a:lnTo>
                    <a:lnTo>
                      <a:pt x="9778" y="10056"/>
                    </a:lnTo>
                    <a:lnTo>
                      <a:pt x="9805" y="9158"/>
                    </a:lnTo>
                    <a:cubicBezTo>
                      <a:pt x="9805" y="8853"/>
                      <a:pt x="9805" y="8550"/>
                      <a:pt x="9818" y="8245"/>
                    </a:cubicBezTo>
                    <a:lnTo>
                      <a:pt x="9937" y="7347"/>
                    </a:lnTo>
                    <a:lnTo>
                      <a:pt x="9977" y="7030"/>
                    </a:lnTo>
                    <a:cubicBezTo>
                      <a:pt x="9977" y="6977"/>
                      <a:pt x="10016" y="6897"/>
                      <a:pt x="9990" y="6871"/>
                    </a:cubicBezTo>
                    <a:lnTo>
                      <a:pt x="9805" y="6792"/>
                    </a:lnTo>
                    <a:lnTo>
                      <a:pt x="9263" y="6594"/>
                    </a:lnTo>
                    <a:lnTo>
                      <a:pt x="8351" y="6237"/>
                    </a:lnTo>
                    <a:lnTo>
                      <a:pt x="7440" y="5854"/>
                    </a:lnTo>
                    <a:cubicBezTo>
                      <a:pt x="7135" y="5735"/>
                      <a:pt x="6871" y="5550"/>
                      <a:pt x="6581" y="5391"/>
                    </a:cubicBezTo>
                    <a:cubicBezTo>
                      <a:pt x="6581" y="5391"/>
                      <a:pt x="6158" y="5141"/>
                      <a:pt x="5749" y="4889"/>
                    </a:cubicBezTo>
                    <a:cubicBezTo>
                      <a:pt x="5326" y="4612"/>
                      <a:pt x="4916" y="4348"/>
                      <a:pt x="4916" y="4348"/>
                    </a:cubicBezTo>
                    <a:cubicBezTo>
                      <a:pt x="4387" y="3951"/>
                      <a:pt x="3872" y="3515"/>
                      <a:pt x="3370" y="3066"/>
                    </a:cubicBezTo>
                    <a:cubicBezTo>
                      <a:pt x="2854" y="2616"/>
                      <a:pt x="2366" y="2128"/>
                      <a:pt x="1917" y="1612"/>
                    </a:cubicBezTo>
                    <a:cubicBezTo>
                      <a:pt x="1467" y="1097"/>
                      <a:pt x="1045" y="54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7" name="Google Shape;15197;p33"/>
              <p:cNvSpPr/>
              <p:nvPr/>
            </p:nvSpPr>
            <p:spPr>
              <a:xfrm>
                <a:off x="3340325" y="3271950"/>
                <a:ext cx="357775" cy="99150"/>
              </a:xfrm>
              <a:custGeom>
                <a:avLst/>
                <a:gdLst/>
                <a:ahLst/>
                <a:cxnLst/>
                <a:rect l="l" t="t" r="r" b="b"/>
                <a:pathLst>
                  <a:path w="14311" h="3966" extrusionOk="0">
                    <a:moveTo>
                      <a:pt x="291" y="0"/>
                    </a:moveTo>
                    <a:lnTo>
                      <a:pt x="1" y="1031"/>
                    </a:lnTo>
                    <a:cubicBezTo>
                      <a:pt x="430" y="1015"/>
                      <a:pt x="855" y="1004"/>
                      <a:pt x="1275" y="1004"/>
                    </a:cubicBezTo>
                    <a:cubicBezTo>
                      <a:pt x="1539" y="1004"/>
                      <a:pt x="1801" y="1008"/>
                      <a:pt x="2062" y="1018"/>
                    </a:cubicBezTo>
                    <a:cubicBezTo>
                      <a:pt x="2762" y="1045"/>
                      <a:pt x="3449" y="1110"/>
                      <a:pt x="4109" y="1230"/>
                    </a:cubicBezTo>
                    <a:cubicBezTo>
                      <a:pt x="4784" y="1335"/>
                      <a:pt x="5444" y="1454"/>
                      <a:pt x="6091" y="1612"/>
                    </a:cubicBezTo>
                    <a:cubicBezTo>
                      <a:pt x="6091" y="1612"/>
                      <a:pt x="6554" y="1771"/>
                      <a:pt x="7030" y="1929"/>
                    </a:cubicBezTo>
                    <a:cubicBezTo>
                      <a:pt x="7492" y="2088"/>
                      <a:pt x="7955" y="2260"/>
                      <a:pt x="7955" y="2260"/>
                    </a:cubicBezTo>
                    <a:cubicBezTo>
                      <a:pt x="8258" y="2379"/>
                      <a:pt x="8563" y="2472"/>
                      <a:pt x="8854" y="2630"/>
                    </a:cubicBezTo>
                    <a:lnTo>
                      <a:pt x="9712" y="3092"/>
                    </a:lnTo>
                    <a:lnTo>
                      <a:pt x="10571" y="3582"/>
                    </a:lnTo>
                    <a:lnTo>
                      <a:pt x="11073" y="3872"/>
                    </a:lnTo>
                    <a:lnTo>
                      <a:pt x="11232" y="3964"/>
                    </a:lnTo>
                    <a:cubicBezTo>
                      <a:pt x="11236" y="3965"/>
                      <a:pt x="11240" y="3966"/>
                      <a:pt x="11244" y="3966"/>
                    </a:cubicBezTo>
                    <a:cubicBezTo>
                      <a:pt x="11291" y="3966"/>
                      <a:pt x="11327" y="3897"/>
                      <a:pt x="11364" y="3872"/>
                    </a:cubicBezTo>
                    <a:lnTo>
                      <a:pt x="11588" y="3621"/>
                    </a:lnTo>
                    <a:lnTo>
                      <a:pt x="12210" y="2974"/>
                    </a:lnTo>
                    <a:cubicBezTo>
                      <a:pt x="12434" y="2775"/>
                      <a:pt x="12672" y="2577"/>
                      <a:pt x="12897" y="2379"/>
                    </a:cubicBezTo>
                    <a:lnTo>
                      <a:pt x="13584" y="1811"/>
                    </a:lnTo>
                    <a:lnTo>
                      <a:pt x="14310" y="1295"/>
                    </a:lnTo>
                    <a:lnTo>
                      <a:pt x="13875" y="754"/>
                    </a:lnTo>
                    <a:lnTo>
                      <a:pt x="13161" y="1335"/>
                    </a:lnTo>
                    <a:lnTo>
                      <a:pt x="12513" y="1996"/>
                    </a:lnTo>
                    <a:cubicBezTo>
                      <a:pt x="12289" y="2207"/>
                      <a:pt x="12064" y="2419"/>
                      <a:pt x="11853" y="2643"/>
                    </a:cubicBezTo>
                    <a:lnTo>
                      <a:pt x="11271" y="3356"/>
                    </a:lnTo>
                    <a:lnTo>
                      <a:pt x="11192" y="3462"/>
                    </a:lnTo>
                    <a:cubicBezTo>
                      <a:pt x="11179" y="3476"/>
                      <a:pt x="11165" y="3502"/>
                      <a:pt x="11153" y="3502"/>
                    </a:cubicBezTo>
                    <a:lnTo>
                      <a:pt x="11100" y="3476"/>
                    </a:lnTo>
                    <a:lnTo>
                      <a:pt x="10756" y="3291"/>
                    </a:lnTo>
                    <a:lnTo>
                      <a:pt x="9884" y="2815"/>
                    </a:lnTo>
                    <a:lnTo>
                      <a:pt x="9012" y="2340"/>
                    </a:lnTo>
                    <a:cubicBezTo>
                      <a:pt x="8721" y="2181"/>
                      <a:pt x="8391" y="2075"/>
                      <a:pt x="8087" y="1943"/>
                    </a:cubicBezTo>
                    <a:cubicBezTo>
                      <a:pt x="8087" y="1943"/>
                      <a:pt x="7624" y="1771"/>
                      <a:pt x="7162" y="1586"/>
                    </a:cubicBezTo>
                    <a:cubicBezTo>
                      <a:pt x="6699" y="1415"/>
                      <a:pt x="6237" y="1256"/>
                      <a:pt x="6237" y="1256"/>
                    </a:cubicBezTo>
                    <a:cubicBezTo>
                      <a:pt x="5603" y="1057"/>
                      <a:pt x="4955" y="886"/>
                      <a:pt x="4294" y="728"/>
                    </a:cubicBezTo>
                    <a:cubicBezTo>
                      <a:pt x="2999" y="384"/>
                      <a:pt x="1625" y="199"/>
                      <a:pt x="2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8" name="Google Shape;15198;p33"/>
              <p:cNvSpPr/>
              <p:nvPr/>
            </p:nvSpPr>
            <p:spPr>
              <a:xfrm>
                <a:off x="3701050" y="3435475"/>
                <a:ext cx="113975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8616" extrusionOk="0">
                    <a:moveTo>
                      <a:pt x="4097" y="0"/>
                    </a:moveTo>
                    <a:lnTo>
                      <a:pt x="3872" y="238"/>
                    </a:lnTo>
                    <a:cubicBezTo>
                      <a:pt x="3819" y="318"/>
                      <a:pt x="3740" y="370"/>
                      <a:pt x="3687" y="462"/>
                    </a:cubicBezTo>
                    <a:lnTo>
                      <a:pt x="3290" y="912"/>
                    </a:lnTo>
                    <a:cubicBezTo>
                      <a:pt x="2987" y="1190"/>
                      <a:pt x="2788" y="1546"/>
                      <a:pt x="2524" y="1863"/>
                    </a:cubicBezTo>
                    <a:cubicBezTo>
                      <a:pt x="2392" y="2009"/>
                      <a:pt x="2300" y="2180"/>
                      <a:pt x="2194" y="2353"/>
                    </a:cubicBezTo>
                    <a:cubicBezTo>
                      <a:pt x="2088" y="2537"/>
                      <a:pt x="1969" y="2696"/>
                      <a:pt x="1851" y="2867"/>
                    </a:cubicBezTo>
                    <a:cubicBezTo>
                      <a:pt x="1652" y="3211"/>
                      <a:pt x="1481" y="3595"/>
                      <a:pt x="1269" y="3938"/>
                    </a:cubicBezTo>
                    <a:cubicBezTo>
                      <a:pt x="1123" y="4321"/>
                      <a:pt x="938" y="4691"/>
                      <a:pt x="794" y="5074"/>
                    </a:cubicBezTo>
                    <a:cubicBezTo>
                      <a:pt x="727" y="5259"/>
                      <a:pt x="674" y="5457"/>
                      <a:pt x="595" y="5642"/>
                    </a:cubicBezTo>
                    <a:cubicBezTo>
                      <a:pt x="529" y="5841"/>
                      <a:pt x="450" y="6026"/>
                      <a:pt x="424" y="6224"/>
                    </a:cubicBezTo>
                    <a:cubicBezTo>
                      <a:pt x="331" y="6620"/>
                      <a:pt x="172" y="7004"/>
                      <a:pt x="146" y="7413"/>
                    </a:cubicBezTo>
                    <a:lnTo>
                      <a:pt x="40" y="8008"/>
                    </a:lnTo>
                    <a:cubicBezTo>
                      <a:pt x="13" y="8219"/>
                      <a:pt x="27" y="8417"/>
                      <a:pt x="1" y="8616"/>
                    </a:cubicBezTo>
                    <a:lnTo>
                      <a:pt x="714" y="8616"/>
                    </a:lnTo>
                    <a:cubicBezTo>
                      <a:pt x="700" y="8431"/>
                      <a:pt x="674" y="8232"/>
                      <a:pt x="674" y="8047"/>
                    </a:cubicBezTo>
                    <a:cubicBezTo>
                      <a:pt x="688" y="7849"/>
                      <a:pt x="700" y="7664"/>
                      <a:pt x="700" y="7466"/>
                    </a:cubicBezTo>
                    <a:cubicBezTo>
                      <a:pt x="688" y="7083"/>
                      <a:pt x="794" y="6713"/>
                      <a:pt x="820" y="6317"/>
                    </a:cubicBezTo>
                    <a:cubicBezTo>
                      <a:pt x="833" y="6118"/>
                      <a:pt x="899" y="5933"/>
                      <a:pt x="952" y="5748"/>
                    </a:cubicBezTo>
                    <a:lnTo>
                      <a:pt x="1097" y="5180"/>
                    </a:lnTo>
                    <a:cubicBezTo>
                      <a:pt x="1229" y="4810"/>
                      <a:pt x="1401" y="4440"/>
                      <a:pt x="1546" y="4070"/>
                    </a:cubicBezTo>
                    <a:cubicBezTo>
                      <a:pt x="1758" y="3739"/>
                      <a:pt x="1916" y="3369"/>
                      <a:pt x="2141" y="3040"/>
                    </a:cubicBezTo>
                    <a:lnTo>
                      <a:pt x="2485" y="2564"/>
                    </a:lnTo>
                    <a:cubicBezTo>
                      <a:pt x="2603" y="2405"/>
                      <a:pt x="2709" y="2247"/>
                      <a:pt x="2855" y="2115"/>
                    </a:cubicBezTo>
                    <a:cubicBezTo>
                      <a:pt x="3132" y="1850"/>
                      <a:pt x="3370" y="1533"/>
                      <a:pt x="3687" y="1308"/>
                    </a:cubicBezTo>
                    <a:lnTo>
                      <a:pt x="3898" y="1123"/>
                    </a:lnTo>
                    <a:cubicBezTo>
                      <a:pt x="4018" y="1031"/>
                      <a:pt x="4123" y="938"/>
                      <a:pt x="4123" y="938"/>
                    </a:cubicBezTo>
                    <a:cubicBezTo>
                      <a:pt x="4189" y="873"/>
                      <a:pt x="4282" y="820"/>
                      <a:pt x="4347" y="753"/>
                    </a:cubicBezTo>
                    <a:lnTo>
                      <a:pt x="4559" y="582"/>
                    </a:lnTo>
                    <a:lnTo>
                      <a:pt x="409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9" name="Google Shape;15199;p33"/>
              <p:cNvSpPr/>
              <p:nvPr/>
            </p:nvSpPr>
            <p:spPr>
              <a:xfrm>
                <a:off x="3770075" y="3489000"/>
                <a:ext cx="88250" cy="161525"/>
              </a:xfrm>
              <a:custGeom>
                <a:avLst/>
                <a:gdLst/>
                <a:ahLst/>
                <a:cxnLst/>
                <a:rect l="l" t="t" r="r" b="b"/>
                <a:pathLst>
                  <a:path w="3530" h="6461" extrusionOk="0">
                    <a:moveTo>
                      <a:pt x="3054" y="0"/>
                    </a:moveTo>
                    <a:lnTo>
                      <a:pt x="2895" y="185"/>
                    </a:lnTo>
                    <a:cubicBezTo>
                      <a:pt x="2855" y="251"/>
                      <a:pt x="2802" y="291"/>
                      <a:pt x="2763" y="356"/>
                    </a:cubicBezTo>
                    <a:cubicBezTo>
                      <a:pt x="2763" y="356"/>
                      <a:pt x="2696" y="449"/>
                      <a:pt x="2617" y="541"/>
                    </a:cubicBezTo>
                    <a:cubicBezTo>
                      <a:pt x="2552" y="621"/>
                      <a:pt x="2472" y="714"/>
                      <a:pt x="2472" y="714"/>
                    </a:cubicBezTo>
                    <a:cubicBezTo>
                      <a:pt x="2247" y="911"/>
                      <a:pt x="2115" y="1189"/>
                      <a:pt x="1930" y="1427"/>
                    </a:cubicBezTo>
                    <a:cubicBezTo>
                      <a:pt x="1824" y="1533"/>
                      <a:pt x="1759" y="1665"/>
                      <a:pt x="1679" y="1797"/>
                    </a:cubicBezTo>
                    <a:cubicBezTo>
                      <a:pt x="1600" y="1929"/>
                      <a:pt x="1521" y="2061"/>
                      <a:pt x="1428" y="2180"/>
                    </a:cubicBezTo>
                    <a:cubicBezTo>
                      <a:pt x="1283" y="2444"/>
                      <a:pt x="1164" y="2722"/>
                      <a:pt x="992" y="2986"/>
                    </a:cubicBezTo>
                    <a:cubicBezTo>
                      <a:pt x="899" y="3277"/>
                      <a:pt x="741" y="3541"/>
                      <a:pt x="622" y="3832"/>
                    </a:cubicBezTo>
                    <a:cubicBezTo>
                      <a:pt x="582" y="3977"/>
                      <a:pt x="543" y="4123"/>
                      <a:pt x="490" y="4255"/>
                    </a:cubicBezTo>
                    <a:cubicBezTo>
                      <a:pt x="424" y="4400"/>
                      <a:pt x="358" y="4546"/>
                      <a:pt x="344" y="4690"/>
                    </a:cubicBezTo>
                    <a:cubicBezTo>
                      <a:pt x="279" y="4981"/>
                      <a:pt x="133" y="5259"/>
                      <a:pt x="120" y="5562"/>
                    </a:cubicBezTo>
                    <a:cubicBezTo>
                      <a:pt x="94" y="5708"/>
                      <a:pt x="67" y="5867"/>
                      <a:pt x="27" y="6012"/>
                    </a:cubicBezTo>
                    <a:cubicBezTo>
                      <a:pt x="1" y="6158"/>
                      <a:pt x="15" y="6316"/>
                      <a:pt x="1" y="6461"/>
                    </a:cubicBezTo>
                    <a:lnTo>
                      <a:pt x="702" y="6461"/>
                    </a:lnTo>
                    <a:cubicBezTo>
                      <a:pt x="688" y="6329"/>
                      <a:pt x="661" y="6184"/>
                      <a:pt x="661" y="6038"/>
                    </a:cubicBezTo>
                    <a:cubicBezTo>
                      <a:pt x="675" y="5906"/>
                      <a:pt x="675" y="5761"/>
                      <a:pt x="675" y="5629"/>
                    </a:cubicBezTo>
                    <a:cubicBezTo>
                      <a:pt x="649" y="5338"/>
                      <a:pt x="728" y="5060"/>
                      <a:pt x="741" y="4783"/>
                    </a:cubicBezTo>
                    <a:cubicBezTo>
                      <a:pt x="741" y="4638"/>
                      <a:pt x="794" y="4493"/>
                      <a:pt x="834" y="4361"/>
                    </a:cubicBezTo>
                    <a:cubicBezTo>
                      <a:pt x="873" y="4215"/>
                      <a:pt x="913" y="4083"/>
                      <a:pt x="940" y="3938"/>
                    </a:cubicBezTo>
                    <a:cubicBezTo>
                      <a:pt x="1031" y="3660"/>
                      <a:pt x="1177" y="3395"/>
                      <a:pt x="1257" y="3118"/>
                    </a:cubicBezTo>
                    <a:cubicBezTo>
                      <a:pt x="1428" y="2867"/>
                      <a:pt x="1547" y="2590"/>
                      <a:pt x="1706" y="2352"/>
                    </a:cubicBezTo>
                    <a:cubicBezTo>
                      <a:pt x="1798" y="2246"/>
                      <a:pt x="1891" y="2127"/>
                      <a:pt x="1983" y="2009"/>
                    </a:cubicBezTo>
                    <a:cubicBezTo>
                      <a:pt x="2062" y="1889"/>
                      <a:pt x="2141" y="1771"/>
                      <a:pt x="2247" y="1678"/>
                    </a:cubicBezTo>
                    <a:cubicBezTo>
                      <a:pt x="2472" y="1493"/>
                      <a:pt x="2631" y="1255"/>
                      <a:pt x="2869" y="1110"/>
                    </a:cubicBezTo>
                    <a:cubicBezTo>
                      <a:pt x="2869" y="1110"/>
                      <a:pt x="2961" y="1043"/>
                      <a:pt x="3040" y="978"/>
                    </a:cubicBezTo>
                    <a:cubicBezTo>
                      <a:pt x="3119" y="911"/>
                      <a:pt x="3198" y="832"/>
                      <a:pt x="3198" y="832"/>
                    </a:cubicBezTo>
                    <a:cubicBezTo>
                      <a:pt x="3251" y="793"/>
                      <a:pt x="3318" y="753"/>
                      <a:pt x="3371" y="714"/>
                    </a:cubicBezTo>
                    <a:lnTo>
                      <a:pt x="3529" y="581"/>
                    </a:lnTo>
                    <a:lnTo>
                      <a:pt x="305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0" name="Google Shape;15200;p33"/>
              <p:cNvSpPr/>
              <p:nvPr/>
            </p:nvSpPr>
            <p:spPr>
              <a:xfrm>
                <a:off x="3284475" y="3275600"/>
                <a:ext cx="66100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757" extrusionOk="0">
                    <a:moveTo>
                      <a:pt x="2221" y="0"/>
                    </a:moveTo>
                    <a:cubicBezTo>
                      <a:pt x="2089" y="224"/>
                      <a:pt x="1957" y="436"/>
                      <a:pt x="1851" y="647"/>
                    </a:cubicBezTo>
                    <a:lnTo>
                      <a:pt x="1574" y="1242"/>
                    </a:lnTo>
                    <a:cubicBezTo>
                      <a:pt x="1402" y="1625"/>
                      <a:pt x="1243" y="2021"/>
                      <a:pt x="1072" y="2379"/>
                    </a:cubicBezTo>
                    <a:cubicBezTo>
                      <a:pt x="926" y="2735"/>
                      <a:pt x="741" y="3092"/>
                      <a:pt x="543" y="3462"/>
                    </a:cubicBezTo>
                    <a:cubicBezTo>
                      <a:pt x="450" y="3647"/>
                      <a:pt x="358" y="3845"/>
                      <a:pt x="252" y="4030"/>
                    </a:cubicBezTo>
                    <a:cubicBezTo>
                      <a:pt x="173" y="4241"/>
                      <a:pt x="41" y="4505"/>
                      <a:pt x="1" y="4757"/>
                    </a:cubicBezTo>
                    <a:lnTo>
                      <a:pt x="781" y="4598"/>
                    </a:lnTo>
                    <a:cubicBezTo>
                      <a:pt x="834" y="4466"/>
                      <a:pt x="781" y="4347"/>
                      <a:pt x="820" y="4176"/>
                    </a:cubicBezTo>
                    <a:cubicBezTo>
                      <a:pt x="860" y="3991"/>
                      <a:pt x="899" y="3818"/>
                      <a:pt x="952" y="3633"/>
                    </a:cubicBezTo>
                    <a:cubicBezTo>
                      <a:pt x="1072" y="3251"/>
                      <a:pt x="1217" y="2881"/>
                      <a:pt x="1375" y="2497"/>
                    </a:cubicBezTo>
                    <a:cubicBezTo>
                      <a:pt x="1560" y="2127"/>
                      <a:pt x="1732" y="1783"/>
                      <a:pt x="1957" y="1466"/>
                    </a:cubicBezTo>
                    <a:cubicBezTo>
                      <a:pt x="2062" y="1308"/>
                      <a:pt x="2182" y="1163"/>
                      <a:pt x="2300" y="1031"/>
                    </a:cubicBezTo>
                    <a:cubicBezTo>
                      <a:pt x="2420" y="899"/>
                      <a:pt x="2538" y="832"/>
                      <a:pt x="2644" y="740"/>
                    </a:cubicBezTo>
                    <a:lnTo>
                      <a:pt x="22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1" name="Google Shape;15201;p33"/>
              <p:cNvSpPr/>
              <p:nvPr/>
            </p:nvSpPr>
            <p:spPr>
              <a:xfrm>
                <a:off x="3566275" y="3451650"/>
                <a:ext cx="14075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4124" extrusionOk="0">
                    <a:moveTo>
                      <a:pt x="1150" y="305"/>
                    </a:moveTo>
                    <a:cubicBezTo>
                      <a:pt x="1229" y="318"/>
                      <a:pt x="1308" y="331"/>
                      <a:pt x="1387" y="331"/>
                    </a:cubicBezTo>
                    <a:cubicBezTo>
                      <a:pt x="1705" y="370"/>
                      <a:pt x="2022" y="437"/>
                      <a:pt x="2353" y="503"/>
                    </a:cubicBezTo>
                    <a:cubicBezTo>
                      <a:pt x="3013" y="622"/>
                      <a:pt x="3634" y="688"/>
                      <a:pt x="4242" y="820"/>
                    </a:cubicBezTo>
                    <a:lnTo>
                      <a:pt x="4995" y="992"/>
                    </a:lnTo>
                    <a:cubicBezTo>
                      <a:pt x="5022" y="1005"/>
                      <a:pt x="5101" y="1005"/>
                      <a:pt x="5087" y="1031"/>
                    </a:cubicBezTo>
                    <a:lnTo>
                      <a:pt x="5048" y="1098"/>
                    </a:lnTo>
                    <a:lnTo>
                      <a:pt x="4929" y="1309"/>
                    </a:lnTo>
                    <a:cubicBezTo>
                      <a:pt x="4573" y="1956"/>
                      <a:pt x="4244" y="2629"/>
                      <a:pt x="4070" y="3357"/>
                    </a:cubicBezTo>
                    <a:lnTo>
                      <a:pt x="4070" y="3357"/>
                    </a:lnTo>
                    <a:cubicBezTo>
                      <a:pt x="3758" y="3142"/>
                      <a:pt x="3448" y="2918"/>
                      <a:pt x="3132" y="2683"/>
                    </a:cubicBezTo>
                    <a:lnTo>
                      <a:pt x="2762" y="2393"/>
                    </a:lnTo>
                    <a:cubicBezTo>
                      <a:pt x="2577" y="2247"/>
                      <a:pt x="2392" y="2088"/>
                      <a:pt x="2392" y="2088"/>
                    </a:cubicBezTo>
                    <a:cubicBezTo>
                      <a:pt x="2392" y="2088"/>
                      <a:pt x="2207" y="1930"/>
                      <a:pt x="2035" y="1771"/>
                    </a:cubicBezTo>
                    <a:cubicBezTo>
                      <a:pt x="1863" y="1600"/>
                      <a:pt x="1678" y="1441"/>
                      <a:pt x="1678" y="1441"/>
                    </a:cubicBezTo>
                    <a:lnTo>
                      <a:pt x="1335" y="1098"/>
                    </a:lnTo>
                    <a:cubicBezTo>
                      <a:pt x="1163" y="913"/>
                      <a:pt x="991" y="740"/>
                      <a:pt x="991" y="740"/>
                    </a:cubicBezTo>
                    <a:lnTo>
                      <a:pt x="753" y="490"/>
                    </a:lnTo>
                    <a:lnTo>
                      <a:pt x="661" y="384"/>
                    </a:lnTo>
                    <a:lnTo>
                      <a:pt x="621" y="331"/>
                    </a:lnTo>
                    <a:lnTo>
                      <a:pt x="674" y="318"/>
                    </a:lnTo>
                    <a:cubicBezTo>
                      <a:pt x="767" y="305"/>
                      <a:pt x="859" y="305"/>
                      <a:pt x="952" y="305"/>
                    </a:cubicBezTo>
                    <a:close/>
                    <a:moveTo>
                      <a:pt x="859" y="0"/>
                    </a:moveTo>
                    <a:cubicBezTo>
                      <a:pt x="635" y="0"/>
                      <a:pt x="410" y="14"/>
                      <a:pt x="172" y="53"/>
                    </a:cubicBezTo>
                    <a:lnTo>
                      <a:pt x="1" y="80"/>
                    </a:lnTo>
                    <a:cubicBezTo>
                      <a:pt x="27" y="120"/>
                      <a:pt x="66" y="159"/>
                      <a:pt x="106" y="212"/>
                    </a:cubicBezTo>
                    <a:lnTo>
                      <a:pt x="318" y="476"/>
                    </a:lnTo>
                    <a:lnTo>
                      <a:pt x="727" y="952"/>
                    </a:lnTo>
                    <a:cubicBezTo>
                      <a:pt x="727" y="952"/>
                      <a:pt x="885" y="1124"/>
                      <a:pt x="1058" y="1309"/>
                    </a:cubicBezTo>
                    <a:cubicBezTo>
                      <a:pt x="1216" y="1494"/>
                      <a:pt x="1387" y="1665"/>
                      <a:pt x="1387" y="1665"/>
                    </a:cubicBezTo>
                    <a:cubicBezTo>
                      <a:pt x="1387" y="1665"/>
                      <a:pt x="1546" y="1838"/>
                      <a:pt x="1718" y="2009"/>
                    </a:cubicBezTo>
                    <a:lnTo>
                      <a:pt x="2048" y="2340"/>
                    </a:lnTo>
                    <a:cubicBezTo>
                      <a:pt x="2048" y="2340"/>
                      <a:pt x="2233" y="2498"/>
                      <a:pt x="2405" y="2657"/>
                    </a:cubicBezTo>
                    <a:cubicBezTo>
                      <a:pt x="2590" y="2815"/>
                      <a:pt x="2762" y="2974"/>
                      <a:pt x="2762" y="2974"/>
                    </a:cubicBezTo>
                    <a:cubicBezTo>
                      <a:pt x="3237" y="3370"/>
                      <a:pt x="3766" y="3767"/>
                      <a:pt x="4268" y="4123"/>
                    </a:cubicBezTo>
                    <a:lnTo>
                      <a:pt x="4455" y="3949"/>
                    </a:lnTo>
                    <a:lnTo>
                      <a:pt x="4455" y="3949"/>
                    </a:lnTo>
                    <a:lnTo>
                      <a:pt x="4678" y="3991"/>
                    </a:lnTo>
                    <a:cubicBezTo>
                      <a:pt x="4678" y="3159"/>
                      <a:pt x="4929" y="2300"/>
                      <a:pt x="5299" y="1507"/>
                    </a:cubicBezTo>
                    <a:cubicBezTo>
                      <a:pt x="5299" y="1507"/>
                      <a:pt x="5339" y="1415"/>
                      <a:pt x="5392" y="1309"/>
                    </a:cubicBezTo>
                    <a:cubicBezTo>
                      <a:pt x="5431" y="1203"/>
                      <a:pt x="5497" y="1124"/>
                      <a:pt x="5484" y="1124"/>
                    </a:cubicBezTo>
                    <a:lnTo>
                      <a:pt x="5616" y="913"/>
                    </a:lnTo>
                    <a:lnTo>
                      <a:pt x="5630" y="886"/>
                    </a:lnTo>
                    <a:cubicBezTo>
                      <a:pt x="5630" y="873"/>
                      <a:pt x="5603" y="873"/>
                      <a:pt x="5589" y="873"/>
                    </a:cubicBezTo>
                    <a:lnTo>
                      <a:pt x="5510" y="846"/>
                    </a:lnTo>
                    <a:lnTo>
                      <a:pt x="5339" y="807"/>
                    </a:lnTo>
                    <a:lnTo>
                      <a:pt x="4784" y="675"/>
                    </a:lnTo>
                    <a:cubicBezTo>
                      <a:pt x="4506" y="608"/>
                      <a:pt x="4229" y="555"/>
                      <a:pt x="4229" y="555"/>
                    </a:cubicBezTo>
                    <a:cubicBezTo>
                      <a:pt x="3634" y="423"/>
                      <a:pt x="2987" y="358"/>
                      <a:pt x="2365" y="238"/>
                    </a:cubicBezTo>
                    <a:cubicBezTo>
                      <a:pt x="2048" y="173"/>
                      <a:pt x="1731" y="93"/>
                      <a:pt x="1401" y="53"/>
                    </a:cubicBezTo>
                    <a:cubicBezTo>
                      <a:pt x="1322" y="41"/>
                      <a:pt x="1229" y="27"/>
                      <a:pt x="1150" y="14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2" name="Google Shape;15202;p33"/>
              <p:cNvSpPr/>
              <p:nvPr/>
            </p:nvSpPr>
            <p:spPr>
              <a:xfrm>
                <a:off x="3687175" y="2953500"/>
                <a:ext cx="92850" cy="350850"/>
              </a:xfrm>
              <a:custGeom>
                <a:avLst/>
                <a:gdLst/>
                <a:ahLst/>
                <a:cxnLst/>
                <a:rect l="l" t="t" r="r" b="b"/>
                <a:pathLst>
                  <a:path w="3714" h="14034" extrusionOk="0">
                    <a:moveTo>
                      <a:pt x="3238" y="0"/>
                    </a:moveTo>
                    <a:lnTo>
                      <a:pt x="2168" y="80"/>
                    </a:lnTo>
                    <a:cubicBezTo>
                      <a:pt x="2062" y="1401"/>
                      <a:pt x="1969" y="2802"/>
                      <a:pt x="2022" y="4137"/>
                    </a:cubicBezTo>
                    <a:cubicBezTo>
                      <a:pt x="2048" y="4810"/>
                      <a:pt x="2075" y="5471"/>
                      <a:pt x="2128" y="6145"/>
                    </a:cubicBezTo>
                    <a:lnTo>
                      <a:pt x="2260" y="7123"/>
                    </a:lnTo>
                    <a:cubicBezTo>
                      <a:pt x="2339" y="7611"/>
                      <a:pt x="2406" y="8101"/>
                      <a:pt x="2406" y="8101"/>
                    </a:cubicBezTo>
                    <a:cubicBezTo>
                      <a:pt x="2471" y="8418"/>
                      <a:pt x="2498" y="8762"/>
                      <a:pt x="2591" y="9079"/>
                    </a:cubicBezTo>
                    <a:lnTo>
                      <a:pt x="2868" y="10030"/>
                    </a:lnTo>
                    <a:lnTo>
                      <a:pt x="3146" y="10981"/>
                    </a:lnTo>
                    <a:lnTo>
                      <a:pt x="3251" y="11378"/>
                    </a:lnTo>
                    <a:lnTo>
                      <a:pt x="3264" y="11417"/>
                    </a:lnTo>
                    <a:cubicBezTo>
                      <a:pt x="3264" y="11443"/>
                      <a:pt x="3238" y="11443"/>
                      <a:pt x="3225" y="11457"/>
                    </a:cubicBezTo>
                    <a:lnTo>
                      <a:pt x="3105" y="11510"/>
                    </a:lnTo>
                    <a:lnTo>
                      <a:pt x="2286" y="11933"/>
                    </a:lnTo>
                    <a:cubicBezTo>
                      <a:pt x="2009" y="12078"/>
                      <a:pt x="1758" y="12263"/>
                      <a:pt x="1507" y="12421"/>
                    </a:cubicBezTo>
                    <a:lnTo>
                      <a:pt x="727" y="12923"/>
                    </a:lnTo>
                    <a:lnTo>
                      <a:pt x="1" y="13492"/>
                    </a:lnTo>
                    <a:lnTo>
                      <a:pt x="436" y="14033"/>
                    </a:lnTo>
                    <a:lnTo>
                      <a:pt x="1097" y="13425"/>
                    </a:lnTo>
                    <a:lnTo>
                      <a:pt x="1810" y="12884"/>
                    </a:lnTo>
                    <a:cubicBezTo>
                      <a:pt x="2048" y="12712"/>
                      <a:pt x="2273" y="12514"/>
                      <a:pt x="2524" y="12342"/>
                    </a:cubicBezTo>
                    <a:lnTo>
                      <a:pt x="3304" y="11866"/>
                    </a:lnTo>
                    <a:lnTo>
                      <a:pt x="3581" y="11708"/>
                    </a:lnTo>
                    <a:cubicBezTo>
                      <a:pt x="3621" y="11668"/>
                      <a:pt x="3701" y="11655"/>
                      <a:pt x="3713" y="11602"/>
                    </a:cubicBezTo>
                    <a:lnTo>
                      <a:pt x="3648" y="11417"/>
                    </a:lnTo>
                    <a:lnTo>
                      <a:pt x="3475" y="10862"/>
                    </a:lnTo>
                    <a:lnTo>
                      <a:pt x="3185" y="9924"/>
                    </a:lnTo>
                    <a:lnTo>
                      <a:pt x="2908" y="8999"/>
                    </a:lnTo>
                    <a:cubicBezTo>
                      <a:pt x="2815" y="8682"/>
                      <a:pt x="2788" y="8351"/>
                      <a:pt x="2735" y="8034"/>
                    </a:cubicBezTo>
                    <a:cubicBezTo>
                      <a:pt x="2735" y="8034"/>
                      <a:pt x="2683" y="7546"/>
                      <a:pt x="2617" y="7056"/>
                    </a:cubicBezTo>
                    <a:lnTo>
                      <a:pt x="2511" y="6079"/>
                    </a:lnTo>
                    <a:cubicBezTo>
                      <a:pt x="2485" y="5405"/>
                      <a:pt x="2511" y="4731"/>
                      <a:pt x="2550" y="4057"/>
                    </a:cubicBezTo>
                    <a:cubicBezTo>
                      <a:pt x="2591" y="2683"/>
                      <a:pt x="2894" y="1362"/>
                      <a:pt x="3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3" name="Google Shape;15203;p33"/>
              <p:cNvSpPr/>
              <p:nvPr/>
            </p:nvSpPr>
            <p:spPr>
              <a:xfrm>
                <a:off x="3855000" y="2923100"/>
                <a:ext cx="221650" cy="294025"/>
              </a:xfrm>
              <a:custGeom>
                <a:avLst/>
                <a:gdLst/>
                <a:ahLst/>
                <a:cxnLst/>
                <a:rect l="l" t="t" r="r" b="b"/>
                <a:pathLst>
                  <a:path w="8866" h="11761" extrusionOk="0">
                    <a:moveTo>
                      <a:pt x="1004" y="1"/>
                    </a:moveTo>
                    <a:lnTo>
                      <a:pt x="502" y="186"/>
                    </a:lnTo>
                    <a:lnTo>
                      <a:pt x="0" y="397"/>
                    </a:lnTo>
                    <a:cubicBezTo>
                      <a:pt x="899" y="1428"/>
                      <a:pt x="1784" y="2578"/>
                      <a:pt x="2418" y="3741"/>
                    </a:cubicBezTo>
                    <a:cubicBezTo>
                      <a:pt x="2749" y="4335"/>
                      <a:pt x="3066" y="4916"/>
                      <a:pt x="3343" y="5524"/>
                    </a:cubicBezTo>
                    <a:lnTo>
                      <a:pt x="3686" y="6449"/>
                    </a:lnTo>
                    <a:cubicBezTo>
                      <a:pt x="3845" y="6912"/>
                      <a:pt x="4003" y="7388"/>
                      <a:pt x="4003" y="7388"/>
                    </a:cubicBezTo>
                    <a:cubicBezTo>
                      <a:pt x="4096" y="7705"/>
                      <a:pt x="4215" y="8022"/>
                      <a:pt x="4281" y="8339"/>
                    </a:cubicBezTo>
                    <a:lnTo>
                      <a:pt x="4453" y="9303"/>
                    </a:lnTo>
                    <a:lnTo>
                      <a:pt x="4599" y="10268"/>
                    </a:lnTo>
                    <a:lnTo>
                      <a:pt x="4691" y="10850"/>
                    </a:lnTo>
                    <a:lnTo>
                      <a:pt x="4717" y="11035"/>
                    </a:lnTo>
                    <a:cubicBezTo>
                      <a:pt x="4730" y="11054"/>
                      <a:pt x="4757" y="11057"/>
                      <a:pt x="4786" y="11057"/>
                    </a:cubicBezTo>
                    <a:cubicBezTo>
                      <a:pt x="4801" y="11057"/>
                      <a:pt x="4816" y="11057"/>
                      <a:pt x="4830" y="11057"/>
                    </a:cubicBezTo>
                    <a:cubicBezTo>
                      <a:pt x="4846" y="11057"/>
                      <a:pt x="4862" y="11057"/>
                      <a:pt x="4875" y="11061"/>
                    </a:cubicBezTo>
                    <a:lnTo>
                      <a:pt x="5193" y="11074"/>
                    </a:lnTo>
                    <a:cubicBezTo>
                      <a:pt x="6408" y="11179"/>
                      <a:pt x="7585" y="11417"/>
                      <a:pt x="8721" y="11761"/>
                    </a:cubicBezTo>
                    <a:lnTo>
                      <a:pt x="8866" y="11074"/>
                    </a:lnTo>
                    <a:cubicBezTo>
                      <a:pt x="7677" y="10823"/>
                      <a:pt x="6448" y="10677"/>
                      <a:pt x="5206" y="10665"/>
                    </a:cubicBezTo>
                    <a:lnTo>
                      <a:pt x="5074" y="10677"/>
                    </a:lnTo>
                    <a:cubicBezTo>
                      <a:pt x="5067" y="10671"/>
                      <a:pt x="5057" y="10671"/>
                      <a:pt x="5047" y="10671"/>
                    </a:cubicBezTo>
                    <a:cubicBezTo>
                      <a:pt x="5037" y="10671"/>
                      <a:pt x="5028" y="10671"/>
                      <a:pt x="5021" y="10665"/>
                    </a:cubicBezTo>
                    <a:lnTo>
                      <a:pt x="5021" y="10612"/>
                    </a:lnTo>
                    <a:lnTo>
                      <a:pt x="4942" y="10228"/>
                    </a:lnTo>
                    <a:lnTo>
                      <a:pt x="4784" y="9250"/>
                    </a:lnTo>
                    <a:lnTo>
                      <a:pt x="4599" y="8272"/>
                    </a:lnTo>
                    <a:cubicBezTo>
                      <a:pt x="4532" y="7955"/>
                      <a:pt x="4414" y="7638"/>
                      <a:pt x="4334" y="7321"/>
                    </a:cubicBezTo>
                    <a:cubicBezTo>
                      <a:pt x="4334" y="7321"/>
                      <a:pt x="4188" y="6845"/>
                      <a:pt x="4030" y="6357"/>
                    </a:cubicBezTo>
                    <a:lnTo>
                      <a:pt x="3713" y="5406"/>
                    </a:lnTo>
                    <a:cubicBezTo>
                      <a:pt x="3462" y="4784"/>
                      <a:pt x="3198" y="4176"/>
                      <a:pt x="2920" y="3568"/>
                    </a:cubicBezTo>
                    <a:cubicBezTo>
                      <a:pt x="2391" y="2353"/>
                      <a:pt x="1678" y="1177"/>
                      <a:pt x="1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4" name="Google Shape;15204;p33"/>
              <p:cNvSpPr/>
              <p:nvPr/>
            </p:nvSpPr>
            <p:spPr>
              <a:xfrm>
                <a:off x="3803775" y="3378900"/>
                <a:ext cx="232275" cy="70800"/>
              </a:xfrm>
              <a:custGeom>
                <a:avLst/>
                <a:gdLst/>
                <a:ahLst/>
                <a:cxnLst/>
                <a:rect l="l" t="t" r="r" b="b"/>
                <a:pathLst>
                  <a:path w="9291" h="2832" extrusionOk="0">
                    <a:moveTo>
                      <a:pt x="7384" y="1"/>
                    </a:moveTo>
                    <a:cubicBezTo>
                      <a:pt x="7213" y="1"/>
                      <a:pt x="7041" y="30"/>
                      <a:pt x="6859" y="30"/>
                    </a:cubicBezTo>
                    <a:cubicBezTo>
                      <a:pt x="6760" y="43"/>
                      <a:pt x="6660" y="43"/>
                      <a:pt x="6561" y="43"/>
                    </a:cubicBezTo>
                    <a:cubicBezTo>
                      <a:pt x="6462" y="43"/>
                      <a:pt x="6363" y="43"/>
                      <a:pt x="6264" y="56"/>
                    </a:cubicBezTo>
                    <a:cubicBezTo>
                      <a:pt x="6052" y="96"/>
                      <a:pt x="5855" y="123"/>
                      <a:pt x="5656" y="136"/>
                    </a:cubicBezTo>
                    <a:cubicBezTo>
                      <a:pt x="5247" y="149"/>
                      <a:pt x="4863" y="294"/>
                      <a:pt x="4454" y="347"/>
                    </a:cubicBezTo>
                    <a:cubicBezTo>
                      <a:pt x="4058" y="426"/>
                      <a:pt x="3674" y="585"/>
                      <a:pt x="3278" y="664"/>
                    </a:cubicBezTo>
                    <a:cubicBezTo>
                      <a:pt x="2908" y="836"/>
                      <a:pt x="2498" y="928"/>
                      <a:pt x="2129" y="1101"/>
                    </a:cubicBezTo>
                    <a:cubicBezTo>
                      <a:pt x="1771" y="1286"/>
                      <a:pt x="1375" y="1404"/>
                      <a:pt x="1031" y="1629"/>
                    </a:cubicBezTo>
                    <a:lnTo>
                      <a:pt x="503" y="1933"/>
                    </a:lnTo>
                    <a:cubicBezTo>
                      <a:pt x="318" y="2026"/>
                      <a:pt x="173" y="2170"/>
                      <a:pt x="1" y="2276"/>
                    </a:cubicBezTo>
                    <a:lnTo>
                      <a:pt x="437" y="2831"/>
                    </a:lnTo>
                    <a:cubicBezTo>
                      <a:pt x="582" y="2699"/>
                      <a:pt x="714" y="2554"/>
                      <a:pt x="860" y="2448"/>
                    </a:cubicBezTo>
                    <a:cubicBezTo>
                      <a:pt x="1019" y="2329"/>
                      <a:pt x="1177" y="2223"/>
                      <a:pt x="1336" y="2105"/>
                    </a:cubicBezTo>
                    <a:cubicBezTo>
                      <a:pt x="1626" y="1841"/>
                      <a:pt x="1983" y="1695"/>
                      <a:pt x="2313" y="1471"/>
                    </a:cubicBezTo>
                    <a:cubicBezTo>
                      <a:pt x="2657" y="1272"/>
                      <a:pt x="3027" y="1154"/>
                      <a:pt x="3383" y="969"/>
                    </a:cubicBezTo>
                    <a:cubicBezTo>
                      <a:pt x="3767" y="876"/>
                      <a:pt x="4137" y="717"/>
                      <a:pt x="4520" y="651"/>
                    </a:cubicBezTo>
                    <a:cubicBezTo>
                      <a:pt x="4916" y="599"/>
                      <a:pt x="5300" y="466"/>
                      <a:pt x="5696" y="466"/>
                    </a:cubicBezTo>
                    <a:lnTo>
                      <a:pt x="6278" y="426"/>
                    </a:lnTo>
                    <a:cubicBezTo>
                      <a:pt x="6305" y="425"/>
                      <a:pt x="6333" y="424"/>
                      <a:pt x="6360" y="424"/>
                    </a:cubicBezTo>
                    <a:cubicBezTo>
                      <a:pt x="6531" y="424"/>
                      <a:pt x="6702" y="453"/>
                      <a:pt x="6872" y="453"/>
                    </a:cubicBezTo>
                    <a:cubicBezTo>
                      <a:pt x="7057" y="466"/>
                      <a:pt x="7255" y="453"/>
                      <a:pt x="7440" y="493"/>
                    </a:cubicBezTo>
                    <a:cubicBezTo>
                      <a:pt x="7638" y="532"/>
                      <a:pt x="7823" y="558"/>
                      <a:pt x="8022" y="585"/>
                    </a:cubicBezTo>
                    <a:cubicBezTo>
                      <a:pt x="8022" y="585"/>
                      <a:pt x="8154" y="611"/>
                      <a:pt x="8299" y="625"/>
                    </a:cubicBezTo>
                    <a:cubicBezTo>
                      <a:pt x="8445" y="651"/>
                      <a:pt x="8577" y="704"/>
                      <a:pt x="8577" y="704"/>
                    </a:cubicBezTo>
                    <a:cubicBezTo>
                      <a:pt x="8669" y="743"/>
                      <a:pt x="8762" y="757"/>
                      <a:pt x="8867" y="770"/>
                    </a:cubicBezTo>
                    <a:lnTo>
                      <a:pt x="9132" y="823"/>
                    </a:lnTo>
                    <a:lnTo>
                      <a:pt x="9290" y="83"/>
                    </a:lnTo>
                    <a:lnTo>
                      <a:pt x="8973" y="83"/>
                    </a:lnTo>
                    <a:cubicBezTo>
                      <a:pt x="8867" y="83"/>
                      <a:pt x="8774" y="83"/>
                      <a:pt x="8682" y="70"/>
                    </a:cubicBezTo>
                    <a:cubicBezTo>
                      <a:pt x="8682" y="70"/>
                      <a:pt x="8524" y="30"/>
                      <a:pt x="8378" y="30"/>
                    </a:cubicBezTo>
                    <a:lnTo>
                      <a:pt x="8075" y="30"/>
                    </a:lnTo>
                    <a:cubicBezTo>
                      <a:pt x="7876" y="30"/>
                      <a:pt x="7678" y="17"/>
                      <a:pt x="7467" y="3"/>
                    </a:cubicBezTo>
                    <a:cubicBezTo>
                      <a:pt x="7439" y="2"/>
                      <a:pt x="7411" y="1"/>
                      <a:pt x="73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5" name="Google Shape;15205;p33"/>
              <p:cNvSpPr/>
              <p:nvPr/>
            </p:nvSpPr>
            <p:spPr>
              <a:xfrm>
                <a:off x="3846725" y="3447625"/>
                <a:ext cx="17445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6978" h="2223" extrusionOk="0">
                    <a:moveTo>
                      <a:pt x="5544" y="0"/>
                    </a:moveTo>
                    <a:cubicBezTo>
                      <a:pt x="5418" y="0"/>
                      <a:pt x="5291" y="31"/>
                      <a:pt x="5154" y="43"/>
                    </a:cubicBezTo>
                    <a:cubicBezTo>
                      <a:pt x="5122" y="46"/>
                      <a:pt x="5090" y="47"/>
                      <a:pt x="5057" y="47"/>
                    </a:cubicBezTo>
                    <a:cubicBezTo>
                      <a:pt x="4995" y="47"/>
                      <a:pt x="4932" y="43"/>
                      <a:pt x="4869" y="43"/>
                    </a:cubicBezTo>
                    <a:cubicBezTo>
                      <a:pt x="4813" y="43"/>
                      <a:pt x="4758" y="46"/>
                      <a:pt x="4704" y="56"/>
                    </a:cubicBezTo>
                    <a:cubicBezTo>
                      <a:pt x="4560" y="82"/>
                      <a:pt x="4414" y="109"/>
                      <a:pt x="4255" y="122"/>
                    </a:cubicBezTo>
                    <a:cubicBezTo>
                      <a:pt x="3952" y="122"/>
                      <a:pt x="3661" y="254"/>
                      <a:pt x="3357" y="281"/>
                    </a:cubicBezTo>
                    <a:cubicBezTo>
                      <a:pt x="3066" y="334"/>
                      <a:pt x="2789" y="452"/>
                      <a:pt x="2485" y="505"/>
                    </a:cubicBezTo>
                    <a:cubicBezTo>
                      <a:pt x="2208" y="637"/>
                      <a:pt x="1890" y="690"/>
                      <a:pt x="1626" y="822"/>
                    </a:cubicBezTo>
                    <a:cubicBezTo>
                      <a:pt x="1348" y="968"/>
                      <a:pt x="1031" y="1034"/>
                      <a:pt x="793" y="1206"/>
                    </a:cubicBezTo>
                    <a:cubicBezTo>
                      <a:pt x="648" y="1285"/>
                      <a:pt x="516" y="1351"/>
                      <a:pt x="384" y="1417"/>
                    </a:cubicBezTo>
                    <a:cubicBezTo>
                      <a:pt x="238" y="1483"/>
                      <a:pt x="132" y="1588"/>
                      <a:pt x="0" y="1668"/>
                    </a:cubicBezTo>
                    <a:lnTo>
                      <a:pt x="437" y="2223"/>
                    </a:lnTo>
                    <a:cubicBezTo>
                      <a:pt x="543" y="2131"/>
                      <a:pt x="635" y="2011"/>
                      <a:pt x="740" y="1932"/>
                    </a:cubicBezTo>
                    <a:cubicBezTo>
                      <a:pt x="860" y="1853"/>
                      <a:pt x="978" y="1773"/>
                      <a:pt x="1084" y="1682"/>
                    </a:cubicBezTo>
                    <a:cubicBezTo>
                      <a:pt x="1295" y="1470"/>
                      <a:pt x="1573" y="1377"/>
                      <a:pt x="1797" y="1192"/>
                    </a:cubicBezTo>
                    <a:cubicBezTo>
                      <a:pt x="2049" y="1047"/>
                      <a:pt x="2326" y="968"/>
                      <a:pt x="2590" y="822"/>
                    </a:cubicBezTo>
                    <a:cubicBezTo>
                      <a:pt x="2881" y="757"/>
                      <a:pt x="3145" y="624"/>
                      <a:pt x="3436" y="572"/>
                    </a:cubicBezTo>
                    <a:cubicBezTo>
                      <a:pt x="3710" y="547"/>
                      <a:pt x="3973" y="451"/>
                      <a:pt x="4246" y="451"/>
                    </a:cubicBezTo>
                    <a:cubicBezTo>
                      <a:pt x="4263" y="451"/>
                      <a:pt x="4279" y="451"/>
                      <a:pt x="4295" y="452"/>
                    </a:cubicBezTo>
                    <a:cubicBezTo>
                      <a:pt x="4440" y="452"/>
                      <a:pt x="4586" y="439"/>
                      <a:pt x="4731" y="426"/>
                    </a:cubicBezTo>
                    <a:cubicBezTo>
                      <a:pt x="4751" y="424"/>
                      <a:pt x="4771" y="423"/>
                      <a:pt x="4792" y="423"/>
                    </a:cubicBezTo>
                    <a:cubicBezTo>
                      <a:pt x="4917" y="423"/>
                      <a:pt x="5040" y="452"/>
                      <a:pt x="5154" y="452"/>
                    </a:cubicBezTo>
                    <a:cubicBezTo>
                      <a:pt x="5300" y="466"/>
                      <a:pt x="5444" y="452"/>
                      <a:pt x="5576" y="492"/>
                    </a:cubicBezTo>
                    <a:cubicBezTo>
                      <a:pt x="5722" y="519"/>
                      <a:pt x="5854" y="545"/>
                      <a:pt x="5999" y="572"/>
                    </a:cubicBezTo>
                    <a:cubicBezTo>
                      <a:pt x="5999" y="572"/>
                      <a:pt x="6105" y="584"/>
                      <a:pt x="6211" y="611"/>
                    </a:cubicBezTo>
                    <a:cubicBezTo>
                      <a:pt x="6293" y="623"/>
                      <a:pt x="6386" y="666"/>
                      <a:pt x="6406" y="666"/>
                    </a:cubicBezTo>
                    <a:cubicBezTo>
                      <a:pt x="6408" y="666"/>
                      <a:pt x="6409" y="665"/>
                      <a:pt x="6409" y="664"/>
                    </a:cubicBezTo>
                    <a:cubicBezTo>
                      <a:pt x="6475" y="704"/>
                      <a:pt x="6542" y="704"/>
                      <a:pt x="6621" y="716"/>
                    </a:cubicBezTo>
                    <a:lnTo>
                      <a:pt x="6806" y="757"/>
                    </a:lnTo>
                    <a:lnTo>
                      <a:pt x="6977" y="17"/>
                    </a:lnTo>
                    <a:lnTo>
                      <a:pt x="6977" y="17"/>
                    </a:lnTo>
                    <a:lnTo>
                      <a:pt x="6727" y="29"/>
                    </a:lnTo>
                    <a:cubicBezTo>
                      <a:pt x="6682" y="29"/>
                      <a:pt x="6632" y="35"/>
                      <a:pt x="6580" y="35"/>
                    </a:cubicBezTo>
                    <a:cubicBezTo>
                      <a:pt x="6554" y="35"/>
                      <a:pt x="6528" y="34"/>
                      <a:pt x="6501" y="29"/>
                    </a:cubicBezTo>
                    <a:cubicBezTo>
                      <a:pt x="6501" y="29"/>
                      <a:pt x="6396" y="3"/>
                      <a:pt x="6277" y="3"/>
                    </a:cubicBezTo>
                    <a:cubicBezTo>
                      <a:pt x="6172" y="17"/>
                      <a:pt x="6052" y="17"/>
                      <a:pt x="6052" y="17"/>
                    </a:cubicBezTo>
                    <a:cubicBezTo>
                      <a:pt x="5907" y="17"/>
                      <a:pt x="5761" y="17"/>
                      <a:pt x="5603" y="3"/>
                    </a:cubicBezTo>
                    <a:cubicBezTo>
                      <a:pt x="5583" y="1"/>
                      <a:pt x="5563" y="0"/>
                      <a:pt x="55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6" name="Google Shape;15206;p33"/>
              <p:cNvSpPr/>
              <p:nvPr/>
            </p:nvSpPr>
            <p:spPr>
              <a:xfrm>
                <a:off x="3744325" y="2919150"/>
                <a:ext cx="127875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1745" extrusionOk="0">
                    <a:moveTo>
                      <a:pt x="5114" y="0"/>
                    </a:moveTo>
                    <a:cubicBezTo>
                      <a:pt x="4850" y="14"/>
                      <a:pt x="4598" y="53"/>
                      <a:pt x="4374" y="106"/>
                    </a:cubicBezTo>
                    <a:lnTo>
                      <a:pt x="3740" y="264"/>
                    </a:lnTo>
                    <a:cubicBezTo>
                      <a:pt x="3330" y="384"/>
                      <a:pt x="2921" y="502"/>
                      <a:pt x="2537" y="595"/>
                    </a:cubicBezTo>
                    <a:cubicBezTo>
                      <a:pt x="2154" y="675"/>
                      <a:pt x="1758" y="767"/>
                      <a:pt x="1362" y="846"/>
                    </a:cubicBezTo>
                    <a:cubicBezTo>
                      <a:pt x="1150" y="899"/>
                      <a:pt x="939" y="939"/>
                      <a:pt x="727" y="978"/>
                    </a:cubicBezTo>
                    <a:cubicBezTo>
                      <a:pt x="502" y="1045"/>
                      <a:pt x="212" y="1110"/>
                      <a:pt x="0" y="1242"/>
                    </a:cubicBezTo>
                    <a:lnTo>
                      <a:pt x="608" y="1744"/>
                    </a:lnTo>
                    <a:cubicBezTo>
                      <a:pt x="754" y="1705"/>
                      <a:pt x="807" y="1600"/>
                      <a:pt x="965" y="1520"/>
                    </a:cubicBezTo>
                    <a:cubicBezTo>
                      <a:pt x="1124" y="1427"/>
                      <a:pt x="1295" y="1348"/>
                      <a:pt x="1480" y="1269"/>
                    </a:cubicBezTo>
                    <a:cubicBezTo>
                      <a:pt x="1850" y="1137"/>
                      <a:pt x="2220" y="992"/>
                      <a:pt x="2643" y="912"/>
                    </a:cubicBezTo>
                    <a:cubicBezTo>
                      <a:pt x="3039" y="819"/>
                      <a:pt x="3423" y="740"/>
                      <a:pt x="3806" y="701"/>
                    </a:cubicBezTo>
                    <a:cubicBezTo>
                      <a:pt x="3867" y="696"/>
                      <a:pt x="3929" y="695"/>
                      <a:pt x="3991" y="695"/>
                    </a:cubicBezTo>
                    <a:cubicBezTo>
                      <a:pt x="4114" y="695"/>
                      <a:pt x="4237" y="701"/>
                      <a:pt x="4361" y="701"/>
                    </a:cubicBezTo>
                    <a:cubicBezTo>
                      <a:pt x="4533" y="714"/>
                      <a:pt x="4665" y="754"/>
                      <a:pt x="4797" y="780"/>
                    </a:cubicBezTo>
                    <a:lnTo>
                      <a:pt x="4956" y="384"/>
                    </a:lnTo>
                    <a:cubicBezTo>
                      <a:pt x="5035" y="185"/>
                      <a:pt x="5114" y="0"/>
                      <a:pt x="5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7" name="Google Shape;15207;p33"/>
              <p:cNvSpPr/>
              <p:nvPr/>
            </p:nvSpPr>
            <p:spPr>
              <a:xfrm>
                <a:off x="3860275" y="3207550"/>
                <a:ext cx="85925" cy="15162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6065" extrusionOk="0">
                    <a:moveTo>
                      <a:pt x="741" y="634"/>
                    </a:moveTo>
                    <a:lnTo>
                      <a:pt x="793" y="674"/>
                    </a:lnTo>
                    <a:cubicBezTo>
                      <a:pt x="859" y="726"/>
                      <a:pt x="912" y="806"/>
                      <a:pt x="978" y="872"/>
                    </a:cubicBezTo>
                    <a:lnTo>
                      <a:pt x="1084" y="1031"/>
                    </a:lnTo>
                    <a:cubicBezTo>
                      <a:pt x="1137" y="1096"/>
                      <a:pt x="1176" y="1163"/>
                      <a:pt x="1216" y="1228"/>
                    </a:cubicBezTo>
                    <a:cubicBezTo>
                      <a:pt x="1388" y="1506"/>
                      <a:pt x="1533" y="1797"/>
                      <a:pt x="1692" y="2088"/>
                    </a:cubicBezTo>
                    <a:cubicBezTo>
                      <a:pt x="2009" y="2682"/>
                      <a:pt x="2339" y="3184"/>
                      <a:pt x="2617" y="3753"/>
                    </a:cubicBezTo>
                    <a:lnTo>
                      <a:pt x="2960" y="4479"/>
                    </a:lnTo>
                    <a:cubicBezTo>
                      <a:pt x="2960" y="4505"/>
                      <a:pt x="3000" y="4558"/>
                      <a:pt x="2987" y="4572"/>
                    </a:cubicBezTo>
                    <a:lnTo>
                      <a:pt x="2894" y="4572"/>
                    </a:lnTo>
                    <a:lnTo>
                      <a:pt x="2670" y="4585"/>
                    </a:lnTo>
                    <a:cubicBezTo>
                      <a:pt x="2221" y="4690"/>
                      <a:pt x="1771" y="4770"/>
                      <a:pt x="1335" y="4889"/>
                    </a:cubicBezTo>
                    <a:cubicBezTo>
                      <a:pt x="1069" y="4997"/>
                      <a:pt x="798" y="5089"/>
                      <a:pt x="539" y="5205"/>
                    </a:cubicBezTo>
                    <a:lnTo>
                      <a:pt x="539" y="5205"/>
                    </a:lnTo>
                    <a:cubicBezTo>
                      <a:pt x="513" y="4826"/>
                      <a:pt x="492" y="4441"/>
                      <a:pt x="476" y="4056"/>
                    </a:cubicBezTo>
                    <a:cubicBezTo>
                      <a:pt x="476" y="4056"/>
                      <a:pt x="476" y="3818"/>
                      <a:pt x="463" y="3580"/>
                    </a:cubicBezTo>
                    <a:lnTo>
                      <a:pt x="463" y="3105"/>
                    </a:lnTo>
                    <a:cubicBezTo>
                      <a:pt x="463" y="3105"/>
                      <a:pt x="489" y="2854"/>
                      <a:pt x="503" y="2616"/>
                    </a:cubicBezTo>
                    <a:cubicBezTo>
                      <a:pt x="515" y="2379"/>
                      <a:pt x="542" y="2141"/>
                      <a:pt x="542" y="2141"/>
                    </a:cubicBezTo>
                    <a:cubicBezTo>
                      <a:pt x="542" y="2141"/>
                      <a:pt x="568" y="1889"/>
                      <a:pt x="595" y="1651"/>
                    </a:cubicBezTo>
                    <a:cubicBezTo>
                      <a:pt x="621" y="1413"/>
                      <a:pt x="661" y="1176"/>
                      <a:pt x="661" y="1176"/>
                    </a:cubicBezTo>
                    <a:lnTo>
                      <a:pt x="714" y="832"/>
                    </a:lnTo>
                    <a:lnTo>
                      <a:pt x="727" y="700"/>
                    </a:lnTo>
                    <a:lnTo>
                      <a:pt x="741" y="634"/>
                    </a:lnTo>
                    <a:close/>
                    <a:moveTo>
                      <a:pt x="595" y="5932"/>
                    </a:moveTo>
                    <a:cubicBezTo>
                      <a:pt x="595" y="5932"/>
                      <a:pt x="595" y="5932"/>
                      <a:pt x="595" y="5932"/>
                    </a:cubicBezTo>
                    <a:cubicBezTo>
                      <a:pt x="595" y="5932"/>
                      <a:pt x="595" y="5932"/>
                      <a:pt x="595" y="5932"/>
                    </a:cubicBezTo>
                    <a:close/>
                    <a:moveTo>
                      <a:pt x="556" y="0"/>
                    </a:moveTo>
                    <a:cubicBezTo>
                      <a:pt x="542" y="39"/>
                      <a:pt x="529" y="106"/>
                      <a:pt x="515" y="159"/>
                    </a:cubicBezTo>
                    <a:lnTo>
                      <a:pt x="436" y="476"/>
                    </a:lnTo>
                    <a:cubicBezTo>
                      <a:pt x="436" y="476"/>
                      <a:pt x="410" y="634"/>
                      <a:pt x="383" y="779"/>
                    </a:cubicBezTo>
                    <a:cubicBezTo>
                      <a:pt x="357" y="925"/>
                      <a:pt x="318" y="1084"/>
                      <a:pt x="318" y="1084"/>
                    </a:cubicBezTo>
                    <a:cubicBezTo>
                      <a:pt x="318" y="1084"/>
                      <a:pt x="278" y="1321"/>
                      <a:pt x="251" y="1572"/>
                    </a:cubicBezTo>
                    <a:lnTo>
                      <a:pt x="172" y="2048"/>
                    </a:lnTo>
                    <a:lnTo>
                      <a:pt x="119" y="2523"/>
                    </a:lnTo>
                    <a:lnTo>
                      <a:pt x="66" y="2999"/>
                    </a:lnTo>
                    <a:lnTo>
                      <a:pt x="40" y="3475"/>
                    </a:lnTo>
                    <a:cubicBezTo>
                      <a:pt x="27" y="3713"/>
                      <a:pt x="27" y="3950"/>
                      <a:pt x="27" y="3950"/>
                    </a:cubicBezTo>
                    <a:cubicBezTo>
                      <a:pt x="1" y="4572"/>
                      <a:pt x="13" y="5219"/>
                      <a:pt x="53" y="5841"/>
                    </a:cubicBezTo>
                    <a:cubicBezTo>
                      <a:pt x="53" y="5841"/>
                      <a:pt x="183" y="5860"/>
                      <a:pt x="316" y="5880"/>
                    </a:cubicBezTo>
                    <a:lnTo>
                      <a:pt x="316" y="5880"/>
                    </a:lnTo>
                    <a:lnTo>
                      <a:pt x="410" y="6065"/>
                    </a:lnTo>
                    <a:cubicBezTo>
                      <a:pt x="470" y="6019"/>
                      <a:pt x="532" y="5975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876" y="5742"/>
                      <a:pt x="1180" y="5579"/>
                      <a:pt x="1493" y="5418"/>
                    </a:cubicBezTo>
                    <a:cubicBezTo>
                      <a:pt x="1890" y="5259"/>
                      <a:pt x="2312" y="5140"/>
                      <a:pt x="2735" y="5008"/>
                    </a:cubicBezTo>
                    <a:lnTo>
                      <a:pt x="3158" y="4928"/>
                    </a:lnTo>
                    <a:lnTo>
                      <a:pt x="3396" y="4889"/>
                    </a:lnTo>
                    <a:lnTo>
                      <a:pt x="3436" y="4889"/>
                    </a:lnTo>
                    <a:cubicBezTo>
                      <a:pt x="3436" y="4889"/>
                      <a:pt x="3422" y="4863"/>
                      <a:pt x="3422" y="4849"/>
                    </a:cubicBezTo>
                    <a:lnTo>
                      <a:pt x="3383" y="4770"/>
                    </a:lnTo>
                    <a:lnTo>
                      <a:pt x="3317" y="4611"/>
                    </a:lnTo>
                    <a:lnTo>
                      <a:pt x="3079" y="4109"/>
                    </a:lnTo>
                    <a:cubicBezTo>
                      <a:pt x="2947" y="3858"/>
                      <a:pt x="2828" y="3607"/>
                      <a:pt x="2828" y="3607"/>
                    </a:cubicBezTo>
                    <a:cubicBezTo>
                      <a:pt x="2538" y="3013"/>
                      <a:pt x="2194" y="2471"/>
                      <a:pt x="1903" y="1929"/>
                    </a:cubicBezTo>
                    <a:cubicBezTo>
                      <a:pt x="1758" y="1639"/>
                      <a:pt x="1613" y="1348"/>
                      <a:pt x="1440" y="1057"/>
                    </a:cubicBezTo>
                    <a:cubicBezTo>
                      <a:pt x="1401" y="991"/>
                      <a:pt x="1361" y="911"/>
                      <a:pt x="1322" y="846"/>
                    </a:cubicBezTo>
                    <a:lnTo>
                      <a:pt x="1150" y="608"/>
                    </a:lnTo>
                    <a:cubicBezTo>
                      <a:pt x="1005" y="436"/>
                      <a:pt x="859" y="264"/>
                      <a:pt x="688" y="119"/>
                    </a:cubicBez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8" name="Google Shape;15208;p33"/>
              <p:cNvSpPr/>
              <p:nvPr/>
            </p:nvSpPr>
            <p:spPr>
              <a:xfrm>
                <a:off x="4073025" y="3033450"/>
                <a:ext cx="317800" cy="209850"/>
              </a:xfrm>
              <a:custGeom>
                <a:avLst/>
                <a:gdLst/>
                <a:ahLst/>
                <a:cxnLst/>
                <a:rect l="l" t="t" r="r" b="b"/>
                <a:pathLst>
                  <a:path w="12712" h="8394" extrusionOk="0">
                    <a:moveTo>
                      <a:pt x="11972" y="0"/>
                    </a:moveTo>
                    <a:cubicBezTo>
                      <a:pt x="11417" y="384"/>
                      <a:pt x="10862" y="754"/>
                      <a:pt x="10319" y="1150"/>
                    </a:cubicBezTo>
                    <a:cubicBezTo>
                      <a:pt x="9764" y="1547"/>
                      <a:pt x="9223" y="1969"/>
                      <a:pt x="8721" y="2419"/>
                    </a:cubicBezTo>
                    <a:cubicBezTo>
                      <a:pt x="8205" y="2854"/>
                      <a:pt x="7703" y="3291"/>
                      <a:pt x="7215" y="3753"/>
                    </a:cubicBezTo>
                    <a:lnTo>
                      <a:pt x="6528" y="4466"/>
                    </a:lnTo>
                    <a:cubicBezTo>
                      <a:pt x="6197" y="4836"/>
                      <a:pt x="5867" y="5194"/>
                      <a:pt x="5867" y="5194"/>
                    </a:cubicBezTo>
                    <a:cubicBezTo>
                      <a:pt x="5642" y="5444"/>
                      <a:pt x="5404" y="5682"/>
                      <a:pt x="5219" y="5946"/>
                    </a:cubicBezTo>
                    <a:lnTo>
                      <a:pt x="4638" y="6739"/>
                    </a:lnTo>
                    <a:lnTo>
                      <a:pt x="4070" y="7558"/>
                    </a:lnTo>
                    <a:lnTo>
                      <a:pt x="3845" y="7889"/>
                    </a:lnTo>
                    <a:lnTo>
                      <a:pt x="3806" y="7928"/>
                    </a:lnTo>
                    <a:cubicBezTo>
                      <a:pt x="3792" y="7928"/>
                      <a:pt x="3779" y="7916"/>
                      <a:pt x="3765" y="7916"/>
                    </a:cubicBezTo>
                    <a:lnTo>
                      <a:pt x="3647" y="7863"/>
                    </a:lnTo>
                    <a:cubicBezTo>
                      <a:pt x="2511" y="7347"/>
                      <a:pt x="1348" y="6950"/>
                      <a:pt x="145" y="6660"/>
                    </a:cubicBezTo>
                    <a:lnTo>
                      <a:pt x="0" y="7347"/>
                    </a:lnTo>
                    <a:cubicBezTo>
                      <a:pt x="1163" y="7519"/>
                      <a:pt x="2338" y="7822"/>
                      <a:pt x="3475" y="8233"/>
                    </a:cubicBezTo>
                    <a:lnTo>
                      <a:pt x="3779" y="8338"/>
                    </a:lnTo>
                    <a:cubicBezTo>
                      <a:pt x="3827" y="8350"/>
                      <a:pt x="3884" y="8393"/>
                      <a:pt x="3924" y="8393"/>
                    </a:cubicBezTo>
                    <a:cubicBezTo>
                      <a:pt x="3929" y="8393"/>
                      <a:pt x="3934" y="8393"/>
                      <a:pt x="3938" y="8391"/>
                    </a:cubicBezTo>
                    <a:lnTo>
                      <a:pt x="4044" y="8233"/>
                    </a:lnTo>
                    <a:lnTo>
                      <a:pt x="4361" y="7743"/>
                    </a:lnTo>
                    <a:lnTo>
                      <a:pt x="4916" y="6938"/>
                    </a:lnTo>
                    <a:lnTo>
                      <a:pt x="5471" y="6145"/>
                    </a:lnTo>
                    <a:cubicBezTo>
                      <a:pt x="5656" y="5881"/>
                      <a:pt x="5906" y="5655"/>
                      <a:pt x="6118" y="5418"/>
                    </a:cubicBezTo>
                    <a:lnTo>
                      <a:pt x="6805" y="4704"/>
                    </a:lnTo>
                    <a:cubicBezTo>
                      <a:pt x="7162" y="4361"/>
                      <a:pt x="7505" y="4004"/>
                      <a:pt x="7505" y="4004"/>
                    </a:cubicBezTo>
                    <a:cubicBezTo>
                      <a:pt x="8020" y="3568"/>
                      <a:pt x="8563" y="3171"/>
                      <a:pt x="9118" y="2775"/>
                    </a:cubicBezTo>
                    <a:cubicBezTo>
                      <a:pt x="10201" y="1956"/>
                      <a:pt x="11429" y="1374"/>
                      <a:pt x="12712" y="780"/>
                    </a:cubicBezTo>
                    <a:lnTo>
                      <a:pt x="1197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9" name="Google Shape;15209;p33"/>
              <p:cNvSpPr/>
              <p:nvPr/>
            </p:nvSpPr>
            <p:spPr>
              <a:xfrm>
                <a:off x="4326375" y="3108450"/>
                <a:ext cx="158275" cy="347525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13901" extrusionOk="0">
                    <a:moveTo>
                      <a:pt x="5392" y="0"/>
                    </a:moveTo>
                    <a:cubicBezTo>
                      <a:pt x="5154" y="1348"/>
                      <a:pt x="4797" y="2748"/>
                      <a:pt x="4282" y="3977"/>
                    </a:cubicBezTo>
                    <a:cubicBezTo>
                      <a:pt x="4031" y="4598"/>
                      <a:pt x="3767" y="5219"/>
                      <a:pt x="3476" y="5800"/>
                    </a:cubicBezTo>
                    <a:cubicBezTo>
                      <a:pt x="3476" y="5800"/>
                      <a:pt x="3212" y="6223"/>
                      <a:pt x="2960" y="6646"/>
                    </a:cubicBezTo>
                    <a:cubicBezTo>
                      <a:pt x="2696" y="7069"/>
                      <a:pt x="2419" y="7492"/>
                      <a:pt x="2419" y="7492"/>
                    </a:cubicBezTo>
                    <a:cubicBezTo>
                      <a:pt x="2234" y="7756"/>
                      <a:pt x="2062" y="8047"/>
                      <a:pt x="1850" y="8284"/>
                    </a:cubicBezTo>
                    <a:lnTo>
                      <a:pt x="1203" y="9024"/>
                    </a:lnTo>
                    <a:lnTo>
                      <a:pt x="543" y="9752"/>
                    </a:lnTo>
                    <a:lnTo>
                      <a:pt x="146" y="10175"/>
                    </a:lnTo>
                    <a:lnTo>
                      <a:pt x="14" y="10307"/>
                    </a:lnTo>
                    <a:cubicBezTo>
                      <a:pt x="0" y="10360"/>
                      <a:pt x="67" y="10399"/>
                      <a:pt x="93" y="10451"/>
                    </a:cubicBezTo>
                    <a:lnTo>
                      <a:pt x="278" y="10716"/>
                    </a:lnTo>
                    <a:cubicBezTo>
                      <a:pt x="952" y="11720"/>
                      <a:pt x="1494" y="12803"/>
                      <a:pt x="1943" y="13901"/>
                    </a:cubicBezTo>
                    <a:lnTo>
                      <a:pt x="2564" y="13596"/>
                    </a:lnTo>
                    <a:cubicBezTo>
                      <a:pt x="2023" y="12500"/>
                      <a:pt x="1375" y="11443"/>
                      <a:pt x="608" y="10465"/>
                    </a:cubicBezTo>
                    <a:lnTo>
                      <a:pt x="516" y="10372"/>
                    </a:lnTo>
                    <a:cubicBezTo>
                      <a:pt x="516" y="10360"/>
                      <a:pt x="490" y="10346"/>
                      <a:pt x="490" y="10333"/>
                    </a:cubicBezTo>
                    <a:lnTo>
                      <a:pt x="529" y="10293"/>
                    </a:lnTo>
                    <a:lnTo>
                      <a:pt x="793" y="9990"/>
                    </a:lnTo>
                    <a:lnTo>
                      <a:pt x="1441" y="9250"/>
                    </a:lnTo>
                    <a:lnTo>
                      <a:pt x="2102" y="8510"/>
                    </a:lnTo>
                    <a:cubicBezTo>
                      <a:pt x="2313" y="8258"/>
                      <a:pt x="2485" y="7967"/>
                      <a:pt x="2683" y="7703"/>
                    </a:cubicBezTo>
                    <a:cubicBezTo>
                      <a:pt x="2683" y="7703"/>
                      <a:pt x="2960" y="7280"/>
                      <a:pt x="3251" y="6871"/>
                    </a:cubicBezTo>
                    <a:cubicBezTo>
                      <a:pt x="3515" y="6448"/>
                      <a:pt x="3793" y="6025"/>
                      <a:pt x="3793" y="6025"/>
                    </a:cubicBezTo>
                    <a:cubicBezTo>
                      <a:pt x="4137" y="5444"/>
                      <a:pt x="4427" y="4863"/>
                      <a:pt x="4731" y="4255"/>
                    </a:cubicBezTo>
                    <a:cubicBezTo>
                      <a:pt x="5352" y="3078"/>
                      <a:pt x="5828" y="1797"/>
                      <a:pt x="6330" y="529"/>
                    </a:cubicBezTo>
                    <a:cubicBezTo>
                      <a:pt x="6330" y="529"/>
                      <a:pt x="6092" y="396"/>
                      <a:pt x="5867" y="251"/>
                    </a:cubicBezTo>
                    <a:cubicBezTo>
                      <a:pt x="5629" y="118"/>
                      <a:pt x="5392" y="0"/>
                      <a:pt x="53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0" name="Google Shape;15210;p33"/>
              <p:cNvSpPr/>
              <p:nvPr/>
            </p:nvSpPr>
            <p:spPr>
              <a:xfrm>
                <a:off x="4032050" y="3381625"/>
                <a:ext cx="191950" cy="155925"/>
              </a:xfrm>
              <a:custGeom>
                <a:avLst/>
                <a:gdLst/>
                <a:ahLst/>
                <a:cxnLst/>
                <a:rect l="l" t="t" r="r" b="b"/>
                <a:pathLst>
                  <a:path w="7678" h="6237" extrusionOk="0">
                    <a:moveTo>
                      <a:pt x="159" y="0"/>
                    </a:moveTo>
                    <a:lnTo>
                      <a:pt x="1" y="687"/>
                    </a:lnTo>
                    <a:cubicBezTo>
                      <a:pt x="198" y="687"/>
                      <a:pt x="383" y="754"/>
                      <a:pt x="568" y="793"/>
                    </a:cubicBezTo>
                    <a:cubicBezTo>
                      <a:pt x="753" y="846"/>
                      <a:pt x="938" y="886"/>
                      <a:pt x="1123" y="925"/>
                    </a:cubicBezTo>
                    <a:cubicBezTo>
                      <a:pt x="1493" y="1031"/>
                      <a:pt x="1863" y="1189"/>
                      <a:pt x="2247" y="1309"/>
                    </a:cubicBezTo>
                    <a:cubicBezTo>
                      <a:pt x="2591" y="1494"/>
                      <a:pt x="2947" y="1652"/>
                      <a:pt x="3290" y="1850"/>
                    </a:cubicBezTo>
                    <a:lnTo>
                      <a:pt x="3780" y="2181"/>
                    </a:lnTo>
                    <a:cubicBezTo>
                      <a:pt x="3951" y="2287"/>
                      <a:pt x="4123" y="2392"/>
                      <a:pt x="4255" y="2524"/>
                    </a:cubicBezTo>
                    <a:cubicBezTo>
                      <a:pt x="4546" y="2789"/>
                      <a:pt x="4876" y="3013"/>
                      <a:pt x="5114" y="3330"/>
                    </a:cubicBezTo>
                    <a:lnTo>
                      <a:pt x="5524" y="3753"/>
                    </a:lnTo>
                    <a:cubicBezTo>
                      <a:pt x="5642" y="3899"/>
                      <a:pt x="5748" y="4070"/>
                      <a:pt x="5867" y="4228"/>
                    </a:cubicBezTo>
                    <a:cubicBezTo>
                      <a:pt x="5973" y="4387"/>
                      <a:pt x="6105" y="4533"/>
                      <a:pt x="6197" y="4704"/>
                    </a:cubicBezTo>
                    <a:cubicBezTo>
                      <a:pt x="6290" y="4876"/>
                      <a:pt x="6382" y="5048"/>
                      <a:pt x="6475" y="5206"/>
                    </a:cubicBezTo>
                    <a:cubicBezTo>
                      <a:pt x="6475" y="5206"/>
                      <a:pt x="6541" y="5338"/>
                      <a:pt x="6620" y="5458"/>
                    </a:cubicBezTo>
                    <a:cubicBezTo>
                      <a:pt x="6687" y="5590"/>
                      <a:pt x="6726" y="5735"/>
                      <a:pt x="6726" y="5735"/>
                    </a:cubicBezTo>
                    <a:cubicBezTo>
                      <a:pt x="6766" y="5828"/>
                      <a:pt x="6819" y="5907"/>
                      <a:pt x="6872" y="5999"/>
                    </a:cubicBezTo>
                    <a:lnTo>
                      <a:pt x="6990" y="6237"/>
                    </a:lnTo>
                    <a:lnTo>
                      <a:pt x="7677" y="5907"/>
                    </a:lnTo>
                    <a:lnTo>
                      <a:pt x="7466" y="5643"/>
                    </a:lnTo>
                    <a:cubicBezTo>
                      <a:pt x="7413" y="5576"/>
                      <a:pt x="7347" y="5497"/>
                      <a:pt x="7295" y="5405"/>
                    </a:cubicBezTo>
                    <a:cubicBezTo>
                      <a:pt x="7295" y="5405"/>
                      <a:pt x="7215" y="5273"/>
                      <a:pt x="7136" y="5153"/>
                    </a:cubicBezTo>
                    <a:cubicBezTo>
                      <a:pt x="7043" y="5035"/>
                      <a:pt x="6937" y="4916"/>
                      <a:pt x="6937" y="4916"/>
                    </a:cubicBezTo>
                    <a:cubicBezTo>
                      <a:pt x="6819" y="4757"/>
                      <a:pt x="6699" y="4586"/>
                      <a:pt x="6594" y="4427"/>
                    </a:cubicBezTo>
                    <a:cubicBezTo>
                      <a:pt x="6475" y="4255"/>
                      <a:pt x="6317" y="4123"/>
                      <a:pt x="6185" y="3964"/>
                    </a:cubicBezTo>
                    <a:cubicBezTo>
                      <a:pt x="6052" y="3819"/>
                      <a:pt x="5933" y="3647"/>
                      <a:pt x="5788" y="3502"/>
                    </a:cubicBezTo>
                    <a:cubicBezTo>
                      <a:pt x="5642" y="3370"/>
                      <a:pt x="5498" y="3238"/>
                      <a:pt x="5352" y="3092"/>
                    </a:cubicBezTo>
                    <a:cubicBezTo>
                      <a:pt x="5087" y="2775"/>
                      <a:pt x="4744" y="2564"/>
                      <a:pt x="4453" y="2287"/>
                    </a:cubicBezTo>
                    <a:cubicBezTo>
                      <a:pt x="4308" y="2141"/>
                      <a:pt x="4123" y="2035"/>
                      <a:pt x="3965" y="1929"/>
                    </a:cubicBezTo>
                    <a:cubicBezTo>
                      <a:pt x="3792" y="1811"/>
                      <a:pt x="3634" y="1691"/>
                      <a:pt x="3475" y="1573"/>
                    </a:cubicBezTo>
                    <a:cubicBezTo>
                      <a:pt x="3132" y="1348"/>
                      <a:pt x="2762" y="1163"/>
                      <a:pt x="2418" y="939"/>
                    </a:cubicBezTo>
                    <a:cubicBezTo>
                      <a:pt x="2048" y="767"/>
                      <a:pt x="1692" y="555"/>
                      <a:pt x="1308" y="397"/>
                    </a:cubicBezTo>
                    <a:lnTo>
                      <a:pt x="741" y="185"/>
                    </a:lnTo>
                    <a:cubicBezTo>
                      <a:pt x="542" y="120"/>
                      <a:pt x="357" y="27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1" name="Google Shape;15211;p33"/>
              <p:cNvSpPr/>
              <p:nvPr/>
            </p:nvSpPr>
            <p:spPr>
              <a:xfrm>
                <a:off x="4017175" y="3448700"/>
                <a:ext cx="144725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4757" extrusionOk="0">
                    <a:moveTo>
                      <a:pt x="146" y="0"/>
                    </a:moveTo>
                    <a:lnTo>
                      <a:pt x="1" y="687"/>
                    </a:lnTo>
                    <a:cubicBezTo>
                      <a:pt x="133" y="687"/>
                      <a:pt x="265" y="726"/>
                      <a:pt x="411" y="766"/>
                    </a:cubicBezTo>
                    <a:cubicBezTo>
                      <a:pt x="543" y="793"/>
                      <a:pt x="688" y="819"/>
                      <a:pt x="820" y="846"/>
                    </a:cubicBezTo>
                    <a:cubicBezTo>
                      <a:pt x="1098" y="925"/>
                      <a:pt x="1362" y="1043"/>
                      <a:pt x="1653" y="1110"/>
                    </a:cubicBezTo>
                    <a:cubicBezTo>
                      <a:pt x="1903" y="1255"/>
                      <a:pt x="2181" y="1361"/>
                      <a:pt x="2446" y="1506"/>
                    </a:cubicBezTo>
                    <a:lnTo>
                      <a:pt x="2802" y="1744"/>
                    </a:lnTo>
                    <a:cubicBezTo>
                      <a:pt x="2921" y="1824"/>
                      <a:pt x="3053" y="1889"/>
                      <a:pt x="3145" y="2008"/>
                    </a:cubicBezTo>
                    <a:cubicBezTo>
                      <a:pt x="3357" y="2206"/>
                      <a:pt x="3608" y="2352"/>
                      <a:pt x="3780" y="2590"/>
                    </a:cubicBezTo>
                    <a:cubicBezTo>
                      <a:pt x="3873" y="2696"/>
                      <a:pt x="3965" y="2801"/>
                      <a:pt x="4070" y="2907"/>
                    </a:cubicBezTo>
                    <a:cubicBezTo>
                      <a:pt x="4163" y="3013"/>
                      <a:pt x="4229" y="3145"/>
                      <a:pt x="4308" y="3263"/>
                    </a:cubicBezTo>
                    <a:cubicBezTo>
                      <a:pt x="4387" y="3383"/>
                      <a:pt x="4493" y="3488"/>
                      <a:pt x="4546" y="3621"/>
                    </a:cubicBezTo>
                    <a:cubicBezTo>
                      <a:pt x="4613" y="3753"/>
                      <a:pt x="4678" y="3871"/>
                      <a:pt x="4745" y="3991"/>
                    </a:cubicBezTo>
                    <a:lnTo>
                      <a:pt x="4850" y="4176"/>
                    </a:lnTo>
                    <a:cubicBezTo>
                      <a:pt x="4890" y="4281"/>
                      <a:pt x="4916" y="4387"/>
                      <a:pt x="4916" y="4387"/>
                    </a:cubicBezTo>
                    <a:cubicBezTo>
                      <a:pt x="4942" y="4452"/>
                      <a:pt x="4983" y="4519"/>
                      <a:pt x="5022" y="4585"/>
                    </a:cubicBezTo>
                    <a:lnTo>
                      <a:pt x="5115" y="4757"/>
                    </a:lnTo>
                    <a:lnTo>
                      <a:pt x="5788" y="4426"/>
                    </a:lnTo>
                    <a:lnTo>
                      <a:pt x="5630" y="4241"/>
                    </a:lnTo>
                    <a:cubicBezTo>
                      <a:pt x="5577" y="4188"/>
                      <a:pt x="5524" y="4135"/>
                      <a:pt x="5485" y="4070"/>
                    </a:cubicBezTo>
                    <a:cubicBezTo>
                      <a:pt x="5485" y="4070"/>
                      <a:pt x="5432" y="3964"/>
                      <a:pt x="5365" y="3871"/>
                    </a:cubicBezTo>
                    <a:cubicBezTo>
                      <a:pt x="5286" y="3792"/>
                      <a:pt x="5207" y="3700"/>
                      <a:pt x="5207" y="3700"/>
                    </a:cubicBezTo>
                    <a:cubicBezTo>
                      <a:pt x="5115" y="3580"/>
                      <a:pt x="5035" y="3462"/>
                      <a:pt x="4942" y="3330"/>
                    </a:cubicBezTo>
                    <a:cubicBezTo>
                      <a:pt x="4863" y="3210"/>
                      <a:pt x="4731" y="3118"/>
                      <a:pt x="4639" y="2999"/>
                    </a:cubicBezTo>
                    <a:cubicBezTo>
                      <a:pt x="4533" y="2893"/>
                      <a:pt x="4454" y="2761"/>
                      <a:pt x="4335" y="2655"/>
                    </a:cubicBezTo>
                    <a:cubicBezTo>
                      <a:pt x="4229" y="2563"/>
                      <a:pt x="4110" y="2458"/>
                      <a:pt x="4005" y="2352"/>
                    </a:cubicBezTo>
                    <a:cubicBezTo>
                      <a:pt x="3820" y="2127"/>
                      <a:pt x="3556" y="1968"/>
                      <a:pt x="3344" y="1771"/>
                    </a:cubicBezTo>
                    <a:cubicBezTo>
                      <a:pt x="3238" y="1651"/>
                      <a:pt x="3106" y="1572"/>
                      <a:pt x="2974" y="1493"/>
                    </a:cubicBezTo>
                    <a:cubicBezTo>
                      <a:pt x="2855" y="1413"/>
                      <a:pt x="2736" y="1321"/>
                      <a:pt x="2617" y="1228"/>
                    </a:cubicBezTo>
                    <a:cubicBezTo>
                      <a:pt x="2353" y="1057"/>
                      <a:pt x="2088" y="925"/>
                      <a:pt x="1838" y="740"/>
                    </a:cubicBezTo>
                    <a:cubicBezTo>
                      <a:pt x="1547" y="621"/>
                      <a:pt x="1283" y="449"/>
                      <a:pt x="1005" y="317"/>
                    </a:cubicBezTo>
                    <a:cubicBezTo>
                      <a:pt x="860" y="264"/>
                      <a:pt x="714" y="211"/>
                      <a:pt x="582" y="159"/>
                    </a:cubicBezTo>
                    <a:cubicBezTo>
                      <a:pt x="437" y="92"/>
                      <a:pt x="305" y="26"/>
                      <a:pt x="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2" name="Google Shape;15212;p33"/>
              <p:cNvSpPr/>
              <p:nvPr/>
            </p:nvSpPr>
            <p:spPr>
              <a:xfrm>
                <a:off x="4377900" y="3032450"/>
                <a:ext cx="105075" cy="86575"/>
              </a:xfrm>
              <a:custGeom>
                <a:avLst/>
                <a:gdLst/>
                <a:ahLst/>
                <a:cxnLst/>
                <a:rect l="l" t="t" r="r" b="b"/>
                <a:pathLst>
                  <a:path w="4203" h="3463" extrusionOk="0">
                    <a:moveTo>
                      <a:pt x="27" y="1"/>
                    </a:moveTo>
                    <a:lnTo>
                      <a:pt x="1" y="794"/>
                    </a:lnTo>
                    <a:cubicBezTo>
                      <a:pt x="120" y="873"/>
                      <a:pt x="252" y="847"/>
                      <a:pt x="411" y="926"/>
                    </a:cubicBezTo>
                    <a:cubicBezTo>
                      <a:pt x="582" y="991"/>
                      <a:pt x="754" y="1084"/>
                      <a:pt x="926" y="1164"/>
                    </a:cubicBezTo>
                    <a:cubicBezTo>
                      <a:pt x="1269" y="1361"/>
                      <a:pt x="1600" y="1587"/>
                      <a:pt x="1930" y="1851"/>
                    </a:cubicBezTo>
                    <a:cubicBezTo>
                      <a:pt x="2261" y="2101"/>
                      <a:pt x="2564" y="2353"/>
                      <a:pt x="2828" y="2644"/>
                    </a:cubicBezTo>
                    <a:cubicBezTo>
                      <a:pt x="2961" y="2776"/>
                      <a:pt x="3066" y="2921"/>
                      <a:pt x="3172" y="3067"/>
                    </a:cubicBezTo>
                    <a:cubicBezTo>
                      <a:pt x="3278" y="3211"/>
                      <a:pt x="3331" y="3343"/>
                      <a:pt x="3383" y="3463"/>
                    </a:cubicBezTo>
                    <a:cubicBezTo>
                      <a:pt x="3383" y="3463"/>
                      <a:pt x="3595" y="3410"/>
                      <a:pt x="3794" y="3343"/>
                    </a:cubicBezTo>
                    <a:cubicBezTo>
                      <a:pt x="3991" y="3278"/>
                      <a:pt x="4203" y="3225"/>
                      <a:pt x="4203" y="3225"/>
                    </a:cubicBezTo>
                    <a:cubicBezTo>
                      <a:pt x="4018" y="3026"/>
                      <a:pt x="3833" y="2855"/>
                      <a:pt x="3661" y="2709"/>
                    </a:cubicBezTo>
                    <a:lnTo>
                      <a:pt x="3119" y="2313"/>
                    </a:lnTo>
                    <a:cubicBezTo>
                      <a:pt x="2776" y="2062"/>
                      <a:pt x="2432" y="1837"/>
                      <a:pt x="2115" y="1587"/>
                    </a:cubicBezTo>
                    <a:cubicBezTo>
                      <a:pt x="1812" y="1335"/>
                      <a:pt x="1494" y="1071"/>
                      <a:pt x="1177" y="806"/>
                    </a:cubicBezTo>
                    <a:cubicBezTo>
                      <a:pt x="1019" y="674"/>
                      <a:pt x="846" y="542"/>
                      <a:pt x="675" y="397"/>
                    </a:cubicBezTo>
                    <a:cubicBezTo>
                      <a:pt x="490" y="278"/>
                      <a:pt x="252" y="93"/>
                      <a:pt x="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3" name="Google Shape;15213;p33"/>
              <p:cNvSpPr/>
              <p:nvPr/>
            </p:nvSpPr>
            <p:spPr>
              <a:xfrm>
                <a:off x="4136750" y="3294400"/>
                <a:ext cx="12160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5300" extrusionOk="0">
                    <a:moveTo>
                      <a:pt x="4493" y="543"/>
                    </a:moveTo>
                    <a:lnTo>
                      <a:pt x="4481" y="609"/>
                    </a:lnTo>
                    <a:cubicBezTo>
                      <a:pt x="4481" y="688"/>
                      <a:pt x="4467" y="781"/>
                      <a:pt x="4454" y="873"/>
                    </a:cubicBezTo>
                    <a:lnTo>
                      <a:pt x="4401" y="1058"/>
                    </a:lnTo>
                    <a:cubicBezTo>
                      <a:pt x="4375" y="1137"/>
                      <a:pt x="4349" y="1204"/>
                      <a:pt x="4322" y="1283"/>
                    </a:cubicBezTo>
                    <a:cubicBezTo>
                      <a:pt x="4216" y="1586"/>
                      <a:pt x="4084" y="1877"/>
                      <a:pt x="3952" y="2182"/>
                    </a:cubicBezTo>
                    <a:cubicBezTo>
                      <a:pt x="3674" y="2802"/>
                      <a:pt x="3489" y="3371"/>
                      <a:pt x="3212" y="3952"/>
                    </a:cubicBezTo>
                    <a:lnTo>
                      <a:pt x="2869" y="4666"/>
                    </a:lnTo>
                    <a:cubicBezTo>
                      <a:pt x="2845" y="4690"/>
                      <a:pt x="2831" y="4747"/>
                      <a:pt x="2809" y="4747"/>
                    </a:cubicBezTo>
                    <a:cubicBezTo>
                      <a:pt x="2807" y="4747"/>
                      <a:pt x="2804" y="4746"/>
                      <a:pt x="2802" y="4745"/>
                    </a:cubicBezTo>
                    <a:lnTo>
                      <a:pt x="2749" y="4678"/>
                    </a:lnTo>
                    <a:lnTo>
                      <a:pt x="2591" y="4507"/>
                    </a:lnTo>
                    <a:cubicBezTo>
                      <a:pt x="2247" y="4229"/>
                      <a:pt x="1891" y="3926"/>
                      <a:pt x="1534" y="3661"/>
                    </a:cubicBezTo>
                    <a:cubicBezTo>
                      <a:pt x="1283" y="3511"/>
                      <a:pt x="1038" y="3366"/>
                      <a:pt x="784" y="3236"/>
                    </a:cubicBezTo>
                    <a:lnTo>
                      <a:pt x="784" y="3236"/>
                    </a:lnTo>
                    <a:cubicBezTo>
                      <a:pt x="1064" y="2976"/>
                      <a:pt x="1349" y="2722"/>
                      <a:pt x="1639" y="2472"/>
                    </a:cubicBezTo>
                    <a:cubicBezTo>
                      <a:pt x="1639" y="2472"/>
                      <a:pt x="1824" y="2314"/>
                      <a:pt x="2009" y="2168"/>
                    </a:cubicBezTo>
                    <a:cubicBezTo>
                      <a:pt x="2208" y="2023"/>
                      <a:pt x="2393" y="1864"/>
                      <a:pt x="2393" y="1864"/>
                    </a:cubicBezTo>
                    <a:cubicBezTo>
                      <a:pt x="2393" y="1864"/>
                      <a:pt x="2591" y="1732"/>
                      <a:pt x="2789" y="1586"/>
                    </a:cubicBezTo>
                    <a:cubicBezTo>
                      <a:pt x="2987" y="1454"/>
                      <a:pt x="3199" y="1309"/>
                      <a:pt x="3199" y="1309"/>
                    </a:cubicBezTo>
                    <a:cubicBezTo>
                      <a:pt x="3199" y="1309"/>
                      <a:pt x="3397" y="1190"/>
                      <a:pt x="3609" y="1058"/>
                    </a:cubicBezTo>
                    <a:cubicBezTo>
                      <a:pt x="3806" y="939"/>
                      <a:pt x="4018" y="807"/>
                      <a:pt x="4018" y="807"/>
                    </a:cubicBezTo>
                    <a:lnTo>
                      <a:pt x="4308" y="635"/>
                    </a:lnTo>
                    <a:lnTo>
                      <a:pt x="4428" y="569"/>
                    </a:lnTo>
                    <a:lnTo>
                      <a:pt x="4493" y="543"/>
                    </a:lnTo>
                    <a:close/>
                    <a:moveTo>
                      <a:pt x="4863" y="1"/>
                    </a:moveTo>
                    <a:cubicBezTo>
                      <a:pt x="4824" y="15"/>
                      <a:pt x="4771" y="41"/>
                      <a:pt x="4719" y="67"/>
                    </a:cubicBezTo>
                    <a:lnTo>
                      <a:pt x="4414" y="212"/>
                    </a:lnTo>
                    <a:lnTo>
                      <a:pt x="4150" y="344"/>
                    </a:lnTo>
                    <a:cubicBezTo>
                      <a:pt x="4018" y="424"/>
                      <a:pt x="3886" y="490"/>
                      <a:pt x="3886" y="490"/>
                    </a:cubicBezTo>
                    <a:cubicBezTo>
                      <a:pt x="3886" y="490"/>
                      <a:pt x="3662" y="609"/>
                      <a:pt x="3450" y="728"/>
                    </a:cubicBezTo>
                    <a:cubicBezTo>
                      <a:pt x="3239" y="860"/>
                      <a:pt x="3027" y="979"/>
                      <a:pt x="3027" y="979"/>
                    </a:cubicBezTo>
                    <a:cubicBezTo>
                      <a:pt x="3027" y="979"/>
                      <a:pt x="2829" y="1111"/>
                      <a:pt x="2617" y="1230"/>
                    </a:cubicBezTo>
                    <a:lnTo>
                      <a:pt x="2221" y="1494"/>
                    </a:lnTo>
                    <a:cubicBezTo>
                      <a:pt x="2221" y="1494"/>
                      <a:pt x="2023" y="1639"/>
                      <a:pt x="1824" y="1771"/>
                    </a:cubicBezTo>
                    <a:lnTo>
                      <a:pt x="1454" y="2062"/>
                    </a:lnTo>
                    <a:cubicBezTo>
                      <a:pt x="940" y="2432"/>
                      <a:pt x="464" y="2816"/>
                      <a:pt x="1" y="3251"/>
                    </a:cubicBezTo>
                    <a:lnTo>
                      <a:pt x="128" y="3480"/>
                    </a:lnTo>
                    <a:lnTo>
                      <a:pt x="128" y="3480"/>
                    </a:lnTo>
                    <a:lnTo>
                      <a:pt x="41" y="3674"/>
                    </a:lnTo>
                    <a:cubicBezTo>
                      <a:pt x="111" y="3693"/>
                      <a:pt x="180" y="3713"/>
                      <a:pt x="250" y="3734"/>
                    </a:cubicBezTo>
                    <a:lnTo>
                      <a:pt x="250" y="3734"/>
                    </a:lnTo>
                    <a:cubicBezTo>
                      <a:pt x="251" y="3739"/>
                      <a:pt x="252" y="3741"/>
                      <a:pt x="252" y="3741"/>
                    </a:cubicBezTo>
                    <a:cubicBezTo>
                      <a:pt x="254" y="3739"/>
                      <a:pt x="255" y="3738"/>
                      <a:pt x="257" y="3737"/>
                    </a:cubicBezTo>
                    <a:lnTo>
                      <a:pt x="257" y="3737"/>
                    </a:lnTo>
                    <a:cubicBezTo>
                      <a:pt x="581" y="3838"/>
                      <a:pt x="906" y="3970"/>
                      <a:pt x="1230" y="4111"/>
                    </a:cubicBezTo>
                    <a:cubicBezTo>
                      <a:pt x="1586" y="4335"/>
                      <a:pt x="1956" y="4573"/>
                      <a:pt x="2314" y="4824"/>
                    </a:cubicBezTo>
                    <a:lnTo>
                      <a:pt x="2631" y="5115"/>
                    </a:lnTo>
                    <a:lnTo>
                      <a:pt x="2816" y="5274"/>
                    </a:lnTo>
                    <a:lnTo>
                      <a:pt x="2829" y="5300"/>
                    </a:lnTo>
                    <a:cubicBezTo>
                      <a:pt x="2842" y="5300"/>
                      <a:pt x="2855" y="5274"/>
                      <a:pt x="2855" y="5260"/>
                    </a:cubicBezTo>
                    <a:lnTo>
                      <a:pt x="2895" y="5180"/>
                    </a:lnTo>
                    <a:lnTo>
                      <a:pt x="2974" y="5022"/>
                    </a:lnTo>
                    <a:cubicBezTo>
                      <a:pt x="2974" y="5022"/>
                      <a:pt x="3107" y="4771"/>
                      <a:pt x="3225" y="4520"/>
                    </a:cubicBezTo>
                    <a:lnTo>
                      <a:pt x="3463" y="4018"/>
                    </a:lnTo>
                    <a:cubicBezTo>
                      <a:pt x="3595" y="3727"/>
                      <a:pt x="3727" y="3424"/>
                      <a:pt x="3847" y="3119"/>
                    </a:cubicBezTo>
                    <a:cubicBezTo>
                      <a:pt x="3965" y="2828"/>
                      <a:pt x="4071" y="2538"/>
                      <a:pt x="4203" y="2261"/>
                    </a:cubicBezTo>
                    <a:cubicBezTo>
                      <a:pt x="4335" y="1956"/>
                      <a:pt x="4481" y="1666"/>
                      <a:pt x="4599" y="1362"/>
                    </a:cubicBezTo>
                    <a:lnTo>
                      <a:pt x="4678" y="1124"/>
                    </a:lnTo>
                    <a:lnTo>
                      <a:pt x="4771" y="846"/>
                    </a:lnTo>
                    <a:cubicBezTo>
                      <a:pt x="4811" y="622"/>
                      <a:pt x="4851" y="397"/>
                      <a:pt x="4863" y="173"/>
                    </a:cubicBezTo>
                    <a:lnTo>
                      <a:pt x="48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4" name="Google Shape;15214;p33"/>
              <p:cNvSpPr/>
              <p:nvPr/>
            </p:nvSpPr>
            <p:spPr>
              <a:xfrm>
                <a:off x="4374950" y="3448350"/>
                <a:ext cx="330350" cy="153650"/>
              </a:xfrm>
              <a:custGeom>
                <a:avLst/>
                <a:gdLst/>
                <a:ahLst/>
                <a:cxnLst/>
                <a:rect l="l" t="t" r="r" b="b"/>
                <a:pathLst>
                  <a:path w="13214" h="6146" extrusionOk="0">
                    <a:moveTo>
                      <a:pt x="621" y="0"/>
                    </a:moveTo>
                    <a:lnTo>
                      <a:pt x="0" y="305"/>
                    </a:lnTo>
                    <a:cubicBezTo>
                      <a:pt x="317" y="807"/>
                      <a:pt x="542" y="1348"/>
                      <a:pt x="820" y="1890"/>
                    </a:cubicBezTo>
                    <a:cubicBezTo>
                      <a:pt x="1070" y="2432"/>
                      <a:pt x="1255" y="3000"/>
                      <a:pt x="1480" y="3568"/>
                    </a:cubicBezTo>
                    <a:cubicBezTo>
                      <a:pt x="1480" y="3568"/>
                      <a:pt x="1519" y="3647"/>
                      <a:pt x="1533" y="3727"/>
                    </a:cubicBezTo>
                    <a:cubicBezTo>
                      <a:pt x="1560" y="3806"/>
                      <a:pt x="1572" y="3885"/>
                      <a:pt x="1572" y="3885"/>
                    </a:cubicBezTo>
                    <a:cubicBezTo>
                      <a:pt x="1599" y="3938"/>
                      <a:pt x="1586" y="4017"/>
                      <a:pt x="1639" y="4031"/>
                    </a:cubicBezTo>
                    <a:lnTo>
                      <a:pt x="1824" y="4017"/>
                    </a:lnTo>
                    <a:lnTo>
                      <a:pt x="2405" y="3964"/>
                    </a:lnTo>
                    <a:lnTo>
                      <a:pt x="3369" y="3885"/>
                    </a:lnTo>
                    <a:lnTo>
                      <a:pt x="4347" y="3832"/>
                    </a:lnTo>
                    <a:cubicBezTo>
                      <a:pt x="4390" y="3830"/>
                      <a:pt x="4434" y="3830"/>
                      <a:pt x="4477" y="3830"/>
                    </a:cubicBezTo>
                    <a:cubicBezTo>
                      <a:pt x="4754" y="3830"/>
                      <a:pt x="5040" y="3861"/>
                      <a:pt x="5325" y="3872"/>
                    </a:cubicBezTo>
                    <a:cubicBezTo>
                      <a:pt x="5325" y="3872"/>
                      <a:pt x="5814" y="3925"/>
                      <a:pt x="6316" y="3978"/>
                    </a:cubicBezTo>
                    <a:cubicBezTo>
                      <a:pt x="6805" y="4031"/>
                      <a:pt x="7294" y="4096"/>
                      <a:pt x="7294" y="4096"/>
                    </a:cubicBezTo>
                    <a:cubicBezTo>
                      <a:pt x="7955" y="4216"/>
                      <a:pt x="8628" y="4387"/>
                      <a:pt x="9263" y="4572"/>
                    </a:cubicBezTo>
                    <a:cubicBezTo>
                      <a:pt x="10545" y="4916"/>
                      <a:pt x="11813" y="5511"/>
                      <a:pt x="13068" y="6145"/>
                    </a:cubicBezTo>
                    <a:lnTo>
                      <a:pt x="13214" y="5088"/>
                    </a:lnTo>
                    <a:cubicBezTo>
                      <a:pt x="11905" y="4704"/>
                      <a:pt x="10637" y="4281"/>
                      <a:pt x="9303" y="4044"/>
                    </a:cubicBezTo>
                    <a:cubicBezTo>
                      <a:pt x="8642" y="3912"/>
                      <a:pt x="7981" y="3793"/>
                      <a:pt x="7321" y="3700"/>
                    </a:cubicBezTo>
                    <a:cubicBezTo>
                      <a:pt x="7321" y="3700"/>
                      <a:pt x="6819" y="3661"/>
                      <a:pt x="6316" y="3608"/>
                    </a:cubicBezTo>
                    <a:cubicBezTo>
                      <a:pt x="5827" y="3582"/>
                      <a:pt x="5325" y="3542"/>
                      <a:pt x="5325" y="3542"/>
                    </a:cubicBezTo>
                    <a:cubicBezTo>
                      <a:pt x="5042" y="3531"/>
                      <a:pt x="4759" y="3500"/>
                      <a:pt x="4476" y="3500"/>
                    </a:cubicBezTo>
                    <a:cubicBezTo>
                      <a:pt x="4429" y="3500"/>
                      <a:pt x="4382" y="3500"/>
                      <a:pt x="4334" y="3502"/>
                    </a:cubicBezTo>
                    <a:lnTo>
                      <a:pt x="3357" y="3555"/>
                    </a:lnTo>
                    <a:lnTo>
                      <a:pt x="2379" y="3608"/>
                    </a:lnTo>
                    <a:lnTo>
                      <a:pt x="1982" y="3635"/>
                    </a:lnTo>
                    <a:lnTo>
                      <a:pt x="1930" y="3635"/>
                    </a:lnTo>
                    <a:cubicBezTo>
                      <a:pt x="1916" y="3635"/>
                      <a:pt x="1916" y="3608"/>
                      <a:pt x="1916" y="3594"/>
                    </a:cubicBezTo>
                    <a:lnTo>
                      <a:pt x="1877" y="3462"/>
                    </a:lnTo>
                    <a:cubicBezTo>
                      <a:pt x="1692" y="2881"/>
                      <a:pt x="1546" y="2273"/>
                      <a:pt x="1334" y="1692"/>
                    </a:cubicBezTo>
                    <a:cubicBezTo>
                      <a:pt x="1097" y="1124"/>
                      <a:pt x="912" y="543"/>
                      <a:pt x="6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5" name="Google Shape;15215;p33"/>
              <p:cNvSpPr/>
              <p:nvPr/>
            </p:nvSpPr>
            <p:spPr>
              <a:xfrm>
                <a:off x="4376925" y="3691825"/>
                <a:ext cx="329050" cy="156600"/>
              </a:xfrm>
              <a:custGeom>
                <a:avLst/>
                <a:gdLst/>
                <a:ahLst/>
                <a:cxnLst/>
                <a:rect l="l" t="t" r="r" b="b"/>
                <a:pathLst>
                  <a:path w="13162" h="6264" extrusionOk="0">
                    <a:moveTo>
                      <a:pt x="13003" y="0"/>
                    </a:moveTo>
                    <a:cubicBezTo>
                      <a:pt x="11761" y="634"/>
                      <a:pt x="10492" y="1242"/>
                      <a:pt x="9210" y="1612"/>
                    </a:cubicBezTo>
                    <a:cubicBezTo>
                      <a:pt x="8576" y="1797"/>
                      <a:pt x="7915" y="1982"/>
                      <a:pt x="7254" y="2101"/>
                    </a:cubicBezTo>
                    <a:cubicBezTo>
                      <a:pt x="7254" y="2101"/>
                      <a:pt x="6766" y="2167"/>
                      <a:pt x="6264" y="2233"/>
                    </a:cubicBezTo>
                    <a:lnTo>
                      <a:pt x="5286" y="2338"/>
                    </a:lnTo>
                    <a:cubicBezTo>
                      <a:pt x="4993" y="2351"/>
                      <a:pt x="4700" y="2394"/>
                      <a:pt x="4407" y="2394"/>
                    </a:cubicBezTo>
                    <a:cubicBezTo>
                      <a:pt x="4370" y="2394"/>
                      <a:pt x="4332" y="2393"/>
                      <a:pt x="4295" y="2391"/>
                    </a:cubicBezTo>
                    <a:lnTo>
                      <a:pt x="3330" y="2338"/>
                    </a:lnTo>
                    <a:lnTo>
                      <a:pt x="2353" y="2273"/>
                    </a:lnTo>
                    <a:lnTo>
                      <a:pt x="1784" y="2233"/>
                    </a:lnTo>
                    <a:lnTo>
                      <a:pt x="1586" y="2206"/>
                    </a:lnTo>
                    <a:cubicBezTo>
                      <a:pt x="1546" y="2233"/>
                      <a:pt x="1546" y="2312"/>
                      <a:pt x="1533" y="2365"/>
                    </a:cubicBezTo>
                    <a:cubicBezTo>
                      <a:pt x="1533" y="2365"/>
                      <a:pt x="1454" y="2682"/>
                      <a:pt x="1440" y="2682"/>
                    </a:cubicBezTo>
                    <a:cubicBezTo>
                      <a:pt x="1229" y="3237"/>
                      <a:pt x="1018" y="3806"/>
                      <a:pt x="793" y="4373"/>
                    </a:cubicBezTo>
                    <a:lnTo>
                      <a:pt x="1" y="5959"/>
                    </a:lnTo>
                    <a:lnTo>
                      <a:pt x="621" y="6263"/>
                    </a:lnTo>
                    <a:cubicBezTo>
                      <a:pt x="859" y="5695"/>
                      <a:pt x="1084" y="5127"/>
                      <a:pt x="1322" y="4558"/>
                    </a:cubicBezTo>
                    <a:lnTo>
                      <a:pt x="1837" y="2775"/>
                    </a:lnTo>
                    <a:cubicBezTo>
                      <a:pt x="1851" y="2775"/>
                      <a:pt x="1863" y="2656"/>
                      <a:pt x="1863" y="2656"/>
                    </a:cubicBezTo>
                    <a:cubicBezTo>
                      <a:pt x="1877" y="2643"/>
                      <a:pt x="1877" y="2616"/>
                      <a:pt x="1877" y="2603"/>
                    </a:cubicBezTo>
                    <a:lnTo>
                      <a:pt x="1930" y="2603"/>
                    </a:lnTo>
                    <a:lnTo>
                      <a:pt x="2326" y="2629"/>
                    </a:lnTo>
                    <a:lnTo>
                      <a:pt x="3317" y="2682"/>
                    </a:lnTo>
                    <a:lnTo>
                      <a:pt x="4295" y="2722"/>
                    </a:lnTo>
                    <a:cubicBezTo>
                      <a:pt x="4330" y="2724"/>
                      <a:pt x="4365" y="2724"/>
                      <a:pt x="4399" y="2724"/>
                    </a:cubicBezTo>
                    <a:cubicBezTo>
                      <a:pt x="4695" y="2724"/>
                      <a:pt x="4990" y="2681"/>
                      <a:pt x="5286" y="2669"/>
                    </a:cubicBezTo>
                    <a:cubicBezTo>
                      <a:pt x="5286" y="2669"/>
                      <a:pt x="5788" y="2629"/>
                      <a:pt x="6277" y="2590"/>
                    </a:cubicBezTo>
                    <a:cubicBezTo>
                      <a:pt x="6779" y="2550"/>
                      <a:pt x="7268" y="2497"/>
                      <a:pt x="7268" y="2497"/>
                    </a:cubicBezTo>
                    <a:cubicBezTo>
                      <a:pt x="7941" y="2391"/>
                      <a:pt x="8602" y="2273"/>
                      <a:pt x="9263" y="2127"/>
                    </a:cubicBezTo>
                    <a:cubicBezTo>
                      <a:pt x="10598" y="1889"/>
                      <a:pt x="11853" y="1454"/>
                      <a:pt x="13161" y="1057"/>
                    </a:cubicBezTo>
                    <a:lnTo>
                      <a:pt x="1300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6" name="Google Shape;15216;p33"/>
              <p:cNvSpPr/>
              <p:nvPr/>
            </p:nvSpPr>
            <p:spPr>
              <a:xfrm>
                <a:off x="4207450" y="3529600"/>
                <a:ext cx="38350" cy="239200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9568" extrusionOk="0">
                    <a:moveTo>
                      <a:pt x="635" y="1"/>
                    </a:moveTo>
                    <a:lnTo>
                      <a:pt x="1" y="305"/>
                    </a:lnTo>
                    <a:cubicBezTo>
                      <a:pt x="199" y="635"/>
                      <a:pt x="331" y="992"/>
                      <a:pt x="516" y="1336"/>
                    </a:cubicBezTo>
                    <a:cubicBezTo>
                      <a:pt x="622" y="1706"/>
                      <a:pt x="793" y="2062"/>
                      <a:pt x="899" y="2446"/>
                    </a:cubicBezTo>
                    <a:cubicBezTo>
                      <a:pt x="966" y="2829"/>
                      <a:pt x="1124" y="3212"/>
                      <a:pt x="1124" y="3609"/>
                    </a:cubicBezTo>
                    <a:lnTo>
                      <a:pt x="1204" y="4190"/>
                    </a:lnTo>
                    <a:cubicBezTo>
                      <a:pt x="1230" y="4388"/>
                      <a:pt x="1204" y="4586"/>
                      <a:pt x="1204" y="4784"/>
                    </a:cubicBezTo>
                    <a:cubicBezTo>
                      <a:pt x="1204" y="4969"/>
                      <a:pt x="1216" y="5168"/>
                      <a:pt x="1204" y="5366"/>
                    </a:cubicBezTo>
                    <a:lnTo>
                      <a:pt x="1124" y="5947"/>
                    </a:lnTo>
                    <a:cubicBezTo>
                      <a:pt x="1110" y="6343"/>
                      <a:pt x="966" y="6713"/>
                      <a:pt x="886" y="7097"/>
                    </a:cubicBezTo>
                    <a:cubicBezTo>
                      <a:pt x="860" y="7282"/>
                      <a:pt x="767" y="7467"/>
                      <a:pt x="701" y="7638"/>
                    </a:cubicBezTo>
                    <a:cubicBezTo>
                      <a:pt x="635" y="7823"/>
                      <a:pt x="569" y="8008"/>
                      <a:pt x="503" y="8181"/>
                    </a:cubicBezTo>
                    <a:cubicBezTo>
                      <a:pt x="516" y="8193"/>
                      <a:pt x="450" y="8325"/>
                      <a:pt x="384" y="8445"/>
                    </a:cubicBezTo>
                    <a:cubicBezTo>
                      <a:pt x="305" y="8577"/>
                      <a:pt x="238" y="8709"/>
                      <a:pt x="238" y="8709"/>
                    </a:cubicBezTo>
                    <a:cubicBezTo>
                      <a:pt x="186" y="8788"/>
                      <a:pt x="159" y="8894"/>
                      <a:pt x="120" y="8986"/>
                    </a:cubicBezTo>
                    <a:lnTo>
                      <a:pt x="27" y="9238"/>
                    </a:lnTo>
                    <a:lnTo>
                      <a:pt x="701" y="9567"/>
                    </a:lnTo>
                    <a:lnTo>
                      <a:pt x="767" y="9238"/>
                    </a:lnTo>
                    <a:cubicBezTo>
                      <a:pt x="793" y="9145"/>
                      <a:pt x="807" y="9039"/>
                      <a:pt x="846" y="8947"/>
                    </a:cubicBezTo>
                    <a:cubicBezTo>
                      <a:pt x="846" y="8947"/>
                      <a:pt x="886" y="8801"/>
                      <a:pt x="939" y="8656"/>
                    </a:cubicBezTo>
                    <a:cubicBezTo>
                      <a:pt x="1005" y="8524"/>
                      <a:pt x="1031" y="8366"/>
                      <a:pt x="1031" y="8366"/>
                    </a:cubicBezTo>
                    <a:cubicBezTo>
                      <a:pt x="1071" y="8167"/>
                      <a:pt x="1124" y="7969"/>
                      <a:pt x="1163" y="7770"/>
                    </a:cubicBezTo>
                    <a:cubicBezTo>
                      <a:pt x="1216" y="7585"/>
                      <a:pt x="1283" y="7388"/>
                      <a:pt x="1295" y="7176"/>
                    </a:cubicBezTo>
                    <a:cubicBezTo>
                      <a:pt x="1336" y="6780"/>
                      <a:pt x="1454" y="6396"/>
                      <a:pt x="1454" y="5987"/>
                    </a:cubicBezTo>
                    <a:cubicBezTo>
                      <a:pt x="1468" y="5788"/>
                      <a:pt x="1494" y="5577"/>
                      <a:pt x="1507" y="5379"/>
                    </a:cubicBezTo>
                    <a:cubicBezTo>
                      <a:pt x="1533" y="5181"/>
                      <a:pt x="1507" y="4983"/>
                      <a:pt x="1507" y="4771"/>
                    </a:cubicBezTo>
                    <a:cubicBezTo>
                      <a:pt x="1507" y="4573"/>
                      <a:pt x="1533" y="4375"/>
                      <a:pt x="1507" y="4164"/>
                    </a:cubicBezTo>
                    <a:cubicBezTo>
                      <a:pt x="1494" y="3965"/>
                      <a:pt x="1468" y="3767"/>
                      <a:pt x="1454" y="3568"/>
                    </a:cubicBezTo>
                    <a:cubicBezTo>
                      <a:pt x="1468" y="3159"/>
                      <a:pt x="1336" y="2763"/>
                      <a:pt x="1295" y="2353"/>
                    </a:cubicBezTo>
                    <a:cubicBezTo>
                      <a:pt x="1243" y="1944"/>
                      <a:pt x="1110" y="1560"/>
                      <a:pt x="1045" y="1151"/>
                    </a:cubicBezTo>
                    <a:cubicBezTo>
                      <a:pt x="886" y="781"/>
                      <a:pt x="807" y="371"/>
                      <a:pt x="6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7" name="Google Shape;15217;p33"/>
              <p:cNvSpPr/>
              <p:nvPr/>
            </p:nvSpPr>
            <p:spPr>
              <a:xfrm>
                <a:off x="4145700" y="3559675"/>
                <a:ext cx="31375" cy="179400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7176" extrusionOk="0">
                    <a:moveTo>
                      <a:pt x="634" y="1"/>
                    </a:moveTo>
                    <a:lnTo>
                      <a:pt x="0" y="304"/>
                    </a:lnTo>
                    <a:cubicBezTo>
                      <a:pt x="145" y="542"/>
                      <a:pt x="238" y="806"/>
                      <a:pt x="397" y="1058"/>
                    </a:cubicBezTo>
                    <a:cubicBezTo>
                      <a:pt x="476" y="1335"/>
                      <a:pt x="621" y="1586"/>
                      <a:pt x="687" y="1877"/>
                    </a:cubicBezTo>
                    <a:cubicBezTo>
                      <a:pt x="740" y="2154"/>
                      <a:pt x="872" y="2432"/>
                      <a:pt x="872" y="2723"/>
                    </a:cubicBezTo>
                    <a:cubicBezTo>
                      <a:pt x="885" y="2868"/>
                      <a:pt x="899" y="3013"/>
                      <a:pt x="925" y="3158"/>
                    </a:cubicBezTo>
                    <a:cubicBezTo>
                      <a:pt x="952" y="3304"/>
                      <a:pt x="925" y="3449"/>
                      <a:pt x="925" y="3581"/>
                    </a:cubicBezTo>
                    <a:cubicBezTo>
                      <a:pt x="925" y="3727"/>
                      <a:pt x="938" y="3872"/>
                      <a:pt x="925" y="4018"/>
                    </a:cubicBezTo>
                    <a:cubicBezTo>
                      <a:pt x="899" y="4163"/>
                      <a:pt x="872" y="4308"/>
                      <a:pt x="858" y="4441"/>
                    </a:cubicBezTo>
                    <a:cubicBezTo>
                      <a:pt x="858" y="4731"/>
                      <a:pt x="726" y="5008"/>
                      <a:pt x="674" y="5286"/>
                    </a:cubicBezTo>
                    <a:cubicBezTo>
                      <a:pt x="661" y="5418"/>
                      <a:pt x="582" y="5550"/>
                      <a:pt x="529" y="5683"/>
                    </a:cubicBezTo>
                    <a:cubicBezTo>
                      <a:pt x="476" y="5815"/>
                      <a:pt x="423" y="5947"/>
                      <a:pt x="383" y="6079"/>
                    </a:cubicBezTo>
                    <a:cubicBezTo>
                      <a:pt x="409" y="6092"/>
                      <a:pt x="159" y="6462"/>
                      <a:pt x="171" y="6462"/>
                    </a:cubicBezTo>
                    <a:cubicBezTo>
                      <a:pt x="132" y="6515"/>
                      <a:pt x="106" y="6594"/>
                      <a:pt x="79" y="6660"/>
                    </a:cubicBezTo>
                    <a:lnTo>
                      <a:pt x="13" y="6858"/>
                    </a:lnTo>
                    <a:lnTo>
                      <a:pt x="700" y="7175"/>
                    </a:lnTo>
                    <a:lnTo>
                      <a:pt x="726" y="6925"/>
                    </a:lnTo>
                    <a:cubicBezTo>
                      <a:pt x="740" y="6845"/>
                      <a:pt x="740" y="6779"/>
                      <a:pt x="767" y="6700"/>
                    </a:cubicBezTo>
                    <a:cubicBezTo>
                      <a:pt x="753" y="6700"/>
                      <a:pt x="925" y="6264"/>
                      <a:pt x="899" y="6264"/>
                    </a:cubicBezTo>
                    <a:cubicBezTo>
                      <a:pt x="925" y="6105"/>
                      <a:pt x="964" y="5960"/>
                      <a:pt x="991" y="5815"/>
                    </a:cubicBezTo>
                    <a:cubicBezTo>
                      <a:pt x="1031" y="5669"/>
                      <a:pt x="1084" y="5524"/>
                      <a:pt x="1084" y="5378"/>
                    </a:cubicBezTo>
                    <a:cubicBezTo>
                      <a:pt x="1096" y="5075"/>
                      <a:pt x="1202" y="4784"/>
                      <a:pt x="1189" y="4480"/>
                    </a:cubicBezTo>
                    <a:cubicBezTo>
                      <a:pt x="1202" y="4335"/>
                      <a:pt x="1216" y="4189"/>
                      <a:pt x="1228" y="4030"/>
                    </a:cubicBezTo>
                    <a:cubicBezTo>
                      <a:pt x="1242" y="3886"/>
                      <a:pt x="1228" y="3740"/>
                      <a:pt x="1228" y="3581"/>
                    </a:cubicBezTo>
                    <a:cubicBezTo>
                      <a:pt x="1228" y="3436"/>
                      <a:pt x="1255" y="3290"/>
                      <a:pt x="1242" y="3132"/>
                    </a:cubicBezTo>
                    <a:cubicBezTo>
                      <a:pt x="1216" y="2987"/>
                      <a:pt x="1202" y="2841"/>
                      <a:pt x="1202" y="2683"/>
                    </a:cubicBezTo>
                    <a:cubicBezTo>
                      <a:pt x="1216" y="2379"/>
                      <a:pt x="1110" y="2089"/>
                      <a:pt x="1096" y="1771"/>
                    </a:cubicBezTo>
                    <a:cubicBezTo>
                      <a:pt x="1057" y="1467"/>
                      <a:pt x="964" y="1176"/>
                      <a:pt x="925" y="873"/>
                    </a:cubicBezTo>
                    <a:cubicBezTo>
                      <a:pt x="806" y="595"/>
                      <a:pt x="753" y="278"/>
                      <a:pt x="6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8" name="Google Shape;15218;p33"/>
              <p:cNvSpPr/>
              <p:nvPr/>
            </p:nvSpPr>
            <p:spPr>
              <a:xfrm>
                <a:off x="4694050" y="3579825"/>
                <a:ext cx="19500" cy="13150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5260" extrusionOk="0">
                    <a:moveTo>
                      <a:pt x="635" y="0"/>
                    </a:moveTo>
                    <a:lnTo>
                      <a:pt x="1" y="476"/>
                    </a:lnTo>
                    <a:cubicBezTo>
                      <a:pt x="13" y="622"/>
                      <a:pt x="119" y="701"/>
                      <a:pt x="159" y="872"/>
                    </a:cubicBezTo>
                    <a:cubicBezTo>
                      <a:pt x="212" y="1045"/>
                      <a:pt x="265" y="1230"/>
                      <a:pt x="291" y="1427"/>
                    </a:cubicBezTo>
                    <a:cubicBezTo>
                      <a:pt x="330" y="1824"/>
                      <a:pt x="357" y="2220"/>
                      <a:pt x="357" y="2643"/>
                    </a:cubicBezTo>
                    <a:cubicBezTo>
                      <a:pt x="371" y="3053"/>
                      <a:pt x="371" y="3450"/>
                      <a:pt x="330" y="3832"/>
                    </a:cubicBezTo>
                    <a:cubicBezTo>
                      <a:pt x="304" y="4017"/>
                      <a:pt x="251" y="4190"/>
                      <a:pt x="198" y="4375"/>
                    </a:cubicBezTo>
                    <a:cubicBezTo>
                      <a:pt x="145" y="4533"/>
                      <a:pt x="66" y="4651"/>
                      <a:pt x="1" y="4784"/>
                    </a:cubicBezTo>
                    <a:lnTo>
                      <a:pt x="700" y="5259"/>
                    </a:lnTo>
                    <a:cubicBezTo>
                      <a:pt x="727" y="5009"/>
                      <a:pt x="767" y="4744"/>
                      <a:pt x="767" y="4519"/>
                    </a:cubicBezTo>
                    <a:cubicBezTo>
                      <a:pt x="767" y="4519"/>
                      <a:pt x="780" y="4361"/>
                      <a:pt x="780" y="4190"/>
                    </a:cubicBezTo>
                    <a:cubicBezTo>
                      <a:pt x="780" y="4017"/>
                      <a:pt x="767" y="3859"/>
                      <a:pt x="767" y="3859"/>
                    </a:cubicBezTo>
                    <a:cubicBezTo>
                      <a:pt x="741" y="3436"/>
                      <a:pt x="700" y="3013"/>
                      <a:pt x="688" y="2617"/>
                    </a:cubicBezTo>
                    <a:cubicBezTo>
                      <a:pt x="674" y="2220"/>
                      <a:pt x="700" y="1811"/>
                      <a:pt x="727" y="1401"/>
                    </a:cubicBezTo>
                    <a:cubicBezTo>
                      <a:pt x="741" y="1190"/>
                      <a:pt x="727" y="978"/>
                      <a:pt x="741" y="754"/>
                    </a:cubicBezTo>
                    <a:cubicBezTo>
                      <a:pt x="714" y="529"/>
                      <a:pt x="714" y="225"/>
                      <a:pt x="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9" name="Google Shape;15219;p33"/>
              <p:cNvSpPr/>
              <p:nvPr/>
            </p:nvSpPr>
            <p:spPr>
              <a:xfrm>
                <a:off x="4282775" y="3604600"/>
                <a:ext cx="147350" cy="87375"/>
              </a:xfrm>
              <a:custGeom>
                <a:avLst/>
                <a:gdLst/>
                <a:ahLst/>
                <a:cxnLst/>
                <a:rect l="l" t="t" r="r" b="b"/>
                <a:pathLst>
                  <a:path w="5894" h="3495" extrusionOk="0">
                    <a:moveTo>
                      <a:pt x="822" y="603"/>
                    </a:moveTo>
                    <a:lnTo>
                      <a:pt x="822" y="603"/>
                    </a:lnTo>
                    <a:cubicBezTo>
                      <a:pt x="1199" y="659"/>
                      <a:pt x="1580" y="721"/>
                      <a:pt x="1956" y="794"/>
                    </a:cubicBezTo>
                    <a:lnTo>
                      <a:pt x="2432" y="899"/>
                    </a:lnTo>
                    <a:lnTo>
                      <a:pt x="2907" y="1005"/>
                    </a:lnTo>
                    <a:lnTo>
                      <a:pt x="3356" y="1137"/>
                    </a:lnTo>
                    <a:cubicBezTo>
                      <a:pt x="3582" y="1216"/>
                      <a:pt x="3819" y="1282"/>
                      <a:pt x="3819" y="1282"/>
                    </a:cubicBezTo>
                    <a:lnTo>
                      <a:pt x="4269" y="1441"/>
                    </a:lnTo>
                    <a:cubicBezTo>
                      <a:pt x="4493" y="1534"/>
                      <a:pt x="4718" y="1613"/>
                      <a:pt x="4718" y="1613"/>
                    </a:cubicBezTo>
                    <a:lnTo>
                      <a:pt x="5035" y="1745"/>
                    </a:lnTo>
                    <a:lnTo>
                      <a:pt x="5167" y="1798"/>
                    </a:lnTo>
                    <a:lnTo>
                      <a:pt x="5233" y="1824"/>
                    </a:lnTo>
                    <a:lnTo>
                      <a:pt x="5180" y="1851"/>
                    </a:lnTo>
                    <a:cubicBezTo>
                      <a:pt x="5114" y="1916"/>
                      <a:pt x="5035" y="1956"/>
                      <a:pt x="4956" y="1996"/>
                    </a:cubicBezTo>
                    <a:lnTo>
                      <a:pt x="4771" y="2075"/>
                    </a:lnTo>
                    <a:cubicBezTo>
                      <a:pt x="4704" y="2101"/>
                      <a:pt x="4625" y="2128"/>
                      <a:pt x="4546" y="2154"/>
                    </a:cubicBezTo>
                    <a:cubicBezTo>
                      <a:pt x="4255" y="2260"/>
                      <a:pt x="3938" y="2339"/>
                      <a:pt x="3621" y="2418"/>
                    </a:cubicBezTo>
                    <a:cubicBezTo>
                      <a:pt x="2986" y="2591"/>
                      <a:pt x="2379" y="2802"/>
                      <a:pt x="1758" y="2947"/>
                    </a:cubicBezTo>
                    <a:lnTo>
                      <a:pt x="992" y="3119"/>
                    </a:lnTo>
                    <a:cubicBezTo>
                      <a:pt x="974" y="3119"/>
                      <a:pt x="939" y="3131"/>
                      <a:pt x="917" y="3131"/>
                    </a:cubicBezTo>
                    <a:cubicBezTo>
                      <a:pt x="906" y="3131"/>
                      <a:pt x="899" y="3128"/>
                      <a:pt x="899" y="3119"/>
                    </a:cubicBezTo>
                    <a:lnTo>
                      <a:pt x="913" y="3040"/>
                    </a:lnTo>
                    <a:lnTo>
                      <a:pt x="939" y="2802"/>
                    </a:lnTo>
                    <a:cubicBezTo>
                      <a:pt x="992" y="2079"/>
                      <a:pt x="985" y="1329"/>
                      <a:pt x="822" y="603"/>
                    </a:cubicBezTo>
                    <a:close/>
                    <a:moveTo>
                      <a:pt x="317" y="1"/>
                    </a:moveTo>
                    <a:lnTo>
                      <a:pt x="211" y="239"/>
                    </a:lnTo>
                    <a:lnTo>
                      <a:pt x="211" y="239"/>
                    </a:lnTo>
                    <a:lnTo>
                      <a:pt x="0" y="292"/>
                    </a:lnTo>
                    <a:cubicBezTo>
                      <a:pt x="34" y="360"/>
                      <a:pt x="65" y="429"/>
                      <a:pt x="95" y="499"/>
                    </a:cubicBezTo>
                    <a:lnTo>
                      <a:pt x="95" y="499"/>
                    </a:lnTo>
                    <a:lnTo>
                      <a:pt x="93" y="503"/>
                    </a:lnTo>
                    <a:cubicBezTo>
                      <a:pt x="95" y="503"/>
                      <a:pt x="96" y="503"/>
                      <a:pt x="97" y="503"/>
                    </a:cubicBezTo>
                    <a:lnTo>
                      <a:pt x="97" y="503"/>
                    </a:lnTo>
                    <a:cubicBezTo>
                      <a:pt x="396" y="1206"/>
                      <a:pt x="516" y="1997"/>
                      <a:pt x="516" y="2788"/>
                    </a:cubicBezTo>
                    <a:lnTo>
                      <a:pt x="502" y="3211"/>
                    </a:lnTo>
                    <a:lnTo>
                      <a:pt x="502" y="3463"/>
                    </a:lnTo>
                    <a:lnTo>
                      <a:pt x="502" y="3489"/>
                    </a:lnTo>
                    <a:cubicBezTo>
                      <a:pt x="502" y="3493"/>
                      <a:pt x="505" y="3495"/>
                      <a:pt x="510" y="3495"/>
                    </a:cubicBezTo>
                    <a:cubicBezTo>
                      <a:pt x="519" y="3495"/>
                      <a:pt x="533" y="3489"/>
                      <a:pt x="543" y="3489"/>
                    </a:cubicBezTo>
                    <a:lnTo>
                      <a:pt x="622" y="3475"/>
                    </a:lnTo>
                    <a:lnTo>
                      <a:pt x="793" y="3436"/>
                    </a:lnTo>
                    <a:cubicBezTo>
                      <a:pt x="793" y="3436"/>
                      <a:pt x="1057" y="3370"/>
                      <a:pt x="1335" y="3317"/>
                    </a:cubicBezTo>
                    <a:cubicBezTo>
                      <a:pt x="1600" y="3251"/>
                      <a:pt x="1877" y="3185"/>
                      <a:pt x="1877" y="3185"/>
                    </a:cubicBezTo>
                    <a:cubicBezTo>
                      <a:pt x="2484" y="3040"/>
                      <a:pt x="3106" y="2815"/>
                      <a:pt x="3726" y="2670"/>
                    </a:cubicBezTo>
                    <a:cubicBezTo>
                      <a:pt x="4044" y="2591"/>
                      <a:pt x="4361" y="2511"/>
                      <a:pt x="4678" y="2418"/>
                    </a:cubicBezTo>
                    <a:lnTo>
                      <a:pt x="4916" y="2339"/>
                    </a:lnTo>
                    <a:lnTo>
                      <a:pt x="5180" y="2221"/>
                    </a:lnTo>
                    <a:cubicBezTo>
                      <a:pt x="5379" y="2115"/>
                      <a:pt x="5564" y="2022"/>
                      <a:pt x="5749" y="1877"/>
                    </a:cubicBezTo>
                    <a:lnTo>
                      <a:pt x="5893" y="1784"/>
                    </a:lnTo>
                    <a:lnTo>
                      <a:pt x="5735" y="1705"/>
                    </a:lnTo>
                    <a:lnTo>
                      <a:pt x="5432" y="1560"/>
                    </a:lnTo>
                    <a:lnTo>
                      <a:pt x="4877" y="1308"/>
                    </a:lnTo>
                    <a:cubicBezTo>
                      <a:pt x="4877" y="1308"/>
                      <a:pt x="4665" y="1216"/>
                      <a:pt x="4440" y="1123"/>
                    </a:cubicBezTo>
                    <a:cubicBezTo>
                      <a:pt x="4216" y="1044"/>
                      <a:pt x="3991" y="952"/>
                      <a:pt x="3991" y="952"/>
                    </a:cubicBezTo>
                    <a:lnTo>
                      <a:pt x="3541" y="794"/>
                    </a:lnTo>
                    <a:cubicBezTo>
                      <a:pt x="3304" y="714"/>
                      <a:pt x="3080" y="635"/>
                      <a:pt x="3080" y="635"/>
                    </a:cubicBezTo>
                    <a:cubicBezTo>
                      <a:pt x="3080" y="635"/>
                      <a:pt x="2842" y="568"/>
                      <a:pt x="2617" y="503"/>
                    </a:cubicBezTo>
                    <a:cubicBezTo>
                      <a:pt x="2379" y="450"/>
                      <a:pt x="2155" y="383"/>
                      <a:pt x="2155" y="383"/>
                    </a:cubicBezTo>
                    <a:cubicBezTo>
                      <a:pt x="1533" y="225"/>
                      <a:pt x="925" y="93"/>
                      <a:pt x="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0" name="Google Shape;15220;p33"/>
              <p:cNvSpPr/>
              <p:nvPr/>
            </p:nvSpPr>
            <p:spPr>
              <a:xfrm>
                <a:off x="3835500" y="3513850"/>
                <a:ext cx="279825" cy="275150"/>
              </a:xfrm>
              <a:custGeom>
                <a:avLst/>
                <a:gdLst/>
                <a:ahLst/>
                <a:cxnLst/>
                <a:rect l="l" t="t" r="r" b="b"/>
                <a:pathLst>
                  <a:path w="11193" h="11006" extrusionOk="0">
                    <a:moveTo>
                      <a:pt x="5643" y="0"/>
                    </a:moveTo>
                    <a:cubicBezTo>
                      <a:pt x="5025" y="0"/>
                      <a:pt x="4408" y="103"/>
                      <a:pt x="3832" y="314"/>
                    </a:cubicBezTo>
                    <a:cubicBezTo>
                      <a:pt x="2484" y="777"/>
                      <a:pt x="1335" y="1820"/>
                      <a:pt x="714" y="3102"/>
                    </a:cubicBezTo>
                    <a:cubicBezTo>
                      <a:pt x="93" y="4383"/>
                      <a:pt x="0" y="5943"/>
                      <a:pt x="490" y="7290"/>
                    </a:cubicBezTo>
                    <a:cubicBezTo>
                      <a:pt x="951" y="8638"/>
                      <a:pt x="1996" y="9815"/>
                      <a:pt x="3291" y="10435"/>
                    </a:cubicBezTo>
                    <a:cubicBezTo>
                      <a:pt x="4035" y="10812"/>
                      <a:pt x="4882" y="11005"/>
                      <a:pt x="5729" y="11005"/>
                    </a:cubicBezTo>
                    <a:cubicBezTo>
                      <a:pt x="6339" y="11005"/>
                      <a:pt x="6949" y="10905"/>
                      <a:pt x="7519" y="10700"/>
                    </a:cubicBezTo>
                    <a:cubicBezTo>
                      <a:pt x="8906" y="10238"/>
                      <a:pt x="10095" y="9193"/>
                      <a:pt x="10743" y="7886"/>
                    </a:cubicBezTo>
                    <a:lnTo>
                      <a:pt x="10109" y="7581"/>
                    </a:lnTo>
                    <a:cubicBezTo>
                      <a:pt x="9580" y="8758"/>
                      <a:pt x="8562" y="9722"/>
                      <a:pt x="7334" y="10185"/>
                    </a:cubicBezTo>
                    <a:cubicBezTo>
                      <a:pt x="6770" y="10399"/>
                      <a:pt x="6157" y="10508"/>
                      <a:pt x="5541" y="10508"/>
                    </a:cubicBezTo>
                    <a:cubicBezTo>
                      <a:pt x="4830" y="10508"/>
                      <a:pt x="4114" y="10363"/>
                      <a:pt x="3462" y="10065"/>
                    </a:cubicBezTo>
                    <a:cubicBezTo>
                      <a:pt x="2246" y="9510"/>
                      <a:pt x="1256" y="8441"/>
                      <a:pt x="793" y="7185"/>
                    </a:cubicBezTo>
                    <a:cubicBezTo>
                      <a:pt x="331" y="5916"/>
                      <a:pt x="410" y="4450"/>
                      <a:pt x="992" y="3234"/>
                    </a:cubicBezTo>
                    <a:cubicBezTo>
                      <a:pt x="1573" y="2019"/>
                      <a:pt x="2669" y="1041"/>
                      <a:pt x="3938" y="631"/>
                    </a:cubicBezTo>
                    <a:cubicBezTo>
                      <a:pt x="4459" y="452"/>
                      <a:pt x="5008" y="364"/>
                      <a:pt x="5557" y="364"/>
                    </a:cubicBezTo>
                    <a:cubicBezTo>
                      <a:pt x="6345" y="364"/>
                      <a:pt x="7130" y="545"/>
                      <a:pt x="7823" y="895"/>
                    </a:cubicBezTo>
                    <a:cubicBezTo>
                      <a:pt x="9012" y="1490"/>
                      <a:pt x="9924" y="2586"/>
                      <a:pt x="10320" y="3816"/>
                    </a:cubicBezTo>
                    <a:cubicBezTo>
                      <a:pt x="10400" y="4133"/>
                      <a:pt x="10479" y="4450"/>
                      <a:pt x="10518" y="4767"/>
                    </a:cubicBezTo>
                    <a:cubicBezTo>
                      <a:pt x="10532" y="5084"/>
                      <a:pt x="10558" y="5414"/>
                      <a:pt x="10545" y="5731"/>
                    </a:cubicBezTo>
                    <a:cubicBezTo>
                      <a:pt x="10479" y="6036"/>
                      <a:pt x="10465" y="6379"/>
                      <a:pt x="10400" y="6696"/>
                    </a:cubicBezTo>
                    <a:cubicBezTo>
                      <a:pt x="10400" y="6696"/>
                      <a:pt x="10320" y="6908"/>
                      <a:pt x="10254" y="7132"/>
                    </a:cubicBezTo>
                    <a:cubicBezTo>
                      <a:pt x="10175" y="7357"/>
                      <a:pt x="10095" y="7568"/>
                      <a:pt x="10095" y="7568"/>
                    </a:cubicBezTo>
                    <a:lnTo>
                      <a:pt x="10770" y="7898"/>
                    </a:lnTo>
                    <a:cubicBezTo>
                      <a:pt x="10770" y="7898"/>
                      <a:pt x="10849" y="7621"/>
                      <a:pt x="10941" y="7357"/>
                    </a:cubicBezTo>
                    <a:cubicBezTo>
                      <a:pt x="11008" y="7079"/>
                      <a:pt x="11087" y="6815"/>
                      <a:pt x="11087" y="6815"/>
                    </a:cubicBezTo>
                    <a:cubicBezTo>
                      <a:pt x="11126" y="6459"/>
                      <a:pt x="11152" y="6115"/>
                      <a:pt x="11192" y="5745"/>
                    </a:cubicBezTo>
                    <a:cubicBezTo>
                      <a:pt x="11192" y="5388"/>
                      <a:pt x="11152" y="5031"/>
                      <a:pt x="11113" y="4674"/>
                    </a:cubicBezTo>
                    <a:cubicBezTo>
                      <a:pt x="11047" y="4318"/>
                      <a:pt x="10941" y="3974"/>
                      <a:pt x="10849" y="3631"/>
                    </a:cubicBezTo>
                    <a:cubicBezTo>
                      <a:pt x="10360" y="2283"/>
                      <a:pt x="9316" y="1120"/>
                      <a:pt x="8008" y="525"/>
                    </a:cubicBezTo>
                    <a:cubicBezTo>
                      <a:pt x="7279" y="179"/>
                      <a:pt x="6460" y="0"/>
                      <a:pt x="5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1" name="Google Shape;15221;p33"/>
              <p:cNvSpPr/>
              <p:nvPr/>
            </p:nvSpPr>
            <p:spPr>
              <a:xfrm>
                <a:off x="3937575" y="3612800"/>
                <a:ext cx="78975" cy="77150"/>
              </a:xfrm>
              <a:custGeom>
                <a:avLst/>
                <a:gdLst/>
                <a:ahLst/>
                <a:cxnLst/>
                <a:rect l="l" t="t" r="r" b="b"/>
                <a:pathLst>
                  <a:path w="3159" h="3086" extrusionOk="0">
                    <a:moveTo>
                      <a:pt x="1483" y="363"/>
                    </a:moveTo>
                    <a:cubicBezTo>
                      <a:pt x="1669" y="363"/>
                      <a:pt x="1854" y="413"/>
                      <a:pt x="2022" y="505"/>
                    </a:cubicBezTo>
                    <a:cubicBezTo>
                      <a:pt x="2273" y="651"/>
                      <a:pt x="2432" y="888"/>
                      <a:pt x="2497" y="1153"/>
                    </a:cubicBezTo>
                    <a:cubicBezTo>
                      <a:pt x="2485" y="1232"/>
                      <a:pt x="2511" y="1285"/>
                      <a:pt x="2511" y="1350"/>
                    </a:cubicBezTo>
                    <a:cubicBezTo>
                      <a:pt x="2497" y="1417"/>
                      <a:pt x="2497" y="1483"/>
                      <a:pt x="2497" y="1549"/>
                    </a:cubicBezTo>
                    <a:cubicBezTo>
                      <a:pt x="2458" y="1602"/>
                      <a:pt x="2485" y="1668"/>
                      <a:pt x="2485" y="1734"/>
                    </a:cubicBezTo>
                    <a:cubicBezTo>
                      <a:pt x="2484" y="1734"/>
                      <a:pt x="2484" y="1733"/>
                      <a:pt x="2483" y="1733"/>
                    </a:cubicBezTo>
                    <a:cubicBezTo>
                      <a:pt x="2467" y="1733"/>
                      <a:pt x="2419" y="1905"/>
                      <a:pt x="2432" y="1905"/>
                    </a:cubicBezTo>
                    <a:lnTo>
                      <a:pt x="2516" y="1947"/>
                    </a:lnTo>
                    <a:lnTo>
                      <a:pt x="2516" y="1947"/>
                    </a:lnTo>
                    <a:lnTo>
                      <a:pt x="2458" y="1919"/>
                    </a:lnTo>
                    <a:cubicBezTo>
                      <a:pt x="2315" y="2307"/>
                      <a:pt x="1896" y="2592"/>
                      <a:pt x="1451" y="2592"/>
                    </a:cubicBezTo>
                    <a:cubicBezTo>
                      <a:pt x="1320" y="2592"/>
                      <a:pt x="1187" y="2567"/>
                      <a:pt x="1058" y="2513"/>
                    </a:cubicBezTo>
                    <a:cubicBezTo>
                      <a:pt x="780" y="2395"/>
                      <a:pt x="556" y="2170"/>
                      <a:pt x="436" y="1879"/>
                    </a:cubicBezTo>
                    <a:cubicBezTo>
                      <a:pt x="330" y="1588"/>
                      <a:pt x="344" y="1271"/>
                      <a:pt x="489" y="980"/>
                    </a:cubicBezTo>
                    <a:cubicBezTo>
                      <a:pt x="621" y="703"/>
                      <a:pt x="859" y="492"/>
                      <a:pt x="1163" y="413"/>
                    </a:cubicBezTo>
                    <a:cubicBezTo>
                      <a:pt x="1269" y="379"/>
                      <a:pt x="1376" y="363"/>
                      <a:pt x="1483" y="363"/>
                    </a:cubicBezTo>
                    <a:close/>
                    <a:moveTo>
                      <a:pt x="1586" y="1"/>
                    </a:moveTo>
                    <a:cubicBezTo>
                      <a:pt x="1016" y="1"/>
                      <a:pt x="454" y="325"/>
                      <a:pt x="212" y="848"/>
                    </a:cubicBezTo>
                    <a:cubicBezTo>
                      <a:pt x="40" y="1206"/>
                      <a:pt x="1" y="1615"/>
                      <a:pt x="133" y="1998"/>
                    </a:cubicBezTo>
                    <a:cubicBezTo>
                      <a:pt x="251" y="2368"/>
                      <a:pt x="515" y="2686"/>
                      <a:pt x="885" y="2883"/>
                    </a:cubicBezTo>
                    <a:cubicBezTo>
                      <a:pt x="1110" y="3021"/>
                      <a:pt x="1370" y="3086"/>
                      <a:pt x="1633" y="3086"/>
                    </a:cubicBezTo>
                    <a:cubicBezTo>
                      <a:pt x="2206" y="3086"/>
                      <a:pt x="2798" y="2778"/>
                      <a:pt x="3089" y="2228"/>
                    </a:cubicBezTo>
                    <a:lnTo>
                      <a:pt x="3089" y="2228"/>
                    </a:lnTo>
                    <a:lnTo>
                      <a:pt x="3105" y="2236"/>
                    </a:lnTo>
                    <a:cubicBezTo>
                      <a:pt x="3105" y="2223"/>
                      <a:pt x="3144" y="1892"/>
                      <a:pt x="3157" y="1892"/>
                    </a:cubicBezTo>
                    <a:cubicBezTo>
                      <a:pt x="3158" y="1892"/>
                      <a:pt x="3158" y="1892"/>
                      <a:pt x="3158" y="1893"/>
                    </a:cubicBezTo>
                    <a:cubicBezTo>
                      <a:pt x="3145" y="1787"/>
                      <a:pt x="3119" y="1681"/>
                      <a:pt x="3145" y="1576"/>
                    </a:cubicBezTo>
                    <a:cubicBezTo>
                      <a:pt x="3132" y="1470"/>
                      <a:pt x="3105" y="1364"/>
                      <a:pt x="3105" y="1271"/>
                    </a:cubicBezTo>
                    <a:cubicBezTo>
                      <a:pt x="3079" y="1165"/>
                      <a:pt x="3040" y="1073"/>
                      <a:pt x="3013" y="968"/>
                    </a:cubicBezTo>
                    <a:cubicBezTo>
                      <a:pt x="2867" y="584"/>
                      <a:pt x="2564" y="281"/>
                      <a:pt x="2194" y="135"/>
                    </a:cubicBezTo>
                    <a:cubicBezTo>
                      <a:pt x="2000" y="43"/>
                      <a:pt x="1793" y="1"/>
                      <a:pt x="15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222" name="Google Shape;15222;p33"/>
          <p:cNvSpPr/>
          <p:nvPr/>
        </p:nvSpPr>
        <p:spPr>
          <a:xfrm>
            <a:off x="2267388" y="-493581"/>
            <a:ext cx="854262" cy="854548"/>
          </a:xfrm>
          <a:custGeom>
            <a:avLst/>
            <a:gdLst/>
            <a:ahLst/>
            <a:cxnLst/>
            <a:rect l="l" t="t" r="r" b="b"/>
            <a:pathLst>
              <a:path w="41809" h="41823" extrusionOk="0">
                <a:moveTo>
                  <a:pt x="20903" y="7700"/>
                </a:moveTo>
                <a:cubicBezTo>
                  <a:pt x="21309" y="7700"/>
                  <a:pt x="21715" y="7719"/>
                  <a:pt x="22120" y="7758"/>
                </a:cubicBezTo>
                <a:lnTo>
                  <a:pt x="22186" y="7758"/>
                </a:lnTo>
                <a:lnTo>
                  <a:pt x="22464" y="7797"/>
                </a:lnTo>
                <a:cubicBezTo>
                  <a:pt x="22543" y="7797"/>
                  <a:pt x="22635" y="7810"/>
                  <a:pt x="22714" y="7823"/>
                </a:cubicBezTo>
                <a:cubicBezTo>
                  <a:pt x="22740" y="7823"/>
                  <a:pt x="22754" y="7823"/>
                  <a:pt x="22781" y="7837"/>
                </a:cubicBezTo>
                <a:cubicBezTo>
                  <a:pt x="24855" y="8128"/>
                  <a:pt x="26824" y="8920"/>
                  <a:pt x="28542" y="10122"/>
                </a:cubicBezTo>
                <a:cubicBezTo>
                  <a:pt x="28554" y="10136"/>
                  <a:pt x="28581" y="10149"/>
                  <a:pt x="28595" y="10162"/>
                </a:cubicBezTo>
                <a:cubicBezTo>
                  <a:pt x="28674" y="10215"/>
                  <a:pt x="28739" y="10268"/>
                  <a:pt x="28819" y="10334"/>
                </a:cubicBezTo>
                <a:cubicBezTo>
                  <a:pt x="28885" y="10374"/>
                  <a:pt x="28951" y="10427"/>
                  <a:pt x="29017" y="10480"/>
                </a:cubicBezTo>
                <a:cubicBezTo>
                  <a:pt x="29030" y="10492"/>
                  <a:pt x="29057" y="10506"/>
                  <a:pt x="29070" y="10519"/>
                </a:cubicBezTo>
                <a:cubicBezTo>
                  <a:pt x="30709" y="11814"/>
                  <a:pt x="32030" y="13492"/>
                  <a:pt x="32915" y="15381"/>
                </a:cubicBezTo>
                <a:cubicBezTo>
                  <a:pt x="32915" y="15408"/>
                  <a:pt x="32929" y="15421"/>
                  <a:pt x="32941" y="15448"/>
                </a:cubicBezTo>
                <a:cubicBezTo>
                  <a:pt x="32981" y="15527"/>
                  <a:pt x="33008" y="15619"/>
                  <a:pt x="33047" y="15698"/>
                </a:cubicBezTo>
                <a:cubicBezTo>
                  <a:pt x="33087" y="15778"/>
                  <a:pt x="33114" y="15857"/>
                  <a:pt x="33153" y="15936"/>
                </a:cubicBezTo>
                <a:cubicBezTo>
                  <a:pt x="33153" y="15950"/>
                  <a:pt x="33166" y="15976"/>
                  <a:pt x="33166" y="15989"/>
                </a:cubicBezTo>
                <a:cubicBezTo>
                  <a:pt x="33946" y="17932"/>
                  <a:pt x="34250" y="20046"/>
                  <a:pt x="34065" y="22134"/>
                </a:cubicBezTo>
                <a:lnTo>
                  <a:pt x="34065" y="22187"/>
                </a:lnTo>
                <a:lnTo>
                  <a:pt x="34025" y="22464"/>
                </a:lnTo>
                <a:cubicBezTo>
                  <a:pt x="34012" y="22557"/>
                  <a:pt x="34012" y="22636"/>
                  <a:pt x="33998" y="22728"/>
                </a:cubicBezTo>
                <a:cubicBezTo>
                  <a:pt x="33998" y="22742"/>
                  <a:pt x="33998" y="22768"/>
                  <a:pt x="33986" y="22781"/>
                </a:cubicBezTo>
                <a:cubicBezTo>
                  <a:pt x="33695" y="24856"/>
                  <a:pt x="32902" y="26838"/>
                  <a:pt x="31699" y="28542"/>
                </a:cubicBezTo>
                <a:cubicBezTo>
                  <a:pt x="31687" y="28568"/>
                  <a:pt x="31673" y="28582"/>
                  <a:pt x="31660" y="28595"/>
                </a:cubicBezTo>
                <a:cubicBezTo>
                  <a:pt x="31607" y="28661"/>
                  <a:pt x="31554" y="28741"/>
                  <a:pt x="31502" y="28806"/>
                </a:cubicBezTo>
                <a:cubicBezTo>
                  <a:pt x="31449" y="28873"/>
                  <a:pt x="31396" y="28952"/>
                  <a:pt x="31343" y="29031"/>
                </a:cubicBezTo>
                <a:lnTo>
                  <a:pt x="31303" y="29071"/>
                </a:lnTo>
                <a:cubicBezTo>
                  <a:pt x="30008" y="30723"/>
                  <a:pt x="28330" y="32044"/>
                  <a:pt x="26428" y="32916"/>
                </a:cubicBezTo>
                <a:cubicBezTo>
                  <a:pt x="26414" y="32929"/>
                  <a:pt x="26387" y="32929"/>
                  <a:pt x="26375" y="32943"/>
                </a:cubicBezTo>
                <a:cubicBezTo>
                  <a:pt x="26295" y="32982"/>
                  <a:pt x="26216" y="33008"/>
                  <a:pt x="26137" y="33048"/>
                </a:cubicBezTo>
                <a:cubicBezTo>
                  <a:pt x="26058" y="33087"/>
                  <a:pt x="25965" y="33114"/>
                  <a:pt x="25885" y="33154"/>
                </a:cubicBezTo>
                <a:cubicBezTo>
                  <a:pt x="25873" y="33167"/>
                  <a:pt x="25846" y="33167"/>
                  <a:pt x="25832" y="33180"/>
                </a:cubicBezTo>
                <a:cubicBezTo>
                  <a:pt x="24265" y="33805"/>
                  <a:pt x="22605" y="34124"/>
                  <a:pt x="20933" y="34124"/>
                </a:cubicBezTo>
                <a:cubicBezTo>
                  <a:pt x="20518" y="34124"/>
                  <a:pt x="20103" y="34105"/>
                  <a:pt x="19689" y="34065"/>
                </a:cubicBezTo>
                <a:lnTo>
                  <a:pt x="19622" y="34065"/>
                </a:lnTo>
                <a:cubicBezTo>
                  <a:pt x="19543" y="34053"/>
                  <a:pt x="19451" y="34053"/>
                  <a:pt x="19372" y="34039"/>
                </a:cubicBezTo>
                <a:lnTo>
                  <a:pt x="19094" y="34000"/>
                </a:lnTo>
                <a:lnTo>
                  <a:pt x="19041" y="34000"/>
                </a:lnTo>
                <a:cubicBezTo>
                  <a:pt x="16967" y="33695"/>
                  <a:pt x="14985" y="32902"/>
                  <a:pt x="13280" y="31701"/>
                </a:cubicBezTo>
                <a:cubicBezTo>
                  <a:pt x="13253" y="31687"/>
                  <a:pt x="13240" y="31674"/>
                  <a:pt x="13227" y="31660"/>
                </a:cubicBezTo>
                <a:cubicBezTo>
                  <a:pt x="13147" y="31608"/>
                  <a:pt x="13082" y="31555"/>
                  <a:pt x="13015" y="31516"/>
                </a:cubicBezTo>
                <a:cubicBezTo>
                  <a:pt x="12936" y="31449"/>
                  <a:pt x="12870" y="31396"/>
                  <a:pt x="12791" y="31343"/>
                </a:cubicBezTo>
                <a:lnTo>
                  <a:pt x="12751" y="31304"/>
                </a:lnTo>
                <a:cubicBezTo>
                  <a:pt x="11100" y="30009"/>
                  <a:pt x="9779" y="28344"/>
                  <a:pt x="8906" y="26442"/>
                </a:cubicBezTo>
                <a:cubicBezTo>
                  <a:pt x="8893" y="26415"/>
                  <a:pt x="8880" y="26401"/>
                  <a:pt x="8880" y="26375"/>
                </a:cubicBezTo>
                <a:cubicBezTo>
                  <a:pt x="8840" y="26309"/>
                  <a:pt x="8813" y="26230"/>
                  <a:pt x="8774" y="26151"/>
                </a:cubicBezTo>
                <a:cubicBezTo>
                  <a:pt x="8734" y="26058"/>
                  <a:pt x="8695" y="25979"/>
                  <a:pt x="8669" y="25887"/>
                </a:cubicBezTo>
                <a:cubicBezTo>
                  <a:pt x="8655" y="25873"/>
                  <a:pt x="8655" y="25846"/>
                  <a:pt x="8642" y="25834"/>
                </a:cubicBezTo>
                <a:cubicBezTo>
                  <a:pt x="7862" y="23891"/>
                  <a:pt x="7559" y="21777"/>
                  <a:pt x="7744" y="19703"/>
                </a:cubicBezTo>
                <a:cubicBezTo>
                  <a:pt x="7756" y="19676"/>
                  <a:pt x="7756" y="19650"/>
                  <a:pt x="7756" y="19636"/>
                </a:cubicBezTo>
                <a:cubicBezTo>
                  <a:pt x="7756" y="19544"/>
                  <a:pt x="7770" y="19465"/>
                  <a:pt x="7783" y="19372"/>
                </a:cubicBezTo>
                <a:cubicBezTo>
                  <a:pt x="7796" y="19292"/>
                  <a:pt x="7809" y="19201"/>
                  <a:pt x="7823" y="19107"/>
                </a:cubicBezTo>
                <a:lnTo>
                  <a:pt x="7823" y="19042"/>
                </a:lnTo>
                <a:cubicBezTo>
                  <a:pt x="8126" y="16967"/>
                  <a:pt x="8919" y="14985"/>
                  <a:pt x="10122" y="13281"/>
                </a:cubicBezTo>
                <a:cubicBezTo>
                  <a:pt x="10135" y="13267"/>
                  <a:pt x="10148" y="13241"/>
                  <a:pt x="10161" y="13228"/>
                </a:cubicBezTo>
                <a:cubicBezTo>
                  <a:pt x="10214" y="13149"/>
                  <a:pt x="10267" y="13082"/>
                  <a:pt x="10320" y="13003"/>
                </a:cubicBezTo>
                <a:lnTo>
                  <a:pt x="10478" y="12805"/>
                </a:lnTo>
                <a:cubicBezTo>
                  <a:pt x="10492" y="12791"/>
                  <a:pt x="10505" y="12765"/>
                  <a:pt x="10518" y="12752"/>
                </a:cubicBezTo>
                <a:cubicBezTo>
                  <a:pt x="11813" y="11114"/>
                  <a:pt x="13478" y="9792"/>
                  <a:pt x="15381" y="8907"/>
                </a:cubicBezTo>
                <a:cubicBezTo>
                  <a:pt x="15407" y="8907"/>
                  <a:pt x="15420" y="8894"/>
                  <a:pt x="15434" y="8880"/>
                </a:cubicBezTo>
                <a:cubicBezTo>
                  <a:pt x="15526" y="8841"/>
                  <a:pt x="15605" y="8815"/>
                  <a:pt x="15698" y="8775"/>
                </a:cubicBezTo>
                <a:cubicBezTo>
                  <a:pt x="15777" y="8735"/>
                  <a:pt x="15843" y="8709"/>
                  <a:pt x="15922" y="8669"/>
                </a:cubicBezTo>
                <a:cubicBezTo>
                  <a:pt x="15949" y="8669"/>
                  <a:pt x="15962" y="8656"/>
                  <a:pt x="15989" y="8642"/>
                </a:cubicBezTo>
                <a:cubicBezTo>
                  <a:pt x="17552" y="8025"/>
                  <a:pt x="19227" y="7700"/>
                  <a:pt x="20903" y="7700"/>
                </a:cubicBezTo>
                <a:close/>
                <a:moveTo>
                  <a:pt x="21697" y="1"/>
                </a:moveTo>
                <a:lnTo>
                  <a:pt x="20296" y="4745"/>
                </a:lnTo>
                <a:cubicBezTo>
                  <a:pt x="19913" y="4758"/>
                  <a:pt x="19516" y="4784"/>
                  <a:pt x="19134" y="4824"/>
                </a:cubicBezTo>
                <a:cubicBezTo>
                  <a:pt x="19107" y="4824"/>
                  <a:pt x="19094" y="4824"/>
                  <a:pt x="19081" y="4837"/>
                </a:cubicBezTo>
                <a:cubicBezTo>
                  <a:pt x="18988" y="4837"/>
                  <a:pt x="18909" y="4851"/>
                  <a:pt x="18817" y="4863"/>
                </a:cubicBezTo>
                <a:cubicBezTo>
                  <a:pt x="18803" y="4863"/>
                  <a:pt x="18776" y="4863"/>
                  <a:pt x="18764" y="4877"/>
                </a:cubicBezTo>
                <a:cubicBezTo>
                  <a:pt x="18697" y="4877"/>
                  <a:pt x="18632" y="4890"/>
                  <a:pt x="18579" y="4903"/>
                </a:cubicBezTo>
                <a:cubicBezTo>
                  <a:pt x="18512" y="4903"/>
                  <a:pt x="18447" y="4916"/>
                  <a:pt x="18394" y="4930"/>
                </a:cubicBezTo>
                <a:cubicBezTo>
                  <a:pt x="18288" y="4943"/>
                  <a:pt x="18182" y="4956"/>
                  <a:pt x="18077" y="4983"/>
                </a:cubicBezTo>
                <a:lnTo>
                  <a:pt x="18024" y="4983"/>
                </a:lnTo>
                <a:cubicBezTo>
                  <a:pt x="17640" y="5062"/>
                  <a:pt x="17257" y="5141"/>
                  <a:pt x="16874" y="5233"/>
                </a:cubicBezTo>
                <a:lnTo>
                  <a:pt x="14192" y="1098"/>
                </a:lnTo>
                <a:lnTo>
                  <a:pt x="11139" y="2419"/>
                </a:lnTo>
                <a:lnTo>
                  <a:pt x="12289" y="7215"/>
                </a:lnTo>
                <a:cubicBezTo>
                  <a:pt x="11958" y="7414"/>
                  <a:pt x="11641" y="7638"/>
                  <a:pt x="11324" y="7863"/>
                </a:cubicBezTo>
                <a:cubicBezTo>
                  <a:pt x="11324" y="7876"/>
                  <a:pt x="11324" y="7876"/>
                  <a:pt x="11311" y="7876"/>
                </a:cubicBezTo>
                <a:cubicBezTo>
                  <a:pt x="11311" y="7890"/>
                  <a:pt x="11298" y="7890"/>
                  <a:pt x="11285" y="7902"/>
                </a:cubicBezTo>
                <a:cubicBezTo>
                  <a:pt x="11192" y="7969"/>
                  <a:pt x="11113" y="8035"/>
                  <a:pt x="11021" y="8087"/>
                </a:cubicBezTo>
                <a:cubicBezTo>
                  <a:pt x="10980" y="8128"/>
                  <a:pt x="10928" y="8167"/>
                  <a:pt x="10875" y="8207"/>
                </a:cubicBezTo>
                <a:cubicBezTo>
                  <a:pt x="10836" y="8246"/>
                  <a:pt x="10783" y="8286"/>
                  <a:pt x="10730" y="8325"/>
                </a:cubicBezTo>
                <a:lnTo>
                  <a:pt x="10690" y="8365"/>
                </a:lnTo>
                <a:lnTo>
                  <a:pt x="10492" y="8524"/>
                </a:lnTo>
                <a:cubicBezTo>
                  <a:pt x="10478" y="8537"/>
                  <a:pt x="10452" y="8550"/>
                  <a:pt x="10439" y="8563"/>
                </a:cubicBezTo>
                <a:cubicBezTo>
                  <a:pt x="10148" y="8815"/>
                  <a:pt x="9858" y="9079"/>
                  <a:pt x="9580" y="9356"/>
                </a:cubicBezTo>
                <a:lnTo>
                  <a:pt x="5180" y="7110"/>
                </a:lnTo>
                <a:lnTo>
                  <a:pt x="3198" y="9779"/>
                </a:lnTo>
                <a:lnTo>
                  <a:pt x="6594" y="13346"/>
                </a:lnTo>
                <a:cubicBezTo>
                  <a:pt x="6409" y="13690"/>
                  <a:pt x="6250" y="14047"/>
                  <a:pt x="6091" y="14403"/>
                </a:cubicBezTo>
                <a:cubicBezTo>
                  <a:pt x="6079" y="14430"/>
                  <a:pt x="6079" y="14444"/>
                  <a:pt x="6065" y="14456"/>
                </a:cubicBezTo>
                <a:cubicBezTo>
                  <a:pt x="6026" y="14549"/>
                  <a:pt x="5986" y="14655"/>
                  <a:pt x="5947" y="14747"/>
                </a:cubicBezTo>
                <a:cubicBezTo>
                  <a:pt x="5933" y="14761"/>
                  <a:pt x="5933" y="14761"/>
                  <a:pt x="5933" y="14773"/>
                </a:cubicBezTo>
                <a:cubicBezTo>
                  <a:pt x="5933" y="14773"/>
                  <a:pt x="5933" y="14787"/>
                  <a:pt x="5920" y="14787"/>
                </a:cubicBezTo>
                <a:cubicBezTo>
                  <a:pt x="5906" y="14826"/>
                  <a:pt x="5894" y="14879"/>
                  <a:pt x="5867" y="14919"/>
                </a:cubicBezTo>
                <a:cubicBezTo>
                  <a:pt x="5854" y="14985"/>
                  <a:pt x="5827" y="15038"/>
                  <a:pt x="5801" y="15104"/>
                </a:cubicBezTo>
                <a:cubicBezTo>
                  <a:pt x="5762" y="15196"/>
                  <a:pt x="5721" y="15302"/>
                  <a:pt x="5695" y="15395"/>
                </a:cubicBezTo>
                <a:cubicBezTo>
                  <a:pt x="5682" y="15421"/>
                  <a:pt x="5682" y="15434"/>
                  <a:pt x="5669" y="15448"/>
                </a:cubicBezTo>
                <a:cubicBezTo>
                  <a:pt x="5536" y="15818"/>
                  <a:pt x="5418" y="16188"/>
                  <a:pt x="5312" y="16570"/>
                </a:cubicBezTo>
                <a:lnTo>
                  <a:pt x="397" y="16822"/>
                </a:lnTo>
                <a:lnTo>
                  <a:pt x="0" y="20125"/>
                </a:lnTo>
                <a:lnTo>
                  <a:pt x="4731" y="21526"/>
                </a:lnTo>
                <a:cubicBezTo>
                  <a:pt x="4744" y="21909"/>
                  <a:pt x="4770" y="22305"/>
                  <a:pt x="4823" y="22689"/>
                </a:cubicBezTo>
                <a:lnTo>
                  <a:pt x="4823" y="22742"/>
                </a:lnTo>
                <a:lnTo>
                  <a:pt x="4863" y="23059"/>
                </a:lnTo>
                <a:cubicBezTo>
                  <a:pt x="4876" y="23124"/>
                  <a:pt x="4876" y="23191"/>
                  <a:pt x="4889" y="23244"/>
                </a:cubicBezTo>
                <a:cubicBezTo>
                  <a:pt x="4902" y="23309"/>
                  <a:pt x="4902" y="23376"/>
                  <a:pt x="4916" y="23429"/>
                </a:cubicBezTo>
                <a:cubicBezTo>
                  <a:pt x="4929" y="23535"/>
                  <a:pt x="4955" y="23640"/>
                  <a:pt x="4969" y="23746"/>
                </a:cubicBezTo>
                <a:cubicBezTo>
                  <a:pt x="4969" y="23759"/>
                  <a:pt x="4981" y="23785"/>
                  <a:pt x="4981" y="23799"/>
                </a:cubicBezTo>
                <a:cubicBezTo>
                  <a:pt x="4981" y="23825"/>
                  <a:pt x="4995" y="23852"/>
                  <a:pt x="4995" y="23891"/>
                </a:cubicBezTo>
                <a:cubicBezTo>
                  <a:pt x="5048" y="24142"/>
                  <a:pt x="5101" y="24407"/>
                  <a:pt x="5166" y="24657"/>
                </a:cubicBezTo>
                <a:cubicBezTo>
                  <a:pt x="5180" y="24750"/>
                  <a:pt x="5207" y="24856"/>
                  <a:pt x="5233" y="24948"/>
                </a:cubicBezTo>
                <a:lnTo>
                  <a:pt x="1097" y="27631"/>
                </a:lnTo>
                <a:lnTo>
                  <a:pt x="2405" y="30683"/>
                </a:lnTo>
                <a:lnTo>
                  <a:pt x="7201" y="29534"/>
                </a:lnTo>
                <a:cubicBezTo>
                  <a:pt x="7413" y="29851"/>
                  <a:pt x="7624" y="30180"/>
                  <a:pt x="7862" y="30498"/>
                </a:cubicBezTo>
                <a:lnTo>
                  <a:pt x="7902" y="30538"/>
                </a:lnTo>
                <a:cubicBezTo>
                  <a:pt x="7955" y="30630"/>
                  <a:pt x="8021" y="30709"/>
                  <a:pt x="8087" y="30788"/>
                </a:cubicBezTo>
                <a:lnTo>
                  <a:pt x="8206" y="30947"/>
                </a:lnTo>
                <a:cubicBezTo>
                  <a:pt x="8246" y="30987"/>
                  <a:pt x="8285" y="31040"/>
                  <a:pt x="8325" y="31093"/>
                </a:cubicBezTo>
                <a:lnTo>
                  <a:pt x="8523" y="31331"/>
                </a:lnTo>
                <a:cubicBezTo>
                  <a:pt x="8536" y="31343"/>
                  <a:pt x="8549" y="31357"/>
                  <a:pt x="8563" y="31383"/>
                </a:cubicBezTo>
                <a:cubicBezTo>
                  <a:pt x="8813" y="31674"/>
                  <a:pt x="9078" y="31965"/>
                  <a:pt x="9342" y="32242"/>
                </a:cubicBezTo>
                <a:lnTo>
                  <a:pt x="7109" y="36629"/>
                </a:lnTo>
                <a:lnTo>
                  <a:pt x="9779" y="38624"/>
                </a:lnTo>
                <a:lnTo>
                  <a:pt x="13346" y="35228"/>
                </a:lnTo>
                <a:cubicBezTo>
                  <a:pt x="13690" y="35400"/>
                  <a:pt x="14046" y="35572"/>
                  <a:pt x="14403" y="35730"/>
                </a:cubicBezTo>
                <a:cubicBezTo>
                  <a:pt x="14416" y="35744"/>
                  <a:pt x="14430" y="35744"/>
                  <a:pt x="14456" y="35757"/>
                </a:cubicBezTo>
                <a:cubicBezTo>
                  <a:pt x="14548" y="35797"/>
                  <a:pt x="14641" y="35836"/>
                  <a:pt x="14747" y="35876"/>
                </a:cubicBezTo>
                <a:cubicBezTo>
                  <a:pt x="14800" y="35902"/>
                  <a:pt x="14865" y="35929"/>
                  <a:pt x="14918" y="35955"/>
                </a:cubicBezTo>
                <a:cubicBezTo>
                  <a:pt x="14971" y="35968"/>
                  <a:pt x="15037" y="35994"/>
                  <a:pt x="15090" y="36021"/>
                </a:cubicBezTo>
                <a:cubicBezTo>
                  <a:pt x="15196" y="36061"/>
                  <a:pt x="15288" y="36100"/>
                  <a:pt x="15394" y="36127"/>
                </a:cubicBezTo>
                <a:cubicBezTo>
                  <a:pt x="15407" y="36140"/>
                  <a:pt x="15434" y="36140"/>
                  <a:pt x="15447" y="36153"/>
                </a:cubicBezTo>
                <a:cubicBezTo>
                  <a:pt x="15817" y="36285"/>
                  <a:pt x="16187" y="36405"/>
                  <a:pt x="16557" y="36510"/>
                </a:cubicBezTo>
                <a:lnTo>
                  <a:pt x="16821" y="41426"/>
                </a:lnTo>
                <a:lnTo>
                  <a:pt x="20124" y="41822"/>
                </a:lnTo>
                <a:lnTo>
                  <a:pt x="21512" y="37092"/>
                </a:lnTo>
                <a:cubicBezTo>
                  <a:pt x="21909" y="37078"/>
                  <a:pt x="22291" y="37039"/>
                  <a:pt x="22688" y="36999"/>
                </a:cubicBezTo>
                <a:lnTo>
                  <a:pt x="22740" y="36999"/>
                </a:lnTo>
                <a:cubicBezTo>
                  <a:pt x="22820" y="36986"/>
                  <a:pt x="22913" y="36972"/>
                  <a:pt x="22992" y="36960"/>
                </a:cubicBezTo>
                <a:lnTo>
                  <a:pt x="23058" y="36960"/>
                </a:lnTo>
                <a:cubicBezTo>
                  <a:pt x="23110" y="36946"/>
                  <a:pt x="23177" y="36933"/>
                  <a:pt x="23243" y="36933"/>
                </a:cubicBezTo>
                <a:cubicBezTo>
                  <a:pt x="23295" y="36919"/>
                  <a:pt x="23362" y="36907"/>
                  <a:pt x="23428" y="36907"/>
                </a:cubicBezTo>
                <a:cubicBezTo>
                  <a:pt x="23533" y="36880"/>
                  <a:pt x="23639" y="36867"/>
                  <a:pt x="23745" y="36854"/>
                </a:cubicBezTo>
                <a:cubicBezTo>
                  <a:pt x="23758" y="36840"/>
                  <a:pt x="23771" y="36840"/>
                  <a:pt x="23785" y="36840"/>
                </a:cubicBezTo>
                <a:lnTo>
                  <a:pt x="23798" y="36840"/>
                </a:lnTo>
                <a:cubicBezTo>
                  <a:pt x="24181" y="36775"/>
                  <a:pt x="24564" y="36682"/>
                  <a:pt x="24934" y="36590"/>
                </a:cubicBezTo>
                <a:lnTo>
                  <a:pt x="27617" y="40725"/>
                </a:lnTo>
                <a:lnTo>
                  <a:pt x="30682" y="39417"/>
                </a:lnTo>
                <a:lnTo>
                  <a:pt x="29520" y="34620"/>
                </a:lnTo>
                <a:cubicBezTo>
                  <a:pt x="29599" y="34567"/>
                  <a:pt x="29691" y="34514"/>
                  <a:pt x="29770" y="34462"/>
                </a:cubicBezTo>
                <a:cubicBezTo>
                  <a:pt x="29981" y="34317"/>
                  <a:pt x="30207" y="34171"/>
                  <a:pt x="30418" y="34012"/>
                </a:cubicBezTo>
                <a:cubicBezTo>
                  <a:pt x="30444" y="34000"/>
                  <a:pt x="30471" y="33973"/>
                  <a:pt x="30484" y="33960"/>
                </a:cubicBezTo>
                <a:cubicBezTo>
                  <a:pt x="30497" y="33960"/>
                  <a:pt x="30497" y="33960"/>
                  <a:pt x="30497" y="33947"/>
                </a:cubicBezTo>
                <a:cubicBezTo>
                  <a:pt x="30510" y="33947"/>
                  <a:pt x="30524" y="33933"/>
                  <a:pt x="30536" y="33920"/>
                </a:cubicBezTo>
                <a:cubicBezTo>
                  <a:pt x="30616" y="33868"/>
                  <a:pt x="30709" y="33801"/>
                  <a:pt x="30788" y="33735"/>
                </a:cubicBezTo>
                <a:cubicBezTo>
                  <a:pt x="30841" y="33695"/>
                  <a:pt x="30880" y="33656"/>
                  <a:pt x="30933" y="33616"/>
                </a:cubicBezTo>
                <a:cubicBezTo>
                  <a:pt x="30986" y="33577"/>
                  <a:pt x="31039" y="33537"/>
                  <a:pt x="31079" y="33498"/>
                </a:cubicBezTo>
                <a:cubicBezTo>
                  <a:pt x="31105" y="33484"/>
                  <a:pt x="31118" y="33471"/>
                  <a:pt x="31132" y="33457"/>
                </a:cubicBezTo>
                <a:lnTo>
                  <a:pt x="31329" y="33299"/>
                </a:lnTo>
                <a:lnTo>
                  <a:pt x="31369" y="33260"/>
                </a:lnTo>
                <a:cubicBezTo>
                  <a:pt x="31673" y="33008"/>
                  <a:pt x="31964" y="32744"/>
                  <a:pt x="32242" y="32480"/>
                </a:cubicBezTo>
                <a:lnTo>
                  <a:pt x="36628" y="34713"/>
                </a:lnTo>
                <a:lnTo>
                  <a:pt x="38623" y="32044"/>
                </a:lnTo>
                <a:lnTo>
                  <a:pt x="35214" y="28476"/>
                </a:lnTo>
                <a:cubicBezTo>
                  <a:pt x="35399" y="28133"/>
                  <a:pt x="35571" y="27776"/>
                  <a:pt x="35730" y="27419"/>
                </a:cubicBezTo>
                <a:cubicBezTo>
                  <a:pt x="35730" y="27406"/>
                  <a:pt x="35743" y="27379"/>
                  <a:pt x="35756" y="27366"/>
                </a:cubicBezTo>
                <a:cubicBezTo>
                  <a:pt x="35795" y="27273"/>
                  <a:pt x="35836" y="27168"/>
                  <a:pt x="35875" y="27076"/>
                </a:cubicBezTo>
                <a:cubicBezTo>
                  <a:pt x="35901" y="27023"/>
                  <a:pt x="35928" y="26956"/>
                  <a:pt x="35941" y="26903"/>
                </a:cubicBezTo>
                <a:cubicBezTo>
                  <a:pt x="35968" y="26838"/>
                  <a:pt x="35994" y="26785"/>
                  <a:pt x="36007" y="26732"/>
                </a:cubicBezTo>
                <a:cubicBezTo>
                  <a:pt x="36047" y="26627"/>
                  <a:pt x="36086" y="26534"/>
                  <a:pt x="36126" y="26428"/>
                </a:cubicBezTo>
                <a:cubicBezTo>
                  <a:pt x="36126" y="26415"/>
                  <a:pt x="36139" y="26389"/>
                  <a:pt x="36139" y="26375"/>
                </a:cubicBezTo>
                <a:cubicBezTo>
                  <a:pt x="36271" y="26005"/>
                  <a:pt x="36391" y="25635"/>
                  <a:pt x="36496" y="25265"/>
                </a:cubicBezTo>
                <a:lnTo>
                  <a:pt x="41424" y="25001"/>
                </a:lnTo>
                <a:lnTo>
                  <a:pt x="41808" y="21697"/>
                </a:lnTo>
                <a:lnTo>
                  <a:pt x="37078" y="20310"/>
                </a:lnTo>
                <a:cubicBezTo>
                  <a:pt x="37064" y="19914"/>
                  <a:pt x="37038" y="19530"/>
                  <a:pt x="36998" y="19134"/>
                </a:cubicBezTo>
                <a:cubicBezTo>
                  <a:pt x="36998" y="19121"/>
                  <a:pt x="36985" y="19107"/>
                  <a:pt x="36985" y="19081"/>
                </a:cubicBezTo>
                <a:lnTo>
                  <a:pt x="36946" y="18764"/>
                </a:lnTo>
                <a:cubicBezTo>
                  <a:pt x="36946" y="18698"/>
                  <a:pt x="36932" y="18646"/>
                  <a:pt x="36919" y="18579"/>
                </a:cubicBezTo>
                <a:cubicBezTo>
                  <a:pt x="36919" y="18513"/>
                  <a:pt x="36905" y="18461"/>
                  <a:pt x="36893" y="18394"/>
                </a:cubicBezTo>
                <a:cubicBezTo>
                  <a:pt x="36879" y="18288"/>
                  <a:pt x="36866" y="18183"/>
                  <a:pt x="36840" y="18077"/>
                </a:cubicBezTo>
                <a:lnTo>
                  <a:pt x="36840" y="18024"/>
                </a:lnTo>
                <a:cubicBezTo>
                  <a:pt x="36761" y="17641"/>
                  <a:pt x="36681" y="17258"/>
                  <a:pt x="36588" y="16888"/>
                </a:cubicBezTo>
                <a:lnTo>
                  <a:pt x="40725" y="14192"/>
                </a:lnTo>
                <a:lnTo>
                  <a:pt x="39403" y="11140"/>
                </a:lnTo>
                <a:lnTo>
                  <a:pt x="34606" y="12303"/>
                </a:lnTo>
                <a:cubicBezTo>
                  <a:pt x="34409" y="11972"/>
                  <a:pt x="34183" y="11642"/>
                  <a:pt x="33946" y="11338"/>
                </a:cubicBezTo>
                <a:cubicBezTo>
                  <a:pt x="33946" y="11312"/>
                  <a:pt x="33933" y="11299"/>
                  <a:pt x="33919" y="11285"/>
                </a:cubicBezTo>
                <a:cubicBezTo>
                  <a:pt x="33854" y="11206"/>
                  <a:pt x="33787" y="11114"/>
                  <a:pt x="33721" y="11035"/>
                </a:cubicBezTo>
                <a:cubicBezTo>
                  <a:pt x="33695" y="10982"/>
                  <a:pt x="33655" y="10929"/>
                  <a:pt x="33616" y="10889"/>
                </a:cubicBezTo>
                <a:cubicBezTo>
                  <a:pt x="33576" y="10836"/>
                  <a:pt x="33536" y="10783"/>
                  <a:pt x="33496" y="10744"/>
                </a:cubicBezTo>
                <a:cubicBezTo>
                  <a:pt x="33431" y="10651"/>
                  <a:pt x="33364" y="10572"/>
                  <a:pt x="33285" y="10492"/>
                </a:cubicBezTo>
                <a:cubicBezTo>
                  <a:pt x="33285" y="10480"/>
                  <a:pt x="33272" y="10466"/>
                  <a:pt x="33258" y="10453"/>
                </a:cubicBezTo>
                <a:cubicBezTo>
                  <a:pt x="33008" y="10149"/>
                  <a:pt x="32744" y="9858"/>
                  <a:pt x="32466" y="9581"/>
                </a:cubicBezTo>
                <a:lnTo>
                  <a:pt x="34712" y="5194"/>
                </a:lnTo>
                <a:lnTo>
                  <a:pt x="32043" y="3198"/>
                </a:lnTo>
                <a:lnTo>
                  <a:pt x="28462" y="6607"/>
                </a:lnTo>
                <a:cubicBezTo>
                  <a:pt x="28119" y="6422"/>
                  <a:pt x="27775" y="6251"/>
                  <a:pt x="27418" y="6093"/>
                </a:cubicBezTo>
                <a:cubicBezTo>
                  <a:pt x="27392" y="6079"/>
                  <a:pt x="27379" y="6079"/>
                  <a:pt x="27365" y="6066"/>
                </a:cubicBezTo>
                <a:cubicBezTo>
                  <a:pt x="27260" y="6026"/>
                  <a:pt x="27168" y="5987"/>
                  <a:pt x="27075" y="5947"/>
                </a:cubicBezTo>
                <a:cubicBezTo>
                  <a:pt x="27009" y="5920"/>
                  <a:pt x="26956" y="5894"/>
                  <a:pt x="26890" y="5881"/>
                </a:cubicBezTo>
                <a:cubicBezTo>
                  <a:pt x="26837" y="5855"/>
                  <a:pt x="26784" y="5828"/>
                  <a:pt x="26718" y="5802"/>
                </a:cubicBezTo>
                <a:cubicBezTo>
                  <a:pt x="26625" y="5776"/>
                  <a:pt x="26520" y="5735"/>
                  <a:pt x="26428" y="5696"/>
                </a:cubicBezTo>
                <a:cubicBezTo>
                  <a:pt x="26401" y="5696"/>
                  <a:pt x="26387" y="5683"/>
                  <a:pt x="26375" y="5683"/>
                </a:cubicBezTo>
                <a:cubicBezTo>
                  <a:pt x="26005" y="5550"/>
                  <a:pt x="25635" y="5432"/>
                  <a:pt x="25251" y="5326"/>
                </a:cubicBezTo>
                <a:lnTo>
                  <a:pt x="25001" y="397"/>
                </a:lnTo>
                <a:lnTo>
                  <a:pt x="21697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223" name="Google Shape;15223;p33"/>
          <p:cNvGrpSpPr/>
          <p:nvPr/>
        </p:nvGrpSpPr>
        <p:grpSpPr>
          <a:xfrm>
            <a:off x="6219325" y="4457950"/>
            <a:ext cx="788478" cy="901709"/>
            <a:chOff x="210975" y="4510475"/>
            <a:chExt cx="788478" cy="901709"/>
          </a:xfrm>
        </p:grpSpPr>
        <p:sp>
          <p:nvSpPr>
            <p:cNvPr id="15224" name="Google Shape;15224;p33"/>
            <p:cNvSpPr/>
            <p:nvPr/>
          </p:nvSpPr>
          <p:spPr>
            <a:xfrm>
              <a:off x="210975" y="4510475"/>
              <a:ext cx="177645" cy="187055"/>
            </a:xfrm>
            <a:custGeom>
              <a:avLst/>
              <a:gdLst/>
              <a:ahLst/>
              <a:cxnLst/>
              <a:rect l="l" t="t" r="r" b="b"/>
              <a:pathLst>
                <a:path w="8722" h="9184" extrusionOk="0">
                  <a:moveTo>
                    <a:pt x="4388" y="2458"/>
                  </a:moveTo>
                  <a:cubicBezTo>
                    <a:pt x="4394" y="2464"/>
                    <a:pt x="4401" y="2464"/>
                    <a:pt x="4407" y="2464"/>
                  </a:cubicBezTo>
                  <a:cubicBezTo>
                    <a:pt x="4414" y="2464"/>
                    <a:pt x="4420" y="2464"/>
                    <a:pt x="4427" y="2471"/>
                  </a:cubicBezTo>
                  <a:cubicBezTo>
                    <a:pt x="4770" y="2471"/>
                    <a:pt x="5101" y="2564"/>
                    <a:pt x="5392" y="2735"/>
                  </a:cubicBezTo>
                  <a:lnTo>
                    <a:pt x="5405" y="2735"/>
                  </a:lnTo>
                  <a:cubicBezTo>
                    <a:pt x="5418" y="2749"/>
                    <a:pt x="5431" y="2749"/>
                    <a:pt x="5445" y="2762"/>
                  </a:cubicBezTo>
                  <a:cubicBezTo>
                    <a:pt x="5457" y="2762"/>
                    <a:pt x="5471" y="2775"/>
                    <a:pt x="5471" y="2775"/>
                  </a:cubicBezTo>
                  <a:lnTo>
                    <a:pt x="5484" y="2788"/>
                  </a:lnTo>
                  <a:cubicBezTo>
                    <a:pt x="5775" y="2960"/>
                    <a:pt x="6012" y="3211"/>
                    <a:pt x="6185" y="3501"/>
                  </a:cubicBezTo>
                  <a:cubicBezTo>
                    <a:pt x="6197" y="3515"/>
                    <a:pt x="6197" y="3528"/>
                    <a:pt x="6211" y="3542"/>
                  </a:cubicBezTo>
                  <a:cubicBezTo>
                    <a:pt x="6224" y="3554"/>
                    <a:pt x="6224" y="3568"/>
                    <a:pt x="6238" y="3581"/>
                  </a:cubicBezTo>
                  <a:lnTo>
                    <a:pt x="6238" y="3595"/>
                  </a:lnTo>
                  <a:cubicBezTo>
                    <a:pt x="6396" y="3885"/>
                    <a:pt x="6475" y="4215"/>
                    <a:pt x="6488" y="4559"/>
                  </a:cubicBezTo>
                  <a:lnTo>
                    <a:pt x="6488" y="4572"/>
                  </a:lnTo>
                  <a:lnTo>
                    <a:pt x="6488" y="4611"/>
                  </a:lnTo>
                  <a:lnTo>
                    <a:pt x="6488" y="4652"/>
                  </a:lnTo>
                  <a:lnTo>
                    <a:pt x="6488" y="4664"/>
                  </a:lnTo>
                  <a:cubicBezTo>
                    <a:pt x="6475" y="4995"/>
                    <a:pt x="6382" y="5325"/>
                    <a:pt x="6211" y="5629"/>
                  </a:cubicBezTo>
                  <a:cubicBezTo>
                    <a:pt x="6197" y="5642"/>
                    <a:pt x="6197" y="5656"/>
                    <a:pt x="6185" y="5669"/>
                  </a:cubicBezTo>
                  <a:cubicBezTo>
                    <a:pt x="6185" y="5682"/>
                    <a:pt x="6171" y="5695"/>
                    <a:pt x="6171" y="5709"/>
                  </a:cubicBezTo>
                  <a:lnTo>
                    <a:pt x="6158" y="5709"/>
                  </a:lnTo>
                  <a:cubicBezTo>
                    <a:pt x="5986" y="5999"/>
                    <a:pt x="5735" y="6237"/>
                    <a:pt x="5445" y="6408"/>
                  </a:cubicBezTo>
                  <a:lnTo>
                    <a:pt x="5445" y="6422"/>
                  </a:lnTo>
                  <a:cubicBezTo>
                    <a:pt x="5431" y="6422"/>
                    <a:pt x="5418" y="6435"/>
                    <a:pt x="5405" y="6435"/>
                  </a:cubicBezTo>
                  <a:cubicBezTo>
                    <a:pt x="5392" y="6449"/>
                    <a:pt x="5378" y="6449"/>
                    <a:pt x="5366" y="6461"/>
                  </a:cubicBezTo>
                  <a:lnTo>
                    <a:pt x="5352" y="6461"/>
                  </a:lnTo>
                  <a:cubicBezTo>
                    <a:pt x="5061" y="6620"/>
                    <a:pt x="4731" y="6713"/>
                    <a:pt x="4388" y="6713"/>
                  </a:cubicBezTo>
                  <a:lnTo>
                    <a:pt x="4282" y="6713"/>
                  </a:lnTo>
                  <a:cubicBezTo>
                    <a:pt x="3951" y="6699"/>
                    <a:pt x="3621" y="6607"/>
                    <a:pt x="3331" y="6449"/>
                  </a:cubicBezTo>
                  <a:cubicBezTo>
                    <a:pt x="3317" y="6449"/>
                    <a:pt x="3317" y="6449"/>
                    <a:pt x="3317" y="6435"/>
                  </a:cubicBezTo>
                  <a:cubicBezTo>
                    <a:pt x="3304" y="6435"/>
                    <a:pt x="3290" y="6422"/>
                    <a:pt x="3278" y="6422"/>
                  </a:cubicBezTo>
                  <a:cubicBezTo>
                    <a:pt x="3264" y="6408"/>
                    <a:pt x="3251" y="6408"/>
                    <a:pt x="3238" y="6396"/>
                  </a:cubicBezTo>
                  <a:cubicBezTo>
                    <a:pt x="2947" y="6211"/>
                    <a:pt x="2709" y="5973"/>
                    <a:pt x="2538" y="5682"/>
                  </a:cubicBezTo>
                  <a:cubicBezTo>
                    <a:pt x="2538" y="5682"/>
                    <a:pt x="2538" y="5669"/>
                    <a:pt x="2524" y="5669"/>
                  </a:cubicBezTo>
                  <a:cubicBezTo>
                    <a:pt x="2524" y="5656"/>
                    <a:pt x="2511" y="5642"/>
                    <a:pt x="2511" y="5629"/>
                  </a:cubicBezTo>
                  <a:lnTo>
                    <a:pt x="2485" y="5603"/>
                  </a:lnTo>
                  <a:lnTo>
                    <a:pt x="2485" y="5589"/>
                  </a:lnTo>
                  <a:cubicBezTo>
                    <a:pt x="2326" y="5286"/>
                    <a:pt x="2247" y="4955"/>
                    <a:pt x="2233" y="4625"/>
                  </a:cubicBezTo>
                  <a:lnTo>
                    <a:pt x="2233" y="4611"/>
                  </a:lnTo>
                  <a:lnTo>
                    <a:pt x="2233" y="4572"/>
                  </a:lnTo>
                  <a:lnTo>
                    <a:pt x="2233" y="4519"/>
                  </a:lnTo>
                  <a:cubicBezTo>
                    <a:pt x="2247" y="4176"/>
                    <a:pt x="2339" y="3845"/>
                    <a:pt x="2498" y="3554"/>
                  </a:cubicBezTo>
                  <a:cubicBezTo>
                    <a:pt x="2511" y="3554"/>
                    <a:pt x="2511" y="3554"/>
                    <a:pt x="2511" y="3542"/>
                  </a:cubicBezTo>
                  <a:cubicBezTo>
                    <a:pt x="2511" y="3528"/>
                    <a:pt x="2524" y="3528"/>
                    <a:pt x="2524" y="3515"/>
                  </a:cubicBezTo>
                  <a:cubicBezTo>
                    <a:pt x="2538" y="3501"/>
                    <a:pt x="2538" y="3489"/>
                    <a:pt x="2550" y="3475"/>
                  </a:cubicBezTo>
                  <a:lnTo>
                    <a:pt x="2550" y="3462"/>
                  </a:lnTo>
                  <a:cubicBezTo>
                    <a:pt x="2735" y="3184"/>
                    <a:pt x="2987" y="2934"/>
                    <a:pt x="3264" y="2762"/>
                  </a:cubicBezTo>
                  <a:lnTo>
                    <a:pt x="3278" y="2762"/>
                  </a:lnTo>
                  <a:cubicBezTo>
                    <a:pt x="3290" y="2749"/>
                    <a:pt x="3304" y="2749"/>
                    <a:pt x="3317" y="2735"/>
                  </a:cubicBezTo>
                  <a:cubicBezTo>
                    <a:pt x="3331" y="2735"/>
                    <a:pt x="3343" y="2722"/>
                    <a:pt x="3357" y="2722"/>
                  </a:cubicBezTo>
                  <a:lnTo>
                    <a:pt x="3357" y="2709"/>
                  </a:lnTo>
                  <a:cubicBezTo>
                    <a:pt x="3660" y="2550"/>
                    <a:pt x="3991" y="2471"/>
                    <a:pt x="4321" y="2458"/>
                  </a:cubicBezTo>
                  <a:close/>
                  <a:moveTo>
                    <a:pt x="3648" y="0"/>
                  </a:moveTo>
                  <a:lnTo>
                    <a:pt x="3317" y="1334"/>
                  </a:lnTo>
                  <a:cubicBezTo>
                    <a:pt x="3211" y="1375"/>
                    <a:pt x="3093" y="1414"/>
                    <a:pt x="2987" y="1467"/>
                  </a:cubicBezTo>
                  <a:cubicBezTo>
                    <a:pt x="2908" y="1493"/>
                    <a:pt x="2829" y="1533"/>
                    <a:pt x="2762" y="1572"/>
                  </a:cubicBezTo>
                  <a:cubicBezTo>
                    <a:pt x="2762" y="1572"/>
                    <a:pt x="2749" y="1572"/>
                    <a:pt x="2749" y="1586"/>
                  </a:cubicBezTo>
                  <a:lnTo>
                    <a:pt x="2735" y="1586"/>
                  </a:lnTo>
                  <a:cubicBezTo>
                    <a:pt x="2723" y="1599"/>
                    <a:pt x="2696" y="1612"/>
                    <a:pt x="2683" y="1612"/>
                  </a:cubicBezTo>
                  <a:lnTo>
                    <a:pt x="2670" y="1625"/>
                  </a:lnTo>
                  <a:cubicBezTo>
                    <a:pt x="2656" y="1625"/>
                    <a:pt x="2644" y="1639"/>
                    <a:pt x="2630" y="1652"/>
                  </a:cubicBezTo>
                  <a:lnTo>
                    <a:pt x="2617" y="1652"/>
                  </a:lnTo>
                  <a:cubicBezTo>
                    <a:pt x="2445" y="1757"/>
                    <a:pt x="2274" y="1877"/>
                    <a:pt x="2115" y="2022"/>
                  </a:cubicBezTo>
                  <a:lnTo>
                    <a:pt x="794" y="1612"/>
                  </a:lnTo>
                  <a:lnTo>
                    <a:pt x="27" y="2907"/>
                  </a:lnTo>
                  <a:lnTo>
                    <a:pt x="1018" y="3859"/>
                  </a:lnTo>
                  <a:cubicBezTo>
                    <a:pt x="1005" y="3924"/>
                    <a:pt x="1005" y="3991"/>
                    <a:pt x="991" y="4056"/>
                  </a:cubicBezTo>
                  <a:cubicBezTo>
                    <a:pt x="979" y="4109"/>
                    <a:pt x="979" y="4162"/>
                    <a:pt x="965" y="4215"/>
                  </a:cubicBezTo>
                  <a:cubicBezTo>
                    <a:pt x="965" y="4241"/>
                    <a:pt x="965" y="4268"/>
                    <a:pt x="952" y="4294"/>
                  </a:cubicBezTo>
                  <a:lnTo>
                    <a:pt x="952" y="4467"/>
                  </a:lnTo>
                  <a:lnTo>
                    <a:pt x="952" y="4479"/>
                  </a:lnTo>
                  <a:lnTo>
                    <a:pt x="952" y="4493"/>
                  </a:lnTo>
                  <a:lnTo>
                    <a:pt x="952" y="4559"/>
                  </a:lnTo>
                  <a:lnTo>
                    <a:pt x="952" y="4625"/>
                  </a:lnTo>
                  <a:cubicBezTo>
                    <a:pt x="952" y="4837"/>
                    <a:pt x="965" y="5048"/>
                    <a:pt x="1005" y="5246"/>
                  </a:cubicBezTo>
                  <a:lnTo>
                    <a:pt x="1" y="6184"/>
                  </a:lnTo>
                  <a:lnTo>
                    <a:pt x="741" y="7506"/>
                  </a:lnTo>
                  <a:lnTo>
                    <a:pt x="2062" y="7122"/>
                  </a:lnTo>
                  <a:cubicBezTo>
                    <a:pt x="2115" y="7162"/>
                    <a:pt x="2154" y="7201"/>
                    <a:pt x="2207" y="7241"/>
                  </a:cubicBezTo>
                  <a:cubicBezTo>
                    <a:pt x="2247" y="7281"/>
                    <a:pt x="2300" y="7307"/>
                    <a:pt x="2339" y="7347"/>
                  </a:cubicBezTo>
                  <a:cubicBezTo>
                    <a:pt x="2366" y="7360"/>
                    <a:pt x="2379" y="7374"/>
                    <a:pt x="2406" y="7386"/>
                  </a:cubicBezTo>
                  <a:cubicBezTo>
                    <a:pt x="2459" y="7426"/>
                    <a:pt x="2498" y="7453"/>
                    <a:pt x="2550" y="7479"/>
                  </a:cubicBezTo>
                  <a:cubicBezTo>
                    <a:pt x="2550" y="7479"/>
                    <a:pt x="2550" y="7492"/>
                    <a:pt x="2564" y="7492"/>
                  </a:cubicBezTo>
                  <a:lnTo>
                    <a:pt x="2577" y="7492"/>
                  </a:lnTo>
                  <a:cubicBezTo>
                    <a:pt x="2591" y="7506"/>
                    <a:pt x="2603" y="7518"/>
                    <a:pt x="2630" y="7532"/>
                  </a:cubicBezTo>
                  <a:cubicBezTo>
                    <a:pt x="2644" y="7545"/>
                    <a:pt x="2656" y="7545"/>
                    <a:pt x="2683" y="7559"/>
                  </a:cubicBezTo>
                  <a:lnTo>
                    <a:pt x="2696" y="7571"/>
                  </a:lnTo>
                  <a:lnTo>
                    <a:pt x="2709" y="7571"/>
                  </a:lnTo>
                  <a:cubicBezTo>
                    <a:pt x="2776" y="7611"/>
                    <a:pt x="2855" y="7651"/>
                    <a:pt x="2920" y="7691"/>
                  </a:cubicBezTo>
                  <a:cubicBezTo>
                    <a:pt x="3026" y="7744"/>
                    <a:pt x="3146" y="7783"/>
                    <a:pt x="3251" y="7823"/>
                  </a:cubicBezTo>
                  <a:lnTo>
                    <a:pt x="3555" y="9171"/>
                  </a:lnTo>
                  <a:lnTo>
                    <a:pt x="5075" y="9183"/>
                  </a:lnTo>
                  <a:lnTo>
                    <a:pt x="5405" y="7836"/>
                  </a:lnTo>
                  <a:cubicBezTo>
                    <a:pt x="5510" y="7809"/>
                    <a:pt x="5630" y="7756"/>
                    <a:pt x="5735" y="7717"/>
                  </a:cubicBezTo>
                  <a:cubicBezTo>
                    <a:pt x="5815" y="7677"/>
                    <a:pt x="5880" y="7651"/>
                    <a:pt x="5960" y="7611"/>
                  </a:cubicBezTo>
                  <a:cubicBezTo>
                    <a:pt x="5960" y="7598"/>
                    <a:pt x="5973" y="7598"/>
                    <a:pt x="5973" y="7598"/>
                  </a:cubicBezTo>
                  <a:lnTo>
                    <a:pt x="5986" y="7598"/>
                  </a:lnTo>
                  <a:cubicBezTo>
                    <a:pt x="6000" y="7585"/>
                    <a:pt x="6026" y="7571"/>
                    <a:pt x="6039" y="7559"/>
                  </a:cubicBezTo>
                  <a:lnTo>
                    <a:pt x="6053" y="7559"/>
                  </a:lnTo>
                  <a:cubicBezTo>
                    <a:pt x="6065" y="7545"/>
                    <a:pt x="6079" y="7545"/>
                    <a:pt x="6092" y="7532"/>
                  </a:cubicBezTo>
                  <a:cubicBezTo>
                    <a:pt x="6092" y="7532"/>
                    <a:pt x="6105" y="7532"/>
                    <a:pt x="6105" y="7518"/>
                  </a:cubicBezTo>
                  <a:cubicBezTo>
                    <a:pt x="6132" y="7506"/>
                    <a:pt x="6158" y="7492"/>
                    <a:pt x="6185" y="7466"/>
                  </a:cubicBezTo>
                  <a:cubicBezTo>
                    <a:pt x="6211" y="7453"/>
                    <a:pt x="6238" y="7439"/>
                    <a:pt x="6250" y="7426"/>
                  </a:cubicBezTo>
                  <a:cubicBezTo>
                    <a:pt x="6382" y="7347"/>
                    <a:pt x="6488" y="7254"/>
                    <a:pt x="6608" y="7162"/>
                  </a:cubicBezTo>
                  <a:lnTo>
                    <a:pt x="7915" y="7571"/>
                  </a:lnTo>
                  <a:lnTo>
                    <a:pt x="8695" y="6264"/>
                  </a:lnTo>
                  <a:lnTo>
                    <a:pt x="7691" y="5312"/>
                  </a:lnTo>
                  <a:cubicBezTo>
                    <a:pt x="7718" y="5233"/>
                    <a:pt x="7730" y="5140"/>
                    <a:pt x="7744" y="5048"/>
                  </a:cubicBezTo>
                  <a:cubicBezTo>
                    <a:pt x="7744" y="5022"/>
                    <a:pt x="7744" y="4995"/>
                    <a:pt x="7757" y="4955"/>
                  </a:cubicBezTo>
                  <a:cubicBezTo>
                    <a:pt x="7757" y="4902"/>
                    <a:pt x="7757" y="4849"/>
                    <a:pt x="7770" y="4796"/>
                  </a:cubicBezTo>
                  <a:lnTo>
                    <a:pt x="7770" y="4691"/>
                  </a:lnTo>
                  <a:lnTo>
                    <a:pt x="7770" y="4625"/>
                  </a:lnTo>
                  <a:lnTo>
                    <a:pt x="7770" y="4559"/>
                  </a:lnTo>
                  <a:lnTo>
                    <a:pt x="7770" y="4546"/>
                  </a:lnTo>
                  <a:cubicBezTo>
                    <a:pt x="7770" y="4347"/>
                    <a:pt x="7744" y="4136"/>
                    <a:pt x="7704" y="3924"/>
                  </a:cubicBezTo>
                  <a:lnTo>
                    <a:pt x="8722" y="2999"/>
                  </a:lnTo>
                  <a:lnTo>
                    <a:pt x="7982" y="1678"/>
                  </a:lnTo>
                  <a:lnTo>
                    <a:pt x="6660" y="2062"/>
                  </a:lnTo>
                  <a:cubicBezTo>
                    <a:pt x="6541" y="1969"/>
                    <a:pt x="6435" y="1877"/>
                    <a:pt x="6317" y="1784"/>
                  </a:cubicBezTo>
                  <a:cubicBezTo>
                    <a:pt x="6264" y="1757"/>
                    <a:pt x="6224" y="1731"/>
                    <a:pt x="6171" y="1692"/>
                  </a:cubicBezTo>
                  <a:lnTo>
                    <a:pt x="6158" y="1692"/>
                  </a:lnTo>
                  <a:cubicBezTo>
                    <a:pt x="6158" y="1692"/>
                    <a:pt x="6158" y="1678"/>
                    <a:pt x="6145" y="1678"/>
                  </a:cubicBezTo>
                  <a:cubicBezTo>
                    <a:pt x="6132" y="1665"/>
                    <a:pt x="6118" y="1665"/>
                    <a:pt x="6092" y="1652"/>
                  </a:cubicBezTo>
                  <a:cubicBezTo>
                    <a:pt x="6079" y="1639"/>
                    <a:pt x="6053" y="1625"/>
                    <a:pt x="6039" y="1612"/>
                  </a:cubicBezTo>
                  <a:lnTo>
                    <a:pt x="6026" y="1612"/>
                  </a:lnTo>
                  <a:lnTo>
                    <a:pt x="6012" y="1599"/>
                  </a:lnTo>
                  <a:cubicBezTo>
                    <a:pt x="5947" y="1560"/>
                    <a:pt x="5868" y="1519"/>
                    <a:pt x="5788" y="1493"/>
                  </a:cubicBezTo>
                  <a:cubicBezTo>
                    <a:pt x="5683" y="1440"/>
                    <a:pt x="5577" y="1401"/>
                    <a:pt x="5457" y="1361"/>
                  </a:cubicBezTo>
                  <a:lnTo>
                    <a:pt x="5167" y="13"/>
                  </a:lnTo>
                  <a:lnTo>
                    <a:pt x="364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5" name="Google Shape;15225;p33"/>
            <p:cNvSpPr/>
            <p:nvPr/>
          </p:nvSpPr>
          <p:spPr>
            <a:xfrm>
              <a:off x="426983" y="4839523"/>
              <a:ext cx="572470" cy="572661"/>
            </a:xfrm>
            <a:custGeom>
              <a:avLst/>
              <a:gdLst/>
              <a:ahLst/>
              <a:cxnLst/>
              <a:rect l="l" t="t" r="r" b="b"/>
              <a:pathLst>
                <a:path w="41809" h="41823" extrusionOk="0">
                  <a:moveTo>
                    <a:pt x="20903" y="7700"/>
                  </a:moveTo>
                  <a:cubicBezTo>
                    <a:pt x="21309" y="7700"/>
                    <a:pt x="21715" y="7719"/>
                    <a:pt x="22120" y="7758"/>
                  </a:cubicBezTo>
                  <a:lnTo>
                    <a:pt x="22186" y="7758"/>
                  </a:lnTo>
                  <a:lnTo>
                    <a:pt x="22464" y="7797"/>
                  </a:lnTo>
                  <a:cubicBezTo>
                    <a:pt x="22543" y="7797"/>
                    <a:pt x="22635" y="7810"/>
                    <a:pt x="22714" y="7823"/>
                  </a:cubicBezTo>
                  <a:cubicBezTo>
                    <a:pt x="22740" y="7823"/>
                    <a:pt x="22754" y="7823"/>
                    <a:pt x="22781" y="7837"/>
                  </a:cubicBezTo>
                  <a:cubicBezTo>
                    <a:pt x="24855" y="8128"/>
                    <a:pt x="26824" y="8920"/>
                    <a:pt x="28542" y="10122"/>
                  </a:cubicBezTo>
                  <a:cubicBezTo>
                    <a:pt x="28554" y="10136"/>
                    <a:pt x="28581" y="10149"/>
                    <a:pt x="28595" y="10162"/>
                  </a:cubicBezTo>
                  <a:cubicBezTo>
                    <a:pt x="28674" y="10215"/>
                    <a:pt x="28739" y="10268"/>
                    <a:pt x="28819" y="10334"/>
                  </a:cubicBezTo>
                  <a:cubicBezTo>
                    <a:pt x="28885" y="10374"/>
                    <a:pt x="28951" y="10427"/>
                    <a:pt x="29017" y="10480"/>
                  </a:cubicBezTo>
                  <a:cubicBezTo>
                    <a:pt x="29030" y="10492"/>
                    <a:pt x="29057" y="10506"/>
                    <a:pt x="29070" y="10519"/>
                  </a:cubicBezTo>
                  <a:cubicBezTo>
                    <a:pt x="30709" y="11814"/>
                    <a:pt x="32030" y="13492"/>
                    <a:pt x="32915" y="15381"/>
                  </a:cubicBezTo>
                  <a:cubicBezTo>
                    <a:pt x="32915" y="15408"/>
                    <a:pt x="32929" y="15421"/>
                    <a:pt x="32941" y="15448"/>
                  </a:cubicBezTo>
                  <a:cubicBezTo>
                    <a:pt x="32981" y="15527"/>
                    <a:pt x="33008" y="15619"/>
                    <a:pt x="33047" y="15698"/>
                  </a:cubicBezTo>
                  <a:cubicBezTo>
                    <a:pt x="33087" y="15778"/>
                    <a:pt x="33114" y="15857"/>
                    <a:pt x="33153" y="15936"/>
                  </a:cubicBezTo>
                  <a:cubicBezTo>
                    <a:pt x="33153" y="15950"/>
                    <a:pt x="33166" y="15976"/>
                    <a:pt x="33166" y="15989"/>
                  </a:cubicBezTo>
                  <a:cubicBezTo>
                    <a:pt x="33946" y="17932"/>
                    <a:pt x="34250" y="20046"/>
                    <a:pt x="34065" y="22134"/>
                  </a:cubicBezTo>
                  <a:lnTo>
                    <a:pt x="34065" y="22187"/>
                  </a:lnTo>
                  <a:lnTo>
                    <a:pt x="34025" y="22464"/>
                  </a:lnTo>
                  <a:cubicBezTo>
                    <a:pt x="34012" y="22557"/>
                    <a:pt x="34012" y="22636"/>
                    <a:pt x="33998" y="22728"/>
                  </a:cubicBezTo>
                  <a:cubicBezTo>
                    <a:pt x="33998" y="22742"/>
                    <a:pt x="33998" y="22768"/>
                    <a:pt x="33986" y="22781"/>
                  </a:cubicBezTo>
                  <a:cubicBezTo>
                    <a:pt x="33695" y="24856"/>
                    <a:pt x="32902" y="26838"/>
                    <a:pt x="31699" y="28542"/>
                  </a:cubicBezTo>
                  <a:cubicBezTo>
                    <a:pt x="31687" y="28568"/>
                    <a:pt x="31673" y="28582"/>
                    <a:pt x="31660" y="28595"/>
                  </a:cubicBezTo>
                  <a:cubicBezTo>
                    <a:pt x="31607" y="28661"/>
                    <a:pt x="31554" y="28741"/>
                    <a:pt x="31502" y="28806"/>
                  </a:cubicBezTo>
                  <a:cubicBezTo>
                    <a:pt x="31449" y="28873"/>
                    <a:pt x="31396" y="28952"/>
                    <a:pt x="31343" y="29031"/>
                  </a:cubicBezTo>
                  <a:lnTo>
                    <a:pt x="31303" y="29071"/>
                  </a:lnTo>
                  <a:cubicBezTo>
                    <a:pt x="30008" y="30723"/>
                    <a:pt x="28330" y="32044"/>
                    <a:pt x="26428" y="32916"/>
                  </a:cubicBezTo>
                  <a:cubicBezTo>
                    <a:pt x="26414" y="32929"/>
                    <a:pt x="26387" y="32929"/>
                    <a:pt x="26375" y="32943"/>
                  </a:cubicBezTo>
                  <a:cubicBezTo>
                    <a:pt x="26295" y="32982"/>
                    <a:pt x="26216" y="33008"/>
                    <a:pt x="26137" y="33048"/>
                  </a:cubicBezTo>
                  <a:cubicBezTo>
                    <a:pt x="26058" y="33087"/>
                    <a:pt x="25965" y="33114"/>
                    <a:pt x="25885" y="33154"/>
                  </a:cubicBezTo>
                  <a:cubicBezTo>
                    <a:pt x="25873" y="33167"/>
                    <a:pt x="25846" y="33167"/>
                    <a:pt x="25832" y="33180"/>
                  </a:cubicBezTo>
                  <a:cubicBezTo>
                    <a:pt x="24265" y="33805"/>
                    <a:pt x="22605" y="34124"/>
                    <a:pt x="20933" y="34124"/>
                  </a:cubicBezTo>
                  <a:cubicBezTo>
                    <a:pt x="20518" y="34124"/>
                    <a:pt x="20103" y="34105"/>
                    <a:pt x="19689" y="34065"/>
                  </a:cubicBezTo>
                  <a:lnTo>
                    <a:pt x="19622" y="34065"/>
                  </a:lnTo>
                  <a:cubicBezTo>
                    <a:pt x="19543" y="34053"/>
                    <a:pt x="19451" y="34053"/>
                    <a:pt x="19372" y="34039"/>
                  </a:cubicBezTo>
                  <a:lnTo>
                    <a:pt x="19094" y="34000"/>
                  </a:lnTo>
                  <a:lnTo>
                    <a:pt x="19041" y="34000"/>
                  </a:lnTo>
                  <a:cubicBezTo>
                    <a:pt x="16967" y="33695"/>
                    <a:pt x="14985" y="32902"/>
                    <a:pt x="13280" y="31701"/>
                  </a:cubicBezTo>
                  <a:cubicBezTo>
                    <a:pt x="13253" y="31687"/>
                    <a:pt x="13240" y="31674"/>
                    <a:pt x="13227" y="31660"/>
                  </a:cubicBezTo>
                  <a:cubicBezTo>
                    <a:pt x="13147" y="31608"/>
                    <a:pt x="13082" y="31555"/>
                    <a:pt x="13015" y="31516"/>
                  </a:cubicBezTo>
                  <a:cubicBezTo>
                    <a:pt x="12936" y="31449"/>
                    <a:pt x="12870" y="31396"/>
                    <a:pt x="12791" y="31343"/>
                  </a:cubicBezTo>
                  <a:lnTo>
                    <a:pt x="12751" y="31304"/>
                  </a:lnTo>
                  <a:cubicBezTo>
                    <a:pt x="11100" y="30009"/>
                    <a:pt x="9779" y="28344"/>
                    <a:pt x="8906" y="26442"/>
                  </a:cubicBezTo>
                  <a:cubicBezTo>
                    <a:pt x="8893" y="26415"/>
                    <a:pt x="8880" y="26401"/>
                    <a:pt x="8880" y="26375"/>
                  </a:cubicBezTo>
                  <a:cubicBezTo>
                    <a:pt x="8840" y="26309"/>
                    <a:pt x="8813" y="26230"/>
                    <a:pt x="8774" y="26151"/>
                  </a:cubicBezTo>
                  <a:cubicBezTo>
                    <a:pt x="8734" y="26058"/>
                    <a:pt x="8695" y="25979"/>
                    <a:pt x="8669" y="25887"/>
                  </a:cubicBezTo>
                  <a:cubicBezTo>
                    <a:pt x="8655" y="25873"/>
                    <a:pt x="8655" y="25846"/>
                    <a:pt x="8642" y="25834"/>
                  </a:cubicBezTo>
                  <a:cubicBezTo>
                    <a:pt x="7862" y="23891"/>
                    <a:pt x="7559" y="21777"/>
                    <a:pt x="7744" y="19703"/>
                  </a:cubicBezTo>
                  <a:cubicBezTo>
                    <a:pt x="7756" y="19676"/>
                    <a:pt x="7756" y="19650"/>
                    <a:pt x="7756" y="19636"/>
                  </a:cubicBezTo>
                  <a:cubicBezTo>
                    <a:pt x="7756" y="19544"/>
                    <a:pt x="7770" y="19465"/>
                    <a:pt x="7783" y="19372"/>
                  </a:cubicBezTo>
                  <a:cubicBezTo>
                    <a:pt x="7796" y="19292"/>
                    <a:pt x="7809" y="19201"/>
                    <a:pt x="7823" y="19107"/>
                  </a:cubicBezTo>
                  <a:lnTo>
                    <a:pt x="7823" y="19042"/>
                  </a:lnTo>
                  <a:cubicBezTo>
                    <a:pt x="8126" y="16967"/>
                    <a:pt x="8919" y="14985"/>
                    <a:pt x="10122" y="13281"/>
                  </a:cubicBezTo>
                  <a:cubicBezTo>
                    <a:pt x="10135" y="13267"/>
                    <a:pt x="10148" y="13241"/>
                    <a:pt x="10161" y="13228"/>
                  </a:cubicBezTo>
                  <a:cubicBezTo>
                    <a:pt x="10214" y="13149"/>
                    <a:pt x="10267" y="13082"/>
                    <a:pt x="10320" y="13003"/>
                  </a:cubicBezTo>
                  <a:lnTo>
                    <a:pt x="10478" y="12805"/>
                  </a:lnTo>
                  <a:cubicBezTo>
                    <a:pt x="10492" y="12791"/>
                    <a:pt x="10505" y="12765"/>
                    <a:pt x="10518" y="12752"/>
                  </a:cubicBezTo>
                  <a:cubicBezTo>
                    <a:pt x="11813" y="11114"/>
                    <a:pt x="13478" y="9792"/>
                    <a:pt x="15381" y="8907"/>
                  </a:cubicBezTo>
                  <a:cubicBezTo>
                    <a:pt x="15407" y="8907"/>
                    <a:pt x="15420" y="8894"/>
                    <a:pt x="15434" y="8880"/>
                  </a:cubicBezTo>
                  <a:cubicBezTo>
                    <a:pt x="15526" y="8841"/>
                    <a:pt x="15605" y="8815"/>
                    <a:pt x="15698" y="8775"/>
                  </a:cubicBezTo>
                  <a:cubicBezTo>
                    <a:pt x="15777" y="8735"/>
                    <a:pt x="15843" y="8709"/>
                    <a:pt x="15922" y="8669"/>
                  </a:cubicBezTo>
                  <a:cubicBezTo>
                    <a:pt x="15949" y="8669"/>
                    <a:pt x="15962" y="8656"/>
                    <a:pt x="15989" y="8642"/>
                  </a:cubicBezTo>
                  <a:cubicBezTo>
                    <a:pt x="17552" y="8025"/>
                    <a:pt x="19227" y="7700"/>
                    <a:pt x="20903" y="7700"/>
                  </a:cubicBezTo>
                  <a:close/>
                  <a:moveTo>
                    <a:pt x="21697" y="1"/>
                  </a:moveTo>
                  <a:lnTo>
                    <a:pt x="20296" y="4745"/>
                  </a:lnTo>
                  <a:cubicBezTo>
                    <a:pt x="19913" y="4758"/>
                    <a:pt x="19516" y="4784"/>
                    <a:pt x="19134" y="4824"/>
                  </a:cubicBezTo>
                  <a:cubicBezTo>
                    <a:pt x="19107" y="4824"/>
                    <a:pt x="19094" y="4824"/>
                    <a:pt x="19081" y="4837"/>
                  </a:cubicBezTo>
                  <a:cubicBezTo>
                    <a:pt x="18988" y="4837"/>
                    <a:pt x="18909" y="4851"/>
                    <a:pt x="18817" y="4863"/>
                  </a:cubicBezTo>
                  <a:cubicBezTo>
                    <a:pt x="18803" y="4863"/>
                    <a:pt x="18776" y="4863"/>
                    <a:pt x="18764" y="4877"/>
                  </a:cubicBezTo>
                  <a:cubicBezTo>
                    <a:pt x="18697" y="4877"/>
                    <a:pt x="18632" y="4890"/>
                    <a:pt x="18579" y="4903"/>
                  </a:cubicBezTo>
                  <a:cubicBezTo>
                    <a:pt x="18512" y="4903"/>
                    <a:pt x="18447" y="4916"/>
                    <a:pt x="18394" y="4930"/>
                  </a:cubicBezTo>
                  <a:cubicBezTo>
                    <a:pt x="18288" y="4943"/>
                    <a:pt x="18182" y="4956"/>
                    <a:pt x="18077" y="4983"/>
                  </a:cubicBezTo>
                  <a:lnTo>
                    <a:pt x="18024" y="4983"/>
                  </a:lnTo>
                  <a:cubicBezTo>
                    <a:pt x="17640" y="5062"/>
                    <a:pt x="17257" y="5141"/>
                    <a:pt x="16874" y="5233"/>
                  </a:cubicBezTo>
                  <a:lnTo>
                    <a:pt x="14192" y="1098"/>
                  </a:lnTo>
                  <a:lnTo>
                    <a:pt x="11139" y="2419"/>
                  </a:lnTo>
                  <a:lnTo>
                    <a:pt x="12289" y="7215"/>
                  </a:lnTo>
                  <a:cubicBezTo>
                    <a:pt x="11958" y="7414"/>
                    <a:pt x="11641" y="7638"/>
                    <a:pt x="11324" y="7863"/>
                  </a:cubicBezTo>
                  <a:cubicBezTo>
                    <a:pt x="11324" y="7876"/>
                    <a:pt x="11324" y="7876"/>
                    <a:pt x="11311" y="7876"/>
                  </a:cubicBezTo>
                  <a:cubicBezTo>
                    <a:pt x="11311" y="7890"/>
                    <a:pt x="11298" y="7890"/>
                    <a:pt x="11285" y="7902"/>
                  </a:cubicBezTo>
                  <a:cubicBezTo>
                    <a:pt x="11192" y="7969"/>
                    <a:pt x="11113" y="8035"/>
                    <a:pt x="11021" y="8087"/>
                  </a:cubicBezTo>
                  <a:cubicBezTo>
                    <a:pt x="10980" y="8128"/>
                    <a:pt x="10928" y="8167"/>
                    <a:pt x="10875" y="8207"/>
                  </a:cubicBezTo>
                  <a:cubicBezTo>
                    <a:pt x="10836" y="8246"/>
                    <a:pt x="10783" y="8286"/>
                    <a:pt x="10730" y="8325"/>
                  </a:cubicBezTo>
                  <a:lnTo>
                    <a:pt x="10690" y="8365"/>
                  </a:lnTo>
                  <a:lnTo>
                    <a:pt x="10492" y="8524"/>
                  </a:lnTo>
                  <a:cubicBezTo>
                    <a:pt x="10478" y="8537"/>
                    <a:pt x="10452" y="8550"/>
                    <a:pt x="10439" y="8563"/>
                  </a:cubicBezTo>
                  <a:cubicBezTo>
                    <a:pt x="10148" y="8815"/>
                    <a:pt x="9858" y="9079"/>
                    <a:pt x="9580" y="9356"/>
                  </a:cubicBezTo>
                  <a:lnTo>
                    <a:pt x="5180" y="7110"/>
                  </a:lnTo>
                  <a:lnTo>
                    <a:pt x="3198" y="9779"/>
                  </a:lnTo>
                  <a:lnTo>
                    <a:pt x="6594" y="13346"/>
                  </a:lnTo>
                  <a:cubicBezTo>
                    <a:pt x="6409" y="13690"/>
                    <a:pt x="6250" y="14047"/>
                    <a:pt x="6091" y="14403"/>
                  </a:cubicBezTo>
                  <a:cubicBezTo>
                    <a:pt x="6079" y="14430"/>
                    <a:pt x="6079" y="14444"/>
                    <a:pt x="6065" y="14456"/>
                  </a:cubicBezTo>
                  <a:cubicBezTo>
                    <a:pt x="6026" y="14549"/>
                    <a:pt x="5986" y="14655"/>
                    <a:pt x="5947" y="14747"/>
                  </a:cubicBezTo>
                  <a:cubicBezTo>
                    <a:pt x="5933" y="14761"/>
                    <a:pt x="5933" y="14761"/>
                    <a:pt x="5933" y="14773"/>
                  </a:cubicBezTo>
                  <a:cubicBezTo>
                    <a:pt x="5933" y="14773"/>
                    <a:pt x="5933" y="14787"/>
                    <a:pt x="5920" y="14787"/>
                  </a:cubicBezTo>
                  <a:cubicBezTo>
                    <a:pt x="5906" y="14826"/>
                    <a:pt x="5894" y="14879"/>
                    <a:pt x="5867" y="14919"/>
                  </a:cubicBezTo>
                  <a:cubicBezTo>
                    <a:pt x="5854" y="14985"/>
                    <a:pt x="5827" y="15038"/>
                    <a:pt x="5801" y="15104"/>
                  </a:cubicBezTo>
                  <a:cubicBezTo>
                    <a:pt x="5762" y="15196"/>
                    <a:pt x="5721" y="15302"/>
                    <a:pt x="5695" y="15395"/>
                  </a:cubicBezTo>
                  <a:cubicBezTo>
                    <a:pt x="5682" y="15421"/>
                    <a:pt x="5682" y="15434"/>
                    <a:pt x="5669" y="15448"/>
                  </a:cubicBezTo>
                  <a:cubicBezTo>
                    <a:pt x="5536" y="15818"/>
                    <a:pt x="5418" y="16188"/>
                    <a:pt x="5312" y="16570"/>
                  </a:cubicBezTo>
                  <a:lnTo>
                    <a:pt x="397" y="16822"/>
                  </a:lnTo>
                  <a:lnTo>
                    <a:pt x="0" y="20125"/>
                  </a:lnTo>
                  <a:lnTo>
                    <a:pt x="4731" y="21526"/>
                  </a:lnTo>
                  <a:cubicBezTo>
                    <a:pt x="4744" y="21909"/>
                    <a:pt x="4770" y="22305"/>
                    <a:pt x="4823" y="22689"/>
                  </a:cubicBezTo>
                  <a:lnTo>
                    <a:pt x="4823" y="22742"/>
                  </a:lnTo>
                  <a:lnTo>
                    <a:pt x="4863" y="23059"/>
                  </a:lnTo>
                  <a:cubicBezTo>
                    <a:pt x="4876" y="23124"/>
                    <a:pt x="4876" y="23191"/>
                    <a:pt x="4889" y="23244"/>
                  </a:cubicBezTo>
                  <a:cubicBezTo>
                    <a:pt x="4902" y="23309"/>
                    <a:pt x="4902" y="23376"/>
                    <a:pt x="4916" y="23429"/>
                  </a:cubicBezTo>
                  <a:cubicBezTo>
                    <a:pt x="4929" y="23535"/>
                    <a:pt x="4955" y="23640"/>
                    <a:pt x="4969" y="23746"/>
                  </a:cubicBezTo>
                  <a:cubicBezTo>
                    <a:pt x="4969" y="23759"/>
                    <a:pt x="4981" y="23785"/>
                    <a:pt x="4981" y="23799"/>
                  </a:cubicBezTo>
                  <a:cubicBezTo>
                    <a:pt x="4981" y="23825"/>
                    <a:pt x="4995" y="23852"/>
                    <a:pt x="4995" y="23891"/>
                  </a:cubicBezTo>
                  <a:cubicBezTo>
                    <a:pt x="5048" y="24142"/>
                    <a:pt x="5101" y="24407"/>
                    <a:pt x="5166" y="24657"/>
                  </a:cubicBezTo>
                  <a:cubicBezTo>
                    <a:pt x="5180" y="24750"/>
                    <a:pt x="5207" y="24856"/>
                    <a:pt x="5233" y="24948"/>
                  </a:cubicBezTo>
                  <a:lnTo>
                    <a:pt x="1097" y="27631"/>
                  </a:lnTo>
                  <a:lnTo>
                    <a:pt x="2405" y="30683"/>
                  </a:lnTo>
                  <a:lnTo>
                    <a:pt x="7201" y="29534"/>
                  </a:lnTo>
                  <a:cubicBezTo>
                    <a:pt x="7413" y="29851"/>
                    <a:pt x="7624" y="30180"/>
                    <a:pt x="7862" y="30498"/>
                  </a:cubicBezTo>
                  <a:lnTo>
                    <a:pt x="7902" y="30538"/>
                  </a:lnTo>
                  <a:cubicBezTo>
                    <a:pt x="7955" y="30630"/>
                    <a:pt x="8021" y="30709"/>
                    <a:pt x="8087" y="30788"/>
                  </a:cubicBezTo>
                  <a:lnTo>
                    <a:pt x="8206" y="30947"/>
                  </a:lnTo>
                  <a:cubicBezTo>
                    <a:pt x="8246" y="30987"/>
                    <a:pt x="8285" y="31040"/>
                    <a:pt x="8325" y="31093"/>
                  </a:cubicBezTo>
                  <a:lnTo>
                    <a:pt x="8523" y="31331"/>
                  </a:lnTo>
                  <a:cubicBezTo>
                    <a:pt x="8536" y="31343"/>
                    <a:pt x="8549" y="31357"/>
                    <a:pt x="8563" y="31383"/>
                  </a:cubicBezTo>
                  <a:cubicBezTo>
                    <a:pt x="8813" y="31674"/>
                    <a:pt x="9078" y="31965"/>
                    <a:pt x="9342" y="32242"/>
                  </a:cubicBezTo>
                  <a:lnTo>
                    <a:pt x="7109" y="36629"/>
                  </a:lnTo>
                  <a:lnTo>
                    <a:pt x="9779" y="38624"/>
                  </a:lnTo>
                  <a:lnTo>
                    <a:pt x="13346" y="35228"/>
                  </a:lnTo>
                  <a:cubicBezTo>
                    <a:pt x="13690" y="35400"/>
                    <a:pt x="14046" y="35572"/>
                    <a:pt x="14403" y="35730"/>
                  </a:cubicBezTo>
                  <a:cubicBezTo>
                    <a:pt x="14416" y="35744"/>
                    <a:pt x="14430" y="35744"/>
                    <a:pt x="14456" y="35757"/>
                  </a:cubicBezTo>
                  <a:cubicBezTo>
                    <a:pt x="14548" y="35797"/>
                    <a:pt x="14641" y="35836"/>
                    <a:pt x="14747" y="35876"/>
                  </a:cubicBezTo>
                  <a:cubicBezTo>
                    <a:pt x="14800" y="35902"/>
                    <a:pt x="14865" y="35929"/>
                    <a:pt x="14918" y="35955"/>
                  </a:cubicBezTo>
                  <a:cubicBezTo>
                    <a:pt x="14971" y="35968"/>
                    <a:pt x="15037" y="35994"/>
                    <a:pt x="15090" y="36021"/>
                  </a:cubicBezTo>
                  <a:cubicBezTo>
                    <a:pt x="15196" y="36061"/>
                    <a:pt x="15288" y="36100"/>
                    <a:pt x="15394" y="36127"/>
                  </a:cubicBezTo>
                  <a:cubicBezTo>
                    <a:pt x="15407" y="36140"/>
                    <a:pt x="15434" y="36140"/>
                    <a:pt x="15447" y="36153"/>
                  </a:cubicBezTo>
                  <a:cubicBezTo>
                    <a:pt x="15817" y="36285"/>
                    <a:pt x="16187" y="36405"/>
                    <a:pt x="16557" y="36510"/>
                  </a:cubicBezTo>
                  <a:lnTo>
                    <a:pt x="16821" y="41426"/>
                  </a:lnTo>
                  <a:lnTo>
                    <a:pt x="20124" y="41822"/>
                  </a:lnTo>
                  <a:lnTo>
                    <a:pt x="21512" y="37092"/>
                  </a:lnTo>
                  <a:cubicBezTo>
                    <a:pt x="21909" y="37078"/>
                    <a:pt x="22291" y="37039"/>
                    <a:pt x="22688" y="36999"/>
                  </a:cubicBezTo>
                  <a:lnTo>
                    <a:pt x="22740" y="36999"/>
                  </a:lnTo>
                  <a:cubicBezTo>
                    <a:pt x="22820" y="36986"/>
                    <a:pt x="22913" y="36972"/>
                    <a:pt x="22992" y="36960"/>
                  </a:cubicBezTo>
                  <a:lnTo>
                    <a:pt x="23058" y="36960"/>
                  </a:lnTo>
                  <a:cubicBezTo>
                    <a:pt x="23110" y="36946"/>
                    <a:pt x="23177" y="36933"/>
                    <a:pt x="23243" y="36933"/>
                  </a:cubicBezTo>
                  <a:cubicBezTo>
                    <a:pt x="23295" y="36919"/>
                    <a:pt x="23362" y="36907"/>
                    <a:pt x="23428" y="36907"/>
                  </a:cubicBezTo>
                  <a:cubicBezTo>
                    <a:pt x="23533" y="36880"/>
                    <a:pt x="23639" y="36867"/>
                    <a:pt x="23745" y="36854"/>
                  </a:cubicBezTo>
                  <a:cubicBezTo>
                    <a:pt x="23758" y="36840"/>
                    <a:pt x="23771" y="36840"/>
                    <a:pt x="23785" y="36840"/>
                  </a:cubicBezTo>
                  <a:lnTo>
                    <a:pt x="23798" y="36840"/>
                  </a:lnTo>
                  <a:cubicBezTo>
                    <a:pt x="24181" y="36775"/>
                    <a:pt x="24564" y="36682"/>
                    <a:pt x="24934" y="36590"/>
                  </a:cubicBezTo>
                  <a:lnTo>
                    <a:pt x="27617" y="40725"/>
                  </a:lnTo>
                  <a:lnTo>
                    <a:pt x="30682" y="39417"/>
                  </a:lnTo>
                  <a:lnTo>
                    <a:pt x="29520" y="34620"/>
                  </a:lnTo>
                  <a:cubicBezTo>
                    <a:pt x="29599" y="34567"/>
                    <a:pt x="29691" y="34514"/>
                    <a:pt x="29770" y="34462"/>
                  </a:cubicBezTo>
                  <a:cubicBezTo>
                    <a:pt x="29981" y="34317"/>
                    <a:pt x="30207" y="34171"/>
                    <a:pt x="30418" y="34012"/>
                  </a:cubicBezTo>
                  <a:cubicBezTo>
                    <a:pt x="30444" y="34000"/>
                    <a:pt x="30471" y="33973"/>
                    <a:pt x="30484" y="33960"/>
                  </a:cubicBezTo>
                  <a:cubicBezTo>
                    <a:pt x="30497" y="33960"/>
                    <a:pt x="30497" y="33960"/>
                    <a:pt x="30497" y="33947"/>
                  </a:cubicBezTo>
                  <a:cubicBezTo>
                    <a:pt x="30510" y="33947"/>
                    <a:pt x="30524" y="33933"/>
                    <a:pt x="30536" y="33920"/>
                  </a:cubicBezTo>
                  <a:cubicBezTo>
                    <a:pt x="30616" y="33868"/>
                    <a:pt x="30709" y="33801"/>
                    <a:pt x="30788" y="33735"/>
                  </a:cubicBezTo>
                  <a:cubicBezTo>
                    <a:pt x="30841" y="33695"/>
                    <a:pt x="30880" y="33656"/>
                    <a:pt x="30933" y="33616"/>
                  </a:cubicBezTo>
                  <a:cubicBezTo>
                    <a:pt x="30986" y="33577"/>
                    <a:pt x="31039" y="33537"/>
                    <a:pt x="31079" y="33498"/>
                  </a:cubicBezTo>
                  <a:cubicBezTo>
                    <a:pt x="31105" y="33484"/>
                    <a:pt x="31118" y="33471"/>
                    <a:pt x="31132" y="33457"/>
                  </a:cubicBezTo>
                  <a:lnTo>
                    <a:pt x="31329" y="33299"/>
                  </a:lnTo>
                  <a:lnTo>
                    <a:pt x="31369" y="33260"/>
                  </a:lnTo>
                  <a:cubicBezTo>
                    <a:pt x="31673" y="33008"/>
                    <a:pt x="31964" y="32744"/>
                    <a:pt x="32242" y="32480"/>
                  </a:cubicBezTo>
                  <a:lnTo>
                    <a:pt x="36628" y="34713"/>
                  </a:lnTo>
                  <a:lnTo>
                    <a:pt x="38623" y="32044"/>
                  </a:lnTo>
                  <a:lnTo>
                    <a:pt x="35214" y="28476"/>
                  </a:lnTo>
                  <a:cubicBezTo>
                    <a:pt x="35399" y="28133"/>
                    <a:pt x="35571" y="27776"/>
                    <a:pt x="35730" y="27419"/>
                  </a:cubicBezTo>
                  <a:cubicBezTo>
                    <a:pt x="35730" y="27406"/>
                    <a:pt x="35743" y="27379"/>
                    <a:pt x="35756" y="27366"/>
                  </a:cubicBezTo>
                  <a:cubicBezTo>
                    <a:pt x="35795" y="27273"/>
                    <a:pt x="35836" y="27168"/>
                    <a:pt x="35875" y="27076"/>
                  </a:cubicBezTo>
                  <a:cubicBezTo>
                    <a:pt x="35901" y="27023"/>
                    <a:pt x="35928" y="26956"/>
                    <a:pt x="35941" y="26903"/>
                  </a:cubicBezTo>
                  <a:cubicBezTo>
                    <a:pt x="35968" y="26838"/>
                    <a:pt x="35994" y="26785"/>
                    <a:pt x="36007" y="26732"/>
                  </a:cubicBezTo>
                  <a:cubicBezTo>
                    <a:pt x="36047" y="26627"/>
                    <a:pt x="36086" y="26534"/>
                    <a:pt x="36126" y="26428"/>
                  </a:cubicBezTo>
                  <a:cubicBezTo>
                    <a:pt x="36126" y="26415"/>
                    <a:pt x="36139" y="26389"/>
                    <a:pt x="36139" y="26375"/>
                  </a:cubicBezTo>
                  <a:cubicBezTo>
                    <a:pt x="36271" y="26005"/>
                    <a:pt x="36391" y="25635"/>
                    <a:pt x="36496" y="25265"/>
                  </a:cubicBezTo>
                  <a:lnTo>
                    <a:pt x="41424" y="25001"/>
                  </a:lnTo>
                  <a:lnTo>
                    <a:pt x="41808" y="21697"/>
                  </a:lnTo>
                  <a:lnTo>
                    <a:pt x="37078" y="20310"/>
                  </a:lnTo>
                  <a:cubicBezTo>
                    <a:pt x="37064" y="19914"/>
                    <a:pt x="37038" y="19530"/>
                    <a:pt x="36998" y="19134"/>
                  </a:cubicBezTo>
                  <a:cubicBezTo>
                    <a:pt x="36998" y="19121"/>
                    <a:pt x="36985" y="19107"/>
                    <a:pt x="36985" y="19081"/>
                  </a:cubicBezTo>
                  <a:lnTo>
                    <a:pt x="36946" y="18764"/>
                  </a:lnTo>
                  <a:cubicBezTo>
                    <a:pt x="36946" y="18698"/>
                    <a:pt x="36932" y="18646"/>
                    <a:pt x="36919" y="18579"/>
                  </a:cubicBezTo>
                  <a:cubicBezTo>
                    <a:pt x="36919" y="18513"/>
                    <a:pt x="36905" y="18461"/>
                    <a:pt x="36893" y="18394"/>
                  </a:cubicBezTo>
                  <a:cubicBezTo>
                    <a:pt x="36879" y="18288"/>
                    <a:pt x="36866" y="18183"/>
                    <a:pt x="36840" y="18077"/>
                  </a:cubicBezTo>
                  <a:lnTo>
                    <a:pt x="36840" y="18024"/>
                  </a:lnTo>
                  <a:cubicBezTo>
                    <a:pt x="36761" y="17641"/>
                    <a:pt x="36681" y="17258"/>
                    <a:pt x="36588" y="16888"/>
                  </a:cubicBezTo>
                  <a:lnTo>
                    <a:pt x="40725" y="14192"/>
                  </a:lnTo>
                  <a:lnTo>
                    <a:pt x="39403" y="11140"/>
                  </a:lnTo>
                  <a:lnTo>
                    <a:pt x="34606" y="12303"/>
                  </a:lnTo>
                  <a:cubicBezTo>
                    <a:pt x="34409" y="11972"/>
                    <a:pt x="34183" y="11642"/>
                    <a:pt x="33946" y="11338"/>
                  </a:cubicBezTo>
                  <a:cubicBezTo>
                    <a:pt x="33946" y="11312"/>
                    <a:pt x="33933" y="11299"/>
                    <a:pt x="33919" y="11285"/>
                  </a:cubicBezTo>
                  <a:cubicBezTo>
                    <a:pt x="33854" y="11206"/>
                    <a:pt x="33787" y="11114"/>
                    <a:pt x="33721" y="11035"/>
                  </a:cubicBezTo>
                  <a:cubicBezTo>
                    <a:pt x="33695" y="10982"/>
                    <a:pt x="33655" y="10929"/>
                    <a:pt x="33616" y="10889"/>
                  </a:cubicBezTo>
                  <a:cubicBezTo>
                    <a:pt x="33576" y="10836"/>
                    <a:pt x="33536" y="10783"/>
                    <a:pt x="33496" y="10744"/>
                  </a:cubicBezTo>
                  <a:cubicBezTo>
                    <a:pt x="33431" y="10651"/>
                    <a:pt x="33364" y="10572"/>
                    <a:pt x="33285" y="10492"/>
                  </a:cubicBezTo>
                  <a:cubicBezTo>
                    <a:pt x="33285" y="10480"/>
                    <a:pt x="33272" y="10466"/>
                    <a:pt x="33258" y="10453"/>
                  </a:cubicBezTo>
                  <a:cubicBezTo>
                    <a:pt x="33008" y="10149"/>
                    <a:pt x="32744" y="9858"/>
                    <a:pt x="32466" y="9581"/>
                  </a:cubicBezTo>
                  <a:lnTo>
                    <a:pt x="34712" y="5194"/>
                  </a:lnTo>
                  <a:lnTo>
                    <a:pt x="32043" y="3198"/>
                  </a:lnTo>
                  <a:lnTo>
                    <a:pt x="28462" y="6607"/>
                  </a:lnTo>
                  <a:cubicBezTo>
                    <a:pt x="28119" y="6422"/>
                    <a:pt x="27775" y="6251"/>
                    <a:pt x="27418" y="6093"/>
                  </a:cubicBezTo>
                  <a:cubicBezTo>
                    <a:pt x="27392" y="6079"/>
                    <a:pt x="27379" y="6079"/>
                    <a:pt x="27365" y="6066"/>
                  </a:cubicBezTo>
                  <a:cubicBezTo>
                    <a:pt x="27260" y="6026"/>
                    <a:pt x="27168" y="5987"/>
                    <a:pt x="27075" y="5947"/>
                  </a:cubicBezTo>
                  <a:cubicBezTo>
                    <a:pt x="27009" y="5920"/>
                    <a:pt x="26956" y="5894"/>
                    <a:pt x="26890" y="5881"/>
                  </a:cubicBezTo>
                  <a:cubicBezTo>
                    <a:pt x="26837" y="5855"/>
                    <a:pt x="26784" y="5828"/>
                    <a:pt x="26718" y="5802"/>
                  </a:cubicBezTo>
                  <a:cubicBezTo>
                    <a:pt x="26625" y="5776"/>
                    <a:pt x="26520" y="5735"/>
                    <a:pt x="26428" y="5696"/>
                  </a:cubicBezTo>
                  <a:cubicBezTo>
                    <a:pt x="26401" y="5696"/>
                    <a:pt x="26387" y="5683"/>
                    <a:pt x="26375" y="5683"/>
                  </a:cubicBezTo>
                  <a:cubicBezTo>
                    <a:pt x="26005" y="5550"/>
                    <a:pt x="25635" y="5432"/>
                    <a:pt x="25251" y="5326"/>
                  </a:cubicBezTo>
                  <a:lnTo>
                    <a:pt x="25001" y="397"/>
                  </a:lnTo>
                  <a:lnTo>
                    <a:pt x="2169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7" name="Google Shape;3097;p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04175" y="-73119"/>
            <a:ext cx="9352349" cy="5289738"/>
          </a:xfrm>
          <a:prstGeom prst="rect">
            <a:avLst/>
          </a:prstGeom>
          <a:noFill/>
          <a:ln>
            <a:noFill/>
          </a:ln>
        </p:spPr>
      </p:pic>
      <p:sp>
        <p:nvSpPr>
          <p:cNvPr id="3098" name="Google Shape;3098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294800" cy="11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99" name="Google Shape;3099;p7"/>
          <p:cNvSpPr txBox="1">
            <a:spLocks noGrp="1"/>
          </p:cNvSpPr>
          <p:nvPr>
            <p:ph type="subTitle" idx="1"/>
          </p:nvPr>
        </p:nvSpPr>
        <p:spPr>
          <a:xfrm>
            <a:off x="720000" y="1829175"/>
            <a:ext cx="42948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3100" name="Google Shape;3100;p7"/>
          <p:cNvSpPr/>
          <p:nvPr/>
        </p:nvSpPr>
        <p:spPr>
          <a:xfrm>
            <a:off x="8844002" y="3508077"/>
            <a:ext cx="619191" cy="619399"/>
          </a:xfrm>
          <a:custGeom>
            <a:avLst/>
            <a:gdLst/>
            <a:ahLst/>
            <a:cxnLst/>
            <a:rect l="l" t="t" r="r" b="b"/>
            <a:pathLst>
              <a:path w="41809" h="41823" extrusionOk="0">
                <a:moveTo>
                  <a:pt x="20903" y="7700"/>
                </a:moveTo>
                <a:cubicBezTo>
                  <a:pt x="21309" y="7700"/>
                  <a:pt x="21715" y="7719"/>
                  <a:pt x="22120" y="7758"/>
                </a:cubicBezTo>
                <a:lnTo>
                  <a:pt x="22186" y="7758"/>
                </a:lnTo>
                <a:lnTo>
                  <a:pt x="22464" y="7797"/>
                </a:lnTo>
                <a:cubicBezTo>
                  <a:pt x="22543" y="7797"/>
                  <a:pt x="22635" y="7810"/>
                  <a:pt x="22714" y="7823"/>
                </a:cubicBezTo>
                <a:cubicBezTo>
                  <a:pt x="22740" y="7823"/>
                  <a:pt x="22754" y="7823"/>
                  <a:pt x="22781" y="7837"/>
                </a:cubicBezTo>
                <a:cubicBezTo>
                  <a:pt x="24855" y="8128"/>
                  <a:pt x="26824" y="8920"/>
                  <a:pt x="28542" y="10122"/>
                </a:cubicBezTo>
                <a:cubicBezTo>
                  <a:pt x="28554" y="10136"/>
                  <a:pt x="28581" y="10149"/>
                  <a:pt x="28595" y="10162"/>
                </a:cubicBezTo>
                <a:cubicBezTo>
                  <a:pt x="28674" y="10215"/>
                  <a:pt x="28739" y="10268"/>
                  <a:pt x="28819" y="10334"/>
                </a:cubicBezTo>
                <a:cubicBezTo>
                  <a:pt x="28885" y="10374"/>
                  <a:pt x="28951" y="10427"/>
                  <a:pt x="29017" y="10480"/>
                </a:cubicBezTo>
                <a:cubicBezTo>
                  <a:pt x="29030" y="10492"/>
                  <a:pt x="29057" y="10506"/>
                  <a:pt x="29070" y="10519"/>
                </a:cubicBezTo>
                <a:cubicBezTo>
                  <a:pt x="30709" y="11814"/>
                  <a:pt x="32030" y="13492"/>
                  <a:pt x="32915" y="15381"/>
                </a:cubicBezTo>
                <a:cubicBezTo>
                  <a:pt x="32915" y="15408"/>
                  <a:pt x="32929" y="15421"/>
                  <a:pt x="32941" y="15448"/>
                </a:cubicBezTo>
                <a:cubicBezTo>
                  <a:pt x="32981" y="15527"/>
                  <a:pt x="33008" y="15619"/>
                  <a:pt x="33047" y="15698"/>
                </a:cubicBezTo>
                <a:cubicBezTo>
                  <a:pt x="33087" y="15778"/>
                  <a:pt x="33114" y="15857"/>
                  <a:pt x="33153" y="15936"/>
                </a:cubicBezTo>
                <a:cubicBezTo>
                  <a:pt x="33153" y="15950"/>
                  <a:pt x="33166" y="15976"/>
                  <a:pt x="33166" y="15989"/>
                </a:cubicBezTo>
                <a:cubicBezTo>
                  <a:pt x="33946" y="17932"/>
                  <a:pt x="34250" y="20046"/>
                  <a:pt x="34065" y="22134"/>
                </a:cubicBezTo>
                <a:lnTo>
                  <a:pt x="34065" y="22187"/>
                </a:lnTo>
                <a:lnTo>
                  <a:pt x="34025" y="22464"/>
                </a:lnTo>
                <a:cubicBezTo>
                  <a:pt x="34012" y="22557"/>
                  <a:pt x="34012" y="22636"/>
                  <a:pt x="33998" y="22728"/>
                </a:cubicBezTo>
                <a:cubicBezTo>
                  <a:pt x="33998" y="22742"/>
                  <a:pt x="33998" y="22768"/>
                  <a:pt x="33986" y="22781"/>
                </a:cubicBezTo>
                <a:cubicBezTo>
                  <a:pt x="33695" y="24856"/>
                  <a:pt x="32902" y="26838"/>
                  <a:pt x="31699" y="28542"/>
                </a:cubicBezTo>
                <a:cubicBezTo>
                  <a:pt x="31687" y="28568"/>
                  <a:pt x="31673" y="28582"/>
                  <a:pt x="31660" y="28595"/>
                </a:cubicBezTo>
                <a:cubicBezTo>
                  <a:pt x="31607" y="28661"/>
                  <a:pt x="31554" y="28741"/>
                  <a:pt x="31502" y="28806"/>
                </a:cubicBezTo>
                <a:cubicBezTo>
                  <a:pt x="31449" y="28873"/>
                  <a:pt x="31396" y="28952"/>
                  <a:pt x="31343" y="29031"/>
                </a:cubicBezTo>
                <a:lnTo>
                  <a:pt x="31303" y="29071"/>
                </a:lnTo>
                <a:cubicBezTo>
                  <a:pt x="30008" y="30723"/>
                  <a:pt x="28330" y="32044"/>
                  <a:pt x="26428" y="32916"/>
                </a:cubicBezTo>
                <a:cubicBezTo>
                  <a:pt x="26414" y="32929"/>
                  <a:pt x="26387" y="32929"/>
                  <a:pt x="26375" y="32943"/>
                </a:cubicBezTo>
                <a:cubicBezTo>
                  <a:pt x="26295" y="32982"/>
                  <a:pt x="26216" y="33008"/>
                  <a:pt x="26137" y="33048"/>
                </a:cubicBezTo>
                <a:cubicBezTo>
                  <a:pt x="26058" y="33087"/>
                  <a:pt x="25965" y="33114"/>
                  <a:pt x="25885" y="33154"/>
                </a:cubicBezTo>
                <a:cubicBezTo>
                  <a:pt x="25873" y="33167"/>
                  <a:pt x="25846" y="33167"/>
                  <a:pt x="25832" y="33180"/>
                </a:cubicBezTo>
                <a:cubicBezTo>
                  <a:pt x="24265" y="33805"/>
                  <a:pt x="22605" y="34124"/>
                  <a:pt x="20933" y="34124"/>
                </a:cubicBezTo>
                <a:cubicBezTo>
                  <a:pt x="20518" y="34124"/>
                  <a:pt x="20103" y="34105"/>
                  <a:pt x="19689" y="34065"/>
                </a:cubicBezTo>
                <a:lnTo>
                  <a:pt x="19622" y="34065"/>
                </a:lnTo>
                <a:cubicBezTo>
                  <a:pt x="19543" y="34053"/>
                  <a:pt x="19451" y="34053"/>
                  <a:pt x="19372" y="34039"/>
                </a:cubicBezTo>
                <a:lnTo>
                  <a:pt x="19094" y="34000"/>
                </a:lnTo>
                <a:lnTo>
                  <a:pt x="19041" y="34000"/>
                </a:lnTo>
                <a:cubicBezTo>
                  <a:pt x="16967" y="33695"/>
                  <a:pt x="14985" y="32902"/>
                  <a:pt x="13280" y="31701"/>
                </a:cubicBezTo>
                <a:cubicBezTo>
                  <a:pt x="13253" y="31687"/>
                  <a:pt x="13240" y="31674"/>
                  <a:pt x="13227" y="31660"/>
                </a:cubicBezTo>
                <a:cubicBezTo>
                  <a:pt x="13147" y="31608"/>
                  <a:pt x="13082" y="31555"/>
                  <a:pt x="13015" y="31516"/>
                </a:cubicBezTo>
                <a:cubicBezTo>
                  <a:pt x="12936" y="31449"/>
                  <a:pt x="12870" y="31396"/>
                  <a:pt x="12791" y="31343"/>
                </a:cubicBezTo>
                <a:lnTo>
                  <a:pt x="12751" y="31304"/>
                </a:lnTo>
                <a:cubicBezTo>
                  <a:pt x="11100" y="30009"/>
                  <a:pt x="9779" y="28344"/>
                  <a:pt x="8906" y="26442"/>
                </a:cubicBezTo>
                <a:cubicBezTo>
                  <a:pt x="8893" y="26415"/>
                  <a:pt x="8880" y="26401"/>
                  <a:pt x="8880" y="26375"/>
                </a:cubicBezTo>
                <a:cubicBezTo>
                  <a:pt x="8840" y="26309"/>
                  <a:pt x="8813" y="26230"/>
                  <a:pt x="8774" y="26151"/>
                </a:cubicBezTo>
                <a:cubicBezTo>
                  <a:pt x="8734" y="26058"/>
                  <a:pt x="8695" y="25979"/>
                  <a:pt x="8669" y="25887"/>
                </a:cubicBezTo>
                <a:cubicBezTo>
                  <a:pt x="8655" y="25873"/>
                  <a:pt x="8655" y="25846"/>
                  <a:pt x="8642" y="25834"/>
                </a:cubicBezTo>
                <a:cubicBezTo>
                  <a:pt x="7862" y="23891"/>
                  <a:pt x="7559" y="21777"/>
                  <a:pt x="7744" y="19703"/>
                </a:cubicBezTo>
                <a:cubicBezTo>
                  <a:pt x="7756" y="19676"/>
                  <a:pt x="7756" y="19650"/>
                  <a:pt x="7756" y="19636"/>
                </a:cubicBezTo>
                <a:cubicBezTo>
                  <a:pt x="7756" y="19544"/>
                  <a:pt x="7770" y="19465"/>
                  <a:pt x="7783" y="19372"/>
                </a:cubicBezTo>
                <a:cubicBezTo>
                  <a:pt x="7796" y="19292"/>
                  <a:pt x="7809" y="19201"/>
                  <a:pt x="7823" y="19107"/>
                </a:cubicBezTo>
                <a:lnTo>
                  <a:pt x="7823" y="19042"/>
                </a:lnTo>
                <a:cubicBezTo>
                  <a:pt x="8126" y="16967"/>
                  <a:pt x="8919" y="14985"/>
                  <a:pt x="10122" y="13281"/>
                </a:cubicBezTo>
                <a:cubicBezTo>
                  <a:pt x="10135" y="13267"/>
                  <a:pt x="10148" y="13241"/>
                  <a:pt x="10161" y="13228"/>
                </a:cubicBezTo>
                <a:cubicBezTo>
                  <a:pt x="10214" y="13149"/>
                  <a:pt x="10267" y="13082"/>
                  <a:pt x="10320" y="13003"/>
                </a:cubicBezTo>
                <a:lnTo>
                  <a:pt x="10478" y="12805"/>
                </a:lnTo>
                <a:cubicBezTo>
                  <a:pt x="10492" y="12791"/>
                  <a:pt x="10505" y="12765"/>
                  <a:pt x="10518" y="12752"/>
                </a:cubicBezTo>
                <a:cubicBezTo>
                  <a:pt x="11813" y="11114"/>
                  <a:pt x="13478" y="9792"/>
                  <a:pt x="15381" y="8907"/>
                </a:cubicBezTo>
                <a:cubicBezTo>
                  <a:pt x="15407" y="8907"/>
                  <a:pt x="15420" y="8894"/>
                  <a:pt x="15434" y="8880"/>
                </a:cubicBezTo>
                <a:cubicBezTo>
                  <a:pt x="15526" y="8841"/>
                  <a:pt x="15605" y="8815"/>
                  <a:pt x="15698" y="8775"/>
                </a:cubicBezTo>
                <a:cubicBezTo>
                  <a:pt x="15777" y="8735"/>
                  <a:pt x="15843" y="8709"/>
                  <a:pt x="15922" y="8669"/>
                </a:cubicBezTo>
                <a:cubicBezTo>
                  <a:pt x="15949" y="8669"/>
                  <a:pt x="15962" y="8656"/>
                  <a:pt x="15989" y="8642"/>
                </a:cubicBezTo>
                <a:cubicBezTo>
                  <a:pt x="17552" y="8025"/>
                  <a:pt x="19227" y="7700"/>
                  <a:pt x="20903" y="7700"/>
                </a:cubicBezTo>
                <a:close/>
                <a:moveTo>
                  <a:pt x="21697" y="1"/>
                </a:moveTo>
                <a:lnTo>
                  <a:pt x="20296" y="4745"/>
                </a:lnTo>
                <a:cubicBezTo>
                  <a:pt x="19913" y="4758"/>
                  <a:pt x="19516" y="4784"/>
                  <a:pt x="19134" y="4824"/>
                </a:cubicBezTo>
                <a:cubicBezTo>
                  <a:pt x="19107" y="4824"/>
                  <a:pt x="19094" y="4824"/>
                  <a:pt x="19081" y="4837"/>
                </a:cubicBezTo>
                <a:cubicBezTo>
                  <a:pt x="18988" y="4837"/>
                  <a:pt x="18909" y="4851"/>
                  <a:pt x="18817" y="4863"/>
                </a:cubicBezTo>
                <a:cubicBezTo>
                  <a:pt x="18803" y="4863"/>
                  <a:pt x="18776" y="4863"/>
                  <a:pt x="18764" y="4877"/>
                </a:cubicBezTo>
                <a:cubicBezTo>
                  <a:pt x="18697" y="4877"/>
                  <a:pt x="18632" y="4890"/>
                  <a:pt x="18579" y="4903"/>
                </a:cubicBezTo>
                <a:cubicBezTo>
                  <a:pt x="18512" y="4903"/>
                  <a:pt x="18447" y="4916"/>
                  <a:pt x="18394" y="4930"/>
                </a:cubicBezTo>
                <a:cubicBezTo>
                  <a:pt x="18288" y="4943"/>
                  <a:pt x="18182" y="4956"/>
                  <a:pt x="18077" y="4983"/>
                </a:cubicBezTo>
                <a:lnTo>
                  <a:pt x="18024" y="4983"/>
                </a:lnTo>
                <a:cubicBezTo>
                  <a:pt x="17640" y="5062"/>
                  <a:pt x="17257" y="5141"/>
                  <a:pt x="16874" y="5233"/>
                </a:cubicBezTo>
                <a:lnTo>
                  <a:pt x="14192" y="1098"/>
                </a:lnTo>
                <a:lnTo>
                  <a:pt x="11139" y="2419"/>
                </a:lnTo>
                <a:lnTo>
                  <a:pt x="12289" y="7215"/>
                </a:lnTo>
                <a:cubicBezTo>
                  <a:pt x="11958" y="7414"/>
                  <a:pt x="11641" y="7638"/>
                  <a:pt x="11324" y="7863"/>
                </a:cubicBezTo>
                <a:cubicBezTo>
                  <a:pt x="11324" y="7876"/>
                  <a:pt x="11324" y="7876"/>
                  <a:pt x="11311" y="7876"/>
                </a:cubicBezTo>
                <a:cubicBezTo>
                  <a:pt x="11311" y="7890"/>
                  <a:pt x="11298" y="7890"/>
                  <a:pt x="11285" y="7902"/>
                </a:cubicBezTo>
                <a:cubicBezTo>
                  <a:pt x="11192" y="7969"/>
                  <a:pt x="11113" y="8035"/>
                  <a:pt x="11021" y="8087"/>
                </a:cubicBezTo>
                <a:cubicBezTo>
                  <a:pt x="10980" y="8128"/>
                  <a:pt x="10928" y="8167"/>
                  <a:pt x="10875" y="8207"/>
                </a:cubicBezTo>
                <a:cubicBezTo>
                  <a:pt x="10836" y="8246"/>
                  <a:pt x="10783" y="8286"/>
                  <a:pt x="10730" y="8325"/>
                </a:cubicBezTo>
                <a:lnTo>
                  <a:pt x="10690" y="8365"/>
                </a:lnTo>
                <a:lnTo>
                  <a:pt x="10492" y="8524"/>
                </a:lnTo>
                <a:cubicBezTo>
                  <a:pt x="10478" y="8537"/>
                  <a:pt x="10452" y="8550"/>
                  <a:pt x="10439" y="8563"/>
                </a:cubicBezTo>
                <a:cubicBezTo>
                  <a:pt x="10148" y="8815"/>
                  <a:pt x="9858" y="9079"/>
                  <a:pt x="9580" y="9356"/>
                </a:cubicBezTo>
                <a:lnTo>
                  <a:pt x="5180" y="7110"/>
                </a:lnTo>
                <a:lnTo>
                  <a:pt x="3198" y="9779"/>
                </a:lnTo>
                <a:lnTo>
                  <a:pt x="6594" y="13346"/>
                </a:lnTo>
                <a:cubicBezTo>
                  <a:pt x="6409" y="13690"/>
                  <a:pt x="6250" y="14047"/>
                  <a:pt x="6091" y="14403"/>
                </a:cubicBezTo>
                <a:cubicBezTo>
                  <a:pt x="6079" y="14430"/>
                  <a:pt x="6079" y="14444"/>
                  <a:pt x="6065" y="14456"/>
                </a:cubicBezTo>
                <a:cubicBezTo>
                  <a:pt x="6026" y="14549"/>
                  <a:pt x="5986" y="14655"/>
                  <a:pt x="5947" y="14747"/>
                </a:cubicBezTo>
                <a:cubicBezTo>
                  <a:pt x="5933" y="14761"/>
                  <a:pt x="5933" y="14761"/>
                  <a:pt x="5933" y="14773"/>
                </a:cubicBezTo>
                <a:cubicBezTo>
                  <a:pt x="5933" y="14773"/>
                  <a:pt x="5933" y="14787"/>
                  <a:pt x="5920" y="14787"/>
                </a:cubicBezTo>
                <a:cubicBezTo>
                  <a:pt x="5906" y="14826"/>
                  <a:pt x="5894" y="14879"/>
                  <a:pt x="5867" y="14919"/>
                </a:cubicBezTo>
                <a:cubicBezTo>
                  <a:pt x="5854" y="14985"/>
                  <a:pt x="5827" y="15038"/>
                  <a:pt x="5801" y="15104"/>
                </a:cubicBezTo>
                <a:cubicBezTo>
                  <a:pt x="5762" y="15196"/>
                  <a:pt x="5721" y="15302"/>
                  <a:pt x="5695" y="15395"/>
                </a:cubicBezTo>
                <a:cubicBezTo>
                  <a:pt x="5682" y="15421"/>
                  <a:pt x="5682" y="15434"/>
                  <a:pt x="5669" y="15448"/>
                </a:cubicBezTo>
                <a:cubicBezTo>
                  <a:pt x="5536" y="15818"/>
                  <a:pt x="5418" y="16188"/>
                  <a:pt x="5312" y="16570"/>
                </a:cubicBezTo>
                <a:lnTo>
                  <a:pt x="397" y="16822"/>
                </a:lnTo>
                <a:lnTo>
                  <a:pt x="0" y="20125"/>
                </a:lnTo>
                <a:lnTo>
                  <a:pt x="4731" y="21526"/>
                </a:lnTo>
                <a:cubicBezTo>
                  <a:pt x="4744" y="21909"/>
                  <a:pt x="4770" y="22305"/>
                  <a:pt x="4823" y="22689"/>
                </a:cubicBezTo>
                <a:lnTo>
                  <a:pt x="4823" y="22742"/>
                </a:lnTo>
                <a:lnTo>
                  <a:pt x="4863" y="23059"/>
                </a:lnTo>
                <a:cubicBezTo>
                  <a:pt x="4876" y="23124"/>
                  <a:pt x="4876" y="23191"/>
                  <a:pt x="4889" y="23244"/>
                </a:cubicBezTo>
                <a:cubicBezTo>
                  <a:pt x="4902" y="23309"/>
                  <a:pt x="4902" y="23376"/>
                  <a:pt x="4916" y="23429"/>
                </a:cubicBezTo>
                <a:cubicBezTo>
                  <a:pt x="4929" y="23535"/>
                  <a:pt x="4955" y="23640"/>
                  <a:pt x="4969" y="23746"/>
                </a:cubicBezTo>
                <a:cubicBezTo>
                  <a:pt x="4969" y="23759"/>
                  <a:pt x="4981" y="23785"/>
                  <a:pt x="4981" y="23799"/>
                </a:cubicBezTo>
                <a:cubicBezTo>
                  <a:pt x="4981" y="23825"/>
                  <a:pt x="4995" y="23852"/>
                  <a:pt x="4995" y="23891"/>
                </a:cubicBezTo>
                <a:cubicBezTo>
                  <a:pt x="5048" y="24142"/>
                  <a:pt x="5101" y="24407"/>
                  <a:pt x="5166" y="24657"/>
                </a:cubicBezTo>
                <a:cubicBezTo>
                  <a:pt x="5180" y="24750"/>
                  <a:pt x="5207" y="24856"/>
                  <a:pt x="5233" y="24948"/>
                </a:cubicBezTo>
                <a:lnTo>
                  <a:pt x="1097" y="27631"/>
                </a:lnTo>
                <a:lnTo>
                  <a:pt x="2405" y="30683"/>
                </a:lnTo>
                <a:lnTo>
                  <a:pt x="7201" y="29534"/>
                </a:lnTo>
                <a:cubicBezTo>
                  <a:pt x="7413" y="29851"/>
                  <a:pt x="7624" y="30180"/>
                  <a:pt x="7862" y="30498"/>
                </a:cubicBezTo>
                <a:lnTo>
                  <a:pt x="7902" y="30538"/>
                </a:lnTo>
                <a:cubicBezTo>
                  <a:pt x="7955" y="30630"/>
                  <a:pt x="8021" y="30709"/>
                  <a:pt x="8087" y="30788"/>
                </a:cubicBezTo>
                <a:lnTo>
                  <a:pt x="8206" y="30947"/>
                </a:lnTo>
                <a:cubicBezTo>
                  <a:pt x="8246" y="30987"/>
                  <a:pt x="8285" y="31040"/>
                  <a:pt x="8325" y="31093"/>
                </a:cubicBezTo>
                <a:lnTo>
                  <a:pt x="8523" y="31331"/>
                </a:lnTo>
                <a:cubicBezTo>
                  <a:pt x="8536" y="31343"/>
                  <a:pt x="8549" y="31357"/>
                  <a:pt x="8563" y="31383"/>
                </a:cubicBezTo>
                <a:cubicBezTo>
                  <a:pt x="8813" y="31674"/>
                  <a:pt x="9078" y="31965"/>
                  <a:pt x="9342" y="32242"/>
                </a:cubicBezTo>
                <a:lnTo>
                  <a:pt x="7109" y="36629"/>
                </a:lnTo>
                <a:lnTo>
                  <a:pt x="9779" y="38624"/>
                </a:lnTo>
                <a:lnTo>
                  <a:pt x="13346" y="35228"/>
                </a:lnTo>
                <a:cubicBezTo>
                  <a:pt x="13690" y="35400"/>
                  <a:pt x="14046" y="35572"/>
                  <a:pt x="14403" y="35730"/>
                </a:cubicBezTo>
                <a:cubicBezTo>
                  <a:pt x="14416" y="35744"/>
                  <a:pt x="14430" y="35744"/>
                  <a:pt x="14456" y="35757"/>
                </a:cubicBezTo>
                <a:cubicBezTo>
                  <a:pt x="14548" y="35797"/>
                  <a:pt x="14641" y="35836"/>
                  <a:pt x="14747" y="35876"/>
                </a:cubicBezTo>
                <a:cubicBezTo>
                  <a:pt x="14800" y="35902"/>
                  <a:pt x="14865" y="35929"/>
                  <a:pt x="14918" y="35955"/>
                </a:cubicBezTo>
                <a:cubicBezTo>
                  <a:pt x="14971" y="35968"/>
                  <a:pt x="15037" y="35994"/>
                  <a:pt x="15090" y="36021"/>
                </a:cubicBezTo>
                <a:cubicBezTo>
                  <a:pt x="15196" y="36061"/>
                  <a:pt x="15288" y="36100"/>
                  <a:pt x="15394" y="36127"/>
                </a:cubicBezTo>
                <a:cubicBezTo>
                  <a:pt x="15407" y="36140"/>
                  <a:pt x="15434" y="36140"/>
                  <a:pt x="15447" y="36153"/>
                </a:cubicBezTo>
                <a:cubicBezTo>
                  <a:pt x="15817" y="36285"/>
                  <a:pt x="16187" y="36405"/>
                  <a:pt x="16557" y="36510"/>
                </a:cubicBezTo>
                <a:lnTo>
                  <a:pt x="16821" y="41426"/>
                </a:lnTo>
                <a:lnTo>
                  <a:pt x="20124" y="41822"/>
                </a:lnTo>
                <a:lnTo>
                  <a:pt x="21512" y="37092"/>
                </a:lnTo>
                <a:cubicBezTo>
                  <a:pt x="21909" y="37078"/>
                  <a:pt x="22291" y="37039"/>
                  <a:pt x="22688" y="36999"/>
                </a:cubicBezTo>
                <a:lnTo>
                  <a:pt x="22740" y="36999"/>
                </a:lnTo>
                <a:cubicBezTo>
                  <a:pt x="22820" y="36986"/>
                  <a:pt x="22913" y="36972"/>
                  <a:pt x="22992" y="36960"/>
                </a:cubicBezTo>
                <a:lnTo>
                  <a:pt x="23058" y="36960"/>
                </a:lnTo>
                <a:cubicBezTo>
                  <a:pt x="23110" y="36946"/>
                  <a:pt x="23177" y="36933"/>
                  <a:pt x="23243" y="36933"/>
                </a:cubicBezTo>
                <a:cubicBezTo>
                  <a:pt x="23295" y="36919"/>
                  <a:pt x="23362" y="36907"/>
                  <a:pt x="23428" y="36907"/>
                </a:cubicBezTo>
                <a:cubicBezTo>
                  <a:pt x="23533" y="36880"/>
                  <a:pt x="23639" y="36867"/>
                  <a:pt x="23745" y="36854"/>
                </a:cubicBezTo>
                <a:cubicBezTo>
                  <a:pt x="23758" y="36840"/>
                  <a:pt x="23771" y="36840"/>
                  <a:pt x="23785" y="36840"/>
                </a:cubicBezTo>
                <a:lnTo>
                  <a:pt x="23798" y="36840"/>
                </a:lnTo>
                <a:cubicBezTo>
                  <a:pt x="24181" y="36775"/>
                  <a:pt x="24564" y="36682"/>
                  <a:pt x="24934" y="36590"/>
                </a:cubicBezTo>
                <a:lnTo>
                  <a:pt x="27617" y="40725"/>
                </a:lnTo>
                <a:lnTo>
                  <a:pt x="30682" y="39417"/>
                </a:lnTo>
                <a:lnTo>
                  <a:pt x="29520" y="34620"/>
                </a:lnTo>
                <a:cubicBezTo>
                  <a:pt x="29599" y="34567"/>
                  <a:pt x="29691" y="34514"/>
                  <a:pt x="29770" y="34462"/>
                </a:cubicBezTo>
                <a:cubicBezTo>
                  <a:pt x="29981" y="34317"/>
                  <a:pt x="30207" y="34171"/>
                  <a:pt x="30418" y="34012"/>
                </a:cubicBezTo>
                <a:cubicBezTo>
                  <a:pt x="30444" y="34000"/>
                  <a:pt x="30471" y="33973"/>
                  <a:pt x="30484" y="33960"/>
                </a:cubicBezTo>
                <a:cubicBezTo>
                  <a:pt x="30497" y="33960"/>
                  <a:pt x="30497" y="33960"/>
                  <a:pt x="30497" y="33947"/>
                </a:cubicBezTo>
                <a:cubicBezTo>
                  <a:pt x="30510" y="33947"/>
                  <a:pt x="30524" y="33933"/>
                  <a:pt x="30536" y="33920"/>
                </a:cubicBezTo>
                <a:cubicBezTo>
                  <a:pt x="30616" y="33868"/>
                  <a:pt x="30709" y="33801"/>
                  <a:pt x="30788" y="33735"/>
                </a:cubicBezTo>
                <a:cubicBezTo>
                  <a:pt x="30841" y="33695"/>
                  <a:pt x="30880" y="33656"/>
                  <a:pt x="30933" y="33616"/>
                </a:cubicBezTo>
                <a:cubicBezTo>
                  <a:pt x="30986" y="33577"/>
                  <a:pt x="31039" y="33537"/>
                  <a:pt x="31079" y="33498"/>
                </a:cubicBezTo>
                <a:cubicBezTo>
                  <a:pt x="31105" y="33484"/>
                  <a:pt x="31118" y="33471"/>
                  <a:pt x="31132" y="33457"/>
                </a:cubicBezTo>
                <a:lnTo>
                  <a:pt x="31329" y="33299"/>
                </a:lnTo>
                <a:lnTo>
                  <a:pt x="31369" y="33260"/>
                </a:lnTo>
                <a:cubicBezTo>
                  <a:pt x="31673" y="33008"/>
                  <a:pt x="31964" y="32744"/>
                  <a:pt x="32242" y="32480"/>
                </a:cubicBezTo>
                <a:lnTo>
                  <a:pt x="36628" y="34713"/>
                </a:lnTo>
                <a:lnTo>
                  <a:pt x="38623" y="32044"/>
                </a:lnTo>
                <a:lnTo>
                  <a:pt x="35214" y="28476"/>
                </a:lnTo>
                <a:cubicBezTo>
                  <a:pt x="35399" y="28133"/>
                  <a:pt x="35571" y="27776"/>
                  <a:pt x="35730" y="27419"/>
                </a:cubicBezTo>
                <a:cubicBezTo>
                  <a:pt x="35730" y="27406"/>
                  <a:pt x="35743" y="27379"/>
                  <a:pt x="35756" y="27366"/>
                </a:cubicBezTo>
                <a:cubicBezTo>
                  <a:pt x="35795" y="27273"/>
                  <a:pt x="35836" y="27168"/>
                  <a:pt x="35875" y="27076"/>
                </a:cubicBezTo>
                <a:cubicBezTo>
                  <a:pt x="35901" y="27023"/>
                  <a:pt x="35928" y="26956"/>
                  <a:pt x="35941" y="26903"/>
                </a:cubicBezTo>
                <a:cubicBezTo>
                  <a:pt x="35968" y="26838"/>
                  <a:pt x="35994" y="26785"/>
                  <a:pt x="36007" y="26732"/>
                </a:cubicBezTo>
                <a:cubicBezTo>
                  <a:pt x="36047" y="26627"/>
                  <a:pt x="36086" y="26534"/>
                  <a:pt x="36126" y="26428"/>
                </a:cubicBezTo>
                <a:cubicBezTo>
                  <a:pt x="36126" y="26415"/>
                  <a:pt x="36139" y="26389"/>
                  <a:pt x="36139" y="26375"/>
                </a:cubicBezTo>
                <a:cubicBezTo>
                  <a:pt x="36271" y="26005"/>
                  <a:pt x="36391" y="25635"/>
                  <a:pt x="36496" y="25265"/>
                </a:cubicBezTo>
                <a:lnTo>
                  <a:pt x="41424" y="25001"/>
                </a:lnTo>
                <a:lnTo>
                  <a:pt x="41808" y="21697"/>
                </a:lnTo>
                <a:lnTo>
                  <a:pt x="37078" y="20310"/>
                </a:lnTo>
                <a:cubicBezTo>
                  <a:pt x="37064" y="19914"/>
                  <a:pt x="37038" y="19530"/>
                  <a:pt x="36998" y="19134"/>
                </a:cubicBezTo>
                <a:cubicBezTo>
                  <a:pt x="36998" y="19121"/>
                  <a:pt x="36985" y="19107"/>
                  <a:pt x="36985" y="19081"/>
                </a:cubicBezTo>
                <a:lnTo>
                  <a:pt x="36946" y="18764"/>
                </a:lnTo>
                <a:cubicBezTo>
                  <a:pt x="36946" y="18698"/>
                  <a:pt x="36932" y="18646"/>
                  <a:pt x="36919" y="18579"/>
                </a:cubicBezTo>
                <a:cubicBezTo>
                  <a:pt x="36919" y="18513"/>
                  <a:pt x="36905" y="18461"/>
                  <a:pt x="36893" y="18394"/>
                </a:cubicBezTo>
                <a:cubicBezTo>
                  <a:pt x="36879" y="18288"/>
                  <a:pt x="36866" y="18183"/>
                  <a:pt x="36840" y="18077"/>
                </a:cubicBezTo>
                <a:lnTo>
                  <a:pt x="36840" y="18024"/>
                </a:lnTo>
                <a:cubicBezTo>
                  <a:pt x="36761" y="17641"/>
                  <a:pt x="36681" y="17258"/>
                  <a:pt x="36588" y="16888"/>
                </a:cubicBezTo>
                <a:lnTo>
                  <a:pt x="40725" y="14192"/>
                </a:lnTo>
                <a:lnTo>
                  <a:pt x="39403" y="11140"/>
                </a:lnTo>
                <a:lnTo>
                  <a:pt x="34606" y="12303"/>
                </a:lnTo>
                <a:cubicBezTo>
                  <a:pt x="34409" y="11972"/>
                  <a:pt x="34183" y="11642"/>
                  <a:pt x="33946" y="11338"/>
                </a:cubicBezTo>
                <a:cubicBezTo>
                  <a:pt x="33946" y="11312"/>
                  <a:pt x="33933" y="11299"/>
                  <a:pt x="33919" y="11285"/>
                </a:cubicBezTo>
                <a:cubicBezTo>
                  <a:pt x="33854" y="11206"/>
                  <a:pt x="33787" y="11114"/>
                  <a:pt x="33721" y="11035"/>
                </a:cubicBezTo>
                <a:cubicBezTo>
                  <a:pt x="33695" y="10982"/>
                  <a:pt x="33655" y="10929"/>
                  <a:pt x="33616" y="10889"/>
                </a:cubicBezTo>
                <a:cubicBezTo>
                  <a:pt x="33576" y="10836"/>
                  <a:pt x="33536" y="10783"/>
                  <a:pt x="33496" y="10744"/>
                </a:cubicBezTo>
                <a:cubicBezTo>
                  <a:pt x="33431" y="10651"/>
                  <a:pt x="33364" y="10572"/>
                  <a:pt x="33285" y="10492"/>
                </a:cubicBezTo>
                <a:cubicBezTo>
                  <a:pt x="33285" y="10480"/>
                  <a:pt x="33272" y="10466"/>
                  <a:pt x="33258" y="10453"/>
                </a:cubicBezTo>
                <a:cubicBezTo>
                  <a:pt x="33008" y="10149"/>
                  <a:pt x="32744" y="9858"/>
                  <a:pt x="32466" y="9581"/>
                </a:cubicBezTo>
                <a:lnTo>
                  <a:pt x="34712" y="5194"/>
                </a:lnTo>
                <a:lnTo>
                  <a:pt x="32043" y="3198"/>
                </a:lnTo>
                <a:lnTo>
                  <a:pt x="28462" y="6607"/>
                </a:lnTo>
                <a:cubicBezTo>
                  <a:pt x="28119" y="6422"/>
                  <a:pt x="27775" y="6251"/>
                  <a:pt x="27418" y="6093"/>
                </a:cubicBezTo>
                <a:cubicBezTo>
                  <a:pt x="27392" y="6079"/>
                  <a:pt x="27379" y="6079"/>
                  <a:pt x="27365" y="6066"/>
                </a:cubicBezTo>
                <a:cubicBezTo>
                  <a:pt x="27260" y="6026"/>
                  <a:pt x="27168" y="5987"/>
                  <a:pt x="27075" y="5947"/>
                </a:cubicBezTo>
                <a:cubicBezTo>
                  <a:pt x="27009" y="5920"/>
                  <a:pt x="26956" y="5894"/>
                  <a:pt x="26890" y="5881"/>
                </a:cubicBezTo>
                <a:cubicBezTo>
                  <a:pt x="26837" y="5855"/>
                  <a:pt x="26784" y="5828"/>
                  <a:pt x="26718" y="5802"/>
                </a:cubicBezTo>
                <a:cubicBezTo>
                  <a:pt x="26625" y="5776"/>
                  <a:pt x="26520" y="5735"/>
                  <a:pt x="26428" y="5696"/>
                </a:cubicBezTo>
                <a:cubicBezTo>
                  <a:pt x="26401" y="5696"/>
                  <a:pt x="26387" y="5683"/>
                  <a:pt x="26375" y="5683"/>
                </a:cubicBezTo>
                <a:cubicBezTo>
                  <a:pt x="26005" y="5550"/>
                  <a:pt x="25635" y="5432"/>
                  <a:pt x="25251" y="5326"/>
                </a:cubicBezTo>
                <a:lnTo>
                  <a:pt x="25001" y="397"/>
                </a:lnTo>
                <a:lnTo>
                  <a:pt x="21697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01" name="Google Shape;3101;p7"/>
          <p:cNvGrpSpPr/>
          <p:nvPr/>
        </p:nvGrpSpPr>
        <p:grpSpPr>
          <a:xfrm>
            <a:off x="-1214302" y="4127475"/>
            <a:ext cx="2045150" cy="2045125"/>
            <a:chOff x="6247650" y="2515975"/>
            <a:chExt cx="2045150" cy="2045125"/>
          </a:xfrm>
        </p:grpSpPr>
        <p:sp>
          <p:nvSpPr>
            <p:cNvPr id="3102" name="Google Shape;3102;p7"/>
            <p:cNvSpPr/>
            <p:nvPr/>
          </p:nvSpPr>
          <p:spPr>
            <a:xfrm>
              <a:off x="8027825" y="3582975"/>
              <a:ext cx="236900" cy="242150"/>
            </a:xfrm>
            <a:custGeom>
              <a:avLst/>
              <a:gdLst/>
              <a:ahLst/>
              <a:cxnLst/>
              <a:rect l="l" t="t" r="r" b="b"/>
              <a:pathLst>
                <a:path w="9476" h="9686" extrusionOk="0">
                  <a:moveTo>
                    <a:pt x="265" y="0"/>
                  </a:moveTo>
                  <a:cubicBezTo>
                    <a:pt x="252" y="594"/>
                    <a:pt x="252" y="1189"/>
                    <a:pt x="226" y="1797"/>
                  </a:cubicBezTo>
                  <a:cubicBezTo>
                    <a:pt x="173" y="2391"/>
                    <a:pt x="159" y="2999"/>
                    <a:pt x="80" y="3594"/>
                  </a:cubicBezTo>
                  <a:lnTo>
                    <a:pt x="27" y="3924"/>
                  </a:lnTo>
                  <a:cubicBezTo>
                    <a:pt x="27" y="3977"/>
                    <a:pt x="1" y="4056"/>
                    <a:pt x="27" y="4082"/>
                  </a:cubicBezTo>
                  <a:lnTo>
                    <a:pt x="200" y="4135"/>
                  </a:lnTo>
                  <a:lnTo>
                    <a:pt x="702" y="4320"/>
                  </a:lnTo>
                  <a:lnTo>
                    <a:pt x="1534" y="4611"/>
                  </a:lnTo>
                  <a:lnTo>
                    <a:pt x="2379" y="4928"/>
                  </a:lnTo>
                  <a:cubicBezTo>
                    <a:pt x="2657" y="5034"/>
                    <a:pt x="2922" y="5192"/>
                    <a:pt x="3186" y="5325"/>
                  </a:cubicBezTo>
                  <a:lnTo>
                    <a:pt x="3979" y="5747"/>
                  </a:lnTo>
                  <a:cubicBezTo>
                    <a:pt x="4375" y="5973"/>
                    <a:pt x="4758" y="6197"/>
                    <a:pt x="4758" y="6197"/>
                  </a:cubicBezTo>
                  <a:cubicBezTo>
                    <a:pt x="5274" y="6514"/>
                    <a:pt x="5762" y="6884"/>
                    <a:pt x="6251" y="7241"/>
                  </a:cubicBezTo>
                  <a:cubicBezTo>
                    <a:pt x="7256" y="7955"/>
                    <a:pt x="8154" y="8827"/>
                    <a:pt x="9026" y="9685"/>
                  </a:cubicBezTo>
                  <a:lnTo>
                    <a:pt x="9476" y="8919"/>
                  </a:lnTo>
                  <a:cubicBezTo>
                    <a:pt x="8484" y="8219"/>
                    <a:pt x="7506" y="7465"/>
                    <a:pt x="6463" y="6845"/>
                  </a:cubicBezTo>
                  <a:cubicBezTo>
                    <a:pt x="5961" y="6514"/>
                    <a:pt x="5445" y="6184"/>
                    <a:pt x="4916" y="5880"/>
                  </a:cubicBezTo>
                  <a:cubicBezTo>
                    <a:pt x="4916" y="5880"/>
                    <a:pt x="4520" y="5668"/>
                    <a:pt x="4111" y="5457"/>
                  </a:cubicBezTo>
                  <a:cubicBezTo>
                    <a:pt x="3714" y="5245"/>
                    <a:pt x="3304" y="5034"/>
                    <a:pt x="3304" y="5034"/>
                  </a:cubicBezTo>
                  <a:cubicBezTo>
                    <a:pt x="3027" y="4902"/>
                    <a:pt x="2763" y="4743"/>
                    <a:pt x="2485" y="4637"/>
                  </a:cubicBezTo>
                  <a:lnTo>
                    <a:pt x="1639" y="4320"/>
                  </a:lnTo>
                  <a:lnTo>
                    <a:pt x="794" y="3991"/>
                  </a:lnTo>
                  <a:lnTo>
                    <a:pt x="464" y="3858"/>
                  </a:lnTo>
                  <a:lnTo>
                    <a:pt x="411" y="3832"/>
                  </a:lnTo>
                  <a:cubicBezTo>
                    <a:pt x="411" y="3832"/>
                    <a:pt x="411" y="3806"/>
                    <a:pt x="424" y="3792"/>
                  </a:cubicBezTo>
                  <a:lnTo>
                    <a:pt x="450" y="3660"/>
                  </a:lnTo>
                  <a:cubicBezTo>
                    <a:pt x="582" y="3066"/>
                    <a:pt x="635" y="2458"/>
                    <a:pt x="728" y="1850"/>
                  </a:cubicBezTo>
                  <a:cubicBezTo>
                    <a:pt x="807" y="1242"/>
                    <a:pt x="847" y="634"/>
                    <a:pt x="899" y="39"/>
                  </a:cubicBezTo>
                  <a:lnTo>
                    <a:pt x="26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7"/>
            <p:cNvSpPr/>
            <p:nvPr/>
          </p:nvSpPr>
          <p:spPr>
            <a:xfrm>
              <a:off x="7909925" y="3873975"/>
              <a:ext cx="320450" cy="93850"/>
            </a:xfrm>
            <a:custGeom>
              <a:avLst/>
              <a:gdLst/>
              <a:ahLst/>
              <a:cxnLst/>
              <a:rect l="l" t="t" r="r" b="b"/>
              <a:pathLst>
                <a:path w="12818" h="3754" extrusionOk="0">
                  <a:moveTo>
                    <a:pt x="2259" y="1"/>
                  </a:moveTo>
                  <a:cubicBezTo>
                    <a:pt x="2206" y="1"/>
                    <a:pt x="2194" y="80"/>
                    <a:pt x="2167" y="133"/>
                  </a:cubicBezTo>
                  <a:lnTo>
                    <a:pt x="2088" y="265"/>
                  </a:lnTo>
                  <a:cubicBezTo>
                    <a:pt x="2048" y="344"/>
                    <a:pt x="2009" y="411"/>
                    <a:pt x="2009" y="411"/>
                  </a:cubicBezTo>
                  <a:cubicBezTo>
                    <a:pt x="1374" y="1454"/>
                    <a:pt x="726" y="2472"/>
                    <a:pt x="0" y="3410"/>
                  </a:cubicBezTo>
                  <a:lnTo>
                    <a:pt x="529" y="3753"/>
                  </a:lnTo>
                  <a:cubicBezTo>
                    <a:pt x="1202" y="2749"/>
                    <a:pt x="1783" y="1679"/>
                    <a:pt x="2338" y="582"/>
                  </a:cubicBezTo>
                  <a:lnTo>
                    <a:pt x="2391" y="464"/>
                  </a:lnTo>
                  <a:cubicBezTo>
                    <a:pt x="2405" y="450"/>
                    <a:pt x="2405" y="423"/>
                    <a:pt x="2418" y="423"/>
                  </a:cubicBezTo>
                  <a:lnTo>
                    <a:pt x="2471" y="437"/>
                  </a:lnTo>
                  <a:lnTo>
                    <a:pt x="2814" y="529"/>
                  </a:lnTo>
                  <a:lnTo>
                    <a:pt x="3686" y="767"/>
                  </a:lnTo>
                  <a:lnTo>
                    <a:pt x="4558" y="1005"/>
                  </a:lnTo>
                  <a:cubicBezTo>
                    <a:pt x="4849" y="1084"/>
                    <a:pt x="5153" y="1124"/>
                    <a:pt x="5444" y="1177"/>
                  </a:cubicBezTo>
                  <a:cubicBezTo>
                    <a:pt x="5444" y="1177"/>
                    <a:pt x="5893" y="1256"/>
                    <a:pt x="6343" y="1322"/>
                  </a:cubicBezTo>
                  <a:cubicBezTo>
                    <a:pt x="6792" y="1389"/>
                    <a:pt x="7241" y="1468"/>
                    <a:pt x="7241" y="1468"/>
                  </a:cubicBezTo>
                  <a:cubicBezTo>
                    <a:pt x="7849" y="1521"/>
                    <a:pt x="8457" y="1574"/>
                    <a:pt x="9077" y="1626"/>
                  </a:cubicBezTo>
                  <a:cubicBezTo>
                    <a:pt x="10280" y="1732"/>
                    <a:pt x="11496" y="1706"/>
                    <a:pt x="12724" y="1732"/>
                  </a:cubicBezTo>
                  <a:cubicBezTo>
                    <a:pt x="12724" y="1732"/>
                    <a:pt x="12751" y="1507"/>
                    <a:pt x="12777" y="1296"/>
                  </a:cubicBezTo>
                  <a:cubicBezTo>
                    <a:pt x="12804" y="1071"/>
                    <a:pt x="12817" y="860"/>
                    <a:pt x="12817" y="860"/>
                  </a:cubicBezTo>
                  <a:lnTo>
                    <a:pt x="12817" y="860"/>
                  </a:lnTo>
                  <a:cubicBezTo>
                    <a:pt x="11651" y="1012"/>
                    <a:pt x="10448" y="1164"/>
                    <a:pt x="9279" y="1164"/>
                  </a:cubicBezTo>
                  <a:cubicBezTo>
                    <a:pt x="9229" y="1164"/>
                    <a:pt x="9180" y="1164"/>
                    <a:pt x="9130" y="1163"/>
                  </a:cubicBezTo>
                  <a:cubicBezTo>
                    <a:pt x="8522" y="1163"/>
                    <a:pt x="7928" y="1163"/>
                    <a:pt x="7307" y="1124"/>
                  </a:cubicBezTo>
                  <a:cubicBezTo>
                    <a:pt x="7307" y="1124"/>
                    <a:pt x="6857" y="1058"/>
                    <a:pt x="6408" y="1005"/>
                  </a:cubicBezTo>
                  <a:cubicBezTo>
                    <a:pt x="5959" y="939"/>
                    <a:pt x="5523" y="873"/>
                    <a:pt x="5523" y="873"/>
                  </a:cubicBezTo>
                  <a:cubicBezTo>
                    <a:pt x="5219" y="820"/>
                    <a:pt x="4916" y="793"/>
                    <a:pt x="4638" y="714"/>
                  </a:cubicBezTo>
                  <a:lnTo>
                    <a:pt x="3779" y="464"/>
                  </a:lnTo>
                  <a:lnTo>
                    <a:pt x="2920" y="199"/>
                  </a:lnTo>
                  <a:lnTo>
                    <a:pt x="2418" y="41"/>
                  </a:lnTo>
                  <a:lnTo>
                    <a:pt x="225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7"/>
            <p:cNvSpPr/>
            <p:nvPr/>
          </p:nvSpPr>
          <p:spPr>
            <a:xfrm>
              <a:off x="7767525" y="3573050"/>
              <a:ext cx="113350" cy="301625"/>
            </a:xfrm>
            <a:custGeom>
              <a:avLst/>
              <a:gdLst/>
              <a:ahLst/>
              <a:cxnLst/>
              <a:rect l="l" t="t" r="r" b="b"/>
              <a:pathLst>
                <a:path w="4534" h="12065" extrusionOk="0">
                  <a:moveTo>
                    <a:pt x="3885" y="1"/>
                  </a:moveTo>
                  <a:cubicBezTo>
                    <a:pt x="3846" y="1031"/>
                    <a:pt x="3793" y="2075"/>
                    <a:pt x="3621" y="3119"/>
                  </a:cubicBezTo>
                  <a:cubicBezTo>
                    <a:pt x="3463" y="4150"/>
                    <a:pt x="3198" y="5167"/>
                    <a:pt x="2868" y="6171"/>
                  </a:cubicBezTo>
                  <a:cubicBezTo>
                    <a:pt x="2538" y="7162"/>
                    <a:pt x="2115" y="8126"/>
                    <a:pt x="1626" y="9051"/>
                  </a:cubicBezTo>
                  <a:cubicBezTo>
                    <a:pt x="1375" y="9514"/>
                    <a:pt x="1124" y="9964"/>
                    <a:pt x="846" y="10399"/>
                  </a:cubicBezTo>
                  <a:lnTo>
                    <a:pt x="411" y="11047"/>
                  </a:lnTo>
                  <a:cubicBezTo>
                    <a:pt x="344" y="11153"/>
                    <a:pt x="265" y="11271"/>
                    <a:pt x="199" y="11391"/>
                  </a:cubicBezTo>
                  <a:lnTo>
                    <a:pt x="1" y="11694"/>
                  </a:lnTo>
                  <a:lnTo>
                    <a:pt x="569" y="12064"/>
                  </a:lnTo>
                  <a:lnTo>
                    <a:pt x="754" y="11694"/>
                  </a:lnTo>
                  <a:cubicBezTo>
                    <a:pt x="807" y="11588"/>
                    <a:pt x="860" y="11470"/>
                    <a:pt x="926" y="11351"/>
                  </a:cubicBezTo>
                  <a:lnTo>
                    <a:pt x="1283" y="10651"/>
                  </a:lnTo>
                  <a:cubicBezTo>
                    <a:pt x="1533" y="10188"/>
                    <a:pt x="1759" y="9699"/>
                    <a:pt x="1970" y="9224"/>
                  </a:cubicBezTo>
                  <a:cubicBezTo>
                    <a:pt x="2405" y="8246"/>
                    <a:pt x="2802" y="7268"/>
                    <a:pt x="3133" y="6250"/>
                  </a:cubicBezTo>
                  <a:cubicBezTo>
                    <a:pt x="3463" y="5246"/>
                    <a:pt x="3767" y="4229"/>
                    <a:pt x="3991" y="3185"/>
                  </a:cubicBezTo>
                  <a:cubicBezTo>
                    <a:pt x="4255" y="2154"/>
                    <a:pt x="4401" y="1097"/>
                    <a:pt x="4533" y="40"/>
                  </a:cubicBezTo>
                  <a:lnTo>
                    <a:pt x="388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7"/>
            <p:cNvSpPr/>
            <p:nvPr/>
          </p:nvSpPr>
          <p:spPr>
            <a:xfrm>
              <a:off x="7715025" y="3569400"/>
              <a:ext cx="103075" cy="270900"/>
            </a:xfrm>
            <a:custGeom>
              <a:avLst/>
              <a:gdLst/>
              <a:ahLst/>
              <a:cxnLst/>
              <a:rect l="l" t="t" r="r" b="b"/>
              <a:pathLst>
                <a:path w="4123" h="10836" extrusionOk="0">
                  <a:moveTo>
                    <a:pt x="3489" y="1"/>
                  </a:moveTo>
                  <a:cubicBezTo>
                    <a:pt x="3448" y="926"/>
                    <a:pt x="3409" y="1864"/>
                    <a:pt x="3251" y="2789"/>
                  </a:cubicBezTo>
                  <a:cubicBezTo>
                    <a:pt x="3119" y="3727"/>
                    <a:pt x="2881" y="4639"/>
                    <a:pt x="2590" y="5524"/>
                  </a:cubicBezTo>
                  <a:cubicBezTo>
                    <a:pt x="2286" y="6423"/>
                    <a:pt x="1903" y="7282"/>
                    <a:pt x="1480" y="8101"/>
                  </a:cubicBezTo>
                  <a:cubicBezTo>
                    <a:pt x="1242" y="8510"/>
                    <a:pt x="1017" y="8920"/>
                    <a:pt x="767" y="9303"/>
                  </a:cubicBezTo>
                  <a:lnTo>
                    <a:pt x="370" y="9884"/>
                  </a:lnTo>
                  <a:cubicBezTo>
                    <a:pt x="317" y="9978"/>
                    <a:pt x="251" y="10083"/>
                    <a:pt x="185" y="10189"/>
                  </a:cubicBezTo>
                  <a:lnTo>
                    <a:pt x="0" y="10453"/>
                  </a:lnTo>
                  <a:lnTo>
                    <a:pt x="568" y="10836"/>
                  </a:lnTo>
                  <a:lnTo>
                    <a:pt x="740" y="10492"/>
                  </a:lnTo>
                  <a:cubicBezTo>
                    <a:pt x="779" y="10400"/>
                    <a:pt x="832" y="10295"/>
                    <a:pt x="885" y="10189"/>
                  </a:cubicBezTo>
                  <a:lnTo>
                    <a:pt x="1202" y="9555"/>
                  </a:lnTo>
                  <a:cubicBezTo>
                    <a:pt x="1427" y="9132"/>
                    <a:pt x="1612" y="8695"/>
                    <a:pt x="1810" y="8272"/>
                  </a:cubicBezTo>
                  <a:cubicBezTo>
                    <a:pt x="2194" y="7400"/>
                    <a:pt x="2550" y="6516"/>
                    <a:pt x="2854" y="5617"/>
                  </a:cubicBezTo>
                  <a:cubicBezTo>
                    <a:pt x="3145" y="4705"/>
                    <a:pt x="3422" y="3794"/>
                    <a:pt x="3621" y="2869"/>
                  </a:cubicBezTo>
                  <a:cubicBezTo>
                    <a:pt x="3871" y="1944"/>
                    <a:pt x="3991" y="992"/>
                    <a:pt x="4123" y="41"/>
                  </a:cubicBezTo>
                  <a:lnTo>
                    <a:pt x="348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7"/>
            <p:cNvSpPr/>
            <p:nvPr/>
          </p:nvSpPr>
          <p:spPr>
            <a:xfrm>
              <a:off x="8222075" y="3810900"/>
              <a:ext cx="45300" cy="102750"/>
            </a:xfrm>
            <a:custGeom>
              <a:avLst/>
              <a:gdLst/>
              <a:ahLst/>
              <a:cxnLst/>
              <a:rect l="l" t="t" r="r" b="b"/>
              <a:pathLst>
                <a:path w="1812" h="4110" extrusionOk="0">
                  <a:moveTo>
                    <a:pt x="1811" y="0"/>
                  </a:moveTo>
                  <a:lnTo>
                    <a:pt x="1137" y="159"/>
                  </a:lnTo>
                  <a:cubicBezTo>
                    <a:pt x="1098" y="277"/>
                    <a:pt x="1163" y="370"/>
                    <a:pt x="1151" y="515"/>
                  </a:cubicBezTo>
                  <a:cubicBezTo>
                    <a:pt x="1137" y="674"/>
                    <a:pt x="1110" y="832"/>
                    <a:pt x="1084" y="978"/>
                  </a:cubicBezTo>
                  <a:cubicBezTo>
                    <a:pt x="1031" y="1308"/>
                    <a:pt x="952" y="1625"/>
                    <a:pt x="846" y="1956"/>
                  </a:cubicBezTo>
                  <a:cubicBezTo>
                    <a:pt x="740" y="2273"/>
                    <a:pt x="635" y="2576"/>
                    <a:pt x="490" y="2867"/>
                  </a:cubicBezTo>
                  <a:cubicBezTo>
                    <a:pt x="423" y="3013"/>
                    <a:pt x="344" y="3131"/>
                    <a:pt x="252" y="3264"/>
                  </a:cubicBezTo>
                  <a:cubicBezTo>
                    <a:pt x="173" y="3383"/>
                    <a:pt x="80" y="3449"/>
                    <a:pt x="0" y="3542"/>
                  </a:cubicBezTo>
                  <a:lnTo>
                    <a:pt x="490" y="4109"/>
                  </a:lnTo>
                  <a:cubicBezTo>
                    <a:pt x="569" y="3912"/>
                    <a:pt x="675" y="3713"/>
                    <a:pt x="728" y="3542"/>
                  </a:cubicBezTo>
                  <a:lnTo>
                    <a:pt x="873" y="3013"/>
                  </a:lnTo>
                  <a:cubicBezTo>
                    <a:pt x="952" y="2682"/>
                    <a:pt x="1031" y="2339"/>
                    <a:pt x="1124" y="2022"/>
                  </a:cubicBezTo>
                  <a:cubicBezTo>
                    <a:pt x="1230" y="1731"/>
                    <a:pt x="1348" y="1414"/>
                    <a:pt x="1480" y="1097"/>
                  </a:cubicBezTo>
                  <a:cubicBezTo>
                    <a:pt x="1533" y="938"/>
                    <a:pt x="1600" y="767"/>
                    <a:pt x="1665" y="608"/>
                  </a:cubicBezTo>
                  <a:cubicBezTo>
                    <a:pt x="1718" y="423"/>
                    <a:pt x="1811" y="198"/>
                    <a:pt x="181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7"/>
            <p:cNvSpPr/>
            <p:nvPr/>
          </p:nvSpPr>
          <p:spPr>
            <a:xfrm>
              <a:off x="7873225" y="3692300"/>
              <a:ext cx="132525" cy="100450"/>
            </a:xfrm>
            <a:custGeom>
              <a:avLst/>
              <a:gdLst/>
              <a:ahLst/>
              <a:cxnLst/>
              <a:rect l="l" t="t" r="r" b="b"/>
              <a:pathLst>
                <a:path w="5301" h="4018" extrusionOk="0">
                  <a:moveTo>
                    <a:pt x="1365" y="868"/>
                  </a:moveTo>
                  <a:cubicBezTo>
                    <a:pt x="1660" y="1059"/>
                    <a:pt x="1951" y="1254"/>
                    <a:pt x="2247" y="1454"/>
                  </a:cubicBezTo>
                  <a:lnTo>
                    <a:pt x="2975" y="1970"/>
                  </a:lnTo>
                  <a:lnTo>
                    <a:pt x="3662" y="2537"/>
                  </a:lnTo>
                  <a:cubicBezTo>
                    <a:pt x="3662" y="2537"/>
                    <a:pt x="3833" y="2696"/>
                    <a:pt x="4005" y="2842"/>
                  </a:cubicBezTo>
                  <a:cubicBezTo>
                    <a:pt x="4176" y="2986"/>
                    <a:pt x="4349" y="3145"/>
                    <a:pt x="4349" y="3145"/>
                  </a:cubicBezTo>
                  <a:lnTo>
                    <a:pt x="4573" y="3356"/>
                  </a:lnTo>
                  <a:lnTo>
                    <a:pt x="4666" y="3436"/>
                  </a:lnTo>
                  <a:lnTo>
                    <a:pt x="4719" y="3489"/>
                  </a:lnTo>
                  <a:lnTo>
                    <a:pt x="4666" y="3502"/>
                  </a:lnTo>
                  <a:cubicBezTo>
                    <a:pt x="4587" y="3541"/>
                    <a:pt x="4507" y="3555"/>
                    <a:pt x="4414" y="3568"/>
                  </a:cubicBezTo>
                  <a:lnTo>
                    <a:pt x="4243" y="3594"/>
                  </a:lnTo>
                  <a:cubicBezTo>
                    <a:pt x="4164" y="3608"/>
                    <a:pt x="4097" y="3608"/>
                    <a:pt x="4018" y="3608"/>
                  </a:cubicBezTo>
                  <a:cubicBezTo>
                    <a:pt x="3875" y="3621"/>
                    <a:pt x="3730" y="3624"/>
                    <a:pt x="3583" y="3624"/>
                  </a:cubicBezTo>
                  <a:cubicBezTo>
                    <a:pt x="3429" y="3624"/>
                    <a:pt x="3275" y="3621"/>
                    <a:pt x="3119" y="3621"/>
                  </a:cubicBezTo>
                  <a:cubicBezTo>
                    <a:pt x="2485" y="3621"/>
                    <a:pt x="1930" y="3700"/>
                    <a:pt x="1310" y="3700"/>
                  </a:cubicBezTo>
                  <a:lnTo>
                    <a:pt x="582" y="3700"/>
                  </a:lnTo>
                  <a:cubicBezTo>
                    <a:pt x="569" y="3700"/>
                    <a:pt x="545" y="3704"/>
                    <a:pt x="525" y="3704"/>
                  </a:cubicBezTo>
                  <a:cubicBezTo>
                    <a:pt x="506" y="3704"/>
                    <a:pt x="490" y="3700"/>
                    <a:pt x="490" y="3687"/>
                  </a:cubicBezTo>
                  <a:lnTo>
                    <a:pt x="530" y="3594"/>
                  </a:lnTo>
                  <a:lnTo>
                    <a:pt x="635" y="3344"/>
                  </a:lnTo>
                  <a:cubicBezTo>
                    <a:pt x="820" y="2854"/>
                    <a:pt x="993" y="2352"/>
                    <a:pt x="1137" y="1837"/>
                  </a:cubicBezTo>
                  <a:cubicBezTo>
                    <a:pt x="1212" y="1515"/>
                    <a:pt x="1302" y="1193"/>
                    <a:pt x="1365" y="868"/>
                  </a:cubicBezTo>
                  <a:close/>
                  <a:moveTo>
                    <a:pt x="1164" y="0"/>
                  </a:moveTo>
                  <a:lnTo>
                    <a:pt x="987" y="232"/>
                  </a:lnTo>
                  <a:lnTo>
                    <a:pt x="987" y="232"/>
                  </a:lnTo>
                  <a:lnTo>
                    <a:pt x="794" y="212"/>
                  </a:lnTo>
                  <a:lnTo>
                    <a:pt x="794" y="212"/>
                  </a:lnTo>
                  <a:cubicBezTo>
                    <a:pt x="796" y="303"/>
                    <a:pt x="796" y="395"/>
                    <a:pt x="793" y="487"/>
                  </a:cubicBezTo>
                  <a:lnTo>
                    <a:pt x="793" y="487"/>
                  </a:lnTo>
                  <a:lnTo>
                    <a:pt x="781" y="502"/>
                  </a:lnTo>
                  <a:cubicBezTo>
                    <a:pt x="785" y="504"/>
                    <a:pt x="788" y="507"/>
                    <a:pt x="792" y="509"/>
                  </a:cubicBezTo>
                  <a:lnTo>
                    <a:pt x="792" y="509"/>
                  </a:lnTo>
                  <a:cubicBezTo>
                    <a:pt x="776" y="912"/>
                    <a:pt x="713" y="1315"/>
                    <a:pt x="649" y="1718"/>
                  </a:cubicBezTo>
                  <a:cubicBezTo>
                    <a:pt x="556" y="2220"/>
                    <a:pt x="424" y="2722"/>
                    <a:pt x="279" y="3212"/>
                  </a:cubicBezTo>
                  <a:lnTo>
                    <a:pt x="107" y="3700"/>
                  </a:lnTo>
                  <a:lnTo>
                    <a:pt x="15" y="3978"/>
                  </a:lnTo>
                  <a:lnTo>
                    <a:pt x="1" y="4004"/>
                  </a:lnTo>
                  <a:cubicBezTo>
                    <a:pt x="1" y="4011"/>
                    <a:pt x="8" y="4011"/>
                    <a:pt x="16" y="4011"/>
                  </a:cubicBezTo>
                  <a:cubicBezTo>
                    <a:pt x="24" y="4011"/>
                    <a:pt x="34" y="4011"/>
                    <a:pt x="41" y="4017"/>
                  </a:cubicBezTo>
                  <a:lnTo>
                    <a:pt x="120" y="4004"/>
                  </a:lnTo>
                  <a:lnTo>
                    <a:pt x="292" y="4004"/>
                  </a:lnTo>
                  <a:lnTo>
                    <a:pt x="1336" y="3978"/>
                  </a:lnTo>
                  <a:cubicBezTo>
                    <a:pt x="1930" y="3964"/>
                    <a:pt x="2552" y="3899"/>
                    <a:pt x="3133" y="3899"/>
                  </a:cubicBezTo>
                  <a:cubicBezTo>
                    <a:pt x="3327" y="3899"/>
                    <a:pt x="3526" y="3904"/>
                    <a:pt x="3728" y="3904"/>
                  </a:cubicBezTo>
                  <a:cubicBezTo>
                    <a:pt x="3829" y="3904"/>
                    <a:pt x="3930" y="3903"/>
                    <a:pt x="4032" y="3899"/>
                  </a:cubicBezTo>
                  <a:cubicBezTo>
                    <a:pt x="4111" y="3899"/>
                    <a:pt x="4190" y="3899"/>
                    <a:pt x="4269" y="3885"/>
                  </a:cubicBezTo>
                  <a:lnTo>
                    <a:pt x="4534" y="3859"/>
                  </a:lnTo>
                  <a:cubicBezTo>
                    <a:pt x="4745" y="3806"/>
                    <a:pt x="4943" y="3767"/>
                    <a:pt x="5154" y="3687"/>
                  </a:cubicBezTo>
                  <a:lnTo>
                    <a:pt x="5300" y="3634"/>
                  </a:lnTo>
                  <a:lnTo>
                    <a:pt x="5194" y="3529"/>
                  </a:lnTo>
                  <a:lnTo>
                    <a:pt x="4983" y="3304"/>
                  </a:lnTo>
                  <a:lnTo>
                    <a:pt x="4587" y="2894"/>
                  </a:lnTo>
                  <a:lnTo>
                    <a:pt x="3926" y="2260"/>
                  </a:lnTo>
                  <a:lnTo>
                    <a:pt x="3265" y="1652"/>
                  </a:lnTo>
                  <a:lnTo>
                    <a:pt x="2578" y="1084"/>
                  </a:lnTo>
                  <a:cubicBezTo>
                    <a:pt x="2115" y="714"/>
                    <a:pt x="1639" y="344"/>
                    <a:pt x="116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7"/>
            <p:cNvSpPr/>
            <p:nvPr/>
          </p:nvSpPr>
          <p:spPr>
            <a:xfrm>
              <a:off x="7853425" y="3959200"/>
              <a:ext cx="144050" cy="319475"/>
            </a:xfrm>
            <a:custGeom>
              <a:avLst/>
              <a:gdLst/>
              <a:ahLst/>
              <a:cxnLst/>
              <a:rect l="l" t="t" r="r" b="b"/>
              <a:pathLst>
                <a:path w="5762" h="12779" extrusionOk="0">
                  <a:moveTo>
                    <a:pt x="2260" y="1"/>
                  </a:moveTo>
                  <a:cubicBezTo>
                    <a:pt x="1679" y="1045"/>
                    <a:pt x="1004" y="2036"/>
                    <a:pt x="305" y="3027"/>
                  </a:cubicBezTo>
                  <a:lnTo>
                    <a:pt x="93" y="3278"/>
                  </a:lnTo>
                  <a:cubicBezTo>
                    <a:pt x="67" y="3331"/>
                    <a:pt x="0" y="3371"/>
                    <a:pt x="14" y="3424"/>
                  </a:cubicBezTo>
                  <a:lnTo>
                    <a:pt x="132" y="3556"/>
                  </a:lnTo>
                  <a:lnTo>
                    <a:pt x="476" y="3952"/>
                  </a:lnTo>
                  <a:lnTo>
                    <a:pt x="1045" y="4625"/>
                  </a:lnTo>
                  <a:lnTo>
                    <a:pt x="1612" y="5326"/>
                  </a:lnTo>
                  <a:cubicBezTo>
                    <a:pt x="1811" y="5550"/>
                    <a:pt x="1956" y="5815"/>
                    <a:pt x="2114" y="6066"/>
                  </a:cubicBezTo>
                  <a:cubicBezTo>
                    <a:pt x="2114" y="6066"/>
                    <a:pt x="2352" y="6449"/>
                    <a:pt x="2590" y="6845"/>
                  </a:cubicBezTo>
                  <a:cubicBezTo>
                    <a:pt x="2828" y="7229"/>
                    <a:pt x="3053" y="7625"/>
                    <a:pt x="3053" y="7625"/>
                  </a:cubicBezTo>
                  <a:cubicBezTo>
                    <a:pt x="3330" y="8154"/>
                    <a:pt x="3568" y="8709"/>
                    <a:pt x="3819" y="9277"/>
                  </a:cubicBezTo>
                  <a:cubicBezTo>
                    <a:pt x="4308" y="10374"/>
                    <a:pt x="4678" y="11602"/>
                    <a:pt x="4995" y="12779"/>
                  </a:cubicBezTo>
                  <a:cubicBezTo>
                    <a:pt x="4995" y="12779"/>
                    <a:pt x="5194" y="12673"/>
                    <a:pt x="5379" y="12567"/>
                  </a:cubicBezTo>
                  <a:cubicBezTo>
                    <a:pt x="5576" y="12448"/>
                    <a:pt x="5761" y="12342"/>
                    <a:pt x="5761" y="12342"/>
                  </a:cubicBezTo>
                  <a:cubicBezTo>
                    <a:pt x="5259" y="11232"/>
                    <a:pt x="4783" y="10096"/>
                    <a:pt x="4202" y="9039"/>
                  </a:cubicBezTo>
                  <a:cubicBezTo>
                    <a:pt x="3925" y="8498"/>
                    <a:pt x="3634" y="7955"/>
                    <a:pt x="3344" y="7427"/>
                  </a:cubicBezTo>
                  <a:cubicBezTo>
                    <a:pt x="3344" y="7427"/>
                    <a:pt x="3092" y="7030"/>
                    <a:pt x="2854" y="6648"/>
                  </a:cubicBezTo>
                  <a:cubicBezTo>
                    <a:pt x="2604" y="6264"/>
                    <a:pt x="2366" y="5881"/>
                    <a:pt x="2366" y="5881"/>
                  </a:cubicBezTo>
                  <a:cubicBezTo>
                    <a:pt x="2194" y="5630"/>
                    <a:pt x="2049" y="5365"/>
                    <a:pt x="1850" y="5128"/>
                  </a:cubicBezTo>
                  <a:lnTo>
                    <a:pt x="1295" y="4428"/>
                  </a:lnTo>
                  <a:lnTo>
                    <a:pt x="727" y="3727"/>
                  </a:lnTo>
                  <a:lnTo>
                    <a:pt x="502" y="3436"/>
                  </a:lnTo>
                  <a:lnTo>
                    <a:pt x="476" y="3397"/>
                  </a:lnTo>
                  <a:cubicBezTo>
                    <a:pt x="476" y="3383"/>
                    <a:pt x="490" y="3371"/>
                    <a:pt x="502" y="3357"/>
                  </a:cubicBezTo>
                  <a:lnTo>
                    <a:pt x="595" y="3265"/>
                  </a:lnTo>
                  <a:cubicBezTo>
                    <a:pt x="1374" y="2326"/>
                    <a:pt x="2128" y="1362"/>
                    <a:pt x="2789" y="344"/>
                  </a:cubicBez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7"/>
            <p:cNvSpPr/>
            <p:nvPr/>
          </p:nvSpPr>
          <p:spPr>
            <a:xfrm>
              <a:off x="7613925" y="4176875"/>
              <a:ext cx="309550" cy="168525"/>
            </a:xfrm>
            <a:custGeom>
              <a:avLst/>
              <a:gdLst/>
              <a:ahLst/>
              <a:cxnLst/>
              <a:rect l="l" t="t" r="r" b="b"/>
              <a:pathLst>
                <a:path w="12382" h="6741" extrusionOk="0">
                  <a:moveTo>
                    <a:pt x="3636" y="0"/>
                  </a:moveTo>
                  <a:cubicBezTo>
                    <a:pt x="3598" y="0"/>
                    <a:pt x="3551" y="56"/>
                    <a:pt x="3516" y="68"/>
                  </a:cubicBezTo>
                  <a:lnTo>
                    <a:pt x="3238" y="240"/>
                  </a:lnTo>
                  <a:cubicBezTo>
                    <a:pt x="2168" y="821"/>
                    <a:pt x="1097" y="1376"/>
                    <a:pt x="1" y="1838"/>
                  </a:cubicBezTo>
                  <a:lnTo>
                    <a:pt x="278" y="2407"/>
                  </a:lnTo>
                  <a:cubicBezTo>
                    <a:pt x="1361" y="1865"/>
                    <a:pt x="2406" y="1218"/>
                    <a:pt x="3436" y="557"/>
                  </a:cubicBezTo>
                  <a:lnTo>
                    <a:pt x="3542" y="478"/>
                  </a:lnTo>
                  <a:cubicBezTo>
                    <a:pt x="3555" y="478"/>
                    <a:pt x="3569" y="451"/>
                    <a:pt x="3581" y="451"/>
                  </a:cubicBezTo>
                  <a:lnTo>
                    <a:pt x="3621" y="490"/>
                  </a:lnTo>
                  <a:lnTo>
                    <a:pt x="3872" y="742"/>
                  </a:lnTo>
                  <a:lnTo>
                    <a:pt x="4506" y="1389"/>
                  </a:lnTo>
                  <a:lnTo>
                    <a:pt x="5140" y="2023"/>
                  </a:lnTo>
                  <a:cubicBezTo>
                    <a:pt x="5352" y="2248"/>
                    <a:pt x="5603" y="2420"/>
                    <a:pt x="5827" y="2618"/>
                  </a:cubicBezTo>
                  <a:cubicBezTo>
                    <a:pt x="5827" y="2618"/>
                    <a:pt x="6185" y="2909"/>
                    <a:pt x="6528" y="3200"/>
                  </a:cubicBezTo>
                  <a:cubicBezTo>
                    <a:pt x="6885" y="3477"/>
                    <a:pt x="7242" y="3767"/>
                    <a:pt x="7242" y="3767"/>
                  </a:cubicBezTo>
                  <a:cubicBezTo>
                    <a:pt x="7744" y="4125"/>
                    <a:pt x="8246" y="4481"/>
                    <a:pt x="8748" y="4812"/>
                  </a:cubicBezTo>
                  <a:cubicBezTo>
                    <a:pt x="9739" y="5512"/>
                    <a:pt x="10810" y="6107"/>
                    <a:pt x="11853" y="6741"/>
                  </a:cubicBezTo>
                  <a:cubicBezTo>
                    <a:pt x="11853" y="6741"/>
                    <a:pt x="11985" y="6569"/>
                    <a:pt x="12117" y="6384"/>
                  </a:cubicBezTo>
                  <a:cubicBezTo>
                    <a:pt x="12249" y="6212"/>
                    <a:pt x="12381" y="6027"/>
                    <a:pt x="12381" y="6027"/>
                  </a:cubicBezTo>
                  <a:cubicBezTo>
                    <a:pt x="11245" y="5578"/>
                    <a:pt x="10070" y="5076"/>
                    <a:pt x="9025" y="4454"/>
                  </a:cubicBezTo>
                  <a:cubicBezTo>
                    <a:pt x="8497" y="4151"/>
                    <a:pt x="7982" y="3847"/>
                    <a:pt x="7480" y="3503"/>
                  </a:cubicBezTo>
                  <a:cubicBezTo>
                    <a:pt x="7480" y="3503"/>
                    <a:pt x="7110" y="3226"/>
                    <a:pt x="6752" y="2962"/>
                  </a:cubicBezTo>
                  <a:cubicBezTo>
                    <a:pt x="6396" y="2671"/>
                    <a:pt x="6039" y="2393"/>
                    <a:pt x="6039" y="2393"/>
                  </a:cubicBezTo>
                  <a:cubicBezTo>
                    <a:pt x="5815" y="2208"/>
                    <a:pt x="5563" y="2023"/>
                    <a:pt x="5366" y="1812"/>
                  </a:cubicBezTo>
                  <a:lnTo>
                    <a:pt x="4744" y="1165"/>
                  </a:lnTo>
                  <a:lnTo>
                    <a:pt x="4136" y="517"/>
                  </a:lnTo>
                  <a:lnTo>
                    <a:pt x="3766" y="134"/>
                  </a:lnTo>
                  <a:lnTo>
                    <a:pt x="3648" y="2"/>
                  </a:lnTo>
                  <a:cubicBezTo>
                    <a:pt x="3644" y="1"/>
                    <a:pt x="3640" y="0"/>
                    <a:pt x="363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7"/>
            <p:cNvSpPr/>
            <p:nvPr/>
          </p:nvSpPr>
          <p:spPr>
            <a:xfrm>
              <a:off x="7536950" y="3865725"/>
              <a:ext cx="244475" cy="220050"/>
            </a:xfrm>
            <a:custGeom>
              <a:avLst/>
              <a:gdLst/>
              <a:ahLst/>
              <a:cxnLst/>
              <a:rect l="l" t="t" r="r" b="b"/>
              <a:pathLst>
                <a:path w="9779" h="8802" extrusionOk="0">
                  <a:moveTo>
                    <a:pt x="9237" y="1"/>
                  </a:moveTo>
                  <a:cubicBezTo>
                    <a:pt x="8709" y="886"/>
                    <a:pt x="8114" y="1731"/>
                    <a:pt x="7453" y="2551"/>
                  </a:cubicBezTo>
                  <a:cubicBezTo>
                    <a:pt x="6806" y="3370"/>
                    <a:pt x="6052" y="4110"/>
                    <a:pt x="5273" y="4837"/>
                  </a:cubicBezTo>
                  <a:cubicBezTo>
                    <a:pt x="4467" y="5510"/>
                    <a:pt x="3635" y="6171"/>
                    <a:pt x="2749" y="6713"/>
                  </a:cubicBezTo>
                  <a:cubicBezTo>
                    <a:pt x="2300" y="6990"/>
                    <a:pt x="1838" y="7242"/>
                    <a:pt x="1389" y="7492"/>
                  </a:cubicBezTo>
                  <a:lnTo>
                    <a:pt x="688" y="7836"/>
                  </a:lnTo>
                  <a:cubicBezTo>
                    <a:pt x="569" y="7889"/>
                    <a:pt x="464" y="7968"/>
                    <a:pt x="331" y="8021"/>
                  </a:cubicBezTo>
                  <a:lnTo>
                    <a:pt x="1" y="8193"/>
                  </a:lnTo>
                  <a:lnTo>
                    <a:pt x="318" y="8801"/>
                  </a:lnTo>
                  <a:lnTo>
                    <a:pt x="661" y="8576"/>
                  </a:lnTo>
                  <a:cubicBezTo>
                    <a:pt x="767" y="8510"/>
                    <a:pt x="860" y="8417"/>
                    <a:pt x="978" y="8352"/>
                  </a:cubicBezTo>
                  <a:lnTo>
                    <a:pt x="1653" y="7929"/>
                  </a:lnTo>
                  <a:cubicBezTo>
                    <a:pt x="2088" y="7638"/>
                    <a:pt x="2538" y="7348"/>
                    <a:pt x="2960" y="7030"/>
                  </a:cubicBezTo>
                  <a:cubicBezTo>
                    <a:pt x="3832" y="6423"/>
                    <a:pt x="4639" y="5722"/>
                    <a:pt x="5458" y="5035"/>
                  </a:cubicBezTo>
                  <a:cubicBezTo>
                    <a:pt x="6237" y="4308"/>
                    <a:pt x="7030" y="3595"/>
                    <a:pt x="7744" y="2802"/>
                  </a:cubicBezTo>
                  <a:cubicBezTo>
                    <a:pt x="8471" y="2022"/>
                    <a:pt x="9158" y="1216"/>
                    <a:pt x="9779" y="344"/>
                  </a:cubicBezTo>
                  <a:lnTo>
                    <a:pt x="923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7"/>
            <p:cNvSpPr/>
            <p:nvPr/>
          </p:nvSpPr>
          <p:spPr>
            <a:xfrm>
              <a:off x="7508875" y="3831025"/>
              <a:ext cx="220050" cy="198575"/>
            </a:xfrm>
            <a:custGeom>
              <a:avLst/>
              <a:gdLst/>
              <a:ahLst/>
              <a:cxnLst/>
              <a:rect l="l" t="t" r="r" b="b"/>
              <a:pathLst>
                <a:path w="8802" h="7943" extrusionOk="0">
                  <a:moveTo>
                    <a:pt x="8259" y="1"/>
                  </a:moveTo>
                  <a:cubicBezTo>
                    <a:pt x="7797" y="794"/>
                    <a:pt x="7255" y="1560"/>
                    <a:pt x="6687" y="2300"/>
                  </a:cubicBezTo>
                  <a:cubicBezTo>
                    <a:pt x="6106" y="3040"/>
                    <a:pt x="5418" y="3701"/>
                    <a:pt x="4731" y="4349"/>
                  </a:cubicBezTo>
                  <a:cubicBezTo>
                    <a:pt x="4004" y="4956"/>
                    <a:pt x="3264" y="5538"/>
                    <a:pt x="2459" y="6026"/>
                  </a:cubicBezTo>
                  <a:cubicBezTo>
                    <a:pt x="2062" y="6278"/>
                    <a:pt x="1639" y="6489"/>
                    <a:pt x="1243" y="6713"/>
                  </a:cubicBezTo>
                  <a:lnTo>
                    <a:pt x="609" y="7018"/>
                  </a:lnTo>
                  <a:cubicBezTo>
                    <a:pt x="503" y="7071"/>
                    <a:pt x="397" y="7136"/>
                    <a:pt x="292" y="7189"/>
                  </a:cubicBezTo>
                  <a:lnTo>
                    <a:pt x="1" y="7335"/>
                  </a:lnTo>
                  <a:lnTo>
                    <a:pt x="304" y="7943"/>
                  </a:lnTo>
                  <a:lnTo>
                    <a:pt x="621" y="7731"/>
                  </a:lnTo>
                  <a:cubicBezTo>
                    <a:pt x="714" y="7678"/>
                    <a:pt x="794" y="7599"/>
                    <a:pt x="899" y="7533"/>
                  </a:cubicBezTo>
                  <a:lnTo>
                    <a:pt x="1494" y="7150"/>
                  </a:lnTo>
                  <a:cubicBezTo>
                    <a:pt x="1890" y="6886"/>
                    <a:pt x="2286" y="6634"/>
                    <a:pt x="2670" y="6343"/>
                  </a:cubicBezTo>
                  <a:cubicBezTo>
                    <a:pt x="3449" y="5788"/>
                    <a:pt x="4176" y="5168"/>
                    <a:pt x="4916" y="4546"/>
                  </a:cubicBezTo>
                  <a:cubicBezTo>
                    <a:pt x="5616" y="3899"/>
                    <a:pt x="6317" y="3251"/>
                    <a:pt x="6964" y="2552"/>
                  </a:cubicBezTo>
                  <a:cubicBezTo>
                    <a:pt x="7625" y="1851"/>
                    <a:pt x="8246" y="1125"/>
                    <a:pt x="8801" y="358"/>
                  </a:cubicBezTo>
                  <a:lnTo>
                    <a:pt x="825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7"/>
            <p:cNvSpPr/>
            <p:nvPr/>
          </p:nvSpPr>
          <p:spPr>
            <a:xfrm>
              <a:off x="7913875" y="4268400"/>
              <a:ext cx="83600" cy="77000"/>
            </a:xfrm>
            <a:custGeom>
              <a:avLst/>
              <a:gdLst/>
              <a:ahLst/>
              <a:cxnLst/>
              <a:rect l="l" t="t" r="r" b="b"/>
              <a:pathLst>
                <a:path w="3344" h="3080" extrusionOk="0">
                  <a:moveTo>
                    <a:pt x="2670" y="1"/>
                  </a:moveTo>
                  <a:cubicBezTo>
                    <a:pt x="2577" y="80"/>
                    <a:pt x="2591" y="186"/>
                    <a:pt x="2511" y="305"/>
                  </a:cubicBezTo>
                  <a:cubicBezTo>
                    <a:pt x="2418" y="437"/>
                    <a:pt x="2326" y="556"/>
                    <a:pt x="2221" y="675"/>
                  </a:cubicBezTo>
                  <a:cubicBezTo>
                    <a:pt x="2009" y="926"/>
                    <a:pt x="1771" y="1163"/>
                    <a:pt x="1520" y="1401"/>
                  </a:cubicBezTo>
                  <a:cubicBezTo>
                    <a:pt x="1282" y="1626"/>
                    <a:pt x="1031" y="1838"/>
                    <a:pt x="767" y="2009"/>
                  </a:cubicBezTo>
                  <a:cubicBezTo>
                    <a:pt x="635" y="2088"/>
                    <a:pt x="503" y="2155"/>
                    <a:pt x="371" y="2220"/>
                  </a:cubicBezTo>
                  <a:cubicBezTo>
                    <a:pt x="239" y="2287"/>
                    <a:pt x="119" y="2300"/>
                    <a:pt x="1" y="2340"/>
                  </a:cubicBezTo>
                  <a:lnTo>
                    <a:pt x="159" y="3080"/>
                  </a:lnTo>
                  <a:cubicBezTo>
                    <a:pt x="331" y="2948"/>
                    <a:pt x="489" y="2828"/>
                    <a:pt x="635" y="2696"/>
                  </a:cubicBezTo>
                  <a:lnTo>
                    <a:pt x="1018" y="2326"/>
                  </a:lnTo>
                  <a:cubicBezTo>
                    <a:pt x="1256" y="2076"/>
                    <a:pt x="1493" y="1824"/>
                    <a:pt x="1745" y="1600"/>
                  </a:cubicBezTo>
                  <a:cubicBezTo>
                    <a:pt x="1969" y="1389"/>
                    <a:pt x="2233" y="1177"/>
                    <a:pt x="2498" y="966"/>
                  </a:cubicBezTo>
                  <a:cubicBezTo>
                    <a:pt x="2630" y="860"/>
                    <a:pt x="2776" y="754"/>
                    <a:pt x="2920" y="649"/>
                  </a:cubicBezTo>
                  <a:cubicBezTo>
                    <a:pt x="3053" y="516"/>
                    <a:pt x="3251" y="371"/>
                    <a:pt x="3343" y="186"/>
                  </a:cubicBezTo>
                  <a:lnTo>
                    <a:pt x="267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7"/>
            <p:cNvSpPr/>
            <p:nvPr/>
          </p:nvSpPr>
          <p:spPr>
            <a:xfrm>
              <a:off x="7665475" y="3987625"/>
              <a:ext cx="119250" cy="130825"/>
            </a:xfrm>
            <a:custGeom>
              <a:avLst/>
              <a:gdLst/>
              <a:ahLst/>
              <a:cxnLst/>
              <a:rect l="l" t="t" r="r" b="b"/>
              <a:pathLst>
                <a:path w="4770" h="5233" extrusionOk="0">
                  <a:moveTo>
                    <a:pt x="2753" y="853"/>
                  </a:moveTo>
                  <a:cubicBezTo>
                    <a:pt x="2915" y="1171"/>
                    <a:pt x="3072" y="1491"/>
                    <a:pt x="3224" y="1811"/>
                  </a:cubicBezTo>
                  <a:lnTo>
                    <a:pt x="3594" y="2616"/>
                  </a:lnTo>
                  <a:lnTo>
                    <a:pt x="3898" y="3449"/>
                  </a:lnTo>
                  <a:lnTo>
                    <a:pt x="4188" y="4308"/>
                  </a:lnTo>
                  <a:lnTo>
                    <a:pt x="4294" y="4612"/>
                  </a:lnTo>
                  <a:lnTo>
                    <a:pt x="4334" y="4744"/>
                  </a:lnTo>
                  <a:lnTo>
                    <a:pt x="4347" y="4797"/>
                  </a:lnTo>
                  <a:lnTo>
                    <a:pt x="4294" y="4783"/>
                  </a:lnTo>
                  <a:cubicBezTo>
                    <a:pt x="4202" y="4783"/>
                    <a:pt x="4123" y="4757"/>
                    <a:pt x="4044" y="4731"/>
                  </a:cubicBezTo>
                  <a:lnTo>
                    <a:pt x="3871" y="4651"/>
                  </a:lnTo>
                  <a:cubicBezTo>
                    <a:pt x="3806" y="4625"/>
                    <a:pt x="3739" y="4586"/>
                    <a:pt x="3674" y="4559"/>
                  </a:cubicBezTo>
                  <a:cubicBezTo>
                    <a:pt x="3409" y="4427"/>
                    <a:pt x="3158" y="4269"/>
                    <a:pt x="2893" y="4110"/>
                  </a:cubicBezTo>
                  <a:cubicBezTo>
                    <a:pt x="2338" y="3806"/>
                    <a:pt x="1810" y="3581"/>
                    <a:pt x="1295" y="3277"/>
                  </a:cubicBezTo>
                  <a:lnTo>
                    <a:pt x="661" y="2921"/>
                  </a:lnTo>
                  <a:cubicBezTo>
                    <a:pt x="634" y="2894"/>
                    <a:pt x="568" y="2881"/>
                    <a:pt x="582" y="2868"/>
                  </a:cubicBezTo>
                  <a:lnTo>
                    <a:pt x="674" y="2801"/>
                  </a:lnTo>
                  <a:lnTo>
                    <a:pt x="885" y="2643"/>
                  </a:lnTo>
                  <a:cubicBezTo>
                    <a:pt x="1539" y="2085"/>
                    <a:pt x="2202" y="1520"/>
                    <a:pt x="2753" y="853"/>
                  </a:cubicBezTo>
                  <a:close/>
                  <a:moveTo>
                    <a:pt x="2576" y="0"/>
                  </a:moveTo>
                  <a:cubicBezTo>
                    <a:pt x="2533" y="79"/>
                    <a:pt x="2488" y="157"/>
                    <a:pt x="2441" y="234"/>
                  </a:cubicBezTo>
                  <a:lnTo>
                    <a:pt x="2441" y="234"/>
                  </a:lnTo>
                  <a:lnTo>
                    <a:pt x="2431" y="238"/>
                  </a:lnTo>
                  <a:cubicBezTo>
                    <a:pt x="2433" y="240"/>
                    <a:pt x="2434" y="242"/>
                    <a:pt x="2435" y="245"/>
                  </a:cubicBezTo>
                  <a:lnTo>
                    <a:pt x="2435" y="245"/>
                  </a:lnTo>
                  <a:cubicBezTo>
                    <a:pt x="1965" y="1014"/>
                    <a:pt x="1316" y="1693"/>
                    <a:pt x="634" y="2339"/>
                  </a:cubicBezTo>
                  <a:lnTo>
                    <a:pt x="251" y="2683"/>
                  </a:lnTo>
                  <a:lnTo>
                    <a:pt x="27" y="2868"/>
                  </a:lnTo>
                  <a:lnTo>
                    <a:pt x="0" y="2894"/>
                  </a:lnTo>
                  <a:cubicBezTo>
                    <a:pt x="0" y="2907"/>
                    <a:pt x="13" y="2907"/>
                    <a:pt x="27" y="2921"/>
                  </a:cubicBezTo>
                  <a:lnTo>
                    <a:pt x="106" y="2960"/>
                  </a:lnTo>
                  <a:lnTo>
                    <a:pt x="251" y="3039"/>
                  </a:lnTo>
                  <a:lnTo>
                    <a:pt x="1176" y="3541"/>
                  </a:lnTo>
                  <a:cubicBezTo>
                    <a:pt x="1691" y="3832"/>
                    <a:pt x="2259" y="4057"/>
                    <a:pt x="2761" y="4361"/>
                  </a:cubicBezTo>
                  <a:cubicBezTo>
                    <a:pt x="3013" y="4506"/>
                    <a:pt x="3277" y="4665"/>
                    <a:pt x="3541" y="4810"/>
                  </a:cubicBezTo>
                  <a:cubicBezTo>
                    <a:pt x="3607" y="4850"/>
                    <a:pt x="3686" y="4889"/>
                    <a:pt x="3753" y="4916"/>
                  </a:cubicBezTo>
                  <a:lnTo>
                    <a:pt x="4003" y="5035"/>
                  </a:lnTo>
                  <a:cubicBezTo>
                    <a:pt x="4202" y="5088"/>
                    <a:pt x="4400" y="5153"/>
                    <a:pt x="4611" y="5194"/>
                  </a:cubicBezTo>
                  <a:lnTo>
                    <a:pt x="4770" y="5233"/>
                  </a:lnTo>
                  <a:cubicBezTo>
                    <a:pt x="4770" y="5180"/>
                    <a:pt x="4757" y="5127"/>
                    <a:pt x="4743" y="5074"/>
                  </a:cubicBezTo>
                  <a:lnTo>
                    <a:pt x="4664" y="4771"/>
                  </a:lnTo>
                  <a:lnTo>
                    <a:pt x="4519" y="4216"/>
                  </a:lnTo>
                  <a:lnTo>
                    <a:pt x="4268" y="3344"/>
                  </a:lnTo>
                  <a:lnTo>
                    <a:pt x="4003" y="2484"/>
                  </a:lnTo>
                  <a:cubicBezTo>
                    <a:pt x="4003" y="2484"/>
                    <a:pt x="3938" y="2273"/>
                    <a:pt x="3859" y="2075"/>
                  </a:cubicBezTo>
                  <a:lnTo>
                    <a:pt x="3700" y="1652"/>
                  </a:lnTo>
                  <a:cubicBezTo>
                    <a:pt x="3475" y="1084"/>
                    <a:pt x="3251" y="542"/>
                    <a:pt x="3026" y="0"/>
                  </a:cubicBezTo>
                  <a:lnTo>
                    <a:pt x="2742" y="113"/>
                  </a:lnTo>
                  <a:lnTo>
                    <a:pt x="2742" y="113"/>
                  </a:lnTo>
                  <a:lnTo>
                    <a:pt x="257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7"/>
            <p:cNvSpPr/>
            <p:nvPr/>
          </p:nvSpPr>
          <p:spPr>
            <a:xfrm>
              <a:off x="7513500" y="4222825"/>
              <a:ext cx="107375" cy="311200"/>
            </a:xfrm>
            <a:custGeom>
              <a:avLst/>
              <a:gdLst/>
              <a:ahLst/>
              <a:cxnLst/>
              <a:rect l="l" t="t" r="r" b="b"/>
              <a:pathLst>
                <a:path w="4295" h="12448" extrusionOk="0">
                  <a:moveTo>
                    <a:pt x="4018" y="0"/>
                  </a:moveTo>
                  <a:cubicBezTo>
                    <a:pt x="3000" y="608"/>
                    <a:pt x="1916" y="1137"/>
                    <a:pt x="806" y="1639"/>
                  </a:cubicBezTo>
                  <a:cubicBezTo>
                    <a:pt x="806" y="1639"/>
                    <a:pt x="727" y="1679"/>
                    <a:pt x="662" y="1705"/>
                  </a:cubicBezTo>
                  <a:cubicBezTo>
                    <a:pt x="582" y="1744"/>
                    <a:pt x="503" y="1771"/>
                    <a:pt x="503" y="1771"/>
                  </a:cubicBezTo>
                  <a:cubicBezTo>
                    <a:pt x="463" y="1797"/>
                    <a:pt x="384" y="1797"/>
                    <a:pt x="371" y="1837"/>
                  </a:cubicBezTo>
                  <a:lnTo>
                    <a:pt x="397" y="2009"/>
                  </a:lnTo>
                  <a:lnTo>
                    <a:pt x="489" y="2537"/>
                  </a:lnTo>
                  <a:lnTo>
                    <a:pt x="662" y="3409"/>
                  </a:lnTo>
                  <a:lnTo>
                    <a:pt x="806" y="4295"/>
                  </a:lnTo>
                  <a:cubicBezTo>
                    <a:pt x="847" y="4586"/>
                    <a:pt x="847" y="4889"/>
                    <a:pt x="859" y="5194"/>
                  </a:cubicBezTo>
                  <a:lnTo>
                    <a:pt x="886" y="6092"/>
                  </a:lnTo>
                  <a:cubicBezTo>
                    <a:pt x="899" y="6541"/>
                    <a:pt x="899" y="7003"/>
                    <a:pt x="899" y="7003"/>
                  </a:cubicBezTo>
                  <a:cubicBezTo>
                    <a:pt x="873" y="7611"/>
                    <a:pt x="806" y="8206"/>
                    <a:pt x="741" y="8814"/>
                  </a:cubicBezTo>
                  <a:cubicBezTo>
                    <a:pt x="609" y="10016"/>
                    <a:pt x="304" y="11245"/>
                    <a:pt x="1" y="12447"/>
                  </a:cubicBezTo>
                  <a:lnTo>
                    <a:pt x="436" y="12447"/>
                  </a:lnTo>
                  <a:cubicBezTo>
                    <a:pt x="662" y="12447"/>
                    <a:pt x="886" y="12435"/>
                    <a:pt x="886" y="12435"/>
                  </a:cubicBezTo>
                  <a:cubicBezTo>
                    <a:pt x="1005" y="11232"/>
                    <a:pt x="1164" y="10016"/>
                    <a:pt x="1190" y="8800"/>
                  </a:cubicBezTo>
                  <a:cubicBezTo>
                    <a:pt x="1217" y="8193"/>
                    <a:pt x="1243" y="7585"/>
                    <a:pt x="1243" y="6964"/>
                  </a:cubicBezTo>
                  <a:cubicBezTo>
                    <a:pt x="1243" y="6964"/>
                    <a:pt x="1229" y="6515"/>
                    <a:pt x="1217" y="6052"/>
                  </a:cubicBezTo>
                  <a:lnTo>
                    <a:pt x="1164" y="5153"/>
                  </a:lnTo>
                  <a:cubicBezTo>
                    <a:pt x="1150" y="4850"/>
                    <a:pt x="1150" y="4546"/>
                    <a:pt x="1111" y="4255"/>
                  </a:cubicBezTo>
                  <a:lnTo>
                    <a:pt x="965" y="3356"/>
                  </a:lnTo>
                  <a:lnTo>
                    <a:pt x="833" y="2472"/>
                  </a:lnTo>
                  <a:lnTo>
                    <a:pt x="780" y="2102"/>
                  </a:lnTo>
                  <a:lnTo>
                    <a:pt x="767" y="2061"/>
                  </a:lnTo>
                  <a:cubicBezTo>
                    <a:pt x="780" y="2049"/>
                    <a:pt x="806" y="2049"/>
                    <a:pt x="820" y="2035"/>
                  </a:cubicBezTo>
                  <a:lnTo>
                    <a:pt x="939" y="1996"/>
                  </a:lnTo>
                  <a:cubicBezTo>
                    <a:pt x="2089" y="1573"/>
                    <a:pt x="3225" y="1110"/>
                    <a:pt x="4295" y="569"/>
                  </a:cubicBezTo>
                  <a:lnTo>
                    <a:pt x="401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7"/>
            <p:cNvSpPr/>
            <p:nvPr/>
          </p:nvSpPr>
          <p:spPr>
            <a:xfrm>
              <a:off x="7224800" y="4303100"/>
              <a:ext cx="216375" cy="254700"/>
            </a:xfrm>
            <a:custGeom>
              <a:avLst/>
              <a:gdLst/>
              <a:ahLst/>
              <a:cxnLst/>
              <a:rect l="l" t="t" r="r" b="b"/>
              <a:pathLst>
                <a:path w="8655" h="10188" extrusionOk="0">
                  <a:moveTo>
                    <a:pt x="39" y="1"/>
                  </a:moveTo>
                  <a:lnTo>
                    <a:pt x="0" y="635"/>
                  </a:lnTo>
                  <a:cubicBezTo>
                    <a:pt x="608" y="648"/>
                    <a:pt x="1216" y="674"/>
                    <a:pt x="1824" y="674"/>
                  </a:cubicBezTo>
                  <a:cubicBezTo>
                    <a:pt x="2432" y="648"/>
                    <a:pt x="3052" y="661"/>
                    <a:pt x="3660" y="595"/>
                  </a:cubicBezTo>
                  <a:lnTo>
                    <a:pt x="3779" y="595"/>
                  </a:lnTo>
                  <a:cubicBezTo>
                    <a:pt x="3797" y="595"/>
                    <a:pt x="3808" y="589"/>
                    <a:pt x="3818" y="589"/>
                  </a:cubicBezTo>
                  <a:cubicBezTo>
                    <a:pt x="3823" y="589"/>
                    <a:pt x="3828" y="590"/>
                    <a:pt x="3832" y="595"/>
                  </a:cubicBezTo>
                  <a:lnTo>
                    <a:pt x="3845" y="635"/>
                  </a:lnTo>
                  <a:lnTo>
                    <a:pt x="3938" y="991"/>
                  </a:lnTo>
                  <a:lnTo>
                    <a:pt x="4162" y="1863"/>
                  </a:lnTo>
                  <a:lnTo>
                    <a:pt x="4400" y="2735"/>
                  </a:lnTo>
                  <a:cubicBezTo>
                    <a:pt x="4466" y="3026"/>
                    <a:pt x="4599" y="3317"/>
                    <a:pt x="4691" y="3595"/>
                  </a:cubicBezTo>
                  <a:cubicBezTo>
                    <a:pt x="4691" y="3595"/>
                    <a:pt x="4849" y="4030"/>
                    <a:pt x="5008" y="4453"/>
                  </a:cubicBezTo>
                  <a:cubicBezTo>
                    <a:pt x="5180" y="4876"/>
                    <a:pt x="5339" y="5299"/>
                    <a:pt x="5339" y="5299"/>
                  </a:cubicBezTo>
                  <a:cubicBezTo>
                    <a:pt x="5589" y="5854"/>
                    <a:pt x="5853" y="6409"/>
                    <a:pt x="6118" y="6951"/>
                  </a:cubicBezTo>
                  <a:cubicBezTo>
                    <a:pt x="6620" y="8047"/>
                    <a:pt x="7254" y="9118"/>
                    <a:pt x="7835" y="10188"/>
                  </a:cubicBezTo>
                  <a:lnTo>
                    <a:pt x="8655" y="9818"/>
                  </a:lnTo>
                  <a:cubicBezTo>
                    <a:pt x="7902" y="8854"/>
                    <a:pt x="7136" y="7862"/>
                    <a:pt x="6540" y="6792"/>
                  </a:cubicBezTo>
                  <a:cubicBezTo>
                    <a:pt x="6237" y="6250"/>
                    <a:pt x="5946" y="5722"/>
                    <a:pt x="5668" y="5180"/>
                  </a:cubicBezTo>
                  <a:cubicBezTo>
                    <a:pt x="5668" y="5180"/>
                    <a:pt x="5497" y="4770"/>
                    <a:pt x="5325" y="4347"/>
                  </a:cubicBezTo>
                  <a:cubicBezTo>
                    <a:pt x="5154" y="3938"/>
                    <a:pt x="4995" y="3515"/>
                    <a:pt x="4995" y="3515"/>
                  </a:cubicBezTo>
                  <a:cubicBezTo>
                    <a:pt x="4889" y="3237"/>
                    <a:pt x="4770" y="2960"/>
                    <a:pt x="4691" y="2670"/>
                  </a:cubicBezTo>
                  <a:lnTo>
                    <a:pt x="4479" y="1798"/>
                  </a:lnTo>
                  <a:lnTo>
                    <a:pt x="4281" y="926"/>
                  </a:lnTo>
                  <a:lnTo>
                    <a:pt x="4162" y="410"/>
                  </a:lnTo>
                  <a:lnTo>
                    <a:pt x="4123" y="238"/>
                  </a:lnTo>
                  <a:cubicBezTo>
                    <a:pt x="4112" y="221"/>
                    <a:pt x="4090" y="216"/>
                    <a:pt x="4065" y="216"/>
                  </a:cubicBezTo>
                  <a:cubicBezTo>
                    <a:pt x="4033" y="216"/>
                    <a:pt x="3994" y="225"/>
                    <a:pt x="3964" y="225"/>
                  </a:cubicBezTo>
                  <a:lnTo>
                    <a:pt x="3633" y="225"/>
                  </a:lnTo>
                  <a:cubicBezTo>
                    <a:pt x="3565" y="226"/>
                    <a:pt x="3498" y="227"/>
                    <a:pt x="3430" y="227"/>
                  </a:cubicBezTo>
                  <a:cubicBezTo>
                    <a:pt x="2893" y="227"/>
                    <a:pt x="2364" y="183"/>
                    <a:pt x="1824" y="159"/>
                  </a:cubicBezTo>
                  <a:cubicBezTo>
                    <a:pt x="1229" y="133"/>
                    <a:pt x="635" y="53"/>
                    <a:pt x="3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7"/>
            <p:cNvSpPr/>
            <p:nvPr/>
          </p:nvSpPr>
          <p:spPr>
            <a:xfrm>
              <a:off x="7234700" y="4070850"/>
              <a:ext cx="309875" cy="79000"/>
            </a:xfrm>
            <a:custGeom>
              <a:avLst/>
              <a:gdLst/>
              <a:ahLst/>
              <a:cxnLst/>
              <a:rect l="l" t="t" r="r" b="b"/>
              <a:pathLst>
                <a:path w="12395" h="3160" extrusionOk="0">
                  <a:moveTo>
                    <a:pt x="12104" y="1"/>
                  </a:moveTo>
                  <a:cubicBezTo>
                    <a:pt x="11218" y="517"/>
                    <a:pt x="10267" y="940"/>
                    <a:pt x="9303" y="1336"/>
                  </a:cubicBezTo>
                  <a:cubicBezTo>
                    <a:pt x="8311" y="1692"/>
                    <a:pt x="7307" y="1997"/>
                    <a:pt x="6277" y="2208"/>
                  </a:cubicBezTo>
                  <a:cubicBezTo>
                    <a:pt x="5246" y="2406"/>
                    <a:pt x="4203" y="2538"/>
                    <a:pt x="3158" y="2564"/>
                  </a:cubicBezTo>
                  <a:cubicBezTo>
                    <a:pt x="2954" y="2575"/>
                    <a:pt x="2752" y="2579"/>
                    <a:pt x="2550" y="2579"/>
                  </a:cubicBezTo>
                  <a:cubicBezTo>
                    <a:pt x="2230" y="2579"/>
                    <a:pt x="1911" y="2568"/>
                    <a:pt x="1586" y="2552"/>
                  </a:cubicBezTo>
                  <a:cubicBezTo>
                    <a:pt x="1586" y="2552"/>
                    <a:pt x="1388" y="2552"/>
                    <a:pt x="1203" y="2538"/>
                  </a:cubicBezTo>
                  <a:cubicBezTo>
                    <a:pt x="1005" y="2525"/>
                    <a:pt x="806" y="2499"/>
                    <a:pt x="806" y="2499"/>
                  </a:cubicBezTo>
                  <a:cubicBezTo>
                    <a:pt x="674" y="2485"/>
                    <a:pt x="542" y="2485"/>
                    <a:pt x="410" y="2485"/>
                  </a:cubicBezTo>
                  <a:lnTo>
                    <a:pt x="40" y="2485"/>
                  </a:lnTo>
                  <a:lnTo>
                    <a:pt x="1" y="3159"/>
                  </a:lnTo>
                  <a:lnTo>
                    <a:pt x="424" y="3119"/>
                  </a:lnTo>
                  <a:cubicBezTo>
                    <a:pt x="542" y="3107"/>
                    <a:pt x="674" y="3093"/>
                    <a:pt x="806" y="3093"/>
                  </a:cubicBezTo>
                  <a:lnTo>
                    <a:pt x="1203" y="3093"/>
                  </a:lnTo>
                  <a:lnTo>
                    <a:pt x="1599" y="3066"/>
                  </a:lnTo>
                  <a:cubicBezTo>
                    <a:pt x="2128" y="3040"/>
                    <a:pt x="2656" y="3014"/>
                    <a:pt x="3185" y="2948"/>
                  </a:cubicBezTo>
                  <a:cubicBezTo>
                    <a:pt x="4242" y="2855"/>
                    <a:pt x="5286" y="2670"/>
                    <a:pt x="6329" y="2472"/>
                  </a:cubicBezTo>
                  <a:cubicBezTo>
                    <a:pt x="7374" y="2261"/>
                    <a:pt x="8405" y="1997"/>
                    <a:pt x="9421" y="1692"/>
                  </a:cubicBezTo>
                  <a:cubicBezTo>
                    <a:pt x="10439" y="1375"/>
                    <a:pt x="11444" y="1019"/>
                    <a:pt x="12395" y="582"/>
                  </a:cubicBezTo>
                  <a:lnTo>
                    <a:pt x="1210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7"/>
            <p:cNvSpPr/>
            <p:nvPr/>
          </p:nvSpPr>
          <p:spPr>
            <a:xfrm>
              <a:off x="7238325" y="4014700"/>
              <a:ext cx="278175" cy="72700"/>
            </a:xfrm>
            <a:custGeom>
              <a:avLst/>
              <a:gdLst/>
              <a:ahLst/>
              <a:cxnLst/>
              <a:rect l="l" t="t" r="r" b="b"/>
              <a:pathLst>
                <a:path w="11127" h="2908" extrusionOk="0">
                  <a:moveTo>
                    <a:pt x="10836" y="1"/>
                  </a:moveTo>
                  <a:cubicBezTo>
                    <a:pt x="10043" y="476"/>
                    <a:pt x="9184" y="846"/>
                    <a:pt x="8325" y="1204"/>
                  </a:cubicBezTo>
                  <a:cubicBezTo>
                    <a:pt x="7453" y="1533"/>
                    <a:pt x="6542" y="1798"/>
                    <a:pt x="5629" y="1983"/>
                  </a:cubicBezTo>
                  <a:cubicBezTo>
                    <a:pt x="4705" y="2168"/>
                    <a:pt x="3767" y="2287"/>
                    <a:pt x="2828" y="2300"/>
                  </a:cubicBezTo>
                  <a:cubicBezTo>
                    <a:pt x="2650" y="2310"/>
                    <a:pt x="2469" y="2314"/>
                    <a:pt x="2288" y="2314"/>
                  </a:cubicBezTo>
                  <a:cubicBezTo>
                    <a:pt x="2001" y="2314"/>
                    <a:pt x="1712" y="2303"/>
                    <a:pt x="1428" y="2287"/>
                  </a:cubicBezTo>
                  <a:cubicBezTo>
                    <a:pt x="1428" y="2287"/>
                    <a:pt x="1256" y="2287"/>
                    <a:pt x="1084" y="2273"/>
                  </a:cubicBezTo>
                  <a:cubicBezTo>
                    <a:pt x="899" y="2261"/>
                    <a:pt x="728" y="2247"/>
                    <a:pt x="728" y="2247"/>
                  </a:cubicBezTo>
                  <a:cubicBezTo>
                    <a:pt x="608" y="2220"/>
                    <a:pt x="490" y="2234"/>
                    <a:pt x="370" y="2220"/>
                  </a:cubicBezTo>
                  <a:lnTo>
                    <a:pt x="41" y="2220"/>
                  </a:lnTo>
                  <a:lnTo>
                    <a:pt x="1" y="2908"/>
                  </a:lnTo>
                  <a:lnTo>
                    <a:pt x="370" y="2868"/>
                  </a:lnTo>
                  <a:cubicBezTo>
                    <a:pt x="490" y="2855"/>
                    <a:pt x="596" y="2828"/>
                    <a:pt x="728" y="2828"/>
                  </a:cubicBezTo>
                  <a:lnTo>
                    <a:pt x="1084" y="2828"/>
                  </a:lnTo>
                  <a:lnTo>
                    <a:pt x="1428" y="2802"/>
                  </a:lnTo>
                  <a:cubicBezTo>
                    <a:pt x="1903" y="2775"/>
                    <a:pt x="2379" y="2749"/>
                    <a:pt x="2855" y="2683"/>
                  </a:cubicBezTo>
                  <a:cubicBezTo>
                    <a:pt x="3806" y="2604"/>
                    <a:pt x="4745" y="2446"/>
                    <a:pt x="5682" y="2261"/>
                  </a:cubicBezTo>
                  <a:cubicBezTo>
                    <a:pt x="6607" y="2076"/>
                    <a:pt x="7532" y="1838"/>
                    <a:pt x="8444" y="1560"/>
                  </a:cubicBezTo>
                  <a:cubicBezTo>
                    <a:pt x="9356" y="1283"/>
                    <a:pt x="10268" y="978"/>
                    <a:pt x="11126" y="582"/>
                  </a:cubicBezTo>
                  <a:lnTo>
                    <a:pt x="1083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7"/>
            <p:cNvSpPr/>
            <p:nvPr/>
          </p:nvSpPr>
          <p:spPr>
            <a:xfrm>
              <a:off x="7427275" y="4526075"/>
              <a:ext cx="105725" cy="35025"/>
            </a:xfrm>
            <a:custGeom>
              <a:avLst/>
              <a:gdLst/>
              <a:ahLst/>
              <a:cxnLst/>
              <a:rect l="l" t="t" r="r" b="b"/>
              <a:pathLst>
                <a:path w="4229" h="1401" extrusionOk="0">
                  <a:moveTo>
                    <a:pt x="3741" y="0"/>
                  </a:moveTo>
                  <a:cubicBezTo>
                    <a:pt x="3621" y="27"/>
                    <a:pt x="3568" y="132"/>
                    <a:pt x="3436" y="185"/>
                  </a:cubicBezTo>
                  <a:cubicBezTo>
                    <a:pt x="3291" y="252"/>
                    <a:pt x="3159" y="305"/>
                    <a:pt x="3001" y="370"/>
                  </a:cubicBezTo>
                  <a:cubicBezTo>
                    <a:pt x="2696" y="463"/>
                    <a:pt x="2379" y="555"/>
                    <a:pt x="2036" y="634"/>
                  </a:cubicBezTo>
                  <a:cubicBezTo>
                    <a:pt x="1706" y="727"/>
                    <a:pt x="1389" y="780"/>
                    <a:pt x="1071" y="793"/>
                  </a:cubicBezTo>
                  <a:cubicBezTo>
                    <a:pt x="913" y="793"/>
                    <a:pt x="767" y="780"/>
                    <a:pt x="608" y="780"/>
                  </a:cubicBezTo>
                  <a:cubicBezTo>
                    <a:pt x="476" y="754"/>
                    <a:pt x="358" y="714"/>
                    <a:pt x="252" y="687"/>
                  </a:cubicBezTo>
                  <a:lnTo>
                    <a:pt x="1" y="1401"/>
                  </a:lnTo>
                  <a:cubicBezTo>
                    <a:pt x="212" y="1374"/>
                    <a:pt x="423" y="1362"/>
                    <a:pt x="608" y="1322"/>
                  </a:cubicBezTo>
                  <a:lnTo>
                    <a:pt x="1137" y="1189"/>
                  </a:lnTo>
                  <a:cubicBezTo>
                    <a:pt x="1468" y="1097"/>
                    <a:pt x="1798" y="1004"/>
                    <a:pt x="2115" y="925"/>
                  </a:cubicBezTo>
                  <a:cubicBezTo>
                    <a:pt x="2432" y="846"/>
                    <a:pt x="2763" y="793"/>
                    <a:pt x="3093" y="754"/>
                  </a:cubicBezTo>
                  <a:cubicBezTo>
                    <a:pt x="3278" y="727"/>
                    <a:pt x="3450" y="714"/>
                    <a:pt x="3621" y="687"/>
                  </a:cubicBezTo>
                  <a:cubicBezTo>
                    <a:pt x="3806" y="648"/>
                    <a:pt x="4044" y="595"/>
                    <a:pt x="4229" y="502"/>
                  </a:cubicBezTo>
                  <a:lnTo>
                    <a:pt x="374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7"/>
            <p:cNvSpPr/>
            <p:nvPr/>
          </p:nvSpPr>
          <p:spPr>
            <a:xfrm>
              <a:off x="7351950" y="4157750"/>
              <a:ext cx="101475" cy="140400"/>
            </a:xfrm>
            <a:custGeom>
              <a:avLst/>
              <a:gdLst/>
              <a:ahLst/>
              <a:cxnLst/>
              <a:rect l="l" t="t" r="r" b="b"/>
              <a:pathLst>
                <a:path w="4059" h="5616" extrusionOk="0">
                  <a:moveTo>
                    <a:pt x="3404" y="813"/>
                  </a:moveTo>
                  <a:cubicBezTo>
                    <a:pt x="3387" y="1170"/>
                    <a:pt x="3368" y="1530"/>
                    <a:pt x="3345" y="1890"/>
                  </a:cubicBezTo>
                  <a:lnTo>
                    <a:pt x="3252" y="2762"/>
                  </a:lnTo>
                  <a:lnTo>
                    <a:pt x="3107" y="3648"/>
                  </a:lnTo>
                  <a:lnTo>
                    <a:pt x="2922" y="4532"/>
                  </a:lnTo>
                  <a:lnTo>
                    <a:pt x="2855" y="4849"/>
                  </a:lnTo>
                  <a:lnTo>
                    <a:pt x="2829" y="4969"/>
                  </a:lnTo>
                  <a:lnTo>
                    <a:pt x="2816" y="5034"/>
                  </a:lnTo>
                  <a:lnTo>
                    <a:pt x="2763" y="4995"/>
                  </a:lnTo>
                  <a:cubicBezTo>
                    <a:pt x="2697" y="4955"/>
                    <a:pt x="2644" y="4890"/>
                    <a:pt x="2578" y="4823"/>
                  </a:cubicBezTo>
                  <a:lnTo>
                    <a:pt x="2472" y="4678"/>
                  </a:lnTo>
                  <a:cubicBezTo>
                    <a:pt x="2432" y="4625"/>
                    <a:pt x="2393" y="4559"/>
                    <a:pt x="2353" y="4493"/>
                  </a:cubicBezTo>
                  <a:cubicBezTo>
                    <a:pt x="2182" y="4242"/>
                    <a:pt x="2050" y="3977"/>
                    <a:pt x="1891" y="3713"/>
                  </a:cubicBezTo>
                  <a:cubicBezTo>
                    <a:pt x="1574" y="3172"/>
                    <a:pt x="1230" y="2696"/>
                    <a:pt x="926" y="2194"/>
                  </a:cubicBezTo>
                  <a:lnTo>
                    <a:pt x="556" y="1560"/>
                  </a:lnTo>
                  <a:cubicBezTo>
                    <a:pt x="556" y="1533"/>
                    <a:pt x="503" y="1481"/>
                    <a:pt x="530" y="1481"/>
                  </a:cubicBezTo>
                  <a:lnTo>
                    <a:pt x="635" y="1467"/>
                  </a:lnTo>
                  <a:lnTo>
                    <a:pt x="899" y="1428"/>
                  </a:lnTo>
                  <a:cubicBezTo>
                    <a:pt x="1415" y="1335"/>
                    <a:pt x="1944" y="1255"/>
                    <a:pt x="2446" y="1111"/>
                  </a:cubicBezTo>
                  <a:cubicBezTo>
                    <a:pt x="2771" y="1035"/>
                    <a:pt x="3090" y="934"/>
                    <a:pt x="3404" y="813"/>
                  </a:cubicBezTo>
                  <a:close/>
                  <a:moveTo>
                    <a:pt x="3674" y="1"/>
                  </a:moveTo>
                  <a:cubicBezTo>
                    <a:pt x="3602" y="41"/>
                    <a:pt x="3528" y="82"/>
                    <a:pt x="3453" y="122"/>
                  </a:cubicBezTo>
                  <a:lnTo>
                    <a:pt x="3453" y="122"/>
                  </a:lnTo>
                  <a:lnTo>
                    <a:pt x="3436" y="119"/>
                  </a:lnTo>
                  <a:cubicBezTo>
                    <a:pt x="3436" y="123"/>
                    <a:pt x="3436" y="127"/>
                    <a:pt x="3436" y="131"/>
                  </a:cubicBezTo>
                  <a:lnTo>
                    <a:pt x="3436" y="131"/>
                  </a:lnTo>
                  <a:cubicBezTo>
                    <a:pt x="3298" y="205"/>
                    <a:pt x="3156" y="277"/>
                    <a:pt x="3014" y="344"/>
                  </a:cubicBezTo>
                  <a:cubicBezTo>
                    <a:pt x="2790" y="450"/>
                    <a:pt x="2552" y="529"/>
                    <a:pt x="2314" y="621"/>
                  </a:cubicBezTo>
                  <a:cubicBezTo>
                    <a:pt x="1838" y="806"/>
                    <a:pt x="1336" y="926"/>
                    <a:pt x="834" y="1044"/>
                  </a:cubicBezTo>
                  <a:cubicBezTo>
                    <a:pt x="834" y="1044"/>
                    <a:pt x="702" y="1070"/>
                    <a:pt x="582" y="1097"/>
                  </a:cubicBezTo>
                  <a:cubicBezTo>
                    <a:pt x="450" y="1137"/>
                    <a:pt x="318" y="1150"/>
                    <a:pt x="318" y="1150"/>
                  </a:cubicBezTo>
                  <a:lnTo>
                    <a:pt x="41" y="1203"/>
                  </a:lnTo>
                  <a:lnTo>
                    <a:pt x="1" y="1203"/>
                  </a:lnTo>
                  <a:cubicBezTo>
                    <a:pt x="1" y="1216"/>
                    <a:pt x="15" y="1229"/>
                    <a:pt x="15" y="1243"/>
                  </a:cubicBezTo>
                  <a:lnTo>
                    <a:pt x="68" y="1308"/>
                  </a:lnTo>
                  <a:lnTo>
                    <a:pt x="147" y="1454"/>
                  </a:lnTo>
                  <a:lnTo>
                    <a:pt x="702" y="2353"/>
                  </a:lnTo>
                  <a:cubicBezTo>
                    <a:pt x="1005" y="2855"/>
                    <a:pt x="1375" y="3343"/>
                    <a:pt x="1653" y="3859"/>
                  </a:cubicBezTo>
                  <a:cubicBezTo>
                    <a:pt x="1798" y="4109"/>
                    <a:pt x="1944" y="4388"/>
                    <a:pt x="2115" y="4652"/>
                  </a:cubicBezTo>
                  <a:lnTo>
                    <a:pt x="2235" y="4849"/>
                  </a:lnTo>
                  <a:lnTo>
                    <a:pt x="2393" y="5075"/>
                  </a:lnTo>
                  <a:cubicBezTo>
                    <a:pt x="2538" y="5219"/>
                    <a:pt x="2684" y="5378"/>
                    <a:pt x="2842" y="5510"/>
                  </a:cubicBezTo>
                  <a:lnTo>
                    <a:pt x="2961" y="5616"/>
                  </a:lnTo>
                  <a:cubicBezTo>
                    <a:pt x="2987" y="5577"/>
                    <a:pt x="3001" y="5510"/>
                    <a:pt x="3014" y="5471"/>
                  </a:cubicBezTo>
                  <a:lnTo>
                    <a:pt x="3107" y="5167"/>
                  </a:lnTo>
                  <a:lnTo>
                    <a:pt x="3252" y="4612"/>
                  </a:lnTo>
                  <a:lnTo>
                    <a:pt x="3477" y="3740"/>
                  </a:lnTo>
                  <a:cubicBezTo>
                    <a:pt x="3477" y="3740"/>
                    <a:pt x="3530" y="3515"/>
                    <a:pt x="3582" y="3304"/>
                  </a:cubicBezTo>
                  <a:cubicBezTo>
                    <a:pt x="3621" y="3079"/>
                    <a:pt x="3674" y="2867"/>
                    <a:pt x="3674" y="2867"/>
                  </a:cubicBezTo>
                  <a:lnTo>
                    <a:pt x="3820" y="1969"/>
                  </a:lnTo>
                  <a:cubicBezTo>
                    <a:pt x="3912" y="1387"/>
                    <a:pt x="3991" y="793"/>
                    <a:pt x="4058" y="225"/>
                  </a:cubicBezTo>
                  <a:lnTo>
                    <a:pt x="3757" y="174"/>
                  </a:lnTo>
                  <a:lnTo>
                    <a:pt x="3757" y="174"/>
                  </a:lnTo>
                  <a:lnTo>
                    <a:pt x="367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7"/>
            <p:cNvSpPr/>
            <p:nvPr/>
          </p:nvSpPr>
          <p:spPr>
            <a:xfrm>
              <a:off x="6983650" y="4296850"/>
              <a:ext cx="242150" cy="236500"/>
            </a:xfrm>
            <a:custGeom>
              <a:avLst/>
              <a:gdLst/>
              <a:ahLst/>
              <a:cxnLst/>
              <a:rect l="l" t="t" r="r" b="b"/>
              <a:pathLst>
                <a:path w="9686" h="9460" extrusionOk="0">
                  <a:moveTo>
                    <a:pt x="5650" y="1"/>
                  </a:moveTo>
                  <a:cubicBezTo>
                    <a:pt x="5632" y="1"/>
                    <a:pt x="5616" y="4"/>
                    <a:pt x="5603" y="13"/>
                  </a:cubicBezTo>
                  <a:lnTo>
                    <a:pt x="5550" y="171"/>
                  </a:lnTo>
                  <a:lnTo>
                    <a:pt x="5365" y="673"/>
                  </a:lnTo>
                  <a:lnTo>
                    <a:pt x="5074" y="1519"/>
                  </a:lnTo>
                  <a:lnTo>
                    <a:pt x="4757" y="2365"/>
                  </a:lnTo>
                  <a:cubicBezTo>
                    <a:pt x="4652" y="2642"/>
                    <a:pt x="4493" y="2906"/>
                    <a:pt x="4361" y="3170"/>
                  </a:cubicBezTo>
                  <a:lnTo>
                    <a:pt x="3938" y="3963"/>
                  </a:lnTo>
                  <a:cubicBezTo>
                    <a:pt x="3713" y="4359"/>
                    <a:pt x="3489" y="4743"/>
                    <a:pt x="3489" y="4743"/>
                  </a:cubicBezTo>
                  <a:cubicBezTo>
                    <a:pt x="3172" y="5258"/>
                    <a:pt x="2802" y="5747"/>
                    <a:pt x="2444" y="6236"/>
                  </a:cubicBezTo>
                  <a:cubicBezTo>
                    <a:pt x="1731" y="7240"/>
                    <a:pt x="859" y="8139"/>
                    <a:pt x="0" y="9011"/>
                  </a:cubicBezTo>
                  <a:lnTo>
                    <a:pt x="767" y="9460"/>
                  </a:lnTo>
                  <a:cubicBezTo>
                    <a:pt x="1467" y="8469"/>
                    <a:pt x="2220" y="7492"/>
                    <a:pt x="2841" y="6447"/>
                  </a:cubicBezTo>
                  <a:cubicBezTo>
                    <a:pt x="3172" y="5932"/>
                    <a:pt x="3501" y="5417"/>
                    <a:pt x="3806" y="4902"/>
                  </a:cubicBezTo>
                  <a:cubicBezTo>
                    <a:pt x="3806" y="4902"/>
                    <a:pt x="4017" y="4505"/>
                    <a:pt x="4229" y="4095"/>
                  </a:cubicBezTo>
                  <a:cubicBezTo>
                    <a:pt x="4440" y="3686"/>
                    <a:pt x="4652" y="3290"/>
                    <a:pt x="4652" y="3290"/>
                  </a:cubicBezTo>
                  <a:cubicBezTo>
                    <a:pt x="4784" y="3012"/>
                    <a:pt x="4942" y="2747"/>
                    <a:pt x="5048" y="2470"/>
                  </a:cubicBezTo>
                  <a:lnTo>
                    <a:pt x="5365" y="1625"/>
                  </a:lnTo>
                  <a:lnTo>
                    <a:pt x="5695" y="779"/>
                  </a:lnTo>
                  <a:lnTo>
                    <a:pt x="5827" y="436"/>
                  </a:lnTo>
                  <a:lnTo>
                    <a:pt x="5853" y="395"/>
                  </a:lnTo>
                  <a:lnTo>
                    <a:pt x="5894" y="395"/>
                  </a:lnTo>
                  <a:lnTo>
                    <a:pt x="6026" y="422"/>
                  </a:lnTo>
                  <a:cubicBezTo>
                    <a:pt x="6620" y="554"/>
                    <a:pt x="7228" y="607"/>
                    <a:pt x="7836" y="713"/>
                  </a:cubicBezTo>
                  <a:cubicBezTo>
                    <a:pt x="8443" y="792"/>
                    <a:pt x="9051" y="832"/>
                    <a:pt x="9646" y="885"/>
                  </a:cubicBezTo>
                  <a:lnTo>
                    <a:pt x="9685" y="251"/>
                  </a:lnTo>
                  <a:cubicBezTo>
                    <a:pt x="9091" y="237"/>
                    <a:pt x="8496" y="237"/>
                    <a:pt x="7888" y="210"/>
                  </a:cubicBezTo>
                  <a:cubicBezTo>
                    <a:pt x="7294" y="158"/>
                    <a:pt x="6686" y="145"/>
                    <a:pt x="6091" y="66"/>
                  </a:cubicBezTo>
                  <a:lnTo>
                    <a:pt x="5762" y="13"/>
                  </a:lnTo>
                  <a:cubicBezTo>
                    <a:pt x="5726" y="13"/>
                    <a:pt x="5685" y="1"/>
                    <a:pt x="565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7"/>
            <p:cNvSpPr/>
            <p:nvPr/>
          </p:nvSpPr>
          <p:spPr>
            <a:xfrm>
              <a:off x="6840950" y="4178550"/>
              <a:ext cx="93825" cy="320450"/>
            </a:xfrm>
            <a:custGeom>
              <a:avLst/>
              <a:gdLst/>
              <a:ahLst/>
              <a:cxnLst/>
              <a:rect l="l" t="t" r="r" b="b"/>
              <a:pathLst>
                <a:path w="3753" h="12818" extrusionOk="0">
                  <a:moveTo>
                    <a:pt x="344" y="1"/>
                  </a:moveTo>
                  <a:lnTo>
                    <a:pt x="0" y="529"/>
                  </a:lnTo>
                  <a:cubicBezTo>
                    <a:pt x="1004" y="1203"/>
                    <a:pt x="2074" y="1785"/>
                    <a:pt x="3171" y="2340"/>
                  </a:cubicBezTo>
                  <a:lnTo>
                    <a:pt x="3290" y="2393"/>
                  </a:lnTo>
                  <a:cubicBezTo>
                    <a:pt x="3304" y="2405"/>
                    <a:pt x="3330" y="2405"/>
                    <a:pt x="3330" y="2419"/>
                  </a:cubicBezTo>
                  <a:lnTo>
                    <a:pt x="3316" y="2472"/>
                  </a:lnTo>
                  <a:lnTo>
                    <a:pt x="3224" y="2816"/>
                  </a:lnTo>
                  <a:lnTo>
                    <a:pt x="2986" y="3688"/>
                  </a:lnTo>
                  <a:lnTo>
                    <a:pt x="2749" y="4560"/>
                  </a:lnTo>
                  <a:cubicBezTo>
                    <a:pt x="2669" y="4850"/>
                    <a:pt x="2629" y="5154"/>
                    <a:pt x="2576" y="5445"/>
                  </a:cubicBezTo>
                  <a:cubicBezTo>
                    <a:pt x="2576" y="5445"/>
                    <a:pt x="2497" y="5894"/>
                    <a:pt x="2431" y="6343"/>
                  </a:cubicBezTo>
                  <a:cubicBezTo>
                    <a:pt x="2365" y="6792"/>
                    <a:pt x="2286" y="7242"/>
                    <a:pt x="2286" y="7242"/>
                  </a:cubicBezTo>
                  <a:lnTo>
                    <a:pt x="2127" y="9065"/>
                  </a:lnTo>
                  <a:cubicBezTo>
                    <a:pt x="2021" y="10281"/>
                    <a:pt x="2048" y="11496"/>
                    <a:pt x="2021" y="12726"/>
                  </a:cubicBezTo>
                  <a:cubicBezTo>
                    <a:pt x="2021" y="12726"/>
                    <a:pt x="2246" y="12752"/>
                    <a:pt x="2458" y="12779"/>
                  </a:cubicBezTo>
                  <a:cubicBezTo>
                    <a:pt x="2682" y="12805"/>
                    <a:pt x="2893" y="12818"/>
                    <a:pt x="2893" y="12818"/>
                  </a:cubicBezTo>
                  <a:cubicBezTo>
                    <a:pt x="2735" y="11602"/>
                    <a:pt x="2576" y="10347"/>
                    <a:pt x="2590" y="9132"/>
                  </a:cubicBezTo>
                  <a:cubicBezTo>
                    <a:pt x="2590" y="8524"/>
                    <a:pt x="2590" y="7929"/>
                    <a:pt x="2629" y="7308"/>
                  </a:cubicBezTo>
                  <a:cubicBezTo>
                    <a:pt x="2629" y="7308"/>
                    <a:pt x="2696" y="6859"/>
                    <a:pt x="2749" y="6410"/>
                  </a:cubicBezTo>
                  <a:cubicBezTo>
                    <a:pt x="2814" y="5960"/>
                    <a:pt x="2881" y="5524"/>
                    <a:pt x="2881" y="5524"/>
                  </a:cubicBezTo>
                  <a:cubicBezTo>
                    <a:pt x="2934" y="5220"/>
                    <a:pt x="2960" y="4916"/>
                    <a:pt x="3039" y="4639"/>
                  </a:cubicBezTo>
                  <a:lnTo>
                    <a:pt x="3290" y="3780"/>
                  </a:lnTo>
                  <a:lnTo>
                    <a:pt x="3554" y="2921"/>
                  </a:lnTo>
                  <a:lnTo>
                    <a:pt x="3713" y="2419"/>
                  </a:lnTo>
                  <a:lnTo>
                    <a:pt x="3753" y="2247"/>
                  </a:lnTo>
                  <a:cubicBezTo>
                    <a:pt x="3753" y="2208"/>
                    <a:pt x="3674" y="2194"/>
                    <a:pt x="3621" y="2168"/>
                  </a:cubicBezTo>
                  <a:lnTo>
                    <a:pt x="3489" y="2088"/>
                  </a:lnTo>
                  <a:cubicBezTo>
                    <a:pt x="3409" y="2049"/>
                    <a:pt x="3343" y="2009"/>
                    <a:pt x="3343" y="2009"/>
                  </a:cubicBezTo>
                  <a:cubicBezTo>
                    <a:pt x="2299" y="1375"/>
                    <a:pt x="1281" y="728"/>
                    <a:pt x="34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7"/>
            <p:cNvSpPr/>
            <p:nvPr/>
          </p:nvSpPr>
          <p:spPr>
            <a:xfrm>
              <a:off x="6934100" y="4036200"/>
              <a:ext cx="301600" cy="113300"/>
            </a:xfrm>
            <a:custGeom>
              <a:avLst/>
              <a:gdLst/>
              <a:ahLst/>
              <a:cxnLst/>
              <a:rect l="l" t="t" r="r" b="b"/>
              <a:pathLst>
                <a:path w="12064" h="4532" extrusionOk="0">
                  <a:moveTo>
                    <a:pt x="370" y="0"/>
                  </a:moveTo>
                  <a:lnTo>
                    <a:pt x="0" y="568"/>
                  </a:lnTo>
                  <a:lnTo>
                    <a:pt x="370" y="753"/>
                  </a:lnTo>
                  <a:cubicBezTo>
                    <a:pt x="476" y="806"/>
                    <a:pt x="594" y="858"/>
                    <a:pt x="714" y="925"/>
                  </a:cubicBezTo>
                  <a:lnTo>
                    <a:pt x="1414" y="1281"/>
                  </a:lnTo>
                  <a:cubicBezTo>
                    <a:pt x="1877" y="1533"/>
                    <a:pt x="2365" y="1757"/>
                    <a:pt x="2841" y="1968"/>
                  </a:cubicBezTo>
                  <a:cubicBezTo>
                    <a:pt x="3819" y="2405"/>
                    <a:pt x="4796" y="2801"/>
                    <a:pt x="5814" y="3131"/>
                  </a:cubicBezTo>
                  <a:cubicBezTo>
                    <a:pt x="6819" y="3462"/>
                    <a:pt x="7835" y="3765"/>
                    <a:pt x="8880" y="3991"/>
                  </a:cubicBezTo>
                  <a:cubicBezTo>
                    <a:pt x="9911" y="4255"/>
                    <a:pt x="10968" y="4400"/>
                    <a:pt x="12025" y="4532"/>
                  </a:cubicBezTo>
                  <a:lnTo>
                    <a:pt x="12064" y="3885"/>
                  </a:lnTo>
                  <a:cubicBezTo>
                    <a:pt x="11033" y="3845"/>
                    <a:pt x="9990" y="3792"/>
                    <a:pt x="8945" y="3621"/>
                  </a:cubicBezTo>
                  <a:cubicBezTo>
                    <a:pt x="7915" y="3462"/>
                    <a:pt x="6898" y="3198"/>
                    <a:pt x="5894" y="2867"/>
                  </a:cubicBezTo>
                  <a:cubicBezTo>
                    <a:pt x="4902" y="2537"/>
                    <a:pt x="3938" y="2114"/>
                    <a:pt x="3013" y="1625"/>
                  </a:cubicBezTo>
                  <a:cubicBezTo>
                    <a:pt x="2550" y="1374"/>
                    <a:pt x="2101" y="1123"/>
                    <a:pt x="1665" y="846"/>
                  </a:cubicBezTo>
                  <a:lnTo>
                    <a:pt x="1017" y="409"/>
                  </a:lnTo>
                  <a:cubicBezTo>
                    <a:pt x="912" y="344"/>
                    <a:pt x="793" y="264"/>
                    <a:pt x="674" y="198"/>
                  </a:cubicBezTo>
                  <a:lnTo>
                    <a:pt x="37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7"/>
            <p:cNvSpPr/>
            <p:nvPr/>
          </p:nvSpPr>
          <p:spPr>
            <a:xfrm>
              <a:off x="6968450" y="3983650"/>
              <a:ext cx="270900" cy="103100"/>
            </a:xfrm>
            <a:custGeom>
              <a:avLst/>
              <a:gdLst/>
              <a:ahLst/>
              <a:cxnLst/>
              <a:rect l="l" t="t" r="r" b="b"/>
              <a:pathLst>
                <a:path w="10836" h="4124" extrusionOk="0">
                  <a:moveTo>
                    <a:pt x="383" y="1"/>
                  </a:moveTo>
                  <a:lnTo>
                    <a:pt x="1" y="569"/>
                  </a:lnTo>
                  <a:lnTo>
                    <a:pt x="344" y="728"/>
                  </a:lnTo>
                  <a:cubicBezTo>
                    <a:pt x="436" y="781"/>
                    <a:pt x="542" y="834"/>
                    <a:pt x="648" y="886"/>
                  </a:cubicBezTo>
                  <a:lnTo>
                    <a:pt x="1282" y="1203"/>
                  </a:lnTo>
                  <a:cubicBezTo>
                    <a:pt x="1705" y="1428"/>
                    <a:pt x="2141" y="1613"/>
                    <a:pt x="2564" y="1811"/>
                  </a:cubicBezTo>
                  <a:cubicBezTo>
                    <a:pt x="3436" y="2194"/>
                    <a:pt x="4321" y="2551"/>
                    <a:pt x="5219" y="2855"/>
                  </a:cubicBezTo>
                  <a:cubicBezTo>
                    <a:pt x="6132" y="3145"/>
                    <a:pt x="7043" y="3423"/>
                    <a:pt x="7982" y="3621"/>
                  </a:cubicBezTo>
                  <a:cubicBezTo>
                    <a:pt x="8893" y="3873"/>
                    <a:pt x="9844" y="3991"/>
                    <a:pt x="10796" y="4123"/>
                  </a:cubicBezTo>
                  <a:lnTo>
                    <a:pt x="10836" y="3489"/>
                  </a:lnTo>
                  <a:cubicBezTo>
                    <a:pt x="9911" y="3436"/>
                    <a:pt x="8972" y="3410"/>
                    <a:pt x="8047" y="3251"/>
                  </a:cubicBezTo>
                  <a:cubicBezTo>
                    <a:pt x="7109" y="3119"/>
                    <a:pt x="6197" y="2881"/>
                    <a:pt x="5312" y="2590"/>
                  </a:cubicBezTo>
                  <a:cubicBezTo>
                    <a:pt x="4414" y="2287"/>
                    <a:pt x="3554" y="1903"/>
                    <a:pt x="2735" y="1468"/>
                  </a:cubicBezTo>
                  <a:cubicBezTo>
                    <a:pt x="2326" y="1243"/>
                    <a:pt x="1916" y="1019"/>
                    <a:pt x="1533" y="754"/>
                  </a:cubicBezTo>
                  <a:lnTo>
                    <a:pt x="952" y="371"/>
                  </a:lnTo>
                  <a:cubicBezTo>
                    <a:pt x="859" y="305"/>
                    <a:pt x="753" y="238"/>
                    <a:pt x="648" y="173"/>
                  </a:cubicBezTo>
                  <a:lnTo>
                    <a:pt x="38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7"/>
            <p:cNvSpPr/>
            <p:nvPr/>
          </p:nvSpPr>
          <p:spPr>
            <a:xfrm>
              <a:off x="6895125" y="4490725"/>
              <a:ext cx="102750" cy="45275"/>
            </a:xfrm>
            <a:custGeom>
              <a:avLst/>
              <a:gdLst/>
              <a:ahLst/>
              <a:cxnLst/>
              <a:rect l="l" t="t" r="r" b="b"/>
              <a:pathLst>
                <a:path w="4110" h="1811" extrusionOk="0">
                  <a:moveTo>
                    <a:pt x="568" y="1"/>
                  </a:moveTo>
                  <a:lnTo>
                    <a:pt x="0" y="489"/>
                  </a:lnTo>
                  <a:cubicBezTo>
                    <a:pt x="198" y="569"/>
                    <a:pt x="397" y="674"/>
                    <a:pt x="568" y="727"/>
                  </a:cubicBezTo>
                  <a:lnTo>
                    <a:pt x="1096" y="859"/>
                  </a:lnTo>
                  <a:cubicBezTo>
                    <a:pt x="1427" y="952"/>
                    <a:pt x="1771" y="1032"/>
                    <a:pt x="2088" y="1123"/>
                  </a:cubicBezTo>
                  <a:cubicBezTo>
                    <a:pt x="2379" y="1229"/>
                    <a:pt x="2696" y="1349"/>
                    <a:pt x="3013" y="1481"/>
                  </a:cubicBezTo>
                  <a:cubicBezTo>
                    <a:pt x="3171" y="1534"/>
                    <a:pt x="3343" y="1599"/>
                    <a:pt x="3501" y="1666"/>
                  </a:cubicBezTo>
                  <a:cubicBezTo>
                    <a:pt x="3686" y="1719"/>
                    <a:pt x="3911" y="1811"/>
                    <a:pt x="4109" y="1811"/>
                  </a:cubicBezTo>
                  <a:lnTo>
                    <a:pt x="3950" y="1137"/>
                  </a:lnTo>
                  <a:cubicBezTo>
                    <a:pt x="3918" y="1126"/>
                    <a:pt x="3887" y="1122"/>
                    <a:pt x="3857" y="1122"/>
                  </a:cubicBezTo>
                  <a:cubicBezTo>
                    <a:pt x="3777" y="1122"/>
                    <a:pt x="3699" y="1150"/>
                    <a:pt x="3594" y="1150"/>
                  </a:cubicBezTo>
                  <a:cubicBezTo>
                    <a:pt x="3436" y="1137"/>
                    <a:pt x="3277" y="1111"/>
                    <a:pt x="3131" y="1084"/>
                  </a:cubicBezTo>
                  <a:cubicBezTo>
                    <a:pt x="2801" y="1032"/>
                    <a:pt x="2484" y="952"/>
                    <a:pt x="2153" y="833"/>
                  </a:cubicBezTo>
                  <a:cubicBezTo>
                    <a:pt x="1836" y="741"/>
                    <a:pt x="1533" y="635"/>
                    <a:pt x="1242" y="489"/>
                  </a:cubicBezTo>
                  <a:cubicBezTo>
                    <a:pt x="1096" y="424"/>
                    <a:pt x="978" y="331"/>
                    <a:pt x="846" y="251"/>
                  </a:cubicBezTo>
                  <a:cubicBezTo>
                    <a:pt x="726" y="172"/>
                    <a:pt x="661" y="80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7"/>
            <p:cNvSpPr/>
            <p:nvPr/>
          </p:nvSpPr>
          <p:spPr>
            <a:xfrm>
              <a:off x="7016025" y="4141900"/>
              <a:ext cx="100450" cy="132475"/>
            </a:xfrm>
            <a:custGeom>
              <a:avLst/>
              <a:gdLst/>
              <a:ahLst/>
              <a:cxnLst/>
              <a:rect l="l" t="t" r="r" b="b"/>
              <a:pathLst>
                <a:path w="4018" h="5299" extrusionOk="0">
                  <a:moveTo>
                    <a:pt x="330" y="489"/>
                  </a:moveTo>
                  <a:lnTo>
                    <a:pt x="423" y="529"/>
                  </a:lnTo>
                  <a:lnTo>
                    <a:pt x="674" y="635"/>
                  </a:lnTo>
                  <a:cubicBezTo>
                    <a:pt x="1176" y="820"/>
                    <a:pt x="1665" y="991"/>
                    <a:pt x="2180" y="1137"/>
                  </a:cubicBezTo>
                  <a:cubicBezTo>
                    <a:pt x="2503" y="1211"/>
                    <a:pt x="2825" y="1296"/>
                    <a:pt x="3151" y="1355"/>
                  </a:cubicBezTo>
                  <a:lnTo>
                    <a:pt x="3151" y="1355"/>
                  </a:lnTo>
                  <a:cubicBezTo>
                    <a:pt x="2960" y="1652"/>
                    <a:pt x="2764" y="1949"/>
                    <a:pt x="2564" y="2247"/>
                  </a:cubicBezTo>
                  <a:lnTo>
                    <a:pt x="2048" y="2973"/>
                  </a:lnTo>
                  <a:lnTo>
                    <a:pt x="1480" y="3660"/>
                  </a:lnTo>
                  <a:cubicBezTo>
                    <a:pt x="1480" y="3660"/>
                    <a:pt x="1322" y="3832"/>
                    <a:pt x="1176" y="4004"/>
                  </a:cubicBezTo>
                  <a:cubicBezTo>
                    <a:pt x="1031" y="4176"/>
                    <a:pt x="872" y="4334"/>
                    <a:pt x="872" y="4334"/>
                  </a:cubicBezTo>
                  <a:lnTo>
                    <a:pt x="661" y="4572"/>
                  </a:lnTo>
                  <a:lnTo>
                    <a:pt x="582" y="4664"/>
                  </a:lnTo>
                  <a:lnTo>
                    <a:pt x="529" y="4717"/>
                  </a:lnTo>
                  <a:lnTo>
                    <a:pt x="515" y="4664"/>
                  </a:lnTo>
                  <a:cubicBezTo>
                    <a:pt x="476" y="4585"/>
                    <a:pt x="462" y="4493"/>
                    <a:pt x="450" y="4414"/>
                  </a:cubicBezTo>
                  <a:lnTo>
                    <a:pt x="423" y="4241"/>
                  </a:lnTo>
                  <a:cubicBezTo>
                    <a:pt x="409" y="4162"/>
                    <a:pt x="409" y="4083"/>
                    <a:pt x="409" y="4017"/>
                  </a:cubicBezTo>
                  <a:cubicBezTo>
                    <a:pt x="383" y="3727"/>
                    <a:pt x="397" y="3422"/>
                    <a:pt x="397" y="3119"/>
                  </a:cubicBezTo>
                  <a:cubicBezTo>
                    <a:pt x="397" y="2485"/>
                    <a:pt x="317" y="1916"/>
                    <a:pt x="317" y="1308"/>
                  </a:cubicBezTo>
                  <a:lnTo>
                    <a:pt x="317" y="582"/>
                  </a:lnTo>
                  <a:cubicBezTo>
                    <a:pt x="317" y="555"/>
                    <a:pt x="304" y="489"/>
                    <a:pt x="330" y="489"/>
                  </a:cubicBezTo>
                  <a:close/>
                  <a:moveTo>
                    <a:pt x="13" y="0"/>
                  </a:moveTo>
                  <a:cubicBezTo>
                    <a:pt x="0" y="0"/>
                    <a:pt x="13" y="27"/>
                    <a:pt x="13" y="39"/>
                  </a:cubicBezTo>
                  <a:lnTo>
                    <a:pt x="13" y="119"/>
                  </a:lnTo>
                  <a:lnTo>
                    <a:pt x="13" y="291"/>
                  </a:lnTo>
                  <a:lnTo>
                    <a:pt x="39" y="1334"/>
                  </a:lnTo>
                  <a:cubicBezTo>
                    <a:pt x="53" y="1930"/>
                    <a:pt x="119" y="2550"/>
                    <a:pt x="119" y="3131"/>
                  </a:cubicBezTo>
                  <a:cubicBezTo>
                    <a:pt x="119" y="3422"/>
                    <a:pt x="106" y="3727"/>
                    <a:pt x="119" y="4030"/>
                  </a:cubicBezTo>
                  <a:cubicBezTo>
                    <a:pt x="119" y="4109"/>
                    <a:pt x="119" y="4189"/>
                    <a:pt x="132" y="4268"/>
                  </a:cubicBezTo>
                  <a:lnTo>
                    <a:pt x="159" y="4532"/>
                  </a:lnTo>
                  <a:cubicBezTo>
                    <a:pt x="212" y="4743"/>
                    <a:pt x="251" y="4942"/>
                    <a:pt x="330" y="5140"/>
                  </a:cubicBezTo>
                  <a:lnTo>
                    <a:pt x="383" y="5298"/>
                  </a:lnTo>
                  <a:lnTo>
                    <a:pt x="489" y="5193"/>
                  </a:lnTo>
                  <a:lnTo>
                    <a:pt x="714" y="4981"/>
                  </a:lnTo>
                  <a:lnTo>
                    <a:pt x="1123" y="4585"/>
                  </a:lnTo>
                  <a:lnTo>
                    <a:pt x="1757" y="3924"/>
                  </a:lnTo>
                  <a:lnTo>
                    <a:pt x="2365" y="3264"/>
                  </a:lnTo>
                  <a:lnTo>
                    <a:pt x="2934" y="2576"/>
                  </a:lnTo>
                  <a:cubicBezTo>
                    <a:pt x="3304" y="2115"/>
                    <a:pt x="3674" y="1639"/>
                    <a:pt x="4017" y="1163"/>
                  </a:cubicBezTo>
                  <a:lnTo>
                    <a:pt x="3786" y="986"/>
                  </a:lnTo>
                  <a:lnTo>
                    <a:pt x="3786" y="986"/>
                  </a:lnTo>
                  <a:lnTo>
                    <a:pt x="3806" y="793"/>
                  </a:lnTo>
                  <a:lnTo>
                    <a:pt x="3806" y="793"/>
                  </a:lnTo>
                  <a:cubicBezTo>
                    <a:pt x="3770" y="794"/>
                    <a:pt x="3734" y="795"/>
                    <a:pt x="3698" y="795"/>
                  </a:cubicBezTo>
                  <a:cubicBezTo>
                    <a:pt x="3642" y="795"/>
                    <a:pt x="3587" y="793"/>
                    <a:pt x="3531" y="791"/>
                  </a:cubicBezTo>
                  <a:lnTo>
                    <a:pt x="3531" y="791"/>
                  </a:lnTo>
                  <a:lnTo>
                    <a:pt x="3515" y="779"/>
                  </a:lnTo>
                  <a:cubicBezTo>
                    <a:pt x="3513" y="783"/>
                    <a:pt x="3510" y="787"/>
                    <a:pt x="3508" y="791"/>
                  </a:cubicBezTo>
                  <a:lnTo>
                    <a:pt x="3508" y="791"/>
                  </a:lnTo>
                  <a:cubicBezTo>
                    <a:pt x="3105" y="775"/>
                    <a:pt x="2702" y="711"/>
                    <a:pt x="2299" y="647"/>
                  </a:cubicBezTo>
                  <a:cubicBezTo>
                    <a:pt x="1797" y="555"/>
                    <a:pt x="1295" y="423"/>
                    <a:pt x="806" y="277"/>
                  </a:cubicBezTo>
                  <a:lnTo>
                    <a:pt x="317" y="106"/>
                  </a:lnTo>
                  <a:lnTo>
                    <a:pt x="39" y="1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7"/>
            <p:cNvSpPr/>
            <p:nvPr/>
          </p:nvSpPr>
          <p:spPr>
            <a:xfrm>
              <a:off x="6530075" y="4122350"/>
              <a:ext cx="319475" cy="143775"/>
            </a:xfrm>
            <a:custGeom>
              <a:avLst/>
              <a:gdLst/>
              <a:ahLst/>
              <a:cxnLst/>
              <a:rect l="l" t="t" r="r" b="b"/>
              <a:pathLst>
                <a:path w="12779" h="5751" extrusionOk="0">
                  <a:moveTo>
                    <a:pt x="9369" y="1"/>
                  </a:moveTo>
                  <a:cubicBezTo>
                    <a:pt x="9365" y="1"/>
                    <a:pt x="9360" y="1"/>
                    <a:pt x="9356" y="2"/>
                  </a:cubicBezTo>
                  <a:lnTo>
                    <a:pt x="9224" y="108"/>
                  </a:lnTo>
                  <a:lnTo>
                    <a:pt x="8827" y="465"/>
                  </a:lnTo>
                  <a:lnTo>
                    <a:pt x="8154" y="1033"/>
                  </a:lnTo>
                  <a:lnTo>
                    <a:pt x="7453" y="1602"/>
                  </a:lnTo>
                  <a:cubicBezTo>
                    <a:pt x="7229" y="1787"/>
                    <a:pt x="6965" y="1931"/>
                    <a:pt x="6713" y="2104"/>
                  </a:cubicBezTo>
                  <a:cubicBezTo>
                    <a:pt x="6713" y="2104"/>
                    <a:pt x="6330" y="2342"/>
                    <a:pt x="5934" y="2579"/>
                  </a:cubicBezTo>
                  <a:cubicBezTo>
                    <a:pt x="5550" y="2817"/>
                    <a:pt x="5154" y="3041"/>
                    <a:pt x="5154" y="3041"/>
                  </a:cubicBezTo>
                  <a:cubicBezTo>
                    <a:pt x="4625" y="3319"/>
                    <a:pt x="4070" y="3557"/>
                    <a:pt x="3503" y="3808"/>
                  </a:cubicBezTo>
                  <a:cubicBezTo>
                    <a:pt x="2406" y="4297"/>
                    <a:pt x="1177" y="4667"/>
                    <a:pt x="1" y="4984"/>
                  </a:cubicBezTo>
                  <a:cubicBezTo>
                    <a:pt x="1" y="4984"/>
                    <a:pt x="106" y="5169"/>
                    <a:pt x="212" y="5367"/>
                  </a:cubicBezTo>
                  <a:cubicBezTo>
                    <a:pt x="332" y="5566"/>
                    <a:pt x="437" y="5751"/>
                    <a:pt x="437" y="5751"/>
                  </a:cubicBezTo>
                  <a:cubicBezTo>
                    <a:pt x="1547" y="5235"/>
                    <a:pt x="2684" y="4773"/>
                    <a:pt x="3753" y="4191"/>
                  </a:cubicBezTo>
                  <a:cubicBezTo>
                    <a:pt x="4282" y="3913"/>
                    <a:pt x="4824" y="3623"/>
                    <a:pt x="5365" y="3332"/>
                  </a:cubicBezTo>
                  <a:cubicBezTo>
                    <a:pt x="5365" y="3332"/>
                    <a:pt x="5749" y="3082"/>
                    <a:pt x="6132" y="2844"/>
                  </a:cubicBezTo>
                  <a:cubicBezTo>
                    <a:pt x="6515" y="2592"/>
                    <a:pt x="6898" y="2354"/>
                    <a:pt x="6898" y="2354"/>
                  </a:cubicBezTo>
                  <a:cubicBezTo>
                    <a:pt x="7150" y="2183"/>
                    <a:pt x="7414" y="2037"/>
                    <a:pt x="7652" y="1839"/>
                  </a:cubicBezTo>
                  <a:lnTo>
                    <a:pt x="8352" y="1284"/>
                  </a:lnTo>
                  <a:lnTo>
                    <a:pt x="9052" y="716"/>
                  </a:lnTo>
                  <a:lnTo>
                    <a:pt x="9343" y="492"/>
                  </a:lnTo>
                  <a:lnTo>
                    <a:pt x="9382" y="465"/>
                  </a:lnTo>
                  <a:cubicBezTo>
                    <a:pt x="9396" y="465"/>
                    <a:pt x="9409" y="478"/>
                    <a:pt x="9422" y="492"/>
                  </a:cubicBezTo>
                  <a:lnTo>
                    <a:pt x="9514" y="571"/>
                  </a:lnTo>
                  <a:cubicBezTo>
                    <a:pt x="10453" y="1364"/>
                    <a:pt x="11417" y="2116"/>
                    <a:pt x="12435" y="2777"/>
                  </a:cubicBezTo>
                  <a:lnTo>
                    <a:pt x="12779" y="2249"/>
                  </a:lnTo>
                  <a:cubicBezTo>
                    <a:pt x="11734" y="1667"/>
                    <a:pt x="10744" y="994"/>
                    <a:pt x="9752" y="293"/>
                  </a:cubicBezTo>
                  <a:lnTo>
                    <a:pt x="9502" y="82"/>
                  </a:lnTo>
                  <a:cubicBezTo>
                    <a:pt x="9453" y="57"/>
                    <a:pt x="9416" y="1"/>
                    <a:pt x="936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7"/>
            <p:cNvSpPr/>
            <p:nvPr/>
          </p:nvSpPr>
          <p:spPr>
            <a:xfrm>
              <a:off x="6463350" y="3882575"/>
              <a:ext cx="168850" cy="309225"/>
            </a:xfrm>
            <a:custGeom>
              <a:avLst/>
              <a:gdLst/>
              <a:ahLst/>
              <a:cxnLst/>
              <a:rect l="l" t="t" r="r" b="b"/>
              <a:pathLst>
                <a:path w="6754" h="12369" extrusionOk="0">
                  <a:moveTo>
                    <a:pt x="4903" y="0"/>
                  </a:moveTo>
                  <a:lnTo>
                    <a:pt x="4335" y="278"/>
                  </a:lnTo>
                  <a:cubicBezTo>
                    <a:pt x="4877" y="1362"/>
                    <a:pt x="5524" y="2405"/>
                    <a:pt x="6184" y="3436"/>
                  </a:cubicBezTo>
                  <a:lnTo>
                    <a:pt x="6264" y="3541"/>
                  </a:lnTo>
                  <a:cubicBezTo>
                    <a:pt x="6264" y="3555"/>
                    <a:pt x="6290" y="3568"/>
                    <a:pt x="6290" y="3582"/>
                  </a:cubicBezTo>
                  <a:lnTo>
                    <a:pt x="6251" y="3621"/>
                  </a:lnTo>
                  <a:lnTo>
                    <a:pt x="5999" y="3872"/>
                  </a:lnTo>
                  <a:lnTo>
                    <a:pt x="5353" y="4507"/>
                  </a:lnTo>
                  <a:lnTo>
                    <a:pt x="4718" y="5141"/>
                  </a:lnTo>
                  <a:cubicBezTo>
                    <a:pt x="4493" y="5352"/>
                    <a:pt x="4322" y="5603"/>
                    <a:pt x="4123" y="5828"/>
                  </a:cubicBezTo>
                  <a:cubicBezTo>
                    <a:pt x="4123" y="5828"/>
                    <a:pt x="3832" y="6184"/>
                    <a:pt x="3542" y="6528"/>
                  </a:cubicBezTo>
                  <a:cubicBezTo>
                    <a:pt x="3265" y="6885"/>
                    <a:pt x="2974" y="7241"/>
                    <a:pt x="2974" y="7241"/>
                  </a:cubicBezTo>
                  <a:cubicBezTo>
                    <a:pt x="2617" y="7743"/>
                    <a:pt x="2261" y="8245"/>
                    <a:pt x="1930" y="8748"/>
                  </a:cubicBezTo>
                  <a:cubicBezTo>
                    <a:pt x="1230" y="9739"/>
                    <a:pt x="635" y="10809"/>
                    <a:pt x="1" y="11853"/>
                  </a:cubicBezTo>
                  <a:cubicBezTo>
                    <a:pt x="1" y="11853"/>
                    <a:pt x="173" y="11985"/>
                    <a:pt x="358" y="12118"/>
                  </a:cubicBezTo>
                  <a:cubicBezTo>
                    <a:pt x="529" y="12250"/>
                    <a:pt x="714" y="12368"/>
                    <a:pt x="714" y="12368"/>
                  </a:cubicBezTo>
                  <a:cubicBezTo>
                    <a:pt x="1163" y="11245"/>
                    <a:pt x="1665" y="10069"/>
                    <a:pt x="2287" y="9026"/>
                  </a:cubicBezTo>
                  <a:cubicBezTo>
                    <a:pt x="2590" y="8497"/>
                    <a:pt x="2895" y="7981"/>
                    <a:pt x="3238" y="7479"/>
                  </a:cubicBezTo>
                  <a:cubicBezTo>
                    <a:pt x="3238" y="7479"/>
                    <a:pt x="3515" y="7109"/>
                    <a:pt x="3780" y="6753"/>
                  </a:cubicBezTo>
                  <a:cubicBezTo>
                    <a:pt x="4070" y="6396"/>
                    <a:pt x="4348" y="6039"/>
                    <a:pt x="4348" y="6039"/>
                  </a:cubicBezTo>
                  <a:cubicBezTo>
                    <a:pt x="4546" y="5814"/>
                    <a:pt x="4718" y="5564"/>
                    <a:pt x="4930" y="5365"/>
                  </a:cubicBezTo>
                  <a:lnTo>
                    <a:pt x="5577" y="4744"/>
                  </a:lnTo>
                  <a:lnTo>
                    <a:pt x="6225" y="4123"/>
                  </a:lnTo>
                  <a:lnTo>
                    <a:pt x="6607" y="3767"/>
                  </a:lnTo>
                  <a:lnTo>
                    <a:pt x="6739" y="3647"/>
                  </a:lnTo>
                  <a:cubicBezTo>
                    <a:pt x="6753" y="3608"/>
                    <a:pt x="6700" y="3555"/>
                    <a:pt x="6674" y="3502"/>
                  </a:cubicBezTo>
                  <a:lnTo>
                    <a:pt x="6502" y="3224"/>
                  </a:lnTo>
                  <a:cubicBezTo>
                    <a:pt x="5920" y="2167"/>
                    <a:pt x="5365" y="1097"/>
                    <a:pt x="490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7"/>
            <p:cNvSpPr/>
            <p:nvPr/>
          </p:nvSpPr>
          <p:spPr>
            <a:xfrm>
              <a:off x="6723000" y="3805600"/>
              <a:ext cx="220025" cy="244475"/>
            </a:xfrm>
            <a:custGeom>
              <a:avLst/>
              <a:gdLst/>
              <a:ahLst/>
              <a:cxnLst/>
              <a:rect l="l" t="t" r="r" b="b"/>
              <a:pathLst>
                <a:path w="8801" h="9779" extrusionOk="0">
                  <a:moveTo>
                    <a:pt x="608" y="1"/>
                  </a:moveTo>
                  <a:lnTo>
                    <a:pt x="0" y="318"/>
                  </a:lnTo>
                  <a:lnTo>
                    <a:pt x="226" y="662"/>
                  </a:lnTo>
                  <a:cubicBezTo>
                    <a:pt x="291" y="767"/>
                    <a:pt x="384" y="859"/>
                    <a:pt x="450" y="979"/>
                  </a:cubicBezTo>
                  <a:lnTo>
                    <a:pt x="872" y="1639"/>
                  </a:lnTo>
                  <a:cubicBezTo>
                    <a:pt x="1163" y="2089"/>
                    <a:pt x="1454" y="2538"/>
                    <a:pt x="1771" y="2961"/>
                  </a:cubicBezTo>
                  <a:cubicBezTo>
                    <a:pt x="2393" y="3833"/>
                    <a:pt x="3080" y="4638"/>
                    <a:pt x="3767" y="5458"/>
                  </a:cubicBezTo>
                  <a:cubicBezTo>
                    <a:pt x="4493" y="6238"/>
                    <a:pt x="5207" y="7031"/>
                    <a:pt x="5999" y="7744"/>
                  </a:cubicBezTo>
                  <a:cubicBezTo>
                    <a:pt x="6779" y="8470"/>
                    <a:pt x="7585" y="9157"/>
                    <a:pt x="8457" y="9779"/>
                  </a:cubicBezTo>
                  <a:lnTo>
                    <a:pt x="8801" y="9237"/>
                  </a:lnTo>
                  <a:cubicBezTo>
                    <a:pt x="7916" y="8708"/>
                    <a:pt x="7070" y="8114"/>
                    <a:pt x="6251" y="7453"/>
                  </a:cubicBezTo>
                  <a:cubicBezTo>
                    <a:pt x="5432" y="6805"/>
                    <a:pt x="4692" y="6053"/>
                    <a:pt x="3978" y="5273"/>
                  </a:cubicBezTo>
                  <a:cubicBezTo>
                    <a:pt x="3291" y="4467"/>
                    <a:pt x="2630" y="3634"/>
                    <a:pt x="2088" y="2749"/>
                  </a:cubicBezTo>
                  <a:cubicBezTo>
                    <a:pt x="1811" y="2300"/>
                    <a:pt x="1560" y="1837"/>
                    <a:pt x="1309" y="1388"/>
                  </a:cubicBezTo>
                  <a:lnTo>
                    <a:pt x="965" y="688"/>
                  </a:lnTo>
                  <a:cubicBezTo>
                    <a:pt x="913" y="569"/>
                    <a:pt x="833" y="450"/>
                    <a:pt x="781" y="331"/>
                  </a:cubicBezTo>
                  <a:lnTo>
                    <a:pt x="60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7"/>
            <p:cNvSpPr/>
            <p:nvPr/>
          </p:nvSpPr>
          <p:spPr>
            <a:xfrm>
              <a:off x="6779150" y="3777525"/>
              <a:ext cx="198575" cy="220025"/>
            </a:xfrm>
            <a:custGeom>
              <a:avLst/>
              <a:gdLst/>
              <a:ahLst/>
              <a:cxnLst/>
              <a:rect l="l" t="t" r="r" b="b"/>
              <a:pathLst>
                <a:path w="7943" h="8801" extrusionOk="0">
                  <a:moveTo>
                    <a:pt x="609" y="0"/>
                  </a:moveTo>
                  <a:lnTo>
                    <a:pt x="1" y="305"/>
                  </a:lnTo>
                  <a:lnTo>
                    <a:pt x="212" y="622"/>
                  </a:lnTo>
                  <a:cubicBezTo>
                    <a:pt x="265" y="714"/>
                    <a:pt x="344" y="793"/>
                    <a:pt x="411" y="899"/>
                  </a:cubicBezTo>
                  <a:lnTo>
                    <a:pt x="793" y="1494"/>
                  </a:lnTo>
                  <a:cubicBezTo>
                    <a:pt x="1058" y="1890"/>
                    <a:pt x="1309" y="2287"/>
                    <a:pt x="1600" y="2669"/>
                  </a:cubicBezTo>
                  <a:cubicBezTo>
                    <a:pt x="2155" y="3450"/>
                    <a:pt x="2776" y="4176"/>
                    <a:pt x="3397" y="4916"/>
                  </a:cubicBezTo>
                  <a:cubicBezTo>
                    <a:pt x="4044" y="5617"/>
                    <a:pt x="4692" y="6316"/>
                    <a:pt x="5406" y="6964"/>
                  </a:cubicBezTo>
                  <a:cubicBezTo>
                    <a:pt x="6093" y="7625"/>
                    <a:pt x="6819" y="8246"/>
                    <a:pt x="7585" y="8801"/>
                  </a:cubicBezTo>
                  <a:lnTo>
                    <a:pt x="7943" y="8259"/>
                  </a:lnTo>
                  <a:cubicBezTo>
                    <a:pt x="7150" y="7796"/>
                    <a:pt x="6383" y="7255"/>
                    <a:pt x="5643" y="6674"/>
                  </a:cubicBezTo>
                  <a:cubicBezTo>
                    <a:pt x="4903" y="6092"/>
                    <a:pt x="4243" y="5418"/>
                    <a:pt x="3595" y="4731"/>
                  </a:cubicBezTo>
                  <a:cubicBezTo>
                    <a:pt x="2987" y="4005"/>
                    <a:pt x="2406" y="3265"/>
                    <a:pt x="1917" y="2458"/>
                  </a:cubicBezTo>
                  <a:cubicBezTo>
                    <a:pt x="1666" y="2062"/>
                    <a:pt x="1454" y="1639"/>
                    <a:pt x="1230" y="1242"/>
                  </a:cubicBezTo>
                  <a:lnTo>
                    <a:pt x="926" y="608"/>
                  </a:lnTo>
                  <a:cubicBezTo>
                    <a:pt x="873" y="502"/>
                    <a:pt x="807" y="397"/>
                    <a:pt x="754" y="291"/>
                  </a:cubicBezTo>
                  <a:lnTo>
                    <a:pt x="60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7"/>
            <p:cNvSpPr/>
            <p:nvPr/>
          </p:nvSpPr>
          <p:spPr>
            <a:xfrm>
              <a:off x="6463350" y="4182525"/>
              <a:ext cx="77000" cy="83600"/>
            </a:xfrm>
            <a:custGeom>
              <a:avLst/>
              <a:gdLst/>
              <a:ahLst/>
              <a:cxnLst/>
              <a:rect l="l" t="t" r="r" b="b"/>
              <a:pathLst>
                <a:path w="3080" h="3344" extrusionOk="0">
                  <a:moveTo>
                    <a:pt x="740" y="0"/>
                  </a:moveTo>
                  <a:lnTo>
                    <a:pt x="1" y="159"/>
                  </a:lnTo>
                  <a:cubicBezTo>
                    <a:pt x="133" y="331"/>
                    <a:pt x="252" y="490"/>
                    <a:pt x="384" y="634"/>
                  </a:cubicBezTo>
                  <a:lnTo>
                    <a:pt x="754" y="1018"/>
                  </a:lnTo>
                  <a:cubicBezTo>
                    <a:pt x="1005" y="1256"/>
                    <a:pt x="1256" y="1494"/>
                    <a:pt x="1480" y="1732"/>
                  </a:cubicBezTo>
                  <a:cubicBezTo>
                    <a:pt x="1692" y="1969"/>
                    <a:pt x="1903" y="2234"/>
                    <a:pt x="2115" y="2498"/>
                  </a:cubicBezTo>
                  <a:cubicBezTo>
                    <a:pt x="2220" y="2630"/>
                    <a:pt x="2326" y="2775"/>
                    <a:pt x="2432" y="2921"/>
                  </a:cubicBezTo>
                  <a:cubicBezTo>
                    <a:pt x="2564" y="3053"/>
                    <a:pt x="2710" y="3238"/>
                    <a:pt x="2895" y="3344"/>
                  </a:cubicBezTo>
                  <a:lnTo>
                    <a:pt x="3080" y="2669"/>
                  </a:lnTo>
                  <a:cubicBezTo>
                    <a:pt x="3001" y="2577"/>
                    <a:pt x="2895" y="2590"/>
                    <a:pt x="2775" y="2498"/>
                  </a:cubicBezTo>
                  <a:cubicBezTo>
                    <a:pt x="2643" y="2419"/>
                    <a:pt x="2525" y="2326"/>
                    <a:pt x="2405" y="2220"/>
                  </a:cubicBezTo>
                  <a:cubicBezTo>
                    <a:pt x="2155" y="2009"/>
                    <a:pt x="1930" y="1771"/>
                    <a:pt x="1679" y="1520"/>
                  </a:cubicBezTo>
                  <a:cubicBezTo>
                    <a:pt x="1454" y="1282"/>
                    <a:pt x="1243" y="1031"/>
                    <a:pt x="1071" y="766"/>
                  </a:cubicBezTo>
                  <a:cubicBezTo>
                    <a:pt x="992" y="634"/>
                    <a:pt x="925" y="502"/>
                    <a:pt x="860" y="370"/>
                  </a:cubicBezTo>
                  <a:cubicBezTo>
                    <a:pt x="793" y="238"/>
                    <a:pt x="781" y="120"/>
                    <a:pt x="74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7"/>
            <p:cNvSpPr/>
            <p:nvPr/>
          </p:nvSpPr>
          <p:spPr>
            <a:xfrm>
              <a:off x="6690300" y="3934100"/>
              <a:ext cx="130850" cy="119300"/>
            </a:xfrm>
            <a:custGeom>
              <a:avLst/>
              <a:gdLst/>
              <a:ahLst/>
              <a:cxnLst/>
              <a:rect l="l" t="t" r="r" b="b"/>
              <a:pathLst>
                <a:path w="5234" h="4772" extrusionOk="0">
                  <a:moveTo>
                    <a:pt x="2373" y="580"/>
                  </a:moveTo>
                  <a:cubicBezTo>
                    <a:pt x="2375" y="580"/>
                    <a:pt x="2377" y="581"/>
                    <a:pt x="2379" y="582"/>
                  </a:cubicBezTo>
                  <a:lnTo>
                    <a:pt x="2432" y="661"/>
                  </a:lnTo>
                  <a:lnTo>
                    <a:pt x="2603" y="886"/>
                  </a:lnTo>
                  <a:cubicBezTo>
                    <a:pt x="3151" y="1540"/>
                    <a:pt x="3714" y="2203"/>
                    <a:pt x="4381" y="2754"/>
                  </a:cubicBezTo>
                  <a:lnTo>
                    <a:pt x="4381" y="2754"/>
                  </a:lnTo>
                  <a:cubicBezTo>
                    <a:pt x="4063" y="2916"/>
                    <a:pt x="3743" y="3073"/>
                    <a:pt x="3423" y="3225"/>
                  </a:cubicBezTo>
                  <a:lnTo>
                    <a:pt x="2617" y="3595"/>
                  </a:lnTo>
                  <a:lnTo>
                    <a:pt x="1784" y="3899"/>
                  </a:lnTo>
                  <a:lnTo>
                    <a:pt x="926" y="4190"/>
                  </a:lnTo>
                  <a:lnTo>
                    <a:pt x="621" y="4295"/>
                  </a:lnTo>
                  <a:lnTo>
                    <a:pt x="489" y="4335"/>
                  </a:lnTo>
                  <a:lnTo>
                    <a:pt x="436" y="4348"/>
                  </a:lnTo>
                  <a:lnTo>
                    <a:pt x="436" y="4348"/>
                  </a:lnTo>
                  <a:lnTo>
                    <a:pt x="450" y="4282"/>
                  </a:lnTo>
                  <a:cubicBezTo>
                    <a:pt x="450" y="4202"/>
                    <a:pt x="476" y="4123"/>
                    <a:pt x="503" y="4044"/>
                  </a:cubicBezTo>
                  <a:lnTo>
                    <a:pt x="582" y="3873"/>
                  </a:lnTo>
                  <a:cubicBezTo>
                    <a:pt x="609" y="3806"/>
                    <a:pt x="648" y="3740"/>
                    <a:pt x="674" y="3674"/>
                  </a:cubicBezTo>
                  <a:cubicBezTo>
                    <a:pt x="806" y="3410"/>
                    <a:pt x="965" y="3145"/>
                    <a:pt x="1123" y="2881"/>
                  </a:cubicBezTo>
                  <a:cubicBezTo>
                    <a:pt x="1428" y="2340"/>
                    <a:pt x="1652" y="1811"/>
                    <a:pt x="1956" y="1295"/>
                  </a:cubicBezTo>
                  <a:lnTo>
                    <a:pt x="2313" y="648"/>
                  </a:lnTo>
                  <a:cubicBezTo>
                    <a:pt x="2337" y="636"/>
                    <a:pt x="2350" y="580"/>
                    <a:pt x="2373" y="580"/>
                  </a:cubicBezTo>
                  <a:close/>
                  <a:moveTo>
                    <a:pt x="2339" y="1"/>
                  </a:moveTo>
                  <a:cubicBezTo>
                    <a:pt x="2326" y="1"/>
                    <a:pt x="2326" y="14"/>
                    <a:pt x="2313" y="27"/>
                  </a:cubicBezTo>
                  <a:lnTo>
                    <a:pt x="2273" y="94"/>
                  </a:lnTo>
                  <a:lnTo>
                    <a:pt x="2194" y="238"/>
                  </a:lnTo>
                  <a:lnTo>
                    <a:pt x="1692" y="1177"/>
                  </a:lnTo>
                  <a:cubicBezTo>
                    <a:pt x="1401" y="1692"/>
                    <a:pt x="1176" y="2261"/>
                    <a:pt x="873" y="2763"/>
                  </a:cubicBezTo>
                  <a:cubicBezTo>
                    <a:pt x="727" y="3013"/>
                    <a:pt x="568" y="3265"/>
                    <a:pt x="424" y="3542"/>
                  </a:cubicBezTo>
                  <a:cubicBezTo>
                    <a:pt x="383" y="3608"/>
                    <a:pt x="344" y="3674"/>
                    <a:pt x="318" y="3753"/>
                  </a:cubicBezTo>
                  <a:lnTo>
                    <a:pt x="198" y="4005"/>
                  </a:lnTo>
                  <a:cubicBezTo>
                    <a:pt x="146" y="4202"/>
                    <a:pt x="80" y="4401"/>
                    <a:pt x="40" y="4613"/>
                  </a:cubicBezTo>
                  <a:lnTo>
                    <a:pt x="1" y="4771"/>
                  </a:lnTo>
                  <a:cubicBezTo>
                    <a:pt x="54" y="4771"/>
                    <a:pt x="106" y="4757"/>
                    <a:pt x="159" y="4745"/>
                  </a:cubicBezTo>
                  <a:lnTo>
                    <a:pt x="463" y="4665"/>
                  </a:lnTo>
                  <a:lnTo>
                    <a:pt x="1018" y="4520"/>
                  </a:lnTo>
                  <a:lnTo>
                    <a:pt x="1890" y="4269"/>
                  </a:lnTo>
                  <a:lnTo>
                    <a:pt x="2749" y="4005"/>
                  </a:lnTo>
                  <a:cubicBezTo>
                    <a:pt x="2749" y="4005"/>
                    <a:pt x="2961" y="3938"/>
                    <a:pt x="3172" y="3859"/>
                  </a:cubicBezTo>
                  <a:cubicBezTo>
                    <a:pt x="3370" y="3780"/>
                    <a:pt x="3581" y="3688"/>
                    <a:pt x="3581" y="3688"/>
                  </a:cubicBezTo>
                  <a:cubicBezTo>
                    <a:pt x="4150" y="3476"/>
                    <a:pt x="4691" y="3251"/>
                    <a:pt x="5233" y="3013"/>
                  </a:cubicBezTo>
                  <a:lnTo>
                    <a:pt x="5122" y="2741"/>
                  </a:lnTo>
                  <a:lnTo>
                    <a:pt x="5233" y="2578"/>
                  </a:lnTo>
                  <a:cubicBezTo>
                    <a:pt x="5155" y="2535"/>
                    <a:pt x="5077" y="2490"/>
                    <a:pt x="5000" y="2443"/>
                  </a:cubicBezTo>
                  <a:lnTo>
                    <a:pt x="5000" y="2443"/>
                  </a:lnTo>
                  <a:lnTo>
                    <a:pt x="4995" y="2432"/>
                  </a:lnTo>
                  <a:cubicBezTo>
                    <a:pt x="4993" y="2433"/>
                    <a:pt x="4990" y="2434"/>
                    <a:pt x="4988" y="2436"/>
                  </a:cubicBezTo>
                  <a:lnTo>
                    <a:pt x="4988" y="2436"/>
                  </a:lnTo>
                  <a:cubicBezTo>
                    <a:pt x="4218" y="1966"/>
                    <a:pt x="3540" y="1317"/>
                    <a:pt x="2894" y="635"/>
                  </a:cubicBezTo>
                  <a:lnTo>
                    <a:pt x="2550" y="238"/>
                  </a:lnTo>
                  <a:lnTo>
                    <a:pt x="2365" y="27"/>
                  </a:lnTo>
                  <a:lnTo>
                    <a:pt x="233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7"/>
            <p:cNvSpPr/>
            <p:nvPr/>
          </p:nvSpPr>
          <p:spPr>
            <a:xfrm>
              <a:off x="6274750" y="3782150"/>
              <a:ext cx="311200" cy="107400"/>
            </a:xfrm>
            <a:custGeom>
              <a:avLst/>
              <a:gdLst/>
              <a:ahLst/>
              <a:cxnLst/>
              <a:rect l="l" t="t" r="r" b="b"/>
              <a:pathLst>
                <a:path w="12448" h="4296" extrusionOk="0">
                  <a:moveTo>
                    <a:pt x="0" y="0"/>
                  </a:moveTo>
                  <a:lnTo>
                    <a:pt x="0" y="437"/>
                  </a:lnTo>
                  <a:cubicBezTo>
                    <a:pt x="0" y="661"/>
                    <a:pt x="13" y="886"/>
                    <a:pt x="13" y="886"/>
                  </a:cubicBezTo>
                  <a:cubicBezTo>
                    <a:pt x="1216" y="992"/>
                    <a:pt x="2431" y="1163"/>
                    <a:pt x="3647" y="1189"/>
                  </a:cubicBezTo>
                  <a:cubicBezTo>
                    <a:pt x="4255" y="1216"/>
                    <a:pt x="4875" y="1242"/>
                    <a:pt x="5483" y="1242"/>
                  </a:cubicBezTo>
                  <a:cubicBezTo>
                    <a:pt x="5483" y="1242"/>
                    <a:pt x="5932" y="1230"/>
                    <a:pt x="6395" y="1216"/>
                  </a:cubicBezTo>
                  <a:lnTo>
                    <a:pt x="7294" y="1163"/>
                  </a:lnTo>
                  <a:cubicBezTo>
                    <a:pt x="7597" y="1150"/>
                    <a:pt x="7902" y="1150"/>
                    <a:pt x="8193" y="1098"/>
                  </a:cubicBezTo>
                  <a:lnTo>
                    <a:pt x="9091" y="965"/>
                  </a:lnTo>
                  <a:lnTo>
                    <a:pt x="9976" y="833"/>
                  </a:lnTo>
                  <a:lnTo>
                    <a:pt x="10346" y="780"/>
                  </a:lnTo>
                  <a:lnTo>
                    <a:pt x="10386" y="767"/>
                  </a:lnTo>
                  <a:cubicBezTo>
                    <a:pt x="10399" y="780"/>
                    <a:pt x="10399" y="807"/>
                    <a:pt x="10412" y="820"/>
                  </a:cubicBezTo>
                  <a:lnTo>
                    <a:pt x="10452" y="939"/>
                  </a:lnTo>
                  <a:cubicBezTo>
                    <a:pt x="10874" y="2088"/>
                    <a:pt x="11337" y="3224"/>
                    <a:pt x="11879" y="4295"/>
                  </a:cubicBezTo>
                  <a:lnTo>
                    <a:pt x="12447" y="4017"/>
                  </a:lnTo>
                  <a:cubicBezTo>
                    <a:pt x="11839" y="3000"/>
                    <a:pt x="11311" y="1917"/>
                    <a:pt x="10809" y="807"/>
                  </a:cubicBezTo>
                  <a:cubicBezTo>
                    <a:pt x="10809" y="807"/>
                    <a:pt x="10769" y="728"/>
                    <a:pt x="10742" y="661"/>
                  </a:cubicBezTo>
                  <a:cubicBezTo>
                    <a:pt x="10703" y="582"/>
                    <a:pt x="10677" y="502"/>
                    <a:pt x="10677" y="502"/>
                  </a:cubicBezTo>
                  <a:cubicBezTo>
                    <a:pt x="10650" y="463"/>
                    <a:pt x="10650" y="370"/>
                    <a:pt x="10610" y="358"/>
                  </a:cubicBezTo>
                  <a:lnTo>
                    <a:pt x="10439" y="397"/>
                  </a:lnTo>
                  <a:lnTo>
                    <a:pt x="9910" y="490"/>
                  </a:lnTo>
                  <a:lnTo>
                    <a:pt x="9038" y="648"/>
                  </a:lnTo>
                  <a:lnTo>
                    <a:pt x="8152" y="793"/>
                  </a:lnTo>
                  <a:cubicBezTo>
                    <a:pt x="7862" y="846"/>
                    <a:pt x="7558" y="846"/>
                    <a:pt x="7254" y="860"/>
                  </a:cubicBezTo>
                  <a:lnTo>
                    <a:pt x="6355" y="886"/>
                  </a:lnTo>
                  <a:cubicBezTo>
                    <a:pt x="5906" y="886"/>
                    <a:pt x="5444" y="899"/>
                    <a:pt x="5444" y="899"/>
                  </a:cubicBezTo>
                  <a:cubicBezTo>
                    <a:pt x="4836" y="872"/>
                    <a:pt x="4241" y="807"/>
                    <a:pt x="3633" y="728"/>
                  </a:cubicBezTo>
                  <a:cubicBezTo>
                    <a:pt x="2431" y="608"/>
                    <a:pt x="1202" y="3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7"/>
            <p:cNvSpPr/>
            <p:nvPr/>
          </p:nvSpPr>
          <p:spPr>
            <a:xfrm>
              <a:off x="6250950" y="3493425"/>
              <a:ext cx="254700" cy="216425"/>
            </a:xfrm>
            <a:custGeom>
              <a:avLst/>
              <a:gdLst/>
              <a:ahLst/>
              <a:cxnLst/>
              <a:rect l="l" t="t" r="r" b="b"/>
              <a:pathLst>
                <a:path w="10188" h="8657" extrusionOk="0">
                  <a:moveTo>
                    <a:pt x="9554" y="1"/>
                  </a:moveTo>
                  <a:cubicBezTo>
                    <a:pt x="9541" y="608"/>
                    <a:pt x="9515" y="1216"/>
                    <a:pt x="9515" y="1824"/>
                  </a:cubicBezTo>
                  <a:cubicBezTo>
                    <a:pt x="9541" y="2432"/>
                    <a:pt x="9527" y="3040"/>
                    <a:pt x="9594" y="3661"/>
                  </a:cubicBezTo>
                  <a:lnTo>
                    <a:pt x="9606" y="3780"/>
                  </a:lnTo>
                  <a:cubicBezTo>
                    <a:pt x="9594" y="3806"/>
                    <a:pt x="9606" y="3820"/>
                    <a:pt x="9594" y="3833"/>
                  </a:cubicBezTo>
                  <a:lnTo>
                    <a:pt x="9554" y="3846"/>
                  </a:lnTo>
                  <a:lnTo>
                    <a:pt x="9197" y="3938"/>
                  </a:lnTo>
                  <a:lnTo>
                    <a:pt x="8325" y="4163"/>
                  </a:lnTo>
                  <a:lnTo>
                    <a:pt x="7453" y="4401"/>
                  </a:lnTo>
                  <a:cubicBezTo>
                    <a:pt x="7162" y="4467"/>
                    <a:pt x="6872" y="4599"/>
                    <a:pt x="6594" y="4692"/>
                  </a:cubicBezTo>
                  <a:cubicBezTo>
                    <a:pt x="6594" y="4692"/>
                    <a:pt x="6158" y="4851"/>
                    <a:pt x="5735" y="5009"/>
                  </a:cubicBezTo>
                  <a:cubicBezTo>
                    <a:pt x="5313" y="5180"/>
                    <a:pt x="4890" y="5339"/>
                    <a:pt x="4890" y="5339"/>
                  </a:cubicBezTo>
                  <a:cubicBezTo>
                    <a:pt x="4335" y="5590"/>
                    <a:pt x="3793" y="5855"/>
                    <a:pt x="3238" y="6119"/>
                  </a:cubicBezTo>
                  <a:cubicBezTo>
                    <a:pt x="2141" y="6621"/>
                    <a:pt x="1071" y="7255"/>
                    <a:pt x="1" y="7837"/>
                  </a:cubicBezTo>
                  <a:lnTo>
                    <a:pt x="371" y="8656"/>
                  </a:lnTo>
                  <a:cubicBezTo>
                    <a:pt x="1335" y="7890"/>
                    <a:pt x="2326" y="7136"/>
                    <a:pt x="3410" y="6542"/>
                  </a:cubicBezTo>
                  <a:cubicBezTo>
                    <a:pt x="3938" y="6237"/>
                    <a:pt x="4467" y="5934"/>
                    <a:pt x="5008" y="5670"/>
                  </a:cubicBezTo>
                  <a:cubicBezTo>
                    <a:pt x="5008" y="5670"/>
                    <a:pt x="5418" y="5497"/>
                    <a:pt x="5841" y="5326"/>
                  </a:cubicBezTo>
                  <a:cubicBezTo>
                    <a:pt x="6250" y="5154"/>
                    <a:pt x="6673" y="4995"/>
                    <a:pt x="6673" y="4995"/>
                  </a:cubicBezTo>
                  <a:cubicBezTo>
                    <a:pt x="6951" y="4890"/>
                    <a:pt x="7228" y="4758"/>
                    <a:pt x="7532" y="4692"/>
                  </a:cubicBezTo>
                  <a:lnTo>
                    <a:pt x="8391" y="4481"/>
                  </a:lnTo>
                  <a:lnTo>
                    <a:pt x="9263" y="4282"/>
                  </a:lnTo>
                  <a:lnTo>
                    <a:pt x="9779" y="4163"/>
                  </a:lnTo>
                  <a:lnTo>
                    <a:pt x="9950" y="4123"/>
                  </a:lnTo>
                  <a:cubicBezTo>
                    <a:pt x="9990" y="4097"/>
                    <a:pt x="9964" y="4018"/>
                    <a:pt x="9964" y="3965"/>
                  </a:cubicBezTo>
                  <a:lnTo>
                    <a:pt x="9964" y="3635"/>
                  </a:lnTo>
                  <a:cubicBezTo>
                    <a:pt x="9950" y="3027"/>
                    <a:pt x="10003" y="2432"/>
                    <a:pt x="10029" y="1824"/>
                  </a:cubicBezTo>
                  <a:cubicBezTo>
                    <a:pt x="10056" y="1230"/>
                    <a:pt x="10135" y="635"/>
                    <a:pt x="10188" y="41"/>
                  </a:cubicBezTo>
                  <a:lnTo>
                    <a:pt x="95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7"/>
            <p:cNvSpPr/>
            <p:nvPr/>
          </p:nvSpPr>
          <p:spPr>
            <a:xfrm>
              <a:off x="6658900" y="3503350"/>
              <a:ext cx="79000" cy="309875"/>
            </a:xfrm>
            <a:custGeom>
              <a:avLst/>
              <a:gdLst/>
              <a:ahLst/>
              <a:cxnLst/>
              <a:rect l="l" t="t" r="r" b="b"/>
              <a:pathLst>
                <a:path w="3160" h="12395" extrusionOk="0">
                  <a:moveTo>
                    <a:pt x="1" y="0"/>
                  </a:moveTo>
                  <a:lnTo>
                    <a:pt x="41" y="423"/>
                  </a:lnTo>
                  <a:cubicBezTo>
                    <a:pt x="54" y="542"/>
                    <a:pt x="68" y="661"/>
                    <a:pt x="68" y="807"/>
                  </a:cubicBezTo>
                  <a:lnTo>
                    <a:pt x="68" y="1203"/>
                  </a:lnTo>
                  <a:cubicBezTo>
                    <a:pt x="80" y="1401"/>
                    <a:pt x="94" y="1586"/>
                    <a:pt x="94" y="1586"/>
                  </a:cubicBezTo>
                  <a:cubicBezTo>
                    <a:pt x="120" y="2128"/>
                    <a:pt x="147" y="2656"/>
                    <a:pt x="212" y="3185"/>
                  </a:cubicBezTo>
                  <a:cubicBezTo>
                    <a:pt x="305" y="4242"/>
                    <a:pt x="490" y="5285"/>
                    <a:pt x="688" y="6330"/>
                  </a:cubicBezTo>
                  <a:cubicBezTo>
                    <a:pt x="899" y="7373"/>
                    <a:pt x="1164" y="8404"/>
                    <a:pt x="1468" y="9422"/>
                  </a:cubicBezTo>
                  <a:cubicBezTo>
                    <a:pt x="1785" y="10426"/>
                    <a:pt x="2142" y="11443"/>
                    <a:pt x="2578" y="12394"/>
                  </a:cubicBezTo>
                  <a:lnTo>
                    <a:pt x="3160" y="12104"/>
                  </a:lnTo>
                  <a:cubicBezTo>
                    <a:pt x="2644" y="11219"/>
                    <a:pt x="2221" y="10267"/>
                    <a:pt x="1824" y="9290"/>
                  </a:cubicBezTo>
                  <a:cubicBezTo>
                    <a:pt x="1468" y="8312"/>
                    <a:pt x="1164" y="7308"/>
                    <a:pt x="952" y="6277"/>
                  </a:cubicBezTo>
                  <a:cubicBezTo>
                    <a:pt x="755" y="5246"/>
                    <a:pt x="623" y="4202"/>
                    <a:pt x="596" y="3159"/>
                  </a:cubicBezTo>
                  <a:cubicBezTo>
                    <a:pt x="570" y="2630"/>
                    <a:pt x="582" y="2102"/>
                    <a:pt x="609" y="1586"/>
                  </a:cubicBezTo>
                  <a:cubicBezTo>
                    <a:pt x="609" y="1586"/>
                    <a:pt x="609" y="1388"/>
                    <a:pt x="623" y="1203"/>
                  </a:cubicBezTo>
                  <a:cubicBezTo>
                    <a:pt x="635" y="1004"/>
                    <a:pt x="662" y="807"/>
                    <a:pt x="662" y="807"/>
                  </a:cubicBezTo>
                  <a:cubicBezTo>
                    <a:pt x="675" y="674"/>
                    <a:pt x="675" y="542"/>
                    <a:pt x="675" y="410"/>
                  </a:cubicBezTo>
                  <a:lnTo>
                    <a:pt x="675" y="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7"/>
            <p:cNvSpPr/>
            <p:nvPr/>
          </p:nvSpPr>
          <p:spPr>
            <a:xfrm>
              <a:off x="6721350" y="3506975"/>
              <a:ext cx="72700" cy="278175"/>
            </a:xfrm>
            <a:custGeom>
              <a:avLst/>
              <a:gdLst/>
              <a:ahLst/>
              <a:cxnLst/>
              <a:rect l="l" t="t" r="r" b="b"/>
              <a:pathLst>
                <a:path w="2908" h="11127" extrusionOk="0">
                  <a:moveTo>
                    <a:pt x="1" y="1"/>
                  </a:moveTo>
                  <a:lnTo>
                    <a:pt x="40" y="371"/>
                  </a:lnTo>
                  <a:cubicBezTo>
                    <a:pt x="54" y="489"/>
                    <a:pt x="80" y="595"/>
                    <a:pt x="80" y="714"/>
                  </a:cubicBezTo>
                  <a:lnTo>
                    <a:pt x="80" y="1071"/>
                  </a:lnTo>
                  <a:cubicBezTo>
                    <a:pt x="93" y="1256"/>
                    <a:pt x="107" y="1428"/>
                    <a:pt x="107" y="1428"/>
                  </a:cubicBezTo>
                  <a:cubicBezTo>
                    <a:pt x="133" y="1904"/>
                    <a:pt x="159" y="2379"/>
                    <a:pt x="225" y="2855"/>
                  </a:cubicBezTo>
                  <a:cubicBezTo>
                    <a:pt x="304" y="3806"/>
                    <a:pt x="477" y="4744"/>
                    <a:pt x="648" y="5683"/>
                  </a:cubicBezTo>
                  <a:cubicBezTo>
                    <a:pt x="833" y="6608"/>
                    <a:pt x="1071" y="7533"/>
                    <a:pt x="1349" y="8444"/>
                  </a:cubicBezTo>
                  <a:cubicBezTo>
                    <a:pt x="1626" y="9356"/>
                    <a:pt x="1930" y="10255"/>
                    <a:pt x="2326" y="11127"/>
                  </a:cubicBezTo>
                  <a:lnTo>
                    <a:pt x="2908" y="10836"/>
                  </a:lnTo>
                  <a:cubicBezTo>
                    <a:pt x="2445" y="10029"/>
                    <a:pt x="2062" y="9184"/>
                    <a:pt x="1705" y="8325"/>
                  </a:cubicBezTo>
                  <a:cubicBezTo>
                    <a:pt x="1375" y="7453"/>
                    <a:pt x="1111" y="6541"/>
                    <a:pt x="926" y="5630"/>
                  </a:cubicBezTo>
                  <a:cubicBezTo>
                    <a:pt x="741" y="4705"/>
                    <a:pt x="621" y="3766"/>
                    <a:pt x="609" y="2829"/>
                  </a:cubicBezTo>
                  <a:cubicBezTo>
                    <a:pt x="582" y="2366"/>
                    <a:pt x="595" y="1890"/>
                    <a:pt x="621" y="1428"/>
                  </a:cubicBezTo>
                  <a:cubicBezTo>
                    <a:pt x="621" y="1428"/>
                    <a:pt x="621" y="1256"/>
                    <a:pt x="635" y="1071"/>
                  </a:cubicBezTo>
                  <a:lnTo>
                    <a:pt x="662" y="727"/>
                  </a:lnTo>
                  <a:cubicBezTo>
                    <a:pt x="688" y="609"/>
                    <a:pt x="674" y="489"/>
                    <a:pt x="688" y="371"/>
                  </a:cubicBezTo>
                  <a:lnTo>
                    <a:pt x="688" y="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7"/>
            <p:cNvSpPr/>
            <p:nvPr/>
          </p:nvSpPr>
          <p:spPr>
            <a:xfrm>
              <a:off x="6247650" y="3695950"/>
              <a:ext cx="35050" cy="105375"/>
            </a:xfrm>
            <a:custGeom>
              <a:avLst/>
              <a:gdLst/>
              <a:ahLst/>
              <a:cxnLst/>
              <a:rect l="l" t="t" r="r" b="b"/>
              <a:pathLst>
                <a:path w="1402" h="4215" extrusionOk="0">
                  <a:moveTo>
                    <a:pt x="1" y="0"/>
                  </a:moveTo>
                  <a:lnTo>
                    <a:pt x="1" y="0"/>
                  </a:lnTo>
                  <a:cubicBezTo>
                    <a:pt x="27" y="211"/>
                    <a:pt x="40" y="423"/>
                    <a:pt x="80" y="608"/>
                  </a:cubicBezTo>
                  <a:lnTo>
                    <a:pt x="212" y="1136"/>
                  </a:lnTo>
                  <a:cubicBezTo>
                    <a:pt x="304" y="1466"/>
                    <a:pt x="397" y="1797"/>
                    <a:pt x="476" y="2114"/>
                  </a:cubicBezTo>
                  <a:cubicBezTo>
                    <a:pt x="556" y="2431"/>
                    <a:pt x="608" y="2761"/>
                    <a:pt x="648" y="3092"/>
                  </a:cubicBezTo>
                  <a:cubicBezTo>
                    <a:pt x="674" y="3263"/>
                    <a:pt x="688" y="3448"/>
                    <a:pt x="714" y="3621"/>
                  </a:cubicBezTo>
                  <a:cubicBezTo>
                    <a:pt x="753" y="3806"/>
                    <a:pt x="806" y="4043"/>
                    <a:pt x="899" y="4215"/>
                  </a:cubicBezTo>
                  <a:lnTo>
                    <a:pt x="1401" y="3739"/>
                  </a:lnTo>
                  <a:cubicBezTo>
                    <a:pt x="1375" y="3621"/>
                    <a:pt x="1269" y="3568"/>
                    <a:pt x="1216" y="3436"/>
                  </a:cubicBezTo>
                  <a:cubicBezTo>
                    <a:pt x="1150" y="3290"/>
                    <a:pt x="1097" y="3145"/>
                    <a:pt x="1031" y="2999"/>
                  </a:cubicBezTo>
                  <a:cubicBezTo>
                    <a:pt x="938" y="2696"/>
                    <a:pt x="846" y="2378"/>
                    <a:pt x="767" y="2035"/>
                  </a:cubicBezTo>
                  <a:cubicBezTo>
                    <a:pt x="688" y="1704"/>
                    <a:pt x="621" y="1387"/>
                    <a:pt x="608" y="1070"/>
                  </a:cubicBezTo>
                  <a:cubicBezTo>
                    <a:pt x="608" y="911"/>
                    <a:pt x="621" y="766"/>
                    <a:pt x="621" y="608"/>
                  </a:cubicBezTo>
                  <a:cubicBezTo>
                    <a:pt x="648" y="476"/>
                    <a:pt x="688" y="356"/>
                    <a:pt x="714" y="23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7"/>
            <p:cNvSpPr/>
            <p:nvPr/>
          </p:nvSpPr>
          <p:spPr>
            <a:xfrm>
              <a:off x="6510600" y="3620625"/>
              <a:ext cx="140750" cy="101425"/>
            </a:xfrm>
            <a:custGeom>
              <a:avLst/>
              <a:gdLst/>
              <a:ahLst/>
              <a:cxnLst/>
              <a:rect l="l" t="t" r="r" b="b"/>
              <a:pathLst>
                <a:path w="5630" h="4057" extrusionOk="0">
                  <a:moveTo>
                    <a:pt x="4128" y="520"/>
                  </a:moveTo>
                  <a:cubicBezTo>
                    <a:pt x="4133" y="520"/>
                    <a:pt x="4136" y="523"/>
                    <a:pt x="4136" y="529"/>
                  </a:cubicBezTo>
                  <a:lnTo>
                    <a:pt x="4150" y="621"/>
                  </a:lnTo>
                  <a:lnTo>
                    <a:pt x="4189" y="899"/>
                  </a:lnTo>
                  <a:cubicBezTo>
                    <a:pt x="4282" y="1414"/>
                    <a:pt x="4361" y="1942"/>
                    <a:pt x="4506" y="2444"/>
                  </a:cubicBezTo>
                  <a:cubicBezTo>
                    <a:pt x="4589" y="2770"/>
                    <a:pt x="4689" y="3090"/>
                    <a:pt x="4807" y="3404"/>
                  </a:cubicBezTo>
                  <a:lnTo>
                    <a:pt x="4807" y="3404"/>
                  </a:lnTo>
                  <a:cubicBezTo>
                    <a:pt x="4449" y="3387"/>
                    <a:pt x="4087" y="3367"/>
                    <a:pt x="3727" y="3343"/>
                  </a:cubicBezTo>
                  <a:lnTo>
                    <a:pt x="2855" y="3251"/>
                  </a:lnTo>
                  <a:lnTo>
                    <a:pt x="1969" y="3092"/>
                  </a:lnTo>
                  <a:lnTo>
                    <a:pt x="1084" y="2920"/>
                  </a:lnTo>
                  <a:lnTo>
                    <a:pt x="767" y="2854"/>
                  </a:lnTo>
                  <a:lnTo>
                    <a:pt x="648" y="2828"/>
                  </a:lnTo>
                  <a:lnTo>
                    <a:pt x="582" y="2814"/>
                  </a:lnTo>
                  <a:lnTo>
                    <a:pt x="621" y="2761"/>
                  </a:lnTo>
                  <a:cubicBezTo>
                    <a:pt x="674" y="2696"/>
                    <a:pt x="727" y="2643"/>
                    <a:pt x="793" y="2576"/>
                  </a:cubicBezTo>
                  <a:lnTo>
                    <a:pt x="938" y="2471"/>
                  </a:lnTo>
                  <a:cubicBezTo>
                    <a:pt x="991" y="2432"/>
                    <a:pt x="1058" y="2391"/>
                    <a:pt x="1123" y="2352"/>
                  </a:cubicBezTo>
                  <a:cubicBezTo>
                    <a:pt x="1375" y="2180"/>
                    <a:pt x="1639" y="2035"/>
                    <a:pt x="1903" y="1889"/>
                  </a:cubicBezTo>
                  <a:cubicBezTo>
                    <a:pt x="2445" y="1572"/>
                    <a:pt x="2920" y="1229"/>
                    <a:pt x="3422" y="925"/>
                  </a:cubicBezTo>
                  <a:lnTo>
                    <a:pt x="4057" y="555"/>
                  </a:lnTo>
                  <a:cubicBezTo>
                    <a:pt x="4077" y="545"/>
                    <a:pt x="4112" y="520"/>
                    <a:pt x="4128" y="520"/>
                  </a:cubicBezTo>
                  <a:close/>
                  <a:moveTo>
                    <a:pt x="4414" y="0"/>
                  </a:moveTo>
                  <a:cubicBezTo>
                    <a:pt x="4400" y="0"/>
                    <a:pt x="4387" y="13"/>
                    <a:pt x="4374" y="13"/>
                  </a:cubicBezTo>
                  <a:lnTo>
                    <a:pt x="4308" y="53"/>
                  </a:lnTo>
                  <a:lnTo>
                    <a:pt x="4162" y="145"/>
                  </a:lnTo>
                  <a:lnTo>
                    <a:pt x="3264" y="700"/>
                  </a:lnTo>
                  <a:cubicBezTo>
                    <a:pt x="2762" y="1005"/>
                    <a:pt x="2273" y="1375"/>
                    <a:pt x="1757" y="1652"/>
                  </a:cubicBezTo>
                  <a:cubicBezTo>
                    <a:pt x="1507" y="1797"/>
                    <a:pt x="1229" y="1942"/>
                    <a:pt x="965" y="2101"/>
                  </a:cubicBezTo>
                  <a:cubicBezTo>
                    <a:pt x="899" y="2154"/>
                    <a:pt x="833" y="2180"/>
                    <a:pt x="767" y="2233"/>
                  </a:cubicBezTo>
                  <a:lnTo>
                    <a:pt x="542" y="2391"/>
                  </a:lnTo>
                  <a:cubicBezTo>
                    <a:pt x="397" y="2537"/>
                    <a:pt x="238" y="2682"/>
                    <a:pt x="106" y="2841"/>
                  </a:cubicBezTo>
                  <a:lnTo>
                    <a:pt x="1" y="2960"/>
                  </a:lnTo>
                  <a:cubicBezTo>
                    <a:pt x="40" y="2987"/>
                    <a:pt x="106" y="2999"/>
                    <a:pt x="145" y="3013"/>
                  </a:cubicBezTo>
                  <a:lnTo>
                    <a:pt x="450" y="3105"/>
                  </a:lnTo>
                  <a:lnTo>
                    <a:pt x="1005" y="3251"/>
                  </a:lnTo>
                  <a:lnTo>
                    <a:pt x="1877" y="3475"/>
                  </a:lnTo>
                  <a:cubicBezTo>
                    <a:pt x="1877" y="3475"/>
                    <a:pt x="2101" y="3528"/>
                    <a:pt x="2312" y="3581"/>
                  </a:cubicBezTo>
                  <a:cubicBezTo>
                    <a:pt x="2538" y="3621"/>
                    <a:pt x="2749" y="3674"/>
                    <a:pt x="2749" y="3674"/>
                  </a:cubicBezTo>
                  <a:lnTo>
                    <a:pt x="3648" y="3819"/>
                  </a:lnTo>
                  <a:cubicBezTo>
                    <a:pt x="4229" y="3912"/>
                    <a:pt x="4823" y="3991"/>
                    <a:pt x="5392" y="4056"/>
                  </a:cubicBezTo>
                  <a:lnTo>
                    <a:pt x="5442" y="3761"/>
                  </a:lnTo>
                  <a:lnTo>
                    <a:pt x="5630" y="3674"/>
                  </a:lnTo>
                  <a:cubicBezTo>
                    <a:pt x="5583" y="3600"/>
                    <a:pt x="5539" y="3524"/>
                    <a:pt x="5495" y="3447"/>
                  </a:cubicBezTo>
                  <a:lnTo>
                    <a:pt x="5495" y="3447"/>
                  </a:lnTo>
                  <a:lnTo>
                    <a:pt x="5497" y="3436"/>
                  </a:lnTo>
                  <a:cubicBezTo>
                    <a:pt x="5495" y="3436"/>
                    <a:pt x="5492" y="3436"/>
                    <a:pt x="5489" y="3436"/>
                  </a:cubicBezTo>
                  <a:lnTo>
                    <a:pt x="5489" y="3436"/>
                  </a:lnTo>
                  <a:cubicBezTo>
                    <a:pt x="5411" y="3297"/>
                    <a:pt x="5339" y="3155"/>
                    <a:pt x="5272" y="3013"/>
                  </a:cubicBezTo>
                  <a:cubicBezTo>
                    <a:pt x="5167" y="2788"/>
                    <a:pt x="5087" y="2550"/>
                    <a:pt x="4995" y="2312"/>
                  </a:cubicBezTo>
                  <a:cubicBezTo>
                    <a:pt x="4810" y="1837"/>
                    <a:pt x="4691" y="1334"/>
                    <a:pt x="4572" y="820"/>
                  </a:cubicBezTo>
                  <a:cubicBezTo>
                    <a:pt x="4572" y="820"/>
                    <a:pt x="4546" y="700"/>
                    <a:pt x="4520" y="568"/>
                  </a:cubicBezTo>
                  <a:cubicBezTo>
                    <a:pt x="4479" y="450"/>
                    <a:pt x="4467" y="317"/>
                    <a:pt x="4467" y="317"/>
                  </a:cubicBezTo>
                  <a:lnTo>
                    <a:pt x="4414" y="39"/>
                  </a:lnTo>
                  <a:lnTo>
                    <a:pt x="441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7"/>
            <p:cNvSpPr/>
            <p:nvPr/>
          </p:nvSpPr>
          <p:spPr>
            <a:xfrm>
              <a:off x="6275400" y="3252275"/>
              <a:ext cx="236875" cy="242175"/>
            </a:xfrm>
            <a:custGeom>
              <a:avLst/>
              <a:gdLst/>
              <a:ahLst/>
              <a:cxnLst/>
              <a:rect l="l" t="t" r="r" b="b"/>
              <a:pathLst>
                <a:path w="9475" h="9687" extrusionOk="0">
                  <a:moveTo>
                    <a:pt x="450" y="1"/>
                  </a:moveTo>
                  <a:lnTo>
                    <a:pt x="1" y="754"/>
                  </a:lnTo>
                  <a:cubicBezTo>
                    <a:pt x="991" y="1468"/>
                    <a:pt x="1969" y="2221"/>
                    <a:pt x="3013" y="2842"/>
                  </a:cubicBezTo>
                  <a:cubicBezTo>
                    <a:pt x="3528" y="3172"/>
                    <a:pt x="4044" y="3489"/>
                    <a:pt x="4559" y="3806"/>
                  </a:cubicBezTo>
                  <a:cubicBezTo>
                    <a:pt x="4559" y="3806"/>
                    <a:pt x="4955" y="4018"/>
                    <a:pt x="5365" y="4229"/>
                  </a:cubicBezTo>
                  <a:cubicBezTo>
                    <a:pt x="5774" y="4440"/>
                    <a:pt x="6171" y="4639"/>
                    <a:pt x="6171" y="4639"/>
                  </a:cubicBezTo>
                  <a:cubicBezTo>
                    <a:pt x="6449" y="4771"/>
                    <a:pt x="6713" y="4930"/>
                    <a:pt x="6990" y="5036"/>
                  </a:cubicBezTo>
                  <a:lnTo>
                    <a:pt x="7836" y="5365"/>
                  </a:lnTo>
                  <a:lnTo>
                    <a:pt x="8681" y="5696"/>
                  </a:lnTo>
                  <a:lnTo>
                    <a:pt x="9025" y="5828"/>
                  </a:lnTo>
                  <a:lnTo>
                    <a:pt x="9065" y="5855"/>
                  </a:lnTo>
                  <a:cubicBezTo>
                    <a:pt x="9078" y="5855"/>
                    <a:pt x="9065" y="5881"/>
                    <a:pt x="9065" y="5894"/>
                  </a:cubicBezTo>
                  <a:lnTo>
                    <a:pt x="9039" y="6026"/>
                  </a:lnTo>
                  <a:cubicBezTo>
                    <a:pt x="8906" y="6621"/>
                    <a:pt x="8854" y="7229"/>
                    <a:pt x="8748" y="7837"/>
                  </a:cubicBezTo>
                  <a:cubicBezTo>
                    <a:pt x="8681" y="8445"/>
                    <a:pt x="8628" y="9053"/>
                    <a:pt x="8576" y="9647"/>
                  </a:cubicBezTo>
                  <a:lnTo>
                    <a:pt x="9210" y="9687"/>
                  </a:lnTo>
                  <a:cubicBezTo>
                    <a:pt x="9224" y="9092"/>
                    <a:pt x="9224" y="8498"/>
                    <a:pt x="9250" y="7890"/>
                  </a:cubicBezTo>
                  <a:cubicBezTo>
                    <a:pt x="9303" y="7295"/>
                    <a:pt x="9316" y="6687"/>
                    <a:pt x="9395" y="6093"/>
                  </a:cubicBezTo>
                  <a:lnTo>
                    <a:pt x="9448" y="5762"/>
                  </a:lnTo>
                  <a:cubicBezTo>
                    <a:pt x="9448" y="5709"/>
                    <a:pt x="9474" y="5630"/>
                    <a:pt x="9448" y="5603"/>
                  </a:cubicBezTo>
                  <a:lnTo>
                    <a:pt x="9289" y="5538"/>
                  </a:lnTo>
                  <a:lnTo>
                    <a:pt x="8787" y="5365"/>
                  </a:lnTo>
                  <a:lnTo>
                    <a:pt x="7941" y="5075"/>
                  </a:lnTo>
                  <a:lnTo>
                    <a:pt x="7109" y="4758"/>
                  </a:lnTo>
                  <a:cubicBezTo>
                    <a:pt x="6819" y="4652"/>
                    <a:pt x="6567" y="4493"/>
                    <a:pt x="6290" y="4361"/>
                  </a:cubicBezTo>
                  <a:lnTo>
                    <a:pt x="5497" y="3938"/>
                  </a:lnTo>
                  <a:cubicBezTo>
                    <a:pt x="5101" y="3714"/>
                    <a:pt x="4717" y="3489"/>
                    <a:pt x="4717" y="3489"/>
                  </a:cubicBezTo>
                  <a:cubicBezTo>
                    <a:pt x="4202" y="3159"/>
                    <a:pt x="3713" y="2802"/>
                    <a:pt x="3225" y="2446"/>
                  </a:cubicBezTo>
                  <a:cubicBezTo>
                    <a:pt x="2220" y="1732"/>
                    <a:pt x="1322" y="860"/>
                    <a:pt x="45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7"/>
            <p:cNvSpPr/>
            <p:nvPr/>
          </p:nvSpPr>
          <p:spPr>
            <a:xfrm>
              <a:off x="6309750" y="3109575"/>
              <a:ext cx="320450" cy="93850"/>
            </a:xfrm>
            <a:custGeom>
              <a:avLst/>
              <a:gdLst/>
              <a:ahLst/>
              <a:cxnLst/>
              <a:rect l="l" t="t" r="r" b="b"/>
              <a:pathLst>
                <a:path w="12818" h="3754" extrusionOk="0">
                  <a:moveTo>
                    <a:pt x="12289" y="0"/>
                  </a:moveTo>
                  <a:cubicBezTo>
                    <a:pt x="11615" y="1005"/>
                    <a:pt x="11034" y="2076"/>
                    <a:pt x="10479" y="3172"/>
                  </a:cubicBezTo>
                  <a:lnTo>
                    <a:pt x="10426" y="3291"/>
                  </a:lnTo>
                  <a:cubicBezTo>
                    <a:pt x="10413" y="3304"/>
                    <a:pt x="10413" y="3330"/>
                    <a:pt x="10399" y="3330"/>
                  </a:cubicBezTo>
                  <a:lnTo>
                    <a:pt x="10346" y="3318"/>
                  </a:lnTo>
                  <a:lnTo>
                    <a:pt x="10003" y="3225"/>
                  </a:lnTo>
                  <a:lnTo>
                    <a:pt x="9131" y="2987"/>
                  </a:lnTo>
                  <a:lnTo>
                    <a:pt x="8259" y="2749"/>
                  </a:lnTo>
                  <a:cubicBezTo>
                    <a:pt x="7968" y="2657"/>
                    <a:pt x="7665" y="2630"/>
                    <a:pt x="7374" y="2578"/>
                  </a:cubicBezTo>
                  <a:cubicBezTo>
                    <a:pt x="7374" y="2578"/>
                    <a:pt x="6925" y="2498"/>
                    <a:pt x="6475" y="2432"/>
                  </a:cubicBezTo>
                  <a:cubicBezTo>
                    <a:pt x="6026" y="2352"/>
                    <a:pt x="5577" y="2287"/>
                    <a:pt x="5577" y="2287"/>
                  </a:cubicBezTo>
                  <a:lnTo>
                    <a:pt x="3753" y="2128"/>
                  </a:lnTo>
                  <a:cubicBezTo>
                    <a:pt x="2538" y="2023"/>
                    <a:pt x="1322" y="2049"/>
                    <a:pt x="93" y="2023"/>
                  </a:cubicBezTo>
                  <a:cubicBezTo>
                    <a:pt x="93" y="2023"/>
                    <a:pt x="66" y="2234"/>
                    <a:pt x="40" y="2458"/>
                  </a:cubicBezTo>
                  <a:cubicBezTo>
                    <a:pt x="13" y="2683"/>
                    <a:pt x="1" y="2895"/>
                    <a:pt x="1" y="2895"/>
                  </a:cubicBezTo>
                  <a:cubicBezTo>
                    <a:pt x="1126" y="2735"/>
                    <a:pt x="2286" y="2587"/>
                    <a:pt x="3416" y="2587"/>
                  </a:cubicBezTo>
                  <a:cubicBezTo>
                    <a:pt x="3507" y="2587"/>
                    <a:pt x="3597" y="2588"/>
                    <a:pt x="3687" y="2590"/>
                  </a:cubicBezTo>
                  <a:cubicBezTo>
                    <a:pt x="4295" y="2590"/>
                    <a:pt x="4890" y="2590"/>
                    <a:pt x="5510" y="2630"/>
                  </a:cubicBezTo>
                  <a:cubicBezTo>
                    <a:pt x="5510" y="2630"/>
                    <a:pt x="5960" y="2696"/>
                    <a:pt x="6409" y="2749"/>
                  </a:cubicBezTo>
                  <a:lnTo>
                    <a:pt x="7307" y="2881"/>
                  </a:lnTo>
                  <a:cubicBezTo>
                    <a:pt x="7598" y="2934"/>
                    <a:pt x="7902" y="2960"/>
                    <a:pt x="8179" y="3040"/>
                  </a:cubicBezTo>
                  <a:lnTo>
                    <a:pt x="9039" y="3291"/>
                  </a:lnTo>
                  <a:lnTo>
                    <a:pt x="9897" y="3542"/>
                  </a:lnTo>
                  <a:lnTo>
                    <a:pt x="10399" y="3700"/>
                  </a:lnTo>
                  <a:lnTo>
                    <a:pt x="10572" y="3753"/>
                  </a:lnTo>
                  <a:cubicBezTo>
                    <a:pt x="10611" y="3753"/>
                    <a:pt x="10624" y="3661"/>
                    <a:pt x="10651" y="3621"/>
                  </a:cubicBezTo>
                  <a:cubicBezTo>
                    <a:pt x="10651" y="3621"/>
                    <a:pt x="10690" y="3555"/>
                    <a:pt x="10730" y="3476"/>
                  </a:cubicBezTo>
                  <a:lnTo>
                    <a:pt x="10809" y="3344"/>
                  </a:lnTo>
                  <a:cubicBezTo>
                    <a:pt x="11444" y="2300"/>
                    <a:pt x="12091" y="1283"/>
                    <a:pt x="12818" y="344"/>
                  </a:cubicBezTo>
                  <a:lnTo>
                    <a:pt x="1228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7"/>
            <p:cNvSpPr/>
            <p:nvPr/>
          </p:nvSpPr>
          <p:spPr>
            <a:xfrm>
              <a:off x="6659250" y="3202425"/>
              <a:ext cx="113325" cy="301950"/>
            </a:xfrm>
            <a:custGeom>
              <a:avLst/>
              <a:gdLst/>
              <a:ahLst/>
              <a:cxnLst/>
              <a:rect l="l" t="t" r="r" b="b"/>
              <a:pathLst>
                <a:path w="4533" h="12078" extrusionOk="0">
                  <a:moveTo>
                    <a:pt x="3965" y="0"/>
                  </a:moveTo>
                  <a:lnTo>
                    <a:pt x="3780" y="383"/>
                  </a:lnTo>
                  <a:cubicBezTo>
                    <a:pt x="3727" y="488"/>
                    <a:pt x="3674" y="608"/>
                    <a:pt x="3607" y="726"/>
                  </a:cubicBezTo>
                  <a:lnTo>
                    <a:pt x="3251" y="1427"/>
                  </a:lnTo>
                  <a:cubicBezTo>
                    <a:pt x="3000" y="1889"/>
                    <a:pt x="2788" y="2378"/>
                    <a:pt x="2564" y="2854"/>
                  </a:cubicBezTo>
                  <a:cubicBezTo>
                    <a:pt x="2128" y="3832"/>
                    <a:pt x="1731" y="4810"/>
                    <a:pt x="1401" y="5827"/>
                  </a:cubicBezTo>
                  <a:cubicBezTo>
                    <a:pt x="1070" y="6831"/>
                    <a:pt x="767" y="7849"/>
                    <a:pt x="542" y="8892"/>
                  </a:cubicBezTo>
                  <a:cubicBezTo>
                    <a:pt x="278" y="9923"/>
                    <a:pt x="146" y="10980"/>
                    <a:pt x="1" y="12037"/>
                  </a:cubicBezTo>
                  <a:lnTo>
                    <a:pt x="648" y="12077"/>
                  </a:lnTo>
                  <a:cubicBezTo>
                    <a:pt x="688" y="11047"/>
                    <a:pt x="741" y="9989"/>
                    <a:pt x="912" y="8959"/>
                  </a:cubicBezTo>
                  <a:cubicBezTo>
                    <a:pt x="1070" y="7928"/>
                    <a:pt x="1335" y="6910"/>
                    <a:pt x="1666" y="5906"/>
                  </a:cubicBezTo>
                  <a:cubicBezTo>
                    <a:pt x="1995" y="4915"/>
                    <a:pt x="2418" y="3950"/>
                    <a:pt x="2908" y="3025"/>
                  </a:cubicBezTo>
                  <a:cubicBezTo>
                    <a:pt x="3158" y="2563"/>
                    <a:pt x="3410" y="2114"/>
                    <a:pt x="3687" y="1678"/>
                  </a:cubicBezTo>
                  <a:lnTo>
                    <a:pt x="4123" y="1031"/>
                  </a:lnTo>
                  <a:cubicBezTo>
                    <a:pt x="4189" y="911"/>
                    <a:pt x="4268" y="806"/>
                    <a:pt x="4335" y="687"/>
                  </a:cubicBezTo>
                  <a:lnTo>
                    <a:pt x="4532" y="383"/>
                  </a:lnTo>
                  <a:lnTo>
                    <a:pt x="396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7"/>
            <p:cNvSpPr/>
            <p:nvPr/>
          </p:nvSpPr>
          <p:spPr>
            <a:xfrm>
              <a:off x="6722025" y="3237075"/>
              <a:ext cx="103075" cy="270925"/>
            </a:xfrm>
            <a:custGeom>
              <a:avLst/>
              <a:gdLst/>
              <a:ahLst/>
              <a:cxnLst/>
              <a:rect l="l" t="t" r="r" b="b"/>
              <a:pathLst>
                <a:path w="4123" h="10837" extrusionOk="0">
                  <a:moveTo>
                    <a:pt x="3554" y="1"/>
                  </a:moveTo>
                  <a:lnTo>
                    <a:pt x="3396" y="344"/>
                  </a:lnTo>
                  <a:cubicBezTo>
                    <a:pt x="3343" y="437"/>
                    <a:pt x="3290" y="543"/>
                    <a:pt x="3237" y="649"/>
                  </a:cubicBezTo>
                  <a:lnTo>
                    <a:pt x="2920" y="1283"/>
                  </a:lnTo>
                  <a:cubicBezTo>
                    <a:pt x="2696" y="1706"/>
                    <a:pt x="2511" y="2129"/>
                    <a:pt x="2312" y="2564"/>
                  </a:cubicBezTo>
                  <a:cubicBezTo>
                    <a:pt x="1929" y="3436"/>
                    <a:pt x="1572" y="4322"/>
                    <a:pt x="1269" y="5221"/>
                  </a:cubicBezTo>
                  <a:cubicBezTo>
                    <a:pt x="978" y="6132"/>
                    <a:pt x="700" y="7044"/>
                    <a:pt x="502" y="7969"/>
                  </a:cubicBezTo>
                  <a:cubicBezTo>
                    <a:pt x="265" y="8894"/>
                    <a:pt x="132" y="9846"/>
                    <a:pt x="0" y="10797"/>
                  </a:cubicBezTo>
                  <a:lnTo>
                    <a:pt x="647" y="10836"/>
                  </a:lnTo>
                  <a:cubicBezTo>
                    <a:pt x="687" y="9911"/>
                    <a:pt x="714" y="8973"/>
                    <a:pt x="872" y="8048"/>
                  </a:cubicBezTo>
                  <a:cubicBezTo>
                    <a:pt x="1004" y="7110"/>
                    <a:pt x="1242" y="6199"/>
                    <a:pt x="1533" y="5313"/>
                  </a:cubicBezTo>
                  <a:cubicBezTo>
                    <a:pt x="1836" y="4414"/>
                    <a:pt x="2220" y="3556"/>
                    <a:pt x="2656" y="2737"/>
                  </a:cubicBezTo>
                  <a:cubicBezTo>
                    <a:pt x="2881" y="2326"/>
                    <a:pt x="3105" y="1917"/>
                    <a:pt x="3369" y="1534"/>
                  </a:cubicBezTo>
                  <a:lnTo>
                    <a:pt x="3753" y="952"/>
                  </a:lnTo>
                  <a:cubicBezTo>
                    <a:pt x="3818" y="860"/>
                    <a:pt x="3885" y="755"/>
                    <a:pt x="3951" y="649"/>
                  </a:cubicBezTo>
                  <a:lnTo>
                    <a:pt x="4123" y="385"/>
                  </a:lnTo>
                  <a:lnTo>
                    <a:pt x="35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7"/>
            <p:cNvSpPr/>
            <p:nvPr/>
          </p:nvSpPr>
          <p:spPr>
            <a:xfrm>
              <a:off x="6272750" y="3163750"/>
              <a:ext cx="45275" cy="102775"/>
            </a:xfrm>
            <a:custGeom>
              <a:avLst/>
              <a:gdLst/>
              <a:ahLst/>
              <a:cxnLst/>
              <a:rect l="l" t="t" r="r" b="b"/>
              <a:pathLst>
                <a:path w="1811" h="4111" extrusionOk="0">
                  <a:moveTo>
                    <a:pt x="1322" y="0"/>
                  </a:moveTo>
                  <a:cubicBezTo>
                    <a:pt x="1243" y="199"/>
                    <a:pt x="1137" y="397"/>
                    <a:pt x="1084" y="569"/>
                  </a:cubicBezTo>
                  <a:lnTo>
                    <a:pt x="952" y="1098"/>
                  </a:lnTo>
                  <a:cubicBezTo>
                    <a:pt x="859" y="1428"/>
                    <a:pt x="780" y="1771"/>
                    <a:pt x="688" y="2076"/>
                  </a:cubicBezTo>
                  <a:cubicBezTo>
                    <a:pt x="582" y="2379"/>
                    <a:pt x="463" y="2696"/>
                    <a:pt x="344" y="3013"/>
                  </a:cubicBezTo>
                  <a:cubicBezTo>
                    <a:pt x="278" y="3172"/>
                    <a:pt x="212" y="3344"/>
                    <a:pt x="146" y="3503"/>
                  </a:cubicBezTo>
                  <a:cubicBezTo>
                    <a:pt x="93" y="3688"/>
                    <a:pt x="1" y="3912"/>
                    <a:pt x="1" y="4110"/>
                  </a:cubicBezTo>
                  <a:lnTo>
                    <a:pt x="674" y="3952"/>
                  </a:lnTo>
                  <a:cubicBezTo>
                    <a:pt x="714" y="3832"/>
                    <a:pt x="662" y="3740"/>
                    <a:pt x="662" y="3595"/>
                  </a:cubicBezTo>
                  <a:cubicBezTo>
                    <a:pt x="688" y="3436"/>
                    <a:pt x="701" y="3277"/>
                    <a:pt x="727" y="3119"/>
                  </a:cubicBezTo>
                  <a:cubicBezTo>
                    <a:pt x="780" y="2802"/>
                    <a:pt x="859" y="2485"/>
                    <a:pt x="979" y="2155"/>
                  </a:cubicBezTo>
                  <a:cubicBezTo>
                    <a:pt x="1071" y="1838"/>
                    <a:pt x="1176" y="1533"/>
                    <a:pt x="1322" y="1243"/>
                  </a:cubicBezTo>
                  <a:cubicBezTo>
                    <a:pt x="1388" y="1098"/>
                    <a:pt x="1481" y="978"/>
                    <a:pt x="1560" y="846"/>
                  </a:cubicBezTo>
                  <a:cubicBezTo>
                    <a:pt x="1639" y="728"/>
                    <a:pt x="1731" y="648"/>
                    <a:pt x="1811" y="569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7"/>
            <p:cNvSpPr/>
            <p:nvPr/>
          </p:nvSpPr>
          <p:spPr>
            <a:xfrm>
              <a:off x="6534375" y="3284650"/>
              <a:ext cx="132500" cy="100450"/>
            </a:xfrm>
            <a:custGeom>
              <a:avLst/>
              <a:gdLst/>
              <a:ahLst/>
              <a:cxnLst/>
              <a:rect l="l" t="t" r="r" b="b"/>
              <a:pathLst>
                <a:path w="5300" h="4018" extrusionOk="0">
                  <a:moveTo>
                    <a:pt x="4773" y="315"/>
                  </a:moveTo>
                  <a:cubicBezTo>
                    <a:pt x="4793" y="315"/>
                    <a:pt x="4811" y="318"/>
                    <a:pt x="4811" y="332"/>
                  </a:cubicBezTo>
                  <a:lnTo>
                    <a:pt x="4771" y="423"/>
                  </a:lnTo>
                  <a:lnTo>
                    <a:pt x="4665" y="675"/>
                  </a:lnTo>
                  <a:cubicBezTo>
                    <a:pt x="4480" y="1163"/>
                    <a:pt x="4309" y="1666"/>
                    <a:pt x="4163" y="2181"/>
                  </a:cubicBezTo>
                  <a:cubicBezTo>
                    <a:pt x="4088" y="2505"/>
                    <a:pt x="4003" y="2824"/>
                    <a:pt x="3943" y="3151"/>
                  </a:cubicBezTo>
                  <a:lnTo>
                    <a:pt x="3943" y="3151"/>
                  </a:lnTo>
                  <a:cubicBezTo>
                    <a:pt x="3646" y="2961"/>
                    <a:pt x="3350" y="2765"/>
                    <a:pt x="3053" y="2564"/>
                  </a:cubicBezTo>
                  <a:lnTo>
                    <a:pt x="2327" y="2049"/>
                  </a:lnTo>
                  <a:lnTo>
                    <a:pt x="1639" y="1468"/>
                  </a:lnTo>
                  <a:lnTo>
                    <a:pt x="1296" y="1177"/>
                  </a:lnTo>
                  <a:cubicBezTo>
                    <a:pt x="1124" y="1031"/>
                    <a:pt x="965" y="873"/>
                    <a:pt x="965" y="873"/>
                  </a:cubicBezTo>
                  <a:lnTo>
                    <a:pt x="727" y="661"/>
                  </a:lnTo>
                  <a:lnTo>
                    <a:pt x="635" y="582"/>
                  </a:lnTo>
                  <a:lnTo>
                    <a:pt x="582" y="529"/>
                  </a:lnTo>
                  <a:lnTo>
                    <a:pt x="648" y="517"/>
                  </a:lnTo>
                  <a:cubicBezTo>
                    <a:pt x="715" y="476"/>
                    <a:pt x="806" y="464"/>
                    <a:pt x="886" y="450"/>
                  </a:cubicBezTo>
                  <a:lnTo>
                    <a:pt x="1058" y="423"/>
                  </a:lnTo>
                  <a:cubicBezTo>
                    <a:pt x="1137" y="411"/>
                    <a:pt x="1217" y="411"/>
                    <a:pt x="1282" y="411"/>
                  </a:cubicBezTo>
                  <a:cubicBezTo>
                    <a:pt x="1437" y="397"/>
                    <a:pt x="1589" y="394"/>
                    <a:pt x="1741" y="394"/>
                  </a:cubicBezTo>
                  <a:cubicBezTo>
                    <a:pt x="1887" y="394"/>
                    <a:pt x="2032" y="397"/>
                    <a:pt x="2181" y="397"/>
                  </a:cubicBezTo>
                  <a:cubicBezTo>
                    <a:pt x="2815" y="397"/>
                    <a:pt x="3384" y="318"/>
                    <a:pt x="3991" y="318"/>
                  </a:cubicBezTo>
                  <a:lnTo>
                    <a:pt x="4718" y="318"/>
                  </a:lnTo>
                  <a:cubicBezTo>
                    <a:pt x="4731" y="318"/>
                    <a:pt x="4753" y="315"/>
                    <a:pt x="4773" y="315"/>
                  </a:cubicBezTo>
                  <a:close/>
                  <a:moveTo>
                    <a:pt x="5181" y="1"/>
                  </a:moveTo>
                  <a:lnTo>
                    <a:pt x="5008" y="14"/>
                  </a:lnTo>
                  <a:lnTo>
                    <a:pt x="3965" y="41"/>
                  </a:lnTo>
                  <a:cubicBezTo>
                    <a:pt x="3370" y="54"/>
                    <a:pt x="2749" y="120"/>
                    <a:pt x="2181" y="120"/>
                  </a:cubicBezTo>
                  <a:cubicBezTo>
                    <a:pt x="1978" y="120"/>
                    <a:pt x="1776" y="114"/>
                    <a:pt x="1573" y="114"/>
                  </a:cubicBezTo>
                  <a:cubicBezTo>
                    <a:pt x="1472" y="114"/>
                    <a:pt x="1371" y="116"/>
                    <a:pt x="1269" y="120"/>
                  </a:cubicBezTo>
                  <a:cubicBezTo>
                    <a:pt x="1190" y="120"/>
                    <a:pt x="1111" y="120"/>
                    <a:pt x="1032" y="133"/>
                  </a:cubicBezTo>
                  <a:lnTo>
                    <a:pt x="767" y="159"/>
                  </a:lnTo>
                  <a:cubicBezTo>
                    <a:pt x="556" y="212"/>
                    <a:pt x="357" y="252"/>
                    <a:pt x="160" y="332"/>
                  </a:cubicBezTo>
                  <a:lnTo>
                    <a:pt x="1" y="384"/>
                  </a:lnTo>
                  <a:lnTo>
                    <a:pt x="107" y="490"/>
                  </a:lnTo>
                  <a:lnTo>
                    <a:pt x="318" y="714"/>
                  </a:lnTo>
                  <a:lnTo>
                    <a:pt x="715" y="1124"/>
                  </a:lnTo>
                  <a:lnTo>
                    <a:pt x="1375" y="1759"/>
                  </a:lnTo>
                  <a:lnTo>
                    <a:pt x="2036" y="2366"/>
                  </a:lnTo>
                  <a:lnTo>
                    <a:pt x="2723" y="2934"/>
                  </a:lnTo>
                  <a:cubicBezTo>
                    <a:pt x="3185" y="3304"/>
                    <a:pt x="3661" y="3674"/>
                    <a:pt x="4136" y="4018"/>
                  </a:cubicBezTo>
                  <a:lnTo>
                    <a:pt x="4313" y="3786"/>
                  </a:lnTo>
                  <a:lnTo>
                    <a:pt x="4313" y="3786"/>
                  </a:lnTo>
                  <a:lnTo>
                    <a:pt x="4506" y="3806"/>
                  </a:lnTo>
                  <a:cubicBezTo>
                    <a:pt x="4504" y="3715"/>
                    <a:pt x="4505" y="3623"/>
                    <a:pt x="4508" y="3531"/>
                  </a:cubicBezTo>
                  <a:lnTo>
                    <a:pt x="4508" y="3531"/>
                  </a:lnTo>
                  <a:lnTo>
                    <a:pt x="4520" y="3515"/>
                  </a:lnTo>
                  <a:cubicBezTo>
                    <a:pt x="4516" y="3513"/>
                    <a:pt x="4513" y="3511"/>
                    <a:pt x="4509" y="3509"/>
                  </a:cubicBezTo>
                  <a:lnTo>
                    <a:pt x="4509" y="3509"/>
                  </a:lnTo>
                  <a:cubicBezTo>
                    <a:pt x="4525" y="3106"/>
                    <a:pt x="4589" y="2703"/>
                    <a:pt x="4652" y="2300"/>
                  </a:cubicBezTo>
                  <a:cubicBezTo>
                    <a:pt x="4744" y="1798"/>
                    <a:pt x="4876" y="1296"/>
                    <a:pt x="5022" y="807"/>
                  </a:cubicBezTo>
                  <a:lnTo>
                    <a:pt x="5193" y="318"/>
                  </a:lnTo>
                  <a:lnTo>
                    <a:pt x="5286" y="41"/>
                  </a:lnTo>
                  <a:lnTo>
                    <a:pt x="5299" y="14"/>
                  </a:lnTo>
                  <a:cubicBezTo>
                    <a:pt x="5299" y="1"/>
                    <a:pt x="5273" y="1"/>
                    <a:pt x="526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7"/>
            <p:cNvSpPr/>
            <p:nvPr/>
          </p:nvSpPr>
          <p:spPr>
            <a:xfrm>
              <a:off x="6542625" y="2798750"/>
              <a:ext cx="144050" cy="319450"/>
            </a:xfrm>
            <a:custGeom>
              <a:avLst/>
              <a:gdLst/>
              <a:ahLst/>
              <a:cxnLst/>
              <a:rect l="l" t="t" r="r" b="b"/>
              <a:pathLst>
                <a:path w="5762" h="12778" extrusionOk="0">
                  <a:moveTo>
                    <a:pt x="767" y="0"/>
                  </a:moveTo>
                  <a:cubicBezTo>
                    <a:pt x="767" y="0"/>
                    <a:pt x="582" y="106"/>
                    <a:pt x="385" y="211"/>
                  </a:cubicBezTo>
                  <a:cubicBezTo>
                    <a:pt x="186" y="330"/>
                    <a:pt x="1" y="436"/>
                    <a:pt x="1" y="436"/>
                  </a:cubicBezTo>
                  <a:cubicBezTo>
                    <a:pt x="517" y="1546"/>
                    <a:pt x="979" y="2682"/>
                    <a:pt x="1560" y="3739"/>
                  </a:cubicBezTo>
                  <a:cubicBezTo>
                    <a:pt x="1838" y="4281"/>
                    <a:pt x="2129" y="4822"/>
                    <a:pt x="2419" y="5351"/>
                  </a:cubicBezTo>
                  <a:cubicBezTo>
                    <a:pt x="2419" y="5351"/>
                    <a:pt x="2670" y="5747"/>
                    <a:pt x="2908" y="6131"/>
                  </a:cubicBezTo>
                  <a:cubicBezTo>
                    <a:pt x="3159" y="6514"/>
                    <a:pt x="3397" y="6898"/>
                    <a:pt x="3397" y="6898"/>
                  </a:cubicBezTo>
                  <a:cubicBezTo>
                    <a:pt x="3568" y="7148"/>
                    <a:pt x="3714" y="7412"/>
                    <a:pt x="3912" y="7637"/>
                  </a:cubicBezTo>
                  <a:lnTo>
                    <a:pt x="4467" y="8351"/>
                  </a:lnTo>
                  <a:lnTo>
                    <a:pt x="5036" y="9051"/>
                  </a:lnTo>
                  <a:lnTo>
                    <a:pt x="5260" y="9342"/>
                  </a:lnTo>
                  <a:lnTo>
                    <a:pt x="5286" y="9382"/>
                  </a:lnTo>
                  <a:cubicBezTo>
                    <a:pt x="5286" y="9394"/>
                    <a:pt x="5274" y="9408"/>
                    <a:pt x="5260" y="9421"/>
                  </a:cubicBezTo>
                  <a:lnTo>
                    <a:pt x="5180" y="9514"/>
                  </a:lnTo>
                  <a:cubicBezTo>
                    <a:pt x="4388" y="10451"/>
                    <a:pt x="3635" y="11417"/>
                    <a:pt x="2974" y="12433"/>
                  </a:cubicBezTo>
                  <a:lnTo>
                    <a:pt x="3503" y="12777"/>
                  </a:lnTo>
                  <a:cubicBezTo>
                    <a:pt x="4084" y="11734"/>
                    <a:pt x="4758" y="10742"/>
                    <a:pt x="5459" y="9752"/>
                  </a:cubicBezTo>
                  <a:lnTo>
                    <a:pt x="5670" y="9500"/>
                  </a:lnTo>
                  <a:cubicBezTo>
                    <a:pt x="5696" y="9447"/>
                    <a:pt x="5762" y="9408"/>
                    <a:pt x="5749" y="9355"/>
                  </a:cubicBezTo>
                  <a:lnTo>
                    <a:pt x="5643" y="9223"/>
                  </a:lnTo>
                  <a:lnTo>
                    <a:pt x="5286" y="8827"/>
                  </a:lnTo>
                  <a:lnTo>
                    <a:pt x="4719" y="8140"/>
                  </a:lnTo>
                  <a:lnTo>
                    <a:pt x="4150" y="7452"/>
                  </a:lnTo>
                  <a:cubicBezTo>
                    <a:pt x="3965" y="7227"/>
                    <a:pt x="3820" y="6963"/>
                    <a:pt x="3648" y="6713"/>
                  </a:cubicBezTo>
                  <a:cubicBezTo>
                    <a:pt x="3648" y="6713"/>
                    <a:pt x="3410" y="6316"/>
                    <a:pt x="3172" y="5932"/>
                  </a:cubicBezTo>
                  <a:cubicBezTo>
                    <a:pt x="2934" y="5550"/>
                    <a:pt x="2710" y="5153"/>
                    <a:pt x="2710" y="5153"/>
                  </a:cubicBezTo>
                  <a:cubicBezTo>
                    <a:pt x="2432" y="4625"/>
                    <a:pt x="2194" y="4070"/>
                    <a:pt x="1944" y="3501"/>
                  </a:cubicBezTo>
                  <a:cubicBezTo>
                    <a:pt x="1454" y="2405"/>
                    <a:pt x="1084" y="1176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7"/>
            <p:cNvSpPr/>
            <p:nvPr/>
          </p:nvSpPr>
          <p:spPr>
            <a:xfrm>
              <a:off x="6616975" y="2732000"/>
              <a:ext cx="309225" cy="168550"/>
            </a:xfrm>
            <a:custGeom>
              <a:avLst/>
              <a:gdLst/>
              <a:ahLst/>
              <a:cxnLst/>
              <a:rect l="l" t="t" r="r" b="b"/>
              <a:pathLst>
                <a:path w="12369" h="6742" extrusionOk="0">
                  <a:moveTo>
                    <a:pt x="515" y="1"/>
                  </a:moveTo>
                  <a:cubicBezTo>
                    <a:pt x="515" y="1"/>
                    <a:pt x="383" y="172"/>
                    <a:pt x="251" y="357"/>
                  </a:cubicBezTo>
                  <a:cubicBezTo>
                    <a:pt x="119" y="529"/>
                    <a:pt x="0" y="714"/>
                    <a:pt x="0" y="714"/>
                  </a:cubicBezTo>
                  <a:cubicBezTo>
                    <a:pt x="1123" y="1164"/>
                    <a:pt x="2300" y="1666"/>
                    <a:pt x="3343" y="2286"/>
                  </a:cubicBezTo>
                  <a:cubicBezTo>
                    <a:pt x="3871" y="2591"/>
                    <a:pt x="4387" y="2894"/>
                    <a:pt x="4889" y="3238"/>
                  </a:cubicBezTo>
                  <a:cubicBezTo>
                    <a:pt x="4889" y="3238"/>
                    <a:pt x="5259" y="3502"/>
                    <a:pt x="5616" y="3780"/>
                  </a:cubicBezTo>
                  <a:cubicBezTo>
                    <a:pt x="5973" y="4071"/>
                    <a:pt x="6329" y="4348"/>
                    <a:pt x="6329" y="4348"/>
                  </a:cubicBezTo>
                  <a:cubicBezTo>
                    <a:pt x="6554" y="4533"/>
                    <a:pt x="6805" y="4718"/>
                    <a:pt x="7004" y="4929"/>
                  </a:cubicBezTo>
                  <a:lnTo>
                    <a:pt x="7624" y="5577"/>
                  </a:lnTo>
                  <a:lnTo>
                    <a:pt x="8246" y="6224"/>
                  </a:lnTo>
                  <a:lnTo>
                    <a:pt x="8602" y="6608"/>
                  </a:lnTo>
                  <a:lnTo>
                    <a:pt x="8721" y="6740"/>
                  </a:lnTo>
                  <a:cubicBezTo>
                    <a:pt x="8725" y="6741"/>
                    <a:pt x="8728" y="6741"/>
                    <a:pt x="8732" y="6741"/>
                  </a:cubicBezTo>
                  <a:cubicBezTo>
                    <a:pt x="8770" y="6741"/>
                    <a:pt x="8818" y="6686"/>
                    <a:pt x="8866" y="6673"/>
                  </a:cubicBezTo>
                  <a:lnTo>
                    <a:pt x="9144" y="6502"/>
                  </a:lnTo>
                  <a:cubicBezTo>
                    <a:pt x="10201" y="5907"/>
                    <a:pt x="11271" y="5352"/>
                    <a:pt x="12368" y="4903"/>
                  </a:cubicBezTo>
                  <a:lnTo>
                    <a:pt x="12090" y="4335"/>
                  </a:lnTo>
                  <a:cubicBezTo>
                    <a:pt x="11007" y="4876"/>
                    <a:pt x="9963" y="5524"/>
                    <a:pt x="8933" y="6185"/>
                  </a:cubicBezTo>
                  <a:lnTo>
                    <a:pt x="8827" y="6264"/>
                  </a:lnTo>
                  <a:cubicBezTo>
                    <a:pt x="8813" y="6264"/>
                    <a:pt x="8801" y="6291"/>
                    <a:pt x="8787" y="6291"/>
                  </a:cubicBezTo>
                  <a:lnTo>
                    <a:pt x="8748" y="6250"/>
                  </a:lnTo>
                  <a:lnTo>
                    <a:pt x="8496" y="6000"/>
                  </a:lnTo>
                  <a:lnTo>
                    <a:pt x="7862" y="5352"/>
                  </a:lnTo>
                  <a:lnTo>
                    <a:pt x="7228" y="4718"/>
                  </a:lnTo>
                  <a:cubicBezTo>
                    <a:pt x="7016" y="4494"/>
                    <a:pt x="6766" y="4321"/>
                    <a:pt x="6541" y="4124"/>
                  </a:cubicBezTo>
                  <a:cubicBezTo>
                    <a:pt x="6541" y="4124"/>
                    <a:pt x="6184" y="3833"/>
                    <a:pt x="5841" y="3542"/>
                  </a:cubicBezTo>
                  <a:cubicBezTo>
                    <a:pt x="5483" y="3264"/>
                    <a:pt x="5127" y="2973"/>
                    <a:pt x="5127" y="2973"/>
                  </a:cubicBezTo>
                  <a:cubicBezTo>
                    <a:pt x="4625" y="2617"/>
                    <a:pt x="4123" y="2260"/>
                    <a:pt x="3621" y="1930"/>
                  </a:cubicBezTo>
                  <a:cubicBezTo>
                    <a:pt x="2629" y="1229"/>
                    <a:pt x="1560" y="635"/>
                    <a:pt x="51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7"/>
            <p:cNvSpPr/>
            <p:nvPr/>
          </p:nvSpPr>
          <p:spPr>
            <a:xfrm>
              <a:off x="6758675" y="2991650"/>
              <a:ext cx="244475" cy="220025"/>
            </a:xfrm>
            <a:custGeom>
              <a:avLst/>
              <a:gdLst/>
              <a:ahLst/>
              <a:cxnLst/>
              <a:rect l="l" t="t" r="r" b="b"/>
              <a:pathLst>
                <a:path w="9779" h="8801" extrusionOk="0">
                  <a:moveTo>
                    <a:pt x="9461" y="1"/>
                  </a:moveTo>
                  <a:lnTo>
                    <a:pt x="9118" y="225"/>
                  </a:lnTo>
                  <a:cubicBezTo>
                    <a:pt x="9012" y="291"/>
                    <a:pt x="8920" y="383"/>
                    <a:pt x="8801" y="450"/>
                  </a:cubicBezTo>
                  <a:lnTo>
                    <a:pt x="8140" y="873"/>
                  </a:lnTo>
                  <a:cubicBezTo>
                    <a:pt x="7691" y="1164"/>
                    <a:pt x="7241" y="1454"/>
                    <a:pt x="6819" y="1771"/>
                  </a:cubicBezTo>
                  <a:cubicBezTo>
                    <a:pt x="5947" y="2379"/>
                    <a:pt x="5141" y="3079"/>
                    <a:pt x="4322" y="3766"/>
                  </a:cubicBezTo>
                  <a:cubicBezTo>
                    <a:pt x="3542" y="4480"/>
                    <a:pt x="2749" y="5207"/>
                    <a:pt x="2035" y="6000"/>
                  </a:cubicBezTo>
                  <a:cubicBezTo>
                    <a:pt x="1309" y="6779"/>
                    <a:pt x="622" y="7585"/>
                    <a:pt x="0" y="8444"/>
                  </a:cubicBezTo>
                  <a:lnTo>
                    <a:pt x="543" y="8801"/>
                  </a:lnTo>
                  <a:cubicBezTo>
                    <a:pt x="1071" y="7915"/>
                    <a:pt x="1665" y="7069"/>
                    <a:pt x="2326" y="6250"/>
                  </a:cubicBezTo>
                  <a:cubicBezTo>
                    <a:pt x="2974" y="5431"/>
                    <a:pt x="3727" y="4678"/>
                    <a:pt x="4507" y="3965"/>
                  </a:cubicBezTo>
                  <a:cubicBezTo>
                    <a:pt x="5312" y="3290"/>
                    <a:pt x="6145" y="2630"/>
                    <a:pt x="7030" y="2089"/>
                  </a:cubicBezTo>
                  <a:cubicBezTo>
                    <a:pt x="7479" y="1810"/>
                    <a:pt x="7942" y="1560"/>
                    <a:pt x="8392" y="1308"/>
                  </a:cubicBezTo>
                  <a:lnTo>
                    <a:pt x="9091" y="965"/>
                  </a:lnTo>
                  <a:cubicBezTo>
                    <a:pt x="9211" y="912"/>
                    <a:pt x="9329" y="833"/>
                    <a:pt x="9449" y="780"/>
                  </a:cubicBezTo>
                  <a:lnTo>
                    <a:pt x="9778" y="609"/>
                  </a:lnTo>
                  <a:lnTo>
                    <a:pt x="946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7"/>
            <p:cNvSpPr/>
            <p:nvPr/>
          </p:nvSpPr>
          <p:spPr>
            <a:xfrm>
              <a:off x="6811200" y="3047825"/>
              <a:ext cx="220050" cy="198525"/>
            </a:xfrm>
            <a:custGeom>
              <a:avLst/>
              <a:gdLst/>
              <a:ahLst/>
              <a:cxnLst/>
              <a:rect l="l" t="t" r="r" b="b"/>
              <a:pathLst>
                <a:path w="8802" h="7941" extrusionOk="0">
                  <a:moveTo>
                    <a:pt x="8497" y="0"/>
                  </a:moveTo>
                  <a:lnTo>
                    <a:pt x="8180" y="211"/>
                  </a:lnTo>
                  <a:cubicBezTo>
                    <a:pt x="8088" y="264"/>
                    <a:pt x="8008" y="344"/>
                    <a:pt x="7903" y="409"/>
                  </a:cubicBezTo>
                  <a:lnTo>
                    <a:pt x="7307" y="793"/>
                  </a:lnTo>
                  <a:cubicBezTo>
                    <a:pt x="6911" y="1057"/>
                    <a:pt x="6515" y="1308"/>
                    <a:pt x="6132" y="1598"/>
                  </a:cubicBezTo>
                  <a:cubicBezTo>
                    <a:pt x="5352" y="2153"/>
                    <a:pt x="4626" y="2775"/>
                    <a:pt x="3886" y="3395"/>
                  </a:cubicBezTo>
                  <a:cubicBezTo>
                    <a:pt x="3185" y="4043"/>
                    <a:pt x="2485" y="4690"/>
                    <a:pt x="1837" y="5391"/>
                  </a:cubicBezTo>
                  <a:cubicBezTo>
                    <a:pt x="1176" y="6091"/>
                    <a:pt x="556" y="6818"/>
                    <a:pt x="1" y="7585"/>
                  </a:cubicBezTo>
                  <a:lnTo>
                    <a:pt x="542" y="7941"/>
                  </a:lnTo>
                  <a:cubicBezTo>
                    <a:pt x="1005" y="7135"/>
                    <a:pt x="1546" y="6382"/>
                    <a:pt x="2128" y="5642"/>
                  </a:cubicBezTo>
                  <a:cubicBezTo>
                    <a:pt x="2709" y="4902"/>
                    <a:pt x="3384" y="4241"/>
                    <a:pt x="4071" y="3594"/>
                  </a:cubicBezTo>
                  <a:cubicBezTo>
                    <a:pt x="4797" y="2986"/>
                    <a:pt x="5537" y="2405"/>
                    <a:pt x="6343" y="1916"/>
                  </a:cubicBezTo>
                  <a:cubicBezTo>
                    <a:pt x="6740" y="1665"/>
                    <a:pt x="7163" y="1454"/>
                    <a:pt x="7559" y="1228"/>
                  </a:cubicBezTo>
                  <a:lnTo>
                    <a:pt x="8193" y="925"/>
                  </a:lnTo>
                  <a:cubicBezTo>
                    <a:pt x="8299" y="872"/>
                    <a:pt x="8405" y="806"/>
                    <a:pt x="8510" y="753"/>
                  </a:cubicBezTo>
                  <a:lnTo>
                    <a:pt x="8801" y="608"/>
                  </a:lnTo>
                  <a:lnTo>
                    <a:pt x="849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7"/>
            <p:cNvSpPr/>
            <p:nvPr/>
          </p:nvSpPr>
          <p:spPr>
            <a:xfrm>
              <a:off x="6542625" y="2732000"/>
              <a:ext cx="83625" cy="77000"/>
            </a:xfrm>
            <a:custGeom>
              <a:avLst/>
              <a:gdLst/>
              <a:ahLst/>
              <a:cxnLst/>
              <a:rect l="l" t="t" r="r" b="b"/>
              <a:pathLst>
                <a:path w="3345" h="3080" extrusionOk="0">
                  <a:moveTo>
                    <a:pt x="3186" y="1"/>
                  </a:moveTo>
                  <a:cubicBezTo>
                    <a:pt x="3013" y="133"/>
                    <a:pt x="2855" y="251"/>
                    <a:pt x="2710" y="384"/>
                  </a:cubicBezTo>
                  <a:lnTo>
                    <a:pt x="2326" y="754"/>
                  </a:lnTo>
                  <a:cubicBezTo>
                    <a:pt x="2089" y="1005"/>
                    <a:pt x="1851" y="1256"/>
                    <a:pt x="1613" y="1481"/>
                  </a:cubicBezTo>
                  <a:cubicBezTo>
                    <a:pt x="1375" y="1692"/>
                    <a:pt x="1111" y="1904"/>
                    <a:pt x="846" y="2115"/>
                  </a:cubicBezTo>
                  <a:cubicBezTo>
                    <a:pt x="714" y="2221"/>
                    <a:pt x="569" y="2326"/>
                    <a:pt x="424" y="2432"/>
                  </a:cubicBezTo>
                  <a:cubicBezTo>
                    <a:pt x="291" y="2564"/>
                    <a:pt x="106" y="2709"/>
                    <a:pt x="1" y="2894"/>
                  </a:cubicBezTo>
                  <a:lnTo>
                    <a:pt x="675" y="3079"/>
                  </a:lnTo>
                  <a:cubicBezTo>
                    <a:pt x="767" y="3000"/>
                    <a:pt x="754" y="2894"/>
                    <a:pt x="846" y="2776"/>
                  </a:cubicBezTo>
                  <a:cubicBezTo>
                    <a:pt x="926" y="2644"/>
                    <a:pt x="1019" y="2524"/>
                    <a:pt x="1124" y="2406"/>
                  </a:cubicBezTo>
                  <a:cubicBezTo>
                    <a:pt x="1336" y="2154"/>
                    <a:pt x="1574" y="1916"/>
                    <a:pt x="1824" y="1679"/>
                  </a:cubicBezTo>
                  <a:cubicBezTo>
                    <a:pt x="2062" y="1454"/>
                    <a:pt x="2314" y="1243"/>
                    <a:pt x="2578" y="1071"/>
                  </a:cubicBezTo>
                  <a:cubicBezTo>
                    <a:pt x="2710" y="991"/>
                    <a:pt x="2842" y="926"/>
                    <a:pt x="2974" y="847"/>
                  </a:cubicBezTo>
                  <a:cubicBezTo>
                    <a:pt x="3106" y="794"/>
                    <a:pt x="3225" y="780"/>
                    <a:pt x="3344" y="741"/>
                  </a:cubicBezTo>
                  <a:lnTo>
                    <a:pt x="318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7"/>
            <p:cNvSpPr/>
            <p:nvPr/>
          </p:nvSpPr>
          <p:spPr>
            <a:xfrm>
              <a:off x="6755375" y="2958950"/>
              <a:ext cx="119275" cy="130825"/>
            </a:xfrm>
            <a:custGeom>
              <a:avLst/>
              <a:gdLst/>
              <a:ahLst/>
              <a:cxnLst/>
              <a:rect l="l" t="t" r="r" b="b"/>
              <a:pathLst>
                <a:path w="4771" h="5233" extrusionOk="0">
                  <a:moveTo>
                    <a:pt x="490" y="437"/>
                  </a:moveTo>
                  <a:cubicBezTo>
                    <a:pt x="569" y="449"/>
                    <a:pt x="648" y="476"/>
                    <a:pt x="728" y="502"/>
                  </a:cubicBezTo>
                  <a:lnTo>
                    <a:pt x="899" y="581"/>
                  </a:lnTo>
                  <a:cubicBezTo>
                    <a:pt x="965" y="608"/>
                    <a:pt x="1031" y="634"/>
                    <a:pt x="1098" y="675"/>
                  </a:cubicBezTo>
                  <a:cubicBezTo>
                    <a:pt x="1362" y="807"/>
                    <a:pt x="1626" y="965"/>
                    <a:pt x="1890" y="1110"/>
                  </a:cubicBezTo>
                  <a:cubicBezTo>
                    <a:pt x="2432" y="1427"/>
                    <a:pt x="2960" y="1652"/>
                    <a:pt x="3476" y="1943"/>
                  </a:cubicBezTo>
                  <a:lnTo>
                    <a:pt x="4123" y="2313"/>
                  </a:lnTo>
                  <a:cubicBezTo>
                    <a:pt x="4137" y="2339"/>
                    <a:pt x="4202" y="2352"/>
                    <a:pt x="4190" y="2366"/>
                  </a:cubicBezTo>
                  <a:lnTo>
                    <a:pt x="4110" y="2431"/>
                  </a:lnTo>
                  <a:lnTo>
                    <a:pt x="3885" y="2590"/>
                  </a:lnTo>
                  <a:cubicBezTo>
                    <a:pt x="3231" y="3148"/>
                    <a:pt x="2569" y="3714"/>
                    <a:pt x="2017" y="4381"/>
                  </a:cubicBezTo>
                  <a:lnTo>
                    <a:pt x="2017" y="4381"/>
                  </a:lnTo>
                  <a:cubicBezTo>
                    <a:pt x="1855" y="4063"/>
                    <a:pt x="1699" y="3743"/>
                    <a:pt x="1547" y="3423"/>
                  </a:cubicBezTo>
                  <a:lnTo>
                    <a:pt x="1177" y="2616"/>
                  </a:lnTo>
                  <a:lnTo>
                    <a:pt x="872" y="1784"/>
                  </a:lnTo>
                  <a:lnTo>
                    <a:pt x="582" y="925"/>
                  </a:lnTo>
                  <a:lnTo>
                    <a:pt x="476" y="608"/>
                  </a:lnTo>
                  <a:lnTo>
                    <a:pt x="437" y="490"/>
                  </a:lnTo>
                  <a:lnTo>
                    <a:pt x="423" y="437"/>
                  </a:lnTo>
                  <a:close/>
                  <a:moveTo>
                    <a:pt x="0" y="0"/>
                  </a:moveTo>
                  <a:cubicBezTo>
                    <a:pt x="0" y="53"/>
                    <a:pt x="14" y="106"/>
                    <a:pt x="27" y="159"/>
                  </a:cubicBezTo>
                  <a:lnTo>
                    <a:pt x="106" y="463"/>
                  </a:lnTo>
                  <a:lnTo>
                    <a:pt x="252" y="1018"/>
                  </a:lnTo>
                  <a:lnTo>
                    <a:pt x="502" y="1890"/>
                  </a:lnTo>
                  <a:lnTo>
                    <a:pt x="767" y="2749"/>
                  </a:lnTo>
                  <a:cubicBezTo>
                    <a:pt x="767" y="2749"/>
                    <a:pt x="833" y="2960"/>
                    <a:pt x="913" y="3159"/>
                  </a:cubicBezTo>
                  <a:cubicBezTo>
                    <a:pt x="992" y="3370"/>
                    <a:pt x="1084" y="3581"/>
                    <a:pt x="1084" y="3581"/>
                  </a:cubicBezTo>
                  <a:cubicBezTo>
                    <a:pt x="1295" y="4149"/>
                    <a:pt x="1520" y="4691"/>
                    <a:pt x="1758" y="5233"/>
                  </a:cubicBezTo>
                  <a:lnTo>
                    <a:pt x="2031" y="5121"/>
                  </a:lnTo>
                  <a:lnTo>
                    <a:pt x="2194" y="5233"/>
                  </a:lnTo>
                  <a:cubicBezTo>
                    <a:pt x="2237" y="5154"/>
                    <a:pt x="2282" y="5076"/>
                    <a:pt x="2328" y="5000"/>
                  </a:cubicBezTo>
                  <a:lnTo>
                    <a:pt x="2328" y="5000"/>
                  </a:lnTo>
                  <a:lnTo>
                    <a:pt x="2340" y="4995"/>
                  </a:lnTo>
                  <a:cubicBezTo>
                    <a:pt x="2338" y="4992"/>
                    <a:pt x="2337" y="4990"/>
                    <a:pt x="2336" y="4987"/>
                  </a:cubicBezTo>
                  <a:lnTo>
                    <a:pt x="2336" y="4987"/>
                  </a:lnTo>
                  <a:cubicBezTo>
                    <a:pt x="2805" y="4218"/>
                    <a:pt x="3455" y="3539"/>
                    <a:pt x="4137" y="2881"/>
                  </a:cubicBezTo>
                  <a:lnTo>
                    <a:pt x="4533" y="2551"/>
                  </a:lnTo>
                  <a:lnTo>
                    <a:pt x="4744" y="2366"/>
                  </a:lnTo>
                  <a:lnTo>
                    <a:pt x="4771" y="2339"/>
                  </a:lnTo>
                  <a:cubicBezTo>
                    <a:pt x="4771" y="2326"/>
                    <a:pt x="4757" y="2326"/>
                    <a:pt x="4744" y="2313"/>
                  </a:cubicBezTo>
                  <a:lnTo>
                    <a:pt x="4678" y="2273"/>
                  </a:lnTo>
                  <a:lnTo>
                    <a:pt x="4533" y="2194"/>
                  </a:lnTo>
                  <a:lnTo>
                    <a:pt x="3594" y="1691"/>
                  </a:lnTo>
                  <a:cubicBezTo>
                    <a:pt x="3080" y="1401"/>
                    <a:pt x="2511" y="1163"/>
                    <a:pt x="2009" y="872"/>
                  </a:cubicBezTo>
                  <a:cubicBezTo>
                    <a:pt x="1758" y="727"/>
                    <a:pt x="1507" y="555"/>
                    <a:pt x="1230" y="423"/>
                  </a:cubicBezTo>
                  <a:cubicBezTo>
                    <a:pt x="1163" y="384"/>
                    <a:pt x="1098" y="344"/>
                    <a:pt x="1018" y="317"/>
                  </a:cubicBezTo>
                  <a:lnTo>
                    <a:pt x="767" y="199"/>
                  </a:lnTo>
                  <a:cubicBezTo>
                    <a:pt x="569" y="146"/>
                    <a:pt x="370" y="67"/>
                    <a:pt x="159" y="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7"/>
            <p:cNvSpPr/>
            <p:nvPr/>
          </p:nvSpPr>
          <p:spPr>
            <a:xfrm>
              <a:off x="6919225" y="2543375"/>
              <a:ext cx="107400" cy="311200"/>
            </a:xfrm>
            <a:custGeom>
              <a:avLst/>
              <a:gdLst/>
              <a:ahLst/>
              <a:cxnLst/>
              <a:rect l="l" t="t" r="r" b="b"/>
              <a:pathLst>
                <a:path w="4296" h="12448" extrusionOk="0">
                  <a:moveTo>
                    <a:pt x="3409" y="0"/>
                  </a:moveTo>
                  <a:cubicBezTo>
                    <a:pt x="3304" y="1216"/>
                    <a:pt x="3132" y="2432"/>
                    <a:pt x="3106" y="3647"/>
                  </a:cubicBezTo>
                  <a:cubicBezTo>
                    <a:pt x="3080" y="4255"/>
                    <a:pt x="3053" y="4863"/>
                    <a:pt x="3053" y="5485"/>
                  </a:cubicBezTo>
                  <a:lnTo>
                    <a:pt x="3080" y="6383"/>
                  </a:lnTo>
                  <a:cubicBezTo>
                    <a:pt x="3106" y="6845"/>
                    <a:pt x="3132" y="7294"/>
                    <a:pt x="3132" y="7294"/>
                  </a:cubicBezTo>
                  <a:cubicBezTo>
                    <a:pt x="3145" y="7599"/>
                    <a:pt x="3145" y="7902"/>
                    <a:pt x="3198" y="8193"/>
                  </a:cubicBezTo>
                  <a:lnTo>
                    <a:pt x="3330" y="9091"/>
                  </a:lnTo>
                  <a:lnTo>
                    <a:pt x="3462" y="9977"/>
                  </a:lnTo>
                  <a:lnTo>
                    <a:pt x="3515" y="10347"/>
                  </a:lnTo>
                  <a:lnTo>
                    <a:pt x="3529" y="10386"/>
                  </a:lnTo>
                  <a:cubicBezTo>
                    <a:pt x="3515" y="10400"/>
                    <a:pt x="3489" y="10400"/>
                    <a:pt x="3476" y="10413"/>
                  </a:cubicBezTo>
                  <a:lnTo>
                    <a:pt x="3356" y="10453"/>
                  </a:lnTo>
                  <a:cubicBezTo>
                    <a:pt x="2207" y="10876"/>
                    <a:pt x="1071" y="11325"/>
                    <a:pt x="0" y="11880"/>
                  </a:cubicBezTo>
                  <a:lnTo>
                    <a:pt x="278" y="12448"/>
                  </a:lnTo>
                  <a:cubicBezTo>
                    <a:pt x="1295" y="11827"/>
                    <a:pt x="2379" y="11311"/>
                    <a:pt x="3489" y="10809"/>
                  </a:cubicBezTo>
                  <a:cubicBezTo>
                    <a:pt x="3489" y="10809"/>
                    <a:pt x="3568" y="10770"/>
                    <a:pt x="3634" y="10744"/>
                  </a:cubicBezTo>
                  <a:cubicBezTo>
                    <a:pt x="3714" y="10703"/>
                    <a:pt x="3793" y="10677"/>
                    <a:pt x="3793" y="10677"/>
                  </a:cubicBezTo>
                  <a:cubicBezTo>
                    <a:pt x="3832" y="10651"/>
                    <a:pt x="3925" y="10651"/>
                    <a:pt x="3938" y="10598"/>
                  </a:cubicBezTo>
                  <a:lnTo>
                    <a:pt x="3899" y="10426"/>
                  </a:lnTo>
                  <a:lnTo>
                    <a:pt x="3806" y="9911"/>
                  </a:lnTo>
                  <a:lnTo>
                    <a:pt x="3647" y="9039"/>
                  </a:lnTo>
                  <a:lnTo>
                    <a:pt x="3502" y="8154"/>
                  </a:lnTo>
                  <a:cubicBezTo>
                    <a:pt x="3449" y="7863"/>
                    <a:pt x="3449" y="7559"/>
                    <a:pt x="3436" y="7255"/>
                  </a:cubicBezTo>
                  <a:lnTo>
                    <a:pt x="3409" y="6357"/>
                  </a:lnTo>
                  <a:cubicBezTo>
                    <a:pt x="3409" y="5907"/>
                    <a:pt x="3397" y="5444"/>
                    <a:pt x="3397" y="5444"/>
                  </a:cubicBezTo>
                  <a:cubicBezTo>
                    <a:pt x="3423" y="4837"/>
                    <a:pt x="3489" y="4229"/>
                    <a:pt x="3568" y="3635"/>
                  </a:cubicBezTo>
                  <a:cubicBezTo>
                    <a:pt x="3687" y="2432"/>
                    <a:pt x="3991" y="1203"/>
                    <a:pt x="429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7"/>
            <p:cNvSpPr/>
            <p:nvPr/>
          </p:nvSpPr>
          <p:spPr>
            <a:xfrm>
              <a:off x="7098925" y="2519600"/>
              <a:ext cx="216400" cy="254725"/>
            </a:xfrm>
            <a:custGeom>
              <a:avLst/>
              <a:gdLst/>
              <a:ahLst/>
              <a:cxnLst/>
              <a:rect l="l" t="t" r="r" b="b"/>
              <a:pathLst>
                <a:path w="8656" h="10189" extrusionOk="0">
                  <a:moveTo>
                    <a:pt x="820" y="0"/>
                  </a:moveTo>
                  <a:lnTo>
                    <a:pt x="0" y="370"/>
                  </a:lnTo>
                  <a:cubicBezTo>
                    <a:pt x="767" y="1335"/>
                    <a:pt x="1520" y="2326"/>
                    <a:pt x="2115" y="3396"/>
                  </a:cubicBezTo>
                  <a:cubicBezTo>
                    <a:pt x="2419" y="3938"/>
                    <a:pt x="2722" y="4466"/>
                    <a:pt x="2987" y="5009"/>
                  </a:cubicBezTo>
                  <a:cubicBezTo>
                    <a:pt x="2987" y="5009"/>
                    <a:pt x="3159" y="5418"/>
                    <a:pt x="3330" y="5840"/>
                  </a:cubicBezTo>
                  <a:cubicBezTo>
                    <a:pt x="3503" y="6251"/>
                    <a:pt x="3661" y="6673"/>
                    <a:pt x="3661" y="6673"/>
                  </a:cubicBezTo>
                  <a:cubicBezTo>
                    <a:pt x="3767" y="6950"/>
                    <a:pt x="3899" y="7228"/>
                    <a:pt x="3964" y="7519"/>
                  </a:cubicBezTo>
                  <a:lnTo>
                    <a:pt x="4176" y="8391"/>
                  </a:lnTo>
                  <a:lnTo>
                    <a:pt x="4375" y="9263"/>
                  </a:lnTo>
                  <a:lnTo>
                    <a:pt x="4493" y="9778"/>
                  </a:lnTo>
                  <a:lnTo>
                    <a:pt x="4533" y="9950"/>
                  </a:lnTo>
                  <a:cubicBezTo>
                    <a:pt x="4544" y="9967"/>
                    <a:pt x="4565" y="9972"/>
                    <a:pt x="4589" y="9972"/>
                  </a:cubicBezTo>
                  <a:cubicBezTo>
                    <a:pt x="4622" y="9972"/>
                    <a:pt x="4661" y="9963"/>
                    <a:pt x="4692" y="9963"/>
                  </a:cubicBezTo>
                  <a:lnTo>
                    <a:pt x="5022" y="9963"/>
                  </a:lnTo>
                  <a:cubicBezTo>
                    <a:pt x="5119" y="9959"/>
                    <a:pt x="5217" y="9957"/>
                    <a:pt x="5314" y="9957"/>
                  </a:cubicBezTo>
                  <a:cubicBezTo>
                    <a:pt x="5824" y="9957"/>
                    <a:pt x="6333" y="10008"/>
                    <a:pt x="6832" y="10030"/>
                  </a:cubicBezTo>
                  <a:cubicBezTo>
                    <a:pt x="7426" y="10056"/>
                    <a:pt x="8022" y="10135"/>
                    <a:pt x="8616" y="10188"/>
                  </a:cubicBezTo>
                  <a:lnTo>
                    <a:pt x="8656" y="9554"/>
                  </a:lnTo>
                  <a:cubicBezTo>
                    <a:pt x="8048" y="9540"/>
                    <a:pt x="7440" y="9514"/>
                    <a:pt x="6832" y="9514"/>
                  </a:cubicBezTo>
                  <a:cubicBezTo>
                    <a:pt x="6225" y="9540"/>
                    <a:pt x="5617" y="9528"/>
                    <a:pt x="4995" y="9593"/>
                  </a:cubicBezTo>
                  <a:lnTo>
                    <a:pt x="4877" y="9593"/>
                  </a:lnTo>
                  <a:cubicBezTo>
                    <a:pt x="4859" y="9593"/>
                    <a:pt x="4847" y="9599"/>
                    <a:pt x="4837" y="9599"/>
                  </a:cubicBezTo>
                  <a:cubicBezTo>
                    <a:pt x="4832" y="9599"/>
                    <a:pt x="4828" y="9598"/>
                    <a:pt x="4824" y="9593"/>
                  </a:cubicBezTo>
                  <a:lnTo>
                    <a:pt x="4810" y="9554"/>
                  </a:lnTo>
                  <a:lnTo>
                    <a:pt x="4718" y="9197"/>
                  </a:lnTo>
                  <a:lnTo>
                    <a:pt x="4493" y="8325"/>
                  </a:lnTo>
                  <a:lnTo>
                    <a:pt x="4255" y="7453"/>
                  </a:lnTo>
                  <a:cubicBezTo>
                    <a:pt x="4190" y="7149"/>
                    <a:pt x="4057" y="6871"/>
                    <a:pt x="3964" y="6594"/>
                  </a:cubicBezTo>
                  <a:cubicBezTo>
                    <a:pt x="3964" y="6594"/>
                    <a:pt x="3806" y="6158"/>
                    <a:pt x="3647" y="5735"/>
                  </a:cubicBezTo>
                  <a:cubicBezTo>
                    <a:pt x="3476" y="5312"/>
                    <a:pt x="3318" y="4889"/>
                    <a:pt x="3318" y="4889"/>
                  </a:cubicBezTo>
                  <a:cubicBezTo>
                    <a:pt x="3066" y="4334"/>
                    <a:pt x="2802" y="3779"/>
                    <a:pt x="2537" y="3238"/>
                  </a:cubicBezTo>
                  <a:cubicBezTo>
                    <a:pt x="2035" y="2128"/>
                    <a:pt x="1401" y="1071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7"/>
            <p:cNvSpPr/>
            <p:nvPr/>
          </p:nvSpPr>
          <p:spPr>
            <a:xfrm>
              <a:off x="6995550" y="2927575"/>
              <a:ext cx="309875" cy="78950"/>
            </a:xfrm>
            <a:custGeom>
              <a:avLst/>
              <a:gdLst/>
              <a:ahLst/>
              <a:cxnLst/>
              <a:rect l="l" t="t" r="r" b="b"/>
              <a:pathLst>
                <a:path w="12395" h="3158" extrusionOk="0">
                  <a:moveTo>
                    <a:pt x="12394" y="0"/>
                  </a:moveTo>
                  <a:lnTo>
                    <a:pt x="11972" y="39"/>
                  </a:lnTo>
                  <a:cubicBezTo>
                    <a:pt x="11852" y="53"/>
                    <a:pt x="11734" y="66"/>
                    <a:pt x="11588" y="66"/>
                  </a:cubicBezTo>
                  <a:lnTo>
                    <a:pt x="11191" y="66"/>
                  </a:lnTo>
                  <a:cubicBezTo>
                    <a:pt x="11006" y="80"/>
                    <a:pt x="10809" y="92"/>
                    <a:pt x="10809" y="92"/>
                  </a:cubicBezTo>
                  <a:cubicBezTo>
                    <a:pt x="10266" y="119"/>
                    <a:pt x="9738" y="145"/>
                    <a:pt x="9209" y="212"/>
                  </a:cubicBezTo>
                  <a:cubicBezTo>
                    <a:pt x="8152" y="304"/>
                    <a:pt x="7109" y="489"/>
                    <a:pt x="6065" y="687"/>
                  </a:cubicBezTo>
                  <a:cubicBezTo>
                    <a:pt x="5021" y="899"/>
                    <a:pt x="3991" y="1163"/>
                    <a:pt x="2973" y="1467"/>
                  </a:cubicBezTo>
                  <a:cubicBezTo>
                    <a:pt x="1968" y="1784"/>
                    <a:pt x="951" y="2141"/>
                    <a:pt x="0" y="2576"/>
                  </a:cubicBezTo>
                  <a:lnTo>
                    <a:pt x="291" y="3158"/>
                  </a:lnTo>
                  <a:cubicBezTo>
                    <a:pt x="1176" y="2643"/>
                    <a:pt x="2127" y="2220"/>
                    <a:pt x="3105" y="1824"/>
                  </a:cubicBezTo>
                  <a:cubicBezTo>
                    <a:pt x="4083" y="1467"/>
                    <a:pt x="5087" y="1163"/>
                    <a:pt x="6117" y="952"/>
                  </a:cubicBezTo>
                  <a:cubicBezTo>
                    <a:pt x="7148" y="753"/>
                    <a:pt x="8192" y="621"/>
                    <a:pt x="9236" y="594"/>
                  </a:cubicBezTo>
                  <a:cubicBezTo>
                    <a:pt x="9435" y="584"/>
                    <a:pt x="9635" y="580"/>
                    <a:pt x="9834" y="580"/>
                  </a:cubicBezTo>
                  <a:cubicBezTo>
                    <a:pt x="10162" y="580"/>
                    <a:pt x="10488" y="592"/>
                    <a:pt x="10809" y="608"/>
                  </a:cubicBezTo>
                  <a:cubicBezTo>
                    <a:pt x="10809" y="608"/>
                    <a:pt x="11006" y="608"/>
                    <a:pt x="11191" y="621"/>
                  </a:cubicBezTo>
                  <a:lnTo>
                    <a:pt x="11588" y="647"/>
                  </a:lnTo>
                  <a:cubicBezTo>
                    <a:pt x="11720" y="674"/>
                    <a:pt x="11852" y="674"/>
                    <a:pt x="11984" y="674"/>
                  </a:cubicBezTo>
                  <a:lnTo>
                    <a:pt x="12354" y="674"/>
                  </a:lnTo>
                  <a:lnTo>
                    <a:pt x="1239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7"/>
            <p:cNvSpPr/>
            <p:nvPr/>
          </p:nvSpPr>
          <p:spPr>
            <a:xfrm>
              <a:off x="7023600" y="2990000"/>
              <a:ext cx="278175" cy="72700"/>
            </a:xfrm>
            <a:custGeom>
              <a:avLst/>
              <a:gdLst/>
              <a:ahLst/>
              <a:cxnLst/>
              <a:rect l="l" t="t" r="r" b="b"/>
              <a:pathLst>
                <a:path w="11127" h="2908" extrusionOk="0">
                  <a:moveTo>
                    <a:pt x="11127" y="0"/>
                  </a:moveTo>
                  <a:lnTo>
                    <a:pt x="10757" y="40"/>
                  </a:lnTo>
                  <a:cubicBezTo>
                    <a:pt x="10638" y="53"/>
                    <a:pt x="10532" y="79"/>
                    <a:pt x="10413" y="79"/>
                  </a:cubicBezTo>
                  <a:lnTo>
                    <a:pt x="10057" y="79"/>
                  </a:lnTo>
                  <a:cubicBezTo>
                    <a:pt x="9872" y="93"/>
                    <a:pt x="9699" y="106"/>
                    <a:pt x="9699" y="106"/>
                  </a:cubicBezTo>
                  <a:cubicBezTo>
                    <a:pt x="9224" y="132"/>
                    <a:pt x="8748" y="159"/>
                    <a:pt x="8272" y="225"/>
                  </a:cubicBezTo>
                  <a:cubicBezTo>
                    <a:pt x="7321" y="305"/>
                    <a:pt x="6383" y="463"/>
                    <a:pt x="5445" y="648"/>
                  </a:cubicBezTo>
                  <a:cubicBezTo>
                    <a:pt x="4520" y="833"/>
                    <a:pt x="3595" y="1071"/>
                    <a:pt x="2684" y="1348"/>
                  </a:cubicBezTo>
                  <a:cubicBezTo>
                    <a:pt x="1771" y="1626"/>
                    <a:pt x="873" y="1929"/>
                    <a:pt x="1" y="2326"/>
                  </a:cubicBezTo>
                  <a:lnTo>
                    <a:pt x="291" y="2907"/>
                  </a:lnTo>
                  <a:cubicBezTo>
                    <a:pt x="1098" y="2431"/>
                    <a:pt x="1944" y="2061"/>
                    <a:pt x="2802" y="1705"/>
                  </a:cubicBezTo>
                  <a:cubicBezTo>
                    <a:pt x="3674" y="1374"/>
                    <a:pt x="4586" y="1097"/>
                    <a:pt x="5498" y="925"/>
                  </a:cubicBezTo>
                  <a:cubicBezTo>
                    <a:pt x="6422" y="740"/>
                    <a:pt x="7361" y="622"/>
                    <a:pt x="8299" y="608"/>
                  </a:cubicBezTo>
                  <a:cubicBezTo>
                    <a:pt x="8474" y="598"/>
                    <a:pt x="8650" y="594"/>
                    <a:pt x="8828" y="594"/>
                  </a:cubicBezTo>
                  <a:cubicBezTo>
                    <a:pt x="9119" y="594"/>
                    <a:pt x="9412" y="605"/>
                    <a:pt x="9699" y="622"/>
                  </a:cubicBezTo>
                  <a:cubicBezTo>
                    <a:pt x="9699" y="622"/>
                    <a:pt x="9872" y="622"/>
                    <a:pt x="10057" y="634"/>
                  </a:cubicBezTo>
                  <a:lnTo>
                    <a:pt x="10400" y="661"/>
                  </a:lnTo>
                  <a:cubicBezTo>
                    <a:pt x="10519" y="687"/>
                    <a:pt x="10638" y="675"/>
                    <a:pt x="10757" y="687"/>
                  </a:cubicBezTo>
                  <a:lnTo>
                    <a:pt x="11087" y="687"/>
                  </a:lnTo>
                  <a:lnTo>
                    <a:pt x="1112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7"/>
            <p:cNvSpPr/>
            <p:nvPr/>
          </p:nvSpPr>
          <p:spPr>
            <a:xfrm>
              <a:off x="7007425" y="2515975"/>
              <a:ext cx="105400" cy="35350"/>
            </a:xfrm>
            <a:custGeom>
              <a:avLst/>
              <a:gdLst/>
              <a:ahLst/>
              <a:cxnLst/>
              <a:rect l="l" t="t" r="r" b="b"/>
              <a:pathLst>
                <a:path w="4216" h="1414" extrusionOk="0">
                  <a:moveTo>
                    <a:pt x="4215" y="0"/>
                  </a:moveTo>
                  <a:cubicBezTo>
                    <a:pt x="4004" y="39"/>
                    <a:pt x="3793" y="53"/>
                    <a:pt x="3608" y="92"/>
                  </a:cubicBezTo>
                  <a:lnTo>
                    <a:pt x="3079" y="224"/>
                  </a:lnTo>
                  <a:cubicBezTo>
                    <a:pt x="2749" y="317"/>
                    <a:pt x="2418" y="409"/>
                    <a:pt x="2101" y="489"/>
                  </a:cubicBezTo>
                  <a:cubicBezTo>
                    <a:pt x="1784" y="568"/>
                    <a:pt x="1454" y="621"/>
                    <a:pt x="1123" y="661"/>
                  </a:cubicBezTo>
                  <a:cubicBezTo>
                    <a:pt x="952" y="687"/>
                    <a:pt x="767" y="700"/>
                    <a:pt x="595" y="726"/>
                  </a:cubicBezTo>
                  <a:cubicBezTo>
                    <a:pt x="410" y="767"/>
                    <a:pt x="172" y="819"/>
                    <a:pt x="1" y="911"/>
                  </a:cubicBezTo>
                  <a:lnTo>
                    <a:pt x="476" y="1414"/>
                  </a:lnTo>
                  <a:cubicBezTo>
                    <a:pt x="595" y="1387"/>
                    <a:pt x="648" y="1281"/>
                    <a:pt x="780" y="1229"/>
                  </a:cubicBezTo>
                  <a:cubicBezTo>
                    <a:pt x="926" y="1163"/>
                    <a:pt x="1071" y="1096"/>
                    <a:pt x="1216" y="1044"/>
                  </a:cubicBezTo>
                  <a:cubicBezTo>
                    <a:pt x="1520" y="952"/>
                    <a:pt x="1837" y="859"/>
                    <a:pt x="2180" y="779"/>
                  </a:cubicBezTo>
                  <a:cubicBezTo>
                    <a:pt x="2511" y="687"/>
                    <a:pt x="2828" y="635"/>
                    <a:pt x="3146" y="621"/>
                  </a:cubicBezTo>
                  <a:cubicBezTo>
                    <a:pt x="3304" y="621"/>
                    <a:pt x="3449" y="635"/>
                    <a:pt x="3608" y="635"/>
                  </a:cubicBezTo>
                  <a:cubicBezTo>
                    <a:pt x="3740" y="661"/>
                    <a:pt x="3859" y="700"/>
                    <a:pt x="3978" y="726"/>
                  </a:cubicBezTo>
                  <a:lnTo>
                    <a:pt x="421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7"/>
            <p:cNvSpPr/>
            <p:nvPr/>
          </p:nvSpPr>
          <p:spPr>
            <a:xfrm>
              <a:off x="7086725" y="2779225"/>
              <a:ext cx="101425" cy="140450"/>
            </a:xfrm>
            <a:custGeom>
              <a:avLst/>
              <a:gdLst/>
              <a:ahLst/>
              <a:cxnLst/>
              <a:rect l="l" t="t" r="r" b="b"/>
              <a:pathLst>
                <a:path w="4057" h="5618" extrusionOk="0">
                  <a:moveTo>
                    <a:pt x="1255" y="582"/>
                  </a:moveTo>
                  <a:lnTo>
                    <a:pt x="1295" y="622"/>
                  </a:lnTo>
                  <a:cubicBezTo>
                    <a:pt x="1360" y="662"/>
                    <a:pt x="1413" y="728"/>
                    <a:pt x="1480" y="794"/>
                  </a:cubicBezTo>
                  <a:lnTo>
                    <a:pt x="1586" y="940"/>
                  </a:lnTo>
                  <a:cubicBezTo>
                    <a:pt x="1625" y="992"/>
                    <a:pt x="1665" y="1058"/>
                    <a:pt x="1704" y="1125"/>
                  </a:cubicBezTo>
                  <a:cubicBezTo>
                    <a:pt x="1876" y="1375"/>
                    <a:pt x="2021" y="1639"/>
                    <a:pt x="2167" y="1904"/>
                  </a:cubicBezTo>
                  <a:cubicBezTo>
                    <a:pt x="2484" y="2446"/>
                    <a:pt x="2828" y="2922"/>
                    <a:pt x="3131" y="3424"/>
                  </a:cubicBezTo>
                  <a:lnTo>
                    <a:pt x="3501" y="4058"/>
                  </a:lnTo>
                  <a:cubicBezTo>
                    <a:pt x="3515" y="4084"/>
                    <a:pt x="3554" y="4124"/>
                    <a:pt x="3528" y="4137"/>
                  </a:cubicBezTo>
                  <a:lnTo>
                    <a:pt x="3436" y="4150"/>
                  </a:lnTo>
                  <a:lnTo>
                    <a:pt x="3158" y="4190"/>
                  </a:lnTo>
                  <a:cubicBezTo>
                    <a:pt x="2643" y="4282"/>
                    <a:pt x="2114" y="4361"/>
                    <a:pt x="1612" y="4507"/>
                  </a:cubicBezTo>
                  <a:cubicBezTo>
                    <a:pt x="1287" y="4582"/>
                    <a:pt x="967" y="4683"/>
                    <a:pt x="652" y="4804"/>
                  </a:cubicBezTo>
                  <a:lnTo>
                    <a:pt x="652" y="4804"/>
                  </a:lnTo>
                  <a:cubicBezTo>
                    <a:pt x="670" y="4448"/>
                    <a:pt x="689" y="4090"/>
                    <a:pt x="714" y="3727"/>
                  </a:cubicBezTo>
                  <a:lnTo>
                    <a:pt x="806" y="2855"/>
                  </a:lnTo>
                  <a:lnTo>
                    <a:pt x="964" y="1970"/>
                  </a:lnTo>
                  <a:lnTo>
                    <a:pt x="1136" y="1084"/>
                  </a:lnTo>
                  <a:lnTo>
                    <a:pt x="1202" y="767"/>
                  </a:lnTo>
                  <a:lnTo>
                    <a:pt x="1228" y="649"/>
                  </a:lnTo>
                  <a:lnTo>
                    <a:pt x="1255" y="582"/>
                  </a:lnTo>
                  <a:close/>
                  <a:moveTo>
                    <a:pt x="1096" y="1"/>
                  </a:moveTo>
                  <a:cubicBezTo>
                    <a:pt x="1070" y="41"/>
                    <a:pt x="1057" y="94"/>
                    <a:pt x="1043" y="147"/>
                  </a:cubicBezTo>
                  <a:lnTo>
                    <a:pt x="951" y="450"/>
                  </a:lnTo>
                  <a:lnTo>
                    <a:pt x="806" y="1005"/>
                  </a:lnTo>
                  <a:lnTo>
                    <a:pt x="581" y="1877"/>
                  </a:lnTo>
                  <a:cubicBezTo>
                    <a:pt x="581" y="1877"/>
                    <a:pt x="529" y="2102"/>
                    <a:pt x="488" y="2314"/>
                  </a:cubicBezTo>
                  <a:cubicBezTo>
                    <a:pt x="436" y="2538"/>
                    <a:pt x="383" y="2749"/>
                    <a:pt x="383" y="2749"/>
                  </a:cubicBezTo>
                  <a:lnTo>
                    <a:pt x="238" y="3635"/>
                  </a:lnTo>
                  <a:cubicBezTo>
                    <a:pt x="145" y="4229"/>
                    <a:pt x="66" y="4824"/>
                    <a:pt x="0" y="5392"/>
                  </a:cubicBezTo>
                  <a:lnTo>
                    <a:pt x="297" y="5437"/>
                  </a:lnTo>
                  <a:lnTo>
                    <a:pt x="297" y="5437"/>
                  </a:lnTo>
                  <a:lnTo>
                    <a:pt x="383" y="5617"/>
                  </a:lnTo>
                  <a:cubicBezTo>
                    <a:pt x="594" y="5498"/>
                    <a:pt x="819" y="5379"/>
                    <a:pt x="1043" y="5274"/>
                  </a:cubicBezTo>
                  <a:cubicBezTo>
                    <a:pt x="1269" y="5168"/>
                    <a:pt x="1506" y="5089"/>
                    <a:pt x="1744" y="4996"/>
                  </a:cubicBezTo>
                  <a:cubicBezTo>
                    <a:pt x="2220" y="4811"/>
                    <a:pt x="2722" y="4692"/>
                    <a:pt x="3237" y="4573"/>
                  </a:cubicBezTo>
                  <a:cubicBezTo>
                    <a:pt x="3237" y="4573"/>
                    <a:pt x="3356" y="4546"/>
                    <a:pt x="3488" y="4520"/>
                  </a:cubicBezTo>
                  <a:cubicBezTo>
                    <a:pt x="3607" y="4481"/>
                    <a:pt x="3739" y="4467"/>
                    <a:pt x="3739" y="4467"/>
                  </a:cubicBezTo>
                  <a:lnTo>
                    <a:pt x="4017" y="4414"/>
                  </a:lnTo>
                  <a:lnTo>
                    <a:pt x="4056" y="4414"/>
                  </a:lnTo>
                  <a:cubicBezTo>
                    <a:pt x="4056" y="4402"/>
                    <a:pt x="4043" y="4388"/>
                    <a:pt x="4043" y="4375"/>
                  </a:cubicBezTo>
                  <a:lnTo>
                    <a:pt x="4003" y="4309"/>
                  </a:lnTo>
                  <a:lnTo>
                    <a:pt x="3911" y="4164"/>
                  </a:lnTo>
                  <a:lnTo>
                    <a:pt x="3356" y="3265"/>
                  </a:lnTo>
                  <a:cubicBezTo>
                    <a:pt x="3052" y="2763"/>
                    <a:pt x="2682" y="2274"/>
                    <a:pt x="2405" y="1759"/>
                  </a:cubicBezTo>
                  <a:cubicBezTo>
                    <a:pt x="2259" y="1507"/>
                    <a:pt x="2114" y="1230"/>
                    <a:pt x="1956" y="966"/>
                  </a:cubicBezTo>
                  <a:cubicBezTo>
                    <a:pt x="1915" y="899"/>
                    <a:pt x="1876" y="834"/>
                    <a:pt x="1823" y="767"/>
                  </a:cubicBezTo>
                  <a:lnTo>
                    <a:pt x="1665" y="543"/>
                  </a:lnTo>
                  <a:cubicBezTo>
                    <a:pt x="1519" y="397"/>
                    <a:pt x="1374" y="239"/>
                    <a:pt x="1216" y="107"/>
                  </a:cubicBezTo>
                  <a:lnTo>
                    <a:pt x="109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7"/>
            <p:cNvSpPr/>
            <p:nvPr/>
          </p:nvSpPr>
          <p:spPr>
            <a:xfrm>
              <a:off x="7314300" y="2544025"/>
              <a:ext cx="242175" cy="236525"/>
            </a:xfrm>
            <a:custGeom>
              <a:avLst/>
              <a:gdLst/>
              <a:ahLst/>
              <a:cxnLst/>
              <a:rect l="l" t="t" r="r" b="b"/>
              <a:pathLst>
                <a:path w="9687" h="9461" extrusionOk="0">
                  <a:moveTo>
                    <a:pt x="8933" y="1"/>
                  </a:moveTo>
                  <a:cubicBezTo>
                    <a:pt x="8219" y="992"/>
                    <a:pt x="7467" y="1970"/>
                    <a:pt x="6845" y="3014"/>
                  </a:cubicBezTo>
                  <a:cubicBezTo>
                    <a:pt x="6515" y="3516"/>
                    <a:pt x="6198" y="4044"/>
                    <a:pt x="5881" y="4560"/>
                  </a:cubicBezTo>
                  <a:cubicBezTo>
                    <a:pt x="5881" y="4560"/>
                    <a:pt x="5670" y="4956"/>
                    <a:pt x="5458" y="5366"/>
                  </a:cubicBezTo>
                  <a:cubicBezTo>
                    <a:pt x="5247" y="5762"/>
                    <a:pt x="5048" y="6172"/>
                    <a:pt x="5048" y="6172"/>
                  </a:cubicBezTo>
                  <a:cubicBezTo>
                    <a:pt x="4916" y="6449"/>
                    <a:pt x="4758" y="6713"/>
                    <a:pt x="4652" y="6991"/>
                  </a:cubicBezTo>
                  <a:lnTo>
                    <a:pt x="4322" y="7837"/>
                  </a:lnTo>
                  <a:lnTo>
                    <a:pt x="3991" y="8683"/>
                  </a:lnTo>
                  <a:lnTo>
                    <a:pt x="3859" y="9026"/>
                  </a:lnTo>
                  <a:lnTo>
                    <a:pt x="3833" y="9065"/>
                  </a:lnTo>
                  <a:lnTo>
                    <a:pt x="3793" y="9065"/>
                  </a:lnTo>
                  <a:lnTo>
                    <a:pt x="3661" y="9039"/>
                  </a:lnTo>
                  <a:cubicBezTo>
                    <a:pt x="3066" y="8907"/>
                    <a:pt x="2458" y="8841"/>
                    <a:pt x="1851" y="8748"/>
                  </a:cubicBezTo>
                  <a:cubicBezTo>
                    <a:pt x="1243" y="8669"/>
                    <a:pt x="635" y="8630"/>
                    <a:pt x="41" y="8577"/>
                  </a:cubicBezTo>
                  <a:lnTo>
                    <a:pt x="1" y="9211"/>
                  </a:lnTo>
                  <a:cubicBezTo>
                    <a:pt x="596" y="9224"/>
                    <a:pt x="1190" y="9224"/>
                    <a:pt x="1798" y="9250"/>
                  </a:cubicBezTo>
                  <a:cubicBezTo>
                    <a:pt x="2393" y="9303"/>
                    <a:pt x="3001" y="9317"/>
                    <a:pt x="3608" y="9396"/>
                  </a:cubicBezTo>
                  <a:lnTo>
                    <a:pt x="3926" y="9449"/>
                  </a:lnTo>
                  <a:cubicBezTo>
                    <a:pt x="3961" y="9449"/>
                    <a:pt x="4008" y="9461"/>
                    <a:pt x="4043" y="9461"/>
                  </a:cubicBezTo>
                  <a:cubicBezTo>
                    <a:pt x="4061" y="9461"/>
                    <a:pt x="4075" y="9458"/>
                    <a:pt x="4084" y="9449"/>
                  </a:cubicBezTo>
                  <a:lnTo>
                    <a:pt x="4150" y="9291"/>
                  </a:lnTo>
                  <a:lnTo>
                    <a:pt x="4322" y="8788"/>
                  </a:lnTo>
                  <a:lnTo>
                    <a:pt x="4613" y="7943"/>
                  </a:lnTo>
                  <a:lnTo>
                    <a:pt x="4930" y="7097"/>
                  </a:lnTo>
                  <a:cubicBezTo>
                    <a:pt x="5036" y="6819"/>
                    <a:pt x="5194" y="6555"/>
                    <a:pt x="5326" y="6291"/>
                  </a:cubicBezTo>
                  <a:lnTo>
                    <a:pt x="5749" y="5498"/>
                  </a:lnTo>
                  <a:cubicBezTo>
                    <a:pt x="5973" y="5101"/>
                    <a:pt x="6198" y="4719"/>
                    <a:pt x="6198" y="4719"/>
                  </a:cubicBezTo>
                  <a:cubicBezTo>
                    <a:pt x="6528" y="4203"/>
                    <a:pt x="6885" y="3714"/>
                    <a:pt x="7242" y="3225"/>
                  </a:cubicBezTo>
                  <a:cubicBezTo>
                    <a:pt x="7955" y="2221"/>
                    <a:pt x="8827" y="1322"/>
                    <a:pt x="9687" y="450"/>
                  </a:cubicBezTo>
                  <a:lnTo>
                    <a:pt x="893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7"/>
            <p:cNvSpPr/>
            <p:nvPr/>
          </p:nvSpPr>
          <p:spPr>
            <a:xfrm>
              <a:off x="7605350" y="2578400"/>
              <a:ext cx="93825" cy="320450"/>
            </a:xfrm>
            <a:custGeom>
              <a:avLst/>
              <a:gdLst/>
              <a:ahLst/>
              <a:cxnLst/>
              <a:rect l="l" t="t" r="r" b="b"/>
              <a:pathLst>
                <a:path w="3753" h="12818" extrusionOk="0">
                  <a:moveTo>
                    <a:pt x="859" y="0"/>
                  </a:moveTo>
                  <a:lnTo>
                    <a:pt x="859" y="0"/>
                  </a:lnTo>
                  <a:cubicBezTo>
                    <a:pt x="1031" y="1216"/>
                    <a:pt x="1190" y="2472"/>
                    <a:pt x="1163" y="3687"/>
                  </a:cubicBezTo>
                  <a:cubicBezTo>
                    <a:pt x="1163" y="4295"/>
                    <a:pt x="1163" y="4889"/>
                    <a:pt x="1123" y="5511"/>
                  </a:cubicBezTo>
                  <a:cubicBezTo>
                    <a:pt x="1123" y="5511"/>
                    <a:pt x="1070" y="5960"/>
                    <a:pt x="1005" y="6409"/>
                  </a:cubicBezTo>
                  <a:cubicBezTo>
                    <a:pt x="938" y="6858"/>
                    <a:pt x="872" y="7294"/>
                    <a:pt x="872" y="7294"/>
                  </a:cubicBezTo>
                  <a:cubicBezTo>
                    <a:pt x="820" y="7598"/>
                    <a:pt x="793" y="7902"/>
                    <a:pt x="714" y="8180"/>
                  </a:cubicBezTo>
                  <a:lnTo>
                    <a:pt x="462" y="9038"/>
                  </a:lnTo>
                  <a:lnTo>
                    <a:pt x="212" y="9898"/>
                  </a:lnTo>
                  <a:lnTo>
                    <a:pt x="53" y="10400"/>
                  </a:lnTo>
                  <a:lnTo>
                    <a:pt x="0" y="10571"/>
                  </a:lnTo>
                  <a:cubicBezTo>
                    <a:pt x="0" y="10611"/>
                    <a:pt x="92" y="10624"/>
                    <a:pt x="132" y="10650"/>
                  </a:cubicBezTo>
                  <a:cubicBezTo>
                    <a:pt x="132" y="10650"/>
                    <a:pt x="198" y="10690"/>
                    <a:pt x="277" y="10729"/>
                  </a:cubicBezTo>
                  <a:lnTo>
                    <a:pt x="409" y="10809"/>
                  </a:lnTo>
                  <a:cubicBezTo>
                    <a:pt x="1454" y="11443"/>
                    <a:pt x="2471" y="12091"/>
                    <a:pt x="3409" y="12817"/>
                  </a:cubicBezTo>
                  <a:lnTo>
                    <a:pt x="3753" y="12289"/>
                  </a:lnTo>
                  <a:cubicBezTo>
                    <a:pt x="2749" y="11615"/>
                    <a:pt x="1678" y="11034"/>
                    <a:pt x="582" y="10479"/>
                  </a:cubicBezTo>
                  <a:lnTo>
                    <a:pt x="462" y="10426"/>
                  </a:lnTo>
                  <a:cubicBezTo>
                    <a:pt x="450" y="10412"/>
                    <a:pt x="436" y="10412"/>
                    <a:pt x="423" y="10400"/>
                  </a:cubicBezTo>
                  <a:lnTo>
                    <a:pt x="436" y="10347"/>
                  </a:lnTo>
                  <a:lnTo>
                    <a:pt x="529" y="10003"/>
                  </a:lnTo>
                  <a:lnTo>
                    <a:pt x="767" y="9131"/>
                  </a:lnTo>
                  <a:lnTo>
                    <a:pt x="1005" y="8259"/>
                  </a:lnTo>
                  <a:cubicBezTo>
                    <a:pt x="1096" y="7968"/>
                    <a:pt x="1123" y="7664"/>
                    <a:pt x="1176" y="7373"/>
                  </a:cubicBezTo>
                  <a:cubicBezTo>
                    <a:pt x="1176" y="7373"/>
                    <a:pt x="1255" y="6924"/>
                    <a:pt x="1322" y="6475"/>
                  </a:cubicBezTo>
                  <a:cubicBezTo>
                    <a:pt x="1401" y="6025"/>
                    <a:pt x="1466" y="5576"/>
                    <a:pt x="1466" y="5576"/>
                  </a:cubicBezTo>
                  <a:lnTo>
                    <a:pt x="1625" y="3753"/>
                  </a:lnTo>
                  <a:cubicBezTo>
                    <a:pt x="1731" y="2537"/>
                    <a:pt x="1704" y="1321"/>
                    <a:pt x="1731" y="93"/>
                  </a:cubicBezTo>
                  <a:cubicBezTo>
                    <a:pt x="1731" y="93"/>
                    <a:pt x="1519" y="67"/>
                    <a:pt x="1295" y="40"/>
                  </a:cubicBezTo>
                  <a:cubicBezTo>
                    <a:pt x="1070" y="14"/>
                    <a:pt x="859" y="0"/>
                    <a:pt x="8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7"/>
            <p:cNvSpPr/>
            <p:nvPr/>
          </p:nvSpPr>
          <p:spPr>
            <a:xfrm>
              <a:off x="7304400" y="2927900"/>
              <a:ext cx="301950" cy="113325"/>
            </a:xfrm>
            <a:custGeom>
              <a:avLst/>
              <a:gdLst/>
              <a:ahLst/>
              <a:cxnLst/>
              <a:rect l="l" t="t" r="r" b="b"/>
              <a:pathLst>
                <a:path w="12078" h="4533" extrusionOk="0">
                  <a:moveTo>
                    <a:pt x="40" y="0"/>
                  </a:moveTo>
                  <a:lnTo>
                    <a:pt x="0" y="648"/>
                  </a:lnTo>
                  <a:cubicBezTo>
                    <a:pt x="1031" y="687"/>
                    <a:pt x="2088" y="740"/>
                    <a:pt x="3119" y="912"/>
                  </a:cubicBezTo>
                  <a:cubicBezTo>
                    <a:pt x="4149" y="1071"/>
                    <a:pt x="5167" y="1335"/>
                    <a:pt x="6171" y="1665"/>
                  </a:cubicBezTo>
                  <a:cubicBezTo>
                    <a:pt x="7162" y="1996"/>
                    <a:pt x="8127" y="2419"/>
                    <a:pt x="9052" y="2907"/>
                  </a:cubicBezTo>
                  <a:cubicBezTo>
                    <a:pt x="9514" y="3159"/>
                    <a:pt x="9963" y="3409"/>
                    <a:pt x="10400" y="3687"/>
                  </a:cubicBezTo>
                  <a:lnTo>
                    <a:pt x="11047" y="4123"/>
                  </a:lnTo>
                  <a:cubicBezTo>
                    <a:pt x="11166" y="4189"/>
                    <a:pt x="11272" y="4269"/>
                    <a:pt x="11390" y="4334"/>
                  </a:cubicBezTo>
                  <a:lnTo>
                    <a:pt x="11695" y="4533"/>
                  </a:lnTo>
                  <a:lnTo>
                    <a:pt x="12077" y="3964"/>
                  </a:lnTo>
                  <a:lnTo>
                    <a:pt x="11695" y="3779"/>
                  </a:lnTo>
                  <a:cubicBezTo>
                    <a:pt x="11589" y="3726"/>
                    <a:pt x="11470" y="3673"/>
                    <a:pt x="11351" y="3608"/>
                  </a:cubicBezTo>
                  <a:lnTo>
                    <a:pt x="10650" y="3251"/>
                  </a:lnTo>
                  <a:cubicBezTo>
                    <a:pt x="10188" y="3000"/>
                    <a:pt x="9699" y="2775"/>
                    <a:pt x="9223" y="2563"/>
                  </a:cubicBezTo>
                  <a:cubicBezTo>
                    <a:pt x="8245" y="2128"/>
                    <a:pt x="7268" y="1732"/>
                    <a:pt x="6251" y="1401"/>
                  </a:cubicBezTo>
                  <a:cubicBezTo>
                    <a:pt x="5247" y="1071"/>
                    <a:pt x="4229" y="766"/>
                    <a:pt x="3185" y="542"/>
                  </a:cubicBezTo>
                  <a:cubicBezTo>
                    <a:pt x="2155" y="278"/>
                    <a:pt x="1097" y="132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7"/>
            <p:cNvSpPr/>
            <p:nvPr/>
          </p:nvSpPr>
          <p:spPr>
            <a:xfrm>
              <a:off x="7300775" y="2990650"/>
              <a:ext cx="270900" cy="103100"/>
            </a:xfrm>
            <a:custGeom>
              <a:avLst/>
              <a:gdLst/>
              <a:ahLst/>
              <a:cxnLst/>
              <a:rect l="l" t="t" r="r" b="b"/>
              <a:pathLst>
                <a:path w="10836" h="4124" extrusionOk="0">
                  <a:moveTo>
                    <a:pt x="40" y="1"/>
                  </a:moveTo>
                  <a:lnTo>
                    <a:pt x="0" y="635"/>
                  </a:lnTo>
                  <a:cubicBezTo>
                    <a:pt x="925" y="675"/>
                    <a:pt x="1863" y="714"/>
                    <a:pt x="2788" y="873"/>
                  </a:cubicBezTo>
                  <a:cubicBezTo>
                    <a:pt x="3727" y="1005"/>
                    <a:pt x="4638" y="1243"/>
                    <a:pt x="5524" y="1533"/>
                  </a:cubicBezTo>
                  <a:cubicBezTo>
                    <a:pt x="6422" y="1838"/>
                    <a:pt x="7281" y="2220"/>
                    <a:pt x="8100" y="2657"/>
                  </a:cubicBezTo>
                  <a:cubicBezTo>
                    <a:pt x="8510" y="2881"/>
                    <a:pt x="8919" y="3106"/>
                    <a:pt x="9303" y="3357"/>
                  </a:cubicBezTo>
                  <a:lnTo>
                    <a:pt x="9884" y="3753"/>
                  </a:lnTo>
                  <a:cubicBezTo>
                    <a:pt x="9976" y="3820"/>
                    <a:pt x="10082" y="3885"/>
                    <a:pt x="10188" y="3952"/>
                  </a:cubicBezTo>
                  <a:lnTo>
                    <a:pt x="10452" y="4123"/>
                  </a:lnTo>
                  <a:lnTo>
                    <a:pt x="10836" y="3556"/>
                  </a:lnTo>
                  <a:lnTo>
                    <a:pt x="10492" y="3383"/>
                  </a:lnTo>
                  <a:cubicBezTo>
                    <a:pt x="10399" y="3344"/>
                    <a:pt x="10293" y="3291"/>
                    <a:pt x="10188" y="3238"/>
                  </a:cubicBezTo>
                  <a:lnTo>
                    <a:pt x="9553" y="2921"/>
                  </a:lnTo>
                  <a:cubicBezTo>
                    <a:pt x="9130" y="2696"/>
                    <a:pt x="8708" y="2511"/>
                    <a:pt x="8272" y="2313"/>
                  </a:cubicBezTo>
                  <a:cubicBezTo>
                    <a:pt x="7400" y="1930"/>
                    <a:pt x="6514" y="1574"/>
                    <a:pt x="5616" y="1269"/>
                  </a:cubicBezTo>
                  <a:cubicBezTo>
                    <a:pt x="4704" y="978"/>
                    <a:pt x="3792" y="701"/>
                    <a:pt x="2867" y="503"/>
                  </a:cubicBezTo>
                  <a:cubicBezTo>
                    <a:pt x="1942" y="252"/>
                    <a:pt x="991" y="133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7"/>
            <p:cNvSpPr/>
            <p:nvPr/>
          </p:nvSpPr>
          <p:spPr>
            <a:xfrm>
              <a:off x="7542225" y="2541400"/>
              <a:ext cx="102775" cy="45275"/>
            </a:xfrm>
            <a:custGeom>
              <a:avLst/>
              <a:gdLst/>
              <a:ahLst/>
              <a:cxnLst/>
              <a:rect l="l" t="t" r="r" b="b"/>
              <a:pathLst>
                <a:path w="4111" h="1811" extrusionOk="0">
                  <a:moveTo>
                    <a:pt x="1" y="0"/>
                  </a:moveTo>
                  <a:lnTo>
                    <a:pt x="160" y="675"/>
                  </a:lnTo>
                  <a:cubicBezTo>
                    <a:pt x="192" y="685"/>
                    <a:pt x="222" y="689"/>
                    <a:pt x="252" y="689"/>
                  </a:cubicBezTo>
                  <a:cubicBezTo>
                    <a:pt x="333" y="689"/>
                    <a:pt x="410" y="661"/>
                    <a:pt x="517" y="661"/>
                  </a:cubicBezTo>
                  <a:cubicBezTo>
                    <a:pt x="675" y="675"/>
                    <a:pt x="834" y="701"/>
                    <a:pt x="993" y="727"/>
                  </a:cubicBezTo>
                  <a:cubicBezTo>
                    <a:pt x="1310" y="780"/>
                    <a:pt x="1627" y="860"/>
                    <a:pt x="1957" y="965"/>
                  </a:cubicBezTo>
                  <a:cubicBezTo>
                    <a:pt x="2287" y="1071"/>
                    <a:pt x="2578" y="1177"/>
                    <a:pt x="2869" y="1322"/>
                  </a:cubicBezTo>
                  <a:cubicBezTo>
                    <a:pt x="3014" y="1388"/>
                    <a:pt x="3133" y="1480"/>
                    <a:pt x="3265" y="1559"/>
                  </a:cubicBezTo>
                  <a:cubicBezTo>
                    <a:pt x="3384" y="1639"/>
                    <a:pt x="3463" y="1732"/>
                    <a:pt x="3542" y="1811"/>
                  </a:cubicBezTo>
                  <a:lnTo>
                    <a:pt x="4111" y="1322"/>
                  </a:lnTo>
                  <a:cubicBezTo>
                    <a:pt x="3912" y="1242"/>
                    <a:pt x="3715" y="1137"/>
                    <a:pt x="3542" y="1084"/>
                  </a:cubicBezTo>
                  <a:lnTo>
                    <a:pt x="3014" y="952"/>
                  </a:lnTo>
                  <a:cubicBezTo>
                    <a:pt x="2684" y="860"/>
                    <a:pt x="2340" y="780"/>
                    <a:pt x="2036" y="687"/>
                  </a:cubicBezTo>
                  <a:cubicBezTo>
                    <a:pt x="1732" y="582"/>
                    <a:pt x="1415" y="463"/>
                    <a:pt x="1098" y="331"/>
                  </a:cubicBezTo>
                  <a:cubicBezTo>
                    <a:pt x="940" y="278"/>
                    <a:pt x="767" y="212"/>
                    <a:pt x="609" y="146"/>
                  </a:cubicBezTo>
                  <a:cubicBezTo>
                    <a:pt x="424" y="93"/>
                    <a:pt x="200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7"/>
            <p:cNvSpPr/>
            <p:nvPr/>
          </p:nvSpPr>
          <p:spPr>
            <a:xfrm>
              <a:off x="7423650" y="2803025"/>
              <a:ext cx="100450" cy="132500"/>
            </a:xfrm>
            <a:custGeom>
              <a:avLst/>
              <a:gdLst/>
              <a:ahLst/>
              <a:cxnLst/>
              <a:rect l="l" t="t" r="r" b="b"/>
              <a:pathLst>
                <a:path w="4018" h="5300" extrusionOk="0">
                  <a:moveTo>
                    <a:pt x="3489" y="582"/>
                  </a:moveTo>
                  <a:lnTo>
                    <a:pt x="3502" y="635"/>
                  </a:lnTo>
                  <a:cubicBezTo>
                    <a:pt x="3542" y="714"/>
                    <a:pt x="3555" y="793"/>
                    <a:pt x="3568" y="886"/>
                  </a:cubicBezTo>
                  <a:lnTo>
                    <a:pt x="3595" y="1057"/>
                  </a:lnTo>
                  <a:cubicBezTo>
                    <a:pt x="3608" y="1137"/>
                    <a:pt x="3608" y="1203"/>
                    <a:pt x="3608" y="1283"/>
                  </a:cubicBezTo>
                  <a:cubicBezTo>
                    <a:pt x="3634" y="1573"/>
                    <a:pt x="3621" y="1877"/>
                    <a:pt x="3621" y="2181"/>
                  </a:cubicBezTo>
                  <a:cubicBezTo>
                    <a:pt x="3621" y="2815"/>
                    <a:pt x="3701" y="3383"/>
                    <a:pt x="3701" y="3991"/>
                  </a:cubicBezTo>
                  <a:lnTo>
                    <a:pt x="3701" y="4718"/>
                  </a:lnTo>
                  <a:cubicBezTo>
                    <a:pt x="3701" y="4744"/>
                    <a:pt x="3713" y="4810"/>
                    <a:pt x="3687" y="4810"/>
                  </a:cubicBezTo>
                  <a:lnTo>
                    <a:pt x="3595" y="4771"/>
                  </a:lnTo>
                  <a:lnTo>
                    <a:pt x="3343" y="4665"/>
                  </a:lnTo>
                  <a:cubicBezTo>
                    <a:pt x="2855" y="4480"/>
                    <a:pt x="2353" y="4308"/>
                    <a:pt x="1837" y="4163"/>
                  </a:cubicBezTo>
                  <a:cubicBezTo>
                    <a:pt x="1513" y="4088"/>
                    <a:pt x="1194" y="4003"/>
                    <a:pt x="867" y="3943"/>
                  </a:cubicBezTo>
                  <a:lnTo>
                    <a:pt x="867" y="3943"/>
                  </a:lnTo>
                  <a:cubicBezTo>
                    <a:pt x="1058" y="3646"/>
                    <a:pt x="1253" y="3350"/>
                    <a:pt x="1454" y="3053"/>
                  </a:cubicBezTo>
                  <a:lnTo>
                    <a:pt x="1969" y="2326"/>
                  </a:lnTo>
                  <a:lnTo>
                    <a:pt x="2551" y="1639"/>
                  </a:lnTo>
                  <a:lnTo>
                    <a:pt x="2841" y="1295"/>
                  </a:lnTo>
                  <a:cubicBezTo>
                    <a:pt x="2987" y="1124"/>
                    <a:pt x="3146" y="952"/>
                    <a:pt x="3146" y="952"/>
                  </a:cubicBezTo>
                  <a:lnTo>
                    <a:pt x="3357" y="728"/>
                  </a:lnTo>
                  <a:lnTo>
                    <a:pt x="3436" y="635"/>
                  </a:lnTo>
                  <a:lnTo>
                    <a:pt x="3489" y="582"/>
                  </a:lnTo>
                  <a:close/>
                  <a:moveTo>
                    <a:pt x="3634" y="0"/>
                  </a:moveTo>
                  <a:lnTo>
                    <a:pt x="3528" y="106"/>
                  </a:lnTo>
                  <a:lnTo>
                    <a:pt x="3304" y="317"/>
                  </a:lnTo>
                  <a:lnTo>
                    <a:pt x="2894" y="714"/>
                  </a:lnTo>
                  <a:lnTo>
                    <a:pt x="2260" y="1375"/>
                  </a:lnTo>
                  <a:lnTo>
                    <a:pt x="1652" y="2035"/>
                  </a:lnTo>
                  <a:lnTo>
                    <a:pt x="1084" y="2722"/>
                  </a:lnTo>
                  <a:cubicBezTo>
                    <a:pt x="714" y="3185"/>
                    <a:pt x="344" y="3661"/>
                    <a:pt x="1" y="4137"/>
                  </a:cubicBezTo>
                  <a:lnTo>
                    <a:pt x="241" y="4319"/>
                  </a:lnTo>
                  <a:lnTo>
                    <a:pt x="225" y="4507"/>
                  </a:lnTo>
                  <a:cubicBezTo>
                    <a:pt x="263" y="4506"/>
                    <a:pt x="300" y="4505"/>
                    <a:pt x="338" y="4505"/>
                  </a:cubicBezTo>
                  <a:cubicBezTo>
                    <a:pt x="388" y="4505"/>
                    <a:pt x="438" y="4506"/>
                    <a:pt x="488" y="4508"/>
                  </a:cubicBezTo>
                  <a:lnTo>
                    <a:pt x="488" y="4508"/>
                  </a:lnTo>
                  <a:lnTo>
                    <a:pt x="503" y="4519"/>
                  </a:lnTo>
                  <a:cubicBezTo>
                    <a:pt x="505" y="4516"/>
                    <a:pt x="507" y="4512"/>
                    <a:pt x="510" y="4508"/>
                  </a:cubicBezTo>
                  <a:lnTo>
                    <a:pt x="510" y="4508"/>
                  </a:lnTo>
                  <a:cubicBezTo>
                    <a:pt x="908" y="4524"/>
                    <a:pt x="1313" y="4587"/>
                    <a:pt x="1719" y="4651"/>
                  </a:cubicBezTo>
                  <a:cubicBezTo>
                    <a:pt x="2221" y="4744"/>
                    <a:pt x="2723" y="4877"/>
                    <a:pt x="3211" y="5021"/>
                  </a:cubicBezTo>
                  <a:lnTo>
                    <a:pt x="3701" y="5194"/>
                  </a:lnTo>
                  <a:lnTo>
                    <a:pt x="3978" y="5286"/>
                  </a:lnTo>
                  <a:lnTo>
                    <a:pt x="4004" y="5299"/>
                  </a:lnTo>
                  <a:cubicBezTo>
                    <a:pt x="4018" y="5299"/>
                    <a:pt x="4018" y="5273"/>
                    <a:pt x="4018" y="5259"/>
                  </a:cubicBezTo>
                  <a:lnTo>
                    <a:pt x="4018" y="5180"/>
                  </a:lnTo>
                  <a:lnTo>
                    <a:pt x="4004" y="5009"/>
                  </a:lnTo>
                  <a:lnTo>
                    <a:pt x="3978" y="3964"/>
                  </a:lnTo>
                  <a:cubicBezTo>
                    <a:pt x="3965" y="3370"/>
                    <a:pt x="3898" y="2749"/>
                    <a:pt x="3898" y="2167"/>
                  </a:cubicBezTo>
                  <a:cubicBezTo>
                    <a:pt x="3898" y="1877"/>
                    <a:pt x="3912" y="1573"/>
                    <a:pt x="3898" y="1269"/>
                  </a:cubicBezTo>
                  <a:cubicBezTo>
                    <a:pt x="3898" y="1190"/>
                    <a:pt x="3898" y="1110"/>
                    <a:pt x="3886" y="1031"/>
                  </a:cubicBezTo>
                  <a:lnTo>
                    <a:pt x="3859" y="767"/>
                  </a:lnTo>
                  <a:cubicBezTo>
                    <a:pt x="3806" y="555"/>
                    <a:pt x="3766" y="358"/>
                    <a:pt x="3687" y="159"/>
                  </a:cubicBezTo>
                  <a:lnTo>
                    <a:pt x="363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7"/>
            <p:cNvSpPr/>
            <p:nvPr/>
          </p:nvSpPr>
          <p:spPr>
            <a:xfrm>
              <a:off x="7690575" y="2811300"/>
              <a:ext cx="319450" cy="143750"/>
            </a:xfrm>
            <a:custGeom>
              <a:avLst/>
              <a:gdLst/>
              <a:ahLst/>
              <a:cxnLst/>
              <a:rect l="l" t="t" r="r" b="b"/>
              <a:pathLst>
                <a:path w="12778" h="5750" extrusionOk="0">
                  <a:moveTo>
                    <a:pt x="12342" y="0"/>
                  </a:moveTo>
                  <a:cubicBezTo>
                    <a:pt x="11232" y="502"/>
                    <a:pt x="10096" y="978"/>
                    <a:pt x="9038" y="1559"/>
                  </a:cubicBezTo>
                  <a:cubicBezTo>
                    <a:pt x="8496" y="1836"/>
                    <a:pt x="7955" y="2127"/>
                    <a:pt x="7426" y="2418"/>
                  </a:cubicBezTo>
                  <a:cubicBezTo>
                    <a:pt x="7426" y="2418"/>
                    <a:pt x="7030" y="2669"/>
                    <a:pt x="6646" y="2907"/>
                  </a:cubicBezTo>
                  <a:cubicBezTo>
                    <a:pt x="6264" y="3158"/>
                    <a:pt x="5880" y="3396"/>
                    <a:pt x="5880" y="3396"/>
                  </a:cubicBezTo>
                  <a:cubicBezTo>
                    <a:pt x="5629" y="3568"/>
                    <a:pt x="5365" y="3713"/>
                    <a:pt x="5140" y="3911"/>
                  </a:cubicBezTo>
                  <a:lnTo>
                    <a:pt x="4426" y="4466"/>
                  </a:lnTo>
                  <a:lnTo>
                    <a:pt x="3727" y="5034"/>
                  </a:lnTo>
                  <a:lnTo>
                    <a:pt x="3436" y="5259"/>
                  </a:lnTo>
                  <a:lnTo>
                    <a:pt x="3396" y="5286"/>
                  </a:lnTo>
                  <a:cubicBezTo>
                    <a:pt x="3383" y="5286"/>
                    <a:pt x="3369" y="5272"/>
                    <a:pt x="3357" y="5259"/>
                  </a:cubicBezTo>
                  <a:lnTo>
                    <a:pt x="3264" y="5166"/>
                  </a:lnTo>
                  <a:cubicBezTo>
                    <a:pt x="2326" y="4387"/>
                    <a:pt x="1361" y="3633"/>
                    <a:pt x="344" y="2973"/>
                  </a:cubicBezTo>
                  <a:lnTo>
                    <a:pt x="0" y="3501"/>
                  </a:lnTo>
                  <a:cubicBezTo>
                    <a:pt x="1044" y="4083"/>
                    <a:pt x="2035" y="4757"/>
                    <a:pt x="3026" y="5457"/>
                  </a:cubicBezTo>
                  <a:lnTo>
                    <a:pt x="3277" y="5668"/>
                  </a:lnTo>
                  <a:cubicBezTo>
                    <a:pt x="3325" y="5692"/>
                    <a:pt x="3362" y="5749"/>
                    <a:pt x="3408" y="5749"/>
                  </a:cubicBezTo>
                  <a:cubicBezTo>
                    <a:pt x="3413" y="5749"/>
                    <a:pt x="3417" y="5749"/>
                    <a:pt x="3422" y="5748"/>
                  </a:cubicBezTo>
                  <a:lnTo>
                    <a:pt x="3554" y="5629"/>
                  </a:lnTo>
                  <a:lnTo>
                    <a:pt x="3951" y="5286"/>
                  </a:lnTo>
                  <a:lnTo>
                    <a:pt x="4638" y="4717"/>
                  </a:lnTo>
                  <a:lnTo>
                    <a:pt x="5325" y="4149"/>
                  </a:lnTo>
                  <a:cubicBezTo>
                    <a:pt x="5550" y="3950"/>
                    <a:pt x="5814" y="3806"/>
                    <a:pt x="6065" y="3647"/>
                  </a:cubicBezTo>
                  <a:cubicBezTo>
                    <a:pt x="6065" y="3647"/>
                    <a:pt x="6461" y="3409"/>
                    <a:pt x="6845" y="3171"/>
                  </a:cubicBezTo>
                  <a:cubicBezTo>
                    <a:pt x="7228" y="2934"/>
                    <a:pt x="7624" y="2708"/>
                    <a:pt x="7624" y="2708"/>
                  </a:cubicBezTo>
                  <a:cubicBezTo>
                    <a:pt x="8153" y="2431"/>
                    <a:pt x="8708" y="2194"/>
                    <a:pt x="9276" y="1942"/>
                  </a:cubicBezTo>
                  <a:cubicBezTo>
                    <a:pt x="10373" y="1454"/>
                    <a:pt x="11602" y="1084"/>
                    <a:pt x="12777" y="767"/>
                  </a:cubicBezTo>
                  <a:cubicBezTo>
                    <a:pt x="12777" y="767"/>
                    <a:pt x="12672" y="582"/>
                    <a:pt x="12566" y="383"/>
                  </a:cubicBezTo>
                  <a:cubicBezTo>
                    <a:pt x="12448" y="185"/>
                    <a:pt x="12342" y="0"/>
                    <a:pt x="1234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7"/>
            <p:cNvSpPr/>
            <p:nvPr/>
          </p:nvSpPr>
          <p:spPr>
            <a:xfrm>
              <a:off x="7907925" y="2885300"/>
              <a:ext cx="168825" cy="309525"/>
            </a:xfrm>
            <a:custGeom>
              <a:avLst/>
              <a:gdLst/>
              <a:ahLst/>
              <a:cxnLst/>
              <a:rect l="l" t="t" r="r" b="b"/>
              <a:pathLst>
                <a:path w="6753" h="12381" extrusionOk="0">
                  <a:moveTo>
                    <a:pt x="6039" y="0"/>
                  </a:moveTo>
                  <a:cubicBezTo>
                    <a:pt x="5590" y="1136"/>
                    <a:pt x="5088" y="2312"/>
                    <a:pt x="4467" y="3356"/>
                  </a:cubicBezTo>
                  <a:cubicBezTo>
                    <a:pt x="4163" y="3885"/>
                    <a:pt x="3859" y="4400"/>
                    <a:pt x="3516" y="4902"/>
                  </a:cubicBezTo>
                  <a:cubicBezTo>
                    <a:pt x="3516" y="4902"/>
                    <a:pt x="3251" y="5272"/>
                    <a:pt x="2973" y="5629"/>
                  </a:cubicBezTo>
                  <a:cubicBezTo>
                    <a:pt x="2696" y="5985"/>
                    <a:pt x="2406" y="6343"/>
                    <a:pt x="2406" y="6343"/>
                  </a:cubicBezTo>
                  <a:cubicBezTo>
                    <a:pt x="2221" y="6567"/>
                    <a:pt x="2036" y="6818"/>
                    <a:pt x="1824" y="7016"/>
                  </a:cubicBezTo>
                  <a:lnTo>
                    <a:pt x="1176" y="7637"/>
                  </a:lnTo>
                  <a:lnTo>
                    <a:pt x="529" y="8245"/>
                  </a:lnTo>
                  <a:lnTo>
                    <a:pt x="146" y="8615"/>
                  </a:lnTo>
                  <a:lnTo>
                    <a:pt x="14" y="8734"/>
                  </a:lnTo>
                  <a:cubicBezTo>
                    <a:pt x="1" y="8774"/>
                    <a:pt x="66" y="8827"/>
                    <a:pt x="80" y="8880"/>
                  </a:cubicBezTo>
                  <a:lnTo>
                    <a:pt x="251" y="9144"/>
                  </a:lnTo>
                  <a:cubicBezTo>
                    <a:pt x="847" y="10214"/>
                    <a:pt x="1402" y="11284"/>
                    <a:pt x="1851" y="12381"/>
                  </a:cubicBezTo>
                  <a:lnTo>
                    <a:pt x="2418" y="12104"/>
                  </a:lnTo>
                  <a:cubicBezTo>
                    <a:pt x="1877" y="11020"/>
                    <a:pt x="1229" y="9976"/>
                    <a:pt x="569" y="8945"/>
                  </a:cubicBezTo>
                  <a:lnTo>
                    <a:pt x="489" y="8839"/>
                  </a:lnTo>
                  <a:cubicBezTo>
                    <a:pt x="489" y="8827"/>
                    <a:pt x="463" y="8813"/>
                    <a:pt x="463" y="8800"/>
                  </a:cubicBezTo>
                  <a:lnTo>
                    <a:pt x="503" y="8760"/>
                  </a:lnTo>
                  <a:lnTo>
                    <a:pt x="754" y="8510"/>
                  </a:lnTo>
                  <a:lnTo>
                    <a:pt x="1402" y="7875"/>
                  </a:lnTo>
                  <a:lnTo>
                    <a:pt x="2048" y="7241"/>
                  </a:lnTo>
                  <a:cubicBezTo>
                    <a:pt x="2260" y="7030"/>
                    <a:pt x="2432" y="6778"/>
                    <a:pt x="2630" y="6554"/>
                  </a:cubicBezTo>
                  <a:cubicBezTo>
                    <a:pt x="2630" y="6554"/>
                    <a:pt x="2921" y="6197"/>
                    <a:pt x="3211" y="5853"/>
                  </a:cubicBezTo>
                  <a:cubicBezTo>
                    <a:pt x="3502" y="5497"/>
                    <a:pt x="3780" y="5140"/>
                    <a:pt x="3780" y="5140"/>
                  </a:cubicBezTo>
                  <a:cubicBezTo>
                    <a:pt x="4136" y="4637"/>
                    <a:pt x="4494" y="4135"/>
                    <a:pt x="4823" y="3633"/>
                  </a:cubicBezTo>
                  <a:cubicBezTo>
                    <a:pt x="5524" y="2643"/>
                    <a:pt x="6118" y="1572"/>
                    <a:pt x="6753" y="529"/>
                  </a:cubicBezTo>
                  <a:cubicBezTo>
                    <a:pt x="6753" y="529"/>
                    <a:pt x="6581" y="396"/>
                    <a:pt x="6396" y="264"/>
                  </a:cubicBezTo>
                  <a:cubicBezTo>
                    <a:pt x="6224" y="132"/>
                    <a:pt x="6039" y="0"/>
                    <a:pt x="603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7"/>
            <p:cNvSpPr/>
            <p:nvPr/>
          </p:nvSpPr>
          <p:spPr>
            <a:xfrm>
              <a:off x="7597075" y="3027325"/>
              <a:ext cx="220025" cy="244475"/>
            </a:xfrm>
            <a:custGeom>
              <a:avLst/>
              <a:gdLst/>
              <a:ahLst/>
              <a:cxnLst/>
              <a:rect l="l" t="t" r="r" b="b"/>
              <a:pathLst>
                <a:path w="8801" h="9779" extrusionOk="0">
                  <a:moveTo>
                    <a:pt x="358" y="1"/>
                  </a:moveTo>
                  <a:lnTo>
                    <a:pt x="0" y="542"/>
                  </a:lnTo>
                  <a:cubicBezTo>
                    <a:pt x="886" y="1071"/>
                    <a:pt x="1732" y="1666"/>
                    <a:pt x="2551" y="2326"/>
                  </a:cubicBezTo>
                  <a:cubicBezTo>
                    <a:pt x="3370" y="2973"/>
                    <a:pt x="4123" y="3727"/>
                    <a:pt x="4837" y="4506"/>
                  </a:cubicBezTo>
                  <a:cubicBezTo>
                    <a:pt x="5511" y="5313"/>
                    <a:pt x="6172" y="6145"/>
                    <a:pt x="6713" y="7030"/>
                  </a:cubicBezTo>
                  <a:cubicBezTo>
                    <a:pt x="7004" y="7480"/>
                    <a:pt x="7241" y="7942"/>
                    <a:pt x="7493" y="8391"/>
                  </a:cubicBezTo>
                  <a:lnTo>
                    <a:pt x="7837" y="9092"/>
                  </a:lnTo>
                  <a:cubicBezTo>
                    <a:pt x="7889" y="9210"/>
                    <a:pt x="7969" y="9330"/>
                    <a:pt x="8022" y="9448"/>
                  </a:cubicBezTo>
                  <a:lnTo>
                    <a:pt x="8193" y="9779"/>
                  </a:lnTo>
                  <a:lnTo>
                    <a:pt x="8801" y="9462"/>
                  </a:lnTo>
                  <a:lnTo>
                    <a:pt x="8577" y="9118"/>
                  </a:lnTo>
                  <a:cubicBezTo>
                    <a:pt x="8510" y="9012"/>
                    <a:pt x="8418" y="8919"/>
                    <a:pt x="8351" y="8801"/>
                  </a:cubicBezTo>
                  <a:lnTo>
                    <a:pt x="7929" y="8140"/>
                  </a:lnTo>
                  <a:cubicBezTo>
                    <a:pt x="7638" y="7691"/>
                    <a:pt x="7347" y="7242"/>
                    <a:pt x="7030" y="6819"/>
                  </a:cubicBezTo>
                  <a:cubicBezTo>
                    <a:pt x="6422" y="5947"/>
                    <a:pt x="5722" y="5140"/>
                    <a:pt x="5035" y="4321"/>
                  </a:cubicBezTo>
                  <a:cubicBezTo>
                    <a:pt x="4322" y="3542"/>
                    <a:pt x="3595" y="2749"/>
                    <a:pt x="2802" y="2036"/>
                  </a:cubicBezTo>
                  <a:cubicBezTo>
                    <a:pt x="2023" y="1308"/>
                    <a:pt x="1216" y="62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7"/>
            <p:cNvSpPr/>
            <p:nvPr/>
          </p:nvSpPr>
          <p:spPr>
            <a:xfrm>
              <a:off x="7562400" y="3079850"/>
              <a:ext cx="198900" cy="220025"/>
            </a:xfrm>
            <a:custGeom>
              <a:avLst/>
              <a:gdLst/>
              <a:ahLst/>
              <a:cxnLst/>
              <a:rect l="l" t="t" r="r" b="b"/>
              <a:pathLst>
                <a:path w="7956" h="8801" extrusionOk="0">
                  <a:moveTo>
                    <a:pt x="357" y="0"/>
                  </a:moveTo>
                  <a:lnTo>
                    <a:pt x="1" y="543"/>
                  </a:lnTo>
                  <a:cubicBezTo>
                    <a:pt x="806" y="1004"/>
                    <a:pt x="1560" y="1547"/>
                    <a:pt x="2300" y="2128"/>
                  </a:cubicBezTo>
                  <a:cubicBezTo>
                    <a:pt x="3040" y="2710"/>
                    <a:pt x="3700" y="3383"/>
                    <a:pt x="4347" y="4070"/>
                  </a:cubicBezTo>
                  <a:cubicBezTo>
                    <a:pt x="4955" y="4797"/>
                    <a:pt x="5536" y="5537"/>
                    <a:pt x="6026" y="6343"/>
                  </a:cubicBezTo>
                  <a:cubicBezTo>
                    <a:pt x="6276" y="6739"/>
                    <a:pt x="6488" y="7162"/>
                    <a:pt x="6713" y="7558"/>
                  </a:cubicBezTo>
                  <a:lnTo>
                    <a:pt x="7016" y="8193"/>
                  </a:lnTo>
                  <a:cubicBezTo>
                    <a:pt x="7069" y="8298"/>
                    <a:pt x="7136" y="8404"/>
                    <a:pt x="7189" y="8510"/>
                  </a:cubicBezTo>
                  <a:lnTo>
                    <a:pt x="7334" y="8800"/>
                  </a:lnTo>
                  <a:lnTo>
                    <a:pt x="7955" y="8497"/>
                  </a:lnTo>
                  <a:lnTo>
                    <a:pt x="7744" y="8180"/>
                  </a:lnTo>
                  <a:cubicBezTo>
                    <a:pt x="7677" y="8087"/>
                    <a:pt x="7598" y="8008"/>
                    <a:pt x="7532" y="7902"/>
                  </a:cubicBezTo>
                  <a:lnTo>
                    <a:pt x="7149" y="7308"/>
                  </a:lnTo>
                  <a:cubicBezTo>
                    <a:pt x="6884" y="6911"/>
                    <a:pt x="6634" y="6515"/>
                    <a:pt x="6343" y="6131"/>
                  </a:cubicBezTo>
                  <a:cubicBezTo>
                    <a:pt x="5788" y="5352"/>
                    <a:pt x="5167" y="4625"/>
                    <a:pt x="4546" y="3885"/>
                  </a:cubicBezTo>
                  <a:cubicBezTo>
                    <a:pt x="3898" y="3185"/>
                    <a:pt x="3251" y="2484"/>
                    <a:pt x="2550" y="1837"/>
                  </a:cubicBezTo>
                  <a:cubicBezTo>
                    <a:pt x="1850" y="1177"/>
                    <a:pt x="1123" y="555"/>
                    <a:pt x="35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7"/>
            <p:cNvSpPr/>
            <p:nvPr/>
          </p:nvSpPr>
          <p:spPr>
            <a:xfrm>
              <a:off x="7999775" y="2811300"/>
              <a:ext cx="76975" cy="83575"/>
            </a:xfrm>
            <a:custGeom>
              <a:avLst/>
              <a:gdLst/>
              <a:ahLst/>
              <a:cxnLst/>
              <a:rect l="l" t="t" r="r" b="b"/>
              <a:pathLst>
                <a:path w="3079" h="3343" extrusionOk="0">
                  <a:moveTo>
                    <a:pt x="185" y="0"/>
                  </a:moveTo>
                  <a:lnTo>
                    <a:pt x="0" y="674"/>
                  </a:lnTo>
                  <a:cubicBezTo>
                    <a:pt x="80" y="767"/>
                    <a:pt x="185" y="753"/>
                    <a:pt x="304" y="832"/>
                  </a:cubicBezTo>
                  <a:cubicBezTo>
                    <a:pt x="436" y="925"/>
                    <a:pt x="555" y="1017"/>
                    <a:pt x="674" y="1123"/>
                  </a:cubicBezTo>
                  <a:cubicBezTo>
                    <a:pt x="925" y="1334"/>
                    <a:pt x="1163" y="1572"/>
                    <a:pt x="1401" y="1824"/>
                  </a:cubicBezTo>
                  <a:cubicBezTo>
                    <a:pt x="1625" y="2061"/>
                    <a:pt x="1836" y="2312"/>
                    <a:pt x="2009" y="2576"/>
                  </a:cubicBezTo>
                  <a:cubicBezTo>
                    <a:pt x="2088" y="2708"/>
                    <a:pt x="2154" y="2841"/>
                    <a:pt x="2233" y="2973"/>
                  </a:cubicBezTo>
                  <a:cubicBezTo>
                    <a:pt x="2286" y="3105"/>
                    <a:pt x="2299" y="3224"/>
                    <a:pt x="2339" y="3343"/>
                  </a:cubicBezTo>
                  <a:lnTo>
                    <a:pt x="3079" y="3184"/>
                  </a:lnTo>
                  <a:cubicBezTo>
                    <a:pt x="2946" y="3013"/>
                    <a:pt x="2828" y="2854"/>
                    <a:pt x="2696" y="2708"/>
                  </a:cubicBezTo>
                  <a:lnTo>
                    <a:pt x="2326" y="2326"/>
                  </a:lnTo>
                  <a:cubicBezTo>
                    <a:pt x="2074" y="2088"/>
                    <a:pt x="1824" y="1850"/>
                    <a:pt x="1599" y="1612"/>
                  </a:cubicBezTo>
                  <a:cubicBezTo>
                    <a:pt x="1387" y="1374"/>
                    <a:pt x="1176" y="1110"/>
                    <a:pt x="978" y="846"/>
                  </a:cubicBezTo>
                  <a:cubicBezTo>
                    <a:pt x="859" y="714"/>
                    <a:pt x="753" y="568"/>
                    <a:pt x="647" y="423"/>
                  </a:cubicBezTo>
                  <a:cubicBezTo>
                    <a:pt x="515" y="291"/>
                    <a:pt x="370" y="106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7"/>
            <p:cNvSpPr/>
            <p:nvPr/>
          </p:nvSpPr>
          <p:spPr>
            <a:xfrm>
              <a:off x="7718975" y="3024025"/>
              <a:ext cx="130850" cy="119275"/>
            </a:xfrm>
            <a:custGeom>
              <a:avLst/>
              <a:gdLst/>
              <a:ahLst/>
              <a:cxnLst/>
              <a:rect l="l" t="t" r="r" b="b"/>
              <a:pathLst>
                <a:path w="5234" h="4771" extrusionOk="0">
                  <a:moveTo>
                    <a:pt x="4797" y="424"/>
                  </a:moveTo>
                  <a:lnTo>
                    <a:pt x="4797" y="489"/>
                  </a:lnTo>
                  <a:cubicBezTo>
                    <a:pt x="4784" y="568"/>
                    <a:pt x="4758" y="648"/>
                    <a:pt x="4731" y="727"/>
                  </a:cubicBezTo>
                  <a:lnTo>
                    <a:pt x="4652" y="899"/>
                  </a:lnTo>
                  <a:cubicBezTo>
                    <a:pt x="4626" y="965"/>
                    <a:pt x="4599" y="1031"/>
                    <a:pt x="4559" y="1097"/>
                  </a:cubicBezTo>
                  <a:cubicBezTo>
                    <a:pt x="4427" y="1361"/>
                    <a:pt x="4268" y="1613"/>
                    <a:pt x="4123" y="1877"/>
                  </a:cubicBezTo>
                  <a:cubicBezTo>
                    <a:pt x="3806" y="2432"/>
                    <a:pt x="3581" y="2961"/>
                    <a:pt x="3290" y="3475"/>
                  </a:cubicBezTo>
                  <a:lnTo>
                    <a:pt x="2920" y="4110"/>
                  </a:lnTo>
                  <a:cubicBezTo>
                    <a:pt x="2909" y="4134"/>
                    <a:pt x="2886" y="4191"/>
                    <a:pt x="2872" y="4191"/>
                  </a:cubicBezTo>
                  <a:cubicBezTo>
                    <a:pt x="2870" y="4191"/>
                    <a:pt x="2869" y="4190"/>
                    <a:pt x="2868" y="4189"/>
                  </a:cubicBezTo>
                  <a:lnTo>
                    <a:pt x="2802" y="4097"/>
                  </a:lnTo>
                  <a:lnTo>
                    <a:pt x="2643" y="3885"/>
                  </a:lnTo>
                  <a:cubicBezTo>
                    <a:pt x="2086" y="3231"/>
                    <a:pt x="1520" y="2569"/>
                    <a:pt x="853" y="2017"/>
                  </a:cubicBezTo>
                  <a:lnTo>
                    <a:pt x="853" y="2017"/>
                  </a:lnTo>
                  <a:cubicBezTo>
                    <a:pt x="1170" y="1856"/>
                    <a:pt x="1490" y="1699"/>
                    <a:pt x="1810" y="1546"/>
                  </a:cubicBezTo>
                  <a:lnTo>
                    <a:pt x="2617" y="1176"/>
                  </a:lnTo>
                  <a:lnTo>
                    <a:pt x="3449" y="873"/>
                  </a:lnTo>
                  <a:lnTo>
                    <a:pt x="4308" y="582"/>
                  </a:lnTo>
                  <a:lnTo>
                    <a:pt x="4626" y="476"/>
                  </a:lnTo>
                  <a:lnTo>
                    <a:pt x="4744" y="436"/>
                  </a:lnTo>
                  <a:lnTo>
                    <a:pt x="4797" y="424"/>
                  </a:lnTo>
                  <a:close/>
                  <a:moveTo>
                    <a:pt x="5233" y="1"/>
                  </a:moveTo>
                  <a:cubicBezTo>
                    <a:pt x="5180" y="1"/>
                    <a:pt x="5128" y="13"/>
                    <a:pt x="5075" y="27"/>
                  </a:cubicBezTo>
                  <a:lnTo>
                    <a:pt x="4770" y="106"/>
                  </a:lnTo>
                  <a:lnTo>
                    <a:pt x="4215" y="251"/>
                  </a:lnTo>
                  <a:lnTo>
                    <a:pt x="3343" y="503"/>
                  </a:lnTo>
                  <a:lnTo>
                    <a:pt x="2485" y="767"/>
                  </a:lnTo>
                  <a:cubicBezTo>
                    <a:pt x="2485" y="767"/>
                    <a:pt x="2273" y="833"/>
                    <a:pt x="2075" y="912"/>
                  </a:cubicBezTo>
                  <a:lnTo>
                    <a:pt x="1652" y="1070"/>
                  </a:lnTo>
                  <a:cubicBezTo>
                    <a:pt x="1084" y="1296"/>
                    <a:pt x="542" y="1520"/>
                    <a:pt x="1" y="1745"/>
                  </a:cubicBezTo>
                  <a:lnTo>
                    <a:pt x="114" y="2028"/>
                  </a:lnTo>
                  <a:lnTo>
                    <a:pt x="1" y="2194"/>
                  </a:lnTo>
                  <a:cubicBezTo>
                    <a:pt x="80" y="2237"/>
                    <a:pt x="158" y="2282"/>
                    <a:pt x="235" y="2329"/>
                  </a:cubicBezTo>
                  <a:lnTo>
                    <a:pt x="235" y="2329"/>
                  </a:lnTo>
                  <a:lnTo>
                    <a:pt x="239" y="2339"/>
                  </a:lnTo>
                  <a:cubicBezTo>
                    <a:pt x="241" y="2338"/>
                    <a:pt x="243" y="2337"/>
                    <a:pt x="245" y="2335"/>
                  </a:cubicBezTo>
                  <a:lnTo>
                    <a:pt x="245" y="2335"/>
                  </a:lnTo>
                  <a:cubicBezTo>
                    <a:pt x="1015" y="2805"/>
                    <a:pt x="1694" y="3455"/>
                    <a:pt x="2353" y="4136"/>
                  </a:cubicBezTo>
                  <a:lnTo>
                    <a:pt x="2683" y="4520"/>
                  </a:lnTo>
                  <a:lnTo>
                    <a:pt x="2868" y="4744"/>
                  </a:lnTo>
                  <a:lnTo>
                    <a:pt x="2894" y="4770"/>
                  </a:lnTo>
                  <a:cubicBezTo>
                    <a:pt x="2908" y="4770"/>
                    <a:pt x="2908" y="4758"/>
                    <a:pt x="2920" y="4744"/>
                  </a:cubicBezTo>
                  <a:lnTo>
                    <a:pt x="2961" y="4665"/>
                  </a:lnTo>
                  <a:lnTo>
                    <a:pt x="3040" y="4520"/>
                  </a:lnTo>
                  <a:lnTo>
                    <a:pt x="3542" y="3595"/>
                  </a:lnTo>
                  <a:cubicBezTo>
                    <a:pt x="3833" y="3079"/>
                    <a:pt x="4071" y="2511"/>
                    <a:pt x="4361" y="2009"/>
                  </a:cubicBezTo>
                  <a:cubicBezTo>
                    <a:pt x="4506" y="1758"/>
                    <a:pt x="4678" y="1493"/>
                    <a:pt x="4823" y="1229"/>
                  </a:cubicBezTo>
                  <a:cubicBezTo>
                    <a:pt x="4850" y="1163"/>
                    <a:pt x="4890" y="1084"/>
                    <a:pt x="4929" y="1018"/>
                  </a:cubicBezTo>
                  <a:lnTo>
                    <a:pt x="5035" y="767"/>
                  </a:lnTo>
                  <a:cubicBezTo>
                    <a:pt x="5101" y="568"/>
                    <a:pt x="5167" y="371"/>
                    <a:pt x="5193" y="159"/>
                  </a:cubicBezTo>
                  <a:lnTo>
                    <a:pt x="523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7"/>
            <p:cNvSpPr/>
            <p:nvPr/>
          </p:nvSpPr>
          <p:spPr>
            <a:xfrm>
              <a:off x="7954175" y="3187875"/>
              <a:ext cx="311200" cy="107375"/>
            </a:xfrm>
            <a:custGeom>
              <a:avLst/>
              <a:gdLst/>
              <a:ahLst/>
              <a:cxnLst/>
              <a:rect l="l" t="t" r="r" b="b"/>
              <a:pathLst>
                <a:path w="12448" h="4295" extrusionOk="0">
                  <a:moveTo>
                    <a:pt x="568" y="1"/>
                  </a:moveTo>
                  <a:lnTo>
                    <a:pt x="1" y="278"/>
                  </a:lnTo>
                  <a:cubicBezTo>
                    <a:pt x="621" y="1296"/>
                    <a:pt x="1137" y="2379"/>
                    <a:pt x="1652" y="3489"/>
                  </a:cubicBezTo>
                  <a:cubicBezTo>
                    <a:pt x="1652" y="3489"/>
                    <a:pt x="1678" y="3568"/>
                    <a:pt x="1705" y="3634"/>
                  </a:cubicBezTo>
                  <a:cubicBezTo>
                    <a:pt x="1745" y="3713"/>
                    <a:pt x="1771" y="3792"/>
                    <a:pt x="1771" y="3792"/>
                  </a:cubicBezTo>
                  <a:cubicBezTo>
                    <a:pt x="1798" y="3833"/>
                    <a:pt x="1798" y="3912"/>
                    <a:pt x="1851" y="3925"/>
                  </a:cubicBezTo>
                  <a:lnTo>
                    <a:pt x="2022" y="3898"/>
                  </a:lnTo>
                  <a:lnTo>
                    <a:pt x="2538" y="3806"/>
                  </a:lnTo>
                  <a:lnTo>
                    <a:pt x="3410" y="3634"/>
                  </a:lnTo>
                  <a:lnTo>
                    <a:pt x="4295" y="3489"/>
                  </a:lnTo>
                  <a:cubicBezTo>
                    <a:pt x="4585" y="3449"/>
                    <a:pt x="4890" y="3449"/>
                    <a:pt x="5193" y="3436"/>
                  </a:cubicBezTo>
                  <a:lnTo>
                    <a:pt x="6092" y="3410"/>
                  </a:lnTo>
                  <a:cubicBezTo>
                    <a:pt x="6541" y="3396"/>
                    <a:pt x="7004" y="3396"/>
                    <a:pt x="7004" y="3396"/>
                  </a:cubicBezTo>
                  <a:cubicBezTo>
                    <a:pt x="7612" y="3422"/>
                    <a:pt x="8220" y="3489"/>
                    <a:pt x="8814" y="3555"/>
                  </a:cubicBezTo>
                  <a:cubicBezTo>
                    <a:pt x="10017" y="3687"/>
                    <a:pt x="11245" y="3991"/>
                    <a:pt x="12448" y="4294"/>
                  </a:cubicBezTo>
                  <a:lnTo>
                    <a:pt x="12448" y="3859"/>
                  </a:lnTo>
                  <a:lnTo>
                    <a:pt x="12448" y="3410"/>
                  </a:lnTo>
                  <a:cubicBezTo>
                    <a:pt x="11232" y="3290"/>
                    <a:pt x="10017" y="3132"/>
                    <a:pt x="8801" y="3105"/>
                  </a:cubicBezTo>
                  <a:cubicBezTo>
                    <a:pt x="8193" y="3079"/>
                    <a:pt x="7585" y="3052"/>
                    <a:pt x="6978" y="3052"/>
                  </a:cubicBezTo>
                  <a:cubicBezTo>
                    <a:pt x="6978" y="3052"/>
                    <a:pt x="6515" y="3066"/>
                    <a:pt x="6065" y="3079"/>
                  </a:cubicBezTo>
                  <a:cubicBezTo>
                    <a:pt x="5603" y="3105"/>
                    <a:pt x="5154" y="3132"/>
                    <a:pt x="5154" y="3132"/>
                  </a:cubicBezTo>
                  <a:cubicBezTo>
                    <a:pt x="4850" y="3145"/>
                    <a:pt x="4546" y="3145"/>
                    <a:pt x="4256" y="3185"/>
                  </a:cubicBezTo>
                  <a:lnTo>
                    <a:pt x="3357" y="3330"/>
                  </a:lnTo>
                  <a:lnTo>
                    <a:pt x="2471" y="3463"/>
                  </a:lnTo>
                  <a:lnTo>
                    <a:pt x="2115" y="3515"/>
                  </a:lnTo>
                  <a:lnTo>
                    <a:pt x="2062" y="3528"/>
                  </a:lnTo>
                  <a:cubicBezTo>
                    <a:pt x="2048" y="3515"/>
                    <a:pt x="2048" y="3489"/>
                    <a:pt x="2036" y="3475"/>
                  </a:cubicBezTo>
                  <a:lnTo>
                    <a:pt x="1996" y="3357"/>
                  </a:lnTo>
                  <a:cubicBezTo>
                    <a:pt x="1573" y="2207"/>
                    <a:pt x="1123" y="1070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7"/>
            <p:cNvSpPr/>
            <p:nvPr/>
          </p:nvSpPr>
          <p:spPr>
            <a:xfrm>
              <a:off x="8034450" y="3367575"/>
              <a:ext cx="254725" cy="216400"/>
            </a:xfrm>
            <a:custGeom>
              <a:avLst/>
              <a:gdLst/>
              <a:ahLst/>
              <a:cxnLst/>
              <a:rect l="l" t="t" r="r" b="b"/>
              <a:pathLst>
                <a:path w="10189" h="8656" extrusionOk="0">
                  <a:moveTo>
                    <a:pt x="9818" y="1"/>
                  </a:moveTo>
                  <a:cubicBezTo>
                    <a:pt x="8853" y="767"/>
                    <a:pt x="7863" y="1520"/>
                    <a:pt x="6792" y="2115"/>
                  </a:cubicBezTo>
                  <a:cubicBezTo>
                    <a:pt x="6251" y="2418"/>
                    <a:pt x="5722" y="2723"/>
                    <a:pt x="5180" y="2987"/>
                  </a:cubicBezTo>
                  <a:cubicBezTo>
                    <a:pt x="5180" y="2987"/>
                    <a:pt x="4771" y="3158"/>
                    <a:pt x="4348" y="3331"/>
                  </a:cubicBezTo>
                  <a:cubicBezTo>
                    <a:pt x="3938" y="3502"/>
                    <a:pt x="3515" y="3660"/>
                    <a:pt x="3515" y="3660"/>
                  </a:cubicBezTo>
                  <a:cubicBezTo>
                    <a:pt x="3238" y="3766"/>
                    <a:pt x="2960" y="3886"/>
                    <a:pt x="2669" y="3965"/>
                  </a:cubicBezTo>
                  <a:lnTo>
                    <a:pt x="1797" y="4176"/>
                  </a:lnTo>
                  <a:lnTo>
                    <a:pt x="925" y="4374"/>
                  </a:lnTo>
                  <a:lnTo>
                    <a:pt x="410" y="4493"/>
                  </a:lnTo>
                  <a:lnTo>
                    <a:pt x="238" y="4533"/>
                  </a:lnTo>
                  <a:cubicBezTo>
                    <a:pt x="199" y="4559"/>
                    <a:pt x="225" y="4638"/>
                    <a:pt x="225" y="4691"/>
                  </a:cubicBezTo>
                  <a:lnTo>
                    <a:pt x="225" y="5022"/>
                  </a:lnTo>
                  <a:cubicBezTo>
                    <a:pt x="252" y="5630"/>
                    <a:pt x="185" y="6224"/>
                    <a:pt x="172" y="6832"/>
                  </a:cubicBezTo>
                  <a:cubicBezTo>
                    <a:pt x="132" y="7427"/>
                    <a:pt x="53" y="8021"/>
                    <a:pt x="0" y="8616"/>
                  </a:cubicBezTo>
                  <a:lnTo>
                    <a:pt x="634" y="8655"/>
                  </a:lnTo>
                  <a:cubicBezTo>
                    <a:pt x="648" y="8047"/>
                    <a:pt x="675" y="7439"/>
                    <a:pt x="675" y="6832"/>
                  </a:cubicBezTo>
                  <a:cubicBezTo>
                    <a:pt x="648" y="6224"/>
                    <a:pt x="661" y="5603"/>
                    <a:pt x="595" y="4996"/>
                  </a:cubicBezTo>
                  <a:lnTo>
                    <a:pt x="595" y="4876"/>
                  </a:lnTo>
                  <a:cubicBezTo>
                    <a:pt x="595" y="4850"/>
                    <a:pt x="582" y="4837"/>
                    <a:pt x="595" y="4823"/>
                  </a:cubicBezTo>
                  <a:lnTo>
                    <a:pt x="634" y="4811"/>
                  </a:lnTo>
                  <a:lnTo>
                    <a:pt x="992" y="4717"/>
                  </a:lnTo>
                  <a:lnTo>
                    <a:pt x="1864" y="4493"/>
                  </a:lnTo>
                  <a:lnTo>
                    <a:pt x="2736" y="4256"/>
                  </a:lnTo>
                  <a:cubicBezTo>
                    <a:pt x="3039" y="4189"/>
                    <a:pt x="3317" y="4057"/>
                    <a:pt x="3594" y="3965"/>
                  </a:cubicBezTo>
                  <a:cubicBezTo>
                    <a:pt x="3594" y="3965"/>
                    <a:pt x="4031" y="3806"/>
                    <a:pt x="4454" y="3648"/>
                  </a:cubicBezTo>
                  <a:cubicBezTo>
                    <a:pt x="4876" y="3475"/>
                    <a:pt x="5299" y="3317"/>
                    <a:pt x="5299" y="3317"/>
                  </a:cubicBezTo>
                  <a:cubicBezTo>
                    <a:pt x="5854" y="3066"/>
                    <a:pt x="6409" y="2802"/>
                    <a:pt x="6950" y="2538"/>
                  </a:cubicBezTo>
                  <a:cubicBezTo>
                    <a:pt x="8060" y="2036"/>
                    <a:pt x="9118" y="1401"/>
                    <a:pt x="10188" y="820"/>
                  </a:cubicBezTo>
                  <a:lnTo>
                    <a:pt x="981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7"/>
            <p:cNvSpPr/>
            <p:nvPr/>
          </p:nvSpPr>
          <p:spPr>
            <a:xfrm>
              <a:off x="7802225" y="3264175"/>
              <a:ext cx="79300" cy="309875"/>
            </a:xfrm>
            <a:custGeom>
              <a:avLst/>
              <a:gdLst/>
              <a:ahLst/>
              <a:cxnLst/>
              <a:rect l="l" t="t" r="r" b="b"/>
              <a:pathLst>
                <a:path w="3172" h="12395" extrusionOk="0">
                  <a:moveTo>
                    <a:pt x="582" y="0"/>
                  </a:moveTo>
                  <a:lnTo>
                    <a:pt x="1" y="291"/>
                  </a:lnTo>
                  <a:cubicBezTo>
                    <a:pt x="515" y="1177"/>
                    <a:pt x="938" y="2128"/>
                    <a:pt x="1335" y="3092"/>
                  </a:cubicBezTo>
                  <a:cubicBezTo>
                    <a:pt x="1692" y="4084"/>
                    <a:pt x="1995" y="5088"/>
                    <a:pt x="2207" y="6119"/>
                  </a:cubicBezTo>
                  <a:cubicBezTo>
                    <a:pt x="2405" y="7149"/>
                    <a:pt x="2538" y="8193"/>
                    <a:pt x="2564" y="9237"/>
                  </a:cubicBezTo>
                  <a:cubicBezTo>
                    <a:pt x="2590" y="9766"/>
                    <a:pt x="2577" y="10281"/>
                    <a:pt x="2550" y="10809"/>
                  </a:cubicBezTo>
                  <a:cubicBezTo>
                    <a:pt x="2550" y="10809"/>
                    <a:pt x="2550" y="11008"/>
                    <a:pt x="2538" y="11193"/>
                  </a:cubicBezTo>
                  <a:lnTo>
                    <a:pt x="2511" y="11589"/>
                  </a:lnTo>
                  <a:cubicBezTo>
                    <a:pt x="2485" y="11721"/>
                    <a:pt x="2497" y="11854"/>
                    <a:pt x="2485" y="11986"/>
                  </a:cubicBezTo>
                  <a:lnTo>
                    <a:pt x="2485" y="12356"/>
                  </a:lnTo>
                  <a:lnTo>
                    <a:pt x="3172" y="12395"/>
                  </a:lnTo>
                  <a:lnTo>
                    <a:pt x="3132" y="11972"/>
                  </a:lnTo>
                  <a:cubicBezTo>
                    <a:pt x="3119" y="11854"/>
                    <a:pt x="3093" y="11721"/>
                    <a:pt x="3093" y="11589"/>
                  </a:cubicBezTo>
                  <a:lnTo>
                    <a:pt x="3093" y="11193"/>
                  </a:lnTo>
                  <a:lnTo>
                    <a:pt x="3066" y="10796"/>
                  </a:lnTo>
                  <a:cubicBezTo>
                    <a:pt x="3040" y="10268"/>
                    <a:pt x="3013" y="9739"/>
                    <a:pt x="2947" y="9211"/>
                  </a:cubicBezTo>
                  <a:cubicBezTo>
                    <a:pt x="2855" y="8154"/>
                    <a:pt x="2670" y="7109"/>
                    <a:pt x="2471" y="6066"/>
                  </a:cubicBezTo>
                  <a:cubicBezTo>
                    <a:pt x="2260" y="5022"/>
                    <a:pt x="1995" y="3991"/>
                    <a:pt x="1692" y="2974"/>
                  </a:cubicBezTo>
                  <a:cubicBezTo>
                    <a:pt x="1375" y="1970"/>
                    <a:pt x="1017" y="952"/>
                    <a:pt x="58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7"/>
            <p:cNvSpPr/>
            <p:nvPr/>
          </p:nvSpPr>
          <p:spPr>
            <a:xfrm>
              <a:off x="7746375" y="3292275"/>
              <a:ext cx="72400" cy="278150"/>
            </a:xfrm>
            <a:custGeom>
              <a:avLst/>
              <a:gdLst/>
              <a:ahLst/>
              <a:cxnLst/>
              <a:rect l="l" t="t" r="r" b="b"/>
              <a:pathLst>
                <a:path w="2896" h="11126" extrusionOk="0">
                  <a:moveTo>
                    <a:pt x="570" y="0"/>
                  </a:moveTo>
                  <a:lnTo>
                    <a:pt x="1" y="291"/>
                  </a:lnTo>
                  <a:cubicBezTo>
                    <a:pt x="464" y="1096"/>
                    <a:pt x="834" y="1942"/>
                    <a:pt x="1190" y="2801"/>
                  </a:cubicBezTo>
                  <a:cubicBezTo>
                    <a:pt x="1521" y="3673"/>
                    <a:pt x="1798" y="4585"/>
                    <a:pt x="1983" y="5497"/>
                  </a:cubicBezTo>
                  <a:cubicBezTo>
                    <a:pt x="2155" y="6422"/>
                    <a:pt x="2274" y="7360"/>
                    <a:pt x="2287" y="8298"/>
                  </a:cubicBezTo>
                  <a:cubicBezTo>
                    <a:pt x="2314" y="8760"/>
                    <a:pt x="2300" y="9236"/>
                    <a:pt x="2274" y="9699"/>
                  </a:cubicBezTo>
                  <a:cubicBezTo>
                    <a:pt x="2274" y="9699"/>
                    <a:pt x="2274" y="9870"/>
                    <a:pt x="2261" y="10042"/>
                  </a:cubicBezTo>
                  <a:cubicBezTo>
                    <a:pt x="2247" y="10227"/>
                    <a:pt x="2235" y="10399"/>
                    <a:pt x="2235" y="10399"/>
                  </a:cubicBezTo>
                  <a:cubicBezTo>
                    <a:pt x="2208" y="10518"/>
                    <a:pt x="2221" y="10636"/>
                    <a:pt x="2221" y="10756"/>
                  </a:cubicBezTo>
                  <a:lnTo>
                    <a:pt x="2208" y="11086"/>
                  </a:lnTo>
                  <a:lnTo>
                    <a:pt x="2895" y="11126"/>
                  </a:lnTo>
                  <a:lnTo>
                    <a:pt x="2855" y="10756"/>
                  </a:lnTo>
                  <a:cubicBezTo>
                    <a:pt x="2842" y="10636"/>
                    <a:pt x="2816" y="10531"/>
                    <a:pt x="2816" y="10399"/>
                  </a:cubicBezTo>
                  <a:lnTo>
                    <a:pt x="2816" y="10042"/>
                  </a:lnTo>
                  <a:lnTo>
                    <a:pt x="2790" y="9699"/>
                  </a:lnTo>
                  <a:cubicBezTo>
                    <a:pt x="2763" y="9223"/>
                    <a:pt x="2737" y="8747"/>
                    <a:pt x="2670" y="8272"/>
                  </a:cubicBezTo>
                  <a:cubicBezTo>
                    <a:pt x="2591" y="7320"/>
                    <a:pt x="2432" y="6382"/>
                    <a:pt x="2247" y="5444"/>
                  </a:cubicBezTo>
                  <a:cubicBezTo>
                    <a:pt x="2062" y="4519"/>
                    <a:pt x="1824" y="3594"/>
                    <a:pt x="1547" y="2682"/>
                  </a:cubicBezTo>
                  <a:cubicBezTo>
                    <a:pt x="1269" y="1771"/>
                    <a:pt x="966" y="872"/>
                    <a:pt x="57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7"/>
            <p:cNvSpPr/>
            <p:nvPr/>
          </p:nvSpPr>
          <p:spPr>
            <a:xfrm>
              <a:off x="8257425" y="3275750"/>
              <a:ext cx="35375" cy="105725"/>
            </a:xfrm>
            <a:custGeom>
              <a:avLst/>
              <a:gdLst/>
              <a:ahLst/>
              <a:cxnLst/>
              <a:rect l="l" t="t" r="r" b="b"/>
              <a:pathLst>
                <a:path w="1415" h="4229" extrusionOk="0">
                  <a:moveTo>
                    <a:pt x="503" y="0"/>
                  </a:moveTo>
                  <a:lnTo>
                    <a:pt x="1" y="489"/>
                  </a:lnTo>
                  <a:cubicBezTo>
                    <a:pt x="27" y="608"/>
                    <a:pt x="133" y="661"/>
                    <a:pt x="186" y="793"/>
                  </a:cubicBezTo>
                  <a:cubicBezTo>
                    <a:pt x="251" y="938"/>
                    <a:pt x="318" y="1070"/>
                    <a:pt x="371" y="1229"/>
                  </a:cubicBezTo>
                  <a:cubicBezTo>
                    <a:pt x="477" y="1533"/>
                    <a:pt x="556" y="1850"/>
                    <a:pt x="635" y="2194"/>
                  </a:cubicBezTo>
                  <a:cubicBezTo>
                    <a:pt x="727" y="2524"/>
                    <a:pt x="780" y="2841"/>
                    <a:pt x="794" y="3158"/>
                  </a:cubicBezTo>
                  <a:cubicBezTo>
                    <a:pt x="794" y="3316"/>
                    <a:pt x="794" y="3462"/>
                    <a:pt x="780" y="3621"/>
                  </a:cubicBezTo>
                  <a:cubicBezTo>
                    <a:pt x="767" y="3753"/>
                    <a:pt x="714" y="3871"/>
                    <a:pt x="688" y="3977"/>
                  </a:cubicBezTo>
                  <a:lnTo>
                    <a:pt x="1414" y="4229"/>
                  </a:lnTo>
                  <a:cubicBezTo>
                    <a:pt x="1375" y="4017"/>
                    <a:pt x="1361" y="3806"/>
                    <a:pt x="1322" y="3621"/>
                  </a:cubicBezTo>
                  <a:lnTo>
                    <a:pt x="1190" y="3092"/>
                  </a:lnTo>
                  <a:cubicBezTo>
                    <a:pt x="1097" y="2762"/>
                    <a:pt x="1005" y="2432"/>
                    <a:pt x="926" y="2115"/>
                  </a:cubicBezTo>
                  <a:cubicBezTo>
                    <a:pt x="847" y="1797"/>
                    <a:pt x="794" y="1467"/>
                    <a:pt x="753" y="1137"/>
                  </a:cubicBezTo>
                  <a:cubicBezTo>
                    <a:pt x="727" y="964"/>
                    <a:pt x="714" y="779"/>
                    <a:pt x="688" y="608"/>
                  </a:cubicBezTo>
                  <a:cubicBezTo>
                    <a:pt x="648" y="423"/>
                    <a:pt x="595" y="185"/>
                    <a:pt x="50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7"/>
            <p:cNvSpPr/>
            <p:nvPr/>
          </p:nvSpPr>
          <p:spPr>
            <a:xfrm>
              <a:off x="7889100" y="3355350"/>
              <a:ext cx="140425" cy="101450"/>
            </a:xfrm>
            <a:custGeom>
              <a:avLst/>
              <a:gdLst/>
              <a:ahLst/>
              <a:cxnLst/>
              <a:rect l="l" t="t" r="r" b="b"/>
              <a:pathLst>
                <a:path w="5617" h="4058" extrusionOk="0">
                  <a:moveTo>
                    <a:pt x="813" y="654"/>
                  </a:moveTo>
                  <a:cubicBezTo>
                    <a:pt x="1169" y="671"/>
                    <a:pt x="1527" y="690"/>
                    <a:pt x="1890" y="714"/>
                  </a:cubicBezTo>
                  <a:lnTo>
                    <a:pt x="2762" y="807"/>
                  </a:lnTo>
                  <a:lnTo>
                    <a:pt x="3647" y="965"/>
                  </a:lnTo>
                  <a:lnTo>
                    <a:pt x="4533" y="1137"/>
                  </a:lnTo>
                  <a:lnTo>
                    <a:pt x="4850" y="1203"/>
                  </a:lnTo>
                  <a:lnTo>
                    <a:pt x="4969" y="1230"/>
                  </a:lnTo>
                  <a:lnTo>
                    <a:pt x="5035" y="1242"/>
                  </a:lnTo>
                  <a:lnTo>
                    <a:pt x="4995" y="1295"/>
                  </a:lnTo>
                  <a:cubicBezTo>
                    <a:pt x="4956" y="1362"/>
                    <a:pt x="4889" y="1415"/>
                    <a:pt x="4824" y="1480"/>
                  </a:cubicBezTo>
                  <a:lnTo>
                    <a:pt x="4678" y="1586"/>
                  </a:lnTo>
                  <a:cubicBezTo>
                    <a:pt x="4625" y="1626"/>
                    <a:pt x="4559" y="1665"/>
                    <a:pt x="4493" y="1705"/>
                  </a:cubicBezTo>
                  <a:cubicBezTo>
                    <a:pt x="4242" y="1877"/>
                    <a:pt x="3978" y="2009"/>
                    <a:pt x="3714" y="2167"/>
                  </a:cubicBezTo>
                  <a:cubicBezTo>
                    <a:pt x="3171" y="2485"/>
                    <a:pt x="2696" y="2828"/>
                    <a:pt x="2194" y="3132"/>
                  </a:cubicBezTo>
                  <a:lnTo>
                    <a:pt x="1559" y="3502"/>
                  </a:lnTo>
                  <a:cubicBezTo>
                    <a:pt x="1538" y="3502"/>
                    <a:pt x="1509" y="3536"/>
                    <a:pt x="1491" y="3536"/>
                  </a:cubicBezTo>
                  <a:cubicBezTo>
                    <a:pt x="1487" y="3536"/>
                    <a:pt x="1483" y="3534"/>
                    <a:pt x="1480" y="3529"/>
                  </a:cubicBezTo>
                  <a:lnTo>
                    <a:pt x="1467" y="3423"/>
                  </a:lnTo>
                  <a:lnTo>
                    <a:pt x="1427" y="3159"/>
                  </a:lnTo>
                  <a:cubicBezTo>
                    <a:pt x="1335" y="2643"/>
                    <a:pt x="1256" y="2115"/>
                    <a:pt x="1110" y="1612"/>
                  </a:cubicBezTo>
                  <a:cubicBezTo>
                    <a:pt x="1035" y="1288"/>
                    <a:pt x="934" y="968"/>
                    <a:pt x="813" y="654"/>
                  </a:cubicBezTo>
                  <a:close/>
                  <a:moveTo>
                    <a:pt x="225" y="0"/>
                  </a:moveTo>
                  <a:lnTo>
                    <a:pt x="181" y="298"/>
                  </a:lnTo>
                  <a:lnTo>
                    <a:pt x="0" y="384"/>
                  </a:lnTo>
                  <a:cubicBezTo>
                    <a:pt x="120" y="595"/>
                    <a:pt x="238" y="820"/>
                    <a:pt x="344" y="1045"/>
                  </a:cubicBezTo>
                  <a:cubicBezTo>
                    <a:pt x="449" y="1269"/>
                    <a:pt x="529" y="1507"/>
                    <a:pt x="622" y="1745"/>
                  </a:cubicBezTo>
                  <a:cubicBezTo>
                    <a:pt x="807" y="2220"/>
                    <a:pt x="925" y="2722"/>
                    <a:pt x="1045" y="3224"/>
                  </a:cubicBezTo>
                  <a:cubicBezTo>
                    <a:pt x="1045" y="3224"/>
                    <a:pt x="1071" y="3357"/>
                    <a:pt x="1110" y="3476"/>
                  </a:cubicBezTo>
                  <a:cubicBezTo>
                    <a:pt x="1137" y="3608"/>
                    <a:pt x="1150" y="3740"/>
                    <a:pt x="1150" y="3740"/>
                  </a:cubicBezTo>
                  <a:lnTo>
                    <a:pt x="1203" y="4017"/>
                  </a:lnTo>
                  <a:lnTo>
                    <a:pt x="1203" y="4057"/>
                  </a:lnTo>
                  <a:cubicBezTo>
                    <a:pt x="1216" y="4057"/>
                    <a:pt x="1230" y="4044"/>
                    <a:pt x="1242" y="4044"/>
                  </a:cubicBezTo>
                  <a:lnTo>
                    <a:pt x="1309" y="3991"/>
                  </a:lnTo>
                  <a:lnTo>
                    <a:pt x="1454" y="3912"/>
                  </a:lnTo>
                  <a:lnTo>
                    <a:pt x="2352" y="3357"/>
                  </a:lnTo>
                  <a:cubicBezTo>
                    <a:pt x="2854" y="3053"/>
                    <a:pt x="3344" y="2683"/>
                    <a:pt x="3859" y="2405"/>
                  </a:cubicBezTo>
                  <a:cubicBezTo>
                    <a:pt x="4123" y="2260"/>
                    <a:pt x="4387" y="2115"/>
                    <a:pt x="4651" y="1943"/>
                  </a:cubicBezTo>
                  <a:lnTo>
                    <a:pt x="4850" y="1824"/>
                  </a:lnTo>
                  <a:lnTo>
                    <a:pt x="5074" y="1665"/>
                  </a:lnTo>
                  <a:cubicBezTo>
                    <a:pt x="5220" y="1520"/>
                    <a:pt x="5379" y="1375"/>
                    <a:pt x="5511" y="1216"/>
                  </a:cubicBezTo>
                  <a:lnTo>
                    <a:pt x="5616" y="1098"/>
                  </a:lnTo>
                  <a:cubicBezTo>
                    <a:pt x="5576" y="1071"/>
                    <a:pt x="5523" y="1057"/>
                    <a:pt x="5471" y="1045"/>
                  </a:cubicBezTo>
                  <a:lnTo>
                    <a:pt x="5167" y="952"/>
                  </a:lnTo>
                  <a:lnTo>
                    <a:pt x="4612" y="807"/>
                  </a:lnTo>
                  <a:lnTo>
                    <a:pt x="3740" y="582"/>
                  </a:lnTo>
                  <a:cubicBezTo>
                    <a:pt x="3740" y="582"/>
                    <a:pt x="3515" y="529"/>
                    <a:pt x="3304" y="476"/>
                  </a:cubicBezTo>
                  <a:cubicBezTo>
                    <a:pt x="3092" y="437"/>
                    <a:pt x="2868" y="384"/>
                    <a:pt x="2868" y="384"/>
                  </a:cubicBezTo>
                  <a:lnTo>
                    <a:pt x="1982" y="238"/>
                  </a:lnTo>
                  <a:cubicBezTo>
                    <a:pt x="1388" y="146"/>
                    <a:pt x="807" y="67"/>
                    <a:pt x="22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7"/>
            <p:cNvSpPr/>
            <p:nvPr/>
          </p:nvSpPr>
          <p:spPr>
            <a:xfrm>
              <a:off x="7082100" y="3352725"/>
              <a:ext cx="378900" cy="373100"/>
            </a:xfrm>
            <a:custGeom>
              <a:avLst/>
              <a:gdLst/>
              <a:ahLst/>
              <a:cxnLst/>
              <a:rect l="l" t="t" r="r" b="b"/>
              <a:pathLst>
                <a:path w="15156" h="14924" extrusionOk="0">
                  <a:moveTo>
                    <a:pt x="7571" y="0"/>
                  </a:moveTo>
                  <a:cubicBezTo>
                    <a:pt x="5769" y="0"/>
                    <a:pt x="3961" y="678"/>
                    <a:pt x="2616" y="1876"/>
                  </a:cubicBezTo>
                  <a:cubicBezTo>
                    <a:pt x="1149" y="3158"/>
                    <a:pt x="238" y="5061"/>
                    <a:pt x="118" y="7003"/>
                  </a:cubicBezTo>
                  <a:cubicBezTo>
                    <a:pt x="0" y="8946"/>
                    <a:pt x="687" y="10954"/>
                    <a:pt x="1995" y="12408"/>
                  </a:cubicBezTo>
                  <a:cubicBezTo>
                    <a:pt x="3277" y="13874"/>
                    <a:pt x="5180" y="14799"/>
                    <a:pt x="7135" y="14905"/>
                  </a:cubicBezTo>
                  <a:cubicBezTo>
                    <a:pt x="7306" y="14917"/>
                    <a:pt x="7477" y="14924"/>
                    <a:pt x="7648" y="14924"/>
                  </a:cubicBezTo>
                  <a:cubicBezTo>
                    <a:pt x="9440" y="14924"/>
                    <a:pt x="11240" y="14237"/>
                    <a:pt x="12579" y="13055"/>
                  </a:cubicBezTo>
                  <a:cubicBezTo>
                    <a:pt x="14059" y="11760"/>
                    <a:pt x="15011" y="9844"/>
                    <a:pt x="15143" y="7875"/>
                  </a:cubicBezTo>
                  <a:lnTo>
                    <a:pt x="14495" y="7849"/>
                  </a:lnTo>
                  <a:cubicBezTo>
                    <a:pt x="14415" y="9646"/>
                    <a:pt x="13596" y="11430"/>
                    <a:pt x="12236" y="12672"/>
                  </a:cubicBezTo>
                  <a:cubicBezTo>
                    <a:pt x="10969" y="13850"/>
                    <a:pt x="9204" y="14541"/>
                    <a:pt x="7447" y="14541"/>
                  </a:cubicBezTo>
                  <a:cubicBezTo>
                    <a:pt x="7352" y="14541"/>
                    <a:pt x="7257" y="14539"/>
                    <a:pt x="7162" y="14535"/>
                  </a:cubicBezTo>
                  <a:cubicBezTo>
                    <a:pt x="5298" y="14455"/>
                    <a:pt x="3462" y="13597"/>
                    <a:pt x="2220" y="12196"/>
                  </a:cubicBezTo>
                  <a:cubicBezTo>
                    <a:pt x="951" y="10822"/>
                    <a:pt x="277" y="8893"/>
                    <a:pt x="396" y="7029"/>
                  </a:cubicBezTo>
                  <a:cubicBezTo>
                    <a:pt x="502" y="5153"/>
                    <a:pt x="1401" y="3329"/>
                    <a:pt x="2814" y="2114"/>
                  </a:cubicBezTo>
                  <a:cubicBezTo>
                    <a:pt x="4093" y="990"/>
                    <a:pt x="5783" y="375"/>
                    <a:pt x="7453" y="375"/>
                  </a:cubicBezTo>
                  <a:cubicBezTo>
                    <a:pt x="7630" y="375"/>
                    <a:pt x="7806" y="382"/>
                    <a:pt x="7981" y="396"/>
                  </a:cubicBezTo>
                  <a:cubicBezTo>
                    <a:pt x="9831" y="528"/>
                    <a:pt x="11602" y="1440"/>
                    <a:pt x="12764" y="2827"/>
                  </a:cubicBezTo>
                  <a:cubicBezTo>
                    <a:pt x="13358" y="3528"/>
                    <a:pt x="13808" y="4334"/>
                    <a:pt x="14086" y="5193"/>
                  </a:cubicBezTo>
                  <a:cubicBezTo>
                    <a:pt x="14218" y="5629"/>
                    <a:pt x="14336" y="6078"/>
                    <a:pt x="14415" y="6527"/>
                  </a:cubicBezTo>
                  <a:cubicBezTo>
                    <a:pt x="14415" y="6527"/>
                    <a:pt x="14456" y="6858"/>
                    <a:pt x="14468" y="7188"/>
                  </a:cubicBezTo>
                  <a:lnTo>
                    <a:pt x="14468" y="7836"/>
                  </a:lnTo>
                  <a:lnTo>
                    <a:pt x="15155" y="7875"/>
                  </a:lnTo>
                  <a:cubicBezTo>
                    <a:pt x="15155" y="7875"/>
                    <a:pt x="15143" y="7505"/>
                    <a:pt x="15129" y="7122"/>
                  </a:cubicBezTo>
                  <a:cubicBezTo>
                    <a:pt x="15090" y="6752"/>
                    <a:pt x="15037" y="6369"/>
                    <a:pt x="15037" y="6369"/>
                  </a:cubicBezTo>
                  <a:cubicBezTo>
                    <a:pt x="14984" y="6144"/>
                    <a:pt x="14918" y="5907"/>
                    <a:pt x="14865" y="5681"/>
                  </a:cubicBezTo>
                  <a:cubicBezTo>
                    <a:pt x="14799" y="5444"/>
                    <a:pt x="14720" y="5220"/>
                    <a:pt x="14641" y="4982"/>
                  </a:cubicBezTo>
                  <a:cubicBezTo>
                    <a:pt x="14310" y="4069"/>
                    <a:pt x="13795" y="3211"/>
                    <a:pt x="13147" y="2498"/>
                  </a:cubicBezTo>
                  <a:cubicBezTo>
                    <a:pt x="11852" y="1030"/>
                    <a:pt x="9949" y="105"/>
                    <a:pt x="8007" y="13"/>
                  </a:cubicBezTo>
                  <a:cubicBezTo>
                    <a:pt x="7862" y="4"/>
                    <a:pt x="7717" y="0"/>
                    <a:pt x="757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7"/>
            <p:cNvSpPr/>
            <p:nvPr/>
          </p:nvSpPr>
          <p:spPr>
            <a:xfrm>
              <a:off x="7173925" y="3443100"/>
              <a:ext cx="196900" cy="192350"/>
            </a:xfrm>
            <a:custGeom>
              <a:avLst/>
              <a:gdLst/>
              <a:ahLst/>
              <a:cxnLst/>
              <a:rect l="l" t="t" r="r" b="b"/>
              <a:pathLst>
                <a:path w="7876" h="7694" extrusionOk="0">
                  <a:moveTo>
                    <a:pt x="3778" y="376"/>
                  </a:moveTo>
                  <a:cubicBezTo>
                    <a:pt x="3876" y="376"/>
                    <a:pt x="3973" y="380"/>
                    <a:pt x="4070" y="389"/>
                  </a:cubicBezTo>
                  <a:cubicBezTo>
                    <a:pt x="4981" y="468"/>
                    <a:pt x="5814" y="917"/>
                    <a:pt x="6382" y="1605"/>
                  </a:cubicBezTo>
                  <a:cubicBezTo>
                    <a:pt x="6660" y="1948"/>
                    <a:pt x="6871" y="2331"/>
                    <a:pt x="6990" y="2754"/>
                  </a:cubicBezTo>
                  <a:cubicBezTo>
                    <a:pt x="7043" y="2952"/>
                    <a:pt x="7109" y="3164"/>
                    <a:pt x="7148" y="3388"/>
                  </a:cubicBezTo>
                  <a:cubicBezTo>
                    <a:pt x="7148" y="3388"/>
                    <a:pt x="7162" y="3546"/>
                    <a:pt x="7189" y="3705"/>
                  </a:cubicBezTo>
                  <a:lnTo>
                    <a:pt x="7189" y="4022"/>
                  </a:lnTo>
                  <a:lnTo>
                    <a:pt x="7215" y="4024"/>
                  </a:lnTo>
                  <a:lnTo>
                    <a:pt x="7215" y="4024"/>
                  </a:lnTo>
                  <a:cubicBezTo>
                    <a:pt x="7174" y="4895"/>
                    <a:pt x="6804" y="5754"/>
                    <a:pt x="6144" y="6374"/>
                  </a:cubicBezTo>
                  <a:cubicBezTo>
                    <a:pt x="5517" y="6951"/>
                    <a:pt x="4676" y="7302"/>
                    <a:pt x="3813" y="7302"/>
                  </a:cubicBezTo>
                  <a:cubicBezTo>
                    <a:pt x="3767" y="7302"/>
                    <a:pt x="3720" y="7301"/>
                    <a:pt x="3674" y="7299"/>
                  </a:cubicBezTo>
                  <a:cubicBezTo>
                    <a:pt x="2749" y="7273"/>
                    <a:pt x="1863" y="6864"/>
                    <a:pt x="1229" y="6163"/>
                  </a:cubicBezTo>
                  <a:cubicBezTo>
                    <a:pt x="608" y="5476"/>
                    <a:pt x="277" y="4551"/>
                    <a:pt x="344" y="3613"/>
                  </a:cubicBezTo>
                  <a:cubicBezTo>
                    <a:pt x="397" y="2688"/>
                    <a:pt x="832" y="1802"/>
                    <a:pt x="1533" y="1208"/>
                  </a:cubicBezTo>
                  <a:cubicBezTo>
                    <a:pt x="2170" y="666"/>
                    <a:pt x="2974" y="376"/>
                    <a:pt x="3778" y="376"/>
                  </a:cubicBezTo>
                  <a:close/>
                  <a:moveTo>
                    <a:pt x="3901" y="0"/>
                  </a:moveTo>
                  <a:cubicBezTo>
                    <a:pt x="2963" y="0"/>
                    <a:pt x="2039" y="353"/>
                    <a:pt x="1334" y="983"/>
                  </a:cubicBezTo>
                  <a:cubicBezTo>
                    <a:pt x="582" y="1644"/>
                    <a:pt x="119" y="2595"/>
                    <a:pt x="66" y="3599"/>
                  </a:cubicBezTo>
                  <a:cubicBezTo>
                    <a:pt x="0" y="4603"/>
                    <a:pt x="344" y="5608"/>
                    <a:pt x="1005" y="6374"/>
                  </a:cubicBezTo>
                  <a:cubicBezTo>
                    <a:pt x="1678" y="7128"/>
                    <a:pt x="2629" y="7603"/>
                    <a:pt x="3647" y="7683"/>
                  </a:cubicBezTo>
                  <a:cubicBezTo>
                    <a:pt x="3744" y="7690"/>
                    <a:pt x="3840" y="7694"/>
                    <a:pt x="3936" y="7694"/>
                  </a:cubicBezTo>
                  <a:cubicBezTo>
                    <a:pt x="4857" y="7694"/>
                    <a:pt x="5770" y="7355"/>
                    <a:pt x="6488" y="6744"/>
                  </a:cubicBezTo>
                  <a:cubicBezTo>
                    <a:pt x="7268" y="6071"/>
                    <a:pt x="7770" y="5093"/>
                    <a:pt x="7849" y="4062"/>
                  </a:cubicBezTo>
                  <a:lnTo>
                    <a:pt x="7532" y="4042"/>
                  </a:lnTo>
                  <a:lnTo>
                    <a:pt x="7532" y="4042"/>
                  </a:lnTo>
                  <a:lnTo>
                    <a:pt x="7876" y="4062"/>
                  </a:lnTo>
                  <a:cubicBezTo>
                    <a:pt x="7876" y="4062"/>
                    <a:pt x="7862" y="3851"/>
                    <a:pt x="7849" y="3652"/>
                  </a:cubicBezTo>
                  <a:cubicBezTo>
                    <a:pt x="7809" y="3454"/>
                    <a:pt x="7783" y="3269"/>
                    <a:pt x="7783" y="3269"/>
                  </a:cubicBezTo>
                  <a:lnTo>
                    <a:pt x="7677" y="2899"/>
                  </a:lnTo>
                  <a:cubicBezTo>
                    <a:pt x="7638" y="2794"/>
                    <a:pt x="7585" y="2674"/>
                    <a:pt x="7545" y="2542"/>
                  </a:cubicBezTo>
                  <a:cubicBezTo>
                    <a:pt x="7374" y="2080"/>
                    <a:pt x="7096" y="1631"/>
                    <a:pt x="6752" y="1261"/>
                  </a:cubicBezTo>
                  <a:cubicBezTo>
                    <a:pt x="6079" y="507"/>
                    <a:pt x="5101" y="45"/>
                    <a:pt x="4097" y="5"/>
                  </a:cubicBezTo>
                  <a:cubicBezTo>
                    <a:pt x="4031" y="2"/>
                    <a:pt x="3966" y="0"/>
                    <a:pt x="390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7"/>
            <p:cNvSpPr/>
            <p:nvPr/>
          </p:nvSpPr>
          <p:spPr>
            <a:xfrm>
              <a:off x="7044425" y="3561475"/>
              <a:ext cx="635250" cy="382075"/>
            </a:xfrm>
            <a:custGeom>
              <a:avLst/>
              <a:gdLst/>
              <a:ahLst/>
              <a:cxnLst/>
              <a:rect l="l" t="t" r="r" b="b"/>
              <a:pathLst>
                <a:path w="25410" h="15283" extrusionOk="0">
                  <a:moveTo>
                    <a:pt x="24763" y="1"/>
                  </a:moveTo>
                  <a:cubicBezTo>
                    <a:pt x="24617" y="2710"/>
                    <a:pt x="23824" y="5445"/>
                    <a:pt x="22305" y="7770"/>
                  </a:cubicBezTo>
                  <a:lnTo>
                    <a:pt x="21724" y="8642"/>
                  </a:lnTo>
                  <a:cubicBezTo>
                    <a:pt x="21512" y="8920"/>
                    <a:pt x="21287" y="9171"/>
                    <a:pt x="21063" y="9449"/>
                  </a:cubicBezTo>
                  <a:cubicBezTo>
                    <a:pt x="20640" y="10004"/>
                    <a:pt x="20112" y="10453"/>
                    <a:pt x="19622" y="10955"/>
                  </a:cubicBezTo>
                  <a:lnTo>
                    <a:pt x="18817" y="11616"/>
                  </a:lnTo>
                  <a:lnTo>
                    <a:pt x="18407" y="11946"/>
                  </a:lnTo>
                  <a:lnTo>
                    <a:pt x="17971" y="12236"/>
                  </a:lnTo>
                  <a:cubicBezTo>
                    <a:pt x="17680" y="12421"/>
                    <a:pt x="17390" y="12620"/>
                    <a:pt x="17085" y="12805"/>
                  </a:cubicBezTo>
                  <a:lnTo>
                    <a:pt x="16160" y="13293"/>
                  </a:lnTo>
                  <a:cubicBezTo>
                    <a:pt x="15857" y="13466"/>
                    <a:pt x="15540" y="13598"/>
                    <a:pt x="15209" y="13730"/>
                  </a:cubicBezTo>
                  <a:cubicBezTo>
                    <a:pt x="14892" y="13862"/>
                    <a:pt x="14575" y="14007"/>
                    <a:pt x="14231" y="14113"/>
                  </a:cubicBezTo>
                  <a:cubicBezTo>
                    <a:pt x="13570" y="14298"/>
                    <a:pt x="12910" y="14536"/>
                    <a:pt x="12210" y="14641"/>
                  </a:cubicBezTo>
                  <a:cubicBezTo>
                    <a:pt x="11254" y="14855"/>
                    <a:pt x="10279" y="14925"/>
                    <a:pt x="9307" y="14925"/>
                  </a:cubicBezTo>
                  <a:cubicBezTo>
                    <a:pt x="8895" y="14925"/>
                    <a:pt x="8483" y="14912"/>
                    <a:pt x="8074" y="14893"/>
                  </a:cubicBezTo>
                  <a:lnTo>
                    <a:pt x="7043" y="14773"/>
                  </a:lnTo>
                  <a:lnTo>
                    <a:pt x="6528" y="14708"/>
                  </a:lnTo>
                  <a:lnTo>
                    <a:pt x="6026" y="14588"/>
                  </a:lnTo>
                  <a:lnTo>
                    <a:pt x="5022" y="14351"/>
                  </a:lnTo>
                  <a:cubicBezTo>
                    <a:pt x="4691" y="14259"/>
                    <a:pt x="4361" y="14139"/>
                    <a:pt x="4044" y="14033"/>
                  </a:cubicBezTo>
                  <a:cubicBezTo>
                    <a:pt x="3383" y="13836"/>
                    <a:pt x="2776" y="13505"/>
                    <a:pt x="2154" y="13228"/>
                  </a:cubicBezTo>
                  <a:cubicBezTo>
                    <a:pt x="1851" y="13069"/>
                    <a:pt x="1546" y="12911"/>
                    <a:pt x="1229" y="12738"/>
                  </a:cubicBezTo>
                  <a:cubicBezTo>
                    <a:pt x="1229" y="12738"/>
                    <a:pt x="1018" y="12620"/>
                    <a:pt x="794" y="12501"/>
                  </a:cubicBezTo>
                  <a:cubicBezTo>
                    <a:pt x="582" y="12382"/>
                    <a:pt x="383" y="12236"/>
                    <a:pt x="383" y="12236"/>
                  </a:cubicBezTo>
                  <a:lnTo>
                    <a:pt x="1" y="12805"/>
                  </a:lnTo>
                  <a:cubicBezTo>
                    <a:pt x="1" y="12805"/>
                    <a:pt x="239" y="12964"/>
                    <a:pt x="476" y="13082"/>
                  </a:cubicBezTo>
                  <a:cubicBezTo>
                    <a:pt x="727" y="13201"/>
                    <a:pt x="965" y="13320"/>
                    <a:pt x="965" y="13320"/>
                  </a:cubicBezTo>
                  <a:cubicBezTo>
                    <a:pt x="1282" y="13466"/>
                    <a:pt x="1586" y="13611"/>
                    <a:pt x="1903" y="13769"/>
                  </a:cubicBezTo>
                  <a:cubicBezTo>
                    <a:pt x="2564" y="14021"/>
                    <a:pt x="3198" y="14338"/>
                    <a:pt x="3885" y="14509"/>
                  </a:cubicBezTo>
                  <a:cubicBezTo>
                    <a:pt x="4229" y="14615"/>
                    <a:pt x="4559" y="14721"/>
                    <a:pt x="4902" y="14814"/>
                  </a:cubicBezTo>
                  <a:lnTo>
                    <a:pt x="5947" y="15025"/>
                  </a:lnTo>
                  <a:lnTo>
                    <a:pt x="6462" y="15117"/>
                  </a:lnTo>
                  <a:lnTo>
                    <a:pt x="6990" y="15170"/>
                  </a:lnTo>
                  <a:lnTo>
                    <a:pt x="8047" y="15275"/>
                  </a:lnTo>
                  <a:cubicBezTo>
                    <a:pt x="8271" y="15280"/>
                    <a:pt x="8495" y="15282"/>
                    <a:pt x="8720" y="15282"/>
                  </a:cubicBezTo>
                  <a:cubicBezTo>
                    <a:pt x="9913" y="15282"/>
                    <a:pt x="11108" y="15210"/>
                    <a:pt x="12276" y="14932"/>
                  </a:cubicBezTo>
                  <a:cubicBezTo>
                    <a:pt x="12976" y="14826"/>
                    <a:pt x="13650" y="14576"/>
                    <a:pt x="14337" y="14377"/>
                  </a:cubicBezTo>
                  <a:cubicBezTo>
                    <a:pt x="14668" y="14271"/>
                    <a:pt x="14985" y="14113"/>
                    <a:pt x="15328" y="13981"/>
                  </a:cubicBezTo>
                  <a:cubicBezTo>
                    <a:pt x="15646" y="13848"/>
                    <a:pt x="15975" y="13716"/>
                    <a:pt x="16292" y="13545"/>
                  </a:cubicBezTo>
                  <a:lnTo>
                    <a:pt x="17231" y="13043"/>
                  </a:lnTo>
                  <a:cubicBezTo>
                    <a:pt x="17535" y="12858"/>
                    <a:pt x="17825" y="12659"/>
                    <a:pt x="18130" y="12462"/>
                  </a:cubicBezTo>
                  <a:lnTo>
                    <a:pt x="18579" y="12171"/>
                  </a:lnTo>
                  <a:lnTo>
                    <a:pt x="18988" y="11840"/>
                  </a:lnTo>
                  <a:lnTo>
                    <a:pt x="19821" y="11179"/>
                  </a:lnTo>
                  <a:cubicBezTo>
                    <a:pt x="20323" y="10677"/>
                    <a:pt x="20878" y="10215"/>
                    <a:pt x="21314" y="9660"/>
                  </a:cubicBezTo>
                  <a:cubicBezTo>
                    <a:pt x="21551" y="9396"/>
                    <a:pt x="21789" y="9132"/>
                    <a:pt x="22001" y="8854"/>
                  </a:cubicBezTo>
                  <a:lnTo>
                    <a:pt x="22622" y="7982"/>
                  </a:lnTo>
                  <a:cubicBezTo>
                    <a:pt x="24247" y="5643"/>
                    <a:pt x="25159" y="2842"/>
                    <a:pt x="25410" y="41"/>
                  </a:cubicBezTo>
                  <a:lnTo>
                    <a:pt x="2476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7"/>
            <p:cNvSpPr/>
            <p:nvPr/>
          </p:nvSpPr>
          <p:spPr>
            <a:xfrm>
              <a:off x="7094300" y="3556200"/>
              <a:ext cx="495225" cy="297000"/>
            </a:xfrm>
            <a:custGeom>
              <a:avLst/>
              <a:gdLst/>
              <a:ahLst/>
              <a:cxnLst/>
              <a:rect l="l" t="t" r="r" b="b"/>
              <a:pathLst>
                <a:path w="19809" h="11880" extrusionOk="0">
                  <a:moveTo>
                    <a:pt x="19160" y="0"/>
                  </a:moveTo>
                  <a:cubicBezTo>
                    <a:pt x="19042" y="2088"/>
                    <a:pt x="18447" y="4202"/>
                    <a:pt x="17284" y="5999"/>
                  </a:cubicBezTo>
                  <a:lnTo>
                    <a:pt x="16834" y="6674"/>
                  </a:lnTo>
                  <a:cubicBezTo>
                    <a:pt x="16676" y="6885"/>
                    <a:pt x="16505" y="7083"/>
                    <a:pt x="16332" y="7294"/>
                  </a:cubicBezTo>
                  <a:cubicBezTo>
                    <a:pt x="16015" y="7731"/>
                    <a:pt x="15592" y="8074"/>
                    <a:pt x="15222" y="8471"/>
                  </a:cubicBezTo>
                  <a:lnTo>
                    <a:pt x="14588" y="8973"/>
                  </a:lnTo>
                  <a:lnTo>
                    <a:pt x="14271" y="9237"/>
                  </a:lnTo>
                  <a:lnTo>
                    <a:pt x="13941" y="9461"/>
                  </a:lnTo>
                  <a:cubicBezTo>
                    <a:pt x="13716" y="9607"/>
                    <a:pt x="13492" y="9752"/>
                    <a:pt x="13254" y="9898"/>
                  </a:cubicBezTo>
                  <a:lnTo>
                    <a:pt x="12541" y="10280"/>
                  </a:lnTo>
                  <a:cubicBezTo>
                    <a:pt x="12315" y="10412"/>
                    <a:pt x="12065" y="10506"/>
                    <a:pt x="11813" y="10611"/>
                  </a:cubicBezTo>
                  <a:cubicBezTo>
                    <a:pt x="11563" y="10703"/>
                    <a:pt x="11311" y="10823"/>
                    <a:pt x="11061" y="10902"/>
                  </a:cubicBezTo>
                  <a:cubicBezTo>
                    <a:pt x="10532" y="11047"/>
                    <a:pt x="10030" y="11232"/>
                    <a:pt x="9501" y="11311"/>
                  </a:cubicBezTo>
                  <a:cubicBezTo>
                    <a:pt x="8781" y="11473"/>
                    <a:pt x="8049" y="11519"/>
                    <a:pt x="7316" y="11519"/>
                  </a:cubicBezTo>
                  <a:cubicBezTo>
                    <a:pt x="6974" y="11519"/>
                    <a:pt x="6631" y="11509"/>
                    <a:pt x="6290" y="11496"/>
                  </a:cubicBezTo>
                  <a:lnTo>
                    <a:pt x="5497" y="11390"/>
                  </a:lnTo>
                  <a:lnTo>
                    <a:pt x="5101" y="11337"/>
                  </a:lnTo>
                  <a:lnTo>
                    <a:pt x="4718" y="11245"/>
                  </a:lnTo>
                  <a:lnTo>
                    <a:pt x="3938" y="11060"/>
                  </a:lnTo>
                  <a:cubicBezTo>
                    <a:pt x="3688" y="10994"/>
                    <a:pt x="3436" y="10888"/>
                    <a:pt x="3185" y="10809"/>
                  </a:cubicBezTo>
                  <a:cubicBezTo>
                    <a:pt x="2683" y="10664"/>
                    <a:pt x="2220" y="10386"/>
                    <a:pt x="1745" y="10188"/>
                  </a:cubicBezTo>
                  <a:cubicBezTo>
                    <a:pt x="1507" y="10056"/>
                    <a:pt x="1269" y="9937"/>
                    <a:pt x="1031" y="9805"/>
                  </a:cubicBezTo>
                  <a:cubicBezTo>
                    <a:pt x="1031" y="9805"/>
                    <a:pt x="872" y="9725"/>
                    <a:pt x="701" y="9633"/>
                  </a:cubicBezTo>
                  <a:cubicBezTo>
                    <a:pt x="529" y="9540"/>
                    <a:pt x="384" y="9422"/>
                    <a:pt x="384" y="9422"/>
                  </a:cubicBezTo>
                  <a:lnTo>
                    <a:pt x="0" y="10003"/>
                  </a:lnTo>
                  <a:cubicBezTo>
                    <a:pt x="0" y="10003"/>
                    <a:pt x="185" y="10109"/>
                    <a:pt x="370" y="10201"/>
                  </a:cubicBezTo>
                  <a:cubicBezTo>
                    <a:pt x="569" y="10294"/>
                    <a:pt x="754" y="10386"/>
                    <a:pt x="754" y="10386"/>
                  </a:cubicBezTo>
                  <a:cubicBezTo>
                    <a:pt x="1005" y="10492"/>
                    <a:pt x="1242" y="10597"/>
                    <a:pt x="1494" y="10730"/>
                  </a:cubicBezTo>
                  <a:cubicBezTo>
                    <a:pt x="2009" y="10915"/>
                    <a:pt x="2498" y="11166"/>
                    <a:pt x="3027" y="11298"/>
                  </a:cubicBezTo>
                  <a:cubicBezTo>
                    <a:pt x="3291" y="11364"/>
                    <a:pt x="3555" y="11457"/>
                    <a:pt x="3820" y="11522"/>
                  </a:cubicBezTo>
                  <a:lnTo>
                    <a:pt x="4625" y="11681"/>
                  </a:lnTo>
                  <a:lnTo>
                    <a:pt x="5035" y="11760"/>
                  </a:lnTo>
                  <a:lnTo>
                    <a:pt x="5444" y="11800"/>
                  </a:lnTo>
                  <a:lnTo>
                    <a:pt x="6277" y="11880"/>
                  </a:lnTo>
                  <a:cubicBezTo>
                    <a:pt x="7374" y="11880"/>
                    <a:pt x="8484" y="11866"/>
                    <a:pt x="9554" y="11602"/>
                  </a:cubicBezTo>
                  <a:cubicBezTo>
                    <a:pt x="10109" y="11522"/>
                    <a:pt x="10624" y="11325"/>
                    <a:pt x="11153" y="11179"/>
                  </a:cubicBezTo>
                  <a:cubicBezTo>
                    <a:pt x="11417" y="11087"/>
                    <a:pt x="11655" y="10967"/>
                    <a:pt x="11919" y="10862"/>
                  </a:cubicBezTo>
                  <a:cubicBezTo>
                    <a:pt x="12171" y="10770"/>
                    <a:pt x="12435" y="10664"/>
                    <a:pt x="12673" y="10518"/>
                  </a:cubicBezTo>
                  <a:lnTo>
                    <a:pt x="13399" y="10136"/>
                  </a:lnTo>
                  <a:cubicBezTo>
                    <a:pt x="13637" y="9990"/>
                    <a:pt x="13862" y="9831"/>
                    <a:pt x="14100" y="9686"/>
                  </a:cubicBezTo>
                  <a:lnTo>
                    <a:pt x="14443" y="9461"/>
                  </a:lnTo>
                  <a:lnTo>
                    <a:pt x="14773" y="9211"/>
                  </a:lnTo>
                  <a:lnTo>
                    <a:pt x="15421" y="8695"/>
                  </a:lnTo>
                  <a:cubicBezTo>
                    <a:pt x="15804" y="8298"/>
                    <a:pt x="16240" y="7955"/>
                    <a:pt x="16584" y="7519"/>
                  </a:cubicBezTo>
                  <a:cubicBezTo>
                    <a:pt x="16755" y="7308"/>
                    <a:pt x="16954" y="7109"/>
                    <a:pt x="17125" y="6885"/>
                  </a:cubicBezTo>
                  <a:lnTo>
                    <a:pt x="17601" y="6211"/>
                  </a:lnTo>
                  <a:cubicBezTo>
                    <a:pt x="18883" y="4401"/>
                    <a:pt x="19597" y="2234"/>
                    <a:pt x="19808" y="40"/>
                  </a:cubicBezTo>
                  <a:lnTo>
                    <a:pt x="1916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7"/>
            <p:cNvSpPr/>
            <p:nvPr/>
          </p:nvSpPr>
          <p:spPr>
            <a:xfrm>
              <a:off x="6865050" y="3172025"/>
              <a:ext cx="228300" cy="709250"/>
            </a:xfrm>
            <a:custGeom>
              <a:avLst/>
              <a:gdLst/>
              <a:ahLst/>
              <a:cxnLst/>
              <a:rect l="l" t="t" r="r" b="b"/>
              <a:pathLst>
                <a:path w="9132" h="28370" extrusionOk="0">
                  <a:moveTo>
                    <a:pt x="8827" y="0"/>
                  </a:moveTo>
                  <a:lnTo>
                    <a:pt x="7902" y="568"/>
                  </a:lnTo>
                  <a:cubicBezTo>
                    <a:pt x="7611" y="767"/>
                    <a:pt x="7347" y="978"/>
                    <a:pt x="7056" y="1176"/>
                  </a:cubicBezTo>
                  <a:cubicBezTo>
                    <a:pt x="6462" y="1546"/>
                    <a:pt x="5960" y="2048"/>
                    <a:pt x="5405" y="2497"/>
                  </a:cubicBezTo>
                  <a:lnTo>
                    <a:pt x="4651" y="3237"/>
                  </a:lnTo>
                  <a:lnTo>
                    <a:pt x="4281" y="3621"/>
                  </a:lnTo>
                  <a:lnTo>
                    <a:pt x="3952" y="4030"/>
                  </a:lnTo>
                  <a:lnTo>
                    <a:pt x="3277" y="4849"/>
                  </a:lnTo>
                  <a:lnTo>
                    <a:pt x="2683" y="5735"/>
                  </a:lnTo>
                  <a:cubicBezTo>
                    <a:pt x="2472" y="6012"/>
                    <a:pt x="2299" y="6329"/>
                    <a:pt x="2141" y="6634"/>
                  </a:cubicBezTo>
                  <a:cubicBezTo>
                    <a:pt x="1970" y="6951"/>
                    <a:pt x="1785" y="7254"/>
                    <a:pt x="1639" y="7585"/>
                  </a:cubicBezTo>
                  <a:cubicBezTo>
                    <a:pt x="1362" y="8232"/>
                    <a:pt x="1045" y="8866"/>
                    <a:pt x="860" y="9553"/>
                  </a:cubicBezTo>
                  <a:cubicBezTo>
                    <a:pt x="370" y="10901"/>
                    <a:pt x="173" y="12315"/>
                    <a:pt x="40" y="13729"/>
                  </a:cubicBezTo>
                  <a:cubicBezTo>
                    <a:pt x="0" y="15143"/>
                    <a:pt x="27" y="16583"/>
                    <a:pt x="344" y="17971"/>
                  </a:cubicBezTo>
                  <a:cubicBezTo>
                    <a:pt x="449" y="18671"/>
                    <a:pt x="701" y="19345"/>
                    <a:pt x="886" y="20032"/>
                  </a:cubicBezTo>
                  <a:cubicBezTo>
                    <a:pt x="1004" y="20362"/>
                    <a:pt x="1137" y="20693"/>
                    <a:pt x="1269" y="21023"/>
                  </a:cubicBezTo>
                  <a:cubicBezTo>
                    <a:pt x="1401" y="21353"/>
                    <a:pt x="1533" y="21683"/>
                    <a:pt x="1705" y="22000"/>
                  </a:cubicBezTo>
                  <a:lnTo>
                    <a:pt x="2194" y="22952"/>
                  </a:lnTo>
                  <a:lnTo>
                    <a:pt x="2762" y="23850"/>
                  </a:lnTo>
                  <a:lnTo>
                    <a:pt x="3039" y="24300"/>
                  </a:lnTo>
                  <a:lnTo>
                    <a:pt x="3370" y="24722"/>
                  </a:lnTo>
                  <a:lnTo>
                    <a:pt x="4031" y="25555"/>
                  </a:lnTo>
                  <a:cubicBezTo>
                    <a:pt x="4519" y="26057"/>
                    <a:pt x="4968" y="26612"/>
                    <a:pt x="5523" y="27062"/>
                  </a:cubicBezTo>
                  <a:cubicBezTo>
                    <a:pt x="5788" y="27286"/>
                    <a:pt x="6052" y="27524"/>
                    <a:pt x="6330" y="27749"/>
                  </a:cubicBezTo>
                  <a:lnTo>
                    <a:pt x="7188" y="28369"/>
                  </a:lnTo>
                  <a:lnTo>
                    <a:pt x="7546" y="27828"/>
                  </a:lnTo>
                  <a:lnTo>
                    <a:pt x="6700" y="27259"/>
                  </a:lnTo>
                  <a:cubicBezTo>
                    <a:pt x="6422" y="27062"/>
                    <a:pt x="6171" y="26837"/>
                    <a:pt x="5907" y="26625"/>
                  </a:cubicBezTo>
                  <a:cubicBezTo>
                    <a:pt x="5352" y="26202"/>
                    <a:pt x="4903" y="25688"/>
                    <a:pt x="4401" y="25212"/>
                  </a:cubicBezTo>
                  <a:lnTo>
                    <a:pt x="3740" y="24419"/>
                  </a:lnTo>
                  <a:lnTo>
                    <a:pt x="3409" y="24023"/>
                  </a:lnTo>
                  <a:lnTo>
                    <a:pt x="3119" y="23600"/>
                  </a:lnTo>
                  <a:lnTo>
                    <a:pt x="2537" y="22740"/>
                  </a:lnTo>
                  <a:lnTo>
                    <a:pt x="2035" y="21829"/>
                  </a:lnTo>
                  <a:cubicBezTo>
                    <a:pt x="1864" y="21525"/>
                    <a:pt x="1718" y="21208"/>
                    <a:pt x="1600" y="20890"/>
                  </a:cubicBezTo>
                  <a:cubicBezTo>
                    <a:pt x="1467" y="20561"/>
                    <a:pt x="1322" y="20244"/>
                    <a:pt x="1203" y="19926"/>
                  </a:cubicBezTo>
                  <a:cubicBezTo>
                    <a:pt x="1004" y="19252"/>
                    <a:pt x="754" y="18591"/>
                    <a:pt x="634" y="17904"/>
                  </a:cubicBezTo>
                  <a:cubicBezTo>
                    <a:pt x="317" y="16544"/>
                    <a:pt x="278" y="15129"/>
                    <a:pt x="317" y="13742"/>
                  </a:cubicBezTo>
                  <a:cubicBezTo>
                    <a:pt x="449" y="12355"/>
                    <a:pt x="648" y="10968"/>
                    <a:pt x="1137" y="9659"/>
                  </a:cubicBezTo>
                  <a:cubicBezTo>
                    <a:pt x="1335" y="8986"/>
                    <a:pt x="1665" y="8364"/>
                    <a:pt x="1929" y="7730"/>
                  </a:cubicBezTo>
                  <a:cubicBezTo>
                    <a:pt x="2088" y="7413"/>
                    <a:pt x="2273" y="7122"/>
                    <a:pt x="2445" y="6819"/>
                  </a:cubicBezTo>
                  <a:cubicBezTo>
                    <a:pt x="2616" y="6514"/>
                    <a:pt x="2789" y="6211"/>
                    <a:pt x="3000" y="5933"/>
                  </a:cubicBezTo>
                  <a:lnTo>
                    <a:pt x="3608" y="5101"/>
                  </a:lnTo>
                  <a:lnTo>
                    <a:pt x="4281" y="4321"/>
                  </a:lnTo>
                  <a:lnTo>
                    <a:pt x="4625" y="3924"/>
                  </a:lnTo>
                  <a:lnTo>
                    <a:pt x="4995" y="3568"/>
                  </a:lnTo>
                  <a:lnTo>
                    <a:pt x="5749" y="2867"/>
                  </a:lnTo>
                  <a:cubicBezTo>
                    <a:pt x="6290" y="2458"/>
                    <a:pt x="6806" y="1995"/>
                    <a:pt x="7400" y="1652"/>
                  </a:cubicBezTo>
                  <a:cubicBezTo>
                    <a:pt x="7690" y="1480"/>
                    <a:pt x="7969" y="1269"/>
                    <a:pt x="8272" y="1084"/>
                  </a:cubicBezTo>
                  <a:lnTo>
                    <a:pt x="9131" y="608"/>
                  </a:lnTo>
                  <a:lnTo>
                    <a:pt x="882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7"/>
            <p:cNvSpPr/>
            <p:nvPr/>
          </p:nvSpPr>
          <p:spPr>
            <a:xfrm>
              <a:off x="6955900" y="3252625"/>
              <a:ext cx="178075" cy="553000"/>
            </a:xfrm>
            <a:custGeom>
              <a:avLst/>
              <a:gdLst/>
              <a:ahLst/>
              <a:cxnLst/>
              <a:rect l="l" t="t" r="r" b="b"/>
              <a:pathLst>
                <a:path w="7123" h="22120" extrusionOk="0">
                  <a:moveTo>
                    <a:pt x="6819" y="0"/>
                  </a:moveTo>
                  <a:lnTo>
                    <a:pt x="6105" y="450"/>
                  </a:lnTo>
                  <a:cubicBezTo>
                    <a:pt x="5880" y="621"/>
                    <a:pt x="5682" y="793"/>
                    <a:pt x="5457" y="938"/>
                  </a:cubicBezTo>
                  <a:cubicBezTo>
                    <a:pt x="4981" y="1229"/>
                    <a:pt x="4599" y="1639"/>
                    <a:pt x="4176" y="1969"/>
                  </a:cubicBezTo>
                  <a:lnTo>
                    <a:pt x="3595" y="2564"/>
                  </a:lnTo>
                  <a:lnTo>
                    <a:pt x="3304" y="2855"/>
                  </a:lnTo>
                  <a:lnTo>
                    <a:pt x="3040" y="3172"/>
                  </a:lnTo>
                  <a:lnTo>
                    <a:pt x="2524" y="3819"/>
                  </a:lnTo>
                  <a:lnTo>
                    <a:pt x="2062" y="4506"/>
                  </a:lnTo>
                  <a:cubicBezTo>
                    <a:pt x="1903" y="4731"/>
                    <a:pt x="1771" y="4969"/>
                    <a:pt x="1639" y="5207"/>
                  </a:cubicBezTo>
                  <a:cubicBezTo>
                    <a:pt x="1507" y="5457"/>
                    <a:pt x="1375" y="5695"/>
                    <a:pt x="1255" y="5933"/>
                  </a:cubicBezTo>
                  <a:cubicBezTo>
                    <a:pt x="1058" y="6449"/>
                    <a:pt x="793" y="6937"/>
                    <a:pt x="647" y="7479"/>
                  </a:cubicBezTo>
                  <a:cubicBezTo>
                    <a:pt x="277" y="8510"/>
                    <a:pt x="133" y="9620"/>
                    <a:pt x="13" y="10716"/>
                  </a:cubicBezTo>
                  <a:cubicBezTo>
                    <a:pt x="0" y="11813"/>
                    <a:pt x="0" y="12936"/>
                    <a:pt x="251" y="14007"/>
                  </a:cubicBezTo>
                  <a:cubicBezTo>
                    <a:pt x="330" y="14562"/>
                    <a:pt x="529" y="15077"/>
                    <a:pt x="661" y="15605"/>
                  </a:cubicBezTo>
                  <a:cubicBezTo>
                    <a:pt x="753" y="15869"/>
                    <a:pt x="859" y="16121"/>
                    <a:pt x="965" y="16385"/>
                  </a:cubicBezTo>
                  <a:cubicBezTo>
                    <a:pt x="1058" y="16636"/>
                    <a:pt x="1163" y="16900"/>
                    <a:pt x="1295" y="17138"/>
                  </a:cubicBezTo>
                  <a:lnTo>
                    <a:pt x="1665" y="17878"/>
                  </a:lnTo>
                  <a:lnTo>
                    <a:pt x="2101" y="18579"/>
                  </a:lnTo>
                  <a:lnTo>
                    <a:pt x="2326" y="18935"/>
                  </a:lnTo>
                  <a:lnTo>
                    <a:pt x="2577" y="19266"/>
                  </a:lnTo>
                  <a:lnTo>
                    <a:pt x="3092" y="19913"/>
                  </a:lnTo>
                  <a:cubicBezTo>
                    <a:pt x="3475" y="20309"/>
                    <a:pt x="3819" y="20746"/>
                    <a:pt x="4255" y="21089"/>
                  </a:cubicBezTo>
                  <a:cubicBezTo>
                    <a:pt x="4467" y="21274"/>
                    <a:pt x="4664" y="21472"/>
                    <a:pt x="4876" y="21644"/>
                  </a:cubicBezTo>
                  <a:lnTo>
                    <a:pt x="5550" y="22120"/>
                  </a:lnTo>
                  <a:lnTo>
                    <a:pt x="5906" y="21591"/>
                  </a:lnTo>
                  <a:lnTo>
                    <a:pt x="5246" y="21155"/>
                  </a:lnTo>
                  <a:cubicBezTo>
                    <a:pt x="5034" y="20996"/>
                    <a:pt x="4837" y="20825"/>
                    <a:pt x="4625" y="20653"/>
                  </a:cubicBezTo>
                  <a:cubicBezTo>
                    <a:pt x="4202" y="20349"/>
                    <a:pt x="3859" y="19939"/>
                    <a:pt x="3475" y="19583"/>
                  </a:cubicBezTo>
                  <a:lnTo>
                    <a:pt x="2960" y="18961"/>
                  </a:lnTo>
                  <a:lnTo>
                    <a:pt x="2696" y="18658"/>
                  </a:lnTo>
                  <a:lnTo>
                    <a:pt x="2471" y="18327"/>
                  </a:lnTo>
                  <a:lnTo>
                    <a:pt x="2022" y="17666"/>
                  </a:lnTo>
                  <a:lnTo>
                    <a:pt x="1639" y="16967"/>
                  </a:lnTo>
                  <a:cubicBezTo>
                    <a:pt x="1493" y="16742"/>
                    <a:pt x="1387" y="16491"/>
                    <a:pt x="1282" y="16239"/>
                  </a:cubicBezTo>
                  <a:cubicBezTo>
                    <a:pt x="1190" y="15989"/>
                    <a:pt x="1070" y="15751"/>
                    <a:pt x="978" y="15499"/>
                  </a:cubicBezTo>
                  <a:cubicBezTo>
                    <a:pt x="832" y="14985"/>
                    <a:pt x="621" y="14483"/>
                    <a:pt x="555" y="13940"/>
                  </a:cubicBezTo>
                  <a:cubicBezTo>
                    <a:pt x="291" y="12897"/>
                    <a:pt x="277" y="11813"/>
                    <a:pt x="291" y="10730"/>
                  </a:cubicBezTo>
                  <a:cubicBezTo>
                    <a:pt x="410" y="9659"/>
                    <a:pt x="555" y="8576"/>
                    <a:pt x="938" y="7571"/>
                  </a:cubicBezTo>
                  <a:cubicBezTo>
                    <a:pt x="1084" y="7057"/>
                    <a:pt x="1348" y="6581"/>
                    <a:pt x="1546" y="6079"/>
                  </a:cubicBezTo>
                  <a:cubicBezTo>
                    <a:pt x="1678" y="5854"/>
                    <a:pt x="1824" y="5616"/>
                    <a:pt x="1956" y="5392"/>
                  </a:cubicBezTo>
                  <a:cubicBezTo>
                    <a:pt x="2074" y="5154"/>
                    <a:pt x="2220" y="4929"/>
                    <a:pt x="2379" y="4717"/>
                  </a:cubicBezTo>
                  <a:lnTo>
                    <a:pt x="2855" y="4070"/>
                  </a:lnTo>
                  <a:lnTo>
                    <a:pt x="3383" y="3462"/>
                  </a:lnTo>
                  <a:lnTo>
                    <a:pt x="3634" y="3172"/>
                  </a:lnTo>
                  <a:lnTo>
                    <a:pt x="3938" y="2894"/>
                  </a:lnTo>
                  <a:lnTo>
                    <a:pt x="4506" y="2352"/>
                  </a:lnTo>
                  <a:cubicBezTo>
                    <a:pt x="4942" y="2048"/>
                    <a:pt x="5325" y="1678"/>
                    <a:pt x="5788" y="1428"/>
                  </a:cubicBezTo>
                  <a:cubicBezTo>
                    <a:pt x="6026" y="1295"/>
                    <a:pt x="6237" y="1123"/>
                    <a:pt x="6461" y="978"/>
                  </a:cubicBezTo>
                  <a:lnTo>
                    <a:pt x="7122" y="621"/>
                  </a:lnTo>
                  <a:lnTo>
                    <a:pt x="681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7"/>
            <p:cNvSpPr/>
            <p:nvPr/>
          </p:nvSpPr>
          <p:spPr>
            <a:xfrm>
              <a:off x="7086050" y="3132200"/>
              <a:ext cx="594300" cy="430300"/>
            </a:xfrm>
            <a:custGeom>
              <a:avLst/>
              <a:gdLst/>
              <a:ahLst/>
              <a:cxnLst/>
              <a:rect l="l" t="t" r="r" b="b"/>
              <a:pathLst>
                <a:path w="23772" h="17212" extrusionOk="0">
                  <a:moveTo>
                    <a:pt x="7167" y="1"/>
                  </a:moveTo>
                  <a:cubicBezTo>
                    <a:pt x="4701" y="1"/>
                    <a:pt x="2211" y="513"/>
                    <a:pt x="1" y="1606"/>
                  </a:cubicBezTo>
                  <a:lnTo>
                    <a:pt x="291" y="2187"/>
                  </a:lnTo>
                  <a:cubicBezTo>
                    <a:pt x="2536" y="972"/>
                    <a:pt x="5143" y="397"/>
                    <a:pt x="7740" y="397"/>
                  </a:cubicBezTo>
                  <a:cubicBezTo>
                    <a:pt x="7908" y="397"/>
                    <a:pt x="8077" y="399"/>
                    <a:pt x="8246" y="404"/>
                  </a:cubicBezTo>
                  <a:cubicBezTo>
                    <a:pt x="9620" y="510"/>
                    <a:pt x="11021" y="695"/>
                    <a:pt x="12328" y="1171"/>
                  </a:cubicBezTo>
                  <a:cubicBezTo>
                    <a:pt x="13015" y="1356"/>
                    <a:pt x="13637" y="1659"/>
                    <a:pt x="14284" y="1937"/>
                  </a:cubicBezTo>
                  <a:cubicBezTo>
                    <a:pt x="14601" y="2082"/>
                    <a:pt x="14892" y="2267"/>
                    <a:pt x="15209" y="2425"/>
                  </a:cubicBezTo>
                  <a:cubicBezTo>
                    <a:pt x="15513" y="2598"/>
                    <a:pt x="15817" y="2769"/>
                    <a:pt x="16095" y="2980"/>
                  </a:cubicBezTo>
                  <a:lnTo>
                    <a:pt x="16953" y="3575"/>
                  </a:lnTo>
                  <a:cubicBezTo>
                    <a:pt x="17231" y="3787"/>
                    <a:pt x="17495" y="4025"/>
                    <a:pt x="17760" y="4249"/>
                  </a:cubicBezTo>
                  <a:lnTo>
                    <a:pt x="18156" y="4592"/>
                  </a:lnTo>
                  <a:lnTo>
                    <a:pt x="18526" y="4962"/>
                  </a:lnTo>
                  <a:lnTo>
                    <a:pt x="19240" y="5716"/>
                  </a:lnTo>
                  <a:cubicBezTo>
                    <a:pt x="19662" y="6271"/>
                    <a:pt x="20138" y="6786"/>
                    <a:pt x="20494" y="7381"/>
                  </a:cubicBezTo>
                  <a:cubicBezTo>
                    <a:pt x="20679" y="7672"/>
                    <a:pt x="20878" y="7962"/>
                    <a:pt x="21049" y="8266"/>
                  </a:cubicBezTo>
                  <a:lnTo>
                    <a:pt x="21525" y="9191"/>
                  </a:lnTo>
                  <a:cubicBezTo>
                    <a:pt x="21683" y="9495"/>
                    <a:pt x="21803" y="9812"/>
                    <a:pt x="21935" y="10142"/>
                  </a:cubicBezTo>
                  <a:cubicBezTo>
                    <a:pt x="22053" y="10459"/>
                    <a:pt x="22199" y="10776"/>
                    <a:pt x="22291" y="11107"/>
                  </a:cubicBezTo>
                  <a:cubicBezTo>
                    <a:pt x="22476" y="11768"/>
                    <a:pt x="22701" y="12428"/>
                    <a:pt x="22793" y="13102"/>
                  </a:cubicBezTo>
                  <a:cubicBezTo>
                    <a:pt x="22846" y="13445"/>
                    <a:pt x="22926" y="13776"/>
                    <a:pt x="22952" y="14120"/>
                  </a:cubicBezTo>
                  <a:lnTo>
                    <a:pt x="23031" y="15150"/>
                  </a:lnTo>
                  <a:cubicBezTo>
                    <a:pt x="23058" y="15480"/>
                    <a:pt x="23071" y="15838"/>
                    <a:pt x="23071" y="16181"/>
                  </a:cubicBezTo>
                  <a:lnTo>
                    <a:pt x="23084" y="17172"/>
                  </a:lnTo>
                  <a:lnTo>
                    <a:pt x="23771" y="17212"/>
                  </a:lnTo>
                  <a:lnTo>
                    <a:pt x="23706" y="16128"/>
                  </a:lnTo>
                  <a:cubicBezTo>
                    <a:pt x="23692" y="15785"/>
                    <a:pt x="23666" y="15441"/>
                    <a:pt x="23626" y="15084"/>
                  </a:cubicBezTo>
                  <a:lnTo>
                    <a:pt x="23507" y="14041"/>
                  </a:lnTo>
                  <a:cubicBezTo>
                    <a:pt x="23454" y="13697"/>
                    <a:pt x="23362" y="13353"/>
                    <a:pt x="23296" y="13010"/>
                  </a:cubicBezTo>
                  <a:cubicBezTo>
                    <a:pt x="23177" y="12309"/>
                    <a:pt x="22926" y="11636"/>
                    <a:pt x="22714" y="10961"/>
                  </a:cubicBezTo>
                  <a:cubicBezTo>
                    <a:pt x="22608" y="10631"/>
                    <a:pt x="22450" y="10301"/>
                    <a:pt x="22318" y="9983"/>
                  </a:cubicBezTo>
                  <a:cubicBezTo>
                    <a:pt x="22173" y="9654"/>
                    <a:pt x="22041" y="9323"/>
                    <a:pt x="21856" y="9019"/>
                  </a:cubicBezTo>
                  <a:lnTo>
                    <a:pt x="21354" y="8081"/>
                  </a:lnTo>
                  <a:cubicBezTo>
                    <a:pt x="21169" y="7777"/>
                    <a:pt x="20970" y="7487"/>
                    <a:pt x="20772" y="7196"/>
                  </a:cubicBezTo>
                  <a:cubicBezTo>
                    <a:pt x="20402" y="6588"/>
                    <a:pt x="19913" y="6072"/>
                    <a:pt x="19464" y="5517"/>
                  </a:cubicBezTo>
                  <a:lnTo>
                    <a:pt x="18724" y="4751"/>
                  </a:lnTo>
                  <a:lnTo>
                    <a:pt x="18354" y="4381"/>
                  </a:lnTo>
                  <a:lnTo>
                    <a:pt x="17945" y="4037"/>
                  </a:lnTo>
                  <a:cubicBezTo>
                    <a:pt x="17667" y="3799"/>
                    <a:pt x="17402" y="3575"/>
                    <a:pt x="17125" y="3350"/>
                  </a:cubicBezTo>
                  <a:lnTo>
                    <a:pt x="16253" y="2742"/>
                  </a:lnTo>
                  <a:cubicBezTo>
                    <a:pt x="15963" y="2531"/>
                    <a:pt x="15658" y="2360"/>
                    <a:pt x="15341" y="2187"/>
                  </a:cubicBezTo>
                  <a:cubicBezTo>
                    <a:pt x="15024" y="2016"/>
                    <a:pt x="14720" y="1831"/>
                    <a:pt x="14403" y="1673"/>
                  </a:cubicBezTo>
                  <a:cubicBezTo>
                    <a:pt x="13755" y="1395"/>
                    <a:pt x="13108" y="1078"/>
                    <a:pt x="12434" y="880"/>
                  </a:cubicBezTo>
                  <a:cubicBezTo>
                    <a:pt x="11086" y="390"/>
                    <a:pt x="9673" y="179"/>
                    <a:pt x="8259" y="34"/>
                  </a:cubicBezTo>
                  <a:cubicBezTo>
                    <a:pt x="7896" y="12"/>
                    <a:pt x="7532" y="1"/>
                    <a:pt x="716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7"/>
            <p:cNvSpPr/>
            <p:nvPr/>
          </p:nvSpPr>
          <p:spPr>
            <a:xfrm>
              <a:off x="7126675" y="3222225"/>
              <a:ext cx="463150" cy="335000"/>
            </a:xfrm>
            <a:custGeom>
              <a:avLst/>
              <a:gdLst/>
              <a:ahLst/>
              <a:cxnLst/>
              <a:rect l="l" t="t" r="r" b="b"/>
              <a:pathLst>
                <a:path w="18526" h="13400" extrusionOk="0">
                  <a:moveTo>
                    <a:pt x="5194" y="1"/>
                  </a:moveTo>
                  <a:lnTo>
                    <a:pt x="4784" y="27"/>
                  </a:lnTo>
                  <a:lnTo>
                    <a:pt x="3952" y="93"/>
                  </a:lnTo>
                  <a:cubicBezTo>
                    <a:pt x="3687" y="119"/>
                    <a:pt x="3409" y="186"/>
                    <a:pt x="3132" y="225"/>
                  </a:cubicBezTo>
                  <a:cubicBezTo>
                    <a:pt x="2590" y="292"/>
                    <a:pt x="2062" y="489"/>
                    <a:pt x="1533" y="621"/>
                  </a:cubicBezTo>
                  <a:cubicBezTo>
                    <a:pt x="1269" y="701"/>
                    <a:pt x="1018" y="820"/>
                    <a:pt x="754" y="912"/>
                  </a:cubicBezTo>
                  <a:cubicBezTo>
                    <a:pt x="502" y="1005"/>
                    <a:pt x="238" y="1097"/>
                    <a:pt x="0" y="1243"/>
                  </a:cubicBezTo>
                  <a:lnTo>
                    <a:pt x="291" y="1811"/>
                  </a:lnTo>
                  <a:cubicBezTo>
                    <a:pt x="516" y="1678"/>
                    <a:pt x="754" y="1573"/>
                    <a:pt x="992" y="1467"/>
                  </a:cubicBezTo>
                  <a:cubicBezTo>
                    <a:pt x="1242" y="1375"/>
                    <a:pt x="1480" y="1256"/>
                    <a:pt x="1718" y="1164"/>
                  </a:cubicBezTo>
                  <a:cubicBezTo>
                    <a:pt x="2220" y="1018"/>
                    <a:pt x="2722" y="806"/>
                    <a:pt x="3238" y="727"/>
                  </a:cubicBezTo>
                  <a:cubicBezTo>
                    <a:pt x="3502" y="674"/>
                    <a:pt x="3753" y="609"/>
                    <a:pt x="4017" y="556"/>
                  </a:cubicBezTo>
                  <a:lnTo>
                    <a:pt x="4810" y="477"/>
                  </a:lnTo>
                  <a:lnTo>
                    <a:pt x="5206" y="424"/>
                  </a:lnTo>
                  <a:lnTo>
                    <a:pt x="5617" y="424"/>
                  </a:lnTo>
                  <a:lnTo>
                    <a:pt x="6422" y="410"/>
                  </a:lnTo>
                  <a:cubicBezTo>
                    <a:pt x="7479" y="503"/>
                    <a:pt x="8563" y="635"/>
                    <a:pt x="9581" y="1005"/>
                  </a:cubicBezTo>
                  <a:cubicBezTo>
                    <a:pt x="10109" y="1137"/>
                    <a:pt x="10585" y="1388"/>
                    <a:pt x="11087" y="1586"/>
                  </a:cubicBezTo>
                  <a:cubicBezTo>
                    <a:pt x="11325" y="1705"/>
                    <a:pt x="11549" y="1851"/>
                    <a:pt x="11787" y="1969"/>
                  </a:cubicBezTo>
                  <a:cubicBezTo>
                    <a:pt x="12025" y="2101"/>
                    <a:pt x="12263" y="2233"/>
                    <a:pt x="12488" y="2392"/>
                  </a:cubicBezTo>
                  <a:lnTo>
                    <a:pt x="13148" y="2855"/>
                  </a:lnTo>
                  <a:cubicBezTo>
                    <a:pt x="13360" y="3026"/>
                    <a:pt x="13557" y="3211"/>
                    <a:pt x="13769" y="3383"/>
                  </a:cubicBezTo>
                  <a:lnTo>
                    <a:pt x="14073" y="3648"/>
                  </a:lnTo>
                  <a:lnTo>
                    <a:pt x="14350" y="3938"/>
                  </a:lnTo>
                  <a:lnTo>
                    <a:pt x="14919" y="4520"/>
                  </a:lnTo>
                  <a:cubicBezTo>
                    <a:pt x="15236" y="4955"/>
                    <a:pt x="15606" y="5339"/>
                    <a:pt x="15870" y="5815"/>
                  </a:cubicBezTo>
                  <a:cubicBezTo>
                    <a:pt x="16015" y="6039"/>
                    <a:pt x="16174" y="6250"/>
                    <a:pt x="16306" y="6488"/>
                  </a:cubicBezTo>
                  <a:lnTo>
                    <a:pt x="16663" y="7202"/>
                  </a:lnTo>
                  <a:cubicBezTo>
                    <a:pt x="16795" y="7440"/>
                    <a:pt x="16875" y="7691"/>
                    <a:pt x="16980" y="7942"/>
                  </a:cubicBezTo>
                  <a:cubicBezTo>
                    <a:pt x="17060" y="8193"/>
                    <a:pt x="17178" y="8431"/>
                    <a:pt x="17257" y="8682"/>
                  </a:cubicBezTo>
                  <a:cubicBezTo>
                    <a:pt x="17389" y="9197"/>
                    <a:pt x="17562" y="9700"/>
                    <a:pt x="17627" y="10228"/>
                  </a:cubicBezTo>
                  <a:cubicBezTo>
                    <a:pt x="17667" y="10492"/>
                    <a:pt x="17720" y="10743"/>
                    <a:pt x="17747" y="11007"/>
                  </a:cubicBezTo>
                  <a:lnTo>
                    <a:pt x="17800" y="11800"/>
                  </a:lnTo>
                  <a:cubicBezTo>
                    <a:pt x="17826" y="12052"/>
                    <a:pt x="17826" y="12329"/>
                    <a:pt x="17839" y="12593"/>
                  </a:cubicBezTo>
                  <a:lnTo>
                    <a:pt x="17839" y="13359"/>
                  </a:lnTo>
                  <a:lnTo>
                    <a:pt x="18526" y="13399"/>
                  </a:lnTo>
                  <a:lnTo>
                    <a:pt x="18473" y="12554"/>
                  </a:lnTo>
                  <a:cubicBezTo>
                    <a:pt x="18460" y="12289"/>
                    <a:pt x="18434" y="12025"/>
                    <a:pt x="18394" y="11747"/>
                  </a:cubicBezTo>
                  <a:lnTo>
                    <a:pt x="18288" y="10928"/>
                  </a:lnTo>
                  <a:cubicBezTo>
                    <a:pt x="18249" y="10664"/>
                    <a:pt x="18182" y="10399"/>
                    <a:pt x="18117" y="10122"/>
                  </a:cubicBezTo>
                  <a:cubicBezTo>
                    <a:pt x="18037" y="9580"/>
                    <a:pt x="17826" y="9065"/>
                    <a:pt x="17667" y="8537"/>
                  </a:cubicBezTo>
                  <a:cubicBezTo>
                    <a:pt x="17588" y="8285"/>
                    <a:pt x="17456" y="8035"/>
                    <a:pt x="17350" y="7783"/>
                  </a:cubicBezTo>
                  <a:cubicBezTo>
                    <a:pt x="17245" y="7533"/>
                    <a:pt x="17152" y="7268"/>
                    <a:pt x="17007" y="7030"/>
                  </a:cubicBezTo>
                  <a:lnTo>
                    <a:pt x="16610" y="6317"/>
                  </a:lnTo>
                  <a:cubicBezTo>
                    <a:pt x="16464" y="6079"/>
                    <a:pt x="16306" y="5854"/>
                    <a:pt x="16147" y="5616"/>
                  </a:cubicBezTo>
                  <a:cubicBezTo>
                    <a:pt x="15870" y="5154"/>
                    <a:pt x="15474" y="4758"/>
                    <a:pt x="15143" y="4321"/>
                  </a:cubicBezTo>
                  <a:lnTo>
                    <a:pt x="14562" y="3727"/>
                  </a:lnTo>
                  <a:lnTo>
                    <a:pt x="14271" y="3436"/>
                  </a:lnTo>
                  <a:lnTo>
                    <a:pt x="13954" y="3172"/>
                  </a:lnTo>
                  <a:cubicBezTo>
                    <a:pt x="13742" y="2987"/>
                    <a:pt x="13531" y="2802"/>
                    <a:pt x="13320" y="2630"/>
                  </a:cubicBezTo>
                  <a:lnTo>
                    <a:pt x="12632" y="2168"/>
                  </a:lnTo>
                  <a:cubicBezTo>
                    <a:pt x="12408" y="1996"/>
                    <a:pt x="12171" y="1863"/>
                    <a:pt x="11933" y="1731"/>
                  </a:cubicBezTo>
                  <a:cubicBezTo>
                    <a:pt x="11681" y="1599"/>
                    <a:pt x="11457" y="1454"/>
                    <a:pt x="11205" y="1335"/>
                  </a:cubicBezTo>
                  <a:cubicBezTo>
                    <a:pt x="10691" y="1123"/>
                    <a:pt x="10215" y="859"/>
                    <a:pt x="9673" y="714"/>
                  </a:cubicBezTo>
                  <a:cubicBezTo>
                    <a:pt x="8642" y="318"/>
                    <a:pt x="7532" y="172"/>
                    <a:pt x="6436" y="40"/>
                  </a:cubicBezTo>
                  <a:lnTo>
                    <a:pt x="5603" y="14"/>
                  </a:lnTo>
                  <a:lnTo>
                    <a:pt x="519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2" name="Google Shape;3182;p7"/>
          <p:cNvGrpSpPr/>
          <p:nvPr/>
        </p:nvGrpSpPr>
        <p:grpSpPr>
          <a:xfrm>
            <a:off x="6827979" y="-1066301"/>
            <a:ext cx="2457093" cy="2042871"/>
            <a:chOff x="6827979" y="-1066301"/>
            <a:chExt cx="2457093" cy="2042871"/>
          </a:xfrm>
        </p:grpSpPr>
        <p:grpSp>
          <p:nvGrpSpPr>
            <p:cNvPr id="3183" name="Google Shape;3183;p7"/>
            <p:cNvGrpSpPr/>
            <p:nvPr/>
          </p:nvGrpSpPr>
          <p:grpSpPr>
            <a:xfrm>
              <a:off x="6827979" y="-1066301"/>
              <a:ext cx="1602791" cy="1605812"/>
              <a:chOff x="6766300" y="58375"/>
              <a:chExt cx="2095700" cy="2099650"/>
            </a:xfrm>
          </p:grpSpPr>
          <p:sp>
            <p:nvSpPr>
              <p:cNvPr id="3184" name="Google Shape;3184;p7"/>
              <p:cNvSpPr/>
              <p:nvPr/>
            </p:nvSpPr>
            <p:spPr>
              <a:xfrm>
                <a:off x="6766300" y="983150"/>
                <a:ext cx="24475" cy="119300"/>
              </a:xfrm>
              <a:custGeom>
                <a:avLst/>
                <a:gdLst/>
                <a:ahLst/>
                <a:cxnLst/>
                <a:rect l="l" t="t" r="r" b="b"/>
                <a:pathLst>
                  <a:path w="979" h="4772" extrusionOk="0">
                    <a:moveTo>
                      <a:pt x="291" y="1"/>
                    </a:moveTo>
                    <a:cubicBezTo>
                      <a:pt x="265" y="238"/>
                      <a:pt x="225" y="464"/>
                      <a:pt x="212" y="675"/>
                    </a:cubicBezTo>
                    <a:lnTo>
                      <a:pt x="186" y="1269"/>
                    </a:lnTo>
                    <a:cubicBezTo>
                      <a:pt x="186" y="1653"/>
                      <a:pt x="186" y="2036"/>
                      <a:pt x="159" y="2393"/>
                    </a:cubicBezTo>
                    <a:cubicBezTo>
                      <a:pt x="159" y="2749"/>
                      <a:pt x="133" y="3119"/>
                      <a:pt x="80" y="3489"/>
                    </a:cubicBezTo>
                    <a:cubicBezTo>
                      <a:pt x="66" y="3688"/>
                      <a:pt x="53" y="3885"/>
                      <a:pt x="27" y="4084"/>
                    </a:cubicBezTo>
                    <a:cubicBezTo>
                      <a:pt x="27" y="4282"/>
                      <a:pt x="1" y="4560"/>
                      <a:pt x="53" y="4771"/>
                    </a:cubicBezTo>
                    <a:lnTo>
                      <a:pt x="727" y="4401"/>
                    </a:lnTo>
                    <a:cubicBezTo>
                      <a:pt x="727" y="4255"/>
                      <a:pt x="635" y="4176"/>
                      <a:pt x="608" y="4018"/>
                    </a:cubicBezTo>
                    <a:lnTo>
                      <a:pt x="529" y="3503"/>
                    </a:lnTo>
                    <a:cubicBezTo>
                      <a:pt x="503" y="3145"/>
                      <a:pt x="489" y="2775"/>
                      <a:pt x="489" y="2393"/>
                    </a:cubicBezTo>
                    <a:cubicBezTo>
                      <a:pt x="515" y="2023"/>
                      <a:pt x="555" y="1666"/>
                      <a:pt x="621" y="1322"/>
                    </a:cubicBezTo>
                    <a:cubicBezTo>
                      <a:pt x="661" y="1151"/>
                      <a:pt x="727" y="992"/>
                      <a:pt x="780" y="834"/>
                    </a:cubicBezTo>
                    <a:cubicBezTo>
                      <a:pt x="832" y="688"/>
                      <a:pt x="912" y="582"/>
                      <a:pt x="978" y="464"/>
                    </a:cubicBezTo>
                    <a:lnTo>
                      <a:pt x="29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185" name="Google Shape;3185;p7"/>
              <p:cNvGrpSpPr/>
              <p:nvPr/>
            </p:nvGrpSpPr>
            <p:grpSpPr>
              <a:xfrm>
                <a:off x="6771900" y="58375"/>
                <a:ext cx="2090100" cy="2099650"/>
                <a:chOff x="4882000" y="240925"/>
                <a:chExt cx="2090100" cy="2099650"/>
              </a:xfrm>
            </p:grpSpPr>
            <p:sp>
              <p:nvSpPr>
                <p:cNvPr id="3186" name="Google Shape;3186;p7"/>
                <p:cNvSpPr/>
                <p:nvPr/>
              </p:nvSpPr>
              <p:spPr>
                <a:xfrm>
                  <a:off x="6682700" y="1328900"/>
                  <a:ext cx="258650" cy="26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46" h="10756" extrusionOk="0">
                      <a:moveTo>
                        <a:pt x="344" y="0"/>
                      </a:moveTo>
                      <a:cubicBezTo>
                        <a:pt x="304" y="648"/>
                        <a:pt x="277" y="1295"/>
                        <a:pt x="251" y="1943"/>
                      </a:cubicBezTo>
                      <a:lnTo>
                        <a:pt x="212" y="2921"/>
                      </a:lnTo>
                      <a:cubicBezTo>
                        <a:pt x="212" y="3251"/>
                        <a:pt x="132" y="3582"/>
                        <a:pt x="92" y="3899"/>
                      </a:cubicBezTo>
                      <a:lnTo>
                        <a:pt x="39" y="4255"/>
                      </a:lnTo>
                      <a:cubicBezTo>
                        <a:pt x="39" y="4308"/>
                        <a:pt x="0" y="4387"/>
                        <a:pt x="27" y="4427"/>
                      </a:cubicBezTo>
                      <a:lnTo>
                        <a:pt x="212" y="4493"/>
                      </a:lnTo>
                      <a:lnTo>
                        <a:pt x="753" y="4691"/>
                      </a:lnTo>
                      <a:lnTo>
                        <a:pt x="1678" y="5021"/>
                      </a:lnTo>
                      <a:lnTo>
                        <a:pt x="2590" y="5379"/>
                      </a:lnTo>
                      <a:cubicBezTo>
                        <a:pt x="2907" y="5497"/>
                        <a:pt x="3184" y="5682"/>
                        <a:pt x="3475" y="5828"/>
                      </a:cubicBezTo>
                      <a:cubicBezTo>
                        <a:pt x="3475" y="5828"/>
                        <a:pt x="3911" y="6066"/>
                        <a:pt x="4347" y="6316"/>
                      </a:cubicBezTo>
                      <a:cubicBezTo>
                        <a:pt x="4784" y="6568"/>
                        <a:pt x="5219" y="6806"/>
                        <a:pt x="5219" y="6806"/>
                      </a:cubicBezTo>
                      <a:cubicBezTo>
                        <a:pt x="5774" y="7176"/>
                        <a:pt x="6316" y="7585"/>
                        <a:pt x="6871" y="7995"/>
                      </a:cubicBezTo>
                      <a:cubicBezTo>
                        <a:pt x="7928" y="8800"/>
                        <a:pt x="8880" y="9765"/>
                        <a:pt x="9831" y="10756"/>
                      </a:cubicBezTo>
                      <a:lnTo>
                        <a:pt x="10346" y="9910"/>
                      </a:lnTo>
                      <a:cubicBezTo>
                        <a:pt x="9289" y="9117"/>
                        <a:pt x="8245" y="8272"/>
                        <a:pt x="7095" y="7558"/>
                      </a:cubicBezTo>
                      <a:cubicBezTo>
                        <a:pt x="6528" y="7176"/>
                        <a:pt x="5959" y="6818"/>
                        <a:pt x="5378" y="6462"/>
                      </a:cubicBezTo>
                      <a:lnTo>
                        <a:pt x="4505" y="5986"/>
                      </a:lnTo>
                      <a:cubicBezTo>
                        <a:pt x="4056" y="5749"/>
                        <a:pt x="3621" y="5523"/>
                        <a:pt x="3621" y="5523"/>
                      </a:cubicBezTo>
                      <a:cubicBezTo>
                        <a:pt x="3316" y="5365"/>
                        <a:pt x="3026" y="5194"/>
                        <a:pt x="2722" y="5074"/>
                      </a:cubicBezTo>
                      <a:lnTo>
                        <a:pt x="1797" y="4704"/>
                      </a:lnTo>
                      <a:lnTo>
                        <a:pt x="885" y="4334"/>
                      </a:lnTo>
                      <a:lnTo>
                        <a:pt x="515" y="4189"/>
                      </a:lnTo>
                      <a:lnTo>
                        <a:pt x="462" y="4163"/>
                      </a:lnTo>
                      <a:cubicBezTo>
                        <a:pt x="449" y="4149"/>
                        <a:pt x="462" y="4123"/>
                        <a:pt x="462" y="4110"/>
                      </a:cubicBezTo>
                      <a:lnTo>
                        <a:pt x="502" y="3978"/>
                      </a:lnTo>
                      <a:cubicBezTo>
                        <a:pt x="555" y="3647"/>
                        <a:pt x="661" y="3330"/>
                        <a:pt x="687" y="3000"/>
                      </a:cubicBezTo>
                      <a:lnTo>
                        <a:pt x="806" y="2009"/>
                      </a:lnTo>
                      <a:cubicBezTo>
                        <a:pt x="885" y="1348"/>
                        <a:pt x="964" y="701"/>
                        <a:pt x="1044" y="40"/>
                      </a:cubicBezTo>
                      <a:lnTo>
                        <a:pt x="3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7" name="Google Shape;3187;p7"/>
                <p:cNvSpPr/>
                <p:nvPr/>
              </p:nvSpPr>
              <p:spPr>
                <a:xfrm>
                  <a:off x="6546250" y="1642400"/>
                  <a:ext cx="354800" cy="10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2" h="4004" extrusionOk="0">
                      <a:moveTo>
                        <a:pt x="2604" y="0"/>
                      </a:moveTo>
                      <a:cubicBezTo>
                        <a:pt x="2551" y="0"/>
                        <a:pt x="2525" y="92"/>
                        <a:pt x="2498" y="132"/>
                      </a:cubicBezTo>
                      <a:lnTo>
                        <a:pt x="2300" y="436"/>
                      </a:lnTo>
                      <a:cubicBezTo>
                        <a:pt x="1943" y="978"/>
                        <a:pt x="1626" y="1560"/>
                        <a:pt x="1216" y="2062"/>
                      </a:cubicBezTo>
                      <a:cubicBezTo>
                        <a:pt x="807" y="2576"/>
                        <a:pt x="411" y="3079"/>
                        <a:pt x="0" y="3594"/>
                      </a:cubicBezTo>
                      <a:lnTo>
                        <a:pt x="569" y="4004"/>
                      </a:lnTo>
                      <a:cubicBezTo>
                        <a:pt x="939" y="3462"/>
                        <a:pt x="1309" y="2907"/>
                        <a:pt x="1679" y="2365"/>
                      </a:cubicBezTo>
                      <a:cubicBezTo>
                        <a:pt x="2062" y="1824"/>
                        <a:pt x="2340" y="1216"/>
                        <a:pt x="2670" y="635"/>
                      </a:cubicBezTo>
                      <a:lnTo>
                        <a:pt x="2736" y="515"/>
                      </a:lnTo>
                      <a:cubicBezTo>
                        <a:pt x="2736" y="502"/>
                        <a:pt x="2749" y="476"/>
                        <a:pt x="2763" y="462"/>
                      </a:cubicBezTo>
                      <a:lnTo>
                        <a:pt x="2815" y="476"/>
                      </a:lnTo>
                      <a:lnTo>
                        <a:pt x="3198" y="608"/>
                      </a:lnTo>
                      <a:lnTo>
                        <a:pt x="4150" y="899"/>
                      </a:lnTo>
                      <a:lnTo>
                        <a:pt x="5101" y="1202"/>
                      </a:lnTo>
                      <a:cubicBezTo>
                        <a:pt x="5418" y="1308"/>
                        <a:pt x="5749" y="1348"/>
                        <a:pt x="6079" y="1427"/>
                      </a:cubicBezTo>
                      <a:cubicBezTo>
                        <a:pt x="6079" y="1427"/>
                        <a:pt x="6568" y="1533"/>
                        <a:pt x="7057" y="1625"/>
                      </a:cubicBezTo>
                      <a:cubicBezTo>
                        <a:pt x="7559" y="1731"/>
                        <a:pt x="8048" y="1824"/>
                        <a:pt x="8048" y="1824"/>
                      </a:cubicBezTo>
                      <a:cubicBezTo>
                        <a:pt x="8721" y="1903"/>
                        <a:pt x="9369" y="1982"/>
                        <a:pt x="10030" y="2048"/>
                      </a:cubicBezTo>
                      <a:cubicBezTo>
                        <a:pt x="11351" y="2206"/>
                        <a:pt x="12699" y="2220"/>
                        <a:pt x="14033" y="2273"/>
                      </a:cubicBezTo>
                      <a:lnTo>
                        <a:pt x="14192" y="1308"/>
                      </a:lnTo>
                      <a:lnTo>
                        <a:pt x="14192" y="1308"/>
                      </a:lnTo>
                      <a:cubicBezTo>
                        <a:pt x="13016" y="1433"/>
                        <a:pt x="11839" y="1557"/>
                        <a:pt x="10696" y="1557"/>
                      </a:cubicBezTo>
                      <a:cubicBezTo>
                        <a:pt x="10504" y="1557"/>
                        <a:pt x="10312" y="1553"/>
                        <a:pt x="10122" y="1546"/>
                      </a:cubicBezTo>
                      <a:cubicBezTo>
                        <a:pt x="9449" y="1533"/>
                        <a:pt x="8788" y="1507"/>
                        <a:pt x="8127" y="1440"/>
                      </a:cubicBezTo>
                      <a:cubicBezTo>
                        <a:pt x="8127" y="1440"/>
                        <a:pt x="7638" y="1361"/>
                        <a:pt x="7162" y="1282"/>
                      </a:cubicBezTo>
                      <a:cubicBezTo>
                        <a:pt x="6660" y="1202"/>
                        <a:pt x="6172" y="1110"/>
                        <a:pt x="6172" y="1110"/>
                      </a:cubicBezTo>
                      <a:cubicBezTo>
                        <a:pt x="5855" y="1031"/>
                        <a:pt x="5511" y="991"/>
                        <a:pt x="5207" y="885"/>
                      </a:cubicBezTo>
                      <a:lnTo>
                        <a:pt x="4269" y="582"/>
                      </a:lnTo>
                      <a:lnTo>
                        <a:pt x="3330" y="251"/>
                      </a:lnTo>
                      <a:lnTo>
                        <a:pt x="2789" y="66"/>
                      </a:lnTo>
                      <a:lnTo>
                        <a:pt x="260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8" name="Google Shape;3188;p7"/>
                <p:cNvSpPr/>
                <p:nvPr/>
              </p:nvSpPr>
              <p:spPr>
                <a:xfrm>
                  <a:off x="6394950" y="1318325"/>
                  <a:ext cx="127225" cy="31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9" h="12580" extrusionOk="0">
                      <a:moveTo>
                        <a:pt x="4375" y="0"/>
                      </a:moveTo>
                      <a:cubicBezTo>
                        <a:pt x="4335" y="529"/>
                        <a:pt x="4296" y="1084"/>
                        <a:pt x="4255" y="1626"/>
                      </a:cubicBezTo>
                      <a:cubicBezTo>
                        <a:pt x="4243" y="1903"/>
                        <a:pt x="4243" y="2181"/>
                        <a:pt x="4203" y="2445"/>
                      </a:cubicBezTo>
                      <a:lnTo>
                        <a:pt x="4058" y="3251"/>
                      </a:lnTo>
                      <a:cubicBezTo>
                        <a:pt x="3938" y="3793"/>
                        <a:pt x="3885" y="4348"/>
                        <a:pt x="3727" y="4877"/>
                      </a:cubicBezTo>
                      <a:lnTo>
                        <a:pt x="3225" y="6449"/>
                      </a:lnTo>
                      <a:lnTo>
                        <a:pt x="3106" y="6845"/>
                      </a:lnTo>
                      <a:lnTo>
                        <a:pt x="2921" y="7215"/>
                      </a:lnTo>
                      <a:lnTo>
                        <a:pt x="2578" y="7969"/>
                      </a:lnTo>
                      <a:lnTo>
                        <a:pt x="2247" y="8721"/>
                      </a:lnTo>
                      <a:cubicBezTo>
                        <a:pt x="2129" y="8973"/>
                        <a:pt x="1956" y="9197"/>
                        <a:pt x="1824" y="9435"/>
                      </a:cubicBezTo>
                      <a:cubicBezTo>
                        <a:pt x="1533" y="9898"/>
                        <a:pt x="1256" y="10373"/>
                        <a:pt x="966" y="10823"/>
                      </a:cubicBezTo>
                      <a:lnTo>
                        <a:pt x="450" y="11470"/>
                      </a:lnTo>
                      <a:cubicBezTo>
                        <a:pt x="371" y="11575"/>
                        <a:pt x="291" y="11695"/>
                        <a:pt x="212" y="11813"/>
                      </a:cubicBezTo>
                      <a:lnTo>
                        <a:pt x="1" y="12130"/>
                      </a:lnTo>
                      <a:lnTo>
                        <a:pt x="608" y="12580"/>
                      </a:lnTo>
                      <a:lnTo>
                        <a:pt x="807" y="12183"/>
                      </a:lnTo>
                      <a:cubicBezTo>
                        <a:pt x="860" y="12065"/>
                        <a:pt x="926" y="11945"/>
                        <a:pt x="992" y="11827"/>
                      </a:cubicBezTo>
                      <a:lnTo>
                        <a:pt x="1441" y="11126"/>
                      </a:lnTo>
                      <a:cubicBezTo>
                        <a:pt x="1692" y="10624"/>
                        <a:pt x="1930" y="10122"/>
                        <a:pt x="2194" y="9634"/>
                      </a:cubicBezTo>
                      <a:cubicBezTo>
                        <a:pt x="2314" y="9382"/>
                        <a:pt x="2472" y="9144"/>
                        <a:pt x="2578" y="8880"/>
                      </a:cubicBezTo>
                      <a:lnTo>
                        <a:pt x="2881" y="8101"/>
                      </a:lnTo>
                      <a:lnTo>
                        <a:pt x="3212" y="7334"/>
                      </a:lnTo>
                      <a:lnTo>
                        <a:pt x="3383" y="6951"/>
                      </a:lnTo>
                      <a:cubicBezTo>
                        <a:pt x="3436" y="6819"/>
                        <a:pt x="3476" y="6686"/>
                        <a:pt x="3515" y="6554"/>
                      </a:cubicBezTo>
                      <a:cubicBezTo>
                        <a:pt x="3688" y="6026"/>
                        <a:pt x="3859" y="5484"/>
                        <a:pt x="4044" y="4969"/>
                      </a:cubicBezTo>
                      <a:cubicBezTo>
                        <a:pt x="4229" y="4440"/>
                        <a:pt x="4308" y="3872"/>
                        <a:pt x="4467" y="3344"/>
                      </a:cubicBezTo>
                      <a:lnTo>
                        <a:pt x="4678" y="2525"/>
                      </a:lnTo>
                      <a:cubicBezTo>
                        <a:pt x="4745" y="2260"/>
                        <a:pt x="4771" y="1970"/>
                        <a:pt x="4824" y="1692"/>
                      </a:cubicBezTo>
                      <a:cubicBezTo>
                        <a:pt x="4903" y="1137"/>
                        <a:pt x="4995" y="582"/>
                        <a:pt x="5088" y="40"/>
                      </a:cubicBezTo>
                      <a:lnTo>
                        <a:pt x="437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89" name="Google Shape;3189;p7"/>
                <p:cNvSpPr/>
                <p:nvPr/>
              </p:nvSpPr>
              <p:spPr>
                <a:xfrm>
                  <a:off x="6339150" y="1314350"/>
                  <a:ext cx="113975" cy="27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9" h="11114" extrusionOk="0">
                      <a:moveTo>
                        <a:pt x="3858" y="1"/>
                      </a:moveTo>
                      <a:cubicBezTo>
                        <a:pt x="3818" y="476"/>
                        <a:pt x="3779" y="952"/>
                        <a:pt x="3753" y="1428"/>
                      </a:cubicBezTo>
                      <a:cubicBezTo>
                        <a:pt x="3739" y="1666"/>
                        <a:pt x="3739" y="1917"/>
                        <a:pt x="3713" y="2155"/>
                      </a:cubicBezTo>
                      <a:lnTo>
                        <a:pt x="3580" y="2869"/>
                      </a:lnTo>
                      <a:cubicBezTo>
                        <a:pt x="3475" y="3344"/>
                        <a:pt x="3448" y="3833"/>
                        <a:pt x="3303" y="4296"/>
                      </a:cubicBezTo>
                      <a:lnTo>
                        <a:pt x="2854" y="5683"/>
                      </a:lnTo>
                      <a:cubicBezTo>
                        <a:pt x="2828" y="5802"/>
                        <a:pt x="2788" y="5920"/>
                        <a:pt x="2749" y="6026"/>
                      </a:cubicBezTo>
                      <a:lnTo>
                        <a:pt x="2590" y="6357"/>
                      </a:lnTo>
                      <a:lnTo>
                        <a:pt x="2286" y="7018"/>
                      </a:lnTo>
                      <a:lnTo>
                        <a:pt x="1982" y="7678"/>
                      </a:lnTo>
                      <a:cubicBezTo>
                        <a:pt x="1889" y="7902"/>
                        <a:pt x="1731" y="8087"/>
                        <a:pt x="1612" y="8299"/>
                      </a:cubicBezTo>
                      <a:cubicBezTo>
                        <a:pt x="1361" y="8709"/>
                        <a:pt x="1110" y="9118"/>
                        <a:pt x="858" y="9515"/>
                      </a:cubicBezTo>
                      <a:lnTo>
                        <a:pt x="397" y="10083"/>
                      </a:lnTo>
                      <a:cubicBezTo>
                        <a:pt x="317" y="10175"/>
                        <a:pt x="251" y="10281"/>
                        <a:pt x="185" y="10387"/>
                      </a:cubicBezTo>
                      <a:lnTo>
                        <a:pt x="0" y="10665"/>
                      </a:lnTo>
                      <a:lnTo>
                        <a:pt x="608" y="11114"/>
                      </a:lnTo>
                      <a:lnTo>
                        <a:pt x="779" y="10757"/>
                      </a:lnTo>
                      <a:cubicBezTo>
                        <a:pt x="832" y="10651"/>
                        <a:pt x="872" y="10545"/>
                        <a:pt x="938" y="10439"/>
                      </a:cubicBezTo>
                      <a:lnTo>
                        <a:pt x="1321" y="9819"/>
                      </a:lnTo>
                      <a:cubicBezTo>
                        <a:pt x="1546" y="9382"/>
                        <a:pt x="1771" y="8933"/>
                        <a:pt x="1982" y="8498"/>
                      </a:cubicBezTo>
                      <a:cubicBezTo>
                        <a:pt x="2088" y="8272"/>
                        <a:pt x="2233" y="8075"/>
                        <a:pt x="2326" y="7837"/>
                      </a:cubicBezTo>
                      <a:lnTo>
                        <a:pt x="2590" y="7150"/>
                      </a:lnTo>
                      <a:lnTo>
                        <a:pt x="2881" y="6475"/>
                      </a:lnTo>
                      <a:lnTo>
                        <a:pt x="3039" y="6132"/>
                      </a:lnTo>
                      <a:cubicBezTo>
                        <a:pt x="3078" y="6026"/>
                        <a:pt x="3105" y="5908"/>
                        <a:pt x="3145" y="5788"/>
                      </a:cubicBezTo>
                      <a:cubicBezTo>
                        <a:pt x="3290" y="5313"/>
                        <a:pt x="3448" y="4851"/>
                        <a:pt x="3621" y="4388"/>
                      </a:cubicBezTo>
                      <a:cubicBezTo>
                        <a:pt x="3779" y="3912"/>
                        <a:pt x="3845" y="3424"/>
                        <a:pt x="3991" y="2948"/>
                      </a:cubicBezTo>
                      <a:lnTo>
                        <a:pt x="4188" y="2234"/>
                      </a:lnTo>
                      <a:cubicBezTo>
                        <a:pt x="4255" y="1997"/>
                        <a:pt x="4268" y="1745"/>
                        <a:pt x="4308" y="1507"/>
                      </a:cubicBezTo>
                      <a:cubicBezTo>
                        <a:pt x="4387" y="1019"/>
                        <a:pt x="4466" y="529"/>
                        <a:pt x="4558" y="41"/>
                      </a:cubicBezTo>
                      <a:lnTo>
                        <a:pt x="385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0" name="Google Shape;3190;p7"/>
                <p:cNvSpPr/>
                <p:nvPr/>
              </p:nvSpPr>
              <p:spPr>
                <a:xfrm>
                  <a:off x="6891475" y="1581925"/>
                  <a:ext cx="52525" cy="11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" h="4534" extrusionOk="0">
                      <a:moveTo>
                        <a:pt x="2101" y="1"/>
                      </a:moveTo>
                      <a:lnTo>
                        <a:pt x="1348" y="173"/>
                      </a:lnTo>
                      <a:cubicBezTo>
                        <a:pt x="1308" y="305"/>
                        <a:pt x="1374" y="411"/>
                        <a:pt x="1348" y="569"/>
                      </a:cubicBezTo>
                      <a:cubicBezTo>
                        <a:pt x="1334" y="741"/>
                        <a:pt x="1308" y="913"/>
                        <a:pt x="1281" y="1084"/>
                      </a:cubicBezTo>
                      <a:cubicBezTo>
                        <a:pt x="1202" y="1442"/>
                        <a:pt x="1096" y="1798"/>
                        <a:pt x="991" y="2168"/>
                      </a:cubicBezTo>
                      <a:cubicBezTo>
                        <a:pt x="872" y="2525"/>
                        <a:pt x="779" y="2869"/>
                        <a:pt x="582" y="3172"/>
                      </a:cubicBezTo>
                      <a:cubicBezTo>
                        <a:pt x="502" y="3331"/>
                        <a:pt x="397" y="3463"/>
                        <a:pt x="304" y="3595"/>
                      </a:cubicBezTo>
                      <a:cubicBezTo>
                        <a:pt x="198" y="3714"/>
                        <a:pt x="92" y="3806"/>
                        <a:pt x="0" y="3886"/>
                      </a:cubicBezTo>
                      <a:lnTo>
                        <a:pt x="529" y="4534"/>
                      </a:lnTo>
                      <a:cubicBezTo>
                        <a:pt x="621" y="4322"/>
                        <a:pt x="726" y="4111"/>
                        <a:pt x="793" y="3912"/>
                      </a:cubicBezTo>
                      <a:lnTo>
                        <a:pt x="991" y="3344"/>
                      </a:lnTo>
                      <a:cubicBezTo>
                        <a:pt x="1123" y="2974"/>
                        <a:pt x="1189" y="2604"/>
                        <a:pt x="1295" y="2247"/>
                      </a:cubicBezTo>
                      <a:cubicBezTo>
                        <a:pt x="1401" y="1917"/>
                        <a:pt x="1546" y="1560"/>
                        <a:pt x="1704" y="1216"/>
                      </a:cubicBezTo>
                      <a:cubicBezTo>
                        <a:pt x="1771" y="1045"/>
                        <a:pt x="1850" y="860"/>
                        <a:pt x="1929" y="675"/>
                      </a:cubicBezTo>
                      <a:cubicBezTo>
                        <a:pt x="1995" y="476"/>
                        <a:pt x="2088" y="226"/>
                        <a:pt x="21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1" name="Google Shape;3191;p7"/>
                <p:cNvSpPr/>
                <p:nvPr/>
              </p:nvSpPr>
              <p:spPr>
                <a:xfrm>
                  <a:off x="6511575" y="1444850"/>
                  <a:ext cx="145700" cy="10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8" h="4279" extrusionOk="0">
                      <a:moveTo>
                        <a:pt x="1361" y="1"/>
                      </a:move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close/>
                      <a:moveTo>
                        <a:pt x="1534" y="916"/>
                      </a:moveTo>
                      <a:cubicBezTo>
                        <a:pt x="1855" y="1128"/>
                        <a:pt x="2176" y="1348"/>
                        <a:pt x="2497" y="1573"/>
                      </a:cubicBezTo>
                      <a:lnTo>
                        <a:pt x="3290" y="2154"/>
                      </a:lnTo>
                      <a:lnTo>
                        <a:pt x="4044" y="2788"/>
                      </a:lnTo>
                      <a:lnTo>
                        <a:pt x="4770" y="3463"/>
                      </a:lnTo>
                      <a:lnTo>
                        <a:pt x="5034" y="3700"/>
                      </a:lnTo>
                      <a:lnTo>
                        <a:pt x="5140" y="3792"/>
                      </a:lnTo>
                      <a:lnTo>
                        <a:pt x="5193" y="3845"/>
                      </a:lnTo>
                      <a:lnTo>
                        <a:pt x="5127" y="3872"/>
                      </a:lnTo>
                      <a:cubicBezTo>
                        <a:pt x="5048" y="3898"/>
                        <a:pt x="4955" y="3912"/>
                        <a:pt x="4876" y="3938"/>
                      </a:cubicBezTo>
                      <a:lnTo>
                        <a:pt x="4678" y="3951"/>
                      </a:lnTo>
                      <a:cubicBezTo>
                        <a:pt x="4599" y="3965"/>
                        <a:pt x="4520" y="3965"/>
                        <a:pt x="4440" y="3965"/>
                      </a:cubicBezTo>
                      <a:cubicBezTo>
                        <a:pt x="4379" y="3967"/>
                        <a:pt x="4318" y="3968"/>
                        <a:pt x="4256" y="3968"/>
                      </a:cubicBezTo>
                      <a:cubicBezTo>
                        <a:pt x="3987" y="3968"/>
                        <a:pt x="3716" y="3949"/>
                        <a:pt x="3436" y="3938"/>
                      </a:cubicBezTo>
                      <a:cubicBezTo>
                        <a:pt x="3288" y="3933"/>
                        <a:pt x="3143" y="3931"/>
                        <a:pt x="3000" y="3931"/>
                      </a:cubicBezTo>
                      <a:cubicBezTo>
                        <a:pt x="2609" y="3931"/>
                        <a:pt x="2234" y="3946"/>
                        <a:pt x="1857" y="3946"/>
                      </a:cubicBezTo>
                      <a:cubicBezTo>
                        <a:pt x="1718" y="3946"/>
                        <a:pt x="1580" y="3944"/>
                        <a:pt x="1440" y="3938"/>
                      </a:cubicBezTo>
                      <a:lnTo>
                        <a:pt x="635" y="3912"/>
                      </a:lnTo>
                      <a:cubicBezTo>
                        <a:pt x="622" y="3912"/>
                        <a:pt x="596" y="3915"/>
                        <a:pt x="575" y="3915"/>
                      </a:cubicBezTo>
                      <a:cubicBezTo>
                        <a:pt x="553" y="3915"/>
                        <a:pt x="535" y="3912"/>
                        <a:pt x="542" y="3898"/>
                      </a:cubicBezTo>
                      <a:lnTo>
                        <a:pt x="582" y="3792"/>
                      </a:lnTo>
                      <a:lnTo>
                        <a:pt x="700" y="3528"/>
                      </a:lnTo>
                      <a:lnTo>
                        <a:pt x="1044" y="2762"/>
                      </a:lnTo>
                      <a:cubicBezTo>
                        <a:pt x="1137" y="2497"/>
                        <a:pt x="1202" y="2221"/>
                        <a:pt x="1282" y="1956"/>
                      </a:cubicBezTo>
                      <a:cubicBezTo>
                        <a:pt x="1374" y="1607"/>
                        <a:pt x="1460" y="1262"/>
                        <a:pt x="1534" y="916"/>
                      </a:cubicBezTo>
                      <a:close/>
                      <a:moveTo>
                        <a:pt x="1361" y="1"/>
                      </a:moveTo>
                      <a:cubicBezTo>
                        <a:pt x="1363" y="6"/>
                        <a:pt x="1263" y="121"/>
                        <a:pt x="1157" y="240"/>
                      </a:cubicBezTo>
                      <a:lnTo>
                        <a:pt x="1157" y="240"/>
                      </a:lnTo>
                      <a:lnTo>
                        <a:pt x="938" y="212"/>
                      </a:lnTo>
                      <a:cubicBezTo>
                        <a:pt x="933" y="310"/>
                        <a:pt x="927" y="409"/>
                        <a:pt x="919" y="507"/>
                      </a:cubicBezTo>
                      <a:lnTo>
                        <a:pt x="919" y="507"/>
                      </a:lnTo>
                      <a:cubicBezTo>
                        <a:pt x="914" y="512"/>
                        <a:pt x="912" y="515"/>
                        <a:pt x="912" y="515"/>
                      </a:cubicBezTo>
                      <a:cubicBezTo>
                        <a:pt x="914" y="517"/>
                        <a:pt x="916" y="518"/>
                        <a:pt x="918" y="520"/>
                      </a:cubicBezTo>
                      <a:lnTo>
                        <a:pt x="918" y="520"/>
                      </a:lnTo>
                      <a:cubicBezTo>
                        <a:pt x="885" y="946"/>
                        <a:pt x="826" y="1372"/>
                        <a:pt x="741" y="1798"/>
                      </a:cubicBezTo>
                      <a:cubicBezTo>
                        <a:pt x="700" y="2062"/>
                        <a:pt x="648" y="2339"/>
                        <a:pt x="582" y="2603"/>
                      </a:cubicBezTo>
                      <a:lnTo>
                        <a:pt x="318" y="3383"/>
                      </a:lnTo>
                      <a:lnTo>
                        <a:pt x="119" y="3898"/>
                      </a:lnTo>
                      <a:lnTo>
                        <a:pt x="13" y="4189"/>
                      </a:lnTo>
                      <a:lnTo>
                        <a:pt x="1" y="4215"/>
                      </a:lnTo>
                      <a:cubicBezTo>
                        <a:pt x="1" y="4222"/>
                        <a:pt x="7" y="4222"/>
                        <a:pt x="15" y="4222"/>
                      </a:cubicBezTo>
                      <a:cubicBezTo>
                        <a:pt x="24" y="4222"/>
                        <a:pt x="33" y="4222"/>
                        <a:pt x="40" y="4229"/>
                      </a:cubicBezTo>
                      <a:lnTo>
                        <a:pt x="318" y="4229"/>
                      </a:lnTo>
                      <a:cubicBezTo>
                        <a:pt x="318" y="4229"/>
                        <a:pt x="595" y="4242"/>
                        <a:pt x="885" y="4242"/>
                      </a:cubicBezTo>
                      <a:lnTo>
                        <a:pt x="1454" y="4242"/>
                      </a:lnTo>
                      <a:cubicBezTo>
                        <a:pt x="1532" y="4243"/>
                        <a:pt x="1611" y="4244"/>
                        <a:pt x="1690" y="4244"/>
                      </a:cubicBezTo>
                      <a:cubicBezTo>
                        <a:pt x="2138" y="4244"/>
                        <a:pt x="2590" y="4221"/>
                        <a:pt x="3034" y="4221"/>
                      </a:cubicBezTo>
                      <a:cubicBezTo>
                        <a:pt x="3169" y="4221"/>
                        <a:pt x="3303" y="4224"/>
                        <a:pt x="3436" y="4229"/>
                      </a:cubicBezTo>
                      <a:cubicBezTo>
                        <a:pt x="3704" y="4250"/>
                        <a:pt x="3972" y="4272"/>
                        <a:pt x="4247" y="4272"/>
                      </a:cubicBezTo>
                      <a:cubicBezTo>
                        <a:pt x="4311" y="4272"/>
                        <a:pt x="4375" y="4271"/>
                        <a:pt x="4440" y="4268"/>
                      </a:cubicBezTo>
                      <a:cubicBezTo>
                        <a:pt x="4486" y="4275"/>
                        <a:pt x="4529" y="4278"/>
                        <a:pt x="4572" y="4278"/>
                      </a:cubicBezTo>
                      <a:cubicBezTo>
                        <a:pt x="4615" y="4278"/>
                        <a:pt x="4658" y="4275"/>
                        <a:pt x="4705" y="4268"/>
                      </a:cubicBezTo>
                      <a:lnTo>
                        <a:pt x="5008" y="4255"/>
                      </a:lnTo>
                      <a:cubicBezTo>
                        <a:pt x="5233" y="4203"/>
                        <a:pt x="5445" y="4162"/>
                        <a:pt x="5669" y="4083"/>
                      </a:cubicBezTo>
                      <a:lnTo>
                        <a:pt x="5827" y="4030"/>
                      </a:lnTo>
                      <a:cubicBezTo>
                        <a:pt x="5801" y="3991"/>
                        <a:pt x="5748" y="3951"/>
                        <a:pt x="5709" y="3898"/>
                      </a:cubicBezTo>
                      <a:lnTo>
                        <a:pt x="5471" y="3648"/>
                      </a:lnTo>
                      <a:lnTo>
                        <a:pt x="5034" y="3198"/>
                      </a:lnTo>
                      <a:lnTo>
                        <a:pt x="4335" y="2497"/>
                      </a:lnTo>
                      <a:lnTo>
                        <a:pt x="3621" y="1824"/>
                      </a:lnTo>
                      <a:lnTo>
                        <a:pt x="2867" y="1190"/>
                      </a:lnTo>
                      <a:cubicBezTo>
                        <a:pt x="2365" y="780"/>
                        <a:pt x="1890" y="383"/>
                        <a:pt x="136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2" name="Google Shape;3192;p7"/>
                <p:cNvSpPr/>
                <p:nvPr/>
              </p:nvSpPr>
              <p:spPr>
                <a:xfrm>
                  <a:off x="6480525" y="1732250"/>
                  <a:ext cx="143050" cy="35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2" h="14179" extrusionOk="0">
                      <a:moveTo>
                        <a:pt x="2629" y="0"/>
                      </a:moveTo>
                      <a:cubicBezTo>
                        <a:pt x="2326" y="568"/>
                        <a:pt x="1916" y="1070"/>
                        <a:pt x="1546" y="1599"/>
                      </a:cubicBezTo>
                      <a:cubicBezTo>
                        <a:pt x="1150" y="2115"/>
                        <a:pt x="793" y="2670"/>
                        <a:pt x="357" y="3158"/>
                      </a:cubicBezTo>
                      <a:lnTo>
                        <a:pt x="119" y="3422"/>
                      </a:lnTo>
                      <a:cubicBezTo>
                        <a:pt x="80" y="3475"/>
                        <a:pt x="1" y="3515"/>
                        <a:pt x="13" y="3568"/>
                      </a:cubicBezTo>
                      <a:lnTo>
                        <a:pt x="133" y="3713"/>
                      </a:lnTo>
                      <a:lnTo>
                        <a:pt x="476" y="4176"/>
                      </a:lnTo>
                      <a:lnTo>
                        <a:pt x="1070" y="4955"/>
                      </a:lnTo>
                      <a:lnTo>
                        <a:pt x="1639" y="5748"/>
                      </a:lnTo>
                      <a:cubicBezTo>
                        <a:pt x="1837" y="6012"/>
                        <a:pt x="1983" y="6316"/>
                        <a:pt x="2141" y="6607"/>
                      </a:cubicBezTo>
                      <a:lnTo>
                        <a:pt x="2617" y="7479"/>
                      </a:lnTo>
                      <a:cubicBezTo>
                        <a:pt x="2841" y="7929"/>
                        <a:pt x="3066" y="8364"/>
                        <a:pt x="3066" y="8364"/>
                      </a:cubicBezTo>
                      <a:cubicBezTo>
                        <a:pt x="3330" y="8986"/>
                        <a:pt x="3568" y="9620"/>
                        <a:pt x="3806" y="10254"/>
                      </a:cubicBezTo>
                      <a:cubicBezTo>
                        <a:pt x="4294" y="11535"/>
                        <a:pt x="4559" y="12844"/>
                        <a:pt x="4823" y="14178"/>
                      </a:cubicBezTo>
                      <a:lnTo>
                        <a:pt x="5721" y="13769"/>
                      </a:lnTo>
                      <a:cubicBezTo>
                        <a:pt x="5272" y="12540"/>
                        <a:pt x="4810" y="11218"/>
                        <a:pt x="4242" y="10003"/>
                      </a:cubicBezTo>
                      <a:cubicBezTo>
                        <a:pt x="3965" y="9382"/>
                        <a:pt x="3687" y="8774"/>
                        <a:pt x="3396" y="8166"/>
                      </a:cubicBezTo>
                      <a:lnTo>
                        <a:pt x="2920" y="7294"/>
                      </a:lnTo>
                      <a:cubicBezTo>
                        <a:pt x="2670" y="6858"/>
                        <a:pt x="2432" y="6422"/>
                        <a:pt x="2432" y="6422"/>
                      </a:cubicBezTo>
                      <a:cubicBezTo>
                        <a:pt x="2259" y="6132"/>
                        <a:pt x="2115" y="5827"/>
                        <a:pt x="1916" y="5563"/>
                      </a:cubicBezTo>
                      <a:lnTo>
                        <a:pt x="1348" y="4757"/>
                      </a:lnTo>
                      <a:lnTo>
                        <a:pt x="780" y="3951"/>
                      </a:lnTo>
                      <a:lnTo>
                        <a:pt x="542" y="3621"/>
                      </a:lnTo>
                      <a:lnTo>
                        <a:pt x="515" y="3581"/>
                      </a:lnTo>
                      <a:cubicBezTo>
                        <a:pt x="515" y="3568"/>
                        <a:pt x="542" y="3554"/>
                        <a:pt x="555" y="3542"/>
                      </a:cubicBezTo>
                      <a:lnTo>
                        <a:pt x="661" y="3449"/>
                      </a:lnTo>
                      <a:cubicBezTo>
                        <a:pt x="1123" y="2973"/>
                        <a:pt x="1533" y="2444"/>
                        <a:pt x="1969" y="1956"/>
                      </a:cubicBezTo>
                      <a:cubicBezTo>
                        <a:pt x="2392" y="1440"/>
                        <a:pt x="2841" y="964"/>
                        <a:pt x="3198" y="410"/>
                      </a:cubicBezTo>
                      <a:lnTo>
                        <a:pt x="26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3" name="Google Shape;3193;p7"/>
                <p:cNvSpPr/>
                <p:nvPr/>
              </p:nvSpPr>
              <p:spPr>
                <a:xfrm>
                  <a:off x="6207000" y="1952750"/>
                  <a:ext cx="329375" cy="20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5" h="8107" extrusionOk="0">
                      <a:moveTo>
                        <a:pt x="4109" y="1"/>
                      </a:moveTo>
                      <a:cubicBezTo>
                        <a:pt x="4062" y="1"/>
                        <a:pt x="4009" y="48"/>
                        <a:pt x="3965" y="60"/>
                      </a:cubicBezTo>
                      <a:lnTo>
                        <a:pt x="3648" y="218"/>
                      </a:lnTo>
                      <a:cubicBezTo>
                        <a:pt x="3040" y="469"/>
                        <a:pt x="2458" y="760"/>
                        <a:pt x="1851" y="998"/>
                      </a:cubicBezTo>
                      <a:cubicBezTo>
                        <a:pt x="1229" y="1209"/>
                        <a:pt x="621" y="1420"/>
                        <a:pt x="1" y="1619"/>
                      </a:cubicBezTo>
                      <a:lnTo>
                        <a:pt x="265" y="2280"/>
                      </a:lnTo>
                      <a:cubicBezTo>
                        <a:pt x="859" y="2016"/>
                        <a:pt x="1467" y="1764"/>
                        <a:pt x="2088" y="1513"/>
                      </a:cubicBezTo>
                      <a:cubicBezTo>
                        <a:pt x="2683" y="1223"/>
                        <a:pt x="3251" y="879"/>
                        <a:pt x="3845" y="575"/>
                      </a:cubicBezTo>
                      <a:lnTo>
                        <a:pt x="3965" y="509"/>
                      </a:lnTo>
                      <a:cubicBezTo>
                        <a:pt x="3977" y="495"/>
                        <a:pt x="3991" y="483"/>
                        <a:pt x="4018" y="483"/>
                      </a:cubicBezTo>
                      <a:lnTo>
                        <a:pt x="4044" y="522"/>
                      </a:lnTo>
                      <a:lnTo>
                        <a:pt x="4308" y="839"/>
                      </a:lnTo>
                      <a:lnTo>
                        <a:pt x="4943" y="1605"/>
                      </a:lnTo>
                      <a:lnTo>
                        <a:pt x="5577" y="2372"/>
                      </a:lnTo>
                      <a:cubicBezTo>
                        <a:pt x="5801" y="2623"/>
                        <a:pt x="6052" y="2847"/>
                        <a:pt x="6290" y="3085"/>
                      </a:cubicBezTo>
                      <a:cubicBezTo>
                        <a:pt x="6290" y="3085"/>
                        <a:pt x="6647" y="3443"/>
                        <a:pt x="7004" y="3786"/>
                      </a:cubicBezTo>
                      <a:cubicBezTo>
                        <a:pt x="7374" y="4130"/>
                        <a:pt x="7730" y="4473"/>
                        <a:pt x="7730" y="4473"/>
                      </a:cubicBezTo>
                      <a:cubicBezTo>
                        <a:pt x="8246" y="4896"/>
                        <a:pt x="8761" y="5319"/>
                        <a:pt x="9277" y="5728"/>
                      </a:cubicBezTo>
                      <a:cubicBezTo>
                        <a:pt x="10307" y="6587"/>
                        <a:pt x="11430" y="7327"/>
                        <a:pt x="12527" y="8106"/>
                      </a:cubicBezTo>
                      <a:lnTo>
                        <a:pt x="13174" y="7366"/>
                      </a:lnTo>
                      <a:cubicBezTo>
                        <a:pt x="11946" y="6759"/>
                        <a:pt x="10716" y="6124"/>
                        <a:pt x="9620" y="5358"/>
                      </a:cubicBezTo>
                      <a:cubicBezTo>
                        <a:pt x="9065" y="4988"/>
                        <a:pt x="8523" y="4605"/>
                        <a:pt x="7994" y="4195"/>
                      </a:cubicBezTo>
                      <a:cubicBezTo>
                        <a:pt x="7994" y="4195"/>
                        <a:pt x="7638" y="3865"/>
                        <a:pt x="7268" y="3535"/>
                      </a:cubicBezTo>
                      <a:cubicBezTo>
                        <a:pt x="6911" y="3205"/>
                        <a:pt x="6541" y="2874"/>
                        <a:pt x="6541" y="2874"/>
                      </a:cubicBezTo>
                      <a:cubicBezTo>
                        <a:pt x="6303" y="2636"/>
                        <a:pt x="6052" y="2412"/>
                        <a:pt x="5841" y="2160"/>
                      </a:cubicBezTo>
                      <a:lnTo>
                        <a:pt x="5220" y="1394"/>
                      </a:lnTo>
                      <a:lnTo>
                        <a:pt x="4612" y="615"/>
                      </a:lnTo>
                      <a:lnTo>
                        <a:pt x="4255" y="152"/>
                      </a:lnTo>
                      <a:lnTo>
                        <a:pt x="4136" y="7"/>
                      </a:lnTo>
                      <a:cubicBezTo>
                        <a:pt x="4127" y="3"/>
                        <a:pt x="4118" y="1"/>
                        <a:pt x="41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4" name="Google Shape;3194;p7"/>
                <p:cNvSpPr/>
                <p:nvPr/>
              </p:nvSpPr>
              <p:spPr>
                <a:xfrm>
                  <a:off x="6139275" y="1621925"/>
                  <a:ext cx="270250" cy="21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0" h="8563" extrusionOk="0">
                      <a:moveTo>
                        <a:pt x="10241" y="0"/>
                      </a:moveTo>
                      <a:cubicBezTo>
                        <a:pt x="9990" y="476"/>
                        <a:pt x="9607" y="872"/>
                        <a:pt x="9276" y="1321"/>
                      </a:cubicBezTo>
                      <a:cubicBezTo>
                        <a:pt x="8946" y="1744"/>
                        <a:pt x="8642" y="2206"/>
                        <a:pt x="8233" y="2576"/>
                      </a:cubicBezTo>
                      <a:lnTo>
                        <a:pt x="7083" y="3765"/>
                      </a:lnTo>
                      <a:lnTo>
                        <a:pt x="5788" y="4823"/>
                      </a:lnTo>
                      <a:cubicBezTo>
                        <a:pt x="5379" y="5192"/>
                        <a:pt x="4889" y="5457"/>
                        <a:pt x="4427" y="5761"/>
                      </a:cubicBezTo>
                      <a:cubicBezTo>
                        <a:pt x="3952" y="6038"/>
                        <a:pt x="3502" y="6382"/>
                        <a:pt x="2987" y="6580"/>
                      </a:cubicBezTo>
                      <a:cubicBezTo>
                        <a:pt x="2498" y="6818"/>
                        <a:pt x="1996" y="7056"/>
                        <a:pt x="1507" y="7294"/>
                      </a:cubicBezTo>
                      <a:cubicBezTo>
                        <a:pt x="1520" y="7294"/>
                        <a:pt x="1322" y="7360"/>
                        <a:pt x="1124" y="7426"/>
                      </a:cubicBezTo>
                      <a:cubicBezTo>
                        <a:pt x="925" y="7492"/>
                        <a:pt x="740" y="7558"/>
                        <a:pt x="740" y="7558"/>
                      </a:cubicBezTo>
                      <a:cubicBezTo>
                        <a:pt x="608" y="7597"/>
                        <a:pt x="476" y="7664"/>
                        <a:pt x="344" y="7717"/>
                      </a:cubicBezTo>
                      <a:lnTo>
                        <a:pt x="0" y="7862"/>
                      </a:lnTo>
                      <a:lnTo>
                        <a:pt x="265" y="8562"/>
                      </a:lnTo>
                      <a:lnTo>
                        <a:pt x="648" y="8351"/>
                      </a:lnTo>
                      <a:cubicBezTo>
                        <a:pt x="767" y="8284"/>
                        <a:pt x="872" y="8205"/>
                        <a:pt x="1005" y="8152"/>
                      </a:cubicBezTo>
                      <a:cubicBezTo>
                        <a:pt x="1005" y="8152"/>
                        <a:pt x="1190" y="8060"/>
                        <a:pt x="1375" y="7981"/>
                      </a:cubicBezTo>
                      <a:cubicBezTo>
                        <a:pt x="1560" y="7888"/>
                        <a:pt x="1758" y="7809"/>
                        <a:pt x="1745" y="7796"/>
                      </a:cubicBezTo>
                      <a:cubicBezTo>
                        <a:pt x="2234" y="7518"/>
                        <a:pt x="2710" y="7227"/>
                        <a:pt x="3198" y="6950"/>
                      </a:cubicBezTo>
                      <a:cubicBezTo>
                        <a:pt x="3700" y="6699"/>
                        <a:pt x="4137" y="6343"/>
                        <a:pt x="4612" y="6038"/>
                      </a:cubicBezTo>
                      <a:cubicBezTo>
                        <a:pt x="5062" y="5721"/>
                        <a:pt x="5550" y="5444"/>
                        <a:pt x="5973" y="5060"/>
                      </a:cubicBezTo>
                      <a:cubicBezTo>
                        <a:pt x="6409" y="4704"/>
                        <a:pt x="6859" y="4361"/>
                        <a:pt x="7294" y="4017"/>
                      </a:cubicBezTo>
                      <a:cubicBezTo>
                        <a:pt x="7704" y="3633"/>
                        <a:pt x="8113" y="3251"/>
                        <a:pt x="8536" y="2867"/>
                      </a:cubicBezTo>
                      <a:cubicBezTo>
                        <a:pt x="8973" y="2523"/>
                        <a:pt x="9329" y="2088"/>
                        <a:pt x="9713" y="1678"/>
                      </a:cubicBezTo>
                      <a:cubicBezTo>
                        <a:pt x="10083" y="1255"/>
                        <a:pt x="10506" y="885"/>
                        <a:pt x="10809" y="423"/>
                      </a:cubicBezTo>
                      <a:lnTo>
                        <a:pt x="102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5" name="Google Shape;3195;p7"/>
                <p:cNvSpPr/>
                <p:nvPr/>
              </p:nvSpPr>
              <p:spPr>
                <a:xfrm>
                  <a:off x="6114175" y="1581275"/>
                  <a:ext cx="239525" cy="1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1" h="7626" extrusionOk="0">
                      <a:moveTo>
                        <a:pt x="9012" y="0"/>
                      </a:moveTo>
                      <a:cubicBezTo>
                        <a:pt x="8800" y="423"/>
                        <a:pt x="8457" y="767"/>
                        <a:pt x="8180" y="1163"/>
                      </a:cubicBezTo>
                      <a:cubicBezTo>
                        <a:pt x="7875" y="1533"/>
                        <a:pt x="7625" y="1956"/>
                        <a:pt x="7255" y="2287"/>
                      </a:cubicBezTo>
                      <a:lnTo>
                        <a:pt x="6251" y="3330"/>
                      </a:lnTo>
                      <a:lnTo>
                        <a:pt x="5101" y="4255"/>
                      </a:lnTo>
                      <a:cubicBezTo>
                        <a:pt x="4744" y="4586"/>
                        <a:pt x="4308" y="4824"/>
                        <a:pt x="3899" y="5074"/>
                      </a:cubicBezTo>
                      <a:cubicBezTo>
                        <a:pt x="3489" y="5326"/>
                        <a:pt x="3092" y="5629"/>
                        <a:pt x="2643" y="5802"/>
                      </a:cubicBezTo>
                      <a:cubicBezTo>
                        <a:pt x="2194" y="5999"/>
                        <a:pt x="1758" y="6211"/>
                        <a:pt x="1335" y="6422"/>
                      </a:cubicBezTo>
                      <a:cubicBezTo>
                        <a:pt x="1335" y="6436"/>
                        <a:pt x="1163" y="6475"/>
                        <a:pt x="992" y="6542"/>
                      </a:cubicBezTo>
                      <a:lnTo>
                        <a:pt x="648" y="6647"/>
                      </a:lnTo>
                      <a:cubicBezTo>
                        <a:pt x="529" y="6674"/>
                        <a:pt x="423" y="6739"/>
                        <a:pt x="305" y="6779"/>
                      </a:cubicBezTo>
                      <a:lnTo>
                        <a:pt x="0" y="6912"/>
                      </a:lnTo>
                      <a:lnTo>
                        <a:pt x="264" y="7625"/>
                      </a:lnTo>
                      <a:lnTo>
                        <a:pt x="608" y="7414"/>
                      </a:lnTo>
                      <a:cubicBezTo>
                        <a:pt x="701" y="7361"/>
                        <a:pt x="807" y="7294"/>
                        <a:pt x="912" y="7241"/>
                      </a:cubicBezTo>
                      <a:cubicBezTo>
                        <a:pt x="912" y="7241"/>
                        <a:pt x="1084" y="7162"/>
                        <a:pt x="1242" y="7083"/>
                      </a:cubicBezTo>
                      <a:cubicBezTo>
                        <a:pt x="1415" y="7003"/>
                        <a:pt x="1573" y="6938"/>
                        <a:pt x="1573" y="6924"/>
                      </a:cubicBezTo>
                      <a:cubicBezTo>
                        <a:pt x="1996" y="6660"/>
                        <a:pt x="2419" y="6409"/>
                        <a:pt x="2842" y="6172"/>
                      </a:cubicBezTo>
                      <a:cubicBezTo>
                        <a:pt x="3291" y="5960"/>
                        <a:pt x="3674" y="5629"/>
                        <a:pt x="4084" y="5352"/>
                      </a:cubicBezTo>
                      <a:cubicBezTo>
                        <a:pt x="4493" y="5074"/>
                        <a:pt x="4929" y="4836"/>
                        <a:pt x="5286" y="4493"/>
                      </a:cubicBezTo>
                      <a:cubicBezTo>
                        <a:pt x="5669" y="4176"/>
                        <a:pt x="6066" y="3885"/>
                        <a:pt x="6462" y="3582"/>
                      </a:cubicBezTo>
                      <a:cubicBezTo>
                        <a:pt x="6818" y="3238"/>
                        <a:pt x="7188" y="2895"/>
                        <a:pt x="7558" y="2577"/>
                      </a:cubicBezTo>
                      <a:cubicBezTo>
                        <a:pt x="7955" y="2273"/>
                        <a:pt x="8259" y="1877"/>
                        <a:pt x="8603" y="1520"/>
                      </a:cubicBezTo>
                      <a:cubicBezTo>
                        <a:pt x="8933" y="1150"/>
                        <a:pt x="9316" y="833"/>
                        <a:pt x="9580" y="423"/>
                      </a:cubicBezTo>
                      <a:lnTo>
                        <a:pt x="901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6" name="Google Shape;3196;p7"/>
                <p:cNvSpPr/>
                <p:nvPr/>
              </p:nvSpPr>
              <p:spPr>
                <a:xfrm>
                  <a:off x="6526100" y="2075450"/>
                  <a:ext cx="96800" cy="8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2" h="3213" extrusionOk="0">
                      <a:moveTo>
                        <a:pt x="3146" y="1"/>
                      </a:moveTo>
                      <a:cubicBezTo>
                        <a:pt x="3040" y="80"/>
                        <a:pt x="3026" y="212"/>
                        <a:pt x="2934" y="332"/>
                      </a:cubicBezTo>
                      <a:cubicBezTo>
                        <a:pt x="2815" y="464"/>
                        <a:pt x="2709" y="596"/>
                        <a:pt x="2591" y="728"/>
                      </a:cubicBezTo>
                      <a:cubicBezTo>
                        <a:pt x="2327" y="979"/>
                        <a:pt x="2049" y="1216"/>
                        <a:pt x="1758" y="1468"/>
                      </a:cubicBezTo>
                      <a:cubicBezTo>
                        <a:pt x="1467" y="1706"/>
                        <a:pt x="1190" y="1930"/>
                        <a:pt x="886" y="2115"/>
                      </a:cubicBezTo>
                      <a:cubicBezTo>
                        <a:pt x="727" y="2194"/>
                        <a:pt x="569" y="2247"/>
                        <a:pt x="410" y="2314"/>
                      </a:cubicBezTo>
                      <a:cubicBezTo>
                        <a:pt x="265" y="2353"/>
                        <a:pt x="133" y="2367"/>
                        <a:pt x="1" y="2393"/>
                      </a:cubicBezTo>
                      <a:lnTo>
                        <a:pt x="93" y="3212"/>
                      </a:lnTo>
                      <a:cubicBezTo>
                        <a:pt x="292" y="3080"/>
                        <a:pt x="503" y="2974"/>
                        <a:pt x="662" y="2842"/>
                      </a:cubicBezTo>
                      <a:lnTo>
                        <a:pt x="1137" y="2472"/>
                      </a:lnTo>
                      <a:cubicBezTo>
                        <a:pt x="1428" y="2208"/>
                        <a:pt x="1692" y="1944"/>
                        <a:pt x="1969" y="1706"/>
                      </a:cubicBezTo>
                      <a:cubicBezTo>
                        <a:pt x="2247" y="1481"/>
                        <a:pt x="2551" y="1269"/>
                        <a:pt x="2868" y="1072"/>
                      </a:cubicBezTo>
                      <a:cubicBezTo>
                        <a:pt x="3026" y="952"/>
                        <a:pt x="3185" y="846"/>
                        <a:pt x="3357" y="741"/>
                      </a:cubicBezTo>
                      <a:cubicBezTo>
                        <a:pt x="3516" y="609"/>
                        <a:pt x="3740" y="450"/>
                        <a:pt x="3872" y="265"/>
                      </a:cubicBezTo>
                      <a:lnTo>
                        <a:pt x="31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7" name="Google Shape;3197;p7"/>
                <p:cNvSpPr/>
                <p:nvPr/>
              </p:nvSpPr>
              <p:spPr>
                <a:xfrm>
                  <a:off x="6276025" y="1749750"/>
                  <a:ext cx="12490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96" h="5855" extrusionOk="0">
                      <a:moveTo>
                        <a:pt x="3095" y="929"/>
                      </a:moveTo>
                      <a:cubicBezTo>
                        <a:pt x="3249" y="1280"/>
                        <a:pt x="3398" y="1635"/>
                        <a:pt x="3542" y="1996"/>
                      </a:cubicBezTo>
                      <a:lnTo>
                        <a:pt x="3886" y="2907"/>
                      </a:lnTo>
                      <a:lnTo>
                        <a:pt x="4176" y="3846"/>
                      </a:lnTo>
                      <a:lnTo>
                        <a:pt x="4428" y="4797"/>
                      </a:lnTo>
                      <a:lnTo>
                        <a:pt x="4520" y="5141"/>
                      </a:lnTo>
                      <a:lnTo>
                        <a:pt x="4546" y="5286"/>
                      </a:lnTo>
                      <a:lnTo>
                        <a:pt x="4573" y="5352"/>
                      </a:lnTo>
                      <a:lnTo>
                        <a:pt x="4507" y="5338"/>
                      </a:lnTo>
                      <a:cubicBezTo>
                        <a:pt x="4414" y="5326"/>
                        <a:pt x="4335" y="5286"/>
                        <a:pt x="4243" y="5247"/>
                      </a:cubicBezTo>
                      <a:lnTo>
                        <a:pt x="4071" y="5167"/>
                      </a:lnTo>
                      <a:cubicBezTo>
                        <a:pt x="4005" y="5127"/>
                        <a:pt x="3938" y="5088"/>
                        <a:pt x="3859" y="5048"/>
                      </a:cubicBezTo>
                      <a:cubicBezTo>
                        <a:pt x="3595" y="4877"/>
                        <a:pt x="3331" y="4692"/>
                        <a:pt x="3054" y="4507"/>
                      </a:cubicBezTo>
                      <a:cubicBezTo>
                        <a:pt x="2472" y="4096"/>
                        <a:pt x="1904" y="3793"/>
                        <a:pt x="1362" y="3423"/>
                      </a:cubicBezTo>
                      <a:lnTo>
                        <a:pt x="702" y="2960"/>
                      </a:lnTo>
                      <a:cubicBezTo>
                        <a:pt x="675" y="2934"/>
                        <a:pt x="609" y="2907"/>
                        <a:pt x="635" y="2895"/>
                      </a:cubicBezTo>
                      <a:lnTo>
                        <a:pt x="728" y="2828"/>
                      </a:lnTo>
                      <a:lnTo>
                        <a:pt x="966" y="2683"/>
                      </a:lnTo>
                      <a:cubicBezTo>
                        <a:pt x="1190" y="2511"/>
                        <a:pt x="1454" y="2379"/>
                        <a:pt x="1666" y="2194"/>
                      </a:cubicBezTo>
                      <a:lnTo>
                        <a:pt x="2314" y="1652"/>
                      </a:lnTo>
                      <a:cubicBezTo>
                        <a:pt x="2570" y="1412"/>
                        <a:pt x="2843" y="1182"/>
                        <a:pt x="3095" y="929"/>
                      </a:cubicBezTo>
                      <a:close/>
                      <a:moveTo>
                        <a:pt x="2961" y="0"/>
                      </a:moveTo>
                      <a:cubicBezTo>
                        <a:pt x="2670" y="449"/>
                        <a:pt x="2300" y="833"/>
                        <a:pt x="1930" y="1230"/>
                      </a:cubicBezTo>
                      <a:lnTo>
                        <a:pt x="1362" y="1824"/>
                      </a:lnTo>
                      <a:cubicBezTo>
                        <a:pt x="1164" y="2022"/>
                        <a:pt x="939" y="2167"/>
                        <a:pt x="714" y="2340"/>
                      </a:cubicBezTo>
                      <a:lnTo>
                        <a:pt x="279" y="2657"/>
                      </a:lnTo>
                      <a:lnTo>
                        <a:pt x="27" y="2842"/>
                      </a:lnTo>
                      <a:lnTo>
                        <a:pt x="1" y="2868"/>
                      </a:lnTo>
                      <a:cubicBezTo>
                        <a:pt x="1" y="2881"/>
                        <a:pt x="27" y="2881"/>
                        <a:pt x="27" y="2895"/>
                      </a:cubicBezTo>
                      <a:lnTo>
                        <a:pt x="106" y="2947"/>
                      </a:lnTo>
                      <a:lnTo>
                        <a:pt x="252" y="3053"/>
                      </a:lnTo>
                      <a:lnTo>
                        <a:pt x="728" y="3370"/>
                      </a:lnTo>
                      <a:cubicBezTo>
                        <a:pt x="979" y="3529"/>
                        <a:pt x="1216" y="3674"/>
                        <a:pt x="1216" y="3674"/>
                      </a:cubicBezTo>
                      <a:cubicBezTo>
                        <a:pt x="1759" y="4044"/>
                        <a:pt x="2367" y="4361"/>
                        <a:pt x="2881" y="4744"/>
                      </a:cubicBezTo>
                      <a:cubicBezTo>
                        <a:pt x="3159" y="4929"/>
                        <a:pt x="3424" y="5141"/>
                        <a:pt x="3714" y="5326"/>
                      </a:cubicBezTo>
                      <a:cubicBezTo>
                        <a:pt x="3780" y="5365"/>
                        <a:pt x="3859" y="5418"/>
                        <a:pt x="3926" y="5458"/>
                      </a:cubicBezTo>
                      <a:lnTo>
                        <a:pt x="4190" y="5590"/>
                      </a:lnTo>
                      <a:cubicBezTo>
                        <a:pt x="4401" y="5669"/>
                        <a:pt x="4613" y="5761"/>
                        <a:pt x="4837" y="5814"/>
                      </a:cubicBezTo>
                      <a:lnTo>
                        <a:pt x="4996" y="5854"/>
                      </a:lnTo>
                      <a:cubicBezTo>
                        <a:pt x="4996" y="5801"/>
                        <a:pt x="4983" y="5735"/>
                        <a:pt x="4969" y="5682"/>
                      </a:cubicBezTo>
                      <a:lnTo>
                        <a:pt x="4916" y="5338"/>
                      </a:lnTo>
                      <a:lnTo>
                        <a:pt x="4798" y="4718"/>
                      </a:lnTo>
                      <a:lnTo>
                        <a:pt x="4573" y="3753"/>
                      </a:lnTo>
                      <a:lnTo>
                        <a:pt x="4349" y="2801"/>
                      </a:lnTo>
                      <a:lnTo>
                        <a:pt x="4071" y="1877"/>
                      </a:lnTo>
                      <a:cubicBezTo>
                        <a:pt x="3886" y="1269"/>
                        <a:pt x="3661" y="648"/>
                        <a:pt x="3424" y="40"/>
                      </a:cubicBezTo>
                      <a:cubicBezTo>
                        <a:pt x="3424" y="40"/>
                        <a:pt x="3284" y="91"/>
                        <a:pt x="3136" y="142"/>
                      </a:cubicBezTo>
                      <a:lnTo>
                        <a:pt x="3136" y="142"/>
                      </a:lnTo>
                      <a:lnTo>
                        <a:pt x="29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8" name="Google Shape;3198;p7"/>
                <p:cNvSpPr/>
                <p:nvPr/>
              </p:nvSpPr>
              <p:spPr>
                <a:xfrm>
                  <a:off x="6061000" y="1993225"/>
                  <a:ext cx="152625" cy="33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13267" extrusionOk="0">
                      <a:moveTo>
                        <a:pt x="5841" y="0"/>
                      </a:moveTo>
                      <a:cubicBezTo>
                        <a:pt x="5550" y="145"/>
                        <a:pt x="5272" y="304"/>
                        <a:pt x="4969" y="423"/>
                      </a:cubicBezTo>
                      <a:lnTo>
                        <a:pt x="4056" y="767"/>
                      </a:lnTo>
                      <a:cubicBezTo>
                        <a:pt x="3449" y="991"/>
                        <a:pt x="2841" y="1228"/>
                        <a:pt x="2220" y="1454"/>
                      </a:cubicBezTo>
                      <a:lnTo>
                        <a:pt x="1877" y="1533"/>
                      </a:lnTo>
                      <a:cubicBezTo>
                        <a:pt x="1824" y="1559"/>
                        <a:pt x="1731" y="1559"/>
                        <a:pt x="1718" y="1598"/>
                      </a:cubicBezTo>
                      <a:lnTo>
                        <a:pt x="1731" y="1783"/>
                      </a:lnTo>
                      <a:lnTo>
                        <a:pt x="1771" y="2365"/>
                      </a:lnTo>
                      <a:lnTo>
                        <a:pt x="1850" y="3343"/>
                      </a:lnTo>
                      <a:lnTo>
                        <a:pt x="1903" y="4320"/>
                      </a:lnTo>
                      <a:cubicBezTo>
                        <a:pt x="1916" y="4651"/>
                        <a:pt x="1877" y="4981"/>
                        <a:pt x="1863" y="5312"/>
                      </a:cubicBezTo>
                      <a:lnTo>
                        <a:pt x="1784" y="6290"/>
                      </a:lnTo>
                      <a:cubicBezTo>
                        <a:pt x="1731" y="6792"/>
                        <a:pt x="1678" y="7280"/>
                        <a:pt x="1678" y="7280"/>
                      </a:cubicBezTo>
                      <a:cubicBezTo>
                        <a:pt x="1572" y="7941"/>
                        <a:pt x="1427" y="8602"/>
                        <a:pt x="1281" y="9262"/>
                      </a:cubicBezTo>
                      <a:cubicBezTo>
                        <a:pt x="1137" y="9923"/>
                        <a:pt x="952" y="10571"/>
                        <a:pt x="727" y="11232"/>
                      </a:cubicBezTo>
                      <a:cubicBezTo>
                        <a:pt x="502" y="11879"/>
                        <a:pt x="251" y="12500"/>
                        <a:pt x="0" y="13134"/>
                      </a:cubicBezTo>
                      <a:cubicBezTo>
                        <a:pt x="0" y="13134"/>
                        <a:pt x="251" y="13161"/>
                        <a:pt x="502" y="13200"/>
                      </a:cubicBezTo>
                      <a:cubicBezTo>
                        <a:pt x="740" y="13240"/>
                        <a:pt x="991" y="13267"/>
                        <a:pt x="991" y="13267"/>
                      </a:cubicBezTo>
                      <a:cubicBezTo>
                        <a:pt x="1269" y="11945"/>
                        <a:pt x="1599" y="10624"/>
                        <a:pt x="1784" y="9289"/>
                      </a:cubicBezTo>
                      <a:cubicBezTo>
                        <a:pt x="1889" y="8628"/>
                        <a:pt x="1982" y="7955"/>
                        <a:pt x="2074" y="7294"/>
                      </a:cubicBezTo>
                      <a:cubicBezTo>
                        <a:pt x="2074" y="7294"/>
                        <a:pt x="2101" y="6805"/>
                        <a:pt x="2141" y="6302"/>
                      </a:cubicBezTo>
                      <a:cubicBezTo>
                        <a:pt x="2167" y="5800"/>
                        <a:pt x="2206" y="5312"/>
                        <a:pt x="2206" y="5312"/>
                      </a:cubicBezTo>
                      <a:cubicBezTo>
                        <a:pt x="2206" y="4981"/>
                        <a:pt x="2259" y="4651"/>
                        <a:pt x="2233" y="4320"/>
                      </a:cubicBezTo>
                      <a:lnTo>
                        <a:pt x="2194" y="3330"/>
                      </a:lnTo>
                      <a:lnTo>
                        <a:pt x="2154" y="2338"/>
                      </a:lnTo>
                      <a:lnTo>
                        <a:pt x="2127" y="1942"/>
                      </a:lnTo>
                      <a:lnTo>
                        <a:pt x="2127" y="1889"/>
                      </a:lnTo>
                      <a:cubicBezTo>
                        <a:pt x="2141" y="1876"/>
                        <a:pt x="2167" y="1876"/>
                        <a:pt x="2180" y="1876"/>
                      </a:cubicBezTo>
                      <a:lnTo>
                        <a:pt x="2326" y="1850"/>
                      </a:lnTo>
                      <a:lnTo>
                        <a:pt x="4229" y="1295"/>
                      </a:lnTo>
                      <a:lnTo>
                        <a:pt x="5180" y="1017"/>
                      </a:lnTo>
                      <a:cubicBezTo>
                        <a:pt x="5497" y="911"/>
                        <a:pt x="5801" y="779"/>
                        <a:pt x="6105" y="661"/>
                      </a:cubicBezTo>
                      <a:lnTo>
                        <a:pt x="58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9" name="Google Shape;3199;p7"/>
                <p:cNvSpPr/>
                <p:nvPr/>
              </p:nvSpPr>
              <p:spPr>
                <a:xfrm>
                  <a:off x="5777225" y="2029200"/>
                  <a:ext cx="202200" cy="30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8" h="12237" extrusionOk="0">
                      <a:moveTo>
                        <a:pt x="132" y="1"/>
                      </a:moveTo>
                      <a:lnTo>
                        <a:pt x="0" y="688"/>
                      </a:lnTo>
                      <a:cubicBezTo>
                        <a:pt x="1269" y="1019"/>
                        <a:pt x="2604" y="1058"/>
                        <a:pt x="3925" y="1217"/>
                      </a:cubicBezTo>
                      <a:lnTo>
                        <a:pt x="4070" y="1230"/>
                      </a:lnTo>
                      <a:cubicBezTo>
                        <a:pt x="4084" y="1230"/>
                        <a:pt x="4110" y="1230"/>
                        <a:pt x="4123" y="1243"/>
                      </a:cubicBezTo>
                      <a:lnTo>
                        <a:pt x="4123" y="1296"/>
                      </a:lnTo>
                      <a:lnTo>
                        <a:pt x="4176" y="1692"/>
                      </a:lnTo>
                      <a:lnTo>
                        <a:pt x="4295" y="2684"/>
                      </a:lnTo>
                      <a:lnTo>
                        <a:pt x="4414" y="3674"/>
                      </a:lnTo>
                      <a:cubicBezTo>
                        <a:pt x="4454" y="3991"/>
                        <a:pt x="4560" y="4308"/>
                        <a:pt x="4625" y="4639"/>
                      </a:cubicBezTo>
                      <a:cubicBezTo>
                        <a:pt x="4625" y="4639"/>
                        <a:pt x="4731" y="5115"/>
                        <a:pt x="4850" y="5603"/>
                      </a:cubicBezTo>
                      <a:cubicBezTo>
                        <a:pt x="4969" y="6079"/>
                        <a:pt x="5088" y="6569"/>
                        <a:pt x="5088" y="6569"/>
                      </a:cubicBezTo>
                      <a:cubicBezTo>
                        <a:pt x="5286" y="7203"/>
                        <a:pt x="5484" y="7837"/>
                        <a:pt x="5709" y="8471"/>
                      </a:cubicBezTo>
                      <a:cubicBezTo>
                        <a:pt x="6105" y="9752"/>
                        <a:pt x="6647" y="10995"/>
                        <a:pt x="7149" y="12237"/>
                      </a:cubicBezTo>
                      <a:cubicBezTo>
                        <a:pt x="7149" y="12237"/>
                        <a:pt x="7387" y="12184"/>
                        <a:pt x="7625" y="12118"/>
                      </a:cubicBezTo>
                      <a:cubicBezTo>
                        <a:pt x="7863" y="12052"/>
                        <a:pt x="8087" y="11986"/>
                        <a:pt x="8087" y="11986"/>
                      </a:cubicBezTo>
                      <a:cubicBezTo>
                        <a:pt x="7387" y="10810"/>
                        <a:pt x="6686" y="9594"/>
                        <a:pt x="6198" y="8352"/>
                      </a:cubicBezTo>
                      <a:cubicBezTo>
                        <a:pt x="5934" y="7731"/>
                        <a:pt x="5682" y="7110"/>
                        <a:pt x="5471" y="6476"/>
                      </a:cubicBezTo>
                      <a:lnTo>
                        <a:pt x="5206" y="5524"/>
                      </a:lnTo>
                      <a:cubicBezTo>
                        <a:pt x="5074" y="5048"/>
                        <a:pt x="4956" y="4573"/>
                        <a:pt x="4956" y="4573"/>
                      </a:cubicBezTo>
                      <a:cubicBezTo>
                        <a:pt x="4889" y="4256"/>
                        <a:pt x="4784" y="3939"/>
                        <a:pt x="4757" y="3609"/>
                      </a:cubicBezTo>
                      <a:lnTo>
                        <a:pt x="4639" y="2644"/>
                      </a:lnTo>
                      <a:lnTo>
                        <a:pt x="4546" y="1666"/>
                      </a:lnTo>
                      <a:lnTo>
                        <a:pt x="4493" y="1098"/>
                      </a:lnTo>
                      <a:lnTo>
                        <a:pt x="4480" y="899"/>
                      </a:lnTo>
                      <a:cubicBezTo>
                        <a:pt x="4454" y="860"/>
                        <a:pt x="4361" y="887"/>
                        <a:pt x="4308" y="860"/>
                      </a:cubicBezTo>
                      <a:lnTo>
                        <a:pt x="3964" y="807"/>
                      </a:lnTo>
                      <a:cubicBezTo>
                        <a:pt x="2669" y="556"/>
                        <a:pt x="1362" y="41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0" name="Google Shape;3200;p7"/>
                <p:cNvSpPr/>
                <p:nvPr/>
              </p:nvSpPr>
              <p:spPr>
                <a:xfrm>
                  <a:off x="5814225" y="1819125"/>
                  <a:ext cx="331675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67" h="2049" extrusionOk="0">
                      <a:moveTo>
                        <a:pt x="13002" y="0"/>
                      </a:moveTo>
                      <a:cubicBezTo>
                        <a:pt x="12765" y="106"/>
                        <a:pt x="12527" y="252"/>
                        <a:pt x="12262" y="331"/>
                      </a:cubicBezTo>
                      <a:lnTo>
                        <a:pt x="11496" y="581"/>
                      </a:lnTo>
                      <a:lnTo>
                        <a:pt x="10717" y="859"/>
                      </a:lnTo>
                      <a:cubicBezTo>
                        <a:pt x="10465" y="951"/>
                        <a:pt x="10201" y="1044"/>
                        <a:pt x="9937" y="1097"/>
                      </a:cubicBezTo>
                      <a:lnTo>
                        <a:pt x="8325" y="1441"/>
                      </a:lnTo>
                      <a:cubicBezTo>
                        <a:pt x="8061" y="1520"/>
                        <a:pt x="7784" y="1520"/>
                        <a:pt x="7506" y="1547"/>
                      </a:cubicBezTo>
                      <a:lnTo>
                        <a:pt x="6674" y="1626"/>
                      </a:lnTo>
                      <a:lnTo>
                        <a:pt x="5854" y="1705"/>
                      </a:lnTo>
                      <a:cubicBezTo>
                        <a:pt x="5801" y="1708"/>
                        <a:pt x="5747" y="1709"/>
                        <a:pt x="5693" y="1709"/>
                      </a:cubicBezTo>
                      <a:cubicBezTo>
                        <a:pt x="5469" y="1709"/>
                        <a:pt x="5246" y="1691"/>
                        <a:pt x="5021" y="1691"/>
                      </a:cubicBezTo>
                      <a:lnTo>
                        <a:pt x="3370" y="1639"/>
                      </a:lnTo>
                      <a:cubicBezTo>
                        <a:pt x="2815" y="1547"/>
                        <a:pt x="2273" y="1454"/>
                        <a:pt x="1732" y="1374"/>
                      </a:cubicBezTo>
                      <a:cubicBezTo>
                        <a:pt x="1732" y="1374"/>
                        <a:pt x="1533" y="1335"/>
                        <a:pt x="1335" y="1309"/>
                      </a:cubicBezTo>
                      <a:cubicBezTo>
                        <a:pt x="1230" y="1295"/>
                        <a:pt x="1124" y="1282"/>
                        <a:pt x="1045" y="1269"/>
                      </a:cubicBezTo>
                      <a:cubicBezTo>
                        <a:pt x="978" y="1242"/>
                        <a:pt x="925" y="1229"/>
                        <a:pt x="925" y="1229"/>
                      </a:cubicBezTo>
                      <a:cubicBezTo>
                        <a:pt x="793" y="1189"/>
                        <a:pt x="661" y="1163"/>
                        <a:pt x="516" y="1136"/>
                      </a:cubicBezTo>
                      <a:lnTo>
                        <a:pt x="146" y="1057"/>
                      </a:lnTo>
                      <a:lnTo>
                        <a:pt x="0" y="1797"/>
                      </a:lnTo>
                      <a:lnTo>
                        <a:pt x="437" y="1837"/>
                      </a:lnTo>
                      <a:cubicBezTo>
                        <a:pt x="569" y="1837"/>
                        <a:pt x="687" y="1850"/>
                        <a:pt x="833" y="1876"/>
                      </a:cubicBezTo>
                      <a:cubicBezTo>
                        <a:pt x="833" y="1876"/>
                        <a:pt x="886" y="1876"/>
                        <a:pt x="965" y="1890"/>
                      </a:cubicBezTo>
                      <a:cubicBezTo>
                        <a:pt x="1045" y="1903"/>
                        <a:pt x="1137" y="1903"/>
                        <a:pt x="1242" y="1903"/>
                      </a:cubicBezTo>
                      <a:lnTo>
                        <a:pt x="1665" y="1929"/>
                      </a:lnTo>
                      <a:cubicBezTo>
                        <a:pt x="2220" y="1969"/>
                        <a:pt x="2775" y="2009"/>
                        <a:pt x="3344" y="2049"/>
                      </a:cubicBezTo>
                      <a:cubicBezTo>
                        <a:pt x="3899" y="2035"/>
                        <a:pt x="4466" y="2022"/>
                        <a:pt x="5021" y="2022"/>
                      </a:cubicBezTo>
                      <a:cubicBezTo>
                        <a:pt x="5215" y="2022"/>
                        <a:pt x="5403" y="2028"/>
                        <a:pt x="5589" y="2028"/>
                      </a:cubicBezTo>
                      <a:cubicBezTo>
                        <a:pt x="5682" y="2028"/>
                        <a:pt x="5775" y="2026"/>
                        <a:pt x="5867" y="2022"/>
                      </a:cubicBezTo>
                      <a:lnTo>
                        <a:pt x="6700" y="1929"/>
                      </a:lnTo>
                      <a:lnTo>
                        <a:pt x="7546" y="1864"/>
                      </a:lnTo>
                      <a:cubicBezTo>
                        <a:pt x="7823" y="1837"/>
                        <a:pt x="8101" y="1837"/>
                        <a:pt x="8378" y="1771"/>
                      </a:cubicBezTo>
                      <a:cubicBezTo>
                        <a:pt x="8920" y="1665"/>
                        <a:pt x="9475" y="1573"/>
                        <a:pt x="10030" y="1494"/>
                      </a:cubicBezTo>
                      <a:cubicBezTo>
                        <a:pt x="10307" y="1467"/>
                        <a:pt x="10585" y="1401"/>
                        <a:pt x="10849" y="1335"/>
                      </a:cubicBezTo>
                      <a:lnTo>
                        <a:pt x="11655" y="1124"/>
                      </a:lnTo>
                      <a:lnTo>
                        <a:pt x="12474" y="925"/>
                      </a:lnTo>
                      <a:cubicBezTo>
                        <a:pt x="12752" y="872"/>
                        <a:pt x="13002" y="740"/>
                        <a:pt x="13267" y="661"/>
                      </a:cubicBezTo>
                      <a:lnTo>
                        <a:pt x="130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1" name="Google Shape;3201;p7"/>
                <p:cNvSpPr/>
                <p:nvPr/>
              </p:nvSpPr>
              <p:spPr>
                <a:xfrm>
                  <a:off x="5827775" y="1754700"/>
                  <a:ext cx="293025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1" h="1878" extrusionOk="0">
                      <a:moveTo>
                        <a:pt x="11456" y="1"/>
                      </a:moveTo>
                      <a:cubicBezTo>
                        <a:pt x="11245" y="93"/>
                        <a:pt x="11047" y="225"/>
                        <a:pt x="10809" y="292"/>
                      </a:cubicBezTo>
                      <a:lnTo>
                        <a:pt x="10135" y="529"/>
                      </a:lnTo>
                      <a:lnTo>
                        <a:pt x="9461" y="767"/>
                      </a:lnTo>
                      <a:cubicBezTo>
                        <a:pt x="9236" y="859"/>
                        <a:pt x="9012" y="939"/>
                        <a:pt x="8774" y="979"/>
                      </a:cubicBezTo>
                      <a:lnTo>
                        <a:pt x="7360" y="1296"/>
                      </a:lnTo>
                      <a:cubicBezTo>
                        <a:pt x="7122" y="1361"/>
                        <a:pt x="6872" y="1361"/>
                        <a:pt x="6634" y="1388"/>
                      </a:cubicBezTo>
                      <a:lnTo>
                        <a:pt x="5906" y="1454"/>
                      </a:lnTo>
                      <a:lnTo>
                        <a:pt x="5180" y="1520"/>
                      </a:lnTo>
                      <a:cubicBezTo>
                        <a:pt x="5131" y="1523"/>
                        <a:pt x="5081" y="1524"/>
                        <a:pt x="5031" y="1524"/>
                      </a:cubicBezTo>
                      <a:cubicBezTo>
                        <a:pt x="4839" y="1524"/>
                        <a:pt x="4642" y="1507"/>
                        <a:pt x="4453" y="1507"/>
                      </a:cubicBezTo>
                      <a:lnTo>
                        <a:pt x="2987" y="1454"/>
                      </a:lnTo>
                      <a:cubicBezTo>
                        <a:pt x="2497" y="1361"/>
                        <a:pt x="2022" y="1282"/>
                        <a:pt x="1546" y="1203"/>
                      </a:cubicBezTo>
                      <a:cubicBezTo>
                        <a:pt x="1546" y="1203"/>
                        <a:pt x="1375" y="1176"/>
                        <a:pt x="1190" y="1150"/>
                      </a:cubicBezTo>
                      <a:cubicBezTo>
                        <a:pt x="1005" y="1137"/>
                        <a:pt x="832" y="1097"/>
                        <a:pt x="832" y="1084"/>
                      </a:cubicBezTo>
                      <a:cubicBezTo>
                        <a:pt x="727" y="1044"/>
                        <a:pt x="595" y="1018"/>
                        <a:pt x="476" y="991"/>
                      </a:cubicBezTo>
                      <a:lnTo>
                        <a:pt x="145" y="926"/>
                      </a:lnTo>
                      <a:lnTo>
                        <a:pt x="1" y="1666"/>
                      </a:lnTo>
                      <a:lnTo>
                        <a:pt x="383" y="1692"/>
                      </a:lnTo>
                      <a:cubicBezTo>
                        <a:pt x="503" y="1705"/>
                        <a:pt x="621" y="1705"/>
                        <a:pt x="740" y="1731"/>
                      </a:cubicBezTo>
                      <a:cubicBezTo>
                        <a:pt x="740" y="1731"/>
                        <a:pt x="861" y="1749"/>
                        <a:pt x="1004" y="1749"/>
                      </a:cubicBezTo>
                      <a:cubicBezTo>
                        <a:pt x="1039" y="1749"/>
                        <a:pt x="1075" y="1748"/>
                        <a:pt x="1110" y="1745"/>
                      </a:cubicBezTo>
                      <a:cubicBezTo>
                        <a:pt x="1295" y="1758"/>
                        <a:pt x="1480" y="1758"/>
                        <a:pt x="1480" y="1758"/>
                      </a:cubicBezTo>
                      <a:cubicBezTo>
                        <a:pt x="1969" y="1784"/>
                        <a:pt x="2471" y="1824"/>
                        <a:pt x="2960" y="1877"/>
                      </a:cubicBezTo>
                      <a:cubicBezTo>
                        <a:pt x="3462" y="1851"/>
                        <a:pt x="3951" y="1837"/>
                        <a:pt x="4453" y="1837"/>
                      </a:cubicBezTo>
                      <a:cubicBezTo>
                        <a:pt x="4621" y="1837"/>
                        <a:pt x="4788" y="1843"/>
                        <a:pt x="4951" y="1843"/>
                      </a:cubicBezTo>
                      <a:cubicBezTo>
                        <a:pt x="5033" y="1843"/>
                        <a:pt x="5114" y="1842"/>
                        <a:pt x="5193" y="1837"/>
                      </a:cubicBezTo>
                      <a:lnTo>
                        <a:pt x="5933" y="1758"/>
                      </a:lnTo>
                      <a:lnTo>
                        <a:pt x="6673" y="1692"/>
                      </a:lnTo>
                      <a:cubicBezTo>
                        <a:pt x="6911" y="1679"/>
                        <a:pt x="7162" y="1679"/>
                        <a:pt x="7400" y="1626"/>
                      </a:cubicBezTo>
                      <a:cubicBezTo>
                        <a:pt x="7888" y="1534"/>
                        <a:pt x="8378" y="1454"/>
                        <a:pt x="8866" y="1388"/>
                      </a:cubicBezTo>
                      <a:cubicBezTo>
                        <a:pt x="9118" y="1361"/>
                        <a:pt x="9356" y="1309"/>
                        <a:pt x="9594" y="1243"/>
                      </a:cubicBezTo>
                      <a:lnTo>
                        <a:pt x="10307" y="1058"/>
                      </a:lnTo>
                      <a:lnTo>
                        <a:pt x="11021" y="899"/>
                      </a:lnTo>
                      <a:cubicBezTo>
                        <a:pt x="11258" y="847"/>
                        <a:pt x="11483" y="727"/>
                        <a:pt x="11720" y="662"/>
                      </a:cubicBezTo>
                      <a:lnTo>
                        <a:pt x="1145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2" name="Google Shape;3202;p7"/>
                <p:cNvSpPr/>
                <p:nvPr/>
              </p:nvSpPr>
              <p:spPr>
                <a:xfrm>
                  <a:off x="5962550" y="2314300"/>
                  <a:ext cx="119600" cy="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4" h="1051" extrusionOk="0">
                      <a:moveTo>
                        <a:pt x="4308" y="1"/>
                      </a:moveTo>
                      <a:cubicBezTo>
                        <a:pt x="4176" y="1"/>
                        <a:pt x="4097" y="106"/>
                        <a:pt x="3951" y="159"/>
                      </a:cubicBezTo>
                      <a:cubicBezTo>
                        <a:pt x="3792" y="198"/>
                        <a:pt x="3621" y="251"/>
                        <a:pt x="3449" y="291"/>
                      </a:cubicBezTo>
                      <a:cubicBezTo>
                        <a:pt x="3093" y="357"/>
                        <a:pt x="2735" y="410"/>
                        <a:pt x="2353" y="450"/>
                      </a:cubicBezTo>
                      <a:cubicBezTo>
                        <a:pt x="2022" y="484"/>
                        <a:pt x="1711" y="518"/>
                        <a:pt x="1411" y="518"/>
                      </a:cubicBezTo>
                      <a:cubicBezTo>
                        <a:pt x="1364" y="518"/>
                        <a:pt x="1316" y="517"/>
                        <a:pt x="1269" y="515"/>
                      </a:cubicBezTo>
                      <a:cubicBezTo>
                        <a:pt x="1084" y="503"/>
                        <a:pt x="926" y="476"/>
                        <a:pt x="767" y="450"/>
                      </a:cubicBezTo>
                      <a:cubicBezTo>
                        <a:pt x="608" y="424"/>
                        <a:pt x="489" y="357"/>
                        <a:pt x="371" y="304"/>
                      </a:cubicBezTo>
                      <a:lnTo>
                        <a:pt x="1" y="1044"/>
                      </a:lnTo>
                      <a:cubicBezTo>
                        <a:pt x="159" y="1044"/>
                        <a:pt x="318" y="1050"/>
                        <a:pt x="464" y="1050"/>
                      </a:cubicBezTo>
                      <a:cubicBezTo>
                        <a:pt x="538" y="1050"/>
                        <a:pt x="608" y="1049"/>
                        <a:pt x="674" y="1044"/>
                      </a:cubicBezTo>
                      <a:lnTo>
                        <a:pt x="1282" y="952"/>
                      </a:lnTo>
                      <a:cubicBezTo>
                        <a:pt x="1652" y="885"/>
                        <a:pt x="2036" y="820"/>
                        <a:pt x="2392" y="767"/>
                      </a:cubicBezTo>
                      <a:cubicBezTo>
                        <a:pt x="2749" y="727"/>
                        <a:pt x="3119" y="727"/>
                        <a:pt x="3502" y="727"/>
                      </a:cubicBezTo>
                      <a:cubicBezTo>
                        <a:pt x="3634" y="727"/>
                        <a:pt x="3766" y="721"/>
                        <a:pt x="3898" y="721"/>
                      </a:cubicBezTo>
                      <a:cubicBezTo>
                        <a:pt x="3964" y="721"/>
                        <a:pt x="4031" y="723"/>
                        <a:pt x="4097" y="727"/>
                      </a:cubicBezTo>
                      <a:cubicBezTo>
                        <a:pt x="4295" y="700"/>
                        <a:pt x="4573" y="688"/>
                        <a:pt x="4784" y="621"/>
                      </a:cubicBezTo>
                      <a:lnTo>
                        <a:pt x="430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3" name="Google Shape;3203;p7"/>
                <p:cNvSpPr/>
                <p:nvPr/>
              </p:nvSpPr>
              <p:spPr>
                <a:xfrm>
                  <a:off x="5931500" y="1902050"/>
                  <a:ext cx="110350" cy="15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4" h="6012" extrusionOk="0">
                      <a:moveTo>
                        <a:pt x="3662" y="861"/>
                      </a:moveTo>
                      <a:cubicBezTo>
                        <a:pt x="3602" y="1244"/>
                        <a:pt x="3535" y="1621"/>
                        <a:pt x="3463" y="2009"/>
                      </a:cubicBezTo>
                      <a:lnTo>
                        <a:pt x="3251" y="2946"/>
                      </a:lnTo>
                      <a:lnTo>
                        <a:pt x="2987" y="3885"/>
                      </a:lnTo>
                      <a:lnTo>
                        <a:pt x="2682" y="4823"/>
                      </a:lnTo>
                      <a:lnTo>
                        <a:pt x="2564" y="5153"/>
                      </a:lnTo>
                      <a:lnTo>
                        <a:pt x="2524" y="5298"/>
                      </a:lnTo>
                      <a:lnTo>
                        <a:pt x="2497" y="5365"/>
                      </a:lnTo>
                      <a:lnTo>
                        <a:pt x="2458" y="5312"/>
                      </a:lnTo>
                      <a:cubicBezTo>
                        <a:pt x="2392" y="5245"/>
                        <a:pt x="2339" y="5180"/>
                        <a:pt x="2286" y="5101"/>
                      </a:cubicBezTo>
                      <a:lnTo>
                        <a:pt x="2180" y="4928"/>
                      </a:lnTo>
                      <a:cubicBezTo>
                        <a:pt x="2141" y="4863"/>
                        <a:pt x="2115" y="4783"/>
                        <a:pt x="2075" y="4717"/>
                      </a:cubicBezTo>
                      <a:cubicBezTo>
                        <a:pt x="1930" y="4426"/>
                        <a:pt x="1810" y="4123"/>
                        <a:pt x="1678" y="3818"/>
                      </a:cubicBezTo>
                      <a:cubicBezTo>
                        <a:pt x="1560" y="3501"/>
                        <a:pt x="1414" y="3211"/>
                        <a:pt x="1269" y="2920"/>
                      </a:cubicBezTo>
                      <a:cubicBezTo>
                        <a:pt x="1123" y="2629"/>
                        <a:pt x="991" y="2326"/>
                        <a:pt x="859" y="2021"/>
                      </a:cubicBezTo>
                      <a:lnTo>
                        <a:pt x="542" y="1269"/>
                      </a:lnTo>
                      <a:cubicBezTo>
                        <a:pt x="542" y="1242"/>
                        <a:pt x="503" y="1176"/>
                        <a:pt x="529" y="1176"/>
                      </a:cubicBezTo>
                      <a:lnTo>
                        <a:pt x="635" y="1176"/>
                      </a:lnTo>
                      <a:lnTo>
                        <a:pt x="926" y="1189"/>
                      </a:lnTo>
                      <a:cubicBezTo>
                        <a:pt x="1493" y="1189"/>
                        <a:pt x="2048" y="1084"/>
                        <a:pt x="2603" y="1031"/>
                      </a:cubicBezTo>
                      <a:cubicBezTo>
                        <a:pt x="2955" y="981"/>
                        <a:pt x="3313" y="941"/>
                        <a:pt x="3662" y="861"/>
                      </a:cubicBezTo>
                      <a:close/>
                      <a:moveTo>
                        <a:pt x="4044" y="0"/>
                      </a:moveTo>
                      <a:lnTo>
                        <a:pt x="3780" y="122"/>
                      </a:lnTo>
                      <a:lnTo>
                        <a:pt x="3780" y="122"/>
                      </a:lnTo>
                      <a:lnTo>
                        <a:pt x="3766" y="119"/>
                      </a:lnTo>
                      <a:cubicBezTo>
                        <a:pt x="3765" y="122"/>
                        <a:pt x="3765" y="126"/>
                        <a:pt x="3765" y="129"/>
                      </a:cubicBezTo>
                      <a:lnTo>
                        <a:pt x="3765" y="129"/>
                      </a:lnTo>
                      <a:lnTo>
                        <a:pt x="3674" y="171"/>
                      </a:lnTo>
                      <a:cubicBezTo>
                        <a:pt x="3555" y="212"/>
                        <a:pt x="3422" y="238"/>
                        <a:pt x="3304" y="277"/>
                      </a:cubicBezTo>
                      <a:cubicBezTo>
                        <a:pt x="3040" y="356"/>
                        <a:pt x="2788" y="423"/>
                        <a:pt x="2524" y="476"/>
                      </a:cubicBezTo>
                      <a:cubicBezTo>
                        <a:pt x="1995" y="582"/>
                        <a:pt x="1454" y="726"/>
                        <a:pt x="899" y="767"/>
                      </a:cubicBezTo>
                      <a:lnTo>
                        <a:pt x="357" y="793"/>
                      </a:lnTo>
                      <a:lnTo>
                        <a:pt x="40" y="806"/>
                      </a:lnTo>
                      <a:lnTo>
                        <a:pt x="1" y="806"/>
                      </a:lnTo>
                      <a:cubicBezTo>
                        <a:pt x="1" y="806"/>
                        <a:pt x="13" y="832"/>
                        <a:pt x="13" y="846"/>
                      </a:cubicBezTo>
                      <a:lnTo>
                        <a:pt x="53" y="925"/>
                      </a:lnTo>
                      <a:lnTo>
                        <a:pt x="119" y="1096"/>
                      </a:lnTo>
                      <a:lnTo>
                        <a:pt x="595" y="2153"/>
                      </a:lnTo>
                      <a:cubicBezTo>
                        <a:pt x="846" y="2749"/>
                        <a:pt x="1176" y="3369"/>
                        <a:pt x="1414" y="3951"/>
                      </a:cubicBezTo>
                      <a:cubicBezTo>
                        <a:pt x="1533" y="4255"/>
                        <a:pt x="1652" y="4558"/>
                        <a:pt x="1798" y="4863"/>
                      </a:cubicBezTo>
                      <a:cubicBezTo>
                        <a:pt x="1837" y="4942"/>
                        <a:pt x="1863" y="5021"/>
                        <a:pt x="1903" y="5087"/>
                      </a:cubicBezTo>
                      <a:lnTo>
                        <a:pt x="2048" y="5351"/>
                      </a:lnTo>
                      <a:cubicBezTo>
                        <a:pt x="2180" y="5536"/>
                        <a:pt x="2312" y="5721"/>
                        <a:pt x="2471" y="5880"/>
                      </a:cubicBezTo>
                      <a:lnTo>
                        <a:pt x="2590" y="6012"/>
                      </a:lnTo>
                      <a:cubicBezTo>
                        <a:pt x="2617" y="5973"/>
                        <a:pt x="2643" y="5906"/>
                        <a:pt x="2656" y="5867"/>
                      </a:cubicBezTo>
                      <a:lnTo>
                        <a:pt x="2802" y="5536"/>
                      </a:lnTo>
                      <a:lnTo>
                        <a:pt x="3026" y="4968"/>
                      </a:lnTo>
                      <a:lnTo>
                        <a:pt x="3370" y="4044"/>
                      </a:lnTo>
                      <a:lnTo>
                        <a:pt x="3700" y="3119"/>
                      </a:lnTo>
                      <a:lnTo>
                        <a:pt x="3965" y="2194"/>
                      </a:lnTo>
                      <a:cubicBezTo>
                        <a:pt x="4123" y="1546"/>
                        <a:pt x="4282" y="911"/>
                        <a:pt x="4414" y="277"/>
                      </a:cubicBezTo>
                      <a:lnTo>
                        <a:pt x="4107" y="202"/>
                      </a:lnTo>
                      <a:lnTo>
                        <a:pt x="4107" y="202"/>
                      </a:lnTo>
                      <a:lnTo>
                        <a:pt x="40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4" name="Google Shape;3204;p7"/>
                <p:cNvSpPr/>
                <p:nvPr/>
              </p:nvSpPr>
              <p:spPr>
                <a:xfrm>
                  <a:off x="5480250" y="2007175"/>
                  <a:ext cx="300300" cy="23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12" h="9406" extrusionOk="0">
                      <a:moveTo>
                        <a:pt x="7710" y="1"/>
                      </a:moveTo>
                      <a:cubicBezTo>
                        <a:pt x="7698" y="1"/>
                        <a:pt x="7687" y="3"/>
                        <a:pt x="7677" y="10"/>
                      </a:cubicBezTo>
                      <a:lnTo>
                        <a:pt x="7585" y="182"/>
                      </a:lnTo>
                      <a:lnTo>
                        <a:pt x="7307" y="697"/>
                      </a:lnTo>
                      <a:lnTo>
                        <a:pt x="6832" y="1569"/>
                      </a:lnTo>
                      <a:lnTo>
                        <a:pt x="6356" y="2428"/>
                      </a:lnTo>
                      <a:cubicBezTo>
                        <a:pt x="6185" y="2719"/>
                        <a:pt x="5973" y="2970"/>
                        <a:pt x="5788" y="3234"/>
                      </a:cubicBezTo>
                      <a:cubicBezTo>
                        <a:pt x="5788" y="3234"/>
                        <a:pt x="5484" y="3618"/>
                        <a:pt x="5193" y="4014"/>
                      </a:cubicBezTo>
                      <a:cubicBezTo>
                        <a:pt x="4876" y="4397"/>
                        <a:pt x="4573" y="4780"/>
                        <a:pt x="4573" y="4780"/>
                      </a:cubicBezTo>
                      <a:cubicBezTo>
                        <a:pt x="4136" y="5269"/>
                        <a:pt x="3661" y="5744"/>
                        <a:pt x="3172" y="6207"/>
                      </a:cubicBezTo>
                      <a:cubicBezTo>
                        <a:pt x="2233" y="7159"/>
                        <a:pt x="1124" y="7991"/>
                        <a:pt x="1" y="8797"/>
                      </a:cubicBezTo>
                      <a:lnTo>
                        <a:pt x="767" y="9405"/>
                      </a:lnTo>
                      <a:cubicBezTo>
                        <a:pt x="1719" y="8454"/>
                        <a:pt x="2709" y="7529"/>
                        <a:pt x="3581" y="6525"/>
                      </a:cubicBezTo>
                      <a:cubicBezTo>
                        <a:pt x="4030" y="6022"/>
                        <a:pt x="4467" y="5520"/>
                        <a:pt x="4890" y="5018"/>
                      </a:cubicBezTo>
                      <a:cubicBezTo>
                        <a:pt x="4890" y="5018"/>
                        <a:pt x="5181" y="4622"/>
                        <a:pt x="5484" y="4225"/>
                      </a:cubicBezTo>
                      <a:cubicBezTo>
                        <a:pt x="5775" y="3815"/>
                        <a:pt x="6065" y="3419"/>
                        <a:pt x="6065" y="3419"/>
                      </a:cubicBezTo>
                      <a:cubicBezTo>
                        <a:pt x="6264" y="3142"/>
                        <a:pt x="6476" y="2878"/>
                        <a:pt x="6647" y="2587"/>
                      </a:cubicBezTo>
                      <a:lnTo>
                        <a:pt x="7149" y="1715"/>
                      </a:lnTo>
                      <a:lnTo>
                        <a:pt x="7638" y="855"/>
                      </a:lnTo>
                      <a:lnTo>
                        <a:pt x="7850" y="499"/>
                      </a:lnTo>
                      <a:lnTo>
                        <a:pt x="7876" y="459"/>
                      </a:lnTo>
                      <a:cubicBezTo>
                        <a:pt x="7879" y="457"/>
                        <a:pt x="7882" y="456"/>
                        <a:pt x="7885" y="456"/>
                      </a:cubicBezTo>
                      <a:cubicBezTo>
                        <a:pt x="7899" y="456"/>
                        <a:pt x="7918" y="473"/>
                        <a:pt x="7929" y="473"/>
                      </a:cubicBezTo>
                      <a:lnTo>
                        <a:pt x="8061" y="512"/>
                      </a:lnTo>
                      <a:cubicBezTo>
                        <a:pt x="8695" y="723"/>
                        <a:pt x="9316" y="935"/>
                        <a:pt x="9950" y="1133"/>
                      </a:cubicBezTo>
                      <a:cubicBezTo>
                        <a:pt x="10584" y="1305"/>
                        <a:pt x="11232" y="1424"/>
                        <a:pt x="11879" y="1569"/>
                      </a:cubicBezTo>
                      <a:lnTo>
                        <a:pt x="12011" y="882"/>
                      </a:lnTo>
                      <a:cubicBezTo>
                        <a:pt x="11377" y="790"/>
                        <a:pt x="10730" y="711"/>
                        <a:pt x="10096" y="605"/>
                      </a:cubicBezTo>
                      <a:lnTo>
                        <a:pt x="8193" y="129"/>
                      </a:lnTo>
                      <a:lnTo>
                        <a:pt x="7850" y="36"/>
                      </a:lnTo>
                      <a:cubicBezTo>
                        <a:pt x="7799" y="27"/>
                        <a:pt x="7749" y="1"/>
                        <a:pt x="771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5" name="Google Shape;3205;p7"/>
                <p:cNvSpPr/>
                <p:nvPr/>
              </p:nvSpPr>
              <p:spPr>
                <a:xfrm>
                  <a:off x="5384125" y="1829375"/>
                  <a:ext cx="97800" cy="35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14363" extrusionOk="0">
                      <a:moveTo>
                        <a:pt x="727" y="0"/>
                      </a:moveTo>
                      <a:lnTo>
                        <a:pt x="238" y="502"/>
                      </a:lnTo>
                      <a:cubicBezTo>
                        <a:pt x="675" y="991"/>
                        <a:pt x="1203" y="1401"/>
                        <a:pt x="1705" y="1824"/>
                      </a:cubicBezTo>
                      <a:cubicBezTo>
                        <a:pt x="2220" y="2233"/>
                        <a:pt x="2710" y="2682"/>
                        <a:pt x="3251" y="3078"/>
                      </a:cubicBezTo>
                      <a:lnTo>
                        <a:pt x="3370" y="3158"/>
                      </a:lnTo>
                      <a:cubicBezTo>
                        <a:pt x="3383" y="3171"/>
                        <a:pt x="3409" y="3171"/>
                        <a:pt x="3409" y="3184"/>
                      </a:cubicBezTo>
                      <a:lnTo>
                        <a:pt x="3383" y="3237"/>
                      </a:lnTo>
                      <a:lnTo>
                        <a:pt x="3212" y="3594"/>
                      </a:lnTo>
                      <a:lnTo>
                        <a:pt x="2789" y="4493"/>
                      </a:lnTo>
                      <a:lnTo>
                        <a:pt x="2366" y="5378"/>
                      </a:lnTo>
                      <a:cubicBezTo>
                        <a:pt x="2207" y="5682"/>
                        <a:pt x="2128" y="5999"/>
                        <a:pt x="2009" y="6303"/>
                      </a:cubicBezTo>
                      <a:cubicBezTo>
                        <a:pt x="2009" y="6303"/>
                        <a:pt x="1837" y="6778"/>
                        <a:pt x="1665" y="7241"/>
                      </a:cubicBezTo>
                      <a:lnTo>
                        <a:pt x="1348" y="8193"/>
                      </a:lnTo>
                      <a:cubicBezTo>
                        <a:pt x="1163" y="8840"/>
                        <a:pt x="992" y="9488"/>
                        <a:pt x="819" y="10134"/>
                      </a:cubicBezTo>
                      <a:cubicBezTo>
                        <a:pt x="476" y="11429"/>
                        <a:pt x="238" y="12804"/>
                        <a:pt x="0" y="14099"/>
                      </a:cubicBezTo>
                      <a:lnTo>
                        <a:pt x="952" y="14363"/>
                      </a:lnTo>
                      <a:cubicBezTo>
                        <a:pt x="992" y="13002"/>
                        <a:pt x="1031" y="11655"/>
                        <a:pt x="1295" y="10307"/>
                      </a:cubicBezTo>
                      <a:cubicBezTo>
                        <a:pt x="1415" y="9646"/>
                        <a:pt x="1547" y="8985"/>
                        <a:pt x="1705" y="8337"/>
                      </a:cubicBezTo>
                      <a:cubicBezTo>
                        <a:pt x="1705" y="8337"/>
                        <a:pt x="1850" y="7862"/>
                        <a:pt x="2009" y="7386"/>
                      </a:cubicBezTo>
                      <a:cubicBezTo>
                        <a:pt x="2155" y="6910"/>
                        <a:pt x="2313" y="6435"/>
                        <a:pt x="2313" y="6435"/>
                      </a:cubicBezTo>
                      <a:cubicBezTo>
                        <a:pt x="2431" y="6131"/>
                        <a:pt x="2525" y="5814"/>
                        <a:pt x="2669" y="5523"/>
                      </a:cubicBezTo>
                      <a:lnTo>
                        <a:pt x="3106" y="4638"/>
                      </a:lnTo>
                      <a:lnTo>
                        <a:pt x="3541" y="3766"/>
                      </a:lnTo>
                      <a:lnTo>
                        <a:pt x="3819" y="3251"/>
                      </a:lnTo>
                      <a:lnTo>
                        <a:pt x="3911" y="3078"/>
                      </a:lnTo>
                      <a:cubicBezTo>
                        <a:pt x="3911" y="3039"/>
                        <a:pt x="3819" y="2999"/>
                        <a:pt x="3779" y="2960"/>
                      </a:cubicBezTo>
                      <a:lnTo>
                        <a:pt x="3502" y="2749"/>
                      </a:lnTo>
                      <a:cubicBezTo>
                        <a:pt x="3000" y="2326"/>
                        <a:pt x="2551" y="1850"/>
                        <a:pt x="2075" y="1401"/>
                      </a:cubicBezTo>
                      <a:cubicBezTo>
                        <a:pt x="1600" y="952"/>
                        <a:pt x="1124" y="515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6" name="Google Shape;3206;p7"/>
                <p:cNvSpPr/>
                <p:nvPr/>
              </p:nvSpPr>
              <p:spPr>
                <a:xfrm>
                  <a:off x="5519900" y="1695250"/>
                  <a:ext cx="297650" cy="16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" h="6726" extrusionOk="0">
                      <a:moveTo>
                        <a:pt x="529" y="1"/>
                      </a:moveTo>
                      <a:lnTo>
                        <a:pt x="1" y="542"/>
                      </a:lnTo>
                      <a:lnTo>
                        <a:pt x="344" y="806"/>
                      </a:lnTo>
                      <a:cubicBezTo>
                        <a:pt x="436" y="899"/>
                        <a:pt x="568" y="965"/>
                        <a:pt x="674" y="1044"/>
                      </a:cubicBezTo>
                      <a:lnTo>
                        <a:pt x="1348" y="1546"/>
                      </a:lnTo>
                      <a:cubicBezTo>
                        <a:pt x="1798" y="1877"/>
                        <a:pt x="2194" y="2259"/>
                        <a:pt x="2696" y="2538"/>
                      </a:cubicBezTo>
                      <a:cubicBezTo>
                        <a:pt x="3158" y="2841"/>
                        <a:pt x="3634" y="3145"/>
                        <a:pt x="4097" y="3462"/>
                      </a:cubicBezTo>
                      <a:lnTo>
                        <a:pt x="5563" y="4268"/>
                      </a:lnTo>
                      <a:cubicBezTo>
                        <a:pt x="5801" y="4400"/>
                        <a:pt x="6039" y="4572"/>
                        <a:pt x="6290" y="4678"/>
                      </a:cubicBezTo>
                      <a:lnTo>
                        <a:pt x="7057" y="5022"/>
                      </a:lnTo>
                      <a:lnTo>
                        <a:pt x="7823" y="5365"/>
                      </a:lnTo>
                      <a:lnTo>
                        <a:pt x="8206" y="5550"/>
                      </a:lnTo>
                      <a:lnTo>
                        <a:pt x="8589" y="5695"/>
                      </a:lnTo>
                      <a:cubicBezTo>
                        <a:pt x="9118" y="5894"/>
                        <a:pt x="9646" y="6091"/>
                        <a:pt x="10161" y="6276"/>
                      </a:cubicBezTo>
                      <a:cubicBezTo>
                        <a:pt x="10690" y="6475"/>
                        <a:pt x="11245" y="6567"/>
                        <a:pt x="11773" y="6726"/>
                      </a:cubicBezTo>
                      <a:lnTo>
                        <a:pt x="11905" y="6039"/>
                      </a:lnTo>
                      <a:cubicBezTo>
                        <a:pt x="11391" y="5920"/>
                        <a:pt x="10836" y="5880"/>
                        <a:pt x="10307" y="5735"/>
                      </a:cubicBezTo>
                      <a:cubicBezTo>
                        <a:pt x="9791" y="5589"/>
                        <a:pt x="9263" y="5444"/>
                        <a:pt x="8734" y="5299"/>
                      </a:cubicBezTo>
                      <a:cubicBezTo>
                        <a:pt x="8602" y="5259"/>
                        <a:pt x="8470" y="5233"/>
                        <a:pt x="8338" y="5193"/>
                      </a:cubicBezTo>
                      <a:lnTo>
                        <a:pt x="7955" y="5034"/>
                      </a:lnTo>
                      <a:lnTo>
                        <a:pt x="7201" y="4717"/>
                      </a:lnTo>
                      <a:lnTo>
                        <a:pt x="6435" y="4400"/>
                      </a:lnTo>
                      <a:cubicBezTo>
                        <a:pt x="6171" y="4294"/>
                        <a:pt x="5947" y="4136"/>
                        <a:pt x="5709" y="4004"/>
                      </a:cubicBezTo>
                      <a:cubicBezTo>
                        <a:pt x="5219" y="3727"/>
                        <a:pt x="4731" y="3462"/>
                        <a:pt x="4268" y="3184"/>
                      </a:cubicBezTo>
                      <a:lnTo>
                        <a:pt x="2934" y="2194"/>
                      </a:lnTo>
                      <a:cubicBezTo>
                        <a:pt x="2485" y="1890"/>
                        <a:pt x="2115" y="1480"/>
                        <a:pt x="1705" y="1110"/>
                      </a:cubicBezTo>
                      <a:lnTo>
                        <a:pt x="1097" y="555"/>
                      </a:lnTo>
                      <a:cubicBezTo>
                        <a:pt x="1005" y="462"/>
                        <a:pt x="885" y="383"/>
                        <a:pt x="793" y="277"/>
                      </a:cubicBezTo>
                      <a:lnTo>
                        <a:pt x="52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7" name="Google Shape;3207;p7"/>
                <p:cNvSpPr/>
                <p:nvPr/>
              </p:nvSpPr>
              <p:spPr>
                <a:xfrm>
                  <a:off x="5568125" y="1645700"/>
                  <a:ext cx="263300" cy="15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2" h="6000" extrusionOk="0">
                      <a:moveTo>
                        <a:pt x="529" y="0"/>
                      </a:moveTo>
                      <a:lnTo>
                        <a:pt x="1" y="542"/>
                      </a:lnTo>
                      <a:lnTo>
                        <a:pt x="304" y="780"/>
                      </a:lnTo>
                      <a:cubicBezTo>
                        <a:pt x="397" y="859"/>
                        <a:pt x="503" y="912"/>
                        <a:pt x="595" y="978"/>
                      </a:cubicBezTo>
                      <a:lnTo>
                        <a:pt x="1203" y="1414"/>
                      </a:lnTo>
                      <a:cubicBezTo>
                        <a:pt x="1599" y="1704"/>
                        <a:pt x="1943" y="2062"/>
                        <a:pt x="2392" y="2286"/>
                      </a:cubicBezTo>
                      <a:cubicBezTo>
                        <a:pt x="2815" y="2550"/>
                        <a:pt x="3225" y="2814"/>
                        <a:pt x="3621" y="3105"/>
                      </a:cubicBezTo>
                      <a:cubicBezTo>
                        <a:pt x="4057" y="3343"/>
                        <a:pt x="4493" y="3568"/>
                        <a:pt x="4929" y="3819"/>
                      </a:cubicBezTo>
                      <a:cubicBezTo>
                        <a:pt x="5140" y="3924"/>
                        <a:pt x="5339" y="4083"/>
                        <a:pt x="5563" y="4176"/>
                      </a:cubicBezTo>
                      <a:lnTo>
                        <a:pt x="6250" y="4467"/>
                      </a:lnTo>
                      <a:lnTo>
                        <a:pt x="6911" y="4784"/>
                      </a:lnTo>
                      <a:lnTo>
                        <a:pt x="7242" y="4955"/>
                      </a:lnTo>
                      <a:lnTo>
                        <a:pt x="7598" y="5074"/>
                      </a:lnTo>
                      <a:cubicBezTo>
                        <a:pt x="8061" y="5246"/>
                        <a:pt x="8510" y="5418"/>
                        <a:pt x="8972" y="5603"/>
                      </a:cubicBezTo>
                      <a:cubicBezTo>
                        <a:pt x="9435" y="5774"/>
                        <a:pt x="9924" y="5854"/>
                        <a:pt x="10387" y="5999"/>
                      </a:cubicBezTo>
                      <a:lnTo>
                        <a:pt x="10531" y="5312"/>
                      </a:lnTo>
                      <a:cubicBezTo>
                        <a:pt x="10069" y="5219"/>
                        <a:pt x="9580" y="5193"/>
                        <a:pt x="9118" y="5061"/>
                      </a:cubicBezTo>
                      <a:cubicBezTo>
                        <a:pt x="8669" y="4929"/>
                        <a:pt x="8206" y="4796"/>
                        <a:pt x="7730" y="4678"/>
                      </a:cubicBezTo>
                      <a:cubicBezTo>
                        <a:pt x="7612" y="4652"/>
                        <a:pt x="7492" y="4625"/>
                        <a:pt x="7387" y="4585"/>
                      </a:cubicBezTo>
                      <a:lnTo>
                        <a:pt x="7043" y="4440"/>
                      </a:lnTo>
                      <a:lnTo>
                        <a:pt x="6382" y="4162"/>
                      </a:lnTo>
                      <a:lnTo>
                        <a:pt x="5709" y="3898"/>
                      </a:lnTo>
                      <a:cubicBezTo>
                        <a:pt x="5471" y="3806"/>
                        <a:pt x="5286" y="3660"/>
                        <a:pt x="5061" y="3542"/>
                      </a:cubicBezTo>
                      <a:cubicBezTo>
                        <a:pt x="4652" y="3304"/>
                        <a:pt x="4215" y="3079"/>
                        <a:pt x="3806" y="2814"/>
                      </a:cubicBezTo>
                      <a:lnTo>
                        <a:pt x="2643" y="1942"/>
                      </a:lnTo>
                      <a:cubicBezTo>
                        <a:pt x="2233" y="1692"/>
                        <a:pt x="1916" y="1308"/>
                        <a:pt x="1560" y="991"/>
                      </a:cubicBezTo>
                      <a:lnTo>
                        <a:pt x="1031" y="489"/>
                      </a:lnTo>
                      <a:cubicBezTo>
                        <a:pt x="952" y="410"/>
                        <a:pt x="846" y="344"/>
                        <a:pt x="753" y="238"/>
                      </a:cubicBezTo>
                      <a:lnTo>
                        <a:pt x="5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8" name="Google Shape;3208;p7"/>
                <p:cNvSpPr/>
                <p:nvPr/>
              </p:nvSpPr>
              <p:spPr>
                <a:xfrm>
                  <a:off x="5387100" y="2178525"/>
                  <a:ext cx="106725" cy="6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9" h="2644" extrusionOk="0">
                      <a:moveTo>
                        <a:pt x="727" y="0"/>
                      </a:moveTo>
                      <a:lnTo>
                        <a:pt x="1" y="437"/>
                      </a:lnTo>
                      <a:cubicBezTo>
                        <a:pt x="212" y="555"/>
                        <a:pt x="410" y="688"/>
                        <a:pt x="595" y="781"/>
                      </a:cubicBezTo>
                      <a:lnTo>
                        <a:pt x="1137" y="1045"/>
                      </a:lnTo>
                      <a:cubicBezTo>
                        <a:pt x="1493" y="1203"/>
                        <a:pt x="1837" y="1348"/>
                        <a:pt x="2168" y="1520"/>
                      </a:cubicBezTo>
                      <a:cubicBezTo>
                        <a:pt x="2485" y="1679"/>
                        <a:pt x="2802" y="1877"/>
                        <a:pt x="3105" y="2088"/>
                      </a:cubicBezTo>
                      <a:cubicBezTo>
                        <a:pt x="3278" y="2194"/>
                        <a:pt x="3449" y="2287"/>
                        <a:pt x="3621" y="2393"/>
                      </a:cubicBezTo>
                      <a:cubicBezTo>
                        <a:pt x="3806" y="2472"/>
                        <a:pt x="4044" y="2604"/>
                        <a:pt x="4268" y="2643"/>
                      </a:cubicBezTo>
                      <a:lnTo>
                        <a:pt x="4203" y="1877"/>
                      </a:lnTo>
                      <a:cubicBezTo>
                        <a:pt x="4151" y="1848"/>
                        <a:pt x="4099" y="1842"/>
                        <a:pt x="4044" y="1842"/>
                      </a:cubicBezTo>
                      <a:cubicBezTo>
                        <a:pt x="4003" y="1842"/>
                        <a:pt x="3959" y="1846"/>
                        <a:pt x="3912" y="1846"/>
                      </a:cubicBezTo>
                      <a:cubicBezTo>
                        <a:pt x="3879" y="1846"/>
                        <a:pt x="3844" y="1844"/>
                        <a:pt x="3806" y="1838"/>
                      </a:cubicBezTo>
                      <a:cubicBezTo>
                        <a:pt x="3634" y="1797"/>
                        <a:pt x="3475" y="1758"/>
                        <a:pt x="3304" y="1692"/>
                      </a:cubicBezTo>
                      <a:cubicBezTo>
                        <a:pt x="2973" y="1560"/>
                        <a:pt x="2643" y="1401"/>
                        <a:pt x="2300" y="1216"/>
                      </a:cubicBezTo>
                      <a:cubicBezTo>
                        <a:pt x="1969" y="1045"/>
                        <a:pt x="1652" y="872"/>
                        <a:pt x="1361" y="661"/>
                      </a:cubicBezTo>
                      <a:cubicBezTo>
                        <a:pt x="1216" y="555"/>
                        <a:pt x="1097" y="437"/>
                        <a:pt x="978" y="331"/>
                      </a:cubicBezTo>
                      <a:cubicBezTo>
                        <a:pt x="873" y="212"/>
                        <a:pt x="793" y="106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09" name="Google Shape;3209;p7"/>
                <p:cNvSpPr/>
                <p:nvPr/>
              </p:nvSpPr>
              <p:spPr>
                <a:xfrm>
                  <a:off x="5568800" y="1821100"/>
                  <a:ext cx="118275" cy="14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1" h="5776" extrusionOk="0">
                      <a:moveTo>
                        <a:pt x="958" y="607"/>
                      </a:moveTo>
                      <a:cubicBezTo>
                        <a:pt x="960" y="607"/>
                        <a:pt x="962" y="607"/>
                        <a:pt x="964" y="608"/>
                      </a:cubicBezTo>
                      <a:lnTo>
                        <a:pt x="1057" y="661"/>
                      </a:lnTo>
                      <a:lnTo>
                        <a:pt x="1308" y="807"/>
                      </a:lnTo>
                      <a:cubicBezTo>
                        <a:pt x="1797" y="1071"/>
                        <a:pt x="2299" y="1335"/>
                        <a:pt x="2788" y="1600"/>
                      </a:cubicBezTo>
                      <a:cubicBezTo>
                        <a:pt x="3039" y="1745"/>
                        <a:pt x="3303" y="1838"/>
                        <a:pt x="3580" y="1930"/>
                      </a:cubicBezTo>
                      <a:cubicBezTo>
                        <a:pt x="3647" y="1949"/>
                        <a:pt x="3714" y="1969"/>
                        <a:pt x="3782" y="1989"/>
                      </a:cubicBezTo>
                      <a:lnTo>
                        <a:pt x="3782" y="1989"/>
                      </a:lnTo>
                      <a:cubicBezTo>
                        <a:pt x="3523" y="2285"/>
                        <a:pt x="3259" y="2579"/>
                        <a:pt x="2986" y="2868"/>
                      </a:cubicBezTo>
                      <a:lnTo>
                        <a:pt x="2299" y="3582"/>
                      </a:lnTo>
                      <a:lnTo>
                        <a:pt x="1929" y="3899"/>
                      </a:lnTo>
                      <a:lnTo>
                        <a:pt x="1559" y="4216"/>
                      </a:lnTo>
                      <a:lnTo>
                        <a:pt x="806" y="4836"/>
                      </a:lnTo>
                      <a:lnTo>
                        <a:pt x="541" y="5048"/>
                      </a:lnTo>
                      <a:lnTo>
                        <a:pt x="423" y="5127"/>
                      </a:lnTo>
                      <a:lnTo>
                        <a:pt x="370" y="5180"/>
                      </a:lnTo>
                      <a:lnTo>
                        <a:pt x="356" y="5115"/>
                      </a:lnTo>
                      <a:cubicBezTo>
                        <a:pt x="330" y="5021"/>
                        <a:pt x="330" y="4930"/>
                        <a:pt x="330" y="4836"/>
                      </a:cubicBezTo>
                      <a:lnTo>
                        <a:pt x="344" y="4639"/>
                      </a:lnTo>
                      <a:cubicBezTo>
                        <a:pt x="344" y="4560"/>
                        <a:pt x="356" y="4480"/>
                        <a:pt x="370" y="4387"/>
                      </a:cubicBezTo>
                      <a:cubicBezTo>
                        <a:pt x="409" y="4070"/>
                        <a:pt x="476" y="3740"/>
                        <a:pt x="529" y="3423"/>
                      </a:cubicBezTo>
                      <a:cubicBezTo>
                        <a:pt x="647" y="2736"/>
                        <a:pt x="687" y="2115"/>
                        <a:pt x="793" y="1468"/>
                      </a:cubicBezTo>
                      <a:lnTo>
                        <a:pt x="925" y="701"/>
                      </a:lnTo>
                      <a:cubicBezTo>
                        <a:pt x="937" y="664"/>
                        <a:pt x="938" y="607"/>
                        <a:pt x="958" y="607"/>
                      </a:cubicBezTo>
                      <a:close/>
                      <a:moveTo>
                        <a:pt x="726" y="0"/>
                      </a:moveTo>
                      <a:cubicBezTo>
                        <a:pt x="726" y="14"/>
                        <a:pt x="726" y="27"/>
                        <a:pt x="714" y="41"/>
                      </a:cubicBezTo>
                      <a:lnTo>
                        <a:pt x="700" y="132"/>
                      </a:lnTo>
                      <a:lnTo>
                        <a:pt x="673" y="317"/>
                      </a:lnTo>
                      <a:lnTo>
                        <a:pt x="568" y="899"/>
                      </a:lnTo>
                      <a:cubicBezTo>
                        <a:pt x="515" y="1190"/>
                        <a:pt x="488" y="1468"/>
                        <a:pt x="488" y="1468"/>
                      </a:cubicBezTo>
                      <a:cubicBezTo>
                        <a:pt x="383" y="2088"/>
                        <a:pt x="356" y="2762"/>
                        <a:pt x="238" y="3383"/>
                      </a:cubicBezTo>
                      <a:cubicBezTo>
                        <a:pt x="171" y="3700"/>
                        <a:pt x="106" y="4031"/>
                        <a:pt x="53" y="4361"/>
                      </a:cubicBezTo>
                      <a:cubicBezTo>
                        <a:pt x="39" y="4440"/>
                        <a:pt x="27" y="4533"/>
                        <a:pt x="27" y="4612"/>
                      </a:cubicBezTo>
                      <a:lnTo>
                        <a:pt x="0" y="4916"/>
                      </a:lnTo>
                      <a:cubicBezTo>
                        <a:pt x="13" y="5141"/>
                        <a:pt x="27" y="5365"/>
                        <a:pt x="66" y="5603"/>
                      </a:cubicBezTo>
                      <a:lnTo>
                        <a:pt x="92" y="5775"/>
                      </a:lnTo>
                      <a:cubicBezTo>
                        <a:pt x="132" y="5761"/>
                        <a:pt x="185" y="5722"/>
                        <a:pt x="238" y="5682"/>
                      </a:cubicBezTo>
                      <a:lnTo>
                        <a:pt x="515" y="5497"/>
                      </a:lnTo>
                      <a:lnTo>
                        <a:pt x="1017" y="5141"/>
                      </a:lnTo>
                      <a:lnTo>
                        <a:pt x="1413" y="4850"/>
                      </a:lnTo>
                      <a:cubicBezTo>
                        <a:pt x="1612" y="4718"/>
                        <a:pt x="1810" y="4560"/>
                        <a:pt x="1810" y="4560"/>
                      </a:cubicBezTo>
                      <a:lnTo>
                        <a:pt x="2590" y="3925"/>
                      </a:lnTo>
                      <a:lnTo>
                        <a:pt x="3330" y="3265"/>
                      </a:lnTo>
                      <a:cubicBezTo>
                        <a:pt x="3806" y="2828"/>
                        <a:pt x="4281" y="2366"/>
                        <a:pt x="4731" y="1917"/>
                      </a:cubicBezTo>
                      <a:lnTo>
                        <a:pt x="4516" y="1678"/>
                      </a:lnTo>
                      <a:lnTo>
                        <a:pt x="4572" y="1468"/>
                      </a:lnTo>
                      <a:cubicBezTo>
                        <a:pt x="4476" y="1453"/>
                        <a:pt x="4382" y="1439"/>
                        <a:pt x="4289" y="1423"/>
                      </a:cubicBezTo>
                      <a:lnTo>
                        <a:pt x="4289" y="1423"/>
                      </a:lnTo>
                      <a:lnTo>
                        <a:pt x="4281" y="1415"/>
                      </a:lnTo>
                      <a:cubicBezTo>
                        <a:pt x="4280" y="1417"/>
                        <a:pt x="4278" y="1419"/>
                        <a:pt x="4276" y="1421"/>
                      </a:cubicBezTo>
                      <a:lnTo>
                        <a:pt x="4276" y="1421"/>
                      </a:lnTo>
                      <a:cubicBezTo>
                        <a:pt x="4115" y="1394"/>
                        <a:pt x="3956" y="1363"/>
                        <a:pt x="3792" y="1322"/>
                      </a:cubicBezTo>
                      <a:lnTo>
                        <a:pt x="3395" y="1230"/>
                      </a:lnTo>
                      <a:cubicBezTo>
                        <a:pt x="3263" y="1190"/>
                        <a:pt x="3145" y="1137"/>
                        <a:pt x="3013" y="1098"/>
                      </a:cubicBezTo>
                      <a:cubicBezTo>
                        <a:pt x="2511" y="886"/>
                        <a:pt x="2021" y="661"/>
                        <a:pt x="1506" y="437"/>
                      </a:cubicBezTo>
                      <a:cubicBezTo>
                        <a:pt x="1506" y="437"/>
                        <a:pt x="1017" y="212"/>
                        <a:pt x="1017" y="185"/>
                      </a:cubicBezTo>
                      <a:lnTo>
                        <a:pt x="766" y="27"/>
                      </a:ln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0" name="Google Shape;3210;p7"/>
                <p:cNvSpPr/>
                <p:nvPr/>
              </p:nvSpPr>
              <p:spPr>
                <a:xfrm>
                  <a:off x="5043200" y="1752025"/>
                  <a:ext cx="359125" cy="10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5" h="4191" extrusionOk="0">
                      <a:moveTo>
                        <a:pt x="11204" y="1"/>
                      </a:moveTo>
                      <a:cubicBezTo>
                        <a:pt x="11200" y="1"/>
                        <a:pt x="11197" y="1"/>
                        <a:pt x="11193" y="2"/>
                      </a:cubicBezTo>
                      <a:lnTo>
                        <a:pt x="11021" y="94"/>
                      </a:lnTo>
                      <a:lnTo>
                        <a:pt x="10519" y="372"/>
                      </a:lnTo>
                      <a:lnTo>
                        <a:pt x="9660" y="848"/>
                      </a:lnTo>
                      <a:lnTo>
                        <a:pt x="8775" y="1310"/>
                      </a:lnTo>
                      <a:cubicBezTo>
                        <a:pt x="8484" y="1468"/>
                        <a:pt x="8167" y="1574"/>
                        <a:pt x="7863" y="1694"/>
                      </a:cubicBezTo>
                      <a:cubicBezTo>
                        <a:pt x="7863" y="1694"/>
                        <a:pt x="7400" y="1865"/>
                        <a:pt x="6925" y="2037"/>
                      </a:cubicBezTo>
                      <a:lnTo>
                        <a:pt x="6000" y="2354"/>
                      </a:lnTo>
                      <a:cubicBezTo>
                        <a:pt x="5366" y="2525"/>
                        <a:pt x="4705" y="2658"/>
                        <a:pt x="4058" y="2790"/>
                      </a:cubicBezTo>
                      <a:cubicBezTo>
                        <a:pt x="2749" y="3080"/>
                        <a:pt x="1375" y="3173"/>
                        <a:pt x="1" y="3253"/>
                      </a:cubicBezTo>
                      <a:lnTo>
                        <a:pt x="305" y="4190"/>
                      </a:lnTo>
                      <a:cubicBezTo>
                        <a:pt x="1627" y="3900"/>
                        <a:pt x="2948" y="3662"/>
                        <a:pt x="4216" y="3265"/>
                      </a:cubicBezTo>
                      <a:cubicBezTo>
                        <a:pt x="4863" y="3094"/>
                        <a:pt x="5498" y="2909"/>
                        <a:pt x="6132" y="2710"/>
                      </a:cubicBezTo>
                      <a:cubicBezTo>
                        <a:pt x="6132" y="2710"/>
                        <a:pt x="6608" y="2539"/>
                        <a:pt x="7071" y="2367"/>
                      </a:cubicBezTo>
                      <a:cubicBezTo>
                        <a:pt x="7546" y="2182"/>
                        <a:pt x="8008" y="1997"/>
                        <a:pt x="8008" y="1997"/>
                      </a:cubicBezTo>
                      <a:cubicBezTo>
                        <a:pt x="8325" y="1865"/>
                        <a:pt x="8642" y="1759"/>
                        <a:pt x="8933" y="1614"/>
                      </a:cubicBezTo>
                      <a:lnTo>
                        <a:pt x="9832" y="1151"/>
                      </a:lnTo>
                      <a:lnTo>
                        <a:pt x="10718" y="689"/>
                      </a:lnTo>
                      <a:lnTo>
                        <a:pt x="11074" y="504"/>
                      </a:lnTo>
                      <a:lnTo>
                        <a:pt x="11114" y="491"/>
                      </a:lnTo>
                      <a:cubicBezTo>
                        <a:pt x="11140" y="491"/>
                        <a:pt x="11140" y="517"/>
                        <a:pt x="11153" y="531"/>
                      </a:cubicBezTo>
                      <a:lnTo>
                        <a:pt x="11246" y="636"/>
                      </a:lnTo>
                      <a:cubicBezTo>
                        <a:pt x="11669" y="1151"/>
                        <a:pt x="12052" y="1694"/>
                        <a:pt x="12501" y="2182"/>
                      </a:cubicBezTo>
                      <a:cubicBezTo>
                        <a:pt x="12964" y="2658"/>
                        <a:pt x="13413" y="3133"/>
                        <a:pt x="13875" y="3596"/>
                      </a:cubicBezTo>
                      <a:lnTo>
                        <a:pt x="14364" y="3094"/>
                      </a:lnTo>
                      <a:cubicBezTo>
                        <a:pt x="13875" y="2671"/>
                        <a:pt x="13399" y="2235"/>
                        <a:pt x="12911" y="1799"/>
                      </a:cubicBezTo>
                      <a:cubicBezTo>
                        <a:pt x="12435" y="1363"/>
                        <a:pt x="12012" y="861"/>
                        <a:pt x="11563" y="385"/>
                      </a:cubicBezTo>
                      <a:lnTo>
                        <a:pt x="11325" y="108"/>
                      </a:lnTo>
                      <a:cubicBezTo>
                        <a:pt x="11288" y="83"/>
                        <a:pt x="11251" y="1"/>
                        <a:pt x="1120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1" name="Google Shape;3211;p7"/>
                <p:cNvSpPr/>
                <p:nvPr/>
              </p:nvSpPr>
              <p:spPr>
                <a:xfrm>
                  <a:off x="4986400" y="1456750"/>
                  <a:ext cx="231600" cy="30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64" h="12210" extrusionOk="0">
                      <a:moveTo>
                        <a:pt x="8206" y="0"/>
                      </a:moveTo>
                      <a:lnTo>
                        <a:pt x="7532" y="159"/>
                      </a:lnTo>
                      <a:lnTo>
                        <a:pt x="7625" y="635"/>
                      </a:lnTo>
                      <a:lnTo>
                        <a:pt x="7770" y="1110"/>
                      </a:lnTo>
                      <a:lnTo>
                        <a:pt x="8060" y="2062"/>
                      </a:lnTo>
                      <a:lnTo>
                        <a:pt x="8365" y="3013"/>
                      </a:lnTo>
                      <a:cubicBezTo>
                        <a:pt x="8457" y="3330"/>
                        <a:pt x="8550" y="3647"/>
                        <a:pt x="8695" y="3938"/>
                      </a:cubicBezTo>
                      <a:lnTo>
                        <a:pt x="8747" y="4070"/>
                      </a:lnTo>
                      <a:cubicBezTo>
                        <a:pt x="8747" y="4083"/>
                        <a:pt x="8774" y="4109"/>
                        <a:pt x="8761" y="4123"/>
                      </a:cubicBezTo>
                      <a:lnTo>
                        <a:pt x="8721" y="4149"/>
                      </a:lnTo>
                      <a:lnTo>
                        <a:pt x="8377" y="4361"/>
                      </a:lnTo>
                      <a:lnTo>
                        <a:pt x="7532" y="4876"/>
                      </a:lnTo>
                      <a:lnTo>
                        <a:pt x="6700" y="5404"/>
                      </a:lnTo>
                      <a:cubicBezTo>
                        <a:pt x="6409" y="5576"/>
                        <a:pt x="6158" y="5801"/>
                        <a:pt x="5893" y="5999"/>
                      </a:cubicBezTo>
                      <a:lnTo>
                        <a:pt x="5101" y="6607"/>
                      </a:lnTo>
                      <a:cubicBezTo>
                        <a:pt x="4718" y="6910"/>
                        <a:pt x="4321" y="7228"/>
                        <a:pt x="4321" y="7228"/>
                      </a:cubicBezTo>
                      <a:cubicBezTo>
                        <a:pt x="3819" y="7677"/>
                        <a:pt x="3317" y="8126"/>
                        <a:pt x="2828" y="8589"/>
                      </a:cubicBezTo>
                      <a:cubicBezTo>
                        <a:pt x="1824" y="9488"/>
                        <a:pt x="899" y="10518"/>
                        <a:pt x="0" y="11470"/>
                      </a:cubicBezTo>
                      <a:lnTo>
                        <a:pt x="675" y="12210"/>
                      </a:lnTo>
                      <a:cubicBezTo>
                        <a:pt x="1441" y="11073"/>
                        <a:pt x="2167" y="9976"/>
                        <a:pt x="3132" y="8986"/>
                      </a:cubicBezTo>
                      <a:cubicBezTo>
                        <a:pt x="3594" y="8496"/>
                        <a:pt x="4057" y="7994"/>
                        <a:pt x="4546" y="7532"/>
                      </a:cubicBezTo>
                      <a:lnTo>
                        <a:pt x="5312" y="6898"/>
                      </a:lnTo>
                      <a:cubicBezTo>
                        <a:pt x="5696" y="6581"/>
                        <a:pt x="6078" y="6276"/>
                        <a:pt x="6078" y="6276"/>
                      </a:cubicBezTo>
                      <a:cubicBezTo>
                        <a:pt x="6343" y="6079"/>
                        <a:pt x="6594" y="5853"/>
                        <a:pt x="6871" y="5682"/>
                      </a:cubicBezTo>
                      <a:lnTo>
                        <a:pt x="7717" y="5180"/>
                      </a:lnTo>
                      <a:lnTo>
                        <a:pt x="8562" y="4691"/>
                      </a:lnTo>
                      <a:lnTo>
                        <a:pt x="9065" y="4400"/>
                      </a:lnTo>
                      <a:lnTo>
                        <a:pt x="9237" y="4308"/>
                      </a:lnTo>
                      <a:cubicBezTo>
                        <a:pt x="9263" y="4268"/>
                        <a:pt x="9210" y="4188"/>
                        <a:pt x="9197" y="4136"/>
                      </a:cubicBezTo>
                      <a:lnTo>
                        <a:pt x="9078" y="3806"/>
                      </a:lnTo>
                      <a:cubicBezTo>
                        <a:pt x="8959" y="3501"/>
                        <a:pt x="8893" y="3172"/>
                        <a:pt x="8814" y="2854"/>
                      </a:cubicBezTo>
                      <a:lnTo>
                        <a:pt x="8603" y="1903"/>
                      </a:lnTo>
                      <a:lnTo>
                        <a:pt x="8377" y="952"/>
                      </a:lnTo>
                      <a:lnTo>
                        <a:pt x="8272" y="476"/>
                      </a:lnTo>
                      <a:lnTo>
                        <a:pt x="820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2" name="Google Shape;3212;p7"/>
                <p:cNvSpPr/>
                <p:nvPr/>
              </p:nvSpPr>
              <p:spPr>
                <a:xfrm>
                  <a:off x="5356050" y="1414450"/>
                  <a:ext cx="176750" cy="29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0" h="11748" extrusionOk="0">
                      <a:moveTo>
                        <a:pt x="741" y="1"/>
                      </a:moveTo>
                      <a:lnTo>
                        <a:pt x="1" y="172"/>
                      </a:lnTo>
                      <a:cubicBezTo>
                        <a:pt x="1" y="172"/>
                        <a:pt x="119" y="582"/>
                        <a:pt x="133" y="582"/>
                      </a:cubicBezTo>
                      <a:cubicBezTo>
                        <a:pt x="198" y="701"/>
                        <a:pt x="251" y="820"/>
                        <a:pt x="304" y="952"/>
                      </a:cubicBezTo>
                      <a:lnTo>
                        <a:pt x="595" y="1731"/>
                      </a:lnTo>
                      <a:lnTo>
                        <a:pt x="859" y="2524"/>
                      </a:lnTo>
                      <a:cubicBezTo>
                        <a:pt x="926" y="2789"/>
                        <a:pt x="1084" y="3040"/>
                        <a:pt x="1190" y="3291"/>
                      </a:cubicBezTo>
                      <a:cubicBezTo>
                        <a:pt x="1428" y="3793"/>
                        <a:pt x="1639" y="4309"/>
                        <a:pt x="1863" y="4823"/>
                      </a:cubicBezTo>
                      <a:cubicBezTo>
                        <a:pt x="2141" y="5313"/>
                        <a:pt x="2405" y="5801"/>
                        <a:pt x="2656" y="6303"/>
                      </a:cubicBezTo>
                      <a:cubicBezTo>
                        <a:pt x="2894" y="6819"/>
                        <a:pt x="3237" y="7268"/>
                        <a:pt x="3528" y="7744"/>
                      </a:cubicBezTo>
                      <a:cubicBezTo>
                        <a:pt x="3833" y="8220"/>
                        <a:pt x="4097" y="8708"/>
                        <a:pt x="4467" y="9145"/>
                      </a:cubicBezTo>
                      <a:cubicBezTo>
                        <a:pt x="4797" y="9594"/>
                        <a:pt x="5127" y="10056"/>
                        <a:pt x="5457" y="10505"/>
                      </a:cubicBezTo>
                      <a:cubicBezTo>
                        <a:pt x="5827" y="10915"/>
                        <a:pt x="6197" y="11338"/>
                        <a:pt x="6567" y="11747"/>
                      </a:cubicBezTo>
                      <a:lnTo>
                        <a:pt x="7069" y="11245"/>
                      </a:lnTo>
                      <a:cubicBezTo>
                        <a:pt x="6673" y="10875"/>
                        <a:pt x="6276" y="10505"/>
                        <a:pt x="5867" y="10135"/>
                      </a:cubicBezTo>
                      <a:cubicBezTo>
                        <a:pt x="5510" y="9712"/>
                        <a:pt x="5154" y="9303"/>
                        <a:pt x="4797" y="8893"/>
                      </a:cubicBezTo>
                      <a:cubicBezTo>
                        <a:pt x="4400" y="8497"/>
                        <a:pt x="4123" y="8008"/>
                        <a:pt x="3806" y="7559"/>
                      </a:cubicBezTo>
                      <a:cubicBezTo>
                        <a:pt x="3502" y="7096"/>
                        <a:pt x="3145" y="6661"/>
                        <a:pt x="2920" y="6158"/>
                      </a:cubicBezTo>
                      <a:lnTo>
                        <a:pt x="2168" y="4679"/>
                      </a:lnTo>
                      <a:cubicBezTo>
                        <a:pt x="1956" y="4176"/>
                        <a:pt x="1771" y="3648"/>
                        <a:pt x="1586" y="3146"/>
                      </a:cubicBezTo>
                      <a:cubicBezTo>
                        <a:pt x="1493" y="2882"/>
                        <a:pt x="1375" y="2630"/>
                        <a:pt x="1322" y="2366"/>
                      </a:cubicBezTo>
                      <a:lnTo>
                        <a:pt x="1123" y="1573"/>
                      </a:lnTo>
                      <a:lnTo>
                        <a:pt x="926" y="780"/>
                      </a:lnTo>
                      <a:cubicBezTo>
                        <a:pt x="899" y="648"/>
                        <a:pt x="846" y="516"/>
                        <a:pt x="806" y="371"/>
                      </a:cubicBezTo>
                      <a:lnTo>
                        <a:pt x="74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3" name="Google Shape;3213;p7"/>
                <p:cNvSpPr/>
                <p:nvPr/>
              </p:nvSpPr>
              <p:spPr>
                <a:xfrm>
                  <a:off x="5423450" y="1398925"/>
                  <a:ext cx="157575" cy="26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3" h="10401" extrusionOk="0">
                      <a:moveTo>
                        <a:pt x="726" y="0"/>
                      </a:moveTo>
                      <a:lnTo>
                        <a:pt x="0" y="173"/>
                      </a:lnTo>
                      <a:cubicBezTo>
                        <a:pt x="0" y="173"/>
                        <a:pt x="102" y="529"/>
                        <a:pt x="118" y="529"/>
                      </a:cubicBezTo>
                      <a:cubicBezTo>
                        <a:pt x="118" y="529"/>
                        <a:pt x="118" y="529"/>
                        <a:pt x="119" y="529"/>
                      </a:cubicBezTo>
                      <a:cubicBezTo>
                        <a:pt x="171" y="635"/>
                        <a:pt x="238" y="740"/>
                        <a:pt x="277" y="860"/>
                      </a:cubicBezTo>
                      <a:lnTo>
                        <a:pt x="529" y="1547"/>
                      </a:lnTo>
                      <a:lnTo>
                        <a:pt x="767" y="2234"/>
                      </a:lnTo>
                      <a:cubicBezTo>
                        <a:pt x="832" y="2472"/>
                        <a:pt x="978" y="2683"/>
                        <a:pt x="1070" y="2907"/>
                      </a:cubicBezTo>
                      <a:cubicBezTo>
                        <a:pt x="1281" y="3357"/>
                        <a:pt x="1466" y="3820"/>
                        <a:pt x="1665" y="4269"/>
                      </a:cubicBezTo>
                      <a:cubicBezTo>
                        <a:pt x="1916" y="4692"/>
                        <a:pt x="2141" y="5127"/>
                        <a:pt x="2365" y="5564"/>
                      </a:cubicBezTo>
                      <a:cubicBezTo>
                        <a:pt x="2564" y="6026"/>
                        <a:pt x="2881" y="6410"/>
                        <a:pt x="3131" y="6832"/>
                      </a:cubicBezTo>
                      <a:cubicBezTo>
                        <a:pt x="3396" y="7255"/>
                        <a:pt x="3633" y="7704"/>
                        <a:pt x="3950" y="8074"/>
                      </a:cubicBezTo>
                      <a:cubicBezTo>
                        <a:pt x="4255" y="8471"/>
                        <a:pt x="4532" y="8880"/>
                        <a:pt x="4823" y="9290"/>
                      </a:cubicBezTo>
                      <a:cubicBezTo>
                        <a:pt x="5153" y="9646"/>
                        <a:pt x="5483" y="10016"/>
                        <a:pt x="5800" y="10400"/>
                      </a:cubicBezTo>
                      <a:lnTo>
                        <a:pt x="6302" y="9884"/>
                      </a:lnTo>
                      <a:cubicBezTo>
                        <a:pt x="5946" y="9554"/>
                        <a:pt x="5603" y="9237"/>
                        <a:pt x="5233" y="8920"/>
                      </a:cubicBezTo>
                      <a:cubicBezTo>
                        <a:pt x="4928" y="8550"/>
                        <a:pt x="4611" y="8180"/>
                        <a:pt x="4281" y="7823"/>
                      </a:cubicBezTo>
                      <a:cubicBezTo>
                        <a:pt x="3938" y="7479"/>
                        <a:pt x="3686" y="7056"/>
                        <a:pt x="3409" y="6647"/>
                      </a:cubicBezTo>
                      <a:cubicBezTo>
                        <a:pt x="3145" y="6251"/>
                        <a:pt x="2828" y="5867"/>
                        <a:pt x="2629" y="5418"/>
                      </a:cubicBezTo>
                      <a:lnTo>
                        <a:pt x="1968" y="4123"/>
                      </a:lnTo>
                      <a:lnTo>
                        <a:pt x="1454" y="2763"/>
                      </a:lnTo>
                      <a:cubicBezTo>
                        <a:pt x="1387" y="2525"/>
                        <a:pt x="1269" y="2313"/>
                        <a:pt x="1228" y="2075"/>
                      </a:cubicBezTo>
                      <a:lnTo>
                        <a:pt x="1070" y="1375"/>
                      </a:lnTo>
                      <a:lnTo>
                        <a:pt x="899" y="675"/>
                      </a:lnTo>
                      <a:cubicBezTo>
                        <a:pt x="872" y="569"/>
                        <a:pt x="832" y="450"/>
                        <a:pt x="793" y="331"/>
                      </a:cubicBez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4" name="Google Shape;3214;p7"/>
                <p:cNvSpPr/>
                <p:nvPr/>
              </p:nvSpPr>
              <p:spPr>
                <a:xfrm>
                  <a:off x="4985075" y="1751725"/>
                  <a:ext cx="69075" cy="10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3" h="4150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06" y="212"/>
                        <a:pt x="199" y="423"/>
                        <a:pt x="305" y="608"/>
                      </a:cubicBezTo>
                      <a:lnTo>
                        <a:pt x="622" y="1110"/>
                      </a:lnTo>
                      <a:cubicBezTo>
                        <a:pt x="833" y="1441"/>
                        <a:pt x="1045" y="1758"/>
                        <a:pt x="1230" y="2076"/>
                      </a:cubicBezTo>
                      <a:cubicBezTo>
                        <a:pt x="1415" y="2379"/>
                        <a:pt x="1547" y="2736"/>
                        <a:pt x="1718" y="3066"/>
                      </a:cubicBezTo>
                      <a:lnTo>
                        <a:pt x="1996" y="3582"/>
                      </a:lnTo>
                      <a:cubicBezTo>
                        <a:pt x="2102" y="3753"/>
                        <a:pt x="2234" y="3991"/>
                        <a:pt x="2405" y="4150"/>
                      </a:cubicBezTo>
                      <a:lnTo>
                        <a:pt x="2762" y="3476"/>
                      </a:lnTo>
                      <a:cubicBezTo>
                        <a:pt x="2683" y="3357"/>
                        <a:pt x="2564" y="3330"/>
                        <a:pt x="2445" y="3212"/>
                      </a:cubicBezTo>
                      <a:cubicBezTo>
                        <a:pt x="2326" y="3092"/>
                        <a:pt x="2207" y="2960"/>
                        <a:pt x="2102" y="2828"/>
                      </a:cubicBezTo>
                      <a:cubicBezTo>
                        <a:pt x="1864" y="2551"/>
                        <a:pt x="1692" y="2220"/>
                        <a:pt x="1507" y="1891"/>
                      </a:cubicBezTo>
                      <a:cubicBezTo>
                        <a:pt x="1309" y="1573"/>
                        <a:pt x="1150" y="1256"/>
                        <a:pt x="1018" y="925"/>
                      </a:cubicBezTo>
                      <a:cubicBezTo>
                        <a:pt x="952" y="754"/>
                        <a:pt x="913" y="596"/>
                        <a:pt x="872" y="437"/>
                      </a:cubicBezTo>
                      <a:cubicBezTo>
                        <a:pt x="846" y="279"/>
                        <a:pt x="846" y="146"/>
                        <a:pt x="846" y="14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5" name="Google Shape;3215;p7"/>
                <p:cNvSpPr/>
                <p:nvPr/>
              </p:nvSpPr>
              <p:spPr>
                <a:xfrm>
                  <a:off x="5260575" y="1549475"/>
                  <a:ext cx="152325" cy="11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3" h="4523" extrusionOk="0">
                      <a:moveTo>
                        <a:pt x="3520" y="619"/>
                      </a:moveTo>
                      <a:cubicBezTo>
                        <a:pt x="3524" y="619"/>
                        <a:pt x="3527" y="621"/>
                        <a:pt x="3529" y="625"/>
                      </a:cubicBezTo>
                      <a:lnTo>
                        <a:pt x="3582" y="717"/>
                      </a:lnTo>
                      <a:lnTo>
                        <a:pt x="3714" y="969"/>
                      </a:lnTo>
                      <a:cubicBezTo>
                        <a:pt x="3978" y="1471"/>
                        <a:pt x="4255" y="1959"/>
                        <a:pt x="4519" y="2462"/>
                      </a:cubicBezTo>
                      <a:cubicBezTo>
                        <a:pt x="4703" y="2761"/>
                        <a:pt x="4923" y="3046"/>
                        <a:pt x="5156" y="3321"/>
                      </a:cubicBezTo>
                      <a:lnTo>
                        <a:pt x="5156" y="3321"/>
                      </a:lnTo>
                      <a:cubicBezTo>
                        <a:pt x="4778" y="3427"/>
                        <a:pt x="4395" y="3528"/>
                        <a:pt x="4017" y="3624"/>
                      </a:cubicBezTo>
                      <a:lnTo>
                        <a:pt x="3053" y="3849"/>
                      </a:lnTo>
                      <a:cubicBezTo>
                        <a:pt x="3053" y="3849"/>
                        <a:pt x="2802" y="3889"/>
                        <a:pt x="2564" y="3929"/>
                      </a:cubicBezTo>
                      <a:cubicBezTo>
                        <a:pt x="2313" y="3955"/>
                        <a:pt x="2075" y="3994"/>
                        <a:pt x="2075" y="3994"/>
                      </a:cubicBezTo>
                      <a:lnTo>
                        <a:pt x="1110" y="4100"/>
                      </a:lnTo>
                      <a:lnTo>
                        <a:pt x="767" y="4140"/>
                      </a:lnTo>
                      <a:lnTo>
                        <a:pt x="622" y="4153"/>
                      </a:lnTo>
                      <a:lnTo>
                        <a:pt x="555" y="4153"/>
                      </a:lnTo>
                      <a:lnTo>
                        <a:pt x="582" y="4100"/>
                      </a:lnTo>
                      <a:cubicBezTo>
                        <a:pt x="608" y="4008"/>
                        <a:pt x="661" y="3929"/>
                        <a:pt x="714" y="3849"/>
                      </a:cubicBezTo>
                      <a:lnTo>
                        <a:pt x="820" y="3691"/>
                      </a:lnTo>
                      <a:lnTo>
                        <a:pt x="978" y="3492"/>
                      </a:lnTo>
                      <a:cubicBezTo>
                        <a:pt x="1177" y="3242"/>
                        <a:pt x="1415" y="3004"/>
                        <a:pt x="1639" y="2766"/>
                      </a:cubicBezTo>
                      <a:cubicBezTo>
                        <a:pt x="2115" y="2250"/>
                        <a:pt x="2484" y="1748"/>
                        <a:pt x="2921" y="1260"/>
                      </a:cubicBezTo>
                      <a:lnTo>
                        <a:pt x="3450" y="678"/>
                      </a:lnTo>
                      <a:cubicBezTo>
                        <a:pt x="3472" y="667"/>
                        <a:pt x="3503" y="619"/>
                        <a:pt x="3520" y="619"/>
                      </a:cubicBezTo>
                      <a:close/>
                      <a:moveTo>
                        <a:pt x="3640" y="0"/>
                      </a:moveTo>
                      <a:cubicBezTo>
                        <a:pt x="3630" y="0"/>
                        <a:pt x="3619" y="20"/>
                        <a:pt x="3608" y="30"/>
                      </a:cubicBezTo>
                      <a:lnTo>
                        <a:pt x="3555" y="97"/>
                      </a:lnTo>
                      <a:lnTo>
                        <a:pt x="3423" y="229"/>
                      </a:lnTo>
                      <a:lnTo>
                        <a:pt x="3027" y="652"/>
                      </a:lnTo>
                      <a:cubicBezTo>
                        <a:pt x="2854" y="876"/>
                        <a:pt x="2669" y="1087"/>
                        <a:pt x="2669" y="1087"/>
                      </a:cubicBezTo>
                      <a:cubicBezTo>
                        <a:pt x="2247" y="1563"/>
                        <a:pt x="1850" y="2105"/>
                        <a:pt x="1415" y="2567"/>
                      </a:cubicBezTo>
                      <a:cubicBezTo>
                        <a:pt x="1190" y="2805"/>
                        <a:pt x="952" y="3043"/>
                        <a:pt x="728" y="3307"/>
                      </a:cubicBezTo>
                      <a:cubicBezTo>
                        <a:pt x="675" y="3360"/>
                        <a:pt x="622" y="3427"/>
                        <a:pt x="569" y="3492"/>
                      </a:cubicBezTo>
                      <a:lnTo>
                        <a:pt x="384" y="3744"/>
                      </a:lnTo>
                      <a:cubicBezTo>
                        <a:pt x="278" y="3941"/>
                        <a:pt x="159" y="4140"/>
                        <a:pt x="67" y="4352"/>
                      </a:cubicBezTo>
                      <a:lnTo>
                        <a:pt x="0" y="4523"/>
                      </a:lnTo>
                      <a:lnTo>
                        <a:pt x="159" y="4523"/>
                      </a:lnTo>
                      <a:lnTo>
                        <a:pt x="502" y="4510"/>
                      </a:lnTo>
                      <a:lnTo>
                        <a:pt x="1124" y="4484"/>
                      </a:lnTo>
                      <a:cubicBezTo>
                        <a:pt x="1124" y="4484"/>
                        <a:pt x="1362" y="4470"/>
                        <a:pt x="1612" y="4457"/>
                      </a:cubicBezTo>
                      <a:lnTo>
                        <a:pt x="2115" y="4404"/>
                      </a:lnTo>
                      <a:lnTo>
                        <a:pt x="3106" y="4299"/>
                      </a:lnTo>
                      <a:lnTo>
                        <a:pt x="4084" y="4140"/>
                      </a:lnTo>
                      <a:cubicBezTo>
                        <a:pt x="4731" y="4034"/>
                        <a:pt x="5365" y="3915"/>
                        <a:pt x="5987" y="3770"/>
                      </a:cubicBezTo>
                      <a:lnTo>
                        <a:pt x="5936" y="3455"/>
                      </a:lnTo>
                      <a:lnTo>
                        <a:pt x="6092" y="3307"/>
                      </a:lnTo>
                      <a:cubicBezTo>
                        <a:pt x="6023" y="3242"/>
                        <a:pt x="5952" y="3177"/>
                        <a:pt x="5881" y="3111"/>
                      </a:cubicBezTo>
                      <a:lnTo>
                        <a:pt x="5881" y="3111"/>
                      </a:lnTo>
                      <a:lnTo>
                        <a:pt x="5881" y="3110"/>
                      </a:lnTo>
                      <a:cubicBezTo>
                        <a:pt x="5881" y="3110"/>
                        <a:pt x="5880" y="3110"/>
                        <a:pt x="5880" y="3110"/>
                      </a:cubicBezTo>
                      <a:lnTo>
                        <a:pt x="5880" y="3110"/>
                      </a:lnTo>
                      <a:cubicBezTo>
                        <a:pt x="5562" y="2813"/>
                        <a:pt x="5241" y="2501"/>
                        <a:pt x="4982" y="2144"/>
                      </a:cubicBezTo>
                      <a:cubicBezTo>
                        <a:pt x="4678" y="1709"/>
                        <a:pt x="4375" y="1246"/>
                        <a:pt x="4084" y="770"/>
                      </a:cubicBezTo>
                      <a:lnTo>
                        <a:pt x="3793" y="308"/>
                      </a:lnTo>
                      <a:cubicBezTo>
                        <a:pt x="3779" y="308"/>
                        <a:pt x="3661" y="30"/>
                        <a:pt x="3661" y="30"/>
                      </a:cubicBezTo>
                      <a:lnTo>
                        <a:pt x="3647" y="4"/>
                      </a:lnTo>
                      <a:cubicBezTo>
                        <a:pt x="3645" y="1"/>
                        <a:pt x="3643" y="0"/>
                        <a:pt x="364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6" name="Google Shape;3216;p7"/>
                <p:cNvSpPr/>
                <p:nvPr/>
              </p:nvSpPr>
              <p:spPr>
                <a:xfrm>
                  <a:off x="4882000" y="1265475"/>
                  <a:ext cx="30957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3" h="7810" extrusionOk="0">
                      <a:moveTo>
                        <a:pt x="252" y="0"/>
                      </a:moveTo>
                      <a:lnTo>
                        <a:pt x="1" y="952"/>
                      </a:lnTo>
                      <a:cubicBezTo>
                        <a:pt x="1243" y="1415"/>
                        <a:pt x="2485" y="1929"/>
                        <a:pt x="3753" y="2299"/>
                      </a:cubicBezTo>
                      <a:cubicBezTo>
                        <a:pt x="4388" y="2498"/>
                        <a:pt x="5048" y="2683"/>
                        <a:pt x="5696" y="2868"/>
                      </a:cubicBezTo>
                      <a:cubicBezTo>
                        <a:pt x="5696" y="2868"/>
                        <a:pt x="6185" y="2974"/>
                        <a:pt x="6687" y="3079"/>
                      </a:cubicBezTo>
                      <a:cubicBezTo>
                        <a:pt x="7176" y="3185"/>
                        <a:pt x="7664" y="3277"/>
                        <a:pt x="7664" y="3277"/>
                      </a:cubicBezTo>
                      <a:cubicBezTo>
                        <a:pt x="7995" y="3344"/>
                        <a:pt x="8325" y="3423"/>
                        <a:pt x="8656" y="3462"/>
                      </a:cubicBezTo>
                      <a:lnTo>
                        <a:pt x="9647" y="3555"/>
                      </a:lnTo>
                      <a:lnTo>
                        <a:pt x="10638" y="3647"/>
                      </a:lnTo>
                      <a:lnTo>
                        <a:pt x="11034" y="3687"/>
                      </a:lnTo>
                      <a:lnTo>
                        <a:pt x="11087" y="3700"/>
                      </a:lnTo>
                      <a:cubicBezTo>
                        <a:pt x="11100" y="3700"/>
                        <a:pt x="11100" y="3726"/>
                        <a:pt x="11100" y="3753"/>
                      </a:cubicBezTo>
                      <a:lnTo>
                        <a:pt x="11114" y="3885"/>
                      </a:lnTo>
                      <a:cubicBezTo>
                        <a:pt x="11167" y="5220"/>
                        <a:pt x="11470" y="6515"/>
                        <a:pt x="11708" y="7810"/>
                      </a:cubicBezTo>
                      <a:lnTo>
                        <a:pt x="12382" y="7651"/>
                      </a:lnTo>
                      <a:cubicBezTo>
                        <a:pt x="12065" y="6409"/>
                        <a:pt x="11669" y="5153"/>
                        <a:pt x="11510" y="3846"/>
                      </a:cubicBezTo>
                      <a:lnTo>
                        <a:pt x="11470" y="3489"/>
                      </a:lnTo>
                      <a:cubicBezTo>
                        <a:pt x="11444" y="3436"/>
                        <a:pt x="11470" y="3356"/>
                        <a:pt x="11417" y="3330"/>
                      </a:cubicBezTo>
                      <a:lnTo>
                        <a:pt x="11232" y="3317"/>
                      </a:lnTo>
                      <a:lnTo>
                        <a:pt x="10651" y="3277"/>
                      </a:lnTo>
                      <a:lnTo>
                        <a:pt x="9660" y="3212"/>
                      </a:lnTo>
                      <a:lnTo>
                        <a:pt x="8682" y="3119"/>
                      </a:lnTo>
                      <a:cubicBezTo>
                        <a:pt x="8352" y="3092"/>
                        <a:pt x="8034" y="3013"/>
                        <a:pt x="7705" y="2947"/>
                      </a:cubicBezTo>
                      <a:cubicBezTo>
                        <a:pt x="7705" y="2947"/>
                        <a:pt x="7215" y="2842"/>
                        <a:pt x="6727" y="2722"/>
                      </a:cubicBezTo>
                      <a:lnTo>
                        <a:pt x="5749" y="2484"/>
                      </a:lnTo>
                      <a:cubicBezTo>
                        <a:pt x="5115" y="2287"/>
                        <a:pt x="4507" y="2049"/>
                        <a:pt x="3885" y="1811"/>
                      </a:cubicBezTo>
                      <a:cubicBezTo>
                        <a:pt x="2643" y="1335"/>
                        <a:pt x="1441" y="675"/>
                        <a:pt x="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7" name="Google Shape;3217;p7"/>
                <p:cNvSpPr/>
                <p:nvPr/>
              </p:nvSpPr>
              <p:spPr>
                <a:xfrm>
                  <a:off x="4889275" y="1023350"/>
                  <a:ext cx="327050" cy="16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6422" extrusionOk="0">
                      <a:moveTo>
                        <a:pt x="12421" y="0"/>
                      </a:moveTo>
                      <a:cubicBezTo>
                        <a:pt x="12038" y="1255"/>
                        <a:pt x="11589" y="2497"/>
                        <a:pt x="11378" y="3818"/>
                      </a:cubicBezTo>
                      <a:lnTo>
                        <a:pt x="11351" y="3950"/>
                      </a:lnTo>
                      <a:cubicBezTo>
                        <a:pt x="11351" y="3977"/>
                        <a:pt x="11351" y="4003"/>
                        <a:pt x="11338" y="4003"/>
                      </a:cubicBezTo>
                      <a:lnTo>
                        <a:pt x="10888" y="4003"/>
                      </a:lnTo>
                      <a:lnTo>
                        <a:pt x="9884" y="3977"/>
                      </a:lnTo>
                      <a:lnTo>
                        <a:pt x="8894" y="3964"/>
                      </a:lnTo>
                      <a:cubicBezTo>
                        <a:pt x="8857" y="3963"/>
                        <a:pt x="8820" y="3962"/>
                        <a:pt x="8782" y="3962"/>
                      </a:cubicBezTo>
                      <a:cubicBezTo>
                        <a:pt x="8489" y="3962"/>
                        <a:pt x="8194" y="4006"/>
                        <a:pt x="7889" y="4030"/>
                      </a:cubicBezTo>
                      <a:cubicBezTo>
                        <a:pt x="7889" y="4030"/>
                        <a:pt x="7400" y="4070"/>
                        <a:pt x="6898" y="4109"/>
                      </a:cubicBezTo>
                      <a:lnTo>
                        <a:pt x="5894" y="4215"/>
                      </a:lnTo>
                      <a:cubicBezTo>
                        <a:pt x="5220" y="4308"/>
                        <a:pt x="4546" y="4426"/>
                        <a:pt x="3899" y="4546"/>
                      </a:cubicBezTo>
                      <a:cubicBezTo>
                        <a:pt x="2590" y="4770"/>
                        <a:pt x="1295" y="5140"/>
                        <a:pt x="0" y="5457"/>
                      </a:cubicBezTo>
                      <a:lnTo>
                        <a:pt x="146" y="6422"/>
                      </a:lnTo>
                      <a:cubicBezTo>
                        <a:pt x="1415" y="5893"/>
                        <a:pt x="2683" y="5378"/>
                        <a:pt x="3964" y="5048"/>
                      </a:cubicBezTo>
                      <a:cubicBezTo>
                        <a:pt x="4612" y="4875"/>
                        <a:pt x="5247" y="4717"/>
                        <a:pt x="5907" y="4598"/>
                      </a:cubicBezTo>
                      <a:cubicBezTo>
                        <a:pt x="5907" y="4598"/>
                        <a:pt x="6396" y="4532"/>
                        <a:pt x="6898" y="4466"/>
                      </a:cubicBezTo>
                      <a:cubicBezTo>
                        <a:pt x="7400" y="4413"/>
                        <a:pt x="7889" y="4361"/>
                        <a:pt x="7889" y="4361"/>
                      </a:cubicBezTo>
                      <a:cubicBezTo>
                        <a:pt x="8185" y="4337"/>
                        <a:pt x="8491" y="4292"/>
                        <a:pt x="8780" y="4292"/>
                      </a:cubicBezTo>
                      <a:cubicBezTo>
                        <a:pt x="8813" y="4292"/>
                        <a:pt x="8847" y="4293"/>
                        <a:pt x="8880" y="4294"/>
                      </a:cubicBezTo>
                      <a:lnTo>
                        <a:pt x="9871" y="4320"/>
                      </a:lnTo>
                      <a:lnTo>
                        <a:pt x="10849" y="4373"/>
                      </a:lnTo>
                      <a:lnTo>
                        <a:pt x="11431" y="4400"/>
                      </a:lnTo>
                      <a:lnTo>
                        <a:pt x="11628" y="4413"/>
                      </a:lnTo>
                      <a:cubicBezTo>
                        <a:pt x="11681" y="4387"/>
                        <a:pt x="11668" y="4308"/>
                        <a:pt x="11695" y="4255"/>
                      </a:cubicBezTo>
                      <a:lnTo>
                        <a:pt x="11787" y="3911"/>
                      </a:lnTo>
                      <a:cubicBezTo>
                        <a:pt x="12077" y="2629"/>
                        <a:pt x="12620" y="1427"/>
                        <a:pt x="13082" y="224"/>
                      </a:cubicBezTo>
                      <a:lnTo>
                        <a:pt x="124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8" name="Google Shape;3218;p7"/>
                <p:cNvSpPr/>
                <p:nvPr/>
              </p:nvSpPr>
              <p:spPr>
                <a:xfrm>
                  <a:off x="5346150" y="1085750"/>
                  <a:ext cx="46925" cy="33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3308" extrusionOk="0">
                      <a:moveTo>
                        <a:pt x="1163" y="1"/>
                      </a:moveTo>
                      <a:lnTo>
                        <a:pt x="1084" y="438"/>
                      </a:lnTo>
                      <a:cubicBezTo>
                        <a:pt x="1070" y="570"/>
                        <a:pt x="1057" y="702"/>
                        <a:pt x="1017" y="834"/>
                      </a:cubicBezTo>
                      <a:lnTo>
                        <a:pt x="793" y="1639"/>
                      </a:lnTo>
                      <a:cubicBezTo>
                        <a:pt x="700" y="1904"/>
                        <a:pt x="674" y="2182"/>
                        <a:pt x="634" y="2459"/>
                      </a:cubicBezTo>
                      <a:lnTo>
                        <a:pt x="489" y="3278"/>
                      </a:lnTo>
                      <a:lnTo>
                        <a:pt x="330" y="4097"/>
                      </a:lnTo>
                      <a:cubicBezTo>
                        <a:pt x="277" y="4375"/>
                        <a:pt x="277" y="4666"/>
                        <a:pt x="251" y="4943"/>
                      </a:cubicBezTo>
                      <a:cubicBezTo>
                        <a:pt x="198" y="5498"/>
                        <a:pt x="132" y="6067"/>
                        <a:pt x="66" y="6621"/>
                      </a:cubicBezTo>
                      <a:cubicBezTo>
                        <a:pt x="66" y="7176"/>
                        <a:pt x="53" y="7744"/>
                        <a:pt x="39" y="8313"/>
                      </a:cubicBezTo>
                      <a:cubicBezTo>
                        <a:pt x="39" y="8590"/>
                        <a:pt x="0" y="8868"/>
                        <a:pt x="13" y="9145"/>
                      </a:cubicBezTo>
                      <a:lnTo>
                        <a:pt x="79" y="9990"/>
                      </a:lnTo>
                      <a:lnTo>
                        <a:pt x="106" y="10823"/>
                      </a:lnTo>
                      <a:cubicBezTo>
                        <a:pt x="132" y="11100"/>
                        <a:pt x="119" y="11391"/>
                        <a:pt x="171" y="11655"/>
                      </a:cubicBezTo>
                      <a:cubicBezTo>
                        <a:pt x="251" y="12210"/>
                        <a:pt x="344" y="12765"/>
                        <a:pt x="423" y="13308"/>
                      </a:cubicBezTo>
                      <a:lnTo>
                        <a:pt x="1110" y="13149"/>
                      </a:lnTo>
                      <a:cubicBezTo>
                        <a:pt x="991" y="12633"/>
                        <a:pt x="859" y="12105"/>
                        <a:pt x="726" y="11576"/>
                      </a:cubicBezTo>
                      <a:cubicBezTo>
                        <a:pt x="647" y="11312"/>
                        <a:pt x="634" y="11035"/>
                        <a:pt x="594" y="10771"/>
                      </a:cubicBezTo>
                      <a:lnTo>
                        <a:pt x="489" y="9951"/>
                      </a:lnTo>
                      <a:lnTo>
                        <a:pt x="383" y="9132"/>
                      </a:lnTo>
                      <a:cubicBezTo>
                        <a:pt x="356" y="8854"/>
                        <a:pt x="383" y="8577"/>
                        <a:pt x="370" y="8299"/>
                      </a:cubicBezTo>
                      <a:lnTo>
                        <a:pt x="370" y="6634"/>
                      </a:lnTo>
                      <a:lnTo>
                        <a:pt x="582" y="4983"/>
                      </a:lnTo>
                      <a:cubicBezTo>
                        <a:pt x="621" y="4705"/>
                        <a:pt x="634" y="4428"/>
                        <a:pt x="687" y="4164"/>
                      </a:cubicBezTo>
                      <a:lnTo>
                        <a:pt x="899" y="3357"/>
                      </a:lnTo>
                      <a:lnTo>
                        <a:pt x="1110" y="2564"/>
                      </a:lnTo>
                      <a:cubicBezTo>
                        <a:pt x="1176" y="2300"/>
                        <a:pt x="1216" y="2036"/>
                        <a:pt x="1334" y="1785"/>
                      </a:cubicBezTo>
                      <a:lnTo>
                        <a:pt x="1639" y="1019"/>
                      </a:lnTo>
                      <a:cubicBezTo>
                        <a:pt x="1692" y="899"/>
                        <a:pt x="1718" y="755"/>
                        <a:pt x="1757" y="623"/>
                      </a:cubicBezTo>
                      <a:lnTo>
                        <a:pt x="1877" y="253"/>
                      </a:lnTo>
                      <a:lnTo>
                        <a:pt x="116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9" name="Google Shape;3219;p7"/>
                <p:cNvSpPr/>
                <p:nvPr/>
              </p:nvSpPr>
              <p:spPr>
                <a:xfrm>
                  <a:off x="5415175" y="1109225"/>
                  <a:ext cx="42975" cy="29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9" h="11747" extrusionOk="0">
                      <a:moveTo>
                        <a:pt x="1005" y="1"/>
                      </a:moveTo>
                      <a:lnTo>
                        <a:pt x="952" y="383"/>
                      </a:lnTo>
                      <a:cubicBezTo>
                        <a:pt x="925" y="503"/>
                        <a:pt x="913" y="608"/>
                        <a:pt x="886" y="727"/>
                      </a:cubicBezTo>
                      <a:lnTo>
                        <a:pt x="701" y="1440"/>
                      </a:lnTo>
                      <a:cubicBezTo>
                        <a:pt x="608" y="1666"/>
                        <a:pt x="595" y="1916"/>
                        <a:pt x="555" y="2168"/>
                      </a:cubicBezTo>
                      <a:lnTo>
                        <a:pt x="437" y="2894"/>
                      </a:lnTo>
                      <a:lnTo>
                        <a:pt x="291" y="3621"/>
                      </a:lnTo>
                      <a:cubicBezTo>
                        <a:pt x="252" y="3859"/>
                        <a:pt x="252" y="4110"/>
                        <a:pt x="225" y="4361"/>
                      </a:cubicBezTo>
                      <a:cubicBezTo>
                        <a:pt x="185" y="4850"/>
                        <a:pt x="132" y="5352"/>
                        <a:pt x="53" y="5841"/>
                      </a:cubicBezTo>
                      <a:cubicBezTo>
                        <a:pt x="67" y="6343"/>
                        <a:pt x="53" y="6832"/>
                        <a:pt x="40" y="7334"/>
                      </a:cubicBezTo>
                      <a:cubicBezTo>
                        <a:pt x="40" y="7585"/>
                        <a:pt x="0" y="7836"/>
                        <a:pt x="14" y="8074"/>
                      </a:cubicBezTo>
                      <a:lnTo>
                        <a:pt x="67" y="8814"/>
                      </a:lnTo>
                      <a:lnTo>
                        <a:pt x="93" y="9554"/>
                      </a:lnTo>
                      <a:cubicBezTo>
                        <a:pt x="106" y="9805"/>
                        <a:pt x="93" y="10056"/>
                        <a:pt x="146" y="10293"/>
                      </a:cubicBezTo>
                      <a:cubicBezTo>
                        <a:pt x="225" y="10783"/>
                        <a:pt x="291" y="11259"/>
                        <a:pt x="344" y="11747"/>
                      </a:cubicBezTo>
                      <a:lnTo>
                        <a:pt x="1031" y="11588"/>
                      </a:lnTo>
                      <a:cubicBezTo>
                        <a:pt x="939" y="11126"/>
                        <a:pt x="820" y="10663"/>
                        <a:pt x="701" y="10202"/>
                      </a:cubicBezTo>
                      <a:cubicBezTo>
                        <a:pt x="622" y="9976"/>
                        <a:pt x="608" y="9739"/>
                        <a:pt x="582" y="9501"/>
                      </a:cubicBezTo>
                      <a:lnTo>
                        <a:pt x="476" y="8774"/>
                      </a:lnTo>
                      <a:lnTo>
                        <a:pt x="384" y="8061"/>
                      </a:lnTo>
                      <a:cubicBezTo>
                        <a:pt x="358" y="7823"/>
                        <a:pt x="370" y="7571"/>
                        <a:pt x="370" y="7321"/>
                      </a:cubicBezTo>
                      <a:lnTo>
                        <a:pt x="358" y="5854"/>
                      </a:lnTo>
                      <a:lnTo>
                        <a:pt x="555" y="4400"/>
                      </a:lnTo>
                      <a:cubicBezTo>
                        <a:pt x="595" y="4162"/>
                        <a:pt x="595" y="3912"/>
                        <a:pt x="661" y="3674"/>
                      </a:cubicBezTo>
                      <a:lnTo>
                        <a:pt x="846" y="2973"/>
                      </a:lnTo>
                      <a:lnTo>
                        <a:pt x="1031" y="2273"/>
                      </a:lnTo>
                      <a:cubicBezTo>
                        <a:pt x="1098" y="2048"/>
                        <a:pt x="1137" y="1810"/>
                        <a:pt x="1242" y="1586"/>
                      </a:cubicBezTo>
                      <a:lnTo>
                        <a:pt x="1507" y="926"/>
                      </a:lnTo>
                      <a:cubicBezTo>
                        <a:pt x="1559" y="806"/>
                        <a:pt x="1586" y="688"/>
                        <a:pt x="1612" y="568"/>
                      </a:cubicBezTo>
                      <a:lnTo>
                        <a:pt x="1718" y="251"/>
                      </a:lnTo>
                      <a:lnTo>
                        <a:pt x="100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0" name="Google Shape;3220;p7"/>
                <p:cNvSpPr/>
                <p:nvPr/>
              </p:nvSpPr>
              <p:spPr>
                <a:xfrm>
                  <a:off x="5162475" y="1193650"/>
                  <a:ext cx="1450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1" h="4459" extrusionOk="0">
                      <a:moveTo>
                        <a:pt x="5109" y="457"/>
                      </a:moveTo>
                      <a:cubicBezTo>
                        <a:pt x="5120" y="457"/>
                        <a:pt x="5127" y="459"/>
                        <a:pt x="5127" y="468"/>
                      </a:cubicBezTo>
                      <a:lnTo>
                        <a:pt x="5114" y="574"/>
                      </a:lnTo>
                      <a:lnTo>
                        <a:pt x="5087" y="865"/>
                      </a:lnTo>
                      <a:lnTo>
                        <a:pt x="4995" y="1710"/>
                      </a:lnTo>
                      <a:lnTo>
                        <a:pt x="4942" y="2121"/>
                      </a:lnTo>
                      <a:cubicBezTo>
                        <a:pt x="4942" y="2265"/>
                        <a:pt x="4955" y="2411"/>
                        <a:pt x="4955" y="2556"/>
                      </a:cubicBezTo>
                      <a:cubicBezTo>
                        <a:pt x="4972" y="2906"/>
                        <a:pt x="4988" y="3262"/>
                        <a:pt x="5022" y="3620"/>
                      </a:cubicBezTo>
                      <a:lnTo>
                        <a:pt x="5022" y="3620"/>
                      </a:lnTo>
                      <a:cubicBezTo>
                        <a:pt x="4650" y="3505"/>
                        <a:pt x="4277" y="3386"/>
                        <a:pt x="3898" y="3257"/>
                      </a:cubicBezTo>
                      <a:lnTo>
                        <a:pt x="2987" y="2926"/>
                      </a:lnTo>
                      <a:lnTo>
                        <a:pt x="2074" y="2517"/>
                      </a:lnTo>
                      <a:lnTo>
                        <a:pt x="1176" y="2080"/>
                      </a:lnTo>
                      <a:lnTo>
                        <a:pt x="859" y="1922"/>
                      </a:lnTo>
                      <a:lnTo>
                        <a:pt x="727" y="1869"/>
                      </a:lnTo>
                      <a:lnTo>
                        <a:pt x="674" y="1830"/>
                      </a:lnTo>
                      <a:lnTo>
                        <a:pt x="727" y="1790"/>
                      </a:lnTo>
                      <a:cubicBezTo>
                        <a:pt x="793" y="1737"/>
                        <a:pt x="885" y="1698"/>
                        <a:pt x="965" y="1657"/>
                      </a:cubicBezTo>
                      <a:lnTo>
                        <a:pt x="1163" y="1578"/>
                      </a:lnTo>
                      <a:cubicBezTo>
                        <a:pt x="1229" y="1552"/>
                        <a:pt x="1308" y="1525"/>
                        <a:pt x="1387" y="1499"/>
                      </a:cubicBezTo>
                      <a:cubicBezTo>
                        <a:pt x="1704" y="1407"/>
                        <a:pt x="2035" y="1328"/>
                        <a:pt x="2352" y="1248"/>
                      </a:cubicBezTo>
                      <a:cubicBezTo>
                        <a:pt x="3026" y="1076"/>
                        <a:pt x="3621" y="838"/>
                        <a:pt x="4255" y="680"/>
                      </a:cubicBezTo>
                      <a:lnTo>
                        <a:pt x="5034" y="468"/>
                      </a:lnTo>
                      <a:cubicBezTo>
                        <a:pt x="5052" y="468"/>
                        <a:pt x="5087" y="457"/>
                        <a:pt x="5109" y="457"/>
                      </a:cubicBezTo>
                      <a:close/>
                      <a:moveTo>
                        <a:pt x="5537" y="0"/>
                      </a:moveTo>
                      <a:cubicBezTo>
                        <a:pt x="5528" y="0"/>
                        <a:pt x="5519" y="6"/>
                        <a:pt x="5510" y="6"/>
                      </a:cubicBezTo>
                      <a:lnTo>
                        <a:pt x="5418" y="33"/>
                      </a:lnTo>
                      <a:lnTo>
                        <a:pt x="5246" y="72"/>
                      </a:lnTo>
                      <a:lnTo>
                        <a:pt x="4149" y="389"/>
                      </a:lnTo>
                      <a:cubicBezTo>
                        <a:pt x="3528" y="561"/>
                        <a:pt x="2894" y="812"/>
                        <a:pt x="2273" y="958"/>
                      </a:cubicBezTo>
                      <a:cubicBezTo>
                        <a:pt x="1956" y="1037"/>
                        <a:pt x="1625" y="1116"/>
                        <a:pt x="1295" y="1208"/>
                      </a:cubicBezTo>
                      <a:cubicBezTo>
                        <a:pt x="1216" y="1235"/>
                        <a:pt x="1137" y="1248"/>
                        <a:pt x="1058" y="1288"/>
                      </a:cubicBezTo>
                      <a:lnTo>
                        <a:pt x="767" y="1393"/>
                      </a:lnTo>
                      <a:cubicBezTo>
                        <a:pt x="568" y="1499"/>
                        <a:pt x="357" y="1592"/>
                        <a:pt x="159" y="1737"/>
                      </a:cubicBezTo>
                      <a:lnTo>
                        <a:pt x="0" y="1830"/>
                      </a:lnTo>
                      <a:cubicBezTo>
                        <a:pt x="40" y="1856"/>
                        <a:pt x="92" y="1895"/>
                        <a:pt x="145" y="1922"/>
                      </a:cubicBezTo>
                      <a:lnTo>
                        <a:pt x="450" y="2094"/>
                      </a:lnTo>
                      <a:lnTo>
                        <a:pt x="1005" y="2411"/>
                      </a:lnTo>
                      <a:lnTo>
                        <a:pt x="1889" y="2887"/>
                      </a:lnTo>
                      <a:lnTo>
                        <a:pt x="2775" y="3336"/>
                      </a:lnTo>
                      <a:lnTo>
                        <a:pt x="3674" y="3733"/>
                      </a:lnTo>
                      <a:cubicBezTo>
                        <a:pt x="4268" y="3983"/>
                        <a:pt x="4863" y="4235"/>
                        <a:pt x="5457" y="4459"/>
                      </a:cubicBezTo>
                      <a:lnTo>
                        <a:pt x="5589" y="4165"/>
                      </a:lnTo>
                      <a:lnTo>
                        <a:pt x="5589" y="4165"/>
                      </a:lnTo>
                      <a:lnTo>
                        <a:pt x="5801" y="4129"/>
                      </a:lnTo>
                      <a:cubicBezTo>
                        <a:pt x="5777" y="4035"/>
                        <a:pt x="5754" y="3940"/>
                        <a:pt x="5732" y="3845"/>
                      </a:cubicBezTo>
                      <a:lnTo>
                        <a:pt x="5732" y="3845"/>
                      </a:lnTo>
                      <a:lnTo>
                        <a:pt x="5735" y="3838"/>
                      </a:lnTo>
                      <a:cubicBezTo>
                        <a:pt x="5734" y="3838"/>
                        <a:pt x="5732" y="3837"/>
                        <a:pt x="5730" y="3837"/>
                      </a:cubicBezTo>
                      <a:lnTo>
                        <a:pt x="5730" y="3837"/>
                      </a:lnTo>
                      <a:cubicBezTo>
                        <a:pt x="5635" y="3414"/>
                        <a:pt x="5564" y="2983"/>
                        <a:pt x="5510" y="2543"/>
                      </a:cubicBezTo>
                      <a:cubicBezTo>
                        <a:pt x="5457" y="2265"/>
                        <a:pt x="5457" y="2001"/>
                        <a:pt x="5471" y="1724"/>
                      </a:cubicBezTo>
                      <a:lnTo>
                        <a:pt x="5497" y="891"/>
                      </a:lnTo>
                      <a:lnTo>
                        <a:pt x="5524" y="350"/>
                      </a:lnTo>
                      <a:lnTo>
                        <a:pt x="5550" y="45"/>
                      </a:lnTo>
                      <a:lnTo>
                        <a:pt x="5550" y="6"/>
                      </a:lnTo>
                      <a:cubicBezTo>
                        <a:pt x="5546" y="2"/>
                        <a:pt x="5541" y="0"/>
                        <a:pt x="55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1" name="Google Shape;3221;p7"/>
                <p:cNvSpPr/>
                <p:nvPr/>
              </p:nvSpPr>
              <p:spPr>
                <a:xfrm>
                  <a:off x="5045850" y="704225"/>
                  <a:ext cx="209150" cy="32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6" h="12990" extrusionOk="0">
                      <a:moveTo>
                        <a:pt x="740" y="1"/>
                      </a:moveTo>
                      <a:lnTo>
                        <a:pt x="1" y="648"/>
                      </a:lnTo>
                      <a:cubicBezTo>
                        <a:pt x="781" y="1705"/>
                        <a:pt x="1573" y="2829"/>
                        <a:pt x="2472" y="3845"/>
                      </a:cubicBezTo>
                      <a:cubicBezTo>
                        <a:pt x="2908" y="4361"/>
                        <a:pt x="3344" y="4863"/>
                        <a:pt x="3793" y="5366"/>
                      </a:cubicBezTo>
                      <a:lnTo>
                        <a:pt x="4507" y="6079"/>
                      </a:lnTo>
                      <a:lnTo>
                        <a:pt x="5220" y="6766"/>
                      </a:lnTo>
                      <a:cubicBezTo>
                        <a:pt x="5458" y="7004"/>
                        <a:pt x="5682" y="7255"/>
                        <a:pt x="5947" y="7453"/>
                      </a:cubicBezTo>
                      <a:lnTo>
                        <a:pt x="6713" y="8074"/>
                      </a:lnTo>
                      <a:lnTo>
                        <a:pt x="7493" y="8682"/>
                      </a:lnTo>
                      <a:lnTo>
                        <a:pt x="7810" y="8933"/>
                      </a:lnTo>
                      <a:lnTo>
                        <a:pt x="7849" y="8960"/>
                      </a:lnTo>
                      <a:cubicBezTo>
                        <a:pt x="7849" y="8972"/>
                        <a:pt x="7837" y="8999"/>
                        <a:pt x="7823" y="9012"/>
                      </a:cubicBezTo>
                      <a:lnTo>
                        <a:pt x="7757" y="9131"/>
                      </a:lnTo>
                      <a:cubicBezTo>
                        <a:pt x="7585" y="9422"/>
                        <a:pt x="7453" y="9726"/>
                        <a:pt x="7321" y="10029"/>
                      </a:cubicBezTo>
                      <a:lnTo>
                        <a:pt x="6912" y="10928"/>
                      </a:lnTo>
                      <a:lnTo>
                        <a:pt x="6515" y="11840"/>
                      </a:lnTo>
                      <a:lnTo>
                        <a:pt x="6317" y="12289"/>
                      </a:lnTo>
                      <a:lnTo>
                        <a:pt x="6158" y="12765"/>
                      </a:lnTo>
                      <a:lnTo>
                        <a:pt x="6819" y="12989"/>
                      </a:lnTo>
                      <a:lnTo>
                        <a:pt x="6938" y="12527"/>
                      </a:lnTo>
                      <a:lnTo>
                        <a:pt x="7097" y="12064"/>
                      </a:lnTo>
                      <a:lnTo>
                        <a:pt x="7427" y="11153"/>
                      </a:lnTo>
                      <a:lnTo>
                        <a:pt x="7757" y="10228"/>
                      </a:lnTo>
                      <a:cubicBezTo>
                        <a:pt x="7863" y="9924"/>
                        <a:pt x="7969" y="9607"/>
                        <a:pt x="8127" y="9316"/>
                      </a:cubicBezTo>
                      <a:lnTo>
                        <a:pt x="8286" y="8999"/>
                      </a:lnTo>
                      <a:cubicBezTo>
                        <a:pt x="8299" y="8946"/>
                        <a:pt x="8365" y="8880"/>
                        <a:pt x="8339" y="8840"/>
                      </a:cubicBezTo>
                      <a:lnTo>
                        <a:pt x="8180" y="8722"/>
                      </a:lnTo>
                      <a:lnTo>
                        <a:pt x="7717" y="8378"/>
                      </a:lnTo>
                      <a:lnTo>
                        <a:pt x="6938" y="7797"/>
                      </a:lnTo>
                      <a:lnTo>
                        <a:pt x="6158" y="7189"/>
                      </a:lnTo>
                      <a:cubicBezTo>
                        <a:pt x="5894" y="6990"/>
                        <a:pt x="5670" y="6740"/>
                        <a:pt x="5432" y="6515"/>
                      </a:cubicBezTo>
                      <a:lnTo>
                        <a:pt x="4745" y="5801"/>
                      </a:lnTo>
                      <a:lnTo>
                        <a:pt x="4058" y="5088"/>
                      </a:lnTo>
                      <a:cubicBezTo>
                        <a:pt x="3621" y="4573"/>
                        <a:pt x="3212" y="4030"/>
                        <a:pt x="2816" y="3475"/>
                      </a:cubicBezTo>
                      <a:cubicBezTo>
                        <a:pt x="1983" y="2392"/>
                        <a:pt x="1375" y="1203"/>
                        <a:pt x="7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2" name="Google Shape;3222;p7"/>
                <p:cNvSpPr/>
                <p:nvPr/>
              </p:nvSpPr>
              <p:spPr>
                <a:xfrm>
                  <a:off x="5112250" y="615700"/>
                  <a:ext cx="356450" cy="1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58" h="5419" extrusionOk="0">
                      <a:moveTo>
                        <a:pt x="424" y="1"/>
                      </a:moveTo>
                      <a:lnTo>
                        <a:pt x="1" y="885"/>
                      </a:lnTo>
                      <a:cubicBezTo>
                        <a:pt x="1361" y="1123"/>
                        <a:pt x="2723" y="1375"/>
                        <a:pt x="3978" y="1810"/>
                      </a:cubicBezTo>
                      <a:cubicBezTo>
                        <a:pt x="4612" y="2022"/>
                        <a:pt x="5246" y="2233"/>
                        <a:pt x="5868" y="2471"/>
                      </a:cubicBezTo>
                      <a:cubicBezTo>
                        <a:pt x="5868" y="2471"/>
                        <a:pt x="6303" y="2682"/>
                        <a:pt x="6753" y="2894"/>
                      </a:cubicBezTo>
                      <a:cubicBezTo>
                        <a:pt x="7189" y="3119"/>
                        <a:pt x="7638" y="3343"/>
                        <a:pt x="7638" y="3343"/>
                      </a:cubicBezTo>
                      <a:cubicBezTo>
                        <a:pt x="7929" y="3502"/>
                        <a:pt x="8232" y="3634"/>
                        <a:pt x="8511" y="3819"/>
                      </a:cubicBezTo>
                      <a:lnTo>
                        <a:pt x="9316" y="4388"/>
                      </a:lnTo>
                      <a:lnTo>
                        <a:pt x="10123" y="4955"/>
                      </a:lnTo>
                      <a:lnTo>
                        <a:pt x="10598" y="5299"/>
                      </a:lnTo>
                      <a:lnTo>
                        <a:pt x="10757" y="5418"/>
                      </a:lnTo>
                      <a:cubicBezTo>
                        <a:pt x="10796" y="5418"/>
                        <a:pt x="10849" y="5339"/>
                        <a:pt x="10889" y="5312"/>
                      </a:cubicBezTo>
                      <a:lnTo>
                        <a:pt x="11166" y="5075"/>
                      </a:lnTo>
                      <a:cubicBezTo>
                        <a:pt x="11668" y="4652"/>
                        <a:pt x="12144" y="4203"/>
                        <a:pt x="12660" y="3819"/>
                      </a:cubicBezTo>
                      <a:cubicBezTo>
                        <a:pt x="13201" y="3436"/>
                        <a:pt x="13729" y="3066"/>
                        <a:pt x="14258" y="2696"/>
                      </a:cubicBezTo>
                      <a:lnTo>
                        <a:pt x="13822" y="2141"/>
                      </a:lnTo>
                      <a:cubicBezTo>
                        <a:pt x="13320" y="2564"/>
                        <a:pt x="12804" y="2973"/>
                        <a:pt x="12302" y="3396"/>
                      </a:cubicBezTo>
                      <a:cubicBezTo>
                        <a:pt x="11800" y="3833"/>
                        <a:pt x="11351" y="4321"/>
                        <a:pt x="10875" y="4784"/>
                      </a:cubicBezTo>
                      <a:lnTo>
                        <a:pt x="10769" y="4890"/>
                      </a:lnTo>
                      <a:cubicBezTo>
                        <a:pt x="10757" y="4890"/>
                        <a:pt x="10743" y="4916"/>
                        <a:pt x="10730" y="4916"/>
                      </a:cubicBezTo>
                      <a:lnTo>
                        <a:pt x="10690" y="4890"/>
                      </a:lnTo>
                      <a:lnTo>
                        <a:pt x="10347" y="4664"/>
                      </a:lnTo>
                      <a:lnTo>
                        <a:pt x="9527" y="4110"/>
                      </a:lnTo>
                      <a:lnTo>
                        <a:pt x="8696" y="3555"/>
                      </a:lnTo>
                      <a:cubicBezTo>
                        <a:pt x="8417" y="3370"/>
                        <a:pt x="8114" y="3225"/>
                        <a:pt x="7823" y="3066"/>
                      </a:cubicBezTo>
                      <a:lnTo>
                        <a:pt x="6925" y="2590"/>
                      </a:lnTo>
                      <a:cubicBezTo>
                        <a:pt x="6488" y="2353"/>
                        <a:pt x="6039" y="2127"/>
                        <a:pt x="6039" y="2127"/>
                      </a:cubicBezTo>
                      <a:cubicBezTo>
                        <a:pt x="5431" y="1863"/>
                        <a:pt x="4823" y="1599"/>
                        <a:pt x="4203" y="1361"/>
                      </a:cubicBezTo>
                      <a:cubicBezTo>
                        <a:pt x="2987" y="820"/>
                        <a:pt x="1692" y="436"/>
                        <a:pt x="42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3" name="Google Shape;3223;p7"/>
                <p:cNvSpPr/>
                <p:nvPr/>
              </p:nvSpPr>
              <p:spPr>
                <a:xfrm>
                  <a:off x="5375875" y="816875"/>
                  <a:ext cx="207125" cy="27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85" h="11008" extrusionOk="0">
                      <a:moveTo>
                        <a:pt x="7823" y="0"/>
                      </a:moveTo>
                      <a:lnTo>
                        <a:pt x="7518" y="317"/>
                      </a:lnTo>
                      <a:cubicBezTo>
                        <a:pt x="7439" y="410"/>
                        <a:pt x="7347" y="516"/>
                        <a:pt x="7241" y="608"/>
                      </a:cubicBezTo>
                      <a:lnTo>
                        <a:pt x="6620" y="1150"/>
                      </a:lnTo>
                      <a:lnTo>
                        <a:pt x="5471" y="2379"/>
                      </a:lnTo>
                      <a:cubicBezTo>
                        <a:pt x="5048" y="2762"/>
                        <a:pt x="4731" y="3224"/>
                        <a:pt x="4374" y="3647"/>
                      </a:cubicBezTo>
                      <a:cubicBezTo>
                        <a:pt x="4030" y="4096"/>
                        <a:pt x="3621" y="4493"/>
                        <a:pt x="3330" y="4968"/>
                      </a:cubicBezTo>
                      <a:cubicBezTo>
                        <a:pt x="3013" y="5431"/>
                        <a:pt x="2696" y="5893"/>
                        <a:pt x="2352" y="6343"/>
                      </a:cubicBezTo>
                      <a:cubicBezTo>
                        <a:pt x="2062" y="6818"/>
                        <a:pt x="1797" y="7308"/>
                        <a:pt x="1493" y="7783"/>
                      </a:cubicBezTo>
                      <a:cubicBezTo>
                        <a:pt x="1361" y="8021"/>
                        <a:pt x="1176" y="8245"/>
                        <a:pt x="1070" y="8497"/>
                      </a:cubicBezTo>
                      <a:lnTo>
                        <a:pt x="700" y="9250"/>
                      </a:lnTo>
                      <a:lnTo>
                        <a:pt x="330" y="10003"/>
                      </a:lnTo>
                      <a:lnTo>
                        <a:pt x="145" y="10373"/>
                      </a:lnTo>
                      <a:cubicBezTo>
                        <a:pt x="92" y="10505"/>
                        <a:pt x="53" y="10638"/>
                        <a:pt x="0" y="10770"/>
                      </a:cubicBezTo>
                      <a:lnTo>
                        <a:pt x="661" y="11008"/>
                      </a:lnTo>
                      <a:cubicBezTo>
                        <a:pt x="700" y="10875"/>
                        <a:pt x="727" y="10743"/>
                        <a:pt x="767" y="10611"/>
                      </a:cubicBezTo>
                      <a:lnTo>
                        <a:pt x="925" y="10241"/>
                      </a:lnTo>
                      <a:lnTo>
                        <a:pt x="1216" y="9487"/>
                      </a:lnTo>
                      <a:lnTo>
                        <a:pt x="1507" y="8721"/>
                      </a:lnTo>
                      <a:cubicBezTo>
                        <a:pt x="1586" y="8457"/>
                        <a:pt x="1745" y="8219"/>
                        <a:pt x="1863" y="7981"/>
                      </a:cubicBezTo>
                      <a:cubicBezTo>
                        <a:pt x="2127" y="7493"/>
                        <a:pt x="2365" y="7003"/>
                        <a:pt x="2629" y="6515"/>
                      </a:cubicBezTo>
                      <a:lnTo>
                        <a:pt x="3581" y="5153"/>
                      </a:lnTo>
                      <a:cubicBezTo>
                        <a:pt x="3859" y="4678"/>
                        <a:pt x="4268" y="4295"/>
                        <a:pt x="4625" y="3872"/>
                      </a:cubicBezTo>
                      <a:cubicBezTo>
                        <a:pt x="4995" y="3449"/>
                        <a:pt x="5339" y="3013"/>
                        <a:pt x="5762" y="2669"/>
                      </a:cubicBezTo>
                      <a:cubicBezTo>
                        <a:pt x="6171" y="2299"/>
                        <a:pt x="6581" y="1943"/>
                        <a:pt x="6990" y="1573"/>
                      </a:cubicBezTo>
                      <a:lnTo>
                        <a:pt x="7664" y="1097"/>
                      </a:lnTo>
                      <a:cubicBezTo>
                        <a:pt x="7770" y="1031"/>
                        <a:pt x="7888" y="925"/>
                        <a:pt x="7994" y="833"/>
                      </a:cubicBezTo>
                      <a:lnTo>
                        <a:pt x="8285" y="595"/>
                      </a:lnTo>
                      <a:lnTo>
                        <a:pt x="782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4" name="Google Shape;3224;p7"/>
                <p:cNvSpPr/>
                <p:nvPr/>
              </p:nvSpPr>
              <p:spPr>
                <a:xfrm>
                  <a:off x="5440925" y="871375"/>
                  <a:ext cx="184375" cy="24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9753" extrusionOk="0">
                      <a:moveTo>
                        <a:pt x="6912" y="1"/>
                      </a:moveTo>
                      <a:lnTo>
                        <a:pt x="6648" y="292"/>
                      </a:lnTo>
                      <a:cubicBezTo>
                        <a:pt x="6569" y="384"/>
                        <a:pt x="6489" y="477"/>
                        <a:pt x="6396" y="556"/>
                      </a:cubicBezTo>
                      <a:lnTo>
                        <a:pt x="5855" y="1044"/>
                      </a:lnTo>
                      <a:cubicBezTo>
                        <a:pt x="5524" y="1402"/>
                        <a:pt x="5181" y="1772"/>
                        <a:pt x="4837" y="2128"/>
                      </a:cubicBezTo>
                      <a:cubicBezTo>
                        <a:pt x="4481" y="2459"/>
                        <a:pt x="4190" y="2868"/>
                        <a:pt x="3873" y="3251"/>
                      </a:cubicBezTo>
                      <a:cubicBezTo>
                        <a:pt x="3582" y="3648"/>
                        <a:pt x="3212" y="3991"/>
                        <a:pt x="2961" y="4414"/>
                      </a:cubicBezTo>
                      <a:cubicBezTo>
                        <a:pt x="2684" y="4823"/>
                        <a:pt x="2393" y="5233"/>
                        <a:pt x="2089" y="5616"/>
                      </a:cubicBezTo>
                      <a:cubicBezTo>
                        <a:pt x="1838" y="6053"/>
                        <a:pt x="1600" y="6476"/>
                        <a:pt x="1336" y="6898"/>
                      </a:cubicBezTo>
                      <a:cubicBezTo>
                        <a:pt x="1217" y="7110"/>
                        <a:pt x="1045" y="7295"/>
                        <a:pt x="952" y="7519"/>
                      </a:cubicBezTo>
                      <a:lnTo>
                        <a:pt x="635" y="8193"/>
                      </a:lnTo>
                      <a:lnTo>
                        <a:pt x="292" y="8840"/>
                      </a:lnTo>
                      <a:lnTo>
                        <a:pt x="120" y="9171"/>
                      </a:lnTo>
                      <a:cubicBezTo>
                        <a:pt x="80" y="9290"/>
                        <a:pt x="41" y="9409"/>
                        <a:pt x="1" y="9515"/>
                      </a:cubicBezTo>
                      <a:lnTo>
                        <a:pt x="662" y="9753"/>
                      </a:lnTo>
                      <a:cubicBezTo>
                        <a:pt x="688" y="9647"/>
                        <a:pt x="714" y="9527"/>
                        <a:pt x="755" y="9409"/>
                      </a:cubicBezTo>
                      <a:lnTo>
                        <a:pt x="887" y="9078"/>
                      </a:lnTo>
                      <a:lnTo>
                        <a:pt x="1151" y="8417"/>
                      </a:lnTo>
                      <a:lnTo>
                        <a:pt x="1389" y="7730"/>
                      </a:lnTo>
                      <a:cubicBezTo>
                        <a:pt x="1468" y="7506"/>
                        <a:pt x="1600" y="7307"/>
                        <a:pt x="1706" y="7083"/>
                      </a:cubicBezTo>
                      <a:lnTo>
                        <a:pt x="2379" y="5801"/>
                      </a:lnTo>
                      <a:lnTo>
                        <a:pt x="3212" y="4599"/>
                      </a:lnTo>
                      <a:cubicBezTo>
                        <a:pt x="3450" y="4176"/>
                        <a:pt x="3820" y="3846"/>
                        <a:pt x="4137" y="3463"/>
                      </a:cubicBezTo>
                      <a:cubicBezTo>
                        <a:pt x="4454" y="3106"/>
                        <a:pt x="4758" y="2723"/>
                        <a:pt x="5142" y="2418"/>
                      </a:cubicBezTo>
                      <a:cubicBezTo>
                        <a:pt x="5512" y="2101"/>
                        <a:pt x="5868" y="1784"/>
                        <a:pt x="6225" y="1454"/>
                      </a:cubicBezTo>
                      <a:lnTo>
                        <a:pt x="6819" y="1044"/>
                      </a:lnTo>
                      <a:cubicBezTo>
                        <a:pt x="6925" y="979"/>
                        <a:pt x="7018" y="899"/>
                        <a:pt x="7110" y="820"/>
                      </a:cubicBezTo>
                      <a:lnTo>
                        <a:pt x="7374" y="595"/>
                      </a:lnTo>
                      <a:lnTo>
                        <a:pt x="69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5" name="Google Shape;3225;p7"/>
                <p:cNvSpPr/>
                <p:nvPr/>
              </p:nvSpPr>
              <p:spPr>
                <a:xfrm>
                  <a:off x="5044525" y="617350"/>
                  <a:ext cx="78325" cy="9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3" h="3938" extrusionOk="0">
                      <a:moveTo>
                        <a:pt x="2802" y="0"/>
                      </a:moveTo>
                      <a:cubicBezTo>
                        <a:pt x="2657" y="185"/>
                        <a:pt x="2485" y="344"/>
                        <a:pt x="2366" y="516"/>
                      </a:cubicBezTo>
                      <a:lnTo>
                        <a:pt x="2023" y="1004"/>
                      </a:lnTo>
                      <a:cubicBezTo>
                        <a:pt x="1811" y="1322"/>
                        <a:pt x="1626" y="1665"/>
                        <a:pt x="1428" y="1970"/>
                      </a:cubicBezTo>
                      <a:cubicBezTo>
                        <a:pt x="1230" y="2273"/>
                        <a:pt x="992" y="2551"/>
                        <a:pt x="741" y="2842"/>
                      </a:cubicBezTo>
                      <a:cubicBezTo>
                        <a:pt x="622" y="3000"/>
                        <a:pt x="503" y="3145"/>
                        <a:pt x="371" y="3304"/>
                      </a:cubicBezTo>
                      <a:cubicBezTo>
                        <a:pt x="252" y="3476"/>
                        <a:pt x="80" y="3687"/>
                        <a:pt x="1" y="3899"/>
                      </a:cubicBezTo>
                      <a:lnTo>
                        <a:pt x="781" y="3938"/>
                      </a:lnTo>
                      <a:cubicBezTo>
                        <a:pt x="860" y="3832"/>
                        <a:pt x="834" y="3714"/>
                        <a:pt x="887" y="3568"/>
                      </a:cubicBezTo>
                      <a:cubicBezTo>
                        <a:pt x="966" y="3409"/>
                        <a:pt x="1031" y="3251"/>
                        <a:pt x="1111" y="3092"/>
                      </a:cubicBezTo>
                      <a:cubicBezTo>
                        <a:pt x="1296" y="2775"/>
                        <a:pt x="1481" y="2472"/>
                        <a:pt x="1706" y="2141"/>
                      </a:cubicBezTo>
                      <a:cubicBezTo>
                        <a:pt x="1917" y="1837"/>
                        <a:pt x="2102" y="1533"/>
                        <a:pt x="2353" y="1282"/>
                      </a:cubicBezTo>
                      <a:cubicBezTo>
                        <a:pt x="2485" y="1163"/>
                        <a:pt x="2617" y="1057"/>
                        <a:pt x="2749" y="965"/>
                      </a:cubicBezTo>
                      <a:cubicBezTo>
                        <a:pt x="2881" y="872"/>
                        <a:pt x="3013" y="819"/>
                        <a:pt x="3133" y="767"/>
                      </a:cubicBezTo>
                      <a:lnTo>
                        <a:pt x="28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6" name="Google Shape;3226;p7"/>
                <p:cNvSpPr/>
                <p:nvPr/>
              </p:nvSpPr>
              <p:spPr>
                <a:xfrm>
                  <a:off x="5309800" y="830650"/>
                  <a:ext cx="141075" cy="12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3" h="5145" extrusionOk="0">
                      <a:moveTo>
                        <a:pt x="621" y="361"/>
                      </a:moveTo>
                      <a:cubicBezTo>
                        <a:pt x="714" y="361"/>
                        <a:pt x="794" y="374"/>
                        <a:pt x="885" y="374"/>
                      </a:cubicBezTo>
                      <a:lnTo>
                        <a:pt x="1084" y="414"/>
                      </a:lnTo>
                      <a:cubicBezTo>
                        <a:pt x="1163" y="427"/>
                        <a:pt x="1243" y="453"/>
                        <a:pt x="1322" y="467"/>
                      </a:cubicBezTo>
                      <a:cubicBezTo>
                        <a:pt x="1625" y="546"/>
                        <a:pt x="1930" y="652"/>
                        <a:pt x="2260" y="770"/>
                      </a:cubicBezTo>
                      <a:cubicBezTo>
                        <a:pt x="2920" y="996"/>
                        <a:pt x="3555" y="1128"/>
                        <a:pt x="4176" y="1325"/>
                      </a:cubicBezTo>
                      <a:lnTo>
                        <a:pt x="4943" y="1590"/>
                      </a:lnTo>
                      <a:cubicBezTo>
                        <a:pt x="4969" y="1603"/>
                        <a:pt x="5035" y="1603"/>
                        <a:pt x="5022" y="1630"/>
                      </a:cubicBezTo>
                      <a:lnTo>
                        <a:pt x="4955" y="1709"/>
                      </a:lnTo>
                      <a:lnTo>
                        <a:pt x="4770" y="1933"/>
                      </a:lnTo>
                      <a:cubicBezTo>
                        <a:pt x="4585" y="2145"/>
                        <a:pt x="4388" y="2356"/>
                        <a:pt x="4229" y="2581"/>
                      </a:cubicBezTo>
                      <a:lnTo>
                        <a:pt x="3766" y="3295"/>
                      </a:lnTo>
                      <a:cubicBezTo>
                        <a:pt x="3583" y="3595"/>
                        <a:pt x="3389" y="3894"/>
                        <a:pt x="3218" y="4207"/>
                      </a:cubicBezTo>
                      <a:lnTo>
                        <a:pt x="3218" y="4207"/>
                      </a:lnTo>
                      <a:cubicBezTo>
                        <a:pt x="2971" y="3912"/>
                        <a:pt x="2725" y="3612"/>
                        <a:pt x="2485" y="3307"/>
                      </a:cubicBezTo>
                      <a:lnTo>
                        <a:pt x="1890" y="2528"/>
                      </a:lnTo>
                      <a:lnTo>
                        <a:pt x="1361" y="1709"/>
                      </a:lnTo>
                      <a:lnTo>
                        <a:pt x="846" y="864"/>
                      </a:lnTo>
                      <a:lnTo>
                        <a:pt x="661" y="559"/>
                      </a:lnTo>
                      <a:lnTo>
                        <a:pt x="595" y="427"/>
                      </a:lnTo>
                      <a:lnTo>
                        <a:pt x="556" y="374"/>
                      </a:lnTo>
                      <a:lnTo>
                        <a:pt x="621" y="361"/>
                      </a:lnTo>
                      <a:close/>
                      <a:moveTo>
                        <a:pt x="302" y="1"/>
                      </a:moveTo>
                      <a:cubicBezTo>
                        <a:pt x="259" y="1"/>
                        <a:pt x="216" y="2"/>
                        <a:pt x="172" y="4"/>
                      </a:cubicBezTo>
                      <a:lnTo>
                        <a:pt x="1" y="18"/>
                      </a:lnTo>
                      <a:cubicBezTo>
                        <a:pt x="13" y="57"/>
                        <a:pt x="54" y="110"/>
                        <a:pt x="66" y="163"/>
                      </a:cubicBezTo>
                      <a:lnTo>
                        <a:pt x="225" y="480"/>
                      </a:lnTo>
                      <a:lnTo>
                        <a:pt x="515" y="1035"/>
                      </a:lnTo>
                      <a:lnTo>
                        <a:pt x="991" y="1907"/>
                      </a:lnTo>
                      <a:lnTo>
                        <a:pt x="1481" y="2753"/>
                      </a:lnTo>
                      <a:lnTo>
                        <a:pt x="2022" y="3559"/>
                      </a:lnTo>
                      <a:lnTo>
                        <a:pt x="2564" y="4352"/>
                      </a:lnTo>
                      <a:lnTo>
                        <a:pt x="3146" y="5145"/>
                      </a:lnTo>
                      <a:cubicBezTo>
                        <a:pt x="3146" y="5145"/>
                        <a:pt x="3264" y="5062"/>
                        <a:pt x="3388" y="4963"/>
                      </a:cubicBezTo>
                      <a:lnTo>
                        <a:pt x="3388" y="4963"/>
                      </a:lnTo>
                      <a:lnTo>
                        <a:pt x="3595" y="5052"/>
                      </a:lnTo>
                      <a:cubicBezTo>
                        <a:pt x="3626" y="4960"/>
                        <a:pt x="3659" y="4869"/>
                        <a:pt x="3694" y="4778"/>
                      </a:cubicBezTo>
                      <a:lnTo>
                        <a:pt x="3694" y="4778"/>
                      </a:lnTo>
                      <a:cubicBezTo>
                        <a:pt x="3698" y="4776"/>
                        <a:pt x="3700" y="4775"/>
                        <a:pt x="3700" y="4775"/>
                      </a:cubicBezTo>
                      <a:cubicBezTo>
                        <a:pt x="3699" y="4773"/>
                        <a:pt x="3698" y="4772"/>
                        <a:pt x="3697" y="4771"/>
                      </a:cubicBezTo>
                      <a:lnTo>
                        <a:pt x="3697" y="4771"/>
                      </a:lnTo>
                      <a:cubicBezTo>
                        <a:pt x="3852" y="4370"/>
                        <a:pt x="4038" y="3982"/>
                        <a:pt x="4242" y="3586"/>
                      </a:cubicBezTo>
                      <a:cubicBezTo>
                        <a:pt x="4361" y="3348"/>
                        <a:pt x="4493" y="3110"/>
                        <a:pt x="4625" y="2858"/>
                      </a:cubicBezTo>
                      <a:cubicBezTo>
                        <a:pt x="4770" y="2620"/>
                        <a:pt x="4943" y="2409"/>
                        <a:pt x="5101" y="2185"/>
                      </a:cubicBezTo>
                      <a:lnTo>
                        <a:pt x="5431" y="1748"/>
                      </a:lnTo>
                      <a:lnTo>
                        <a:pt x="5616" y="1498"/>
                      </a:lnTo>
                      <a:lnTo>
                        <a:pt x="5642" y="1471"/>
                      </a:lnTo>
                      <a:cubicBezTo>
                        <a:pt x="5642" y="1458"/>
                        <a:pt x="5616" y="1458"/>
                        <a:pt x="5603" y="1458"/>
                      </a:cubicBezTo>
                      <a:lnTo>
                        <a:pt x="5510" y="1431"/>
                      </a:lnTo>
                      <a:lnTo>
                        <a:pt x="5339" y="1366"/>
                      </a:lnTo>
                      <a:cubicBezTo>
                        <a:pt x="5339" y="1366"/>
                        <a:pt x="5075" y="1286"/>
                        <a:pt x="4797" y="1207"/>
                      </a:cubicBezTo>
                      <a:cubicBezTo>
                        <a:pt x="4520" y="1114"/>
                        <a:pt x="4242" y="1035"/>
                        <a:pt x="4242" y="1035"/>
                      </a:cubicBezTo>
                      <a:cubicBezTo>
                        <a:pt x="3621" y="837"/>
                        <a:pt x="2961" y="705"/>
                        <a:pt x="2353" y="494"/>
                      </a:cubicBezTo>
                      <a:cubicBezTo>
                        <a:pt x="2036" y="374"/>
                        <a:pt x="1718" y="256"/>
                        <a:pt x="1388" y="163"/>
                      </a:cubicBezTo>
                      <a:cubicBezTo>
                        <a:pt x="1308" y="136"/>
                        <a:pt x="1216" y="110"/>
                        <a:pt x="1137" y="97"/>
                      </a:cubicBezTo>
                      <a:lnTo>
                        <a:pt x="846" y="31"/>
                      </a:lnTo>
                      <a:cubicBezTo>
                        <a:pt x="663" y="20"/>
                        <a:pt x="489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7" name="Google Shape;3227;p7"/>
                <p:cNvSpPr/>
                <p:nvPr/>
              </p:nvSpPr>
              <p:spPr>
                <a:xfrm>
                  <a:off x="5457800" y="327300"/>
                  <a:ext cx="98775" cy="3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1" h="14233" extrusionOk="0">
                      <a:moveTo>
                        <a:pt x="2326" y="1"/>
                      </a:moveTo>
                      <a:lnTo>
                        <a:pt x="1334" y="147"/>
                      </a:lnTo>
                      <a:cubicBezTo>
                        <a:pt x="1427" y="1468"/>
                        <a:pt x="1507" y="2855"/>
                        <a:pt x="1704" y="4176"/>
                      </a:cubicBezTo>
                      <a:cubicBezTo>
                        <a:pt x="1784" y="4851"/>
                        <a:pt x="1889" y="5511"/>
                        <a:pt x="1995" y="6172"/>
                      </a:cubicBezTo>
                      <a:lnTo>
                        <a:pt x="2206" y="7150"/>
                      </a:lnTo>
                      <a:cubicBezTo>
                        <a:pt x="2326" y="7638"/>
                        <a:pt x="2432" y="8114"/>
                        <a:pt x="2432" y="8114"/>
                      </a:cubicBezTo>
                      <a:cubicBezTo>
                        <a:pt x="2511" y="8445"/>
                        <a:pt x="2564" y="8774"/>
                        <a:pt x="2682" y="9079"/>
                      </a:cubicBezTo>
                      <a:lnTo>
                        <a:pt x="2999" y="10017"/>
                      </a:lnTo>
                      <a:lnTo>
                        <a:pt x="3316" y="10955"/>
                      </a:lnTo>
                      <a:lnTo>
                        <a:pt x="3449" y="11325"/>
                      </a:lnTo>
                      <a:lnTo>
                        <a:pt x="3475" y="11378"/>
                      </a:lnTo>
                      <a:cubicBezTo>
                        <a:pt x="3462" y="11391"/>
                        <a:pt x="3436" y="11404"/>
                        <a:pt x="3422" y="11404"/>
                      </a:cubicBezTo>
                      <a:lnTo>
                        <a:pt x="3304" y="11470"/>
                      </a:lnTo>
                      <a:cubicBezTo>
                        <a:pt x="2722" y="11801"/>
                        <a:pt x="2180" y="12184"/>
                        <a:pt x="1625" y="12541"/>
                      </a:cubicBezTo>
                      <a:cubicBezTo>
                        <a:pt x="1057" y="12897"/>
                        <a:pt x="502" y="13254"/>
                        <a:pt x="0" y="13677"/>
                      </a:cubicBezTo>
                      <a:lnTo>
                        <a:pt x="436" y="14232"/>
                      </a:lnTo>
                      <a:cubicBezTo>
                        <a:pt x="885" y="13769"/>
                        <a:pt x="1414" y="13399"/>
                        <a:pt x="1930" y="13003"/>
                      </a:cubicBezTo>
                      <a:cubicBezTo>
                        <a:pt x="2458" y="12620"/>
                        <a:pt x="2960" y="12197"/>
                        <a:pt x="3501" y="11827"/>
                      </a:cubicBezTo>
                      <a:lnTo>
                        <a:pt x="3819" y="11642"/>
                      </a:lnTo>
                      <a:cubicBezTo>
                        <a:pt x="3859" y="11616"/>
                        <a:pt x="3951" y="11589"/>
                        <a:pt x="3951" y="11537"/>
                      </a:cubicBezTo>
                      <a:lnTo>
                        <a:pt x="3885" y="11364"/>
                      </a:lnTo>
                      <a:lnTo>
                        <a:pt x="3674" y="10823"/>
                      </a:lnTo>
                      <a:lnTo>
                        <a:pt x="3330" y="9911"/>
                      </a:lnTo>
                      <a:lnTo>
                        <a:pt x="2999" y="8986"/>
                      </a:lnTo>
                      <a:cubicBezTo>
                        <a:pt x="2881" y="8669"/>
                        <a:pt x="2841" y="8339"/>
                        <a:pt x="2761" y="8022"/>
                      </a:cubicBezTo>
                      <a:cubicBezTo>
                        <a:pt x="2761" y="8022"/>
                        <a:pt x="2656" y="7532"/>
                        <a:pt x="2550" y="7057"/>
                      </a:cubicBezTo>
                      <a:lnTo>
                        <a:pt x="2365" y="6079"/>
                      </a:lnTo>
                      <a:cubicBezTo>
                        <a:pt x="2286" y="5406"/>
                        <a:pt x="2233" y="4731"/>
                        <a:pt x="2194" y="4058"/>
                      </a:cubicBezTo>
                      <a:cubicBezTo>
                        <a:pt x="2074" y="2696"/>
                        <a:pt x="2194" y="1348"/>
                        <a:pt x="23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8" name="Google Shape;3228;p7"/>
                <p:cNvSpPr/>
                <p:nvPr/>
              </p:nvSpPr>
              <p:spPr>
                <a:xfrm>
                  <a:off x="5592225" y="284350"/>
                  <a:ext cx="275225" cy="2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10141" extrusionOk="0">
                      <a:moveTo>
                        <a:pt x="834" y="1"/>
                      </a:moveTo>
                      <a:lnTo>
                        <a:pt x="1" y="517"/>
                      </a:lnTo>
                      <a:cubicBezTo>
                        <a:pt x="1005" y="1454"/>
                        <a:pt x="2023" y="2406"/>
                        <a:pt x="2842" y="3450"/>
                      </a:cubicBezTo>
                      <a:cubicBezTo>
                        <a:pt x="3278" y="3965"/>
                        <a:pt x="3688" y="4494"/>
                        <a:pt x="4071" y="5022"/>
                      </a:cubicBezTo>
                      <a:lnTo>
                        <a:pt x="4599" y="5868"/>
                      </a:lnTo>
                      <a:lnTo>
                        <a:pt x="5101" y="6713"/>
                      </a:lnTo>
                      <a:cubicBezTo>
                        <a:pt x="5260" y="6991"/>
                        <a:pt x="5432" y="7268"/>
                        <a:pt x="5564" y="7573"/>
                      </a:cubicBezTo>
                      <a:lnTo>
                        <a:pt x="5947" y="8484"/>
                      </a:lnTo>
                      <a:lnTo>
                        <a:pt x="6317" y="9396"/>
                      </a:lnTo>
                      <a:lnTo>
                        <a:pt x="6528" y="9951"/>
                      </a:lnTo>
                      <a:lnTo>
                        <a:pt x="6595" y="10122"/>
                      </a:lnTo>
                      <a:cubicBezTo>
                        <a:pt x="6608" y="10136"/>
                        <a:pt x="6625" y="10140"/>
                        <a:pt x="6645" y="10140"/>
                      </a:cubicBezTo>
                      <a:cubicBezTo>
                        <a:pt x="6684" y="10140"/>
                        <a:pt x="6731" y="10122"/>
                        <a:pt x="6766" y="10122"/>
                      </a:cubicBezTo>
                      <a:lnTo>
                        <a:pt x="7123" y="10070"/>
                      </a:lnTo>
                      <a:cubicBezTo>
                        <a:pt x="7770" y="9990"/>
                        <a:pt x="8418" y="9911"/>
                        <a:pt x="9065" y="9819"/>
                      </a:cubicBezTo>
                      <a:cubicBezTo>
                        <a:pt x="9726" y="9779"/>
                        <a:pt x="10374" y="9779"/>
                        <a:pt x="11008" y="9752"/>
                      </a:cubicBezTo>
                      <a:lnTo>
                        <a:pt x="10955" y="9065"/>
                      </a:lnTo>
                      <a:cubicBezTo>
                        <a:pt x="10307" y="9132"/>
                        <a:pt x="9647" y="9185"/>
                        <a:pt x="8986" y="9277"/>
                      </a:cubicBezTo>
                      <a:lnTo>
                        <a:pt x="7044" y="9673"/>
                      </a:lnTo>
                      <a:lnTo>
                        <a:pt x="6898" y="9700"/>
                      </a:lnTo>
                      <a:cubicBezTo>
                        <a:pt x="6890" y="9700"/>
                        <a:pt x="6875" y="9706"/>
                        <a:pt x="6862" y="9706"/>
                      </a:cubicBezTo>
                      <a:cubicBezTo>
                        <a:pt x="6856" y="9706"/>
                        <a:pt x="6850" y="9704"/>
                        <a:pt x="6845" y="9700"/>
                      </a:cubicBezTo>
                      <a:lnTo>
                        <a:pt x="6833" y="9661"/>
                      </a:lnTo>
                      <a:lnTo>
                        <a:pt x="6660" y="9291"/>
                      </a:lnTo>
                      <a:lnTo>
                        <a:pt x="6278" y="8366"/>
                      </a:lnTo>
                      <a:lnTo>
                        <a:pt x="5881" y="7453"/>
                      </a:lnTo>
                      <a:cubicBezTo>
                        <a:pt x="5749" y="7136"/>
                        <a:pt x="5564" y="6859"/>
                        <a:pt x="5406" y="6569"/>
                      </a:cubicBezTo>
                      <a:cubicBezTo>
                        <a:pt x="5406" y="6569"/>
                        <a:pt x="5154" y="6132"/>
                        <a:pt x="4916" y="5696"/>
                      </a:cubicBezTo>
                      <a:cubicBezTo>
                        <a:pt x="4666" y="5260"/>
                        <a:pt x="4414" y="4837"/>
                        <a:pt x="4414" y="4837"/>
                      </a:cubicBezTo>
                      <a:cubicBezTo>
                        <a:pt x="4044" y="4282"/>
                        <a:pt x="3674" y="3727"/>
                        <a:pt x="3278" y="3186"/>
                      </a:cubicBezTo>
                      <a:cubicBezTo>
                        <a:pt x="2538" y="2076"/>
                        <a:pt x="1666" y="1058"/>
                        <a:pt x="83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9" name="Google Shape;3229;p7"/>
                <p:cNvSpPr/>
                <p:nvPr/>
              </p:nvSpPr>
              <p:spPr>
                <a:xfrm>
                  <a:off x="5572100" y="696300"/>
                  <a:ext cx="311200" cy="13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5392" extrusionOk="0">
                      <a:moveTo>
                        <a:pt x="12381" y="1"/>
                      </a:moveTo>
                      <a:lnTo>
                        <a:pt x="11958" y="106"/>
                      </a:lnTo>
                      <a:cubicBezTo>
                        <a:pt x="11826" y="133"/>
                        <a:pt x="11694" y="172"/>
                        <a:pt x="11562" y="186"/>
                      </a:cubicBezTo>
                      <a:cubicBezTo>
                        <a:pt x="11562" y="186"/>
                        <a:pt x="11350" y="212"/>
                        <a:pt x="11152" y="239"/>
                      </a:cubicBezTo>
                      <a:cubicBezTo>
                        <a:pt x="11047" y="251"/>
                        <a:pt x="10941" y="265"/>
                        <a:pt x="10874" y="291"/>
                      </a:cubicBezTo>
                      <a:cubicBezTo>
                        <a:pt x="10795" y="318"/>
                        <a:pt x="10742" y="331"/>
                        <a:pt x="10742" y="331"/>
                      </a:cubicBezTo>
                      <a:cubicBezTo>
                        <a:pt x="10201" y="463"/>
                        <a:pt x="9659" y="595"/>
                        <a:pt x="9118" y="714"/>
                      </a:cubicBezTo>
                      <a:lnTo>
                        <a:pt x="8707" y="806"/>
                      </a:lnTo>
                      <a:lnTo>
                        <a:pt x="8311" y="938"/>
                      </a:lnTo>
                      <a:lnTo>
                        <a:pt x="7518" y="1203"/>
                      </a:lnTo>
                      <a:lnTo>
                        <a:pt x="6713" y="1440"/>
                      </a:lnTo>
                      <a:cubicBezTo>
                        <a:pt x="6448" y="1507"/>
                        <a:pt x="6197" y="1652"/>
                        <a:pt x="5933" y="1745"/>
                      </a:cubicBezTo>
                      <a:lnTo>
                        <a:pt x="4373" y="2365"/>
                      </a:lnTo>
                      <a:cubicBezTo>
                        <a:pt x="3871" y="2630"/>
                        <a:pt x="3383" y="2881"/>
                        <a:pt x="2867" y="3119"/>
                      </a:cubicBezTo>
                      <a:cubicBezTo>
                        <a:pt x="2339" y="3331"/>
                        <a:pt x="1889" y="3660"/>
                        <a:pt x="1401" y="3938"/>
                      </a:cubicBezTo>
                      <a:cubicBezTo>
                        <a:pt x="925" y="4229"/>
                        <a:pt x="423" y="4480"/>
                        <a:pt x="0" y="4837"/>
                      </a:cubicBezTo>
                      <a:lnTo>
                        <a:pt x="423" y="5392"/>
                      </a:lnTo>
                      <a:cubicBezTo>
                        <a:pt x="806" y="5008"/>
                        <a:pt x="1281" y="4731"/>
                        <a:pt x="1718" y="4400"/>
                      </a:cubicBezTo>
                      <a:cubicBezTo>
                        <a:pt x="2167" y="4097"/>
                        <a:pt x="2576" y="3727"/>
                        <a:pt x="3078" y="3475"/>
                      </a:cubicBezTo>
                      <a:lnTo>
                        <a:pt x="4519" y="2670"/>
                      </a:lnTo>
                      <a:cubicBezTo>
                        <a:pt x="5021" y="2445"/>
                        <a:pt x="5536" y="2247"/>
                        <a:pt x="6038" y="2036"/>
                      </a:cubicBezTo>
                      <a:cubicBezTo>
                        <a:pt x="6303" y="1930"/>
                        <a:pt x="6540" y="1798"/>
                        <a:pt x="6818" y="1731"/>
                      </a:cubicBezTo>
                      <a:lnTo>
                        <a:pt x="7611" y="1520"/>
                      </a:lnTo>
                      <a:lnTo>
                        <a:pt x="8404" y="1296"/>
                      </a:lnTo>
                      <a:lnTo>
                        <a:pt x="8800" y="1176"/>
                      </a:lnTo>
                      <a:cubicBezTo>
                        <a:pt x="8933" y="1164"/>
                        <a:pt x="9077" y="1137"/>
                        <a:pt x="9210" y="1123"/>
                      </a:cubicBezTo>
                      <a:lnTo>
                        <a:pt x="10835" y="886"/>
                      </a:lnTo>
                      <a:cubicBezTo>
                        <a:pt x="10835" y="886"/>
                        <a:pt x="10874" y="873"/>
                        <a:pt x="10954" y="859"/>
                      </a:cubicBezTo>
                      <a:cubicBezTo>
                        <a:pt x="11033" y="846"/>
                        <a:pt x="11139" y="833"/>
                        <a:pt x="11232" y="833"/>
                      </a:cubicBezTo>
                      <a:lnTo>
                        <a:pt x="11641" y="833"/>
                      </a:lnTo>
                      <a:cubicBezTo>
                        <a:pt x="11787" y="833"/>
                        <a:pt x="11919" y="806"/>
                        <a:pt x="12064" y="794"/>
                      </a:cubicBezTo>
                      <a:lnTo>
                        <a:pt x="12447" y="753"/>
                      </a:lnTo>
                      <a:lnTo>
                        <a:pt x="1238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0" name="Google Shape;3230;p7"/>
                <p:cNvSpPr/>
                <p:nvPr/>
              </p:nvSpPr>
              <p:spPr>
                <a:xfrm>
                  <a:off x="5614025" y="765325"/>
                  <a:ext cx="275225" cy="12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825" extrusionOk="0">
                      <a:moveTo>
                        <a:pt x="10942" y="1"/>
                      </a:moveTo>
                      <a:lnTo>
                        <a:pt x="10559" y="94"/>
                      </a:lnTo>
                      <a:cubicBezTo>
                        <a:pt x="10440" y="120"/>
                        <a:pt x="10334" y="147"/>
                        <a:pt x="10215" y="159"/>
                      </a:cubicBezTo>
                      <a:lnTo>
                        <a:pt x="9845" y="212"/>
                      </a:lnTo>
                      <a:cubicBezTo>
                        <a:pt x="9675" y="225"/>
                        <a:pt x="9516" y="293"/>
                        <a:pt x="9491" y="293"/>
                      </a:cubicBezTo>
                      <a:cubicBezTo>
                        <a:pt x="9489" y="293"/>
                        <a:pt x="9488" y="293"/>
                        <a:pt x="9488" y="292"/>
                      </a:cubicBezTo>
                      <a:cubicBezTo>
                        <a:pt x="9012" y="424"/>
                        <a:pt x="8537" y="543"/>
                        <a:pt x="8061" y="649"/>
                      </a:cubicBezTo>
                      <a:lnTo>
                        <a:pt x="7705" y="714"/>
                      </a:lnTo>
                      <a:lnTo>
                        <a:pt x="7348" y="846"/>
                      </a:lnTo>
                      <a:lnTo>
                        <a:pt x="6648" y="1072"/>
                      </a:lnTo>
                      <a:lnTo>
                        <a:pt x="5947" y="1283"/>
                      </a:lnTo>
                      <a:cubicBezTo>
                        <a:pt x="5709" y="1349"/>
                        <a:pt x="5485" y="1481"/>
                        <a:pt x="5260" y="1560"/>
                      </a:cubicBezTo>
                      <a:cubicBezTo>
                        <a:pt x="4811" y="1759"/>
                        <a:pt x="4335" y="1917"/>
                        <a:pt x="3886" y="2102"/>
                      </a:cubicBezTo>
                      <a:cubicBezTo>
                        <a:pt x="3450" y="2340"/>
                        <a:pt x="3001" y="2552"/>
                        <a:pt x="2552" y="2763"/>
                      </a:cubicBezTo>
                      <a:cubicBezTo>
                        <a:pt x="2089" y="2934"/>
                        <a:pt x="1692" y="3239"/>
                        <a:pt x="1257" y="3477"/>
                      </a:cubicBezTo>
                      <a:cubicBezTo>
                        <a:pt x="834" y="3727"/>
                        <a:pt x="385" y="3952"/>
                        <a:pt x="1" y="4269"/>
                      </a:cubicBezTo>
                      <a:lnTo>
                        <a:pt x="437" y="4824"/>
                      </a:lnTo>
                      <a:cubicBezTo>
                        <a:pt x="767" y="4481"/>
                        <a:pt x="1177" y="4229"/>
                        <a:pt x="1560" y="3938"/>
                      </a:cubicBezTo>
                      <a:cubicBezTo>
                        <a:pt x="1956" y="3674"/>
                        <a:pt x="2326" y="3331"/>
                        <a:pt x="2763" y="3119"/>
                      </a:cubicBezTo>
                      <a:lnTo>
                        <a:pt x="4018" y="2406"/>
                      </a:lnTo>
                      <a:cubicBezTo>
                        <a:pt x="4467" y="2208"/>
                        <a:pt x="4916" y="2036"/>
                        <a:pt x="5366" y="1838"/>
                      </a:cubicBezTo>
                      <a:cubicBezTo>
                        <a:pt x="5591" y="1759"/>
                        <a:pt x="5815" y="1639"/>
                        <a:pt x="6053" y="1586"/>
                      </a:cubicBezTo>
                      <a:lnTo>
                        <a:pt x="6753" y="1389"/>
                      </a:lnTo>
                      <a:lnTo>
                        <a:pt x="7453" y="1204"/>
                      </a:lnTo>
                      <a:lnTo>
                        <a:pt x="7797" y="1098"/>
                      </a:lnTo>
                      <a:cubicBezTo>
                        <a:pt x="7916" y="1084"/>
                        <a:pt x="8035" y="1072"/>
                        <a:pt x="8154" y="1045"/>
                      </a:cubicBezTo>
                      <a:cubicBezTo>
                        <a:pt x="8630" y="992"/>
                        <a:pt x="9105" y="926"/>
                        <a:pt x="9581" y="846"/>
                      </a:cubicBezTo>
                      <a:cubicBezTo>
                        <a:pt x="9581" y="848"/>
                        <a:pt x="9583" y="849"/>
                        <a:pt x="9588" y="849"/>
                      </a:cubicBezTo>
                      <a:cubicBezTo>
                        <a:pt x="9621" y="849"/>
                        <a:pt x="9774" y="807"/>
                        <a:pt x="9937" y="807"/>
                      </a:cubicBezTo>
                      <a:lnTo>
                        <a:pt x="10295" y="807"/>
                      </a:lnTo>
                      <a:cubicBezTo>
                        <a:pt x="10413" y="807"/>
                        <a:pt x="10545" y="794"/>
                        <a:pt x="10665" y="781"/>
                      </a:cubicBezTo>
                      <a:lnTo>
                        <a:pt x="11008" y="755"/>
                      </a:lnTo>
                      <a:lnTo>
                        <a:pt x="1094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1" name="Google Shape;3231;p7"/>
                <p:cNvSpPr/>
                <p:nvPr/>
              </p:nvSpPr>
              <p:spPr>
                <a:xfrm>
                  <a:off x="5493475" y="281400"/>
                  <a:ext cx="111675" cy="5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7" h="2221" extrusionOk="0">
                      <a:moveTo>
                        <a:pt x="4467" y="1"/>
                      </a:moveTo>
                      <a:cubicBezTo>
                        <a:pt x="4241" y="66"/>
                        <a:pt x="4004" y="119"/>
                        <a:pt x="3819" y="185"/>
                      </a:cubicBezTo>
                      <a:cubicBezTo>
                        <a:pt x="3819" y="185"/>
                        <a:pt x="3251" y="410"/>
                        <a:pt x="3251" y="423"/>
                      </a:cubicBezTo>
                      <a:cubicBezTo>
                        <a:pt x="2907" y="595"/>
                        <a:pt x="2577" y="780"/>
                        <a:pt x="2233" y="925"/>
                      </a:cubicBezTo>
                      <a:cubicBezTo>
                        <a:pt x="1916" y="1058"/>
                        <a:pt x="1560" y="1176"/>
                        <a:pt x="1190" y="1282"/>
                      </a:cubicBezTo>
                      <a:cubicBezTo>
                        <a:pt x="1005" y="1348"/>
                        <a:pt x="820" y="1401"/>
                        <a:pt x="621" y="1467"/>
                      </a:cubicBezTo>
                      <a:cubicBezTo>
                        <a:pt x="436" y="1546"/>
                        <a:pt x="185" y="1625"/>
                        <a:pt x="0" y="1771"/>
                      </a:cubicBezTo>
                      <a:lnTo>
                        <a:pt x="621" y="2220"/>
                      </a:lnTo>
                      <a:cubicBezTo>
                        <a:pt x="753" y="2180"/>
                        <a:pt x="793" y="2062"/>
                        <a:pt x="925" y="1969"/>
                      </a:cubicBezTo>
                      <a:lnTo>
                        <a:pt x="1361" y="1692"/>
                      </a:lnTo>
                      <a:cubicBezTo>
                        <a:pt x="1692" y="1520"/>
                        <a:pt x="2022" y="1361"/>
                        <a:pt x="2379" y="1216"/>
                      </a:cubicBezTo>
                      <a:cubicBezTo>
                        <a:pt x="2722" y="1070"/>
                        <a:pt x="3052" y="925"/>
                        <a:pt x="3396" y="846"/>
                      </a:cubicBezTo>
                      <a:cubicBezTo>
                        <a:pt x="3568" y="793"/>
                        <a:pt x="3739" y="793"/>
                        <a:pt x="3898" y="780"/>
                      </a:cubicBezTo>
                      <a:cubicBezTo>
                        <a:pt x="3919" y="778"/>
                        <a:pt x="3941" y="777"/>
                        <a:pt x="3961" y="777"/>
                      </a:cubicBezTo>
                      <a:cubicBezTo>
                        <a:pt x="4092" y="777"/>
                        <a:pt x="4207" y="808"/>
                        <a:pt x="4321" y="820"/>
                      </a:cubicBezTo>
                      <a:lnTo>
                        <a:pt x="44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2" name="Google Shape;3232;p7"/>
                <p:cNvSpPr/>
                <p:nvPr/>
              </p:nvSpPr>
              <p:spPr>
                <a:xfrm>
                  <a:off x="5648400" y="566475"/>
                  <a:ext cx="104750" cy="1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0" h="6185" extrusionOk="0">
                      <a:moveTo>
                        <a:pt x="502" y="608"/>
                      </a:moveTo>
                      <a:lnTo>
                        <a:pt x="569" y="635"/>
                      </a:lnTo>
                      <a:cubicBezTo>
                        <a:pt x="648" y="675"/>
                        <a:pt x="714" y="740"/>
                        <a:pt x="780" y="793"/>
                      </a:cubicBezTo>
                      <a:lnTo>
                        <a:pt x="925" y="925"/>
                      </a:lnTo>
                      <a:cubicBezTo>
                        <a:pt x="978" y="978"/>
                        <a:pt x="1031" y="1045"/>
                        <a:pt x="1097" y="1098"/>
                      </a:cubicBezTo>
                      <a:cubicBezTo>
                        <a:pt x="1309" y="1335"/>
                        <a:pt x="1506" y="1600"/>
                        <a:pt x="1718" y="1850"/>
                      </a:cubicBezTo>
                      <a:cubicBezTo>
                        <a:pt x="2154" y="2392"/>
                        <a:pt x="2616" y="2854"/>
                        <a:pt x="3026" y="3370"/>
                      </a:cubicBezTo>
                      <a:lnTo>
                        <a:pt x="3541" y="3991"/>
                      </a:lnTo>
                      <a:cubicBezTo>
                        <a:pt x="3555" y="4017"/>
                        <a:pt x="3608" y="4070"/>
                        <a:pt x="3581" y="4084"/>
                      </a:cubicBezTo>
                      <a:lnTo>
                        <a:pt x="3476" y="4110"/>
                      </a:lnTo>
                      <a:lnTo>
                        <a:pt x="3198" y="4189"/>
                      </a:lnTo>
                      <a:cubicBezTo>
                        <a:pt x="2656" y="4322"/>
                        <a:pt x="2141" y="4572"/>
                        <a:pt x="1626" y="4797"/>
                      </a:cubicBezTo>
                      <a:cubicBezTo>
                        <a:pt x="1374" y="4916"/>
                        <a:pt x="1124" y="5035"/>
                        <a:pt x="872" y="5167"/>
                      </a:cubicBezTo>
                      <a:cubicBezTo>
                        <a:pt x="807" y="5202"/>
                        <a:pt x="742" y="5235"/>
                        <a:pt x="678" y="5269"/>
                      </a:cubicBezTo>
                      <a:lnTo>
                        <a:pt x="678" y="5269"/>
                      </a:lnTo>
                      <a:cubicBezTo>
                        <a:pt x="627" y="4885"/>
                        <a:pt x="582" y="4497"/>
                        <a:pt x="542" y="4110"/>
                      </a:cubicBezTo>
                      <a:lnTo>
                        <a:pt x="463" y="3145"/>
                      </a:lnTo>
                      <a:lnTo>
                        <a:pt x="463" y="2167"/>
                      </a:lnTo>
                      <a:lnTo>
                        <a:pt x="476" y="1177"/>
                      </a:lnTo>
                      <a:lnTo>
                        <a:pt x="489" y="820"/>
                      </a:lnTo>
                      <a:lnTo>
                        <a:pt x="502" y="675"/>
                      </a:lnTo>
                      <a:lnTo>
                        <a:pt x="502" y="608"/>
                      </a:lnTo>
                      <a:close/>
                      <a:moveTo>
                        <a:pt x="225" y="0"/>
                      </a:moveTo>
                      <a:cubicBezTo>
                        <a:pt x="225" y="53"/>
                        <a:pt x="211" y="120"/>
                        <a:pt x="211" y="173"/>
                      </a:cubicBezTo>
                      <a:lnTo>
                        <a:pt x="172" y="516"/>
                      </a:lnTo>
                      <a:lnTo>
                        <a:pt x="106" y="1150"/>
                      </a:lnTo>
                      <a:lnTo>
                        <a:pt x="40" y="2128"/>
                      </a:lnTo>
                      <a:lnTo>
                        <a:pt x="0" y="3106"/>
                      </a:lnTo>
                      <a:lnTo>
                        <a:pt x="14" y="4070"/>
                      </a:lnTo>
                      <a:cubicBezTo>
                        <a:pt x="14" y="4704"/>
                        <a:pt x="67" y="5391"/>
                        <a:pt x="106" y="6026"/>
                      </a:cubicBezTo>
                      <a:cubicBezTo>
                        <a:pt x="106" y="6026"/>
                        <a:pt x="270" y="6014"/>
                        <a:pt x="426" y="6013"/>
                      </a:cubicBezTo>
                      <a:lnTo>
                        <a:pt x="426" y="6013"/>
                      </a:lnTo>
                      <a:lnTo>
                        <a:pt x="542" y="6184"/>
                      </a:lnTo>
                      <a:cubicBezTo>
                        <a:pt x="616" y="6120"/>
                        <a:pt x="693" y="6059"/>
                        <a:pt x="771" y="5999"/>
                      </a:cubicBezTo>
                      <a:lnTo>
                        <a:pt x="780" y="5999"/>
                      </a:lnTo>
                      <a:cubicBezTo>
                        <a:pt x="780" y="5997"/>
                        <a:pt x="780" y="5995"/>
                        <a:pt x="779" y="5993"/>
                      </a:cubicBezTo>
                      <a:lnTo>
                        <a:pt x="779" y="5993"/>
                      </a:lnTo>
                      <a:cubicBezTo>
                        <a:pt x="1118" y="5738"/>
                        <a:pt x="1493" y="5523"/>
                        <a:pt x="1876" y="5299"/>
                      </a:cubicBezTo>
                      <a:cubicBezTo>
                        <a:pt x="2339" y="5035"/>
                        <a:pt x="2815" y="4744"/>
                        <a:pt x="3344" y="4586"/>
                      </a:cubicBezTo>
                      <a:lnTo>
                        <a:pt x="3858" y="4401"/>
                      </a:lnTo>
                      <a:lnTo>
                        <a:pt x="4149" y="4295"/>
                      </a:lnTo>
                      <a:lnTo>
                        <a:pt x="4189" y="4281"/>
                      </a:lnTo>
                      <a:cubicBezTo>
                        <a:pt x="4189" y="4269"/>
                        <a:pt x="4163" y="4255"/>
                        <a:pt x="4163" y="4242"/>
                      </a:cubicBezTo>
                      <a:lnTo>
                        <a:pt x="4110" y="4176"/>
                      </a:lnTo>
                      <a:lnTo>
                        <a:pt x="3991" y="4031"/>
                      </a:lnTo>
                      <a:cubicBezTo>
                        <a:pt x="3991" y="4031"/>
                        <a:pt x="3806" y="3820"/>
                        <a:pt x="3621" y="3594"/>
                      </a:cubicBezTo>
                      <a:cubicBezTo>
                        <a:pt x="3436" y="3370"/>
                        <a:pt x="3251" y="3159"/>
                        <a:pt x="3251" y="3159"/>
                      </a:cubicBezTo>
                      <a:cubicBezTo>
                        <a:pt x="2828" y="2657"/>
                        <a:pt x="2339" y="2167"/>
                        <a:pt x="1943" y="1665"/>
                      </a:cubicBezTo>
                      <a:cubicBezTo>
                        <a:pt x="1744" y="1401"/>
                        <a:pt x="1533" y="1124"/>
                        <a:pt x="1321" y="872"/>
                      </a:cubicBezTo>
                      <a:cubicBezTo>
                        <a:pt x="1256" y="820"/>
                        <a:pt x="1203" y="754"/>
                        <a:pt x="1150" y="687"/>
                      </a:cubicBezTo>
                      <a:lnTo>
                        <a:pt x="939" y="490"/>
                      </a:lnTo>
                      <a:cubicBezTo>
                        <a:pt x="754" y="358"/>
                        <a:pt x="581" y="212"/>
                        <a:pt x="384" y="93"/>
                      </a:cubicBezTo>
                      <a:lnTo>
                        <a:pt x="22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3" name="Google Shape;3233;p7"/>
                <p:cNvSpPr/>
                <p:nvPr/>
              </p:nvSpPr>
              <p:spPr>
                <a:xfrm>
                  <a:off x="5866100" y="244725"/>
                  <a:ext cx="233550" cy="28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2" h="11338" extrusionOk="0">
                      <a:moveTo>
                        <a:pt x="8443" y="0"/>
                      </a:moveTo>
                      <a:cubicBezTo>
                        <a:pt x="7796" y="1189"/>
                        <a:pt x="7109" y="2352"/>
                        <a:pt x="6567" y="3582"/>
                      </a:cubicBezTo>
                      <a:cubicBezTo>
                        <a:pt x="6276" y="4189"/>
                        <a:pt x="5999" y="4784"/>
                        <a:pt x="5735" y="5405"/>
                      </a:cubicBezTo>
                      <a:lnTo>
                        <a:pt x="5391" y="6330"/>
                      </a:lnTo>
                      <a:cubicBezTo>
                        <a:pt x="5219" y="6792"/>
                        <a:pt x="5048" y="7268"/>
                        <a:pt x="5048" y="7268"/>
                      </a:cubicBezTo>
                      <a:cubicBezTo>
                        <a:pt x="4942" y="7572"/>
                        <a:pt x="4810" y="7876"/>
                        <a:pt x="4743" y="8206"/>
                      </a:cubicBezTo>
                      <a:lnTo>
                        <a:pt x="4506" y="9158"/>
                      </a:lnTo>
                      <a:lnTo>
                        <a:pt x="4268" y="10136"/>
                      </a:lnTo>
                      <a:lnTo>
                        <a:pt x="4176" y="10532"/>
                      </a:lnTo>
                      <a:lnTo>
                        <a:pt x="4162" y="10585"/>
                      </a:lnTo>
                      <a:lnTo>
                        <a:pt x="3964" y="10585"/>
                      </a:lnTo>
                      <a:cubicBezTo>
                        <a:pt x="3212" y="10585"/>
                        <a:pt x="2464" y="10547"/>
                        <a:pt x="1720" y="10547"/>
                      </a:cubicBezTo>
                      <a:cubicBezTo>
                        <a:pt x="1144" y="10547"/>
                        <a:pt x="571" y="10570"/>
                        <a:pt x="0" y="10650"/>
                      </a:cubicBezTo>
                      <a:lnTo>
                        <a:pt x="53" y="11337"/>
                      </a:lnTo>
                      <a:cubicBezTo>
                        <a:pt x="1334" y="11073"/>
                        <a:pt x="2629" y="11087"/>
                        <a:pt x="3951" y="10994"/>
                      </a:cubicBezTo>
                      <a:lnTo>
                        <a:pt x="4308" y="10968"/>
                      </a:lnTo>
                      <a:cubicBezTo>
                        <a:pt x="4338" y="10968"/>
                        <a:pt x="4377" y="10976"/>
                        <a:pt x="4413" y="10976"/>
                      </a:cubicBezTo>
                      <a:cubicBezTo>
                        <a:pt x="4439" y="10976"/>
                        <a:pt x="4463" y="10971"/>
                        <a:pt x="4479" y="10955"/>
                      </a:cubicBezTo>
                      <a:lnTo>
                        <a:pt x="4519" y="10770"/>
                      </a:lnTo>
                      <a:lnTo>
                        <a:pt x="4638" y="10201"/>
                      </a:lnTo>
                      <a:lnTo>
                        <a:pt x="4836" y="9250"/>
                      </a:lnTo>
                      <a:lnTo>
                        <a:pt x="5061" y="8298"/>
                      </a:lnTo>
                      <a:cubicBezTo>
                        <a:pt x="5127" y="7981"/>
                        <a:pt x="5272" y="7678"/>
                        <a:pt x="5378" y="7361"/>
                      </a:cubicBezTo>
                      <a:cubicBezTo>
                        <a:pt x="5378" y="7361"/>
                        <a:pt x="5550" y="6911"/>
                        <a:pt x="5735" y="6448"/>
                      </a:cubicBezTo>
                      <a:lnTo>
                        <a:pt x="6105" y="5524"/>
                      </a:lnTo>
                      <a:cubicBezTo>
                        <a:pt x="6382" y="4929"/>
                        <a:pt x="6713" y="4334"/>
                        <a:pt x="7043" y="3753"/>
                      </a:cubicBezTo>
                      <a:cubicBezTo>
                        <a:pt x="7677" y="2577"/>
                        <a:pt x="8510" y="1454"/>
                        <a:pt x="9342" y="358"/>
                      </a:cubicBezTo>
                      <a:lnTo>
                        <a:pt x="8892" y="173"/>
                      </a:lnTo>
                      <a:cubicBezTo>
                        <a:pt x="8668" y="93"/>
                        <a:pt x="8443" y="0"/>
                        <a:pt x="84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4" name="Google Shape;3234;p7"/>
                <p:cNvSpPr/>
                <p:nvPr/>
              </p:nvSpPr>
              <p:spPr>
                <a:xfrm>
                  <a:off x="6179925" y="269825"/>
                  <a:ext cx="115300" cy="34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13743" extrusionOk="0">
                      <a:moveTo>
                        <a:pt x="991" y="1"/>
                      </a:moveTo>
                      <a:cubicBezTo>
                        <a:pt x="991" y="1"/>
                        <a:pt x="740" y="1"/>
                        <a:pt x="489" y="14"/>
                      </a:cubicBezTo>
                      <a:cubicBezTo>
                        <a:pt x="251" y="14"/>
                        <a:pt x="0" y="27"/>
                        <a:pt x="0" y="27"/>
                      </a:cubicBezTo>
                      <a:cubicBezTo>
                        <a:pt x="171" y="688"/>
                        <a:pt x="356" y="1322"/>
                        <a:pt x="502" y="1996"/>
                      </a:cubicBezTo>
                      <a:cubicBezTo>
                        <a:pt x="634" y="2670"/>
                        <a:pt x="753" y="3344"/>
                        <a:pt x="819" y="4017"/>
                      </a:cubicBezTo>
                      <a:cubicBezTo>
                        <a:pt x="899" y="4692"/>
                        <a:pt x="964" y="5365"/>
                        <a:pt x="991" y="6026"/>
                      </a:cubicBezTo>
                      <a:cubicBezTo>
                        <a:pt x="991" y="6026"/>
                        <a:pt x="978" y="6528"/>
                        <a:pt x="978" y="7030"/>
                      </a:cubicBezTo>
                      <a:cubicBezTo>
                        <a:pt x="964" y="7520"/>
                        <a:pt x="938" y="8022"/>
                        <a:pt x="938" y="8022"/>
                      </a:cubicBezTo>
                      <a:cubicBezTo>
                        <a:pt x="925" y="8339"/>
                        <a:pt x="925" y="8669"/>
                        <a:pt x="872" y="8999"/>
                      </a:cubicBezTo>
                      <a:lnTo>
                        <a:pt x="700" y="9964"/>
                      </a:lnTo>
                      <a:lnTo>
                        <a:pt x="515" y="10929"/>
                      </a:lnTo>
                      <a:lnTo>
                        <a:pt x="409" y="11496"/>
                      </a:lnTo>
                      <a:lnTo>
                        <a:pt x="370" y="11681"/>
                      </a:lnTo>
                      <a:cubicBezTo>
                        <a:pt x="383" y="11721"/>
                        <a:pt x="476" y="11734"/>
                        <a:pt x="515" y="11761"/>
                      </a:cubicBezTo>
                      <a:lnTo>
                        <a:pt x="859" y="11880"/>
                      </a:lnTo>
                      <a:cubicBezTo>
                        <a:pt x="1440" y="12183"/>
                        <a:pt x="2021" y="12474"/>
                        <a:pt x="2603" y="12779"/>
                      </a:cubicBezTo>
                      <a:lnTo>
                        <a:pt x="3462" y="13228"/>
                      </a:lnTo>
                      <a:cubicBezTo>
                        <a:pt x="3753" y="13386"/>
                        <a:pt x="4017" y="13571"/>
                        <a:pt x="4281" y="13743"/>
                      </a:cubicBezTo>
                      <a:lnTo>
                        <a:pt x="4611" y="13122"/>
                      </a:lnTo>
                      <a:cubicBezTo>
                        <a:pt x="4320" y="12964"/>
                        <a:pt x="4044" y="12805"/>
                        <a:pt x="3739" y="12659"/>
                      </a:cubicBezTo>
                      <a:lnTo>
                        <a:pt x="2828" y="12276"/>
                      </a:lnTo>
                      <a:cubicBezTo>
                        <a:pt x="2220" y="12012"/>
                        <a:pt x="1612" y="11761"/>
                        <a:pt x="1004" y="11496"/>
                      </a:cubicBezTo>
                      <a:lnTo>
                        <a:pt x="859" y="11457"/>
                      </a:lnTo>
                      <a:cubicBezTo>
                        <a:pt x="846" y="11457"/>
                        <a:pt x="819" y="11457"/>
                        <a:pt x="819" y="11443"/>
                      </a:cubicBezTo>
                      <a:lnTo>
                        <a:pt x="819" y="11391"/>
                      </a:lnTo>
                      <a:lnTo>
                        <a:pt x="885" y="10994"/>
                      </a:lnTo>
                      <a:lnTo>
                        <a:pt x="1044" y="10016"/>
                      </a:lnTo>
                      <a:lnTo>
                        <a:pt x="1202" y="9039"/>
                      </a:lnTo>
                      <a:cubicBezTo>
                        <a:pt x="1255" y="8709"/>
                        <a:pt x="1255" y="8378"/>
                        <a:pt x="1281" y="8048"/>
                      </a:cubicBezTo>
                      <a:cubicBezTo>
                        <a:pt x="1281" y="8048"/>
                        <a:pt x="1308" y="7559"/>
                        <a:pt x="1334" y="7057"/>
                      </a:cubicBezTo>
                      <a:cubicBezTo>
                        <a:pt x="1361" y="6554"/>
                        <a:pt x="1374" y="6066"/>
                        <a:pt x="1374" y="6066"/>
                      </a:cubicBezTo>
                      <a:cubicBezTo>
                        <a:pt x="1374" y="5392"/>
                        <a:pt x="1348" y="4718"/>
                        <a:pt x="1322" y="4044"/>
                      </a:cubicBezTo>
                      <a:cubicBezTo>
                        <a:pt x="1295" y="2710"/>
                        <a:pt x="1123" y="1348"/>
                        <a:pt x="9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5" name="Google Shape;3235;p7"/>
                <p:cNvSpPr/>
                <p:nvPr/>
              </p:nvSpPr>
              <p:spPr>
                <a:xfrm>
                  <a:off x="5881600" y="695900"/>
                  <a:ext cx="326400" cy="8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56" h="3333" extrusionOk="0">
                      <a:moveTo>
                        <a:pt x="948" y="0"/>
                      </a:moveTo>
                      <a:cubicBezTo>
                        <a:pt x="910" y="0"/>
                        <a:pt x="872" y="1"/>
                        <a:pt x="834" y="3"/>
                      </a:cubicBezTo>
                      <a:lnTo>
                        <a:pt x="1" y="43"/>
                      </a:lnTo>
                      <a:lnTo>
                        <a:pt x="67" y="757"/>
                      </a:lnTo>
                      <a:lnTo>
                        <a:pt x="873" y="637"/>
                      </a:lnTo>
                      <a:cubicBezTo>
                        <a:pt x="1137" y="598"/>
                        <a:pt x="1415" y="611"/>
                        <a:pt x="1692" y="598"/>
                      </a:cubicBezTo>
                      <a:cubicBezTo>
                        <a:pt x="2234" y="584"/>
                        <a:pt x="2789" y="572"/>
                        <a:pt x="3331" y="545"/>
                      </a:cubicBezTo>
                      <a:lnTo>
                        <a:pt x="4996" y="690"/>
                      </a:lnTo>
                      <a:cubicBezTo>
                        <a:pt x="5260" y="717"/>
                        <a:pt x="5551" y="730"/>
                        <a:pt x="5815" y="783"/>
                      </a:cubicBezTo>
                      <a:lnTo>
                        <a:pt x="6621" y="954"/>
                      </a:lnTo>
                      <a:lnTo>
                        <a:pt x="7441" y="1139"/>
                      </a:lnTo>
                      <a:cubicBezTo>
                        <a:pt x="7705" y="1206"/>
                        <a:pt x="7982" y="1232"/>
                        <a:pt x="8233" y="1351"/>
                      </a:cubicBezTo>
                      <a:lnTo>
                        <a:pt x="9793" y="1893"/>
                      </a:lnTo>
                      <a:cubicBezTo>
                        <a:pt x="10057" y="1972"/>
                        <a:pt x="10295" y="2091"/>
                        <a:pt x="10545" y="2223"/>
                      </a:cubicBezTo>
                      <a:lnTo>
                        <a:pt x="11272" y="2593"/>
                      </a:lnTo>
                      <a:lnTo>
                        <a:pt x="12012" y="2950"/>
                      </a:lnTo>
                      <a:cubicBezTo>
                        <a:pt x="12131" y="3003"/>
                        <a:pt x="12250" y="3069"/>
                        <a:pt x="12382" y="3135"/>
                      </a:cubicBezTo>
                      <a:lnTo>
                        <a:pt x="12712" y="3333"/>
                      </a:lnTo>
                      <a:lnTo>
                        <a:pt x="13056" y="2659"/>
                      </a:lnTo>
                      <a:lnTo>
                        <a:pt x="12659" y="2501"/>
                      </a:lnTo>
                      <a:cubicBezTo>
                        <a:pt x="12541" y="2448"/>
                        <a:pt x="12409" y="2408"/>
                        <a:pt x="12277" y="2355"/>
                      </a:cubicBezTo>
                      <a:lnTo>
                        <a:pt x="11497" y="2078"/>
                      </a:lnTo>
                      <a:lnTo>
                        <a:pt x="10718" y="1774"/>
                      </a:lnTo>
                      <a:cubicBezTo>
                        <a:pt x="10466" y="1668"/>
                        <a:pt x="10202" y="1562"/>
                        <a:pt x="9925" y="1497"/>
                      </a:cubicBezTo>
                      <a:cubicBezTo>
                        <a:pt x="9396" y="1351"/>
                        <a:pt x="8854" y="1192"/>
                        <a:pt x="8325" y="1021"/>
                      </a:cubicBezTo>
                      <a:cubicBezTo>
                        <a:pt x="8061" y="928"/>
                        <a:pt x="7784" y="889"/>
                        <a:pt x="7506" y="836"/>
                      </a:cubicBezTo>
                      <a:lnTo>
                        <a:pt x="6687" y="664"/>
                      </a:lnTo>
                      <a:lnTo>
                        <a:pt x="5868" y="466"/>
                      </a:lnTo>
                      <a:cubicBezTo>
                        <a:pt x="5591" y="413"/>
                        <a:pt x="5313" y="399"/>
                        <a:pt x="5036" y="360"/>
                      </a:cubicBezTo>
                      <a:cubicBezTo>
                        <a:pt x="4481" y="294"/>
                        <a:pt x="3912" y="214"/>
                        <a:pt x="3357" y="122"/>
                      </a:cubicBezTo>
                      <a:cubicBezTo>
                        <a:pt x="2802" y="96"/>
                        <a:pt x="2234" y="70"/>
                        <a:pt x="1679" y="43"/>
                      </a:cubicBezTo>
                      <a:cubicBezTo>
                        <a:pt x="1439" y="31"/>
                        <a:pt x="1190" y="0"/>
                        <a:pt x="9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6" name="Google Shape;3236;p7"/>
                <p:cNvSpPr/>
                <p:nvPr/>
              </p:nvSpPr>
              <p:spPr>
                <a:xfrm>
                  <a:off x="5887550" y="764950"/>
                  <a:ext cx="288425" cy="7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37" h="3016" extrusionOk="0">
                      <a:moveTo>
                        <a:pt x="843" y="0"/>
                      </a:moveTo>
                      <a:cubicBezTo>
                        <a:pt x="809" y="0"/>
                        <a:pt x="775" y="1"/>
                        <a:pt x="741" y="3"/>
                      </a:cubicBezTo>
                      <a:lnTo>
                        <a:pt x="1" y="30"/>
                      </a:lnTo>
                      <a:lnTo>
                        <a:pt x="54" y="743"/>
                      </a:lnTo>
                      <a:lnTo>
                        <a:pt x="767" y="624"/>
                      </a:lnTo>
                      <a:cubicBezTo>
                        <a:pt x="1005" y="597"/>
                        <a:pt x="1243" y="611"/>
                        <a:pt x="1481" y="597"/>
                      </a:cubicBezTo>
                      <a:cubicBezTo>
                        <a:pt x="1970" y="585"/>
                        <a:pt x="2458" y="571"/>
                        <a:pt x="2934" y="532"/>
                      </a:cubicBezTo>
                      <a:lnTo>
                        <a:pt x="4401" y="664"/>
                      </a:lnTo>
                      <a:cubicBezTo>
                        <a:pt x="4639" y="690"/>
                        <a:pt x="4890" y="690"/>
                        <a:pt x="5128" y="743"/>
                      </a:cubicBezTo>
                      <a:lnTo>
                        <a:pt x="5841" y="902"/>
                      </a:lnTo>
                      <a:lnTo>
                        <a:pt x="6555" y="1060"/>
                      </a:lnTo>
                      <a:cubicBezTo>
                        <a:pt x="6792" y="1113"/>
                        <a:pt x="7030" y="1140"/>
                        <a:pt x="7255" y="1245"/>
                      </a:cubicBezTo>
                      <a:lnTo>
                        <a:pt x="8616" y="1734"/>
                      </a:lnTo>
                      <a:cubicBezTo>
                        <a:pt x="8854" y="1800"/>
                        <a:pt x="9065" y="1906"/>
                        <a:pt x="9277" y="2024"/>
                      </a:cubicBezTo>
                      <a:lnTo>
                        <a:pt x="9925" y="2355"/>
                      </a:lnTo>
                      <a:lnTo>
                        <a:pt x="10559" y="2672"/>
                      </a:lnTo>
                      <a:cubicBezTo>
                        <a:pt x="10665" y="2711"/>
                        <a:pt x="10783" y="2778"/>
                        <a:pt x="10889" y="2844"/>
                      </a:cubicBezTo>
                      <a:lnTo>
                        <a:pt x="11179" y="3016"/>
                      </a:lnTo>
                      <a:lnTo>
                        <a:pt x="11537" y="2341"/>
                      </a:lnTo>
                      <a:lnTo>
                        <a:pt x="11167" y="2197"/>
                      </a:lnTo>
                      <a:cubicBezTo>
                        <a:pt x="11061" y="2156"/>
                        <a:pt x="10955" y="2117"/>
                        <a:pt x="10836" y="2077"/>
                      </a:cubicBezTo>
                      <a:lnTo>
                        <a:pt x="10149" y="1839"/>
                      </a:lnTo>
                      <a:lnTo>
                        <a:pt x="9462" y="1575"/>
                      </a:lnTo>
                      <a:cubicBezTo>
                        <a:pt x="9237" y="1483"/>
                        <a:pt x="9012" y="1390"/>
                        <a:pt x="8762" y="1337"/>
                      </a:cubicBezTo>
                      <a:cubicBezTo>
                        <a:pt x="8286" y="1219"/>
                        <a:pt x="7810" y="1073"/>
                        <a:pt x="7347" y="928"/>
                      </a:cubicBezTo>
                      <a:cubicBezTo>
                        <a:pt x="7123" y="835"/>
                        <a:pt x="6872" y="809"/>
                        <a:pt x="6621" y="756"/>
                      </a:cubicBezTo>
                      <a:lnTo>
                        <a:pt x="5908" y="611"/>
                      </a:lnTo>
                      <a:lnTo>
                        <a:pt x="5180" y="439"/>
                      </a:lnTo>
                      <a:cubicBezTo>
                        <a:pt x="4943" y="386"/>
                        <a:pt x="4692" y="373"/>
                        <a:pt x="4440" y="347"/>
                      </a:cubicBezTo>
                      <a:cubicBezTo>
                        <a:pt x="3952" y="280"/>
                        <a:pt x="3463" y="201"/>
                        <a:pt x="2960" y="122"/>
                      </a:cubicBezTo>
                      <a:cubicBezTo>
                        <a:pt x="2472" y="109"/>
                        <a:pt x="1970" y="82"/>
                        <a:pt x="1481" y="42"/>
                      </a:cubicBezTo>
                      <a:cubicBezTo>
                        <a:pt x="1266" y="31"/>
                        <a:pt x="1050" y="0"/>
                        <a:pt x="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7" name="Google Shape;3237;p7"/>
                <p:cNvSpPr/>
                <p:nvPr/>
              </p:nvSpPr>
              <p:spPr>
                <a:xfrm>
                  <a:off x="6081800" y="240925"/>
                  <a:ext cx="117950" cy="3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8" h="1527" extrusionOk="0">
                      <a:moveTo>
                        <a:pt x="133" y="0"/>
                      </a:moveTo>
                      <a:cubicBezTo>
                        <a:pt x="88" y="0"/>
                        <a:pt x="43" y="2"/>
                        <a:pt x="0" y="7"/>
                      </a:cubicBezTo>
                      <a:lnTo>
                        <a:pt x="278" y="707"/>
                      </a:lnTo>
                      <a:cubicBezTo>
                        <a:pt x="295" y="711"/>
                        <a:pt x="311" y="712"/>
                        <a:pt x="327" y="712"/>
                      </a:cubicBezTo>
                      <a:cubicBezTo>
                        <a:pt x="438" y="712"/>
                        <a:pt x="536" y="642"/>
                        <a:pt x="675" y="642"/>
                      </a:cubicBezTo>
                      <a:cubicBezTo>
                        <a:pt x="846" y="642"/>
                        <a:pt x="1018" y="642"/>
                        <a:pt x="1189" y="654"/>
                      </a:cubicBezTo>
                      <a:cubicBezTo>
                        <a:pt x="1547" y="695"/>
                        <a:pt x="1917" y="747"/>
                        <a:pt x="2287" y="827"/>
                      </a:cubicBezTo>
                      <a:cubicBezTo>
                        <a:pt x="2657" y="892"/>
                        <a:pt x="3013" y="972"/>
                        <a:pt x="3344" y="1077"/>
                      </a:cubicBezTo>
                      <a:cubicBezTo>
                        <a:pt x="3515" y="1144"/>
                        <a:pt x="3661" y="1209"/>
                        <a:pt x="3806" y="1289"/>
                      </a:cubicBezTo>
                      <a:cubicBezTo>
                        <a:pt x="3952" y="1368"/>
                        <a:pt x="4044" y="1447"/>
                        <a:pt x="4149" y="1526"/>
                      </a:cubicBezTo>
                      <a:lnTo>
                        <a:pt x="4718" y="906"/>
                      </a:lnTo>
                      <a:cubicBezTo>
                        <a:pt x="4480" y="839"/>
                        <a:pt x="4255" y="774"/>
                        <a:pt x="4057" y="747"/>
                      </a:cubicBezTo>
                      <a:lnTo>
                        <a:pt x="3449" y="654"/>
                      </a:lnTo>
                      <a:cubicBezTo>
                        <a:pt x="3066" y="602"/>
                        <a:pt x="2696" y="562"/>
                        <a:pt x="2326" y="496"/>
                      </a:cubicBezTo>
                      <a:cubicBezTo>
                        <a:pt x="1982" y="430"/>
                        <a:pt x="1626" y="337"/>
                        <a:pt x="1269" y="219"/>
                      </a:cubicBezTo>
                      <a:cubicBezTo>
                        <a:pt x="1071" y="166"/>
                        <a:pt x="886" y="113"/>
                        <a:pt x="687" y="60"/>
                      </a:cubicBezTo>
                      <a:cubicBezTo>
                        <a:pt x="527" y="39"/>
                        <a:pt x="32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8" name="Google Shape;3238;p7"/>
                <p:cNvSpPr/>
                <p:nvPr/>
              </p:nvSpPr>
              <p:spPr>
                <a:xfrm>
                  <a:off x="6002850" y="530800"/>
                  <a:ext cx="109700" cy="14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8" h="5709" extrusionOk="0">
                      <a:moveTo>
                        <a:pt x="3251" y="661"/>
                      </a:moveTo>
                      <a:lnTo>
                        <a:pt x="3290" y="714"/>
                      </a:lnTo>
                      <a:cubicBezTo>
                        <a:pt x="3331" y="793"/>
                        <a:pt x="3357" y="886"/>
                        <a:pt x="3396" y="965"/>
                      </a:cubicBezTo>
                      <a:lnTo>
                        <a:pt x="3436" y="1163"/>
                      </a:lnTo>
                      <a:cubicBezTo>
                        <a:pt x="3463" y="1242"/>
                        <a:pt x="3463" y="1322"/>
                        <a:pt x="3475" y="1401"/>
                      </a:cubicBezTo>
                      <a:cubicBezTo>
                        <a:pt x="3542" y="1718"/>
                        <a:pt x="3568" y="2049"/>
                        <a:pt x="3607" y="2379"/>
                      </a:cubicBezTo>
                      <a:cubicBezTo>
                        <a:pt x="3687" y="3053"/>
                        <a:pt x="3819" y="3674"/>
                        <a:pt x="3898" y="4308"/>
                      </a:cubicBezTo>
                      <a:lnTo>
                        <a:pt x="3951" y="4704"/>
                      </a:lnTo>
                      <a:cubicBezTo>
                        <a:pt x="3977" y="4903"/>
                        <a:pt x="3991" y="5101"/>
                        <a:pt x="3991" y="5101"/>
                      </a:cubicBezTo>
                      <a:cubicBezTo>
                        <a:pt x="3991" y="5141"/>
                        <a:pt x="4018" y="5206"/>
                        <a:pt x="3991" y="5206"/>
                      </a:cubicBezTo>
                      <a:lnTo>
                        <a:pt x="3885" y="5167"/>
                      </a:lnTo>
                      <a:cubicBezTo>
                        <a:pt x="3885" y="5153"/>
                        <a:pt x="3607" y="5101"/>
                        <a:pt x="3607" y="5101"/>
                      </a:cubicBezTo>
                      <a:cubicBezTo>
                        <a:pt x="2704" y="4940"/>
                        <a:pt x="1810" y="4682"/>
                        <a:pt x="889" y="4656"/>
                      </a:cubicBezTo>
                      <a:lnTo>
                        <a:pt x="889" y="4656"/>
                      </a:lnTo>
                      <a:cubicBezTo>
                        <a:pt x="1055" y="4300"/>
                        <a:pt x="1226" y="3940"/>
                        <a:pt x="1401" y="3582"/>
                      </a:cubicBezTo>
                      <a:lnTo>
                        <a:pt x="1863" y="2736"/>
                      </a:lnTo>
                      <a:lnTo>
                        <a:pt x="2379" y="1917"/>
                      </a:lnTo>
                      <a:lnTo>
                        <a:pt x="2934" y="1110"/>
                      </a:lnTo>
                      <a:lnTo>
                        <a:pt x="3132" y="819"/>
                      </a:lnTo>
                      <a:lnTo>
                        <a:pt x="3211" y="714"/>
                      </a:lnTo>
                      <a:lnTo>
                        <a:pt x="3251" y="661"/>
                      </a:lnTo>
                      <a:close/>
                      <a:moveTo>
                        <a:pt x="3357" y="0"/>
                      </a:moveTo>
                      <a:cubicBezTo>
                        <a:pt x="3317" y="27"/>
                        <a:pt x="3278" y="79"/>
                        <a:pt x="3238" y="120"/>
                      </a:cubicBezTo>
                      <a:lnTo>
                        <a:pt x="3026" y="397"/>
                      </a:lnTo>
                      <a:lnTo>
                        <a:pt x="2643" y="872"/>
                      </a:lnTo>
                      <a:lnTo>
                        <a:pt x="2048" y="1652"/>
                      </a:lnTo>
                      <a:cubicBezTo>
                        <a:pt x="2048" y="1652"/>
                        <a:pt x="1903" y="1850"/>
                        <a:pt x="1771" y="2049"/>
                      </a:cubicBezTo>
                      <a:cubicBezTo>
                        <a:pt x="1625" y="2247"/>
                        <a:pt x="1481" y="2458"/>
                        <a:pt x="1481" y="2458"/>
                      </a:cubicBezTo>
                      <a:lnTo>
                        <a:pt x="965" y="3304"/>
                      </a:lnTo>
                      <a:cubicBezTo>
                        <a:pt x="621" y="3872"/>
                        <a:pt x="304" y="4440"/>
                        <a:pt x="1" y="5009"/>
                      </a:cubicBezTo>
                      <a:lnTo>
                        <a:pt x="270" y="5171"/>
                      </a:lnTo>
                      <a:lnTo>
                        <a:pt x="278" y="5391"/>
                      </a:lnTo>
                      <a:cubicBezTo>
                        <a:pt x="370" y="5377"/>
                        <a:pt x="466" y="5362"/>
                        <a:pt x="563" y="5349"/>
                      </a:cubicBezTo>
                      <a:lnTo>
                        <a:pt x="563" y="5349"/>
                      </a:lnTo>
                      <a:lnTo>
                        <a:pt x="568" y="5352"/>
                      </a:lnTo>
                      <a:cubicBezTo>
                        <a:pt x="569" y="5351"/>
                        <a:pt x="570" y="5350"/>
                        <a:pt x="570" y="5348"/>
                      </a:cubicBezTo>
                      <a:lnTo>
                        <a:pt x="570" y="5348"/>
                      </a:lnTo>
                      <a:cubicBezTo>
                        <a:pt x="736" y="5326"/>
                        <a:pt x="906" y="5307"/>
                        <a:pt x="1070" y="5299"/>
                      </a:cubicBezTo>
                      <a:cubicBezTo>
                        <a:pt x="1135" y="5293"/>
                        <a:pt x="1199" y="5290"/>
                        <a:pt x="1263" y="5290"/>
                      </a:cubicBezTo>
                      <a:cubicBezTo>
                        <a:pt x="1464" y="5290"/>
                        <a:pt x="1666" y="5315"/>
                        <a:pt x="1877" y="5326"/>
                      </a:cubicBezTo>
                      <a:cubicBezTo>
                        <a:pt x="2418" y="5365"/>
                        <a:pt x="2961" y="5432"/>
                        <a:pt x="3502" y="5511"/>
                      </a:cubicBezTo>
                      <a:cubicBezTo>
                        <a:pt x="3502" y="5511"/>
                        <a:pt x="3648" y="5523"/>
                        <a:pt x="3780" y="5550"/>
                      </a:cubicBezTo>
                      <a:lnTo>
                        <a:pt x="4044" y="5629"/>
                      </a:lnTo>
                      <a:lnTo>
                        <a:pt x="4335" y="5708"/>
                      </a:lnTo>
                      <a:lnTo>
                        <a:pt x="4374" y="5708"/>
                      </a:lnTo>
                      <a:cubicBezTo>
                        <a:pt x="4388" y="5708"/>
                        <a:pt x="4374" y="5682"/>
                        <a:pt x="4374" y="5669"/>
                      </a:cubicBezTo>
                      <a:lnTo>
                        <a:pt x="4361" y="5576"/>
                      </a:lnTo>
                      <a:lnTo>
                        <a:pt x="4347" y="5405"/>
                      </a:lnTo>
                      <a:cubicBezTo>
                        <a:pt x="4347" y="5405"/>
                        <a:pt x="4308" y="5114"/>
                        <a:pt x="4282" y="4824"/>
                      </a:cubicBezTo>
                      <a:lnTo>
                        <a:pt x="4203" y="4242"/>
                      </a:lnTo>
                      <a:cubicBezTo>
                        <a:pt x="4123" y="3594"/>
                        <a:pt x="3965" y="2960"/>
                        <a:pt x="3898" y="2326"/>
                      </a:cubicBezTo>
                      <a:cubicBezTo>
                        <a:pt x="3859" y="2009"/>
                        <a:pt x="3845" y="1679"/>
                        <a:pt x="3792" y="1335"/>
                      </a:cubicBezTo>
                      <a:cubicBezTo>
                        <a:pt x="3780" y="1256"/>
                        <a:pt x="3766" y="1177"/>
                        <a:pt x="3753" y="1084"/>
                      </a:cubicBezTo>
                      <a:lnTo>
                        <a:pt x="3687" y="793"/>
                      </a:lnTo>
                      <a:cubicBezTo>
                        <a:pt x="3607" y="582"/>
                        <a:pt x="3542" y="370"/>
                        <a:pt x="3422" y="159"/>
                      </a:cubicBezTo>
                      <a:lnTo>
                        <a:pt x="335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9" name="Google Shape;3239;p7"/>
                <p:cNvSpPr/>
                <p:nvPr/>
              </p:nvSpPr>
              <p:spPr>
                <a:xfrm>
                  <a:off x="6286950" y="488500"/>
                  <a:ext cx="343900" cy="17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6" h="7086" extrusionOk="0">
                      <a:moveTo>
                        <a:pt x="13187" y="1"/>
                      </a:moveTo>
                      <a:cubicBezTo>
                        <a:pt x="12011" y="649"/>
                        <a:pt x="10809" y="1257"/>
                        <a:pt x="9685" y="1983"/>
                      </a:cubicBezTo>
                      <a:cubicBezTo>
                        <a:pt x="9118" y="2326"/>
                        <a:pt x="8563" y="2684"/>
                        <a:pt x="8008" y="3054"/>
                      </a:cubicBezTo>
                      <a:cubicBezTo>
                        <a:pt x="8008" y="3054"/>
                        <a:pt x="7611" y="3357"/>
                        <a:pt x="7215" y="3648"/>
                      </a:cubicBezTo>
                      <a:cubicBezTo>
                        <a:pt x="6819" y="3952"/>
                        <a:pt x="6408" y="4269"/>
                        <a:pt x="6408" y="4269"/>
                      </a:cubicBezTo>
                      <a:cubicBezTo>
                        <a:pt x="6158" y="4481"/>
                        <a:pt x="5867" y="4666"/>
                        <a:pt x="5629" y="4904"/>
                      </a:cubicBezTo>
                      <a:lnTo>
                        <a:pt x="4902" y="5591"/>
                      </a:lnTo>
                      <a:lnTo>
                        <a:pt x="4189" y="6278"/>
                      </a:lnTo>
                      <a:lnTo>
                        <a:pt x="3898" y="6555"/>
                      </a:lnTo>
                      <a:lnTo>
                        <a:pt x="3845" y="6581"/>
                      </a:lnTo>
                      <a:cubicBezTo>
                        <a:pt x="3842" y="6584"/>
                        <a:pt x="3840" y="6585"/>
                        <a:pt x="3837" y="6585"/>
                      </a:cubicBezTo>
                      <a:cubicBezTo>
                        <a:pt x="3827" y="6585"/>
                        <a:pt x="3816" y="6566"/>
                        <a:pt x="3806" y="6555"/>
                      </a:cubicBezTo>
                      <a:lnTo>
                        <a:pt x="3686" y="6476"/>
                      </a:lnTo>
                      <a:cubicBezTo>
                        <a:pt x="3145" y="6106"/>
                        <a:pt x="2617" y="5709"/>
                        <a:pt x="2048" y="5353"/>
                      </a:cubicBezTo>
                      <a:cubicBezTo>
                        <a:pt x="1480" y="5022"/>
                        <a:pt x="899" y="4692"/>
                        <a:pt x="330" y="4375"/>
                      </a:cubicBezTo>
                      <a:lnTo>
                        <a:pt x="0" y="4996"/>
                      </a:lnTo>
                      <a:cubicBezTo>
                        <a:pt x="594" y="5274"/>
                        <a:pt x="1176" y="5551"/>
                        <a:pt x="1771" y="5829"/>
                      </a:cubicBezTo>
                      <a:cubicBezTo>
                        <a:pt x="2339" y="6132"/>
                        <a:pt x="2894" y="6489"/>
                        <a:pt x="3462" y="6819"/>
                      </a:cubicBezTo>
                      <a:lnTo>
                        <a:pt x="3753" y="7004"/>
                      </a:lnTo>
                      <a:cubicBezTo>
                        <a:pt x="3801" y="7028"/>
                        <a:pt x="3859" y="7085"/>
                        <a:pt x="3900" y="7085"/>
                      </a:cubicBezTo>
                      <a:cubicBezTo>
                        <a:pt x="3904" y="7085"/>
                        <a:pt x="3908" y="7085"/>
                        <a:pt x="3912" y="7083"/>
                      </a:cubicBezTo>
                      <a:lnTo>
                        <a:pt x="4056" y="6939"/>
                      </a:lnTo>
                      <a:lnTo>
                        <a:pt x="4467" y="6516"/>
                      </a:lnTo>
                      <a:lnTo>
                        <a:pt x="5154" y="5829"/>
                      </a:lnTo>
                      <a:lnTo>
                        <a:pt x="5867" y="5128"/>
                      </a:lnTo>
                      <a:cubicBezTo>
                        <a:pt x="6105" y="4904"/>
                        <a:pt x="6382" y="4719"/>
                        <a:pt x="6646" y="4507"/>
                      </a:cubicBezTo>
                      <a:lnTo>
                        <a:pt x="7439" y="3926"/>
                      </a:lnTo>
                      <a:cubicBezTo>
                        <a:pt x="7835" y="3648"/>
                        <a:pt x="8246" y="3357"/>
                        <a:pt x="8246" y="3357"/>
                      </a:cubicBezTo>
                      <a:cubicBezTo>
                        <a:pt x="8801" y="3014"/>
                        <a:pt x="9395" y="2696"/>
                        <a:pt x="9990" y="2393"/>
                      </a:cubicBezTo>
                      <a:cubicBezTo>
                        <a:pt x="11153" y="1759"/>
                        <a:pt x="12460" y="1269"/>
                        <a:pt x="13755" y="807"/>
                      </a:cubicBezTo>
                      <a:lnTo>
                        <a:pt x="1318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0" name="Google Shape;3240;p7"/>
                <p:cNvSpPr/>
                <p:nvPr/>
              </p:nvSpPr>
              <p:spPr>
                <a:xfrm>
                  <a:off x="6538675" y="566150"/>
                  <a:ext cx="171450" cy="34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58" h="13835" extrusionOk="0">
                      <a:moveTo>
                        <a:pt x="6012" y="1"/>
                      </a:moveTo>
                      <a:cubicBezTo>
                        <a:pt x="5603" y="1296"/>
                        <a:pt x="5192" y="2564"/>
                        <a:pt x="4558" y="3780"/>
                      </a:cubicBezTo>
                      <a:cubicBezTo>
                        <a:pt x="4255" y="4387"/>
                        <a:pt x="3938" y="4982"/>
                        <a:pt x="3607" y="5563"/>
                      </a:cubicBezTo>
                      <a:cubicBezTo>
                        <a:pt x="3607" y="5563"/>
                        <a:pt x="3330" y="5986"/>
                        <a:pt x="3052" y="6396"/>
                      </a:cubicBezTo>
                      <a:cubicBezTo>
                        <a:pt x="2775" y="6805"/>
                        <a:pt x="2484" y="7215"/>
                        <a:pt x="2484" y="7215"/>
                      </a:cubicBezTo>
                      <a:cubicBezTo>
                        <a:pt x="2286" y="7479"/>
                        <a:pt x="2114" y="7756"/>
                        <a:pt x="1889" y="7994"/>
                      </a:cubicBezTo>
                      <a:lnTo>
                        <a:pt x="1228" y="8722"/>
                      </a:lnTo>
                      <a:lnTo>
                        <a:pt x="555" y="9435"/>
                      </a:lnTo>
                      <a:lnTo>
                        <a:pt x="145" y="9844"/>
                      </a:lnTo>
                      <a:lnTo>
                        <a:pt x="13" y="9990"/>
                      </a:lnTo>
                      <a:cubicBezTo>
                        <a:pt x="0" y="10029"/>
                        <a:pt x="79" y="10082"/>
                        <a:pt x="106" y="10135"/>
                      </a:cubicBezTo>
                      <a:lnTo>
                        <a:pt x="317" y="10426"/>
                      </a:lnTo>
                      <a:cubicBezTo>
                        <a:pt x="687" y="10968"/>
                        <a:pt x="978" y="11562"/>
                        <a:pt x="1308" y="12117"/>
                      </a:cubicBezTo>
                      <a:cubicBezTo>
                        <a:pt x="1625" y="12686"/>
                        <a:pt x="1968" y="13227"/>
                        <a:pt x="2206" y="13835"/>
                      </a:cubicBezTo>
                      <a:lnTo>
                        <a:pt x="2814" y="13491"/>
                      </a:lnTo>
                      <a:cubicBezTo>
                        <a:pt x="2537" y="12897"/>
                        <a:pt x="2141" y="12368"/>
                        <a:pt x="1771" y="11814"/>
                      </a:cubicBezTo>
                      <a:cubicBezTo>
                        <a:pt x="1401" y="11271"/>
                        <a:pt x="1057" y="10690"/>
                        <a:pt x="647" y="10175"/>
                      </a:cubicBezTo>
                      <a:lnTo>
                        <a:pt x="555" y="10069"/>
                      </a:lnTo>
                      <a:cubicBezTo>
                        <a:pt x="541" y="10056"/>
                        <a:pt x="515" y="10043"/>
                        <a:pt x="515" y="10029"/>
                      </a:cubicBezTo>
                      <a:lnTo>
                        <a:pt x="555" y="9990"/>
                      </a:lnTo>
                      <a:lnTo>
                        <a:pt x="819" y="9686"/>
                      </a:lnTo>
                      <a:lnTo>
                        <a:pt x="1480" y="8959"/>
                      </a:lnTo>
                      <a:lnTo>
                        <a:pt x="2141" y="8219"/>
                      </a:lnTo>
                      <a:cubicBezTo>
                        <a:pt x="2365" y="7968"/>
                        <a:pt x="2550" y="7691"/>
                        <a:pt x="2749" y="7427"/>
                      </a:cubicBezTo>
                      <a:cubicBezTo>
                        <a:pt x="2749" y="7427"/>
                        <a:pt x="3039" y="7016"/>
                        <a:pt x="3330" y="6620"/>
                      </a:cubicBezTo>
                      <a:lnTo>
                        <a:pt x="3911" y="5801"/>
                      </a:lnTo>
                      <a:cubicBezTo>
                        <a:pt x="4268" y="5233"/>
                        <a:pt x="4611" y="4664"/>
                        <a:pt x="4955" y="4070"/>
                      </a:cubicBezTo>
                      <a:cubicBezTo>
                        <a:pt x="5655" y="2934"/>
                        <a:pt x="6276" y="1678"/>
                        <a:pt x="6857" y="515"/>
                      </a:cubicBezTo>
                      <a:lnTo>
                        <a:pt x="60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1" name="Google Shape;3241;p7"/>
                <p:cNvSpPr/>
                <p:nvPr/>
              </p:nvSpPr>
              <p:spPr>
                <a:xfrm>
                  <a:off x="6199725" y="763025"/>
                  <a:ext cx="247450" cy="24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98" h="9647" extrusionOk="0">
                      <a:moveTo>
                        <a:pt x="331" y="1"/>
                      </a:moveTo>
                      <a:lnTo>
                        <a:pt x="1" y="621"/>
                      </a:lnTo>
                      <a:cubicBezTo>
                        <a:pt x="477" y="873"/>
                        <a:pt x="965" y="1111"/>
                        <a:pt x="1454" y="1349"/>
                      </a:cubicBezTo>
                      <a:cubicBezTo>
                        <a:pt x="1904" y="1652"/>
                        <a:pt x="2366" y="1943"/>
                        <a:pt x="2829" y="2233"/>
                      </a:cubicBezTo>
                      <a:cubicBezTo>
                        <a:pt x="3317" y="2511"/>
                        <a:pt x="3713" y="2894"/>
                        <a:pt x="4150" y="3238"/>
                      </a:cubicBezTo>
                      <a:cubicBezTo>
                        <a:pt x="4573" y="3595"/>
                        <a:pt x="5022" y="3912"/>
                        <a:pt x="5392" y="4335"/>
                      </a:cubicBezTo>
                      <a:lnTo>
                        <a:pt x="6541" y="5537"/>
                      </a:lnTo>
                      <a:lnTo>
                        <a:pt x="7533" y="6858"/>
                      </a:lnTo>
                      <a:cubicBezTo>
                        <a:pt x="7889" y="7281"/>
                        <a:pt x="8141" y="7783"/>
                        <a:pt x="8417" y="8246"/>
                      </a:cubicBezTo>
                      <a:lnTo>
                        <a:pt x="8840" y="8946"/>
                      </a:lnTo>
                      <a:cubicBezTo>
                        <a:pt x="8893" y="9065"/>
                        <a:pt x="8999" y="9171"/>
                        <a:pt x="9065" y="9303"/>
                      </a:cubicBezTo>
                      <a:lnTo>
                        <a:pt x="9237" y="9647"/>
                      </a:lnTo>
                      <a:lnTo>
                        <a:pt x="9897" y="9277"/>
                      </a:lnTo>
                      <a:lnTo>
                        <a:pt x="9647" y="8919"/>
                      </a:lnTo>
                      <a:cubicBezTo>
                        <a:pt x="9568" y="8801"/>
                        <a:pt x="9462" y="8722"/>
                        <a:pt x="9383" y="8602"/>
                      </a:cubicBezTo>
                      <a:lnTo>
                        <a:pt x="8880" y="7942"/>
                      </a:lnTo>
                      <a:cubicBezTo>
                        <a:pt x="8550" y="7492"/>
                        <a:pt x="8273" y="7004"/>
                        <a:pt x="7863" y="6608"/>
                      </a:cubicBezTo>
                      <a:cubicBezTo>
                        <a:pt x="7506" y="6185"/>
                        <a:pt x="7136" y="5748"/>
                        <a:pt x="6793" y="5313"/>
                      </a:cubicBezTo>
                      <a:cubicBezTo>
                        <a:pt x="6383" y="4929"/>
                        <a:pt x="5986" y="4533"/>
                        <a:pt x="5604" y="4123"/>
                      </a:cubicBezTo>
                      <a:cubicBezTo>
                        <a:pt x="5234" y="3687"/>
                        <a:pt x="4784" y="3357"/>
                        <a:pt x="4361" y="2987"/>
                      </a:cubicBezTo>
                      <a:cubicBezTo>
                        <a:pt x="3939" y="2617"/>
                        <a:pt x="3555" y="2207"/>
                        <a:pt x="3079" y="1904"/>
                      </a:cubicBezTo>
                      <a:cubicBezTo>
                        <a:pt x="2630" y="1560"/>
                        <a:pt x="2194" y="1217"/>
                        <a:pt x="1745" y="873"/>
                      </a:cubicBezTo>
                      <a:cubicBezTo>
                        <a:pt x="1269" y="582"/>
                        <a:pt x="794" y="292"/>
                        <a:pt x="33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2" name="Google Shape;3242;p7"/>
                <p:cNvSpPr/>
                <p:nvPr/>
              </p:nvSpPr>
              <p:spPr>
                <a:xfrm>
                  <a:off x="6167375" y="824125"/>
                  <a:ext cx="219675" cy="21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87" h="8564" extrusionOk="0">
                      <a:moveTo>
                        <a:pt x="330" y="1"/>
                      </a:moveTo>
                      <a:lnTo>
                        <a:pt x="0" y="622"/>
                      </a:lnTo>
                      <a:cubicBezTo>
                        <a:pt x="423" y="834"/>
                        <a:pt x="846" y="1045"/>
                        <a:pt x="1281" y="1257"/>
                      </a:cubicBezTo>
                      <a:cubicBezTo>
                        <a:pt x="1678" y="1521"/>
                        <a:pt x="2088" y="1771"/>
                        <a:pt x="2497" y="2023"/>
                      </a:cubicBezTo>
                      <a:cubicBezTo>
                        <a:pt x="2933" y="2261"/>
                        <a:pt x="3277" y="2604"/>
                        <a:pt x="3660" y="2908"/>
                      </a:cubicBezTo>
                      <a:cubicBezTo>
                        <a:pt x="4030" y="3212"/>
                        <a:pt x="4440" y="3503"/>
                        <a:pt x="4757" y="3873"/>
                      </a:cubicBezTo>
                      <a:lnTo>
                        <a:pt x="5774" y="4930"/>
                      </a:lnTo>
                      <a:lnTo>
                        <a:pt x="6646" y="6106"/>
                      </a:lnTo>
                      <a:cubicBezTo>
                        <a:pt x="6963" y="6475"/>
                        <a:pt x="7162" y="6912"/>
                        <a:pt x="7412" y="7321"/>
                      </a:cubicBezTo>
                      <a:lnTo>
                        <a:pt x="7782" y="7943"/>
                      </a:lnTo>
                      <a:cubicBezTo>
                        <a:pt x="7835" y="8048"/>
                        <a:pt x="7928" y="8140"/>
                        <a:pt x="7967" y="8260"/>
                      </a:cubicBezTo>
                      <a:lnTo>
                        <a:pt x="8126" y="8563"/>
                      </a:lnTo>
                      <a:lnTo>
                        <a:pt x="8787" y="8193"/>
                      </a:lnTo>
                      <a:lnTo>
                        <a:pt x="8562" y="7876"/>
                      </a:lnTo>
                      <a:cubicBezTo>
                        <a:pt x="8496" y="7784"/>
                        <a:pt x="8390" y="7705"/>
                        <a:pt x="8325" y="7599"/>
                      </a:cubicBezTo>
                      <a:lnTo>
                        <a:pt x="7875" y="7018"/>
                      </a:lnTo>
                      <a:cubicBezTo>
                        <a:pt x="7585" y="6621"/>
                        <a:pt x="7333" y="6199"/>
                        <a:pt x="6977" y="5841"/>
                      </a:cubicBezTo>
                      <a:cubicBezTo>
                        <a:pt x="6646" y="5471"/>
                        <a:pt x="6329" y="5101"/>
                        <a:pt x="6025" y="4705"/>
                      </a:cubicBezTo>
                      <a:cubicBezTo>
                        <a:pt x="5655" y="4361"/>
                        <a:pt x="5312" y="4018"/>
                        <a:pt x="4968" y="3662"/>
                      </a:cubicBezTo>
                      <a:cubicBezTo>
                        <a:pt x="4651" y="3278"/>
                        <a:pt x="4241" y="2987"/>
                        <a:pt x="3871" y="2644"/>
                      </a:cubicBezTo>
                      <a:cubicBezTo>
                        <a:pt x="3501" y="2326"/>
                        <a:pt x="3158" y="1956"/>
                        <a:pt x="2748" y="1692"/>
                      </a:cubicBezTo>
                      <a:cubicBezTo>
                        <a:pt x="2352" y="1389"/>
                        <a:pt x="1968" y="1084"/>
                        <a:pt x="1572" y="781"/>
                      </a:cubicBezTo>
                      <a:cubicBezTo>
                        <a:pt x="1163" y="517"/>
                        <a:pt x="740" y="252"/>
                        <a:pt x="33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3" name="Google Shape;3243;p7"/>
                <p:cNvSpPr/>
                <p:nvPr/>
              </p:nvSpPr>
              <p:spPr>
                <a:xfrm>
                  <a:off x="6618925" y="488200"/>
                  <a:ext cx="90525" cy="8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1" h="3528" extrusionOk="0">
                      <a:moveTo>
                        <a:pt x="146" y="0"/>
                      </a:moveTo>
                      <a:lnTo>
                        <a:pt x="0" y="753"/>
                      </a:lnTo>
                      <a:cubicBezTo>
                        <a:pt x="93" y="846"/>
                        <a:pt x="226" y="832"/>
                        <a:pt x="370" y="899"/>
                      </a:cubicBezTo>
                      <a:lnTo>
                        <a:pt x="807" y="1176"/>
                      </a:lnTo>
                      <a:cubicBezTo>
                        <a:pt x="1098" y="1387"/>
                        <a:pt x="1362" y="1651"/>
                        <a:pt x="1639" y="1916"/>
                      </a:cubicBezTo>
                      <a:cubicBezTo>
                        <a:pt x="1917" y="2167"/>
                        <a:pt x="2167" y="2431"/>
                        <a:pt x="2379" y="2708"/>
                      </a:cubicBezTo>
                      <a:cubicBezTo>
                        <a:pt x="2485" y="2854"/>
                        <a:pt x="2564" y="2999"/>
                        <a:pt x="2657" y="3131"/>
                      </a:cubicBezTo>
                      <a:cubicBezTo>
                        <a:pt x="2736" y="3277"/>
                        <a:pt x="2763" y="3409"/>
                        <a:pt x="2802" y="3528"/>
                      </a:cubicBezTo>
                      <a:lnTo>
                        <a:pt x="3621" y="3304"/>
                      </a:lnTo>
                      <a:cubicBezTo>
                        <a:pt x="3462" y="3131"/>
                        <a:pt x="3304" y="2946"/>
                        <a:pt x="3159" y="2814"/>
                      </a:cubicBezTo>
                      <a:lnTo>
                        <a:pt x="2710" y="2405"/>
                      </a:lnTo>
                      <a:cubicBezTo>
                        <a:pt x="2405" y="2153"/>
                        <a:pt x="2115" y="1916"/>
                        <a:pt x="1850" y="1665"/>
                      </a:cubicBezTo>
                      <a:cubicBezTo>
                        <a:pt x="1600" y="1427"/>
                        <a:pt x="1362" y="1123"/>
                        <a:pt x="1110" y="846"/>
                      </a:cubicBezTo>
                      <a:cubicBezTo>
                        <a:pt x="978" y="714"/>
                        <a:pt x="833" y="568"/>
                        <a:pt x="701" y="423"/>
                      </a:cubicBezTo>
                      <a:cubicBezTo>
                        <a:pt x="543" y="291"/>
                        <a:pt x="358" y="106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4" name="Google Shape;3244;p7"/>
                <p:cNvSpPr/>
                <p:nvPr/>
              </p:nvSpPr>
              <p:spPr>
                <a:xfrm>
                  <a:off x="6331525" y="733975"/>
                  <a:ext cx="138450" cy="13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8" h="5365" extrusionOk="0">
                      <a:moveTo>
                        <a:pt x="5101" y="502"/>
                      </a:moveTo>
                      <a:lnTo>
                        <a:pt x="5101" y="568"/>
                      </a:lnTo>
                      <a:cubicBezTo>
                        <a:pt x="5088" y="661"/>
                        <a:pt x="5062" y="740"/>
                        <a:pt x="5048" y="832"/>
                      </a:cubicBezTo>
                      <a:lnTo>
                        <a:pt x="4983" y="1031"/>
                      </a:lnTo>
                      <a:cubicBezTo>
                        <a:pt x="4956" y="1096"/>
                        <a:pt x="4916" y="1176"/>
                        <a:pt x="4890" y="1255"/>
                      </a:cubicBezTo>
                      <a:cubicBezTo>
                        <a:pt x="4758" y="1546"/>
                        <a:pt x="4599" y="1850"/>
                        <a:pt x="4454" y="2141"/>
                      </a:cubicBezTo>
                      <a:cubicBezTo>
                        <a:pt x="4150" y="2761"/>
                        <a:pt x="3938" y="3356"/>
                        <a:pt x="3648" y="3938"/>
                      </a:cubicBezTo>
                      <a:lnTo>
                        <a:pt x="3304" y="4651"/>
                      </a:lnTo>
                      <a:cubicBezTo>
                        <a:pt x="3292" y="4663"/>
                        <a:pt x="3280" y="4732"/>
                        <a:pt x="3257" y="4732"/>
                      </a:cubicBezTo>
                      <a:cubicBezTo>
                        <a:pt x="3255" y="4732"/>
                        <a:pt x="3253" y="4731"/>
                        <a:pt x="3251" y="4731"/>
                      </a:cubicBezTo>
                      <a:lnTo>
                        <a:pt x="3172" y="4651"/>
                      </a:lnTo>
                      <a:lnTo>
                        <a:pt x="2974" y="4440"/>
                      </a:lnTo>
                      <a:lnTo>
                        <a:pt x="1771" y="3237"/>
                      </a:lnTo>
                      <a:cubicBezTo>
                        <a:pt x="1515" y="2997"/>
                        <a:pt x="1227" y="2788"/>
                        <a:pt x="931" y="2591"/>
                      </a:cubicBezTo>
                      <a:lnTo>
                        <a:pt x="931" y="2591"/>
                      </a:lnTo>
                      <a:cubicBezTo>
                        <a:pt x="1260" y="2385"/>
                        <a:pt x="1595" y="2181"/>
                        <a:pt x="1930" y="1982"/>
                      </a:cubicBezTo>
                      <a:lnTo>
                        <a:pt x="2802" y="1493"/>
                      </a:lnTo>
                      <a:lnTo>
                        <a:pt x="3251" y="1281"/>
                      </a:lnTo>
                      <a:cubicBezTo>
                        <a:pt x="3463" y="1176"/>
                        <a:pt x="3688" y="1084"/>
                        <a:pt x="3688" y="1084"/>
                      </a:cubicBezTo>
                      <a:lnTo>
                        <a:pt x="4586" y="700"/>
                      </a:lnTo>
                      <a:lnTo>
                        <a:pt x="4903" y="581"/>
                      </a:lnTo>
                      <a:lnTo>
                        <a:pt x="5036" y="529"/>
                      </a:lnTo>
                      <a:lnTo>
                        <a:pt x="5101" y="502"/>
                      </a:lnTo>
                      <a:close/>
                      <a:moveTo>
                        <a:pt x="5538" y="0"/>
                      </a:moveTo>
                      <a:cubicBezTo>
                        <a:pt x="5485" y="0"/>
                        <a:pt x="5432" y="26"/>
                        <a:pt x="5379" y="39"/>
                      </a:cubicBezTo>
                      <a:lnTo>
                        <a:pt x="5048" y="145"/>
                      </a:lnTo>
                      <a:lnTo>
                        <a:pt x="4467" y="344"/>
                      </a:lnTo>
                      <a:cubicBezTo>
                        <a:pt x="4467" y="344"/>
                        <a:pt x="4243" y="423"/>
                        <a:pt x="4005" y="515"/>
                      </a:cubicBezTo>
                      <a:cubicBezTo>
                        <a:pt x="3780" y="608"/>
                        <a:pt x="3542" y="700"/>
                        <a:pt x="3542" y="700"/>
                      </a:cubicBezTo>
                      <a:lnTo>
                        <a:pt x="2617" y="1070"/>
                      </a:lnTo>
                      <a:lnTo>
                        <a:pt x="1732" y="1506"/>
                      </a:lnTo>
                      <a:cubicBezTo>
                        <a:pt x="1137" y="1783"/>
                        <a:pt x="556" y="2088"/>
                        <a:pt x="1" y="2391"/>
                      </a:cubicBezTo>
                      <a:lnTo>
                        <a:pt x="139" y="2680"/>
                      </a:lnTo>
                      <a:lnTo>
                        <a:pt x="27" y="2867"/>
                      </a:lnTo>
                      <a:cubicBezTo>
                        <a:pt x="490" y="3105"/>
                        <a:pt x="992" y="3330"/>
                        <a:pt x="1415" y="3673"/>
                      </a:cubicBezTo>
                      <a:cubicBezTo>
                        <a:pt x="1838" y="4003"/>
                        <a:pt x="2261" y="4361"/>
                        <a:pt x="2670" y="4731"/>
                      </a:cubicBezTo>
                      <a:lnTo>
                        <a:pt x="3080" y="5101"/>
                      </a:lnTo>
                      <a:lnTo>
                        <a:pt x="3278" y="5325"/>
                      </a:lnTo>
                      <a:lnTo>
                        <a:pt x="3304" y="5365"/>
                      </a:lnTo>
                      <a:cubicBezTo>
                        <a:pt x="3318" y="5365"/>
                        <a:pt x="3318" y="5338"/>
                        <a:pt x="3330" y="5325"/>
                      </a:cubicBezTo>
                      <a:lnTo>
                        <a:pt x="3371" y="5245"/>
                      </a:lnTo>
                      <a:lnTo>
                        <a:pt x="3450" y="5074"/>
                      </a:lnTo>
                      <a:cubicBezTo>
                        <a:pt x="3450" y="5074"/>
                        <a:pt x="3582" y="4810"/>
                        <a:pt x="3714" y="4558"/>
                      </a:cubicBezTo>
                      <a:lnTo>
                        <a:pt x="3952" y="4030"/>
                      </a:lnTo>
                      <a:cubicBezTo>
                        <a:pt x="4216" y="3462"/>
                        <a:pt x="4440" y="2828"/>
                        <a:pt x="4731" y="2259"/>
                      </a:cubicBezTo>
                      <a:cubicBezTo>
                        <a:pt x="4877" y="1968"/>
                        <a:pt x="5036" y="1678"/>
                        <a:pt x="5180" y="1374"/>
                      </a:cubicBezTo>
                      <a:cubicBezTo>
                        <a:pt x="5207" y="1295"/>
                        <a:pt x="5247" y="1216"/>
                        <a:pt x="5273" y="1136"/>
                      </a:cubicBezTo>
                      <a:lnTo>
                        <a:pt x="5379" y="858"/>
                      </a:lnTo>
                      <a:cubicBezTo>
                        <a:pt x="5432" y="634"/>
                        <a:pt x="5497" y="409"/>
                        <a:pt x="5511" y="171"/>
                      </a:cubicBezTo>
                      <a:lnTo>
                        <a:pt x="553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5" name="Google Shape;3245;p7"/>
                <p:cNvSpPr/>
                <p:nvPr/>
              </p:nvSpPr>
              <p:spPr>
                <a:xfrm>
                  <a:off x="6593825" y="903425"/>
                  <a:ext cx="345550" cy="10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22" h="4243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344" y="886"/>
                        <a:pt x="687" y="1441"/>
                        <a:pt x="1031" y="1996"/>
                      </a:cubicBezTo>
                      <a:cubicBezTo>
                        <a:pt x="1374" y="2551"/>
                        <a:pt x="1626" y="3159"/>
                        <a:pt x="1929" y="3740"/>
                      </a:cubicBezTo>
                      <a:lnTo>
                        <a:pt x="2075" y="4057"/>
                      </a:lnTo>
                      <a:cubicBezTo>
                        <a:pt x="2102" y="4110"/>
                        <a:pt x="2114" y="4202"/>
                        <a:pt x="2167" y="4216"/>
                      </a:cubicBezTo>
                      <a:lnTo>
                        <a:pt x="2352" y="4163"/>
                      </a:lnTo>
                      <a:lnTo>
                        <a:pt x="2921" y="4031"/>
                      </a:lnTo>
                      <a:lnTo>
                        <a:pt x="3885" y="3819"/>
                      </a:lnTo>
                      <a:lnTo>
                        <a:pt x="4850" y="3621"/>
                      </a:lnTo>
                      <a:cubicBezTo>
                        <a:pt x="5180" y="3555"/>
                        <a:pt x="5511" y="3555"/>
                        <a:pt x="5841" y="3515"/>
                      </a:cubicBezTo>
                      <a:cubicBezTo>
                        <a:pt x="5841" y="3515"/>
                        <a:pt x="6343" y="3488"/>
                        <a:pt x="6845" y="3449"/>
                      </a:cubicBezTo>
                      <a:cubicBezTo>
                        <a:pt x="7334" y="3436"/>
                        <a:pt x="7823" y="3409"/>
                        <a:pt x="7823" y="3409"/>
                      </a:cubicBezTo>
                      <a:cubicBezTo>
                        <a:pt x="8483" y="3423"/>
                        <a:pt x="9144" y="3476"/>
                        <a:pt x="9818" y="3541"/>
                      </a:cubicBezTo>
                      <a:cubicBezTo>
                        <a:pt x="11140" y="3634"/>
                        <a:pt x="12488" y="3938"/>
                        <a:pt x="13822" y="4242"/>
                      </a:cubicBezTo>
                      <a:lnTo>
                        <a:pt x="13795" y="3264"/>
                      </a:lnTo>
                      <a:cubicBezTo>
                        <a:pt x="12461" y="3171"/>
                        <a:pt x="11113" y="3027"/>
                        <a:pt x="9792" y="3027"/>
                      </a:cubicBezTo>
                      <a:cubicBezTo>
                        <a:pt x="9455" y="3020"/>
                        <a:pt x="9121" y="3016"/>
                        <a:pt x="8789" y="3016"/>
                      </a:cubicBezTo>
                      <a:cubicBezTo>
                        <a:pt x="8457" y="3016"/>
                        <a:pt x="8127" y="3020"/>
                        <a:pt x="7796" y="3027"/>
                      </a:cubicBezTo>
                      <a:cubicBezTo>
                        <a:pt x="7796" y="3027"/>
                        <a:pt x="7294" y="3066"/>
                        <a:pt x="6779" y="3106"/>
                      </a:cubicBezTo>
                      <a:cubicBezTo>
                        <a:pt x="6290" y="3145"/>
                        <a:pt x="5788" y="3185"/>
                        <a:pt x="5788" y="3185"/>
                      </a:cubicBezTo>
                      <a:cubicBezTo>
                        <a:pt x="5444" y="3224"/>
                        <a:pt x="5114" y="3238"/>
                        <a:pt x="4784" y="3303"/>
                      </a:cubicBezTo>
                      <a:lnTo>
                        <a:pt x="3806" y="3488"/>
                      </a:lnTo>
                      <a:lnTo>
                        <a:pt x="2828" y="3673"/>
                      </a:lnTo>
                      <a:lnTo>
                        <a:pt x="2432" y="3753"/>
                      </a:lnTo>
                      <a:lnTo>
                        <a:pt x="2379" y="3766"/>
                      </a:lnTo>
                      <a:cubicBezTo>
                        <a:pt x="2366" y="3753"/>
                        <a:pt x="2366" y="3726"/>
                        <a:pt x="2352" y="3714"/>
                      </a:cubicBezTo>
                      <a:lnTo>
                        <a:pt x="2299" y="3581"/>
                      </a:lnTo>
                      <a:cubicBezTo>
                        <a:pt x="2035" y="2974"/>
                        <a:pt x="1837" y="2339"/>
                        <a:pt x="1533" y="1744"/>
                      </a:cubicBezTo>
                      <a:cubicBezTo>
                        <a:pt x="1230" y="1163"/>
                        <a:pt x="912" y="581"/>
                        <a:pt x="6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6" name="Google Shape;3246;p7"/>
                <p:cNvSpPr/>
                <p:nvPr/>
              </p:nvSpPr>
              <p:spPr>
                <a:xfrm>
                  <a:off x="6691275" y="1089400"/>
                  <a:ext cx="277175" cy="24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87" h="9621" extrusionOk="0">
                      <a:moveTo>
                        <a:pt x="10664" y="1"/>
                      </a:moveTo>
                      <a:cubicBezTo>
                        <a:pt x="9606" y="873"/>
                        <a:pt x="8549" y="1731"/>
                        <a:pt x="7400" y="2406"/>
                      </a:cubicBezTo>
                      <a:cubicBezTo>
                        <a:pt x="6819" y="2749"/>
                        <a:pt x="6224" y="3093"/>
                        <a:pt x="5630" y="3396"/>
                      </a:cubicBezTo>
                      <a:lnTo>
                        <a:pt x="4705" y="3793"/>
                      </a:lnTo>
                      <a:cubicBezTo>
                        <a:pt x="4256" y="3978"/>
                        <a:pt x="3793" y="4163"/>
                        <a:pt x="3793" y="4163"/>
                      </a:cubicBezTo>
                      <a:cubicBezTo>
                        <a:pt x="3475" y="4282"/>
                        <a:pt x="3172" y="4427"/>
                        <a:pt x="2855" y="4506"/>
                      </a:cubicBezTo>
                      <a:lnTo>
                        <a:pt x="1904" y="4758"/>
                      </a:lnTo>
                      <a:lnTo>
                        <a:pt x="952" y="4982"/>
                      </a:lnTo>
                      <a:lnTo>
                        <a:pt x="383" y="5114"/>
                      </a:lnTo>
                      <a:lnTo>
                        <a:pt x="198" y="5167"/>
                      </a:lnTo>
                      <a:cubicBezTo>
                        <a:pt x="159" y="5193"/>
                        <a:pt x="198" y="5273"/>
                        <a:pt x="186" y="5339"/>
                      </a:cubicBezTo>
                      <a:lnTo>
                        <a:pt x="198" y="5683"/>
                      </a:lnTo>
                      <a:cubicBezTo>
                        <a:pt x="198" y="6012"/>
                        <a:pt x="239" y="6343"/>
                        <a:pt x="212" y="6673"/>
                      </a:cubicBezTo>
                      <a:lnTo>
                        <a:pt x="133" y="7651"/>
                      </a:lnTo>
                      <a:cubicBezTo>
                        <a:pt x="93" y="8299"/>
                        <a:pt x="40" y="8946"/>
                        <a:pt x="1" y="9580"/>
                      </a:cubicBezTo>
                      <a:lnTo>
                        <a:pt x="701" y="9620"/>
                      </a:lnTo>
                      <a:cubicBezTo>
                        <a:pt x="688" y="8972"/>
                        <a:pt x="688" y="8312"/>
                        <a:pt x="688" y="7651"/>
                      </a:cubicBezTo>
                      <a:lnTo>
                        <a:pt x="688" y="6660"/>
                      </a:lnTo>
                      <a:cubicBezTo>
                        <a:pt x="701" y="6317"/>
                        <a:pt x="635" y="6000"/>
                        <a:pt x="609" y="5656"/>
                      </a:cubicBezTo>
                      <a:lnTo>
                        <a:pt x="595" y="5524"/>
                      </a:lnTo>
                      <a:cubicBezTo>
                        <a:pt x="595" y="5510"/>
                        <a:pt x="582" y="5484"/>
                        <a:pt x="595" y="5471"/>
                      </a:cubicBezTo>
                      <a:lnTo>
                        <a:pt x="648" y="5458"/>
                      </a:lnTo>
                      <a:lnTo>
                        <a:pt x="1031" y="5352"/>
                      </a:lnTo>
                      <a:lnTo>
                        <a:pt x="1995" y="5088"/>
                      </a:lnTo>
                      <a:lnTo>
                        <a:pt x="2947" y="4823"/>
                      </a:lnTo>
                      <a:cubicBezTo>
                        <a:pt x="3264" y="4744"/>
                        <a:pt x="3568" y="4599"/>
                        <a:pt x="3886" y="4493"/>
                      </a:cubicBezTo>
                      <a:cubicBezTo>
                        <a:pt x="3886" y="4493"/>
                        <a:pt x="4347" y="4308"/>
                        <a:pt x="4823" y="4123"/>
                      </a:cubicBezTo>
                      <a:lnTo>
                        <a:pt x="5748" y="3753"/>
                      </a:lnTo>
                      <a:cubicBezTo>
                        <a:pt x="6356" y="3463"/>
                        <a:pt x="6964" y="3172"/>
                        <a:pt x="7572" y="2868"/>
                      </a:cubicBezTo>
                      <a:cubicBezTo>
                        <a:pt x="8814" y="2286"/>
                        <a:pt x="9937" y="1573"/>
                        <a:pt x="11086" y="899"/>
                      </a:cubicBezTo>
                      <a:lnTo>
                        <a:pt x="1066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7" name="Google Shape;3247;p7"/>
                <p:cNvSpPr/>
                <p:nvPr/>
              </p:nvSpPr>
              <p:spPr>
                <a:xfrm>
                  <a:off x="6431300" y="995250"/>
                  <a:ext cx="91525" cy="32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1" h="12964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264" y="820"/>
                        <a:pt x="542" y="1283"/>
                        <a:pt x="819" y="1745"/>
                      </a:cubicBezTo>
                      <a:cubicBezTo>
                        <a:pt x="1057" y="2234"/>
                        <a:pt x="1269" y="2749"/>
                        <a:pt x="1506" y="3238"/>
                      </a:cubicBezTo>
                      <a:cubicBezTo>
                        <a:pt x="1612" y="3489"/>
                        <a:pt x="1758" y="3740"/>
                        <a:pt x="1837" y="3991"/>
                      </a:cubicBezTo>
                      <a:lnTo>
                        <a:pt x="2075" y="4784"/>
                      </a:lnTo>
                      <a:lnTo>
                        <a:pt x="2326" y="5577"/>
                      </a:lnTo>
                      <a:lnTo>
                        <a:pt x="2445" y="5973"/>
                      </a:lnTo>
                      <a:cubicBezTo>
                        <a:pt x="2484" y="6105"/>
                        <a:pt x="2498" y="6237"/>
                        <a:pt x="2524" y="6369"/>
                      </a:cubicBezTo>
                      <a:lnTo>
                        <a:pt x="2828" y="8008"/>
                      </a:lnTo>
                      <a:cubicBezTo>
                        <a:pt x="2921" y="8550"/>
                        <a:pt x="2907" y="9105"/>
                        <a:pt x="2947" y="9646"/>
                      </a:cubicBezTo>
                      <a:lnTo>
                        <a:pt x="3000" y="10466"/>
                      </a:lnTo>
                      <a:cubicBezTo>
                        <a:pt x="3000" y="10744"/>
                        <a:pt x="2960" y="11021"/>
                        <a:pt x="2960" y="11285"/>
                      </a:cubicBezTo>
                      <a:lnTo>
                        <a:pt x="2907" y="12104"/>
                      </a:lnTo>
                      <a:cubicBezTo>
                        <a:pt x="2894" y="12250"/>
                        <a:pt x="2894" y="12395"/>
                        <a:pt x="2894" y="12527"/>
                      </a:cubicBezTo>
                      <a:lnTo>
                        <a:pt x="2907" y="12923"/>
                      </a:lnTo>
                      <a:lnTo>
                        <a:pt x="3661" y="12963"/>
                      </a:lnTo>
                      <a:lnTo>
                        <a:pt x="3594" y="12514"/>
                      </a:lnTo>
                      <a:cubicBezTo>
                        <a:pt x="3582" y="12382"/>
                        <a:pt x="3555" y="12263"/>
                        <a:pt x="3555" y="12118"/>
                      </a:cubicBezTo>
                      <a:lnTo>
                        <a:pt x="3515" y="11285"/>
                      </a:lnTo>
                      <a:cubicBezTo>
                        <a:pt x="3502" y="11008"/>
                        <a:pt x="3515" y="10717"/>
                        <a:pt x="3489" y="10439"/>
                      </a:cubicBezTo>
                      <a:lnTo>
                        <a:pt x="3370" y="9607"/>
                      </a:lnTo>
                      <a:cubicBezTo>
                        <a:pt x="3277" y="9065"/>
                        <a:pt x="3264" y="8497"/>
                        <a:pt x="3159" y="7955"/>
                      </a:cubicBezTo>
                      <a:cubicBezTo>
                        <a:pt x="3039" y="7400"/>
                        <a:pt x="2921" y="6859"/>
                        <a:pt x="2828" y="6304"/>
                      </a:cubicBezTo>
                      <a:cubicBezTo>
                        <a:pt x="2801" y="6172"/>
                        <a:pt x="2775" y="6026"/>
                        <a:pt x="2749" y="5894"/>
                      </a:cubicBezTo>
                      <a:lnTo>
                        <a:pt x="2630" y="5497"/>
                      </a:lnTo>
                      <a:lnTo>
                        <a:pt x="2392" y="4692"/>
                      </a:lnTo>
                      <a:lnTo>
                        <a:pt x="2181" y="3873"/>
                      </a:lnTo>
                      <a:cubicBezTo>
                        <a:pt x="2114" y="3608"/>
                        <a:pt x="1982" y="3357"/>
                        <a:pt x="1890" y="3092"/>
                      </a:cubicBezTo>
                      <a:cubicBezTo>
                        <a:pt x="1691" y="2564"/>
                        <a:pt x="1520" y="2035"/>
                        <a:pt x="1322" y="1507"/>
                      </a:cubicBezTo>
                      <a:lnTo>
                        <a:pt x="60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8" name="Google Shape;3248;p7"/>
                <p:cNvSpPr/>
                <p:nvPr/>
              </p:nvSpPr>
              <p:spPr>
                <a:xfrm>
                  <a:off x="6371175" y="1029275"/>
                  <a:ext cx="82600" cy="28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4" h="11444" extrusionOk="0">
                      <a:moveTo>
                        <a:pt x="608" y="1"/>
                      </a:moveTo>
                      <a:lnTo>
                        <a:pt x="0" y="345"/>
                      </a:lnTo>
                      <a:cubicBezTo>
                        <a:pt x="225" y="754"/>
                        <a:pt x="476" y="1164"/>
                        <a:pt x="728" y="1573"/>
                      </a:cubicBezTo>
                      <a:cubicBezTo>
                        <a:pt x="925" y="2009"/>
                        <a:pt x="1137" y="2445"/>
                        <a:pt x="1335" y="2882"/>
                      </a:cubicBezTo>
                      <a:cubicBezTo>
                        <a:pt x="1427" y="3106"/>
                        <a:pt x="1559" y="3317"/>
                        <a:pt x="1626" y="3542"/>
                      </a:cubicBezTo>
                      <a:lnTo>
                        <a:pt x="1838" y="4242"/>
                      </a:lnTo>
                      <a:lnTo>
                        <a:pt x="2062" y="4929"/>
                      </a:lnTo>
                      <a:lnTo>
                        <a:pt x="2181" y="5273"/>
                      </a:lnTo>
                      <a:cubicBezTo>
                        <a:pt x="2207" y="5392"/>
                        <a:pt x="2220" y="5524"/>
                        <a:pt x="2247" y="5643"/>
                      </a:cubicBezTo>
                      <a:lnTo>
                        <a:pt x="2498" y="7070"/>
                      </a:lnTo>
                      <a:cubicBezTo>
                        <a:pt x="2590" y="7545"/>
                        <a:pt x="2564" y="8035"/>
                        <a:pt x="2604" y="8511"/>
                      </a:cubicBezTo>
                      <a:lnTo>
                        <a:pt x="2643" y="9237"/>
                      </a:lnTo>
                      <a:cubicBezTo>
                        <a:pt x="2643" y="9475"/>
                        <a:pt x="2604" y="9726"/>
                        <a:pt x="2604" y="9964"/>
                      </a:cubicBezTo>
                      <a:lnTo>
                        <a:pt x="2551" y="10690"/>
                      </a:lnTo>
                      <a:cubicBezTo>
                        <a:pt x="2537" y="10810"/>
                        <a:pt x="2537" y="10928"/>
                        <a:pt x="2551" y="11060"/>
                      </a:cubicBezTo>
                      <a:lnTo>
                        <a:pt x="2551" y="11391"/>
                      </a:lnTo>
                      <a:lnTo>
                        <a:pt x="3304" y="11444"/>
                      </a:lnTo>
                      <a:lnTo>
                        <a:pt x="3238" y="11048"/>
                      </a:lnTo>
                      <a:cubicBezTo>
                        <a:pt x="3224" y="10928"/>
                        <a:pt x="3198" y="10822"/>
                        <a:pt x="3198" y="10690"/>
                      </a:cubicBezTo>
                      <a:lnTo>
                        <a:pt x="3159" y="9950"/>
                      </a:lnTo>
                      <a:cubicBezTo>
                        <a:pt x="3145" y="9712"/>
                        <a:pt x="3159" y="9462"/>
                        <a:pt x="3132" y="9210"/>
                      </a:cubicBezTo>
                      <a:lnTo>
                        <a:pt x="3013" y="8484"/>
                      </a:lnTo>
                      <a:cubicBezTo>
                        <a:pt x="2934" y="7995"/>
                        <a:pt x="2934" y="7493"/>
                        <a:pt x="2828" y="7017"/>
                      </a:cubicBezTo>
                      <a:cubicBezTo>
                        <a:pt x="2722" y="6541"/>
                        <a:pt x="2617" y="6053"/>
                        <a:pt x="2537" y="5563"/>
                      </a:cubicBezTo>
                      <a:cubicBezTo>
                        <a:pt x="2511" y="5445"/>
                        <a:pt x="2498" y="5326"/>
                        <a:pt x="2472" y="5207"/>
                      </a:cubicBezTo>
                      <a:lnTo>
                        <a:pt x="2366" y="4850"/>
                      </a:lnTo>
                      <a:lnTo>
                        <a:pt x="2155" y="4136"/>
                      </a:lnTo>
                      <a:lnTo>
                        <a:pt x="1970" y="3423"/>
                      </a:lnTo>
                      <a:cubicBezTo>
                        <a:pt x="1917" y="3185"/>
                        <a:pt x="1797" y="2961"/>
                        <a:pt x="1718" y="2736"/>
                      </a:cubicBezTo>
                      <a:cubicBezTo>
                        <a:pt x="1559" y="2260"/>
                        <a:pt x="1401" y="1798"/>
                        <a:pt x="1242" y="1335"/>
                      </a:cubicBezTo>
                      <a:cubicBezTo>
                        <a:pt x="1018" y="886"/>
                        <a:pt x="807" y="450"/>
                        <a:pt x="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9" name="Google Shape;3249;p7"/>
                <p:cNvSpPr/>
                <p:nvPr/>
              </p:nvSpPr>
              <p:spPr>
                <a:xfrm>
                  <a:off x="6930450" y="987975"/>
                  <a:ext cx="41650" cy="1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6" h="4666" extrusionOk="0">
                      <a:moveTo>
                        <a:pt x="542" y="1"/>
                      </a:moveTo>
                      <a:lnTo>
                        <a:pt x="0" y="543"/>
                      </a:lnTo>
                      <a:cubicBezTo>
                        <a:pt x="39" y="675"/>
                        <a:pt x="159" y="741"/>
                        <a:pt x="224" y="873"/>
                      </a:cubicBezTo>
                      <a:cubicBezTo>
                        <a:pt x="304" y="1031"/>
                        <a:pt x="383" y="1190"/>
                        <a:pt x="450" y="1349"/>
                      </a:cubicBezTo>
                      <a:cubicBezTo>
                        <a:pt x="594" y="1679"/>
                        <a:pt x="687" y="2036"/>
                        <a:pt x="767" y="2419"/>
                      </a:cubicBezTo>
                      <a:cubicBezTo>
                        <a:pt x="859" y="2789"/>
                        <a:pt x="925" y="3133"/>
                        <a:pt x="952" y="3489"/>
                      </a:cubicBezTo>
                      <a:cubicBezTo>
                        <a:pt x="964" y="3661"/>
                        <a:pt x="964" y="3833"/>
                        <a:pt x="952" y="4005"/>
                      </a:cubicBezTo>
                      <a:cubicBezTo>
                        <a:pt x="938" y="4164"/>
                        <a:pt x="899" y="4282"/>
                        <a:pt x="859" y="4414"/>
                      </a:cubicBezTo>
                      <a:lnTo>
                        <a:pt x="1665" y="4666"/>
                      </a:lnTo>
                      <a:cubicBezTo>
                        <a:pt x="1625" y="4428"/>
                        <a:pt x="1599" y="4203"/>
                        <a:pt x="1546" y="3991"/>
                      </a:cubicBezTo>
                      <a:lnTo>
                        <a:pt x="1387" y="3410"/>
                      </a:lnTo>
                      <a:cubicBezTo>
                        <a:pt x="1282" y="3040"/>
                        <a:pt x="1163" y="2684"/>
                        <a:pt x="1084" y="2326"/>
                      </a:cubicBezTo>
                      <a:cubicBezTo>
                        <a:pt x="1005" y="1970"/>
                        <a:pt x="964" y="1600"/>
                        <a:pt x="885" y="1230"/>
                      </a:cubicBezTo>
                      <a:cubicBezTo>
                        <a:pt x="846" y="1045"/>
                        <a:pt x="806" y="846"/>
                        <a:pt x="767" y="661"/>
                      </a:cubicBezTo>
                      <a:cubicBezTo>
                        <a:pt x="714" y="464"/>
                        <a:pt x="647" y="186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0" name="Google Shape;3250;p7"/>
                <p:cNvSpPr/>
                <p:nvPr/>
              </p:nvSpPr>
              <p:spPr>
                <a:xfrm>
                  <a:off x="6528100" y="1087750"/>
                  <a:ext cx="154925" cy="10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97" h="4274" extrusionOk="0">
                      <a:moveTo>
                        <a:pt x="900" y="676"/>
                      </a:moveTo>
                      <a:lnTo>
                        <a:pt x="900" y="676"/>
                      </a:lnTo>
                      <a:cubicBezTo>
                        <a:pt x="1290" y="679"/>
                        <a:pt x="1682" y="685"/>
                        <a:pt x="2074" y="701"/>
                      </a:cubicBezTo>
                      <a:lnTo>
                        <a:pt x="3066" y="754"/>
                      </a:lnTo>
                      <a:lnTo>
                        <a:pt x="4044" y="886"/>
                      </a:lnTo>
                      <a:cubicBezTo>
                        <a:pt x="4044" y="886"/>
                        <a:pt x="4294" y="925"/>
                        <a:pt x="4532" y="965"/>
                      </a:cubicBezTo>
                      <a:cubicBezTo>
                        <a:pt x="4770" y="1018"/>
                        <a:pt x="5008" y="1057"/>
                        <a:pt x="5008" y="1057"/>
                      </a:cubicBezTo>
                      <a:lnTo>
                        <a:pt x="5351" y="1124"/>
                      </a:lnTo>
                      <a:lnTo>
                        <a:pt x="5483" y="1150"/>
                      </a:lnTo>
                      <a:lnTo>
                        <a:pt x="5550" y="1163"/>
                      </a:lnTo>
                      <a:lnTo>
                        <a:pt x="5510" y="1216"/>
                      </a:lnTo>
                      <a:cubicBezTo>
                        <a:pt x="5457" y="1295"/>
                        <a:pt x="5391" y="1348"/>
                        <a:pt x="5325" y="1415"/>
                      </a:cubicBezTo>
                      <a:lnTo>
                        <a:pt x="5166" y="1533"/>
                      </a:lnTo>
                      <a:cubicBezTo>
                        <a:pt x="5101" y="1586"/>
                        <a:pt x="5034" y="1626"/>
                        <a:pt x="4969" y="1679"/>
                      </a:cubicBezTo>
                      <a:cubicBezTo>
                        <a:pt x="4691" y="1864"/>
                        <a:pt x="4400" y="2022"/>
                        <a:pt x="4109" y="2194"/>
                      </a:cubicBezTo>
                      <a:cubicBezTo>
                        <a:pt x="3515" y="2551"/>
                        <a:pt x="3013" y="2934"/>
                        <a:pt x="2458" y="3265"/>
                      </a:cubicBezTo>
                      <a:lnTo>
                        <a:pt x="1784" y="3674"/>
                      </a:lnTo>
                      <a:cubicBezTo>
                        <a:pt x="1752" y="3685"/>
                        <a:pt x="1720" y="3721"/>
                        <a:pt x="1702" y="3721"/>
                      </a:cubicBezTo>
                      <a:cubicBezTo>
                        <a:pt x="1698" y="3721"/>
                        <a:pt x="1694" y="3719"/>
                        <a:pt x="1692" y="3714"/>
                      </a:cubicBezTo>
                      <a:lnTo>
                        <a:pt x="1665" y="3608"/>
                      </a:lnTo>
                      <a:lnTo>
                        <a:pt x="1612" y="3330"/>
                      </a:lnTo>
                      <a:cubicBezTo>
                        <a:pt x="1507" y="2775"/>
                        <a:pt x="1387" y="2220"/>
                        <a:pt x="1281" y="1665"/>
                      </a:cubicBezTo>
                      <a:cubicBezTo>
                        <a:pt x="1166" y="1334"/>
                        <a:pt x="1040" y="1004"/>
                        <a:pt x="900" y="676"/>
                      </a:cubicBezTo>
                      <a:close/>
                      <a:moveTo>
                        <a:pt x="238" y="0"/>
                      </a:moveTo>
                      <a:lnTo>
                        <a:pt x="195" y="313"/>
                      </a:lnTo>
                      <a:lnTo>
                        <a:pt x="0" y="410"/>
                      </a:lnTo>
                      <a:cubicBezTo>
                        <a:pt x="49" y="494"/>
                        <a:pt x="98" y="578"/>
                        <a:pt x="147" y="663"/>
                      </a:cubicBezTo>
                      <a:lnTo>
                        <a:pt x="147" y="663"/>
                      </a:lnTo>
                      <a:lnTo>
                        <a:pt x="145" y="675"/>
                      </a:lnTo>
                      <a:cubicBezTo>
                        <a:pt x="148" y="675"/>
                        <a:pt x="151" y="675"/>
                        <a:pt x="154" y="675"/>
                      </a:cubicBezTo>
                      <a:lnTo>
                        <a:pt x="154" y="675"/>
                      </a:lnTo>
                      <a:cubicBezTo>
                        <a:pt x="365" y="1045"/>
                        <a:pt x="570" y="1433"/>
                        <a:pt x="740" y="1837"/>
                      </a:cubicBezTo>
                      <a:cubicBezTo>
                        <a:pt x="911" y="2352"/>
                        <a:pt x="1057" y="2881"/>
                        <a:pt x="1202" y="3409"/>
                      </a:cubicBezTo>
                      <a:lnTo>
                        <a:pt x="1348" y="3938"/>
                      </a:lnTo>
                      <a:cubicBezTo>
                        <a:pt x="1348" y="3938"/>
                        <a:pt x="1427" y="4229"/>
                        <a:pt x="1414" y="4242"/>
                      </a:cubicBezTo>
                      <a:lnTo>
                        <a:pt x="1427" y="4269"/>
                      </a:lnTo>
                      <a:cubicBezTo>
                        <a:pt x="1427" y="4272"/>
                        <a:pt x="1428" y="4274"/>
                        <a:pt x="1430" y="4274"/>
                      </a:cubicBezTo>
                      <a:cubicBezTo>
                        <a:pt x="1435" y="4274"/>
                        <a:pt x="1444" y="4265"/>
                        <a:pt x="1454" y="4255"/>
                      </a:cubicBezTo>
                      <a:lnTo>
                        <a:pt x="1546" y="4216"/>
                      </a:lnTo>
                      <a:lnTo>
                        <a:pt x="1692" y="4123"/>
                      </a:lnTo>
                      <a:cubicBezTo>
                        <a:pt x="1692" y="4123"/>
                        <a:pt x="1929" y="3964"/>
                        <a:pt x="2167" y="3819"/>
                      </a:cubicBezTo>
                      <a:cubicBezTo>
                        <a:pt x="2405" y="3661"/>
                        <a:pt x="2643" y="3515"/>
                        <a:pt x="2643" y="3515"/>
                      </a:cubicBezTo>
                      <a:cubicBezTo>
                        <a:pt x="3198" y="3172"/>
                        <a:pt x="3726" y="2762"/>
                        <a:pt x="4281" y="2445"/>
                      </a:cubicBezTo>
                      <a:cubicBezTo>
                        <a:pt x="4558" y="2273"/>
                        <a:pt x="4849" y="2114"/>
                        <a:pt x="5140" y="1929"/>
                      </a:cubicBezTo>
                      <a:cubicBezTo>
                        <a:pt x="5206" y="1890"/>
                        <a:pt x="5286" y="1850"/>
                        <a:pt x="5351" y="1797"/>
                      </a:cubicBezTo>
                      <a:lnTo>
                        <a:pt x="5589" y="1612"/>
                      </a:lnTo>
                      <a:cubicBezTo>
                        <a:pt x="5761" y="1454"/>
                        <a:pt x="5933" y="1295"/>
                        <a:pt x="6078" y="1110"/>
                      </a:cubicBezTo>
                      <a:lnTo>
                        <a:pt x="6197" y="978"/>
                      </a:lnTo>
                      <a:cubicBezTo>
                        <a:pt x="6144" y="952"/>
                        <a:pt x="6091" y="939"/>
                        <a:pt x="6038" y="925"/>
                      </a:cubicBezTo>
                      <a:lnTo>
                        <a:pt x="5709" y="846"/>
                      </a:lnTo>
                      <a:lnTo>
                        <a:pt x="5113" y="687"/>
                      </a:lnTo>
                      <a:lnTo>
                        <a:pt x="4123" y="490"/>
                      </a:lnTo>
                      <a:lnTo>
                        <a:pt x="3145" y="305"/>
                      </a:lnTo>
                      <a:lnTo>
                        <a:pt x="2167" y="185"/>
                      </a:lnTo>
                      <a:cubicBezTo>
                        <a:pt x="1519" y="106"/>
                        <a:pt x="872" y="40"/>
                        <a:pt x="2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1" name="Google Shape;3251;p7"/>
                <p:cNvSpPr/>
                <p:nvPr/>
              </p:nvSpPr>
              <p:spPr>
                <a:xfrm>
                  <a:off x="5739900" y="1094975"/>
                  <a:ext cx="387850" cy="38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4" h="15270" extrusionOk="0">
                      <a:moveTo>
                        <a:pt x="7623" y="404"/>
                      </a:moveTo>
                      <a:cubicBezTo>
                        <a:pt x="7800" y="404"/>
                        <a:pt x="7977" y="411"/>
                        <a:pt x="8153" y="425"/>
                      </a:cubicBezTo>
                      <a:cubicBezTo>
                        <a:pt x="10043" y="571"/>
                        <a:pt x="11840" y="1496"/>
                        <a:pt x="13029" y="2909"/>
                      </a:cubicBezTo>
                      <a:cubicBezTo>
                        <a:pt x="13623" y="3622"/>
                        <a:pt x="14086" y="4442"/>
                        <a:pt x="14377" y="5314"/>
                      </a:cubicBezTo>
                      <a:cubicBezTo>
                        <a:pt x="14495" y="5763"/>
                        <a:pt x="14628" y="6212"/>
                        <a:pt x="14694" y="6688"/>
                      </a:cubicBezTo>
                      <a:cubicBezTo>
                        <a:pt x="14694" y="6688"/>
                        <a:pt x="14747" y="7019"/>
                        <a:pt x="14760" y="7349"/>
                      </a:cubicBezTo>
                      <a:lnTo>
                        <a:pt x="14760" y="8009"/>
                      </a:lnTo>
                      <a:lnTo>
                        <a:pt x="14786" y="8011"/>
                      </a:lnTo>
                      <a:lnTo>
                        <a:pt x="14786" y="8011"/>
                      </a:lnTo>
                      <a:cubicBezTo>
                        <a:pt x="14706" y="9848"/>
                        <a:pt x="13874" y="11670"/>
                        <a:pt x="12487" y="12939"/>
                      </a:cubicBezTo>
                      <a:cubicBezTo>
                        <a:pt x="11206" y="14133"/>
                        <a:pt x="9431" y="14836"/>
                        <a:pt x="7651" y="14836"/>
                      </a:cubicBezTo>
                      <a:cubicBezTo>
                        <a:pt x="7541" y="14836"/>
                        <a:pt x="7431" y="14833"/>
                        <a:pt x="7321" y="14828"/>
                      </a:cubicBezTo>
                      <a:cubicBezTo>
                        <a:pt x="5418" y="14762"/>
                        <a:pt x="3555" y="13890"/>
                        <a:pt x="2273" y="12463"/>
                      </a:cubicBezTo>
                      <a:cubicBezTo>
                        <a:pt x="991" y="11048"/>
                        <a:pt x="304" y="9093"/>
                        <a:pt x="424" y="7177"/>
                      </a:cubicBezTo>
                      <a:cubicBezTo>
                        <a:pt x="529" y="5275"/>
                        <a:pt x="1454" y="3411"/>
                        <a:pt x="2894" y="2169"/>
                      </a:cubicBezTo>
                      <a:cubicBezTo>
                        <a:pt x="4187" y="1032"/>
                        <a:pt x="5914" y="404"/>
                        <a:pt x="7623" y="404"/>
                      </a:cubicBezTo>
                      <a:close/>
                      <a:moveTo>
                        <a:pt x="7709" y="0"/>
                      </a:moveTo>
                      <a:cubicBezTo>
                        <a:pt x="5879" y="0"/>
                        <a:pt x="4045" y="701"/>
                        <a:pt x="2670" y="1918"/>
                      </a:cubicBezTo>
                      <a:cubicBezTo>
                        <a:pt x="1176" y="3226"/>
                        <a:pt x="239" y="5169"/>
                        <a:pt x="119" y="7164"/>
                      </a:cubicBezTo>
                      <a:cubicBezTo>
                        <a:pt x="1" y="9146"/>
                        <a:pt x="701" y="11194"/>
                        <a:pt x="2036" y="12687"/>
                      </a:cubicBezTo>
                      <a:cubicBezTo>
                        <a:pt x="3343" y="14181"/>
                        <a:pt x="5299" y="15132"/>
                        <a:pt x="7295" y="15250"/>
                      </a:cubicBezTo>
                      <a:cubicBezTo>
                        <a:pt x="7466" y="15263"/>
                        <a:pt x="7638" y="15269"/>
                        <a:pt x="7810" y="15269"/>
                      </a:cubicBezTo>
                      <a:cubicBezTo>
                        <a:pt x="9642" y="15269"/>
                        <a:pt x="11494" y="14568"/>
                        <a:pt x="12871" y="13348"/>
                      </a:cubicBezTo>
                      <a:cubicBezTo>
                        <a:pt x="14390" y="12026"/>
                        <a:pt x="15355" y="10071"/>
                        <a:pt x="15500" y="8062"/>
                      </a:cubicBezTo>
                      <a:lnTo>
                        <a:pt x="15256" y="8044"/>
                      </a:lnTo>
                      <a:lnTo>
                        <a:pt x="15256" y="8044"/>
                      </a:lnTo>
                      <a:lnTo>
                        <a:pt x="15513" y="8062"/>
                      </a:lnTo>
                      <a:cubicBezTo>
                        <a:pt x="15513" y="8062"/>
                        <a:pt x="15500" y="7666"/>
                        <a:pt x="15487" y="7283"/>
                      </a:cubicBezTo>
                      <a:cubicBezTo>
                        <a:pt x="15447" y="6899"/>
                        <a:pt x="15381" y="6517"/>
                        <a:pt x="15381" y="6517"/>
                      </a:cubicBezTo>
                      <a:cubicBezTo>
                        <a:pt x="15328" y="6279"/>
                        <a:pt x="15262" y="6041"/>
                        <a:pt x="15209" y="5803"/>
                      </a:cubicBezTo>
                      <a:cubicBezTo>
                        <a:pt x="15130" y="5565"/>
                        <a:pt x="15050" y="5328"/>
                        <a:pt x="14985" y="5090"/>
                      </a:cubicBezTo>
                      <a:cubicBezTo>
                        <a:pt x="14641" y="4151"/>
                        <a:pt x="14113" y="3279"/>
                        <a:pt x="13452" y="2539"/>
                      </a:cubicBezTo>
                      <a:cubicBezTo>
                        <a:pt x="12131" y="1046"/>
                        <a:pt x="10175" y="108"/>
                        <a:pt x="8179" y="16"/>
                      </a:cubicBezTo>
                      <a:cubicBezTo>
                        <a:pt x="8023" y="5"/>
                        <a:pt x="7866" y="0"/>
                        <a:pt x="77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2" name="Google Shape;3252;p7"/>
                <p:cNvSpPr/>
                <p:nvPr/>
              </p:nvSpPr>
              <p:spPr>
                <a:xfrm>
                  <a:off x="5840650" y="1194375"/>
                  <a:ext cx="188000" cy="18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0" h="7310" extrusionOk="0">
                      <a:moveTo>
                        <a:pt x="3577" y="413"/>
                      </a:moveTo>
                      <a:cubicBezTo>
                        <a:pt x="3676" y="413"/>
                        <a:pt x="3774" y="417"/>
                        <a:pt x="3872" y="427"/>
                      </a:cubicBezTo>
                      <a:cubicBezTo>
                        <a:pt x="4718" y="506"/>
                        <a:pt x="5484" y="929"/>
                        <a:pt x="6013" y="1563"/>
                      </a:cubicBezTo>
                      <a:cubicBezTo>
                        <a:pt x="6264" y="1880"/>
                        <a:pt x="6462" y="2250"/>
                        <a:pt x="6581" y="2633"/>
                      </a:cubicBezTo>
                      <a:cubicBezTo>
                        <a:pt x="6621" y="2831"/>
                        <a:pt x="6686" y="3016"/>
                        <a:pt x="6727" y="3228"/>
                      </a:cubicBezTo>
                      <a:lnTo>
                        <a:pt x="6753" y="3519"/>
                      </a:lnTo>
                      <a:cubicBezTo>
                        <a:pt x="6753" y="3663"/>
                        <a:pt x="6766" y="3809"/>
                        <a:pt x="6766" y="3809"/>
                      </a:cubicBezTo>
                      <a:lnTo>
                        <a:pt x="6792" y="3811"/>
                      </a:lnTo>
                      <a:lnTo>
                        <a:pt x="6792" y="3811"/>
                      </a:lnTo>
                      <a:cubicBezTo>
                        <a:pt x="6753" y="4629"/>
                        <a:pt x="6409" y="5422"/>
                        <a:pt x="5802" y="6003"/>
                      </a:cubicBezTo>
                      <a:cubicBezTo>
                        <a:pt x="5216" y="6562"/>
                        <a:pt x="4411" y="6889"/>
                        <a:pt x="3585" y="6889"/>
                      </a:cubicBezTo>
                      <a:cubicBezTo>
                        <a:pt x="3553" y="6889"/>
                        <a:pt x="3521" y="6888"/>
                        <a:pt x="3489" y="6887"/>
                      </a:cubicBezTo>
                      <a:cubicBezTo>
                        <a:pt x="2630" y="6848"/>
                        <a:pt x="1797" y="6478"/>
                        <a:pt x="1203" y="5830"/>
                      </a:cubicBezTo>
                      <a:cubicBezTo>
                        <a:pt x="622" y="5183"/>
                        <a:pt x="317" y="4311"/>
                        <a:pt x="370" y="3439"/>
                      </a:cubicBezTo>
                      <a:cubicBezTo>
                        <a:pt x="423" y="2567"/>
                        <a:pt x="833" y="1734"/>
                        <a:pt x="1494" y="1179"/>
                      </a:cubicBezTo>
                      <a:cubicBezTo>
                        <a:pt x="2078" y="678"/>
                        <a:pt x="2827" y="413"/>
                        <a:pt x="3577" y="413"/>
                      </a:cubicBezTo>
                      <a:close/>
                      <a:moveTo>
                        <a:pt x="3742" y="0"/>
                      </a:moveTo>
                      <a:cubicBezTo>
                        <a:pt x="2831" y="0"/>
                        <a:pt x="1944" y="329"/>
                        <a:pt x="1283" y="929"/>
                      </a:cubicBezTo>
                      <a:cubicBezTo>
                        <a:pt x="555" y="1563"/>
                        <a:pt x="120" y="2461"/>
                        <a:pt x="67" y="3413"/>
                      </a:cubicBezTo>
                      <a:cubicBezTo>
                        <a:pt x="0" y="4377"/>
                        <a:pt x="331" y="5328"/>
                        <a:pt x="965" y="6042"/>
                      </a:cubicBezTo>
                      <a:cubicBezTo>
                        <a:pt x="1600" y="6769"/>
                        <a:pt x="2498" y="7231"/>
                        <a:pt x="3462" y="7298"/>
                      </a:cubicBezTo>
                      <a:cubicBezTo>
                        <a:pt x="3561" y="7306"/>
                        <a:pt x="3659" y="7310"/>
                        <a:pt x="3758" y="7310"/>
                      </a:cubicBezTo>
                      <a:cubicBezTo>
                        <a:pt x="4635" y="7310"/>
                        <a:pt x="5494" y="6994"/>
                        <a:pt x="6172" y="6412"/>
                      </a:cubicBezTo>
                      <a:cubicBezTo>
                        <a:pt x="6924" y="5778"/>
                        <a:pt x="7414" y="4853"/>
                        <a:pt x="7493" y="3848"/>
                      </a:cubicBezTo>
                      <a:lnTo>
                        <a:pt x="7143" y="3829"/>
                      </a:lnTo>
                      <a:lnTo>
                        <a:pt x="7143" y="3829"/>
                      </a:lnTo>
                      <a:lnTo>
                        <a:pt x="7519" y="3848"/>
                      </a:lnTo>
                      <a:cubicBezTo>
                        <a:pt x="7519" y="3848"/>
                        <a:pt x="7506" y="3663"/>
                        <a:pt x="7479" y="3466"/>
                      </a:cubicBezTo>
                      <a:cubicBezTo>
                        <a:pt x="7453" y="3281"/>
                        <a:pt x="7414" y="3096"/>
                        <a:pt x="7414" y="3096"/>
                      </a:cubicBezTo>
                      <a:lnTo>
                        <a:pt x="7308" y="2752"/>
                      </a:lnTo>
                      <a:cubicBezTo>
                        <a:pt x="7268" y="2633"/>
                        <a:pt x="7215" y="2527"/>
                        <a:pt x="7189" y="2409"/>
                      </a:cubicBezTo>
                      <a:cubicBezTo>
                        <a:pt x="7017" y="1959"/>
                        <a:pt x="6753" y="1549"/>
                        <a:pt x="6422" y="1193"/>
                      </a:cubicBezTo>
                      <a:cubicBezTo>
                        <a:pt x="5775" y="479"/>
                        <a:pt x="4850" y="43"/>
                        <a:pt x="3899" y="4"/>
                      </a:cubicBezTo>
                      <a:cubicBezTo>
                        <a:pt x="3846" y="2"/>
                        <a:pt x="3794" y="0"/>
                        <a:pt x="37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3" name="Google Shape;3253;p7"/>
                <p:cNvSpPr/>
                <p:nvPr/>
              </p:nvSpPr>
              <p:spPr>
                <a:xfrm>
                  <a:off x="5704550" y="1308100"/>
                  <a:ext cx="640875" cy="38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35" h="15410" extrusionOk="0">
                      <a:moveTo>
                        <a:pt x="24921" y="0"/>
                      </a:moveTo>
                      <a:cubicBezTo>
                        <a:pt x="24776" y="2708"/>
                        <a:pt x="23983" y="5471"/>
                        <a:pt x="22463" y="7823"/>
                      </a:cubicBezTo>
                      <a:lnTo>
                        <a:pt x="21882" y="8695"/>
                      </a:lnTo>
                      <a:cubicBezTo>
                        <a:pt x="21671" y="8972"/>
                        <a:pt x="21433" y="9236"/>
                        <a:pt x="21221" y="9500"/>
                      </a:cubicBezTo>
                      <a:cubicBezTo>
                        <a:pt x="20786" y="10055"/>
                        <a:pt x="20257" y="10518"/>
                        <a:pt x="19768" y="11020"/>
                      </a:cubicBezTo>
                      <a:lnTo>
                        <a:pt x="18949" y="11681"/>
                      </a:lnTo>
                      <a:lnTo>
                        <a:pt x="18539" y="12011"/>
                      </a:lnTo>
                      <a:lnTo>
                        <a:pt x="18103" y="12302"/>
                      </a:lnTo>
                      <a:cubicBezTo>
                        <a:pt x="17800" y="12500"/>
                        <a:pt x="17509" y="12698"/>
                        <a:pt x="17218" y="12883"/>
                      </a:cubicBezTo>
                      <a:lnTo>
                        <a:pt x="16279" y="13372"/>
                      </a:lnTo>
                      <a:cubicBezTo>
                        <a:pt x="14110" y="14485"/>
                        <a:pt x="11651" y="15021"/>
                        <a:pt x="9232" y="15021"/>
                      </a:cubicBezTo>
                      <a:cubicBezTo>
                        <a:pt x="8867" y="15021"/>
                        <a:pt x="8502" y="15009"/>
                        <a:pt x="8140" y="14984"/>
                      </a:cubicBezTo>
                      <a:cubicBezTo>
                        <a:pt x="6753" y="14826"/>
                        <a:pt x="5379" y="14601"/>
                        <a:pt x="4084" y="14099"/>
                      </a:cubicBezTo>
                      <a:cubicBezTo>
                        <a:pt x="3423" y="13901"/>
                        <a:pt x="2815" y="13570"/>
                        <a:pt x="2194" y="13293"/>
                      </a:cubicBezTo>
                      <a:cubicBezTo>
                        <a:pt x="1890" y="13134"/>
                        <a:pt x="1586" y="12962"/>
                        <a:pt x="1269" y="12804"/>
                      </a:cubicBezTo>
                      <a:cubicBezTo>
                        <a:pt x="1269" y="12804"/>
                        <a:pt x="1045" y="12685"/>
                        <a:pt x="833" y="12566"/>
                      </a:cubicBezTo>
                      <a:lnTo>
                        <a:pt x="410" y="12302"/>
                      </a:lnTo>
                      <a:lnTo>
                        <a:pt x="0" y="12923"/>
                      </a:lnTo>
                      <a:cubicBezTo>
                        <a:pt x="0" y="12923"/>
                        <a:pt x="226" y="13082"/>
                        <a:pt x="476" y="13200"/>
                      </a:cubicBezTo>
                      <a:cubicBezTo>
                        <a:pt x="728" y="13319"/>
                        <a:pt x="965" y="13438"/>
                        <a:pt x="965" y="13438"/>
                      </a:cubicBezTo>
                      <a:cubicBezTo>
                        <a:pt x="1283" y="13584"/>
                        <a:pt x="1600" y="13729"/>
                        <a:pt x="1917" y="13887"/>
                      </a:cubicBezTo>
                      <a:cubicBezTo>
                        <a:pt x="2578" y="14139"/>
                        <a:pt x="3224" y="14456"/>
                        <a:pt x="3912" y="14627"/>
                      </a:cubicBezTo>
                      <a:cubicBezTo>
                        <a:pt x="5259" y="15103"/>
                        <a:pt x="6700" y="15288"/>
                        <a:pt x="8113" y="15393"/>
                      </a:cubicBezTo>
                      <a:cubicBezTo>
                        <a:pt x="8364" y="15404"/>
                        <a:pt x="8615" y="15409"/>
                        <a:pt x="8866" y="15409"/>
                      </a:cubicBezTo>
                      <a:cubicBezTo>
                        <a:pt x="11467" y="15409"/>
                        <a:pt x="14099" y="14843"/>
                        <a:pt x="16425" y="13649"/>
                      </a:cubicBezTo>
                      <a:lnTo>
                        <a:pt x="17377" y="13147"/>
                      </a:lnTo>
                      <a:cubicBezTo>
                        <a:pt x="17680" y="12962"/>
                        <a:pt x="17971" y="12765"/>
                        <a:pt x="18275" y="12566"/>
                      </a:cubicBezTo>
                      <a:lnTo>
                        <a:pt x="18724" y="12275"/>
                      </a:lnTo>
                      <a:lnTo>
                        <a:pt x="19147" y="11932"/>
                      </a:lnTo>
                      <a:lnTo>
                        <a:pt x="19979" y="11271"/>
                      </a:lnTo>
                      <a:cubicBezTo>
                        <a:pt x="20495" y="10769"/>
                        <a:pt x="21050" y="10307"/>
                        <a:pt x="21499" y="9738"/>
                      </a:cubicBezTo>
                      <a:cubicBezTo>
                        <a:pt x="21723" y="9474"/>
                        <a:pt x="21961" y="9210"/>
                        <a:pt x="22186" y="8919"/>
                      </a:cubicBezTo>
                      <a:lnTo>
                        <a:pt x="22807" y="8047"/>
                      </a:lnTo>
                      <a:cubicBezTo>
                        <a:pt x="24445" y="5695"/>
                        <a:pt x="25384" y="2867"/>
                        <a:pt x="25635" y="39"/>
                      </a:cubicBezTo>
                      <a:lnTo>
                        <a:pt x="249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4" name="Google Shape;3254;p7"/>
                <p:cNvSpPr/>
                <p:nvPr/>
              </p:nvSpPr>
              <p:spPr>
                <a:xfrm>
                  <a:off x="5759075" y="1302150"/>
                  <a:ext cx="486925" cy="29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77" h="11668" extrusionOk="0">
                      <a:moveTo>
                        <a:pt x="18776" y="0"/>
                      </a:moveTo>
                      <a:cubicBezTo>
                        <a:pt x="18658" y="2048"/>
                        <a:pt x="18089" y="4109"/>
                        <a:pt x="16953" y="5880"/>
                      </a:cubicBezTo>
                      <a:lnTo>
                        <a:pt x="16517" y="6528"/>
                      </a:lnTo>
                      <a:cubicBezTo>
                        <a:pt x="16358" y="6739"/>
                        <a:pt x="16186" y="6937"/>
                        <a:pt x="16015" y="7148"/>
                      </a:cubicBezTo>
                      <a:cubicBezTo>
                        <a:pt x="15710" y="7571"/>
                        <a:pt x="15288" y="7902"/>
                        <a:pt x="14931" y="8285"/>
                      </a:cubicBezTo>
                      <a:lnTo>
                        <a:pt x="14324" y="8787"/>
                      </a:lnTo>
                      <a:lnTo>
                        <a:pt x="14006" y="9038"/>
                      </a:lnTo>
                      <a:lnTo>
                        <a:pt x="13676" y="9263"/>
                      </a:lnTo>
                      <a:cubicBezTo>
                        <a:pt x="13452" y="9395"/>
                        <a:pt x="13240" y="9553"/>
                        <a:pt x="13015" y="9685"/>
                      </a:cubicBezTo>
                      <a:lnTo>
                        <a:pt x="12315" y="10055"/>
                      </a:lnTo>
                      <a:cubicBezTo>
                        <a:pt x="12090" y="10187"/>
                        <a:pt x="11839" y="10293"/>
                        <a:pt x="11588" y="10386"/>
                      </a:cubicBezTo>
                      <a:cubicBezTo>
                        <a:pt x="11350" y="10478"/>
                        <a:pt x="11112" y="10598"/>
                        <a:pt x="10862" y="10677"/>
                      </a:cubicBezTo>
                      <a:cubicBezTo>
                        <a:pt x="10346" y="10809"/>
                        <a:pt x="9857" y="10994"/>
                        <a:pt x="9329" y="11060"/>
                      </a:cubicBezTo>
                      <a:cubicBezTo>
                        <a:pt x="8627" y="11222"/>
                        <a:pt x="7912" y="11267"/>
                        <a:pt x="7198" y="11267"/>
                      </a:cubicBezTo>
                      <a:cubicBezTo>
                        <a:pt x="6864" y="11267"/>
                        <a:pt x="6530" y="11257"/>
                        <a:pt x="6197" y="11245"/>
                      </a:cubicBezTo>
                      <a:cubicBezTo>
                        <a:pt x="5166" y="11112"/>
                        <a:pt x="4123" y="10954"/>
                        <a:pt x="3171" y="10571"/>
                      </a:cubicBezTo>
                      <a:cubicBezTo>
                        <a:pt x="2669" y="10425"/>
                        <a:pt x="2220" y="10148"/>
                        <a:pt x="1744" y="9950"/>
                      </a:cubicBezTo>
                      <a:cubicBezTo>
                        <a:pt x="1533" y="9831"/>
                        <a:pt x="1295" y="9699"/>
                        <a:pt x="1057" y="9580"/>
                      </a:cubicBezTo>
                      <a:cubicBezTo>
                        <a:pt x="1057" y="9580"/>
                        <a:pt x="899" y="9500"/>
                        <a:pt x="726" y="9408"/>
                      </a:cubicBezTo>
                      <a:cubicBezTo>
                        <a:pt x="568" y="9315"/>
                        <a:pt x="423" y="9210"/>
                        <a:pt x="423" y="9210"/>
                      </a:cubicBezTo>
                      <a:lnTo>
                        <a:pt x="0" y="9844"/>
                      </a:lnTo>
                      <a:cubicBezTo>
                        <a:pt x="0" y="9844"/>
                        <a:pt x="185" y="9950"/>
                        <a:pt x="370" y="10043"/>
                      </a:cubicBezTo>
                      <a:cubicBezTo>
                        <a:pt x="555" y="10135"/>
                        <a:pt x="753" y="10214"/>
                        <a:pt x="753" y="10214"/>
                      </a:cubicBezTo>
                      <a:cubicBezTo>
                        <a:pt x="991" y="10320"/>
                        <a:pt x="1228" y="10425"/>
                        <a:pt x="1480" y="10545"/>
                      </a:cubicBezTo>
                      <a:cubicBezTo>
                        <a:pt x="1982" y="10730"/>
                        <a:pt x="2458" y="10980"/>
                        <a:pt x="2986" y="11100"/>
                      </a:cubicBezTo>
                      <a:cubicBezTo>
                        <a:pt x="4017" y="11456"/>
                        <a:pt x="5101" y="11575"/>
                        <a:pt x="6170" y="11667"/>
                      </a:cubicBezTo>
                      <a:cubicBezTo>
                        <a:pt x="7254" y="11667"/>
                        <a:pt x="8337" y="11655"/>
                        <a:pt x="9394" y="11390"/>
                      </a:cubicBezTo>
                      <a:cubicBezTo>
                        <a:pt x="9937" y="11311"/>
                        <a:pt x="10439" y="11112"/>
                        <a:pt x="10967" y="10968"/>
                      </a:cubicBezTo>
                      <a:cubicBezTo>
                        <a:pt x="11218" y="10888"/>
                        <a:pt x="11456" y="10769"/>
                        <a:pt x="11707" y="10663"/>
                      </a:cubicBezTo>
                      <a:cubicBezTo>
                        <a:pt x="11958" y="10571"/>
                        <a:pt x="12222" y="10466"/>
                        <a:pt x="12447" y="10333"/>
                      </a:cubicBezTo>
                      <a:lnTo>
                        <a:pt x="13173" y="9950"/>
                      </a:lnTo>
                      <a:cubicBezTo>
                        <a:pt x="13399" y="9818"/>
                        <a:pt x="13623" y="9659"/>
                        <a:pt x="13848" y="9514"/>
                      </a:cubicBezTo>
                      <a:lnTo>
                        <a:pt x="14191" y="9289"/>
                      </a:lnTo>
                      <a:lnTo>
                        <a:pt x="14509" y="9038"/>
                      </a:lnTo>
                      <a:lnTo>
                        <a:pt x="15156" y="8536"/>
                      </a:lnTo>
                      <a:cubicBezTo>
                        <a:pt x="15526" y="8153"/>
                        <a:pt x="15962" y="7809"/>
                        <a:pt x="16292" y="7386"/>
                      </a:cubicBezTo>
                      <a:cubicBezTo>
                        <a:pt x="16477" y="7175"/>
                        <a:pt x="16662" y="6977"/>
                        <a:pt x="16834" y="6766"/>
                      </a:cubicBezTo>
                      <a:lnTo>
                        <a:pt x="17296" y="6105"/>
                      </a:lnTo>
                      <a:cubicBezTo>
                        <a:pt x="18552" y="4334"/>
                        <a:pt x="19265" y="2207"/>
                        <a:pt x="19477" y="39"/>
                      </a:cubicBezTo>
                      <a:lnTo>
                        <a:pt x="1877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5" name="Google Shape;3255;p7"/>
                <p:cNvSpPr/>
                <p:nvPr/>
              </p:nvSpPr>
              <p:spPr>
                <a:xfrm>
                  <a:off x="5521550" y="915000"/>
                  <a:ext cx="232925" cy="71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17" h="28634" extrusionOk="0">
                      <a:moveTo>
                        <a:pt x="8973" y="0"/>
                      </a:moveTo>
                      <a:lnTo>
                        <a:pt x="8048" y="581"/>
                      </a:lnTo>
                      <a:cubicBezTo>
                        <a:pt x="7757" y="779"/>
                        <a:pt x="7493" y="1004"/>
                        <a:pt x="7202" y="1189"/>
                      </a:cubicBezTo>
                      <a:cubicBezTo>
                        <a:pt x="6594" y="1572"/>
                        <a:pt x="6078" y="2074"/>
                        <a:pt x="5537" y="2523"/>
                      </a:cubicBezTo>
                      <a:lnTo>
                        <a:pt x="4783" y="3277"/>
                      </a:lnTo>
                      <a:lnTo>
                        <a:pt x="4401" y="3660"/>
                      </a:lnTo>
                      <a:lnTo>
                        <a:pt x="4070" y="4070"/>
                      </a:lnTo>
                      <a:lnTo>
                        <a:pt x="3396" y="4902"/>
                      </a:lnTo>
                      <a:lnTo>
                        <a:pt x="2789" y="5788"/>
                      </a:lnTo>
                      <a:cubicBezTo>
                        <a:pt x="1203" y="8179"/>
                        <a:pt x="344" y="11020"/>
                        <a:pt x="132" y="13861"/>
                      </a:cubicBezTo>
                      <a:cubicBezTo>
                        <a:pt x="0" y="16702"/>
                        <a:pt x="516" y="19635"/>
                        <a:pt x="1797" y="22199"/>
                      </a:cubicBezTo>
                      <a:lnTo>
                        <a:pt x="2287" y="23150"/>
                      </a:lnTo>
                      <a:lnTo>
                        <a:pt x="2854" y="24061"/>
                      </a:lnTo>
                      <a:lnTo>
                        <a:pt x="3145" y="24511"/>
                      </a:lnTo>
                      <a:lnTo>
                        <a:pt x="3476" y="24934"/>
                      </a:lnTo>
                      <a:lnTo>
                        <a:pt x="4136" y="25779"/>
                      </a:lnTo>
                      <a:cubicBezTo>
                        <a:pt x="4639" y="26295"/>
                        <a:pt x="5088" y="26850"/>
                        <a:pt x="5643" y="27312"/>
                      </a:cubicBezTo>
                      <a:cubicBezTo>
                        <a:pt x="5920" y="27537"/>
                        <a:pt x="6184" y="27788"/>
                        <a:pt x="6462" y="27999"/>
                      </a:cubicBezTo>
                      <a:lnTo>
                        <a:pt x="7334" y="28633"/>
                      </a:lnTo>
                      <a:lnTo>
                        <a:pt x="7717" y="28039"/>
                      </a:lnTo>
                      <a:lnTo>
                        <a:pt x="6871" y="27471"/>
                      </a:lnTo>
                      <a:cubicBezTo>
                        <a:pt x="6594" y="27259"/>
                        <a:pt x="6330" y="27035"/>
                        <a:pt x="6066" y="26824"/>
                      </a:cubicBezTo>
                      <a:cubicBezTo>
                        <a:pt x="5511" y="26413"/>
                        <a:pt x="5061" y="25885"/>
                        <a:pt x="4559" y="25409"/>
                      </a:cubicBezTo>
                      <a:lnTo>
                        <a:pt x="3885" y="24616"/>
                      </a:lnTo>
                      <a:lnTo>
                        <a:pt x="3555" y="24220"/>
                      </a:lnTo>
                      <a:lnTo>
                        <a:pt x="3264" y="23784"/>
                      </a:lnTo>
                      <a:lnTo>
                        <a:pt x="2683" y="22925"/>
                      </a:lnTo>
                      <a:lnTo>
                        <a:pt x="2167" y="22014"/>
                      </a:lnTo>
                      <a:cubicBezTo>
                        <a:pt x="846" y="19542"/>
                        <a:pt x="304" y="16676"/>
                        <a:pt x="437" y="13874"/>
                      </a:cubicBezTo>
                      <a:cubicBezTo>
                        <a:pt x="648" y="11086"/>
                        <a:pt x="1533" y="8311"/>
                        <a:pt x="3145" y="6025"/>
                      </a:cubicBezTo>
                      <a:lnTo>
                        <a:pt x="3753" y="5180"/>
                      </a:lnTo>
                      <a:lnTo>
                        <a:pt x="4427" y="4400"/>
                      </a:lnTo>
                      <a:lnTo>
                        <a:pt x="4771" y="4003"/>
                      </a:lnTo>
                      <a:lnTo>
                        <a:pt x="5153" y="3647"/>
                      </a:lnTo>
                      <a:lnTo>
                        <a:pt x="5907" y="2946"/>
                      </a:lnTo>
                      <a:cubicBezTo>
                        <a:pt x="6462" y="2523"/>
                        <a:pt x="6977" y="2074"/>
                        <a:pt x="7572" y="1731"/>
                      </a:cubicBezTo>
                      <a:cubicBezTo>
                        <a:pt x="7863" y="1559"/>
                        <a:pt x="8153" y="1334"/>
                        <a:pt x="8444" y="1149"/>
                      </a:cubicBezTo>
                      <a:lnTo>
                        <a:pt x="9316" y="673"/>
                      </a:lnTo>
                      <a:lnTo>
                        <a:pt x="897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6" name="Google Shape;3256;p7"/>
                <p:cNvSpPr/>
                <p:nvPr/>
              </p:nvSpPr>
              <p:spPr>
                <a:xfrm>
                  <a:off x="5623625" y="1003850"/>
                  <a:ext cx="175775" cy="54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1" h="21750" extrusionOk="0">
                      <a:moveTo>
                        <a:pt x="6687" y="0"/>
                      </a:moveTo>
                      <a:lnTo>
                        <a:pt x="5986" y="449"/>
                      </a:lnTo>
                      <a:cubicBezTo>
                        <a:pt x="5774" y="608"/>
                        <a:pt x="5577" y="780"/>
                        <a:pt x="5352" y="939"/>
                      </a:cubicBezTo>
                      <a:cubicBezTo>
                        <a:pt x="4890" y="1216"/>
                        <a:pt x="4520" y="1612"/>
                        <a:pt x="4097" y="1943"/>
                      </a:cubicBezTo>
                      <a:lnTo>
                        <a:pt x="3528" y="2524"/>
                      </a:lnTo>
                      <a:lnTo>
                        <a:pt x="3237" y="2815"/>
                      </a:lnTo>
                      <a:lnTo>
                        <a:pt x="2987" y="3132"/>
                      </a:lnTo>
                      <a:lnTo>
                        <a:pt x="2471" y="3766"/>
                      </a:lnTo>
                      <a:lnTo>
                        <a:pt x="2022" y="4440"/>
                      </a:lnTo>
                      <a:cubicBezTo>
                        <a:pt x="1863" y="4651"/>
                        <a:pt x="1731" y="4889"/>
                        <a:pt x="1613" y="5127"/>
                      </a:cubicBezTo>
                      <a:cubicBezTo>
                        <a:pt x="1493" y="5365"/>
                        <a:pt x="1348" y="5603"/>
                        <a:pt x="1229" y="5840"/>
                      </a:cubicBezTo>
                      <a:cubicBezTo>
                        <a:pt x="1031" y="6356"/>
                        <a:pt x="780" y="6832"/>
                        <a:pt x="647" y="7360"/>
                      </a:cubicBezTo>
                      <a:cubicBezTo>
                        <a:pt x="265" y="8377"/>
                        <a:pt x="133" y="9461"/>
                        <a:pt x="27" y="10532"/>
                      </a:cubicBezTo>
                      <a:cubicBezTo>
                        <a:pt x="1" y="11615"/>
                        <a:pt x="1" y="12711"/>
                        <a:pt x="251" y="13769"/>
                      </a:cubicBezTo>
                      <a:cubicBezTo>
                        <a:pt x="318" y="14311"/>
                        <a:pt x="515" y="14813"/>
                        <a:pt x="647" y="15341"/>
                      </a:cubicBezTo>
                      <a:cubicBezTo>
                        <a:pt x="741" y="15592"/>
                        <a:pt x="846" y="15844"/>
                        <a:pt x="938" y="16094"/>
                      </a:cubicBezTo>
                      <a:cubicBezTo>
                        <a:pt x="1031" y="16358"/>
                        <a:pt x="1137" y="16610"/>
                        <a:pt x="1269" y="16848"/>
                      </a:cubicBezTo>
                      <a:lnTo>
                        <a:pt x="1625" y="17574"/>
                      </a:lnTo>
                      <a:lnTo>
                        <a:pt x="2062" y="18261"/>
                      </a:lnTo>
                      <a:lnTo>
                        <a:pt x="2273" y="18605"/>
                      </a:lnTo>
                      <a:lnTo>
                        <a:pt x="2524" y="18936"/>
                      </a:lnTo>
                      <a:lnTo>
                        <a:pt x="3026" y="19582"/>
                      </a:lnTo>
                      <a:cubicBezTo>
                        <a:pt x="3410" y="19966"/>
                        <a:pt x="3739" y="20402"/>
                        <a:pt x="4162" y="20745"/>
                      </a:cubicBezTo>
                      <a:cubicBezTo>
                        <a:pt x="4374" y="20918"/>
                        <a:pt x="4572" y="21103"/>
                        <a:pt x="4770" y="21274"/>
                      </a:cubicBezTo>
                      <a:lnTo>
                        <a:pt x="5431" y="21750"/>
                      </a:lnTo>
                      <a:lnTo>
                        <a:pt x="5827" y="21168"/>
                      </a:lnTo>
                      <a:lnTo>
                        <a:pt x="5180" y="20745"/>
                      </a:lnTo>
                      <a:cubicBezTo>
                        <a:pt x="4969" y="20587"/>
                        <a:pt x="4784" y="20415"/>
                        <a:pt x="4572" y="20257"/>
                      </a:cubicBezTo>
                      <a:cubicBezTo>
                        <a:pt x="4162" y="19952"/>
                        <a:pt x="3819" y="19556"/>
                        <a:pt x="3436" y="19200"/>
                      </a:cubicBezTo>
                      <a:lnTo>
                        <a:pt x="2934" y="18605"/>
                      </a:lnTo>
                      <a:lnTo>
                        <a:pt x="2682" y="18314"/>
                      </a:lnTo>
                      <a:lnTo>
                        <a:pt x="2471" y="17984"/>
                      </a:lnTo>
                      <a:lnTo>
                        <a:pt x="2022" y="17336"/>
                      </a:lnTo>
                      <a:lnTo>
                        <a:pt x="1639" y="16649"/>
                      </a:lnTo>
                      <a:cubicBezTo>
                        <a:pt x="1507" y="16425"/>
                        <a:pt x="1401" y="16187"/>
                        <a:pt x="1295" y="15949"/>
                      </a:cubicBezTo>
                      <a:cubicBezTo>
                        <a:pt x="1202" y="15698"/>
                        <a:pt x="1084" y="15460"/>
                        <a:pt x="991" y="15222"/>
                      </a:cubicBezTo>
                      <a:cubicBezTo>
                        <a:pt x="859" y="14720"/>
                        <a:pt x="647" y="14218"/>
                        <a:pt x="568" y="13703"/>
                      </a:cubicBezTo>
                      <a:cubicBezTo>
                        <a:pt x="318" y="12672"/>
                        <a:pt x="318" y="11602"/>
                        <a:pt x="330" y="10558"/>
                      </a:cubicBezTo>
                      <a:cubicBezTo>
                        <a:pt x="436" y="9501"/>
                        <a:pt x="582" y="8444"/>
                        <a:pt x="965" y="7466"/>
                      </a:cubicBezTo>
                      <a:cubicBezTo>
                        <a:pt x="1097" y="6950"/>
                        <a:pt x="1361" y="6488"/>
                        <a:pt x="1560" y="6013"/>
                      </a:cubicBezTo>
                      <a:cubicBezTo>
                        <a:pt x="1678" y="5775"/>
                        <a:pt x="1824" y="5550"/>
                        <a:pt x="1956" y="5326"/>
                      </a:cubicBezTo>
                      <a:cubicBezTo>
                        <a:pt x="2075" y="5100"/>
                        <a:pt x="2207" y="4876"/>
                        <a:pt x="2379" y="4665"/>
                      </a:cubicBezTo>
                      <a:lnTo>
                        <a:pt x="2828" y="4031"/>
                      </a:lnTo>
                      <a:lnTo>
                        <a:pt x="3357" y="3449"/>
                      </a:lnTo>
                      <a:lnTo>
                        <a:pt x="3607" y="3159"/>
                      </a:lnTo>
                      <a:lnTo>
                        <a:pt x="3898" y="2894"/>
                      </a:lnTo>
                      <a:lnTo>
                        <a:pt x="4467" y="2366"/>
                      </a:lnTo>
                      <a:cubicBezTo>
                        <a:pt x="4890" y="2061"/>
                        <a:pt x="5272" y="1718"/>
                        <a:pt x="5721" y="1467"/>
                      </a:cubicBezTo>
                      <a:cubicBezTo>
                        <a:pt x="5947" y="1348"/>
                        <a:pt x="6144" y="1177"/>
                        <a:pt x="6369" y="1031"/>
                      </a:cubicBezTo>
                      <a:lnTo>
                        <a:pt x="7030" y="674"/>
                      </a:lnTo>
                      <a:lnTo>
                        <a:pt x="668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7" name="Google Shape;3257;p7"/>
                <p:cNvSpPr/>
                <p:nvPr/>
              </p:nvSpPr>
              <p:spPr>
                <a:xfrm>
                  <a:off x="5746175" y="875075"/>
                  <a:ext cx="599925" cy="43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7" h="17361" extrusionOk="0">
                      <a:moveTo>
                        <a:pt x="7203" y="1"/>
                      </a:moveTo>
                      <a:cubicBezTo>
                        <a:pt x="4719" y="1"/>
                        <a:pt x="2221" y="523"/>
                        <a:pt x="0" y="1610"/>
                      </a:cubicBezTo>
                      <a:lnTo>
                        <a:pt x="317" y="2244"/>
                      </a:lnTo>
                      <a:cubicBezTo>
                        <a:pt x="2591" y="1027"/>
                        <a:pt x="5203" y="440"/>
                        <a:pt x="7824" y="440"/>
                      </a:cubicBezTo>
                      <a:cubicBezTo>
                        <a:pt x="7991" y="440"/>
                        <a:pt x="8158" y="442"/>
                        <a:pt x="8325" y="447"/>
                      </a:cubicBezTo>
                      <a:cubicBezTo>
                        <a:pt x="11100" y="606"/>
                        <a:pt x="13901" y="1451"/>
                        <a:pt x="16226" y="3037"/>
                      </a:cubicBezTo>
                      <a:lnTo>
                        <a:pt x="17086" y="3632"/>
                      </a:lnTo>
                      <a:cubicBezTo>
                        <a:pt x="17363" y="3856"/>
                        <a:pt x="17627" y="4081"/>
                        <a:pt x="17891" y="4319"/>
                      </a:cubicBezTo>
                      <a:lnTo>
                        <a:pt x="18302" y="4663"/>
                      </a:lnTo>
                      <a:lnTo>
                        <a:pt x="18658" y="5033"/>
                      </a:lnTo>
                      <a:lnTo>
                        <a:pt x="19385" y="5785"/>
                      </a:lnTo>
                      <a:cubicBezTo>
                        <a:pt x="19821" y="6354"/>
                        <a:pt x="20296" y="6869"/>
                        <a:pt x="20640" y="7464"/>
                      </a:cubicBezTo>
                      <a:cubicBezTo>
                        <a:pt x="20839" y="7767"/>
                        <a:pt x="21036" y="8058"/>
                        <a:pt x="21209" y="8362"/>
                      </a:cubicBezTo>
                      <a:lnTo>
                        <a:pt x="21684" y="9287"/>
                      </a:lnTo>
                      <a:cubicBezTo>
                        <a:pt x="21843" y="9591"/>
                        <a:pt x="21961" y="9922"/>
                        <a:pt x="22093" y="10239"/>
                      </a:cubicBezTo>
                      <a:cubicBezTo>
                        <a:pt x="22213" y="10569"/>
                        <a:pt x="22358" y="10886"/>
                        <a:pt x="22451" y="11217"/>
                      </a:cubicBezTo>
                      <a:cubicBezTo>
                        <a:pt x="22636" y="11890"/>
                        <a:pt x="22860" y="12551"/>
                        <a:pt x="22953" y="13225"/>
                      </a:cubicBezTo>
                      <a:cubicBezTo>
                        <a:pt x="23006" y="13569"/>
                        <a:pt x="23085" y="13912"/>
                        <a:pt x="23111" y="14256"/>
                      </a:cubicBezTo>
                      <a:lnTo>
                        <a:pt x="23191" y="15286"/>
                      </a:lnTo>
                      <a:cubicBezTo>
                        <a:pt x="23217" y="15616"/>
                        <a:pt x="23230" y="15973"/>
                        <a:pt x="23230" y="16317"/>
                      </a:cubicBezTo>
                      <a:lnTo>
                        <a:pt x="23243" y="17321"/>
                      </a:lnTo>
                      <a:lnTo>
                        <a:pt x="23996" y="17360"/>
                      </a:lnTo>
                      <a:lnTo>
                        <a:pt x="23931" y="16264"/>
                      </a:lnTo>
                      <a:cubicBezTo>
                        <a:pt x="23917" y="15921"/>
                        <a:pt x="23878" y="15577"/>
                        <a:pt x="23837" y="15220"/>
                      </a:cubicBezTo>
                      <a:lnTo>
                        <a:pt x="23719" y="14163"/>
                      </a:lnTo>
                      <a:cubicBezTo>
                        <a:pt x="23666" y="13806"/>
                        <a:pt x="23573" y="13463"/>
                        <a:pt x="23494" y="13119"/>
                      </a:cubicBezTo>
                      <a:cubicBezTo>
                        <a:pt x="23376" y="12418"/>
                        <a:pt x="23124" y="11745"/>
                        <a:pt x="22913" y="11058"/>
                      </a:cubicBezTo>
                      <a:cubicBezTo>
                        <a:pt x="22807" y="10714"/>
                        <a:pt x="22648" y="10397"/>
                        <a:pt x="22516" y="10066"/>
                      </a:cubicBezTo>
                      <a:cubicBezTo>
                        <a:pt x="22371" y="9737"/>
                        <a:pt x="22239" y="9406"/>
                        <a:pt x="22054" y="9102"/>
                      </a:cubicBezTo>
                      <a:lnTo>
                        <a:pt x="21538" y="8164"/>
                      </a:lnTo>
                      <a:cubicBezTo>
                        <a:pt x="21353" y="7847"/>
                        <a:pt x="21142" y="7556"/>
                        <a:pt x="20957" y="7265"/>
                      </a:cubicBezTo>
                      <a:cubicBezTo>
                        <a:pt x="20574" y="6657"/>
                        <a:pt x="20085" y="6129"/>
                        <a:pt x="19636" y="5574"/>
                      </a:cubicBezTo>
                      <a:lnTo>
                        <a:pt x="18896" y="4807"/>
                      </a:lnTo>
                      <a:lnTo>
                        <a:pt x="18513" y="4425"/>
                      </a:lnTo>
                      <a:lnTo>
                        <a:pt x="18103" y="4081"/>
                      </a:lnTo>
                      <a:cubicBezTo>
                        <a:pt x="17826" y="3843"/>
                        <a:pt x="17562" y="3618"/>
                        <a:pt x="17271" y="3394"/>
                      </a:cubicBezTo>
                      <a:lnTo>
                        <a:pt x="16399" y="2773"/>
                      </a:lnTo>
                      <a:cubicBezTo>
                        <a:pt x="14020" y="1174"/>
                        <a:pt x="11193" y="276"/>
                        <a:pt x="8351" y="38"/>
                      </a:cubicBezTo>
                      <a:cubicBezTo>
                        <a:pt x="7969" y="13"/>
                        <a:pt x="7586" y="1"/>
                        <a:pt x="72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8" name="Google Shape;3258;p7"/>
                <p:cNvSpPr/>
                <p:nvPr/>
              </p:nvSpPr>
              <p:spPr>
                <a:xfrm>
                  <a:off x="5791100" y="974425"/>
                  <a:ext cx="455575" cy="32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23" h="13163" extrusionOk="0">
                      <a:moveTo>
                        <a:pt x="5442" y="1"/>
                      </a:moveTo>
                      <a:cubicBezTo>
                        <a:pt x="3563" y="1"/>
                        <a:pt x="1678" y="369"/>
                        <a:pt x="0" y="1191"/>
                      </a:cubicBezTo>
                      <a:lnTo>
                        <a:pt x="317" y="1825"/>
                      </a:lnTo>
                      <a:cubicBezTo>
                        <a:pt x="2037" y="876"/>
                        <a:pt x="4023" y="448"/>
                        <a:pt x="6032" y="448"/>
                      </a:cubicBezTo>
                      <a:cubicBezTo>
                        <a:pt x="6122" y="448"/>
                        <a:pt x="6213" y="449"/>
                        <a:pt x="6304" y="451"/>
                      </a:cubicBezTo>
                      <a:cubicBezTo>
                        <a:pt x="7347" y="530"/>
                        <a:pt x="8404" y="662"/>
                        <a:pt x="9396" y="1018"/>
                      </a:cubicBezTo>
                      <a:cubicBezTo>
                        <a:pt x="9910" y="1151"/>
                        <a:pt x="10386" y="1388"/>
                        <a:pt x="10876" y="1587"/>
                      </a:cubicBezTo>
                      <a:cubicBezTo>
                        <a:pt x="11113" y="1706"/>
                        <a:pt x="11338" y="1851"/>
                        <a:pt x="11563" y="1970"/>
                      </a:cubicBezTo>
                      <a:cubicBezTo>
                        <a:pt x="11801" y="2089"/>
                        <a:pt x="12025" y="2221"/>
                        <a:pt x="12236" y="2380"/>
                      </a:cubicBezTo>
                      <a:lnTo>
                        <a:pt x="12897" y="2829"/>
                      </a:lnTo>
                      <a:lnTo>
                        <a:pt x="13492" y="3344"/>
                      </a:lnTo>
                      <a:lnTo>
                        <a:pt x="13795" y="3596"/>
                      </a:lnTo>
                      <a:lnTo>
                        <a:pt x="14073" y="3886"/>
                      </a:lnTo>
                      <a:lnTo>
                        <a:pt x="14614" y="4454"/>
                      </a:lnTo>
                      <a:cubicBezTo>
                        <a:pt x="14932" y="4891"/>
                        <a:pt x="15302" y="5261"/>
                        <a:pt x="15553" y="5722"/>
                      </a:cubicBezTo>
                      <a:cubicBezTo>
                        <a:pt x="15698" y="5948"/>
                        <a:pt x="15844" y="6159"/>
                        <a:pt x="15976" y="6397"/>
                      </a:cubicBezTo>
                      <a:lnTo>
                        <a:pt x="16320" y="7097"/>
                      </a:lnTo>
                      <a:cubicBezTo>
                        <a:pt x="16452" y="7322"/>
                        <a:pt x="16531" y="7572"/>
                        <a:pt x="16623" y="7810"/>
                      </a:cubicBezTo>
                      <a:cubicBezTo>
                        <a:pt x="16716" y="8062"/>
                        <a:pt x="16822" y="8300"/>
                        <a:pt x="16901" y="8550"/>
                      </a:cubicBezTo>
                      <a:cubicBezTo>
                        <a:pt x="17019" y="9052"/>
                        <a:pt x="17204" y="9542"/>
                        <a:pt x="17257" y="10057"/>
                      </a:cubicBezTo>
                      <a:cubicBezTo>
                        <a:pt x="17297" y="10308"/>
                        <a:pt x="17350" y="10559"/>
                        <a:pt x="17377" y="10810"/>
                      </a:cubicBezTo>
                      <a:lnTo>
                        <a:pt x="17429" y="11589"/>
                      </a:lnTo>
                      <a:cubicBezTo>
                        <a:pt x="17442" y="11841"/>
                        <a:pt x="17456" y="12105"/>
                        <a:pt x="17456" y="12369"/>
                      </a:cubicBezTo>
                      <a:lnTo>
                        <a:pt x="17469" y="13109"/>
                      </a:lnTo>
                      <a:lnTo>
                        <a:pt x="18222" y="13162"/>
                      </a:lnTo>
                      <a:lnTo>
                        <a:pt x="18156" y="12317"/>
                      </a:lnTo>
                      <a:cubicBezTo>
                        <a:pt x="18143" y="12052"/>
                        <a:pt x="18103" y="11801"/>
                        <a:pt x="18076" y="11524"/>
                      </a:cubicBezTo>
                      <a:lnTo>
                        <a:pt x="17971" y="10731"/>
                      </a:lnTo>
                      <a:cubicBezTo>
                        <a:pt x="17932" y="10467"/>
                        <a:pt x="17852" y="10202"/>
                        <a:pt x="17799" y="9938"/>
                      </a:cubicBezTo>
                      <a:cubicBezTo>
                        <a:pt x="17720" y="9410"/>
                        <a:pt x="17509" y="8894"/>
                        <a:pt x="17363" y="8379"/>
                      </a:cubicBezTo>
                      <a:cubicBezTo>
                        <a:pt x="17271" y="8127"/>
                        <a:pt x="17151" y="7889"/>
                        <a:pt x="17046" y="7639"/>
                      </a:cubicBezTo>
                      <a:cubicBezTo>
                        <a:pt x="16940" y="7387"/>
                        <a:pt x="16848" y="7137"/>
                        <a:pt x="16702" y="6912"/>
                      </a:cubicBezTo>
                      <a:lnTo>
                        <a:pt x="16306" y="6198"/>
                      </a:lnTo>
                      <a:cubicBezTo>
                        <a:pt x="16174" y="5960"/>
                        <a:pt x="16002" y="5749"/>
                        <a:pt x="15857" y="5525"/>
                      </a:cubicBezTo>
                      <a:cubicBezTo>
                        <a:pt x="15580" y="5049"/>
                        <a:pt x="15196" y="4665"/>
                        <a:pt x="14866" y="4243"/>
                      </a:cubicBezTo>
                      <a:lnTo>
                        <a:pt x="14297" y="3661"/>
                      </a:lnTo>
                      <a:lnTo>
                        <a:pt x="14007" y="3370"/>
                      </a:lnTo>
                      <a:lnTo>
                        <a:pt x="13703" y="3106"/>
                      </a:lnTo>
                      <a:lnTo>
                        <a:pt x="13082" y="2591"/>
                      </a:lnTo>
                      <a:lnTo>
                        <a:pt x="12408" y="2128"/>
                      </a:lnTo>
                      <a:cubicBezTo>
                        <a:pt x="12197" y="1957"/>
                        <a:pt x="11959" y="1838"/>
                        <a:pt x="11721" y="1706"/>
                      </a:cubicBezTo>
                      <a:cubicBezTo>
                        <a:pt x="11483" y="1573"/>
                        <a:pt x="11246" y="1429"/>
                        <a:pt x="11008" y="1309"/>
                      </a:cubicBezTo>
                      <a:cubicBezTo>
                        <a:pt x="10506" y="1111"/>
                        <a:pt x="10030" y="847"/>
                        <a:pt x="9501" y="701"/>
                      </a:cubicBezTo>
                      <a:cubicBezTo>
                        <a:pt x="8483" y="319"/>
                        <a:pt x="7400" y="160"/>
                        <a:pt x="6330" y="28"/>
                      </a:cubicBezTo>
                      <a:cubicBezTo>
                        <a:pt x="6035" y="10"/>
                        <a:pt x="5738" y="1"/>
                        <a:pt x="54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259" name="Google Shape;3259;p7"/>
            <p:cNvGrpSpPr/>
            <p:nvPr/>
          </p:nvGrpSpPr>
          <p:grpSpPr>
            <a:xfrm>
              <a:off x="8430770" y="102422"/>
              <a:ext cx="854301" cy="874148"/>
              <a:chOff x="3284475" y="2919150"/>
              <a:chExt cx="1429075" cy="1462275"/>
            </a:xfrm>
          </p:grpSpPr>
          <p:sp>
            <p:nvSpPr>
              <p:cNvPr id="3260" name="Google Shape;3260;p7"/>
              <p:cNvSpPr/>
              <p:nvPr/>
            </p:nvSpPr>
            <p:spPr>
              <a:xfrm>
                <a:off x="4328700" y="3840775"/>
                <a:ext cx="159900" cy="346900"/>
              </a:xfrm>
              <a:custGeom>
                <a:avLst/>
                <a:gdLst/>
                <a:ahLst/>
                <a:cxnLst/>
                <a:rect l="l" t="t" r="r" b="b"/>
                <a:pathLst>
                  <a:path w="6396" h="13876" extrusionOk="0">
                    <a:moveTo>
                      <a:pt x="1930" y="1"/>
                    </a:moveTo>
                    <a:cubicBezTo>
                      <a:pt x="1678" y="543"/>
                      <a:pt x="1440" y="1085"/>
                      <a:pt x="1190" y="1639"/>
                    </a:cubicBezTo>
                    <a:cubicBezTo>
                      <a:pt x="885" y="2155"/>
                      <a:pt x="582" y="2684"/>
                      <a:pt x="291" y="3199"/>
                    </a:cubicBezTo>
                    <a:cubicBezTo>
                      <a:pt x="291" y="3212"/>
                      <a:pt x="92" y="3463"/>
                      <a:pt x="92" y="3463"/>
                    </a:cubicBezTo>
                    <a:cubicBezTo>
                      <a:pt x="66" y="3516"/>
                      <a:pt x="0" y="3556"/>
                      <a:pt x="13" y="3609"/>
                    </a:cubicBezTo>
                    <a:lnTo>
                      <a:pt x="145" y="3741"/>
                    </a:lnTo>
                    <a:lnTo>
                      <a:pt x="542" y="4164"/>
                    </a:lnTo>
                    <a:lnTo>
                      <a:pt x="1202" y="4877"/>
                    </a:lnTo>
                    <a:lnTo>
                      <a:pt x="1863" y="5604"/>
                    </a:lnTo>
                    <a:cubicBezTo>
                      <a:pt x="2074" y="5841"/>
                      <a:pt x="2247" y="6132"/>
                      <a:pt x="2432" y="6396"/>
                    </a:cubicBezTo>
                    <a:cubicBezTo>
                      <a:pt x="2432" y="6396"/>
                      <a:pt x="2709" y="6819"/>
                      <a:pt x="2973" y="7229"/>
                    </a:cubicBezTo>
                    <a:lnTo>
                      <a:pt x="3502" y="8075"/>
                    </a:lnTo>
                    <a:cubicBezTo>
                      <a:pt x="3819" y="8669"/>
                      <a:pt x="4097" y="9291"/>
                      <a:pt x="4347" y="9911"/>
                    </a:cubicBezTo>
                    <a:cubicBezTo>
                      <a:pt x="4876" y="11127"/>
                      <a:pt x="5193" y="12488"/>
                      <a:pt x="5484" y="13875"/>
                    </a:cubicBezTo>
                    <a:lnTo>
                      <a:pt x="6396" y="13320"/>
                    </a:lnTo>
                    <a:cubicBezTo>
                      <a:pt x="5894" y="12065"/>
                      <a:pt x="5431" y="10797"/>
                      <a:pt x="4784" y="9620"/>
                    </a:cubicBezTo>
                    <a:cubicBezTo>
                      <a:pt x="4479" y="9013"/>
                      <a:pt x="4150" y="8419"/>
                      <a:pt x="3819" y="7837"/>
                    </a:cubicBezTo>
                    <a:cubicBezTo>
                      <a:pt x="3819" y="7837"/>
                      <a:pt x="3542" y="7427"/>
                      <a:pt x="3264" y="7004"/>
                    </a:cubicBezTo>
                    <a:cubicBezTo>
                      <a:pt x="2987" y="6595"/>
                      <a:pt x="2696" y="6185"/>
                      <a:pt x="2696" y="6185"/>
                    </a:cubicBezTo>
                    <a:cubicBezTo>
                      <a:pt x="2497" y="5921"/>
                      <a:pt x="2326" y="5644"/>
                      <a:pt x="2115" y="5392"/>
                    </a:cubicBezTo>
                    <a:lnTo>
                      <a:pt x="1467" y="4652"/>
                    </a:lnTo>
                    <a:lnTo>
                      <a:pt x="806" y="3926"/>
                    </a:lnTo>
                    <a:lnTo>
                      <a:pt x="542" y="3635"/>
                    </a:lnTo>
                    <a:lnTo>
                      <a:pt x="503" y="3595"/>
                    </a:lnTo>
                    <a:cubicBezTo>
                      <a:pt x="503" y="3582"/>
                      <a:pt x="529" y="3556"/>
                      <a:pt x="529" y="3542"/>
                    </a:cubicBezTo>
                    <a:cubicBezTo>
                      <a:pt x="529" y="3542"/>
                      <a:pt x="621" y="3450"/>
                      <a:pt x="608" y="3450"/>
                    </a:cubicBezTo>
                    <a:cubicBezTo>
                      <a:pt x="965" y="2934"/>
                      <a:pt x="1322" y="2432"/>
                      <a:pt x="1665" y="1917"/>
                    </a:cubicBezTo>
                    <a:cubicBezTo>
                      <a:pt x="1956" y="1375"/>
                      <a:pt x="2259" y="847"/>
                      <a:pt x="2550" y="305"/>
                    </a:cubicBezTo>
                    <a:lnTo>
                      <a:pt x="193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7"/>
              <p:cNvSpPr/>
              <p:nvPr/>
            </p:nvSpPr>
            <p:spPr>
              <a:xfrm>
                <a:off x="4076625" y="4054800"/>
                <a:ext cx="319150" cy="208525"/>
              </a:xfrm>
              <a:custGeom>
                <a:avLst/>
                <a:gdLst/>
                <a:ahLst/>
                <a:cxnLst/>
                <a:rect l="l" t="t" r="r" b="b"/>
                <a:pathLst>
                  <a:path w="12766" h="8341" extrusionOk="0">
                    <a:moveTo>
                      <a:pt x="3912" y="0"/>
                    </a:moveTo>
                    <a:cubicBezTo>
                      <a:pt x="3872" y="0"/>
                      <a:pt x="3815" y="44"/>
                      <a:pt x="3767" y="55"/>
                    </a:cubicBezTo>
                    <a:cubicBezTo>
                      <a:pt x="3767" y="55"/>
                      <a:pt x="3701" y="95"/>
                      <a:pt x="3621" y="122"/>
                    </a:cubicBezTo>
                    <a:cubicBezTo>
                      <a:pt x="3556" y="161"/>
                      <a:pt x="3477" y="187"/>
                      <a:pt x="3477" y="187"/>
                    </a:cubicBezTo>
                    <a:cubicBezTo>
                      <a:pt x="2895" y="360"/>
                      <a:pt x="2327" y="584"/>
                      <a:pt x="1745" y="730"/>
                    </a:cubicBezTo>
                    <a:cubicBezTo>
                      <a:pt x="1151" y="848"/>
                      <a:pt x="582" y="1020"/>
                      <a:pt x="1" y="1086"/>
                    </a:cubicBezTo>
                    <a:lnTo>
                      <a:pt x="160" y="1773"/>
                    </a:lnTo>
                    <a:cubicBezTo>
                      <a:pt x="755" y="1641"/>
                      <a:pt x="1336" y="1417"/>
                      <a:pt x="1917" y="1244"/>
                    </a:cubicBezTo>
                    <a:cubicBezTo>
                      <a:pt x="2512" y="1047"/>
                      <a:pt x="3067" y="783"/>
                      <a:pt x="3635" y="557"/>
                    </a:cubicBezTo>
                    <a:lnTo>
                      <a:pt x="3754" y="504"/>
                    </a:lnTo>
                    <a:cubicBezTo>
                      <a:pt x="3780" y="504"/>
                      <a:pt x="3794" y="478"/>
                      <a:pt x="3806" y="478"/>
                    </a:cubicBezTo>
                    <a:lnTo>
                      <a:pt x="3833" y="531"/>
                    </a:lnTo>
                    <a:lnTo>
                      <a:pt x="4071" y="848"/>
                    </a:lnTo>
                    <a:lnTo>
                      <a:pt x="4639" y="1641"/>
                    </a:lnTo>
                    <a:lnTo>
                      <a:pt x="5221" y="2434"/>
                    </a:lnTo>
                    <a:cubicBezTo>
                      <a:pt x="5419" y="2712"/>
                      <a:pt x="5656" y="2936"/>
                      <a:pt x="5868" y="3187"/>
                    </a:cubicBezTo>
                    <a:cubicBezTo>
                      <a:pt x="5868" y="3187"/>
                      <a:pt x="6211" y="3544"/>
                      <a:pt x="6542" y="3914"/>
                    </a:cubicBezTo>
                    <a:cubicBezTo>
                      <a:pt x="6898" y="4271"/>
                      <a:pt x="7242" y="4627"/>
                      <a:pt x="7242" y="4627"/>
                    </a:cubicBezTo>
                    <a:cubicBezTo>
                      <a:pt x="7744" y="5076"/>
                      <a:pt x="8246" y="5526"/>
                      <a:pt x="8775" y="5962"/>
                    </a:cubicBezTo>
                    <a:cubicBezTo>
                      <a:pt x="9793" y="6847"/>
                      <a:pt x="10915" y="7574"/>
                      <a:pt x="12039" y="8341"/>
                    </a:cubicBezTo>
                    <a:lnTo>
                      <a:pt x="12765" y="7548"/>
                    </a:lnTo>
                    <a:cubicBezTo>
                      <a:pt x="11484" y="6979"/>
                      <a:pt x="10228" y="6371"/>
                      <a:pt x="9145" y="5592"/>
                    </a:cubicBezTo>
                    <a:cubicBezTo>
                      <a:pt x="8604" y="5222"/>
                      <a:pt x="8049" y="4799"/>
                      <a:pt x="7546" y="4377"/>
                    </a:cubicBezTo>
                    <a:cubicBezTo>
                      <a:pt x="7546" y="4377"/>
                      <a:pt x="7176" y="4019"/>
                      <a:pt x="6819" y="3676"/>
                    </a:cubicBezTo>
                    <a:cubicBezTo>
                      <a:pt x="6476" y="3320"/>
                      <a:pt x="6132" y="2976"/>
                      <a:pt x="6132" y="2976"/>
                    </a:cubicBezTo>
                    <a:cubicBezTo>
                      <a:pt x="5908" y="2724"/>
                      <a:pt x="5670" y="2500"/>
                      <a:pt x="5485" y="2236"/>
                    </a:cubicBezTo>
                    <a:lnTo>
                      <a:pt x="4904" y="1443"/>
                    </a:lnTo>
                    <a:lnTo>
                      <a:pt x="4349" y="650"/>
                    </a:lnTo>
                    <a:lnTo>
                      <a:pt x="4032" y="161"/>
                    </a:lnTo>
                    <a:lnTo>
                      <a:pt x="3926" y="2"/>
                    </a:lnTo>
                    <a:cubicBezTo>
                      <a:pt x="3922" y="1"/>
                      <a:pt x="3917" y="0"/>
                      <a:pt x="39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7"/>
              <p:cNvSpPr/>
              <p:nvPr/>
            </p:nvSpPr>
            <p:spPr>
              <a:xfrm>
                <a:off x="4034025" y="3760850"/>
                <a:ext cx="190625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7625" h="6305" extrusionOk="0">
                    <a:moveTo>
                      <a:pt x="6990" y="0"/>
                    </a:moveTo>
                    <a:cubicBezTo>
                      <a:pt x="6805" y="331"/>
                      <a:pt x="6661" y="701"/>
                      <a:pt x="6476" y="1045"/>
                    </a:cubicBezTo>
                    <a:cubicBezTo>
                      <a:pt x="6383" y="1203"/>
                      <a:pt x="6277" y="1375"/>
                      <a:pt x="6185" y="1533"/>
                    </a:cubicBezTo>
                    <a:cubicBezTo>
                      <a:pt x="6079" y="1705"/>
                      <a:pt x="6000" y="1890"/>
                      <a:pt x="5868" y="2035"/>
                    </a:cubicBezTo>
                    <a:cubicBezTo>
                      <a:pt x="5616" y="2326"/>
                      <a:pt x="5419" y="2669"/>
                      <a:pt x="5114" y="2921"/>
                    </a:cubicBezTo>
                    <a:lnTo>
                      <a:pt x="4705" y="3344"/>
                    </a:lnTo>
                    <a:cubicBezTo>
                      <a:pt x="4559" y="3476"/>
                      <a:pt x="4388" y="3582"/>
                      <a:pt x="4242" y="3714"/>
                    </a:cubicBezTo>
                    <a:cubicBezTo>
                      <a:pt x="4083" y="3832"/>
                      <a:pt x="3951" y="3978"/>
                      <a:pt x="3780" y="4070"/>
                    </a:cubicBezTo>
                    <a:lnTo>
                      <a:pt x="3278" y="4387"/>
                    </a:lnTo>
                    <a:cubicBezTo>
                      <a:pt x="2961" y="4625"/>
                      <a:pt x="2564" y="4731"/>
                      <a:pt x="2221" y="4916"/>
                    </a:cubicBezTo>
                    <a:cubicBezTo>
                      <a:pt x="1864" y="5074"/>
                      <a:pt x="1481" y="5167"/>
                      <a:pt x="1124" y="5299"/>
                    </a:cubicBezTo>
                    <a:cubicBezTo>
                      <a:pt x="1124" y="5299"/>
                      <a:pt x="979" y="5339"/>
                      <a:pt x="833" y="5365"/>
                    </a:cubicBezTo>
                    <a:cubicBezTo>
                      <a:pt x="688" y="5391"/>
                      <a:pt x="556" y="5418"/>
                      <a:pt x="556" y="5418"/>
                    </a:cubicBezTo>
                    <a:cubicBezTo>
                      <a:pt x="463" y="5432"/>
                      <a:pt x="357" y="5471"/>
                      <a:pt x="265" y="5511"/>
                    </a:cubicBezTo>
                    <a:cubicBezTo>
                      <a:pt x="265" y="5524"/>
                      <a:pt x="1" y="5576"/>
                      <a:pt x="1" y="5576"/>
                    </a:cubicBezTo>
                    <a:lnTo>
                      <a:pt x="172" y="6304"/>
                    </a:lnTo>
                    <a:cubicBezTo>
                      <a:pt x="172" y="6304"/>
                      <a:pt x="173" y="6305"/>
                      <a:pt x="174" y="6305"/>
                    </a:cubicBezTo>
                    <a:cubicBezTo>
                      <a:pt x="199" y="6305"/>
                      <a:pt x="477" y="6184"/>
                      <a:pt x="477" y="6172"/>
                    </a:cubicBezTo>
                    <a:cubicBezTo>
                      <a:pt x="556" y="6131"/>
                      <a:pt x="648" y="6079"/>
                      <a:pt x="741" y="6039"/>
                    </a:cubicBezTo>
                    <a:lnTo>
                      <a:pt x="1309" y="5828"/>
                    </a:lnTo>
                    <a:cubicBezTo>
                      <a:pt x="1666" y="5629"/>
                      <a:pt x="2049" y="5497"/>
                      <a:pt x="2406" y="5286"/>
                    </a:cubicBezTo>
                    <a:cubicBezTo>
                      <a:pt x="2749" y="5062"/>
                      <a:pt x="3132" y="4929"/>
                      <a:pt x="3449" y="4665"/>
                    </a:cubicBezTo>
                    <a:cubicBezTo>
                      <a:pt x="3621" y="4546"/>
                      <a:pt x="3780" y="4440"/>
                      <a:pt x="3951" y="4334"/>
                    </a:cubicBezTo>
                    <a:cubicBezTo>
                      <a:pt x="4124" y="4216"/>
                      <a:pt x="4268" y="4070"/>
                      <a:pt x="4427" y="3952"/>
                    </a:cubicBezTo>
                    <a:cubicBezTo>
                      <a:pt x="4586" y="3820"/>
                      <a:pt x="4758" y="3714"/>
                      <a:pt x="4903" y="3582"/>
                    </a:cubicBezTo>
                    <a:cubicBezTo>
                      <a:pt x="5049" y="3436"/>
                      <a:pt x="5193" y="3291"/>
                      <a:pt x="5352" y="3159"/>
                    </a:cubicBezTo>
                    <a:cubicBezTo>
                      <a:pt x="5669" y="2907"/>
                      <a:pt x="5894" y="2564"/>
                      <a:pt x="6185" y="2287"/>
                    </a:cubicBezTo>
                    <a:cubicBezTo>
                      <a:pt x="6343" y="2155"/>
                      <a:pt x="6449" y="1982"/>
                      <a:pt x="6581" y="1824"/>
                    </a:cubicBezTo>
                    <a:lnTo>
                      <a:pt x="6951" y="1335"/>
                    </a:lnTo>
                    <a:cubicBezTo>
                      <a:pt x="7189" y="1005"/>
                      <a:pt x="7387" y="635"/>
                      <a:pt x="7625" y="305"/>
                    </a:cubicBezTo>
                    <a:lnTo>
                      <a:pt x="699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7"/>
              <p:cNvSpPr/>
              <p:nvPr/>
            </p:nvSpPr>
            <p:spPr>
              <a:xfrm>
                <a:off x="4018500" y="3731125"/>
                <a:ext cx="144050" cy="12030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4812" extrusionOk="0">
                    <a:moveTo>
                      <a:pt x="5127" y="0"/>
                    </a:moveTo>
                    <a:cubicBezTo>
                      <a:pt x="4982" y="252"/>
                      <a:pt x="4889" y="529"/>
                      <a:pt x="4771" y="780"/>
                    </a:cubicBezTo>
                    <a:cubicBezTo>
                      <a:pt x="4692" y="899"/>
                      <a:pt x="4612" y="1031"/>
                      <a:pt x="4546" y="1150"/>
                    </a:cubicBezTo>
                    <a:cubicBezTo>
                      <a:pt x="4480" y="1282"/>
                      <a:pt x="4427" y="1414"/>
                      <a:pt x="4322" y="1520"/>
                    </a:cubicBezTo>
                    <a:cubicBezTo>
                      <a:pt x="4137" y="1732"/>
                      <a:pt x="4005" y="1996"/>
                      <a:pt x="3779" y="2181"/>
                    </a:cubicBezTo>
                    <a:cubicBezTo>
                      <a:pt x="3674" y="2273"/>
                      <a:pt x="3582" y="2379"/>
                      <a:pt x="3476" y="2484"/>
                    </a:cubicBezTo>
                    <a:cubicBezTo>
                      <a:pt x="3383" y="2590"/>
                      <a:pt x="3251" y="2669"/>
                      <a:pt x="3145" y="2762"/>
                    </a:cubicBezTo>
                    <a:cubicBezTo>
                      <a:pt x="3027" y="2842"/>
                      <a:pt x="2921" y="2947"/>
                      <a:pt x="2802" y="3027"/>
                    </a:cubicBezTo>
                    <a:cubicBezTo>
                      <a:pt x="2670" y="3092"/>
                      <a:pt x="2551" y="3171"/>
                      <a:pt x="2419" y="3251"/>
                    </a:cubicBezTo>
                    <a:cubicBezTo>
                      <a:pt x="2194" y="3423"/>
                      <a:pt x="1890" y="3488"/>
                      <a:pt x="1653" y="3634"/>
                    </a:cubicBezTo>
                    <a:cubicBezTo>
                      <a:pt x="1375" y="3740"/>
                      <a:pt x="1084" y="3793"/>
                      <a:pt x="833" y="3899"/>
                    </a:cubicBezTo>
                    <a:cubicBezTo>
                      <a:pt x="833" y="3899"/>
                      <a:pt x="728" y="3911"/>
                      <a:pt x="608" y="3938"/>
                    </a:cubicBezTo>
                    <a:lnTo>
                      <a:pt x="397" y="3964"/>
                    </a:lnTo>
                    <a:cubicBezTo>
                      <a:pt x="331" y="3978"/>
                      <a:pt x="265" y="4004"/>
                      <a:pt x="199" y="4043"/>
                    </a:cubicBezTo>
                    <a:lnTo>
                      <a:pt x="0" y="4084"/>
                    </a:lnTo>
                    <a:lnTo>
                      <a:pt x="173" y="4810"/>
                    </a:lnTo>
                    <a:cubicBezTo>
                      <a:pt x="173" y="4811"/>
                      <a:pt x="174" y="4811"/>
                      <a:pt x="175" y="4811"/>
                    </a:cubicBezTo>
                    <a:cubicBezTo>
                      <a:pt x="199" y="4811"/>
                      <a:pt x="397" y="4717"/>
                      <a:pt x="397" y="4704"/>
                    </a:cubicBezTo>
                    <a:cubicBezTo>
                      <a:pt x="450" y="4665"/>
                      <a:pt x="516" y="4612"/>
                      <a:pt x="582" y="4586"/>
                    </a:cubicBezTo>
                    <a:cubicBezTo>
                      <a:pt x="582" y="4586"/>
                      <a:pt x="701" y="4546"/>
                      <a:pt x="807" y="4506"/>
                    </a:cubicBezTo>
                    <a:lnTo>
                      <a:pt x="1018" y="4427"/>
                    </a:lnTo>
                    <a:cubicBezTo>
                      <a:pt x="1283" y="4269"/>
                      <a:pt x="1573" y="4163"/>
                      <a:pt x="1824" y="4004"/>
                    </a:cubicBezTo>
                    <a:cubicBezTo>
                      <a:pt x="2075" y="3819"/>
                      <a:pt x="2379" y="3726"/>
                      <a:pt x="2604" y="3529"/>
                    </a:cubicBezTo>
                    <a:cubicBezTo>
                      <a:pt x="2722" y="3436"/>
                      <a:pt x="2855" y="3356"/>
                      <a:pt x="2987" y="3277"/>
                    </a:cubicBezTo>
                    <a:cubicBezTo>
                      <a:pt x="3106" y="3198"/>
                      <a:pt x="3212" y="3079"/>
                      <a:pt x="3330" y="3000"/>
                    </a:cubicBezTo>
                    <a:cubicBezTo>
                      <a:pt x="3450" y="2894"/>
                      <a:pt x="3582" y="2828"/>
                      <a:pt x="3688" y="2722"/>
                    </a:cubicBezTo>
                    <a:cubicBezTo>
                      <a:pt x="3793" y="2616"/>
                      <a:pt x="3899" y="2511"/>
                      <a:pt x="4017" y="2405"/>
                    </a:cubicBezTo>
                    <a:cubicBezTo>
                      <a:pt x="4269" y="2234"/>
                      <a:pt x="4427" y="1969"/>
                      <a:pt x="4652" y="1771"/>
                    </a:cubicBezTo>
                    <a:cubicBezTo>
                      <a:pt x="4771" y="1679"/>
                      <a:pt x="4850" y="1547"/>
                      <a:pt x="4942" y="1427"/>
                    </a:cubicBezTo>
                    <a:cubicBezTo>
                      <a:pt x="5035" y="1309"/>
                      <a:pt x="5141" y="1189"/>
                      <a:pt x="5247" y="1084"/>
                    </a:cubicBezTo>
                    <a:cubicBezTo>
                      <a:pt x="5418" y="833"/>
                      <a:pt x="5564" y="555"/>
                      <a:pt x="5762" y="305"/>
                    </a:cubicBezTo>
                    <a:lnTo>
                      <a:pt x="51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7"/>
              <p:cNvSpPr/>
              <p:nvPr/>
            </p:nvSpPr>
            <p:spPr>
              <a:xfrm>
                <a:off x="4384850" y="4175100"/>
                <a:ext cx="103425" cy="8822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3529" extrusionOk="0">
                    <a:moveTo>
                      <a:pt x="3383" y="0"/>
                    </a:moveTo>
                    <a:cubicBezTo>
                      <a:pt x="3264" y="106"/>
                      <a:pt x="3264" y="238"/>
                      <a:pt x="3158" y="384"/>
                    </a:cubicBezTo>
                    <a:cubicBezTo>
                      <a:pt x="3053" y="529"/>
                      <a:pt x="2934" y="687"/>
                      <a:pt x="2802" y="819"/>
                    </a:cubicBezTo>
                    <a:cubicBezTo>
                      <a:pt x="2524" y="1097"/>
                      <a:pt x="2221" y="1362"/>
                      <a:pt x="1904" y="1639"/>
                    </a:cubicBezTo>
                    <a:cubicBezTo>
                      <a:pt x="1586" y="1903"/>
                      <a:pt x="1269" y="2141"/>
                      <a:pt x="938" y="2352"/>
                    </a:cubicBezTo>
                    <a:cubicBezTo>
                      <a:pt x="780" y="2458"/>
                      <a:pt x="609" y="2524"/>
                      <a:pt x="450" y="2590"/>
                    </a:cubicBezTo>
                    <a:cubicBezTo>
                      <a:pt x="278" y="2643"/>
                      <a:pt x="133" y="2657"/>
                      <a:pt x="1" y="2683"/>
                    </a:cubicBezTo>
                    <a:lnTo>
                      <a:pt x="54" y="3529"/>
                    </a:lnTo>
                    <a:cubicBezTo>
                      <a:pt x="278" y="3397"/>
                      <a:pt x="503" y="3264"/>
                      <a:pt x="688" y="3132"/>
                    </a:cubicBezTo>
                    <a:cubicBezTo>
                      <a:pt x="688" y="3132"/>
                      <a:pt x="820" y="3027"/>
                      <a:pt x="938" y="2921"/>
                    </a:cubicBezTo>
                    <a:cubicBezTo>
                      <a:pt x="1071" y="2828"/>
                      <a:pt x="1190" y="2709"/>
                      <a:pt x="1190" y="2709"/>
                    </a:cubicBezTo>
                    <a:cubicBezTo>
                      <a:pt x="1507" y="2419"/>
                      <a:pt x="1810" y="2128"/>
                      <a:pt x="2115" y="1876"/>
                    </a:cubicBezTo>
                    <a:cubicBezTo>
                      <a:pt x="2418" y="1626"/>
                      <a:pt x="2749" y="1388"/>
                      <a:pt x="3093" y="1150"/>
                    </a:cubicBezTo>
                    <a:cubicBezTo>
                      <a:pt x="3278" y="1031"/>
                      <a:pt x="3436" y="886"/>
                      <a:pt x="3608" y="754"/>
                    </a:cubicBezTo>
                    <a:cubicBezTo>
                      <a:pt x="3780" y="595"/>
                      <a:pt x="4004" y="410"/>
                      <a:pt x="4136" y="199"/>
                    </a:cubicBezTo>
                    <a:lnTo>
                      <a:pt x="338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7"/>
              <p:cNvSpPr/>
              <p:nvPr/>
            </p:nvSpPr>
            <p:spPr>
              <a:xfrm>
                <a:off x="4142400" y="3865900"/>
                <a:ext cx="117275" cy="138450"/>
              </a:xfrm>
              <a:custGeom>
                <a:avLst/>
                <a:gdLst/>
                <a:ahLst/>
                <a:cxnLst/>
                <a:rect l="l" t="t" r="r" b="b"/>
                <a:pathLst>
                  <a:path w="4691" h="5538" extrusionOk="0">
                    <a:moveTo>
                      <a:pt x="2462" y="847"/>
                    </a:moveTo>
                    <a:cubicBezTo>
                      <a:pt x="2653" y="1176"/>
                      <a:pt x="2838" y="1508"/>
                      <a:pt x="3013" y="1850"/>
                    </a:cubicBezTo>
                    <a:cubicBezTo>
                      <a:pt x="3013" y="1850"/>
                      <a:pt x="3131" y="2062"/>
                      <a:pt x="3237" y="2287"/>
                    </a:cubicBezTo>
                    <a:cubicBezTo>
                      <a:pt x="3343" y="2498"/>
                      <a:pt x="3448" y="2722"/>
                      <a:pt x="3448" y="2722"/>
                    </a:cubicBezTo>
                    <a:cubicBezTo>
                      <a:pt x="3448" y="2722"/>
                      <a:pt x="3527" y="2947"/>
                      <a:pt x="3621" y="3159"/>
                    </a:cubicBezTo>
                    <a:cubicBezTo>
                      <a:pt x="3700" y="3383"/>
                      <a:pt x="3792" y="3608"/>
                      <a:pt x="3792" y="3608"/>
                    </a:cubicBezTo>
                    <a:lnTo>
                      <a:pt x="3950" y="4057"/>
                    </a:lnTo>
                    <a:cubicBezTo>
                      <a:pt x="4017" y="4281"/>
                      <a:pt x="4096" y="4519"/>
                      <a:pt x="4096" y="4519"/>
                    </a:cubicBezTo>
                    <a:lnTo>
                      <a:pt x="4202" y="4850"/>
                    </a:lnTo>
                    <a:lnTo>
                      <a:pt x="4241" y="4982"/>
                    </a:lnTo>
                    <a:lnTo>
                      <a:pt x="4255" y="5048"/>
                    </a:lnTo>
                    <a:lnTo>
                      <a:pt x="4188" y="5021"/>
                    </a:lnTo>
                    <a:cubicBezTo>
                      <a:pt x="4109" y="5009"/>
                      <a:pt x="4030" y="4969"/>
                      <a:pt x="3938" y="4942"/>
                    </a:cubicBezTo>
                    <a:lnTo>
                      <a:pt x="3779" y="4850"/>
                    </a:lnTo>
                    <a:cubicBezTo>
                      <a:pt x="3712" y="4810"/>
                      <a:pt x="3647" y="4771"/>
                      <a:pt x="3568" y="4718"/>
                    </a:cubicBezTo>
                    <a:cubicBezTo>
                      <a:pt x="3303" y="4559"/>
                      <a:pt x="3052" y="4361"/>
                      <a:pt x="2788" y="4163"/>
                    </a:cubicBezTo>
                    <a:cubicBezTo>
                      <a:pt x="2246" y="3767"/>
                      <a:pt x="1704" y="3423"/>
                      <a:pt x="1202" y="3027"/>
                    </a:cubicBezTo>
                    <a:lnTo>
                      <a:pt x="594" y="2537"/>
                    </a:lnTo>
                    <a:cubicBezTo>
                      <a:pt x="581" y="2511"/>
                      <a:pt x="515" y="2484"/>
                      <a:pt x="529" y="2472"/>
                    </a:cubicBezTo>
                    <a:lnTo>
                      <a:pt x="608" y="2419"/>
                    </a:lnTo>
                    <a:lnTo>
                      <a:pt x="806" y="2299"/>
                    </a:lnTo>
                    <a:cubicBezTo>
                      <a:pt x="1419" y="1891"/>
                      <a:pt x="1997" y="1421"/>
                      <a:pt x="2462" y="847"/>
                    </a:cubicBezTo>
                    <a:close/>
                    <a:moveTo>
                      <a:pt x="2193" y="0"/>
                    </a:moveTo>
                    <a:cubicBezTo>
                      <a:pt x="2163" y="65"/>
                      <a:pt x="2130" y="130"/>
                      <a:pt x="2096" y="194"/>
                    </a:cubicBezTo>
                    <a:lnTo>
                      <a:pt x="2096" y="194"/>
                    </a:lnTo>
                    <a:lnTo>
                      <a:pt x="2074" y="199"/>
                    </a:lnTo>
                    <a:cubicBezTo>
                      <a:pt x="2077" y="204"/>
                      <a:pt x="2081" y="210"/>
                      <a:pt x="2084" y="215"/>
                    </a:cubicBezTo>
                    <a:lnTo>
                      <a:pt x="2084" y="215"/>
                    </a:lnTo>
                    <a:cubicBezTo>
                      <a:pt x="1721" y="880"/>
                      <a:pt x="1177" y="1467"/>
                      <a:pt x="568" y="1956"/>
                    </a:cubicBezTo>
                    <a:lnTo>
                      <a:pt x="211" y="2220"/>
                    </a:lnTo>
                    <a:lnTo>
                      <a:pt x="26" y="2366"/>
                    </a:lnTo>
                    <a:lnTo>
                      <a:pt x="0" y="2392"/>
                    </a:lnTo>
                    <a:lnTo>
                      <a:pt x="26" y="2419"/>
                    </a:lnTo>
                    <a:lnTo>
                      <a:pt x="92" y="2472"/>
                    </a:lnTo>
                    <a:lnTo>
                      <a:pt x="224" y="2577"/>
                    </a:lnTo>
                    <a:cubicBezTo>
                      <a:pt x="224" y="2577"/>
                      <a:pt x="436" y="2749"/>
                      <a:pt x="661" y="2934"/>
                    </a:cubicBezTo>
                    <a:cubicBezTo>
                      <a:pt x="872" y="3092"/>
                      <a:pt x="1096" y="3264"/>
                      <a:pt x="1096" y="3264"/>
                    </a:cubicBezTo>
                    <a:cubicBezTo>
                      <a:pt x="1598" y="3661"/>
                      <a:pt x="2153" y="4004"/>
                      <a:pt x="2655" y="4401"/>
                    </a:cubicBezTo>
                    <a:cubicBezTo>
                      <a:pt x="2920" y="4599"/>
                      <a:pt x="3171" y="4797"/>
                      <a:pt x="3448" y="4982"/>
                    </a:cubicBezTo>
                    <a:cubicBezTo>
                      <a:pt x="3515" y="5021"/>
                      <a:pt x="3580" y="5074"/>
                      <a:pt x="3660" y="5114"/>
                    </a:cubicBezTo>
                    <a:lnTo>
                      <a:pt x="3911" y="5259"/>
                    </a:lnTo>
                    <a:cubicBezTo>
                      <a:pt x="4109" y="5338"/>
                      <a:pt x="4308" y="5432"/>
                      <a:pt x="4532" y="5484"/>
                    </a:cubicBezTo>
                    <a:lnTo>
                      <a:pt x="4690" y="5537"/>
                    </a:lnTo>
                    <a:cubicBezTo>
                      <a:pt x="4690" y="5484"/>
                      <a:pt x="4678" y="5432"/>
                      <a:pt x="4664" y="5379"/>
                    </a:cubicBezTo>
                    <a:lnTo>
                      <a:pt x="4585" y="5048"/>
                    </a:lnTo>
                    <a:lnTo>
                      <a:pt x="4440" y="4454"/>
                    </a:lnTo>
                    <a:cubicBezTo>
                      <a:pt x="4440" y="4454"/>
                      <a:pt x="4373" y="4229"/>
                      <a:pt x="4308" y="3991"/>
                    </a:cubicBezTo>
                    <a:cubicBezTo>
                      <a:pt x="4228" y="3767"/>
                      <a:pt x="4162" y="3541"/>
                      <a:pt x="4162" y="3541"/>
                    </a:cubicBezTo>
                    <a:cubicBezTo>
                      <a:pt x="4162" y="3541"/>
                      <a:pt x="4082" y="3317"/>
                      <a:pt x="4003" y="3080"/>
                    </a:cubicBezTo>
                    <a:lnTo>
                      <a:pt x="3845" y="2630"/>
                    </a:lnTo>
                    <a:lnTo>
                      <a:pt x="3660" y="2181"/>
                    </a:lnTo>
                    <a:cubicBezTo>
                      <a:pt x="3554" y="1956"/>
                      <a:pt x="3462" y="1744"/>
                      <a:pt x="3462" y="1744"/>
                    </a:cubicBezTo>
                    <a:cubicBezTo>
                      <a:pt x="3198" y="1163"/>
                      <a:pt x="2920" y="608"/>
                      <a:pt x="2616" y="67"/>
                    </a:cubicBezTo>
                    <a:lnTo>
                      <a:pt x="2361" y="129"/>
                    </a:lnTo>
                    <a:lnTo>
                      <a:pt x="2361" y="129"/>
                    </a:lnTo>
                    <a:lnTo>
                      <a:pt x="219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7"/>
              <p:cNvSpPr/>
              <p:nvPr/>
            </p:nvSpPr>
            <p:spPr>
              <a:xfrm>
                <a:off x="3860950" y="4081925"/>
                <a:ext cx="219675" cy="295700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11828" extrusionOk="0">
                    <a:moveTo>
                      <a:pt x="8628" y="1"/>
                    </a:moveTo>
                    <a:cubicBezTo>
                      <a:pt x="7492" y="344"/>
                      <a:pt x="6316" y="596"/>
                      <a:pt x="5100" y="714"/>
                    </a:cubicBezTo>
                    <a:lnTo>
                      <a:pt x="4783" y="728"/>
                    </a:lnTo>
                    <a:cubicBezTo>
                      <a:pt x="4731" y="741"/>
                      <a:pt x="4651" y="728"/>
                      <a:pt x="4625" y="767"/>
                    </a:cubicBezTo>
                    <a:lnTo>
                      <a:pt x="4598" y="952"/>
                    </a:lnTo>
                    <a:lnTo>
                      <a:pt x="4519" y="1534"/>
                    </a:lnTo>
                    <a:lnTo>
                      <a:pt x="4373" y="2499"/>
                    </a:lnTo>
                    <a:lnTo>
                      <a:pt x="4215" y="3463"/>
                    </a:lnTo>
                    <a:cubicBezTo>
                      <a:pt x="4162" y="3780"/>
                      <a:pt x="4043" y="4097"/>
                      <a:pt x="3950" y="4414"/>
                    </a:cubicBezTo>
                    <a:lnTo>
                      <a:pt x="3633" y="5366"/>
                    </a:lnTo>
                    <a:cubicBezTo>
                      <a:pt x="3475" y="5829"/>
                      <a:pt x="3303" y="6291"/>
                      <a:pt x="3303" y="6291"/>
                    </a:cubicBezTo>
                    <a:cubicBezTo>
                      <a:pt x="3039" y="6886"/>
                      <a:pt x="2722" y="7480"/>
                      <a:pt x="2391" y="8075"/>
                    </a:cubicBezTo>
                    <a:cubicBezTo>
                      <a:pt x="1771" y="9238"/>
                      <a:pt x="899" y="10400"/>
                      <a:pt x="0" y="11444"/>
                    </a:cubicBezTo>
                    <a:cubicBezTo>
                      <a:pt x="0" y="11444"/>
                      <a:pt x="251" y="11550"/>
                      <a:pt x="502" y="11643"/>
                    </a:cubicBezTo>
                    <a:lnTo>
                      <a:pt x="1004" y="11828"/>
                    </a:lnTo>
                    <a:cubicBezTo>
                      <a:pt x="1678" y="10638"/>
                      <a:pt x="2379" y="9462"/>
                      <a:pt x="2893" y="8246"/>
                    </a:cubicBezTo>
                    <a:cubicBezTo>
                      <a:pt x="3171" y="7626"/>
                      <a:pt x="3436" y="7030"/>
                      <a:pt x="3673" y="6396"/>
                    </a:cubicBezTo>
                    <a:lnTo>
                      <a:pt x="3991" y="5445"/>
                    </a:lnTo>
                    <a:cubicBezTo>
                      <a:pt x="4135" y="4956"/>
                      <a:pt x="4268" y="4481"/>
                      <a:pt x="4268" y="4481"/>
                    </a:cubicBezTo>
                    <a:cubicBezTo>
                      <a:pt x="4361" y="4164"/>
                      <a:pt x="4479" y="3847"/>
                      <a:pt x="4532" y="3516"/>
                    </a:cubicBezTo>
                    <a:lnTo>
                      <a:pt x="4704" y="2552"/>
                    </a:lnTo>
                    <a:lnTo>
                      <a:pt x="4863" y="1574"/>
                    </a:lnTo>
                    <a:lnTo>
                      <a:pt x="4928" y="1177"/>
                    </a:lnTo>
                    <a:lnTo>
                      <a:pt x="4942" y="1125"/>
                    </a:lnTo>
                    <a:cubicBezTo>
                      <a:pt x="4942" y="1120"/>
                      <a:pt x="4945" y="1118"/>
                      <a:pt x="4950" y="1118"/>
                    </a:cubicBezTo>
                    <a:cubicBezTo>
                      <a:pt x="4960" y="1118"/>
                      <a:pt x="4977" y="1125"/>
                      <a:pt x="4995" y="1125"/>
                    </a:cubicBezTo>
                    <a:lnTo>
                      <a:pt x="5113" y="1125"/>
                    </a:lnTo>
                    <a:cubicBezTo>
                      <a:pt x="6355" y="1098"/>
                      <a:pt x="7585" y="940"/>
                      <a:pt x="8787" y="688"/>
                    </a:cubicBezTo>
                    <a:lnTo>
                      <a:pt x="862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7"/>
              <p:cNvSpPr/>
              <p:nvPr/>
            </p:nvSpPr>
            <p:spPr>
              <a:xfrm>
                <a:off x="3690150" y="3998025"/>
                <a:ext cx="93175" cy="349875"/>
              </a:xfrm>
              <a:custGeom>
                <a:avLst/>
                <a:gdLst/>
                <a:ahLst/>
                <a:cxnLst/>
                <a:rect l="l" t="t" r="r" b="b"/>
                <a:pathLst>
                  <a:path w="3727" h="13995" extrusionOk="0">
                    <a:moveTo>
                      <a:pt x="423" y="1"/>
                    </a:moveTo>
                    <a:lnTo>
                      <a:pt x="0" y="543"/>
                    </a:lnTo>
                    <a:cubicBezTo>
                      <a:pt x="965" y="1296"/>
                      <a:pt x="2009" y="1956"/>
                      <a:pt x="3119" y="2499"/>
                    </a:cubicBezTo>
                    <a:lnTo>
                      <a:pt x="3238" y="2564"/>
                    </a:lnTo>
                    <a:cubicBezTo>
                      <a:pt x="3251" y="2564"/>
                      <a:pt x="3277" y="2578"/>
                      <a:pt x="3277" y="2590"/>
                    </a:cubicBezTo>
                    <a:lnTo>
                      <a:pt x="3264" y="2643"/>
                    </a:lnTo>
                    <a:lnTo>
                      <a:pt x="3159" y="3027"/>
                    </a:lnTo>
                    <a:lnTo>
                      <a:pt x="2881" y="3978"/>
                    </a:lnTo>
                    <a:lnTo>
                      <a:pt x="2630" y="4930"/>
                    </a:lnTo>
                    <a:cubicBezTo>
                      <a:pt x="2537" y="5247"/>
                      <a:pt x="2511" y="5577"/>
                      <a:pt x="2458" y="5894"/>
                    </a:cubicBezTo>
                    <a:cubicBezTo>
                      <a:pt x="2458" y="5894"/>
                      <a:pt x="2379" y="6396"/>
                      <a:pt x="2313" y="6885"/>
                    </a:cubicBezTo>
                    <a:lnTo>
                      <a:pt x="2181" y="7863"/>
                    </a:lnTo>
                    <a:cubicBezTo>
                      <a:pt x="2141" y="8537"/>
                      <a:pt x="2114" y="9197"/>
                      <a:pt x="2102" y="9872"/>
                    </a:cubicBezTo>
                    <a:cubicBezTo>
                      <a:pt x="2075" y="10545"/>
                      <a:pt x="2088" y="11232"/>
                      <a:pt x="2114" y="11919"/>
                    </a:cubicBezTo>
                    <a:cubicBezTo>
                      <a:pt x="2154" y="12594"/>
                      <a:pt x="2220" y="13254"/>
                      <a:pt x="2260" y="13928"/>
                    </a:cubicBezTo>
                    <a:lnTo>
                      <a:pt x="3344" y="13994"/>
                    </a:lnTo>
                    <a:cubicBezTo>
                      <a:pt x="2986" y="12647"/>
                      <a:pt x="2669" y="11311"/>
                      <a:pt x="2616" y="9951"/>
                    </a:cubicBezTo>
                    <a:cubicBezTo>
                      <a:pt x="2577" y="9277"/>
                      <a:pt x="2551" y="8603"/>
                      <a:pt x="2577" y="7929"/>
                    </a:cubicBezTo>
                    <a:cubicBezTo>
                      <a:pt x="2577" y="7929"/>
                      <a:pt x="2616" y="7440"/>
                      <a:pt x="2669" y="6938"/>
                    </a:cubicBezTo>
                    <a:cubicBezTo>
                      <a:pt x="2722" y="6449"/>
                      <a:pt x="2789" y="5960"/>
                      <a:pt x="2789" y="5960"/>
                    </a:cubicBezTo>
                    <a:cubicBezTo>
                      <a:pt x="2842" y="5643"/>
                      <a:pt x="2868" y="5312"/>
                      <a:pt x="2947" y="4995"/>
                    </a:cubicBezTo>
                    <a:lnTo>
                      <a:pt x="3212" y="4058"/>
                    </a:lnTo>
                    <a:lnTo>
                      <a:pt x="3489" y="3133"/>
                    </a:lnTo>
                    <a:lnTo>
                      <a:pt x="3661" y="2578"/>
                    </a:lnTo>
                    <a:lnTo>
                      <a:pt x="3726" y="2406"/>
                    </a:lnTo>
                    <a:cubicBezTo>
                      <a:pt x="3714" y="2353"/>
                      <a:pt x="3634" y="2340"/>
                      <a:pt x="3594" y="2314"/>
                    </a:cubicBezTo>
                    <a:lnTo>
                      <a:pt x="3317" y="2141"/>
                    </a:lnTo>
                    <a:cubicBezTo>
                      <a:pt x="2273" y="1507"/>
                      <a:pt x="1309" y="793"/>
                      <a:pt x="4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7"/>
              <p:cNvSpPr/>
              <p:nvPr/>
            </p:nvSpPr>
            <p:spPr>
              <a:xfrm>
                <a:off x="3805100" y="3851350"/>
                <a:ext cx="233250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9330" h="2819" extrusionOk="0">
                    <a:moveTo>
                      <a:pt x="463" y="1"/>
                    </a:moveTo>
                    <a:lnTo>
                      <a:pt x="0" y="582"/>
                    </a:lnTo>
                    <a:cubicBezTo>
                      <a:pt x="0" y="582"/>
                      <a:pt x="245" y="742"/>
                      <a:pt x="276" y="742"/>
                    </a:cubicBezTo>
                    <a:cubicBezTo>
                      <a:pt x="277" y="742"/>
                      <a:pt x="278" y="741"/>
                      <a:pt x="278" y="741"/>
                    </a:cubicBezTo>
                    <a:cubicBezTo>
                      <a:pt x="370" y="781"/>
                      <a:pt x="463" y="807"/>
                      <a:pt x="543" y="860"/>
                    </a:cubicBezTo>
                    <a:lnTo>
                      <a:pt x="1071" y="1177"/>
                    </a:lnTo>
                    <a:cubicBezTo>
                      <a:pt x="1428" y="1362"/>
                      <a:pt x="1811" y="1521"/>
                      <a:pt x="2167" y="1706"/>
                    </a:cubicBezTo>
                    <a:cubicBezTo>
                      <a:pt x="2564" y="1838"/>
                      <a:pt x="2934" y="2009"/>
                      <a:pt x="3318" y="2141"/>
                    </a:cubicBezTo>
                    <a:cubicBezTo>
                      <a:pt x="3515" y="2194"/>
                      <a:pt x="3714" y="2247"/>
                      <a:pt x="3899" y="2300"/>
                    </a:cubicBezTo>
                    <a:cubicBezTo>
                      <a:pt x="4097" y="2367"/>
                      <a:pt x="4282" y="2432"/>
                      <a:pt x="4493" y="2459"/>
                    </a:cubicBezTo>
                    <a:cubicBezTo>
                      <a:pt x="4889" y="2511"/>
                      <a:pt x="5273" y="2657"/>
                      <a:pt x="5682" y="2670"/>
                    </a:cubicBezTo>
                    <a:lnTo>
                      <a:pt x="6277" y="2749"/>
                    </a:lnTo>
                    <a:cubicBezTo>
                      <a:pt x="6489" y="2776"/>
                      <a:pt x="6687" y="2763"/>
                      <a:pt x="6885" y="2776"/>
                    </a:cubicBezTo>
                    <a:cubicBezTo>
                      <a:pt x="7068" y="2788"/>
                      <a:pt x="7240" y="2818"/>
                      <a:pt x="7412" y="2818"/>
                    </a:cubicBezTo>
                    <a:cubicBezTo>
                      <a:pt x="7439" y="2818"/>
                      <a:pt x="7466" y="2818"/>
                      <a:pt x="7493" y="2816"/>
                    </a:cubicBezTo>
                    <a:lnTo>
                      <a:pt x="8114" y="2789"/>
                    </a:lnTo>
                    <a:cubicBezTo>
                      <a:pt x="8134" y="2790"/>
                      <a:pt x="8155" y="2790"/>
                      <a:pt x="8176" y="2790"/>
                    </a:cubicBezTo>
                    <a:cubicBezTo>
                      <a:pt x="8564" y="2790"/>
                      <a:pt x="8941" y="2682"/>
                      <a:pt x="9329" y="2657"/>
                    </a:cubicBezTo>
                    <a:lnTo>
                      <a:pt x="9171" y="1970"/>
                    </a:lnTo>
                    <a:cubicBezTo>
                      <a:pt x="8788" y="2049"/>
                      <a:pt x="8431" y="2208"/>
                      <a:pt x="8048" y="2234"/>
                    </a:cubicBezTo>
                    <a:cubicBezTo>
                      <a:pt x="7849" y="2261"/>
                      <a:pt x="7664" y="2287"/>
                      <a:pt x="7467" y="2326"/>
                    </a:cubicBezTo>
                    <a:cubicBezTo>
                      <a:pt x="7268" y="2367"/>
                      <a:pt x="7083" y="2353"/>
                      <a:pt x="6885" y="2367"/>
                    </a:cubicBezTo>
                    <a:cubicBezTo>
                      <a:pt x="6687" y="2367"/>
                      <a:pt x="6489" y="2393"/>
                      <a:pt x="6304" y="2393"/>
                    </a:cubicBezTo>
                    <a:lnTo>
                      <a:pt x="5722" y="2340"/>
                    </a:lnTo>
                    <a:cubicBezTo>
                      <a:pt x="5704" y="2341"/>
                      <a:pt x="5687" y="2341"/>
                      <a:pt x="5669" y="2341"/>
                    </a:cubicBezTo>
                    <a:cubicBezTo>
                      <a:pt x="5291" y="2341"/>
                      <a:pt x="4925" y="2218"/>
                      <a:pt x="4560" y="2155"/>
                    </a:cubicBezTo>
                    <a:cubicBezTo>
                      <a:pt x="4361" y="2141"/>
                      <a:pt x="4176" y="2062"/>
                      <a:pt x="3991" y="2009"/>
                    </a:cubicBezTo>
                    <a:lnTo>
                      <a:pt x="3423" y="1824"/>
                    </a:lnTo>
                    <a:cubicBezTo>
                      <a:pt x="3066" y="1679"/>
                      <a:pt x="2710" y="1494"/>
                      <a:pt x="2352" y="1336"/>
                    </a:cubicBezTo>
                    <a:cubicBezTo>
                      <a:pt x="2023" y="1111"/>
                      <a:pt x="1679" y="926"/>
                      <a:pt x="1362" y="702"/>
                    </a:cubicBezTo>
                    <a:cubicBezTo>
                      <a:pt x="1362" y="702"/>
                      <a:pt x="1256" y="609"/>
                      <a:pt x="1137" y="517"/>
                    </a:cubicBezTo>
                    <a:cubicBezTo>
                      <a:pt x="1031" y="424"/>
                      <a:pt x="913" y="332"/>
                      <a:pt x="913" y="332"/>
                    </a:cubicBezTo>
                    <a:cubicBezTo>
                      <a:pt x="846" y="265"/>
                      <a:pt x="754" y="226"/>
                      <a:pt x="661" y="173"/>
                    </a:cubicBezTo>
                    <a:cubicBezTo>
                      <a:pt x="661" y="174"/>
                      <a:pt x="661" y="174"/>
                      <a:pt x="660" y="174"/>
                    </a:cubicBezTo>
                    <a:cubicBezTo>
                      <a:pt x="648" y="174"/>
                      <a:pt x="463" y="1"/>
                      <a:pt x="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7"/>
              <p:cNvSpPr/>
              <p:nvPr/>
            </p:nvSpPr>
            <p:spPr>
              <a:xfrm>
                <a:off x="3847375" y="3797175"/>
                <a:ext cx="17510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2237" extrusionOk="0">
                    <a:moveTo>
                      <a:pt x="476" y="1"/>
                    </a:moveTo>
                    <a:lnTo>
                      <a:pt x="1" y="596"/>
                    </a:lnTo>
                    <a:cubicBezTo>
                      <a:pt x="1" y="596"/>
                      <a:pt x="191" y="703"/>
                      <a:pt x="222" y="703"/>
                    </a:cubicBezTo>
                    <a:cubicBezTo>
                      <a:pt x="224" y="703"/>
                      <a:pt x="225" y="702"/>
                      <a:pt x="226" y="702"/>
                    </a:cubicBezTo>
                    <a:cubicBezTo>
                      <a:pt x="291" y="728"/>
                      <a:pt x="371" y="741"/>
                      <a:pt x="437" y="781"/>
                    </a:cubicBezTo>
                    <a:cubicBezTo>
                      <a:pt x="437" y="781"/>
                      <a:pt x="543" y="834"/>
                      <a:pt x="635" y="887"/>
                    </a:cubicBezTo>
                    <a:cubicBezTo>
                      <a:pt x="741" y="952"/>
                      <a:pt x="834" y="1005"/>
                      <a:pt x="834" y="1005"/>
                    </a:cubicBezTo>
                    <a:cubicBezTo>
                      <a:pt x="1098" y="1151"/>
                      <a:pt x="1401" y="1243"/>
                      <a:pt x="1666" y="1401"/>
                    </a:cubicBezTo>
                    <a:cubicBezTo>
                      <a:pt x="1970" y="1481"/>
                      <a:pt x="2247" y="1600"/>
                      <a:pt x="2525" y="1706"/>
                    </a:cubicBezTo>
                    <a:cubicBezTo>
                      <a:pt x="2684" y="1745"/>
                      <a:pt x="2828" y="1785"/>
                      <a:pt x="2974" y="1824"/>
                    </a:cubicBezTo>
                    <a:cubicBezTo>
                      <a:pt x="3106" y="1864"/>
                      <a:pt x="3251" y="1930"/>
                      <a:pt x="3397" y="1944"/>
                    </a:cubicBezTo>
                    <a:cubicBezTo>
                      <a:pt x="3701" y="1983"/>
                      <a:pt x="3979" y="2102"/>
                      <a:pt x="4282" y="2102"/>
                    </a:cubicBezTo>
                    <a:cubicBezTo>
                      <a:pt x="4428" y="2115"/>
                      <a:pt x="4586" y="2141"/>
                      <a:pt x="4731" y="2182"/>
                    </a:cubicBezTo>
                    <a:cubicBezTo>
                      <a:pt x="4804" y="2188"/>
                      <a:pt x="4880" y="2188"/>
                      <a:pt x="4956" y="2188"/>
                    </a:cubicBezTo>
                    <a:cubicBezTo>
                      <a:pt x="5032" y="2188"/>
                      <a:pt x="5108" y="2188"/>
                      <a:pt x="5180" y="2194"/>
                    </a:cubicBezTo>
                    <a:cubicBezTo>
                      <a:pt x="5306" y="2206"/>
                      <a:pt x="5442" y="2237"/>
                      <a:pt x="5570" y="2237"/>
                    </a:cubicBezTo>
                    <a:cubicBezTo>
                      <a:pt x="5590" y="2237"/>
                      <a:pt x="5610" y="2236"/>
                      <a:pt x="5630" y="2234"/>
                    </a:cubicBezTo>
                    <a:cubicBezTo>
                      <a:pt x="5788" y="2221"/>
                      <a:pt x="5934" y="2221"/>
                      <a:pt x="6093" y="2221"/>
                    </a:cubicBezTo>
                    <a:cubicBezTo>
                      <a:pt x="6141" y="2227"/>
                      <a:pt x="6190" y="2230"/>
                      <a:pt x="6238" y="2230"/>
                    </a:cubicBezTo>
                    <a:cubicBezTo>
                      <a:pt x="6493" y="2230"/>
                      <a:pt x="6749" y="2155"/>
                      <a:pt x="7004" y="2155"/>
                    </a:cubicBezTo>
                    <a:lnTo>
                      <a:pt x="6845" y="1468"/>
                    </a:lnTo>
                    <a:cubicBezTo>
                      <a:pt x="6581" y="1507"/>
                      <a:pt x="6317" y="1653"/>
                      <a:pt x="6026" y="1666"/>
                    </a:cubicBezTo>
                    <a:cubicBezTo>
                      <a:pt x="5881" y="1692"/>
                      <a:pt x="5749" y="1719"/>
                      <a:pt x="5603" y="1745"/>
                    </a:cubicBezTo>
                    <a:cubicBezTo>
                      <a:pt x="5459" y="1785"/>
                      <a:pt x="5326" y="1759"/>
                      <a:pt x="5180" y="1785"/>
                    </a:cubicBezTo>
                    <a:cubicBezTo>
                      <a:pt x="5036" y="1785"/>
                      <a:pt x="4890" y="1812"/>
                      <a:pt x="4745" y="1812"/>
                    </a:cubicBezTo>
                    <a:cubicBezTo>
                      <a:pt x="4599" y="1798"/>
                      <a:pt x="4467" y="1785"/>
                      <a:pt x="4322" y="1771"/>
                    </a:cubicBezTo>
                    <a:cubicBezTo>
                      <a:pt x="4305" y="1772"/>
                      <a:pt x="4287" y="1773"/>
                      <a:pt x="4270" y="1773"/>
                    </a:cubicBezTo>
                    <a:cubicBezTo>
                      <a:pt x="3998" y="1773"/>
                      <a:pt x="3736" y="1677"/>
                      <a:pt x="3463" y="1639"/>
                    </a:cubicBezTo>
                    <a:cubicBezTo>
                      <a:pt x="3318" y="1639"/>
                      <a:pt x="3186" y="1574"/>
                      <a:pt x="3054" y="1521"/>
                    </a:cubicBezTo>
                    <a:cubicBezTo>
                      <a:pt x="2922" y="1481"/>
                      <a:pt x="2776" y="1428"/>
                      <a:pt x="2643" y="1389"/>
                    </a:cubicBezTo>
                    <a:cubicBezTo>
                      <a:pt x="2367" y="1283"/>
                      <a:pt x="2115" y="1124"/>
                      <a:pt x="1851" y="1019"/>
                    </a:cubicBezTo>
                    <a:cubicBezTo>
                      <a:pt x="1613" y="834"/>
                      <a:pt x="1349" y="702"/>
                      <a:pt x="1124" y="529"/>
                    </a:cubicBezTo>
                    <a:cubicBezTo>
                      <a:pt x="1124" y="529"/>
                      <a:pt x="1045" y="464"/>
                      <a:pt x="966" y="385"/>
                    </a:cubicBezTo>
                    <a:lnTo>
                      <a:pt x="807" y="252"/>
                    </a:lnTo>
                    <a:cubicBezTo>
                      <a:pt x="754" y="200"/>
                      <a:pt x="688" y="173"/>
                      <a:pt x="622" y="133"/>
                    </a:cubicBezTo>
                    <a:cubicBezTo>
                      <a:pt x="622" y="134"/>
                      <a:pt x="621" y="134"/>
                      <a:pt x="620" y="134"/>
                    </a:cubicBezTo>
                    <a:cubicBezTo>
                      <a:pt x="597" y="134"/>
                      <a:pt x="476" y="1"/>
                      <a:pt x="4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7"/>
              <p:cNvSpPr/>
              <p:nvPr/>
            </p:nvSpPr>
            <p:spPr>
              <a:xfrm>
                <a:off x="3752250" y="4338625"/>
                <a:ext cx="12885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1712" extrusionOk="0">
                    <a:moveTo>
                      <a:pt x="622" y="0"/>
                    </a:moveTo>
                    <a:lnTo>
                      <a:pt x="0" y="582"/>
                    </a:lnTo>
                    <a:cubicBezTo>
                      <a:pt x="238" y="661"/>
                      <a:pt x="490" y="753"/>
                      <a:pt x="714" y="806"/>
                    </a:cubicBezTo>
                    <a:lnTo>
                      <a:pt x="1348" y="952"/>
                    </a:lnTo>
                    <a:cubicBezTo>
                      <a:pt x="1771" y="1044"/>
                      <a:pt x="2181" y="1097"/>
                      <a:pt x="2577" y="1163"/>
                    </a:cubicBezTo>
                    <a:cubicBezTo>
                      <a:pt x="2960" y="1242"/>
                      <a:pt x="3357" y="1348"/>
                      <a:pt x="3753" y="1454"/>
                    </a:cubicBezTo>
                    <a:cubicBezTo>
                      <a:pt x="3964" y="1519"/>
                      <a:pt x="4176" y="1572"/>
                      <a:pt x="4387" y="1625"/>
                    </a:cubicBezTo>
                    <a:cubicBezTo>
                      <a:pt x="4571" y="1668"/>
                      <a:pt x="4799" y="1711"/>
                      <a:pt x="5012" y="1711"/>
                    </a:cubicBezTo>
                    <a:cubicBezTo>
                      <a:pt x="5060" y="1711"/>
                      <a:pt x="5108" y="1709"/>
                      <a:pt x="5154" y="1704"/>
                    </a:cubicBezTo>
                    <a:lnTo>
                      <a:pt x="4824" y="991"/>
                    </a:lnTo>
                    <a:cubicBezTo>
                      <a:pt x="4803" y="987"/>
                      <a:pt x="4783" y="985"/>
                      <a:pt x="4763" y="985"/>
                    </a:cubicBezTo>
                    <a:cubicBezTo>
                      <a:pt x="4646" y="985"/>
                      <a:pt x="4548" y="1044"/>
                      <a:pt x="4401" y="1044"/>
                    </a:cubicBezTo>
                    <a:cubicBezTo>
                      <a:pt x="4216" y="1044"/>
                      <a:pt x="4031" y="1031"/>
                      <a:pt x="3832" y="1017"/>
                    </a:cubicBezTo>
                    <a:cubicBezTo>
                      <a:pt x="3436" y="978"/>
                      <a:pt x="3039" y="925"/>
                      <a:pt x="2630" y="846"/>
                    </a:cubicBezTo>
                    <a:cubicBezTo>
                      <a:pt x="2220" y="779"/>
                      <a:pt x="1837" y="687"/>
                      <a:pt x="1480" y="529"/>
                    </a:cubicBezTo>
                    <a:cubicBezTo>
                      <a:pt x="1295" y="462"/>
                      <a:pt x="1137" y="370"/>
                      <a:pt x="978" y="277"/>
                    </a:cubicBezTo>
                    <a:cubicBezTo>
                      <a:pt x="833" y="185"/>
                      <a:pt x="728" y="9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7"/>
              <p:cNvSpPr/>
              <p:nvPr/>
            </p:nvSpPr>
            <p:spPr>
              <a:xfrm>
                <a:off x="3863575" y="3951775"/>
                <a:ext cx="86900" cy="141100"/>
              </a:xfrm>
              <a:custGeom>
                <a:avLst/>
                <a:gdLst/>
                <a:ahLst/>
                <a:cxnLst/>
                <a:rect l="l" t="t" r="r" b="b"/>
                <a:pathLst>
                  <a:path w="3476" h="5644" extrusionOk="0">
                    <a:moveTo>
                      <a:pt x="304" y="476"/>
                    </a:moveTo>
                    <a:lnTo>
                      <a:pt x="383" y="503"/>
                    </a:lnTo>
                    <a:lnTo>
                      <a:pt x="609" y="569"/>
                    </a:lnTo>
                    <a:lnTo>
                      <a:pt x="1256" y="767"/>
                    </a:lnTo>
                    <a:cubicBezTo>
                      <a:pt x="1467" y="834"/>
                      <a:pt x="1692" y="846"/>
                      <a:pt x="1916" y="887"/>
                    </a:cubicBezTo>
                    <a:cubicBezTo>
                      <a:pt x="2141" y="926"/>
                      <a:pt x="2365" y="952"/>
                      <a:pt x="2591" y="979"/>
                    </a:cubicBezTo>
                    <a:cubicBezTo>
                      <a:pt x="2648" y="979"/>
                      <a:pt x="2706" y="977"/>
                      <a:pt x="2765" y="974"/>
                    </a:cubicBezTo>
                    <a:lnTo>
                      <a:pt x="2765" y="974"/>
                    </a:lnTo>
                    <a:cubicBezTo>
                      <a:pt x="2625" y="1333"/>
                      <a:pt x="2478" y="1692"/>
                      <a:pt x="2326" y="2036"/>
                    </a:cubicBezTo>
                    <a:cubicBezTo>
                      <a:pt x="2326" y="2036"/>
                      <a:pt x="2233" y="2247"/>
                      <a:pt x="2128" y="2458"/>
                    </a:cubicBezTo>
                    <a:cubicBezTo>
                      <a:pt x="2022" y="2670"/>
                      <a:pt x="1916" y="2895"/>
                      <a:pt x="1916" y="2895"/>
                    </a:cubicBezTo>
                    <a:cubicBezTo>
                      <a:pt x="1916" y="2895"/>
                      <a:pt x="1798" y="3093"/>
                      <a:pt x="1678" y="3304"/>
                    </a:cubicBezTo>
                    <a:cubicBezTo>
                      <a:pt x="1560" y="3516"/>
                      <a:pt x="1441" y="3714"/>
                      <a:pt x="1441" y="3714"/>
                    </a:cubicBezTo>
                    <a:cubicBezTo>
                      <a:pt x="1441" y="3714"/>
                      <a:pt x="1308" y="3926"/>
                      <a:pt x="1176" y="4123"/>
                    </a:cubicBezTo>
                    <a:cubicBezTo>
                      <a:pt x="1044" y="4335"/>
                      <a:pt x="912" y="4534"/>
                      <a:pt x="912" y="4534"/>
                    </a:cubicBezTo>
                    <a:lnTo>
                      <a:pt x="714" y="4824"/>
                    </a:lnTo>
                    <a:lnTo>
                      <a:pt x="648" y="4943"/>
                    </a:lnTo>
                    <a:lnTo>
                      <a:pt x="595" y="4995"/>
                    </a:lnTo>
                    <a:lnTo>
                      <a:pt x="582" y="4943"/>
                    </a:lnTo>
                    <a:cubicBezTo>
                      <a:pt x="542" y="4863"/>
                      <a:pt x="516" y="4771"/>
                      <a:pt x="489" y="4692"/>
                    </a:cubicBezTo>
                    <a:lnTo>
                      <a:pt x="463" y="4507"/>
                    </a:lnTo>
                    <a:cubicBezTo>
                      <a:pt x="436" y="4428"/>
                      <a:pt x="436" y="4349"/>
                      <a:pt x="424" y="4269"/>
                    </a:cubicBezTo>
                    <a:cubicBezTo>
                      <a:pt x="397" y="3938"/>
                      <a:pt x="383" y="3609"/>
                      <a:pt x="383" y="3278"/>
                    </a:cubicBezTo>
                    <a:cubicBezTo>
                      <a:pt x="357" y="2604"/>
                      <a:pt x="278" y="1983"/>
                      <a:pt x="278" y="1349"/>
                    </a:cubicBezTo>
                    <a:lnTo>
                      <a:pt x="278" y="569"/>
                    </a:lnTo>
                    <a:cubicBezTo>
                      <a:pt x="291" y="543"/>
                      <a:pt x="278" y="476"/>
                      <a:pt x="304" y="476"/>
                    </a:cubicBezTo>
                    <a:close/>
                    <a:moveTo>
                      <a:pt x="27" y="1"/>
                    </a:moveTo>
                    <a:lnTo>
                      <a:pt x="27" y="41"/>
                    </a:lnTo>
                    <a:lnTo>
                      <a:pt x="27" y="133"/>
                    </a:lnTo>
                    <a:lnTo>
                      <a:pt x="13" y="305"/>
                    </a:lnTo>
                    <a:cubicBezTo>
                      <a:pt x="13" y="305"/>
                      <a:pt x="1" y="596"/>
                      <a:pt x="13" y="860"/>
                    </a:cubicBezTo>
                    <a:cubicBezTo>
                      <a:pt x="13" y="1137"/>
                      <a:pt x="27" y="1415"/>
                      <a:pt x="27" y="1415"/>
                    </a:cubicBezTo>
                    <a:cubicBezTo>
                      <a:pt x="27" y="2036"/>
                      <a:pt x="106" y="2684"/>
                      <a:pt x="119" y="3318"/>
                    </a:cubicBezTo>
                    <a:cubicBezTo>
                      <a:pt x="119" y="3635"/>
                      <a:pt x="119" y="3979"/>
                      <a:pt x="146" y="4308"/>
                    </a:cubicBezTo>
                    <a:cubicBezTo>
                      <a:pt x="159" y="4388"/>
                      <a:pt x="159" y="4481"/>
                      <a:pt x="172" y="4560"/>
                    </a:cubicBezTo>
                    <a:lnTo>
                      <a:pt x="212" y="4863"/>
                    </a:lnTo>
                    <a:cubicBezTo>
                      <a:pt x="278" y="5075"/>
                      <a:pt x="331" y="5286"/>
                      <a:pt x="424" y="5485"/>
                    </a:cubicBezTo>
                    <a:lnTo>
                      <a:pt x="489" y="5643"/>
                    </a:lnTo>
                    <a:cubicBezTo>
                      <a:pt x="529" y="5603"/>
                      <a:pt x="556" y="5564"/>
                      <a:pt x="595" y="5511"/>
                    </a:cubicBezTo>
                    <a:lnTo>
                      <a:pt x="806" y="5247"/>
                    </a:lnTo>
                    <a:lnTo>
                      <a:pt x="1176" y="4758"/>
                    </a:lnTo>
                    <a:cubicBezTo>
                      <a:pt x="1176" y="4758"/>
                      <a:pt x="1322" y="4560"/>
                      <a:pt x="1454" y="4361"/>
                    </a:cubicBezTo>
                    <a:cubicBezTo>
                      <a:pt x="1586" y="4164"/>
                      <a:pt x="1731" y="3965"/>
                      <a:pt x="1731" y="3965"/>
                    </a:cubicBezTo>
                    <a:cubicBezTo>
                      <a:pt x="1731" y="3965"/>
                      <a:pt x="1851" y="3767"/>
                      <a:pt x="1983" y="3568"/>
                    </a:cubicBezTo>
                    <a:cubicBezTo>
                      <a:pt x="2115" y="3371"/>
                      <a:pt x="2233" y="3172"/>
                      <a:pt x="2233" y="3172"/>
                    </a:cubicBezTo>
                    <a:lnTo>
                      <a:pt x="2471" y="2749"/>
                    </a:lnTo>
                    <a:cubicBezTo>
                      <a:pt x="2577" y="2525"/>
                      <a:pt x="2683" y="2314"/>
                      <a:pt x="2683" y="2314"/>
                    </a:cubicBezTo>
                    <a:cubicBezTo>
                      <a:pt x="2973" y="1745"/>
                      <a:pt x="3238" y="1164"/>
                      <a:pt x="3475" y="596"/>
                    </a:cubicBezTo>
                    <a:lnTo>
                      <a:pt x="3268" y="450"/>
                    </a:lnTo>
                    <a:lnTo>
                      <a:pt x="3268" y="450"/>
                    </a:lnTo>
                    <a:lnTo>
                      <a:pt x="3264" y="226"/>
                    </a:lnTo>
                    <a:cubicBezTo>
                      <a:pt x="3053" y="265"/>
                      <a:pt x="2841" y="332"/>
                      <a:pt x="2643" y="344"/>
                    </a:cubicBezTo>
                    <a:lnTo>
                      <a:pt x="2009" y="344"/>
                    </a:lnTo>
                    <a:cubicBezTo>
                      <a:pt x="1784" y="332"/>
                      <a:pt x="1573" y="344"/>
                      <a:pt x="1361" y="305"/>
                    </a:cubicBezTo>
                    <a:lnTo>
                      <a:pt x="714" y="173"/>
                    </a:lnTo>
                    <a:lnTo>
                      <a:pt x="291" y="80"/>
                    </a:lnTo>
                    <a:lnTo>
                      <a:pt x="54" y="14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7"/>
              <p:cNvSpPr/>
              <p:nvPr/>
            </p:nvSpPr>
            <p:spPr>
              <a:xfrm>
                <a:off x="3343275" y="3931600"/>
                <a:ext cx="357450" cy="101475"/>
              </a:xfrm>
              <a:custGeom>
                <a:avLst/>
                <a:gdLst/>
                <a:ahLst/>
                <a:cxnLst/>
                <a:rect l="l" t="t" r="r" b="b"/>
                <a:pathLst>
                  <a:path w="14298" h="4059" extrusionOk="0">
                    <a:moveTo>
                      <a:pt x="11229" y="1"/>
                    </a:moveTo>
                    <a:cubicBezTo>
                      <a:pt x="11226" y="1"/>
                      <a:pt x="11223" y="1"/>
                      <a:pt x="11220" y="2"/>
                    </a:cubicBezTo>
                    <a:lnTo>
                      <a:pt x="11047" y="94"/>
                    </a:lnTo>
                    <a:lnTo>
                      <a:pt x="10559" y="399"/>
                    </a:lnTo>
                    <a:lnTo>
                      <a:pt x="9713" y="887"/>
                    </a:lnTo>
                    <a:lnTo>
                      <a:pt x="8854" y="1350"/>
                    </a:lnTo>
                    <a:cubicBezTo>
                      <a:pt x="8563" y="1509"/>
                      <a:pt x="8246" y="1614"/>
                      <a:pt x="7943" y="1746"/>
                    </a:cubicBezTo>
                    <a:cubicBezTo>
                      <a:pt x="7943" y="1746"/>
                      <a:pt x="7467" y="1918"/>
                      <a:pt x="7004" y="2090"/>
                    </a:cubicBezTo>
                    <a:cubicBezTo>
                      <a:pt x="6542" y="2249"/>
                      <a:pt x="6066" y="2407"/>
                      <a:pt x="6066" y="2407"/>
                    </a:cubicBezTo>
                    <a:cubicBezTo>
                      <a:pt x="5432" y="2566"/>
                      <a:pt x="4772" y="2698"/>
                      <a:pt x="4111" y="2804"/>
                    </a:cubicBezTo>
                    <a:cubicBezTo>
                      <a:pt x="3103" y="2987"/>
                      <a:pt x="2010" y="3060"/>
                      <a:pt x="945" y="3060"/>
                    </a:cubicBezTo>
                    <a:cubicBezTo>
                      <a:pt x="627" y="3060"/>
                      <a:pt x="311" y="3054"/>
                      <a:pt x="1" y="3041"/>
                    </a:cubicBezTo>
                    <a:lnTo>
                      <a:pt x="1" y="3041"/>
                    </a:lnTo>
                    <a:cubicBezTo>
                      <a:pt x="1" y="3041"/>
                      <a:pt x="68" y="3292"/>
                      <a:pt x="133" y="3556"/>
                    </a:cubicBezTo>
                    <a:cubicBezTo>
                      <a:pt x="226" y="3808"/>
                      <a:pt x="305" y="4058"/>
                      <a:pt x="305" y="4058"/>
                    </a:cubicBezTo>
                    <a:cubicBezTo>
                      <a:pt x="1653" y="3847"/>
                      <a:pt x="3001" y="3662"/>
                      <a:pt x="4296" y="3306"/>
                    </a:cubicBezTo>
                    <a:cubicBezTo>
                      <a:pt x="4943" y="3133"/>
                      <a:pt x="5577" y="2975"/>
                      <a:pt x="6225" y="2763"/>
                    </a:cubicBezTo>
                    <a:cubicBezTo>
                      <a:pt x="6225" y="2763"/>
                      <a:pt x="6687" y="2592"/>
                      <a:pt x="7163" y="2420"/>
                    </a:cubicBezTo>
                    <a:cubicBezTo>
                      <a:pt x="7626" y="2222"/>
                      <a:pt x="8088" y="2037"/>
                      <a:pt x="8088" y="2037"/>
                    </a:cubicBezTo>
                    <a:cubicBezTo>
                      <a:pt x="8392" y="1905"/>
                      <a:pt x="8709" y="1799"/>
                      <a:pt x="9000" y="1641"/>
                    </a:cubicBezTo>
                    <a:lnTo>
                      <a:pt x="9872" y="1165"/>
                    </a:lnTo>
                    <a:lnTo>
                      <a:pt x="10730" y="689"/>
                    </a:lnTo>
                    <a:lnTo>
                      <a:pt x="11088" y="491"/>
                    </a:lnTo>
                    <a:lnTo>
                      <a:pt x="11127" y="478"/>
                    </a:lnTo>
                    <a:cubicBezTo>
                      <a:pt x="11140" y="478"/>
                      <a:pt x="11153" y="504"/>
                      <a:pt x="11167" y="504"/>
                    </a:cubicBezTo>
                    <a:lnTo>
                      <a:pt x="11246" y="610"/>
                    </a:lnTo>
                    <a:cubicBezTo>
                      <a:pt x="12039" y="1561"/>
                      <a:pt x="12924" y="2434"/>
                      <a:pt x="13875" y="3200"/>
                    </a:cubicBezTo>
                    <a:lnTo>
                      <a:pt x="14298" y="2658"/>
                    </a:lnTo>
                    <a:cubicBezTo>
                      <a:pt x="13334" y="1984"/>
                      <a:pt x="12395" y="1218"/>
                      <a:pt x="11550" y="346"/>
                    </a:cubicBezTo>
                    <a:lnTo>
                      <a:pt x="11338" y="108"/>
                    </a:lnTo>
                    <a:cubicBezTo>
                      <a:pt x="11302" y="71"/>
                      <a:pt x="11265" y="1"/>
                      <a:pt x="1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7"/>
              <p:cNvSpPr/>
              <p:nvPr/>
            </p:nvSpPr>
            <p:spPr>
              <a:xfrm>
                <a:off x="3288800" y="3651825"/>
                <a:ext cx="249100" cy="275225"/>
              </a:xfrm>
              <a:custGeom>
                <a:avLst/>
                <a:gdLst/>
                <a:ahLst/>
                <a:cxnLst/>
                <a:rect l="l" t="t" r="r" b="b"/>
                <a:pathLst>
                  <a:path w="9964" h="11009" extrusionOk="0">
                    <a:moveTo>
                      <a:pt x="9051" y="1"/>
                    </a:moveTo>
                    <a:lnTo>
                      <a:pt x="9065" y="926"/>
                    </a:lnTo>
                    <a:lnTo>
                      <a:pt x="9170" y="1838"/>
                    </a:lnTo>
                    <a:cubicBezTo>
                      <a:pt x="9210" y="2141"/>
                      <a:pt x="9223" y="2459"/>
                      <a:pt x="9276" y="2763"/>
                    </a:cubicBezTo>
                    <a:lnTo>
                      <a:pt x="9474" y="3662"/>
                    </a:lnTo>
                    <a:lnTo>
                      <a:pt x="9500" y="3794"/>
                    </a:lnTo>
                    <a:cubicBezTo>
                      <a:pt x="9500" y="3806"/>
                      <a:pt x="9514" y="3833"/>
                      <a:pt x="9500" y="3847"/>
                    </a:cubicBezTo>
                    <a:lnTo>
                      <a:pt x="9461" y="3859"/>
                    </a:lnTo>
                    <a:lnTo>
                      <a:pt x="9091" y="4018"/>
                    </a:lnTo>
                    <a:lnTo>
                      <a:pt x="8179" y="4401"/>
                    </a:lnTo>
                    <a:lnTo>
                      <a:pt x="7254" y="4798"/>
                    </a:lnTo>
                    <a:cubicBezTo>
                      <a:pt x="6951" y="4930"/>
                      <a:pt x="6660" y="5115"/>
                      <a:pt x="6382" y="5274"/>
                    </a:cubicBezTo>
                    <a:cubicBezTo>
                      <a:pt x="6382" y="5274"/>
                      <a:pt x="5959" y="5511"/>
                      <a:pt x="5523" y="5762"/>
                    </a:cubicBezTo>
                    <a:cubicBezTo>
                      <a:pt x="5101" y="6026"/>
                      <a:pt x="4678" y="6278"/>
                      <a:pt x="4678" y="6278"/>
                    </a:cubicBezTo>
                    <a:cubicBezTo>
                      <a:pt x="4136" y="6660"/>
                      <a:pt x="3594" y="7057"/>
                      <a:pt x="3066" y="7467"/>
                    </a:cubicBezTo>
                    <a:cubicBezTo>
                      <a:pt x="1982" y="8260"/>
                      <a:pt x="964" y="9224"/>
                      <a:pt x="0" y="10136"/>
                    </a:cubicBezTo>
                    <a:lnTo>
                      <a:pt x="621" y="11008"/>
                    </a:lnTo>
                    <a:cubicBezTo>
                      <a:pt x="1454" y="9898"/>
                      <a:pt x="2286" y="8815"/>
                      <a:pt x="3330" y="7916"/>
                    </a:cubicBezTo>
                    <a:cubicBezTo>
                      <a:pt x="3832" y="7467"/>
                      <a:pt x="4347" y="7030"/>
                      <a:pt x="4875" y="6621"/>
                    </a:cubicBezTo>
                    <a:cubicBezTo>
                      <a:pt x="4875" y="6621"/>
                      <a:pt x="5286" y="6357"/>
                      <a:pt x="5708" y="6079"/>
                    </a:cubicBezTo>
                    <a:cubicBezTo>
                      <a:pt x="6118" y="5829"/>
                      <a:pt x="6540" y="5564"/>
                      <a:pt x="6540" y="5564"/>
                    </a:cubicBezTo>
                    <a:cubicBezTo>
                      <a:pt x="6818" y="5406"/>
                      <a:pt x="7095" y="5221"/>
                      <a:pt x="7400" y="5089"/>
                    </a:cubicBezTo>
                    <a:lnTo>
                      <a:pt x="8285" y="4719"/>
                    </a:lnTo>
                    <a:lnTo>
                      <a:pt x="9197" y="4349"/>
                    </a:lnTo>
                    <a:lnTo>
                      <a:pt x="9738" y="4137"/>
                    </a:lnTo>
                    <a:lnTo>
                      <a:pt x="9923" y="4071"/>
                    </a:lnTo>
                    <a:cubicBezTo>
                      <a:pt x="9963" y="4032"/>
                      <a:pt x="9923" y="3965"/>
                      <a:pt x="9923" y="3912"/>
                    </a:cubicBezTo>
                    <a:lnTo>
                      <a:pt x="9870" y="3582"/>
                    </a:lnTo>
                    <a:lnTo>
                      <a:pt x="9752" y="2684"/>
                    </a:lnTo>
                    <a:cubicBezTo>
                      <a:pt x="9725" y="2379"/>
                      <a:pt x="9738" y="2076"/>
                      <a:pt x="9725" y="1785"/>
                    </a:cubicBezTo>
                    <a:lnTo>
                      <a:pt x="9699" y="887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7"/>
              <p:cNvSpPr/>
              <p:nvPr/>
            </p:nvSpPr>
            <p:spPr>
              <a:xfrm>
                <a:off x="3700700" y="3650850"/>
                <a:ext cx="115650" cy="214750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8590" extrusionOk="0">
                    <a:moveTo>
                      <a:pt x="1" y="1"/>
                    </a:moveTo>
                    <a:lnTo>
                      <a:pt x="54" y="318"/>
                    </a:lnTo>
                    <a:cubicBezTo>
                      <a:pt x="68" y="424"/>
                      <a:pt x="80" y="516"/>
                      <a:pt x="107" y="609"/>
                    </a:cubicBezTo>
                    <a:lnTo>
                      <a:pt x="212" y="1203"/>
                    </a:lnTo>
                    <a:cubicBezTo>
                      <a:pt x="239" y="1613"/>
                      <a:pt x="397" y="1995"/>
                      <a:pt x="477" y="2392"/>
                    </a:cubicBezTo>
                    <a:cubicBezTo>
                      <a:pt x="570" y="2788"/>
                      <a:pt x="741" y="3172"/>
                      <a:pt x="847" y="3568"/>
                    </a:cubicBezTo>
                    <a:cubicBezTo>
                      <a:pt x="1032" y="3925"/>
                      <a:pt x="1137" y="4321"/>
                      <a:pt x="1336" y="4678"/>
                    </a:cubicBezTo>
                    <a:cubicBezTo>
                      <a:pt x="1534" y="5035"/>
                      <a:pt x="1666" y="5431"/>
                      <a:pt x="1917" y="5748"/>
                    </a:cubicBezTo>
                    <a:cubicBezTo>
                      <a:pt x="2023" y="5920"/>
                      <a:pt x="2129" y="6105"/>
                      <a:pt x="2221" y="6277"/>
                    </a:cubicBezTo>
                    <a:cubicBezTo>
                      <a:pt x="2327" y="6449"/>
                      <a:pt x="2472" y="6594"/>
                      <a:pt x="2578" y="6766"/>
                    </a:cubicBezTo>
                    <a:cubicBezTo>
                      <a:pt x="2697" y="6925"/>
                      <a:pt x="2802" y="7110"/>
                      <a:pt x="2934" y="7268"/>
                    </a:cubicBezTo>
                    <a:cubicBezTo>
                      <a:pt x="3067" y="7413"/>
                      <a:pt x="3199" y="7572"/>
                      <a:pt x="3331" y="7717"/>
                    </a:cubicBezTo>
                    <a:cubicBezTo>
                      <a:pt x="3569" y="8061"/>
                      <a:pt x="3912" y="8299"/>
                      <a:pt x="4190" y="8590"/>
                    </a:cubicBezTo>
                    <a:lnTo>
                      <a:pt x="4626" y="8035"/>
                    </a:lnTo>
                    <a:cubicBezTo>
                      <a:pt x="4335" y="7797"/>
                      <a:pt x="3991" y="7612"/>
                      <a:pt x="3727" y="7321"/>
                    </a:cubicBezTo>
                    <a:cubicBezTo>
                      <a:pt x="3582" y="7189"/>
                      <a:pt x="3436" y="7069"/>
                      <a:pt x="3292" y="6937"/>
                    </a:cubicBezTo>
                    <a:cubicBezTo>
                      <a:pt x="3146" y="6805"/>
                      <a:pt x="3040" y="6647"/>
                      <a:pt x="2908" y="6514"/>
                    </a:cubicBezTo>
                    <a:cubicBezTo>
                      <a:pt x="2776" y="6356"/>
                      <a:pt x="2631" y="6224"/>
                      <a:pt x="2525" y="6065"/>
                    </a:cubicBezTo>
                    <a:lnTo>
                      <a:pt x="2194" y="5577"/>
                    </a:lnTo>
                    <a:cubicBezTo>
                      <a:pt x="1944" y="5272"/>
                      <a:pt x="1812" y="4890"/>
                      <a:pt x="1600" y="4546"/>
                    </a:cubicBezTo>
                    <a:cubicBezTo>
                      <a:pt x="1428" y="4203"/>
                      <a:pt x="1322" y="3806"/>
                      <a:pt x="1151" y="3449"/>
                    </a:cubicBezTo>
                    <a:cubicBezTo>
                      <a:pt x="1084" y="3066"/>
                      <a:pt x="940" y="2696"/>
                      <a:pt x="887" y="2300"/>
                    </a:cubicBezTo>
                    <a:cubicBezTo>
                      <a:pt x="860" y="1916"/>
                      <a:pt x="741" y="1534"/>
                      <a:pt x="767" y="1150"/>
                    </a:cubicBezTo>
                    <a:cubicBezTo>
                      <a:pt x="767" y="1150"/>
                      <a:pt x="767" y="1005"/>
                      <a:pt x="755" y="859"/>
                    </a:cubicBezTo>
                    <a:cubicBezTo>
                      <a:pt x="755" y="714"/>
                      <a:pt x="741" y="568"/>
                      <a:pt x="741" y="568"/>
                    </a:cubicBezTo>
                    <a:cubicBezTo>
                      <a:pt x="741" y="476"/>
                      <a:pt x="755" y="371"/>
                      <a:pt x="741" y="265"/>
                    </a:cubicBezTo>
                    <a:lnTo>
                      <a:pt x="75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7"/>
              <p:cNvSpPr/>
              <p:nvPr/>
            </p:nvSpPr>
            <p:spPr>
              <a:xfrm>
                <a:off x="3769425" y="3650500"/>
                <a:ext cx="89550" cy="161250"/>
              </a:xfrm>
              <a:custGeom>
                <a:avLst/>
                <a:gdLst/>
                <a:ahLst/>
                <a:cxnLst/>
                <a:rect l="l" t="t" r="r" b="b"/>
                <a:pathLst>
                  <a:path w="3582" h="6450" extrusionOk="0">
                    <a:moveTo>
                      <a:pt x="0" y="1"/>
                    </a:moveTo>
                    <a:lnTo>
                      <a:pt x="53" y="239"/>
                    </a:lnTo>
                    <a:cubicBezTo>
                      <a:pt x="67" y="318"/>
                      <a:pt x="80" y="385"/>
                      <a:pt x="93" y="464"/>
                    </a:cubicBezTo>
                    <a:cubicBezTo>
                      <a:pt x="93" y="464"/>
                      <a:pt x="120" y="570"/>
                      <a:pt x="146" y="688"/>
                    </a:cubicBezTo>
                    <a:lnTo>
                      <a:pt x="199" y="900"/>
                    </a:lnTo>
                    <a:cubicBezTo>
                      <a:pt x="212" y="1204"/>
                      <a:pt x="358" y="1495"/>
                      <a:pt x="411" y="1785"/>
                    </a:cubicBezTo>
                    <a:cubicBezTo>
                      <a:pt x="476" y="2089"/>
                      <a:pt x="622" y="2367"/>
                      <a:pt x="687" y="2657"/>
                    </a:cubicBezTo>
                    <a:cubicBezTo>
                      <a:pt x="833" y="2934"/>
                      <a:pt x="913" y="3225"/>
                      <a:pt x="1057" y="3489"/>
                    </a:cubicBezTo>
                    <a:cubicBezTo>
                      <a:pt x="1216" y="3754"/>
                      <a:pt x="1295" y="4058"/>
                      <a:pt x="1480" y="4296"/>
                    </a:cubicBezTo>
                    <a:cubicBezTo>
                      <a:pt x="1560" y="4428"/>
                      <a:pt x="1639" y="4560"/>
                      <a:pt x="1705" y="4692"/>
                    </a:cubicBezTo>
                    <a:cubicBezTo>
                      <a:pt x="1785" y="4824"/>
                      <a:pt x="1890" y="4930"/>
                      <a:pt x="1970" y="5062"/>
                    </a:cubicBezTo>
                    <a:cubicBezTo>
                      <a:pt x="2062" y="5181"/>
                      <a:pt x="2128" y="5327"/>
                      <a:pt x="2220" y="5432"/>
                    </a:cubicBezTo>
                    <a:cubicBezTo>
                      <a:pt x="2326" y="5551"/>
                      <a:pt x="2419" y="5656"/>
                      <a:pt x="2525" y="5789"/>
                    </a:cubicBezTo>
                    <a:cubicBezTo>
                      <a:pt x="2683" y="6040"/>
                      <a:pt x="2948" y="6211"/>
                      <a:pt x="3145" y="6449"/>
                    </a:cubicBezTo>
                    <a:lnTo>
                      <a:pt x="3582" y="5894"/>
                    </a:lnTo>
                    <a:cubicBezTo>
                      <a:pt x="3370" y="5709"/>
                      <a:pt x="3092" y="5604"/>
                      <a:pt x="2907" y="5379"/>
                    </a:cubicBezTo>
                    <a:cubicBezTo>
                      <a:pt x="2802" y="5286"/>
                      <a:pt x="2696" y="5194"/>
                      <a:pt x="2590" y="5115"/>
                    </a:cubicBezTo>
                    <a:cubicBezTo>
                      <a:pt x="2472" y="5022"/>
                      <a:pt x="2405" y="4904"/>
                      <a:pt x="2300" y="4798"/>
                    </a:cubicBezTo>
                    <a:cubicBezTo>
                      <a:pt x="2208" y="4692"/>
                      <a:pt x="2088" y="4599"/>
                      <a:pt x="2009" y="4481"/>
                    </a:cubicBezTo>
                    <a:cubicBezTo>
                      <a:pt x="1930" y="4361"/>
                      <a:pt x="1850" y="4229"/>
                      <a:pt x="1771" y="4124"/>
                    </a:cubicBezTo>
                    <a:cubicBezTo>
                      <a:pt x="1573" y="3900"/>
                      <a:pt x="1480" y="3609"/>
                      <a:pt x="1322" y="3357"/>
                    </a:cubicBezTo>
                    <a:cubicBezTo>
                      <a:pt x="1190" y="3107"/>
                      <a:pt x="1124" y="2816"/>
                      <a:pt x="1005" y="2552"/>
                    </a:cubicBezTo>
                    <a:cubicBezTo>
                      <a:pt x="952" y="2261"/>
                      <a:pt x="846" y="1983"/>
                      <a:pt x="820" y="1692"/>
                    </a:cubicBezTo>
                    <a:cubicBezTo>
                      <a:pt x="807" y="1402"/>
                      <a:pt x="714" y="1125"/>
                      <a:pt x="754" y="834"/>
                    </a:cubicBezTo>
                    <a:lnTo>
                      <a:pt x="754" y="623"/>
                    </a:lnTo>
                    <a:cubicBezTo>
                      <a:pt x="740" y="517"/>
                      <a:pt x="740" y="411"/>
                      <a:pt x="740" y="411"/>
                    </a:cubicBezTo>
                    <a:cubicBezTo>
                      <a:pt x="740" y="345"/>
                      <a:pt x="754" y="265"/>
                      <a:pt x="740" y="200"/>
                    </a:cubicBezTo>
                    <a:lnTo>
                      <a:pt x="7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7"/>
              <p:cNvSpPr/>
              <p:nvPr/>
            </p:nvSpPr>
            <p:spPr>
              <a:xfrm>
                <a:off x="3286800" y="3913450"/>
                <a:ext cx="67075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471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3" y="253"/>
                      <a:pt x="172" y="490"/>
                      <a:pt x="265" y="702"/>
                    </a:cubicBezTo>
                    <a:lnTo>
                      <a:pt x="556" y="1296"/>
                    </a:lnTo>
                    <a:cubicBezTo>
                      <a:pt x="754" y="1666"/>
                      <a:pt x="952" y="2036"/>
                      <a:pt x="1150" y="2379"/>
                    </a:cubicBezTo>
                    <a:cubicBezTo>
                      <a:pt x="1335" y="2723"/>
                      <a:pt x="1494" y="3093"/>
                      <a:pt x="1652" y="3477"/>
                    </a:cubicBezTo>
                    <a:cubicBezTo>
                      <a:pt x="1745" y="3674"/>
                      <a:pt x="1824" y="3873"/>
                      <a:pt x="1916" y="4071"/>
                    </a:cubicBezTo>
                    <a:cubicBezTo>
                      <a:pt x="2022" y="4269"/>
                      <a:pt x="2142" y="4546"/>
                      <a:pt x="2327" y="4719"/>
                    </a:cubicBezTo>
                    <a:cubicBezTo>
                      <a:pt x="2327" y="4719"/>
                      <a:pt x="2418" y="4546"/>
                      <a:pt x="2498" y="4375"/>
                    </a:cubicBezTo>
                    <a:cubicBezTo>
                      <a:pt x="2591" y="4190"/>
                      <a:pt x="2683" y="4018"/>
                      <a:pt x="2683" y="4018"/>
                    </a:cubicBezTo>
                    <a:cubicBezTo>
                      <a:pt x="2617" y="3886"/>
                      <a:pt x="2485" y="3859"/>
                      <a:pt x="2379" y="3715"/>
                    </a:cubicBezTo>
                    <a:cubicBezTo>
                      <a:pt x="2260" y="3582"/>
                      <a:pt x="2154" y="3424"/>
                      <a:pt x="2048" y="3265"/>
                    </a:cubicBezTo>
                    <a:cubicBezTo>
                      <a:pt x="1824" y="2934"/>
                      <a:pt x="1626" y="2591"/>
                      <a:pt x="1428" y="2221"/>
                    </a:cubicBezTo>
                    <a:cubicBezTo>
                      <a:pt x="1229" y="1865"/>
                      <a:pt x="1071" y="1495"/>
                      <a:pt x="965" y="1125"/>
                    </a:cubicBezTo>
                    <a:cubicBezTo>
                      <a:pt x="912" y="940"/>
                      <a:pt x="886" y="767"/>
                      <a:pt x="847" y="582"/>
                    </a:cubicBezTo>
                    <a:cubicBezTo>
                      <a:pt x="833" y="411"/>
                      <a:pt x="847" y="265"/>
                      <a:pt x="847" y="13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7"/>
              <p:cNvSpPr/>
              <p:nvPr/>
            </p:nvSpPr>
            <p:spPr>
              <a:xfrm>
                <a:off x="3567250" y="3750625"/>
                <a:ext cx="149350" cy="97125"/>
              </a:xfrm>
              <a:custGeom>
                <a:avLst/>
                <a:gdLst/>
                <a:ahLst/>
                <a:cxnLst/>
                <a:rect l="l" t="t" r="r" b="b"/>
                <a:pathLst>
                  <a:path w="5974" h="3885" extrusionOk="0">
                    <a:moveTo>
                      <a:pt x="3902" y="508"/>
                    </a:moveTo>
                    <a:cubicBezTo>
                      <a:pt x="3906" y="508"/>
                      <a:pt x="3909" y="510"/>
                      <a:pt x="3912" y="515"/>
                    </a:cubicBezTo>
                    <a:lnTo>
                      <a:pt x="3952" y="594"/>
                    </a:lnTo>
                    <a:lnTo>
                      <a:pt x="4031" y="806"/>
                    </a:lnTo>
                    <a:cubicBezTo>
                      <a:pt x="4203" y="1229"/>
                      <a:pt x="4361" y="1651"/>
                      <a:pt x="4613" y="2035"/>
                    </a:cubicBezTo>
                    <a:cubicBezTo>
                      <a:pt x="4731" y="2233"/>
                      <a:pt x="4851" y="2432"/>
                      <a:pt x="4969" y="2617"/>
                    </a:cubicBezTo>
                    <a:cubicBezTo>
                      <a:pt x="5003" y="2664"/>
                      <a:pt x="5039" y="2710"/>
                      <a:pt x="5078" y="2754"/>
                    </a:cubicBezTo>
                    <a:lnTo>
                      <a:pt x="5078" y="2754"/>
                    </a:lnTo>
                    <a:cubicBezTo>
                      <a:pt x="4709" y="2870"/>
                      <a:pt x="4339" y="2977"/>
                      <a:pt x="3978" y="3066"/>
                    </a:cubicBezTo>
                    <a:cubicBezTo>
                      <a:pt x="3978" y="3066"/>
                      <a:pt x="3741" y="3131"/>
                      <a:pt x="3515" y="3184"/>
                    </a:cubicBezTo>
                    <a:cubicBezTo>
                      <a:pt x="3278" y="3237"/>
                      <a:pt x="3054" y="3290"/>
                      <a:pt x="3054" y="3290"/>
                    </a:cubicBezTo>
                    <a:cubicBezTo>
                      <a:pt x="3054" y="3290"/>
                      <a:pt x="2816" y="3316"/>
                      <a:pt x="2578" y="3356"/>
                    </a:cubicBezTo>
                    <a:cubicBezTo>
                      <a:pt x="2340" y="3396"/>
                      <a:pt x="2102" y="3422"/>
                      <a:pt x="2102" y="3422"/>
                    </a:cubicBezTo>
                    <a:lnTo>
                      <a:pt x="1626" y="3475"/>
                    </a:lnTo>
                    <a:cubicBezTo>
                      <a:pt x="1375" y="3501"/>
                      <a:pt x="1137" y="3528"/>
                      <a:pt x="1137" y="3528"/>
                    </a:cubicBezTo>
                    <a:lnTo>
                      <a:pt x="794" y="3554"/>
                    </a:lnTo>
                    <a:lnTo>
                      <a:pt x="649" y="3568"/>
                    </a:lnTo>
                    <a:lnTo>
                      <a:pt x="582" y="3568"/>
                    </a:lnTo>
                    <a:lnTo>
                      <a:pt x="609" y="3515"/>
                    </a:lnTo>
                    <a:cubicBezTo>
                      <a:pt x="635" y="3436"/>
                      <a:pt x="702" y="3369"/>
                      <a:pt x="741" y="3290"/>
                    </a:cubicBezTo>
                    <a:lnTo>
                      <a:pt x="873" y="3145"/>
                    </a:lnTo>
                    <a:lnTo>
                      <a:pt x="1045" y="2973"/>
                    </a:lnTo>
                    <a:cubicBezTo>
                      <a:pt x="1283" y="2749"/>
                      <a:pt x="1533" y="2537"/>
                      <a:pt x="1785" y="2326"/>
                    </a:cubicBezTo>
                    <a:cubicBezTo>
                      <a:pt x="2300" y="1877"/>
                      <a:pt x="2736" y="1440"/>
                      <a:pt x="3225" y="1044"/>
                    </a:cubicBezTo>
                    <a:lnTo>
                      <a:pt x="3833" y="555"/>
                    </a:lnTo>
                    <a:cubicBezTo>
                      <a:pt x="3854" y="544"/>
                      <a:pt x="3884" y="508"/>
                      <a:pt x="3902" y="508"/>
                    </a:cubicBezTo>
                    <a:close/>
                    <a:moveTo>
                      <a:pt x="4137" y="0"/>
                    </a:moveTo>
                    <a:cubicBezTo>
                      <a:pt x="4123" y="0"/>
                      <a:pt x="4111" y="13"/>
                      <a:pt x="4097" y="13"/>
                    </a:cubicBezTo>
                    <a:lnTo>
                      <a:pt x="4031" y="66"/>
                    </a:lnTo>
                    <a:lnTo>
                      <a:pt x="3885" y="185"/>
                    </a:lnTo>
                    <a:lnTo>
                      <a:pt x="3436" y="529"/>
                    </a:lnTo>
                    <a:lnTo>
                      <a:pt x="3013" y="872"/>
                    </a:lnTo>
                    <a:cubicBezTo>
                      <a:pt x="2525" y="1281"/>
                      <a:pt x="2076" y="1744"/>
                      <a:pt x="1586" y="2141"/>
                    </a:cubicBezTo>
                    <a:cubicBezTo>
                      <a:pt x="1336" y="2352"/>
                      <a:pt x="1084" y="2550"/>
                      <a:pt x="834" y="2788"/>
                    </a:cubicBezTo>
                    <a:cubicBezTo>
                      <a:pt x="781" y="2841"/>
                      <a:pt x="714" y="2893"/>
                      <a:pt x="661" y="2960"/>
                    </a:cubicBezTo>
                    <a:lnTo>
                      <a:pt x="450" y="3184"/>
                    </a:lnTo>
                    <a:cubicBezTo>
                      <a:pt x="318" y="3356"/>
                      <a:pt x="173" y="3541"/>
                      <a:pt x="80" y="3739"/>
                    </a:cubicBezTo>
                    <a:lnTo>
                      <a:pt x="1" y="3885"/>
                    </a:lnTo>
                    <a:lnTo>
                      <a:pt x="517" y="3885"/>
                    </a:lnTo>
                    <a:lnTo>
                      <a:pt x="1124" y="3871"/>
                    </a:lnTo>
                    <a:cubicBezTo>
                      <a:pt x="1124" y="3871"/>
                      <a:pt x="1362" y="3859"/>
                      <a:pt x="1613" y="3832"/>
                    </a:cubicBezTo>
                    <a:lnTo>
                      <a:pt x="2088" y="3806"/>
                    </a:lnTo>
                    <a:lnTo>
                      <a:pt x="2564" y="3753"/>
                    </a:lnTo>
                    <a:cubicBezTo>
                      <a:pt x="2802" y="3726"/>
                      <a:pt x="3027" y="3700"/>
                      <a:pt x="3027" y="3700"/>
                    </a:cubicBezTo>
                    <a:cubicBezTo>
                      <a:pt x="3027" y="3700"/>
                      <a:pt x="3265" y="3674"/>
                      <a:pt x="3503" y="3621"/>
                    </a:cubicBezTo>
                    <a:cubicBezTo>
                      <a:pt x="3741" y="3581"/>
                      <a:pt x="3978" y="3528"/>
                      <a:pt x="3978" y="3528"/>
                    </a:cubicBezTo>
                    <a:cubicBezTo>
                      <a:pt x="4613" y="3396"/>
                      <a:pt x="5221" y="3251"/>
                      <a:pt x="5815" y="3078"/>
                    </a:cubicBezTo>
                    <a:lnTo>
                      <a:pt x="5803" y="2824"/>
                    </a:lnTo>
                    <a:lnTo>
                      <a:pt x="5803" y="2824"/>
                    </a:lnTo>
                    <a:lnTo>
                      <a:pt x="5973" y="2682"/>
                    </a:lnTo>
                    <a:cubicBezTo>
                      <a:pt x="5914" y="2633"/>
                      <a:pt x="5851" y="2583"/>
                      <a:pt x="5789" y="2533"/>
                    </a:cubicBezTo>
                    <a:lnTo>
                      <a:pt x="5789" y="2533"/>
                    </a:lnTo>
                    <a:lnTo>
                      <a:pt x="5788" y="2523"/>
                    </a:lnTo>
                    <a:cubicBezTo>
                      <a:pt x="5786" y="2524"/>
                      <a:pt x="5783" y="2525"/>
                      <a:pt x="5781" y="2526"/>
                    </a:cubicBezTo>
                    <a:lnTo>
                      <a:pt x="5781" y="2526"/>
                    </a:lnTo>
                    <a:cubicBezTo>
                      <a:pt x="5679" y="2443"/>
                      <a:pt x="5578" y="2356"/>
                      <a:pt x="5498" y="2259"/>
                    </a:cubicBezTo>
                    <a:cubicBezTo>
                      <a:pt x="5353" y="2101"/>
                      <a:pt x="5221" y="1929"/>
                      <a:pt x="5088" y="1757"/>
                    </a:cubicBezTo>
                    <a:cubicBezTo>
                      <a:pt x="4810" y="1427"/>
                      <a:pt x="4625" y="1031"/>
                      <a:pt x="4428" y="647"/>
                    </a:cubicBezTo>
                    <a:lnTo>
                      <a:pt x="4229" y="251"/>
                    </a:lnTo>
                    <a:lnTo>
                      <a:pt x="4137" y="27"/>
                    </a:lnTo>
                    <a:lnTo>
                      <a:pt x="413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7"/>
              <p:cNvSpPr/>
              <p:nvPr/>
            </p:nvSpPr>
            <p:spPr>
              <a:xfrm>
                <a:off x="3286475" y="3378325"/>
                <a:ext cx="250425" cy="273525"/>
              </a:xfrm>
              <a:custGeom>
                <a:avLst/>
                <a:gdLst/>
                <a:ahLst/>
                <a:cxnLst/>
                <a:rect l="l" t="t" r="r" b="b"/>
                <a:pathLst>
                  <a:path w="10017" h="10941" extrusionOk="0">
                    <a:moveTo>
                      <a:pt x="622" y="0"/>
                    </a:moveTo>
                    <a:lnTo>
                      <a:pt x="0" y="872"/>
                    </a:lnTo>
                    <a:cubicBezTo>
                      <a:pt x="1004" y="1784"/>
                      <a:pt x="2009" y="2736"/>
                      <a:pt x="3092" y="3515"/>
                    </a:cubicBezTo>
                    <a:cubicBezTo>
                      <a:pt x="3634" y="3925"/>
                      <a:pt x="4176" y="4321"/>
                      <a:pt x="4718" y="4691"/>
                    </a:cubicBezTo>
                    <a:cubicBezTo>
                      <a:pt x="4718" y="4691"/>
                      <a:pt x="5141" y="4942"/>
                      <a:pt x="5564" y="5206"/>
                    </a:cubicBezTo>
                    <a:cubicBezTo>
                      <a:pt x="5999" y="5444"/>
                      <a:pt x="6422" y="5696"/>
                      <a:pt x="6422" y="5696"/>
                    </a:cubicBezTo>
                    <a:cubicBezTo>
                      <a:pt x="6726" y="5854"/>
                      <a:pt x="7003" y="6039"/>
                      <a:pt x="7308" y="6158"/>
                    </a:cubicBezTo>
                    <a:lnTo>
                      <a:pt x="8233" y="6554"/>
                    </a:lnTo>
                    <a:lnTo>
                      <a:pt x="9144" y="6924"/>
                    </a:lnTo>
                    <a:lnTo>
                      <a:pt x="9514" y="7070"/>
                    </a:lnTo>
                    <a:lnTo>
                      <a:pt x="9567" y="7096"/>
                    </a:lnTo>
                    <a:cubicBezTo>
                      <a:pt x="9581" y="7109"/>
                      <a:pt x="9567" y="7135"/>
                      <a:pt x="9567" y="7149"/>
                    </a:cubicBezTo>
                    <a:lnTo>
                      <a:pt x="9528" y="7281"/>
                    </a:lnTo>
                    <a:lnTo>
                      <a:pt x="9343" y="8180"/>
                    </a:lnTo>
                    <a:cubicBezTo>
                      <a:pt x="9303" y="8483"/>
                      <a:pt x="9276" y="8800"/>
                      <a:pt x="9250" y="9105"/>
                    </a:cubicBezTo>
                    <a:lnTo>
                      <a:pt x="9158" y="10016"/>
                    </a:lnTo>
                    <a:lnTo>
                      <a:pt x="9144" y="10941"/>
                    </a:lnTo>
                    <a:lnTo>
                      <a:pt x="9845" y="10941"/>
                    </a:lnTo>
                    <a:lnTo>
                      <a:pt x="9778" y="10056"/>
                    </a:lnTo>
                    <a:lnTo>
                      <a:pt x="9805" y="9158"/>
                    </a:lnTo>
                    <a:cubicBezTo>
                      <a:pt x="9805" y="8853"/>
                      <a:pt x="9805" y="8550"/>
                      <a:pt x="9818" y="8245"/>
                    </a:cubicBezTo>
                    <a:lnTo>
                      <a:pt x="9937" y="7347"/>
                    </a:lnTo>
                    <a:lnTo>
                      <a:pt x="9977" y="7030"/>
                    </a:lnTo>
                    <a:cubicBezTo>
                      <a:pt x="9977" y="6977"/>
                      <a:pt x="10016" y="6897"/>
                      <a:pt x="9990" y="6871"/>
                    </a:cubicBezTo>
                    <a:lnTo>
                      <a:pt x="9805" y="6792"/>
                    </a:lnTo>
                    <a:lnTo>
                      <a:pt x="9263" y="6594"/>
                    </a:lnTo>
                    <a:lnTo>
                      <a:pt x="8351" y="6237"/>
                    </a:lnTo>
                    <a:lnTo>
                      <a:pt x="7440" y="5854"/>
                    </a:lnTo>
                    <a:cubicBezTo>
                      <a:pt x="7135" y="5735"/>
                      <a:pt x="6871" y="5550"/>
                      <a:pt x="6581" y="5391"/>
                    </a:cubicBezTo>
                    <a:cubicBezTo>
                      <a:pt x="6581" y="5391"/>
                      <a:pt x="6158" y="5141"/>
                      <a:pt x="5749" y="4889"/>
                    </a:cubicBezTo>
                    <a:cubicBezTo>
                      <a:pt x="5326" y="4612"/>
                      <a:pt x="4916" y="4348"/>
                      <a:pt x="4916" y="4348"/>
                    </a:cubicBezTo>
                    <a:cubicBezTo>
                      <a:pt x="4387" y="3951"/>
                      <a:pt x="3872" y="3515"/>
                      <a:pt x="3370" y="3066"/>
                    </a:cubicBezTo>
                    <a:cubicBezTo>
                      <a:pt x="2854" y="2616"/>
                      <a:pt x="2366" y="2128"/>
                      <a:pt x="1917" y="1612"/>
                    </a:cubicBezTo>
                    <a:cubicBezTo>
                      <a:pt x="1467" y="1097"/>
                      <a:pt x="1045" y="54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7"/>
              <p:cNvSpPr/>
              <p:nvPr/>
            </p:nvSpPr>
            <p:spPr>
              <a:xfrm>
                <a:off x="3340325" y="3271950"/>
                <a:ext cx="357775" cy="99150"/>
              </a:xfrm>
              <a:custGeom>
                <a:avLst/>
                <a:gdLst/>
                <a:ahLst/>
                <a:cxnLst/>
                <a:rect l="l" t="t" r="r" b="b"/>
                <a:pathLst>
                  <a:path w="14311" h="3966" extrusionOk="0">
                    <a:moveTo>
                      <a:pt x="291" y="0"/>
                    </a:moveTo>
                    <a:lnTo>
                      <a:pt x="1" y="1031"/>
                    </a:lnTo>
                    <a:cubicBezTo>
                      <a:pt x="430" y="1015"/>
                      <a:pt x="855" y="1004"/>
                      <a:pt x="1275" y="1004"/>
                    </a:cubicBezTo>
                    <a:cubicBezTo>
                      <a:pt x="1539" y="1004"/>
                      <a:pt x="1801" y="1008"/>
                      <a:pt x="2062" y="1018"/>
                    </a:cubicBezTo>
                    <a:cubicBezTo>
                      <a:pt x="2762" y="1045"/>
                      <a:pt x="3449" y="1110"/>
                      <a:pt x="4109" y="1230"/>
                    </a:cubicBezTo>
                    <a:cubicBezTo>
                      <a:pt x="4784" y="1335"/>
                      <a:pt x="5444" y="1454"/>
                      <a:pt x="6091" y="1612"/>
                    </a:cubicBezTo>
                    <a:cubicBezTo>
                      <a:pt x="6091" y="1612"/>
                      <a:pt x="6554" y="1771"/>
                      <a:pt x="7030" y="1929"/>
                    </a:cubicBezTo>
                    <a:cubicBezTo>
                      <a:pt x="7492" y="2088"/>
                      <a:pt x="7955" y="2260"/>
                      <a:pt x="7955" y="2260"/>
                    </a:cubicBezTo>
                    <a:cubicBezTo>
                      <a:pt x="8258" y="2379"/>
                      <a:pt x="8563" y="2472"/>
                      <a:pt x="8854" y="2630"/>
                    </a:cubicBezTo>
                    <a:lnTo>
                      <a:pt x="9712" y="3092"/>
                    </a:lnTo>
                    <a:lnTo>
                      <a:pt x="10571" y="3582"/>
                    </a:lnTo>
                    <a:lnTo>
                      <a:pt x="11073" y="3872"/>
                    </a:lnTo>
                    <a:lnTo>
                      <a:pt x="11232" y="3964"/>
                    </a:lnTo>
                    <a:cubicBezTo>
                      <a:pt x="11236" y="3965"/>
                      <a:pt x="11240" y="3966"/>
                      <a:pt x="11244" y="3966"/>
                    </a:cubicBezTo>
                    <a:cubicBezTo>
                      <a:pt x="11291" y="3966"/>
                      <a:pt x="11327" y="3897"/>
                      <a:pt x="11364" y="3872"/>
                    </a:cubicBezTo>
                    <a:lnTo>
                      <a:pt x="11588" y="3621"/>
                    </a:lnTo>
                    <a:lnTo>
                      <a:pt x="12210" y="2974"/>
                    </a:lnTo>
                    <a:cubicBezTo>
                      <a:pt x="12434" y="2775"/>
                      <a:pt x="12672" y="2577"/>
                      <a:pt x="12897" y="2379"/>
                    </a:cubicBezTo>
                    <a:lnTo>
                      <a:pt x="13584" y="1811"/>
                    </a:lnTo>
                    <a:lnTo>
                      <a:pt x="14310" y="1295"/>
                    </a:lnTo>
                    <a:lnTo>
                      <a:pt x="13875" y="754"/>
                    </a:lnTo>
                    <a:lnTo>
                      <a:pt x="13161" y="1335"/>
                    </a:lnTo>
                    <a:lnTo>
                      <a:pt x="12513" y="1996"/>
                    </a:lnTo>
                    <a:cubicBezTo>
                      <a:pt x="12289" y="2207"/>
                      <a:pt x="12064" y="2419"/>
                      <a:pt x="11853" y="2643"/>
                    </a:cubicBezTo>
                    <a:lnTo>
                      <a:pt x="11271" y="3356"/>
                    </a:lnTo>
                    <a:lnTo>
                      <a:pt x="11192" y="3462"/>
                    </a:lnTo>
                    <a:cubicBezTo>
                      <a:pt x="11179" y="3476"/>
                      <a:pt x="11165" y="3502"/>
                      <a:pt x="11153" y="3502"/>
                    </a:cubicBezTo>
                    <a:lnTo>
                      <a:pt x="11100" y="3476"/>
                    </a:lnTo>
                    <a:lnTo>
                      <a:pt x="10756" y="3291"/>
                    </a:lnTo>
                    <a:lnTo>
                      <a:pt x="9884" y="2815"/>
                    </a:lnTo>
                    <a:lnTo>
                      <a:pt x="9012" y="2340"/>
                    </a:lnTo>
                    <a:cubicBezTo>
                      <a:pt x="8721" y="2181"/>
                      <a:pt x="8391" y="2075"/>
                      <a:pt x="8087" y="1943"/>
                    </a:cubicBezTo>
                    <a:cubicBezTo>
                      <a:pt x="8087" y="1943"/>
                      <a:pt x="7624" y="1771"/>
                      <a:pt x="7162" y="1586"/>
                    </a:cubicBezTo>
                    <a:cubicBezTo>
                      <a:pt x="6699" y="1415"/>
                      <a:pt x="6237" y="1256"/>
                      <a:pt x="6237" y="1256"/>
                    </a:cubicBezTo>
                    <a:cubicBezTo>
                      <a:pt x="5603" y="1057"/>
                      <a:pt x="4955" y="886"/>
                      <a:pt x="4294" y="728"/>
                    </a:cubicBezTo>
                    <a:cubicBezTo>
                      <a:pt x="2999" y="384"/>
                      <a:pt x="1625" y="199"/>
                      <a:pt x="2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7"/>
              <p:cNvSpPr/>
              <p:nvPr/>
            </p:nvSpPr>
            <p:spPr>
              <a:xfrm>
                <a:off x="3701050" y="3435475"/>
                <a:ext cx="113975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8616" extrusionOk="0">
                    <a:moveTo>
                      <a:pt x="4097" y="0"/>
                    </a:moveTo>
                    <a:lnTo>
                      <a:pt x="3872" y="238"/>
                    </a:lnTo>
                    <a:cubicBezTo>
                      <a:pt x="3819" y="318"/>
                      <a:pt x="3740" y="370"/>
                      <a:pt x="3687" y="462"/>
                    </a:cubicBezTo>
                    <a:lnTo>
                      <a:pt x="3290" y="912"/>
                    </a:lnTo>
                    <a:cubicBezTo>
                      <a:pt x="2987" y="1190"/>
                      <a:pt x="2788" y="1546"/>
                      <a:pt x="2524" y="1863"/>
                    </a:cubicBezTo>
                    <a:cubicBezTo>
                      <a:pt x="2392" y="2009"/>
                      <a:pt x="2300" y="2180"/>
                      <a:pt x="2194" y="2353"/>
                    </a:cubicBezTo>
                    <a:cubicBezTo>
                      <a:pt x="2088" y="2537"/>
                      <a:pt x="1969" y="2696"/>
                      <a:pt x="1851" y="2867"/>
                    </a:cubicBezTo>
                    <a:cubicBezTo>
                      <a:pt x="1652" y="3211"/>
                      <a:pt x="1481" y="3595"/>
                      <a:pt x="1269" y="3938"/>
                    </a:cubicBezTo>
                    <a:cubicBezTo>
                      <a:pt x="1123" y="4321"/>
                      <a:pt x="938" y="4691"/>
                      <a:pt x="794" y="5074"/>
                    </a:cubicBezTo>
                    <a:cubicBezTo>
                      <a:pt x="727" y="5259"/>
                      <a:pt x="674" y="5457"/>
                      <a:pt x="595" y="5642"/>
                    </a:cubicBezTo>
                    <a:cubicBezTo>
                      <a:pt x="529" y="5841"/>
                      <a:pt x="450" y="6026"/>
                      <a:pt x="424" y="6224"/>
                    </a:cubicBezTo>
                    <a:cubicBezTo>
                      <a:pt x="331" y="6620"/>
                      <a:pt x="172" y="7004"/>
                      <a:pt x="146" y="7413"/>
                    </a:cubicBezTo>
                    <a:lnTo>
                      <a:pt x="40" y="8008"/>
                    </a:lnTo>
                    <a:cubicBezTo>
                      <a:pt x="13" y="8219"/>
                      <a:pt x="27" y="8417"/>
                      <a:pt x="1" y="8616"/>
                    </a:cubicBezTo>
                    <a:lnTo>
                      <a:pt x="714" y="8616"/>
                    </a:lnTo>
                    <a:cubicBezTo>
                      <a:pt x="700" y="8431"/>
                      <a:pt x="674" y="8232"/>
                      <a:pt x="674" y="8047"/>
                    </a:cubicBezTo>
                    <a:cubicBezTo>
                      <a:pt x="688" y="7849"/>
                      <a:pt x="700" y="7664"/>
                      <a:pt x="700" y="7466"/>
                    </a:cubicBezTo>
                    <a:cubicBezTo>
                      <a:pt x="688" y="7083"/>
                      <a:pt x="794" y="6713"/>
                      <a:pt x="820" y="6317"/>
                    </a:cubicBezTo>
                    <a:cubicBezTo>
                      <a:pt x="833" y="6118"/>
                      <a:pt x="899" y="5933"/>
                      <a:pt x="952" y="5748"/>
                    </a:cubicBezTo>
                    <a:lnTo>
                      <a:pt x="1097" y="5180"/>
                    </a:lnTo>
                    <a:cubicBezTo>
                      <a:pt x="1229" y="4810"/>
                      <a:pt x="1401" y="4440"/>
                      <a:pt x="1546" y="4070"/>
                    </a:cubicBezTo>
                    <a:cubicBezTo>
                      <a:pt x="1758" y="3739"/>
                      <a:pt x="1916" y="3369"/>
                      <a:pt x="2141" y="3040"/>
                    </a:cubicBezTo>
                    <a:lnTo>
                      <a:pt x="2485" y="2564"/>
                    </a:lnTo>
                    <a:cubicBezTo>
                      <a:pt x="2603" y="2405"/>
                      <a:pt x="2709" y="2247"/>
                      <a:pt x="2855" y="2115"/>
                    </a:cubicBezTo>
                    <a:cubicBezTo>
                      <a:pt x="3132" y="1850"/>
                      <a:pt x="3370" y="1533"/>
                      <a:pt x="3687" y="1308"/>
                    </a:cubicBezTo>
                    <a:lnTo>
                      <a:pt x="3898" y="1123"/>
                    </a:lnTo>
                    <a:cubicBezTo>
                      <a:pt x="4018" y="1031"/>
                      <a:pt x="4123" y="938"/>
                      <a:pt x="4123" y="938"/>
                    </a:cubicBezTo>
                    <a:cubicBezTo>
                      <a:pt x="4189" y="873"/>
                      <a:pt x="4282" y="820"/>
                      <a:pt x="4347" y="753"/>
                    </a:cubicBezTo>
                    <a:lnTo>
                      <a:pt x="4559" y="582"/>
                    </a:lnTo>
                    <a:lnTo>
                      <a:pt x="409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7"/>
              <p:cNvSpPr/>
              <p:nvPr/>
            </p:nvSpPr>
            <p:spPr>
              <a:xfrm>
                <a:off x="3770075" y="3489000"/>
                <a:ext cx="88250" cy="161525"/>
              </a:xfrm>
              <a:custGeom>
                <a:avLst/>
                <a:gdLst/>
                <a:ahLst/>
                <a:cxnLst/>
                <a:rect l="l" t="t" r="r" b="b"/>
                <a:pathLst>
                  <a:path w="3530" h="6461" extrusionOk="0">
                    <a:moveTo>
                      <a:pt x="3054" y="0"/>
                    </a:moveTo>
                    <a:lnTo>
                      <a:pt x="2895" y="185"/>
                    </a:lnTo>
                    <a:cubicBezTo>
                      <a:pt x="2855" y="251"/>
                      <a:pt x="2802" y="291"/>
                      <a:pt x="2763" y="356"/>
                    </a:cubicBezTo>
                    <a:cubicBezTo>
                      <a:pt x="2763" y="356"/>
                      <a:pt x="2696" y="449"/>
                      <a:pt x="2617" y="541"/>
                    </a:cubicBezTo>
                    <a:cubicBezTo>
                      <a:pt x="2552" y="621"/>
                      <a:pt x="2472" y="714"/>
                      <a:pt x="2472" y="714"/>
                    </a:cubicBezTo>
                    <a:cubicBezTo>
                      <a:pt x="2247" y="911"/>
                      <a:pt x="2115" y="1189"/>
                      <a:pt x="1930" y="1427"/>
                    </a:cubicBezTo>
                    <a:cubicBezTo>
                      <a:pt x="1824" y="1533"/>
                      <a:pt x="1759" y="1665"/>
                      <a:pt x="1679" y="1797"/>
                    </a:cubicBezTo>
                    <a:cubicBezTo>
                      <a:pt x="1600" y="1929"/>
                      <a:pt x="1521" y="2061"/>
                      <a:pt x="1428" y="2180"/>
                    </a:cubicBezTo>
                    <a:cubicBezTo>
                      <a:pt x="1283" y="2444"/>
                      <a:pt x="1164" y="2722"/>
                      <a:pt x="992" y="2986"/>
                    </a:cubicBezTo>
                    <a:cubicBezTo>
                      <a:pt x="899" y="3277"/>
                      <a:pt x="741" y="3541"/>
                      <a:pt x="622" y="3832"/>
                    </a:cubicBezTo>
                    <a:cubicBezTo>
                      <a:pt x="582" y="3977"/>
                      <a:pt x="543" y="4123"/>
                      <a:pt x="490" y="4255"/>
                    </a:cubicBezTo>
                    <a:cubicBezTo>
                      <a:pt x="424" y="4400"/>
                      <a:pt x="358" y="4546"/>
                      <a:pt x="344" y="4690"/>
                    </a:cubicBezTo>
                    <a:cubicBezTo>
                      <a:pt x="279" y="4981"/>
                      <a:pt x="133" y="5259"/>
                      <a:pt x="120" y="5562"/>
                    </a:cubicBezTo>
                    <a:cubicBezTo>
                      <a:pt x="94" y="5708"/>
                      <a:pt x="67" y="5867"/>
                      <a:pt x="27" y="6012"/>
                    </a:cubicBezTo>
                    <a:cubicBezTo>
                      <a:pt x="1" y="6158"/>
                      <a:pt x="15" y="6316"/>
                      <a:pt x="1" y="6461"/>
                    </a:cubicBezTo>
                    <a:lnTo>
                      <a:pt x="702" y="6461"/>
                    </a:lnTo>
                    <a:cubicBezTo>
                      <a:pt x="688" y="6329"/>
                      <a:pt x="661" y="6184"/>
                      <a:pt x="661" y="6038"/>
                    </a:cubicBezTo>
                    <a:cubicBezTo>
                      <a:pt x="675" y="5906"/>
                      <a:pt x="675" y="5761"/>
                      <a:pt x="675" y="5629"/>
                    </a:cubicBezTo>
                    <a:cubicBezTo>
                      <a:pt x="649" y="5338"/>
                      <a:pt x="728" y="5060"/>
                      <a:pt x="741" y="4783"/>
                    </a:cubicBezTo>
                    <a:cubicBezTo>
                      <a:pt x="741" y="4638"/>
                      <a:pt x="794" y="4493"/>
                      <a:pt x="834" y="4361"/>
                    </a:cubicBezTo>
                    <a:cubicBezTo>
                      <a:pt x="873" y="4215"/>
                      <a:pt x="913" y="4083"/>
                      <a:pt x="940" y="3938"/>
                    </a:cubicBezTo>
                    <a:cubicBezTo>
                      <a:pt x="1031" y="3660"/>
                      <a:pt x="1177" y="3395"/>
                      <a:pt x="1257" y="3118"/>
                    </a:cubicBezTo>
                    <a:cubicBezTo>
                      <a:pt x="1428" y="2867"/>
                      <a:pt x="1547" y="2590"/>
                      <a:pt x="1706" y="2352"/>
                    </a:cubicBezTo>
                    <a:cubicBezTo>
                      <a:pt x="1798" y="2246"/>
                      <a:pt x="1891" y="2127"/>
                      <a:pt x="1983" y="2009"/>
                    </a:cubicBezTo>
                    <a:cubicBezTo>
                      <a:pt x="2062" y="1889"/>
                      <a:pt x="2141" y="1771"/>
                      <a:pt x="2247" y="1678"/>
                    </a:cubicBezTo>
                    <a:cubicBezTo>
                      <a:pt x="2472" y="1493"/>
                      <a:pt x="2631" y="1255"/>
                      <a:pt x="2869" y="1110"/>
                    </a:cubicBezTo>
                    <a:cubicBezTo>
                      <a:pt x="2869" y="1110"/>
                      <a:pt x="2961" y="1043"/>
                      <a:pt x="3040" y="978"/>
                    </a:cubicBezTo>
                    <a:cubicBezTo>
                      <a:pt x="3119" y="911"/>
                      <a:pt x="3198" y="832"/>
                      <a:pt x="3198" y="832"/>
                    </a:cubicBezTo>
                    <a:cubicBezTo>
                      <a:pt x="3251" y="793"/>
                      <a:pt x="3318" y="753"/>
                      <a:pt x="3371" y="714"/>
                    </a:cubicBezTo>
                    <a:lnTo>
                      <a:pt x="3529" y="581"/>
                    </a:lnTo>
                    <a:lnTo>
                      <a:pt x="305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7"/>
              <p:cNvSpPr/>
              <p:nvPr/>
            </p:nvSpPr>
            <p:spPr>
              <a:xfrm>
                <a:off x="3284475" y="3275600"/>
                <a:ext cx="66100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757" extrusionOk="0">
                    <a:moveTo>
                      <a:pt x="2221" y="0"/>
                    </a:moveTo>
                    <a:cubicBezTo>
                      <a:pt x="2089" y="224"/>
                      <a:pt x="1957" y="436"/>
                      <a:pt x="1851" y="647"/>
                    </a:cubicBezTo>
                    <a:lnTo>
                      <a:pt x="1574" y="1242"/>
                    </a:lnTo>
                    <a:cubicBezTo>
                      <a:pt x="1402" y="1625"/>
                      <a:pt x="1243" y="2021"/>
                      <a:pt x="1072" y="2379"/>
                    </a:cubicBezTo>
                    <a:cubicBezTo>
                      <a:pt x="926" y="2735"/>
                      <a:pt x="741" y="3092"/>
                      <a:pt x="543" y="3462"/>
                    </a:cubicBezTo>
                    <a:cubicBezTo>
                      <a:pt x="450" y="3647"/>
                      <a:pt x="358" y="3845"/>
                      <a:pt x="252" y="4030"/>
                    </a:cubicBezTo>
                    <a:cubicBezTo>
                      <a:pt x="173" y="4241"/>
                      <a:pt x="41" y="4505"/>
                      <a:pt x="1" y="4757"/>
                    </a:cubicBezTo>
                    <a:lnTo>
                      <a:pt x="781" y="4598"/>
                    </a:lnTo>
                    <a:cubicBezTo>
                      <a:pt x="834" y="4466"/>
                      <a:pt x="781" y="4347"/>
                      <a:pt x="820" y="4176"/>
                    </a:cubicBezTo>
                    <a:cubicBezTo>
                      <a:pt x="860" y="3991"/>
                      <a:pt x="899" y="3818"/>
                      <a:pt x="952" y="3633"/>
                    </a:cubicBezTo>
                    <a:cubicBezTo>
                      <a:pt x="1072" y="3251"/>
                      <a:pt x="1217" y="2881"/>
                      <a:pt x="1375" y="2497"/>
                    </a:cubicBezTo>
                    <a:cubicBezTo>
                      <a:pt x="1560" y="2127"/>
                      <a:pt x="1732" y="1783"/>
                      <a:pt x="1957" y="1466"/>
                    </a:cubicBezTo>
                    <a:cubicBezTo>
                      <a:pt x="2062" y="1308"/>
                      <a:pt x="2182" y="1163"/>
                      <a:pt x="2300" y="1031"/>
                    </a:cubicBezTo>
                    <a:cubicBezTo>
                      <a:pt x="2420" y="899"/>
                      <a:pt x="2538" y="832"/>
                      <a:pt x="2644" y="740"/>
                    </a:cubicBezTo>
                    <a:lnTo>
                      <a:pt x="22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7"/>
              <p:cNvSpPr/>
              <p:nvPr/>
            </p:nvSpPr>
            <p:spPr>
              <a:xfrm>
                <a:off x="3566275" y="3451650"/>
                <a:ext cx="14075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4124" extrusionOk="0">
                    <a:moveTo>
                      <a:pt x="1150" y="305"/>
                    </a:moveTo>
                    <a:cubicBezTo>
                      <a:pt x="1229" y="318"/>
                      <a:pt x="1308" y="331"/>
                      <a:pt x="1387" y="331"/>
                    </a:cubicBezTo>
                    <a:cubicBezTo>
                      <a:pt x="1705" y="370"/>
                      <a:pt x="2022" y="437"/>
                      <a:pt x="2353" y="503"/>
                    </a:cubicBezTo>
                    <a:cubicBezTo>
                      <a:pt x="3013" y="622"/>
                      <a:pt x="3634" y="688"/>
                      <a:pt x="4242" y="820"/>
                    </a:cubicBezTo>
                    <a:lnTo>
                      <a:pt x="4995" y="992"/>
                    </a:lnTo>
                    <a:cubicBezTo>
                      <a:pt x="5022" y="1005"/>
                      <a:pt x="5101" y="1005"/>
                      <a:pt x="5087" y="1031"/>
                    </a:cubicBezTo>
                    <a:lnTo>
                      <a:pt x="5048" y="1098"/>
                    </a:lnTo>
                    <a:lnTo>
                      <a:pt x="4929" y="1309"/>
                    </a:lnTo>
                    <a:cubicBezTo>
                      <a:pt x="4573" y="1956"/>
                      <a:pt x="4244" y="2629"/>
                      <a:pt x="4070" y="3357"/>
                    </a:cubicBezTo>
                    <a:lnTo>
                      <a:pt x="4070" y="3357"/>
                    </a:lnTo>
                    <a:cubicBezTo>
                      <a:pt x="3758" y="3142"/>
                      <a:pt x="3448" y="2918"/>
                      <a:pt x="3132" y="2683"/>
                    </a:cubicBezTo>
                    <a:lnTo>
                      <a:pt x="2762" y="2393"/>
                    </a:lnTo>
                    <a:cubicBezTo>
                      <a:pt x="2577" y="2247"/>
                      <a:pt x="2392" y="2088"/>
                      <a:pt x="2392" y="2088"/>
                    </a:cubicBezTo>
                    <a:cubicBezTo>
                      <a:pt x="2392" y="2088"/>
                      <a:pt x="2207" y="1930"/>
                      <a:pt x="2035" y="1771"/>
                    </a:cubicBezTo>
                    <a:cubicBezTo>
                      <a:pt x="1863" y="1600"/>
                      <a:pt x="1678" y="1441"/>
                      <a:pt x="1678" y="1441"/>
                    </a:cubicBezTo>
                    <a:lnTo>
                      <a:pt x="1335" y="1098"/>
                    </a:lnTo>
                    <a:cubicBezTo>
                      <a:pt x="1163" y="913"/>
                      <a:pt x="991" y="740"/>
                      <a:pt x="991" y="740"/>
                    </a:cubicBezTo>
                    <a:lnTo>
                      <a:pt x="753" y="490"/>
                    </a:lnTo>
                    <a:lnTo>
                      <a:pt x="661" y="384"/>
                    </a:lnTo>
                    <a:lnTo>
                      <a:pt x="621" y="331"/>
                    </a:lnTo>
                    <a:lnTo>
                      <a:pt x="674" y="318"/>
                    </a:lnTo>
                    <a:cubicBezTo>
                      <a:pt x="767" y="305"/>
                      <a:pt x="859" y="305"/>
                      <a:pt x="952" y="305"/>
                    </a:cubicBezTo>
                    <a:close/>
                    <a:moveTo>
                      <a:pt x="859" y="0"/>
                    </a:moveTo>
                    <a:cubicBezTo>
                      <a:pt x="635" y="0"/>
                      <a:pt x="410" y="14"/>
                      <a:pt x="172" y="53"/>
                    </a:cubicBezTo>
                    <a:lnTo>
                      <a:pt x="1" y="80"/>
                    </a:lnTo>
                    <a:cubicBezTo>
                      <a:pt x="27" y="120"/>
                      <a:pt x="66" y="159"/>
                      <a:pt x="106" y="212"/>
                    </a:cubicBezTo>
                    <a:lnTo>
                      <a:pt x="318" y="476"/>
                    </a:lnTo>
                    <a:lnTo>
                      <a:pt x="727" y="952"/>
                    </a:lnTo>
                    <a:cubicBezTo>
                      <a:pt x="727" y="952"/>
                      <a:pt x="885" y="1124"/>
                      <a:pt x="1058" y="1309"/>
                    </a:cubicBezTo>
                    <a:cubicBezTo>
                      <a:pt x="1216" y="1494"/>
                      <a:pt x="1387" y="1665"/>
                      <a:pt x="1387" y="1665"/>
                    </a:cubicBezTo>
                    <a:cubicBezTo>
                      <a:pt x="1387" y="1665"/>
                      <a:pt x="1546" y="1838"/>
                      <a:pt x="1718" y="2009"/>
                    </a:cubicBezTo>
                    <a:lnTo>
                      <a:pt x="2048" y="2340"/>
                    </a:lnTo>
                    <a:cubicBezTo>
                      <a:pt x="2048" y="2340"/>
                      <a:pt x="2233" y="2498"/>
                      <a:pt x="2405" y="2657"/>
                    </a:cubicBezTo>
                    <a:cubicBezTo>
                      <a:pt x="2590" y="2815"/>
                      <a:pt x="2762" y="2974"/>
                      <a:pt x="2762" y="2974"/>
                    </a:cubicBezTo>
                    <a:cubicBezTo>
                      <a:pt x="3237" y="3370"/>
                      <a:pt x="3766" y="3767"/>
                      <a:pt x="4268" y="4123"/>
                    </a:cubicBezTo>
                    <a:lnTo>
                      <a:pt x="4455" y="3949"/>
                    </a:lnTo>
                    <a:lnTo>
                      <a:pt x="4455" y="3949"/>
                    </a:lnTo>
                    <a:lnTo>
                      <a:pt x="4678" y="3991"/>
                    </a:lnTo>
                    <a:cubicBezTo>
                      <a:pt x="4678" y="3159"/>
                      <a:pt x="4929" y="2300"/>
                      <a:pt x="5299" y="1507"/>
                    </a:cubicBezTo>
                    <a:cubicBezTo>
                      <a:pt x="5299" y="1507"/>
                      <a:pt x="5339" y="1415"/>
                      <a:pt x="5392" y="1309"/>
                    </a:cubicBezTo>
                    <a:cubicBezTo>
                      <a:pt x="5431" y="1203"/>
                      <a:pt x="5497" y="1124"/>
                      <a:pt x="5484" y="1124"/>
                    </a:cubicBezTo>
                    <a:lnTo>
                      <a:pt x="5616" y="913"/>
                    </a:lnTo>
                    <a:lnTo>
                      <a:pt x="5630" y="886"/>
                    </a:lnTo>
                    <a:cubicBezTo>
                      <a:pt x="5630" y="873"/>
                      <a:pt x="5603" y="873"/>
                      <a:pt x="5589" y="873"/>
                    </a:cubicBezTo>
                    <a:lnTo>
                      <a:pt x="5510" y="846"/>
                    </a:lnTo>
                    <a:lnTo>
                      <a:pt x="5339" y="807"/>
                    </a:lnTo>
                    <a:lnTo>
                      <a:pt x="4784" y="675"/>
                    </a:lnTo>
                    <a:cubicBezTo>
                      <a:pt x="4506" y="608"/>
                      <a:pt x="4229" y="555"/>
                      <a:pt x="4229" y="555"/>
                    </a:cubicBezTo>
                    <a:cubicBezTo>
                      <a:pt x="3634" y="423"/>
                      <a:pt x="2987" y="358"/>
                      <a:pt x="2365" y="238"/>
                    </a:cubicBezTo>
                    <a:cubicBezTo>
                      <a:pt x="2048" y="173"/>
                      <a:pt x="1731" y="93"/>
                      <a:pt x="1401" y="53"/>
                    </a:cubicBezTo>
                    <a:cubicBezTo>
                      <a:pt x="1322" y="41"/>
                      <a:pt x="1229" y="27"/>
                      <a:pt x="1150" y="14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7"/>
              <p:cNvSpPr/>
              <p:nvPr/>
            </p:nvSpPr>
            <p:spPr>
              <a:xfrm>
                <a:off x="3687175" y="2953500"/>
                <a:ext cx="92850" cy="350850"/>
              </a:xfrm>
              <a:custGeom>
                <a:avLst/>
                <a:gdLst/>
                <a:ahLst/>
                <a:cxnLst/>
                <a:rect l="l" t="t" r="r" b="b"/>
                <a:pathLst>
                  <a:path w="3714" h="14034" extrusionOk="0">
                    <a:moveTo>
                      <a:pt x="3238" y="0"/>
                    </a:moveTo>
                    <a:lnTo>
                      <a:pt x="2168" y="80"/>
                    </a:lnTo>
                    <a:cubicBezTo>
                      <a:pt x="2062" y="1401"/>
                      <a:pt x="1969" y="2802"/>
                      <a:pt x="2022" y="4137"/>
                    </a:cubicBezTo>
                    <a:cubicBezTo>
                      <a:pt x="2048" y="4810"/>
                      <a:pt x="2075" y="5471"/>
                      <a:pt x="2128" y="6145"/>
                    </a:cubicBezTo>
                    <a:lnTo>
                      <a:pt x="2260" y="7123"/>
                    </a:lnTo>
                    <a:cubicBezTo>
                      <a:pt x="2339" y="7611"/>
                      <a:pt x="2406" y="8101"/>
                      <a:pt x="2406" y="8101"/>
                    </a:cubicBezTo>
                    <a:cubicBezTo>
                      <a:pt x="2471" y="8418"/>
                      <a:pt x="2498" y="8762"/>
                      <a:pt x="2591" y="9079"/>
                    </a:cubicBezTo>
                    <a:lnTo>
                      <a:pt x="2868" y="10030"/>
                    </a:lnTo>
                    <a:lnTo>
                      <a:pt x="3146" y="10981"/>
                    </a:lnTo>
                    <a:lnTo>
                      <a:pt x="3251" y="11378"/>
                    </a:lnTo>
                    <a:lnTo>
                      <a:pt x="3264" y="11417"/>
                    </a:lnTo>
                    <a:cubicBezTo>
                      <a:pt x="3264" y="11443"/>
                      <a:pt x="3238" y="11443"/>
                      <a:pt x="3225" y="11457"/>
                    </a:cubicBezTo>
                    <a:lnTo>
                      <a:pt x="3105" y="11510"/>
                    </a:lnTo>
                    <a:lnTo>
                      <a:pt x="2286" y="11933"/>
                    </a:lnTo>
                    <a:cubicBezTo>
                      <a:pt x="2009" y="12078"/>
                      <a:pt x="1758" y="12263"/>
                      <a:pt x="1507" y="12421"/>
                    </a:cubicBezTo>
                    <a:lnTo>
                      <a:pt x="727" y="12923"/>
                    </a:lnTo>
                    <a:lnTo>
                      <a:pt x="1" y="13492"/>
                    </a:lnTo>
                    <a:lnTo>
                      <a:pt x="436" y="14033"/>
                    </a:lnTo>
                    <a:lnTo>
                      <a:pt x="1097" y="13425"/>
                    </a:lnTo>
                    <a:lnTo>
                      <a:pt x="1810" y="12884"/>
                    </a:lnTo>
                    <a:cubicBezTo>
                      <a:pt x="2048" y="12712"/>
                      <a:pt x="2273" y="12514"/>
                      <a:pt x="2524" y="12342"/>
                    </a:cubicBezTo>
                    <a:lnTo>
                      <a:pt x="3304" y="11866"/>
                    </a:lnTo>
                    <a:lnTo>
                      <a:pt x="3581" y="11708"/>
                    </a:lnTo>
                    <a:cubicBezTo>
                      <a:pt x="3621" y="11668"/>
                      <a:pt x="3701" y="11655"/>
                      <a:pt x="3713" y="11602"/>
                    </a:cubicBezTo>
                    <a:lnTo>
                      <a:pt x="3648" y="11417"/>
                    </a:lnTo>
                    <a:lnTo>
                      <a:pt x="3475" y="10862"/>
                    </a:lnTo>
                    <a:lnTo>
                      <a:pt x="3185" y="9924"/>
                    </a:lnTo>
                    <a:lnTo>
                      <a:pt x="2908" y="8999"/>
                    </a:lnTo>
                    <a:cubicBezTo>
                      <a:pt x="2815" y="8682"/>
                      <a:pt x="2788" y="8351"/>
                      <a:pt x="2735" y="8034"/>
                    </a:cubicBezTo>
                    <a:cubicBezTo>
                      <a:pt x="2735" y="8034"/>
                      <a:pt x="2683" y="7546"/>
                      <a:pt x="2617" y="7056"/>
                    </a:cubicBezTo>
                    <a:lnTo>
                      <a:pt x="2511" y="6079"/>
                    </a:lnTo>
                    <a:cubicBezTo>
                      <a:pt x="2485" y="5405"/>
                      <a:pt x="2511" y="4731"/>
                      <a:pt x="2550" y="4057"/>
                    </a:cubicBezTo>
                    <a:cubicBezTo>
                      <a:pt x="2591" y="2683"/>
                      <a:pt x="2894" y="1362"/>
                      <a:pt x="3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7"/>
              <p:cNvSpPr/>
              <p:nvPr/>
            </p:nvSpPr>
            <p:spPr>
              <a:xfrm>
                <a:off x="3855000" y="2923100"/>
                <a:ext cx="221650" cy="294025"/>
              </a:xfrm>
              <a:custGeom>
                <a:avLst/>
                <a:gdLst/>
                <a:ahLst/>
                <a:cxnLst/>
                <a:rect l="l" t="t" r="r" b="b"/>
                <a:pathLst>
                  <a:path w="8866" h="11761" extrusionOk="0">
                    <a:moveTo>
                      <a:pt x="1004" y="1"/>
                    </a:moveTo>
                    <a:lnTo>
                      <a:pt x="502" y="186"/>
                    </a:lnTo>
                    <a:lnTo>
                      <a:pt x="0" y="397"/>
                    </a:lnTo>
                    <a:cubicBezTo>
                      <a:pt x="899" y="1428"/>
                      <a:pt x="1784" y="2578"/>
                      <a:pt x="2418" y="3741"/>
                    </a:cubicBezTo>
                    <a:cubicBezTo>
                      <a:pt x="2749" y="4335"/>
                      <a:pt x="3066" y="4916"/>
                      <a:pt x="3343" y="5524"/>
                    </a:cubicBezTo>
                    <a:lnTo>
                      <a:pt x="3686" y="6449"/>
                    </a:lnTo>
                    <a:cubicBezTo>
                      <a:pt x="3845" y="6912"/>
                      <a:pt x="4003" y="7388"/>
                      <a:pt x="4003" y="7388"/>
                    </a:cubicBezTo>
                    <a:cubicBezTo>
                      <a:pt x="4096" y="7705"/>
                      <a:pt x="4215" y="8022"/>
                      <a:pt x="4281" y="8339"/>
                    </a:cubicBezTo>
                    <a:lnTo>
                      <a:pt x="4453" y="9303"/>
                    </a:lnTo>
                    <a:lnTo>
                      <a:pt x="4599" y="10268"/>
                    </a:lnTo>
                    <a:lnTo>
                      <a:pt x="4691" y="10850"/>
                    </a:lnTo>
                    <a:lnTo>
                      <a:pt x="4717" y="11035"/>
                    </a:lnTo>
                    <a:cubicBezTo>
                      <a:pt x="4730" y="11054"/>
                      <a:pt x="4757" y="11057"/>
                      <a:pt x="4786" y="11057"/>
                    </a:cubicBezTo>
                    <a:cubicBezTo>
                      <a:pt x="4801" y="11057"/>
                      <a:pt x="4816" y="11057"/>
                      <a:pt x="4830" y="11057"/>
                    </a:cubicBezTo>
                    <a:cubicBezTo>
                      <a:pt x="4846" y="11057"/>
                      <a:pt x="4862" y="11057"/>
                      <a:pt x="4875" y="11061"/>
                    </a:cubicBezTo>
                    <a:lnTo>
                      <a:pt x="5193" y="11074"/>
                    </a:lnTo>
                    <a:cubicBezTo>
                      <a:pt x="6408" y="11179"/>
                      <a:pt x="7585" y="11417"/>
                      <a:pt x="8721" y="11761"/>
                    </a:cubicBezTo>
                    <a:lnTo>
                      <a:pt x="8866" y="11074"/>
                    </a:lnTo>
                    <a:cubicBezTo>
                      <a:pt x="7677" y="10823"/>
                      <a:pt x="6448" y="10677"/>
                      <a:pt x="5206" y="10665"/>
                    </a:cubicBezTo>
                    <a:lnTo>
                      <a:pt x="5074" y="10677"/>
                    </a:lnTo>
                    <a:cubicBezTo>
                      <a:pt x="5067" y="10671"/>
                      <a:pt x="5057" y="10671"/>
                      <a:pt x="5047" y="10671"/>
                    </a:cubicBezTo>
                    <a:cubicBezTo>
                      <a:pt x="5037" y="10671"/>
                      <a:pt x="5028" y="10671"/>
                      <a:pt x="5021" y="10665"/>
                    </a:cubicBezTo>
                    <a:lnTo>
                      <a:pt x="5021" y="10612"/>
                    </a:lnTo>
                    <a:lnTo>
                      <a:pt x="4942" y="10228"/>
                    </a:lnTo>
                    <a:lnTo>
                      <a:pt x="4784" y="9250"/>
                    </a:lnTo>
                    <a:lnTo>
                      <a:pt x="4599" y="8272"/>
                    </a:lnTo>
                    <a:cubicBezTo>
                      <a:pt x="4532" y="7955"/>
                      <a:pt x="4414" y="7638"/>
                      <a:pt x="4334" y="7321"/>
                    </a:cubicBezTo>
                    <a:cubicBezTo>
                      <a:pt x="4334" y="7321"/>
                      <a:pt x="4188" y="6845"/>
                      <a:pt x="4030" y="6357"/>
                    </a:cubicBezTo>
                    <a:lnTo>
                      <a:pt x="3713" y="5406"/>
                    </a:lnTo>
                    <a:cubicBezTo>
                      <a:pt x="3462" y="4784"/>
                      <a:pt x="3198" y="4176"/>
                      <a:pt x="2920" y="3568"/>
                    </a:cubicBezTo>
                    <a:cubicBezTo>
                      <a:pt x="2391" y="2353"/>
                      <a:pt x="1678" y="1177"/>
                      <a:pt x="1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7"/>
              <p:cNvSpPr/>
              <p:nvPr/>
            </p:nvSpPr>
            <p:spPr>
              <a:xfrm>
                <a:off x="3803775" y="3378900"/>
                <a:ext cx="232275" cy="70800"/>
              </a:xfrm>
              <a:custGeom>
                <a:avLst/>
                <a:gdLst/>
                <a:ahLst/>
                <a:cxnLst/>
                <a:rect l="l" t="t" r="r" b="b"/>
                <a:pathLst>
                  <a:path w="9291" h="2832" extrusionOk="0">
                    <a:moveTo>
                      <a:pt x="7384" y="1"/>
                    </a:moveTo>
                    <a:cubicBezTo>
                      <a:pt x="7213" y="1"/>
                      <a:pt x="7041" y="30"/>
                      <a:pt x="6859" y="30"/>
                    </a:cubicBezTo>
                    <a:cubicBezTo>
                      <a:pt x="6760" y="43"/>
                      <a:pt x="6660" y="43"/>
                      <a:pt x="6561" y="43"/>
                    </a:cubicBezTo>
                    <a:cubicBezTo>
                      <a:pt x="6462" y="43"/>
                      <a:pt x="6363" y="43"/>
                      <a:pt x="6264" y="56"/>
                    </a:cubicBezTo>
                    <a:cubicBezTo>
                      <a:pt x="6052" y="96"/>
                      <a:pt x="5855" y="123"/>
                      <a:pt x="5656" y="136"/>
                    </a:cubicBezTo>
                    <a:cubicBezTo>
                      <a:pt x="5247" y="149"/>
                      <a:pt x="4863" y="294"/>
                      <a:pt x="4454" y="347"/>
                    </a:cubicBezTo>
                    <a:cubicBezTo>
                      <a:pt x="4058" y="426"/>
                      <a:pt x="3674" y="585"/>
                      <a:pt x="3278" y="664"/>
                    </a:cubicBezTo>
                    <a:cubicBezTo>
                      <a:pt x="2908" y="836"/>
                      <a:pt x="2498" y="928"/>
                      <a:pt x="2129" y="1101"/>
                    </a:cubicBezTo>
                    <a:cubicBezTo>
                      <a:pt x="1771" y="1286"/>
                      <a:pt x="1375" y="1404"/>
                      <a:pt x="1031" y="1629"/>
                    </a:cubicBezTo>
                    <a:lnTo>
                      <a:pt x="503" y="1933"/>
                    </a:lnTo>
                    <a:cubicBezTo>
                      <a:pt x="318" y="2026"/>
                      <a:pt x="173" y="2170"/>
                      <a:pt x="1" y="2276"/>
                    </a:cubicBezTo>
                    <a:lnTo>
                      <a:pt x="437" y="2831"/>
                    </a:lnTo>
                    <a:cubicBezTo>
                      <a:pt x="582" y="2699"/>
                      <a:pt x="714" y="2554"/>
                      <a:pt x="860" y="2448"/>
                    </a:cubicBezTo>
                    <a:cubicBezTo>
                      <a:pt x="1019" y="2329"/>
                      <a:pt x="1177" y="2223"/>
                      <a:pt x="1336" y="2105"/>
                    </a:cubicBezTo>
                    <a:cubicBezTo>
                      <a:pt x="1626" y="1841"/>
                      <a:pt x="1983" y="1695"/>
                      <a:pt x="2313" y="1471"/>
                    </a:cubicBezTo>
                    <a:cubicBezTo>
                      <a:pt x="2657" y="1272"/>
                      <a:pt x="3027" y="1154"/>
                      <a:pt x="3383" y="969"/>
                    </a:cubicBezTo>
                    <a:cubicBezTo>
                      <a:pt x="3767" y="876"/>
                      <a:pt x="4137" y="717"/>
                      <a:pt x="4520" y="651"/>
                    </a:cubicBezTo>
                    <a:cubicBezTo>
                      <a:pt x="4916" y="599"/>
                      <a:pt x="5300" y="466"/>
                      <a:pt x="5696" y="466"/>
                    </a:cubicBezTo>
                    <a:lnTo>
                      <a:pt x="6278" y="426"/>
                    </a:lnTo>
                    <a:cubicBezTo>
                      <a:pt x="6305" y="425"/>
                      <a:pt x="6333" y="424"/>
                      <a:pt x="6360" y="424"/>
                    </a:cubicBezTo>
                    <a:cubicBezTo>
                      <a:pt x="6531" y="424"/>
                      <a:pt x="6702" y="453"/>
                      <a:pt x="6872" y="453"/>
                    </a:cubicBezTo>
                    <a:cubicBezTo>
                      <a:pt x="7057" y="466"/>
                      <a:pt x="7255" y="453"/>
                      <a:pt x="7440" y="493"/>
                    </a:cubicBezTo>
                    <a:cubicBezTo>
                      <a:pt x="7638" y="532"/>
                      <a:pt x="7823" y="558"/>
                      <a:pt x="8022" y="585"/>
                    </a:cubicBezTo>
                    <a:cubicBezTo>
                      <a:pt x="8022" y="585"/>
                      <a:pt x="8154" y="611"/>
                      <a:pt x="8299" y="625"/>
                    </a:cubicBezTo>
                    <a:cubicBezTo>
                      <a:pt x="8445" y="651"/>
                      <a:pt x="8577" y="704"/>
                      <a:pt x="8577" y="704"/>
                    </a:cubicBezTo>
                    <a:cubicBezTo>
                      <a:pt x="8669" y="743"/>
                      <a:pt x="8762" y="757"/>
                      <a:pt x="8867" y="770"/>
                    </a:cubicBezTo>
                    <a:lnTo>
                      <a:pt x="9132" y="823"/>
                    </a:lnTo>
                    <a:lnTo>
                      <a:pt x="9290" y="83"/>
                    </a:lnTo>
                    <a:lnTo>
                      <a:pt x="8973" y="83"/>
                    </a:lnTo>
                    <a:cubicBezTo>
                      <a:pt x="8867" y="83"/>
                      <a:pt x="8774" y="83"/>
                      <a:pt x="8682" y="70"/>
                    </a:cubicBezTo>
                    <a:cubicBezTo>
                      <a:pt x="8682" y="70"/>
                      <a:pt x="8524" y="30"/>
                      <a:pt x="8378" y="30"/>
                    </a:cubicBezTo>
                    <a:lnTo>
                      <a:pt x="8075" y="30"/>
                    </a:lnTo>
                    <a:cubicBezTo>
                      <a:pt x="7876" y="30"/>
                      <a:pt x="7678" y="17"/>
                      <a:pt x="7467" y="3"/>
                    </a:cubicBezTo>
                    <a:cubicBezTo>
                      <a:pt x="7439" y="2"/>
                      <a:pt x="7411" y="1"/>
                      <a:pt x="73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7"/>
              <p:cNvSpPr/>
              <p:nvPr/>
            </p:nvSpPr>
            <p:spPr>
              <a:xfrm>
                <a:off x="3846725" y="3447625"/>
                <a:ext cx="17445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6978" h="2223" extrusionOk="0">
                    <a:moveTo>
                      <a:pt x="5544" y="0"/>
                    </a:moveTo>
                    <a:cubicBezTo>
                      <a:pt x="5418" y="0"/>
                      <a:pt x="5291" y="31"/>
                      <a:pt x="5154" y="43"/>
                    </a:cubicBezTo>
                    <a:cubicBezTo>
                      <a:pt x="5122" y="46"/>
                      <a:pt x="5090" y="47"/>
                      <a:pt x="5057" y="47"/>
                    </a:cubicBezTo>
                    <a:cubicBezTo>
                      <a:pt x="4995" y="47"/>
                      <a:pt x="4932" y="43"/>
                      <a:pt x="4869" y="43"/>
                    </a:cubicBezTo>
                    <a:cubicBezTo>
                      <a:pt x="4813" y="43"/>
                      <a:pt x="4758" y="46"/>
                      <a:pt x="4704" y="56"/>
                    </a:cubicBezTo>
                    <a:cubicBezTo>
                      <a:pt x="4560" y="82"/>
                      <a:pt x="4414" y="109"/>
                      <a:pt x="4255" y="122"/>
                    </a:cubicBezTo>
                    <a:cubicBezTo>
                      <a:pt x="3952" y="122"/>
                      <a:pt x="3661" y="254"/>
                      <a:pt x="3357" y="281"/>
                    </a:cubicBezTo>
                    <a:cubicBezTo>
                      <a:pt x="3066" y="334"/>
                      <a:pt x="2789" y="452"/>
                      <a:pt x="2485" y="505"/>
                    </a:cubicBezTo>
                    <a:cubicBezTo>
                      <a:pt x="2208" y="637"/>
                      <a:pt x="1890" y="690"/>
                      <a:pt x="1626" y="822"/>
                    </a:cubicBezTo>
                    <a:cubicBezTo>
                      <a:pt x="1348" y="968"/>
                      <a:pt x="1031" y="1034"/>
                      <a:pt x="793" y="1206"/>
                    </a:cubicBezTo>
                    <a:cubicBezTo>
                      <a:pt x="648" y="1285"/>
                      <a:pt x="516" y="1351"/>
                      <a:pt x="384" y="1417"/>
                    </a:cubicBezTo>
                    <a:cubicBezTo>
                      <a:pt x="238" y="1483"/>
                      <a:pt x="132" y="1588"/>
                      <a:pt x="0" y="1668"/>
                    </a:cubicBezTo>
                    <a:lnTo>
                      <a:pt x="437" y="2223"/>
                    </a:lnTo>
                    <a:cubicBezTo>
                      <a:pt x="543" y="2131"/>
                      <a:pt x="635" y="2011"/>
                      <a:pt x="740" y="1932"/>
                    </a:cubicBezTo>
                    <a:cubicBezTo>
                      <a:pt x="860" y="1853"/>
                      <a:pt x="978" y="1773"/>
                      <a:pt x="1084" y="1682"/>
                    </a:cubicBezTo>
                    <a:cubicBezTo>
                      <a:pt x="1295" y="1470"/>
                      <a:pt x="1573" y="1377"/>
                      <a:pt x="1797" y="1192"/>
                    </a:cubicBezTo>
                    <a:cubicBezTo>
                      <a:pt x="2049" y="1047"/>
                      <a:pt x="2326" y="968"/>
                      <a:pt x="2590" y="822"/>
                    </a:cubicBezTo>
                    <a:cubicBezTo>
                      <a:pt x="2881" y="757"/>
                      <a:pt x="3145" y="624"/>
                      <a:pt x="3436" y="572"/>
                    </a:cubicBezTo>
                    <a:cubicBezTo>
                      <a:pt x="3710" y="547"/>
                      <a:pt x="3973" y="451"/>
                      <a:pt x="4246" y="451"/>
                    </a:cubicBezTo>
                    <a:cubicBezTo>
                      <a:pt x="4263" y="451"/>
                      <a:pt x="4279" y="451"/>
                      <a:pt x="4295" y="452"/>
                    </a:cubicBezTo>
                    <a:cubicBezTo>
                      <a:pt x="4440" y="452"/>
                      <a:pt x="4586" y="439"/>
                      <a:pt x="4731" y="426"/>
                    </a:cubicBezTo>
                    <a:cubicBezTo>
                      <a:pt x="4751" y="424"/>
                      <a:pt x="4771" y="423"/>
                      <a:pt x="4792" y="423"/>
                    </a:cubicBezTo>
                    <a:cubicBezTo>
                      <a:pt x="4917" y="423"/>
                      <a:pt x="5040" y="452"/>
                      <a:pt x="5154" y="452"/>
                    </a:cubicBezTo>
                    <a:cubicBezTo>
                      <a:pt x="5300" y="466"/>
                      <a:pt x="5444" y="452"/>
                      <a:pt x="5576" y="492"/>
                    </a:cubicBezTo>
                    <a:cubicBezTo>
                      <a:pt x="5722" y="519"/>
                      <a:pt x="5854" y="545"/>
                      <a:pt x="5999" y="572"/>
                    </a:cubicBezTo>
                    <a:cubicBezTo>
                      <a:pt x="5999" y="572"/>
                      <a:pt x="6105" y="584"/>
                      <a:pt x="6211" y="611"/>
                    </a:cubicBezTo>
                    <a:cubicBezTo>
                      <a:pt x="6293" y="623"/>
                      <a:pt x="6386" y="666"/>
                      <a:pt x="6406" y="666"/>
                    </a:cubicBezTo>
                    <a:cubicBezTo>
                      <a:pt x="6408" y="666"/>
                      <a:pt x="6409" y="665"/>
                      <a:pt x="6409" y="664"/>
                    </a:cubicBezTo>
                    <a:cubicBezTo>
                      <a:pt x="6475" y="704"/>
                      <a:pt x="6542" y="704"/>
                      <a:pt x="6621" y="716"/>
                    </a:cubicBezTo>
                    <a:lnTo>
                      <a:pt x="6806" y="757"/>
                    </a:lnTo>
                    <a:lnTo>
                      <a:pt x="6977" y="17"/>
                    </a:lnTo>
                    <a:lnTo>
                      <a:pt x="6977" y="17"/>
                    </a:lnTo>
                    <a:lnTo>
                      <a:pt x="6727" y="29"/>
                    </a:lnTo>
                    <a:cubicBezTo>
                      <a:pt x="6682" y="29"/>
                      <a:pt x="6632" y="35"/>
                      <a:pt x="6580" y="35"/>
                    </a:cubicBezTo>
                    <a:cubicBezTo>
                      <a:pt x="6554" y="35"/>
                      <a:pt x="6528" y="34"/>
                      <a:pt x="6501" y="29"/>
                    </a:cubicBezTo>
                    <a:cubicBezTo>
                      <a:pt x="6501" y="29"/>
                      <a:pt x="6396" y="3"/>
                      <a:pt x="6277" y="3"/>
                    </a:cubicBezTo>
                    <a:cubicBezTo>
                      <a:pt x="6172" y="17"/>
                      <a:pt x="6052" y="17"/>
                      <a:pt x="6052" y="17"/>
                    </a:cubicBezTo>
                    <a:cubicBezTo>
                      <a:pt x="5907" y="17"/>
                      <a:pt x="5761" y="17"/>
                      <a:pt x="5603" y="3"/>
                    </a:cubicBezTo>
                    <a:cubicBezTo>
                      <a:pt x="5583" y="1"/>
                      <a:pt x="5563" y="0"/>
                      <a:pt x="55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7"/>
              <p:cNvSpPr/>
              <p:nvPr/>
            </p:nvSpPr>
            <p:spPr>
              <a:xfrm>
                <a:off x="3744325" y="2919150"/>
                <a:ext cx="127875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1745" extrusionOk="0">
                    <a:moveTo>
                      <a:pt x="5114" y="0"/>
                    </a:moveTo>
                    <a:cubicBezTo>
                      <a:pt x="4850" y="14"/>
                      <a:pt x="4598" y="53"/>
                      <a:pt x="4374" y="106"/>
                    </a:cubicBezTo>
                    <a:lnTo>
                      <a:pt x="3740" y="264"/>
                    </a:lnTo>
                    <a:cubicBezTo>
                      <a:pt x="3330" y="384"/>
                      <a:pt x="2921" y="502"/>
                      <a:pt x="2537" y="595"/>
                    </a:cubicBezTo>
                    <a:cubicBezTo>
                      <a:pt x="2154" y="675"/>
                      <a:pt x="1758" y="767"/>
                      <a:pt x="1362" y="846"/>
                    </a:cubicBezTo>
                    <a:cubicBezTo>
                      <a:pt x="1150" y="899"/>
                      <a:pt x="939" y="939"/>
                      <a:pt x="727" y="978"/>
                    </a:cubicBezTo>
                    <a:cubicBezTo>
                      <a:pt x="502" y="1045"/>
                      <a:pt x="212" y="1110"/>
                      <a:pt x="0" y="1242"/>
                    </a:cubicBezTo>
                    <a:lnTo>
                      <a:pt x="608" y="1744"/>
                    </a:lnTo>
                    <a:cubicBezTo>
                      <a:pt x="754" y="1705"/>
                      <a:pt x="807" y="1600"/>
                      <a:pt x="965" y="1520"/>
                    </a:cubicBezTo>
                    <a:cubicBezTo>
                      <a:pt x="1124" y="1427"/>
                      <a:pt x="1295" y="1348"/>
                      <a:pt x="1480" y="1269"/>
                    </a:cubicBezTo>
                    <a:cubicBezTo>
                      <a:pt x="1850" y="1137"/>
                      <a:pt x="2220" y="992"/>
                      <a:pt x="2643" y="912"/>
                    </a:cubicBezTo>
                    <a:cubicBezTo>
                      <a:pt x="3039" y="819"/>
                      <a:pt x="3423" y="740"/>
                      <a:pt x="3806" y="701"/>
                    </a:cubicBezTo>
                    <a:cubicBezTo>
                      <a:pt x="3867" y="696"/>
                      <a:pt x="3929" y="695"/>
                      <a:pt x="3991" y="695"/>
                    </a:cubicBezTo>
                    <a:cubicBezTo>
                      <a:pt x="4114" y="695"/>
                      <a:pt x="4237" y="701"/>
                      <a:pt x="4361" y="701"/>
                    </a:cubicBezTo>
                    <a:cubicBezTo>
                      <a:pt x="4533" y="714"/>
                      <a:pt x="4665" y="754"/>
                      <a:pt x="4797" y="780"/>
                    </a:cubicBezTo>
                    <a:lnTo>
                      <a:pt x="4956" y="384"/>
                    </a:lnTo>
                    <a:cubicBezTo>
                      <a:pt x="5035" y="185"/>
                      <a:pt x="5114" y="0"/>
                      <a:pt x="5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7"/>
              <p:cNvSpPr/>
              <p:nvPr/>
            </p:nvSpPr>
            <p:spPr>
              <a:xfrm>
                <a:off x="3860275" y="3207550"/>
                <a:ext cx="85925" cy="15162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6065" extrusionOk="0">
                    <a:moveTo>
                      <a:pt x="741" y="634"/>
                    </a:moveTo>
                    <a:lnTo>
                      <a:pt x="793" y="674"/>
                    </a:lnTo>
                    <a:cubicBezTo>
                      <a:pt x="859" y="726"/>
                      <a:pt x="912" y="806"/>
                      <a:pt x="978" y="872"/>
                    </a:cubicBezTo>
                    <a:lnTo>
                      <a:pt x="1084" y="1031"/>
                    </a:lnTo>
                    <a:cubicBezTo>
                      <a:pt x="1137" y="1096"/>
                      <a:pt x="1176" y="1163"/>
                      <a:pt x="1216" y="1228"/>
                    </a:cubicBezTo>
                    <a:cubicBezTo>
                      <a:pt x="1388" y="1506"/>
                      <a:pt x="1533" y="1797"/>
                      <a:pt x="1692" y="2088"/>
                    </a:cubicBezTo>
                    <a:cubicBezTo>
                      <a:pt x="2009" y="2682"/>
                      <a:pt x="2339" y="3184"/>
                      <a:pt x="2617" y="3753"/>
                    </a:cubicBezTo>
                    <a:lnTo>
                      <a:pt x="2960" y="4479"/>
                    </a:lnTo>
                    <a:cubicBezTo>
                      <a:pt x="2960" y="4505"/>
                      <a:pt x="3000" y="4558"/>
                      <a:pt x="2987" y="4572"/>
                    </a:cubicBezTo>
                    <a:lnTo>
                      <a:pt x="2894" y="4572"/>
                    </a:lnTo>
                    <a:lnTo>
                      <a:pt x="2670" y="4585"/>
                    </a:lnTo>
                    <a:cubicBezTo>
                      <a:pt x="2221" y="4690"/>
                      <a:pt x="1771" y="4770"/>
                      <a:pt x="1335" y="4889"/>
                    </a:cubicBezTo>
                    <a:cubicBezTo>
                      <a:pt x="1069" y="4997"/>
                      <a:pt x="798" y="5089"/>
                      <a:pt x="539" y="5205"/>
                    </a:cubicBezTo>
                    <a:lnTo>
                      <a:pt x="539" y="5205"/>
                    </a:lnTo>
                    <a:cubicBezTo>
                      <a:pt x="513" y="4826"/>
                      <a:pt x="492" y="4441"/>
                      <a:pt x="476" y="4056"/>
                    </a:cubicBezTo>
                    <a:cubicBezTo>
                      <a:pt x="476" y="4056"/>
                      <a:pt x="476" y="3818"/>
                      <a:pt x="463" y="3580"/>
                    </a:cubicBezTo>
                    <a:lnTo>
                      <a:pt x="463" y="3105"/>
                    </a:lnTo>
                    <a:cubicBezTo>
                      <a:pt x="463" y="3105"/>
                      <a:pt x="489" y="2854"/>
                      <a:pt x="503" y="2616"/>
                    </a:cubicBezTo>
                    <a:cubicBezTo>
                      <a:pt x="515" y="2379"/>
                      <a:pt x="542" y="2141"/>
                      <a:pt x="542" y="2141"/>
                    </a:cubicBezTo>
                    <a:cubicBezTo>
                      <a:pt x="542" y="2141"/>
                      <a:pt x="568" y="1889"/>
                      <a:pt x="595" y="1651"/>
                    </a:cubicBezTo>
                    <a:cubicBezTo>
                      <a:pt x="621" y="1413"/>
                      <a:pt x="661" y="1176"/>
                      <a:pt x="661" y="1176"/>
                    </a:cubicBezTo>
                    <a:lnTo>
                      <a:pt x="714" y="832"/>
                    </a:lnTo>
                    <a:lnTo>
                      <a:pt x="727" y="700"/>
                    </a:lnTo>
                    <a:lnTo>
                      <a:pt x="741" y="634"/>
                    </a:lnTo>
                    <a:close/>
                    <a:moveTo>
                      <a:pt x="595" y="5932"/>
                    </a:moveTo>
                    <a:cubicBezTo>
                      <a:pt x="595" y="5932"/>
                      <a:pt x="595" y="5932"/>
                      <a:pt x="595" y="5932"/>
                    </a:cubicBezTo>
                    <a:cubicBezTo>
                      <a:pt x="595" y="5932"/>
                      <a:pt x="595" y="5932"/>
                      <a:pt x="595" y="5932"/>
                    </a:cubicBezTo>
                    <a:close/>
                    <a:moveTo>
                      <a:pt x="556" y="0"/>
                    </a:moveTo>
                    <a:cubicBezTo>
                      <a:pt x="542" y="39"/>
                      <a:pt x="529" y="106"/>
                      <a:pt x="515" y="159"/>
                    </a:cubicBezTo>
                    <a:lnTo>
                      <a:pt x="436" y="476"/>
                    </a:lnTo>
                    <a:cubicBezTo>
                      <a:pt x="436" y="476"/>
                      <a:pt x="410" y="634"/>
                      <a:pt x="383" y="779"/>
                    </a:cubicBezTo>
                    <a:cubicBezTo>
                      <a:pt x="357" y="925"/>
                      <a:pt x="318" y="1084"/>
                      <a:pt x="318" y="1084"/>
                    </a:cubicBezTo>
                    <a:cubicBezTo>
                      <a:pt x="318" y="1084"/>
                      <a:pt x="278" y="1321"/>
                      <a:pt x="251" y="1572"/>
                    </a:cubicBezTo>
                    <a:lnTo>
                      <a:pt x="172" y="2048"/>
                    </a:lnTo>
                    <a:lnTo>
                      <a:pt x="119" y="2523"/>
                    </a:lnTo>
                    <a:lnTo>
                      <a:pt x="66" y="2999"/>
                    </a:lnTo>
                    <a:lnTo>
                      <a:pt x="40" y="3475"/>
                    </a:lnTo>
                    <a:cubicBezTo>
                      <a:pt x="27" y="3713"/>
                      <a:pt x="27" y="3950"/>
                      <a:pt x="27" y="3950"/>
                    </a:cubicBezTo>
                    <a:cubicBezTo>
                      <a:pt x="1" y="4572"/>
                      <a:pt x="13" y="5219"/>
                      <a:pt x="53" y="5841"/>
                    </a:cubicBezTo>
                    <a:cubicBezTo>
                      <a:pt x="53" y="5841"/>
                      <a:pt x="183" y="5860"/>
                      <a:pt x="316" y="5880"/>
                    </a:cubicBezTo>
                    <a:lnTo>
                      <a:pt x="316" y="5880"/>
                    </a:lnTo>
                    <a:lnTo>
                      <a:pt x="410" y="6065"/>
                    </a:lnTo>
                    <a:cubicBezTo>
                      <a:pt x="470" y="6019"/>
                      <a:pt x="532" y="5975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876" y="5742"/>
                      <a:pt x="1180" y="5579"/>
                      <a:pt x="1493" y="5418"/>
                    </a:cubicBezTo>
                    <a:cubicBezTo>
                      <a:pt x="1890" y="5259"/>
                      <a:pt x="2312" y="5140"/>
                      <a:pt x="2735" y="5008"/>
                    </a:cubicBezTo>
                    <a:lnTo>
                      <a:pt x="3158" y="4928"/>
                    </a:lnTo>
                    <a:lnTo>
                      <a:pt x="3396" y="4889"/>
                    </a:lnTo>
                    <a:lnTo>
                      <a:pt x="3436" y="4889"/>
                    </a:lnTo>
                    <a:cubicBezTo>
                      <a:pt x="3436" y="4889"/>
                      <a:pt x="3422" y="4863"/>
                      <a:pt x="3422" y="4849"/>
                    </a:cubicBezTo>
                    <a:lnTo>
                      <a:pt x="3383" y="4770"/>
                    </a:lnTo>
                    <a:lnTo>
                      <a:pt x="3317" y="4611"/>
                    </a:lnTo>
                    <a:lnTo>
                      <a:pt x="3079" y="4109"/>
                    </a:lnTo>
                    <a:cubicBezTo>
                      <a:pt x="2947" y="3858"/>
                      <a:pt x="2828" y="3607"/>
                      <a:pt x="2828" y="3607"/>
                    </a:cubicBezTo>
                    <a:cubicBezTo>
                      <a:pt x="2538" y="3013"/>
                      <a:pt x="2194" y="2471"/>
                      <a:pt x="1903" y="1929"/>
                    </a:cubicBezTo>
                    <a:cubicBezTo>
                      <a:pt x="1758" y="1639"/>
                      <a:pt x="1613" y="1348"/>
                      <a:pt x="1440" y="1057"/>
                    </a:cubicBezTo>
                    <a:cubicBezTo>
                      <a:pt x="1401" y="991"/>
                      <a:pt x="1361" y="911"/>
                      <a:pt x="1322" y="846"/>
                    </a:cubicBezTo>
                    <a:lnTo>
                      <a:pt x="1150" y="608"/>
                    </a:lnTo>
                    <a:cubicBezTo>
                      <a:pt x="1005" y="436"/>
                      <a:pt x="859" y="264"/>
                      <a:pt x="688" y="119"/>
                    </a:cubicBez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7"/>
              <p:cNvSpPr/>
              <p:nvPr/>
            </p:nvSpPr>
            <p:spPr>
              <a:xfrm>
                <a:off x="4073025" y="3033450"/>
                <a:ext cx="317800" cy="209850"/>
              </a:xfrm>
              <a:custGeom>
                <a:avLst/>
                <a:gdLst/>
                <a:ahLst/>
                <a:cxnLst/>
                <a:rect l="l" t="t" r="r" b="b"/>
                <a:pathLst>
                  <a:path w="12712" h="8394" extrusionOk="0">
                    <a:moveTo>
                      <a:pt x="11972" y="0"/>
                    </a:moveTo>
                    <a:cubicBezTo>
                      <a:pt x="11417" y="384"/>
                      <a:pt x="10862" y="754"/>
                      <a:pt x="10319" y="1150"/>
                    </a:cubicBezTo>
                    <a:cubicBezTo>
                      <a:pt x="9764" y="1547"/>
                      <a:pt x="9223" y="1969"/>
                      <a:pt x="8721" y="2419"/>
                    </a:cubicBezTo>
                    <a:cubicBezTo>
                      <a:pt x="8205" y="2854"/>
                      <a:pt x="7703" y="3291"/>
                      <a:pt x="7215" y="3753"/>
                    </a:cubicBezTo>
                    <a:lnTo>
                      <a:pt x="6528" y="4466"/>
                    </a:lnTo>
                    <a:cubicBezTo>
                      <a:pt x="6197" y="4836"/>
                      <a:pt x="5867" y="5194"/>
                      <a:pt x="5867" y="5194"/>
                    </a:cubicBezTo>
                    <a:cubicBezTo>
                      <a:pt x="5642" y="5444"/>
                      <a:pt x="5404" y="5682"/>
                      <a:pt x="5219" y="5946"/>
                    </a:cubicBezTo>
                    <a:lnTo>
                      <a:pt x="4638" y="6739"/>
                    </a:lnTo>
                    <a:lnTo>
                      <a:pt x="4070" y="7558"/>
                    </a:lnTo>
                    <a:lnTo>
                      <a:pt x="3845" y="7889"/>
                    </a:lnTo>
                    <a:lnTo>
                      <a:pt x="3806" y="7928"/>
                    </a:lnTo>
                    <a:cubicBezTo>
                      <a:pt x="3792" y="7928"/>
                      <a:pt x="3779" y="7916"/>
                      <a:pt x="3765" y="7916"/>
                    </a:cubicBezTo>
                    <a:lnTo>
                      <a:pt x="3647" y="7863"/>
                    </a:lnTo>
                    <a:cubicBezTo>
                      <a:pt x="2511" y="7347"/>
                      <a:pt x="1348" y="6950"/>
                      <a:pt x="145" y="6660"/>
                    </a:cubicBezTo>
                    <a:lnTo>
                      <a:pt x="0" y="7347"/>
                    </a:lnTo>
                    <a:cubicBezTo>
                      <a:pt x="1163" y="7519"/>
                      <a:pt x="2338" y="7822"/>
                      <a:pt x="3475" y="8233"/>
                    </a:cubicBezTo>
                    <a:lnTo>
                      <a:pt x="3779" y="8338"/>
                    </a:lnTo>
                    <a:cubicBezTo>
                      <a:pt x="3827" y="8350"/>
                      <a:pt x="3884" y="8393"/>
                      <a:pt x="3924" y="8393"/>
                    </a:cubicBezTo>
                    <a:cubicBezTo>
                      <a:pt x="3929" y="8393"/>
                      <a:pt x="3934" y="8393"/>
                      <a:pt x="3938" y="8391"/>
                    </a:cubicBezTo>
                    <a:lnTo>
                      <a:pt x="4044" y="8233"/>
                    </a:lnTo>
                    <a:lnTo>
                      <a:pt x="4361" y="7743"/>
                    </a:lnTo>
                    <a:lnTo>
                      <a:pt x="4916" y="6938"/>
                    </a:lnTo>
                    <a:lnTo>
                      <a:pt x="5471" y="6145"/>
                    </a:lnTo>
                    <a:cubicBezTo>
                      <a:pt x="5656" y="5881"/>
                      <a:pt x="5906" y="5655"/>
                      <a:pt x="6118" y="5418"/>
                    </a:cubicBezTo>
                    <a:lnTo>
                      <a:pt x="6805" y="4704"/>
                    </a:lnTo>
                    <a:cubicBezTo>
                      <a:pt x="7162" y="4361"/>
                      <a:pt x="7505" y="4004"/>
                      <a:pt x="7505" y="4004"/>
                    </a:cubicBezTo>
                    <a:cubicBezTo>
                      <a:pt x="8020" y="3568"/>
                      <a:pt x="8563" y="3171"/>
                      <a:pt x="9118" y="2775"/>
                    </a:cubicBezTo>
                    <a:cubicBezTo>
                      <a:pt x="10201" y="1956"/>
                      <a:pt x="11429" y="1374"/>
                      <a:pt x="12712" y="780"/>
                    </a:cubicBezTo>
                    <a:lnTo>
                      <a:pt x="1197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7"/>
              <p:cNvSpPr/>
              <p:nvPr/>
            </p:nvSpPr>
            <p:spPr>
              <a:xfrm>
                <a:off x="4326375" y="3108450"/>
                <a:ext cx="158275" cy="347525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13901" extrusionOk="0">
                    <a:moveTo>
                      <a:pt x="5392" y="0"/>
                    </a:moveTo>
                    <a:cubicBezTo>
                      <a:pt x="5154" y="1348"/>
                      <a:pt x="4797" y="2748"/>
                      <a:pt x="4282" y="3977"/>
                    </a:cubicBezTo>
                    <a:cubicBezTo>
                      <a:pt x="4031" y="4598"/>
                      <a:pt x="3767" y="5219"/>
                      <a:pt x="3476" y="5800"/>
                    </a:cubicBezTo>
                    <a:cubicBezTo>
                      <a:pt x="3476" y="5800"/>
                      <a:pt x="3212" y="6223"/>
                      <a:pt x="2960" y="6646"/>
                    </a:cubicBezTo>
                    <a:cubicBezTo>
                      <a:pt x="2696" y="7069"/>
                      <a:pt x="2419" y="7492"/>
                      <a:pt x="2419" y="7492"/>
                    </a:cubicBezTo>
                    <a:cubicBezTo>
                      <a:pt x="2234" y="7756"/>
                      <a:pt x="2062" y="8047"/>
                      <a:pt x="1850" y="8284"/>
                    </a:cubicBezTo>
                    <a:lnTo>
                      <a:pt x="1203" y="9024"/>
                    </a:lnTo>
                    <a:lnTo>
                      <a:pt x="543" y="9752"/>
                    </a:lnTo>
                    <a:lnTo>
                      <a:pt x="146" y="10175"/>
                    </a:lnTo>
                    <a:lnTo>
                      <a:pt x="14" y="10307"/>
                    </a:lnTo>
                    <a:cubicBezTo>
                      <a:pt x="0" y="10360"/>
                      <a:pt x="67" y="10399"/>
                      <a:pt x="93" y="10451"/>
                    </a:cubicBezTo>
                    <a:lnTo>
                      <a:pt x="278" y="10716"/>
                    </a:lnTo>
                    <a:cubicBezTo>
                      <a:pt x="952" y="11720"/>
                      <a:pt x="1494" y="12803"/>
                      <a:pt x="1943" y="13901"/>
                    </a:cubicBezTo>
                    <a:lnTo>
                      <a:pt x="2564" y="13596"/>
                    </a:lnTo>
                    <a:cubicBezTo>
                      <a:pt x="2023" y="12500"/>
                      <a:pt x="1375" y="11443"/>
                      <a:pt x="608" y="10465"/>
                    </a:cubicBezTo>
                    <a:lnTo>
                      <a:pt x="516" y="10372"/>
                    </a:lnTo>
                    <a:cubicBezTo>
                      <a:pt x="516" y="10360"/>
                      <a:pt x="490" y="10346"/>
                      <a:pt x="490" y="10333"/>
                    </a:cubicBezTo>
                    <a:lnTo>
                      <a:pt x="529" y="10293"/>
                    </a:lnTo>
                    <a:lnTo>
                      <a:pt x="793" y="9990"/>
                    </a:lnTo>
                    <a:lnTo>
                      <a:pt x="1441" y="9250"/>
                    </a:lnTo>
                    <a:lnTo>
                      <a:pt x="2102" y="8510"/>
                    </a:lnTo>
                    <a:cubicBezTo>
                      <a:pt x="2313" y="8258"/>
                      <a:pt x="2485" y="7967"/>
                      <a:pt x="2683" y="7703"/>
                    </a:cubicBezTo>
                    <a:cubicBezTo>
                      <a:pt x="2683" y="7703"/>
                      <a:pt x="2960" y="7280"/>
                      <a:pt x="3251" y="6871"/>
                    </a:cubicBezTo>
                    <a:cubicBezTo>
                      <a:pt x="3515" y="6448"/>
                      <a:pt x="3793" y="6025"/>
                      <a:pt x="3793" y="6025"/>
                    </a:cubicBezTo>
                    <a:cubicBezTo>
                      <a:pt x="4137" y="5444"/>
                      <a:pt x="4427" y="4863"/>
                      <a:pt x="4731" y="4255"/>
                    </a:cubicBezTo>
                    <a:cubicBezTo>
                      <a:pt x="5352" y="3078"/>
                      <a:pt x="5828" y="1797"/>
                      <a:pt x="6330" y="529"/>
                    </a:cubicBezTo>
                    <a:cubicBezTo>
                      <a:pt x="6330" y="529"/>
                      <a:pt x="6092" y="396"/>
                      <a:pt x="5867" y="251"/>
                    </a:cubicBezTo>
                    <a:cubicBezTo>
                      <a:pt x="5629" y="118"/>
                      <a:pt x="5392" y="0"/>
                      <a:pt x="53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7"/>
              <p:cNvSpPr/>
              <p:nvPr/>
            </p:nvSpPr>
            <p:spPr>
              <a:xfrm>
                <a:off x="4032050" y="3381625"/>
                <a:ext cx="191950" cy="155925"/>
              </a:xfrm>
              <a:custGeom>
                <a:avLst/>
                <a:gdLst/>
                <a:ahLst/>
                <a:cxnLst/>
                <a:rect l="l" t="t" r="r" b="b"/>
                <a:pathLst>
                  <a:path w="7678" h="6237" extrusionOk="0">
                    <a:moveTo>
                      <a:pt x="159" y="0"/>
                    </a:moveTo>
                    <a:lnTo>
                      <a:pt x="1" y="687"/>
                    </a:lnTo>
                    <a:cubicBezTo>
                      <a:pt x="198" y="687"/>
                      <a:pt x="383" y="754"/>
                      <a:pt x="568" y="793"/>
                    </a:cubicBezTo>
                    <a:cubicBezTo>
                      <a:pt x="753" y="846"/>
                      <a:pt x="938" y="886"/>
                      <a:pt x="1123" y="925"/>
                    </a:cubicBezTo>
                    <a:cubicBezTo>
                      <a:pt x="1493" y="1031"/>
                      <a:pt x="1863" y="1189"/>
                      <a:pt x="2247" y="1309"/>
                    </a:cubicBezTo>
                    <a:cubicBezTo>
                      <a:pt x="2591" y="1494"/>
                      <a:pt x="2947" y="1652"/>
                      <a:pt x="3290" y="1850"/>
                    </a:cubicBezTo>
                    <a:lnTo>
                      <a:pt x="3780" y="2181"/>
                    </a:lnTo>
                    <a:cubicBezTo>
                      <a:pt x="3951" y="2287"/>
                      <a:pt x="4123" y="2392"/>
                      <a:pt x="4255" y="2524"/>
                    </a:cubicBezTo>
                    <a:cubicBezTo>
                      <a:pt x="4546" y="2789"/>
                      <a:pt x="4876" y="3013"/>
                      <a:pt x="5114" y="3330"/>
                    </a:cubicBezTo>
                    <a:lnTo>
                      <a:pt x="5524" y="3753"/>
                    </a:lnTo>
                    <a:cubicBezTo>
                      <a:pt x="5642" y="3899"/>
                      <a:pt x="5748" y="4070"/>
                      <a:pt x="5867" y="4228"/>
                    </a:cubicBezTo>
                    <a:cubicBezTo>
                      <a:pt x="5973" y="4387"/>
                      <a:pt x="6105" y="4533"/>
                      <a:pt x="6197" y="4704"/>
                    </a:cubicBezTo>
                    <a:cubicBezTo>
                      <a:pt x="6290" y="4876"/>
                      <a:pt x="6382" y="5048"/>
                      <a:pt x="6475" y="5206"/>
                    </a:cubicBezTo>
                    <a:cubicBezTo>
                      <a:pt x="6475" y="5206"/>
                      <a:pt x="6541" y="5338"/>
                      <a:pt x="6620" y="5458"/>
                    </a:cubicBezTo>
                    <a:cubicBezTo>
                      <a:pt x="6687" y="5590"/>
                      <a:pt x="6726" y="5735"/>
                      <a:pt x="6726" y="5735"/>
                    </a:cubicBezTo>
                    <a:cubicBezTo>
                      <a:pt x="6766" y="5828"/>
                      <a:pt x="6819" y="5907"/>
                      <a:pt x="6872" y="5999"/>
                    </a:cubicBezTo>
                    <a:lnTo>
                      <a:pt x="6990" y="6237"/>
                    </a:lnTo>
                    <a:lnTo>
                      <a:pt x="7677" y="5907"/>
                    </a:lnTo>
                    <a:lnTo>
                      <a:pt x="7466" y="5643"/>
                    </a:lnTo>
                    <a:cubicBezTo>
                      <a:pt x="7413" y="5576"/>
                      <a:pt x="7347" y="5497"/>
                      <a:pt x="7295" y="5405"/>
                    </a:cubicBezTo>
                    <a:cubicBezTo>
                      <a:pt x="7295" y="5405"/>
                      <a:pt x="7215" y="5273"/>
                      <a:pt x="7136" y="5153"/>
                    </a:cubicBezTo>
                    <a:cubicBezTo>
                      <a:pt x="7043" y="5035"/>
                      <a:pt x="6937" y="4916"/>
                      <a:pt x="6937" y="4916"/>
                    </a:cubicBezTo>
                    <a:cubicBezTo>
                      <a:pt x="6819" y="4757"/>
                      <a:pt x="6699" y="4586"/>
                      <a:pt x="6594" y="4427"/>
                    </a:cubicBezTo>
                    <a:cubicBezTo>
                      <a:pt x="6475" y="4255"/>
                      <a:pt x="6317" y="4123"/>
                      <a:pt x="6185" y="3964"/>
                    </a:cubicBezTo>
                    <a:cubicBezTo>
                      <a:pt x="6052" y="3819"/>
                      <a:pt x="5933" y="3647"/>
                      <a:pt x="5788" y="3502"/>
                    </a:cubicBezTo>
                    <a:cubicBezTo>
                      <a:pt x="5642" y="3370"/>
                      <a:pt x="5498" y="3238"/>
                      <a:pt x="5352" y="3092"/>
                    </a:cubicBezTo>
                    <a:cubicBezTo>
                      <a:pt x="5087" y="2775"/>
                      <a:pt x="4744" y="2564"/>
                      <a:pt x="4453" y="2287"/>
                    </a:cubicBezTo>
                    <a:cubicBezTo>
                      <a:pt x="4308" y="2141"/>
                      <a:pt x="4123" y="2035"/>
                      <a:pt x="3965" y="1929"/>
                    </a:cubicBezTo>
                    <a:cubicBezTo>
                      <a:pt x="3792" y="1811"/>
                      <a:pt x="3634" y="1691"/>
                      <a:pt x="3475" y="1573"/>
                    </a:cubicBezTo>
                    <a:cubicBezTo>
                      <a:pt x="3132" y="1348"/>
                      <a:pt x="2762" y="1163"/>
                      <a:pt x="2418" y="939"/>
                    </a:cubicBezTo>
                    <a:cubicBezTo>
                      <a:pt x="2048" y="767"/>
                      <a:pt x="1692" y="555"/>
                      <a:pt x="1308" y="397"/>
                    </a:cubicBezTo>
                    <a:lnTo>
                      <a:pt x="741" y="185"/>
                    </a:lnTo>
                    <a:cubicBezTo>
                      <a:pt x="542" y="120"/>
                      <a:pt x="357" y="27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7"/>
              <p:cNvSpPr/>
              <p:nvPr/>
            </p:nvSpPr>
            <p:spPr>
              <a:xfrm>
                <a:off x="4017175" y="3448700"/>
                <a:ext cx="144725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4757" extrusionOk="0">
                    <a:moveTo>
                      <a:pt x="146" y="0"/>
                    </a:moveTo>
                    <a:lnTo>
                      <a:pt x="1" y="687"/>
                    </a:lnTo>
                    <a:cubicBezTo>
                      <a:pt x="133" y="687"/>
                      <a:pt x="265" y="726"/>
                      <a:pt x="411" y="766"/>
                    </a:cubicBezTo>
                    <a:cubicBezTo>
                      <a:pt x="543" y="793"/>
                      <a:pt x="688" y="819"/>
                      <a:pt x="820" y="846"/>
                    </a:cubicBezTo>
                    <a:cubicBezTo>
                      <a:pt x="1098" y="925"/>
                      <a:pt x="1362" y="1043"/>
                      <a:pt x="1653" y="1110"/>
                    </a:cubicBezTo>
                    <a:cubicBezTo>
                      <a:pt x="1903" y="1255"/>
                      <a:pt x="2181" y="1361"/>
                      <a:pt x="2446" y="1506"/>
                    </a:cubicBezTo>
                    <a:lnTo>
                      <a:pt x="2802" y="1744"/>
                    </a:lnTo>
                    <a:cubicBezTo>
                      <a:pt x="2921" y="1824"/>
                      <a:pt x="3053" y="1889"/>
                      <a:pt x="3145" y="2008"/>
                    </a:cubicBezTo>
                    <a:cubicBezTo>
                      <a:pt x="3357" y="2206"/>
                      <a:pt x="3608" y="2352"/>
                      <a:pt x="3780" y="2590"/>
                    </a:cubicBezTo>
                    <a:cubicBezTo>
                      <a:pt x="3873" y="2696"/>
                      <a:pt x="3965" y="2801"/>
                      <a:pt x="4070" y="2907"/>
                    </a:cubicBezTo>
                    <a:cubicBezTo>
                      <a:pt x="4163" y="3013"/>
                      <a:pt x="4229" y="3145"/>
                      <a:pt x="4308" y="3263"/>
                    </a:cubicBezTo>
                    <a:cubicBezTo>
                      <a:pt x="4387" y="3383"/>
                      <a:pt x="4493" y="3488"/>
                      <a:pt x="4546" y="3621"/>
                    </a:cubicBezTo>
                    <a:cubicBezTo>
                      <a:pt x="4613" y="3753"/>
                      <a:pt x="4678" y="3871"/>
                      <a:pt x="4745" y="3991"/>
                    </a:cubicBezTo>
                    <a:lnTo>
                      <a:pt x="4850" y="4176"/>
                    </a:lnTo>
                    <a:cubicBezTo>
                      <a:pt x="4890" y="4281"/>
                      <a:pt x="4916" y="4387"/>
                      <a:pt x="4916" y="4387"/>
                    </a:cubicBezTo>
                    <a:cubicBezTo>
                      <a:pt x="4942" y="4452"/>
                      <a:pt x="4983" y="4519"/>
                      <a:pt x="5022" y="4585"/>
                    </a:cubicBezTo>
                    <a:lnTo>
                      <a:pt x="5115" y="4757"/>
                    </a:lnTo>
                    <a:lnTo>
                      <a:pt x="5788" y="4426"/>
                    </a:lnTo>
                    <a:lnTo>
                      <a:pt x="5630" y="4241"/>
                    </a:lnTo>
                    <a:cubicBezTo>
                      <a:pt x="5577" y="4188"/>
                      <a:pt x="5524" y="4135"/>
                      <a:pt x="5485" y="4070"/>
                    </a:cubicBezTo>
                    <a:cubicBezTo>
                      <a:pt x="5485" y="4070"/>
                      <a:pt x="5432" y="3964"/>
                      <a:pt x="5365" y="3871"/>
                    </a:cubicBezTo>
                    <a:cubicBezTo>
                      <a:pt x="5286" y="3792"/>
                      <a:pt x="5207" y="3700"/>
                      <a:pt x="5207" y="3700"/>
                    </a:cubicBezTo>
                    <a:cubicBezTo>
                      <a:pt x="5115" y="3580"/>
                      <a:pt x="5035" y="3462"/>
                      <a:pt x="4942" y="3330"/>
                    </a:cubicBezTo>
                    <a:cubicBezTo>
                      <a:pt x="4863" y="3210"/>
                      <a:pt x="4731" y="3118"/>
                      <a:pt x="4639" y="2999"/>
                    </a:cubicBezTo>
                    <a:cubicBezTo>
                      <a:pt x="4533" y="2893"/>
                      <a:pt x="4454" y="2761"/>
                      <a:pt x="4335" y="2655"/>
                    </a:cubicBezTo>
                    <a:cubicBezTo>
                      <a:pt x="4229" y="2563"/>
                      <a:pt x="4110" y="2458"/>
                      <a:pt x="4005" y="2352"/>
                    </a:cubicBezTo>
                    <a:cubicBezTo>
                      <a:pt x="3820" y="2127"/>
                      <a:pt x="3556" y="1968"/>
                      <a:pt x="3344" y="1771"/>
                    </a:cubicBezTo>
                    <a:cubicBezTo>
                      <a:pt x="3238" y="1651"/>
                      <a:pt x="3106" y="1572"/>
                      <a:pt x="2974" y="1493"/>
                    </a:cubicBezTo>
                    <a:cubicBezTo>
                      <a:pt x="2855" y="1413"/>
                      <a:pt x="2736" y="1321"/>
                      <a:pt x="2617" y="1228"/>
                    </a:cubicBezTo>
                    <a:cubicBezTo>
                      <a:pt x="2353" y="1057"/>
                      <a:pt x="2088" y="925"/>
                      <a:pt x="1838" y="740"/>
                    </a:cubicBezTo>
                    <a:cubicBezTo>
                      <a:pt x="1547" y="621"/>
                      <a:pt x="1283" y="449"/>
                      <a:pt x="1005" y="317"/>
                    </a:cubicBezTo>
                    <a:cubicBezTo>
                      <a:pt x="860" y="264"/>
                      <a:pt x="714" y="211"/>
                      <a:pt x="582" y="159"/>
                    </a:cubicBezTo>
                    <a:cubicBezTo>
                      <a:pt x="437" y="92"/>
                      <a:pt x="305" y="26"/>
                      <a:pt x="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7"/>
              <p:cNvSpPr/>
              <p:nvPr/>
            </p:nvSpPr>
            <p:spPr>
              <a:xfrm>
                <a:off x="4377900" y="3032450"/>
                <a:ext cx="105075" cy="86575"/>
              </a:xfrm>
              <a:custGeom>
                <a:avLst/>
                <a:gdLst/>
                <a:ahLst/>
                <a:cxnLst/>
                <a:rect l="l" t="t" r="r" b="b"/>
                <a:pathLst>
                  <a:path w="4203" h="3463" extrusionOk="0">
                    <a:moveTo>
                      <a:pt x="27" y="1"/>
                    </a:moveTo>
                    <a:lnTo>
                      <a:pt x="1" y="794"/>
                    </a:lnTo>
                    <a:cubicBezTo>
                      <a:pt x="120" y="873"/>
                      <a:pt x="252" y="847"/>
                      <a:pt x="411" y="926"/>
                    </a:cubicBezTo>
                    <a:cubicBezTo>
                      <a:pt x="582" y="991"/>
                      <a:pt x="754" y="1084"/>
                      <a:pt x="926" y="1164"/>
                    </a:cubicBezTo>
                    <a:cubicBezTo>
                      <a:pt x="1269" y="1361"/>
                      <a:pt x="1600" y="1587"/>
                      <a:pt x="1930" y="1851"/>
                    </a:cubicBezTo>
                    <a:cubicBezTo>
                      <a:pt x="2261" y="2101"/>
                      <a:pt x="2564" y="2353"/>
                      <a:pt x="2828" y="2644"/>
                    </a:cubicBezTo>
                    <a:cubicBezTo>
                      <a:pt x="2961" y="2776"/>
                      <a:pt x="3066" y="2921"/>
                      <a:pt x="3172" y="3067"/>
                    </a:cubicBezTo>
                    <a:cubicBezTo>
                      <a:pt x="3278" y="3211"/>
                      <a:pt x="3331" y="3343"/>
                      <a:pt x="3383" y="3463"/>
                    </a:cubicBezTo>
                    <a:cubicBezTo>
                      <a:pt x="3383" y="3463"/>
                      <a:pt x="3595" y="3410"/>
                      <a:pt x="3794" y="3343"/>
                    </a:cubicBezTo>
                    <a:cubicBezTo>
                      <a:pt x="3991" y="3278"/>
                      <a:pt x="4203" y="3225"/>
                      <a:pt x="4203" y="3225"/>
                    </a:cubicBezTo>
                    <a:cubicBezTo>
                      <a:pt x="4018" y="3026"/>
                      <a:pt x="3833" y="2855"/>
                      <a:pt x="3661" y="2709"/>
                    </a:cubicBezTo>
                    <a:lnTo>
                      <a:pt x="3119" y="2313"/>
                    </a:lnTo>
                    <a:cubicBezTo>
                      <a:pt x="2776" y="2062"/>
                      <a:pt x="2432" y="1837"/>
                      <a:pt x="2115" y="1587"/>
                    </a:cubicBezTo>
                    <a:cubicBezTo>
                      <a:pt x="1812" y="1335"/>
                      <a:pt x="1494" y="1071"/>
                      <a:pt x="1177" y="806"/>
                    </a:cubicBezTo>
                    <a:cubicBezTo>
                      <a:pt x="1019" y="674"/>
                      <a:pt x="846" y="542"/>
                      <a:pt x="675" y="397"/>
                    </a:cubicBezTo>
                    <a:cubicBezTo>
                      <a:pt x="490" y="278"/>
                      <a:pt x="252" y="93"/>
                      <a:pt x="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7"/>
              <p:cNvSpPr/>
              <p:nvPr/>
            </p:nvSpPr>
            <p:spPr>
              <a:xfrm>
                <a:off x="4136750" y="3294400"/>
                <a:ext cx="12160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5300" extrusionOk="0">
                    <a:moveTo>
                      <a:pt x="4493" y="543"/>
                    </a:moveTo>
                    <a:lnTo>
                      <a:pt x="4481" y="609"/>
                    </a:lnTo>
                    <a:cubicBezTo>
                      <a:pt x="4481" y="688"/>
                      <a:pt x="4467" y="781"/>
                      <a:pt x="4454" y="873"/>
                    </a:cubicBezTo>
                    <a:lnTo>
                      <a:pt x="4401" y="1058"/>
                    </a:lnTo>
                    <a:cubicBezTo>
                      <a:pt x="4375" y="1137"/>
                      <a:pt x="4349" y="1204"/>
                      <a:pt x="4322" y="1283"/>
                    </a:cubicBezTo>
                    <a:cubicBezTo>
                      <a:pt x="4216" y="1586"/>
                      <a:pt x="4084" y="1877"/>
                      <a:pt x="3952" y="2182"/>
                    </a:cubicBezTo>
                    <a:cubicBezTo>
                      <a:pt x="3674" y="2802"/>
                      <a:pt x="3489" y="3371"/>
                      <a:pt x="3212" y="3952"/>
                    </a:cubicBezTo>
                    <a:lnTo>
                      <a:pt x="2869" y="4666"/>
                    </a:lnTo>
                    <a:cubicBezTo>
                      <a:pt x="2845" y="4690"/>
                      <a:pt x="2831" y="4747"/>
                      <a:pt x="2809" y="4747"/>
                    </a:cubicBezTo>
                    <a:cubicBezTo>
                      <a:pt x="2807" y="4747"/>
                      <a:pt x="2804" y="4746"/>
                      <a:pt x="2802" y="4745"/>
                    </a:cubicBezTo>
                    <a:lnTo>
                      <a:pt x="2749" y="4678"/>
                    </a:lnTo>
                    <a:lnTo>
                      <a:pt x="2591" y="4507"/>
                    </a:lnTo>
                    <a:cubicBezTo>
                      <a:pt x="2247" y="4229"/>
                      <a:pt x="1891" y="3926"/>
                      <a:pt x="1534" y="3661"/>
                    </a:cubicBezTo>
                    <a:cubicBezTo>
                      <a:pt x="1283" y="3511"/>
                      <a:pt x="1038" y="3366"/>
                      <a:pt x="784" y="3236"/>
                    </a:cubicBezTo>
                    <a:lnTo>
                      <a:pt x="784" y="3236"/>
                    </a:lnTo>
                    <a:cubicBezTo>
                      <a:pt x="1064" y="2976"/>
                      <a:pt x="1349" y="2722"/>
                      <a:pt x="1639" y="2472"/>
                    </a:cubicBezTo>
                    <a:cubicBezTo>
                      <a:pt x="1639" y="2472"/>
                      <a:pt x="1824" y="2314"/>
                      <a:pt x="2009" y="2168"/>
                    </a:cubicBezTo>
                    <a:cubicBezTo>
                      <a:pt x="2208" y="2023"/>
                      <a:pt x="2393" y="1864"/>
                      <a:pt x="2393" y="1864"/>
                    </a:cubicBezTo>
                    <a:cubicBezTo>
                      <a:pt x="2393" y="1864"/>
                      <a:pt x="2591" y="1732"/>
                      <a:pt x="2789" y="1586"/>
                    </a:cubicBezTo>
                    <a:cubicBezTo>
                      <a:pt x="2987" y="1454"/>
                      <a:pt x="3199" y="1309"/>
                      <a:pt x="3199" y="1309"/>
                    </a:cubicBezTo>
                    <a:cubicBezTo>
                      <a:pt x="3199" y="1309"/>
                      <a:pt x="3397" y="1190"/>
                      <a:pt x="3609" y="1058"/>
                    </a:cubicBezTo>
                    <a:cubicBezTo>
                      <a:pt x="3806" y="939"/>
                      <a:pt x="4018" y="807"/>
                      <a:pt x="4018" y="807"/>
                    </a:cubicBezTo>
                    <a:lnTo>
                      <a:pt x="4308" y="635"/>
                    </a:lnTo>
                    <a:lnTo>
                      <a:pt x="4428" y="569"/>
                    </a:lnTo>
                    <a:lnTo>
                      <a:pt x="4493" y="543"/>
                    </a:lnTo>
                    <a:close/>
                    <a:moveTo>
                      <a:pt x="4863" y="1"/>
                    </a:moveTo>
                    <a:cubicBezTo>
                      <a:pt x="4824" y="15"/>
                      <a:pt x="4771" y="41"/>
                      <a:pt x="4719" y="67"/>
                    </a:cubicBezTo>
                    <a:lnTo>
                      <a:pt x="4414" y="212"/>
                    </a:lnTo>
                    <a:lnTo>
                      <a:pt x="4150" y="344"/>
                    </a:lnTo>
                    <a:cubicBezTo>
                      <a:pt x="4018" y="424"/>
                      <a:pt x="3886" y="490"/>
                      <a:pt x="3886" y="490"/>
                    </a:cubicBezTo>
                    <a:cubicBezTo>
                      <a:pt x="3886" y="490"/>
                      <a:pt x="3662" y="609"/>
                      <a:pt x="3450" y="728"/>
                    </a:cubicBezTo>
                    <a:cubicBezTo>
                      <a:pt x="3239" y="860"/>
                      <a:pt x="3027" y="979"/>
                      <a:pt x="3027" y="979"/>
                    </a:cubicBezTo>
                    <a:cubicBezTo>
                      <a:pt x="3027" y="979"/>
                      <a:pt x="2829" y="1111"/>
                      <a:pt x="2617" y="1230"/>
                    </a:cubicBezTo>
                    <a:lnTo>
                      <a:pt x="2221" y="1494"/>
                    </a:lnTo>
                    <a:cubicBezTo>
                      <a:pt x="2221" y="1494"/>
                      <a:pt x="2023" y="1639"/>
                      <a:pt x="1824" y="1771"/>
                    </a:cubicBezTo>
                    <a:lnTo>
                      <a:pt x="1454" y="2062"/>
                    </a:lnTo>
                    <a:cubicBezTo>
                      <a:pt x="940" y="2432"/>
                      <a:pt x="464" y="2816"/>
                      <a:pt x="1" y="3251"/>
                    </a:cubicBezTo>
                    <a:lnTo>
                      <a:pt x="128" y="3480"/>
                    </a:lnTo>
                    <a:lnTo>
                      <a:pt x="128" y="3480"/>
                    </a:lnTo>
                    <a:lnTo>
                      <a:pt x="41" y="3674"/>
                    </a:lnTo>
                    <a:cubicBezTo>
                      <a:pt x="111" y="3693"/>
                      <a:pt x="180" y="3713"/>
                      <a:pt x="250" y="3734"/>
                    </a:cubicBezTo>
                    <a:lnTo>
                      <a:pt x="250" y="3734"/>
                    </a:lnTo>
                    <a:cubicBezTo>
                      <a:pt x="251" y="3739"/>
                      <a:pt x="252" y="3741"/>
                      <a:pt x="252" y="3741"/>
                    </a:cubicBezTo>
                    <a:cubicBezTo>
                      <a:pt x="254" y="3739"/>
                      <a:pt x="255" y="3738"/>
                      <a:pt x="257" y="3737"/>
                    </a:cubicBezTo>
                    <a:lnTo>
                      <a:pt x="257" y="3737"/>
                    </a:lnTo>
                    <a:cubicBezTo>
                      <a:pt x="581" y="3838"/>
                      <a:pt x="906" y="3970"/>
                      <a:pt x="1230" y="4111"/>
                    </a:cubicBezTo>
                    <a:cubicBezTo>
                      <a:pt x="1586" y="4335"/>
                      <a:pt x="1956" y="4573"/>
                      <a:pt x="2314" y="4824"/>
                    </a:cubicBezTo>
                    <a:lnTo>
                      <a:pt x="2631" y="5115"/>
                    </a:lnTo>
                    <a:lnTo>
                      <a:pt x="2816" y="5274"/>
                    </a:lnTo>
                    <a:lnTo>
                      <a:pt x="2829" y="5300"/>
                    </a:lnTo>
                    <a:cubicBezTo>
                      <a:pt x="2842" y="5300"/>
                      <a:pt x="2855" y="5274"/>
                      <a:pt x="2855" y="5260"/>
                    </a:cubicBezTo>
                    <a:lnTo>
                      <a:pt x="2895" y="5180"/>
                    </a:lnTo>
                    <a:lnTo>
                      <a:pt x="2974" y="5022"/>
                    </a:lnTo>
                    <a:cubicBezTo>
                      <a:pt x="2974" y="5022"/>
                      <a:pt x="3107" y="4771"/>
                      <a:pt x="3225" y="4520"/>
                    </a:cubicBezTo>
                    <a:lnTo>
                      <a:pt x="3463" y="4018"/>
                    </a:lnTo>
                    <a:cubicBezTo>
                      <a:pt x="3595" y="3727"/>
                      <a:pt x="3727" y="3424"/>
                      <a:pt x="3847" y="3119"/>
                    </a:cubicBezTo>
                    <a:cubicBezTo>
                      <a:pt x="3965" y="2828"/>
                      <a:pt x="4071" y="2538"/>
                      <a:pt x="4203" y="2261"/>
                    </a:cubicBezTo>
                    <a:cubicBezTo>
                      <a:pt x="4335" y="1956"/>
                      <a:pt x="4481" y="1666"/>
                      <a:pt x="4599" y="1362"/>
                    </a:cubicBezTo>
                    <a:lnTo>
                      <a:pt x="4678" y="1124"/>
                    </a:lnTo>
                    <a:lnTo>
                      <a:pt x="4771" y="846"/>
                    </a:lnTo>
                    <a:cubicBezTo>
                      <a:pt x="4811" y="622"/>
                      <a:pt x="4851" y="397"/>
                      <a:pt x="4863" y="173"/>
                    </a:cubicBezTo>
                    <a:lnTo>
                      <a:pt x="48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7"/>
              <p:cNvSpPr/>
              <p:nvPr/>
            </p:nvSpPr>
            <p:spPr>
              <a:xfrm>
                <a:off x="4374950" y="3448350"/>
                <a:ext cx="330350" cy="153650"/>
              </a:xfrm>
              <a:custGeom>
                <a:avLst/>
                <a:gdLst/>
                <a:ahLst/>
                <a:cxnLst/>
                <a:rect l="l" t="t" r="r" b="b"/>
                <a:pathLst>
                  <a:path w="13214" h="6146" extrusionOk="0">
                    <a:moveTo>
                      <a:pt x="621" y="0"/>
                    </a:moveTo>
                    <a:lnTo>
                      <a:pt x="0" y="305"/>
                    </a:lnTo>
                    <a:cubicBezTo>
                      <a:pt x="317" y="807"/>
                      <a:pt x="542" y="1348"/>
                      <a:pt x="820" y="1890"/>
                    </a:cubicBezTo>
                    <a:cubicBezTo>
                      <a:pt x="1070" y="2432"/>
                      <a:pt x="1255" y="3000"/>
                      <a:pt x="1480" y="3568"/>
                    </a:cubicBezTo>
                    <a:cubicBezTo>
                      <a:pt x="1480" y="3568"/>
                      <a:pt x="1519" y="3647"/>
                      <a:pt x="1533" y="3727"/>
                    </a:cubicBezTo>
                    <a:cubicBezTo>
                      <a:pt x="1560" y="3806"/>
                      <a:pt x="1572" y="3885"/>
                      <a:pt x="1572" y="3885"/>
                    </a:cubicBezTo>
                    <a:cubicBezTo>
                      <a:pt x="1599" y="3938"/>
                      <a:pt x="1586" y="4017"/>
                      <a:pt x="1639" y="4031"/>
                    </a:cubicBezTo>
                    <a:lnTo>
                      <a:pt x="1824" y="4017"/>
                    </a:lnTo>
                    <a:lnTo>
                      <a:pt x="2405" y="3964"/>
                    </a:lnTo>
                    <a:lnTo>
                      <a:pt x="3369" y="3885"/>
                    </a:lnTo>
                    <a:lnTo>
                      <a:pt x="4347" y="3832"/>
                    </a:lnTo>
                    <a:cubicBezTo>
                      <a:pt x="4390" y="3830"/>
                      <a:pt x="4434" y="3830"/>
                      <a:pt x="4477" y="3830"/>
                    </a:cubicBezTo>
                    <a:cubicBezTo>
                      <a:pt x="4754" y="3830"/>
                      <a:pt x="5040" y="3861"/>
                      <a:pt x="5325" y="3872"/>
                    </a:cubicBezTo>
                    <a:cubicBezTo>
                      <a:pt x="5325" y="3872"/>
                      <a:pt x="5814" y="3925"/>
                      <a:pt x="6316" y="3978"/>
                    </a:cubicBezTo>
                    <a:cubicBezTo>
                      <a:pt x="6805" y="4031"/>
                      <a:pt x="7294" y="4096"/>
                      <a:pt x="7294" y="4096"/>
                    </a:cubicBezTo>
                    <a:cubicBezTo>
                      <a:pt x="7955" y="4216"/>
                      <a:pt x="8628" y="4387"/>
                      <a:pt x="9263" y="4572"/>
                    </a:cubicBezTo>
                    <a:cubicBezTo>
                      <a:pt x="10545" y="4916"/>
                      <a:pt x="11813" y="5511"/>
                      <a:pt x="13068" y="6145"/>
                    </a:cubicBezTo>
                    <a:lnTo>
                      <a:pt x="13214" y="5088"/>
                    </a:lnTo>
                    <a:cubicBezTo>
                      <a:pt x="11905" y="4704"/>
                      <a:pt x="10637" y="4281"/>
                      <a:pt x="9303" y="4044"/>
                    </a:cubicBezTo>
                    <a:cubicBezTo>
                      <a:pt x="8642" y="3912"/>
                      <a:pt x="7981" y="3793"/>
                      <a:pt x="7321" y="3700"/>
                    </a:cubicBezTo>
                    <a:cubicBezTo>
                      <a:pt x="7321" y="3700"/>
                      <a:pt x="6819" y="3661"/>
                      <a:pt x="6316" y="3608"/>
                    </a:cubicBezTo>
                    <a:cubicBezTo>
                      <a:pt x="5827" y="3582"/>
                      <a:pt x="5325" y="3542"/>
                      <a:pt x="5325" y="3542"/>
                    </a:cubicBezTo>
                    <a:cubicBezTo>
                      <a:pt x="5042" y="3531"/>
                      <a:pt x="4759" y="3500"/>
                      <a:pt x="4476" y="3500"/>
                    </a:cubicBezTo>
                    <a:cubicBezTo>
                      <a:pt x="4429" y="3500"/>
                      <a:pt x="4382" y="3500"/>
                      <a:pt x="4334" y="3502"/>
                    </a:cubicBezTo>
                    <a:lnTo>
                      <a:pt x="3357" y="3555"/>
                    </a:lnTo>
                    <a:lnTo>
                      <a:pt x="2379" y="3608"/>
                    </a:lnTo>
                    <a:lnTo>
                      <a:pt x="1982" y="3635"/>
                    </a:lnTo>
                    <a:lnTo>
                      <a:pt x="1930" y="3635"/>
                    </a:lnTo>
                    <a:cubicBezTo>
                      <a:pt x="1916" y="3635"/>
                      <a:pt x="1916" y="3608"/>
                      <a:pt x="1916" y="3594"/>
                    </a:cubicBezTo>
                    <a:lnTo>
                      <a:pt x="1877" y="3462"/>
                    </a:lnTo>
                    <a:cubicBezTo>
                      <a:pt x="1692" y="2881"/>
                      <a:pt x="1546" y="2273"/>
                      <a:pt x="1334" y="1692"/>
                    </a:cubicBezTo>
                    <a:cubicBezTo>
                      <a:pt x="1097" y="1124"/>
                      <a:pt x="912" y="543"/>
                      <a:pt x="6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7"/>
              <p:cNvSpPr/>
              <p:nvPr/>
            </p:nvSpPr>
            <p:spPr>
              <a:xfrm>
                <a:off x="4376925" y="3691825"/>
                <a:ext cx="329050" cy="156600"/>
              </a:xfrm>
              <a:custGeom>
                <a:avLst/>
                <a:gdLst/>
                <a:ahLst/>
                <a:cxnLst/>
                <a:rect l="l" t="t" r="r" b="b"/>
                <a:pathLst>
                  <a:path w="13162" h="6264" extrusionOk="0">
                    <a:moveTo>
                      <a:pt x="13003" y="0"/>
                    </a:moveTo>
                    <a:cubicBezTo>
                      <a:pt x="11761" y="634"/>
                      <a:pt x="10492" y="1242"/>
                      <a:pt x="9210" y="1612"/>
                    </a:cubicBezTo>
                    <a:cubicBezTo>
                      <a:pt x="8576" y="1797"/>
                      <a:pt x="7915" y="1982"/>
                      <a:pt x="7254" y="2101"/>
                    </a:cubicBezTo>
                    <a:cubicBezTo>
                      <a:pt x="7254" y="2101"/>
                      <a:pt x="6766" y="2167"/>
                      <a:pt x="6264" y="2233"/>
                    </a:cubicBezTo>
                    <a:lnTo>
                      <a:pt x="5286" y="2338"/>
                    </a:lnTo>
                    <a:cubicBezTo>
                      <a:pt x="4993" y="2351"/>
                      <a:pt x="4700" y="2394"/>
                      <a:pt x="4407" y="2394"/>
                    </a:cubicBezTo>
                    <a:cubicBezTo>
                      <a:pt x="4370" y="2394"/>
                      <a:pt x="4332" y="2393"/>
                      <a:pt x="4295" y="2391"/>
                    </a:cubicBezTo>
                    <a:lnTo>
                      <a:pt x="3330" y="2338"/>
                    </a:lnTo>
                    <a:lnTo>
                      <a:pt x="2353" y="2273"/>
                    </a:lnTo>
                    <a:lnTo>
                      <a:pt x="1784" y="2233"/>
                    </a:lnTo>
                    <a:lnTo>
                      <a:pt x="1586" y="2206"/>
                    </a:lnTo>
                    <a:cubicBezTo>
                      <a:pt x="1546" y="2233"/>
                      <a:pt x="1546" y="2312"/>
                      <a:pt x="1533" y="2365"/>
                    </a:cubicBezTo>
                    <a:cubicBezTo>
                      <a:pt x="1533" y="2365"/>
                      <a:pt x="1454" y="2682"/>
                      <a:pt x="1440" y="2682"/>
                    </a:cubicBezTo>
                    <a:cubicBezTo>
                      <a:pt x="1229" y="3237"/>
                      <a:pt x="1018" y="3806"/>
                      <a:pt x="793" y="4373"/>
                    </a:cubicBezTo>
                    <a:lnTo>
                      <a:pt x="1" y="5959"/>
                    </a:lnTo>
                    <a:lnTo>
                      <a:pt x="621" y="6263"/>
                    </a:lnTo>
                    <a:cubicBezTo>
                      <a:pt x="859" y="5695"/>
                      <a:pt x="1084" y="5127"/>
                      <a:pt x="1322" y="4558"/>
                    </a:cubicBezTo>
                    <a:lnTo>
                      <a:pt x="1837" y="2775"/>
                    </a:lnTo>
                    <a:cubicBezTo>
                      <a:pt x="1851" y="2775"/>
                      <a:pt x="1863" y="2656"/>
                      <a:pt x="1863" y="2656"/>
                    </a:cubicBezTo>
                    <a:cubicBezTo>
                      <a:pt x="1877" y="2643"/>
                      <a:pt x="1877" y="2616"/>
                      <a:pt x="1877" y="2603"/>
                    </a:cubicBezTo>
                    <a:lnTo>
                      <a:pt x="1930" y="2603"/>
                    </a:lnTo>
                    <a:lnTo>
                      <a:pt x="2326" y="2629"/>
                    </a:lnTo>
                    <a:lnTo>
                      <a:pt x="3317" y="2682"/>
                    </a:lnTo>
                    <a:lnTo>
                      <a:pt x="4295" y="2722"/>
                    </a:lnTo>
                    <a:cubicBezTo>
                      <a:pt x="4330" y="2724"/>
                      <a:pt x="4365" y="2724"/>
                      <a:pt x="4399" y="2724"/>
                    </a:cubicBezTo>
                    <a:cubicBezTo>
                      <a:pt x="4695" y="2724"/>
                      <a:pt x="4990" y="2681"/>
                      <a:pt x="5286" y="2669"/>
                    </a:cubicBezTo>
                    <a:cubicBezTo>
                      <a:pt x="5286" y="2669"/>
                      <a:pt x="5788" y="2629"/>
                      <a:pt x="6277" y="2590"/>
                    </a:cubicBezTo>
                    <a:cubicBezTo>
                      <a:pt x="6779" y="2550"/>
                      <a:pt x="7268" y="2497"/>
                      <a:pt x="7268" y="2497"/>
                    </a:cubicBezTo>
                    <a:cubicBezTo>
                      <a:pt x="7941" y="2391"/>
                      <a:pt x="8602" y="2273"/>
                      <a:pt x="9263" y="2127"/>
                    </a:cubicBezTo>
                    <a:cubicBezTo>
                      <a:pt x="10598" y="1889"/>
                      <a:pt x="11853" y="1454"/>
                      <a:pt x="13161" y="1057"/>
                    </a:cubicBezTo>
                    <a:lnTo>
                      <a:pt x="1300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7"/>
              <p:cNvSpPr/>
              <p:nvPr/>
            </p:nvSpPr>
            <p:spPr>
              <a:xfrm>
                <a:off x="4207450" y="3529600"/>
                <a:ext cx="38350" cy="239200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9568" extrusionOk="0">
                    <a:moveTo>
                      <a:pt x="635" y="1"/>
                    </a:moveTo>
                    <a:lnTo>
                      <a:pt x="1" y="305"/>
                    </a:lnTo>
                    <a:cubicBezTo>
                      <a:pt x="199" y="635"/>
                      <a:pt x="331" y="992"/>
                      <a:pt x="516" y="1336"/>
                    </a:cubicBezTo>
                    <a:cubicBezTo>
                      <a:pt x="622" y="1706"/>
                      <a:pt x="793" y="2062"/>
                      <a:pt x="899" y="2446"/>
                    </a:cubicBezTo>
                    <a:cubicBezTo>
                      <a:pt x="966" y="2829"/>
                      <a:pt x="1124" y="3212"/>
                      <a:pt x="1124" y="3609"/>
                    </a:cubicBezTo>
                    <a:lnTo>
                      <a:pt x="1204" y="4190"/>
                    </a:lnTo>
                    <a:cubicBezTo>
                      <a:pt x="1230" y="4388"/>
                      <a:pt x="1204" y="4586"/>
                      <a:pt x="1204" y="4784"/>
                    </a:cubicBezTo>
                    <a:cubicBezTo>
                      <a:pt x="1204" y="4969"/>
                      <a:pt x="1216" y="5168"/>
                      <a:pt x="1204" y="5366"/>
                    </a:cubicBezTo>
                    <a:lnTo>
                      <a:pt x="1124" y="5947"/>
                    </a:lnTo>
                    <a:cubicBezTo>
                      <a:pt x="1110" y="6343"/>
                      <a:pt x="966" y="6713"/>
                      <a:pt x="886" y="7097"/>
                    </a:cubicBezTo>
                    <a:cubicBezTo>
                      <a:pt x="860" y="7282"/>
                      <a:pt x="767" y="7467"/>
                      <a:pt x="701" y="7638"/>
                    </a:cubicBezTo>
                    <a:cubicBezTo>
                      <a:pt x="635" y="7823"/>
                      <a:pt x="569" y="8008"/>
                      <a:pt x="503" y="8181"/>
                    </a:cubicBezTo>
                    <a:cubicBezTo>
                      <a:pt x="516" y="8193"/>
                      <a:pt x="450" y="8325"/>
                      <a:pt x="384" y="8445"/>
                    </a:cubicBezTo>
                    <a:cubicBezTo>
                      <a:pt x="305" y="8577"/>
                      <a:pt x="238" y="8709"/>
                      <a:pt x="238" y="8709"/>
                    </a:cubicBezTo>
                    <a:cubicBezTo>
                      <a:pt x="186" y="8788"/>
                      <a:pt x="159" y="8894"/>
                      <a:pt x="120" y="8986"/>
                    </a:cubicBezTo>
                    <a:lnTo>
                      <a:pt x="27" y="9238"/>
                    </a:lnTo>
                    <a:lnTo>
                      <a:pt x="701" y="9567"/>
                    </a:lnTo>
                    <a:lnTo>
                      <a:pt x="767" y="9238"/>
                    </a:lnTo>
                    <a:cubicBezTo>
                      <a:pt x="793" y="9145"/>
                      <a:pt x="807" y="9039"/>
                      <a:pt x="846" y="8947"/>
                    </a:cubicBezTo>
                    <a:cubicBezTo>
                      <a:pt x="846" y="8947"/>
                      <a:pt x="886" y="8801"/>
                      <a:pt x="939" y="8656"/>
                    </a:cubicBezTo>
                    <a:cubicBezTo>
                      <a:pt x="1005" y="8524"/>
                      <a:pt x="1031" y="8366"/>
                      <a:pt x="1031" y="8366"/>
                    </a:cubicBezTo>
                    <a:cubicBezTo>
                      <a:pt x="1071" y="8167"/>
                      <a:pt x="1124" y="7969"/>
                      <a:pt x="1163" y="7770"/>
                    </a:cubicBezTo>
                    <a:cubicBezTo>
                      <a:pt x="1216" y="7585"/>
                      <a:pt x="1283" y="7388"/>
                      <a:pt x="1295" y="7176"/>
                    </a:cubicBezTo>
                    <a:cubicBezTo>
                      <a:pt x="1336" y="6780"/>
                      <a:pt x="1454" y="6396"/>
                      <a:pt x="1454" y="5987"/>
                    </a:cubicBezTo>
                    <a:cubicBezTo>
                      <a:pt x="1468" y="5788"/>
                      <a:pt x="1494" y="5577"/>
                      <a:pt x="1507" y="5379"/>
                    </a:cubicBezTo>
                    <a:cubicBezTo>
                      <a:pt x="1533" y="5181"/>
                      <a:pt x="1507" y="4983"/>
                      <a:pt x="1507" y="4771"/>
                    </a:cubicBezTo>
                    <a:cubicBezTo>
                      <a:pt x="1507" y="4573"/>
                      <a:pt x="1533" y="4375"/>
                      <a:pt x="1507" y="4164"/>
                    </a:cubicBezTo>
                    <a:cubicBezTo>
                      <a:pt x="1494" y="3965"/>
                      <a:pt x="1468" y="3767"/>
                      <a:pt x="1454" y="3568"/>
                    </a:cubicBezTo>
                    <a:cubicBezTo>
                      <a:pt x="1468" y="3159"/>
                      <a:pt x="1336" y="2763"/>
                      <a:pt x="1295" y="2353"/>
                    </a:cubicBezTo>
                    <a:cubicBezTo>
                      <a:pt x="1243" y="1944"/>
                      <a:pt x="1110" y="1560"/>
                      <a:pt x="1045" y="1151"/>
                    </a:cubicBezTo>
                    <a:cubicBezTo>
                      <a:pt x="886" y="781"/>
                      <a:pt x="807" y="371"/>
                      <a:pt x="6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7"/>
              <p:cNvSpPr/>
              <p:nvPr/>
            </p:nvSpPr>
            <p:spPr>
              <a:xfrm>
                <a:off x="4145700" y="3559675"/>
                <a:ext cx="31375" cy="179400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7176" extrusionOk="0">
                    <a:moveTo>
                      <a:pt x="634" y="1"/>
                    </a:moveTo>
                    <a:lnTo>
                      <a:pt x="0" y="304"/>
                    </a:lnTo>
                    <a:cubicBezTo>
                      <a:pt x="145" y="542"/>
                      <a:pt x="238" y="806"/>
                      <a:pt x="397" y="1058"/>
                    </a:cubicBezTo>
                    <a:cubicBezTo>
                      <a:pt x="476" y="1335"/>
                      <a:pt x="621" y="1586"/>
                      <a:pt x="687" y="1877"/>
                    </a:cubicBezTo>
                    <a:cubicBezTo>
                      <a:pt x="740" y="2154"/>
                      <a:pt x="872" y="2432"/>
                      <a:pt x="872" y="2723"/>
                    </a:cubicBezTo>
                    <a:cubicBezTo>
                      <a:pt x="885" y="2868"/>
                      <a:pt x="899" y="3013"/>
                      <a:pt x="925" y="3158"/>
                    </a:cubicBezTo>
                    <a:cubicBezTo>
                      <a:pt x="952" y="3304"/>
                      <a:pt x="925" y="3449"/>
                      <a:pt x="925" y="3581"/>
                    </a:cubicBezTo>
                    <a:cubicBezTo>
                      <a:pt x="925" y="3727"/>
                      <a:pt x="938" y="3872"/>
                      <a:pt x="925" y="4018"/>
                    </a:cubicBezTo>
                    <a:cubicBezTo>
                      <a:pt x="899" y="4163"/>
                      <a:pt x="872" y="4308"/>
                      <a:pt x="858" y="4441"/>
                    </a:cubicBezTo>
                    <a:cubicBezTo>
                      <a:pt x="858" y="4731"/>
                      <a:pt x="726" y="5008"/>
                      <a:pt x="674" y="5286"/>
                    </a:cubicBezTo>
                    <a:cubicBezTo>
                      <a:pt x="661" y="5418"/>
                      <a:pt x="582" y="5550"/>
                      <a:pt x="529" y="5683"/>
                    </a:cubicBezTo>
                    <a:cubicBezTo>
                      <a:pt x="476" y="5815"/>
                      <a:pt x="423" y="5947"/>
                      <a:pt x="383" y="6079"/>
                    </a:cubicBezTo>
                    <a:cubicBezTo>
                      <a:pt x="409" y="6092"/>
                      <a:pt x="159" y="6462"/>
                      <a:pt x="171" y="6462"/>
                    </a:cubicBezTo>
                    <a:cubicBezTo>
                      <a:pt x="132" y="6515"/>
                      <a:pt x="106" y="6594"/>
                      <a:pt x="79" y="6660"/>
                    </a:cubicBezTo>
                    <a:lnTo>
                      <a:pt x="13" y="6858"/>
                    </a:lnTo>
                    <a:lnTo>
                      <a:pt x="700" y="7175"/>
                    </a:lnTo>
                    <a:lnTo>
                      <a:pt x="726" y="6925"/>
                    </a:lnTo>
                    <a:cubicBezTo>
                      <a:pt x="740" y="6845"/>
                      <a:pt x="740" y="6779"/>
                      <a:pt x="767" y="6700"/>
                    </a:cubicBezTo>
                    <a:cubicBezTo>
                      <a:pt x="753" y="6700"/>
                      <a:pt x="925" y="6264"/>
                      <a:pt x="899" y="6264"/>
                    </a:cubicBezTo>
                    <a:cubicBezTo>
                      <a:pt x="925" y="6105"/>
                      <a:pt x="964" y="5960"/>
                      <a:pt x="991" y="5815"/>
                    </a:cubicBezTo>
                    <a:cubicBezTo>
                      <a:pt x="1031" y="5669"/>
                      <a:pt x="1084" y="5524"/>
                      <a:pt x="1084" y="5378"/>
                    </a:cubicBezTo>
                    <a:cubicBezTo>
                      <a:pt x="1096" y="5075"/>
                      <a:pt x="1202" y="4784"/>
                      <a:pt x="1189" y="4480"/>
                    </a:cubicBezTo>
                    <a:cubicBezTo>
                      <a:pt x="1202" y="4335"/>
                      <a:pt x="1216" y="4189"/>
                      <a:pt x="1228" y="4030"/>
                    </a:cubicBezTo>
                    <a:cubicBezTo>
                      <a:pt x="1242" y="3886"/>
                      <a:pt x="1228" y="3740"/>
                      <a:pt x="1228" y="3581"/>
                    </a:cubicBezTo>
                    <a:cubicBezTo>
                      <a:pt x="1228" y="3436"/>
                      <a:pt x="1255" y="3290"/>
                      <a:pt x="1242" y="3132"/>
                    </a:cubicBezTo>
                    <a:cubicBezTo>
                      <a:pt x="1216" y="2987"/>
                      <a:pt x="1202" y="2841"/>
                      <a:pt x="1202" y="2683"/>
                    </a:cubicBezTo>
                    <a:cubicBezTo>
                      <a:pt x="1216" y="2379"/>
                      <a:pt x="1110" y="2089"/>
                      <a:pt x="1096" y="1771"/>
                    </a:cubicBezTo>
                    <a:cubicBezTo>
                      <a:pt x="1057" y="1467"/>
                      <a:pt x="964" y="1176"/>
                      <a:pt x="925" y="873"/>
                    </a:cubicBezTo>
                    <a:cubicBezTo>
                      <a:pt x="806" y="595"/>
                      <a:pt x="753" y="278"/>
                      <a:pt x="6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7"/>
              <p:cNvSpPr/>
              <p:nvPr/>
            </p:nvSpPr>
            <p:spPr>
              <a:xfrm>
                <a:off x="4694050" y="3579825"/>
                <a:ext cx="19500" cy="13150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5260" extrusionOk="0">
                    <a:moveTo>
                      <a:pt x="635" y="0"/>
                    </a:moveTo>
                    <a:lnTo>
                      <a:pt x="1" y="476"/>
                    </a:lnTo>
                    <a:cubicBezTo>
                      <a:pt x="13" y="622"/>
                      <a:pt x="119" y="701"/>
                      <a:pt x="159" y="872"/>
                    </a:cubicBezTo>
                    <a:cubicBezTo>
                      <a:pt x="212" y="1045"/>
                      <a:pt x="265" y="1230"/>
                      <a:pt x="291" y="1427"/>
                    </a:cubicBezTo>
                    <a:cubicBezTo>
                      <a:pt x="330" y="1824"/>
                      <a:pt x="357" y="2220"/>
                      <a:pt x="357" y="2643"/>
                    </a:cubicBezTo>
                    <a:cubicBezTo>
                      <a:pt x="371" y="3053"/>
                      <a:pt x="371" y="3450"/>
                      <a:pt x="330" y="3832"/>
                    </a:cubicBezTo>
                    <a:cubicBezTo>
                      <a:pt x="304" y="4017"/>
                      <a:pt x="251" y="4190"/>
                      <a:pt x="198" y="4375"/>
                    </a:cubicBezTo>
                    <a:cubicBezTo>
                      <a:pt x="145" y="4533"/>
                      <a:pt x="66" y="4651"/>
                      <a:pt x="1" y="4784"/>
                    </a:cubicBezTo>
                    <a:lnTo>
                      <a:pt x="700" y="5259"/>
                    </a:lnTo>
                    <a:cubicBezTo>
                      <a:pt x="727" y="5009"/>
                      <a:pt x="767" y="4744"/>
                      <a:pt x="767" y="4519"/>
                    </a:cubicBezTo>
                    <a:cubicBezTo>
                      <a:pt x="767" y="4519"/>
                      <a:pt x="780" y="4361"/>
                      <a:pt x="780" y="4190"/>
                    </a:cubicBezTo>
                    <a:cubicBezTo>
                      <a:pt x="780" y="4017"/>
                      <a:pt x="767" y="3859"/>
                      <a:pt x="767" y="3859"/>
                    </a:cubicBezTo>
                    <a:cubicBezTo>
                      <a:pt x="741" y="3436"/>
                      <a:pt x="700" y="3013"/>
                      <a:pt x="688" y="2617"/>
                    </a:cubicBezTo>
                    <a:cubicBezTo>
                      <a:pt x="674" y="2220"/>
                      <a:pt x="700" y="1811"/>
                      <a:pt x="727" y="1401"/>
                    </a:cubicBezTo>
                    <a:cubicBezTo>
                      <a:pt x="741" y="1190"/>
                      <a:pt x="727" y="978"/>
                      <a:pt x="741" y="754"/>
                    </a:cubicBezTo>
                    <a:cubicBezTo>
                      <a:pt x="714" y="529"/>
                      <a:pt x="714" y="225"/>
                      <a:pt x="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7"/>
              <p:cNvSpPr/>
              <p:nvPr/>
            </p:nvSpPr>
            <p:spPr>
              <a:xfrm>
                <a:off x="4282775" y="3604600"/>
                <a:ext cx="147350" cy="87375"/>
              </a:xfrm>
              <a:custGeom>
                <a:avLst/>
                <a:gdLst/>
                <a:ahLst/>
                <a:cxnLst/>
                <a:rect l="l" t="t" r="r" b="b"/>
                <a:pathLst>
                  <a:path w="5894" h="3495" extrusionOk="0">
                    <a:moveTo>
                      <a:pt x="822" y="603"/>
                    </a:moveTo>
                    <a:lnTo>
                      <a:pt x="822" y="603"/>
                    </a:lnTo>
                    <a:cubicBezTo>
                      <a:pt x="1199" y="659"/>
                      <a:pt x="1580" y="721"/>
                      <a:pt x="1956" y="794"/>
                    </a:cubicBezTo>
                    <a:lnTo>
                      <a:pt x="2432" y="899"/>
                    </a:lnTo>
                    <a:lnTo>
                      <a:pt x="2907" y="1005"/>
                    </a:lnTo>
                    <a:lnTo>
                      <a:pt x="3356" y="1137"/>
                    </a:lnTo>
                    <a:cubicBezTo>
                      <a:pt x="3582" y="1216"/>
                      <a:pt x="3819" y="1282"/>
                      <a:pt x="3819" y="1282"/>
                    </a:cubicBezTo>
                    <a:lnTo>
                      <a:pt x="4269" y="1441"/>
                    </a:lnTo>
                    <a:cubicBezTo>
                      <a:pt x="4493" y="1534"/>
                      <a:pt x="4718" y="1613"/>
                      <a:pt x="4718" y="1613"/>
                    </a:cubicBezTo>
                    <a:lnTo>
                      <a:pt x="5035" y="1745"/>
                    </a:lnTo>
                    <a:lnTo>
                      <a:pt x="5167" y="1798"/>
                    </a:lnTo>
                    <a:lnTo>
                      <a:pt x="5233" y="1824"/>
                    </a:lnTo>
                    <a:lnTo>
                      <a:pt x="5180" y="1851"/>
                    </a:lnTo>
                    <a:cubicBezTo>
                      <a:pt x="5114" y="1916"/>
                      <a:pt x="5035" y="1956"/>
                      <a:pt x="4956" y="1996"/>
                    </a:cubicBezTo>
                    <a:lnTo>
                      <a:pt x="4771" y="2075"/>
                    </a:lnTo>
                    <a:cubicBezTo>
                      <a:pt x="4704" y="2101"/>
                      <a:pt x="4625" y="2128"/>
                      <a:pt x="4546" y="2154"/>
                    </a:cubicBezTo>
                    <a:cubicBezTo>
                      <a:pt x="4255" y="2260"/>
                      <a:pt x="3938" y="2339"/>
                      <a:pt x="3621" y="2418"/>
                    </a:cubicBezTo>
                    <a:cubicBezTo>
                      <a:pt x="2986" y="2591"/>
                      <a:pt x="2379" y="2802"/>
                      <a:pt x="1758" y="2947"/>
                    </a:cubicBezTo>
                    <a:lnTo>
                      <a:pt x="992" y="3119"/>
                    </a:lnTo>
                    <a:cubicBezTo>
                      <a:pt x="974" y="3119"/>
                      <a:pt x="939" y="3131"/>
                      <a:pt x="917" y="3131"/>
                    </a:cubicBezTo>
                    <a:cubicBezTo>
                      <a:pt x="906" y="3131"/>
                      <a:pt x="899" y="3128"/>
                      <a:pt x="899" y="3119"/>
                    </a:cubicBezTo>
                    <a:lnTo>
                      <a:pt x="913" y="3040"/>
                    </a:lnTo>
                    <a:lnTo>
                      <a:pt x="939" y="2802"/>
                    </a:lnTo>
                    <a:cubicBezTo>
                      <a:pt x="992" y="2079"/>
                      <a:pt x="985" y="1329"/>
                      <a:pt x="822" y="603"/>
                    </a:cubicBezTo>
                    <a:close/>
                    <a:moveTo>
                      <a:pt x="317" y="1"/>
                    </a:moveTo>
                    <a:lnTo>
                      <a:pt x="211" y="239"/>
                    </a:lnTo>
                    <a:lnTo>
                      <a:pt x="211" y="239"/>
                    </a:lnTo>
                    <a:lnTo>
                      <a:pt x="0" y="292"/>
                    </a:lnTo>
                    <a:cubicBezTo>
                      <a:pt x="34" y="360"/>
                      <a:pt x="65" y="429"/>
                      <a:pt x="95" y="499"/>
                    </a:cubicBezTo>
                    <a:lnTo>
                      <a:pt x="95" y="499"/>
                    </a:lnTo>
                    <a:lnTo>
                      <a:pt x="93" y="503"/>
                    </a:lnTo>
                    <a:cubicBezTo>
                      <a:pt x="95" y="503"/>
                      <a:pt x="96" y="503"/>
                      <a:pt x="97" y="503"/>
                    </a:cubicBezTo>
                    <a:lnTo>
                      <a:pt x="97" y="503"/>
                    </a:lnTo>
                    <a:cubicBezTo>
                      <a:pt x="396" y="1206"/>
                      <a:pt x="516" y="1997"/>
                      <a:pt x="516" y="2788"/>
                    </a:cubicBezTo>
                    <a:lnTo>
                      <a:pt x="502" y="3211"/>
                    </a:lnTo>
                    <a:lnTo>
                      <a:pt x="502" y="3463"/>
                    </a:lnTo>
                    <a:lnTo>
                      <a:pt x="502" y="3489"/>
                    </a:lnTo>
                    <a:cubicBezTo>
                      <a:pt x="502" y="3493"/>
                      <a:pt x="505" y="3495"/>
                      <a:pt x="510" y="3495"/>
                    </a:cubicBezTo>
                    <a:cubicBezTo>
                      <a:pt x="519" y="3495"/>
                      <a:pt x="533" y="3489"/>
                      <a:pt x="543" y="3489"/>
                    </a:cubicBezTo>
                    <a:lnTo>
                      <a:pt x="622" y="3475"/>
                    </a:lnTo>
                    <a:lnTo>
                      <a:pt x="793" y="3436"/>
                    </a:lnTo>
                    <a:cubicBezTo>
                      <a:pt x="793" y="3436"/>
                      <a:pt x="1057" y="3370"/>
                      <a:pt x="1335" y="3317"/>
                    </a:cubicBezTo>
                    <a:cubicBezTo>
                      <a:pt x="1600" y="3251"/>
                      <a:pt x="1877" y="3185"/>
                      <a:pt x="1877" y="3185"/>
                    </a:cubicBezTo>
                    <a:cubicBezTo>
                      <a:pt x="2484" y="3040"/>
                      <a:pt x="3106" y="2815"/>
                      <a:pt x="3726" y="2670"/>
                    </a:cubicBezTo>
                    <a:cubicBezTo>
                      <a:pt x="4044" y="2591"/>
                      <a:pt x="4361" y="2511"/>
                      <a:pt x="4678" y="2418"/>
                    </a:cubicBezTo>
                    <a:lnTo>
                      <a:pt x="4916" y="2339"/>
                    </a:lnTo>
                    <a:lnTo>
                      <a:pt x="5180" y="2221"/>
                    </a:lnTo>
                    <a:cubicBezTo>
                      <a:pt x="5379" y="2115"/>
                      <a:pt x="5564" y="2022"/>
                      <a:pt x="5749" y="1877"/>
                    </a:cubicBezTo>
                    <a:lnTo>
                      <a:pt x="5893" y="1784"/>
                    </a:lnTo>
                    <a:lnTo>
                      <a:pt x="5735" y="1705"/>
                    </a:lnTo>
                    <a:lnTo>
                      <a:pt x="5432" y="1560"/>
                    </a:lnTo>
                    <a:lnTo>
                      <a:pt x="4877" y="1308"/>
                    </a:lnTo>
                    <a:cubicBezTo>
                      <a:pt x="4877" y="1308"/>
                      <a:pt x="4665" y="1216"/>
                      <a:pt x="4440" y="1123"/>
                    </a:cubicBezTo>
                    <a:cubicBezTo>
                      <a:pt x="4216" y="1044"/>
                      <a:pt x="3991" y="952"/>
                      <a:pt x="3991" y="952"/>
                    </a:cubicBezTo>
                    <a:lnTo>
                      <a:pt x="3541" y="794"/>
                    </a:lnTo>
                    <a:cubicBezTo>
                      <a:pt x="3304" y="714"/>
                      <a:pt x="3080" y="635"/>
                      <a:pt x="3080" y="635"/>
                    </a:cubicBezTo>
                    <a:cubicBezTo>
                      <a:pt x="3080" y="635"/>
                      <a:pt x="2842" y="568"/>
                      <a:pt x="2617" y="503"/>
                    </a:cubicBezTo>
                    <a:cubicBezTo>
                      <a:pt x="2379" y="450"/>
                      <a:pt x="2155" y="383"/>
                      <a:pt x="2155" y="383"/>
                    </a:cubicBezTo>
                    <a:cubicBezTo>
                      <a:pt x="1533" y="225"/>
                      <a:pt x="925" y="93"/>
                      <a:pt x="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7"/>
              <p:cNvSpPr/>
              <p:nvPr/>
            </p:nvSpPr>
            <p:spPr>
              <a:xfrm>
                <a:off x="3835500" y="3513850"/>
                <a:ext cx="279825" cy="275150"/>
              </a:xfrm>
              <a:custGeom>
                <a:avLst/>
                <a:gdLst/>
                <a:ahLst/>
                <a:cxnLst/>
                <a:rect l="l" t="t" r="r" b="b"/>
                <a:pathLst>
                  <a:path w="11193" h="11006" extrusionOk="0">
                    <a:moveTo>
                      <a:pt x="5643" y="0"/>
                    </a:moveTo>
                    <a:cubicBezTo>
                      <a:pt x="5025" y="0"/>
                      <a:pt x="4408" y="103"/>
                      <a:pt x="3832" y="314"/>
                    </a:cubicBezTo>
                    <a:cubicBezTo>
                      <a:pt x="2484" y="777"/>
                      <a:pt x="1335" y="1820"/>
                      <a:pt x="714" y="3102"/>
                    </a:cubicBezTo>
                    <a:cubicBezTo>
                      <a:pt x="93" y="4383"/>
                      <a:pt x="0" y="5943"/>
                      <a:pt x="490" y="7290"/>
                    </a:cubicBezTo>
                    <a:cubicBezTo>
                      <a:pt x="951" y="8638"/>
                      <a:pt x="1996" y="9815"/>
                      <a:pt x="3291" y="10435"/>
                    </a:cubicBezTo>
                    <a:cubicBezTo>
                      <a:pt x="4035" y="10812"/>
                      <a:pt x="4882" y="11005"/>
                      <a:pt x="5729" y="11005"/>
                    </a:cubicBezTo>
                    <a:cubicBezTo>
                      <a:pt x="6339" y="11005"/>
                      <a:pt x="6949" y="10905"/>
                      <a:pt x="7519" y="10700"/>
                    </a:cubicBezTo>
                    <a:cubicBezTo>
                      <a:pt x="8906" y="10238"/>
                      <a:pt x="10095" y="9193"/>
                      <a:pt x="10743" y="7886"/>
                    </a:cubicBezTo>
                    <a:lnTo>
                      <a:pt x="10109" y="7581"/>
                    </a:lnTo>
                    <a:cubicBezTo>
                      <a:pt x="9580" y="8758"/>
                      <a:pt x="8562" y="9722"/>
                      <a:pt x="7334" y="10185"/>
                    </a:cubicBezTo>
                    <a:cubicBezTo>
                      <a:pt x="6770" y="10399"/>
                      <a:pt x="6157" y="10508"/>
                      <a:pt x="5541" y="10508"/>
                    </a:cubicBezTo>
                    <a:cubicBezTo>
                      <a:pt x="4830" y="10508"/>
                      <a:pt x="4114" y="10363"/>
                      <a:pt x="3462" y="10065"/>
                    </a:cubicBezTo>
                    <a:cubicBezTo>
                      <a:pt x="2246" y="9510"/>
                      <a:pt x="1256" y="8441"/>
                      <a:pt x="793" y="7185"/>
                    </a:cubicBezTo>
                    <a:cubicBezTo>
                      <a:pt x="331" y="5916"/>
                      <a:pt x="410" y="4450"/>
                      <a:pt x="992" y="3234"/>
                    </a:cubicBezTo>
                    <a:cubicBezTo>
                      <a:pt x="1573" y="2019"/>
                      <a:pt x="2669" y="1041"/>
                      <a:pt x="3938" y="631"/>
                    </a:cubicBezTo>
                    <a:cubicBezTo>
                      <a:pt x="4459" y="452"/>
                      <a:pt x="5008" y="364"/>
                      <a:pt x="5557" y="364"/>
                    </a:cubicBezTo>
                    <a:cubicBezTo>
                      <a:pt x="6345" y="364"/>
                      <a:pt x="7130" y="545"/>
                      <a:pt x="7823" y="895"/>
                    </a:cubicBezTo>
                    <a:cubicBezTo>
                      <a:pt x="9012" y="1490"/>
                      <a:pt x="9924" y="2586"/>
                      <a:pt x="10320" y="3816"/>
                    </a:cubicBezTo>
                    <a:cubicBezTo>
                      <a:pt x="10400" y="4133"/>
                      <a:pt x="10479" y="4450"/>
                      <a:pt x="10518" y="4767"/>
                    </a:cubicBezTo>
                    <a:cubicBezTo>
                      <a:pt x="10532" y="5084"/>
                      <a:pt x="10558" y="5414"/>
                      <a:pt x="10545" y="5731"/>
                    </a:cubicBezTo>
                    <a:cubicBezTo>
                      <a:pt x="10479" y="6036"/>
                      <a:pt x="10465" y="6379"/>
                      <a:pt x="10400" y="6696"/>
                    </a:cubicBezTo>
                    <a:cubicBezTo>
                      <a:pt x="10400" y="6696"/>
                      <a:pt x="10320" y="6908"/>
                      <a:pt x="10254" y="7132"/>
                    </a:cubicBezTo>
                    <a:cubicBezTo>
                      <a:pt x="10175" y="7357"/>
                      <a:pt x="10095" y="7568"/>
                      <a:pt x="10095" y="7568"/>
                    </a:cubicBezTo>
                    <a:lnTo>
                      <a:pt x="10770" y="7898"/>
                    </a:lnTo>
                    <a:cubicBezTo>
                      <a:pt x="10770" y="7898"/>
                      <a:pt x="10849" y="7621"/>
                      <a:pt x="10941" y="7357"/>
                    </a:cubicBezTo>
                    <a:cubicBezTo>
                      <a:pt x="11008" y="7079"/>
                      <a:pt x="11087" y="6815"/>
                      <a:pt x="11087" y="6815"/>
                    </a:cubicBezTo>
                    <a:cubicBezTo>
                      <a:pt x="11126" y="6459"/>
                      <a:pt x="11152" y="6115"/>
                      <a:pt x="11192" y="5745"/>
                    </a:cubicBezTo>
                    <a:cubicBezTo>
                      <a:pt x="11192" y="5388"/>
                      <a:pt x="11152" y="5031"/>
                      <a:pt x="11113" y="4674"/>
                    </a:cubicBezTo>
                    <a:cubicBezTo>
                      <a:pt x="11047" y="4318"/>
                      <a:pt x="10941" y="3974"/>
                      <a:pt x="10849" y="3631"/>
                    </a:cubicBezTo>
                    <a:cubicBezTo>
                      <a:pt x="10360" y="2283"/>
                      <a:pt x="9316" y="1120"/>
                      <a:pt x="8008" y="525"/>
                    </a:cubicBezTo>
                    <a:cubicBezTo>
                      <a:pt x="7279" y="179"/>
                      <a:pt x="6460" y="0"/>
                      <a:pt x="5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7"/>
              <p:cNvSpPr/>
              <p:nvPr/>
            </p:nvSpPr>
            <p:spPr>
              <a:xfrm>
                <a:off x="3937575" y="3612800"/>
                <a:ext cx="78975" cy="77150"/>
              </a:xfrm>
              <a:custGeom>
                <a:avLst/>
                <a:gdLst/>
                <a:ahLst/>
                <a:cxnLst/>
                <a:rect l="l" t="t" r="r" b="b"/>
                <a:pathLst>
                  <a:path w="3159" h="3086" extrusionOk="0">
                    <a:moveTo>
                      <a:pt x="1483" y="363"/>
                    </a:moveTo>
                    <a:cubicBezTo>
                      <a:pt x="1669" y="363"/>
                      <a:pt x="1854" y="413"/>
                      <a:pt x="2022" y="505"/>
                    </a:cubicBezTo>
                    <a:cubicBezTo>
                      <a:pt x="2273" y="651"/>
                      <a:pt x="2432" y="888"/>
                      <a:pt x="2497" y="1153"/>
                    </a:cubicBezTo>
                    <a:cubicBezTo>
                      <a:pt x="2485" y="1232"/>
                      <a:pt x="2511" y="1285"/>
                      <a:pt x="2511" y="1350"/>
                    </a:cubicBezTo>
                    <a:cubicBezTo>
                      <a:pt x="2497" y="1417"/>
                      <a:pt x="2497" y="1483"/>
                      <a:pt x="2497" y="1549"/>
                    </a:cubicBezTo>
                    <a:cubicBezTo>
                      <a:pt x="2458" y="1602"/>
                      <a:pt x="2485" y="1668"/>
                      <a:pt x="2485" y="1734"/>
                    </a:cubicBezTo>
                    <a:cubicBezTo>
                      <a:pt x="2484" y="1734"/>
                      <a:pt x="2484" y="1733"/>
                      <a:pt x="2483" y="1733"/>
                    </a:cubicBezTo>
                    <a:cubicBezTo>
                      <a:pt x="2467" y="1733"/>
                      <a:pt x="2419" y="1905"/>
                      <a:pt x="2432" y="1905"/>
                    </a:cubicBezTo>
                    <a:lnTo>
                      <a:pt x="2516" y="1947"/>
                    </a:lnTo>
                    <a:lnTo>
                      <a:pt x="2516" y="1947"/>
                    </a:lnTo>
                    <a:lnTo>
                      <a:pt x="2458" y="1919"/>
                    </a:lnTo>
                    <a:cubicBezTo>
                      <a:pt x="2315" y="2307"/>
                      <a:pt x="1896" y="2592"/>
                      <a:pt x="1451" y="2592"/>
                    </a:cubicBezTo>
                    <a:cubicBezTo>
                      <a:pt x="1320" y="2592"/>
                      <a:pt x="1187" y="2567"/>
                      <a:pt x="1058" y="2513"/>
                    </a:cubicBezTo>
                    <a:cubicBezTo>
                      <a:pt x="780" y="2395"/>
                      <a:pt x="556" y="2170"/>
                      <a:pt x="436" y="1879"/>
                    </a:cubicBezTo>
                    <a:cubicBezTo>
                      <a:pt x="330" y="1588"/>
                      <a:pt x="344" y="1271"/>
                      <a:pt x="489" y="980"/>
                    </a:cubicBezTo>
                    <a:cubicBezTo>
                      <a:pt x="621" y="703"/>
                      <a:pt x="859" y="492"/>
                      <a:pt x="1163" y="413"/>
                    </a:cubicBezTo>
                    <a:cubicBezTo>
                      <a:pt x="1269" y="379"/>
                      <a:pt x="1376" y="363"/>
                      <a:pt x="1483" y="363"/>
                    </a:cubicBezTo>
                    <a:close/>
                    <a:moveTo>
                      <a:pt x="1586" y="1"/>
                    </a:moveTo>
                    <a:cubicBezTo>
                      <a:pt x="1016" y="1"/>
                      <a:pt x="454" y="325"/>
                      <a:pt x="212" y="848"/>
                    </a:cubicBezTo>
                    <a:cubicBezTo>
                      <a:pt x="40" y="1206"/>
                      <a:pt x="1" y="1615"/>
                      <a:pt x="133" y="1998"/>
                    </a:cubicBezTo>
                    <a:cubicBezTo>
                      <a:pt x="251" y="2368"/>
                      <a:pt x="515" y="2686"/>
                      <a:pt x="885" y="2883"/>
                    </a:cubicBezTo>
                    <a:cubicBezTo>
                      <a:pt x="1110" y="3021"/>
                      <a:pt x="1370" y="3086"/>
                      <a:pt x="1633" y="3086"/>
                    </a:cubicBezTo>
                    <a:cubicBezTo>
                      <a:pt x="2206" y="3086"/>
                      <a:pt x="2798" y="2778"/>
                      <a:pt x="3089" y="2228"/>
                    </a:cubicBezTo>
                    <a:lnTo>
                      <a:pt x="3089" y="2228"/>
                    </a:lnTo>
                    <a:lnTo>
                      <a:pt x="3105" y="2236"/>
                    </a:lnTo>
                    <a:cubicBezTo>
                      <a:pt x="3105" y="2223"/>
                      <a:pt x="3144" y="1892"/>
                      <a:pt x="3157" y="1892"/>
                    </a:cubicBezTo>
                    <a:cubicBezTo>
                      <a:pt x="3158" y="1892"/>
                      <a:pt x="3158" y="1892"/>
                      <a:pt x="3158" y="1893"/>
                    </a:cubicBezTo>
                    <a:cubicBezTo>
                      <a:pt x="3145" y="1787"/>
                      <a:pt x="3119" y="1681"/>
                      <a:pt x="3145" y="1576"/>
                    </a:cubicBezTo>
                    <a:cubicBezTo>
                      <a:pt x="3132" y="1470"/>
                      <a:pt x="3105" y="1364"/>
                      <a:pt x="3105" y="1271"/>
                    </a:cubicBezTo>
                    <a:cubicBezTo>
                      <a:pt x="3079" y="1165"/>
                      <a:pt x="3040" y="1073"/>
                      <a:pt x="3013" y="968"/>
                    </a:cubicBezTo>
                    <a:cubicBezTo>
                      <a:pt x="2867" y="584"/>
                      <a:pt x="2564" y="281"/>
                      <a:pt x="2194" y="135"/>
                    </a:cubicBezTo>
                    <a:cubicBezTo>
                      <a:pt x="2000" y="43"/>
                      <a:pt x="1793" y="1"/>
                      <a:pt x="15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304" name="Google Shape;3304;p7"/>
          <p:cNvSpPr/>
          <p:nvPr/>
        </p:nvSpPr>
        <p:spPr>
          <a:xfrm>
            <a:off x="286075" y="445975"/>
            <a:ext cx="177645" cy="187055"/>
          </a:xfrm>
          <a:custGeom>
            <a:avLst/>
            <a:gdLst/>
            <a:ahLst/>
            <a:cxnLst/>
            <a:rect l="l" t="t" r="r" b="b"/>
            <a:pathLst>
              <a:path w="8722" h="9184" extrusionOk="0">
                <a:moveTo>
                  <a:pt x="4388" y="2458"/>
                </a:moveTo>
                <a:cubicBezTo>
                  <a:pt x="4394" y="2464"/>
                  <a:pt x="4401" y="2464"/>
                  <a:pt x="4407" y="2464"/>
                </a:cubicBezTo>
                <a:cubicBezTo>
                  <a:pt x="4414" y="2464"/>
                  <a:pt x="4420" y="2464"/>
                  <a:pt x="4427" y="2471"/>
                </a:cubicBezTo>
                <a:cubicBezTo>
                  <a:pt x="4770" y="2471"/>
                  <a:pt x="5101" y="2564"/>
                  <a:pt x="5392" y="2735"/>
                </a:cubicBezTo>
                <a:lnTo>
                  <a:pt x="5405" y="2735"/>
                </a:lnTo>
                <a:cubicBezTo>
                  <a:pt x="5418" y="2749"/>
                  <a:pt x="5431" y="2749"/>
                  <a:pt x="5445" y="2762"/>
                </a:cubicBezTo>
                <a:cubicBezTo>
                  <a:pt x="5457" y="2762"/>
                  <a:pt x="5471" y="2775"/>
                  <a:pt x="5471" y="2775"/>
                </a:cubicBezTo>
                <a:lnTo>
                  <a:pt x="5484" y="2788"/>
                </a:lnTo>
                <a:cubicBezTo>
                  <a:pt x="5775" y="2960"/>
                  <a:pt x="6012" y="3211"/>
                  <a:pt x="6185" y="3501"/>
                </a:cubicBezTo>
                <a:cubicBezTo>
                  <a:pt x="6197" y="3515"/>
                  <a:pt x="6197" y="3528"/>
                  <a:pt x="6211" y="3542"/>
                </a:cubicBezTo>
                <a:cubicBezTo>
                  <a:pt x="6224" y="3554"/>
                  <a:pt x="6224" y="3568"/>
                  <a:pt x="6238" y="3581"/>
                </a:cubicBezTo>
                <a:lnTo>
                  <a:pt x="6238" y="3595"/>
                </a:lnTo>
                <a:cubicBezTo>
                  <a:pt x="6396" y="3885"/>
                  <a:pt x="6475" y="4215"/>
                  <a:pt x="6488" y="4559"/>
                </a:cubicBezTo>
                <a:lnTo>
                  <a:pt x="6488" y="4572"/>
                </a:lnTo>
                <a:lnTo>
                  <a:pt x="6488" y="4611"/>
                </a:lnTo>
                <a:lnTo>
                  <a:pt x="6488" y="4652"/>
                </a:lnTo>
                <a:lnTo>
                  <a:pt x="6488" y="4664"/>
                </a:lnTo>
                <a:cubicBezTo>
                  <a:pt x="6475" y="4995"/>
                  <a:pt x="6382" y="5325"/>
                  <a:pt x="6211" y="5629"/>
                </a:cubicBezTo>
                <a:cubicBezTo>
                  <a:pt x="6197" y="5642"/>
                  <a:pt x="6197" y="5656"/>
                  <a:pt x="6185" y="5669"/>
                </a:cubicBezTo>
                <a:cubicBezTo>
                  <a:pt x="6185" y="5682"/>
                  <a:pt x="6171" y="5695"/>
                  <a:pt x="6171" y="5709"/>
                </a:cubicBezTo>
                <a:lnTo>
                  <a:pt x="6158" y="5709"/>
                </a:lnTo>
                <a:cubicBezTo>
                  <a:pt x="5986" y="5999"/>
                  <a:pt x="5735" y="6237"/>
                  <a:pt x="5445" y="6408"/>
                </a:cubicBezTo>
                <a:lnTo>
                  <a:pt x="5445" y="6422"/>
                </a:lnTo>
                <a:cubicBezTo>
                  <a:pt x="5431" y="6422"/>
                  <a:pt x="5418" y="6435"/>
                  <a:pt x="5405" y="6435"/>
                </a:cubicBezTo>
                <a:cubicBezTo>
                  <a:pt x="5392" y="6449"/>
                  <a:pt x="5378" y="6449"/>
                  <a:pt x="5366" y="6461"/>
                </a:cubicBezTo>
                <a:lnTo>
                  <a:pt x="5352" y="6461"/>
                </a:lnTo>
                <a:cubicBezTo>
                  <a:pt x="5061" y="6620"/>
                  <a:pt x="4731" y="6713"/>
                  <a:pt x="4388" y="6713"/>
                </a:cubicBezTo>
                <a:lnTo>
                  <a:pt x="4282" y="6713"/>
                </a:lnTo>
                <a:cubicBezTo>
                  <a:pt x="3951" y="6699"/>
                  <a:pt x="3621" y="6607"/>
                  <a:pt x="3331" y="6449"/>
                </a:cubicBezTo>
                <a:cubicBezTo>
                  <a:pt x="3317" y="6449"/>
                  <a:pt x="3317" y="6449"/>
                  <a:pt x="3317" y="6435"/>
                </a:cubicBezTo>
                <a:cubicBezTo>
                  <a:pt x="3304" y="6435"/>
                  <a:pt x="3290" y="6422"/>
                  <a:pt x="3278" y="6422"/>
                </a:cubicBezTo>
                <a:cubicBezTo>
                  <a:pt x="3264" y="6408"/>
                  <a:pt x="3251" y="6408"/>
                  <a:pt x="3238" y="6396"/>
                </a:cubicBezTo>
                <a:cubicBezTo>
                  <a:pt x="2947" y="6211"/>
                  <a:pt x="2709" y="5973"/>
                  <a:pt x="2538" y="5682"/>
                </a:cubicBezTo>
                <a:cubicBezTo>
                  <a:pt x="2538" y="5682"/>
                  <a:pt x="2538" y="5669"/>
                  <a:pt x="2524" y="5669"/>
                </a:cubicBezTo>
                <a:cubicBezTo>
                  <a:pt x="2524" y="5656"/>
                  <a:pt x="2511" y="5642"/>
                  <a:pt x="2511" y="5629"/>
                </a:cubicBezTo>
                <a:lnTo>
                  <a:pt x="2485" y="5603"/>
                </a:lnTo>
                <a:lnTo>
                  <a:pt x="2485" y="5589"/>
                </a:lnTo>
                <a:cubicBezTo>
                  <a:pt x="2326" y="5286"/>
                  <a:pt x="2247" y="4955"/>
                  <a:pt x="2233" y="4625"/>
                </a:cubicBezTo>
                <a:lnTo>
                  <a:pt x="2233" y="4611"/>
                </a:lnTo>
                <a:lnTo>
                  <a:pt x="2233" y="4572"/>
                </a:lnTo>
                <a:lnTo>
                  <a:pt x="2233" y="4519"/>
                </a:lnTo>
                <a:cubicBezTo>
                  <a:pt x="2247" y="4176"/>
                  <a:pt x="2339" y="3845"/>
                  <a:pt x="2498" y="3554"/>
                </a:cubicBezTo>
                <a:cubicBezTo>
                  <a:pt x="2511" y="3554"/>
                  <a:pt x="2511" y="3554"/>
                  <a:pt x="2511" y="3542"/>
                </a:cubicBezTo>
                <a:cubicBezTo>
                  <a:pt x="2511" y="3528"/>
                  <a:pt x="2524" y="3528"/>
                  <a:pt x="2524" y="3515"/>
                </a:cubicBezTo>
                <a:cubicBezTo>
                  <a:pt x="2538" y="3501"/>
                  <a:pt x="2538" y="3489"/>
                  <a:pt x="2550" y="3475"/>
                </a:cubicBezTo>
                <a:lnTo>
                  <a:pt x="2550" y="3462"/>
                </a:lnTo>
                <a:cubicBezTo>
                  <a:pt x="2735" y="3184"/>
                  <a:pt x="2987" y="2934"/>
                  <a:pt x="3264" y="2762"/>
                </a:cubicBezTo>
                <a:lnTo>
                  <a:pt x="3278" y="2762"/>
                </a:lnTo>
                <a:cubicBezTo>
                  <a:pt x="3290" y="2749"/>
                  <a:pt x="3304" y="2749"/>
                  <a:pt x="3317" y="2735"/>
                </a:cubicBezTo>
                <a:cubicBezTo>
                  <a:pt x="3331" y="2735"/>
                  <a:pt x="3343" y="2722"/>
                  <a:pt x="3357" y="2722"/>
                </a:cubicBezTo>
                <a:lnTo>
                  <a:pt x="3357" y="2709"/>
                </a:lnTo>
                <a:cubicBezTo>
                  <a:pt x="3660" y="2550"/>
                  <a:pt x="3991" y="2471"/>
                  <a:pt x="4321" y="2458"/>
                </a:cubicBezTo>
                <a:close/>
                <a:moveTo>
                  <a:pt x="3648" y="0"/>
                </a:moveTo>
                <a:lnTo>
                  <a:pt x="3317" y="1334"/>
                </a:lnTo>
                <a:cubicBezTo>
                  <a:pt x="3211" y="1375"/>
                  <a:pt x="3093" y="1414"/>
                  <a:pt x="2987" y="1467"/>
                </a:cubicBezTo>
                <a:cubicBezTo>
                  <a:pt x="2908" y="1493"/>
                  <a:pt x="2829" y="1533"/>
                  <a:pt x="2762" y="1572"/>
                </a:cubicBezTo>
                <a:cubicBezTo>
                  <a:pt x="2762" y="1572"/>
                  <a:pt x="2749" y="1572"/>
                  <a:pt x="2749" y="1586"/>
                </a:cubicBezTo>
                <a:lnTo>
                  <a:pt x="2735" y="1586"/>
                </a:lnTo>
                <a:cubicBezTo>
                  <a:pt x="2723" y="1599"/>
                  <a:pt x="2696" y="1612"/>
                  <a:pt x="2683" y="1612"/>
                </a:cubicBezTo>
                <a:lnTo>
                  <a:pt x="2670" y="1625"/>
                </a:lnTo>
                <a:cubicBezTo>
                  <a:pt x="2656" y="1625"/>
                  <a:pt x="2644" y="1639"/>
                  <a:pt x="2630" y="1652"/>
                </a:cubicBezTo>
                <a:lnTo>
                  <a:pt x="2617" y="1652"/>
                </a:lnTo>
                <a:cubicBezTo>
                  <a:pt x="2445" y="1757"/>
                  <a:pt x="2274" y="1877"/>
                  <a:pt x="2115" y="2022"/>
                </a:cubicBezTo>
                <a:lnTo>
                  <a:pt x="794" y="1612"/>
                </a:lnTo>
                <a:lnTo>
                  <a:pt x="27" y="2907"/>
                </a:lnTo>
                <a:lnTo>
                  <a:pt x="1018" y="3859"/>
                </a:lnTo>
                <a:cubicBezTo>
                  <a:pt x="1005" y="3924"/>
                  <a:pt x="1005" y="3991"/>
                  <a:pt x="991" y="4056"/>
                </a:cubicBezTo>
                <a:cubicBezTo>
                  <a:pt x="979" y="4109"/>
                  <a:pt x="979" y="4162"/>
                  <a:pt x="965" y="4215"/>
                </a:cubicBezTo>
                <a:cubicBezTo>
                  <a:pt x="965" y="4241"/>
                  <a:pt x="965" y="4268"/>
                  <a:pt x="952" y="4294"/>
                </a:cubicBezTo>
                <a:lnTo>
                  <a:pt x="952" y="4467"/>
                </a:lnTo>
                <a:lnTo>
                  <a:pt x="952" y="4479"/>
                </a:lnTo>
                <a:lnTo>
                  <a:pt x="952" y="4493"/>
                </a:lnTo>
                <a:lnTo>
                  <a:pt x="952" y="4559"/>
                </a:lnTo>
                <a:lnTo>
                  <a:pt x="952" y="4625"/>
                </a:lnTo>
                <a:cubicBezTo>
                  <a:pt x="952" y="4837"/>
                  <a:pt x="965" y="5048"/>
                  <a:pt x="1005" y="5246"/>
                </a:cubicBezTo>
                <a:lnTo>
                  <a:pt x="1" y="6184"/>
                </a:lnTo>
                <a:lnTo>
                  <a:pt x="741" y="7506"/>
                </a:lnTo>
                <a:lnTo>
                  <a:pt x="2062" y="7122"/>
                </a:lnTo>
                <a:cubicBezTo>
                  <a:pt x="2115" y="7162"/>
                  <a:pt x="2154" y="7201"/>
                  <a:pt x="2207" y="7241"/>
                </a:cubicBezTo>
                <a:cubicBezTo>
                  <a:pt x="2247" y="7281"/>
                  <a:pt x="2300" y="7307"/>
                  <a:pt x="2339" y="7347"/>
                </a:cubicBezTo>
                <a:cubicBezTo>
                  <a:pt x="2366" y="7360"/>
                  <a:pt x="2379" y="7374"/>
                  <a:pt x="2406" y="7386"/>
                </a:cubicBezTo>
                <a:cubicBezTo>
                  <a:pt x="2459" y="7426"/>
                  <a:pt x="2498" y="7453"/>
                  <a:pt x="2550" y="7479"/>
                </a:cubicBezTo>
                <a:cubicBezTo>
                  <a:pt x="2550" y="7479"/>
                  <a:pt x="2550" y="7492"/>
                  <a:pt x="2564" y="7492"/>
                </a:cubicBezTo>
                <a:lnTo>
                  <a:pt x="2577" y="7492"/>
                </a:lnTo>
                <a:cubicBezTo>
                  <a:pt x="2591" y="7506"/>
                  <a:pt x="2603" y="7518"/>
                  <a:pt x="2630" y="7532"/>
                </a:cubicBezTo>
                <a:cubicBezTo>
                  <a:pt x="2644" y="7545"/>
                  <a:pt x="2656" y="7545"/>
                  <a:pt x="2683" y="7559"/>
                </a:cubicBezTo>
                <a:lnTo>
                  <a:pt x="2696" y="7571"/>
                </a:lnTo>
                <a:lnTo>
                  <a:pt x="2709" y="7571"/>
                </a:lnTo>
                <a:cubicBezTo>
                  <a:pt x="2776" y="7611"/>
                  <a:pt x="2855" y="7651"/>
                  <a:pt x="2920" y="7691"/>
                </a:cubicBezTo>
                <a:cubicBezTo>
                  <a:pt x="3026" y="7744"/>
                  <a:pt x="3146" y="7783"/>
                  <a:pt x="3251" y="7823"/>
                </a:cubicBezTo>
                <a:lnTo>
                  <a:pt x="3555" y="9171"/>
                </a:lnTo>
                <a:lnTo>
                  <a:pt x="5075" y="9183"/>
                </a:lnTo>
                <a:lnTo>
                  <a:pt x="5405" y="7836"/>
                </a:lnTo>
                <a:cubicBezTo>
                  <a:pt x="5510" y="7809"/>
                  <a:pt x="5630" y="7756"/>
                  <a:pt x="5735" y="7717"/>
                </a:cubicBezTo>
                <a:cubicBezTo>
                  <a:pt x="5815" y="7677"/>
                  <a:pt x="5880" y="7651"/>
                  <a:pt x="5960" y="7611"/>
                </a:cubicBezTo>
                <a:cubicBezTo>
                  <a:pt x="5960" y="7598"/>
                  <a:pt x="5973" y="7598"/>
                  <a:pt x="5973" y="7598"/>
                </a:cubicBezTo>
                <a:lnTo>
                  <a:pt x="5986" y="7598"/>
                </a:lnTo>
                <a:cubicBezTo>
                  <a:pt x="6000" y="7585"/>
                  <a:pt x="6026" y="7571"/>
                  <a:pt x="6039" y="7559"/>
                </a:cubicBezTo>
                <a:lnTo>
                  <a:pt x="6053" y="7559"/>
                </a:lnTo>
                <a:cubicBezTo>
                  <a:pt x="6065" y="7545"/>
                  <a:pt x="6079" y="7545"/>
                  <a:pt x="6092" y="7532"/>
                </a:cubicBezTo>
                <a:cubicBezTo>
                  <a:pt x="6092" y="7532"/>
                  <a:pt x="6105" y="7532"/>
                  <a:pt x="6105" y="7518"/>
                </a:cubicBezTo>
                <a:cubicBezTo>
                  <a:pt x="6132" y="7506"/>
                  <a:pt x="6158" y="7492"/>
                  <a:pt x="6185" y="7466"/>
                </a:cubicBezTo>
                <a:cubicBezTo>
                  <a:pt x="6211" y="7453"/>
                  <a:pt x="6238" y="7439"/>
                  <a:pt x="6250" y="7426"/>
                </a:cubicBezTo>
                <a:cubicBezTo>
                  <a:pt x="6382" y="7347"/>
                  <a:pt x="6488" y="7254"/>
                  <a:pt x="6608" y="7162"/>
                </a:cubicBezTo>
                <a:lnTo>
                  <a:pt x="7915" y="7571"/>
                </a:lnTo>
                <a:lnTo>
                  <a:pt x="8695" y="6264"/>
                </a:lnTo>
                <a:lnTo>
                  <a:pt x="7691" y="5312"/>
                </a:lnTo>
                <a:cubicBezTo>
                  <a:pt x="7718" y="5233"/>
                  <a:pt x="7730" y="5140"/>
                  <a:pt x="7744" y="5048"/>
                </a:cubicBezTo>
                <a:cubicBezTo>
                  <a:pt x="7744" y="5022"/>
                  <a:pt x="7744" y="4995"/>
                  <a:pt x="7757" y="4955"/>
                </a:cubicBezTo>
                <a:cubicBezTo>
                  <a:pt x="7757" y="4902"/>
                  <a:pt x="7757" y="4849"/>
                  <a:pt x="7770" y="4796"/>
                </a:cubicBezTo>
                <a:lnTo>
                  <a:pt x="7770" y="4691"/>
                </a:lnTo>
                <a:lnTo>
                  <a:pt x="7770" y="4625"/>
                </a:lnTo>
                <a:lnTo>
                  <a:pt x="7770" y="4559"/>
                </a:lnTo>
                <a:lnTo>
                  <a:pt x="7770" y="4546"/>
                </a:lnTo>
                <a:cubicBezTo>
                  <a:pt x="7770" y="4347"/>
                  <a:pt x="7744" y="4136"/>
                  <a:pt x="7704" y="3924"/>
                </a:cubicBezTo>
                <a:lnTo>
                  <a:pt x="8722" y="2999"/>
                </a:lnTo>
                <a:lnTo>
                  <a:pt x="7982" y="1678"/>
                </a:lnTo>
                <a:lnTo>
                  <a:pt x="6660" y="2062"/>
                </a:lnTo>
                <a:cubicBezTo>
                  <a:pt x="6541" y="1969"/>
                  <a:pt x="6435" y="1877"/>
                  <a:pt x="6317" y="1784"/>
                </a:cubicBezTo>
                <a:cubicBezTo>
                  <a:pt x="6264" y="1757"/>
                  <a:pt x="6224" y="1731"/>
                  <a:pt x="6171" y="1692"/>
                </a:cubicBezTo>
                <a:lnTo>
                  <a:pt x="6158" y="1692"/>
                </a:lnTo>
                <a:cubicBezTo>
                  <a:pt x="6158" y="1692"/>
                  <a:pt x="6158" y="1678"/>
                  <a:pt x="6145" y="1678"/>
                </a:cubicBezTo>
                <a:cubicBezTo>
                  <a:pt x="6132" y="1665"/>
                  <a:pt x="6118" y="1665"/>
                  <a:pt x="6092" y="1652"/>
                </a:cubicBezTo>
                <a:cubicBezTo>
                  <a:pt x="6079" y="1639"/>
                  <a:pt x="6053" y="1625"/>
                  <a:pt x="6039" y="1612"/>
                </a:cubicBezTo>
                <a:lnTo>
                  <a:pt x="6026" y="1612"/>
                </a:lnTo>
                <a:lnTo>
                  <a:pt x="6012" y="1599"/>
                </a:lnTo>
                <a:cubicBezTo>
                  <a:pt x="5947" y="1560"/>
                  <a:pt x="5868" y="1519"/>
                  <a:pt x="5788" y="1493"/>
                </a:cubicBezTo>
                <a:cubicBezTo>
                  <a:pt x="5683" y="1440"/>
                  <a:pt x="5577" y="1401"/>
                  <a:pt x="5457" y="1361"/>
                </a:cubicBezTo>
                <a:lnTo>
                  <a:pt x="5167" y="13"/>
                </a:lnTo>
                <a:lnTo>
                  <a:pt x="364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4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96" name="Google Shape;5496;p1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04175" y="-73119"/>
            <a:ext cx="9352349" cy="5289738"/>
          </a:xfrm>
          <a:prstGeom prst="rect">
            <a:avLst/>
          </a:prstGeom>
          <a:noFill/>
          <a:ln>
            <a:noFill/>
          </a:ln>
        </p:spPr>
      </p:pic>
      <p:sp>
        <p:nvSpPr>
          <p:cNvPr id="5497" name="Google Shape;5497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498" name="Google Shape;5498;p13"/>
          <p:cNvSpPr txBox="1">
            <a:spLocks noGrp="1"/>
          </p:cNvSpPr>
          <p:nvPr>
            <p:ph type="subTitle" idx="1"/>
          </p:nvPr>
        </p:nvSpPr>
        <p:spPr>
          <a:xfrm>
            <a:off x="1607100" y="2209651"/>
            <a:ext cx="2478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99" name="Google Shape;5499;p13"/>
          <p:cNvSpPr txBox="1">
            <a:spLocks noGrp="1"/>
          </p:cNvSpPr>
          <p:nvPr>
            <p:ph type="subTitle" idx="2"/>
          </p:nvPr>
        </p:nvSpPr>
        <p:spPr>
          <a:xfrm>
            <a:off x="5941500" y="3942376"/>
            <a:ext cx="2478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0" name="Google Shape;5500;p13"/>
          <p:cNvSpPr txBox="1">
            <a:spLocks noGrp="1"/>
          </p:cNvSpPr>
          <p:nvPr>
            <p:ph type="subTitle" idx="3"/>
          </p:nvPr>
        </p:nvSpPr>
        <p:spPr>
          <a:xfrm>
            <a:off x="1607100" y="3942376"/>
            <a:ext cx="2478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1" name="Google Shape;5501;p13"/>
          <p:cNvSpPr txBox="1">
            <a:spLocks noGrp="1"/>
          </p:cNvSpPr>
          <p:nvPr>
            <p:ph type="subTitle" idx="4"/>
          </p:nvPr>
        </p:nvSpPr>
        <p:spPr>
          <a:xfrm>
            <a:off x="5941500" y="2209651"/>
            <a:ext cx="2478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2" name="Google Shape;5502;p13"/>
          <p:cNvSpPr txBox="1">
            <a:spLocks noGrp="1"/>
          </p:cNvSpPr>
          <p:nvPr>
            <p:ph type="title" idx="5" hasCustomPrompt="1"/>
          </p:nvPr>
        </p:nvSpPr>
        <p:spPr>
          <a:xfrm>
            <a:off x="720000" y="1838302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03" name="Google Shape;5503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0" y="3571025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04" name="Google Shape;5504;p13"/>
          <p:cNvSpPr txBox="1">
            <a:spLocks noGrp="1"/>
          </p:cNvSpPr>
          <p:nvPr>
            <p:ph type="title" idx="7" hasCustomPrompt="1"/>
          </p:nvPr>
        </p:nvSpPr>
        <p:spPr>
          <a:xfrm>
            <a:off x="5054396" y="3571025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05" name="Google Shape;5505;p13"/>
          <p:cNvSpPr txBox="1">
            <a:spLocks noGrp="1"/>
          </p:cNvSpPr>
          <p:nvPr>
            <p:ph type="title" idx="8" hasCustomPrompt="1"/>
          </p:nvPr>
        </p:nvSpPr>
        <p:spPr>
          <a:xfrm>
            <a:off x="5054396" y="1838302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Darker Grotesque"/>
                <a:ea typeface="Darker Grotesque"/>
                <a:cs typeface="Darker Grotesque"/>
                <a:sym typeface="Darker Grotesq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06" name="Google Shape;5506;p13"/>
          <p:cNvSpPr txBox="1">
            <a:spLocks noGrp="1"/>
          </p:cNvSpPr>
          <p:nvPr>
            <p:ph type="subTitle" idx="9"/>
          </p:nvPr>
        </p:nvSpPr>
        <p:spPr>
          <a:xfrm>
            <a:off x="1607100" y="1607302"/>
            <a:ext cx="2482500" cy="6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2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  <p:sp>
        <p:nvSpPr>
          <p:cNvPr id="5507" name="Google Shape;5507;p13"/>
          <p:cNvSpPr txBox="1">
            <a:spLocks noGrp="1"/>
          </p:cNvSpPr>
          <p:nvPr>
            <p:ph type="subTitle" idx="13"/>
          </p:nvPr>
        </p:nvSpPr>
        <p:spPr>
          <a:xfrm>
            <a:off x="5941500" y="3340027"/>
            <a:ext cx="2478000" cy="6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2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  <p:sp>
        <p:nvSpPr>
          <p:cNvPr id="5508" name="Google Shape;5508;p13"/>
          <p:cNvSpPr txBox="1">
            <a:spLocks noGrp="1"/>
          </p:cNvSpPr>
          <p:nvPr>
            <p:ph type="subTitle" idx="14"/>
          </p:nvPr>
        </p:nvSpPr>
        <p:spPr>
          <a:xfrm>
            <a:off x="5941500" y="1607302"/>
            <a:ext cx="2482500" cy="6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2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  <p:sp>
        <p:nvSpPr>
          <p:cNvPr id="5509" name="Google Shape;5509;p13"/>
          <p:cNvSpPr txBox="1">
            <a:spLocks noGrp="1"/>
          </p:cNvSpPr>
          <p:nvPr>
            <p:ph type="subTitle" idx="15"/>
          </p:nvPr>
        </p:nvSpPr>
        <p:spPr>
          <a:xfrm>
            <a:off x="1607100" y="3340025"/>
            <a:ext cx="2482500" cy="6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2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  <p:grpSp>
        <p:nvGrpSpPr>
          <p:cNvPr id="5510" name="Google Shape;5510;p13"/>
          <p:cNvGrpSpPr/>
          <p:nvPr/>
        </p:nvGrpSpPr>
        <p:grpSpPr>
          <a:xfrm>
            <a:off x="8154394" y="4130314"/>
            <a:ext cx="2236406" cy="2235856"/>
            <a:chOff x="485550" y="348975"/>
            <a:chExt cx="2031250" cy="2030750"/>
          </a:xfrm>
        </p:grpSpPr>
        <p:sp>
          <p:nvSpPr>
            <p:cNvPr id="5511" name="Google Shape;5511;p13"/>
            <p:cNvSpPr/>
            <p:nvPr/>
          </p:nvSpPr>
          <p:spPr>
            <a:xfrm>
              <a:off x="2374075" y="1242025"/>
              <a:ext cx="138775" cy="80625"/>
            </a:xfrm>
            <a:custGeom>
              <a:avLst/>
              <a:gdLst/>
              <a:ahLst/>
              <a:cxnLst/>
              <a:rect l="l" t="t" r="r" b="b"/>
              <a:pathLst>
                <a:path w="5551" h="3225" extrusionOk="0">
                  <a:moveTo>
                    <a:pt x="305" y="1"/>
                  </a:moveTo>
                  <a:lnTo>
                    <a:pt x="0" y="40"/>
                  </a:lnTo>
                  <a:cubicBezTo>
                    <a:pt x="93" y="621"/>
                    <a:pt x="212" y="1202"/>
                    <a:pt x="317" y="1784"/>
                  </a:cubicBezTo>
                  <a:lnTo>
                    <a:pt x="331" y="1942"/>
                  </a:lnTo>
                  <a:cubicBezTo>
                    <a:pt x="344" y="1969"/>
                    <a:pt x="331" y="2009"/>
                    <a:pt x="344" y="2022"/>
                  </a:cubicBezTo>
                  <a:lnTo>
                    <a:pt x="437" y="2035"/>
                  </a:lnTo>
                  <a:lnTo>
                    <a:pt x="701" y="2048"/>
                  </a:lnTo>
                  <a:lnTo>
                    <a:pt x="1137" y="2075"/>
                  </a:lnTo>
                  <a:lnTo>
                    <a:pt x="1586" y="2101"/>
                  </a:lnTo>
                  <a:cubicBezTo>
                    <a:pt x="1732" y="2115"/>
                    <a:pt x="1877" y="2154"/>
                    <a:pt x="2023" y="2180"/>
                  </a:cubicBezTo>
                  <a:lnTo>
                    <a:pt x="2907" y="2353"/>
                  </a:lnTo>
                  <a:cubicBezTo>
                    <a:pt x="3198" y="2418"/>
                    <a:pt x="3476" y="2511"/>
                    <a:pt x="3767" y="2603"/>
                  </a:cubicBezTo>
                  <a:cubicBezTo>
                    <a:pt x="4348" y="2762"/>
                    <a:pt x="4903" y="2999"/>
                    <a:pt x="5458" y="3225"/>
                  </a:cubicBezTo>
                  <a:lnTo>
                    <a:pt x="5550" y="2855"/>
                  </a:lnTo>
                  <a:cubicBezTo>
                    <a:pt x="4969" y="2709"/>
                    <a:pt x="4401" y="2524"/>
                    <a:pt x="3806" y="2405"/>
                  </a:cubicBezTo>
                  <a:cubicBezTo>
                    <a:pt x="3515" y="2326"/>
                    <a:pt x="3224" y="2259"/>
                    <a:pt x="2934" y="2194"/>
                  </a:cubicBezTo>
                  <a:lnTo>
                    <a:pt x="2049" y="2035"/>
                  </a:lnTo>
                  <a:cubicBezTo>
                    <a:pt x="1903" y="2009"/>
                    <a:pt x="1758" y="1969"/>
                    <a:pt x="1600" y="1969"/>
                  </a:cubicBezTo>
                  <a:lnTo>
                    <a:pt x="1163" y="1916"/>
                  </a:lnTo>
                  <a:lnTo>
                    <a:pt x="714" y="1877"/>
                  </a:lnTo>
                  <a:lnTo>
                    <a:pt x="529" y="1863"/>
                  </a:lnTo>
                  <a:lnTo>
                    <a:pt x="502" y="1863"/>
                  </a:lnTo>
                  <a:lnTo>
                    <a:pt x="502" y="1837"/>
                  </a:lnTo>
                  <a:lnTo>
                    <a:pt x="502" y="1771"/>
                  </a:lnTo>
                  <a:cubicBezTo>
                    <a:pt x="437" y="1176"/>
                    <a:pt x="370" y="582"/>
                    <a:pt x="30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13"/>
            <p:cNvSpPr/>
            <p:nvPr/>
          </p:nvSpPr>
          <p:spPr>
            <a:xfrm>
              <a:off x="2379050" y="1353675"/>
              <a:ext cx="135100" cy="87250"/>
            </a:xfrm>
            <a:custGeom>
              <a:avLst/>
              <a:gdLst/>
              <a:ahLst/>
              <a:cxnLst/>
              <a:rect l="l" t="t" r="r" b="b"/>
              <a:pathLst>
                <a:path w="5404" h="3490" extrusionOk="0">
                  <a:moveTo>
                    <a:pt x="5286" y="1"/>
                  </a:moveTo>
                  <a:cubicBezTo>
                    <a:pt x="4757" y="251"/>
                    <a:pt x="4202" y="515"/>
                    <a:pt x="3647" y="714"/>
                  </a:cubicBezTo>
                  <a:cubicBezTo>
                    <a:pt x="3369" y="820"/>
                    <a:pt x="3092" y="912"/>
                    <a:pt x="2801" y="1005"/>
                  </a:cubicBezTo>
                  <a:lnTo>
                    <a:pt x="1929" y="1229"/>
                  </a:lnTo>
                  <a:cubicBezTo>
                    <a:pt x="1783" y="1255"/>
                    <a:pt x="1639" y="1308"/>
                    <a:pt x="1493" y="1322"/>
                  </a:cubicBezTo>
                  <a:lnTo>
                    <a:pt x="1043" y="1375"/>
                  </a:lnTo>
                  <a:lnTo>
                    <a:pt x="608" y="1428"/>
                  </a:lnTo>
                  <a:lnTo>
                    <a:pt x="344" y="1454"/>
                  </a:lnTo>
                  <a:lnTo>
                    <a:pt x="251" y="1467"/>
                  </a:lnTo>
                  <a:cubicBezTo>
                    <a:pt x="238" y="1481"/>
                    <a:pt x="238" y="1520"/>
                    <a:pt x="238" y="1546"/>
                  </a:cubicBezTo>
                  <a:lnTo>
                    <a:pt x="224" y="1705"/>
                  </a:lnTo>
                  <a:cubicBezTo>
                    <a:pt x="185" y="2009"/>
                    <a:pt x="159" y="2300"/>
                    <a:pt x="132" y="2591"/>
                  </a:cubicBezTo>
                  <a:cubicBezTo>
                    <a:pt x="92" y="2881"/>
                    <a:pt x="39" y="3172"/>
                    <a:pt x="0" y="3463"/>
                  </a:cubicBezTo>
                  <a:lnTo>
                    <a:pt x="317" y="3489"/>
                  </a:lnTo>
                  <a:cubicBezTo>
                    <a:pt x="330" y="3198"/>
                    <a:pt x="370" y="2908"/>
                    <a:pt x="383" y="2603"/>
                  </a:cubicBezTo>
                  <a:cubicBezTo>
                    <a:pt x="383" y="2313"/>
                    <a:pt x="396" y="2009"/>
                    <a:pt x="409" y="1718"/>
                  </a:cubicBezTo>
                  <a:lnTo>
                    <a:pt x="409" y="1652"/>
                  </a:lnTo>
                  <a:lnTo>
                    <a:pt x="409" y="1625"/>
                  </a:lnTo>
                  <a:lnTo>
                    <a:pt x="436" y="1625"/>
                  </a:lnTo>
                  <a:lnTo>
                    <a:pt x="621" y="1599"/>
                  </a:lnTo>
                  <a:lnTo>
                    <a:pt x="1057" y="1533"/>
                  </a:lnTo>
                  <a:lnTo>
                    <a:pt x="1506" y="1467"/>
                  </a:lnTo>
                  <a:cubicBezTo>
                    <a:pt x="1665" y="1440"/>
                    <a:pt x="1810" y="1401"/>
                    <a:pt x="1956" y="1375"/>
                  </a:cubicBezTo>
                  <a:lnTo>
                    <a:pt x="2840" y="1163"/>
                  </a:lnTo>
                  <a:cubicBezTo>
                    <a:pt x="3118" y="1084"/>
                    <a:pt x="3409" y="991"/>
                    <a:pt x="3700" y="912"/>
                  </a:cubicBezTo>
                  <a:cubicBezTo>
                    <a:pt x="4281" y="753"/>
                    <a:pt x="4836" y="542"/>
                    <a:pt x="5404" y="357"/>
                  </a:cubicBezTo>
                  <a:lnTo>
                    <a:pt x="528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13"/>
            <p:cNvSpPr/>
            <p:nvPr/>
          </p:nvSpPr>
          <p:spPr>
            <a:xfrm>
              <a:off x="2289850" y="1253575"/>
              <a:ext cx="13225" cy="180400"/>
            </a:xfrm>
            <a:custGeom>
              <a:avLst/>
              <a:gdLst/>
              <a:ahLst/>
              <a:cxnLst/>
              <a:rect l="l" t="t" r="r" b="b"/>
              <a:pathLst>
                <a:path w="529" h="7216" extrusionOk="0">
                  <a:moveTo>
                    <a:pt x="318" y="0"/>
                  </a:moveTo>
                  <a:lnTo>
                    <a:pt x="0" y="53"/>
                  </a:lnTo>
                  <a:cubicBezTo>
                    <a:pt x="80" y="635"/>
                    <a:pt x="185" y="1216"/>
                    <a:pt x="251" y="1811"/>
                  </a:cubicBezTo>
                  <a:cubicBezTo>
                    <a:pt x="277" y="2115"/>
                    <a:pt x="304" y="2419"/>
                    <a:pt x="318" y="2710"/>
                  </a:cubicBezTo>
                  <a:cubicBezTo>
                    <a:pt x="344" y="3013"/>
                    <a:pt x="370" y="3318"/>
                    <a:pt x="370" y="3608"/>
                  </a:cubicBezTo>
                  <a:lnTo>
                    <a:pt x="370" y="4507"/>
                  </a:lnTo>
                  <a:cubicBezTo>
                    <a:pt x="370" y="4665"/>
                    <a:pt x="370" y="4810"/>
                    <a:pt x="357" y="4956"/>
                  </a:cubicBezTo>
                  <a:lnTo>
                    <a:pt x="330" y="5405"/>
                  </a:lnTo>
                  <a:cubicBezTo>
                    <a:pt x="304" y="5709"/>
                    <a:pt x="277" y="5999"/>
                    <a:pt x="265" y="6304"/>
                  </a:cubicBezTo>
                  <a:cubicBezTo>
                    <a:pt x="265" y="6304"/>
                    <a:pt x="251" y="6410"/>
                    <a:pt x="238" y="6528"/>
                  </a:cubicBezTo>
                  <a:lnTo>
                    <a:pt x="212" y="6739"/>
                  </a:lnTo>
                  <a:cubicBezTo>
                    <a:pt x="198" y="6819"/>
                    <a:pt x="198" y="6898"/>
                    <a:pt x="185" y="6977"/>
                  </a:cubicBezTo>
                  <a:lnTo>
                    <a:pt x="172" y="7176"/>
                  </a:lnTo>
                  <a:lnTo>
                    <a:pt x="515" y="7215"/>
                  </a:lnTo>
                  <a:lnTo>
                    <a:pt x="515" y="7215"/>
                  </a:lnTo>
                  <a:lnTo>
                    <a:pt x="503" y="6977"/>
                  </a:lnTo>
                  <a:lnTo>
                    <a:pt x="503" y="6766"/>
                  </a:lnTo>
                  <a:cubicBezTo>
                    <a:pt x="503" y="6766"/>
                    <a:pt x="515" y="6647"/>
                    <a:pt x="515" y="6542"/>
                  </a:cubicBezTo>
                  <a:lnTo>
                    <a:pt x="515" y="6317"/>
                  </a:lnTo>
                  <a:lnTo>
                    <a:pt x="515" y="5418"/>
                  </a:lnTo>
                  <a:lnTo>
                    <a:pt x="529" y="4969"/>
                  </a:lnTo>
                  <a:cubicBezTo>
                    <a:pt x="529" y="4810"/>
                    <a:pt x="515" y="4665"/>
                    <a:pt x="515" y="4507"/>
                  </a:cubicBezTo>
                  <a:lnTo>
                    <a:pt x="503" y="3608"/>
                  </a:lnTo>
                  <a:cubicBezTo>
                    <a:pt x="515" y="3304"/>
                    <a:pt x="489" y="3000"/>
                    <a:pt x="476" y="2710"/>
                  </a:cubicBezTo>
                  <a:lnTo>
                    <a:pt x="436" y="1797"/>
                  </a:lnTo>
                  <a:cubicBezTo>
                    <a:pt x="410" y="1203"/>
                    <a:pt x="357" y="596"/>
                    <a:pt x="31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13"/>
            <p:cNvSpPr/>
            <p:nvPr/>
          </p:nvSpPr>
          <p:spPr>
            <a:xfrm>
              <a:off x="2258800" y="1257875"/>
              <a:ext cx="12900" cy="173125"/>
            </a:xfrm>
            <a:custGeom>
              <a:avLst/>
              <a:gdLst/>
              <a:ahLst/>
              <a:cxnLst/>
              <a:rect l="l" t="t" r="r" b="b"/>
              <a:pathLst>
                <a:path w="516" h="6925" extrusionOk="0">
                  <a:moveTo>
                    <a:pt x="317" y="1"/>
                  </a:moveTo>
                  <a:lnTo>
                    <a:pt x="0" y="54"/>
                  </a:lnTo>
                  <a:cubicBezTo>
                    <a:pt x="80" y="609"/>
                    <a:pt x="172" y="1176"/>
                    <a:pt x="251" y="1745"/>
                  </a:cubicBezTo>
                  <a:cubicBezTo>
                    <a:pt x="265" y="2036"/>
                    <a:pt x="291" y="2326"/>
                    <a:pt x="317" y="2603"/>
                  </a:cubicBezTo>
                  <a:cubicBezTo>
                    <a:pt x="330" y="2894"/>
                    <a:pt x="357" y="3185"/>
                    <a:pt x="357" y="3475"/>
                  </a:cubicBezTo>
                  <a:lnTo>
                    <a:pt x="357" y="4335"/>
                  </a:lnTo>
                  <a:cubicBezTo>
                    <a:pt x="357" y="4480"/>
                    <a:pt x="357" y="4626"/>
                    <a:pt x="344" y="4770"/>
                  </a:cubicBezTo>
                  <a:lnTo>
                    <a:pt x="317" y="5207"/>
                  </a:lnTo>
                  <a:cubicBezTo>
                    <a:pt x="291" y="5484"/>
                    <a:pt x="277" y="5775"/>
                    <a:pt x="251" y="6053"/>
                  </a:cubicBezTo>
                  <a:cubicBezTo>
                    <a:pt x="251" y="6053"/>
                    <a:pt x="238" y="6158"/>
                    <a:pt x="238" y="6264"/>
                  </a:cubicBezTo>
                  <a:cubicBezTo>
                    <a:pt x="212" y="6382"/>
                    <a:pt x="198" y="6488"/>
                    <a:pt x="198" y="6488"/>
                  </a:cubicBezTo>
                  <a:cubicBezTo>
                    <a:pt x="185" y="6555"/>
                    <a:pt x="185" y="6634"/>
                    <a:pt x="185" y="6700"/>
                  </a:cubicBezTo>
                  <a:lnTo>
                    <a:pt x="159" y="6898"/>
                  </a:lnTo>
                  <a:lnTo>
                    <a:pt x="502" y="6925"/>
                  </a:lnTo>
                  <a:lnTo>
                    <a:pt x="502" y="6700"/>
                  </a:lnTo>
                  <a:cubicBezTo>
                    <a:pt x="502" y="6634"/>
                    <a:pt x="489" y="6567"/>
                    <a:pt x="502" y="6502"/>
                  </a:cubicBezTo>
                  <a:lnTo>
                    <a:pt x="502" y="6290"/>
                  </a:lnTo>
                  <a:lnTo>
                    <a:pt x="502" y="6065"/>
                  </a:lnTo>
                  <a:lnTo>
                    <a:pt x="502" y="5207"/>
                  </a:lnTo>
                  <a:lnTo>
                    <a:pt x="515" y="4770"/>
                  </a:lnTo>
                  <a:cubicBezTo>
                    <a:pt x="515" y="4626"/>
                    <a:pt x="502" y="4480"/>
                    <a:pt x="502" y="4335"/>
                  </a:cubicBezTo>
                  <a:lnTo>
                    <a:pt x="489" y="3475"/>
                  </a:lnTo>
                  <a:cubicBezTo>
                    <a:pt x="502" y="3185"/>
                    <a:pt x="476" y="2894"/>
                    <a:pt x="462" y="2603"/>
                  </a:cubicBezTo>
                  <a:cubicBezTo>
                    <a:pt x="450" y="2313"/>
                    <a:pt x="436" y="2022"/>
                    <a:pt x="436" y="1731"/>
                  </a:cubicBezTo>
                  <a:cubicBezTo>
                    <a:pt x="409" y="1150"/>
                    <a:pt x="357" y="582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13"/>
            <p:cNvSpPr/>
            <p:nvPr/>
          </p:nvSpPr>
          <p:spPr>
            <a:xfrm>
              <a:off x="2507525" y="1315025"/>
              <a:ext cx="9275" cy="45275"/>
            </a:xfrm>
            <a:custGeom>
              <a:avLst/>
              <a:gdLst/>
              <a:ahLst/>
              <a:cxnLst/>
              <a:rect l="l" t="t" r="r" b="b"/>
              <a:pathLst>
                <a:path w="371" h="1811" extrusionOk="0">
                  <a:moveTo>
                    <a:pt x="291" y="0"/>
                  </a:moveTo>
                  <a:lnTo>
                    <a:pt x="1" y="159"/>
                  </a:lnTo>
                  <a:cubicBezTo>
                    <a:pt x="1" y="212"/>
                    <a:pt x="41" y="238"/>
                    <a:pt x="67" y="291"/>
                  </a:cubicBezTo>
                  <a:cubicBezTo>
                    <a:pt x="80" y="357"/>
                    <a:pt x="94" y="423"/>
                    <a:pt x="120" y="490"/>
                  </a:cubicBezTo>
                  <a:cubicBezTo>
                    <a:pt x="133" y="622"/>
                    <a:pt x="147" y="767"/>
                    <a:pt x="147" y="912"/>
                  </a:cubicBezTo>
                  <a:cubicBezTo>
                    <a:pt x="159" y="1057"/>
                    <a:pt x="159" y="1189"/>
                    <a:pt x="133" y="1322"/>
                  </a:cubicBezTo>
                  <a:cubicBezTo>
                    <a:pt x="133" y="1388"/>
                    <a:pt x="106" y="1454"/>
                    <a:pt x="94" y="1507"/>
                  </a:cubicBezTo>
                  <a:cubicBezTo>
                    <a:pt x="80" y="1573"/>
                    <a:pt x="41" y="1612"/>
                    <a:pt x="27" y="1665"/>
                  </a:cubicBezTo>
                  <a:lnTo>
                    <a:pt x="358" y="1811"/>
                  </a:lnTo>
                  <a:cubicBezTo>
                    <a:pt x="358" y="1718"/>
                    <a:pt x="371" y="1626"/>
                    <a:pt x="358" y="1547"/>
                  </a:cubicBezTo>
                  <a:lnTo>
                    <a:pt x="344" y="1322"/>
                  </a:lnTo>
                  <a:cubicBezTo>
                    <a:pt x="318" y="1177"/>
                    <a:pt x="305" y="1031"/>
                    <a:pt x="291" y="899"/>
                  </a:cubicBezTo>
                  <a:cubicBezTo>
                    <a:pt x="291" y="767"/>
                    <a:pt x="305" y="622"/>
                    <a:pt x="318" y="476"/>
                  </a:cubicBezTo>
                  <a:cubicBezTo>
                    <a:pt x="318" y="410"/>
                    <a:pt x="318" y="331"/>
                    <a:pt x="331" y="252"/>
                  </a:cubicBezTo>
                  <a:cubicBezTo>
                    <a:pt x="318" y="185"/>
                    <a:pt x="331" y="79"/>
                    <a:pt x="29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13"/>
            <p:cNvSpPr/>
            <p:nvPr/>
          </p:nvSpPr>
          <p:spPr>
            <a:xfrm>
              <a:off x="2319575" y="1314350"/>
              <a:ext cx="67075" cy="56525"/>
            </a:xfrm>
            <a:custGeom>
              <a:avLst/>
              <a:gdLst/>
              <a:ahLst/>
              <a:cxnLst/>
              <a:rect l="l" t="t" r="r" b="b"/>
              <a:pathLst>
                <a:path w="2683" h="2261" extrusionOk="0">
                  <a:moveTo>
                    <a:pt x="375" y="417"/>
                  </a:moveTo>
                  <a:cubicBezTo>
                    <a:pt x="546" y="469"/>
                    <a:pt x="718" y="522"/>
                    <a:pt x="885" y="569"/>
                  </a:cubicBezTo>
                  <a:lnTo>
                    <a:pt x="1322" y="702"/>
                  </a:lnTo>
                  <a:lnTo>
                    <a:pt x="1731" y="860"/>
                  </a:lnTo>
                  <a:lnTo>
                    <a:pt x="2154" y="1031"/>
                  </a:lnTo>
                  <a:lnTo>
                    <a:pt x="2300" y="1098"/>
                  </a:lnTo>
                  <a:lnTo>
                    <a:pt x="2353" y="1124"/>
                  </a:lnTo>
                  <a:lnTo>
                    <a:pt x="2392" y="1124"/>
                  </a:lnTo>
                  <a:lnTo>
                    <a:pt x="2365" y="1151"/>
                  </a:lnTo>
                  <a:cubicBezTo>
                    <a:pt x="2339" y="1177"/>
                    <a:pt x="2300" y="1204"/>
                    <a:pt x="2260" y="1230"/>
                  </a:cubicBezTo>
                  <a:lnTo>
                    <a:pt x="2180" y="1269"/>
                  </a:lnTo>
                  <a:cubicBezTo>
                    <a:pt x="2141" y="1283"/>
                    <a:pt x="2115" y="1296"/>
                    <a:pt x="2075" y="1309"/>
                  </a:cubicBezTo>
                  <a:cubicBezTo>
                    <a:pt x="1943" y="1375"/>
                    <a:pt x="1798" y="1415"/>
                    <a:pt x="1652" y="1481"/>
                  </a:cubicBezTo>
                  <a:cubicBezTo>
                    <a:pt x="1361" y="1586"/>
                    <a:pt x="1111" y="1732"/>
                    <a:pt x="833" y="1851"/>
                  </a:cubicBezTo>
                  <a:lnTo>
                    <a:pt x="489" y="1997"/>
                  </a:lnTo>
                  <a:cubicBezTo>
                    <a:pt x="481" y="1997"/>
                    <a:pt x="466" y="2008"/>
                    <a:pt x="457" y="2008"/>
                  </a:cubicBezTo>
                  <a:cubicBezTo>
                    <a:pt x="453" y="2008"/>
                    <a:pt x="450" y="2005"/>
                    <a:pt x="450" y="1997"/>
                  </a:cubicBezTo>
                  <a:lnTo>
                    <a:pt x="450" y="1944"/>
                  </a:lnTo>
                  <a:lnTo>
                    <a:pt x="450" y="1798"/>
                  </a:lnTo>
                  <a:cubicBezTo>
                    <a:pt x="450" y="1521"/>
                    <a:pt x="436" y="1230"/>
                    <a:pt x="436" y="952"/>
                  </a:cubicBezTo>
                  <a:cubicBezTo>
                    <a:pt x="428" y="770"/>
                    <a:pt x="404" y="592"/>
                    <a:pt x="375" y="417"/>
                  </a:cubicBezTo>
                  <a:close/>
                  <a:moveTo>
                    <a:pt x="145" y="1"/>
                  </a:moveTo>
                  <a:lnTo>
                    <a:pt x="95" y="153"/>
                  </a:lnTo>
                  <a:lnTo>
                    <a:pt x="95" y="153"/>
                  </a:lnTo>
                  <a:lnTo>
                    <a:pt x="1" y="173"/>
                  </a:lnTo>
                  <a:cubicBezTo>
                    <a:pt x="66" y="437"/>
                    <a:pt x="145" y="702"/>
                    <a:pt x="172" y="979"/>
                  </a:cubicBezTo>
                  <a:cubicBezTo>
                    <a:pt x="212" y="1243"/>
                    <a:pt x="238" y="1534"/>
                    <a:pt x="251" y="1812"/>
                  </a:cubicBezTo>
                  <a:lnTo>
                    <a:pt x="278" y="2088"/>
                  </a:lnTo>
                  <a:lnTo>
                    <a:pt x="291" y="2247"/>
                  </a:lnTo>
                  <a:lnTo>
                    <a:pt x="291" y="2261"/>
                  </a:lnTo>
                  <a:lnTo>
                    <a:pt x="304" y="2261"/>
                  </a:lnTo>
                  <a:lnTo>
                    <a:pt x="344" y="2234"/>
                  </a:lnTo>
                  <a:lnTo>
                    <a:pt x="423" y="2208"/>
                  </a:lnTo>
                  <a:lnTo>
                    <a:pt x="899" y="1983"/>
                  </a:lnTo>
                  <a:cubicBezTo>
                    <a:pt x="1163" y="1851"/>
                    <a:pt x="1440" y="1706"/>
                    <a:pt x="1705" y="1600"/>
                  </a:cubicBezTo>
                  <a:cubicBezTo>
                    <a:pt x="1851" y="1547"/>
                    <a:pt x="1995" y="1507"/>
                    <a:pt x="2141" y="1442"/>
                  </a:cubicBezTo>
                  <a:cubicBezTo>
                    <a:pt x="2168" y="1428"/>
                    <a:pt x="2207" y="1415"/>
                    <a:pt x="2247" y="1401"/>
                  </a:cubicBezTo>
                  <a:lnTo>
                    <a:pt x="2365" y="1336"/>
                  </a:lnTo>
                  <a:cubicBezTo>
                    <a:pt x="2458" y="1283"/>
                    <a:pt x="2538" y="1230"/>
                    <a:pt x="2617" y="1151"/>
                  </a:cubicBezTo>
                  <a:lnTo>
                    <a:pt x="2682" y="1111"/>
                  </a:lnTo>
                  <a:cubicBezTo>
                    <a:pt x="2670" y="1098"/>
                    <a:pt x="2643" y="1084"/>
                    <a:pt x="2617" y="1072"/>
                  </a:cubicBezTo>
                  <a:lnTo>
                    <a:pt x="2485" y="1005"/>
                  </a:lnTo>
                  <a:lnTo>
                    <a:pt x="2221" y="873"/>
                  </a:lnTo>
                  <a:lnTo>
                    <a:pt x="1810" y="688"/>
                  </a:lnTo>
                  <a:lnTo>
                    <a:pt x="1401" y="503"/>
                  </a:lnTo>
                  <a:lnTo>
                    <a:pt x="978" y="332"/>
                  </a:lnTo>
                  <a:cubicBezTo>
                    <a:pt x="700" y="226"/>
                    <a:pt x="423" y="106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13"/>
            <p:cNvSpPr/>
            <p:nvPr/>
          </p:nvSpPr>
          <p:spPr>
            <a:xfrm>
              <a:off x="2376400" y="1440225"/>
              <a:ext cx="122575" cy="108025"/>
            </a:xfrm>
            <a:custGeom>
              <a:avLst/>
              <a:gdLst/>
              <a:ahLst/>
              <a:cxnLst/>
              <a:rect l="l" t="t" r="r" b="b"/>
              <a:pathLst>
                <a:path w="4903" h="4321" extrusionOk="0">
                  <a:moveTo>
                    <a:pt x="106" y="1"/>
                  </a:moveTo>
                  <a:cubicBezTo>
                    <a:pt x="92" y="304"/>
                    <a:pt x="92" y="595"/>
                    <a:pt x="80" y="885"/>
                  </a:cubicBezTo>
                  <a:cubicBezTo>
                    <a:pt x="80" y="1190"/>
                    <a:pt x="39" y="1481"/>
                    <a:pt x="27" y="1784"/>
                  </a:cubicBezTo>
                  <a:lnTo>
                    <a:pt x="13" y="1943"/>
                  </a:lnTo>
                  <a:cubicBezTo>
                    <a:pt x="13" y="1969"/>
                    <a:pt x="0" y="1995"/>
                    <a:pt x="13" y="2022"/>
                  </a:cubicBezTo>
                  <a:lnTo>
                    <a:pt x="92" y="2036"/>
                  </a:lnTo>
                  <a:lnTo>
                    <a:pt x="344" y="2115"/>
                  </a:lnTo>
                  <a:lnTo>
                    <a:pt x="779" y="2247"/>
                  </a:lnTo>
                  <a:lnTo>
                    <a:pt x="1202" y="2379"/>
                  </a:lnTo>
                  <a:cubicBezTo>
                    <a:pt x="1348" y="2418"/>
                    <a:pt x="1480" y="2485"/>
                    <a:pt x="1625" y="2538"/>
                  </a:cubicBezTo>
                  <a:lnTo>
                    <a:pt x="2444" y="2908"/>
                  </a:lnTo>
                  <a:cubicBezTo>
                    <a:pt x="2709" y="3040"/>
                    <a:pt x="2973" y="3198"/>
                    <a:pt x="3237" y="3343"/>
                  </a:cubicBezTo>
                  <a:cubicBezTo>
                    <a:pt x="3753" y="3634"/>
                    <a:pt x="4241" y="3977"/>
                    <a:pt x="4731" y="4321"/>
                  </a:cubicBezTo>
                  <a:lnTo>
                    <a:pt x="4902" y="3991"/>
                  </a:lnTo>
                  <a:cubicBezTo>
                    <a:pt x="4374" y="3713"/>
                    <a:pt x="3871" y="3410"/>
                    <a:pt x="3316" y="3158"/>
                  </a:cubicBezTo>
                  <a:cubicBezTo>
                    <a:pt x="3052" y="3026"/>
                    <a:pt x="2775" y="2894"/>
                    <a:pt x="2497" y="2762"/>
                  </a:cubicBezTo>
                  <a:lnTo>
                    <a:pt x="1665" y="2406"/>
                  </a:lnTo>
                  <a:cubicBezTo>
                    <a:pt x="1533" y="2353"/>
                    <a:pt x="1401" y="2286"/>
                    <a:pt x="1255" y="2233"/>
                  </a:cubicBezTo>
                  <a:lnTo>
                    <a:pt x="820" y="2101"/>
                  </a:lnTo>
                  <a:lnTo>
                    <a:pt x="397" y="1956"/>
                  </a:lnTo>
                  <a:lnTo>
                    <a:pt x="224" y="1903"/>
                  </a:lnTo>
                  <a:lnTo>
                    <a:pt x="198" y="1890"/>
                  </a:lnTo>
                  <a:lnTo>
                    <a:pt x="198" y="1863"/>
                  </a:lnTo>
                  <a:lnTo>
                    <a:pt x="212" y="1798"/>
                  </a:lnTo>
                  <a:cubicBezTo>
                    <a:pt x="251" y="1507"/>
                    <a:pt x="304" y="1216"/>
                    <a:pt x="330" y="912"/>
                  </a:cubicBezTo>
                  <a:cubicBezTo>
                    <a:pt x="357" y="621"/>
                    <a:pt x="397" y="330"/>
                    <a:pt x="423" y="27"/>
                  </a:cubicBezTo>
                  <a:lnTo>
                    <a:pt x="10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13"/>
            <p:cNvSpPr/>
            <p:nvPr/>
          </p:nvSpPr>
          <p:spPr>
            <a:xfrm>
              <a:off x="2340375" y="1578975"/>
              <a:ext cx="149025" cy="57150"/>
            </a:xfrm>
            <a:custGeom>
              <a:avLst/>
              <a:gdLst/>
              <a:ahLst/>
              <a:cxnLst/>
              <a:rect l="l" t="t" r="r" b="b"/>
              <a:pathLst>
                <a:path w="5961" h="2286" extrusionOk="0">
                  <a:moveTo>
                    <a:pt x="5934" y="0"/>
                  </a:moveTo>
                  <a:cubicBezTo>
                    <a:pt x="5353" y="119"/>
                    <a:pt x="4757" y="265"/>
                    <a:pt x="4150" y="317"/>
                  </a:cubicBezTo>
                  <a:cubicBezTo>
                    <a:pt x="3859" y="357"/>
                    <a:pt x="3556" y="397"/>
                    <a:pt x="3265" y="423"/>
                  </a:cubicBezTo>
                  <a:lnTo>
                    <a:pt x="2366" y="436"/>
                  </a:lnTo>
                  <a:cubicBezTo>
                    <a:pt x="2269" y="436"/>
                    <a:pt x="2166" y="442"/>
                    <a:pt x="2065" y="442"/>
                  </a:cubicBezTo>
                  <a:cubicBezTo>
                    <a:pt x="2015" y="442"/>
                    <a:pt x="1965" y="440"/>
                    <a:pt x="1917" y="436"/>
                  </a:cubicBezTo>
                  <a:lnTo>
                    <a:pt x="1480" y="397"/>
                  </a:lnTo>
                  <a:lnTo>
                    <a:pt x="1031" y="344"/>
                  </a:lnTo>
                  <a:lnTo>
                    <a:pt x="767" y="317"/>
                  </a:lnTo>
                  <a:lnTo>
                    <a:pt x="688" y="304"/>
                  </a:lnTo>
                  <a:cubicBezTo>
                    <a:pt x="661" y="304"/>
                    <a:pt x="661" y="357"/>
                    <a:pt x="661" y="370"/>
                  </a:cubicBezTo>
                  <a:lnTo>
                    <a:pt x="608" y="529"/>
                  </a:lnTo>
                  <a:cubicBezTo>
                    <a:pt x="411" y="1084"/>
                    <a:pt x="199" y="1639"/>
                    <a:pt x="1" y="2194"/>
                  </a:cubicBezTo>
                  <a:lnTo>
                    <a:pt x="305" y="2286"/>
                  </a:lnTo>
                  <a:cubicBezTo>
                    <a:pt x="464" y="1731"/>
                    <a:pt x="622" y="1149"/>
                    <a:pt x="793" y="582"/>
                  </a:cubicBezTo>
                  <a:lnTo>
                    <a:pt x="807" y="515"/>
                  </a:lnTo>
                  <a:lnTo>
                    <a:pt x="807" y="489"/>
                  </a:lnTo>
                  <a:lnTo>
                    <a:pt x="834" y="489"/>
                  </a:lnTo>
                  <a:lnTo>
                    <a:pt x="1019" y="502"/>
                  </a:lnTo>
                  <a:lnTo>
                    <a:pt x="1468" y="542"/>
                  </a:lnTo>
                  <a:lnTo>
                    <a:pt x="1917" y="582"/>
                  </a:lnTo>
                  <a:cubicBezTo>
                    <a:pt x="1965" y="586"/>
                    <a:pt x="2014" y="587"/>
                    <a:pt x="2063" y="587"/>
                  </a:cubicBezTo>
                  <a:cubicBezTo>
                    <a:pt x="2161" y="587"/>
                    <a:pt x="2261" y="582"/>
                    <a:pt x="2366" y="582"/>
                  </a:cubicBezTo>
                  <a:lnTo>
                    <a:pt x="3265" y="582"/>
                  </a:lnTo>
                  <a:cubicBezTo>
                    <a:pt x="3568" y="568"/>
                    <a:pt x="3859" y="542"/>
                    <a:pt x="4163" y="529"/>
                  </a:cubicBezTo>
                  <a:cubicBezTo>
                    <a:pt x="4771" y="502"/>
                    <a:pt x="5365" y="423"/>
                    <a:pt x="5960" y="370"/>
                  </a:cubicBezTo>
                  <a:lnTo>
                    <a:pt x="593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13"/>
            <p:cNvSpPr/>
            <p:nvPr/>
          </p:nvSpPr>
          <p:spPr>
            <a:xfrm>
              <a:off x="2259125" y="1432950"/>
              <a:ext cx="43300" cy="177425"/>
            </a:xfrm>
            <a:custGeom>
              <a:avLst/>
              <a:gdLst/>
              <a:ahLst/>
              <a:cxnLst/>
              <a:rect l="l" t="t" r="r" b="b"/>
              <a:pathLst>
                <a:path w="1732" h="7097" extrusionOk="0">
                  <a:moveTo>
                    <a:pt x="1414" y="1"/>
                  </a:moveTo>
                  <a:cubicBezTo>
                    <a:pt x="1388" y="304"/>
                    <a:pt x="1374" y="595"/>
                    <a:pt x="1362" y="886"/>
                  </a:cubicBezTo>
                  <a:cubicBezTo>
                    <a:pt x="1335" y="1190"/>
                    <a:pt x="1295" y="1481"/>
                    <a:pt x="1269" y="1784"/>
                  </a:cubicBezTo>
                  <a:cubicBezTo>
                    <a:pt x="1216" y="2379"/>
                    <a:pt x="1097" y="2961"/>
                    <a:pt x="978" y="3555"/>
                  </a:cubicBezTo>
                  <a:lnTo>
                    <a:pt x="899" y="3991"/>
                  </a:lnTo>
                  <a:lnTo>
                    <a:pt x="780" y="4427"/>
                  </a:lnTo>
                  <a:cubicBezTo>
                    <a:pt x="701" y="4718"/>
                    <a:pt x="634" y="5008"/>
                    <a:pt x="555" y="5299"/>
                  </a:cubicBezTo>
                  <a:cubicBezTo>
                    <a:pt x="476" y="5590"/>
                    <a:pt x="370" y="5868"/>
                    <a:pt x="278" y="6145"/>
                  </a:cubicBezTo>
                  <a:lnTo>
                    <a:pt x="132" y="6568"/>
                  </a:lnTo>
                  <a:cubicBezTo>
                    <a:pt x="106" y="6634"/>
                    <a:pt x="79" y="6713"/>
                    <a:pt x="67" y="6793"/>
                  </a:cubicBezTo>
                  <a:lnTo>
                    <a:pt x="0" y="6990"/>
                  </a:lnTo>
                  <a:lnTo>
                    <a:pt x="331" y="7096"/>
                  </a:lnTo>
                  <a:lnTo>
                    <a:pt x="370" y="6858"/>
                  </a:lnTo>
                  <a:cubicBezTo>
                    <a:pt x="384" y="6793"/>
                    <a:pt x="396" y="6726"/>
                    <a:pt x="410" y="6647"/>
                  </a:cubicBezTo>
                  <a:lnTo>
                    <a:pt x="516" y="6224"/>
                  </a:lnTo>
                  <a:cubicBezTo>
                    <a:pt x="595" y="5933"/>
                    <a:pt x="687" y="5643"/>
                    <a:pt x="740" y="5352"/>
                  </a:cubicBezTo>
                  <a:cubicBezTo>
                    <a:pt x="807" y="5049"/>
                    <a:pt x="872" y="4758"/>
                    <a:pt x="925" y="4467"/>
                  </a:cubicBezTo>
                  <a:lnTo>
                    <a:pt x="1031" y="4031"/>
                  </a:lnTo>
                  <a:lnTo>
                    <a:pt x="1124" y="3581"/>
                  </a:lnTo>
                  <a:cubicBezTo>
                    <a:pt x="1229" y="2987"/>
                    <a:pt x="1362" y="2406"/>
                    <a:pt x="1454" y="1811"/>
                  </a:cubicBezTo>
                  <a:cubicBezTo>
                    <a:pt x="1506" y="1507"/>
                    <a:pt x="1559" y="1217"/>
                    <a:pt x="1612" y="926"/>
                  </a:cubicBezTo>
                  <a:cubicBezTo>
                    <a:pt x="1652" y="621"/>
                    <a:pt x="1691" y="331"/>
                    <a:pt x="1732" y="40"/>
                  </a:cubicBezTo>
                  <a:lnTo>
                    <a:pt x="141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13"/>
            <p:cNvSpPr/>
            <p:nvPr/>
          </p:nvSpPr>
          <p:spPr>
            <a:xfrm>
              <a:off x="2229375" y="1430325"/>
              <a:ext cx="41650" cy="170475"/>
            </a:xfrm>
            <a:custGeom>
              <a:avLst/>
              <a:gdLst/>
              <a:ahLst/>
              <a:cxnLst/>
              <a:rect l="l" t="t" r="r" b="b"/>
              <a:pathLst>
                <a:path w="1666" h="6819" extrusionOk="0">
                  <a:moveTo>
                    <a:pt x="1349" y="0"/>
                  </a:moveTo>
                  <a:cubicBezTo>
                    <a:pt x="1336" y="291"/>
                    <a:pt x="1322" y="568"/>
                    <a:pt x="1309" y="859"/>
                  </a:cubicBezTo>
                  <a:cubicBezTo>
                    <a:pt x="1269" y="1137"/>
                    <a:pt x="1243" y="1427"/>
                    <a:pt x="1216" y="1704"/>
                  </a:cubicBezTo>
                  <a:cubicBezTo>
                    <a:pt x="1164" y="2286"/>
                    <a:pt x="1058" y="2841"/>
                    <a:pt x="940" y="3409"/>
                  </a:cubicBezTo>
                  <a:lnTo>
                    <a:pt x="860" y="3832"/>
                  </a:lnTo>
                  <a:lnTo>
                    <a:pt x="755" y="4255"/>
                  </a:lnTo>
                  <a:cubicBezTo>
                    <a:pt x="675" y="4532"/>
                    <a:pt x="609" y="4810"/>
                    <a:pt x="529" y="5087"/>
                  </a:cubicBezTo>
                  <a:cubicBezTo>
                    <a:pt x="464" y="5365"/>
                    <a:pt x="344" y="5629"/>
                    <a:pt x="265" y="5906"/>
                  </a:cubicBezTo>
                  <a:lnTo>
                    <a:pt x="120" y="6303"/>
                  </a:lnTo>
                  <a:cubicBezTo>
                    <a:pt x="94" y="6369"/>
                    <a:pt x="80" y="6448"/>
                    <a:pt x="54" y="6514"/>
                  </a:cubicBezTo>
                  <a:lnTo>
                    <a:pt x="1" y="6713"/>
                  </a:lnTo>
                  <a:lnTo>
                    <a:pt x="332" y="6818"/>
                  </a:lnTo>
                  <a:lnTo>
                    <a:pt x="371" y="6593"/>
                  </a:lnTo>
                  <a:cubicBezTo>
                    <a:pt x="371" y="6528"/>
                    <a:pt x="385" y="6461"/>
                    <a:pt x="397" y="6396"/>
                  </a:cubicBezTo>
                  <a:lnTo>
                    <a:pt x="503" y="5973"/>
                  </a:lnTo>
                  <a:cubicBezTo>
                    <a:pt x="570" y="5695"/>
                    <a:pt x="661" y="5418"/>
                    <a:pt x="714" y="5140"/>
                  </a:cubicBezTo>
                  <a:cubicBezTo>
                    <a:pt x="767" y="4849"/>
                    <a:pt x="834" y="4572"/>
                    <a:pt x="899" y="4294"/>
                  </a:cubicBezTo>
                  <a:lnTo>
                    <a:pt x="1005" y="3871"/>
                  </a:lnTo>
                  <a:lnTo>
                    <a:pt x="1084" y="3436"/>
                  </a:lnTo>
                  <a:cubicBezTo>
                    <a:pt x="1190" y="2867"/>
                    <a:pt x="1322" y="2312"/>
                    <a:pt x="1401" y="1731"/>
                  </a:cubicBezTo>
                  <a:cubicBezTo>
                    <a:pt x="1454" y="1454"/>
                    <a:pt x="1507" y="1163"/>
                    <a:pt x="1560" y="885"/>
                  </a:cubicBezTo>
                  <a:cubicBezTo>
                    <a:pt x="1600" y="594"/>
                    <a:pt x="1639" y="317"/>
                    <a:pt x="1666" y="27"/>
                  </a:cubicBezTo>
                  <a:lnTo>
                    <a:pt x="134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13"/>
            <p:cNvSpPr/>
            <p:nvPr/>
          </p:nvSpPr>
          <p:spPr>
            <a:xfrm>
              <a:off x="2484750" y="1541975"/>
              <a:ext cx="16200" cy="44600"/>
            </a:xfrm>
            <a:custGeom>
              <a:avLst/>
              <a:gdLst/>
              <a:ahLst/>
              <a:cxnLst/>
              <a:rect l="l" t="t" r="r" b="b"/>
              <a:pathLst>
                <a:path w="648" h="1784" extrusionOk="0">
                  <a:moveTo>
                    <a:pt x="635" y="0"/>
                  </a:moveTo>
                  <a:lnTo>
                    <a:pt x="318" y="80"/>
                  </a:lnTo>
                  <a:cubicBezTo>
                    <a:pt x="304" y="133"/>
                    <a:pt x="330" y="172"/>
                    <a:pt x="344" y="238"/>
                  </a:cubicBezTo>
                  <a:lnTo>
                    <a:pt x="344" y="436"/>
                  </a:lnTo>
                  <a:cubicBezTo>
                    <a:pt x="330" y="568"/>
                    <a:pt x="318" y="714"/>
                    <a:pt x="291" y="859"/>
                  </a:cubicBezTo>
                  <a:cubicBezTo>
                    <a:pt x="265" y="991"/>
                    <a:pt x="238" y="1123"/>
                    <a:pt x="198" y="1255"/>
                  </a:cubicBezTo>
                  <a:cubicBezTo>
                    <a:pt x="172" y="1322"/>
                    <a:pt x="145" y="1375"/>
                    <a:pt x="119" y="1440"/>
                  </a:cubicBezTo>
                  <a:lnTo>
                    <a:pt x="0" y="1560"/>
                  </a:lnTo>
                  <a:lnTo>
                    <a:pt x="304" y="1784"/>
                  </a:lnTo>
                  <a:cubicBezTo>
                    <a:pt x="318" y="1692"/>
                    <a:pt x="344" y="1612"/>
                    <a:pt x="357" y="1533"/>
                  </a:cubicBezTo>
                  <a:lnTo>
                    <a:pt x="383" y="1308"/>
                  </a:lnTo>
                  <a:cubicBezTo>
                    <a:pt x="397" y="1163"/>
                    <a:pt x="410" y="1017"/>
                    <a:pt x="436" y="873"/>
                  </a:cubicBezTo>
                  <a:cubicBezTo>
                    <a:pt x="450" y="740"/>
                    <a:pt x="489" y="608"/>
                    <a:pt x="542" y="476"/>
                  </a:cubicBezTo>
                  <a:cubicBezTo>
                    <a:pt x="555" y="397"/>
                    <a:pt x="582" y="330"/>
                    <a:pt x="608" y="251"/>
                  </a:cubicBezTo>
                  <a:cubicBezTo>
                    <a:pt x="621" y="185"/>
                    <a:pt x="647" y="80"/>
                    <a:pt x="63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13"/>
            <p:cNvSpPr/>
            <p:nvPr/>
          </p:nvSpPr>
          <p:spPr>
            <a:xfrm>
              <a:off x="2304700" y="1498675"/>
              <a:ext cx="65125" cy="55675"/>
            </a:xfrm>
            <a:custGeom>
              <a:avLst/>
              <a:gdLst/>
              <a:ahLst/>
              <a:cxnLst/>
              <a:rect l="l" t="t" r="r" b="b"/>
              <a:pathLst>
                <a:path w="2605" h="2227" extrusionOk="0">
                  <a:moveTo>
                    <a:pt x="494" y="449"/>
                  </a:moveTo>
                  <a:cubicBezTo>
                    <a:pt x="648" y="538"/>
                    <a:pt x="805" y="626"/>
                    <a:pt x="966" y="714"/>
                  </a:cubicBezTo>
                  <a:lnTo>
                    <a:pt x="1348" y="940"/>
                  </a:lnTo>
                  <a:lnTo>
                    <a:pt x="1718" y="1190"/>
                  </a:lnTo>
                  <a:lnTo>
                    <a:pt x="2088" y="1442"/>
                  </a:lnTo>
                  <a:lnTo>
                    <a:pt x="2220" y="1534"/>
                  </a:lnTo>
                  <a:lnTo>
                    <a:pt x="2273" y="1574"/>
                  </a:lnTo>
                  <a:lnTo>
                    <a:pt x="2300" y="1600"/>
                  </a:lnTo>
                  <a:lnTo>
                    <a:pt x="2273" y="1613"/>
                  </a:lnTo>
                  <a:lnTo>
                    <a:pt x="2155" y="1653"/>
                  </a:lnTo>
                  <a:lnTo>
                    <a:pt x="2076" y="1680"/>
                  </a:lnTo>
                  <a:cubicBezTo>
                    <a:pt x="2035" y="1692"/>
                    <a:pt x="1996" y="1692"/>
                    <a:pt x="1970" y="1706"/>
                  </a:cubicBezTo>
                  <a:cubicBezTo>
                    <a:pt x="1824" y="1732"/>
                    <a:pt x="1665" y="1745"/>
                    <a:pt x="1521" y="1772"/>
                  </a:cubicBezTo>
                  <a:cubicBezTo>
                    <a:pt x="1216" y="1812"/>
                    <a:pt x="925" y="1891"/>
                    <a:pt x="635" y="1944"/>
                  </a:cubicBezTo>
                  <a:lnTo>
                    <a:pt x="265" y="2009"/>
                  </a:lnTo>
                  <a:cubicBezTo>
                    <a:pt x="256" y="2009"/>
                    <a:pt x="236" y="2015"/>
                    <a:pt x="227" y="2015"/>
                  </a:cubicBezTo>
                  <a:cubicBezTo>
                    <a:pt x="222" y="2015"/>
                    <a:pt x="221" y="2014"/>
                    <a:pt x="226" y="2009"/>
                  </a:cubicBezTo>
                  <a:lnTo>
                    <a:pt x="238" y="1957"/>
                  </a:lnTo>
                  <a:lnTo>
                    <a:pt x="265" y="1812"/>
                  </a:lnTo>
                  <a:cubicBezTo>
                    <a:pt x="362" y="1370"/>
                    <a:pt x="450" y="911"/>
                    <a:pt x="494" y="449"/>
                  </a:cubicBezTo>
                  <a:close/>
                  <a:moveTo>
                    <a:pt x="384" y="1"/>
                  </a:moveTo>
                  <a:lnTo>
                    <a:pt x="296" y="133"/>
                  </a:lnTo>
                  <a:lnTo>
                    <a:pt x="199" y="133"/>
                  </a:lnTo>
                  <a:cubicBezTo>
                    <a:pt x="200" y="180"/>
                    <a:pt x="201" y="228"/>
                    <a:pt x="201" y="276"/>
                  </a:cubicBezTo>
                  <a:lnTo>
                    <a:pt x="201" y="276"/>
                  </a:lnTo>
                  <a:lnTo>
                    <a:pt x="199" y="279"/>
                  </a:lnTo>
                  <a:cubicBezTo>
                    <a:pt x="200" y="279"/>
                    <a:pt x="201" y="280"/>
                    <a:pt x="201" y="280"/>
                  </a:cubicBezTo>
                  <a:lnTo>
                    <a:pt x="201" y="280"/>
                  </a:lnTo>
                  <a:cubicBezTo>
                    <a:pt x="204" y="766"/>
                    <a:pt x="164" y="1281"/>
                    <a:pt x="80" y="1785"/>
                  </a:cubicBezTo>
                  <a:lnTo>
                    <a:pt x="27" y="2050"/>
                  </a:lnTo>
                  <a:lnTo>
                    <a:pt x="1" y="2208"/>
                  </a:lnTo>
                  <a:lnTo>
                    <a:pt x="1" y="2221"/>
                  </a:lnTo>
                  <a:cubicBezTo>
                    <a:pt x="1" y="2225"/>
                    <a:pt x="2" y="2227"/>
                    <a:pt x="4" y="2227"/>
                  </a:cubicBezTo>
                  <a:cubicBezTo>
                    <a:pt x="8" y="2227"/>
                    <a:pt x="14" y="2221"/>
                    <a:pt x="14" y="2221"/>
                  </a:cubicBezTo>
                  <a:lnTo>
                    <a:pt x="53" y="2221"/>
                  </a:lnTo>
                  <a:lnTo>
                    <a:pt x="133" y="2194"/>
                  </a:lnTo>
                  <a:lnTo>
                    <a:pt x="661" y="2089"/>
                  </a:lnTo>
                  <a:cubicBezTo>
                    <a:pt x="952" y="2036"/>
                    <a:pt x="1256" y="1944"/>
                    <a:pt x="1547" y="1904"/>
                  </a:cubicBezTo>
                  <a:cubicBezTo>
                    <a:pt x="1692" y="1891"/>
                    <a:pt x="1838" y="1877"/>
                    <a:pt x="1996" y="1851"/>
                  </a:cubicBezTo>
                  <a:cubicBezTo>
                    <a:pt x="2035" y="1838"/>
                    <a:pt x="2076" y="1838"/>
                    <a:pt x="2102" y="1824"/>
                  </a:cubicBezTo>
                  <a:lnTo>
                    <a:pt x="2234" y="1785"/>
                  </a:lnTo>
                  <a:cubicBezTo>
                    <a:pt x="2340" y="1759"/>
                    <a:pt x="2432" y="1719"/>
                    <a:pt x="2525" y="1666"/>
                  </a:cubicBezTo>
                  <a:lnTo>
                    <a:pt x="2604" y="1639"/>
                  </a:lnTo>
                  <a:cubicBezTo>
                    <a:pt x="2578" y="1627"/>
                    <a:pt x="2564" y="1600"/>
                    <a:pt x="2538" y="1587"/>
                  </a:cubicBezTo>
                  <a:lnTo>
                    <a:pt x="2419" y="1495"/>
                  </a:lnTo>
                  <a:lnTo>
                    <a:pt x="2194" y="1310"/>
                  </a:lnTo>
                  <a:lnTo>
                    <a:pt x="1838" y="1032"/>
                  </a:lnTo>
                  <a:lnTo>
                    <a:pt x="1480" y="755"/>
                  </a:lnTo>
                  <a:lnTo>
                    <a:pt x="1110" y="503"/>
                  </a:lnTo>
                  <a:cubicBezTo>
                    <a:pt x="873" y="332"/>
                    <a:pt x="622" y="159"/>
                    <a:pt x="38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13"/>
            <p:cNvSpPr/>
            <p:nvPr/>
          </p:nvSpPr>
          <p:spPr>
            <a:xfrm>
              <a:off x="2326500" y="1633800"/>
              <a:ext cx="108375" cy="131175"/>
            </a:xfrm>
            <a:custGeom>
              <a:avLst/>
              <a:gdLst/>
              <a:ahLst/>
              <a:cxnLst/>
              <a:rect l="l" t="t" r="r" b="b"/>
              <a:pathLst>
                <a:path w="4335" h="5247" extrusionOk="0">
                  <a:moveTo>
                    <a:pt x="556" y="1"/>
                  </a:moveTo>
                  <a:lnTo>
                    <a:pt x="80" y="1705"/>
                  </a:lnTo>
                  <a:lnTo>
                    <a:pt x="27" y="1863"/>
                  </a:lnTo>
                  <a:cubicBezTo>
                    <a:pt x="14" y="1890"/>
                    <a:pt x="1" y="1916"/>
                    <a:pt x="14" y="1943"/>
                  </a:cubicBezTo>
                  <a:lnTo>
                    <a:pt x="80" y="1983"/>
                  </a:lnTo>
                  <a:lnTo>
                    <a:pt x="318" y="2115"/>
                  </a:lnTo>
                  <a:lnTo>
                    <a:pt x="701" y="2326"/>
                  </a:lnTo>
                  <a:lnTo>
                    <a:pt x="1084" y="2550"/>
                  </a:lnTo>
                  <a:cubicBezTo>
                    <a:pt x="1216" y="2630"/>
                    <a:pt x="1336" y="2723"/>
                    <a:pt x="1454" y="2802"/>
                  </a:cubicBezTo>
                  <a:lnTo>
                    <a:pt x="2168" y="3343"/>
                  </a:lnTo>
                  <a:cubicBezTo>
                    <a:pt x="2393" y="3542"/>
                    <a:pt x="2617" y="3740"/>
                    <a:pt x="2842" y="3951"/>
                  </a:cubicBezTo>
                  <a:cubicBezTo>
                    <a:pt x="3291" y="4348"/>
                    <a:pt x="3688" y="4797"/>
                    <a:pt x="4097" y="5246"/>
                  </a:cubicBezTo>
                  <a:lnTo>
                    <a:pt x="4335" y="4955"/>
                  </a:lnTo>
                  <a:cubicBezTo>
                    <a:pt x="3873" y="4573"/>
                    <a:pt x="3436" y="4163"/>
                    <a:pt x="2960" y="3793"/>
                  </a:cubicBezTo>
                  <a:lnTo>
                    <a:pt x="2261" y="3225"/>
                  </a:lnTo>
                  <a:lnTo>
                    <a:pt x="1533" y="2683"/>
                  </a:lnTo>
                  <a:cubicBezTo>
                    <a:pt x="1415" y="2603"/>
                    <a:pt x="1296" y="2511"/>
                    <a:pt x="1163" y="2432"/>
                  </a:cubicBezTo>
                  <a:lnTo>
                    <a:pt x="781" y="2194"/>
                  </a:lnTo>
                  <a:lnTo>
                    <a:pt x="397" y="1969"/>
                  </a:lnTo>
                  <a:lnTo>
                    <a:pt x="238" y="1877"/>
                  </a:lnTo>
                  <a:lnTo>
                    <a:pt x="226" y="1863"/>
                  </a:lnTo>
                  <a:cubicBezTo>
                    <a:pt x="212" y="1851"/>
                    <a:pt x="226" y="1837"/>
                    <a:pt x="226" y="1837"/>
                  </a:cubicBezTo>
                  <a:lnTo>
                    <a:pt x="252" y="1771"/>
                  </a:lnTo>
                  <a:cubicBezTo>
                    <a:pt x="450" y="1216"/>
                    <a:pt x="661" y="648"/>
                    <a:pt x="860" y="9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13"/>
            <p:cNvSpPr/>
            <p:nvPr/>
          </p:nvSpPr>
          <p:spPr>
            <a:xfrm>
              <a:off x="2259125" y="1771225"/>
              <a:ext cx="156925" cy="46600"/>
            </a:xfrm>
            <a:custGeom>
              <a:avLst/>
              <a:gdLst/>
              <a:ahLst/>
              <a:cxnLst/>
              <a:rect l="l" t="t" r="r" b="b"/>
              <a:pathLst>
                <a:path w="6277" h="1864" extrusionOk="0">
                  <a:moveTo>
                    <a:pt x="1097" y="1"/>
                  </a:moveTo>
                  <a:cubicBezTo>
                    <a:pt x="1071" y="13"/>
                    <a:pt x="1057" y="53"/>
                    <a:pt x="1044" y="66"/>
                  </a:cubicBezTo>
                  <a:lnTo>
                    <a:pt x="965" y="212"/>
                  </a:lnTo>
                  <a:cubicBezTo>
                    <a:pt x="661" y="727"/>
                    <a:pt x="317" y="1216"/>
                    <a:pt x="0" y="1692"/>
                  </a:cubicBezTo>
                  <a:lnTo>
                    <a:pt x="264" y="1863"/>
                  </a:lnTo>
                  <a:cubicBezTo>
                    <a:pt x="555" y="1348"/>
                    <a:pt x="859" y="833"/>
                    <a:pt x="1124" y="291"/>
                  </a:cubicBezTo>
                  <a:lnTo>
                    <a:pt x="1150" y="238"/>
                  </a:lnTo>
                  <a:cubicBezTo>
                    <a:pt x="1163" y="238"/>
                    <a:pt x="1163" y="225"/>
                    <a:pt x="1163" y="225"/>
                  </a:cubicBezTo>
                  <a:lnTo>
                    <a:pt x="1189" y="225"/>
                  </a:lnTo>
                  <a:lnTo>
                    <a:pt x="1362" y="278"/>
                  </a:lnTo>
                  <a:lnTo>
                    <a:pt x="1797" y="410"/>
                  </a:lnTo>
                  <a:lnTo>
                    <a:pt x="2220" y="556"/>
                  </a:lnTo>
                  <a:cubicBezTo>
                    <a:pt x="2366" y="595"/>
                    <a:pt x="2524" y="621"/>
                    <a:pt x="2669" y="661"/>
                  </a:cubicBezTo>
                  <a:lnTo>
                    <a:pt x="3541" y="859"/>
                  </a:lnTo>
                  <a:cubicBezTo>
                    <a:pt x="3846" y="899"/>
                    <a:pt x="4149" y="952"/>
                    <a:pt x="4440" y="1005"/>
                  </a:cubicBezTo>
                  <a:cubicBezTo>
                    <a:pt x="5035" y="1111"/>
                    <a:pt x="5629" y="1176"/>
                    <a:pt x="6224" y="1255"/>
                  </a:cubicBezTo>
                  <a:lnTo>
                    <a:pt x="6277" y="885"/>
                  </a:lnTo>
                  <a:cubicBezTo>
                    <a:pt x="5669" y="873"/>
                    <a:pt x="5074" y="873"/>
                    <a:pt x="4480" y="806"/>
                  </a:cubicBezTo>
                  <a:cubicBezTo>
                    <a:pt x="4176" y="780"/>
                    <a:pt x="3885" y="741"/>
                    <a:pt x="3581" y="700"/>
                  </a:cubicBezTo>
                  <a:lnTo>
                    <a:pt x="2696" y="515"/>
                  </a:lnTo>
                  <a:cubicBezTo>
                    <a:pt x="2551" y="476"/>
                    <a:pt x="2405" y="463"/>
                    <a:pt x="2273" y="410"/>
                  </a:cubicBezTo>
                  <a:lnTo>
                    <a:pt x="1850" y="265"/>
                  </a:lnTo>
                  <a:lnTo>
                    <a:pt x="1427" y="119"/>
                  </a:lnTo>
                  <a:lnTo>
                    <a:pt x="1177" y="40"/>
                  </a:lnTo>
                  <a:lnTo>
                    <a:pt x="109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13"/>
            <p:cNvSpPr/>
            <p:nvPr/>
          </p:nvSpPr>
          <p:spPr>
            <a:xfrm>
              <a:off x="2185775" y="1607700"/>
              <a:ext cx="81300" cy="166850"/>
            </a:xfrm>
            <a:custGeom>
              <a:avLst/>
              <a:gdLst/>
              <a:ahLst/>
              <a:cxnLst/>
              <a:rect l="l" t="t" r="r" b="b"/>
              <a:pathLst>
                <a:path w="3252" h="6674" extrusionOk="0">
                  <a:moveTo>
                    <a:pt x="2948" y="0"/>
                  </a:moveTo>
                  <a:cubicBezTo>
                    <a:pt x="2763" y="569"/>
                    <a:pt x="2604" y="1137"/>
                    <a:pt x="2405" y="1705"/>
                  </a:cubicBezTo>
                  <a:cubicBezTo>
                    <a:pt x="2194" y="2260"/>
                    <a:pt x="1996" y="2828"/>
                    <a:pt x="1732" y="3370"/>
                  </a:cubicBezTo>
                  <a:lnTo>
                    <a:pt x="1348" y="4176"/>
                  </a:lnTo>
                  <a:cubicBezTo>
                    <a:pt x="1216" y="4454"/>
                    <a:pt x="1058" y="4704"/>
                    <a:pt x="913" y="4969"/>
                  </a:cubicBezTo>
                  <a:cubicBezTo>
                    <a:pt x="767" y="5233"/>
                    <a:pt x="622" y="5497"/>
                    <a:pt x="464" y="5749"/>
                  </a:cubicBezTo>
                  <a:lnTo>
                    <a:pt x="226" y="6119"/>
                  </a:lnTo>
                  <a:cubicBezTo>
                    <a:pt x="173" y="6184"/>
                    <a:pt x="147" y="6251"/>
                    <a:pt x="106" y="6316"/>
                  </a:cubicBezTo>
                  <a:lnTo>
                    <a:pt x="1" y="6501"/>
                  </a:lnTo>
                  <a:lnTo>
                    <a:pt x="291" y="6674"/>
                  </a:lnTo>
                  <a:lnTo>
                    <a:pt x="384" y="6462"/>
                  </a:lnTo>
                  <a:cubicBezTo>
                    <a:pt x="423" y="6396"/>
                    <a:pt x="437" y="6330"/>
                    <a:pt x="476" y="6264"/>
                  </a:cubicBezTo>
                  <a:lnTo>
                    <a:pt x="688" y="5867"/>
                  </a:lnTo>
                  <a:cubicBezTo>
                    <a:pt x="834" y="5603"/>
                    <a:pt x="952" y="5326"/>
                    <a:pt x="1084" y="5062"/>
                  </a:cubicBezTo>
                  <a:cubicBezTo>
                    <a:pt x="1216" y="4784"/>
                    <a:pt x="1348" y="4519"/>
                    <a:pt x="1481" y="4242"/>
                  </a:cubicBezTo>
                  <a:lnTo>
                    <a:pt x="1851" y="3423"/>
                  </a:lnTo>
                  <a:cubicBezTo>
                    <a:pt x="2129" y="2881"/>
                    <a:pt x="2326" y="2313"/>
                    <a:pt x="2578" y="1771"/>
                  </a:cubicBezTo>
                  <a:cubicBezTo>
                    <a:pt x="2828" y="1216"/>
                    <a:pt x="3027" y="648"/>
                    <a:pt x="3251" y="106"/>
                  </a:cubicBezTo>
                  <a:lnTo>
                    <a:pt x="294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13"/>
            <p:cNvSpPr/>
            <p:nvPr/>
          </p:nvSpPr>
          <p:spPr>
            <a:xfrm>
              <a:off x="2158700" y="1598125"/>
              <a:ext cx="78625" cy="160225"/>
            </a:xfrm>
            <a:custGeom>
              <a:avLst/>
              <a:gdLst/>
              <a:ahLst/>
              <a:cxnLst/>
              <a:rect l="l" t="t" r="r" b="b"/>
              <a:pathLst>
                <a:path w="3145" h="6409" extrusionOk="0">
                  <a:moveTo>
                    <a:pt x="2842" y="1"/>
                  </a:moveTo>
                  <a:cubicBezTo>
                    <a:pt x="2669" y="542"/>
                    <a:pt x="2511" y="1097"/>
                    <a:pt x="2326" y="1639"/>
                  </a:cubicBezTo>
                  <a:cubicBezTo>
                    <a:pt x="2114" y="2168"/>
                    <a:pt x="1929" y="2723"/>
                    <a:pt x="1665" y="3238"/>
                  </a:cubicBezTo>
                  <a:lnTo>
                    <a:pt x="1295" y="4018"/>
                  </a:lnTo>
                  <a:cubicBezTo>
                    <a:pt x="1177" y="4268"/>
                    <a:pt x="1018" y="4520"/>
                    <a:pt x="886" y="4770"/>
                  </a:cubicBezTo>
                  <a:cubicBezTo>
                    <a:pt x="740" y="5022"/>
                    <a:pt x="608" y="5272"/>
                    <a:pt x="449" y="5510"/>
                  </a:cubicBezTo>
                  <a:lnTo>
                    <a:pt x="212" y="5880"/>
                  </a:lnTo>
                  <a:cubicBezTo>
                    <a:pt x="172" y="5933"/>
                    <a:pt x="146" y="6000"/>
                    <a:pt x="106" y="6065"/>
                  </a:cubicBezTo>
                  <a:lnTo>
                    <a:pt x="0" y="6238"/>
                  </a:lnTo>
                  <a:lnTo>
                    <a:pt x="305" y="6409"/>
                  </a:lnTo>
                  <a:lnTo>
                    <a:pt x="384" y="6211"/>
                  </a:lnTo>
                  <a:cubicBezTo>
                    <a:pt x="410" y="6144"/>
                    <a:pt x="437" y="6079"/>
                    <a:pt x="476" y="6012"/>
                  </a:cubicBezTo>
                  <a:lnTo>
                    <a:pt x="675" y="5642"/>
                  </a:lnTo>
                  <a:cubicBezTo>
                    <a:pt x="807" y="5392"/>
                    <a:pt x="925" y="5114"/>
                    <a:pt x="1057" y="4863"/>
                  </a:cubicBezTo>
                  <a:cubicBezTo>
                    <a:pt x="1177" y="4599"/>
                    <a:pt x="1309" y="4347"/>
                    <a:pt x="1427" y="4083"/>
                  </a:cubicBezTo>
                  <a:lnTo>
                    <a:pt x="1797" y="3290"/>
                  </a:lnTo>
                  <a:cubicBezTo>
                    <a:pt x="2049" y="2776"/>
                    <a:pt x="2246" y="2221"/>
                    <a:pt x="2498" y="1705"/>
                  </a:cubicBezTo>
                  <a:cubicBezTo>
                    <a:pt x="2736" y="1176"/>
                    <a:pt x="2921" y="635"/>
                    <a:pt x="3145" y="106"/>
                  </a:cubicBezTo>
                  <a:lnTo>
                    <a:pt x="2842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13"/>
            <p:cNvSpPr/>
            <p:nvPr/>
          </p:nvSpPr>
          <p:spPr>
            <a:xfrm>
              <a:off x="2411725" y="1760000"/>
              <a:ext cx="24475" cy="41300"/>
            </a:xfrm>
            <a:custGeom>
              <a:avLst/>
              <a:gdLst/>
              <a:ahLst/>
              <a:cxnLst/>
              <a:rect l="l" t="t" r="r" b="b"/>
              <a:pathLst>
                <a:path w="979" h="1652" extrusionOk="0">
                  <a:moveTo>
                    <a:pt x="979" y="0"/>
                  </a:moveTo>
                  <a:lnTo>
                    <a:pt x="635" y="13"/>
                  </a:lnTo>
                  <a:cubicBezTo>
                    <a:pt x="622" y="53"/>
                    <a:pt x="649" y="106"/>
                    <a:pt x="635" y="172"/>
                  </a:cubicBezTo>
                  <a:cubicBezTo>
                    <a:pt x="622" y="224"/>
                    <a:pt x="609" y="291"/>
                    <a:pt x="596" y="357"/>
                  </a:cubicBezTo>
                  <a:lnTo>
                    <a:pt x="437" y="753"/>
                  </a:lnTo>
                  <a:cubicBezTo>
                    <a:pt x="384" y="885"/>
                    <a:pt x="318" y="1005"/>
                    <a:pt x="252" y="1123"/>
                  </a:cubicBezTo>
                  <a:lnTo>
                    <a:pt x="133" y="1282"/>
                  </a:lnTo>
                  <a:cubicBezTo>
                    <a:pt x="80" y="1322"/>
                    <a:pt x="41" y="1348"/>
                    <a:pt x="1" y="1375"/>
                  </a:cubicBezTo>
                  <a:lnTo>
                    <a:pt x="239" y="1652"/>
                  </a:lnTo>
                  <a:cubicBezTo>
                    <a:pt x="279" y="1572"/>
                    <a:pt x="318" y="1493"/>
                    <a:pt x="358" y="1427"/>
                  </a:cubicBezTo>
                  <a:lnTo>
                    <a:pt x="424" y="1216"/>
                  </a:lnTo>
                  <a:cubicBezTo>
                    <a:pt x="476" y="1070"/>
                    <a:pt x="517" y="938"/>
                    <a:pt x="569" y="806"/>
                  </a:cubicBezTo>
                  <a:cubicBezTo>
                    <a:pt x="622" y="687"/>
                    <a:pt x="702" y="555"/>
                    <a:pt x="767" y="436"/>
                  </a:cubicBezTo>
                  <a:cubicBezTo>
                    <a:pt x="807" y="370"/>
                    <a:pt x="846" y="317"/>
                    <a:pt x="887" y="251"/>
                  </a:cubicBezTo>
                  <a:cubicBezTo>
                    <a:pt x="913" y="172"/>
                    <a:pt x="966" y="80"/>
                    <a:pt x="97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13"/>
            <p:cNvSpPr/>
            <p:nvPr/>
          </p:nvSpPr>
          <p:spPr>
            <a:xfrm>
              <a:off x="2242275" y="1675750"/>
              <a:ext cx="66425" cy="54550"/>
            </a:xfrm>
            <a:custGeom>
              <a:avLst/>
              <a:gdLst/>
              <a:ahLst/>
              <a:cxnLst/>
              <a:rect l="l" t="t" r="r" b="b"/>
              <a:pathLst>
                <a:path w="2657" h="2182" extrusionOk="0">
                  <a:moveTo>
                    <a:pt x="884" y="487"/>
                  </a:moveTo>
                  <a:cubicBezTo>
                    <a:pt x="1016" y="607"/>
                    <a:pt x="1146" y="727"/>
                    <a:pt x="1282" y="846"/>
                  </a:cubicBezTo>
                  <a:lnTo>
                    <a:pt x="1613" y="1150"/>
                  </a:lnTo>
                  <a:lnTo>
                    <a:pt x="1903" y="1468"/>
                  </a:lnTo>
                  <a:lnTo>
                    <a:pt x="2207" y="1811"/>
                  </a:lnTo>
                  <a:lnTo>
                    <a:pt x="2313" y="1930"/>
                  </a:lnTo>
                  <a:lnTo>
                    <a:pt x="2353" y="1970"/>
                  </a:lnTo>
                  <a:lnTo>
                    <a:pt x="2379" y="1996"/>
                  </a:lnTo>
                  <a:lnTo>
                    <a:pt x="2353" y="2009"/>
                  </a:lnTo>
                  <a:cubicBezTo>
                    <a:pt x="2313" y="2023"/>
                    <a:pt x="2273" y="2023"/>
                    <a:pt x="2221" y="2023"/>
                  </a:cubicBezTo>
                  <a:lnTo>
                    <a:pt x="2141" y="2023"/>
                  </a:lnTo>
                  <a:cubicBezTo>
                    <a:pt x="2128" y="2027"/>
                    <a:pt x="2115" y="2028"/>
                    <a:pt x="2101" y="2028"/>
                  </a:cubicBezTo>
                  <a:cubicBezTo>
                    <a:pt x="2075" y="2028"/>
                    <a:pt x="2049" y="2023"/>
                    <a:pt x="2022" y="2023"/>
                  </a:cubicBezTo>
                  <a:cubicBezTo>
                    <a:pt x="1877" y="2023"/>
                    <a:pt x="1731" y="2009"/>
                    <a:pt x="1573" y="1996"/>
                  </a:cubicBezTo>
                  <a:cubicBezTo>
                    <a:pt x="1255" y="1970"/>
                    <a:pt x="965" y="1982"/>
                    <a:pt x="674" y="1970"/>
                  </a:cubicBezTo>
                  <a:lnTo>
                    <a:pt x="304" y="1956"/>
                  </a:lnTo>
                  <a:cubicBezTo>
                    <a:pt x="298" y="1950"/>
                    <a:pt x="285" y="1950"/>
                    <a:pt x="275" y="1950"/>
                  </a:cubicBezTo>
                  <a:cubicBezTo>
                    <a:pt x="265" y="1950"/>
                    <a:pt x="258" y="1950"/>
                    <a:pt x="265" y="1943"/>
                  </a:cubicBezTo>
                  <a:lnTo>
                    <a:pt x="278" y="1890"/>
                  </a:lnTo>
                  <a:lnTo>
                    <a:pt x="344" y="1758"/>
                  </a:lnTo>
                  <a:cubicBezTo>
                    <a:pt x="537" y="1340"/>
                    <a:pt x="748" y="930"/>
                    <a:pt x="884" y="487"/>
                  </a:cubicBezTo>
                  <a:close/>
                  <a:moveTo>
                    <a:pt x="859" y="0"/>
                  </a:moveTo>
                  <a:lnTo>
                    <a:pt x="747" y="118"/>
                  </a:lnTo>
                  <a:lnTo>
                    <a:pt x="747" y="118"/>
                  </a:lnTo>
                  <a:lnTo>
                    <a:pt x="648" y="93"/>
                  </a:lnTo>
                  <a:cubicBezTo>
                    <a:pt x="641" y="145"/>
                    <a:pt x="634" y="197"/>
                    <a:pt x="625" y="248"/>
                  </a:cubicBezTo>
                  <a:lnTo>
                    <a:pt x="625" y="248"/>
                  </a:lnTo>
                  <a:lnTo>
                    <a:pt x="621" y="252"/>
                  </a:lnTo>
                  <a:cubicBezTo>
                    <a:pt x="622" y="253"/>
                    <a:pt x="623" y="254"/>
                    <a:pt x="624" y="254"/>
                  </a:cubicBezTo>
                  <a:lnTo>
                    <a:pt x="624" y="254"/>
                  </a:lnTo>
                  <a:cubicBezTo>
                    <a:pt x="540" y="737"/>
                    <a:pt x="351" y="1203"/>
                    <a:pt x="172" y="1679"/>
                  </a:cubicBezTo>
                  <a:lnTo>
                    <a:pt x="66" y="1943"/>
                  </a:lnTo>
                  <a:lnTo>
                    <a:pt x="13" y="2088"/>
                  </a:lnTo>
                  <a:lnTo>
                    <a:pt x="1" y="2102"/>
                  </a:lnTo>
                  <a:lnTo>
                    <a:pt x="66" y="2102"/>
                  </a:lnTo>
                  <a:lnTo>
                    <a:pt x="145" y="2115"/>
                  </a:lnTo>
                  <a:lnTo>
                    <a:pt x="674" y="2115"/>
                  </a:lnTo>
                  <a:cubicBezTo>
                    <a:pt x="816" y="2115"/>
                    <a:pt x="965" y="2112"/>
                    <a:pt x="1113" y="2112"/>
                  </a:cubicBezTo>
                  <a:cubicBezTo>
                    <a:pt x="1266" y="2112"/>
                    <a:pt x="1418" y="2115"/>
                    <a:pt x="1560" y="2128"/>
                  </a:cubicBezTo>
                  <a:cubicBezTo>
                    <a:pt x="1718" y="2141"/>
                    <a:pt x="1863" y="2167"/>
                    <a:pt x="2022" y="2167"/>
                  </a:cubicBezTo>
                  <a:cubicBezTo>
                    <a:pt x="2062" y="2167"/>
                    <a:pt x="2101" y="2181"/>
                    <a:pt x="2141" y="2181"/>
                  </a:cubicBezTo>
                  <a:lnTo>
                    <a:pt x="2273" y="2167"/>
                  </a:lnTo>
                  <a:cubicBezTo>
                    <a:pt x="2379" y="2155"/>
                    <a:pt x="2471" y="2155"/>
                    <a:pt x="2577" y="2128"/>
                  </a:cubicBezTo>
                  <a:lnTo>
                    <a:pt x="2656" y="2102"/>
                  </a:lnTo>
                  <a:cubicBezTo>
                    <a:pt x="2643" y="2088"/>
                    <a:pt x="2630" y="2062"/>
                    <a:pt x="2617" y="2049"/>
                  </a:cubicBezTo>
                  <a:lnTo>
                    <a:pt x="2524" y="1917"/>
                  </a:lnTo>
                  <a:lnTo>
                    <a:pt x="2339" y="1692"/>
                  </a:lnTo>
                  <a:lnTo>
                    <a:pt x="2062" y="1348"/>
                  </a:lnTo>
                  <a:lnTo>
                    <a:pt x="1771" y="1005"/>
                  </a:lnTo>
                  <a:lnTo>
                    <a:pt x="1467" y="661"/>
                  </a:lnTo>
                  <a:cubicBezTo>
                    <a:pt x="1269" y="450"/>
                    <a:pt x="1058" y="226"/>
                    <a:pt x="8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13"/>
            <p:cNvSpPr/>
            <p:nvPr/>
          </p:nvSpPr>
          <p:spPr>
            <a:xfrm>
              <a:off x="2235000" y="1813500"/>
              <a:ext cx="88875" cy="147675"/>
            </a:xfrm>
            <a:custGeom>
              <a:avLst/>
              <a:gdLst/>
              <a:ahLst/>
              <a:cxnLst/>
              <a:rect l="l" t="t" r="r" b="b"/>
              <a:pathLst>
                <a:path w="3555" h="5907" extrusionOk="0">
                  <a:moveTo>
                    <a:pt x="965" y="1"/>
                  </a:moveTo>
                  <a:cubicBezTo>
                    <a:pt x="715" y="542"/>
                    <a:pt x="410" y="1044"/>
                    <a:pt x="119" y="1573"/>
                  </a:cubicBezTo>
                  <a:lnTo>
                    <a:pt x="40" y="1705"/>
                  </a:lnTo>
                  <a:cubicBezTo>
                    <a:pt x="27" y="1731"/>
                    <a:pt x="1" y="1758"/>
                    <a:pt x="1" y="1784"/>
                  </a:cubicBezTo>
                  <a:lnTo>
                    <a:pt x="67" y="1837"/>
                  </a:lnTo>
                  <a:lnTo>
                    <a:pt x="265" y="2009"/>
                  </a:lnTo>
                  <a:lnTo>
                    <a:pt x="595" y="2313"/>
                  </a:lnTo>
                  <a:lnTo>
                    <a:pt x="926" y="2617"/>
                  </a:lnTo>
                  <a:cubicBezTo>
                    <a:pt x="1032" y="2723"/>
                    <a:pt x="1124" y="2841"/>
                    <a:pt x="1229" y="2947"/>
                  </a:cubicBezTo>
                  <a:lnTo>
                    <a:pt x="1798" y="3634"/>
                  </a:lnTo>
                  <a:cubicBezTo>
                    <a:pt x="1983" y="3872"/>
                    <a:pt x="2154" y="4110"/>
                    <a:pt x="2327" y="4361"/>
                  </a:cubicBezTo>
                  <a:cubicBezTo>
                    <a:pt x="2670" y="4850"/>
                    <a:pt x="2961" y="5378"/>
                    <a:pt x="3252" y="5907"/>
                  </a:cubicBezTo>
                  <a:lnTo>
                    <a:pt x="3555" y="5683"/>
                  </a:lnTo>
                  <a:cubicBezTo>
                    <a:pt x="3199" y="5193"/>
                    <a:pt x="2855" y="4705"/>
                    <a:pt x="2485" y="4242"/>
                  </a:cubicBezTo>
                  <a:lnTo>
                    <a:pt x="1930" y="3528"/>
                  </a:lnTo>
                  <a:lnTo>
                    <a:pt x="1335" y="2855"/>
                  </a:lnTo>
                  <a:cubicBezTo>
                    <a:pt x="1229" y="2736"/>
                    <a:pt x="1137" y="2617"/>
                    <a:pt x="1032" y="2512"/>
                  </a:cubicBezTo>
                  <a:lnTo>
                    <a:pt x="701" y="2207"/>
                  </a:lnTo>
                  <a:lnTo>
                    <a:pt x="371" y="1890"/>
                  </a:lnTo>
                  <a:lnTo>
                    <a:pt x="239" y="1758"/>
                  </a:lnTo>
                  <a:lnTo>
                    <a:pt x="225" y="1745"/>
                  </a:lnTo>
                  <a:cubicBezTo>
                    <a:pt x="225" y="1731"/>
                    <a:pt x="239" y="1731"/>
                    <a:pt x="239" y="1719"/>
                  </a:cubicBezTo>
                  <a:lnTo>
                    <a:pt x="278" y="1666"/>
                  </a:lnTo>
                  <a:cubicBezTo>
                    <a:pt x="595" y="1164"/>
                    <a:pt x="939" y="674"/>
                    <a:pt x="1229" y="172"/>
                  </a:cubicBezTo>
                  <a:lnTo>
                    <a:pt x="96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13"/>
            <p:cNvSpPr/>
            <p:nvPr/>
          </p:nvSpPr>
          <p:spPr>
            <a:xfrm>
              <a:off x="2139875" y="1936050"/>
              <a:ext cx="157575" cy="58825"/>
            </a:xfrm>
            <a:custGeom>
              <a:avLst/>
              <a:gdLst/>
              <a:ahLst/>
              <a:cxnLst/>
              <a:rect l="l" t="t" r="r" b="b"/>
              <a:pathLst>
                <a:path w="6303" h="2353" extrusionOk="0">
                  <a:moveTo>
                    <a:pt x="1454" y="1"/>
                  </a:moveTo>
                  <a:cubicBezTo>
                    <a:pt x="1428" y="1"/>
                    <a:pt x="1414" y="27"/>
                    <a:pt x="1387" y="54"/>
                  </a:cubicBezTo>
                  <a:lnTo>
                    <a:pt x="1282" y="159"/>
                  </a:lnTo>
                  <a:cubicBezTo>
                    <a:pt x="859" y="582"/>
                    <a:pt x="450" y="1019"/>
                    <a:pt x="0" y="1401"/>
                  </a:cubicBezTo>
                  <a:lnTo>
                    <a:pt x="238" y="1613"/>
                  </a:lnTo>
                  <a:cubicBezTo>
                    <a:pt x="647" y="1204"/>
                    <a:pt x="1031" y="741"/>
                    <a:pt x="1414" y="291"/>
                  </a:cubicBezTo>
                  <a:lnTo>
                    <a:pt x="1467" y="238"/>
                  </a:lnTo>
                  <a:cubicBezTo>
                    <a:pt x="1467" y="226"/>
                    <a:pt x="1467" y="226"/>
                    <a:pt x="1480" y="226"/>
                  </a:cubicBezTo>
                  <a:lnTo>
                    <a:pt x="1493" y="226"/>
                  </a:lnTo>
                  <a:lnTo>
                    <a:pt x="1652" y="318"/>
                  </a:lnTo>
                  <a:lnTo>
                    <a:pt x="2048" y="556"/>
                  </a:lnTo>
                  <a:lnTo>
                    <a:pt x="2444" y="781"/>
                  </a:lnTo>
                  <a:cubicBezTo>
                    <a:pt x="2564" y="860"/>
                    <a:pt x="2709" y="913"/>
                    <a:pt x="2841" y="978"/>
                  </a:cubicBezTo>
                  <a:lnTo>
                    <a:pt x="3660" y="1362"/>
                  </a:lnTo>
                  <a:cubicBezTo>
                    <a:pt x="3938" y="1481"/>
                    <a:pt x="4215" y="1600"/>
                    <a:pt x="4493" y="1706"/>
                  </a:cubicBezTo>
                  <a:cubicBezTo>
                    <a:pt x="5048" y="1944"/>
                    <a:pt x="5616" y="2129"/>
                    <a:pt x="6171" y="2353"/>
                  </a:cubicBezTo>
                  <a:lnTo>
                    <a:pt x="6303" y="1996"/>
                  </a:lnTo>
                  <a:cubicBezTo>
                    <a:pt x="5721" y="1851"/>
                    <a:pt x="5127" y="1718"/>
                    <a:pt x="4572" y="1521"/>
                  </a:cubicBezTo>
                  <a:cubicBezTo>
                    <a:pt x="4282" y="1428"/>
                    <a:pt x="4004" y="1336"/>
                    <a:pt x="3727" y="1216"/>
                  </a:cubicBezTo>
                  <a:lnTo>
                    <a:pt x="2907" y="860"/>
                  </a:lnTo>
                  <a:cubicBezTo>
                    <a:pt x="2775" y="793"/>
                    <a:pt x="2643" y="728"/>
                    <a:pt x="2511" y="649"/>
                  </a:cubicBezTo>
                  <a:lnTo>
                    <a:pt x="2127" y="423"/>
                  </a:lnTo>
                  <a:lnTo>
                    <a:pt x="1745" y="186"/>
                  </a:lnTo>
                  <a:lnTo>
                    <a:pt x="1520" y="41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13"/>
            <p:cNvSpPr/>
            <p:nvPr/>
          </p:nvSpPr>
          <p:spPr>
            <a:xfrm>
              <a:off x="2078100" y="1770225"/>
              <a:ext cx="114650" cy="148025"/>
            </a:xfrm>
            <a:custGeom>
              <a:avLst/>
              <a:gdLst/>
              <a:ahLst/>
              <a:cxnLst/>
              <a:rect l="l" t="t" r="r" b="b"/>
              <a:pathLst>
                <a:path w="4586" h="5921" extrusionOk="0">
                  <a:moveTo>
                    <a:pt x="4321" y="0"/>
                  </a:moveTo>
                  <a:cubicBezTo>
                    <a:pt x="4043" y="529"/>
                    <a:pt x="3714" y="1018"/>
                    <a:pt x="3423" y="1547"/>
                  </a:cubicBezTo>
                  <a:cubicBezTo>
                    <a:pt x="3106" y="2049"/>
                    <a:pt x="2736" y="2525"/>
                    <a:pt x="2392" y="3027"/>
                  </a:cubicBezTo>
                  <a:cubicBezTo>
                    <a:pt x="2008" y="3489"/>
                    <a:pt x="1638" y="3965"/>
                    <a:pt x="1242" y="4401"/>
                  </a:cubicBezTo>
                  <a:cubicBezTo>
                    <a:pt x="1031" y="4613"/>
                    <a:pt x="819" y="4837"/>
                    <a:pt x="622" y="5048"/>
                  </a:cubicBezTo>
                  <a:lnTo>
                    <a:pt x="463" y="5207"/>
                  </a:lnTo>
                  <a:cubicBezTo>
                    <a:pt x="396" y="5300"/>
                    <a:pt x="304" y="5365"/>
                    <a:pt x="304" y="5365"/>
                  </a:cubicBezTo>
                  <a:cubicBezTo>
                    <a:pt x="252" y="5418"/>
                    <a:pt x="199" y="5485"/>
                    <a:pt x="146" y="5537"/>
                  </a:cubicBezTo>
                  <a:lnTo>
                    <a:pt x="0" y="5682"/>
                  </a:lnTo>
                  <a:lnTo>
                    <a:pt x="252" y="5920"/>
                  </a:lnTo>
                  <a:lnTo>
                    <a:pt x="396" y="5735"/>
                  </a:lnTo>
                  <a:cubicBezTo>
                    <a:pt x="437" y="5682"/>
                    <a:pt x="476" y="5617"/>
                    <a:pt x="529" y="5564"/>
                  </a:cubicBezTo>
                  <a:cubicBezTo>
                    <a:pt x="529" y="5564"/>
                    <a:pt x="608" y="5485"/>
                    <a:pt x="674" y="5392"/>
                  </a:cubicBezTo>
                  <a:cubicBezTo>
                    <a:pt x="740" y="5312"/>
                    <a:pt x="807" y="5220"/>
                    <a:pt x="807" y="5220"/>
                  </a:cubicBezTo>
                  <a:cubicBezTo>
                    <a:pt x="1004" y="4995"/>
                    <a:pt x="1189" y="4757"/>
                    <a:pt x="1388" y="4519"/>
                  </a:cubicBezTo>
                  <a:cubicBezTo>
                    <a:pt x="1758" y="4058"/>
                    <a:pt x="2114" y="3568"/>
                    <a:pt x="2498" y="3106"/>
                  </a:cubicBezTo>
                  <a:cubicBezTo>
                    <a:pt x="2854" y="2617"/>
                    <a:pt x="3224" y="2141"/>
                    <a:pt x="3568" y="1653"/>
                  </a:cubicBezTo>
                  <a:cubicBezTo>
                    <a:pt x="3911" y="1151"/>
                    <a:pt x="4281" y="675"/>
                    <a:pt x="4586" y="159"/>
                  </a:cubicBezTo>
                  <a:lnTo>
                    <a:pt x="432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13"/>
            <p:cNvSpPr/>
            <p:nvPr/>
          </p:nvSpPr>
          <p:spPr>
            <a:xfrm>
              <a:off x="2055300" y="1754375"/>
              <a:ext cx="110675" cy="142400"/>
            </a:xfrm>
            <a:custGeom>
              <a:avLst/>
              <a:gdLst/>
              <a:ahLst/>
              <a:cxnLst/>
              <a:rect l="l" t="t" r="r" b="b"/>
              <a:pathLst>
                <a:path w="4427" h="5696" extrusionOk="0">
                  <a:moveTo>
                    <a:pt x="4150" y="0"/>
                  </a:moveTo>
                  <a:cubicBezTo>
                    <a:pt x="3898" y="502"/>
                    <a:pt x="3581" y="978"/>
                    <a:pt x="3290" y="1480"/>
                  </a:cubicBezTo>
                  <a:cubicBezTo>
                    <a:pt x="2987" y="1970"/>
                    <a:pt x="2630" y="2431"/>
                    <a:pt x="2300" y="2894"/>
                  </a:cubicBezTo>
                  <a:cubicBezTo>
                    <a:pt x="1930" y="3344"/>
                    <a:pt x="1586" y="3806"/>
                    <a:pt x="1190" y="4229"/>
                  </a:cubicBezTo>
                  <a:cubicBezTo>
                    <a:pt x="991" y="4427"/>
                    <a:pt x="794" y="4639"/>
                    <a:pt x="595" y="4850"/>
                  </a:cubicBezTo>
                  <a:cubicBezTo>
                    <a:pt x="595" y="4850"/>
                    <a:pt x="529" y="4929"/>
                    <a:pt x="450" y="5009"/>
                  </a:cubicBezTo>
                  <a:cubicBezTo>
                    <a:pt x="383" y="5088"/>
                    <a:pt x="304" y="5153"/>
                    <a:pt x="304" y="5153"/>
                  </a:cubicBezTo>
                  <a:lnTo>
                    <a:pt x="146" y="5312"/>
                  </a:lnTo>
                  <a:lnTo>
                    <a:pt x="1" y="5458"/>
                  </a:lnTo>
                  <a:lnTo>
                    <a:pt x="251" y="5696"/>
                  </a:lnTo>
                  <a:lnTo>
                    <a:pt x="397" y="5511"/>
                  </a:lnTo>
                  <a:lnTo>
                    <a:pt x="516" y="5352"/>
                  </a:lnTo>
                  <a:cubicBezTo>
                    <a:pt x="516" y="5352"/>
                    <a:pt x="595" y="5273"/>
                    <a:pt x="661" y="5180"/>
                  </a:cubicBezTo>
                  <a:lnTo>
                    <a:pt x="794" y="5021"/>
                  </a:lnTo>
                  <a:cubicBezTo>
                    <a:pt x="965" y="4797"/>
                    <a:pt x="1150" y="4572"/>
                    <a:pt x="1335" y="4348"/>
                  </a:cubicBezTo>
                  <a:cubicBezTo>
                    <a:pt x="1705" y="3899"/>
                    <a:pt x="2048" y="3436"/>
                    <a:pt x="2418" y="2986"/>
                  </a:cubicBezTo>
                  <a:cubicBezTo>
                    <a:pt x="2749" y="2511"/>
                    <a:pt x="3105" y="2049"/>
                    <a:pt x="3449" y="1586"/>
                  </a:cubicBezTo>
                  <a:cubicBezTo>
                    <a:pt x="3766" y="1110"/>
                    <a:pt x="4123" y="648"/>
                    <a:pt x="4427" y="159"/>
                  </a:cubicBezTo>
                  <a:lnTo>
                    <a:pt x="415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13"/>
            <p:cNvSpPr/>
            <p:nvPr/>
          </p:nvSpPr>
          <p:spPr>
            <a:xfrm>
              <a:off x="2293150" y="1956225"/>
              <a:ext cx="31400" cy="38000"/>
            </a:xfrm>
            <a:custGeom>
              <a:avLst/>
              <a:gdLst/>
              <a:ahLst/>
              <a:cxnLst/>
              <a:rect l="l" t="t" r="r" b="b"/>
              <a:pathLst>
                <a:path w="1256" h="1520" extrusionOk="0">
                  <a:moveTo>
                    <a:pt x="926" y="0"/>
                  </a:moveTo>
                  <a:cubicBezTo>
                    <a:pt x="885" y="39"/>
                    <a:pt x="899" y="92"/>
                    <a:pt x="885" y="159"/>
                  </a:cubicBezTo>
                  <a:cubicBezTo>
                    <a:pt x="859" y="212"/>
                    <a:pt x="832" y="277"/>
                    <a:pt x="793" y="330"/>
                  </a:cubicBezTo>
                  <a:cubicBezTo>
                    <a:pt x="727" y="449"/>
                    <a:pt x="661" y="568"/>
                    <a:pt x="568" y="687"/>
                  </a:cubicBezTo>
                  <a:cubicBezTo>
                    <a:pt x="489" y="806"/>
                    <a:pt x="397" y="911"/>
                    <a:pt x="304" y="1004"/>
                  </a:cubicBezTo>
                  <a:cubicBezTo>
                    <a:pt x="251" y="1057"/>
                    <a:pt x="198" y="1084"/>
                    <a:pt x="145" y="1123"/>
                  </a:cubicBezTo>
                  <a:cubicBezTo>
                    <a:pt x="93" y="1163"/>
                    <a:pt x="53" y="1176"/>
                    <a:pt x="1" y="1189"/>
                  </a:cubicBezTo>
                  <a:lnTo>
                    <a:pt x="172" y="1519"/>
                  </a:lnTo>
                  <a:cubicBezTo>
                    <a:pt x="225" y="1454"/>
                    <a:pt x="291" y="1387"/>
                    <a:pt x="330" y="1322"/>
                  </a:cubicBezTo>
                  <a:lnTo>
                    <a:pt x="463" y="1137"/>
                  </a:lnTo>
                  <a:cubicBezTo>
                    <a:pt x="542" y="1004"/>
                    <a:pt x="608" y="885"/>
                    <a:pt x="700" y="779"/>
                  </a:cubicBezTo>
                  <a:cubicBezTo>
                    <a:pt x="767" y="661"/>
                    <a:pt x="859" y="555"/>
                    <a:pt x="965" y="449"/>
                  </a:cubicBezTo>
                  <a:cubicBezTo>
                    <a:pt x="1005" y="397"/>
                    <a:pt x="1058" y="344"/>
                    <a:pt x="1111" y="291"/>
                  </a:cubicBezTo>
                  <a:cubicBezTo>
                    <a:pt x="1150" y="224"/>
                    <a:pt x="1229" y="145"/>
                    <a:pt x="1255" y="66"/>
                  </a:cubicBezTo>
                  <a:lnTo>
                    <a:pt x="92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13"/>
            <p:cNvSpPr/>
            <p:nvPr/>
          </p:nvSpPr>
          <p:spPr>
            <a:xfrm>
              <a:off x="2142525" y="1837625"/>
              <a:ext cx="65075" cy="61450"/>
            </a:xfrm>
            <a:custGeom>
              <a:avLst/>
              <a:gdLst/>
              <a:ahLst/>
              <a:cxnLst/>
              <a:rect l="l" t="t" r="r" b="b"/>
              <a:pathLst>
                <a:path w="2603" h="2458" extrusionOk="0">
                  <a:moveTo>
                    <a:pt x="1220" y="467"/>
                  </a:moveTo>
                  <a:cubicBezTo>
                    <a:pt x="1325" y="612"/>
                    <a:pt x="1429" y="760"/>
                    <a:pt x="1533" y="912"/>
                  </a:cubicBezTo>
                  <a:lnTo>
                    <a:pt x="1771" y="1282"/>
                  </a:lnTo>
                  <a:lnTo>
                    <a:pt x="2009" y="1665"/>
                  </a:lnTo>
                  <a:lnTo>
                    <a:pt x="2233" y="2061"/>
                  </a:lnTo>
                  <a:lnTo>
                    <a:pt x="2299" y="2207"/>
                  </a:lnTo>
                  <a:lnTo>
                    <a:pt x="2338" y="2260"/>
                  </a:lnTo>
                  <a:lnTo>
                    <a:pt x="2352" y="2286"/>
                  </a:lnTo>
                  <a:lnTo>
                    <a:pt x="2326" y="2286"/>
                  </a:lnTo>
                  <a:cubicBezTo>
                    <a:pt x="2308" y="2291"/>
                    <a:pt x="2292" y="2292"/>
                    <a:pt x="2277" y="2292"/>
                  </a:cubicBezTo>
                  <a:cubicBezTo>
                    <a:pt x="2246" y="2292"/>
                    <a:pt x="2220" y="2286"/>
                    <a:pt x="2194" y="2286"/>
                  </a:cubicBezTo>
                  <a:lnTo>
                    <a:pt x="2101" y="2260"/>
                  </a:lnTo>
                  <a:cubicBezTo>
                    <a:pt x="2074" y="2260"/>
                    <a:pt x="2035" y="2246"/>
                    <a:pt x="1995" y="2234"/>
                  </a:cubicBezTo>
                  <a:cubicBezTo>
                    <a:pt x="1850" y="2193"/>
                    <a:pt x="1704" y="2154"/>
                    <a:pt x="1559" y="2101"/>
                  </a:cubicBezTo>
                  <a:cubicBezTo>
                    <a:pt x="1269" y="2008"/>
                    <a:pt x="978" y="1956"/>
                    <a:pt x="687" y="1876"/>
                  </a:cubicBezTo>
                  <a:lnTo>
                    <a:pt x="330" y="1771"/>
                  </a:lnTo>
                  <a:cubicBezTo>
                    <a:pt x="317" y="1771"/>
                    <a:pt x="277" y="1771"/>
                    <a:pt x="291" y="1758"/>
                  </a:cubicBezTo>
                  <a:lnTo>
                    <a:pt x="317" y="1718"/>
                  </a:lnTo>
                  <a:lnTo>
                    <a:pt x="409" y="1599"/>
                  </a:lnTo>
                  <a:cubicBezTo>
                    <a:pt x="711" y="1244"/>
                    <a:pt x="986" y="872"/>
                    <a:pt x="1220" y="467"/>
                  </a:cubicBezTo>
                  <a:close/>
                  <a:moveTo>
                    <a:pt x="1308" y="0"/>
                  </a:moveTo>
                  <a:lnTo>
                    <a:pt x="1166" y="90"/>
                  </a:lnTo>
                  <a:lnTo>
                    <a:pt x="1166" y="90"/>
                  </a:lnTo>
                  <a:lnTo>
                    <a:pt x="1084" y="53"/>
                  </a:lnTo>
                  <a:cubicBezTo>
                    <a:pt x="1066" y="95"/>
                    <a:pt x="1047" y="136"/>
                    <a:pt x="1028" y="178"/>
                  </a:cubicBezTo>
                  <a:lnTo>
                    <a:pt x="1028" y="178"/>
                  </a:lnTo>
                  <a:lnTo>
                    <a:pt x="1017" y="185"/>
                  </a:lnTo>
                  <a:cubicBezTo>
                    <a:pt x="1019" y="187"/>
                    <a:pt x="1020" y="189"/>
                    <a:pt x="1022" y="192"/>
                  </a:cubicBezTo>
                  <a:lnTo>
                    <a:pt x="1022" y="192"/>
                  </a:lnTo>
                  <a:cubicBezTo>
                    <a:pt x="819" y="634"/>
                    <a:pt x="563" y="1073"/>
                    <a:pt x="264" y="1480"/>
                  </a:cubicBezTo>
                  <a:lnTo>
                    <a:pt x="92" y="1718"/>
                  </a:lnTo>
                  <a:lnTo>
                    <a:pt x="13" y="1837"/>
                  </a:lnTo>
                  <a:lnTo>
                    <a:pt x="0" y="1850"/>
                  </a:lnTo>
                  <a:cubicBezTo>
                    <a:pt x="0" y="1864"/>
                    <a:pt x="13" y="1864"/>
                    <a:pt x="13" y="1864"/>
                  </a:cubicBezTo>
                  <a:lnTo>
                    <a:pt x="53" y="1876"/>
                  </a:lnTo>
                  <a:lnTo>
                    <a:pt x="132" y="1890"/>
                  </a:lnTo>
                  <a:lnTo>
                    <a:pt x="647" y="2022"/>
                  </a:lnTo>
                  <a:cubicBezTo>
                    <a:pt x="938" y="2088"/>
                    <a:pt x="1242" y="2141"/>
                    <a:pt x="1519" y="2234"/>
                  </a:cubicBezTo>
                  <a:cubicBezTo>
                    <a:pt x="1665" y="2286"/>
                    <a:pt x="1810" y="2339"/>
                    <a:pt x="1956" y="2378"/>
                  </a:cubicBezTo>
                  <a:cubicBezTo>
                    <a:pt x="1995" y="2392"/>
                    <a:pt x="2035" y="2392"/>
                    <a:pt x="2074" y="2405"/>
                  </a:cubicBezTo>
                  <a:lnTo>
                    <a:pt x="2206" y="2431"/>
                  </a:lnTo>
                  <a:cubicBezTo>
                    <a:pt x="2312" y="2445"/>
                    <a:pt x="2418" y="2458"/>
                    <a:pt x="2523" y="2458"/>
                  </a:cubicBezTo>
                  <a:lnTo>
                    <a:pt x="2603" y="2458"/>
                  </a:lnTo>
                  <a:cubicBezTo>
                    <a:pt x="2590" y="2431"/>
                    <a:pt x="2576" y="2405"/>
                    <a:pt x="2576" y="2392"/>
                  </a:cubicBezTo>
                  <a:lnTo>
                    <a:pt x="2497" y="2246"/>
                  </a:lnTo>
                  <a:lnTo>
                    <a:pt x="2379" y="1982"/>
                  </a:lnTo>
                  <a:lnTo>
                    <a:pt x="2180" y="1573"/>
                  </a:lnTo>
                  <a:lnTo>
                    <a:pt x="1968" y="1177"/>
                  </a:lnTo>
                  <a:lnTo>
                    <a:pt x="1744" y="780"/>
                  </a:lnTo>
                  <a:cubicBezTo>
                    <a:pt x="1598" y="516"/>
                    <a:pt x="1454" y="264"/>
                    <a:pt x="130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13"/>
            <p:cNvSpPr/>
            <p:nvPr/>
          </p:nvSpPr>
          <p:spPr>
            <a:xfrm>
              <a:off x="2106850" y="1971075"/>
              <a:ext cx="65075" cy="156600"/>
            </a:xfrm>
            <a:custGeom>
              <a:avLst/>
              <a:gdLst/>
              <a:ahLst/>
              <a:cxnLst/>
              <a:rect l="l" t="t" r="r" b="b"/>
              <a:pathLst>
                <a:path w="2603" h="6264" extrusionOk="0">
                  <a:moveTo>
                    <a:pt x="1321" y="0"/>
                  </a:moveTo>
                  <a:cubicBezTo>
                    <a:pt x="951" y="450"/>
                    <a:pt x="568" y="913"/>
                    <a:pt x="159" y="1335"/>
                  </a:cubicBezTo>
                  <a:lnTo>
                    <a:pt x="53" y="1454"/>
                  </a:lnTo>
                  <a:cubicBezTo>
                    <a:pt x="27" y="1468"/>
                    <a:pt x="0" y="1494"/>
                    <a:pt x="0" y="1507"/>
                  </a:cubicBezTo>
                  <a:lnTo>
                    <a:pt x="53" y="1586"/>
                  </a:lnTo>
                  <a:lnTo>
                    <a:pt x="198" y="1797"/>
                  </a:lnTo>
                  <a:lnTo>
                    <a:pt x="462" y="2167"/>
                  </a:lnTo>
                  <a:lnTo>
                    <a:pt x="714" y="2537"/>
                  </a:lnTo>
                  <a:cubicBezTo>
                    <a:pt x="793" y="2657"/>
                    <a:pt x="858" y="2789"/>
                    <a:pt x="925" y="2921"/>
                  </a:cubicBezTo>
                  <a:lnTo>
                    <a:pt x="1348" y="3727"/>
                  </a:lnTo>
                  <a:cubicBezTo>
                    <a:pt x="1466" y="3991"/>
                    <a:pt x="1586" y="4281"/>
                    <a:pt x="1691" y="4559"/>
                  </a:cubicBezTo>
                  <a:cubicBezTo>
                    <a:pt x="1929" y="5101"/>
                    <a:pt x="2088" y="5682"/>
                    <a:pt x="2259" y="6264"/>
                  </a:cubicBezTo>
                  <a:lnTo>
                    <a:pt x="2603" y="6105"/>
                  </a:lnTo>
                  <a:cubicBezTo>
                    <a:pt x="2365" y="5564"/>
                    <a:pt x="2141" y="5009"/>
                    <a:pt x="1876" y="4466"/>
                  </a:cubicBezTo>
                  <a:cubicBezTo>
                    <a:pt x="1744" y="4190"/>
                    <a:pt x="1612" y="3912"/>
                    <a:pt x="1480" y="3647"/>
                  </a:cubicBezTo>
                  <a:lnTo>
                    <a:pt x="1057" y="2854"/>
                  </a:lnTo>
                  <a:cubicBezTo>
                    <a:pt x="978" y="2722"/>
                    <a:pt x="911" y="2577"/>
                    <a:pt x="832" y="2458"/>
                  </a:cubicBezTo>
                  <a:lnTo>
                    <a:pt x="582" y="2075"/>
                  </a:lnTo>
                  <a:lnTo>
                    <a:pt x="330" y="1705"/>
                  </a:lnTo>
                  <a:lnTo>
                    <a:pt x="238" y="1547"/>
                  </a:lnTo>
                  <a:lnTo>
                    <a:pt x="224" y="1533"/>
                  </a:lnTo>
                  <a:cubicBezTo>
                    <a:pt x="224" y="1520"/>
                    <a:pt x="238" y="1520"/>
                    <a:pt x="238" y="1507"/>
                  </a:cubicBezTo>
                  <a:lnTo>
                    <a:pt x="291" y="1468"/>
                  </a:lnTo>
                  <a:cubicBezTo>
                    <a:pt x="740" y="1071"/>
                    <a:pt x="1149" y="635"/>
                    <a:pt x="1559" y="212"/>
                  </a:cubicBezTo>
                  <a:lnTo>
                    <a:pt x="132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13"/>
            <p:cNvSpPr/>
            <p:nvPr/>
          </p:nvSpPr>
          <p:spPr>
            <a:xfrm>
              <a:off x="1989250" y="2071825"/>
              <a:ext cx="150300" cy="83600"/>
            </a:xfrm>
            <a:custGeom>
              <a:avLst/>
              <a:gdLst/>
              <a:ahLst/>
              <a:cxnLst/>
              <a:rect l="l" t="t" r="r" b="b"/>
              <a:pathLst>
                <a:path w="6012" h="3344" extrusionOk="0">
                  <a:moveTo>
                    <a:pt x="1718" y="1"/>
                  </a:moveTo>
                  <a:cubicBezTo>
                    <a:pt x="1691" y="1"/>
                    <a:pt x="1665" y="27"/>
                    <a:pt x="1651" y="40"/>
                  </a:cubicBezTo>
                  <a:lnTo>
                    <a:pt x="1519" y="133"/>
                  </a:lnTo>
                  <a:cubicBezTo>
                    <a:pt x="1004" y="450"/>
                    <a:pt x="502" y="754"/>
                    <a:pt x="0" y="1058"/>
                  </a:cubicBezTo>
                  <a:lnTo>
                    <a:pt x="171" y="1322"/>
                  </a:lnTo>
                  <a:cubicBezTo>
                    <a:pt x="661" y="979"/>
                    <a:pt x="1136" y="635"/>
                    <a:pt x="1625" y="292"/>
                  </a:cubicBezTo>
                  <a:lnTo>
                    <a:pt x="1678" y="251"/>
                  </a:lnTo>
                  <a:cubicBezTo>
                    <a:pt x="1678" y="243"/>
                    <a:pt x="1685" y="233"/>
                    <a:pt x="1689" y="233"/>
                  </a:cubicBezTo>
                  <a:cubicBezTo>
                    <a:pt x="1690" y="233"/>
                    <a:pt x="1691" y="235"/>
                    <a:pt x="1691" y="239"/>
                  </a:cubicBezTo>
                  <a:lnTo>
                    <a:pt x="1718" y="251"/>
                  </a:lnTo>
                  <a:lnTo>
                    <a:pt x="1850" y="371"/>
                  </a:lnTo>
                  <a:lnTo>
                    <a:pt x="2180" y="674"/>
                  </a:lnTo>
                  <a:lnTo>
                    <a:pt x="2497" y="991"/>
                  </a:lnTo>
                  <a:lnTo>
                    <a:pt x="2854" y="1269"/>
                  </a:lnTo>
                  <a:lnTo>
                    <a:pt x="3554" y="1824"/>
                  </a:lnTo>
                  <a:cubicBezTo>
                    <a:pt x="3806" y="1996"/>
                    <a:pt x="4056" y="2168"/>
                    <a:pt x="4294" y="2353"/>
                  </a:cubicBezTo>
                  <a:cubicBezTo>
                    <a:pt x="4783" y="2697"/>
                    <a:pt x="5298" y="3014"/>
                    <a:pt x="5800" y="3343"/>
                  </a:cubicBezTo>
                  <a:lnTo>
                    <a:pt x="6012" y="3040"/>
                  </a:lnTo>
                  <a:cubicBezTo>
                    <a:pt x="5471" y="2776"/>
                    <a:pt x="4928" y="2498"/>
                    <a:pt x="4413" y="2181"/>
                  </a:cubicBezTo>
                  <a:lnTo>
                    <a:pt x="3660" y="1705"/>
                  </a:lnTo>
                  <a:lnTo>
                    <a:pt x="2946" y="1164"/>
                  </a:lnTo>
                  <a:cubicBezTo>
                    <a:pt x="2828" y="1071"/>
                    <a:pt x="2708" y="979"/>
                    <a:pt x="2603" y="873"/>
                  </a:cubicBezTo>
                  <a:lnTo>
                    <a:pt x="2273" y="569"/>
                  </a:lnTo>
                  <a:lnTo>
                    <a:pt x="1968" y="251"/>
                  </a:lnTo>
                  <a:lnTo>
                    <a:pt x="1771" y="66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13"/>
            <p:cNvSpPr/>
            <p:nvPr/>
          </p:nvSpPr>
          <p:spPr>
            <a:xfrm>
              <a:off x="1942000" y="1912625"/>
              <a:ext cx="142050" cy="121900"/>
            </a:xfrm>
            <a:custGeom>
              <a:avLst/>
              <a:gdLst/>
              <a:ahLst/>
              <a:cxnLst/>
              <a:rect l="l" t="t" r="r" b="b"/>
              <a:pathLst>
                <a:path w="5682" h="4876" extrusionOk="0">
                  <a:moveTo>
                    <a:pt x="5458" y="0"/>
                  </a:moveTo>
                  <a:cubicBezTo>
                    <a:pt x="5259" y="211"/>
                    <a:pt x="5061" y="436"/>
                    <a:pt x="4863" y="661"/>
                  </a:cubicBezTo>
                  <a:cubicBezTo>
                    <a:pt x="4665" y="872"/>
                    <a:pt x="4440" y="1084"/>
                    <a:pt x="4242" y="1295"/>
                  </a:cubicBezTo>
                  <a:cubicBezTo>
                    <a:pt x="4017" y="1506"/>
                    <a:pt x="3819" y="1718"/>
                    <a:pt x="3594" y="1915"/>
                  </a:cubicBezTo>
                  <a:lnTo>
                    <a:pt x="2907" y="2511"/>
                  </a:lnTo>
                  <a:cubicBezTo>
                    <a:pt x="2458" y="2907"/>
                    <a:pt x="1956" y="3251"/>
                    <a:pt x="1480" y="3607"/>
                  </a:cubicBezTo>
                  <a:cubicBezTo>
                    <a:pt x="1242" y="3792"/>
                    <a:pt x="978" y="3938"/>
                    <a:pt x="740" y="4096"/>
                  </a:cubicBezTo>
                  <a:lnTo>
                    <a:pt x="357" y="4334"/>
                  </a:lnTo>
                  <a:cubicBezTo>
                    <a:pt x="291" y="4373"/>
                    <a:pt x="238" y="4426"/>
                    <a:pt x="172" y="4466"/>
                  </a:cubicBezTo>
                  <a:lnTo>
                    <a:pt x="0" y="4585"/>
                  </a:lnTo>
                  <a:lnTo>
                    <a:pt x="185" y="4875"/>
                  </a:lnTo>
                  <a:lnTo>
                    <a:pt x="370" y="4717"/>
                  </a:lnTo>
                  <a:cubicBezTo>
                    <a:pt x="423" y="4678"/>
                    <a:pt x="463" y="4625"/>
                    <a:pt x="529" y="4585"/>
                  </a:cubicBezTo>
                  <a:lnTo>
                    <a:pt x="886" y="4308"/>
                  </a:lnTo>
                  <a:cubicBezTo>
                    <a:pt x="1124" y="4123"/>
                    <a:pt x="1374" y="3950"/>
                    <a:pt x="1599" y="3753"/>
                  </a:cubicBezTo>
                  <a:cubicBezTo>
                    <a:pt x="2049" y="3369"/>
                    <a:pt x="2551" y="3013"/>
                    <a:pt x="3000" y="2616"/>
                  </a:cubicBezTo>
                  <a:lnTo>
                    <a:pt x="3687" y="2035"/>
                  </a:lnTo>
                  <a:cubicBezTo>
                    <a:pt x="3925" y="1836"/>
                    <a:pt x="4136" y="1625"/>
                    <a:pt x="4361" y="1440"/>
                  </a:cubicBezTo>
                  <a:cubicBezTo>
                    <a:pt x="4586" y="1228"/>
                    <a:pt x="4824" y="1043"/>
                    <a:pt x="5048" y="832"/>
                  </a:cubicBezTo>
                  <a:cubicBezTo>
                    <a:pt x="5259" y="634"/>
                    <a:pt x="5470" y="423"/>
                    <a:pt x="5682" y="224"/>
                  </a:cubicBezTo>
                  <a:lnTo>
                    <a:pt x="545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13"/>
            <p:cNvSpPr/>
            <p:nvPr/>
          </p:nvSpPr>
          <p:spPr>
            <a:xfrm>
              <a:off x="1924500" y="1891125"/>
              <a:ext cx="137100" cy="117300"/>
            </a:xfrm>
            <a:custGeom>
              <a:avLst/>
              <a:gdLst/>
              <a:ahLst/>
              <a:cxnLst/>
              <a:rect l="l" t="t" r="r" b="b"/>
              <a:pathLst>
                <a:path w="5484" h="4692" extrusionOk="0">
                  <a:moveTo>
                    <a:pt x="5245" y="1"/>
                  </a:moveTo>
                  <a:cubicBezTo>
                    <a:pt x="5061" y="212"/>
                    <a:pt x="4863" y="423"/>
                    <a:pt x="4678" y="635"/>
                  </a:cubicBezTo>
                  <a:cubicBezTo>
                    <a:pt x="4479" y="846"/>
                    <a:pt x="4281" y="1031"/>
                    <a:pt x="4070" y="1243"/>
                  </a:cubicBezTo>
                  <a:cubicBezTo>
                    <a:pt x="3871" y="1441"/>
                    <a:pt x="3674" y="1653"/>
                    <a:pt x="3448" y="1851"/>
                  </a:cubicBezTo>
                  <a:lnTo>
                    <a:pt x="2802" y="2405"/>
                  </a:lnTo>
                  <a:cubicBezTo>
                    <a:pt x="2365" y="2802"/>
                    <a:pt x="1889" y="3119"/>
                    <a:pt x="1427" y="3463"/>
                  </a:cubicBezTo>
                  <a:cubicBezTo>
                    <a:pt x="1202" y="3635"/>
                    <a:pt x="952" y="3780"/>
                    <a:pt x="714" y="3938"/>
                  </a:cubicBezTo>
                  <a:lnTo>
                    <a:pt x="344" y="4163"/>
                  </a:lnTo>
                  <a:cubicBezTo>
                    <a:pt x="291" y="4203"/>
                    <a:pt x="224" y="4243"/>
                    <a:pt x="171" y="4296"/>
                  </a:cubicBezTo>
                  <a:lnTo>
                    <a:pt x="0" y="4401"/>
                  </a:lnTo>
                  <a:lnTo>
                    <a:pt x="198" y="4692"/>
                  </a:lnTo>
                  <a:lnTo>
                    <a:pt x="370" y="4546"/>
                  </a:lnTo>
                  <a:cubicBezTo>
                    <a:pt x="409" y="4493"/>
                    <a:pt x="462" y="4454"/>
                    <a:pt x="515" y="4401"/>
                  </a:cubicBezTo>
                  <a:lnTo>
                    <a:pt x="859" y="4137"/>
                  </a:lnTo>
                  <a:cubicBezTo>
                    <a:pt x="1084" y="3965"/>
                    <a:pt x="1322" y="3806"/>
                    <a:pt x="1546" y="3608"/>
                  </a:cubicBezTo>
                  <a:cubicBezTo>
                    <a:pt x="1982" y="3238"/>
                    <a:pt x="2458" y="2908"/>
                    <a:pt x="2893" y="2511"/>
                  </a:cubicBezTo>
                  <a:lnTo>
                    <a:pt x="3554" y="1956"/>
                  </a:lnTo>
                  <a:cubicBezTo>
                    <a:pt x="3779" y="1771"/>
                    <a:pt x="3991" y="1574"/>
                    <a:pt x="4202" y="1375"/>
                  </a:cubicBezTo>
                  <a:cubicBezTo>
                    <a:pt x="4426" y="1190"/>
                    <a:pt x="4651" y="1005"/>
                    <a:pt x="4849" y="807"/>
                  </a:cubicBezTo>
                  <a:lnTo>
                    <a:pt x="5483" y="212"/>
                  </a:lnTo>
                  <a:lnTo>
                    <a:pt x="524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13"/>
            <p:cNvSpPr/>
            <p:nvPr/>
          </p:nvSpPr>
          <p:spPr>
            <a:xfrm>
              <a:off x="2135250" y="2122700"/>
              <a:ext cx="36675" cy="33075"/>
            </a:xfrm>
            <a:custGeom>
              <a:avLst/>
              <a:gdLst/>
              <a:ahLst/>
              <a:cxnLst/>
              <a:rect l="l" t="t" r="r" b="b"/>
              <a:pathLst>
                <a:path w="1467" h="1323" extrusionOk="0">
                  <a:moveTo>
                    <a:pt x="1163" y="1"/>
                  </a:moveTo>
                  <a:cubicBezTo>
                    <a:pt x="1110" y="40"/>
                    <a:pt x="1123" y="93"/>
                    <a:pt x="1084" y="146"/>
                  </a:cubicBezTo>
                  <a:cubicBezTo>
                    <a:pt x="1044" y="199"/>
                    <a:pt x="1005" y="251"/>
                    <a:pt x="965" y="292"/>
                  </a:cubicBezTo>
                  <a:cubicBezTo>
                    <a:pt x="873" y="397"/>
                    <a:pt x="767" y="489"/>
                    <a:pt x="661" y="595"/>
                  </a:cubicBezTo>
                  <a:cubicBezTo>
                    <a:pt x="555" y="688"/>
                    <a:pt x="450" y="780"/>
                    <a:pt x="330" y="847"/>
                  </a:cubicBezTo>
                  <a:cubicBezTo>
                    <a:pt x="277" y="886"/>
                    <a:pt x="225" y="912"/>
                    <a:pt x="159" y="938"/>
                  </a:cubicBezTo>
                  <a:cubicBezTo>
                    <a:pt x="106" y="965"/>
                    <a:pt x="53" y="965"/>
                    <a:pt x="0" y="965"/>
                  </a:cubicBezTo>
                  <a:lnTo>
                    <a:pt x="92" y="1322"/>
                  </a:lnTo>
                  <a:cubicBezTo>
                    <a:pt x="159" y="1269"/>
                    <a:pt x="238" y="1216"/>
                    <a:pt x="291" y="1164"/>
                  </a:cubicBezTo>
                  <a:lnTo>
                    <a:pt x="462" y="1005"/>
                  </a:lnTo>
                  <a:cubicBezTo>
                    <a:pt x="555" y="899"/>
                    <a:pt x="661" y="794"/>
                    <a:pt x="753" y="701"/>
                  </a:cubicBezTo>
                  <a:cubicBezTo>
                    <a:pt x="859" y="609"/>
                    <a:pt x="978" y="529"/>
                    <a:pt x="1097" y="450"/>
                  </a:cubicBezTo>
                  <a:cubicBezTo>
                    <a:pt x="1150" y="410"/>
                    <a:pt x="1216" y="357"/>
                    <a:pt x="1282" y="318"/>
                  </a:cubicBezTo>
                  <a:cubicBezTo>
                    <a:pt x="1335" y="278"/>
                    <a:pt x="1428" y="212"/>
                    <a:pt x="1467" y="146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13"/>
            <p:cNvSpPr/>
            <p:nvPr/>
          </p:nvSpPr>
          <p:spPr>
            <a:xfrm>
              <a:off x="2010700" y="1976050"/>
              <a:ext cx="60150" cy="66750"/>
            </a:xfrm>
            <a:custGeom>
              <a:avLst/>
              <a:gdLst/>
              <a:ahLst/>
              <a:cxnLst/>
              <a:rect l="l" t="t" r="r" b="b"/>
              <a:pathLst>
                <a:path w="2406" h="2670" extrusionOk="0">
                  <a:moveTo>
                    <a:pt x="1502" y="429"/>
                  </a:moveTo>
                  <a:cubicBezTo>
                    <a:pt x="1570" y="595"/>
                    <a:pt x="1641" y="763"/>
                    <a:pt x="1706" y="925"/>
                  </a:cubicBezTo>
                  <a:lnTo>
                    <a:pt x="1864" y="1348"/>
                  </a:lnTo>
                  <a:lnTo>
                    <a:pt x="1996" y="1771"/>
                  </a:lnTo>
                  <a:lnTo>
                    <a:pt x="2128" y="2206"/>
                  </a:lnTo>
                  <a:lnTo>
                    <a:pt x="2167" y="2352"/>
                  </a:lnTo>
                  <a:lnTo>
                    <a:pt x="2194" y="2418"/>
                  </a:lnTo>
                  <a:lnTo>
                    <a:pt x="2194" y="2444"/>
                  </a:lnTo>
                  <a:lnTo>
                    <a:pt x="2167" y="2444"/>
                  </a:lnTo>
                  <a:cubicBezTo>
                    <a:pt x="2128" y="2444"/>
                    <a:pt x="2088" y="2418"/>
                    <a:pt x="2049" y="2405"/>
                  </a:cubicBezTo>
                  <a:lnTo>
                    <a:pt x="1970" y="2378"/>
                  </a:lnTo>
                  <a:cubicBezTo>
                    <a:pt x="1930" y="2365"/>
                    <a:pt x="1903" y="2338"/>
                    <a:pt x="1864" y="2326"/>
                  </a:cubicBezTo>
                  <a:cubicBezTo>
                    <a:pt x="1732" y="2259"/>
                    <a:pt x="1613" y="2180"/>
                    <a:pt x="1480" y="2100"/>
                  </a:cubicBezTo>
                  <a:cubicBezTo>
                    <a:pt x="1216" y="1942"/>
                    <a:pt x="939" y="1836"/>
                    <a:pt x="675" y="1691"/>
                  </a:cubicBezTo>
                  <a:lnTo>
                    <a:pt x="344" y="1506"/>
                  </a:lnTo>
                  <a:cubicBezTo>
                    <a:pt x="331" y="1506"/>
                    <a:pt x="305" y="1493"/>
                    <a:pt x="305" y="1480"/>
                  </a:cubicBezTo>
                  <a:lnTo>
                    <a:pt x="358" y="1454"/>
                  </a:lnTo>
                  <a:lnTo>
                    <a:pt x="476" y="1360"/>
                  </a:lnTo>
                  <a:cubicBezTo>
                    <a:pt x="832" y="1070"/>
                    <a:pt x="1178" y="762"/>
                    <a:pt x="1502" y="429"/>
                  </a:cubicBezTo>
                  <a:close/>
                  <a:moveTo>
                    <a:pt x="1468" y="0"/>
                  </a:moveTo>
                  <a:cubicBezTo>
                    <a:pt x="1137" y="423"/>
                    <a:pt x="754" y="832"/>
                    <a:pt x="344" y="1216"/>
                  </a:cubicBezTo>
                  <a:lnTo>
                    <a:pt x="133" y="1401"/>
                  </a:lnTo>
                  <a:lnTo>
                    <a:pt x="14" y="1493"/>
                  </a:lnTo>
                  <a:lnTo>
                    <a:pt x="0" y="1506"/>
                  </a:lnTo>
                  <a:cubicBezTo>
                    <a:pt x="0" y="1519"/>
                    <a:pt x="14" y="1519"/>
                    <a:pt x="14" y="1519"/>
                  </a:cubicBezTo>
                  <a:lnTo>
                    <a:pt x="53" y="1545"/>
                  </a:lnTo>
                  <a:lnTo>
                    <a:pt x="133" y="1572"/>
                  </a:lnTo>
                  <a:lnTo>
                    <a:pt x="608" y="1810"/>
                  </a:lnTo>
                  <a:cubicBezTo>
                    <a:pt x="873" y="1956"/>
                    <a:pt x="1163" y="2074"/>
                    <a:pt x="1415" y="2220"/>
                  </a:cubicBezTo>
                  <a:cubicBezTo>
                    <a:pt x="1533" y="2299"/>
                    <a:pt x="1665" y="2378"/>
                    <a:pt x="1797" y="2458"/>
                  </a:cubicBezTo>
                  <a:cubicBezTo>
                    <a:pt x="1838" y="2470"/>
                    <a:pt x="1864" y="2497"/>
                    <a:pt x="1903" y="2511"/>
                  </a:cubicBezTo>
                  <a:lnTo>
                    <a:pt x="2023" y="2563"/>
                  </a:lnTo>
                  <a:cubicBezTo>
                    <a:pt x="2128" y="2603"/>
                    <a:pt x="2220" y="2629"/>
                    <a:pt x="2326" y="2655"/>
                  </a:cubicBezTo>
                  <a:lnTo>
                    <a:pt x="2405" y="2669"/>
                  </a:lnTo>
                  <a:cubicBezTo>
                    <a:pt x="2405" y="2643"/>
                    <a:pt x="2393" y="2616"/>
                    <a:pt x="2393" y="2590"/>
                  </a:cubicBezTo>
                  <a:lnTo>
                    <a:pt x="2352" y="2444"/>
                  </a:lnTo>
                  <a:lnTo>
                    <a:pt x="2287" y="2167"/>
                  </a:lnTo>
                  <a:lnTo>
                    <a:pt x="2181" y="1718"/>
                  </a:lnTo>
                  <a:lnTo>
                    <a:pt x="2076" y="1281"/>
                  </a:lnTo>
                  <a:lnTo>
                    <a:pt x="1956" y="858"/>
                  </a:lnTo>
                  <a:cubicBezTo>
                    <a:pt x="1864" y="568"/>
                    <a:pt x="1785" y="291"/>
                    <a:pt x="1692" y="0"/>
                  </a:cubicBezTo>
                  <a:cubicBezTo>
                    <a:pt x="1692" y="0"/>
                    <a:pt x="1620" y="35"/>
                    <a:pt x="1545" y="61"/>
                  </a:cubicBezTo>
                  <a:lnTo>
                    <a:pt x="1545" y="61"/>
                  </a:lnTo>
                  <a:lnTo>
                    <a:pt x="146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13"/>
            <p:cNvSpPr/>
            <p:nvPr/>
          </p:nvSpPr>
          <p:spPr>
            <a:xfrm>
              <a:off x="1948275" y="2098275"/>
              <a:ext cx="45275" cy="157925"/>
            </a:xfrm>
            <a:custGeom>
              <a:avLst/>
              <a:gdLst/>
              <a:ahLst/>
              <a:cxnLst/>
              <a:rect l="l" t="t" r="r" b="b"/>
              <a:pathLst>
                <a:path w="1811" h="6317" extrusionOk="0">
                  <a:moveTo>
                    <a:pt x="1639" y="0"/>
                  </a:moveTo>
                  <a:cubicBezTo>
                    <a:pt x="1163" y="344"/>
                    <a:pt x="688" y="700"/>
                    <a:pt x="198" y="1043"/>
                  </a:cubicBezTo>
                  <a:lnTo>
                    <a:pt x="66" y="1123"/>
                  </a:lnTo>
                  <a:cubicBezTo>
                    <a:pt x="40" y="1149"/>
                    <a:pt x="1" y="1149"/>
                    <a:pt x="1" y="1176"/>
                  </a:cubicBezTo>
                  <a:lnTo>
                    <a:pt x="40" y="1255"/>
                  </a:lnTo>
                  <a:lnTo>
                    <a:pt x="133" y="1506"/>
                  </a:lnTo>
                  <a:lnTo>
                    <a:pt x="304" y="1915"/>
                  </a:lnTo>
                  <a:lnTo>
                    <a:pt x="463" y="2326"/>
                  </a:lnTo>
                  <a:cubicBezTo>
                    <a:pt x="529" y="2470"/>
                    <a:pt x="556" y="2616"/>
                    <a:pt x="595" y="2761"/>
                  </a:cubicBezTo>
                  <a:lnTo>
                    <a:pt x="820" y="3621"/>
                  </a:lnTo>
                  <a:cubicBezTo>
                    <a:pt x="873" y="3911"/>
                    <a:pt x="926" y="4215"/>
                    <a:pt x="965" y="4505"/>
                  </a:cubicBezTo>
                  <a:cubicBezTo>
                    <a:pt x="1070" y="5100"/>
                    <a:pt x="1111" y="5708"/>
                    <a:pt x="1150" y="6316"/>
                  </a:cubicBezTo>
                  <a:lnTo>
                    <a:pt x="1507" y="6237"/>
                  </a:lnTo>
                  <a:cubicBezTo>
                    <a:pt x="1401" y="5642"/>
                    <a:pt x="1308" y="5048"/>
                    <a:pt x="1163" y="4466"/>
                  </a:cubicBezTo>
                  <a:cubicBezTo>
                    <a:pt x="1097" y="4176"/>
                    <a:pt x="1044" y="3871"/>
                    <a:pt x="978" y="3580"/>
                  </a:cubicBezTo>
                  <a:lnTo>
                    <a:pt x="727" y="2708"/>
                  </a:lnTo>
                  <a:cubicBezTo>
                    <a:pt x="688" y="2576"/>
                    <a:pt x="661" y="2418"/>
                    <a:pt x="608" y="2285"/>
                  </a:cubicBezTo>
                  <a:lnTo>
                    <a:pt x="450" y="1863"/>
                  </a:lnTo>
                  <a:lnTo>
                    <a:pt x="291" y="1440"/>
                  </a:lnTo>
                  <a:lnTo>
                    <a:pt x="225" y="1269"/>
                  </a:lnTo>
                  <a:lnTo>
                    <a:pt x="225" y="1242"/>
                  </a:lnTo>
                  <a:cubicBezTo>
                    <a:pt x="225" y="1242"/>
                    <a:pt x="238" y="1242"/>
                    <a:pt x="238" y="1228"/>
                  </a:cubicBezTo>
                  <a:lnTo>
                    <a:pt x="304" y="1202"/>
                  </a:lnTo>
                  <a:cubicBezTo>
                    <a:pt x="806" y="885"/>
                    <a:pt x="1308" y="581"/>
                    <a:pt x="1810" y="264"/>
                  </a:cubicBezTo>
                  <a:lnTo>
                    <a:pt x="163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13"/>
            <p:cNvSpPr/>
            <p:nvPr/>
          </p:nvSpPr>
          <p:spPr>
            <a:xfrm>
              <a:off x="1813500" y="2172175"/>
              <a:ext cx="135475" cy="104500"/>
            </a:xfrm>
            <a:custGeom>
              <a:avLst/>
              <a:gdLst/>
              <a:ahLst/>
              <a:cxnLst/>
              <a:rect l="l" t="t" r="r" b="b"/>
              <a:pathLst>
                <a:path w="5419" h="4180" extrusionOk="0">
                  <a:moveTo>
                    <a:pt x="1900" y="0"/>
                  </a:moveTo>
                  <a:cubicBezTo>
                    <a:pt x="1879" y="0"/>
                    <a:pt x="1858" y="19"/>
                    <a:pt x="1837" y="30"/>
                  </a:cubicBezTo>
                  <a:lnTo>
                    <a:pt x="1692" y="83"/>
                  </a:lnTo>
                  <a:cubicBezTo>
                    <a:pt x="1401" y="189"/>
                    <a:pt x="1137" y="295"/>
                    <a:pt x="846" y="387"/>
                  </a:cubicBezTo>
                  <a:cubicBezTo>
                    <a:pt x="568" y="466"/>
                    <a:pt x="291" y="559"/>
                    <a:pt x="0" y="638"/>
                  </a:cubicBezTo>
                  <a:lnTo>
                    <a:pt x="119" y="942"/>
                  </a:lnTo>
                  <a:cubicBezTo>
                    <a:pt x="397" y="836"/>
                    <a:pt x="661" y="717"/>
                    <a:pt x="938" y="612"/>
                  </a:cubicBezTo>
                  <a:cubicBezTo>
                    <a:pt x="1216" y="506"/>
                    <a:pt x="1493" y="374"/>
                    <a:pt x="1757" y="254"/>
                  </a:cubicBezTo>
                  <a:lnTo>
                    <a:pt x="1824" y="228"/>
                  </a:lnTo>
                  <a:lnTo>
                    <a:pt x="1837" y="215"/>
                  </a:lnTo>
                  <a:lnTo>
                    <a:pt x="1850" y="242"/>
                  </a:lnTo>
                  <a:lnTo>
                    <a:pt x="1956" y="387"/>
                  </a:lnTo>
                  <a:lnTo>
                    <a:pt x="2207" y="757"/>
                  </a:lnTo>
                  <a:lnTo>
                    <a:pt x="2458" y="1140"/>
                  </a:lnTo>
                  <a:lnTo>
                    <a:pt x="2735" y="1496"/>
                  </a:lnTo>
                  <a:lnTo>
                    <a:pt x="3304" y="2197"/>
                  </a:lnTo>
                  <a:lnTo>
                    <a:pt x="3912" y="2871"/>
                  </a:lnTo>
                  <a:cubicBezTo>
                    <a:pt x="4308" y="3334"/>
                    <a:pt x="4744" y="3743"/>
                    <a:pt x="5140" y="4179"/>
                  </a:cubicBezTo>
                  <a:lnTo>
                    <a:pt x="5418" y="3915"/>
                  </a:lnTo>
                  <a:cubicBezTo>
                    <a:pt x="4955" y="3545"/>
                    <a:pt x="4493" y="3161"/>
                    <a:pt x="4070" y="2739"/>
                  </a:cubicBezTo>
                  <a:cubicBezTo>
                    <a:pt x="3859" y="2541"/>
                    <a:pt x="3634" y="2316"/>
                    <a:pt x="3436" y="2104"/>
                  </a:cubicBezTo>
                  <a:lnTo>
                    <a:pt x="2855" y="1405"/>
                  </a:lnTo>
                  <a:cubicBezTo>
                    <a:pt x="2762" y="1285"/>
                    <a:pt x="2656" y="1179"/>
                    <a:pt x="2577" y="1061"/>
                  </a:cubicBezTo>
                  <a:lnTo>
                    <a:pt x="2339" y="677"/>
                  </a:lnTo>
                  <a:lnTo>
                    <a:pt x="2101" y="307"/>
                  </a:lnTo>
                  <a:lnTo>
                    <a:pt x="1956" y="83"/>
                  </a:lnTo>
                  <a:lnTo>
                    <a:pt x="1916" y="4"/>
                  </a:lnTo>
                  <a:cubicBezTo>
                    <a:pt x="1911" y="1"/>
                    <a:pt x="1906" y="0"/>
                    <a:pt x="190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13"/>
            <p:cNvSpPr/>
            <p:nvPr/>
          </p:nvSpPr>
          <p:spPr>
            <a:xfrm>
              <a:off x="1783425" y="2027575"/>
              <a:ext cx="163225" cy="88875"/>
            </a:xfrm>
            <a:custGeom>
              <a:avLst/>
              <a:gdLst/>
              <a:ahLst/>
              <a:cxnLst/>
              <a:rect l="l" t="t" r="r" b="b"/>
              <a:pathLst>
                <a:path w="6529" h="3555" extrusionOk="0">
                  <a:moveTo>
                    <a:pt x="6343" y="0"/>
                  </a:moveTo>
                  <a:cubicBezTo>
                    <a:pt x="5855" y="330"/>
                    <a:pt x="5379" y="674"/>
                    <a:pt x="4863" y="991"/>
                  </a:cubicBezTo>
                  <a:lnTo>
                    <a:pt x="4097" y="1440"/>
                  </a:lnTo>
                  <a:lnTo>
                    <a:pt x="3700" y="1665"/>
                  </a:lnTo>
                  <a:lnTo>
                    <a:pt x="3304" y="1877"/>
                  </a:lnTo>
                  <a:cubicBezTo>
                    <a:pt x="2763" y="2141"/>
                    <a:pt x="2220" y="2405"/>
                    <a:pt x="1665" y="2617"/>
                  </a:cubicBezTo>
                  <a:cubicBezTo>
                    <a:pt x="1388" y="2722"/>
                    <a:pt x="1110" y="2841"/>
                    <a:pt x="834" y="2946"/>
                  </a:cubicBezTo>
                  <a:lnTo>
                    <a:pt x="411" y="3079"/>
                  </a:lnTo>
                  <a:cubicBezTo>
                    <a:pt x="344" y="3105"/>
                    <a:pt x="265" y="3131"/>
                    <a:pt x="199" y="3158"/>
                  </a:cubicBezTo>
                  <a:lnTo>
                    <a:pt x="1" y="3237"/>
                  </a:lnTo>
                  <a:lnTo>
                    <a:pt x="120" y="3554"/>
                  </a:lnTo>
                  <a:lnTo>
                    <a:pt x="331" y="3449"/>
                  </a:lnTo>
                  <a:cubicBezTo>
                    <a:pt x="397" y="3422"/>
                    <a:pt x="450" y="3383"/>
                    <a:pt x="529" y="3357"/>
                  </a:cubicBezTo>
                  <a:lnTo>
                    <a:pt x="939" y="3184"/>
                  </a:lnTo>
                  <a:cubicBezTo>
                    <a:pt x="1203" y="3052"/>
                    <a:pt x="1468" y="2920"/>
                    <a:pt x="1745" y="2788"/>
                  </a:cubicBezTo>
                  <a:cubicBezTo>
                    <a:pt x="2300" y="2550"/>
                    <a:pt x="2828" y="2259"/>
                    <a:pt x="3371" y="1995"/>
                  </a:cubicBezTo>
                  <a:lnTo>
                    <a:pt x="3767" y="1797"/>
                  </a:lnTo>
                  <a:lnTo>
                    <a:pt x="4163" y="1572"/>
                  </a:lnTo>
                  <a:lnTo>
                    <a:pt x="4969" y="1149"/>
                  </a:lnTo>
                  <a:cubicBezTo>
                    <a:pt x="5497" y="872"/>
                    <a:pt x="6013" y="555"/>
                    <a:pt x="6528" y="265"/>
                  </a:cubicBezTo>
                  <a:lnTo>
                    <a:pt x="634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13"/>
            <p:cNvSpPr/>
            <p:nvPr/>
          </p:nvSpPr>
          <p:spPr>
            <a:xfrm>
              <a:off x="1772200" y="2001450"/>
              <a:ext cx="156950" cy="85925"/>
            </a:xfrm>
            <a:custGeom>
              <a:avLst/>
              <a:gdLst/>
              <a:ahLst/>
              <a:cxnLst/>
              <a:rect l="l" t="t" r="r" b="b"/>
              <a:pathLst>
                <a:path w="6278" h="3437" extrusionOk="0">
                  <a:moveTo>
                    <a:pt x="6105" y="1"/>
                  </a:moveTo>
                  <a:cubicBezTo>
                    <a:pt x="5629" y="318"/>
                    <a:pt x="5167" y="649"/>
                    <a:pt x="4678" y="952"/>
                  </a:cubicBezTo>
                  <a:lnTo>
                    <a:pt x="3938" y="1389"/>
                  </a:lnTo>
                  <a:lnTo>
                    <a:pt x="3568" y="1613"/>
                  </a:lnTo>
                  <a:lnTo>
                    <a:pt x="3172" y="1798"/>
                  </a:lnTo>
                  <a:cubicBezTo>
                    <a:pt x="2657" y="2062"/>
                    <a:pt x="2141" y="2314"/>
                    <a:pt x="1612" y="2512"/>
                  </a:cubicBezTo>
                  <a:cubicBezTo>
                    <a:pt x="1335" y="2617"/>
                    <a:pt x="1071" y="2723"/>
                    <a:pt x="807" y="2829"/>
                  </a:cubicBezTo>
                  <a:lnTo>
                    <a:pt x="397" y="2961"/>
                  </a:lnTo>
                  <a:cubicBezTo>
                    <a:pt x="331" y="2975"/>
                    <a:pt x="265" y="3014"/>
                    <a:pt x="199" y="3040"/>
                  </a:cubicBezTo>
                  <a:lnTo>
                    <a:pt x="0" y="3107"/>
                  </a:lnTo>
                  <a:lnTo>
                    <a:pt x="132" y="3436"/>
                  </a:lnTo>
                  <a:lnTo>
                    <a:pt x="331" y="3331"/>
                  </a:lnTo>
                  <a:cubicBezTo>
                    <a:pt x="384" y="3292"/>
                    <a:pt x="450" y="3265"/>
                    <a:pt x="516" y="3239"/>
                  </a:cubicBezTo>
                  <a:lnTo>
                    <a:pt x="913" y="3066"/>
                  </a:lnTo>
                  <a:cubicBezTo>
                    <a:pt x="1163" y="2934"/>
                    <a:pt x="1427" y="2816"/>
                    <a:pt x="1679" y="2684"/>
                  </a:cubicBezTo>
                  <a:cubicBezTo>
                    <a:pt x="2207" y="2459"/>
                    <a:pt x="2722" y="2182"/>
                    <a:pt x="3238" y="1917"/>
                  </a:cubicBezTo>
                  <a:lnTo>
                    <a:pt x="3635" y="1732"/>
                  </a:lnTo>
                  <a:lnTo>
                    <a:pt x="4017" y="1521"/>
                  </a:lnTo>
                  <a:lnTo>
                    <a:pt x="4784" y="1125"/>
                  </a:lnTo>
                  <a:cubicBezTo>
                    <a:pt x="5286" y="847"/>
                    <a:pt x="5775" y="543"/>
                    <a:pt x="6277" y="265"/>
                  </a:cubicBezTo>
                  <a:lnTo>
                    <a:pt x="610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13"/>
            <p:cNvSpPr/>
            <p:nvPr/>
          </p:nvSpPr>
          <p:spPr>
            <a:xfrm>
              <a:off x="1944975" y="2251550"/>
              <a:ext cx="40650" cy="26100"/>
            </a:xfrm>
            <a:custGeom>
              <a:avLst/>
              <a:gdLst/>
              <a:ahLst/>
              <a:cxnLst/>
              <a:rect l="l" t="t" r="r" b="b"/>
              <a:pathLst>
                <a:path w="1626" h="1044" extrusionOk="0">
                  <a:moveTo>
                    <a:pt x="1348" y="0"/>
                  </a:moveTo>
                  <a:cubicBezTo>
                    <a:pt x="1308" y="27"/>
                    <a:pt x="1295" y="79"/>
                    <a:pt x="1255" y="119"/>
                  </a:cubicBezTo>
                  <a:cubicBezTo>
                    <a:pt x="1202" y="171"/>
                    <a:pt x="1150" y="212"/>
                    <a:pt x="1097" y="251"/>
                  </a:cubicBezTo>
                  <a:cubicBezTo>
                    <a:pt x="978" y="317"/>
                    <a:pt x="859" y="397"/>
                    <a:pt x="727" y="462"/>
                  </a:cubicBezTo>
                  <a:cubicBezTo>
                    <a:pt x="608" y="529"/>
                    <a:pt x="489" y="594"/>
                    <a:pt x="357" y="634"/>
                  </a:cubicBezTo>
                  <a:cubicBezTo>
                    <a:pt x="291" y="647"/>
                    <a:pt x="225" y="661"/>
                    <a:pt x="172" y="673"/>
                  </a:cubicBezTo>
                  <a:cubicBezTo>
                    <a:pt x="150" y="678"/>
                    <a:pt x="129" y="680"/>
                    <a:pt x="110" y="680"/>
                  </a:cubicBezTo>
                  <a:cubicBezTo>
                    <a:pt x="71" y="680"/>
                    <a:pt x="36" y="673"/>
                    <a:pt x="0" y="673"/>
                  </a:cubicBezTo>
                  <a:lnTo>
                    <a:pt x="13" y="1043"/>
                  </a:lnTo>
                  <a:cubicBezTo>
                    <a:pt x="92" y="1004"/>
                    <a:pt x="185" y="964"/>
                    <a:pt x="251" y="925"/>
                  </a:cubicBezTo>
                  <a:lnTo>
                    <a:pt x="450" y="806"/>
                  </a:lnTo>
                  <a:cubicBezTo>
                    <a:pt x="568" y="740"/>
                    <a:pt x="688" y="647"/>
                    <a:pt x="806" y="582"/>
                  </a:cubicBezTo>
                  <a:cubicBezTo>
                    <a:pt x="925" y="529"/>
                    <a:pt x="1058" y="476"/>
                    <a:pt x="1190" y="423"/>
                  </a:cubicBezTo>
                  <a:cubicBezTo>
                    <a:pt x="1269" y="397"/>
                    <a:pt x="1335" y="370"/>
                    <a:pt x="1401" y="344"/>
                  </a:cubicBezTo>
                  <a:cubicBezTo>
                    <a:pt x="1467" y="304"/>
                    <a:pt x="1560" y="264"/>
                    <a:pt x="1625" y="198"/>
                  </a:cubicBezTo>
                  <a:lnTo>
                    <a:pt x="134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13"/>
            <p:cNvSpPr/>
            <p:nvPr/>
          </p:nvSpPr>
          <p:spPr>
            <a:xfrm>
              <a:off x="1853450" y="2082075"/>
              <a:ext cx="52225" cy="70700"/>
            </a:xfrm>
            <a:custGeom>
              <a:avLst/>
              <a:gdLst/>
              <a:ahLst/>
              <a:cxnLst/>
              <a:rect l="l" t="t" r="r" b="b"/>
              <a:pathLst>
                <a:path w="2089" h="2828" extrusionOk="0">
                  <a:moveTo>
                    <a:pt x="1706" y="448"/>
                  </a:moveTo>
                  <a:lnTo>
                    <a:pt x="1706" y="448"/>
                  </a:lnTo>
                  <a:cubicBezTo>
                    <a:pt x="1735" y="626"/>
                    <a:pt x="1766" y="804"/>
                    <a:pt x="1798" y="978"/>
                  </a:cubicBezTo>
                  <a:lnTo>
                    <a:pt x="1864" y="1414"/>
                  </a:lnTo>
                  <a:lnTo>
                    <a:pt x="1891" y="1864"/>
                  </a:lnTo>
                  <a:lnTo>
                    <a:pt x="1917" y="2313"/>
                  </a:lnTo>
                  <a:lnTo>
                    <a:pt x="1930" y="2472"/>
                  </a:lnTo>
                  <a:lnTo>
                    <a:pt x="1930" y="2524"/>
                  </a:lnTo>
                  <a:lnTo>
                    <a:pt x="1930" y="2563"/>
                  </a:lnTo>
                  <a:lnTo>
                    <a:pt x="1904" y="2551"/>
                  </a:lnTo>
                  <a:cubicBezTo>
                    <a:pt x="1864" y="2537"/>
                    <a:pt x="1838" y="2511"/>
                    <a:pt x="1798" y="2484"/>
                  </a:cubicBezTo>
                  <a:lnTo>
                    <a:pt x="1719" y="2431"/>
                  </a:lnTo>
                  <a:cubicBezTo>
                    <a:pt x="1692" y="2419"/>
                    <a:pt x="1666" y="2392"/>
                    <a:pt x="1639" y="2366"/>
                  </a:cubicBezTo>
                  <a:cubicBezTo>
                    <a:pt x="1521" y="2273"/>
                    <a:pt x="1415" y="2154"/>
                    <a:pt x="1309" y="2061"/>
                  </a:cubicBezTo>
                  <a:cubicBezTo>
                    <a:pt x="1084" y="1837"/>
                    <a:pt x="846" y="1665"/>
                    <a:pt x="622" y="1467"/>
                  </a:cubicBezTo>
                  <a:lnTo>
                    <a:pt x="344" y="1229"/>
                  </a:lnTo>
                  <a:cubicBezTo>
                    <a:pt x="332" y="1216"/>
                    <a:pt x="305" y="1203"/>
                    <a:pt x="318" y="1203"/>
                  </a:cubicBezTo>
                  <a:lnTo>
                    <a:pt x="358" y="1177"/>
                  </a:lnTo>
                  <a:lnTo>
                    <a:pt x="490" y="1110"/>
                  </a:lnTo>
                  <a:cubicBezTo>
                    <a:pt x="897" y="896"/>
                    <a:pt x="1321" y="708"/>
                    <a:pt x="1706" y="448"/>
                  </a:cubicBezTo>
                  <a:close/>
                  <a:moveTo>
                    <a:pt x="1759" y="0"/>
                  </a:moveTo>
                  <a:cubicBezTo>
                    <a:pt x="1726" y="31"/>
                    <a:pt x="1693" y="62"/>
                    <a:pt x="1659" y="92"/>
                  </a:cubicBezTo>
                  <a:lnTo>
                    <a:pt x="1659" y="92"/>
                  </a:lnTo>
                  <a:lnTo>
                    <a:pt x="1653" y="93"/>
                  </a:lnTo>
                  <a:cubicBezTo>
                    <a:pt x="1653" y="94"/>
                    <a:pt x="1653" y="96"/>
                    <a:pt x="1654" y="97"/>
                  </a:cubicBezTo>
                  <a:lnTo>
                    <a:pt x="1654" y="97"/>
                  </a:lnTo>
                  <a:cubicBezTo>
                    <a:pt x="1288" y="420"/>
                    <a:pt x="843" y="674"/>
                    <a:pt x="397" y="939"/>
                  </a:cubicBezTo>
                  <a:lnTo>
                    <a:pt x="159" y="1071"/>
                  </a:lnTo>
                  <a:lnTo>
                    <a:pt x="27" y="1150"/>
                  </a:lnTo>
                  <a:lnTo>
                    <a:pt x="15" y="1163"/>
                  </a:lnTo>
                  <a:cubicBezTo>
                    <a:pt x="1" y="1163"/>
                    <a:pt x="15" y="1177"/>
                    <a:pt x="27" y="1177"/>
                  </a:cubicBezTo>
                  <a:lnTo>
                    <a:pt x="54" y="1203"/>
                  </a:lnTo>
                  <a:lnTo>
                    <a:pt x="120" y="1256"/>
                  </a:lnTo>
                  <a:lnTo>
                    <a:pt x="529" y="1586"/>
                  </a:lnTo>
                  <a:cubicBezTo>
                    <a:pt x="755" y="1784"/>
                    <a:pt x="1005" y="1956"/>
                    <a:pt x="1216" y="2154"/>
                  </a:cubicBezTo>
                  <a:cubicBezTo>
                    <a:pt x="1322" y="2260"/>
                    <a:pt x="1428" y="2366"/>
                    <a:pt x="1547" y="2472"/>
                  </a:cubicBezTo>
                  <a:cubicBezTo>
                    <a:pt x="1574" y="2498"/>
                    <a:pt x="1600" y="2524"/>
                    <a:pt x="1639" y="2551"/>
                  </a:cubicBezTo>
                  <a:lnTo>
                    <a:pt x="1745" y="2630"/>
                  </a:lnTo>
                  <a:cubicBezTo>
                    <a:pt x="1824" y="2683"/>
                    <a:pt x="1917" y="2748"/>
                    <a:pt x="2009" y="2789"/>
                  </a:cubicBezTo>
                  <a:lnTo>
                    <a:pt x="2089" y="2828"/>
                  </a:lnTo>
                  <a:lnTo>
                    <a:pt x="2089" y="2748"/>
                  </a:lnTo>
                  <a:lnTo>
                    <a:pt x="2089" y="2590"/>
                  </a:lnTo>
                  <a:lnTo>
                    <a:pt x="2089" y="2313"/>
                  </a:lnTo>
                  <a:lnTo>
                    <a:pt x="2089" y="1864"/>
                  </a:lnTo>
                  <a:lnTo>
                    <a:pt x="2076" y="1401"/>
                  </a:lnTo>
                  <a:lnTo>
                    <a:pt x="2049" y="951"/>
                  </a:lnTo>
                  <a:cubicBezTo>
                    <a:pt x="2023" y="648"/>
                    <a:pt x="2009" y="357"/>
                    <a:pt x="1983" y="53"/>
                  </a:cubicBezTo>
                  <a:lnTo>
                    <a:pt x="1820" y="73"/>
                  </a:lnTo>
                  <a:lnTo>
                    <a:pt x="1820" y="73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13"/>
            <p:cNvSpPr/>
            <p:nvPr/>
          </p:nvSpPr>
          <p:spPr>
            <a:xfrm>
              <a:off x="1766250" y="2188125"/>
              <a:ext cx="50225" cy="151300"/>
            </a:xfrm>
            <a:custGeom>
              <a:avLst/>
              <a:gdLst/>
              <a:ahLst/>
              <a:cxnLst/>
              <a:rect l="l" t="t" r="r" b="b"/>
              <a:pathLst>
                <a:path w="2009" h="6052" extrusionOk="0">
                  <a:moveTo>
                    <a:pt x="1890" y="0"/>
                  </a:moveTo>
                  <a:cubicBezTo>
                    <a:pt x="1626" y="119"/>
                    <a:pt x="1362" y="251"/>
                    <a:pt x="1084" y="370"/>
                  </a:cubicBezTo>
                  <a:cubicBezTo>
                    <a:pt x="820" y="476"/>
                    <a:pt x="543" y="594"/>
                    <a:pt x="265" y="700"/>
                  </a:cubicBezTo>
                  <a:lnTo>
                    <a:pt x="106" y="753"/>
                  </a:lnTo>
                  <a:cubicBezTo>
                    <a:pt x="93" y="767"/>
                    <a:pt x="53" y="767"/>
                    <a:pt x="41" y="793"/>
                  </a:cubicBezTo>
                  <a:lnTo>
                    <a:pt x="53" y="872"/>
                  </a:lnTo>
                  <a:lnTo>
                    <a:pt x="93" y="1136"/>
                  </a:lnTo>
                  <a:lnTo>
                    <a:pt x="173" y="1586"/>
                  </a:lnTo>
                  <a:lnTo>
                    <a:pt x="238" y="2021"/>
                  </a:lnTo>
                  <a:cubicBezTo>
                    <a:pt x="265" y="2167"/>
                    <a:pt x="252" y="2326"/>
                    <a:pt x="265" y="2471"/>
                  </a:cubicBezTo>
                  <a:lnTo>
                    <a:pt x="291" y="3369"/>
                  </a:lnTo>
                  <a:cubicBezTo>
                    <a:pt x="278" y="3673"/>
                    <a:pt x="265" y="3964"/>
                    <a:pt x="238" y="4268"/>
                  </a:cubicBezTo>
                  <a:cubicBezTo>
                    <a:pt x="199" y="4863"/>
                    <a:pt x="93" y="5457"/>
                    <a:pt x="0" y="6038"/>
                  </a:cubicBezTo>
                  <a:lnTo>
                    <a:pt x="384" y="6052"/>
                  </a:lnTo>
                  <a:cubicBezTo>
                    <a:pt x="397" y="5457"/>
                    <a:pt x="450" y="4863"/>
                    <a:pt x="437" y="4268"/>
                  </a:cubicBezTo>
                  <a:cubicBezTo>
                    <a:pt x="450" y="3964"/>
                    <a:pt x="450" y="3660"/>
                    <a:pt x="450" y="3356"/>
                  </a:cubicBezTo>
                  <a:lnTo>
                    <a:pt x="411" y="2458"/>
                  </a:lnTo>
                  <a:cubicBezTo>
                    <a:pt x="397" y="2299"/>
                    <a:pt x="397" y="2153"/>
                    <a:pt x="384" y="2009"/>
                  </a:cubicBezTo>
                  <a:lnTo>
                    <a:pt x="318" y="1559"/>
                  </a:lnTo>
                  <a:lnTo>
                    <a:pt x="265" y="1110"/>
                  </a:lnTo>
                  <a:lnTo>
                    <a:pt x="238" y="925"/>
                  </a:lnTo>
                  <a:lnTo>
                    <a:pt x="238" y="899"/>
                  </a:lnTo>
                  <a:lnTo>
                    <a:pt x="265" y="899"/>
                  </a:lnTo>
                  <a:lnTo>
                    <a:pt x="318" y="872"/>
                  </a:lnTo>
                  <a:cubicBezTo>
                    <a:pt x="608" y="779"/>
                    <a:pt x="886" y="700"/>
                    <a:pt x="1177" y="608"/>
                  </a:cubicBezTo>
                  <a:cubicBezTo>
                    <a:pt x="1454" y="515"/>
                    <a:pt x="1732" y="397"/>
                    <a:pt x="2009" y="304"/>
                  </a:cubicBezTo>
                  <a:lnTo>
                    <a:pt x="18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13"/>
            <p:cNvSpPr/>
            <p:nvPr/>
          </p:nvSpPr>
          <p:spPr>
            <a:xfrm>
              <a:off x="1622575" y="2231950"/>
              <a:ext cx="113650" cy="119700"/>
            </a:xfrm>
            <a:custGeom>
              <a:avLst/>
              <a:gdLst/>
              <a:ahLst/>
              <a:cxnLst/>
              <a:rect l="l" t="t" r="r" b="b"/>
              <a:pathLst>
                <a:path w="4546" h="4788" extrusionOk="0">
                  <a:moveTo>
                    <a:pt x="1985" y="1"/>
                  </a:moveTo>
                  <a:cubicBezTo>
                    <a:pt x="1967" y="1"/>
                    <a:pt x="1937" y="18"/>
                    <a:pt x="1915" y="18"/>
                  </a:cubicBezTo>
                  <a:lnTo>
                    <a:pt x="1757" y="30"/>
                  </a:lnTo>
                  <a:cubicBezTo>
                    <a:pt x="1176" y="97"/>
                    <a:pt x="581" y="150"/>
                    <a:pt x="0" y="203"/>
                  </a:cubicBezTo>
                  <a:lnTo>
                    <a:pt x="39" y="520"/>
                  </a:lnTo>
                  <a:cubicBezTo>
                    <a:pt x="621" y="427"/>
                    <a:pt x="1202" y="321"/>
                    <a:pt x="1797" y="215"/>
                  </a:cubicBezTo>
                  <a:lnTo>
                    <a:pt x="1863" y="203"/>
                  </a:lnTo>
                  <a:lnTo>
                    <a:pt x="1876" y="203"/>
                  </a:lnTo>
                  <a:lnTo>
                    <a:pt x="1889" y="229"/>
                  </a:lnTo>
                  <a:lnTo>
                    <a:pt x="1956" y="400"/>
                  </a:lnTo>
                  <a:lnTo>
                    <a:pt x="2114" y="811"/>
                  </a:lnTo>
                  <a:lnTo>
                    <a:pt x="2285" y="1233"/>
                  </a:lnTo>
                  <a:cubicBezTo>
                    <a:pt x="2338" y="1378"/>
                    <a:pt x="2405" y="1498"/>
                    <a:pt x="2470" y="1642"/>
                  </a:cubicBezTo>
                  <a:lnTo>
                    <a:pt x="2867" y="2449"/>
                  </a:lnTo>
                  <a:lnTo>
                    <a:pt x="3303" y="3242"/>
                  </a:lnTo>
                  <a:cubicBezTo>
                    <a:pt x="3594" y="3770"/>
                    <a:pt x="3911" y="4273"/>
                    <a:pt x="4215" y="4787"/>
                  </a:cubicBezTo>
                  <a:lnTo>
                    <a:pt x="4546" y="4602"/>
                  </a:lnTo>
                  <a:cubicBezTo>
                    <a:pt x="4176" y="4127"/>
                    <a:pt x="3792" y="3651"/>
                    <a:pt x="3488" y="3136"/>
                  </a:cubicBezTo>
                  <a:cubicBezTo>
                    <a:pt x="3316" y="2885"/>
                    <a:pt x="3158" y="2634"/>
                    <a:pt x="3013" y="2382"/>
                  </a:cubicBezTo>
                  <a:lnTo>
                    <a:pt x="2603" y="1577"/>
                  </a:lnTo>
                  <a:cubicBezTo>
                    <a:pt x="2537" y="1445"/>
                    <a:pt x="2470" y="1313"/>
                    <a:pt x="2418" y="1181"/>
                  </a:cubicBezTo>
                  <a:lnTo>
                    <a:pt x="2259" y="758"/>
                  </a:lnTo>
                  <a:lnTo>
                    <a:pt x="2114" y="335"/>
                  </a:lnTo>
                  <a:lnTo>
                    <a:pt x="2021" y="97"/>
                  </a:lnTo>
                  <a:lnTo>
                    <a:pt x="1995" y="4"/>
                  </a:lnTo>
                  <a:cubicBezTo>
                    <a:pt x="1992" y="2"/>
                    <a:pt x="1989" y="1"/>
                    <a:pt x="198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13"/>
            <p:cNvSpPr/>
            <p:nvPr/>
          </p:nvSpPr>
          <p:spPr>
            <a:xfrm>
              <a:off x="1610675" y="2108825"/>
              <a:ext cx="175750" cy="52550"/>
            </a:xfrm>
            <a:custGeom>
              <a:avLst/>
              <a:gdLst/>
              <a:ahLst/>
              <a:cxnLst/>
              <a:rect l="l" t="t" r="r" b="b"/>
              <a:pathLst>
                <a:path w="7030" h="2102" extrusionOk="0">
                  <a:moveTo>
                    <a:pt x="6911" y="1"/>
                  </a:moveTo>
                  <a:cubicBezTo>
                    <a:pt x="6646" y="107"/>
                    <a:pt x="6369" y="239"/>
                    <a:pt x="6091" y="331"/>
                  </a:cubicBezTo>
                  <a:cubicBezTo>
                    <a:pt x="5814" y="436"/>
                    <a:pt x="5536" y="542"/>
                    <a:pt x="5259" y="635"/>
                  </a:cubicBezTo>
                  <a:lnTo>
                    <a:pt x="4837" y="780"/>
                  </a:lnTo>
                  <a:cubicBezTo>
                    <a:pt x="4691" y="833"/>
                    <a:pt x="4546" y="873"/>
                    <a:pt x="4400" y="912"/>
                  </a:cubicBezTo>
                  <a:lnTo>
                    <a:pt x="3528" y="1150"/>
                  </a:lnTo>
                  <a:cubicBezTo>
                    <a:pt x="3237" y="1229"/>
                    <a:pt x="2946" y="1282"/>
                    <a:pt x="2656" y="1349"/>
                  </a:cubicBezTo>
                  <a:cubicBezTo>
                    <a:pt x="2352" y="1402"/>
                    <a:pt x="2062" y="1454"/>
                    <a:pt x="1771" y="1520"/>
                  </a:cubicBezTo>
                  <a:cubicBezTo>
                    <a:pt x="1480" y="1573"/>
                    <a:pt x="1176" y="1599"/>
                    <a:pt x="885" y="1639"/>
                  </a:cubicBezTo>
                  <a:lnTo>
                    <a:pt x="436" y="1692"/>
                  </a:lnTo>
                  <a:cubicBezTo>
                    <a:pt x="357" y="1692"/>
                    <a:pt x="291" y="1705"/>
                    <a:pt x="212" y="1719"/>
                  </a:cubicBezTo>
                  <a:lnTo>
                    <a:pt x="0" y="1758"/>
                  </a:lnTo>
                  <a:lnTo>
                    <a:pt x="53" y="2101"/>
                  </a:lnTo>
                  <a:lnTo>
                    <a:pt x="277" y="2036"/>
                  </a:lnTo>
                  <a:cubicBezTo>
                    <a:pt x="344" y="2009"/>
                    <a:pt x="409" y="1996"/>
                    <a:pt x="489" y="1983"/>
                  </a:cubicBezTo>
                  <a:lnTo>
                    <a:pt x="925" y="1890"/>
                  </a:lnTo>
                  <a:cubicBezTo>
                    <a:pt x="1216" y="1824"/>
                    <a:pt x="1507" y="1771"/>
                    <a:pt x="1810" y="1705"/>
                  </a:cubicBezTo>
                  <a:cubicBezTo>
                    <a:pt x="2101" y="1639"/>
                    <a:pt x="2391" y="1560"/>
                    <a:pt x="2682" y="1493"/>
                  </a:cubicBezTo>
                  <a:cubicBezTo>
                    <a:pt x="2973" y="1428"/>
                    <a:pt x="3277" y="1375"/>
                    <a:pt x="3568" y="1282"/>
                  </a:cubicBezTo>
                  <a:lnTo>
                    <a:pt x="4440" y="1058"/>
                  </a:lnTo>
                  <a:cubicBezTo>
                    <a:pt x="4585" y="1018"/>
                    <a:pt x="4731" y="991"/>
                    <a:pt x="4876" y="952"/>
                  </a:cubicBezTo>
                  <a:lnTo>
                    <a:pt x="5312" y="820"/>
                  </a:lnTo>
                  <a:cubicBezTo>
                    <a:pt x="5603" y="741"/>
                    <a:pt x="5894" y="662"/>
                    <a:pt x="6184" y="569"/>
                  </a:cubicBezTo>
                  <a:cubicBezTo>
                    <a:pt x="6475" y="503"/>
                    <a:pt x="6739" y="384"/>
                    <a:pt x="7030" y="304"/>
                  </a:cubicBezTo>
                  <a:lnTo>
                    <a:pt x="691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13"/>
            <p:cNvSpPr/>
            <p:nvPr/>
          </p:nvSpPr>
          <p:spPr>
            <a:xfrm>
              <a:off x="1606375" y="2079425"/>
              <a:ext cx="168825" cy="50900"/>
            </a:xfrm>
            <a:custGeom>
              <a:avLst/>
              <a:gdLst/>
              <a:ahLst/>
              <a:cxnLst/>
              <a:rect l="l" t="t" r="r" b="b"/>
              <a:pathLst>
                <a:path w="6753" h="2036" extrusionOk="0">
                  <a:moveTo>
                    <a:pt x="6647" y="0"/>
                  </a:moveTo>
                  <a:cubicBezTo>
                    <a:pt x="6383" y="106"/>
                    <a:pt x="6131" y="238"/>
                    <a:pt x="5854" y="331"/>
                  </a:cubicBezTo>
                  <a:cubicBezTo>
                    <a:pt x="5590" y="423"/>
                    <a:pt x="5312" y="516"/>
                    <a:pt x="5048" y="622"/>
                  </a:cubicBezTo>
                  <a:lnTo>
                    <a:pt x="4639" y="767"/>
                  </a:lnTo>
                  <a:cubicBezTo>
                    <a:pt x="4506" y="807"/>
                    <a:pt x="4361" y="846"/>
                    <a:pt x="4228" y="886"/>
                  </a:cubicBezTo>
                  <a:lnTo>
                    <a:pt x="3396" y="1110"/>
                  </a:lnTo>
                  <a:cubicBezTo>
                    <a:pt x="3118" y="1190"/>
                    <a:pt x="2828" y="1242"/>
                    <a:pt x="2551" y="1295"/>
                  </a:cubicBezTo>
                  <a:cubicBezTo>
                    <a:pt x="2260" y="1348"/>
                    <a:pt x="1982" y="1401"/>
                    <a:pt x="1705" y="1468"/>
                  </a:cubicBezTo>
                  <a:cubicBezTo>
                    <a:pt x="1414" y="1507"/>
                    <a:pt x="1124" y="1533"/>
                    <a:pt x="846" y="1573"/>
                  </a:cubicBezTo>
                  <a:lnTo>
                    <a:pt x="423" y="1626"/>
                  </a:lnTo>
                  <a:cubicBezTo>
                    <a:pt x="344" y="1626"/>
                    <a:pt x="278" y="1639"/>
                    <a:pt x="199" y="1653"/>
                  </a:cubicBezTo>
                  <a:lnTo>
                    <a:pt x="0" y="1692"/>
                  </a:lnTo>
                  <a:lnTo>
                    <a:pt x="53" y="2035"/>
                  </a:lnTo>
                  <a:lnTo>
                    <a:pt x="264" y="1970"/>
                  </a:lnTo>
                  <a:cubicBezTo>
                    <a:pt x="331" y="1943"/>
                    <a:pt x="396" y="1930"/>
                    <a:pt x="463" y="1917"/>
                  </a:cubicBezTo>
                  <a:lnTo>
                    <a:pt x="886" y="1824"/>
                  </a:lnTo>
                  <a:cubicBezTo>
                    <a:pt x="1163" y="1758"/>
                    <a:pt x="1454" y="1718"/>
                    <a:pt x="1732" y="1653"/>
                  </a:cubicBezTo>
                  <a:cubicBezTo>
                    <a:pt x="2022" y="1586"/>
                    <a:pt x="2299" y="1520"/>
                    <a:pt x="2577" y="1441"/>
                  </a:cubicBezTo>
                  <a:cubicBezTo>
                    <a:pt x="2868" y="1375"/>
                    <a:pt x="3145" y="1322"/>
                    <a:pt x="3423" y="1242"/>
                  </a:cubicBezTo>
                  <a:lnTo>
                    <a:pt x="4269" y="1031"/>
                  </a:lnTo>
                  <a:cubicBezTo>
                    <a:pt x="4413" y="992"/>
                    <a:pt x="4546" y="965"/>
                    <a:pt x="4691" y="925"/>
                  </a:cubicBezTo>
                  <a:lnTo>
                    <a:pt x="5100" y="793"/>
                  </a:lnTo>
                  <a:cubicBezTo>
                    <a:pt x="5379" y="714"/>
                    <a:pt x="5655" y="648"/>
                    <a:pt x="5933" y="569"/>
                  </a:cubicBezTo>
                  <a:cubicBezTo>
                    <a:pt x="6224" y="490"/>
                    <a:pt x="6488" y="384"/>
                    <a:pt x="6753" y="305"/>
                  </a:cubicBezTo>
                  <a:lnTo>
                    <a:pt x="664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13"/>
            <p:cNvSpPr/>
            <p:nvPr/>
          </p:nvSpPr>
          <p:spPr>
            <a:xfrm>
              <a:off x="1730925" y="2335450"/>
              <a:ext cx="43925" cy="17850"/>
            </a:xfrm>
            <a:custGeom>
              <a:avLst/>
              <a:gdLst/>
              <a:ahLst/>
              <a:cxnLst/>
              <a:rect l="l" t="t" r="r" b="b"/>
              <a:pathLst>
                <a:path w="1757" h="714" extrusionOk="0">
                  <a:moveTo>
                    <a:pt x="1533" y="0"/>
                  </a:moveTo>
                  <a:cubicBezTo>
                    <a:pt x="1480" y="13"/>
                    <a:pt x="1466" y="53"/>
                    <a:pt x="1401" y="92"/>
                  </a:cubicBezTo>
                  <a:cubicBezTo>
                    <a:pt x="1348" y="119"/>
                    <a:pt x="1295" y="145"/>
                    <a:pt x="1228" y="172"/>
                  </a:cubicBezTo>
                  <a:cubicBezTo>
                    <a:pt x="1096" y="224"/>
                    <a:pt x="964" y="265"/>
                    <a:pt x="832" y="317"/>
                  </a:cubicBezTo>
                  <a:cubicBezTo>
                    <a:pt x="687" y="357"/>
                    <a:pt x="555" y="383"/>
                    <a:pt x="423" y="409"/>
                  </a:cubicBezTo>
                  <a:cubicBezTo>
                    <a:pt x="356" y="409"/>
                    <a:pt x="291" y="409"/>
                    <a:pt x="224" y="397"/>
                  </a:cubicBezTo>
                  <a:cubicBezTo>
                    <a:pt x="171" y="397"/>
                    <a:pt x="118" y="370"/>
                    <a:pt x="66" y="357"/>
                  </a:cubicBezTo>
                  <a:lnTo>
                    <a:pt x="0" y="714"/>
                  </a:lnTo>
                  <a:cubicBezTo>
                    <a:pt x="92" y="700"/>
                    <a:pt x="171" y="687"/>
                    <a:pt x="251" y="674"/>
                  </a:cubicBezTo>
                  <a:lnTo>
                    <a:pt x="462" y="594"/>
                  </a:lnTo>
                  <a:cubicBezTo>
                    <a:pt x="608" y="542"/>
                    <a:pt x="740" y="489"/>
                    <a:pt x="872" y="450"/>
                  </a:cubicBezTo>
                  <a:cubicBezTo>
                    <a:pt x="1004" y="409"/>
                    <a:pt x="1136" y="397"/>
                    <a:pt x="1281" y="370"/>
                  </a:cubicBezTo>
                  <a:cubicBezTo>
                    <a:pt x="1348" y="357"/>
                    <a:pt x="1427" y="344"/>
                    <a:pt x="1506" y="330"/>
                  </a:cubicBezTo>
                  <a:cubicBezTo>
                    <a:pt x="1572" y="317"/>
                    <a:pt x="1678" y="304"/>
                    <a:pt x="1757" y="251"/>
                  </a:cubicBezTo>
                  <a:lnTo>
                    <a:pt x="153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13"/>
            <p:cNvSpPr/>
            <p:nvPr/>
          </p:nvSpPr>
          <p:spPr>
            <a:xfrm>
              <a:off x="1678375" y="2152100"/>
              <a:ext cx="54550" cy="70725"/>
            </a:xfrm>
            <a:custGeom>
              <a:avLst/>
              <a:gdLst/>
              <a:ahLst/>
              <a:cxnLst/>
              <a:rect l="l" t="t" r="r" b="b"/>
              <a:pathLst>
                <a:path w="2182" h="2829" extrusionOk="0">
                  <a:moveTo>
                    <a:pt x="1831" y="414"/>
                  </a:moveTo>
                  <a:cubicBezTo>
                    <a:pt x="1819" y="594"/>
                    <a:pt x="1806" y="775"/>
                    <a:pt x="1798" y="952"/>
                  </a:cubicBezTo>
                  <a:lnTo>
                    <a:pt x="1759" y="1388"/>
                  </a:lnTo>
                  <a:lnTo>
                    <a:pt x="1692" y="1838"/>
                  </a:lnTo>
                  <a:lnTo>
                    <a:pt x="1626" y="2287"/>
                  </a:lnTo>
                  <a:lnTo>
                    <a:pt x="1600" y="2445"/>
                  </a:lnTo>
                  <a:lnTo>
                    <a:pt x="1586" y="2511"/>
                  </a:lnTo>
                  <a:lnTo>
                    <a:pt x="1574" y="2537"/>
                  </a:lnTo>
                  <a:lnTo>
                    <a:pt x="1547" y="2525"/>
                  </a:lnTo>
                  <a:cubicBezTo>
                    <a:pt x="1521" y="2498"/>
                    <a:pt x="1494" y="2472"/>
                    <a:pt x="1454" y="2445"/>
                  </a:cubicBezTo>
                  <a:lnTo>
                    <a:pt x="1401" y="2366"/>
                  </a:lnTo>
                  <a:cubicBezTo>
                    <a:pt x="1375" y="2340"/>
                    <a:pt x="1362" y="2313"/>
                    <a:pt x="1336" y="2287"/>
                  </a:cubicBezTo>
                  <a:cubicBezTo>
                    <a:pt x="1243" y="2167"/>
                    <a:pt x="1163" y="2035"/>
                    <a:pt x="1084" y="1917"/>
                  </a:cubicBezTo>
                  <a:cubicBezTo>
                    <a:pt x="913" y="1653"/>
                    <a:pt x="714" y="1427"/>
                    <a:pt x="543" y="1177"/>
                  </a:cubicBezTo>
                  <a:lnTo>
                    <a:pt x="318" y="886"/>
                  </a:lnTo>
                  <a:cubicBezTo>
                    <a:pt x="318" y="872"/>
                    <a:pt x="291" y="846"/>
                    <a:pt x="305" y="846"/>
                  </a:cubicBezTo>
                  <a:lnTo>
                    <a:pt x="358" y="833"/>
                  </a:lnTo>
                  <a:lnTo>
                    <a:pt x="503" y="807"/>
                  </a:lnTo>
                  <a:cubicBezTo>
                    <a:pt x="781" y="740"/>
                    <a:pt x="1045" y="675"/>
                    <a:pt x="1322" y="582"/>
                  </a:cubicBezTo>
                  <a:cubicBezTo>
                    <a:pt x="1496" y="532"/>
                    <a:pt x="1664" y="478"/>
                    <a:pt x="1831" y="414"/>
                  </a:cubicBezTo>
                  <a:close/>
                  <a:moveTo>
                    <a:pt x="1983" y="0"/>
                  </a:moveTo>
                  <a:cubicBezTo>
                    <a:pt x="1941" y="24"/>
                    <a:pt x="1899" y="46"/>
                    <a:pt x="1856" y="68"/>
                  </a:cubicBezTo>
                  <a:lnTo>
                    <a:pt x="1856" y="68"/>
                  </a:lnTo>
                  <a:lnTo>
                    <a:pt x="1851" y="67"/>
                  </a:lnTo>
                  <a:cubicBezTo>
                    <a:pt x="1850" y="68"/>
                    <a:pt x="1850" y="69"/>
                    <a:pt x="1850" y="71"/>
                  </a:cubicBezTo>
                  <a:lnTo>
                    <a:pt x="1850" y="71"/>
                  </a:lnTo>
                  <a:cubicBezTo>
                    <a:pt x="1653" y="171"/>
                    <a:pt x="1448" y="258"/>
                    <a:pt x="1243" y="344"/>
                  </a:cubicBezTo>
                  <a:cubicBezTo>
                    <a:pt x="978" y="450"/>
                    <a:pt x="714" y="543"/>
                    <a:pt x="450" y="608"/>
                  </a:cubicBezTo>
                  <a:lnTo>
                    <a:pt x="173" y="687"/>
                  </a:lnTo>
                  <a:lnTo>
                    <a:pt x="27" y="728"/>
                  </a:lnTo>
                  <a:lnTo>
                    <a:pt x="14" y="728"/>
                  </a:lnTo>
                  <a:cubicBezTo>
                    <a:pt x="1" y="740"/>
                    <a:pt x="14" y="740"/>
                    <a:pt x="14" y="754"/>
                  </a:cubicBezTo>
                  <a:lnTo>
                    <a:pt x="41" y="780"/>
                  </a:lnTo>
                  <a:lnTo>
                    <a:pt x="94" y="846"/>
                  </a:lnTo>
                  <a:lnTo>
                    <a:pt x="423" y="1269"/>
                  </a:lnTo>
                  <a:cubicBezTo>
                    <a:pt x="596" y="1507"/>
                    <a:pt x="807" y="1745"/>
                    <a:pt x="966" y="1996"/>
                  </a:cubicBezTo>
                  <a:cubicBezTo>
                    <a:pt x="1045" y="2114"/>
                    <a:pt x="1124" y="2247"/>
                    <a:pt x="1216" y="2379"/>
                  </a:cubicBezTo>
                  <a:cubicBezTo>
                    <a:pt x="1243" y="2405"/>
                    <a:pt x="1269" y="2432"/>
                    <a:pt x="1283" y="2472"/>
                  </a:cubicBezTo>
                  <a:lnTo>
                    <a:pt x="1375" y="2564"/>
                  </a:lnTo>
                  <a:cubicBezTo>
                    <a:pt x="1454" y="2643"/>
                    <a:pt x="1521" y="2710"/>
                    <a:pt x="1613" y="2775"/>
                  </a:cubicBezTo>
                  <a:lnTo>
                    <a:pt x="1666" y="2828"/>
                  </a:lnTo>
                  <a:cubicBezTo>
                    <a:pt x="1679" y="2802"/>
                    <a:pt x="1679" y="2775"/>
                    <a:pt x="1692" y="2749"/>
                  </a:cubicBezTo>
                  <a:lnTo>
                    <a:pt x="1718" y="2604"/>
                  </a:lnTo>
                  <a:lnTo>
                    <a:pt x="1785" y="2313"/>
                  </a:lnTo>
                  <a:lnTo>
                    <a:pt x="1877" y="1877"/>
                  </a:lnTo>
                  <a:lnTo>
                    <a:pt x="1983" y="1441"/>
                  </a:lnTo>
                  <a:lnTo>
                    <a:pt x="2049" y="992"/>
                  </a:lnTo>
                  <a:cubicBezTo>
                    <a:pt x="2088" y="701"/>
                    <a:pt x="2141" y="397"/>
                    <a:pt x="2181" y="106"/>
                  </a:cubicBezTo>
                  <a:lnTo>
                    <a:pt x="2027" y="88"/>
                  </a:lnTo>
                  <a:lnTo>
                    <a:pt x="2027" y="88"/>
                  </a:lnTo>
                  <a:lnTo>
                    <a:pt x="198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13"/>
            <p:cNvSpPr/>
            <p:nvPr/>
          </p:nvSpPr>
          <p:spPr>
            <a:xfrm>
              <a:off x="1542950" y="2237000"/>
              <a:ext cx="80625" cy="139100"/>
            </a:xfrm>
            <a:custGeom>
              <a:avLst/>
              <a:gdLst/>
              <a:ahLst/>
              <a:cxnLst/>
              <a:rect l="l" t="t" r="r" b="b"/>
              <a:pathLst>
                <a:path w="3225" h="5564" extrusionOk="0">
                  <a:moveTo>
                    <a:pt x="3185" y="1"/>
                  </a:moveTo>
                  <a:cubicBezTo>
                    <a:pt x="2604" y="106"/>
                    <a:pt x="2022" y="212"/>
                    <a:pt x="1427" y="318"/>
                  </a:cubicBezTo>
                  <a:lnTo>
                    <a:pt x="1269" y="344"/>
                  </a:lnTo>
                  <a:cubicBezTo>
                    <a:pt x="1242" y="344"/>
                    <a:pt x="1203" y="344"/>
                    <a:pt x="1203" y="357"/>
                  </a:cubicBezTo>
                  <a:lnTo>
                    <a:pt x="1189" y="450"/>
                  </a:lnTo>
                  <a:lnTo>
                    <a:pt x="1177" y="714"/>
                  </a:lnTo>
                  <a:lnTo>
                    <a:pt x="1150" y="1150"/>
                  </a:lnTo>
                  <a:lnTo>
                    <a:pt x="1110" y="1599"/>
                  </a:lnTo>
                  <a:cubicBezTo>
                    <a:pt x="1110" y="1745"/>
                    <a:pt x="1071" y="1890"/>
                    <a:pt x="1044" y="2036"/>
                  </a:cubicBezTo>
                  <a:lnTo>
                    <a:pt x="872" y="2920"/>
                  </a:lnTo>
                  <a:cubicBezTo>
                    <a:pt x="793" y="3198"/>
                    <a:pt x="714" y="3489"/>
                    <a:pt x="622" y="3780"/>
                  </a:cubicBezTo>
                  <a:cubicBezTo>
                    <a:pt x="463" y="4361"/>
                    <a:pt x="225" y="4916"/>
                    <a:pt x="0" y="5471"/>
                  </a:cubicBezTo>
                  <a:lnTo>
                    <a:pt x="370" y="5563"/>
                  </a:lnTo>
                  <a:cubicBezTo>
                    <a:pt x="516" y="4982"/>
                    <a:pt x="687" y="4414"/>
                    <a:pt x="819" y="3819"/>
                  </a:cubicBezTo>
                  <a:cubicBezTo>
                    <a:pt x="886" y="3528"/>
                    <a:pt x="965" y="3238"/>
                    <a:pt x="1031" y="2947"/>
                  </a:cubicBezTo>
                  <a:lnTo>
                    <a:pt x="1189" y="2062"/>
                  </a:lnTo>
                  <a:cubicBezTo>
                    <a:pt x="1216" y="1916"/>
                    <a:pt x="1242" y="1771"/>
                    <a:pt x="1256" y="1613"/>
                  </a:cubicBezTo>
                  <a:lnTo>
                    <a:pt x="1295" y="1164"/>
                  </a:lnTo>
                  <a:lnTo>
                    <a:pt x="1348" y="727"/>
                  </a:lnTo>
                  <a:lnTo>
                    <a:pt x="1362" y="542"/>
                  </a:lnTo>
                  <a:lnTo>
                    <a:pt x="1362" y="516"/>
                  </a:lnTo>
                  <a:lnTo>
                    <a:pt x="1388" y="516"/>
                  </a:lnTo>
                  <a:lnTo>
                    <a:pt x="1454" y="503"/>
                  </a:lnTo>
                  <a:cubicBezTo>
                    <a:pt x="2049" y="450"/>
                    <a:pt x="2643" y="383"/>
                    <a:pt x="3224" y="318"/>
                  </a:cubicBezTo>
                  <a:lnTo>
                    <a:pt x="318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13"/>
            <p:cNvSpPr/>
            <p:nvPr/>
          </p:nvSpPr>
          <p:spPr>
            <a:xfrm>
              <a:off x="1424350" y="2242300"/>
              <a:ext cx="87550" cy="135100"/>
            </a:xfrm>
            <a:custGeom>
              <a:avLst/>
              <a:gdLst/>
              <a:ahLst/>
              <a:cxnLst/>
              <a:rect l="l" t="t" r="r" b="b"/>
              <a:pathLst>
                <a:path w="3502" h="5404" extrusionOk="0">
                  <a:moveTo>
                    <a:pt x="27" y="0"/>
                  </a:moveTo>
                  <a:lnTo>
                    <a:pt x="1" y="317"/>
                  </a:lnTo>
                  <a:cubicBezTo>
                    <a:pt x="304" y="330"/>
                    <a:pt x="595" y="370"/>
                    <a:pt x="886" y="383"/>
                  </a:cubicBezTo>
                  <a:cubicBezTo>
                    <a:pt x="1190" y="383"/>
                    <a:pt x="1481" y="397"/>
                    <a:pt x="1784" y="409"/>
                  </a:cubicBezTo>
                  <a:lnTo>
                    <a:pt x="1877" y="409"/>
                  </a:lnTo>
                  <a:lnTo>
                    <a:pt x="1877" y="436"/>
                  </a:lnTo>
                  <a:lnTo>
                    <a:pt x="1904" y="608"/>
                  </a:lnTo>
                  <a:lnTo>
                    <a:pt x="1969" y="1057"/>
                  </a:lnTo>
                  <a:lnTo>
                    <a:pt x="2036" y="1506"/>
                  </a:lnTo>
                  <a:cubicBezTo>
                    <a:pt x="2062" y="1651"/>
                    <a:pt x="2101" y="1797"/>
                    <a:pt x="2128" y="1956"/>
                  </a:cubicBezTo>
                  <a:lnTo>
                    <a:pt x="2339" y="2828"/>
                  </a:lnTo>
                  <a:cubicBezTo>
                    <a:pt x="2418" y="3119"/>
                    <a:pt x="2512" y="3409"/>
                    <a:pt x="2591" y="3700"/>
                  </a:cubicBezTo>
                  <a:cubicBezTo>
                    <a:pt x="2749" y="4281"/>
                    <a:pt x="2961" y="4836"/>
                    <a:pt x="3146" y="5404"/>
                  </a:cubicBezTo>
                  <a:lnTo>
                    <a:pt x="3502" y="5286"/>
                  </a:lnTo>
                  <a:cubicBezTo>
                    <a:pt x="3251" y="4743"/>
                    <a:pt x="2987" y="4202"/>
                    <a:pt x="2788" y="3647"/>
                  </a:cubicBezTo>
                  <a:cubicBezTo>
                    <a:pt x="2683" y="3356"/>
                    <a:pt x="2577" y="3078"/>
                    <a:pt x="2498" y="2801"/>
                  </a:cubicBezTo>
                  <a:lnTo>
                    <a:pt x="2274" y="1929"/>
                  </a:lnTo>
                  <a:cubicBezTo>
                    <a:pt x="2247" y="1783"/>
                    <a:pt x="2194" y="1639"/>
                    <a:pt x="2181" y="1480"/>
                  </a:cubicBezTo>
                  <a:lnTo>
                    <a:pt x="2128" y="1043"/>
                  </a:lnTo>
                  <a:lnTo>
                    <a:pt x="2075" y="594"/>
                  </a:lnTo>
                  <a:lnTo>
                    <a:pt x="2036" y="330"/>
                  </a:lnTo>
                  <a:lnTo>
                    <a:pt x="2036" y="251"/>
                  </a:lnTo>
                  <a:cubicBezTo>
                    <a:pt x="2029" y="238"/>
                    <a:pt x="2016" y="234"/>
                    <a:pt x="2002" y="234"/>
                  </a:cubicBezTo>
                  <a:cubicBezTo>
                    <a:pt x="1987" y="234"/>
                    <a:pt x="1970" y="238"/>
                    <a:pt x="1957" y="238"/>
                  </a:cubicBezTo>
                  <a:lnTo>
                    <a:pt x="1798" y="224"/>
                  </a:lnTo>
                  <a:cubicBezTo>
                    <a:pt x="1494" y="185"/>
                    <a:pt x="1203" y="159"/>
                    <a:pt x="912" y="132"/>
                  </a:cubicBezTo>
                  <a:cubicBezTo>
                    <a:pt x="609" y="92"/>
                    <a:pt x="318" y="39"/>
                    <a:pt x="2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13"/>
            <p:cNvSpPr/>
            <p:nvPr/>
          </p:nvSpPr>
          <p:spPr>
            <a:xfrm>
              <a:off x="1431625" y="2153100"/>
              <a:ext cx="180400" cy="13250"/>
            </a:xfrm>
            <a:custGeom>
              <a:avLst/>
              <a:gdLst/>
              <a:ahLst/>
              <a:cxnLst/>
              <a:rect l="l" t="t" r="r" b="b"/>
              <a:pathLst>
                <a:path w="7216" h="530" extrusionOk="0">
                  <a:moveTo>
                    <a:pt x="7162" y="0"/>
                  </a:moveTo>
                  <a:cubicBezTo>
                    <a:pt x="6581" y="80"/>
                    <a:pt x="5986" y="172"/>
                    <a:pt x="5404" y="251"/>
                  </a:cubicBezTo>
                  <a:cubicBezTo>
                    <a:pt x="5101" y="277"/>
                    <a:pt x="4797" y="291"/>
                    <a:pt x="4506" y="318"/>
                  </a:cubicBezTo>
                  <a:cubicBezTo>
                    <a:pt x="4203" y="344"/>
                    <a:pt x="3898" y="370"/>
                    <a:pt x="3607" y="370"/>
                  </a:cubicBezTo>
                  <a:lnTo>
                    <a:pt x="2696" y="370"/>
                  </a:lnTo>
                  <a:cubicBezTo>
                    <a:pt x="2623" y="364"/>
                    <a:pt x="2551" y="364"/>
                    <a:pt x="2476" y="364"/>
                  </a:cubicBezTo>
                  <a:cubicBezTo>
                    <a:pt x="2402" y="364"/>
                    <a:pt x="2326" y="364"/>
                    <a:pt x="2247" y="357"/>
                  </a:cubicBezTo>
                  <a:lnTo>
                    <a:pt x="1798" y="330"/>
                  </a:lnTo>
                  <a:cubicBezTo>
                    <a:pt x="1507" y="304"/>
                    <a:pt x="1203" y="277"/>
                    <a:pt x="912" y="265"/>
                  </a:cubicBezTo>
                  <a:cubicBezTo>
                    <a:pt x="912" y="265"/>
                    <a:pt x="806" y="251"/>
                    <a:pt x="688" y="238"/>
                  </a:cubicBezTo>
                  <a:cubicBezTo>
                    <a:pt x="582" y="225"/>
                    <a:pt x="463" y="212"/>
                    <a:pt x="463" y="212"/>
                  </a:cubicBezTo>
                  <a:cubicBezTo>
                    <a:pt x="397" y="198"/>
                    <a:pt x="318" y="198"/>
                    <a:pt x="238" y="185"/>
                  </a:cubicBezTo>
                  <a:lnTo>
                    <a:pt x="27" y="172"/>
                  </a:lnTo>
                  <a:lnTo>
                    <a:pt x="1" y="515"/>
                  </a:lnTo>
                  <a:lnTo>
                    <a:pt x="238" y="503"/>
                  </a:lnTo>
                  <a:lnTo>
                    <a:pt x="450" y="503"/>
                  </a:lnTo>
                  <a:cubicBezTo>
                    <a:pt x="450" y="503"/>
                    <a:pt x="568" y="503"/>
                    <a:pt x="674" y="515"/>
                  </a:cubicBezTo>
                  <a:lnTo>
                    <a:pt x="1798" y="515"/>
                  </a:lnTo>
                  <a:lnTo>
                    <a:pt x="2247" y="529"/>
                  </a:lnTo>
                  <a:cubicBezTo>
                    <a:pt x="2405" y="529"/>
                    <a:pt x="2550" y="515"/>
                    <a:pt x="2696" y="515"/>
                  </a:cubicBezTo>
                  <a:lnTo>
                    <a:pt x="3607" y="503"/>
                  </a:lnTo>
                  <a:cubicBezTo>
                    <a:pt x="3912" y="503"/>
                    <a:pt x="4203" y="489"/>
                    <a:pt x="4506" y="476"/>
                  </a:cubicBezTo>
                  <a:lnTo>
                    <a:pt x="5418" y="436"/>
                  </a:lnTo>
                  <a:cubicBezTo>
                    <a:pt x="6012" y="410"/>
                    <a:pt x="6607" y="357"/>
                    <a:pt x="7215" y="318"/>
                  </a:cubicBezTo>
                  <a:lnTo>
                    <a:pt x="716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13"/>
            <p:cNvSpPr/>
            <p:nvPr/>
          </p:nvSpPr>
          <p:spPr>
            <a:xfrm>
              <a:off x="1434275" y="2122050"/>
              <a:ext cx="173125" cy="12900"/>
            </a:xfrm>
            <a:custGeom>
              <a:avLst/>
              <a:gdLst/>
              <a:ahLst/>
              <a:cxnLst/>
              <a:rect l="l" t="t" r="r" b="b"/>
              <a:pathLst>
                <a:path w="6925" h="516" extrusionOk="0">
                  <a:moveTo>
                    <a:pt x="6884" y="0"/>
                  </a:moveTo>
                  <a:cubicBezTo>
                    <a:pt x="6329" y="80"/>
                    <a:pt x="5761" y="172"/>
                    <a:pt x="5193" y="238"/>
                  </a:cubicBezTo>
                  <a:cubicBezTo>
                    <a:pt x="4902" y="265"/>
                    <a:pt x="4611" y="291"/>
                    <a:pt x="4321" y="304"/>
                  </a:cubicBezTo>
                  <a:cubicBezTo>
                    <a:pt x="4044" y="330"/>
                    <a:pt x="3753" y="357"/>
                    <a:pt x="3462" y="357"/>
                  </a:cubicBezTo>
                  <a:lnTo>
                    <a:pt x="2603" y="357"/>
                  </a:lnTo>
                  <a:cubicBezTo>
                    <a:pt x="2458" y="357"/>
                    <a:pt x="2312" y="357"/>
                    <a:pt x="2167" y="344"/>
                  </a:cubicBezTo>
                  <a:lnTo>
                    <a:pt x="1731" y="318"/>
                  </a:lnTo>
                  <a:cubicBezTo>
                    <a:pt x="1454" y="291"/>
                    <a:pt x="1163" y="265"/>
                    <a:pt x="885" y="251"/>
                  </a:cubicBezTo>
                  <a:cubicBezTo>
                    <a:pt x="885" y="251"/>
                    <a:pt x="767" y="238"/>
                    <a:pt x="661" y="225"/>
                  </a:cubicBezTo>
                  <a:lnTo>
                    <a:pt x="450" y="198"/>
                  </a:lnTo>
                  <a:cubicBezTo>
                    <a:pt x="383" y="185"/>
                    <a:pt x="304" y="185"/>
                    <a:pt x="238" y="172"/>
                  </a:cubicBezTo>
                  <a:lnTo>
                    <a:pt x="39" y="159"/>
                  </a:lnTo>
                  <a:lnTo>
                    <a:pt x="0" y="503"/>
                  </a:lnTo>
                  <a:lnTo>
                    <a:pt x="224" y="503"/>
                  </a:lnTo>
                  <a:cubicBezTo>
                    <a:pt x="304" y="489"/>
                    <a:pt x="370" y="489"/>
                    <a:pt x="436" y="489"/>
                  </a:cubicBezTo>
                  <a:cubicBezTo>
                    <a:pt x="436" y="489"/>
                    <a:pt x="542" y="503"/>
                    <a:pt x="647" y="503"/>
                  </a:cubicBezTo>
                  <a:lnTo>
                    <a:pt x="1731" y="503"/>
                  </a:lnTo>
                  <a:lnTo>
                    <a:pt x="2167" y="515"/>
                  </a:lnTo>
                  <a:cubicBezTo>
                    <a:pt x="2312" y="515"/>
                    <a:pt x="2458" y="503"/>
                    <a:pt x="2590" y="503"/>
                  </a:cubicBezTo>
                  <a:lnTo>
                    <a:pt x="3462" y="489"/>
                  </a:lnTo>
                  <a:cubicBezTo>
                    <a:pt x="3519" y="491"/>
                    <a:pt x="3576" y="493"/>
                    <a:pt x="3634" y="493"/>
                  </a:cubicBezTo>
                  <a:cubicBezTo>
                    <a:pt x="3867" y="493"/>
                    <a:pt x="4101" y="473"/>
                    <a:pt x="4334" y="462"/>
                  </a:cubicBezTo>
                  <a:cubicBezTo>
                    <a:pt x="4625" y="450"/>
                    <a:pt x="4916" y="436"/>
                    <a:pt x="5206" y="436"/>
                  </a:cubicBezTo>
                  <a:cubicBezTo>
                    <a:pt x="5788" y="397"/>
                    <a:pt x="6356" y="344"/>
                    <a:pt x="6924" y="318"/>
                  </a:cubicBezTo>
                  <a:lnTo>
                    <a:pt x="688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13"/>
            <p:cNvSpPr/>
            <p:nvPr/>
          </p:nvSpPr>
          <p:spPr>
            <a:xfrm>
              <a:off x="1505275" y="2370775"/>
              <a:ext cx="45300" cy="8950"/>
            </a:xfrm>
            <a:custGeom>
              <a:avLst/>
              <a:gdLst/>
              <a:ahLst/>
              <a:cxnLst/>
              <a:rect l="l" t="t" r="r" b="b"/>
              <a:pathLst>
                <a:path w="1812" h="358" extrusionOk="0">
                  <a:moveTo>
                    <a:pt x="1653" y="1"/>
                  </a:moveTo>
                  <a:cubicBezTo>
                    <a:pt x="1600" y="1"/>
                    <a:pt x="1574" y="41"/>
                    <a:pt x="1507" y="67"/>
                  </a:cubicBezTo>
                  <a:cubicBezTo>
                    <a:pt x="1454" y="80"/>
                    <a:pt x="1389" y="94"/>
                    <a:pt x="1322" y="106"/>
                  </a:cubicBezTo>
                  <a:cubicBezTo>
                    <a:pt x="1190" y="133"/>
                    <a:pt x="1045" y="147"/>
                    <a:pt x="899" y="147"/>
                  </a:cubicBezTo>
                  <a:cubicBezTo>
                    <a:pt x="828" y="147"/>
                    <a:pt x="760" y="150"/>
                    <a:pt x="694" y="150"/>
                  </a:cubicBezTo>
                  <a:cubicBezTo>
                    <a:pt x="625" y="150"/>
                    <a:pt x="558" y="146"/>
                    <a:pt x="490" y="133"/>
                  </a:cubicBezTo>
                  <a:cubicBezTo>
                    <a:pt x="424" y="133"/>
                    <a:pt x="358" y="106"/>
                    <a:pt x="291" y="94"/>
                  </a:cubicBezTo>
                  <a:cubicBezTo>
                    <a:pt x="239" y="67"/>
                    <a:pt x="199" y="41"/>
                    <a:pt x="147" y="14"/>
                  </a:cubicBezTo>
                  <a:lnTo>
                    <a:pt x="1" y="358"/>
                  </a:lnTo>
                  <a:lnTo>
                    <a:pt x="252" y="358"/>
                  </a:lnTo>
                  <a:lnTo>
                    <a:pt x="490" y="332"/>
                  </a:lnTo>
                  <a:cubicBezTo>
                    <a:pt x="635" y="318"/>
                    <a:pt x="781" y="305"/>
                    <a:pt x="913" y="291"/>
                  </a:cubicBezTo>
                  <a:cubicBezTo>
                    <a:pt x="1045" y="291"/>
                    <a:pt x="1190" y="305"/>
                    <a:pt x="1336" y="318"/>
                  </a:cubicBezTo>
                  <a:lnTo>
                    <a:pt x="1547" y="318"/>
                  </a:lnTo>
                  <a:cubicBezTo>
                    <a:pt x="1627" y="318"/>
                    <a:pt x="1732" y="318"/>
                    <a:pt x="1812" y="291"/>
                  </a:cubicBezTo>
                  <a:lnTo>
                    <a:pt x="165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13"/>
            <p:cNvSpPr/>
            <p:nvPr/>
          </p:nvSpPr>
          <p:spPr>
            <a:xfrm>
              <a:off x="1494400" y="2182825"/>
              <a:ext cx="56825" cy="67075"/>
            </a:xfrm>
            <a:custGeom>
              <a:avLst/>
              <a:gdLst/>
              <a:ahLst/>
              <a:cxnLst/>
              <a:rect l="l" t="t" r="r" b="b"/>
              <a:pathLst>
                <a:path w="2273" h="2683" extrusionOk="0">
                  <a:moveTo>
                    <a:pt x="1852" y="371"/>
                  </a:moveTo>
                  <a:cubicBezTo>
                    <a:pt x="1801" y="543"/>
                    <a:pt x="1752" y="717"/>
                    <a:pt x="1704" y="885"/>
                  </a:cubicBezTo>
                  <a:lnTo>
                    <a:pt x="1572" y="1322"/>
                  </a:lnTo>
                  <a:lnTo>
                    <a:pt x="1414" y="1731"/>
                  </a:lnTo>
                  <a:lnTo>
                    <a:pt x="1242" y="2154"/>
                  </a:lnTo>
                  <a:lnTo>
                    <a:pt x="1176" y="2300"/>
                  </a:lnTo>
                  <a:lnTo>
                    <a:pt x="1149" y="2353"/>
                  </a:lnTo>
                  <a:lnTo>
                    <a:pt x="1137" y="2379"/>
                  </a:lnTo>
                  <a:lnTo>
                    <a:pt x="1123" y="2365"/>
                  </a:lnTo>
                  <a:cubicBezTo>
                    <a:pt x="1096" y="2326"/>
                    <a:pt x="1070" y="2300"/>
                    <a:pt x="1044" y="2260"/>
                  </a:cubicBezTo>
                  <a:lnTo>
                    <a:pt x="1004" y="2180"/>
                  </a:lnTo>
                  <a:cubicBezTo>
                    <a:pt x="991" y="2141"/>
                    <a:pt x="978" y="2115"/>
                    <a:pt x="964" y="2075"/>
                  </a:cubicBezTo>
                  <a:cubicBezTo>
                    <a:pt x="899" y="1943"/>
                    <a:pt x="846" y="1798"/>
                    <a:pt x="793" y="1652"/>
                  </a:cubicBezTo>
                  <a:cubicBezTo>
                    <a:pt x="687" y="1361"/>
                    <a:pt x="541" y="1111"/>
                    <a:pt x="423" y="833"/>
                  </a:cubicBezTo>
                  <a:lnTo>
                    <a:pt x="277" y="489"/>
                  </a:lnTo>
                  <a:cubicBezTo>
                    <a:pt x="277" y="476"/>
                    <a:pt x="251" y="450"/>
                    <a:pt x="264" y="450"/>
                  </a:cubicBezTo>
                  <a:lnTo>
                    <a:pt x="476" y="450"/>
                  </a:lnTo>
                  <a:cubicBezTo>
                    <a:pt x="753" y="436"/>
                    <a:pt x="1031" y="436"/>
                    <a:pt x="1322" y="424"/>
                  </a:cubicBezTo>
                  <a:cubicBezTo>
                    <a:pt x="1495" y="415"/>
                    <a:pt x="1674" y="396"/>
                    <a:pt x="1852" y="371"/>
                  </a:cubicBezTo>
                  <a:close/>
                  <a:moveTo>
                    <a:pt x="2101" y="1"/>
                  </a:moveTo>
                  <a:cubicBezTo>
                    <a:pt x="1836" y="66"/>
                    <a:pt x="1572" y="146"/>
                    <a:pt x="1295" y="172"/>
                  </a:cubicBezTo>
                  <a:cubicBezTo>
                    <a:pt x="1017" y="212"/>
                    <a:pt x="740" y="239"/>
                    <a:pt x="462" y="251"/>
                  </a:cubicBezTo>
                  <a:lnTo>
                    <a:pt x="185" y="278"/>
                  </a:lnTo>
                  <a:lnTo>
                    <a:pt x="13" y="278"/>
                  </a:lnTo>
                  <a:cubicBezTo>
                    <a:pt x="0" y="291"/>
                    <a:pt x="13" y="291"/>
                    <a:pt x="13" y="304"/>
                  </a:cubicBezTo>
                  <a:lnTo>
                    <a:pt x="27" y="344"/>
                  </a:lnTo>
                  <a:lnTo>
                    <a:pt x="66" y="410"/>
                  </a:lnTo>
                  <a:lnTo>
                    <a:pt x="291" y="885"/>
                  </a:lnTo>
                  <a:cubicBezTo>
                    <a:pt x="409" y="1163"/>
                    <a:pt x="568" y="1440"/>
                    <a:pt x="661" y="1705"/>
                  </a:cubicBezTo>
                  <a:cubicBezTo>
                    <a:pt x="714" y="1851"/>
                    <a:pt x="767" y="1995"/>
                    <a:pt x="832" y="2128"/>
                  </a:cubicBezTo>
                  <a:cubicBezTo>
                    <a:pt x="846" y="2168"/>
                    <a:pt x="859" y="2207"/>
                    <a:pt x="872" y="2233"/>
                  </a:cubicBezTo>
                  <a:lnTo>
                    <a:pt x="938" y="2365"/>
                  </a:lnTo>
                  <a:cubicBezTo>
                    <a:pt x="991" y="2445"/>
                    <a:pt x="1044" y="2538"/>
                    <a:pt x="1123" y="2617"/>
                  </a:cubicBezTo>
                  <a:lnTo>
                    <a:pt x="1163" y="2683"/>
                  </a:lnTo>
                  <a:cubicBezTo>
                    <a:pt x="1176" y="2670"/>
                    <a:pt x="1189" y="2643"/>
                    <a:pt x="1202" y="2617"/>
                  </a:cubicBezTo>
                  <a:lnTo>
                    <a:pt x="1269" y="2471"/>
                  </a:lnTo>
                  <a:lnTo>
                    <a:pt x="1401" y="2221"/>
                  </a:lnTo>
                  <a:lnTo>
                    <a:pt x="1586" y="1810"/>
                  </a:lnTo>
                  <a:lnTo>
                    <a:pt x="1771" y="1401"/>
                  </a:lnTo>
                  <a:lnTo>
                    <a:pt x="1942" y="979"/>
                  </a:lnTo>
                  <a:cubicBezTo>
                    <a:pt x="2048" y="700"/>
                    <a:pt x="2167" y="424"/>
                    <a:pt x="2273" y="146"/>
                  </a:cubicBezTo>
                  <a:lnTo>
                    <a:pt x="2120" y="95"/>
                  </a:lnTo>
                  <a:lnTo>
                    <a:pt x="2120" y="95"/>
                  </a:lnTo>
                  <a:lnTo>
                    <a:pt x="210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13"/>
            <p:cNvSpPr/>
            <p:nvPr/>
          </p:nvSpPr>
          <p:spPr>
            <a:xfrm>
              <a:off x="1317325" y="2239675"/>
              <a:ext cx="107725" cy="122550"/>
            </a:xfrm>
            <a:custGeom>
              <a:avLst/>
              <a:gdLst/>
              <a:ahLst/>
              <a:cxnLst/>
              <a:rect l="l" t="t" r="r" b="b"/>
              <a:pathLst>
                <a:path w="4309" h="4902" extrusionOk="0">
                  <a:moveTo>
                    <a:pt x="2320" y="0"/>
                  </a:moveTo>
                  <a:cubicBezTo>
                    <a:pt x="2311" y="0"/>
                    <a:pt x="2304" y="3"/>
                    <a:pt x="2300" y="12"/>
                  </a:cubicBezTo>
                  <a:lnTo>
                    <a:pt x="2273" y="91"/>
                  </a:lnTo>
                  <a:lnTo>
                    <a:pt x="2207" y="343"/>
                  </a:lnTo>
                  <a:lnTo>
                    <a:pt x="2075" y="779"/>
                  </a:lnTo>
                  <a:lnTo>
                    <a:pt x="1943" y="1201"/>
                  </a:lnTo>
                  <a:cubicBezTo>
                    <a:pt x="1903" y="1347"/>
                    <a:pt x="1837" y="1479"/>
                    <a:pt x="1784" y="1611"/>
                  </a:cubicBezTo>
                  <a:lnTo>
                    <a:pt x="1414" y="2443"/>
                  </a:lnTo>
                  <a:cubicBezTo>
                    <a:pt x="1282" y="2708"/>
                    <a:pt x="1123" y="2972"/>
                    <a:pt x="979" y="3236"/>
                  </a:cubicBezTo>
                  <a:cubicBezTo>
                    <a:pt x="688" y="3752"/>
                    <a:pt x="331" y="4240"/>
                    <a:pt x="1" y="4730"/>
                  </a:cubicBezTo>
                  <a:lnTo>
                    <a:pt x="331" y="4901"/>
                  </a:lnTo>
                  <a:cubicBezTo>
                    <a:pt x="609" y="4373"/>
                    <a:pt x="899" y="3870"/>
                    <a:pt x="1164" y="3316"/>
                  </a:cubicBezTo>
                  <a:cubicBezTo>
                    <a:pt x="1296" y="3039"/>
                    <a:pt x="1428" y="2774"/>
                    <a:pt x="1560" y="2496"/>
                  </a:cubicBezTo>
                  <a:lnTo>
                    <a:pt x="1916" y="1664"/>
                  </a:lnTo>
                  <a:cubicBezTo>
                    <a:pt x="1969" y="1532"/>
                    <a:pt x="2036" y="1386"/>
                    <a:pt x="2088" y="1242"/>
                  </a:cubicBezTo>
                  <a:lnTo>
                    <a:pt x="2221" y="819"/>
                  </a:lnTo>
                  <a:lnTo>
                    <a:pt x="2365" y="396"/>
                  </a:lnTo>
                  <a:lnTo>
                    <a:pt x="2418" y="224"/>
                  </a:lnTo>
                  <a:lnTo>
                    <a:pt x="2432" y="197"/>
                  </a:lnTo>
                  <a:cubicBezTo>
                    <a:pt x="2432" y="193"/>
                    <a:pt x="2433" y="191"/>
                    <a:pt x="2436" y="191"/>
                  </a:cubicBezTo>
                  <a:cubicBezTo>
                    <a:pt x="2441" y="191"/>
                    <a:pt x="2449" y="197"/>
                    <a:pt x="2458" y="197"/>
                  </a:cubicBezTo>
                  <a:lnTo>
                    <a:pt x="2511" y="211"/>
                  </a:lnTo>
                  <a:cubicBezTo>
                    <a:pt x="2815" y="250"/>
                    <a:pt x="3105" y="303"/>
                    <a:pt x="3396" y="329"/>
                  </a:cubicBezTo>
                  <a:cubicBezTo>
                    <a:pt x="3701" y="356"/>
                    <a:pt x="3991" y="382"/>
                    <a:pt x="4282" y="422"/>
                  </a:cubicBezTo>
                  <a:lnTo>
                    <a:pt x="4308" y="105"/>
                  </a:lnTo>
                  <a:cubicBezTo>
                    <a:pt x="4018" y="91"/>
                    <a:pt x="3727" y="91"/>
                    <a:pt x="3436" y="79"/>
                  </a:cubicBezTo>
                  <a:cubicBezTo>
                    <a:pt x="3132" y="65"/>
                    <a:pt x="2841" y="39"/>
                    <a:pt x="2538" y="26"/>
                  </a:cubicBezTo>
                  <a:lnTo>
                    <a:pt x="2379" y="12"/>
                  </a:lnTo>
                  <a:cubicBezTo>
                    <a:pt x="2362" y="12"/>
                    <a:pt x="2338" y="0"/>
                    <a:pt x="232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13"/>
            <p:cNvSpPr/>
            <p:nvPr/>
          </p:nvSpPr>
          <p:spPr>
            <a:xfrm>
              <a:off x="1229125" y="2203625"/>
              <a:ext cx="57500" cy="149025"/>
            </a:xfrm>
            <a:custGeom>
              <a:avLst/>
              <a:gdLst/>
              <a:ahLst/>
              <a:cxnLst/>
              <a:rect l="l" t="t" r="r" b="b"/>
              <a:pathLst>
                <a:path w="2300" h="5961" extrusionOk="0">
                  <a:moveTo>
                    <a:pt x="106" y="1"/>
                  </a:moveTo>
                  <a:lnTo>
                    <a:pt x="0" y="305"/>
                  </a:lnTo>
                  <a:cubicBezTo>
                    <a:pt x="569" y="464"/>
                    <a:pt x="1150" y="622"/>
                    <a:pt x="1718" y="793"/>
                  </a:cubicBezTo>
                  <a:lnTo>
                    <a:pt x="1785" y="807"/>
                  </a:lnTo>
                  <a:lnTo>
                    <a:pt x="1797" y="807"/>
                  </a:lnTo>
                  <a:lnTo>
                    <a:pt x="1797" y="834"/>
                  </a:lnTo>
                  <a:lnTo>
                    <a:pt x="1785" y="1019"/>
                  </a:lnTo>
                  <a:lnTo>
                    <a:pt x="1758" y="1468"/>
                  </a:lnTo>
                  <a:lnTo>
                    <a:pt x="1718" y="1917"/>
                  </a:lnTo>
                  <a:cubicBezTo>
                    <a:pt x="1705" y="2062"/>
                    <a:pt x="1718" y="2208"/>
                    <a:pt x="1718" y="2366"/>
                  </a:cubicBezTo>
                  <a:lnTo>
                    <a:pt x="1718" y="3265"/>
                  </a:lnTo>
                  <a:cubicBezTo>
                    <a:pt x="1732" y="3568"/>
                    <a:pt x="1758" y="3859"/>
                    <a:pt x="1771" y="4163"/>
                  </a:cubicBezTo>
                  <a:cubicBezTo>
                    <a:pt x="1797" y="4758"/>
                    <a:pt x="1877" y="5365"/>
                    <a:pt x="1917" y="5960"/>
                  </a:cubicBezTo>
                  <a:lnTo>
                    <a:pt x="2299" y="5934"/>
                  </a:lnTo>
                  <a:cubicBezTo>
                    <a:pt x="2167" y="5339"/>
                    <a:pt x="2035" y="4745"/>
                    <a:pt x="1970" y="4150"/>
                  </a:cubicBezTo>
                  <a:cubicBezTo>
                    <a:pt x="1943" y="3859"/>
                    <a:pt x="1903" y="3556"/>
                    <a:pt x="1877" y="3265"/>
                  </a:cubicBezTo>
                  <a:lnTo>
                    <a:pt x="1864" y="2366"/>
                  </a:lnTo>
                  <a:cubicBezTo>
                    <a:pt x="1864" y="2221"/>
                    <a:pt x="1850" y="2062"/>
                    <a:pt x="1864" y="1917"/>
                  </a:cubicBezTo>
                  <a:lnTo>
                    <a:pt x="1903" y="1481"/>
                  </a:lnTo>
                  <a:lnTo>
                    <a:pt x="1956" y="1031"/>
                  </a:lnTo>
                  <a:lnTo>
                    <a:pt x="1982" y="767"/>
                  </a:lnTo>
                  <a:lnTo>
                    <a:pt x="1996" y="688"/>
                  </a:lnTo>
                  <a:cubicBezTo>
                    <a:pt x="1982" y="661"/>
                    <a:pt x="1943" y="661"/>
                    <a:pt x="1917" y="649"/>
                  </a:cubicBezTo>
                  <a:lnTo>
                    <a:pt x="1771" y="608"/>
                  </a:lnTo>
                  <a:cubicBezTo>
                    <a:pt x="1216" y="397"/>
                    <a:pt x="648" y="199"/>
                    <a:pt x="10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13"/>
            <p:cNvSpPr/>
            <p:nvPr/>
          </p:nvSpPr>
          <p:spPr>
            <a:xfrm>
              <a:off x="1255225" y="2122375"/>
              <a:ext cx="177100" cy="43300"/>
            </a:xfrm>
            <a:custGeom>
              <a:avLst/>
              <a:gdLst/>
              <a:ahLst/>
              <a:cxnLst/>
              <a:rect l="l" t="t" r="r" b="b"/>
              <a:pathLst>
                <a:path w="7084" h="1732" extrusionOk="0">
                  <a:moveTo>
                    <a:pt x="106" y="0"/>
                  </a:moveTo>
                  <a:lnTo>
                    <a:pt x="1" y="331"/>
                  </a:lnTo>
                  <a:lnTo>
                    <a:pt x="225" y="370"/>
                  </a:lnTo>
                  <a:cubicBezTo>
                    <a:pt x="304" y="384"/>
                    <a:pt x="371" y="397"/>
                    <a:pt x="436" y="410"/>
                  </a:cubicBezTo>
                  <a:lnTo>
                    <a:pt x="873" y="516"/>
                  </a:lnTo>
                  <a:cubicBezTo>
                    <a:pt x="1163" y="581"/>
                    <a:pt x="1454" y="675"/>
                    <a:pt x="1745" y="727"/>
                  </a:cubicBezTo>
                  <a:cubicBezTo>
                    <a:pt x="2035" y="793"/>
                    <a:pt x="2339" y="860"/>
                    <a:pt x="2630" y="925"/>
                  </a:cubicBezTo>
                  <a:lnTo>
                    <a:pt x="3066" y="1031"/>
                  </a:lnTo>
                  <a:lnTo>
                    <a:pt x="3515" y="1110"/>
                  </a:lnTo>
                  <a:cubicBezTo>
                    <a:pt x="4109" y="1229"/>
                    <a:pt x="4691" y="1362"/>
                    <a:pt x="5286" y="1454"/>
                  </a:cubicBezTo>
                  <a:cubicBezTo>
                    <a:pt x="5589" y="1506"/>
                    <a:pt x="5880" y="1559"/>
                    <a:pt x="6171" y="1612"/>
                  </a:cubicBezTo>
                  <a:cubicBezTo>
                    <a:pt x="6475" y="1652"/>
                    <a:pt x="6766" y="1691"/>
                    <a:pt x="7057" y="1732"/>
                  </a:cubicBezTo>
                  <a:lnTo>
                    <a:pt x="7083" y="1401"/>
                  </a:lnTo>
                  <a:cubicBezTo>
                    <a:pt x="6792" y="1388"/>
                    <a:pt x="6502" y="1374"/>
                    <a:pt x="6197" y="1362"/>
                  </a:cubicBezTo>
                  <a:cubicBezTo>
                    <a:pt x="5907" y="1321"/>
                    <a:pt x="5616" y="1295"/>
                    <a:pt x="5312" y="1269"/>
                  </a:cubicBezTo>
                  <a:cubicBezTo>
                    <a:pt x="4717" y="1216"/>
                    <a:pt x="4123" y="1097"/>
                    <a:pt x="3542" y="978"/>
                  </a:cubicBezTo>
                  <a:lnTo>
                    <a:pt x="3093" y="899"/>
                  </a:lnTo>
                  <a:lnTo>
                    <a:pt x="2656" y="780"/>
                  </a:lnTo>
                  <a:cubicBezTo>
                    <a:pt x="2379" y="701"/>
                    <a:pt x="2088" y="622"/>
                    <a:pt x="1798" y="555"/>
                  </a:cubicBezTo>
                  <a:cubicBezTo>
                    <a:pt x="1507" y="476"/>
                    <a:pt x="1229" y="357"/>
                    <a:pt x="952" y="278"/>
                  </a:cubicBezTo>
                  <a:lnTo>
                    <a:pt x="529" y="132"/>
                  </a:lnTo>
                  <a:cubicBezTo>
                    <a:pt x="450" y="106"/>
                    <a:pt x="383" y="79"/>
                    <a:pt x="304" y="67"/>
                  </a:cubicBezTo>
                  <a:lnTo>
                    <a:pt x="10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13"/>
            <p:cNvSpPr/>
            <p:nvPr/>
          </p:nvSpPr>
          <p:spPr>
            <a:xfrm>
              <a:off x="1264800" y="2092625"/>
              <a:ext cx="170150" cy="41650"/>
            </a:xfrm>
            <a:custGeom>
              <a:avLst/>
              <a:gdLst/>
              <a:ahLst/>
              <a:cxnLst/>
              <a:rect l="l" t="t" r="r" b="b"/>
              <a:pathLst>
                <a:path w="6806" h="1666" extrusionOk="0">
                  <a:moveTo>
                    <a:pt x="106" y="1"/>
                  </a:moveTo>
                  <a:lnTo>
                    <a:pt x="0" y="318"/>
                  </a:lnTo>
                  <a:lnTo>
                    <a:pt x="225" y="358"/>
                  </a:lnTo>
                  <a:lnTo>
                    <a:pt x="423" y="397"/>
                  </a:lnTo>
                  <a:lnTo>
                    <a:pt x="846" y="503"/>
                  </a:lnTo>
                  <a:cubicBezTo>
                    <a:pt x="1124" y="570"/>
                    <a:pt x="1401" y="662"/>
                    <a:pt x="1679" y="714"/>
                  </a:cubicBezTo>
                  <a:cubicBezTo>
                    <a:pt x="1970" y="767"/>
                    <a:pt x="2247" y="834"/>
                    <a:pt x="2525" y="899"/>
                  </a:cubicBezTo>
                  <a:lnTo>
                    <a:pt x="2947" y="992"/>
                  </a:lnTo>
                  <a:lnTo>
                    <a:pt x="3370" y="1072"/>
                  </a:lnTo>
                  <a:cubicBezTo>
                    <a:pt x="3952" y="1190"/>
                    <a:pt x="4507" y="1310"/>
                    <a:pt x="5088" y="1402"/>
                  </a:cubicBezTo>
                  <a:cubicBezTo>
                    <a:pt x="5365" y="1454"/>
                    <a:pt x="5656" y="1507"/>
                    <a:pt x="5934" y="1560"/>
                  </a:cubicBezTo>
                  <a:cubicBezTo>
                    <a:pt x="6211" y="1600"/>
                    <a:pt x="6501" y="1627"/>
                    <a:pt x="6779" y="1666"/>
                  </a:cubicBezTo>
                  <a:lnTo>
                    <a:pt x="6806" y="1349"/>
                  </a:lnTo>
                  <a:cubicBezTo>
                    <a:pt x="6528" y="1336"/>
                    <a:pt x="6251" y="1322"/>
                    <a:pt x="5960" y="1310"/>
                  </a:cubicBezTo>
                  <a:cubicBezTo>
                    <a:pt x="5682" y="1269"/>
                    <a:pt x="5391" y="1243"/>
                    <a:pt x="5114" y="1217"/>
                  </a:cubicBezTo>
                  <a:cubicBezTo>
                    <a:pt x="4533" y="1164"/>
                    <a:pt x="3964" y="1045"/>
                    <a:pt x="3409" y="940"/>
                  </a:cubicBezTo>
                  <a:lnTo>
                    <a:pt x="2974" y="860"/>
                  </a:lnTo>
                  <a:lnTo>
                    <a:pt x="2564" y="755"/>
                  </a:lnTo>
                  <a:cubicBezTo>
                    <a:pt x="2287" y="675"/>
                    <a:pt x="2009" y="596"/>
                    <a:pt x="1732" y="529"/>
                  </a:cubicBezTo>
                  <a:cubicBezTo>
                    <a:pt x="1454" y="450"/>
                    <a:pt x="1189" y="344"/>
                    <a:pt x="913" y="252"/>
                  </a:cubicBezTo>
                  <a:lnTo>
                    <a:pt x="502" y="120"/>
                  </a:lnTo>
                  <a:cubicBezTo>
                    <a:pt x="437" y="94"/>
                    <a:pt x="370" y="80"/>
                    <a:pt x="291" y="54"/>
                  </a:cubicBezTo>
                  <a:lnTo>
                    <a:pt x="10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13"/>
            <p:cNvSpPr/>
            <p:nvPr/>
          </p:nvSpPr>
          <p:spPr>
            <a:xfrm>
              <a:off x="1279000" y="2348000"/>
              <a:ext cx="44625" cy="15950"/>
            </a:xfrm>
            <a:custGeom>
              <a:avLst/>
              <a:gdLst/>
              <a:ahLst/>
              <a:cxnLst/>
              <a:rect l="l" t="t" r="r" b="b"/>
              <a:pathLst>
                <a:path w="1785" h="638" extrusionOk="0">
                  <a:moveTo>
                    <a:pt x="225" y="0"/>
                  </a:moveTo>
                  <a:lnTo>
                    <a:pt x="1" y="291"/>
                  </a:lnTo>
                  <a:cubicBezTo>
                    <a:pt x="93" y="318"/>
                    <a:pt x="172" y="344"/>
                    <a:pt x="251" y="357"/>
                  </a:cubicBezTo>
                  <a:lnTo>
                    <a:pt x="477" y="383"/>
                  </a:lnTo>
                  <a:cubicBezTo>
                    <a:pt x="621" y="397"/>
                    <a:pt x="767" y="410"/>
                    <a:pt x="912" y="436"/>
                  </a:cubicBezTo>
                  <a:cubicBezTo>
                    <a:pt x="1044" y="450"/>
                    <a:pt x="1176" y="489"/>
                    <a:pt x="1309" y="542"/>
                  </a:cubicBezTo>
                  <a:cubicBezTo>
                    <a:pt x="1388" y="555"/>
                    <a:pt x="1454" y="582"/>
                    <a:pt x="1520" y="595"/>
                  </a:cubicBezTo>
                  <a:cubicBezTo>
                    <a:pt x="1585" y="616"/>
                    <a:pt x="1668" y="638"/>
                    <a:pt x="1740" y="638"/>
                  </a:cubicBezTo>
                  <a:cubicBezTo>
                    <a:pt x="1755" y="638"/>
                    <a:pt x="1770" y="637"/>
                    <a:pt x="1784" y="635"/>
                  </a:cubicBezTo>
                  <a:lnTo>
                    <a:pt x="1692" y="304"/>
                  </a:lnTo>
                  <a:cubicBezTo>
                    <a:pt x="1687" y="302"/>
                    <a:pt x="1681" y="301"/>
                    <a:pt x="1675" y="301"/>
                  </a:cubicBezTo>
                  <a:cubicBezTo>
                    <a:pt x="1641" y="301"/>
                    <a:pt x="1604" y="330"/>
                    <a:pt x="1546" y="330"/>
                  </a:cubicBezTo>
                  <a:cubicBezTo>
                    <a:pt x="1481" y="344"/>
                    <a:pt x="1414" y="344"/>
                    <a:pt x="1349" y="344"/>
                  </a:cubicBezTo>
                  <a:cubicBezTo>
                    <a:pt x="1217" y="330"/>
                    <a:pt x="1071" y="304"/>
                    <a:pt x="926" y="277"/>
                  </a:cubicBezTo>
                  <a:cubicBezTo>
                    <a:pt x="780" y="265"/>
                    <a:pt x="648" y="238"/>
                    <a:pt x="530" y="185"/>
                  </a:cubicBezTo>
                  <a:cubicBezTo>
                    <a:pt x="463" y="172"/>
                    <a:pt x="410" y="145"/>
                    <a:pt x="345" y="106"/>
                  </a:cubicBezTo>
                  <a:cubicBezTo>
                    <a:pt x="292" y="80"/>
                    <a:pt x="265" y="40"/>
                    <a:pt x="22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13"/>
            <p:cNvSpPr/>
            <p:nvPr/>
          </p:nvSpPr>
          <p:spPr>
            <a:xfrm>
              <a:off x="1311050" y="2167625"/>
              <a:ext cx="55850" cy="65100"/>
            </a:xfrm>
            <a:custGeom>
              <a:avLst/>
              <a:gdLst/>
              <a:ahLst/>
              <a:cxnLst/>
              <a:rect l="l" t="t" r="r" b="b"/>
              <a:pathLst>
                <a:path w="2234" h="2604" extrusionOk="0">
                  <a:moveTo>
                    <a:pt x="225" y="225"/>
                  </a:moveTo>
                  <a:lnTo>
                    <a:pt x="278" y="239"/>
                  </a:lnTo>
                  <a:lnTo>
                    <a:pt x="410" y="278"/>
                  </a:lnTo>
                  <a:cubicBezTo>
                    <a:pt x="862" y="375"/>
                    <a:pt x="1323" y="463"/>
                    <a:pt x="1786" y="507"/>
                  </a:cubicBezTo>
                  <a:lnTo>
                    <a:pt x="1786" y="507"/>
                  </a:lnTo>
                  <a:cubicBezTo>
                    <a:pt x="1697" y="661"/>
                    <a:pt x="1609" y="818"/>
                    <a:pt x="1520" y="979"/>
                  </a:cubicBezTo>
                  <a:lnTo>
                    <a:pt x="1295" y="1361"/>
                  </a:lnTo>
                  <a:lnTo>
                    <a:pt x="1045" y="1731"/>
                  </a:lnTo>
                  <a:lnTo>
                    <a:pt x="780" y="2101"/>
                  </a:lnTo>
                  <a:lnTo>
                    <a:pt x="687" y="2233"/>
                  </a:lnTo>
                  <a:lnTo>
                    <a:pt x="661" y="2286"/>
                  </a:lnTo>
                  <a:lnTo>
                    <a:pt x="634" y="2313"/>
                  </a:lnTo>
                  <a:lnTo>
                    <a:pt x="622" y="2286"/>
                  </a:lnTo>
                  <a:cubicBezTo>
                    <a:pt x="595" y="2247"/>
                    <a:pt x="595" y="2207"/>
                    <a:pt x="569" y="2168"/>
                  </a:cubicBezTo>
                  <a:lnTo>
                    <a:pt x="555" y="2089"/>
                  </a:lnTo>
                  <a:cubicBezTo>
                    <a:pt x="542" y="2048"/>
                    <a:pt x="542" y="2009"/>
                    <a:pt x="529" y="1969"/>
                  </a:cubicBezTo>
                  <a:cubicBezTo>
                    <a:pt x="502" y="1824"/>
                    <a:pt x="490" y="1678"/>
                    <a:pt x="463" y="1534"/>
                  </a:cubicBezTo>
                  <a:cubicBezTo>
                    <a:pt x="423" y="1229"/>
                    <a:pt x="344" y="939"/>
                    <a:pt x="291" y="635"/>
                  </a:cubicBezTo>
                  <a:lnTo>
                    <a:pt x="225" y="278"/>
                  </a:lnTo>
                  <a:cubicBezTo>
                    <a:pt x="225" y="265"/>
                    <a:pt x="212" y="225"/>
                    <a:pt x="225" y="225"/>
                  </a:cubicBezTo>
                  <a:close/>
                  <a:moveTo>
                    <a:pt x="0" y="1"/>
                  </a:moveTo>
                  <a:cubicBezTo>
                    <a:pt x="0" y="14"/>
                    <a:pt x="0" y="14"/>
                    <a:pt x="14" y="27"/>
                  </a:cubicBezTo>
                  <a:lnTo>
                    <a:pt x="14" y="66"/>
                  </a:lnTo>
                  <a:lnTo>
                    <a:pt x="27" y="146"/>
                  </a:lnTo>
                  <a:lnTo>
                    <a:pt x="146" y="674"/>
                  </a:lnTo>
                  <a:cubicBezTo>
                    <a:pt x="199" y="965"/>
                    <a:pt x="291" y="1269"/>
                    <a:pt x="317" y="1560"/>
                  </a:cubicBezTo>
                  <a:cubicBezTo>
                    <a:pt x="344" y="1705"/>
                    <a:pt x="357" y="1851"/>
                    <a:pt x="384" y="2009"/>
                  </a:cubicBezTo>
                  <a:cubicBezTo>
                    <a:pt x="397" y="2036"/>
                    <a:pt x="397" y="2075"/>
                    <a:pt x="410" y="2115"/>
                  </a:cubicBezTo>
                  <a:lnTo>
                    <a:pt x="437" y="2247"/>
                  </a:lnTo>
                  <a:cubicBezTo>
                    <a:pt x="476" y="2339"/>
                    <a:pt x="516" y="2445"/>
                    <a:pt x="555" y="2538"/>
                  </a:cubicBezTo>
                  <a:lnTo>
                    <a:pt x="595" y="2603"/>
                  </a:lnTo>
                  <a:lnTo>
                    <a:pt x="648" y="2551"/>
                  </a:lnTo>
                  <a:lnTo>
                    <a:pt x="740" y="2432"/>
                  </a:lnTo>
                  <a:lnTo>
                    <a:pt x="925" y="2207"/>
                  </a:lnTo>
                  <a:lnTo>
                    <a:pt x="1203" y="1851"/>
                  </a:lnTo>
                  <a:lnTo>
                    <a:pt x="1480" y="1493"/>
                  </a:lnTo>
                  <a:lnTo>
                    <a:pt x="1732" y="1124"/>
                  </a:lnTo>
                  <a:cubicBezTo>
                    <a:pt x="1903" y="873"/>
                    <a:pt x="2075" y="635"/>
                    <a:pt x="2234" y="384"/>
                  </a:cubicBezTo>
                  <a:lnTo>
                    <a:pt x="2102" y="302"/>
                  </a:lnTo>
                  <a:lnTo>
                    <a:pt x="2102" y="302"/>
                  </a:lnTo>
                  <a:lnTo>
                    <a:pt x="2102" y="199"/>
                  </a:lnTo>
                  <a:cubicBezTo>
                    <a:pt x="1990" y="204"/>
                    <a:pt x="1878" y="207"/>
                    <a:pt x="1766" y="207"/>
                  </a:cubicBezTo>
                  <a:cubicBezTo>
                    <a:pt x="1331" y="207"/>
                    <a:pt x="890" y="167"/>
                    <a:pt x="449" y="93"/>
                  </a:cubicBezTo>
                  <a:lnTo>
                    <a:pt x="172" y="40"/>
                  </a:lnTo>
                  <a:lnTo>
                    <a:pt x="27" y="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13"/>
            <p:cNvSpPr/>
            <p:nvPr/>
          </p:nvSpPr>
          <p:spPr>
            <a:xfrm>
              <a:off x="1100625" y="2189675"/>
              <a:ext cx="131150" cy="108450"/>
            </a:xfrm>
            <a:custGeom>
              <a:avLst/>
              <a:gdLst/>
              <a:ahLst/>
              <a:cxnLst/>
              <a:rect l="l" t="t" r="r" b="b"/>
              <a:pathLst>
                <a:path w="5246" h="4338" extrusionOk="0">
                  <a:moveTo>
                    <a:pt x="3319" y="0"/>
                  </a:moveTo>
                  <a:cubicBezTo>
                    <a:pt x="3314" y="0"/>
                    <a:pt x="3309" y="1"/>
                    <a:pt x="3304" y="4"/>
                  </a:cubicBezTo>
                  <a:lnTo>
                    <a:pt x="3264" y="83"/>
                  </a:lnTo>
                  <a:lnTo>
                    <a:pt x="3132" y="321"/>
                  </a:lnTo>
                  <a:lnTo>
                    <a:pt x="2920" y="705"/>
                  </a:lnTo>
                  <a:lnTo>
                    <a:pt x="2696" y="1087"/>
                  </a:lnTo>
                  <a:cubicBezTo>
                    <a:pt x="2617" y="1219"/>
                    <a:pt x="2524" y="1325"/>
                    <a:pt x="2432" y="1457"/>
                  </a:cubicBezTo>
                  <a:lnTo>
                    <a:pt x="1903" y="2171"/>
                  </a:lnTo>
                  <a:cubicBezTo>
                    <a:pt x="1705" y="2396"/>
                    <a:pt x="1507" y="2620"/>
                    <a:pt x="1296" y="2845"/>
                  </a:cubicBezTo>
                  <a:cubicBezTo>
                    <a:pt x="899" y="3281"/>
                    <a:pt x="436" y="3691"/>
                    <a:pt x="1" y="4100"/>
                  </a:cubicBezTo>
                  <a:lnTo>
                    <a:pt x="291" y="4338"/>
                  </a:lnTo>
                  <a:cubicBezTo>
                    <a:pt x="674" y="3876"/>
                    <a:pt x="1084" y="3439"/>
                    <a:pt x="1454" y="2963"/>
                  </a:cubicBezTo>
                  <a:lnTo>
                    <a:pt x="2022" y="2264"/>
                  </a:lnTo>
                  <a:lnTo>
                    <a:pt x="2550" y="1536"/>
                  </a:lnTo>
                  <a:cubicBezTo>
                    <a:pt x="2643" y="1404"/>
                    <a:pt x="2735" y="1299"/>
                    <a:pt x="2815" y="1166"/>
                  </a:cubicBezTo>
                  <a:lnTo>
                    <a:pt x="3040" y="784"/>
                  </a:lnTo>
                  <a:lnTo>
                    <a:pt x="3278" y="400"/>
                  </a:lnTo>
                  <a:lnTo>
                    <a:pt x="3370" y="242"/>
                  </a:lnTo>
                  <a:lnTo>
                    <a:pt x="3383" y="215"/>
                  </a:lnTo>
                  <a:cubicBezTo>
                    <a:pt x="3396" y="215"/>
                    <a:pt x="3396" y="229"/>
                    <a:pt x="3410" y="229"/>
                  </a:cubicBezTo>
                  <a:lnTo>
                    <a:pt x="3463" y="255"/>
                  </a:lnTo>
                  <a:cubicBezTo>
                    <a:pt x="4030" y="453"/>
                    <a:pt x="4585" y="652"/>
                    <a:pt x="5140" y="863"/>
                  </a:cubicBezTo>
                  <a:lnTo>
                    <a:pt x="5246" y="559"/>
                  </a:lnTo>
                  <a:cubicBezTo>
                    <a:pt x="4678" y="400"/>
                    <a:pt x="4110" y="242"/>
                    <a:pt x="3528" y="83"/>
                  </a:cubicBezTo>
                  <a:lnTo>
                    <a:pt x="3383" y="30"/>
                  </a:lnTo>
                  <a:cubicBezTo>
                    <a:pt x="3362" y="20"/>
                    <a:pt x="3340" y="0"/>
                    <a:pt x="331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13"/>
            <p:cNvSpPr/>
            <p:nvPr/>
          </p:nvSpPr>
          <p:spPr>
            <a:xfrm>
              <a:off x="1047775" y="2122050"/>
              <a:ext cx="46275" cy="156925"/>
            </a:xfrm>
            <a:custGeom>
              <a:avLst/>
              <a:gdLst/>
              <a:ahLst/>
              <a:cxnLst/>
              <a:rect l="l" t="t" r="r" b="b"/>
              <a:pathLst>
                <a:path w="1851" h="6277" extrusionOk="0">
                  <a:moveTo>
                    <a:pt x="172" y="0"/>
                  </a:moveTo>
                  <a:lnTo>
                    <a:pt x="0" y="277"/>
                  </a:lnTo>
                  <a:cubicBezTo>
                    <a:pt x="515" y="568"/>
                    <a:pt x="1031" y="873"/>
                    <a:pt x="1560" y="1137"/>
                  </a:cubicBezTo>
                  <a:lnTo>
                    <a:pt x="1625" y="1163"/>
                  </a:lnTo>
                  <a:cubicBezTo>
                    <a:pt x="1625" y="1176"/>
                    <a:pt x="1639" y="1176"/>
                    <a:pt x="1639" y="1176"/>
                  </a:cubicBezTo>
                  <a:lnTo>
                    <a:pt x="1639" y="1202"/>
                  </a:lnTo>
                  <a:lnTo>
                    <a:pt x="1586" y="1375"/>
                  </a:lnTo>
                  <a:lnTo>
                    <a:pt x="1454" y="1810"/>
                  </a:lnTo>
                  <a:lnTo>
                    <a:pt x="1308" y="2233"/>
                  </a:lnTo>
                  <a:cubicBezTo>
                    <a:pt x="1269" y="2379"/>
                    <a:pt x="1243" y="2524"/>
                    <a:pt x="1202" y="2670"/>
                  </a:cubicBezTo>
                  <a:lnTo>
                    <a:pt x="1005" y="3554"/>
                  </a:lnTo>
                  <a:cubicBezTo>
                    <a:pt x="952" y="3859"/>
                    <a:pt x="912" y="4149"/>
                    <a:pt x="859" y="4453"/>
                  </a:cubicBezTo>
                  <a:cubicBezTo>
                    <a:pt x="740" y="5048"/>
                    <a:pt x="688" y="5642"/>
                    <a:pt x="608" y="6223"/>
                  </a:cubicBezTo>
                  <a:lnTo>
                    <a:pt x="978" y="6276"/>
                  </a:lnTo>
                  <a:cubicBezTo>
                    <a:pt x="991" y="5682"/>
                    <a:pt x="978" y="5087"/>
                    <a:pt x="1058" y="4493"/>
                  </a:cubicBezTo>
                  <a:cubicBezTo>
                    <a:pt x="1084" y="4189"/>
                    <a:pt x="1123" y="3885"/>
                    <a:pt x="1163" y="3594"/>
                  </a:cubicBezTo>
                  <a:lnTo>
                    <a:pt x="1348" y="2709"/>
                  </a:lnTo>
                  <a:cubicBezTo>
                    <a:pt x="1375" y="2564"/>
                    <a:pt x="1401" y="2418"/>
                    <a:pt x="1454" y="2273"/>
                  </a:cubicBezTo>
                  <a:lnTo>
                    <a:pt x="1586" y="1850"/>
                  </a:lnTo>
                  <a:lnTo>
                    <a:pt x="1745" y="1427"/>
                  </a:lnTo>
                  <a:lnTo>
                    <a:pt x="1824" y="1190"/>
                  </a:lnTo>
                  <a:lnTo>
                    <a:pt x="1850" y="1097"/>
                  </a:lnTo>
                  <a:cubicBezTo>
                    <a:pt x="1850" y="1084"/>
                    <a:pt x="1810" y="1070"/>
                    <a:pt x="1798" y="1057"/>
                  </a:cubicBezTo>
                  <a:lnTo>
                    <a:pt x="1652" y="978"/>
                  </a:lnTo>
                  <a:cubicBezTo>
                    <a:pt x="1137" y="674"/>
                    <a:pt x="647" y="330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13"/>
            <p:cNvSpPr/>
            <p:nvPr/>
          </p:nvSpPr>
          <p:spPr>
            <a:xfrm>
              <a:off x="1091025" y="2049025"/>
              <a:ext cx="166875" cy="81300"/>
            </a:xfrm>
            <a:custGeom>
              <a:avLst/>
              <a:gdLst/>
              <a:ahLst/>
              <a:cxnLst/>
              <a:rect l="l" t="t" r="r" b="b"/>
              <a:pathLst>
                <a:path w="6675" h="3252" extrusionOk="0">
                  <a:moveTo>
                    <a:pt x="173" y="1"/>
                  </a:moveTo>
                  <a:lnTo>
                    <a:pt x="1" y="291"/>
                  </a:lnTo>
                  <a:lnTo>
                    <a:pt x="212" y="384"/>
                  </a:lnTo>
                  <a:cubicBezTo>
                    <a:pt x="279" y="411"/>
                    <a:pt x="344" y="437"/>
                    <a:pt x="411" y="476"/>
                  </a:cubicBezTo>
                  <a:lnTo>
                    <a:pt x="807" y="688"/>
                  </a:lnTo>
                  <a:cubicBezTo>
                    <a:pt x="1072" y="820"/>
                    <a:pt x="1349" y="939"/>
                    <a:pt x="1613" y="1084"/>
                  </a:cubicBezTo>
                  <a:cubicBezTo>
                    <a:pt x="1891" y="1204"/>
                    <a:pt x="2155" y="1348"/>
                    <a:pt x="2420" y="1481"/>
                  </a:cubicBezTo>
                  <a:lnTo>
                    <a:pt x="3251" y="1851"/>
                  </a:lnTo>
                  <a:cubicBezTo>
                    <a:pt x="3794" y="2115"/>
                    <a:pt x="4361" y="2326"/>
                    <a:pt x="4904" y="2578"/>
                  </a:cubicBezTo>
                  <a:cubicBezTo>
                    <a:pt x="5459" y="2828"/>
                    <a:pt x="6014" y="3027"/>
                    <a:pt x="6569" y="3251"/>
                  </a:cubicBezTo>
                  <a:lnTo>
                    <a:pt x="6674" y="2948"/>
                  </a:lnTo>
                  <a:cubicBezTo>
                    <a:pt x="6106" y="2763"/>
                    <a:pt x="5538" y="2604"/>
                    <a:pt x="4969" y="2406"/>
                  </a:cubicBezTo>
                  <a:cubicBezTo>
                    <a:pt x="4414" y="2181"/>
                    <a:pt x="3847" y="1996"/>
                    <a:pt x="3304" y="1732"/>
                  </a:cubicBezTo>
                  <a:lnTo>
                    <a:pt x="2499" y="1336"/>
                  </a:lnTo>
                  <a:cubicBezTo>
                    <a:pt x="2221" y="1204"/>
                    <a:pt x="1970" y="1058"/>
                    <a:pt x="1706" y="913"/>
                  </a:cubicBezTo>
                  <a:cubicBezTo>
                    <a:pt x="1442" y="754"/>
                    <a:pt x="1177" y="622"/>
                    <a:pt x="926" y="464"/>
                  </a:cubicBezTo>
                  <a:lnTo>
                    <a:pt x="556" y="212"/>
                  </a:lnTo>
                  <a:cubicBezTo>
                    <a:pt x="490" y="173"/>
                    <a:pt x="424" y="133"/>
                    <a:pt x="358" y="106"/>
                  </a:cubicBezTo>
                  <a:lnTo>
                    <a:pt x="17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13"/>
            <p:cNvSpPr/>
            <p:nvPr/>
          </p:nvSpPr>
          <p:spPr>
            <a:xfrm>
              <a:off x="1106900" y="2021950"/>
              <a:ext cx="160550" cy="78625"/>
            </a:xfrm>
            <a:custGeom>
              <a:avLst/>
              <a:gdLst/>
              <a:ahLst/>
              <a:cxnLst/>
              <a:rect l="l" t="t" r="r" b="b"/>
              <a:pathLst>
                <a:path w="6422" h="3145" extrusionOk="0">
                  <a:moveTo>
                    <a:pt x="185" y="0"/>
                  </a:moveTo>
                  <a:lnTo>
                    <a:pt x="0" y="291"/>
                  </a:lnTo>
                  <a:lnTo>
                    <a:pt x="212" y="384"/>
                  </a:lnTo>
                  <a:cubicBezTo>
                    <a:pt x="278" y="410"/>
                    <a:pt x="344" y="437"/>
                    <a:pt x="397" y="476"/>
                  </a:cubicBezTo>
                  <a:lnTo>
                    <a:pt x="780" y="675"/>
                  </a:lnTo>
                  <a:cubicBezTo>
                    <a:pt x="1031" y="807"/>
                    <a:pt x="1295" y="925"/>
                    <a:pt x="1559" y="1045"/>
                  </a:cubicBezTo>
                  <a:cubicBezTo>
                    <a:pt x="1824" y="1177"/>
                    <a:pt x="2075" y="1309"/>
                    <a:pt x="2340" y="1427"/>
                  </a:cubicBezTo>
                  <a:lnTo>
                    <a:pt x="3132" y="1797"/>
                  </a:lnTo>
                  <a:cubicBezTo>
                    <a:pt x="3647" y="2049"/>
                    <a:pt x="4189" y="2246"/>
                    <a:pt x="4718" y="2498"/>
                  </a:cubicBezTo>
                  <a:cubicBezTo>
                    <a:pt x="5246" y="2722"/>
                    <a:pt x="5788" y="2921"/>
                    <a:pt x="6316" y="3145"/>
                  </a:cubicBezTo>
                  <a:lnTo>
                    <a:pt x="6422" y="2842"/>
                  </a:lnTo>
                  <a:cubicBezTo>
                    <a:pt x="5881" y="2657"/>
                    <a:pt x="5326" y="2511"/>
                    <a:pt x="4783" y="2313"/>
                  </a:cubicBezTo>
                  <a:cubicBezTo>
                    <a:pt x="4255" y="2102"/>
                    <a:pt x="3700" y="1929"/>
                    <a:pt x="3185" y="1665"/>
                  </a:cubicBezTo>
                  <a:lnTo>
                    <a:pt x="2405" y="1295"/>
                  </a:lnTo>
                  <a:cubicBezTo>
                    <a:pt x="2141" y="1163"/>
                    <a:pt x="1903" y="1018"/>
                    <a:pt x="1652" y="886"/>
                  </a:cubicBezTo>
                  <a:cubicBezTo>
                    <a:pt x="1401" y="740"/>
                    <a:pt x="1150" y="608"/>
                    <a:pt x="899" y="449"/>
                  </a:cubicBezTo>
                  <a:lnTo>
                    <a:pt x="542" y="212"/>
                  </a:lnTo>
                  <a:cubicBezTo>
                    <a:pt x="490" y="172"/>
                    <a:pt x="423" y="132"/>
                    <a:pt x="357" y="106"/>
                  </a:cubicBezTo>
                  <a:lnTo>
                    <a:pt x="18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13"/>
            <p:cNvSpPr/>
            <p:nvPr/>
          </p:nvSpPr>
          <p:spPr>
            <a:xfrm>
              <a:off x="1064300" y="2274975"/>
              <a:ext cx="41300" cy="24150"/>
            </a:xfrm>
            <a:custGeom>
              <a:avLst/>
              <a:gdLst/>
              <a:ahLst/>
              <a:cxnLst/>
              <a:rect l="l" t="t" r="r" b="b"/>
              <a:pathLst>
                <a:path w="1652" h="966" extrusionOk="0">
                  <a:moveTo>
                    <a:pt x="277" y="1"/>
                  </a:moveTo>
                  <a:lnTo>
                    <a:pt x="0" y="239"/>
                  </a:lnTo>
                  <a:cubicBezTo>
                    <a:pt x="79" y="279"/>
                    <a:pt x="145" y="318"/>
                    <a:pt x="224" y="344"/>
                  </a:cubicBezTo>
                  <a:lnTo>
                    <a:pt x="436" y="424"/>
                  </a:lnTo>
                  <a:cubicBezTo>
                    <a:pt x="582" y="476"/>
                    <a:pt x="714" y="517"/>
                    <a:pt x="846" y="569"/>
                  </a:cubicBezTo>
                  <a:cubicBezTo>
                    <a:pt x="964" y="622"/>
                    <a:pt x="1084" y="702"/>
                    <a:pt x="1216" y="767"/>
                  </a:cubicBezTo>
                  <a:cubicBezTo>
                    <a:pt x="1269" y="807"/>
                    <a:pt x="1334" y="846"/>
                    <a:pt x="1401" y="887"/>
                  </a:cubicBezTo>
                  <a:cubicBezTo>
                    <a:pt x="1480" y="913"/>
                    <a:pt x="1559" y="966"/>
                    <a:pt x="1651" y="966"/>
                  </a:cubicBezTo>
                  <a:lnTo>
                    <a:pt x="1639" y="635"/>
                  </a:lnTo>
                  <a:cubicBezTo>
                    <a:pt x="1625" y="628"/>
                    <a:pt x="1612" y="626"/>
                    <a:pt x="1599" y="626"/>
                  </a:cubicBezTo>
                  <a:cubicBezTo>
                    <a:pt x="1571" y="626"/>
                    <a:pt x="1543" y="638"/>
                    <a:pt x="1509" y="638"/>
                  </a:cubicBezTo>
                  <a:cubicBezTo>
                    <a:pt x="1500" y="638"/>
                    <a:pt x="1490" y="637"/>
                    <a:pt x="1480" y="635"/>
                  </a:cubicBezTo>
                  <a:cubicBezTo>
                    <a:pt x="1413" y="622"/>
                    <a:pt x="1361" y="609"/>
                    <a:pt x="1295" y="582"/>
                  </a:cubicBezTo>
                  <a:cubicBezTo>
                    <a:pt x="1163" y="543"/>
                    <a:pt x="1031" y="490"/>
                    <a:pt x="899" y="437"/>
                  </a:cubicBezTo>
                  <a:cubicBezTo>
                    <a:pt x="767" y="384"/>
                    <a:pt x="634" y="318"/>
                    <a:pt x="529" y="252"/>
                  </a:cubicBezTo>
                  <a:lnTo>
                    <a:pt x="370" y="133"/>
                  </a:lnTo>
                  <a:cubicBezTo>
                    <a:pt x="330" y="80"/>
                    <a:pt x="304" y="41"/>
                    <a:pt x="27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13"/>
            <p:cNvSpPr/>
            <p:nvPr/>
          </p:nvSpPr>
          <p:spPr>
            <a:xfrm>
              <a:off x="1135300" y="2105525"/>
              <a:ext cx="54200" cy="66425"/>
            </a:xfrm>
            <a:custGeom>
              <a:avLst/>
              <a:gdLst/>
              <a:ahLst/>
              <a:cxnLst/>
              <a:rect l="l" t="t" r="r" b="b"/>
              <a:pathLst>
                <a:path w="2168" h="2657" extrusionOk="0">
                  <a:moveTo>
                    <a:pt x="238" y="251"/>
                  </a:moveTo>
                  <a:lnTo>
                    <a:pt x="291" y="278"/>
                  </a:lnTo>
                  <a:lnTo>
                    <a:pt x="423" y="344"/>
                  </a:lnTo>
                  <a:cubicBezTo>
                    <a:pt x="842" y="526"/>
                    <a:pt x="1252" y="735"/>
                    <a:pt x="1695" y="877"/>
                  </a:cubicBezTo>
                  <a:lnTo>
                    <a:pt x="1695" y="877"/>
                  </a:lnTo>
                  <a:cubicBezTo>
                    <a:pt x="1575" y="1010"/>
                    <a:pt x="1455" y="1146"/>
                    <a:pt x="1336" y="1282"/>
                  </a:cubicBezTo>
                  <a:lnTo>
                    <a:pt x="1031" y="1599"/>
                  </a:lnTo>
                  <a:lnTo>
                    <a:pt x="701" y="1903"/>
                  </a:lnTo>
                  <a:lnTo>
                    <a:pt x="371" y="2207"/>
                  </a:lnTo>
                  <a:lnTo>
                    <a:pt x="252" y="2313"/>
                  </a:lnTo>
                  <a:lnTo>
                    <a:pt x="212" y="2353"/>
                  </a:lnTo>
                  <a:lnTo>
                    <a:pt x="186" y="2379"/>
                  </a:lnTo>
                  <a:lnTo>
                    <a:pt x="173" y="2339"/>
                  </a:lnTo>
                  <a:cubicBezTo>
                    <a:pt x="159" y="2313"/>
                    <a:pt x="159" y="2260"/>
                    <a:pt x="159" y="2221"/>
                  </a:cubicBezTo>
                  <a:lnTo>
                    <a:pt x="146" y="2128"/>
                  </a:lnTo>
                  <a:cubicBezTo>
                    <a:pt x="146" y="2101"/>
                    <a:pt x="146" y="2062"/>
                    <a:pt x="159" y="2022"/>
                  </a:cubicBezTo>
                  <a:cubicBezTo>
                    <a:pt x="159" y="1877"/>
                    <a:pt x="173" y="1718"/>
                    <a:pt x="186" y="1573"/>
                  </a:cubicBezTo>
                  <a:cubicBezTo>
                    <a:pt x="212" y="1255"/>
                    <a:pt x="199" y="965"/>
                    <a:pt x="212" y="661"/>
                  </a:cubicBezTo>
                  <a:lnTo>
                    <a:pt x="226" y="304"/>
                  </a:lnTo>
                  <a:cubicBezTo>
                    <a:pt x="238" y="291"/>
                    <a:pt x="226" y="251"/>
                    <a:pt x="238" y="251"/>
                  </a:cubicBezTo>
                  <a:close/>
                  <a:moveTo>
                    <a:pt x="80" y="1"/>
                  </a:moveTo>
                  <a:cubicBezTo>
                    <a:pt x="67" y="1"/>
                    <a:pt x="80" y="13"/>
                    <a:pt x="67" y="13"/>
                  </a:cubicBezTo>
                  <a:lnTo>
                    <a:pt x="67" y="54"/>
                  </a:lnTo>
                  <a:lnTo>
                    <a:pt x="67" y="146"/>
                  </a:lnTo>
                  <a:lnTo>
                    <a:pt x="67" y="674"/>
                  </a:lnTo>
                  <a:cubicBezTo>
                    <a:pt x="53" y="965"/>
                    <a:pt x="80" y="1269"/>
                    <a:pt x="53" y="1560"/>
                  </a:cubicBezTo>
                  <a:cubicBezTo>
                    <a:pt x="41" y="1705"/>
                    <a:pt x="14" y="1863"/>
                    <a:pt x="14" y="2022"/>
                  </a:cubicBezTo>
                  <a:cubicBezTo>
                    <a:pt x="1" y="2048"/>
                    <a:pt x="1" y="2088"/>
                    <a:pt x="1" y="2128"/>
                  </a:cubicBezTo>
                  <a:lnTo>
                    <a:pt x="1" y="2273"/>
                  </a:lnTo>
                  <a:cubicBezTo>
                    <a:pt x="14" y="2365"/>
                    <a:pt x="27" y="2471"/>
                    <a:pt x="53" y="2577"/>
                  </a:cubicBezTo>
                  <a:lnTo>
                    <a:pt x="80" y="2656"/>
                  </a:lnTo>
                  <a:cubicBezTo>
                    <a:pt x="94" y="2643"/>
                    <a:pt x="120" y="2630"/>
                    <a:pt x="133" y="2617"/>
                  </a:cubicBezTo>
                  <a:lnTo>
                    <a:pt x="252" y="2511"/>
                  </a:lnTo>
                  <a:lnTo>
                    <a:pt x="476" y="2339"/>
                  </a:lnTo>
                  <a:lnTo>
                    <a:pt x="834" y="2062"/>
                  </a:lnTo>
                  <a:lnTo>
                    <a:pt x="1177" y="1771"/>
                  </a:lnTo>
                  <a:lnTo>
                    <a:pt x="1507" y="1467"/>
                  </a:lnTo>
                  <a:cubicBezTo>
                    <a:pt x="1732" y="1255"/>
                    <a:pt x="1956" y="1058"/>
                    <a:pt x="2168" y="859"/>
                  </a:cubicBezTo>
                  <a:lnTo>
                    <a:pt x="2055" y="746"/>
                  </a:lnTo>
                  <a:lnTo>
                    <a:pt x="2055" y="746"/>
                  </a:lnTo>
                  <a:lnTo>
                    <a:pt x="2076" y="648"/>
                  </a:lnTo>
                  <a:cubicBezTo>
                    <a:pt x="2029" y="642"/>
                    <a:pt x="1982" y="635"/>
                    <a:pt x="1935" y="627"/>
                  </a:cubicBezTo>
                  <a:lnTo>
                    <a:pt x="1935" y="627"/>
                  </a:lnTo>
                  <a:lnTo>
                    <a:pt x="1930" y="621"/>
                  </a:lnTo>
                  <a:cubicBezTo>
                    <a:pt x="1928" y="623"/>
                    <a:pt x="1927" y="624"/>
                    <a:pt x="1926" y="625"/>
                  </a:cubicBezTo>
                  <a:lnTo>
                    <a:pt x="1926" y="625"/>
                  </a:lnTo>
                  <a:cubicBezTo>
                    <a:pt x="1447" y="542"/>
                    <a:pt x="970" y="352"/>
                    <a:pt x="503" y="172"/>
                  </a:cubicBezTo>
                  <a:lnTo>
                    <a:pt x="238" y="66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13"/>
            <p:cNvSpPr/>
            <p:nvPr/>
          </p:nvSpPr>
          <p:spPr>
            <a:xfrm>
              <a:off x="904400" y="2098275"/>
              <a:ext cx="147675" cy="88850"/>
            </a:xfrm>
            <a:custGeom>
              <a:avLst/>
              <a:gdLst/>
              <a:ahLst/>
              <a:cxnLst/>
              <a:rect l="l" t="t" r="r" b="b"/>
              <a:pathLst>
                <a:path w="5907" h="3554" extrusionOk="0">
                  <a:moveTo>
                    <a:pt x="4123" y="0"/>
                  </a:moveTo>
                  <a:lnTo>
                    <a:pt x="4071" y="66"/>
                  </a:lnTo>
                  <a:lnTo>
                    <a:pt x="3886" y="264"/>
                  </a:lnTo>
                  <a:lnTo>
                    <a:pt x="3595" y="594"/>
                  </a:lnTo>
                  <a:lnTo>
                    <a:pt x="3290" y="925"/>
                  </a:lnTo>
                  <a:cubicBezTo>
                    <a:pt x="3185" y="1031"/>
                    <a:pt x="3066" y="1123"/>
                    <a:pt x="2961" y="1228"/>
                  </a:cubicBezTo>
                  <a:lnTo>
                    <a:pt x="2274" y="1797"/>
                  </a:lnTo>
                  <a:cubicBezTo>
                    <a:pt x="2036" y="1982"/>
                    <a:pt x="1784" y="2153"/>
                    <a:pt x="1546" y="2312"/>
                  </a:cubicBezTo>
                  <a:cubicBezTo>
                    <a:pt x="1058" y="2669"/>
                    <a:pt x="529" y="2960"/>
                    <a:pt x="1" y="3251"/>
                  </a:cubicBezTo>
                  <a:lnTo>
                    <a:pt x="225" y="3554"/>
                  </a:lnTo>
                  <a:cubicBezTo>
                    <a:pt x="701" y="3184"/>
                    <a:pt x="1203" y="2854"/>
                    <a:pt x="1666" y="2484"/>
                  </a:cubicBezTo>
                  <a:lnTo>
                    <a:pt x="2379" y="1929"/>
                  </a:lnTo>
                  <a:lnTo>
                    <a:pt x="3053" y="1321"/>
                  </a:lnTo>
                  <a:cubicBezTo>
                    <a:pt x="3172" y="1228"/>
                    <a:pt x="3290" y="1136"/>
                    <a:pt x="3396" y="1017"/>
                  </a:cubicBezTo>
                  <a:lnTo>
                    <a:pt x="3701" y="700"/>
                  </a:lnTo>
                  <a:lnTo>
                    <a:pt x="4018" y="370"/>
                  </a:lnTo>
                  <a:lnTo>
                    <a:pt x="4150" y="238"/>
                  </a:lnTo>
                  <a:lnTo>
                    <a:pt x="4163" y="224"/>
                  </a:lnTo>
                  <a:cubicBezTo>
                    <a:pt x="4163" y="224"/>
                    <a:pt x="4176" y="238"/>
                    <a:pt x="4189" y="238"/>
                  </a:cubicBezTo>
                  <a:lnTo>
                    <a:pt x="4242" y="277"/>
                  </a:lnTo>
                  <a:cubicBezTo>
                    <a:pt x="4731" y="594"/>
                    <a:pt x="5220" y="938"/>
                    <a:pt x="5735" y="1228"/>
                  </a:cubicBezTo>
                  <a:lnTo>
                    <a:pt x="5907" y="951"/>
                  </a:lnTo>
                  <a:cubicBezTo>
                    <a:pt x="5366" y="700"/>
                    <a:pt x="4863" y="396"/>
                    <a:pt x="4335" y="118"/>
                  </a:cubicBezTo>
                  <a:lnTo>
                    <a:pt x="4203" y="39"/>
                  </a:lnTo>
                  <a:cubicBezTo>
                    <a:pt x="4176" y="26"/>
                    <a:pt x="4150" y="0"/>
                    <a:pt x="412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13"/>
            <p:cNvSpPr/>
            <p:nvPr/>
          </p:nvSpPr>
          <p:spPr>
            <a:xfrm>
              <a:off x="870725" y="2003125"/>
              <a:ext cx="58825" cy="157575"/>
            </a:xfrm>
            <a:custGeom>
              <a:avLst/>
              <a:gdLst/>
              <a:ahLst/>
              <a:cxnLst/>
              <a:rect l="l" t="t" r="r" b="b"/>
              <a:pathLst>
                <a:path w="2353" h="6303" extrusionOk="0">
                  <a:moveTo>
                    <a:pt x="951" y="1"/>
                  </a:moveTo>
                  <a:lnTo>
                    <a:pt x="726" y="238"/>
                  </a:lnTo>
                  <a:cubicBezTo>
                    <a:pt x="1149" y="647"/>
                    <a:pt x="1612" y="1031"/>
                    <a:pt x="2061" y="1414"/>
                  </a:cubicBezTo>
                  <a:lnTo>
                    <a:pt x="2114" y="1454"/>
                  </a:lnTo>
                  <a:cubicBezTo>
                    <a:pt x="2114" y="1467"/>
                    <a:pt x="2127" y="1467"/>
                    <a:pt x="2127" y="1480"/>
                  </a:cubicBezTo>
                  <a:lnTo>
                    <a:pt x="2114" y="1493"/>
                  </a:lnTo>
                  <a:lnTo>
                    <a:pt x="2035" y="1652"/>
                  </a:lnTo>
                  <a:lnTo>
                    <a:pt x="1797" y="2048"/>
                  </a:lnTo>
                  <a:lnTo>
                    <a:pt x="1572" y="2432"/>
                  </a:lnTo>
                  <a:cubicBezTo>
                    <a:pt x="1493" y="2564"/>
                    <a:pt x="1440" y="2709"/>
                    <a:pt x="1374" y="2841"/>
                  </a:cubicBezTo>
                  <a:lnTo>
                    <a:pt x="978" y="3660"/>
                  </a:lnTo>
                  <a:cubicBezTo>
                    <a:pt x="872" y="3938"/>
                    <a:pt x="753" y="4215"/>
                    <a:pt x="647" y="4493"/>
                  </a:cubicBezTo>
                  <a:cubicBezTo>
                    <a:pt x="409" y="5034"/>
                    <a:pt x="224" y="5616"/>
                    <a:pt x="0" y="6171"/>
                  </a:cubicBezTo>
                  <a:lnTo>
                    <a:pt x="356" y="6303"/>
                  </a:lnTo>
                  <a:cubicBezTo>
                    <a:pt x="502" y="5721"/>
                    <a:pt x="634" y="5127"/>
                    <a:pt x="832" y="4572"/>
                  </a:cubicBezTo>
                  <a:cubicBezTo>
                    <a:pt x="925" y="4282"/>
                    <a:pt x="1017" y="4004"/>
                    <a:pt x="1123" y="3727"/>
                  </a:cubicBezTo>
                  <a:lnTo>
                    <a:pt x="1493" y="2908"/>
                  </a:lnTo>
                  <a:cubicBezTo>
                    <a:pt x="1559" y="2775"/>
                    <a:pt x="1625" y="2630"/>
                    <a:pt x="1691" y="2511"/>
                  </a:cubicBezTo>
                  <a:lnTo>
                    <a:pt x="1929" y="2127"/>
                  </a:lnTo>
                  <a:lnTo>
                    <a:pt x="2167" y="1745"/>
                  </a:lnTo>
                  <a:lnTo>
                    <a:pt x="2312" y="1520"/>
                  </a:lnTo>
                  <a:lnTo>
                    <a:pt x="2352" y="1454"/>
                  </a:lnTo>
                  <a:cubicBezTo>
                    <a:pt x="2352" y="1428"/>
                    <a:pt x="2326" y="1414"/>
                    <a:pt x="2299" y="1387"/>
                  </a:cubicBezTo>
                  <a:lnTo>
                    <a:pt x="2193" y="1282"/>
                  </a:lnTo>
                  <a:cubicBezTo>
                    <a:pt x="1771" y="846"/>
                    <a:pt x="1334" y="450"/>
                    <a:pt x="951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13"/>
            <p:cNvSpPr/>
            <p:nvPr/>
          </p:nvSpPr>
          <p:spPr>
            <a:xfrm>
              <a:off x="947350" y="1941350"/>
              <a:ext cx="148025" cy="114650"/>
            </a:xfrm>
            <a:custGeom>
              <a:avLst/>
              <a:gdLst/>
              <a:ahLst/>
              <a:cxnLst/>
              <a:rect l="l" t="t" r="r" b="b"/>
              <a:pathLst>
                <a:path w="5921" h="4586" extrusionOk="0">
                  <a:moveTo>
                    <a:pt x="238" y="0"/>
                  </a:moveTo>
                  <a:lnTo>
                    <a:pt x="1" y="252"/>
                  </a:lnTo>
                  <a:lnTo>
                    <a:pt x="186" y="396"/>
                  </a:lnTo>
                  <a:cubicBezTo>
                    <a:pt x="238" y="437"/>
                    <a:pt x="291" y="476"/>
                    <a:pt x="357" y="529"/>
                  </a:cubicBezTo>
                  <a:cubicBezTo>
                    <a:pt x="357" y="529"/>
                    <a:pt x="436" y="595"/>
                    <a:pt x="529" y="674"/>
                  </a:cubicBezTo>
                  <a:cubicBezTo>
                    <a:pt x="608" y="740"/>
                    <a:pt x="700" y="807"/>
                    <a:pt x="700" y="807"/>
                  </a:cubicBezTo>
                  <a:cubicBezTo>
                    <a:pt x="926" y="992"/>
                    <a:pt x="1163" y="1189"/>
                    <a:pt x="1387" y="1374"/>
                  </a:cubicBezTo>
                  <a:cubicBezTo>
                    <a:pt x="1863" y="1758"/>
                    <a:pt x="2353" y="2114"/>
                    <a:pt x="2815" y="2498"/>
                  </a:cubicBezTo>
                  <a:cubicBezTo>
                    <a:pt x="3304" y="2842"/>
                    <a:pt x="3780" y="3224"/>
                    <a:pt x="4268" y="3568"/>
                  </a:cubicBezTo>
                  <a:cubicBezTo>
                    <a:pt x="4770" y="3911"/>
                    <a:pt x="5246" y="4281"/>
                    <a:pt x="5748" y="4586"/>
                  </a:cubicBezTo>
                  <a:lnTo>
                    <a:pt x="5920" y="4308"/>
                  </a:lnTo>
                  <a:cubicBezTo>
                    <a:pt x="5392" y="4043"/>
                    <a:pt x="4890" y="3714"/>
                    <a:pt x="4374" y="3409"/>
                  </a:cubicBezTo>
                  <a:cubicBezTo>
                    <a:pt x="3872" y="3092"/>
                    <a:pt x="3383" y="2736"/>
                    <a:pt x="2894" y="2392"/>
                  </a:cubicBezTo>
                  <a:cubicBezTo>
                    <a:pt x="2432" y="2009"/>
                    <a:pt x="1956" y="1639"/>
                    <a:pt x="1520" y="1229"/>
                  </a:cubicBezTo>
                  <a:cubicBezTo>
                    <a:pt x="1295" y="1031"/>
                    <a:pt x="1084" y="819"/>
                    <a:pt x="873" y="622"/>
                  </a:cubicBezTo>
                  <a:cubicBezTo>
                    <a:pt x="873" y="622"/>
                    <a:pt x="780" y="542"/>
                    <a:pt x="700" y="463"/>
                  </a:cubicBezTo>
                  <a:lnTo>
                    <a:pt x="542" y="305"/>
                  </a:lnTo>
                  <a:cubicBezTo>
                    <a:pt x="503" y="252"/>
                    <a:pt x="436" y="199"/>
                    <a:pt x="383" y="146"/>
                  </a:cubicBezTo>
                  <a:lnTo>
                    <a:pt x="23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13"/>
            <p:cNvSpPr/>
            <p:nvPr/>
          </p:nvSpPr>
          <p:spPr>
            <a:xfrm>
              <a:off x="968800" y="1918550"/>
              <a:ext cx="142425" cy="110675"/>
            </a:xfrm>
            <a:custGeom>
              <a:avLst/>
              <a:gdLst/>
              <a:ahLst/>
              <a:cxnLst/>
              <a:rect l="l" t="t" r="r" b="b"/>
              <a:pathLst>
                <a:path w="5697" h="4427" extrusionOk="0">
                  <a:moveTo>
                    <a:pt x="239" y="1"/>
                  </a:moveTo>
                  <a:lnTo>
                    <a:pt x="1" y="251"/>
                  </a:lnTo>
                  <a:lnTo>
                    <a:pt x="186" y="384"/>
                  </a:lnTo>
                  <a:cubicBezTo>
                    <a:pt x="239" y="424"/>
                    <a:pt x="292" y="463"/>
                    <a:pt x="344" y="516"/>
                  </a:cubicBezTo>
                  <a:lnTo>
                    <a:pt x="503" y="648"/>
                  </a:lnTo>
                  <a:cubicBezTo>
                    <a:pt x="596" y="714"/>
                    <a:pt x="675" y="780"/>
                    <a:pt x="675" y="780"/>
                  </a:cubicBezTo>
                  <a:lnTo>
                    <a:pt x="1349" y="1335"/>
                  </a:lnTo>
                  <a:cubicBezTo>
                    <a:pt x="1798" y="1705"/>
                    <a:pt x="2261" y="2036"/>
                    <a:pt x="2710" y="2406"/>
                  </a:cubicBezTo>
                  <a:cubicBezTo>
                    <a:pt x="3186" y="2749"/>
                    <a:pt x="3635" y="3106"/>
                    <a:pt x="4111" y="3436"/>
                  </a:cubicBezTo>
                  <a:cubicBezTo>
                    <a:pt x="4587" y="3766"/>
                    <a:pt x="5048" y="4123"/>
                    <a:pt x="5538" y="4427"/>
                  </a:cubicBezTo>
                  <a:lnTo>
                    <a:pt x="5696" y="4150"/>
                  </a:lnTo>
                  <a:cubicBezTo>
                    <a:pt x="5194" y="3886"/>
                    <a:pt x="4719" y="3569"/>
                    <a:pt x="4217" y="3291"/>
                  </a:cubicBezTo>
                  <a:cubicBezTo>
                    <a:pt x="3727" y="2987"/>
                    <a:pt x="3265" y="2630"/>
                    <a:pt x="2802" y="2300"/>
                  </a:cubicBezTo>
                  <a:cubicBezTo>
                    <a:pt x="2353" y="1930"/>
                    <a:pt x="1891" y="1586"/>
                    <a:pt x="1468" y="1190"/>
                  </a:cubicBezTo>
                  <a:cubicBezTo>
                    <a:pt x="1257" y="991"/>
                    <a:pt x="1058" y="794"/>
                    <a:pt x="847" y="595"/>
                  </a:cubicBezTo>
                  <a:cubicBezTo>
                    <a:pt x="847" y="595"/>
                    <a:pt x="767" y="529"/>
                    <a:pt x="688" y="450"/>
                  </a:cubicBezTo>
                  <a:cubicBezTo>
                    <a:pt x="609" y="371"/>
                    <a:pt x="543" y="292"/>
                    <a:pt x="543" y="292"/>
                  </a:cubicBezTo>
                  <a:cubicBezTo>
                    <a:pt x="490" y="239"/>
                    <a:pt x="437" y="199"/>
                    <a:pt x="385" y="146"/>
                  </a:cubicBez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13"/>
            <p:cNvSpPr/>
            <p:nvPr/>
          </p:nvSpPr>
          <p:spPr>
            <a:xfrm>
              <a:off x="871375" y="2156400"/>
              <a:ext cx="38000" cy="31075"/>
            </a:xfrm>
            <a:custGeom>
              <a:avLst/>
              <a:gdLst/>
              <a:ahLst/>
              <a:cxnLst/>
              <a:rect l="l" t="t" r="r" b="b"/>
              <a:pathLst>
                <a:path w="1520" h="1243" extrusionOk="0">
                  <a:moveTo>
                    <a:pt x="318" y="1"/>
                  </a:moveTo>
                  <a:lnTo>
                    <a:pt x="0" y="172"/>
                  </a:lnTo>
                  <a:cubicBezTo>
                    <a:pt x="66" y="225"/>
                    <a:pt x="133" y="291"/>
                    <a:pt x="198" y="330"/>
                  </a:cubicBezTo>
                  <a:lnTo>
                    <a:pt x="383" y="463"/>
                  </a:lnTo>
                  <a:cubicBezTo>
                    <a:pt x="515" y="529"/>
                    <a:pt x="635" y="608"/>
                    <a:pt x="740" y="688"/>
                  </a:cubicBezTo>
                  <a:cubicBezTo>
                    <a:pt x="859" y="767"/>
                    <a:pt x="965" y="859"/>
                    <a:pt x="1070" y="952"/>
                  </a:cubicBezTo>
                  <a:lnTo>
                    <a:pt x="1229" y="1111"/>
                  </a:lnTo>
                  <a:cubicBezTo>
                    <a:pt x="1295" y="1150"/>
                    <a:pt x="1375" y="1216"/>
                    <a:pt x="1454" y="1243"/>
                  </a:cubicBezTo>
                  <a:lnTo>
                    <a:pt x="1519" y="912"/>
                  </a:lnTo>
                  <a:cubicBezTo>
                    <a:pt x="1480" y="885"/>
                    <a:pt x="1428" y="899"/>
                    <a:pt x="1361" y="873"/>
                  </a:cubicBezTo>
                  <a:cubicBezTo>
                    <a:pt x="1308" y="859"/>
                    <a:pt x="1243" y="820"/>
                    <a:pt x="1190" y="793"/>
                  </a:cubicBezTo>
                  <a:cubicBezTo>
                    <a:pt x="1058" y="727"/>
                    <a:pt x="952" y="648"/>
                    <a:pt x="832" y="568"/>
                  </a:cubicBezTo>
                  <a:cubicBezTo>
                    <a:pt x="714" y="489"/>
                    <a:pt x="608" y="397"/>
                    <a:pt x="515" y="304"/>
                  </a:cubicBezTo>
                  <a:cubicBezTo>
                    <a:pt x="462" y="251"/>
                    <a:pt x="423" y="198"/>
                    <a:pt x="397" y="145"/>
                  </a:cubicBezTo>
                  <a:cubicBezTo>
                    <a:pt x="357" y="93"/>
                    <a:pt x="344" y="40"/>
                    <a:pt x="31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13"/>
            <p:cNvSpPr/>
            <p:nvPr/>
          </p:nvSpPr>
          <p:spPr>
            <a:xfrm>
              <a:off x="966500" y="2005775"/>
              <a:ext cx="61125" cy="65075"/>
            </a:xfrm>
            <a:custGeom>
              <a:avLst/>
              <a:gdLst/>
              <a:ahLst/>
              <a:cxnLst/>
              <a:rect l="l" t="t" r="r" b="b"/>
              <a:pathLst>
                <a:path w="2445" h="2603" extrusionOk="0">
                  <a:moveTo>
                    <a:pt x="696" y="288"/>
                  </a:moveTo>
                  <a:cubicBezTo>
                    <a:pt x="697" y="288"/>
                    <a:pt x="699" y="289"/>
                    <a:pt x="701" y="291"/>
                  </a:cubicBezTo>
                  <a:lnTo>
                    <a:pt x="741" y="317"/>
                  </a:lnTo>
                  <a:lnTo>
                    <a:pt x="859" y="409"/>
                  </a:lnTo>
                  <a:cubicBezTo>
                    <a:pt x="1213" y="699"/>
                    <a:pt x="1584" y="980"/>
                    <a:pt x="1987" y="1217"/>
                  </a:cubicBezTo>
                  <a:lnTo>
                    <a:pt x="1987" y="1217"/>
                  </a:lnTo>
                  <a:cubicBezTo>
                    <a:pt x="1839" y="1317"/>
                    <a:pt x="1690" y="1416"/>
                    <a:pt x="1546" y="1519"/>
                  </a:cubicBezTo>
                  <a:lnTo>
                    <a:pt x="1176" y="1771"/>
                  </a:lnTo>
                  <a:lnTo>
                    <a:pt x="794" y="1995"/>
                  </a:lnTo>
                  <a:lnTo>
                    <a:pt x="397" y="2220"/>
                  </a:lnTo>
                  <a:lnTo>
                    <a:pt x="251" y="2299"/>
                  </a:lnTo>
                  <a:lnTo>
                    <a:pt x="199" y="2339"/>
                  </a:lnTo>
                  <a:lnTo>
                    <a:pt x="172" y="2352"/>
                  </a:lnTo>
                  <a:lnTo>
                    <a:pt x="172" y="2312"/>
                  </a:lnTo>
                  <a:cubicBezTo>
                    <a:pt x="160" y="2273"/>
                    <a:pt x="172" y="2233"/>
                    <a:pt x="172" y="2194"/>
                  </a:cubicBezTo>
                  <a:lnTo>
                    <a:pt x="199" y="2101"/>
                  </a:lnTo>
                  <a:cubicBezTo>
                    <a:pt x="199" y="2062"/>
                    <a:pt x="212" y="2035"/>
                    <a:pt x="225" y="1995"/>
                  </a:cubicBezTo>
                  <a:cubicBezTo>
                    <a:pt x="251" y="1850"/>
                    <a:pt x="304" y="1704"/>
                    <a:pt x="357" y="1559"/>
                  </a:cubicBezTo>
                  <a:cubicBezTo>
                    <a:pt x="450" y="1255"/>
                    <a:pt x="503" y="978"/>
                    <a:pt x="582" y="687"/>
                  </a:cubicBezTo>
                  <a:lnTo>
                    <a:pt x="674" y="330"/>
                  </a:lnTo>
                  <a:cubicBezTo>
                    <a:pt x="686" y="319"/>
                    <a:pt x="688" y="288"/>
                    <a:pt x="696" y="288"/>
                  </a:cubicBezTo>
                  <a:close/>
                  <a:moveTo>
                    <a:pt x="595" y="0"/>
                  </a:moveTo>
                  <a:lnTo>
                    <a:pt x="595" y="13"/>
                  </a:lnTo>
                  <a:lnTo>
                    <a:pt x="582" y="53"/>
                  </a:lnTo>
                  <a:lnTo>
                    <a:pt x="569" y="132"/>
                  </a:lnTo>
                  <a:lnTo>
                    <a:pt x="436" y="647"/>
                  </a:lnTo>
                  <a:cubicBezTo>
                    <a:pt x="371" y="938"/>
                    <a:pt x="318" y="1242"/>
                    <a:pt x="225" y="1519"/>
                  </a:cubicBezTo>
                  <a:cubicBezTo>
                    <a:pt x="172" y="1665"/>
                    <a:pt x="119" y="1810"/>
                    <a:pt x="80" y="1956"/>
                  </a:cubicBezTo>
                  <a:cubicBezTo>
                    <a:pt x="66" y="1995"/>
                    <a:pt x="54" y="2035"/>
                    <a:pt x="54" y="2074"/>
                  </a:cubicBezTo>
                  <a:lnTo>
                    <a:pt x="27" y="2206"/>
                  </a:lnTo>
                  <a:cubicBezTo>
                    <a:pt x="14" y="2312"/>
                    <a:pt x="1" y="2405"/>
                    <a:pt x="1" y="2524"/>
                  </a:cubicBezTo>
                  <a:lnTo>
                    <a:pt x="1" y="2603"/>
                  </a:lnTo>
                  <a:cubicBezTo>
                    <a:pt x="27" y="2590"/>
                    <a:pt x="40" y="2576"/>
                    <a:pt x="66" y="2564"/>
                  </a:cubicBezTo>
                  <a:lnTo>
                    <a:pt x="212" y="2497"/>
                  </a:lnTo>
                  <a:lnTo>
                    <a:pt x="477" y="2379"/>
                  </a:lnTo>
                  <a:lnTo>
                    <a:pt x="873" y="2167"/>
                  </a:lnTo>
                  <a:lnTo>
                    <a:pt x="1282" y="1969"/>
                  </a:lnTo>
                  <a:lnTo>
                    <a:pt x="1679" y="1744"/>
                  </a:lnTo>
                  <a:cubicBezTo>
                    <a:pt x="1930" y="1599"/>
                    <a:pt x="2194" y="1454"/>
                    <a:pt x="2445" y="1295"/>
                  </a:cubicBezTo>
                  <a:lnTo>
                    <a:pt x="2365" y="1165"/>
                  </a:lnTo>
                  <a:lnTo>
                    <a:pt x="2406" y="1070"/>
                  </a:lnTo>
                  <a:cubicBezTo>
                    <a:pt x="1904" y="872"/>
                    <a:pt x="1428" y="594"/>
                    <a:pt x="965" y="265"/>
                  </a:cubicBezTo>
                  <a:lnTo>
                    <a:pt x="741" y="92"/>
                  </a:lnTo>
                  <a:lnTo>
                    <a:pt x="62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13"/>
            <p:cNvSpPr/>
            <p:nvPr/>
          </p:nvSpPr>
          <p:spPr>
            <a:xfrm>
              <a:off x="737925" y="1970100"/>
              <a:ext cx="156600" cy="65075"/>
            </a:xfrm>
            <a:custGeom>
              <a:avLst/>
              <a:gdLst/>
              <a:ahLst/>
              <a:cxnLst/>
              <a:rect l="l" t="t" r="r" b="b"/>
              <a:pathLst>
                <a:path w="6264" h="2603" extrusionOk="0">
                  <a:moveTo>
                    <a:pt x="4743" y="0"/>
                  </a:moveTo>
                  <a:lnTo>
                    <a:pt x="4678" y="53"/>
                  </a:lnTo>
                  <a:lnTo>
                    <a:pt x="4466" y="198"/>
                  </a:lnTo>
                  <a:lnTo>
                    <a:pt x="4096" y="449"/>
                  </a:lnTo>
                  <a:lnTo>
                    <a:pt x="3726" y="714"/>
                  </a:lnTo>
                  <a:cubicBezTo>
                    <a:pt x="3607" y="793"/>
                    <a:pt x="3462" y="859"/>
                    <a:pt x="3343" y="925"/>
                  </a:cubicBezTo>
                  <a:lnTo>
                    <a:pt x="2537" y="1348"/>
                  </a:lnTo>
                  <a:cubicBezTo>
                    <a:pt x="2273" y="1466"/>
                    <a:pt x="1982" y="1586"/>
                    <a:pt x="1704" y="1692"/>
                  </a:cubicBezTo>
                  <a:cubicBezTo>
                    <a:pt x="1149" y="1916"/>
                    <a:pt x="582" y="2088"/>
                    <a:pt x="0" y="2246"/>
                  </a:cubicBezTo>
                  <a:lnTo>
                    <a:pt x="159" y="2603"/>
                  </a:lnTo>
                  <a:cubicBezTo>
                    <a:pt x="700" y="2352"/>
                    <a:pt x="1255" y="2141"/>
                    <a:pt x="1797" y="1877"/>
                  </a:cubicBezTo>
                  <a:cubicBezTo>
                    <a:pt x="2074" y="1744"/>
                    <a:pt x="2338" y="1612"/>
                    <a:pt x="2616" y="1480"/>
                  </a:cubicBezTo>
                  <a:lnTo>
                    <a:pt x="3409" y="1044"/>
                  </a:lnTo>
                  <a:cubicBezTo>
                    <a:pt x="3541" y="978"/>
                    <a:pt x="3686" y="911"/>
                    <a:pt x="3806" y="832"/>
                  </a:cubicBezTo>
                  <a:lnTo>
                    <a:pt x="4176" y="582"/>
                  </a:lnTo>
                  <a:lnTo>
                    <a:pt x="4558" y="330"/>
                  </a:lnTo>
                  <a:lnTo>
                    <a:pt x="4717" y="238"/>
                  </a:lnTo>
                  <a:lnTo>
                    <a:pt x="4731" y="224"/>
                  </a:lnTo>
                  <a:cubicBezTo>
                    <a:pt x="4743" y="224"/>
                    <a:pt x="4743" y="238"/>
                    <a:pt x="4757" y="238"/>
                  </a:cubicBezTo>
                  <a:lnTo>
                    <a:pt x="4796" y="291"/>
                  </a:lnTo>
                  <a:cubicBezTo>
                    <a:pt x="5193" y="726"/>
                    <a:pt x="5629" y="1137"/>
                    <a:pt x="6038" y="1559"/>
                  </a:cubicBezTo>
                  <a:lnTo>
                    <a:pt x="6263" y="1322"/>
                  </a:lnTo>
                  <a:cubicBezTo>
                    <a:pt x="5814" y="952"/>
                    <a:pt x="5351" y="568"/>
                    <a:pt x="4928" y="159"/>
                  </a:cubicBezTo>
                  <a:lnTo>
                    <a:pt x="4810" y="39"/>
                  </a:lnTo>
                  <a:cubicBezTo>
                    <a:pt x="4796" y="27"/>
                    <a:pt x="4770" y="0"/>
                    <a:pt x="474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13"/>
            <p:cNvSpPr/>
            <p:nvPr/>
          </p:nvSpPr>
          <p:spPr>
            <a:xfrm>
              <a:off x="710175" y="1852500"/>
              <a:ext cx="83575" cy="150300"/>
            </a:xfrm>
            <a:custGeom>
              <a:avLst/>
              <a:gdLst/>
              <a:ahLst/>
              <a:cxnLst/>
              <a:rect l="l" t="t" r="r" b="b"/>
              <a:pathLst>
                <a:path w="3343" h="6012" extrusionOk="0">
                  <a:moveTo>
                    <a:pt x="2286" y="0"/>
                  </a:moveTo>
                  <a:lnTo>
                    <a:pt x="2021" y="171"/>
                  </a:lnTo>
                  <a:cubicBezTo>
                    <a:pt x="2365" y="647"/>
                    <a:pt x="2708" y="1137"/>
                    <a:pt x="3052" y="1625"/>
                  </a:cubicBezTo>
                  <a:lnTo>
                    <a:pt x="3092" y="1665"/>
                  </a:lnTo>
                  <a:cubicBezTo>
                    <a:pt x="3105" y="1678"/>
                    <a:pt x="3105" y="1678"/>
                    <a:pt x="3105" y="1691"/>
                  </a:cubicBezTo>
                  <a:lnTo>
                    <a:pt x="3092" y="1704"/>
                  </a:lnTo>
                  <a:lnTo>
                    <a:pt x="2973" y="1836"/>
                  </a:lnTo>
                  <a:lnTo>
                    <a:pt x="2669" y="2167"/>
                  </a:lnTo>
                  <a:lnTo>
                    <a:pt x="2352" y="2497"/>
                  </a:lnTo>
                  <a:cubicBezTo>
                    <a:pt x="2247" y="2603"/>
                    <a:pt x="2167" y="2735"/>
                    <a:pt x="2074" y="2854"/>
                  </a:cubicBezTo>
                  <a:lnTo>
                    <a:pt x="1519" y="3554"/>
                  </a:lnTo>
                  <a:cubicBezTo>
                    <a:pt x="1334" y="3806"/>
                    <a:pt x="1163" y="4044"/>
                    <a:pt x="991" y="4294"/>
                  </a:cubicBezTo>
                  <a:cubicBezTo>
                    <a:pt x="634" y="4783"/>
                    <a:pt x="330" y="5298"/>
                    <a:pt x="0" y="5788"/>
                  </a:cubicBezTo>
                  <a:lnTo>
                    <a:pt x="304" y="6012"/>
                  </a:lnTo>
                  <a:cubicBezTo>
                    <a:pt x="568" y="5471"/>
                    <a:pt x="832" y="4916"/>
                    <a:pt x="1163" y="4413"/>
                  </a:cubicBezTo>
                  <a:cubicBezTo>
                    <a:pt x="1322" y="4162"/>
                    <a:pt x="1466" y="3898"/>
                    <a:pt x="1639" y="3660"/>
                  </a:cubicBezTo>
                  <a:lnTo>
                    <a:pt x="2180" y="2946"/>
                  </a:lnTo>
                  <a:cubicBezTo>
                    <a:pt x="2273" y="2828"/>
                    <a:pt x="2365" y="2696"/>
                    <a:pt x="2471" y="2590"/>
                  </a:cubicBezTo>
                  <a:lnTo>
                    <a:pt x="2775" y="2273"/>
                  </a:lnTo>
                  <a:lnTo>
                    <a:pt x="3092" y="1956"/>
                  </a:lnTo>
                  <a:lnTo>
                    <a:pt x="3277" y="1771"/>
                  </a:lnTo>
                  <a:lnTo>
                    <a:pt x="3330" y="1718"/>
                  </a:lnTo>
                  <a:cubicBezTo>
                    <a:pt x="3343" y="1691"/>
                    <a:pt x="3316" y="1665"/>
                    <a:pt x="3304" y="1639"/>
                  </a:cubicBezTo>
                  <a:lnTo>
                    <a:pt x="3211" y="1506"/>
                  </a:lnTo>
                  <a:cubicBezTo>
                    <a:pt x="2893" y="1004"/>
                    <a:pt x="2590" y="502"/>
                    <a:pt x="228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13"/>
            <p:cNvSpPr/>
            <p:nvPr/>
          </p:nvSpPr>
          <p:spPr>
            <a:xfrm>
              <a:off x="831075" y="1805250"/>
              <a:ext cx="121900" cy="142050"/>
            </a:xfrm>
            <a:custGeom>
              <a:avLst/>
              <a:gdLst/>
              <a:ahLst/>
              <a:cxnLst/>
              <a:rect l="l" t="t" r="r" b="b"/>
              <a:pathLst>
                <a:path w="4876" h="5682" extrusionOk="0">
                  <a:moveTo>
                    <a:pt x="277" y="0"/>
                  </a:moveTo>
                  <a:lnTo>
                    <a:pt x="0" y="185"/>
                  </a:lnTo>
                  <a:lnTo>
                    <a:pt x="159" y="370"/>
                  </a:lnTo>
                  <a:cubicBezTo>
                    <a:pt x="198" y="410"/>
                    <a:pt x="251" y="463"/>
                    <a:pt x="291" y="529"/>
                  </a:cubicBezTo>
                  <a:lnTo>
                    <a:pt x="568" y="886"/>
                  </a:lnTo>
                  <a:cubicBezTo>
                    <a:pt x="753" y="1110"/>
                    <a:pt x="912" y="1362"/>
                    <a:pt x="1110" y="1586"/>
                  </a:cubicBezTo>
                  <a:cubicBezTo>
                    <a:pt x="1507" y="2049"/>
                    <a:pt x="1850" y="2537"/>
                    <a:pt x="2259" y="2986"/>
                  </a:cubicBezTo>
                  <a:lnTo>
                    <a:pt x="2841" y="3687"/>
                  </a:lnTo>
                  <a:lnTo>
                    <a:pt x="3436" y="4361"/>
                  </a:lnTo>
                  <a:cubicBezTo>
                    <a:pt x="3634" y="4586"/>
                    <a:pt x="3832" y="4824"/>
                    <a:pt x="4030" y="5035"/>
                  </a:cubicBezTo>
                  <a:cubicBezTo>
                    <a:pt x="4241" y="5259"/>
                    <a:pt x="4453" y="5470"/>
                    <a:pt x="4652" y="5682"/>
                  </a:cubicBezTo>
                  <a:lnTo>
                    <a:pt x="4876" y="5458"/>
                  </a:lnTo>
                  <a:cubicBezTo>
                    <a:pt x="4652" y="5259"/>
                    <a:pt x="4440" y="5061"/>
                    <a:pt x="4215" y="4863"/>
                  </a:cubicBezTo>
                  <a:cubicBezTo>
                    <a:pt x="3991" y="4665"/>
                    <a:pt x="3792" y="4440"/>
                    <a:pt x="3581" y="4228"/>
                  </a:cubicBezTo>
                  <a:cubicBezTo>
                    <a:pt x="3369" y="4017"/>
                    <a:pt x="3145" y="3806"/>
                    <a:pt x="2946" y="3581"/>
                  </a:cubicBezTo>
                  <a:lnTo>
                    <a:pt x="2365" y="2907"/>
                  </a:lnTo>
                  <a:cubicBezTo>
                    <a:pt x="1969" y="2458"/>
                    <a:pt x="1625" y="1956"/>
                    <a:pt x="1269" y="1480"/>
                  </a:cubicBezTo>
                  <a:cubicBezTo>
                    <a:pt x="1084" y="1242"/>
                    <a:pt x="938" y="978"/>
                    <a:pt x="779" y="727"/>
                  </a:cubicBezTo>
                  <a:lnTo>
                    <a:pt x="529" y="357"/>
                  </a:lnTo>
                  <a:cubicBezTo>
                    <a:pt x="503" y="291"/>
                    <a:pt x="450" y="225"/>
                    <a:pt x="409" y="172"/>
                  </a:cubicBezTo>
                  <a:lnTo>
                    <a:pt x="27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13"/>
            <p:cNvSpPr/>
            <p:nvPr/>
          </p:nvSpPr>
          <p:spPr>
            <a:xfrm>
              <a:off x="857150" y="1787750"/>
              <a:ext cx="117325" cy="136775"/>
            </a:xfrm>
            <a:custGeom>
              <a:avLst/>
              <a:gdLst/>
              <a:ahLst/>
              <a:cxnLst/>
              <a:rect l="l" t="t" r="r" b="b"/>
              <a:pathLst>
                <a:path w="4693" h="5471" extrusionOk="0">
                  <a:moveTo>
                    <a:pt x="279" y="0"/>
                  </a:moveTo>
                  <a:lnTo>
                    <a:pt x="1" y="185"/>
                  </a:lnTo>
                  <a:lnTo>
                    <a:pt x="147" y="357"/>
                  </a:lnTo>
                  <a:cubicBezTo>
                    <a:pt x="199" y="409"/>
                    <a:pt x="239" y="462"/>
                    <a:pt x="291" y="515"/>
                  </a:cubicBezTo>
                  <a:lnTo>
                    <a:pt x="543" y="859"/>
                  </a:lnTo>
                  <a:cubicBezTo>
                    <a:pt x="728" y="1084"/>
                    <a:pt x="887" y="1322"/>
                    <a:pt x="1072" y="1546"/>
                  </a:cubicBezTo>
                  <a:cubicBezTo>
                    <a:pt x="1454" y="1982"/>
                    <a:pt x="1785" y="2458"/>
                    <a:pt x="2182" y="2881"/>
                  </a:cubicBezTo>
                  <a:lnTo>
                    <a:pt x="2736" y="3554"/>
                  </a:lnTo>
                  <a:cubicBezTo>
                    <a:pt x="2921" y="3779"/>
                    <a:pt x="3119" y="3977"/>
                    <a:pt x="3304" y="4202"/>
                  </a:cubicBezTo>
                  <a:cubicBezTo>
                    <a:pt x="3503" y="4414"/>
                    <a:pt x="3688" y="4638"/>
                    <a:pt x="3886" y="4849"/>
                  </a:cubicBezTo>
                  <a:cubicBezTo>
                    <a:pt x="4084" y="5061"/>
                    <a:pt x="4282" y="5272"/>
                    <a:pt x="4481" y="5471"/>
                  </a:cubicBezTo>
                  <a:lnTo>
                    <a:pt x="4692" y="5246"/>
                  </a:lnTo>
                  <a:cubicBezTo>
                    <a:pt x="4481" y="5048"/>
                    <a:pt x="4269" y="4863"/>
                    <a:pt x="4058" y="4678"/>
                  </a:cubicBezTo>
                  <a:cubicBezTo>
                    <a:pt x="3846" y="4479"/>
                    <a:pt x="3648" y="4268"/>
                    <a:pt x="3450" y="4070"/>
                  </a:cubicBezTo>
                  <a:cubicBezTo>
                    <a:pt x="3251" y="3871"/>
                    <a:pt x="3040" y="3674"/>
                    <a:pt x="2842" y="3449"/>
                  </a:cubicBezTo>
                  <a:lnTo>
                    <a:pt x="2287" y="2802"/>
                  </a:lnTo>
                  <a:cubicBezTo>
                    <a:pt x="1891" y="2365"/>
                    <a:pt x="1574" y="1889"/>
                    <a:pt x="1230" y="1427"/>
                  </a:cubicBezTo>
                  <a:cubicBezTo>
                    <a:pt x="1058" y="1202"/>
                    <a:pt x="913" y="952"/>
                    <a:pt x="754" y="714"/>
                  </a:cubicBezTo>
                  <a:lnTo>
                    <a:pt x="529" y="344"/>
                  </a:lnTo>
                  <a:cubicBezTo>
                    <a:pt x="490" y="291"/>
                    <a:pt x="450" y="224"/>
                    <a:pt x="397" y="172"/>
                  </a:cubicBezTo>
                  <a:lnTo>
                    <a:pt x="27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13"/>
            <p:cNvSpPr/>
            <p:nvPr/>
          </p:nvSpPr>
          <p:spPr>
            <a:xfrm>
              <a:off x="709825" y="1998500"/>
              <a:ext cx="32750" cy="36675"/>
            </a:xfrm>
            <a:custGeom>
              <a:avLst/>
              <a:gdLst/>
              <a:ahLst/>
              <a:cxnLst/>
              <a:rect l="l" t="t" r="r" b="b"/>
              <a:pathLst>
                <a:path w="1310" h="1467" extrusionOk="0">
                  <a:moveTo>
                    <a:pt x="344" y="1"/>
                  </a:moveTo>
                  <a:lnTo>
                    <a:pt x="0" y="93"/>
                  </a:lnTo>
                  <a:cubicBezTo>
                    <a:pt x="53" y="159"/>
                    <a:pt x="106" y="238"/>
                    <a:pt x="146" y="291"/>
                  </a:cubicBezTo>
                  <a:lnTo>
                    <a:pt x="318" y="450"/>
                  </a:lnTo>
                  <a:cubicBezTo>
                    <a:pt x="423" y="556"/>
                    <a:pt x="529" y="647"/>
                    <a:pt x="622" y="753"/>
                  </a:cubicBezTo>
                  <a:cubicBezTo>
                    <a:pt x="714" y="859"/>
                    <a:pt x="793" y="965"/>
                    <a:pt x="873" y="1097"/>
                  </a:cubicBezTo>
                  <a:cubicBezTo>
                    <a:pt x="913" y="1150"/>
                    <a:pt x="952" y="1216"/>
                    <a:pt x="992" y="1269"/>
                  </a:cubicBezTo>
                  <a:cubicBezTo>
                    <a:pt x="1045" y="1335"/>
                    <a:pt x="1110" y="1414"/>
                    <a:pt x="1177" y="1467"/>
                  </a:cubicBezTo>
                  <a:lnTo>
                    <a:pt x="1309" y="1150"/>
                  </a:lnTo>
                  <a:cubicBezTo>
                    <a:pt x="1283" y="1110"/>
                    <a:pt x="1230" y="1123"/>
                    <a:pt x="1177" y="1084"/>
                  </a:cubicBezTo>
                  <a:lnTo>
                    <a:pt x="1018" y="965"/>
                  </a:lnTo>
                  <a:cubicBezTo>
                    <a:pt x="925" y="859"/>
                    <a:pt x="820" y="767"/>
                    <a:pt x="728" y="647"/>
                  </a:cubicBezTo>
                  <a:cubicBezTo>
                    <a:pt x="635" y="556"/>
                    <a:pt x="543" y="450"/>
                    <a:pt x="476" y="330"/>
                  </a:cubicBezTo>
                  <a:cubicBezTo>
                    <a:pt x="437" y="277"/>
                    <a:pt x="411" y="212"/>
                    <a:pt x="384" y="159"/>
                  </a:cubicBezTo>
                  <a:cubicBezTo>
                    <a:pt x="358" y="106"/>
                    <a:pt x="358" y="40"/>
                    <a:pt x="34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13"/>
            <p:cNvSpPr/>
            <p:nvPr/>
          </p:nvSpPr>
          <p:spPr>
            <a:xfrm>
              <a:off x="822800" y="1873950"/>
              <a:ext cx="66750" cy="60150"/>
            </a:xfrm>
            <a:custGeom>
              <a:avLst/>
              <a:gdLst/>
              <a:ahLst/>
              <a:cxnLst/>
              <a:rect l="l" t="t" r="r" b="b"/>
              <a:pathLst>
                <a:path w="2670" h="2406" extrusionOk="0">
                  <a:moveTo>
                    <a:pt x="1190" y="305"/>
                  </a:moveTo>
                  <a:lnTo>
                    <a:pt x="1216" y="358"/>
                  </a:lnTo>
                  <a:lnTo>
                    <a:pt x="1309" y="464"/>
                  </a:lnTo>
                  <a:cubicBezTo>
                    <a:pt x="1599" y="817"/>
                    <a:pt x="1897" y="1172"/>
                    <a:pt x="2233" y="1498"/>
                  </a:cubicBezTo>
                  <a:lnTo>
                    <a:pt x="2233" y="1498"/>
                  </a:lnTo>
                  <a:cubicBezTo>
                    <a:pt x="2070" y="1566"/>
                    <a:pt x="1905" y="1633"/>
                    <a:pt x="1745" y="1706"/>
                  </a:cubicBezTo>
                  <a:lnTo>
                    <a:pt x="1322" y="1864"/>
                  </a:lnTo>
                  <a:lnTo>
                    <a:pt x="899" y="1996"/>
                  </a:lnTo>
                  <a:lnTo>
                    <a:pt x="464" y="2128"/>
                  </a:lnTo>
                  <a:lnTo>
                    <a:pt x="305" y="2168"/>
                  </a:lnTo>
                  <a:lnTo>
                    <a:pt x="252" y="2181"/>
                  </a:lnTo>
                  <a:lnTo>
                    <a:pt x="212" y="2194"/>
                  </a:lnTo>
                  <a:lnTo>
                    <a:pt x="226" y="2168"/>
                  </a:lnTo>
                  <a:cubicBezTo>
                    <a:pt x="226" y="2128"/>
                    <a:pt x="238" y="2088"/>
                    <a:pt x="252" y="2049"/>
                  </a:cubicBezTo>
                  <a:lnTo>
                    <a:pt x="291" y="1970"/>
                  </a:lnTo>
                  <a:cubicBezTo>
                    <a:pt x="305" y="1930"/>
                    <a:pt x="331" y="1903"/>
                    <a:pt x="344" y="1864"/>
                  </a:cubicBezTo>
                  <a:cubicBezTo>
                    <a:pt x="411" y="1732"/>
                    <a:pt x="490" y="1613"/>
                    <a:pt x="569" y="1480"/>
                  </a:cubicBezTo>
                  <a:cubicBezTo>
                    <a:pt x="728" y="1203"/>
                    <a:pt x="834" y="939"/>
                    <a:pt x="978" y="675"/>
                  </a:cubicBezTo>
                  <a:lnTo>
                    <a:pt x="1163" y="344"/>
                  </a:lnTo>
                  <a:cubicBezTo>
                    <a:pt x="1163" y="331"/>
                    <a:pt x="1177" y="305"/>
                    <a:pt x="1190" y="305"/>
                  </a:cubicBezTo>
                  <a:close/>
                  <a:moveTo>
                    <a:pt x="1151" y="1"/>
                  </a:moveTo>
                  <a:lnTo>
                    <a:pt x="1151" y="14"/>
                  </a:lnTo>
                  <a:lnTo>
                    <a:pt x="1124" y="53"/>
                  </a:lnTo>
                  <a:lnTo>
                    <a:pt x="1084" y="133"/>
                  </a:lnTo>
                  <a:lnTo>
                    <a:pt x="846" y="608"/>
                  </a:lnTo>
                  <a:cubicBezTo>
                    <a:pt x="714" y="873"/>
                    <a:pt x="596" y="1163"/>
                    <a:pt x="437" y="1415"/>
                  </a:cubicBezTo>
                  <a:cubicBezTo>
                    <a:pt x="371" y="1533"/>
                    <a:pt x="291" y="1665"/>
                    <a:pt x="212" y="1798"/>
                  </a:cubicBezTo>
                  <a:cubicBezTo>
                    <a:pt x="199" y="1838"/>
                    <a:pt x="173" y="1864"/>
                    <a:pt x="159" y="1903"/>
                  </a:cubicBezTo>
                  <a:lnTo>
                    <a:pt x="106" y="2023"/>
                  </a:lnTo>
                  <a:cubicBezTo>
                    <a:pt x="67" y="2128"/>
                    <a:pt x="41" y="2220"/>
                    <a:pt x="14" y="2326"/>
                  </a:cubicBezTo>
                  <a:lnTo>
                    <a:pt x="1" y="2405"/>
                  </a:lnTo>
                  <a:cubicBezTo>
                    <a:pt x="27" y="2405"/>
                    <a:pt x="53" y="2393"/>
                    <a:pt x="80" y="2393"/>
                  </a:cubicBezTo>
                  <a:lnTo>
                    <a:pt x="226" y="2353"/>
                  </a:lnTo>
                  <a:lnTo>
                    <a:pt x="503" y="2287"/>
                  </a:lnTo>
                  <a:lnTo>
                    <a:pt x="939" y="2181"/>
                  </a:lnTo>
                  <a:lnTo>
                    <a:pt x="1388" y="2076"/>
                  </a:lnTo>
                  <a:lnTo>
                    <a:pt x="1811" y="1943"/>
                  </a:lnTo>
                  <a:cubicBezTo>
                    <a:pt x="2102" y="1864"/>
                    <a:pt x="2379" y="1785"/>
                    <a:pt x="2670" y="1692"/>
                  </a:cubicBezTo>
                  <a:cubicBezTo>
                    <a:pt x="2670" y="1692"/>
                    <a:pt x="2632" y="1616"/>
                    <a:pt x="2606" y="1539"/>
                  </a:cubicBezTo>
                  <a:lnTo>
                    <a:pt x="2606" y="1539"/>
                  </a:lnTo>
                  <a:lnTo>
                    <a:pt x="2670" y="1454"/>
                  </a:lnTo>
                  <a:cubicBezTo>
                    <a:pt x="2630" y="1424"/>
                    <a:pt x="2591" y="1394"/>
                    <a:pt x="2552" y="1364"/>
                  </a:cubicBezTo>
                  <a:lnTo>
                    <a:pt x="2552" y="1364"/>
                  </a:lnTo>
                  <a:cubicBezTo>
                    <a:pt x="2551" y="1363"/>
                    <a:pt x="2551" y="1362"/>
                    <a:pt x="2551" y="1362"/>
                  </a:cubicBezTo>
                  <a:cubicBezTo>
                    <a:pt x="2551" y="1362"/>
                    <a:pt x="2551" y="1362"/>
                    <a:pt x="2550" y="1362"/>
                  </a:cubicBezTo>
                  <a:lnTo>
                    <a:pt x="2550" y="1362"/>
                  </a:lnTo>
                  <a:cubicBezTo>
                    <a:pt x="2170" y="1064"/>
                    <a:pt x="1802" y="715"/>
                    <a:pt x="1454" y="344"/>
                  </a:cubicBezTo>
                  <a:lnTo>
                    <a:pt x="1269" y="133"/>
                  </a:lnTo>
                  <a:lnTo>
                    <a:pt x="1163" y="14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13"/>
            <p:cNvSpPr/>
            <p:nvPr/>
          </p:nvSpPr>
          <p:spPr>
            <a:xfrm>
              <a:off x="609400" y="1811525"/>
              <a:ext cx="157925" cy="45275"/>
            </a:xfrm>
            <a:custGeom>
              <a:avLst/>
              <a:gdLst/>
              <a:ahLst/>
              <a:cxnLst/>
              <a:rect l="l" t="t" r="r" b="b"/>
              <a:pathLst>
                <a:path w="6317" h="1811" extrusionOk="0">
                  <a:moveTo>
                    <a:pt x="5141" y="1"/>
                  </a:moveTo>
                  <a:lnTo>
                    <a:pt x="5062" y="40"/>
                  </a:lnTo>
                  <a:lnTo>
                    <a:pt x="4810" y="133"/>
                  </a:lnTo>
                  <a:lnTo>
                    <a:pt x="4401" y="304"/>
                  </a:lnTo>
                  <a:lnTo>
                    <a:pt x="3991" y="463"/>
                  </a:lnTo>
                  <a:cubicBezTo>
                    <a:pt x="3846" y="515"/>
                    <a:pt x="3700" y="556"/>
                    <a:pt x="3556" y="595"/>
                  </a:cubicBezTo>
                  <a:lnTo>
                    <a:pt x="2696" y="820"/>
                  </a:lnTo>
                  <a:cubicBezTo>
                    <a:pt x="2393" y="873"/>
                    <a:pt x="2102" y="926"/>
                    <a:pt x="1798" y="965"/>
                  </a:cubicBezTo>
                  <a:cubicBezTo>
                    <a:pt x="1216" y="1070"/>
                    <a:pt x="608" y="1097"/>
                    <a:pt x="1" y="1137"/>
                  </a:cubicBezTo>
                  <a:lnTo>
                    <a:pt x="80" y="1507"/>
                  </a:lnTo>
                  <a:cubicBezTo>
                    <a:pt x="675" y="1388"/>
                    <a:pt x="1269" y="1308"/>
                    <a:pt x="1850" y="1163"/>
                  </a:cubicBezTo>
                  <a:cubicBezTo>
                    <a:pt x="2141" y="1097"/>
                    <a:pt x="2432" y="1031"/>
                    <a:pt x="2736" y="965"/>
                  </a:cubicBezTo>
                  <a:lnTo>
                    <a:pt x="3595" y="727"/>
                  </a:lnTo>
                  <a:cubicBezTo>
                    <a:pt x="3741" y="688"/>
                    <a:pt x="3885" y="661"/>
                    <a:pt x="4031" y="608"/>
                  </a:cubicBezTo>
                  <a:lnTo>
                    <a:pt x="4454" y="450"/>
                  </a:lnTo>
                  <a:lnTo>
                    <a:pt x="4877" y="291"/>
                  </a:lnTo>
                  <a:lnTo>
                    <a:pt x="5048" y="225"/>
                  </a:lnTo>
                  <a:lnTo>
                    <a:pt x="5062" y="225"/>
                  </a:lnTo>
                  <a:cubicBezTo>
                    <a:pt x="5075" y="225"/>
                    <a:pt x="5075" y="239"/>
                    <a:pt x="5088" y="239"/>
                  </a:cubicBezTo>
                  <a:lnTo>
                    <a:pt x="5115" y="291"/>
                  </a:lnTo>
                  <a:cubicBezTo>
                    <a:pt x="5432" y="806"/>
                    <a:pt x="5735" y="1308"/>
                    <a:pt x="6052" y="1810"/>
                  </a:cubicBezTo>
                  <a:lnTo>
                    <a:pt x="6317" y="1639"/>
                  </a:lnTo>
                  <a:cubicBezTo>
                    <a:pt x="5973" y="1163"/>
                    <a:pt x="5617" y="674"/>
                    <a:pt x="5273" y="198"/>
                  </a:cubicBezTo>
                  <a:lnTo>
                    <a:pt x="5180" y="66"/>
                  </a:lnTo>
                  <a:cubicBezTo>
                    <a:pt x="5168" y="40"/>
                    <a:pt x="5154" y="1"/>
                    <a:pt x="5141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13"/>
            <p:cNvSpPr/>
            <p:nvPr/>
          </p:nvSpPr>
          <p:spPr>
            <a:xfrm>
              <a:off x="588925" y="1676750"/>
              <a:ext cx="104750" cy="135475"/>
            </a:xfrm>
            <a:custGeom>
              <a:avLst/>
              <a:gdLst/>
              <a:ahLst/>
              <a:cxnLst/>
              <a:rect l="l" t="t" r="r" b="b"/>
              <a:pathLst>
                <a:path w="4190" h="5419" extrusionOk="0">
                  <a:moveTo>
                    <a:pt x="3542" y="1"/>
                  </a:moveTo>
                  <a:lnTo>
                    <a:pt x="3238" y="119"/>
                  </a:lnTo>
                  <a:cubicBezTo>
                    <a:pt x="3344" y="383"/>
                    <a:pt x="3450" y="661"/>
                    <a:pt x="3568" y="938"/>
                  </a:cubicBezTo>
                  <a:cubicBezTo>
                    <a:pt x="3674" y="1216"/>
                    <a:pt x="3806" y="1480"/>
                    <a:pt x="3925" y="1757"/>
                  </a:cubicBezTo>
                  <a:lnTo>
                    <a:pt x="3952" y="1810"/>
                  </a:lnTo>
                  <a:cubicBezTo>
                    <a:pt x="3952" y="1824"/>
                    <a:pt x="3964" y="1837"/>
                    <a:pt x="3952" y="1837"/>
                  </a:cubicBezTo>
                  <a:lnTo>
                    <a:pt x="3938" y="1850"/>
                  </a:lnTo>
                  <a:lnTo>
                    <a:pt x="3793" y="1956"/>
                  </a:lnTo>
                  <a:lnTo>
                    <a:pt x="3409" y="2207"/>
                  </a:lnTo>
                  <a:lnTo>
                    <a:pt x="3039" y="2458"/>
                  </a:lnTo>
                  <a:cubicBezTo>
                    <a:pt x="2907" y="2538"/>
                    <a:pt x="2802" y="2643"/>
                    <a:pt x="2683" y="2735"/>
                  </a:cubicBezTo>
                  <a:lnTo>
                    <a:pt x="1982" y="3304"/>
                  </a:lnTo>
                  <a:lnTo>
                    <a:pt x="1295" y="3912"/>
                  </a:lnTo>
                  <a:cubicBezTo>
                    <a:pt x="846" y="4308"/>
                    <a:pt x="437" y="4731"/>
                    <a:pt x="0" y="5140"/>
                  </a:cubicBezTo>
                  <a:lnTo>
                    <a:pt x="265" y="5418"/>
                  </a:lnTo>
                  <a:cubicBezTo>
                    <a:pt x="635" y="4955"/>
                    <a:pt x="1018" y="4479"/>
                    <a:pt x="1427" y="4070"/>
                  </a:cubicBezTo>
                  <a:cubicBezTo>
                    <a:pt x="1639" y="3845"/>
                    <a:pt x="1850" y="3634"/>
                    <a:pt x="2075" y="3422"/>
                  </a:cubicBezTo>
                  <a:lnTo>
                    <a:pt x="2762" y="2855"/>
                  </a:lnTo>
                  <a:cubicBezTo>
                    <a:pt x="2881" y="2762"/>
                    <a:pt x="3000" y="2656"/>
                    <a:pt x="3119" y="2577"/>
                  </a:cubicBezTo>
                  <a:lnTo>
                    <a:pt x="3502" y="2339"/>
                  </a:lnTo>
                  <a:lnTo>
                    <a:pt x="3872" y="2101"/>
                  </a:lnTo>
                  <a:lnTo>
                    <a:pt x="4097" y="1956"/>
                  </a:lnTo>
                  <a:lnTo>
                    <a:pt x="4176" y="1916"/>
                  </a:lnTo>
                  <a:cubicBezTo>
                    <a:pt x="4190" y="1890"/>
                    <a:pt x="4163" y="1863"/>
                    <a:pt x="4149" y="1837"/>
                  </a:cubicBezTo>
                  <a:lnTo>
                    <a:pt x="4097" y="1692"/>
                  </a:lnTo>
                  <a:cubicBezTo>
                    <a:pt x="3991" y="1401"/>
                    <a:pt x="3885" y="1123"/>
                    <a:pt x="3793" y="846"/>
                  </a:cubicBezTo>
                  <a:cubicBezTo>
                    <a:pt x="3714" y="568"/>
                    <a:pt x="3621" y="278"/>
                    <a:pt x="3542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13"/>
            <p:cNvSpPr/>
            <p:nvPr/>
          </p:nvSpPr>
          <p:spPr>
            <a:xfrm>
              <a:off x="749150" y="1646675"/>
              <a:ext cx="88875" cy="163225"/>
            </a:xfrm>
            <a:custGeom>
              <a:avLst/>
              <a:gdLst/>
              <a:ahLst/>
              <a:cxnLst/>
              <a:rect l="l" t="t" r="r" b="b"/>
              <a:pathLst>
                <a:path w="3555" h="6529" extrusionOk="0">
                  <a:moveTo>
                    <a:pt x="318" y="1"/>
                  </a:moveTo>
                  <a:lnTo>
                    <a:pt x="0" y="120"/>
                  </a:lnTo>
                  <a:lnTo>
                    <a:pt x="106" y="331"/>
                  </a:lnTo>
                  <a:cubicBezTo>
                    <a:pt x="133" y="397"/>
                    <a:pt x="172" y="450"/>
                    <a:pt x="198" y="516"/>
                  </a:cubicBezTo>
                  <a:lnTo>
                    <a:pt x="370" y="926"/>
                  </a:lnTo>
                  <a:cubicBezTo>
                    <a:pt x="503" y="1204"/>
                    <a:pt x="635" y="1468"/>
                    <a:pt x="767" y="1745"/>
                  </a:cubicBezTo>
                  <a:cubicBezTo>
                    <a:pt x="1005" y="2287"/>
                    <a:pt x="1295" y="2828"/>
                    <a:pt x="1560" y="3357"/>
                  </a:cubicBezTo>
                  <a:lnTo>
                    <a:pt x="1757" y="3767"/>
                  </a:lnTo>
                  <a:lnTo>
                    <a:pt x="1969" y="4163"/>
                  </a:lnTo>
                  <a:lnTo>
                    <a:pt x="2392" y="4969"/>
                  </a:lnTo>
                  <a:cubicBezTo>
                    <a:pt x="2682" y="5497"/>
                    <a:pt x="2987" y="6000"/>
                    <a:pt x="3290" y="6528"/>
                  </a:cubicBezTo>
                  <a:lnTo>
                    <a:pt x="3554" y="6343"/>
                  </a:lnTo>
                  <a:cubicBezTo>
                    <a:pt x="3225" y="5855"/>
                    <a:pt x="2881" y="5379"/>
                    <a:pt x="2564" y="4863"/>
                  </a:cubicBezTo>
                  <a:lnTo>
                    <a:pt x="2101" y="4097"/>
                  </a:lnTo>
                  <a:lnTo>
                    <a:pt x="1877" y="3700"/>
                  </a:lnTo>
                  <a:lnTo>
                    <a:pt x="1678" y="3304"/>
                  </a:lnTo>
                  <a:cubicBezTo>
                    <a:pt x="1414" y="2763"/>
                    <a:pt x="1149" y="2220"/>
                    <a:pt x="938" y="1665"/>
                  </a:cubicBezTo>
                  <a:cubicBezTo>
                    <a:pt x="832" y="1389"/>
                    <a:pt x="714" y="1111"/>
                    <a:pt x="608" y="834"/>
                  </a:cubicBezTo>
                  <a:lnTo>
                    <a:pt x="476" y="411"/>
                  </a:lnTo>
                  <a:cubicBezTo>
                    <a:pt x="450" y="344"/>
                    <a:pt x="423" y="265"/>
                    <a:pt x="383" y="199"/>
                  </a:cubicBezTo>
                  <a:lnTo>
                    <a:pt x="31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13"/>
            <p:cNvSpPr/>
            <p:nvPr/>
          </p:nvSpPr>
          <p:spPr>
            <a:xfrm>
              <a:off x="778225" y="1635450"/>
              <a:ext cx="85900" cy="156950"/>
            </a:xfrm>
            <a:custGeom>
              <a:avLst/>
              <a:gdLst/>
              <a:ahLst/>
              <a:cxnLst/>
              <a:rect l="l" t="t" r="r" b="b"/>
              <a:pathLst>
                <a:path w="3436" h="6278" extrusionOk="0">
                  <a:moveTo>
                    <a:pt x="330" y="0"/>
                  </a:moveTo>
                  <a:lnTo>
                    <a:pt x="0" y="120"/>
                  </a:lnTo>
                  <a:lnTo>
                    <a:pt x="106" y="331"/>
                  </a:lnTo>
                  <a:cubicBezTo>
                    <a:pt x="145" y="384"/>
                    <a:pt x="171" y="450"/>
                    <a:pt x="198" y="516"/>
                  </a:cubicBezTo>
                  <a:lnTo>
                    <a:pt x="370" y="899"/>
                  </a:lnTo>
                  <a:cubicBezTo>
                    <a:pt x="502" y="1163"/>
                    <a:pt x="621" y="1427"/>
                    <a:pt x="753" y="1679"/>
                  </a:cubicBezTo>
                  <a:cubicBezTo>
                    <a:pt x="978" y="2208"/>
                    <a:pt x="1255" y="2722"/>
                    <a:pt x="1507" y="3238"/>
                  </a:cubicBezTo>
                  <a:lnTo>
                    <a:pt x="1704" y="3635"/>
                  </a:lnTo>
                  <a:lnTo>
                    <a:pt x="1916" y="4005"/>
                  </a:lnTo>
                  <a:lnTo>
                    <a:pt x="2312" y="4771"/>
                  </a:lnTo>
                  <a:cubicBezTo>
                    <a:pt x="2590" y="5286"/>
                    <a:pt x="2881" y="5775"/>
                    <a:pt x="3171" y="6277"/>
                  </a:cubicBezTo>
                  <a:lnTo>
                    <a:pt x="3436" y="6105"/>
                  </a:lnTo>
                  <a:cubicBezTo>
                    <a:pt x="3119" y="5629"/>
                    <a:pt x="2788" y="5167"/>
                    <a:pt x="2484" y="4678"/>
                  </a:cubicBezTo>
                  <a:lnTo>
                    <a:pt x="2048" y="3938"/>
                  </a:lnTo>
                  <a:lnTo>
                    <a:pt x="1824" y="3568"/>
                  </a:lnTo>
                  <a:lnTo>
                    <a:pt x="1639" y="3172"/>
                  </a:lnTo>
                  <a:cubicBezTo>
                    <a:pt x="1374" y="2657"/>
                    <a:pt x="1123" y="2141"/>
                    <a:pt x="925" y="1600"/>
                  </a:cubicBezTo>
                  <a:lnTo>
                    <a:pt x="608" y="807"/>
                  </a:lnTo>
                  <a:lnTo>
                    <a:pt x="476" y="397"/>
                  </a:lnTo>
                  <a:cubicBezTo>
                    <a:pt x="449" y="331"/>
                    <a:pt x="423" y="265"/>
                    <a:pt x="397" y="185"/>
                  </a:cubicBezTo>
                  <a:lnTo>
                    <a:pt x="33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13"/>
            <p:cNvSpPr/>
            <p:nvPr/>
          </p:nvSpPr>
          <p:spPr>
            <a:xfrm>
              <a:off x="587950" y="1808225"/>
              <a:ext cx="26100" cy="40650"/>
            </a:xfrm>
            <a:custGeom>
              <a:avLst/>
              <a:gdLst/>
              <a:ahLst/>
              <a:cxnLst/>
              <a:rect l="l" t="t" r="r" b="b"/>
              <a:pathLst>
                <a:path w="1044" h="1626" extrusionOk="0">
                  <a:moveTo>
                    <a:pt x="370" y="1"/>
                  </a:moveTo>
                  <a:lnTo>
                    <a:pt x="0" y="13"/>
                  </a:lnTo>
                  <a:cubicBezTo>
                    <a:pt x="39" y="93"/>
                    <a:pt x="66" y="172"/>
                    <a:pt x="106" y="251"/>
                  </a:cubicBezTo>
                  <a:lnTo>
                    <a:pt x="224" y="436"/>
                  </a:lnTo>
                  <a:cubicBezTo>
                    <a:pt x="304" y="568"/>
                    <a:pt x="383" y="688"/>
                    <a:pt x="449" y="806"/>
                  </a:cubicBezTo>
                  <a:cubicBezTo>
                    <a:pt x="515" y="925"/>
                    <a:pt x="568" y="1058"/>
                    <a:pt x="621" y="1190"/>
                  </a:cubicBezTo>
                  <a:cubicBezTo>
                    <a:pt x="647" y="1255"/>
                    <a:pt x="674" y="1335"/>
                    <a:pt x="700" y="1401"/>
                  </a:cubicBezTo>
                  <a:cubicBezTo>
                    <a:pt x="740" y="1467"/>
                    <a:pt x="779" y="1560"/>
                    <a:pt x="846" y="1625"/>
                  </a:cubicBezTo>
                  <a:lnTo>
                    <a:pt x="1044" y="1348"/>
                  </a:lnTo>
                  <a:cubicBezTo>
                    <a:pt x="1017" y="1308"/>
                    <a:pt x="964" y="1295"/>
                    <a:pt x="925" y="1255"/>
                  </a:cubicBezTo>
                  <a:cubicBezTo>
                    <a:pt x="872" y="1202"/>
                    <a:pt x="832" y="1150"/>
                    <a:pt x="793" y="1097"/>
                  </a:cubicBezTo>
                  <a:cubicBezTo>
                    <a:pt x="714" y="978"/>
                    <a:pt x="647" y="859"/>
                    <a:pt x="582" y="727"/>
                  </a:cubicBezTo>
                  <a:cubicBezTo>
                    <a:pt x="515" y="608"/>
                    <a:pt x="449" y="489"/>
                    <a:pt x="409" y="357"/>
                  </a:cubicBezTo>
                  <a:lnTo>
                    <a:pt x="370" y="159"/>
                  </a:lnTo>
                  <a:cubicBezTo>
                    <a:pt x="356" y="106"/>
                    <a:pt x="370" y="53"/>
                    <a:pt x="37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13"/>
            <p:cNvSpPr/>
            <p:nvPr/>
          </p:nvSpPr>
          <p:spPr>
            <a:xfrm>
              <a:off x="712800" y="1716700"/>
              <a:ext cx="70725" cy="52225"/>
            </a:xfrm>
            <a:custGeom>
              <a:avLst/>
              <a:gdLst/>
              <a:ahLst/>
              <a:cxnLst/>
              <a:rect l="l" t="t" r="r" b="b"/>
              <a:pathLst>
                <a:path w="2829" h="2089" extrusionOk="0">
                  <a:moveTo>
                    <a:pt x="1626" y="305"/>
                  </a:moveTo>
                  <a:lnTo>
                    <a:pt x="1652" y="358"/>
                  </a:lnTo>
                  <a:lnTo>
                    <a:pt x="1719" y="490"/>
                  </a:lnTo>
                  <a:cubicBezTo>
                    <a:pt x="1921" y="896"/>
                    <a:pt x="2115" y="1318"/>
                    <a:pt x="2377" y="1702"/>
                  </a:cubicBezTo>
                  <a:lnTo>
                    <a:pt x="2377" y="1702"/>
                  </a:lnTo>
                  <a:lnTo>
                    <a:pt x="1851" y="1798"/>
                  </a:lnTo>
                  <a:lnTo>
                    <a:pt x="1414" y="1864"/>
                  </a:lnTo>
                  <a:lnTo>
                    <a:pt x="965" y="1891"/>
                  </a:lnTo>
                  <a:lnTo>
                    <a:pt x="516" y="1917"/>
                  </a:lnTo>
                  <a:lnTo>
                    <a:pt x="357" y="1930"/>
                  </a:lnTo>
                  <a:lnTo>
                    <a:pt x="265" y="1930"/>
                  </a:lnTo>
                  <a:lnTo>
                    <a:pt x="278" y="1904"/>
                  </a:lnTo>
                  <a:cubicBezTo>
                    <a:pt x="292" y="1864"/>
                    <a:pt x="318" y="1824"/>
                    <a:pt x="344" y="1798"/>
                  </a:cubicBezTo>
                  <a:lnTo>
                    <a:pt x="397" y="1719"/>
                  </a:lnTo>
                  <a:cubicBezTo>
                    <a:pt x="410" y="1692"/>
                    <a:pt x="436" y="1666"/>
                    <a:pt x="463" y="1639"/>
                  </a:cubicBezTo>
                  <a:cubicBezTo>
                    <a:pt x="556" y="1521"/>
                    <a:pt x="662" y="1415"/>
                    <a:pt x="767" y="1310"/>
                  </a:cubicBezTo>
                  <a:cubicBezTo>
                    <a:pt x="991" y="1084"/>
                    <a:pt x="1164" y="847"/>
                    <a:pt x="1349" y="622"/>
                  </a:cubicBezTo>
                  <a:lnTo>
                    <a:pt x="1599" y="344"/>
                  </a:lnTo>
                  <a:cubicBezTo>
                    <a:pt x="1613" y="332"/>
                    <a:pt x="1626" y="305"/>
                    <a:pt x="1626" y="305"/>
                  </a:cubicBezTo>
                  <a:close/>
                  <a:moveTo>
                    <a:pt x="1666" y="1"/>
                  </a:moveTo>
                  <a:lnTo>
                    <a:pt x="1652" y="15"/>
                  </a:lnTo>
                  <a:lnTo>
                    <a:pt x="1626" y="54"/>
                  </a:lnTo>
                  <a:lnTo>
                    <a:pt x="1573" y="120"/>
                  </a:lnTo>
                  <a:lnTo>
                    <a:pt x="1243" y="529"/>
                  </a:lnTo>
                  <a:cubicBezTo>
                    <a:pt x="1044" y="755"/>
                    <a:pt x="873" y="1005"/>
                    <a:pt x="662" y="1217"/>
                  </a:cubicBezTo>
                  <a:cubicBezTo>
                    <a:pt x="569" y="1322"/>
                    <a:pt x="450" y="1428"/>
                    <a:pt x="357" y="1547"/>
                  </a:cubicBezTo>
                  <a:lnTo>
                    <a:pt x="278" y="1627"/>
                  </a:lnTo>
                  <a:lnTo>
                    <a:pt x="199" y="1745"/>
                  </a:lnTo>
                  <a:cubicBezTo>
                    <a:pt x="146" y="1824"/>
                    <a:pt x="80" y="1917"/>
                    <a:pt x="40" y="2009"/>
                  </a:cubicBezTo>
                  <a:lnTo>
                    <a:pt x="1" y="2089"/>
                  </a:lnTo>
                  <a:lnTo>
                    <a:pt x="965" y="2089"/>
                  </a:lnTo>
                  <a:lnTo>
                    <a:pt x="1414" y="2076"/>
                  </a:lnTo>
                  <a:lnTo>
                    <a:pt x="1877" y="2049"/>
                  </a:lnTo>
                  <a:cubicBezTo>
                    <a:pt x="2168" y="2023"/>
                    <a:pt x="2471" y="1997"/>
                    <a:pt x="2776" y="1983"/>
                  </a:cubicBezTo>
                  <a:lnTo>
                    <a:pt x="2751" y="1824"/>
                  </a:lnTo>
                  <a:lnTo>
                    <a:pt x="2751" y="1824"/>
                  </a:lnTo>
                  <a:lnTo>
                    <a:pt x="2829" y="1759"/>
                  </a:lnTo>
                  <a:cubicBezTo>
                    <a:pt x="2793" y="1723"/>
                    <a:pt x="2758" y="1687"/>
                    <a:pt x="2724" y="1649"/>
                  </a:cubicBezTo>
                  <a:lnTo>
                    <a:pt x="2724" y="1649"/>
                  </a:lnTo>
                  <a:lnTo>
                    <a:pt x="2723" y="1639"/>
                  </a:lnTo>
                  <a:lnTo>
                    <a:pt x="2717" y="1641"/>
                  </a:lnTo>
                  <a:lnTo>
                    <a:pt x="2717" y="1641"/>
                  </a:lnTo>
                  <a:cubicBezTo>
                    <a:pt x="2389" y="1277"/>
                    <a:pt x="2140" y="838"/>
                    <a:pt x="1890" y="397"/>
                  </a:cubicBezTo>
                  <a:lnTo>
                    <a:pt x="1745" y="159"/>
                  </a:lnTo>
                  <a:lnTo>
                    <a:pt x="1679" y="27"/>
                  </a:lnTo>
                  <a:lnTo>
                    <a:pt x="166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13"/>
            <p:cNvSpPr/>
            <p:nvPr/>
          </p:nvSpPr>
          <p:spPr>
            <a:xfrm>
              <a:off x="526150" y="1629500"/>
              <a:ext cx="151325" cy="50225"/>
            </a:xfrm>
            <a:custGeom>
              <a:avLst/>
              <a:gdLst/>
              <a:ahLst/>
              <a:cxnLst/>
              <a:rect l="l" t="t" r="r" b="b"/>
              <a:pathLst>
                <a:path w="6053" h="2009" extrusionOk="0">
                  <a:moveTo>
                    <a:pt x="15" y="0"/>
                  </a:moveTo>
                  <a:lnTo>
                    <a:pt x="1" y="370"/>
                  </a:lnTo>
                  <a:cubicBezTo>
                    <a:pt x="596" y="397"/>
                    <a:pt x="1190" y="437"/>
                    <a:pt x="1785" y="437"/>
                  </a:cubicBezTo>
                  <a:cubicBezTo>
                    <a:pt x="2089" y="437"/>
                    <a:pt x="2393" y="450"/>
                    <a:pt x="2684" y="450"/>
                  </a:cubicBezTo>
                  <a:lnTo>
                    <a:pt x="3595" y="411"/>
                  </a:lnTo>
                  <a:cubicBezTo>
                    <a:pt x="3741" y="397"/>
                    <a:pt x="3899" y="397"/>
                    <a:pt x="4044" y="370"/>
                  </a:cubicBezTo>
                  <a:lnTo>
                    <a:pt x="4493" y="318"/>
                  </a:lnTo>
                  <a:lnTo>
                    <a:pt x="4943" y="265"/>
                  </a:lnTo>
                  <a:lnTo>
                    <a:pt x="5128" y="238"/>
                  </a:lnTo>
                  <a:lnTo>
                    <a:pt x="5141" y="238"/>
                  </a:lnTo>
                  <a:cubicBezTo>
                    <a:pt x="5154" y="238"/>
                    <a:pt x="5154" y="252"/>
                    <a:pt x="5154" y="252"/>
                  </a:cubicBezTo>
                  <a:lnTo>
                    <a:pt x="5180" y="318"/>
                  </a:lnTo>
                  <a:cubicBezTo>
                    <a:pt x="5260" y="596"/>
                    <a:pt x="5353" y="886"/>
                    <a:pt x="5445" y="1163"/>
                  </a:cubicBezTo>
                  <a:cubicBezTo>
                    <a:pt x="5538" y="1454"/>
                    <a:pt x="5643" y="1732"/>
                    <a:pt x="5749" y="2009"/>
                  </a:cubicBezTo>
                  <a:lnTo>
                    <a:pt x="6053" y="1891"/>
                  </a:lnTo>
                  <a:cubicBezTo>
                    <a:pt x="5920" y="1626"/>
                    <a:pt x="5802" y="1362"/>
                    <a:pt x="5683" y="1084"/>
                  </a:cubicBezTo>
                  <a:cubicBezTo>
                    <a:pt x="5577" y="807"/>
                    <a:pt x="5458" y="529"/>
                    <a:pt x="5353" y="265"/>
                  </a:cubicBezTo>
                  <a:lnTo>
                    <a:pt x="5300" y="106"/>
                  </a:lnTo>
                  <a:cubicBezTo>
                    <a:pt x="5286" y="80"/>
                    <a:pt x="5286" y="41"/>
                    <a:pt x="5260" y="41"/>
                  </a:cubicBezTo>
                  <a:lnTo>
                    <a:pt x="5168" y="53"/>
                  </a:lnTo>
                  <a:lnTo>
                    <a:pt x="4916" y="94"/>
                  </a:lnTo>
                  <a:lnTo>
                    <a:pt x="4467" y="173"/>
                  </a:lnTo>
                  <a:lnTo>
                    <a:pt x="4031" y="238"/>
                  </a:lnTo>
                  <a:cubicBezTo>
                    <a:pt x="3886" y="252"/>
                    <a:pt x="3727" y="252"/>
                    <a:pt x="3582" y="265"/>
                  </a:cubicBezTo>
                  <a:lnTo>
                    <a:pt x="2684" y="291"/>
                  </a:lnTo>
                  <a:cubicBezTo>
                    <a:pt x="2379" y="278"/>
                    <a:pt x="2089" y="252"/>
                    <a:pt x="1785" y="238"/>
                  </a:cubicBezTo>
                  <a:cubicBezTo>
                    <a:pt x="1190" y="199"/>
                    <a:pt x="596" y="94"/>
                    <a:pt x="1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13"/>
            <p:cNvSpPr/>
            <p:nvPr/>
          </p:nvSpPr>
          <p:spPr>
            <a:xfrm>
              <a:off x="513950" y="1485475"/>
              <a:ext cx="119925" cy="114000"/>
            </a:xfrm>
            <a:custGeom>
              <a:avLst/>
              <a:gdLst/>
              <a:ahLst/>
              <a:cxnLst/>
              <a:rect l="l" t="t" r="r" b="b"/>
              <a:pathLst>
                <a:path w="4797" h="4560" extrusionOk="0">
                  <a:moveTo>
                    <a:pt x="4572" y="0"/>
                  </a:moveTo>
                  <a:lnTo>
                    <a:pt x="4268" y="53"/>
                  </a:lnTo>
                  <a:cubicBezTo>
                    <a:pt x="4361" y="635"/>
                    <a:pt x="4467" y="1216"/>
                    <a:pt x="4572" y="1811"/>
                  </a:cubicBezTo>
                  <a:lnTo>
                    <a:pt x="4572" y="1864"/>
                  </a:lnTo>
                  <a:cubicBezTo>
                    <a:pt x="4585" y="1877"/>
                    <a:pt x="4585" y="1890"/>
                    <a:pt x="4585" y="1890"/>
                  </a:cubicBezTo>
                  <a:lnTo>
                    <a:pt x="4559" y="1903"/>
                  </a:lnTo>
                  <a:lnTo>
                    <a:pt x="4387" y="1970"/>
                  </a:lnTo>
                  <a:lnTo>
                    <a:pt x="3977" y="2128"/>
                  </a:lnTo>
                  <a:lnTo>
                    <a:pt x="3554" y="2287"/>
                  </a:lnTo>
                  <a:cubicBezTo>
                    <a:pt x="3409" y="2340"/>
                    <a:pt x="3277" y="2419"/>
                    <a:pt x="3145" y="2485"/>
                  </a:cubicBezTo>
                  <a:lnTo>
                    <a:pt x="2339" y="2881"/>
                  </a:lnTo>
                  <a:lnTo>
                    <a:pt x="1546" y="3317"/>
                  </a:lnTo>
                  <a:cubicBezTo>
                    <a:pt x="1017" y="3594"/>
                    <a:pt x="515" y="3925"/>
                    <a:pt x="0" y="4229"/>
                  </a:cubicBezTo>
                  <a:lnTo>
                    <a:pt x="185" y="4560"/>
                  </a:lnTo>
                  <a:cubicBezTo>
                    <a:pt x="661" y="4190"/>
                    <a:pt x="1137" y="3806"/>
                    <a:pt x="1639" y="3489"/>
                  </a:cubicBezTo>
                  <a:cubicBezTo>
                    <a:pt x="1889" y="3330"/>
                    <a:pt x="2154" y="3172"/>
                    <a:pt x="2405" y="3013"/>
                  </a:cubicBezTo>
                  <a:lnTo>
                    <a:pt x="3211" y="2617"/>
                  </a:lnTo>
                  <a:cubicBezTo>
                    <a:pt x="3343" y="2551"/>
                    <a:pt x="3475" y="2472"/>
                    <a:pt x="3607" y="2432"/>
                  </a:cubicBezTo>
                  <a:lnTo>
                    <a:pt x="4030" y="2273"/>
                  </a:lnTo>
                  <a:lnTo>
                    <a:pt x="4440" y="2128"/>
                  </a:lnTo>
                  <a:lnTo>
                    <a:pt x="4691" y="2035"/>
                  </a:lnTo>
                  <a:lnTo>
                    <a:pt x="4784" y="2009"/>
                  </a:lnTo>
                  <a:cubicBezTo>
                    <a:pt x="4796" y="1996"/>
                    <a:pt x="4770" y="1956"/>
                    <a:pt x="4770" y="1930"/>
                  </a:cubicBezTo>
                  <a:lnTo>
                    <a:pt x="4744" y="1771"/>
                  </a:lnTo>
                  <a:cubicBezTo>
                    <a:pt x="4691" y="1177"/>
                    <a:pt x="4638" y="596"/>
                    <a:pt x="457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13"/>
            <p:cNvSpPr/>
            <p:nvPr/>
          </p:nvSpPr>
          <p:spPr>
            <a:xfrm>
              <a:off x="704225" y="1473925"/>
              <a:ext cx="52525" cy="175775"/>
            </a:xfrm>
            <a:custGeom>
              <a:avLst/>
              <a:gdLst/>
              <a:ahLst/>
              <a:cxnLst/>
              <a:rect l="l" t="t" r="r" b="b"/>
              <a:pathLst>
                <a:path w="2101" h="7031" extrusionOk="0">
                  <a:moveTo>
                    <a:pt x="344" y="0"/>
                  </a:moveTo>
                  <a:lnTo>
                    <a:pt x="0" y="40"/>
                  </a:lnTo>
                  <a:lnTo>
                    <a:pt x="66" y="277"/>
                  </a:lnTo>
                  <a:cubicBezTo>
                    <a:pt x="92" y="344"/>
                    <a:pt x="106" y="410"/>
                    <a:pt x="119" y="489"/>
                  </a:cubicBezTo>
                  <a:lnTo>
                    <a:pt x="212" y="925"/>
                  </a:lnTo>
                  <a:cubicBezTo>
                    <a:pt x="277" y="1216"/>
                    <a:pt x="318" y="1507"/>
                    <a:pt x="397" y="1797"/>
                  </a:cubicBezTo>
                  <a:cubicBezTo>
                    <a:pt x="462" y="2101"/>
                    <a:pt x="542" y="2392"/>
                    <a:pt x="608" y="2682"/>
                  </a:cubicBezTo>
                  <a:cubicBezTo>
                    <a:pt x="674" y="2973"/>
                    <a:pt x="727" y="3277"/>
                    <a:pt x="820" y="3568"/>
                  </a:cubicBezTo>
                  <a:lnTo>
                    <a:pt x="1044" y="4440"/>
                  </a:lnTo>
                  <a:cubicBezTo>
                    <a:pt x="1084" y="4585"/>
                    <a:pt x="1110" y="4731"/>
                    <a:pt x="1149" y="4876"/>
                  </a:cubicBezTo>
                  <a:lnTo>
                    <a:pt x="1282" y="5312"/>
                  </a:lnTo>
                  <a:cubicBezTo>
                    <a:pt x="1361" y="5603"/>
                    <a:pt x="1440" y="5894"/>
                    <a:pt x="1519" y="6171"/>
                  </a:cubicBezTo>
                  <a:cubicBezTo>
                    <a:pt x="1599" y="6461"/>
                    <a:pt x="1704" y="6739"/>
                    <a:pt x="1797" y="7030"/>
                  </a:cubicBezTo>
                  <a:lnTo>
                    <a:pt x="2101" y="6911"/>
                  </a:lnTo>
                  <a:cubicBezTo>
                    <a:pt x="1995" y="6634"/>
                    <a:pt x="1863" y="6369"/>
                    <a:pt x="1771" y="6091"/>
                  </a:cubicBezTo>
                  <a:cubicBezTo>
                    <a:pt x="1665" y="5814"/>
                    <a:pt x="1560" y="5536"/>
                    <a:pt x="1467" y="5246"/>
                  </a:cubicBezTo>
                  <a:lnTo>
                    <a:pt x="1308" y="4823"/>
                  </a:lnTo>
                  <a:cubicBezTo>
                    <a:pt x="1269" y="4691"/>
                    <a:pt x="1229" y="4546"/>
                    <a:pt x="1190" y="4400"/>
                  </a:cubicBezTo>
                  <a:lnTo>
                    <a:pt x="952" y="3528"/>
                  </a:lnTo>
                  <a:cubicBezTo>
                    <a:pt x="859" y="3237"/>
                    <a:pt x="806" y="2947"/>
                    <a:pt x="753" y="2643"/>
                  </a:cubicBezTo>
                  <a:cubicBezTo>
                    <a:pt x="700" y="2352"/>
                    <a:pt x="635" y="2062"/>
                    <a:pt x="582" y="1771"/>
                  </a:cubicBezTo>
                  <a:cubicBezTo>
                    <a:pt x="529" y="1467"/>
                    <a:pt x="503" y="1176"/>
                    <a:pt x="462" y="873"/>
                  </a:cubicBezTo>
                  <a:lnTo>
                    <a:pt x="409" y="436"/>
                  </a:lnTo>
                  <a:cubicBezTo>
                    <a:pt x="409" y="357"/>
                    <a:pt x="397" y="277"/>
                    <a:pt x="383" y="212"/>
                  </a:cubicBezTo>
                  <a:lnTo>
                    <a:pt x="34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13"/>
            <p:cNvSpPr/>
            <p:nvPr/>
          </p:nvSpPr>
          <p:spPr>
            <a:xfrm>
              <a:off x="735275" y="1469625"/>
              <a:ext cx="50900" cy="168825"/>
            </a:xfrm>
            <a:custGeom>
              <a:avLst/>
              <a:gdLst/>
              <a:ahLst/>
              <a:cxnLst/>
              <a:rect l="l" t="t" r="r" b="b"/>
              <a:pathLst>
                <a:path w="2036" h="6753" extrusionOk="0">
                  <a:moveTo>
                    <a:pt x="344" y="0"/>
                  </a:moveTo>
                  <a:lnTo>
                    <a:pt x="0" y="40"/>
                  </a:lnTo>
                  <a:lnTo>
                    <a:pt x="66" y="264"/>
                  </a:lnTo>
                  <a:cubicBezTo>
                    <a:pt x="80" y="331"/>
                    <a:pt x="106" y="397"/>
                    <a:pt x="119" y="463"/>
                  </a:cubicBezTo>
                  <a:lnTo>
                    <a:pt x="212" y="886"/>
                  </a:lnTo>
                  <a:cubicBezTo>
                    <a:pt x="265" y="1163"/>
                    <a:pt x="318" y="1454"/>
                    <a:pt x="383" y="1732"/>
                  </a:cubicBezTo>
                  <a:cubicBezTo>
                    <a:pt x="450" y="2009"/>
                    <a:pt x="515" y="2299"/>
                    <a:pt x="582" y="2577"/>
                  </a:cubicBezTo>
                  <a:cubicBezTo>
                    <a:pt x="647" y="2854"/>
                    <a:pt x="700" y="3145"/>
                    <a:pt x="793" y="3423"/>
                  </a:cubicBezTo>
                  <a:lnTo>
                    <a:pt x="1005" y="4269"/>
                  </a:lnTo>
                  <a:cubicBezTo>
                    <a:pt x="1044" y="4401"/>
                    <a:pt x="1070" y="4546"/>
                    <a:pt x="1110" y="4691"/>
                  </a:cubicBezTo>
                  <a:lnTo>
                    <a:pt x="1243" y="5101"/>
                  </a:lnTo>
                  <a:cubicBezTo>
                    <a:pt x="1308" y="5379"/>
                    <a:pt x="1387" y="5656"/>
                    <a:pt x="1467" y="5934"/>
                  </a:cubicBezTo>
                  <a:cubicBezTo>
                    <a:pt x="1546" y="6210"/>
                    <a:pt x="1652" y="6489"/>
                    <a:pt x="1731" y="6753"/>
                  </a:cubicBezTo>
                  <a:lnTo>
                    <a:pt x="2035" y="6647"/>
                  </a:lnTo>
                  <a:cubicBezTo>
                    <a:pt x="1930" y="6383"/>
                    <a:pt x="1798" y="6119"/>
                    <a:pt x="1704" y="5854"/>
                  </a:cubicBezTo>
                  <a:cubicBezTo>
                    <a:pt x="1613" y="5590"/>
                    <a:pt x="1519" y="5312"/>
                    <a:pt x="1414" y="5048"/>
                  </a:cubicBezTo>
                  <a:lnTo>
                    <a:pt x="1269" y="4639"/>
                  </a:lnTo>
                  <a:cubicBezTo>
                    <a:pt x="1229" y="4506"/>
                    <a:pt x="1190" y="4361"/>
                    <a:pt x="1150" y="4228"/>
                  </a:cubicBezTo>
                  <a:lnTo>
                    <a:pt x="925" y="3397"/>
                  </a:lnTo>
                  <a:cubicBezTo>
                    <a:pt x="846" y="3119"/>
                    <a:pt x="793" y="2828"/>
                    <a:pt x="740" y="2551"/>
                  </a:cubicBezTo>
                  <a:cubicBezTo>
                    <a:pt x="674" y="2260"/>
                    <a:pt x="621" y="1982"/>
                    <a:pt x="568" y="1691"/>
                  </a:cubicBezTo>
                  <a:cubicBezTo>
                    <a:pt x="529" y="1414"/>
                    <a:pt x="503" y="1124"/>
                    <a:pt x="462" y="846"/>
                  </a:cubicBezTo>
                  <a:lnTo>
                    <a:pt x="410" y="410"/>
                  </a:lnTo>
                  <a:cubicBezTo>
                    <a:pt x="410" y="344"/>
                    <a:pt x="383" y="264"/>
                    <a:pt x="370" y="199"/>
                  </a:cubicBezTo>
                  <a:lnTo>
                    <a:pt x="34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13"/>
            <p:cNvSpPr/>
            <p:nvPr/>
          </p:nvSpPr>
          <p:spPr>
            <a:xfrm>
              <a:off x="512275" y="1594175"/>
              <a:ext cx="17875" cy="43625"/>
            </a:xfrm>
            <a:custGeom>
              <a:avLst/>
              <a:gdLst/>
              <a:ahLst/>
              <a:cxnLst/>
              <a:rect l="l" t="t" r="r" b="b"/>
              <a:pathLst>
                <a:path w="715" h="174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9"/>
                    <a:pt x="27" y="171"/>
                    <a:pt x="41" y="251"/>
                  </a:cubicBezTo>
                  <a:lnTo>
                    <a:pt x="107" y="462"/>
                  </a:lnTo>
                  <a:cubicBezTo>
                    <a:pt x="159" y="608"/>
                    <a:pt x="226" y="740"/>
                    <a:pt x="265" y="872"/>
                  </a:cubicBezTo>
                  <a:cubicBezTo>
                    <a:pt x="291" y="991"/>
                    <a:pt x="318" y="1137"/>
                    <a:pt x="344" y="1281"/>
                  </a:cubicBezTo>
                  <a:cubicBezTo>
                    <a:pt x="358" y="1348"/>
                    <a:pt x="371" y="1427"/>
                    <a:pt x="371" y="1493"/>
                  </a:cubicBezTo>
                  <a:cubicBezTo>
                    <a:pt x="397" y="1572"/>
                    <a:pt x="411" y="1678"/>
                    <a:pt x="464" y="1744"/>
                  </a:cubicBezTo>
                  <a:lnTo>
                    <a:pt x="714" y="1533"/>
                  </a:lnTo>
                  <a:cubicBezTo>
                    <a:pt x="702" y="1480"/>
                    <a:pt x="649" y="1454"/>
                    <a:pt x="622" y="1401"/>
                  </a:cubicBezTo>
                  <a:cubicBezTo>
                    <a:pt x="596" y="1348"/>
                    <a:pt x="570" y="1281"/>
                    <a:pt x="529" y="1228"/>
                  </a:cubicBezTo>
                  <a:cubicBezTo>
                    <a:pt x="490" y="1096"/>
                    <a:pt x="437" y="964"/>
                    <a:pt x="397" y="819"/>
                  </a:cubicBezTo>
                  <a:cubicBezTo>
                    <a:pt x="358" y="687"/>
                    <a:pt x="318" y="555"/>
                    <a:pt x="305" y="423"/>
                  </a:cubicBezTo>
                  <a:cubicBezTo>
                    <a:pt x="305" y="356"/>
                    <a:pt x="305" y="291"/>
                    <a:pt x="318" y="224"/>
                  </a:cubicBezTo>
                  <a:cubicBezTo>
                    <a:pt x="318" y="159"/>
                    <a:pt x="344" y="119"/>
                    <a:pt x="358" y="66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13"/>
            <p:cNvSpPr/>
            <p:nvPr/>
          </p:nvSpPr>
          <p:spPr>
            <a:xfrm>
              <a:off x="642775" y="1541625"/>
              <a:ext cx="70725" cy="54550"/>
            </a:xfrm>
            <a:custGeom>
              <a:avLst/>
              <a:gdLst/>
              <a:ahLst/>
              <a:cxnLst/>
              <a:rect l="l" t="t" r="r" b="b"/>
              <a:pathLst>
                <a:path w="2829" h="2182" extrusionOk="0">
                  <a:moveTo>
                    <a:pt x="1980" y="288"/>
                  </a:moveTo>
                  <a:cubicBezTo>
                    <a:pt x="1982" y="288"/>
                    <a:pt x="1983" y="289"/>
                    <a:pt x="1983" y="291"/>
                  </a:cubicBezTo>
                  <a:lnTo>
                    <a:pt x="1995" y="358"/>
                  </a:lnTo>
                  <a:lnTo>
                    <a:pt x="2022" y="490"/>
                  </a:lnTo>
                  <a:cubicBezTo>
                    <a:pt x="2075" y="767"/>
                    <a:pt x="2154" y="1045"/>
                    <a:pt x="2247" y="1322"/>
                  </a:cubicBezTo>
                  <a:cubicBezTo>
                    <a:pt x="2296" y="1487"/>
                    <a:pt x="2351" y="1656"/>
                    <a:pt x="2413" y="1825"/>
                  </a:cubicBezTo>
                  <a:lnTo>
                    <a:pt x="2413" y="1825"/>
                  </a:lnTo>
                  <a:cubicBezTo>
                    <a:pt x="2234" y="1814"/>
                    <a:pt x="2053" y="1806"/>
                    <a:pt x="1877" y="1798"/>
                  </a:cubicBezTo>
                  <a:lnTo>
                    <a:pt x="1428" y="1759"/>
                  </a:lnTo>
                  <a:lnTo>
                    <a:pt x="991" y="1692"/>
                  </a:lnTo>
                  <a:lnTo>
                    <a:pt x="542" y="1613"/>
                  </a:lnTo>
                  <a:lnTo>
                    <a:pt x="383" y="1586"/>
                  </a:lnTo>
                  <a:lnTo>
                    <a:pt x="318" y="1586"/>
                  </a:lnTo>
                  <a:lnTo>
                    <a:pt x="291" y="1574"/>
                  </a:lnTo>
                  <a:lnTo>
                    <a:pt x="304" y="1547"/>
                  </a:lnTo>
                  <a:cubicBezTo>
                    <a:pt x="330" y="1521"/>
                    <a:pt x="357" y="1494"/>
                    <a:pt x="383" y="1454"/>
                  </a:cubicBezTo>
                  <a:lnTo>
                    <a:pt x="450" y="1401"/>
                  </a:lnTo>
                  <a:cubicBezTo>
                    <a:pt x="476" y="1375"/>
                    <a:pt x="515" y="1348"/>
                    <a:pt x="542" y="1336"/>
                  </a:cubicBezTo>
                  <a:cubicBezTo>
                    <a:pt x="661" y="1243"/>
                    <a:pt x="780" y="1163"/>
                    <a:pt x="912" y="1084"/>
                  </a:cubicBezTo>
                  <a:cubicBezTo>
                    <a:pt x="1176" y="899"/>
                    <a:pt x="1401" y="714"/>
                    <a:pt x="1652" y="529"/>
                  </a:cubicBezTo>
                  <a:lnTo>
                    <a:pt x="1943" y="318"/>
                  </a:lnTo>
                  <a:cubicBezTo>
                    <a:pt x="1954" y="307"/>
                    <a:pt x="1973" y="288"/>
                    <a:pt x="1980" y="288"/>
                  </a:cubicBezTo>
                  <a:close/>
                  <a:moveTo>
                    <a:pt x="2088" y="1"/>
                  </a:moveTo>
                  <a:cubicBezTo>
                    <a:pt x="2088" y="1"/>
                    <a:pt x="2088" y="14"/>
                    <a:pt x="2075" y="14"/>
                  </a:cubicBezTo>
                  <a:lnTo>
                    <a:pt x="2048" y="41"/>
                  </a:lnTo>
                  <a:lnTo>
                    <a:pt x="1983" y="94"/>
                  </a:lnTo>
                  <a:lnTo>
                    <a:pt x="1560" y="424"/>
                  </a:lnTo>
                  <a:cubicBezTo>
                    <a:pt x="1322" y="596"/>
                    <a:pt x="1084" y="807"/>
                    <a:pt x="833" y="966"/>
                  </a:cubicBezTo>
                  <a:cubicBezTo>
                    <a:pt x="714" y="1045"/>
                    <a:pt x="582" y="1124"/>
                    <a:pt x="450" y="1216"/>
                  </a:cubicBezTo>
                  <a:cubicBezTo>
                    <a:pt x="424" y="1243"/>
                    <a:pt x="397" y="1256"/>
                    <a:pt x="357" y="1283"/>
                  </a:cubicBezTo>
                  <a:lnTo>
                    <a:pt x="251" y="1375"/>
                  </a:lnTo>
                  <a:cubicBezTo>
                    <a:pt x="186" y="1441"/>
                    <a:pt x="106" y="1521"/>
                    <a:pt x="54" y="1600"/>
                  </a:cubicBezTo>
                  <a:lnTo>
                    <a:pt x="1" y="1666"/>
                  </a:lnTo>
                  <a:cubicBezTo>
                    <a:pt x="27" y="1679"/>
                    <a:pt x="54" y="1679"/>
                    <a:pt x="80" y="1679"/>
                  </a:cubicBezTo>
                  <a:lnTo>
                    <a:pt x="225" y="1718"/>
                  </a:lnTo>
                  <a:lnTo>
                    <a:pt x="503" y="1785"/>
                  </a:lnTo>
                  <a:lnTo>
                    <a:pt x="952" y="1877"/>
                  </a:lnTo>
                  <a:lnTo>
                    <a:pt x="1388" y="1970"/>
                  </a:lnTo>
                  <a:lnTo>
                    <a:pt x="1837" y="2049"/>
                  </a:lnTo>
                  <a:cubicBezTo>
                    <a:pt x="2128" y="2088"/>
                    <a:pt x="2418" y="2141"/>
                    <a:pt x="2723" y="2181"/>
                  </a:cubicBezTo>
                  <a:lnTo>
                    <a:pt x="2741" y="2027"/>
                  </a:lnTo>
                  <a:lnTo>
                    <a:pt x="2741" y="2027"/>
                  </a:lnTo>
                  <a:lnTo>
                    <a:pt x="2828" y="1983"/>
                  </a:lnTo>
                  <a:cubicBezTo>
                    <a:pt x="2805" y="1941"/>
                    <a:pt x="2783" y="1899"/>
                    <a:pt x="2761" y="1856"/>
                  </a:cubicBezTo>
                  <a:lnTo>
                    <a:pt x="2761" y="1856"/>
                  </a:lnTo>
                  <a:lnTo>
                    <a:pt x="2762" y="1851"/>
                  </a:lnTo>
                  <a:cubicBezTo>
                    <a:pt x="2761" y="1850"/>
                    <a:pt x="2759" y="1850"/>
                    <a:pt x="2758" y="1850"/>
                  </a:cubicBezTo>
                  <a:lnTo>
                    <a:pt x="2758" y="1850"/>
                  </a:lnTo>
                  <a:cubicBezTo>
                    <a:pt x="2657" y="1653"/>
                    <a:pt x="2571" y="1448"/>
                    <a:pt x="2485" y="1243"/>
                  </a:cubicBezTo>
                  <a:cubicBezTo>
                    <a:pt x="2379" y="978"/>
                    <a:pt x="2286" y="714"/>
                    <a:pt x="2207" y="450"/>
                  </a:cubicBezTo>
                  <a:lnTo>
                    <a:pt x="2141" y="173"/>
                  </a:lnTo>
                  <a:lnTo>
                    <a:pt x="2101" y="27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13"/>
            <p:cNvSpPr/>
            <p:nvPr/>
          </p:nvSpPr>
          <p:spPr>
            <a:xfrm>
              <a:off x="489500" y="1406200"/>
              <a:ext cx="138775" cy="80625"/>
            </a:xfrm>
            <a:custGeom>
              <a:avLst/>
              <a:gdLst/>
              <a:ahLst/>
              <a:cxnLst/>
              <a:rect l="l" t="t" r="r" b="b"/>
              <a:pathLst>
                <a:path w="5551" h="3225" extrusionOk="0">
                  <a:moveTo>
                    <a:pt x="93" y="0"/>
                  </a:moveTo>
                  <a:lnTo>
                    <a:pt x="1" y="370"/>
                  </a:lnTo>
                  <a:cubicBezTo>
                    <a:pt x="582" y="516"/>
                    <a:pt x="1150" y="687"/>
                    <a:pt x="1745" y="819"/>
                  </a:cubicBezTo>
                  <a:cubicBezTo>
                    <a:pt x="2035" y="886"/>
                    <a:pt x="2326" y="951"/>
                    <a:pt x="2617" y="1031"/>
                  </a:cubicBezTo>
                  <a:lnTo>
                    <a:pt x="3502" y="1189"/>
                  </a:lnTo>
                  <a:cubicBezTo>
                    <a:pt x="3648" y="1203"/>
                    <a:pt x="3792" y="1242"/>
                    <a:pt x="3951" y="1256"/>
                  </a:cubicBezTo>
                  <a:lnTo>
                    <a:pt x="4387" y="1295"/>
                  </a:lnTo>
                  <a:lnTo>
                    <a:pt x="4837" y="1335"/>
                  </a:lnTo>
                  <a:lnTo>
                    <a:pt x="5022" y="1362"/>
                  </a:lnTo>
                  <a:lnTo>
                    <a:pt x="5048" y="1362"/>
                  </a:lnTo>
                  <a:lnTo>
                    <a:pt x="5048" y="1388"/>
                  </a:lnTo>
                  <a:lnTo>
                    <a:pt x="5048" y="1454"/>
                  </a:lnTo>
                  <a:cubicBezTo>
                    <a:pt x="5114" y="2049"/>
                    <a:pt x="5180" y="2630"/>
                    <a:pt x="5246" y="3224"/>
                  </a:cubicBezTo>
                  <a:lnTo>
                    <a:pt x="5550" y="3171"/>
                  </a:lnTo>
                  <a:cubicBezTo>
                    <a:pt x="5457" y="2604"/>
                    <a:pt x="5352" y="2022"/>
                    <a:pt x="5233" y="1427"/>
                  </a:cubicBezTo>
                  <a:lnTo>
                    <a:pt x="5219" y="1269"/>
                  </a:lnTo>
                  <a:cubicBezTo>
                    <a:pt x="5207" y="1242"/>
                    <a:pt x="5219" y="1203"/>
                    <a:pt x="5207" y="1189"/>
                  </a:cubicBezTo>
                  <a:lnTo>
                    <a:pt x="5114" y="1189"/>
                  </a:lnTo>
                  <a:lnTo>
                    <a:pt x="4849" y="1177"/>
                  </a:lnTo>
                  <a:lnTo>
                    <a:pt x="4414" y="1150"/>
                  </a:lnTo>
                  <a:lnTo>
                    <a:pt x="3965" y="1110"/>
                  </a:lnTo>
                  <a:cubicBezTo>
                    <a:pt x="3819" y="1097"/>
                    <a:pt x="3674" y="1071"/>
                    <a:pt x="3528" y="1045"/>
                  </a:cubicBezTo>
                  <a:lnTo>
                    <a:pt x="2643" y="872"/>
                  </a:lnTo>
                  <a:cubicBezTo>
                    <a:pt x="2353" y="793"/>
                    <a:pt x="2075" y="714"/>
                    <a:pt x="1784" y="622"/>
                  </a:cubicBezTo>
                  <a:cubicBezTo>
                    <a:pt x="1202" y="449"/>
                    <a:pt x="648" y="225"/>
                    <a:pt x="9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13"/>
            <p:cNvSpPr/>
            <p:nvPr/>
          </p:nvSpPr>
          <p:spPr>
            <a:xfrm>
              <a:off x="488175" y="1287600"/>
              <a:ext cx="135125" cy="87575"/>
            </a:xfrm>
            <a:custGeom>
              <a:avLst/>
              <a:gdLst/>
              <a:ahLst/>
              <a:cxnLst/>
              <a:rect l="l" t="t" r="r" b="b"/>
              <a:pathLst>
                <a:path w="5405" h="3503" extrusionOk="0">
                  <a:moveTo>
                    <a:pt x="5087" y="1"/>
                  </a:moveTo>
                  <a:cubicBezTo>
                    <a:pt x="5075" y="292"/>
                    <a:pt x="5035" y="595"/>
                    <a:pt x="5022" y="886"/>
                  </a:cubicBezTo>
                  <a:cubicBezTo>
                    <a:pt x="5022" y="1190"/>
                    <a:pt x="5008" y="1481"/>
                    <a:pt x="4995" y="1784"/>
                  </a:cubicBezTo>
                  <a:lnTo>
                    <a:pt x="4995" y="1851"/>
                  </a:lnTo>
                  <a:lnTo>
                    <a:pt x="4995" y="1864"/>
                  </a:lnTo>
                  <a:lnTo>
                    <a:pt x="4969" y="1877"/>
                  </a:lnTo>
                  <a:lnTo>
                    <a:pt x="4784" y="1904"/>
                  </a:lnTo>
                  <a:lnTo>
                    <a:pt x="4347" y="1969"/>
                  </a:lnTo>
                  <a:lnTo>
                    <a:pt x="3898" y="2036"/>
                  </a:lnTo>
                  <a:cubicBezTo>
                    <a:pt x="3740" y="2049"/>
                    <a:pt x="3595" y="2101"/>
                    <a:pt x="3449" y="2128"/>
                  </a:cubicBezTo>
                  <a:lnTo>
                    <a:pt x="2564" y="2339"/>
                  </a:lnTo>
                  <a:cubicBezTo>
                    <a:pt x="2286" y="2419"/>
                    <a:pt x="1995" y="2498"/>
                    <a:pt x="1705" y="2591"/>
                  </a:cubicBezTo>
                  <a:cubicBezTo>
                    <a:pt x="1123" y="2749"/>
                    <a:pt x="568" y="2961"/>
                    <a:pt x="1" y="3132"/>
                  </a:cubicBezTo>
                  <a:lnTo>
                    <a:pt x="119" y="3502"/>
                  </a:lnTo>
                  <a:cubicBezTo>
                    <a:pt x="648" y="3238"/>
                    <a:pt x="1203" y="2974"/>
                    <a:pt x="1758" y="2789"/>
                  </a:cubicBezTo>
                  <a:cubicBezTo>
                    <a:pt x="2036" y="2683"/>
                    <a:pt x="2313" y="2577"/>
                    <a:pt x="2603" y="2485"/>
                  </a:cubicBezTo>
                  <a:lnTo>
                    <a:pt x="3475" y="2274"/>
                  </a:lnTo>
                  <a:cubicBezTo>
                    <a:pt x="3621" y="2234"/>
                    <a:pt x="3766" y="2194"/>
                    <a:pt x="3912" y="2181"/>
                  </a:cubicBezTo>
                  <a:lnTo>
                    <a:pt x="4361" y="2115"/>
                  </a:lnTo>
                  <a:lnTo>
                    <a:pt x="4797" y="2062"/>
                  </a:lnTo>
                  <a:lnTo>
                    <a:pt x="5061" y="2036"/>
                  </a:lnTo>
                  <a:lnTo>
                    <a:pt x="5154" y="2022"/>
                  </a:lnTo>
                  <a:cubicBezTo>
                    <a:pt x="5167" y="2009"/>
                    <a:pt x="5167" y="1969"/>
                    <a:pt x="5167" y="1957"/>
                  </a:cubicBezTo>
                  <a:lnTo>
                    <a:pt x="5180" y="1784"/>
                  </a:lnTo>
                  <a:cubicBezTo>
                    <a:pt x="5220" y="1494"/>
                    <a:pt x="5246" y="1203"/>
                    <a:pt x="5272" y="900"/>
                  </a:cubicBezTo>
                  <a:cubicBezTo>
                    <a:pt x="5313" y="609"/>
                    <a:pt x="5365" y="318"/>
                    <a:pt x="5405" y="27"/>
                  </a:cubicBezTo>
                  <a:lnTo>
                    <a:pt x="508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13"/>
            <p:cNvSpPr/>
            <p:nvPr/>
          </p:nvSpPr>
          <p:spPr>
            <a:xfrm>
              <a:off x="699250" y="1294875"/>
              <a:ext cx="13250" cy="180050"/>
            </a:xfrm>
            <a:custGeom>
              <a:avLst/>
              <a:gdLst/>
              <a:ahLst/>
              <a:cxnLst/>
              <a:rect l="l" t="t" r="r" b="b"/>
              <a:pathLst>
                <a:path w="530" h="7202" extrusionOk="0">
                  <a:moveTo>
                    <a:pt x="14" y="1"/>
                  </a:moveTo>
                  <a:lnTo>
                    <a:pt x="27" y="239"/>
                  </a:lnTo>
                  <a:lnTo>
                    <a:pt x="27" y="450"/>
                  </a:lnTo>
                  <a:cubicBezTo>
                    <a:pt x="27" y="450"/>
                    <a:pt x="14" y="568"/>
                    <a:pt x="14" y="674"/>
                  </a:cubicBezTo>
                  <a:lnTo>
                    <a:pt x="14" y="899"/>
                  </a:lnTo>
                  <a:lnTo>
                    <a:pt x="14" y="1798"/>
                  </a:lnTo>
                  <a:lnTo>
                    <a:pt x="1" y="2247"/>
                  </a:lnTo>
                  <a:cubicBezTo>
                    <a:pt x="1" y="2392"/>
                    <a:pt x="14" y="2550"/>
                    <a:pt x="14" y="2696"/>
                  </a:cubicBezTo>
                  <a:lnTo>
                    <a:pt x="27" y="3607"/>
                  </a:lnTo>
                  <a:cubicBezTo>
                    <a:pt x="14" y="3898"/>
                    <a:pt x="41" y="4203"/>
                    <a:pt x="54" y="4506"/>
                  </a:cubicBezTo>
                  <a:lnTo>
                    <a:pt x="94" y="5418"/>
                  </a:lnTo>
                  <a:cubicBezTo>
                    <a:pt x="120" y="6012"/>
                    <a:pt x="173" y="6607"/>
                    <a:pt x="212" y="7202"/>
                  </a:cubicBezTo>
                  <a:lnTo>
                    <a:pt x="529" y="7162"/>
                  </a:lnTo>
                  <a:cubicBezTo>
                    <a:pt x="450" y="6581"/>
                    <a:pt x="344" y="5986"/>
                    <a:pt x="279" y="5392"/>
                  </a:cubicBezTo>
                  <a:cubicBezTo>
                    <a:pt x="252" y="5101"/>
                    <a:pt x="226" y="4797"/>
                    <a:pt x="212" y="4493"/>
                  </a:cubicBezTo>
                  <a:cubicBezTo>
                    <a:pt x="186" y="4203"/>
                    <a:pt x="159" y="3898"/>
                    <a:pt x="159" y="3595"/>
                  </a:cubicBezTo>
                  <a:lnTo>
                    <a:pt x="159" y="2696"/>
                  </a:lnTo>
                  <a:cubicBezTo>
                    <a:pt x="159" y="2550"/>
                    <a:pt x="159" y="2392"/>
                    <a:pt x="173" y="2247"/>
                  </a:cubicBezTo>
                  <a:lnTo>
                    <a:pt x="199" y="1798"/>
                  </a:lnTo>
                  <a:cubicBezTo>
                    <a:pt x="226" y="1507"/>
                    <a:pt x="252" y="1203"/>
                    <a:pt x="265" y="912"/>
                  </a:cubicBezTo>
                  <a:cubicBezTo>
                    <a:pt x="265" y="912"/>
                    <a:pt x="279" y="793"/>
                    <a:pt x="291" y="688"/>
                  </a:cubicBezTo>
                  <a:cubicBezTo>
                    <a:pt x="305" y="582"/>
                    <a:pt x="318" y="463"/>
                    <a:pt x="318" y="463"/>
                  </a:cubicBezTo>
                  <a:cubicBezTo>
                    <a:pt x="332" y="397"/>
                    <a:pt x="332" y="318"/>
                    <a:pt x="344" y="239"/>
                  </a:cubicBezTo>
                  <a:lnTo>
                    <a:pt x="358" y="27"/>
                  </a:lnTo>
                  <a:lnTo>
                    <a:pt x="1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13"/>
            <p:cNvSpPr/>
            <p:nvPr/>
          </p:nvSpPr>
          <p:spPr>
            <a:xfrm>
              <a:off x="730650" y="1297525"/>
              <a:ext cx="12900" cy="173125"/>
            </a:xfrm>
            <a:custGeom>
              <a:avLst/>
              <a:gdLst/>
              <a:ahLst/>
              <a:cxnLst/>
              <a:rect l="l" t="t" r="r" b="b"/>
              <a:pathLst>
                <a:path w="516" h="6925" extrusionOk="0">
                  <a:moveTo>
                    <a:pt x="13" y="0"/>
                  </a:moveTo>
                  <a:lnTo>
                    <a:pt x="13" y="224"/>
                  </a:lnTo>
                  <a:cubicBezTo>
                    <a:pt x="13" y="291"/>
                    <a:pt x="27" y="357"/>
                    <a:pt x="13" y="436"/>
                  </a:cubicBezTo>
                  <a:lnTo>
                    <a:pt x="13" y="647"/>
                  </a:lnTo>
                  <a:lnTo>
                    <a:pt x="13" y="859"/>
                  </a:lnTo>
                  <a:lnTo>
                    <a:pt x="13" y="1731"/>
                  </a:lnTo>
                  <a:lnTo>
                    <a:pt x="0" y="2154"/>
                  </a:lnTo>
                  <a:cubicBezTo>
                    <a:pt x="0" y="2300"/>
                    <a:pt x="13" y="2444"/>
                    <a:pt x="13" y="2590"/>
                  </a:cubicBezTo>
                  <a:lnTo>
                    <a:pt x="27" y="3462"/>
                  </a:lnTo>
                  <a:cubicBezTo>
                    <a:pt x="13" y="3753"/>
                    <a:pt x="40" y="4044"/>
                    <a:pt x="53" y="4334"/>
                  </a:cubicBezTo>
                  <a:cubicBezTo>
                    <a:pt x="66" y="4625"/>
                    <a:pt x="80" y="4916"/>
                    <a:pt x="80" y="5207"/>
                  </a:cubicBezTo>
                  <a:cubicBezTo>
                    <a:pt x="106" y="5774"/>
                    <a:pt x="159" y="6356"/>
                    <a:pt x="198" y="6924"/>
                  </a:cubicBezTo>
                  <a:lnTo>
                    <a:pt x="515" y="6884"/>
                  </a:lnTo>
                  <a:cubicBezTo>
                    <a:pt x="436" y="6316"/>
                    <a:pt x="344" y="5761"/>
                    <a:pt x="277" y="5180"/>
                  </a:cubicBezTo>
                  <a:cubicBezTo>
                    <a:pt x="251" y="4902"/>
                    <a:pt x="225" y="4611"/>
                    <a:pt x="198" y="4321"/>
                  </a:cubicBezTo>
                  <a:cubicBezTo>
                    <a:pt x="185" y="4030"/>
                    <a:pt x="159" y="3753"/>
                    <a:pt x="159" y="3462"/>
                  </a:cubicBezTo>
                  <a:lnTo>
                    <a:pt x="159" y="2590"/>
                  </a:lnTo>
                  <a:cubicBezTo>
                    <a:pt x="159" y="2444"/>
                    <a:pt x="159" y="2300"/>
                    <a:pt x="172" y="2167"/>
                  </a:cubicBezTo>
                  <a:lnTo>
                    <a:pt x="198" y="1731"/>
                  </a:lnTo>
                  <a:cubicBezTo>
                    <a:pt x="225" y="1440"/>
                    <a:pt x="238" y="1163"/>
                    <a:pt x="265" y="872"/>
                  </a:cubicBezTo>
                  <a:cubicBezTo>
                    <a:pt x="265" y="872"/>
                    <a:pt x="277" y="767"/>
                    <a:pt x="277" y="661"/>
                  </a:cubicBezTo>
                  <a:cubicBezTo>
                    <a:pt x="304" y="555"/>
                    <a:pt x="318" y="450"/>
                    <a:pt x="318" y="450"/>
                  </a:cubicBezTo>
                  <a:cubicBezTo>
                    <a:pt x="330" y="383"/>
                    <a:pt x="330" y="304"/>
                    <a:pt x="330" y="224"/>
                  </a:cubicBezTo>
                  <a:lnTo>
                    <a:pt x="357" y="27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13"/>
            <p:cNvSpPr/>
            <p:nvPr/>
          </p:nvSpPr>
          <p:spPr>
            <a:xfrm>
              <a:off x="485550" y="1368525"/>
              <a:ext cx="9275" cy="45300"/>
            </a:xfrm>
            <a:custGeom>
              <a:avLst/>
              <a:gdLst/>
              <a:ahLst/>
              <a:cxnLst/>
              <a:rect l="l" t="t" r="r" b="b"/>
              <a:pathLst>
                <a:path w="371" h="1812" extrusionOk="0">
                  <a:moveTo>
                    <a:pt x="13" y="1"/>
                  </a:moveTo>
                  <a:cubicBezTo>
                    <a:pt x="13" y="94"/>
                    <a:pt x="0" y="173"/>
                    <a:pt x="13" y="252"/>
                  </a:cubicBezTo>
                  <a:lnTo>
                    <a:pt x="26" y="476"/>
                  </a:lnTo>
                  <a:cubicBezTo>
                    <a:pt x="53" y="622"/>
                    <a:pt x="66" y="767"/>
                    <a:pt x="79" y="913"/>
                  </a:cubicBezTo>
                  <a:cubicBezTo>
                    <a:pt x="79" y="1045"/>
                    <a:pt x="66" y="1190"/>
                    <a:pt x="53" y="1322"/>
                  </a:cubicBezTo>
                  <a:cubicBezTo>
                    <a:pt x="53" y="1401"/>
                    <a:pt x="53" y="1481"/>
                    <a:pt x="39" y="1547"/>
                  </a:cubicBezTo>
                  <a:cubicBezTo>
                    <a:pt x="53" y="1627"/>
                    <a:pt x="39" y="1732"/>
                    <a:pt x="79" y="1812"/>
                  </a:cubicBezTo>
                  <a:lnTo>
                    <a:pt x="370" y="1653"/>
                  </a:lnTo>
                  <a:cubicBezTo>
                    <a:pt x="370" y="1600"/>
                    <a:pt x="330" y="1574"/>
                    <a:pt x="303" y="1507"/>
                  </a:cubicBezTo>
                  <a:cubicBezTo>
                    <a:pt x="291" y="1454"/>
                    <a:pt x="277" y="1389"/>
                    <a:pt x="251" y="1322"/>
                  </a:cubicBezTo>
                  <a:cubicBezTo>
                    <a:pt x="238" y="1177"/>
                    <a:pt x="224" y="1045"/>
                    <a:pt x="224" y="899"/>
                  </a:cubicBezTo>
                  <a:cubicBezTo>
                    <a:pt x="211" y="754"/>
                    <a:pt x="211" y="622"/>
                    <a:pt x="238" y="490"/>
                  </a:cubicBezTo>
                  <a:cubicBezTo>
                    <a:pt x="238" y="424"/>
                    <a:pt x="264" y="358"/>
                    <a:pt x="277" y="291"/>
                  </a:cubicBezTo>
                  <a:cubicBezTo>
                    <a:pt x="291" y="239"/>
                    <a:pt x="330" y="186"/>
                    <a:pt x="344" y="147"/>
                  </a:cubicBez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13"/>
            <p:cNvSpPr/>
            <p:nvPr/>
          </p:nvSpPr>
          <p:spPr>
            <a:xfrm>
              <a:off x="615700" y="1357650"/>
              <a:ext cx="67050" cy="56825"/>
            </a:xfrm>
            <a:custGeom>
              <a:avLst/>
              <a:gdLst/>
              <a:ahLst/>
              <a:cxnLst/>
              <a:rect l="l" t="t" r="r" b="b"/>
              <a:pathLst>
                <a:path w="2682" h="2273" extrusionOk="0">
                  <a:moveTo>
                    <a:pt x="2230" y="261"/>
                  </a:moveTo>
                  <a:cubicBezTo>
                    <a:pt x="2232" y="261"/>
                    <a:pt x="2233" y="262"/>
                    <a:pt x="2233" y="265"/>
                  </a:cubicBezTo>
                  <a:lnTo>
                    <a:pt x="2233" y="317"/>
                  </a:lnTo>
                  <a:lnTo>
                    <a:pt x="2233" y="462"/>
                  </a:lnTo>
                  <a:cubicBezTo>
                    <a:pt x="2233" y="753"/>
                    <a:pt x="2246" y="1031"/>
                    <a:pt x="2246" y="1322"/>
                  </a:cubicBezTo>
                  <a:cubicBezTo>
                    <a:pt x="2254" y="1494"/>
                    <a:pt x="2278" y="1671"/>
                    <a:pt x="2307" y="1848"/>
                  </a:cubicBezTo>
                  <a:lnTo>
                    <a:pt x="2307" y="1848"/>
                  </a:lnTo>
                  <a:cubicBezTo>
                    <a:pt x="2136" y="1800"/>
                    <a:pt x="1964" y="1752"/>
                    <a:pt x="1797" y="1704"/>
                  </a:cubicBezTo>
                  <a:lnTo>
                    <a:pt x="1361" y="1572"/>
                  </a:lnTo>
                  <a:lnTo>
                    <a:pt x="952" y="1401"/>
                  </a:lnTo>
                  <a:lnTo>
                    <a:pt x="529" y="1242"/>
                  </a:lnTo>
                  <a:lnTo>
                    <a:pt x="383" y="1176"/>
                  </a:lnTo>
                  <a:lnTo>
                    <a:pt x="330" y="1149"/>
                  </a:lnTo>
                  <a:lnTo>
                    <a:pt x="304" y="1137"/>
                  </a:lnTo>
                  <a:lnTo>
                    <a:pt x="317" y="1123"/>
                  </a:lnTo>
                  <a:cubicBezTo>
                    <a:pt x="344" y="1084"/>
                    <a:pt x="383" y="1070"/>
                    <a:pt x="423" y="1044"/>
                  </a:cubicBezTo>
                  <a:lnTo>
                    <a:pt x="502" y="1004"/>
                  </a:lnTo>
                  <a:cubicBezTo>
                    <a:pt x="541" y="991"/>
                    <a:pt x="568" y="978"/>
                    <a:pt x="608" y="964"/>
                  </a:cubicBezTo>
                  <a:cubicBezTo>
                    <a:pt x="740" y="899"/>
                    <a:pt x="885" y="846"/>
                    <a:pt x="1031" y="793"/>
                  </a:cubicBezTo>
                  <a:cubicBezTo>
                    <a:pt x="1322" y="687"/>
                    <a:pt x="1572" y="541"/>
                    <a:pt x="1850" y="423"/>
                  </a:cubicBezTo>
                  <a:lnTo>
                    <a:pt x="2194" y="277"/>
                  </a:lnTo>
                  <a:cubicBezTo>
                    <a:pt x="2204" y="277"/>
                    <a:pt x="2222" y="261"/>
                    <a:pt x="2230" y="261"/>
                  </a:cubicBezTo>
                  <a:close/>
                  <a:moveTo>
                    <a:pt x="2391" y="0"/>
                  </a:moveTo>
                  <a:cubicBezTo>
                    <a:pt x="2391" y="0"/>
                    <a:pt x="2391" y="13"/>
                    <a:pt x="2379" y="13"/>
                  </a:cubicBezTo>
                  <a:lnTo>
                    <a:pt x="2338" y="27"/>
                  </a:lnTo>
                  <a:lnTo>
                    <a:pt x="2259" y="66"/>
                  </a:lnTo>
                  <a:lnTo>
                    <a:pt x="1783" y="291"/>
                  </a:lnTo>
                  <a:cubicBezTo>
                    <a:pt x="1519" y="409"/>
                    <a:pt x="1242" y="568"/>
                    <a:pt x="978" y="661"/>
                  </a:cubicBezTo>
                  <a:cubicBezTo>
                    <a:pt x="832" y="714"/>
                    <a:pt x="687" y="767"/>
                    <a:pt x="541" y="832"/>
                  </a:cubicBezTo>
                  <a:cubicBezTo>
                    <a:pt x="515" y="846"/>
                    <a:pt x="476" y="859"/>
                    <a:pt x="436" y="872"/>
                  </a:cubicBezTo>
                  <a:lnTo>
                    <a:pt x="317" y="938"/>
                  </a:lnTo>
                  <a:cubicBezTo>
                    <a:pt x="224" y="991"/>
                    <a:pt x="145" y="1044"/>
                    <a:pt x="66" y="1110"/>
                  </a:cubicBezTo>
                  <a:lnTo>
                    <a:pt x="0" y="1163"/>
                  </a:lnTo>
                  <a:cubicBezTo>
                    <a:pt x="13" y="1176"/>
                    <a:pt x="39" y="1189"/>
                    <a:pt x="66" y="1202"/>
                  </a:cubicBezTo>
                  <a:lnTo>
                    <a:pt x="198" y="1269"/>
                  </a:lnTo>
                  <a:lnTo>
                    <a:pt x="462" y="1387"/>
                  </a:lnTo>
                  <a:lnTo>
                    <a:pt x="872" y="1586"/>
                  </a:lnTo>
                  <a:lnTo>
                    <a:pt x="1281" y="1771"/>
                  </a:lnTo>
                  <a:lnTo>
                    <a:pt x="1704" y="1942"/>
                  </a:lnTo>
                  <a:cubicBezTo>
                    <a:pt x="1982" y="2048"/>
                    <a:pt x="2259" y="2154"/>
                    <a:pt x="2537" y="2273"/>
                  </a:cubicBezTo>
                  <a:lnTo>
                    <a:pt x="2589" y="2111"/>
                  </a:lnTo>
                  <a:lnTo>
                    <a:pt x="2589" y="2111"/>
                  </a:lnTo>
                  <a:lnTo>
                    <a:pt x="2682" y="2088"/>
                  </a:lnTo>
                  <a:cubicBezTo>
                    <a:pt x="2616" y="1836"/>
                    <a:pt x="2537" y="1572"/>
                    <a:pt x="2511" y="1295"/>
                  </a:cubicBezTo>
                  <a:cubicBezTo>
                    <a:pt x="2471" y="1017"/>
                    <a:pt x="2444" y="740"/>
                    <a:pt x="2431" y="462"/>
                  </a:cubicBezTo>
                  <a:lnTo>
                    <a:pt x="2405" y="185"/>
                  </a:lnTo>
                  <a:lnTo>
                    <a:pt x="2391" y="2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13"/>
            <p:cNvSpPr/>
            <p:nvPr/>
          </p:nvSpPr>
          <p:spPr>
            <a:xfrm>
              <a:off x="503375" y="1180250"/>
              <a:ext cx="122575" cy="108050"/>
            </a:xfrm>
            <a:custGeom>
              <a:avLst/>
              <a:gdLst/>
              <a:ahLst/>
              <a:cxnLst/>
              <a:rect l="l" t="t" r="r" b="b"/>
              <a:pathLst>
                <a:path w="4903" h="4322" extrusionOk="0">
                  <a:moveTo>
                    <a:pt x="172" y="0"/>
                  </a:moveTo>
                  <a:lnTo>
                    <a:pt x="1" y="344"/>
                  </a:lnTo>
                  <a:cubicBezTo>
                    <a:pt x="529" y="622"/>
                    <a:pt x="1031" y="912"/>
                    <a:pt x="1586" y="1177"/>
                  </a:cubicBezTo>
                  <a:cubicBezTo>
                    <a:pt x="1850" y="1309"/>
                    <a:pt x="2127" y="1441"/>
                    <a:pt x="2405" y="1573"/>
                  </a:cubicBezTo>
                  <a:lnTo>
                    <a:pt x="3237" y="1929"/>
                  </a:lnTo>
                  <a:cubicBezTo>
                    <a:pt x="3369" y="1982"/>
                    <a:pt x="3502" y="2049"/>
                    <a:pt x="3647" y="2088"/>
                  </a:cubicBezTo>
                  <a:lnTo>
                    <a:pt x="4083" y="2234"/>
                  </a:lnTo>
                  <a:lnTo>
                    <a:pt x="4506" y="2378"/>
                  </a:lnTo>
                  <a:lnTo>
                    <a:pt x="4678" y="2431"/>
                  </a:lnTo>
                  <a:lnTo>
                    <a:pt x="4705" y="2445"/>
                  </a:lnTo>
                  <a:lnTo>
                    <a:pt x="4705" y="2472"/>
                  </a:lnTo>
                  <a:lnTo>
                    <a:pt x="4691" y="2524"/>
                  </a:lnTo>
                  <a:cubicBezTo>
                    <a:pt x="4652" y="2828"/>
                    <a:pt x="4599" y="3118"/>
                    <a:pt x="4572" y="3409"/>
                  </a:cubicBezTo>
                  <a:cubicBezTo>
                    <a:pt x="4546" y="3714"/>
                    <a:pt x="4506" y="4004"/>
                    <a:pt x="4479" y="4295"/>
                  </a:cubicBezTo>
                  <a:lnTo>
                    <a:pt x="4797" y="4321"/>
                  </a:lnTo>
                  <a:cubicBezTo>
                    <a:pt x="4810" y="4031"/>
                    <a:pt x="4810" y="3740"/>
                    <a:pt x="4823" y="3436"/>
                  </a:cubicBezTo>
                  <a:cubicBezTo>
                    <a:pt x="4823" y="3145"/>
                    <a:pt x="4863" y="2854"/>
                    <a:pt x="4876" y="2551"/>
                  </a:cubicBezTo>
                  <a:lnTo>
                    <a:pt x="4890" y="2392"/>
                  </a:lnTo>
                  <a:cubicBezTo>
                    <a:pt x="4890" y="2366"/>
                    <a:pt x="4902" y="2326"/>
                    <a:pt x="4890" y="2313"/>
                  </a:cubicBezTo>
                  <a:lnTo>
                    <a:pt x="4810" y="2287"/>
                  </a:lnTo>
                  <a:lnTo>
                    <a:pt x="4559" y="2220"/>
                  </a:lnTo>
                  <a:lnTo>
                    <a:pt x="4123" y="2088"/>
                  </a:lnTo>
                  <a:lnTo>
                    <a:pt x="3700" y="1956"/>
                  </a:lnTo>
                  <a:cubicBezTo>
                    <a:pt x="3554" y="1917"/>
                    <a:pt x="3422" y="1850"/>
                    <a:pt x="3278" y="1784"/>
                  </a:cubicBezTo>
                  <a:lnTo>
                    <a:pt x="2458" y="1427"/>
                  </a:lnTo>
                  <a:lnTo>
                    <a:pt x="1665" y="992"/>
                  </a:lnTo>
                  <a:cubicBezTo>
                    <a:pt x="1150" y="701"/>
                    <a:pt x="661" y="344"/>
                    <a:pt x="17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13"/>
            <p:cNvSpPr/>
            <p:nvPr/>
          </p:nvSpPr>
          <p:spPr>
            <a:xfrm>
              <a:off x="512950" y="1092375"/>
              <a:ext cx="149025" cy="57500"/>
            </a:xfrm>
            <a:custGeom>
              <a:avLst/>
              <a:gdLst/>
              <a:ahLst/>
              <a:cxnLst/>
              <a:rect l="l" t="t" r="r" b="b"/>
              <a:pathLst>
                <a:path w="5961" h="2300" extrusionOk="0">
                  <a:moveTo>
                    <a:pt x="5656" y="0"/>
                  </a:moveTo>
                  <a:cubicBezTo>
                    <a:pt x="5497" y="569"/>
                    <a:pt x="5338" y="1137"/>
                    <a:pt x="5167" y="1718"/>
                  </a:cubicBezTo>
                  <a:lnTo>
                    <a:pt x="5154" y="1785"/>
                  </a:lnTo>
                  <a:lnTo>
                    <a:pt x="5154" y="1797"/>
                  </a:lnTo>
                  <a:lnTo>
                    <a:pt x="5127" y="1797"/>
                  </a:lnTo>
                  <a:lnTo>
                    <a:pt x="4942" y="1785"/>
                  </a:lnTo>
                  <a:lnTo>
                    <a:pt x="4493" y="1758"/>
                  </a:lnTo>
                  <a:lnTo>
                    <a:pt x="4044" y="1718"/>
                  </a:lnTo>
                  <a:cubicBezTo>
                    <a:pt x="3971" y="1712"/>
                    <a:pt x="3898" y="1712"/>
                    <a:pt x="3824" y="1712"/>
                  </a:cubicBezTo>
                  <a:cubicBezTo>
                    <a:pt x="3750" y="1712"/>
                    <a:pt x="3674" y="1712"/>
                    <a:pt x="3594" y="1705"/>
                  </a:cubicBezTo>
                  <a:lnTo>
                    <a:pt x="2696" y="1718"/>
                  </a:lnTo>
                  <a:cubicBezTo>
                    <a:pt x="2392" y="1732"/>
                    <a:pt x="2102" y="1744"/>
                    <a:pt x="1797" y="1771"/>
                  </a:cubicBezTo>
                  <a:cubicBezTo>
                    <a:pt x="1189" y="1797"/>
                    <a:pt x="595" y="1877"/>
                    <a:pt x="0" y="1917"/>
                  </a:cubicBezTo>
                  <a:lnTo>
                    <a:pt x="27" y="2299"/>
                  </a:lnTo>
                  <a:cubicBezTo>
                    <a:pt x="608" y="2167"/>
                    <a:pt x="1203" y="2035"/>
                    <a:pt x="1811" y="1970"/>
                  </a:cubicBezTo>
                  <a:cubicBezTo>
                    <a:pt x="2102" y="1929"/>
                    <a:pt x="2405" y="1903"/>
                    <a:pt x="2696" y="1877"/>
                  </a:cubicBezTo>
                  <a:lnTo>
                    <a:pt x="3594" y="1850"/>
                  </a:lnTo>
                  <a:cubicBezTo>
                    <a:pt x="3740" y="1850"/>
                    <a:pt x="3899" y="1850"/>
                    <a:pt x="4044" y="1864"/>
                  </a:cubicBezTo>
                  <a:lnTo>
                    <a:pt x="4480" y="1903"/>
                  </a:lnTo>
                  <a:lnTo>
                    <a:pt x="4929" y="1956"/>
                  </a:lnTo>
                  <a:lnTo>
                    <a:pt x="5194" y="1982"/>
                  </a:lnTo>
                  <a:lnTo>
                    <a:pt x="5273" y="1996"/>
                  </a:lnTo>
                  <a:cubicBezTo>
                    <a:pt x="5299" y="1982"/>
                    <a:pt x="5299" y="1943"/>
                    <a:pt x="5299" y="1917"/>
                  </a:cubicBezTo>
                  <a:lnTo>
                    <a:pt x="5352" y="1771"/>
                  </a:lnTo>
                  <a:cubicBezTo>
                    <a:pt x="5550" y="1203"/>
                    <a:pt x="5761" y="648"/>
                    <a:pt x="5960" y="106"/>
                  </a:cubicBezTo>
                  <a:lnTo>
                    <a:pt x="565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13"/>
            <p:cNvSpPr/>
            <p:nvPr/>
          </p:nvSpPr>
          <p:spPr>
            <a:xfrm>
              <a:off x="699925" y="1118475"/>
              <a:ext cx="43300" cy="177100"/>
            </a:xfrm>
            <a:custGeom>
              <a:avLst/>
              <a:gdLst/>
              <a:ahLst/>
              <a:cxnLst/>
              <a:rect l="l" t="t" r="r" b="b"/>
              <a:pathLst>
                <a:path w="1732" h="7084" extrusionOk="0">
                  <a:moveTo>
                    <a:pt x="1401" y="1"/>
                  </a:moveTo>
                  <a:lnTo>
                    <a:pt x="1362" y="225"/>
                  </a:lnTo>
                  <a:cubicBezTo>
                    <a:pt x="1348" y="291"/>
                    <a:pt x="1335" y="371"/>
                    <a:pt x="1321" y="436"/>
                  </a:cubicBezTo>
                  <a:lnTo>
                    <a:pt x="1216" y="873"/>
                  </a:lnTo>
                  <a:cubicBezTo>
                    <a:pt x="1136" y="1163"/>
                    <a:pt x="1044" y="1454"/>
                    <a:pt x="992" y="1745"/>
                  </a:cubicBezTo>
                  <a:cubicBezTo>
                    <a:pt x="925" y="2036"/>
                    <a:pt x="859" y="2326"/>
                    <a:pt x="807" y="2630"/>
                  </a:cubicBezTo>
                  <a:lnTo>
                    <a:pt x="701" y="3066"/>
                  </a:lnTo>
                  <a:lnTo>
                    <a:pt x="608" y="3515"/>
                  </a:lnTo>
                  <a:cubicBezTo>
                    <a:pt x="502" y="4097"/>
                    <a:pt x="370" y="4691"/>
                    <a:pt x="278" y="5286"/>
                  </a:cubicBezTo>
                  <a:cubicBezTo>
                    <a:pt x="225" y="5577"/>
                    <a:pt x="172" y="5880"/>
                    <a:pt x="120" y="6171"/>
                  </a:cubicBezTo>
                  <a:cubicBezTo>
                    <a:pt x="79" y="6462"/>
                    <a:pt x="40" y="6766"/>
                    <a:pt x="0" y="7057"/>
                  </a:cubicBezTo>
                  <a:lnTo>
                    <a:pt x="317" y="7083"/>
                  </a:lnTo>
                  <a:cubicBezTo>
                    <a:pt x="344" y="6792"/>
                    <a:pt x="357" y="6502"/>
                    <a:pt x="370" y="6197"/>
                  </a:cubicBezTo>
                  <a:cubicBezTo>
                    <a:pt x="396" y="5907"/>
                    <a:pt x="437" y="5603"/>
                    <a:pt x="463" y="5312"/>
                  </a:cubicBezTo>
                  <a:cubicBezTo>
                    <a:pt x="516" y="4717"/>
                    <a:pt x="634" y="4123"/>
                    <a:pt x="754" y="3542"/>
                  </a:cubicBezTo>
                  <a:lnTo>
                    <a:pt x="833" y="3093"/>
                  </a:lnTo>
                  <a:lnTo>
                    <a:pt x="951" y="2656"/>
                  </a:lnTo>
                  <a:cubicBezTo>
                    <a:pt x="1031" y="2365"/>
                    <a:pt x="1097" y="2075"/>
                    <a:pt x="1177" y="1798"/>
                  </a:cubicBezTo>
                  <a:cubicBezTo>
                    <a:pt x="1256" y="1507"/>
                    <a:pt x="1362" y="1229"/>
                    <a:pt x="1454" y="938"/>
                  </a:cubicBezTo>
                  <a:lnTo>
                    <a:pt x="1599" y="515"/>
                  </a:lnTo>
                  <a:cubicBezTo>
                    <a:pt x="1626" y="450"/>
                    <a:pt x="1652" y="371"/>
                    <a:pt x="1665" y="304"/>
                  </a:cubicBezTo>
                  <a:lnTo>
                    <a:pt x="1732" y="106"/>
                  </a:lnTo>
                  <a:lnTo>
                    <a:pt x="140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13"/>
            <p:cNvSpPr/>
            <p:nvPr/>
          </p:nvSpPr>
          <p:spPr>
            <a:xfrm>
              <a:off x="731300" y="1128050"/>
              <a:ext cx="41650" cy="170150"/>
            </a:xfrm>
            <a:custGeom>
              <a:avLst/>
              <a:gdLst/>
              <a:ahLst/>
              <a:cxnLst/>
              <a:rect l="l" t="t" r="r" b="b"/>
              <a:pathLst>
                <a:path w="1666" h="6806" extrusionOk="0">
                  <a:moveTo>
                    <a:pt x="1335" y="0"/>
                  </a:moveTo>
                  <a:lnTo>
                    <a:pt x="1296" y="225"/>
                  </a:lnTo>
                  <a:cubicBezTo>
                    <a:pt x="1296" y="291"/>
                    <a:pt x="1282" y="358"/>
                    <a:pt x="1269" y="423"/>
                  </a:cubicBezTo>
                  <a:lnTo>
                    <a:pt x="1164" y="846"/>
                  </a:lnTo>
                  <a:cubicBezTo>
                    <a:pt x="1097" y="1124"/>
                    <a:pt x="1005" y="1388"/>
                    <a:pt x="952" y="1679"/>
                  </a:cubicBezTo>
                  <a:cubicBezTo>
                    <a:pt x="899" y="1956"/>
                    <a:pt x="833" y="2247"/>
                    <a:pt x="767" y="2525"/>
                  </a:cubicBezTo>
                  <a:lnTo>
                    <a:pt x="662" y="2947"/>
                  </a:lnTo>
                  <a:lnTo>
                    <a:pt x="582" y="3370"/>
                  </a:lnTo>
                  <a:cubicBezTo>
                    <a:pt x="477" y="3938"/>
                    <a:pt x="344" y="4507"/>
                    <a:pt x="265" y="5074"/>
                  </a:cubicBezTo>
                  <a:cubicBezTo>
                    <a:pt x="212" y="5365"/>
                    <a:pt x="159" y="5643"/>
                    <a:pt x="107" y="5934"/>
                  </a:cubicBezTo>
                  <a:cubicBezTo>
                    <a:pt x="66" y="6211"/>
                    <a:pt x="40" y="6501"/>
                    <a:pt x="1" y="6779"/>
                  </a:cubicBezTo>
                  <a:lnTo>
                    <a:pt x="318" y="6806"/>
                  </a:lnTo>
                  <a:cubicBezTo>
                    <a:pt x="331" y="6528"/>
                    <a:pt x="344" y="6237"/>
                    <a:pt x="357" y="5960"/>
                  </a:cubicBezTo>
                  <a:cubicBezTo>
                    <a:pt x="397" y="5669"/>
                    <a:pt x="424" y="5391"/>
                    <a:pt x="450" y="5101"/>
                  </a:cubicBezTo>
                  <a:cubicBezTo>
                    <a:pt x="503" y="4533"/>
                    <a:pt x="609" y="3964"/>
                    <a:pt x="727" y="3397"/>
                  </a:cubicBezTo>
                  <a:lnTo>
                    <a:pt x="806" y="2974"/>
                  </a:lnTo>
                  <a:lnTo>
                    <a:pt x="912" y="2564"/>
                  </a:lnTo>
                  <a:cubicBezTo>
                    <a:pt x="991" y="2287"/>
                    <a:pt x="1071" y="2009"/>
                    <a:pt x="1137" y="1732"/>
                  </a:cubicBezTo>
                  <a:cubicBezTo>
                    <a:pt x="1217" y="1454"/>
                    <a:pt x="1322" y="1177"/>
                    <a:pt x="1402" y="913"/>
                  </a:cubicBezTo>
                  <a:lnTo>
                    <a:pt x="1546" y="502"/>
                  </a:lnTo>
                  <a:cubicBezTo>
                    <a:pt x="1573" y="437"/>
                    <a:pt x="1587" y="370"/>
                    <a:pt x="1613" y="291"/>
                  </a:cubicBezTo>
                  <a:lnTo>
                    <a:pt x="1666" y="106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13"/>
            <p:cNvSpPr/>
            <p:nvPr/>
          </p:nvSpPr>
          <p:spPr>
            <a:xfrm>
              <a:off x="501400" y="1142275"/>
              <a:ext cx="16200" cy="44600"/>
            </a:xfrm>
            <a:custGeom>
              <a:avLst/>
              <a:gdLst/>
              <a:ahLst/>
              <a:cxnLst/>
              <a:rect l="l" t="t" r="r" b="b"/>
              <a:pathLst>
                <a:path w="648" h="1784" extrusionOk="0">
                  <a:moveTo>
                    <a:pt x="344" y="0"/>
                  </a:moveTo>
                  <a:cubicBezTo>
                    <a:pt x="330" y="92"/>
                    <a:pt x="304" y="171"/>
                    <a:pt x="291" y="251"/>
                  </a:cubicBezTo>
                  <a:lnTo>
                    <a:pt x="265" y="476"/>
                  </a:lnTo>
                  <a:cubicBezTo>
                    <a:pt x="251" y="621"/>
                    <a:pt x="238" y="766"/>
                    <a:pt x="212" y="899"/>
                  </a:cubicBezTo>
                  <a:cubicBezTo>
                    <a:pt x="198" y="1031"/>
                    <a:pt x="159" y="1175"/>
                    <a:pt x="106" y="1308"/>
                  </a:cubicBezTo>
                  <a:cubicBezTo>
                    <a:pt x="92" y="1374"/>
                    <a:pt x="66" y="1454"/>
                    <a:pt x="39" y="1519"/>
                  </a:cubicBezTo>
                  <a:cubicBezTo>
                    <a:pt x="27" y="1598"/>
                    <a:pt x="0" y="1691"/>
                    <a:pt x="13" y="1783"/>
                  </a:cubicBezTo>
                  <a:lnTo>
                    <a:pt x="330" y="1691"/>
                  </a:lnTo>
                  <a:cubicBezTo>
                    <a:pt x="344" y="1638"/>
                    <a:pt x="317" y="1598"/>
                    <a:pt x="304" y="1545"/>
                  </a:cubicBezTo>
                  <a:lnTo>
                    <a:pt x="304" y="1348"/>
                  </a:lnTo>
                  <a:cubicBezTo>
                    <a:pt x="317" y="1202"/>
                    <a:pt x="344" y="1070"/>
                    <a:pt x="357" y="925"/>
                  </a:cubicBezTo>
                  <a:cubicBezTo>
                    <a:pt x="383" y="779"/>
                    <a:pt x="409" y="647"/>
                    <a:pt x="450" y="515"/>
                  </a:cubicBezTo>
                  <a:cubicBezTo>
                    <a:pt x="476" y="462"/>
                    <a:pt x="502" y="396"/>
                    <a:pt x="529" y="344"/>
                  </a:cubicBezTo>
                  <a:cubicBezTo>
                    <a:pt x="568" y="291"/>
                    <a:pt x="608" y="251"/>
                    <a:pt x="647" y="211"/>
                  </a:cubicBezTo>
                  <a:lnTo>
                    <a:pt x="34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13"/>
            <p:cNvSpPr/>
            <p:nvPr/>
          </p:nvSpPr>
          <p:spPr>
            <a:xfrm>
              <a:off x="632525" y="1174300"/>
              <a:ext cx="65125" cy="55850"/>
            </a:xfrm>
            <a:custGeom>
              <a:avLst/>
              <a:gdLst/>
              <a:ahLst/>
              <a:cxnLst/>
              <a:rect l="l" t="t" r="r" b="b"/>
              <a:pathLst>
                <a:path w="2605" h="2234" extrusionOk="0">
                  <a:moveTo>
                    <a:pt x="2340" y="212"/>
                  </a:moveTo>
                  <a:cubicBezTo>
                    <a:pt x="2343" y="215"/>
                    <a:pt x="2347" y="216"/>
                    <a:pt x="2352" y="216"/>
                  </a:cubicBezTo>
                  <a:cubicBezTo>
                    <a:pt x="2361" y="216"/>
                    <a:pt x="2370" y="213"/>
                    <a:pt x="2376" y="213"/>
                  </a:cubicBezTo>
                  <a:cubicBezTo>
                    <a:pt x="2382" y="213"/>
                    <a:pt x="2384" y="216"/>
                    <a:pt x="2379" y="225"/>
                  </a:cubicBezTo>
                  <a:lnTo>
                    <a:pt x="2366" y="278"/>
                  </a:lnTo>
                  <a:lnTo>
                    <a:pt x="2340" y="410"/>
                  </a:lnTo>
                  <a:cubicBezTo>
                    <a:pt x="2243" y="862"/>
                    <a:pt x="2155" y="1321"/>
                    <a:pt x="2111" y="1783"/>
                  </a:cubicBezTo>
                  <a:lnTo>
                    <a:pt x="2111" y="1783"/>
                  </a:lnTo>
                  <a:cubicBezTo>
                    <a:pt x="1957" y="1697"/>
                    <a:pt x="1800" y="1609"/>
                    <a:pt x="1639" y="1520"/>
                  </a:cubicBezTo>
                  <a:lnTo>
                    <a:pt x="1256" y="1295"/>
                  </a:lnTo>
                  <a:lnTo>
                    <a:pt x="886" y="1045"/>
                  </a:lnTo>
                  <a:lnTo>
                    <a:pt x="516" y="780"/>
                  </a:lnTo>
                  <a:lnTo>
                    <a:pt x="384" y="687"/>
                  </a:lnTo>
                  <a:lnTo>
                    <a:pt x="331" y="648"/>
                  </a:lnTo>
                  <a:lnTo>
                    <a:pt x="305" y="634"/>
                  </a:lnTo>
                  <a:lnTo>
                    <a:pt x="331" y="622"/>
                  </a:lnTo>
                  <a:cubicBezTo>
                    <a:pt x="371" y="595"/>
                    <a:pt x="411" y="582"/>
                    <a:pt x="450" y="569"/>
                  </a:cubicBezTo>
                  <a:lnTo>
                    <a:pt x="529" y="555"/>
                  </a:lnTo>
                  <a:cubicBezTo>
                    <a:pt x="569" y="542"/>
                    <a:pt x="608" y="529"/>
                    <a:pt x="635" y="529"/>
                  </a:cubicBezTo>
                  <a:cubicBezTo>
                    <a:pt x="781" y="502"/>
                    <a:pt x="939" y="476"/>
                    <a:pt x="1084" y="463"/>
                  </a:cubicBezTo>
                  <a:cubicBezTo>
                    <a:pt x="1388" y="410"/>
                    <a:pt x="1679" y="331"/>
                    <a:pt x="1970" y="291"/>
                  </a:cubicBezTo>
                  <a:lnTo>
                    <a:pt x="2340" y="212"/>
                  </a:lnTo>
                  <a:close/>
                  <a:moveTo>
                    <a:pt x="2590" y="0"/>
                  </a:moveTo>
                  <a:lnTo>
                    <a:pt x="2551" y="14"/>
                  </a:lnTo>
                  <a:lnTo>
                    <a:pt x="2472" y="27"/>
                  </a:lnTo>
                  <a:lnTo>
                    <a:pt x="1943" y="146"/>
                  </a:lnTo>
                  <a:cubicBezTo>
                    <a:pt x="1653" y="199"/>
                    <a:pt x="1348" y="278"/>
                    <a:pt x="1058" y="317"/>
                  </a:cubicBezTo>
                  <a:cubicBezTo>
                    <a:pt x="913" y="344"/>
                    <a:pt x="767" y="357"/>
                    <a:pt x="608" y="384"/>
                  </a:cubicBezTo>
                  <a:cubicBezTo>
                    <a:pt x="569" y="397"/>
                    <a:pt x="529" y="397"/>
                    <a:pt x="503" y="410"/>
                  </a:cubicBezTo>
                  <a:lnTo>
                    <a:pt x="371" y="437"/>
                  </a:lnTo>
                  <a:cubicBezTo>
                    <a:pt x="265" y="476"/>
                    <a:pt x="173" y="502"/>
                    <a:pt x="80" y="555"/>
                  </a:cubicBezTo>
                  <a:lnTo>
                    <a:pt x="1" y="595"/>
                  </a:lnTo>
                  <a:cubicBezTo>
                    <a:pt x="27" y="608"/>
                    <a:pt x="41" y="622"/>
                    <a:pt x="67" y="648"/>
                  </a:cubicBezTo>
                  <a:lnTo>
                    <a:pt x="186" y="740"/>
                  </a:lnTo>
                  <a:lnTo>
                    <a:pt x="411" y="925"/>
                  </a:lnTo>
                  <a:lnTo>
                    <a:pt x="767" y="1203"/>
                  </a:lnTo>
                  <a:lnTo>
                    <a:pt x="1124" y="1467"/>
                  </a:lnTo>
                  <a:lnTo>
                    <a:pt x="1494" y="1732"/>
                  </a:lnTo>
                  <a:cubicBezTo>
                    <a:pt x="1732" y="1903"/>
                    <a:pt x="1983" y="2062"/>
                    <a:pt x="2220" y="2234"/>
                  </a:cubicBezTo>
                  <a:lnTo>
                    <a:pt x="2304" y="2102"/>
                  </a:lnTo>
                  <a:lnTo>
                    <a:pt x="2405" y="2102"/>
                  </a:lnTo>
                  <a:cubicBezTo>
                    <a:pt x="2404" y="2050"/>
                    <a:pt x="2403" y="1998"/>
                    <a:pt x="2403" y="1947"/>
                  </a:cubicBezTo>
                  <a:lnTo>
                    <a:pt x="2403" y="1947"/>
                  </a:lnTo>
                  <a:lnTo>
                    <a:pt x="2405" y="1943"/>
                  </a:lnTo>
                  <a:cubicBezTo>
                    <a:pt x="2405" y="1943"/>
                    <a:pt x="2404" y="1942"/>
                    <a:pt x="2403" y="1942"/>
                  </a:cubicBezTo>
                  <a:lnTo>
                    <a:pt x="2403" y="1942"/>
                  </a:lnTo>
                  <a:cubicBezTo>
                    <a:pt x="2401" y="1451"/>
                    <a:pt x="2441" y="950"/>
                    <a:pt x="2525" y="449"/>
                  </a:cubicBezTo>
                  <a:lnTo>
                    <a:pt x="2578" y="173"/>
                  </a:lnTo>
                  <a:lnTo>
                    <a:pt x="2604" y="27"/>
                  </a:lnTo>
                  <a:lnTo>
                    <a:pt x="260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13"/>
            <p:cNvSpPr/>
            <p:nvPr/>
          </p:nvSpPr>
          <p:spPr>
            <a:xfrm>
              <a:off x="567450" y="963875"/>
              <a:ext cx="108400" cy="131150"/>
            </a:xfrm>
            <a:custGeom>
              <a:avLst/>
              <a:gdLst/>
              <a:ahLst/>
              <a:cxnLst/>
              <a:rect l="l" t="t" r="r" b="b"/>
              <a:pathLst>
                <a:path w="4336" h="5246" extrusionOk="0">
                  <a:moveTo>
                    <a:pt x="239" y="1"/>
                  </a:moveTo>
                  <a:lnTo>
                    <a:pt x="1" y="291"/>
                  </a:lnTo>
                  <a:cubicBezTo>
                    <a:pt x="463" y="674"/>
                    <a:pt x="900" y="1084"/>
                    <a:pt x="1375" y="1454"/>
                  </a:cubicBezTo>
                  <a:lnTo>
                    <a:pt x="2075" y="2022"/>
                  </a:lnTo>
                  <a:lnTo>
                    <a:pt x="2802" y="2550"/>
                  </a:lnTo>
                  <a:cubicBezTo>
                    <a:pt x="2921" y="2643"/>
                    <a:pt x="3040" y="2735"/>
                    <a:pt x="3172" y="2815"/>
                  </a:cubicBezTo>
                  <a:lnTo>
                    <a:pt x="3555" y="3040"/>
                  </a:lnTo>
                  <a:lnTo>
                    <a:pt x="3939" y="3278"/>
                  </a:lnTo>
                  <a:lnTo>
                    <a:pt x="4097" y="3370"/>
                  </a:lnTo>
                  <a:lnTo>
                    <a:pt x="4110" y="3383"/>
                  </a:lnTo>
                  <a:cubicBezTo>
                    <a:pt x="4124" y="3396"/>
                    <a:pt x="4110" y="3396"/>
                    <a:pt x="4110" y="3410"/>
                  </a:cubicBezTo>
                  <a:lnTo>
                    <a:pt x="4083" y="3463"/>
                  </a:lnTo>
                  <a:cubicBezTo>
                    <a:pt x="3886" y="4030"/>
                    <a:pt x="3674" y="4585"/>
                    <a:pt x="3476" y="5140"/>
                  </a:cubicBezTo>
                  <a:lnTo>
                    <a:pt x="3780" y="5246"/>
                  </a:lnTo>
                  <a:cubicBezTo>
                    <a:pt x="3939" y="4678"/>
                    <a:pt x="4097" y="4110"/>
                    <a:pt x="4256" y="3528"/>
                  </a:cubicBezTo>
                  <a:lnTo>
                    <a:pt x="4309" y="3383"/>
                  </a:lnTo>
                  <a:cubicBezTo>
                    <a:pt x="4321" y="3357"/>
                    <a:pt x="4335" y="3317"/>
                    <a:pt x="4321" y="3304"/>
                  </a:cubicBezTo>
                  <a:lnTo>
                    <a:pt x="4256" y="3264"/>
                  </a:lnTo>
                  <a:lnTo>
                    <a:pt x="4018" y="3132"/>
                  </a:lnTo>
                  <a:lnTo>
                    <a:pt x="3634" y="2908"/>
                  </a:lnTo>
                  <a:lnTo>
                    <a:pt x="3252" y="2683"/>
                  </a:lnTo>
                  <a:cubicBezTo>
                    <a:pt x="3119" y="2617"/>
                    <a:pt x="3000" y="2524"/>
                    <a:pt x="2882" y="2432"/>
                  </a:cubicBezTo>
                  <a:lnTo>
                    <a:pt x="2168" y="1890"/>
                  </a:lnTo>
                  <a:cubicBezTo>
                    <a:pt x="1943" y="1705"/>
                    <a:pt x="1719" y="1493"/>
                    <a:pt x="1494" y="1296"/>
                  </a:cubicBezTo>
                  <a:cubicBezTo>
                    <a:pt x="1044" y="899"/>
                    <a:pt x="648" y="436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13"/>
            <p:cNvSpPr/>
            <p:nvPr/>
          </p:nvSpPr>
          <p:spPr>
            <a:xfrm>
              <a:off x="586275" y="911025"/>
              <a:ext cx="156950" cy="46275"/>
            </a:xfrm>
            <a:custGeom>
              <a:avLst/>
              <a:gdLst/>
              <a:ahLst/>
              <a:cxnLst/>
              <a:rect l="l" t="t" r="r" b="b"/>
              <a:pathLst>
                <a:path w="6278" h="1851" extrusionOk="0">
                  <a:moveTo>
                    <a:pt x="6013" y="1"/>
                  </a:moveTo>
                  <a:cubicBezTo>
                    <a:pt x="5723" y="515"/>
                    <a:pt x="5418" y="1017"/>
                    <a:pt x="5154" y="1560"/>
                  </a:cubicBezTo>
                  <a:lnTo>
                    <a:pt x="5127" y="1613"/>
                  </a:lnTo>
                  <a:cubicBezTo>
                    <a:pt x="5115" y="1625"/>
                    <a:pt x="5115" y="1639"/>
                    <a:pt x="5115" y="1639"/>
                  </a:cubicBezTo>
                  <a:lnTo>
                    <a:pt x="5088" y="1639"/>
                  </a:lnTo>
                  <a:lnTo>
                    <a:pt x="4916" y="1586"/>
                  </a:lnTo>
                  <a:lnTo>
                    <a:pt x="4481" y="1440"/>
                  </a:lnTo>
                  <a:lnTo>
                    <a:pt x="4058" y="1308"/>
                  </a:lnTo>
                  <a:cubicBezTo>
                    <a:pt x="3912" y="1255"/>
                    <a:pt x="3753" y="1243"/>
                    <a:pt x="3608" y="1202"/>
                  </a:cubicBezTo>
                  <a:lnTo>
                    <a:pt x="2736" y="1005"/>
                  </a:lnTo>
                  <a:cubicBezTo>
                    <a:pt x="2432" y="952"/>
                    <a:pt x="2129" y="899"/>
                    <a:pt x="1838" y="859"/>
                  </a:cubicBezTo>
                  <a:cubicBezTo>
                    <a:pt x="1243" y="740"/>
                    <a:pt x="649" y="688"/>
                    <a:pt x="53" y="595"/>
                  </a:cubicBezTo>
                  <a:lnTo>
                    <a:pt x="1" y="978"/>
                  </a:lnTo>
                  <a:cubicBezTo>
                    <a:pt x="608" y="978"/>
                    <a:pt x="1204" y="978"/>
                    <a:pt x="1798" y="1058"/>
                  </a:cubicBezTo>
                  <a:cubicBezTo>
                    <a:pt x="2102" y="1084"/>
                    <a:pt x="2393" y="1110"/>
                    <a:pt x="2696" y="1163"/>
                  </a:cubicBezTo>
                  <a:lnTo>
                    <a:pt x="3582" y="1335"/>
                  </a:lnTo>
                  <a:cubicBezTo>
                    <a:pt x="3727" y="1375"/>
                    <a:pt x="3873" y="1401"/>
                    <a:pt x="4005" y="1454"/>
                  </a:cubicBezTo>
                  <a:lnTo>
                    <a:pt x="4440" y="1586"/>
                  </a:lnTo>
                  <a:lnTo>
                    <a:pt x="4851" y="1731"/>
                  </a:lnTo>
                  <a:lnTo>
                    <a:pt x="5101" y="1824"/>
                  </a:lnTo>
                  <a:lnTo>
                    <a:pt x="5180" y="1850"/>
                  </a:lnTo>
                  <a:cubicBezTo>
                    <a:pt x="5207" y="1850"/>
                    <a:pt x="5221" y="1810"/>
                    <a:pt x="5233" y="1784"/>
                  </a:cubicBezTo>
                  <a:lnTo>
                    <a:pt x="5312" y="1652"/>
                  </a:lnTo>
                  <a:cubicBezTo>
                    <a:pt x="5617" y="1137"/>
                    <a:pt x="5960" y="647"/>
                    <a:pt x="6278" y="159"/>
                  </a:cubicBezTo>
                  <a:lnTo>
                    <a:pt x="601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13"/>
            <p:cNvSpPr/>
            <p:nvPr/>
          </p:nvSpPr>
          <p:spPr>
            <a:xfrm>
              <a:off x="735275" y="954275"/>
              <a:ext cx="81275" cy="166525"/>
            </a:xfrm>
            <a:custGeom>
              <a:avLst/>
              <a:gdLst/>
              <a:ahLst/>
              <a:cxnLst/>
              <a:rect l="l" t="t" r="r" b="b"/>
              <a:pathLst>
                <a:path w="3251" h="6661" extrusionOk="0">
                  <a:moveTo>
                    <a:pt x="2960" y="1"/>
                  </a:moveTo>
                  <a:lnTo>
                    <a:pt x="2867" y="212"/>
                  </a:lnTo>
                  <a:cubicBezTo>
                    <a:pt x="2841" y="279"/>
                    <a:pt x="2814" y="345"/>
                    <a:pt x="2775" y="411"/>
                  </a:cubicBezTo>
                  <a:lnTo>
                    <a:pt x="2564" y="808"/>
                  </a:lnTo>
                  <a:cubicBezTo>
                    <a:pt x="2418" y="1072"/>
                    <a:pt x="2300" y="1349"/>
                    <a:pt x="2167" y="1613"/>
                  </a:cubicBezTo>
                  <a:cubicBezTo>
                    <a:pt x="2035" y="1877"/>
                    <a:pt x="1903" y="2155"/>
                    <a:pt x="1771" y="2420"/>
                  </a:cubicBezTo>
                  <a:lnTo>
                    <a:pt x="1401" y="3252"/>
                  </a:lnTo>
                  <a:cubicBezTo>
                    <a:pt x="1123" y="3794"/>
                    <a:pt x="925" y="4349"/>
                    <a:pt x="674" y="4904"/>
                  </a:cubicBezTo>
                  <a:cubicBezTo>
                    <a:pt x="423" y="5445"/>
                    <a:pt x="225" y="6014"/>
                    <a:pt x="0" y="6569"/>
                  </a:cubicBezTo>
                  <a:lnTo>
                    <a:pt x="304" y="6661"/>
                  </a:lnTo>
                  <a:cubicBezTo>
                    <a:pt x="489" y="6106"/>
                    <a:pt x="647" y="5538"/>
                    <a:pt x="846" y="4969"/>
                  </a:cubicBezTo>
                  <a:cubicBezTo>
                    <a:pt x="1058" y="4414"/>
                    <a:pt x="1255" y="3847"/>
                    <a:pt x="1519" y="3304"/>
                  </a:cubicBezTo>
                  <a:lnTo>
                    <a:pt x="1903" y="2485"/>
                  </a:lnTo>
                  <a:cubicBezTo>
                    <a:pt x="2035" y="2221"/>
                    <a:pt x="2194" y="1957"/>
                    <a:pt x="2339" y="1706"/>
                  </a:cubicBezTo>
                  <a:cubicBezTo>
                    <a:pt x="2485" y="1442"/>
                    <a:pt x="2629" y="1178"/>
                    <a:pt x="2788" y="926"/>
                  </a:cubicBezTo>
                  <a:lnTo>
                    <a:pt x="3026" y="556"/>
                  </a:lnTo>
                  <a:cubicBezTo>
                    <a:pt x="3079" y="490"/>
                    <a:pt x="3105" y="424"/>
                    <a:pt x="3145" y="358"/>
                  </a:cubicBezTo>
                  <a:lnTo>
                    <a:pt x="3251" y="173"/>
                  </a:lnTo>
                  <a:lnTo>
                    <a:pt x="296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13"/>
            <p:cNvSpPr/>
            <p:nvPr/>
          </p:nvSpPr>
          <p:spPr>
            <a:xfrm>
              <a:off x="765000" y="970150"/>
              <a:ext cx="78650" cy="160250"/>
            </a:xfrm>
            <a:custGeom>
              <a:avLst/>
              <a:gdLst/>
              <a:ahLst/>
              <a:cxnLst/>
              <a:rect l="l" t="t" r="r" b="b"/>
              <a:pathLst>
                <a:path w="3146" h="6410" extrusionOk="0">
                  <a:moveTo>
                    <a:pt x="2855" y="0"/>
                  </a:moveTo>
                  <a:lnTo>
                    <a:pt x="2762" y="212"/>
                  </a:lnTo>
                  <a:cubicBezTo>
                    <a:pt x="2735" y="278"/>
                    <a:pt x="2709" y="331"/>
                    <a:pt x="2670" y="397"/>
                  </a:cubicBezTo>
                  <a:lnTo>
                    <a:pt x="2471" y="780"/>
                  </a:lnTo>
                  <a:cubicBezTo>
                    <a:pt x="2339" y="1031"/>
                    <a:pt x="2221" y="1295"/>
                    <a:pt x="2088" y="1559"/>
                  </a:cubicBezTo>
                  <a:cubicBezTo>
                    <a:pt x="1969" y="1824"/>
                    <a:pt x="1837" y="2075"/>
                    <a:pt x="1718" y="2340"/>
                  </a:cubicBezTo>
                  <a:lnTo>
                    <a:pt x="1348" y="3132"/>
                  </a:lnTo>
                  <a:cubicBezTo>
                    <a:pt x="1097" y="3647"/>
                    <a:pt x="899" y="4189"/>
                    <a:pt x="648" y="4718"/>
                  </a:cubicBezTo>
                  <a:cubicBezTo>
                    <a:pt x="410" y="5247"/>
                    <a:pt x="225" y="5788"/>
                    <a:pt x="1" y="6316"/>
                  </a:cubicBezTo>
                  <a:lnTo>
                    <a:pt x="304" y="6409"/>
                  </a:lnTo>
                  <a:cubicBezTo>
                    <a:pt x="476" y="5881"/>
                    <a:pt x="635" y="5326"/>
                    <a:pt x="820" y="4784"/>
                  </a:cubicBezTo>
                  <a:cubicBezTo>
                    <a:pt x="1031" y="4255"/>
                    <a:pt x="1216" y="3700"/>
                    <a:pt x="1481" y="3185"/>
                  </a:cubicBezTo>
                  <a:lnTo>
                    <a:pt x="1851" y="2405"/>
                  </a:lnTo>
                  <a:cubicBezTo>
                    <a:pt x="1969" y="2141"/>
                    <a:pt x="2128" y="1890"/>
                    <a:pt x="2260" y="1639"/>
                  </a:cubicBezTo>
                  <a:cubicBezTo>
                    <a:pt x="2406" y="1401"/>
                    <a:pt x="2538" y="1137"/>
                    <a:pt x="2696" y="899"/>
                  </a:cubicBezTo>
                  <a:lnTo>
                    <a:pt x="2934" y="543"/>
                  </a:lnTo>
                  <a:cubicBezTo>
                    <a:pt x="2973" y="490"/>
                    <a:pt x="3000" y="423"/>
                    <a:pt x="3040" y="358"/>
                  </a:cubicBezTo>
                  <a:lnTo>
                    <a:pt x="3146" y="173"/>
                  </a:lnTo>
                  <a:lnTo>
                    <a:pt x="285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13"/>
            <p:cNvSpPr/>
            <p:nvPr/>
          </p:nvSpPr>
          <p:spPr>
            <a:xfrm>
              <a:off x="566150" y="927200"/>
              <a:ext cx="24450" cy="41650"/>
            </a:xfrm>
            <a:custGeom>
              <a:avLst/>
              <a:gdLst/>
              <a:ahLst/>
              <a:cxnLst/>
              <a:rect l="l" t="t" r="r" b="b"/>
              <a:pathLst>
                <a:path w="978" h="1666" extrusionOk="0">
                  <a:moveTo>
                    <a:pt x="740" y="0"/>
                  </a:moveTo>
                  <a:lnTo>
                    <a:pt x="621" y="238"/>
                  </a:lnTo>
                  <a:lnTo>
                    <a:pt x="555" y="450"/>
                  </a:lnTo>
                  <a:cubicBezTo>
                    <a:pt x="502" y="582"/>
                    <a:pt x="462" y="728"/>
                    <a:pt x="409" y="860"/>
                  </a:cubicBezTo>
                  <a:cubicBezTo>
                    <a:pt x="356" y="978"/>
                    <a:pt x="277" y="1098"/>
                    <a:pt x="212" y="1216"/>
                  </a:cubicBezTo>
                  <a:lnTo>
                    <a:pt x="92" y="1415"/>
                  </a:lnTo>
                  <a:cubicBezTo>
                    <a:pt x="66" y="1480"/>
                    <a:pt x="13" y="1573"/>
                    <a:pt x="0" y="1665"/>
                  </a:cubicBezTo>
                  <a:lnTo>
                    <a:pt x="344" y="1653"/>
                  </a:lnTo>
                  <a:cubicBezTo>
                    <a:pt x="356" y="1600"/>
                    <a:pt x="330" y="1560"/>
                    <a:pt x="344" y="1494"/>
                  </a:cubicBezTo>
                  <a:lnTo>
                    <a:pt x="383" y="1295"/>
                  </a:lnTo>
                  <a:cubicBezTo>
                    <a:pt x="436" y="1163"/>
                    <a:pt x="489" y="1045"/>
                    <a:pt x="541" y="913"/>
                  </a:cubicBezTo>
                  <a:cubicBezTo>
                    <a:pt x="594" y="781"/>
                    <a:pt x="661" y="648"/>
                    <a:pt x="726" y="543"/>
                  </a:cubicBezTo>
                  <a:cubicBezTo>
                    <a:pt x="767" y="476"/>
                    <a:pt x="806" y="437"/>
                    <a:pt x="846" y="384"/>
                  </a:cubicBezTo>
                  <a:cubicBezTo>
                    <a:pt x="899" y="344"/>
                    <a:pt x="938" y="318"/>
                    <a:pt x="978" y="278"/>
                  </a:cubicBezTo>
                  <a:lnTo>
                    <a:pt x="74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13"/>
            <p:cNvSpPr/>
            <p:nvPr/>
          </p:nvSpPr>
          <p:spPr>
            <a:xfrm>
              <a:off x="693650" y="998550"/>
              <a:ext cx="66400" cy="54200"/>
            </a:xfrm>
            <a:custGeom>
              <a:avLst/>
              <a:gdLst/>
              <a:ahLst/>
              <a:cxnLst/>
              <a:rect l="l" t="t" r="r" b="b"/>
              <a:pathLst>
                <a:path w="2656" h="2168" extrusionOk="0">
                  <a:moveTo>
                    <a:pt x="635" y="146"/>
                  </a:moveTo>
                  <a:cubicBezTo>
                    <a:pt x="780" y="159"/>
                    <a:pt x="926" y="173"/>
                    <a:pt x="1084" y="186"/>
                  </a:cubicBezTo>
                  <a:cubicBezTo>
                    <a:pt x="1401" y="212"/>
                    <a:pt x="1692" y="199"/>
                    <a:pt x="1983" y="212"/>
                  </a:cubicBezTo>
                  <a:lnTo>
                    <a:pt x="2353" y="226"/>
                  </a:lnTo>
                  <a:cubicBezTo>
                    <a:pt x="2365" y="226"/>
                    <a:pt x="2405" y="226"/>
                    <a:pt x="2392" y="238"/>
                  </a:cubicBezTo>
                  <a:lnTo>
                    <a:pt x="2379" y="291"/>
                  </a:lnTo>
                  <a:lnTo>
                    <a:pt x="2312" y="411"/>
                  </a:lnTo>
                  <a:cubicBezTo>
                    <a:pt x="2119" y="840"/>
                    <a:pt x="1909" y="1251"/>
                    <a:pt x="1773" y="1695"/>
                  </a:cubicBezTo>
                  <a:lnTo>
                    <a:pt x="1773" y="1695"/>
                  </a:lnTo>
                  <a:cubicBezTo>
                    <a:pt x="1641" y="1575"/>
                    <a:pt x="1510" y="1455"/>
                    <a:pt x="1375" y="1336"/>
                  </a:cubicBezTo>
                  <a:lnTo>
                    <a:pt x="1044" y="1031"/>
                  </a:lnTo>
                  <a:lnTo>
                    <a:pt x="753" y="701"/>
                  </a:lnTo>
                  <a:lnTo>
                    <a:pt x="450" y="371"/>
                  </a:lnTo>
                  <a:lnTo>
                    <a:pt x="344" y="252"/>
                  </a:lnTo>
                  <a:lnTo>
                    <a:pt x="304" y="199"/>
                  </a:lnTo>
                  <a:lnTo>
                    <a:pt x="278" y="173"/>
                  </a:lnTo>
                  <a:lnTo>
                    <a:pt x="304" y="173"/>
                  </a:lnTo>
                  <a:cubicBezTo>
                    <a:pt x="344" y="159"/>
                    <a:pt x="383" y="159"/>
                    <a:pt x="436" y="146"/>
                  </a:cubicBezTo>
                  <a:close/>
                  <a:moveTo>
                    <a:pt x="383" y="1"/>
                  </a:moveTo>
                  <a:cubicBezTo>
                    <a:pt x="278" y="14"/>
                    <a:pt x="186" y="27"/>
                    <a:pt x="80" y="53"/>
                  </a:cubicBezTo>
                  <a:lnTo>
                    <a:pt x="1" y="67"/>
                  </a:lnTo>
                  <a:cubicBezTo>
                    <a:pt x="13" y="94"/>
                    <a:pt x="27" y="106"/>
                    <a:pt x="40" y="133"/>
                  </a:cubicBezTo>
                  <a:lnTo>
                    <a:pt x="133" y="252"/>
                  </a:lnTo>
                  <a:lnTo>
                    <a:pt x="318" y="476"/>
                  </a:lnTo>
                  <a:lnTo>
                    <a:pt x="595" y="834"/>
                  </a:lnTo>
                  <a:lnTo>
                    <a:pt x="885" y="1177"/>
                  </a:lnTo>
                  <a:lnTo>
                    <a:pt x="1190" y="1507"/>
                  </a:lnTo>
                  <a:cubicBezTo>
                    <a:pt x="1387" y="1732"/>
                    <a:pt x="1599" y="1956"/>
                    <a:pt x="1798" y="2168"/>
                  </a:cubicBezTo>
                  <a:lnTo>
                    <a:pt x="1910" y="2055"/>
                  </a:lnTo>
                  <a:lnTo>
                    <a:pt x="1910" y="2055"/>
                  </a:lnTo>
                  <a:lnTo>
                    <a:pt x="2009" y="2076"/>
                  </a:lnTo>
                  <a:cubicBezTo>
                    <a:pt x="2015" y="2029"/>
                    <a:pt x="2021" y="1982"/>
                    <a:pt x="2029" y="1936"/>
                  </a:cubicBezTo>
                  <a:lnTo>
                    <a:pt x="2029" y="1936"/>
                  </a:lnTo>
                  <a:lnTo>
                    <a:pt x="2035" y="1930"/>
                  </a:lnTo>
                  <a:cubicBezTo>
                    <a:pt x="2034" y="1928"/>
                    <a:pt x="2032" y="1927"/>
                    <a:pt x="2031" y="1926"/>
                  </a:cubicBezTo>
                  <a:lnTo>
                    <a:pt x="2031" y="1926"/>
                  </a:lnTo>
                  <a:cubicBezTo>
                    <a:pt x="2114" y="1438"/>
                    <a:pt x="2304" y="970"/>
                    <a:pt x="2485" y="490"/>
                  </a:cubicBezTo>
                  <a:lnTo>
                    <a:pt x="2590" y="238"/>
                  </a:lnTo>
                  <a:lnTo>
                    <a:pt x="2643" y="94"/>
                  </a:lnTo>
                  <a:lnTo>
                    <a:pt x="2656" y="67"/>
                  </a:lnTo>
                  <a:lnTo>
                    <a:pt x="1983" y="67"/>
                  </a:lnTo>
                  <a:cubicBezTo>
                    <a:pt x="1692" y="53"/>
                    <a:pt x="1375" y="67"/>
                    <a:pt x="1097" y="41"/>
                  </a:cubicBezTo>
                  <a:cubicBezTo>
                    <a:pt x="938" y="27"/>
                    <a:pt x="793" y="14"/>
                    <a:pt x="63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13"/>
            <p:cNvSpPr/>
            <p:nvPr/>
          </p:nvSpPr>
          <p:spPr>
            <a:xfrm>
              <a:off x="678450" y="767650"/>
              <a:ext cx="88875" cy="147375"/>
            </a:xfrm>
            <a:custGeom>
              <a:avLst/>
              <a:gdLst/>
              <a:ahLst/>
              <a:cxnLst/>
              <a:rect l="l" t="t" r="r" b="b"/>
              <a:pathLst>
                <a:path w="3555" h="5895" extrusionOk="0">
                  <a:moveTo>
                    <a:pt x="304" y="1"/>
                  </a:moveTo>
                  <a:lnTo>
                    <a:pt x="1" y="225"/>
                  </a:lnTo>
                  <a:cubicBezTo>
                    <a:pt x="357" y="701"/>
                    <a:pt x="701" y="1203"/>
                    <a:pt x="1071" y="1666"/>
                  </a:cubicBezTo>
                  <a:lnTo>
                    <a:pt x="1625" y="2379"/>
                  </a:lnTo>
                  <a:lnTo>
                    <a:pt x="2221" y="3053"/>
                  </a:lnTo>
                  <a:cubicBezTo>
                    <a:pt x="2326" y="3158"/>
                    <a:pt x="2418" y="3290"/>
                    <a:pt x="2524" y="3384"/>
                  </a:cubicBezTo>
                  <a:lnTo>
                    <a:pt x="2855" y="3701"/>
                  </a:lnTo>
                  <a:lnTo>
                    <a:pt x="3185" y="4018"/>
                  </a:lnTo>
                  <a:lnTo>
                    <a:pt x="3317" y="4136"/>
                  </a:lnTo>
                  <a:lnTo>
                    <a:pt x="3331" y="4163"/>
                  </a:lnTo>
                  <a:lnTo>
                    <a:pt x="3317" y="4176"/>
                  </a:lnTo>
                  <a:lnTo>
                    <a:pt x="3278" y="4229"/>
                  </a:lnTo>
                  <a:cubicBezTo>
                    <a:pt x="2961" y="4731"/>
                    <a:pt x="2617" y="5220"/>
                    <a:pt x="2326" y="5736"/>
                  </a:cubicBezTo>
                  <a:lnTo>
                    <a:pt x="2591" y="5894"/>
                  </a:lnTo>
                  <a:cubicBezTo>
                    <a:pt x="2841" y="5366"/>
                    <a:pt x="3146" y="4863"/>
                    <a:pt x="3436" y="4335"/>
                  </a:cubicBezTo>
                  <a:lnTo>
                    <a:pt x="3516" y="4203"/>
                  </a:lnTo>
                  <a:cubicBezTo>
                    <a:pt x="3528" y="4176"/>
                    <a:pt x="3555" y="4150"/>
                    <a:pt x="3555" y="4123"/>
                  </a:cubicBezTo>
                  <a:lnTo>
                    <a:pt x="3489" y="4071"/>
                  </a:lnTo>
                  <a:lnTo>
                    <a:pt x="3290" y="3886"/>
                  </a:lnTo>
                  <a:lnTo>
                    <a:pt x="2961" y="3595"/>
                  </a:lnTo>
                  <a:lnTo>
                    <a:pt x="2630" y="3278"/>
                  </a:lnTo>
                  <a:cubicBezTo>
                    <a:pt x="2524" y="3185"/>
                    <a:pt x="2432" y="3066"/>
                    <a:pt x="2326" y="2947"/>
                  </a:cubicBezTo>
                  <a:lnTo>
                    <a:pt x="1758" y="2274"/>
                  </a:lnTo>
                  <a:cubicBezTo>
                    <a:pt x="1573" y="2036"/>
                    <a:pt x="1401" y="1784"/>
                    <a:pt x="1229" y="1534"/>
                  </a:cubicBezTo>
                  <a:cubicBezTo>
                    <a:pt x="886" y="1058"/>
                    <a:pt x="595" y="516"/>
                    <a:pt x="30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13"/>
            <p:cNvSpPr/>
            <p:nvPr/>
          </p:nvSpPr>
          <p:spPr>
            <a:xfrm>
              <a:off x="704875" y="733975"/>
              <a:ext cx="157600" cy="58825"/>
            </a:xfrm>
            <a:custGeom>
              <a:avLst/>
              <a:gdLst/>
              <a:ahLst/>
              <a:cxnLst/>
              <a:rect l="l" t="t" r="r" b="b"/>
              <a:pathLst>
                <a:path w="6304" h="2353" extrusionOk="0">
                  <a:moveTo>
                    <a:pt x="133" y="0"/>
                  </a:moveTo>
                  <a:lnTo>
                    <a:pt x="1" y="356"/>
                  </a:lnTo>
                  <a:cubicBezTo>
                    <a:pt x="582" y="488"/>
                    <a:pt x="1176" y="634"/>
                    <a:pt x="1731" y="832"/>
                  </a:cubicBezTo>
                  <a:cubicBezTo>
                    <a:pt x="2022" y="925"/>
                    <a:pt x="2300" y="1017"/>
                    <a:pt x="2577" y="1123"/>
                  </a:cubicBezTo>
                  <a:lnTo>
                    <a:pt x="3396" y="1493"/>
                  </a:lnTo>
                  <a:cubicBezTo>
                    <a:pt x="3528" y="1559"/>
                    <a:pt x="3660" y="1612"/>
                    <a:pt x="3793" y="1691"/>
                  </a:cubicBezTo>
                  <a:lnTo>
                    <a:pt x="4176" y="1929"/>
                  </a:lnTo>
                  <a:lnTo>
                    <a:pt x="4559" y="2167"/>
                  </a:lnTo>
                  <a:lnTo>
                    <a:pt x="4784" y="2299"/>
                  </a:lnTo>
                  <a:lnTo>
                    <a:pt x="4850" y="2352"/>
                  </a:lnTo>
                  <a:cubicBezTo>
                    <a:pt x="4876" y="2352"/>
                    <a:pt x="4890" y="2312"/>
                    <a:pt x="4916" y="2299"/>
                  </a:cubicBezTo>
                  <a:lnTo>
                    <a:pt x="5022" y="2180"/>
                  </a:lnTo>
                  <a:cubicBezTo>
                    <a:pt x="5445" y="1771"/>
                    <a:pt x="5854" y="1334"/>
                    <a:pt x="6303" y="951"/>
                  </a:cubicBezTo>
                  <a:lnTo>
                    <a:pt x="6065" y="726"/>
                  </a:lnTo>
                  <a:cubicBezTo>
                    <a:pt x="5656" y="1149"/>
                    <a:pt x="5272" y="1612"/>
                    <a:pt x="4890" y="2061"/>
                  </a:cubicBezTo>
                  <a:lnTo>
                    <a:pt x="4850" y="2114"/>
                  </a:lnTo>
                  <a:cubicBezTo>
                    <a:pt x="4837" y="2114"/>
                    <a:pt x="4837" y="2127"/>
                    <a:pt x="4823" y="2127"/>
                  </a:cubicBezTo>
                  <a:lnTo>
                    <a:pt x="4811" y="2114"/>
                  </a:lnTo>
                  <a:lnTo>
                    <a:pt x="4652" y="2021"/>
                  </a:lnTo>
                  <a:lnTo>
                    <a:pt x="4256" y="1797"/>
                  </a:lnTo>
                  <a:lnTo>
                    <a:pt x="3859" y="1572"/>
                  </a:lnTo>
                  <a:cubicBezTo>
                    <a:pt x="3740" y="1493"/>
                    <a:pt x="3595" y="1440"/>
                    <a:pt x="3463" y="1374"/>
                  </a:cubicBezTo>
                  <a:lnTo>
                    <a:pt x="2644" y="978"/>
                  </a:lnTo>
                  <a:cubicBezTo>
                    <a:pt x="2366" y="872"/>
                    <a:pt x="2089" y="753"/>
                    <a:pt x="1811" y="634"/>
                  </a:cubicBezTo>
                  <a:cubicBezTo>
                    <a:pt x="1256" y="409"/>
                    <a:pt x="688" y="211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13"/>
            <p:cNvSpPr/>
            <p:nvPr/>
          </p:nvSpPr>
          <p:spPr>
            <a:xfrm>
              <a:off x="809575" y="810250"/>
              <a:ext cx="114675" cy="148375"/>
            </a:xfrm>
            <a:custGeom>
              <a:avLst/>
              <a:gdLst/>
              <a:ahLst/>
              <a:cxnLst/>
              <a:rect l="l" t="t" r="r" b="b"/>
              <a:pathLst>
                <a:path w="4587" h="5935" extrusionOk="0">
                  <a:moveTo>
                    <a:pt x="4335" y="1"/>
                  </a:moveTo>
                  <a:lnTo>
                    <a:pt x="4190" y="200"/>
                  </a:lnTo>
                  <a:cubicBezTo>
                    <a:pt x="4150" y="252"/>
                    <a:pt x="4111" y="305"/>
                    <a:pt x="4058" y="358"/>
                  </a:cubicBezTo>
                  <a:cubicBezTo>
                    <a:pt x="4058" y="358"/>
                    <a:pt x="3979" y="450"/>
                    <a:pt x="3912" y="529"/>
                  </a:cubicBezTo>
                  <a:lnTo>
                    <a:pt x="3780" y="714"/>
                  </a:lnTo>
                  <a:cubicBezTo>
                    <a:pt x="3582" y="940"/>
                    <a:pt x="3397" y="1177"/>
                    <a:pt x="3199" y="1402"/>
                  </a:cubicBezTo>
                  <a:cubicBezTo>
                    <a:pt x="2829" y="1865"/>
                    <a:pt x="2472" y="2353"/>
                    <a:pt x="2089" y="2829"/>
                  </a:cubicBezTo>
                  <a:cubicBezTo>
                    <a:pt x="1732" y="3318"/>
                    <a:pt x="1363" y="3794"/>
                    <a:pt x="1019" y="4282"/>
                  </a:cubicBezTo>
                  <a:cubicBezTo>
                    <a:pt x="675" y="4784"/>
                    <a:pt x="305" y="5260"/>
                    <a:pt x="1" y="5762"/>
                  </a:cubicBezTo>
                  <a:lnTo>
                    <a:pt x="265" y="5934"/>
                  </a:lnTo>
                  <a:cubicBezTo>
                    <a:pt x="543" y="5406"/>
                    <a:pt x="873" y="4904"/>
                    <a:pt x="1164" y="4388"/>
                  </a:cubicBezTo>
                  <a:cubicBezTo>
                    <a:pt x="1481" y="3886"/>
                    <a:pt x="1851" y="3397"/>
                    <a:pt x="2194" y="2908"/>
                  </a:cubicBezTo>
                  <a:cubicBezTo>
                    <a:pt x="2578" y="2446"/>
                    <a:pt x="2948" y="1970"/>
                    <a:pt x="3345" y="1534"/>
                  </a:cubicBezTo>
                  <a:cubicBezTo>
                    <a:pt x="3556" y="1310"/>
                    <a:pt x="3767" y="1098"/>
                    <a:pt x="3965" y="873"/>
                  </a:cubicBezTo>
                  <a:lnTo>
                    <a:pt x="4124" y="714"/>
                  </a:lnTo>
                  <a:cubicBezTo>
                    <a:pt x="4190" y="635"/>
                    <a:pt x="4282" y="556"/>
                    <a:pt x="4282" y="556"/>
                  </a:cubicBezTo>
                  <a:lnTo>
                    <a:pt x="4441" y="397"/>
                  </a:lnTo>
                  <a:lnTo>
                    <a:pt x="4587" y="239"/>
                  </a:lnTo>
                  <a:lnTo>
                    <a:pt x="433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13"/>
            <p:cNvSpPr/>
            <p:nvPr/>
          </p:nvSpPr>
          <p:spPr>
            <a:xfrm>
              <a:off x="836350" y="832050"/>
              <a:ext cx="110675" cy="142425"/>
            </a:xfrm>
            <a:custGeom>
              <a:avLst/>
              <a:gdLst/>
              <a:ahLst/>
              <a:cxnLst/>
              <a:rect l="l" t="t" r="r" b="b"/>
              <a:pathLst>
                <a:path w="4427" h="5697" extrusionOk="0">
                  <a:moveTo>
                    <a:pt x="4176" y="1"/>
                  </a:moveTo>
                  <a:lnTo>
                    <a:pt x="4030" y="173"/>
                  </a:lnTo>
                  <a:cubicBezTo>
                    <a:pt x="3991" y="226"/>
                    <a:pt x="3951" y="292"/>
                    <a:pt x="3912" y="345"/>
                  </a:cubicBezTo>
                  <a:cubicBezTo>
                    <a:pt x="3912" y="345"/>
                    <a:pt x="3833" y="424"/>
                    <a:pt x="3766" y="503"/>
                  </a:cubicBezTo>
                  <a:cubicBezTo>
                    <a:pt x="3701" y="596"/>
                    <a:pt x="3634" y="675"/>
                    <a:pt x="3634" y="675"/>
                  </a:cubicBezTo>
                  <a:cubicBezTo>
                    <a:pt x="3463" y="899"/>
                    <a:pt x="3278" y="1125"/>
                    <a:pt x="3093" y="1349"/>
                  </a:cubicBezTo>
                  <a:cubicBezTo>
                    <a:pt x="2723" y="1785"/>
                    <a:pt x="2379" y="2261"/>
                    <a:pt x="2009" y="2710"/>
                  </a:cubicBezTo>
                  <a:cubicBezTo>
                    <a:pt x="1678" y="3186"/>
                    <a:pt x="1322" y="3635"/>
                    <a:pt x="979" y="4111"/>
                  </a:cubicBezTo>
                  <a:cubicBezTo>
                    <a:pt x="661" y="4587"/>
                    <a:pt x="304" y="5049"/>
                    <a:pt x="1" y="5538"/>
                  </a:cubicBezTo>
                  <a:lnTo>
                    <a:pt x="278" y="5697"/>
                  </a:lnTo>
                  <a:cubicBezTo>
                    <a:pt x="529" y="5194"/>
                    <a:pt x="846" y="4719"/>
                    <a:pt x="1137" y="4217"/>
                  </a:cubicBezTo>
                  <a:cubicBezTo>
                    <a:pt x="1441" y="3727"/>
                    <a:pt x="1798" y="3265"/>
                    <a:pt x="2128" y="2790"/>
                  </a:cubicBezTo>
                  <a:cubicBezTo>
                    <a:pt x="2498" y="2353"/>
                    <a:pt x="2841" y="1891"/>
                    <a:pt x="3238" y="1468"/>
                  </a:cubicBezTo>
                  <a:cubicBezTo>
                    <a:pt x="3436" y="1257"/>
                    <a:pt x="3634" y="1045"/>
                    <a:pt x="3833" y="847"/>
                  </a:cubicBezTo>
                  <a:cubicBezTo>
                    <a:pt x="3833" y="847"/>
                    <a:pt x="3898" y="767"/>
                    <a:pt x="3978" y="688"/>
                  </a:cubicBezTo>
                  <a:cubicBezTo>
                    <a:pt x="4044" y="609"/>
                    <a:pt x="4123" y="543"/>
                    <a:pt x="4123" y="543"/>
                  </a:cubicBezTo>
                  <a:lnTo>
                    <a:pt x="4282" y="385"/>
                  </a:lnTo>
                  <a:lnTo>
                    <a:pt x="4427" y="239"/>
                  </a:lnTo>
                  <a:lnTo>
                    <a:pt x="417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13"/>
            <p:cNvSpPr/>
            <p:nvPr/>
          </p:nvSpPr>
          <p:spPr>
            <a:xfrm>
              <a:off x="677800" y="734625"/>
              <a:ext cx="31400" cy="37675"/>
            </a:xfrm>
            <a:custGeom>
              <a:avLst/>
              <a:gdLst/>
              <a:ahLst/>
              <a:cxnLst/>
              <a:rect l="l" t="t" r="r" b="b"/>
              <a:pathLst>
                <a:path w="1256" h="1507" extrusionOk="0">
                  <a:moveTo>
                    <a:pt x="1084" y="0"/>
                  </a:moveTo>
                  <a:cubicBezTo>
                    <a:pt x="1031" y="66"/>
                    <a:pt x="964" y="133"/>
                    <a:pt x="925" y="198"/>
                  </a:cubicBezTo>
                  <a:lnTo>
                    <a:pt x="793" y="383"/>
                  </a:lnTo>
                  <a:cubicBezTo>
                    <a:pt x="714" y="503"/>
                    <a:pt x="647" y="635"/>
                    <a:pt x="555" y="740"/>
                  </a:cubicBezTo>
                  <a:cubicBezTo>
                    <a:pt x="489" y="846"/>
                    <a:pt x="397" y="965"/>
                    <a:pt x="291" y="1058"/>
                  </a:cubicBezTo>
                  <a:cubicBezTo>
                    <a:pt x="251" y="1123"/>
                    <a:pt x="198" y="1176"/>
                    <a:pt x="145" y="1229"/>
                  </a:cubicBezTo>
                  <a:cubicBezTo>
                    <a:pt x="106" y="1295"/>
                    <a:pt x="39" y="1375"/>
                    <a:pt x="0" y="1454"/>
                  </a:cubicBezTo>
                  <a:lnTo>
                    <a:pt x="330" y="1507"/>
                  </a:lnTo>
                  <a:cubicBezTo>
                    <a:pt x="370" y="1467"/>
                    <a:pt x="357" y="1414"/>
                    <a:pt x="370" y="1361"/>
                  </a:cubicBezTo>
                  <a:cubicBezTo>
                    <a:pt x="397" y="1308"/>
                    <a:pt x="423" y="1243"/>
                    <a:pt x="462" y="1176"/>
                  </a:cubicBezTo>
                  <a:cubicBezTo>
                    <a:pt x="529" y="1058"/>
                    <a:pt x="608" y="938"/>
                    <a:pt x="687" y="820"/>
                  </a:cubicBezTo>
                  <a:cubicBezTo>
                    <a:pt x="767" y="714"/>
                    <a:pt x="859" y="608"/>
                    <a:pt x="952" y="515"/>
                  </a:cubicBezTo>
                  <a:cubicBezTo>
                    <a:pt x="1005" y="462"/>
                    <a:pt x="1057" y="423"/>
                    <a:pt x="1110" y="383"/>
                  </a:cubicBezTo>
                  <a:cubicBezTo>
                    <a:pt x="1163" y="357"/>
                    <a:pt x="1216" y="344"/>
                    <a:pt x="1255" y="318"/>
                  </a:cubicBezTo>
                  <a:lnTo>
                    <a:pt x="108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13"/>
            <p:cNvSpPr/>
            <p:nvPr/>
          </p:nvSpPr>
          <p:spPr>
            <a:xfrm>
              <a:off x="794725" y="829750"/>
              <a:ext cx="65100" cy="61125"/>
            </a:xfrm>
            <a:custGeom>
              <a:avLst/>
              <a:gdLst/>
              <a:ahLst/>
              <a:cxnLst/>
              <a:rect l="l" t="t" r="r" b="b"/>
              <a:pathLst>
                <a:path w="2604" h="2445" extrusionOk="0">
                  <a:moveTo>
                    <a:pt x="278" y="160"/>
                  </a:moveTo>
                  <a:cubicBezTo>
                    <a:pt x="331" y="160"/>
                    <a:pt x="371" y="172"/>
                    <a:pt x="410" y="172"/>
                  </a:cubicBezTo>
                  <a:lnTo>
                    <a:pt x="503" y="186"/>
                  </a:lnTo>
                  <a:cubicBezTo>
                    <a:pt x="529" y="199"/>
                    <a:pt x="569" y="212"/>
                    <a:pt x="609" y="212"/>
                  </a:cubicBezTo>
                  <a:cubicBezTo>
                    <a:pt x="754" y="252"/>
                    <a:pt x="899" y="304"/>
                    <a:pt x="1044" y="357"/>
                  </a:cubicBezTo>
                  <a:cubicBezTo>
                    <a:pt x="1335" y="450"/>
                    <a:pt x="1626" y="503"/>
                    <a:pt x="1916" y="582"/>
                  </a:cubicBezTo>
                  <a:lnTo>
                    <a:pt x="2274" y="674"/>
                  </a:lnTo>
                  <a:cubicBezTo>
                    <a:pt x="2286" y="688"/>
                    <a:pt x="2326" y="688"/>
                    <a:pt x="2313" y="701"/>
                  </a:cubicBezTo>
                  <a:lnTo>
                    <a:pt x="2286" y="741"/>
                  </a:lnTo>
                  <a:lnTo>
                    <a:pt x="2194" y="847"/>
                  </a:lnTo>
                  <a:cubicBezTo>
                    <a:pt x="1893" y="1212"/>
                    <a:pt x="1618" y="1586"/>
                    <a:pt x="1384" y="1983"/>
                  </a:cubicBezTo>
                  <a:lnTo>
                    <a:pt x="1384" y="1983"/>
                  </a:lnTo>
                  <a:cubicBezTo>
                    <a:pt x="1280" y="1835"/>
                    <a:pt x="1175" y="1691"/>
                    <a:pt x="1071" y="1546"/>
                  </a:cubicBezTo>
                  <a:lnTo>
                    <a:pt x="833" y="1176"/>
                  </a:lnTo>
                  <a:lnTo>
                    <a:pt x="595" y="780"/>
                  </a:lnTo>
                  <a:lnTo>
                    <a:pt x="371" y="384"/>
                  </a:lnTo>
                  <a:lnTo>
                    <a:pt x="304" y="252"/>
                  </a:lnTo>
                  <a:lnTo>
                    <a:pt x="265" y="199"/>
                  </a:lnTo>
                  <a:lnTo>
                    <a:pt x="251" y="160"/>
                  </a:lnTo>
                  <a:close/>
                  <a:moveTo>
                    <a:pt x="1" y="1"/>
                  </a:moveTo>
                  <a:cubicBezTo>
                    <a:pt x="14" y="14"/>
                    <a:pt x="27" y="40"/>
                    <a:pt x="27" y="67"/>
                  </a:cubicBezTo>
                  <a:lnTo>
                    <a:pt x="107" y="212"/>
                  </a:lnTo>
                  <a:lnTo>
                    <a:pt x="225" y="463"/>
                  </a:lnTo>
                  <a:lnTo>
                    <a:pt x="424" y="873"/>
                  </a:lnTo>
                  <a:lnTo>
                    <a:pt x="635" y="1282"/>
                  </a:lnTo>
                  <a:lnTo>
                    <a:pt x="859" y="1666"/>
                  </a:lnTo>
                  <a:cubicBezTo>
                    <a:pt x="1005" y="1930"/>
                    <a:pt x="1150" y="2194"/>
                    <a:pt x="1296" y="2445"/>
                  </a:cubicBezTo>
                  <a:lnTo>
                    <a:pt x="1435" y="2363"/>
                  </a:lnTo>
                  <a:lnTo>
                    <a:pt x="1435" y="2363"/>
                  </a:lnTo>
                  <a:lnTo>
                    <a:pt x="1520" y="2406"/>
                  </a:lnTo>
                  <a:cubicBezTo>
                    <a:pt x="1537" y="2364"/>
                    <a:pt x="1555" y="2323"/>
                    <a:pt x="1574" y="2281"/>
                  </a:cubicBezTo>
                  <a:lnTo>
                    <a:pt x="1574" y="2281"/>
                  </a:lnTo>
                  <a:lnTo>
                    <a:pt x="1587" y="2274"/>
                  </a:lnTo>
                  <a:cubicBezTo>
                    <a:pt x="1585" y="2271"/>
                    <a:pt x="1583" y="2268"/>
                    <a:pt x="1581" y="2266"/>
                  </a:cubicBezTo>
                  <a:lnTo>
                    <a:pt x="1581" y="2266"/>
                  </a:lnTo>
                  <a:cubicBezTo>
                    <a:pt x="1784" y="1813"/>
                    <a:pt x="2040" y="1372"/>
                    <a:pt x="2339" y="965"/>
                  </a:cubicBezTo>
                  <a:lnTo>
                    <a:pt x="2511" y="741"/>
                  </a:lnTo>
                  <a:lnTo>
                    <a:pt x="2591" y="609"/>
                  </a:lnTo>
                  <a:lnTo>
                    <a:pt x="2603" y="595"/>
                  </a:lnTo>
                  <a:lnTo>
                    <a:pt x="2591" y="595"/>
                  </a:lnTo>
                  <a:lnTo>
                    <a:pt x="2551" y="582"/>
                  </a:lnTo>
                  <a:lnTo>
                    <a:pt x="2471" y="556"/>
                  </a:lnTo>
                  <a:lnTo>
                    <a:pt x="1957" y="437"/>
                  </a:lnTo>
                  <a:cubicBezTo>
                    <a:pt x="1666" y="357"/>
                    <a:pt x="1361" y="304"/>
                    <a:pt x="1084" y="225"/>
                  </a:cubicBezTo>
                  <a:cubicBezTo>
                    <a:pt x="939" y="172"/>
                    <a:pt x="794" y="119"/>
                    <a:pt x="648" y="80"/>
                  </a:cubicBezTo>
                  <a:cubicBezTo>
                    <a:pt x="609" y="67"/>
                    <a:pt x="569" y="54"/>
                    <a:pt x="529" y="54"/>
                  </a:cubicBezTo>
                  <a:lnTo>
                    <a:pt x="397" y="14"/>
                  </a:lnTo>
                  <a:cubicBezTo>
                    <a:pt x="292" y="14"/>
                    <a:pt x="186" y="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13"/>
            <p:cNvSpPr/>
            <p:nvPr/>
          </p:nvSpPr>
          <p:spPr>
            <a:xfrm>
              <a:off x="830400" y="601175"/>
              <a:ext cx="65100" cy="156600"/>
            </a:xfrm>
            <a:custGeom>
              <a:avLst/>
              <a:gdLst/>
              <a:ahLst/>
              <a:cxnLst/>
              <a:rect l="l" t="t" r="r" b="b"/>
              <a:pathLst>
                <a:path w="2604" h="6264" extrusionOk="0">
                  <a:moveTo>
                    <a:pt x="345" y="0"/>
                  </a:moveTo>
                  <a:lnTo>
                    <a:pt x="1" y="159"/>
                  </a:lnTo>
                  <a:cubicBezTo>
                    <a:pt x="239" y="700"/>
                    <a:pt x="463" y="1255"/>
                    <a:pt x="727" y="1797"/>
                  </a:cubicBezTo>
                  <a:cubicBezTo>
                    <a:pt x="859" y="2062"/>
                    <a:pt x="991" y="2338"/>
                    <a:pt x="1124" y="2617"/>
                  </a:cubicBezTo>
                  <a:lnTo>
                    <a:pt x="1546" y="3409"/>
                  </a:lnTo>
                  <a:cubicBezTo>
                    <a:pt x="1626" y="3541"/>
                    <a:pt x="1692" y="3674"/>
                    <a:pt x="1772" y="3806"/>
                  </a:cubicBezTo>
                  <a:lnTo>
                    <a:pt x="2022" y="4176"/>
                  </a:lnTo>
                  <a:lnTo>
                    <a:pt x="2274" y="4558"/>
                  </a:lnTo>
                  <a:lnTo>
                    <a:pt x="2366" y="4704"/>
                  </a:lnTo>
                  <a:lnTo>
                    <a:pt x="2379" y="4731"/>
                  </a:lnTo>
                  <a:lnTo>
                    <a:pt x="2366" y="4743"/>
                  </a:lnTo>
                  <a:lnTo>
                    <a:pt x="2313" y="4796"/>
                  </a:lnTo>
                  <a:cubicBezTo>
                    <a:pt x="1864" y="5193"/>
                    <a:pt x="1454" y="5615"/>
                    <a:pt x="1044" y="6038"/>
                  </a:cubicBezTo>
                  <a:lnTo>
                    <a:pt x="1282" y="6263"/>
                  </a:lnTo>
                  <a:cubicBezTo>
                    <a:pt x="1652" y="5814"/>
                    <a:pt x="2036" y="5351"/>
                    <a:pt x="2445" y="4928"/>
                  </a:cubicBezTo>
                  <a:lnTo>
                    <a:pt x="2551" y="4810"/>
                  </a:lnTo>
                  <a:cubicBezTo>
                    <a:pt x="2577" y="4784"/>
                    <a:pt x="2604" y="4770"/>
                    <a:pt x="2604" y="4743"/>
                  </a:cubicBezTo>
                  <a:lnTo>
                    <a:pt x="2551" y="4678"/>
                  </a:lnTo>
                  <a:lnTo>
                    <a:pt x="2406" y="4453"/>
                  </a:lnTo>
                  <a:lnTo>
                    <a:pt x="2142" y="4096"/>
                  </a:lnTo>
                  <a:lnTo>
                    <a:pt x="1890" y="3726"/>
                  </a:lnTo>
                  <a:cubicBezTo>
                    <a:pt x="1811" y="3607"/>
                    <a:pt x="1745" y="3462"/>
                    <a:pt x="1679" y="3330"/>
                  </a:cubicBezTo>
                  <a:lnTo>
                    <a:pt x="1256" y="2537"/>
                  </a:lnTo>
                  <a:cubicBezTo>
                    <a:pt x="1137" y="2259"/>
                    <a:pt x="1018" y="1982"/>
                    <a:pt x="912" y="1704"/>
                  </a:cubicBezTo>
                  <a:cubicBezTo>
                    <a:pt x="674" y="1149"/>
                    <a:pt x="516" y="568"/>
                    <a:pt x="34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13"/>
            <p:cNvSpPr/>
            <p:nvPr/>
          </p:nvSpPr>
          <p:spPr>
            <a:xfrm>
              <a:off x="862775" y="573075"/>
              <a:ext cx="150325" cy="83675"/>
            </a:xfrm>
            <a:custGeom>
              <a:avLst/>
              <a:gdLst/>
              <a:ahLst/>
              <a:cxnLst/>
              <a:rect l="l" t="t" r="r" b="b"/>
              <a:pathLst>
                <a:path w="6013" h="3347" extrusionOk="0">
                  <a:moveTo>
                    <a:pt x="212" y="1"/>
                  </a:moveTo>
                  <a:lnTo>
                    <a:pt x="1" y="318"/>
                  </a:lnTo>
                  <a:cubicBezTo>
                    <a:pt x="542" y="582"/>
                    <a:pt x="1084" y="846"/>
                    <a:pt x="1599" y="1163"/>
                  </a:cubicBezTo>
                  <a:cubicBezTo>
                    <a:pt x="1851" y="1322"/>
                    <a:pt x="2101" y="1480"/>
                    <a:pt x="2353" y="1653"/>
                  </a:cubicBezTo>
                  <a:lnTo>
                    <a:pt x="3066" y="2194"/>
                  </a:lnTo>
                  <a:cubicBezTo>
                    <a:pt x="3185" y="2287"/>
                    <a:pt x="3304" y="2366"/>
                    <a:pt x="3410" y="2472"/>
                  </a:cubicBezTo>
                  <a:lnTo>
                    <a:pt x="3740" y="2789"/>
                  </a:lnTo>
                  <a:lnTo>
                    <a:pt x="4044" y="3093"/>
                  </a:lnTo>
                  <a:lnTo>
                    <a:pt x="4242" y="3291"/>
                  </a:lnTo>
                  <a:lnTo>
                    <a:pt x="4295" y="3344"/>
                  </a:lnTo>
                  <a:cubicBezTo>
                    <a:pt x="4298" y="3346"/>
                    <a:pt x="4302" y="3347"/>
                    <a:pt x="4306" y="3347"/>
                  </a:cubicBezTo>
                  <a:cubicBezTo>
                    <a:pt x="4328" y="3347"/>
                    <a:pt x="4349" y="3316"/>
                    <a:pt x="4361" y="3304"/>
                  </a:cubicBezTo>
                  <a:lnTo>
                    <a:pt x="4494" y="3212"/>
                  </a:lnTo>
                  <a:cubicBezTo>
                    <a:pt x="5008" y="2908"/>
                    <a:pt x="5510" y="2604"/>
                    <a:pt x="6013" y="2300"/>
                  </a:cubicBezTo>
                  <a:lnTo>
                    <a:pt x="5841" y="2035"/>
                  </a:lnTo>
                  <a:cubicBezTo>
                    <a:pt x="5352" y="2379"/>
                    <a:pt x="4876" y="2723"/>
                    <a:pt x="4388" y="3066"/>
                  </a:cubicBezTo>
                  <a:lnTo>
                    <a:pt x="4335" y="3106"/>
                  </a:lnTo>
                  <a:lnTo>
                    <a:pt x="4321" y="3119"/>
                  </a:lnTo>
                  <a:lnTo>
                    <a:pt x="4295" y="3106"/>
                  </a:lnTo>
                  <a:lnTo>
                    <a:pt x="4163" y="2987"/>
                  </a:lnTo>
                  <a:lnTo>
                    <a:pt x="3833" y="2670"/>
                  </a:lnTo>
                  <a:lnTo>
                    <a:pt x="3516" y="2366"/>
                  </a:lnTo>
                  <a:cubicBezTo>
                    <a:pt x="3396" y="2261"/>
                    <a:pt x="3278" y="2181"/>
                    <a:pt x="3158" y="2088"/>
                  </a:cubicBezTo>
                  <a:lnTo>
                    <a:pt x="2459" y="1521"/>
                  </a:lnTo>
                  <a:cubicBezTo>
                    <a:pt x="2207" y="1348"/>
                    <a:pt x="1957" y="1177"/>
                    <a:pt x="1719" y="1005"/>
                  </a:cubicBezTo>
                  <a:cubicBezTo>
                    <a:pt x="1229" y="649"/>
                    <a:pt x="714" y="344"/>
                    <a:pt x="212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13"/>
            <p:cNvSpPr/>
            <p:nvPr/>
          </p:nvSpPr>
          <p:spPr>
            <a:xfrm>
              <a:off x="918275" y="694325"/>
              <a:ext cx="142075" cy="121900"/>
            </a:xfrm>
            <a:custGeom>
              <a:avLst/>
              <a:gdLst/>
              <a:ahLst/>
              <a:cxnLst/>
              <a:rect l="l" t="t" r="r" b="b"/>
              <a:pathLst>
                <a:path w="5683" h="4876" extrusionOk="0">
                  <a:moveTo>
                    <a:pt x="5498" y="0"/>
                  </a:moveTo>
                  <a:lnTo>
                    <a:pt x="5313" y="145"/>
                  </a:lnTo>
                  <a:cubicBezTo>
                    <a:pt x="5260" y="198"/>
                    <a:pt x="5220" y="251"/>
                    <a:pt x="5154" y="291"/>
                  </a:cubicBezTo>
                  <a:lnTo>
                    <a:pt x="4797" y="568"/>
                  </a:lnTo>
                  <a:cubicBezTo>
                    <a:pt x="4559" y="753"/>
                    <a:pt x="4308" y="912"/>
                    <a:pt x="4083" y="1110"/>
                  </a:cubicBezTo>
                  <a:cubicBezTo>
                    <a:pt x="3634" y="1507"/>
                    <a:pt x="3132" y="1850"/>
                    <a:pt x="2683" y="2259"/>
                  </a:cubicBezTo>
                  <a:lnTo>
                    <a:pt x="1995" y="2841"/>
                  </a:lnTo>
                  <a:cubicBezTo>
                    <a:pt x="1758" y="3026"/>
                    <a:pt x="1546" y="3237"/>
                    <a:pt x="1322" y="3436"/>
                  </a:cubicBezTo>
                  <a:cubicBezTo>
                    <a:pt x="1097" y="3634"/>
                    <a:pt x="859" y="3832"/>
                    <a:pt x="648" y="4030"/>
                  </a:cubicBezTo>
                  <a:cubicBezTo>
                    <a:pt x="424" y="4241"/>
                    <a:pt x="212" y="4440"/>
                    <a:pt x="1" y="4652"/>
                  </a:cubicBezTo>
                  <a:lnTo>
                    <a:pt x="225" y="4876"/>
                  </a:lnTo>
                  <a:cubicBezTo>
                    <a:pt x="424" y="4652"/>
                    <a:pt x="621" y="4440"/>
                    <a:pt x="820" y="4215"/>
                  </a:cubicBezTo>
                  <a:cubicBezTo>
                    <a:pt x="1018" y="3991"/>
                    <a:pt x="1243" y="3792"/>
                    <a:pt x="1441" y="3568"/>
                  </a:cubicBezTo>
                  <a:cubicBezTo>
                    <a:pt x="1666" y="3369"/>
                    <a:pt x="1863" y="3145"/>
                    <a:pt x="2089" y="2947"/>
                  </a:cubicBezTo>
                  <a:lnTo>
                    <a:pt x="2776" y="2365"/>
                  </a:lnTo>
                  <a:cubicBezTo>
                    <a:pt x="3225" y="1956"/>
                    <a:pt x="3727" y="1625"/>
                    <a:pt x="4203" y="1269"/>
                  </a:cubicBezTo>
                  <a:cubicBezTo>
                    <a:pt x="4441" y="1084"/>
                    <a:pt x="4705" y="938"/>
                    <a:pt x="4943" y="767"/>
                  </a:cubicBezTo>
                  <a:lnTo>
                    <a:pt x="5325" y="529"/>
                  </a:lnTo>
                  <a:cubicBezTo>
                    <a:pt x="5392" y="489"/>
                    <a:pt x="5445" y="450"/>
                    <a:pt x="5510" y="397"/>
                  </a:cubicBezTo>
                  <a:lnTo>
                    <a:pt x="5683" y="277"/>
                  </a:lnTo>
                  <a:lnTo>
                    <a:pt x="549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13"/>
            <p:cNvSpPr/>
            <p:nvPr/>
          </p:nvSpPr>
          <p:spPr>
            <a:xfrm>
              <a:off x="940750" y="720400"/>
              <a:ext cx="137100" cy="117325"/>
            </a:xfrm>
            <a:custGeom>
              <a:avLst/>
              <a:gdLst/>
              <a:ahLst/>
              <a:cxnLst/>
              <a:rect l="l" t="t" r="r" b="b"/>
              <a:pathLst>
                <a:path w="5484" h="4693" extrusionOk="0">
                  <a:moveTo>
                    <a:pt x="5286" y="1"/>
                  </a:moveTo>
                  <a:lnTo>
                    <a:pt x="5127" y="147"/>
                  </a:lnTo>
                  <a:cubicBezTo>
                    <a:pt x="5074" y="200"/>
                    <a:pt x="5021" y="239"/>
                    <a:pt x="4969" y="279"/>
                  </a:cubicBezTo>
                  <a:lnTo>
                    <a:pt x="4625" y="543"/>
                  </a:lnTo>
                  <a:cubicBezTo>
                    <a:pt x="4400" y="728"/>
                    <a:pt x="4162" y="887"/>
                    <a:pt x="3938" y="1072"/>
                  </a:cubicBezTo>
                  <a:cubicBezTo>
                    <a:pt x="3501" y="1442"/>
                    <a:pt x="3026" y="1785"/>
                    <a:pt x="2603" y="2168"/>
                  </a:cubicBezTo>
                  <a:lnTo>
                    <a:pt x="1929" y="2737"/>
                  </a:lnTo>
                  <a:cubicBezTo>
                    <a:pt x="1704" y="2922"/>
                    <a:pt x="1493" y="3119"/>
                    <a:pt x="1281" y="3304"/>
                  </a:cubicBezTo>
                  <a:cubicBezTo>
                    <a:pt x="1057" y="3503"/>
                    <a:pt x="832" y="3674"/>
                    <a:pt x="635" y="3873"/>
                  </a:cubicBezTo>
                  <a:lnTo>
                    <a:pt x="0" y="4467"/>
                  </a:lnTo>
                  <a:lnTo>
                    <a:pt x="238" y="4692"/>
                  </a:lnTo>
                  <a:cubicBezTo>
                    <a:pt x="423" y="4481"/>
                    <a:pt x="621" y="4269"/>
                    <a:pt x="806" y="4058"/>
                  </a:cubicBezTo>
                  <a:cubicBezTo>
                    <a:pt x="1005" y="3846"/>
                    <a:pt x="1202" y="3648"/>
                    <a:pt x="1414" y="3450"/>
                  </a:cubicBezTo>
                  <a:cubicBezTo>
                    <a:pt x="1612" y="3239"/>
                    <a:pt x="1810" y="3040"/>
                    <a:pt x="2035" y="2842"/>
                  </a:cubicBezTo>
                  <a:lnTo>
                    <a:pt x="2682" y="2274"/>
                  </a:lnTo>
                  <a:cubicBezTo>
                    <a:pt x="3119" y="1891"/>
                    <a:pt x="3594" y="1574"/>
                    <a:pt x="4056" y="1230"/>
                  </a:cubicBezTo>
                  <a:cubicBezTo>
                    <a:pt x="4281" y="1058"/>
                    <a:pt x="4532" y="913"/>
                    <a:pt x="4770" y="754"/>
                  </a:cubicBezTo>
                  <a:lnTo>
                    <a:pt x="5140" y="529"/>
                  </a:lnTo>
                  <a:cubicBezTo>
                    <a:pt x="5193" y="490"/>
                    <a:pt x="5259" y="437"/>
                    <a:pt x="5312" y="397"/>
                  </a:cubicBezTo>
                  <a:lnTo>
                    <a:pt x="5483" y="279"/>
                  </a:lnTo>
                  <a:lnTo>
                    <a:pt x="528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13"/>
            <p:cNvSpPr/>
            <p:nvPr/>
          </p:nvSpPr>
          <p:spPr>
            <a:xfrm>
              <a:off x="830400" y="573075"/>
              <a:ext cx="36700" cy="32750"/>
            </a:xfrm>
            <a:custGeom>
              <a:avLst/>
              <a:gdLst/>
              <a:ahLst/>
              <a:cxnLst/>
              <a:rect l="l" t="t" r="r" b="b"/>
              <a:pathLst>
                <a:path w="1468" h="1310" extrusionOk="0">
                  <a:moveTo>
                    <a:pt x="1375" y="1"/>
                  </a:moveTo>
                  <a:cubicBezTo>
                    <a:pt x="1309" y="53"/>
                    <a:pt x="1229" y="94"/>
                    <a:pt x="1176" y="146"/>
                  </a:cubicBezTo>
                  <a:lnTo>
                    <a:pt x="1005" y="318"/>
                  </a:lnTo>
                  <a:cubicBezTo>
                    <a:pt x="912" y="423"/>
                    <a:pt x="806" y="529"/>
                    <a:pt x="715" y="622"/>
                  </a:cubicBezTo>
                  <a:cubicBezTo>
                    <a:pt x="609" y="701"/>
                    <a:pt x="489" y="793"/>
                    <a:pt x="371" y="873"/>
                  </a:cubicBezTo>
                  <a:cubicBezTo>
                    <a:pt x="318" y="913"/>
                    <a:pt x="251" y="952"/>
                    <a:pt x="186" y="992"/>
                  </a:cubicBezTo>
                  <a:cubicBezTo>
                    <a:pt x="133" y="1045"/>
                    <a:pt x="54" y="1110"/>
                    <a:pt x="1" y="1177"/>
                  </a:cubicBezTo>
                  <a:lnTo>
                    <a:pt x="304" y="1309"/>
                  </a:lnTo>
                  <a:cubicBezTo>
                    <a:pt x="357" y="1283"/>
                    <a:pt x="345" y="1230"/>
                    <a:pt x="384" y="1177"/>
                  </a:cubicBezTo>
                  <a:lnTo>
                    <a:pt x="503" y="1019"/>
                  </a:lnTo>
                  <a:cubicBezTo>
                    <a:pt x="595" y="925"/>
                    <a:pt x="701" y="820"/>
                    <a:pt x="806" y="728"/>
                  </a:cubicBezTo>
                  <a:cubicBezTo>
                    <a:pt x="912" y="635"/>
                    <a:pt x="1018" y="543"/>
                    <a:pt x="1137" y="464"/>
                  </a:cubicBezTo>
                  <a:cubicBezTo>
                    <a:pt x="1190" y="437"/>
                    <a:pt x="1256" y="411"/>
                    <a:pt x="1309" y="384"/>
                  </a:cubicBezTo>
                  <a:cubicBezTo>
                    <a:pt x="1361" y="358"/>
                    <a:pt x="1414" y="358"/>
                    <a:pt x="1467" y="344"/>
                  </a:cubicBezTo>
                  <a:lnTo>
                    <a:pt x="137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13"/>
            <p:cNvSpPr/>
            <p:nvPr/>
          </p:nvSpPr>
          <p:spPr>
            <a:xfrm>
              <a:off x="931500" y="686050"/>
              <a:ext cx="60150" cy="66750"/>
            </a:xfrm>
            <a:custGeom>
              <a:avLst/>
              <a:gdLst/>
              <a:ahLst/>
              <a:cxnLst/>
              <a:rect l="l" t="t" r="r" b="b"/>
              <a:pathLst>
                <a:path w="2406" h="2670" extrusionOk="0">
                  <a:moveTo>
                    <a:pt x="212" y="212"/>
                  </a:moveTo>
                  <a:lnTo>
                    <a:pt x="238" y="226"/>
                  </a:lnTo>
                  <a:cubicBezTo>
                    <a:pt x="277" y="226"/>
                    <a:pt x="317" y="238"/>
                    <a:pt x="357" y="252"/>
                  </a:cubicBezTo>
                  <a:lnTo>
                    <a:pt x="436" y="291"/>
                  </a:lnTo>
                  <a:cubicBezTo>
                    <a:pt x="476" y="305"/>
                    <a:pt x="502" y="318"/>
                    <a:pt x="542" y="344"/>
                  </a:cubicBezTo>
                  <a:cubicBezTo>
                    <a:pt x="674" y="411"/>
                    <a:pt x="793" y="490"/>
                    <a:pt x="925" y="569"/>
                  </a:cubicBezTo>
                  <a:cubicBezTo>
                    <a:pt x="1190" y="714"/>
                    <a:pt x="1466" y="834"/>
                    <a:pt x="1731" y="978"/>
                  </a:cubicBezTo>
                  <a:lnTo>
                    <a:pt x="2062" y="1151"/>
                  </a:lnTo>
                  <a:cubicBezTo>
                    <a:pt x="2074" y="1163"/>
                    <a:pt x="2101" y="1177"/>
                    <a:pt x="2101" y="1190"/>
                  </a:cubicBezTo>
                  <a:lnTo>
                    <a:pt x="2048" y="1216"/>
                  </a:lnTo>
                  <a:lnTo>
                    <a:pt x="1929" y="1309"/>
                  </a:lnTo>
                  <a:cubicBezTo>
                    <a:pt x="1574" y="1599"/>
                    <a:pt x="1228" y="1898"/>
                    <a:pt x="906" y="2234"/>
                  </a:cubicBezTo>
                  <a:lnTo>
                    <a:pt x="906" y="2234"/>
                  </a:lnTo>
                  <a:cubicBezTo>
                    <a:pt x="840" y="2069"/>
                    <a:pt x="773" y="1900"/>
                    <a:pt x="700" y="1732"/>
                  </a:cubicBezTo>
                  <a:lnTo>
                    <a:pt x="542" y="1322"/>
                  </a:lnTo>
                  <a:lnTo>
                    <a:pt x="409" y="899"/>
                  </a:lnTo>
                  <a:lnTo>
                    <a:pt x="277" y="464"/>
                  </a:lnTo>
                  <a:lnTo>
                    <a:pt x="238" y="305"/>
                  </a:lnTo>
                  <a:lnTo>
                    <a:pt x="212" y="252"/>
                  </a:lnTo>
                  <a:lnTo>
                    <a:pt x="212" y="212"/>
                  </a:lnTo>
                  <a:close/>
                  <a:moveTo>
                    <a:pt x="0" y="1"/>
                  </a:moveTo>
                  <a:cubicBezTo>
                    <a:pt x="0" y="14"/>
                    <a:pt x="13" y="41"/>
                    <a:pt x="13" y="67"/>
                  </a:cubicBezTo>
                  <a:lnTo>
                    <a:pt x="53" y="226"/>
                  </a:lnTo>
                  <a:lnTo>
                    <a:pt x="119" y="503"/>
                  </a:lnTo>
                  <a:lnTo>
                    <a:pt x="224" y="939"/>
                  </a:lnTo>
                  <a:lnTo>
                    <a:pt x="330" y="1375"/>
                  </a:lnTo>
                  <a:lnTo>
                    <a:pt x="450" y="1811"/>
                  </a:lnTo>
                  <a:cubicBezTo>
                    <a:pt x="542" y="2102"/>
                    <a:pt x="621" y="2379"/>
                    <a:pt x="714" y="2657"/>
                  </a:cubicBezTo>
                  <a:lnTo>
                    <a:pt x="860" y="2608"/>
                  </a:lnTo>
                  <a:lnTo>
                    <a:pt x="860" y="2608"/>
                  </a:lnTo>
                  <a:lnTo>
                    <a:pt x="938" y="2670"/>
                  </a:lnTo>
                  <a:cubicBezTo>
                    <a:pt x="968" y="2630"/>
                    <a:pt x="999" y="2591"/>
                    <a:pt x="1030" y="2552"/>
                  </a:cubicBezTo>
                  <a:lnTo>
                    <a:pt x="1030" y="2552"/>
                  </a:lnTo>
                  <a:lnTo>
                    <a:pt x="1031" y="2551"/>
                  </a:lnTo>
                  <a:cubicBezTo>
                    <a:pt x="1031" y="2551"/>
                    <a:pt x="1031" y="2551"/>
                    <a:pt x="1031" y="2550"/>
                  </a:cubicBezTo>
                  <a:lnTo>
                    <a:pt x="1031" y="2550"/>
                  </a:lnTo>
                  <a:cubicBezTo>
                    <a:pt x="1339" y="2161"/>
                    <a:pt x="1689" y="1802"/>
                    <a:pt x="2062" y="1454"/>
                  </a:cubicBezTo>
                  <a:lnTo>
                    <a:pt x="2273" y="1269"/>
                  </a:lnTo>
                  <a:lnTo>
                    <a:pt x="2391" y="1163"/>
                  </a:lnTo>
                  <a:lnTo>
                    <a:pt x="2405" y="1151"/>
                  </a:lnTo>
                  <a:cubicBezTo>
                    <a:pt x="2405" y="1151"/>
                    <a:pt x="2391" y="1151"/>
                    <a:pt x="2391" y="1137"/>
                  </a:cubicBezTo>
                  <a:lnTo>
                    <a:pt x="2352" y="1124"/>
                  </a:lnTo>
                  <a:lnTo>
                    <a:pt x="2273" y="1084"/>
                  </a:lnTo>
                  <a:lnTo>
                    <a:pt x="1797" y="846"/>
                  </a:lnTo>
                  <a:cubicBezTo>
                    <a:pt x="1533" y="714"/>
                    <a:pt x="1242" y="582"/>
                    <a:pt x="991" y="437"/>
                  </a:cubicBezTo>
                  <a:cubicBezTo>
                    <a:pt x="872" y="371"/>
                    <a:pt x="740" y="279"/>
                    <a:pt x="608" y="212"/>
                  </a:cubicBezTo>
                  <a:cubicBezTo>
                    <a:pt x="568" y="186"/>
                    <a:pt x="542" y="173"/>
                    <a:pt x="502" y="159"/>
                  </a:cubicBezTo>
                  <a:lnTo>
                    <a:pt x="383" y="94"/>
                  </a:lnTo>
                  <a:cubicBezTo>
                    <a:pt x="277" y="67"/>
                    <a:pt x="185" y="27"/>
                    <a:pt x="80" y="1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13"/>
            <p:cNvSpPr/>
            <p:nvPr/>
          </p:nvSpPr>
          <p:spPr>
            <a:xfrm>
              <a:off x="1008800" y="472650"/>
              <a:ext cx="45275" cy="157925"/>
            </a:xfrm>
            <a:custGeom>
              <a:avLst/>
              <a:gdLst/>
              <a:ahLst/>
              <a:cxnLst/>
              <a:rect l="l" t="t" r="r" b="b"/>
              <a:pathLst>
                <a:path w="1811" h="6317" extrusionOk="0">
                  <a:moveTo>
                    <a:pt x="674" y="1"/>
                  </a:moveTo>
                  <a:lnTo>
                    <a:pt x="304" y="80"/>
                  </a:lnTo>
                  <a:cubicBezTo>
                    <a:pt x="409" y="661"/>
                    <a:pt x="502" y="1256"/>
                    <a:pt x="647" y="1851"/>
                  </a:cubicBezTo>
                  <a:cubicBezTo>
                    <a:pt x="714" y="2141"/>
                    <a:pt x="767" y="2432"/>
                    <a:pt x="832" y="2723"/>
                  </a:cubicBezTo>
                  <a:lnTo>
                    <a:pt x="1084" y="3595"/>
                  </a:lnTo>
                  <a:cubicBezTo>
                    <a:pt x="1123" y="3741"/>
                    <a:pt x="1149" y="3885"/>
                    <a:pt x="1202" y="4031"/>
                  </a:cubicBezTo>
                  <a:lnTo>
                    <a:pt x="1361" y="4454"/>
                  </a:lnTo>
                  <a:lnTo>
                    <a:pt x="1519" y="4877"/>
                  </a:lnTo>
                  <a:lnTo>
                    <a:pt x="1586" y="5048"/>
                  </a:lnTo>
                  <a:lnTo>
                    <a:pt x="1586" y="5062"/>
                  </a:lnTo>
                  <a:cubicBezTo>
                    <a:pt x="1586" y="5075"/>
                    <a:pt x="1572" y="5075"/>
                    <a:pt x="1572" y="5075"/>
                  </a:cubicBezTo>
                  <a:lnTo>
                    <a:pt x="1507" y="5115"/>
                  </a:lnTo>
                  <a:cubicBezTo>
                    <a:pt x="1005" y="5418"/>
                    <a:pt x="502" y="5735"/>
                    <a:pt x="0" y="6052"/>
                  </a:cubicBezTo>
                  <a:lnTo>
                    <a:pt x="172" y="6317"/>
                  </a:lnTo>
                  <a:cubicBezTo>
                    <a:pt x="647" y="5960"/>
                    <a:pt x="1123" y="5617"/>
                    <a:pt x="1612" y="5273"/>
                  </a:cubicBezTo>
                  <a:lnTo>
                    <a:pt x="1744" y="5180"/>
                  </a:lnTo>
                  <a:cubicBezTo>
                    <a:pt x="1771" y="5168"/>
                    <a:pt x="1810" y="5154"/>
                    <a:pt x="1810" y="5127"/>
                  </a:cubicBezTo>
                  <a:lnTo>
                    <a:pt x="1771" y="5048"/>
                  </a:lnTo>
                  <a:lnTo>
                    <a:pt x="1678" y="4810"/>
                  </a:lnTo>
                  <a:lnTo>
                    <a:pt x="1507" y="4401"/>
                  </a:lnTo>
                  <a:lnTo>
                    <a:pt x="1348" y="3978"/>
                  </a:lnTo>
                  <a:cubicBezTo>
                    <a:pt x="1295" y="3846"/>
                    <a:pt x="1255" y="3700"/>
                    <a:pt x="1216" y="3556"/>
                  </a:cubicBezTo>
                  <a:lnTo>
                    <a:pt x="991" y="2684"/>
                  </a:lnTo>
                  <a:cubicBezTo>
                    <a:pt x="938" y="2393"/>
                    <a:pt x="885" y="2102"/>
                    <a:pt x="846" y="1798"/>
                  </a:cubicBezTo>
                  <a:cubicBezTo>
                    <a:pt x="740" y="1216"/>
                    <a:pt x="714" y="608"/>
                    <a:pt x="67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13"/>
            <p:cNvSpPr/>
            <p:nvPr/>
          </p:nvSpPr>
          <p:spPr>
            <a:xfrm>
              <a:off x="1053375" y="452175"/>
              <a:ext cx="135475" cy="104400"/>
            </a:xfrm>
            <a:custGeom>
              <a:avLst/>
              <a:gdLst/>
              <a:ahLst/>
              <a:cxnLst/>
              <a:rect l="l" t="t" r="r" b="b"/>
              <a:pathLst>
                <a:path w="5419" h="4176" extrusionOk="0">
                  <a:moveTo>
                    <a:pt x="279" y="0"/>
                  </a:moveTo>
                  <a:lnTo>
                    <a:pt x="1" y="265"/>
                  </a:lnTo>
                  <a:cubicBezTo>
                    <a:pt x="464" y="635"/>
                    <a:pt x="939" y="1005"/>
                    <a:pt x="1348" y="1427"/>
                  </a:cubicBezTo>
                  <a:cubicBezTo>
                    <a:pt x="1560" y="1639"/>
                    <a:pt x="1785" y="1850"/>
                    <a:pt x="1983" y="2075"/>
                  </a:cubicBezTo>
                  <a:lnTo>
                    <a:pt x="2564" y="2763"/>
                  </a:lnTo>
                  <a:cubicBezTo>
                    <a:pt x="2657" y="2881"/>
                    <a:pt x="2763" y="3000"/>
                    <a:pt x="2842" y="3119"/>
                  </a:cubicBezTo>
                  <a:lnTo>
                    <a:pt x="3080" y="3489"/>
                  </a:lnTo>
                  <a:lnTo>
                    <a:pt x="3318" y="3872"/>
                  </a:lnTo>
                  <a:lnTo>
                    <a:pt x="3463" y="4097"/>
                  </a:lnTo>
                  <a:lnTo>
                    <a:pt x="3503" y="4176"/>
                  </a:lnTo>
                  <a:cubicBezTo>
                    <a:pt x="3529" y="4176"/>
                    <a:pt x="3556" y="4149"/>
                    <a:pt x="3582" y="4149"/>
                  </a:cubicBezTo>
                  <a:lnTo>
                    <a:pt x="3727" y="4097"/>
                  </a:lnTo>
                  <a:cubicBezTo>
                    <a:pt x="4018" y="3991"/>
                    <a:pt x="4282" y="3885"/>
                    <a:pt x="4572" y="3793"/>
                  </a:cubicBezTo>
                  <a:cubicBezTo>
                    <a:pt x="4850" y="3700"/>
                    <a:pt x="5127" y="3621"/>
                    <a:pt x="5418" y="3529"/>
                  </a:cubicBezTo>
                  <a:lnTo>
                    <a:pt x="5300" y="3238"/>
                  </a:lnTo>
                  <a:cubicBezTo>
                    <a:pt x="5022" y="3344"/>
                    <a:pt x="4757" y="3450"/>
                    <a:pt x="4481" y="3555"/>
                  </a:cubicBezTo>
                  <a:cubicBezTo>
                    <a:pt x="4202" y="3674"/>
                    <a:pt x="3926" y="3806"/>
                    <a:pt x="3661" y="3925"/>
                  </a:cubicBezTo>
                  <a:lnTo>
                    <a:pt x="3595" y="3952"/>
                  </a:lnTo>
                  <a:lnTo>
                    <a:pt x="3582" y="3952"/>
                  </a:lnTo>
                  <a:lnTo>
                    <a:pt x="3568" y="3938"/>
                  </a:lnTo>
                  <a:lnTo>
                    <a:pt x="3463" y="3779"/>
                  </a:lnTo>
                  <a:lnTo>
                    <a:pt x="3212" y="3409"/>
                  </a:lnTo>
                  <a:lnTo>
                    <a:pt x="2960" y="3039"/>
                  </a:lnTo>
                  <a:cubicBezTo>
                    <a:pt x="2868" y="2907"/>
                    <a:pt x="2775" y="2802"/>
                    <a:pt x="2683" y="2683"/>
                  </a:cubicBezTo>
                  <a:lnTo>
                    <a:pt x="2115" y="1970"/>
                  </a:lnTo>
                  <a:lnTo>
                    <a:pt x="1507" y="1295"/>
                  </a:lnTo>
                  <a:cubicBezTo>
                    <a:pt x="1111" y="833"/>
                    <a:pt x="675" y="437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13"/>
            <p:cNvSpPr/>
            <p:nvPr/>
          </p:nvSpPr>
          <p:spPr>
            <a:xfrm>
              <a:off x="1055700" y="612050"/>
              <a:ext cx="163225" cy="89225"/>
            </a:xfrm>
            <a:custGeom>
              <a:avLst/>
              <a:gdLst/>
              <a:ahLst/>
              <a:cxnLst/>
              <a:rect l="l" t="t" r="r" b="b"/>
              <a:pathLst>
                <a:path w="6529" h="3569" extrusionOk="0">
                  <a:moveTo>
                    <a:pt x="6409" y="1"/>
                  </a:moveTo>
                  <a:lnTo>
                    <a:pt x="6197" y="106"/>
                  </a:lnTo>
                  <a:cubicBezTo>
                    <a:pt x="6132" y="147"/>
                    <a:pt x="6079" y="186"/>
                    <a:pt x="6000" y="212"/>
                  </a:cubicBezTo>
                  <a:lnTo>
                    <a:pt x="5589" y="384"/>
                  </a:lnTo>
                  <a:cubicBezTo>
                    <a:pt x="5325" y="517"/>
                    <a:pt x="5061" y="649"/>
                    <a:pt x="4784" y="781"/>
                  </a:cubicBezTo>
                  <a:cubicBezTo>
                    <a:pt x="4242" y="1019"/>
                    <a:pt x="3700" y="1296"/>
                    <a:pt x="3158" y="1574"/>
                  </a:cubicBezTo>
                  <a:lnTo>
                    <a:pt x="2762" y="1771"/>
                  </a:lnTo>
                  <a:lnTo>
                    <a:pt x="2365" y="1983"/>
                  </a:lnTo>
                  <a:lnTo>
                    <a:pt x="1560" y="2406"/>
                  </a:lnTo>
                  <a:cubicBezTo>
                    <a:pt x="1031" y="2696"/>
                    <a:pt x="515" y="3001"/>
                    <a:pt x="1" y="3291"/>
                  </a:cubicBezTo>
                  <a:lnTo>
                    <a:pt x="186" y="3568"/>
                  </a:lnTo>
                  <a:cubicBezTo>
                    <a:pt x="674" y="3239"/>
                    <a:pt x="1150" y="2895"/>
                    <a:pt x="1666" y="2578"/>
                  </a:cubicBezTo>
                  <a:lnTo>
                    <a:pt x="2432" y="2115"/>
                  </a:lnTo>
                  <a:lnTo>
                    <a:pt x="2828" y="1891"/>
                  </a:lnTo>
                  <a:lnTo>
                    <a:pt x="3225" y="1692"/>
                  </a:lnTo>
                  <a:cubicBezTo>
                    <a:pt x="3766" y="1428"/>
                    <a:pt x="4308" y="1164"/>
                    <a:pt x="4863" y="952"/>
                  </a:cubicBezTo>
                  <a:cubicBezTo>
                    <a:pt x="5140" y="834"/>
                    <a:pt x="5418" y="728"/>
                    <a:pt x="5695" y="622"/>
                  </a:cubicBezTo>
                  <a:lnTo>
                    <a:pt x="6118" y="476"/>
                  </a:lnTo>
                  <a:cubicBezTo>
                    <a:pt x="6185" y="464"/>
                    <a:pt x="6264" y="424"/>
                    <a:pt x="6329" y="397"/>
                  </a:cubicBezTo>
                  <a:lnTo>
                    <a:pt x="6528" y="332"/>
                  </a:lnTo>
                  <a:lnTo>
                    <a:pt x="640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13"/>
            <p:cNvSpPr/>
            <p:nvPr/>
          </p:nvSpPr>
          <p:spPr>
            <a:xfrm>
              <a:off x="1073200" y="641475"/>
              <a:ext cx="156950" cy="85900"/>
            </a:xfrm>
            <a:custGeom>
              <a:avLst/>
              <a:gdLst/>
              <a:ahLst/>
              <a:cxnLst/>
              <a:rect l="l" t="t" r="r" b="b"/>
              <a:pathLst>
                <a:path w="6278" h="3436" extrusionOk="0">
                  <a:moveTo>
                    <a:pt x="6145" y="0"/>
                  </a:moveTo>
                  <a:lnTo>
                    <a:pt x="5946" y="106"/>
                  </a:lnTo>
                  <a:cubicBezTo>
                    <a:pt x="5894" y="132"/>
                    <a:pt x="5828" y="172"/>
                    <a:pt x="5762" y="198"/>
                  </a:cubicBezTo>
                  <a:lnTo>
                    <a:pt x="5379" y="370"/>
                  </a:lnTo>
                  <a:cubicBezTo>
                    <a:pt x="5115" y="489"/>
                    <a:pt x="4850" y="621"/>
                    <a:pt x="4599" y="740"/>
                  </a:cubicBezTo>
                  <a:cubicBezTo>
                    <a:pt x="4070" y="978"/>
                    <a:pt x="3555" y="1255"/>
                    <a:pt x="3040" y="1507"/>
                  </a:cubicBezTo>
                  <a:lnTo>
                    <a:pt x="2643" y="1704"/>
                  </a:lnTo>
                  <a:lnTo>
                    <a:pt x="2260" y="1903"/>
                  </a:lnTo>
                  <a:lnTo>
                    <a:pt x="1494" y="2312"/>
                  </a:lnTo>
                  <a:cubicBezTo>
                    <a:pt x="992" y="2576"/>
                    <a:pt x="503" y="2881"/>
                    <a:pt x="0" y="3158"/>
                  </a:cubicBezTo>
                  <a:lnTo>
                    <a:pt x="173" y="3436"/>
                  </a:lnTo>
                  <a:cubicBezTo>
                    <a:pt x="648" y="3119"/>
                    <a:pt x="1110" y="2788"/>
                    <a:pt x="1600" y="2471"/>
                  </a:cubicBezTo>
                  <a:lnTo>
                    <a:pt x="2340" y="2035"/>
                  </a:lnTo>
                  <a:lnTo>
                    <a:pt x="2710" y="1824"/>
                  </a:lnTo>
                  <a:lnTo>
                    <a:pt x="3106" y="1625"/>
                  </a:lnTo>
                  <a:cubicBezTo>
                    <a:pt x="3621" y="1374"/>
                    <a:pt x="4137" y="1123"/>
                    <a:pt x="4665" y="911"/>
                  </a:cubicBezTo>
                  <a:cubicBezTo>
                    <a:pt x="4942" y="820"/>
                    <a:pt x="5207" y="714"/>
                    <a:pt x="5471" y="608"/>
                  </a:cubicBezTo>
                  <a:lnTo>
                    <a:pt x="5881" y="476"/>
                  </a:lnTo>
                  <a:lnTo>
                    <a:pt x="6079" y="397"/>
                  </a:lnTo>
                  <a:lnTo>
                    <a:pt x="6277" y="317"/>
                  </a:lnTo>
                  <a:lnTo>
                    <a:pt x="614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13"/>
            <p:cNvSpPr/>
            <p:nvPr/>
          </p:nvSpPr>
          <p:spPr>
            <a:xfrm>
              <a:off x="1016725" y="451200"/>
              <a:ext cx="40650" cy="25775"/>
            </a:xfrm>
            <a:custGeom>
              <a:avLst/>
              <a:gdLst/>
              <a:ahLst/>
              <a:cxnLst/>
              <a:rect l="l" t="t" r="r" b="b"/>
              <a:pathLst>
                <a:path w="1626" h="1031" extrusionOk="0">
                  <a:moveTo>
                    <a:pt x="1612" y="0"/>
                  </a:moveTo>
                  <a:cubicBezTo>
                    <a:pt x="1533" y="39"/>
                    <a:pt x="1440" y="66"/>
                    <a:pt x="1375" y="106"/>
                  </a:cubicBezTo>
                  <a:lnTo>
                    <a:pt x="1176" y="224"/>
                  </a:lnTo>
                  <a:cubicBezTo>
                    <a:pt x="1057" y="304"/>
                    <a:pt x="938" y="383"/>
                    <a:pt x="820" y="450"/>
                  </a:cubicBezTo>
                  <a:cubicBezTo>
                    <a:pt x="700" y="515"/>
                    <a:pt x="568" y="568"/>
                    <a:pt x="436" y="621"/>
                  </a:cubicBezTo>
                  <a:cubicBezTo>
                    <a:pt x="357" y="647"/>
                    <a:pt x="291" y="674"/>
                    <a:pt x="225" y="700"/>
                  </a:cubicBezTo>
                  <a:cubicBezTo>
                    <a:pt x="159" y="740"/>
                    <a:pt x="66" y="779"/>
                    <a:pt x="0" y="846"/>
                  </a:cubicBezTo>
                  <a:lnTo>
                    <a:pt x="277" y="1031"/>
                  </a:lnTo>
                  <a:cubicBezTo>
                    <a:pt x="318" y="1017"/>
                    <a:pt x="330" y="964"/>
                    <a:pt x="370" y="911"/>
                  </a:cubicBezTo>
                  <a:lnTo>
                    <a:pt x="529" y="793"/>
                  </a:lnTo>
                  <a:cubicBezTo>
                    <a:pt x="647" y="714"/>
                    <a:pt x="767" y="647"/>
                    <a:pt x="899" y="582"/>
                  </a:cubicBezTo>
                  <a:cubicBezTo>
                    <a:pt x="1017" y="515"/>
                    <a:pt x="1137" y="450"/>
                    <a:pt x="1269" y="409"/>
                  </a:cubicBezTo>
                  <a:cubicBezTo>
                    <a:pt x="1334" y="383"/>
                    <a:pt x="1401" y="370"/>
                    <a:pt x="1454" y="357"/>
                  </a:cubicBezTo>
                  <a:cubicBezTo>
                    <a:pt x="1519" y="357"/>
                    <a:pt x="1572" y="370"/>
                    <a:pt x="1625" y="370"/>
                  </a:cubicBezTo>
                  <a:lnTo>
                    <a:pt x="161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13"/>
            <p:cNvSpPr/>
            <p:nvPr/>
          </p:nvSpPr>
          <p:spPr>
            <a:xfrm>
              <a:off x="1096675" y="576050"/>
              <a:ext cx="52200" cy="70725"/>
            </a:xfrm>
            <a:custGeom>
              <a:avLst/>
              <a:gdLst/>
              <a:ahLst/>
              <a:cxnLst/>
              <a:rect l="l" t="t" r="r" b="b"/>
              <a:pathLst>
                <a:path w="2088" h="2829" extrusionOk="0">
                  <a:moveTo>
                    <a:pt x="159" y="265"/>
                  </a:moveTo>
                  <a:lnTo>
                    <a:pt x="185" y="278"/>
                  </a:lnTo>
                  <a:cubicBezTo>
                    <a:pt x="224" y="292"/>
                    <a:pt x="251" y="318"/>
                    <a:pt x="291" y="331"/>
                  </a:cubicBezTo>
                  <a:lnTo>
                    <a:pt x="370" y="384"/>
                  </a:lnTo>
                  <a:lnTo>
                    <a:pt x="449" y="463"/>
                  </a:lnTo>
                  <a:cubicBezTo>
                    <a:pt x="568" y="556"/>
                    <a:pt x="673" y="662"/>
                    <a:pt x="779" y="767"/>
                  </a:cubicBezTo>
                  <a:cubicBezTo>
                    <a:pt x="1004" y="979"/>
                    <a:pt x="1242" y="1150"/>
                    <a:pt x="1466" y="1349"/>
                  </a:cubicBezTo>
                  <a:lnTo>
                    <a:pt x="1744" y="1587"/>
                  </a:lnTo>
                  <a:cubicBezTo>
                    <a:pt x="1757" y="1599"/>
                    <a:pt x="1783" y="1613"/>
                    <a:pt x="1771" y="1626"/>
                  </a:cubicBezTo>
                  <a:lnTo>
                    <a:pt x="1731" y="1652"/>
                  </a:lnTo>
                  <a:lnTo>
                    <a:pt x="1598" y="1719"/>
                  </a:lnTo>
                  <a:cubicBezTo>
                    <a:pt x="1192" y="1921"/>
                    <a:pt x="769" y="2116"/>
                    <a:pt x="384" y="2379"/>
                  </a:cubicBezTo>
                  <a:lnTo>
                    <a:pt x="384" y="2379"/>
                  </a:lnTo>
                  <a:cubicBezTo>
                    <a:pt x="355" y="2203"/>
                    <a:pt x="323" y="2027"/>
                    <a:pt x="291" y="1851"/>
                  </a:cubicBezTo>
                  <a:lnTo>
                    <a:pt x="224" y="1402"/>
                  </a:lnTo>
                  <a:lnTo>
                    <a:pt x="198" y="965"/>
                  </a:lnTo>
                  <a:lnTo>
                    <a:pt x="171" y="516"/>
                  </a:lnTo>
                  <a:lnTo>
                    <a:pt x="159" y="357"/>
                  </a:lnTo>
                  <a:lnTo>
                    <a:pt x="159" y="292"/>
                  </a:lnTo>
                  <a:lnTo>
                    <a:pt x="159" y="265"/>
                  </a:lnTo>
                  <a:close/>
                  <a:moveTo>
                    <a:pt x="0" y="1"/>
                  </a:moveTo>
                  <a:lnTo>
                    <a:pt x="0" y="80"/>
                  </a:lnTo>
                  <a:lnTo>
                    <a:pt x="0" y="239"/>
                  </a:lnTo>
                  <a:lnTo>
                    <a:pt x="0" y="516"/>
                  </a:lnTo>
                  <a:lnTo>
                    <a:pt x="0" y="965"/>
                  </a:lnTo>
                  <a:lnTo>
                    <a:pt x="13" y="1414"/>
                  </a:lnTo>
                  <a:lnTo>
                    <a:pt x="39" y="1877"/>
                  </a:lnTo>
                  <a:cubicBezTo>
                    <a:pt x="66" y="2168"/>
                    <a:pt x="79" y="2471"/>
                    <a:pt x="106" y="2762"/>
                  </a:cubicBezTo>
                  <a:lnTo>
                    <a:pt x="259" y="2744"/>
                  </a:lnTo>
                  <a:lnTo>
                    <a:pt x="259" y="2744"/>
                  </a:lnTo>
                  <a:lnTo>
                    <a:pt x="330" y="2829"/>
                  </a:lnTo>
                  <a:cubicBezTo>
                    <a:pt x="714" y="2445"/>
                    <a:pt x="1202" y="2168"/>
                    <a:pt x="1691" y="1890"/>
                  </a:cubicBezTo>
                  <a:lnTo>
                    <a:pt x="1929" y="1745"/>
                  </a:lnTo>
                  <a:lnTo>
                    <a:pt x="2061" y="1666"/>
                  </a:lnTo>
                  <a:lnTo>
                    <a:pt x="2074" y="1666"/>
                  </a:lnTo>
                  <a:cubicBezTo>
                    <a:pt x="2088" y="1652"/>
                    <a:pt x="2074" y="1652"/>
                    <a:pt x="2074" y="1652"/>
                  </a:cubicBezTo>
                  <a:lnTo>
                    <a:pt x="2035" y="1626"/>
                  </a:lnTo>
                  <a:lnTo>
                    <a:pt x="1968" y="1573"/>
                  </a:lnTo>
                  <a:lnTo>
                    <a:pt x="1559" y="1229"/>
                  </a:lnTo>
                  <a:cubicBezTo>
                    <a:pt x="1334" y="1044"/>
                    <a:pt x="1084" y="859"/>
                    <a:pt x="872" y="662"/>
                  </a:cubicBezTo>
                  <a:cubicBezTo>
                    <a:pt x="766" y="556"/>
                    <a:pt x="661" y="450"/>
                    <a:pt x="541" y="357"/>
                  </a:cubicBezTo>
                  <a:cubicBezTo>
                    <a:pt x="515" y="331"/>
                    <a:pt x="488" y="304"/>
                    <a:pt x="449" y="278"/>
                  </a:cubicBezTo>
                  <a:lnTo>
                    <a:pt x="344" y="186"/>
                  </a:lnTo>
                  <a:cubicBezTo>
                    <a:pt x="264" y="133"/>
                    <a:pt x="171" y="80"/>
                    <a:pt x="79" y="4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13"/>
            <p:cNvSpPr/>
            <p:nvPr/>
          </p:nvSpPr>
          <p:spPr>
            <a:xfrm>
              <a:off x="1185850" y="389100"/>
              <a:ext cx="50250" cy="151300"/>
            </a:xfrm>
            <a:custGeom>
              <a:avLst/>
              <a:gdLst/>
              <a:ahLst/>
              <a:cxnLst/>
              <a:rect l="l" t="t" r="r" b="b"/>
              <a:pathLst>
                <a:path w="2010" h="6052" extrusionOk="0">
                  <a:moveTo>
                    <a:pt x="1625" y="0"/>
                  </a:moveTo>
                  <a:cubicBezTo>
                    <a:pt x="1613" y="594"/>
                    <a:pt x="1560" y="1189"/>
                    <a:pt x="1573" y="1797"/>
                  </a:cubicBezTo>
                  <a:cubicBezTo>
                    <a:pt x="1560" y="2101"/>
                    <a:pt x="1560" y="2391"/>
                    <a:pt x="1560" y="2696"/>
                  </a:cubicBezTo>
                  <a:lnTo>
                    <a:pt x="1599" y="3607"/>
                  </a:lnTo>
                  <a:cubicBezTo>
                    <a:pt x="1613" y="3753"/>
                    <a:pt x="1613" y="3911"/>
                    <a:pt x="1625" y="4056"/>
                  </a:cubicBezTo>
                  <a:lnTo>
                    <a:pt x="1692" y="4505"/>
                  </a:lnTo>
                  <a:lnTo>
                    <a:pt x="1745" y="4955"/>
                  </a:lnTo>
                  <a:lnTo>
                    <a:pt x="1771" y="5127"/>
                  </a:lnTo>
                  <a:lnTo>
                    <a:pt x="1771" y="5153"/>
                  </a:lnTo>
                  <a:cubicBezTo>
                    <a:pt x="1771" y="5166"/>
                    <a:pt x="1758" y="5166"/>
                    <a:pt x="1745" y="5166"/>
                  </a:cubicBezTo>
                  <a:lnTo>
                    <a:pt x="1692" y="5180"/>
                  </a:lnTo>
                  <a:cubicBezTo>
                    <a:pt x="1401" y="5272"/>
                    <a:pt x="1123" y="5365"/>
                    <a:pt x="833" y="5457"/>
                  </a:cubicBezTo>
                  <a:cubicBezTo>
                    <a:pt x="556" y="5550"/>
                    <a:pt x="278" y="5656"/>
                    <a:pt x="1" y="5761"/>
                  </a:cubicBezTo>
                  <a:lnTo>
                    <a:pt x="119" y="6052"/>
                  </a:lnTo>
                  <a:cubicBezTo>
                    <a:pt x="383" y="5932"/>
                    <a:pt x="648" y="5800"/>
                    <a:pt x="926" y="5695"/>
                  </a:cubicBezTo>
                  <a:cubicBezTo>
                    <a:pt x="1203" y="5576"/>
                    <a:pt x="1467" y="5471"/>
                    <a:pt x="1745" y="5365"/>
                  </a:cubicBezTo>
                  <a:lnTo>
                    <a:pt x="1903" y="5298"/>
                  </a:lnTo>
                  <a:cubicBezTo>
                    <a:pt x="1916" y="5286"/>
                    <a:pt x="1956" y="5286"/>
                    <a:pt x="1969" y="5272"/>
                  </a:cubicBezTo>
                  <a:lnTo>
                    <a:pt x="1956" y="5180"/>
                  </a:lnTo>
                  <a:lnTo>
                    <a:pt x="1916" y="4916"/>
                  </a:lnTo>
                  <a:lnTo>
                    <a:pt x="1837" y="4479"/>
                  </a:lnTo>
                  <a:lnTo>
                    <a:pt x="1771" y="4043"/>
                  </a:lnTo>
                  <a:cubicBezTo>
                    <a:pt x="1745" y="3885"/>
                    <a:pt x="1758" y="3739"/>
                    <a:pt x="1745" y="3594"/>
                  </a:cubicBezTo>
                  <a:lnTo>
                    <a:pt x="1719" y="2696"/>
                  </a:lnTo>
                  <a:cubicBezTo>
                    <a:pt x="1731" y="2391"/>
                    <a:pt x="1745" y="2088"/>
                    <a:pt x="1771" y="1797"/>
                  </a:cubicBezTo>
                  <a:cubicBezTo>
                    <a:pt x="1810" y="1202"/>
                    <a:pt x="1916" y="608"/>
                    <a:pt x="2009" y="13"/>
                  </a:cubicBezTo>
                  <a:lnTo>
                    <a:pt x="162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13"/>
            <p:cNvSpPr/>
            <p:nvPr/>
          </p:nvSpPr>
          <p:spPr>
            <a:xfrm>
              <a:off x="1266125" y="377200"/>
              <a:ext cx="113650" cy="119550"/>
            </a:xfrm>
            <a:custGeom>
              <a:avLst/>
              <a:gdLst/>
              <a:ahLst/>
              <a:cxnLst/>
              <a:rect l="l" t="t" r="r" b="b"/>
              <a:pathLst>
                <a:path w="4546" h="4782" extrusionOk="0">
                  <a:moveTo>
                    <a:pt x="331" y="0"/>
                  </a:moveTo>
                  <a:lnTo>
                    <a:pt x="0" y="185"/>
                  </a:lnTo>
                  <a:cubicBezTo>
                    <a:pt x="370" y="661"/>
                    <a:pt x="754" y="1137"/>
                    <a:pt x="1071" y="1639"/>
                  </a:cubicBezTo>
                  <a:cubicBezTo>
                    <a:pt x="1229" y="1889"/>
                    <a:pt x="1388" y="2141"/>
                    <a:pt x="1533" y="2405"/>
                  </a:cubicBezTo>
                  <a:lnTo>
                    <a:pt x="1943" y="3198"/>
                  </a:lnTo>
                  <a:cubicBezTo>
                    <a:pt x="2009" y="3343"/>
                    <a:pt x="2088" y="3462"/>
                    <a:pt x="2128" y="3607"/>
                  </a:cubicBezTo>
                  <a:lnTo>
                    <a:pt x="2287" y="4030"/>
                  </a:lnTo>
                  <a:lnTo>
                    <a:pt x="2431" y="4440"/>
                  </a:lnTo>
                  <a:lnTo>
                    <a:pt x="2524" y="4691"/>
                  </a:lnTo>
                  <a:lnTo>
                    <a:pt x="2551" y="4770"/>
                  </a:lnTo>
                  <a:cubicBezTo>
                    <a:pt x="2555" y="4779"/>
                    <a:pt x="2562" y="4782"/>
                    <a:pt x="2571" y="4782"/>
                  </a:cubicBezTo>
                  <a:cubicBezTo>
                    <a:pt x="2589" y="4782"/>
                    <a:pt x="2613" y="4770"/>
                    <a:pt x="2630" y="4770"/>
                  </a:cubicBezTo>
                  <a:lnTo>
                    <a:pt x="2789" y="4744"/>
                  </a:lnTo>
                  <a:cubicBezTo>
                    <a:pt x="3383" y="4691"/>
                    <a:pt x="3964" y="4638"/>
                    <a:pt x="4546" y="4572"/>
                  </a:cubicBezTo>
                  <a:lnTo>
                    <a:pt x="4506" y="4255"/>
                  </a:lnTo>
                  <a:cubicBezTo>
                    <a:pt x="3925" y="4361"/>
                    <a:pt x="3344" y="4467"/>
                    <a:pt x="2749" y="4559"/>
                  </a:cubicBezTo>
                  <a:lnTo>
                    <a:pt x="2696" y="4572"/>
                  </a:lnTo>
                  <a:cubicBezTo>
                    <a:pt x="2683" y="4572"/>
                    <a:pt x="2669" y="4585"/>
                    <a:pt x="2669" y="4585"/>
                  </a:cubicBezTo>
                  <a:lnTo>
                    <a:pt x="2657" y="4559"/>
                  </a:lnTo>
                  <a:lnTo>
                    <a:pt x="2590" y="4387"/>
                  </a:lnTo>
                  <a:lnTo>
                    <a:pt x="2431" y="3964"/>
                  </a:lnTo>
                  <a:lnTo>
                    <a:pt x="2260" y="3554"/>
                  </a:lnTo>
                  <a:cubicBezTo>
                    <a:pt x="2207" y="3410"/>
                    <a:pt x="2141" y="3277"/>
                    <a:pt x="2075" y="3145"/>
                  </a:cubicBezTo>
                  <a:lnTo>
                    <a:pt x="1679" y="2339"/>
                  </a:lnTo>
                  <a:lnTo>
                    <a:pt x="1242" y="1546"/>
                  </a:lnTo>
                  <a:cubicBezTo>
                    <a:pt x="965" y="1017"/>
                    <a:pt x="634" y="515"/>
                    <a:pt x="33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13"/>
            <p:cNvSpPr/>
            <p:nvPr/>
          </p:nvSpPr>
          <p:spPr>
            <a:xfrm>
              <a:off x="1215900" y="567475"/>
              <a:ext cx="175775" cy="52525"/>
            </a:xfrm>
            <a:custGeom>
              <a:avLst/>
              <a:gdLst/>
              <a:ahLst/>
              <a:cxnLst/>
              <a:rect l="l" t="t" r="r" b="b"/>
              <a:pathLst>
                <a:path w="7031" h="2101" extrusionOk="0">
                  <a:moveTo>
                    <a:pt x="6977" y="0"/>
                  </a:moveTo>
                  <a:lnTo>
                    <a:pt x="6753" y="66"/>
                  </a:lnTo>
                  <a:cubicBezTo>
                    <a:pt x="6687" y="80"/>
                    <a:pt x="6621" y="106"/>
                    <a:pt x="6542" y="119"/>
                  </a:cubicBezTo>
                  <a:lnTo>
                    <a:pt x="6105" y="212"/>
                  </a:lnTo>
                  <a:cubicBezTo>
                    <a:pt x="5815" y="277"/>
                    <a:pt x="5524" y="318"/>
                    <a:pt x="5221" y="397"/>
                  </a:cubicBezTo>
                  <a:cubicBezTo>
                    <a:pt x="4930" y="462"/>
                    <a:pt x="4639" y="529"/>
                    <a:pt x="4348" y="608"/>
                  </a:cubicBezTo>
                  <a:cubicBezTo>
                    <a:pt x="4058" y="674"/>
                    <a:pt x="3753" y="727"/>
                    <a:pt x="3463" y="806"/>
                  </a:cubicBezTo>
                  <a:lnTo>
                    <a:pt x="2591" y="1044"/>
                  </a:lnTo>
                  <a:cubicBezTo>
                    <a:pt x="2446" y="1084"/>
                    <a:pt x="2300" y="1110"/>
                    <a:pt x="2155" y="1149"/>
                  </a:cubicBezTo>
                  <a:lnTo>
                    <a:pt x="1718" y="1282"/>
                  </a:lnTo>
                  <a:lnTo>
                    <a:pt x="846" y="1519"/>
                  </a:lnTo>
                  <a:cubicBezTo>
                    <a:pt x="556" y="1599"/>
                    <a:pt x="291" y="1704"/>
                    <a:pt x="1" y="1797"/>
                  </a:cubicBezTo>
                  <a:lnTo>
                    <a:pt x="120" y="2101"/>
                  </a:lnTo>
                  <a:cubicBezTo>
                    <a:pt x="384" y="1995"/>
                    <a:pt x="661" y="1863"/>
                    <a:pt x="939" y="1757"/>
                  </a:cubicBezTo>
                  <a:cubicBezTo>
                    <a:pt x="1216" y="1665"/>
                    <a:pt x="1494" y="1560"/>
                    <a:pt x="1771" y="1454"/>
                  </a:cubicBezTo>
                  <a:lnTo>
                    <a:pt x="2194" y="1308"/>
                  </a:lnTo>
                  <a:lnTo>
                    <a:pt x="2631" y="1190"/>
                  </a:lnTo>
                  <a:lnTo>
                    <a:pt x="3503" y="952"/>
                  </a:lnTo>
                  <a:cubicBezTo>
                    <a:pt x="3793" y="859"/>
                    <a:pt x="4084" y="806"/>
                    <a:pt x="4375" y="753"/>
                  </a:cubicBezTo>
                  <a:cubicBezTo>
                    <a:pt x="4678" y="688"/>
                    <a:pt x="4969" y="635"/>
                    <a:pt x="5260" y="582"/>
                  </a:cubicBezTo>
                  <a:cubicBezTo>
                    <a:pt x="5564" y="529"/>
                    <a:pt x="5855" y="503"/>
                    <a:pt x="6145" y="462"/>
                  </a:cubicBezTo>
                  <a:lnTo>
                    <a:pt x="6595" y="410"/>
                  </a:lnTo>
                  <a:cubicBezTo>
                    <a:pt x="6674" y="410"/>
                    <a:pt x="6740" y="383"/>
                    <a:pt x="6819" y="370"/>
                  </a:cubicBezTo>
                  <a:lnTo>
                    <a:pt x="7030" y="344"/>
                  </a:lnTo>
                  <a:lnTo>
                    <a:pt x="697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13"/>
            <p:cNvSpPr/>
            <p:nvPr/>
          </p:nvSpPr>
          <p:spPr>
            <a:xfrm>
              <a:off x="1227125" y="598525"/>
              <a:ext cx="168850" cy="50900"/>
            </a:xfrm>
            <a:custGeom>
              <a:avLst/>
              <a:gdLst/>
              <a:ahLst/>
              <a:cxnLst/>
              <a:rect l="l" t="t" r="r" b="b"/>
              <a:pathLst>
                <a:path w="6754" h="2036" extrusionOk="0">
                  <a:moveTo>
                    <a:pt x="6701" y="1"/>
                  </a:moveTo>
                  <a:lnTo>
                    <a:pt x="6489" y="66"/>
                  </a:lnTo>
                  <a:cubicBezTo>
                    <a:pt x="6423" y="80"/>
                    <a:pt x="6357" y="106"/>
                    <a:pt x="6291" y="119"/>
                  </a:cubicBezTo>
                  <a:lnTo>
                    <a:pt x="5868" y="212"/>
                  </a:lnTo>
                  <a:cubicBezTo>
                    <a:pt x="5591" y="265"/>
                    <a:pt x="5300" y="318"/>
                    <a:pt x="5022" y="383"/>
                  </a:cubicBezTo>
                  <a:cubicBezTo>
                    <a:pt x="4731" y="450"/>
                    <a:pt x="4454" y="515"/>
                    <a:pt x="4176" y="582"/>
                  </a:cubicBezTo>
                  <a:cubicBezTo>
                    <a:pt x="3886" y="647"/>
                    <a:pt x="3609" y="700"/>
                    <a:pt x="3331" y="780"/>
                  </a:cubicBezTo>
                  <a:lnTo>
                    <a:pt x="2485" y="1005"/>
                  </a:lnTo>
                  <a:cubicBezTo>
                    <a:pt x="2340" y="1044"/>
                    <a:pt x="2208" y="1070"/>
                    <a:pt x="2062" y="1110"/>
                  </a:cubicBezTo>
                  <a:lnTo>
                    <a:pt x="1653" y="1229"/>
                  </a:lnTo>
                  <a:lnTo>
                    <a:pt x="820" y="1467"/>
                  </a:lnTo>
                  <a:cubicBezTo>
                    <a:pt x="529" y="1533"/>
                    <a:pt x="265" y="1639"/>
                    <a:pt x="1" y="1731"/>
                  </a:cubicBezTo>
                  <a:lnTo>
                    <a:pt x="107" y="2035"/>
                  </a:lnTo>
                  <a:cubicBezTo>
                    <a:pt x="371" y="1930"/>
                    <a:pt x="622" y="1798"/>
                    <a:pt x="899" y="1705"/>
                  </a:cubicBezTo>
                  <a:cubicBezTo>
                    <a:pt x="1164" y="1613"/>
                    <a:pt x="1442" y="1507"/>
                    <a:pt x="1706" y="1414"/>
                  </a:cubicBezTo>
                  <a:lnTo>
                    <a:pt x="2115" y="1269"/>
                  </a:lnTo>
                  <a:cubicBezTo>
                    <a:pt x="2247" y="1229"/>
                    <a:pt x="2393" y="1190"/>
                    <a:pt x="2525" y="1150"/>
                  </a:cubicBezTo>
                  <a:lnTo>
                    <a:pt x="3357" y="925"/>
                  </a:lnTo>
                  <a:cubicBezTo>
                    <a:pt x="3635" y="832"/>
                    <a:pt x="3926" y="793"/>
                    <a:pt x="4203" y="727"/>
                  </a:cubicBezTo>
                  <a:cubicBezTo>
                    <a:pt x="4494" y="674"/>
                    <a:pt x="4772" y="621"/>
                    <a:pt x="5048" y="568"/>
                  </a:cubicBezTo>
                  <a:cubicBezTo>
                    <a:pt x="5339" y="515"/>
                    <a:pt x="5630" y="503"/>
                    <a:pt x="5908" y="462"/>
                  </a:cubicBezTo>
                  <a:lnTo>
                    <a:pt x="6331" y="410"/>
                  </a:lnTo>
                  <a:cubicBezTo>
                    <a:pt x="6410" y="397"/>
                    <a:pt x="6476" y="383"/>
                    <a:pt x="6555" y="370"/>
                  </a:cubicBezTo>
                  <a:lnTo>
                    <a:pt x="6754" y="344"/>
                  </a:lnTo>
                  <a:lnTo>
                    <a:pt x="670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13"/>
            <p:cNvSpPr/>
            <p:nvPr/>
          </p:nvSpPr>
          <p:spPr>
            <a:xfrm>
              <a:off x="1227475" y="375225"/>
              <a:ext cx="43950" cy="18175"/>
            </a:xfrm>
            <a:custGeom>
              <a:avLst/>
              <a:gdLst/>
              <a:ahLst/>
              <a:cxnLst/>
              <a:rect l="l" t="t" r="r" b="b"/>
              <a:pathLst>
                <a:path w="1758" h="727" extrusionOk="0">
                  <a:moveTo>
                    <a:pt x="1758" y="0"/>
                  </a:moveTo>
                  <a:lnTo>
                    <a:pt x="1758" y="0"/>
                  </a:lnTo>
                  <a:cubicBezTo>
                    <a:pt x="1666" y="27"/>
                    <a:pt x="1586" y="39"/>
                    <a:pt x="1507" y="53"/>
                  </a:cubicBezTo>
                  <a:lnTo>
                    <a:pt x="1296" y="119"/>
                  </a:lnTo>
                  <a:cubicBezTo>
                    <a:pt x="1150" y="171"/>
                    <a:pt x="1018" y="224"/>
                    <a:pt x="885" y="264"/>
                  </a:cubicBezTo>
                  <a:cubicBezTo>
                    <a:pt x="753" y="304"/>
                    <a:pt x="621" y="330"/>
                    <a:pt x="476" y="356"/>
                  </a:cubicBezTo>
                  <a:cubicBezTo>
                    <a:pt x="410" y="370"/>
                    <a:pt x="330" y="370"/>
                    <a:pt x="251" y="383"/>
                  </a:cubicBezTo>
                  <a:cubicBezTo>
                    <a:pt x="186" y="409"/>
                    <a:pt x="80" y="423"/>
                    <a:pt x="1" y="476"/>
                  </a:cubicBezTo>
                  <a:lnTo>
                    <a:pt x="225" y="726"/>
                  </a:lnTo>
                  <a:cubicBezTo>
                    <a:pt x="278" y="714"/>
                    <a:pt x="304" y="661"/>
                    <a:pt x="357" y="634"/>
                  </a:cubicBezTo>
                  <a:cubicBezTo>
                    <a:pt x="410" y="608"/>
                    <a:pt x="463" y="568"/>
                    <a:pt x="529" y="541"/>
                  </a:cubicBezTo>
                  <a:cubicBezTo>
                    <a:pt x="661" y="489"/>
                    <a:pt x="793" y="449"/>
                    <a:pt x="926" y="409"/>
                  </a:cubicBezTo>
                  <a:cubicBezTo>
                    <a:pt x="1070" y="370"/>
                    <a:pt x="1203" y="330"/>
                    <a:pt x="1335" y="317"/>
                  </a:cubicBezTo>
                  <a:lnTo>
                    <a:pt x="1533" y="317"/>
                  </a:lnTo>
                  <a:lnTo>
                    <a:pt x="1692" y="356"/>
                  </a:lnTo>
                  <a:lnTo>
                    <a:pt x="175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13"/>
            <p:cNvSpPr/>
            <p:nvPr/>
          </p:nvSpPr>
          <p:spPr>
            <a:xfrm>
              <a:off x="1269425" y="506025"/>
              <a:ext cx="54550" cy="70725"/>
            </a:xfrm>
            <a:custGeom>
              <a:avLst/>
              <a:gdLst/>
              <a:ahLst/>
              <a:cxnLst/>
              <a:rect l="l" t="t" r="r" b="b"/>
              <a:pathLst>
                <a:path w="2182" h="2829" extrusionOk="0">
                  <a:moveTo>
                    <a:pt x="608" y="291"/>
                  </a:moveTo>
                  <a:lnTo>
                    <a:pt x="634" y="304"/>
                  </a:lnTo>
                  <a:cubicBezTo>
                    <a:pt x="661" y="331"/>
                    <a:pt x="687" y="357"/>
                    <a:pt x="728" y="383"/>
                  </a:cubicBezTo>
                  <a:lnTo>
                    <a:pt x="780" y="450"/>
                  </a:lnTo>
                  <a:cubicBezTo>
                    <a:pt x="807" y="476"/>
                    <a:pt x="819" y="516"/>
                    <a:pt x="846" y="542"/>
                  </a:cubicBezTo>
                  <a:cubicBezTo>
                    <a:pt x="939" y="661"/>
                    <a:pt x="1018" y="780"/>
                    <a:pt x="1097" y="912"/>
                  </a:cubicBezTo>
                  <a:cubicBezTo>
                    <a:pt x="1269" y="1176"/>
                    <a:pt x="1467" y="1401"/>
                    <a:pt x="1639" y="1639"/>
                  </a:cubicBezTo>
                  <a:lnTo>
                    <a:pt x="1864" y="1943"/>
                  </a:lnTo>
                  <a:cubicBezTo>
                    <a:pt x="1864" y="1956"/>
                    <a:pt x="1890" y="1983"/>
                    <a:pt x="1877" y="1983"/>
                  </a:cubicBezTo>
                  <a:lnTo>
                    <a:pt x="1824" y="1995"/>
                  </a:lnTo>
                  <a:lnTo>
                    <a:pt x="1679" y="2022"/>
                  </a:lnTo>
                  <a:cubicBezTo>
                    <a:pt x="1401" y="2075"/>
                    <a:pt x="1137" y="2154"/>
                    <a:pt x="860" y="2233"/>
                  </a:cubicBezTo>
                  <a:cubicBezTo>
                    <a:pt x="693" y="2292"/>
                    <a:pt x="521" y="2350"/>
                    <a:pt x="350" y="2412"/>
                  </a:cubicBezTo>
                  <a:lnTo>
                    <a:pt x="350" y="2412"/>
                  </a:lnTo>
                  <a:cubicBezTo>
                    <a:pt x="362" y="2233"/>
                    <a:pt x="376" y="2055"/>
                    <a:pt x="384" y="1877"/>
                  </a:cubicBezTo>
                  <a:lnTo>
                    <a:pt x="423" y="1428"/>
                  </a:lnTo>
                  <a:lnTo>
                    <a:pt x="490" y="991"/>
                  </a:lnTo>
                  <a:lnTo>
                    <a:pt x="555" y="542"/>
                  </a:lnTo>
                  <a:lnTo>
                    <a:pt x="582" y="383"/>
                  </a:lnTo>
                  <a:lnTo>
                    <a:pt x="595" y="318"/>
                  </a:lnTo>
                  <a:lnTo>
                    <a:pt x="608" y="291"/>
                  </a:lnTo>
                  <a:close/>
                  <a:moveTo>
                    <a:pt x="516" y="1"/>
                  </a:moveTo>
                  <a:cubicBezTo>
                    <a:pt x="502" y="13"/>
                    <a:pt x="502" y="54"/>
                    <a:pt x="490" y="66"/>
                  </a:cubicBezTo>
                  <a:lnTo>
                    <a:pt x="463" y="225"/>
                  </a:lnTo>
                  <a:lnTo>
                    <a:pt x="397" y="503"/>
                  </a:lnTo>
                  <a:lnTo>
                    <a:pt x="305" y="952"/>
                  </a:lnTo>
                  <a:lnTo>
                    <a:pt x="199" y="1388"/>
                  </a:lnTo>
                  <a:lnTo>
                    <a:pt x="132" y="1837"/>
                  </a:lnTo>
                  <a:cubicBezTo>
                    <a:pt x="93" y="2128"/>
                    <a:pt x="40" y="2418"/>
                    <a:pt x="0" y="2709"/>
                  </a:cubicBezTo>
                  <a:lnTo>
                    <a:pt x="150" y="2727"/>
                  </a:lnTo>
                  <a:lnTo>
                    <a:pt x="150" y="2727"/>
                  </a:lnTo>
                  <a:lnTo>
                    <a:pt x="199" y="2828"/>
                  </a:lnTo>
                  <a:cubicBezTo>
                    <a:pt x="437" y="2696"/>
                    <a:pt x="687" y="2577"/>
                    <a:pt x="939" y="2485"/>
                  </a:cubicBezTo>
                  <a:cubicBezTo>
                    <a:pt x="1203" y="2379"/>
                    <a:pt x="1467" y="2273"/>
                    <a:pt x="1732" y="2207"/>
                  </a:cubicBezTo>
                  <a:lnTo>
                    <a:pt x="2009" y="2141"/>
                  </a:lnTo>
                  <a:lnTo>
                    <a:pt x="2155" y="2101"/>
                  </a:lnTo>
                  <a:lnTo>
                    <a:pt x="2167" y="2088"/>
                  </a:lnTo>
                  <a:cubicBezTo>
                    <a:pt x="2181" y="2088"/>
                    <a:pt x="2167" y="2075"/>
                    <a:pt x="2167" y="2075"/>
                  </a:cubicBezTo>
                  <a:lnTo>
                    <a:pt x="2141" y="2036"/>
                  </a:lnTo>
                  <a:lnTo>
                    <a:pt x="2088" y="1969"/>
                  </a:lnTo>
                  <a:lnTo>
                    <a:pt x="1758" y="1560"/>
                  </a:lnTo>
                  <a:cubicBezTo>
                    <a:pt x="1586" y="1308"/>
                    <a:pt x="1374" y="1084"/>
                    <a:pt x="1216" y="833"/>
                  </a:cubicBezTo>
                  <a:cubicBezTo>
                    <a:pt x="1137" y="714"/>
                    <a:pt x="1057" y="582"/>
                    <a:pt x="965" y="450"/>
                  </a:cubicBezTo>
                  <a:cubicBezTo>
                    <a:pt x="939" y="424"/>
                    <a:pt x="913" y="383"/>
                    <a:pt x="899" y="357"/>
                  </a:cubicBezTo>
                  <a:lnTo>
                    <a:pt x="807" y="251"/>
                  </a:lnTo>
                  <a:cubicBezTo>
                    <a:pt x="728" y="186"/>
                    <a:pt x="661" y="106"/>
                    <a:pt x="582" y="54"/>
                  </a:cubicBezTo>
                  <a:lnTo>
                    <a:pt x="51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13"/>
            <p:cNvSpPr/>
            <p:nvPr/>
          </p:nvSpPr>
          <p:spPr>
            <a:xfrm>
              <a:off x="1378775" y="352750"/>
              <a:ext cx="80625" cy="138775"/>
            </a:xfrm>
            <a:custGeom>
              <a:avLst/>
              <a:gdLst/>
              <a:ahLst/>
              <a:cxnLst/>
              <a:rect l="l" t="t" r="r" b="b"/>
              <a:pathLst>
                <a:path w="3225" h="5551" extrusionOk="0">
                  <a:moveTo>
                    <a:pt x="2855" y="1"/>
                  </a:moveTo>
                  <a:cubicBezTo>
                    <a:pt x="2709" y="568"/>
                    <a:pt x="2537" y="1150"/>
                    <a:pt x="2405" y="1731"/>
                  </a:cubicBezTo>
                  <a:cubicBezTo>
                    <a:pt x="2339" y="2022"/>
                    <a:pt x="2259" y="2326"/>
                    <a:pt x="2194" y="2617"/>
                  </a:cubicBezTo>
                  <a:lnTo>
                    <a:pt x="2035" y="3502"/>
                  </a:lnTo>
                  <a:cubicBezTo>
                    <a:pt x="2022" y="3648"/>
                    <a:pt x="1982" y="3792"/>
                    <a:pt x="1969" y="3938"/>
                  </a:cubicBezTo>
                  <a:lnTo>
                    <a:pt x="1930" y="4388"/>
                  </a:lnTo>
                  <a:lnTo>
                    <a:pt x="1877" y="4837"/>
                  </a:lnTo>
                  <a:lnTo>
                    <a:pt x="1863" y="5022"/>
                  </a:lnTo>
                  <a:lnTo>
                    <a:pt x="1863" y="5048"/>
                  </a:lnTo>
                  <a:lnTo>
                    <a:pt x="1771" y="5048"/>
                  </a:lnTo>
                  <a:cubicBezTo>
                    <a:pt x="1176" y="5114"/>
                    <a:pt x="595" y="5180"/>
                    <a:pt x="0" y="5233"/>
                  </a:cubicBezTo>
                  <a:lnTo>
                    <a:pt x="40" y="5550"/>
                  </a:lnTo>
                  <a:cubicBezTo>
                    <a:pt x="621" y="5445"/>
                    <a:pt x="1202" y="5339"/>
                    <a:pt x="1798" y="5233"/>
                  </a:cubicBezTo>
                  <a:lnTo>
                    <a:pt x="1956" y="5219"/>
                  </a:lnTo>
                  <a:cubicBezTo>
                    <a:pt x="1982" y="5207"/>
                    <a:pt x="2022" y="5219"/>
                    <a:pt x="2022" y="5193"/>
                  </a:cubicBezTo>
                  <a:lnTo>
                    <a:pt x="2035" y="5114"/>
                  </a:lnTo>
                  <a:lnTo>
                    <a:pt x="2048" y="4849"/>
                  </a:lnTo>
                  <a:lnTo>
                    <a:pt x="2074" y="4400"/>
                  </a:lnTo>
                  <a:lnTo>
                    <a:pt x="2115" y="3965"/>
                  </a:lnTo>
                  <a:cubicBezTo>
                    <a:pt x="2115" y="3819"/>
                    <a:pt x="2154" y="3674"/>
                    <a:pt x="2180" y="3515"/>
                  </a:cubicBezTo>
                  <a:lnTo>
                    <a:pt x="2352" y="2643"/>
                  </a:lnTo>
                  <a:cubicBezTo>
                    <a:pt x="2432" y="2353"/>
                    <a:pt x="2511" y="2062"/>
                    <a:pt x="2603" y="1784"/>
                  </a:cubicBezTo>
                  <a:cubicBezTo>
                    <a:pt x="2762" y="1203"/>
                    <a:pt x="2999" y="648"/>
                    <a:pt x="3225" y="80"/>
                  </a:cubicBezTo>
                  <a:lnTo>
                    <a:pt x="285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13"/>
            <p:cNvSpPr/>
            <p:nvPr/>
          </p:nvSpPr>
          <p:spPr>
            <a:xfrm>
              <a:off x="1490425" y="351425"/>
              <a:ext cx="87550" cy="135125"/>
            </a:xfrm>
            <a:custGeom>
              <a:avLst/>
              <a:gdLst/>
              <a:ahLst/>
              <a:cxnLst/>
              <a:rect l="l" t="t" r="r" b="b"/>
              <a:pathLst>
                <a:path w="3502" h="5405" extrusionOk="0">
                  <a:moveTo>
                    <a:pt x="357" y="1"/>
                  </a:moveTo>
                  <a:lnTo>
                    <a:pt x="1" y="106"/>
                  </a:lnTo>
                  <a:cubicBezTo>
                    <a:pt x="251" y="648"/>
                    <a:pt x="515" y="1190"/>
                    <a:pt x="714" y="1758"/>
                  </a:cubicBezTo>
                  <a:cubicBezTo>
                    <a:pt x="820" y="2036"/>
                    <a:pt x="926" y="2313"/>
                    <a:pt x="1018" y="2603"/>
                  </a:cubicBezTo>
                  <a:lnTo>
                    <a:pt x="1229" y="3475"/>
                  </a:lnTo>
                  <a:cubicBezTo>
                    <a:pt x="1269" y="3621"/>
                    <a:pt x="1308" y="3766"/>
                    <a:pt x="1322" y="3912"/>
                  </a:cubicBezTo>
                  <a:lnTo>
                    <a:pt x="1375" y="4361"/>
                  </a:lnTo>
                  <a:lnTo>
                    <a:pt x="1428" y="4797"/>
                  </a:lnTo>
                  <a:lnTo>
                    <a:pt x="1467" y="5061"/>
                  </a:lnTo>
                  <a:lnTo>
                    <a:pt x="1467" y="5154"/>
                  </a:lnTo>
                  <a:cubicBezTo>
                    <a:pt x="1481" y="5167"/>
                    <a:pt x="1520" y="5167"/>
                    <a:pt x="1546" y="5167"/>
                  </a:cubicBezTo>
                  <a:lnTo>
                    <a:pt x="1705" y="5180"/>
                  </a:lnTo>
                  <a:cubicBezTo>
                    <a:pt x="2009" y="5207"/>
                    <a:pt x="2300" y="5246"/>
                    <a:pt x="2590" y="5272"/>
                  </a:cubicBezTo>
                  <a:cubicBezTo>
                    <a:pt x="2894" y="5313"/>
                    <a:pt x="3185" y="5365"/>
                    <a:pt x="3475" y="5405"/>
                  </a:cubicBezTo>
                  <a:lnTo>
                    <a:pt x="3502" y="5087"/>
                  </a:lnTo>
                  <a:cubicBezTo>
                    <a:pt x="3198" y="5061"/>
                    <a:pt x="2908" y="5035"/>
                    <a:pt x="2617" y="5022"/>
                  </a:cubicBezTo>
                  <a:cubicBezTo>
                    <a:pt x="2312" y="5008"/>
                    <a:pt x="2022" y="5008"/>
                    <a:pt x="1718" y="4995"/>
                  </a:cubicBezTo>
                  <a:lnTo>
                    <a:pt x="1625" y="4995"/>
                  </a:lnTo>
                  <a:lnTo>
                    <a:pt x="1625" y="4969"/>
                  </a:lnTo>
                  <a:lnTo>
                    <a:pt x="1599" y="4784"/>
                  </a:lnTo>
                  <a:lnTo>
                    <a:pt x="1533" y="4335"/>
                  </a:lnTo>
                  <a:lnTo>
                    <a:pt x="1467" y="3898"/>
                  </a:lnTo>
                  <a:cubicBezTo>
                    <a:pt x="1454" y="3740"/>
                    <a:pt x="1401" y="3595"/>
                    <a:pt x="1375" y="3449"/>
                  </a:cubicBezTo>
                  <a:lnTo>
                    <a:pt x="1163" y="2564"/>
                  </a:lnTo>
                  <a:cubicBezTo>
                    <a:pt x="1084" y="2274"/>
                    <a:pt x="991" y="1983"/>
                    <a:pt x="912" y="1705"/>
                  </a:cubicBezTo>
                  <a:cubicBezTo>
                    <a:pt x="753" y="1123"/>
                    <a:pt x="542" y="568"/>
                    <a:pt x="35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13"/>
            <p:cNvSpPr/>
            <p:nvPr/>
          </p:nvSpPr>
          <p:spPr>
            <a:xfrm>
              <a:off x="1390325" y="562500"/>
              <a:ext cx="180375" cy="13250"/>
            </a:xfrm>
            <a:custGeom>
              <a:avLst/>
              <a:gdLst/>
              <a:ahLst/>
              <a:cxnLst/>
              <a:rect l="l" t="t" r="r" b="b"/>
              <a:pathLst>
                <a:path w="7215" h="530" extrusionOk="0">
                  <a:moveTo>
                    <a:pt x="4969" y="1"/>
                  </a:moveTo>
                  <a:cubicBezTo>
                    <a:pt x="4810" y="1"/>
                    <a:pt x="4665" y="1"/>
                    <a:pt x="4519" y="14"/>
                  </a:cubicBezTo>
                  <a:lnTo>
                    <a:pt x="3608" y="27"/>
                  </a:lnTo>
                  <a:cubicBezTo>
                    <a:pt x="3552" y="25"/>
                    <a:pt x="3496" y="24"/>
                    <a:pt x="3440" y="24"/>
                  </a:cubicBezTo>
                  <a:cubicBezTo>
                    <a:pt x="3196" y="24"/>
                    <a:pt x="2957" y="43"/>
                    <a:pt x="2710" y="54"/>
                  </a:cubicBezTo>
                  <a:lnTo>
                    <a:pt x="1797" y="94"/>
                  </a:lnTo>
                  <a:cubicBezTo>
                    <a:pt x="1203" y="120"/>
                    <a:pt x="608" y="173"/>
                    <a:pt x="0" y="212"/>
                  </a:cubicBezTo>
                  <a:lnTo>
                    <a:pt x="53" y="529"/>
                  </a:lnTo>
                  <a:cubicBezTo>
                    <a:pt x="635" y="450"/>
                    <a:pt x="1230" y="344"/>
                    <a:pt x="1811" y="279"/>
                  </a:cubicBezTo>
                  <a:cubicBezTo>
                    <a:pt x="2115" y="252"/>
                    <a:pt x="2419" y="226"/>
                    <a:pt x="2710" y="199"/>
                  </a:cubicBezTo>
                  <a:cubicBezTo>
                    <a:pt x="3013" y="186"/>
                    <a:pt x="3318" y="159"/>
                    <a:pt x="3608" y="159"/>
                  </a:cubicBezTo>
                  <a:lnTo>
                    <a:pt x="4519" y="159"/>
                  </a:lnTo>
                  <a:cubicBezTo>
                    <a:pt x="4665" y="159"/>
                    <a:pt x="4810" y="159"/>
                    <a:pt x="4969" y="173"/>
                  </a:cubicBezTo>
                  <a:lnTo>
                    <a:pt x="5418" y="199"/>
                  </a:lnTo>
                  <a:cubicBezTo>
                    <a:pt x="5709" y="226"/>
                    <a:pt x="6013" y="239"/>
                    <a:pt x="6304" y="265"/>
                  </a:cubicBezTo>
                  <a:cubicBezTo>
                    <a:pt x="6304" y="265"/>
                    <a:pt x="6410" y="279"/>
                    <a:pt x="6528" y="291"/>
                  </a:cubicBezTo>
                  <a:cubicBezTo>
                    <a:pt x="6634" y="305"/>
                    <a:pt x="6753" y="318"/>
                    <a:pt x="6753" y="318"/>
                  </a:cubicBezTo>
                  <a:cubicBezTo>
                    <a:pt x="6819" y="332"/>
                    <a:pt x="6898" y="332"/>
                    <a:pt x="6977" y="344"/>
                  </a:cubicBezTo>
                  <a:lnTo>
                    <a:pt x="7189" y="358"/>
                  </a:lnTo>
                  <a:lnTo>
                    <a:pt x="7215" y="14"/>
                  </a:lnTo>
                  <a:lnTo>
                    <a:pt x="6977" y="14"/>
                  </a:lnTo>
                  <a:cubicBezTo>
                    <a:pt x="6912" y="27"/>
                    <a:pt x="6832" y="27"/>
                    <a:pt x="6766" y="27"/>
                  </a:cubicBezTo>
                  <a:cubicBezTo>
                    <a:pt x="6766" y="27"/>
                    <a:pt x="6647" y="14"/>
                    <a:pt x="6542" y="14"/>
                  </a:cubicBezTo>
                  <a:lnTo>
                    <a:pt x="5418" y="14"/>
                  </a:lnTo>
                  <a:lnTo>
                    <a:pt x="496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13"/>
            <p:cNvSpPr/>
            <p:nvPr/>
          </p:nvSpPr>
          <p:spPr>
            <a:xfrm>
              <a:off x="1394950" y="593900"/>
              <a:ext cx="173125" cy="12900"/>
            </a:xfrm>
            <a:custGeom>
              <a:avLst/>
              <a:gdLst/>
              <a:ahLst/>
              <a:cxnLst/>
              <a:rect l="l" t="t" r="r" b="b"/>
              <a:pathLst>
                <a:path w="6925" h="516" extrusionOk="0">
                  <a:moveTo>
                    <a:pt x="4334" y="1"/>
                  </a:moveTo>
                  <a:lnTo>
                    <a:pt x="3462" y="13"/>
                  </a:lnTo>
                  <a:cubicBezTo>
                    <a:pt x="3172" y="13"/>
                    <a:pt x="2881" y="40"/>
                    <a:pt x="2590" y="53"/>
                  </a:cubicBezTo>
                  <a:cubicBezTo>
                    <a:pt x="2300" y="66"/>
                    <a:pt x="2009" y="66"/>
                    <a:pt x="1718" y="80"/>
                  </a:cubicBezTo>
                  <a:cubicBezTo>
                    <a:pt x="1137" y="106"/>
                    <a:pt x="569" y="159"/>
                    <a:pt x="0" y="198"/>
                  </a:cubicBezTo>
                  <a:lnTo>
                    <a:pt x="41" y="515"/>
                  </a:lnTo>
                  <a:cubicBezTo>
                    <a:pt x="596" y="436"/>
                    <a:pt x="1163" y="344"/>
                    <a:pt x="1732" y="265"/>
                  </a:cubicBezTo>
                  <a:cubicBezTo>
                    <a:pt x="2023" y="251"/>
                    <a:pt x="2313" y="225"/>
                    <a:pt x="2604" y="198"/>
                  </a:cubicBezTo>
                  <a:cubicBezTo>
                    <a:pt x="2881" y="186"/>
                    <a:pt x="3172" y="159"/>
                    <a:pt x="3462" y="159"/>
                  </a:cubicBezTo>
                  <a:lnTo>
                    <a:pt x="4757" y="159"/>
                  </a:lnTo>
                  <a:lnTo>
                    <a:pt x="5194" y="198"/>
                  </a:lnTo>
                  <a:cubicBezTo>
                    <a:pt x="5471" y="212"/>
                    <a:pt x="5762" y="238"/>
                    <a:pt x="6052" y="265"/>
                  </a:cubicBezTo>
                  <a:cubicBezTo>
                    <a:pt x="6052" y="265"/>
                    <a:pt x="6158" y="277"/>
                    <a:pt x="6264" y="277"/>
                  </a:cubicBezTo>
                  <a:cubicBezTo>
                    <a:pt x="6369" y="291"/>
                    <a:pt x="6475" y="318"/>
                    <a:pt x="6475" y="318"/>
                  </a:cubicBezTo>
                  <a:cubicBezTo>
                    <a:pt x="6542" y="330"/>
                    <a:pt x="6621" y="330"/>
                    <a:pt x="6686" y="330"/>
                  </a:cubicBezTo>
                  <a:lnTo>
                    <a:pt x="6885" y="357"/>
                  </a:lnTo>
                  <a:lnTo>
                    <a:pt x="6924" y="13"/>
                  </a:lnTo>
                  <a:lnTo>
                    <a:pt x="6700" y="13"/>
                  </a:lnTo>
                  <a:cubicBezTo>
                    <a:pt x="6647" y="13"/>
                    <a:pt x="6600" y="19"/>
                    <a:pt x="6555" y="19"/>
                  </a:cubicBezTo>
                  <a:cubicBezTo>
                    <a:pt x="6533" y="19"/>
                    <a:pt x="6511" y="18"/>
                    <a:pt x="6489" y="13"/>
                  </a:cubicBezTo>
                  <a:lnTo>
                    <a:pt x="6066" y="13"/>
                  </a:lnTo>
                  <a:cubicBezTo>
                    <a:pt x="5775" y="13"/>
                    <a:pt x="5485" y="1"/>
                    <a:pt x="519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13"/>
            <p:cNvSpPr/>
            <p:nvPr/>
          </p:nvSpPr>
          <p:spPr>
            <a:xfrm>
              <a:off x="1451775" y="348975"/>
              <a:ext cx="45275" cy="9100"/>
            </a:xfrm>
            <a:custGeom>
              <a:avLst/>
              <a:gdLst/>
              <a:ahLst/>
              <a:cxnLst/>
              <a:rect l="l" t="t" r="r" b="b"/>
              <a:pathLst>
                <a:path w="1811" h="364" extrusionOk="0">
                  <a:moveTo>
                    <a:pt x="1633" y="0"/>
                  </a:moveTo>
                  <a:cubicBezTo>
                    <a:pt x="1607" y="0"/>
                    <a:pt x="1582" y="2"/>
                    <a:pt x="1559" y="6"/>
                  </a:cubicBezTo>
                  <a:lnTo>
                    <a:pt x="1321" y="19"/>
                  </a:lnTo>
                  <a:cubicBezTo>
                    <a:pt x="1177" y="46"/>
                    <a:pt x="1031" y="59"/>
                    <a:pt x="899" y="59"/>
                  </a:cubicBezTo>
                  <a:cubicBezTo>
                    <a:pt x="860" y="63"/>
                    <a:pt x="820" y="64"/>
                    <a:pt x="779" y="64"/>
                  </a:cubicBezTo>
                  <a:cubicBezTo>
                    <a:pt x="681" y="64"/>
                    <a:pt x="579" y="55"/>
                    <a:pt x="476" y="46"/>
                  </a:cubicBezTo>
                  <a:cubicBezTo>
                    <a:pt x="410" y="46"/>
                    <a:pt x="331" y="46"/>
                    <a:pt x="264" y="32"/>
                  </a:cubicBezTo>
                  <a:cubicBezTo>
                    <a:pt x="185" y="46"/>
                    <a:pt x="79" y="32"/>
                    <a:pt x="0" y="72"/>
                  </a:cubicBezTo>
                  <a:lnTo>
                    <a:pt x="159" y="363"/>
                  </a:lnTo>
                  <a:cubicBezTo>
                    <a:pt x="212" y="363"/>
                    <a:pt x="238" y="310"/>
                    <a:pt x="305" y="296"/>
                  </a:cubicBezTo>
                  <a:cubicBezTo>
                    <a:pt x="357" y="284"/>
                    <a:pt x="423" y="257"/>
                    <a:pt x="490" y="244"/>
                  </a:cubicBezTo>
                  <a:cubicBezTo>
                    <a:pt x="622" y="231"/>
                    <a:pt x="767" y="217"/>
                    <a:pt x="912" y="217"/>
                  </a:cubicBezTo>
                  <a:cubicBezTo>
                    <a:pt x="985" y="211"/>
                    <a:pt x="1054" y="208"/>
                    <a:pt x="1122" y="208"/>
                  </a:cubicBezTo>
                  <a:cubicBezTo>
                    <a:pt x="1189" y="208"/>
                    <a:pt x="1255" y="211"/>
                    <a:pt x="1321" y="217"/>
                  </a:cubicBezTo>
                  <a:cubicBezTo>
                    <a:pt x="1388" y="231"/>
                    <a:pt x="1454" y="244"/>
                    <a:pt x="1520" y="270"/>
                  </a:cubicBezTo>
                  <a:cubicBezTo>
                    <a:pt x="1573" y="284"/>
                    <a:pt x="1612" y="310"/>
                    <a:pt x="1665" y="337"/>
                  </a:cubicBezTo>
                  <a:lnTo>
                    <a:pt x="1811" y="6"/>
                  </a:lnTo>
                  <a:cubicBezTo>
                    <a:pt x="1749" y="6"/>
                    <a:pt x="1687" y="0"/>
                    <a:pt x="163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13"/>
            <p:cNvSpPr/>
            <p:nvPr/>
          </p:nvSpPr>
          <p:spPr>
            <a:xfrm>
              <a:off x="1451100" y="478950"/>
              <a:ext cx="56850" cy="67075"/>
            </a:xfrm>
            <a:custGeom>
              <a:avLst/>
              <a:gdLst/>
              <a:ahLst/>
              <a:cxnLst/>
              <a:rect l="l" t="t" r="r" b="b"/>
              <a:pathLst>
                <a:path w="2274" h="2683" extrusionOk="0">
                  <a:moveTo>
                    <a:pt x="1137" y="291"/>
                  </a:moveTo>
                  <a:lnTo>
                    <a:pt x="1151" y="317"/>
                  </a:lnTo>
                  <a:cubicBezTo>
                    <a:pt x="1177" y="344"/>
                    <a:pt x="1204" y="383"/>
                    <a:pt x="1230" y="423"/>
                  </a:cubicBezTo>
                  <a:lnTo>
                    <a:pt x="1269" y="502"/>
                  </a:lnTo>
                  <a:cubicBezTo>
                    <a:pt x="1283" y="529"/>
                    <a:pt x="1296" y="568"/>
                    <a:pt x="1309" y="608"/>
                  </a:cubicBezTo>
                  <a:cubicBezTo>
                    <a:pt x="1375" y="740"/>
                    <a:pt x="1428" y="885"/>
                    <a:pt x="1481" y="1017"/>
                  </a:cubicBezTo>
                  <a:cubicBezTo>
                    <a:pt x="1586" y="1322"/>
                    <a:pt x="1732" y="1572"/>
                    <a:pt x="1851" y="1850"/>
                  </a:cubicBezTo>
                  <a:lnTo>
                    <a:pt x="1996" y="2194"/>
                  </a:lnTo>
                  <a:cubicBezTo>
                    <a:pt x="1996" y="2206"/>
                    <a:pt x="2023" y="2233"/>
                    <a:pt x="2009" y="2233"/>
                  </a:cubicBezTo>
                  <a:lnTo>
                    <a:pt x="1811" y="2233"/>
                  </a:lnTo>
                  <a:cubicBezTo>
                    <a:pt x="1521" y="2233"/>
                    <a:pt x="1243" y="2233"/>
                    <a:pt x="952" y="2247"/>
                  </a:cubicBezTo>
                  <a:cubicBezTo>
                    <a:pt x="779" y="2254"/>
                    <a:pt x="600" y="2278"/>
                    <a:pt x="423" y="2308"/>
                  </a:cubicBezTo>
                  <a:lnTo>
                    <a:pt x="423" y="2308"/>
                  </a:lnTo>
                  <a:cubicBezTo>
                    <a:pt x="474" y="2135"/>
                    <a:pt x="522" y="1959"/>
                    <a:pt x="569" y="1784"/>
                  </a:cubicBezTo>
                  <a:lnTo>
                    <a:pt x="702" y="1361"/>
                  </a:lnTo>
                  <a:lnTo>
                    <a:pt x="860" y="938"/>
                  </a:lnTo>
                  <a:lnTo>
                    <a:pt x="1031" y="529"/>
                  </a:lnTo>
                  <a:lnTo>
                    <a:pt x="1098" y="383"/>
                  </a:lnTo>
                  <a:lnTo>
                    <a:pt x="1124" y="330"/>
                  </a:lnTo>
                  <a:lnTo>
                    <a:pt x="1137" y="291"/>
                  </a:lnTo>
                  <a:close/>
                  <a:moveTo>
                    <a:pt x="1111" y="0"/>
                  </a:moveTo>
                  <a:cubicBezTo>
                    <a:pt x="1098" y="13"/>
                    <a:pt x="1084" y="39"/>
                    <a:pt x="1072" y="66"/>
                  </a:cubicBezTo>
                  <a:lnTo>
                    <a:pt x="1005" y="198"/>
                  </a:lnTo>
                  <a:lnTo>
                    <a:pt x="873" y="449"/>
                  </a:lnTo>
                  <a:lnTo>
                    <a:pt x="688" y="859"/>
                  </a:lnTo>
                  <a:lnTo>
                    <a:pt x="503" y="1281"/>
                  </a:lnTo>
                  <a:lnTo>
                    <a:pt x="332" y="1704"/>
                  </a:lnTo>
                  <a:cubicBezTo>
                    <a:pt x="226" y="1982"/>
                    <a:pt x="106" y="2259"/>
                    <a:pt x="1" y="2537"/>
                  </a:cubicBezTo>
                  <a:lnTo>
                    <a:pt x="153" y="2588"/>
                  </a:lnTo>
                  <a:lnTo>
                    <a:pt x="153" y="2588"/>
                  </a:lnTo>
                  <a:lnTo>
                    <a:pt x="173" y="2682"/>
                  </a:lnTo>
                  <a:cubicBezTo>
                    <a:pt x="220" y="2668"/>
                    <a:pt x="266" y="2654"/>
                    <a:pt x="313" y="2641"/>
                  </a:cubicBezTo>
                  <a:lnTo>
                    <a:pt x="313" y="2641"/>
                  </a:lnTo>
                  <a:lnTo>
                    <a:pt x="318" y="2643"/>
                  </a:lnTo>
                  <a:cubicBezTo>
                    <a:pt x="318" y="2642"/>
                    <a:pt x="319" y="2641"/>
                    <a:pt x="319" y="2640"/>
                  </a:cubicBezTo>
                  <a:lnTo>
                    <a:pt x="319" y="2640"/>
                  </a:lnTo>
                  <a:cubicBezTo>
                    <a:pt x="535" y="2580"/>
                    <a:pt x="752" y="2530"/>
                    <a:pt x="979" y="2497"/>
                  </a:cubicBezTo>
                  <a:lnTo>
                    <a:pt x="1811" y="2418"/>
                  </a:lnTo>
                  <a:lnTo>
                    <a:pt x="2088" y="2405"/>
                  </a:lnTo>
                  <a:lnTo>
                    <a:pt x="2247" y="2391"/>
                  </a:lnTo>
                  <a:lnTo>
                    <a:pt x="2261" y="2391"/>
                  </a:lnTo>
                  <a:cubicBezTo>
                    <a:pt x="2273" y="2391"/>
                    <a:pt x="2261" y="2379"/>
                    <a:pt x="2261" y="2379"/>
                  </a:cubicBezTo>
                  <a:lnTo>
                    <a:pt x="2247" y="2338"/>
                  </a:lnTo>
                  <a:lnTo>
                    <a:pt x="2208" y="2259"/>
                  </a:lnTo>
                  <a:lnTo>
                    <a:pt x="1983" y="1784"/>
                  </a:lnTo>
                  <a:cubicBezTo>
                    <a:pt x="1864" y="1519"/>
                    <a:pt x="1706" y="1242"/>
                    <a:pt x="1613" y="978"/>
                  </a:cubicBezTo>
                  <a:cubicBezTo>
                    <a:pt x="1560" y="832"/>
                    <a:pt x="1507" y="687"/>
                    <a:pt x="1442" y="541"/>
                  </a:cubicBezTo>
                  <a:cubicBezTo>
                    <a:pt x="1428" y="502"/>
                    <a:pt x="1415" y="476"/>
                    <a:pt x="1401" y="436"/>
                  </a:cubicBezTo>
                  <a:lnTo>
                    <a:pt x="1336" y="317"/>
                  </a:lnTo>
                  <a:cubicBezTo>
                    <a:pt x="1283" y="224"/>
                    <a:pt x="1230" y="145"/>
                    <a:pt x="1163" y="53"/>
                  </a:cubicBezTo>
                  <a:lnTo>
                    <a:pt x="111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13"/>
            <p:cNvSpPr/>
            <p:nvPr/>
          </p:nvSpPr>
          <p:spPr>
            <a:xfrm>
              <a:off x="1577300" y="366275"/>
              <a:ext cx="107700" cy="122750"/>
            </a:xfrm>
            <a:custGeom>
              <a:avLst/>
              <a:gdLst/>
              <a:ahLst/>
              <a:cxnLst/>
              <a:rect l="l" t="t" r="r" b="b"/>
              <a:pathLst>
                <a:path w="4308" h="4910" extrusionOk="0">
                  <a:moveTo>
                    <a:pt x="3978" y="1"/>
                  </a:moveTo>
                  <a:cubicBezTo>
                    <a:pt x="3700" y="529"/>
                    <a:pt x="3409" y="1045"/>
                    <a:pt x="3145" y="1600"/>
                  </a:cubicBezTo>
                  <a:cubicBezTo>
                    <a:pt x="3013" y="1864"/>
                    <a:pt x="2881" y="2141"/>
                    <a:pt x="2749" y="2406"/>
                  </a:cubicBezTo>
                  <a:lnTo>
                    <a:pt x="2392" y="3239"/>
                  </a:lnTo>
                  <a:cubicBezTo>
                    <a:pt x="2340" y="3384"/>
                    <a:pt x="2273" y="3516"/>
                    <a:pt x="2220" y="3662"/>
                  </a:cubicBezTo>
                  <a:lnTo>
                    <a:pt x="2088" y="4097"/>
                  </a:lnTo>
                  <a:lnTo>
                    <a:pt x="1943" y="4520"/>
                  </a:lnTo>
                  <a:lnTo>
                    <a:pt x="1890" y="4692"/>
                  </a:lnTo>
                  <a:lnTo>
                    <a:pt x="1877" y="4719"/>
                  </a:lnTo>
                  <a:lnTo>
                    <a:pt x="1850" y="4719"/>
                  </a:lnTo>
                  <a:lnTo>
                    <a:pt x="1797" y="4705"/>
                  </a:lnTo>
                  <a:cubicBezTo>
                    <a:pt x="1494" y="4666"/>
                    <a:pt x="1203" y="4613"/>
                    <a:pt x="913" y="4573"/>
                  </a:cubicBezTo>
                  <a:cubicBezTo>
                    <a:pt x="608" y="4546"/>
                    <a:pt x="317" y="4520"/>
                    <a:pt x="27" y="4493"/>
                  </a:cubicBezTo>
                  <a:lnTo>
                    <a:pt x="0" y="4811"/>
                  </a:lnTo>
                  <a:cubicBezTo>
                    <a:pt x="291" y="4824"/>
                    <a:pt x="582" y="4824"/>
                    <a:pt x="886" y="4837"/>
                  </a:cubicBezTo>
                  <a:cubicBezTo>
                    <a:pt x="1177" y="4837"/>
                    <a:pt x="1468" y="4863"/>
                    <a:pt x="1771" y="4890"/>
                  </a:cubicBezTo>
                  <a:lnTo>
                    <a:pt x="1929" y="4904"/>
                  </a:lnTo>
                  <a:cubicBezTo>
                    <a:pt x="1947" y="4904"/>
                    <a:pt x="1971" y="4909"/>
                    <a:pt x="1988" y="4909"/>
                  </a:cubicBezTo>
                  <a:cubicBezTo>
                    <a:pt x="1997" y="4909"/>
                    <a:pt x="2005" y="4908"/>
                    <a:pt x="2009" y="4904"/>
                  </a:cubicBezTo>
                  <a:lnTo>
                    <a:pt x="2035" y="4824"/>
                  </a:lnTo>
                  <a:lnTo>
                    <a:pt x="2102" y="4560"/>
                  </a:lnTo>
                  <a:lnTo>
                    <a:pt x="2234" y="4137"/>
                  </a:lnTo>
                  <a:lnTo>
                    <a:pt x="2366" y="3714"/>
                  </a:lnTo>
                  <a:cubicBezTo>
                    <a:pt x="2405" y="3569"/>
                    <a:pt x="2472" y="3436"/>
                    <a:pt x="2525" y="3292"/>
                  </a:cubicBezTo>
                  <a:lnTo>
                    <a:pt x="2895" y="2472"/>
                  </a:lnTo>
                  <a:cubicBezTo>
                    <a:pt x="3027" y="2208"/>
                    <a:pt x="3185" y="1944"/>
                    <a:pt x="3330" y="1680"/>
                  </a:cubicBezTo>
                  <a:cubicBezTo>
                    <a:pt x="3621" y="1164"/>
                    <a:pt x="3978" y="675"/>
                    <a:pt x="4308" y="186"/>
                  </a:cubicBezTo>
                  <a:lnTo>
                    <a:pt x="397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13"/>
            <p:cNvSpPr/>
            <p:nvPr/>
          </p:nvSpPr>
          <p:spPr>
            <a:xfrm>
              <a:off x="1715725" y="376200"/>
              <a:ext cx="57500" cy="149025"/>
            </a:xfrm>
            <a:custGeom>
              <a:avLst/>
              <a:gdLst/>
              <a:ahLst/>
              <a:cxnLst/>
              <a:rect l="l" t="t" r="r" b="b"/>
              <a:pathLst>
                <a:path w="2300" h="5961" extrusionOk="0">
                  <a:moveTo>
                    <a:pt x="383" y="0"/>
                  </a:moveTo>
                  <a:lnTo>
                    <a:pt x="0" y="27"/>
                  </a:lnTo>
                  <a:cubicBezTo>
                    <a:pt x="132" y="608"/>
                    <a:pt x="265" y="1203"/>
                    <a:pt x="330" y="1797"/>
                  </a:cubicBezTo>
                  <a:cubicBezTo>
                    <a:pt x="357" y="2102"/>
                    <a:pt x="397" y="2392"/>
                    <a:pt x="423" y="2696"/>
                  </a:cubicBezTo>
                  <a:lnTo>
                    <a:pt x="450" y="3594"/>
                  </a:lnTo>
                  <a:cubicBezTo>
                    <a:pt x="436" y="3740"/>
                    <a:pt x="450" y="3885"/>
                    <a:pt x="436" y="4044"/>
                  </a:cubicBezTo>
                  <a:lnTo>
                    <a:pt x="397" y="4480"/>
                  </a:lnTo>
                  <a:lnTo>
                    <a:pt x="344" y="4916"/>
                  </a:lnTo>
                  <a:lnTo>
                    <a:pt x="317" y="5180"/>
                  </a:lnTo>
                  <a:lnTo>
                    <a:pt x="304" y="5273"/>
                  </a:lnTo>
                  <a:cubicBezTo>
                    <a:pt x="317" y="5299"/>
                    <a:pt x="357" y="5286"/>
                    <a:pt x="383" y="5299"/>
                  </a:cubicBezTo>
                  <a:lnTo>
                    <a:pt x="529" y="5352"/>
                  </a:lnTo>
                  <a:cubicBezTo>
                    <a:pt x="1084" y="5550"/>
                    <a:pt x="1651" y="5761"/>
                    <a:pt x="2194" y="5960"/>
                  </a:cubicBezTo>
                  <a:lnTo>
                    <a:pt x="2299" y="5656"/>
                  </a:lnTo>
                  <a:cubicBezTo>
                    <a:pt x="1731" y="5497"/>
                    <a:pt x="1149" y="5326"/>
                    <a:pt x="582" y="5167"/>
                  </a:cubicBezTo>
                  <a:lnTo>
                    <a:pt x="515" y="5154"/>
                  </a:lnTo>
                  <a:cubicBezTo>
                    <a:pt x="515" y="5154"/>
                    <a:pt x="502" y="5154"/>
                    <a:pt x="502" y="5141"/>
                  </a:cubicBezTo>
                  <a:lnTo>
                    <a:pt x="502" y="5127"/>
                  </a:lnTo>
                  <a:lnTo>
                    <a:pt x="515" y="4942"/>
                  </a:lnTo>
                  <a:lnTo>
                    <a:pt x="542" y="4493"/>
                  </a:lnTo>
                  <a:lnTo>
                    <a:pt x="582" y="4044"/>
                  </a:lnTo>
                  <a:cubicBezTo>
                    <a:pt x="594" y="3899"/>
                    <a:pt x="582" y="3740"/>
                    <a:pt x="582" y="3594"/>
                  </a:cubicBezTo>
                  <a:lnTo>
                    <a:pt x="582" y="2696"/>
                  </a:lnTo>
                  <a:cubicBezTo>
                    <a:pt x="568" y="2392"/>
                    <a:pt x="542" y="2088"/>
                    <a:pt x="529" y="1797"/>
                  </a:cubicBezTo>
                  <a:cubicBezTo>
                    <a:pt x="502" y="1189"/>
                    <a:pt x="423" y="595"/>
                    <a:pt x="38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13"/>
            <p:cNvSpPr/>
            <p:nvPr/>
          </p:nvSpPr>
          <p:spPr>
            <a:xfrm>
              <a:off x="1570025" y="563175"/>
              <a:ext cx="177100" cy="43300"/>
            </a:xfrm>
            <a:custGeom>
              <a:avLst/>
              <a:gdLst/>
              <a:ahLst/>
              <a:cxnLst/>
              <a:rect l="l" t="t" r="r" b="b"/>
              <a:pathLst>
                <a:path w="7084" h="1732" extrusionOk="0">
                  <a:moveTo>
                    <a:pt x="27" y="0"/>
                  </a:moveTo>
                  <a:lnTo>
                    <a:pt x="1" y="317"/>
                  </a:lnTo>
                  <a:cubicBezTo>
                    <a:pt x="291" y="331"/>
                    <a:pt x="582" y="357"/>
                    <a:pt x="886" y="370"/>
                  </a:cubicBezTo>
                  <a:cubicBezTo>
                    <a:pt x="1177" y="397"/>
                    <a:pt x="1468" y="423"/>
                    <a:pt x="1771" y="463"/>
                  </a:cubicBezTo>
                  <a:cubicBezTo>
                    <a:pt x="2366" y="516"/>
                    <a:pt x="2960" y="634"/>
                    <a:pt x="3542" y="740"/>
                  </a:cubicBezTo>
                  <a:lnTo>
                    <a:pt x="3991" y="833"/>
                  </a:lnTo>
                  <a:lnTo>
                    <a:pt x="4428" y="939"/>
                  </a:lnTo>
                  <a:cubicBezTo>
                    <a:pt x="4705" y="1018"/>
                    <a:pt x="4995" y="1097"/>
                    <a:pt x="5286" y="1177"/>
                  </a:cubicBezTo>
                  <a:cubicBezTo>
                    <a:pt x="5577" y="1256"/>
                    <a:pt x="5855" y="1362"/>
                    <a:pt x="6132" y="1454"/>
                  </a:cubicBezTo>
                  <a:lnTo>
                    <a:pt x="6554" y="1600"/>
                  </a:lnTo>
                  <a:cubicBezTo>
                    <a:pt x="6634" y="1626"/>
                    <a:pt x="6700" y="1639"/>
                    <a:pt x="6780" y="1665"/>
                  </a:cubicBezTo>
                  <a:lnTo>
                    <a:pt x="6977" y="1732"/>
                  </a:lnTo>
                  <a:lnTo>
                    <a:pt x="7083" y="1401"/>
                  </a:lnTo>
                  <a:lnTo>
                    <a:pt x="6859" y="1362"/>
                  </a:lnTo>
                  <a:cubicBezTo>
                    <a:pt x="6780" y="1348"/>
                    <a:pt x="6713" y="1335"/>
                    <a:pt x="6648" y="1321"/>
                  </a:cubicBezTo>
                  <a:lnTo>
                    <a:pt x="6211" y="1216"/>
                  </a:lnTo>
                  <a:cubicBezTo>
                    <a:pt x="5920" y="1137"/>
                    <a:pt x="5630" y="1045"/>
                    <a:pt x="5339" y="992"/>
                  </a:cubicBezTo>
                  <a:cubicBezTo>
                    <a:pt x="5048" y="925"/>
                    <a:pt x="4745" y="860"/>
                    <a:pt x="4454" y="793"/>
                  </a:cubicBezTo>
                  <a:lnTo>
                    <a:pt x="4017" y="687"/>
                  </a:lnTo>
                  <a:lnTo>
                    <a:pt x="3568" y="608"/>
                  </a:lnTo>
                  <a:cubicBezTo>
                    <a:pt x="2974" y="490"/>
                    <a:pt x="2393" y="357"/>
                    <a:pt x="1798" y="278"/>
                  </a:cubicBezTo>
                  <a:cubicBezTo>
                    <a:pt x="1507" y="225"/>
                    <a:pt x="1204" y="172"/>
                    <a:pt x="913" y="120"/>
                  </a:cubicBezTo>
                  <a:cubicBezTo>
                    <a:pt x="608" y="79"/>
                    <a:pt x="318" y="40"/>
                    <a:pt x="2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13"/>
            <p:cNvSpPr/>
            <p:nvPr/>
          </p:nvSpPr>
          <p:spPr>
            <a:xfrm>
              <a:off x="1567375" y="594550"/>
              <a:ext cx="170175" cy="41650"/>
            </a:xfrm>
            <a:custGeom>
              <a:avLst/>
              <a:gdLst/>
              <a:ahLst/>
              <a:cxnLst/>
              <a:rect l="l" t="t" r="r" b="b"/>
              <a:pathLst>
                <a:path w="6807" h="1666" extrusionOk="0">
                  <a:moveTo>
                    <a:pt x="27" y="1"/>
                  </a:moveTo>
                  <a:lnTo>
                    <a:pt x="1" y="318"/>
                  </a:lnTo>
                  <a:cubicBezTo>
                    <a:pt x="279" y="331"/>
                    <a:pt x="556" y="345"/>
                    <a:pt x="847" y="357"/>
                  </a:cubicBezTo>
                  <a:cubicBezTo>
                    <a:pt x="1125" y="384"/>
                    <a:pt x="1415" y="424"/>
                    <a:pt x="1692" y="450"/>
                  </a:cubicBezTo>
                  <a:cubicBezTo>
                    <a:pt x="2274" y="503"/>
                    <a:pt x="2842" y="609"/>
                    <a:pt x="3397" y="714"/>
                  </a:cubicBezTo>
                  <a:lnTo>
                    <a:pt x="3833" y="806"/>
                  </a:lnTo>
                  <a:lnTo>
                    <a:pt x="4243" y="912"/>
                  </a:lnTo>
                  <a:cubicBezTo>
                    <a:pt x="4520" y="991"/>
                    <a:pt x="4798" y="1058"/>
                    <a:pt x="5075" y="1137"/>
                  </a:cubicBezTo>
                  <a:cubicBezTo>
                    <a:pt x="5353" y="1203"/>
                    <a:pt x="5617" y="1322"/>
                    <a:pt x="5894" y="1402"/>
                  </a:cubicBezTo>
                  <a:lnTo>
                    <a:pt x="6304" y="1546"/>
                  </a:lnTo>
                  <a:cubicBezTo>
                    <a:pt x="6370" y="1573"/>
                    <a:pt x="6436" y="1587"/>
                    <a:pt x="6516" y="1613"/>
                  </a:cubicBezTo>
                  <a:lnTo>
                    <a:pt x="6701" y="1666"/>
                  </a:lnTo>
                  <a:lnTo>
                    <a:pt x="6806" y="1335"/>
                  </a:lnTo>
                  <a:lnTo>
                    <a:pt x="6581" y="1296"/>
                  </a:lnTo>
                  <a:cubicBezTo>
                    <a:pt x="6516" y="1282"/>
                    <a:pt x="6449" y="1282"/>
                    <a:pt x="6384" y="1256"/>
                  </a:cubicBezTo>
                  <a:lnTo>
                    <a:pt x="5961" y="1164"/>
                  </a:lnTo>
                  <a:cubicBezTo>
                    <a:pt x="5683" y="1097"/>
                    <a:pt x="5406" y="1005"/>
                    <a:pt x="5128" y="952"/>
                  </a:cubicBezTo>
                  <a:cubicBezTo>
                    <a:pt x="4851" y="886"/>
                    <a:pt x="4560" y="833"/>
                    <a:pt x="4282" y="767"/>
                  </a:cubicBezTo>
                  <a:lnTo>
                    <a:pt x="3859" y="662"/>
                  </a:lnTo>
                  <a:lnTo>
                    <a:pt x="3436" y="582"/>
                  </a:lnTo>
                  <a:cubicBezTo>
                    <a:pt x="2869" y="477"/>
                    <a:pt x="2300" y="345"/>
                    <a:pt x="1719" y="265"/>
                  </a:cubicBezTo>
                  <a:cubicBezTo>
                    <a:pt x="1442" y="212"/>
                    <a:pt x="1164" y="160"/>
                    <a:pt x="873" y="107"/>
                  </a:cubicBezTo>
                  <a:cubicBezTo>
                    <a:pt x="596" y="66"/>
                    <a:pt x="305" y="27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13"/>
            <p:cNvSpPr/>
            <p:nvPr/>
          </p:nvSpPr>
          <p:spPr>
            <a:xfrm>
              <a:off x="1678725" y="364875"/>
              <a:ext cx="44600" cy="15650"/>
            </a:xfrm>
            <a:custGeom>
              <a:avLst/>
              <a:gdLst/>
              <a:ahLst/>
              <a:cxnLst/>
              <a:rect l="l" t="t" r="r" b="b"/>
              <a:pathLst>
                <a:path w="1784" h="626" extrusionOk="0">
                  <a:moveTo>
                    <a:pt x="47" y="1"/>
                  </a:moveTo>
                  <a:cubicBezTo>
                    <a:pt x="31" y="1"/>
                    <a:pt x="15" y="2"/>
                    <a:pt x="0" y="4"/>
                  </a:cubicBezTo>
                  <a:lnTo>
                    <a:pt x="92" y="321"/>
                  </a:lnTo>
                  <a:cubicBezTo>
                    <a:pt x="98" y="323"/>
                    <a:pt x="104" y="324"/>
                    <a:pt x="110" y="324"/>
                  </a:cubicBezTo>
                  <a:cubicBezTo>
                    <a:pt x="145" y="324"/>
                    <a:pt x="181" y="295"/>
                    <a:pt x="238" y="295"/>
                  </a:cubicBezTo>
                  <a:lnTo>
                    <a:pt x="436" y="295"/>
                  </a:lnTo>
                  <a:cubicBezTo>
                    <a:pt x="568" y="308"/>
                    <a:pt x="714" y="321"/>
                    <a:pt x="859" y="348"/>
                  </a:cubicBezTo>
                  <a:cubicBezTo>
                    <a:pt x="1005" y="374"/>
                    <a:pt x="1137" y="400"/>
                    <a:pt x="1255" y="441"/>
                  </a:cubicBezTo>
                  <a:cubicBezTo>
                    <a:pt x="1322" y="467"/>
                    <a:pt x="1375" y="493"/>
                    <a:pt x="1440" y="520"/>
                  </a:cubicBezTo>
                  <a:cubicBezTo>
                    <a:pt x="1493" y="559"/>
                    <a:pt x="1519" y="599"/>
                    <a:pt x="1560" y="626"/>
                  </a:cubicBezTo>
                  <a:lnTo>
                    <a:pt x="1784" y="335"/>
                  </a:lnTo>
                  <a:cubicBezTo>
                    <a:pt x="1692" y="321"/>
                    <a:pt x="1612" y="282"/>
                    <a:pt x="1533" y="268"/>
                  </a:cubicBezTo>
                  <a:lnTo>
                    <a:pt x="1308" y="242"/>
                  </a:lnTo>
                  <a:cubicBezTo>
                    <a:pt x="1163" y="229"/>
                    <a:pt x="1017" y="229"/>
                    <a:pt x="872" y="203"/>
                  </a:cubicBezTo>
                  <a:cubicBezTo>
                    <a:pt x="740" y="176"/>
                    <a:pt x="608" y="136"/>
                    <a:pt x="476" y="97"/>
                  </a:cubicBezTo>
                  <a:cubicBezTo>
                    <a:pt x="397" y="83"/>
                    <a:pt x="330" y="57"/>
                    <a:pt x="265" y="30"/>
                  </a:cubicBezTo>
                  <a:cubicBezTo>
                    <a:pt x="200" y="20"/>
                    <a:pt x="118" y="1"/>
                    <a:pt x="4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13"/>
            <p:cNvSpPr/>
            <p:nvPr/>
          </p:nvSpPr>
          <p:spPr>
            <a:xfrm>
              <a:off x="1635425" y="495775"/>
              <a:ext cx="55875" cy="65125"/>
            </a:xfrm>
            <a:custGeom>
              <a:avLst/>
              <a:gdLst/>
              <a:ahLst/>
              <a:cxnLst/>
              <a:rect l="l" t="t" r="r" b="b"/>
              <a:pathLst>
                <a:path w="2235" h="2605" extrusionOk="0">
                  <a:moveTo>
                    <a:pt x="1600" y="305"/>
                  </a:moveTo>
                  <a:lnTo>
                    <a:pt x="1613" y="331"/>
                  </a:lnTo>
                  <a:cubicBezTo>
                    <a:pt x="1639" y="358"/>
                    <a:pt x="1639" y="411"/>
                    <a:pt x="1666" y="450"/>
                  </a:cubicBezTo>
                  <a:lnTo>
                    <a:pt x="1680" y="529"/>
                  </a:lnTo>
                  <a:cubicBezTo>
                    <a:pt x="1692" y="569"/>
                    <a:pt x="1692" y="596"/>
                    <a:pt x="1706" y="635"/>
                  </a:cubicBezTo>
                  <a:cubicBezTo>
                    <a:pt x="1732" y="781"/>
                    <a:pt x="1745" y="926"/>
                    <a:pt x="1771" y="1084"/>
                  </a:cubicBezTo>
                  <a:cubicBezTo>
                    <a:pt x="1812" y="1389"/>
                    <a:pt x="1891" y="1679"/>
                    <a:pt x="1944" y="1970"/>
                  </a:cubicBezTo>
                  <a:lnTo>
                    <a:pt x="2009" y="2340"/>
                  </a:lnTo>
                  <a:cubicBezTo>
                    <a:pt x="2009" y="2353"/>
                    <a:pt x="2023" y="2379"/>
                    <a:pt x="2009" y="2379"/>
                  </a:cubicBezTo>
                  <a:lnTo>
                    <a:pt x="1956" y="2366"/>
                  </a:lnTo>
                  <a:lnTo>
                    <a:pt x="1824" y="2326"/>
                  </a:lnTo>
                  <a:cubicBezTo>
                    <a:pt x="1373" y="2230"/>
                    <a:pt x="913" y="2150"/>
                    <a:pt x="450" y="2110"/>
                  </a:cubicBezTo>
                  <a:lnTo>
                    <a:pt x="450" y="2110"/>
                  </a:lnTo>
                  <a:cubicBezTo>
                    <a:pt x="537" y="1952"/>
                    <a:pt x="626" y="1793"/>
                    <a:pt x="714" y="1639"/>
                  </a:cubicBezTo>
                  <a:lnTo>
                    <a:pt x="940" y="1256"/>
                  </a:lnTo>
                  <a:lnTo>
                    <a:pt x="1190" y="886"/>
                  </a:lnTo>
                  <a:lnTo>
                    <a:pt x="1454" y="516"/>
                  </a:lnTo>
                  <a:lnTo>
                    <a:pt x="1547" y="384"/>
                  </a:lnTo>
                  <a:lnTo>
                    <a:pt x="1574" y="331"/>
                  </a:lnTo>
                  <a:lnTo>
                    <a:pt x="1600" y="305"/>
                  </a:lnTo>
                  <a:close/>
                  <a:moveTo>
                    <a:pt x="1639" y="1"/>
                  </a:moveTo>
                  <a:cubicBezTo>
                    <a:pt x="1627" y="14"/>
                    <a:pt x="1600" y="41"/>
                    <a:pt x="1586" y="67"/>
                  </a:cubicBezTo>
                  <a:lnTo>
                    <a:pt x="1495" y="186"/>
                  </a:lnTo>
                  <a:lnTo>
                    <a:pt x="1310" y="411"/>
                  </a:lnTo>
                  <a:lnTo>
                    <a:pt x="1032" y="767"/>
                  </a:lnTo>
                  <a:lnTo>
                    <a:pt x="755" y="1124"/>
                  </a:lnTo>
                  <a:lnTo>
                    <a:pt x="503" y="1494"/>
                  </a:lnTo>
                  <a:cubicBezTo>
                    <a:pt x="332" y="1732"/>
                    <a:pt x="173" y="1983"/>
                    <a:pt x="1" y="2220"/>
                  </a:cubicBezTo>
                  <a:lnTo>
                    <a:pt x="133" y="2305"/>
                  </a:lnTo>
                  <a:lnTo>
                    <a:pt x="133" y="2405"/>
                  </a:lnTo>
                  <a:cubicBezTo>
                    <a:pt x="185" y="2404"/>
                    <a:pt x="236" y="2403"/>
                    <a:pt x="288" y="2403"/>
                  </a:cubicBezTo>
                  <a:lnTo>
                    <a:pt x="288" y="2403"/>
                  </a:lnTo>
                  <a:lnTo>
                    <a:pt x="292" y="2405"/>
                  </a:lnTo>
                  <a:cubicBezTo>
                    <a:pt x="292" y="2405"/>
                    <a:pt x="292" y="2404"/>
                    <a:pt x="293" y="2403"/>
                  </a:cubicBezTo>
                  <a:lnTo>
                    <a:pt x="293" y="2403"/>
                  </a:lnTo>
                  <a:cubicBezTo>
                    <a:pt x="306" y="2403"/>
                    <a:pt x="319" y="2403"/>
                    <a:pt x="332" y="2403"/>
                  </a:cubicBezTo>
                  <a:cubicBezTo>
                    <a:pt x="811" y="2403"/>
                    <a:pt x="1298" y="2443"/>
                    <a:pt x="1785" y="2525"/>
                  </a:cubicBezTo>
                  <a:lnTo>
                    <a:pt x="2062" y="2578"/>
                  </a:lnTo>
                  <a:lnTo>
                    <a:pt x="2208" y="2604"/>
                  </a:lnTo>
                  <a:lnTo>
                    <a:pt x="2234" y="2604"/>
                  </a:lnTo>
                  <a:lnTo>
                    <a:pt x="2234" y="2590"/>
                  </a:lnTo>
                  <a:lnTo>
                    <a:pt x="2221" y="2551"/>
                  </a:lnTo>
                  <a:lnTo>
                    <a:pt x="2208" y="2458"/>
                  </a:lnTo>
                  <a:lnTo>
                    <a:pt x="2089" y="1943"/>
                  </a:lnTo>
                  <a:cubicBezTo>
                    <a:pt x="2036" y="1653"/>
                    <a:pt x="1944" y="1348"/>
                    <a:pt x="1917" y="1058"/>
                  </a:cubicBezTo>
                  <a:cubicBezTo>
                    <a:pt x="1891" y="913"/>
                    <a:pt x="1877" y="754"/>
                    <a:pt x="1851" y="608"/>
                  </a:cubicBezTo>
                  <a:cubicBezTo>
                    <a:pt x="1838" y="569"/>
                    <a:pt x="1838" y="529"/>
                    <a:pt x="1824" y="490"/>
                  </a:cubicBezTo>
                  <a:lnTo>
                    <a:pt x="1798" y="358"/>
                  </a:lnTo>
                  <a:lnTo>
                    <a:pt x="1680" y="80"/>
                  </a:lnTo>
                  <a:lnTo>
                    <a:pt x="163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13"/>
            <p:cNvSpPr/>
            <p:nvPr/>
          </p:nvSpPr>
          <p:spPr>
            <a:xfrm>
              <a:off x="1770550" y="430725"/>
              <a:ext cx="131150" cy="108125"/>
            </a:xfrm>
            <a:custGeom>
              <a:avLst/>
              <a:gdLst/>
              <a:ahLst/>
              <a:cxnLst/>
              <a:rect l="l" t="t" r="r" b="b"/>
              <a:pathLst>
                <a:path w="5246" h="4325" extrusionOk="0">
                  <a:moveTo>
                    <a:pt x="4955" y="0"/>
                  </a:moveTo>
                  <a:cubicBezTo>
                    <a:pt x="4573" y="449"/>
                    <a:pt x="4162" y="899"/>
                    <a:pt x="3792" y="1360"/>
                  </a:cubicBezTo>
                  <a:lnTo>
                    <a:pt x="3225" y="2074"/>
                  </a:lnTo>
                  <a:lnTo>
                    <a:pt x="2696" y="2801"/>
                  </a:lnTo>
                  <a:cubicBezTo>
                    <a:pt x="2603" y="2920"/>
                    <a:pt x="2511" y="3039"/>
                    <a:pt x="2432" y="3171"/>
                  </a:cubicBezTo>
                  <a:lnTo>
                    <a:pt x="2207" y="3554"/>
                  </a:lnTo>
                  <a:lnTo>
                    <a:pt x="1969" y="3938"/>
                  </a:lnTo>
                  <a:lnTo>
                    <a:pt x="1877" y="4096"/>
                  </a:lnTo>
                  <a:lnTo>
                    <a:pt x="1863" y="4109"/>
                  </a:lnTo>
                  <a:lnTo>
                    <a:pt x="1837" y="4109"/>
                  </a:lnTo>
                  <a:lnTo>
                    <a:pt x="1784" y="4082"/>
                  </a:lnTo>
                  <a:cubicBezTo>
                    <a:pt x="1216" y="3871"/>
                    <a:pt x="661" y="3673"/>
                    <a:pt x="106" y="3475"/>
                  </a:cubicBezTo>
                  <a:lnTo>
                    <a:pt x="1" y="3779"/>
                  </a:lnTo>
                  <a:cubicBezTo>
                    <a:pt x="568" y="3938"/>
                    <a:pt x="1137" y="4096"/>
                    <a:pt x="1718" y="4255"/>
                  </a:cubicBezTo>
                  <a:lnTo>
                    <a:pt x="1863" y="4308"/>
                  </a:lnTo>
                  <a:cubicBezTo>
                    <a:pt x="1884" y="4308"/>
                    <a:pt x="1914" y="4324"/>
                    <a:pt x="1932" y="4324"/>
                  </a:cubicBezTo>
                  <a:cubicBezTo>
                    <a:pt x="1936" y="4324"/>
                    <a:pt x="1940" y="4323"/>
                    <a:pt x="1943" y="4320"/>
                  </a:cubicBezTo>
                  <a:lnTo>
                    <a:pt x="1983" y="4255"/>
                  </a:lnTo>
                  <a:lnTo>
                    <a:pt x="2115" y="4017"/>
                  </a:lnTo>
                  <a:lnTo>
                    <a:pt x="2326" y="3633"/>
                  </a:lnTo>
                  <a:lnTo>
                    <a:pt x="2550" y="3251"/>
                  </a:lnTo>
                  <a:cubicBezTo>
                    <a:pt x="2630" y="3118"/>
                    <a:pt x="2723" y="2999"/>
                    <a:pt x="2815" y="2881"/>
                  </a:cubicBezTo>
                  <a:lnTo>
                    <a:pt x="3343" y="2167"/>
                  </a:lnTo>
                  <a:cubicBezTo>
                    <a:pt x="3542" y="1929"/>
                    <a:pt x="3740" y="1718"/>
                    <a:pt x="3951" y="1493"/>
                  </a:cubicBezTo>
                  <a:cubicBezTo>
                    <a:pt x="4347" y="1043"/>
                    <a:pt x="4810" y="634"/>
                    <a:pt x="5246" y="238"/>
                  </a:cubicBezTo>
                  <a:lnTo>
                    <a:pt x="495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13"/>
            <p:cNvSpPr/>
            <p:nvPr/>
          </p:nvSpPr>
          <p:spPr>
            <a:xfrm>
              <a:off x="1908300" y="449525"/>
              <a:ext cx="46275" cy="156950"/>
            </a:xfrm>
            <a:custGeom>
              <a:avLst/>
              <a:gdLst/>
              <a:ahLst/>
              <a:cxnLst/>
              <a:rect l="l" t="t" r="r" b="b"/>
              <a:pathLst>
                <a:path w="1851" h="6278" extrusionOk="0">
                  <a:moveTo>
                    <a:pt x="872" y="1"/>
                  </a:moveTo>
                  <a:cubicBezTo>
                    <a:pt x="860" y="596"/>
                    <a:pt x="872" y="1204"/>
                    <a:pt x="793" y="1798"/>
                  </a:cubicBezTo>
                  <a:cubicBezTo>
                    <a:pt x="767" y="2088"/>
                    <a:pt x="728" y="2393"/>
                    <a:pt x="687" y="2696"/>
                  </a:cubicBezTo>
                  <a:lnTo>
                    <a:pt x="502" y="3568"/>
                  </a:lnTo>
                  <a:cubicBezTo>
                    <a:pt x="476" y="3714"/>
                    <a:pt x="450" y="3873"/>
                    <a:pt x="397" y="4005"/>
                  </a:cubicBezTo>
                  <a:lnTo>
                    <a:pt x="265" y="4428"/>
                  </a:lnTo>
                  <a:lnTo>
                    <a:pt x="106" y="4851"/>
                  </a:lnTo>
                  <a:lnTo>
                    <a:pt x="27" y="5101"/>
                  </a:lnTo>
                  <a:lnTo>
                    <a:pt x="0" y="5180"/>
                  </a:lnTo>
                  <a:cubicBezTo>
                    <a:pt x="0" y="5207"/>
                    <a:pt x="40" y="5221"/>
                    <a:pt x="53" y="5233"/>
                  </a:cubicBezTo>
                  <a:lnTo>
                    <a:pt x="199" y="5313"/>
                  </a:lnTo>
                  <a:cubicBezTo>
                    <a:pt x="714" y="5617"/>
                    <a:pt x="1203" y="5947"/>
                    <a:pt x="1692" y="6278"/>
                  </a:cubicBezTo>
                  <a:lnTo>
                    <a:pt x="1850" y="6013"/>
                  </a:lnTo>
                  <a:cubicBezTo>
                    <a:pt x="1335" y="5709"/>
                    <a:pt x="819" y="5406"/>
                    <a:pt x="291" y="5154"/>
                  </a:cubicBezTo>
                  <a:lnTo>
                    <a:pt x="225" y="5115"/>
                  </a:lnTo>
                  <a:cubicBezTo>
                    <a:pt x="225" y="5115"/>
                    <a:pt x="212" y="5115"/>
                    <a:pt x="212" y="5101"/>
                  </a:cubicBezTo>
                  <a:lnTo>
                    <a:pt x="212" y="5088"/>
                  </a:lnTo>
                  <a:lnTo>
                    <a:pt x="265" y="4903"/>
                  </a:lnTo>
                  <a:lnTo>
                    <a:pt x="397" y="4481"/>
                  </a:lnTo>
                  <a:lnTo>
                    <a:pt x="543" y="4044"/>
                  </a:lnTo>
                  <a:cubicBezTo>
                    <a:pt x="582" y="3912"/>
                    <a:pt x="608" y="3753"/>
                    <a:pt x="648" y="3609"/>
                  </a:cubicBezTo>
                  <a:lnTo>
                    <a:pt x="846" y="2723"/>
                  </a:lnTo>
                  <a:cubicBezTo>
                    <a:pt x="899" y="2432"/>
                    <a:pt x="939" y="2129"/>
                    <a:pt x="992" y="1838"/>
                  </a:cubicBezTo>
                  <a:cubicBezTo>
                    <a:pt x="1110" y="1243"/>
                    <a:pt x="1163" y="649"/>
                    <a:pt x="1242" y="54"/>
                  </a:cubicBezTo>
                  <a:lnTo>
                    <a:pt x="872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13"/>
            <p:cNvSpPr/>
            <p:nvPr/>
          </p:nvSpPr>
          <p:spPr>
            <a:xfrm>
              <a:off x="1744800" y="598525"/>
              <a:ext cx="166500" cy="81300"/>
            </a:xfrm>
            <a:custGeom>
              <a:avLst/>
              <a:gdLst/>
              <a:ahLst/>
              <a:cxnLst/>
              <a:rect l="l" t="t" r="r" b="b"/>
              <a:pathLst>
                <a:path w="6660" h="3252" extrusionOk="0">
                  <a:moveTo>
                    <a:pt x="92" y="1"/>
                  </a:moveTo>
                  <a:lnTo>
                    <a:pt x="0" y="304"/>
                  </a:lnTo>
                  <a:cubicBezTo>
                    <a:pt x="555" y="476"/>
                    <a:pt x="1123" y="635"/>
                    <a:pt x="1691" y="846"/>
                  </a:cubicBezTo>
                  <a:cubicBezTo>
                    <a:pt x="2246" y="1058"/>
                    <a:pt x="2814" y="1255"/>
                    <a:pt x="3356" y="1520"/>
                  </a:cubicBezTo>
                  <a:lnTo>
                    <a:pt x="4176" y="1903"/>
                  </a:lnTo>
                  <a:cubicBezTo>
                    <a:pt x="4440" y="2035"/>
                    <a:pt x="4690" y="2194"/>
                    <a:pt x="4955" y="2339"/>
                  </a:cubicBezTo>
                  <a:cubicBezTo>
                    <a:pt x="5219" y="2485"/>
                    <a:pt x="5483" y="2629"/>
                    <a:pt x="5735" y="2788"/>
                  </a:cubicBezTo>
                  <a:lnTo>
                    <a:pt x="6105" y="3026"/>
                  </a:lnTo>
                  <a:lnTo>
                    <a:pt x="6302" y="3145"/>
                  </a:lnTo>
                  <a:lnTo>
                    <a:pt x="6487" y="3251"/>
                  </a:lnTo>
                  <a:lnTo>
                    <a:pt x="6660" y="2960"/>
                  </a:lnTo>
                  <a:lnTo>
                    <a:pt x="6448" y="2855"/>
                  </a:lnTo>
                  <a:lnTo>
                    <a:pt x="6250" y="2775"/>
                  </a:lnTo>
                  <a:lnTo>
                    <a:pt x="5853" y="2564"/>
                  </a:lnTo>
                  <a:cubicBezTo>
                    <a:pt x="5589" y="2418"/>
                    <a:pt x="5312" y="2300"/>
                    <a:pt x="5048" y="2168"/>
                  </a:cubicBezTo>
                  <a:cubicBezTo>
                    <a:pt x="4770" y="2035"/>
                    <a:pt x="4505" y="1890"/>
                    <a:pt x="4241" y="1771"/>
                  </a:cubicBezTo>
                  <a:lnTo>
                    <a:pt x="3409" y="1401"/>
                  </a:lnTo>
                  <a:cubicBezTo>
                    <a:pt x="2867" y="1123"/>
                    <a:pt x="2299" y="912"/>
                    <a:pt x="1757" y="661"/>
                  </a:cubicBezTo>
                  <a:cubicBezTo>
                    <a:pt x="1202" y="423"/>
                    <a:pt x="647" y="225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13"/>
            <p:cNvSpPr/>
            <p:nvPr/>
          </p:nvSpPr>
          <p:spPr>
            <a:xfrm>
              <a:off x="1734875" y="628250"/>
              <a:ext cx="160575" cy="78650"/>
            </a:xfrm>
            <a:custGeom>
              <a:avLst/>
              <a:gdLst/>
              <a:ahLst/>
              <a:cxnLst/>
              <a:rect l="l" t="t" r="r" b="b"/>
              <a:pathLst>
                <a:path w="6423" h="3146" extrusionOk="0">
                  <a:moveTo>
                    <a:pt x="106" y="1"/>
                  </a:moveTo>
                  <a:lnTo>
                    <a:pt x="1" y="304"/>
                  </a:lnTo>
                  <a:cubicBezTo>
                    <a:pt x="542" y="476"/>
                    <a:pt x="1097" y="635"/>
                    <a:pt x="1639" y="820"/>
                  </a:cubicBezTo>
                  <a:cubicBezTo>
                    <a:pt x="2168" y="1031"/>
                    <a:pt x="2723" y="1216"/>
                    <a:pt x="3237" y="1481"/>
                  </a:cubicBezTo>
                  <a:lnTo>
                    <a:pt x="4018" y="1851"/>
                  </a:lnTo>
                  <a:cubicBezTo>
                    <a:pt x="4282" y="1969"/>
                    <a:pt x="4520" y="2128"/>
                    <a:pt x="4770" y="2260"/>
                  </a:cubicBezTo>
                  <a:cubicBezTo>
                    <a:pt x="5022" y="2406"/>
                    <a:pt x="5272" y="2538"/>
                    <a:pt x="5524" y="2696"/>
                  </a:cubicBezTo>
                  <a:lnTo>
                    <a:pt x="5880" y="2920"/>
                  </a:lnTo>
                  <a:cubicBezTo>
                    <a:pt x="5933" y="2973"/>
                    <a:pt x="6000" y="3000"/>
                    <a:pt x="6065" y="3040"/>
                  </a:cubicBezTo>
                  <a:lnTo>
                    <a:pt x="6237" y="3146"/>
                  </a:lnTo>
                  <a:lnTo>
                    <a:pt x="6422" y="2841"/>
                  </a:lnTo>
                  <a:lnTo>
                    <a:pt x="6211" y="2749"/>
                  </a:lnTo>
                  <a:cubicBezTo>
                    <a:pt x="6144" y="2723"/>
                    <a:pt x="6079" y="2709"/>
                    <a:pt x="6026" y="2670"/>
                  </a:cubicBezTo>
                  <a:lnTo>
                    <a:pt x="5642" y="2471"/>
                  </a:lnTo>
                  <a:cubicBezTo>
                    <a:pt x="5392" y="2339"/>
                    <a:pt x="5128" y="2221"/>
                    <a:pt x="4863" y="2088"/>
                  </a:cubicBezTo>
                  <a:cubicBezTo>
                    <a:pt x="4599" y="1969"/>
                    <a:pt x="4347" y="1824"/>
                    <a:pt x="4083" y="1705"/>
                  </a:cubicBezTo>
                  <a:lnTo>
                    <a:pt x="3290" y="1349"/>
                  </a:lnTo>
                  <a:cubicBezTo>
                    <a:pt x="2776" y="1084"/>
                    <a:pt x="2233" y="886"/>
                    <a:pt x="1705" y="648"/>
                  </a:cubicBezTo>
                  <a:cubicBezTo>
                    <a:pt x="1176" y="410"/>
                    <a:pt x="635" y="212"/>
                    <a:pt x="10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13"/>
            <p:cNvSpPr/>
            <p:nvPr/>
          </p:nvSpPr>
          <p:spPr>
            <a:xfrm>
              <a:off x="1896750" y="429400"/>
              <a:ext cx="41650" cy="24450"/>
            </a:xfrm>
            <a:custGeom>
              <a:avLst/>
              <a:gdLst/>
              <a:ahLst/>
              <a:cxnLst/>
              <a:rect l="l" t="t" r="r" b="b"/>
              <a:pathLst>
                <a:path w="1666" h="978" extrusionOk="0">
                  <a:moveTo>
                    <a:pt x="0" y="0"/>
                  </a:moveTo>
                  <a:lnTo>
                    <a:pt x="13" y="344"/>
                  </a:lnTo>
                  <a:cubicBezTo>
                    <a:pt x="24" y="346"/>
                    <a:pt x="34" y="347"/>
                    <a:pt x="44" y="347"/>
                  </a:cubicBezTo>
                  <a:cubicBezTo>
                    <a:pt x="73" y="347"/>
                    <a:pt x="99" y="340"/>
                    <a:pt x="132" y="340"/>
                  </a:cubicBezTo>
                  <a:cubicBezTo>
                    <a:pt x="144" y="340"/>
                    <a:pt x="157" y="341"/>
                    <a:pt x="172" y="344"/>
                  </a:cubicBezTo>
                  <a:cubicBezTo>
                    <a:pt x="238" y="356"/>
                    <a:pt x="304" y="370"/>
                    <a:pt x="357" y="383"/>
                  </a:cubicBezTo>
                  <a:cubicBezTo>
                    <a:pt x="489" y="436"/>
                    <a:pt x="621" y="476"/>
                    <a:pt x="753" y="541"/>
                  </a:cubicBezTo>
                  <a:cubicBezTo>
                    <a:pt x="885" y="594"/>
                    <a:pt x="1017" y="647"/>
                    <a:pt x="1123" y="726"/>
                  </a:cubicBezTo>
                  <a:lnTo>
                    <a:pt x="1281" y="846"/>
                  </a:lnTo>
                  <a:cubicBezTo>
                    <a:pt x="1322" y="885"/>
                    <a:pt x="1348" y="938"/>
                    <a:pt x="1375" y="978"/>
                  </a:cubicBezTo>
                  <a:lnTo>
                    <a:pt x="1665" y="740"/>
                  </a:lnTo>
                  <a:cubicBezTo>
                    <a:pt x="1572" y="700"/>
                    <a:pt x="1507" y="647"/>
                    <a:pt x="1427" y="621"/>
                  </a:cubicBezTo>
                  <a:lnTo>
                    <a:pt x="1216" y="541"/>
                  </a:lnTo>
                  <a:cubicBezTo>
                    <a:pt x="1070" y="502"/>
                    <a:pt x="938" y="449"/>
                    <a:pt x="806" y="397"/>
                  </a:cubicBezTo>
                  <a:cubicBezTo>
                    <a:pt x="687" y="344"/>
                    <a:pt x="568" y="277"/>
                    <a:pt x="436" y="198"/>
                  </a:cubicBezTo>
                  <a:cubicBezTo>
                    <a:pt x="383" y="159"/>
                    <a:pt x="317" y="132"/>
                    <a:pt x="251" y="92"/>
                  </a:cubicBezTo>
                  <a:cubicBezTo>
                    <a:pt x="172" y="53"/>
                    <a:pt x="92" y="13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13"/>
            <p:cNvSpPr/>
            <p:nvPr/>
          </p:nvSpPr>
          <p:spPr>
            <a:xfrm>
              <a:off x="1812850" y="556900"/>
              <a:ext cx="54200" cy="66400"/>
            </a:xfrm>
            <a:custGeom>
              <a:avLst/>
              <a:gdLst/>
              <a:ahLst/>
              <a:cxnLst/>
              <a:rect l="l" t="t" r="r" b="b"/>
              <a:pathLst>
                <a:path w="2168" h="2656" extrusionOk="0">
                  <a:moveTo>
                    <a:pt x="1982" y="278"/>
                  </a:moveTo>
                  <a:lnTo>
                    <a:pt x="1995" y="304"/>
                  </a:lnTo>
                  <a:cubicBezTo>
                    <a:pt x="2009" y="344"/>
                    <a:pt x="2009" y="383"/>
                    <a:pt x="2021" y="436"/>
                  </a:cubicBezTo>
                  <a:lnTo>
                    <a:pt x="2021" y="515"/>
                  </a:lnTo>
                  <a:cubicBezTo>
                    <a:pt x="2021" y="556"/>
                    <a:pt x="2021" y="595"/>
                    <a:pt x="2009" y="635"/>
                  </a:cubicBezTo>
                  <a:cubicBezTo>
                    <a:pt x="2009" y="780"/>
                    <a:pt x="1995" y="926"/>
                    <a:pt x="1982" y="1084"/>
                  </a:cubicBezTo>
                  <a:cubicBezTo>
                    <a:pt x="1956" y="1388"/>
                    <a:pt x="1968" y="1678"/>
                    <a:pt x="1956" y="1983"/>
                  </a:cubicBezTo>
                  <a:lnTo>
                    <a:pt x="1942" y="2353"/>
                  </a:lnTo>
                  <a:cubicBezTo>
                    <a:pt x="1929" y="2365"/>
                    <a:pt x="1942" y="2392"/>
                    <a:pt x="1929" y="2392"/>
                  </a:cubicBezTo>
                  <a:lnTo>
                    <a:pt x="1876" y="2365"/>
                  </a:lnTo>
                  <a:lnTo>
                    <a:pt x="1744" y="2312"/>
                  </a:lnTo>
                  <a:cubicBezTo>
                    <a:pt x="1325" y="2119"/>
                    <a:pt x="914" y="1908"/>
                    <a:pt x="470" y="1772"/>
                  </a:cubicBezTo>
                  <a:lnTo>
                    <a:pt x="470" y="1772"/>
                  </a:lnTo>
                  <a:cubicBezTo>
                    <a:pt x="591" y="1637"/>
                    <a:pt x="712" y="1504"/>
                    <a:pt x="832" y="1375"/>
                  </a:cubicBezTo>
                  <a:lnTo>
                    <a:pt x="1136" y="1044"/>
                  </a:lnTo>
                  <a:lnTo>
                    <a:pt x="1466" y="741"/>
                  </a:lnTo>
                  <a:lnTo>
                    <a:pt x="1797" y="450"/>
                  </a:lnTo>
                  <a:lnTo>
                    <a:pt x="1915" y="344"/>
                  </a:lnTo>
                  <a:lnTo>
                    <a:pt x="1968" y="291"/>
                  </a:lnTo>
                  <a:lnTo>
                    <a:pt x="1982" y="278"/>
                  </a:lnTo>
                  <a:close/>
                  <a:moveTo>
                    <a:pt x="2088" y="1"/>
                  </a:moveTo>
                  <a:cubicBezTo>
                    <a:pt x="2074" y="1"/>
                    <a:pt x="2048" y="27"/>
                    <a:pt x="2035" y="40"/>
                  </a:cubicBezTo>
                  <a:lnTo>
                    <a:pt x="1915" y="133"/>
                  </a:lnTo>
                  <a:lnTo>
                    <a:pt x="1691" y="318"/>
                  </a:lnTo>
                  <a:lnTo>
                    <a:pt x="1334" y="595"/>
                  </a:lnTo>
                  <a:lnTo>
                    <a:pt x="991" y="885"/>
                  </a:lnTo>
                  <a:lnTo>
                    <a:pt x="661" y="1190"/>
                  </a:lnTo>
                  <a:cubicBezTo>
                    <a:pt x="436" y="1388"/>
                    <a:pt x="211" y="1599"/>
                    <a:pt x="0" y="1798"/>
                  </a:cubicBezTo>
                  <a:lnTo>
                    <a:pt x="113" y="1910"/>
                  </a:lnTo>
                  <a:lnTo>
                    <a:pt x="92" y="2009"/>
                  </a:lnTo>
                  <a:cubicBezTo>
                    <a:pt x="139" y="2015"/>
                    <a:pt x="185" y="2022"/>
                    <a:pt x="232" y="2030"/>
                  </a:cubicBezTo>
                  <a:lnTo>
                    <a:pt x="232" y="2030"/>
                  </a:lnTo>
                  <a:lnTo>
                    <a:pt x="238" y="2035"/>
                  </a:lnTo>
                  <a:cubicBezTo>
                    <a:pt x="239" y="2034"/>
                    <a:pt x="240" y="2033"/>
                    <a:pt x="242" y="2031"/>
                  </a:cubicBezTo>
                  <a:lnTo>
                    <a:pt x="242" y="2031"/>
                  </a:lnTo>
                  <a:cubicBezTo>
                    <a:pt x="720" y="2114"/>
                    <a:pt x="1198" y="2305"/>
                    <a:pt x="1665" y="2485"/>
                  </a:cubicBezTo>
                  <a:lnTo>
                    <a:pt x="1929" y="2590"/>
                  </a:lnTo>
                  <a:lnTo>
                    <a:pt x="2074" y="2643"/>
                  </a:lnTo>
                  <a:lnTo>
                    <a:pt x="2088" y="2656"/>
                  </a:lnTo>
                  <a:cubicBezTo>
                    <a:pt x="2100" y="2656"/>
                    <a:pt x="2088" y="2643"/>
                    <a:pt x="2100" y="2630"/>
                  </a:cubicBezTo>
                  <a:lnTo>
                    <a:pt x="2100" y="2590"/>
                  </a:lnTo>
                  <a:lnTo>
                    <a:pt x="2100" y="2511"/>
                  </a:lnTo>
                  <a:lnTo>
                    <a:pt x="2100" y="1983"/>
                  </a:lnTo>
                  <a:cubicBezTo>
                    <a:pt x="2114" y="1692"/>
                    <a:pt x="2088" y="1375"/>
                    <a:pt x="2114" y="1084"/>
                  </a:cubicBezTo>
                  <a:cubicBezTo>
                    <a:pt x="2127" y="938"/>
                    <a:pt x="2153" y="793"/>
                    <a:pt x="2153" y="635"/>
                  </a:cubicBezTo>
                  <a:cubicBezTo>
                    <a:pt x="2167" y="595"/>
                    <a:pt x="2167" y="556"/>
                    <a:pt x="2167" y="515"/>
                  </a:cubicBezTo>
                  <a:lnTo>
                    <a:pt x="2167" y="383"/>
                  </a:lnTo>
                  <a:cubicBezTo>
                    <a:pt x="2153" y="278"/>
                    <a:pt x="2141" y="172"/>
                    <a:pt x="2114" y="80"/>
                  </a:cubicBezTo>
                  <a:lnTo>
                    <a:pt x="208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13"/>
            <p:cNvSpPr/>
            <p:nvPr/>
          </p:nvSpPr>
          <p:spPr>
            <a:xfrm>
              <a:off x="1950575" y="541700"/>
              <a:ext cx="147350" cy="88650"/>
            </a:xfrm>
            <a:custGeom>
              <a:avLst/>
              <a:gdLst/>
              <a:ahLst/>
              <a:cxnLst/>
              <a:rect l="l" t="t" r="r" b="b"/>
              <a:pathLst>
                <a:path w="5894" h="3546" extrusionOk="0">
                  <a:moveTo>
                    <a:pt x="5670" y="1"/>
                  </a:moveTo>
                  <a:cubicBezTo>
                    <a:pt x="5194" y="357"/>
                    <a:pt x="4692" y="701"/>
                    <a:pt x="4229" y="1071"/>
                  </a:cubicBezTo>
                  <a:lnTo>
                    <a:pt x="3515" y="1626"/>
                  </a:lnTo>
                  <a:lnTo>
                    <a:pt x="2842" y="2221"/>
                  </a:lnTo>
                  <a:cubicBezTo>
                    <a:pt x="2723" y="2326"/>
                    <a:pt x="2604" y="2418"/>
                    <a:pt x="2511" y="2524"/>
                  </a:cubicBezTo>
                  <a:lnTo>
                    <a:pt x="2194" y="2855"/>
                  </a:lnTo>
                  <a:lnTo>
                    <a:pt x="1877" y="3172"/>
                  </a:lnTo>
                  <a:lnTo>
                    <a:pt x="1745" y="3304"/>
                  </a:lnTo>
                  <a:lnTo>
                    <a:pt x="1732" y="3331"/>
                  </a:lnTo>
                  <a:cubicBezTo>
                    <a:pt x="1732" y="3331"/>
                    <a:pt x="1718" y="3317"/>
                    <a:pt x="1706" y="3317"/>
                  </a:cubicBezTo>
                  <a:lnTo>
                    <a:pt x="1653" y="3278"/>
                  </a:lnTo>
                  <a:cubicBezTo>
                    <a:pt x="1163" y="2947"/>
                    <a:pt x="675" y="2603"/>
                    <a:pt x="159" y="2326"/>
                  </a:cubicBezTo>
                  <a:lnTo>
                    <a:pt x="1" y="2591"/>
                  </a:lnTo>
                  <a:cubicBezTo>
                    <a:pt x="529" y="2841"/>
                    <a:pt x="1031" y="3146"/>
                    <a:pt x="1560" y="3436"/>
                  </a:cubicBezTo>
                  <a:lnTo>
                    <a:pt x="1692" y="3516"/>
                  </a:lnTo>
                  <a:cubicBezTo>
                    <a:pt x="1713" y="3526"/>
                    <a:pt x="1735" y="3545"/>
                    <a:pt x="1757" y="3545"/>
                  </a:cubicBezTo>
                  <a:cubicBezTo>
                    <a:pt x="1761" y="3545"/>
                    <a:pt x="1766" y="3544"/>
                    <a:pt x="1771" y="3542"/>
                  </a:cubicBezTo>
                  <a:lnTo>
                    <a:pt x="1824" y="3489"/>
                  </a:lnTo>
                  <a:lnTo>
                    <a:pt x="2009" y="3290"/>
                  </a:lnTo>
                  <a:lnTo>
                    <a:pt x="2300" y="2961"/>
                  </a:lnTo>
                  <a:lnTo>
                    <a:pt x="2604" y="2630"/>
                  </a:lnTo>
                  <a:cubicBezTo>
                    <a:pt x="2710" y="2511"/>
                    <a:pt x="2828" y="2418"/>
                    <a:pt x="2934" y="2326"/>
                  </a:cubicBezTo>
                  <a:lnTo>
                    <a:pt x="3621" y="1745"/>
                  </a:lnTo>
                  <a:cubicBezTo>
                    <a:pt x="3859" y="1573"/>
                    <a:pt x="4111" y="1401"/>
                    <a:pt x="4348" y="1229"/>
                  </a:cubicBezTo>
                  <a:cubicBezTo>
                    <a:pt x="4837" y="886"/>
                    <a:pt x="5365" y="595"/>
                    <a:pt x="5894" y="304"/>
                  </a:cubicBezTo>
                  <a:lnTo>
                    <a:pt x="567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13"/>
            <p:cNvSpPr/>
            <p:nvPr/>
          </p:nvSpPr>
          <p:spPr>
            <a:xfrm>
              <a:off x="2072800" y="568125"/>
              <a:ext cx="58825" cy="157275"/>
            </a:xfrm>
            <a:custGeom>
              <a:avLst/>
              <a:gdLst/>
              <a:ahLst/>
              <a:cxnLst/>
              <a:rect l="l" t="t" r="r" b="b"/>
              <a:pathLst>
                <a:path w="2353" h="6291" extrusionOk="0">
                  <a:moveTo>
                    <a:pt x="1996" y="1"/>
                  </a:moveTo>
                  <a:cubicBezTo>
                    <a:pt x="1850" y="582"/>
                    <a:pt x="1718" y="1164"/>
                    <a:pt x="1521" y="1731"/>
                  </a:cubicBezTo>
                  <a:cubicBezTo>
                    <a:pt x="1428" y="2009"/>
                    <a:pt x="1336" y="2300"/>
                    <a:pt x="1230" y="2577"/>
                  </a:cubicBezTo>
                  <a:lnTo>
                    <a:pt x="860" y="3384"/>
                  </a:lnTo>
                  <a:cubicBezTo>
                    <a:pt x="793" y="3516"/>
                    <a:pt x="741" y="3660"/>
                    <a:pt x="661" y="3793"/>
                  </a:cubicBezTo>
                  <a:lnTo>
                    <a:pt x="423" y="4176"/>
                  </a:lnTo>
                  <a:lnTo>
                    <a:pt x="186" y="4546"/>
                  </a:lnTo>
                  <a:lnTo>
                    <a:pt x="41" y="4770"/>
                  </a:lnTo>
                  <a:lnTo>
                    <a:pt x="1" y="4850"/>
                  </a:lnTo>
                  <a:cubicBezTo>
                    <a:pt x="1" y="4876"/>
                    <a:pt x="41" y="4890"/>
                    <a:pt x="53" y="4916"/>
                  </a:cubicBezTo>
                  <a:lnTo>
                    <a:pt x="159" y="5022"/>
                  </a:lnTo>
                  <a:cubicBezTo>
                    <a:pt x="582" y="5445"/>
                    <a:pt x="1019" y="5854"/>
                    <a:pt x="1401" y="6291"/>
                  </a:cubicBezTo>
                  <a:lnTo>
                    <a:pt x="1626" y="6065"/>
                  </a:lnTo>
                  <a:cubicBezTo>
                    <a:pt x="1204" y="5656"/>
                    <a:pt x="741" y="5273"/>
                    <a:pt x="291" y="4876"/>
                  </a:cubicBezTo>
                  <a:lnTo>
                    <a:pt x="238" y="4837"/>
                  </a:lnTo>
                  <a:lnTo>
                    <a:pt x="226" y="4823"/>
                  </a:lnTo>
                  <a:lnTo>
                    <a:pt x="238" y="4797"/>
                  </a:lnTo>
                  <a:lnTo>
                    <a:pt x="331" y="4638"/>
                  </a:lnTo>
                  <a:lnTo>
                    <a:pt x="556" y="4256"/>
                  </a:lnTo>
                  <a:lnTo>
                    <a:pt x="781" y="3859"/>
                  </a:lnTo>
                  <a:cubicBezTo>
                    <a:pt x="860" y="3727"/>
                    <a:pt x="913" y="3595"/>
                    <a:pt x="978" y="3463"/>
                  </a:cubicBezTo>
                  <a:lnTo>
                    <a:pt x="1375" y="2644"/>
                  </a:lnTo>
                  <a:cubicBezTo>
                    <a:pt x="1481" y="2366"/>
                    <a:pt x="1600" y="2089"/>
                    <a:pt x="1706" y="1811"/>
                  </a:cubicBezTo>
                  <a:cubicBezTo>
                    <a:pt x="1944" y="1256"/>
                    <a:pt x="2129" y="688"/>
                    <a:pt x="2353" y="133"/>
                  </a:cubicBezTo>
                  <a:lnTo>
                    <a:pt x="199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13"/>
            <p:cNvSpPr/>
            <p:nvPr/>
          </p:nvSpPr>
          <p:spPr>
            <a:xfrm>
              <a:off x="1906975" y="672525"/>
              <a:ext cx="148025" cy="114975"/>
            </a:xfrm>
            <a:custGeom>
              <a:avLst/>
              <a:gdLst/>
              <a:ahLst/>
              <a:cxnLst/>
              <a:rect l="l" t="t" r="r" b="b"/>
              <a:pathLst>
                <a:path w="5921" h="4599" extrusionOk="0">
                  <a:moveTo>
                    <a:pt x="173" y="0"/>
                  </a:moveTo>
                  <a:lnTo>
                    <a:pt x="0" y="277"/>
                  </a:lnTo>
                  <a:cubicBezTo>
                    <a:pt x="529" y="542"/>
                    <a:pt x="1031" y="872"/>
                    <a:pt x="1547" y="1176"/>
                  </a:cubicBezTo>
                  <a:cubicBezTo>
                    <a:pt x="2049" y="1493"/>
                    <a:pt x="2537" y="1863"/>
                    <a:pt x="3027" y="2206"/>
                  </a:cubicBezTo>
                  <a:cubicBezTo>
                    <a:pt x="3489" y="2590"/>
                    <a:pt x="3964" y="2946"/>
                    <a:pt x="4401" y="3357"/>
                  </a:cubicBezTo>
                  <a:cubicBezTo>
                    <a:pt x="4625" y="3568"/>
                    <a:pt x="4837" y="3766"/>
                    <a:pt x="5048" y="3977"/>
                  </a:cubicBezTo>
                  <a:cubicBezTo>
                    <a:pt x="5048" y="3977"/>
                    <a:pt x="5141" y="4056"/>
                    <a:pt x="5220" y="4123"/>
                  </a:cubicBezTo>
                  <a:lnTo>
                    <a:pt x="5379" y="4282"/>
                  </a:lnTo>
                  <a:cubicBezTo>
                    <a:pt x="5418" y="4347"/>
                    <a:pt x="5485" y="4400"/>
                    <a:pt x="5537" y="4453"/>
                  </a:cubicBezTo>
                  <a:lnTo>
                    <a:pt x="5682" y="4599"/>
                  </a:lnTo>
                  <a:lnTo>
                    <a:pt x="5920" y="4347"/>
                  </a:lnTo>
                  <a:lnTo>
                    <a:pt x="5735" y="4202"/>
                  </a:lnTo>
                  <a:cubicBezTo>
                    <a:pt x="5682" y="4162"/>
                    <a:pt x="5629" y="4123"/>
                    <a:pt x="5577" y="4070"/>
                  </a:cubicBezTo>
                  <a:cubicBezTo>
                    <a:pt x="5564" y="4070"/>
                    <a:pt x="5485" y="3991"/>
                    <a:pt x="5392" y="3924"/>
                  </a:cubicBezTo>
                  <a:cubicBezTo>
                    <a:pt x="5312" y="3859"/>
                    <a:pt x="5220" y="3779"/>
                    <a:pt x="5220" y="3779"/>
                  </a:cubicBezTo>
                  <a:cubicBezTo>
                    <a:pt x="4995" y="3594"/>
                    <a:pt x="4757" y="3409"/>
                    <a:pt x="4533" y="3211"/>
                  </a:cubicBezTo>
                  <a:cubicBezTo>
                    <a:pt x="4057" y="2828"/>
                    <a:pt x="3568" y="2484"/>
                    <a:pt x="3106" y="2088"/>
                  </a:cubicBezTo>
                  <a:cubicBezTo>
                    <a:pt x="2617" y="1745"/>
                    <a:pt x="2141" y="1375"/>
                    <a:pt x="1653" y="1017"/>
                  </a:cubicBezTo>
                  <a:cubicBezTo>
                    <a:pt x="1151" y="687"/>
                    <a:pt x="675" y="317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13"/>
            <p:cNvSpPr/>
            <p:nvPr/>
          </p:nvSpPr>
          <p:spPr>
            <a:xfrm>
              <a:off x="1891125" y="699600"/>
              <a:ext cx="142400" cy="110375"/>
            </a:xfrm>
            <a:custGeom>
              <a:avLst/>
              <a:gdLst/>
              <a:ahLst/>
              <a:cxnLst/>
              <a:rect l="l" t="t" r="r" b="b"/>
              <a:pathLst>
                <a:path w="5696" h="4415" extrusionOk="0">
                  <a:moveTo>
                    <a:pt x="159" y="1"/>
                  </a:moveTo>
                  <a:lnTo>
                    <a:pt x="0" y="278"/>
                  </a:lnTo>
                  <a:cubicBezTo>
                    <a:pt x="502" y="529"/>
                    <a:pt x="978" y="847"/>
                    <a:pt x="1480" y="1137"/>
                  </a:cubicBezTo>
                  <a:cubicBezTo>
                    <a:pt x="1969" y="1441"/>
                    <a:pt x="2431" y="1784"/>
                    <a:pt x="2907" y="2128"/>
                  </a:cubicBezTo>
                  <a:cubicBezTo>
                    <a:pt x="3344" y="2485"/>
                    <a:pt x="3806" y="2841"/>
                    <a:pt x="4228" y="3238"/>
                  </a:cubicBezTo>
                  <a:cubicBezTo>
                    <a:pt x="4440" y="3436"/>
                    <a:pt x="4639" y="3634"/>
                    <a:pt x="4850" y="3819"/>
                  </a:cubicBezTo>
                  <a:lnTo>
                    <a:pt x="5009" y="3978"/>
                  </a:lnTo>
                  <a:cubicBezTo>
                    <a:pt x="5088" y="4044"/>
                    <a:pt x="5153" y="4123"/>
                    <a:pt x="5153" y="4123"/>
                  </a:cubicBezTo>
                  <a:lnTo>
                    <a:pt x="5312" y="4282"/>
                  </a:lnTo>
                  <a:lnTo>
                    <a:pt x="5458" y="4414"/>
                  </a:lnTo>
                  <a:lnTo>
                    <a:pt x="5696" y="4176"/>
                  </a:lnTo>
                  <a:lnTo>
                    <a:pt x="5511" y="4030"/>
                  </a:lnTo>
                  <a:cubicBezTo>
                    <a:pt x="5458" y="3991"/>
                    <a:pt x="5405" y="3951"/>
                    <a:pt x="5352" y="3898"/>
                  </a:cubicBezTo>
                  <a:lnTo>
                    <a:pt x="5194" y="3766"/>
                  </a:lnTo>
                  <a:cubicBezTo>
                    <a:pt x="5101" y="3701"/>
                    <a:pt x="5021" y="3634"/>
                    <a:pt x="5021" y="3634"/>
                  </a:cubicBezTo>
                  <a:cubicBezTo>
                    <a:pt x="4797" y="3449"/>
                    <a:pt x="4572" y="3278"/>
                    <a:pt x="4348" y="3093"/>
                  </a:cubicBezTo>
                  <a:cubicBezTo>
                    <a:pt x="3899" y="2723"/>
                    <a:pt x="3436" y="2379"/>
                    <a:pt x="2986" y="2009"/>
                  </a:cubicBezTo>
                  <a:cubicBezTo>
                    <a:pt x="2511" y="1678"/>
                    <a:pt x="2061" y="1308"/>
                    <a:pt x="1586" y="979"/>
                  </a:cubicBezTo>
                  <a:cubicBezTo>
                    <a:pt x="1110" y="648"/>
                    <a:pt x="648" y="292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13"/>
            <p:cNvSpPr/>
            <p:nvPr/>
          </p:nvSpPr>
          <p:spPr>
            <a:xfrm>
              <a:off x="2092975" y="541050"/>
              <a:ext cx="38000" cy="31400"/>
            </a:xfrm>
            <a:custGeom>
              <a:avLst/>
              <a:gdLst/>
              <a:ahLst/>
              <a:cxnLst/>
              <a:rect l="l" t="t" r="r" b="b"/>
              <a:pathLst>
                <a:path w="1520" h="1256" extrusionOk="0">
                  <a:moveTo>
                    <a:pt x="66" y="0"/>
                  </a:moveTo>
                  <a:lnTo>
                    <a:pt x="0" y="330"/>
                  </a:lnTo>
                  <a:cubicBezTo>
                    <a:pt x="53" y="370"/>
                    <a:pt x="92" y="344"/>
                    <a:pt x="159" y="370"/>
                  </a:cubicBezTo>
                  <a:cubicBezTo>
                    <a:pt x="212" y="397"/>
                    <a:pt x="277" y="423"/>
                    <a:pt x="330" y="450"/>
                  </a:cubicBezTo>
                  <a:cubicBezTo>
                    <a:pt x="462" y="529"/>
                    <a:pt x="568" y="594"/>
                    <a:pt x="700" y="687"/>
                  </a:cubicBezTo>
                  <a:cubicBezTo>
                    <a:pt x="806" y="767"/>
                    <a:pt x="911" y="846"/>
                    <a:pt x="1004" y="952"/>
                  </a:cubicBezTo>
                  <a:cubicBezTo>
                    <a:pt x="1057" y="991"/>
                    <a:pt x="1096" y="1057"/>
                    <a:pt x="1123" y="1097"/>
                  </a:cubicBezTo>
                  <a:cubicBezTo>
                    <a:pt x="1163" y="1149"/>
                    <a:pt x="1176" y="1202"/>
                    <a:pt x="1202" y="1255"/>
                  </a:cubicBezTo>
                  <a:lnTo>
                    <a:pt x="1519" y="1084"/>
                  </a:lnTo>
                  <a:cubicBezTo>
                    <a:pt x="1454" y="1031"/>
                    <a:pt x="1387" y="964"/>
                    <a:pt x="1322" y="912"/>
                  </a:cubicBezTo>
                  <a:lnTo>
                    <a:pt x="1137" y="793"/>
                  </a:lnTo>
                  <a:cubicBezTo>
                    <a:pt x="1017" y="714"/>
                    <a:pt x="885" y="635"/>
                    <a:pt x="779" y="555"/>
                  </a:cubicBezTo>
                  <a:cubicBezTo>
                    <a:pt x="661" y="489"/>
                    <a:pt x="555" y="397"/>
                    <a:pt x="449" y="291"/>
                  </a:cubicBezTo>
                  <a:cubicBezTo>
                    <a:pt x="397" y="251"/>
                    <a:pt x="344" y="198"/>
                    <a:pt x="291" y="145"/>
                  </a:cubicBezTo>
                  <a:cubicBezTo>
                    <a:pt x="224" y="92"/>
                    <a:pt x="145" y="27"/>
                    <a:pt x="6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13"/>
            <p:cNvSpPr/>
            <p:nvPr/>
          </p:nvSpPr>
          <p:spPr>
            <a:xfrm>
              <a:off x="1974700" y="657975"/>
              <a:ext cx="61125" cy="65100"/>
            </a:xfrm>
            <a:custGeom>
              <a:avLst/>
              <a:gdLst/>
              <a:ahLst/>
              <a:cxnLst/>
              <a:rect l="l" t="t" r="r" b="b"/>
              <a:pathLst>
                <a:path w="2445" h="2604" extrusionOk="0">
                  <a:moveTo>
                    <a:pt x="2273" y="251"/>
                  </a:moveTo>
                  <a:lnTo>
                    <a:pt x="2273" y="278"/>
                  </a:lnTo>
                  <a:cubicBezTo>
                    <a:pt x="2286" y="318"/>
                    <a:pt x="2273" y="357"/>
                    <a:pt x="2273" y="410"/>
                  </a:cubicBezTo>
                  <a:lnTo>
                    <a:pt x="2247" y="489"/>
                  </a:lnTo>
                  <a:cubicBezTo>
                    <a:pt x="2247" y="529"/>
                    <a:pt x="2233" y="569"/>
                    <a:pt x="2221" y="609"/>
                  </a:cubicBezTo>
                  <a:cubicBezTo>
                    <a:pt x="2194" y="754"/>
                    <a:pt x="2141" y="886"/>
                    <a:pt x="2088" y="1032"/>
                  </a:cubicBezTo>
                  <a:cubicBezTo>
                    <a:pt x="1995" y="1335"/>
                    <a:pt x="1943" y="1626"/>
                    <a:pt x="1863" y="1916"/>
                  </a:cubicBezTo>
                  <a:lnTo>
                    <a:pt x="1771" y="2274"/>
                  </a:lnTo>
                  <a:cubicBezTo>
                    <a:pt x="1760" y="2285"/>
                    <a:pt x="1758" y="2316"/>
                    <a:pt x="1750" y="2316"/>
                  </a:cubicBezTo>
                  <a:cubicBezTo>
                    <a:pt x="1748" y="2316"/>
                    <a:pt x="1747" y="2315"/>
                    <a:pt x="1745" y="2313"/>
                  </a:cubicBezTo>
                  <a:lnTo>
                    <a:pt x="1705" y="2274"/>
                  </a:lnTo>
                  <a:lnTo>
                    <a:pt x="1586" y="2181"/>
                  </a:lnTo>
                  <a:cubicBezTo>
                    <a:pt x="1231" y="1891"/>
                    <a:pt x="860" y="1618"/>
                    <a:pt x="456" y="1384"/>
                  </a:cubicBezTo>
                  <a:lnTo>
                    <a:pt x="456" y="1384"/>
                  </a:lnTo>
                  <a:cubicBezTo>
                    <a:pt x="605" y="1280"/>
                    <a:pt x="755" y="1176"/>
                    <a:pt x="899" y="1071"/>
                  </a:cubicBezTo>
                  <a:lnTo>
                    <a:pt x="1269" y="820"/>
                  </a:lnTo>
                  <a:lnTo>
                    <a:pt x="1666" y="595"/>
                  </a:lnTo>
                  <a:lnTo>
                    <a:pt x="2048" y="371"/>
                  </a:lnTo>
                  <a:lnTo>
                    <a:pt x="2194" y="292"/>
                  </a:lnTo>
                  <a:lnTo>
                    <a:pt x="2247" y="265"/>
                  </a:lnTo>
                  <a:lnTo>
                    <a:pt x="2273" y="251"/>
                  </a:lnTo>
                  <a:close/>
                  <a:moveTo>
                    <a:pt x="2445" y="1"/>
                  </a:moveTo>
                  <a:cubicBezTo>
                    <a:pt x="2432" y="1"/>
                    <a:pt x="2406" y="14"/>
                    <a:pt x="2379" y="27"/>
                  </a:cubicBezTo>
                  <a:lnTo>
                    <a:pt x="2233" y="93"/>
                  </a:lnTo>
                  <a:lnTo>
                    <a:pt x="1969" y="225"/>
                  </a:lnTo>
                  <a:lnTo>
                    <a:pt x="1573" y="424"/>
                  </a:lnTo>
                  <a:lnTo>
                    <a:pt x="1163" y="635"/>
                  </a:lnTo>
                  <a:lnTo>
                    <a:pt x="767" y="847"/>
                  </a:lnTo>
                  <a:cubicBezTo>
                    <a:pt x="516" y="1005"/>
                    <a:pt x="251" y="1150"/>
                    <a:pt x="1" y="1296"/>
                  </a:cubicBezTo>
                  <a:lnTo>
                    <a:pt x="80" y="1431"/>
                  </a:lnTo>
                  <a:lnTo>
                    <a:pt x="40" y="1520"/>
                  </a:lnTo>
                  <a:cubicBezTo>
                    <a:pt x="82" y="1538"/>
                    <a:pt x="123" y="1556"/>
                    <a:pt x="165" y="1574"/>
                  </a:cubicBezTo>
                  <a:lnTo>
                    <a:pt x="165" y="1574"/>
                  </a:lnTo>
                  <a:lnTo>
                    <a:pt x="172" y="1587"/>
                  </a:lnTo>
                  <a:cubicBezTo>
                    <a:pt x="175" y="1585"/>
                    <a:pt x="177" y="1583"/>
                    <a:pt x="180" y="1581"/>
                  </a:cubicBezTo>
                  <a:lnTo>
                    <a:pt x="180" y="1581"/>
                  </a:lnTo>
                  <a:cubicBezTo>
                    <a:pt x="631" y="1784"/>
                    <a:pt x="1061" y="2040"/>
                    <a:pt x="1481" y="2339"/>
                  </a:cubicBezTo>
                  <a:lnTo>
                    <a:pt x="1705" y="2498"/>
                  </a:lnTo>
                  <a:lnTo>
                    <a:pt x="1824" y="2591"/>
                  </a:lnTo>
                  <a:lnTo>
                    <a:pt x="1851" y="2603"/>
                  </a:lnTo>
                  <a:lnTo>
                    <a:pt x="1851" y="2591"/>
                  </a:lnTo>
                  <a:lnTo>
                    <a:pt x="1863" y="2551"/>
                  </a:lnTo>
                  <a:lnTo>
                    <a:pt x="1877" y="2471"/>
                  </a:lnTo>
                  <a:lnTo>
                    <a:pt x="2009" y="1957"/>
                  </a:lnTo>
                  <a:cubicBezTo>
                    <a:pt x="2075" y="1666"/>
                    <a:pt x="2128" y="1349"/>
                    <a:pt x="2221" y="1084"/>
                  </a:cubicBezTo>
                  <a:cubicBezTo>
                    <a:pt x="2273" y="939"/>
                    <a:pt x="2326" y="794"/>
                    <a:pt x="2365" y="648"/>
                  </a:cubicBezTo>
                  <a:cubicBezTo>
                    <a:pt x="2379" y="609"/>
                    <a:pt x="2392" y="569"/>
                    <a:pt x="2392" y="529"/>
                  </a:cubicBezTo>
                  <a:lnTo>
                    <a:pt x="2432" y="397"/>
                  </a:lnTo>
                  <a:cubicBezTo>
                    <a:pt x="2432" y="292"/>
                    <a:pt x="2445" y="186"/>
                    <a:pt x="2445" y="80"/>
                  </a:cubicBezTo>
                  <a:lnTo>
                    <a:pt x="244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13"/>
            <p:cNvSpPr/>
            <p:nvPr/>
          </p:nvSpPr>
          <p:spPr>
            <a:xfrm>
              <a:off x="2107825" y="693675"/>
              <a:ext cx="156600" cy="65075"/>
            </a:xfrm>
            <a:custGeom>
              <a:avLst/>
              <a:gdLst/>
              <a:ahLst/>
              <a:cxnLst/>
              <a:rect l="l" t="t" r="r" b="b"/>
              <a:pathLst>
                <a:path w="6264" h="2603" extrusionOk="0">
                  <a:moveTo>
                    <a:pt x="6105" y="0"/>
                  </a:moveTo>
                  <a:cubicBezTo>
                    <a:pt x="5564" y="238"/>
                    <a:pt x="5009" y="462"/>
                    <a:pt x="4466" y="726"/>
                  </a:cubicBezTo>
                  <a:cubicBezTo>
                    <a:pt x="4189" y="858"/>
                    <a:pt x="3925" y="991"/>
                    <a:pt x="3647" y="1110"/>
                  </a:cubicBezTo>
                  <a:lnTo>
                    <a:pt x="2854" y="1545"/>
                  </a:lnTo>
                  <a:cubicBezTo>
                    <a:pt x="2722" y="1625"/>
                    <a:pt x="2577" y="1678"/>
                    <a:pt x="2458" y="1771"/>
                  </a:cubicBezTo>
                  <a:lnTo>
                    <a:pt x="2088" y="2021"/>
                  </a:lnTo>
                  <a:lnTo>
                    <a:pt x="1705" y="2259"/>
                  </a:lnTo>
                  <a:lnTo>
                    <a:pt x="1547" y="2365"/>
                  </a:lnTo>
                  <a:lnTo>
                    <a:pt x="1533" y="2378"/>
                  </a:lnTo>
                  <a:cubicBezTo>
                    <a:pt x="1520" y="2378"/>
                    <a:pt x="1520" y="2365"/>
                    <a:pt x="1507" y="2352"/>
                  </a:cubicBezTo>
                  <a:lnTo>
                    <a:pt x="1467" y="2312"/>
                  </a:lnTo>
                  <a:cubicBezTo>
                    <a:pt x="1071" y="1863"/>
                    <a:pt x="634" y="1454"/>
                    <a:pt x="225" y="1043"/>
                  </a:cubicBezTo>
                  <a:lnTo>
                    <a:pt x="0" y="1269"/>
                  </a:lnTo>
                  <a:cubicBezTo>
                    <a:pt x="449" y="1651"/>
                    <a:pt x="912" y="2021"/>
                    <a:pt x="1335" y="2444"/>
                  </a:cubicBezTo>
                  <a:lnTo>
                    <a:pt x="1454" y="2550"/>
                  </a:lnTo>
                  <a:cubicBezTo>
                    <a:pt x="1467" y="2563"/>
                    <a:pt x="1494" y="2603"/>
                    <a:pt x="1520" y="2603"/>
                  </a:cubicBezTo>
                  <a:lnTo>
                    <a:pt x="1586" y="2550"/>
                  </a:lnTo>
                  <a:lnTo>
                    <a:pt x="1797" y="2391"/>
                  </a:lnTo>
                  <a:lnTo>
                    <a:pt x="2167" y="2141"/>
                  </a:lnTo>
                  <a:lnTo>
                    <a:pt x="2537" y="1889"/>
                  </a:lnTo>
                  <a:cubicBezTo>
                    <a:pt x="2657" y="1810"/>
                    <a:pt x="2802" y="1744"/>
                    <a:pt x="2921" y="1665"/>
                  </a:cubicBezTo>
                  <a:lnTo>
                    <a:pt x="3726" y="1255"/>
                  </a:lnTo>
                  <a:cubicBezTo>
                    <a:pt x="3991" y="1136"/>
                    <a:pt x="4281" y="1017"/>
                    <a:pt x="4559" y="911"/>
                  </a:cubicBezTo>
                  <a:cubicBezTo>
                    <a:pt x="5114" y="673"/>
                    <a:pt x="5682" y="515"/>
                    <a:pt x="6263" y="344"/>
                  </a:cubicBezTo>
                  <a:lnTo>
                    <a:pt x="610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13"/>
            <p:cNvSpPr/>
            <p:nvPr/>
          </p:nvSpPr>
          <p:spPr>
            <a:xfrm>
              <a:off x="2208575" y="726025"/>
              <a:ext cx="83600" cy="150325"/>
            </a:xfrm>
            <a:custGeom>
              <a:avLst/>
              <a:gdLst/>
              <a:ahLst/>
              <a:cxnLst/>
              <a:rect l="l" t="t" r="r" b="b"/>
              <a:pathLst>
                <a:path w="3344" h="6013" extrusionOk="0">
                  <a:moveTo>
                    <a:pt x="3040" y="1"/>
                  </a:moveTo>
                  <a:cubicBezTo>
                    <a:pt x="2776" y="542"/>
                    <a:pt x="2511" y="1084"/>
                    <a:pt x="2181" y="1599"/>
                  </a:cubicBezTo>
                  <a:cubicBezTo>
                    <a:pt x="2022" y="1851"/>
                    <a:pt x="1877" y="2101"/>
                    <a:pt x="1705" y="2353"/>
                  </a:cubicBezTo>
                  <a:lnTo>
                    <a:pt x="1164" y="3066"/>
                  </a:lnTo>
                  <a:cubicBezTo>
                    <a:pt x="1071" y="3185"/>
                    <a:pt x="979" y="3304"/>
                    <a:pt x="873" y="3410"/>
                  </a:cubicBezTo>
                  <a:lnTo>
                    <a:pt x="569" y="3727"/>
                  </a:lnTo>
                  <a:lnTo>
                    <a:pt x="251" y="4044"/>
                  </a:lnTo>
                  <a:lnTo>
                    <a:pt x="66" y="4229"/>
                  </a:lnTo>
                  <a:lnTo>
                    <a:pt x="14" y="4295"/>
                  </a:lnTo>
                  <a:cubicBezTo>
                    <a:pt x="1" y="4321"/>
                    <a:pt x="40" y="4348"/>
                    <a:pt x="40" y="4361"/>
                  </a:cubicBezTo>
                  <a:lnTo>
                    <a:pt x="133" y="4494"/>
                  </a:lnTo>
                  <a:cubicBezTo>
                    <a:pt x="450" y="5008"/>
                    <a:pt x="754" y="5510"/>
                    <a:pt x="1058" y="6013"/>
                  </a:cubicBezTo>
                  <a:lnTo>
                    <a:pt x="1322" y="5841"/>
                  </a:lnTo>
                  <a:cubicBezTo>
                    <a:pt x="979" y="5352"/>
                    <a:pt x="635" y="4876"/>
                    <a:pt x="292" y="4388"/>
                  </a:cubicBezTo>
                  <a:lnTo>
                    <a:pt x="251" y="4335"/>
                  </a:lnTo>
                  <a:cubicBezTo>
                    <a:pt x="239" y="4335"/>
                    <a:pt x="239" y="4321"/>
                    <a:pt x="239" y="4321"/>
                  </a:cubicBezTo>
                  <a:lnTo>
                    <a:pt x="251" y="4295"/>
                  </a:lnTo>
                  <a:lnTo>
                    <a:pt x="371" y="4163"/>
                  </a:lnTo>
                  <a:lnTo>
                    <a:pt x="674" y="3833"/>
                  </a:lnTo>
                  <a:lnTo>
                    <a:pt x="991" y="3502"/>
                  </a:lnTo>
                  <a:cubicBezTo>
                    <a:pt x="1097" y="3396"/>
                    <a:pt x="1176" y="3278"/>
                    <a:pt x="1269" y="3158"/>
                  </a:cubicBezTo>
                  <a:lnTo>
                    <a:pt x="1824" y="2445"/>
                  </a:lnTo>
                  <a:cubicBezTo>
                    <a:pt x="2009" y="2207"/>
                    <a:pt x="2181" y="1957"/>
                    <a:pt x="2353" y="1719"/>
                  </a:cubicBezTo>
                  <a:cubicBezTo>
                    <a:pt x="2709" y="1229"/>
                    <a:pt x="3014" y="714"/>
                    <a:pt x="3343" y="212"/>
                  </a:cubicBezTo>
                  <a:lnTo>
                    <a:pt x="304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13"/>
            <p:cNvSpPr/>
            <p:nvPr/>
          </p:nvSpPr>
          <p:spPr>
            <a:xfrm>
              <a:off x="2049350" y="781200"/>
              <a:ext cx="121925" cy="142400"/>
            </a:xfrm>
            <a:custGeom>
              <a:avLst/>
              <a:gdLst/>
              <a:ahLst/>
              <a:cxnLst/>
              <a:rect l="l" t="t" r="r" b="b"/>
              <a:pathLst>
                <a:path w="4877" h="5696" extrusionOk="0">
                  <a:moveTo>
                    <a:pt x="225" y="0"/>
                  </a:moveTo>
                  <a:lnTo>
                    <a:pt x="1" y="238"/>
                  </a:lnTo>
                  <a:cubicBezTo>
                    <a:pt x="225" y="437"/>
                    <a:pt x="436" y="634"/>
                    <a:pt x="662" y="833"/>
                  </a:cubicBezTo>
                  <a:cubicBezTo>
                    <a:pt x="886" y="1031"/>
                    <a:pt x="1084" y="1242"/>
                    <a:pt x="1296" y="1454"/>
                  </a:cubicBezTo>
                  <a:cubicBezTo>
                    <a:pt x="1507" y="1665"/>
                    <a:pt x="1731" y="1876"/>
                    <a:pt x="1930" y="2102"/>
                  </a:cubicBezTo>
                  <a:lnTo>
                    <a:pt x="2512" y="2789"/>
                  </a:lnTo>
                  <a:cubicBezTo>
                    <a:pt x="2908" y="3238"/>
                    <a:pt x="3251" y="3740"/>
                    <a:pt x="3608" y="4216"/>
                  </a:cubicBezTo>
                  <a:cubicBezTo>
                    <a:pt x="3793" y="4454"/>
                    <a:pt x="3939" y="4704"/>
                    <a:pt x="4097" y="4956"/>
                  </a:cubicBezTo>
                  <a:lnTo>
                    <a:pt x="4348" y="5338"/>
                  </a:lnTo>
                  <a:cubicBezTo>
                    <a:pt x="4374" y="5391"/>
                    <a:pt x="4427" y="5458"/>
                    <a:pt x="4467" y="5523"/>
                  </a:cubicBezTo>
                  <a:lnTo>
                    <a:pt x="4599" y="5696"/>
                  </a:lnTo>
                  <a:lnTo>
                    <a:pt x="4876" y="5497"/>
                  </a:lnTo>
                  <a:lnTo>
                    <a:pt x="4718" y="5326"/>
                  </a:lnTo>
                  <a:cubicBezTo>
                    <a:pt x="4679" y="5273"/>
                    <a:pt x="4626" y="5220"/>
                    <a:pt x="4586" y="5167"/>
                  </a:cubicBezTo>
                  <a:lnTo>
                    <a:pt x="4309" y="4810"/>
                  </a:lnTo>
                  <a:cubicBezTo>
                    <a:pt x="4124" y="4572"/>
                    <a:pt x="3965" y="4321"/>
                    <a:pt x="3766" y="4096"/>
                  </a:cubicBezTo>
                  <a:cubicBezTo>
                    <a:pt x="3370" y="3634"/>
                    <a:pt x="3026" y="3145"/>
                    <a:pt x="2617" y="2696"/>
                  </a:cubicBezTo>
                  <a:lnTo>
                    <a:pt x="2036" y="2009"/>
                  </a:lnTo>
                  <a:cubicBezTo>
                    <a:pt x="1837" y="1771"/>
                    <a:pt x="1639" y="1559"/>
                    <a:pt x="1441" y="1321"/>
                  </a:cubicBezTo>
                  <a:lnTo>
                    <a:pt x="847" y="648"/>
                  </a:lnTo>
                  <a:cubicBezTo>
                    <a:pt x="635" y="437"/>
                    <a:pt x="424" y="225"/>
                    <a:pt x="22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13"/>
            <p:cNvSpPr/>
            <p:nvPr/>
          </p:nvSpPr>
          <p:spPr>
            <a:xfrm>
              <a:off x="2027875" y="804000"/>
              <a:ext cx="117300" cy="137100"/>
            </a:xfrm>
            <a:custGeom>
              <a:avLst/>
              <a:gdLst/>
              <a:ahLst/>
              <a:cxnLst/>
              <a:rect l="l" t="t" r="r" b="b"/>
              <a:pathLst>
                <a:path w="4692" h="5484" extrusionOk="0">
                  <a:moveTo>
                    <a:pt x="212" y="0"/>
                  </a:moveTo>
                  <a:lnTo>
                    <a:pt x="1" y="238"/>
                  </a:lnTo>
                  <a:cubicBezTo>
                    <a:pt x="212" y="423"/>
                    <a:pt x="423" y="621"/>
                    <a:pt x="635" y="806"/>
                  </a:cubicBezTo>
                  <a:cubicBezTo>
                    <a:pt x="846" y="991"/>
                    <a:pt x="1045" y="1202"/>
                    <a:pt x="1243" y="1401"/>
                  </a:cubicBezTo>
                  <a:cubicBezTo>
                    <a:pt x="1441" y="1612"/>
                    <a:pt x="1653" y="1810"/>
                    <a:pt x="1850" y="2021"/>
                  </a:cubicBezTo>
                  <a:lnTo>
                    <a:pt x="2405" y="2682"/>
                  </a:lnTo>
                  <a:cubicBezTo>
                    <a:pt x="2802" y="3119"/>
                    <a:pt x="3119" y="3594"/>
                    <a:pt x="3463" y="4056"/>
                  </a:cubicBezTo>
                  <a:cubicBezTo>
                    <a:pt x="3635" y="4282"/>
                    <a:pt x="3780" y="4532"/>
                    <a:pt x="3938" y="4770"/>
                  </a:cubicBezTo>
                  <a:lnTo>
                    <a:pt x="4163" y="5127"/>
                  </a:lnTo>
                  <a:cubicBezTo>
                    <a:pt x="4202" y="5193"/>
                    <a:pt x="4243" y="5259"/>
                    <a:pt x="4295" y="5312"/>
                  </a:cubicBezTo>
                  <a:lnTo>
                    <a:pt x="4414" y="5483"/>
                  </a:lnTo>
                  <a:lnTo>
                    <a:pt x="4692" y="5286"/>
                  </a:lnTo>
                  <a:lnTo>
                    <a:pt x="4546" y="5113"/>
                  </a:lnTo>
                  <a:cubicBezTo>
                    <a:pt x="4493" y="5061"/>
                    <a:pt x="4454" y="5021"/>
                    <a:pt x="4401" y="4955"/>
                  </a:cubicBezTo>
                  <a:lnTo>
                    <a:pt x="4150" y="4625"/>
                  </a:lnTo>
                  <a:cubicBezTo>
                    <a:pt x="3965" y="4400"/>
                    <a:pt x="3806" y="4162"/>
                    <a:pt x="3621" y="3938"/>
                  </a:cubicBezTo>
                  <a:cubicBezTo>
                    <a:pt x="3238" y="3501"/>
                    <a:pt x="2908" y="3026"/>
                    <a:pt x="2511" y="2590"/>
                  </a:cubicBezTo>
                  <a:lnTo>
                    <a:pt x="1956" y="1930"/>
                  </a:lnTo>
                  <a:cubicBezTo>
                    <a:pt x="1771" y="1704"/>
                    <a:pt x="1573" y="1493"/>
                    <a:pt x="1389" y="1282"/>
                  </a:cubicBezTo>
                  <a:cubicBezTo>
                    <a:pt x="1190" y="1057"/>
                    <a:pt x="1005" y="832"/>
                    <a:pt x="807" y="621"/>
                  </a:cubicBezTo>
                  <a:cubicBezTo>
                    <a:pt x="608" y="423"/>
                    <a:pt x="411" y="212"/>
                    <a:pt x="21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13"/>
            <p:cNvSpPr/>
            <p:nvPr/>
          </p:nvSpPr>
          <p:spPr>
            <a:xfrm>
              <a:off x="2259775" y="693675"/>
              <a:ext cx="32750" cy="36675"/>
            </a:xfrm>
            <a:custGeom>
              <a:avLst/>
              <a:gdLst/>
              <a:ahLst/>
              <a:cxnLst/>
              <a:rect l="l" t="t" r="r" b="b"/>
              <a:pathLst>
                <a:path w="1310" h="1467" extrusionOk="0">
                  <a:moveTo>
                    <a:pt x="133" y="0"/>
                  </a:moveTo>
                  <a:lnTo>
                    <a:pt x="0" y="303"/>
                  </a:lnTo>
                  <a:cubicBezTo>
                    <a:pt x="27" y="344"/>
                    <a:pt x="80" y="344"/>
                    <a:pt x="133" y="383"/>
                  </a:cubicBezTo>
                  <a:lnTo>
                    <a:pt x="291" y="502"/>
                  </a:lnTo>
                  <a:cubicBezTo>
                    <a:pt x="384" y="594"/>
                    <a:pt x="490" y="700"/>
                    <a:pt x="582" y="806"/>
                  </a:cubicBezTo>
                  <a:cubicBezTo>
                    <a:pt x="675" y="911"/>
                    <a:pt x="767" y="1017"/>
                    <a:pt x="833" y="1136"/>
                  </a:cubicBezTo>
                  <a:cubicBezTo>
                    <a:pt x="873" y="1189"/>
                    <a:pt x="899" y="1242"/>
                    <a:pt x="925" y="1308"/>
                  </a:cubicBezTo>
                  <a:cubicBezTo>
                    <a:pt x="952" y="1360"/>
                    <a:pt x="952" y="1413"/>
                    <a:pt x="966" y="1466"/>
                  </a:cubicBezTo>
                  <a:lnTo>
                    <a:pt x="1309" y="1374"/>
                  </a:lnTo>
                  <a:cubicBezTo>
                    <a:pt x="1256" y="1295"/>
                    <a:pt x="1216" y="1228"/>
                    <a:pt x="1163" y="1163"/>
                  </a:cubicBezTo>
                  <a:lnTo>
                    <a:pt x="992" y="1004"/>
                  </a:lnTo>
                  <a:cubicBezTo>
                    <a:pt x="886" y="911"/>
                    <a:pt x="781" y="806"/>
                    <a:pt x="688" y="700"/>
                  </a:cubicBezTo>
                  <a:cubicBezTo>
                    <a:pt x="596" y="608"/>
                    <a:pt x="516" y="488"/>
                    <a:pt x="437" y="370"/>
                  </a:cubicBezTo>
                  <a:cubicBezTo>
                    <a:pt x="397" y="317"/>
                    <a:pt x="358" y="251"/>
                    <a:pt x="318" y="185"/>
                  </a:cubicBezTo>
                  <a:cubicBezTo>
                    <a:pt x="265" y="132"/>
                    <a:pt x="199" y="39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13"/>
            <p:cNvSpPr/>
            <p:nvPr/>
          </p:nvSpPr>
          <p:spPr>
            <a:xfrm>
              <a:off x="2112775" y="794750"/>
              <a:ext cx="66775" cy="60150"/>
            </a:xfrm>
            <a:custGeom>
              <a:avLst/>
              <a:gdLst/>
              <a:ahLst/>
              <a:cxnLst/>
              <a:rect l="l" t="t" r="r" b="b"/>
              <a:pathLst>
                <a:path w="2671" h="2406" extrusionOk="0">
                  <a:moveTo>
                    <a:pt x="2459" y="212"/>
                  </a:moveTo>
                  <a:lnTo>
                    <a:pt x="2445" y="238"/>
                  </a:lnTo>
                  <a:cubicBezTo>
                    <a:pt x="2445" y="277"/>
                    <a:pt x="2432" y="317"/>
                    <a:pt x="2419" y="357"/>
                  </a:cubicBezTo>
                  <a:lnTo>
                    <a:pt x="2379" y="436"/>
                  </a:lnTo>
                  <a:cubicBezTo>
                    <a:pt x="2366" y="476"/>
                    <a:pt x="2339" y="502"/>
                    <a:pt x="2327" y="542"/>
                  </a:cubicBezTo>
                  <a:cubicBezTo>
                    <a:pt x="2260" y="661"/>
                    <a:pt x="2181" y="793"/>
                    <a:pt x="2101" y="925"/>
                  </a:cubicBezTo>
                  <a:cubicBezTo>
                    <a:pt x="1943" y="1190"/>
                    <a:pt x="1837" y="1467"/>
                    <a:pt x="1692" y="1731"/>
                  </a:cubicBezTo>
                  <a:lnTo>
                    <a:pt x="1507" y="2062"/>
                  </a:lnTo>
                  <a:cubicBezTo>
                    <a:pt x="1507" y="2062"/>
                    <a:pt x="1497" y="2091"/>
                    <a:pt x="1486" y="2091"/>
                  </a:cubicBezTo>
                  <a:cubicBezTo>
                    <a:pt x="1484" y="2091"/>
                    <a:pt x="1483" y="2090"/>
                    <a:pt x="1481" y="2088"/>
                  </a:cubicBezTo>
                  <a:lnTo>
                    <a:pt x="1454" y="2048"/>
                  </a:lnTo>
                  <a:lnTo>
                    <a:pt x="1361" y="1930"/>
                  </a:lnTo>
                  <a:cubicBezTo>
                    <a:pt x="1071" y="1573"/>
                    <a:pt x="771" y="1226"/>
                    <a:pt x="433" y="903"/>
                  </a:cubicBezTo>
                  <a:lnTo>
                    <a:pt x="433" y="903"/>
                  </a:lnTo>
                  <a:cubicBezTo>
                    <a:pt x="598" y="834"/>
                    <a:pt x="765" y="765"/>
                    <a:pt x="926" y="700"/>
                  </a:cubicBezTo>
                  <a:lnTo>
                    <a:pt x="1349" y="542"/>
                  </a:lnTo>
                  <a:lnTo>
                    <a:pt x="1772" y="409"/>
                  </a:lnTo>
                  <a:lnTo>
                    <a:pt x="2207" y="277"/>
                  </a:lnTo>
                  <a:lnTo>
                    <a:pt x="2366" y="238"/>
                  </a:lnTo>
                  <a:lnTo>
                    <a:pt x="2419" y="212"/>
                  </a:lnTo>
                  <a:close/>
                  <a:moveTo>
                    <a:pt x="2670" y="0"/>
                  </a:moveTo>
                  <a:cubicBezTo>
                    <a:pt x="2644" y="0"/>
                    <a:pt x="2617" y="13"/>
                    <a:pt x="2591" y="13"/>
                  </a:cubicBezTo>
                  <a:lnTo>
                    <a:pt x="2445" y="53"/>
                  </a:lnTo>
                  <a:lnTo>
                    <a:pt x="2168" y="106"/>
                  </a:lnTo>
                  <a:lnTo>
                    <a:pt x="1731" y="212"/>
                  </a:lnTo>
                  <a:lnTo>
                    <a:pt x="1296" y="330"/>
                  </a:lnTo>
                  <a:lnTo>
                    <a:pt x="859" y="450"/>
                  </a:lnTo>
                  <a:cubicBezTo>
                    <a:pt x="569" y="542"/>
                    <a:pt x="292" y="621"/>
                    <a:pt x="1" y="714"/>
                  </a:cubicBezTo>
                  <a:cubicBezTo>
                    <a:pt x="1" y="714"/>
                    <a:pt x="36" y="785"/>
                    <a:pt x="62" y="860"/>
                  </a:cubicBezTo>
                  <a:lnTo>
                    <a:pt x="62" y="860"/>
                  </a:lnTo>
                  <a:lnTo>
                    <a:pt x="1" y="938"/>
                  </a:lnTo>
                  <a:cubicBezTo>
                    <a:pt x="40" y="967"/>
                    <a:pt x="79" y="997"/>
                    <a:pt x="118" y="1028"/>
                  </a:cubicBezTo>
                  <a:lnTo>
                    <a:pt x="118" y="1028"/>
                  </a:lnTo>
                  <a:lnTo>
                    <a:pt x="119" y="1031"/>
                  </a:lnTo>
                  <a:cubicBezTo>
                    <a:pt x="120" y="1031"/>
                    <a:pt x="121" y="1031"/>
                    <a:pt x="121" y="1030"/>
                  </a:cubicBezTo>
                  <a:lnTo>
                    <a:pt x="121" y="1030"/>
                  </a:lnTo>
                  <a:cubicBezTo>
                    <a:pt x="501" y="1328"/>
                    <a:pt x="869" y="1679"/>
                    <a:pt x="1217" y="2062"/>
                  </a:cubicBezTo>
                  <a:lnTo>
                    <a:pt x="1402" y="2273"/>
                  </a:lnTo>
                  <a:lnTo>
                    <a:pt x="1507" y="2391"/>
                  </a:lnTo>
                  <a:lnTo>
                    <a:pt x="1520" y="2405"/>
                  </a:lnTo>
                  <a:lnTo>
                    <a:pt x="1520" y="2391"/>
                  </a:lnTo>
                  <a:lnTo>
                    <a:pt x="1546" y="2352"/>
                  </a:lnTo>
                  <a:lnTo>
                    <a:pt x="1587" y="2273"/>
                  </a:lnTo>
                  <a:lnTo>
                    <a:pt x="1824" y="1797"/>
                  </a:lnTo>
                  <a:cubicBezTo>
                    <a:pt x="1957" y="1533"/>
                    <a:pt x="2075" y="1242"/>
                    <a:pt x="2234" y="991"/>
                  </a:cubicBezTo>
                  <a:cubicBezTo>
                    <a:pt x="2300" y="859"/>
                    <a:pt x="2379" y="740"/>
                    <a:pt x="2459" y="594"/>
                  </a:cubicBezTo>
                  <a:cubicBezTo>
                    <a:pt x="2471" y="568"/>
                    <a:pt x="2498" y="529"/>
                    <a:pt x="2512" y="502"/>
                  </a:cubicBezTo>
                  <a:lnTo>
                    <a:pt x="2564" y="370"/>
                  </a:lnTo>
                  <a:cubicBezTo>
                    <a:pt x="2604" y="277"/>
                    <a:pt x="2630" y="185"/>
                    <a:pt x="2656" y="80"/>
                  </a:cubicBezTo>
                  <a:lnTo>
                    <a:pt x="267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13"/>
            <p:cNvSpPr/>
            <p:nvPr/>
          </p:nvSpPr>
          <p:spPr>
            <a:xfrm>
              <a:off x="2235000" y="872050"/>
              <a:ext cx="157950" cy="45275"/>
            </a:xfrm>
            <a:custGeom>
              <a:avLst/>
              <a:gdLst/>
              <a:ahLst/>
              <a:cxnLst/>
              <a:rect l="l" t="t" r="r" b="b"/>
              <a:pathLst>
                <a:path w="6318" h="1811" extrusionOk="0">
                  <a:moveTo>
                    <a:pt x="265" y="0"/>
                  </a:moveTo>
                  <a:lnTo>
                    <a:pt x="1" y="172"/>
                  </a:lnTo>
                  <a:cubicBezTo>
                    <a:pt x="345" y="647"/>
                    <a:pt x="701" y="1123"/>
                    <a:pt x="1044" y="1612"/>
                  </a:cubicBezTo>
                  <a:lnTo>
                    <a:pt x="1137" y="1745"/>
                  </a:lnTo>
                  <a:cubicBezTo>
                    <a:pt x="1150" y="1757"/>
                    <a:pt x="1164" y="1797"/>
                    <a:pt x="1176" y="1810"/>
                  </a:cubicBezTo>
                  <a:lnTo>
                    <a:pt x="1256" y="1771"/>
                  </a:lnTo>
                  <a:lnTo>
                    <a:pt x="1507" y="1665"/>
                  </a:lnTo>
                  <a:lnTo>
                    <a:pt x="1916" y="1507"/>
                  </a:lnTo>
                  <a:lnTo>
                    <a:pt x="2327" y="1334"/>
                  </a:lnTo>
                  <a:cubicBezTo>
                    <a:pt x="2471" y="1282"/>
                    <a:pt x="2617" y="1255"/>
                    <a:pt x="2762" y="1216"/>
                  </a:cubicBezTo>
                  <a:lnTo>
                    <a:pt x="3621" y="991"/>
                  </a:lnTo>
                  <a:cubicBezTo>
                    <a:pt x="3925" y="925"/>
                    <a:pt x="4216" y="885"/>
                    <a:pt x="4520" y="832"/>
                  </a:cubicBezTo>
                  <a:cubicBezTo>
                    <a:pt x="5101" y="740"/>
                    <a:pt x="5709" y="700"/>
                    <a:pt x="6317" y="661"/>
                  </a:cubicBezTo>
                  <a:lnTo>
                    <a:pt x="6238" y="291"/>
                  </a:lnTo>
                  <a:cubicBezTo>
                    <a:pt x="5643" y="409"/>
                    <a:pt x="5049" y="502"/>
                    <a:pt x="4467" y="635"/>
                  </a:cubicBezTo>
                  <a:cubicBezTo>
                    <a:pt x="4176" y="700"/>
                    <a:pt x="3886" y="767"/>
                    <a:pt x="3581" y="832"/>
                  </a:cubicBezTo>
                  <a:lnTo>
                    <a:pt x="2723" y="1070"/>
                  </a:lnTo>
                  <a:cubicBezTo>
                    <a:pt x="2577" y="1123"/>
                    <a:pt x="2432" y="1149"/>
                    <a:pt x="2286" y="1202"/>
                  </a:cubicBezTo>
                  <a:lnTo>
                    <a:pt x="1864" y="1361"/>
                  </a:lnTo>
                  <a:lnTo>
                    <a:pt x="1441" y="1519"/>
                  </a:lnTo>
                  <a:lnTo>
                    <a:pt x="1269" y="1572"/>
                  </a:lnTo>
                  <a:lnTo>
                    <a:pt x="1256" y="1586"/>
                  </a:lnTo>
                  <a:cubicBezTo>
                    <a:pt x="1243" y="1586"/>
                    <a:pt x="1243" y="1572"/>
                    <a:pt x="1229" y="1560"/>
                  </a:cubicBezTo>
                  <a:lnTo>
                    <a:pt x="1203" y="1507"/>
                  </a:lnTo>
                  <a:cubicBezTo>
                    <a:pt x="886" y="1005"/>
                    <a:pt x="582" y="502"/>
                    <a:pt x="26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13"/>
            <p:cNvSpPr/>
            <p:nvPr/>
          </p:nvSpPr>
          <p:spPr>
            <a:xfrm>
              <a:off x="2308675" y="916625"/>
              <a:ext cx="104750" cy="135475"/>
            </a:xfrm>
            <a:custGeom>
              <a:avLst/>
              <a:gdLst/>
              <a:ahLst/>
              <a:cxnLst/>
              <a:rect l="l" t="t" r="r" b="b"/>
              <a:pathLst>
                <a:path w="4190" h="5419" extrusionOk="0">
                  <a:moveTo>
                    <a:pt x="3925" y="1"/>
                  </a:moveTo>
                  <a:cubicBezTo>
                    <a:pt x="3555" y="464"/>
                    <a:pt x="3171" y="926"/>
                    <a:pt x="2762" y="1348"/>
                  </a:cubicBezTo>
                  <a:cubicBezTo>
                    <a:pt x="2551" y="1560"/>
                    <a:pt x="2339" y="1785"/>
                    <a:pt x="2114" y="1983"/>
                  </a:cubicBezTo>
                  <a:lnTo>
                    <a:pt x="1427" y="2564"/>
                  </a:lnTo>
                  <a:cubicBezTo>
                    <a:pt x="1309" y="2657"/>
                    <a:pt x="1189" y="2749"/>
                    <a:pt x="1071" y="2828"/>
                  </a:cubicBezTo>
                  <a:lnTo>
                    <a:pt x="687" y="3080"/>
                  </a:lnTo>
                  <a:lnTo>
                    <a:pt x="317" y="3318"/>
                  </a:lnTo>
                  <a:lnTo>
                    <a:pt x="93" y="3450"/>
                  </a:lnTo>
                  <a:lnTo>
                    <a:pt x="14" y="3503"/>
                  </a:lnTo>
                  <a:cubicBezTo>
                    <a:pt x="0" y="3515"/>
                    <a:pt x="26" y="3556"/>
                    <a:pt x="40" y="3582"/>
                  </a:cubicBezTo>
                  <a:lnTo>
                    <a:pt x="93" y="3727"/>
                  </a:lnTo>
                  <a:cubicBezTo>
                    <a:pt x="199" y="4005"/>
                    <a:pt x="305" y="4282"/>
                    <a:pt x="396" y="4573"/>
                  </a:cubicBezTo>
                  <a:cubicBezTo>
                    <a:pt x="476" y="4851"/>
                    <a:pt x="569" y="5127"/>
                    <a:pt x="648" y="5418"/>
                  </a:cubicBezTo>
                  <a:lnTo>
                    <a:pt x="951" y="5300"/>
                  </a:lnTo>
                  <a:lnTo>
                    <a:pt x="634" y="4467"/>
                  </a:lnTo>
                  <a:cubicBezTo>
                    <a:pt x="516" y="4203"/>
                    <a:pt x="384" y="3926"/>
                    <a:pt x="264" y="3661"/>
                  </a:cubicBezTo>
                  <a:lnTo>
                    <a:pt x="238" y="3595"/>
                  </a:lnTo>
                  <a:cubicBezTo>
                    <a:pt x="238" y="3595"/>
                    <a:pt x="225" y="3582"/>
                    <a:pt x="238" y="3568"/>
                  </a:cubicBezTo>
                  <a:lnTo>
                    <a:pt x="252" y="3556"/>
                  </a:lnTo>
                  <a:lnTo>
                    <a:pt x="396" y="3463"/>
                  </a:lnTo>
                  <a:lnTo>
                    <a:pt x="780" y="3198"/>
                  </a:lnTo>
                  <a:lnTo>
                    <a:pt x="1150" y="2948"/>
                  </a:lnTo>
                  <a:cubicBezTo>
                    <a:pt x="1282" y="2869"/>
                    <a:pt x="1388" y="2763"/>
                    <a:pt x="1506" y="2670"/>
                  </a:cubicBezTo>
                  <a:lnTo>
                    <a:pt x="2207" y="2115"/>
                  </a:lnTo>
                  <a:lnTo>
                    <a:pt x="2894" y="1507"/>
                  </a:lnTo>
                  <a:cubicBezTo>
                    <a:pt x="3344" y="1111"/>
                    <a:pt x="3753" y="675"/>
                    <a:pt x="4189" y="265"/>
                  </a:cubicBezTo>
                  <a:lnTo>
                    <a:pt x="392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13"/>
            <p:cNvSpPr/>
            <p:nvPr/>
          </p:nvSpPr>
          <p:spPr>
            <a:xfrm>
              <a:off x="2164325" y="918950"/>
              <a:ext cx="89200" cy="163225"/>
            </a:xfrm>
            <a:custGeom>
              <a:avLst/>
              <a:gdLst/>
              <a:ahLst/>
              <a:cxnLst/>
              <a:rect l="l" t="t" r="r" b="b"/>
              <a:pathLst>
                <a:path w="3568" h="6529" extrusionOk="0">
                  <a:moveTo>
                    <a:pt x="265" y="1"/>
                  </a:moveTo>
                  <a:lnTo>
                    <a:pt x="0" y="172"/>
                  </a:lnTo>
                  <a:cubicBezTo>
                    <a:pt x="330" y="661"/>
                    <a:pt x="674" y="1150"/>
                    <a:pt x="991" y="1652"/>
                  </a:cubicBezTo>
                  <a:lnTo>
                    <a:pt x="1454" y="2432"/>
                  </a:lnTo>
                  <a:lnTo>
                    <a:pt x="1678" y="2815"/>
                  </a:lnTo>
                  <a:lnTo>
                    <a:pt x="1877" y="3225"/>
                  </a:lnTo>
                  <a:cubicBezTo>
                    <a:pt x="2141" y="3766"/>
                    <a:pt x="2405" y="4295"/>
                    <a:pt x="2617" y="4863"/>
                  </a:cubicBezTo>
                  <a:cubicBezTo>
                    <a:pt x="2722" y="5140"/>
                    <a:pt x="2841" y="5418"/>
                    <a:pt x="2946" y="5695"/>
                  </a:cubicBezTo>
                  <a:lnTo>
                    <a:pt x="3079" y="6118"/>
                  </a:lnTo>
                  <a:cubicBezTo>
                    <a:pt x="3105" y="6185"/>
                    <a:pt x="3131" y="6264"/>
                    <a:pt x="3172" y="6329"/>
                  </a:cubicBezTo>
                  <a:lnTo>
                    <a:pt x="3237" y="6528"/>
                  </a:lnTo>
                  <a:lnTo>
                    <a:pt x="3568" y="6409"/>
                  </a:lnTo>
                  <a:lnTo>
                    <a:pt x="3448" y="6197"/>
                  </a:lnTo>
                  <a:cubicBezTo>
                    <a:pt x="3422" y="6132"/>
                    <a:pt x="3383" y="6065"/>
                    <a:pt x="3357" y="6000"/>
                  </a:cubicBezTo>
                  <a:lnTo>
                    <a:pt x="3184" y="5589"/>
                  </a:lnTo>
                  <a:cubicBezTo>
                    <a:pt x="3052" y="5325"/>
                    <a:pt x="2920" y="5048"/>
                    <a:pt x="2788" y="4784"/>
                  </a:cubicBezTo>
                  <a:cubicBezTo>
                    <a:pt x="2550" y="4229"/>
                    <a:pt x="2259" y="3700"/>
                    <a:pt x="1995" y="3158"/>
                  </a:cubicBezTo>
                  <a:lnTo>
                    <a:pt x="1797" y="2749"/>
                  </a:lnTo>
                  <a:lnTo>
                    <a:pt x="1586" y="2353"/>
                  </a:lnTo>
                  <a:lnTo>
                    <a:pt x="1163" y="1560"/>
                  </a:lnTo>
                  <a:cubicBezTo>
                    <a:pt x="872" y="1031"/>
                    <a:pt x="568" y="515"/>
                    <a:pt x="26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13"/>
            <p:cNvSpPr/>
            <p:nvPr/>
          </p:nvSpPr>
          <p:spPr>
            <a:xfrm>
              <a:off x="2138200" y="936450"/>
              <a:ext cx="85925" cy="156600"/>
            </a:xfrm>
            <a:custGeom>
              <a:avLst/>
              <a:gdLst/>
              <a:ahLst/>
              <a:cxnLst/>
              <a:rect l="l" t="t" r="r" b="b"/>
              <a:pathLst>
                <a:path w="3437" h="6264" extrusionOk="0">
                  <a:moveTo>
                    <a:pt x="265" y="0"/>
                  </a:moveTo>
                  <a:lnTo>
                    <a:pt x="1" y="173"/>
                  </a:lnTo>
                  <a:cubicBezTo>
                    <a:pt x="318" y="648"/>
                    <a:pt x="649" y="1110"/>
                    <a:pt x="952" y="1586"/>
                  </a:cubicBezTo>
                  <a:lnTo>
                    <a:pt x="1389" y="2340"/>
                  </a:lnTo>
                  <a:lnTo>
                    <a:pt x="1613" y="2710"/>
                  </a:lnTo>
                  <a:lnTo>
                    <a:pt x="1798" y="3092"/>
                  </a:lnTo>
                  <a:cubicBezTo>
                    <a:pt x="2062" y="3608"/>
                    <a:pt x="2314" y="4123"/>
                    <a:pt x="2511" y="4665"/>
                  </a:cubicBezTo>
                  <a:cubicBezTo>
                    <a:pt x="2617" y="4930"/>
                    <a:pt x="2723" y="5207"/>
                    <a:pt x="2829" y="5471"/>
                  </a:cubicBezTo>
                  <a:lnTo>
                    <a:pt x="2961" y="5881"/>
                  </a:lnTo>
                  <a:lnTo>
                    <a:pt x="3040" y="6079"/>
                  </a:lnTo>
                  <a:lnTo>
                    <a:pt x="3107" y="6264"/>
                  </a:lnTo>
                  <a:lnTo>
                    <a:pt x="3436" y="6145"/>
                  </a:lnTo>
                  <a:lnTo>
                    <a:pt x="3331" y="5947"/>
                  </a:lnTo>
                  <a:cubicBezTo>
                    <a:pt x="3292" y="5881"/>
                    <a:pt x="3265" y="5828"/>
                    <a:pt x="3239" y="5762"/>
                  </a:cubicBezTo>
                  <a:lnTo>
                    <a:pt x="3066" y="5365"/>
                  </a:lnTo>
                  <a:cubicBezTo>
                    <a:pt x="2934" y="5115"/>
                    <a:pt x="2816" y="4850"/>
                    <a:pt x="2684" y="4586"/>
                  </a:cubicBezTo>
                  <a:cubicBezTo>
                    <a:pt x="2459" y="4058"/>
                    <a:pt x="2182" y="3555"/>
                    <a:pt x="1930" y="3040"/>
                  </a:cubicBezTo>
                  <a:lnTo>
                    <a:pt x="1732" y="2643"/>
                  </a:lnTo>
                  <a:lnTo>
                    <a:pt x="1521" y="2260"/>
                  </a:lnTo>
                  <a:lnTo>
                    <a:pt x="1125" y="1494"/>
                  </a:lnTo>
                  <a:cubicBezTo>
                    <a:pt x="847" y="992"/>
                    <a:pt x="556" y="490"/>
                    <a:pt x="26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13"/>
            <p:cNvSpPr/>
            <p:nvPr/>
          </p:nvSpPr>
          <p:spPr>
            <a:xfrm>
              <a:off x="2388300" y="879975"/>
              <a:ext cx="26100" cy="40650"/>
            </a:xfrm>
            <a:custGeom>
              <a:avLst/>
              <a:gdLst/>
              <a:ahLst/>
              <a:cxnLst/>
              <a:rect l="l" t="t" r="r" b="b"/>
              <a:pathLst>
                <a:path w="1044" h="1626" extrusionOk="0">
                  <a:moveTo>
                    <a:pt x="198" y="0"/>
                  </a:moveTo>
                  <a:lnTo>
                    <a:pt x="0" y="265"/>
                  </a:lnTo>
                  <a:cubicBezTo>
                    <a:pt x="26" y="318"/>
                    <a:pt x="79" y="318"/>
                    <a:pt x="118" y="370"/>
                  </a:cubicBezTo>
                  <a:cubicBezTo>
                    <a:pt x="171" y="423"/>
                    <a:pt x="211" y="476"/>
                    <a:pt x="251" y="529"/>
                  </a:cubicBezTo>
                  <a:cubicBezTo>
                    <a:pt x="330" y="635"/>
                    <a:pt x="396" y="767"/>
                    <a:pt x="462" y="885"/>
                  </a:cubicBezTo>
                  <a:cubicBezTo>
                    <a:pt x="529" y="1017"/>
                    <a:pt x="594" y="1137"/>
                    <a:pt x="634" y="1269"/>
                  </a:cubicBezTo>
                  <a:cubicBezTo>
                    <a:pt x="661" y="1334"/>
                    <a:pt x="661" y="1387"/>
                    <a:pt x="673" y="1454"/>
                  </a:cubicBezTo>
                  <a:cubicBezTo>
                    <a:pt x="687" y="1519"/>
                    <a:pt x="673" y="1572"/>
                    <a:pt x="673" y="1625"/>
                  </a:cubicBezTo>
                  <a:lnTo>
                    <a:pt x="1043" y="1613"/>
                  </a:lnTo>
                  <a:cubicBezTo>
                    <a:pt x="1004" y="1519"/>
                    <a:pt x="978" y="1440"/>
                    <a:pt x="938" y="1375"/>
                  </a:cubicBezTo>
                  <a:lnTo>
                    <a:pt x="819" y="1176"/>
                  </a:lnTo>
                  <a:cubicBezTo>
                    <a:pt x="740" y="1058"/>
                    <a:pt x="661" y="938"/>
                    <a:pt x="594" y="820"/>
                  </a:cubicBezTo>
                  <a:cubicBezTo>
                    <a:pt x="529" y="700"/>
                    <a:pt x="476" y="568"/>
                    <a:pt x="423" y="423"/>
                  </a:cubicBezTo>
                  <a:lnTo>
                    <a:pt x="344" y="225"/>
                  </a:lnTo>
                  <a:cubicBezTo>
                    <a:pt x="303" y="159"/>
                    <a:pt x="264" y="53"/>
                    <a:pt x="19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13"/>
            <p:cNvSpPr/>
            <p:nvPr/>
          </p:nvSpPr>
          <p:spPr>
            <a:xfrm>
              <a:off x="2218800" y="959575"/>
              <a:ext cx="70725" cy="52225"/>
            </a:xfrm>
            <a:custGeom>
              <a:avLst/>
              <a:gdLst/>
              <a:ahLst/>
              <a:cxnLst/>
              <a:rect l="l" t="t" r="r" b="b"/>
              <a:pathLst>
                <a:path w="2829" h="2089" extrusionOk="0">
                  <a:moveTo>
                    <a:pt x="2564" y="173"/>
                  </a:moveTo>
                  <a:lnTo>
                    <a:pt x="2552" y="199"/>
                  </a:lnTo>
                  <a:cubicBezTo>
                    <a:pt x="2538" y="238"/>
                    <a:pt x="2512" y="265"/>
                    <a:pt x="2499" y="305"/>
                  </a:cubicBezTo>
                  <a:lnTo>
                    <a:pt x="2432" y="370"/>
                  </a:lnTo>
                  <a:cubicBezTo>
                    <a:pt x="2420" y="411"/>
                    <a:pt x="2393" y="437"/>
                    <a:pt x="2367" y="463"/>
                  </a:cubicBezTo>
                  <a:cubicBezTo>
                    <a:pt x="2274" y="569"/>
                    <a:pt x="2168" y="675"/>
                    <a:pt x="2062" y="793"/>
                  </a:cubicBezTo>
                  <a:cubicBezTo>
                    <a:pt x="1838" y="1018"/>
                    <a:pt x="1680" y="1256"/>
                    <a:pt x="1481" y="1480"/>
                  </a:cubicBezTo>
                  <a:lnTo>
                    <a:pt x="1230" y="1758"/>
                  </a:lnTo>
                  <a:cubicBezTo>
                    <a:pt x="1219" y="1769"/>
                    <a:pt x="1209" y="1788"/>
                    <a:pt x="1205" y="1788"/>
                  </a:cubicBezTo>
                  <a:cubicBezTo>
                    <a:pt x="1204" y="1788"/>
                    <a:pt x="1204" y="1787"/>
                    <a:pt x="1204" y="1785"/>
                  </a:cubicBezTo>
                  <a:lnTo>
                    <a:pt x="1178" y="1732"/>
                  </a:lnTo>
                  <a:lnTo>
                    <a:pt x="1111" y="1612"/>
                  </a:lnTo>
                  <a:cubicBezTo>
                    <a:pt x="907" y="1194"/>
                    <a:pt x="712" y="776"/>
                    <a:pt x="448" y="392"/>
                  </a:cubicBezTo>
                  <a:lnTo>
                    <a:pt x="448" y="392"/>
                  </a:lnTo>
                  <a:cubicBezTo>
                    <a:pt x="625" y="364"/>
                    <a:pt x="802" y="337"/>
                    <a:pt x="979" y="305"/>
                  </a:cubicBezTo>
                  <a:lnTo>
                    <a:pt x="1415" y="238"/>
                  </a:lnTo>
                  <a:lnTo>
                    <a:pt x="1865" y="212"/>
                  </a:lnTo>
                  <a:lnTo>
                    <a:pt x="2314" y="185"/>
                  </a:lnTo>
                  <a:lnTo>
                    <a:pt x="2472" y="173"/>
                  </a:lnTo>
                  <a:close/>
                  <a:moveTo>
                    <a:pt x="2314" y="0"/>
                  </a:moveTo>
                  <a:lnTo>
                    <a:pt x="1865" y="14"/>
                  </a:lnTo>
                  <a:lnTo>
                    <a:pt x="1415" y="14"/>
                  </a:lnTo>
                  <a:lnTo>
                    <a:pt x="952" y="53"/>
                  </a:lnTo>
                  <a:cubicBezTo>
                    <a:pt x="662" y="67"/>
                    <a:pt x="358" y="93"/>
                    <a:pt x="54" y="120"/>
                  </a:cubicBezTo>
                  <a:lnTo>
                    <a:pt x="78" y="270"/>
                  </a:lnTo>
                  <a:lnTo>
                    <a:pt x="78" y="270"/>
                  </a:lnTo>
                  <a:lnTo>
                    <a:pt x="1" y="331"/>
                  </a:lnTo>
                  <a:cubicBezTo>
                    <a:pt x="37" y="368"/>
                    <a:pt x="72" y="406"/>
                    <a:pt x="106" y="445"/>
                  </a:cubicBezTo>
                  <a:lnTo>
                    <a:pt x="106" y="445"/>
                  </a:lnTo>
                  <a:lnTo>
                    <a:pt x="107" y="450"/>
                  </a:lnTo>
                  <a:cubicBezTo>
                    <a:pt x="108" y="449"/>
                    <a:pt x="109" y="449"/>
                    <a:pt x="110" y="449"/>
                  </a:cubicBezTo>
                  <a:lnTo>
                    <a:pt x="110" y="449"/>
                  </a:lnTo>
                  <a:cubicBezTo>
                    <a:pt x="438" y="822"/>
                    <a:pt x="689" y="1262"/>
                    <a:pt x="940" y="1692"/>
                  </a:cubicBezTo>
                  <a:lnTo>
                    <a:pt x="1084" y="1943"/>
                  </a:lnTo>
                  <a:lnTo>
                    <a:pt x="1164" y="2075"/>
                  </a:lnTo>
                  <a:lnTo>
                    <a:pt x="1164" y="2088"/>
                  </a:lnTo>
                  <a:cubicBezTo>
                    <a:pt x="1178" y="2088"/>
                    <a:pt x="1178" y="2088"/>
                    <a:pt x="1178" y="2075"/>
                  </a:cubicBezTo>
                  <a:lnTo>
                    <a:pt x="1204" y="2049"/>
                  </a:lnTo>
                  <a:lnTo>
                    <a:pt x="1257" y="1982"/>
                  </a:lnTo>
                  <a:lnTo>
                    <a:pt x="1587" y="1573"/>
                  </a:lnTo>
                  <a:cubicBezTo>
                    <a:pt x="1785" y="1348"/>
                    <a:pt x="1957" y="1098"/>
                    <a:pt x="2168" y="886"/>
                  </a:cubicBezTo>
                  <a:cubicBezTo>
                    <a:pt x="2261" y="781"/>
                    <a:pt x="2379" y="675"/>
                    <a:pt x="2472" y="555"/>
                  </a:cubicBezTo>
                  <a:cubicBezTo>
                    <a:pt x="2499" y="529"/>
                    <a:pt x="2525" y="503"/>
                    <a:pt x="2552" y="463"/>
                  </a:cubicBezTo>
                  <a:lnTo>
                    <a:pt x="2631" y="358"/>
                  </a:lnTo>
                  <a:cubicBezTo>
                    <a:pt x="2684" y="265"/>
                    <a:pt x="2749" y="185"/>
                    <a:pt x="2790" y="80"/>
                  </a:cubicBezTo>
                  <a:lnTo>
                    <a:pt x="2829" y="14"/>
                  </a:lnTo>
                  <a:lnTo>
                    <a:pt x="2591" y="14"/>
                  </a:lnTo>
                  <a:lnTo>
                    <a:pt x="231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13"/>
            <p:cNvSpPr/>
            <p:nvPr/>
          </p:nvSpPr>
          <p:spPr>
            <a:xfrm>
              <a:off x="2324875" y="1049100"/>
              <a:ext cx="151300" cy="50250"/>
            </a:xfrm>
            <a:custGeom>
              <a:avLst/>
              <a:gdLst/>
              <a:ahLst/>
              <a:cxnLst/>
              <a:rect l="l" t="t" r="r" b="b"/>
              <a:pathLst>
                <a:path w="6052" h="2010" extrusionOk="0">
                  <a:moveTo>
                    <a:pt x="303" y="1"/>
                  </a:moveTo>
                  <a:lnTo>
                    <a:pt x="0" y="119"/>
                  </a:lnTo>
                  <a:cubicBezTo>
                    <a:pt x="132" y="383"/>
                    <a:pt x="251" y="648"/>
                    <a:pt x="370" y="926"/>
                  </a:cubicBezTo>
                  <a:cubicBezTo>
                    <a:pt x="476" y="1190"/>
                    <a:pt x="594" y="1467"/>
                    <a:pt x="700" y="1745"/>
                  </a:cubicBezTo>
                  <a:lnTo>
                    <a:pt x="753" y="1890"/>
                  </a:lnTo>
                  <a:cubicBezTo>
                    <a:pt x="766" y="1916"/>
                    <a:pt x="766" y="1956"/>
                    <a:pt x="793" y="1969"/>
                  </a:cubicBezTo>
                  <a:lnTo>
                    <a:pt x="885" y="1956"/>
                  </a:lnTo>
                  <a:lnTo>
                    <a:pt x="1136" y="1904"/>
                  </a:lnTo>
                  <a:lnTo>
                    <a:pt x="1586" y="1837"/>
                  </a:lnTo>
                  <a:lnTo>
                    <a:pt x="2021" y="1771"/>
                  </a:lnTo>
                  <a:cubicBezTo>
                    <a:pt x="2167" y="1745"/>
                    <a:pt x="2326" y="1758"/>
                    <a:pt x="2470" y="1745"/>
                  </a:cubicBezTo>
                  <a:lnTo>
                    <a:pt x="3369" y="1719"/>
                  </a:lnTo>
                  <a:cubicBezTo>
                    <a:pt x="3673" y="1719"/>
                    <a:pt x="3964" y="1745"/>
                    <a:pt x="4268" y="1771"/>
                  </a:cubicBezTo>
                  <a:cubicBezTo>
                    <a:pt x="4863" y="1798"/>
                    <a:pt x="5457" y="1904"/>
                    <a:pt x="6038" y="2009"/>
                  </a:cubicBezTo>
                  <a:lnTo>
                    <a:pt x="6052" y="1626"/>
                  </a:lnTo>
                  <a:cubicBezTo>
                    <a:pt x="5457" y="1613"/>
                    <a:pt x="4863" y="1560"/>
                    <a:pt x="4268" y="1560"/>
                  </a:cubicBezTo>
                  <a:lnTo>
                    <a:pt x="3369" y="1560"/>
                  </a:lnTo>
                  <a:lnTo>
                    <a:pt x="2458" y="1599"/>
                  </a:lnTo>
                  <a:cubicBezTo>
                    <a:pt x="2312" y="1613"/>
                    <a:pt x="2153" y="1613"/>
                    <a:pt x="2009" y="1626"/>
                  </a:cubicBezTo>
                  <a:lnTo>
                    <a:pt x="1559" y="1692"/>
                  </a:lnTo>
                  <a:lnTo>
                    <a:pt x="1110" y="1745"/>
                  </a:lnTo>
                  <a:lnTo>
                    <a:pt x="925" y="1771"/>
                  </a:lnTo>
                  <a:lnTo>
                    <a:pt x="911" y="1771"/>
                  </a:lnTo>
                  <a:cubicBezTo>
                    <a:pt x="899" y="1771"/>
                    <a:pt x="899" y="1758"/>
                    <a:pt x="899" y="1745"/>
                  </a:cubicBezTo>
                  <a:lnTo>
                    <a:pt x="872" y="1692"/>
                  </a:lnTo>
                  <a:cubicBezTo>
                    <a:pt x="793" y="1401"/>
                    <a:pt x="700" y="1123"/>
                    <a:pt x="608" y="833"/>
                  </a:cubicBezTo>
                  <a:cubicBezTo>
                    <a:pt x="515" y="556"/>
                    <a:pt x="409" y="278"/>
                    <a:pt x="30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13"/>
            <p:cNvSpPr/>
            <p:nvPr/>
          </p:nvSpPr>
          <p:spPr>
            <a:xfrm>
              <a:off x="2368475" y="1129375"/>
              <a:ext cx="119925" cy="113650"/>
            </a:xfrm>
            <a:custGeom>
              <a:avLst/>
              <a:gdLst/>
              <a:ahLst/>
              <a:cxnLst/>
              <a:rect l="l" t="t" r="r" b="b"/>
              <a:pathLst>
                <a:path w="4797" h="4546" extrusionOk="0">
                  <a:moveTo>
                    <a:pt x="4611" y="0"/>
                  </a:moveTo>
                  <a:cubicBezTo>
                    <a:pt x="4136" y="370"/>
                    <a:pt x="3660" y="740"/>
                    <a:pt x="3158" y="1057"/>
                  </a:cubicBezTo>
                  <a:cubicBezTo>
                    <a:pt x="2907" y="1230"/>
                    <a:pt x="2643" y="1388"/>
                    <a:pt x="2391" y="1533"/>
                  </a:cubicBezTo>
                  <a:lnTo>
                    <a:pt x="1586" y="1943"/>
                  </a:lnTo>
                  <a:cubicBezTo>
                    <a:pt x="1454" y="2009"/>
                    <a:pt x="1322" y="2075"/>
                    <a:pt x="1189" y="2128"/>
                  </a:cubicBezTo>
                  <a:lnTo>
                    <a:pt x="767" y="2287"/>
                  </a:lnTo>
                  <a:lnTo>
                    <a:pt x="356" y="2431"/>
                  </a:lnTo>
                  <a:lnTo>
                    <a:pt x="106" y="2511"/>
                  </a:lnTo>
                  <a:lnTo>
                    <a:pt x="13" y="2551"/>
                  </a:lnTo>
                  <a:cubicBezTo>
                    <a:pt x="0" y="2564"/>
                    <a:pt x="27" y="2604"/>
                    <a:pt x="27" y="2616"/>
                  </a:cubicBezTo>
                  <a:lnTo>
                    <a:pt x="53" y="2789"/>
                  </a:lnTo>
                  <a:cubicBezTo>
                    <a:pt x="106" y="3370"/>
                    <a:pt x="159" y="3964"/>
                    <a:pt x="224" y="4546"/>
                  </a:cubicBezTo>
                  <a:lnTo>
                    <a:pt x="529" y="4507"/>
                  </a:lnTo>
                  <a:cubicBezTo>
                    <a:pt x="436" y="3925"/>
                    <a:pt x="330" y="3344"/>
                    <a:pt x="224" y="2749"/>
                  </a:cubicBezTo>
                  <a:lnTo>
                    <a:pt x="224" y="2683"/>
                  </a:lnTo>
                  <a:cubicBezTo>
                    <a:pt x="212" y="2683"/>
                    <a:pt x="212" y="2669"/>
                    <a:pt x="212" y="2657"/>
                  </a:cubicBezTo>
                  <a:lnTo>
                    <a:pt x="238" y="2657"/>
                  </a:lnTo>
                  <a:lnTo>
                    <a:pt x="409" y="2590"/>
                  </a:lnTo>
                  <a:lnTo>
                    <a:pt x="819" y="2419"/>
                  </a:lnTo>
                  <a:lnTo>
                    <a:pt x="1242" y="2260"/>
                  </a:lnTo>
                  <a:cubicBezTo>
                    <a:pt x="1387" y="2207"/>
                    <a:pt x="1519" y="2128"/>
                    <a:pt x="1651" y="2075"/>
                  </a:cubicBezTo>
                  <a:lnTo>
                    <a:pt x="2458" y="1679"/>
                  </a:lnTo>
                  <a:lnTo>
                    <a:pt x="3251" y="1242"/>
                  </a:lnTo>
                  <a:cubicBezTo>
                    <a:pt x="3779" y="952"/>
                    <a:pt x="4281" y="634"/>
                    <a:pt x="4796" y="331"/>
                  </a:cubicBezTo>
                  <a:lnTo>
                    <a:pt x="461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13"/>
            <p:cNvSpPr/>
            <p:nvPr/>
          </p:nvSpPr>
          <p:spPr>
            <a:xfrm>
              <a:off x="2245575" y="1079150"/>
              <a:ext cx="52550" cy="175775"/>
            </a:xfrm>
            <a:custGeom>
              <a:avLst/>
              <a:gdLst/>
              <a:ahLst/>
              <a:cxnLst/>
              <a:rect l="l" t="t" r="r" b="b"/>
              <a:pathLst>
                <a:path w="2102" h="7031" extrusionOk="0">
                  <a:moveTo>
                    <a:pt x="304" y="1"/>
                  </a:moveTo>
                  <a:lnTo>
                    <a:pt x="1" y="106"/>
                  </a:lnTo>
                  <a:cubicBezTo>
                    <a:pt x="107" y="384"/>
                    <a:pt x="239" y="649"/>
                    <a:pt x="331" y="939"/>
                  </a:cubicBezTo>
                  <a:cubicBezTo>
                    <a:pt x="436" y="1216"/>
                    <a:pt x="542" y="1494"/>
                    <a:pt x="635" y="1771"/>
                  </a:cubicBezTo>
                  <a:lnTo>
                    <a:pt x="794" y="2194"/>
                  </a:lnTo>
                  <a:lnTo>
                    <a:pt x="912" y="2631"/>
                  </a:lnTo>
                  <a:lnTo>
                    <a:pt x="1150" y="3503"/>
                  </a:lnTo>
                  <a:cubicBezTo>
                    <a:pt x="1243" y="3780"/>
                    <a:pt x="1296" y="4084"/>
                    <a:pt x="1349" y="4375"/>
                  </a:cubicBezTo>
                  <a:cubicBezTo>
                    <a:pt x="1401" y="4666"/>
                    <a:pt x="1467" y="4969"/>
                    <a:pt x="1520" y="5260"/>
                  </a:cubicBezTo>
                  <a:cubicBezTo>
                    <a:pt x="1573" y="5550"/>
                    <a:pt x="1599" y="5855"/>
                    <a:pt x="1639" y="6146"/>
                  </a:cubicBezTo>
                  <a:lnTo>
                    <a:pt x="1692" y="6595"/>
                  </a:lnTo>
                  <a:cubicBezTo>
                    <a:pt x="1692" y="6660"/>
                    <a:pt x="1705" y="6740"/>
                    <a:pt x="1731" y="6819"/>
                  </a:cubicBezTo>
                  <a:lnTo>
                    <a:pt x="1758" y="7030"/>
                  </a:lnTo>
                  <a:lnTo>
                    <a:pt x="2101" y="6977"/>
                  </a:lnTo>
                  <a:lnTo>
                    <a:pt x="2036" y="6753"/>
                  </a:lnTo>
                  <a:cubicBezTo>
                    <a:pt x="2009" y="6687"/>
                    <a:pt x="1996" y="6621"/>
                    <a:pt x="1983" y="6542"/>
                  </a:cubicBezTo>
                  <a:lnTo>
                    <a:pt x="1890" y="6105"/>
                  </a:lnTo>
                  <a:cubicBezTo>
                    <a:pt x="1824" y="5815"/>
                    <a:pt x="1784" y="5511"/>
                    <a:pt x="1705" y="5221"/>
                  </a:cubicBezTo>
                  <a:cubicBezTo>
                    <a:pt x="1639" y="4930"/>
                    <a:pt x="1573" y="4639"/>
                    <a:pt x="1493" y="4348"/>
                  </a:cubicBezTo>
                  <a:cubicBezTo>
                    <a:pt x="1428" y="4044"/>
                    <a:pt x="1375" y="3753"/>
                    <a:pt x="1282" y="3463"/>
                  </a:cubicBezTo>
                  <a:lnTo>
                    <a:pt x="1058" y="2591"/>
                  </a:lnTo>
                  <a:cubicBezTo>
                    <a:pt x="1018" y="2446"/>
                    <a:pt x="991" y="2300"/>
                    <a:pt x="952" y="2155"/>
                  </a:cubicBezTo>
                  <a:lnTo>
                    <a:pt x="820" y="1718"/>
                  </a:lnTo>
                  <a:lnTo>
                    <a:pt x="582" y="846"/>
                  </a:lnTo>
                  <a:cubicBezTo>
                    <a:pt x="503" y="556"/>
                    <a:pt x="397" y="279"/>
                    <a:pt x="30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13"/>
            <p:cNvSpPr/>
            <p:nvPr/>
          </p:nvSpPr>
          <p:spPr>
            <a:xfrm>
              <a:off x="2216175" y="1090075"/>
              <a:ext cx="50900" cy="169150"/>
            </a:xfrm>
            <a:custGeom>
              <a:avLst/>
              <a:gdLst/>
              <a:ahLst/>
              <a:cxnLst/>
              <a:rect l="l" t="t" r="r" b="b"/>
              <a:pathLst>
                <a:path w="2036" h="6766" extrusionOk="0">
                  <a:moveTo>
                    <a:pt x="305" y="0"/>
                  </a:moveTo>
                  <a:lnTo>
                    <a:pt x="0" y="119"/>
                  </a:lnTo>
                  <a:cubicBezTo>
                    <a:pt x="106" y="383"/>
                    <a:pt x="238" y="635"/>
                    <a:pt x="331" y="911"/>
                  </a:cubicBezTo>
                  <a:cubicBezTo>
                    <a:pt x="423" y="1176"/>
                    <a:pt x="516" y="1440"/>
                    <a:pt x="622" y="1718"/>
                  </a:cubicBezTo>
                  <a:lnTo>
                    <a:pt x="767" y="2114"/>
                  </a:lnTo>
                  <a:cubicBezTo>
                    <a:pt x="807" y="2259"/>
                    <a:pt x="846" y="2391"/>
                    <a:pt x="886" y="2537"/>
                  </a:cubicBezTo>
                  <a:lnTo>
                    <a:pt x="1110" y="3369"/>
                  </a:lnTo>
                  <a:cubicBezTo>
                    <a:pt x="1189" y="3647"/>
                    <a:pt x="1242" y="3938"/>
                    <a:pt x="1295" y="4215"/>
                  </a:cubicBezTo>
                  <a:cubicBezTo>
                    <a:pt x="1362" y="4493"/>
                    <a:pt x="1415" y="4784"/>
                    <a:pt x="1468" y="5061"/>
                  </a:cubicBezTo>
                  <a:cubicBezTo>
                    <a:pt x="1507" y="5351"/>
                    <a:pt x="1533" y="5629"/>
                    <a:pt x="1573" y="5920"/>
                  </a:cubicBezTo>
                  <a:lnTo>
                    <a:pt x="1626" y="6343"/>
                  </a:lnTo>
                  <a:cubicBezTo>
                    <a:pt x="1626" y="6422"/>
                    <a:pt x="1652" y="6488"/>
                    <a:pt x="1665" y="6567"/>
                  </a:cubicBezTo>
                  <a:lnTo>
                    <a:pt x="1692" y="6766"/>
                  </a:lnTo>
                  <a:lnTo>
                    <a:pt x="2035" y="6713"/>
                  </a:lnTo>
                  <a:lnTo>
                    <a:pt x="1970" y="6501"/>
                  </a:lnTo>
                  <a:cubicBezTo>
                    <a:pt x="1956" y="6435"/>
                    <a:pt x="1929" y="6369"/>
                    <a:pt x="1917" y="6290"/>
                  </a:cubicBezTo>
                  <a:lnTo>
                    <a:pt x="1824" y="5880"/>
                  </a:lnTo>
                  <a:cubicBezTo>
                    <a:pt x="1771" y="5589"/>
                    <a:pt x="1718" y="5312"/>
                    <a:pt x="1652" y="5021"/>
                  </a:cubicBezTo>
                  <a:cubicBezTo>
                    <a:pt x="1586" y="4743"/>
                    <a:pt x="1520" y="4466"/>
                    <a:pt x="1454" y="4176"/>
                  </a:cubicBezTo>
                  <a:cubicBezTo>
                    <a:pt x="1388" y="3898"/>
                    <a:pt x="1335" y="3621"/>
                    <a:pt x="1242" y="3330"/>
                  </a:cubicBezTo>
                  <a:lnTo>
                    <a:pt x="1031" y="2497"/>
                  </a:lnTo>
                  <a:cubicBezTo>
                    <a:pt x="992" y="2352"/>
                    <a:pt x="965" y="2206"/>
                    <a:pt x="925" y="2074"/>
                  </a:cubicBezTo>
                  <a:lnTo>
                    <a:pt x="793" y="1651"/>
                  </a:lnTo>
                  <a:cubicBezTo>
                    <a:pt x="728" y="1374"/>
                    <a:pt x="648" y="1096"/>
                    <a:pt x="569" y="820"/>
                  </a:cubicBezTo>
                  <a:cubicBezTo>
                    <a:pt x="502" y="542"/>
                    <a:pt x="384" y="277"/>
                    <a:pt x="30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13"/>
            <p:cNvSpPr/>
            <p:nvPr/>
          </p:nvSpPr>
          <p:spPr>
            <a:xfrm>
              <a:off x="2472200" y="1090725"/>
              <a:ext cx="17850" cy="43950"/>
            </a:xfrm>
            <a:custGeom>
              <a:avLst/>
              <a:gdLst/>
              <a:ahLst/>
              <a:cxnLst/>
              <a:rect l="l" t="t" r="r" b="b"/>
              <a:pathLst>
                <a:path w="714" h="1758" extrusionOk="0">
                  <a:moveTo>
                    <a:pt x="251" y="1"/>
                  </a:moveTo>
                  <a:lnTo>
                    <a:pt x="0" y="225"/>
                  </a:lnTo>
                  <a:cubicBezTo>
                    <a:pt x="13" y="278"/>
                    <a:pt x="66" y="291"/>
                    <a:pt x="92" y="344"/>
                  </a:cubicBezTo>
                  <a:cubicBezTo>
                    <a:pt x="119" y="410"/>
                    <a:pt x="145" y="463"/>
                    <a:pt x="185" y="529"/>
                  </a:cubicBezTo>
                  <a:cubicBezTo>
                    <a:pt x="224" y="661"/>
                    <a:pt x="277" y="794"/>
                    <a:pt x="317" y="926"/>
                  </a:cubicBezTo>
                  <a:cubicBezTo>
                    <a:pt x="357" y="1070"/>
                    <a:pt x="397" y="1203"/>
                    <a:pt x="409" y="1335"/>
                  </a:cubicBezTo>
                  <a:lnTo>
                    <a:pt x="409" y="1520"/>
                  </a:lnTo>
                  <a:cubicBezTo>
                    <a:pt x="397" y="1586"/>
                    <a:pt x="370" y="1639"/>
                    <a:pt x="357" y="1692"/>
                  </a:cubicBezTo>
                  <a:lnTo>
                    <a:pt x="714" y="1758"/>
                  </a:lnTo>
                  <a:cubicBezTo>
                    <a:pt x="700" y="1666"/>
                    <a:pt x="687" y="1586"/>
                    <a:pt x="674" y="1507"/>
                  </a:cubicBezTo>
                  <a:lnTo>
                    <a:pt x="608" y="1282"/>
                  </a:lnTo>
                  <a:cubicBezTo>
                    <a:pt x="555" y="1150"/>
                    <a:pt x="489" y="1018"/>
                    <a:pt x="450" y="885"/>
                  </a:cubicBezTo>
                  <a:cubicBezTo>
                    <a:pt x="423" y="753"/>
                    <a:pt x="397" y="621"/>
                    <a:pt x="370" y="476"/>
                  </a:cubicBezTo>
                  <a:cubicBezTo>
                    <a:pt x="357" y="397"/>
                    <a:pt x="344" y="331"/>
                    <a:pt x="344" y="251"/>
                  </a:cubicBezTo>
                  <a:cubicBezTo>
                    <a:pt x="317" y="172"/>
                    <a:pt x="304" y="80"/>
                    <a:pt x="251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13"/>
            <p:cNvSpPr/>
            <p:nvPr/>
          </p:nvSpPr>
          <p:spPr>
            <a:xfrm>
              <a:off x="2288850" y="1132350"/>
              <a:ext cx="70700" cy="54525"/>
            </a:xfrm>
            <a:custGeom>
              <a:avLst/>
              <a:gdLst/>
              <a:ahLst/>
              <a:cxnLst/>
              <a:rect l="l" t="t" r="r" b="b"/>
              <a:pathLst>
                <a:path w="2828" h="2181" extrusionOk="0">
                  <a:moveTo>
                    <a:pt x="414" y="364"/>
                  </a:moveTo>
                  <a:lnTo>
                    <a:pt x="414" y="364"/>
                  </a:lnTo>
                  <a:cubicBezTo>
                    <a:pt x="594" y="376"/>
                    <a:pt x="775" y="389"/>
                    <a:pt x="952" y="397"/>
                  </a:cubicBezTo>
                  <a:lnTo>
                    <a:pt x="1401" y="436"/>
                  </a:lnTo>
                  <a:lnTo>
                    <a:pt x="1837" y="503"/>
                  </a:lnTo>
                  <a:lnTo>
                    <a:pt x="2287" y="568"/>
                  </a:lnTo>
                  <a:lnTo>
                    <a:pt x="2445" y="595"/>
                  </a:lnTo>
                  <a:lnTo>
                    <a:pt x="2511" y="608"/>
                  </a:lnTo>
                  <a:lnTo>
                    <a:pt x="2537" y="621"/>
                  </a:lnTo>
                  <a:lnTo>
                    <a:pt x="2525" y="635"/>
                  </a:lnTo>
                  <a:cubicBezTo>
                    <a:pt x="2498" y="674"/>
                    <a:pt x="2472" y="700"/>
                    <a:pt x="2445" y="727"/>
                  </a:cubicBezTo>
                  <a:lnTo>
                    <a:pt x="2379" y="793"/>
                  </a:lnTo>
                  <a:cubicBezTo>
                    <a:pt x="2352" y="820"/>
                    <a:pt x="2313" y="833"/>
                    <a:pt x="2287" y="859"/>
                  </a:cubicBezTo>
                  <a:cubicBezTo>
                    <a:pt x="2167" y="938"/>
                    <a:pt x="2049" y="1018"/>
                    <a:pt x="1917" y="1111"/>
                  </a:cubicBezTo>
                  <a:cubicBezTo>
                    <a:pt x="1652" y="1282"/>
                    <a:pt x="1427" y="1481"/>
                    <a:pt x="1177" y="1652"/>
                  </a:cubicBezTo>
                  <a:lnTo>
                    <a:pt x="886" y="1877"/>
                  </a:lnTo>
                  <a:cubicBezTo>
                    <a:pt x="875" y="1877"/>
                    <a:pt x="856" y="1894"/>
                    <a:pt x="849" y="1894"/>
                  </a:cubicBezTo>
                  <a:cubicBezTo>
                    <a:pt x="847" y="1894"/>
                    <a:pt x="846" y="1892"/>
                    <a:pt x="846" y="1890"/>
                  </a:cubicBezTo>
                  <a:lnTo>
                    <a:pt x="833" y="1837"/>
                  </a:lnTo>
                  <a:lnTo>
                    <a:pt x="807" y="1692"/>
                  </a:lnTo>
                  <a:cubicBezTo>
                    <a:pt x="754" y="1414"/>
                    <a:pt x="675" y="1150"/>
                    <a:pt x="582" y="873"/>
                  </a:cubicBezTo>
                  <a:cubicBezTo>
                    <a:pt x="532" y="699"/>
                    <a:pt x="478" y="530"/>
                    <a:pt x="414" y="364"/>
                  </a:cubicBezTo>
                  <a:close/>
                  <a:moveTo>
                    <a:pt x="106" y="1"/>
                  </a:moveTo>
                  <a:lnTo>
                    <a:pt x="87" y="169"/>
                  </a:lnTo>
                  <a:lnTo>
                    <a:pt x="87" y="169"/>
                  </a:lnTo>
                  <a:lnTo>
                    <a:pt x="0" y="212"/>
                  </a:lnTo>
                  <a:cubicBezTo>
                    <a:pt x="23" y="254"/>
                    <a:pt x="46" y="296"/>
                    <a:pt x="68" y="338"/>
                  </a:cubicBezTo>
                  <a:lnTo>
                    <a:pt x="68" y="338"/>
                  </a:lnTo>
                  <a:lnTo>
                    <a:pt x="67" y="344"/>
                  </a:lnTo>
                  <a:cubicBezTo>
                    <a:pt x="68" y="344"/>
                    <a:pt x="70" y="344"/>
                    <a:pt x="71" y="344"/>
                  </a:cubicBezTo>
                  <a:lnTo>
                    <a:pt x="71" y="344"/>
                  </a:lnTo>
                  <a:cubicBezTo>
                    <a:pt x="172" y="539"/>
                    <a:pt x="258" y="737"/>
                    <a:pt x="344" y="952"/>
                  </a:cubicBezTo>
                  <a:cubicBezTo>
                    <a:pt x="450" y="1203"/>
                    <a:pt x="543" y="1467"/>
                    <a:pt x="622" y="1745"/>
                  </a:cubicBezTo>
                  <a:lnTo>
                    <a:pt x="687" y="2009"/>
                  </a:lnTo>
                  <a:lnTo>
                    <a:pt x="728" y="2168"/>
                  </a:lnTo>
                  <a:lnTo>
                    <a:pt x="740" y="2180"/>
                  </a:lnTo>
                  <a:lnTo>
                    <a:pt x="754" y="2168"/>
                  </a:lnTo>
                  <a:lnTo>
                    <a:pt x="780" y="2154"/>
                  </a:lnTo>
                  <a:lnTo>
                    <a:pt x="846" y="2101"/>
                  </a:lnTo>
                  <a:lnTo>
                    <a:pt x="1269" y="1771"/>
                  </a:lnTo>
                  <a:cubicBezTo>
                    <a:pt x="1507" y="1586"/>
                    <a:pt x="1744" y="1388"/>
                    <a:pt x="1996" y="1229"/>
                  </a:cubicBezTo>
                  <a:cubicBezTo>
                    <a:pt x="2114" y="1137"/>
                    <a:pt x="2247" y="1058"/>
                    <a:pt x="2379" y="978"/>
                  </a:cubicBezTo>
                  <a:cubicBezTo>
                    <a:pt x="2405" y="952"/>
                    <a:pt x="2432" y="926"/>
                    <a:pt x="2472" y="899"/>
                  </a:cubicBezTo>
                  <a:lnTo>
                    <a:pt x="2577" y="820"/>
                  </a:lnTo>
                  <a:cubicBezTo>
                    <a:pt x="2643" y="741"/>
                    <a:pt x="2722" y="674"/>
                    <a:pt x="2775" y="582"/>
                  </a:cubicBezTo>
                  <a:lnTo>
                    <a:pt x="2828" y="529"/>
                  </a:lnTo>
                  <a:cubicBezTo>
                    <a:pt x="2802" y="515"/>
                    <a:pt x="2775" y="515"/>
                    <a:pt x="2749" y="503"/>
                  </a:cubicBezTo>
                  <a:lnTo>
                    <a:pt x="2604" y="463"/>
                  </a:lnTo>
                  <a:lnTo>
                    <a:pt x="2326" y="410"/>
                  </a:lnTo>
                  <a:lnTo>
                    <a:pt x="1877" y="304"/>
                  </a:lnTo>
                  <a:lnTo>
                    <a:pt x="1441" y="212"/>
                  </a:lnTo>
                  <a:lnTo>
                    <a:pt x="992" y="145"/>
                  </a:lnTo>
                  <a:cubicBezTo>
                    <a:pt x="701" y="93"/>
                    <a:pt x="410" y="53"/>
                    <a:pt x="10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13"/>
            <p:cNvSpPr/>
            <p:nvPr/>
          </p:nvSpPr>
          <p:spPr>
            <a:xfrm>
              <a:off x="1619250" y="1325925"/>
              <a:ext cx="160575" cy="289075"/>
            </a:xfrm>
            <a:custGeom>
              <a:avLst/>
              <a:gdLst/>
              <a:ahLst/>
              <a:cxnLst/>
              <a:rect l="l" t="t" r="r" b="b"/>
              <a:pathLst>
                <a:path w="6423" h="11563" extrusionOk="0">
                  <a:moveTo>
                    <a:pt x="6317" y="1"/>
                  </a:moveTo>
                  <a:lnTo>
                    <a:pt x="6000" y="54"/>
                  </a:lnTo>
                  <a:cubicBezTo>
                    <a:pt x="6145" y="1150"/>
                    <a:pt x="6158" y="2300"/>
                    <a:pt x="5986" y="3423"/>
                  </a:cubicBezTo>
                  <a:cubicBezTo>
                    <a:pt x="5801" y="4559"/>
                    <a:pt x="5418" y="5656"/>
                    <a:pt x="4876" y="6660"/>
                  </a:cubicBezTo>
                  <a:lnTo>
                    <a:pt x="4665" y="7043"/>
                  </a:lnTo>
                  <a:cubicBezTo>
                    <a:pt x="4599" y="7162"/>
                    <a:pt x="4520" y="7281"/>
                    <a:pt x="4441" y="7400"/>
                  </a:cubicBezTo>
                  <a:lnTo>
                    <a:pt x="3951" y="8100"/>
                  </a:lnTo>
                  <a:lnTo>
                    <a:pt x="3396" y="8761"/>
                  </a:lnTo>
                  <a:cubicBezTo>
                    <a:pt x="3211" y="8972"/>
                    <a:pt x="2987" y="9157"/>
                    <a:pt x="2788" y="9356"/>
                  </a:cubicBezTo>
                  <a:cubicBezTo>
                    <a:pt x="2683" y="9462"/>
                    <a:pt x="2591" y="9567"/>
                    <a:pt x="2471" y="9647"/>
                  </a:cubicBezTo>
                  <a:lnTo>
                    <a:pt x="2142" y="9911"/>
                  </a:lnTo>
                  <a:cubicBezTo>
                    <a:pt x="1916" y="10082"/>
                    <a:pt x="1692" y="10267"/>
                    <a:pt x="1454" y="10413"/>
                  </a:cubicBezTo>
                  <a:cubicBezTo>
                    <a:pt x="1217" y="10558"/>
                    <a:pt x="979" y="10716"/>
                    <a:pt x="727" y="10849"/>
                  </a:cubicBezTo>
                  <a:cubicBezTo>
                    <a:pt x="609" y="10915"/>
                    <a:pt x="477" y="10994"/>
                    <a:pt x="357" y="11060"/>
                  </a:cubicBezTo>
                  <a:lnTo>
                    <a:pt x="1" y="11259"/>
                  </a:lnTo>
                  <a:lnTo>
                    <a:pt x="146" y="11562"/>
                  </a:lnTo>
                  <a:lnTo>
                    <a:pt x="529" y="11324"/>
                  </a:lnTo>
                  <a:cubicBezTo>
                    <a:pt x="648" y="11259"/>
                    <a:pt x="754" y="11179"/>
                    <a:pt x="886" y="11113"/>
                  </a:cubicBezTo>
                  <a:cubicBezTo>
                    <a:pt x="1137" y="10954"/>
                    <a:pt x="1361" y="10783"/>
                    <a:pt x="1599" y="10624"/>
                  </a:cubicBezTo>
                  <a:cubicBezTo>
                    <a:pt x="1837" y="10466"/>
                    <a:pt x="2062" y="10267"/>
                    <a:pt x="2274" y="10082"/>
                  </a:cubicBezTo>
                  <a:lnTo>
                    <a:pt x="2603" y="9805"/>
                  </a:lnTo>
                  <a:cubicBezTo>
                    <a:pt x="2723" y="9712"/>
                    <a:pt x="2815" y="9606"/>
                    <a:pt x="2921" y="9501"/>
                  </a:cubicBezTo>
                  <a:cubicBezTo>
                    <a:pt x="3119" y="9289"/>
                    <a:pt x="3331" y="9092"/>
                    <a:pt x="3516" y="8867"/>
                  </a:cubicBezTo>
                  <a:lnTo>
                    <a:pt x="4071" y="8193"/>
                  </a:lnTo>
                  <a:lnTo>
                    <a:pt x="4559" y="7480"/>
                  </a:lnTo>
                  <a:cubicBezTo>
                    <a:pt x="4652" y="7360"/>
                    <a:pt x="4718" y="7242"/>
                    <a:pt x="4784" y="7110"/>
                  </a:cubicBezTo>
                  <a:lnTo>
                    <a:pt x="4996" y="6726"/>
                  </a:lnTo>
                  <a:cubicBezTo>
                    <a:pt x="5537" y="5709"/>
                    <a:pt x="5960" y="4599"/>
                    <a:pt x="6171" y="3463"/>
                  </a:cubicBezTo>
                  <a:cubicBezTo>
                    <a:pt x="6383" y="2313"/>
                    <a:pt x="6423" y="1150"/>
                    <a:pt x="631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13"/>
            <p:cNvSpPr/>
            <p:nvPr/>
          </p:nvSpPr>
          <p:spPr>
            <a:xfrm>
              <a:off x="1599450" y="1332200"/>
              <a:ext cx="135100" cy="242175"/>
            </a:xfrm>
            <a:custGeom>
              <a:avLst/>
              <a:gdLst/>
              <a:ahLst/>
              <a:cxnLst/>
              <a:rect l="l" t="t" r="r" b="b"/>
              <a:pathLst>
                <a:path w="5404" h="9687" extrusionOk="0">
                  <a:moveTo>
                    <a:pt x="5312" y="0"/>
                  </a:moveTo>
                  <a:lnTo>
                    <a:pt x="4995" y="40"/>
                  </a:lnTo>
                  <a:cubicBezTo>
                    <a:pt x="5127" y="965"/>
                    <a:pt x="5140" y="1917"/>
                    <a:pt x="4995" y="2868"/>
                  </a:cubicBezTo>
                  <a:cubicBezTo>
                    <a:pt x="4849" y="3806"/>
                    <a:pt x="4519" y="4718"/>
                    <a:pt x="4070" y="5564"/>
                  </a:cubicBezTo>
                  <a:lnTo>
                    <a:pt x="3898" y="5867"/>
                  </a:lnTo>
                  <a:cubicBezTo>
                    <a:pt x="3845" y="5973"/>
                    <a:pt x="3779" y="6079"/>
                    <a:pt x="3713" y="6172"/>
                  </a:cubicBezTo>
                  <a:lnTo>
                    <a:pt x="3303" y="6766"/>
                  </a:lnTo>
                  <a:lnTo>
                    <a:pt x="2828" y="7308"/>
                  </a:lnTo>
                  <a:cubicBezTo>
                    <a:pt x="2682" y="7493"/>
                    <a:pt x="2497" y="7638"/>
                    <a:pt x="2326" y="7810"/>
                  </a:cubicBezTo>
                  <a:cubicBezTo>
                    <a:pt x="2233" y="7889"/>
                    <a:pt x="2153" y="7981"/>
                    <a:pt x="2061" y="8048"/>
                  </a:cubicBezTo>
                  <a:lnTo>
                    <a:pt x="1783" y="8259"/>
                  </a:lnTo>
                  <a:cubicBezTo>
                    <a:pt x="1598" y="8404"/>
                    <a:pt x="1413" y="8563"/>
                    <a:pt x="1216" y="8682"/>
                  </a:cubicBezTo>
                  <a:cubicBezTo>
                    <a:pt x="1004" y="8801"/>
                    <a:pt x="819" y="8933"/>
                    <a:pt x="608" y="9038"/>
                  </a:cubicBezTo>
                  <a:cubicBezTo>
                    <a:pt x="502" y="9091"/>
                    <a:pt x="397" y="9158"/>
                    <a:pt x="303" y="9211"/>
                  </a:cubicBezTo>
                  <a:lnTo>
                    <a:pt x="0" y="9382"/>
                  </a:lnTo>
                  <a:lnTo>
                    <a:pt x="145" y="9686"/>
                  </a:lnTo>
                  <a:lnTo>
                    <a:pt x="462" y="9488"/>
                  </a:lnTo>
                  <a:cubicBezTo>
                    <a:pt x="568" y="9422"/>
                    <a:pt x="661" y="9355"/>
                    <a:pt x="766" y="9303"/>
                  </a:cubicBezTo>
                  <a:cubicBezTo>
                    <a:pt x="964" y="9170"/>
                    <a:pt x="1163" y="9026"/>
                    <a:pt x="1361" y="8880"/>
                  </a:cubicBezTo>
                  <a:cubicBezTo>
                    <a:pt x="1559" y="8761"/>
                    <a:pt x="1744" y="8589"/>
                    <a:pt x="1929" y="8431"/>
                  </a:cubicBezTo>
                  <a:lnTo>
                    <a:pt x="2206" y="8206"/>
                  </a:lnTo>
                  <a:cubicBezTo>
                    <a:pt x="2299" y="8127"/>
                    <a:pt x="2379" y="8034"/>
                    <a:pt x="2458" y="7942"/>
                  </a:cubicBezTo>
                  <a:cubicBezTo>
                    <a:pt x="2629" y="7770"/>
                    <a:pt x="2814" y="7611"/>
                    <a:pt x="2960" y="7414"/>
                  </a:cubicBezTo>
                  <a:lnTo>
                    <a:pt x="3422" y="6859"/>
                  </a:lnTo>
                  <a:lnTo>
                    <a:pt x="3832" y="6251"/>
                  </a:lnTo>
                  <a:cubicBezTo>
                    <a:pt x="3898" y="6158"/>
                    <a:pt x="3964" y="6052"/>
                    <a:pt x="4017" y="5946"/>
                  </a:cubicBezTo>
                  <a:lnTo>
                    <a:pt x="4202" y="5629"/>
                  </a:lnTo>
                  <a:cubicBezTo>
                    <a:pt x="4651" y="4771"/>
                    <a:pt x="5008" y="3846"/>
                    <a:pt x="5180" y="2895"/>
                  </a:cubicBezTo>
                  <a:cubicBezTo>
                    <a:pt x="5365" y="1943"/>
                    <a:pt x="5404" y="965"/>
                    <a:pt x="531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13"/>
            <p:cNvSpPr/>
            <p:nvPr/>
          </p:nvSpPr>
          <p:spPr>
            <a:xfrm>
              <a:off x="1300475" y="1551550"/>
              <a:ext cx="322425" cy="88675"/>
            </a:xfrm>
            <a:custGeom>
              <a:avLst/>
              <a:gdLst/>
              <a:ahLst/>
              <a:cxnLst/>
              <a:rect l="l" t="t" r="r" b="b"/>
              <a:pathLst>
                <a:path w="12897" h="3547" extrusionOk="0">
                  <a:moveTo>
                    <a:pt x="252" y="0"/>
                  </a:moveTo>
                  <a:lnTo>
                    <a:pt x="0" y="238"/>
                  </a:lnTo>
                  <a:lnTo>
                    <a:pt x="331" y="529"/>
                  </a:lnTo>
                  <a:cubicBezTo>
                    <a:pt x="437" y="622"/>
                    <a:pt x="555" y="714"/>
                    <a:pt x="661" y="807"/>
                  </a:cubicBezTo>
                  <a:lnTo>
                    <a:pt x="1335" y="1335"/>
                  </a:lnTo>
                  <a:lnTo>
                    <a:pt x="2062" y="1811"/>
                  </a:lnTo>
                  <a:lnTo>
                    <a:pt x="2247" y="1929"/>
                  </a:lnTo>
                  <a:lnTo>
                    <a:pt x="2432" y="2035"/>
                  </a:lnTo>
                  <a:lnTo>
                    <a:pt x="2815" y="2234"/>
                  </a:lnTo>
                  <a:cubicBezTo>
                    <a:pt x="3846" y="2762"/>
                    <a:pt x="4942" y="3171"/>
                    <a:pt x="6092" y="3370"/>
                  </a:cubicBezTo>
                  <a:cubicBezTo>
                    <a:pt x="6788" y="3490"/>
                    <a:pt x="7494" y="3547"/>
                    <a:pt x="8197" y="3547"/>
                  </a:cubicBezTo>
                  <a:cubicBezTo>
                    <a:pt x="8656" y="3547"/>
                    <a:pt x="9114" y="3522"/>
                    <a:pt x="9567" y="3476"/>
                  </a:cubicBezTo>
                  <a:cubicBezTo>
                    <a:pt x="10717" y="3317"/>
                    <a:pt x="11840" y="3000"/>
                    <a:pt x="12897" y="2537"/>
                  </a:cubicBezTo>
                  <a:lnTo>
                    <a:pt x="12752" y="2246"/>
                  </a:lnTo>
                  <a:cubicBezTo>
                    <a:pt x="11748" y="2736"/>
                    <a:pt x="10664" y="3092"/>
                    <a:pt x="9541" y="3277"/>
                  </a:cubicBezTo>
                  <a:cubicBezTo>
                    <a:pt x="9015" y="3350"/>
                    <a:pt x="8487" y="3387"/>
                    <a:pt x="7959" y="3387"/>
                  </a:cubicBezTo>
                  <a:cubicBezTo>
                    <a:pt x="7344" y="3387"/>
                    <a:pt x="6730" y="3337"/>
                    <a:pt x="6119" y="3238"/>
                  </a:cubicBezTo>
                  <a:cubicBezTo>
                    <a:pt x="4982" y="3039"/>
                    <a:pt x="3899" y="2616"/>
                    <a:pt x="2907" y="2075"/>
                  </a:cubicBezTo>
                  <a:lnTo>
                    <a:pt x="2537" y="1864"/>
                  </a:lnTo>
                  <a:lnTo>
                    <a:pt x="2352" y="1744"/>
                  </a:lnTo>
                  <a:lnTo>
                    <a:pt x="2181" y="1626"/>
                  </a:lnTo>
                  <a:lnTo>
                    <a:pt x="1494" y="1136"/>
                  </a:lnTo>
                  <a:lnTo>
                    <a:pt x="860" y="581"/>
                  </a:lnTo>
                  <a:cubicBezTo>
                    <a:pt x="754" y="490"/>
                    <a:pt x="648" y="384"/>
                    <a:pt x="543" y="291"/>
                  </a:cubicBezTo>
                  <a:lnTo>
                    <a:pt x="25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13"/>
            <p:cNvSpPr/>
            <p:nvPr/>
          </p:nvSpPr>
          <p:spPr>
            <a:xfrm>
              <a:off x="1332850" y="1520175"/>
              <a:ext cx="270225" cy="74925"/>
            </a:xfrm>
            <a:custGeom>
              <a:avLst/>
              <a:gdLst/>
              <a:ahLst/>
              <a:cxnLst/>
              <a:rect l="l" t="t" r="r" b="b"/>
              <a:pathLst>
                <a:path w="10809" h="2997" extrusionOk="0">
                  <a:moveTo>
                    <a:pt x="252" y="0"/>
                  </a:moveTo>
                  <a:lnTo>
                    <a:pt x="0" y="238"/>
                  </a:lnTo>
                  <a:lnTo>
                    <a:pt x="291" y="476"/>
                  </a:lnTo>
                  <a:cubicBezTo>
                    <a:pt x="384" y="555"/>
                    <a:pt x="476" y="635"/>
                    <a:pt x="569" y="700"/>
                  </a:cubicBezTo>
                  <a:lnTo>
                    <a:pt x="1137" y="1149"/>
                  </a:lnTo>
                  <a:lnTo>
                    <a:pt x="1744" y="1546"/>
                  </a:lnTo>
                  <a:lnTo>
                    <a:pt x="1890" y="1651"/>
                  </a:lnTo>
                  <a:lnTo>
                    <a:pt x="2049" y="1731"/>
                  </a:lnTo>
                  <a:lnTo>
                    <a:pt x="2379" y="1903"/>
                  </a:lnTo>
                  <a:cubicBezTo>
                    <a:pt x="3238" y="2339"/>
                    <a:pt x="4163" y="2682"/>
                    <a:pt x="5114" y="2841"/>
                  </a:cubicBezTo>
                  <a:cubicBezTo>
                    <a:pt x="5701" y="2945"/>
                    <a:pt x="6292" y="2996"/>
                    <a:pt x="6882" y="2996"/>
                  </a:cubicBezTo>
                  <a:cubicBezTo>
                    <a:pt x="7263" y="2996"/>
                    <a:pt x="7643" y="2975"/>
                    <a:pt x="8021" y="2934"/>
                  </a:cubicBezTo>
                  <a:cubicBezTo>
                    <a:pt x="8985" y="2814"/>
                    <a:pt x="9924" y="2550"/>
                    <a:pt x="10809" y="2167"/>
                  </a:cubicBezTo>
                  <a:lnTo>
                    <a:pt x="10664" y="1877"/>
                  </a:lnTo>
                  <a:cubicBezTo>
                    <a:pt x="9831" y="2286"/>
                    <a:pt x="8933" y="2576"/>
                    <a:pt x="7995" y="2749"/>
                  </a:cubicBezTo>
                  <a:cubicBezTo>
                    <a:pt x="7563" y="2809"/>
                    <a:pt x="7129" y="2839"/>
                    <a:pt x="6696" y="2839"/>
                  </a:cubicBezTo>
                  <a:cubicBezTo>
                    <a:pt x="6174" y="2839"/>
                    <a:pt x="5653" y="2795"/>
                    <a:pt x="5141" y="2709"/>
                  </a:cubicBezTo>
                  <a:cubicBezTo>
                    <a:pt x="4202" y="2550"/>
                    <a:pt x="3291" y="2194"/>
                    <a:pt x="2472" y="1731"/>
                  </a:cubicBezTo>
                  <a:lnTo>
                    <a:pt x="2155" y="1560"/>
                  </a:lnTo>
                  <a:lnTo>
                    <a:pt x="2009" y="1466"/>
                  </a:lnTo>
                  <a:lnTo>
                    <a:pt x="1864" y="1361"/>
                  </a:lnTo>
                  <a:lnTo>
                    <a:pt x="1282" y="952"/>
                  </a:lnTo>
                  <a:lnTo>
                    <a:pt x="767" y="476"/>
                  </a:lnTo>
                  <a:cubicBezTo>
                    <a:pt x="675" y="409"/>
                    <a:pt x="582" y="317"/>
                    <a:pt x="502" y="238"/>
                  </a:cubicBezTo>
                  <a:lnTo>
                    <a:pt x="25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13"/>
            <p:cNvSpPr/>
            <p:nvPr/>
          </p:nvSpPr>
          <p:spPr>
            <a:xfrm>
              <a:off x="1224500" y="1233100"/>
              <a:ext cx="81950" cy="324400"/>
            </a:xfrm>
            <a:custGeom>
              <a:avLst/>
              <a:gdLst/>
              <a:ahLst/>
              <a:cxnLst/>
              <a:rect l="l" t="t" r="r" b="b"/>
              <a:pathLst>
                <a:path w="3278" h="12976" extrusionOk="0">
                  <a:moveTo>
                    <a:pt x="1242" y="0"/>
                  </a:moveTo>
                  <a:cubicBezTo>
                    <a:pt x="1242" y="0"/>
                    <a:pt x="1045" y="410"/>
                    <a:pt x="1057" y="410"/>
                  </a:cubicBezTo>
                  <a:cubicBezTo>
                    <a:pt x="1004" y="543"/>
                    <a:pt x="965" y="675"/>
                    <a:pt x="912" y="807"/>
                  </a:cubicBezTo>
                  <a:cubicBezTo>
                    <a:pt x="807" y="1071"/>
                    <a:pt x="687" y="1335"/>
                    <a:pt x="608" y="1612"/>
                  </a:cubicBezTo>
                  <a:cubicBezTo>
                    <a:pt x="529" y="1890"/>
                    <a:pt x="437" y="2167"/>
                    <a:pt x="370" y="2445"/>
                  </a:cubicBezTo>
                  <a:lnTo>
                    <a:pt x="199" y="3304"/>
                  </a:lnTo>
                  <a:cubicBezTo>
                    <a:pt x="14" y="4440"/>
                    <a:pt x="0" y="5617"/>
                    <a:pt x="146" y="6766"/>
                  </a:cubicBezTo>
                  <a:cubicBezTo>
                    <a:pt x="317" y="7916"/>
                    <a:pt x="634" y="9038"/>
                    <a:pt x="1124" y="10095"/>
                  </a:cubicBezTo>
                  <a:cubicBezTo>
                    <a:pt x="1600" y="11152"/>
                    <a:pt x="2273" y="12118"/>
                    <a:pt x="3053" y="12976"/>
                  </a:cubicBezTo>
                  <a:lnTo>
                    <a:pt x="3277" y="12752"/>
                  </a:lnTo>
                  <a:cubicBezTo>
                    <a:pt x="2498" y="11945"/>
                    <a:pt x="1797" y="11034"/>
                    <a:pt x="1295" y="10016"/>
                  </a:cubicBezTo>
                  <a:cubicBezTo>
                    <a:pt x="793" y="8985"/>
                    <a:pt x="449" y="7889"/>
                    <a:pt x="278" y="6753"/>
                  </a:cubicBezTo>
                  <a:cubicBezTo>
                    <a:pt x="146" y="5617"/>
                    <a:pt x="173" y="4454"/>
                    <a:pt x="384" y="3330"/>
                  </a:cubicBezTo>
                  <a:lnTo>
                    <a:pt x="582" y="2498"/>
                  </a:lnTo>
                  <a:cubicBezTo>
                    <a:pt x="661" y="2234"/>
                    <a:pt x="767" y="1970"/>
                    <a:pt x="860" y="1705"/>
                  </a:cubicBezTo>
                  <a:cubicBezTo>
                    <a:pt x="939" y="1427"/>
                    <a:pt x="1071" y="1177"/>
                    <a:pt x="1189" y="925"/>
                  </a:cubicBezTo>
                  <a:lnTo>
                    <a:pt x="1348" y="529"/>
                  </a:lnTo>
                  <a:cubicBezTo>
                    <a:pt x="1348" y="529"/>
                    <a:pt x="1401" y="437"/>
                    <a:pt x="1441" y="344"/>
                  </a:cubicBezTo>
                  <a:cubicBezTo>
                    <a:pt x="1494" y="252"/>
                    <a:pt x="1533" y="159"/>
                    <a:pt x="1533" y="159"/>
                  </a:cubicBezTo>
                  <a:lnTo>
                    <a:pt x="124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13"/>
            <p:cNvSpPr/>
            <p:nvPr/>
          </p:nvSpPr>
          <p:spPr>
            <a:xfrm>
              <a:off x="1269750" y="1254575"/>
              <a:ext cx="69400" cy="271575"/>
            </a:xfrm>
            <a:custGeom>
              <a:avLst/>
              <a:gdLst/>
              <a:ahLst/>
              <a:cxnLst/>
              <a:rect l="l" t="t" r="r" b="b"/>
              <a:pathLst>
                <a:path w="2776" h="10863" extrusionOk="0">
                  <a:moveTo>
                    <a:pt x="1018" y="1"/>
                  </a:moveTo>
                  <a:cubicBezTo>
                    <a:pt x="1018" y="1"/>
                    <a:pt x="859" y="330"/>
                    <a:pt x="873" y="344"/>
                  </a:cubicBezTo>
                  <a:cubicBezTo>
                    <a:pt x="833" y="450"/>
                    <a:pt x="806" y="568"/>
                    <a:pt x="754" y="674"/>
                  </a:cubicBezTo>
                  <a:cubicBezTo>
                    <a:pt x="674" y="899"/>
                    <a:pt x="569" y="1111"/>
                    <a:pt x="516" y="1348"/>
                  </a:cubicBezTo>
                  <a:cubicBezTo>
                    <a:pt x="450" y="1586"/>
                    <a:pt x="371" y="1810"/>
                    <a:pt x="304" y="2048"/>
                  </a:cubicBezTo>
                  <a:lnTo>
                    <a:pt x="172" y="2762"/>
                  </a:lnTo>
                  <a:cubicBezTo>
                    <a:pt x="14" y="3713"/>
                    <a:pt x="1" y="4691"/>
                    <a:pt x="119" y="5656"/>
                  </a:cubicBezTo>
                  <a:cubicBezTo>
                    <a:pt x="265" y="6620"/>
                    <a:pt x="542" y="7559"/>
                    <a:pt x="939" y="8444"/>
                  </a:cubicBezTo>
                  <a:cubicBezTo>
                    <a:pt x="1335" y="9342"/>
                    <a:pt x="1890" y="10135"/>
                    <a:pt x="2538" y="10862"/>
                  </a:cubicBezTo>
                  <a:lnTo>
                    <a:pt x="2776" y="10637"/>
                  </a:lnTo>
                  <a:cubicBezTo>
                    <a:pt x="2115" y="9976"/>
                    <a:pt x="1534" y="9224"/>
                    <a:pt x="1111" y="8364"/>
                  </a:cubicBezTo>
                  <a:cubicBezTo>
                    <a:pt x="688" y="7506"/>
                    <a:pt x="397" y="6594"/>
                    <a:pt x="252" y="5642"/>
                  </a:cubicBezTo>
                  <a:cubicBezTo>
                    <a:pt x="146" y="4691"/>
                    <a:pt x="172" y="3727"/>
                    <a:pt x="357" y="2788"/>
                  </a:cubicBezTo>
                  <a:lnTo>
                    <a:pt x="516" y="2101"/>
                  </a:lnTo>
                  <a:cubicBezTo>
                    <a:pt x="595" y="1877"/>
                    <a:pt x="674" y="1652"/>
                    <a:pt x="754" y="1440"/>
                  </a:cubicBezTo>
                  <a:cubicBezTo>
                    <a:pt x="820" y="1203"/>
                    <a:pt x="939" y="1005"/>
                    <a:pt x="1032" y="793"/>
                  </a:cubicBezTo>
                  <a:cubicBezTo>
                    <a:pt x="1084" y="688"/>
                    <a:pt x="1124" y="568"/>
                    <a:pt x="1164" y="463"/>
                  </a:cubicBezTo>
                  <a:lnTo>
                    <a:pt x="1243" y="304"/>
                  </a:lnTo>
                  <a:cubicBezTo>
                    <a:pt x="1282" y="238"/>
                    <a:pt x="1322" y="159"/>
                    <a:pt x="1322" y="159"/>
                  </a:cubicBezTo>
                  <a:lnTo>
                    <a:pt x="101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13"/>
            <p:cNvSpPr/>
            <p:nvPr/>
          </p:nvSpPr>
          <p:spPr>
            <a:xfrm>
              <a:off x="1255550" y="1087700"/>
              <a:ext cx="294375" cy="149375"/>
            </a:xfrm>
            <a:custGeom>
              <a:avLst/>
              <a:gdLst/>
              <a:ahLst/>
              <a:cxnLst/>
              <a:rect l="l" t="t" r="r" b="b"/>
              <a:pathLst>
                <a:path w="11775" h="5975" extrusionOk="0">
                  <a:moveTo>
                    <a:pt x="9919" y="1"/>
                  </a:moveTo>
                  <a:cubicBezTo>
                    <a:pt x="9391" y="1"/>
                    <a:pt x="8852" y="73"/>
                    <a:pt x="8325" y="122"/>
                  </a:cubicBezTo>
                  <a:cubicBezTo>
                    <a:pt x="7176" y="307"/>
                    <a:pt x="6052" y="650"/>
                    <a:pt x="5009" y="1152"/>
                  </a:cubicBezTo>
                  <a:cubicBezTo>
                    <a:pt x="3952" y="1641"/>
                    <a:pt x="3000" y="2328"/>
                    <a:pt x="2141" y="3108"/>
                  </a:cubicBezTo>
                  <a:lnTo>
                    <a:pt x="1824" y="3411"/>
                  </a:lnTo>
                  <a:lnTo>
                    <a:pt x="1679" y="3557"/>
                  </a:lnTo>
                  <a:lnTo>
                    <a:pt x="1533" y="3728"/>
                  </a:lnTo>
                  <a:lnTo>
                    <a:pt x="965" y="4376"/>
                  </a:lnTo>
                  <a:lnTo>
                    <a:pt x="450" y="5090"/>
                  </a:lnTo>
                  <a:cubicBezTo>
                    <a:pt x="278" y="5314"/>
                    <a:pt x="159" y="5578"/>
                    <a:pt x="0" y="5830"/>
                  </a:cubicBezTo>
                  <a:lnTo>
                    <a:pt x="291" y="5975"/>
                  </a:lnTo>
                  <a:cubicBezTo>
                    <a:pt x="423" y="5737"/>
                    <a:pt x="543" y="5473"/>
                    <a:pt x="701" y="5235"/>
                  </a:cubicBezTo>
                  <a:cubicBezTo>
                    <a:pt x="846" y="5011"/>
                    <a:pt x="1005" y="4773"/>
                    <a:pt x="1163" y="4535"/>
                  </a:cubicBezTo>
                  <a:lnTo>
                    <a:pt x="1692" y="3874"/>
                  </a:lnTo>
                  <a:lnTo>
                    <a:pt x="1824" y="3702"/>
                  </a:lnTo>
                  <a:lnTo>
                    <a:pt x="1982" y="3557"/>
                  </a:lnTo>
                  <a:lnTo>
                    <a:pt x="2273" y="3253"/>
                  </a:lnTo>
                  <a:cubicBezTo>
                    <a:pt x="3092" y="2460"/>
                    <a:pt x="4031" y="1760"/>
                    <a:pt x="5062" y="1271"/>
                  </a:cubicBezTo>
                  <a:cubicBezTo>
                    <a:pt x="6105" y="782"/>
                    <a:pt x="7215" y="465"/>
                    <a:pt x="8351" y="307"/>
                  </a:cubicBezTo>
                  <a:cubicBezTo>
                    <a:pt x="8766" y="287"/>
                    <a:pt x="9174" y="247"/>
                    <a:pt x="9585" y="247"/>
                  </a:cubicBezTo>
                  <a:cubicBezTo>
                    <a:pt x="9737" y="247"/>
                    <a:pt x="9889" y="252"/>
                    <a:pt x="10043" y="267"/>
                  </a:cubicBezTo>
                  <a:lnTo>
                    <a:pt x="10465" y="280"/>
                  </a:lnTo>
                  <a:cubicBezTo>
                    <a:pt x="10611" y="280"/>
                    <a:pt x="10743" y="307"/>
                    <a:pt x="10888" y="333"/>
                  </a:cubicBezTo>
                  <a:cubicBezTo>
                    <a:pt x="11020" y="346"/>
                    <a:pt x="11166" y="360"/>
                    <a:pt x="11311" y="372"/>
                  </a:cubicBezTo>
                  <a:cubicBezTo>
                    <a:pt x="11311" y="372"/>
                    <a:pt x="11417" y="386"/>
                    <a:pt x="11510" y="399"/>
                  </a:cubicBezTo>
                  <a:cubicBezTo>
                    <a:pt x="11563" y="399"/>
                    <a:pt x="11616" y="412"/>
                    <a:pt x="11655" y="412"/>
                  </a:cubicBezTo>
                  <a:cubicBezTo>
                    <a:pt x="11695" y="425"/>
                    <a:pt x="11721" y="425"/>
                    <a:pt x="11721" y="425"/>
                  </a:cubicBezTo>
                  <a:lnTo>
                    <a:pt x="11774" y="95"/>
                  </a:lnTo>
                  <a:cubicBezTo>
                    <a:pt x="11774" y="95"/>
                    <a:pt x="11748" y="82"/>
                    <a:pt x="11707" y="82"/>
                  </a:cubicBezTo>
                  <a:cubicBezTo>
                    <a:pt x="11668" y="69"/>
                    <a:pt x="11616" y="69"/>
                    <a:pt x="11563" y="69"/>
                  </a:cubicBezTo>
                  <a:cubicBezTo>
                    <a:pt x="11443" y="69"/>
                    <a:pt x="11338" y="55"/>
                    <a:pt x="11338" y="55"/>
                  </a:cubicBezTo>
                  <a:cubicBezTo>
                    <a:pt x="11193" y="55"/>
                    <a:pt x="11061" y="55"/>
                    <a:pt x="10915" y="29"/>
                  </a:cubicBezTo>
                  <a:cubicBezTo>
                    <a:pt x="10770" y="29"/>
                    <a:pt x="10624" y="2"/>
                    <a:pt x="10479" y="2"/>
                  </a:cubicBezTo>
                  <a:lnTo>
                    <a:pt x="10043" y="2"/>
                  </a:lnTo>
                  <a:cubicBezTo>
                    <a:pt x="10002" y="1"/>
                    <a:pt x="9960" y="1"/>
                    <a:pt x="991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13"/>
            <p:cNvSpPr/>
            <p:nvPr/>
          </p:nvSpPr>
          <p:spPr>
            <a:xfrm>
              <a:off x="1295525" y="1132975"/>
              <a:ext cx="246450" cy="125600"/>
            </a:xfrm>
            <a:custGeom>
              <a:avLst/>
              <a:gdLst/>
              <a:ahLst/>
              <a:cxnLst/>
              <a:rect l="l" t="t" r="r" b="b"/>
              <a:pathLst>
                <a:path w="9858" h="5024" extrusionOk="0">
                  <a:moveTo>
                    <a:pt x="8285" y="0"/>
                  </a:moveTo>
                  <a:cubicBezTo>
                    <a:pt x="7843" y="0"/>
                    <a:pt x="7409" y="60"/>
                    <a:pt x="6964" y="108"/>
                  </a:cubicBezTo>
                  <a:cubicBezTo>
                    <a:pt x="6012" y="266"/>
                    <a:pt x="5075" y="543"/>
                    <a:pt x="4203" y="966"/>
                  </a:cubicBezTo>
                  <a:cubicBezTo>
                    <a:pt x="3317" y="1376"/>
                    <a:pt x="2524" y="1944"/>
                    <a:pt x="1798" y="2605"/>
                  </a:cubicBezTo>
                  <a:lnTo>
                    <a:pt x="1533" y="2856"/>
                  </a:lnTo>
                  <a:lnTo>
                    <a:pt x="1401" y="2975"/>
                  </a:lnTo>
                  <a:lnTo>
                    <a:pt x="1282" y="3107"/>
                  </a:lnTo>
                  <a:lnTo>
                    <a:pt x="806" y="3662"/>
                  </a:lnTo>
                  <a:lnTo>
                    <a:pt x="383" y="4243"/>
                  </a:lnTo>
                  <a:cubicBezTo>
                    <a:pt x="225" y="4442"/>
                    <a:pt x="133" y="4666"/>
                    <a:pt x="1" y="4865"/>
                  </a:cubicBezTo>
                  <a:lnTo>
                    <a:pt x="278" y="5023"/>
                  </a:lnTo>
                  <a:cubicBezTo>
                    <a:pt x="397" y="4812"/>
                    <a:pt x="489" y="4600"/>
                    <a:pt x="621" y="4402"/>
                  </a:cubicBezTo>
                  <a:lnTo>
                    <a:pt x="1005" y="3808"/>
                  </a:lnTo>
                  <a:lnTo>
                    <a:pt x="1454" y="3253"/>
                  </a:lnTo>
                  <a:lnTo>
                    <a:pt x="1560" y="3120"/>
                  </a:lnTo>
                  <a:lnTo>
                    <a:pt x="1692" y="2988"/>
                  </a:lnTo>
                  <a:lnTo>
                    <a:pt x="1930" y="2737"/>
                  </a:lnTo>
                  <a:cubicBezTo>
                    <a:pt x="2617" y="2076"/>
                    <a:pt x="3396" y="1495"/>
                    <a:pt x="4255" y="1086"/>
                  </a:cubicBezTo>
                  <a:cubicBezTo>
                    <a:pt x="5128" y="675"/>
                    <a:pt x="6052" y="411"/>
                    <a:pt x="6990" y="293"/>
                  </a:cubicBezTo>
                  <a:cubicBezTo>
                    <a:pt x="7345" y="273"/>
                    <a:pt x="7700" y="239"/>
                    <a:pt x="8049" y="239"/>
                  </a:cubicBezTo>
                  <a:cubicBezTo>
                    <a:pt x="8168" y="239"/>
                    <a:pt x="8287" y="243"/>
                    <a:pt x="8404" y="253"/>
                  </a:cubicBezTo>
                  <a:lnTo>
                    <a:pt x="8761" y="266"/>
                  </a:lnTo>
                  <a:cubicBezTo>
                    <a:pt x="8880" y="279"/>
                    <a:pt x="8999" y="305"/>
                    <a:pt x="9118" y="319"/>
                  </a:cubicBezTo>
                  <a:cubicBezTo>
                    <a:pt x="9224" y="332"/>
                    <a:pt x="9342" y="346"/>
                    <a:pt x="9462" y="358"/>
                  </a:cubicBezTo>
                  <a:cubicBezTo>
                    <a:pt x="9462" y="358"/>
                    <a:pt x="9554" y="358"/>
                    <a:pt x="9633" y="372"/>
                  </a:cubicBezTo>
                  <a:cubicBezTo>
                    <a:pt x="9673" y="372"/>
                    <a:pt x="9726" y="372"/>
                    <a:pt x="9752" y="385"/>
                  </a:cubicBezTo>
                  <a:cubicBezTo>
                    <a:pt x="9779" y="385"/>
                    <a:pt x="9805" y="398"/>
                    <a:pt x="9805" y="398"/>
                  </a:cubicBezTo>
                  <a:lnTo>
                    <a:pt x="9858" y="55"/>
                  </a:lnTo>
                  <a:lnTo>
                    <a:pt x="9805" y="55"/>
                  </a:lnTo>
                  <a:cubicBezTo>
                    <a:pt x="9765" y="41"/>
                    <a:pt x="9726" y="41"/>
                    <a:pt x="9673" y="41"/>
                  </a:cubicBezTo>
                  <a:lnTo>
                    <a:pt x="9488" y="41"/>
                  </a:lnTo>
                  <a:cubicBezTo>
                    <a:pt x="9428" y="35"/>
                    <a:pt x="9369" y="35"/>
                    <a:pt x="9309" y="35"/>
                  </a:cubicBezTo>
                  <a:cubicBezTo>
                    <a:pt x="9250" y="35"/>
                    <a:pt x="9190" y="35"/>
                    <a:pt x="9131" y="28"/>
                  </a:cubicBezTo>
                  <a:cubicBezTo>
                    <a:pt x="9012" y="15"/>
                    <a:pt x="8893" y="2"/>
                    <a:pt x="8774" y="2"/>
                  </a:cubicBezTo>
                  <a:lnTo>
                    <a:pt x="8417" y="2"/>
                  </a:lnTo>
                  <a:cubicBezTo>
                    <a:pt x="8373" y="1"/>
                    <a:pt x="8329" y="0"/>
                    <a:pt x="828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13"/>
            <p:cNvSpPr/>
            <p:nvPr/>
          </p:nvSpPr>
          <p:spPr>
            <a:xfrm>
              <a:off x="1548575" y="1090075"/>
              <a:ext cx="228600" cy="237200"/>
            </a:xfrm>
            <a:custGeom>
              <a:avLst/>
              <a:gdLst/>
              <a:ahLst/>
              <a:cxnLst/>
              <a:rect l="l" t="t" r="r" b="b"/>
              <a:pathLst>
                <a:path w="9144" h="9488" extrusionOk="0">
                  <a:moveTo>
                    <a:pt x="53" y="0"/>
                  </a:moveTo>
                  <a:lnTo>
                    <a:pt x="0" y="317"/>
                  </a:lnTo>
                  <a:cubicBezTo>
                    <a:pt x="1110" y="489"/>
                    <a:pt x="2194" y="872"/>
                    <a:pt x="3211" y="1374"/>
                  </a:cubicBezTo>
                  <a:cubicBezTo>
                    <a:pt x="3448" y="1519"/>
                    <a:pt x="3713" y="1639"/>
                    <a:pt x="3951" y="1797"/>
                  </a:cubicBezTo>
                  <a:lnTo>
                    <a:pt x="4664" y="2273"/>
                  </a:lnTo>
                  <a:lnTo>
                    <a:pt x="5325" y="2828"/>
                  </a:lnTo>
                  <a:cubicBezTo>
                    <a:pt x="5444" y="2920"/>
                    <a:pt x="5536" y="3013"/>
                    <a:pt x="5642" y="3119"/>
                  </a:cubicBezTo>
                  <a:lnTo>
                    <a:pt x="5946" y="3422"/>
                  </a:lnTo>
                  <a:cubicBezTo>
                    <a:pt x="6725" y="4255"/>
                    <a:pt x="7400" y="5206"/>
                    <a:pt x="7875" y="6250"/>
                  </a:cubicBezTo>
                  <a:cubicBezTo>
                    <a:pt x="7994" y="6501"/>
                    <a:pt x="8087" y="6766"/>
                    <a:pt x="8193" y="7030"/>
                  </a:cubicBezTo>
                  <a:cubicBezTo>
                    <a:pt x="8298" y="7294"/>
                    <a:pt x="8378" y="7571"/>
                    <a:pt x="8443" y="7835"/>
                  </a:cubicBezTo>
                  <a:cubicBezTo>
                    <a:pt x="8522" y="8113"/>
                    <a:pt x="8615" y="8390"/>
                    <a:pt x="8642" y="8668"/>
                  </a:cubicBezTo>
                  <a:cubicBezTo>
                    <a:pt x="8668" y="8801"/>
                    <a:pt x="8695" y="8945"/>
                    <a:pt x="8734" y="9077"/>
                  </a:cubicBezTo>
                  <a:lnTo>
                    <a:pt x="8813" y="9488"/>
                  </a:lnTo>
                  <a:lnTo>
                    <a:pt x="9144" y="9435"/>
                  </a:lnTo>
                  <a:lnTo>
                    <a:pt x="9038" y="9012"/>
                  </a:lnTo>
                  <a:cubicBezTo>
                    <a:pt x="8998" y="8866"/>
                    <a:pt x="8959" y="8734"/>
                    <a:pt x="8933" y="8602"/>
                  </a:cubicBezTo>
                  <a:cubicBezTo>
                    <a:pt x="8880" y="8311"/>
                    <a:pt x="8774" y="8047"/>
                    <a:pt x="8695" y="7770"/>
                  </a:cubicBezTo>
                  <a:cubicBezTo>
                    <a:pt x="8602" y="7492"/>
                    <a:pt x="8522" y="7215"/>
                    <a:pt x="8404" y="6951"/>
                  </a:cubicBezTo>
                  <a:cubicBezTo>
                    <a:pt x="8285" y="6686"/>
                    <a:pt x="8179" y="6422"/>
                    <a:pt x="8047" y="6158"/>
                  </a:cubicBezTo>
                  <a:cubicBezTo>
                    <a:pt x="7532" y="5113"/>
                    <a:pt x="6845" y="4176"/>
                    <a:pt x="6038" y="3330"/>
                  </a:cubicBezTo>
                  <a:lnTo>
                    <a:pt x="5735" y="3013"/>
                  </a:lnTo>
                  <a:cubicBezTo>
                    <a:pt x="5642" y="2907"/>
                    <a:pt x="5536" y="2814"/>
                    <a:pt x="5418" y="2722"/>
                  </a:cubicBezTo>
                  <a:lnTo>
                    <a:pt x="4757" y="2154"/>
                  </a:lnTo>
                  <a:lnTo>
                    <a:pt x="4044" y="1651"/>
                  </a:lnTo>
                  <a:cubicBezTo>
                    <a:pt x="3806" y="1493"/>
                    <a:pt x="3541" y="1361"/>
                    <a:pt x="3290" y="1216"/>
                  </a:cubicBezTo>
                  <a:cubicBezTo>
                    <a:pt x="2286" y="647"/>
                    <a:pt x="1189" y="224"/>
                    <a:pt x="5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13"/>
            <p:cNvSpPr/>
            <p:nvPr/>
          </p:nvSpPr>
          <p:spPr>
            <a:xfrm>
              <a:off x="1540650" y="1134650"/>
              <a:ext cx="191925" cy="198900"/>
            </a:xfrm>
            <a:custGeom>
              <a:avLst/>
              <a:gdLst/>
              <a:ahLst/>
              <a:cxnLst/>
              <a:rect l="l" t="t" r="r" b="b"/>
              <a:pathLst>
                <a:path w="7677" h="7956" extrusionOk="0">
                  <a:moveTo>
                    <a:pt x="53" y="1"/>
                  </a:moveTo>
                  <a:lnTo>
                    <a:pt x="0" y="318"/>
                  </a:lnTo>
                  <a:cubicBezTo>
                    <a:pt x="925" y="450"/>
                    <a:pt x="1824" y="767"/>
                    <a:pt x="2669" y="1190"/>
                  </a:cubicBezTo>
                  <a:cubicBezTo>
                    <a:pt x="2881" y="1309"/>
                    <a:pt x="3105" y="1401"/>
                    <a:pt x="3303" y="1533"/>
                  </a:cubicBezTo>
                  <a:lnTo>
                    <a:pt x="3898" y="1943"/>
                  </a:lnTo>
                  <a:lnTo>
                    <a:pt x="4440" y="2393"/>
                  </a:lnTo>
                  <a:cubicBezTo>
                    <a:pt x="4546" y="2472"/>
                    <a:pt x="4625" y="2551"/>
                    <a:pt x="4704" y="2643"/>
                  </a:cubicBezTo>
                  <a:lnTo>
                    <a:pt x="4955" y="2895"/>
                  </a:lnTo>
                  <a:cubicBezTo>
                    <a:pt x="5615" y="3595"/>
                    <a:pt x="6170" y="4387"/>
                    <a:pt x="6567" y="5247"/>
                  </a:cubicBezTo>
                  <a:cubicBezTo>
                    <a:pt x="6672" y="5458"/>
                    <a:pt x="6739" y="5682"/>
                    <a:pt x="6831" y="5908"/>
                  </a:cubicBezTo>
                  <a:cubicBezTo>
                    <a:pt x="6924" y="6119"/>
                    <a:pt x="6977" y="6357"/>
                    <a:pt x="7030" y="6581"/>
                  </a:cubicBezTo>
                  <a:cubicBezTo>
                    <a:pt x="7095" y="6806"/>
                    <a:pt x="7175" y="7030"/>
                    <a:pt x="7201" y="7268"/>
                  </a:cubicBezTo>
                  <a:cubicBezTo>
                    <a:pt x="7215" y="7387"/>
                    <a:pt x="7241" y="7493"/>
                    <a:pt x="7268" y="7612"/>
                  </a:cubicBezTo>
                  <a:lnTo>
                    <a:pt x="7333" y="7955"/>
                  </a:lnTo>
                  <a:lnTo>
                    <a:pt x="7677" y="7902"/>
                  </a:lnTo>
                  <a:lnTo>
                    <a:pt x="7571" y="7546"/>
                  </a:lnTo>
                  <a:cubicBezTo>
                    <a:pt x="7545" y="7427"/>
                    <a:pt x="7505" y="7321"/>
                    <a:pt x="7479" y="7202"/>
                  </a:cubicBezTo>
                  <a:cubicBezTo>
                    <a:pt x="7439" y="6965"/>
                    <a:pt x="7347" y="6739"/>
                    <a:pt x="7280" y="6502"/>
                  </a:cubicBezTo>
                  <a:cubicBezTo>
                    <a:pt x="7201" y="6278"/>
                    <a:pt x="7135" y="6040"/>
                    <a:pt x="7030" y="5828"/>
                  </a:cubicBezTo>
                  <a:cubicBezTo>
                    <a:pt x="6937" y="5603"/>
                    <a:pt x="6845" y="5379"/>
                    <a:pt x="6739" y="5168"/>
                  </a:cubicBezTo>
                  <a:cubicBezTo>
                    <a:pt x="6302" y="4296"/>
                    <a:pt x="5721" y="3503"/>
                    <a:pt x="5060" y="2802"/>
                  </a:cubicBezTo>
                  <a:lnTo>
                    <a:pt x="4810" y="2538"/>
                  </a:lnTo>
                  <a:cubicBezTo>
                    <a:pt x="4717" y="2446"/>
                    <a:pt x="4638" y="2366"/>
                    <a:pt x="4532" y="2287"/>
                  </a:cubicBezTo>
                  <a:lnTo>
                    <a:pt x="3977" y="1824"/>
                  </a:lnTo>
                  <a:lnTo>
                    <a:pt x="3383" y="1401"/>
                  </a:lnTo>
                  <a:cubicBezTo>
                    <a:pt x="3198" y="1256"/>
                    <a:pt x="2973" y="1151"/>
                    <a:pt x="2761" y="1019"/>
                  </a:cubicBezTo>
                  <a:cubicBezTo>
                    <a:pt x="1916" y="556"/>
                    <a:pt x="1004" y="186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13"/>
            <p:cNvSpPr/>
            <p:nvPr/>
          </p:nvSpPr>
          <p:spPr>
            <a:xfrm>
              <a:off x="1365550" y="1345400"/>
              <a:ext cx="275200" cy="152625"/>
            </a:xfrm>
            <a:custGeom>
              <a:avLst/>
              <a:gdLst/>
              <a:ahLst/>
              <a:cxnLst/>
              <a:rect l="l" t="t" r="r" b="b"/>
              <a:pathLst>
                <a:path w="11008" h="6105" extrusionOk="0">
                  <a:moveTo>
                    <a:pt x="10836" y="1"/>
                  </a:moveTo>
                  <a:lnTo>
                    <a:pt x="10519" y="54"/>
                  </a:lnTo>
                  <a:cubicBezTo>
                    <a:pt x="10717" y="1362"/>
                    <a:pt x="10387" y="2776"/>
                    <a:pt x="9580" y="3873"/>
                  </a:cubicBezTo>
                  <a:cubicBezTo>
                    <a:pt x="8775" y="4983"/>
                    <a:pt x="7506" y="5736"/>
                    <a:pt x="6145" y="5920"/>
                  </a:cubicBezTo>
                  <a:cubicBezTo>
                    <a:pt x="5920" y="5951"/>
                    <a:pt x="5692" y="5966"/>
                    <a:pt x="5465" y="5966"/>
                  </a:cubicBezTo>
                  <a:cubicBezTo>
                    <a:pt x="4318" y="5966"/>
                    <a:pt x="3169" y="5583"/>
                    <a:pt x="2286" y="4877"/>
                  </a:cubicBezTo>
                  <a:cubicBezTo>
                    <a:pt x="1758" y="4454"/>
                    <a:pt x="1309" y="3926"/>
                    <a:pt x="991" y="3344"/>
                  </a:cubicBezTo>
                  <a:cubicBezTo>
                    <a:pt x="912" y="3199"/>
                    <a:pt x="833" y="3040"/>
                    <a:pt x="767" y="2895"/>
                  </a:cubicBezTo>
                  <a:cubicBezTo>
                    <a:pt x="701" y="2737"/>
                    <a:pt x="635" y="2578"/>
                    <a:pt x="582" y="2419"/>
                  </a:cubicBezTo>
                  <a:cubicBezTo>
                    <a:pt x="542" y="2261"/>
                    <a:pt x="489" y="2102"/>
                    <a:pt x="436" y="1944"/>
                  </a:cubicBezTo>
                  <a:lnTo>
                    <a:pt x="344" y="1468"/>
                  </a:lnTo>
                  <a:lnTo>
                    <a:pt x="1" y="1507"/>
                  </a:lnTo>
                  <a:lnTo>
                    <a:pt x="146" y="2036"/>
                  </a:lnTo>
                  <a:cubicBezTo>
                    <a:pt x="199" y="2194"/>
                    <a:pt x="265" y="2353"/>
                    <a:pt x="304" y="2525"/>
                  </a:cubicBezTo>
                  <a:cubicBezTo>
                    <a:pt x="371" y="2684"/>
                    <a:pt x="450" y="2855"/>
                    <a:pt x="516" y="3014"/>
                  </a:cubicBezTo>
                  <a:cubicBezTo>
                    <a:pt x="595" y="3172"/>
                    <a:pt x="688" y="3318"/>
                    <a:pt x="767" y="3477"/>
                  </a:cubicBezTo>
                  <a:cubicBezTo>
                    <a:pt x="1124" y="4071"/>
                    <a:pt x="1613" y="4599"/>
                    <a:pt x="2168" y="5022"/>
                  </a:cubicBezTo>
                  <a:cubicBezTo>
                    <a:pt x="3096" y="5721"/>
                    <a:pt x="4267" y="6104"/>
                    <a:pt x="5429" y="6104"/>
                  </a:cubicBezTo>
                  <a:cubicBezTo>
                    <a:pt x="5673" y="6104"/>
                    <a:pt x="5917" y="6087"/>
                    <a:pt x="6158" y="6053"/>
                  </a:cubicBezTo>
                  <a:cubicBezTo>
                    <a:pt x="7559" y="5868"/>
                    <a:pt x="8880" y="5115"/>
                    <a:pt x="9726" y="3991"/>
                  </a:cubicBezTo>
                  <a:cubicBezTo>
                    <a:pt x="10598" y="2881"/>
                    <a:pt x="11007" y="1401"/>
                    <a:pt x="1083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13"/>
            <p:cNvSpPr/>
            <p:nvPr/>
          </p:nvSpPr>
          <p:spPr>
            <a:xfrm>
              <a:off x="1410475" y="1351700"/>
              <a:ext cx="183700" cy="101175"/>
            </a:xfrm>
            <a:custGeom>
              <a:avLst/>
              <a:gdLst/>
              <a:ahLst/>
              <a:cxnLst/>
              <a:rect l="l" t="t" r="r" b="b"/>
              <a:pathLst>
                <a:path w="7348" h="4047" extrusionOk="0">
                  <a:moveTo>
                    <a:pt x="7242" y="0"/>
                  </a:moveTo>
                  <a:lnTo>
                    <a:pt x="6925" y="53"/>
                  </a:lnTo>
                  <a:cubicBezTo>
                    <a:pt x="7070" y="899"/>
                    <a:pt x="6858" y="1810"/>
                    <a:pt x="6343" y="2537"/>
                  </a:cubicBezTo>
                  <a:cubicBezTo>
                    <a:pt x="5815" y="3264"/>
                    <a:pt x="4982" y="3753"/>
                    <a:pt x="4097" y="3871"/>
                  </a:cubicBezTo>
                  <a:cubicBezTo>
                    <a:pt x="3944" y="3894"/>
                    <a:pt x="3790" y="3905"/>
                    <a:pt x="3636" y="3905"/>
                  </a:cubicBezTo>
                  <a:cubicBezTo>
                    <a:pt x="2890" y="3905"/>
                    <a:pt x="2157" y="3645"/>
                    <a:pt x="1587" y="3184"/>
                  </a:cubicBezTo>
                  <a:cubicBezTo>
                    <a:pt x="1243" y="2907"/>
                    <a:pt x="952" y="2564"/>
                    <a:pt x="754" y="2180"/>
                  </a:cubicBezTo>
                  <a:cubicBezTo>
                    <a:pt x="701" y="2088"/>
                    <a:pt x="648" y="1982"/>
                    <a:pt x="609" y="1889"/>
                  </a:cubicBezTo>
                  <a:cubicBezTo>
                    <a:pt x="569" y="1784"/>
                    <a:pt x="530" y="1692"/>
                    <a:pt x="503" y="1586"/>
                  </a:cubicBezTo>
                  <a:cubicBezTo>
                    <a:pt x="477" y="1480"/>
                    <a:pt x="436" y="1375"/>
                    <a:pt x="410" y="1269"/>
                  </a:cubicBezTo>
                  <a:lnTo>
                    <a:pt x="345" y="964"/>
                  </a:lnTo>
                  <a:lnTo>
                    <a:pt x="1" y="1005"/>
                  </a:lnTo>
                  <a:lnTo>
                    <a:pt x="93" y="1361"/>
                  </a:lnTo>
                  <a:cubicBezTo>
                    <a:pt x="146" y="1467"/>
                    <a:pt x="186" y="1572"/>
                    <a:pt x="225" y="1692"/>
                  </a:cubicBezTo>
                  <a:cubicBezTo>
                    <a:pt x="265" y="1797"/>
                    <a:pt x="318" y="1903"/>
                    <a:pt x="357" y="2009"/>
                  </a:cubicBezTo>
                  <a:cubicBezTo>
                    <a:pt x="410" y="2115"/>
                    <a:pt x="477" y="2207"/>
                    <a:pt x="530" y="2312"/>
                  </a:cubicBezTo>
                  <a:cubicBezTo>
                    <a:pt x="767" y="2709"/>
                    <a:pt x="1097" y="3052"/>
                    <a:pt x="1467" y="3330"/>
                  </a:cubicBezTo>
                  <a:cubicBezTo>
                    <a:pt x="2095" y="3803"/>
                    <a:pt x="2868" y="4047"/>
                    <a:pt x="3644" y="4047"/>
                  </a:cubicBezTo>
                  <a:cubicBezTo>
                    <a:pt x="3799" y="4047"/>
                    <a:pt x="3955" y="4037"/>
                    <a:pt x="4110" y="4017"/>
                  </a:cubicBezTo>
                  <a:cubicBezTo>
                    <a:pt x="5049" y="3885"/>
                    <a:pt x="5907" y="3396"/>
                    <a:pt x="6488" y="2656"/>
                  </a:cubicBezTo>
                  <a:cubicBezTo>
                    <a:pt x="7070" y="1916"/>
                    <a:pt x="7348" y="952"/>
                    <a:pt x="724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13"/>
            <p:cNvSpPr/>
            <p:nvPr/>
          </p:nvSpPr>
          <p:spPr>
            <a:xfrm>
              <a:off x="1361600" y="1230600"/>
              <a:ext cx="275175" cy="152500"/>
            </a:xfrm>
            <a:custGeom>
              <a:avLst/>
              <a:gdLst/>
              <a:ahLst/>
              <a:cxnLst/>
              <a:rect l="l" t="t" r="r" b="b"/>
              <a:pathLst>
                <a:path w="11007" h="6100" extrusionOk="0">
                  <a:moveTo>
                    <a:pt x="5557" y="1"/>
                  </a:moveTo>
                  <a:cubicBezTo>
                    <a:pt x="5320" y="1"/>
                    <a:pt x="5083" y="16"/>
                    <a:pt x="4849" y="47"/>
                  </a:cubicBezTo>
                  <a:cubicBezTo>
                    <a:pt x="3449" y="232"/>
                    <a:pt x="2127" y="999"/>
                    <a:pt x="1282" y="2122"/>
                  </a:cubicBezTo>
                  <a:cubicBezTo>
                    <a:pt x="409" y="3232"/>
                    <a:pt x="0" y="4699"/>
                    <a:pt x="172" y="6099"/>
                  </a:cubicBezTo>
                  <a:lnTo>
                    <a:pt x="489" y="6060"/>
                  </a:lnTo>
                  <a:cubicBezTo>
                    <a:pt x="291" y="4751"/>
                    <a:pt x="621" y="3324"/>
                    <a:pt x="1427" y="2228"/>
                  </a:cubicBezTo>
                  <a:cubicBezTo>
                    <a:pt x="2233" y="1131"/>
                    <a:pt x="3501" y="364"/>
                    <a:pt x="4863" y="193"/>
                  </a:cubicBezTo>
                  <a:cubicBezTo>
                    <a:pt x="5095" y="159"/>
                    <a:pt x="5329" y="143"/>
                    <a:pt x="5564" y="143"/>
                  </a:cubicBezTo>
                  <a:cubicBezTo>
                    <a:pt x="6704" y="143"/>
                    <a:pt x="7844" y="535"/>
                    <a:pt x="8721" y="1237"/>
                  </a:cubicBezTo>
                  <a:cubicBezTo>
                    <a:pt x="9250" y="1659"/>
                    <a:pt x="9699" y="2175"/>
                    <a:pt x="10016" y="2769"/>
                  </a:cubicBezTo>
                  <a:cubicBezTo>
                    <a:pt x="10096" y="2915"/>
                    <a:pt x="10175" y="3060"/>
                    <a:pt x="10240" y="3219"/>
                  </a:cubicBezTo>
                  <a:cubicBezTo>
                    <a:pt x="10307" y="3377"/>
                    <a:pt x="10372" y="3523"/>
                    <a:pt x="10425" y="3682"/>
                  </a:cubicBezTo>
                  <a:cubicBezTo>
                    <a:pt x="10465" y="3840"/>
                    <a:pt x="10518" y="4011"/>
                    <a:pt x="10571" y="4170"/>
                  </a:cubicBezTo>
                  <a:lnTo>
                    <a:pt x="10663" y="4646"/>
                  </a:lnTo>
                  <a:lnTo>
                    <a:pt x="11007" y="4593"/>
                  </a:lnTo>
                  <a:lnTo>
                    <a:pt x="10862" y="4078"/>
                  </a:lnTo>
                  <a:cubicBezTo>
                    <a:pt x="10809" y="3906"/>
                    <a:pt x="10742" y="3747"/>
                    <a:pt x="10703" y="3589"/>
                  </a:cubicBezTo>
                  <a:cubicBezTo>
                    <a:pt x="10637" y="3417"/>
                    <a:pt x="10557" y="3259"/>
                    <a:pt x="10492" y="3100"/>
                  </a:cubicBezTo>
                  <a:cubicBezTo>
                    <a:pt x="10413" y="2942"/>
                    <a:pt x="10320" y="2796"/>
                    <a:pt x="10240" y="2637"/>
                  </a:cubicBezTo>
                  <a:cubicBezTo>
                    <a:pt x="9884" y="2029"/>
                    <a:pt x="9395" y="1501"/>
                    <a:pt x="8840" y="1078"/>
                  </a:cubicBezTo>
                  <a:cubicBezTo>
                    <a:pt x="7906" y="375"/>
                    <a:pt x="6726" y="1"/>
                    <a:pt x="555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13"/>
            <p:cNvSpPr/>
            <p:nvPr/>
          </p:nvSpPr>
          <p:spPr>
            <a:xfrm>
              <a:off x="1408150" y="1275825"/>
              <a:ext cx="183700" cy="101000"/>
            </a:xfrm>
            <a:custGeom>
              <a:avLst/>
              <a:gdLst/>
              <a:ahLst/>
              <a:cxnLst/>
              <a:rect l="l" t="t" r="r" b="b"/>
              <a:pathLst>
                <a:path w="7348" h="4040" extrusionOk="0">
                  <a:moveTo>
                    <a:pt x="3728" y="1"/>
                  </a:moveTo>
                  <a:cubicBezTo>
                    <a:pt x="3564" y="1"/>
                    <a:pt x="3401" y="12"/>
                    <a:pt x="3239" y="35"/>
                  </a:cubicBezTo>
                  <a:cubicBezTo>
                    <a:pt x="2300" y="155"/>
                    <a:pt x="1442" y="657"/>
                    <a:pt x="860" y="1397"/>
                  </a:cubicBezTo>
                  <a:cubicBezTo>
                    <a:pt x="279" y="2137"/>
                    <a:pt x="1" y="3101"/>
                    <a:pt x="107" y="4040"/>
                  </a:cubicBezTo>
                  <a:lnTo>
                    <a:pt x="424" y="3999"/>
                  </a:lnTo>
                  <a:cubicBezTo>
                    <a:pt x="279" y="3141"/>
                    <a:pt x="490" y="2229"/>
                    <a:pt x="1005" y="1503"/>
                  </a:cubicBezTo>
                  <a:cubicBezTo>
                    <a:pt x="1534" y="775"/>
                    <a:pt x="2367" y="287"/>
                    <a:pt x="3251" y="168"/>
                  </a:cubicBezTo>
                  <a:cubicBezTo>
                    <a:pt x="3397" y="148"/>
                    <a:pt x="3544" y="139"/>
                    <a:pt x="3690" y="139"/>
                  </a:cubicBezTo>
                  <a:cubicBezTo>
                    <a:pt x="4444" y="139"/>
                    <a:pt x="5186" y="392"/>
                    <a:pt x="5762" y="868"/>
                  </a:cubicBezTo>
                  <a:cubicBezTo>
                    <a:pt x="6106" y="1145"/>
                    <a:pt x="6396" y="1489"/>
                    <a:pt x="6595" y="1873"/>
                  </a:cubicBezTo>
                  <a:cubicBezTo>
                    <a:pt x="6648" y="1965"/>
                    <a:pt x="6701" y="2058"/>
                    <a:pt x="6740" y="2163"/>
                  </a:cubicBezTo>
                  <a:cubicBezTo>
                    <a:pt x="6780" y="2255"/>
                    <a:pt x="6819" y="2361"/>
                    <a:pt x="6846" y="2467"/>
                  </a:cubicBezTo>
                  <a:cubicBezTo>
                    <a:pt x="6872" y="2572"/>
                    <a:pt x="6912" y="2665"/>
                    <a:pt x="6939" y="2771"/>
                  </a:cubicBezTo>
                  <a:lnTo>
                    <a:pt x="7004" y="3088"/>
                  </a:lnTo>
                  <a:lnTo>
                    <a:pt x="7348" y="3035"/>
                  </a:lnTo>
                  <a:lnTo>
                    <a:pt x="7256" y="2692"/>
                  </a:lnTo>
                  <a:cubicBezTo>
                    <a:pt x="7203" y="2572"/>
                    <a:pt x="7163" y="2480"/>
                    <a:pt x="7124" y="2361"/>
                  </a:cubicBezTo>
                  <a:cubicBezTo>
                    <a:pt x="7083" y="2255"/>
                    <a:pt x="7031" y="2150"/>
                    <a:pt x="6991" y="2044"/>
                  </a:cubicBezTo>
                  <a:cubicBezTo>
                    <a:pt x="6939" y="1938"/>
                    <a:pt x="6872" y="1846"/>
                    <a:pt x="6819" y="1740"/>
                  </a:cubicBezTo>
                  <a:cubicBezTo>
                    <a:pt x="6581" y="1344"/>
                    <a:pt x="6251" y="987"/>
                    <a:pt x="5881" y="710"/>
                  </a:cubicBezTo>
                  <a:cubicBezTo>
                    <a:pt x="5260" y="252"/>
                    <a:pt x="4495" y="1"/>
                    <a:pt x="372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13"/>
            <p:cNvSpPr/>
            <p:nvPr/>
          </p:nvSpPr>
          <p:spPr>
            <a:xfrm>
              <a:off x="1775500" y="1463000"/>
              <a:ext cx="338300" cy="472750"/>
            </a:xfrm>
            <a:custGeom>
              <a:avLst/>
              <a:gdLst/>
              <a:ahLst/>
              <a:cxnLst/>
              <a:rect l="l" t="t" r="r" b="b"/>
              <a:pathLst>
                <a:path w="13532" h="18910" extrusionOk="0">
                  <a:moveTo>
                    <a:pt x="13531" y="1"/>
                  </a:moveTo>
                  <a:lnTo>
                    <a:pt x="13188" y="15"/>
                  </a:lnTo>
                  <a:lnTo>
                    <a:pt x="13135" y="714"/>
                  </a:lnTo>
                  <a:cubicBezTo>
                    <a:pt x="13135" y="714"/>
                    <a:pt x="13108" y="899"/>
                    <a:pt x="13096" y="1084"/>
                  </a:cubicBezTo>
                  <a:cubicBezTo>
                    <a:pt x="13069" y="1257"/>
                    <a:pt x="13043" y="1442"/>
                    <a:pt x="13043" y="1442"/>
                  </a:cubicBezTo>
                  <a:cubicBezTo>
                    <a:pt x="12963" y="1917"/>
                    <a:pt x="12870" y="2393"/>
                    <a:pt x="12752" y="2869"/>
                  </a:cubicBezTo>
                  <a:lnTo>
                    <a:pt x="12567" y="3582"/>
                  </a:lnTo>
                  <a:lnTo>
                    <a:pt x="12368" y="4296"/>
                  </a:lnTo>
                  <a:cubicBezTo>
                    <a:pt x="12236" y="4771"/>
                    <a:pt x="12065" y="5233"/>
                    <a:pt x="11906" y="5709"/>
                  </a:cubicBezTo>
                  <a:cubicBezTo>
                    <a:pt x="11734" y="6172"/>
                    <a:pt x="11549" y="6634"/>
                    <a:pt x="11351" y="7097"/>
                  </a:cubicBezTo>
                  <a:cubicBezTo>
                    <a:pt x="11140" y="7546"/>
                    <a:pt x="10955" y="8008"/>
                    <a:pt x="10703" y="8445"/>
                  </a:cubicBezTo>
                  <a:lnTo>
                    <a:pt x="10347" y="9106"/>
                  </a:lnTo>
                  <a:lnTo>
                    <a:pt x="9951" y="9740"/>
                  </a:lnTo>
                  <a:cubicBezTo>
                    <a:pt x="9699" y="10175"/>
                    <a:pt x="9408" y="10585"/>
                    <a:pt x="9118" y="10995"/>
                  </a:cubicBezTo>
                  <a:cubicBezTo>
                    <a:pt x="7955" y="12647"/>
                    <a:pt x="6581" y="14127"/>
                    <a:pt x="5048" y="15434"/>
                  </a:cubicBezTo>
                  <a:cubicBezTo>
                    <a:pt x="4665" y="15751"/>
                    <a:pt x="4269" y="16056"/>
                    <a:pt x="3873" y="16359"/>
                  </a:cubicBezTo>
                  <a:cubicBezTo>
                    <a:pt x="3450" y="16637"/>
                    <a:pt x="3053" y="16954"/>
                    <a:pt x="2630" y="17205"/>
                  </a:cubicBezTo>
                  <a:lnTo>
                    <a:pt x="1982" y="17589"/>
                  </a:lnTo>
                  <a:cubicBezTo>
                    <a:pt x="1771" y="17707"/>
                    <a:pt x="1547" y="17826"/>
                    <a:pt x="1322" y="17932"/>
                  </a:cubicBezTo>
                  <a:cubicBezTo>
                    <a:pt x="886" y="18170"/>
                    <a:pt x="437" y="18381"/>
                    <a:pt x="0" y="18593"/>
                  </a:cubicBezTo>
                  <a:lnTo>
                    <a:pt x="133" y="18910"/>
                  </a:lnTo>
                  <a:cubicBezTo>
                    <a:pt x="582" y="18685"/>
                    <a:pt x="1031" y="18461"/>
                    <a:pt x="1468" y="18209"/>
                  </a:cubicBezTo>
                  <a:cubicBezTo>
                    <a:pt x="1692" y="18077"/>
                    <a:pt x="1917" y="17959"/>
                    <a:pt x="2128" y="17826"/>
                  </a:cubicBezTo>
                  <a:lnTo>
                    <a:pt x="2775" y="17430"/>
                  </a:lnTo>
                  <a:cubicBezTo>
                    <a:pt x="3198" y="17152"/>
                    <a:pt x="3594" y="16835"/>
                    <a:pt x="4005" y="16544"/>
                  </a:cubicBezTo>
                  <a:cubicBezTo>
                    <a:pt x="4401" y="16227"/>
                    <a:pt x="4797" y="15910"/>
                    <a:pt x="5180" y="15580"/>
                  </a:cubicBezTo>
                  <a:cubicBezTo>
                    <a:pt x="6700" y="14245"/>
                    <a:pt x="8074" y="12739"/>
                    <a:pt x="9237" y="11088"/>
                  </a:cubicBezTo>
                  <a:cubicBezTo>
                    <a:pt x="9528" y="10665"/>
                    <a:pt x="9819" y="10255"/>
                    <a:pt x="10083" y="9819"/>
                  </a:cubicBezTo>
                  <a:lnTo>
                    <a:pt x="10479" y="9185"/>
                  </a:lnTo>
                  <a:lnTo>
                    <a:pt x="10849" y="8524"/>
                  </a:lnTo>
                  <a:cubicBezTo>
                    <a:pt x="11100" y="8088"/>
                    <a:pt x="11299" y="7612"/>
                    <a:pt x="11510" y="7163"/>
                  </a:cubicBezTo>
                  <a:cubicBezTo>
                    <a:pt x="11721" y="6701"/>
                    <a:pt x="11919" y="6251"/>
                    <a:pt x="12091" y="5776"/>
                  </a:cubicBezTo>
                  <a:cubicBezTo>
                    <a:pt x="12263" y="5313"/>
                    <a:pt x="12448" y="4851"/>
                    <a:pt x="12580" y="4361"/>
                  </a:cubicBezTo>
                  <a:lnTo>
                    <a:pt x="12805" y="3648"/>
                  </a:lnTo>
                  <a:lnTo>
                    <a:pt x="13003" y="2934"/>
                  </a:lnTo>
                  <a:cubicBezTo>
                    <a:pt x="13148" y="2459"/>
                    <a:pt x="13240" y="1970"/>
                    <a:pt x="13346" y="1495"/>
                  </a:cubicBezTo>
                  <a:cubicBezTo>
                    <a:pt x="13346" y="1495"/>
                    <a:pt x="13386" y="1310"/>
                    <a:pt x="13413" y="1125"/>
                  </a:cubicBezTo>
                  <a:lnTo>
                    <a:pt x="13466" y="755"/>
                  </a:lnTo>
                  <a:cubicBezTo>
                    <a:pt x="13466" y="755"/>
                    <a:pt x="13478" y="570"/>
                    <a:pt x="13492" y="371"/>
                  </a:cubicBezTo>
                  <a:cubicBezTo>
                    <a:pt x="13505" y="279"/>
                    <a:pt x="13518" y="186"/>
                    <a:pt x="13518" y="120"/>
                  </a:cubicBezTo>
                  <a:cubicBezTo>
                    <a:pt x="13518" y="54"/>
                    <a:pt x="13531" y="1"/>
                    <a:pt x="13531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13"/>
            <p:cNvSpPr/>
            <p:nvPr/>
          </p:nvSpPr>
          <p:spPr>
            <a:xfrm>
              <a:off x="1827025" y="1460375"/>
              <a:ext cx="269275" cy="423500"/>
            </a:xfrm>
            <a:custGeom>
              <a:avLst/>
              <a:gdLst/>
              <a:ahLst/>
              <a:cxnLst/>
              <a:rect l="l" t="t" r="r" b="b"/>
              <a:pathLst>
                <a:path w="10771" h="16940" extrusionOk="0">
                  <a:moveTo>
                    <a:pt x="10427" y="0"/>
                  </a:moveTo>
                  <a:cubicBezTo>
                    <a:pt x="10360" y="1626"/>
                    <a:pt x="9937" y="3277"/>
                    <a:pt x="9409" y="4889"/>
                  </a:cubicBezTo>
                  <a:cubicBezTo>
                    <a:pt x="8854" y="6489"/>
                    <a:pt x="8114" y="8048"/>
                    <a:pt x="7215" y="9501"/>
                  </a:cubicBezTo>
                  <a:cubicBezTo>
                    <a:pt x="6304" y="10955"/>
                    <a:pt x="5221" y="12289"/>
                    <a:pt x="4005" y="13492"/>
                  </a:cubicBezTo>
                  <a:cubicBezTo>
                    <a:pt x="2776" y="14694"/>
                    <a:pt x="1442" y="15764"/>
                    <a:pt x="1" y="16649"/>
                  </a:cubicBezTo>
                  <a:lnTo>
                    <a:pt x="199" y="16940"/>
                  </a:lnTo>
                  <a:cubicBezTo>
                    <a:pt x="1613" y="15989"/>
                    <a:pt x="2934" y="14879"/>
                    <a:pt x="4137" y="13637"/>
                  </a:cubicBezTo>
                  <a:cubicBezTo>
                    <a:pt x="5353" y="12408"/>
                    <a:pt x="6423" y="11034"/>
                    <a:pt x="7335" y="9580"/>
                  </a:cubicBezTo>
                  <a:cubicBezTo>
                    <a:pt x="8246" y="8113"/>
                    <a:pt x="9000" y="6554"/>
                    <a:pt x="9594" y="4956"/>
                  </a:cubicBezTo>
                  <a:cubicBezTo>
                    <a:pt x="9752" y="4559"/>
                    <a:pt x="9858" y="4137"/>
                    <a:pt x="10004" y="3740"/>
                  </a:cubicBezTo>
                  <a:cubicBezTo>
                    <a:pt x="10122" y="3330"/>
                    <a:pt x="10228" y="2921"/>
                    <a:pt x="10347" y="2511"/>
                  </a:cubicBezTo>
                  <a:cubicBezTo>
                    <a:pt x="10453" y="2102"/>
                    <a:pt x="10532" y="1679"/>
                    <a:pt x="10612" y="1269"/>
                  </a:cubicBezTo>
                  <a:cubicBezTo>
                    <a:pt x="10677" y="846"/>
                    <a:pt x="10717" y="423"/>
                    <a:pt x="1077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13"/>
            <p:cNvSpPr/>
            <p:nvPr/>
          </p:nvSpPr>
          <p:spPr>
            <a:xfrm>
              <a:off x="1896075" y="1451775"/>
              <a:ext cx="181725" cy="356800"/>
            </a:xfrm>
            <a:custGeom>
              <a:avLst/>
              <a:gdLst/>
              <a:ahLst/>
              <a:cxnLst/>
              <a:rect l="l" t="t" r="r" b="b"/>
              <a:pathLst>
                <a:path w="7269" h="14272" extrusionOk="0">
                  <a:moveTo>
                    <a:pt x="6925" y="1"/>
                  </a:moveTo>
                  <a:cubicBezTo>
                    <a:pt x="6832" y="1296"/>
                    <a:pt x="6634" y="2590"/>
                    <a:pt x="6303" y="3885"/>
                  </a:cubicBezTo>
                  <a:cubicBezTo>
                    <a:pt x="5960" y="5180"/>
                    <a:pt x="5471" y="6436"/>
                    <a:pt x="4876" y="7652"/>
                  </a:cubicBezTo>
                  <a:cubicBezTo>
                    <a:pt x="4295" y="8867"/>
                    <a:pt x="3542" y="10004"/>
                    <a:pt x="2723" y="11061"/>
                  </a:cubicBezTo>
                  <a:cubicBezTo>
                    <a:pt x="1904" y="12131"/>
                    <a:pt x="991" y="13122"/>
                    <a:pt x="1" y="14007"/>
                  </a:cubicBezTo>
                  <a:lnTo>
                    <a:pt x="239" y="14271"/>
                  </a:lnTo>
                  <a:cubicBezTo>
                    <a:pt x="1203" y="13320"/>
                    <a:pt x="2089" y="12277"/>
                    <a:pt x="2894" y="11179"/>
                  </a:cubicBezTo>
                  <a:cubicBezTo>
                    <a:pt x="3687" y="10083"/>
                    <a:pt x="4414" y="8933"/>
                    <a:pt x="5008" y="7705"/>
                  </a:cubicBezTo>
                  <a:cubicBezTo>
                    <a:pt x="5616" y="6489"/>
                    <a:pt x="6106" y="5233"/>
                    <a:pt x="6502" y="3938"/>
                  </a:cubicBezTo>
                  <a:cubicBezTo>
                    <a:pt x="6858" y="2643"/>
                    <a:pt x="7122" y="1336"/>
                    <a:pt x="7268" y="41"/>
                  </a:cubicBezTo>
                  <a:lnTo>
                    <a:pt x="692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13"/>
            <p:cNvSpPr/>
            <p:nvPr/>
          </p:nvSpPr>
          <p:spPr>
            <a:xfrm>
              <a:off x="1928775" y="1455075"/>
              <a:ext cx="131175" cy="288425"/>
            </a:xfrm>
            <a:custGeom>
              <a:avLst/>
              <a:gdLst/>
              <a:ahLst/>
              <a:cxnLst/>
              <a:rect l="l" t="t" r="r" b="b"/>
              <a:pathLst>
                <a:path w="5247" h="11537" extrusionOk="0">
                  <a:moveTo>
                    <a:pt x="4930" y="1"/>
                  </a:moveTo>
                  <a:cubicBezTo>
                    <a:pt x="4837" y="503"/>
                    <a:pt x="4784" y="1019"/>
                    <a:pt x="4665" y="1521"/>
                  </a:cubicBezTo>
                  <a:cubicBezTo>
                    <a:pt x="4625" y="1771"/>
                    <a:pt x="4586" y="2036"/>
                    <a:pt x="4533" y="2287"/>
                  </a:cubicBezTo>
                  <a:lnTo>
                    <a:pt x="4361" y="3054"/>
                  </a:lnTo>
                  <a:cubicBezTo>
                    <a:pt x="4110" y="4058"/>
                    <a:pt x="3820" y="5075"/>
                    <a:pt x="3397" y="6040"/>
                  </a:cubicBezTo>
                  <a:cubicBezTo>
                    <a:pt x="2987" y="7018"/>
                    <a:pt x="2472" y="7943"/>
                    <a:pt x="1891" y="8815"/>
                  </a:cubicBezTo>
                  <a:cubicBezTo>
                    <a:pt x="1613" y="9264"/>
                    <a:pt x="1295" y="9673"/>
                    <a:pt x="992" y="10110"/>
                  </a:cubicBezTo>
                  <a:cubicBezTo>
                    <a:pt x="661" y="10506"/>
                    <a:pt x="344" y="10929"/>
                    <a:pt x="0" y="11312"/>
                  </a:cubicBezTo>
                  <a:lnTo>
                    <a:pt x="252" y="11537"/>
                  </a:lnTo>
                  <a:cubicBezTo>
                    <a:pt x="596" y="11127"/>
                    <a:pt x="899" y="10691"/>
                    <a:pt x="1203" y="10268"/>
                  </a:cubicBezTo>
                  <a:cubicBezTo>
                    <a:pt x="1494" y="9819"/>
                    <a:pt x="1798" y="9382"/>
                    <a:pt x="2062" y="8920"/>
                  </a:cubicBezTo>
                  <a:cubicBezTo>
                    <a:pt x="2617" y="8022"/>
                    <a:pt x="3119" y="7083"/>
                    <a:pt x="3529" y="6093"/>
                  </a:cubicBezTo>
                  <a:cubicBezTo>
                    <a:pt x="3952" y="5128"/>
                    <a:pt x="4269" y="4111"/>
                    <a:pt x="4546" y="3093"/>
                  </a:cubicBezTo>
                  <a:lnTo>
                    <a:pt x="4757" y="2340"/>
                  </a:lnTo>
                  <a:cubicBezTo>
                    <a:pt x="4824" y="2088"/>
                    <a:pt x="4863" y="1824"/>
                    <a:pt x="4930" y="1574"/>
                  </a:cubicBezTo>
                  <a:cubicBezTo>
                    <a:pt x="5062" y="1072"/>
                    <a:pt x="5154" y="569"/>
                    <a:pt x="5247" y="54"/>
                  </a:cubicBezTo>
                  <a:lnTo>
                    <a:pt x="493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13"/>
            <p:cNvSpPr/>
            <p:nvPr/>
          </p:nvSpPr>
          <p:spPr>
            <a:xfrm>
              <a:off x="1964800" y="1455750"/>
              <a:ext cx="76000" cy="204825"/>
            </a:xfrm>
            <a:custGeom>
              <a:avLst/>
              <a:gdLst/>
              <a:ahLst/>
              <a:cxnLst/>
              <a:rect l="l" t="t" r="r" b="b"/>
              <a:pathLst>
                <a:path w="3040" h="8193" extrusionOk="0">
                  <a:moveTo>
                    <a:pt x="2709" y="0"/>
                  </a:moveTo>
                  <a:cubicBezTo>
                    <a:pt x="2682" y="357"/>
                    <a:pt x="2656" y="701"/>
                    <a:pt x="2603" y="1057"/>
                  </a:cubicBezTo>
                  <a:cubicBezTo>
                    <a:pt x="2550" y="1401"/>
                    <a:pt x="2511" y="1744"/>
                    <a:pt x="2444" y="2102"/>
                  </a:cubicBezTo>
                  <a:cubicBezTo>
                    <a:pt x="2365" y="2445"/>
                    <a:pt x="2312" y="2801"/>
                    <a:pt x="2220" y="3145"/>
                  </a:cubicBezTo>
                  <a:cubicBezTo>
                    <a:pt x="2127" y="3489"/>
                    <a:pt x="2035" y="3846"/>
                    <a:pt x="1929" y="4189"/>
                  </a:cubicBezTo>
                  <a:cubicBezTo>
                    <a:pt x="1797" y="4519"/>
                    <a:pt x="1678" y="4863"/>
                    <a:pt x="1533" y="5194"/>
                  </a:cubicBezTo>
                  <a:cubicBezTo>
                    <a:pt x="1375" y="5511"/>
                    <a:pt x="1242" y="5841"/>
                    <a:pt x="1070" y="6158"/>
                  </a:cubicBezTo>
                  <a:cubicBezTo>
                    <a:pt x="753" y="6806"/>
                    <a:pt x="397" y="7413"/>
                    <a:pt x="0" y="8008"/>
                  </a:cubicBezTo>
                  <a:lnTo>
                    <a:pt x="304" y="8193"/>
                  </a:lnTo>
                  <a:cubicBezTo>
                    <a:pt x="647" y="7572"/>
                    <a:pt x="964" y="6911"/>
                    <a:pt x="1255" y="6251"/>
                  </a:cubicBezTo>
                  <a:cubicBezTo>
                    <a:pt x="1414" y="5920"/>
                    <a:pt x="1533" y="5576"/>
                    <a:pt x="1678" y="5246"/>
                  </a:cubicBezTo>
                  <a:cubicBezTo>
                    <a:pt x="1810" y="4916"/>
                    <a:pt x="1929" y="4572"/>
                    <a:pt x="2062" y="4228"/>
                  </a:cubicBezTo>
                  <a:cubicBezTo>
                    <a:pt x="2180" y="3885"/>
                    <a:pt x="2273" y="3541"/>
                    <a:pt x="2379" y="3185"/>
                  </a:cubicBezTo>
                  <a:cubicBezTo>
                    <a:pt x="2471" y="2842"/>
                    <a:pt x="2550" y="2484"/>
                    <a:pt x="2643" y="2141"/>
                  </a:cubicBezTo>
                  <a:cubicBezTo>
                    <a:pt x="2722" y="1797"/>
                    <a:pt x="2788" y="1441"/>
                    <a:pt x="2867" y="1097"/>
                  </a:cubicBezTo>
                  <a:cubicBezTo>
                    <a:pt x="2934" y="740"/>
                    <a:pt x="2987" y="384"/>
                    <a:pt x="3039" y="40"/>
                  </a:cubicBezTo>
                  <a:lnTo>
                    <a:pt x="270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13"/>
            <p:cNvSpPr/>
            <p:nvPr/>
          </p:nvSpPr>
          <p:spPr>
            <a:xfrm>
              <a:off x="1967750" y="1451450"/>
              <a:ext cx="51900" cy="154950"/>
            </a:xfrm>
            <a:custGeom>
              <a:avLst/>
              <a:gdLst/>
              <a:ahLst/>
              <a:cxnLst/>
              <a:rect l="l" t="t" r="r" b="b"/>
              <a:pathLst>
                <a:path w="2076" h="6198" extrusionOk="0">
                  <a:moveTo>
                    <a:pt x="1745" y="1"/>
                  </a:moveTo>
                  <a:cubicBezTo>
                    <a:pt x="1732" y="251"/>
                    <a:pt x="1732" y="503"/>
                    <a:pt x="1718" y="767"/>
                  </a:cubicBezTo>
                  <a:cubicBezTo>
                    <a:pt x="1692" y="1032"/>
                    <a:pt x="1639" y="1282"/>
                    <a:pt x="1600" y="1546"/>
                  </a:cubicBezTo>
                  <a:lnTo>
                    <a:pt x="1521" y="1943"/>
                  </a:lnTo>
                  <a:lnTo>
                    <a:pt x="1428" y="2326"/>
                  </a:lnTo>
                  <a:cubicBezTo>
                    <a:pt x="1348" y="2591"/>
                    <a:pt x="1296" y="2841"/>
                    <a:pt x="1204" y="3106"/>
                  </a:cubicBezTo>
                  <a:lnTo>
                    <a:pt x="978" y="3872"/>
                  </a:lnTo>
                  <a:cubicBezTo>
                    <a:pt x="887" y="4124"/>
                    <a:pt x="794" y="4374"/>
                    <a:pt x="702" y="4612"/>
                  </a:cubicBezTo>
                  <a:cubicBezTo>
                    <a:pt x="609" y="4863"/>
                    <a:pt x="476" y="5101"/>
                    <a:pt x="358" y="5339"/>
                  </a:cubicBezTo>
                  <a:cubicBezTo>
                    <a:pt x="252" y="5577"/>
                    <a:pt x="133" y="5815"/>
                    <a:pt x="1" y="6039"/>
                  </a:cubicBezTo>
                  <a:lnTo>
                    <a:pt x="305" y="6198"/>
                  </a:lnTo>
                  <a:cubicBezTo>
                    <a:pt x="411" y="5960"/>
                    <a:pt x="517" y="5709"/>
                    <a:pt x="609" y="5445"/>
                  </a:cubicBezTo>
                  <a:cubicBezTo>
                    <a:pt x="702" y="5193"/>
                    <a:pt x="807" y="4943"/>
                    <a:pt x="887" y="4691"/>
                  </a:cubicBezTo>
                  <a:cubicBezTo>
                    <a:pt x="966" y="4427"/>
                    <a:pt x="1045" y="4176"/>
                    <a:pt x="1124" y="3912"/>
                  </a:cubicBezTo>
                  <a:cubicBezTo>
                    <a:pt x="1190" y="3661"/>
                    <a:pt x="1269" y="3396"/>
                    <a:pt x="1348" y="3146"/>
                  </a:cubicBezTo>
                  <a:cubicBezTo>
                    <a:pt x="1441" y="2894"/>
                    <a:pt x="1494" y="2630"/>
                    <a:pt x="1574" y="2366"/>
                  </a:cubicBezTo>
                  <a:lnTo>
                    <a:pt x="1692" y="1983"/>
                  </a:lnTo>
                  <a:lnTo>
                    <a:pt x="1785" y="1599"/>
                  </a:lnTo>
                  <a:cubicBezTo>
                    <a:pt x="1851" y="1335"/>
                    <a:pt x="1930" y="1071"/>
                    <a:pt x="1970" y="806"/>
                  </a:cubicBezTo>
                  <a:cubicBezTo>
                    <a:pt x="2009" y="542"/>
                    <a:pt x="2036" y="278"/>
                    <a:pt x="207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13"/>
            <p:cNvSpPr/>
            <p:nvPr/>
          </p:nvSpPr>
          <p:spPr>
            <a:xfrm>
              <a:off x="1967750" y="1450150"/>
              <a:ext cx="34375" cy="107700"/>
            </a:xfrm>
            <a:custGeom>
              <a:avLst/>
              <a:gdLst/>
              <a:ahLst/>
              <a:cxnLst/>
              <a:rect l="l" t="t" r="r" b="b"/>
              <a:pathLst>
                <a:path w="1375" h="4308" extrusionOk="0">
                  <a:moveTo>
                    <a:pt x="1045" y="0"/>
                  </a:moveTo>
                  <a:cubicBezTo>
                    <a:pt x="1005" y="714"/>
                    <a:pt x="913" y="1440"/>
                    <a:pt x="728" y="2141"/>
                  </a:cubicBezTo>
                  <a:lnTo>
                    <a:pt x="596" y="2669"/>
                  </a:lnTo>
                  <a:cubicBezTo>
                    <a:pt x="543" y="2840"/>
                    <a:pt x="476" y="3013"/>
                    <a:pt x="424" y="3184"/>
                  </a:cubicBezTo>
                  <a:cubicBezTo>
                    <a:pt x="358" y="3356"/>
                    <a:pt x="291" y="3528"/>
                    <a:pt x="226" y="3686"/>
                  </a:cubicBezTo>
                  <a:cubicBezTo>
                    <a:pt x="147" y="3858"/>
                    <a:pt x="80" y="4017"/>
                    <a:pt x="1" y="4176"/>
                  </a:cubicBezTo>
                  <a:lnTo>
                    <a:pt x="332" y="4308"/>
                  </a:lnTo>
                  <a:cubicBezTo>
                    <a:pt x="384" y="4123"/>
                    <a:pt x="424" y="3950"/>
                    <a:pt x="476" y="3779"/>
                  </a:cubicBezTo>
                  <a:lnTo>
                    <a:pt x="609" y="3237"/>
                  </a:lnTo>
                  <a:lnTo>
                    <a:pt x="741" y="2708"/>
                  </a:lnTo>
                  <a:lnTo>
                    <a:pt x="873" y="2180"/>
                  </a:lnTo>
                  <a:cubicBezTo>
                    <a:pt x="1045" y="1466"/>
                    <a:pt x="1216" y="753"/>
                    <a:pt x="1375" y="53"/>
                  </a:cubicBezTo>
                  <a:lnTo>
                    <a:pt x="104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13"/>
            <p:cNvSpPr/>
            <p:nvPr/>
          </p:nvSpPr>
          <p:spPr>
            <a:xfrm>
              <a:off x="1956875" y="1448475"/>
              <a:ext cx="22475" cy="59175"/>
            </a:xfrm>
            <a:custGeom>
              <a:avLst/>
              <a:gdLst/>
              <a:ahLst/>
              <a:cxnLst/>
              <a:rect l="l" t="t" r="r" b="b"/>
              <a:pathLst>
                <a:path w="899" h="2367" extrusionOk="0">
                  <a:moveTo>
                    <a:pt x="582" y="0"/>
                  </a:moveTo>
                  <a:cubicBezTo>
                    <a:pt x="555" y="185"/>
                    <a:pt x="555" y="384"/>
                    <a:pt x="529" y="582"/>
                  </a:cubicBezTo>
                  <a:cubicBezTo>
                    <a:pt x="502" y="781"/>
                    <a:pt x="462" y="966"/>
                    <a:pt x="409" y="1163"/>
                  </a:cubicBezTo>
                  <a:cubicBezTo>
                    <a:pt x="356" y="1348"/>
                    <a:pt x="317" y="1547"/>
                    <a:pt x="238" y="1732"/>
                  </a:cubicBezTo>
                  <a:cubicBezTo>
                    <a:pt x="171" y="1917"/>
                    <a:pt x="79" y="2088"/>
                    <a:pt x="0" y="2273"/>
                  </a:cubicBezTo>
                  <a:lnTo>
                    <a:pt x="330" y="2366"/>
                  </a:lnTo>
                  <a:cubicBezTo>
                    <a:pt x="370" y="2167"/>
                    <a:pt x="383" y="1970"/>
                    <a:pt x="436" y="1785"/>
                  </a:cubicBezTo>
                  <a:cubicBezTo>
                    <a:pt x="476" y="1586"/>
                    <a:pt x="502" y="1388"/>
                    <a:pt x="555" y="1203"/>
                  </a:cubicBezTo>
                  <a:cubicBezTo>
                    <a:pt x="608" y="1005"/>
                    <a:pt x="674" y="820"/>
                    <a:pt x="726" y="622"/>
                  </a:cubicBezTo>
                  <a:cubicBezTo>
                    <a:pt x="767" y="437"/>
                    <a:pt x="846" y="238"/>
                    <a:pt x="899" y="53"/>
                  </a:cubicBezTo>
                  <a:lnTo>
                    <a:pt x="58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13"/>
            <p:cNvSpPr/>
            <p:nvPr/>
          </p:nvSpPr>
          <p:spPr>
            <a:xfrm>
              <a:off x="1944975" y="1443850"/>
              <a:ext cx="16200" cy="41650"/>
            </a:xfrm>
            <a:custGeom>
              <a:avLst/>
              <a:gdLst/>
              <a:ahLst/>
              <a:cxnLst/>
              <a:rect l="l" t="t" r="r" b="b"/>
              <a:pathLst>
                <a:path w="648" h="1666" extrusionOk="0">
                  <a:moveTo>
                    <a:pt x="318" y="0"/>
                  </a:moveTo>
                  <a:cubicBezTo>
                    <a:pt x="330" y="278"/>
                    <a:pt x="330" y="555"/>
                    <a:pt x="277" y="820"/>
                  </a:cubicBezTo>
                  <a:cubicBezTo>
                    <a:pt x="238" y="952"/>
                    <a:pt x="212" y="1084"/>
                    <a:pt x="159" y="1203"/>
                  </a:cubicBezTo>
                  <a:cubicBezTo>
                    <a:pt x="119" y="1336"/>
                    <a:pt x="53" y="1454"/>
                    <a:pt x="0" y="1573"/>
                  </a:cubicBezTo>
                  <a:lnTo>
                    <a:pt x="330" y="1665"/>
                  </a:lnTo>
                  <a:cubicBezTo>
                    <a:pt x="344" y="1533"/>
                    <a:pt x="330" y="1388"/>
                    <a:pt x="344" y="1256"/>
                  </a:cubicBezTo>
                  <a:cubicBezTo>
                    <a:pt x="370" y="1110"/>
                    <a:pt x="383" y="978"/>
                    <a:pt x="423" y="846"/>
                  </a:cubicBezTo>
                  <a:cubicBezTo>
                    <a:pt x="462" y="582"/>
                    <a:pt x="542" y="318"/>
                    <a:pt x="647" y="67"/>
                  </a:cubicBezTo>
                  <a:lnTo>
                    <a:pt x="31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13"/>
            <p:cNvSpPr/>
            <p:nvPr/>
          </p:nvSpPr>
          <p:spPr>
            <a:xfrm>
              <a:off x="1043800" y="1799300"/>
              <a:ext cx="552675" cy="189550"/>
            </a:xfrm>
            <a:custGeom>
              <a:avLst/>
              <a:gdLst/>
              <a:ahLst/>
              <a:cxnLst/>
              <a:rect l="l" t="t" r="r" b="b"/>
              <a:pathLst>
                <a:path w="22107" h="7582" extrusionOk="0">
                  <a:moveTo>
                    <a:pt x="251" y="0"/>
                  </a:moveTo>
                  <a:lnTo>
                    <a:pt x="1" y="225"/>
                  </a:lnTo>
                  <a:cubicBezTo>
                    <a:pt x="331" y="595"/>
                    <a:pt x="714" y="925"/>
                    <a:pt x="1071" y="1282"/>
                  </a:cubicBezTo>
                  <a:cubicBezTo>
                    <a:pt x="1454" y="1612"/>
                    <a:pt x="1824" y="1956"/>
                    <a:pt x="2221" y="2273"/>
                  </a:cubicBezTo>
                  <a:cubicBezTo>
                    <a:pt x="2617" y="2577"/>
                    <a:pt x="3014" y="2895"/>
                    <a:pt x="3436" y="3171"/>
                  </a:cubicBezTo>
                  <a:cubicBezTo>
                    <a:pt x="3648" y="3304"/>
                    <a:pt x="3859" y="3462"/>
                    <a:pt x="4071" y="3594"/>
                  </a:cubicBezTo>
                  <a:lnTo>
                    <a:pt x="4705" y="3991"/>
                  </a:lnTo>
                  <a:cubicBezTo>
                    <a:pt x="6449" y="5035"/>
                    <a:pt x="8312" y="5854"/>
                    <a:pt x="10241" y="6475"/>
                  </a:cubicBezTo>
                  <a:cubicBezTo>
                    <a:pt x="10717" y="6633"/>
                    <a:pt x="11219" y="6753"/>
                    <a:pt x="11708" y="6898"/>
                  </a:cubicBezTo>
                  <a:cubicBezTo>
                    <a:pt x="12196" y="7003"/>
                    <a:pt x="12686" y="7123"/>
                    <a:pt x="13188" y="7215"/>
                  </a:cubicBezTo>
                  <a:cubicBezTo>
                    <a:pt x="13676" y="7294"/>
                    <a:pt x="14179" y="7387"/>
                    <a:pt x="14681" y="7426"/>
                  </a:cubicBezTo>
                  <a:lnTo>
                    <a:pt x="15434" y="7506"/>
                  </a:lnTo>
                  <a:lnTo>
                    <a:pt x="16174" y="7546"/>
                  </a:lnTo>
                  <a:cubicBezTo>
                    <a:pt x="16581" y="7572"/>
                    <a:pt x="16986" y="7582"/>
                    <a:pt x="17389" y="7582"/>
                  </a:cubicBezTo>
                  <a:cubicBezTo>
                    <a:pt x="17981" y="7582"/>
                    <a:pt x="18571" y="7561"/>
                    <a:pt x="19161" y="7546"/>
                  </a:cubicBezTo>
                  <a:cubicBezTo>
                    <a:pt x="19663" y="7493"/>
                    <a:pt x="20151" y="7479"/>
                    <a:pt x="20640" y="7400"/>
                  </a:cubicBezTo>
                  <a:lnTo>
                    <a:pt x="21380" y="7294"/>
                  </a:lnTo>
                  <a:lnTo>
                    <a:pt x="21750" y="7215"/>
                  </a:lnTo>
                  <a:cubicBezTo>
                    <a:pt x="21922" y="7162"/>
                    <a:pt x="22107" y="7109"/>
                    <a:pt x="22107" y="7109"/>
                  </a:cubicBezTo>
                  <a:lnTo>
                    <a:pt x="21988" y="6792"/>
                  </a:lnTo>
                  <a:cubicBezTo>
                    <a:pt x="21988" y="6792"/>
                    <a:pt x="21816" y="6832"/>
                    <a:pt x="21657" y="6885"/>
                  </a:cubicBezTo>
                  <a:lnTo>
                    <a:pt x="21314" y="6964"/>
                  </a:lnTo>
                  <a:lnTo>
                    <a:pt x="20600" y="7096"/>
                  </a:lnTo>
                  <a:cubicBezTo>
                    <a:pt x="20125" y="7176"/>
                    <a:pt x="19636" y="7215"/>
                    <a:pt x="19147" y="7268"/>
                  </a:cubicBezTo>
                  <a:cubicBezTo>
                    <a:pt x="18404" y="7318"/>
                    <a:pt x="17654" y="7361"/>
                    <a:pt x="16902" y="7361"/>
                  </a:cubicBezTo>
                  <a:cubicBezTo>
                    <a:pt x="16664" y="7361"/>
                    <a:pt x="16426" y="7357"/>
                    <a:pt x="16187" y="7347"/>
                  </a:cubicBezTo>
                  <a:lnTo>
                    <a:pt x="15447" y="7321"/>
                  </a:lnTo>
                  <a:lnTo>
                    <a:pt x="14694" y="7255"/>
                  </a:lnTo>
                  <a:cubicBezTo>
                    <a:pt x="14192" y="7215"/>
                    <a:pt x="13703" y="7136"/>
                    <a:pt x="13214" y="7056"/>
                  </a:cubicBezTo>
                  <a:cubicBezTo>
                    <a:pt x="12712" y="6964"/>
                    <a:pt x="12223" y="6859"/>
                    <a:pt x="11735" y="6739"/>
                  </a:cubicBezTo>
                  <a:cubicBezTo>
                    <a:pt x="11259" y="6607"/>
                    <a:pt x="10757" y="6501"/>
                    <a:pt x="10281" y="6330"/>
                  </a:cubicBezTo>
                  <a:cubicBezTo>
                    <a:pt x="8365" y="5722"/>
                    <a:pt x="6515" y="4889"/>
                    <a:pt x="4823" y="3832"/>
                  </a:cubicBezTo>
                  <a:lnTo>
                    <a:pt x="4189" y="3409"/>
                  </a:lnTo>
                  <a:cubicBezTo>
                    <a:pt x="3978" y="3277"/>
                    <a:pt x="3780" y="3132"/>
                    <a:pt x="3569" y="2987"/>
                  </a:cubicBezTo>
                  <a:cubicBezTo>
                    <a:pt x="3158" y="2696"/>
                    <a:pt x="2776" y="2379"/>
                    <a:pt x="2379" y="2062"/>
                  </a:cubicBezTo>
                  <a:cubicBezTo>
                    <a:pt x="1996" y="1744"/>
                    <a:pt x="1639" y="1401"/>
                    <a:pt x="1282" y="1057"/>
                  </a:cubicBezTo>
                  <a:cubicBezTo>
                    <a:pt x="939" y="701"/>
                    <a:pt x="582" y="370"/>
                    <a:pt x="25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13"/>
            <p:cNvSpPr/>
            <p:nvPr/>
          </p:nvSpPr>
          <p:spPr>
            <a:xfrm>
              <a:off x="1109225" y="1832675"/>
              <a:ext cx="484300" cy="138075"/>
            </a:xfrm>
            <a:custGeom>
              <a:avLst/>
              <a:gdLst/>
              <a:ahLst/>
              <a:cxnLst/>
              <a:rect l="l" t="t" r="r" b="b"/>
              <a:pathLst>
                <a:path w="19372" h="5523" extrusionOk="0">
                  <a:moveTo>
                    <a:pt x="224" y="0"/>
                  </a:moveTo>
                  <a:lnTo>
                    <a:pt x="0" y="265"/>
                  </a:lnTo>
                  <a:cubicBezTo>
                    <a:pt x="1348" y="1322"/>
                    <a:pt x="2814" y="2233"/>
                    <a:pt x="4361" y="2999"/>
                  </a:cubicBezTo>
                  <a:cubicBezTo>
                    <a:pt x="5906" y="3766"/>
                    <a:pt x="7532" y="4373"/>
                    <a:pt x="9210" y="4796"/>
                  </a:cubicBezTo>
                  <a:cubicBezTo>
                    <a:pt x="10888" y="5219"/>
                    <a:pt x="12606" y="5444"/>
                    <a:pt x="14310" y="5510"/>
                  </a:cubicBezTo>
                  <a:cubicBezTo>
                    <a:pt x="14584" y="5518"/>
                    <a:pt x="14856" y="5523"/>
                    <a:pt x="15128" y="5523"/>
                  </a:cubicBezTo>
                  <a:cubicBezTo>
                    <a:pt x="15708" y="5523"/>
                    <a:pt x="16284" y="5502"/>
                    <a:pt x="16861" y="5457"/>
                  </a:cubicBezTo>
                  <a:cubicBezTo>
                    <a:pt x="17284" y="5418"/>
                    <a:pt x="17706" y="5391"/>
                    <a:pt x="18129" y="5325"/>
                  </a:cubicBezTo>
                  <a:cubicBezTo>
                    <a:pt x="18538" y="5272"/>
                    <a:pt x="18961" y="5180"/>
                    <a:pt x="19371" y="5074"/>
                  </a:cubicBezTo>
                  <a:lnTo>
                    <a:pt x="19278" y="4757"/>
                  </a:lnTo>
                  <a:cubicBezTo>
                    <a:pt x="17706" y="5180"/>
                    <a:pt x="16001" y="5312"/>
                    <a:pt x="14310" y="5312"/>
                  </a:cubicBezTo>
                  <a:cubicBezTo>
                    <a:pt x="12619" y="5286"/>
                    <a:pt x="10915" y="5074"/>
                    <a:pt x="9250" y="4664"/>
                  </a:cubicBezTo>
                  <a:cubicBezTo>
                    <a:pt x="7585" y="4241"/>
                    <a:pt x="5973" y="3607"/>
                    <a:pt x="4453" y="2814"/>
                  </a:cubicBezTo>
                  <a:cubicBezTo>
                    <a:pt x="2934" y="2035"/>
                    <a:pt x="1507" y="1084"/>
                    <a:pt x="22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13"/>
            <p:cNvSpPr/>
            <p:nvPr/>
          </p:nvSpPr>
          <p:spPr>
            <a:xfrm>
              <a:off x="1202700" y="1874950"/>
              <a:ext cx="392800" cy="77100"/>
            </a:xfrm>
            <a:custGeom>
              <a:avLst/>
              <a:gdLst/>
              <a:ahLst/>
              <a:cxnLst/>
              <a:rect l="l" t="t" r="r" b="b"/>
              <a:pathLst>
                <a:path w="15712" h="3084" extrusionOk="0">
                  <a:moveTo>
                    <a:pt x="185" y="1"/>
                  </a:moveTo>
                  <a:lnTo>
                    <a:pt x="0" y="318"/>
                  </a:lnTo>
                  <a:cubicBezTo>
                    <a:pt x="1203" y="926"/>
                    <a:pt x="2458" y="1467"/>
                    <a:pt x="3753" y="1890"/>
                  </a:cubicBezTo>
                  <a:cubicBezTo>
                    <a:pt x="5035" y="2313"/>
                    <a:pt x="6369" y="2643"/>
                    <a:pt x="7717" y="2828"/>
                  </a:cubicBezTo>
                  <a:cubicBezTo>
                    <a:pt x="8901" y="2992"/>
                    <a:pt x="10105" y="3083"/>
                    <a:pt x="11303" y="3083"/>
                  </a:cubicBezTo>
                  <a:cubicBezTo>
                    <a:pt x="11455" y="3083"/>
                    <a:pt x="11608" y="3082"/>
                    <a:pt x="11760" y="3079"/>
                  </a:cubicBezTo>
                  <a:cubicBezTo>
                    <a:pt x="13095" y="3026"/>
                    <a:pt x="14429" y="2855"/>
                    <a:pt x="15712" y="2591"/>
                  </a:cubicBezTo>
                  <a:lnTo>
                    <a:pt x="15645" y="2260"/>
                  </a:lnTo>
                  <a:cubicBezTo>
                    <a:pt x="14376" y="2564"/>
                    <a:pt x="13082" y="2788"/>
                    <a:pt x="11747" y="2881"/>
                  </a:cubicBezTo>
                  <a:cubicBezTo>
                    <a:pt x="11414" y="2898"/>
                    <a:pt x="11080" y="2906"/>
                    <a:pt x="10746" y="2906"/>
                  </a:cubicBezTo>
                  <a:cubicBezTo>
                    <a:pt x="9741" y="2906"/>
                    <a:pt x="8732" y="2832"/>
                    <a:pt x="7731" y="2682"/>
                  </a:cubicBezTo>
                  <a:cubicBezTo>
                    <a:pt x="6395" y="2511"/>
                    <a:pt x="5074" y="2154"/>
                    <a:pt x="3806" y="1705"/>
                  </a:cubicBezTo>
                  <a:cubicBezTo>
                    <a:pt x="2551" y="1243"/>
                    <a:pt x="1321" y="674"/>
                    <a:pt x="18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13"/>
            <p:cNvSpPr/>
            <p:nvPr/>
          </p:nvSpPr>
          <p:spPr>
            <a:xfrm>
              <a:off x="1274700" y="1886500"/>
              <a:ext cx="311550" cy="45575"/>
            </a:xfrm>
            <a:custGeom>
              <a:avLst/>
              <a:gdLst/>
              <a:ahLst/>
              <a:cxnLst/>
              <a:rect l="l" t="t" r="r" b="b"/>
              <a:pathLst>
                <a:path w="12462" h="1823" extrusionOk="0">
                  <a:moveTo>
                    <a:pt x="133" y="1"/>
                  </a:moveTo>
                  <a:lnTo>
                    <a:pt x="1" y="318"/>
                  </a:lnTo>
                  <a:cubicBezTo>
                    <a:pt x="992" y="688"/>
                    <a:pt x="2009" y="992"/>
                    <a:pt x="3040" y="1230"/>
                  </a:cubicBezTo>
                  <a:cubicBezTo>
                    <a:pt x="4084" y="1454"/>
                    <a:pt x="5128" y="1679"/>
                    <a:pt x="6185" y="1745"/>
                  </a:cubicBezTo>
                  <a:cubicBezTo>
                    <a:pt x="6831" y="1793"/>
                    <a:pt x="7478" y="1822"/>
                    <a:pt x="8124" y="1822"/>
                  </a:cubicBezTo>
                  <a:cubicBezTo>
                    <a:pt x="8535" y="1822"/>
                    <a:pt x="8945" y="1810"/>
                    <a:pt x="9356" y="1785"/>
                  </a:cubicBezTo>
                  <a:cubicBezTo>
                    <a:pt x="9884" y="1771"/>
                    <a:pt x="10400" y="1718"/>
                    <a:pt x="10915" y="1679"/>
                  </a:cubicBezTo>
                  <a:cubicBezTo>
                    <a:pt x="11179" y="1653"/>
                    <a:pt x="11431" y="1626"/>
                    <a:pt x="11695" y="1600"/>
                  </a:cubicBezTo>
                  <a:cubicBezTo>
                    <a:pt x="11946" y="1574"/>
                    <a:pt x="12210" y="1560"/>
                    <a:pt x="12462" y="1507"/>
                  </a:cubicBezTo>
                  <a:lnTo>
                    <a:pt x="12409" y="1177"/>
                  </a:lnTo>
                  <a:cubicBezTo>
                    <a:pt x="12157" y="1230"/>
                    <a:pt x="11907" y="1269"/>
                    <a:pt x="11655" y="1309"/>
                  </a:cubicBezTo>
                  <a:cubicBezTo>
                    <a:pt x="11404" y="1336"/>
                    <a:pt x="11140" y="1389"/>
                    <a:pt x="10889" y="1415"/>
                  </a:cubicBezTo>
                  <a:cubicBezTo>
                    <a:pt x="10374" y="1481"/>
                    <a:pt x="9858" y="1560"/>
                    <a:pt x="9343" y="1586"/>
                  </a:cubicBezTo>
                  <a:cubicBezTo>
                    <a:pt x="8800" y="1635"/>
                    <a:pt x="8257" y="1658"/>
                    <a:pt x="7713" y="1658"/>
                  </a:cubicBezTo>
                  <a:cubicBezTo>
                    <a:pt x="7210" y="1658"/>
                    <a:pt x="6706" y="1638"/>
                    <a:pt x="6198" y="1600"/>
                  </a:cubicBezTo>
                  <a:cubicBezTo>
                    <a:pt x="5141" y="1533"/>
                    <a:pt x="4111" y="1296"/>
                    <a:pt x="3093" y="1045"/>
                  </a:cubicBezTo>
                  <a:cubicBezTo>
                    <a:pt x="2076" y="754"/>
                    <a:pt x="1084" y="411"/>
                    <a:pt x="13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13"/>
            <p:cNvSpPr/>
            <p:nvPr/>
          </p:nvSpPr>
          <p:spPr>
            <a:xfrm>
              <a:off x="1364900" y="1895750"/>
              <a:ext cx="215050" cy="19525"/>
            </a:xfrm>
            <a:custGeom>
              <a:avLst/>
              <a:gdLst/>
              <a:ahLst/>
              <a:cxnLst/>
              <a:rect l="l" t="t" r="r" b="b"/>
              <a:pathLst>
                <a:path w="8602" h="781" extrusionOk="0">
                  <a:moveTo>
                    <a:pt x="92" y="1"/>
                  </a:moveTo>
                  <a:lnTo>
                    <a:pt x="0" y="344"/>
                  </a:lnTo>
                  <a:cubicBezTo>
                    <a:pt x="714" y="476"/>
                    <a:pt x="1428" y="569"/>
                    <a:pt x="2154" y="635"/>
                  </a:cubicBezTo>
                  <a:cubicBezTo>
                    <a:pt x="2867" y="714"/>
                    <a:pt x="3595" y="754"/>
                    <a:pt x="4321" y="781"/>
                  </a:cubicBezTo>
                  <a:cubicBezTo>
                    <a:pt x="5048" y="781"/>
                    <a:pt x="5762" y="741"/>
                    <a:pt x="6488" y="675"/>
                  </a:cubicBezTo>
                  <a:cubicBezTo>
                    <a:pt x="7201" y="622"/>
                    <a:pt x="7902" y="529"/>
                    <a:pt x="8602" y="411"/>
                  </a:cubicBezTo>
                  <a:lnTo>
                    <a:pt x="8536" y="94"/>
                  </a:lnTo>
                  <a:cubicBezTo>
                    <a:pt x="8193" y="173"/>
                    <a:pt x="7849" y="238"/>
                    <a:pt x="7506" y="305"/>
                  </a:cubicBezTo>
                  <a:cubicBezTo>
                    <a:pt x="7162" y="384"/>
                    <a:pt x="6819" y="423"/>
                    <a:pt x="6461" y="476"/>
                  </a:cubicBezTo>
                  <a:cubicBezTo>
                    <a:pt x="5762" y="569"/>
                    <a:pt x="5034" y="635"/>
                    <a:pt x="4321" y="635"/>
                  </a:cubicBezTo>
                  <a:cubicBezTo>
                    <a:pt x="3607" y="608"/>
                    <a:pt x="2881" y="556"/>
                    <a:pt x="2180" y="437"/>
                  </a:cubicBezTo>
                  <a:cubicBezTo>
                    <a:pt x="1467" y="331"/>
                    <a:pt x="767" y="186"/>
                    <a:pt x="92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13"/>
            <p:cNvSpPr/>
            <p:nvPr/>
          </p:nvSpPr>
          <p:spPr>
            <a:xfrm>
              <a:off x="1417400" y="1876275"/>
              <a:ext cx="160925" cy="16025"/>
            </a:xfrm>
            <a:custGeom>
              <a:avLst/>
              <a:gdLst/>
              <a:ahLst/>
              <a:cxnLst/>
              <a:rect l="l" t="t" r="r" b="b"/>
              <a:pathLst>
                <a:path w="6437" h="641" extrusionOk="0">
                  <a:moveTo>
                    <a:pt x="6343" y="1"/>
                  </a:moveTo>
                  <a:cubicBezTo>
                    <a:pt x="6106" y="80"/>
                    <a:pt x="5855" y="145"/>
                    <a:pt x="5603" y="212"/>
                  </a:cubicBezTo>
                  <a:cubicBezTo>
                    <a:pt x="5339" y="265"/>
                    <a:pt x="5089" y="318"/>
                    <a:pt x="4824" y="344"/>
                  </a:cubicBezTo>
                  <a:cubicBezTo>
                    <a:pt x="4560" y="371"/>
                    <a:pt x="4296" y="410"/>
                    <a:pt x="4032" y="423"/>
                  </a:cubicBezTo>
                  <a:cubicBezTo>
                    <a:pt x="3767" y="436"/>
                    <a:pt x="3489" y="450"/>
                    <a:pt x="3225" y="450"/>
                  </a:cubicBezTo>
                  <a:cubicBezTo>
                    <a:pt x="3095" y="463"/>
                    <a:pt x="2966" y="466"/>
                    <a:pt x="2836" y="466"/>
                  </a:cubicBezTo>
                  <a:cubicBezTo>
                    <a:pt x="2702" y="466"/>
                    <a:pt x="2567" y="462"/>
                    <a:pt x="2432" y="462"/>
                  </a:cubicBezTo>
                  <a:cubicBezTo>
                    <a:pt x="2155" y="462"/>
                    <a:pt x="1891" y="462"/>
                    <a:pt x="1627" y="436"/>
                  </a:cubicBezTo>
                  <a:cubicBezTo>
                    <a:pt x="1362" y="410"/>
                    <a:pt x="1098" y="397"/>
                    <a:pt x="834" y="344"/>
                  </a:cubicBezTo>
                  <a:cubicBezTo>
                    <a:pt x="582" y="304"/>
                    <a:pt x="318" y="265"/>
                    <a:pt x="54" y="225"/>
                  </a:cubicBezTo>
                  <a:lnTo>
                    <a:pt x="1" y="555"/>
                  </a:lnTo>
                  <a:cubicBezTo>
                    <a:pt x="265" y="582"/>
                    <a:pt x="543" y="595"/>
                    <a:pt x="807" y="608"/>
                  </a:cubicBezTo>
                  <a:cubicBezTo>
                    <a:pt x="1072" y="635"/>
                    <a:pt x="1349" y="635"/>
                    <a:pt x="1613" y="635"/>
                  </a:cubicBezTo>
                  <a:cubicBezTo>
                    <a:pt x="1694" y="638"/>
                    <a:pt x="1773" y="640"/>
                    <a:pt x="1852" y="640"/>
                  </a:cubicBezTo>
                  <a:cubicBezTo>
                    <a:pt x="2044" y="640"/>
                    <a:pt x="2232" y="631"/>
                    <a:pt x="2420" y="621"/>
                  </a:cubicBezTo>
                  <a:cubicBezTo>
                    <a:pt x="2696" y="608"/>
                    <a:pt x="2961" y="621"/>
                    <a:pt x="3225" y="595"/>
                  </a:cubicBezTo>
                  <a:cubicBezTo>
                    <a:pt x="3503" y="595"/>
                    <a:pt x="3767" y="582"/>
                    <a:pt x="4032" y="582"/>
                  </a:cubicBezTo>
                  <a:lnTo>
                    <a:pt x="4837" y="542"/>
                  </a:lnTo>
                  <a:cubicBezTo>
                    <a:pt x="5115" y="529"/>
                    <a:pt x="5379" y="503"/>
                    <a:pt x="5644" y="462"/>
                  </a:cubicBezTo>
                  <a:cubicBezTo>
                    <a:pt x="5908" y="423"/>
                    <a:pt x="6172" y="383"/>
                    <a:pt x="6436" y="318"/>
                  </a:cubicBezTo>
                  <a:lnTo>
                    <a:pt x="634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13"/>
            <p:cNvSpPr/>
            <p:nvPr/>
          </p:nvSpPr>
          <p:spPr>
            <a:xfrm>
              <a:off x="1464000" y="1859425"/>
              <a:ext cx="109050" cy="16525"/>
            </a:xfrm>
            <a:custGeom>
              <a:avLst/>
              <a:gdLst/>
              <a:ahLst/>
              <a:cxnLst/>
              <a:rect l="l" t="t" r="r" b="b"/>
              <a:pathLst>
                <a:path w="4362" h="661" extrusionOk="0">
                  <a:moveTo>
                    <a:pt x="4308" y="0"/>
                  </a:moveTo>
                  <a:cubicBezTo>
                    <a:pt x="3965" y="93"/>
                    <a:pt x="3621" y="159"/>
                    <a:pt x="3264" y="238"/>
                  </a:cubicBezTo>
                  <a:cubicBezTo>
                    <a:pt x="2908" y="291"/>
                    <a:pt x="2538" y="331"/>
                    <a:pt x="2180" y="370"/>
                  </a:cubicBezTo>
                  <a:cubicBezTo>
                    <a:pt x="1810" y="384"/>
                    <a:pt x="1454" y="397"/>
                    <a:pt x="1084" y="397"/>
                  </a:cubicBezTo>
                  <a:cubicBezTo>
                    <a:pt x="727" y="370"/>
                    <a:pt x="371" y="357"/>
                    <a:pt x="13" y="305"/>
                  </a:cubicBezTo>
                  <a:lnTo>
                    <a:pt x="1" y="661"/>
                  </a:lnTo>
                  <a:cubicBezTo>
                    <a:pt x="727" y="608"/>
                    <a:pt x="1454" y="555"/>
                    <a:pt x="2194" y="516"/>
                  </a:cubicBezTo>
                  <a:cubicBezTo>
                    <a:pt x="2550" y="476"/>
                    <a:pt x="2920" y="449"/>
                    <a:pt x="3278" y="423"/>
                  </a:cubicBezTo>
                  <a:cubicBezTo>
                    <a:pt x="3647" y="397"/>
                    <a:pt x="4004" y="357"/>
                    <a:pt x="4361" y="331"/>
                  </a:cubicBezTo>
                  <a:lnTo>
                    <a:pt x="430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13"/>
            <p:cNvSpPr/>
            <p:nvPr/>
          </p:nvSpPr>
          <p:spPr>
            <a:xfrm>
              <a:off x="1507925" y="1837625"/>
              <a:ext cx="59825" cy="12250"/>
            </a:xfrm>
            <a:custGeom>
              <a:avLst/>
              <a:gdLst/>
              <a:ahLst/>
              <a:cxnLst/>
              <a:rect l="l" t="t" r="r" b="b"/>
              <a:pathLst>
                <a:path w="2393" h="490" extrusionOk="0">
                  <a:moveTo>
                    <a:pt x="2352" y="0"/>
                  </a:moveTo>
                  <a:cubicBezTo>
                    <a:pt x="2155" y="26"/>
                    <a:pt x="1970" y="93"/>
                    <a:pt x="1771" y="119"/>
                  </a:cubicBezTo>
                  <a:cubicBezTo>
                    <a:pt x="1573" y="159"/>
                    <a:pt x="1375" y="185"/>
                    <a:pt x="1177" y="199"/>
                  </a:cubicBezTo>
                  <a:cubicBezTo>
                    <a:pt x="1078" y="205"/>
                    <a:pt x="978" y="208"/>
                    <a:pt x="879" y="208"/>
                  </a:cubicBezTo>
                  <a:cubicBezTo>
                    <a:pt x="780" y="208"/>
                    <a:pt x="681" y="205"/>
                    <a:pt x="582" y="199"/>
                  </a:cubicBezTo>
                  <a:cubicBezTo>
                    <a:pt x="384" y="199"/>
                    <a:pt x="185" y="159"/>
                    <a:pt x="0" y="132"/>
                  </a:cubicBezTo>
                  <a:lnTo>
                    <a:pt x="0" y="132"/>
                  </a:lnTo>
                  <a:lnTo>
                    <a:pt x="14" y="489"/>
                  </a:lnTo>
                  <a:cubicBezTo>
                    <a:pt x="199" y="463"/>
                    <a:pt x="397" y="437"/>
                    <a:pt x="596" y="396"/>
                  </a:cubicBezTo>
                  <a:cubicBezTo>
                    <a:pt x="793" y="370"/>
                    <a:pt x="992" y="357"/>
                    <a:pt x="1190" y="344"/>
                  </a:cubicBezTo>
                  <a:lnTo>
                    <a:pt x="1797" y="317"/>
                  </a:lnTo>
                  <a:cubicBezTo>
                    <a:pt x="1864" y="313"/>
                    <a:pt x="1930" y="312"/>
                    <a:pt x="1996" y="312"/>
                  </a:cubicBezTo>
                  <a:cubicBezTo>
                    <a:pt x="2128" y="312"/>
                    <a:pt x="2260" y="317"/>
                    <a:pt x="2393" y="317"/>
                  </a:cubicBezTo>
                  <a:lnTo>
                    <a:pt x="235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13"/>
            <p:cNvSpPr/>
            <p:nvPr/>
          </p:nvSpPr>
          <p:spPr>
            <a:xfrm>
              <a:off x="1525100" y="1818450"/>
              <a:ext cx="41000" cy="12925"/>
            </a:xfrm>
            <a:custGeom>
              <a:avLst/>
              <a:gdLst/>
              <a:ahLst/>
              <a:cxnLst/>
              <a:rect l="l" t="t" r="r" b="b"/>
              <a:pathLst>
                <a:path w="1640" h="517" extrusionOk="0">
                  <a:moveTo>
                    <a:pt x="1600" y="1"/>
                  </a:moveTo>
                  <a:cubicBezTo>
                    <a:pt x="1336" y="106"/>
                    <a:pt x="1071" y="173"/>
                    <a:pt x="807" y="212"/>
                  </a:cubicBezTo>
                  <a:cubicBezTo>
                    <a:pt x="675" y="226"/>
                    <a:pt x="543" y="226"/>
                    <a:pt x="411" y="226"/>
                  </a:cubicBezTo>
                  <a:cubicBezTo>
                    <a:pt x="265" y="212"/>
                    <a:pt x="133" y="199"/>
                    <a:pt x="1" y="186"/>
                  </a:cubicBezTo>
                  <a:lnTo>
                    <a:pt x="1" y="186"/>
                  </a:lnTo>
                  <a:lnTo>
                    <a:pt x="14" y="516"/>
                  </a:lnTo>
                  <a:cubicBezTo>
                    <a:pt x="146" y="490"/>
                    <a:pt x="279" y="450"/>
                    <a:pt x="423" y="423"/>
                  </a:cubicBezTo>
                  <a:cubicBezTo>
                    <a:pt x="556" y="397"/>
                    <a:pt x="688" y="371"/>
                    <a:pt x="820" y="358"/>
                  </a:cubicBezTo>
                  <a:cubicBezTo>
                    <a:pt x="995" y="333"/>
                    <a:pt x="1170" y="323"/>
                    <a:pt x="1342" y="323"/>
                  </a:cubicBezTo>
                  <a:cubicBezTo>
                    <a:pt x="1442" y="323"/>
                    <a:pt x="1541" y="326"/>
                    <a:pt x="1639" y="331"/>
                  </a:cubicBezTo>
                  <a:lnTo>
                    <a:pt x="160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13"/>
            <p:cNvSpPr/>
            <p:nvPr/>
          </p:nvSpPr>
          <p:spPr>
            <a:xfrm>
              <a:off x="870725" y="1065275"/>
              <a:ext cx="83925" cy="579125"/>
            </a:xfrm>
            <a:custGeom>
              <a:avLst/>
              <a:gdLst/>
              <a:ahLst/>
              <a:cxnLst/>
              <a:rect l="l" t="t" r="r" b="b"/>
              <a:pathLst>
                <a:path w="3357" h="23165" extrusionOk="0">
                  <a:moveTo>
                    <a:pt x="2814" y="1"/>
                  </a:moveTo>
                  <a:cubicBezTo>
                    <a:pt x="2576" y="437"/>
                    <a:pt x="2338" y="887"/>
                    <a:pt x="2127" y="1349"/>
                  </a:cubicBezTo>
                  <a:cubicBezTo>
                    <a:pt x="1915" y="1812"/>
                    <a:pt x="1730" y="2273"/>
                    <a:pt x="1545" y="2749"/>
                  </a:cubicBezTo>
                  <a:cubicBezTo>
                    <a:pt x="1360" y="3212"/>
                    <a:pt x="1216" y="3701"/>
                    <a:pt x="1057" y="4190"/>
                  </a:cubicBezTo>
                  <a:cubicBezTo>
                    <a:pt x="925" y="4678"/>
                    <a:pt x="779" y="5154"/>
                    <a:pt x="673" y="5656"/>
                  </a:cubicBezTo>
                  <a:cubicBezTo>
                    <a:pt x="224" y="7638"/>
                    <a:pt x="0" y="9660"/>
                    <a:pt x="26" y="11695"/>
                  </a:cubicBezTo>
                  <a:cubicBezTo>
                    <a:pt x="53" y="12699"/>
                    <a:pt x="106" y="13716"/>
                    <a:pt x="238" y="14708"/>
                  </a:cubicBezTo>
                  <a:lnTo>
                    <a:pt x="356" y="15448"/>
                  </a:lnTo>
                  <a:lnTo>
                    <a:pt x="502" y="16188"/>
                  </a:lnTo>
                  <a:cubicBezTo>
                    <a:pt x="594" y="16690"/>
                    <a:pt x="726" y="17166"/>
                    <a:pt x="846" y="17654"/>
                  </a:cubicBezTo>
                  <a:cubicBezTo>
                    <a:pt x="964" y="18130"/>
                    <a:pt x="1123" y="18605"/>
                    <a:pt x="1269" y="19081"/>
                  </a:cubicBezTo>
                  <a:cubicBezTo>
                    <a:pt x="1440" y="19557"/>
                    <a:pt x="1598" y="20032"/>
                    <a:pt x="1771" y="20495"/>
                  </a:cubicBezTo>
                  <a:cubicBezTo>
                    <a:pt x="1956" y="20945"/>
                    <a:pt x="2127" y="21420"/>
                    <a:pt x="2352" y="21856"/>
                  </a:cubicBezTo>
                  <a:lnTo>
                    <a:pt x="2682" y="22530"/>
                  </a:lnTo>
                  <a:lnTo>
                    <a:pt x="3078" y="23165"/>
                  </a:lnTo>
                  <a:lnTo>
                    <a:pt x="3356" y="22953"/>
                  </a:lnTo>
                  <a:cubicBezTo>
                    <a:pt x="3356" y="22953"/>
                    <a:pt x="3251" y="22807"/>
                    <a:pt x="3158" y="22663"/>
                  </a:cubicBezTo>
                  <a:cubicBezTo>
                    <a:pt x="3066" y="22517"/>
                    <a:pt x="2960" y="22358"/>
                    <a:pt x="2960" y="22358"/>
                  </a:cubicBezTo>
                  <a:lnTo>
                    <a:pt x="2629" y="21724"/>
                  </a:lnTo>
                  <a:cubicBezTo>
                    <a:pt x="2391" y="21301"/>
                    <a:pt x="2220" y="20839"/>
                    <a:pt x="2021" y="20390"/>
                  </a:cubicBezTo>
                  <a:cubicBezTo>
                    <a:pt x="1836" y="19941"/>
                    <a:pt x="1665" y="19478"/>
                    <a:pt x="1493" y="19016"/>
                  </a:cubicBezTo>
                  <a:cubicBezTo>
                    <a:pt x="1334" y="18540"/>
                    <a:pt x="1163" y="18077"/>
                    <a:pt x="1031" y="17601"/>
                  </a:cubicBezTo>
                  <a:cubicBezTo>
                    <a:pt x="911" y="17125"/>
                    <a:pt x="766" y="16637"/>
                    <a:pt x="673" y="16148"/>
                  </a:cubicBezTo>
                  <a:lnTo>
                    <a:pt x="515" y="15421"/>
                  </a:lnTo>
                  <a:lnTo>
                    <a:pt x="396" y="14682"/>
                  </a:lnTo>
                  <a:cubicBezTo>
                    <a:pt x="251" y="13690"/>
                    <a:pt x="198" y="12686"/>
                    <a:pt x="171" y="11682"/>
                  </a:cubicBezTo>
                  <a:cubicBezTo>
                    <a:pt x="145" y="9673"/>
                    <a:pt x="396" y="7652"/>
                    <a:pt x="858" y="5696"/>
                  </a:cubicBezTo>
                  <a:cubicBezTo>
                    <a:pt x="978" y="5207"/>
                    <a:pt x="1136" y="4731"/>
                    <a:pt x="1281" y="4255"/>
                  </a:cubicBezTo>
                  <a:cubicBezTo>
                    <a:pt x="1454" y="3780"/>
                    <a:pt x="1598" y="3304"/>
                    <a:pt x="1783" y="2842"/>
                  </a:cubicBezTo>
                  <a:cubicBezTo>
                    <a:pt x="1982" y="2379"/>
                    <a:pt x="2180" y="1930"/>
                    <a:pt x="2405" y="1481"/>
                  </a:cubicBezTo>
                  <a:cubicBezTo>
                    <a:pt x="2523" y="1269"/>
                    <a:pt x="2629" y="1045"/>
                    <a:pt x="2748" y="834"/>
                  </a:cubicBezTo>
                  <a:lnTo>
                    <a:pt x="3105" y="186"/>
                  </a:lnTo>
                  <a:lnTo>
                    <a:pt x="281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13"/>
            <p:cNvSpPr/>
            <p:nvPr/>
          </p:nvSpPr>
          <p:spPr>
            <a:xfrm>
              <a:off x="888875" y="1138300"/>
              <a:ext cx="81625" cy="497825"/>
            </a:xfrm>
            <a:custGeom>
              <a:avLst/>
              <a:gdLst/>
              <a:ahLst/>
              <a:cxnLst/>
              <a:rect l="l" t="t" r="r" b="b"/>
              <a:pathLst>
                <a:path w="3265" h="19913" extrusionOk="0">
                  <a:moveTo>
                    <a:pt x="1573" y="0"/>
                  </a:moveTo>
                  <a:cubicBezTo>
                    <a:pt x="992" y="1599"/>
                    <a:pt x="569" y="3290"/>
                    <a:pt x="317" y="4995"/>
                  </a:cubicBezTo>
                  <a:cubicBezTo>
                    <a:pt x="67" y="6699"/>
                    <a:pt x="0" y="8443"/>
                    <a:pt x="120" y="10161"/>
                  </a:cubicBezTo>
                  <a:cubicBezTo>
                    <a:pt x="252" y="11879"/>
                    <a:pt x="555" y="13584"/>
                    <a:pt x="1018" y="15222"/>
                  </a:cubicBezTo>
                  <a:cubicBezTo>
                    <a:pt x="1137" y="15632"/>
                    <a:pt x="1256" y="16042"/>
                    <a:pt x="1401" y="16451"/>
                  </a:cubicBezTo>
                  <a:cubicBezTo>
                    <a:pt x="1547" y="16847"/>
                    <a:pt x="1679" y="17257"/>
                    <a:pt x="1850" y="17640"/>
                  </a:cubicBezTo>
                  <a:lnTo>
                    <a:pt x="2088" y="18235"/>
                  </a:lnTo>
                  <a:lnTo>
                    <a:pt x="2366" y="18803"/>
                  </a:lnTo>
                  <a:cubicBezTo>
                    <a:pt x="2458" y="19002"/>
                    <a:pt x="2551" y="19187"/>
                    <a:pt x="2657" y="19372"/>
                  </a:cubicBezTo>
                  <a:cubicBezTo>
                    <a:pt x="2762" y="19557"/>
                    <a:pt x="2881" y="19742"/>
                    <a:pt x="2987" y="19913"/>
                  </a:cubicBezTo>
                  <a:lnTo>
                    <a:pt x="3265" y="19728"/>
                  </a:lnTo>
                  <a:cubicBezTo>
                    <a:pt x="2366" y="18367"/>
                    <a:pt x="1732" y="16782"/>
                    <a:pt x="1216" y="15170"/>
                  </a:cubicBezTo>
                  <a:cubicBezTo>
                    <a:pt x="714" y="13544"/>
                    <a:pt x="397" y="11866"/>
                    <a:pt x="265" y="10148"/>
                  </a:cubicBezTo>
                  <a:cubicBezTo>
                    <a:pt x="146" y="8443"/>
                    <a:pt x="238" y="6713"/>
                    <a:pt x="516" y="5022"/>
                  </a:cubicBezTo>
                  <a:cubicBezTo>
                    <a:pt x="793" y="3343"/>
                    <a:pt x="1256" y="1692"/>
                    <a:pt x="1903" y="133"/>
                  </a:cubicBezTo>
                  <a:lnTo>
                    <a:pt x="157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13"/>
            <p:cNvSpPr/>
            <p:nvPr/>
          </p:nvSpPr>
          <p:spPr>
            <a:xfrm>
              <a:off x="907375" y="1240700"/>
              <a:ext cx="82950" cy="391150"/>
            </a:xfrm>
            <a:custGeom>
              <a:avLst/>
              <a:gdLst/>
              <a:ahLst/>
              <a:cxnLst/>
              <a:rect l="l" t="t" r="r" b="b"/>
              <a:pathLst>
                <a:path w="3318" h="15646" extrusionOk="0">
                  <a:moveTo>
                    <a:pt x="331" y="1"/>
                  </a:moveTo>
                  <a:cubicBezTo>
                    <a:pt x="106" y="1335"/>
                    <a:pt x="14" y="2696"/>
                    <a:pt x="0" y="4057"/>
                  </a:cubicBezTo>
                  <a:cubicBezTo>
                    <a:pt x="14" y="5418"/>
                    <a:pt x="93" y="6779"/>
                    <a:pt x="331" y="8114"/>
                  </a:cubicBezTo>
                  <a:cubicBezTo>
                    <a:pt x="569" y="9448"/>
                    <a:pt x="912" y="10756"/>
                    <a:pt x="1348" y="12025"/>
                  </a:cubicBezTo>
                  <a:cubicBezTo>
                    <a:pt x="1811" y="13293"/>
                    <a:pt x="2366" y="14509"/>
                    <a:pt x="3013" y="15646"/>
                  </a:cubicBezTo>
                  <a:lnTo>
                    <a:pt x="3317" y="15473"/>
                  </a:lnTo>
                  <a:cubicBezTo>
                    <a:pt x="2616" y="14377"/>
                    <a:pt x="2022" y="13200"/>
                    <a:pt x="1533" y="11958"/>
                  </a:cubicBezTo>
                  <a:cubicBezTo>
                    <a:pt x="1057" y="10716"/>
                    <a:pt x="714" y="9409"/>
                    <a:pt x="476" y="8087"/>
                  </a:cubicBezTo>
                  <a:cubicBezTo>
                    <a:pt x="238" y="6752"/>
                    <a:pt x="173" y="5404"/>
                    <a:pt x="199" y="4057"/>
                  </a:cubicBezTo>
                  <a:cubicBezTo>
                    <a:pt x="238" y="2709"/>
                    <a:pt x="397" y="1375"/>
                    <a:pt x="687" y="80"/>
                  </a:cubicBezTo>
                  <a:lnTo>
                    <a:pt x="33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13"/>
            <p:cNvSpPr/>
            <p:nvPr/>
          </p:nvSpPr>
          <p:spPr>
            <a:xfrm>
              <a:off x="925875" y="1312725"/>
              <a:ext cx="76350" cy="305575"/>
            </a:xfrm>
            <a:custGeom>
              <a:avLst/>
              <a:gdLst/>
              <a:ahLst/>
              <a:cxnLst/>
              <a:rect l="l" t="t" r="r" b="b"/>
              <a:pathLst>
                <a:path w="3054" h="12223" extrusionOk="0">
                  <a:moveTo>
                    <a:pt x="53" y="0"/>
                  </a:moveTo>
                  <a:lnTo>
                    <a:pt x="53" y="0"/>
                  </a:lnTo>
                  <a:cubicBezTo>
                    <a:pt x="0" y="1057"/>
                    <a:pt x="27" y="2114"/>
                    <a:pt x="120" y="3171"/>
                  </a:cubicBezTo>
                  <a:lnTo>
                    <a:pt x="199" y="3964"/>
                  </a:lnTo>
                  <a:cubicBezTo>
                    <a:pt x="225" y="4229"/>
                    <a:pt x="278" y="4493"/>
                    <a:pt x="305" y="4757"/>
                  </a:cubicBezTo>
                  <a:cubicBezTo>
                    <a:pt x="370" y="5286"/>
                    <a:pt x="490" y="5800"/>
                    <a:pt x="595" y="6329"/>
                  </a:cubicBezTo>
                  <a:cubicBezTo>
                    <a:pt x="860" y="7360"/>
                    <a:pt x="1163" y="8378"/>
                    <a:pt x="1547" y="9355"/>
                  </a:cubicBezTo>
                  <a:cubicBezTo>
                    <a:pt x="1626" y="9593"/>
                    <a:pt x="1718" y="9844"/>
                    <a:pt x="1824" y="10082"/>
                  </a:cubicBezTo>
                  <a:cubicBezTo>
                    <a:pt x="1929" y="10319"/>
                    <a:pt x="2022" y="10571"/>
                    <a:pt x="2128" y="10809"/>
                  </a:cubicBezTo>
                  <a:cubicBezTo>
                    <a:pt x="2339" y="11285"/>
                    <a:pt x="2524" y="11760"/>
                    <a:pt x="2762" y="12222"/>
                  </a:cubicBezTo>
                  <a:lnTo>
                    <a:pt x="3053" y="12077"/>
                  </a:lnTo>
                  <a:cubicBezTo>
                    <a:pt x="2815" y="11628"/>
                    <a:pt x="2590" y="11165"/>
                    <a:pt x="2366" y="10689"/>
                  </a:cubicBezTo>
                  <a:cubicBezTo>
                    <a:pt x="2246" y="10465"/>
                    <a:pt x="2141" y="10227"/>
                    <a:pt x="2035" y="9990"/>
                  </a:cubicBezTo>
                  <a:cubicBezTo>
                    <a:pt x="1929" y="9752"/>
                    <a:pt x="1824" y="9527"/>
                    <a:pt x="1732" y="9276"/>
                  </a:cubicBezTo>
                  <a:cubicBezTo>
                    <a:pt x="1309" y="8325"/>
                    <a:pt x="1004" y="7321"/>
                    <a:pt x="740" y="6290"/>
                  </a:cubicBezTo>
                  <a:cubicBezTo>
                    <a:pt x="634" y="5774"/>
                    <a:pt x="516" y="5259"/>
                    <a:pt x="463" y="4731"/>
                  </a:cubicBezTo>
                  <a:cubicBezTo>
                    <a:pt x="437" y="4479"/>
                    <a:pt x="397" y="4215"/>
                    <a:pt x="370" y="3951"/>
                  </a:cubicBezTo>
                  <a:lnTo>
                    <a:pt x="317" y="3158"/>
                  </a:lnTo>
                  <a:cubicBezTo>
                    <a:pt x="278" y="2114"/>
                    <a:pt x="291" y="1070"/>
                    <a:pt x="397" y="39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13"/>
            <p:cNvSpPr/>
            <p:nvPr/>
          </p:nvSpPr>
          <p:spPr>
            <a:xfrm>
              <a:off x="945675" y="1400900"/>
              <a:ext cx="71725" cy="205850"/>
            </a:xfrm>
            <a:custGeom>
              <a:avLst/>
              <a:gdLst/>
              <a:ahLst/>
              <a:cxnLst/>
              <a:rect l="l" t="t" r="r" b="b"/>
              <a:pathLst>
                <a:path w="2869" h="8234" extrusionOk="0">
                  <a:moveTo>
                    <a:pt x="358" y="1"/>
                  </a:moveTo>
                  <a:lnTo>
                    <a:pt x="1" y="27"/>
                  </a:lnTo>
                  <a:cubicBezTo>
                    <a:pt x="41" y="384"/>
                    <a:pt x="107" y="741"/>
                    <a:pt x="173" y="1098"/>
                  </a:cubicBezTo>
                  <a:lnTo>
                    <a:pt x="265" y="1626"/>
                  </a:lnTo>
                  <a:lnTo>
                    <a:pt x="385" y="2168"/>
                  </a:lnTo>
                  <a:lnTo>
                    <a:pt x="490" y="2696"/>
                  </a:lnTo>
                  <a:lnTo>
                    <a:pt x="635" y="3225"/>
                  </a:lnTo>
                  <a:lnTo>
                    <a:pt x="767" y="3753"/>
                  </a:lnTo>
                  <a:lnTo>
                    <a:pt x="913" y="4269"/>
                  </a:lnTo>
                  <a:cubicBezTo>
                    <a:pt x="1032" y="4613"/>
                    <a:pt x="1137" y="4956"/>
                    <a:pt x="1283" y="5300"/>
                  </a:cubicBezTo>
                  <a:cubicBezTo>
                    <a:pt x="1402" y="5630"/>
                    <a:pt x="1534" y="5973"/>
                    <a:pt x="1680" y="6304"/>
                  </a:cubicBezTo>
                  <a:cubicBezTo>
                    <a:pt x="1812" y="6634"/>
                    <a:pt x="1944" y="6965"/>
                    <a:pt x="2115" y="7282"/>
                  </a:cubicBezTo>
                  <a:cubicBezTo>
                    <a:pt x="2261" y="7599"/>
                    <a:pt x="2420" y="7929"/>
                    <a:pt x="2591" y="8233"/>
                  </a:cubicBezTo>
                  <a:lnTo>
                    <a:pt x="2869" y="8075"/>
                  </a:lnTo>
                  <a:cubicBezTo>
                    <a:pt x="2684" y="7770"/>
                    <a:pt x="2512" y="7467"/>
                    <a:pt x="2340" y="7162"/>
                  </a:cubicBezTo>
                  <a:cubicBezTo>
                    <a:pt x="2168" y="6859"/>
                    <a:pt x="2009" y="6542"/>
                    <a:pt x="1865" y="6225"/>
                  </a:cubicBezTo>
                  <a:cubicBezTo>
                    <a:pt x="1692" y="5894"/>
                    <a:pt x="1560" y="5564"/>
                    <a:pt x="1428" y="5233"/>
                  </a:cubicBezTo>
                  <a:cubicBezTo>
                    <a:pt x="1283" y="4903"/>
                    <a:pt x="1164" y="4573"/>
                    <a:pt x="1058" y="4229"/>
                  </a:cubicBezTo>
                  <a:cubicBezTo>
                    <a:pt x="1005" y="4058"/>
                    <a:pt x="952" y="3885"/>
                    <a:pt x="913" y="3714"/>
                  </a:cubicBezTo>
                  <a:lnTo>
                    <a:pt x="781" y="3186"/>
                  </a:lnTo>
                  <a:lnTo>
                    <a:pt x="675" y="2657"/>
                  </a:lnTo>
                  <a:lnTo>
                    <a:pt x="582" y="2129"/>
                  </a:lnTo>
                  <a:lnTo>
                    <a:pt x="490" y="1600"/>
                  </a:lnTo>
                  <a:cubicBezTo>
                    <a:pt x="477" y="1415"/>
                    <a:pt x="450" y="1243"/>
                    <a:pt x="438" y="1058"/>
                  </a:cubicBezTo>
                  <a:cubicBezTo>
                    <a:pt x="397" y="714"/>
                    <a:pt x="371" y="358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13"/>
            <p:cNvSpPr/>
            <p:nvPr/>
          </p:nvSpPr>
          <p:spPr>
            <a:xfrm>
              <a:off x="975425" y="1445825"/>
              <a:ext cx="62125" cy="152650"/>
            </a:xfrm>
            <a:custGeom>
              <a:avLst/>
              <a:gdLst/>
              <a:ahLst/>
              <a:cxnLst/>
              <a:rect l="l" t="t" r="r" b="b"/>
              <a:pathLst>
                <a:path w="2485" h="6106" extrusionOk="0">
                  <a:moveTo>
                    <a:pt x="344" y="1"/>
                  </a:moveTo>
                  <a:lnTo>
                    <a:pt x="0" y="54"/>
                  </a:lnTo>
                  <a:cubicBezTo>
                    <a:pt x="67" y="318"/>
                    <a:pt x="120" y="582"/>
                    <a:pt x="185" y="834"/>
                  </a:cubicBezTo>
                  <a:cubicBezTo>
                    <a:pt x="264" y="1098"/>
                    <a:pt x="344" y="1362"/>
                    <a:pt x="410" y="1613"/>
                  </a:cubicBezTo>
                  <a:cubicBezTo>
                    <a:pt x="490" y="1877"/>
                    <a:pt x="595" y="2129"/>
                    <a:pt x="675" y="2379"/>
                  </a:cubicBezTo>
                  <a:lnTo>
                    <a:pt x="807" y="2763"/>
                  </a:lnTo>
                  <a:lnTo>
                    <a:pt x="952" y="3146"/>
                  </a:lnTo>
                  <a:cubicBezTo>
                    <a:pt x="1045" y="3397"/>
                    <a:pt x="1124" y="3648"/>
                    <a:pt x="1216" y="3899"/>
                  </a:cubicBezTo>
                  <a:lnTo>
                    <a:pt x="1494" y="4652"/>
                  </a:lnTo>
                  <a:cubicBezTo>
                    <a:pt x="1600" y="4903"/>
                    <a:pt x="1705" y="5154"/>
                    <a:pt x="1811" y="5392"/>
                  </a:cubicBezTo>
                  <a:cubicBezTo>
                    <a:pt x="1929" y="5643"/>
                    <a:pt x="2075" y="5868"/>
                    <a:pt x="2207" y="6105"/>
                  </a:cubicBezTo>
                  <a:lnTo>
                    <a:pt x="2484" y="5920"/>
                  </a:lnTo>
                  <a:cubicBezTo>
                    <a:pt x="2405" y="5815"/>
                    <a:pt x="2326" y="5709"/>
                    <a:pt x="2260" y="5603"/>
                  </a:cubicBezTo>
                  <a:cubicBezTo>
                    <a:pt x="2181" y="5498"/>
                    <a:pt x="2114" y="5392"/>
                    <a:pt x="2049" y="5273"/>
                  </a:cubicBezTo>
                  <a:cubicBezTo>
                    <a:pt x="1929" y="5048"/>
                    <a:pt x="1797" y="4824"/>
                    <a:pt x="1679" y="4586"/>
                  </a:cubicBezTo>
                  <a:cubicBezTo>
                    <a:pt x="1573" y="4335"/>
                    <a:pt x="1467" y="4097"/>
                    <a:pt x="1362" y="3846"/>
                  </a:cubicBezTo>
                  <a:cubicBezTo>
                    <a:pt x="1256" y="3609"/>
                    <a:pt x="1177" y="3344"/>
                    <a:pt x="1084" y="3093"/>
                  </a:cubicBezTo>
                  <a:cubicBezTo>
                    <a:pt x="992" y="2842"/>
                    <a:pt x="912" y="2591"/>
                    <a:pt x="833" y="2340"/>
                  </a:cubicBezTo>
                  <a:cubicBezTo>
                    <a:pt x="754" y="2076"/>
                    <a:pt x="661" y="1824"/>
                    <a:pt x="608" y="1560"/>
                  </a:cubicBezTo>
                  <a:cubicBezTo>
                    <a:pt x="542" y="1309"/>
                    <a:pt x="502" y="1045"/>
                    <a:pt x="449" y="781"/>
                  </a:cubicBezTo>
                  <a:cubicBezTo>
                    <a:pt x="410" y="529"/>
                    <a:pt x="384" y="265"/>
                    <a:pt x="34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13"/>
            <p:cNvSpPr/>
            <p:nvPr/>
          </p:nvSpPr>
          <p:spPr>
            <a:xfrm>
              <a:off x="1003175" y="1484800"/>
              <a:ext cx="48900" cy="103450"/>
            </a:xfrm>
            <a:custGeom>
              <a:avLst/>
              <a:gdLst/>
              <a:ahLst/>
              <a:cxnLst/>
              <a:rect l="l" t="t" r="r" b="b"/>
              <a:pathLst>
                <a:path w="1956" h="4138" extrusionOk="0">
                  <a:moveTo>
                    <a:pt x="344" y="1"/>
                  </a:moveTo>
                  <a:lnTo>
                    <a:pt x="0" y="94"/>
                  </a:lnTo>
                  <a:cubicBezTo>
                    <a:pt x="146" y="424"/>
                    <a:pt x="278" y="767"/>
                    <a:pt x="410" y="1111"/>
                  </a:cubicBezTo>
                  <a:cubicBezTo>
                    <a:pt x="555" y="1442"/>
                    <a:pt x="675" y="1798"/>
                    <a:pt x="819" y="2129"/>
                  </a:cubicBezTo>
                  <a:cubicBezTo>
                    <a:pt x="1097" y="2802"/>
                    <a:pt x="1362" y="3489"/>
                    <a:pt x="1665" y="4137"/>
                  </a:cubicBezTo>
                  <a:lnTo>
                    <a:pt x="1956" y="3991"/>
                  </a:lnTo>
                  <a:cubicBezTo>
                    <a:pt x="1573" y="3397"/>
                    <a:pt x="1230" y="2749"/>
                    <a:pt x="952" y="2076"/>
                  </a:cubicBezTo>
                  <a:cubicBezTo>
                    <a:pt x="807" y="1745"/>
                    <a:pt x="701" y="1389"/>
                    <a:pt x="595" y="1045"/>
                  </a:cubicBezTo>
                  <a:cubicBezTo>
                    <a:pt x="490" y="702"/>
                    <a:pt x="423" y="344"/>
                    <a:pt x="34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13"/>
            <p:cNvSpPr/>
            <p:nvPr/>
          </p:nvSpPr>
          <p:spPr>
            <a:xfrm>
              <a:off x="1041475" y="1518200"/>
              <a:ext cx="29775" cy="58150"/>
            </a:xfrm>
            <a:custGeom>
              <a:avLst/>
              <a:gdLst/>
              <a:ahLst/>
              <a:cxnLst/>
              <a:rect l="l" t="t" r="r" b="b"/>
              <a:pathLst>
                <a:path w="1191" h="2326" extrusionOk="0">
                  <a:moveTo>
                    <a:pt x="332" y="0"/>
                  </a:moveTo>
                  <a:lnTo>
                    <a:pt x="1" y="118"/>
                  </a:lnTo>
                  <a:cubicBezTo>
                    <a:pt x="80" y="303"/>
                    <a:pt x="186" y="476"/>
                    <a:pt x="265" y="647"/>
                  </a:cubicBezTo>
                  <a:cubicBezTo>
                    <a:pt x="358" y="832"/>
                    <a:pt x="437" y="1017"/>
                    <a:pt x="503" y="1202"/>
                  </a:cubicBezTo>
                  <a:cubicBezTo>
                    <a:pt x="582" y="1387"/>
                    <a:pt x="649" y="1572"/>
                    <a:pt x="714" y="1757"/>
                  </a:cubicBezTo>
                  <a:cubicBezTo>
                    <a:pt x="781" y="1942"/>
                    <a:pt x="820" y="2141"/>
                    <a:pt x="899" y="2326"/>
                  </a:cubicBezTo>
                  <a:lnTo>
                    <a:pt x="1190" y="2180"/>
                  </a:lnTo>
                  <a:cubicBezTo>
                    <a:pt x="1098" y="2021"/>
                    <a:pt x="992" y="1850"/>
                    <a:pt x="899" y="1678"/>
                  </a:cubicBezTo>
                  <a:cubicBezTo>
                    <a:pt x="807" y="1506"/>
                    <a:pt x="714" y="1321"/>
                    <a:pt x="635" y="1149"/>
                  </a:cubicBezTo>
                  <a:cubicBezTo>
                    <a:pt x="570" y="964"/>
                    <a:pt x="517" y="766"/>
                    <a:pt x="464" y="581"/>
                  </a:cubicBezTo>
                  <a:cubicBezTo>
                    <a:pt x="397" y="396"/>
                    <a:pt x="358" y="198"/>
                    <a:pt x="33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13"/>
            <p:cNvSpPr/>
            <p:nvPr/>
          </p:nvSpPr>
          <p:spPr>
            <a:xfrm>
              <a:off x="1064300" y="1529075"/>
              <a:ext cx="24775" cy="40000"/>
            </a:xfrm>
            <a:custGeom>
              <a:avLst/>
              <a:gdLst/>
              <a:ahLst/>
              <a:cxnLst/>
              <a:rect l="l" t="t" r="r" b="b"/>
              <a:pathLst>
                <a:path w="991" h="1600" extrusionOk="0">
                  <a:moveTo>
                    <a:pt x="330" y="1"/>
                  </a:moveTo>
                  <a:lnTo>
                    <a:pt x="0" y="120"/>
                  </a:lnTo>
                  <a:cubicBezTo>
                    <a:pt x="79" y="238"/>
                    <a:pt x="159" y="344"/>
                    <a:pt x="224" y="476"/>
                  </a:cubicBezTo>
                  <a:cubicBezTo>
                    <a:pt x="291" y="596"/>
                    <a:pt x="356" y="714"/>
                    <a:pt x="409" y="834"/>
                  </a:cubicBezTo>
                  <a:cubicBezTo>
                    <a:pt x="529" y="1071"/>
                    <a:pt x="608" y="1336"/>
                    <a:pt x="687" y="1600"/>
                  </a:cubicBezTo>
                  <a:lnTo>
                    <a:pt x="991" y="1454"/>
                  </a:lnTo>
                  <a:cubicBezTo>
                    <a:pt x="806" y="1256"/>
                    <a:pt x="661" y="1019"/>
                    <a:pt x="541" y="767"/>
                  </a:cubicBezTo>
                  <a:cubicBezTo>
                    <a:pt x="489" y="649"/>
                    <a:pt x="436" y="529"/>
                    <a:pt x="409" y="397"/>
                  </a:cubicBezTo>
                  <a:cubicBezTo>
                    <a:pt x="370" y="265"/>
                    <a:pt x="356" y="133"/>
                    <a:pt x="33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13"/>
            <p:cNvSpPr/>
            <p:nvPr/>
          </p:nvSpPr>
          <p:spPr>
            <a:xfrm>
              <a:off x="1063625" y="729700"/>
              <a:ext cx="548700" cy="199850"/>
            </a:xfrm>
            <a:custGeom>
              <a:avLst/>
              <a:gdLst/>
              <a:ahLst/>
              <a:cxnLst/>
              <a:rect l="l" t="t" r="r" b="b"/>
              <a:pathLst>
                <a:path w="21948" h="7994" extrusionOk="0">
                  <a:moveTo>
                    <a:pt x="17931" y="1"/>
                  </a:moveTo>
                  <a:cubicBezTo>
                    <a:pt x="17764" y="1"/>
                    <a:pt x="17596" y="4"/>
                    <a:pt x="17429" y="13"/>
                  </a:cubicBezTo>
                  <a:lnTo>
                    <a:pt x="16676" y="39"/>
                  </a:lnTo>
                  <a:cubicBezTo>
                    <a:pt x="16412" y="52"/>
                    <a:pt x="16160" y="78"/>
                    <a:pt x="15910" y="92"/>
                  </a:cubicBezTo>
                  <a:cubicBezTo>
                    <a:pt x="13901" y="289"/>
                    <a:pt x="11906" y="686"/>
                    <a:pt x="9990" y="1347"/>
                  </a:cubicBezTo>
                  <a:cubicBezTo>
                    <a:pt x="9501" y="1505"/>
                    <a:pt x="9025" y="1664"/>
                    <a:pt x="8563" y="1862"/>
                  </a:cubicBezTo>
                  <a:cubicBezTo>
                    <a:pt x="8325" y="1968"/>
                    <a:pt x="8087" y="2047"/>
                    <a:pt x="7862" y="2153"/>
                  </a:cubicBezTo>
                  <a:lnTo>
                    <a:pt x="7175" y="2470"/>
                  </a:lnTo>
                  <a:cubicBezTo>
                    <a:pt x="6713" y="2682"/>
                    <a:pt x="6277" y="2946"/>
                    <a:pt x="5841" y="3170"/>
                  </a:cubicBezTo>
                  <a:cubicBezTo>
                    <a:pt x="5405" y="3434"/>
                    <a:pt x="4969" y="3686"/>
                    <a:pt x="4559" y="3963"/>
                  </a:cubicBezTo>
                  <a:cubicBezTo>
                    <a:pt x="4136" y="4241"/>
                    <a:pt x="3713" y="4505"/>
                    <a:pt x="3331" y="4822"/>
                  </a:cubicBezTo>
                  <a:lnTo>
                    <a:pt x="2723" y="5258"/>
                  </a:lnTo>
                  <a:lnTo>
                    <a:pt x="2141" y="5721"/>
                  </a:lnTo>
                  <a:cubicBezTo>
                    <a:pt x="1758" y="6038"/>
                    <a:pt x="1388" y="6368"/>
                    <a:pt x="1018" y="6699"/>
                  </a:cubicBezTo>
                  <a:cubicBezTo>
                    <a:pt x="1018" y="6699"/>
                    <a:pt x="886" y="6817"/>
                    <a:pt x="753" y="6963"/>
                  </a:cubicBezTo>
                  <a:lnTo>
                    <a:pt x="489" y="7227"/>
                  </a:lnTo>
                  <a:cubicBezTo>
                    <a:pt x="489" y="7227"/>
                    <a:pt x="371" y="7372"/>
                    <a:pt x="251" y="7504"/>
                  </a:cubicBezTo>
                  <a:cubicBezTo>
                    <a:pt x="119" y="7650"/>
                    <a:pt x="1" y="7795"/>
                    <a:pt x="1" y="7795"/>
                  </a:cubicBezTo>
                  <a:lnTo>
                    <a:pt x="291" y="7993"/>
                  </a:lnTo>
                  <a:lnTo>
                    <a:pt x="741" y="7439"/>
                  </a:lnTo>
                  <a:cubicBezTo>
                    <a:pt x="741" y="7439"/>
                    <a:pt x="859" y="7306"/>
                    <a:pt x="991" y="7174"/>
                  </a:cubicBezTo>
                  <a:cubicBezTo>
                    <a:pt x="1044" y="7108"/>
                    <a:pt x="1111" y="7042"/>
                    <a:pt x="1164" y="7002"/>
                  </a:cubicBezTo>
                  <a:cubicBezTo>
                    <a:pt x="1203" y="6949"/>
                    <a:pt x="1243" y="6923"/>
                    <a:pt x="1243" y="6923"/>
                  </a:cubicBezTo>
                  <a:cubicBezTo>
                    <a:pt x="1586" y="6579"/>
                    <a:pt x="1943" y="6236"/>
                    <a:pt x="2313" y="5932"/>
                  </a:cubicBezTo>
                  <a:lnTo>
                    <a:pt x="2881" y="5456"/>
                  </a:lnTo>
                  <a:lnTo>
                    <a:pt x="3463" y="5007"/>
                  </a:lnTo>
                  <a:cubicBezTo>
                    <a:pt x="3845" y="4690"/>
                    <a:pt x="4255" y="4412"/>
                    <a:pt x="4665" y="4121"/>
                  </a:cubicBezTo>
                  <a:cubicBezTo>
                    <a:pt x="5075" y="3857"/>
                    <a:pt x="5498" y="3580"/>
                    <a:pt x="5920" y="3329"/>
                  </a:cubicBezTo>
                  <a:cubicBezTo>
                    <a:pt x="6356" y="3091"/>
                    <a:pt x="6792" y="2826"/>
                    <a:pt x="7242" y="2615"/>
                  </a:cubicBezTo>
                  <a:lnTo>
                    <a:pt x="7929" y="2298"/>
                  </a:lnTo>
                  <a:cubicBezTo>
                    <a:pt x="8153" y="2192"/>
                    <a:pt x="8391" y="2100"/>
                    <a:pt x="8616" y="2007"/>
                  </a:cubicBezTo>
                  <a:cubicBezTo>
                    <a:pt x="9078" y="1810"/>
                    <a:pt x="9554" y="1651"/>
                    <a:pt x="10029" y="1479"/>
                  </a:cubicBezTo>
                  <a:cubicBezTo>
                    <a:pt x="11946" y="832"/>
                    <a:pt x="13928" y="448"/>
                    <a:pt x="15923" y="289"/>
                  </a:cubicBezTo>
                  <a:lnTo>
                    <a:pt x="16676" y="250"/>
                  </a:lnTo>
                  <a:lnTo>
                    <a:pt x="17429" y="237"/>
                  </a:lnTo>
                  <a:cubicBezTo>
                    <a:pt x="17497" y="235"/>
                    <a:pt x="17566" y="234"/>
                    <a:pt x="17634" y="234"/>
                  </a:cubicBezTo>
                  <a:cubicBezTo>
                    <a:pt x="18068" y="234"/>
                    <a:pt x="18502" y="265"/>
                    <a:pt x="18935" y="277"/>
                  </a:cubicBezTo>
                  <a:cubicBezTo>
                    <a:pt x="19425" y="316"/>
                    <a:pt x="19927" y="382"/>
                    <a:pt x="20415" y="448"/>
                  </a:cubicBezTo>
                  <a:cubicBezTo>
                    <a:pt x="20905" y="541"/>
                    <a:pt x="21393" y="607"/>
                    <a:pt x="21869" y="700"/>
                  </a:cubicBezTo>
                  <a:lnTo>
                    <a:pt x="21948" y="369"/>
                  </a:lnTo>
                  <a:cubicBezTo>
                    <a:pt x="21460" y="277"/>
                    <a:pt x="20957" y="224"/>
                    <a:pt x="20455" y="145"/>
                  </a:cubicBezTo>
                  <a:cubicBezTo>
                    <a:pt x="19953" y="92"/>
                    <a:pt x="19451" y="39"/>
                    <a:pt x="18949" y="13"/>
                  </a:cubicBezTo>
                  <a:cubicBezTo>
                    <a:pt x="18605" y="13"/>
                    <a:pt x="18267" y="1"/>
                    <a:pt x="17931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13"/>
            <p:cNvSpPr/>
            <p:nvPr/>
          </p:nvSpPr>
          <p:spPr>
            <a:xfrm>
              <a:off x="1076500" y="749175"/>
              <a:ext cx="462500" cy="192925"/>
            </a:xfrm>
            <a:custGeom>
              <a:avLst/>
              <a:gdLst/>
              <a:ahLst/>
              <a:cxnLst/>
              <a:rect l="l" t="t" r="r" b="b"/>
              <a:pathLst>
                <a:path w="18500" h="7717" extrusionOk="0">
                  <a:moveTo>
                    <a:pt x="17718" y="0"/>
                  </a:moveTo>
                  <a:cubicBezTo>
                    <a:pt x="16268" y="0"/>
                    <a:pt x="14806" y="125"/>
                    <a:pt x="13373" y="383"/>
                  </a:cubicBezTo>
                  <a:cubicBezTo>
                    <a:pt x="11669" y="661"/>
                    <a:pt x="9990" y="1136"/>
                    <a:pt x="8392" y="1771"/>
                  </a:cubicBezTo>
                  <a:cubicBezTo>
                    <a:pt x="6792" y="2431"/>
                    <a:pt x="5273" y="3237"/>
                    <a:pt x="3846" y="4202"/>
                  </a:cubicBezTo>
                  <a:cubicBezTo>
                    <a:pt x="3133" y="4677"/>
                    <a:pt x="2458" y="5192"/>
                    <a:pt x="1811" y="5735"/>
                  </a:cubicBezTo>
                  <a:cubicBezTo>
                    <a:pt x="1480" y="5999"/>
                    <a:pt x="1177" y="6290"/>
                    <a:pt x="860" y="6580"/>
                  </a:cubicBezTo>
                  <a:cubicBezTo>
                    <a:pt x="556" y="6871"/>
                    <a:pt x="279" y="7201"/>
                    <a:pt x="1" y="7518"/>
                  </a:cubicBezTo>
                  <a:lnTo>
                    <a:pt x="265" y="7717"/>
                  </a:lnTo>
                  <a:cubicBezTo>
                    <a:pt x="1283" y="6448"/>
                    <a:pt x="2590" y="5351"/>
                    <a:pt x="3965" y="4360"/>
                  </a:cubicBezTo>
                  <a:cubicBezTo>
                    <a:pt x="5353" y="3383"/>
                    <a:pt x="6859" y="2550"/>
                    <a:pt x="8445" y="1903"/>
                  </a:cubicBezTo>
                  <a:cubicBezTo>
                    <a:pt x="10043" y="1268"/>
                    <a:pt x="11708" y="832"/>
                    <a:pt x="13399" y="568"/>
                  </a:cubicBezTo>
                  <a:cubicBezTo>
                    <a:pt x="14545" y="398"/>
                    <a:pt x="15698" y="307"/>
                    <a:pt x="16848" y="307"/>
                  </a:cubicBezTo>
                  <a:cubicBezTo>
                    <a:pt x="17395" y="307"/>
                    <a:pt x="17942" y="327"/>
                    <a:pt x="18487" y="370"/>
                  </a:cubicBezTo>
                  <a:lnTo>
                    <a:pt x="18500" y="13"/>
                  </a:lnTo>
                  <a:cubicBezTo>
                    <a:pt x="18239" y="5"/>
                    <a:pt x="17979" y="0"/>
                    <a:pt x="1771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13"/>
            <p:cNvSpPr/>
            <p:nvPr/>
          </p:nvSpPr>
          <p:spPr>
            <a:xfrm>
              <a:off x="1086750" y="769650"/>
              <a:ext cx="352175" cy="190300"/>
            </a:xfrm>
            <a:custGeom>
              <a:avLst/>
              <a:gdLst/>
              <a:ahLst/>
              <a:cxnLst/>
              <a:rect l="l" t="t" r="r" b="b"/>
              <a:pathLst>
                <a:path w="14087" h="7612" extrusionOk="0">
                  <a:moveTo>
                    <a:pt x="14046" y="0"/>
                  </a:moveTo>
                  <a:cubicBezTo>
                    <a:pt x="12712" y="198"/>
                    <a:pt x="11391" y="502"/>
                    <a:pt x="10096" y="925"/>
                  </a:cubicBezTo>
                  <a:cubicBezTo>
                    <a:pt x="8801" y="1348"/>
                    <a:pt x="7532" y="1850"/>
                    <a:pt x="6329" y="2484"/>
                  </a:cubicBezTo>
                  <a:cubicBezTo>
                    <a:pt x="5128" y="3119"/>
                    <a:pt x="3977" y="3858"/>
                    <a:pt x="2908" y="4664"/>
                  </a:cubicBezTo>
                  <a:cubicBezTo>
                    <a:pt x="1863" y="5510"/>
                    <a:pt x="885" y="6408"/>
                    <a:pt x="1" y="7373"/>
                  </a:cubicBezTo>
                  <a:lnTo>
                    <a:pt x="251" y="7611"/>
                  </a:lnTo>
                  <a:cubicBezTo>
                    <a:pt x="1084" y="6620"/>
                    <a:pt x="2022" y="5682"/>
                    <a:pt x="3040" y="4823"/>
                  </a:cubicBezTo>
                  <a:cubicBezTo>
                    <a:pt x="4070" y="3991"/>
                    <a:pt x="5207" y="3237"/>
                    <a:pt x="6396" y="2616"/>
                  </a:cubicBezTo>
                  <a:cubicBezTo>
                    <a:pt x="7585" y="1982"/>
                    <a:pt x="8866" y="1493"/>
                    <a:pt x="10149" y="1110"/>
                  </a:cubicBezTo>
                  <a:cubicBezTo>
                    <a:pt x="11444" y="726"/>
                    <a:pt x="12765" y="476"/>
                    <a:pt x="14086" y="356"/>
                  </a:cubicBezTo>
                  <a:lnTo>
                    <a:pt x="1404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13"/>
            <p:cNvSpPr/>
            <p:nvPr/>
          </p:nvSpPr>
          <p:spPr>
            <a:xfrm>
              <a:off x="1103275" y="802675"/>
              <a:ext cx="271550" cy="164525"/>
            </a:xfrm>
            <a:custGeom>
              <a:avLst/>
              <a:gdLst/>
              <a:ahLst/>
              <a:cxnLst/>
              <a:rect l="l" t="t" r="r" b="b"/>
              <a:pathLst>
                <a:path w="10862" h="6581" extrusionOk="0">
                  <a:moveTo>
                    <a:pt x="10783" y="0"/>
                  </a:moveTo>
                  <a:cubicBezTo>
                    <a:pt x="10531" y="53"/>
                    <a:pt x="10281" y="133"/>
                    <a:pt x="10029" y="212"/>
                  </a:cubicBezTo>
                  <a:cubicBezTo>
                    <a:pt x="9778" y="304"/>
                    <a:pt x="9514" y="370"/>
                    <a:pt x="9263" y="462"/>
                  </a:cubicBezTo>
                  <a:cubicBezTo>
                    <a:pt x="8774" y="647"/>
                    <a:pt x="8272" y="820"/>
                    <a:pt x="7783" y="1044"/>
                  </a:cubicBezTo>
                  <a:cubicBezTo>
                    <a:pt x="6805" y="1454"/>
                    <a:pt x="5841" y="1916"/>
                    <a:pt x="4942" y="2471"/>
                  </a:cubicBezTo>
                  <a:cubicBezTo>
                    <a:pt x="4017" y="3013"/>
                    <a:pt x="3172" y="3647"/>
                    <a:pt x="2352" y="4294"/>
                  </a:cubicBezTo>
                  <a:cubicBezTo>
                    <a:pt x="1942" y="4625"/>
                    <a:pt x="1533" y="4955"/>
                    <a:pt x="1149" y="5312"/>
                  </a:cubicBezTo>
                  <a:cubicBezTo>
                    <a:pt x="753" y="5642"/>
                    <a:pt x="370" y="5986"/>
                    <a:pt x="0" y="6343"/>
                  </a:cubicBezTo>
                  <a:lnTo>
                    <a:pt x="224" y="6581"/>
                  </a:lnTo>
                  <a:cubicBezTo>
                    <a:pt x="594" y="6224"/>
                    <a:pt x="938" y="5841"/>
                    <a:pt x="1334" y="5497"/>
                  </a:cubicBezTo>
                  <a:cubicBezTo>
                    <a:pt x="1692" y="5140"/>
                    <a:pt x="2088" y="4796"/>
                    <a:pt x="2471" y="4453"/>
                  </a:cubicBezTo>
                  <a:cubicBezTo>
                    <a:pt x="3277" y="3780"/>
                    <a:pt x="4109" y="3132"/>
                    <a:pt x="5008" y="2590"/>
                  </a:cubicBezTo>
                  <a:cubicBezTo>
                    <a:pt x="5906" y="2048"/>
                    <a:pt x="6871" y="1599"/>
                    <a:pt x="7862" y="1229"/>
                  </a:cubicBezTo>
                  <a:cubicBezTo>
                    <a:pt x="8351" y="1031"/>
                    <a:pt x="8853" y="885"/>
                    <a:pt x="9342" y="714"/>
                  </a:cubicBezTo>
                  <a:cubicBezTo>
                    <a:pt x="9593" y="647"/>
                    <a:pt x="9858" y="582"/>
                    <a:pt x="10108" y="515"/>
                  </a:cubicBezTo>
                  <a:cubicBezTo>
                    <a:pt x="10360" y="436"/>
                    <a:pt x="10610" y="383"/>
                    <a:pt x="10862" y="330"/>
                  </a:cubicBezTo>
                  <a:lnTo>
                    <a:pt x="1078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13"/>
            <p:cNvSpPr/>
            <p:nvPr/>
          </p:nvSpPr>
          <p:spPr>
            <a:xfrm>
              <a:off x="1119125" y="847600"/>
              <a:ext cx="178400" cy="130500"/>
            </a:xfrm>
            <a:custGeom>
              <a:avLst/>
              <a:gdLst/>
              <a:ahLst/>
              <a:cxnLst/>
              <a:rect l="l" t="t" r="r" b="b"/>
              <a:pathLst>
                <a:path w="7136" h="5220" extrusionOk="0">
                  <a:moveTo>
                    <a:pt x="7004" y="1"/>
                  </a:moveTo>
                  <a:cubicBezTo>
                    <a:pt x="6343" y="304"/>
                    <a:pt x="5709" y="647"/>
                    <a:pt x="5087" y="1017"/>
                  </a:cubicBezTo>
                  <a:cubicBezTo>
                    <a:pt x="4453" y="1375"/>
                    <a:pt x="3845" y="1771"/>
                    <a:pt x="3251" y="2180"/>
                  </a:cubicBezTo>
                  <a:cubicBezTo>
                    <a:pt x="2656" y="2603"/>
                    <a:pt x="2101" y="3066"/>
                    <a:pt x="1546" y="3528"/>
                  </a:cubicBezTo>
                  <a:cubicBezTo>
                    <a:pt x="1282" y="3753"/>
                    <a:pt x="1018" y="4004"/>
                    <a:pt x="753" y="4242"/>
                  </a:cubicBezTo>
                  <a:cubicBezTo>
                    <a:pt x="489" y="4493"/>
                    <a:pt x="251" y="4744"/>
                    <a:pt x="1" y="4995"/>
                  </a:cubicBezTo>
                  <a:lnTo>
                    <a:pt x="238" y="5219"/>
                  </a:lnTo>
                  <a:cubicBezTo>
                    <a:pt x="476" y="4955"/>
                    <a:pt x="700" y="4691"/>
                    <a:pt x="938" y="4427"/>
                  </a:cubicBezTo>
                  <a:cubicBezTo>
                    <a:pt x="1190" y="4189"/>
                    <a:pt x="1428" y="3924"/>
                    <a:pt x="1692" y="3674"/>
                  </a:cubicBezTo>
                  <a:cubicBezTo>
                    <a:pt x="2207" y="3184"/>
                    <a:pt x="2749" y="2723"/>
                    <a:pt x="3330" y="2300"/>
                  </a:cubicBezTo>
                  <a:cubicBezTo>
                    <a:pt x="3925" y="1890"/>
                    <a:pt x="4546" y="1520"/>
                    <a:pt x="5180" y="1190"/>
                  </a:cubicBezTo>
                  <a:cubicBezTo>
                    <a:pt x="5815" y="859"/>
                    <a:pt x="6475" y="582"/>
                    <a:pt x="7136" y="318"/>
                  </a:cubicBezTo>
                  <a:lnTo>
                    <a:pt x="700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13"/>
            <p:cNvSpPr/>
            <p:nvPr/>
          </p:nvSpPr>
          <p:spPr>
            <a:xfrm>
              <a:off x="1133000" y="889875"/>
              <a:ext cx="130500" cy="104425"/>
            </a:xfrm>
            <a:custGeom>
              <a:avLst/>
              <a:gdLst/>
              <a:ahLst/>
              <a:cxnLst/>
              <a:rect l="l" t="t" r="r" b="b"/>
              <a:pathLst>
                <a:path w="5220" h="4177" extrusionOk="0">
                  <a:moveTo>
                    <a:pt x="5075" y="1"/>
                  </a:moveTo>
                  <a:lnTo>
                    <a:pt x="4731" y="199"/>
                  </a:lnTo>
                  <a:lnTo>
                    <a:pt x="4387" y="424"/>
                  </a:lnTo>
                  <a:cubicBezTo>
                    <a:pt x="4162" y="582"/>
                    <a:pt x="3938" y="714"/>
                    <a:pt x="3713" y="873"/>
                  </a:cubicBezTo>
                  <a:cubicBezTo>
                    <a:pt x="3502" y="1044"/>
                    <a:pt x="3290" y="1203"/>
                    <a:pt x="3066" y="1361"/>
                  </a:cubicBezTo>
                  <a:cubicBezTo>
                    <a:pt x="2855" y="1534"/>
                    <a:pt x="2656" y="1692"/>
                    <a:pt x="2432" y="1863"/>
                  </a:cubicBezTo>
                  <a:cubicBezTo>
                    <a:pt x="2220" y="2009"/>
                    <a:pt x="2009" y="2181"/>
                    <a:pt x="1798" y="2353"/>
                  </a:cubicBezTo>
                  <a:cubicBezTo>
                    <a:pt x="1586" y="2511"/>
                    <a:pt x="1375" y="2670"/>
                    <a:pt x="1163" y="2855"/>
                  </a:cubicBezTo>
                  <a:cubicBezTo>
                    <a:pt x="965" y="3026"/>
                    <a:pt x="753" y="3199"/>
                    <a:pt x="556" y="3384"/>
                  </a:cubicBezTo>
                  <a:cubicBezTo>
                    <a:pt x="371" y="3569"/>
                    <a:pt x="186" y="3780"/>
                    <a:pt x="1" y="3965"/>
                  </a:cubicBezTo>
                  <a:lnTo>
                    <a:pt x="278" y="4176"/>
                  </a:lnTo>
                  <a:cubicBezTo>
                    <a:pt x="423" y="3965"/>
                    <a:pt x="582" y="3766"/>
                    <a:pt x="741" y="3569"/>
                  </a:cubicBezTo>
                  <a:cubicBezTo>
                    <a:pt x="926" y="3370"/>
                    <a:pt x="1111" y="3185"/>
                    <a:pt x="1296" y="3000"/>
                  </a:cubicBezTo>
                  <a:cubicBezTo>
                    <a:pt x="1480" y="2815"/>
                    <a:pt x="1692" y="2644"/>
                    <a:pt x="1890" y="2471"/>
                  </a:cubicBezTo>
                  <a:cubicBezTo>
                    <a:pt x="2101" y="2300"/>
                    <a:pt x="2300" y="2128"/>
                    <a:pt x="2524" y="1969"/>
                  </a:cubicBezTo>
                  <a:lnTo>
                    <a:pt x="3158" y="1493"/>
                  </a:lnTo>
                  <a:lnTo>
                    <a:pt x="3833" y="1044"/>
                  </a:lnTo>
                  <a:cubicBezTo>
                    <a:pt x="4044" y="899"/>
                    <a:pt x="4294" y="780"/>
                    <a:pt x="4520" y="648"/>
                  </a:cubicBezTo>
                  <a:lnTo>
                    <a:pt x="4876" y="477"/>
                  </a:lnTo>
                  <a:lnTo>
                    <a:pt x="5219" y="304"/>
                  </a:lnTo>
                  <a:lnTo>
                    <a:pt x="507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13"/>
            <p:cNvSpPr/>
            <p:nvPr/>
          </p:nvSpPr>
          <p:spPr>
            <a:xfrm>
              <a:off x="1147200" y="928525"/>
              <a:ext cx="88225" cy="76650"/>
            </a:xfrm>
            <a:custGeom>
              <a:avLst/>
              <a:gdLst/>
              <a:ahLst/>
              <a:cxnLst/>
              <a:rect l="l" t="t" r="r" b="b"/>
              <a:pathLst>
                <a:path w="3529" h="3066" extrusionOk="0">
                  <a:moveTo>
                    <a:pt x="3344" y="0"/>
                  </a:moveTo>
                  <a:cubicBezTo>
                    <a:pt x="3053" y="238"/>
                    <a:pt x="2775" y="463"/>
                    <a:pt x="2498" y="701"/>
                  </a:cubicBezTo>
                  <a:lnTo>
                    <a:pt x="2075" y="1057"/>
                  </a:lnTo>
                  <a:lnTo>
                    <a:pt x="1652" y="1415"/>
                  </a:lnTo>
                  <a:cubicBezTo>
                    <a:pt x="1097" y="1877"/>
                    <a:pt x="543" y="2366"/>
                    <a:pt x="0" y="2842"/>
                  </a:cubicBezTo>
                  <a:lnTo>
                    <a:pt x="238" y="3066"/>
                  </a:lnTo>
                  <a:cubicBezTo>
                    <a:pt x="687" y="2525"/>
                    <a:pt x="1189" y="1982"/>
                    <a:pt x="1744" y="1520"/>
                  </a:cubicBezTo>
                  <a:lnTo>
                    <a:pt x="2167" y="1177"/>
                  </a:lnTo>
                  <a:cubicBezTo>
                    <a:pt x="2313" y="1071"/>
                    <a:pt x="2458" y="965"/>
                    <a:pt x="2617" y="860"/>
                  </a:cubicBezTo>
                  <a:cubicBezTo>
                    <a:pt x="2907" y="648"/>
                    <a:pt x="3224" y="476"/>
                    <a:pt x="3529" y="305"/>
                  </a:cubicBezTo>
                  <a:lnTo>
                    <a:pt x="334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13"/>
            <p:cNvSpPr/>
            <p:nvPr/>
          </p:nvSpPr>
          <p:spPr>
            <a:xfrm>
              <a:off x="1164725" y="975425"/>
              <a:ext cx="50875" cy="44650"/>
            </a:xfrm>
            <a:custGeom>
              <a:avLst/>
              <a:gdLst/>
              <a:ahLst/>
              <a:cxnLst/>
              <a:rect l="l" t="t" r="r" b="b"/>
              <a:pathLst>
                <a:path w="2035" h="1786" extrusionOk="0">
                  <a:moveTo>
                    <a:pt x="1810" y="1"/>
                  </a:moveTo>
                  <a:cubicBezTo>
                    <a:pt x="1678" y="147"/>
                    <a:pt x="1533" y="291"/>
                    <a:pt x="1387" y="423"/>
                  </a:cubicBezTo>
                  <a:cubicBezTo>
                    <a:pt x="1242" y="556"/>
                    <a:pt x="1096" y="701"/>
                    <a:pt x="951" y="820"/>
                  </a:cubicBezTo>
                  <a:cubicBezTo>
                    <a:pt x="793" y="952"/>
                    <a:pt x="634" y="1071"/>
                    <a:pt x="476" y="1190"/>
                  </a:cubicBezTo>
                  <a:cubicBezTo>
                    <a:pt x="317" y="1322"/>
                    <a:pt x="145" y="1428"/>
                    <a:pt x="0" y="1547"/>
                  </a:cubicBezTo>
                  <a:lnTo>
                    <a:pt x="224" y="1785"/>
                  </a:lnTo>
                  <a:cubicBezTo>
                    <a:pt x="356" y="1639"/>
                    <a:pt x="476" y="1481"/>
                    <a:pt x="608" y="1336"/>
                  </a:cubicBezTo>
                  <a:cubicBezTo>
                    <a:pt x="740" y="1190"/>
                    <a:pt x="899" y="1058"/>
                    <a:pt x="1043" y="939"/>
                  </a:cubicBezTo>
                  <a:cubicBezTo>
                    <a:pt x="1189" y="807"/>
                    <a:pt x="1348" y="688"/>
                    <a:pt x="1519" y="582"/>
                  </a:cubicBezTo>
                  <a:cubicBezTo>
                    <a:pt x="1678" y="476"/>
                    <a:pt x="1863" y="384"/>
                    <a:pt x="2035" y="279"/>
                  </a:cubicBezTo>
                  <a:lnTo>
                    <a:pt x="181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13"/>
            <p:cNvSpPr/>
            <p:nvPr/>
          </p:nvSpPr>
          <p:spPr>
            <a:xfrm>
              <a:off x="1176925" y="1000525"/>
              <a:ext cx="35050" cy="34075"/>
            </a:xfrm>
            <a:custGeom>
              <a:avLst/>
              <a:gdLst/>
              <a:ahLst/>
              <a:cxnLst/>
              <a:rect l="l" t="t" r="r" b="b"/>
              <a:pathLst>
                <a:path w="1402" h="1363" extrusionOk="0">
                  <a:moveTo>
                    <a:pt x="1190" y="1"/>
                  </a:moveTo>
                  <a:cubicBezTo>
                    <a:pt x="1110" y="107"/>
                    <a:pt x="1031" y="226"/>
                    <a:pt x="939" y="332"/>
                  </a:cubicBezTo>
                  <a:cubicBezTo>
                    <a:pt x="846" y="437"/>
                    <a:pt x="740" y="529"/>
                    <a:pt x="648" y="622"/>
                  </a:cubicBezTo>
                  <a:cubicBezTo>
                    <a:pt x="437" y="807"/>
                    <a:pt x="238" y="979"/>
                    <a:pt x="0" y="1111"/>
                  </a:cubicBezTo>
                  <a:lnTo>
                    <a:pt x="238" y="1362"/>
                  </a:lnTo>
                  <a:cubicBezTo>
                    <a:pt x="384" y="1125"/>
                    <a:pt x="543" y="899"/>
                    <a:pt x="740" y="728"/>
                  </a:cubicBezTo>
                  <a:cubicBezTo>
                    <a:pt x="846" y="635"/>
                    <a:pt x="952" y="556"/>
                    <a:pt x="1058" y="477"/>
                  </a:cubicBezTo>
                  <a:cubicBezTo>
                    <a:pt x="1177" y="397"/>
                    <a:pt x="1295" y="332"/>
                    <a:pt x="1401" y="279"/>
                  </a:cubicBezTo>
                  <a:lnTo>
                    <a:pt x="119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13"/>
            <p:cNvSpPr/>
            <p:nvPr/>
          </p:nvSpPr>
          <p:spPr>
            <a:xfrm>
              <a:off x="1781775" y="812575"/>
              <a:ext cx="348525" cy="465150"/>
            </a:xfrm>
            <a:custGeom>
              <a:avLst/>
              <a:gdLst/>
              <a:ahLst/>
              <a:cxnLst/>
              <a:rect l="l" t="t" r="r" b="b"/>
              <a:pathLst>
                <a:path w="13941" h="18606" extrusionOk="0">
                  <a:moveTo>
                    <a:pt x="107" y="1"/>
                  </a:moveTo>
                  <a:lnTo>
                    <a:pt x="1" y="331"/>
                  </a:lnTo>
                  <a:cubicBezTo>
                    <a:pt x="1" y="331"/>
                    <a:pt x="172" y="397"/>
                    <a:pt x="331" y="450"/>
                  </a:cubicBezTo>
                  <a:cubicBezTo>
                    <a:pt x="503" y="516"/>
                    <a:pt x="662" y="582"/>
                    <a:pt x="662" y="582"/>
                  </a:cubicBezTo>
                  <a:lnTo>
                    <a:pt x="1309" y="899"/>
                  </a:lnTo>
                  <a:cubicBezTo>
                    <a:pt x="1758" y="1111"/>
                    <a:pt x="2168" y="1375"/>
                    <a:pt x="2591" y="1613"/>
                  </a:cubicBezTo>
                  <a:cubicBezTo>
                    <a:pt x="3000" y="1877"/>
                    <a:pt x="3410" y="2141"/>
                    <a:pt x="3819" y="2418"/>
                  </a:cubicBezTo>
                  <a:cubicBezTo>
                    <a:pt x="4229" y="2709"/>
                    <a:pt x="4638" y="2987"/>
                    <a:pt x="5022" y="3304"/>
                  </a:cubicBezTo>
                  <a:lnTo>
                    <a:pt x="5604" y="3754"/>
                  </a:lnTo>
                  <a:lnTo>
                    <a:pt x="6171" y="4256"/>
                  </a:lnTo>
                  <a:cubicBezTo>
                    <a:pt x="6555" y="4573"/>
                    <a:pt x="6898" y="4929"/>
                    <a:pt x="7268" y="5273"/>
                  </a:cubicBezTo>
                  <a:cubicBezTo>
                    <a:pt x="7598" y="5643"/>
                    <a:pt x="7942" y="6013"/>
                    <a:pt x="8273" y="6396"/>
                  </a:cubicBezTo>
                  <a:cubicBezTo>
                    <a:pt x="8576" y="6779"/>
                    <a:pt x="8907" y="7163"/>
                    <a:pt x="9198" y="7572"/>
                  </a:cubicBezTo>
                  <a:cubicBezTo>
                    <a:pt x="10400" y="9198"/>
                    <a:pt x="11404" y="10954"/>
                    <a:pt x="12157" y="12818"/>
                  </a:cubicBezTo>
                  <a:cubicBezTo>
                    <a:pt x="12342" y="13294"/>
                    <a:pt x="12527" y="13756"/>
                    <a:pt x="12672" y="14245"/>
                  </a:cubicBezTo>
                  <a:cubicBezTo>
                    <a:pt x="12739" y="14483"/>
                    <a:pt x="12831" y="14721"/>
                    <a:pt x="12897" y="14959"/>
                  </a:cubicBezTo>
                  <a:lnTo>
                    <a:pt x="13095" y="15685"/>
                  </a:lnTo>
                  <a:cubicBezTo>
                    <a:pt x="13227" y="16161"/>
                    <a:pt x="13294" y="16650"/>
                    <a:pt x="13386" y="17138"/>
                  </a:cubicBezTo>
                  <a:cubicBezTo>
                    <a:pt x="13465" y="17628"/>
                    <a:pt x="13518" y="18116"/>
                    <a:pt x="13597" y="18606"/>
                  </a:cubicBezTo>
                  <a:lnTo>
                    <a:pt x="13941" y="18579"/>
                  </a:lnTo>
                  <a:cubicBezTo>
                    <a:pt x="13861" y="18077"/>
                    <a:pt x="13796" y="17575"/>
                    <a:pt x="13690" y="17085"/>
                  </a:cubicBezTo>
                  <a:cubicBezTo>
                    <a:pt x="13585" y="16597"/>
                    <a:pt x="13491" y="16095"/>
                    <a:pt x="13347" y="15606"/>
                  </a:cubicBezTo>
                  <a:lnTo>
                    <a:pt x="13135" y="14879"/>
                  </a:lnTo>
                  <a:cubicBezTo>
                    <a:pt x="13056" y="14642"/>
                    <a:pt x="12963" y="14404"/>
                    <a:pt x="12884" y="14166"/>
                  </a:cubicBezTo>
                  <a:cubicBezTo>
                    <a:pt x="12725" y="13690"/>
                    <a:pt x="12540" y="13214"/>
                    <a:pt x="12342" y="12751"/>
                  </a:cubicBezTo>
                  <a:cubicBezTo>
                    <a:pt x="11550" y="10875"/>
                    <a:pt x="10519" y="9118"/>
                    <a:pt x="9316" y="7492"/>
                  </a:cubicBezTo>
                  <a:cubicBezTo>
                    <a:pt x="9025" y="7070"/>
                    <a:pt x="8696" y="6687"/>
                    <a:pt x="8378" y="6291"/>
                  </a:cubicBezTo>
                  <a:cubicBezTo>
                    <a:pt x="8048" y="5907"/>
                    <a:pt x="7718" y="5537"/>
                    <a:pt x="7374" y="5167"/>
                  </a:cubicBezTo>
                  <a:cubicBezTo>
                    <a:pt x="7017" y="4811"/>
                    <a:pt x="6673" y="4453"/>
                    <a:pt x="6291" y="4124"/>
                  </a:cubicBezTo>
                  <a:lnTo>
                    <a:pt x="5722" y="3621"/>
                  </a:lnTo>
                  <a:lnTo>
                    <a:pt x="5141" y="3146"/>
                  </a:lnTo>
                  <a:cubicBezTo>
                    <a:pt x="4771" y="2815"/>
                    <a:pt x="4361" y="2538"/>
                    <a:pt x="3965" y="2233"/>
                  </a:cubicBezTo>
                  <a:cubicBezTo>
                    <a:pt x="3555" y="1943"/>
                    <a:pt x="3146" y="1666"/>
                    <a:pt x="2736" y="1388"/>
                  </a:cubicBezTo>
                  <a:cubicBezTo>
                    <a:pt x="2313" y="1137"/>
                    <a:pt x="1904" y="847"/>
                    <a:pt x="1454" y="621"/>
                  </a:cubicBezTo>
                  <a:lnTo>
                    <a:pt x="794" y="278"/>
                  </a:lnTo>
                  <a:lnTo>
                    <a:pt x="10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13"/>
            <p:cNvSpPr/>
            <p:nvPr/>
          </p:nvSpPr>
          <p:spPr>
            <a:xfrm>
              <a:off x="1773525" y="828450"/>
              <a:ext cx="324100" cy="384175"/>
            </a:xfrm>
            <a:custGeom>
              <a:avLst/>
              <a:gdLst/>
              <a:ahLst/>
              <a:cxnLst/>
              <a:rect l="l" t="t" r="r" b="b"/>
              <a:pathLst>
                <a:path w="12964" h="15367" extrusionOk="0">
                  <a:moveTo>
                    <a:pt x="120" y="0"/>
                  </a:moveTo>
                  <a:lnTo>
                    <a:pt x="0" y="317"/>
                  </a:lnTo>
                  <a:cubicBezTo>
                    <a:pt x="1520" y="899"/>
                    <a:pt x="2974" y="1797"/>
                    <a:pt x="4334" y="2801"/>
                  </a:cubicBezTo>
                  <a:cubicBezTo>
                    <a:pt x="5696" y="3806"/>
                    <a:pt x="6950" y="4981"/>
                    <a:pt x="8060" y="6290"/>
                  </a:cubicBezTo>
                  <a:cubicBezTo>
                    <a:pt x="9158" y="7611"/>
                    <a:pt x="10095" y="9065"/>
                    <a:pt x="10862" y="10597"/>
                  </a:cubicBezTo>
                  <a:cubicBezTo>
                    <a:pt x="11628" y="12130"/>
                    <a:pt x="12223" y="13728"/>
                    <a:pt x="12620" y="15367"/>
                  </a:cubicBezTo>
                  <a:lnTo>
                    <a:pt x="12963" y="15288"/>
                  </a:lnTo>
                  <a:cubicBezTo>
                    <a:pt x="12487" y="13637"/>
                    <a:pt x="11853" y="12024"/>
                    <a:pt x="11034" y="10504"/>
                  </a:cubicBezTo>
                  <a:cubicBezTo>
                    <a:pt x="10241" y="8972"/>
                    <a:pt x="9276" y="7532"/>
                    <a:pt x="8166" y="6197"/>
                  </a:cubicBezTo>
                  <a:cubicBezTo>
                    <a:pt x="7056" y="4889"/>
                    <a:pt x="5801" y="3686"/>
                    <a:pt x="4454" y="2629"/>
                  </a:cubicBezTo>
                  <a:cubicBezTo>
                    <a:pt x="3779" y="2114"/>
                    <a:pt x="3092" y="1612"/>
                    <a:pt x="2366" y="1176"/>
                  </a:cubicBezTo>
                  <a:lnTo>
                    <a:pt x="1824" y="846"/>
                  </a:lnTo>
                  <a:lnTo>
                    <a:pt x="1269" y="529"/>
                  </a:lnTo>
                  <a:cubicBezTo>
                    <a:pt x="1084" y="436"/>
                    <a:pt x="899" y="330"/>
                    <a:pt x="701" y="251"/>
                  </a:cubicBezTo>
                  <a:cubicBezTo>
                    <a:pt x="502" y="171"/>
                    <a:pt x="305" y="79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13"/>
            <p:cNvSpPr/>
            <p:nvPr/>
          </p:nvSpPr>
          <p:spPr>
            <a:xfrm>
              <a:off x="1759650" y="843300"/>
              <a:ext cx="287750" cy="280800"/>
            </a:xfrm>
            <a:custGeom>
              <a:avLst/>
              <a:gdLst/>
              <a:ahLst/>
              <a:cxnLst/>
              <a:rect l="l" t="t" r="r" b="b"/>
              <a:pathLst>
                <a:path w="11510" h="11232" extrusionOk="0">
                  <a:moveTo>
                    <a:pt x="146" y="0"/>
                  </a:moveTo>
                  <a:lnTo>
                    <a:pt x="0" y="305"/>
                  </a:lnTo>
                  <a:cubicBezTo>
                    <a:pt x="1203" y="793"/>
                    <a:pt x="2392" y="1401"/>
                    <a:pt x="3515" y="2102"/>
                  </a:cubicBezTo>
                  <a:cubicBezTo>
                    <a:pt x="4625" y="2842"/>
                    <a:pt x="5682" y="3687"/>
                    <a:pt x="6647" y="4625"/>
                  </a:cubicBezTo>
                  <a:cubicBezTo>
                    <a:pt x="7625" y="5550"/>
                    <a:pt x="8483" y="6607"/>
                    <a:pt x="9237" y="7717"/>
                  </a:cubicBezTo>
                  <a:cubicBezTo>
                    <a:pt x="10003" y="8827"/>
                    <a:pt x="10650" y="10016"/>
                    <a:pt x="11179" y="11232"/>
                  </a:cubicBezTo>
                  <a:lnTo>
                    <a:pt x="11510" y="11073"/>
                  </a:lnTo>
                  <a:cubicBezTo>
                    <a:pt x="10902" y="9871"/>
                    <a:pt x="10201" y="8708"/>
                    <a:pt x="9408" y="7599"/>
                  </a:cubicBezTo>
                  <a:cubicBezTo>
                    <a:pt x="8603" y="6501"/>
                    <a:pt x="7731" y="5458"/>
                    <a:pt x="6739" y="4519"/>
                  </a:cubicBezTo>
                  <a:cubicBezTo>
                    <a:pt x="5775" y="3568"/>
                    <a:pt x="4731" y="2710"/>
                    <a:pt x="3621" y="1943"/>
                  </a:cubicBezTo>
                  <a:cubicBezTo>
                    <a:pt x="2498" y="1203"/>
                    <a:pt x="1335" y="543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13"/>
            <p:cNvSpPr/>
            <p:nvPr/>
          </p:nvSpPr>
          <p:spPr>
            <a:xfrm>
              <a:off x="1757650" y="861475"/>
              <a:ext cx="238225" cy="211450"/>
            </a:xfrm>
            <a:custGeom>
              <a:avLst/>
              <a:gdLst/>
              <a:ahLst/>
              <a:cxnLst/>
              <a:rect l="l" t="t" r="r" b="b"/>
              <a:pathLst>
                <a:path w="9529" h="8458" extrusionOk="0">
                  <a:moveTo>
                    <a:pt x="147" y="1"/>
                  </a:moveTo>
                  <a:lnTo>
                    <a:pt x="1" y="291"/>
                  </a:lnTo>
                  <a:cubicBezTo>
                    <a:pt x="464" y="515"/>
                    <a:pt x="913" y="753"/>
                    <a:pt x="1375" y="1005"/>
                  </a:cubicBezTo>
                  <a:cubicBezTo>
                    <a:pt x="1600" y="1123"/>
                    <a:pt x="1824" y="1255"/>
                    <a:pt x="2050" y="1375"/>
                  </a:cubicBezTo>
                  <a:cubicBezTo>
                    <a:pt x="2274" y="1493"/>
                    <a:pt x="2499" y="1625"/>
                    <a:pt x="2723" y="1771"/>
                  </a:cubicBezTo>
                  <a:cubicBezTo>
                    <a:pt x="3621" y="2300"/>
                    <a:pt x="4467" y="2920"/>
                    <a:pt x="5274" y="3607"/>
                  </a:cubicBezTo>
                  <a:cubicBezTo>
                    <a:pt x="6079" y="4282"/>
                    <a:pt x="6780" y="5087"/>
                    <a:pt x="7453" y="5894"/>
                  </a:cubicBezTo>
                  <a:cubicBezTo>
                    <a:pt x="8114" y="6713"/>
                    <a:pt x="8695" y="7571"/>
                    <a:pt x="9238" y="8457"/>
                  </a:cubicBezTo>
                  <a:lnTo>
                    <a:pt x="9528" y="8285"/>
                  </a:lnTo>
                  <a:cubicBezTo>
                    <a:pt x="8947" y="7413"/>
                    <a:pt x="8313" y="6554"/>
                    <a:pt x="7612" y="5762"/>
                  </a:cubicBezTo>
                  <a:cubicBezTo>
                    <a:pt x="6898" y="4969"/>
                    <a:pt x="6185" y="4176"/>
                    <a:pt x="5366" y="3502"/>
                  </a:cubicBezTo>
                  <a:cubicBezTo>
                    <a:pt x="4560" y="2814"/>
                    <a:pt x="3714" y="2168"/>
                    <a:pt x="2829" y="1599"/>
                  </a:cubicBezTo>
                  <a:cubicBezTo>
                    <a:pt x="2617" y="1454"/>
                    <a:pt x="2393" y="1308"/>
                    <a:pt x="2168" y="1176"/>
                  </a:cubicBezTo>
                  <a:cubicBezTo>
                    <a:pt x="1944" y="1044"/>
                    <a:pt x="1732" y="899"/>
                    <a:pt x="1495" y="767"/>
                  </a:cubicBezTo>
                  <a:cubicBezTo>
                    <a:pt x="1045" y="503"/>
                    <a:pt x="622" y="225"/>
                    <a:pt x="14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13"/>
            <p:cNvSpPr/>
            <p:nvPr/>
          </p:nvSpPr>
          <p:spPr>
            <a:xfrm>
              <a:off x="1752375" y="879975"/>
              <a:ext cx="176425" cy="133475"/>
            </a:xfrm>
            <a:custGeom>
              <a:avLst/>
              <a:gdLst/>
              <a:ahLst/>
              <a:cxnLst/>
              <a:rect l="l" t="t" r="r" b="b"/>
              <a:pathLst>
                <a:path w="7057" h="5339" extrusionOk="0">
                  <a:moveTo>
                    <a:pt x="133" y="0"/>
                  </a:moveTo>
                  <a:lnTo>
                    <a:pt x="0" y="291"/>
                  </a:lnTo>
                  <a:cubicBezTo>
                    <a:pt x="331" y="423"/>
                    <a:pt x="635" y="568"/>
                    <a:pt x="966" y="727"/>
                  </a:cubicBezTo>
                  <a:cubicBezTo>
                    <a:pt x="1283" y="859"/>
                    <a:pt x="1600" y="1031"/>
                    <a:pt x="1903" y="1202"/>
                  </a:cubicBezTo>
                  <a:cubicBezTo>
                    <a:pt x="2220" y="1361"/>
                    <a:pt x="2525" y="1546"/>
                    <a:pt x="2828" y="1731"/>
                  </a:cubicBezTo>
                  <a:cubicBezTo>
                    <a:pt x="3145" y="1916"/>
                    <a:pt x="3436" y="2127"/>
                    <a:pt x="3727" y="2339"/>
                  </a:cubicBezTo>
                  <a:cubicBezTo>
                    <a:pt x="4295" y="2775"/>
                    <a:pt x="4837" y="3251"/>
                    <a:pt x="5352" y="3753"/>
                  </a:cubicBezTo>
                  <a:cubicBezTo>
                    <a:pt x="5867" y="4255"/>
                    <a:pt x="6343" y="4784"/>
                    <a:pt x="6780" y="5339"/>
                  </a:cubicBezTo>
                  <a:lnTo>
                    <a:pt x="7056" y="5114"/>
                  </a:lnTo>
                  <a:cubicBezTo>
                    <a:pt x="6554" y="4585"/>
                    <a:pt x="6026" y="4083"/>
                    <a:pt x="5485" y="3607"/>
                  </a:cubicBezTo>
                  <a:cubicBezTo>
                    <a:pt x="4956" y="3119"/>
                    <a:pt x="4387" y="2656"/>
                    <a:pt x="3820" y="2220"/>
                  </a:cubicBezTo>
                  <a:cubicBezTo>
                    <a:pt x="3515" y="2009"/>
                    <a:pt x="3225" y="1798"/>
                    <a:pt x="2921" y="1599"/>
                  </a:cubicBezTo>
                  <a:cubicBezTo>
                    <a:pt x="2617" y="1401"/>
                    <a:pt x="2326" y="1202"/>
                    <a:pt x="2009" y="1031"/>
                  </a:cubicBezTo>
                  <a:cubicBezTo>
                    <a:pt x="1706" y="832"/>
                    <a:pt x="1401" y="647"/>
                    <a:pt x="1084" y="489"/>
                  </a:cubicBezTo>
                  <a:cubicBezTo>
                    <a:pt x="767" y="318"/>
                    <a:pt x="450" y="145"/>
                    <a:pt x="13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13"/>
            <p:cNvSpPr/>
            <p:nvPr/>
          </p:nvSpPr>
          <p:spPr>
            <a:xfrm>
              <a:off x="1741475" y="898475"/>
              <a:ext cx="136450" cy="95825"/>
            </a:xfrm>
            <a:custGeom>
              <a:avLst/>
              <a:gdLst/>
              <a:ahLst/>
              <a:cxnLst/>
              <a:rect l="l" t="t" r="r" b="b"/>
              <a:pathLst>
                <a:path w="5458" h="3833" extrusionOk="0">
                  <a:moveTo>
                    <a:pt x="107" y="0"/>
                  </a:moveTo>
                  <a:lnTo>
                    <a:pt x="1" y="318"/>
                  </a:lnTo>
                  <a:cubicBezTo>
                    <a:pt x="239" y="397"/>
                    <a:pt x="489" y="462"/>
                    <a:pt x="727" y="568"/>
                  </a:cubicBezTo>
                  <a:cubicBezTo>
                    <a:pt x="965" y="688"/>
                    <a:pt x="1203" y="793"/>
                    <a:pt x="1441" y="925"/>
                  </a:cubicBezTo>
                  <a:cubicBezTo>
                    <a:pt x="1666" y="1058"/>
                    <a:pt x="1890" y="1190"/>
                    <a:pt x="2128" y="1322"/>
                  </a:cubicBezTo>
                  <a:cubicBezTo>
                    <a:pt x="2353" y="1467"/>
                    <a:pt x="2564" y="1625"/>
                    <a:pt x="2788" y="1771"/>
                  </a:cubicBezTo>
                  <a:cubicBezTo>
                    <a:pt x="3014" y="1916"/>
                    <a:pt x="3225" y="2088"/>
                    <a:pt x="3436" y="2233"/>
                  </a:cubicBezTo>
                  <a:cubicBezTo>
                    <a:pt x="3661" y="2392"/>
                    <a:pt x="3872" y="2550"/>
                    <a:pt x="4071" y="2735"/>
                  </a:cubicBezTo>
                  <a:cubicBezTo>
                    <a:pt x="4268" y="2907"/>
                    <a:pt x="4480" y="3079"/>
                    <a:pt x="4665" y="3264"/>
                  </a:cubicBezTo>
                  <a:cubicBezTo>
                    <a:pt x="4850" y="3462"/>
                    <a:pt x="5035" y="3647"/>
                    <a:pt x="5207" y="3832"/>
                  </a:cubicBezTo>
                  <a:lnTo>
                    <a:pt x="5458" y="3595"/>
                  </a:lnTo>
                  <a:cubicBezTo>
                    <a:pt x="5260" y="3422"/>
                    <a:pt x="5049" y="3251"/>
                    <a:pt x="4837" y="3066"/>
                  </a:cubicBezTo>
                  <a:cubicBezTo>
                    <a:pt x="4626" y="2894"/>
                    <a:pt x="4414" y="2735"/>
                    <a:pt x="4203" y="2577"/>
                  </a:cubicBezTo>
                  <a:cubicBezTo>
                    <a:pt x="3991" y="2418"/>
                    <a:pt x="3754" y="2259"/>
                    <a:pt x="3528" y="2115"/>
                  </a:cubicBezTo>
                  <a:cubicBezTo>
                    <a:pt x="3317" y="1956"/>
                    <a:pt x="3093" y="1797"/>
                    <a:pt x="2868" y="1652"/>
                  </a:cubicBezTo>
                  <a:lnTo>
                    <a:pt x="2207" y="1202"/>
                  </a:lnTo>
                  <a:lnTo>
                    <a:pt x="1534" y="753"/>
                  </a:lnTo>
                  <a:cubicBezTo>
                    <a:pt x="1309" y="608"/>
                    <a:pt x="1071" y="476"/>
                    <a:pt x="847" y="344"/>
                  </a:cubicBezTo>
                  <a:cubicBezTo>
                    <a:pt x="609" y="212"/>
                    <a:pt x="357" y="106"/>
                    <a:pt x="10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13"/>
            <p:cNvSpPr/>
            <p:nvPr/>
          </p:nvSpPr>
          <p:spPr>
            <a:xfrm>
              <a:off x="1734875" y="915000"/>
              <a:ext cx="97150" cy="64425"/>
            </a:xfrm>
            <a:custGeom>
              <a:avLst/>
              <a:gdLst/>
              <a:ahLst/>
              <a:cxnLst/>
              <a:rect l="l" t="t" r="r" b="b"/>
              <a:pathLst>
                <a:path w="3886" h="2577" extrusionOk="0">
                  <a:moveTo>
                    <a:pt x="159" y="0"/>
                  </a:moveTo>
                  <a:lnTo>
                    <a:pt x="1" y="291"/>
                  </a:lnTo>
                  <a:cubicBezTo>
                    <a:pt x="674" y="555"/>
                    <a:pt x="1322" y="872"/>
                    <a:pt x="1943" y="1255"/>
                  </a:cubicBezTo>
                  <a:cubicBezTo>
                    <a:pt x="2247" y="1440"/>
                    <a:pt x="2550" y="1651"/>
                    <a:pt x="2841" y="1876"/>
                  </a:cubicBezTo>
                  <a:cubicBezTo>
                    <a:pt x="3119" y="2101"/>
                    <a:pt x="3396" y="2326"/>
                    <a:pt x="3660" y="2576"/>
                  </a:cubicBezTo>
                  <a:lnTo>
                    <a:pt x="3885" y="2299"/>
                  </a:lnTo>
                  <a:cubicBezTo>
                    <a:pt x="3568" y="2101"/>
                    <a:pt x="3251" y="1916"/>
                    <a:pt x="2961" y="1704"/>
                  </a:cubicBezTo>
                  <a:cubicBezTo>
                    <a:pt x="2643" y="1519"/>
                    <a:pt x="2326" y="1321"/>
                    <a:pt x="2022" y="1123"/>
                  </a:cubicBezTo>
                  <a:cubicBezTo>
                    <a:pt x="1388" y="753"/>
                    <a:pt x="780" y="356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13"/>
            <p:cNvSpPr/>
            <p:nvPr/>
          </p:nvSpPr>
          <p:spPr>
            <a:xfrm>
              <a:off x="1726300" y="936125"/>
              <a:ext cx="54500" cy="38675"/>
            </a:xfrm>
            <a:custGeom>
              <a:avLst/>
              <a:gdLst/>
              <a:ahLst/>
              <a:cxnLst/>
              <a:rect l="l" t="t" r="r" b="b"/>
              <a:pathLst>
                <a:path w="2180" h="1547" extrusionOk="0">
                  <a:moveTo>
                    <a:pt x="145" y="1"/>
                  </a:moveTo>
                  <a:lnTo>
                    <a:pt x="0" y="278"/>
                  </a:lnTo>
                  <a:cubicBezTo>
                    <a:pt x="185" y="357"/>
                    <a:pt x="370" y="424"/>
                    <a:pt x="541" y="516"/>
                  </a:cubicBezTo>
                  <a:cubicBezTo>
                    <a:pt x="714" y="609"/>
                    <a:pt x="899" y="701"/>
                    <a:pt x="1057" y="794"/>
                  </a:cubicBezTo>
                  <a:cubicBezTo>
                    <a:pt x="1228" y="912"/>
                    <a:pt x="1387" y="1018"/>
                    <a:pt x="1546" y="1150"/>
                  </a:cubicBezTo>
                  <a:cubicBezTo>
                    <a:pt x="1704" y="1269"/>
                    <a:pt x="1850" y="1401"/>
                    <a:pt x="1982" y="1546"/>
                  </a:cubicBezTo>
                  <a:lnTo>
                    <a:pt x="2180" y="1256"/>
                  </a:lnTo>
                  <a:cubicBezTo>
                    <a:pt x="2009" y="1150"/>
                    <a:pt x="1824" y="1071"/>
                    <a:pt x="1651" y="979"/>
                  </a:cubicBezTo>
                  <a:cubicBezTo>
                    <a:pt x="1480" y="886"/>
                    <a:pt x="1308" y="780"/>
                    <a:pt x="1136" y="674"/>
                  </a:cubicBezTo>
                  <a:cubicBezTo>
                    <a:pt x="964" y="568"/>
                    <a:pt x="806" y="463"/>
                    <a:pt x="634" y="344"/>
                  </a:cubicBezTo>
                  <a:cubicBezTo>
                    <a:pt x="476" y="239"/>
                    <a:pt x="317" y="93"/>
                    <a:pt x="14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13"/>
            <p:cNvSpPr/>
            <p:nvPr/>
          </p:nvSpPr>
          <p:spPr>
            <a:xfrm>
              <a:off x="1716375" y="952000"/>
              <a:ext cx="39675" cy="27100"/>
            </a:xfrm>
            <a:custGeom>
              <a:avLst/>
              <a:gdLst/>
              <a:ahLst/>
              <a:cxnLst/>
              <a:rect l="l" t="t" r="r" b="b"/>
              <a:pathLst>
                <a:path w="1587" h="1084" extrusionOk="0">
                  <a:moveTo>
                    <a:pt x="159" y="0"/>
                  </a:moveTo>
                  <a:lnTo>
                    <a:pt x="1" y="303"/>
                  </a:lnTo>
                  <a:cubicBezTo>
                    <a:pt x="265" y="356"/>
                    <a:pt x="516" y="462"/>
                    <a:pt x="753" y="594"/>
                  </a:cubicBezTo>
                  <a:cubicBezTo>
                    <a:pt x="873" y="661"/>
                    <a:pt x="991" y="726"/>
                    <a:pt x="1097" y="819"/>
                  </a:cubicBezTo>
                  <a:cubicBezTo>
                    <a:pt x="1203" y="899"/>
                    <a:pt x="1296" y="1004"/>
                    <a:pt x="1388" y="1084"/>
                  </a:cubicBezTo>
                  <a:lnTo>
                    <a:pt x="1586" y="806"/>
                  </a:lnTo>
                  <a:cubicBezTo>
                    <a:pt x="1454" y="753"/>
                    <a:pt x="1322" y="714"/>
                    <a:pt x="1203" y="647"/>
                  </a:cubicBezTo>
                  <a:cubicBezTo>
                    <a:pt x="1070" y="594"/>
                    <a:pt x="952" y="529"/>
                    <a:pt x="833" y="462"/>
                  </a:cubicBezTo>
                  <a:cubicBezTo>
                    <a:pt x="595" y="344"/>
                    <a:pt x="371" y="171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8" name="Google Shape;5738;p13"/>
          <p:cNvGrpSpPr/>
          <p:nvPr/>
        </p:nvGrpSpPr>
        <p:grpSpPr>
          <a:xfrm>
            <a:off x="8003620" y="-320978"/>
            <a:ext cx="854301" cy="874148"/>
            <a:chOff x="3284475" y="2919150"/>
            <a:chExt cx="1429075" cy="1462275"/>
          </a:xfrm>
        </p:grpSpPr>
        <p:sp>
          <p:nvSpPr>
            <p:cNvPr id="5739" name="Google Shape;5739;p13"/>
            <p:cNvSpPr/>
            <p:nvPr/>
          </p:nvSpPr>
          <p:spPr>
            <a:xfrm>
              <a:off x="4328700" y="3840775"/>
              <a:ext cx="159900" cy="346900"/>
            </a:xfrm>
            <a:custGeom>
              <a:avLst/>
              <a:gdLst/>
              <a:ahLst/>
              <a:cxnLst/>
              <a:rect l="l" t="t" r="r" b="b"/>
              <a:pathLst>
                <a:path w="6396" h="13876" extrusionOk="0">
                  <a:moveTo>
                    <a:pt x="1930" y="1"/>
                  </a:moveTo>
                  <a:cubicBezTo>
                    <a:pt x="1678" y="543"/>
                    <a:pt x="1440" y="1085"/>
                    <a:pt x="1190" y="1639"/>
                  </a:cubicBezTo>
                  <a:cubicBezTo>
                    <a:pt x="885" y="2155"/>
                    <a:pt x="582" y="2684"/>
                    <a:pt x="291" y="3199"/>
                  </a:cubicBezTo>
                  <a:cubicBezTo>
                    <a:pt x="291" y="3212"/>
                    <a:pt x="92" y="3463"/>
                    <a:pt x="92" y="3463"/>
                  </a:cubicBezTo>
                  <a:cubicBezTo>
                    <a:pt x="66" y="3516"/>
                    <a:pt x="0" y="3556"/>
                    <a:pt x="13" y="3609"/>
                  </a:cubicBezTo>
                  <a:lnTo>
                    <a:pt x="145" y="3741"/>
                  </a:lnTo>
                  <a:lnTo>
                    <a:pt x="542" y="4164"/>
                  </a:lnTo>
                  <a:lnTo>
                    <a:pt x="1202" y="4877"/>
                  </a:lnTo>
                  <a:lnTo>
                    <a:pt x="1863" y="5604"/>
                  </a:lnTo>
                  <a:cubicBezTo>
                    <a:pt x="2074" y="5841"/>
                    <a:pt x="2247" y="6132"/>
                    <a:pt x="2432" y="6396"/>
                  </a:cubicBezTo>
                  <a:cubicBezTo>
                    <a:pt x="2432" y="6396"/>
                    <a:pt x="2709" y="6819"/>
                    <a:pt x="2973" y="7229"/>
                  </a:cubicBezTo>
                  <a:lnTo>
                    <a:pt x="3502" y="8075"/>
                  </a:lnTo>
                  <a:cubicBezTo>
                    <a:pt x="3819" y="8669"/>
                    <a:pt x="4097" y="9291"/>
                    <a:pt x="4347" y="9911"/>
                  </a:cubicBezTo>
                  <a:cubicBezTo>
                    <a:pt x="4876" y="11127"/>
                    <a:pt x="5193" y="12488"/>
                    <a:pt x="5484" y="13875"/>
                  </a:cubicBezTo>
                  <a:lnTo>
                    <a:pt x="6396" y="13320"/>
                  </a:lnTo>
                  <a:cubicBezTo>
                    <a:pt x="5894" y="12065"/>
                    <a:pt x="5431" y="10797"/>
                    <a:pt x="4784" y="9620"/>
                  </a:cubicBezTo>
                  <a:cubicBezTo>
                    <a:pt x="4479" y="9013"/>
                    <a:pt x="4150" y="8419"/>
                    <a:pt x="3819" y="7837"/>
                  </a:cubicBezTo>
                  <a:cubicBezTo>
                    <a:pt x="3819" y="7837"/>
                    <a:pt x="3542" y="7427"/>
                    <a:pt x="3264" y="7004"/>
                  </a:cubicBezTo>
                  <a:cubicBezTo>
                    <a:pt x="2987" y="6595"/>
                    <a:pt x="2696" y="6185"/>
                    <a:pt x="2696" y="6185"/>
                  </a:cubicBezTo>
                  <a:cubicBezTo>
                    <a:pt x="2497" y="5921"/>
                    <a:pt x="2326" y="5644"/>
                    <a:pt x="2115" y="5392"/>
                  </a:cubicBezTo>
                  <a:lnTo>
                    <a:pt x="1467" y="4652"/>
                  </a:lnTo>
                  <a:lnTo>
                    <a:pt x="806" y="3926"/>
                  </a:lnTo>
                  <a:lnTo>
                    <a:pt x="542" y="3635"/>
                  </a:lnTo>
                  <a:lnTo>
                    <a:pt x="503" y="3595"/>
                  </a:lnTo>
                  <a:cubicBezTo>
                    <a:pt x="503" y="3582"/>
                    <a:pt x="529" y="3556"/>
                    <a:pt x="529" y="3542"/>
                  </a:cubicBezTo>
                  <a:cubicBezTo>
                    <a:pt x="529" y="3542"/>
                    <a:pt x="621" y="3450"/>
                    <a:pt x="608" y="3450"/>
                  </a:cubicBezTo>
                  <a:cubicBezTo>
                    <a:pt x="965" y="2934"/>
                    <a:pt x="1322" y="2432"/>
                    <a:pt x="1665" y="1917"/>
                  </a:cubicBezTo>
                  <a:cubicBezTo>
                    <a:pt x="1956" y="1375"/>
                    <a:pt x="2259" y="847"/>
                    <a:pt x="2550" y="305"/>
                  </a:cubicBezTo>
                  <a:lnTo>
                    <a:pt x="193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13"/>
            <p:cNvSpPr/>
            <p:nvPr/>
          </p:nvSpPr>
          <p:spPr>
            <a:xfrm>
              <a:off x="4076625" y="4054800"/>
              <a:ext cx="319150" cy="208525"/>
            </a:xfrm>
            <a:custGeom>
              <a:avLst/>
              <a:gdLst/>
              <a:ahLst/>
              <a:cxnLst/>
              <a:rect l="l" t="t" r="r" b="b"/>
              <a:pathLst>
                <a:path w="12766" h="8341" extrusionOk="0">
                  <a:moveTo>
                    <a:pt x="3912" y="0"/>
                  </a:moveTo>
                  <a:cubicBezTo>
                    <a:pt x="3872" y="0"/>
                    <a:pt x="3815" y="44"/>
                    <a:pt x="3767" y="55"/>
                  </a:cubicBezTo>
                  <a:cubicBezTo>
                    <a:pt x="3767" y="55"/>
                    <a:pt x="3701" y="95"/>
                    <a:pt x="3621" y="122"/>
                  </a:cubicBezTo>
                  <a:cubicBezTo>
                    <a:pt x="3556" y="161"/>
                    <a:pt x="3477" y="187"/>
                    <a:pt x="3477" y="187"/>
                  </a:cubicBezTo>
                  <a:cubicBezTo>
                    <a:pt x="2895" y="360"/>
                    <a:pt x="2327" y="584"/>
                    <a:pt x="1745" y="730"/>
                  </a:cubicBezTo>
                  <a:cubicBezTo>
                    <a:pt x="1151" y="848"/>
                    <a:pt x="582" y="1020"/>
                    <a:pt x="1" y="1086"/>
                  </a:cubicBezTo>
                  <a:lnTo>
                    <a:pt x="160" y="1773"/>
                  </a:lnTo>
                  <a:cubicBezTo>
                    <a:pt x="755" y="1641"/>
                    <a:pt x="1336" y="1417"/>
                    <a:pt x="1917" y="1244"/>
                  </a:cubicBezTo>
                  <a:cubicBezTo>
                    <a:pt x="2512" y="1047"/>
                    <a:pt x="3067" y="783"/>
                    <a:pt x="3635" y="557"/>
                  </a:cubicBezTo>
                  <a:lnTo>
                    <a:pt x="3754" y="504"/>
                  </a:lnTo>
                  <a:cubicBezTo>
                    <a:pt x="3780" y="504"/>
                    <a:pt x="3794" y="478"/>
                    <a:pt x="3806" y="478"/>
                  </a:cubicBezTo>
                  <a:lnTo>
                    <a:pt x="3833" y="531"/>
                  </a:lnTo>
                  <a:lnTo>
                    <a:pt x="4071" y="848"/>
                  </a:lnTo>
                  <a:lnTo>
                    <a:pt x="4639" y="1641"/>
                  </a:lnTo>
                  <a:lnTo>
                    <a:pt x="5221" y="2434"/>
                  </a:lnTo>
                  <a:cubicBezTo>
                    <a:pt x="5419" y="2712"/>
                    <a:pt x="5656" y="2936"/>
                    <a:pt x="5868" y="3187"/>
                  </a:cubicBezTo>
                  <a:cubicBezTo>
                    <a:pt x="5868" y="3187"/>
                    <a:pt x="6211" y="3544"/>
                    <a:pt x="6542" y="3914"/>
                  </a:cubicBezTo>
                  <a:cubicBezTo>
                    <a:pt x="6898" y="4271"/>
                    <a:pt x="7242" y="4627"/>
                    <a:pt x="7242" y="4627"/>
                  </a:cubicBezTo>
                  <a:cubicBezTo>
                    <a:pt x="7744" y="5076"/>
                    <a:pt x="8246" y="5526"/>
                    <a:pt x="8775" y="5962"/>
                  </a:cubicBezTo>
                  <a:cubicBezTo>
                    <a:pt x="9793" y="6847"/>
                    <a:pt x="10915" y="7574"/>
                    <a:pt x="12039" y="8341"/>
                  </a:cubicBezTo>
                  <a:lnTo>
                    <a:pt x="12765" y="7548"/>
                  </a:lnTo>
                  <a:cubicBezTo>
                    <a:pt x="11484" y="6979"/>
                    <a:pt x="10228" y="6371"/>
                    <a:pt x="9145" y="5592"/>
                  </a:cubicBezTo>
                  <a:cubicBezTo>
                    <a:pt x="8604" y="5222"/>
                    <a:pt x="8049" y="4799"/>
                    <a:pt x="7546" y="4377"/>
                  </a:cubicBezTo>
                  <a:cubicBezTo>
                    <a:pt x="7546" y="4377"/>
                    <a:pt x="7176" y="4019"/>
                    <a:pt x="6819" y="3676"/>
                  </a:cubicBezTo>
                  <a:cubicBezTo>
                    <a:pt x="6476" y="3320"/>
                    <a:pt x="6132" y="2976"/>
                    <a:pt x="6132" y="2976"/>
                  </a:cubicBezTo>
                  <a:cubicBezTo>
                    <a:pt x="5908" y="2724"/>
                    <a:pt x="5670" y="2500"/>
                    <a:pt x="5485" y="2236"/>
                  </a:cubicBezTo>
                  <a:lnTo>
                    <a:pt x="4904" y="1443"/>
                  </a:lnTo>
                  <a:lnTo>
                    <a:pt x="4349" y="650"/>
                  </a:lnTo>
                  <a:lnTo>
                    <a:pt x="4032" y="161"/>
                  </a:lnTo>
                  <a:lnTo>
                    <a:pt x="3926" y="2"/>
                  </a:lnTo>
                  <a:cubicBezTo>
                    <a:pt x="3922" y="1"/>
                    <a:pt x="3917" y="0"/>
                    <a:pt x="391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13"/>
            <p:cNvSpPr/>
            <p:nvPr/>
          </p:nvSpPr>
          <p:spPr>
            <a:xfrm>
              <a:off x="4034025" y="3760850"/>
              <a:ext cx="190625" cy="157625"/>
            </a:xfrm>
            <a:custGeom>
              <a:avLst/>
              <a:gdLst/>
              <a:ahLst/>
              <a:cxnLst/>
              <a:rect l="l" t="t" r="r" b="b"/>
              <a:pathLst>
                <a:path w="7625" h="6305" extrusionOk="0">
                  <a:moveTo>
                    <a:pt x="6990" y="0"/>
                  </a:moveTo>
                  <a:cubicBezTo>
                    <a:pt x="6805" y="331"/>
                    <a:pt x="6661" y="701"/>
                    <a:pt x="6476" y="1045"/>
                  </a:cubicBezTo>
                  <a:cubicBezTo>
                    <a:pt x="6383" y="1203"/>
                    <a:pt x="6277" y="1375"/>
                    <a:pt x="6185" y="1533"/>
                  </a:cubicBezTo>
                  <a:cubicBezTo>
                    <a:pt x="6079" y="1705"/>
                    <a:pt x="6000" y="1890"/>
                    <a:pt x="5868" y="2035"/>
                  </a:cubicBezTo>
                  <a:cubicBezTo>
                    <a:pt x="5616" y="2326"/>
                    <a:pt x="5419" y="2669"/>
                    <a:pt x="5114" y="2921"/>
                  </a:cubicBezTo>
                  <a:lnTo>
                    <a:pt x="4705" y="3344"/>
                  </a:lnTo>
                  <a:cubicBezTo>
                    <a:pt x="4559" y="3476"/>
                    <a:pt x="4388" y="3582"/>
                    <a:pt x="4242" y="3714"/>
                  </a:cubicBezTo>
                  <a:cubicBezTo>
                    <a:pt x="4083" y="3832"/>
                    <a:pt x="3951" y="3978"/>
                    <a:pt x="3780" y="4070"/>
                  </a:cubicBezTo>
                  <a:lnTo>
                    <a:pt x="3278" y="4387"/>
                  </a:lnTo>
                  <a:cubicBezTo>
                    <a:pt x="2961" y="4625"/>
                    <a:pt x="2564" y="4731"/>
                    <a:pt x="2221" y="4916"/>
                  </a:cubicBezTo>
                  <a:cubicBezTo>
                    <a:pt x="1864" y="5074"/>
                    <a:pt x="1481" y="5167"/>
                    <a:pt x="1124" y="5299"/>
                  </a:cubicBezTo>
                  <a:cubicBezTo>
                    <a:pt x="1124" y="5299"/>
                    <a:pt x="979" y="5339"/>
                    <a:pt x="833" y="5365"/>
                  </a:cubicBezTo>
                  <a:cubicBezTo>
                    <a:pt x="688" y="5391"/>
                    <a:pt x="556" y="5418"/>
                    <a:pt x="556" y="5418"/>
                  </a:cubicBezTo>
                  <a:cubicBezTo>
                    <a:pt x="463" y="5432"/>
                    <a:pt x="357" y="5471"/>
                    <a:pt x="265" y="5511"/>
                  </a:cubicBezTo>
                  <a:cubicBezTo>
                    <a:pt x="265" y="5524"/>
                    <a:pt x="1" y="5576"/>
                    <a:pt x="1" y="5576"/>
                  </a:cubicBezTo>
                  <a:lnTo>
                    <a:pt x="172" y="6304"/>
                  </a:lnTo>
                  <a:cubicBezTo>
                    <a:pt x="172" y="6304"/>
                    <a:pt x="173" y="6305"/>
                    <a:pt x="174" y="6305"/>
                  </a:cubicBezTo>
                  <a:cubicBezTo>
                    <a:pt x="199" y="6305"/>
                    <a:pt x="477" y="6184"/>
                    <a:pt x="477" y="6172"/>
                  </a:cubicBezTo>
                  <a:cubicBezTo>
                    <a:pt x="556" y="6131"/>
                    <a:pt x="648" y="6079"/>
                    <a:pt x="741" y="6039"/>
                  </a:cubicBezTo>
                  <a:lnTo>
                    <a:pt x="1309" y="5828"/>
                  </a:lnTo>
                  <a:cubicBezTo>
                    <a:pt x="1666" y="5629"/>
                    <a:pt x="2049" y="5497"/>
                    <a:pt x="2406" y="5286"/>
                  </a:cubicBezTo>
                  <a:cubicBezTo>
                    <a:pt x="2749" y="5062"/>
                    <a:pt x="3132" y="4929"/>
                    <a:pt x="3449" y="4665"/>
                  </a:cubicBezTo>
                  <a:cubicBezTo>
                    <a:pt x="3621" y="4546"/>
                    <a:pt x="3780" y="4440"/>
                    <a:pt x="3951" y="4334"/>
                  </a:cubicBezTo>
                  <a:cubicBezTo>
                    <a:pt x="4124" y="4216"/>
                    <a:pt x="4268" y="4070"/>
                    <a:pt x="4427" y="3952"/>
                  </a:cubicBezTo>
                  <a:cubicBezTo>
                    <a:pt x="4586" y="3820"/>
                    <a:pt x="4758" y="3714"/>
                    <a:pt x="4903" y="3582"/>
                  </a:cubicBezTo>
                  <a:cubicBezTo>
                    <a:pt x="5049" y="3436"/>
                    <a:pt x="5193" y="3291"/>
                    <a:pt x="5352" y="3159"/>
                  </a:cubicBezTo>
                  <a:cubicBezTo>
                    <a:pt x="5669" y="2907"/>
                    <a:pt x="5894" y="2564"/>
                    <a:pt x="6185" y="2287"/>
                  </a:cubicBezTo>
                  <a:cubicBezTo>
                    <a:pt x="6343" y="2155"/>
                    <a:pt x="6449" y="1982"/>
                    <a:pt x="6581" y="1824"/>
                  </a:cubicBezTo>
                  <a:lnTo>
                    <a:pt x="6951" y="1335"/>
                  </a:lnTo>
                  <a:cubicBezTo>
                    <a:pt x="7189" y="1005"/>
                    <a:pt x="7387" y="635"/>
                    <a:pt x="7625" y="305"/>
                  </a:cubicBezTo>
                  <a:lnTo>
                    <a:pt x="69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13"/>
            <p:cNvSpPr/>
            <p:nvPr/>
          </p:nvSpPr>
          <p:spPr>
            <a:xfrm>
              <a:off x="4018500" y="3731125"/>
              <a:ext cx="144050" cy="120300"/>
            </a:xfrm>
            <a:custGeom>
              <a:avLst/>
              <a:gdLst/>
              <a:ahLst/>
              <a:cxnLst/>
              <a:rect l="l" t="t" r="r" b="b"/>
              <a:pathLst>
                <a:path w="5762" h="4812" extrusionOk="0">
                  <a:moveTo>
                    <a:pt x="5127" y="0"/>
                  </a:moveTo>
                  <a:cubicBezTo>
                    <a:pt x="4982" y="252"/>
                    <a:pt x="4889" y="529"/>
                    <a:pt x="4771" y="780"/>
                  </a:cubicBezTo>
                  <a:cubicBezTo>
                    <a:pt x="4692" y="899"/>
                    <a:pt x="4612" y="1031"/>
                    <a:pt x="4546" y="1150"/>
                  </a:cubicBezTo>
                  <a:cubicBezTo>
                    <a:pt x="4480" y="1282"/>
                    <a:pt x="4427" y="1414"/>
                    <a:pt x="4322" y="1520"/>
                  </a:cubicBezTo>
                  <a:cubicBezTo>
                    <a:pt x="4137" y="1732"/>
                    <a:pt x="4005" y="1996"/>
                    <a:pt x="3779" y="2181"/>
                  </a:cubicBezTo>
                  <a:cubicBezTo>
                    <a:pt x="3674" y="2273"/>
                    <a:pt x="3582" y="2379"/>
                    <a:pt x="3476" y="2484"/>
                  </a:cubicBezTo>
                  <a:cubicBezTo>
                    <a:pt x="3383" y="2590"/>
                    <a:pt x="3251" y="2669"/>
                    <a:pt x="3145" y="2762"/>
                  </a:cubicBezTo>
                  <a:cubicBezTo>
                    <a:pt x="3027" y="2842"/>
                    <a:pt x="2921" y="2947"/>
                    <a:pt x="2802" y="3027"/>
                  </a:cubicBezTo>
                  <a:cubicBezTo>
                    <a:pt x="2670" y="3092"/>
                    <a:pt x="2551" y="3171"/>
                    <a:pt x="2419" y="3251"/>
                  </a:cubicBezTo>
                  <a:cubicBezTo>
                    <a:pt x="2194" y="3423"/>
                    <a:pt x="1890" y="3488"/>
                    <a:pt x="1653" y="3634"/>
                  </a:cubicBezTo>
                  <a:cubicBezTo>
                    <a:pt x="1375" y="3740"/>
                    <a:pt x="1084" y="3793"/>
                    <a:pt x="833" y="3899"/>
                  </a:cubicBezTo>
                  <a:cubicBezTo>
                    <a:pt x="833" y="3899"/>
                    <a:pt x="728" y="3911"/>
                    <a:pt x="608" y="3938"/>
                  </a:cubicBezTo>
                  <a:lnTo>
                    <a:pt x="397" y="3964"/>
                  </a:lnTo>
                  <a:cubicBezTo>
                    <a:pt x="331" y="3978"/>
                    <a:pt x="265" y="4004"/>
                    <a:pt x="199" y="4043"/>
                  </a:cubicBezTo>
                  <a:lnTo>
                    <a:pt x="0" y="4084"/>
                  </a:lnTo>
                  <a:lnTo>
                    <a:pt x="173" y="4810"/>
                  </a:lnTo>
                  <a:cubicBezTo>
                    <a:pt x="173" y="4811"/>
                    <a:pt x="174" y="4811"/>
                    <a:pt x="175" y="4811"/>
                  </a:cubicBezTo>
                  <a:cubicBezTo>
                    <a:pt x="199" y="4811"/>
                    <a:pt x="397" y="4717"/>
                    <a:pt x="397" y="4704"/>
                  </a:cubicBezTo>
                  <a:cubicBezTo>
                    <a:pt x="450" y="4665"/>
                    <a:pt x="516" y="4612"/>
                    <a:pt x="582" y="4586"/>
                  </a:cubicBezTo>
                  <a:cubicBezTo>
                    <a:pt x="582" y="4586"/>
                    <a:pt x="701" y="4546"/>
                    <a:pt x="807" y="4506"/>
                  </a:cubicBezTo>
                  <a:lnTo>
                    <a:pt x="1018" y="4427"/>
                  </a:lnTo>
                  <a:cubicBezTo>
                    <a:pt x="1283" y="4269"/>
                    <a:pt x="1573" y="4163"/>
                    <a:pt x="1824" y="4004"/>
                  </a:cubicBezTo>
                  <a:cubicBezTo>
                    <a:pt x="2075" y="3819"/>
                    <a:pt x="2379" y="3726"/>
                    <a:pt x="2604" y="3529"/>
                  </a:cubicBezTo>
                  <a:cubicBezTo>
                    <a:pt x="2722" y="3436"/>
                    <a:pt x="2855" y="3356"/>
                    <a:pt x="2987" y="3277"/>
                  </a:cubicBezTo>
                  <a:cubicBezTo>
                    <a:pt x="3106" y="3198"/>
                    <a:pt x="3212" y="3079"/>
                    <a:pt x="3330" y="3000"/>
                  </a:cubicBezTo>
                  <a:cubicBezTo>
                    <a:pt x="3450" y="2894"/>
                    <a:pt x="3582" y="2828"/>
                    <a:pt x="3688" y="2722"/>
                  </a:cubicBezTo>
                  <a:cubicBezTo>
                    <a:pt x="3793" y="2616"/>
                    <a:pt x="3899" y="2511"/>
                    <a:pt x="4017" y="2405"/>
                  </a:cubicBezTo>
                  <a:cubicBezTo>
                    <a:pt x="4269" y="2234"/>
                    <a:pt x="4427" y="1969"/>
                    <a:pt x="4652" y="1771"/>
                  </a:cubicBezTo>
                  <a:cubicBezTo>
                    <a:pt x="4771" y="1679"/>
                    <a:pt x="4850" y="1547"/>
                    <a:pt x="4942" y="1427"/>
                  </a:cubicBezTo>
                  <a:cubicBezTo>
                    <a:pt x="5035" y="1309"/>
                    <a:pt x="5141" y="1189"/>
                    <a:pt x="5247" y="1084"/>
                  </a:cubicBezTo>
                  <a:cubicBezTo>
                    <a:pt x="5418" y="833"/>
                    <a:pt x="5564" y="555"/>
                    <a:pt x="5762" y="305"/>
                  </a:cubicBezTo>
                  <a:lnTo>
                    <a:pt x="512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13"/>
            <p:cNvSpPr/>
            <p:nvPr/>
          </p:nvSpPr>
          <p:spPr>
            <a:xfrm>
              <a:off x="4384850" y="4175100"/>
              <a:ext cx="103425" cy="88225"/>
            </a:xfrm>
            <a:custGeom>
              <a:avLst/>
              <a:gdLst/>
              <a:ahLst/>
              <a:cxnLst/>
              <a:rect l="l" t="t" r="r" b="b"/>
              <a:pathLst>
                <a:path w="4137" h="3529" extrusionOk="0">
                  <a:moveTo>
                    <a:pt x="3383" y="0"/>
                  </a:moveTo>
                  <a:cubicBezTo>
                    <a:pt x="3264" y="106"/>
                    <a:pt x="3264" y="238"/>
                    <a:pt x="3158" y="384"/>
                  </a:cubicBezTo>
                  <a:cubicBezTo>
                    <a:pt x="3053" y="529"/>
                    <a:pt x="2934" y="687"/>
                    <a:pt x="2802" y="819"/>
                  </a:cubicBezTo>
                  <a:cubicBezTo>
                    <a:pt x="2524" y="1097"/>
                    <a:pt x="2221" y="1362"/>
                    <a:pt x="1904" y="1639"/>
                  </a:cubicBezTo>
                  <a:cubicBezTo>
                    <a:pt x="1586" y="1903"/>
                    <a:pt x="1269" y="2141"/>
                    <a:pt x="938" y="2352"/>
                  </a:cubicBezTo>
                  <a:cubicBezTo>
                    <a:pt x="780" y="2458"/>
                    <a:pt x="609" y="2524"/>
                    <a:pt x="450" y="2590"/>
                  </a:cubicBezTo>
                  <a:cubicBezTo>
                    <a:pt x="278" y="2643"/>
                    <a:pt x="133" y="2657"/>
                    <a:pt x="1" y="2683"/>
                  </a:cubicBezTo>
                  <a:lnTo>
                    <a:pt x="54" y="3529"/>
                  </a:lnTo>
                  <a:cubicBezTo>
                    <a:pt x="278" y="3397"/>
                    <a:pt x="503" y="3264"/>
                    <a:pt x="688" y="3132"/>
                  </a:cubicBezTo>
                  <a:cubicBezTo>
                    <a:pt x="688" y="3132"/>
                    <a:pt x="820" y="3027"/>
                    <a:pt x="938" y="2921"/>
                  </a:cubicBezTo>
                  <a:cubicBezTo>
                    <a:pt x="1071" y="2828"/>
                    <a:pt x="1190" y="2709"/>
                    <a:pt x="1190" y="2709"/>
                  </a:cubicBezTo>
                  <a:cubicBezTo>
                    <a:pt x="1507" y="2419"/>
                    <a:pt x="1810" y="2128"/>
                    <a:pt x="2115" y="1876"/>
                  </a:cubicBezTo>
                  <a:cubicBezTo>
                    <a:pt x="2418" y="1626"/>
                    <a:pt x="2749" y="1388"/>
                    <a:pt x="3093" y="1150"/>
                  </a:cubicBezTo>
                  <a:cubicBezTo>
                    <a:pt x="3278" y="1031"/>
                    <a:pt x="3436" y="886"/>
                    <a:pt x="3608" y="754"/>
                  </a:cubicBezTo>
                  <a:cubicBezTo>
                    <a:pt x="3780" y="595"/>
                    <a:pt x="4004" y="410"/>
                    <a:pt x="4136" y="199"/>
                  </a:cubicBezTo>
                  <a:lnTo>
                    <a:pt x="338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13"/>
            <p:cNvSpPr/>
            <p:nvPr/>
          </p:nvSpPr>
          <p:spPr>
            <a:xfrm>
              <a:off x="4142400" y="3865900"/>
              <a:ext cx="117275" cy="138450"/>
            </a:xfrm>
            <a:custGeom>
              <a:avLst/>
              <a:gdLst/>
              <a:ahLst/>
              <a:cxnLst/>
              <a:rect l="l" t="t" r="r" b="b"/>
              <a:pathLst>
                <a:path w="4691" h="5538" extrusionOk="0">
                  <a:moveTo>
                    <a:pt x="2462" y="847"/>
                  </a:moveTo>
                  <a:cubicBezTo>
                    <a:pt x="2653" y="1176"/>
                    <a:pt x="2838" y="1508"/>
                    <a:pt x="3013" y="1850"/>
                  </a:cubicBezTo>
                  <a:cubicBezTo>
                    <a:pt x="3013" y="1850"/>
                    <a:pt x="3131" y="2062"/>
                    <a:pt x="3237" y="2287"/>
                  </a:cubicBezTo>
                  <a:cubicBezTo>
                    <a:pt x="3343" y="2498"/>
                    <a:pt x="3448" y="2722"/>
                    <a:pt x="3448" y="2722"/>
                  </a:cubicBezTo>
                  <a:cubicBezTo>
                    <a:pt x="3448" y="2722"/>
                    <a:pt x="3527" y="2947"/>
                    <a:pt x="3621" y="3159"/>
                  </a:cubicBezTo>
                  <a:cubicBezTo>
                    <a:pt x="3700" y="3383"/>
                    <a:pt x="3792" y="3608"/>
                    <a:pt x="3792" y="3608"/>
                  </a:cubicBezTo>
                  <a:lnTo>
                    <a:pt x="3950" y="4057"/>
                  </a:lnTo>
                  <a:cubicBezTo>
                    <a:pt x="4017" y="4281"/>
                    <a:pt x="4096" y="4519"/>
                    <a:pt x="4096" y="4519"/>
                  </a:cubicBezTo>
                  <a:lnTo>
                    <a:pt x="4202" y="4850"/>
                  </a:lnTo>
                  <a:lnTo>
                    <a:pt x="4241" y="4982"/>
                  </a:lnTo>
                  <a:lnTo>
                    <a:pt x="4255" y="5048"/>
                  </a:lnTo>
                  <a:lnTo>
                    <a:pt x="4188" y="5021"/>
                  </a:lnTo>
                  <a:cubicBezTo>
                    <a:pt x="4109" y="5009"/>
                    <a:pt x="4030" y="4969"/>
                    <a:pt x="3938" y="4942"/>
                  </a:cubicBezTo>
                  <a:lnTo>
                    <a:pt x="3779" y="4850"/>
                  </a:lnTo>
                  <a:cubicBezTo>
                    <a:pt x="3712" y="4810"/>
                    <a:pt x="3647" y="4771"/>
                    <a:pt x="3568" y="4718"/>
                  </a:cubicBezTo>
                  <a:cubicBezTo>
                    <a:pt x="3303" y="4559"/>
                    <a:pt x="3052" y="4361"/>
                    <a:pt x="2788" y="4163"/>
                  </a:cubicBezTo>
                  <a:cubicBezTo>
                    <a:pt x="2246" y="3767"/>
                    <a:pt x="1704" y="3423"/>
                    <a:pt x="1202" y="3027"/>
                  </a:cubicBezTo>
                  <a:lnTo>
                    <a:pt x="594" y="2537"/>
                  </a:lnTo>
                  <a:cubicBezTo>
                    <a:pt x="581" y="2511"/>
                    <a:pt x="515" y="2484"/>
                    <a:pt x="529" y="2472"/>
                  </a:cubicBezTo>
                  <a:lnTo>
                    <a:pt x="608" y="2419"/>
                  </a:lnTo>
                  <a:lnTo>
                    <a:pt x="806" y="2299"/>
                  </a:lnTo>
                  <a:cubicBezTo>
                    <a:pt x="1419" y="1891"/>
                    <a:pt x="1997" y="1421"/>
                    <a:pt x="2462" y="847"/>
                  </a:cubicBezTo>
                  <a:close/>
                  <a:moveTo>
                    <a:pt x="2193" y="0"/>
                  </a:moveTo>
                  <a:cubicBezTo>
                    <a:pt x="2163" y="65"/>
                    <a:pt x="2130" y="130"/>
                    <a:pt x="2096" y="194"/>
                  </a:cubicBezTo>
                  <a:lnTo>
                    <a:pt x="2096" y="194"/>
                  </a:lnTo>
                  <a:lnTo>
                    <a:pt x="2074" y="199"/>
                  </a:lnTo>
                  <a:cubicBezTo>
                    <a:pt x="2077" y="204"/>
                    <a:pt x="2081" y="210"/>
                    <a:pt x="2084" y="215"/>
                  </a:cubicBezTo>
                  <a:lnTo>
                    <a:pt x="2084" y="215"/>
                  </a:lnTo>
                  <a:cubicBezTo>
                    <a:pt x="1721" y="880"/>
                    <a:pt x="1177" y="1467"/>
                    <a:pt x="568" y="1956"/>
                  </a:cubicBezTo>
                  <a:lnTo>
                    <a:pt x="211" y="2220"/>
                  </a:lnTo>
                  <a:lnTo>
                    <a:pt x="26" y="2366"/>
                  </a:lnTo>
                  <a:lnTo>
                    <a:pt x="0" y="2392"/>
                  </a:lnTo>
                  <a:lnTo>
                    <a:pt x="26" y="2419"/>
                  </a:lnTo>
                  <a:lnTo>
                    <a:pt x="92" y="2472"/>
                  </a:lnTo>
                  <a:lnTo>
                    <a:pt x="224" y="2577"/>
                  </a:lnTo>
                  <a:cubicBezTo>
                    <a:pt x="224" y="2577"/>
                    <a:pt x="436" y="2749"/>
                    <a:pt x="661" y="2934"/>
                  </a:cubicBezTo>
                  <a:cubicBezTo>
                    <a:pt x="872" y="3092"/>
                    <a:pt x="1096" y="3264"/>
                    <a:pt x="1096" y="3264"/>
                  </a:cubicBezTo>
                  <a:cubicBezTo>
                    <a:pt x="1598" y="3661"/>
                    <a:pt x="2153" y="4004"/>
                    <a:pt x="2655" y="4401"/>
                  </a:cubicBezTo>
                  <a:cubicBezTo>
                    <a:pt x="2920" y="4599"/>
                    <a:pt x="3171" y="4797"/>
                    <a:pt x="3448" y="4982"/>
                  </a:cubicBezTo>
                  <a:cubicBezTo>
                    <a:pt x="3515" y="5021"/>
                    <a:pt x="3580" y="5074"/>
                    <a:pt x="3660" y="5114"/>
                  </a:cubicBezTo>
                  <a:lnTo>
                    <a:pt x="3911" y="5259"/>
                  </a:lnTo>
                  <a:cubicBezTo>
                    <a:pt x="4109" y="5338"/>
                    <a:pt x="4308" y="5432"/>
                    <a:pt x="4532" y="5484"/>
                  </a:cubicBezTo>
                  <a:lnTo>
                    <a:pt x="4690" y="5537"/>
                  </a:lnTo>
                  <a:cubicBezTo>
                    <a:pt x="4690" y="5484"/>
                    <a:pt x="4678" y="5432"/>
                    <a:pt x="4664" y="5379"/>
                  </a:cubicBezTo>
                  <a:lnTo>
                    <a:pt x="4585" y="5048"/>
                  </a:lnTo>
                  <a:lnTo>
                    <a:pt x="4440" y="4454"/>
                  </a:lnTo>
                  <a:cubicBezTo>
                    <a:pt x="4440" y="4454"/>
                    <a:pt x="4373" y="4229"/>
                    <a:pt x="4308" y="3991"/>
                  </a:cubicBezTo>
                  <a:cubicBezTo>
                    <a:pt x="4228" y="3767"/>
                    <a:pt x="4162" y="3541"/>
                    <a:pt x="4162" y="3541"/>
                  </a:cubicBezTo>
                  <a:cubicBezTo>
                    <a:pt x="4162" y="3541"/>
                    <a:pt x="4082" y="3317"/>
                    <a:pt x="4003" y="3080"/>
                  </a:cubicBezTo>
                  <a:lnTo>
                    <a:pt x="3845" y="2630"/>
                  </a:lnTo>
                  <a:lnTo>
                    <a:pt x="3660" y="2181"/>
                  </a:lnTo>
                  <a:cubicBezTo>
                    <a:pt x="3554" y="1956"/>
                    <a:pt x="3462" y="1744"/>
                    <a:pt x="3462" y="1744"/>
                  </a:cubicBezTo>
                  <a:cubicBezTo>
                    <a:pt x="3198" y="1163"/>
                    <a:pt x="2920" y="608"/>
                    <a:pt x="2616" y="67"/>
                  </a:cubicBezTo>
                  <a:lnTo>
                    <a:pt x="2361" y="129"/>
                  </a:lnTo>
                  <a:lnTo>
                    <a:pt x="2361" y="129"/>
                  </a:lnTo>
                  <a:lnTo>
                    <a:pt x="219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13"/>
            <p:cNvSpPr/>
            <p:nvPr/>
          </p:nvSpPr>
          <p:spPr>
            <a:xfrm>
              <a:off x="3860950" y="4081925"/>
              <a:ext cx="219675" cy="295700"/>
            </a:xfrm>
            <a:custGeom>
              <a:avLst/>
              <a:gdLst/>
              <a:ahLst/>
              <a:cxnLst/>
              <a:rect l="l" t="t" r="r" b="b"/>
              <a:pathLst>
                <a:path w="8787" h="11828" extrusionOk="0">
                  <a:moveTo>
                    <a:pt x="8628" y="1"/>
                  </a:moveTo>
                  <a:cubicBezTo>
                    <a:pt x="7492" y="344"/>
                    <a:pt x="6316" y="596"/>
                    <a:pt x="5100" y="714"/>
                  </a:cubicBezTo>
                  <a:lnTo>
                    <a:pt x="4783" y="728"/>
                  </a:lnTo>
                  <a:cubicBezTo>
                    <a:pt x="4731" y="741"/>
                    <a:pt x="4651" y="728"/>
                    <a:pt x="4625" y="767"/>
                  </a:cubicBezTo>
                  <a:lnTo>
                    <a:pt x="4598" y="952"/>
                  </a:lnTo>
                  <a:lnTo>
                    <a:pt x="4519" y="1534"/>
                  </a:lnTo>
                  <a:lnTo>
                    <a:pt x="4373" y="2499"/>
                  </a:lnTo>
                  <a:lnTo>
                    <a:pt x="4215" y="3463"/>
                  </a:lnTo>
                  <a:cubicBezTo>
                    <a:pt x="4162" y="3780"/>
                    <a:pt x="4043" y="4097"/>
                    <a:pt x="3950" y="4414"/>
                  </a:cubicBezTo>
                  <a:lnTo>
                    <a:pt x="3633" y="5366"/>
                  </a:lnTo>
                  <a:cubicBezTo>
                    <a:pt x="3475" y="5829"/>
                    <a:pt x="3303" y="6291"/>
                    <a:pt x="3303" y="6291"/>
                  </a:cubicBezTo>
                  <a:cubicBezTo>
                    <a:pt x="3039" y="6886"/>
                    <a:pt x="2722" y="7480"/>
                    <a:pt x="2391" y="8075"/>
                  </a:cubicBezTo>
                  <a:cubicBezTo>
                    <a:pt x="1771" y="9238"/>
                    <a:pt x="899" y="10400"/>
                    <a:pt x="0" y="11444"/>
                  </a:cubicBezTo>
                  <a:cubicBezTo>
                    <a:pt x="0" y="11444"/>
                    <a:pt x="251" y="11550"/>
                    <a:pt x="502" y="11643"/>
                  </a:cubicBezTo>
                  <a:lnTo>
                    <a:pt x="1004" y="11828"/>
                  </a:lnTo>
                  <a:cubicBezTo>
                    <a:pt x="1678" y="10638"/>
                    <a:pt x="2379" y="9462"/>
                    <a:pt x="2893" y="8246"/>
                  </a:cubicBezTo>
                  <a:cubicBezTo>
                    <a:pt x="3171" y="7626"/>
                    <a:pt x="3436" y="7030"/>
                    <a:pt x="3673" y="6396"/>
                  </a:cubicBezTo>
                  <a:lnTo>
                    <a:pt x="3991" y="5445"/>
                  </a:lnTo>
                  <a:cubicBezTo>
                    <a:pt x="4135" y="4956"/>
                    <a:pt x="4268" y="4481"/>
                    <a:pt x="4268" y="4481"/>
                  </a:cubicBezTo>
                  <a:cubicBezTo>
                    <a:pt x="4361" y="4164"/>
                    <a:pt x="4479" y="3847"/>
                    <a:pt x="4532" y="3516"/>
                  </a:cubicBezTo>
                  <a:lnTo>
                    <a:pt x="4704" y="2552"/>
                  </a:lnTo>
                  <a:lnTo>
                    <a:pt x="4863" y="1574"/>
                  </a:lnTo>
                  <a:lnTo>
                    <a:pt x="4928" y="1177"/>
                  </a:lnTo>
                  <a:lnTo>
                    <a:pt x="4942" y="1125"/>
                  </a:lnTo>
                  <a:cubicBezTo>
                    <a:pt x="4942" y="1120"/>
                    <a:pt x="4945" y="1118"/>
                    <a:pt x="4950" y="1118"/>
                  </a:cubicBezTo>
                  <a:cubicBezTo>
                    <a:pt x="4960" y="1118"/>
                    <a:pt x="4977" y="1125"/>
                    <a:pt x="4995" y="1125"/>
                  </a:cubicBezTo>
                  <a:lnTo>
                    <a:pt x="5113" y="1125"/>
                  </a:lnTo>
                  <a:cubicBezTo>
                    <a:pt x="6355" y="1098"/>
                    <a:pt x="7585" y="940"/>
                    <a:pt x="8787" y="688"/>
                  </a:cubicBezTo>
                  <a:lnTo>
                    <a:pt x="862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13"/>
            <p:cNvSpPr/>
            <p:nvPr/>
          </p:nvSpPr>
          <p:spPr>
            <a:xfrm>
              <a:off x="3690150" y="3998025"/>
              <a:ext cx="93175" cy="349875"/>
            </a:xfrm>
            <a:custGeom>
              <a:avLst/>
              <a:gdLst/>
              <a:ahLst/>
              <a:cxnLst/>
              <a:rect l="l" t="t" r="r" b="b"/>
              <a:pathLst>
                <a:path w="3727" h="13995" extrusionOk="0">
                  <a:moveTo>
                    <a:pt x="423" y="1"/>
                  </a:moveTo>
                  <a:lnTo>
                    <a:pt x="0" y="543"/>
                  </a:lnTo>
                  <a:cubicBezTo>
                    <a:pt x="965" y="1296"/>
                    <a:pt x="2009" y="1956"/>
                    <a:pt x="3119" y="2499"/>
                  </a:cubicBezTo>
                  <a:lnTo>
                    <a:pt x="3238" y="2564"/>
                  </a:lnTo>
                  <a:cubicBezTo>
                    <a:pt x="3251" y="2564"/>
                    <a:pt x="3277" y="2578"/>
                    <a:pt x="3277" y="2590"/>
                  </a:cubicBezTo>
                  <a:lnTo>
                    <a:pt x="3264" y="2643"/>
                  </a:lnTo>
                  <a:lnTo>
                    <a:pt x="3159" y="3027"/>
                  </a:lnTo>
                  <a:lnTo>
                    <a:pt x="2881" y="3978"/>
                  </a:lnTo>
                  <a:lnTo>
                    <a:pt x="2630" y="4930"/>
                  </a:lnTo>
                  <a:cubicBezTo>
                    <a:pt x="2537" y="5247"/>
                    <a:pt x="2511" y="5577"/>
                    <a:pt x="2458" y="5894"/>
                  </a:cubicBezTo>
                  <a:cubicBezTo>
                    <a:pt x="2458" y="5894"/>
                    <a:pt x="2379" y="6396"/>
                    <a:pt x="2313" y="6885"/>
                  </a:cubicBezTo>
                  <a:lnTo>
                    <a:pt x="2181" y="7863"/>
                  </a:lnTo>
                  <a:cubicBezTo>
                    <a:pt x="2141" y="8537"/>
                    <a:pt x="2114" y="9197"/>
                    <a:pt x="2102" y="9872"/>
                  </a:cubicBezTo>
                  <a:cubicBezTo>
                    <a:pt x="2075" y="10545"/>
                    <a:pt x="2088" y="11232"/>
                    <a:pt x="2114" y="11919"/>
                  </a:cubicBezTo>
                  <a:cubicBezTo>
                    <a:pt x="2154" y="12594"/>
                    <a:pt x="2220" y="13254"/>
                    <a:pt x="2260" y="13928"/>
                  </a:cubicBezTo>
                  <a:lnTo>
                    <a:pt x="3344" y="13994"/>
                  </a:lnTo>
                  <a:cubicBezTo>
                    <a:pt x="2986" y="12647"/>
                    <a:pt x="2669" y="11311"/>
                    <a:pt x="2616" y="9951"/>
                  </a:cubicBezTo>
                  <a:cubicBezTo>
                    <a:pt x="2577" y="9277"/>
                    <a:pt x="2551" y="8603"/>
                    <a:pt x="2577" y="7929"/>
                  </a:cubicBezTo>
                  <a:cubicBezTo>
                    <a:pt x="2577" y="7929"/>
                    <a:pt x="2616" y="7440"/>
                    <a:pt x="2669" y="6938"/>
                  </a:cubicBezTo>
                  <a:cubicBezTo>
                    <a:pt x="2722" y="6449"/>
                    <a:pt x="2789" y="5960"/>
                    <a:pt x="2789" y="5960"/>
                  </a:cubicBezTo>
                  <a:cubicBezTo>
                    <a:pt x="2842" y="5643"/>
                    <a:pt x="2868" y="5312"/>
                    <a:pt x="2947" y="4995"/>
                  </a:cubicBezTo>
                  <a:lnTo>
                    <a:pt x="3212" y="4058"/>
                  </a:lnTo>
                  <a:lnTo>
                    <a:pt x="3489" y="3133"/>
                  </a:lnTo>
                  <a:lnTo>
                    <a:pt x="3661" y="2578"/>
                  </a:lnTo>
                  <a:lnTo>
                    <a:pt x="3726" y="2406"/>
                  </a:lnTo>
                  <a:cubicBezTo>
                    <a:pt x="3714" y="2353"/>
                    <a:pt x="3634" y="2340"/>
                    <a:pt x="3594" y="2314"/>
                  </a:cubicBezTo>
                  <a:lnTo>
                    <a:pt x="3317" y="2141"/>
                  </a:lnTo>
                  <a:cubicBezTo>
                    <a:pt x="2273" y="1507"/>
                    <a:pt x="1309" y="793"/>
                    <a:pt x="42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13"/>
            <p:cNvSpPr/>
            <p:nvPr/>
          </p:nvSpPr>
          <p:spPr>
            <a:xfrm>
              <a:off x="3805100" y="3851350"/>
              <a:ext cx="233250" cy="70475"/>
            </a:xfrm>
            <a:custGeom>
              <a:avLst/>
              <a:gdLst/>
              <a:ahLst/>
              <a:cxnLst/>
              <a:rect l="l" t="t" r="r" b="b"/>
              <a:pathLst>
                <a:path w="9330" h="2819" extrusionOk="0">
                  <a:moveTo>
                    <a:pt x="463" y="1"/>
                  </a:moveTo>
                  <a:lnTo>
                    <a:pt x="0" y="582"/>
                  </a:lnTo>
                  <a:cubicBezTo>
                    <a:pt x="0" y="582"/>
                    <a:pt x="245" y="742"/>
                    <a:pt x="276" y="742"/>
                  </a:cubicBezTo>
                  <a:cubicBezTo>
                    <a:pt x="277" y="742"/>
                    <a:pt x="278" y="741"/>
                    <a:pt x="278" y="741"/>
                  </a:cubicBezTo>
                  <a:cubicBezTo>
                    <a:pt x="370" y="781"/>
                    <a:pt x="463" y="807"/>
                    <a:pt x="543" y="860"/>
                  </a:cubicBezTo>
                  <a:lnTo>
                    <a:pt x="1071" y="1177"/>
                  </a:lnTo>
                  <a:cubicBezTo>
                    <a:pt x="1428" y="1362"/>
                    <a:pt x="1811" y="1521"/>
                    <a:pt x="2167" y="1706"/>
                  </a:cubicBezTo>
                  <a:cubicBezTo>
                    <a:pt x="2564" y="1838"/>
                    <a:pt x="2934" y="2009"/>
                    <a:pt x="3318" y="2141"/>
                  </a:cubicBezTo>
                  <a:cubicBezTo>
                    <a:pt x="3515" y="2194"/>
                    <a:pt x="3714" y="2247"/>
                    <a:pt x="3899" y="2300"/>
                  </a:cubicBezTo>
                  <a:cubicBezTo>
                    <a:pt x="4097" y="2367"/>
                    <a:pt x="4282" y="2432"/>
                    <a:pt x="4493" y="2459"/>
                  </a:cubicBezTo>
                  <a:cubicBezTo>
                    <a:pt x="4889" y="2511"/>
                    <a:pt x="5273" y="2657"/>
                    <a:pt x="5682" y="2670"/>
                  </a:cubicBezTo>
                  <a:lnTo>
                    <a:pt x="6277" y="2749"/>
                  </a:lnTo>
                  <a:cubicBezTo>
                    <a:pt x="6489" y="2776"/>
                    <a:pt x="6687" y="2763"/>
                    <a:pt x="6885" y="2776"/>
                  </a:cubicBezTo>
                  <a:cubicBezTo>
                    <a:pt x="7068" y="2788"/>
                    <a:pt x="7240" y="2818"/>
                    <a:pt x="7412" y="2818"/>
                  </a:cubicBezTo>
                  <a:cubicBezTo>
                    <a:pt x="7439" y="2818"/>
                    <a:pt x="7466" y="2818"/>
                    <a:pt x="7493" y="2816"/>
                  </a:cubicBezTo>
                  <a:lnTo>
                    <a:pt x="8114" y="2789"/>
                  </a:lnTo>
                  <a:cubicBezTo>
                    <a:pt x="8134" y="2790"/>
                    <a:pt x="8155" y="2790"/>
                    <a:pt x="8176" y="2790"/>
                  </a:cubicBezTo>
                  <a:cubicBezTo>
                    <a:pt x="8564" y="2790"/>
                    <a:pt x="8941" y="2682"/>
                    <a:pt x="9329" y="2657"/>
                  </a:cubicBezTo>
                  <a:lnTo>
                    <a:pt x="9171" y="1970"/>
                  </a:lnTo>
                  <a:cubicBezTo>
                    <a:pt x="8788" y="2049"/>
                    <a:pt x="8431" y="2208"/>
                    <a:pt x="8048" y="2234"/>
                  </a:cubicBezTo>
                  <a:cubicBezTo>
                    <a:pt x="7849" y="2261"/>
                    <a:pt x="7664" y="2287"/>
                    <a:pt x="7467" y="2326"/>
                  </a:cubicBezTo>
                  <a:cubicBezTo>
                    <a:pt x="7268" y="2367"/>
                    <a:pt x="7083" y="2353"/>
                    <a:pt x="6885" y="2367"/>
                  </a:cubicBezTo>
                  <a:cubicBezTo>
                    <a:pt x="6687" y="2367"/>
                    <a:pt x="6489" y="2393"/>
                    <a:pt x="6304" y="2393"/>
                  </a:cubicBezTo>
                  <a:lnTo>
                    <a:pt x="5722" y="2340"/>
                  </a:lnTo>
                  <a:cubicBezTo>
                    <a:pt x="5704" y="2341"/>
                    <a:pt x="5687" y="2341"/>
                    <a:pt x="5669" y="2341"/>
                  </a:cubicBezTo>
                  <a:cubicBezTo>
                    <a:pt x="5291" y="2341"/>
                    <a:pt x="4925" y="2218"/>
                    <a:pt x="4560" y="2155"/>
                  </a:cubicBezTo>
                  <a:cubicBezTo>
                    <a:pt x="4361" y="2141"/>
                    <a:pt x="4176" y="2062"/>
                    <a:pt x="3991" y="2009"/>
                  </a:cubicBezTo>
                  <a:lnTo>
                    <a:pt x="3423" y="1824"/>
                  </a:lnTo>
                  <a:cubicBezTo>
                    <a:pt x="3066" y="1679"/>
                    <a:pt x="2710" y="1494"/>
                    <a:pt x="2352" y="1336"/>
                  </a:cubicBezTo>
                  <a:cubicBezTo>
                    <a:pt x="2023" y="1111"/>
                    <a:pt x="1679" y="926"/>
                    <a:pt x="1362" y="702"/>
                  </a:cubicBezTo>
                  <a:cubicBezTo>
                    <a:pt x="1362" y="702"/>
                    <a:pt x="1256" y="609"/>
                    <a:pt x="1137" y="517"/>
                  </a:cubicBezTo>
                  <a:cubicBezTo>
                    <a:pt x="1031" y="424"/>
                    <a:pt x="913" y="332"/>
                    <a:pt x="913" y="332"/>
                  </a:cubicBezTo>
                  <a:cubicBezTo>
                    <a:pt x="846" y="265"/>
                    <a:pt x="754" y="226"/>
                    <a:pt x="661" y="173"/>
                  </a:cubicBezTo>
                  <a:cubicBezTo>
                    <a:pt x="661" y="174"/>
                    <a:pt x="661" y="174"/>
                    <a:pt x="660" y="174"/>
                  </a:cubicBezTo>
                  <a:cubicBezTo>
                    <a:pt x="648" y="174"/>
                    <a:pt x="463" y="1"/>
                    <a:pt x="46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13"/>
            <p:cNvSpPr/>
            <p:nvPr/>
          </p:nvSpPr>
          <p:spPr>
            <a:xfrm>
              <a:off x="3847375" y="3797175"/>
              <a:ext cx="175100" cy="55925"/>
            </a:xfrm>
            <a:custGeom>
              <a:avLst/>
              <a:gdLst/>
              <a:ahLst/>
              <a:cxnLst/>
              <a:rect l="l" t="t" r="r" b="b"/>
              <a:pathLst>
                <a:path w="7004" h="2237" extrusionOk="0">
                  <a:moveTo>
                    <a:pt x="476" y="1"/>
                  </a:moveTo>
                  <a:lnTo>
                    <a:pt x="1" y="596"/>
                  </a:lnTo>
                  <a:cubicBezTo>
                    <a:pt x="1" y="596"/>
                    <a:pt x="191" y="703"/>
                    <a:pt x="222" y="703"/>
                  </a:cubicBezTo>
                  <a:cubicBezTo>
                    <a:pt x="224" y="703"/>
                    <a:pt x="225" y="702"/>
                    <a:pt x="226" y="702"/>
                  </a:cubicBezTo>
                  <a:cubicBezTo>
                    <a:pt x="291" y="728"/>
                    <a:pt x="371" y="741"/>
                    <a:pt x="437" y="781"/>
                  </a:cubicBezTo>
                  <a:cubicBezTo>
                    <a:pt x="437" y="781"/>
                    <a:pt x="543" y="834"/>
                    <a:pt x="635" y="887"/>
                  </a:cubicBezTo>
                  <a:cubicBezTo>
                    <a:pt x="741" y="952"/>
                    <a:pt x="834" y="1005"/>
                    <a:pt x="834" y="1005"/>
                  </a:cubicBezTo>
                  <a:cubicBezTo>
                    <a:pt x="1098" y="1151"/>
                    <a:pt x="1401" y="1243"/>
                    <a:pt x="1666" y="1401"/>
                  </a:cubicBezTo>
                  <a:cubicBezTo>
                    <a:pt x="1970" y="1481"/>
                    <a:pt x="2247" y="1600"/>
                    <a:pt x="2525" y="1706"/>
                  </a:cubicBezTo>
                  <a:cubicBezTo>
                    <a:pt x="2684" y="1745"/>
                    <a:pt x="2828" y="1785"/>
                    <a:pt x="2974" y="1824"/>
                  </a:cubicBezTo>
                  <a:cubicBezTo>
                    <a:pt x="3106" y="1864"/>
                    <a:pt x="3251" y="1930"/>
                    <a:pt x="3397" y="1944"/>
                  </a:cubicBezTo>
                  <a:cubicBezTo>
                    <a:pt x="3701" y="1983"/>
                    <a:pt x="3979" y="2102"/>
                    <a:pt x="4282" y="2102"/>
                  </a:cubicBezTo>
                  <a:cubicBezTo>
                    <a:pt x="4428" y="2115"/>
                    <a:pt x="4586" y="2141"/>
                    <a:pt x="4731" y="2182"/>
                  </a:cubicBezTo>
                  <a:cubicBezTo>
                    <a:pt x="4804" y="2188"/>
                    <a:pt x="4880" y="2188"/>
                    <a:pt x="4956" y="2188"/>
                  </a:cubicBezTo>
                  <a:cubicBezTo>
                    <a:pt x="5032" y="2188"/>
                    <a:pt x="5108" y="2188"/>
                    <a:pt x="5180" y="2194"/>
                  </a:cubicBezTo>
                  <a:cubicBezTo>
                    <a:pt x="5306" y="2206"/>
                    <a:pt x="5442" y="2237"/>
                    <a:pt x="5570" y="2237"/>
                  </a:cubicBezTo>
                  <a:cubicBezTo>
                    <a:pt x="5590" y="2237"/>
                    <a:pt x="5610" y="2236"/>
                    <a:pt x="5630" y="2234"/>
                  </a:cubicBezTo>
                  <a:cubicBezTo>
                    <a:pt x="5788" y="2221"/>
                    <a:pt x="5934" y="2221"/>
                    <a:pt x="6093" y="2221"/>
                  </a:cubicBezTo>
                  <a:cubicBezTo>
                    <a:pt x="6141" y="2227"/>
                    <a:pt x="6190" y="2230"/>
                    <a:pt x="6238" y="2230"/>
                  </a:cubicBezTo>
                  <a:cubicBezTo>
                    <a:pt x="6493" y="2230"/>
                    <a:pt x="6749" y="2155"/>
                    <a:pt x="7004" y="2155"/>
                  </a:cubicBezTo>
                  <a:lnTo>
                    <a:pt x="6845" y="1468"/>
                  </a:lnTo>
                  <a:cubicBezTo>
                    <a:pt x="6581" y="1507"/>
                    <a:pt x="6317" y="1653"/>
                    <a:pt x="6026" y="1666"/>
                  </a:cubicBezTo>
                  <a:cubicBezTo>
                    <a:pt x="5881" y="1692"/>
                    <a:pt x="5749" y="1719"/>
                    <a:pt x="5603" y="1745"/>
                  </a:cubicBezTo>
                  <a:cubicBezTo>
                    <a:pt x="5459" y="1785"/>
                    <a:pt x="5326" y="1759"/>
                    <a:pt x="5180" y="1785"/>
                  </a:cubicBezTo>
                  <a:cubicBezTo>
                    <a:pt x="5036" y="1785"/>
                    <a:pt x="4890" y="1812"/>
                    <a:pt x="4745" y="1812"/>
                  </a:cubicBezTo>
                  <a:cubicBezTo>
                    <a:pt x="4599" y="1798"/>
                    <a:pt x="4467" y="1785"/>
                    <a:pt x="4322" y="1771"/>
                  </a:cubicBezTo>
                  <a:cubicBezTo>
                    <a:pt x="4305" y="1772"/>
                    <a:pt x="4287" y="1773"/>
                    <a:pt x="4270" y="1773"/>
                  </a:cubicBezTo>
                  <a:cubicBezTo>
                    <a:pt x="3998" y="1773"/>
                    <a:pt x="3736" y="1677"/>
                    <a:pt x="3463" y="1639"/>
                  </a:cubicBezTo>
                  <a:cubicBezTo>
                    <a:pt x="3318" y="1639"/>
                    <a:pt x="3186" y="1574"/>
                    <a:pt x="3054" y="1521"/>
                  </a:cubicBezTo>
                  <a:cubicBezTo>
                    <a:pt x="2922" y="1481"/>
                    <a:pt x="2776" y="1428"/>
                    <a:pt x="2643" y="1389"/>
                  </a:cubicBezTo>
                  <a:cubicBezTo>
                    <a:pt x="2367" y="1283"/>
                    <a:pt x="2115" y="1124"/>
                    <a:pt x="1851" y="1019"/>
                  </a:cubicBezTo>
                  <a:cubicBezTo>
                    <a:pt x="1613" y="834"/>
                    <a:pt x="1349" y="702"/>
                    <a:pt x="1124" y="529"/>
                  </a:cubicBezTo>
                  <a:cubicBezTo>
                    <a:pt x="1124" y="529"/>
                    <a:pt x="1045" y="464"/>
                    <a:pt x="966" y="385"/>
                  </a:cubicBezTo>
                  <a:lnTo>
                    <a:pt x="807" y="252"/>
                  </a:lnTo>
                  <a:cubicBezTo>
                    <a:pt x="754" y="200"/>
                    <a:pt x="688" y="173"/>
                    <a:pt x="622" y="133"/>
                  </a:cubicBezTo>
                  <a:cubicBezTo>
                    <a:pt x="622" y="134"/>
                    <a:pt x="621" y="134"/>
                    <a:pt x="620" y="134"/>
                  </a:cubicBezTo>
                  <a:cubicBezTo>
                    <a:pt x="597" y="134"/>
                    <a:pt x="476" y="1"/>
                    <a:pt x="47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13"/>
            <p:cNvSpPr/>
            <p:nvPr/>
          </p:nvSpPr>
          <p:spPr>
            <a:xfrm>
              <a:off x="3752250" y="4338625"/>
              <a:ext cx="128850" cy="42800"/>
            </a:xfrm>
            <a:custGeom>
              <a:avLst/>
              <a:gdLst/>
              <a:ahLst/>
              <a:cxnLst/>
              <a:rect l="l" t="t" r="r" b="b"/>
              <a:pathLst>
                <a:path w="5154" h="1712" extrusionOk="0">
                  <a:moveTo>
                    <a:pt x="622" y="0"/>
                  </a:moveTo>
                  <a:lnTo>
                    <a:pt x="0" y="582"/>
                  </a:lnTo>
                  <a:cubicBezTo>
                    <a:pt x="238" y="661"/>
                    <a:pt x="490" y="753"/>
                    <a:pt x="714" y="806"/>
                  </a:cubicBezTo>
                  <a:lnTo>
                    <a:pt x="1348" y="952"/>
                  </a:lnTo>
                  <a:cubicBezTo>
                    <a:pt x="1771" y="1044"/>
                    <a:pt x="2181" y="1097"/>
                    <a:pt x="2577" y="1163"/>
                  </a:cubicBezTo>
                  <a:cubicBezTo>
                    <a:pt x="2960" y="1242"/>
                    <a:pt x="3357" y="1348"/>
                    <a:pt x="3753" y="1454"/>
                  </a:cubicBezTo>
                  <a:cubicBezTo>
                    <a:pt x="3964" y="1519"/>
                    <a:pt x="4176" y="1572"/>
                    <a:pt x="4387" y="1625"/>
                  </a:cubicBezTo>
                  <a:cubicBezTo>
                    <a:pt x="4571" y="1668"/>
                    <a:pt x="4799" y="1711"/>
                    <a:pt x="5012" y="1711"/>
                  </a:cubicBezTo>
                  <a:cubicBezTo>
                    <a:pt x="5060" y="1711"/>
                    <a:pt x="5108" y="1709"/>
                    <a:pt x="5154" y="1704"/>
                  </a:cubicBezTo>
                  <a:lnTo>
                    <a:pt x="4824" y="991"/>
                  </a:lnTo>
                  <a:cubicBezTo>
                    <a:pt x="4803" y="987"/>
                    <a:pt x="4783" y="985"/>
                    <a:pt x="4763" y="985"/>
                  </a:cubicBezTo>
                  <a:cubicBezTo>
                    <a:pt x="4646" y="985"/>
                    <a:pt x="4548" y="1044"/>
                    <a:pt x="4401" y="1044"/>
                  </a:cubicBezTo>
                  <a:cubicBezTo>
                    <a:pt x="4216" y="1044"/>
                    <a:pt x="4031" y="1031"/>
                    <a:pt x="3832" y="1017"/>
                  </a:cubicBezTo>
                  <a:cubicBezTo>
                    <a:pt x="3436" y="978"/>
                    <a:pt x="3039" y="925"/>
                    <a:pt x="2630" y="846"/>
                  </a:cubicBezTo>
                  <a:cubicBezTo>
                    <a:pt x="2220" y="779"/>
                    <a:pt x="1837" y="687"/>
                    <a:pt x="1480" y="529"/>
                  </a:cubicBezTo>
                  <a:cubicBezTo>
                    <a:pt x="1295" y="462"/>
                    <a:pt x="1137" y="370"/>
                    <a:pt x="978" y="277"/>
                  </a:cubicBezTo>
                  <a:cubicBezTo>
                    <a:pt x="833" y="185"/>
                    <a:pt x="728" y="92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13"/>
            <p:cNvSpPr/>
            <p:nvPr/>
          </p:nvSpPr>
          <p:spPr>
            <a:xfrm>
              <a:off x="3863575" y="3951775"/>
              <a:ext cx="86900" cy="141100"/>
            </a:xfrm>
            <a:custGeom>
              <a:avLst/>
              <a:gdLst/>
              <a:ahLst/>
              <a:cxnLst/>
              <a:rect l="l" t="t" r="r" b="b"/>
              <a:pathLst>
                <a:path w="3476" h="5644" extrusionOk="0">
                  <a:moveTo>
                    <a:pt x="304" y="476"/>
                  </a:moveTo>
                  <a:lnTo>
                    <a:pt x="383" y="503"/>
                  </a:lnTo>
                  <a:lnTo>
                    <a:pt x="609" y="569"/>
                  </a:lnTo>
                  <a:lnTo>
                    <a:pt x="1256" y="767"/>
                  </a:lnTo>
                  <a:cubicBezTo>
                    <a:pt x="1467" y="834"/>
                    <a:pt x="1692" y="846"/>
                    <a:pt x="1916" y="887"/>
                  </a:cubicBezTo>
                  <a:cubicBezTo>
                    <a:pt x="2141" y="926"/>
                    <a:pt x="2365" y="952"/>
                    <a:pt x="2591" y="979"/>
                  </a:cubicBezTo>
                  <a:cubicBezTo>
                    <a:pt x="2648" y="979"/>
                    <a:pt x="2706" y="977"/>
                    <a:pt x="2765" y="974"/>
                  </a:cubicBezTo>
                  <a:lnTo>
                    <a:pt x="2765" y="974"/>
                  </a:lnTo>
                  <a:cubicBezTo>
                    <a:pt x="2625" y="1333"/>
                    <a:pt x="2478" y="1692"/>
                    <a:pt x="2326" y="2036"/>
                  </a:cubicBezTo>
                  <a:cubicBezTo>
                    <a:pt x="2326" y="2036"/>
                    <a:pt x="2233" y="2247"/>
                    <a:pt x="2128" y="2458"/>
                  </a:cubicBezTo>
                  <a:cubicBezTo>
                    <a:pt x="2022" y="2670"/>
                    <a:pt x="1916" y="2895"/>
                    <a:pt x="1916" y="2895"/>
                  </a:cubicBezTo>
                  <a:cubicBezTo>
                    <a:pt x="1916" y="2895"/>
                    <a:pt x="1798" y="3093"/>
                    <a:pt x="1678" y="3304"/>
                  </a:cubicBezTo>
                  <a:cubicBezTo>
                    <a:pt x="1560" y="3516"/>
                    <a:pt x="1441" y="3714"/>
                    <a:pt x="1441" y="3714"/>
                  </a:cubicBezTo>
                  <a:cubicBezTo>
                    <a:pt x="1441" y="3714"/>
                    <a:pt x="1308" y="3926"/>
                    <a:pt x="1176" y="4123"/>
                  </a:cubicBezTo>
                  <a:cubicBezTo>
                    <a:pt x="1044" y="4335"/>
                    <a:pt x="912" y="4534"/>
                    <a:pt x="912" y="4534"/>
                  </a:cubicBezTo>
                  <a:lnTo>
                    <a:pt x="714" y="4824"/>
                  </a:lnTo>
                  <a:lnTo>
                    <a:pt x="648" y="4943"/>
                  </a:lnTo>
                  <a:lnTo>
                    <a:pt x="595" y="4995"/>
                  </a:lnTo>
                  <a:lnTo>
                    <a:pt x="582" y="4943"/>
                  </a:lnTo>
                  <a:cubicBezTo>
                    <a:pt x="542" y="4863"/>
                    <a:pt x="516" y="4771"/>
                    <a:pt x="489" y="4692"/>
                  </a:cubicBezTo>
                  <a:lnTo>
                    <a:pt x="463" y="4507"/>
                  </a:lnTo>
                  <a:cubicBezTo>
                    <a:pt x="436" y="4428"/>
                    <a:pt x="436" y="4349"/>
                    <a:pt x="424" y="4269"/>
                  </a:cubicBezTo>
                  <a:cubicBezTo>
                    <a:pt x="397" y="3938"/>
                    <a:pt x="383" y="3609"/>
                    <a:pt x="383" y="3278"/>
                  </a:cubicBezTo>
                  <a:cubicBezTo>
                    <a:pt x="357" y="2604"/>
                    <a:pt x="278" y="1983"/>
                    <a:pt x="278" y="1349"/>
                  </a:cubicBezTo>
                  <a:lnTo>
                    <a:pt x="278" y="569"/>
                  </a:lnTo>
                  <a:cubicBezTo>
                    <a:pt x="291" y="543"/>
                    <a:pt x="278" y="476"/>
                    <a:pt x="304" y="476"/>
                  </a:cubicBezTo>
                  <a:close/>
                  <a:moveTo>
                    <a:pt x="27" y="1"/>
                  </a:moveTo>
                  <a:lnTo>
                    <a:pt x="27" y="41"/>
                  </a:lnTo>
                  <a:lnTo>
                    <a:pt x="27" y="133"/>
                  </a:lnTo>
                  <a:lnTo>
                    <a:pt x="13" y="305"/>
                  </a:lnTo>
                  <a:cubicBezTo>
                    <a:pt x="13" y="305"/>
                    <a:pt x="1" y="596"/>
                    <a:pt x="13" y="860"/>
                  </a:cubicBezTo>
                  <a:cubicBezTo>
                    <a:pt x="13" y="1137"/>
                    <a:pt x="27" y="1415"/>
                    <a:pt x="27" y="1415"/>
                  </a:cubicBezTo>
                  <a:cubicBezTo>
                    <a:pt x="27" y="2036"/>
                    <a:pt x="106" y="2684"/>
                    <a:pt x="119" y="3318"/>
                  </a:cubicBezTo>
                  <a:cubicBezTo>
                    <a:pt x="119" y="3635"/>
                    <a:pt x="119" y="3979"/>
                    <a:pt x="146" y="4308"/>
                  </a:cubicBezTo>
                  <a:cubicBezTo>
                    <a:pt x="159" y="4388"/>
                    <a:pt x="159" y="4481"/>
                    <a:pt x="172" y="4560"/>
                  </a:cubicBezTo>
                  <a:lnTo>
                    <a:pt x="212" y="4863"/>
                  </a:lnTo>
                  <a:cubicBezTo>
                    <a:pt x="278" y="5075"/>
                    <a:pt x="331" y="5286"/>
                    <a:pt x="424" y="5485"/>
                  </a:cubicBezTo>
                  <a:lnTo>
                    <a:pt x="489" y="5643"/>
                  </a:lnTo>
                  <a:cubicBezTo>
                    <a:pt x="529" y="5603"/>
                    <a:pt x="556" y="5564"/>
                    <a:pt x="595" y="5511"/>
                  </a:cubicBezTo>
                  <a:lnTo>
                    <a:pt x="806" y="5247"/>
                  </a:lnTo>
                  <a:lnTo>
                    <a:pt x="1176" y="4758"/>
                  </a:lnTo>
                  <a:cubicBezTo>
                    <a:pt x="1176" y="4758"/>
                    <a:pt x="1322" y="4560"/>
                    <a:pt x="1454" y="4361"/>
                  </a:cubicBezTo>
                  <a:cubicBezTo>
                    <a:pt x="1586" y="4164"/>
                    <a:pt x="1731" y="3965"/>
                    <a:pt x="1731" y="3965"/>
                  </a:cubicBezTo>
                  <a:cubicBezTo>
                    <a:pt x="1731" y="3965"/>
                    <a:pt x="1851" y="3767"/>
                    <a:pt x="1983" y="3568"/>
                  </a:cubicBezTo>
                  <a:cubicBezTo>
                    <a:pt x="2115" y="3371"/>
                    <a:pt x="2233" y="3172"/>
                    <a:pt x="2233" y="3172"/>
                  </a:cubicBezTo>
                  <a:lnTo>
                    <a:pt x="2471" y="2749"/>
                  </a:lnTo>
                  <a:cubicBezTo>
                    <a:pt x="2577" y="2525"/>
                    <a:pt x="2683" y="2314"/>
                    <a:pt x="2683" y="2314"/>
                  </a:cubicBezTo>
                  <a:cubicBezTo>
                    <a:pt x="2973" y="1745"/>
                    <a:pt x="3238" y="1164"/>
                    <a:pt x="3475" y="596"/>
                  </a:cubicBezTo>
                  <a:lnTo>
                    <a:pt x="3268" y="450"/>
                  </a:lnTo>
                  <a:lnTo>
                    <a:pt x="3268" y="450"/>
                  </a:lnTo>
                  <a:lnTo>
                    <a:pt x="3264" y="226"/>
                  </a:lnTo>
                  <a:cubicBezTo>
                    <a:pt x="3053" y="265"/>
                    <a:pt x="2841" y="332"/>
                    <a:pt x="2643" y="344"/>
                  </a:cubicBezTo>
                  <a:lnTo>
                    <a:pt x="2009" y="344"/>
                  </a:lnTo>
                  <a:cubicBezTo>
                    <a:pt x="1784" y="332"/>
                    <a:pt x="1573" y="344"/>
                    <a:pt x="1361" y="305"/>
                  </a:cubicBezTo>
                  <a:lnTo>
                    <a:pt x="714" y="173"/>
                  </a:lnTo>
                  <a:lnTo>
                    <a:pt x="291" y="80"/>
                  </a:lnTo>
                  <a:lnTo>
                    <a:pt x="54" y="14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13"/>
            <p:cNvSpPr/>
            <p:nvPr/>
          </p:nvSpPr>
          <p:spPr>
            <a:xfrm>
              <a:off x="3343275" y="3931600"/>
              <a:ext cx="357450" cy="101475"/>
            </a:xfrm>
            <a:custGeom>
              <a:avLst/>
              <a:gdLst/>
              <a:ahLst/>
              <a:cxnLst/>
              <a:rect l="l" t="t" r="r" b="b"/>
              <a:pathLst>
                <a:path w="14298" h="4059" extrusionOk="0">
                  <a:moveTo>
                    <a:pt x="11229" y="1"/>
                  </a:moveTo>
                  <a:cubicBezTo>
                    <a:pt x="11226" y="1"/>
                    <a:pt x="11223" y="1"/>
                    <a:pt x="11220" y="2"/>
                  </a:cubicBezTo>
                  <a:lnTo>
                    <a:pt x="11047" y="94"/>
                  </a:lnTo>
                  <a:lnTo>
                    <a:pt x="10559" y="399"/>
                  </a:lnTo>
                  <a:lnTo>
                    <a:pt x="9713" y="887"/>
                  </a:lnTo>
                  <a:lnTo>
                    <a:pt x="8854" y="1350"/>
                  </a:lnTo>
                  <a:cubicBezTo>
                    <a:pt x="8563" y="1509"/>
                    <a:pt x="8246" y="1614"/>
                    <a:pt x="7943" y="1746"/>
                  </a:cubicBezTo>
                  <a:cubicBezTo>
                    <a:pt x="7943" y="1746"/>
                    <a:pt x="7467" y="1918"/>
                    <a:pt x="7004" y="2090"/>
                  </a:cubicBezTo>
                  <a:cubicBezTo>
                    <a:pt x="6542" y="2249"/>
                    <a:pt x="6066" y="2407"/>
                    <a:pt x="6066" y="2407"/>
                  </a:cubicBezTo>
                  <a:cubicBezTo>
                    <a:pt x="5432" y="2566"/>
                    <a:pt x="4772" y="2698"/>
                    <a:pt x="4111" y="2804"/>
                  </a:cubicBezTo>
                  <a:cubicBezTo>
                    <a:pt x="3103" y="2987"/>
                    <a:pt x="2010" y="3060"/>
                    <a:pt x="945" y="3060"/>
                  </a:cubicBezTo>
                  <a:cubicBezTo>
                    <a:pt x="627" y="3060"/>
                    <a:pt x="311" y="3054"/>
                    <a:pt x="1" y="3041"/>
                  </a:cubicBezTo>
                  <a:lnTo>
                    <a:pt x="1" y="3041"/>
                  </a:lnTo>
                  <a:cubicBezTo>
                    <a:pt x="1" y="3041"/>
                    <a:pt x="68" y="3292"/>
                    <a:pt x="133" y="3556"/>
                  </a:cubicBezTo>
                  <a:cubicBezTo>
                    <a:pt x="226" y="3808"/>
                    <a:pt x="305" y="4058"/>
                    <a:pt x="305" y="4058"/>
                  </a:cubicBezTo>
                  <a:cubicBezTo>
                    <a:pt x="1653" y="3847"/>
                    <a:pt x="3001" y="3662"/>
                    <a:pt x="4296" y="3306"/>
                  </a:cubicBezTo>
                  <a:cubicBezTo>
                    <a:pt x="4943" y="3133"/>
                    <a:pt x="5577" y="2975"/>
                    <a:pt x="6225" y="2763"/>
                  </a:cubicBezTo>
                  <a:cubicBezTo>
                    <a:pt x="6225" y="2763"/>
                    <a:pt x="6687" y="2592"/>
                    <a:pt x="7163" y="2420"/>
                  </a:cubicBezTo>
                  <a:cubicBezTo>
                    <a:pt x="7626" y="2222"/>
                    <a:pt x="8088" y="2037"/>
                    <a:pt x="8088" y="2037"/>
                  </a:cubicBezTo>
                  <a:cubicBezTo>
                    <a:pt x="8392" y="1905"/>
                    <a:pt x="8709" y="1799"/>
                    <a:pt x="9000" y="1641"/>
                  </a:cubicBezTo>
                  <a:lnTo>
                    <a:pt x="9872" y="1165"/>
                  </a:lnTo>
                  <a:lnTo>
                    <a:pt x="10730" y="689"/>
                  </a:lnTo>
                  <a:lnTo>
                    <a:pt x="11088" y="491"/>
                  </a:lnTo>
                  <a:lnTo>
                    <a:pt x="11127" y="478"/>
                  </a:lnTo>
                  <a:cubicBezTo>
                    <a:pt x="11140" y="478"/>
                    <a:pt x="11153" y="504"/>
                    <a:pt x="11167" y="504"/>
                  </a:cubicBezTo>
                  <a:lnTo>
                    <a:pt x="11246" y="610"/>
                  </a:lnTo>
                  <a:cubicBezTo>
                    <a:pt x="12039" y="1561"/>
                    <a:pt x="12924" y="2434"/>
                    <a:pt x="13875" y="3200"/>
                  </a:cubicBezTo>
                  <a:lnTo>
                    <a:pt x="14298" y="2658"/>
                  </a:lnTo>
                  <a:cubicBezTo>
                    <a:pt x="13334" y="1984"/>
                    <a:pt x="12395" y="1218"/>
                    <a:pt x="11550" y="346"/>
                  </a:cubicBezTo>
                  <a:lnTo>
                    <a:pt x="11338" y="108"/>
                  </a:lnTo>
                  <a:cubicBezTo>
                    <a:pt x="11302" y="71"/>
                    <a:pt x="11265" y="1"/>
                    <a:pt x="1122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13"/>
            <p:cNvSpPr/>
            <p:nvPr/>
          </p:nvSpPr>
          <p:spPr>
            <a:xfrm>
              <a:off x="3288800" y="3651825"/>
              <a:ext cx="249100" cy="275225"/>
            </a:xfrm>
            <a:custGeom>
              <a:avLst/>
              <a:gdLst/>
              <a:ahLst/>
              <a:cxnLst/>
              <a:rect l="l" t="t" r="r" b="b"/>
              <a:pathLst>
                <a:path w="9964" h="11009" extrusionOk="0">
                  <a:moveTo>
                    <a:pt x="9051" y="1"/>
                  </a:moveTo>
                  <a:lnTo>
                    <a:pt x="9065" y="926"/>
                  </a:lnTo>
                  <a:lnTo>
                    <a:pt x="9170" y="1838"/>
                  </a:lnTo>
                  <a:cubicBezTo>
                    <a:pt x="9210" y="2141"/>
                    <a:pt x="9223" y="2459"/>
                    <a:pt x="9276" y="2763"/>
                  </a:cubicBezTo>
                  <a:lnTo>
                    <a:pt x="9474" y="3662"/>
                  </a:lnTo>
                  <a:lnTo>
                    <a:pt x="9500" y="3794"/>
                  </a:lnTo>
                  <a:cubicBezTo>
                    <a:pt x="9500" y="3806"/>
                    <a:pt x="9514" y="3833"/>
                    <a:pt x="9500" y="3847"/>
                  </a:cubicBezTo>
                  <a:lnTo>
                    <a:pt x="9461" y="3859"/>
                  </a:lnTo>
                  <a:lnTo>
                    <a:pt x="9091" y="4018"/>
                  </a:lnTo>
                  <a:lnTo>
                    <a:pt x="8179" y="4401"/>
                  </a:lnTo>
                  <a:lnTo>
                    <a:pt x="7254" y="4798"/>
                  </a:lnTo>
                  <a:cubicBezTo>
                    <a:pt x="6951" y="4930"/>
                    <a:pt x="6660" y="5115"/>
                    <a:pt x="6382" y="5274"/>
                  </a:cubicBezTo>
                  <a:cubicBezTo>
                    <a:pt x="6382" y="5274"/>
                    <a:pt x="5959" y="5511"/>
                    <a:pt x="5523" y="5762"/>
                  </a:cubicBezTo>
                  <a:cubicBezTo>
                    <a:pt x="5101" y="6026"/>
                    <a:pt x="4678" y="6278"/>
                    <a:pt x="4678" y="6278"/>
                  </a:cubicBezTo>
                  <a:cubicBezTo>
                    <a:pt x="4136" y="6660"/>
                    <a:pt x="3594" y="7057"/>
                    <a:pt x="3066" y="7467"/>
                  </a:cubicBezTo>
                  <a:cubicBezTo>
                    <a:pt x="1982" y="8260"/>
                    <a:pt x="964" y="9224"/>
                    <a:pt x="0" y="10136"/>
                  </a:cubicBezTo>
                  <a:lnTo>
                    <a:pt x="621" y="11008"/>
                  </a:lnTo>
                  <a:cubicBezTo>
                    <a:pt x="1454" y="9898"/>
                    <a:pt x="2286" y="8815"/>
                    <a:pt x="3330" y="7916"/>
                  </a:cubicBezTo>
                  <a:cubicBezTo>
                    <a:pt x="3832" y="7467"/>
                    <a:pt x="4347" y="7030"/>
                    <a:pt x="4875" y="6621"/>
                  </a:cubicBezTo>
                  <a:cubicBezTo>
                    <a:pt x="4875" y="6621"/>
                    <a:pt x="5286" y="6357"/>
                    <a:pt x="5708" y="6079"/>
                  </a:cubicBezTo>
                  <a:cubicBezTo>
                    <a:pt x="6118" y="5829"/>
                    <a:pt x="6540" y="5564"/>
                    <a:pt x="6540" y="5564"/>
                  </a:cubicBezTo>
                  <a:cubicBezTo>
                    <a:pt x="6818" y="5406"/>
                    <a:pt x="7095" y="5221"/>
                    <a:pt x="7400" y="5089"/>
                  </a:cubicBezTo>
                  <a:lnTo>
                    <a:pt x="8285" y="4719"/>
                  </a:lnTo>
                  <a:lnTo>
                    <a:pt x="9197" y="4349"/>
                  </a:lnTo>
                  <a:lnTo>
                    <a:pt x="9738" y="4137"/>
                  </a:lnTo>
                  <a:lnTo>
                    <a:pt x="9923" y="4071"/>
                  </a:lnTo>
                  <a:cubicBezTo>
                    <a:pt x="9963" y="4032"/>
                    <a:pt x="9923" y="3965"/>
                    <a:pt x="9923" y="3912"/>
                  </a:cubicBezTo>
                  <a:lnTo>
                    <a:pt x="9870" y="3582"/>
                  </a:lnTo>
                  <a:lnTo>
                    <a:pt x="9752" y="2684"/>
                  </a:lnTo>
                  <a:cubicBezTo>
                    <a:pt x="9725" y="2379"/>
                    <a:pt x="9738" y="2076"/>
                    <a:pt x="9725" y="1785"/>
                  </a:cubicBezTo>
                  <a:lnTo>
                    <a:pt x="9699" y="887"/>
                  </a:lnTo>
                  <a:lnTo>
                    <a:pt x="9752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13"/>
            <p:cNvSpPr/>
            <p:nvPr/>
          </p:nvSpPr>
          <p:spPr>
            <a:xfrm>
              <a:off x="3700700" y="3650850"/>
              <a:ext cx="115650" cy="214750"/>
            </a:xfrm>
            <a:custGeom>
              <a:avLst/>
              <a:gdLst/>
              <a:ahLst/>
              <a:cxnLst/>
              <a:rect l="l" t="t" r="r" b="b"/>
              <a:pathLst>
                <a:path w="4626" h="8590" extrusionOk="0">
                  <a:moveTo>
                    <a:pt x="1" y="1"/>
                  </a:moveTo>
                  <a:lnTo>
                    <a:pt x="54" y="318"/>
                  </a:lnTo>
                  <a:cubicBezTo>
                    <a:pt x="68" y="424"/>
                    <a:pt x="80" y="516"/>
                    <a:pt x="107" y="609"/>
                  </a:cubicBezTo>
                  <a:lnTo>
                    <a:pt x="212" y="1203"/>
                  </a:lnTo>
                  <a:cubicBezTo>
                    <a:pt x="239" y="1613"/>
                    <a:pt x="397" y="1995"/>
                    <a:pt x="477" y="2392"/>
                  </a:cubicBezTo>
                  <a:cubicBezTo>
                    <a:pt x="570" y="2788"/>
                    <a:pt x="741" y="3172"/>
                    <a:pt x="847" y="3568"/>
                  </a:cubicBezTo>
                  <a:cubicBezTo>
                    <a:pt x="1032" y="3925"/>
                    <a:pt x="1137" y="4321"/>
                    <a:pt x="1336" y="4678"/>
                  </a:cubicBezTo>
                  <a:cubicBezTo>
                    <a:pt x="1534" y="5035"/>
                    <a:pt x="1666" y="5431"/>
                    <a:pt x="1917" y="5748"/>
                  </a:cubicBezTo>
                  <a:cubicBezTo>
                    <a:pt x="2023" y="5920"/>
                    <a:pt x="2129" y="6105"/>
                    <a:pt x="2221" y="6277"/>
                  </a:cubicBezTo>
                  <a:cubicBezTo>
                    <a:pt x="2327" y="6449"/>
                    <a:pt x="2472" y="6594"/>
                    <a:pt x="2578" y="6766"/>
                  </a:cubicBezTo>
                  <a:cubicBezTo>
                    <a:pt x="2697" y="6925"/>
                    <a:pt x="2802" y="7110"/>
                    <a:pt x="2934" y="7268"/>
                  </a:cubicBezTo>
                  <a:cubicBezTo>
                    <a:pt x="3067" y="7413"/>
                    <a:pt x="3199" y="7572"/>
                    <a:pt x="3331" y="7717"/>
                  </a:cubicBezTo>
                  <a:cubicBezTo>
                    <a:pt x="3569" y="8061"/>
                    <a:pt x="3912" y="8299"/>
                    <a:pt x="4190" y="8590"/>
                  </a:cubicBezTo>
                  <a:lnTo>
                    <a:pt x="4626" y="8035"/>
                  </a:lnTo>
                  <a:cubicBezTo>
                    <a:pt x="4335" y="7797"/>
                    <a:pt x="3991" y="7612"/>
                    <a:pt x="3727" y="7321"/>
                  </a:cubicBezTo>
                  <a:cubicBezTo>
                    <a:pt x="3582" y="7189"/>
                    <a:pt x="3436" y="7069"/>
                    <a:pt x="3292" y="6937"/>
                  </a:cubicBezTo>
                  <a:cubicBezTo>
                    <a:pt x="3146" y="6805"/>
                    <a:pt x="3040" y="6647"/>
                    <a:pt x="2908" y="6514"/>
                  </a:cubicBezTo>
                  <a:cubicBezTo>
                    <a:pt x="2776" y="6356"/>
                    <a:pt x="2631" y="6224"/>
                    <a:pt x="2525" y="6065"/>
                  </a:cubicBezTo>
                  <a:lnTo>
                    <a:pt x="2194" y="5577"/>
                  </a:lnTo>
                  <a:cubicBezTo>
                    <a:pt x="1944" y="5272"/>
                    <a:pt x="1812" y="4890"/>
                    <a:pt x="1600" y="4546"/>
                  </a:cubicBezTo>
                  <a:cubicBezTo>
                    <a:pt x="1428" y="4203"/>
                    <a:pt x="1322" y="3806"/>
                    <a:pt x="1151" y="3449"/>
                  </a:cubicBezTo>
                  <a:cubicBezTo>
                    <a:pt x="1084" y="3066"/>
                    <a:pt x="940" y="2696"/>
                    <a:pt x="887" y="2300"/>
                  </a:cubicBezTo>
                  <a:cubicBezTo>
                    <a:pt x="860" y="1916"/>
                    <a:pt x="741" y="1534"/>
                    <a:pt x="767" y="1150"/>
                  </a:cubicBezTo>
                  <a:cubicBezTo>
                    <a:pt x="767" y="1150"/>
                    <a:pt x="767" y="1005"/>
                    <a:pt x="755" y="859"/>
                  </a:cubicBezTo>
                  <a:cubicBezTo>
                    <a:pt x="755" y="714"/>
                    <a:pt x="741" y="568"/>
                    <a:pt x="741" y="568"/>
                  </a:cubicBezTo>
                  <a:cubicBezTo>
                    <a:pt x="741" y="476"/>
                    <a:pt x="755" y="371"/>
                    <a:pt x="741" y="265"/>
                  </a:cubicBezTo>
                  <a:lnTo>
                    <a:pt x="75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13"/>
            <p:cNvSpPr/>
            <p:nvPr/>
          </p:nvSpPr>
          <p:spPr>
            <a:xfrm>
              <a:off x="3769425" y="3650500"/>
              <a:ext cx="89550" cy="161250"/>
            </a:xfrm>
            <a:custGeom>
              <a:avLst/>
              <a:gdLst/>
              <a:ahLst/>
              <a:cxnLst/>
              <a:rect l="l" t="t" r="r" b="b"/>
              <a:pathLst>
                <a:path w="3582" h="6450" extrusionOk="0">
                  <a:moveTo>
                    <a:pt x="0" y="1"/>
                  </a:moveTo>
                  <a:lnTo>
                    <a:pt x="53" y="239"/>
                  </a:lnTo>
                  <a:cubicBezTo>
                    <a:pt x="67" y="318"/>
                    <a:pt x="80" y="385"/>
                    <a:pt x="93" y="464"/>
                  </a:cubicBezTo>
                  <a:cubicBezTo>
                    <a:pt x="93" y="464"/>
                    <a:pt x="120" y="570"/>
                    <a:pt x="146" y="688"/>
                  </a:cubicBezTo>
                  <a:lnTo>
                    <a:pt x="199" y="900"/>
                  </a:lnTo>
                  <a:cubicBezTo>
                    <a:pt x="212" y="1204"/>
                    <a:pt x="358" y="1495"/>
                    <a:pt x="411" y="1785"/>
                  </a:cubicBezTo>
                  <a:cubicBezTo>
                    <a:pt x="476" y="2089"/>
                    <a:pt x="622" y="2367"/>
                    <a:pt x="687" y="2657"/>
                  </a:cubicBezTo>
                  <a:cubicBezTo>
                    <a:pt x="833" y="2934"/>
                    <a:pt x="913" y="3225"/>
                    <a:pt x="1057" y="3489"/>
                  </a:cubicBezTo>
                  <a:cubicBezTo>
                    <a:pt x="1216" y="3754"/>
                    <a:pt x="1295" y="4058"/>
                    <a:pt x="1480" y="4296"/>
                  </a:cubicBezTo>
                  <a:cubicBezTo>
                    <a:pt x="1560" y="4428"/>
                    <a:pt x="1639" y="4560"/>
                    <a:pt x="1705" y="4692"/>
                  </a:cubicBezTo>
                  <a:cubicBezTo>
                    <a:pt x="1785" y="4824"/>
                    <a:pt x="1890" y="4930"/>
                    <a:pt x="1970" y="5062"/>
                  </a:cubicBezTo>
                  <a:cubicBezTo>
                    <a:pt x="2062" y="5181"/>
                    <a:pt x="2128" y="5327"/>
                    <a:pt x="2220" y="5432"/>
                  </a:cubicBezTo>
                  <a:cubicBezTo>
                    <a:pt x="2326" y="5551"/>
                    <a:pt x="2419" y="5656"/>
                    <a:pt x="2525" y="5789"/>
                  </a:cubicBezTo>
                  <a:cubicBezTo>
                    <a:pt x="2683" y="6040"/>
                    <a:pt x="2948" y="6211"/>
                    <a:pt x="3145" y="6449"/>
                  </a:cubicBezTo>
                  <a:lnTo>
                    <a:pt x="3582" y="5894"/>
                  </a:lnTo>
                  <a:cubicBezTo>
                    <a:pt x="3370" y="5709"/>
                    <a:pt x="3092" y="5604"/>
                    <a:pt x="2907" y="5379"/>
                  </a:cubicBezTo>
                  <a:cubicBezTo>
                    <a:pt x="2802" y="5286"/>
                    <a:pt x="2696" y="5194"/>
                    <a:pt x="2590" y="5115"/>
                  </a:cubicBezTo>
                  <a:cubicBezTo>
                    <a:pt x="2472" y="5022"/>
                    <a:pt x="2405" y="4904"/>
                    <a:pt x="2300" y="4798"/>
                  </a:cubicBezTo>
                  <a:cubicBezTo>
                    <a:pt x="2208" y="4692"/>
                    <a:pt x="2088" y="4599"/>
                    <a:pt x="2009" y="4481"/>
                  </a:cubicBezTo>
                  <a:cubicBezTo>
                    <a:pt x="1930" y="4361"/>
                    <a:pt x="1850" y="4229"/>
                    <a:pt x="1771" y="4124"/>
                  </a:cubicBezTo>
                  <a:cubicBezTo>
                    <a:pt x="1573" y="3900"/>
                    <a:pt x="1480" y="3609"/>
                    <a:pt x="1322" y="3357"/>
                  </a:cubicBezTo>
                  <a:cubicBezTo>
                    <a:pt x="1190" y="3107"/>
                    <a:pt x="1124" y="2816"/>
                    <a:pt x="1005" y="2552"/>
                  </a:cubicBezTo>
                  <a:cubicBezTo>
                    <a:pt x="952" y="2261"/>
                    <a:pt x="846" y="1983"/>
                    <a:pt x="820" y="1692"/>
                  </a:cubicBezTo>
                  <a:cubicBezTo>
                    <a:pt x="807" y="1402"/>
                    <a:pt x="714" y="1125"/>
                    <a:pt x="754" y="834"/>
                  </a:cubicBezTo>
                  <a:lnTo>
                    <a:pt x="754" y="623"/>
                  </a:lnTo>
                  <a:cubicBezTo>
                    <a:pt x="740" y="517"/>
                    <a:pt x="740" y="411"/>
                    <a:pt x="740" y="411"/>
                  </a:cubicBezTo>
                  <a:cubicBezTo>
                    <a:pt x="740" y="345"/>
                    <a:pt x="754" y="265"/>
                    <a:pt x="740" y="200"/>
                  </a:cubicBezTo>
                  <a:lnTo>
                    <a:pt x="7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13"/>
            <p:cNvSpPr/>
            <p:nvPr/>
          </p:nvSpPr>
          <p:spPr>
            <a:xfrm>
              <a:off x="3286800" y="3913450"/>
              <a:ext cx="67075" cy="117975"/>
            </a:xfrm>
            <a:custGeom>
              <a:avLst/>
              <a:gdLst/>
              <a:ahLst/>
              <a:cxnLst/>
              <a:rect l="l" t="t" r="r" b="b"/>
              <a:pathLst>
                <a:path w="2683" h="4719" extrusionOk="0">
                  <a:moveTo>
                    <a:pt x="1" y="1"/>
                  </a:moveTo>
                  <a:lnTo>
                    <a:pt x="1" y="1"/>
                  </a:lnTo>
                  <a:cubicBezTo>
                    <a:pt x="93" y="253"/>
                    <a:pt x="172" y="490"/>
                    <a:pt x="265" y="702"/>
                  </a:cubicBezTo>
                  <a:lnTo>
                    <a:pt x="556" y="1296"/>
                  </a:lnTo>
                  <a:cubicBezTo>
                    <a:pt x="754" y="1666"/>
                    <a:pt x="952" y="2036"/>
                    <a:pt x="1150" y="2379"/>
                  </a:cubicBezTo>
                  <a:cubicBezTo>
                    <a:pt x="1335" y="2723"/>
                    <a:pt x="1494" y="3093"/>
                    <a:pt x="1652" y="3477"/>
                  </a:cubicBezTo>
                  <a:cubicBezTo>
                    <a:pt x="1745" y="3674"/>
                    <a:pt x="1824" y="3873"/>
                    <a:pt x="1916" y="4071"/>
                  </a:cubicBezTo>
                  <a:cubicBezTo>
                    <a:pt x="2022" y="4269"/>
                    <a:pt x="2142" y="4546"/>
                    <a:pt x="2327" y="4719"/>
                  </a:cubicBezTo>
                  <a:cubicBezTo>
                    <a:pt x="2327" y="4719"/>
                    <a:pt x="2418" y="4546"/>
                    <a:pt x="2498" y="4375"/>
                  </a:cubicBezTo>
                  <a:cubicBezTo>
                    <a:pt x="2591" y="4190"/>
                    <a:pt x="2683" y="4018"/>
                    <a:pt x="2683" y="4018"/>
                  </a:cubicBezTo>
                  <a:cubicBezTo>
                    <a:pt x="2617" y="3886"/>
                    <a:pt x="2485" y="3859"/>
                    <a:pt x="2379" y="3715"/>
                  </a:cubicBezTo>
                  <a:cubicBezTo>
                    <a:pt x="2260" y="3582"/>
                    <a:pt x="2154" y="3424"/>
                    <a:pt x="2048" y="3265"/>
                  </a:cubicBezTo>
                  <a:cubicBezTo>
                    <a:pt x="1824" y="2934"/>
                    <a:pt x="1626" y="2591"/>
                    <a:pt x="1428" y="2221"/>
                  </a:cubicBezTo>
                  <a:cubicBezTo>
                    <a:pt x="1229" y="1865"/>
                    <a:pt x="1071" y="1495"/>
                    <a:pt x="965" y="1125"/>
                  </a:cubicBezTo>
                  <a:cubicBezTo>
                    <a:pt x="912" y="940"/>
                    <a:pt x="886" y="767"/>
                    <a:pt x="847" y="582"/>
                  </a:cubicBezTo>
                  <a:cubicBezTo>
                    <a:pt x="833" y="411"/>
                    <a:pt x="847" y="265"/>
                    <a:pt x="847" y="13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13"/>
            <p:cNvSpPr/>
            <p:nvPr/>
          </p:nvSpPr>
          <p:spPr>
            <a:xfrm>
              <a:off x="3567250" y="3750625"/>
              <a:ext cx="149350" cy="97125"/>
            </a:xfrm>
            <a:custGeom>
              <a:avLst/>
              <a:gdLst/>
              <a:ahLst/>
              <a:cxnLst/>
              <a:rect l="l" t="t" r="r" b="b"/>
              <a:pathLst>
                <a:path w="5974" h="3885" extrusionOk="0">
                  <a:moveTo>
                    <a:pt x="3902" y="508"/>
                  </a:moveTo>
                  <a:cubicBezTo>
                    <a:pt x="3906" y="508"/>
                    <a:pt x="3909" y="510"/>
                    <a:pt x="3912" y="515"/>
                  </a:cubicBezTo>
                  <a:lnTo>
                    <a:pt x="3952" y="594"/>
                  </a:lnTo>
                  <a:lnTo>
                    <a:pt x="4031" y="806"/>
                  </a:lnTo>
                  <a:cubicBezTo>
                    <a:pt x="4203" y="1229"/>
                    <a:pt x="4361" y="1651"/>
                    <a:pt x="4613" y="2035"/>
                  </a:cubicBezTo>
                  <a:cubicBezTo>
                    <a:pt x="4731" y="2233"/>
                    <a:pt x="4851" y="2432"/>
                    <a:pt x="4969" y="2617"/>
                  </a:cubicBezTo>
                  <a:cubicBezTo>
                    <a:pt x="5003" y="2664"/>
                    <a:pt x="5039" y="2710"/>
                    <a:pt x="5078" y="2754"/>
                  </a:cubicBezTo>
                  <a:lnTo>
                    <a:pt x="5078" y="2754"/>
                  </a:lnTo>
                  <a:cubicBezTo>
                    <a:pt x="4709" y="2870"/>
                    <a:pt x="4339" y="2977"/>
                    <a:pt x="3978" y="3066"/>
                  </a:cubicBezTo>
                  <a:cubicBezTo>
                    <a:pt x="3978" y="3066"/>
                    <a:pt x="3741" y="3131"/>
                    <a:pt x="3515" y="3184"/>
                  </a:cubicBezTo>
                  <a:cubicBezTo>
                    <a:pt x="3278" y="3237"/>
                    <a:pt x="3054" y="3290"/>
                    <a:pt x="3054" y="3290"/>
                  </a:cubicBezTo>
                  <a:cubicBezTo>
                    <a:pt x="3054" y="3290"/>
                    <a:pt x="2816" y="3316"/>
                    <a:pt x="2578" y="3356"/>
                  </a:cubicBezTo>
                  <a:cubicBezTo>
                    <a:pt x="2340" y="3396"/>
                    <a:pt x="2102" y="3422"/>
                    <a:pt x="2102" y="3422"/>
                  </a:cubicBezTo>
                  <a:lnTo>
                    <a:pt x="1626" y="3475"/>
                  </a:lnTo>
                  <a:cubicBezTo>
                    <a:pt x="1375" y="3501"/>
                    <a:pt x="1137" y="3528"/>
                    <a:pt x="1137" y="3528"/>
                  </a:cubicBezTo>
                  <a:lnTo>
                    <a:pt x="794" y="3554"/>
                  </a:lnTo>
                  <a:lnTo>
                    <a:pt x="649" y="3568"/>
                  </a:lnTo>
                  <a:lnTo>
                    <a:pt x="582" y="3568"/>
                  </a:lnTo>
                  <a:lnTo>
                    <a:pt x="609" y="3515"/>
                  </a:lnTo>
                  <a:cubicBezTo>
                    <a:pt x="635" y="3436"/>
                    <a:pt x="702" y="3369"/>
                    <a:pt x="741" y="3290"/>
                  </a:cubicBezTo>
                  <a:lnTo>
                    <a:pt x="873" y="3145"/>
                  </a:lnTo>
                  <a:lnTo>
                    <a:pt x="1045" y="2973"/>
                  </a:lnTo>
                  <a:cubicBezTo>
                    <a:pt x="1283" y="2749"/>
                    <a:pt x="1533" y="2537"/>
                    <a:pt x="1785" y="2326"/>
                  </a:cubicBezTo>
                  <a:cubicBezTo>
                    <a:pt x="2300" y="1877"/>
                    <a:pt x="2736" y="1440"/>
                    <a:pt x="3225" y="1044"/>
                  </a:cubicBezTo>
                  <a:lnTo>
                    <a:pt x="3833" y="555"/>
                  </a:lnTo>
                  <a:cubicBezTo>
                    <a:pt x="3854" y="544"/>
                    <a:pt x="3884" y="508"/>
                    <a:pt x="3902" y="508"/>
                  </a:cubicBezTo>
                  <a:close/>
                  <a:moveTo>
                    <a:pt x="4137" y="0"/>
                  </a:moveTo>
                  <a:cubicBezTo>
                    <a:pt x="4123" y="0"/>
                    <a:pt x="4111" y="13"/>
                    <a:pt x="4097" y="13"/>
                  </a:cubicBezTo>
                  <a:lnTo>
                    <a:pt x="4031" y="66"/>
                  </a:lnTo>
                  <a:lnTo>
                    <a:pt x="3885" y="185"/>
                  </a:lnTo>
                  <a:lnTo>
                    <a:pt x="3436" y="529"/>
                  </a:lnTo>
                  <a:lnTo>
                    <a:pt x="3013" y="872"/>
                  </a:lnTo>
                  <a:cubicBezTo>
                    <a:pt x="2525" y="1281"/>
                    <a:pt x="2076" y="1744"/>
                    <a:pt x="1586" y="2141"/>
                  </a:cubicBezTo>
                  <a:cubicBezTo>
                    <a:pt x="1336" y="2352"/>
                    <a:pt x="1084" y="2550"/>
                    <a:pt x="834" y="2788"/>
                  </a:cubicBezTo>
                  <a:cubicBezTo>
                    <a:pt x="781" y="2841"/>
                    <a:pt x="714" y="2893"/>
                    <a:pt x="661" y="2960"/>
                  </a:cubicBezTo>
                  <a:lnTo>
                    <a:pt x="450" y="3184"/>
                  </a:lnTo>
                  <a:cubicBezTo>
                    <a:pt x="318" y="3356"/>
                    <a:pt x="173" y="3541"/>
                    <a:pt x="80" y="3739"/>
                  </a:cubicBezTo>
                  <a:lnTo>
                    <a:pt x="1" y="3885"/>
                  </a:lnTo>
                  <a:lnTo>
                    <a:pt x="517" y="3885"/>
                  </a:lnTo>
                  <a:lnTo>
                    <a:pt x="1124" y="3871"/>
                  </a:lnTo>
                  <a:cubicBezTo>
                    <a:pt x="1124" y="3871"/>
                    <a:pt x="1362" y="3859"/>
                    <a:pt x="1613" y="3832"/>
                  </a:cubicBezTo>
                  <a:lnTo>
                    <a:pt x="2088" y="3806"/>
                  </a:lnTo>
                  <a:lnTo>
                    <a:pt x="2564" y="3753"/>
                  </a:lnTo>
                  <a:cubicBezTo>
                    <a:pt x="2802" y="3726"/>
                    <a:pt x="3027" y="3700"/>
                    <a:pt x="3027" y="3700"/>
                  </a:cubicBezTo>
                  <a:cubicBezTo>
                    <a:pt x="3027" y="3700"/>
                    <a:pt x="3265" y="3674"/>
                    <a:pt x="3503" y="3621"/>
                  </a:cubicBezTo>
                  <a:cubicBezTo>
                    <a:pt x="3741" y="3581"/>
                    <a:pt x="3978" y="3528"/>
                    <a:pt x="3978" y="3528"/>
                  </a:cubicBezTo>
                  <a:cubicBezTo>
                    <a:pt x="4613" y="3396"/>
                    <a:pt x="5221" y="3251"/>
                    <a:pt x="5815" y="3078"/>
                  </a:cubicBezTo>
                  <a:lnTo>
                    <a:pt x="5803" y="2824"/>
                  </a:lnTo>
                  <a:lnTo>
                    <a:pt x="5803" y="2824"/>
                  </a:lnTo>
                  <a:lnTo>
                    <a:pt x="5973" y="2682"/>
                  </a:lnTo>
                  <a:cubicBezTo>
                    <a:pt x="5914" y="2633"/>
                    <a:pt x="5851" y="2583"/>
                    <a:pt x="5789" y="2533"/>
                  </a:cubicBezTo>
                  <a:lnTo>
                    <a:pt x="5789" y="2533"/>
                  </a:lnTo>
                  <a:lnTo>
                    <a:pt x="5788" y="2523"/>
                  </a:lnTo>
                  <a:cubicBezTo>
                    <a:pt x="5786" y="2524"/>
                    <a:pt x="5783" y="2525"/>
                    <a:pt x="5781" y="2526"/>
                  </a:cubicBezTo>
                  <a:lnTo>
                    <a:pt x="5781" y="2526"/>
                  </a:lnTo>
                  <a:cubicBezTo>
                    <a:pt x="5679" y="2443"/>
                    <a:pt x="5578" y="2356"/>
                    <a:pt x="5498" y="2259"/>
                  </a:cubicBezTo>
                  <a:cubicBezTo>
                    <a:pt x="5353" y="2101"/>
                    <a:pt x="5221" y="1929"/>
                    <a:pt x="5088" y="1757"/>
                  </a:cubicBezTo>
                  <a:cubicBezTo>
                    <a:pt x="4810" y="1427"/>
                    <a:pt x="4625" y="1031"/>
                    <a:pt x="4428" y="647"/>
                  </a:cubicBezTo>
                  <a:lnTo>
                    <a:pt x="4229" y="251"/>
                  </a:lnTo>
                  <a:lnTo>
                    <a:pt x="4137" y="27"/>
                  </a:lnTo>
                  <a:lnTo>
                    <a:pt x="413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13"/>
            <p:cNvSpPr/>
            <p:nvPr/>
          </p:nvSpPr>
          <p:spPr>
            <a:xfrm>
              <a:off x="3286475" y="3378325"/>
              <a:ext cx="250425" cy="273525"/>
            </a:xfrm>
            <a:custGeom>
              <a:avLst/>
              <a:gdLst/>
              <a:ahLst/>
              <a:cxnLst/>
              <a:rect l="l" t="t" r="r" b="b"/>
              <a:pathLst>
                <a:path w="10017" h="10941" extrusionOk="0">
                  <a:moveTo>
                    <a:pt x="622" y="0"/>
                  </a:moveTo>
                  <a:lnTo>
                    <a:pt x="0" y="872"/>
                  </a:lnTo>
                  <a:cubicBezTo>
                    <a:pt x="1004" y="1784"/>
                    <a:pt x="2009" y="2736"/>
                    <a:pt x="3092" y="3515"/>
                  </a:cubicBezTo>
                  <a:cubicBezTo>
                    <a:pt x="3634" y="3925"/>
                    <a:pt x="4176" y="4321"/>
                    <a:pt x="4718" y="4691"/>
                  </a:cubicBezTo>
                  <a:cubicBezTo>
                    <a:pt x="4718" y="4691"/>
                    <a:pt x="5141" y="4942"/>
                    <a:pt x="5564" y="5206"/>
                  </a:cubicBezTo>
                  <a:cubicBezTo>
                    <a:pt x="5999" y="5444"/>
                    <a:pt x="6422" y="5696"/>
                    <a:pt x="6422" y="5696"/>
                  </a:cubicBezTo>
                  <a:cubicBezTo>
                    <a:pt x="6726" y="5854"/>
                    <a:pt x="7003" y="6039"/>
                    <a:pt x="7308" y="6158"/>
                  </a:cubicBezTo>
                  <a:lnTo>
                    <a:pt x="8233" y="6554"/>
                  </a:lnTo>
                  <a:lnTo>
                    <a:pt x="9144" y="6924"/>
                  </a:lnTo>
                  <a:lnTo>
                    <a:pt x="9514" y="7070"/>
                  </a:lnTo>
                  <a:lnTo>
                    <a:pt x="9567" y="7096"/>
                  </a:lnTo>
                  <a:cubicBezTo>
                    <a:pt x="9581" y="7109"/>
                    <a:pt x="9567" y="7135"/>
                    <a:pt x="9567" y="7149"/>
                  </a:cubicBezTo>
                  <a:lnTo>
                    <a:pt x="9528" y="7281"/>
                  </a:lnTo>
                  <a:lnTo>
                    <a:pt x="9343" y="8180"/>
                  </a:lnTo>
                  <a:cubicBezTo>
                    <a:pt x="9303" y="8483"/>
                    <a:pt x="9276" y="8800"/>
                    <a:pt x="9250" y="9105"/>
                  </a:cubicBezTo>
                  <a:lnTo>
                    <a:pt x="9158" y="10016"/>
                  </a:lnTo>
                  <a:lnTo>
                    <a:pt x="9144" y="10941"/>
                  </a:lnTo>
                  <a:lnTo>
                    <a:pt x="9845" y="10941"/>
                  </a:lnTo>
                  <a:lnTo>
                    <a:pt x="9778" y="10056"/>
                  </a:lnTo>
                  <a:lnTo>
                    <a:pt x="9805" y="9158"/>
                  </a:lnTo>
                  <a:cubicBezTo>
                    <a:pt x="9805" y="8853"/>
                    <a:pt x="9805" y="8550"/>
                    <a:pt x="9818" y="8245"/>
                  </a:cubicBezTo>
                  <a:lnTo>
                    <a:pt x="9937" y="7347"/>
                  </a:lnTo>
                  <a:lnTo>
                    <a:pt x="9977" y="7030"/>
                  </a:lnTo>
                  <a:cubicBezTo>
                    <a:pt x="9977" y="6977"/>
                    <a:pt x="10016" y="6897"/>
                    <a:pt x="9990" y="6871"/>
                  </a:cubicBezTo>
                  <a:lnTo>
                    <a:pt x="9805" y="6792"/>
                  </a:lnTo>
                  <a:lnTo>
                    <a:pt x="9263" y="6594"/>
                  </a:lnTo>
                  <a:lnTo>
                    <a:pt x="8351" y="6237"/>
                  </a:lnTo>
                  <a:lnTo>
                    <a:pt x="7440" y="5854"/>
                  </a:lnTo>
                  <a:cubicBezTo>
                    <a:pt x="7135" y="5735"/>
                    <a:pt x="6871" y="5550"/>
                    <a:pt x="6581" y="5391"/>
                  </a:cubicBezTo>
                  <a:cubicBezTo>
                    <a:pt x="6581" y="5391"/>
                    <a:pt x="6158" y="5141"/>
                    <a:pt x="5749" y="4889"/>
                  </a:cubicBezTo>
                  <a:cubicBezTo>
                    <a:pt x="5326" y="4612"/>
                    <a:pt x="4916" y="4348"/>
                    <a:pt x="4916" y="4348"/>
                  </a:cubicBezTo>
                  <a:cubicBezTo>
                    <a:pt x="4387" y="3951"/>
                    <a:pt x="3872" y="3515"/>
                    <a:pt x="3370" y="3066"/>
                  </a:cubicBezTo>
                  <a:cubicBezTo>
                    <a:pt x="2854" y="2616"/>
                    <a:pt x="2366" y="2128"/>
                    <a:pt x="1917" y="1612"/>
                  </a:cubicBezTo>
                  <a:cubicBezTo>
                    <a:pt x="1467" y="1097"/>
                    <a:pt x="1045" y="542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13"/>
            <p:cNvSpPr/>
            <p:nvPr/>
          </p:nvSpPr>
          <p:spPr>
            <a:xfrm>
              <a:off x="3340325" y="3271950"/>
              <a:ext cx="357775" cy="99150"/>
            </a:xfrm>
            <a:custGeom>
              <a:avLst/>
              <a:gdLst/>
              <a:ahLst/>
              <a:cxnLst/>
              <a:rect l="l" t="t" r="r" b="b"/>
              <a:pathLst>
                <a:path w="14311" h="3966" extrusionOk="0">
                  <a:moveTo>
                    <a:pt x="291" y="0"/>
                  </a:moveTo>
                  <a:lnTo>
                    <a:pt x="1" y="1031"/>
                  </a:lnTo>
                  <a:cubicBezTo>
                    <a:pt x="430" y="1015"/>
                    <a:pt x="855" y="1004"/>
                    <a:pt x="1275" y="1004"/>
                  </a:cubicBezTo>
                  <a:cubicBezTo>
                    <a:pt x="1539" y="1004"/>
                    <a:pt x="1801" y="1008"/>
                    <a:pt x="2062" y="1018"/>
                  </a:cubicBezTo>
                  <a:cubicBezTo>
                    <a:pt x="2762" y="1045"/>
                    <a:pt x="3449" y="1110"/>
                    <a:pt x="4109" y="1230"/>
                  </a:cubicBezTo>
                  <a:cubicBezTo>
                    <a:pt x="4784" y="1335"/>
                    <a:pt x="5444" y="1454"/>
                    <a:pt x="6091" y="1612"/>
                  </a:cubicBezTo>
                  <a:cubicBezTo>
                    <a:pt x="6091" y="1612"/>
                    <a:pt x="6554" y="1771"/>
                    <a:pt x="7030" y="1929"/>
                  </a:cubicBezTo>
                  <a:cubicBezTo>
                    <a:pt x="7492" y="2088"/>
                    <a:pt x="7955" y="2260"/>
                    <a:pt x="7955" y="2260"/>
                  </a:cubicBezTo>
                  <a:cubicBezTo>
                    <a:pt x="8258" y="2379"/>
                    <a:pt x="8563" y="2472"/>
                    <a:pt x="8854" y="2630"/>
                  </a:cubicBezTo>
                  <a:lnTo>
                    <a:pt x="9712" y="3092"/>
                  </a:lnTo>
                  <a:lnTo>
                    <a:pt x="10571" y="3582"/>
                  </a:lnTo>
                  <a:lnTo>
                    <a:pt x="11073" y="3872"/>
                  </a:lnTo>
                  <a:lnTo>
                    <a:pt x="11232" y="3964"/>
                  </a:lnTo>
                  <a:cubicBezTo>
                    <a:pt x="11236" y="3965"/>
                    <a:pt x="11240" y="3966"/>
                    <a:pt x="11244" y="3966"/>
                  </a:cubicBezTo>
                  <a:cubicBezTo>
                    <a:pt x="11291" y="3966"/>
                    <a:pt x="11327" y="3897"/>
                    <a:pt x="11364" y="3872"/>
                  </a:cubicBezTo>
                  <a:lnTo>
                    <a:pt x="11588" y="3621"/>
                  </a:lnTo>
                  <a:lnTo>
                    <a:pt x="12210" y="2974"/>
                  </a:lnTo>
                  <a:cubicBezTo>
                    <a:pt x="12434" y="2775"/>
                    <a:pt x="12672" y="2577"/>
                    <a:pt x="12897" y="2379"/>
                  </a:cubicBezTo>
                  <a:lnTo>
                    <a:pt x="13584" y="1811"/>
                  </a:lnTo>
                  <a:lnTo>
                    <a:pt x="14310" y="1295"/>
                  </a:lnTo>
                  <a:lnTo>
                    <a:pt x="13875" y="754"/>
                  </a:lnTo>
                  <a:lnTo>
                    <a:pt x="13161" y="1335"/>
                  </a:lnTo>
                  <a:lnTo>
                    <a:pt x="12513" y="1996"/>
                  </a:lnTo>
                  <a:cubicBezTo>
                    <a:pt x="12289" y="2207"/>
                    <a:pt x="12064" y="2419"/>
                    <a:pt x="11853" y="2643"/>
                  </a:cubicBezTo>
                  <a:lnTo>
                    <a:pt x="11271" y="3356"/>
                  </a:lnTo>
                  <a:lnTo>
                    <a:pt x="11192" y="3462"/>
                  </a:lnTo>
                  <a:cubicBezTo>
                    <a:pt x="11179" y="3476"/>
                    <a:pt x="11165" y="3502"/>
                    <a:pt x="11153" y="3502"/>
                  </a:cubicBezTo>
                  <a:lnTo>
                    <a:pt x="11100" y="3476"/>
                  </a:lnTo>
                  <a:lnTo>
                    <a:pt x="10756" y="3291"/>
                  </a:lnTo>
                  <a:lnTo>
                    <a:pt x="9884" y="2815"/>
                  </a:lnTo>
                  <a:lnTo>
                    <a:pt x="9012" y="2340"/>
                  </a:lnTo>
                  <a:cubicBezTo>
                    <a:pt x="8721" y="2181"/>
                    <a:pt x="8391" y="2075"/>
                    <a:pt x="8087" y="1943"/>
                  </a:cubicBezTo>
                  <a:cubicBezTo>
                    <a:pt x="8087" y="1943"/>
                    <a:pt x="7624" y="1771"/>
                    <a:pt x="7162" y="1586"/>
                  </a:cubicBezTo>
                  <a:cubicBezTo>
                    <a:pt x="6699" y="1415"/>
                    <a:pt x="6237" y="1256"/>
                    <a:pt x="6237" y="1256"/>
                  </a:cubicBezTo>
                  <a:cubicBezTo>
                    <a:pt x="5603" y="1057"/>
                    <a:pt x="4955" y="886"/>
                    <a:pt x="4294" y="728"/>
                  </a:cubicBezTo>
                  <a:cubicBezTo>
                    <a:pt x="2999" y="384"/>
                    <a:pt x="1625" y="199"/>
                    <a:pt x="29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13"/>
            <p:cNvSpPr/>
            <p:nvPr/>
          </p:nvSpPr>
          <p:spPr>
            <a:xfrm>
              <a:off x="3701050" y="3435475"/>
              <a:ext cx="113975" cy="215400"/>
            </a:xfrm>
            <a:custGeom>
              <a:avLst/>
              <a:gdLst/>
              <a:ahLst/>
              <a:cxnLst/>
              <a:rect l="l" t="t" r="r" b="b"/>
              <a:pathLst>
                <a:path w="4559" h="8616" extrusionOk="0">
                  <a:moveTo>
                    <a:pt x="4097" y="0"/>
                  </a:moveTo>
                  <a:lnTo>
                    <a:pt x="3872" y="238"/>
                  </a:lnTo>
                  <a:cubicBezTo>
                    <a:pt x="3819" y="318"/>
                    <a:pt x="3740" y="370"/>
                    <a:pt x="3687" y="462"/>
                  </a:cubicBezTo>
                  <a:lnTo>
                    <a:pt x="3290" y="912"/>
                  </a:lnTo>
                  <a:cubicBezTo>
                    <a:pt x="2987" y="1190"/>
                    <a:pt x="2788" y="1546"/>
                    <a:pt x="2524" y="1863"/>
                  </a:cubicBezTo>
                  <a:cubicBezTo>
                    <a:pt x="2392" y="2009"/>
                    <a:pt x="2300" y="2180"/>
                    <a:pt x="2194" y="2353"/>
                  </a:cubicBezTo>
                  <a:cubicBezTo>
                    <a:pt x="2088" y="2537"/>
                    <a:pt x="1969" y="2696"/>
                    <a:pt x="1851" y="2867"/>
                  </a:cubicBezTo>
                  <a:cubicBezTo>
                    <a:pt x="1652" y="3211"/>
                    <a:pt x="1481" y="3595"/>
                    <a:pt x="1269" y="3938"/>
                  </a:cubicBezTo>
                  <a:cubicBezTo>
                    <a:pt x="1123" y="4321"/>
                    <a:pt x="938" y="4691"/>
                    <a:pt x="794" y="5074"/>
                  </a:cubicBezTo>
                  <a:cubicBezTo>
                    <a:pt x="727" y="5259"/>
                    <a:pt x="674" y="5457"/>
                    <a:pt x="595" y="5642"/>
                  </a:cubicBezTo>
                  <a:cubicBezTo>
                    <a:pt x="529" y="5841"/>
                    <a:pt x="450" y="6026"/>
                    <a:pt x="424" y="6224"/>
                  </a:cubicBezTo>
                  <a:cubicBezTo>
                    <a:pt x="331" y="6620"/>
                    <a:pt x="172" y="7004"/>
                    <a:pt x="146" y="7413"/>
                  </a:cubicBezTo>
                  <a:lnTo>
                    <a:pt x="40" y="8008"/>
                  </a:lnTo>
                  <a:cubicBezTo>
                    <a:pt x="13" y="8219"/>
                    <a:pt x="27" y="8417"/>
                    <a:pt x="1" y="8616"/>
                  </a:cubicBezTo>
                  <a:lnTo>
                    <a:pt x="714" y="8616"/>
                  </a:lnTo>
                  <a:cubicBezTo>
                    <a:pt x="700" y="8431"/>
                    <a:pt x="674" y="8232"/>
                    <a:pt x="674" y="8047"/>
                  </a:cubicBezTo>
                  <a:cubicBezTo>
                    <a:pt x="688" y="7849"/>
                    <a:pt x="700" y="7664"/>
                    <a:pt x="700" y="7466"/>
                  </a:cubicBezTo>
                  <a:cubicBezTo>
                    <a:pt x="688" y="7083"/>
                    <a:pt x="794" y="6713"/>
                    <a:pt x="820" y="6317"/>
                  </a:cubicBezTo>
                  <a:cubicBezTo>
                    <a:pt x="833" y="6118"/>
                    <a:pt x="899" y="5933"/>
                    <a:pt x="952" y="5748"/>
                  </a:cubicBezTo>
                  <a:lnTo>
                    <a:pt x="1097" y="5180"/>
                  </a:lnTo>
                  <a:cubicBezTo>
                    <a:pt x="1229" y="4810"/>
                    <a:pt x="1401" y="4440"/>
                    <a:pt x="1546" y="4070"/>
                  </a:cubicBezTo>
                  <a:cubicBezTo>
                    <a:pt x="1758" y="3739"/>
                    <a:pt x="1916" y="3369"/>
                    <a:pt x="2141" y="3040"/>
                  </a:cubicBezTo>
                  <a:lnTo>
                    <a:pt x="2485" y="2564"/>
                  </a:lnTo>
                  <a:cubicBezTo>
                    <a:pt x="2603" y="2405"/>
                    <a:pt x="2709" y="2247"/>
                    <a:pt x="2855" y="2115"/>
                  </a:cubicBezTo>
                  <a:cubicBezTo>
                    <a:pt x="3132" y="1850"/>
                    <a:pt x="3370" y="1533"/>
                    <a:pt x="3687" y="1308"/>
                  </a:cubicBezTo>
                  <a:lnTo>
                    <a:pt x="3898" y="1123"/>
                  </a:lnTo>
                  <a:cubicBezTo>
                    <a:pt x="4018" y="1031"/>
                    <a:pt x="4123" y="938"/>
                    <a:pt x="4123" y="938"/>
                  </a:cubicBezTo>
                  <a:cubicBezTo>
                    <a:pt x="4189" y="873"/>
                    <a:pt x="4282" y="820"/>
                    <a:pt x="4347" y="753"/>
                  </a:cubicBezTo>
                  <a:lnTo>
                    <a:pt x="4559" y="582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13"/>
            <p:cNvSpPr/>
            <p:nvPr/>
          </p:nvSpPr>
          <p:spPr>
            <a:xfrm>
              <a:off x="3770075" y="3489000"/>
              <a:ext cx="88250" cy="161525"/>
            </a:xfrm>
            <a:custGeom>
              <a:avLst/>
              <a:gdLst/>
              <a:ahLst/>
              <a:cxnLst/>
              <a:rect l="l" t="t" r="r" b="b"/>
              <a:pathLst>
                <a:path w="3530" h="6461" extrusionOk="0">
                  <a:moveTo>
                    <a:pt x="3054" y="0"/>
                  </a:moveTo>
                  <a:lnTo>
                    <a:pt x="2895" y="185"/>
                  </a:lnTo>
                  <a:cubicBezTo>
                    <a:pt x="2855" y="251"/>
                    <a:pt x="2802" y="291"/>
                    <a:pt x="2763" y="356"/>
                  </a:cubicBezTo>
                  <a:cubicBezTo>
                    <a:pt x="2763" y="356"/>
                    <a:pt x="2696" y="449"/>
                    <a:pt x="2617" y="541"/>
                  </a:cubicBezTo>
                  <a:cubicBezTo>
                    <a:pt x="2552" y="621"/>
                    <a:pt x="2472" y="714"/>
                    <a:pt x="2472" y="714"/>
                  </a:cubicBezTo>
                  <a:cubicBezTo>
                    <a:pt x="2247" y="911"/>
                    <a:pt x="2115" y="1189"/>
                    <a:pt x="1930" y="1427"/>
                  </a:cubicBezTo>
                  <a:cubicBezTo>
                    <a:pt x="1824" y="1533"/>
                    <a:pt x="1759" y="1665"/>
                    <a:pt x="1679" y="1797"/>
                  </a:cubicBezTo>
                  <a:cubicBezTo>
                    <a:pt x="1600" y="1929"/>
                    <a:pt x="1521" y="2061"/>
                    <a:pt x="1428" y="2180"/>
                  </a:cubicBezTo>
                  <a:cubicBezTo>
                    <a:pt x="1283" y="2444"/>
                    <a:pt x="1164" y="2722"/>
                    <a:pt x="992" y="2986"/>
                  </a:cubicBezTo>
                  <a:cubicBezTo>
                    <a:pt x="899" y="3277"/>
                    <a:pt x="741" y="3541"/>
                    <a:pt x="622" y="3832"/>
                  </a:cubicBezTo>
                  <a:cubicBezTo>
                    <a:pt x="582" y="3977"/>
                    <a:pt x="543" y="4123"/>
                    <a:pt x="490" y="4255"/>
                  </a:cubicBezTo>
                  <a:cubicBezTo>
                    <a:pt x="424" y="4400"/>
                    <a:pt x="358" y="4546"/>
                    <a:pt x="344" y="4690"/>
                  </a:cubicBezTo>
                  <a:cubicBezTo>
                    <a:pt x="279" y="4981"/>
                    <a:pt x="133" y="5259"/>
                    <a:pt x="120" y="5562"/>
                  </a:cubicBezTo>
                  <a:cubicBezTo>
                    <a:pt x="94" y="5708"/>
                    <a:pt x="67" y="5867"/>
                    <a:pt x="27" y="6012"/>
                  </a:cubicBezTo>
                  <a:cubicBezTo>
                    <a:pt x="1" y="6158"/>
                    <a:pt x="15" y="6316"/>
                    <a:pt x="1" y="6461"/>
                  </a:cubicBezTo>
                  <a:lnTo>
                    <a:pt x="702" y="6461"/>
                  </a:lnTo>
                  <a:cubicBezTo>
                    <a:pt x="688" y="6329"/>
                    <a:pt x="661" y="6184"/>
                    <a:pt x="661" y="6038"/>
                  </a:cubicBezTo>
                  <a:cubicBezTo>
                    <a:pt x="675" y="5906"/>
                    <a:pt x="675" y="5761"/>
                    <a:pt x="675" y="5629"/>
                  </a:cubicBezTo>
                  <a:cubicBezTo>
                    <a:pt x="649" y="5338"/>
                    <a:pt x="728" y="5060"/>
                    <a:pt x="741" y="4783"/>
                  </a:cubicBezTo>
                  <a:cubicBezTo>
                    <a:pt x="741" y="4638"/>
                    <a:pt x="794" y="4493"/>
                    <a:pt x="834" y="4361"/>
                  </a:cubicBezTo>
                  <a:cubicBezTo>
                    <a:pt x="873" y="4215"/>
                    <a:pt x="913" y="4083"/>
                    <a:pt x="940" y="3938"/>
                  </a:cubicBezTo>
                  <a:cubicBezTo>
                    <a:pt x="1031" y="3660"/>
                    <a:pt x="1177" y="3395"/>
                    <a:pt x="1257" y="3118"/>
                  </a:cubicBezTo>
                  <a:cubicBezTo>
                    <a:pt x="1428" y="2867"/>
                    <a:pt x="1547" y="2590"/>
                    <a:pt x="1706" y="2352"/>
                  </a:cubicBezTo>
                  <a:cubicBezTo>
                    <a:pt x="1798" y="2246"/>
                    <a:pt x="1891" y="2127"/>
                    <a:pt x="1983" y="2009"/>
                  </a:cubicBezTo>
                  <a:cubicBezTo>
                    <a:pt x="2062" y="1889"/>
                    <a:pt x="2141" y="1771"/>
                    <a:pt x="2247" y="1678"/>
                  </a:cubicBezTo>
                  <a:cubicBezTo>
                    <a:pt x="2472" y="1493"/>
                    <a:pt x="2631" y="1255"/>
                    <a:pt x="2869" y="1110"/>
                  </a:cubicBezTo>
                  <a:cubicBezTo>
                    <a:pt x="2869" y="1110"/>
                    <a:pt x="2961" y="1043"/>
                    <a:pt x="3040" y="978"/>
                  </a:cubicBezTo>
                  <a:cubicBezTo>
                    <a:pt x="3119" y="911"/>
                    <a:pt x="3198" y="832"/>
                    <a:pt x="3198" y="832"/>
                  </a:cubicBezTo>
                  <a:cubicBezTo>
                    <a:pt x="3251" y="793"/>
                    <a:pt x="3318" y="753"/>
                    <a:pt x="3371" y="714"/>
                  </a:cubicBezTo>
                  <a:lnTo>
                    <a:pt x="3529" y="581"/>
                  </a:lnTo>
                  <a:lnTo>
                    <a:pt x="305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13"/>
            <p:cNvSpPr/>
            <p:nvPr/>
          </p:nvSpPr>
          <p:spPr>
            <a:xfrm>
              <a:off x="3284475" y="3275600"/>
              <a:ext cx="66100" cy="118925"/>
            </a:xfrm>
            <a:custGeom>
              <a:avLst/>
              <a:gdLst/>
              <a:ahLst/>
              <a:cxnLst/>
              <a:rect l="l" t="t" r="r" b="b"/>
              <a:pathLst>
                <a:path w="2644" h="4757" extrusionOk="0">
                  <a:moveTo>
                    <a:pt x="2221" y="0"/>
                  </a:moveTo>
                  <a:cubicBezTo>
                    <a:pt x="2089" y="224"/>
                    <a:pt x="1957" y="436"/>
                    <a:pt x="1851" y="647"/>
                  </a:cubicBezTo>
                  <a:lnTo>
                    <a:pt x="1574" y="1242"/>
                  </a:lnTo>
                  <a:cubicBezTo>
                    <a:pt x="1402" y="1625"/>
                    <a:pt x="1243" y="2021"/>
                    <a:pt x="1072" y="2379"/>
                  </a:cubicBezTo>
                  <a:cubicBezTo>
                    <a:pt x="926" y="2735"/>
                    <a:pt x="741" y="3092"/>
                    <a:pt x="543" y="3462"/>
                  </a:cubicBezTo>
                  <a:cubicBezTo>
                    <a:pt x="450" y="3647"/>
                    <a:pt x="358" y="3845"/>
                    <a:pt x="252" y="4030"/>
                  </a:cubicBezTo>
                  <a:cubicBezTo>
                    <a:pt x="173" y="4241"/>
                    <a:pt x="41" y="4505"/>
                    <a:pt x="1" y="4757"/>
                  </a:cubicBezTo>
                  <a:lnTo>
                    <a:pt x="781" y="4598"/>
                  </a:lnTo>
                  <a:cubicBezTo>
                    <a:pt x="834" y="4466"/>
                    <a:pt x="781" y="4347"/>
                    <a:pt x="820" y="4176"/>
                  </a:cubicBezTo>
                  <a:cubicBezTo>
                    <a:pt x="860" y="3991"/>
                    <a:pt x="899" y="3818"/>
                    <a:pt x="952" y="3633"/>
                  </a:cubicBezTo>
                  <a:cubicBezTo>
                    <a:pt x="1072" y="3251"/>
                    <a:pt x="1217" y="2881"/>
                    <a:pt x="1375" y="2497"/>
                  </a:cubicBezTo>
                  <a:cubicBezTo>
                    <a:pt x="1560" y="2127"/>
                    <a:pt x="1732" y="1783"/>
                    <a:pt x="1957" y="1466"/>
                  </a:cubicBezTo>
                  <a:cubicBezTo>
                    <a:pt x="2062" y="1308"/>
                    <a:pt x="2182" y="1163"/>
                    <a:pt x="2300" y="1031"/>
                  </a:cubicBezTo>
                  <a:cubicBezTo>
                    <a:pt x="2420" y="899"/>
                    <a:pt x="2538" y="832"/>
                    <a:pt x="2644" y="740"/>
                  </a:cubicBezTo>
                  <a:lnTo>
                    <a:pt x="222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13"/>
            <p:cNvSpPr/>
            <p:nvPr/>
          </p:nvSpPr>
          <p:spPr>
            <a:xfrm>
              <a:off x="3566275" y="3451650"/>
              <a:ext cx="140750" cy="103100"/>
            </a:xfrm>
            <a:custGeom>
              <a:avLst/>
              <a:gdLst/>
              <a:ahLst/>
              <a:cxnLst/>
              <a:rect l="l" t="t" r="r" b="b"/>
              <a:pathLst>
                <a:path w="5630" h="4124" extrusionOk="0">
                  <a:moveTo>
                    <a:pt x="1150" y="305"/>
                  </a:moveTo>
                  <a:cubicBezTo>
                    <a:pt x="1229" y="318"/>
                    <a:pt x="1308" y="331"/>
                    <a:pt x="1387" y="331"/>
                  </a:cubicBezTo>
                  <a:cubicBezTo>
                    <a:pt x="1705" y="370"/>
                    <a:pt x="2022" y="437"/>
                    <a:pt x="2353" y="503"/>
                  </a:cubicBezTo>
                  <a:cubicBezTo>
                    <a:pt x="3013" y="622"/>
                    <a:pt x="3634" y="688"/>
                    <a:pt x="4242" y="820"/>
                  </a:cubicBezTo>
                  <a:lnTo>
                    <a:pt x="4995" y="992"/>
                  </a:lnTo>
                  <a:cubicBezTo>
                    <a:pt x="5022" y="1005"/>
                    <a:pt x="5101" y="1005"/>
                    <a:pt x="5087" y="1031"/>
                  </a:cubicBezTo>
                  <a:lnTo>
                    <a:pt x="5048" y="1098"/>
                  </a:lnTo>
                  <a:lnTo>
                    <a:pt x="4929" y="1309"/>
                  </a:lnTo>
                  <a:cubicBezTo>
                    <a:pt x="4573" y="1956"/>
                    <a:pt x="4244" y="2629"/>
                    <a:pt x="4070" y="3357"/>
                  </a:cubicBezTo>
                  <a:lnTo>
                    <a:pt x="4070" y="3357"/>
                  </a:lnTo>
                  <a:cubicBezTo>
                    <a:pt x="3758" y="3142"/>
                    <a:pt x="3448" y="2918"/>
                    <a:pt x="3132" y="2683"/>
                  </a:cubicBezTo>
                  <a:lnTo>
                    <a:pt x="2762" y="2393"/>
                  </a:lnTo>
                  <a:cubicBezTo>
                    <a:pt x="2577" y="2247"/>
                    <a:pt x="2392" y="2088"/>
                    <a:pt x="2392" y="2088"/>
                  </a:cubicBezTo>
                  <a:cubicBezTo>
                    <a:pt x="2392" y="2088"/>
                    <a:pt x="2207" y="1930"/>
                    <a:pt x="2035" y="1771"/>
                  </a:cubicBezTo>
                  <a:cubicBezTo>
                    <a:pt x="1863" y="1600"/>
                    <a:pt x="1678" y="1441"/>
                    <a:pt x="1678" y="1441"/>
                  </a:cubicBezTo>
                  <a:lnTo>
                    <a:pt x="1335" y="1098"/>
                  </a:lnTo>
                  <a:cubicBezTo>
                    <a:pt x="1163" y="913"/>
                    <a:pt x="991" y="740"/>
                    <a:pt x="991" y="740"/>
                  </a:cubicBezTo>
                  <a:lnTo>
                    <a:pt x="753" y="490"/>
                  </a:lnTo>
                  <a:lnTo>
                    <a:pt x="661" y="384"/>
                  </a:lnTo>
                  <a:lnTo>
                    <a:pt x="621" y="331"/>
                  </a:lnTo>
                  <a:lnTo>
                    <a:pt x="674" y="318"/>
                  </a:lnTo>
                  <a:cubicBezTo>
                    <a:pt x="767" y="305"/>
                    <a:pt x="859" y="305"/>
                    <a:pt x="952" y="305"/>
                  </a:cubicBezTo>
                  <a:close/>
                  <a:moveTo>
                    <a:pt x="859" y="0"/>
                  </a:moveTo>
                  <a:cubicBezTo>
                    <a:pt x="635" y="0"/>
                    <a:pt x="410" y="14"/>
                    <a:pt x="172" y="53"/>
                  </a:cubicBezTo>
                  <a:lnTo>
                    <a:pt x="1" y="80"/>
                  </a:lnTo>
                  <a:cubicBezTo>
                    <a:pt x="27" y="120"/>
                    <a:pt x="66" y="159"/>
                    <a:pt x="106" y="212"/>
                  </a:cubicBezTo>
                  <a:lnTo>
                    <a:pt x="318" y="476"/>
                  </a:lnTo>
                  <a:lnTo>
                    <a:pt x="727" y="952"/>
                  </a:lnTo>
                  <a:cubicBezTo>
                    <a:pt x="727" y="952"/>
                    <a:pt x="885" y="1124"/>
                    <a:pt x="1058" y="1309"/>
                  </a:cubicBezTo>
                  <a:cubicBezTo>
                    <a:pt x="1216" y="1494"/>
                    <a:pt x="1387" y="1665"/>
                    <a:pt x="1387" y="1665"/>
                  </a:cubicBezTo>
                  <a:cubicBezTo>
                    <a:pt x="1387" y="1665"/>
                    <a:pt x="1546" y="1838"/>
                    <a:pt x="1718" y="2009"/>
                  </a:cubicBezTo>
                  <a:lnTo>
                    <a:pt x="2048" y="2340"/>
                  </a:lnTo>
                  <a:cubicBezTo>
                    <a:pt x="2048" y="2340"/>
                    <a:pt x="2233" y="2498"/>
                    <a:pt x="2405" y="2657"/>
                  </a:cubicBezTo>
                  <a:cubicBezTo>
                    <a:pt x="2590" y="2815"/>
                    <a:pt x="2762" y="2974"/>
                    <a:pt x="2762" y="2974"/>
                  </a:cubicBezTo>
                  <a:cubicBezTo>
                    <a:pt x="3237" y="3370"/>
                    <a:pt x="3766" y="3767"/>
                    <a:pt x="4268" y="4123"/>
                  </a:cubicBezTo>
                  <a:lnTo>
                    <a:pt x="4455" y="3949"/>
                  </a:lnTo>
                  <a:lnTo>
                    <a:pt x="4455" y="3949"/>
                  </a:lnTo>
                  <a:lnTo>
                    <a:pt x="4678" y="3991"/>
                  </a:lnTo>
                  <a:cubicBezTo>
                    <a:pt x="4678" y="3159"/>
                    <a:pt x="4929" y="2300"/>
                    <a:pt x="5299" y="1507"/>
                  </a:cubicBezTo>
                  <a:cubicBezTo>
                    <a:pt x="5299" y="1507"/>
                    <a:pt x="5339" y="1415"/>
                    <a:pt x="5392" y="1309"/>
                  </a:cubicBezTo>
                  <a:cubicBezTo>
                    <a:pt x="5431" y="1203"/>
                    <a:pt x="5497" y="1124"/>
                    <a:pt x="5484" y="1124"/>
                  </a:cubicBezTo>
                  <a:lnTo>
                    <a:pt x="5616" y="913"/>
                  </a:lnTo>
                  <a:lnTo>
                    <a:pt x="5630" y="886"/>
                  </a:lnTo>
                  <a:cubicBezTo>
                    <a:pt x="5630" y="873"/>
                    <a:pt x="5603" y="873"/>
                    <a:pt x="5589" y="873"/>
                  </a:cubicBezTo>
                  <a:lnTo>
                    <a:pt x="5510" y="846"/>
                  </a:lnTo>
                  <a:lnTo>
                    <a:pt x="5339" y="807"/>
                  </a:lnTo>
                  <a:lnTo>
                    <a:pt x="4784" y="675"/>
                  </a:lnTo>
                  <a:cubicBezTo>
                    <a:pt x="4506" y="608"/>
                    <a:pt x="4229" y="555"/>
                    <a:pt x="4229" y="555"/>
                  </a:cubicBezTo>
                  <a:cubicBezTo>
                    <a:pt x="3634" y="423"/>
                    <a:pt x="2987" y="358"/>
                    <a:pt x="2365" y="238"/>
                  </a:cubicBezTo>
                  <a:cubicBezTo>
                    <a:pt x="2048" y="173"/>
                    <a:pt x="1731" y="93"/>
                    <a:pt x="1401" y="53"/>
                  </a:cubicBezTo>
                  <a:cubicBezTo>
                    <a:pt x="1322" y="41"/>
                    <a:pt x="1229" y="27"/>
                    <a:pt x="1150" y="14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13"/>
            <p:cNvSpPr/>
            <p:nvPr/>
          </p:nvSpPr>
          <p:spPr>
            <a:xfrm>
              <a:off x="3687175" y="2953500"/>
              <a:ext cx="92850" cy="350850"/>
            </a:xfrm>
            <a:custGeom>
              <a:avLst/>
              <a:gdLst/>
              <a:ahLst/>
              <a:cxnLst/>
              <a:rect l="l" t="t" r="r" b="b"/>
              <a:pathLst>
                <a:path w="3714" h="14034" extrusionOk="0">
                  <a:moveTo>
                    <a:pt x="3238" y="0"/>
                  </a:moveTo>
                  <a:lnTo>
                    <a:pt x="2168" y="80"/>
                  </a:lnTo>
                  <a:cubicBezTo>
                    <a:pt x="2062" y="1401"/>
                    <a:pt x="1969" y="2802"/>
                    <a:pt x="2022" y="4137"/>
                  </a:cubicBezTo>
                  <a:cubicBezTo>
                    <a:pt x="2048" y="4810"/>
                    <a:pt x="2075" y="5471"/>
                    <a:pt x="2128" y="6145"/>
                  </a:cubicBezTo>
                  <a:lnTo>
                    <a:pt x="2260" y="7123"/>
                  </a:lnTo>
                  <a:cubicBezTo>
                    <a:pt x="2339" y="7611"/>
                    <a:pt x="2406" y="8101"/>
                    <a:pt x="2406" y="8101"/>
                  </a:cubicBezTo>
                  <a:cubicBezTo>
                    <a:pt x="2471" y="8418"/>
                    <a:pt x="2498" y="8762"/>
                    <a:pt x="2591" y="9079"/>
                  </a:cubicBezTo>
                  <a:lnTo>
                    <a:pt x="2868" y="10030"/>
                  </a:lnTo>
                  <a:lnTo>
                    <a:pt x="3146" y="10981"/>
                  </a:lnTo>
                  <a:lnTo>
                    <a:pt x="3251" y="11378"/>
                  </a:lnTo>
                  <a:lnTo>
                    <a:pt x="3264" y="11417"/>
                  </a:lnTo>
                  <a:cubicBezTo>
                    <a:pt x="3264" y="11443"/>
                    <a:pt x="3238" y="11443"/>
                    <a:pt x="3225" y="11457"/>
                  </a:cubicBezTo>
                  <a:lnTo>
                    <a:pt x="3105" y="11510"/>
                  </a:lnTo>
                  <a:lnTo>
                    <a:pt x="2286" y="11933"/>
                  </a:lnTo>
                  <a:cubicBezTo>
                    <a:pt x="2009" y="12078"/>
                    <a:pt x="1758" y="12263"/>
                    <a:pt x="1507" y="12421"/>
                  </a:cubicBezTo>
                  <a:lnTo>
                    <a:pt x="727" y="12923"/>
                  </a:lnTo>
                  <a:lnTo>
                    <a:pt x="1" y="13492"/>
                  </a:lnTo>
                  <a:lnTo>
                    <a:pt x="436" y="14033"/>
                  </a:lnTo>
                  <a:lnTo>
                    <a:pt x="1097" y="13425"/>
                  </a:lnTo>
                  <a:lnTo>
                    <a:pt x="1810" y="12884"/>
                  </a:lnTo>
                  <a:cubicBezTo>
                    <a:pt x="2048" y="12712"/>
                    <a:pt x="2273" y="12514"/>
                    <a:pt x="2524" y="12342"/>
                  </a:cubicBezTo>
                  <a:lnTo>
                    <a:pt x="3304" y="11866"/>
                  </a:lnTo>
                  <a:lnTo>
                    <a:pt x="3581" y="11708"/>
                  </a:lnTo>
                  <a:cubicBezTo>
                    <a:pt x="3621" y="11668"/>
                    <a:pt x="3701" y="11655"/>
                    <a:pt x="3713" y="11602"/>
                  </a:cubicBezTo>
                  <a:lnTo>
                    <a:pt x="3648" y="11417"/>
                  </a:lnTo>
                  <a:lnTo>
                    <a:pt x="3475" y="10862"/>
                  </a:lnTo>
                  <a:lnTo>
                    <a:pt x="3185" y="9924"/>
                  </a:lnTo>
                  <a:lnTo>
                    <a:pt x="2908" y="8999"/>
                  </a:lnTo>
                  <a:cubicBezTo>
                    <a:pt x="2815" y="8682"/>
                    <a:pt x="2788" y="8351"/>
                    <a:pt x="2735" y="8034"/>
                  </a:cubicBezTo>
                  <a:cubicBezTo>
                    <a:pt x="2735" y="8034"/>
                    <a:pt x="2683" y="7546"/>
                    <a:pt x="2617" y="7056"/>
                  </a:cubicBezTo>
                  <a:lnTo>
                    <a:pt x="2511" y="6079"/>
                  </a:lnTo>
                  <a:cubicBezTo>
                    <a:pt x="2485" y="5405"/>
                    <a:pt x="2511" y="4731"/>
                    <a:pt x="2550" y="4057"/>
                  </a:cubicBezTo>
                  <a:cubicBezTo>
                    <a:pt x="2591" y="2683"/>
                    <a:pt x="2894" y="1362"/>
                    <a:pt x="323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13"/>
            <p:cNvSpPr/>
            <p:nvPr/>
          </p:nvSpPr>
          <p:spPr>
            <a:xfrm>
              <a:off x="3855000" y="2923100"/>
              <a:ext cx="221650" cy="294025"/>
            </a:xfrm>
            <a:custGeom>
              <a:avLst/>
              <a:gdLst/>
              <a:ahLst/>
              <a:cxnLst/>
              <a:rect l="l" t="t" r="r" b="b"/>
              <a:pathLst>
                <a:path w="8866" h="11761" extrusionOk="0">
                  <a:moveTo>
                    <a:pt x="1004" y="1"/>
                  </a:moveTo>
                  <a:lnTo>
                    <a:pt x="502" y="186"/>
                  </a:lnTo>
                  <a:lnTo>
                    <a:pt x="0" y="397"/>
                  </a:lnTo>
                  <a:cubicBezTo>
                    <a:pt x="899" y="1428"/>
                    <a:pt x="1784" y="2578"/>
                    <a:pt x="2418" y="3741"/>
                  </a:cubicBezTo>
                  <a:cubicBezTo>
                    <a:pt x="2749" y="4335"/>
                    <a:pt x="3066" y="4916"/>
                    <a:pt x="3343" y="5524"/>
                  </a:cubicBezTo>
                  <a:lnTo>
                    <a:pt x="3686" y="6449"/>
                  </a:lnTo>
                  <a:cubicBezTo>
                    <a:pt x="3845" y="6912"/>
                    <a:pt x="4003" y="7388"/>
                    <a:pt x="4003" y="7388"/>
                  </a:cubicBezTo>
                  <a:cubicBezTo>
                    <a:pt x="4096" y="7705"/>
                    <a:pt x="4215" y="8022"/>
                    <a:pt x="4281" y="8339"/>
                  </a:cubicBezTo>
                  <a:lnTo>
                    <a:pt x="4453" y="9303"/>
                  </a:lnTo>
                  <a:lnTo>
                    <a:pt x="4599" y="10268"/>
                  </a:lnTo>
                  <a:lnTo>
                    <a:pt x="4691" y="10850"/>
                  </a:lnTo>
                  <a:lnTo>
                    <a:pt x="4717" y="11035"/>
                  </a:lnTo>
                  <a:cubicBezTo>
                    <a:pt x="4730" y="11054"/>
                    <a:pt x="4757" y="11057"/>
                    <a:pt x="4786" y="11057"/>
                  </a:cubicBezTo>
                  <a:cubicBezTo>
                    <a:pt x="4801" y="11057"/>
                    <a:pt x="4816" y="11057"/>
                    <a:pt x="4830" y="11057"/>
                  </a:cubicBezTo>
                  <a:cubicBezTo>
                    <a:pt x="4846" y="11057"/>
                    <a:pt x="4862" y="11057"/>
                    <a:pt x="4875" y="11061"/>
                  </a:cubicBezTo>
                  <a:lnTo>
                    <a:pt x="5193" y="11074"/>
                  </a:lnTo>
                  <a:cubicBezTo>
                    <a:pt x="6408" y="11179"/>
                    <a:pt x="7585" y="11417"/>
                    <a:pt x="8721" y="11761"/>
                  </a:cubicBezTo>
                  <a:lnTo>
                    <a:pt x="8866" y="11074"/>
                  </a:lnTo>
                  <a:cubicBezTo>
                    <a:pt x="7677" y="10823"/>
                    <a:pt x="6448" y="10677"/>
                    <a:pt x="5206" y="10665"/>
                  </a:cubicBezTo>
                  <a:lnTo>
                    <a:pt x="5074" y="10677"/>
                  </a:lnTo>
                  <a:cubicBezTo>
                    <a:pt x="5067" y="10671"/>
                    <a:pt x="5057" y="10671"/>
                    <a:pt x="5047" y="10671"/>
                  </a:cubicBezTo>
                  <a:cubicBezTo>
                    <a:pt x="5037" y="10671"/>
                    <a:pt x="5028" y="10671"/>
                    <a:pt x="5021" y="10665"/>
                  </a:cubicBezTo>
                  <a:lnTo>
                    <a:pt x="5021" y="10612"/>
                  </a:lnTo>
                  <a:lnTo>
                    <a:pt x="4942" y="10228"/>
                  </a:lnTo>
                  <a:lnTo>
                    <a:pt x="4784" y="9250"/>
                  </a:lnTo>
                  <a:lnTo>
                    <a:pt x="4599" y="8272"/>
                  </a:lnTo>
                  <a:cubicBezTo>
                    <a:pt x="4532" y="7955"/>
                    <a:pt x="4414" y="7638"/>
                    <a:pt x="4334" y="7321"/>
                  </a:cubicBezTo>
                  <a:cubicBezTo>
                    <a:pt x="4334" y="7321"/>
                    <a:pt x="4188" y="6845"/>
                    <a:pt x="4030" y="6357"/>
                  </a:cubicBezTo>
                  <a:lnTo>
                    <a:pt x="3713" y="5406"/>
                  </a:lnTo>
                  <a:cubicBezTo>
                    <a:pt x="3462" y="4784"/>
                    <a:pt x="3198" y="4176"/>
                    <a:pt x="2920" y="3568"/>
                  </a:cubicBezTo>
                  <a:cubicBezTo>
                    <a:pt x="2391" y="2353"/>
                    <a:pt x="1678" y="1177"/>
                    <a:pt x="100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13"/>
            <p:cNvSpPr/>
            <p:nvPr/>
          </p:nvSpPr>
          <p:spPr>
            <a:xfrm>
              <a:off x="3803775" y="3378900"/>
              <a:ext cx="232275" cy="70800"/>
            </a:xfrm>
            <a:custGeom>
              <a:avLst/>
              <a:gdLst/>
              <a:ahLst/>
              <a:cxnLst/>
              <a:rect l="l" t="t" r="r" b="b"/>
              <a:pathLst>
                <a:path w="9291" h="2832" extrusionOk="0">
                  <a:moveTo>
                    <a:pt x="7384" y="1"/>
                  </a:moveTo>
                  <a:cubicBezTo>
                    <a:pt x="7213" y="1"/>
                    <a:pt x="7041" y="30"/>
                    <a:pt x="6859" y="30"/>
                  </a:cubicBezTo>
                  <a:cubicBezTo>
                    <a:pt x="6760" y="43"/>
                    <a:pt x="6660" y="43"/>
                    <a:pt x="6561" y="43"/>
                  </a:cubicBezTo>
                  <a:cubicBezTo>
                    <a:pt x="6462" y="43"/>
                    <a:pt x="6363" y="43"/>
                    <a:pt x="6264" y="56"/>
                  </a:cubicBezTo>
                  <a:cubicBezTo>
                    <a:pt x="6052" y="96"/>
                    <a:pt x="5855" y="123"/>
                    <a:pt x="5656" y="136"/>
                  </a:cubicBezTo>
                  <a:cubicBezTo>
                    <a:pt x="5247" y="149"/>
                    <a:pt x="4863" y="294"/>
                    <a:pt x="4454" y="347"/>
                  </a:cubicBezTo>
                  <a:cubicBezTo>
                    <a:pt x="4058" y="426"/>
                    <a:pt x="3674" y="585"/>
                    <a:pt x="3278" y="664"/>
                  </a:cubicBezTo>
                  <a:cubicBezTo>
                    <a:pt x="2908" y="836"/>
                    <a:pt x="2498" y="928"/>
                    <a:pt x="2129" y="1101"/>
                  </a:cubicBezTo>
                  <a:cubicBezTo>
                    <a:pt x="1771" y="1286"/>
                    <a:pt x="1375" y="1404"/>
                    <a:pt x="1031" y="1629"/>
                  </a:cubicBezTo>
                  <a:lnTo>
                    <a:pt x="503" y="1933"/>
                  </a:lnTo>
                  <a:cubicBezTo>
                    <a:pt x="318" y="2026"/>
                    <a:pt x="173" y="2170"/>
                    <a:pt x="1" y="2276"/>
                  </a:cubicBezTo>
                  <a:lnTo>
                    <a:pt x="437" y="2831"/>
                  </a:lnTo>
                  <a:cubicBezTo>
                    <a:pt x="582" y="2699"/>
                    <a:pt x="714" y="2554"/>
                    <a:pt x="860" y="2448"/>
                  </a:cubicBezTo>
                  <a:cubicBezTo>
                    <a:pt x="1019" y="2329"/>
                    <a:pt x="1177" y="2223"/>
                    <a:pt x="1336" y="2105"/>
                  </a:cubicBezTo>
                  <a:cubicBezTo>
                    <a:pt x="1626" y="1841"/>
                    <a:pt x="1983" y="1695"/>
                    <a:pt x="2313" y="1471"/>
                  </a:cubicBezTo>
                  <a:cubicBezTo>
                    <a:pt x="2657" y="1272"/>
                    <a:pt x="3027" y="1154"/>
                    <a:pt x="3383" y="969"/>
                  </a:cubicBezTo>
                  <a:cubicBezTo>
                    <a:pt x="3767" y="876"/>
                    <a:pt x="4137" y="717"/>
                    <a:pt x="4520" y="651"/>
                  </a:cubicBezTo>
                  <a:cubicBezTo>
                    <a:pt x="4916" y="599"/>
                    <a:pt x="5300" y="466"/>
                    <a:pt x="5696" y="466"/>
                  </a:cubicBezTo>
                  <a:lnTo>
                    <a:pt x="6278" y="426"/>
                  </a:lnTo>
                  <a:cubicBezTo>
                    <a:pt x="6305" y="425"/>
                    <a:pt x="6333" y="424"/>
                    <a:pt x="6360" y="424"/>
                  </a:cubicBezTo>
                  <a:cubicBezTo>
                    <a:pt x="6531" y="424"/>
                    <a:pt x="6702" y="453"/>
                    <a:pt x="6872" y="453"/>
                  </a:cubicBezTo>
                  <a:cubicBezTo>
                    <a:pt x="7057" y="466"/>
                    <a:pt x="7255" y="453"/>
                    <a:pt x="7440" y="493"/>
                  </a:cubicBezTo>
                  <a:cubicBezTo>
                    <a:pt x="7638" y="532"/>
                    <a:pt x="7823" y="558"/>
                    <a:pt x="8022" y="585"/>
                  </a:cubicBezTo>
                  <a:cubicBezTo>
                    <a:pt x="8022" y="585"/>
                    <a:pt x="8154" y="611"/>
                    <a:pt x="8299" y="625"/>
                  </a:cubicBezTo>
                  <a:cubicBezTo>
                    <a:pt x="8445" y="651"/>
                    <a:pt x="8577" y="704"/>
                    <a:pt x="8577" y="704"/>
                  </a:cubicBezTo>
                  <a:cubicBezTo>
                    <a:pt x="8669" y="743"/>
                    <a:pt x="8762" y="757"/>
                    <a:pt x="8867" y="770"/>
                  </a:cubicBezTo>
                  <a:lnTo>
                    <a:pt x="9132" y="823"/>
                  </a:lnTo>
                  <a:lnTo>
                    <a:pt x="9290" y="83"/>
                  </a:lnTo>
                  <a:lnTo>
                    <a:pt x="8973" y="83"/>
                  </a:lnTo>
                  <a:cubicBezTo>
                    <a:pt x="8867" y="83"/>
                    <a:pt x="8774" y="83"/>
                    <a:pt x="8682" y="70"/>
                  </a:cubicBezTo>
                  <a:cubicBezTo>
                    <a:pt x="8682" y="70"/>
                    <a:pt x="8524" y="30"/>
                    <a:pt x="8378" y="30"/>
                  </a:cubicBezTo>
                  <a:lnTo>
                    <a:pt x="8075" y="30"/>
                  </a:lnTo>
                  <a:cubicBezTo>
                    <a:pt x="7876" y="30"/>
                    <a:pt x="7678" y="17"/>
                    <a:pt x="7467" y="3"/>
                  </a:cubicBezTo>
                  <a:cubicBezTo>
                    <a:pt x="7439" y="2"/>
                    <a:pt x="7411" y="1"/>
                    <a:pt x="738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13"/>
            <p:cNvSpPr/>
            <p:nvPr/>
          </p:nvSpPr>
          <p:spPr>
            <a:xfrm>
              <a:off x="3846725" y="3447625"/>
              <a:ext cx="174450" cy="55575"/>
            </a:xfrm>
            <a:custGeom>
              <a:avLst/>
              <a:gdLst/>
              <a:ahLst/>
              <a:cxnLst/>
              <a:rect l="l" t="t" r="r" b="b"/>
              <a:pathLst>
                <a:path w="6978" h="2223" extrusionOk="0">
                  <a:moveTo>
                    <a:pt x="5544" y="0"/>
                  </a:moveTo>
                  <a:cubicBezTo>
                    <a:pt x="5418" y="0"/>
                    <a:pt x="5291" y="31"/>
                    <a:pt x="5154" y="43"/>
                  </a:cubicBezTo>
                  <a:cubicBezTo>
                    <a:pt x="5122" y="46"/>
                    <a:pt x="5090" y="47"/>
                    <a:pt x="5057" y="47"/>
                  </a:cubicBezTo>
                  <a:cubicBezTo>
                    <a:pt x="4995" y="47"/>
                    <a:pt x="4932" y="43"/>
                    <a:pt x="4869" y="43"/>
                  </a:cubicBezTo>
                  <a:cubicBezTo>
                    <a:pt x="4813" y="43"/>
                    <a:pt x="4758" y="46"/>
                    <a:pt x="4704" y="56"/>
                  </a:cubicBezTo>
                  <a:cubicBezTo>
                    <a:pt x="4560" y="82"/>
                    <a:pt x="4414" y="109"/>
                    <a:pt x="4255" y="122"/>
                  </a:cubicBezTo>
                  <a:cubicBezTo>
                    <a:pt x="3952" y="122"/>
                    <a:pt x="3661" y="254"/>
                    <a:pt x="3357" y="281"/>
                  </a:cubicBezTo>
                  <a:cubicBezTo>
                    <a:pt x="3066" y="334"/>
                    <a:pt x="2789" y="452"/>
                    <a:pt x="2485" y="505"/>
                  </a:cubicBezTo>
                  <a:cubicBezTo>
                    <a:pt x="2208" y="637"/>
                    <a:pt x="1890" y="690"/>
                    <a:pt x="1626" y="822"/>
                  </a:cubicBezTo>
                  <a:cubicBezTo>
                    <a:pt x="1348" y="968"/>
                    <a:pt x="1031" y="1034"/>
                    <a:pt x="793" y="1206"/>
                  </a:cubicBezTo>
                  <a:cubicBezTo>
                    <a:pt x="648" y="1285"/>
                    <a:pt x="516" y="1351"/>
                    <a:pt x="384" y="1417"/>
                  </a:cubicBezTo>
                  <a:cubicBezTo>
                    <a:pt x="238" y="1483"/>
                    <a:pt x="132" y="1588"/>
                    <a:pt x="0" y="1668"/>
                  </a:cubicBezTo>
                  <a:lnTo>
                    <a:pt x="437" y="2223"/>
                  </a:lnTo>
                  <a:cubicBezTo>
                    <a:pt x="543" y="2131"/>
                    <a:pt x="635" y="2011"/>
                    <a:pt x="740" y="1932"/>
                  </a:cubicBezTo>
                  <a:cubicBezTo>
                    <a:pt x="860" y="1853"/>
                    <a:pt x="978" y="1773"/>
                    <a:pt x="1084" y="1682"/>
                  </a:cubicBezTo>
                  <a:cubicBezTo>
                    <a:pt x="1295" y="1470"/>
                    <a:pt x="1573" y="1377"/>
                    <a:pt x="1797" y="1192"/>
                  </a:cubicBezTo>
                  <a:cubicBezTo>
                    <a:pt x="2049" y="1047"/>
                    <a:pt x="2326" y="968"/>
                    <a:pt x="2590" y="822"/>
                  </a:cubicBezTo>
                  <a:cubicBezTo>
                    <a:pt x="2881" y="757"/>
                    <a:pt x="3145" y="624"/>
                    <a:pt x="3436" y="572"/>
                  </a:cubicBezTo>
                  <a:cubicBezTo>
                    <a:pt x="3710" y="547"/>
                    <a:pt x="3973" y="451"/>
                    <a:pt x="4246" y="451"/>
                  </a:cubicBezTo>
                  <a:cubicBezTo>
                    <a:pt x="4263" y="451"/>
                    <a:pt x="4279" y="451"/>
                    <a:pt x="4295" y="452"/>
                  </a:cubicBezTo>
                  <a:cubicBezTo>
                    <a:pt x="4440" y="452"/>
                    <a:pt x="4586" y="439"/>
                    <a:pt x="4731" y="426"/>
                  </a:cubicBezTo>
                  <a:cubicBezTo>
                    <a:pt x="4751" y="424"/>
                    <a:pt x="4771" y="423"/>
                    <a:pt x="4792" y="423"/>
                  </a:cubicBezTo>
                  <a:cubicBezTo>
                    <a:pt x="4917" y="423"/>
                    <a:pt x="5040" y="452"/>
                    <a:pt x="5154" y="452"/>
                  </a:cubicBezTo>
                  <a:cubicBezTo>
                    <a:pt x="5300" y="466"/>
                    <a:pt x="5444" y="452"/>
                    <a:pt x="5576" y="492"/>
                  </a:cubicBezTo>
                  <a:cubicBezTo>
                    <a:pt x="5722" y="519"/>
                    <a:pt x="5854" y="545"/>
                    <a:pt x="5999" y="572"/>
                  </a:cubicBezTo>
                  <a:cubicBezTo>
                    <a:pt x="5999" y="572"/>
                    <a:pt x="6105" y="584"/>
                    <a:pt x="6211" y="611"/>
                  </a:cubicBezTo>
                  <a:cubicBezTo>
                    <a:pt x="6293" y="623"/>
                    <a:pt x="6386" y="666"/>
                    <a:pt x="6406" y="666"/>
                  </a:cubicBezTo>
                  <a:cubicBezTo>
                    <a:pt x="6408" y="666"/>
                    <a:pt x="6409" y="665"/>
                    <a:pt x="6409" y="664"/>
                  </a:cubicBezTo>
                  <a:cubicBezTo>
                    <a:pt x="6475" y="704"/>
                    <a:pt x="6542" y="704"/>
                    <a:pt x="6621" y="716"/>
                  </a:cubicBezTo>
                  <a:lnTo>
                    <a:pt x="6806" y="757"/>
                  </a:lnTo>
                  <a:lnTo>
                    <a:pt x="6977" y="17"/>
                  </a:lnTo>
                  <a:lnTo>
                    <a:pt x="6977" y="17"/>
                  </a:lnTo>
                  <a:lnTo>
                    <a:pt x="6727" y="29"/>
                  </a:lnTo>
                  <a:cubicBezTo>
                    <a:pt x="6682" y="29"/>
                    <a:pt x="6632" y="35"/>
                    <a:pt x="6580" y="35"/>
                  </a:cubicBezTo>
                  <a:cubicBezTo>
                    <a:pt x="6554" y="35"/>
                    <a:pt x="6528" y="34"/>
                    <a:pt x="6501" y="29"/>
                  </a:cubicBezTo>
                  <a:cubicBezTo>
                    <a:pt x="6501" y="29"/>
                    <a:pt x="6396" y="3"/>
                    <a:pt x="6277" y="3"/>
                  </a:cubicBezTo>
                  <a:cubicBezTo>
                    <a:pt x="6172" y="17"/>
                    <a:pt x="6052" y="17"/>
                    <a:pt x="6052" y="17"/>
                  </a:cubicBezTo>
                  <a:cubicBezTo>
                    <a:pt x="5907" y="17"/>
                    <a:pt x="5761" y="17"/>
                    <a:pt x="5603" y="3"/>
                  </a:cubicBezTo>
                  <a:cubicBezTo>
                    <a:pt x="5583" y="1"/>
                    <a:pt x="5563" y="0"/>
                    <a:pt x="554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13"/>
            <p:cNvSpPr/>
            <p:nvPr/>
          </p:nvSpPr>
          <p:spPr>
            <a:xfrm>
              <a:off x="3744325" y="2919150"/>
              <a:ext cx="127875" cy="43625"/>
            </a:xfrm>
            <a:custGeom>
              <a:avLst/>
              <a:gdLst/>
              <a:ahLst/>
              <a:cxnLst/>
              <a:rect l="l" t="t" r="r" b="b"/>
              <a:pathLst>
                <a:path w="5115" h="1745" extrusionOk="0">
                  <a:moveTo>
                    <a:pt x="5114" y="0"/>
                  </a:moveTo>
                  <a:cubicBezTo>
                    <a:pt x="4850" y="14"/>
                    <a:pt x="4598" y="53"/>
                    <a:pt x="4374" y="106"/>
                  </a:cubicBezTo>
                  <a:lnTo>
                    <a:pt x="3740" y="264"/>
                  </a:lnTo>
                  <a:cubicBezTo>
                    <a:pt x="3330" y="384"/>
                    <a:pt x="2921" y="502"/>
                    <a:pt x="2537" y="595"/>
                  </a:cubicBezTo>
                  <a:cubicBezTo>
                    <a:pt x="2154" y="675"/>
                    <a:pt x="1758" y="767"/>
                    <a:pt x="1362" y="846"/>
                  </a:cubicBezTo>
                  <a:cubicBezTo>
                    <a:pt x="1150" y="899"/>
                    <a:pt x="939" y="939"/>
                    <a:pt x="727" y="978"/>
                  </a:cubicBezTo>
                  <a:cubicBezTo>
                    <a:pt x="502" y="1045"/>
                    <a:pt x="212" y="1110"/>
                    <a:pt x="0" y="1242"/>
                  </a:cubicBezTo>
                  <a:lnTo>
                    <a:pt x="608" y="1744"/>
                  </a:lnTo>
                  <a:cubicBezTo>
                    <a:pt x="754" y="1705"/>
                    <a:pt x="807" y="1600"/>
                    <a:pt x="965" y="1520"/>
                  </a:cubicBezTo>
                  <a:cubicBezTo>
                    <a:pt x="1124" y="1427"/>
                    <a:pt x="1295" y="1348"/>
                    <a:pt x="1480" y="1269"/>
                  </a:cubicBezTo>
                  <a:cubicBezTo>
                    <a:pt x="1850" y="1137"/>
                    <a:pt x="2220" y="992"/>
                    <a:pt x="2643" y="912"/>
                  </a:cubicBezTo>
                  <a:cubicBezTo>
                    <a:pt x="3039" y="819"/>
                    <a:pt x="3423" y="740"/>
                    <a:pt x="3806" y="701"/>
                  </a:cubicBezTo>
                  <a:cubicBezTo>
                    <a:pt x="3867" y="696"/>
                    <a:pt x="3929" y="695"/>
                    <a:pt x="3991" y="695"/>
                  </a:cubicBezTo>
                  <a:cubicBezTo>
                    <a:pt x="4114" y="695"/>
                    <a:pt x="4237" y="701"/>
                    <a:pt x="4361" y="701"/>
                  </a:cubicBezTo>
                  <a:cubicBezTo>
                    <a:pt x="4533" y="714"/>
                    <a:pt x="4665" y="754"/>
                    <a:pt x="4797" y="780"/>
                  </a:cubicBezTo>
                  <a:lnTo>
                    <a:pt x="4956" y="384"/>
                  </a:lnTo>
                  <a:cubicBezTo>
                    <a:pt x="5035" y="185"/>
                    <a:pt x="5114" y="0"/>
                    <a:pt x="511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13"/>
            <p:cNvSpPr/>
            <p:nvPr/>
          </p:nvSpPr>
          <p:spPr>
            <a:xfrm>
              <a:off x="3860275" y="3207550"/>
              <a:ext cx="85925" cy="151625"/>
            </a:xfrm>
            <a:custGeom>
              <a:avLst/>
              <a:gdLst/>
              <a:ahLst/>
              <a:cxnLst/>
              <a:rect l="l" t="t" r="r" b="b"/>
              <a:pathLst>
                <a:path w="3437" h="6065" extrusionOk="0">
                  <a:moveTo>
                    <a:pt x="741" y="634"/>
                  </a:moveTo>
                  <a:lnTo>
                    <a:pt x="793" y="674"/>
                  </a:lnTo>
                  <a:cubicBezTo>
                    <a:pt x="859" y="726"/>
                    <a:pt x="912" y="806"/>
                    <a:pt x="978" y="872"/>
                  </a:cubicBezTo>
                  <a:lnTo>
                    <a:pt x="1084" y="1031"/>
                  </a:lnTo>
                  <a:cubicBezTo>
                    <a:pt x="1137" y="1096"/>
                    <a:pt x="1176" y="1163"/>
                    <a:pt x="1216" y="1228"/>
                  </a:cubicBezTo>
                  <a:cubicBezTo>
                    <a:pt x="1388" y="1506"/>
                    <a:pt x="1533" y="1797"/>
                    <a:pt x="1692" y="2088"/>
                  </a:cubicBezTo>
                  <a:cubicBezTo>
                    <a:pt x="2009" y="2682"/>
                    <a:pt x="2339" y="3184"/>
                    <a:pt x="2617" y="3753"/>
                  </a:cubicBezTo>
                  <a:lnTo>
                    <a:pt x="2960" y="4479"/>
                  </a:lnTo>
                  <a:cubicBezTo>
                    <a:pt x="2960" y="4505"/>
                    <a:pt x="3000" y="4558"/>
                    <a:pt x="2987" y="4572"/>
                  </a:cubicBezTo>
                  <a:lnTo>
                    <a:pt x="2894" y="4572"/>
                  </a:lnTo>
                  <a:lnTo>
                    <a:pt x="2670" y="4585"/>
                  </a:lnTo>
                  <a:cubicBezTo>
                    <a:pt x="2221" y="4690"/>
                    <a:pt x="1771" y="4770"/>
                    <a:pt x="1335" y="4889"/>
                  </a:cubicBezTo>
                  <a:cubicBezTo>
                    <a:pt x="1069" y="4997"/>
                    <a:pt x="798" y="5089"/>
                    <a:pt x="539" y="5205"/>
                  </a:cubicBezTo>
                  <a:lnTo>
                    <a:pt x="539" y="5205"/>
                  </a:lnTo>
                  <a:cubicBezTo>
                    <a:pt x="513" y="4826"/>
                    <a:pt x="492" y="4441"/>
                    <a:pt x="476" y="4056"/>
                  </a:cubicBezTo>
                  <a:cubicBezTo>
                    <a:pt x="476" y="4056"/>
                    <a:pt x="476" y="3818"/>
                    <a:pt x="463" y="3580"/>
                  </a:cubicBezTo>
                  <a:lnTo>
                    <a:pt x="463" y="3105"/>
                  </a:lnTo>
                  <a:cubicBezTo>
                    <a:pt x="463" y="3105"/>
                    <a:pt x="489" y="2854"/>
                    <a:pt x="503" y="2616"/>
                  </a:cubicBezTo>
                  <a:cubicBezTo>
                    <a:pt x="515" y="2379"/>
                    <a:pt x="542" y="2141"/>
                    <a:pt x="542" y="2141"/>
                  </a:cubicBezTo>
                  <a:cubicBezTo>
                    <a:pt x="542" y="2141"/>
                    <a:pt x="568" y="1889"/>
                    <a:pt x="595" y="1651"/>
                  </a:cubicBezTo>
                  <a:cubicBezTo>
                    <a:pt x="621" y="1413"/>
                    <a:pt x="661" y="1176"/>
                    <a:pt x="661" y="1176"/>
                  </a:cubicBezTo>
                  <a:lnTo>
                    <a:pt x="714" y="832"/>
                  </a:lnTo>
                  <a:lnTo>
                    <a:pt x="727" y="700"/>
                  </a:lnTo>
                  <a:lnTo>
                    <a:pt x="741" y="634"/>
                  </a:lnTo>
                  <a:close/>
                  <a:moveTo>
                    <a:pt x="595" y="5932"/>
                  </a:moveTo>
                  <a:cubicBezTo>
                    <a:pt x="595" y="5932"/>
                    <a:pt x="595" y="5932"/>
                    <a:pt x="595" y="5932"/>
                  </a:cubicBezTo>
                  <a:cubicBezTo>
                    <a:pt x="595" y="5932"/>
                    <a:pt x="595" y="5932"/>
                    <a:pt x="595" y="5932"/>
                  </a:cubicBezTo>
                  <a:close/>
                  <a:moveTo>
                    <a:pt x="556" y="0"/>
                  </a:moveTo>
                  <a:cubicBezTo>
                    <a:pt x="542" y="39"/>
                    <a:pt x="529" y="106"/>
                    <a:pt x="515" y="159"/>
                  </a:cubicBezTo>
                  <a:lnTo>
                    <a:pt x="436" y="476"/>
                  </a:lnTo>
                  <a:cubicBezTo>
                    <a:pt x="436" y="476"/>
                    <a:pt x="410" y="634"/>
                    <a:pt x="383" y="779"/>
                  </a:cubicBezTo>
                  <a:cubicBezTo>
                    <a:pt x="357" y="925"/>
                    <a:pt x="318" y="1084"/>
                    <a:pt x="318" y="1084"/>
                  </a:cubicBezTo>
                  <a:cubicBezTo>
                    <a:pt x="318" y="1084"/>
                    <a:pt x="278" y="1321"/>
                    <a:pt x="251" y="1572"/>
                  </a:cubicBezTo>
                  <a:lnTo>
                    <a:pt x="172" y="2048"/>
                  </a:lnTo>
                  <a:lnTo>
                    <a:pt x="119" y="2523"/>
                  </a:lnTo>
                  <a:lnTo>
                    <a:pt x="66" y="2999"/>
                  </a:lnTo>
                  <a:lnTo>
                    <a:pt x="40" y="3475"/>
                  </a:lnTo>
                  <a:cubicBezTo>
                    <a:pt x="27" y="3713"/>
                    <a:pt x="27" y="3950"/>
                    <a:pt x="27" y="3950"/>
                  </a:cubicBezTo>
                  <a:cubicBezTo>
                    <a:pt x="1" y="4572"/>
                    <a:pt x="13" y="5219"/>
                    <a:pt x="53" y="5841"/>
                  </a:cubicBezTo>
                  <a:cubicBezTo>
                    <a:pt x="53" y="5841"/>
                    <a:pt x="183" y="5860"/>
                    <a:pt x="316" y="5880"/>
                  </a:cubicBezTo>
                  <a:lnTo>
                    <a:pt x="316" y="5880"/>
                  </a:lnTo>
                  <a:lnTo>
                    <a:pt x="410" y="6065"/>
                  </a:lnTo>
                  <a:cubicBezTo>
                    <a:pt x="470" y="6019"/>
                    <a:pt x="532" y="5975"/>
                    <a:pt x="595" y="5932"/>
                  </a:cubicBezTo>
                  <a:lnTo>
                    <a:pt x="595" y="5932"/>
                  </a:lnTo>
                  <a:cubicBezTo>
                    <a:pt x="595" y="5932"/>
                    <a:pt x="595" y="5932"/>
                    <a:pt x="595" y="5932"/>
                  </a:cubicBezTo>
                  <a:lnTo>
                    <a:pt x="595" y="5932"/>
                  </a:lnTo>
                  <a:cubicBezTo>
                    <a:pt x="595" y="5932"/>
                    <a:pt x="595" y="5932"/>
                    <a:pt x="595" y="5932"/>
                  </a:cubicBezTo>
                  <a:lnTo>
                    <a:pt x="595" y="5932"/>
                  </a:lnTo>
                  <a:cubicBezTo>
                    <a:pt x="876" y="5742"/>
                    <a:pt x="1180" y="5579"/>
                    <a:pt x="1493" y="5418"/>
                  </a:cubicBezTo>
                  <a:cubicBezTo>
                    <a:pt x="1890" y="5259"/>
                    <a:pt x="2312" y="5140"/>
                    <a:pt x="2735" y="5008"/>
                  </a:cubicBezTo>
                  <a:lnTo>
                    <a:pt x="3158" y="4928"/>
                  </a:lnTo>
                  <a:lnTo>
                    <a:pt x="3396" y="4889"/>
                  </a:lnTo>
                  <a:lnTo>
                    <a:pt x="3436" y="4889"/>
                  </a:lnTo>
                  <a:cubicBezTo>
                    <a:pt x="3436" y="4889"/>
                    <a:pt x="3422" y="4863"/>
                    <a:pt x="3422" y="4849"/>
                  </a:cubicBezTo>
                  <a:lnTo>
                    <a:pt x="3383" y="4770"/>
                  </a:lnTo>
                  <a:lnTo>
                    <a:pt x="3317" y="4611"/>
                  </a:lnTo>
                  <a:lnTo>
                    <a:pt x="3079" y="4109"/>
                  </a:lnTo>
                  <a:cubicBezTo>
                    <a:pt x="2947" y="3858"/>
                    <a:pt x="2828" y="3607"/>
                    <a:pt x="2828" y="3607"/>
                  </a:cubicBezTo>
                  <a:cubicBezTo>
                    <a:pt x="2538" y="3013"/>
                    <a:pt x="2194" y="2471"/>
                    <a:pt x="1903" y="1929"/>
                  </a:cubicBezTo>
                  <a:cubicBezTo>
                    <a:pt x="1758" y="1639"/>
                    <a:pt x="1613" y="1348"/>
                    <a:pt x="1440" y="1057"/>
                  </a:cubicBezTo>
                  <a:cubicBezTo>
                    <a:pt x="1401" y="991"/>
                    <a:pt x="1361" y="911"/>
                    <a:pt x="1322" y="846"/>
                  </a:cubicBezTo>
                  <a:lnTo>
                    <a:pt x="1150" y="608"/>
                  </a:lnTo>
                  <a:cubicBezTo>
                    <a:pt x="1005" y="436"/>
                    <a:pt x="859" y="264"/>
                    <a:pt x="688" y="119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13"/>
            <p:cNvSpPr/>
            <p:nvPr/>
          </p:nvSpPr>
          <p:spPr>
            <a:xfrm>
              <a:off x="4073025" y="3033450"/>
              <a:ext cx="317800" cy="209850"/>
            </a:xfrm>
            <a:custGeom>
              <a:avLst/>
              <a:gdLst/>
              <a:ahLst/>
              <a:cxnLst/>
              <a:rect l="l" t="t" r="r" b="b"/>
              <a:pathLst>
                <a:path w="12712" h="8394" extrusionOk="0">
                  <a:moveTo>
                    <a:pt x="11972" y="0"/>
                  </a:moveTo>
                  <a:cubicBezTo>
                    <a:pt x="11417" y="384"/>
                    <a:pt x="10862" y="754"/>
                    <a:pt x="10319" y="1150"/>
                  </a:cubicBezTo>
                  <a:cubicBezTo>
                    <a:pt x="9764" y="1547"/>
                    <a:pt x="9223" y="1969"/>
                    <a:pt x="8721" y="2419"/>
                  </a:cubicBezTo>
                  <a:cubicBezTo>
                    <a:pt x="8205" y="2854"/>
                    <a:pt x="7703" y="3291"/>
                    <a:pt x="7215" y="3753"/>
                  </a:cubicBezTo>
                  <a:lnTo>
                    <a:pt x="6528" y="4466"/>
                  </a:lnTo>
                  <a:cubicBezTo>
                    <a:pt x="6197" y="4836"/>
                    <a:pt x="5867" y="5194"/>
                    <a:pt x="5867" y="5194"/>
                  </a:cubicBezTo>
                  <a:cubicBezTo>
                    <a:pt x="5642" y="5444"/>
                    <a:pt x="5404" y="5682"/>
                    <a:pt x="5219" y="5946"/>
                  </a:cubicBezTo>
                  <a:lnTo>
                    <a:pt x="4638" y="6739"/>
                  </a:lnTo>
                  <a:lnTo>
                    <a:pt x="4070" y="7558"/>
                  </a:lnTo>
                  <a:lnTo>
                    <a:pt x="3845" y="7889"/>
                  </a:lnTo>
                  <a:lnTo>
                    <a:pt x="3806" y="7928"/>
                  </a:lnTo>
                  <a:cubicBezTo>
                    <a:pt x="3792" y="7928"/>
                    <a:pt x="3779" y="7916"/>
                    <a:pt x="3765" y="7916"/>
                  </a:cubicBezTo>
                  <a:lnTo>
                    <a:pt x="3647" y="7863"/>
                  </a:lnTo>
                  <a:cubicBezTo>
                    <a:pt x="2511" y="7347"/>
                    <a:pt x="1348" y="6950"/>
                    <a:pt x="145" y="6660"/>
                  </a:cubicBezTo>
                  <a:lnTo>
                    <a:pt x="0" y="7347"/>
                  </a:lnTo>
                  <a:cubicBezTo>
                    <a:pt x="1163" y="7519"/>
                    <a:pt x="2338" y="7822"/>
                    <a:pt x="3475" y="8233"/>
                  </a:cubicBezTo>
                  <a:lnTo>
                    <a:pt x="3779" y="8338"/>
                  </a:lnTo>
                  <a:cubicBezTo>
                    <a:pt x="3827" y="8350"/>
                    <a:pt x="3884" y="8393"/>
                    <a:pt x="3924" y="8393"/>
                  </a:cubicBezTo>
                  <a:cubicBezTo>
                    <a:pt x="3929" y="8393"/>
                    <a:pt x="3934" y="8393"/>
                    <a:pt x="3938" y="8391"/>
                  </a:cubicBezTo>
                  <a:lnTo>
                    <a:pt x="4044" y="8233"/>
                  </a:lnTo>
                  <a:lnTo>
                    <a:pt x="4361" y="7743"/>
                  </a:lnTo>
                  <a:lnTo>
                    <a:pt x="4916" y="6938"/>
                  </a:lnTo>
                  <a:lnTo>
                    <a:pt x="5471" y="6145"/>
                  </a:lnTo>
                  <a:cubicBezTo>
                    <a:pt x="5656" y="5881"/>
                    <a:pt x="5906" y="5655"/>
                    <a:pt x="6118" y="5418"/>
                  </a:cubicBezTo>
                  <a:lnTo>
                    <a:pt x="6805" y="4704"/>
                  </a:lnTo>
                  <a:cubicBezTo>
                    <a:pt x="7162" y="4361"/>
                    <a:pt x="7505" y="4004"/>
                    <a:pt x="7505" y="4004"/>
                  </a:cubicBezTo>
                  <a:cubicBezTo>
                    <a:pt x="8020" y="3568"/>
                    <a:pt x="8563" y="3171"/>
                    <a:pt x="9118" y="2775"/>
                  </a:cubicBezTo>
                  <a:cubicBezTo>
                    <a:pt x="10201" y="1956"/>
                    <a:pt x="11429" y="1374"/>
                    <a:pt x="12712" y="780"/>
                  </a:cubicBezTo>
                  <a:lnTo>
                    <a:pt x="1197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13"/>
            <p:cNvSpPr/>
            <p:nvPr/>
          </p:nvSpPr>
          <p:spPr>
            <a:xfrm>
              <a:off x="4326375" y="3108450"/>
              <a:ext cx="158275" cy="347525"/>
            </a:xfrm>
            <a:custGeom>
              <a:avLst/>
              <a:gdLst/>
              <a:ahLst/>
              <a:cxnLst/>
              <a:rect l="l" t="t" r="r" b="b"/>
              <a:pathLst>
                <a:path w="6331" h="13901" extrusionOk="0">
                  <a:moveTo>
                    <a:pt x="5392" y="0"/>
                  </a:moveTo>
                  <a:cubicBezTo>
                    <a:pt x="5154" y="1348"/>
                    <a:pt x="4797" y="2748"/>
                    <a:pt x="4282" y="3977"/>
                  </a:cubicBezTo>
                  <a:cubicBezTo>
                    <a:pt x="4031" y="4598"/>
                    <a:pt x="3767" y="5219"/>
                    <a:pt x="3476" y="5800"/>
                  </a:cubicBezTo>
                  <a:cubicBezTo>
                    <a:pt x="3476" y="5800"/>
                    <a:pt x="3212" y="6223"/>
                    <a:pt x="2960" y="6646"/>
                  </a:cubicBezTo>
                  <a:cubicBezTo>
                    <a:pt x="2696" y="7069"/>
                    <a:pt x="2419" y="7492"/>
                    <a:pt x="2419" y="7492"/>
                  </a:cubicBezTo>
                  <a:cubicBezTo>
                    <a:pt x="2234" y="7756"/>
                    <a:pt x="2062" y="8047"/>
                    <a:pt x="1850" y="8284"/>
                  </a:cubicBezTo>
                  <a:lnTo>
                    <a:pt x="1203" y="9024"/>
                  </a:lnTo>
                  <a:lnTo>
                    <a:pt x="543" y="9752"/>
                  </a:lnTo>
                  <a:lnTo>
                    <a:pt x="146" y="10175"/>
                  </a:lnTo>
                  <a:lnTo>
                    <a:pt x="14" y="10307"/>
                  </a:lnTo>
                  <a:cubicBezTo>
                    <a:pt x="0" y="10360"/>
                    <a:pt x="67" y="10399"/>
                    <a:pt x="93" y="10451"/>
                  </a:cubicBezTo>
                  <a:lnTo>
                    <a:pt x="278" y="10716"/>
                  </a:lnTo>
                  <a:cubicBezTo>
                    <a:pt x="952" y="11720"/>
                    <a:pt x="1494" y="12803"/>
                    <a:pt x="1943" y="13901"/>
                  </a:cubicBezTo>
                  <a:lnTo>
                    <a:pt x="2564" y="13596"/>
                  </a:lnTo>
                  <a:cubicBezTo>
                    <a:pt x="2023" y="12500"/>
                    <a:pt x="1375" y="11443"/>
                    <a:pt x="608" y="10465"/>
                  </a:cubicBezTo>
                  <a:lnTo>
                    <a:pt x="516" y="10372"/>
                  </a:lnTo>
                  <a:cubicBezTo>
                    <a:pt x="516" y="10360"/>
                    <a:pt x="490" y="10346"/>
                    <a:pt x="490" y="10333"/>
                  </a:cubicBezTo>
                  <a:lnTo>
                    <a:pt x="529" y="10293"/>
                  </a:lnTo>
                  <a:lnTo>
                    <a:pt x="793" y="9990"/>
                  </a:lnTo>
                  <a:lnTo>
                    <a:pt x="1441" y="9250"/>
                  </a:lnTo>
                  <a:lnTo>
                    <a:pt x="2102" y="8510"/>
                  </a:lnTo>
                  <a:cubicBezTo>
                    <a:pt x="2313" y="8258"/>
                    <a:pt x="2485" y="7967"/>
                    <a:pt x="2683" y="7703"/>
                  </a:cubicBezTo>
                  <a:cubicBezTo>
                    <a:pt x="2683" y="7703"/>
                    <a:pt x="2960" y="7280"/>
                    <a:pt x="3251" y="6871"/>
                  </a:cubicBezTo>
                  <a:cubicBezTo>
                    <a:pt x="3515" y="6448"/>
                    <a:pt x="3793" y="6025"/>
                    <a:pt x="3793" y="6025"/>
                  </a:cubicBezTo>
                  <a:cubicBezTo>
                    <a:pt x="4137" y="5444"/>
                    <a:pt x="4427" y="4863"/>
                    <a:pt x="4731" y="4255"/>
                  </a:cubicBezTo>
                  <a:cubicBezTo>
                    <a:pt x="5352" y="3078"/>
                    <a:pt x="5828" y="1797"/>
                    <a:pt x="6330" y="529"/>
                  </a:cubicBezTo>
                  <a:cubicBezTo>
                    <a:pt x="6330" y="529"/>
                    <a:pt x="6092" y="396"/>
                    <a:pt x="5867" y="251"/>
                  </a:cubicBezTo>
                  <a:cubicBezTo>
                    <a:pt x="5629" y="118"/>
                    <a:pt x="5392" y="0"/>
                    <a:pt x="539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13"/>
            <p:cNvSpPr/>
            <p:nvPr/>
          </p:nvSpPr>
          <p:spPr>
            <a:xfrm>
              <a:off x="4032050" y="3381625"/>
              <a:ext cx="191950" cy="155925"/>
            </a:xfrm>
            <a:custGeom>
              <a:avLst/>
              <a:gdLst/>
              <a:ahLst/>
              <a:cxnLst/>
              <a:rect l="l" t="t" r="r" b="b"/>
              <a:pathLst>
                <a:path w="7678" h="6237" extrusionOk="0">
                  <a:moveTo>
                    <a:pt x="159" y="0"/>
                  </a:moveTo>
                  <a:lnTo>
                    <a:pt x="1" y="687"/>
                  </a:lnTo>
                  <a:cubicBezTo>
                    <a:pt x="198" y="687"/>
                    <a:pt x="383" y="754"/>
                    <a:pt x="568" y="793"/>
                  </a:cubicBezTo>
                  <a:cubicBezTo>
                    <a:pt x="753" y="846"/>
                    <a:pt x="938" y="886"/>
                    <a:pt x="1123" y="925"/>
                  </a:cubicBezTo>
                  <a:cubicBezTo>
                    <a:pt x="1493" y="1031"/>
                    <a:pt x="1863" y="1189"/>
                    <a:pt x="2247" y="1309"/>
                  </a:cubicBezTo>
                  <a:cubicBezTo>
                    <a:pt x="2591" y="1494"/>
                    <a:pt x="2947" y="1652"/>
                    <a:pt x="3290" y="1850"/>
                  </a:cubicBezTo>
                  <a:lnTo>
                    <a:pt x="3780" y="2181"/>
                  </a:lnTo>
                  <a:cubicBezTo>
                    <a:pt x="3951" y="2287"/>
                    <a:pt x="4123" y="2392"/>
                    <a:pt x="4255" y="2524"/>
                  </a:cubicBezTo>
                  <a:cubicBezTo>
                    <a:pt x="4546" y="2789"/>
                    <a:pt x="4876" y="3013"/>
                    <a:pt x="5114" y="3330"/>
                  </a:cubicBezTo>
                  <a:lnTo>
                    <a:pt x="5524" y="3753"/>
                  </a:lnTo>
                  <a:cubicBezTo>
                    <a:pt x="5642" y="3899"/>
                    <a:pt x="5748" y="4070"/>
                    <a:pt x="5867" y="4228"/>
                  </a:cubicBezTo>
                  <a:cubicBezTo>
                    <a:pt x="5973" y="4387"/>
                    <a:pt x="6105" y="4533"/>
                    <a:pt x="6197" y="4704"/>
                  </a:cubicBezTo>
                  <a:cubicBezTo>
                    <a:pt x="6290" y="4876"/>
                    <a:pt x="6382" y="5048"/>
                    <a:pt x="6475" y="5206"/>
                  </a:cubicBezTo>
                  <a:cubicBezTo>
                    <a:pt x="6475" y="5206"/>
                    <a:pt x="6541" y="5338"/>
                    <a:pt x="6620" y="5458"/>
                  </a:cubicBezTo>
                  <a:cubicBezTo>
                    <a:pt x="6687" y="5590"/>
                    <a:pt x="6726" y="5735"/>
                    <a:pt x="6726" y="5735"/>
                  </a:cubicBezTo>
                  <a:cubicBezTo>
                    <a:pt x="6766" y="5828"/>
                    <a:pt x="6819" y="5907"/>
                    <a:pt x="6872" y="5999"/>
                  </a:cubicBezTo>
                  <a:lnTo>
                    <a:pt x="6990" y="6237"/>
                  </a:lnTo>
                  <a:lnTo>
                    <a:pt x="7677" y="5907"/>
                  </a:lnTo>
                  <a:lnTo>
                    <a:pt x="7466" y="5643"/>
                  </a:lnTo>
                  <a:cubicBezTo>
                    <a:pt x="7413" y="5576"/>
                    <a:pt x="7347" y="5497"/>
                    <a:pt x="7295" y="5405"/>
                  </a:cubicBezTo>
                  <a:cubicBezTo>
                    <a:pt x="7295" y="5405"/>
                    <a:pt x="7215" y="5273"/>
                    <a:pt x="7136" y="5153"/>
                  </a:cubicBezTo>
                  <a:cubicBezTo>
                    <a:pt x="7043" y="5035"/>
                    <a:pt x="6937" y="4916"/>
                    <a:pt x="6937" y="4916"/>
                  </a:cubicBezTo>
                  <a:cubicBezTo>
                    <a:pt x="6819" y="4757"/>
                    <a:pt x="6699" y="4586"/>
                    <a:pt x="6594" y="4427"/>
                  </a:cubicBezTo>
                  <a:cubicBezTo>
                    <a:pt x="6475" y="4255"/>
                    <a:pt x="6317" y="4123"/>
                    <a:pt x="6185" y="3964"/>
                  </a:cubicBezTo>
                  <a:cubicBezTo>
                    <a:pt x="6052" y="3819"/>
                    <a:pt x="5933" y="3647"/>
                    <a:pt x="5788" y="3502"/>
                  </a:cubicBezTo>
                  <a:cubicBezTo>
                    <a:pt x="5642" y="3370"/>
                    <a:pt x="5498" y="3238"/>
                    <a:pt x="5352" y="3092"/>
                  </a:cubicBezTo>
                  <a:cubicBezTo>
                    <a:pt x="5087" y="2775"/>
                    <a:pt x="4744" y="2564"/>
                    <a:pt x="4453" y="2287"/>
                  </a:cubicBezTo>
                  <a:cubicBezTo>
                    <a:pt x="4308" y="2141"/>
                    <a:pt x="4123" y="2035"/>
                    <a:pt x="3965" y="1929"/>
                  </a:cubicBezTo>
                  <a:cubicBezTo>
                    <a:pt x="3792" y="1811"/>
                    <a:pt x="3634" y="1691"/>
                    <a:pt x="3475" y="1573"/>
                  </a:cubicBezTo>
                  <a:cubicBezTo>
                    <a:pt x="3132" y="1348"/>
                    <a:pt x="2762" y="1163"/>
                    <a:pt x="2418" y="939"/>
                  </a:cubicBezTo>
                  <a:cubicBezTo>
                    <a:pt x="2048" y="767"/>
                    <a:pt x="1692" y="555"/>
                    <a:pt x="1308" y="397"/>
                  </a:cubicBezTo>
                  <a:lnTo>
                    <a:pt x="741" y="185"/>
                  </a:lnTo>
                  <a:cubicBezTo>
                    <a:pt x="542" y="120"/>
                    <a:pt x="357" y="27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13"/>
            <p:cNvSpPr/>
            <p:nvPr/>
          </p:nvSpPr>
          <p:spPr>
            <a:xfrm>
              <a:off x="4017175" y="3448700"/>
              <a:ext cx="144725" cy="118925"/>
            </a:xfrm>
            <a:custGeom>
              <a:avLst/>
              <a:gdLst/>
              <a:ahLst/>
              <a:cxnLst/>
              <a:rect l="l" t="t" r="r" b="b"/>
              <a:pathLst>
                <a:path w="5789" h="4757" extrusionOk="0">
                  <a:moveTo>
                    <a:pt x="146" y="0"/>
                  </a:moveTo>
                  <a:lnTo>
                    <a:pt x="1" y="687"/>
                  </a:lnTo>
                  <a:cubicBezTo>
                    <a:pt x="133" y="687"/>
                    <a:pt x="265" y="726"/>
                    <a:pt x="411" y="766"/>
                  </a:cubicBezTo>
                  <a:cubicBezTo>
                    <a:pt x="543" y="793"/>
                    <a:pt x="688" y="819"/>
                    <a:pt x="820" y="846"/>
                  </a:cubicBezTo>
                  <a:cubicBezTo>
                    <a:pt x="1098" y="925"/>
                    <a:pt x="1362" y="1043"/>
                    <a:pt x="1653" y="1110"/>
                  </a:cubicBezTo>
                  <a:cubicBezTo>
                    <a:pt x="1903" y="1255"/>
                    <a:pt x="2181" y="1361"/>
                    <a:pt x="2446" y="1506"/>
                  </a:cubicBezTo>
                  <a:lnTo>
                    <a:pt x="2802" y="1744"/>
                  </a:lnTo>
                  <a:cubicBezTo>
                    <a:pt x="2921" y="1824"/>
                    <a:pt x="3053" y="1889"/>
                    <a:pt x="3145" y="2008"/>
                  </a:cubicBezTo>
                  <a:cubicBezTo>
                    <a:pt x="3357" y="2206"/>
                    <a:pt x="3608" y="2352"/>
                    <a:pt x="3780" y="2590"/>
                  </a:cubicBezTo>
                  <a:cubicBezTo>
                    <a:pt x="3873" y="2696"/>
                    <a:pt x="3965" y="2801"/>
                    <a:pt x="4070" y="2907"/>
                  </a:cubicBezTo>
                  <a:cubicBezTo>
                    <a:pt x="4163" y="3013"/>
                    <a:pt x="4229" y="3145"/>
                    <a:pt x="4308" y="3263"/>
                  </a:cubicBezTo>
                  <a:cubicBezTo>
                    <a:pt x="4387" y="3383"/>
                    <a:pt x="4493" y="3488"/>
                    <a:pt x="4546" y="3621"/>
                  </a:cubicBezTo>
                  <a:cubicBezTo>
                    <a:pt x="4613" y="3753"/>
                    <a:pt x="4678" y="3871"/>
                    <a:pt x="4745" y="3991"/>
                  </a:cubicBezTo>
                  <a:lnTo>
                    <a:pt x="4850" y="4176"/>
                  </a:lnTo>
                  <a:cubicBezTo>
                    <a:pt x="4890" y="4281"/>
                    <a:pt x="4916" y="4387"/>
                    <a:pt x="4916" y="4387"/>
                  </a:cubicBezTo>
                  <a:cubicBezTo>
                    <a:pt x="4942" y="4452"/>
                    <a:pt x="4983" y="4519"/>
                    <a:pt x="5022" y="4585"/>
                  </a:cubicBezTo>
                  <a:lnTo>
                    <a:pt x="5115" y="4757"/>
                  </a:lnTo>
                  <a:lnTo>
                    <a:pt x="5788" y="4426"/>
                  </a:lnTo>
                  <a:lnTo>
                    <a:pt x="5630" y="4241"/>
                  </a:lnTo>
                  <a:cubicBezTo>
                    <a:pt x="5577" y="4188"/>
                    <a:pt x="5524" y="4135"/>
                    <a:pt x="5485" y="4070"/>
                  </a:cubicBezTo>
                  <a:cubicBezTo>
                    <a:pt x="5485" y="4070"/>
                    <a:pt x="5432" y="3964"/>
                    <a:pt x="5365" y="3871"/>
                  </a:cubicBezTo>
                  <a:cubicBezTo>
                    <a:pt x="5286" y="3792"/>
                    <a:pt x="5207" y="3700"/>
                    <a:pt x="5207" y="3700"/>
                  </a:cubicBezTo>
                  <a:cubicBezTo>
                    <a:pt x="5115" y="3580"/>
                    <a:pt x="5035" y="3462"/>
                    <a:pt x="4942" y="3330"/>
                  </a:cubicBezTo>
                  <a:cubicBezTo>
                    <a:pt x="4863" y="3210"/>
                    <a:pt x="4731" y="3118"/>
                    <a:pt x="4639" y="2999"/>
                  </a:cubicBezTo>
                  <a:cubicBezTo>
                    <a:pt x="4533" y="2893"/>
                    <a:pt x="4454" y="2761"/>
                    <a:pt x="4335" y="2655"/>
                  </a:cubicBezTo>
                  <a:cubicBezTo>
                    <a:pt x="4229" y="2563"/>
                    <a:pt x="4110" y="2458"/>
                    <a:pt x="4005" y="2352"/>
                  </a:cubicBezTo>
                  <a:cubicBezTo>
                    <a:pt x="3820" y="2127"/>
                    <a:pt x="3556" y="1968"/>
                    <a:pt x="3344" y="1771"/>
                  </a:cubicBezTo>
                  <a:cubicBezTo>
                    <a:pt x="3238" y="1651"/>
                    <a:pt x="3106" y="1572"/>
                    <a:pt x="2974" y="1493"/>
                  </a:cubicBezTo>
                  <a:cubicBezTo>
                    <a:pt x="2855" y="1413"/>
                    <a:pt x="2736" y="1321"/>
                    <a:pt x="2617" y="1228"/>
                  </a:cubicBezTo>
                  <a:cubicBezTo>
                    <a:pt x="2353" y="1057"/>
                    <a:pt x="2088" y="925"/>
                    <a:pt x="1838" y="740"/>
                  </a:cubicBezTo>
                  <a:cubicBezTo>
                    <a:pt x="1547" y="621"/>
                    <a:pt x="1283" y="449"/>
                    <a:pt x="1005" y="317"/>
                  </a:cubicBezTo>
                  <a:cubicBezTo>
                    <a:pt x="860" y="264"/>
                    <a:pt x="714" y="211"/>
                    <a:pt x="582" y="159"/>
                  </a:cubicBezTo>
                  <a:cubicBezTo>
                    <a:pt x="437" y="92"/>
                    <a:pt x="305" y="26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13"/>
            <p:cNvSpPr/>
            <p:nvPr/>
          </p:nvSpPr>
          <p:spPr>
            <a:xfrm>
              <a:off x="4377900" y="3032450"/>
              <a:ext cx="105075" cy="86575"/>
            </a:xfrm>
            <a:custGeom>
              <a:avLst/>
              <a:gdLst/>
              <a:ahLst/>
              <a:cxnLst/>
              <a:rect l="l" t="t" r="r" b="b"/>
              <a:pathLst>
                <a:path w="4203" h="3463" extrusionOk="0">
                  <a:moveTo>
                    <a:pt x="27" y="1"/>
                  </a:moveTo>
                  <a:lnTo>
                    <a:pt x="1" y="794"/>
                  </a:lnTo>
                  <a:cubicBezTo>
                    <a:pt x="120" y="873"/>
                    <a:pt x="252" y="847"/>
                    <a:pt x="411" y="926"/>
                  </a:cubicBezTo>
                  <a:cubicBezTo>
                    <a:pt x="582" y="991"/>
                    <a:pt x="754" y="1084"/>
                    <a:pt x="926" y="1164"/>
                  </a:cubicBezTo>
                  <a:cubicBezTo>
                    <a:pt x="1269" y="1361"/>
                    <a:pt x="1600" y="1587"/>
                    <a:pt x="1930" y="1851"/>
                  </a:cubicBezTo>
                  <a:cubicBezTo>
                    <a:pt x="2261" y="2101"/>
                    <a:pt x="2564" y="2353"/>
                    <a:pt x="2828" y="2644"/>
                  </a:cubicBezTo>
                  <a:cubicBezTo>
                    <a:pt x="2961" y="2776"/>
                    <a:pt x="3066" y="2921"/>
                    <a:pt x="3172" y="3067"/>
                  </a:cubicBezTo>
                  <a:cubicBezTo>
                    <a:pt x="3278" y="3211"/>
                    <a:pt x="3331" y="3343"/>
                    <a:pt x="3383" y="3463"/>
                  </a:cubicBezTo>
                  <a:cubicBezTo>
                    <a:pt x="3383" y="3463"/>
                    <a:pt x="3595" y="3410"/>
                    <a:pt x="3794" y="3343"/>
                  </a:cubicBezTo>
                  <a:cubicBezTo>
                    <a:pt x="3991" y="3278"/>
                    <a:pt x="4203" y="3225"/>
                    <a:pt x="4203" y="3225"/>
                  </a:cubicBezTo>
                  <a:cubicBezTo>
                    <a:pt x="4018" y="3026"/>
                    <a:pt x="3833" y="2855"/>
                    <a:pt x="3661" y="2709"/>
                  </a:cubicBezTo>
                  <a:lnTo>
                    <a:pt x="3119" y="2313"/>
                  </a:lnTo>
                  <a:cubicBezTo>
                    <a:pt x="2776" y="2062"/>
                    <a:pt x="2432" y="1837"/>
                    <a:pt x="2115" y="1587"/>
                  </a:cubicBezTo>
                  <a:cubicBezTo>
                    <a:pt x="1812" y="1335"/>
                    <a:pt x="1494" y="1071"/>
                    <a:pt x="1177" y="806"/>
                  </a:cubicBezTo>
                  <a:cubicBezTo>
                    <a:pt x="1019" y="674"/>
                    <a:pt x="846" y="542"/>
                    <a:pt x="675" y="397"/>
                  </a:cubicBezTo>
                  <a:cubicBezTo>
                    <a:pt x="490" y="278"/>
                    <a:pt x="252" y="93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13"/>
            <p:cNvSpPr/>
            <p:nvPr/>
          </p:nvSpPr>
          <p:spPr>
            <a:xfrm>
              <a:off x="4136750" y="3294400"/>
              <a:ext cx="121600" cy="132500"/>
            </a:xfrm>
            <a:custGeom>
              <a:avLst/>
              <a:gdLst/>
              <a:ahLst/>
              <a:cxnLst/>
              <a:rect l="l" t="t" r="r" b="b"/>
              <a:pathLst>
                <a:path w="4864" h="5300" extrusionOk="0">
                  <a:moveTo>
                    <a:pt x="4493" y="543"/>
                  </a:moveTo>
                  <a:lnTo>
                    <a:pt x="4481" y="609"/>
                  </a:lnTo>
                  <a:cubicBezTo>
                    <a:pt x="4481" y="688"/>
                    <a:pt x="4467" y="781"/>
                    <a:pt x="4454" y="873"/>
                  </a:cubicBezTo>
                  <a:lnTo>
                    <a:pt x="4401" y="1058"/>
                  </a:lnTo>
                  <a:cubicBezTo>
                    <a:pt x="4375" y="1137"/>
                    <a:pt x="4349" y="1204"/>
                    <a:pt x="4322" y="1283"/>
                  </a:cubicBezTo>
                  <a:cubicBezTo>
                    <a:pt x="4216" y="1586"/>
                    <a:pt x="4084" y="1877"/>
                    <a:pt x="3952" y="2182"/>
                  </a:cubicBezTo>
                  <a:cubicBezTo>
                    <a:pt x="3674" y="2802"/>
                    <a:pt x="3489" y="3371"/>
                    <a:pt x="3212" y="3952"/>
                  </a:cubicBezTo>
                  <a:lnTo>
                    <a:pt x="2869" y="4666"/>
                  </a:lnTo>
                  <a:cubicBezTo>
                    <a:pt x="2845" y="4690"/>
                    <a:pt x="2831" y="4747"/>
                    <a:pt x="2809" y="4747"/>
                  </a:cubicBezTo>
                  <a:cubicBezTo>
                    <a:pt x="2807" y="4747"/>
                    <a:pt x="2804" y="4746"/>
                    <a:pt x="2802" y="4745"/>
                  </a:cubicBezTo>
                  <a:lnTo>
                    <a:pt x="2749" y="4678"/>
                  </a:lnTo>
                  <a:lnTo>
                    <a:pt x="2591" y="4507"/>
                  </a:lnTo>
                  <a:cubicBezTo>
                    <a:pt x="2247" y="4229"/>
                    <a:pt x="1891" y="3926"/>
                    <a:pt x="1534" y="3661"/>
                  </a:cubicBezTo>
                  <a:cubicBezTo>
                    <a:pt x="1283" y="3511"/>
                    <a:pt x="1038" y="3366"/>
                    <a:pt x="784" y="3236"/>
                  </a:cubicBezTo>
                  <a:lnTo>
                    <a:pt x="784" y="3236"/>
                  </a:lnTo>
                  <a:cubicBezTo>
                    <a:pt x="1064" y="2976"/>
                    <a:pt x="1349" y="2722"/>
                    <a:pt x="1639" y="2472"/>
                  </a:cubicBezTo>
                  <a:cubicBezTo>
                    <a:pt x="1639" y="2472"/>
                    <a:pt x="1824" y="2314"/>
                    <a:pt x="2009" y="2168"/>
                  </a:cubicBezTo>
                  <a:cubicBezTo>
                    <a:pt x="2208" y="2023"/>
                    <a:pt x="2393" y="1864"/>
                    <a:pt x="2393" y="1864"/>
                  </a:cubicBezTo>
                  <a:cubicBezTo>
                    <a:pt x="2393" y="1864"/>
                    <a:pt x="2591" y="1732"/>
                    <a:pt x="2789" y="1586"/>
                  </a:cubicBezTo>
                  <a:cubicBezTo>
                    <a:pt x="2987" y="1454"/>
                    <a:pt x="3199" y="1309"/>
                    <a:pt x="3199" y="1309"/>
                  </a:cubicBezTo>
                  <a:cubicBezTo>
                    <a:pt x="3199" y="1309"/>
                    <a:pt x="3397" y="1190"/>
                    <a:pt x="3609" y="1058"/>
                  </a:cubicBezTo>
                  <a:cubicBezTo>
                    <a:pt x="3806" y="939"/>
                    <a:pt x="4018" y="807"/>
                    <a:pt x="4018" y="807"/>
                  </a:cubicBezTo>
                  <a:lnTo>
                    <a:pt x="4308" y="635"/>
                  </a:lnTo>
                  <a:lnTo>
                    <a:pt x="4428" y="569"/>
                  </a:lnTo>
                  <a:lnTo>
                    <a:pt x="4493" y="543"/>
                  </a:lnTo>
                  <a:close/>
                  <a:moveTo>
                    <a:pt x="4863" y="1"/>
                  </a:moveTo>
                  <a:cubicBezTo>
                    <a:pt x="4824" y="15"/>
                    <a:pt x="4771" y="41"/>
                    <a:pt x="4719" y="67"/>
                  </a:cubicBezTo>
                  <a:lnTo>
                    <a:pt x="4414" y="212"/>
                  </a:lnTo>
                  <a:lnTo>
                    <a:pt x="4150" y="344"/>
                  </a:lnTo>
                  <a:cubicBezTo>
                    <a:pt x="4018" y="424"/>
                    <a:pt x="3886" y="490"/>
                    <a:pt x="3886" y="490"/>
                  </a:cubicBezTo>
                  <a:cubicBezTo>
                    <a:pt x="3886" y="490"/>
                    <a:pt x="3662" y="609"/>
                    <a:pt x="3450" y="728"/>
                  </a:cubicBezTo>
                  <a:cubicBezTo>
                    <a:pt x="3239" y="860"/>
                    <a:pt x="3027" y="979"/>
                    <a:pt x="3027" y="979"/>
                  </a:cubicBezTo>
                  <a:cubicBezTo>
                    <a:pt x="3027" y="979"/>
                    <a:pt x="2829" y="1111"/>
                    <a:pt x="2617" y="1230"/>
                  </a:cubicBezTo>
                  <a:lnTo>
                    <a:pt x="2221" y="1494"/>
                  </a:lnTo>
                  <a:cubicBezTo>
                    <a:pt x="2221" y="1494"/>
                    <a:pt x="2023" y="1639"/>
                    <a:pt x="1824" y="1771"/>
                  </a:cubicBezTo>
                  <a:lnTo>
                    <a:pt x="1454" y="2062"/>
                  </a:lnTo>
                  <a:cubicBezTo>
                    <a:pt x="940" y="2432"/>
                    <a:pt x="464" y="2816"/>
                    <a:pt x="1" y="3251"/>
                  </a:cubicBezTo>
                  <a:lnTo>
                    <a:pt x="128" y="3480"/>
                  </a:lnTo>
                  <a:lnTo>
                    <a:pt x="128" y="3480"/>
                  </a:lnTo>
                  <a:lnTo>
                    <a:pt x="41" y="3674"/>
                  </a:lnTo>
                  <a:cubicBezTo>
                    <a:pt x="111" y="3693"/>
                    <a:pt x="180" y="3713"/>
                    <a:pt x="250" y="3734"/>
                  </a:cubicBezTo>
                  <a:lnTo>
                    <a:pt x="250" y="3734"/>
                  </a:lnTo>
                  <a:cubicBezTo>
                    <a:pt x="251" y="3739"/>
                    <a:pt x="252" y="3741"/>
                    <a:pt x="252" y="3741"/>
                  </a:cubicBezTo>
                  <a:cubicBezTo>
                    <a:pt x="254" y="3739"/>
                    <a:pt x="255" y="3738"/>
                    <a:pt x="257" y="3737"/>
                  </a:cubicBezTo>
                  <a:lnTo>
                    <a:pt x="257" y="3737"/>
                  </a:lnTo>
                  <a:cubicBezTo>
                    <a:pt x="581" y="3838"/>
                    <a:pt x="906" y="3970"/>
                    <a:pt x="1230" y="4111"/>
                  </a:cubicBezTo>
                  <a:cubicBezTo>
                    <a:pt x="1586" y="4335"/>
                    <a:pt x="1956" y="4573"/>
                    <a:pt x="2314" y="4824"/>
                  </a:cubicBezTo>
                  <a:lnTo>
                    <a:pt x="2631" y="5115"/>
                  </a:lnTo>
                  <a:lnTo>
                    <a:pt x="2816" y="5274"/>
                  </a:lnTo>
                  <a:lnTo>
                    <a:pt x="2829" y="5300"/>
                  </a:lnTo>
                  <a:cubicBezTo>
                    <a:pt x="2842" y="5300"/>
                    <a:pt x="2855" y="5274"/>
                    <a:pt x="2855" y="5260"/>
                  </a:cubicBezTo>
                  <a:lnTo>
                    <a:pt x="2895" y="5180"/>
                  </a:lnTo>
                  <a:lnTo>
                    <a:pt x="2974" y="5022"/>
                  </a:lnTo>
                  <a:cubicBezTo>
                    <a:pt x="2974" y="5022"/>
                    <a:pt x="3107" y="4771"/>
                    <a:pt x="3225" y="4520"/>
                  </a:cubicBezTo>
                  <a:lnTo>
                    <a:pt x="3463" y="4018"/>
                  </a:lnTo>
                  <a:cubicBezTo>
                    <a:pt x="3595" y="3727"/>
                    <a:pt x="3727" y="3424"/>
                    <a:pt x="3847" y="3119"/>
                  </a:cubicBezTo>
                  <a:cubicBezTo>
                    <a:pt x="3965" y="2828"/>
                    <a:pt x="4071" y="2538"/>
                    <a:pt x="4203" y="2261"/>
                  </a:cubicBezTo>
                  <a:cubicBezTo>
                    <a:pt x="4335" y="1956"/>
                    <a:pt x="4481" y="1666"/>
                    <a:pt x="4599" y="1362"/>
                  </a:cubicBezTo>
                  <a:lnTo>
                    <a:pt x="4678" y="1124"/>
                  </a:lnTo>
                  <a:lnTo>
                    <a:pt x="4771" y="846"/>
                  </a:lnTo>
                  <a:cubicBezTo>
                    <a:pt x="4811" y="622"/>
                    <a:pt x="4851" y="397"/>
                    <a:pt x="4863" y="173"/>
                  </a:cubicBezTo>
                  <a:lnTo>
                    <a:pt x="486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13"/>
            <p:cNvSpPr/>
            <p:nvPr/>
          </p:nvSpPr>
          <p:spPr>
            <a:xfrm>
              <a:off x="4374950" y="3448350"/>
              <a:ext cx="330350" cy="153650"/>
            </a:xfrm>
            <a:custGeom>
              <a:avLst/>
              <a:gdLst/>
              <a:ahLst/>
              <a:cxnLst/>
              <a:rect l="l" t="t" r="r" b="b"/>
              <a:pathLst>
                <a:path w="13214" h="6146" extrusionOk="0">
                  <a:moveTo>
                    <a:pt x="621" y="0"/>
                  </a:moveTo>
                  <a:lnTo>
                    <a:pt x="0" y="305"/>
                  </a:lnTo>
                  <a:cubicBezTo>
                    <a:pt x="317" y="807"/>
                    <a:pt x="542" y="1348"/>
                    <a:pt x="820" y="1890"/>
                  </a:cubicBezTo>
                  <a:cubicBezTo>
                    <a:pt x="1070" y="2432"/>
                    <a:pt x="1255" y="3000"/>
                    <a:pt x="1480" y="3568"/>
                  </a:cubicBezTo>
                  <a:cubicBezTo>
                    <a:pt x="1480" y="3568"/>
                    <a:pt x="1519" y="3647"/>
                    <a:pt x="1533" y="3727"/>
                  </a:cubicBezTo>
                  <a:cubicBezTo>
                    <a:pt x="1560" y="3806"/>
                    <a:pt x="1572" y="3885"/>
                    <a:pt x="1572" y="3885"/>
                  </a:cubicBezTo>
                  <a:cubicBezTo>
                    <a:pt x="1599" y="3938"/>
                    <a:pt x="1586" y="4017"/>
                    <a:pt x="1639" y="4031"/>
                  </a:cubicBezTo>
                  <a:lnTo>
                    <a:pt x="1824" y="4017"/>
                  </a:lnTo>
                  <a:lnTo>
                    <a:pt x="2405" y="3964"/>
                  </a:lnTo>
                  <a:lnTo>
                    <a:pt x="3369" y="3885"/>
                  </a:lnTo>
                  <a:lnTo>
                    <a:pt x="4347" y="3832"/>
                  </a:lnTo>
                  <a:cubicBezTo>
                    <a:pt x="4390" y="3830"/>
                    <a:pt x="4434" y="3830"/>
                    <a:pt x="4477" y="3830"/>
                  </a:cubicBezTo>
                  <a:cubicBezTo>
                    <a:pt x="4754" y="3830"/>
                    <a:pt x="5040" y="3861"/>
                    <a:pt x="5325" y="3872"/>
                  </a:cubicBezTo>
                  <a:cubicBezTo>
                    <a:pt x="5325" y="3872"/>
                    <a:pt x="5814" y="3925"/>
                    <a:pt x="6316" y="3978"/>
                  </a:cubicBezTo>
                  <a:cubicBezTo>
                    <a:pt x="6805" y="4031"/>
                    <a:pt x="7294" y="4096"/>
                    <a:pt x="7294" y="4096"/>
                  </a:cubicBezTo>
                  <a:cubicBezTo>
                    <a:pt x="7955" y="4216"/>
                    <a:pt x="8628" y="4387"/>
                    <a:pt x="9263" y="4572"/>
                  </a:cubicBezTo>
                  <a:cubicBezTo>
                    <a:pt x="10545" y="4916"/>
                    <a:pt x="11813" y="5511"/>
                    <a:pt x="13068" y="6145"/>
                  </a:cubicBezTo>
                  <a:lnTo>
                    <a:pt x="13214" y="5088"/>
                  </a:lnTo>
                  <a:cubicBezTo>
                    <a:pt x="11905" y="4704"/>
                    <a:pt x="10637" y="4281"/>
                    <a:pt x="9303" y="4044"/>
                  </a:cubicBezTo>
                  <a:cubicBezTo>
                    <a:pt x="8642" y="3912"/>
                    <a:pt x="7981" y="3793"/>
                    <a:pt x="7321" y="3700"/>
                  </a:cubicBezTo>
                  <a:cubicBezTo>
                    <a:pt x="7321" y="3700"/>
                    <a:pt x="6819" y="3661"/>
                    <a:pt x="6316" y="3608"/>
                  </a:cubicBezTo>
                  <a:cubicBezTo>
                    <a:pt x="5827" y="3582"/>
                    <a:pt x="5325" y="3542"/>
                    <a:pt x="5325" y="3542"/>
                  </a:cubicBezTo>
                  <a:cubicBezTo>
                    <a:pt x="5042" y="3531"/>
                    <a:pt x="4759" y="3500"/>
                    <a:pt x="4476" y="3500"/>
                  </a:cubicBezTo>
                  <a:cubicBezTo>
                    <a:pt x="4429" y="3500"/>
                    <a:pt x="4382" y="3500"/>
                    <a:pt x="4334" y="3502"/>
                  </a:cubicBezTo>
                  <a:lnTo>
                    <a:pt x="3357" y="3555"/>
                  </a:lnTo>
                  <a:lnTo>
                    <a:pt x="2379" y="3608"/>
                  </a:lnTo>
                  <a:lnTo>
                    <a:pt x="1982" y="3635"/>
                  </a:lnTo>
                  <a:lnTo>
                    <a:pt x="1930" y="3635"/>
                  </a:lnTo>
                  <a:cubicBezTo>
                    <a:pt x="1916" y="3635"/>
                    <a:pt x="1916" y="3608"/>
                    <a:pt x="1916" y="3594"/>
                  </a:cubicBezTo>
                  <a:lnTo>
                    <a:pt x="1877" y="3462"/>
                  </a:lnTo>
                  <a:cubicBezTo>
                    <a:pt x="1692" y="2881"/>
                    <a:pt x="1546" y="2273"/>
                    <a:pt x="1334" y="1692"/>
                  </a:cubicBezTo>
                  <a:cubicBezTo>
                    <a:pt x="1097" y="1124"/>
                    <a:pt x="912" y="543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13"/>
            <p:cNvSpPr/>
            <p:nvPr/>
          </p:nvSpPr>
          <p:spPr>
            <a:xfrm>
              <a:off x="4376925" y="3691825"/>
              <a:ext cx="329050" cy="156600"/>
            </a:xfrm>
            <a:custGeom>
              <a:avLst/>
              <a:gdLst/>
              <a:ahLst/>
              <a:cxnLst/>
              <a:rect l="l" t="t" r="r" b="b"/>
              <a:pathLst>
                <a:path w="13162" h="6264" extrusionOk="0">
                  <a:moveTo>
                    <a:pt x="13003" y="0"/>
                  </a:moveTo>
                  <a:cubicBezTo>
                    <a:pt x="11761" y="634"/>
                    <a:pt x="10492" y="1242"/>
                    <a:pt x="9210" y="1612"/>
                  </a:cubicBezTo>
                  <a:cubicBezTo>
                    <a:pt x="8576" y="1797"/>
                    <a:pt x="7915" y="1982"/>
                    <a:pt x="7254" y="2101"/>
                  </a:cubicBezTo>
                  <a:cubicBezTo>
                    <a:pt x="7254" y="2101"/>
                    <a:pt x="6766" y="2167"/>
                    <a:pt x="6264" y="2233"/>
                  </a:cubicBezTo>
                  <a:lnTo>
                    <a:pt x="5286" y="2338"/>
                  </a:lnTo>
                  <a:cubicBezTo>
                    <a:pt x="4993" y="2351"/>
                    <a:pt x="4700" y="2394"/>
                    <a:pt x="4407" y="2394"/>
                  </a:cubicBezTo>
                  <a:cubicBezTo>
                    <a:pt x="4370" y="2394"/>
                    <a:pt x="4332" y="2393"/>
                    <a:pt x="4295" y="2391"/>
                  </a:cubicBezTo>
                  <a:lnTo>
                    <a:pt x="3330" y="2338"/>
                  </a:lnTo>
                  <a:lnTo>
                    <a:pt x="2353" y="2273"/>
                  </a:lnTo>
                  <a:lnTo>
                    <a:pt x="1784" y="2233"/>
                  </a:lnTo>
                  <a:lnTo>
                    <a:pt x="1586" y="2206"/>
                  </a:lnTo>
                  <a:cubicBezTo>
                    <a:pt x="1546" y="2233"/>
                    <a:pt x="1546" y="2312"/>
                    <a:pt x="1533" y="2365"/>
                  </a:cubicBezTo>
                  <a:cubicBezTo>
                    <a:pt x="1533" y="2365"/>
                    <a:pt x="1454" y="2682"/>
                    <a:pt x="1440" y="2682"/>
                  </a:cubicBezTo>
                  <a:cubicBezTo>
                    <a:pt x="1229" y="3237"/>
                    <a:pt x="1018" y="3806"/>
                    <a:pt x="793" y="4373"/>
                  </a:cubicBezTo>
                  <a:lnTo>
                    <a:pt x="1" y="5959"/>
                  </a:lnTo>
                  <a:lnTo>
                    <a:pt x="621" y="6263"/>
                  </a:lnTo>
                  <a:cubicBezTo>
                    <a:pt x="859" y="5695"/>
                    <a:pt x="1084" y="5127"/>
                    <a:pt x="1322" y="4558"/>
                  </a:cubicBezTo>
                  <a:lnTo>
                    <a:pt x="1837" y="2775"/>
                  </a:lnTo>
                  <a:cubicBezTo>
                    <a:pt x="1851" y="2775"/>
                    <a:pt x="1863" y="2656"/>
                    <a:pt x="1863" y="2656"/>
                  </a:cubicBezTo>
                  <a:cubicBezTo>
                    <a:pt x="1877" y="2643"/>
                    <a:pt x="1877" y="2616"/>
                    <a:pt x="1877" y="2603"/>
                  </a:cubicBezTo>
                  <a:lnTo>
                    <a:pt x="1930" y="2603"/>
                  </a:lnTo>
                  <a:lnTo>
                    <a:pt x="2326" y="2629"/>
                  </a:lnTo>
                  <a:lnTo>
                    <a:pt x="3317" y="2682"/>
                  </a:lnTo>
                  <a:lnTo>
                    <a:pt x="4295" y="2722"/>
                  </a:lnTo>
                  <a:cubicBezTo>
                    <a:pt x="4330" y="2724"/>
                    <a:pt x="4365" y="2724"/>
                    <a:pt x="4399" y="2724"/>
                  </a:cubicBezTo>
                  <a:cubicBezTo>
                    <a:pt x="4695" y="2724"/>
                    <a:pt x="4990" y="2681"/>
                    <a:pt x="5286" y="2669"/>
                  </a:cubicBezTo>
                  <a:cubicBezTo>
                    <a:pt x="5286" y="2669"/>
                    <a:pt x="5788" y="2629"/>
                    <a:pt x="6277" y="2590"/>
                  </a:cubicBezTo>
                  <a:cubicBezTo>
                    <a:pt x="6779" y="2550"/>
                    <a:pt x="7268" y="2497"/>
                    <a:pt x="7268" y="2497"/>
                  </a:cubicBezTo>
                  <a:cubicBezTo>
                    <a:pt x="7941" y="2391"/>
                    <a:pt x="8602" y="2273"/>
                    <a:pt x="9263" y="2127"/>
                  </a:cubicBezTo>
                  <a:cubicBezTo>
                    <a:pt x="10598" y="1889"/>
                    <a:pt x="11853" y="1454"/>
                    <a:pt x="13161" y="1057"/>
                  </a:cubicBezTo>
                  <a:lnTo>
                    <a:pt x="1300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13"/>
            <p:cNvSpPr/>
            <p:nvPr/>
          </p:nvSpPr>
          <p:spPr>
            <a:xfrm>
              <a:off x="4207450" y="3529600"/>
              <a:ext cx="38350" cy="239200"/>
            </a:xfrm>
            <a:custGeom>
              <a:avLst/>
              <a:gdLst/>
              <a:ahLst/>
              <a:cxnLst/>
              <a:rect l="l" t="t" r="r" b="b"/>
              <a:pathLst>
                <a:path w="1534" h="9568" extrusionOk="0">
                  <a:moveTo>
                    <a:pt x="635" y="1"/>
                  </a:moveTo>
                  <a:lnTo>
                    <a:pt x="1" y="305"/>
                  </a:lnTo>
                  <a:cubicBezTo>
                    <a:pt x="199" y="635"/>
                    <a:pt x="331" y="992"/>
                    <a:pt x="516" y="1336"/>
                  </a:cubicBezTo>
                  <a:cubicBezTo>
                    <a:pt x="622" y="1706"/>
                    <a:pt x="793" y="2062"/>
                    <a:pt x="899" y="2446"/>
                  </a:cubicBezTo>
                  <a:cubicBezTo>
                    <a:pt x="966" y="2829"/>
                    <a:pt x="1124" y="3212"/>
                    <a:pt x="1124" y="3609"/>
                  </a:cubicBezTo>
                  <a:lnTo>
                    <a:pt x="1204" y="4190"/>
                  </a:lnTo>
                  <a:cubicBezTo>
                    <a:pt x="1230" y="4388"/>
                    <a:pt x="1204" y="4586"/>
                    <a:pt x="1204" y="4784"/>
                  </a:cubicBezTo>
                  <a:cubicBezTo>
                    <a:pt x="1204" y="4969"/>
                    <a:pt x="1216" y="5168"/>
                    <a:pt x="1204" y="5366"/>
                  </a:cubicBezTo>
                  <a:lnTo>
                    <a:pt x="1124" y="5947"/>
                  </a:lnTo>
                  <a:cubicBezTo>
                    <a:pt x="1110" y="6343"/>
                    <a:pt x="966" y="6713"/>
                    <a:pt x="886" y="7097"/>
                  </a:cubicBezTo>
                  <a:cubicBezTo>
                    <a:pt x="860" y="7282"/>
                    <a:pt x="767" y="7467"/>
                    <a:pt x="701" y="7638"/>
                  </a:cubicBezTo>
                  <a:cubicBezTo>
                    <a:pt x="635" y="7823"/>
                    <a:pt x="569" y="8008"/>
                    <a:pt x="503" y="8181"/>
                  </a:cubicBezTo>
                  <a:cubicBezTo>
                    <a:pt x="516" y="8193"/>
                    <a:pt x="450" y="8325"/>
                    <a:pt x="384" y="8445"/>
                  </a:cubicBezTo>
                  <a:cubicBezTo>
                    <a:pt x="305" y="8577"/>
                    <a:pt x="238" y="8709"/>
                    <a:pt x="238" y="8709"/>
                  </a:cubicBezTo>
                  <a:cubicBezTo>
                    <a:pt x="186" y="8788"/>
                    <a:pt x="159" y="8894"/>
                    <a:pt x="120" y="8986"/>
                  </a:cubicBezTo>
                  <a:lnTo>
                    <a:pt x="27" y="9238"/>
                  </a:lnTo>
                  <a:lnTo>
                    <a:pt x="701" y="9567"/>
                  </a:lnTo>
                  <a:lnTo>
                    <a:pt x="767" y="9238"/>
                  </a:lnTo>
                  <a:cubicBezTo>
                    <a:pt x="793" y="9145"/>
                    <a:pt x="807" y="9039"/>
                    <a:pt x="846" y="8947"/>
                  </a:cubicBezTo>
                  <a:cubicBezTo>
                    <a:pt x="846" y="8947"/>
                    <a:pt x="886" y="8801"/>
                    <a:pt x="939" y="8656"/>
                  </a:cubicBezTo>
                  <a:cubicBezTo>
                    <a:pt x="1005" y="8524"/>
                    <a:pt x="1031" y="8366"/>
                    <a:pt x="1031" y="8366"/>
                  </a:cubicBezTo>
                  <a:cubicBezTo>
                    <a:pt x="1071" y="8167"/>
                    <a:pt x="1124" y="7969"/>
                    <a:pt x="1163" y="7770"/>
                  </a:cubicBezTo>
                  <a:cubicBezTo>
                    <a:pt x="1216" y="7585"/>
                    <a:pt x="1283" y="7388"/>
                    <a:pt x="1295" y="7176"/>
                  </a:cubicBezTo>
                  <a:cubicBezTo>
                    <a:pt x="1336" y="6780"/>
                    <a:pt x="1454" y="6396"/>
                    <a:pt x="1454" y="5987"/>
                  </a:cubicBezTo>
                  <a:cubicBezTo>
                    <a:pt x="1468" y="5788"/>
                    <a:pt x="1494" y="5577"/>
                    <a:pt x="1507" y="5379"/>
                  </a:cubicBezTo>
                  <a:cubicBezTo>
                    <a:pt x="1533" y="5181"/>
                    <a:pt x="1507" y="4983"/>
                    <a:pt x="1507" y="4771"/>
                  </a:cubicBezTo>
                  <a:cubicBezTo>
                    <a:pt x="1507" y="4573"/>
                    <a:pt x="1533" y="4375"/>
                    <a:pt x="1507" y="4164"/>
                  </a:cubicBezTo>
                  <a:cubicBezTo>
                    <a:pt x="1494" y="3965"/>
                    <a:pt x="1468" y="3767"/>
                    <a:pt x="1454" y="3568"/>
                  </a:cubicBezTo>
                  <a:cubicBezTo>
                    <a:pt x="1468" y="3159"/>
                    <a:pt x="1336" y="2763"/>
                    <a:pt x="1295" y="2353"/>
                  </a:cubicBezTo>
                  <a:cubicBezTo>
                    <a:pt x="1243" y="1944"/>
                    <a:pt x="1110" y="1560"/>
                    <a:pt x="1045" y="1151"/>
                  </a:cubicBezTo>
                  <a:cubicBezTo>
                    <a:pt x="886" y="781"/>
                    <a:pt x="807" y="371"/>
                    <a:pt x="63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13"/>
            <p:cNvSpPr/>
            <p:nvPr/>
          </p:nvSpPr>
          <p:spPr>
            <a:xfrm>
              <a:off x="4145700" y="3559675"/>
              <a:ext cx="31375" cy="179400"/>
            </a:xfrm>
            <a:custGeom>
              <a:avLst/>
              <a:gdLst/>
              <a:ahLst/>
              <a:cxnLst/>
              <a:rect l="l" t="t" r="r" b="b"/>
              <a:pathLst>
                <a:path w="1255" h="7176" extrusionOk="0">
                  <a:moveTo>
                    <a:pt x="634" y="1"/>
                  </a:moveTo>
                  <a:lnTo>
                    <a:pt x="0" y="304"/>
                  </a:lnTo>
                  <a:cubicBezTo>
                    <a:pt x="145" y="542"/>
                    <a:pt x="238" y="806"/>
                    <a:pt x="397" y="1058"/>
                  </a:cubicBezTo>
                  <a:cubicBezTo>
                    <a:pt x="476" y="1335"/>
                    <a:pt x="621" y="1586"/>
                    <a:pt x="687" y="1877"/>
                  </a:cubicBezTo>
                  <a:cubicBezTo>
                    <a:pt x="740" y="2154"/>
                    <a:pt x="872" y="2432"/>
                    <a:pt x="872" y="2723"/>
                  </a:cubicBezTo>
                  <a:cubicBezTo>
                    <a:pt x="885" y="2868"/>
                    <a:pt x="899" y="3013"/>
                    <a:pt x="925" y="3158"/>
                  </a:cubicBezTo>
                  <a:cubicBezTo>
                    <a:pt x="952" y="3304"/>
                    <a:pt x="925" y="3449"/>
                    <a:pt x="925" y="3581"/>
                  </a:cubicBezTo>
                  <a:cubicBezTo>
                    <a:pt x="925" y="3727"/>
                    <a:pt x="938" y="3872"/>
                    <a:pt x="925" y="4018"/>
                  </a:cubicBezTo>
                  <a:cubicBezTo>
                    <a:pt x="899" y="4163"/>
                    <a:pt x="872" y="4308"/>
                    <a:pt x="858" y="4441"/>
                  </a:cubicBezTo>
                  <a:cubicBezTo>
                    <a:pt x="858" y="4731"/>
                    <a:pt x="726" y="5008"/>
                    <a:pt x="674" y="5286"/>
                  </a:cubicBezTo>
                  <a:cubicBezTo>
                    <a:pt x="661" y="5418"/>
                    <a:pt x="582" y="5550"/>
                    <a:pt x="529" y="5683"/>
                  </a:cubicBezTo>
                  <a:cubicBezTo>
                    <a:pt x="476" y="5815"/>
                    <a:pt x="423" y="5947"/>
                    <a:pt x="383" y="6079"/>
                  </a:cubicBezTo>
                  <a:cubicBezTo>
                    <a:pt x="409" y="6092"/>
                    <a:pt x="159" y="6462"/>
                    <a:pt x="171" y="6462"/>
                  </a:cubicBezTo>
                  <a:cubicBezTo>
                    <a:pt x="132" y="6515"/>
                    <a:pt x="106" y="6594"/>
                    <a:pt x="79" y="6660"/>
                  </a:cubicBezTo>
                  <a:lnTo>
                    <a:pt x="13" y="6858"/>
                  </a:lnTo>
                  <a:lnTo>
                    <a:pt x="700" y="7175"/>
                  </a:lnTo>
                  <a:lnTo>
                    <a:pt x="726" y="6925"/>
                  </a:lnTo>
                  <a:cubicBezTo>
                    <a:pt x="740" y="6845"/>
                    <a:pt x="740" y="6779"/>
                    <a:pt x="767" y="6700"/>
                  </a:cubicBezTo>
                  <a:cubicBezTo>
                    <a:pt x="753" y="6700"/>
                    <a:pt x="925" y="6264"/>
                    <a:pt x="899" y="6264"/>
                  </a:cubicBezTo>
                  <a:cubicBezTo>
                    <a:pt x="925" y="6105"/>
                    <a:pt x="964" y="5960"/>
                    <a:pt x="991" y="5815"/>
                  </a:cubicBezTo>
                  <a:cubicBezTo>
                    <a:pt x="1031" y="5669"/>
                    <a:pt x="1084" y="5524"/>
                    <a:pt x="1084" y="5378"/>
                  </a:cubicBezTo>
                  <a:cubicBezTo>
                    <a:pt x="1096" y="5075"/>
                    <a:pt x="1202" y="4784"/>
                    <a:pt x="1189" y="4480"/>
                  </a:cubicBezTo>
                  <a:cubicBezTo>
                    <a:pt x="1202" y="4335"/>
                    <a:pt x="1216" y="4189"/>
                    <a:pt x="1228" y="4030"/>
                  </a:cubicBezTo>
                  <a:cubicBezTo>
                    <a:pt x="1242" y="3886"/>
                    <a:pt x="1228" y="3740"/>
                    <a:pt x="1228" y="3581"/>
                  </a:cubicBezTo>
                  <a:cubicBezTo>
                    <a:pt x="1228" y="3436"/>
                    <a:pt x="1255" y="3290"/>
                    <a:pt x="1242" y="3132"/>
                  </a:cubicBezTo>
                  <a:cubicBezTo>
                    <a:pt x="1216" y="2987"/>
                    <a:pt x="1202" y="2841"/>
                    <a:pt x="1202" y="2683"/>
                  </a:cubicBezTo>
                  <a:cubicBezTo>
                    <a:pt x="1216" y="2379"/>
                    <a:pt x="1110" y="2089"/>
                    <a:pt x="1096" y="1771"/>
                  </a:cubicBezTo>
                  <a:cubicBezTo>
                    <a:pt x="1057" y="1467"/>
                    <a:pt x="964" y="1176"/>
                    <a:pt x="925" y="873"/>
                  </a:cubicBezTo>
                  <a:cubicBezTo>
                    <a:pt x="806" y="595"/>
                    <a:pt x="753" y="278"/>
                    <a:pt x="63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13"/>
            <p:cNvSpPr/>
            <p:nvPr/>
          </p:nvSpPr>
          <p:spPr>
            <a:xfrm>
              <a:off x="4694050" y="3579825"/>
              <a:ext cx="19500" cy="131500"/>
            </a:xfrm>
            <a:custGeom>
              <a:avLst/>
              <a:gdLst/>
              <a:ahLst/>
              <a:cxnLst/>
              <a:rect l="l" t="t" r="r" b="b"/>
              <a:pathLst>
                <a:path w="780" h="5260" extrusionOk="0">
                  <a:moveTo>
                    <a:pt x="635" y="0"/>
                  </a:moveTo>
                  <a:lnTo>
                    <a:pt x="1" y="476"/>
                  </a:lnTo>
                  <a:cubicBezTo>
                    <a:pt x="13" y="622"/>
                    <a:pt x="119" y="701"/>
                    <a:pt x="159" y="872"/>
                  </a:cubicBezTo>
                  <a:cubicBezTo>
                    <a:pt x="212" y="1045"/>
                    <a:pt x="265" y="1230"/>
                    <a:pt x="291" y="1427"/>
                  </a:cubicBezTo>
                  <a:cubicBezTo>
                    <a:pt x="330" y="1824"/>
                    <a:pt x="357" y="2220"/>
                    <a:pt x="357" y="2643"/>
                  </a:cubicBezTo>
                  <a:cubicBezTo>
                    <a:pt x="371" y="3053"/>
                    <a:pt x="371" y="3450"/>
                    <a:pt x="330" y="3832"/>
                  </a:cubicBezTo>
                  <a:cubicBezTo>
                    <a:pt x="304" y="4017"/>
                    <a:pt x="251" y="4190"/>
                    <a:pt x="198" y="4375"/>
                  </a:cubicBezTo>
                  <a:cubicBezTo>
                    <a:pt x="145" y="4533"/>
                    <a:pt x="66" y="4651"/>
                    <a:pt x="1" y="4784"/>
                  </a:cubicBezTo>
                  <a:lnTo>
                    <a:pt x="700" y="5259"/>
                  </a:lnTo>
                  <a:cubicBezTo>
                    <a:pt x="727" y="5009"/>
                    <a:pt x="767" y="4744"/>
                    <a:pt x="767" y="4519"/>
                  </a:cubicBezTo>
                  <a:cubicBezTo>
                    <a:pt x="767" y="4519"/>
                    <a:pt x="780" y="4361"/>
                    <a:pt x="780" y="4190"/>
                  </a:cubicBezTo>
                  <a:cubicBezTo>
                    <a:pt x="780" y="4017"/>
                    <a:pt x="767" y="3859"/>
                    <a:pt x="767" y="3859"/>
                  </a:cubicBezTo>
                  <a:cubicBezTo>
                    <a:pt x="741" y="3436"/>
                    <a:pt x="700" y="3013"/>
                    <a:pt x="688" y="2617"/>
                  </a:cubicBezTo>
                  <a:cubicBezTo>
                    <a:pt x="674" y="2220"/>
                    <a:pt x="700" y="1811"/>
                    <a:pt x="727" y="1401"/>
                  </a:cubicBezTo>
                  <a:cubicBezTo>
                    <a:pt x="741" y="1190"/>
                    <a:pt x="727" y="978"/>
                    <a:pt x="741" y="754"/>
                  </a:cubicBezTo>
                  <a:cubicBezTo>
                    <a:pt x="714" y="529"/>
                    <a:pt x="714" y="225"/>
                    <a:pt x="63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13"/>
            <p:cNvSpPr/>
            <p:nvPr/>
          </p:nvSpPr>
          <p:spPr>
            <a:xfrm>
              <a:off x="4282775" y="3604600"/>
              <a:ext cx="147350" cy="87375"/>
            </a:xfrm>
            <a:custGeom>
              <a:avLst/>
              <a:gdLst/>
              <a:ahLst/>
              <a:cxnLst/>
              <a:rect l="l" t="t" r="r" b="b"/>
              <a:pathLst>
                <a:path w="5894" h="3495" extrusionOk="0">
                  <a:moveTo>
                    <a:pt x="822" y="603"/>
                  </a:moveTo>
                  <a:lnTo>
                    <a:pt x="822" y="603"/>
                  </a:lnTo>
                  <a:cubicBezTo>
                    <a:pt x="1199" y="659"/>
                    <a:pt x="1580" y="721"/>
                    <a:pt x="1956" y="794"/>
                  </a:cubicBezTo>
                  <a:lnTo>
                    <a:pt x="2432" y="899"/>
                  </a:lnTo>
                  <a:lnTo>
                    <a:pt x="2907" y="1005"/>
                  </a:lnTo>
                  <a:lnTo>
                    <a:pt x="3356" y="1137"/>
                  </a:lnTo>
                  <a:cubicBezTo>
                    <a:pt x="3582" y="1216"/>
                    <a:pt x="3819" y="1282"/>
                    <a:pt x="3819" y="1282"/>
                  </a:cubicBezTo>
                  <a:lnTo>
                    <a:pt x="4269" y="1441"/>
                  </a:lnTo>
                  <a:cubicBezTo>
                    <a:pt x="4493" y="1534"/>
                    <a:pt x="4718" y="1613"/>
                    <a:pt x="4718" y="1613"/>
                  </a:cubicBezTo>
                  <a:lnTo>
                    <a:pt x="5035" y="1745"/>
                  </a:lnTo>
                  <a:lnTo>
                    <a:pt x="5167" y="1798"/>
                  </a:lnTo>
                  <a:lnTo>
                    <a:pt x="5233" y="1824"/>
                  </a:lnTo>
                  <a:lnTo>
                    <a:pt x="5180" y="1851"/>
                  </a:lnTo>
                  <a:cubicBezTo>
                    <a:pt x="5114" y="1916"/>
                    <a:pt x="5035" y="1956"/>
                    <a:pt x="4956" y="1996"/>
                  </a:cubicBezTo>
                  <a:lnTo>
                    <a:pt x="4771" y="2075"/>
                  </a:lnTo>
                  <a:cubicBezTo>
                    <a:pt x="4704" y="2101"/>
                    <a:pt x="4625" y="2128"/>
                    <a:pt x="4546" y="2154"/>
                  </a:cubicBezTo>
                  <a:cubicBezTo>
                    <a:pt x="4255" y="2260"/>
                    <a:pt x="3938" y="2339"/>
                    <a:pt x="3621" y="2418"/>
                  </a:cubicBezTo>
                  <a:cubicBezTo>
                    <a:pt x="2986" y="2591"/>
                    <a:pt x="2379" y="2802"/>
                    <a:pt x="1758" y="2947"/>
                  </a:cubicBezTo>
                  <a:lnTo>
                    <a:pt x="992" y="3119"/>
                  </a:lnTo>
                  <a:cubicBezTo>
                    <a:pt x="974" y="3119"/>
                    <a:pt x="939" y="3131"/>
                    <a:pt x="917" y="3131"/>
                  </a:cubicBezTo>
                  <a:cubicBezTo>
                    <a:pt x="906" y="3131"/>
                    <a:pt x="899" y="3128"/>
                    <a:pt x="899" y="3119"/>
                  </a:cubicBezTo>
                  <a:lnTo>
                    <a:pt x="913" y="3040"/>
                  </a:lnTo>
                  <a:lnTo>
                    <a:pt x="939" y="2802"/>
                  </a:lnTo>
                  <a:cubicBezTo>
                    <a:pt x="992" y="2079"/>
                    <a:pt x="985" y="1329"/>
                    <a:pt x="822" y="603"/>
                  </a:cubicBezTo>
                  <a:close/>
                  <a:moveTo>
                    <a:pt x="317" y="1"/>
                  </a:moveTo>
                  <a:lnTo>
                    <a:pt x="211" y="239"/>
                  </a:lnTo>
                  <a:lnTo>
                    <a:pt x="211" y="239"/>
                  </a:lnTo>
                  <a:lnTo>
                    <a:pt x="0" y="292"/>
                  </a:lnTo>
                  <a:cubicBezTo>
                    <a:pt x="34" y="360"/>
                    <a:pt x="65" y="429"/>
                    <a:pt x="95" y="499"/>
                  </a:cubicBezTo>
                  <a:lnTo>
                    <a:pt x="95" y="499"/>
                  </a:lnTo>
                  <a:lnTo>
                    <a:pt x="93" y="503"/>
                  </a:lnTo>
                  <a:cubicBezTo>
                    <a:pt x="95" y="503"/>
                    <a:pt x="96" y="503"/>
                    <a:pt x="97" y="503"/>
                  </a:cubicBezTo>
                  <a:lnTo>
                    <a:pt x="97" y="503"/>
                  </a:lnTo>
                  <a:cubicBezTo>
                    <a:pt x="396" y="1206"/>
                    <a:pt x="516" y="1997"/>
                    <a:pt x="516" y="2788"/>
                  </a:cubicBezTo>
                  <a:lnTo>
                    <a:pt x="502" y="3211"/>
                  </a:lnTo>
                  <a:lnTo>
                    <a:pt x="502" y="3463"/>
                  </a:lnTo>
                  <a:lnTo>
                    <a:pt x="502" y="3489"/>
                  </a:lnTo>
                  <a:cubicBezTo>
                    <a:pt x="502" y="3493"/>
                    <a:pt x="505" y="3495"/>
                    <a:pt x="510" y="3495"/>
                  </a:cubicBezTo>
                  <a:cubicBezTo>
                    <a:pt x="519" y="3495"/>
                    <a:pt x="533" y="3489"/>
                    <a:pt x="543" y="3489"/>
                  </a:cubicBezTo>
                  <a:lnTo>
                    <a:pt x="622" y="3475"/>
                  </a:lnTo>
                  <a:lnTo>
                    <a:pt x="793" y="3436"/>
                  </a:lnTo>
                  <a:cubicBezTo>
                    <a:pt x="793" y="3436"/>
                    <a:pt x="1057" y="3370"/>
                    <a:pt x="1335" y="3317"/>
                  </a:cubicBezTo>
                  <a:cubicBezTo>
                    <a:pt x="1600" y="3251"/>
                    <a:pt x="1877" y="3185"/>
                    <a:pt x="1877" y="3185"/>
                  </a:cubicBezTo>
                  <a:cubicBezTo>
                    <a:pt x="2484" y="3040"/>
                    <a:pt x="3106" y="2815"/>
                    <a:pt x="3726" y="2670"/>
                  </a:cubicBezTo>
                  <a:cubicBezTo>
                    <a:pt x="4044" y="2591"/>
                    <a:pt x="4361" y="2511"/>
                    <a:pt x="4678" y="2418"/>
                  </a:cubicBezTo>
                  <a:lnTo>
                    <a:pt x="4916" y="2339"/>
                  </a:lnTo>
                  <a:lnTo>
                    <a:pt x="5180" y="2221"/>
                  </a:lnTo>
                  <a:cubicBezTo>
                    <a:pt x="5379" y="2115"/>
                    <a:pt x="5564" y="2022"/>
                    <a:pt x="5749" y="1877"/>
                  </a:cubicBezTo>
                  <a:lnTo>
                    <a:pt x="5893" y="1784"/>
                  </a:lnTo>
                  <a:lnTo>
                    <a:pt x="5735" y="1705"/>
                  </a:lnTo>
                  <a:lnTo>
                    <a:pt x="5432" y="1560"/>
                  </a:lnTo>
                  <a:lnTo>
                    <a:pt x="4877" y="1308"/>
                  </a:lnTo>
                  <a:cubicBezTo>
                    <a:pt x="4877" y="1308"/>
                    <a:pt x="4665" y="1216"/>
                    <a:pt x="4440" y="1123"/>
                  </a:cubicBezTo>
                  <a:cubicBezTo>
                    <a:pt x="4216" y="1044"/>
                    <a:pt x="3991" y="952"/>
                    <a:pt x="3991" y="952"/>
                  </a:cubicBezTo>
                  <a:lnTo>
                    <a:pt x="3541" y="794"/>
                  </a:lnTo>
                  <a:cubicBezTo>
                    <a:pt x="3304" y="714"/>
                    <a:pt x="3080" y="635"/>
                    <a:pt x="3080" y="635"/>
                  </a:cubicBezTo>
                  <a:cubicBezTo>
                    <a:pt x="3080" y="635"/>
                    <a:pt x="2842" y="568"/>
                    <a:pt x="2617" y="503"/>
                  </a:cubicBezTo>
                  <a:cubicBezTo>
                    <a:pt x="2379" y="450"/>
                    <a:pt x="2155" y="383"/>
                    <a:pt x="2155" y="383"/>
                  </a:cubicBezTo>
                  <a:cubicBezTo>
                    <a:pt x="1533" y="225"/>
                    <a:pt x="925" y="93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13"/>
            <p:cNvSpPr/>
            <p:nvPr/>
          </p:nvSpPr>
          <p:spPr>
            <a:xfrm>
              <a:off x="3835500" y="3513850"/>
              <a:ext cx="279825" cy="275150"/>
            </a:xfrm>
            <a:custGeom>
              <a:avLst/>
              <a:gdLst/>
              <a:ahLst/>
              <a:cxnLst/>
              <a:rect l="l" t="t" r="r" b="b"/>
              <a:pathLst>
                <a:path w="11193" h="11006" extrusionOk="0">
                  <a:moveTo>
                    <a:pt x="5643" y="0"/>
                  </a:moveTo>
                  <a:cubicBezTo>
                    <a:pt x="5025" y="0"/>
                    <a:pt x="4408" y="103"/>
                    <a:pt x="3832" y="314"/>
                  </a:cubicBezTo>
                  <a:cubicBezTo>
                    <a:pt x="2484" y="777"/>
                    <a:pt x="1335" y="1820"/>
                    <a:pt x="714" y="3102"/>
                  </a:cubicBezTo>
                  <a:cubicBezTo>
                    <a:pt x="93" y="4383"/>
                    <a:pt x="0" y="5943"/>
                    <a:pt x="490" y="7290"/>
                  </a:cubicBezTo>
                  <a:cubicBezTo>
                    <a:pt x="951" y="8638"/>
                    <a:pt x="1996" y="9815"/>
                    <a:pt x="3291" y="10435"/>
                  </a:cubicBezTo>
                  <a:cubicBezTo>
                    <a:pt x="4035" y="10812"/>
                    <a:pt x="4882" y="11005"/>
                    <a:pt x="5729" y="11005"/>
                  </a:cubicBezTo>
                  <a:cubicBezTo>
                    <a:pt x="6339" y="11005"/>
                    <a:pt x="6949" y="10905"/>
                    <a:pt x="7519" y="10700"/>
                  </a:cubicBezTo>
                  <a:cubicBezTo>
                    <a:pt x="8906" y="10238"/>
                    <a:pt x="10095" y="9193"/>
                    <a:pt x="10743" y="7886"/>
                  </a:cubicBezTo>
                  <a:lnTo>
                    <a:pt x="10109" y="7581"/>
                  </a:lnTo>
                  <a:cubicBezTo>
                    <a:pt x="9580" y="8758"/>
                    <a:pt x="8562" y="9722"/>
                    <a:pt x="7334" y="10185"/>
                  </a:cubicBezTo>
                  <a:cubicBezTo>
                    <a:pt x="6770" y="10399"/>
                    <a:pt x="6157" y="10508"/>
                    <a:pt x="5541" y="10508"/>
                  </a:cubicBezTo>
                  <a:cubicBezTo>
                    <a:pt x="4830" y="10508"/>
                    <a:pt x="4114" y="10363"/>
                    <a:pt x="3462" y="10065"/>
                  </a:cubicBezTo>
                  <a:cubicBezTo>
                    <a:pt x="2246" y="9510"/>
                    <a:pt x="1256" y="8441"/>
                    <a:pt x="793" y="7185"/>
                  </a:cubicBezTo>
                  <a:cubicBezTo>
                    <a:pt x="331" y="5916"/>
                    <a:pt x="410" y="4450"/>
                    <a:pt x="992" y="3234"/>
                  </a:cubicBezTo>
                  <a:cubicBezTo>
                    <a:pt x="1573" y="2019"/>
                    <a:pt x="2669" y="1041"/>
                    <a:pt x="3938" y="631"/>
                  </a:cubicBezTo>
                  <a:cubicBezTo>
                    <a:pt x="4459" y="452"/>
                    <a:pt x="5008" y="364"/>
                    <a:pt x="5557" y="364"/>
                  </a:cubicBezTo>
                  <a:cubicBezTo>
                    <a:pt x="6345" y="364"/>
                    <a:pt x="7130" y="545"/>
                    <a:pt x="7823" y="895"/>
                  </a:cubicBezTo>
                  <a:cubicBezTo>
                    <a:pt x="9012" y="1490"/>
                    <a:pt x="9924" y="2586"/>
                    <a:pt x="10320" y="3816"/>
                  </a:cubicBezTo>
                  <a:cubicBezTo>
                    <a:pt x="10400" y="4133"/>
                    <a:pt x="10479" y="4450"/>
                    <a:pt x="10518" y="4767"/>
                  </a:cubicBezTo>
                  <a:cubicBezTo>
                    <a:pt x="10532" y="5084"/>
                    <a:pt x="10558" y="5414"/>
                    <a:pt x="10545" y="5731"/>
                  </a:cubicBezTo>
                  <a:cubicBezTo>
                    <a:pt x="10479" y="6036"/>
                    <a:pt x="10465" y="6379"/>
                    <a:pt x="10400" y="6696"/>
                  </a:cubicBezTo>
                  <a:cubicBezTo>
                    <a:pt x="10400" y="6696"/>
                    <a:pt x="10320" y="6908"/>
                    <a:pt x="10254" y="7132"/>
                  </a:cubicBezTo>
                  <a:cubicBezTo>
                    <a:pt x="10175" y="7357"/>
                    <a:pt x="10095" y="7568"/>
                    <a:pt x="10095" y="7568"/>
                  </a:cubicBezTo>
                  <a:lnTo>
                    <a:pt x="10770" y="7898"/>
                  </a:lnTo>
                  <a:cubicBezTo>
                    <a:pt x="10770" y="7898"/>
                    <a:pt x="10849" y="7621"/>
                    <a:pt x="10941" y="7357"/>
                  </a:cubicBezTo>
                  <a:cubicBezTo>
                    <a:pt x="11008" y="7079"/>
                    <a:pt x="11087" y="6815"/>
                    <a:pt x="11087" y="6815"/>
                  </a:cubicBezTo>
                  <a:cubicBezTo>
                    <a:pt x="11126" y="6459"/>
                    <a:pt x="11152" y="6115"/>
                    <a:pt x="11192" y="5745"/>
                  </a:cubicBezTo>
                  <a:cubicBezTo>
                    <a:pt x="11192" y="5388"/>
                    <a:pt x="11152" y="5031"/>
                    <a:pt x="11113" y="4674"/>
                  </a:cubicBezTo>
                  <a:cubicBezTo>
                    <a:pt x="11047" y="4318"/>
                    <a:pt x="10941" y="3974"/>
                    <a:pt x="10849" y="3631"/>
                  </a:cubicBezTo>
                  <a:cubicBezTo>
                    <a:pt x="10360" y="2283"/>
                    <a:pt x="9316" y="1120"/>
                    <a:pt x="8008" y="525"/>
                  </a:cubicBezTo>
                  <a:cubicBezTo>
                    <a:pt x="7279" y="179"/>
                    <a:pt x="6460" y="0"/>
                    <a:pt x="564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13"/>
            <p:cNvSpPr/>
            <p:nvPr/>
          </p:nvSpPr>
          <p:spPr>
            <a:xfrm>
              <a:off x="3937575" y="3612800"/>
              <a:ext cx="78975" cy="77150"/>
            </a:xfrm>
            <a:custGeom>
              <a:avLst/>
              <a:gdLst/>
              <a:ahLst/>
              <a:cxnLst/>
              <a:rect l="l" t="t" r="r" b="b"/>
              <a:pathLst>
                <a:path w="3159" h="3086" extrusionOk="0">
                  <a:moveTo>
                    <a:pt x="1483" y="363"/>
                  </a:moveTo>
                  <a:cubicBezTo>
                    <a:pt x="1669" y="363"/>
                    <a:pt x="1854" y="413"/>
                    <a:pt x="2022" y="505"/>
                  </a:cubicBezTo>
                  <a:cubicBezTo>
                    <a:pt x="2273" y="651"/>
                    <a:pt x="2432" y="888"/>
                    <a:pt x="2497" y="1153"/>
                  </a:cubicBezTo>
                  <a:cubicBezTo>
                    <a:pt x="2485" y="1232"/>
                    <a:pt x="2511" y="1285"/>
                    <a:pt x="2511" y="1350"/>
                  </a:cubicBezTo>
                  <a:cubicBezTo>
                    <a:pt x="2497" y="1417"/>
                    <a:pt x="2497" y="1483"/>
                    <a:pt x="2497" y="1549"/>
                  </a:cubicBezTo>
                  <a:cubicBezTo>
                    <a:pt x="2458" y="1602"/>
                    <a:pt x="2485" y="1668"/>
                    <a:pt x="2485" y="1734"/>
                  </a:cubicBezTo>
                  <a:cubicBezTo>
                    <a:pt x="2484" y="1734"/>
                    <a:pt x="2484" y="1733"/>
                    <a:pt x="2483" y="1733"/>
                  </a:cubicBezTo>
                  <a:cubicBezTo>
                    <a:pt x="2467" y="1733"/>
                    <a:pt x="2419" y="1905"/>
                    <a:pt x="2432" y="1905"/>
                  </a:cubicBezTo>
                  <a:lnTo>
                    <a:pt x="2516" y="1947"/>
                  </a:lnTo>
                  <a:lnTo>
                    <a:pt x="2516" y="1947"/>
                  </a:lnTo>
                  <a:lnTo>
                    <a:pt x="2458" y="1919"/>
                  </a:lnTo>
                  <a:cubicBezTo>
                    <a:pt x="2315" y="2307"/>
                    <a:pt x="1896" y="2592"/>
                    <a:pt x="1451" y="2592"/>
                  </a:cubicBezTo>
                  <a:cubicBezTo>
                    <a:pt x="1320" y="2592"/>
                    <a:pt x="1187" y="2567"/>
                    <a:pt x="1058" y="2513"/>
                  </a:cubicBezTo>
                  <a:cubicBezTo>
                    <a:pt x="780" y="2395"/>
                    <a:pt x="556" y="2170"/>
                    <a:pt x="436" y="1879"/>
                  </a:cubicBezTo>
                  <a:cubicBezTo>
                    <a:pt x="330" y="1588"/>
                    <a:pt x="344" y="1271"/>
                    <a:pt x="489" y="980"/>
                  </a:cubicBezTo>
                  <a:cubicBezTo>
                    <a:pt x="621" y="703"/>
                    <a:pt x="859" y="492"/>
                    <a:pt x="1163" y="413"/>
                  </a:cubicBezTo>
                  <a:cubicBezTo>
                    <a:pt x="1269" y="379"/>
                    <a:pt x="1376" y="363"/>
                    <a:pt x="1483" y="363"/>
                  </a:cubicBezTo>
                  <a:close/>
                  <a:moveTo>
                    <a:pt x="1586" y="1"/>
                  </a:moveTo>
                  <a:cubicBezTo>
                    <a:pt x="1016" y="1"/>
                    <a:pt x="454" y="325"/>
                    <a:pt x="212" y="848"/>
                  </a:cubicBezTo>
                  <a:cubicBezTo>
                    <a:pt x="40" y="1206"/>
                    <a:pt x="1" y="1615"/>
                    <a:pt x="133" y="1998"/>
                  </a:cubicBezTo>
                  <a:cubicBezTo>
                    <a:pt x="251" y="2368"/>
                    <a:pt x="515" y="2686"/>
                    <a:pt x="885" y="2883"/>
                  </a:cubicBezTo>
                  <a:cubicBezTo>
                    <a:pt x="1110" y="3021"/>
                    <a:pt x="1370" y="3086"/>
                    <a:pt x="1633" y="3086"/>
                  </a:cubicBezTo>
                  <a:cubicBezTo>
                    <a:pt x="2206" y="3086"/>
                    <a:pt x="2798" y="2778"/>
                    <a:pt x="3089" y="2228"/>
                  </a:cubicBezTo>
                  <a:lnTo>
                    <a:pt x="3089" y="2228"/>
                  </a:lnTo>
                  <a:lnTo>
                    <a:pt x="3105" y="2236"/>
                  </a:lnTo>
                  <a:cubicBezTo>
                    <a:pt x="3105" y="2223"/>
                    <a:pt x="3144" y="1892"/>
                    <a:pt x="3157" y="1892"/>
                  </a:cubicBezTo>
                  <a:cubicBezTo>
                    <a:pt x="3158" y="1892"/>
                    <a:pt x="3158" y="1892"/>
                    <a:pt x="3158" y="1893"/>
                  </a:cubicBezTo>
                  <a:cubicBezTo>
                    <a:pt x="3145" y="1787"/>
                    <a:pt x="3119" y="1681"/>
                    <a:pt x="3145" y="1576"/>
                  </a:cubicBezTo>
                  <a:cubicBezTo>
                    <a:pt x="3132" y="1470"/>
                    <a:pt x="3105" y="1364"/>
                    <a:pt x="3105" y="1271"/>
                  </a:cubicBezTo>
                  <a:cubicBezTo>
                    <a:pt x="3079" y="1165"/>
                    <a:pt x="3040" y="1073"/>
                    <a:pt x="3013" y="968"/>
                  </a:cubicBezTo>
                  <a:cubicBezTo>
                    <a:pt x="2867" y="584"/>
                    <a:pt x="2564" y="281"/>
                    <a:pt x="2194" y="135"/>
                  </a:cubicBezTo>
                  <a:cubicBezTo>
                    <a:pt x="2000" y="43"/>
                    <a:pt x="1793" y="1"/>
                    <a:pt x="158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3" name="Google Shape;5783;p13"/>
          <p:cNvGrpSpPr/>
          <p:nvPr/>
        </p:nvGrpSpPr>
        <p:grpSpPr>
          <a:xfrm rot="-1415404">
            <a:off x="-325362" y="4649526"/>
            <a:ext cx="1329090" cy="1331595"/>
            <a:chOff x="6766300" y="58375"/>
            <a:chExt cx="2095700" cy="2099650"/>
          </a:xfrm>
        </p:grpSpPr>
        <p:sp>
          <p:nvSpPr>
            <p:cNvPr id="5784" name="Google Shape;5784;p13"/>
            <p:cNvSpPr/>
            <p:nvPr/>
          </p:nvSpPr>
          <p:spPr>
            <a:xfrm>
              <a:off x="6766300" y="983150"/>
              <a:ext cx="24475" cy="119300"/>
            </a:xfrm>
            <a:custGeom>
              <a:avLst/>
              <a:gdLst/>
              <a:ahLst/>
              <a:cxnLst/>
              <a:rect l="l" t="t" r="r" b="b"/>
              <a:pathLst>
                <a:path w="979" h="4772" extrusionOk="0">
                  <a:moveTo>
                    <a:pt x="291" y="1"/>
                  </a:moveTo>
                  <a:cubicBezTo>
                    <a:pt x="265" y="238"/>
                    <a:pt x="225" y="464"/>
                    <a:pt x="212" y="675"/>
                  </a:cubicBezTo>
                  <a:lnTo>
                    <a:pt x="186" y="1269"/>
                  </a:lnTo>
                  <a:cubicBezTo>
                    <a:pt x="186" y="1653"/>
                    <a:pt x="186" y="2036"/>
                    <a:pt x="159" y="2393"/>
                  </a:cubicBezTo>
                  <a:cubicBezTo>
                    <a:pt x="159" y="2749"/>
                    <a:pt x="133" y="3119"/>
                    <a:pt x="80" y="3489"/>
                  </a:cubicBezTo>
                  <a:cubicBezTo>
                    <a:pt x="66" y="3688"/>
                    <a:pt x="53" y="3885"/>
                    <a:pt x="27" y="4084"/>
                  </a:cubicBezTo>
                  <a:cubicBezTo>
                    <a:pt x="27" y="4282"/>
                    <a:pt x="1" y="4560"/>
                    <a:pt x="53" y="4771"/>
                  </a:cubicBezTo>
                  <a:lnTo>
                    <a:pt x="727" y="4401"/>
                  </a:lnTo>
                  <a:cubicBezTo>
                    <a:pt x="727" y="4255"/>
                    <a:pt x="635" y="4176"/>
                    <a:pt x="608" y="4018"/>
                  </a:cubicBezTo>
                  <a:lnTo>
                    <a:pt x="529" y="3503"/>
                  </a:lnTo>
                  <a:cubicBezTo>
                    <a:pt x="503" y="3145"/>
                    <a:pt x="489" y="2775"/>
                    <a:pt x="489" y="2393"/>
                  </a:cubicBezTo>
                  <a:cubicBezTo>
                    <a:pt x="515" y="2023"/>
                    <a:pt x="555" y="1666"/>
                    <a:pt x="621" y="1322"/>
                  </a:cubicBezTo>
                  <a:cubicBezTo>
                    <a:pt x="661" y="1151"/>
                    <a:pt x="727" y="992"/>
                    <a:pt x="780" y="834"/>
                  </a:cubicBezTo>
                  <a:cubicBezTo>
                    <a:pt x="832" y="688"/>
                    <a:pt x="912" y="582"/>
                    <a:pt x="978" y="464"/>
                  </a:cubicBezTo>
                  <a:lnTo>
                    <a:pt x="29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85" name="Google Shape;5785;p13"/>
            <p:cNvGrpSpPr/>
            <p:nvPr/>
          </p:nvGrpSpPr>
          <p:grpSpPr>
            <a:xfrm>
              <a:off x="6771900" y="58375"/>
              <a:ext cx="2090100" cy="2099650"/>
              <a:chOff x="4882000" y="240925"/>
              <a:chExt cx="2090100" cy="2099650"/>
            </a:xfrm>
          </p:grpSpPr>
          <p:sp>
            <p:nvSpPr>
              <p:cNvPr id="5786" name="Google Shape;5786;p13"/>
              <p:cNvSpPr/>
              <p:nvPr/>
            </p:nvSpPr>
            <p:spPr>
              <a:xfrm>
                <a:off x="6682700" y="1328900"/>
                <a:ext cx="258650" cy="268900"/>
              </a:xfrm>
              <a:custGeom>
                <a:avLst/>
                <a:gdLst/>
                <a:ahLst/>
                <a:cxnLst/>
                <a:rect l="l" t="t" r="r" b="b"/>
                <a:pathLst>
                  <a:path w="10346" h="10756" extrusionOk="0">
                    <a:moveTo>
                      <a:pt x="344" y="0"/>
                    </a:moveTo>
                    <a:cubicBezTo>
                      <a:pt x="304" y="648"/>
                      <a:pt x="277" y="1295"/>
                      <a:pt x="251" y="1943"/>
                    </a:cubicBezTo>
                    <a:lnTo>
                      <a:pt x="212" y="2921"/>
                    </a:lnTo>
                    <a:cubicBezTo>
                      <a:pt x="212" y="3251"/>
                      <a:pt x="132" y="3582"/>
                      <a:pt x="92" y="3899"/>
                    </a:cubicBezTo>
                    <a:lnTo>
                      <a:pt x="39" y="4255"/>
                    </a:lnTo>
                    <a:cubicBezTo>
                      <a:pt x="39" y="4308"/>
                      <a:pt x="0" y="4387"/>
                      <a:pt x="27" y="4427"/>
                    </a:cubicBezTo>
                    <a:lnTo>
                      <a:pt x="212" y="4493"/>
                    </a:lnTo>
                    <a:lnTo>
                      <a:pt x="753" y="4691"/>
                    </a:lnTo>
                    <a:lnTo>
                      <a:pt x="1678" y="5021"/>
                    </a:lnTo>
                    <a:lnTo>
                      <a:pt x="2590" y="5379"/>
                    </a:lnTo>
                    <a:cubicBezTo>
                      <a:pt x="2907" y="5497"/>
                      <a:pt x="3184" y="5682"/>
                      <a:pt x="3475" y="5828"/>
                    </a:cubicBezTo>
                    <a:cubicBezTo>
                      <a:pt x="3475" y="5828"/>
                      <a:pt x="3911" y="6066"/>
                      <a:pt x="4347" y="6316"/>
                    </a:cubicBezTo>
                    <a:cubicBezTo>
                      <a:pt x="4784" y="6568"/>
                      <a:pt x="5219" y="6806"/>
                      <a:pt x="5219" y="6806"/>
                    </a:cubicBezTo>
                    <a:cubicBezTo>
                      <a:pt x="5774" y="7176"/>
                      <a:pt x="6316" y="7585"/>
                      <a:pt x="6871" y="7995"/>
                    </a:cubicBezTo>
                    <a:cubicBezTo>
                      <a:pt x="7928" y="8800"/>
                      <a:pt x="8880" y="9765"/>
                      <a:pt x="9831" y="10756"/>
                    </a:cubicBezTo>
                    <a:lnTo>
                      <a:pt x="10346" y="9910"/>
                    </a:lnTo>
                    <a:cubicBezTo>
                      <a:pt x="9289" y="9117"/>
                      <a:pt x="8245" y="8272"/>
                      <a:pt x="7095" y="7558"/>
                    </a:cubicBezTo>
                    <a:cubicBezTo>
                      <a:pt x="6528" y="7176"/>
                      <a:pt x="5959" y="6818"/>
                      <a:pt x="5378" y="6462"/>
                    </a:cubicBezTo>
                    <a:lnTo>
                      <a:pt x="4505" y="5986"/>
                    </a:lnTo>
                    <a:cubicBezTo>
                      <a:pt x="4056" y="5749"/>
                      <a:pt x="3621" y="5523"/>
                      <a:pt x="3621" y="5523"/>
                    </a:cubicBezTo>
                    <a:cubicBezTo>
                      <a:pt x="3316" y="5365"/>
                      <a:pt x="3026" y="5194"/>
                      <a:pt x="2722" y="5074"/>
                    </a:cubicBezTo>
                    <a:lnTo>
                      <a:pt x="1797" y="4704"/>
                    </a:lnTo>
                    <a:lnTo>
                      <a:pt x="885" y="4334"/>
                    </a:lnTo>
                    <a:lnTo>
                      <a:pt x="515" y="4189"/>
                    </a:lnTo>
                    <a:lnTo>
                      <a:pt x="462" y="4163"/>
                    </a:lnTo>
                    <a:cubicBezTo>
                      <a:pt x="449" y="4149"/>
                      <a:pt x="462" y="4123"/>
                      <a:pt x="462" y="4110"/>
                    </a:cubicBezTo>
                    <a:lnTo>
                      <a:pt x="502" y="3978"/>
                    </a:lnTo>
                    <a:cubicBezTo>
                      <a:pt x="555" y="3647"/>
                      <a:pt x="661" y="3330"/>
                      <a:pt x="687" y="3000"/>
                    </a:cubicBezTo>
                    <a:lnTo>
                      <a:pt x="806" y="2009"/>
                    </a:lnTo>
                    <a:cubicBezTo>
                      <a:pt x="885" y="1348"/>
                      <a:pt x="964" y="701"/>
                      <a:pt x="1044" y="40"/>
                    </a:cubicBezTo>
                    <a:lnTo>
                      <a:pt x="34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7" name="Google Shape;5787;p13"/>
              <p:cNvSpPr/>
              <p:nvPr/>
            </p:nvSpPr>
            <p:spPr>
              <a:xfrm>
                <a:off x="6546250" y="1642400"/>
                <a:ext cx="354800" cy="100100"/>
              </a:xfrm>
              <a:custGeom>
                <a:avLst/>
                <a:gdLst/>
                <a:ahLst/>
                <a:cxnLst/>
                <a:rect l="l" t="t" r="r" b="b"/>
                <a:pathLst>
                  <a:path w="14192" h="4004" extrusionOk="0">
                    <a:moveTo>
                      <a:pt x="2604" y="0"/>
                    </a:moveTo>
                    <a:cubicBezTo>
                      <a:pt x="2551" y="0"/>
                      <a:pt x="2525" y="92"/>
                      <a:pt x="2498" y="132"/>
                    </a:cubicBezTo>
                    <a:lnTo>
                      <a:pt x="2300" y="436"/>
                    </a:lnTo>
                    <a:cubicBezTo>
                      <a:pt x="1943" y="978"/>
                      <a:pt x="1626" y="1560"/>
                      <a:pt x="1216" y="2062"/>
                    </a:cubicBezTo>
                    <a:cubicBezTo>
                      <a:pt x="807" y="2576"/>
                      <a:pt x="411" y="3079"/>
                      <a:pt x="0" y="3594"/>
                    </a:cubicBezTo>
                    <a:lnTo>
                      <a:pt x="569" y="4004"/>
                    </a:lnTo>
                    <a:cubicBezTo>
                      <a:pt x="939" y="3462"/>
                      <a:pt x="1309" y="2907"/>
                      <a:pt x="1679" y="2365"/>
                    </a:cubicBezTo>
                    <a:cubicBezTo>
                      <a:pt x="2062" y="1824"/>
                      <a:pt x="2340" y="1216"/>
                      <a:pt x="2670" y="635"/>
                    </a:cubicBezTo>
                    <a:lnTo>
                      <a:pt x="2736" y="515"/>
                    </a:lnTo>
                    <a:cubicBezTo>
                      <a:pt x="2736" y="502"/>
                      <a:pt x="2749" y="476"/>
                      <a:pt x="2763" y="462"/>
                    </a:cubicBezTo>
                    <a:lnTo>
                      <a:pt x="2815" y="476"/>
                    </a:lnTo>
                    <a:lnTo>
                      <a:pt x="3198" y="608"/>
                    </a:lnTo>
                    <a:lnTo>
                      <a:pt x="4150" y="899"/>
                    </a:lnTo>
                    <a:lnTo>
                      <a:pt x="5101" y="1202"/>
                    </a:lnTo>
                    <a:cubicBezTo>
                      <a:pt x="5418" y="1308"/>
                      <a:pt x="5749" y="1348"/>
                      <a:pt x="6079" y="1427"/>
                    </a:cubicBezTo>
                    <a:cubicBezTo>
                      <a:pt x="6079" y="1427"/>
                      <a:pt x="6568" y="1533"/>
                      <a:pt x="7057" y="1625"/>
                    </a:cubicBezTo>
                    <a:cubicBezTo>
                      <a:pt x="7559" y="1731"/>
                      <a:pt x="8048" y="1824"/>
                      <a:pt x="8048" y="1824"/>
                    </a:cubicBezTo>
                    <a:cubicBezTo>
                      <a:pt x="8721" y="1903"/>
                      <a:pt x="9369" y="1982"/>
                      <a:pt x="10030" y="2048"/>
                    </a:cubicBezTo>
                    <a:cubicBezTo>
                      <a:pt x="11351" y="2206"/>
                      <a:pt x="12699" y="2220"/>
                      <a:pt x="14033" y="2273"/>
                    </a:cubicBezTo>
                    <a:lnTo>
                      <a:pt x="14192" y="1308"/>
                    </a:lnTo>
                    <a:lnTo>
                      <a:pt x="14192" y="1308"/>
                    </a:lnTo>
                    <a:cubicBezTo>
                      <a:pt x="13016" y="1433"/>
                      <a:pt x="11839" y="1557"/>
                      <a:pt x="10696" y="1557"/>
                    </a:cubicBezTo>
                    <a:cubicBezTo>
                      <a:pt x="10504" y="1557"/>
                      <a:pt x="10312" y="1553"/>
                      <a:pt x="10122" y="1546"/>
                    </a:cubicBezTo>
                    <a:cubicBezTo>
                      <a:pt x="9449" y="1533"/>
                      <a:pt x="8788" y="1507"/>
                      <a:pt x="8127" y="1440"/>
                    </a:cubicBezTo>
                    <a:cubicBezTo>
                      <a:pt x="8127" y="1440"/>
                      <a:pt x="7638" y="1361"/>
                      <a:pt x="7162" y="1282"/>
                    </a:cubicBezTo>
                    <a:cubicBezTo>
                      <a:pt x="6660" y="1202"/>
                      <a:pt x="6172" y="1110"/>
                      <a:pt x="6172" y="1110"/>
                    </a:cubicBezTo>
                    <a:cubicBezTo>
                      <a:pt x="5855" y="1031"/>
                      <a:pt x="5511" y="991"/>
                      <a:pt x="5207" y="885"/>
                    </a:cubicBezTo>
                    <a:lnTo>
                      <a:pt x="4269" y="582"/>
                    </a:lnTo>
                    <a:lnTo>
                      <a:pt x="3330" y="251"/>
                    </a:lnTo>
                    <a:lnTo>
                      <a:pt x="2789" y="66"/>
                    </a:lnTo>
                    <a:lnTo>
                      <a:pt x="260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8" name="Google Shape;5788;p13"/>
              <p:cNvSpPr/>
              <p:nvPr/>
            </p:nvSpPr>
            <p:spPr>
              <a:xfrm>
                <a:off x="6394950" y="1318325"/>
                <a:ext cx="127225" cy="314500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12580" extrusionOk="0">
                    <a:moveTo>
                      <a:pt x="4375" y="0"/>
                    </a:moveTo>
                    <a:cubicBezTo>
                      <a:pt x="4335" y="529"/>
                      <a:pt x="4296" y="1084"/>
                      <a:pt x="4255" y="1626"/>
                    </a:cubicBezTo>
                    <a:cubicBezTo>
                      <a:pt x="4243" y="1903"/>
                      <a:pt x="4243" y="2181"/>
                      <a:pt x="4203" y="2445"/>
                    </a:cubicBezTo>
                    <a:lnTo>
                      <a:pt x="4058" y="3251"/>
                    </a:lnTo>
                    <a:cubicBezTo>
                      <a:pt x="3938" y="3793"/>
                      <a:pt x="3885" y="4348"/>
                      <a:pt x="3727" y="4877"/>
                    </a:cubicBezTo>
                    <a:lnTo>
                      <a:pt x="3225" y="6449"/>
                    </a:lnTo>
                    <a:lnTo>
                      <a:pt x="3106" y="6845"/>
                    </a:lnTo>
                    <a:lnTo>
                      <a:pt x="2921" y="7215"/>
                    </a:lnTo>
                    <a:lnTo>
                      <a:pt x="2578" y="7969"/>
                    </a:lnTo>
                    <a:lnTo>
                      <a:pt x="2247" y="8721"/>
                    </a:lnTo>
                    <a:cubicBezTo>
                      <a:pt x="2129" y="8973"/>
                      <a:pt x="1956" y="9197"/>
                      <a:pt x="1824" y="9435"/>
                    </a:cubicBezTo>
                    <a:cubicBezTo>
                      <a:pt x="1533" y="9898"/>
                      <a:pt x="1256" y="10373"/>
                      <a:pt x="966" y="10823"/>
                    </a:cubicBezTo>
                    <a:lnTo>
                      <a:pt x="450" y="11470"/>
                    </a:lnTo>
                    <a:cubicBezTo>
                      <a:pt x="371" y="11575"/>
                      <a:pt x="291" y="11695"/>
                      <a:pt x="212" y="11813"/>
                    </a:cubicBezTo>
                    <a:lnTo>
                      <a:pt x="1" y="12130"/>
                    </a:lnTo>
                    <a:lnTo>
                      <a:pt x="608" y="12580"/>
                    </a:lnTo>
                    <a:lnTo>
                      <a:pt x="807" y="12183"/>
                    </a:lnTo>
                    <a:cubicBezTo>
                      <a:pt x="860" y="12065"/>
                      <a:pt x="926" y="11945"/>
                      <a:pt x="992" y="11827"/>
                    </a:cubicBezTo>
                    <a:lnTo>
                      <a:pt x="1441" y="11126"/>
                    </a:lnTo>
                    <a:cubicBezTo>
                      <a:pt x="1692" y="10624"/>
                      <a:pt x="1930" y="10122"/>
                      <a:pt x="2194" y="9634"/>
                    </a:cubicBezTo>
                    <a:cubicBezTo>
                      <a:pt x="2314" y="9382"/>
                      <a:pt x="2472" y="9144"/>
                      <a:pt x="2578" y="8880"/>
                    </a:cubicBezTo>
                    <a:lnTo>
                      <a:pt x="2881" y="8101"/>
                    </a:lnTo>
                    <a:lnTo>
                      <a:pt x="3212" y="7334"/>
                    </a:lnTo>
                    <a:lnTo>
                      <a:pt x="3383" y="6951"/>
                    </a:lnTo>
                    <a:cubicBezTo>
                      <a:pt x="3436" y="6819"/>
                      <a:pt x="3476" y="6686"/>
                      <a:pt x="3515" y="6554"/>
                    </a:cubicBezTo>
                    <a:cubicBezTo>
                      <a:pt x="3688" y="6026"/>
                      <a:pt x="3859" y="5484"/>
                      <a:pt x="4044" y="4969"/>
                    </a:cubicBezTo>
                    <a:cubicBezTo>
                      <a:pt x="4229" y="4440"/>
                      <a:pt x="4308" y="3872"/>
                      <a:pt x="4467" y="3344"/>
                    </a:cubicBezTo>
                    <a:lnTo>
                      <a:pt x="4678" y="2525"/>
                    </a:lnTo>
                    <a:cubicBezTo>
                      <a:pt x="4745" y="2260"/>
                      <a:pt x="4771" y="1970"/>
                      <a:pt x="4824" y="1692"/>
                    </a:cubicBezTo>
                    <a:cubicBezTo>
                      <a:pt x="4903" y="1137"/>
                      <a:pt x="4995" y="582"/>
                      <a:pt x="5088" y="40"/>
                    </a:cubicBezTo>
                    <a:lnTo>
                      <a:pt x="437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9" name="Google Shape;5789;p13"/>
              <p:cNvSpPr/>
              <p:nvPr/>
            </p:nvSpPr>
            <p:spPr>
              <a:xfrm>
                <a:off x="6339150" y="1314350"/>
                <a:ext cx="113975" cy="277850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1114" extrusionOk="0">
                    <a:moveTo>
                      <a:pt x="3858" y="1"/>
                    </a:moveTo>
                    <a:cubicBezTo>
                      <a:pt x="3818" y="476"/>
                      <a:pt x="3779" y="952"/>
                      <a:pt x="3753" y="1428"/>
                    </a:cubicBezTo>
                    <a:cubicBezTo>
                      <a:pt x="3739" y="1666"/>
                      <a:pt x="3739" y="1917"/>
                      <a:pt x="3713" y="2155"/>
                    </a:cubicBezTo>
                    <a:lnTo>
                      <a:pt x="3580" y="2869"/>
                    </a:lnTo>
                    <a:cubicBezTo>
                      <a:pt x="3475" y="3344"/>
                      <a:pt x="3448" y="3833"/>
                      <a:pt x="3303" y="4296"/>
                    </a:cubicBezTo>
                    <a:lnTo>
                      <a:pt x="2854" y="5683"/>
                    </a:lnTo>
                    <a:cubicBezTo>
                      <a:pt x="2828" y="5802"/>
                      <a:pt x="2788" y="5920"/>
                      <a:pt x="2749" y="6026"/>
                    </a:cubicBezTo>
                    <a:lnTo>
                      <a:pt x="2590" y="6357"/>
                    </a:lnTo>
                    <a:lnTo>
                      <a:pt x="2286" y="7018"/>
                    </a:lnTo>
                    <a:lnTo>
                      <a:pt x="1982" y="7678"/>
                    </a:lnTo>
                    <a:cubicBezTo>
                      <a:pt x="1889" y="7902"/>
                      <a:pt x="1731" y="8087"/>
                      <a:pt x="1612" y="8299"/>
                    </a:cubicBezTo>
                    <a:cubicBezTo>
                      <a:pt x="1361" y="8709"/>
                      <a:pt x="1110" y="9118"/>
                      <a:pt x="858" y="9515"/>
                    </a:cubicBezTo>
                    <a:lnTo>
                      <a:pt x="397" y="10083"/>
                    </a:lnTo>
                    <a:cubicBezTo>
                      <a:pt x="317" y="10175"/>
                      <a:pt x="251" y="10281"/>
                      <a:pt x="185" y="10387"/>
                    </a:cubicBezTo>
                    <a:lnTo>
                      <a:pt x="0" y="10665"/>
                    </a:lnTo>
                    <a:lnTo>
                      <a:pt x="608" y="11114"/>
                    </a:lnTo>
                    <a:lnTo>
                      <a:pt x="779" y="10757"/>
                    </a:lnTo>
                    <a:cubicBezTo>
                      <a:pt x="832" y="10651"/>
                      <a:pt x="872" y="10545"/>
                      <a:pt x="938" y="10439"/>
                    </a:cubicBezTo>
                    <a:lnTo>
                      <a:pt x="1321" y="9819"/>
                    </a:lnTo>
                    <a:cubicBezTo>
                      <a:pt x="1546" y="9382"/>
                      <a:pt x="1771" y="8933"/>
                      <a:pt x="1982" y="8498"/>
                    </a:cubicBezTo>
                    <a:cubicBezTo>
                      <a:pt x="2088" y="8272"/>
                      <a:pt x="2233" y="8075"/>
                      <a:pt x="2326" y="7837"/>
                    </a:cubicBezTo>
                    <a:lnTo>
                      <a:pt x="2590" y="7150"/>
                    </a:lnTo>
                    <a:lnTo>
                      <a:pt x="2881" y="6475"/>
                    </a:lnTo>
                    <a:lnTo>
                      <a:pt x="3039" y="6132"/>
                    </a:lnTo>
                    <a:cubicBezTo>
                      <a:pt x="3078" y="6026"/>
                      <a:pt x="3105" y="5908"/>
                      <a:pt x="3145" y="5788"/>
                    </a:cubicBezTo>
                    <a:cubicBezTo>
                      <a:pt x="3290" y="5313"/>
                      <a:pt x="3448" y="4851"/>
                      <a:pt x="3621" y="4388"/>
                    </a:cubicBezTo>
                    <a:cubicBezTo>
                      <a:pt x="3779" y="3912"/>
                      <a:pt x="3845" y="3424"/>
                      <a:pt x="3991" y="2948"/>
                    </a:cubicBezTo>
                    <a:lnTo>
                      <a:pt x="4188" y="2234"/>
                    </a:lnTo>
                    <a:cubicBezTo>
                      <a:pt x="4255" y="1997"/>
                      <a:pt x="4268" y="1745"/>
                      <a:pt x="4308" y="1507"/>
                    </a:cubicBezTo>
                    <a:cubicBezTo>
                      <a:pt x="4387" y="1019"/>
                      <a:pt x="4466" y="529"/>
                      <a:pt x="4558" y="41"/>
                    </a:cubicBezTo>
                    <a:lnTo>
                      <a:pt x="385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0" name="Google Shape;5790;p13"/>
              <p:cNvSpPr/>
              <p:nvPr/>
            </p:nvSpPr>
            <p:spPr>
              <a:xfrm>
                <a:off x="6891475" y="1581925"/>
                <a:ext cx="52525" cy="113350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4534" extrusionOk="0">
                    <a:moveTo>
                      <a:pt x="2101" y="1"/>
                    </a:moveTo>
                    <a:lnTo>
                      <a:pt x="1348" y="173"/>
                    </a:lnTo>
                    <a:cubicBezTo>
                      <a:pt x="1308" y="305"/>
                      <a:pt x="1374" y="411"/>
                      <a:pt x="1348" y="569"/>
                    </a:cubicBezTo>
                    <a:cubicBezTo>
                      <a:pt x="1334" y="741"/>
                      <a:pt x="1308" y="913"/>
                      <a:pt x="1281" y="1084"/>
                    </a:cubicBezTo>
                    <a:cubicBezTo>
                      <a:pt x="1202" y="1442"/>
                      <a:pt x="1096" y="1798"/>
                      <a:pt x="991" y="2168"/>
                    </a:cubicBezTo>
                    <a:cubicBezTo>
                      <a:pt x="872" y="2525"/>
                      <a:pt x="779" y="2869"/>
                      <a:pt x="582" y="3172"/>
                    </a:cubicBezTo>
                    <a:cubicBezTo>
                      <a:pt x="502" y="3331"/>
                      <a:pt x="397" y="3463"/>
                      <a:pt x="304" y="3595"/>
                    </a:cubicBezTo>
                    <a:cubicBezTo>
                      <a:pt x="198" y="3714"/>
                      <a:pt x="92" y="3806"/>
                      <a:pt x="0" y="3886"/>
                    </a:cubicBezTo>
                    <a:lnTo>
                      <a:pt x="529" y="4534"/>
                    </a:lnTo>
                    <a:cubicBezTo>
                      <a:pt x="621" y="4322"/>
                      <a:pt x="726" y="4111"/>
                      <a:pt x="793" y="3912"/>
                    </a:cubicBezTo>
                    <a:lnTo>
                      <a:pt x="991" y="3344"/>
                    </a:lnTo>
                    <a:cubicBezTo>
                      <a:pt x="1123" y="2974"/>
                      <a:pt x="1189" y="2604"/>
                      <a:pt x="1295" y="2247"/>
                    </a:cubicBezTo>
                    <a:cubicBezTo>
                      <a:pt x="1401" y="1917"/>
                      <a:pt x="1546" y="1560"/>
                      <a:pt x="1704" y="1216"/>
                    </a:cubicBezTo>
                    <a:cubicBezTo>
                      <a:pt x="1771" y="1045"/>
                      <a:pt x="1850" y="860"/>
                      <a:pt x="1929" y="675"/>
                    </a:cubicBezTo>
                    <a:cubicBezTo>
                      <a:pt x="1995" y="476"/>
                      <a:pt x="2088" y="226"/>
                      <a:pt x="21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1" name="Google Shape;5791;p13"/>
              <p:cNvSpPr/>
              <p:nvPr/>
            </p:nvSpPr>
            <p:spPr>
              <a:xfrm>
                <a:off x="6511575" y="1444850"/>
                <a:ext cx="145700" cy="106975"/>
              </a:xfrm>
              <a:custGeom>
                <a:avLst/>
                <a:gdLst/>
                <a:ahLst/>
                <a:cxnLst/>
                <a:rect l="l" t="t" r="r" b="b"/>
                <a:pathLst>
                  <a:path w="5828" h="4279" extrusionOk="0">
                    <a:moveTo>
                      <a:pt x="1361" y="1"/>
                    </a:moveTo>
                    <a:lnTo>
                      <a:pt x="1361" y="1"/>
                    </a:lnTo>
                    <a:cubicBezTo>
                      <a:pt x="1361" y="1"/>
                      <a:pt x="1361" y="1"/>
                      <a:pt x="1361" y="1"/>
                    </a:cubicBezTo>
                    <a:lnTo>
                      <a:pt x="1361" y="1"/>
                    </a:lnTo>
                    <a:cubicBezTo>
                      <a:pt x="1361" y="1"/>
                      <a:pt x="1361" y="1"/>
                      <a:pt x="1361" y="1"/>
                    </a:cubicBezTo>
                    <a:close/>
                    <a:moveTo>
                      <a:pt x="1534" y="916"/>
                    </a:moveTo>
                    <a:cubicBezTo>
                      <a:pt x="1855" y="1128"/>
                      <a:pt x="2176" y="1348"/>
                      <a:pt x="2497" y="1573"/>
                    </a:cubicBezTo>
                    <a:lnTo>
                      <a:pt x="3290" y="2154"/>
                    </a:lnTo>
                    <a:lnTo>
                      <a:pt x="4044" y="2788"/>
                    </a:lnTo>
                    <a:lnTo>
                      <a:pt x="4770" y="3463"/>
                    </a:lnTo>
                    <a:lnTo>
                      <a:pt x="5034" y="3700"/>
                    </a:lnTo>
                    <a:lnTo>
                      <a:pt x="5140" y="3792"/>
                    </a:lnTo>
                    <a:lnTo>
                      <a:pt x="5193" y="3845"/>
                    </a:lnTo>
                    <a:lnTo>
                      <a:pt x="5127" y="3872"/>
                    </a:lnTo>
                    <a:cubicBezTo>
                      <a:pt x="5048" y="3898"/>
                      <a:pt x="4955" y="3912"/>
                      <a:pt x="4876" y="3938"/>
                    </a:cubicBezTo>
                    <a:lnTo>
                      <a:pt x="4678" y="3951"/>
                    </a:lnTo>
                    <a:cubicBezTo>
                      <a:pt x="4599" y="3965"/>
                      <a:pt x="4520" y="3965"/>
                      <a:pt x="4440" y="3965"/>
                    </a:cubicBezTo>
                    <a:cubicBezTo>
                      <a:pt x="4379" y="3967"/>
                      <a:pt x="4318" y="3968"/>
                      <a:pt x="4256" y="3968"/>
                    </a:cubicBezTo>
                    <a:cubicBezTo>
                      <a:pt x="3987" y="3968"/>
                      <a:pt x="3716" y="3949"/>
                      <a:pt x="3436" y="3938"/>
                    </a:cubicBezTo>
                    <a:cubicBezTo>
                      <a:pt x="3288" y="3933"/>
                      <a:pt x="3143" y="3931"/>
                      <a:pt x="3000" y="3931"/>
                    </a:cubicBezTo>
                    <a:cubicBezTo>
                      <a:pt x="2609" y="3931"/>
                      <a:pt x="2234" y="3946"/>
                      <a:pt x="1857" y="3946"/>
                    </a:cubicBezTo>
                    <a:cubicBezTo>
                      <a:pt x="1718" y="3946"/>
                      <a:pt x="1580" y="3944"/>
                      <a:pt x="1440" y="3938"/>
                    </a:cubicBezTo>
                    <a:lnTo>
                      <a:pt x="635" y="3912"/>
                    </a:lnTo>
                    <a:cubicBezTo>
                      <a:pt x="622" y="3912"/>
                      <a:pt x="596" y="3915"/>
                      <a:pt x="575" y="3915"/>
                    </a:cubicBezTo>
                    <a:cubicBezTo>
                      <a:pt x="553" y="3915"/>
                      <a:pt x="535" y="3912"/>
                      <a:pt x="542" y="3898"/>
                    </a:cubicBezTo>
                    <a:lnTo>
                      <a:pt x="582" y="3792"/>
                    </a:lnTo>
                    <a:lnTo>
                      <a:pt x="700" y="3528"/>
                    </a:lnTo>
                    <a:lnTo>
                      <a:pt x="1044" y="2762"/>
                    </a:lnTo>
                    <a:cubicBezTo>
                      <a:pt x="1137" y="2497"/>
                      <a:pt x="1202" y="2221"/>
                      <a:pt x="1282" y="1956"/>
                    </a:cubicBezTo>
                    <a:cubicBezTo>
                      <a:pt x="1374" y="1607"/>
                      <a:pt x="1460" y="1262"/>
                      <a:pt x="1534" y="916"/>
                    </a:cubicBezTo>
                    <a:close/>
                    <a:moveTo>
                      <a:pt x="1361" y="1"/>
                    </a:moveTo>
                    <a:cubicBezTo>
                      <a:pt x="1363" y="6"/>
                      <a:pt x="1263" y="121"/>
                      <a:pt x="1157" y="240"/>
                    </a:cubicBezTo>
                    <a:lnTo>
                      <a:pt x="1157" y="240"/>
                    </a:lnTo>
                    <a:lnTo>
                      <a:pt x="938" y="212"/>
                    </a:lnTo>
                    <a:cubicBezTo>
                      <a:pt x="933" y="310"/>
                      <a:pt x="927" y="409"/>
                      <a:pt x="919" y="507"/>
                    </a:cubicBezTo>
                    <a:lnTo>
                      <a:pt x="919" y="507"/>
                    </a:lnTo>
                    <a:cubicBezTo>
                      <a:pt x="914" y="512"/>
                      <a:pt x="912" y="515"/>
                      <a:pt x="912" y="515"/>
                    </a:cubicBezTo>
                    <a:cubicBezTo>
                      <a:pt x="914" y="517"/>
                      <a:pt x="916" y="518"/>
                      <a:pt x="918" y="520"/>
                    </a:cubicBezTo>
                    <a:lnTo>
                      <a:pt x="918" y="520"/>
                    </a:lnTo>
                    <a:cubicBezTo>
                      <a:pt x="885" y="946"/>
                      <a:pt x="826" y="1372"/>
                      <a:pt x="741" y="1798"/>
                    </a:cubicBezTo>
                    <a:cubicBezTo>
                      <a:pt x="700" y="2062"/>
                      <a:pt x="648" y="2339"/>
                      <a:pt x="582" y="2603"/>
                    </a:cubicBezTo>
                    <a:lnTo>
                      <a:pt x="318" y="3383"/>
                    </a:lnTo>
                    <a:lnTo>
                      <a:pt x="119" y="3898"/>
                    </a:lnTo>
                    <a:lnTo>
                      <a:pt x="13" y="4189"/>
                    </a:lnTo>
                    <a:lnTo>
                      <a:pt x="1" y="4215"/>
                    </a:lnTo>
                    <a:cubicBezTo>
                      <a:pt x="1" y="4222"/>
                      <a:pt x="7" y="4222"/>
                      <a:pt x="15" y="4222"/>
                    </a:cubicBezTo>
                    <a:cubicBezTo>
                      <a:pt x="24" y="4222"/>
                      <a:pt x="33" y="4222"/>
                      <a:pt x="40" y="4229"/>
                    </a:cubicBezTo>
                    <a:lnTo>
                      <a:pt x="318" y="4229"/>
                    </a:lnTo>
                    <a:cubicBezTo>
                      <a:pt x="318" y="4229"/>
                      <a:pt x="595" y="4242"/>
                      <a:pt x="885" y="4242"/>
                    </a:cubicBezTo>
                    <a:lnTo>
                      <a:pt x="1454" y="4242"/>
                    </a:lnTo>
                    <a:cubicBezTo>
                      <a:pt x="1532" y="4243"/>
                      <a:pt x="1611" y="4244"/>
                      <a:pt x="1690" y="4244"/>
                    </a:cubicBezTo>
                    <a:cubicBezTo>
                      <a:pt x="2138" y="4244"/>
                      <a:pt x="2590" y="4221"/>
                      <a:pt x="3034" y="4221"/>
                    </a:cubicBezTo>
                    <a:cubicBezTo>
                      <a:pt x="3169" y="4221"/>
                      <a:pt x="3303" y="4224"/>
                      <a:pt x="3436" y="4229"/>
                    </a:cubicBezTo>
                    <a:cubicBezTo>
                      <a:pt x="3704" y="4250"/>
                      <a:pt x="3972" y="4272"/>
                      <a:pt x="4247" y="4272"/>
                    </a:cubicBezTo>
                    <a:cubicBezTo>
                      <a:pt x="4311" y="4272"/>
                      <a:pt x="4375" y="4271"/>
                      <a:pt x="4440" y="4268"/>
                    </a:cubicBezTo>
                    <a:cubicBezTo>
                      <a:pt x="4486" y="4275"/>
                      <a:pt x="4529" y="4278"/>
                      <a:pt x="4572" y="4278"/>
                    </a:cubicBezTo>
                    <a:cubicBezTo>
                      <a:pt x="4615" y="4278"/>
                      <a:pt x="4658" y="4275"/>
                      <a:pt x="4705" y="4268"/>
                    </a:cubicBezTo>
                    <a:lnTo>
                      <a:pt x="5008" y="4255"/>
                    </a:lnTo>
                    <a:cubicBezTo>
                      <a:pt x="5233" y="4203"/>
                      <a:pt x="5445" y="4162"/>
                      <a:pt x="5669" y="4083"/>
                    </a:cubicBezTo>
                    <a:lnTo>
                      <a:pt x="5827" y="4030"/>
                    </a:lnTo>
                    <a:cubicBezTo>
                      <a:pt x="5801" y="3991"/>
                      <a:pt x="5748" y="3951"/>
                      <a:pt x="5709" y="3898"/>
                    </a:cubicBezTo>
                    <a:lnTo>
                      <a:pt x="5471" y="3648"/>
                    </a:lnTo>
                    <a:lnTo>
                      <a:pt x="5034" y="3198"/>
                    </a:lnTo>
                    <a:lnTo>
                      <a:pt x="4335" y="2497"/>
                    </a:lnTo>
                    <a:lnTo>
                      <a:pt x="3621" y="1824"/>
                    </a:lnTo>
                    <a:lnTo>
                      <a:pt x="2867" y="1190"/>
                    </a:lnTo>
                    <a:cubicBezTo>
                      <a:pt x="2365" y="780"/>
                      <a:pt x="1890" y="383"/>
                      <a:pt x="13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2" name="Google Shape;5792;p13"/>
              <p:cNvSpPr/>
              <p:nvPr/>
            </p:nvSpPr>
            <p:spPr>
              <a:xfrm>
                <a:off x="6480525" y="1732250"/>
                <a:ext cx="143050" cy="354475"/>
              </a:xfrm>
              <a:custGeom>
                <a:avLst/>
                <a:gdLst/>
                <a:ahLst/>
                <a:cxnLst/>
                <a:rect l="l" t="t" r="r" b="b"/>
                <a:pathLst>
                  <a:path w="5722" h="14179" extrusionOk="0">
                    <a:moveTo>
                      <a:pt x="2629" y="0"/>
                    </a:moveTo>
                    <a:cubicBezTo>
                      <a:pt x="2326" y="568"/>
                      <a:pt x="1916" y="1070"/>
                      <a:pt x="1546" y="1599"/>
                    </a:cubicBezTo>
                    <a:cubicBezTo>
                      <a:pt x="1150" y="2115"/>
                      <a:pt x="793" y="2670"/>
                      <a:pt x="357" y="3158"/>
                    </a:cubicBezTo>
                    <a:lnTo>
                      <a:pt x="119" y="3422"/>
                    </a:lnTo>
                    <a:cubicBezTo>
                      <a:pt x="80" y="3475"/>
                      <a:pt x="1" y="3515"/>
                      <a:pt x="13" y="3568"/>
                    </a:cubicBezTo>
                    <a:lnTo>
                      <a:pt x="133" y="3713"/>
                    </a:lnTo>
                    <a:lnTo>
                      <a:pt x="476" y="4176"/>
                    </a:lnTo>
                    <a:lnTo>
                      <a:pt x="1070" y="4955"/>
                    </a:lnTo>
                    <a:lnTo>
                      <a:pt x="1639" y="5748"/>
                    </a:lnTo>
                    <a:cubicBezTo>
                      <a:pt x="1837" y="6012"/>
                      <a:pt x="1983" y="6316"/>
                      <a:pt x="2141" y="6607"/>
                    </a:cubicBezTo>
                    <a:lnTo>
                      <a:pt x="2617" y="7479"/>
                    </a:lnTo>
                    <a:cubicBezTo>
                      <a:pt x="2841" y="7929"/>
                      <a:pt x="3066" y="8364"/>
                      <a:pt x="3066" y="8364"/>
                    </a:cubicBezTo>
                    <a:cubicBezTo>
                      <a:pt x="3330" y="8986"/>
                      <a:pt x="3568" y="9620"/>
                      <a:pt x="3806" y="10254"/>
                    </a:cubicBezTo>
                    <a:cubicBezTo>
                      <a:pt x="4294" y="11535"/>
                      <a:pt x="4559" y="12844"/>
                      <a:pt x="4823" y="14178"/>
                    </a:cubicBezTo>
                    <a:lnTo>
                      <a:pt x="5721" y="13769"/>
                    </a:lnTo>
                    <a:cubicBezTo>
                      <a:pt x="5272" y="12540"/>
                      <a:pt x="4810" y="11218"/>
                      <a:pt x="4242" y="10003"/>
                    </a:cubicBezTo>
                    <a:cubicBezTo>
                      <a:pt x="3965" y="9382"/>
                      <a:pt x="3687" y="8774"/>
                      <a:pt x="3396" y="8166"/>
                    </a:cubicBezTo>
                    <a:lnTo>
                      <a:pt x="2920" y="7294"/>
                    </a:lnTo>
                    <a:cubicBezTo>
                      <a:pt x="2670" y="6858"/>
                      <a:pt x="2432" y="6422"/>
                      <a:pt x="2432" y="6422"/>
                    </a:cubicBezTo>
                    <a:cubicBezTo>
                      <a:pt x="2259" y="6132"/>
                      <a:pt x="2115" y="5827"/>
                      <a:pt x="1916" y="5563"/>
                    </a:cubicBezTo>
                    <a:lnTo>
                      <a:pt x="1348" y="4757"/>
                    </a:lnTo>
                    <a:lnTo>
                      <a:pt x="780" y="3951"/>
                    </a:lnTo>
                    <a:lnTo>
                      <a:pt x="542" y="3621"/>
                    </a:lnTo>
                    <a:lnTo>
                      <a:pt x="515" y="3581"/>
                    </a:lnTo>
                    <a:cubicBezTo>
                      <a:pt x="515" y="3568"/>
                      <a:pt x="542" y="3554"/>
                      <a:pt x="555" y="3542"/>
                    </a:cubicBezTo>
                    <a:lnTo>
                      <a:pt x="661" y="3449"/>
                    </a:lnTo>
                    <a:cubicBezTo>
                      <a:pt x="1123" y="2973"/>
                      <a:pt x="1533" y="2444"/>
                      <a:pt x="1969" y="1956"/>
                    </a:cubicBezTo>
                    <a:cubicBezTo>
                      <a:pt x="2392" y="1440"/>
                      <a:pt x="2841" y="964"/>
                      <a:pt x="3198" y="410"/>
                    </a:cubicBezTo>
                    <a:lnTo>
                      <a:pt x="262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3" name="Google Shape;5793;p13"/>
              <p:cNvSpPr/>
              <p:nvPr/>
            </p:nvSpPr>
            <p:spPr>
              <a:xfrm>
                <a:off x="6207000" y="1952750"/>
                <a:ext cx="329375" cy="202675"/>
              </a:xfrm>
              <a:custGeom>
                <a:avLst/>
                <a:gdLst/>
                <a:ahLst/>
                <a:cxnLst/>
                <a:rect l="l" t="t" r="r" b="b"/>
                <a:pathLst>
                  <a:path w="13175" h="8107" extrusionOk="0">
                    <a:moveTo>
                      <a:pt x="4109" y="1"/>
                    </a:moveTo>
                    <a:cubicBezTo>
                      <a:pt x="4062" y="1"/>
                      <a:pt x="4009" y="48"/>
                      <a:pt x="3965" y="60"/>
                    </a:cubicBezTo>
                    <a:lnTo>
                      <a:pt x="3648" y="218"/>
                    </a:lnTo>
                    <a:cubicBezTo>
                      <a:pt x="3040" y="469"/>
                      <a:pt x="2458" y="760"/>
                      <a:pt x="1851" y="998"/>
                    </a:cubicBezTo>
                    <a:cubicBezTo>
                      <a:pt x="1229" y="1209"/>
                      <a:pt x="621" y="1420"/>
                      <a:pt x="1" y="1619"/>
                    </a:cubicBezTo>
                    <a:lnTo>
                      <a:pt x="265" y="2280"/>
                    </a:lnTo>
                    <a:cubicBezTo>
                      <a:pt x="859" y="2016"/>
                      <a:pt x="1467" y="1764"/>
                      <a:pt x="2088" y="1513"/>
                    </a:cubicBezTo>
                    <a:cubicBezTo>
                      <a:pt x="2683" y="1223"/>
                      <a:pt x="3251" y="879"/>
                      <a:pt x="3845" y="575"/>
                    </a:cubicBezTo>
                    <a:lnTo>
                      <a:pt x="3965" y="509"/>
                    </a:lnTo>
                    <a:cubicBezTo>
                      <a:pt x="3977" y="495"/>
                      <a:pt x="3991" y="483"/>
                      <a:pt x="4018" y="483"/>
                    </a:cubicBezTo>
                    <a:lnTo>
                      <a:pt x="4044" y="522"/>
                    </a:lnTo>
                    <a:lnTo>
                      <a:pt x="4308" y="839"/>
                    </a:lnTo>
                    <a:lnTo>
                      <a:pt x="4943" y="1605"/>
                    </a:lnTo>
                    <a:lnTo>
                      <a:pt x="5577" y="2372"/>
                    </a:lnTo>
                    <a:cubicBezTo>
                      <a:pt x="5801" y="2623"/>
                      <a:pt x="6052" y="2847"/>
                      <a:pt x="6290" y="3085"/>
                    </a:cubicBezTo>
                    <a:cubicBezTo>
                      <a:pt x="6290" y="3085"/>
                      <a:pt x="6647" y="3443"/>
                      <a:pt x="7004" y="3786"/>
                    </a:cubicBezTo>
                    <a:cubicBezTo>
                      <a:pt x="7374" y="4130"/>
                      <a:pt x="7730" y="4473"/>
                      <a:pt x="7730" y="4473"/>
                    </a:cubicBezTo>
                    <a:cubicBezTo>
                      <a:pt x="8246" y="4896"/>
                      <a:pt x="8761" y="5319"/>
                      <a:pt x="9277" y="5728"/>
                    </a:cubicBezTo>
                    <a:cubicBezTo>
                      <a:pt x="10307" y="6587"/>
                      <a:pt x="11430" y="7327"/>
                      <a:pt x="12527" y="8106"/>
                    </a:cubicBezTo>
                    <a:lnTo>
                      <a:pt x="13174" y="7366"/>
                    </a:lnTo>
                    <a:cubicBezTo>
                      <a:pt x="11946" y="6759"/>
                      <a:pt x="10716" y="6124"/>
                      <a:pt x="9620" y="5358"/>
                    </a:cubicBezTo>
                    <a:cubicBezTo>
                      <a:pt x="9065" y="4988"/>
                      <a:pt x="8523" y="4605"/>
                      <a:pt x="7994" y="4195"/>
                    </a:cubicBezTo>
                    <a:cubicBezTo>
                      <a:pt x="7994" y="4195"/>
                      <a:pt x="7638" y="3865"/>
                      <a:pt x="7268" y="3535"/>
                    </a:cubicBezTo>
                    <a:cubicBezTo>
                      <a:pt x="6911" y="3205"/>
                      <a:pt x="6541" y="2874"/>
                      <a:pt x="6541" y="2874"/>
                    </a:cubicBezTo>
                    <a:cubicBezTo>
                      <a:pt x="6303" y="2636"/>
                      <a:pt x="6052" y="2412"/>
                      <a:pt x="5841" y="2160"/>
                    </a:cubicBezTo>
                    <a:lnTo>
                      <a:pt x="5220" y="1394"/>
                    </a:lnTo>
                    <a:lnTo>
                      <a:pt x="4612" y="615"/>
                    </a:lnTo>
                    <a:lnTo>
                      <a:pt x="4255" y="152"/>
                    </a:lnTo>
                    <a:lnTo>
                      <a:pt x="4136" y="7"/>
                    </a:lnTo>
                    <a:cubicBezTo>
                      <a:pt x="4127" y="3"/>
                      <a:pt x="4118" y="1"/>
                      <a:pt x="4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4" name="Google Shape;5794;p13"/>
              <p:cNvSpPr/>
              <p:nvPr/>
            </p:nvSpPr>
            <p:spPr>
              <a:xfrm>
                <a:off x="6139275" y="1621925"/>
                <a:ext cx="270250" cy="214075"/>
              </a:xfrm>
              <a:custGeom>
                <a:avLst/>
                <a:gdLst/>
                <a:ahLst/>
                <a:cxnLst/>
                <a:rect l="l" t="t" r="r" b="b"/>
                <a:pathLst>
                  <a:path w="10810" h="8563" extrusionOk="0">
                    <a:moveTo>
                      <a:pt x="10241" y="0"/>
                    </a:moveTo>
                    <a:cubicBezTo>
                      <a:pt x="9990" y="476"/>
                      <a:pt x="9607" y="872"/>
                      <a:pt x="9276" y="1321"/>
                    </a:cubicBezTo>
                    <a:cubicBezTo>
                      <a:pt x="8946" y="1744"/>
                      <a:pt x="8642" y="2206"/>
                      <a:pt x="8233" y="2576"/>
                    </a:cubicBezTo>
                    <a:lnTo>
                      <a:pt x="7083" y="3765"/>
                    </a:lnTo>
                    <a:lnTo>
                      <a:pt x="5788" y="4823"/>
                    </a:lnTo>
                    <a:cubicBezTo>
                      <a:pt x="5379" y="5192"/>
                      <a:pt x="4889" y="5457"/>
                      <a:pt x="4427" y="5761"/>
                    </a:cubicBezTo>
                    <a:cubicBezTo>
                      <a:pt x="3952" y="6038"/>
                      <a:pt x="3502" y="6382"/>
                      <a:pt x="2987" y="6580"/>
                    </a:cubicBezTo>
                    <a:cubicBezTo>
                      <a:pt x="2498" y="6818"/>
                      <a:pt x="1996" y="7056"/>
                      <a:pt x="1507" y="7294"/>
                    </a:cubicBezTo>
                    <a:cubicBezTo>
                      <a:pt x="1520" y="7294"/>
                      <a:pt x="1322" y="7360"/>
                      <a:pt x="1124" y="7426"/>
                    </a:cubicBezTo>
                    <a:cubicBezTo>
                      <a:pt x="925" y="7492"/>
                      <a:pt x="740" y="7558"/>
                      <a:pt x="740" y="7558"/>
                    </a:cubicBezTo>
                    <a:cubicBezTo>
                      <a:pt x="608" y="7597"/>
                      <a:pt x="476" y="7664"/>
                      <a:pt x="344" y="7717"/>
                    </a:cubicBezTo>
                    <a:lnTo>
                      <a:pt x="0" y="7862"/>
                    </a:lnTo>
                    <a:lnTo>
                      <a:pt x="265" y="8562"/>
                    </a:lnTo>
                    <a:lnTo>
                      <a:pt x="648" y="8351"/>
                    </a:lnTo>
                    <a:cubicBezTo>
                      <a:pt x="767" y="8284"/>
                      <a:pt x="872" y="8205"/>
                      <a:pt x="1005" y="8152"/>
                    </a:cubicBezTo>
                    <a:cubicBezTo>
                      <a:pt x="1005" y="8152"/>
                      <a:pt x="1190" y="8060"/>
                      <a:pt x="1375" y="7981"/>
                    </a:cubicBezTo>
                    <a:cubicBezTo>
                      <a:pt x="1560" y="7888"/>
                      <a:pt x="1758" y="7809"/>
                      <a:pt x="1745" y="7796"/>
                    </a:cubicBezTo>
                    <a:cubicBezTo>
                      <a:pt x="2234" y="7518"/>
                      <a:pt x="2710" y="7227"/>
                      <a:pt x="3198" y="6950"/>
                    </a:cubicBezTo>
                    <a:cubicBezTo>
                      <a:pt x="3700" y="6699"/>
                      <a:pt x="4137" y="6343"/>
                      <a:pt x="4612" y="6038"/>
                    </a:cubicBezTo>
                    <a:cubicBezTo>
                      <a:pt x="5062" y="5721"/>
                      <a:pt x="5550" y="5444"/>
                      <a:pt x="5973" y="5060"/>
                    </a:cubicBezTo>
                    <a:cubicBezTo>
                      <a:pt x="6409" y="4704"/>
                      <a:pt x="6859" y="4361"/>
                      <a:pt x="7294" y="4017"/>
                    </a:cubicBezTo>
                    <a:cubicBezTo>
                      <a:pt x="7704" y="3633"/>
                      <a:pt x="8113" y="3251"/>
                      <a:pt x="8536" y="2867"/>
                    </a:cubicBezTo>
                    <a:cubicBezTo>
                      <a:pt x="8973" y="2523"/>
                      <a:pt x="9329" y="2088"/>
                      <a:pt x="9713" y="1678"/>
                    </a:cubicBezTo>
                    <a:cubicBezTo>
                      <a:pt x="10083" y="1255"/>
                      <a:pt x="10506" y="885"/>
                      <a:pt x="10809" y="423"/>
                    </a:cubicBezTo>
                    <a:lnTo>
                      <a:pt x="1024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5" name="Google Shape;5795;p13"/>
              <p:cNvSpPr/>
              <p:nvPr/>
            </p:nvSpPr>
            <p:spPr>
              <a:xfrm>
                <a:off x="6114175" y="1581275"/>
                <a:ext cx="239525" cy="190650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7626" extrusionOk="0">
                    <a:moveTo>
                      <a:pt x="9012" y="0"/>
                    </a:moveTo>
                    <a:cubicBezTo>
                      <a:pt x="8800" y="423"/>
                      <a:pt x="8457" y="767"/>
                      <a:pt x="8180" y="1163"/>
                    </a:cubicBezTo>
                    <a:cubicBezTo>
                      <a:pt x="7875" y="1533"/>
                      <a:pt x="7625" y="1956"/>
                      <a:pt x="7255" y="2287"/>
                    </a:cubicBezTo>
                    <a:lnTo>
                      <a:pt x="6251" y="3330"/>
                    </a:lnTo>
                    <a:lnTo>
                      <a:pt x="5101" y="4255"/>
                    </a:lnTo>
                    <a:cubicBezTo>
                      <a:pt x="4744" y="4586"/>
                      <a:pt x="4308" y="4824"/>
                      <a:pt x="3899" y="5074"/>
                    </a:cubicBezTo>
                    <a:cubicBezTo>
                      <a:pt x="3489" y="5326"/>
                      <a:pt x="3092" y="5629"/>
                      <a:pt x="2643" y="5802"/>
                    </a:cubicBezTo>
                    <a:cubicBezTo>
                      <a:pt x="2194" y="5999"/>
                      <a:pt x="1758" y="6211"/>
                      <a:pt x="1335" y="6422"/>
                    </a:cubicBezTo>
                    <a:cubicBezTo>
                      <a:pt x="1335" y="6436"/>
                      <a:pt x="1163" y="6475"/>
                      <a:pt x="992" y="6542"/>
                    </a:cubicBezTo>
                    <a:lnTo>
                      <a:pt x="648" y="6647"/>
                    </a:lnTo>
                    <a:cubicBezTo>
                      <a:pt x="529" y="6674"/>
                      <a:pt x="423" y="6739"/>
                      <a:pt x="305" y="6779"/>
                    </a:cubicBezTo>
                    <a:lnTo>
                      <a:pt x="0" y="6912"/>
                    </a:lnTo>
                    <a:lnTo>
                      <a:pt x="264" y="7625"/>
                    </a:lnTo>
                    <a:lnTo>
                      <a:pt x="608" y="7414"/>
                    </a:lnTo>
                    <a:cubicBezTo>
                      <a:pt x="701" y="7361"/>
                      <a:pt x="807" y="7294"/>
                      <a:pt x="912" y="7241"/>
                    </a:cubicBezTo>
                    <a:cubicBezTo>
                      <a:pt x="912" y="7241"/>
                      <a:pt x="1084" y="7162"/>
                      <a:pt x="1242" y="7083"/>
                    </a:cubicBezTo>
                    <a:cubicBezTo>
                      <a:pt x="1415" y="7003"/>
                      <a:pt x="1573" y="6938"/>
                      <a:pt x="1573" y="6924"/>
                    </a:cubicBezTo>
                    <a:cubicBezTo>
                      <a:pt x="1996" y="6660"/>
                      <a:pt x="2419" y="6409"/>
                      <a:pt x="2842" y="6172"/>
                    </a:cubicBezTo>
                    <a:cubicBezTo>
                      <a:pt x="3291" y="5960"/>
                      <a:pt x="3674" y="5629"/>
                      <a:pt x="4084" y="5352"/>
                    </a:cubicBezTo>
                    <a:cubicBezTo>
                      <a:pt x="4493" y="5074"/>
                      <a:pt x="4929" y="4836"/>
                      <a:pt x="5286" y="4493"/>
                    </a:cubicBezTo>
                    <a:cubicBezTo>
                      <a:pt x="5669" y="4176"/>
                      <a:pt x="6066" y="3885"/>
                      <a:pt x="6462" y="3582"/>
                    </a:cubicBezTo>
                    <a:cubicBezTo>
                      <a:pt x="6818" y="3238"/>
                      <a:pt x="7188" y="2895"/>
                      <a:pt x="7558" y="2577"/>
                    </a:cubicBezTo>
                    <a:cubicBezTo>
                      <a:pt x="7955" y="2273"/>
                      <a:pt x="8259" y="1877"/>
                      <a:pt x="8603" y="1520"/>
                    </a:cubicBezTo>
                    <a:cubicBezTo>
                      <a:pt x="8933" y="1150"/>
                      <a:pt x="9316" y="833"/>
                      <a:pt x="9580" y="423"/>
                    </a:cubicBezTo>
                    <a:lnTo>
                      <a:pt x="901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6" name="Google Shape;5796;p13"/>
              <p:cNvSpPr/>
              <p:nvPr/>
            </p:nvSpPr>
            <p:spPr>
              <a:xfrm>
                <a:off x="6526100" y="2075450"/>
                <a:ext cx="96800" cy="80325"/>
              </a:xfrm>
              <a:custGeom>
                <a:avLst/>
                <a:gdLst/>
                <a:ahLst/>
                <a:cxnLst/>
                <a:rect l="l" t="t" r="r" b="b"/>
                <a:pathLst>
                  <a:path w="3872" h="3213" extrusionOk="0">
                    <a:moveTo>
                      <a:pt x="3146" y="1"/>
                    </a:moveTo>
                    <a:cubicBezTo>
                      <a:pt x="3040" y="80"/>
                      <a:pt x="3026" y="212"/>
                      <a:pt x="2934" y="332"/>
                    </a:cubicBezTo>
                    <a:cubicBezTo>
                      <a:pt x="2815" y="464"/>
                      <a:pt x="2709" y="596"/>
                      <a:pt x="2591" y="728"/>
                    </a:cubicBezTo>
                    <a:cubicBezTo>
                      <a:pt x="2327" y="979"/>
                      <a:pt x="2049" y="1216"/>
                      <a:pt x="1758" y="1468"/>
                    </a:cubicBezTo>
                    <a:cubicBezTo>
                      <a:pt x="1467" y="1706"/>
                      <a:pt x="1190" y="1930"/>
                      <a:pt x="886" y="2115"/>
                    </a:cubicBezTo>
                    <a:cubicBezTo>
                      <a:pt x="727" y="2194"/>
                      <a:pt x="569" y="2247"/>
                      <a:pt x="410" y="2314"/>
                    </a:cubicBezTo>
                    <a:cubicBezTo>
                      <a:pt x="265" y="2353"/>
                      <a:pt x="133" y="2367"/>
                      <a:pt x="1" y="2393"/>
                    </a:cubicBezTo>
                    <a:lnTo>
                      <a:pt x="93" y="3212"/>
                    </a:lnTo>
                    <a:cubicBezTo>
                      <a:pt x="292" y="3080"/>
                      <a:pt x="503" y="2974"/>
                      <a:pt x="662" y="2842"/>
                    </a:cubicBezTo>
                    <a:lnTo>
                      <a:pt x="1137" y="2472"/>
                    </a:lnTo>
                    <a:cubicBezTo>
                      <a:pt x="1428" y="2208"/>
                      <a:pt x="1692" y="1944"/>
                      <a:pt x="1969" y="1706"/>
                    </a:cubicBezTo>
                    <a:cubicBezTo>
                      <a:pt x="2247" y="1481"/>
                      <a:pt x="2551" y="1269"/>
                      <a:pt x="2868" y="1072"/>
                    </a:cubicBezTo>
                    <a:cubicBezTo>
                      <a:pt x="3026" y="952"/>
                      <a:pt x="3185" y="846"/>
                      <a:pt x="3357" y="741"/>
                    </a:cubicBezTo>
                    <a:cubicBezTo>
                      <a:pt x="3516" y="609"/>
                      <a:pt x="3740" y="450"/>
                      <a:pt x="3872" y="265"/>
                    </a:cubicBezTo>
                    <a:lnTo>
                      <a:pt x="314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7" name="Google Shape;5797;p13"/>
              <p:cNvSpPr/>
              <p:nvPr/>
            </p:nvSpPr>
            <p:spPr>
              <a:xfrm>
                <a:off x="6276025" y="1749750"/>
                <a:ext cx="124900" cy="146375"/>
              </a:xfrm>
              <a:custGeom>
                <a:avLst/>
                <a:gdLst/>
                <a:ahLst/>
                <a:cxnLst/>
                <a:rect l="l" t="t" r="r" b="b"/>
                <a:pathLst>
                  <a:path w="4996" h="5855" extrusionOk="0">
                    <a:moveTo>
                      <a:pt x="3095" y="929"/>
                    </a:moveTo>
                    <a:cubicBezTo>
                      <a:pt x="3249" y="1280"/>
                      <a:pt x="3398" y="1635"/>
                      <a:pt x="3542" y="1996"/>
                    </a:cubicBezTo>
                    <a:lnTo>
                      <a:pt x="3886" y="2907"/>
                    </a:lnTo>
                    <a:lnTo>
                      <a:pt x="4176" y="3846"/>
                    </a:lnTo>
                    <a:lnTo>
                      <a:pt x="4428" y="4797"/>
                    </a:lnTo>
                    <a:lnTo>
                      <a:pt x="4520" y="5141"/>
                    </a:lnTo>
                    <a:lnTo>
                      <a:pt x="4546" y="5286"/>
                    </a:lnTo>
                    <a:lnTo>
                      <a:pt x="4573" y="5352"/>
                    </a:lnTo>
                    <a:lnTo>
                      <a:pt x="4507" y="5338"/>
                    </a:lnTo>
                    <a:cubicBezTo>
                      <a:pt x="4414" y="5326"/>
                      <a:pt x="4335" y="5286"/>
                      <a:pt x="4243" y="5247"/>
                    </a:cubicBezTo>
                    <a:lnTo>
                      <a:pt x="4071" y="5167"/>
                    </a:lnTo>
                    <a:cubicBezTo>
                      <a:pt x="4005" y="5127"/>
                      <a:pt x="3938" y="5088"/>
                      <a:pt x="3859" y="5048"/>
                    </a:cubicBezTo>
                    <a:cubicBezTo>
                      <a:pt x="3595" y="4877"/>
                      <a:pt x="3331" y="4692"/>
                      <a:pt x="3054" y="4507"/>
                    </a:cubicBezTo>
                    <a:cubicBezTo>
                      <a:pt x="2472" y="4096"/>
                      <a:pt x="1904" y="3793"/>
                      <a:pt x="1362" y="3423"/>
                    </a:cubicBezTo>
                    <a:lnTo>
                      <a:pt x="702" y="2960"/>
                    </a:lnTo>
                    <a:cubicBezTo>
                      <a:pt x="675" y="2934"/>
                      <a:pt x="609" y="2907"/>
                      <a:pt x="635" y="2895"/>
                    </a:cubicBezTo>
                    <a:lnTo>
                      <a:pt x="728" y="2828"/>
                    </a:lnTo>
                    <a:lnTo>
                      <a:pt x="966" y="2683"/>
                    </a:lnTo>
                    <a:cubicBezTo>
                      <a:pt x="1190" y="2511"/>
                      <a:pt x="1454" y="2379"/>
                      <a:pt x="1666" y="2194"/>
                    </a:cubicBezTo>
                    <a:lnTo>
                      <a:pt x="2314" y="1652"/>
                    </a:lnTo>
                    <a:cubicBezTo>
                      <a:pt x="2570" y="1412"/>
                      <a:pt x="2843" y="1182"/>
                      <a:pt x="3095" y="929"/>
                    </a:cubicBezTo>
                    <a:close/>
                    <a:moveTo>
                      <a:pt x="2961" y="0"/>
                    </a:moveTo>
                    <a:cubicBezTo>
                      <a:pt x="2670" y="449"/>
                      <a:pt x="2300" y="833"/>
                      <a:pt x="1930" y="1230"/>
                    </a:cubicBezTo>
                    <a:lnTo>
                      <a:pt x="1362" y="1824"/>
                    </a:lnTo>
                    <a:cubicBezTo>
                      <a:pt x="1164" y="2022"/>
                      <a:pt x="939" y="2167"/>
                      <a:pt x="714" y="2340"/>
                    </a:cubicBezTo>
                    <a:lnTo>
                      <a:pt x="279" y="2657"/>
                    </a:lnTo>
                    <a:lnTo>
                      <a:pt x="27" y="2842"/>
                    </a:lnTo>
                    <a:lnTo>
                      <a:pt x="1" y="2868"/>
                    </a:lnTo>
                    <a:cubicBezTo>
                      <a:pt x="1" y="2881"/>
                      <a:pt x="27" y="2881"/>
                      <a:pt x="27" y="2895"/>
                    </a:cubicBezTo>
                    <a:lnTo>
                      <a:pt x="106" y="2947"/>
                    </a:lnTo>
                    <a:lnTo>
                      <a:pt x="252" y="3053"/>
                    </a:lnTo>
                    <a:lnTo>
                      <a:pt x="728" y="3370"/>
                    </a:lnTo>
                    <a:cubicBezTo>
                      <a:pt x="979" y="3529"/>
                      <a:pt x="1216" y="3674"/>
                      <a:pt x="1216" y="3674"/>
                    </a:cubicBezTo>
                    <a:cubicBezTo>
                      <a:pt x="1759" y="4044"/>
                      <a:pt x="2367" y="4361"/>
                      <a:pt x="2881" y="4744"/>
                    </a:cubicBezTo>
                    <a:cubicBezTo>
                      <a:pt x="3159" y="4929"/>
                      <a:pt x="3424" y="5141"/>
                      <a:pt x="3714" y="5326"/>
                    </a:cubicBezTo>
                    <a:cubicBezTo>
                      <a:pt x="3780" y="5365"/>
                      <a:pt x="3859" y="5418"/>
                      <a:pt x="3926" y="5458"/>
                    </a:cubicBezTo>
                    <a:lnTo>
                      <a:pt x="4190" y="5590"/>
                    </a:lnTo>
                    <a:cubicBezTo>
                      <a:pt x="4401" y="5669"/>
                      <a:pt x="4613" y="5761"/>
                      <a:pt x="4837" y="5814"/>
                    </a:cubicBezTo>
                    <a:lnTo>
                      <a:pt x="4996" y="5854"/>
                    </a:lnTo>
                    <a:cubicBezTo>
                      <a:pt x="4996" y="5801"/>
                      <a:pt x="4983" y="5735"/>
                      <a:pt x="4969" y="5682"/>
                    </a:cubicBezTo>
                    <a:lnTo>
                      <a:pt x="4916" y="5338"/>
                    </a:lnTo>
                    <a:lnTo>
                      <a:pt x="4798" y="4718"/>
                    </a:lnTo>
                    <a:lnTo>
                      <a:pt x="4573" y="3753"/>
                    </a:lnTo>
                    <a:lnTo>
                      <a:pt x="4349" y="2801"/>
                    </a:lnTo>
                    <a:lnTo>
                      <a:pt x="4071" y="1877"/>
                    </a:lnTo>
                    <a:cubicBezTo>
                      <a:pt x="3886" y="1269"/>
                      <a:pt x="3661" y="648"/>
                      <a:pt x="3424" y="40"/>
                    </a:cubicBezTo>
                    <a:cubicBezTo>
                      <a:pt x="3424" y="40"/>
                      <a:pt x="3284" y="91"/>
                      <a:pt x="3136" y="142"/>
                    </a:cubicBezTo>
                    <a:lnTo>
                      <a:pt x="3136" y="142"/>
                    </a:lnTo>
                    <a:lnTo>
                      <a:pt x="296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8" name="Google Shape;5798;p13"/>
              <p:cNvSpPr/>
              <p:nvPr/>
            </p:nvSpPr>
            <p:spPr>
              <a:xfrm>
                <a:off x="6061000" y="1993225"/>
                <a:ext cx="152625" cy="331675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13267" extrusionOk="0">
                    <a:moveTo>
                      <a:pt x="5841" y="0"/>
                    </a:moveTo>
                    <a:cubicBezTo>
                      <a:pt x="5550" y="145"/>
                      <a:pt x="5272" y="304"/>
                      <a:pt x="4969" y="423"/>
                    </a:cubicBezTo>
                    <a:lnTo>
                      <a:pt x="4056" y="767"/>
                    </a:lnTo>
                    <a:cubicBezTo>
                      <a:pt x="3449" y="991"/>
                      <a:pt x="2841" y="1228"/>
                      <a:pt x="2220" y="1454"/>
                    </a:cubicBezTo>
                    <a:lnTo>
                      <a:pt x="1877" y="1533"/>
                    </a:lnTo>
                    <a:cubicBezTo>
                      <a:pt x="1824" y="1559"/>
                      <a:pt x="1731" y="1559"/>
                      <a:pt x="1718" y="1598"/>
                    </a:cubicBezTo>
                    <a:lnTo>
                      <a:pt x="1731" y="1783"/>
                    </a:lnTo>
                    <a:lnTo>
                      <a:pt x="1771" y="2365"/>
                    </a:lnTo>
                    <a:lnTo>
                      <a:pt x="1850" y="3343"/>
                    </a:lnTo>
                    <a:lnTo>
                      <a:pt x="1903" y="4320"/>
                    </a:lnTo>
                    <a:cubicBezTo>
                      <a:pt x="1916" y="4651"/>
                      <a:pt x="1877" y="4981"/>
                      <a:pt x="1863" y="5312"/>
                    </a:cubicBezTo>
                    <a:lnTo>
                      <a:pt x="1784" y="6290"/>
                    </a:lnTo>
                    <a:cubicBezTo>
                      <a:pt x="1731" y="6792"/>
                      <a:pt x="1678" y="7280"/>
                      <a:pt x="1678" y="7280"/>
                    </a:cubicBezTo>
                    <a:cubicBezTo>
                      <a:pt x="1572" y="7941"/>
                      <a:pt x="1427" y="8602"/>
                      <a:pt x="1281" y="9262"/>
                    </a:cubicBezTo>
                    <a:cubicBezTo>
                      <a:pt x="1137" y="9923"/>
                      <a:pt x="952" y="10571"/>
                      <a:pt x="727" y="11232"/>
                    </a:cubicBezTo>
                    <a:cubicBezTo>
                      <a:pt x="502" y="11879"/>
                      <a:pt x="251" y="12500"/>
                      <a:pt x="0" y="13134"/>
                    </a:cubicBezTo>
                    <a:cubicBezTo>
                      <a:pt x="0" y="13134"/>
                      <a:pt x="251" y="13161"/>
                      <a:pt x="502" y="13200"/>
                    </a:cubicBezTo>
                    <a:cubicBezTo>
                      <a:pt x="740" y="13240"/>
                      <a:pt x="991" y="13267"/>
                      <a:pt x="991" y="13267"/>
                    </a:cubicBezTo>
                    <a:cubicBezTo>
                      <a:pt x="1269" y="11945"/>
                      <a:pt x="1599" y="10624"/>
                      <a:pt x="1784" y="9289"/>
                    </a:cubicBezTo>
                    <a:cubicBezTo>
                      <a:pt x="1889" y="8628"/>
                      <a:pt x="1982" y="7955"/>
                      <a:pt x="2074" y="7294"/>
                    </a:cubicBezTo>
                    <a:cubicBezTo>
                      <a:pt x="2074" y="7294"/>
                      <a:pt x="2101" y="6805"/>
                      <a:pt x="2141" y="6302"/>
                    </a:cubicBezTo>
                    <a:cubicBezTo>
                      <a:pt x="2167" y="5800"/>
                      <a:pt x="2206" y="5312"/>
                      <a:pt x="2206" y="5312"/>
                    </a:cubicBezTo>
                    <a:cubicBezTo>
                      <a:pt x="2206" y="4981"/>
                      <a:pt x="2259" y="4651"/>
                      <a:pt x="2233" y="4320"/>
                    </a:cubicBezTo>
                    <a:lnTo>
                      <a:pt x="2194" y="3330"/>
                    </a:lnTo>
                    <a:lnTo>
                      <a:pt x="2154" y="2338"/>
                    </a:lnTo>
                    <a:lnTo>
                      <a:pt x="2127" y="1942"/>
                    </a:lnTo>
                    <a:lnTo>
                      <a:pt x="2127" y="1889"/>
                    </a:lnTo>
                    <a:cubicBezTo>
                      <a:pt x="2141" y="1876"/>
                      <a:pt x="2167" y="1876"/>
                      <a:pt x="2180" y="1876"/>
                    </a:cubicBezTo>
                    <a:lnTo>
                      <a:pt x="2326" y="1850"/>
                    </a:lnTo>
                    <a:lnTo>
                      <a:pt x="4229" y="1295"/>
                    </a:lnTo>
                    <a:lnTo>
                      <a:pt x="5180" y="1017"/>
                    </a:lnTo>
                    <a:cubicBezTo>
                      <a:pt x="5497" y="911"/>
                      <a:pt x="5801" y="779"/>
                      <a:pt x="6105" y="661"/>
                    </a:cubicBezTo>
                    <a:lnTo>
                      <a:pt x="584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9" name="Google Shape;5799;p13"/>
              <p:cNvSpPr/>
              <p:nvPr/>
            </p:nvSpPr>
            <p:spPr>
              <a:xfrm>
                <a:off x="5777225" y="2029200"/>
                <a:ext cx="202200" cy="305925"/>
              </a:xfrm>
              <a:custGeom>
                <a:avLst/>
                <a:gdLst/>
                <a:ahLst/>
                <a:cxnLst/>
                <a:rect l="l" t="t" r="r" b="b"/>
                <a:pathLst>
                  <a:path w="8088" h="12237" extrusionOk="0">
                    <a:moveTo>
                      <a:pt x="132" y="1"/>
                    </a:moveTo>
                    <a:lnTo>
                      <a:pt x="0" y="688"/>
                    </a:lnTo>
                    <a:cubicBezTo>
                      <a:pt x="1269" y="1019"/>
                      <a:pt x="2604" y="1058"/>
                      <a:pt x="3925" y="1217"/>
                    </a:cubicBezTo>
                    <a:lnTo>
                      <a:pt x="4070" y="1230"/>
                    </a:lnTo>
                    <a:cubicBezTo>
                      <a:pt x="4084" y="1230"/>
                      <a:pt x="4110" y="1230"/>
                      <a:pt x="4123" y="1243"/>
                    </a:cubicBezTo>
                    <a:lnTo>
                      <a:pt x="4123" y="1296"/>
                    </a:lnTo>
                    <a:lnTo>
                      <a:pt x="4176" y="1692"/>
                    </a:lnTo>
                    <a:lnTo>
                      <a:pt x="4295" y="2684"/>
                    </a:lnTo>
                    <a:lnTo>
                      <a:pt x="4414" y="3674"/>
                    </a:lnTo>
                    <a:cubicBezTo>
                      <a:pt x="4454" y="3991"/>
                      <a:pt x="4560" y="4308"/>
                      <a:pt x="4625" y="4639"/>
                    </a:cubicBezTo>
                    <a:cubicBezTo>
                      <a:pt x="4625" y="4639"/>
                      <a:pt x="4731" y="5115"/>
                      <a:pt x="4850" y="5603"/>
                    </a:cubicBezTo>
                    <a:cubicBezTo>
                      <a:pt x="4969" y="6079"/>
                      <a:pt x="5088" y="6569"/>
                      <a:pt x="5088" y="6569"/>
                    </a:cubicBezTo>
                    <a:cubicBezTo>
                      <a:pt x="5286" y="7203"/>
                      <a:pt x="5484" y="7837"/>
                      <a:pt x="5709" y="8471"/>
                    </a:cubicBezTo>
                    <a:cubicBezTo>
                      <a:pt x="6105" y="9752"/>
                      <a:pt x="6647" y="10995"/>
                      <a:pt x="7149" y="12237"/>
                    </a:cubicBezTo>
                    <a:cubicBezTo>
                      <a:pt x="7149" y="12237"/>
                      <a:pt x="7387" y="12184"/>
                      <a:pt x="7625" y="12118"/>
                    </a:cubicBezTo>
                    <a:cubicBezTo>
                      <a:pt x="7863" y="12052"/>
                      <a:pt x="8087" y="11986"/>
                      <a:pt x="8087" y="11986"/>
                    </a:cubicBezTo>
                    <a:cubicBezTo>
                      <a:pt x="7387" y="10810"/>
                      <a:pt x="6686" y="9594"/>
                      <a:pt x="6198" y="8352"/>
                    </a:cubicBezTo>
                    <a:cubicBezTo>
                      <a:pt x="5934" y="7731"/>
                      <a:pt x="5682" y="7110"/>
                      <a:pt x="5471" y="6476"/>
                    </a:cubicBezTo>
                    <a:lnTo>
                      <a:pt x="5206" y="5524"/>
                    </a:lnTo>
                    <a:cubicBezTo>
                      <a:pt x="5074" y="5048"/>
                      <a:pt x="4956" y="4573"/>
                      <a:pt x="4956" y="4573"/>
                    </a:cubicBezTo>
                    <a:cubicBezTo>
                      <a:pt x="4889" y="4256"/>
                      <a:pt x="4784" y="3939"/>
                      <a:pt x="4757" y="3609"/>
                    </a:cubicBezTo>
                    <a:lnTo>
                      <a:pt x="4639" y="2644"/>
                    </a:lnTo>
                    <a:lnTo>
                      <a:pt x="4546" y="1666"/>
                    </a:lnTo>
                    <a:lnTo>
                      <a:pt x="4493" y="1098"/>
                    </a:lnTo>
                    <a:lnTo>
                      <a:pt x="4480" y="899"/>
                    </a:lnTo>
                    <a:cubicBezTo>
                      <a:pt x="4454" y="860"/>
                      <a:pt x="4361" y="887"/>
                      <a:pt x="4308" y="860"/>
                    </a:cubicBezTo>
                    <a:lnTo>
                      <a:pt x="3964" y="807"/>
                    </a:lnTo>
                    <a:cubicBezTo>
                      <a:pt x="2669" y="556"/>
                      <a:pt x="1362" y="411"/>
                      <a:pt x="1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0" name="Google Shape;5800;p13"/>
              <p:cNvSpPr/>
              <p:nvPr/>
            </p:nvSpPr>
            <p:spPr>
              <a:xfrm>
                <a:off x="5814225" y="1819125"/>
                <a:ext cx="33167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267" h="2049" extrusionOk="0">
                    <a:moveTo>
                      <a:pt x="13002" y="0"/>
                    </a:moveTo>
                    <a:cubicBezTo>
                      <a:pt x="12765" y="106"/>
                      <a:pt x="12527" y="252"/>
                      <a:pt x="12262" y="331"/>
                    </a:cubicBezTo>
                    <a:lnTo>
                      <a:pt x="11496" y="581"/>
                    </a:lnTo>
                    <a:lnTo>
                      <a:pt x="10717" y="859"/>
                    </a:lnTo>
                    <a:cubicBezTo>
                      <a:pt x="10465" y="951"/>
                      <a:pt x="10201" y="1044"/>
                      <a:pt x="9937" y="1097"/>
                    </a:cubicBezTo>
                    <a:lnTo>
                      <a:pt x="8325" y="1441"/>
                    </a:lnTo>
                    <a:cubicBezTo>
                      <a:pt x="8061" y="1520"/>
                      <a:pt x="7784" y="1520"/>
                      <a:pt x="7506" y="1547"/>
                    </a:cubicBezTo>
                    <a:lnTo>
                      <a:pt x="6674" y="1626"/>
                    </a:lnTo>
                    <a:lnTo>
                      <a:pt x="5854" y="1705"/>
                    </a:lnTo>
                    <a:cubicBezTo>
                      <a:pt x="5801" y="1708"/>
                      <a:pt x="5747" y="1709"/>
                      <a:pt x="5693" y="1709"/>
                    </a:cubicBezTo>
                    <a:cubicBezTo>
                      <a:pt x="5469" y="1709"/>
                      <a:pt x="5246" y="1691"/>
                      <a:pt x="5021" y="1691"/>
                    </a:cubicBezTo>
                    <a:lnTo>
                      <a:pt x="3370" y="1639"/>
                    </a:lnTo>
                    <a:cubicBezTo>
                      <a:pt x="2815" y="1547"/>
                      <a:pt x="2273" y="1454"/>
                      <a:pt x="1732" y="1374"/>
                    </a:cubicBezTo>
                    <a:cubicBezTo>
                      <a:pt x="1732" y="1374"/>
                      <a:pt x="1533" y="1335"/>
                      <a:pt x="1335" y="1309"/>
                    </a:cubicBezTo>
                    <a:cubicBezTo>
                      <a:pt x="1230" y="1295"/>
                      <a:pt x="1124" y="1282"/>
                      <a:pt x="1045" y="1269"/>
                    </a:cubicBezTo>
                    <a:cubicBezTo>
                      <a:pt x="978" y="1242"/>
                      <a:pt x="925" y="1229"/>
                      <a:pt x="925" y="1229"/>
                    </a:cubicBezTo>
                    <a:cubicBezTo>
                      <a:pt x="793" y="1189"/>
                      <a:pt x="661" y="1163"/>
                      <a:pt x="516" y="1136"/>
                    </a:cubicBezTo>
                    <a:lnTo>
                      <a:pt x="146" y="1057"/>
                    </a:lnTo>
                    <a:lnTo>
                      <a:pt x="0" y="1797"/>
                    </a:lnTo>
                    <a:lnTo>
                      <a:pt x="437" y="1837"/>
                    </a:lnTo>
                    <a:cubicBezTo>
                      <a:pt x="569" y="1837"/>
                      <a:pt x="687" y="1850"/>
                      <a:pt x="833" y="1876"/>
                    </a:cubicBezTo>
                    <a:cubicBezTo>
                      <a:pt x="833" y="1876"/>
                      <a:pt x="886" y="1876"/>
                      <a:pt x="965" y="1890"/>
                    </a:cubicBezTo>
                    <a:cubicBezTo>
                      <a:pt x="1045" y="1903"/>
                      <a:pt x="1137" y="1903"/>
                      <a:pt x="1242" y="1903"/>
                    </a:cubicBezTo>
                    <a:lnTo>
                      <a:pt x="1665" y="1929"/>
                    </a:lnTo>
                    <a:cubicBezTo>
                      <a:pt x="2220" y="1969"/>
                      <a:pt x="2775" y="2009"/>
                      <a:pt x="3344" y="2049"/>
                    </a:cubicBezTo>
                    <a:cubicBezTo>
                      <a:pt x="3899" y="2035"/>
                      <a:pt x="4466" y="2022"/>
                      <a:pt x="5021" y="2022"/>
                    </a:cubicBezTo>
                    <a:cubicBezTo>
                      <a:pt x="5215" y="2022"/>
                      <a:pt x="5403" y="2028"/>
                      <a:pt x="5589" y="2028"/>
                    </a:cubicBezTo>
                    <a:cubicBezTo>
                      <a:pt x="5682" y="2028"/>
                      <a:pt x="5775" y="2026"/>
                      <a:pt x="5867" y="2022"/>
                    </a:cubicBezTo>
                    <a:lnTo>
                      <a:pt x="6700" y="1929"/>
                    </a:lnTo>
                    <a:lnTo>
                      <a:pt x="7546" y="1864"/>
                    </a:lnTo>
                    <a:cubicBezTo>
                      <a:pt x="7823" y="1837"/>
                      <a:pt x="8101" y="1837"/>
                      <a:pt x="8378" y="1771"/>
                    </a:cubicBezTo>
                    <a:cubicBezTo>
                      <a:pt x="8920" y="1665"/>
                      <a:pt x="9475" y="1573"/>
                      <a:pt x="10030" y="1494"/>
                    </a:cubicBezTo>
                    <a:cubicBezTo>
                      <a:pt x="10307" y="1467"/>
                      <a:pt x="10585" y="1401"/>
                      <a:pt x="10849" y="1335"/>
                    </a:cubicBezTo>
                    <a:lnTo>
                      <a:pt x="11655" y="1124"/>
                    </a:lnTo>
                    <a:lnTo>
                      <a:pt x="12474" y="925"/>
                    </a:lnTo>
                    <a:cubicBezTo>
                      <a:pt x="12752" y="872"/>
                      <a:pt x="13002" y="740"/>
                      <a:pt x="13267" y="661"/>
                    </a:cubicBezTo>
                    <a:lnTo>
                      <a:pt x="1300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1" name="Google Shape;5801;p13"/>
              <p:cNvSpPr/>
              <p:nvPr/>
            </p:nvSpPr>
            <p:spPr>
              <a:xfrm>
                <a:off x="5827775" y="1754700"/>
                <a:ext cx="293025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1721" h="1878" extrusionOk="0">
                    <a:moveTo>
                      <a:pt x="11456" y="1"/>
                    </a:moveTo>
                    <a:cubicBezTo>
                      <a:pt x="11245" y="93"/>
                      <a:pt x="11047" y="225"/>
                      <a:pt x="10809" y="292"/>
                    </a:cubicBezTo>
                    <a:lnTo>
                      <a:pt x="10135" y="529"/>
                    </a:lnTo>
                    <a:lnTo>
                      <a:pt x="9461" y="767"/>
                    </a:lnTo>
                    <a:cubicBezTo>
                      <a:pt x="9236" y="859"/>
                      <a:pt x="9012" y="939"/>
                      <a:pt x="8774" y="979"/>
                    </a:cubicBezTo>
                    <a:lnTo>
                      <a:pt x="7360" y="1296"/>
                    </a:lnTo>
                    <a:cubicBezTo>
                      <a:pt x="7122" y="1361"/>
                      <a:pt x="6872" y="1361"/>
                      <a:pt x="6634" y="1388"/>
                    </a:cubicBezTo>
                    <a:lnTo>
                      <a:pt x="5906" y="1454"/>
                    </a:lnTo>
                    <a:lnTo>
                      <a:pt x="5180" y="1520"/>
                    </a:lnTo>
                    <a:cubicBezTo>
                      <a:pt x="5131" y="1523"/>
                      <a:pt x="5081" y="1524"/>
                      <a:pt x="5031" y="1524"/>
                    </a:cubicBezTo>
                    <a:cubicBezTo>
                      <a:pt x="4839" y="1524"/>
                      <a:pt x="4642" y="1507"/>
                      <a:pt x="4453" y="1507"/>
                    </a:cubicBezTo>
                    <a:lnTo>
                      <a:pt x="2987" y="1454"/>
                    </a:lnTo>
                    <a:cubicBezTo>
                      <a:pt x="2497" y="1361"/>
                      <a:pt x="2022" y="1282"/>
                      <a:pt x="1546" y="1203"/>
                    </a:cubicBezTo>
                    <a:cubicBezTo>
                      <a:pt x="1546" y="1203"/>
                      <a:pt x="1375" y="1176"/>
                      <a:pt x="1190" y="1150"/>
                    </a:cubicBezTo>
                    <a:cubicBezTo>
                      <a:pt x="1005" y="1137"/>
                      <a:pt x="832" y="1097"/>
                      <a:pt x="832" y="1084"/>
                    </a:cubicBezTo>
                    <a:cubicBezTo>
                      <a:pt x="727" y="1044"/>
                      <a:pt x="595" y="1018"/>
                      <a:pt x="476" y="991"/>
                    </a:cubicBezTo>
                    <a:lnTo>
                      <a:pt x="145" y="926"/>
                    </a:lnTo>
                    <a:lnTo>
                      <a:pt x="1" y="1666"/>
                    </a:lnTo>
                    <a:lnTo>
                      <a:pt x="383" y="1692"/>
                    </a:lnTo>
                    <a:cubicBezTo>
                      <a:pt x="503" y="1705"/>
                      <a:pt x="621" y="1705"/>
                      <a:pt x="740" y="1731"/>
                    </a:cubicBezTo>
                    <a:cubicBezTo>
                      <a:pt x="740" y="1731"/>
                      <a:pt x="861" y="1749"/>
                      <a:pt x="1004" y="1749"/>
                    </a:cubicBezTo>
                    <a:cubicBezTo>
                      <a:pt x="1039" y="1749"/>
                      <a:pt x="1075" y="1748"/>
                      <a:pt x="1110" y="1745"/>
                    </a:cubicBezTo>
                    <a:cubicBezTo>
                      <a:pt x="1295" y="1758"/>
                      <a:pt x="1480" y="1758"/>
                      <a:pt x="1480" y="1758"/>
                    </a:cubicBezTo>
                    <a:cubicBezTo>
                      <a:pt x="1969" y="1784"/>
                      <a:pt x="2471" y="1824"/>
                      <a:pt x="2960" y="1877"/>
                    </a:cubicBezTo>
                    <a:cubicBezTo>
                      <a:pt x="3462" y="1851"/>
                      <a:pt x="3951" y="1837"/>
                      <a:pt x="4453" y="1837"/>
                    </a:cubicBezTo>
                    <a:cubicBezTo>
                      <a:pt x="4621" y="1837"/>
                      <a:pt x="4788" y="1843"/>
                      <a:pt x="4951" y="1843"/>
                    </a:cubicBezTo>
                    <a:cubicBezTo>
                      <a:pt x="5033" y="1843"/>
                      <a:pt x="5114" y="1842"/>
                      <a:pt x="5193" y="1837"/>
                    </a:cubicBezTo>
                    <a:lnTo>
                      <a:pt x="5933" y="1758"/>
                    </a:lnTo>
                    <a:lnTo>
                      <a:pt x="6673" y="1692"/>
                    </a:lnTo>
                    <a:cubicBezTo>
                      <a:pt x="6911" y="1679"/>
                      <a:pt x="7162" y="1679"/>
                      <a:pt x="7400" y="1626"/>
                    </a:cubicBezTo>
                    <a:cubicBezTo>
                      <a:pt x="7888" y="1534"/>
                      <a:pt x="8378" y="1454"/>
                      <a:pt x="8866" y="1388"/>
                    </a:cubicBezTo>
                    <a:cubicBezTo>
                      <a:pt x="9118" y="1361"/>
                      <a:pt x="9356" y="1309"/>
                      <a:pt x="9594" y="1243"/>
                    </a:cubicBezTo>
                    <a:lnTo>
                      <a:pt x="10307" y="1058"/>
                    </a:lnTo>
                    <a:lnTo>
                      <a:pt x="11021" y="899"/>
                    </a:lnTo>
                    <a:cubicBezTo>
                      <a:pt x="11258" y="847"/>
                      <a:pt x="11483" y="727"/>
                      <a:pt x="11720" y="662"/>
                    </a:cubicBezTo>
                    <a:lnTo>
                      <a:pt x="1145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2" name="Google Shape;5802;p13"/>
              <p:cNvSpPr/>
              <p:nvPr/>
            </p:nvSpPr>
            <p:spPr>
              <a:xfrm>
                <a:off x="5962550" y="2314300"/>
                <a:ext cx="119600" cy="26275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1051" extrusionOk="0">
                    <a:moveTo>
                      <a:pt x="4308" y="1"/>
                    </a:moveTo>
                    <a:cubicBezTo>
                      <a:pt x="4176" y="1"/>
                      <a:pt x="4097" y="106"/>
                      <a:pt x="3951" y="159"/>
                    </a:cubicBezTo>
                    <a:cubicBezTo>
                      <a:pt x="3792" y="198"/>
                      <a:pt x="3621" y="251"/>
                      <a:pt x="3449" y="291"/>
                    </a:cubicBezTo>
                    <a:cubicBezTo>
                      <a:pt x="3093" y="357"/>
                      <a:pt x="2735" y="410"/>
                      <a:pt x="2353" y="450"/>
                    </a:cubicBezTo>
                    <a:cubicBezTo>
                      <a:pt x="2022" y="484"/>
                      <a:pt x="1711" y="518"/>
                      <a:pt x="1411" y="518"/>
                    </a:cubicBezTo>
                    <a:cubicBezTo>
                      <a:pt x="1364" y="518"/>
                      <a:pt x="1316" y="517"/>
                      <a:pt x="1269" y="515"/>
                    </a:cubicBezTo>
                    <a:cubicBezTo>
                      <a:pt x="1084" y="503"/>
                      <a:pt x="926" y="476"/>
                      <a:pt x="767" y="450"/>
                    </a:cubicBezTo>
                    <a:cubicBezTo>
                      <a:pt x="608" y="424"/>
                      <a:pt x="489" y="357"/>
                      <a:pt x="371" y="304"/>
                    </a:cubicBezTo>
                    <a:lnTo>
                      <a:pt x="1" y="1044"/>
                    </a:lnTo>
                    <a:cubicBezTo>
                      <a:pt x="159" y="1044"/>
                      <a:pt x="318" y="1050"/>
                      <a:pt x="464" y="1050"/>
                    </a:cubicBezTo>
                    <a:cubicBezTo>
                      <a:pt x="538" y="1050"/>
                      <a:pt x="608" y="1049"/>
                      <a:pt x="674" y="1044"/>
                    </a:cubicBezTo>
                    <a:lnTo>
                      <a:pt x="1282" y="952"/>
                    </a:lnTo>
                    <a:cubicBezTo>
                      <a:pt x="1652" y="885"/>
                      <a:pt x="2036" y="820"/>
                      <a:pt x="2392" y="767"/>
                    </a:cubicBezTo>
                    <a:cubicBezTo>
                      <a:pt x="2749" y="727"/>
                      <a:pt x="3119" y="727"/>
                      <a:pt x="3502" y="727"/>
                    </a:cubicBezTo>
                    <a:cubicBezTo>
                      <a:pt x="3634" y="727"/>
                      <a:pt x="3766" y="721"/>
                      <a:pt x="3898" y="721"/>
                    </a:cubicBezTo>
                    <a:cubicBezTo>
                      <a:pt x="3964" y="721"/>
                      <a:pt x="4031" y="723"/>
                      <a:pt x="4097" y="727"/>
                    </a:cubicBezTo>
                    <a:cubicBezTo>
                      <a:pt x="4295" y="700"/>
                      <a:pt x="4573" y="688"/>
                      <a:pt x="4784" y="621"/>
                    </a:cubicBezTo>
                    <a:lnTo>
                      <a:pt x="430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3" name="Google Shape;5803;p13"/>
              <p:cNvSpPr/>
              <p:nvPr/>
            </p:nvSpPr>
            <p:spPr>
              <a:xfrm>
                <a:off x="5931500" y="1902050"/>
                <a:ext cx="110350" cy="150300"/>
              </a:xfrm>
              <a:custGeom>
                <a:avLst/>
                <a:gdLst/>
                <a:ahLst/>
                <a:cxnLst/>
                <a:rect l="l" t="t" r="r" b="b"/>
                <a:pathLst>
                  <a:path w="4414" h="6012" extrusionOk="0">
                    <a:moveTo>
                      <a:pt x="3662" y="861"/>
                    </a:moveTo>
                    <a:cubicBezTo>
                      <a:pt x="3602" y="1244"/>
                      <a:pt x="3535" y="1621"/>
                      <a:pt x="3463" y="2009"/>
                    </a:cubicBezTo>
                    <a:lnTo>
                      <a:pt x="3251" y="2946"/>
                    </a:lnTo>
                    <a:lnTo>
                      <a:pt x="2987" y="3885"/>
                    </a:lnTo>
                    <a:lnTo>
                      <a:pt x="2682" y="4823"/>
                    </a:lnTo>
                    <a:lnTo>
                      <a:pt x="2564" y="5153"/>
                    </a:lnTo>
                    <a:lnTo>
                      <a:pt x="2524" y="5298"/>
                    </a:lnTo>
                    <a:lnTo>
                      <a:pt x="2497" y="5365"/>
                    </a:lnTo>
                    <a:lnTo>
                      <a:pt x="2458" y="5312"/>
                    </a:lnTo>
                    <a:cubicBezTo>
                      <a:pt x="2392" y="5245"/>
                      <a:pt x="2339" y="5180"/>
                      <a:pt x="2286" y="5101"/>
                    </a:cubicBezTo>
                    <a:lnTo>
                      <a:pt x="2180" y="4928"/>
                    </a:lnTo>
                    <a:cubicBezTo>
                      <a:pt x="2141" y="4863"/>
                      <a:pt x="2115" y="4783"/>
                      <a:pt x="2075" y="4717"/>
                    </a:cubicBezTo>
                    <a:cubicBezTo>
                      <a:pt x="1930" y="4426"/>
                      <a:pt x="1810" y="4123"/>
                      <a:pt x="1678" y="3818"/>
                    </a:cubicBezTo>
                    <a:cubicBezTo>
                      <a:pt x="1560" y="3501"/>
                      <a:pt x="1414" y="3211"/>
                      <a:pt x="1269" y="2920"/>
                    </a:cubicBezTo>
                    <a:cubicBezTo>
                      <a:pt x="1123" y="2629"/>
                      <a:pt x="991" y="2326"/>
                      <a:pt x="859" y="2021"/>
                    </a:cubicBezTo>
                    <a:lnTo>
                      <a:pt x="542" y="1269"/>
                    </a:lnTo>
                    <a:cubicBezTo>
                      <a:pt x="542" y="1242"/>
                      <a:pt x="503" y="1176"/>
                      <a:pt x="529" y="1176"/>
                    </a:cubicBezTo>
                    <a:lnTo>
                      <a:pt x="635" y="1176"/>
                    </a:lnTo>
                    <a:lnTo>
                      <a:pt x="926" y="1189"/>
                    </a:lnTo>
                    <a:cubicBezTo>
                      <a:pt x="1493" y="1189"/>
                      <a:pt x="2048" y="1084"/>
                      <a:pt x="2603" y="1031"/>
                    </a:cubicBezTo>
                    <a:cubicBezTo>
                      <a:pt x="2955" y="981"/>
                      <a:pt x="3313" y="941"/>
                      <a:pt x="3662" y="861"/>
                    </a:cubicBezTo>
                    <a:close/>
                    <a:moveTo>
                      <a:pt x="4044" y="0"/>
                    </a:moveTo>
                    <a:lnTo>
                      <a:pt x="3780" y="122"/>
                    </a:lnTo>
                    <a:lnTo>
                      <a:pt x="3780" y="122"/>
                    </a:lnTo>
                    <a:lnTo>
                      <a:pt x="3766" y="119"/>
                    </a:lnTo>
                    <a:cubicBezTo>
                      <a:pt x="3765" y="122"/>
                      <a:pt x="3765" y="126"/>
                      <a:pt x="3765" y="129"/>
                    </a:cubicBezTo>
                    <a:lnTo>
                      <a:pt x="3765" y="129"/>
                    </a:lnTo>
                    <a:lnTo>
                      <a:pt x="3674" y="171"/>
                    </a:lnTo>
                    <a:cubicBezTo>
                      <a:pt x="3555" y="212"/>
                      <a:pt x="3422" y="238"/>
                      <a:pt x="3304" y="277"/>
                    </a:cubicBezTo>
                    <a:cubicBezTo>
                      <a:pt x="3040" y="356"/>
                      <a:pt x="2788" y="423"/>
                      <a:pt x="2524" y="476"/>
                    </a:cubicBezTo>
                    <a:cubicBezTo>
                      <a:pt x="1995" y="582"/>
                      <a:pt x="1454" y="726"/>
                      <a:pt x="899" y="767"/>
                    </a:cubicBezTo>
                    <a:lnTo>
                      <a:pt x="357" y="793"/>
                    </a:lnTo>
                    <a:lnTo>
                      <a:pt x="40" y="806"/>
                    </a:lnTo>
                    <a:lnTo>
                      <a:pt x="1" y="806"/>
                    </a:lnTo>
                    <a:cubicBezTo>
                      <a:pt x="1" y="806"/>
                      <a:pt x="13" y="832"/>
                      <a:pt x="13" y="846"/>
                    </a:cubicBezTo>
                    <a:lnTo>
                      <a:pt x="53" y="925"/>
                    </a:lnTo>
                    <a:lnTo>
                      <a:pt x="119" y="1096"/>
                    </a:lnTo>
                    <a:lnTo>
                      <a:pt x="595" y="2153"/>
                    </a:lnTo>
                    <a:cubicBezTo>
                      <a:pt x="846" y="2749"/>
                      <a:pt x="1176" y="3369"/>
                      <a:pt x="1414" y="3951"/>
                    </a:cubicBezTo>
                    <a:cubicBezTo>
                      <a:pt x="1533" y="4255"/>
                      <a:pt x="1652" y="4558"/>
                      <a:pt x="1798" y="4863"/>
                    </a:cubicBezTo>
                    <a:cubicBezTo>
                      <a:pt x="1837" y="4942"/>
                      <a:pt x="1863" y="5021"/>
                      <a:pt x="1903" y="5087"/>
                    </a:cubicBezTo>
                    <a:lnTo>
                      <a:pt x="2048" y="5351"/>
                    </a:lnTo>
                    <a:cubicBezTo>
                      <a:pt x="2180" y="5536"/>
                      <a:pt x="2312" y="5721"/>
                      <a:pt x="2471" y="5880"/>
                    </a:cubicBezTo>
                    <a:lnTo>
                      <a:pt x="2590" y="6012"/>
                    </a:lnTo>
                    <a:cubicBezTo>
                      <a:pt x="2617" y="5973"/>
                      <a:pt x="2643" y="5906"/>
                      <a:pt x="2656" y="5867"/>
                    </a:cubicBezTo>
                    <a:lnTo>
                      <a:pt x="2802" y="5536"/>
                    </a:lnTo>
                    <a:lnTo>
                      <a:pt x="3026" y="4968"/>
                    </a:lnTo>
                    <a:lnTo>
                      <a:pt x="3370" y="4044"/>
                    </a:lnTo>
                    <a:lnTo>
                      <a:pt x="3700" y="3119"/>
                    </a:lnTo>
                    <a:lnTo>
                      <a:pt x="3965" y="2194"/>
                    </a:lnTo>
                    <a:cubicBezTo>
                      <a:pt x="4123" y="1546"/>
                      <a:pt x="4282" y="911"/>
                      <a:pt x="4414" y="277"/>
                    </a:cubicBezTo>
                    <a:lnTo>
                      <a:pt x="4107" y="202"/>
                    </a:lnTo>
                    <a:lnTo>
                      <a:pt x="4107" y="202"/>
                    </a:lnTo>
                    <a:lnTo>
                      <a:pt x="404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4" name="Google Shape;5804;p13"/>
              <p:cNvSpPr/>
              <p:nvPr/>
            </p:nvSpPr>
            <p:spPr>
              <a:xfrm>
                <a:off x="5480250" y="2007175"/>
                <a:ext cx="300300" cy="235150"/>
              </a:xfrm>
              <a:custGeom>
                <a:avLst/>
                <a:gdLst/>
                <a:ahLst/>
                <a:cxnLst/>
                <a:rect l="l" t="t" r="r" b="b"/>
                <a:pathLst>
                  <a:path w="12012" h="9406" extrusionOk="0">
                    <a:moveTo>
                      <a:pt x="7710" y="1"/>
                    </a:moveTo>
                    <a:cubicBezTo>
                      <a:pt x="7698" y="1"/>
                      <a:pt x="7687" y="3"/>
                      <a:pt x="7677" y="10"/>
                    </a:cubicBezTo>
                    <a:lnTo>
                      <a:pt x="7585" y="182"/>
                    </a:lnTo>
                    <a:lnTo>
                      <a:pt x="7307" y="697"/>
                    </a:lnTo>
                    <a:lnTo>
                      <a:pt x="6832" y="1569"/>
                    </a:lnTo>
                    <a:lnTo>
                      <a:pt x="6356" y="2428"/>
                    </a:lnTo>
                    <a:cubicBezTo>
                      <a:pt x="6185" y="2719"/>
                      <a:pt x="5973" y="2970"/>
                      <a:pt x="5788" y="3234"/>
                    </a:cubicBezTo>
                    <a:cubicBezTo>
                      <a:pt x="5788" y="3234"/>
                      <a:pt x="5484" y="3618"/>
                      <a:pt x="5193" y="4014"/>
                    </a:cubicBezTo>
                    <a:cubicBezTo>
                      <a:pt x="4876" y="4397"/>
                      <a:pt x="4573" y="4780"/>
                      <a:pt x="4573" y="4780"/>
                    </a:cubicBezTo>
                    <a:cubicBezTo>
                      <a:pt x="4136" y="5269"/>
                      <a:pt x="3661" y="5744"/>
                      <a:pt x="3172" y="6207"/>
                    </a:cubicBezTo>
                    <a:cubicBezTo>
                      <a:pt x="2233" y="7159"/>
                      <a:pt x="1124" y="7991"/>
                      <a:pt x="1" y="8797"/>
                    </a:cubicBezTo>
                    <a:lnTo>
                      <a:pt x="767" y="9405"/>
                    </a:lnTo>
                    <a:cubicBezTo>
                      <a:pt x="1719" y="8454"/>
                      <a:pt x="2709" y="7529"/>
                      <a:pt x="3581" y="6525"/>
                    </a:cubicBezTo>
                    <a:cubicBezTo>
                      <a:pt x="4030" y="6022"/>
                      <a:pt x="4467" y="5520"/>
                      <a:pt x="4890" y="5018"/>
                    </a:cubicBezTo>
                    <a:cubicBezTo>
                      <a:pt x="4890" y="5018"/>
                      <a:pt x="5181" y="4622"/>
                      <a:pt x="5484" y="4225"/>
                    </a:cubicBezTo>
                    <a:cubicBezTo>
                      <a:pt x="5775" y="3815"/>
                      <a:pt x="6065" y="3419"/>
                      <a:pt x="6065" y="3419"/>
                    </a:cubicBezTo>
                    <a:cubicBezTo>
                      <a:pt x="6264" y="3142"/>
                      <a:pt x="6476" y="2878"/>
                      <a:pt x="6647" y="2587"/>
                    </a:cubicBezTo>
                    <a:lnTo>
                      <a:pt x="7149" y="1715"/>
                    </a:lnTo>
                    <a:lnTo>
                      <a:pt x="7638" y="855"/>
                    </a:lnTo>
                    <a:lnTo>
                      <a:pt x="7850" y="499"/>
                    </a:lnTo>
                    <a:lnTo>
                      <a:pt x="7876" y="459"/>
                    </a:lnTo>
                    <a:cubicBezTo>
                      <a:pt x="7879" y="457"/>
                      <a:pt x="7882" y="456"/>
                      <a:pt x="7885" y="456"/>
                    </a:cubicBezTo>
                    <a:cubicBezTo>
                      <a:pt x="7899" y="456"/>
                      <a:pt x="7918" y="473"/>
                      <a:pt x="7929" y="473"/>
                    </a:cubicBezTo>
                    <a:lnTo>
                      <a:pt x="8061" y="512"/>
                    </a:lnTo>
                    <a:cubicBezTo>
                      <a:pt x="8695" y="723"/>
                      <a:pt x="9316" y="935"/>
                      <a:pt x="9950" y="1133"/>
                    </a:cubicBezTo>
                    <a:cubicBezTo>
                      <a:pt x="10584" y="1305"/>
                      <a:pt x="11232" y="1424"/>
                      <a:pt x="11879" y="1569"/>
                    </a:cubicBezTo>
                    <a:lnTo>
                      <a:pt x="12011" y="882"/>
                    </a:lnTo>
                    <a:cubicBezTo>
                      <a:pt x="11377" y="790"/>
                      <a:pt x="10730" y="711"/>
                      <a:pt x="10096" y="605"/>
                    </a:cubicBezTo>
                    <a:lnTo>
                      <a:pt x="8193" y="129"/>
                    </a:lnTo>
                    <a:lnTo>
                      <a:pt x="7850" y="36"/>
                    </a:lnTo>
                    <a:cubicBezTo>
                      <a:pt x="7799" y="27"/>
                      <a:pt x="7749" y="1"/>
                      <a:pt x="77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5" name="Google Shape;5805;p13"/>
              <p:cNvSpPr/>
              <p:nvPr/>
            </p:nvSpPr>
            <p:spPr>
              <a:xfrm>
                <a:off x="5384125" y="1829375"/>
                <a:ext cx="97800" cy="359075"/>
              </a:xfrm>
              <a:custGeom>
                <a:avLst/>
                <a:gdLst/>
                <a:ahLst/>
                <a:cxnLst/>
                <a:rect l="l" t="t" r="r" b="b"/>
                <a:pathLst>
                  <a:path w="3912" h="14363" extrusionOk="0">
                    <a:moveTo>
                      <a:pt x="727" y="0"/>
                    </a:moveTo>
                    <a:lnTo>
                      <a:pt x="238" y="502"/>
                    </a:lnTo>
                    <a:cubicBezTo>
                      <a:pt x="675" y="991"/>
                      <a:pt x="1203" y="1401"/>
                      <a:pt x="1705" y="1824"/>
                    </a:cubicBezTo>
                    <a:cubicBezTo>
                      <a:pt x="2220" y="2233"/>
                      <a:pt x="2710" y="2682"/>
                      <a:pt x="3251" y="3078"/>
                    </a:cubicBezTo>
                    <a:lnTo>
                      <a:pt x="3370" y="3158"/>
                    </a:lnTo>
                    <a:cubicBezTo>
                      <a:pt x="3383" y="3171"/>
                      <a:pt x="3409" y="3171"/>
                      <a:pt x="3409" y="3184"/>
                    </a:cubicBezTo>
                    <a:lnTo>
                      <a:pt x="3383" y="3237"/>
                    </a:lnTo>
                    <a:lnTo>
                      <a:pt x="3212" y="3594"/>
                    </a:lnTo>
                    <a:lnTo>
                      <a:pt x="2789" y="4493"/>
                    </a:lnTo>
                    <a:lnTo>
                      <a:pt x="2366" y="5378"/>
                    </a:lnTo>
                    <a:cubicBezTo>
                      <a:pt x="2207" y="5682"/>
                      <a:pt x="2128" y="5999"/>
                      <a:pt x="2009" y="6303"/>
                    </a:cubicBezTo>
                    <a:cubicBezTo>
                      <a:pt x="2009" y="6303"/>
                      <a:pt x="1837" y="6778"/>
                      <a:pt x="1665" y="7241"/>
                    </a:cubicBezTo>
                    <a:lnTo>
                      <a:pt x="1348" y="8193"/>
                    </a:lnTo>
                    <a:cubicBezTo>
                      <a:pt x="1163" y="8840"/>
                      <a:pt x="992" y="9488"/>
                      <a:pt x="819" y="10134"/>
                    </a:cubicBezTo>
                    <a:cubicBezTo>
                      <a:pt x="476" y="11429"/>
                      <a:pt x="238" y="12804"/>
                      <a:pt x="0" y="14099"/>
                    </a:cubicBezTo>
                    <a:lnTo>
                      <a:pt x="952" y="14363"/>
                    </a:lnTo>
                    <a:cubicBezTo>
                      <a:pt x="992" y="13002"/>
                      <a:pt x="1031" y="11655"/>
                      <a:pt x="1295" y="10307"/>
                    </a:cubicBezTo>
                    <a:cubicBezTo>
                      <a:pt x="1415" y="9646"/>
                      <a:pt x="1547" y="8985"/>
                      <a:pt x="1705" y="8337"/>
                    </a:cubicBezTo>
                    <a:cubicBezTo>
                      <a:pt x="1705" y="8337"/>
                      <a:pt x="1850" y="7862"/>
                      <a:pt x="2009" y="7386"/>
                    </a:cubicBezTo>
                    <a:cubicBezTo>
                      <a:pt x="2155" y="6910"/>
                      <a:pt x="2313" y="6435"/>
                      <a:pt x="2313" y="6435"/>
                    </a:cubicBezTo>
                    <a:cubicBezTo>
                      <a:pt x="2431" y="6131"/>
                      <a:pt x="2525" y="5814"/>
                      <a:pt x="2669" y="5523"/>
                    </a:cubicBezTo>
                    <a:lnTo>
                      <a:pt x="3106" y="4638"/>
                    </a:lnTo>
                    <a:lnTo>
                      <a:pt x="3541" y="3766"/>
                    </a:lnTo>
                    <a:lnTo>
                      <a:pt x="3819" y="3251"/>
                    </a:lnTo>
                    <a:lnTo>
                      <a:pt x="3911" y="3078"/>
                    </a:lnTo>
                    <a:cubicBezTo>
                      <a:pt x="3911" y="3039"/>
                      <a:pt x="3819" y="2999"/>
                      <a:pt x="3779" y="2960"/>
                    </a:cubicBezTo>
                    <a:lnTo>
                      <a:pt x="3502" y="2749"/>
                    </a:lnTo>
                    <a:cubicBezTo>
                      <a:pt x="3000" y="2326"/>
                      <a:pt x="2551" y="1850"/>
                      <a:pt x="2075" y="1401"/>
                    </a:cubicBezTo>
                    <a:cubicBezTo>
                      <a:pt x="1600" y="952"/>
                      <a:pt x="1124" y="515"/>
                      <a:pt x="7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6" name="Google Shape;5806;p13"/>
              <p:cNvSpPr/>
              <p:nvPr/>
            </p:nvSpPr>
            <p:spPr>
              <a:xfrm>
                <a:off x="5519900" y="1695250"/>
                <a:ext cx="297650" cy="168150"/>
              </a:xfrm>
              <a:custGeom>
                <a:avLst/>
                <a:gdLst/>
                <a:ahLst/>
                <a:cxnLst/>
                <a:rect l="l" t="t" r="r" b="b"/>
                <a:pathLst>
                  <a:path w="11906" h="6726" extrusionOk="0">
                    <a:moveTo>
                      <a:pt x="529" y="1"/>
                    </a:moveTo>
                    <a:lnTo>
                      <a:pt x="1" y="542"/>
                    </a:lnTo>
                    <a:lnTo>
                      <a:pt x="344" y="806"/>
                    </a:lnTo>
                    <a:cubicBezTo>
                      <a:pt x="436" y="899"/>
                      <a:pt x="568" y="965"/>
                      <a:pt x="674" y="1044"/>
                    </a:cubicBezTo>
                    <a:lnTo>
                      <a:pt x="1348" y="1546"/>
                    </a:lnTo>
                    <a:cubicBezTo>
                      <a:pt x="1798" y="1877"/>
                      <a:pt x="2194" y="2259"/>
                      <a:pt x="2696" y="2538"/>
                    </a:cubicBezTo>
                    <a:cubicBezTo>
                      <a:pt x="3158" y="2841"/>
                      <a:pt x="3634" y="3145"/>
                      <a:pt x="4097" y="3462"/>
                    </a:cubicBezTo>
                    <a:lnTo>
                      <a:pt x="5563" y="4268"/>
                    </a:lnTo>
                    <a:cubicBezTo>
                      <a:pt x="5801" y="4400"/>
                      <a:pt x="6039" y="4572"/>
                      <a:pt x="6290" y="4678"/>
                    </a:cubicBezTo>
                    <a:lnTo>
                      <a:pt x="7057" y="5022"/>
                    </a:lnTo>
                    <a:lnTo>
                      <a:pt x="7823" y="5365"/>
                    </a:lnTo>
                    <a:lnTo>
                      <a:pt x="8206" y="5550"/>
                    </a:lnTo>
                    <a:lnTo>
                      <a:pt x="8589" y="5695"/>
                    </a:lnTo>
                    <a:cubicBezTo>
                      <a:pt x="9118" y="5894"/>
                      <a:pt x="9646" y="6091"/>
                      <a:pt x="10161" y="6276"/>
                    </a:cubicBezTo>
                    <a:cubicBezTo>
                      <a:pt x="10690" y="6475"/>
                      <a:pt x="11245" y="6567"/>
                      <a:pt x="11773" y="6726"/>
                    </a:cubicBezTo>
                    <a:lnTo>
                      <a:pt x="11905" y="6039"/>
                    </a:lnTo>
                    <a:cubicBezTo>
                      <a:pt x="11391" y="5920"/>
                      <a:pt x="10836" y="5880"/>
                      <a:pt x="10307" y="5735"/>
                    </a:cubicBezTo>
                    <a:cubicBezTo>
                      <a:pt x="9791" y="5589"/>
                      <a:pt x="9263" y="5444"/>
                      <a:pt x="8734" y="5299"/>
                    </a:cubicBezTo>
                    <a:cubicBezTo>
                      <a:pt x="8602" y="5259"/>
                      <a:pt x="8470" y="5233"/>
                      <a:pt x="8338" y="5193"/>
                    </a:cubicBezTo>
                    <a:lnTo>
                      <a:pt x="7955" y="5034"/>
                    </a:lnTo>
                    <a:lnTo>
                      <a:pt x="7201" y="4717"/>
                    </a:lnTo>
                    <a:lnTo>
                      <a:pt x="6435" y="4400"/>
                    </a:lnTo>
                    <a:cubicBezTo>
                      <a:pt x="6171" y="4294"/>
                      <a:pt x="5947" y="4136"/>
                      <a:pt x="5709" y="4004"/>
                    </a:cubicBezTo>
                    <a:cubicBezTo>
                      <a:pt x="5219" y="3727"/>
                      <a:pt x="4731" y="3462"/>
                      <a:pt x="4268" y="3184"/>
                    </a:cubicBezTo>
                    <a:lnTo>
                      <a:pt x="2934" y="2194"/>
                    </a:lnTo>
                    <a:cubicBezTo>
                      <a:pt x="2485" y="1890"/>
                      <a:pt x="2115" y="1480"/>
                      <a:pt x="1705" y="1110"/>
                    </a:cubicBezTo>
                    <a:lnTo>
                      <a:pt x="1097" y="555"/>
                    </a:lnTo>
                    <a:cubicBezTo>
                      <a:pt x="1005" y="462"/>
                      <a:pt x="885" y="383"/>
                      <a:pt x="793" y="277"/>
                    </a:cubicBezTo>
                    <a:lnTo>
                      <a:pt x="52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7" name="Google Shape;5807;p13"/>
              <p:cNvSpPr/>
              <p:nvPr/>
            </p:nvSpPr>
            <p:spPr>
              <a:xfrm>
                <a:off x="5568125" y="1645700"/>
                <a:ext cx="263300" cy="150000"/>
              </a:xfrm>
              <a:custGeom>
                <a:avLst/>
                <a:gdLst/>
                <a:ahLst/>
                <a:cxnLst/>
                <a:rect l="l" t="t" r="r" b="b"/>
                <a:pathLst>
                  <a:path w="10532" h="6000" extrusionOk="0">
                    <a:moveTo>
                      <a:pt x="529" y="0"/>
                    </a:moveTo>
                    <a:lnTo>
                      <a:pt x="1" y="542"/>
                    </a:lnTo>
                    <a:lnTo>
                      <a:pt x="304" y="780"/>
                    </a:lnTo>
                    <a:cubicBezTo>
                      <a:pt x="397" y="859"/>
                      <a:pt x="503" y="912"/>
                      <a:pt x="595" y="978"/>
                    </a:cubicBezTo>
                    <a:lnTo>
                      <a:pt x="1203" y="1414"/>
                    </a:lnTo>
                    <a:cubicBezTo>
                      <a:pt x="1599" y="1704"/>
                      <a:pt x="1943" y="2062"/>
                      <a:pt x="2392" y="2286"/>
                    </a:cubicBezTo>
                    <a:cubicBezTo>
                      <a:pt x="2815" y="2550"/>
                      <a:pt x="3225" y="2814"/>
                      <a:pt x="3621" y="3105"/>
                    </a:cubicBezTo>
                    <a:cubicBezTo>
                      <a:pt x="4057" y="3343"/>
                      <a:pt x="4493" y="3568"/>
                      <a:pt x="4929" y="3819"/>
                    </a:cubicBezTo>
                    <a:cubicBezTo>
                      <a:pt x="5140" y="3924"/>
                      <a:pt x="5339" y="4083"/>
                      <a:pt x="5563" y="4176"/>
                    </a:cubicBezTo>
                    <a:lnTo>
                      <a:pt x="6250" y="4467"/>
                    </a:lnTo>
                    <a:lnTo>
                      <a:pt x="6911" y="4784"/>
                    </a:lnTo>
                    <a:lnTo>
                      <a:pt x="7242" y="4955"/>
                    </a:lnTo>
                    <a:lnTo>
                      <a:pt x="7598" y="5074"/>
                    </a:lnTo>
                    <a:cubicBezTo>
                      <a:pt x="8061" y="5246"/>
                      <a:pt x="8510" y="5418"/>
                      <a:pt x="8972" y="5603"/>
                    </a:cubicBezTo>
                    <a:cubicBezTo>
                      <a:pt x="9435" y="5774"/>
                      <a:pt x="9924" y="5854"/>
                      <a:pt x="10387" y="5999"/>
                    </a:cubicBezTo>
                    <a:lnTo>
                      <a:pt x="10531" y="5312"/>
                    </a:lnTo>
                    <a:cubicBezTo>
                      <a:pt x="10069" y="5219"/>
                      <a:pt x="9580" y="5193"/>
                      <a:pt x="9118" y="5061"/>
                    </a:cubicBezTo>
                    <a:cubicBezTo>
                      <a:pt x="8669" y="4929"/>
                      <a:pt x="8206" y="4796"/>
                      <a:pt x="7730" y="4678"/>
                    </a:cubicBezTo>
                    <a:cubicBezTo>
                      <a:pt x="7612" y="4652"/>
                      <a:pt x="7492" y="4625"/>
                      <a:pt x="7387" y="4585"/>
                    </a:cubicBezTo>
                    <a:lnTo>
                      <a:pt x="7043" y="4440"/>
                    </a:lnTo>
                    <a:lnTo>
                      <a:pt x="6382" y="4162"/>
                    </a:lnTo>
                    <a:lnTo>
                      <a:pt x="5709" y="3898"/>
                    </a:lnTo>
                    <a:cubicBezTo>
                      <a:pt x="5471" y="3806"/>
                      <a:pt x="5286" y="3660"/>
                      <a:pt x="5061" y="3542"/>
                    </a:cubicBezTo>
                    <a:cubicBezTo>
                      <a:pt x="4652" y="3304"/>
                      <a:pt x="4215" y="3079"/>
                      <a:pt x="3806" y="2814"/>
                    </a:cubicBezTo>
                    <a:lnTo>
                      <a:pt x="2643" y="1942"/>
                    </a:lnTo>
                    <a:cubicBezTo>
                      <a:pt x="2233" y="1692"/>
                      <a:pt x="1916" y="1308"/>
                      <a:pt x="1560" y="991"/>
                    </a:cubicBezTo>
                    <a:lnTo>
                      <a:pt x="1031" y="489"/>
                    </a:lnTo>
                    <a:cubicBezTo>
                      <a:pt x="952" y="410"/>
                      <a:pt x="846" y="344"/>
                      <a:pt x="753" y="238"/>
                    </a:cubicBez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8" name="Google Shape;5808;p13"/>
              <p:cNvSpPr/>
              <p:nvPr/>
            </p:nvSpPr>
            <p:spPr>
              <a:xfrm>
                <a:off x="5387100" y="2178525"/>
                <a:ext cx="106725" cy="66100"/>
              </a:xfrm>
              <a:custGeom>
                <a:avLst/>
                <a:gdLst/>
                <a:ahLst/>
                <a:cxnLst/>
                <a:rect l="l" t="t" r="r" b="b"/>
                <a:pathLst>
                  <a:path w="4269" h="2644" extrusionOk="0">
                    <a:moveTo>
                      <a:pt x="727" y="0"/>
                    </a:moveTo>
                    <a:lnTo>
                      <a:pt x="1" y="437"/>
                    </a:lnTo>
                    <a:cubicBezTo>
                      <a:pt x="212" y="555"/>
                      <a:pt x="410" y="688"/>
                      <a:pt x="595" y="781"/>
                    </a:cubicBezTo>
                    <a:lnTo>
                      <a:pt x="1137" y="1045"/>
                    </a:lnTo>
                    <a:cubicBezTo>
                      <a:pt x="1493" y="1203"/>
                      <a:pt x="1837" y="1348"/>
                      <a:pt x="2168" y="1520"/>
                    </a:cubicBezTo>
                    <a:cubicBezTo>
                      <a:pt x="2485" y="1679"/>
                      <a:pt x="2802" y="1877"/>
                      <a:pt x="3105" y="2088"/>
                    </a:cubicBezTo>
                    <a:cubicBezTo>
                      <a:pt x="3278" y="2194"/>
                      <a:pt x="3449" y="2287"/>
                      <a:pt x="3621" y="2393"/>
                    </a:cubicBezTo>
                    <a:cubicBezTo>
                      <a:pt x="3806" y="2472"/>
                      <a:pt x="4044" y="2604"/>
                      <a:pt x="4268" y="2643"/>
                    </a:cubicBezTo>
                    <a:lnTo>
                      <a:pt x="4203" y="1877"/>
                    </a:lnTo>
                    <a:cubicBezTo>
                      <a:pt x="4151" y="1848"/>
                      <a:pt x="4099" y="1842"/>
                      <a:pt x="4044" y="1842"/>
                    </a:cubicBezTo>
                    <a:cubicBezTo>
                      <a:pt x="4003" y="1842"/>
                      <a:pt x="3959" y="1846"/>
                      <a:pt x="3912" y="1846"/>
                    </a:cubicBezTo>
                    <a:cubicBezTo>
                      <a:pt x="3879" y="1846"/>
                      <a:pt x="3844" y="1844"/>
                      <a:pt x="3806" y="1838"/>
                    </a:cubicBezTo>
                    <a:cubicBezTo>
                      <a:pt x="3634" y="1797"/>
                      <a:pt x="3475" y="1758"/>
                      <a:pt x="3304" y="1692"/>
                    </a:cubicBezTo>
                    <a:cubicBezTo>
                      <a:pt x="2973" y="1560"/>
                      <a:pt x="2643" y="1401"/>
                      <a:pt x="2300" y="1216"/>
                    </a:cubicBezTo>
                    <a:cubicBezTo>
                      <a:pt x="1969" y="1045"/>
                      <a:pt x="1652" y="872"/>
                      <a:pt x="1361" y="661"/>
                    </a:cubicBezTo>
                    <a:cubicBezTo>
                      <a:pt x="1216" y="555"/>
                      <a:pt x="1097" y="437"/>
                      <a:pt x="978" y="331"/>
                    </a:cubicBezTo>
                    <a:cubicBezTo>
                      <a:pt x="873" y="212"/>
                      <a:pt x="793" y="106"/>
                      <a:pt x="7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9" name="Google Shape;5809;p13"/>
              <p:cNvSpPr/>
              <p:nvPr/>
            </p:nvSpPr>
            <p:spPr>
              <a:xfrm>
                <a:off x="5568800" y="1821100"/>
                <a:ext cx="118275" cy="144400"/>
              </a:xfrm>
              <a:custGeom>
                <a:avLst/>
                <a:gdLst/>
                <a:ahLst/>
                <a:cxnLst/>
                <a:rect l="l" t="t" r="r" b="b"/>
                <a:pathLst>
                  <a:path w="4731" h="5776" extrusionOk="0">
                    <a:moveTo>
                      <a:pt x="958" y="607"/>
                    </a:moveTo>
                    <a:cubicBezTo>
                      <a:pt x="960" y="607"/>
                      <a:pt x="962" y="607"/>
                      <a:pt x="964" y="608"/>
                    </a:cubicBezTo>
                    <a:lnTo>
                      <a:pt x="1057" y="661"/>
                    </a:lnTo>
                    <a:lnTo>
                      <a:pt x="1308" y="807"/>
                    </a:lnTo>
                    <a:cubicBezTo>
                      <a:pt x="1797" y="1071"/>
                      <a:pt x="2299" y="1335"/>
                      <a:pt x="2788" y="1600"/>
                    </a:cubicBezTo>
                    <a:cubicBezTo>
                      <a:pt x="3039" y="1745"/>
                      <a:pt x="3303" y="1838"/>
                      <a:pt x="3580" y="1930"/>
                    </a:cubicBezTo>
                    <a:cubicBezTo>
                      <a:pt x="3647" y="1949"/>
                      <a:pt x="3714" y="1969"/>
                      <a:pt x="3782" y="1989"/>
                    </a:cubicBezTo>
                    <a:lnTo>
                      <a:pt x="3782" y="1989"/>
                    </a:lnTo>
                    <a:cubicBezTo>
                      <a:pt x="3523" y="2285"/>
                      <a:pt x="3259" y="2579"/>
                      <a:pt x="2986" y="2868"/>
                    </a:cubicBezTo>
                    <a:lnTo>
                      <a:pt x="2299" y="3582"/>
                    </a:lnTo>
                    <a:lnTo>
                      <a:pt x="1929" y="3899"/>
                    </a:lnTo>
                    <a:lnTo>
                      <a:pt x="1559" y="4216"/>
                    </a:lnTo>
                    <a:lnTo>
                      <a:pt x="806" y="4836"/>
                    </a:lnTo>
                    <a:lnTo>
                      <a:pt x="541" y="5048"/>
                    </a:lnTo>
                    <a:lnTo>
                      <a:pt x="423" y="5127"/>
                    </a:lnTo>
                    <a:lnTo>
                      <a:pt x="370" y="5180"/>
                    </a:lnTo>
                    <a:lnTo>
                      <a:pt x="356" y="5115"/>
                    </a:lnTo>
                    <a:cubicBezTo>
                      <a:pt x="330" y="5021"/>
                      <a:pt x="330" y="4930"/>
                      <a:pt x="330" y="4836"/>
                    </a:cubicBezTo>
                    <a:lnTo>
                      <a:pt x="344" y="4639"/>
                    </a:lnTo>
                    <a:cubicBezTo>
                      <a:pt x="344" y="4560"/>
                      <a:pt x="356" y="4480"/>
                      <a:pt x="370" y="4387"/>
                    </a:cubicBezTo>
                    <a:cubicBezTo>
                      <a:pt x="409" y="4070"/>
                      <a:pt x="476" y="3740"/>
                      <a:pt x="529" y="3423"/>
                    </a:cubicBezTo>
                    <a:cubicBezTo>
                      <a:pt x="647" y="2736"/>
                      <a:pt x="687" y="2115"/>
                      <a:pt x="793" y="1468"/>
                    </a:cubicBezTo>
                    <a:lnTo>
                      <a:pt x="925" y="701"/>
                    </a:lnTo>
                    <a:cubicBezTo>
                      <a:pt x="937" y="664"/>
                      <a:pt x="938" y="607"/>
                      <a:pt x="958" y="607"/>
                    </a:cubicBezTo>
                    <a:close/>
                    <a:moveTo>
                      <a:pt x="726" y="0"/>
                    </a:moveTo>
                    <a:cubicBezTo>
                      <a:pt x="726" y="14"/>
                      <a:pt x="726" y="27"/>
                      <a:pt x="714" y="41"/>
                    </a:cubicBezTo>
                    <a:lnTo>
                      <a:pt x="700" y="132"/>
                    </a:lnTo>
                    <a:lnTo>
                      <a:pt x="673" y="317"/>
                    </a:lnTo>
                    <a:lnTo>
                      <a:pt x="568" y="899"/>
                    </a:lnTo>
                    <a:cubicBezTo>
                      <a:pt x="515" y="1190"/>
                      <a:pt x="488" y="1468"/>
                      <a:pt x="488" y="1468"/>
                    </a:cubicBezTo>
                    <a:cubicBezTo>
                      <a:pt x="383" y="2088"/>
                      <a:pt x="356" y="2762"/>
                      <a:pt x="238" y="3383"/>
                    </a:cubicBezTo>
                    <a:cubicBezTo>
                      <a:pt x="171" y="3700"/>
                      <a:pt x="106" y="4031"/>
                      <a:pt x="53" y="4361"/>
                    </a:cubicBezTo>
                    <a:cubicBezTo>
                      <a:pt x="39" y="4440"/>
                      <a:pt x="27" y="4533"/>
                      <a:pt x="27" y="4612"/>
                    </a:cubicBezTo>
                    <a:lnTo>
                      <a:pt x="0" y="4916"/>
                    </a:lnTo>
                    <a:cubicBezTo>
                      <a:pt x="13" y="5141"/>
                      <a:pt x="27" y="5365"/>
                      <a:pt x="66" y="5603"/>
                    </a:cubicBezTo>
                    <a:lnTo>
                      <a:pt x="92" y="5775"/>
                    </a:lnTo>
                    <a:cubicBezTo>
                      <a:pt x="132" y="5761"/>
                      <a:pt x="185" y="5722"/>
                      <a:pt x="238" y="5682"/>
                    </a:cubicBezTo>
                    <a:lnTo>
                      <a:pt x="515" y="5497"/>
                    </a:lnTo>
                    <a:lnTo>
                      <a:pt x="1017" y="5141"/>
                    </a:lnTo>
                    <a:lnTo>
                      <a:pt x="1413" y="4850"/>
                    </a:lnTo>
                    <a:cubicBezTo>
                      <a:pt x="1612" y="4718"/>
                      <a:pt x="1810" y="4560"/>
                      <a:pt x="1810" y="4560"/>
                    </a:cubicBezTo>
                    <a:lnTo>
                      <a:pt x="2590" y="3925"/>
                    </a:lnTo>
                    <a:lnTo>
                      <a:pt x="3330" y="3265"/>
                    </a:lnTo>
                    <a:cubicBezTo>
                      <a:pt x="3806" y="2828"/>
                      <a:pt x="4281" y="2366"/>
                      <a:pt x="4731" y="1917"/>
                    </a:cubicBezTo>
                    <a:lnTo>
                      <a:pt x="4516" y="1678"/>
                    </a:lnTo>
                    <a:lnTo>
                      <a:pt x="4572" y="1468"/>
                    </a:lnTo>
                    <a:cubicBezTo>
                      <a:pt x="4476" y="1453"/>
                      <a:pt x="4382" y="1439"/>
                      <a:pt x="4289" y="1423"/>
                    </a:cubicBezTo>
                    <a:lnTo>
                      <a:pt x="4289" y="1423"/>
                    </a:lnTo>
                    <a:lnTo>
                      <a:pt x="4281" y="1415"/>
                    </a:lnTo>
                    <a:cubicBezTo>
                      <a:pt x="4280" y="1417"/>
                      <a:pt x="4278" y="1419"/>
                      <a:pt x="4276" y="1421"/>
                    </a:cubicBezTo>
                    <a:lnTo>
                      <a:pt x="4276" y="1421"/>
                    </a:lnTo>
                    <a:cubicBezTo>
                      <a:pt x="4115" y="1394"/>
                      <a:pt x="3956" y="1363"/>
                      <a:pt x="3792" y="1322"/>
                    </a:cubicBezTo>
                    <a:lnTo>
                      <a:pt x="3395" y="1230"/>
                    </a:lnTo>
                    <a:cubicBezTo>
                      <a:pt x="3263" y="1190"/>
                      <a:pt x="3145" y="1137"/>
                      <a:pt x="3013" y="1098"/>
                    </a:cubicBezTo>
                    <a:cubicBezTo>
                      <a:pt x="2511" y="886"/>
                      <a:pt x="2021" y="661"/>
                      <a:pt x="1506" y="437"/>
                    </a:cubicBezTo>
                    <a:cubicBezTo>
                      <a:pt x="1506" y="437"/>
                      <a:pt x="1017" y="212"/>
                      <a:pt x="1017" y="185"/>
                    </a:cubicBezTo>
                    <a:lnTo>
                      <a:pt x="766" y="27"/>
                    </a:ln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0" name="Google Shape;5810;p13"/>
              <p:cNvSpPr/>
              <p:nvPr/>
            </p:nvSpPr>
            <p:spPr>
              <a:xfrm>
                <a:off x="5043200" y="1752025"/>
                <a:ext cx="359125" cy="104775"/>
              </a:xfrm>
              <a:custGeom>
                <a:avLst/>
                <a:gdLst/>
                <a:ahLst/>
                <a:cxnLst/>
                <a:rect l="l" t="t" r="r" b="b"/>
                <a:pathLst>
                  <a:path w="14365" h="4191" extrusionOk="0">
                    <a:moveTo>
                      <a:pt x="11204" y="1"/>
                    </a:moveTo>
                    <a:cubicBezTo>
                      <a:pt x="11200" y="1"/>
                      <a:pt x="11197" y="1"/>
                      <a:pt x="11193" y="2"/>
                    </a:cubicBezTo>
                    <a:lnTo>
                      <a:pt x="11021" y="94"/>
                    </a:lnTo>
                    <a:lnTo>
                      <a:pt x="10519" y="372"/>
                    </a:lnTo>
                    <a:lnTo>
                      <a:pt x="9660" y="848"/>
                    </a:lnTo>
                    <a:lnTo>
                      <a:pt x="8775" y="1310"/>
                    </a:lnTo>
                    <a:cubicBezTo>
                      <a:pt x="8484" y="1468"/>
                      <a:pt x="8167" y="1574"/>
                      <a:pt x="7863" y="1694"/>
                    </a:cubicBezTo>
                    <a:cubicBezTo>
                      <a:pt x="7863" y="1694"/>
                      <a:pt x="7400" y="1865"/>
                      <a:pt x="6925" y="2037"/>
                    </a:cubicBezTo>
                    <a:lnTo>
                      <a:pt x="6000" y="2354"/>
                    </a:lnTo>
                    <a:cubicBezTo>
                      <a:pt x="5366" y="2525"/>
                      <a:pt x="4705" y="2658"/>
                      <a:pt x="4058" y="2790"/>
                    </a:cubicBezTo>
                    <a:cubicBezTo>
                      <a:pt x="2749" y="3080"/>
                      <a:pt x="1375" y="3173"/>
                      <a:pt x="1" y="3253"/>
                    </a:cubicBezTo>
                    <a:lnTo>
                      <a:pt x="305" y="4190"/>
                    </a:lnTo>
                    <a:cubicBezTo>
                      <a:pt x="1627" y="3900"/>
                      <a:pt x="2948" y="3662"/>
                      <a:pt x="4216" y="3265"/>
                    </a:cubicBezTo>
                    <a:cubicBezTo>
                      <a:pt x="4863" y="3094"/>
                      <a:pt x="5498" y="2909"/>
                      <a:pt x="6132" y="2710"/>
                    </a:cubicBezTo>
                    <a:cubicBezTo>
                      <a:pt x="6132" y="2710"/>
                      <a:pt x="6608" y="2539"/>
                      <a:pt x="7071" y="2367"/>
                    </a:cubicBezTo>
                    <a:cubicBezTo>
                      <a:pt x="7546" y="2182"/>
                      <a:pt x="8008" y="1997"/>
                      <a:pt x="8008" y="1997"/>
                    </a:cubicBezTo>
                    <a:cubicBezTo>
                      <a:pt x="8325" y="1865"/>
                      <a:pt x="8642" y="1759"/>
                      <a:pt x="8933" y="1614"/>
                    </a:cubicBezTo>
                    <a:lnTo>
                      <a:pt x="9832" y="1151"/>
                    </a:lnTo>
                    <a:lnTo>
                      <a:pt x="10718" y="689"/>
                    </a:lnTo>
                    <a:lnTo>
                      <a:pt x="11074" y="504"/>
                    </a:lnTo>
                    <a:lnTo>
                      <a:pt x="11114" y="491"/>
                    </a:lnTo>
                    <a:cubicBezTo>
                      <a:pt x="11140" y="491"/>
                      <a:pt x="11140" y="517"/>
                      <a:pt x="11153" y="531"/>
                    </a:cubicBezTo>
                    <a:lnTo>
                      <a:pt x="11246" y="636"/>
                    </a:lnTo>
                    <a:cubicBezTo>
                      <a:pt x="11669" y="1151"/>
                      <a:pt x="12052" y="1694"/>
                      <a:pt x="12501" y="2182"/>
                    </a:cubicBezTo>
                    <a:cubicBezTo>
                      <a:pt x="12964" y="2658"/>
                      <a:pt x="13413" y="3133"/>
                      <a:pt x="13875" y="3596"/>
                    </a:cubicBezTo>
                    <a:lnTo>
                      <a:pt x="14364" y="3094"/>
                    </a:lnTo>
                    <a:cubicBezTo>
                      <a:pt x="13875" y="2671"/>
                      <a:pt x="13399" y="2235"/>
                      <a:pt x="12911" y="1799"/>
                    </a:cubicBezTo>
                    <a:cubicBezTo>
                      <a:pt x="12435" y="1363"/>
                      <a:pt x="12012" y="861"/>
                      <a:pt x="11563" y="385"/>
                    </a:cubicBezTo>
                    <a:lnTo>
                      <a:pt x="11325" y="108"/>
                    </a:lnTo>
                    <a:cubicBezTo>
                      <a:pt x="11288" y="83"/>
                      <a:pt x="11251" y="1"/>
                      <a:pt x="112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1" name="Google Shape;5811;p13"/>
              <p:cNvSpPr/>
              <p:nvPr/>
            </p:nvSpPr>
            <p:spPr>
              <a:xfrm>
                <a:off x="4986400" y="1456750"/>
                <a:ext cx="231600" cy="305250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12210" extrusionOk="0">
                    <a:moveTo>
                      <a:pt x="8206" y="0"/>
                    </a:moveTo>
                    <a:lnTo>
                      <a:pt x="7532" y="159"/>
                    </a:lnTo>
                    <a:lnTo>
                      <a:pt x="7625" y="635"/>
                    </a:lnTo>
                    <a:lnTo>
                      <a:pt x="7770" y="1110"/>
                    </a:lnTo>
                    <a:lnTo>
                      <a:pt x="8060" y="2062"/>
                    </a:lnTo>
                    <a:lnTo>
                      <a:pt x="8365" y="3013"/>
                    </a:lnTo>
                    <a:cubicBezTo>
                      <a:pt x="8457" y="3330"/>
                      <a:pt x="8550" y="3647"/>
                      <a:pt x="8695" y="3938"/>
                    </a:cubicBezTo>
                    <a:lnTo>
                      <a:pt x="8747" y="4070"/>
                    </a:lnTo>
                    <a:cubicBezTo>
                      <a:pt x="8747" y="4083"/>
                      <a:pt x="8774" y="4109"/>
                      <a:pt x="8761" y="4123"/>
                    </a:cubicBezTo>
                    <a:lnTo>
                      <a:pt x="8721" y="4149"/>
                    </a:lnTo>
                    <a:lnTo>
                      <a:pt x="8377" y="4361"/>
                    </a:lnTo>
                    <a:lnTo>
                      <a:pt x="7532" y="4876"/>
                    </a:lnTo>
                    <a:lnTo>
                      <a:pt x="6700" y="5404"/>
                    </a:lnTo>
                    <a:cubicBezTo>
                      <a:pt x="6409" y="5576"/>
                      <a:pt x="6158" y="5801"/>
                      <a:pt x="5893" y="5999"/>
                    </a:cubicBezTo>
                    <a:lnTo>
                      <a:pt x="5101" y="6607"/>
                    </a:lnTo>
                    <a:cubicBezTo>
                      <a:pt x="4718" y="6910"/>
                      <a:pt x="4321" y="7228"/>
                      <a:pt x="4321" y="7228"/>
                    </a:cubicBezTo>
                    <a:cubicBezTo>
                      <a:pt x="3819" y="7677"/>
                      <a:pt x="3317" y="8126"/>
                      <a:pt x="2828" y="8589"/>
                    </a:cubicBezTo>
                    <a:cubicBezTo>
                      <a:pt x="1824" y="9488"/>
                      <a:pt x="899" y="10518"/>
                      <a:pt x="0" y="11470"/>
                    </a:cubicBezTo>
                    <a:lnTo>
                      <a:pt x="675" y="12210"/>
                    </a:lnTo>
                    <a:cubicBezTo>
                      <a:pt x="1441" y="11073"/>
                      <a:pt x="2167" y="9976"/>
                      <a:pt x="3132" y="8986"/>
                    </a:cubicBezTo>
                    <a:cubicBezTo>
                      <a:pt x="3594" y="8496"/>
                      <a:pt x="4057" y="7994"/>
                      <a:pt x="4546" y="7532"/>
                    </a:cubicBezTo>
                    <a:lnTo>
                      <a:pt x="5312" y="6898"/>
                    </a:lnTo>
                    <a:cubicBezTo>
                      <a:pt x="5696" y="6581"/>
                      <a:pt x="6078" y="6276"/>
                      <a:pt x="6078" y="6276"/>
                    </a:cubicBezTo>
                    <a:cubicBezTo>
                      <a:pt x="6343" y="6079"/>
                      <a:pt x="6594" y="5853"/>
                      <a:pt x="6871" y="5682"/>
                    </a:cubicBezTo>
                    <a:lnTo>
                      <a:pt x="7717" y="5180"/>
                    </a:lnTo>
                    <a:lnTo>
                      <a:pt x="8562" y="4691"/>
                    </a:lnTo>
                    <a:lnTo>
                      <a:pt x="9065" y="4400"/>
                    </a:lnTo>
                    <a:lnTo>
                      <a:pt x="9237" y="4308"/>
                    </a:lnTo>
                    <a:cubicBezTo>
                      <a:pt x="9263" y="4268"/>
                      <a:pt x="9210" y="4188"/>
                      <a:pt x="9197" y="4136"/>
                    </a:cubicBezTo>
                    <a:lnTo>
                      <a:pt x="9078" y="3806"/>
                    </a:lnTo>
                    <a:cubicBezTo>
                      <a:pt x="8959" y="3501"/>
                      <a:pt x="8893" y="3172"/>
                      <a:pt x="8814" y="2854"/>
                    </a:cubicBezTo>
                    <a:lnTo>
                      <a:pt x="8603" y="1903"/>
                    </a:lnTo>
                    <a:lnTo>
                      <a:pt x="8377" y="952"/>
                    </a:lnTo>
                    <a:lnTo>
                      <a:pt x="8272" y="476"/>
                    </a:lnTo>
                    <a:lnTo>
                      <a:pt x="820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2" name="Google Shape;5812;p13"/>
              <p:cNvSpPr/>
              <p:nvPr/>
            </p:nvSpPr>
            <p:spPr>
              <a:xfrm>
                <a:off x="5356050" y="1414450"/>
                <a:ext cx="176750" cy="293700"/>
              </a:xfrm>
              <a:custGeom>
                <a:avLst/>
                <a:gdLst/>
                <a:ahLst/>
                <a:cxnLst/>
                <a:rect l="l" t="t" r="r" b="b"/>
                <a:pathLst>
                  <a:path w="7070" h="11748" extrusionOk="0">
                    <a:moveTo>
                      <a:pt x="741" y="1"/>
                    </a:moveTo>
                    <a:lnTo>
                      <a:pt x="1" y="172"/>
                    </a:lnTo>
                    <a:cubicBezTo>
                      <a:pt x="1" y="172"/>
                      <a:pt x="119" y="582"/>
                      <a:pt x="133" y="582"/>
                    </a:cubicBezTo>
                    <a:cubicBezTo>
                      <a:pt x="198" y="701"/>
                      <a:pt x="251" y="820"/>
                      <a:pt x="304" y="952"/>
                    </a:cubicBezTo>
                    <a:lnTo>
                      <a:pt x="595" y="1731"/>
                    </a:lnTo>
                    <a:lnTo>
                      <a:pt x="859" y="2524"/>
                    </a:lnTo>
                    <a:cubicBezTo>
                      <a:pt x="926" y="2789"/>
                      <a:pt x="1084" y="3040"/>
                      <a:pt x="1190" y="3291"/>
                    </a:cubicBezTo>
                    <a:cubicBezTo>
                      <a:pt x="1428" y="3793"/>
                      <a:pt x="1639" y="4309"/>
                      <a:pt x="1863" y="4823"/>
                    </a:cubicBezTo>
                    <a:cubicBezTo>
                      <a:pt x="2141" y="5313"/>
                      <a:pt x="2405" y="5801"/>
                      <a:pt x="2656" y="6303"/>
                    </a:cubicBezTo>
                    <a:cubicBezTo>
                      <a:pt x="2894" y="6819"/>
                      <a:pt x="3237" y="7268"/>
                      <a:pt x="3528" y="7744"/>
                    </a:cubicBezTo>
                    <a:cubicBezTo>
                      <a:pt x="3833" y="8220"/>
                      <a:pt x="4097" y="8708"/>
                      <a:pt x="4467" y="9145"/>
                    </a:cubicBezTo>
                    <a:cubicBezTo>
                      <a:pt x="4797" y="9594"/>
                      <a:pt x="5127" y="10056"/>
                      <a:pt x="5457" y="10505"/>
                    </a:cubicBezTo>
                    <a:cubicBezTo>
                      <a:pt x="5827" y="10915"/>
                      <a:pt x="6197" y="11338"/>
                      <a:pt x="6567" y="11747"/>
                    </a:cubicBezTo>
                    <a:lnTo>
                      <a:pt x="7069" y="11245"/>
                    </a:lnTo>
                    <a:cubicBezTo>
                      <a:pt x="6673" y="10875"/>
                      <a:pt x="6276" y="10505"/>
                      <a:pt x="5867" y="10135"/>
                    </a:cubicBezTo>
                    <a:cubicBezTo>
                      <a:pt x="5510" y="9712"/>
                      <a:pt x="5154" y="9303"/>
                      <a:pt x="4797" y="8893"/>
                    </a:cubicBezTo>
                    <a:cubicBezTo>
                      <a:pt x="4400" y="8497"/>
                      <a:pt x="4123" y="8008"/>
                      <a:pt x="3806" y="7559"/>
                    </a:cubicBezTo>
                    <a:cubicBezTo>
                      <a:pt x="3502" y="7096"/>
                      <a:pt x="3145" y="6661"/>
                      <a:pt x="2920" y="6158"/>
                    </a:cubicBezTo>
                    <a:lnTo>
                      <a:pt x="2168" y="4679"/>
                    </a:lnTo>
                    <a:cubicBezTo>
                      <a:pt x="1956" y="4176"/>
                      <a:pt x="1771" y="3648"/>
                      <a:pt x="1586" y="3146"/>
                    </a:cubicBezTo>
                    <a:cubicBezTo>
                      <a:pt x="1493" y="2882"/>
                      <a:pt x="1375" y="2630"/>
                      <a:pt x="1322" y="2366"/>
                    </a:cubicBezTo>
                    <a:lnTo>
                      <a:pt x="1123" y="1573"/>
                    </a:lnTo>
                    <a:lnTo>
                      <a:pt x="926" y="780"/>
                    </a:lnTo>
                    <a:cubicBezTo>
                      <a:pt x="899" y="648"/>
                      <a:pt x="846" y="516"/>
                      <a:pt x="806" y="371"/>
                    </a:cubicBezTo>
                    <a:lnTo>
                      <a:pt x="74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3" name="Google Shape;5813;p13"/>
              <p:cNvSpPr/>
              <p:nvPr/>
            </p:nvSpPr>
            <p:spPr>
              <a:xfrm>
                <a:off x="5423450" y="1398925"/>
                <a:ext cx="157575" cy="260025"/>
              </a:xfrm>
              <a:custGeom>
                <a:avLst/>
                <a:gdLst/>
                <a:ahLst/>
                <a:cxnLst/>
                <a:rect l="l" t="t" r="r" b="b"/>
                <a:pathLst>
                  <a:path w="6303" h="10401" extrusionOk="0">
                    <a:moveTo>
                      <a:pt x="726" y="0"/>
                    </a:moveTo>
                    <a:lnTo>
                      <a:pt x="0" y="173"/>
                    </a:lnTo>
                    <a:cubicBezTo>
                      <a:pt x="0" y="173"/>
                      <a:pt x="102" y="529"/>
                      <a:pt x="118" y="529"/>
                    </a:cubicBezTo>
                    <a:cubicBezTo>
                      <a:pt x="118" y="529"/>
                      <a:pt x="118" y="529"/>
                      <a:pt x="119" y="529"/>
                    </a:cubicBezTo>
                    <a:cubicBezTo>
                      <a:pt x="171" y="635"/>
                      <a:pt x="238" y="740"/>
                      <a:pt x="277" y="860"/>
                    </a:cubicBezTo>
                    <a:lnTo>
                      <a:pt x="529" y="1547"/>
                    </a:lnTo>
                    <a:lnTo>
                      <a:pt x="767" y="2234"/>
                    </a:lnTo>
                    <a:cubicBezTo>
                      <a:pt x="832" y="2472"/>
                      <a:pt x="978" y="2683"/>
                      <a:pt x="1070" y="2907"/>
                    </a:cubicBezTo>
                    <a:cubicBezTo>
                      <a:pt x="1281" y="3357"/>
                      <a:pt x="1466" y="3820"/>
                      <a:pt x="1665" y="4269"/>
                    </a:cubicBezTo>
                    <a:cubicBezTo>
                      <a:pt x="1916" y="4692"/>
                      <a:pt x="2141" y="5127"/>
                      <a:pt x="2365" y="5564"/>
                    </a:cubicBezTo>
                    <a:cubicBezTo>
                      <a:pt x="2564" y="6026"/>
                      <a:pt x="2881" y="6410"/>
                      <a:pt x="3131" y="6832"/>
                    </a:cubicBezTo>
                    <a:cubicBezTo>
                      <a:pt x="3396" y="7255"/>
                      <a:pt x="3633" y="7704"/>
                      <a:pt x="3950" y="8074"/>
                    </a:cubicBezTo>
                    <a:cubicBezTo>
                      <a:pt x="4255" y="8471"/>
                      <a:pt x="4532" y="8880"/>
                      <a:pt x="4823" y="9290"/>
                    </a:cubicBezTo>
                    <a:cubicBezTo>
                      <a:pt x="5153" y="9646"/>
                      <a:pt x="5483" y="10016"/>
                      <a:pt x="5800" y="10400"/>
                    </a:cubicBezTo>
                    <a:lnTo>
                      <a:pt x="6302" y="9884"/>
                    </a:lnTo>
                    <a:cubicBezTo>
                      <a:pt x="5946" y="9554"/>
                      <a:pt x="5603" y="9237"/>
                      <a:pt x="5233" y="8920"/>
                    </a:cubicBezTo>
                    <a:cubicBezTo>
                      <a:pt x="4928" y="8550"/>
                      <a:pt x="4611" y="8180"/>
                      <a:pt x="4281" y="7823"/>
                    </a:cubicBezTo>
                    <a:cubicBezTo>
                      <a:pt x="3938" y="7479"/>
                      <a:pt x="3686" y="7056"/>
                      <a:pt x="3409" y="6647"/>
                    </a:cubicBezTo>
                    <a:cubicBezTo>
                      <a:pt x="3145" y="6251"/>
                      <a:pt x="2828" y="5867"/>
                      <a:pt x="2629" y="5418"/>
                    </a:cubicBezTo>
                    <a:lnTo>
                      <a:pt x="1968" y="4123"/>
                    </a:lnTo>
                    <a:lnTo>
                      <a:pt x="1454" y="2763"/>
                    </a:lnTo>
                    <a:cubicBezTo>
                      <a:pt x="1387" y="2525"/>
                      <a:pt x="1269" y="2313"/>
                      <a:pt x="1228" y="2075"/>
                    </a:cubicBezTo>
                    <a:lnTo>
                      <a:pt x="1070" y="1375"/>
                    </a:lnTo>
                    <a:lnTo>
                      <a:pt x="899" y="675"/>
                    </a:lnTo>
                    <a:cubicBezTo>
                      <a:pt x="872" y="569"/>
                      <a:pt x="832" y="450"/>
                      <a:pt x="793" y="331"/>
                    </a:cubicBez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4" name="Google Shape;5814;p13"/>
              <p:cNvSpPr/>
              <p:nvPr/>
            </p:nvSpPr>
            <p:spPr>
              <a:xfrm>
                <a:off x="4985075" y="1751725"/>
                <a:ext cx="69075" cy="10375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415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06" y="212"/>
                      <a:pt x="199" y="423"/>
                      <a:pt x="305" y="608"/>
                    </a:cubicBezTo>
                    <a:lnTo>
                      <a:pt x="622" y="1110"/>
                    </a:lnTo>
                    <a:cubicBezTo>
                      <a:pt x="833" y="1441"/>
                      <a:pt x="1045" y="1758"/>
                      <a:pt x="1230" y="2076"/>
                    </a:cubicBezTo>
                    <a:cubicBezTo>
                      <a:pt x="1415" y="2379"/>
                      <a:pt x="1547" y="2736"/>
                      <a:pt x="1718" y="3066"/>
                    </a:cubicBezTo>
                    <a:lnTo>
                      <a:pt x="1996" y="3582"/>
                    </a:lnTo>
                    <a:cubicBezTo>
                      <a:pt x="2102" y="3753"/>
                      <a:pt x="2234" y="3991"/>
                      <a:pt x="2405" y="4150"/>
                    </a:cubicBezTo>
                    <a:lnTo>
                      <a:pt x="2762" y="3476"/>
                    </a:lnTo>
                    <a:cubicBezTo>
                      <a:pt x="2683" y="3357"/>
                      <a:pt x="2564" y="3330"/>
                      <a:pt x="2445" y="3212"/>
                    </a:cubicBezTo>
                    <a:cubicBezTo>
                      <a:pt x="2326" y="3092"/>
                      <a:pt x="2207" y="2960"/>
                      <a:pt x="2102" y="2828"/>
                    </a:cubicBezTo>
                    <a:cubicBezTo>
                      <a:pt x="1864" y="2551"/>
                      <a:pt x="1692" y="2220"/>
                      <a:pt x="1507" y="1891"/>
                    </a:cubicBezTo>
                    <a:cubicBezTo>
                      <a:pt x="1309" y="1573"/>
                      <a:pt x="1150" y="1256"/>
                      <a:pt x="1018" y="925"/>
                    </a:cubicBezTo>
                    <a:cubicBezTo>
                      <a:pt x="952" y="754"/>
                      <a:pt x="913" y="596"/>
                      <a:pt x="872" y="437"/>
                    </a:cubicBezTo>
                    <a:cubicBezTo>
                      <a:pt x="846" y="279"/>
                      <a:pt x="846" y="146"/>
                      <a:pt x="846" y="1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5" name="Google Shape;5815;p13"/>
              <p:cNvSpPr/>
              <p:nvPr/>
            </p:nvSpPr>
            <p:spPr>
              <a:xfrm>
                <a:off x="5260575" y="1549475"/>
                <a:ext cx="152325" cy="113075"/>
              </a:xfrm>
              <a:custGeom>
                <a:avLst/>
                <a:gdLst/>
                <a:ahLst/>
                <a:cxnLst/>
                <a:rect l="l" t="t" r="r" b="b"/>
                <a:pathLst>
                  <a:path w="6093" h="4523" extrusionOk="0">
                    <a:moveTo>
                      <a:pt x="3520" y="619"/>
                    </a:moveTo>
                    <a:cubicBezTo>
                      <a:pt x="3524" y="619"/>
                      <a:pt x="3527" y="621"/>
                      <a:pt x="3529" y="625"/>
                    </a:cubicBezTo>
                    <a:lnTo>
                      <a:pt x="3582" y="717"/>
                    </a:lnTo>
                    <a:lnTo>
                      <a:pt x="3714" y="969"/>
                    </a:lnTo>
                    <a:cubicBezTo>
                      <a:pt x="3978" y="1471"/>
                      <a:pt x="4255" y="1959"/>
                      <a:pt x="4519" y="2462"/>
                    </a:cubicBezTo>
                    <a:cubicBezTo>
                      <a:pt x="4703" y="2761"/>
                      <a:pt x="4923" y="3046"/>
                      <a:pt x="5156" y="3321"/>
                    </a:cubicBezTo>
                    <a:lnTo>
                      <a:pt x="5156" y="3321"/>
                    </a:lnTo>
                    <a:cubicBezTo>
                      <a:pt x="4778" y="3427"/>
                      <a:pt x="4395" y="3528"/>
                      <a:pt x="4017" y="3624"/>
                    </a:cubicBezTo>
                    <a:lnTo>
                      <a:pt x="3053" y="3849"/>
                    </a:lnTo>
                    <a:cubicBezTo>
                      <a:pt x="3053" y="3849"/>
                      <a:pt x="2802" y="3889"/>
                      <a:pt x="2564" y="3929"/>
                    </a:cubicBezTo>
                    <a:cubicBezTo>
                      <a:pt x="2313" y="3955"/>
                      <a:pt x="2075" y="3994"/>
                      <a:pt x="2075" y="3994"/>
                    </a:cubicBezTo>
                    <a:lnTo>
                      <a:pt x="1110" y="4100"/>
                    </a:lnTo>
                    <a:lnTo>
                      <a:pt x="767" y="4140"/>
                    </a:lnTo>
                    <a:lnTo>
                      <a:pt x="622" y="4153"/>
                    </a:lnTo>
                    <a:lnTo>
                      <a:pt x="555" y="4153"/>
                    </a:lnTo>
                    <a:lnTo>
                      <a:pt x="582" y="4100"/>
                    </a:lnTo>
                    <a:cubicBezTo>
                      <a:pt x="608" y="4008"/>
                      <a:pt x="661" y="3929"/>
                      <a:pt x="714" y="3849"/>
                    </a:cubicBezTo>
                    <a:lnTo>
                      <a:pt x="820" y="3691"/>
                    </a:lnTo>
                    <a:lnTo>
                      <a:pt x="978" y="3492"/>
                    </a:lnTo>
                    <a:cubicBezTo>
                      <a:pt x="1177" y="3242"/>
                      <a:pt x="1415" y="3004"/>
                      <a:pt x="1639" y="2766"/>
                    </a:cubicBezTo>
                    <a:cubicBezTo>
                      <a:pt x="2115" y="2250"/>
                      <a:pt x="2484" y="1748"/>
                      <a:pt x="2921" y="1260"/>
                    </a:cubicBezTo>
                    <a:lnTo>
                      <a:pt x="3450" y="678"/>
                    </a:lnTo>
                    <a:cubicBezTo>
                      <a:pt x="3472" y="667"/>
                      <a:pt x="3503" y="619"/>
                      <a:pt x="3520" y="619"/>
                    </a:cubicBezTo>
                    <a:close/>
                    <a:moveTo>
                      <a:pt x="3640" y="0"/>
                    </a:moveTo>
                    <a:cubicBezTo>
                      <a:pt x="3630" y="0"/>
                      <a:pt x="3619" y="20"/>
                      <a:pt x="3608" y="30"/>
                    </a:cubicBezTo>
                    <a:lnTo>
                      <a:pt x="3555" y="97"/>
                    </a:lnTo>
                    <a:lnTo>
                      <a:pt x="3423" y="229"/>
                    </a:lnTo>
                    <a:lnTo>
                      <a:pt x="3027" y="652"/>
                    </a:lnTo>
                    <a:cubicBezTo>
                      <a:pt x="2854" y="876"/>
                      <a:pt x="2669" y="1087"/>
                      <a:pt x="2669" y="1087"/>
                    </a:cubicBezTo>
                    <a:cubicBezTo>
                      <a:pt x="2247" y="1563"/>
                      <a:pt x="1850" y="2105"/>
                      <a:pt x="1415" y="2567"/>
                    </a:cubicBezTo>
                    <a:cubicBezTo>
                      <a:pt x="1190" y="2805"/>
                      <a:pt x="952" y="3043"/>
                      <a:pt x="728" y="3307"/>
                    </a:cubicBezTo>
                    <a:cubicBezTo>
                      <a:pt x="675" y="3360"/>
                      <a:pt x="622" y="3427"/>
                      <a:pt x="569" y="3492"/>
                    </a:cubicBezTo>
                    <a:lnTo>
                      <a:pt x="384" y="3744"/>
                    </a:lnTo>
                    <a:cubicBezTo>
                      <a:pt x="278" y="3941"/>
                      <a:pt x="159" y="4140"/>
                      <a:pt x="67" y="4352"/>
                    </a:cubicBezTo>
                    <a:lnTo>
                      <a:pt x="0" y="4523"/>
                    </a:lnTo>
                    <a:lnTo>
                      <a:pt x="159" y="4523"/>
                    </a:lnTo>
                    <a:lnTo>
                      <a:pt x="502" y="4510"/>
                    </a:lnTo>
                    <a:lnTo>
                      <a:pt x="1124" y="4484"/>
                    </a:lnTo>
                    <a:cubicBezTo>
                      <a:pt x="1124" y="4484"/>
                      <a:pt x="1362" y="4470"/>
                      <a:pt x="1612" y="4457"/>
                    </a:cubicBezTo>
                    <a:lnTo>
                      <a:pt x="2115" y="4404"/>
                    </a:lnTo>
                    <a:lnTo>
                      <a:pt x="3106" y="4299"/>
                    </a:lnTo>
                    <a:lnTo>
                      <a:pt x="4084" y="4140"/>
                    </a:lnTo>
                    <a:cubicBezTo>
                      <a:pt x="4731" y="4034"/>
                      <a:pt x="5365" y="3915"/>
                      <a:pt x="5987" y="3770"/>
                    </a:cubicBezTo>
                    <a:lnTo>
                      <a:pt x="5936" y="3455"/>
                    </a:lnTo>
                    <a:lnTo>
                      <a:pt x="6092" y="3307"/>
                    </a:lnTo>
                    <a:cubicBezTo>
                      <a:pt x="6023" y="3242"/>
                      <a:pt x="5952" y="3177"/>
                      <a:pt x="5881" y="3111"/>
                    </a:cubicBezTo>
                    <a:lnTo>
                      <a:pt x="5881" y="3111"/>
                    </a:lnTo>
                    <a:lnTo>
                      <a:pt x="5881" y="3110"/>
                    </a:lnTo>
                    <a:cubicBezTo>
                      <a:pt x="5881" y="3110"/>
                      <a:pt x="5880" y="3110"/>
                      <a:pt x="5880" y="3110"/>
                    </a:cubicBezTo>
                    <a:lnTo>
                      <a:pt x="5880" y="3110"/>
                    </a:lnTo>
                    <a:cubicBezTo>
                      <a:pt x="5562" y="2813"/>
                      <a:pt x="5241" y="2501"/>
                      <a:pt x="4982" y="2144"/>
                    </a:cubicBezTo>
                    <a:cubicBezTo>
                      <a:pt x="4678" y="1709"/>
                      <a:pt x="4375" y="1246"/>
                      <a:pt x="4084" y="770"/>
                    </a:cubicBezTo>
                    <a:lnTo>
                      <a:pt x="3793" y="308"/>
                    </a:lnTo>
                    <a:cubicBezTo>
                      <a:pt x="3779" y="308"/>
                      <a:pt x="3661" y="30"/>
                      <a:pt x="3661" y="30"/>
                    </a:cubicBezTo>
                    <a:lnTo>
                      <a:pt x="3647" y="4"/>
                    </a:lnTo>
                    <a:cubicBezTo>
                      <a:pt x="3645" y="1"/>
                      <a:pt x="3643" y="0"/>
                      <a:pt x="36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6" name="Google Shape;5816;p13"/>
              <p:cNvSpPr/>
              <p:nvPr/>
            </p:nvSpPr>
            <p:spPr>
              <a:xfrm>
                <a:off x="4882000" y="1265475"/>
                <a:ext cx="309575" cy="195250"/>
              </a:xfrm>
              <a:custGeom>
                <a:avLst/>
                <a:gdLst/>
                <a:ahLst/>
                <a:cxnLst/>
                <a:rect l="l" t="t" r="r" b="b"/>
                <a:pathLst>
                  <a:path w="12383" h="7810" extrusionOk="0">
                    <a:moveTo>
                      <a:pt x="252" y="0"/>
                    </a:moveTo>
                    <a:lnTo>
                      <a:pt x="1" y="952"/>
                    </a:lnTo>
                    <a:cubicBezTo>
                      <a:pt x="1243" y="1415"/>
                      <a:pt x="2485" y="1929"/>
                      <a:pt x="3753" y="2299"/>
                    </a:cubicBezTo>
                    <a:cubicBezTo>
                      <a:pt x="4388" y="2498"/>
                      <a:pt x="5048" y="2683"/>
                      <a:pt x="5696" y="2868"/>
                    </a:cubicBezTo>
                    <a:cubicBezTo>
                      <a:pt x="5696" y="2868"/>
                      <a:pt x="6185" y="2974"/>
                      <a:pt x="6687" y="3079"/>
                    </a:cubicBezTo>
                    <a:cubicBezTo>
                      <a:pt x="7176" y="3185"/>
                      <a:pt x="7664" y="3277"/>
                      <a:pt x="7664" y="3277"/>
                    </a:cubicBezTo>
                    <a:cubicBezTo>
                      <a:pt x="7995" y="3344"/>
                      <a:pt x="8325" y="3423"/>
                      <a:pt x="8656" y="3462"/>
                    </a:cubicBezTo>
                    <a:lnTo>
                      <a:pt x="9647" y="3555"/>
                    </a:lnTo>
                    <a:lnTo>
                      <a:pt x="10638" y="3647"/>
                    </a:lnTo>
                    <a:lnTo>
                      <a:pt x="11034" y="3687"/>
                    </a:lnTo>
                    <a:lnTo>
                      <a:pt x="11087" y="3700"/>
                    </a:lnTo>
                    <a:cubicBezTo>
                      <a:pt x="11100" y="3700"/>
                      <a:pt x="11100" y="3726"/>
                      <a:pt x="11100" y="3753"/>
                    </a:cubicBezTo>
                    <a:lnTo>
                      <a:pt x="11114" y="3885"/>
                    </a:lnTo>
                    <a:cubicBezTo>
                      <a:pt x="11167" y="5220"/>
                      <a:pt x="11470" y="6515"/>
                      <a:pt x="11708" y="7810"/>
                    </a:cubicBezTo>
                    <a:lnTo>
                      <a:pt x="12382" y="7651"/>
                    </a:lnTo>
                    <a:cubicBezTo>
                      <a:pt x="12065" y="6409"/>
                      <a:pt x="11669" y="5153"/>
                      <a:pt x="11510" y="3846"/>
                    </a:cubicBezTo>
                    <a:lnTo>
                      <a:pt x="11470" y="3489"/>
                    </a:lnTo>
                    <a:cubicBezTo>
                      <a:pt x="11444" y="3436"/>
                      <a:pt x="11470" y="3356"/>
                      <a:pt x="11417" y="3330"/>
                    </a:cubicBezTo>
                    <a:lnTo>
                      <a:pt x="11232" y="3317"/>
                    </a:lnTo>
                    <a:lnTo>
                      <a:pt x="10651" y="3277"/>
                    </a:lnTo>
                    <a:lnTo>
                      <a:pt x="9660" y="3212"/>
                    </a:lnTo>
                    <a:lnTo>
                      <a:pt x="8682" y="3119"/>
                    </a:lnTo>
                    <a:cubicBezTo>
                      <a:pt x="8352" y="3092"/>
                      <a:pt x="8034" y="3013"/>
                      <a:pt x="7705" y="2947"/>
                    </a:cubicBezTo>
                    <a:cubicBezTo>
                      <a:pt x="7705" y="2947"/>
                      <a:pt x="7215" y="2842"/>
                      <a:pt x="6727" y="2722"/>
                    </a:cubicBezTo>
                    <a:lnTo>
                      <a:pt x="5749" y="2484"/>
                    </a:lnTo>
                    <a:cubicBezTo>
                      <a:pt x="5115" y="2287"/>
                      <a:pt x="4507" y="2049"/>
                      <a:pt x="3885" y="1811"/>
                    </a:cubicBezTo>
                    <a:cubicBezTo>
                      <a:pt x="2643" y="1335"/>
                      <a:pt x="1441" y="675"/>
                      <a:pt x="2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7" name="Google Shape;5817;p13"/>
              <p:cNvSpPr/>
              <p:nvPr/>
            </p:nvSpPr>
            <p:spPr>
              <a:xfrm>
                <a:off x="4889275" y="1023350"/>
                <a:ext cx="327050" cy="160550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6422" extrusionOk="0">
                    <a:moveTo>
                      <a:pt x="12421" y="0"/>
                    </a:moveTo>
                    <a:cubicBezTo>
                      <a:pt x="12038" y="1255"/>
                      <a:pt x="11589" y="2497"/>
                      <a:pt x="11378" y="3818"/>
                    </a:cubicBezTo>
                    <a:lnTo>
                      <a:pt x="11351" y="3950"/>
                    </a:lnTo>
                    <a:cubicBezTo>
                      <a:pt x="11351" y="3977"/>
                      <a:pt x="11351" y="4003"/>
                      <a:pt x="11338" y="4003"/>
                    </a:cubicBezTo>
                    <a:lnTo>
                      <a:pt x="10888" y="4003"/>
                    </a:lnTo>
                    <a:lnTo>
                      <a:pt x="9884" y="3977"/>
                    </a:lnTo>
                    <a:lnTo>
                      <a:pt x="8894" y="3964"/>
                    </a:lnTo>
                    <a:cubicBezTo>
                      <a:pt x="8857" y="3963"/>
                      <a:pt x="8820" y="3962"/>
                      <a:pt x="8782" y="3962"/>
                    </a:cubicBezTo>
                    <a:cubicBezTo>
                      <a:pt x="8489" y="3962"/>
                      <a:pt x="8194" y="4006"/>
                      <a:pt x="7889" y="4030"/>
                    </a:cubicBezTo>
                    <a:cubicBezTo>
                      <a:pt x="7889" y="4030"/>
                      <a:pt x="7400" y="4070"/>
                      <a:pt x="6898" y="4109"/>
                    </a:cubicBezTo>
                    <a:lnTo>
                      <a:pt x="5894" y="4215"/>
                    </a:lnTo>
                    <a:cubicBezTo>
                      <a:pt x="5220" y="4308"/>
                      <a:pt x="4546" y="4426"/>
                      <a:pt x="3899" y="4546"/>
                    </a:cubicBezTo>
                    <a:cubicBezTo>
                      <a:pt x="2590" y="4770"/>
                      <a:pt x="1295" y="5140"/>
                      <a:pt x="0" y="5457"/>
                    </a:cubicBezTo>
                    <a:lnTo>
                      <a:pt x="146" y="6422"/>
                    </a:lnTo>
                    <a:cubicBezTo>
                      <a:pt x="1415" y="5893"/>
                      <a:pt x="2683" y="5378"/>
                      <a:pt x="3964" y="5048"/>
                    </a:cubicBezTo>
                    <a:cubicBezTo>
                      <a:pt x="4612" y="4875"/>
                      <a:pt x="5247" y="4717"/>
                      <a:pt x="5907" y="4598"/>
                    </a:cubicBezTo>
                    <a:cubicBezTo>
                      <a:pt x="5907" y="4598"/>
                      <a:pt x="6396" y="4532"/>
                      <a:pt x="6898" y="4466"/>
                    </a:cubicBezTo>
                    <a:cubicBezTo>
                      <a:pt x="7400" y="4413"/>
                      <a:pt x="7889" y="4361"/>
                      <a:pt x="7889" y="4361"/>
                    </a:cubicBezTo>
                    <a:cubicBezTo>
                      <a:pt x="8185" y="4337"/>
                      <a:pt x="8491" y="4292"/>
                      <a:pt x="8780" y="4292"/>
                    </a:cubicBezTo>
                    <a:cubicBezTo>
                      <a:pt x="8813" y="4292"/>
                      <a:pt x="8847" y="4293"/>
                      <a:pt x="8880" y="4294"/>
                    </a:cubicBezTo>
                    <a:lnTo>
                      <a:pt x="9871" y="4320"/>
                    </a:lnTo>
                    <a:lnTo>
                      <a:pt x="10849" y="4373"/>
                    </a:lnTo>
                    <a:lnTo>
                      <a:pt x="11431" y="4400"/>
                    </a:lnTo>
                    <a:lnTo>
                      <a:pt x="11628" y="4413"/>
                    </a:lnTo>
                    <a:cubicBezTo>
                      <a:pt x="11681" y="4387"/>
                      <a:pt x="11668" y="4308"/>
                      <a:pt x="11695" y="4255"/>
                    </a:cubicBezTo>
                    <a:lnTo>
                      <a:pt x="11787" y="3911"/>
                    </a:lnTo>
                    <a:cubicBezTo>
                      <a:pt x="12077" y="2629"/>
                      <a:pt x="12620" y="1427"/>
                      <a:pt x="13082" y="224"/>
                    </a:cubicBezTo>
                    <a:lnTo>
                      <a:pt x="124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8" name="Google Shape;5818;p13"/>
              <p:cNvSpPr/>
              <p:nvPr/>
            </p:nvSpPr>
            <p:spPr>
              <a:xfrm>
                <a:off x="5346150" y="1085750"/>
                <a:ext cx="46925" cy="332700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3308" extrusionOk="0">
                    <a:moveTo>
                      <a:pt x="1163" y="1"/>
                    </a:moveTo>
                    <a:lnTo>
                      <a:pt x="1084" y="438"/>
                    </a:lnTo>
                    <a:cubicBezTo>
                      <a:pt x="1070" y="570"/>
                      <a:pt x="1057" y="702"/>
                      <a:pt x="1017" y="834"/>
                    </a:cubicBezTo>
                    <a:lnTo>
                      <a:pt x="793" y="1639"/>
                    </a:lnTo>
                    <a:cubicBezTo>
                      <a:pt x="700" y="1904"/>
                      <a:pt x="674" y="2182"/>
                      <a:pt x="634" y="2459"/>
                    </a:cubicBezTo>
                    <a:lnTo>
                      <a:pt x="489" y="3278"/>
                    </a:lnTo>
                    <a:lnTo>
                      <a:pt x="330" y="4097"/>
                    </a:lnTo>
                    <a:cubicBezTo>
                      <a:pt x="277" y="4375"/>
                      <a:pt x="277" y="4666"/>
                      <a:pt x="251" y="4943"/>
                    </a:cubicBezTo>
                    <a:cubicBezTo>
                      <a:pt x="198" y="5498"/>
                      <a:pt x="132" y="6067"/>
                      <a:pt x="66" y="6621"/>
                    </a:cubicBezTo>
                    <a:cubicBezTo>
                      <a:pt x="66" y="7176"/>
                      <a:pt x="53" y="7744"/>
                      <a:pt x="39" y="8313"/>
                    </a:cubicBezTo>
                    <a:cubicBezTo>
                      <a:pt x="39" y="8590"/>
                      <a:pt x="0" y="8868"/>
                      <a:pt x="13" y="9145"/>
                    </a:cubicBezTo>
                    <a:lnTo>
                      <a:pt x="79" y="9990"/>
                    </a:lnTo>
                    <a:lnTo>
                      <a:pt x="106" y="10823"/>
                    </a:lnTo>
                    <a:cubicBezTo>
                      <a:pt x="132" y="11100"/>
                      <a:pt x="119" y="11391"/>
                      <a:pt x="171" y="11655"/>
                    </a:cubicBezTo>
                    <a:cubicBezTo>
                      <a:pt x="251" y="12210"/>
                      <a:pt x="344" y="12765"/>
                      <a:pt x="423" y="13308"/>
                    </a:cubicBezTo>
                    <a:lnTo>
                      <a:pt x="1110" y="13149"/>
                    </a:lnTo>
                    <a:cubicBezTo>
                      <a:pt x="991" y="12633"/>
                      <a:pt x="859" y="12105"/>
                      <a:pt x="726" y="11576"/>
                    </a:cubicBezTo>
                    <a:cubicBezTo>
                      <a:pt x="647" y="11312"/>
                      <a:pt x="634" y="11035"/>
                      <a:pt x="594" y="10771"/>
                    </a:cubicBezTo>
                    <a:lnTo>
                      <a:pt x="489" y="9951"/>
                    </a:lnTo>
                    <a:lnTo>
                      <a:pt x="383" y="9132"/>
                    </a:lnTo>
                    <a:cubicBezTo>
                      <a:pt x="356" y="8854"/>
                      <a:pt x="383" y="8577"/>
                      <a:pt x="370" y="8299"/>
                    </a:cubicBezTo>
                    <a:lnTo>
                      <a:pt x="370" y="6634"/>
                    </a:lnTo>
                    <a:lnTo>
                      <a:pt x="582" y="4983"/>
                    </a:lnTo>
                    <a:cubicBezTo>
                      <a:pt x="621" y="4705"/>
                      <a:pt x="634" y="4428"/>
                      <a:pt x="687" y="4164"/>
                    </a:cubicBezTo>
                    <a:lnTo>
                      <a:pt x="899" y="3357"/>
                    </a:lnTo>
                    <a:lnTo>
                      <a:pt x="1110" y="2564"/>
                    </a:lnTo>
                    <a:cubicBezTo>
                      <a:pt x="1176" y="2300"/>
                      <a:pt x="1216" y="2036"/>
                      <a:pt x="1334" y="1785"/>
                    </a:cubicBezTo>
                    <a:lnTo>
                      <a:pt x="1639" y="1019"/>
                    </a:lnTo>
                    <a:cubicBezTo>
                      <a:pt x="1692" y="899"/>
                      <a:pt x="1718" y="755"/>
                      <a:pt x="1757" y="623"/>
                    </a:cubicBezTo>
                    <a:lnTo>
                      <a:pt x="1877" y="253"/>
                    </a:lnTo>
                    <a:lnTo>
                      <a:pt x="11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9" name="Google Shape;5819;p13"/>
              <p:cNvSpPr/>
              <p:nvPr/>
            </p:nvSpPr>
            <p:spPr>
              <a:xfrm>
                <a:off x="5415175" y="1109225"/>
                <a:ext cx="42975" cy="293675"/>
              </a:xfrm>
              <a:custGeom>
                <a:avLst/>
                <a:gdLst/>
                <a:ahLst/>
                <a:cxnLst/>
                <a:rect l="l" t="t" r="r" b="b"/>
                <a:pathLst>
                  <a:path w="1719" h="11747" extrusionOk="0">
                    <a:moveTo>
                      <a:pt x="1005" y="1"/>
                    </a:moveTo>
                    <a:lnTo>
                      <a:pt x="952" y="383"/>
                    </a:lnTo>
                    <a:cubicBezTo>
                      <a:pt x="925" y="503"/>
                      <a:pt x="913" y="608"/>
                      <a:pt x="886" y="727"/>
                    </a:cubicBezTo>
                    <a:lnTo>
                      <a:pt x="701" y="1440"/>
                    </a:lnTo>
                    <a:cubicBezTo>
                      <a:pt x="608" y="1666"/>
                      <a:pt x="595" y="1916"/>
                      <a:pt x="555" y="2168"/>
                    </a:cubicBezTo>
                    <a:lnTo>
                      <a:pt x="437" y="2894"/>
                    </a:lnTo>
                    <a:lnTo>
                      <a:pt x="291" y="3621"/>
                    </a:lnTo>
                    <a:cubicBezTo>
                      <a:pt x="252" y="3859"/>
                      <a:pt x="252" y="4110"/>
                      <a:pt x="225" y="4361"/>
                    </a:cubicBezTo>
                    <a:cubicBezTo>
                      <a:pt x="185" y="4850"/>
                      <a:pt x="132" y="5352"/>
                      <a:pt x="53" y="5841"/>
                    </a:cubicBezTo>
                    <a:cubicBezTo>
                      <a:pt x="67" y="6343"/>
                      <a:pt x="53" y="6832"/>
                      <a:pt x="40" y="7334"/>
                    </a:cubicBezTo>
                    <a:cubicBezTo>
                      <a:pt x="40" y="7585"/>
                      <a:pt x="0" y="7836"/>
                      <a:pt x="14" y="8074"/>
                    </a:cubicBezTo>
                    <a:lnTo>
                      <a:pt x="67" y="8814"/>
                    </a:lnTo>
                    <a:lnTo>
                      <a:pt x="93" y="9554"/>
                    </a:lnTo>
                    <a:cubicBezTo>
                      <a:pt x="106" y="9805"/>
                      <a:pt x="93" y="10056"/>
                      <a:pt x="146" y="10293"/>
                    </a:cubicBezTo>
                    <a:cubicBezTo>
                      <a:pt x="225" y="10783"/>
                      <a:pt x="291" y="11259"/>
                      <a:pt x="344" y="11747"/>
                    </a:cubicBezTo>
                    <a:lnTo>
                      <a:pt x="1031" y="11588"/>
                    </a:lnTo>
                    <a:cubicBezTo>
                      <a:pt x="939" y="11126"/>
                      <a:pt x="820" y="10663"/>
                      <a:pt x="701" y="10202"/>
                    </a:cubicBezTo>
                    <a:cubicBezTo>
                      <a:pt x="622" y="9976"/>
                      <a:pt x="608" y="9739"/>
                      <a:pt x="582" y="9501"/>
                    </a:cubicBezTo>
                    <a:lnTo>
                      <a:pt x="476" y="8774"/>
                    </a:lnTo>
                    <a:lnTo>
                      <a:pt x="384" y="8061"/>
                    </a:lnTo>
                    <a:cubicBezTo>
                      <a:pt x="358" y="7823"/>
                      <a:pt x="370" y="7571"/>
                      <a:pt x="370" y="7321"/>
                    </a:cubicBezTo>
                    <a:lnTo>
                      <a:pt x="358" y="5854"/>
                    </a:lnTo>
                    <a:lnTo>
                      <a:pt x="555" y="4400"/>
                    </a:lnTo>
                    <a:cubicBezTo>
                      <a:pt x="595" y="4162"/>
                      <a:pt x="595" y="3912"/>
                      <a:pt x="661" y="3674"/>
                    </a:cubicBezTo>
                    <a:lnTo>
                      <a:pt x="846" y="2973"/>
                    </a:lnTo>
                    <a:lnTo>
                      <a:pt x="1031" y="2273"/>
                    </a:lnTo>
                    <a:cubicBezTo>
                      <a:pt x="1098" y="2048"/>
                      <a:pt x="1137" y="1810"/>
                      <a:pt x="1242" y="1586"/>
                    </a:cubicBezTo>
                    <a:lnTo>
                      <a:pt x="1507" y="926"/>
                    </a:lnTo>
                    <a:cubicBezTo>
                      <a:pt x="1559" y="806"/>
                      <a:pt x="1586" y="688"/>
                      <a:pt x="1612" y="568"/>
                    </a:cubicBezTo>
                    <a:lnTo>
                      <a:pt x="1718" y="251"/>
                    </a:lnTo>
                    <a:lnTo>
                      <a:pt x="100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0" name="Google Shape;5820;p13"/>
              <p:cNvSpPr/>
              <p:nvPr/>
            </p:nvSpPr>
            <p:spPr>
              <a:xfrm>
                <a:off x="5162475" y="1193650"/>
                <a:ext cx="145025" cy="111475"/>
              </a:xfrm>
              <a:custGeom>
                <a:avLst/>
                <a:gdLst/>
                <a:ahLst/>
                <a:cxnLst/>
                <a:rect l="l" t="t" r="r" b="b"/>
                <a:pathLst>
                  <a:path w="5801" h="4459" extrusionOk="0">
                    <a:moveTo>
                      <a:pt x="5109" y="457"/>
                    </a:moveTo>
                    <a:cubicBezTo>
                      <a:pt x="5120" y="457"/>
                      <a:pt x="5127" y="459"/>
                      <a:pt x="5127" y="468"/>
                    </a:cubicBezTo>
                    <a:lnTo>
                      <a:pt x="5114" y="574"/>
                    </a:lnTo>
                    <a:lnTo>
                      <a:pt x="5087" y="865"/>
                    </a:lnTo>
                    <a:lnTo>
                      <a:pt x="4995" y="1710"/>
                    </a:lnTo>
                    <a:lnTo>
                      <a:pt x="4942" y="2121"/>
                    </a:lnTo>
                    <a:cubicBezTo>
                      <a:pt x="4942" y="2265"/>
                      <a:pt x="4955" y="2411"/>
                      <a:pt x="4955" y="2556"/>
                    </a:cubicBezTo>
                    <a:cubicBezTo>
                      <a:pt x="4972" y="2906"/>
                      <a:pt x="4988" y="3262"/>
                      <a:pt x="5022" y="3620"/>
                    </a:cubicBezTo>
                    <a:lnTo>
                      <a:pt x="5022" y="3620"/>
                    </a:lnTo>
                    <a:cubicBezTo>
                      <a:pt x="4650" y="3505"/>
                      <a:pt x="4277" y="3386"/>
                      <a:pt x="3898" y="3257"/>
                    </a:cubicBezTo>
                    <a:lnTo>
                      <a:pt x="2987" y="2926"/>
                    </a:lnTo>
                    <a:lnTo>
                      <a:pt x="2074" y="2517"/>
                    </a:lnTo>
                    <a:lnTo>
                      <a:pt x="1176" y="2080"/>
                    </a:lnTo>
                    <a:lnTo>
                      <a:pt x="859" y="1922"/>
                    </a:lnTo>
                    <a:lnTo>
                      <a:pt x="727" y="1869"/>
                    </a:lnTo>
                    <a:lnTo>
                      <a:pt x="674" y="1830"/>
                    </a:lnTo>
                    <a:lnTo>
                      <a:pt x="727" y="1790"/>
                    </a:lnTo>
                    <a:cubicBezTo>
                      <a:pt x="793" y="1737"/>
                      <a:pt x="885" y="1698"/>
                      <a:pt x="965" y="1657"/>
                    </a:cubicBezTo>
                    <a:lnTo>
                      <a:pt x="1163" y="1578"/>
                    </a:lnTo>
                    <a:cubicBezTo>
                      <a:pt x="1229" y="1552"/>
                      <a:pt x="1308" y="1525"/>
                      <a:pt x="1387" y="1499"/>
                    </a:cubicBezTo>
                    <a:cubicBezTo>
                      <a:pt x="1704" y="1407"/>
                      <a:pt x="2035" y="1328"/>
                      <a:pt x="2352" y="1248"/>
                    </a:cubicBezTo>
                    <a:cubicBezTo>
                      <a:pt x="3026" y="1076"/>
                      <a:pt x="3621" y="838"/>
                      <a:pt x="4255" y="680"/>
                    </a:cubicBezTo>
                    <a:lnTo>
                      <a:pt x="5034" y="468"/>
                    </a:lnTo>
                    <a:cubicBezTo>
                      <a:pt x="5052" y="468"/>
                      <a:pt x="5087" y="457"/>
                      <a:pt x="5109" y="457"/>
                    </a:cubicBezTo>
                    <a:close/>
                    <a:moveTo>
                      <a:pt x="5537" y="0"/>
                    </a:moveTo>
                    <a:cubicBezTo>
                      <a:pt x="5528" y="0"/>
                      <a:pt x="5519" y="6"/>
                      <a:pt x="5510" y="6"/>
                    </a:cubicBezTo>
                    <a:lnTo>
                      <a:pt x="5418" y="33"/>
                    </a:lnTo>
                    <a:lnTo>
                      <a:pt x="5246" y="72"/>
                    </a:lnTo>
                    <a:lnTo>
                      <a:pt x="4149" y="389"/>
                    </a:lnTo>
                    <a:cubicBezTo>
                      <a:pt x="3528" y="561"/>
                      <a:pt x="2894" y="812"/>
                      <a:pt x="2273" y="958"/>
                    </a:cubicBezTo>
                    <a:cubicBezTo>
                      <a:pt x="1956" y="1037"/>
                      <a:pt x="1625" y="1116"/>
                      <a:pt x="1295" y="1208"/>
                    </a:cubicBezTo>
                    <a:cubicBezTo>
                      <a:pt x="1216" y="1235"/>
                      <a:pt x="1137" y="1248"/>
                      <a:pt x="1058" y="1288"/>
                    </a:cubicBezTo>
                    <a:lnTo>
                      <a:pt x="767" y="1393"/>
                    </a:lnTo>
                    <a:cubicBezTo>
                      <a:pt x="568" y="1499"/>
                      <a:pt x="357" y="1592"/>
                      <a:pt x="159" y="1737"/>
                    </a:cubicBezTo>
                    <a:lnTo>
                      <a:pt x="0" y="1830"/>
                    </a:lnTo>
                    <a:cubicBezTo>
                      <a:pt x="40" y="1856"/>
                      <a:pt x="92" y="1895"/>
                      <a:pt x="145" y="1922"/>
                    </a:cubicBezTo>
                    <a:lnTo>
                      <a:pt x="450" y="2094"/>
                    </a:lnTo>
                    <a:lnTo>
                      <a:pt x="1005" y="2411"/>
                    </a:lnTo>
                    <a:lnTo>
                      <a:pt x="1889" y="2887"/>
                    </a:lnTo>
                    <a:lnTo>
                      <a:pt x="2775" y="3336"/>
                    </a:lnTo>
                    <a:lnTo>
                      <a:pt x="3674" y="3733"/>
                    </a:lnTo>
                    <a:cubicBezTo>
                      <a:pt x="4268" y="3983"/>
                      <a:pt x="4863" y="4235"/>
                      <a:pt x="5457" y="4459"/>
                    </a:cubicBezTo>
                    <a:lnTo>
                      <a:pt x="5589" y="4165"/>
                    </a:lnTo>
                    <a:lnTo>
                      <a:pt x="5589" y="4165"/>
                    </a:lnTo>
                    <a:lnTo>
                      <a:pt x="5801" y="4129"/>
                    </a:lnTo>
                    <a:cubicBezTo>
                      <a:pt x="5777" y="4035"/>
                      <a:pt x="5754" y="3940"/>
                      <a:pt x="5732" y="3845"/>
                    </a:cubicBezTo>
                    <a:lnTo>
                      <a:pt x="5732" y="3845"/>
                    </a:lnTo>
                    <a:lnTo>
                      <a:pt x="5735" y="3838"/>
                    </a:lnTo>
                    <a:cubicBezTo>
                      <a:pt x="5734" y="3838"/>
                      <a:pt x="5732" y="3837"/>
                      <a:pt x="5730" y="3837"/>
                    </a:cubicBezTo>
                    <a:lnTo>
                      <a:pt x="5730" y="3837"/>
                    </a:lnTo>
                    <a:cubicBezTo>
                      <a:pt x="5635" y="3414"/>
                      <a:pt x="5564" y="2983"/>
                      <a:pt x="5510" y="2543"/>
                    </a:cubicBezTo>
                    <a:cubicBezTo>
                      <a:pt x="5457" y="2265"/>
                      <a:pt x="5457" y="2001"/>
                      <a:pt x="5471" y="1724"/>
                    </a:cubicBezTo>
                    <a:lnTo>
                      <a:pt x="5497" y="891"/>
                    </a:lnTo>
                    <a:lnTo>
                      <a:pt x="5524" y="350"/>
                    </a:lnTo>
                    <a:lnTo>
                      <a:pt x="5550" y="45"/>
                    </a:lnTo>
                    <a:lnTo>
                      <a:pt x="5550" y="6"/>
                    </a:lnTo>
                    <a:cubicBezTo>
                      <a:pt x="5546" y="2"/>
                      <a:pt x="5541" y="0"/>
                      <a:pt x="55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1" name="Google Shape;5821;p13"/>
              <p:cNvSpPr/>
              <p:nvPr/>
            </p:nvSpPr>
            <p:spPr>
              <a:xfrm>
                <a:off x="5045850" y="704225"/>
                <a:ext cx="209150" cy="324750"/>
              </a:xfrm>
              <a:custGeom>
                <a:avLst/>
                <a:gdLst/>
                <a:ahLst/>
                <a:cxnLst/>
                <a:rect l="l" t="t" r="r" b="b"/>
                <a:pathLst>
                  <a:path w="8366" h="12990" extrusionOk="0">
                    <a:moveTo>
                      <a:pt x="740" y="1"/>
                    </a:moveTo>
                    <a:lnTo>
                      <a:pt x="1" y="648"/>
                    </a:lnTo>
                    <a:cubicBezTo>
                      <a:pt x="781" y="1705"/>
                      <a:pt x="1573" y="2829"/>
                      <a:pt x="2472" y="3845"/>
                    </a:cubicBezTo>
                    <a:cubicBezTo>
                      <a:pt x="2908" y="4361"/>
                      <a:pt x="3344" y="4863"/>
                      <a:pt x="3793" y="5366"/>
                    </a:cubicBezTo>
                    <a:lnTo>
                      <a:pt x="4507" y="6079"/>
                    </a:lnTo>
                    <a:lnTo>
                      <a:pt x="5220" y="6766"/>
                    </a:lnTo>
                    <a:cubicBezTo>
                      <a:pt x="5458" y="7004"/>
                      <a:pt x="5682" y="7255"/>
                      <a:pt x="5947" y="7453"/>
                    </a:cubicBezTo>
                    <a:lnTo>
                      <a:pt x="6713" y="8074"/>
                    </a:lnTo>
                    <a:lnTo>
                      <a:pt x="7493" y="8682"/>
                    </a:lnTo>
                    <a:lnTo>
                      <a:pt x="7810" y="8933"/>
                    </a:lnTo>
                    <a:lnTo>
                      <a:pt x="7849" y="8960"/>
                    </a:lnTo>
                    <a:cubicBezTo>
                      <a:pt x="7849" y="8972"/>
                      <a:pt x="7837" y="8999"/>
                      <a:pt x="7823" y="9012"/>
                    </a:cubicBezTo>
                    <a:lnTo>
                      <a:pt x="7757" y="9131"/>
                    </a:lnTo>
                    <a:cubicBezTo>
                      <a:pt x="7585" y="9422"/>
                      <a:pt x="7453" y="9726"/>
                      <a:pt x="7321" y="10029"/>
                    </a:cubicBezTo>
                    <a:lnTo>
                      <a:pt x="6912" y="10928"/>
                    </a:lnTo>
                    <a:lnTo>
                      <a:pt x="6515" y="11840"/>
                    </a:lnTo>
                    <a:lnTo>
                      <a:pt x="6317" y="12289"/>
                    </a:lnTo>
                    <a:lnTo>
                      <a:pt x="6158" y="12765"/>
                    </a:lnTo>
                    <a:lnTo>
                      <a:pt x="6819" y="12989"/>
                    </a:lnTo>
                    <a:lnTo>
                      <a:pt x="6938" y="12527"/>
                    </a:lnTo>
                    <a:lnTo>
                      <a:pt x="7097" y="12064"/>
                    </a:lnTo>
                    <a:lnTo>
                      <a:pt x="7427" y="11153"/>
                    </a:lnTo>
                    <a:lnTo>
                      <a:pt x="7757" y="10228"/>
                    </a:lnTo>
                    <a:cubicBezTo>
                      <a:pt x="7863" y="9924"/>
                      <a:pt x="7969" y="9607"/>
                      <a:pt x="8127" y="9316"/>
                    </a:cubicBezTo>
                    <a:lnTo>
                      <a:pt x="8286" y="8999"/>
                    </a:lnTo>
                    <a:cubicBezTo>
                      <a:pt x="8299" y="8946"/>
                      <a:pt x="8365" y="8880"/>
                      <a:pt x="8339" y="8840"/>
                    </a:cubicBezTo>
                    <a:lnTo>
                      <a:pt x="8180" y="8722"/>
                    </a:lnTo>
                    <a:lnTo>
                      <a:pt x="7717" y="8378"/>
                    </a:lnTo>
                    <a:lnTo>
                      <a:pt x="6938" y="7797"/>
                    </a:lnTo>
                    <a:lnTo>
                      <a:pt x="6158" y="7189"/>
                    </a:lnTo>
                    <a:cubicBezTo>
                      <a:pt x="5894" y="6990"/>
                      <a:pt x="5670" y="6740"/>
                      <a:pt x="5432" y="6515"/>
                    </a:cubicBezTo>
                    <a:lnTo>
                      <a:pt x="4745" y="5801"/>
                    </a:lnTo>
                    <a:lnTo>
                      <a:pt x="4058" y="5088"/>
                    </a:lnTo>
                    <a:cubicBezTo>
                      <a:pt x="3621" y="4573"/>
                      <a:pt x="3212" y="4030"/>
                      <a:pt x="2816" y="3475"/>
                    </a:cubicBezTo>
                    <a:cubicBezTo>
                      <a:pt x="1983" y="2392"/>
                      <a:pt x="1375" y="1203"/>
                      <a:pt x="7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2" name="Google Shape;5822;p13"/>
              <p:cNvSpPr/>
              <p:nvPr/>
            </p:nvSpPr>
            <p:spPr>
              <a:xfrm>
                <a:off x="5112250" y="615700"/>
                <a:ext cx="356450" cy="135475"/>
              </a:xfrm>
              <a:custGeom>
                <a:avLst/>
                <a:gdLst/>
                <a:ahLst/>
                <a:cxnLst/>
                <a:rect l="l" t="t" r="r" b="b"/>
                <a:pathLst>
                  <a:path w="14258" h="5419" extrusionOk="0">
                    <a:moveTo>
                      <a:pt x="424" y="1"/>
                    </a:moveTo>
                    <a:lnTo>
                      <a:pt x="1" y="885"/>
                    </a:lnTo>
                    <a:cubicBezTo>
                      <a:pt x="1361" y="1123"/>
                      <a:pt x="2723" y="1375"/>
                      <a:pt x="3978" y="1810"/>
                    </a:cubicBezTo>
                    <a:cubicBezTo>
                      <a:pt x="4612" y="2022"/>
                      <a:pt x="5246" y="2233"/>
                      <a:pt x="5868" y="2471"/>
                    </a:cubicBezTo>
                    <a:cubicBezTo>
                      <a:pt x="5868" y="2471"/>
                      <a:pt x="6303" y="2682"/>
                      <a:pt x="6753" y="2894"/>
                    </a:cubicBezTo>
                    <a:cubicBezTo>
                      <a:pt x="7189" y="3119"/>
                      <a:pt x="7638" y="3343"/>
                      <a:pt x="7638" y="3343"/>
                    </a:cubicBezTo>
                    <a:cubicBezTo>
                      <a:pt x="7929" y="3502"/>
                      <a:pt x="8232" y="3634"/>
                      <a:pt x="8511" y="3819"/>
                    </a:cubicBezTo>
                    <a:lnTo>
                      <a:pt x="9316" y="4388"/>
                    </a:lnTo>
                    <a:lnTo>
                      <a:pt x="10123" y="4955"/>
                    </a:lnTo>
                    <a:lnTo>
                      <a:pt x="10598" y="5299"/>
                    </a:lnTo>
                    <a:lnTo>
                      <a:pt x="10757" y="5418"/>
                    </a:lnTo>
                    <a:cubicBezTo>
                      <a:pt x="10796" y="5418"/>
                      <a:pt x="10849" y="5339"/>
                      <a:pt x="10889" y="5312"/>
                    </a:cubicBezTo>
                    <a:lnTo>
                      <a:pt x="11166" y="5075"/>
                    </a:lnTo>
                    <a:cubicBezTo>
                      <a:pt x="11668" y="4652"/>
                      <a:pt x="12144" y="4203"/>
                      <a:pt x="12660" y="3819"/>
                    </a:cubicBezTo>
                    <a:cubicBezTo>
                      <a:pt x="13201" y="3436"/>
                      <a:pt x="13729" y="3066"/>
                      <a:pt x="14258" y="2696"/>
                    </a:cubicBezTo>
                    <a:lnTo>
                      <a:pt x="13822" y="2141"/>
                    </a:lnTo>
                    <a:cubicBezTo>
                      <a:pt x="13320" y="2564"/>
                      <a:pt x="12804" y="2973"/>
                      <a:pt x="12302" y="3396"/>
                    </a:cubicBezTo>
                    <a:cubicBezTo>
                      <a:pt x="11800" y="3833"/>
                      <a:pt x="11351" y="4321"/>
                      <a:pt x="10875" y="4784"/>
                    </a:cubicBezTo>
                    <a:lnTo>
                      <a:pt x="10769" y="4890"/>
                    </a:lnTo>
                    <a:cubicBezTo>
                      <a:pt x="10757" y="4890"/>
                      <a:pt x="10743" y="4916"/>
                      <a:pt x="10730" y="4916"/>
                    </a:cubicBezTo>
                    <a:lnTo>
                      <a:pt x="10690" y="4890"/>
                    </a:lnTo>
                    <a:lnTo>
                      <a:pt x="10347" y="4664"/>
                    </a:lnTo>
                    <a:lnTo>
                      <a:pt x="9527" y="4110"/>
                    </a:lnTo>
                    <a:lnTo>
                      <a:pt x="8696" y="3555"/>
                    </a:lnTo>
                    <a:cubicBezTo>
                      <a:pt x="8417" y="3370"/>
                      <a:pt x="8114" y="3225"/>
                      <a:pt x="7823" y="3066"/>
                    </a:cubicBezTo>
                    <a:lnTo>
                      <a:pt x="6925" y="2590"/>
                    </a:lnTo>
                    <a:cubicBezTo>
                      <a:pt x="6488" y="2353"/>
                      <a:pt x="6039" y="2127"/>
                      <a:pt x="6039" y="2127"/>
                    </a:cubicBezTo>
                    <a:cubicBezTo>
                      <a:pt x="5431" y="1863"/>
                      <a:pt x="4823" y="1599"/>
                      <a:pt x="4203" y="1361"/>
                    </a:cubicBezTo>
                    <a:cubicBezTo>
                      <a:pt x="2987" y="820"/>
                      <a:pt x="1692" y="436"/>
                      <a:pt x="4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3" name="Google Shape;5823;p13"/>
              <p:cNvSpPr/>
              <p:nvPr/>
            </p:nvSpPr>
            <p:spPr>
              <a:xfrm>
                <a:off x="5375875" y="816875"/>
                <a:ext cx="207125" cy="275200"/>
              </a:xfrm>
              <a:custGeom>
                <a:avLst/>
                <a:gdLst/>
                <a:ahLst/>
                <a:cxnLst/>
                <a:rect l="l" t="t" r="r" b="b"/>
                <a:pathLst>
                  <a:path w="8285" h="11008" extrusionOk="0">
                    <a:moveTo>
                      <a:pt x="7823" y="0"/>
                    </a:moveTo>
                    <a:lnTo>
                      <a:pt x="7518" y="317"/>
                    </a:lnTo>
                    <a:cubicBezTo>
                      <a:pt x="7439" y="410"/>
                      <a:pt x="7347" y="516"/>
                      <a:pt x="7241" y="608"/>
                    </a:cubicBezTo>
                    <a:lnTo>
                      <a:pt x="6620" y="1150"/>
                    </a:lnTo>
                    <a:lnTo>
                      <a:pt x="5471" y="2379"/>
                    </a:lnTo>
                    <a:cubicBezTo>
                      <a:pt x="5048" y="2762"/>
                      <a:pt x="4731" y="3224"/>
                      <a:pt x="4374" y="3647"/>
                    </a:cubicBezTo>
                    <a:cubicBezTo>
                      <a:pt x="4030" y="4096"/>
                      <a:pt x="3621" y="4493"/>
                      <a:pt x="3330" y="4968"/>
                    </a:cubicBezTo>
                    <a:cubicBezTo>
                      <a:pt x="3013" y="5431"/>
                      <a:pt x="2696" y="5893"/>
                      <a:pt x="2352" y="6343"/>
                    </a:cubicBezTo>
                    <a:cubicBezTo>
                      <a:pt x="2062" y="6818"/>
                      <a:pt x="1797" y="7308"/>
                      <a:pt x="1493" y="7783"/>
                    </a:cubicBezTo>
                    <a:cubicBezTo>
                      <a:pt x="1361" y="8021"/>
                      <a:pt x="1176" y="8245"/>
                      <a:pt x="1070" y="8497"/>
                    </a:cubicBezTo>
                    <a:lnTo>
                      <a:pt x="700" y="9250"/>
                    </a:lnTo>
                    <a:lnTo>
                      <a:pt x="330" y="10003"/>
                    </a:lnTo>
                    <a:lnTo>
                      <a:pt x="145" y="10373"/>
                    </a:lnTo>
                    <a:cubicBezTo>
                      <a:pt x="92" y="10505"/>
                      <a:pt x="53" y="10638"/>
                      <a:pt x="0" y="10770"/>
                    </a:cubicBezTo>
                    <a:lnTo>
                      <a:pt x="661" y="11008"/>
                    </a:lnTo>
                    <a:cubicBezTo>
                      <a:pt x="700" y="10875"/>
                      <a:pt x="727" y="10743"/>
                      <a:pt x="767" y="10611"/>
                    </a:cubicBezTo>
                    <a:lnTo>
                      <a:pt x="925" y="10241"/>
                    </a:lnTo>
                    <a:lnTo>
                      <a:pt x="1216" y="9487"/>
                    </a:lnTo>
                    <a:lnTo>
                      <a:pt x="1507" y="8721"/>
                    </a:lnTo>
                    <a:cubicBezTo>
                      <a:pt x="1586" y="8457"/>
                      <a:pt x="1745" y="8219"/>
                      <a:pt x="1863" y="7981"/>
                    </a:cubicBezTo>
                    <a:cubicBezTo>
                      <a:pt x="2127" y="7493"/>
                      <a:pt x="2365" y="7003"/>
                      <a:pt x="2629" y="6515"/>
                    </a:cubicBezTo>
                    <a:lnTo>
                      <a:pt x="3581" y="5153"/>
                    </a:lnTo>
                    <a:cubicBezTo>
                      <a:pt x="3859" y="4678"/>
                      <a:pt x="4268" y="4295"/>
                      <a:pt x="4625" y="3872"/>
                    </a:cubicBezTo>
                    <a:cubicBezTo>
                      <a:pt x="4995" y="3449"/>
                      <a:pt x="5339" y="3013"/>
                      <a:pt x="5762" y="2669"/>
                    </a:cubicBezTo>
                    <a:cubicBezTo>
                      <a:pt x="6171" y="2299"/>
                      <a:pt x="6581" y="1943"/>
                      <a:pt x="6990" y="1573"/>
                    </a:cubicBezTo>
                    <a:lnTo>
                      <a:pt x="7664" y="1097"/>
                    </a:lnTo>
                    <a:cubicBezTo>
                      <a:pt x="7770" y="1031"/>
                      <a:pt x="7888" y="925"/>
                      <a:pt x="7994" y="833"/>
                    </a:cubicBezTo>
                    <a:lnTo>
                      <a:pt x="8285" y="595"/>
                    </a:lnTo>
                    <a:lnTo>
                      <a:pt x="782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4" name="Google Shape;5824;p13"/>
              <p:cNvSpPr/>
              <p:nvPr/>
            </p:nvSpPr>
            <p:spPr>
              <a:xfrm>
                <a:off x="5440925" y="871375"/>
                <a:ext cx="184375" cy="243825"/>
              </a:xfrm>
              <a:custGeom>
                <a:avLst/>
                <a:gdLst/>
                <a:ahLst/>
                <a:cxnLst/>
                <a:rect l="l" t="t" r="r" b="b"/>
                <a:pathLst>
                  <a:path w="7375" h="9753" extrusionOk="0">
                    <a:moveTo>
                      <a:pt x="6912" y="1"/>
                    </a:moveTo>
                    <a:lnTo>
                      <a:pt x="6648" y="292"/>
                    </a:lnTo>
                    <a:cubicBezTo>
                      <a:pt x="6569" y="384"/>
                      <a:pt x="6489" y="477"/>
                      <a:pt x="6396" y="556"/>
                    </a:cubicBezTo>
                    <a:lnTo>
                      <a:pt x="5855" y="1044"/>
                    </a:lnTo>
                    <a:cubicBezTo>
                      <a:pt x="5524" y="1402"/>
                      <a:pt x="5181" y="1772"/>
                      <a:pt x="4837" y="2128"/>
                    </a:cubicBezTo>
                    <a:cubicBezTo>
                      <a:pt x="4481" y="2459"/>
                      <a:pt x="4190" y="2868"/>
                      <a:pt x="3873" y="3251"/>
                    </a:cubicBezTo>
                    <a:cubicBezTo>
                      <a:pt x="3582" y="3648"/>
                      <a:pt x="3212" y="3991"/>
                      <a:pt x="2961" y="4414"/>
                    </a:cubicBezTo>
                    <a:cubicBezTo>
                      <a:pt x="2684" y="4823"/>
                      <a:pt x="2393" y="5233"/>
                      <a:pt x="2089" y="5616"/>
                    </a:cubicBezTo>
                    <a:cubicBezTo>
                      <a:pt x="1838" y="6053"/>
                      <a:pt x="1600" y="6476"/>
                      <a:pt x="1336" y="6898"/>
                    </a:cubicBezTo>
                    <a:cubicBezTo>
                      <a:pt x="1217" y="7110"/>
                      <a:pt x="1045" y="7295"/>
                      <a:pt x="952" y="7519"/>
                    </a:cubicBezTo>
                    <a:lnTo>
                      <a:pt x="635" y="8193"/>
                    </a:lnTo>
                    <a:lnTo>
                      <a:pt x="292" y="8840"/>
                    </a:lnTo>
                    <a:lnTo>
                      <a:pt x="120" y="9171"/>
                    </a:lnTo>
                    <a:cubicBezTo>
                      <a:pt x="80" y="9290"/>
                      <a:pt x="41" y="9409"/>
                      <a:pt x="1" y="9515"/>
                    </a:cubicBezTo>
                    <a:lnTo>
                      <a:pt x="662" y="9753"/>
                    </a:lnTo>
                    <a:cubicBezTo>
                      <a:pt x="688" y="9647"/>
                      <a:pt x="714" y="9527"/>
                      <a:pt x="755" y="9409"/>
                    </a:cubicBezTo>
                    <a:lnTo>
                      <a:pt x="887" y="9078"/>
                    </a:lnTo>
                    <a:lnTo>
                      <a:pt x="1151" y="8417"/>
                    </a:lnTo>
                    <a:lnTo>
                      <a:pt x="1389" y="7730"/>
                    </a:lnTo>
                    <a:cubicBezTo>
                      <a:pt x="1468" y="7506"/>
                      <a:pt x="1600" y="7307"/>
                      <a:pt x="1706" y="7083"/>
                    </a:cubicBezTo>
                    <a:lnTo>
                      <a:pt x="2379" y="5801"/>
                    </a:lnTo>
                    <a:lnTo>
                      <a:pt x="3212" y="4599"/>
                    </a:lnTo>
                    <a:cubicBezTo>
                      <a:pt x="3450" y="4176"/>
                      <a:pt x="3820" y="3846"/>
                      <a:pt x="4137" y="3463"/>
                    </a:cubicBezTo>
                    <a:cubicBezTo>
                      <a:pt x="4454" y="3106"/>
                      <a:pt x="4758" y="2723"/>
                      <a:pt x="5142" y="2418"/>
                    </a:cubicBezTo>
                    <a:cubicBezTo>
                      <a:pt x="5512" y="2101"/>
                      <a:pt x="5868" y="1784"/>
                      <a:pt x="6225" y="1454"/>
                    </a:cubicBezTo>
                    <a:lnTo>
                      <a:pt x="6819" y="1044"/>
                    </a:lnTo>
                    <a:cubicBezTo>
                      <a:pt x="6925" y="979"/>
                      <a:pt x="7018" y="899"/>
                      <a:pt x="7110" y="820"/>
                    </a:cubicBezTo>
                    <a:lnTo>
                      <a:pt x="7374" y="595"/>
                    </a:lnTo>
                    <a:lnTo>
                      <a:pt x="691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5" name="Google Shape;5825;p13"/>
              <p:cNvSpPr/>
              <p:nvPr/>
            </p:nvSpPr>
            <p:spPr>
              <a:xfrm>
                <a:off x="5044525" y="617350"/>
                <a:ext cx="78325" cy="984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938" extrusionOk="0">
                    <a:moveTo>
                      <a:pt x="2802" y="0"/>
                    </a:moveTo>
                    <a:cubicBezTo>
                      <a:pt x="2657" y="185"/>
                      <a:pt x="2485" y="344"/>
                      <a:pt x="2366" y="516"/>
                    </a:cubicBezTo>
                    <a:lnTo>
                      <a:pt x="2023" y="1004"/>
                    </a:lnTo>
                    <a:cubicBezTo>
                      <a:pt x="1811" y="1322"/>
                      <a:pt x="1626" y="1665"/>
                      <a:pt x="1428" y="1970"/>
                    </a:cubicBezTo>
                    <a:cubicBezTo>
                      <a:pt x="1230" y="2273"/>
                      <a:pt x="992" y="2551"/>
                      <a:pt x="741" y="2842"/>
                    </a:cubicBezTo>
                    <a:cubicBezTo>
                      <a:pt x="622" y="3000"/>
                      <a:pt x="503" y="3145"/>
                      <a:pt x="371" y="3304"/>
                    </a:cubicBezTo>
                    <a:cubicBezTo>
                      <a:pt x="252" y="3476"/>
                      <a:pt x="80" y="3687"/>
                      <a:pt x="1" y="3899"/>
                    </a:cubicBezTo>
                    <a:lnTo>
                      <a:pt x="781" y="3938"/>
                    </a:lnTo>
                    <a:cubicBezTo>
                      <a:pt x="860" y="3832"/>
                      <a:pt x="834" y="3714"/>
                      <a:pt x="887" y="3568"/>
                    </a:cubicBezTo>
                    <a:cubicBezTo>
                      <a:pt x="966" y="3409"/>
                      <a:pt x="1031" y="3251"/>
                      <a:pt x="1111" y="3092"/>
                    </a:cubicBezTo>
                    <a:cubicBezTo>
                      <a:pt x="1296" y="2775"/>
                      <a:pt x="1481" y="2472"/>
                      <a:pt x="1706" y="2141"/>
                    </a:cubicBezTo>
                    <a:cubicBezTo>
                      <a:pt x="1917" y="1837"/>
                      <a:pt x="2102" y="1533"/>
                      <a:pt x="2353" y="1282"/>
                    </a:cubicBezTo>
                    <a:cubicBezTo>
                      <a:pt x="2485" y="1163"/>
                      <a:pt x="2617" y="1057"/>
                      <a:pt x="2749" y="965"/>
                    </a:cubicBezTo>
                    <a:cubicBezTo>
                      <a:pt x="2881" y="872"/>
                      <a:pt x="3013" y="819"/>
                      <a:pt x="3133" y="767"/>
                    </a:cubicBezTo>
                    <a:lnTo>
                      <a:pt x="280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6" name="Google Shape;5826;p13"/>
              <p:cNvSpPr/>
              <p:nvPr/>
            </p:nvSpPr>
            <p:spPr>
              <a:xfrm>
                <a:off x="5309800" y="830650"/>
                <a:ext cx="141075" cy="128625"/>
              </a:xfrm>
              <a:custGeom>
                <a:avLst/>
                <a:gdLst/>
                <a:ahLst/>
                <a:cxnLst/>
                <a:rect l="l" t="t" r="r" b="b"/>
                <a:pathLst>
                  <a:path w="5643" h="5145" extrusionOk="0">
                    <a:moveTo>
                      <a:pt x="621" y="361"/>
                    </a:moveTo>
                    <a:cubicBezTo>
                      <a:pt x="714" y="361"/>
                      <a:pt x="794" y="374"/>
                      <a:pt x="885" y="374"/>
                    </a:cubicBezTo>
                    <a:lnTo>
                      <a:pt x="1084" y="414"/>
                    </a:lnTo>
                    <a:cubicBezTo>
                      <a:pt x="1163" y="427"/>
                      <a:pt x="1243" y="453"/>
                      <a:pt x="1322" y="467"/>
                    </a:cubicBezTo>
                    <a:cubicBezTo>
                      <a:pt x="1625" y="546"/>
                      <a:pt x="1930" y="652"/>
                      <a:pt x="2260" y="770"/>
                    </a:cubicBezTo>
                    <a:cubicBezTo>
                      <a:pt x="2920" y="996"/>
                      <a:pt x="3555" y="1128"/>
                      <a:pt x="4176" y="1325"/>
                    </a:cubicBezTo>
                    <a:lnTo>
                      <a:pt x="4943" y="1590"/>
                    </a:lnTo>
                    <a:cubicBezTo>
                      <a:pt x="4969" y="1603"/>
                      <a:pt x="5035" y="1603"/>
                      <a:pt x="5022" y="1630"/>
                    </a:cubicBezTo>
                    <a:lnTo>
                      <a:pt x="4955" y="1709"/>
                    </a:lnTo>
                    <a:lnTo>
                      <a:pt x="4770" y="1933"/>
                    </a:lnTo>
                    <a:cubicBezTo>
                      <a:pt x="4585" y="2145"/>
                      <a:pt x="4388" y="2356"/>
                      <a:pt x="4229" y="2581"/>
                    </a:cubicBezTo>
                    <a:lnTo>
                      <a:pt x="3766" y="3295"/>
                    </a:lnTo>
                    <a:cubicBezTo>
                      <a:pt x="3583" y="3595"/>
                      <a:pt x="3389" y="3894"/>
                      <a:pt x="3218" y="4207"/>
                    </a:cubicBezTo>
                    <a:lnTo>
                      <a:pt x="3218" y="4207"/>
                    </a:lnTo>
                    <a:cubicBezTo>
                      <a:pt x="2971" y="3912"/>
                      <a:pt x="2725" y="3612"/>
                      <a:pt x="2485" y="3307"/>
                    </a:cubicBezTo>
                    <a:lnTo>
                      <a:pt x="1890" y="2528"/>
                    </a:lnTo>
                    <a:lnTo>
                      <a:pt x="1361" y="1709"/>
                    </a:lnTo>
                    <a:lnTo>
                      <a:pt x="846" y="864"/>
                    </a:lnTo>
                    <a:lnTo>
                      <a:pt x="661" y="559"/>
                    </a:lnTo>
                    <a:lnTo>
                      <a:pt x="595" y="427"/>
                    </a:lnTo>
                    <a:lnTo>
                      <a:pt x="556" y="374"/>
                    </a:lnTo>
                    <a:lnTo>
                      <a:pt x="621" y="361"/>
                    </a:lnTo>
                    <a:close/>
                    <a:moveTo>
                      <a:pt x="302" y="1"/>
                    </a:moveTo>
                    <a:cubicBezTo>
                      <a:pt x="259" y="1"/>
                      <a:pt x="216" y="2"/>
                      <a:pt x="172" y="4"/>
                    </a:cubicBezTo>
                    <a:lnTo>
                      <a:pt x="1" y="18"/>
                    </a:lnTo>
                    <a:cubicBezTo>
                      <a:pt x="13" y="57"/>
                      <a:pt x="54" y="110"/>
                      <a:pt x="66" y="163"/>
                    </a:cubicBezTo>
                    <a:lnTo>
                      <a:pt x="225" y="480"/>
                    </a:lnTo>
                    <a:lnTo>
                      <a:pt x="515" y="1035"/>
                    </a:lnTo>
                    <a:lnTo>
                      <a:pt x="991" y="1907"/>
                    </a:lnTo>
                    <a:lnTo>
                      <a:pt x="1481" y="2753"/>
                    </a:lnTo>
                    <a:lnTo>
                      <a:pt x="2022" y="3559"/>
                    </a:lnTo>
                    <a:lnTo>
                      <a:pt x="2564" y="4352"/>
                    </a:lnTo>
                    <a:lnTo>
                      <a:pt x="3146" y="5145"/>
                    </a:lnTo>
                    <a:cubicBezTo>
                      <a:pt x="3146" y="5145"/>
                      <a:pt x="3264" y="5062"/>
                      <a:pt x="3388" y="4963"/>
                    </a:cubicBezTo>
                    <a:lnTo>
                      <a:pt x="3388" y="4963"/>
                    </a:lnTo>
                    <a:lnTo>
                      <a:pt x="3595" y="5052"/>
                    </a:lnTo>
                    <a:cubicBezTo>
                      <a:pt x="3626" y="4960"/>
                      <a:pt x="3659" y="4869"/>
                      <a:pt x="3694" y="4778"/>
                    </a:cubicBezTo>
                    <a:lnTo>
                      <a:pt x="3694" y="4778"/>
                    </a:lnTo>
                    <a:cubicBezTo>
                      <a:pt x="3698" y="4776"/>
                      <a:pt x="3700" y="4775"/>
                      <a:pt x="3700" y="4775"/>
                    </a:cubicBezTo>
                    <a:cubicBezTo>
                      <a:pt x="3699" y="4773"/>
                      <a:pt x="3698" y="4772"/>
                      <a:pt x="3697" y="4771"/>
                    </a:cubicBezTo>
                    <a:lnTo>
                      <a:pt x="3697" y="4771"/>
                    </a:lnTo>
                    <a:cubicBezTo>
                      <a:pt x="3852" y="4370"/>
                      <a:pt x="4038" y="3982"/>
                      <a:pt x="4242" y="3586"/>
                    </a:cubicBezTo>
                    <a:cubicBezTo>
                      <a:pt x="4361" y="3348"/>
                      <a:pt x="4493" y="3110"/>
                      <a:pt x="4625" y="2858"/>
                    </a:cubicBezTo>
                    <a:cubicBezTo>
                      <a:pt x="4770" y="2620"/>
                      <a:pt x="4943" y="2409"/>
                      <a:pt x="5101" y="2185"/>
                    </a:cubicBezTo>
                    <a:lnTo>
                      <a:pt x="5431" y="1748"/>
                    </a:lnTo>
                    <a:lnTo>
                      <a:pt x="5616" y="1498"/>
                    </a:lnTo>
                    <a:lnTo>
                      <a:pt x="5642" y="1471"/>
                    </a:lnTo>
                    <a:cubicBezTo>
                      <a:pt x="5642" y="1458"/>
                      <a:pt x="5616" y="1458"/>
                      <a:pt x="5603" y="1458"/>
                    </a:cubicBezTo>
                    <a:lnTo>
                      <a:pt x="5510" y="1431"/>
                    </a:lnTo>
                    <a:lnTo>
                      <a:pt x="5339" y="1366"/>
                    </a:lnTo>
                    <a:cubicBezTo>
                      <a:pt x="5339" y="1366"/>
                      <a:pt x="5075" y="1286"/>
                      <a:pt x="4797" y="1207"/>
                    </a:cubicBezTo>
                    <a:cubicBezTo>
                      <a:pt x="4520" y="1114"/>
                      <a:pt x="4242" y="1035"/>
                      <a:pt x="4242" y="1035"/>
                    </a:cubicBezTo>
                    <a:cubicBezTo>
                      <a:pt x="3621" y="837"/>
                      <a:pt x="2961" y="705"/>
                      <a:pt x="2353" y="494"/>
                    </a:cubicBezTo>
                    <a:cubicBezTo>
                      <a:pt x="2036" y="374"/>
                      <a:pt x="1718" y="256"/>
                      <a:pt x="1388" y="163"/>
                    </a:cubicBezTo>
                    <a:cubicBezTo>
                      <a:pt x="1308" y="136"/>
                      <a:pt x="1216" y="110"/>
                      <a:pt x="1137" y="97"/>
                    </a:cubicBezTo>
                    <a:lnTo>
                      <a:pt x="846" y="31"/>
                    </a:lnTo>
                    <a:cubicBezTo>
                      <a:pt x="663" y="20"/>
                      <a:pt x="489" y="1"/>
                      <a:pt x="3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7" name="Google Shape;5827;p13"/>
              <p:cNvSpPr/>
              <p:nvPr/>
            </p:nvSpPr>
            <p:spPr>
              <a:xfrm>
                <a:off x="5457800" y="327300"/>
                <a:ext cx="98775" cy="355825"/>
              </a:xfrm>
              <a:custGeom>
                <a:avLst/>
                <a:gdLst/>
                <a:ahLst/>
                <a:cxnLst/>
                <a:rect l="l" t="t" r="r" b="b"/>
                <a:pathLst>
                  <a:path w="3951" h="14233" extrusionOk="0">
                    <a:moveTo>
                      <a:pt x="2326" y="1"/>
                    </a:moveTo>
                    <a:lnTo>
                      <a:pt x="1334" y="147"/>
                    </a:lnTo>
                    <a:cubicBezTo>
                      <a:pt x="1427" y="1468"/>
                      <a:pt x="1507" y="2855"/>
                      <a:pt x="1704" y="4176"/>
                    </a:cubicBezTo>
                    <a:cubicBezTo>
                      <a:pt x="1784" y="4851"/>
                      <a:pt x="1889" y="5511"/>
                      <a:pt x="1995" y="6172"/>
                    </a:cubicBezTo>
                    <a:lnTo>
                      <a:pt x="2206" y="7150"/>
                    </a:lnTo>
                    <a:cubicBezTo>
                      <a:pt x="2326" y="7638"/>
                      <a:pt x="2432" y="8114"/>
                      <a:pt x="2432" y="8114"/>
                    </a:cubicBezTo>
                    <a:cubicBezTo>
                      <a:pt x="2511" y="8445"/>
                      <a:pt x="2564" y="8774"/>
                      <a:pt x="2682" y="9079"/>
                    </a:cubicBezTo>
                    <a:lnTo>
                      <a:pt x="2999" y="10017"/>
                    </a:lnTo>
                    <a:lnTo>
                      <a:pt x="3316" y="10955"/>
                    </a:lnTo>
                    <a:lnTo>
                      <a:pt x="3449" y="11325"/>
                    </a:lnTo>
                    <a:lnTo>
                      <a:pt x="3475" y="11378"/>
                    </a:lnTo>
                    <a:cubicBezTo>
                      <a:pt x="3462" y="11391"/>
                      <a:pt x="3436" y="11404"/>
                      <a:pt x="3422" y="11404"/>
                    </a:cubicBezTo>
                    <a:lnTo>
                      <a:pt x="3304" y="11470"/>
                    </a:lnTo>
                    <a:cubicBezTo>
                      <a:pt x="2722" y="11801"/>
                      <a:pt x="2180" y="12184"/>
                      <a:pt x="1625" y="12541"/>
                    </a:cubicBezTo>
                    <a:cubicBezTo>
                      <a:pt x="1057" y="12897"/>
                      <a:pt x="502" y="13254"/>
                      <a:pt x="0" y="13677"/>
                    </a:cubicBezTo>
                    <a:lnTo>
                      <a:pt x="436" y="14232"/>
                    </a:lnTo>
                    <a:cubicBezTo>
                      <a:pt x="885" y="13769"/>
                      <a:pt x="1414" y="13399"/>
                      <a:pt x="1930" y="13003"/>
                    </a:cubicBezTo>
                    <a:cubicBezTo>
                      <a:pt x="2458" y="12620"/>
                      <a:pt x="2960" y="12197"/>
                      <a:pt x="3501" y="11827"/>
                    </a:cubicBezTo>
                    <a:lnTo>
                      <a:pt x="3819" y="11642"/>
                    </a:lnTo>
                    <a:cubicBezTo>
                      <a:pt x="3859" y="11616"/>
                      <a:pt x="3951" y="11589"/>
                      <a:pt x="3951" y="11537"/>
                    </a:cubicBezTo>
                    <a:lnTo>
                      <a:pt x="3885" y="11364"/>
                    </a:lnTo>
                    <a:lnTo>
                      <a:pt x="3674" y="10823"/>
                    </a:lnTo>
                    <a:lnTo>
                      <a:pt x="3330" y="9911"/>
                    </a:lnTo>
                    <a:lnTo>
                      <a:pt x="2999" y="8986"/>
                    </a:lnTo>
                    <a:cubicBezTo>
                      <a:pt x="2881" y="8669"/>
                      <a:pt x="2841" y="8339"/>
                      <a:pt x="2761" y="8022"/>
                    </a:cubicBezTo>
                    <a:cubicBezTo>
                      <a:pt x="2761" y="8022"/>
                      <a:pt x="2656" y="7532"/>
                      <a:pt x="2550" y="7057"/>
                    </a:cubicBezTo>
                    <a:lnTo>
                      <a:pt x="2365" y="6079"/>
                    </a:lnTo>
                    <a:cubicBezTo>
                      <a:pt x="2286" y="5406"/>
                      <a:pt x="2233" y="4731"/>
                      <a:pt x="2194" y="4058"/>
                    </a:cubicBezTo>
                    <a:cubicBezTo>
                      <a:pt x="2074" y="2696"/>
                      <a:pt x="2194" y="1348"/>
                      <a:pt x="2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8" name="Google Shape;5828;p13"/>
              <p:cNvSpPr/>
              <p:nvPr/>
            </p:nvSpPr>
            <p:spPr>
              <a:xfrm>
                <a:off x="5592225" y="284350"/>
                <a:ext cx="275225" cy="253525"/>
              </a:xfrm>
              <a:custGeom>
                <a:avLst/>
                <a:gdLst/>
                <a:ahLst/>
                <a:cxnLst/>
                <a:rect l="l" t="t" r="r" b="b"/>
                <a:pathLst>
                  <a:path w="11009" h="10141" extrusionOk="0">
                    <a:moveTo>
                      <a:pt x="834" y="1"/>
                    </a:moveTo>
                    <a:lnTo>
                      <a:pt x="1" y="517"/>
                    </a:lnTo>
                    <a:cubicBezTo>
                      <a:pt x="1005" y="1454"/>
                      <a:pt x="2023" y="2406"/>
                      <a:pt x="2842" y="3450"/>
                    </a:cubicBezTo>
                    <a:cubicBezTo>
                      <a:pt x="3278" y="3965"/>
                      <a:pt x="3688" y="4494"/>
                      <a:pt x="4071" y="5022"/>
                    </a:cubicBezTo>
                    <a:lnTo>
                      <a:pt x="4599" y="5868"/>
                    </a:lnTo>
                    <a:lnTo>
                      <a:pt x="5101" y="6713"/>
                    </a:lnTo>
                    <a:cubicBezTo>
                      <a:pt x="5260" y="6991"/>
                      <a:pt x="5432" y="7268"/>
                      <a:pt x="5564" y="7573"/>
                    </a:cubicBezTo>
                    <a:lnTo>
                      <a:pt x="5947" y="8484"/>
                    </a:lnTo>
                    <a:lnTo>
                      <a:pt x="6317" y="9396"/>
                    </a:lnTo>
                    <a:lnTo>
                      <a:pt x="6528" y="9951"/>
                    </a:lnTo>
                    <a:lnTo>
                      <a:pt x="6595" y="10122"/>
                    </a:lnTo>
                    <a:cubicBezTo>
                      <a:pt x="6608" y="10136"/>
                      <a:pt x="6625" y="10140"/>
                      <a:pt x="6645" y="10140"/>
                    </a:cubicBezTo>
                    <a:cubicBezTo>
                      <a:pt x="6684" y="10140"/>
                      <a:pt x="6731" y="10122"/>
                      <a:pt x="6766" y="10122"/>
                    </a:cubicBezTo>
                    <a:lnTo>
                      <a:pt x="7123" y="10070"/>
                    </a:lnTo>
                    <a:cubicBezTo>
                      <a:pt x="7770" y="9990"/>
                      <a:pt x="8418" y="9911"/>
                      <a:pt x="9065" y="9819"/>
                    </a:cubicBezTo>
                    <a:cubicBezTo>
                      <a:pt x="9726" y="9779"/>
                      <a:pt x="10374" y="9779"/>
                      <a:pt x="11008" y="9752"/>
                    </a:cubicBezTo>
                    <a:lnTo>
                      <a:pt x="10955" y="9065"/>
                    </a:lnTo>
                    <a:cubicBezTo>
                      <a:pt x="10307" y="9132"/>
                      <a:pt x="9647" y="9185"/>
                      <a:pt x="8986" y="9277"/>
                    </a:cubicBezTo>
                    <a:lnTo>
                      <a:pt x="7044" y="9673"/>
                    </a:lnTo>
                    <a:lnTo>
                      <a:pt x="6898" y="9700"/>
                    </a:lnTo>
                    <a:cubicBezTo>
                      <a:pt x="6890" y="9700"/>
                      <a:pt x="6875" y="9706"/>
                      <a:pt x="6862" y="9706"/>
                    </a:cubicBezTo>
                    <a:cubicBezTo>
                      <a:pt x="6856" y="9706"/>
                      <a:pt x="6850" y="9704"/>
                      <a:pt x="6845" y="9700"/>
                    </a:cubicBezTo>
                    <a:lnTo>
                      <a:pt x="6833" y="9661"/>
                    </a:lnTo>
                    <a:lnTo>
                      <a:pt x="6660" y="9291"/>
                    </a:lnTo>
                    <a:lnTo>
                      <a:pt x="6278" y="8366"/>
                    </a:lnTo>
                    <a:lnTo>
                      <a:pt x="5881" y="7453"/>
                    </a:lnTo>
                    <a:cubicBezTo>
                      <a:pt x="5749" y="7136"/>
                      <a:pt x="5564" y="6859"/>
                      <a:pt x="5406" y="6569"/>
                    </a:cubicBezTo>
                    <a:cubicBezTo>
                      <a:pt x="5406" y="6569"/>
                      <a:pt x="5154" y="6132"/>
                      <a:pt x="4916" y="5696"/>
                    </a:cubicBezTo>
                    <a:cubicBezTo>
                      <a:pt x="4666" y="5260"/>
                      <a:pt x="4414" y="4837"/>
                      <a:pt x="4414" y="4837"/>
                    </a:cubicBezTo>
                    <a:cubicBezTo>
                      <a:pt x="4044" y="4282"/>
                      <a:pt x="3674" y="3727"/>
                      <a:pt x="3278" y="3186"/>
                    </a:cubicBezTo>
                    <a:cubicBezTo>
                      <a:pt x="2538" y="2076"/>
                      <a:pt x="1666" y="1058"/>
                      <a:pt x="8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9" name="Google Shape;5829;p13"/>
              <p:cNvSpPr/>
              <p:nvPr/>
            </p:nvSpPr>
            <p:spPr>
              <a:xfrm>
                <a:off x="5572100" y="696300"/>
                <a:ext cx="311200" cy="134800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5392" extrusionOk="0">
                    <a:moveTo>
                      <a:pt x="12381" y="1"/>
                    </a:moveTo>
                    <a:lnTo>
                      <a:pt x="11958" y="106"/>
                    </a:lnTo>
                    <a:cubicBezTo>
                      <a:pt x="11826" y="133"/>
                      <a:pt x="11694" y="172"/>
                      <a:pt x="11562" y="186"/>
                    </a:cubicBezTo>
                    <a:cubicBezTo>
                      <a:pt x="11562" y="186"/>
                      <a:pt x="11350" y="212"/>
                      <a:pt x="11152" y="239"/>
                    </a:cubicBezTo>
                    <a:cubicBezTo>
                      <a:pt x="11047" y="251"/>
                      <a:pt x="10941" y="265"/>
                      <a:pt x="10874" y="291"/>
                    </a:cubicBezTo>
                    <a:cubicBezTo>
                      <a:pt x="10795" y="318"/>
                      <a:pt x="10742" y="331"/>
                      <a:pt x="10742" y="331"/>
                    </a:cubicBezTo>
                    <a:cubicBezTo>
                      <a:pt x="10201" y="463"/>
                      <a:pt x="9659" y="595"/>
                      <a:pt x="9118" y="714"/>
                    </a:cubicBezTo>
                    <a:lnTo>
                      <a:pt x="8707" y="806"/>
                    </a:lnTo>
                    <a:lnTo>
                      <a:pt x="8311" y="938"/>
                    </a:lnTo>
                    <a:lnTo>
                      <a:pt x="7518" y="1203"/>
                    </a:lnTo>
                    <a:lnTo>
                      <a:pt x="6713" y="1440"/>
                    </a:lnTo>
                    <a:cubicBezTo>
                      <a:pt x="6448" y="1507"/>
                      <a:pt x="6197" y="1652"/>
                      <a:pt x="5933" y="1745"/>
                    </a:cubicBezTo>
                    <a:lnTo>
                      <a:pt x="4373" y="2365"/>
                    </a:lnTo>
                    <a:cubicBezTo>
                      <a:pt x="3871" y="2630"/>
                      <a:pt x="3383" y="2881"/>
                      <a:pt x="2867" y="3119"/>
                    </a:cubicBezTo>
                    <a:cubicBezTo>
                      <a:pt x="2339" y="3331"/>
                      <a:pt x="1889" y="3660"/>
                      <a:pt x="1401" y="3938"/>
                    </a:cubicBezTo>
                    <a:cubicBezTo>
                      <a:pt x="925" y="4229"/>
                      <a:pt x="423" y="4480"/>
                      <a:pt x="0" y="4837"/>
                    </a:cubicBezTo>
                    <a:lnTo>
                      <a:pt x="423" y="5392"/>
                    </a:lnTo>
                    <a:cubicBezTo>
                      <a:pt x="806" y="5008"/>
                      <a:pt x="1281" y="4731"/>
                      <a:pt x="1718" y="4400"/>
                    </a:cubicBezTo>
                    <a:cubicBezTo>
                      <a:pt x="2167" y="4097"/>
                      <a:pt x="2576" y="3727"/>
                      <a:pt x="3078" y="3475"/>
                    </a:cubicBezTo>
                    <a:lnTo>
                      <a:pt x="4519" y="2670"/>
                    </a:lnTo>
                    <a:cubicBezTo>
                      <a:pt x="5021" y="2445"/>
                      <a:pt x="5536" y="2247"/>
                      <a:pt x="6038" y="2036"/>
                    </a:cubicBezTo>
                    <a:cubicBezTo>
                      <a:pt x="6303" y="1930"/>
                      <a:pt x="6540" y="1798"/>
                      <a:pt x="6818" y="1731"/>
                    </a:cubicBezTo>
                    <a:lnTo>
                      <a:pt x="7611" y="1520"/>
                    </a:lnTo>
                    <a:lnTo>
                      <a:pt x="8404" y="1296"/>
                    </a:lnTo>
                    <a:lnTo>
                      <a:pt x="8800" y="1176"/>
                    </a:lnTo>
                    <a:cubicBezTo>
                      <a:pt x="8933" y="1164"/>
                      <a:pt x="9077" y="1137"/>
                      <a:pt x="9210" y="1123"/>
                    </a:cubicBezTo>
                    <a:lnTo>
                      <a:pt x="10835" y="886"/>
                    </a:lnTo>
                    <a:cubicBezTo>
                      <a:pt x="10835" y="886"/>
                      <a:pt x="10874" y="873"/>
                      <a:pt x="10954" y="859"/>
                    </a:cubicBezTo>
                    <a:cubicBezTo>
                      <a:pt x="11033" y="846"/>
                      <a:pt x="11139" y="833"/>
                      <a:pt x="11232" y="833"/>
                    </a:cubicBezTo>
                    <a:lnTo>
                      <a:pt x="11641" y="833"/>
                    </a:lnTo>
                    <a:cubicBezTo>
                      <a:pt x="11787" y="833"/>
                      <a:pt x="11919" y="806"/>
                      <a:pt x="12064" y="794"/>
                    </a:cubicBezTo>
                    <a:lnTo>
                      <a:pt x="12447" y="753"/>
                    </a:lnTo>
                    <a:lnTo>
                      <a:pt x="1238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0" name="Google Shape;5830;p13"/>
              <p:cNvSpPr/>
              <p:nvPr/>
            </p:nvSpPr>
            <p:spPr>
              <a:xfrm>
                <a:off x="5614025" y="765325"/>
                <a:ext cx="275225" cy="120625"/>
              </a:xfrm>
              <a:custGeom>
                <a:avLst/>
                <a:gdLst/>
                <a:ahLst/>
                <a:cxnLst/>
                <a:rect l="l" t="t" r="r" b="b"/>
                <a:pathLst>
                  <a:path w="11009" h="4825" extrusionOk="0">
                    <a:moveTo>
                      <a:pt x="10942" y="1"/>
                    </a:moveTo>
                    <a:lnTo>
                      <a:pt x="10559" y="94"/>
                    </a:lnTo>
                    <a:cubicBezTo>
                      <a:pt x="10440" y="120"/>
                      <a:pt x="10334" y="147"/>
                      <a:pt x="10215" y="159"/>
                    </a:cubicBezTo>
                    <a:lnTo>
                      <a:pt x="9845" y="212"/>
                    </a:lnTo>
                    <a:cubicBezTo>
                      <a:pt x="9675" y="225"/>
                      <a:pt x="9516" y="293"/>
                      <a:pt x="9491" y="293"/>
                    </a:cubicBezTo>
                    <a:cubicBezTo>
                      <a:pt x="9489" y="293"/>
                      <a:pt x="9488" y="293"/>
                      <a:pt x="9488" y="292"/>
                    </a:cubicBezTo>
                    <a:cubicBezTo>
                      <a:pt x="9012" y="424"/>
                      <a:pt x="8537" y="543"/>
                      <a:pt x="8061" y="649"/>
                    </a:cubicBezTo>
                    <a:lnTo>
                      <a:pt x="7705" y="714"/>
                    </a:lnTo>
                    <a:lnTo>
                      <a:pt x="7348" y="846"/>
                    </a:lnTo>
                    <a:lnTo>
                      <a:pt x="6648" y="1072"/>
                    </a:lnTo>
                    <a:lnTo>
                      <a:pt x="5947" y="1283"/>
                    </a:lnTo>
                    <a:cubicBezTo>
                      <a:pt x="5709" y="1349"/>
                      <a:pt x="5485" y="1481"/>
                      <a:pt x="5260" y="1560"/>
                    </a:cubicBezTo>
                    <a:cubicBezTo>
                      <a:pt x="4811" y="1759"/>
                      <a:pt x="4335" y="1917"/>
                      <a:pt x="3886" y="2102"/>
                    </a:cubicBezTo>
                    <a:cubicBezTo>
                      <a:pt x="3450" y="2340"/>
                      <a:pt x="3001" y="2552"/>
                      <a:pt x="2552" y="2763"/>
                    </a:cubicBezTo>
                    <a:cubicBezTo>
                      <a:pt x="2089" y="2934"/>
                      <a:pt x="1692" y="3239"/>
                      <a:pt x="1257" y="3477"/>
                    </a:cubicBezTo>
                    <a:cubicBezTo>
                      <a:pt x="834" y="3727"/>
                      <a:pt x="385" y="3952"/>
                      <a:pt x="1" y="4269"/>
                    </a:cubicBezTo>
                    <a:lnTo>
                      <a:pt x="437" y="4824"/>
                    </a:lnTo>
                    <a:cubicBezTo>
                      <a:pt x="767" y="4481"/>
                      <a:pt x="1177" y="4229"/>
                      <a:pt x="1560" y="3938"/>
                    </a:cubicBezTo>
                    <a:cubicBezTo>
                      <a:pt x="1956" y="3674"/>
                      <a:pt x="2326" y="3331"/>
                      <a:pt x="2763" y="3119"/>
                    </a:cubicBezTo>
                    <a:lnTo>
                      <a:pt x="4018" y="2406"/>
                    </a:lnTo>
                    <a:cubicBezTo>
                      <a:pt x="4467" y="2208"/>
                      <a:pt x="4916" y="2036"/>
                      <a:pt x="5366" y="1838"/>
                    </a:cubicBezTo>
                    <a:cubicBezTo>
                      <a:pt x="5591" y="1759"/>
                      <a:pt x="5815" y="1639"/>
                      <a:pt x="6053" y="1586"/>
                    </a:cubicBezTo>
                    <a:lnTo>
                      <a:pt x="6753" y="1389"/>
                    </a:lnTo>
                    <a:lnTo>
                      <a:pt x="7453" y="1204"/>
                    </a:lnTo>
                    <a:lnTo>
                      <a:pt x="7797" y="1098"/>
                    </a:lnTo>
                    <a:cubicBezTo>
                      <a:pt x="7916" y="1084"/>
                      <a:pt x="8035" y="1072"/>
                      <a:pt x="8154" y="1045"/>
                    </a:cubicBezTo>
                    <a:cubicBezTo>
                      <a:pt x="8630" y="992"/>
                      <a:pt x="9105" y="926"/>
                      <a:pt x="9581" y="846"/>
                    </a:cubicBezTo>
                    <a:cubicBezTo>
                      <a:pt x="9581" y="848"/>
                      <a:pt x="9583" y="849"/>
                      <a:pt x="9588" y="849"/>
                    </a:cubicBezTo>
                    <a:cubicBezTo>
                      <a:pt x="9621" y="849"/>
                      <a:pt x="9774" y="807"/>
                      <a:pt x="9937" y="807"/>
                    </a:cubicBezTo>
                    <a:lnTo>
                      <a:pt x="10295" y="807"/>
                    </a:lnTo>
                    <a:cubicBezTo>
                      <a:pt x="10413" y="807"/>
                      <a:pt x="10545" y="794"/>
                      <a:pt x="10665" y="781"/>
                    </a:cubicBezTo>
                    <a:lnTo>
                      <a:pt x="11008" y="755"/>
                    </a:lnTo>
                    <a:lnTo>
                      <a:pt x="1094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1" name="Google Shape;5831;p13"/>
              <p:cNvSpPr/>
              <p:nvPr/>
            </p:nvSpPr>
            <p:spPr>
              <a:xfrm>
                <a:off x="5493475" y="281400"/>
                <a:ext cx="111675" cy="55525"/>
              </a:xfrm>
              <a:custGeom>
                <a:avLst/>
                <a:gdLst/>
                <a:ahLst/>
                <a:cxnLst/>
                <a:rect l="l" t="t" r="r" b="b"/>
                <a:pathLst>
                  <a:path w="4467" h="2221" extrusionOk="0">
                    <a:moveTo>
                      <a:pt x="4467" y="1"/>
                    </a:moveTo>
                    <a:cubicBezTo>
                      <a:pt x="4241" y="66"/>
                      <a:pt x="4004" y="119"/>
                      <a:pt x="3819" y="185"/>
                    </a:cubicBezTo>
                    <a:cubicBezTo>
                      <a:pt x="3819" y="185"/>
                      <a:pt x="3251" y="410"/>
                      <a:pt x="3251" y="423"/>
                    </a:cubicBezTo>
                    <a:cubicBezTo>
                      <a:pt x="2907" y="595"/>
                      <a:pt x="2577" y="780"/>
                      <a:pt x="2233" y="925"/>
                    </a:cubicBezTo>
                    <a:cubicBezTo>
                      <a:pt x="1916" y="1058"/>
                      <a:pt x="1560" y="1176"/>
                      <a:pt x="1190" y="1282"/>
                    </a:cubicBezTo>
                    <a:cubicBezTo>
                      <a:pt x="1005" y="1348"/>
                      <a:pt x="820" y="1401"/>
                      <a:pt x="621" y="1467"/>
                    </a:cubicBezTo>
                    <a:cubicBezTo>
                      <a:pt x="436" y="1546"/>
                      <a:pt x="185" y="1625"/>
                      <a:pt x="0" y="1771"/>
                    </a:cubicBezTo>
                    <a:lnTo>
                      <a:pt x="621" y="2220"/>
                    </a:lnTo>
                    <a:cubicBezTo>
                      <a:pt x="753" y="2180"/>
                      <a:pt x="793" y="2062"/>
                      <a:pt x="925" y="1969"/>
                    </a:cubicBezTo>
                    <a:lnTo>
                      <a:pt x="1361" y="1692"/>
                    </a:lnTo>
                    <a:cubicBezTo>
                      <a:pt x="1692" y="1520"/>
                      <a:pt x="2022" y="1361"/>
                      <a:pt x="2379" y="1216"/>
                    </a:cubicBezTo>
                    <a:cubicBezTo>
                      <a:pt x="2722" y="1070"/>
                      <a:pt x="3052" y="925"/>
                      <a:pt x="3396" y="846"/>
                    </a:cubicBezTo>
                    <a:cubicBezTo>
                      <a:pt x="3568" y="793"/>
                      <a:pt x="3739" y="793"/>
                      <a:pt x="3898" y="780"/>
                    </a:cubicBezTo>
                    <a:cubicBezTo>
                      <a:pt x="3919" y="778"/>
                      <a:pt x="3941" y="777"/>
                      <a:pt x="3961" y="777"/>
                    </a:cubicBezTo>
                    <a:cubicBezTo>
                      <a:pt x="4092" y="777"/>
                      <a:pt x="4207" y="808"/>
                      <a:pt x="4321" y="820"/>
                    </a:cubicBezTo>
                    <a:lnTo>
                      <a:pt x="446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2" name="Google Shape;5832;p13"/>
              <p:cNvSpPr/>
              <p:nvPr/>
            </p:nvSpPr>
            <p:spPr>
              <a:xfrm>
                <a:off x="5648400" y="566475"/>
                <a:ext cx="104750" cy="154625"/>
              </a:xfrm>
              <a:custGeom>
                <a:avLst/>
                <a:gdLst/>
                <a:ahLst/>
                <a:cxnLst/>
                <a:rect l="l" t="t" r="r" b="b"/>
                <a:pathLst>
                  <a:path w="4190" h="6185" extrusionOk="0">
                    <a:moveTo>
                      <a:pt x="502" y="608"/>
                    </a:moveTo>
                    <a:lnTo>
                      <a:pt x="569" y="635"/>
                    </a:lnTo>
                    <a:cubicBezTo>
                      <a:pt x="648" y="675"/>
                      <a:pt x="714" y="740"/>
                      <a:pt x="780" y="793"/>
                    </a:cubicBezTo>
                    <a:lnTo>
                      <a:pt x="925" y="925"/>
                    </a:lnTo>
                    <a:cubicBezTo>
                      <a:pt x="978" y="978"/>
                      <a:pt x="1031" y="1045"/>
                      <a:pt x="1097" y="1098"/>
                    </a:cubicBezTo>
                    <a:cubicBezTo>
                      <a:pt x="1309" y="1335"/>
                      <a:pt x="1506" y="1600"/>
                      <a:pt x="1718" y="1850"/>
                    </a:cubicBezTo>
                    <a:cubicBezTo>
                      <a:pt x="2154" y="2392"/>
                      <a:pt x="2616" y="2854"/>
                      <a:pt x="3026" y="3370"/>
                    </a:cubicBezTo>
                    <a:lnTo>
                      <a:pt x="3541" y="3991"/>
                    </a:lnTo>
                    <a:cubicBezTo>
                      <a:pt x="3555" y="4017"/>
                      <a:pt x="3608" y="4070"/>
                      <a:pt x="3581" y="4084"/>
                    </a:cubicBezTo>
                    <a:lnTo>
                      <a:pt x="3476" y="4110"/>
                    </a:lnTo>
                    <a:lnTo>
                      <a:pt x="3198" y="4189"/>
                    </a:lnTo>
                    <a:cubicBezTo>
                      <a:pt x="2656" y="4322"/>
                      <a:pt x="2141" y="4572"/>
                      <a:pt x="1626" y="4797"/>
                    </a:cubicBezTo>
                    <a:cubicBezTo>
                      <a:pt x="1374" y="4916"/>
                      <a:pt x="1124" y="5035"/>
                      <a:pt x="872" y="5167"/>
                    </a:cubicBezTo>
                    <a:cubicBezTo>
                      <a:pt x="807" y="5202"/>
                      <a:pt x="742" y="5235"/>
                      <a:pt x="678" y="5269"/>
                    </a:cubicBezTo>
                    <a:lnTo>
                      <a:pt x="678" y="5269"/>
                    </a:lnTo>
                    <a:cubicBezTo>
                      <a:pt x="627" y="4885"/>
                      <a:pt x="582" y="4497"/>
                      <a:pt x="542" y="4110"/>
                    </a:cubicBezTo>
                    <a:lnTo>
                      <a:pt x="463" y="3145"/>
                    </a:lnTo>
                    <a:lnTo>
                      <a:pt x="463" y="2167"/>
                    </a:lnTo>
                    <a:lnTo>
                      <a:pt x="476" y="1177"/>
                    </a:lnTo>
                    <a:lnTo>
                      <a:pt x="489" y="820"/>
                    </a:lnTo>
                    <a:lnTo>
                      <a:pt x="502" y="675"/>
                    </a:lnTo>
                    <a:lnTo>
                      <a:pt x="502" y="608"/>
                    </a:lnTo>
                    <a:close/>
                    <a:moveTo>
                      <a:pt x="225" y="0"/>
                    </a:moveTo>
                    <a:cubicBezTo>
                      <a:pt x="225" y="53"/>
                      <a:pt x="211" y="120"/>
                      <a:pt x="211" y="173"/>
                    </a:cubicBezTo>
                    <a:lnTo>
                      <a:pt x="172" y="516"/>
                    </a:lnTo>
                    <a:lnTo>
                      <a:pt x="106" y="1150"/>
                    </a:lnTo>
                    <a:lnTo>
                      <a:pt x="40" y="2128"/>
                    </a:lnTo>
                    <a:lnTo>
                      <a:pt x="0" y="3106"/>
                    </a:lnTo>
                    <a:lnTo>
                      <a:pt x="14" y="4070"/>
                    </a:lnTo>
                    <a:cubicBezTo>
                      <a:pt x="14" y="4704"/>
                      <a:pt x="67" y="5391"/>
                      <a:pt x="106" y="6026"/>
                    </a:cubicBezTo>
                    <a:cubicBezTo>
                      <a:pt x="106" y="6026"/>
                      <a:pt x="270" y="6014"/>
                      <a:pt x="426" y="6013"/>
                    </a:cubicBezTo>
                    <a:lnTo>
                      <a:pt x="426" y="6013"/>
                    </a:lnTo>
                    <a:lnTo>
                      <a:pt x="542" y="6184"/>
                    </a:lnTo>
                    <a:cubicBezTo>
                      <a:pt x="616" y="6120"/>
                      <a:pt x="693" y="6059"/>
                      <a:pt x="771" y="5999"/>
                    </a:cubicBezTo>
                    <a:lnTo>
                      <a:pt x="780" y="5999"/>
                    </a:lnTo>
                    <a:cubicBezTo>
                      <a:pt x="780" y="5997"/>
                      <a:pt x="780" y="5995"/>
                      <a:pt x="779" y="5993"/>
                    </a:cubicBezTo>
                    <a:lnTo>
                      <a:pt x="779" y="5993"/>
                    </a:lnTo>
                    <a:cubicBezTo>
                      <a:pt x="1118" y="5738"/>
                      <a:pt x="1493" y="5523"/>
                      <a:pt x="1876" y="5299"/>
                    </a:cubicBezTo>
                    <a:cubicBezTo>
                      <a:pt x="2339" y="5035"/>
                      <a:pt x="2815" y="4744"/>
                      <a:pt x="3344" y="4586"/>
                    </a:cubicBezTo>
                    <a:lnTo>
                      <a:pt x="3858" y="4401"/>
                    </a:lnTo>
                    <a:lnTo>
                      <a:pt x="4149" y="4295"/>
                    </a:lnTo>
                    <a:lnTo>
                      <a:pt x="4189" y="4281"/>
                    </a:lnTo>
                    <a:cubicBezTo>
                      <a:pt x="4189" y="4269"/>
                      <a:pt x="4163" y="4255"/>
                      <a:pt x="4163" y="4242"/>
                    </a:cubicBezTo>
                    <a:lnTo>
                      <a:pt x="4110" y="4176"/>
                    </a:lnTo>
                    <a:lnTo>
                      <a:pt x="3991" y="4031"/>
                    </a:lnTo>
                    <a:cubicBezTo>
                      <a:pt x="3991" y="4031"/>
                      <a:pt x="3806" y="3820"/>
                      <a:pt x="3621" y="3594"/>
                    </a:cubicBezTo>
                    <a:cubicBezTo>
                      <a:pt x="3436" y="3370"/>
                      <a:pt x="3251" y="3159"/>
                      <a:pt x="3251" y="3159"/>
                    </a:cubicBezTo>
                    <a:cubicBezTo>
                      <a:pt x="2828" y="2657"/>
                      <a:pt x="2339" y="2167"/>
                      <a:pt x="1943" y="1665"/>
                    </a:cubicBezTo>
                    <a:cubicBezTo>
                      <a:pt x="1744" y="1401"/>
                      <a:pt x="1533" y="1124"/>
                      <a:pt x="1321" y="872"/>
                    </a:cubicBezTo>
                    <a:cubicBezTo>
                      <a:pt x="1256" y="820"/>
                      <a:pt x="1203" y="754"/>
                      <a:pt x="1150" y="687"/>
                    </a:cubicBezTo>
                    <a:lnTo>
                      <a:pt x="939" y="490"/>
                    </a:lnTo>
                    <a:cubicBezTo>
                      <a:pt x="754" y="358"/>
                      <a:pt x="581" y="212"/>
                      <a:pt x="384" y="93"/>
                    </a:cubicBez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3" name="Google Shape;5833;p13"/>
              <p:cNvSpPr/>
              <p:nvPr/>
            </p:nvSpPr>
            <p:spPr>
              <a:xfrm>
                <a:off x="5866100" y="244725"/>
                <a:ext cx="233550" cy="283450"/>
              </a:xfrm>
              <a:custGeom>
                <a:avLst/>
                <a:gdLst/>
                <a:ahLst/>
                <a:cxnLst/>
                <a:rect l="l" t="t" r="r" b="b"/>
                <a:pathLst>
                  <a:path w="9342" h="11338" extrusionOk="0">
                    <a:moveTo>
                      <a:pt x="8443" y="0"/>
                    </a:moveTo>
                    <a:cubicBezTo>
                      <a:pt x="7796" y="1189"/>
                      <a:pt x="7109" y="2352"/>
                      <a:pt x="6567" y="3582"/>
                    </a:cubicBezTo>
                    <a:cubicBezTo>
                      <a:pt x="6276" y="4189"/>
                      <a:pt x="5999" y="4784"/>
                      <a:pt x="5735" y="5405"/>
                    </a:cubicBezTo>
                    <a:lnTo>
                      <a:pt x="5391" y="6330"/>
                    </a:lnTo>
                    <a:cubicBezTo>
                      <a:pt x="5219" y="6792"/>
                      <a:pt x="5048" y="7268"/>
                      <a:pt x="5048" y="7268"/>
                    </a:cubicBezTo>
                    <a:cubicBezTo>
                      <a:pt x="4942" y="7572"/>
                      <a:pt x="4810" y="7876"/>
                      <a:pt x="4743" y="8206"/>
                    </a:cubicBezTo>
                    <a:lnTo>
                      <a:pt x="4506" y="9158"/>
                    </a:lnTo>
                    <a:lnTo>
                      <a:pt x="4268" y="10136"/>
                    </a:lnTo>
                    <a:lnTo>
                      <a:pt x="4176" y="10532"/>
                    </a:lnTo>
                    <a:lnTo>
                      <a:pt x="4162" y="10585"/>
                    </a:lnTo>
                    <a:lnTo>
                      <a:pt x="3964" y="10585"/>
                    </a:lnTo>
                    <a:cubicBezTo>
                      <a:pt x="3212" y="10585"/>
                      <a:pt x="2464" y="10547"/>
                      <a:pt x="1720" y="10547"/>
                    </a:cubicBezTo>
                    <a:cubicBezTo>
                      <a:pt x="1144" y="10547"/>
                      <a:pt x="571" y="10570"/>
                      <a:pt x="0" y="10650"/>
                    </a:cubicBezTo>
                    <a:lnTo>
                      <a:pt x="53" y="11337"/>
                    </a:lnTo>
                    <a:cubicBezTo>
                      <a:pt x="1334" y="11073"/>
                      <a:pt x="2629" y="11087"/>
                      <a:pt x="3951" y="10994"/>
                    </a:cubicBezTo>
                    <a:lnTo>
                      <a:pt x="4308" y="10968"/>
                    </a:lnTo>
                    <a:cubicBezTo>
                      <a:pt x="4338" y="10968"/>
                      <a:pt x="4377" y="10976"/>
                      <a:pt x="4413" y="10976"/>
                    </a:cubicBezTo>
                    <a:cubicBezTo>
                      <a:pt x="4439" y="10976"/>
                      <a:pt x="4463" y="10971"/>
                      <a:pt x="4479" y="10955"/>
                    </a:cubicBezTo>
                    <a:lnTo>
                      <a:pt x="4519" y="10770"/>
                    </a:lnTo>
                    <a:lnTo>
                      <a:pt x="4638" y="10201"/>
                    </a:lnTo>
                    <a:lnTo>
                      <a:pt x="4836" y="9250"/>
                    </a:lnTo>
                    <a:lnTo>
                      <a:pt x="5061" y="8298"/>
                    </a:lnTo>
                    <a:cubicBezTo>
                      <a:pt x="5127" y="7981"/>
                      <a:pt x="5272" y="7678"/>
                      <a:pt x="5378" y="7361"/>
                    </a:cubicBezTo>
                    <a:cubicBezTo>
                      <a:pt x="5378" y="7361"/>
                      <a:pt x="5550" y="6911"/>
                      <a:pt x="5735" y="6448"/>
                    </a:cubicBezTo>
                    <a:lnTo>
                      <a:pt x="6105" y="5524"/>
                    </a:lnTo>
                    <a:cubicBezTo>
                      <a:pt x="6382" y="4929"/>
                      <a:pt x="6713" y="4334"/>
                      <a:pt x="7043" y="3753"/>
                    </a:cubicBezTo>
                    <a:cubicBezTo>
                      <a:pt x="7677" y="2577"/>
                      <a:pt x="8510" y="1454"/>
                      <a:pt x="9342" y="358"/>
                    </a:cubicBezTo>
                    <a:lnTo>
                      <a:pt x="8892" y="173"/>
                    </a:lnTo>
                    <a:cubicBezTo>
                      <a:pt x="8668" y="93"/>
                      <a:pt x="8443" y="0"/>
                      <a:pt x="8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4" name="Google Shape;5834;p13"/>
              <p:cNvSpPr/>
              <p:nvPr/>
            </p:nvSpPr>
            <p:spPr>
              <a:xfrm>
                <a:off x="6179925" y="269825"/>
                <a:ext cx="115300" cy="343575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13743" extrusionOk="0">
                    <a:moveTo>
                      <a:pt x="991" y="1"/>
                    </a:moveTo>
                    <a:cubicBezTo>
                      <a:pt x="991" y="1"/>
                      <a:pt x="740" y="1"/>
                      <a:pt x="489" y="14"/>
                    </a:cubicBezTo>
                    <a:cubicBezTo>
                      <a:pt x="251" y="14"/>
                      <a:pt x="0" y="27"/>
                      <a:pt x="0" y="27"/>
                    </a:cubicBezTo>
                    <a:cubicBezTo>
                      <a:pt x="171" y="688"/>
                      <a:pt x="356" y="1322"/>
                      <a:pt x="502" y="1996"/>
                    </a:cubicBezTo>
                    <a:cubicBezTo>
                      <a:pt x="634" y="2670"/>
                      <a:pt x="753" y="3344"/>
                      <a:pt x="819" y="4017"/>
                    </a:cubicBezTo>
                    <a:cubicBezTo>
                      <a:pt x="899" y="4692"/>
                      <a:pt x="964" y="5365"/>
                      <a:pt x="991" y="6026"/>
                    </a:cubicBezTo>
                    <a:cubicBezTo>
                      <a:pt x="991" y="6026"/>
                      <a:pt x="978" y="6528"/>
                      <a:pt x="978" y="7030"/>
                    </a:cubicBezTo>
                    <a:cubicBezTo>
                      <a:pt x="964" y="7520"/>
                      <a:pt x="938" y="8022"/>
                      <a:pt x="938" y="8022"/>
                    </a:cubicBezTo>
                    <a:cubicBezTo>
                      <a:pt x="925" y="8339"/>
                      <a:pt x="925" y="8669"/>
                      <a:pt x="872" y="8999"/>
                    </a:cubicBezTo>
                    <a:lnTo>
                      <a:pt x="700" y="9964"/>
                    </a:lnTo>
                    <a:lnTo>
                      <a:pt x="515" y="10929"/>
                    </a:lnTo>
                    <a:lnTo>
                      <a:pt x="409" y="11496"/>
                    </a:lnTo>
                    <a:lnTo>
                      <a:pt x="370" y="11681"/>
                    </a:lnTo>
                    <a:cubicBezTo>
                      <a:pt x="383" y="11721"/>
                      <a:pt x="476" y="11734"/>
                      <a:pt x="515" y="11761"/>
                    </a:cubicBezTo>
                    <a:lnTo>
                      <a:pt x="859" y="11880"/>
                    </a:lnTo>
                    <a:cubicBezTo>
                      <a:pt x="1440" y="12183"/>
                      <a:pt x="2021" y="12474"/>
                      <a:pt x="2603" y="12779"/>
                    </a:cubicBezTo>
                    <a:lnTo>
                      <a:pt x="3462" y="13228"/>
                    </a:lnTo>
                    <a:cubicBezTo>
                      <a:pt x="3753" y="13386"/>
                      <a:pt x="4017" y="13571"/>
                      <a:pt x="4281" y="13743"/>
                    </a:cubicBezTo>
                    <a:lnTo>
                      <a:pt x="4611" y="13122"/>
                    </a:lnTo>
                    <a:cubicBezTo>
                      <a:pt x="4320" y="12964"/>
                      <a:pt x="4044" y="12805"/>
                      <a:pt x="3739" y="12659"/>
                    </a:cubicBezTo>
                    <a:lnTo>
                      <a:pt x="2828" y="12276"/>
                    </a:lnTo>
                    <a:cubicBezTo>
                      <a:pt x="2220" y="12012"/>
                      <a:pt x="1612" y="11761"/>
                      <a:pt x="1004" y="11496"/>
                    </a:cubicBezTo>
                    <a:lnTo>
                      <a:pt x="859" y="11457"/>
                    </a:lnTo>
                    <a:cubicBezTo>
                      <a:pt x="846" y="11457"/>
                      <a:pt x="819" y="11457"/>
                      <a:pt x="819" y="11443"/>
                    </a:cubicBezTo>
                    <a:lnTo>
                      <a:pt x="819" y="11391"/>
                    </a:lnTo>
                    <a:lnTo>
                      <a:pt x="885" y="10994"/>
                    </a:lnTo>
                    <a:lnTo>
                      <a:pt x="1044" y="10016"/>
                    </a:lnTo>
                    <a:lnTo>
                      <a:pt x="1202" y="9039"/>
                    </a:lnTo>
                    <a:cubicBezTo>
                      <a:pt x="1255" y="8709"/>
                      <a:pt x="1255" y="8378"/>
                      <a:pt x="1281" y="8048"/>
                    </a:cubicBezTo>
                    <a:cubicBezTo>
                      <a:pt x="1281" y="8048"/>
                      <a:pt x="1308" y="7559"/>
                      <a:pt x="1334" y="7057"/>
                    </a:cubicBezTo>
                    <a:cubicBezTo>
                      <a:pt x="1361" y="6554"/>
                      <a:pt x="1374" y="6066"/>
                      <a:pt x="1374" y="6066"/>
                    </a:cubicBezTo>
                    <a:cubicBezTo>
                      <a:pt x="1374" y="5392"/>
                      <a:pt x="1348" y="4718"/>
                      <a:pt x="1322" y="4044"/>
                    </a:cubicBezTo>
                    <a:cubicBezTo>
                      <a:pt x="1295" y="2710"/>
                      <a:pt x="1123" y="1348"/>
                      <a:pt x="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5" name="Google Shape;5835;p13"/>
              <p:cNvSpPr/>
              <p:nvPr/>
            </p:nvSpPr>
            <p:spPr>
              <a:xfrm>
                <a:off x="5881600" y="695900"/>
                <a:ext cx="326400" cy="83325"/>
              </a:xfrm>
              <a:custGeom>
                <a:avLst/>
                <a:gdLst/>
                <a:ahLst/>
                <a:cxnLst/>
                <a:rect l="l" t="t" r="r" b="b"/>
                <a:pathLst>
                  <a:path w="13056" h="3333" extrusionOk="0">
                    <a:moveTo>
                      <a:pt x="948" y="0"/>
                    </a:moveTo>
                    <a:cubicBezTo>
                      <a:pt x="910" y="0"/>
                      <a:pt x="872" y="1"/>
                      <a:pt x="834" y="3"/>
                    </a:cubicBezTo>
                    <a:lnTo>
                      <a:pt x="1" y="43"/>
                    </a:lnTo>
                    <a:lnTo>
                      <a:pt x="67" y="757"/>
                    </a:lnTo>
                    <a:lnTo>
                      <a:pt x="873" y="637"/>
                    </a:lnTo>
                    <a:cubicBezTo>
                      <a:pt x="1137" y="598"/>
                      <a:pt x="1415" y="611"/>
                      <a:pt x="1692" y="598"/>
                    </a:cubicBezTo>
                    <a:cubicBezTo>
                      <a:pt x="2234" y="584"/>
                      <a:pt x="2789" y="572"/>
                      <a:pt x="3331" y="545"/>
                    </a:cubicBezTo>
                    <a:lnTo>
                      <a:pt x="4996" y="690"/>
                    </a:lnTo>
                    <a:cubicBezTo>
                      <a:pt x="5260" y="717"/>
                      <a:pt x="5551" y="730"/>
                      <a:pt x="5815" y="783"/>
                    </a:cubicBezTo>
                    <a:lnTo>
                      <a:pt x="6621" y="954"/>
                    </a:lnTo>
                    <a:lnTo>
                      <a:pt x="7441" y="1139"/>
                    </a:lnTo>
                    <a:cubicBezTo>
                      <a:pt x="7705" y="1206"/>
                      <a:pt x="7982" y="1232"/>
                      <a:pt x="8233" y="1351"/>
                    </a:cubicBezTo>
                    <a:lnTo>
                      <a:pt x="9793" y="1893"/>
                    </a:lnTo>
                    <a:cubicBezTo>
                      <a:pt x="10057" y="1972"/>
                      <a:pt x="10295" y="2091"/>
                      <a:pt x="10545" y="2223"/>
                    </a:cubicBezTo>
                    <a:lnTo>
                      <a:pt x="11272" y="2593"/>
                    </a:lnTo>
                    <a:lnTo>
                      <a:pt x="12012" y="2950"/>
                    </a:lnTo>
                    <a:cubicBezTo>
                      <a:pt x="12131" y="3003"/>
                      <a:pt x="12250" y="3069"/>
                      <a:pt x="12382" y="3135"/>
                    </a:cubicBezTo>
                    <a:lnTo>
                      <a:pt x="12712" y="3333"/>
                    </a:lnTo>
                    <a:lnTo>
                      <a:pt x="13056" y="2659"/>
                    </a:lnTo>
                    <a:lnTo>
                      <a:pt x="12659" y="2501"/>
                    </a:lnTo>
                    <a:cubicBezTo>
                      <a:pt x="12541" y="2448"/>
                      <a:pt x="12409" y="2408"/>
                      <a:pt x="12277" y="2355"/>
                    </a:cubicBezTo>
                    <a:lnTo>
                      <a:pt x="11497" y="2078"/>
                    </a:lnTo>
                    <a:lnTo>
                      <a:pt x="10718" y="1774"/>
                    </a:lnTo>
                    <a:cubicBezTo>
                      <a:pt x="10466" y="1668"/>
                      <a:pt x="10202" y="1562"/>
                      <a:pt x="9925" y="1497"/>
                    </a:cubicBezTo>
                    <a:cubicBezTo>
                      <a:pt x="9396" y="1351"/>
                      <a:pt x="8854" y="1192"/>
                      <a:pt x="8325" y="1021"/>
                    </a:cubicBezTo>
                    <a:cubicBezTo>
                      <a:pt x="8061" y="928"/>
                      <a:pt x="7784" y="889"/>
                      <a:pt x="7506" y="836"/>
                    </a:cubicBezTo>
                    <a:lnTo>
                      <a:pt x="6687" y="664"/>
                    </a:lnTo>
                    <a:lnTo>
                      <a:pt x="5868" y="466"/>
                    </a:lnTo>
                    <a:cubicBezTo>
                      <a:pt x="5591" y="413"/>
                      <a:pt x="5313" y="399"/>
                      <a:pt x="5036" y="360"/>
                    </a:cubicBezTo>
                    <a:cubicBezTo>
                      <a:pt x="4481" y="294"/>
                      <a:pt x="3912" y="214"/>
                      <a:pt x="3357" y="122"/>
                    </a:cubicBezTo>
                    <a:cubicBezTo>
                      <a:pt x="2802" y="96"/>
                      <a:pt x="2234" y="70"/>
                      <a:pt x="1679" y="43"/>
                    </a:cubicBezTo>
                    <a:cubicBezTo>
                      <a:pt x="1439" y="31"/>
                      <a:pt x="1190" y="0"/>
                      <a:pt x="9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6" name="Google Shape;5836;p13"/>
              <p:cNvSpPr/>
              <p:nvPr/>
            </p:nvSpPr>
            <p:spPr>
              <a:xfrm>
                <a:off x="5887550" y="764950"/>
                <a:ext cx="288425" cy="75400"/>
              </a:xfrm>
              <a:custGeom>
                <a:avLst/>
                <a:gdLst/>
                <a:ahLst/>
                <a:cxnLst/>
                <a:rect l="l" t="t" r="r" b="b"/>
                <a:pathLst>
                  <a:path w="11537" h="3016" extrusionOk="0">
                    <a:moveTo>
                      <a:pt x="843" y="0"/>
                    </a:moveTo>
                    <a:cubicBezTo>
                      <a:pt x="809" y="0"/>
                      <a:pt x="775" y="1"/>
                      <a:pt x="741" y="3"/>
                    </a:cubicBezTo>
                    <a:lnTo>
                      <a:pt x="1" y="30"/>
                    </a:lnTo>
                    <a:lnTo>
                      <a:pt x="54" y="743"/>
                    </a:lnTo>
                    <a:lnTo>
                      <a:pt x="767" y="624"/>
                    </a:lnTo>
                    <a:cubicBezTo>
                      <a:pt x="1005" y="597"/>
                      <a:pt x="1243" y="611"/>
                      <a:pt x="1481" y="597"/>
                    </a:cubicBezTo>
                    <a:cubicBezTo>
                      <a:pt x="1970" y="585"/>
                      <a:pt x="2458" y="571"/>
                      <a:pt x="2934" y="532"/>
                    </a:cubicBezTo>
                    <a:lnTo>
                      <a:pt x="4401" y="664"/>
                    </a:lnTo>
                    <a:cubicBezTo>
                      <a:pt x="4639" y="690"/>
                      <a:pt x="4890" y="690"/>
                      <a:pt x="5128" y="743"/>
                    </a:cubicBezTo>
                    <a:lnTo>
                      <a:pt x="5841" y="902"/>
                    </a:lnTo>
                    <a:lnTo>
                      <a:pt x="6555" y="1060"/>
                    </a:lnTo>
                    <a:cubicBezTo>
                      <a:pt x="6792" y="1113"/>
                      <a:pt x="7030" y="1140"/>
                      <a:pt x="7255" y="1245"/>
                    </a:cubicBezTo>
                    <a:lnTo>
                      <a:pt x="8616" y="1734"/>
                    </a:lnTo>
                    <a:cubicBezTo>
                      <a:pt x="8854" y="1800"/>
                      <a:pt x="9065" y="1906"/>
                      <a:pt x="9277" y="2024"/>
                    </a:cubicBezTo>
                    <a:lnTo>
                      <a:pt x="9925" y="2355"/>
                    </a:lnTo>
                    <a:lnTo>
                      <a:pt x="10559" y="2672"/>
                    </a:lnTo>
                    <a:cubicBezTo>
                      <a:pt x="10665" y="2711"/>
                      <a:pt x="10783" y="2778"/>
                      <a:pt x="10889" y="2844"/>
                    </a:cubicBezTo>
                    <a:lnTo>
                      <a:pt x="11179" y="3016"/>
                    </a:lnTo>
                    <a:lnTo>
                      <a:pt x="11537" y="2341"/>
                    </a:lnTo>
                    <a:lnTo>
                      <a:pt x="11167" y="2197"/>
                    </a:lnTo>
                    <a:cubicBezTo>
                      <a:pt x="11061" y="2156"/>
                      <a:pt x="10955" y="2117"/>
                      <a:pt x="10836" y="2077"/>
                    </a:cubicBezTo>
                    <a:lnTo>
                      <a:pt x="10149" y="1839"/>
                    </a:lnTo>
                    <a:lnTo>
                      <a:pt x="9462" y="1575"/>
                    </a:lnTo>
                    <a:cubicBezTo>
                      <a:pt x="9237" y="1483"/>
                      <a:pt x="9012" y="1390"/>
                      <a:pt x="8762" y="1337"/>
                    </a:cubicBezTo>
                    <a:cubicBezTo>
                      <a:pt x="8286" y="1219"/>
                      <a:pt x="7810" y="1073"/>
                      <a:pt x="7347" y="928"/>
                    </a:cubicBezTo>
                    <a:cubicBezTo>
                      <a:pt x="7123" y="835"/>
                      <a:pt x="6872" y="809"/>
                      <a:pt x="6621" y="756"/>
                    </a:cubicBezTo>
                    <a:lnTo>
                      <a:pt x="5908" y="611"/>
                    </a:lnTo>
                    <a:lnTo>
                      <a:pt x="5180" y="439"/>
                    </a:lnTo>
                    <a:cubicBezTo>
                      <a:pt x="4943" y="386"/>
                      <a:pt x="4692" y="373"/>
                      <a:pt x="4440" y="347"/>
                    </a:cubicBezTo>
                    <a:cubicBezTo>
                      <a:pt x="3952" y="280"/>
                      <a:pt x="3463" y="201"/>
                      <a:pt x="2960" y="122"/>
                    </a:cubicBezTo>
                    <a:cubicBezTo>
                      <a:pt x="2472" y="109"/>
                      <a:pt x="1970" y="82"/>
                      <a:pt x="1481" y="42"/>
                    </a:cubicBezTo>
                    <a:cubicBezTo>
                      <a:pt x="1266" y="31"/>
                      <a:pt x="1050" y="0"/>
                      <a:pt x="8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7" name="Google Shape;5837;p13"/>
              <p:cNvSpPr/>
              <p:nvPr/>
            </p:nvSpPr>
            <p:spPr>
              <a:xfrm>
                <a:off x="6081800" y="240925"/>
                <a:ext cx="117950" cy="381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527" extrusionOk="0">
                    <a:moveTo>
                      <a:pt x="133" y="0"/>
                    </a:moveTo>
                    <a:cubicBezTo>
                      <a:pt x="88" y="0"/>
                      <a:pt x="43" y="2"/>
                      <a:pt x="0" y="7"/>
                    </a:cubicBezTo>
                    <a:lnTo>
                      <a:pt x="278" y="707"/>
                    </a:lnTo>
                    <a:cubicBezTo>
                      <a:pt x="295" y="711"/>
                      <a:pt x="311" y="712"/>
                      <a:pt x="327" y="712"/>
                    </a:cubicBezTo>
                    <a:cubicBezTo>
                      <a:pt x="438" y="712"/>
                      <a:pt x="536" y="642"/>
                      <a:pt x="675" y="642"/>
                    </a:cubicBezTo>
                    <a:cubicBezTo>
                      <a:pt x="846" y="642"/>
                      <a:pt x="1018" y="642"/>
                      <a:pt x="1189" y="654"/>
                    </a:cubicBezTo>
                    <a:cubicBezTo>
                      <a:pt x="1547" y="695"/>
                      <a:pt x="1917" y="747"/>
                      <a:pt x="2287" y="827"/>
                    </a:cubicBezTo>
                    <a:cubicBezTo>
                      <a:pt x="2657" y="892"/>
                      <a:pt x="3013" y="972"/>
                      <a:pt x="3344" y="1077"/>
                    </a:cubicBezTo>
                    <a:cubicBezTo>
                      <a:pt x="3515" y="1144"/>
                      <a:pt x="3661" y="1209"/>
                      <a:pt x="3806" y="1289"/>
                    </a:cubicBezTo>
                    <a:cubicBezTo>
                      <a:pt x="3952" y="1368"/>
                      <a:pt x="4044" y="1447"/>
                      <a:pt x="4149" y="1526"/>
                    </a:cubicBezTo>
                    <a:lnTo>
                      <a:pt x="4718" y="906"/>
                    </a:lnTo>
                    <a:cubicBezTo>
                      <a:pt x="4480" y="839"/>
                      <a:pt x="4255" y="774"/>
                      <a:pt x="4057" y="747"/>
                    </a:cubicBezTo>
                    <a:lnTo>
                      <a:pt x="3449" y="654"/>
                    </a:lnTo>
                    <a:cubicBezTo>
                      <a:pt x="3066" y="602"/>
                      <a:pt x="2696" y="562"/>
                      <a:pt x="2326" y="496"/>
                    </a:cubicBezTo>
                    <a:cubicBezTo>
                      <a:pt x="1982" y="430"/>
                      <a:pt x="1626" y="337"/>
                      <a:pt x="1269" y="219"/>
                    </a:cubicBezTo>
                    <a:cubicBezTo>
                      <a:pt x="1071" y="166"/>
                      <a:pt x="886" y="113"/>
                      <a:pt x="687" y="60"/>
                    </a:cubicBezTo>
                    <a:cubicBezTo>
                      <a:pt x="527" y="39"/>
                      <a:pt x="324" y="0"/>
                      <a:pt x="1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8" name="Google Shape;5838;p13"/>
              <p:cNvSpPr/>
              <p:nvPr/>
            </p:nvSpPr>
            <p:spPr>
              <a:xfrm>
                <a:off x="6002850" y="530800"/>
                <a:ext cx="109700" cy="142725"/>
              </a:xfrm>
              <a:custGeom>
                <a:avLst/>
                <a:gdLst/>
                <a:ahLst/>
                <a:cxnLst/>
                <a:rect l="l" t="t" r="r" b="b"/>
                <a:pathLst>
                  <a:path w="4388" h="5709" extrusionOk="0">
                    <a:moveTo>
                      <a:pt x="3251" y="661"/>
                    </a:moveTo>
                    <a:lnTo>
                      <a:pt x="3290" y="714"/>
                    </a:lnTo>
                    <a:cubicBezTo>
                      <a:pt x="3331" y="793"/>
                      <a:pt x="3357" y="886"/>
                      <a:pt x="3396" y="965"/>
                    </a:cubicBezTo>
                    <a:lnTo>
                      <a:pt x="3436" y="1163"/>
                    </a:lnTo>
                    <a:cubicBezTo>
                      <a:pt x="3463" y="1242"/>
                      <a:pt x="3463" y="1322"/>
                      <a:pt x="3475" y="1401"/>
                    </a:cubicBezTo>
                    <a:cubicBezTo>
                      <a:pt x="3542" y="1718"/>
                      <a:pt x="3568" y="2049"/>
                      <a:pt x="3607" y="2379"/>
                    </a:cubicBezTo>
                    <a:cubicBezTo>
                      <a:pt x="3687" y="3053"/>
                      <a:pt x="3819" y="3674"/>
                      <a:pt x="3898" y="4308"/>
                    </a:cubicBezTo>
                    <a:lnTo>
                      <a:pt x="3951" y="4704"/>
                    </a:lnTo>
                    <a:cubicBezTo>
                      <a:pt x="3977" y="4903"/>
                      <a:pt x="3991" y="5101"/>
                      <a:pt x="3991" y="5101"/>
                    </a:cubicBezTo>
                    <a:cubicBezTo>
                      <a:pt x="3991" y="5141"/>
                      <a:pt x="4018" y="5206"/>
                      <a:pt x="3991" y="5206"/>
                    </a:cubicBezTo>
                    <a:lnTo>
                      <a:pt x="3885" y="5167"/>
                    </a:lnTo>
                    <a:cubicBezTo>
                      <a:pt x="3885" y="5153"/>
                      <a:pt x="3607" y="5101"/>
                      <a:pt x="3607" y="5101"/>
                    </a:cubicBezTo>
                    <a:cubicBezTo>
                      <a:pt x="2704" y="4940"/>
                      <a:pt x="1810" y="4682"/>
                      <a:pt x="889" y="4656"/>
                    </a:cubicBezTo>
                    <a:lnTo>
                      <a:pt x="889" y="4656"/>
                    </a:lnTo>
                    <a:cubicBezTo>
                      <a:pt x="1055" y="4300"/>
                      <a:pt x="1226" y="3940"/>
                      <a:pt x="1401" y="3582"/>
                    </a:cubicBezTo>
                    <a:lnTo>
                      <a:pt x="1863" y="2736"/>
                    </a:lnTo>
                    <a:lnTo>
                      <a:pt x="2379" y="1917"/>
                    </a:lnTo>
                    <a:lnTo>
                      <a:pt x="2934" y="1110"/>
                    </a:lnTo>
                    <a:lnTo>
                      <a:pt x="3132" y="819"/>
                    </a:lnTo>
                    <a:lnTo>
                      <a:pt x="3211" y="714"/>
                    </a:lnTo>
                    <a:lnTo>
                      <a:pt x="3251" y="661"/>
                    </a:lnTo>
                    <a:close/>
                    <a:moveTo>
                      <a:pt x="3357" y="0"/>
                    </a:moveTo>
                    <a:cubicBezTo>
                      <a:pt x="3317" y="27"/>
                      <a:pt x="3278" y="79"/>
                      <a:pt x="3238" y="120"/>
                    </a:cubicBezTo>
                    <a:lnTo>
                      <a:pt x="3026" y="397"/>
                    </a:lnTo>
                    <a:lnTo>
                      <a:pt x="2643" y="872"/>
                    </a:lnTo>
                    <a:lnTo>
                      <a:pt x="2048" y="1652"/>
                    </a:lnTo>
                    <a:cubicBezTo>
                      <a:pt x="2048" y="1652"/>
                      <a:pt x="1903" y="1850"/>
                      <a:pt x="1771" y="2049"/>
                    </a:cubicBezTo>
                    <a:cubicBezTo>
                      <a:pt x="1625" y="2247"/>
                      <a:pt x="1481" y="2458"/>
                      <a:pt x="1481" y="2458"/>
                    </a:cubicBezTo>
                    <a:lnTo>
                      <a:pt x="965" y="3304"/>
                    </a:lnTo>
                    <a:cubicBezTo>
                      <a:pt x="621" y="3872"/>
                      <a:pt x="304" y="4440"/>
                      <a:pt x="1" y="5009"/>
                    </a:cubicBezTo>
                    <a:lnTo>
                      <a:pt x="270" y="5171"/>
                    </a:lnTo>
                    <a:lnTo>
                      <a:pt x="278" y="5391"/>
                    </a:lnTo>
                    <a:cubicBezTo>
                      <a:pt x="370" y="5377"/>
                      <a:pt x="466" y="5362"/>
                      <a:pt x="563" y="5349"/>
                    </a:cubicBezTo>
                    <a:lnTo>
                      <a:pt x="563" y="5349"/>
                    </a:lnTo>
                    <a:lnTo>
                      <a:pt x="568" y="5352"/>
                    </a:lnTo>
                    <a:cubicBezTo>
                      <a:pt x="569" y="5351"/>
                      <a:pt x="570" y="5350"/>
                      <a:pt x="570" y="5348"/>
                    </a:cubicBezTo>
                    <a:lnTo>
                      <a:pt x="570" y="5348"/>
                    </a:lnTo>
                    <a:cubicBezTo>
                      <a:pt x="736" y="5326"/>
                      <a:pt x="906" y="5307"/>
                      <a:pt x="1070" y="5299"/>
                    </a:cubicBezTo>
                    <a:cubicBezTo>
                      <a:pt x="1135" y="5293"/>
                      <a:pt x="1199" y="5290"/>
                      <a:pt x="1263" y="5290"/>
                    </a:cubicBezTo>
                    <a:cubicBezTo>
                      <a:pt x="1464" y="5290"/>
                      <a:pt x="1666" y="5315"/>
                      <a:pt x="1877" y="5326"/>
                    </a:cubicBezTo>
                    <a:cubicBezTo>
                      <a:pt x="2418" y="5365"/>
                      <a:pt x="2961" y="5432"/>
                      <a:pt x="3502" y="5511"/>
                    </a:cubicBezTo>
                    <a:cubicBezTo>
                      <a:pt x="3502" y="5511"/>
                      <a:pt x="3648" y="5523"/>
                      <a:pt x="3780" y="5550"/>
                    </a:cubicBezTo>
                    <a:lnTo>
                      <a:pt x="4044" y="5629"/>
                    </a:lnTo>
                    <a:lnTo>
                      <a:pt x="4335" y="5708"/>
                    </a:lnTo>
                    <a:lnTo>
                      <a:pt x="4374" y="5708"/>
                    </a:lnTo>
                    <a:cubicBezTo>
                      <a:pt x="4388" y="5708"/>
                      <a:pt x="4374" y="5682"/>
                      <a:pt x="4374" y="5669"/>
                    </a:cubicBezTo>
                    <a:lnTo>
                      <a:pt x="4361" y="5576"/>
                    </a:lnTo>
                    <a:lnTo>
                      <a:pt x="4347" y="5405"/>
                    </a:lnTo>
                    <a:cubicBezTo>
                      <a:pt x="4347" y="5405"/>
                      <a:pt x="4308" y="5114"/>
                      <a:pt x="4282" y="4824"/>
                    </a:cubicBezTo>
                    <a:lnTo>
                      <a:pt x="4203" y="4242"/>
                    </a:lnTo>
                    <a:cubicBezTo>
                      <a:pt x="4123" y="3594"/>
                      <a:pt x="3965" y="2960"/>
                      <a:pt x="3898" y="2326"/>
                    </a:cubicBezTo>
                    <a:cubicBezTo>
                      <a:pt x="3859" y="2009"/>
                      <a:pt x="3845" y="1679"/>
                      <a:pt x="3792" y="1335"/>
                    </a:cubicBezTo>
                    <a:cubicBezTo>
                      <a:pt x="3780" y="1256"/>
                      <a:pt x="3766" y="1177"/>
                      <a:pt x="3753" y="1084"/>
                    </a:cubicBezTo>
                    <a:lnTo>
                      <a:pt x="3687" y="793"/>
                    </a:lnTo>
                    <a:cubicBezTo>
                      <a:pt x="3607" y="582"/>
                      <a:pt x="3542" y="370"/>
                      <a:pt x="3422" y="159"/>
                    </a:cubicBezTo>
                    <a:lnTo>
                      <a:pt x="335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9" name="Google Shape;5839;p13"/>
              <p:cNvSpPr/>
              <p:nvPr/>
            </p:nvSpPr>
            <p:spPr>
              <a:xfrm>
                <a:off x="6286950" y="488500"/>
                <a:ext cx="343900" cy="177150"/>
              </a:xfrm>
              <a:custGeom>
                <a:avLst/>
                <a:gdLst/>
                <a:ahLst/>
                <a:cxnLst/>
                <a:rect l="l" t="t" r="r" b="b"/>
                <a:pathLst>
                  <a:path w="13756" h="7086" extrusionOk="0">
                    <a:moveTo>
                      <a:pt x="13187" y="1"/>
                    </a:moveTo>
                    <a:cubicBezTo>
                      <a:pt x="12011" y="649"/>
                      <a:pt x="10809" y="1257"/>
                      <a:pt x="9685" y="1983"/>
                    </a:cubicBezTo>
                    <a:cubicBezTo>
                      <a:pt x="9118" y="2326"/>
                      <a:pt x="8563" y="2684"/>
                      <a:pt x="8008" y="3054"/>
                    </a:cubicBezTo>
                    <a:cubicBezTo>
                      <a:pt x="8008" y="3054"/>
                      <a:pt x="7611" y="3357"/>
                      <a:pt x="7215" y="3648"/>
                    </a:cubicBezTo>
                    <a:cubicBezTo>
                      <a:pt x="6819" y="3952"/>
                      <a:pt x="6408" y="4269"/>
                      <a:pt x="6408" y="4269"/>
                    </a:cubicBezTo>
                    <a:cubicBezTo>
                      <a:pt x="6158" y="4481"/>
                      <a:pt x="5867" y="4666"/>
                      <a:pt x="5629" y="4904"/>
                    </a:cubicBezTo>
                    <a:lnTo>
                      <a:pt x="4902" y="5591"/>
                    </a:lnTo>
                    <a:lnTo>
                      <a:pt x="4189" y="6278"/>
                    </a:lnTo>
                    <a:lnTo>
                      <a:pt x="3898" y="6555"/>
                    </a:lnTo>
                    <a:lnTo>
                      <a:pt x="3845" y="6581"/>
                    </a:lnTo>
                    <a:cubicBezTo>
                      <a:pt x="3842" y="6584"/>
                      <a:pt x="3840" y="6585"/>
                      <a:pt x="3837" y="6585"/>
                    </a:cubicBezTo>
                    <a:cubicBezTo>
                      <a:pt x="3827" y="6585"/>
                      <a:pt x="3816" y="6566"/>
                      <a:pt x="3806" y="6555"/>
                    </a:cubicBezTo>
                    <a:lnTo>
                      <a:pt x="3686" y="6476"/>
                    </a:lnTo>
                    <a:cubicBezTo>
                      <a:pt x="3145" y="6106"/>
                      <a:pt x="2617" y="5709"/>
                      <a:pt x="2048" y="5353"/>
                    </a:cubicBezTo>
                    <a:cubicBezTo>
                      <a:pt x="1480" y="5022"/>
                      <a:pt x="899" y="4692"/>
                      <a:pt x="330" y="4375"/>
                    </a:cubicBezTo>
                    <a:lnTo>
                      <a:pt x="0" y="4996"/>
                    </a:lnTo>
                    <a:cubicBezTo>
                      <a:pt x="594" y="5274"/>
                      <a:pt x="1176" y="5551"/>
                      <a:pt x="1771" y="5829"/>
                    </a:cubicBezTo>
                    <a:cubicBezTo>
                      <a:pt x="2339" y="6132"/>
                      <a:pt x="2894" y="6489"/>
                      <a:pt x="3462" y="6819"/>
                    </a:cubicBezTo>
                    <a:lnTo>
                      <a:pt x="3753" y="7004"/>
                    </a:lnTo>
                    <a:cubicBezTo>
                      <a:pt x="3801" y="7028"/>
                      <a:pt x="3859" y="7085"/>
                      <a:pt x="3900" y="7085"/>
                    </a:cubicBezTo>
                    <a:cubicBezTo>
                      <a:pt x="3904" y="7085"/>
                      <a:pt x="3908" y="7085"/>
                      <a:pt x="3912" y="7083"/>
                    </a:cubicBezTo>
                    <a:lnTo>
                      <a:pt x="4056" y="6939"/>
                    </a:lnTo>
                    <a:lnTo>
                      <a:pt x="4467" y="6516"/>
                    </a:lnTo>
                    <a:lnTo>
                      <a:pt x="5154" y="5829"/>
                    </a:lnTo>
                    <a:lnTo>
                      <a:pt x="5867" y="5128"/>
                    </a:lnTo>
                    <a:cubicBezTo>
                      <a:pt x="6105" y="4904"/>
                      <a:pt x="6382" y="4719"/>
                      <a:pt x="6646" y="4507"/>
                    </a:cubicBezTo>
                    <a:lnTo>
                      <a:pt x="7439" y="3926"/>
                    </a:lnTo>
                    <a:cubicBezTo>
                      <a:pt x="7835" y="3648"/>
                      <a:pt x="8246" y="3357"/>
                      <a:pt x="8246" y="3357"/>
                    </a:cubicBezTo>
                    <a:cubicBezTo>
                      <a:pt x="8801" y="3014"/>
                      <a:pt x="9395" y="2696"/>
                      <a:pt x="9990" y="2393"/>
                    </a:cubicBezTo>
                    <a:cubicBezTo>
                      <a:pt x="11153" y="1759"/>
                      <a:pt x="12460" y="1269"/>
                      <a:pt x="13755" y="807"/>
                    </a:cubicBezTo>
                    <a:lnTo>
                      <a:pt x="1318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0" name="Google Shape;5840;p13"/>
              <p:cNvSpPr/>
              <p:nvPr/>
            </p:nvSpPr>
            <p:spPr>
              <a:xfrm>
                <a:off x="6538675" y="566150"/>
                <a:ext cx="171450" cy="345875"/>
              </a:xfrm>
              <a:custGeom>
                <a:avLst/>
                <a:gdLst/>
                <a:ahLst/>
                <a:cxnLst/>
                <a:rect l="l" t="t" r="r" b="b"/>
                <a:pathLst>
                  <a:path w="6858" h="13835" extrusionOk="0">
                    <a:moveTo>
                      <a:pt x="6012" y="1"/>
                    </a:moveTo>
                    <a:cubicBezTo>
                      <a:pt x="5603" y="1296"/>
                      <a:pt x="5192" y="2564"/>
                      <a:pt x="4558" y="3780"/>
                    </a:cubicBezTo>
                    <a:cubicBezTo>
                      <a:pt x="4255" y="4387"/>
                      <a:pt x="3938" y="4982"/>
                      <a:pt x="3607" y="5563"/>
                    </a:cubicBezTo>
                    <a:cubicBezTo>
                      <a:pt x="3607" y="5563"/>
                      <a:pt x="3330" y="5986"/>
                      <a:pt x="3052" y="6396"/>
                    </a:cubicBezTo>
                    <a:cubicBezTo>
                      <a:pt x="2775" y="6805"/>
                      <a:pt x="2484" y="7215"/>
                      <a:pt x="2484" y="7215"/>
                    </a:cubicBezTo>
                    <a:cubicBezTo>
                      <a:pt x="2286" y="7479"/>
                      <a:pt x="2114" y="7756"/>
                      <a:pt x="1889" y="7994"/>
                    </a:cubicBezTo>
                    <a:lnTo>
                      <a:pt x="1228" y="8722"/>
                    </a:lnTo>
                    <a:lnTo>
                      <a:pt x="555" y="9435"/>
                    </a:lnTo>
                    <a:lnTo>
                      <a:pt x="145" y="9844"/>
                    </a:lnTo>
                    <a:lnTo>
                      <a:pt x="13" y="9990"/>
                    </a:lnTo>
                    <a:cubicBezTo>
                      <a:pt x="0" y="10029"/>
                      <a:pt x="79" y="10082"/>
                      <a:pt x="106" y="10135"/>
                    </a:cubicBezTo>
                    <a:lnTo>
                      <a:pt x="317" y="10426"/>
                    </a:lnTo>
                    <a:cubicBezTo>
                      <a:pt x="687" y="10968"/>
                      <a:pt x="978" y="11562"/>
                      <a:pt x="1308" y="12117"/>
                    </a:cubicBezTo>
                    <a:cubicBezTo>
                      <a:pt x="1625" y="12686"/>
                      <a:pt x="1968" y="13227"/>
                      <a:pt x="2206" y="13835"/>
                    </a:cubicBezTo>
                    <a:lnTo>
                      <a:pt x="2814" y="13491"/>
                    </a:lnTo>
                    <a:cubicBezTo>
                      <a:pt x="2537" y="12897"/>
                      <a:pt x="2141" y="12368"/>
                      <a:pt x="1771" y="11814"/>
                    </a:cubicBezTo>
                    <a:cubicBezTo>
                      <a:pt x="1401" y="11271"/>
                      <a:pt x="1057" y="10690"/>
                      <a:pt x="647" y="10175"/>
                    </a:cubicBezTo>
                    <a:lnTo>
                      <a:pt x="555" y="10069"/>
                    </a:lnTo>
                    <a:cubicBezTo>
                      <a:pt x="541" y="10056"/>
                      <a:pt x="515" y="10043"/>
                      <a:pt x="515" y="10029"/>
                    </a:cubicBezTo>
                    <a:lnTo>
                      <a:pt x="555" y="9990"/>
                    </a:lnTo>
                    <a:lnTo>
                      <a:pt x="819" y="9686"/>
                    </a:lnTo>
                    <a:lnTo>
                      <a:pt x="1480" y="8959"/>
                    </a:lnTo>
                    <a:lnTo>
                      <a:pt x="2141" y="8219"/>
                    </a:lnTo>
                    <a:cubicBezTo>
                      <a:pt x="2365" y="7968"/>
                      <a:pt x="2550" y="7691"/>
                      <a:pt x="2749" y="7427"/>
                    </a:cubicBezTo>
                    <a:cubicBezTo>
                      <a:pt x="2749" y="7427"/>
                      <a:pt x="3039" y="7016"/>
                      <a:pt x="3330" y="6620"/>
                    </a:cubicBezTo>
                    <a:lnTo>
                      <a:pt x="3911" y="5801"/>
                    </a:lnTo>
                    <a:cubicBezTo>
                      <a:pt x="4268" y="5233"/>
                      <a:pt x="4611" y="4664"/>
                      <a:pt x="4955" y="4070"/>
                    </a:cubicBezTo>
                    <a:cubicBezTo>
                      <a:pt x="5655" y="2934"/>
                      <a:pt x="6276" y="1678"/>
                      <a:pt x="6857" y="515"/>
                    </a:cubicBezTo>
                    <a:lnTo>
                      <a:pt x="601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1" name="Google Shape;5841;p13"/>
              <p:cNvSpPr/>
              <p:nvPr/>
            </p:nvSpPr>
            <p:spPr>
              <a:xfrm>
                <a:off x="6199725" y="763025"/>
                <a:ext cx="247450" cy="241175"/>
              </a:xfrm>
              <a:custGeom>
                <a:avLst/>
                <a:gdLst/>
                <a:ahLst/>
                <a:cxnLst/>
                <a:rect l="l" t="t" r="r" b="b"/>
                <a:pathLst>
                  <a:path w="9898" h="9647" extrusionOk="0">
                    <a:moveTo>
                      <a:pt x="331" y="1"/>
                    </a:moveTo>
                    <a:lnTo>
                      <a:pt x="1" y="621"/>
                    </a:lnTo>
                    <a:cubicBezTo>
                      <a:pt x="477" y="873"/>
                      <a:pt x="965" y="1111"/>
                      <a:pt x="1454" y="1349"/>
                    </a:cubicBezTo>
                    <a:cubicBezTo>
                      <a:pt x="1904" y="1652"/>
                      <a:pt x="2366" y="1943"/>
                      <a:pt x="2829" y="2233"/>
                    </a:cubicBezTo>
                    <a:cubicBezTo>
                      <a:pt x="3317" y="2511"/>
                      <a:pt x="3713" y="2894"/>
                      <a:pt x="4150" y="3238"/>
                    </a:cubicBezTo>
                    <a:cubicBezTo>
                      <a:pt x="4573" y="3595"/>
                      <a:pt x="5022" y="3912"/>
                      <a:pt x="5392" y="4335"/>
                    </a:cubicBezTo>
                    <a:lnTo>
                      <a:pt x="6541" y="5537"/>
                    </a:lnTo>
                    <a:lnTo>
                      <a:pt x="7533" y="6858"/>
                    </a:lnTo>
                    <a:cubicBezTo>
                      <a:pt x="7889" y="7281"/>
                      <a:pt x="8141" y="7783"/>
                      <a:pt x="8417" y="8246"/>
                    </a:cubicBezTo>
                    <a:lnTo>
                      <a:pt x="8840" y="8946"/>
                    </a:lnTo>
                    <a:cubicBezTo>
                      <a:pt x="8893" y="9065"/>
                      <a:pt x="8999" y="9171"/>
                      <a:pt x="9065" y="9303"/>
                    </a:cubicBezTo>
                    <a:lnTo>
                      <a:pt x="9237" y="9647"/>
                    </a:lnTo>
                    <a:lnTo>
                      <a:pt x="9897" y="9277"/>
                    </a:lnTo>
                    <a:lnTo>
                      <a:pt x="9647" y="8919"/>
                    </a:lnTo>
                    <a:cubicBezTo>
                      <a:pt x="9568" y="8801"/>
                      <a:pt x="9462" y="8722"/>
                      <a:pt x="9383" y="8602"/>
                    </a:cubicBezTo>
                    <a:lnTo>
                      <a:pt x="8880" y="7942"/>
                    </a:lnTo>
                    <a:cubicBezTo>
                      <a:pt x="8550" y="7492"/>
                      <a:pt x="8273" y="7004"/>
                      <a:pt x="7863" y="6608"/>
                    </a:cubicBezTo>
                    <a:cubicBezTo>
                      <a:pt x="7506" y="6185"/>
                      <a:pt x="7136" y="5748"/>
                      <a:pt x="6793" y="5313"/>
                    </a:cubicBezTo>
                    <a:cubicBezTo>
                      <a:pt x="6383" y="4929"/>
                      <a:pt x="5986" y="4533"/>
                      <a:pt x="5604" y="4123"/>
                    </a:cubicBezTo>
                    <a:cubicBezTo>
                      <a:pt x="5234" y="3687"/>
                      <a:pt x="4784" y="3357"/>
                      <a:pt x="4361" y="2987"/>
                    </a:cubicBezTo>
                    <a:cubicBezTo>
                      <a:pt x="3939" y="2617"/>
                      <a:pt x="3555" y="2207"/>
                      <a:pt x="3079" y="1904"/>
                    </a:cubicBezTo>
                    <a:cubicBezTo>
                      <a:pt x="2630" y="1560"/>
                      <a:pt x="2194" y="1217"/>
                      <a:pt x="1745" y="873"/>
                    </a:cubicBezTo>
                    <a:cubicBezTo>
                      <a:pt x="1269" y="582"/>
                      <a:pt x="794" y="292"/>
                      <a:pt x="3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2" name="Google Shape;5842;p13"/>
              <p:cNvSpPr/>
              <p:nvPr/>
            </p:nvSpPr>
            <p:spPr>
              <a:xfrm>
                <a:off x="6167375" y="824125"/>
                <a:ext cx="219675" cy="214100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8564" extrusionOk="0">
                    <a:moveTo>
                      <a:pt x="330" y="1"/>
                    </a:moveTo>
                    <a:lnTo>
                      <a:pt x="0" y="622"/>
                    </a:lnTo>
                    <a:cubicBezTo>
                      <a:pt x="423" y="834"/>
                      <a:pt x="846" y="1045"/>
                      <a:pt x="1281" y="1257"/>
                    </a:cubicBezTo>
                    <a:cubicBezTo>
                      <a:pt x="1678" y="1521"/>
                      <a:pt x="2088" y="1771"/>
                      <a:pt x="2497" y="2023"/>
                    </a:cubicBezTo>
                    <a:cubicBezTo>
                      <a:pt x="2933" y="2261"/>
                      <a:pt x="3277" y="2604"/>
                      <a:pt x="3660" y="2908"/>
                    </a:cubicBezTo>
                    <a:cubicBezTo>
                      <a:pt x="4030" y="3212"/>
                      <a:pt x="4440" y="3503"/>
                      <a:pt x="4757" y="3873"/>
                    </a:cubicBezTo>
                    <a:lnTo>
                      <a:pt x="5774" y="4930"/>
                    </a:lnTo>
                    <a:lnTo>
                      <a:pt x="6646" y="6106"/>
                    </a:lnTo>
                    <a:cubicBezTo>
                      <a:pt x="6963" y="6475"/>
                      <a:pt x="7162" y="6912"/>
                      <a:pt x="7412" y="7321"/>
                    </a:cubicBezTo>
                    <a:lnTo>
                      <a:pt x="7782" y="7943"/>
                    </a:lnTo>
                    <a:cubicBezTo>
                      <a:pt x="7835" y="8048"/>
                      <a:pt x="7928" y="8140"/>
                      <a:pt x="7967" y="8260"/>
                    </a:cubicBezTo>
                    <a:lnTo>
                      <a:pt x="8126" y="8563"/>
                    </a:lnTo>
                    <a:lnTo>
                      <a:pt x="8787" y="8193"/>
                    </a:lnTo>
                    <a:lnTo>
                      <a:pt x="8562" y="7876"/>
                    </a:lnTo>
                    <a:cubicBezTo>
                      <a:pt x="8496" y="7784"/>
                      <a:pt x="8390" y="7705"/>
                      <a:pt x="8325" y="7599"/>
                    </a:cubicBezTo>
                    <a:lnTo>
                      <a:pt x="7875" y="7018"/>
                    </a:lnTo>
                    <a:cubicBezTo>
                      <a:pt x="7585" y="6621"/>
                      <a:pt x="7333" y="6199"/>
                      <a:pt x="6977" y="5841"/>
                    </a:cubicBezTo>
                    <a:cubicBezTo>
                      <a:pt x="6646" y="5471"/>
                      <a:pt x="6329" y="5101"/>
                      <a:pt x="6025" y="4705"/>
                    </a:cubicBezTo>
                    <a:cubicBezTo>
                      <a:pt x="5655" y="4361"/>
                      <a:pt x="5312" y="4018"/>
                      <a:pt x="4968" y="3662"/>
                    </a:cubicBezTo>
                    <a:cubicBezTo>
                      <a:pt x="4651" y="3278"/>
                      <a:pt x="4241" y="2987"/>
                      <a:pt x="3871" y="2644"/>
                    </a:cubicBezTo>
                    <a:cubicBezTo>
                      <a:pt x="3501" y="2326"/>
                      <a:pt x="3158" y="1956"/>
                      <a:pt x="2748" y="1692"/>
                    </a:cubicBezTo>
                    <a:cubicBezTo>
                      <a:pt x="2352" y="1389"/>
                      <a:pt x="1968" y="1084"/>
                      <a:pt x="1572" y="781"/>
                    </a:cubicBezTo>
                    <a:cubicBezTo>
                      <a:pt x="1163" y="517"/>
                      <a:pt x="740" y="252"/>
                      <a:pt x="3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3" name="Google Shape;5843;p13"/>
              <p:cNvSpPr/>
              <p:nvPr/>
            </p:nvSpPr>
            <p:spPr>
              <a:xfrm>
                <a:off x="6618925" y="488200"/>
                <a:ext cx="90525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3528" extrusionOk="0">
                    <a:moveTo>
                      <a:pt x="146" y="0"/>
                    </a:moveTo>
                    <a:lnTo>
                      <a:pt x="0" y="753"/>
                    </a:lnTo>
                    <a:cubicBezTo>
                      <a:pt x="93" y="846"/>
                      <a:pt x="226" y="832"/>
                      <a:pt x="370" y="899"/>
                    </a:cubicBezTo>
                    <a:lnTo>
                      <a:pt x="807" y="1176"/>
                    </a:lnTo>
                    <a:cubicBezTo>
                      <a:pt x="1098" y="1387"/>
                      <a:pt x="1362" y="1651"/>
                      <a:pt x="1639" y="1916"/>
                    </a:cubicBezTo>
                    <a:cubicBezTo>
                      <a:pt x="1917" y="2167"/>
                      <a:pt x="2167" y="2431"/>
                      <a:pt x="2379" y="2708"/>
                    </a:cubicBezTo>
                    <a:cubicBezTo>
                      <a:pt x="2485" y="2854"/>
                      <a:pt x="2564" y="2999"/>
                      <a:pt x="2657" y="3131"/>
                    </a:cubicBezTo>
                    <a:cubicBezTo>
                      <a:pt x="2736" y="3277"/>
                      <a:pt x="2763" y="3409"/>
                      <a:pt x="2802" y="3528"/>
                    </a:cubicBezTo>
                    <a:lnTo>
                      <a:pt x="3621" y="3304"/>
                    </a:lnTo>
                    <a:cubicBezTo>
                      <a:pt x="3462" y="3131"/>
                      <a:pt x="3304" y="2946"/>
                      <a:pt x="3159" y="2814"/>
                    </a:cubicBezTo>
                    <a:lnTo>
                      <a:pt x="2710" y="2405"/>
                    </a:lnTo>
                    <a:cubicBezTo>
                      <a:pt x="2405" y="2153"/>
                      <a:pt x="2115" y="1916"/>
                      <a:pt x="1850" y="1665"/>
                    </a:cubicBezTo>
                    <a:cubicBezTo>
                      <a:pt x="1600" y="1427"/>
                      <a:pt x="1362" y="1123"/>
                      <a:pt x="1110" y="846"/>
                    </a:cubicBezTo>
                    <a:cubicBezTo>
                      <a:pt x="978" y="714"/>
                      <a:pt x="833" y="568"/>
                      <a:pt x="701" y="423"/>
                    </a:cubicBezTo>
                    <a:cubicBezTo>
                      <a:pt x="543" y="291"/>
                      <a:pt x="358" y="106"/>
                      <a:pt x="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4" name="Google Shape;5844;p13"/>
              <p:cNvSpPr/>
              <p:nvPr/>
            </p:nvSpPr>
            <p:spPr>
              <a:xfrm>
                <a:off x="6331525" y="733975"/>
                <a:ext cx="138450" cy="134125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5365" extrusionOk="0">
                    <a:moveTo>
                      <a:pt x="5101" y="502"/>
                    </a:moveTo>
                    <a:lnTo>
                      <a:pt x="5101" y="568"/>
                    </a:lnTo>
                    <a:cubicBezTo>
                      <a:pt x="5088" y="661"/>
                      <a:pt x="5062" y="740"/>
                      <a:pt x="5048" y="832"/>
                    </a:cubicBezTo>
                    <a:lnTo>
                      <a:pt x="4983" y="1031"/>
                    </a:lnTo>
                    <a:cubicBezTo>
                      <a:pt x="4956" y="1096"/>
                      <a:pt x="4916" y="1176"/>
                      <a:pt x="4890" y="1255"/>
                    </a:cubicBezTo>
                    <a:cubicBezTo>
                      <a:pt x="4758" y="1546"/>
                      <a:pt x="4599" y="1850"/>
                      <a:pt x="4454" y="2141"/>
                    </a:cubicBezTo>
                    <a:cubicBezTo>
                      <a:pt x="4150" y="2761"/>
                      <a:pt x="3938" y="3356"/>
                      <a:pt x="3648" y="3938"/>
                    </a:cubicBezTo>
                    <a:lnTo>
                      <a:pt x="3304" y="4651"/>
                    </a:lnTo>
                    <a:cubicBezTo>
                      <a:pt x="3292" y="4663"/>
                      <a:pt x="3280" y="4732"/>
                      <a:pt x="3257" y="4732"/>
                    </a:cubicBezTo>
                    <a:cubicBezTo>
                      <a:pt x="3255" y="4732"/>
                      <a:pt x="3253" y="4731"/>
                      <a:pt x="3251" y="4731"/>
                    </a:cubicBezTo>
                    <a:lnTo>
                      <a:pt x="3172" y="4651"/>
                    </a:lnTo>
                    <a:lnTo>
                      <a:pt x="2974" y="4440"/>
                    </a:lnTo>
                    <a:lnTo>
                      <a:pt x="1771" y="3237"/>
                    </a:lnTo>
                    <a:cubicBezTo>
                      <a:pt x="1515" y="2997"/>
                      <a:pt x="1227" y="2788"/>
                      <a:pt x="931" y="2591"/>
                    </a:cubicBezTo>
                    <a:lnTo>
                      <a:pt x="931" y="2591"/>
                    </a:lnTo>
                    <a:cubicBezTo>
                      <a:pt x="1260" y="2385"/>
                      <a:pt x="1595" y="2181"/>
                      <a:pt x="1930" y="1982"/>
                    </a:cubicBezTo>
                    <a:lnTo>
                      <a:pt x="2802" y="1493"/>
                    </a:lnTo>
                    <a:lnTo>
                      <a:pt x="3251" y="1281"/>
                    </a:lnTo>
                    <a:cubicBezTo>
                      <a:pt x="3463" y="1176"/>
                      <a:pt x="3688" y="1084"/>
                      <a:pt x="3688" y="1084"/>
                    </a:cubicBezTo>
                    <a:lnTo>
                      <a:pt x="4586" y="700"/>
                    </a:lnTo>
                    <a:lnTo>
                      <a:pt x="4903" y="581"/>
                    </a:lnTo>
                    <a:lnTo>
                      <a:pt x="5036" y="529"/>
                    </a:lnTo>
                    <a:lnTo>
                      <a:pt x="5101" y="502"/>
                    </a:lnTo>
                    <a:close/>
                    <a:moveTo>
                      <a:pt x="5538" y="0"/>
                    </a:moveTo>
                    <a:cubicBezTo>
                      <a:pt x="5485" y="0"/>
                      <a:pt x="5432" y="26"/>
                      <a:pt x="5379" y="39"/>
                    </a:cubicBezTo>
                    <a:lnTo>
                      <a:pt x="5048" y="145"/>
                    </a:lnTo>
                    <a:lnTo>
                      <a:pt x="4467" y="344"/>
                    </a:lnTo>
                    <a:cubicBezTo>
                      <a:pt x="4467" y="344"/>
                      <a:pt x="4243" y="423"/>
                      <a:pt x="4005" y="515"/>
                    </a:cubicBezTo>
                    <a:cubicBezTo>
                      <a:pt x="3780" y="608"/>
                      <a:pt x="3542" y="700"/>
                      <a:pt x="3542" y="700"/>
                    </a:cubicBezTo>
                    <a:lnTo>
                      <a:pt x="2617" y="1070"/>
                    </a:lnTo>
                    <a:lnTo>
                      <a:pt x="1732" y="1506"/>
                    </a:lnTo>
                    <a:cubicBezTo>
                      <a:pt x="1137" y="1783"/>
                      <a:pt x="556" y="2088"/>
                      <a:pt x="1" y="2391"/>
                    </a:cubicBezTo>
                    <a:lnTo>
                      <a:pt x="139" y="2680"/>
                    </a:lnTo>
                    <a:lnTo>
                      <a:pt x="27" y="2867"/>
                    </a:lnTo>
                    <a:cubicBezTo>
                      <a:pt x="490" y="3105"/>
                      <a:pt x="992" y="3330"/>
                      <a:pt x="1415" y="3673"/>
                    </a:cubicBezTo>
                    <a:cubicBezTo>
                      <a:pt x="1838" y="4003"/>
                      <a:pt x="2261" y="4361"/>
                      <a:pt x="2670" y="4731"/>
                    </a:cubicBezTo>
                    <a:lnTo>
                      <a:pt x="3080" y="5101"/>
                    </a:lnTo>
                    <a:lnTo>
                      <a:pt x="3278" y="5325"/>
                    </a:lnTo>
                    <a:lnTo>
                      <a:pt x="3304" y="5365"/>
                    </a:lnTo>
                    <a:cubicBezTo>
                      <a:pt x="3318" y="5365"/>
                      <a:pt x="3318" y="5338"/>
                      <a:pt x="3330" y="5325"/>
                    </a:cubicBezTo>
                    <a:lnTo>
                      <a:pt x="3371" y="5245"/>
                    </a:lnTo>
                    <a:lnTo>
                      <a:pt x="3450" y="5074"/>
                    </a:lnTo>
                    <a:cubicBezTo>
                      <a:pt x="3450" y="5074"/>
                      <a:pt x="3582" y="4810"/>
                      <a:pt x="3714" y="4558"/>
                    </a:cubicBezTo>
                    <a:lnTo>
                      <a:pt x="3952" y="4030"/>
                    </a:lnTo>
                    <a:cubicBezTo>
                      <a:pt x="4216" y="3462"/>
                      <a:pt x="4440" y="2828"/>
                      <a:pt x="4731" y="2259"/>
                    </a:cubicBezTo>
                    <a:cubicBezTo>
                      <a:pt x="4877" y="1968"/>
                      <a:pt x="5036" y="1678"/>
                      <a:pt x="5180" y="1374"/>
                    </a:cubicBezTo>
                    <a:cubicBezTo>
                      <a:pt x="5207" y="1295"/>
                      <a:pt x="5247" y="1216"/>
                      <a:pt x="5273" y="1136"/>
                    </a:cubicBezTo>
                    <a:lnTo>
                      <a:pt x="5379" y="858"/>
                    </a:lnTo>
                    <a:cubicBezTo>
                      <a:pt x="5432" y="634"/>
                      <a:pt x="5497" y="409"/>
                      <a:pt x="5511" y="171"/>
                    </a:cubicBezTo>
                    <a:lnTo>
                      <a:pt x="5538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5" name="Google Shape;5845;p13"/>
              <p:cNvSpPr/>
              <p:nvPr/>
            </p:nvSpPr>
            <p:spPr>
              <a:xfrm>
                <a:off x="6593825" y="903425"/>
                <a:ext cx="345550" cy="106075"/>
              </a:xfrm>
              <a:custGeom>
                <a:avLst/>
                <a:gdLst/>
                <a:ahLst/>
                <a:cxnLst/>
                <a:rect l="l" t="t" r="r" b="b"/>
                <a:pathLst>
                  <a:path w="13822" h="4243" extrusionOk="0">
                    <a:moveTo>
                      <a:pt x="608" y="0"/>
                    </a:moveTo>
                    <a:lnTo>
                      <a:pt x="0" y="344"/>
                    </a:lnTo>
                    <a:cubicBezTo>
                      <a:pt x="344" y="886"/>
                      <a:pt x="687" y="1441"/>
                      <a:pt x="1031" y="1996"/>
                    </a:cubicBezTo>
                    <a:cubicBezTo>
                      <a:pt x="1374" y="2551"/>
                      <a:pt x="1626" y="3159"/>
                      <a:pt x="1929" y="3740"/>
                    </a:cubicBezTo>
                    <a:lnTo>
                      <a:pt x="2075" y="4057"/>
                    </a:lnTo>
                    <a:cubicBezTo>
                      <a:pt x="2102" y="4110"/>
                      <a:pt x="2114" y="4202"/>
                      <a:pt x="2167" y="4216"/>
                    </a:cubicBezTo>
                    <a:lnTo>
                      <a:pt x="2352" y="4163"/>
                    </a:lnTo>
                    <a:lnTo>
                      <a:pt x="2921" y="4031"/>
                    </a:lnTo>
                    <a:lnTo>
                      <a:pt x="3885" y="3819"/>
                    </a:lnTo>
                    <a:lnTo>
                      <a:pt x="4850" y="3621"/>
                    </a:lnTo>
                    <a:cubicBezTo>
                      <a:pt x="5180" y="3555"/>
                      <a:pt x="5511" y="3555"/>
                      <a:pt x="5841" y="3515"/>
                    </a:cubicBezTo>
                    <a:cubicBezTo>
                      <a:pt x="5841" y="3515"/>
                      <a:pt x="6343" y="3488"/>
                      <a:pt x="6845" y="3449"/>
                    </a:cubicBezTo>
                    <a:cubicBezTo>
                      <a:pt x="7334" y="3436"/>
                      <a:pt x="7823" y="3409"/>
                      <a:pt x="7823" y="3409"/>
                    </a:cubicBezTo>
                    <a:cubicBezTo>
                      <a:pt x="8483" y="3423"/>
                      <a:pt x="9144" y="3476"/>
                      <a:pt x="9818" y="3541"/>
                    </a:cubicBezTo>
                    <a:cubicBezTo>
                      <a:pt x="11140" y="3634"/>
                      <a:pt x="12488" y="3938"/>
                      <a:pt x="13822" y="4242"/>
                    </a:cubicBezTo>
                    <a:lnTo>
                      <a:pt x="13795" y="3264"/>
                    </a:lnTo>
                    <a:cubicBezTo>
                      <a:pt x="12461" y="3171"/>
                      <a:pt x="11113" y="3027"/>
                      <a:pt x="9792" y="3027"/>
                    </a:cubicBezTo>
                    <a:cubicBezTo>
                      <a:pt x="9455" y="3020"/>
                      <a:pt x="9121" y="3016"/>
                      <a:pt x="8789" y="3016"/>
                    </a:cubicBezTo>
                    <a:cubicBezTo>
                      <a:pt x="8457" y="3016"/>
                      <a:pt x="8127" y="3020"/>
                      <a:pt x="7796" y="3027"/>
                    </a:cubicBezTo>
                    <a:cubicBezTo>
                      <a:pt x="7796" y="3027"/>
                      <a:pt x="7294" y="3066"/>
                      <a:pt x="6779" y="3106"/>
                    </a:cubicBezTo>
                    <a:cubicBezTo>
                      <a:pt x="6290" y="3145"/>
                      <a:pt x="5788" y="3185"/>
                      <a:pt x="5788" y="3185"/>
                    </a:cubicBezTo>
                    <a:cubicBezTo>
                      <a:pt x="5444" y="3224"/>
                      <a:pt x="5114" y="3238"/>
                      <a:pt x="4784" y="3303"/>
                    </a:cubicBezTo>
                    <a:lnTo>
                      <a:pt x="3806" y="3488"/>
                    </a:lnTo>
                    <a:lnTo>
                      <a:pt x="2828" y="3673"/>
                    </a:lnTo>
                    <a:lnTo>
                      <a:pt x="2432" y="3753"/>
                    </a:lnTo>
                    <a:lnTo>
                      <a:pt x="2379" y="3766"/>
                    </a:lnTo>
                    <a:cubicBezTo>
                      <a:pt x="2366" y="3753"/>
                      <a:pt x="2366" y="3726"/>
                      <a:pt x="2352" y="3714"/>
                    </a:cubicBezTo>
                    <a:lnTo>
                      <a:pt x="2299" y="3581"/>
                    </a:lnTo>
                    <a:cubicBezTo>
                      <a:pt x="2035" y="2974"/>
                      <a:pt x="1837" y="2339"/>
                      <a:pt x="1533" y="1744"/>
                    </a:cubicBezTo>
                    <a:cubicBezTo>
                      <a:pt x="1230" y="1163"/>
                      <a:pt x="912" y="581"/>
                      <a:pt x="6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6" name="Google Shape;5846;p13"/>
              <p:cNvSpPr/>
              <p:nvPr/>
            </p:nvSpPr>
            <p:spPr>
              <a:xfrm>
                <a:off x="6691275" y="1089400"/>
                <a:ext cx="277175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11087" h="9621" extrusionOk="0">
                    <a:moveTo>
                      <a:pt x="10664" y="1"/>
                    </a:moveTo>
                    <a:cubicBezTo>
                      <a:pt x="9606" y="873"/>
                      <a:pt x="8549" y="1731"/>
                      <a:pt x="7400" y="2406"/>
                    </a:cubicBezTo>
                    <a:cubicBezTo>
                      <a:pt x="6819" y="2749"/>
                      <a:pt x="6224" y="3093"/>
                      <a:pt x="5630" y="3396"/>
                    </a:cubicBezTo>
                    <a:lnTo>
                      <a:pt x="4705" y="3793"/>
                    </a:lnTo>
                    <a:cubicBezTo>
                      <a:pt x="4256" y="3978"/>
                      <a:pt x="3793" y="4163"/>
                      <a:pt x="3793" y="4163"/>
                    </a:cubicBezTo>
                    <a:cubicBezTo>
                      <a:pt x="3475" y="4282"/>
                      <a:pt x="3172" y="4427"/>
                      <a:pt x="2855" y="4506"/>
                    </a:cubicBezTo>
                    <a:lnTo>
                      <a:pt x="1904" y="4758"/>
                    </a:lnTo>
                    <a:lnTo>
                      <a:pt x="952" y="4982"/>
                    </a:lnTo>
                    <a:lnTo>
                      <a:pt x="383" y="5114"/>
                    </a:lnTo>
                    <a:lnTo>
                      <a:pt x="198" y="5167"/>
                    </a:lnTo>
                    <a:cubicBezTo>
                      <a:pt x="159" y="5193"/>
                      <a:pt x="198" y="5273"/>
                      <a:pt x="186" y="5339"/>
                    </a:cubicBezTo>
                    <a:lnTo>
                      <a:pt x="198" y="5683"/>
                    </a:lnTo>
                    <a:cubicBezTo>
                      <a:pt x="198" y="6012"/>
                      <a:pt x="239" y="6343"/>
                      <a:pt x="212" y="6673"/>
                    </a:cubicBezTo>
                    <a:lnTo>
                      <a:pt x="133" y="7651"/>
                    </a:lnTo>
                    <a:cubicBezTo>
                      <a:pt x="93" y="8299"/>
                      <a:pt x="40" y="8946"/>
                      <a:pt x="1" y="9580"/>
                    </a:cubicBezTo>
                    <a:lnTo>
                      <a:pt x="701" y="9620"/>
                    </a:lnTo>
                    <a:cubicBezTo>
                      <a:pt x="688" y="8972"/>
                      <a:pt x="688" y="8312"/>
                      <a:pt x="688" y="7651"/>
                    </a:cubicBezTo>
                    <a:lnTo>
                      <a:pt x="688" y="6660"/>
                    </a:lnTo>
                    <a:cubicBezTo>
                      <a:pt x="701" y="6317"/>
                      <a:pt x="635" y="6000"/>
                      <a:pt x="609" y="5656"/>
                    </a:cubicBezTo>
                    <a:lnTo>
                      <a:pt x="595" y="5524"/>
                    </a:lnTo>
                    <a:cubicBezTo>
                      <a:pt x="595" y="5510"/>
                      <a:pt x="582" y="5484"/>
                      <a:pt x="595" y="5471"/>
                    </a:cubicBezTo>
                    <a:lnTo>
                      <a:pt x="648" y="5458"/>
                    </a:lnTo>
                    <a:lnTo>
                      <a:pt x="1031" y="5352"/>
                    </a:lnTo>
                    <a:lnTo>
                      <a:pt x="1995" y="5088"/>
                    </a:lnTo>
                    <a:lnTo>
                      <a:pt x="2947" y="4823"/>
                    </a:lnTo>
                    <a:cubicBezTo>
                      <a:pt x="3264" y="4744"/>
                      <a:pt x="3568" y="4599"/>
                      <a:pt x="3886" y="4493"/>
                    </a:cubicBezTo>
                    <a:cubicBezTo>
                      <a:pt x="3886" y="4493"/>
                      <a:pt x="4347" y="4308"/>
                      <a:pt x="4823" y="4123"/>
                    </a:cubicBezTo>
                    <a:lnTo>
                      <a:pt x="5748" y="3753"/>
                    </a:lnTo>
                    <a:cubicBezTo>
                      <a:pt x="6356" y="3463"/>
                      <a:pt x="6964" y="3172"/>
                      <a:pt x="7572" y="2868"/>
                    </a:cubicBezTo>
                    <a:cubicBezTo>
                      <a:pt x="8814" y="2286"/>
                      <a:pt x="9937" y="1573"/>
                      <a:pt x="11086" y="899"/>
                    </a:cubicBezTo>
                    <a:lnTo>
                      <a:pt x="1066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7" name="Google Shape;5847;p13"/>
              <p:cNvSpPr/>
              <p:nvPr/>
            </p:nvSpPr>
            <p:spPr>
              <a:xfrm>
                <a:off x="6431300" y="995250"/>
                <a:ext cx="91525" cy="324100"/>
              </a:xfrm>
              <a:custGeom>
                <a:avLst/>
                <a:gdLst/>
                <a:ahLst/>
                <a:cxnLst/>
                <a:rect l="l" t="t" r="r" b="b"/>
                <a:pathLst>
                  <a:path w="3661" h="12964" extrusionOk="0">
                    <a:moveTo>
                      <a:pt x="608" y="0"/>
                    </a:moveTo>
                    <a:lnTo>
                      <a:pt x="0" y="344"/>
                    </a:lnTo>
                    <a:cubicBezTo>
                      <a:pt x="264" y="820"/>
                      <a:pt x="542" y="1283"/>
                      <a:pt x="819" y="1745"/>
                    </a:cubicBezTo>
                    <a:cubicBezTo>
                      <a:pt x="1057" y="2234"/>
                      <a:pt x="1269" y="2749"/>
                      <a:pt x="1506" y="3238"/>
                    </a:cubicBezTo>
                    <a:cubicBezTo>
                      <a:pt x="1612" y="3489"/>
                      <a:pt x="1758" y="3740"/>
                      <a:pt x="1837" y="3991"/>
                    </a:cubicBezTo>
                    <a:lnTo>
                      <a:pt x="2075" y="4784"/>
                    </a:lnTo>
                    <a:lnTo>
                      <a:pt x="2326" y="5577"/>
                    </a:lnTo>
                    <a:lnTo>
                      <a:pt x="2445" y="5973"/>
                    </a:lnTo>
                    <a:cubicBezTo>
                      <a:pt x="2484" y="6105"/>
                      <a:pt x="2498" y="6237"/>
                      <a:pt x="2524" y="6369"/>
                    </a:cubicBezTo>
                    <a:lnTo>
                      <a:pt x="2828" y="8008"/>
                    </a:lnTo>
                    <a:cubicBezTo>
                      <a:pt x="2921" y="8550"/>
                      <a:pt x="2907" y="9105"/>
                      <a:pt x="2947" y="9646"/>
                    </a:cubicBezTo>
                    <a:lnTo>
                      <a:pt x="3000" y="10466"/>
                    </a:lnTo>
                    <a:cubicBezTo>
                      <a:pt x="3000" y="10744"/>
                      <a:pt x="2960" y="11021"/>
                      <a:pt x="2960" y="11285"/>
                    </a:cubicBezTo>
                    <a:lnTo>
                      <a:pt x="2907" y="12104"/>
                    </a:lnTo>
                    <a:cubicBezTo>
                      <a:pt x="2894" y="12250"/>
                      <a:pt x="2894" y="12395"/>
                      <a:pt x="2894" y="12527"/>
                    </a:cubicBezTo>
                    <a:lnTo>
                      <a:pt x="2907" y="12923"/>
                    </a:lnTo>
                    <a:lnTo>
                      <a:pt x="3661" y="12963"/>
                    </a:lnTo>
                    <a:lnTo>
                      <a:pt x="3594" y="12514"/>
                    </a:lnTo>
                    <a:cubicBezTo>
                      <a:pt x="3582" y="12382"/>
                      <a:pt x="3555" y="12263"/>
                      <a:pt x="3555" y="12118"/>
                    </a:cubicBezTo>
                    <a:lnTo>
                      <a:pt x="3515" y="11285"/>
                    </a:lnTo>
                    <a:cubicBezTo>
                      <a:pt x="3502" y="11008"/>
                      <a:pt x="3515" y="10717"/>
                      <a:pt x="3489" y="10439"/>
                    </a:cubicBezTo>
                    <a:lnTo>
                      <a:pt x="3370" y="9607"/>
                    </a:lnTo>
                    <a:cubicBezTo>
                      <a:pt x="3277" y="9065"/>
                      <a:pt x="3264" y="8497"/>
                      <a:pt x="3159" y="7955"/>
                    </a:cubicBezTo>
                    <a:cubicBezTo>
                      <a:pt x="3039" y="7400"/>
                      <a:pt x="2921" y="6859"/>
                      <a:pt x="2828" y="6304"/>
                    </a:cubicBezTo>
                    <a:cubicBezTo>
                      <a:pt x="2801" y="6172"/>
                      <a:pt x="2775" y="6026"/>
                      <a:pt x="2749" y="5894"/>
                    </a:cubicBezTo>
                    <a:lnTo>
                      <a:pt x="2630" y="5497"/>
                    </a:lnTo>
                    <a:lnTo>
                      <a:pt x="2392" y="4692"/>
                    </a:lnTo>
                    <a:lnTo>
                      <a:pt x="2181" y="3873"/>
                    </a:lnTo>
                    <a:cubicBezTo>
                      <a:pt x="2114" y="3608"/>
                      <a:pt x="1982" y="3357"/>
                      <a:pt x="1890" y="3092"/>
                    </a:cubicBezTo>
                    <a:cubicBezTo>
                      <a:pt x="1691" y="2564"/>
                      <a:pt x="1520" y="2035"/>
                      <a:pt x="1322" y="1507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8" name="Google Shape;5848;p13"/>
              <p:cNvSpPr/>
              <p:nvPr/>
            </p:nvSpPr>
            <p:spPr>
              <a:xfrm>
                <a:off x="6371175" y="1029275"/>
                <a:ext cx="82600" cy="2861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11444" extrusionOk="0">
                    <a:moveTo>
                      <a:pt x="608" y="1"/>
                    </a:moveTo>
                    <a:lnTo>
                      <a:pt x="0" y="345"/>
                    </a:lnTo>
                    <a:cubicBezTo>
                      <a:pt x="225" y="754"/>
                      <a:pt x="476" y="1164"/>
                      <a:pt x="728" y="1573"/>
                    </a:cubicBezTo>
                    <a:cubicBezTo>
                      <a:pt x="925" y="2009"/>
                      <a:pt x="1137" y="2445"/>
                      <a:pt x="1335" y="2882"/>
                    </a:cubicBezTo>
                    <a:cubicBezTo>
                      <a:pt x="1427" y="3106"/>
                      <a:pt x="1559" y="3317"/>
                      <a:pt x="1626" y="3542"/>
                    </a:cubicBezTo>
                    <a:lnTo>
                      <a:pt x="1838" y="4242"/>
                    </a:lnTo>
                    <a:lnTo>
                      <a:pt x="2062" y="4929"/>
                    </a:lnTo>
                    <a:lnTo>
                      <a:pt x="2181" y="5273"/>
                    </a:lnTo>
                    <a:cubicBezTo>
                      <a:pt x="2207" y="5392"/>
                      <a:pt x="2220" y="5524"/>
                      <a:pt x="2247" y="5643"/>
                    </a:cubicBezTo>
                    <a:lnTo>
                      <a:pt x="2498" y="7070"/>
                    </a:lnTo>
                    <a:cubicBezTo>
                      <a:pt x="2590" y="7545"/>
                      <a:pt x="2564" y="8035"/>
                      <a:pt x="2604" y="8511"/>
                    </a:cubicBezTo>
                    <a:lnTo>
                      <a:pt x="2643" y="9237"/>
                    </a:lnTo>
                    <a:cubicBezTo>
                      <a:pt x="2643" y="9475"/>
                      <a:pt x="2604" y="9726"/>
                      <a:pt x="2604" y="9964"/>
                    </a:cubicBezTo>
                    <a:lnTo>
                      <a:pt x="2551" y="10690"/>
                    </a:lnTo>
                    <a:cubicBezTo>
                      <a:pt x="2537" y="10810"/>
                      <a:pt x="2537" y="10928"/>
                      <a:pt x="2551" y="11060"/>
                    </a:cubicBezTo>
                    <a:lnTo>
                      <a:pt x="2551" y="11391"/>
                    </a:lnTo>
                    <a:lnTo>
                      <a:pt x="3304" y="11444"/>
                    </a:lnTo>
                    <a:lnTo>
                      <a:pt x="3238" y="11048"/>
                    </a:lnTo>
                    <a:cubicBezTo>
                      <a:pt x="3224" y="10928"/>
                      <a:pt x="3198" y="10822"/>
                      <a:pt x="3198" y="10690"/>
                    </a:cubicBezTo>
                    <a:lnTo>
                      <a:pt x="3159" y="9950"/>
                    </a:lnTo>
                    <a:cubicBezTo>
                      <a:pt x="3145" y="9712"/>
                      <a:pt x="3159" y="9462"/>
                      <a:pt x="3132" y="9210"/>
                    </a:cubicBezTo>
                    <a:lnTo>
                      <a:pt x="3013" y="8484"/>
                    </a:lnTo>
                    <a:cubicBezTo>
                      <a:pt x="2934" y="7995"/>
                      <a:pt x="2934" y="7493"/>
                      <a:pt x="2828" y="7017"/>
                    </a:cubicBezTo>
                    <a:cubicBezTo>
                      <a:pt x="2722" y="6541"/>
                      <a:pt x="2617" y="6053"/>
                      <a:pt x="2537" y="5563"/>
                    </a:cubicBezTo>
                    <a:cubicBezTo>
                      <a:pt x="2511" y="5445"/>
                      <a:pt x="2498" y="5326"/>
                      <a:pt x="2472" y="5207"/>
                    </a:cubicBezTo>
                    <a:lnTo>
                      <a:pt x="2366" y="4850"/>
                    </a:lnTo>
                    <a:lnTo>
                      <a:pt x="2155" y="4136"/>
                    </a:lnTo>
                    <a:lnTo>
                      <a:pt x="1970" y="3423"/>
                    </a:lnTo>
                    <a:cubicBezTo>
                      <a:pt x="1917" y="3185"/>
                      <a:pt x="1797" y="2961"/>
                      <a:pt x="1718" y="2736"/>
                    </a:cubicBezTo>
                    <a:cubicBezTo>
                      <a:pt x="1559" y="2260"/>
                      <a:pt x="1401" y="1798"/>
                      <a:pt x="1242" y="1335"/>
                    </a:cubicBezTo>
                    <a:cubicBezTo>
                      <a:pt x="1018" y="886"/>
                      <a:pt x="807" y="450"/>
                      <a:pt x="6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9" name="Google Shape;5849;p13"/>
              <p:cNvSpPr/>
              <p:nvPr/>
            </p:nvSpPr>
            <p:spPr>
              <a:xfrm>
                <a:off x="6930450" y="987975"/>
                <a:ext cx="41650" cy="116650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4666" extrusionOk="0">
                    <a:moveTo>
                      <a:pt x="542" y="1"/>
                    </a:moveTo>
                    <a:lnTo>
                      <a:pt x="0" y="543"/>
                    </a:lnTo>
                    <a:cubicBezTo>
                      <a:pt x="39" y="675"/>
                      <a:pt x="159" y="741"/>
                      <a:pt x="224" y="873"/>
                    </a:cubicBezTo>
                    <a:cubicBezTo>
                      <a:pt x="304" y="1031"/>
                      <a:pt x="383" y="1190"/>
                      <a:pt x="450" y="1349"/>
                    </a:cubicBezTo>
                    <a:cubicBezTo>
                      <a:pt x="594" y="1679"/>
                      <a:pt x="687" y="2036"/>
                      <a:pt x="767" y="2419"/>
                    </a:cubicBezTo>
                    <a:cubicBezTo>
                      <a:pt x="859" y="2789"/>
                      <a:pt x="925" y="3133"/>
                      <a:pt x="952" y="3489"/>
                    </a:cubicBezTo>
                    <a:cubicBezTo>
                      <a:pt x="964" y="3661"/>
                      <a:pt x="964" y="3833"/>
                      <a:pt x="952" y="4005"/>
                    </a:cubicBezTo>
                    <a:cubicBezTo>
                      <a:pt x="938" y="4164"/>
                      <a:pt x="899" y="4282"/>
                      <a:pt x="859" y="4414"/>
                    </a:cubicBezTo>
                    <a:lnTo>
                      <a:pt x="1665" y="4666"/>
                    </a:lnTo>
                    <a:cubicBezTo>
                      <a:pt x="1625" y="4428"/>
                      <a:pt x="1599" y="4203"/>
                      <a:pt x="1546" y="3991"/>
                    </a:cubicBezTo>
                    <a:lnTo>
                      <a:pt x="1387" y="3410"/>
                    </a:lnTo>
                    <a:cubicBezTo>
                      <a:pt x="1282" y="3040"/>
                      <a:pt x="1163" y="2684"/>
                      <a:pt x="1084" y="2326"/>
                    </a:cubicBezTo>
                    <a:cubicBezTo>
                      <a:pt x="1005" y="1970"/>
                      <a:pt x="964" y="1600"/>
                      <a:pt x="885" y="1230"/>
                    </a:cubicBezTo>
                    <a:cubicBezTo>
                      <a:pt x="846" y="1045"/>
                      <a:pt x="806" y="846"/>
                      <a:pt x="767" y="661"/>
                    </a:cubicBezTo>
                    <a:cubicBezTo>
                      <a:pt x="714" y="464"/>
                      <a:pt x="647" y="186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0" name="Google Shape;5850;p13"/>
              <p:cNvSpPr/>
              <p:nvPr/>
            </p:nvSpPr>
            <p:spPr>
              <a:xfrm>
                <a:off x="6528100" y="1087750"/>
                <a:ext cx="154925" cy="106850"/>
              </a:xfrm>
              <a:custGeom>
                <a:avLst/>
                <a:gdLst/>
                <a:ahLst/>
                <a:cxnLst/>
                <a:rect l="l" t="t" r="r" b="b"/>
                <a:pathLst>
                  <a:path w="6197" h="4274" extrusionOk="0">
                    <a:moveTo>
                      <a:pt x="900" y="676"/>
                    </a:moveTo>
                    <a:lnTo>
                      <a:pt x="900" y="676"/>
                    </a:lnTo>
                    <a:cubicBezTo>
                      <a:pt x="1290" y="679"/>
                      <a:pt x="1682" y="685"/>
                      <a:pt x="2074" y="701"/>
                    </a:cubicBezTo>
                    <a:lnTo>
                      <a:pt x="3066" y="754"/>
                    </a:lnTo>
                    <a:lnTo>
                      <a:pt x="4044" y="886"/>
                    </a:lnTo>
                    <a:cubicBezTo>
                      <a:pt x="4044" y="886"/>
                      <a:pt x="4294" y="925"/>
                      <a:pt x="4532" y="965"/>
                    </a:cubicBezTo>
                    <a:cubicBezTo>
                      <a:pt x="4770" y="1018"/>
                      <a:pt x="5008" y="1057"/>
                      <a:pt x="5008" y="1057"/>
                    </a:cubicBezTo>
                    <a:lnTo>
                      <a:pt x="5351" y="1124"/>
                    </a:lnTo>
                    <a:lnTo>
                      <a:pt x="5483" y="1150"/>
                    </a:lnTo>
                    <a:lnTo>
                      <a:pt x="5550" y="1163"/>
                    </a:lnTo>
                    <a:lnTo>
                      <a:pt x="5510" y="1216"/>
                    </a:lnTo>
                    <a:cubicBezTo>
                      <a:pt x="5457" y="1295"/>
                      <a:pt x="5391" y="1348"/>
                      <a:pt x="5325" y="1415"/>
                    </a:cubicBezTo>
                    <a:lnTo>
                      <a:pt x="5166" y="1533"/>
                    </a:lnTo>
                    <a:cubicBezTo>
                      <a:pt x="5101" y="1586"/>
                      <a:pt x="5034" y="1626"/>
                      <a:pt x="4969" y="1679"/>
                    </a:cubicBezTo>
                    <a:cubicBezTo>
                      <a:pt x="4691" y="1864"/>
                      <a:pt x="4400" y="2022"/>
                      <a:pt x="4109" y="2194"/>
                    </a:cubicBezTo>
                    <a:cubicBezTo>
                      <a:pt x="3515" y="2551"/>
                      <a:pt x="3013" y="2934"/>
                      <a:pt x="2458" y="3265"/>
                    </a:cubicBezTo>
                    <a:lnTo>
                      <a:pt x="1784" y="3674"/>
                    </a:lnTo>
                    <a:cubicBezTo>
                      <a:pt x="1752" y="3685"/>
                      <a:pt x="1720" y="3721"/>
                      <a:pt x="1702" y="3721"/>
                    </a:cubicBezTo>
                    <a:cubicBezTo>
                      <a:pt x="1698" y="3721"/>
                      <a:pt x="1694" y="3719"/>
                      <a:pt x="1692" y="3714"/>
                    </a:cubicBezTo>
                    <a:lnTo>
                      <a:pt x="1665" y="3608"/>
                    </a:lnTo>
                    <a:lnTo>
                      <a:pt x="1612" y="3330"/>
                    </a:lnTo>
                    <a:cubicBezTo>
                      <a:pt x="1507" y="2775"/>
                      <a:pt x="1387" y="2220"/>
                      <a:pt x="1281" y="1665"/>
                    </a:cubicBezTo>
                    <a:cubicBezTo>
                      <a:pt x="1166" y="1334"/>
                      <a:pt x="1040" y="1004"/>
                      <a:pt x="900" y="676"/>
                    </a:cubicBezTo>
                    <a:close/>
                    <a:moveTo>
                      <a:pt x="238" y="0"/>
                    </a:moveTo>
                    <a:lnTo>
                      <a:pt x="195" y="313"/>
                    </a:lnTo>
                    <a:lnTo>
                      <a:pt x="0" y="410"/>
                    </a:lnTo>
                    <a:cubicBezTo>
                      <a:pt x="49" y="494"/>
                      <a:pt x="98" y="578"/>
                      <a:pt x="147" y="663"/>
                    </a:cubicBezTo>
                    <a:lnTo>
                      <a:pt x="147" y="663"/>
                    </a:lnTo>
                    <a:lnTo>
                      <a:pt x="145" y="675"/>
                    </a:lnTo>
                    <a:cubicBezTo>
                      <a:pt x="148" y="675"/>
                      <a:pt x="151" y="675"/>
                      <a:pt x="154" y="675"/>
                    </a:cubicBezTo>
                    <a:lnTo>
                      <a:pt x="154" y="675"/>
                    </a:lnTo>
                    <a:cubicBezTo>
                      <a:pt x="365" y="1045"/>
                      <a:pt x="570" y="1433"/>
                      <a:pt x="740" y="1837"/>
                    </a:cubicBezTo>
                    <a:cubicBezTo>
                      <a:pt x="911" y="2352"/>
                      <a:pt x="1057" y="2881"/>
                      <a:pt x="1202" y="3409"/>
                    </a:cubicBezTo>
                    <a:lnTo>
                      <a:pt x="1348" y="3938"/>
                    </a:lnTo>
                    <a:cubicBezTo>
                      <a:pt x="1348" y="3938"/>
                      <a:pt x="1427" y="4229"/>
                      <a:pt x="1414" y="4242"/>
                    </a:cubicBezTo>
                    <a:lnTo>
                      <a:pt x="1427" y="4269"/>
                    </a:lnTo>
                    <a:cubicBezTo>
                      <a:pt x="1427" y="4272"/>
                      <a:pt x="1428" y="4274"/>
                      <a:pt x="1430" y="4274"/>
                    </a:cubicBezTo>
                    <a:cubicBezTo>
                      <a:pt x="1435" y="4274"/>
                      <a:pt x="1444" y="4265"/>
                      <a:pt x="1454" y="4255"/>
                    </a:cubicBezTo>
                    <a:lnTo>
                      <a:pt x="1546" y="4216"/>
                    </a:lnTo>
                    <a:lnTo>
                      <a:pt x="1692" y="4123"/>
                    </a:lnTo>
                    <a:cubicBezTo>
                      <a:pt x="1692" y="4123"/>
                      <a:pt x="1929" y="3964"/>
                      <a:pt x="2167" y="3819"/>
                    </a:cubicBezTo>
                    <a:cubicBezTo>
                      <a:pt x="2405" y="3661"/>
                      <a:pt x="2643" y="3515"/>
                      <a:pt x="2643" y="3515"/>
                    </a:cubicBezTo>
                    <a:cubicBezTo>
                      <a:pt x="3198" y="3172"/>
                      <a:pt x="3726" y="2762"/>
                      <a:pt x="4281" y="2445"/>
                    </a:cubicBezTo>
                    <a:cubicBezTo>
                      <a:pt x="4558" y="2273"/>
                      <a:pt x="4849" y="2114"/>
                      <a:pt x="5140" y="1929"/>
                    </a:cubicBezTo>
                    <a:cubicBezTo>
                      <a:pt x="5206" y="1890"/>
                      <a:pt x="5286" y="1850"/>
                      <a:pt x="5351" y="1797"/>
                    </a:cubicBezTo>
                    <a:lnTo>
                      <a:pt x="5589" y="1612"/>
                    </a:lnTo>
                    <a:cubicBezTo>
                      <a:pt x="5761" y="1454"/>
                      <a:pt x="5933" y="1295"/>
                      <a:pt x="6078" y="1110"/>
                    </a:cubicBezTo>
                    <a:lnTo>
                      <a:pt x="6197" y="978"/>
                    </a:lnTo>
                    <a:cubicBezTo>
                      <a:pt x="6144" y="952"/>
                      <a:pt x="6091" y="939"/>
                      <a:pt x="6038" y="925"/>
                    </a:cubicBezTo>
                    <a:lnTo>
                      <a:pt x="5709" y="846"/>
                    </a:lnTo>
                    <a:lnTo>
                      <a:pt x="5113" y="687"/>
                    </a:lnTo>
                    <a:lnTo>
                      <a:pt x="4123" y="490"/>
                    </a:lnTo>
                    <a:lnTo>
                      <a:pt x="3145" y="305"/>
                    </a:lnTo>
                    <a:lnTo>
                      <a:pt x="2167" y="185"/>
                    </a:lnTo>
                    <a:cubicBezTo>
                      <a:pt x="1519" y="106"/>
                      <a:pt x="872" y="40"/>
                      <a:pt x="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1" name="Google Shape;5851;p13"/>
              <p:cNvSpPr/>
              <p:nvPr/>
            </p:nvSpPr>
            <p:spPr>
              <a:xfrm>
                <a:off x="5739900" y="1094975"/>
                <a:ext cx="387850" cy="381750"/>
              </a:xfrm>
              <a:custGeom>
                <a:avLst/>
                <a:gdLst/>
                <a:ahLst/>
                <a:cxnLst/>
                <a:rect l="l" t="t" r="r" b="b"/>
                <a:pathLst>
                  <a:path w="15514" h="15270" extrusionOk="0">
                    <a:moveTo>
                      <a:pt x="7623" y="404"/>
                    </a:moveTo>
                    <a:cubicBezTo>
                      <a:pt x="7800" y="404"/>
                      <a:pt x="7977" y="411"/>
                      <a:pt x="8153" y="425"/>
                    </a:cubicBezTo>
                    <a:cubicBezTo>
                      <a:pt x="10043" y="571"/>
                      <a:pt x="11840" y="1496"/>
                      <a:pt x="13029" y="2909"/>
                    </a:cubicBezTo>
                    <a:cubicBezTo>
                      <a:pt x="13623" y="3622"/>
                      <a:pt x="14086" y="4442"/>
                      <a:pt x="14377" y="5314"/>
                    </a:cubicBezTo>
                    <a:cubicBezTo>
                      <a:pt x="14495" y="5763"/>
                      <a:pt x="14628" y="6212"/>
                      <a:pt x="14694" y="6688"/>
                    </a:cubicBezTo>
                    <a:cubicBezTo>
                      <a:pt x="14694" y="6688"/>
                      <a:pt x="14747" y="7019"/>
                      <a:pt x="14760" y="7349"/>
                    </a:cubicBezTo>
                    <a:lnTo>
                      <a:pt x="14760" y="8009"/>
                    </a:lnTo>
                    <a:lnTo>
                      <a:pt x="14786" y="8011"/>
                    </a:lnTo>
                    <a:lnTo>
                      <a:pt x="14786" y="8011"/>
                    </a:lnTo>
                    <a:cubicBezTo>
                      <a:pt x="14706" y="9848"/>
                      <a:pt x="13874" y="11670"/>
                      <a:pt x="12487" y="12939"/>
                    </a:cubicBezTo>
                    <a:cubicBezTo>
                      <a:pt x="11206" y="14133"/>
                      <a:pt x="9431" y="14836"/>
                      <a:pt x="7651" y="14836"/>
                    </a:cubicBezTo>
                    <a:cubicBezTo>
                      <a:pt x="7541" y="14836"/>
                      <a:pt x="7431" y="14833"/>
                      <a:pt x="7321" y="14828"/>
                    </a:cubicBezTo>
                    <a:cubicBezTo>
                      <a:pt x="5418" y="14762"/>
                      <a:pt x="3555" y="13890"/>
                      <a:pt x="2273" y="12463"/>
                    </a:cubicBezTo>
                    <a:cubicBezTo>
                      <a:pt x="991" y="11048"/>
                      <a:pt x="304" y="9093"/>
                      <a:pt x="424" y="7177"/>
                    </a:cubicBezTo>
                    <a:cubicBezTo>
                      <a:pt x="529" y="5275"/>
                      <a:pt x="1454" y="3411"/>
                      <a:pt x="2894" y="2169"/>
                    </a:cubicBezTo>
                    <a:cubicBezTo>
                      <a:pt x="4187" y="1032"/>
                      <a:pt x="5914" y="404"/>
                      <a:pt x="7623" y="404"/>
                    </a:cubicBezTo>
                    <a:close/>
                    <a:moveTo>
                      <a:pt x="7709" y="0"/>
                    </a:moveTo>
                    <a:cubicBezTo>
                      <a:pt x="5879" y="0"/>
                      <a:pt x="4045" y="701"/>
                      <a:pt x="2670" y="1918"/>
                    </a:cubicBezTo>
                    <a:cubicBezTo>
                      <a:pt x="1176" y="3226"/>
                      <a:pt x="239" y="5169"/>
                      <a:pt x="119" y="7164"/>
                    </a:cubicBezTo>
                    <a:cubicBezTo>
                      <a:pt x="1" y="9146"/>
                      <a:pt x="701" y="11194"/>
                      <a:pt x="2036" y="12687"/>
                    </a:cubicBezTo>
                    <a:cubicBezTo>
                      <a:pt x="3343" y="14181"/>
                      <a:pt x="5299" y="15132"/>
                      <a:pt x="7295" y="15250"/>
                    </a:cubicBezTo>
                    <a:cubicBezTo>
                      <a:pt x="7466" y="15263"/>
                      <a:pt x="7638" y="15269"/>
                      <a:pt x="7810" y="15269"/>
                    </a:cubicBezTo>
                    <a:cubicBezTo>
                      <a:pt x="9642" y="15269"/>
                      <a:pt x="11494" y="14568"/>
                      <a:pt x="12871" y="13348"/>
                    </a:cubicBezTo>
                    <a:cubicBezTo>
                      <a:pt x="14390" y="12026"/>
                      <a:pt x="15355" y="10071"/>
                      <a:pt x="15500" y="8062"/>
                    </a:cubicBezTo>
                    <a:lnTo>
                      <a:pt x="15256" y="8044"/>
                    </a:lnTo>
                    <a:lnTo>
                      <a:pt x="15256" y="8044"/>
                    </a:lnTo>
                    <a:lnTo>
                      <a:pt x="15513" y="8062"/>
                    </a:lnTo>
                    <a:cubicBezTo>
                      <a:pt x="15513" y="8062"/>
                      <a:pt x="15500" y="7666"/>
                      <a:pt x="15487" y="7283"/>
                    </a:cubicBezTo>
                    <a:cubicBezTo>
                      <a:pt x="15447" y="6899"/>
                      <a:pt x="15381" y="6517"/>
                      <a:pt x="15381" y="6517"/>
                    </a:cubicBezTo>
                    <a:cubicBezTo>
                      <a:pt x="15328" y="6279"/>
                      <a:pt x="15262" y="6041"/>
                      <a:pt x="15209" y="5803"/>
                    </a:cubicBezTo>
                    <a:cubicBezTo>
                      <a:pt x="15130" y="5565"/>
                      <a:pt x="15050" y="5328"/>
                      <a:pt x="14985" y="5090"/>
                    </a:cubicBezTo>
                    <a:cubicBezTo>
                      <a:pt x="14641" y="4151"/>
                      <a:pt x="14113" y="3279"/>
                      <a:pt x="13452" y="2539"/>
                    </a:cubicBezTo>
                    <a:cubicBezTo>
                      <a:pt x="12131" y="1046"/>
                      <a:pt x="10175" y="108"/>
                      <a:pt x="8179" y="16"/>
                    </a:cubicBezTo>
                    <a:cubicBezTo>
                      <a:pt x="8023" y="5"/>
                      <a:pt x="7866" y="0"/>
                      <a:pt x="77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2" name="Google Shape;5852;p13"/>
              <p:cNvSpPr/>
              <p:nvPr/>
            </p:nvSpPr>
            <p:spPr>
              <a:xfrm>
                <a:off x="5840650" y="1194375"/>
                <a:ext cx="188000" cy="182750"/>
              </a:xfrm>
              <a:custGeom>
                <a:avLst/>
                <a:gdLst/>
                <a:ahLst/>
                <a:cxnLst/>
                <a:rect l="l" t="t" r="r" b="b"/>
                <a:pathLst>
                  <a:path w="7520" h="7310" extrusionOk="0">
                    <a:moveTo>
                      <a:pt x="3577" y="413"/>
                    </a:moveTo>
                    <a:cubicBezTo>
                      <a:pt x="3676" y="413"/>
                      <a:pt x="3774" y="417"/>
                      <a:pt x="3872" y="427"/>
                    </a:cubicBezTo>
                    <a:cubicBezTo>
                      <a:pt x="4718" y="506"/>
                      <a:pt x="5484" y="929"/>
                      <a:pt x="6013" y="1563"/>
                    </a:cubicBezTo>
                    <a:cubicBezTo>
                      <a:pt x="6264" y="1880"/>
                      <a:pt x="6462" y="2250"/>
                      <a:pt x="6581" y="2633"/>
                    </a:cubicBezTo>
                    <a:cubicBezTo>
                      <a:pt x="6621" y="2831"/>
                      <a:pt x="6686" y="3016"/>
                      <a:pt x="6727" y="3228"/>
                    </a:cubicBezTo>
                    <a:lnTo>
                      <a:pt x="6753" y="3519"/>
                    </a:lnTo>
                    <a:cubicBezTo>
                      <a:pt x="6753" y="3663"/>
                      <a:pt x="6766" y="3809"/>
                      <a:pt x="6766" y="3809"/>
                    </a:cubicBezTo>
                    <a:lnTo>
                      <a:pt x="6792" y="3811"/>
                    </a:lnTo>
                    <a:lnTo>
                      <a:pt x="6792" y="3811"/>
                    </a:lnTo>
                    <a:cubicBezTo>
                      <a:pt x="6753" y="4629"/>
                      <a:pt x="6409" y="5422"/>
                      <a:pt x="5802" y="6003"/>
                    </a:cubicBezTo>
                    <a:cubicBezTo>
                      <a:pt x="5216" y="6562"/>
                      <a:pt x="4411" y="6889"/>
                      <a:pt x="3585" y="6889"/>
                    </a:cubicBezTo>
                    <a:cubicBezTo>
                      <a:pt x="3553" y="6889"/>
                      <a:pt x="3521" y="6888"/>
                      <a:pt x="3489" y="6887"/>
                    </a:cubicBezTo>
                    <a:cubicBezTo>
                      <a:pt x="2630" y="6848"/>
                      <a:pt x="1797" y="6478"/>
                      <a:pt x="1203" y="5830"/>
                    </a:cubicBezTo>
                    <a:cubicBezTo>
                      <a:pt x="622" y="5183"/>
                      <a:pt x="317" y="4311"/>
                      <a:pt x="370" y="3439"/>
                    </a:cubicBezTo>
                    <a:cubicBezTo>
                      <a:pt x="423" y="2567"/>
                      <a:pt x="833" y="1734"/>
                      <a:pt x="1494" y="1179"/>
                    </a:cubicBezTo>
                    <a:cubicBezTo>
                      <a:pt x="2078" y="678"/>
                      <a:pt x="2827" y="413"/>
                      <a:pt x="3577" y="413"/>
                    </a:cubicBezTo>
                    <a:close/>
                    <a:moveTo>
                      <a:pt x="3742" y="0"/>
                    </a:moveTo>
                    <a:cubicBezTo>
                      <a:pt x="2831" y="0"/>
                      <a:pt x="1944" y="329"/>
                      <a:pt x="1283" y="929"/>
                    </a:cubicBezTo>
                    <a:cubicBezTo>
                      <a:pt x="555" y="1563"/>
                      <a:pt x="120" y="2461"/>
                      <a:pt x="67" y="3413"/>
                    </a:cubicBezTo>
                    <a:cubicBezTo>
                      <a:pt x="0" y="4377"/>
                      <a:pt x="331" y="5328"/>
                      <a:pt x="965" y="6042"/>
                    </a:cubicBezTo>
                    <a:cubicBezTo>
                      <a:pt x="1600" y="6769"/>
                      <a:pt x="2498" y="7231"/>
                      <a:pt x="3462" y="7298"/>
                    </a:cubicBezTo>
                    <a:cubicBezTo>
                      <a:pt x="3561" y="7306"/>
                      <a:pt x="3659" y="7310"/>
                      <a:pt x="3758" y="7310"/>
                    </a:cubicBezTo>
                    <a:cubicBezTo>
                      <a:pt x="4635" y="7310"/>
                      <a:pt x="5494" y="6994"/>
                      <a:pt x="6172" y="6412"/>
                    </a:cubicBezTo>
                    <a:cubicBezTo>
                      <a:pt x="6924" y="5778"/>
                      <a:pt x="7414" y="4853"/>
                      <a:pt x="7493" y="3848"/>
                    </a:cubicBezTo>
                    <a:lnTo>
                      <a:pt x="7143" y="3829"/>
                    </a:lnTo>
                    <a:lnTo>
                      <a:pt x="7143" y="3829"/>
                    </a:lnTo>
                    <a:lnTo>
                      <a:pt x="7519" y="3848"/>
                    </a:lnTo>
                    <a:cubicBezTo>
                      <a:pt x="7519" y="3848"/>
                      <a:pt x="7506" y="3663"/>
                      <a:pt x="7479" y="3466"/>
                    </a:cubicBezTo>
                    <a:cubicBezTo>
                      <a:pt x="7453" y="3281"/>
                      <a:pt x="7414" y="3096"/>
                      <a:pt x="7414" y="3096"/>
                    </a:cubicBezTo>
                    <a:lnTo>
                      <a:pt x="7308" y="2752"/>
                    </a:lnTo>
                    <a:cubicBezTo>
                      <a:pt x="7268" y="2633"/>
                      <a:pt x="7215" y="2527"/>
                      <a:pt x="7189" y="2409"/>
                    </a:cubicBezTo>
                    <a:cubicBezTo>
                      <a:pt x="7017" y="1959"/>
                      <a:pt x="6753" y="1549"/>
                      <a:pt x="6422" y="1193"/>
                    </a:cubicBezTo>
                    <a:cubicBezTo>
                      <a:pt x="5775" y="479"/>
                      <a:pt x="4850" y="43"/>
                      <a:pt x="3899" y="4"/>
                    </a:cubicBezTo>
                    <a:cubicBezTo>
                      <a:pt x="3846" y="2"/>
                      <a:pt x="3794" y="0"/>
                      <a:pt x="37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3" name="Google Shape;5853;p13"/>
              <p:cNvSpPr/>
              <p:nvPr/>
            </p:nvSpPr>
            <p:spPr>
              <a:xfrm>
                <a:off x="5704550" y="1308100"/>
                <a:ext cx="640875" cy="385250"/>
              </a:xfrm>
              <a:custGeom>
                <a:avLst/>
                <a:gdLst/>
                <a:ahLst/>
                <a:cxnLst/>
                <a:rect l="l" t="t" r="r" b="b"/>
                <a:pathLst>
                  <a:path w="25635" h="15410" extrusionOk="0">
                    <a:moveTo>
                      <a:pt x="24921" y="0"/>
                    </a:moveTo>
                    <a:cubicBezTo>
                      <a:pt x="24776" y="2708"/>
                      <a:pt x="23983" y="5471"/>
                      <a:pt x="22463" y="7823"/>
                    </a:cubicBezTo>
                    <a:lnTo>
                      <a:pt x="21882" y="8695"/>
                    </a:lnTo>
                    <a:cubicBezTo>
                      <a:pt x="21671" y="8972"/>
                      <a:pt x="21433" y="9236"/>
                      <a:pt x="21221" y="9500"/>
                    </a:cubicBezTo>
                    <a:cubicBezTo>
                      <a:pt x="20786" y="10055"/>
                      <a:pt x="20257" y="10518"/>
                      <a:pt x="19768" y="11020"/>
                    </a:cubicBezTo>
                    <a:lnTo>
                      <a:pt x="18949" y="11681"/>
                    </a:lnTo>
                    <a:lnTo>
                      <a:pt x="18539" y="12011"/>
                    </a:lnTo>
                    <a:lnTo>
                      <a:pt x="18103" y="12302"/>
                    </a:lnTo>
                    <a:cubicBezTo>
                      <a:pt x="17800" y="12500"/>
                      <a:pt x="17509" y="12698"/>
                      <a:pt x="17218" y="12883"/>
                    </a:cubicBezTo>
                    <a:lnTo>
                      <a:pt x="16279" y="13372"/>
                    </a:lnTo>
                    <a:cubicBezTo>
                      <a:pt x="14110" y="14485"/>
                      <a:pt x="11651" y="15021"/>
                      <a:pt x="9232" y="15021"/>
                    </a:cubicBezTo>
                    <a:cubicBezTo>
                      <a:pt x="8867" y="15021"/>
                      <a:pt x="8502" y="15009"/>
                      <a:pt x="8140" y="14984"/>
                    </a:cubicBezTo>
                    <a:cubicBezTo>
                      <a:pt x="6753" y="14826"/>
                      <a:pt x="5379" y="14601"/>
                      <a:pt x="4084" y="14099"/>
                    </a:cubicBezTo>
                    <a:cubicBezTo>
                      <a:pt x="3423" y="13901"/>
                      <a:pt x="2815" y="13570"/>
                      <a:pt x="2194" y="13293"/>
                    </a:cubicBezTo>
                    <a:cubicBezTo>
                      <a:pt x="1890" y="13134"/>
                      <a:pt x="1586" y="12962"/>
                      <a:pt x="1269" y="12804"/>
                    </a:cubicBezTo>
                    <a:cubicBezTo>
                      <a:pt x="1269" y="12804"/>
                      <a:pt x="1045" y="12685"/>
                      <a:pt x="833" y="12566"/>
                    </a:cubicBezTo>
                    <a:lnTo>
                      <a:pt x="410" y="12302"/>
                    </a:lnTo>
                    <a:lnTo>
                      <a:pt x="0" y="12923"/>
                    </a:lnTo>
                    <a:cubicBezTo>
                      <a:pt x="0" y="12923"/>
                      <a:pt x="226" y="13082"/>
                      <a:pt x="476" y="13200"/>
                    </a:cubicBezTo>
                    <a:cubicBezTo>
                      <a:pt x="728" y="13319"/>
                      <a:pt x="965" y="13438"/>
                      <a:pt x="965" y="13438"/>
                    </a:cubicBezTo>
                    <a:cubicBezTo>
                      <a:pt x="1283" y="13584"/>
                      <a:pt x="1600" y="13729"/>
                      <a:pt x="1917" y="13887"/>
                    </a:cubicBezTo>
                    <a:cubicBezTo>
                      <a:pt x="2578" y="14139"/>
                      <a:pt x="3224" y="14456"/>
                      <a:pt x="3912" y="14627"/>
                    </a:cubicBezTo>
                    <a:cubicBezTo>
                      <a:pt x="5259" y="15103"/>
                      <a:pt x="6700" y="15288"/>
                      <a:pt x="8113" y="15393"/>
                    </a:cubicBezTo>
                    <a:cubicBezTo>
                      <a:pt x="8364" y="15404"/>
                      <a:pt x="8615" y="15409"/>
                      <a:pt x="8866" y="15409"/>
                    </a:cubicBezTo>
                    <a:cubicBezTo>
                      <a:pt x="11467" y="15409"/>
                      <a:pt x="14099" y="14843"/>
                      <a:pt x="16425" y="13649"/>
                    </a:cubicBezTo>
                    <a:lnTo>
                      <a:pt x="17377" y="13147"/>
                    </a:lnTo>
                    <a:cubicBezTo>
                      <a:pt x="17680" y="12962"/>
                      <a:pt x="17971" y="12765"/>
                      <a:pt x="18275" y="12566"/>
                    </a:cubicBezTo>
                    <a:lnTo>
                      <a:pt x="18724" y="12275"/>
                    </a:lnTo>
                    <a:lnTo>
                      <a:pt x="19147" y="11932"/>
                    </a:lnTo>
                    <a:lnTo>
                      <a:pt x="19979" y="11271"/>
                    </a:lnTo>
                    <a:cubicBezTo>
                      <a:pt x="20495" y="10769"/>
                      <a:pt x="21050" y="10307"/>
                      <a:pt x="21499" y="9738"/>
                    </a:cubicBezTo>
                    <a:cubicBezTo>
                      <a:pt x="21723" y="9474"/>
                      <a:pt x="21961" y="9210"/>
                      <a:pt x="22186" y="8919"/>
                    </a:cubicBezTo>
                    <a:lnTo>
                      <a:pt x="22807" y="8047"/>
                    </a:lnTo>
                    <a:cubicBezTo>
                      <a:pt x="24445" y="5695"/>
                      <a:pt x="25384" y="2867"/>
                      <a:pt x="25635" y="39"/>
                    </a:cubicBezTo>
                    <a:lnTo>
                      <a:pt x="249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4" name="Google Shape;5854;p13"/>
              <p:cNvSpPr/>
              <p:nvPr/>
            </p:nvSpPr>
            <p:spPr>
              <a:xfrm>
                <a:off x="5759075" y="1302150"/>
                <a:ext cx="486925" cy="291700"/>
              </a:xfrm>
              <a:custGeom>
                <a:avLst/>
                <a:gdLst/>
                <a:ahLst/>
                <a:cxnLst/>
                <a:rect l="l" t="t" r="r" b="b"/>
                <a:pathLst>
                  <a:path w="19477" h="11668" extrusionOk="0">
                    <a:moveTo>
                      <a:pt x="18776" y="0"/>
                    </a:moveTo>
                    <a:cubicBezTo>
                      <a:pt x="18658" y="2048"/>
                      <a:pt x="18089" y="4109"/>
                      <a:pt x="16953" y="5880"/>
                    </a:cubicBezTo>
                    <a:lnTo>
                      <a:pt x="16517" y="6528"/>
                    </a:lnTo>
                    <a:cubicBezTo>
                      <a:pt x="16358" y="6739"/>
                      <a:pt x="16186" y="6937"/>
                      <a:pt x="16015" y="7148"/>
                    </a:cubicBezTo>
                    <a:cubicBezTo>
                      <a:pt x="15710" y="7571"/>
                      <a:pt x="15288" y="7902"/>
                      <a:pt x="14931" y="8285"/>
                    </a:cubicBezTo>
                    <a:lnTo>
                      <a:pt x="14324" y="8787"/>
                    </a:lnTo>
                    <a:lnTo>
                      <a:pt x="14006" y="9038"/>
                    </a:lnTo>
                    <a:lnTo>
                      <a:pt x="13676" y="9263"/>
                    </a:lnTo>
                    <a:cubicBezTo>
                      <a:pt x="13452" y="9395"/>
                      <a:pt x="13240" y="9553"/>
                      <a:pt x="13015" y="9685"/>
                    </a:cubicBezTo>
                    <a:lnTo>
                      <a:pt x="12315" y="10055"/>
                    </a:lnTo>
                    <a:cubicBezTo>
                      <a:pt x="12090" y="10187"/>
                      <a:pt x="11839" y="10293"/>
                      <a:pt x="11588" y="10386"/>
                    </a:cubicBezTo>
                    <a:cubicBezTo>
                      <a:pt x="11350" y="10478"/>
                      <a:pt x="11112" y="10598"/>
                      <a:pt x="10862" y="10677"/>
                    </a:cubicBezTo>
                    <a:cubicBezTo>
                      <a:pt x="10346" y="10809"/>
                      <a:pt x="9857" y="10994"/>
                      <a:pt x="9329" y="11060"/>
                    </a:cubicBezTo>
                    <a:cubicBezTo>
                      <a:pt x="8627" y="11222"/>
                      <a:pt x="7912" y="11267"/>
                      <a:pt x="7198" y="11267"/>
                    </a:cubicBezTo>
                    <a:cubicBezTo>
                      <a:pt x="6864" y="11267"/>
                      <a:pt x="6530" y="11257"/>
                      <a:pt x="6197" y="11245"/>
                    </a:cubicBezTo>
                    <a:cubicBezTo>
                      <a:pt x="5166" y="11112"/>
                      <a:pt x="4123" y="10954"/>
                      <a:pt x="3171" y="10571"/>
                    </a:cubicBezTo>
                    <a:cubicBezTo>
                      <a:pt x="2669" y="10425"/>
                      <a:pt x="2220" y="10148"/>
                      <a:pt x="1744" y="9950"/>
                    </a:cubicBezTo>
                    <a:cubicBezTo>
                      <a:pt x="1533" y="9831"/>
                      <a:pt x="1295" y="9699"/>
                      <a:pt x="1057" y="9580"/>
                    </a:cubicBezTo>
                    <a:cubicBezTo>
                      <a:pt x="1057" y="9580"/>
                      <a:pt x="899" y="9500"/>
                      <a:pt x="726" y="9408"/>
                    </a:cubicBezTo>
                    <a:cubicBezTo>
                      <a:pt x="568" y="9315"/>
                      <a:pt x="423" y="9210"/>
                      <a:pt x="423" y="9210"/>
                    </a:cubicBezTo>
                    <a:lnTo>
                      <a:pt x="0" y="9844"/>
                    </a:lnTo>
                    <a:cubicBezTo>
                      <a:pt x="0" y="9844"/>
                      <a:pt x="185" y="9950"/>
                      <a:pt x="370" y="10043"/>
                    </a:cubicBezTo>
                    <a:cubicBezTo>
                      <a:pt x="555" y="10135"/>
                      <a:pt x="753" y="10214"/>
                      <a:pt x="753" y="10214"/>
                    </a:cubicBezTo>
                    <a:cubicBezTo>
                      <a:pt x="991" y="10320"/>
                      <a:pt x="1228" y="10425"/>
                      <a:pt x="1480" y="10545"/>
                    </a:cubicBezTo>
                    <a:cubicBezTo>
                      <a:pt x="1982" y="10730"/>
                      <a:pt x="2458" y="10980"/>
                      <a:pt x="2986" y="11100"/>
                    </a:cubicBezTo>
                    <a:cubicBezTo>
                      <a:pt x="4017" y="11456"/>
                      <a:pt x="5101" y="11575"/>
                      <a:pt x="6170" y="11667"/>
                    </a:cubicBezTo>
                    <a:cubicBezTo>
                      <a:pt x="7254" y="11667"/>
                      <a:pt x="8337" y="11655"/>
                      <a:pt x="9394" y="11390"/>
                    </a:cubicBezTo>
                    <a:cubicBezTo>
                      <a:pt x="9937" y="11311"/>
                      <a:pt x="10439" y="11112"/>
                      <a:pt x="10967" y="10968"/>
                    </a:cubicBezTo>
                    <a:cubicBezTo>
                      <a:pt x="11218" y="10888"/>
                      <a:pt x="11456" y="10769"/>
                      <a:pt x="11707" y="10663"/>
                    </a:cubicBezTo>
                    <a:cubicBezTo>
                      <a:pt x="11958" y="10571"/>
                      <a:pt x="12222" y="10466"/>
                      <a:pt x="12447" y="10333"/>
                    </a:cubicBezTo>
                    <a:lnTo>
                      <a:pt x="13173" y="9950"/>
                    </a:lnTo>
                    <a:cubicBezTo>
                      <a:pt x="13399" y="9818"/>
                      <a:pt x="13623" y="9659"/>
                      <a:pt x="13848" y="9514"/>
                    </a:cubicBezTo>
                    <a:lnTo>
                      <a:pt x="14191" y="9289"/>
                    </a:lnTo>
                    <a:lnTo>
                      <a:pt x="14509" y="9038"/>
                    </a:lnTo>
                    <a:lnTo>
                      <a:pt x="15156" y="8536"/>
                    </a:lnTo>
                    <a:cubicBezTo>
                      <a:pt x="15526" y="8153"/>
                      <a:pt x="15962" y="7809"/>
                      <a:pt x="16292" y="7386"/>
                    </a:cubicBezTo>
                    <a:cubicBezTo>
                      <a:pt x="16477" y="7175"/>
                      <a:pt x="16662" y="6977"/>
                      <a:pt x="16834" y="6766"/>
                    </a:cubicBezTo>
                    <a:lnTo>
                      <a:pt x="17296" y="6105"/>
                    </a:lnTo>
                    <a:cubicBezTo>
                      <a:pt x="18552" y="4334"/>
                      <a:pt x="19265" y="2207"/>
                      <a:pt x="19477" y="39"/>
                    </a:cubicBezTo>
                    <a:lnTo>
                      <a:pt x="1877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5" name="Google Shape;5855;p13"/>
              <p:cNvSpPr/>
              <p:nvPr/>
            </p:nvSpPr>
            <p:spPr>
              <a:xfrm>
                <a:off x="5521550" y="915000"/>
                <a:ext cx="232925" cy="715850"/>
              </a:xfrm>
              <a:custGeom>
                <a:avLst/>
                <a:gdLst/>
                <a:ahLst/>
                <a:cxnLst/>
                <a:rect l="l" t="t" r="r" b="b"/>
                <a:pathLst>
                  <a:path w="9317" h="28634" extrusionOk="0">
                    <a:moveTo>
                      <a:pt x="8973" y="0"/>
                    </a:moveTo>
                    <a:lnTo>
                      <a:pt x="8048" y="581"/>
                    </a:lnTo>
                    <a:cubicBezTo>
                      <a:pt x="7757" y="779"/>
                      <a:pt x="7493" y="1004"/>
                      <a:pt x="7202" y="1189"/>
                    </a:cubicBezTo>
                    <a:cubicBezTo>
                      <a:pt x="6594" y="1572"/>
                      <a:pt x="6078" y="2074"/>
                      <a:pt x="5537" y="2523"/>
                    </a:cubicBezTo>
                    <a:lnTo>
                      <a:pt x="4783" y="3277"/>
                    </a:lnTo>
                    <a:lnTo>
                      <a:pt x="4401" y="3660"/>
                    </a:lnTo>
                    <a:lnTo>
                      <a:pt x="4070" y="4070"/>
                    </a:lnTo>
                    <a:lnTo>
                      <a:pt x="3396" y="4902"/>
                    </a:lnTo>
                    <a:lnTo>
                      <a:pt x="2789" y="5788"/>
                    </a:lnTo>
                    <a:cubicBezTo>
                      <a:pt x="1203" y="8179"/>
                      <a:pt x="344" y="11020"/>
                      <a:pt x="132" y="13861"/>
                    </a:cubicBezTo>
                    <a:cubicBezTo>
                      <a:pt x="0" y="16702"/>
                      <a:pt x="516" y="19635"/>
                      <a:pt x="1797" y="22199"/>
                    </a:cubicBezTo>
                    <a:lnTo>
                      <a:pt x="2287" y="23150"/>
                    </a:lnTo>
                    <a:lnTo>
                      <a:pt x="2854" y="24061"/>
                    </a:lnTo>
                    <a:lnTo>
                      <a:pt x="3145" y="24511"/>
                    </a:lnTo>
                    <a:lnTo>
                      <a:pt x="3476" y="24934"/>
                    </a:lnTo>
                    <a:lnTo>
                      <a:pt x="4136" y="25779"/>
                    </a:lnTo>
                    <a:cubicBezTo>
                      <a:pt x="4639" y="26295"/>
                      <a:pt x="5088" y="26850"/>
                      <a:pt x="5643" y="27312"/>
                    </a:cubicBezTo>
                    <a:cubicBezTo>
                      <a:pt x="5920" y="27537"/>
                      <a:pt x="6184" y="27788"/>
                      <a:pt x="6462" y="27999"/>
                    </a:cubicBezTo>
                    <a:lnTo>
                      <a:pt x="7334" y="28633"/>
                    </a:lnTo>
                    <a:lnTo>
                      <a:pt x="7717" y="28039"/>
                    </a:lnTo>
                    <a:lnTo>
                      <a:pt x="6871" y="27471"/>
                    </a:lnTo>
                    <a:cubicBezTo>
                      <a:pt x="6594" y="27259"/>
                      <a:pt x="6330" y="27035"/>
                      <a:pt x="6066" y="26824"/>
                    </a:cubicBezTo>
                    <a:cubicBezTo>
                      <a:pt x="5511" y="26413"/>
                      <a:pt x="5061" y="25885"/>
                      <a:pt x="4559" y="25409"/>
                    </a:cubicBezTo>
                    <a:lnTo>
                      <a:pt x="3885" y="24616"/>
                    </a:lnTo>
                    <a:lnTo>
                      <a:pt x="3555" y="24220"/>
                    </a:lnTo>
                    <a:lnTo>
                      <a:pt x="3264" y="23784"/>
                    </a:lnTo>
                    <a:lnTo>
                      <a:pt x="2683" y="22925"/>
                    </a:lnTo>
                    <a:lnTo>
                      <a:pt x="2167" y="22014"/>
                    </a:lnTo>
                    <a:cubicBezTo>
                      <a:pt x="846" y="19542"/>
                      <a:pt x="304" y="16676"/>
                      <a:pt x="437" y="13874"/>
                    </a:cubicBezTo>
                    <a:cubicBezTo>
                      <a:pt x="648" y="11086"/>
                      <a:pt x="1533" y="8311"/>
                      <a:pt x="3145" y="6025"/>
                    </a:cubicBezTo>
                    <a:lnTo>
                      <a:pt x="3753" y="5180"/>
                    </a:lnTo>
                    <a:lnTo>
                      <a:pt x="4427" y="4400"/>
                    </a:lnTo>
                    <a:lnTo>
                      <a:pt x="4771" y="4003"/>
                    </a:lnTo>
                    <a:lnTo>
                      <a:pt x="5153" y="3647"/>
                    </a:lnTo>
                    <a:lnTo>
                      <a:pt x="5907" y="2946"/>
                    </a:lnTo>
                    <a:cubicBezTo>
                      <a:pt x="6462" y="2523"/>
                      <a:pt x="6977" y="2074"/>
                      <a:pt x="7572" y="1731"/>
                    </a:cubicBezTo>
                    <a:cubicBezTo>
                      <a:pt x="7863" y="1559"/>
                      <a:pt x="8153" y="1334"/>
                      <a:pt x="8444" y="1149"/>
                    </a:cubicBezTo>
                    <a:lnTo>
                      <a:pt x="9316" y="673"/>
                    </a:lnTo>
                    <a:lnTo>
                      <a:pt x="897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6" name="Google Shape;5856;p13"/>
              <p:cNvSpPr/>
              <p:nvPr/>
            </p:nvSpPr>
            <p:spPr>
              <a:xfrm>
                <a:off x="5623625" y="1003850"/>
                <a:ext cx="175775" cy="543750"/>
              </a:xfrm>
              <a:custGeom>
                <a:avLst/>
                <a:gdLst/>
                <a:ahLst/>
                <a:cxnLst/>
                <a:rect l="l" t="t" r="r" b="b"/>
                <a:pathLst>
                  <a:path w="7031" h="21750" extrusionOk="0">
                    <a:moveTo>
                      <a:pt x="6687" y="0"/>
                    </a:moveTo>
                    <a:lnTo>
                      <a:pt x="5986" y="449"/>
                    </a:lnTo>
                    <a:cubicBezTo>
                      <a:pt x="5774" y="608"/>
                      <a:pt x="5577" y="780"/>
                      <a:pt x="5352" y="939"/>
                    </a:cubicBezTo>
                    <a:cubicBezTo>
                      <a:pt x="4890" y="1216"/>
                      <a:pt x="4520" y="1612"/>
                      <a:pt x="4097" y="1943"/>
                    </a:cubicBezTo>
                    <a:lnTo>
                      <a:pt x="3528" y="2524"/>
                    </a:lnTo>
                    <a:lnTo>
                      <a:pt x="3237" y="2815"/>
                    </a:lnTo>
                    <a:lnTo>
                      <a:pt x="2987" y="3132"/>
                    </a:lnTo>
                    <a:lnTo>
                      <a:pt x="2471" y="3766"/>
                    </a:lnTo>
                    <a:lnTo>
                      <a:pt x="2022" y="4440"/>
                    </a:lnTo>
                    <a:cubicBezTo>
                      <a:pt x="1863" y="4651"/>
                      <a:pt x="1731" y="4889"/>
                      <a:pt x="1613" y="5127"/>
                    </a:cubicBezTo>
                    <a:cubicBezTo>
                      <a:pt x="1493" y="5365"/>
                      <a:pt x="1348" y="5603"/>
                      <a:pt x="1229" y="5840"/>
                    </a:cubicBezTo>
                    <a:cubicBezTo>
                      <a:pt x="1031" y="6356"/>
                      <a:pt x="780" y="6832"/>
                      <a:pt x="647" y="7360"/>
                    </a:cubicBezTo>
                    <a:cubicBezTo>
                      <a:pt x="265" y="8377"/>
                      <a:pt x="133" y="9461"/>
                      <a:pt x="27" y="10532"/>
                    </a:cubicBezTo>
                    <a:cubicBezTo>
                      <a:pt x="1" y="11615"/>
                      <a:pt x="1" y="12711"/>
                      <a:pt x="251" y="13769"/>
                    </a:cubicBezTo>
                    <a:cubicBezTo>
                      <a:pt x="318" y="14311"/>
                      <a:pt x="515" y="14813"/>
                      <a:pt x="647" y="15341"/>
                    </a:cubicBezTo>
                    <a:cubicBezTo>
                      <a:pt x="741" y="15592"/>
                      <a:pt x="846" y="15844"/>
                      <a:pt x="938" y="16094"/>
                    </a:cubicBezTo>
                    <a:cubicBezTo>
                      <a:pt x="1031" y="16358"/>
                      <a:pt x="1137" y="16610"/>
                      <a:pt x="1269" y="16848"/>
                    </a:cubicBezTo>
                    <a:lnTo>
                      <a:pt x="1625" y="17574"/>
                    </a:lnTo>
                    <a:lnTo>
                      <a:pt x="2062" y="18261"/>
                    </a:lnTo>
                    <a:lnTo>
                      <a:pt x="2273" y="18605"/>
                    </a:lnTo>
                    <a:lnTo>
                      <a:pt x="2524" y="18936"/>
                    </a:lnTo>
                    <a:lnTo>
                      <a:pt x="3026" y="19582"/>
                    </a:lnTo>
                    <a:cubicBezTo>
                      <a:pt x="3410" y="19966"/>
                      <a:pt x="3739" y="20402"/>
                      <a:pt x="4162" y="20745"/>
                    </a:cubicBezTo>
                    <a:cubicBezTo>
                      <a:pt x="4374" y="20918"/>
                      <a:pt x="4572" y="21103"/>
                      <a:pt x="4770" y="21274"/>
                    </a:cubicBezTo>
                    <a:lnTo>
                      <a:pt x="5431" y="21750"/>
                    </a:lnTo>
                    <a:lnTo>
                      <a:pt x="5827" y="21168"/>
                    </a:lnTo>
                    <a:lnTo>
                      <a:pt x="5180" y="20745"/>
                    </a:lnTo>
                    <a:cubicBezTo>
                      <a:pt x="4969" y="20587"/>
                      <a:pt x="4784" y="20415"/>
                      <a:pt x="4572" y="20257"/>
                    </a:cubicBezTo>
                    <a:cubicBezTo>
                      <a:pt x="4162" y="19952"/>
                      <a:pt x="3819" y="19556"/>
                      <a:pt x="3436" y="19200"/>
                    </a:cubicBezTo>
                    <a:lnTo>
                      <a:pt x="2934" y="18605"/>
                    </a:lnTo>
                    <a:lnTo>
                      <a:pt x="2682" y="18314"/>
                    </a:lnTo>
                    <a:lnTo>
                      <a:pt x="2471" y="17984"/>
                    </a:lnTo>
                    <a:lnTo>
                      <a:pt x="2022" y="17336"/>
                    </a:lnTo>
                    <a:lnTo>
                      <a:pt x="1639" y="16649"/>
                    </a:lnTo>
                    <a:cubicBezTo>
                      <a:pt x="1507" y="16425"/>
                      <a:pt x="1401" y="16187"/>
                      <a:pt x="1295" y="15949"/>
                    </a:cubicBezTo>
                    <a:cubicBezTo>
                      <a:pt x="1202" y="15698"/>
                      <a:pt x="1084" y="15460"/>
                      <a:pt x="991" y="15222"/>
                    </a:cubicBezTo>
                    <a:cubicBezTo>
                      <a:pt x="859" y="14720"/>
                      <a:pt x="647" y="14218"/>
                      <a:pt x="568" y="13703"/>
                    </a:cubicBezTo>
                    <a:cubicBezTo>
                      <a:pt x="318" y="12672"/>
                      <a:pt x="318" y="11602"/>
                      <a:pt x="330" y="10558"/>
                    </a:cubicBezTo>
                    <a:cubicBezTo>
                      <a:pt x="436" y="9501"/>
                      <a:pt x="582" y="8444"/>
                      <a:pt x="965" y="7466"/>
                    </a:cubicBezTo>
                    <a:cubicBezTo>
                      <a:pt x="1097" y="6950"/>
                      <a:pt x="1361" y="6488"/>
                      <a:pt x="1560" y="6013"/>
                    </a:cubicBezTo>
                    <a:cubicBezTo>
                      <a:pt x="1678" y="5775"/>
                      <a:pt x="1824" y="5550"/>
                      <a:pt x="1956" y="5326"/>
                    </a:cubicBezTo>
                    <a:cubicBezTo>
                      <a:pt x="2075" y="5100"/>
                      <a:pt x="2207" y="4876"/>
                      <a:pt x="2379" y="4665"/>
                    </a:cubicBezTo>
                    <a:lnTo>
                      <a:pt x="2828" y="4031"/>
                    </a:lnTo>
                    <a:lnTo>
                      <a:pt x="3357" y="3449"/>
                    </a:lnTo>
                    <a:lnTo>
                      <a:pt x="3607" y="3159"/>
                    </a:lnTo>
                    <a:lnTo>
                      <a:pt x="3898" y="2894"/>
                    </a:lnTo>
                    <a:lnTo>
                      <a:pt x="4467" y="2366"/>
                    </a:lnTo>
                    <a:cubicBezTo>
                      <a:pt x="4890" y="2061"/>
                      <a:pt x="5272" y="1718"/>
                      <a:pt x="5721" y="1467"/>
                    </a:cubicBezTo>
                    <a:cubicBezTo>
                      <a:pt x="5947" y="1348"/>
                      <a:pt x="6144" y="1177"/>
                      <a:pt x="6369" y="1031"/>
                    </a:cubicBezTo>
                    <a:lnTo>
                      <a:pt x="7030" y="674"/>
                    </a:lnTo>
                    <a:lnTo>
                      <a:pt x="668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7" name="Google Shape;5857;p13"/>
              <p:cNvSpPr/>
              <p:nvPr/>
            </p:nvSpPr>
            <p:spPr>
              <a:xfrm>
                <a:off x="5746175" y="875075"/>
                <a:ext cx="599925" cy="434025"/>
              </a:xfrm>
              <a:custGeom>
                <a:avLst/>
                <a:gdLst/>
                <a:ahLst/>
                <a:cxnLst/>
                <a:rect l="l" t="t" r="r" b="b"/>
                <a:pathLst>
                  <a:path w="23997" h="17361" extrusionOk="0">
                    <a:moveTo>
                      <a:pt x="7203" y="1"/>
                    </a:moveTo>
                    <a:cubicBezTo>
                      <a:pt x="4719" y="1"/>
                      <a:pt x="2221" y="523"/>
                      <a:pt x="0" y="1610"/>
                    </a:cubicBezTo>
                    <a:lnTo>
                      <a:pt x="317" y="2244"/>
                    </a:lnTo>
                    <a:cubicBezTo>
                      <a:pt x="2591" y="1027"/>
                      <a:pt x="5203" y="440"/>
                      <a:pt x="7824" y="440"/>
                    </a:cubicBezTo>
                    <a:cubicBezTo>
                      <a:pt x="7991" y="440"/>
                      <a:pt x="8158" y="442"/>
                      <a:pt x="8325" y="447"/>
                    </a:cubicBezTo>
                    <a:cubicBezTo>
                      <a:pt x="11100" y="606"/>
                      <a:pt x="13901" y="1451"/>
                      <a:pt x="16226" y="3037"/>
                    </a:cubicBezTo>
                    <a:lnTo>
                      <a:pt x="17086" y="3632"/>
                    </a:lnTo>
                    <a:cubicBezTo>
                      <a:pt x="17363" y="3856"/>
                      <a:pt x="17627" y="4081"/>
                      <a:pt x="17891" y="4319"/>
                    </a:cubicBezTo>
                    <a:lnTo>
                      <a:pt x="18302" y="4663"/>
                    </a:lnTo>
                    <a:lnTo>
                      <a:pt x="18658" y="5033"/>
                    </a:lnTo>
                    <a:lnTo>
                      <a:pt x="19385" y="5785"/>
                    </a:lnTo>
                    <a:cubicBezTo>
                      <a:pt x="19821" y="6354"/>
                      <a:pt x="20296" y="6869"/>
                      <a:pt x="20640" y="7464"/>
                    </a:cubicBezTo>
                    <a:cubicBezTo>
                      <a:pt x="20839" y="7767"/>
                      <a:pt x="21036" y="8058"/>
                      <a:pt x="21209" y="8362"/>
                    </a:cubicBezTo>
                    <a:lnTo>
                      <a:pt x="21684" y="9287"/>
                    </a:lnTo>
                    <a:cubicBezTo>
                      <a:pt x="21843" y="9591"/>
                      <a:pt x="21961" y="9922"/>
                      <a:pt x="22093" y="10239"/>
                    </a:cubicBezTo>
                    <a:cubicBezTo>
                      <a:pt x="22213" y="10569"/>
                      <a:pt x="22358" y="10886"/>
                      <a:pt x="22451" y="11217"/>
                    </a:cubicBezTo>
                    <a:cubicBezTo>
                      <a:pt x="22636" y="11890"/>
                      <a:pt x="22860" y="12551"/>
                      <a:pt x="22953" y="13225"/>
                    </a:cubicBezTo>
                    <a:cubicBezTo>
                      <a:pt x="23006" y="13569"/>
                      <a:pt x="23085" y="13912"/>
                      <a:pt x="23111" y="14256"/>
                    </a:cubicBezTo>
                    <a:lnTo>
                      <a:pt x="23191" y="15286"/>
                    </a:lnTo>
                    <a:cubicBezTo>
                      <a:pt x="23217" y="15616"/>
                      <a:pt x="23230" y="15973"/>
                      <a:pt x="23230" y="16317"/>
                    </a:cubicBezTo>
                    <a:lnTo>
                      <a:pt x="23243" y="17321"/>
                    </a:lnTo>
                    <a:lnTo>
                      <a:pt x="23996" y="17360"/>
                    </a:lnTo>
                    <a:lnTo>
                      <a:pt x="23931" y="16264"/>
                    </a:lnTo>
                    <a:cubicBezTo>
                      <a:pt x="23917" y="15921"/>
                      <a:pt x="23878" y="15577"/>
                      <a:pt x="23837" y="15220"/>
                    </a:cubicBezTo>
                    <a:lnTo>
                      <a:pt x="23719" y="14163"/>
                    </a:lnTo>
                    <a:cubicBezTo>
                      <a:pt x="23666" y="13806"/>
                      <a:pt x="23573" y="13463"/>
                      <a:pt x="23494" y="13119"/>
                    </a:cubicBezTo>
                    <a:cubicBezTo>
                      <a:pt x="23376" y="12418"/>
                      <a:pt x="23124" y="11745"/>
                      <a:pt x="22913" y="11058"/>
                    </a:cubicBezTo>
                    <a:cubicBezTo>
                      <a:pt x="22807" y="10714"/>
                      <a:pt x="22648" y="10397"/>
                      <a:pt x="22516" y="10066"/>
                    </a:cubicBezTo>
                    <a:cubicBezTo>
                      <a:pt x="22371" y="9737"/>
                      <a:pt x="22239" y="9406"/>
                      <a:pt x="22054" y="9102"/>
                    </a:cubicBezTo>
                    <a:lnTo>
                      <a:pt x="21538" y="8164"/>
                    </a:lnTo>
                    <a:cubicBezTo>
                      <a:pt x="21353" y="7847"/>
                      <a:pt x="21142" y="7556"/>
                      <a:pt x="20957" y="7265"/>
                    </a:cubicBezTo>
                    <a:cubicBezTo>
                      <a:pt x="20574" y="6657"/>
                      <a:pt x="20085" y="6129"/>
                      <a:pt x="19636" y="5574"/>
                    </a:cubicBezTo>
                    <a:lnTo>
                      <a:pt x="18896" y="4807"/>
                    </a:lnTo>
                    <a:lnTo>
                      <a:pt x="18513" y="4425"/>
                    </a:lnTo>
                    <a:lnTo>
                      <a:pt x="18103" y="4081"/>
                    </a:lnTo>
                    <a:cubicBezTo>
                      <a:pt x="17826" y="3843"/>
                      <a:pt x="17562" y="3618"/>
                      <a:pt x="17271" y="3394"/>
                    </a:cubicBezTo>
                    <a:lnTo>
                      <a:pt x="16399" y="2773"/>
                    </a:lnTo>
                    <a:cubicBezTo>
                      <a:pt x="14020" y="1174"/>
                      <a:pt x="11193" y="276"/>
                      <a:pt x="8351" y="38"/>
                    </a:cubicBezTo>
                    <a:cubicBezTo>
                      <a:pt x="7969" y="13"/>
                      <a:pt x="7586" y="1"/>
                      <a:pt x="7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8" name="Google Shape;5858;p13"/>
              <p:cNvSpPr/>
              <p:nvPr/>
            </p:nvSpPr>
            <p:spPr>
              <a:xfrm>
                <a:off x="5791100" y="974425"/>
                <a:ext cx="455575" cy="329075"/>
              </a:xfrm>
              <a:custGeom>
                <a:avLst/>
                <a:gdLst/>
                <a:ahLst/>
                <a:cxnLst/>
                <a:rect l="l" t="t" r="r" b="b"/>
                <a:pathLst>
                  <a:path w="18223" h="13163" extrusionOk="0">
                    <a:moveTo>
                      <a:pt x="5442" y="1"/>
                    </a:moveTo>
                    <a:cubicBezTo>
                      <a:pt x="3563" y="1"/>
                      <a:pt x="1678" y="369"/>
                      <a:pt x="0" y="1191"/>
                    </a:cubicBezTo>
                    <a:lnTo>
                      <a:pt x="317" y="1825"/>
                    </a:lnTo>
                    <a:cubicBezTo>
                      <a:pt x="2037" y="876"/>
                      <a:pt x="4023" y="448"/>
                      <a:pt x="6032" y="448"/>
                    </a:cubicBezTo>
                    <a:cubicBezTo>
                      <a:pt x="6122" y="448"/>
                      <a:pt x="6213" y="449"/>
                      <a:pt x="6304" y="451"/>
                    </a:cubicBezTo>
                    <a:cubicBezTo>
                      <a:pt x="7347" y="530"/>
                      <a:pt x="8404" y="662"/>
                      <a:pt x="9396" y="1018"/>
                    </a:cubicBezTo>
                    <a:cubicBezTo>
                      <a:pt x="9910" y="1151"/>
                      <a:pt x="10386" y="1388"/>
                      <a:pt x="10876" y="1587"/>
                    </a:cubicBezTo>
                    <a:cubicBezTo>
                      <a:pt x="11113" y="1706"/>
                      <a:pt x="11338" y="1851"/>
                      <a:pt x="11563" y="1970"/>
                    </a:cubicBezTo>
                    <a:cubicBezTo>
                      <a:pt x="11801" y="2089"/>
                      <a:pt x="12025" y="2221"/>
                      <a:pt x="12236" y="2380"/>
                    </a:cubicBezTo>
                    <a:lnTo>
                      <a:pt x="12897" y="2829"/>
                    </a:lnTo>
                    <a:lnTo>
                      <a:pt x="13492" y="3344"/>
                    </a:lnTo>
                    <a:lnTo>
                      <a:pt x="13795" y="3596"/>
                    </a:lnTo>
                    <a:lnTo>
                      <a:pt x="14073" y="3886"/>
                    </a:lnTo>
                    <a:lnTo>
                      <a:pt x="14614" y="4454"/>
                    </a:lnTo>
                    <a:cubicBezTo>
                      <a:pt x="14932" y="4891"/>
                      <a:pt x="15302" y="5261"/>
                      <a:pt x="15553" y="5722"/>
                    </a:cubicBezTo>
                    <a:cubicBezTo>
                      <a:pt x="15698" y="5948"/>
                      <a:pt x="15844" y="6159"/>
                      <a:pt x="15976" y="6397"/>
                    </a:cubicBezTo>
                    <a:lnTo>
                      <a:pt x="16320" y="7097"/>
                    </a:lnTo>
                    <a:cubicBezTo>
                      <a:pt x="16452" y="7322"/>
                      <a:pt x="16531" y="7572"/>
                      <a:pt x="16623" y="7810"/>
                    </a:cubicBezTo>
                    <a:cubicBezTo>
                      <a:pt x="16716" y="8062"/>
                      <a:pt x="16822" y="8300"/>
                      <a:pt x="16901" y="8550"/>
                    </a:cubicBezTo>
                    <a:cubicBezTo>
                      <a:pt x="17019" y="9052"/>
                      <a:pt x="17204" y="9542"/>
                      <a:pt x="17257" y="10057"/>
                    </a:cubicBezTo>
                    <a:cubicBezTo>
                      <a:pt x="17297" y="10308"/>
                      <a:pt x="17350" y="10559"/>
                      <a:pt x="17377" y="10810"/>
                    </a:cubicBezTo>
                    <a:lnTo>
                      <a:pt x="17429" y="11589"/>
                    </a:lnTo>
                    <a:cubicBezTo>
                      <a:pt x="17442" y="11841"/>
                      <a:pt x="17456" y="12105"/>
                      <a:pt x="17456" y="12369"/>
                    </a:cubicBezTo>
                    <a:lnTo>
                      <a:pt x="17469" y="13109"/>
                    </a:lnTo>
                    <a:lnTo>
                      <a:pt x="18222" y="13162"/>
                    </a:lnTo>
                    <a:lnTo>
                      <a:pt x="18156" y="12317"/>
                    </a:lnTo>
                    <a:cubicBezTo>
                      <a:pt x="18143" y="12052"/>
                      <a:pt x="18103" y="11801"/>
                      <a:pt x="18076" y="11524"/>
                    </a:cubicBezTo>
                    <a:lnTo>
                      <a:pt x="17971" y="10731"/>
                    </a:lnTo>
                    <a:cubicBezTo>
                      <a:pt x="17932" y="10467"/>
                      <a:pt x="17852" y="10202"/>
                      <a:pt x="17799" y="9938"/>
                    </a:cubicBezTo>
                    <a:cubicBezTo>
                      <a:pt x="17720" y="9410"/>
                      <a:pt x="17509" y="8894"/>
                      <a:pt x="17363" y="8379"/>
                    </a:cubicBezTo>
                    <a:cubicBezTo>
                      <a:pt x="17271" y="8127"/>
                      <a:pt x="17151" y="7889"/>
                      <a:pt x="17046" y="7639"/>
                    </a:cubicBezTo>
                    <a:cubicBezTo>
                      <a:pt x="16940" y="7387"/>
                      <a:pt x="16848" y="7137"/>
                      <a:pt x="16702" y="6912"/>
                    </a:cubicBezTo>
                    <a:lnTo>
                      <a:pt x="16306" y="6198"/>
                    </a:lnTo>
                    <a:cubicBezTo>
                      <a:pt x="16174" y="5960"/>
                      <a:pt x="16002" y="5749"/>
                      <a:pt x="15857" y="5525"/>
                    </a:cubicBezTo>
                    <a:cubicBezTo>
                      <a:pt x="15580" y="5049"/>
                      <a:pt x="15196" y="4665"/>
                      <a:pt x="14866" y="4243"/>
                    </a:cubicBezTo>
                    <a:lnTo>
                      <a:pt x="14297" y="3661"/>
                    </a:lnTo>
                    <a:lnTo>
                      <a:pt x="14007" y="3370"/>
                    </a:lnTo>
                    <a:lnTo>
                      <a:pt x="13703" y="3106"/>
                    </a:lnTo>
                    <a:lnTo>
                      <a:pt x="13082" y="2591"/>
                    </a:lnTo>
                    <a:lnTo>
                      <a:pt x="12408" y="2128"/>
                    </a:lnTo>
                    <a:cubicBezTo>
                      <a:pt x="12197" y="1957"/>
                      <a:pt x="11959" y="1838"/>
                      <a:pt x="11721" y="1706"/>
                    </a:cubicBezTo>
                    <a:cubicBezTo>
                      <a:pt x="11483" y="1573"/>
                      <a:pt x="11246" y="1429"/>
                      <a:pt x="11008" y="1309"/>
                    </a:cubicBezTo>
                    <a:cubicBezTo>
                      <a:pt x="10506" y="1111"/>
                      <a:pt x="10030" y="847"/>
                      <a:pt x="9501" y="701"/>
                    </a:cubicBezTo>
                    <a:cubicBezTo>
                      <a:pt x="8483" y="319"/>
                      <a:pt x="7400" y="160"/>
                      <a:pt x="6330" y="28"/>
                    </a:cubicBezTo>
                    <a:cubicBezTo>
                      <a:pt x="6035" y="10"/>
                      <a:pt x="5738" y="1"/>
                      <a:pt x="54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859" name="Google Shape;5859;p13"/>
          <p:cNvSpPr/>
          <p:nvPr/>
        </p:nvSpPr>
        <p:spPr>
          <a:xfrm>
            <a:off x="8680275" y="796700"/>
            <a:ext cx="177645" cy="187055"/>
          </a:xfrm>
          <a:custGeom>
            <a:avLst/>
            <a:gdLst/>
            <a:ahLst/>
            <a:cxnLst/>
            <a:rect l="l" t="t" r="r" b="b"/>
            <a:pathLst>
              <a:path w="8722" h="9184" extrusionOk="0">
                <a:moveTo>
                  <a:pt x="4388" y="2458"/>
                </a:moveTo>
                <a:cubicBezTo>
                  <a:pt x="4394" y="2464"/>
                  <a:pt x="4401" y="2464"/>
                  <a:pt x="4407" y="2464"/>
                </a:cubicBezTo>
                <a:cubicBezTo>
                  <a:pt x="4414" y="2464"/>
                  <a:pt x="4420" y="2464"/>
                  <a:pt x="4427" y="2471"/>
                </a:cubicBezTo>
                <a:cubicBezTo>
                  <a:pt x="4770" y="2471"/>
                  <a:pt x="5101" y="2564"/>
                  <a:pt x="5392" y="2735"/>
                </a:cubicBezTo>
                <a:lnTo>
                  <a:pt x="5405" y="2735"/>
                </a:lnTo>
                <a:cubicBezTo>
                  <a:pt x="5418" y="2749"/>
                  <a:pt x="5431" y="2749"/>
                  <a:pt x="5445" y="2762"/>
                </a:cubicBezTo>
                <a:cubicBezTo>
                  <a:pt x="5457" y="2762"/>
                  <a:pt x="5471" y="2775"/>
                  <a:pt x="5471" y="2775"/>
                </a:cubicBezTo>
                <a:lnTo>
                  <a:pt x="5484" y="2788"/>
                </a:lnTo>
                <a:cubicBezTo>
                  <a:pt x="5775" y="2960"/>
                  <a:pt x="6012" y="3211"/>
                  <a:pt x="6185" y="3501"/>
                </a:cubicBezTo>
                <a:cubicBezTo>
                  <a:pt x="6197" y="3515"/>
                  <a:pt x="6197" y="3528"/>
                  <a:pt x="6211" y="3542"/>
                </a:cubicBezTo>
                <a:cubicBezTo>
                  <a:pt x="6224" y="3554"/>
                  <a:pt x="6224" y="3568"/>
                  <a:pt x="6238" y="3581"/>
                </a:cubicBezTo>
                <a:lnTo>
                  <a:pt x="6238" y="3595"/>
                </a:lnTo>
                <a:cubicBezTo>
                  <a:pt x="6396" y="3885"/>
                  <a:pt x="6475" y="4215"/>
                  <a:pt x="6488" y="4559"/>
                </a:cubicBezTo>
                <a:lnTo>
                  <a:pt x="6488" y="4572"/>
                </a:lnTo>
                <a:lnTo>
                  <a:pt x="6488" y="4611"/>
                </a:lnTo>
                <a:lnTo>
                  <a:pt x="6488" y="4652"/>
                </a:lnTo>
                <a:lnTo>
                  <a:pt x="6488" y="4664"/>
                </a:lnTo>
                <a:cubicBezTo>
                  <a:pt x="6475" y="4995"/>
                  <a:pt x="6382" y="5325"/>
                  <a:pt x="6211" y="5629"/>
                </a:cubicBezTo>
                <a:cubicBezTo>
                  <a:pt x="6197" y="5642"/>
                  <a:pt x="6197" y="5656"/>
                  <a:pt x="6185" y="5669"/>
                </a:cubicBezTo>
                <a:cubicBezTo>
                  <a:pt x="6185" y="5682"/>
                  <a:pt x="6171" y="5695"/>
                  <a:pt x="6171" y="5709"/>
                </a:cubicBezTo>
                <a:lnTo>
                  <a:pt x="6158" y="5709"/>
                </a:lnTo>
                <a:cubicBezTo>
                  <a:pt x="5986" y="5999"/>
                  <a:pt x="5735" y="6237"/>
                  <a:pt x="5445" y="6408"/>
                </a:cubicBezTo>
                <a:lnTo>
                  <a:pt x="5445" y="6422"/>
                </a:lnTo>
                <a:cubicBezTo>
                  <a:pt x="5431" y="6422"/>
                  <a:pt x="5418" y="6435"/>
                  <a:pt x="5405" y="6435"/>
                </a:cubicBezTo>
                <a:cubicBezTo>
                  <a:pt x="5392" y="6449"/>
                  <a:pt x="5378" y="6449"/>
                  <a:pt x="5366" y="6461"/>
                </a:cubicBezTo>
                <a:lnTo>
                  <a:pt x="5352" y="6461"/>
                </a:lnTo>
                <a:cubicBezTo>
                  <a:pt x="5061" y="6620"/>
                  <a:pt x="4731" y="6713"/>
                  <a:pt x="4388" y="6713"/>
                </a:cubicBezTo>
                <a:lnTo>
                  <a:pt x="4282" y="6713"/>
                </a:lnTo>
                <a:cubicBezTo>
                  <a:pt x="3951" y="6699"/>
                  <a:pt x="3621" y="6607"/>
                  <a:pt x="3331" y="6449"/>
                </a:cubicBezTo>
                <a:cubicBezTo>
                  <a:pt x="3317" y="6449"/>
                  <a:pt x="3317" y="6449"/>
                  <a:pt x="3317" y="6435"/>
                </a:cubicBezTo>
                <a:cubicBezTo>
                  <a:pt x="3304" y="6435"/>
                  <a:pt x="3290" y="6422"/>
                  <a:pt x="3278" y="6422"/>
                </a:cubicBezTo>
                <a:cubicBezTo>
                  <a:pt x="3264" y="6408"/>
                  <a:pt x="3251" y="6408"/>
                  <a:pt x="3238" y="6396"/>
                </a:cubicBezTo>
                <a:cubicBezTo>
                  <a:pt x="2947" y="6211"/>
                  <a:pt x="2709" y="5973"/>
                  <a:pt x="2538" y="5682"/>
                </a:cubicBezTo>
                <a:cubicBezTo>
                  <a:pt x="2538" y="5682"/>
                  <a:pt x="2538" y="5669"/>
                  <a:pt x="2524" y="5669"/>
                </a:cubicBezTo>
                <a:cubicBezTo>
                  <a:pt x="2524" y="5656"/>
                  <a:pt x="2511" y="5642"/>
                  <a:pt x="2511" y="5629"/>
                </a:cubicBezTo>
                <a:lnTo>
                  <a:pt x="2485" y="5603"/>
                </a:lnTo>
                <a:lnTo>
                  <a:pt x="2485" y="5589"/>
                </a:lnTo>
                <a:cubicBezTo>
                  <a:pt x="2326" y="5286"/>
                  <a:pt x="2247" y="4955"/>
                  <a:pt x="2233" y="4625"/>
                </a:cubicBezTo>
                <a:lnTo>
                  <a:pt x="2233" y="4611"/>
                </a:lnTo>
                <a:lnTo>
                  <a:pt x="2233" y="4572"/>
                </a:lnTo>
                <a:lnTo>
                  <a:pt x="2233" y="4519"/>
                </a:lnTo>
                <a:cubicBezTo>
                  <a:pt x="2247" y="4176"/>
                  <a:pt x="2339" y="3845"/>
                  <a:pt x="2498" y="3554"/>
                </a:cubicBezTo>
                <a:cubicBezTo>
                  <a:pt x="2511" y="3554"/>
                  <a:pt x="2511" y="3554"/>
                  <a:pt x="2511" y="3542"/>
                </a:cubicBezTo>
                <a:cubicBezTo>
                  <a:pt x="2511" y="3528"/>
                  <a:pt x="2524" y="3528"/>
                  <a:pt x="2524" y="3515"/>
                </a:cubicBezTo>
                <a:cubicBezTo>
                  <a:pt x="2538" y="3501"/>
                  <a:pt x="2538" y="3489"/>
                  <a:pt x="2550" y="3475"/>
                </a:cubicBezTo>
                <a:lnTo>
                  <a:pt x="2550" y="3462"/>
                </a:lnTo>
                <a:cubicBezTo>
                  <a:pt x="2735" y="3184"/>
                  <a:pt x="2987" y="2934"/>
                  <a:pt x="3264" y="2762"/>
                </a:cubicBezTo>
                <a:lnTo>
                  <a:pt x="3278" y="2762"/>
                </a:lnTo>
                <a:cubicBezTo>
                  <a:pt x="3290" y="2749"/>
                  <a:pt x="3304" y="2749"/>
                  <a:pt x="3317" y="2735"/>
                </a:cubicBezTo>
                <a:cubicBezTo>
                  <a:pt x="3331" y="2735"/>
                  <a:pt x="3343" y="2722"/>
                  <a:pt x="3357" y="2722"/>
                </a:cubicBezTo>
                <a:lnTo>
                  <a:pt x="3357" y="2709"/>
                </a:lnTo>
                <a:cubicBezTo>
                  <a:pt x="3660" y="2550"/>
                  <a:pt x="3991" y="2471"/>
                  <a:pt x="4321" y="2458"/>
                </a:cubicBezTo>
                <a:close/>
                <a:moveTo>
                  <a:pt x="3648" y="0"/>
                </a:moveTo>
                <a:lnTo>
                  <a:pt x="3317" y="1334"/>
                </a:lnTo>
                <a:cubicBezTo>
                  <a:pt x="3211" y="1375"/>
                  <a:pt x="3093" y="1414"/>
                  <a:pt x="2987" y="1467"/>
                </a:cubicBezTo>
                <a:cubicBezTo>
                  <a:pt x="2908" y="1493"/>
                  <a:pt x="2829" y="1533"/>
                  <a:pt x="2762" y="1572"/>
                </a:cubicBezTo>
                <a:cubicBezTo>
                  <a:pt x="2762" y="1572"/>
                  <a:pt x="2749" y="1572"/>
                  <a:pt x="2749" y="1586"/>
                </a:cubicBezTo>
                <a:lnTo>
                  <a:pt x="2735" y="1586"/>
                </a:lnTo>
                <a:cubicBezTo>
                  <a:pt x="2723" y="1599"/>
                  <a:pt x="2696" y="1612"/>
                  <a:pt x="2683" y="1612"/>
                </a:cubicBezTo>
                <a:lnTo>
                  <a:pt x="2670" y="1625"/>
                </a:lnTo>
                <a:cubicBezTo>
                  <a:pt x="2656" y="1625"/>
                  <a:pt x="2644" y="1639"/>
                  <a:pt x="2630" y="1652"/>
                </a:cubicBezTo>
                <a:lnTo>
                  <a:pt x="2617" y="1652"/>
                </a:lnTo>
                <a:cubicBezTo>
                  <a:pt x="2445" y="1757"/>
                  <a:pt x="2274" y="1877"/>
                  <a:pt x="2115" y="2022"/>
                </a:cubicBezTo>
                <a:lnTo>
                  <a:pt x="794" y="1612"/>
                </a:lnTo>
                <a:lnTo>
                  <a:pt x="27" y="2907"/>
                </a:lnTo>
                <a:lnTo>
                  <a:pt x="1018" y="3859"/>
                </a:lnTo>
                <a:cubicBezTo>
                  <a:pt x="1005" y="3924"/>
                  <a:pt x="1005" y="3991"/>
                  <a:pt x="991" y="4056"/>
                </a:cubicBezTo>
                <a:cubicBezTo>
                  <a:pt x="979" y="4109"/>
                  <a:pt x="979" y="4162"/>
                  <a:pt x="965" y="4215"/>
                </a:cubicBezTo>
                <a:cubicBezTo>
                  <a:pt x="965" y="4241"/>
                  <a:pt x="965" y="4268"/>
                  <a:pt x="952" y="4294"/>
                </a:cubicBezTo>
                <a:lnTo>
                  <a:pt x="952" y="4467"/>
                </a:lnTo>
                <a:lnTo>
                  <a:pt x="952" y="4479"/>
                </a:lnTo>
                <a:lnTo>
                  <a:pt x="952" y="4493"/>
                </a:lnTo>
                <a:lnTo>
                  <a:pt x="952" y="4559"/>
                </a:lnTo>
                <a:lnTo>
                  <a:pt x="952" y="4625"/>
                </a:lnTo>
                <a:cubicBezTo>
                  <a:pt x="952" y="4837"/>
                  <a:pt x="965" y="5048"/>
                  <a:pt x="1005" y="5246"/>
                </a:cubicBezTo>
                <a:lnTo>
                  <a:pt x="1" y="6184"/>
                </a:lnTo>
                <a:lnTo>
                  <a:pt x="741" y="7506"/>
                </a:lnTo>
                <a:lnTo>
                  <a:pt x="2062" y="7122"/>
                </a:lnTo>
                <a:cubicBezTo>
                  <a:pt x="2115" y="7162"/>
                  <a:pt x="2154" y="7201"/>
                  <a:pt x="2207" y="7241"/>
                </a:cubicBezTo>
                <a:cubicBezTo>
                  <a:pt x="2247" y="7281"/>
                  <a:pt x="2300" y="7307"/>
                  <a:pt x="2339" y="7347"/>
                </a:cubicBezTo>
                <a:cubicBezTo>
                  <a:pt x="2366" y="7360"/>
                  <a:pt x="2379" y="7374"/>
                  <a:pt x="2406" y="7386"/>
                </a:cubicBezTo>
                <a:cubicBezTo>
                  <a:pt x="2459" y="7426"/>
                  <a:pt x="2498" y="7453"/>
                  <a:pt x="2550" y="7479"/>
                </a:cubicBezTo>
                <a:cubicBezTo>
                  <a:pt x="2550" y="7479"/>
                  <a:pt x="2550" y="7492"/>
                  <a:pt x="2564" y="7492"/>
                </a:cubicBezTo>
                <a:lnTo>
                  <a:pt x="2577" y="7492"/>
                </a:lnTo>
                <a:cubicBezTo>
                  <a:pt x="2591" y="7506"/>
                  <a:pt x="2603" y="7518"/>
                  <a:pt x="2630" y="7532"/>
                </a:cubicBezTo>
                <a:cubicBezTo>
                  <a:pt x="2644" y="7545"/>
                  <a:pt x="2656" y="7545"/>
                  <a:pt x="2683" y="7559"/>
                </a:cubicBezTo>
                <a:lnTo>
                  <a:pt x="2696" y="7571"/>
                </a:lnTo>
                <a:lnTo>
                  <a:pt x="2709" y="7571"/>
                </a:lnTo>
                <a:cubicBezTo>
                  <a:pt x="2776" y="7611"/>
                  <a:pt x="2855" y="7651"/>
                  <a:pt x="2920" y="7691"/>
                </a:cubicBezTo>
                <a:cubicBezTo>
                  <a:pt x="3026" y="7744"/>
                  <a:pt x="3146" y="7783"/>
                  <a:pt x="3251" y="7823"/>
                </a:cubicBezTo>
                <a:lnTo>
                  <a:pt x="3555" y="9171"/>
                </a:lnTo>
                <a:lnTo>
                  <a:pt x="5075" y="9183"/>
                </a:lnTo>
                <a:lnTo>
                  <a:pt x="5405" y="7836"/>
                </a:lnTo>
                <a:cubicBezTo>
                  <a:pt x="5510" y="7809"/>
                  <a:pt x="5630" y="7756"/>
                  <a:pt x="5735" y="7717"/>
                </a:cubicBezTo>
                <a:cubicBezTo>
                  <a:pt x="5815" y="7677"/>
                  <a:pt x="5880" y="7651"/>
                  <a:pt x="5960" y="7611"/>
                </a:cubicBezTo>
                <a:cubicBezTo>
                  <a:pt x="5960" y="7598"/>
                  <a:pt x="5973" y="7598"/>
                  <a:pt x="5973" y="7598"/>
                </a:cubicBezTo>
                <a:lnTo>
                  <a:pt x="5986" y="7598"/>
                </a:lnTo>
                <a:cubicBezTo>
                  <a:pt x="6000" y="7585"/>
                  <a:pt x="6026" y="7571"/>
                  <a:pt x="6039" y="7559"/>
                </a:cubicBezTo>
                <a:lnTo>
                  <a:pt x="6053" y="7559"/>
                </a:lnTo>
                <a:cubicBezTo>
                  <a:pt x="6065" y="7545"/>
                  <a:pt x="6079" y="7545"/>
                  <a:pt x="6092" y="7532"/>
                </a:cubicBezTo>
                <a:cubicBezTo>
                  <a:pt x="6092" y="7532"/>
                  <a:pt x="6105" y="7532"/>
                  <a:pt x="6105" y="7518"/>
                </a:cubicBezTo>
                <a:cubicBezTo>
                  <a:pt x="6132" y="7506"/>
                  <a:pt x="6158" y="7492"/>
                  <a:pt x="6185" y="7466"/>
                </a:cubicBezTo>
                <a:cubicBezTo>
                  <a:pt x="6211" y="7453"/>
                  <a:pt x="6238" y="7439"/>
                  <a:pt x="6250" y="7426"/>
                </a:cubicBezTo>
                <a:cubicBezTo>
                  <a:pt x="6382" y="7347"/>
                  <a:pt x="6488" y="7254"/>
                  <a:pt x="6608" y="7162"/>
                </a:cubicBezTo>
                <a:lnTo>
                  <a:pt x="7915" y="7571"/>
                </a:lnTo>
                <a:lnTo>
                  <a:pt x="8695" y="6264"/>
                </a:lnTo>
                <a:lnTo>
                  <a:pt x="7691" y="5312"/>
                </a:lnTo>
                <a:cubicBezTo>
                  <a:pt x="7718" y="5233"/>
                  <a:pt x="7730" y="5140"/>
                  <a:pt x="7744" y="5048"/>
                </a:cubicBezTo>
                <a:cubicBezTo>
                  <a:pt x="7744" y="5022"/>
                  <a:pt x="7744" y="4995"/>
                  <a:pt x="7757" y="4955"/>
                </a:cubicBezTo>
                <a:cubicBezTo>
                  <a:pt x="7757" y="4902"/>
                  <a:pt x="7757" y="4849"/>
                  <a:pt x="7770" y="4796"/>
                </a:cubicBezTo>
                <a:lnTo>
                  <a:pt x="7770" y="4691"/>
                </a:lnTo>
                <a:lnTo>
                  <a:pt x="7770" y="4625"/>
                </a:lnTo>
                <a:lnTo>
                  <a:pt x="7770" y="4559"/>
                </a:lnTo>
                <a:lnTo>
                  <a:pt x="7770" y="4546"/>
                </a:lnTo>
                <a:cubicBezTo>
                  <a:pt x="7770" y="4347"/>
                  <a:pt x="7744" y="4136"/>
                  <a:pt x="7704" y="3924"/>
                </a:cubicBezTo>
                <a:lnTo>
                  <a:pt x="8722" y="2999"/>
                </a:lnTo>
                <a:lnTo>
                  <a:pt x="7982" y="1678"/>
                </a:lnTo>
                <a:lnTo>
                  <a:pt x="6660" y="2062"/>
                </a:lnTo>
                <a:cubicBezTo>
                  <a:pt x="6541" y="1969"/>
                  <a:pt x="6435" y="1877"/>
                  <a:pt x="6317" y="1784"/>
                </a:cubicBezTo>
                <a:cubicBezTo>
                  <a:pt x="6264" y="1757"/>
                  <a:pt x="6224" y="1731"/>
                  <a:pt x="6171" y="1692"/>
                </a:cubicBezTo>
                <a:lnTo>
                  <a:pt x="6158" y="1692"/>
                </a:lnTo>
                <a:cubicBezTo>
                  <a:pt x="6158" y="1692"/>
                  <a:pt x="6158" y="1678"/>
                  <a:pt x="6145" y="1678"/>
                </a:cubicBezTo>
                <a:cubicBezTo>
                  <a:pt x="6132" y="1665"/>
                  <a:pt x="6118" y="1665"/>
                  <a:pt x="6092" y="1652"/>
                </a:cubicBezTo>
                <a:cubicBezTo>
                  <a:pt x="6079" y="1639"/>
                  <a:pt x="6053" y="1625"/>
                  <a:pt x="6039" y="1612"/>
                </a:cubicBezTo>
                <a:lnTo>
                  <a:pt x="6026" y="1612"/>
                </a:lnTo>
                <a:lnTo>
                  <a:pt x="6012" y="1599"/>
                </a:lnTo>
                <a:cubicBezTo>
                  <a:pt x="5947" y="1560"/>
                  <a:pt x="5868" y="1519"/>
                  <a:pt x="5788" y="1493"/>
                </a:cubicBezTo>
                <a:cubicBezTo>
                  <a:pt x="5683" y="1440"/>
                  <a:pt x="5577" y="1401"/>
                  <a:pt x="5457" y="1361"/>
                </a:cubicBezTo>
                <a:lnTo>
                  <a:pt x="5167" y="13"/>
                </a:lnTo>
                <a:lnTo>
                  <a:pt x="364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0" name="Google Shape;5860;p13"/>
          <p:cNvSpPr/>
          <p:nvPr/>
        </p:nvSpPr>
        <p:spPr>
          <a:xfrm>
            <a:off x="214650" y="2781900"/>
            <a:ext cx="177645" cy="187055"/>
          </a:xfrm>
          <a:custGeom>
            <a:avLst/>
            <a:gdLst/>
            <a:ahLst/>
            <a:cxnLst/>
            <a:rect l="l" t="t" r="r" b="b"/>
            <a:pathLst>
              <a:path w="8722" h="9184" extrusionOk="0">
                <a:moveTo>
                  <a:pt x="4388" y="2458"/>
                </a:moveTo>
                <a:cubicBezTo>
                  <a:pt x="4394" y="2464"/>
                  <a:pt x="4401" y="2464"/>
                  <a:pt x="4407" y="2464"/>
                </a:cubicBezTo>
                <a:cubicBezTo>
                  <a:pt x="4414" y="2464"/>
                  <a:pt x="4420" y="2464"/>
                  <a:pt x="4427" y="2471"/>
                </a:cubicBezTo>
                <a:cubicBezTo>
                  <a:pt x="4770" y="2471"/>
                  <a:pt x="5101" y="2564"/>
                  <a:pt x="5392" y="2735"/>
                </a:cubicBezTo>
                <a:lnTo>
                  <a:pt x="5405" y="2735"/>
                </a:lnTo>
                <a:cubicBezTo>
                  <a:pt x="5418" y="2749"/>
                  <a:pt x="5431" y="2749"/>
                  <a:pt x="5445" y="2762"/>
                </a:cubicBezTo>
                <a:cubicBezTo>
                  <a:pt x="5457" y="2762"/>
                  <a:pt x="5471" y="2775"/>
                  <a:pt x="5471" y="2775"/>
                </a:cubicBezTo>
                <a:lnTo>
                  <a:pt x="5484" y="2788"/>
                </a:lnTo>
                <a:cubicBezTo>
                  <a:pt x="5775" y="2960"/>
                  <a:pt x="6012" y="3211"/>
                  <a:pt x="6185" y="3501"/>
                </a:cubicBezTo>
                <a:cubicBezTo>
                  <a:pt x="6197" y="3515"/>
                  <a:pt x="6197" y="3528"/>
                  <a:pt x="6211" y="3542"/>
                </a:cubicBezTo>
                <a:cubicBezTo>
                  <a:pt x="6224" y="3554"/>
                  <a:pt x="6224" y="3568"/>
                  <a:pt x="6238" y="3581"/>
                </a:cubicBezTo>
                <a:lnTo>
                  <a:pt x="6238" y="3595"/>
                </a:lnTo>
                <a:cubicBezTo>
                  <a:pt x="6396" y="3885"/>
                  <a:pt x="6475" y="4215"/>
                  <a:pt x="6488" y="4559"/>
                </a:cubicBezTo>
                <a:lnTo>
                  <a:pt x="6488" y="4572"/>
                </a:lnTo>
                <a:lnTo>
                  <a:pt x="6488" y="4611"/>
                </a:lnTo>
                <a:lnTo>
                  <a:pt x="6488" y="4652"/>
                </a:lnTo>
                <a:lnTo>
                  <a:pt x="6488" y="4664"/>
                </a:lnTo>
                <a:cubicBezTo>
                  <a:pt x="6475" y="4995"/>
                  <a:pt x="6382" y="5325"/>
                  <a:pt x="6211" y="5629"/>
                </a:cubicBezTo>
                <a:cubicBezTo>
                  <a:pt x="6197" y="5642"/>
                  <a:pt x="6197" y="5656"/>
                  <a:pt x="6185" y="5669"/>
                </a:cubicBezTo>
                <a:cubicBezTo>
                  <a:pt x="6185" y="5682"/>
                  <a:pt x="6171" y="5695"/>
                  <a:pt x="6171" y="5709"/>
                </a:cubicBezTo>
                <a:lnTo>
                  <a:pt x="6158" y="5709"/>
                </a:lnTo>
                <a:cubicBezTo>
                  <a:pt x="5986" y="5999"/>
                  <a:pt x="5735" y="6237"/>
                  <a:pt x="5445" y="6408"/>
                </a:cubicBezTo>
                <a:lnTo>
                  <a:pt x="5445" y="6422"/>
                </a:lnTo>
                <a:cubicBezTo>
                  <a:pt x="5431" y="6422"/>
                  <a:pt x="5418" y="6435"/>
                  <a:pt x="5405" y="6435"/>
                </a:cubicBezTo>
                <a:cubicBezTo>
                  <a:pt x="5392" y="6449"/>
                  <a:pt x="5378" y="6449"/>
                  <a:pt x="5366" y="6461"/>
                </a:cubicBezTo>
                <a:lnTo>
                  <a:pt x="5352" y="6461"/>
                </a:lnTo>
                <a:cubicBezTo>
                  <a:pt x="5061" y="6620"/>
                  <a:pt x="4731" y="6713"/>
                  <a:pt x="4388" y="6713"/>
                </a:cubicBezTo>
                <a:lnTo>
                  <a:pt x="4282" y="6713"/>
                </a:lnTo>
                <a:cubicBezTo>
                  <a:pt x="3951" y="6699"/>
                  <a:pt x="3621" y="6607"/>
                  <a:pt x="3331" y="6449"/>
                </a:cubicBezTo>
                <a:cubicBezTo>
                  <a:pt x="3317" y="6449"/>
                  <a:pt x="3317" y="6449"/>
                  <a:pt x="3317" y="6435"/>
                </a:cubicBezTo>
                <a:cubicBezTo>
                  <a:pt x="3304" y="6435"/>
                  <a:pt x="3290" y="6422"/>
                  <a:pt x="3278" y="6422"/>
                </a:cubicBezTo>
                <a:cubicBezTo>
                  <a:pt x="3264" y="6408"/>
                  <a:pt x="3251" y="6408"/>
                  <a:pt x="3238" y="6396"/>
                </a:cubicBezTo>
                <a:cubicBezTo>
                  <a:pt x="2947" y="6211"/>
                  <a:pt x="2709" y="5973"/>
                  <a:pt x="2538" y="5682"/>
                </a:cubicBezTo>
                <a:cubicBezTo>
                  <a:pt x="2538" y="5682"/>
                  <a:pt x="2538" y="5669"/>
                  <a:pt x="2524" y="5669"/>
                </a:cubicBezTo>
                <a:cubicBezTo>
                  <a:pt x="2524" y="5656"/>
                  <a:pt x="2511" y="5642"/>
                  <a:pt x="2511" y="5629"/>
                </a:cubicBezTo>
                <a:lnTo>
                  <a:pt x="2485" y="5603"/>
                </a:lnTo>
                <a:lnTo>
                  <a:pt x="2485" y="5589"/>
                </a:lnTo>
                <a:cubicBezTo>
                  <a:pt x="2326" y="5286"/>
                  <a:pt x="2247" y="4955"/>
                  <a:pt x="2233" y="4625"/>
                </a:cubicBezTo>
                <a:lnTo>
                  <a:pt x="2233" y="4611"/>
                </a:lnTo>
                <a:lnTo>
                  <a:pt x="2233" y="4572"/>
                </a:lnTo>
                <a:lnTo>
                  <a:pt x="2233" y="4519"/>
                </a:lnTo>
                <a:cubicBezTo>
                  <a:pt x="2247" y="4176"/>
                  <a:pt x="2339" y="3845"/>
                  <a:pt x="2498" y="3554"/>
                </a:cubicBezTo>
                <a:cubicBezTo>
                  <a:pt x="2511" y="3554"/>
                  <a:pt x="2511" y="3554"/>
                  <a:pt x="2511" y="3542"/>
                </a:cubicBezTo>
                <a:cubicBezTo>
                  <a:pt x="2511" y="3528"/>
                  <a:pt x="2524" y="3528"/>
                  <a:pt x="2524" y="3515"/>
                </a:cubicBezTo>
                <a:cubicBezTo>
                  <a:pt x="2538" y="3501"/>
                  <a:pt x="2538" y="3489"/>
                  <a:pt x="2550" y="3475"/>
                </a:cubicBezTo>
                <a:lnTo>
                  <a:pt x="2550" y="3462"/>
                </a:lnTo>
                <a:cubicBezTo>
                  <a:pt x="2735" y="3184"/>
                  <a:pt x="2987" y="2934"/>
                  <a:pt x="3264" y="2762"/>
                </a:cubicBezTo>
                <a:lnTo>
                  <a:pt x="3278" y="2762"/>
                </a:lnTo>
                <a:cubicBezTo>
                  <a:pt x="3290" y="2749"/>
                  <a:pt x="3304" y="2749"/>
                  <a:pt x="3317" y="2735"/>
                </a:cubicBezTo>
                <a:cubicBezTo>
                  <a:pt x="3331" y="2735"/>
                  <a:pt x="3343" y="2722"/>
                  <a:pt x="3357" y="2722"/>
                </a:cubicBezTo>
                <a:lnTo>
                  <a:pt x="3357" y="2709"/>
                </a:lnTo>
                <a:cubicBezTo>
                  <a:pt x="3660" y="2550"/>
                  <a:pt x="3991" y="2471"/>
                  <a:pt x="4321" y="2458"/>
                </a:cubicBezTo>
                <a:close/>
                <a:moveTo>
                  <a:pt x="3648" y="0"/>
                </a:moveTo>
                <a:lnTo>
                  <a:pt x="3317" y="1334"/>
                </a:lnTo>
                <a:cubicBezTo>
                  <a:pt x="3211" y="1375"/>
                  <a:pt x="3093" y="1414"/>
                  <a:pt x="2987" y="1467"/>
                </a:cubicBezTo>
                <a:cubicBezTo>
                  <a:pt x="2908" y="1493"/>
                  <a:pt x="2829" y="1533"/>
                  <a:pt x="2762" y="1572"/>
                </a:cubicBezTo>
                <a:cubicBezTo>
                  <a:pt x="2762" y="1572"/>
                  <a:pt x="2749" y="1572"/>
                  <a:pt x="2749" y="1586"/>
                </a:cubicBezTo>
                <a:lnTo>
                  <a:pt x="2735" y="1586"/>
                </a:lnTo>
                <a:cubicBezTo>
                  <a:pt x="2723" y="1599"/>
                  <a:pt x="2696" y="1612"/>
                  <a:pt x="2683" y="1612"/>
                </a:cubicBezTo>
                <a:lnTo>
                  <a:pt x="2670" y="1625"/>
                </a:lnTo>
                <a:cubicBezTo>
                  <a:pt x="2656" y="1625"/>
                  <a:pt x="2644" y="1639"/>
                  <a:pt x="2630" y="1652"/>
                </a:cubicBezTo>
                <a:lnTo>
                  <a:pt x="2617" y="1652"/>
                </a:lnTo>
                <a:cubicBezTo>
                  <a:pt x="2445" y="1757"/>
                  <a:pt x="2274" y="1877"/>
                  <a:pt x="2115" y="2022"/>
                </a:cubicBezTo>
                <a:lnTo>
                  <a:pt x="794" y="1612"/>
                </a:lnTo>
                <a:lnTo>
                  <a:pt x="27" y="2907"/>
                </a:lnTo>
                <a:lnTo>
                  <a:pt x="1018" y="3859"/>
                </a:lnTo>
                <a:cubicBezTo>
                  <a:pt x="1005" y="3924"/>
                  <a:pt x="1005" y="3991"/>
                  <a:pt x="991" y="4056"/>
                </a:cubicBezTo>
                <a:cubicBezTo>
                  <a:pt x="979" y="4109"/>
                  <a:pt x="979" y="4162"/>
                  <a:pt x="965" y="4215"/>
                </a:cubicBezTo>
                <a:cubicBezTo>
                  <a:pt x="965" y="4241"/>
                  <a:pt x="965" y="4268"/>
                  <a:pt x="952" y="4294"/>
                </a:cubicBezTo>
                <a:lnTo>
                  <a:pt x="952" y="4467"/>
                </a:lnTo>
                <a:lnTo>
                  <a:pt x="952" y="4479"/>
                </a:lnTo>
                <a:lnTo>
                  <a:pt x="952" y="4493"/>
                </a:lnTo>
                <a:lnTo>
                  <a:pt x="952" y="4559"/>
                </a:lnTo>
                <a:lnTo>
                  <a:pt x="952" y="4625"/>
                </a:lnTo>
                <a:cubicBezTo>
                  <a:pt x="952" y="4837"/>
                  <a:pt x="965" y="5048"/>
                  <a:pt x="1005" y="5246"/>
                </a:cubicBezTo>
                <a:lnTo>
                  <a:pt x="1" y="6184"/>
                </a:lnTo>
                <a:lnTo>
                  <a:pt x="741" y="7506"/>
                </a:lnTo>
                <a:lnTo>
                  <a:pt x="2062" y="7122"/>
                </a:lnTo>
                <a:cubicBezTo>
                  <a:pt x="2115" y="7162"/>
                  <a:pt x="2154" y="7201"/>
                  <a:pt x="2207" y="7241"/>
                </a:cubicBezTo>
                <a:cubicBezTo>
                  <a:pt x="2247" y="7281"/>
                  <a:pt x="2300" y="7307"/>
                  <a:pt x="2339" y="7347"/>
                </a:cubicBezTo>
                <a:cubicBezTo>
                  <a:pt x="2366" y="7360"/>
                  <a:pt x="2379" y="7374"/>
                  <a:pt x="2406" y="7386"/>
                </a:cubicBezTo>
                <a:cubicBezTo>
                  <a:pt x="2459" y="7426"/>
                  <a:pt x="2498" y="7453"/>
                  <a:pt x="2550" y="7479"/>
                </a:cubicBezTo>
                <a:cubicBezTo>
                  <a:pt x="2550" y="7479"/>
                  <a:pt x="2550" y="7492"/>
                  <a:pt x="2564" y="7492"/>
                </a:cubicBezTo>
                <a:lnTo>
                  <a:pt x="2577" y="7492"/>
                </a:lnTo>
                <a:cubicBezTo>
                  <a:pt x="2591" y="7506"/>
                  <a:pt x="2603" y="7518"/>
                  <a:pt x="2630" y="7532"/>
                </a:cubicBezTo>
                <a:cubicBezTo>
                  <a:pt x="2644" y="7545"/>
                  <a:pt x="2656" y="7545"/>
                  <a:pt x="2683" y="7559"/>
                </a:cubicBezTo>
                <a:lnTo>
                  <a:pt x="2696" y="7571"/>
                </a:lnTo>
                <a:lnTo>
                  <a:pt x="2709" y="7571"/>
                </a:lnTo>
                <a:cubicBezTo>
                  <a:pt x="2776" y="7611"/>
                  <a:pt x="2855" y="7651"/>
                  <a:pt x="2920" y="7691"/>
                </a:cubicBezTo>
                <a:cubicBezTo>
                  <a:pt x="3026" y="7744"/>
                  <a:pt x="3146" y="7783"/>
                  <a:pt x="3251" y="7823"/>
                </a:cubicBezTo>
                <a:lnTo>
                  <a:pt x="3555" y="9171"/>
                </a:lnTo>
                <a:lnTo>
                  <a:pt x="5075" y="9183"/>
                </a:lnTo>
                <a:lnTo>
                  <a:pt x="5405" y="7836"/>
                </a:lnTo>
                <a:cubicBezTo>
                  <a:pt x="5510" y="7809"/>
                  <a:pt x="5630" y="7756"/>
                  <a:pt x="5735" y="7717"/>
                </a:cubicBezTo>
                <a:cubicBezTo>
                  <a:pt x="5815" y="7677"/>
                  <a:pt x="5880" y="7651"/>
                  <a:pt x="5960" y="7611"/>
                </a:cubicBezTo>
                <a:cubicBezTo>
                  <a:pt x="5960" y="7598"/>
                  <a:pt x="5973" y="7598"/>
                  <a:pt x="5973" y="7598"/>
                </a:cubicBezTo>
                <a:lnTo>
                  <a:pt x="5986" y="7598"/>
                </a:lnTo>
                <a:cubicBezTo>
                  <a:pt x="6000" y="7585"/>
                  <a:pt x="6026" y="7571"/>
                  <a:pt x="6039" y="7559"/>
                </a:cubicBezTo>
                <a:lnTo>
                  <a:pt x="6053" y="7559"/>
                </a:lnTo>
                <a:cubicBezTo>
                  <a:pt x="6065" y="7545"/>
                  <a:pt x="6079" y="7545"/>
                  <a:pt x="6092" y="7532"/>
                </a:cubicBezTo>
                <a:cubicBezTo>
                  <a:pt x="6092" y="7532"/>
                  <a:pt x="6105" y="7532"/>
                  <a:pt x="6105" y="7518"/>
                </a:cubicBezTo>
                <a:cubicBezTo>
                  <a:pt x="6132" y="7506"/>
                  <a:pt x="6158" y="7492"/>
                  <a:pt x="6185" y="7466"/>
                </a:cubicBezTo>
                <a:cubicBezTo>
                  <a:pt x="6211" y="7453"/>
                  <a:pt x="6238" y="7439"/>
                  <a:pt x="6250" y="7426"/>
                </a:cubicBezTo>
                <a:cubicBezTo>
                  <a:pt x="6382" y="7347"/>
                  <a:pt x="6488" y="7254"/>
                  <a:pt x="6608" y="7162"/>
                </a:cubicBezTo>
                <a:lnTo>
                  <a:pt x="7915" y="7571"/>
                </a:lnTo>
                <a:lnTo>
                  <a:pt x="8695" y="6264"/>
                </a:lnTo>
                <a:lnTo>
                  <a:pt x="7691" y="5312"/>
                </a:lnTo>
                <a:cubicBezTo>
                  <a:pt x="7718" y="5233"/>
                  <a:pt x="7730" y="5140"/>
                  <a:pt x="7744" y="5048"/>
                </a:cubicBezTo>
                <a:cubicBezTo>
                  <a:pt x="7744" y="5022"/>
                  <a:pt x="7744" y="4995"/>
                  <a:pt x="7757" y="4955"/>
                </a:cubicBezTo>
                <a:cubicBezTo>
                  <a:pt x="7757" y="4902"/>
                  <a:pt x="7757" y="4849"/>
                  <a:pt x="7770" y="4796"/>
                </a:cubicBezTo>
                <a:lnTo>
                  <a:pt x="7770" y="4691"/>
                </a:lnTo>
                <a:lnTo>
                  <a:pt x="7770" y="4625"/>
                </a:lnTo>
                <a:lnTo>
                  <a:pt x="7770" y="4559"/>
                </a:lnTo>
                <a:lnTo>
                  <a:pt x="7770" y="4546"/>
                </a:lnTo>
                <a:cubicBezTo>
                  <a:pt x="7770" y="4347"/>
                  <a:pt x="7744" y="4136"/>
                  <a:pt x="7704" y="3924"/>
                </a:cubicBezTo>
                <a:lnTo>
                  <a:pt x="8722" y="2999"/>
                </a:lnTo>
                <a:lnTo>
                  <a:pt x="7982" y="1678"/>
                </a:lnTo>
                <a:lnTo>
                  <a:pt x="6660" y="2062"/>
                </a:lnTo>
                <a:cubicBezTo>
                  <a:pt x="6541" y="1969"/>
                  <a:pt x="6435" y="1877"/>
                  <a:pt x="6317" y="1784"/>
                </a:cubicBezTo>
                <a:cubicBezTo>
                  <a:pt x="6264" y="1757"/>
                  <a:pt x="6224" y="1731"/>
                  <a:pt x="6171" y="1692"/>
                </a:cubicBezTo>
                <a:lnTo>
                  <a:pt x="6158" y="1692"/>
                </a:lnTo>
                <a:cubicBezTo>
                  <a:pt x="6158" y="1692"/>
                  <a:pt x="6158" y="1678"/>
                  <a:pt x="6145" y="1678"/>
                </a:cubicBezTo>
                <a:cubicBezTo>
                  <a:pt x="6132" y="1665"/>
                  <a:pt x="6118" y="1665"/>
                  <a:pt x="6092" y="1652"/>
                </a:cubicBezTo>
                <a:cubicBezTo>
                  <a:pt x="6079" y="1639"/>
                  <a:pt x="6053" y="1625"/>
                  <a:pt x="6039" y="1612"/>
                </a:cubicBezTo>
                <a:lnTo>
                  <a:pt x="6026" y="1612"/>
                </a:lnTo>
                <a:lnTo>
                  <a:pt x="6012" y="1599"/>
                </a:lnTo>
                <a:cubicBezTo>
                  <a:pt x="5947" y="1560"/>
                  <a:pt x="5868" y="1519"/>
                  <a:pt x="5788" y="1493"/>
                </a:cubicBezTo>
                <a:cubicBezTo>
                  <a:pt x="5683" y="1440"/>
                  <a:pt x="5577" y="1401"/>
                  <a:pt x="5457" y="1361"/>
                </a:cubicBezTo>
                <a:lnTo>
                  <a:pt x="5167" y="13"/>
                </a:lnTo>
                <a:lnTo>
                  <a:pt x="364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61" name="Google Shape;5861;p13"/>
          <p:cNvGrpSpPr/>
          <p:nvPr/>
        </p:nvGrpSpPr>
        <p:grpSpPr>
          <a:xfrm rot="-1415650">
            <a:off x="-1267815" y="3284907"/>
            <a:ext cx="1695879" cy="1695858"/>
            <a:chOff x="6247650" y="2515975"/>
            <a:chExt cx="2045150" cy="2045125"/>
          </a:xfrm>
        </p:grpSpPr>
        <p:sp>
          <p:nvSpPr>
            <p:cNvPr id="5862" name="Google Shape;5862;p13"/>
            <p:cNvSpPr/>
            <p:nvPr/>
          </p:nvSpPr>
          <p:spPr>
            <a:xfrm>
              <a:off x="8027825" y="3582975"/>
              <a:ext cx="236900" cy="242150"/>
            </a:xfrm>
            <a:custGeom>
              <a:avLst/>
              <a:gdLst/>
              <a:ahLst/>
              <a:cxnLst/>
              <a:rect l="l" t="t" r="r" b="b"/>
              <a:pathLst>
                <a:path w="9476" h="9686" extrusionOk="0">
                  <a:moveTo>
                    <a:pt x="265" y="0"/>
                  </a:moveTo>
                  <a:cubicBezTo>
                    <a:pt x="252" y="594"/>
                    <a:pt x="252" y="1189"/>
                    <a:pt x="226" y="1797"/>
                  </a:cubicBezTo>
                  <a:cubicBezTo>
                    <a:pt x="173" y="2391"/>
                    <a:pt x="159" y="2999"/>
                    <a:pt x="80" y="3594"/>
                  </a:cubicBezTo>
                  <a:lnTo>
                    <a:pt x="27" y="3924"/>
                  </a:lnTo>
                  <a:cubicBezTo>
                    <a:pt x="27" y="3977"/>
                    <a:pt x="1" y="4056"/>
                    <a:pt x="27" y="4082"/>
                  </a:cubicBezTo>
                  <a:lnTo>
                    <a:pt x="200" y="4135"/>
                  </a:lnTo>
                  <a:lnTo>
                    <a:pt x="702" y="4320"/>
                  </a:lnTo>
                  <a:lnTo>
                    <a:pt x="1534" y="4611"/>
                  </a:lnTo>
                  <a:lnTo>
                    <a:pt x="2379" y="4928"/>
                  </a:lnTo>
                  <a:cubicBezTo>
                    <a:pt x="2657" y="5034"/>
                    <a:pt x="2922" y="5192"/>
                    <a:pt x="3186" y="5325"/>
                  </a:cubicBezTo>
                  <a:lnTo>
                    <a:pt x="3979" y="5747"/>
                  </a:lnTo>
                  <a:cubicBezTo>
                    <a:pt x="4375" y="5973"/>
                    <a:pt x="4758" y="6197"/>
                    <a:pt x="4758" y="6197"/>
                  </a:cubicBezTo>
                  <a:cubicBezTo>
                    <a:pt x="5274" y="6514"/>
                    <a:pt x="5762" y="6884"/>
                    <a:pt x="6251" y="7241"/>
                  </a:cubicBezTo>
                  <a:cubicBezTo>
                    <a:pt x="7256" y="7955"/>
                    <a:pt x="8154" y="8827"/>
                    <a:pt x="9026" y="9685"/>
                  </a:cubicBezTo>
                  <a:lnTo>
                    <a:pt x="9476" y="8919"/>
                  </a:lnTo>
                  <a:cubicBezTo>
                    <a:pt x="8484" y="8219"/>
                    <a:pt x="7506" y="7465"/>
                    <a:pt x="6463" y="6845"/>
                  </a:cubicBezTo>
                  <a:cubicBezTo>
                    <a:pt x="5961" y="6514"/>
                    <a:pt x="5445" y="6184"/>
                    <a:pt x="4916" y="5880"/>
                  </a:cubicBezTo>
                  <a:cubicBezTo>
                    <a:pt x="4916" y="5880"/>
                    <a:pt x="4520" y="5668"/>
                    <a:pt x="4111" y="5457"/>
                  </a:cubicBezTo>
                  <a:cubicBezTo>
                    <a:pt x="3714" y="5245"/>
                    <a:pt x="3304" y="5034"/>
                    <a:pt x="3304" y="5034"/>
                  </a:cubicBezTo>
                  <a:cubicBezTo>
                    <a:pt x="3027" y="4902"/>
                    <a:pt x="2763" y="4743"/>
                    <a:pt x="2485" y="4637"/>
                  </a:cubicBezTo>
                  <a:lnTo>
                    <a:pt x="1639" y="4320"/>
                  </a:lnTo>
                  <a:lnTo>
                    <a:pt x="794" y="3991"/>
                  </a:lnTo>
                  <a:lnTo>
                    <a:pt x="464" y="3858"/>
                  </a:lnTo>
                  <a:lnTo>
                    <a:pt x="411" y="3832"/>
                  </a:lnTo>
                  <a:cubicBezTo>
                    <a:pt x="411" y="3832"/>
                    <a:pt x="411" y="3806"/>
                    <a:pt x="424" y="3792"/>
                  </a:cubicBezTo>
                  <a:lnTo>
                    <a:pt x="450" y="3660"/>
                  </a:lnTo>
                  <a:cubicBezTo>
                    <a:pt x="582" y="3066"/>
                    <a:pt x="635" y="2458"/>
                    <a:pt x="728" y="1850"/>
                  </a:cubicBezTo>
                  <a:cubicBezTo>
                    <a:pt x="807" y="1242"/>
                    <a:pt x="847" y="634"/>
                    <a:pt x="899" y="39"/>
                  </a:cubicBezTo>
                  <a:lnTo>
                    <a:pt x="26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13"/>
            <p:cNvSpPr/>
            <p:nvPr/>
          </p:nvSpPr>
          <p:spPr>
            <a:xfrm>
              <a:off x="7909925" y="3873975"/>
              <a:ext cx="320450" cy="93850"/>
            </a:xfrm>
            <a:custGeom>
              <a:avLst/>
              <a:gdLst/>
              <a:ahLst/>
              <a:cxnLst/>
              <a:rect l="l" t="t" r="r" b="b"/>
              <a:pathLst>
                <a:path w="12818" h="3754" extrusionOk="0">
                  <a:moveTo>
                    <a:pt x="2259" y="1"/>
                  </a:moveTo>
                  <a:cubicBezTo>
                    <a:pt x="2206" y="1"/>
                    <a:pt x="2194" y="80"/>
                    <a:pt x="2167" y="133"/>
                  </a:cubicBezTo>
                  <a:lnTo>
                    <a:pt x="2088" y="265"/>
                  </a:lnTo>
                  <a:cubicBezTo>
                    <a:pt x="2048" y="344"/>
                    <a:pt x="2009" y="411"/>
                    <a:pt x="2009" y="411"/>
                  </a:cubicBezTo>
                  <a:cubicBezTo>
                    <a:pt x="1374" y="1454"/>
                    <a:pt x="726" y="2472"/>
                    <a:pt x="0" y="3410"/>
                  </a:cubicBezTo>
                  <a:lnTo>
                    <a:pt x="529" y="3753"/>
                  </a:lnTo>
                  <a:cubicBezTo>
                    <a:pt x="1202" y="2749"/>
                    <a:pt x="1783" y="1679"/>
                    <a:pt x="2338" y="582"/>
                  </a:cubicBezTo>
                  <a:lnTo>
                    <a:pt x="2391" y="464"/>
                  </a:lnTo>
                  <a:cubicBezTo>
                    <a:pt x="2405" y="450"/>
                    <a:pt x="2405" y="423"/>
                    <a:pt x="2418" y="423"/>
                  </a:cubicBezTo>
                  <a:lnTo>
                    <a:pt x="2471" y="437"/>
                  </a:lnTo>
                  <a:lnTo>
                    <a:pt x="2814" y="529"/>
                  </a:lnTo>
                  <a:lnTo>
                    <a:pt x="3686" y="767"/>
                  </a:lnTo>
                  <a:lnTo>
                    <a:pt x="4558" y="1005"/>
                  </a:lnTo>
                  <a:cubicBezTo>
                    <a:pt x="4849" y="1084"/>
                    <a:pt x="5153" y="1124"/>
                    <a:pt x="5444" y="1177"/>
                  </a:cubicBezTo>
                  <a:cubicBezTo>
                    <a:pt x="5444" y="1177"/>
                    <a:pt x="5893" y="1256"/>
                    <a:pt x="6343" y="1322"/>
                  </a:cubicBezTo>
                  <a:cubicBezTo>
                    <a:pt x="6792" y="1389"/>
                    <a:pt x="7241" y="1468"/>
                    <a:pt x="7241" y="1468"/>
                  </a:cubicBezTo>
                  <a:cubicBezTo>
                    <a:pt x="7849" y="1521"/>
                    <a:pt x="8457" y="1574"/>
                    <a:pt x="9077" y="1626"/>
                  </a:cubicBezTo>
                  <a:cubicBezTo>
                    <a:pt x="10280" y="1732"/>
                    <a:pt x="11496" y="1706"/>
                    <a:pt x="12724" y="1732"/>
                  </a:cubicBezTo>
                  <a:cubicBezTo>
                    <a:pt x="12724" y="1732"/>
                    <a:pt x="12751" y="1507"/>
                    <a:pt x="12777" y="1296"/>
                  </a:cubicBezTo>
                  <a:cubicBezTo>
                    <a:pt x="12804" y="1071"/>
                    <a:pt x="12817" y="860"/>
                    <a:pt x="12817" y="860"/>
                  </a:cubicBezTo>
                  <a:lnTo>
                    <a:pt x="12817" y="860"/>
                  </a:lnTo>
                  <a:cubicBezTo>
                    <a:pt x="11651" y="1012"/>
                    <a:pt x="10448" y="1164"/>
                    <a:pt x="9279" y="1164"/>
                  </a:cubicBezTo>
                  <a:cubicBezTo>
                    <a:pt x="9229" y="1164"/>
                    <a:pt x="9180" y="1164"/>
                    <a:pt x="9130" y="1163"/>
                  </a:cubicBezTo>
                  <a:cubicBezTo>
                    <a:pt x="8522" y="1163"/>
                    <a:pt x="7928" y="1163"/>
                    <a:pt x="7307" y="1124"/>
                  </a:cubicBezTo>
                  <a:cubicBezTo>
                    <a:pt x="7307" y="1124"/>
                    <a:pt x="6857" y="1058"/>
                    <a:pt x="6408" y="1005"/>
                  </a:cubicBezTo>
                  <a:cubicBezTo>
                    <a:pt x="5959" y="939"/>
                    <a:pt x="5523" y="873"/>
                    <a:pt x="5523" y="873"/>
                  </a:cubicBezTo>
                  <a:cubicBezTo>
                    <a:pt x="5219" y="820"/>
                    <a:pt x="4916" y="793"/>
                    <a:pt x="4638" y="714"/>
                  </a:cubicBezTo>
                  <a:lnTo>
                    <a:pt x="3779" y="464"/>
                  </a:lnTo>
                  <a:lnTo>
                    <a:pt x="2920" y="199"/>
                  </a:lnTo>
                  <a:lnTo>
                    <a:pt x="2418" y="41"/>
                  </a:lnTo>
                  <a:lnTo>
                    <a:pt x="225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13"/>
            <p:cNvSpPr/>
            <p:nvPr/>
          </p:nvSpPr>
          <p:spPr>
            <a:xfrm>
              <a:off x="7767525" y="3573050"/>
              <a:ext cx="113350" cy="301625"/>
            </a:xfrm>
            <a:custGeom>
              <a:avLst/>
              <a:gdLst/>
              <a:ahLst/>
              <a:cxnLst/>
              <a:rect l="l" t="t" r="r" b="b"/>
              <a:pathLst>
                <a:path w="4534" h="12065" extrusionOk="0">
                  <a:moveTo>
                    <a:pt x="3885" y="1"/>
                  </a:moveTo>
                  <a:cubicBezTo>
                    <a:pt x="3846" y="1031"/>
                    <a:pt x="3793" y="2075"/>
                    <a:pt x="3621" y="3119"/>
                  </a:cubicBezTo>
                  <a:cubicBezTo>
                    <a:pt x="3463" y="4150"/>
                    <a:pt x="3198" y="5167"/>
                    <a:pt x="2868" y="6171"/>
                  </a:cubicBezTo>
                  <a:cubicBezTo>
                    <a:pt x="2538" y="7162"/>
                    <a:pt x="2115" y="8126"/>
                    <a:pt x="1626" y="9051"/>
                  </a:cubicBezTo>
                  <a:cubicBezTo>
                    <a:pt x="1375" y="9514"/>
                    <a:pt x="1124" y="9964"/>
                    <a:pt x="846" y="10399"/>
                  </a:cubicBezTo>
                  <a:lnTo>
                    <a:pt x="411" y="11047"/>
                  </a:lnTo>
                  <a:cubicBezTo>
                    <a:pt x="344" y="11153"/>
                    <a:pt x="265" y="11271"/>
                    <a:pt x="199" y="11391"/>
                  </a:cubicBezTo>
                  <a:lnTo>
                    <a:pt x="1" y="11694"/>
                  </a:lnTo>
                  <a:lnTo>
                    <a:pt x="569" y="12064"/>
                  </a:lnTo>
                  <a:lnTo>
                    <a:pt x="754" y="11694"/>
                  </a:lnTo>
                  <a:cubicBezTo>
                    <a:pt x="807" y="11588"/>
                    <a:pt x="860" y="11470"/>
                    <a:pt x="926" y="11351"/>
                  </a:cubicBezTo>
                  <a:lnTo>
                    <a:pt x="1283" y="10651"/>
                  </a:lnTo>
                  <a:cubicBezTo>
                    <a:pt x="1533" y="10188"/>
                    <a:pt x="1759" y="9699"/>
                    <a:pt x="1970" y="9224"/>
                  </a:cubicBezTo>
                  <a:cubicBezTo>
                    <a:pt x="2405" y="8246"/>
                    <a:pt x="2802" y="7268"/>
                    <a:pt x="3133" y="6250"/>
                  </a:cubicBezTo>
                  <a:cubicBezTo>
                    <a:pt x="3463" y="5246"/>
                    <a:pt x="3767" y="4229"/>
                    <a:pt x="3991" y="3185"/>
                  </a:cubicBezTo>
                  <a:cubicBezTo>
                    <a:pt x="4255" y="2154"/>
                    <a:pt x="4401" y="1097"/>
                    <a:pt x="4533" y="40"/>
                  </a:cubicBezTo>
                  <a:lnTo>
                    <a:pt x="388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13"/>
            <p:cNvSpPr/>
            <p:nvPr/>
          </p:nvSpPr>
          <p:spPr>
            <a:xfrm>
              <a:off x="7715025" y="3569400"/>
              <a:ext cx="103075" cy="270900"/>
            </a:xfrm>
            <a:custGeom>
              <a:avLst/>
              <a:gdLst/>
              <a:ahLst/>
              <a:cxnLst/>
              <a:rect l="l" t="t" r="r" b="b"/>
              <a:pathLst>
                <a:path w="4123" h="10836" extrusionOk="0">
                  <a:moveTo>
                    <a:pt x="3489" y="1"/>
                  </a:moveTo>
                  <a:cubicBezTo>
                    <a:pt x="3448" y="926"/>
                    <a:pt x="3409" y="1864"/>
                    <a:pt x="3251" y="2789"/>
                  </a:cubicBezTo>
                  <a:cubicBezTo>
                    <a:pt x="3119" y="3727"/>
                    <a:pt x="2881" y="4639"/>
                    <a:pt x="2590" y="5524"/>
                  </a:cubicBezTo>
                  <a:cubicBezTo>
                    <a:pt x="2286" y="6423"/>
                    <a:pt x="1903" y="7282"/>
                    <a:pt x="1480" y="8101"/>
                  </a:cubicBezTo>
                  <a:cubicBezTo>
                    <a:pt x="1242" y="8510"/>
                    <a:pt x="1017" y="8920"/>
                    <a:pt x="767" y="9303"/>
                  </a:cubicBezTo>
                  <a:lnTo>
                    <a:pt x="370" y="9884"/>
                  </a:lnTo>
                  <a:cubicBezTo>
                    <a:pt x="317" y="9978"/>
                    <a:pt x="251" y="10083"/>
                    <a:pt x="185" y="10189"/>
                  </a:cubicBezTo>
                  <a:lnTo>
                    <a:pt x="0" y="10453"/>
                  </a:lnTo>
                  <a:lnTo>
                    <a:pt x="568" y="10836"/>
                  </a:lnTo>
                  <a:lnTo>
                    <a:pt x="740" y="10492"/>
                  </a:lnTo>
                  <a:cubicBezTo>
                    <a:pt x="779" y="10400"/>
                    <a:pt x="832" y="10295"/>
                    <a:pt x="885" y="10189"/>
                  </a:cubicBezTo>
                  <a:lnTo>
                    <a:pt x="1202" y="9555"/>
                  </a:lnTo>
                  <a:cubicBezTo>
                    <a:pt x="1427" y="9132"/>
                    <a:pt x="1612" y="8695"/>
                    <a:pt x="1810" y="8272"/>
                  </a:cubicBezTo>
                  <a:cubicBezTo>
                    <a:pt x="2194" y="7400"/>
                    <a:pt x="2550" y="6516"/>
                    <a:pt x="2854" y="5617"/>
                  </a:cubicBezTo>
                  <a:cubicBezTo>
                    <a:pt x="3145" y="4705"/>
                    <a:pt x="3422" y="3794"/>
                    <a:pt x="3621" y="2869"/>
                  </a:cubicBezTo>
                  <a:cubicBezTo>
                    <a:pt x="3871" y="1944"/>
                    <a:pt x="3991" y="992"/>
                    <a:pt x="4123" y="41"/>
                  </a:cubicBezTo>
                  <a:lnTo>
                    <a:pt x="348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13"/>
            <p:cNvSpPr/>
            <p:nvPr/>
          </p:nvSpPr>
          <p:spPr>
            <a:xfrm>
              <a:off x="8222075" y="3810900"/>
              <a:ext cx="45300" cy="102750"/>
            </a:xfrm>
            <a:custGeom>
              <a:avLst/>
              <a:gdLst/>
              <a:ahLst/>
              <a:cxnLst/>
              <a:rect l="l" t="t" r="r" b="b"/>
              <a:pathLst>
                <a:path w="1812" h="4110" extrusionOk="0">
                  <a:moveTo>
                    <a:pt x="1811" y="0"/>
                  </a:moveTo>
                  <a:lnTo>
                    <a:pt x="1137" y="159"/>
                  </a:lnTo>
                  <a:cubicBezTo>
                    <a:pt x="1098" y="277"/>
                    <a:pt x="1163" y="370"/>
                    <a:pt x="1151" y="515"/>
                  </a:cubicBezTo>
                  <a:cubicBezTo>
                    <a:pt x="1137" y="674"/>
                    <a:pt x="1110" y="832"/>
                    <a:pt x="1084" y="978"/>
                  </a:cubicBezTo>
                  <a:cubicBezTo>
                    <a:pt x="1031" y="1308"/>
                    <a:pt x="952" y="1625"/>
                    <a:pt x="846" y="1956"/>
                  </a:cubicBezTo>
                  <a:cubicBezTo>
                    <a:pt x="740" y="2273"/>
                    <a:pt x="635" y="2576"/>
                    <a:pt x="490" y="2867"/>
                  </a:cubicBezTo>
                  <a:cubicBezTo>
                    <a:pt x="423" y="3013"/>
                    <a:pt x="344" y="3131"/>
                    <a:pt x="252" y="3264"/>
                  </a:cubicBezTo>
                  <a:cubicBezTo>
                    <a:pt x="173" y="3383"/>
                    <a:pt x="80" y="3449"/>
                    <a:pt x="0" y="3542"/>
                  </a:cubicBezTo>
                  <a:lnTo>
                    <a:pt x="490" y="4109"/>
                  </a:lnTo>
                  <a:cubicBezTo>
                    <a:pt x="569" y="3912"/>
                    <a:pt x="675" y="3713"/>
                    <a:pt x="728" y="3542"/>
                  </a:cubicBezTo>
                  <a:lnTo>
                    <a:pt x="873" y="3013"/>
                  </a:lnTo>
                  <a:cubicBezTo>
                    <a:pt x="952" y="2682"/>
                    <a:pt x="1031" y="2339"/>
                    <a:pt x="1124" y="2022"/>
                  </a:cubicBezTo>
                  <a:cubicBezTo>
                    <a:pt x="1230" y="1731"/>
                    <a:pt x="1348" y="1414"/>
                    <a:pt x="1480" y="1097"/>
                  </a:cubicBezTo>
                  <a:cubicBezTo>
                    <a:pt x="1533" y="938"/>
                    <a:pt x="1600" y="767"/>
                    <a:pt x="1665" y="608"/>
                  </a:cubicBezTo>
                  <a:cubicBezTo>
                    <a:pt x="1718" y="423"/>
                    <a:pt x="1811" y="198"/>
                    <a:pt x="181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13"/>
            <p:cNvSpPr/>
            <p:nvPr/>
          </p:nvSpPr>
          <p:spPr>
            <a:xfrm>
              <a:off x="7873225" y="3692300"/>
              <a:ext cx="132525" cy="100450"/>
            </a:xfrm>
            <a:custGeom>
              <a:avLst/>
              <a:gdLst/>
              <a:ahLst/>
              <a:cxnLst/>
              <a:rect l="l" t="t" r="r" b="b"/>
              <a:pathLst>
                <a:path w="5301" h="4018" extrusionOk="0">
                  <a:moveTo>
                    <a:pt x="1365" y="868"/>
                  </a:moveTo>
                  <a:cubicBezTo>
                    <a:pt x="1660" y="1059"/>
                    <a:pt x="1951" y="1254"/>
                    <a:pt x="2247" y="1454"/>
                  </a:cubicBezTo>
                  <a:lnTo>
                    <a:pt x="2975" y="1970"/>
                  </a:lnTo>
                  <a:lnTo>
                    <a:pt x="3662" y="2537"/>
                  </a:lnTo>
                  <a:cubicBezTo>
                    <a:pt x="3662" y="2537"/>
                    <a:pt x="3833" y="2696"/>
                    <a:pt x="4005" y="2842"/>
                  </a:cubicBezTo>
                  <a:cubicBezTo>
                    <a:pt x="4176" y="2986"/>
                    <a:pt x="4349" y="3145"/>
                    <a:pt x="4349" y="3145"/>
                  </a:cubicBezTo>
                  <a:lnTo>
                    <a:pt x="4573" y="3356"/>
                  </a:lnTo>
                  <a:lnTo>
                    <a:pt x="4666" y="3436"/>
                  </a:lnTo>
                  <a:lnTo>
                    <a:pt x="4719" y="3489"/>
                  </a:lnTo>
                  <a:lnTo>
                    <a:pt x="4666" y="3502"/>
                  </a:lnTo>
                  <a:cubicBezTo>
                    <a:pt x="4587" y="3541"/>
                    <a:pt x="4507" y="3555"/>
                    <a:pt x="4414" y="3568"/>
                  </a:cubicBezTo>
                  <a:lnTo>
                    <a:pt x="4243" y="3594"/>
                  </a:lnTo>
                  <a:cubicBezTo>
                    <a:pt x="4164" y="3608"/>
                    <a:pt x="4097" y="3608"/>
                    <a:pt x="4018" y="3608"/>
                  </a:cubicBezTo>
                  <a:cubicBezTo>
                    <a:pt x="3875" y="3621"/>
                    <a:pt x="3730" y="3624"/>
                    <a:pt x="3583" y="3624"/>
                  </a:cubicBezTo>
                  <a:cubicBezTo>
                    <a:pt x="3429" y="3624"/>
                    <a:pt x="3275" y="3621"/>
                    <a:pt x="3119" y="3621"/>
                  </a:cubicBezTo>
                  <a:cubicBezTo>
                    <a:pt x="2485" y="3621"/>
                    <a:pt x="1930" y="3700"/>
                    <a:pt x="1310" y="3700"/>
                  </a:cubicBezTo>
                  <a:lnTo>
                    <a:pt x="582" y="3700"/>
                  </a:lnTo>
                  <a:cubicBezTo>
                    <a:pt x="569" y="3700"/>
                    <a:pt x="545" y="3704"/>
                    <a:pt x="525" y="3704"/>
                  </a:cubicBezTo>
                  <a:cubicBezTo>
                    <a:pt x="506" y="3704"/>
                    <a:pt x="490" y="3700"/>
                    <a:pt x="490" y="3687"/>
                  </a:cubicBezTo>
                  <a:lnTo>
                    <a:pt x="530" y="3594"/>
                  </a:lnTo>
                  <a:lnTo>
                    <a:pt x="635" y="3344"/>
                  </a:lnTo>
                  <a:cubicBezTo>
                    <a:pt x="820" y="2854"/>
                    <a:pt x="993" y="2352"/>
                    <a:pt x="1137" y="1837"/>
                  </a:cubicBezTo>
                  <a:cubicBezTo>
                    <a:pt x="1212" y="1515"/>
                    <a:pt x="1302" y="1193"/>
                    <a:pt x="1365" y="868"/>
                  </a:cubicBezTo>
                  <a:close/>
                  <a:moveTo>
                    <a:pt x="1164" y="0"/>
                  </a:moveTo>
                  <a:lnTo>
                    <a:pt x="987" y="232"/>
                  </a:lnTo>
                  <a:lnTo>
                    <a:pt x="987" y="232"/>
                  </a:lnTo>
                  <a:lnTo>
                    <a:pt x="794" y="212"/>
                  </a:lnTo>
                  <a:lnTo>
                    <a:pt x="794" y="212"/>
                  </a:lnTo>
                  <a:cubicBezTo>
                    <a:pt x="796" y="303"/>
                    <a:pt x="796" y="395"/>
                    <a:pt x="793" y="487"/>
                  </a:cubicBezTo>
                  <a:lnTo>
                    <a:pt x="793" y="487"/>
                  </a:lnTo>
                  <a:lnTo>
                    <a:pt x="781" y="502"/>
                  </a:lnTo>
                  <a:cubicBezTo>
                    <a:pt x="785" y="504"/>
                    <a:pt x="788" y="507"/>
                    <a:pt x="792" y="509"/>
                  </a:cubicBezTo>
                  <a:lnTo>
                    <a:pt x="792" y="509"/>
                  </a:lnTo>
                  <a:cubicBezTo>
                    <a:pt x="776" y="912"/>
                    <a:pt x="713" y="1315"/>
                    <a:pt x="649" y="1718"/>
                  </a:cubicBezTo>
                  <a:cubicBezTo>
                    <a:pt x="556" y="2220"/>
                    <a:pt x="424" y="2722"/>
                    <a:pt x="279" y="3212"/>
                  </a:cubicBezTo>
                  <a:lnTo>
                    <a:pt x="107" y="3700"/>
                  </a:lnTo>
                  <a:lnTo>
                    <a:pt x="15" y="3978"/>
                  </a:lnTo>
                  <a:lnTo>
                    <a:pt x="1" y="4004"/>
                  </a:lnTo>
                  <a:cubicBezTo>
                    <a:pt x="1" y="4011"/>
                    <a:pt x="8" y="4011"/>
                    <a:pt x="16" y="4011"/>
                  </a:cubicBezTo>
                  <a:cubicBezTo>
                    <a:pt x="24" y="4011"/>
                    <a:pt x="34" y="4011"/>
                    <a:pt x="41" y="4017"/>
                  </a:cubicBezTo>
                  <a:lnTo>
                    <a:pt x="120" y="4004"/>
                  </a:lnTo>
                  <a:lnTo>
                    <a:pt x="292" y="4004"/>
                  </a:lnTo>
                  <a:lnTo>
                    <a:pt x="1336" y="3978"/>
                  </a:lnTo>
                  <a:cubicBezTo>
                    <a:pt x="1930" y="3964"/>
                    <a:pt x="2552" y="3899"/>
                    <a:pt x="3133" y="3899"/>
                  </a:cubicBezTo>
                  <a:cubicBezTo>
                    <a:pt x="3327" y="3899"/>
                    <a:pt x="3526" y="3904"/>
                    <a:pt x="3728" y="3904"/>
                  </a:cubicBezTo>
                  <a:cubicBezTo>
                    <a:pt x="3829" y="3904"/>
                    <a:pt x="3930" y="3903"/>
                    <a:pt x="4032" y="3899"/>
                  </a:cubicBezTo>
                  <a:cubicBezTo>
                    <a:pt x="4111" y="3899"/>
                    <a:pt x="4190" y="3899"/>
                    <a:pt x="4269" y="3885"/>
                  </a:cubicBezTo>
                  <a:lnTo>
                    <a:pt x="4534" y="3859"/>
                  </a:lnTo>
                  <a:cubicBezTo>
                    <a:pt x="4745" y="3806"/>
                    <a:pt x="4943" y="3767"/>
                    <a:pt x="5154" y="3687"/>
                  </a:cubicBezTo>
                  <a:lnTo>
                    <a:pt x="5300" y="3634"/>
                  </a:lnTo>
                  <a:lnTo>
                    <a:pt x="5194" y="3529"/>
                  </a:lnTo>
                  <a:lnTo>
                    <a:pt x="4983" y="3304"/>
                  </a:lnTo>
                  <a:lnTo>
                    <a:pt x="4587" y="2894"/>
                  </a:lnTo>
                  <a:lnTo>
                    <a:pt x="3926" y="2260"/>
                  </a:lnTo>
                  <a:lnTo>
                    <a:pt x="3265" y="1652"/>
                  </a:lnTo>
                  <a:lnTo>
                    <a:pt x="2578" y="1084"/>
                  </a:lnTo>
                  <a:cubicBezTo>
                    <a:pt x="2115" y="714"/>
                    <a:pt x="1639" y="344"/>
                    <a:pt x="116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13"/>
            <p:cNvSpPr/>
            <p:nvPr/>
          </p:nvSpPr>
          <p:spPr>
            <a:xfrm>
              <a:off x="7853425" y="3959200"/>
              <a:ext cx="144050" cy="319475"/>
            </a:xfrm>
            <a:custGeom>
              <a:avLst/>
              <a:gdLst/>
              <a:ahLst/>
              <a:cxnLst/>
              <a:rect l="l" t="t" r="r" b="b"/>
              <a:pathLst>
                <a:path w="5762" h="12779" extrusionOk="0">
                  <a:moveTo>
                    <a:pt x="2260" y="1"/>
                  </a:moveTo>
                  <a:cubicBezTo>
                    <a:pt x="1679" y="1045"/>
                    <a:pt x="1004" y="2036"/>
                    <a:pt x="305" y="3027"/>
                  </a:cubicBezTo>
                  <a:lnTo>
                    <a:pt x="93" y="3278"/>
                  </a:lnTo>
                  <a:cubicBezTo>
                    <a:pt x="67" y="3331"/>
                    <a:pt x="0" y="3371"/>
                    <a:pt x="14" y="3424"/>
                  </a:cubicBezTo>
                  <a:lnTo>
                    <a:pt x="132" y="3556"/>
                  </a:lnTo>
                  <a:lnTo>
                    <a:pt x="476" y="3952"/>
                  </a:lnTo>
                  <a:lnTo>
                    <a:pt x="1045" y="4625"/>
                  </a:lnTo>
                  <a:lnTo>
                    <a:pt x="1612" y="5326"/>
                  </a:lnTo>
                  <a:cubicBezTo>
                    <a:pt x="1811" y="5550"/>
                    <a:pt x="1956" y="5815"/>
                    <a:pt x="2114" y="6066"/>
                  </a:cubicBezTo>
                  <a:cubicBezTo>
                    <a:pt x="2114" y="6066"/>
                    <a:pt x="2352" y="6449"/>
                    <a:pt x="2590" y="6845"/>
                  </a:cubicBezTo>
                  <a:cubicBezTo>
                    <a:pt x="2828" y="7229"/>
                    <a:pt x="3053" y="7625"/>
                    <a:pt x="3053" y="7625"/>
                  </a:cubicBezTo>
                  <a:cubicBezTo>
                    <a:pt x="3330" y="8154"/>
                    <a:pt x="3568" y="8709"/>
                    <a:pt x="3819" y="9277"/>
                  </a:cubicBezTo>
                  <a:cubicBezTo>
                    <a:pt x="4308" y="10374"/>
                    <a:pt x="4678" y="11602"/>
                    <a:pt x="4995" y="12779"/>
                  </a:cubicBezTo>
                  <a:cubicBezTo>
                    <a:pt x="4995" y="12779"/>
                    <a:pt x="5194" y="12673"/>
                    <a:pt x="5379" y="12567"/>
                  </a:cubicBezTo>
                  <a:cubicBezTo>
                    <a:pt x="5576" y="12448"/>
                    <a:pt x="5761" y="12342"/>
                    <a:pt x="5761" y="12342"/>
                  </a:cubicBezTo>
                  <a:cubicBezTo>
                    <a:pt x="5259" y="11232"/>
                    <a:pt x="4783" y="10096"/>
                    <a:pt x="4202" y="9039"/>
                  </a:cubicBezTo>
                  <a:cubicBezTo>
                    <a:pt x="3925" y="8498"/>
                    <a:pt x="3634" y="7955"/>
                    <a:pt x="3344" y="7427"/>
                  </a:cubicBezTo>
                  <a:cubicBezTo>
                    <a:pt x="3344" y="7427"/>
                    <a:pt x="3092" y="7030"/>
                    <a:pt x="2854" y="6648"/>
                  </a:cubicBezTo>
                  <a:cubicBezTo>
                    <a:pt x="2604" y="6264"/>
                    <a:pt x="2366" y="5881"/>
                    <a:pt x="2366" y="5881"/>
                  </a:cubicBezTo>
                  <a:cubicBezTo>
                    <a:pt x="2194" y="5630"/>
                    <a:pt x="2049" y="5365"/>
                    <a:pt x="1850" y="5128"/>
                  </a:cubicBezTo>
                  <a:lnTo>
                    <a:pt x="1295" y="4428"/>
                  </a:lnTo>
                  <a:lnTo>
                    <a:pt x="727" y="3727"/>
                  </a:lnTo>
                  <a:lnTo>
                    <a:pt x="502" y="3436"/>
                  </a:lnTo>
                  <a:lnTo>
                    <a:pt x="476" y="3397"/>
                  </a:lnTo>
                  <a:cubicBezTo>
                    <a:pt x="476" y="3383"/>
                    <a:pt x="490" y="3371"/>
                    <a:pt x="502" y="3357"/>
                  </a:cubicBezTo>
                  <a:lnTo>
                    <a:pt x="595" y="3265"/>
                  </a:lnTo>
                  <a:cubicBezTo>
                    <a:pt x="1374" y="2326"/>
                    <a:pt x="2128" y="1362"/>
                    <a:pt x="2789" y="344"/>
                  </a:cubicBez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13"/>
            <p:cNvSpPr/>
            <p:nvPr/>
          </p:nvSpPr>
          <p:spPr>
            <a:xfrm>
              <a:off x="7613925" y="4176875"/>
              <a:ext cx="309550" cy="168525"/>
            </a:xfrm>
            <a:custGeom>
              <a:avLst/>
              <a:gdLst/>
              <a:ahLst/>
              <a:cxnLst/>
              <a:rect l="l" t="t" r="r" b="b"/>
              <a:pathLst>
                <a:path w="12382" h="6741" extrusionOk="0">
                  <a:moveTo>
                    <a:pt x="3636" y="0"/>
                  </a:moveTo>
                  <a:cubicBezTo>
                    <a:pt x="3598" y="0"/>
                    <a:pt x="3551" y="56"/>
                    <a:pt x="3516" y="68"/>
                  </a:cubicBezTo>
                  <a:lnTo>
                    <a:pt x="3238" y="240"/>
                  </a:lnTo>
                  <a:cubicBezTo>
                    <a:pt x="2168" y="821"/>
                    <a:pt x="1097" y="1376"/>
                    <a:pt x="1" y="1838"/>
                  </a:cubicBezTo>
                  <a:lnTo>
                    <a:pt x="278" y="2407"/>
                  </a:lnTo>
                  <a:cubicBezTo>
                    <a:pt x="1361" y="1865"/>
                    <a:pt x="2406" y="1218"/>
                    <a:pt x="3436" y="557"/>
                  </a:cubicBezTo>
                  <a:lnTo>
                    <a:pt x="3542" y="478"/>
                  </a:lnTo>
                  <a:cubicBezTo>
                    <a:pt x="3555" y="478"/>
                    <a:pt x="3569" y="451"/>
                    <a:pt x="3581" y="451"/>
                  </a:cubicBezTo>
                  <a:lnTo>
                    <a:pt x="3621" y="490"/>
                  </a:lnTo>
                  <a:lnTo>
                    <a:pt x="3872" y="742"/>
                  </a:lnTo>
                  <a:lnTo>
                    <a:pt x="4506" y="1389"/>
                  </a:lnTo>
                  <a:lnTo>
                    <a:pt x="5140" y="2023"/>
                  </a:lnTo>
                  <a:cubicBezTo>
                    <a:pt x="5352" y="2248"/>
                    <a:pt x="5603" y="2420"/>
                    <a:pt x="5827" y="2618"/>
                  </a:cubicBezTo>
                  <a:cubicBezTo>
                    <a:pt x="5827" y="2618"/>
                    <a:pt x="6185" y="2909"/>
                    <a:pt x="6528" y="3200"/>
                  </a:cubicBezTo>
                  <a:cubicBezTo>
                    <a:pt x="6885" y="3477"/>
                    <a:pt x="7242" y="3767"/>
                    <a:pt x="7242" y="3767"/>
                  </a:cubicBezTo>
                  <a:cubicBezTo>
                    <a:pt x="7744" y="4125"/>
                    <a:pt x="8246" y="4481"/>
                    <a:pt x="8748" y="4812"/>
                  </a:cubicBezTo>
                  <a:cubicBezTo>
                    <a:pt x="9739" y="5512"/>
                    <a:pt x="10810" y="6107"/>
                    <a:pt x="11853" y="6741"/>
                  </a:cubicBezTo>
                  <a:cubicBezTo>
                    <a:pt x="11853" y="6741"/>
                    <a:pt x="11985" y="6569"/>
                    <a:pt x="12117" y="6384"/>
                  </a:cubicBezTo>
                  <a:cubicBezTo>
                    <a:pt x="12249" y="6212"/>
                    <a:pt x="12381" y="6027"/>
                    <a:pt x="12381" y="6027"/>
                  </a:cubicBezTo>
                  <a:cubicBezTo>
                    <a:pt x="11245" y="5578"/>
                    <a:pt x="10070" y="5076"/>
                    <a:pt x="9025" y="4454"/>
                  </a:cubicBezTo>
                  <a:cubicBezTo>
                    <a:pt x="8497" y="4151"/>
                    <a:pt x="7982" y="3847"/>
                    <a:pt x="7480" y="3503"/>
                  </a:cubicBezTo>
                  <a:cubicBezTo>
                    <a:pt x="7480" y="3503"/>
                    <a:pt x="7110" y="3226"/>
                    <a:pt x="6752" y="2962"/>
                  </a:cubicBezTo>
                  <a:cubicBezTo>
                    <a:pt x="6396" y="2671"/>
                    <a:pt x="6039" y="2393"/>
                    <a:pt x="6039" y="2393"/>
                  </a:cubicBezTo>
                  <a:cubicBezTo>
                    <a:pt x="5815" y="2208"/>
                    <a:pt x="5563" y="2023"/>
                    <a:pt x="5366" y="1812"/>
                  </a:cubicBezTo>
                  <a:lnTo>
                    <a:pt x="4744" y="1165"/>
                  </a:lnTo>
                  <a:lnTo>
                    <a:pt x="4136" y="517"/>
                  </a:lnTo>
                  <a:lnTo>
                    <a:pt x="3766" y="134"/>
                  </a:lnTo>
                  <a:lnTo>
                    <a:pt x="3648" y="2"/>
                  </a:lnTo>
                  <a:cubicBezTo>
                    <a:pt x="3644" y="1"/>
                    <a:pt x="3640" y="0"/>
                    <a:pt x="363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13"/>
            <p:cNvSpPr/>
            <p:nvPr/>
          </p:nvSpPr>
          <p:spPr>
            <a:xfrm>
              <a:off x="7536950" y="3865725"/>
              <a:ext cx="244475" cy="220050"/>
            </a:xfrm>
            <a:custGeom>
              <a:avLst/>
              <a:gdLst/>
              <a:ahLst/>
              <a:cxnLst/>
              <a:rect l="l" t="t" r="r" b="b"/>
              <a:pathLst>
                <a:path w="9779" h="8802" extrusionOk="0">
                  <a:moveTo>
                    <a:pt x="9237" y="1"/>
                  </a:moveTo>
                  <a:cubicBezTo>
                    <a:pt x="8709" y="886"/>
                    <a:pt x="8114" y="1731"/>
                    <a:pt x="7453" y="2551"/>
                  </a:cubicBezTo>
                  <a:cubicBezTo>
                    <a:pt x="6806" y="3370"/>
                    <a:pt x="6052" y="4110"/>
                    <a:pt x="5273" y="4837"/>
                  </a:cubicBezTo>
                  <a:cubicBezTo>
                    <a:pt x="4467" y="5510"/>
                    <a:pt x="3635" y="6171"/>
                    <a:pt x="2749" y="6713"/>
                  </a:cubicBezTo>
                  <a:cubicBezTo>
                    <a:pt x="2300" y="6990"/>
                    <a:pt x="1838" y="7242"/>
                    <a:pt x="1389" y="7492"/>
                  </a:cubicBezTo>
                  <a:lnTo>
                    <a:pt x="688" y="7836"/>
                  </a:lnTo>
                  <a:cubicBezTo>
                    <a:pt x="569" y="7889"/>
                    <a:pt x="464" y="7968"/>
                    <a:pt x="331" y="8021"/>
                  </a:cubicBezTo>
                  <a:lnTo>
                    <a:pt x="1" y="8193"/>
                  </a:lnTo>
                  <a:lnTo>
                    <a:pt x="318" y="8801"/>
                  </a:lnTo>
                  <a:lnTo>
                    <a:pt x="661" y="8576"/>
                  </a:lnTo>
                  <a:cubicBezTo>
                    <a:pt x="767" y="8510"/>
                    <a:pt x="860" y="8417"/>
                    <a:pt x="978" y="8352"/>
                  </a:cubicBezTo>
                  <a:lnTo>
                    <a:pt x="1653" y="7929"/>
                  </a:lnTo>
                  <a:cubicBezTo>
                    <a:pt x="2088" y="7638"/>
                    <a:pt x="2538" y="7348"/>
                    <a:pt x="2960" y="7030"/>
                  </a:cubicBezTo>
                  <a:cubicBezTo>
                    <a:pt x="3832" y="6423"/>
                    <a:pt x="4639" y="5722"/>
                    <a:pt x="5458" y="5035"/>
                  </a:cubicBezTo>
                  <a:cubicBezTo>
                    <a:pt x="6237" y="4308"/>
                    <a:pt x="7030" y="3595"/>
                    <a:pt x="7744" y="2802"/>
                  </a:cubicBezTo>
                  <a:cubicBezTo>
                    <a:pt x="8471" y="2022"/>
                    <a:pt x="9158" y="1216"/>
                    <a:pt x="9779" y="344"/>
                  </a:cubicBezTo>
                  <a:lnTo>
                    <a:pt x="923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13"/>
            <p:cNvSpPr/>
            <p:nvPr/>
          </p:nvSpPr>
          <p:spPr>
            <a:xfrm>
              <a:off x="7508875" y="3831025"/>
              <a:ext cx="220050" cy="198575"/>
            </a:xfrm>
            <a:custGeom>
              <a:avLst/>
              <a:gdLst/>
              <a:ahLst/>
              <a:cxnLst/>
              <a:rect l="l" t="t" r="r" b="b"/>
              <a:pathLst>
                <a:path w="8802" h="7943" extrusionOk="0">
                  <a:moveTo>
                    <a:pt x="8259" y="1"/>
                  </a:moveTo>
                  <a:cubicBezTo>
                    <a:pt x="7797" y="794"/>
                    <a:pt x="7255" y="1560"/>
                    <a:pt x="6687" y="2300"/>
                  </a:cubicBezTo>
                  <a:cubicBezTo>
                    <a:pt x="6106" y="3040"/>
                    <a:pt x="5418" y="3701"/>
                    <a:pt x="4731" y="4349"/>
                  </a:cubicBezTo>
                  <a:cubicBezTo>
                    <a:pt x="4004" y="4956"/>
                    <a:pt x="3264" y="5538"/>
                    <a:pt x="2459" y="6026"/>
                  </a:cubicBezTo>
                  <a:cubicBezTo>
                    <a:pt x="2062" y="6278"/>
                    <a:pt x="1639" y="6489"/>
                    <a:pt x="1243" y="6713"/>
                  </a:cubicBezTo>
                  <a:lnTo>
                    <a:pt x="609" y="7018"/>
                  </a:lnTo>
                  <a:cubicBezTo>
                    <a:pt x="503" y="7071"/>
                    <a:pt x="397" y="7136"/>
                    <a:pt x="292" y="7189"/>
                  </a:cubicBezTo>
                  <a:lnTo>
                    <a:pt x="1" y="7335"/>
                  </a:lnTo>
                  <a:lnTo>
                    <a:pt x="304" y="7943"/>
                  </a:lnTo>
                  <a:lnTo>
                    <a:pt x="621" y="7731"/>
                  </a:lnTo>
                  <a:cubicBezTo>
                    <a:pt x="714" y="7678"/>
                    <a:pt x="794" y="7599"/>
                    <a:pt x="899" y="7533"/>
                  </a:cubicBezTo>
                  <a:lnTo>
                    <a:pt x="1494" y="7150"/>
                  </a:lnTo>
                  <a:cubicBezTo>
                    <a:pt x="1890" y="6886"/>
                    <a:pt x="2286" y="6634"/>
                    <a:pt x="2670" y="6343"/>
                  </a:cubicBezTo>
                  <a:cubicBezTo>
                    <a:pt x="3449" y="5788"/>
                    <a:pt x="4176" y="5168"/>
                    <a:pt x="4916" y="4546"/>
                  </a:cubicBezTo>
                  <a:cubicBezTo>
                    <a:pt x="5616" y="3899"/>
                    <a:pt x="6317" y="3251"/>
                    <a:pt x="6964" y="2552"/>
                  </a:cubicBezTo>
                  <a:cubicBezTo>
                    <a:pt x="7625" y="1851"/>
                    <a:pt x="8246" y="1125"/>
                    <a:pt x="8801" y="358"/>
                  </a:cubicBezTo>
                  <a:lnTo>
                    <a:pt x="825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13"/>
            <p:cNvSpPr/>
            <p:nvPr/>
          </p:nvSpPr>
          <p:spPr>
            <a:xfrm>
              <a:off x="7913875" y="4268400"/>
              <a:ext cx="83600" cy="77000"/>
            </a:xfrm>
            <a:custGeom>
              <a:avLst/>
              <a:gdLst/>
              <a:ahLst/>
              <a:cxnLst/>
              <a:rect l="l" t="t" r="r" b="b"/>
              <a:pathLst>
                <a:path w="3344" h="3080" extrusionOk="0">
                  <a:moveTo>
                    <a:pt x="2670" y="1"/>
                  </a:moveTo>
                  <a:cubicBezTo>
                    <a:pt x="2577" y="80"/>
                    <a:pt x="2591" y="186"/>
                    <a:pt x="2511" y="305"/>
                  </a:cubicBezTo>
                  <a:cubicBezTo>
                    <a:pt x="2418" y="437"/>
                    <a:pt x="2326" y="556"/>
                    <a:pt x="2221" y="675"/>
                  </a:cubicBezTo>
                  <a:cubicBezTo>
                    <a:pt x="2009" y="926"/>
                    <a:pt x="1771" y="1163"/>
                    <a:pt x="1520" y="1401"/>
                  </a:cubicBezTo>
                  <a:cubicBezTo>
                    <a:pt x="1282" y="1626"/>
                    <a:pt x="1031" y="1838"/>
                    <a:pt x="767" y="2009"/>
                  </a:cubicBezTo>
                  <a:cubicBezTo>
                    <a:pt x="635" y="2088"/>
                    <a:pt x="503" y="2155"/>
                    <a:pt x="371" y="2220"/>
                  </a:cubicBezTo>
                  <a:cubicBezTo>
                    <a:pt x="239" y="2287"/>
                    <a:pt x="119" y="2300"/>
                    <a:pt x="1" y="2340"/>
                  </a:cubicBezTo>
                  <a:lnTo>
                    <a:pt x="159" y="3080"/>
                  </a:lnTo>
                  <a:cubicBezTo>
                    <a:pt x="331" y="2948"/>
                    <a:pt x="489" y="2828"/>
                    <a:pt x="635" y="2696"/>
                  </a:cubicBezTo>
                  <a:lnTo>
                    <a:pt x="1018" y="2326"/>
                  </a:lnTo>
                  <a:cubicBezTo>
                    <a:pt x="1256" y="2076"/>
                    <a:pt x="1493" y="1824"/>
                    <a:pt x="1745" y="1600"/>
                  </a:cubicBezTo>
                  <a:cubicBezTo>
                    <a:pt x="1969" y="1389"/>
                    <a:pt x="2233" y="1177"/>
                    <a:pt x="2498" y="966"/>
                  </a:cubicBezTo>
                  <a:cubicBezTo>
                    <a:pt x="2630" y="860"/>
                    <a:pt x="2776" y="754"/>
                    <a:pt x="2920" y="649"/>
                  </a:cubicBezTo>
                  <a:cubicBezTo>
                    <a:pt x="3053" y="516"/>
                    <a:pt x="3251" y="371"/>
                    <a:pt x="3343" y="186"/>
                  </a:cubicBezTo>
                  <a:lnTo>
                    <a:pt x="267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13"/>
            <p:cNvSpPr/>
            <p:nvPr/>
          </p:nvSpPr>
          <p:spPr>
            <a:xfrm>
              <a:off x="7665475" y="3987625"/>
              <a:ext cx="119250" cy="130825"/>
            </a:xfrm>
            <a:custGeom>
              <a:avLst/>
              <a:gdLst/>
              <a:ahLst/>
              <a:cxnLst/>
              <a:rect l="l" t="t" r="r" b="b"/>
              <a:pathLst>
                <a:path w="4770" h="5233" extrusionOk="0">
                  <a:moveTo>
                    <a:pt x="2753" y="853"/>
                  </a:moveTo>
                  <a:cubicBezTo>
                    <a:pt x="2915" y="1171"/>
                    <a:pt x="3072" y="1491"/>
                    <a:pt x="3224" y="1811"/>
                  </a:cubicBezTo>
                  <a:lnTo>
                    <a:pt x="3594" y="2616"/>
                  </a:lnTo>
                  <a:lnTo>
                    <a:pt x="3898" y="3449"/>
                  </a:lnTo>
                  <a:lnTo>
                    <a:pt x="4188" y="4308"/>
                  </a:lnTo>
                  <a:lnTo>
                    <a:pt x="4294" y="4612"/>
                  </a:lnTo>
                  <a:lnTo>
                    <a:pt x="4334" y="4744"/>
                  </a:lnTo>
                  <a:lnTo>
                    <a:pt x="4347" y="4797"/>
                  </a:lnTo>
                  <a:lnTo>
                    <a:pt x="4294" y="4783"/>
                  </a:lnTo>
                  <a:cubicBezTo>
                    <a:pt x="4202" y="4783"/>
                    <a:pt x="4123" y="4757"/>
                    <a:pt x="4044" y="4731"/>
                  </a:cubicBezTo>
                  <a:lnTo>
                    <a:pt x="3871" y="4651"/>
                  </a:lnTo>
                  <a:cubicBezTo>
                    <a:pt x="3806" y="4625"/>
                    <a:pt x="3739" y="4586"/>
                    <a:pt x="3674" y="4559"/>
                  </a:cubicBezTo>
                  <a:cubicBezTo>
                    <a:pt x="3409" y="4427"/>
                    <a:pt x="3158" y="4269"/>
                    <a:pt x="2893" y="4110"/>
                  </a:cubicBezTo>
                  <a:cubicBezTo>
                    <a:pt x="2338" y="3806"/>
                    <a:pt x="1810" y="3581"/>
                    <a:pt x="1295" y="3277"/>
                  </a:cubicBezTo>
                  <a:lnTo>
                    <a:pt x="661" y="2921"/>
                  </a:lnTo>
                  <a:cubicBezTo>
                    <a:pt x="634" y="2894"/>
                    <a:pt x="568" y="2881"/>
                    <a:pt x="582" y="2868"/>
                  </a:cubicBezTo>
                  <a:lnTo>
                    <a:pt x="674" y="2801"/>
                  </a:lnTo>
                  <a:lnTo>
                    <a:pt x="885" y="2643"/>
                  </a:lnTo>
                  <a:cubicBezTo>
                    <a:pt x="1539" y="2085"/>
                    <a:pt x="2202" y="1520"/>
                    <a:pt x="2753" y="853"/>
                  </a:cubicBezTo>
                  <a:close/>
                  <a:moveTo>
                    <a:pt x="2576" y="0"/>
                  </a:moveTo>
                  <a:cubicBezTo>
                    <a:pt x="2533" y="79"/>
                    <a:pt x="2488" y="157"/>
                    <a:pt x="2441" y="234"/>
                  </a:cubicBezTo>
                  <a:lnTo>
                    <a:pt x="2441" y="234"/>
                  </a:lnTo>
                  <a:lnTo>
                    <a:pt x="2431" y="238"/>
                  </a:lnTo>
                  <a:cubicBezTo>
                    <a:pt x="2433" y="240"/>
                    <a:pt x="2434" y="242"/>
                    <a:pt x="2435" y="245"/>
                  </a:cubicBezTo>
                  <a:lnTo>
                    <a:pt x="2435" y="245"/>
                  </a:lnTo>
                  <a:cubicBezTo>
                    <a:pt x="1965" y="1014"/>
                    <a:pt x="1316" y="1693"/>
                    <a:pt x="634" y="2339"/>
                  </a:cubicBezTo>
                  <a:lnTo>
                    <a:pt x="251" y="2683"/>
                  </a:lnTo>
                  <a:lnTo>
                    <a:pt x="27" y="2868"/>
                  </a:lnTo>
                  <a:lnTo>
                    <a:pt x="0" y="2894"/>
                  </a:lnTo>
                  <a:cubicBezTo>
                    <a:pt x="0" y="2907"/>
                    <a:pt x="13" y="2907"/>
                    <a:pt x="27" y="2921"/>
                  </a:cubicBezTo>
                  <a:lnTo>
                    <a:pt x="106" y="2960"/>
                  </a:lnTo>
                  <a:lnTo>
                    <a:pt x="251" y="3039"/>
                  </a:lnTo>
                  <a:lnTo>
                    <a:pt x="1176" y="3541"/>
                  </a:lnTo>
                  <a:cubicBezTo>
                    <a:pt x="1691" y="3832"/>
                    <a:pt x="2259" y="4057"/>
                    <a:pt x="2761" y="4361"/>
                  </a:cubicBezTo>
                  <a:cubicBezTo>
                    <a:pt x="3013" y="4506"/>
                    <a:pt x="3277" y="4665"/>
                    <a:pt x="3541" y="4810"/>
                  </a:cubicBezTo>
                  <a:cubicBezTo>
                    <a:pt x="3607" y="4850"/>
                    <a:pt x="3686" y="4889"/>
                    <a:pt x="3753" y="4916"/>
                  </a:cubicBezTo>
                  <a:lnTo>
                    <a:pt x="4003" y="5035"/>
                  </a:lnTo>
                  <a:cubicBezTo>
                    <a:pt x="4202" y="5088"/>
                    <a:pt x="4400" y="5153"/>
                    <a:pt x="4611" y="5194"/>
                  </a:cubicBezTo>
                  <a:lnTo>
                    <a:pt x="4770" y="5233"/>
                  </a:lnTo>
                  <a:cubicBezTo>
                    <a:pt x="4770" y="5180"/>
                    <a:pt x="4757" y="5127"/>
                    <a:pt x="4743" y="5074"/>
                  </a:cubicBezTo>
                  <a:lnTo>
                    <a:pt x="4664" y="4771"/>
                  </a:lnTo>
                  <a:lnTo>
                    <a:pt x="4519" y="4216"/>
                  </a:lnTo>
                  <a:lnTo>
                    <a:pt x="4268" y="3344"/>
                  </a:lnTo>
                  <a:lnTo>
                    <a:pt x="4003" y="2484"/>
                  </a:lnTo>
                  <a:cubicBezTo>
                    <a:pt x="4003" y="2484"/>
                    <a:pt x="3938" y="2273"/>
                    <a:pt x="3859" y="2075"/>
                  </a:cubicBezTo>
                  <a:lnTo>
                    <a:pt x="3700" y="1652"/>
                  </a:lnTo>
                  <a:cubicBezTo>
                    <a:pt x="3475" y="1084"/>
                    <a:pt x="3251" y="542"/>
                    <a:pt x="3026" y="0"/>
                  </a:cubicBezTo>
                  <a:lnTo>
                    <a:pt x="2742" y="113"/>
                  </a:lnTo>
                  <a:lnTo>
                    <a:pt x="2742" y="113"/>
                  </a:lnTo>
                  <a:lnTo>
                    <a:pt x="257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13"/>
            <p:cNvSpPr/>
            <p:nvPr/>
          </p:nvSpPr>
          <p:spPr>
            <a:xfrm>
              <a:off x="7513500" y="4222825"/>
              <a:ext cx="107375" cy="311200"/>
            </a:xfrm>
            <a:custGeom>
              <a:avLst/>
              <a:gdLst/>
              <a:ahLst/>
              <a:cxnLst/>
              <a:rect l="l" t="t" r="r" b="b"/>
              <a:pathLst>
                <a:path w="4295" h="12448" extrusionOk="0">
                  <a:moveTo>
                    <a:pt x="4018" y="0"/>
                  </a:moveTo>
                  <a:cubicBezTo>
                    <a:pt x="3000" y="608"/>
                    <a:pt x="1916" y="1137"/>
                    <a:pt x="806" y="1639"/>
                  </a:cubicBezTo>
                  <a:cubicBezTo>
                    <a:pt x="806" y="1639"/>
                    <a:pt x="727" y="1679"/>
                    <a:pt x="662" y="1705"/>
                  </a:cubicBezTo>
                  <a:cubicBezTo>
                    <a:pt x="582" y="1744"/>
                    <a:pt x="503" y="1771"/>
                    <a:pt x="503" y="1771"/>
                  </a:cubicBezTo>
                  <a:cubicBezTo>
                    <a:pt x="463" y="1797"/>
                    <a:pt x="384" y="1797"/>
                    <a:pt x="371" y="1837"/>
                  </a:cubicBezTo>
                  <a:lnTo>
                    <a:pt x="397" y="2009"/>
                  </a:lnTo>
                  <a:lnTo>
                    <a:pt x="489" y="2537"/>
                  </a:lnTo>
                  <a:lnTo>
                    <a:pt x="662" y="3409"/>
                  </a:lnTo>
                  <a:lnTo>
                    <a:pt x="806" y="4295"/>
                  </a:lnTo>
                  <a:cubicBezTo>
                    <a:pt x="847" y="4586"/>
                    <a:pt x="847" y="4889"/>
                    <a:pt x="859" y="5194"/>
                  </a:cubicBezTo>
                  <a:lnTo>
                    <a:pt x="886" y="6092"/>
                  </a:lnTo>
                  <a:cubicBezTo>
                    <a:pt x="899" y="6541"/>
                    <a:pt x="899" y="7003"/>
                    <a:pt x="899" y="7003"/>
                  </a:cubicBezTo>
                  <a:cubicBezTo>
                    <a:pt x="873" y="7611"/>
                    <a:pt x="806" y="8206"/>
                    <a:pt x="741" y="8814"/>
                  </a:cubicBezTo>
                  <a:cubicBezTo>
                    <a:pt x="609" y="10016"/>
                    <a:pt x="304" y="11245"/>
                    <a:pt x="1" y="12447"/>
                  </a:cubicBezTo>
                  <a:lnTo>
                    <a:pt x="436" y="12447"/>
                  </a:lnTo>
                  <a:cubicBezTo>
                    <a:pt x="662" y="12447"/>
                    <a:pt x="886" y="12435"/>
                    <a:pt x="886" y="12435"/>
                  </a:cubicBezTo>
                  <a:cubicBezTo>
                    <a:pt x="1005" y="11232"/>
                    <a:pt x="1164" y="10016"/>
                    <a:pt x="1190" y="8800"/>
                  </a:cubicBezTo>
                  <a:cubicBezTo>
                    <a:pt x="1217" y="8193"/>
                    <a:pt x="1243" y="7585"/>
                    <a:pt x="1243" y="6964"/>
                  </a:cubicBezTo>
                  <a:cubicBezTo>
                    <a:pt x="1243" y="6964"/>
                    <a:pt x="1229" y="6515"/>
                    <a:pt x="1217" y="6052"/>
                  </a:cubicBezTo>
                  <a:lnTo>
                    <a:pt x="1164" y="5153"/>
                  </a:lnTo>
                  <a:cubicBezTo>
                    <a:pt x="1150" y="4850"/>
                    <a:pt x="1150" y="4546"/>
                    <a:pt x="1111" y="4255"/>
                  </a:cubicBezTo>
                  <a:lnTo>
                    <a:pt x="965" y="3356"/>
                  </a:lnTo>
                  <a:lnTo>
                    <a:pt x="833" y="2472"/>
                  </a:lnTo>
                  <a:lnTo>
                    <a:pt x="780" y="2102"/>
                  </a:lnTo>
                  <a:lnTo>
                    <a:pt x="767" y="2061"/>
                  </a:lnTo>
                  <a:cubicBezTo>
                    <a:pt x="780" y="2049"/>
                    <a:pt x="806" y="2049"/>
                    <a:pt x="820" y="2035"/>
                  </a:cubicBezTo>
                  <a:lnTo>
                    <a:pt x="939" y="1996"/>
                  </a:lnTo>
                  <a:cubicBezTo>
                    <a:pt x="2089" y="1573"/>
                    <a:pt x="3225" y="1110"/>
                    <a:pt x="4295" y="569"/>
                  </a:cubicBezTo>
                  <a:lnTo>
                    <a:pt x="401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13"/>
            <p:cNvSpPr/>
            <p:nvPr/>
          </p:nvSpPr>
          <p:spPr>
            <a:xfrm>
              <a:off x="7224800" y="4303100"/>
              <a:ext cx="216375" cy="254700"/>
            </a:xfrm>
            <a:custGeom>
              <a:avLst/>
              <a:gdLst/>
              <a:ahLst/>
              <a:cxnLst/>
              <a:rect l="l" t="t" r="r" b="b"/>
              <a:pathLst>
                <a:path w="8655" h="10188" extrusionOk="0">
                  <a:moveTo>
                    <a:pt x="39" y="1"/>
                  </a:moveTo>
                  <a:lnTo>
                    <a:pt x="0" y="635"/>
                  </a:lnTo>
                  <a:cubicBezTo>
                    <a:pt x="608" y="648"/>
                    <a:pt x="1216" y="674"/>
                    <a:pt x="1824" y="674"/>
                  </a:cubicBezTo>
                  <a:cubicBezTo>
                    <a:pt x="2432" y="648"/>
                    <a:pt x="3052" y="661"/>
                    <a:pt x="3660" y="595"/>
                  </a:cubicBezTo>
                  <a:lnTo>
                    <a:pt x="3779" y="595"/>
                  </a:lnTo>
                  <a:cubicBezTo>
                    <a:pt x="3797" y="595"/>
                    <a:pt x="3808" y="589"/>
                    <a:pt x="3818" y="589"/>
                  </a:cubicBezTo>
                  <a:cubicBezTo>
                    <a:pt x="3823" y="589"/>
                    <a:pt x="3828" y="590"/>
                    <a:pt x="3832" y="595"/>
                  </a:cubicBezTo>
                  <a:lnTo>
                    <a:pt x="3845" y="635"/>
                  </a:lnTo>
                  <a:lnTo>
                    <a:pt x="3938" y="991"/>
                  </a:lnTo>
                  <a:lnTo>
                    <a:pt x="4162" y="1863"/>
                  </a:lnTo>
                  <a:lnTo>
                    <a:pt x="4400" y="2735"/>
                  </a:lnTo>
                  <a:cubicBezTo>
                    <a:pt x="4466" y="3026"/>
                    <a:pt x="4599" y="3317"/>
                    <a:pt x="4691" y="3595"/>
                  </a:cubicBezTo>
                  <a:cubicBezTo>
                    <a:pt x="4691" y="3595"/>
                    <a:pt x="4849" y="4030"/>
                    <a:pt x="5008" y="4453"/>
                  </a:cubicBezTo>
                  <a:cubicBezTo>
                    <a:pt x="5180" y="4876"/>
                    <a:pt x="5339" y="5299"/>
                    <a:pt x="5339" y="5299"/>
                  </a:cubicBezTo>
                  <a:cubicBezTo>
                    <a:pt x="5589" y="5854"/>
                    <a:pt x="5853" y="6409"/>
                    <a:pt x="6118" y="6951"/>
                  </a:cubicBezTo>
                  <a:cubicBezTo>
                    <a:pt x="6620" y="8047"/>
                    <a:pt x="7254" y="9118"/>
                    <a:pt x="7835" y="10188"/>
                  </a:cubicBezTo>
                  <a:lnTo>
                    <a:pt x="8655" y="9818"/>
                  </a:lnTo>
                  <a:cubicBezTo>
                    <a:pt x="7902" y="8854"/>
                    <a:pt x="7136" y="7862"/>
                    <a:pt x="6540" y="6792"/>
                  </a:cubicBezTo>
                  <a:cubicBezTo>
                    <a:pt x="6237" y="6250"/>
                    <a:pt x="5946" y="5722"/>
                    <a:pt x="5668" y="5180"/>
                  </a:cubicBezTo>
                  <a:cubicBezTo>
                    <a:pt x="5668" y="5180"/>
                    <a:pt x="5497" y="4770"/>
                    <a:pt x="5325" y="4347"/>
                  </a:cubicBezTo>
                  <a:cubicBezTo>
                    <a:pt x="5154" y="3938"/>
                    <a:pt x="4995" y="3515"/>
                    <a:pt x="4995" y="3515"/>
                  </a:cubicBezTo>
                  <a:cubicBezTo>
                    <a:pt x="4889" y="3237"/>
                    <a:pt x="4770" y="2960"/>
                    <a:pt x="4691" y="2670"/>
                  </a:cubicBezTo>
                  <a:lnTo>
                    <a:pt x="4479" y="1798"/>
                  </a:lnTo>
                  <a:lnTo>
                    <a:pt x="4281" y="926"/>
                  </a:lnTo>
                  <a:lnTo>
                    <a:pt x="4162" y="410"/>
                  </a:lnTo>
                  <a:lnTo>
                    <a:pt x="4123" y="238"/>
                  </a:lnTo>
                  <a:cubicBezTo>
                    <a:pt x="4112" y="221"/>
                    <a:pt x="4090" y="216"/>
                    <a:pt x="4065" y="216"/>
                  </a:cubicBezTo>
                  <a:cubicBezTo>
                    <a:pt x="4033" y="216"/>
                    <a:pt x="3994" y="225"/>
                    <a:pt x="3964" y="225"/>
                  </a:cubicBezTo>
                  <a:lnTo>
                    <a:pt x="3633" y="225"/>
                  </a:lnTo>
                  <a:cubicBezTo>
                    <a:pt x="3565" y="226"/>
                    <a:pt x="3498" y="227"/>
                    <a:pt x="3430" y="227"/>
                  </a:cubicBezTo>
                  <a:cubicBezTo>
                    <a:pt x="2893" y="227"/>
                    <a:pt x="2364" y="183"/>
                    <a:pt x="1824" y="159"/>
                  </a:cubicBezTo>
                  <a:cubicBezTo>
                    <a:pt x="1229" y="133"/>
                    <a:pt x="635" y="53"/>
                    <a:pt x="3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13"/>
            <p:cNvSpPr/>
            <p:nvPr/>
          </p:nvSpPr>
          <p:spPr>
            <a:xfrm>
              <a:off x="7234700" y="4070850"/>
              <a:ext cx="309875" cy="79000"/>
            </a:xfrm>
            <a:custGeom>
              <a:avLst/>
              <a:gdLst/>
              <a:ahLst/>
              <a:cxnLst/>
              <a:rect l="l" t="t" r="r" b="b"/>
              <a:pathLst>
                <a:path w="12395" h="3160" extrusionOk="0">
                  <a:moveTo>
                    <a:pt x="12104" y="1"/>
                  </a:moveTo>
                  <a:cubicBezTo>
                    <a:pt x="11218" y="517"/>
                    <a:pt x="10267" y="940"/>
                    <a:pt x="9303" y="1336"/>
                  </a:cubicBezTo>
                  <a:cubicBezTo>
                    <a:pt x="8311" y="1692"/>
                    <a:pt x="7307" y="1997"/>
                    <a:pt x="6277" y="2208"/>
                  </a:cubicBezTo>
                  <a:cubicBezTo>
                    <a:pt x="5246" y="2406"/>
                    <a:pt x="4203" y="2538"/>
                    <a:pt x="3158" y="2564"/>
                  </a:cubicBezTo>
                  <a:cubicBezTo>
                    <a:pt x="2954" y="2575"/>
                    <a:pt x="2752" y="2579"/>
                    <a:pt x="2550" y="2579"/>
                  </a:cubicBezTo>
                  <a:cubicBezTo>
                    <a:pt x="2230" y="2579"/>
                    <a:pt x="1911" y="2568"/>
                    <a:pt x="1586" y="2552"/>
                  </a:cubicBezTo>
                  <a:cubicBezTo>
                    <a:pt x="1586" y="2552"/>
                    <a:pt x="1388" y="2552"/>
                    <a:pt x="1203" y="2538"/>
                  </a:cubicBezTo>
                  <a:cubicBezTo>
                    <a:pt x="1005" y="2525"/>
                    <a:pt x="806" y="2499"/>
                    <a:pt x="806" y="2499"/>
                  </a:cubicBezTo>
                  <a:cubicBezTo>
                    <a:pt x="674" y="2485"/>
                    <a:pt x="542" y="2485"/>
                    <a:pt x="410" y="2485"/>
                  </a:cubicBezTo>
                  <a:lnTo>
                    <a:pt x="40" y="2485"/>
                  </a:lnTo>
                  <a:lnTo>
                    <a:pt x="1" y="3159"/>
                  </a:lnTo>
                  <a:lnTo>
                    <a:pt x="424" y="3119"/>
                  </a:lnTo>
                  <a:cubicBezTo>
                    <a:pt x="542" y="3107"/>
                    <a:pt x="674" y="3093"/>
                    <a:pt x="806" y="3093"/>
                  </a:cubicBezTo>
                  <a:lnTo>
                    <a:pt x="1203" y="3093"/>
                  </a:lnTo>
                  <a:lnTo>
                    <a:pt x="1599" y="3066"/>
                  </a:lnTo>
                  <a:cubicBezTo>
                    <a:pt x="2128" y="3040"/>
                    <a:pt x="2656" y="3014"/>
                    <a:pt x="3185" y="2948"/>
                  </a:cubicBezTo>
                  <a:cubicBezTo>
                    <a:pt x="4242" y="2855"/>
                    <a:pt x="5286" y="2670"/>
                    <a:pt x="6329" y="2472"/>
                  </a:cubicBezTo>
                  <a:cubicBezTo>
                    <a:pt x="7374" y="2261"/>
                    <a:pt x="8405" y="1997"/>
                    <a:pt x="9421" y="1692"/>
                  </a:cubicBezTo>
                  <a:cubicBezTo>
                    <a:pt x="10439" y="1375"/>
                    <a:pt x="11444" y="1019"/>
                    <a:pt x="12395" y="582"/>
                  </a:cubicBezTo>
                  <a:lnTo>
                    <a:pt x="1210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13"/>
            <p:cNvSpPr/>
            <p:nvPr/>
          </p:nvSpPr>
          <p:spPr>
            <a:xfrm>
              <a:off x="7238325" y="4014700"/>
              <a:ext cx="278175" cy="72700"/>
            </a:xfrm>
            <a:custGeom>
              <a:avLst/>
              <a:gdLst/>
              <a:ahLst/>
              <a:cxnLst/>
              <a:rect l="l" t="t" r="r" b="b"/>
              <a:pathLst>
                <a:path w="11127" h="2908" extrusionOk="0">
                  <a:moveTo>
                    <a:pt x="10836" y="1"/>
                  </a:moveTo>
                  <a:cubicBezTo>
                    <a:pt x="10043" y="476"/>
                    <a:pt x="9184" y="846"/>
                    <a:pt x="8325" y="1204"/>
                  </a:cubicBezTo>
                  <a:cubicBezTo>
                    <a:pt x="7453" y="1533"/>
                    <a:pt x="6542" y="1798"/>
                    <a:pt x="5629" y="1983"/>
                  </a:cubicBezTo>
                  <a:cubicBezTo>
                    <a:pt x="4705" y="2168"/>
                    <a:pt x="3767" y="2287"/>
                    <a:pt x="2828" y="2300"/>
                  </a:cubicBezTo>
                  <a:cubicBezTo>
                    <a:pt x="2650" y="2310"/>
                    <a:pt x="2469" y="2314"/>
                    <a:pt x="2288" y="2314"/>
                  </a:cubicBezTo>
                  <a:cubicBezTo>
                    <a:pt x="2001" y="2314"/>
                    <a:pt x="1712" y="2303"/>
                    <a:pt x="1428" y="2287"/>
                  </a:cubicBezTo>
                  <a:cubicBezTo>
                    <a:pt x="1428" y="2287"/>
                    <a:pt x="1256" y="2287"/>
                    <a:pt x="1084" y="2273"/>
                  </a:cubicBezTo>
                  <a:cubicBezTo>
                    <a:pt x="899" y="2261"/>
                    <a:pt x="728" y="2247"/>
                    <a:pt x="728" y="2247"/>
                  </a:cubicBezTo>
                  <a:cubicBezTo>
                    <a:pt x="608" y="2220"/>
                    <a:pt x="490" y="2234"/>
                    <a:pt x="370" y="2220"/>
                  </a:cubicBezTo>
                  <a:lnTo>
                    <a:pt x="41" y="2220"/>
                  </a:lnTo>
                  <a:lnTo>
                    <a:pt x="1" y="2908"/>
                  </a:lnTo>
                  <a:lnTo>
                    <a:pt x="370" y="2868"/>
                  </a:lnTo>
                  <a:cubicBezTo>
                    <a:pt x="490" y="2855"/>
                    <a:pt x="596" y="2828"/>
                    <a:pt x="728" y="2828"/>
                  </a:cubicBezTo>
                  <a:lnTo>
                    <a:pt x="1084" y="2828"/>
                  </a:lnTo>
                  <a:lnTo>
                    <a:pt x="1428" y="2802"/>
                  </a:lnTo>
                  <a:cubicBezTo>
                    <a:pt x="1903" y="2775"/>
                    <a:pt x="2379" y="2749"/>
                    <a:pt x="2855" y="2683"/>
                  </a:cubicBezTo>
                  <a:cubicBezTo>
                    <a:pt x="3806" y="2604"/>
                    <a:pt x="4745" y="2446"/>
                    <a:pt x="5682" y="2261"/>
                  </a:cubicBezTo>
                  <a:cubicBezTo>
                    <a:pt x="6607" y="2076"/>
                    <a:pt x="7532" y="1838"/>
                    <a:pt x="8444" y="1560"/>
                  </a:cubicBezTo>
                  <a:cubicBezTo>
                    <a:pt x="9356" y="1283"/>
                    <a:pt x="10268" y="978"/>
                    <a:pt x="11126" y="582"/>
                  </a:cubicBezTo>
                  <a:lnTo>
                    <a:pt x="1083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13"/>
            <p:cNvSpPr/>
            <p:nvPr/>
          </p:nvSpPr>
          <p:spPr>
            <a:xfrm>
              <a:off x="7427275" y="4526075"/>
              <a:ext cx="105725" cy="35025"/>
            </a:xfrm>
            <a:custGeom>
              <a:avLst/>
              <a:gdLst/>
              <a:ahLst/>
              <a:cxnLst/>
              <a:rect l="l" t="t" r="r" b="b"/>
              <a:pathLst>
                <a:path w="4229" h="1401" extrusionOk="0">
                  <a:moveTo>
                    <a:pt x="3741" y="0"/>
                  </a:moveTo>
                  <a:cubicBezTo>
                    <a:pt x="3621" y="27"/>
                    <a:pt x="3568" y="132"/>
                    <a:pt x="3436" y="185"/>
                  </a:cubicBezTo>
                  <a:cubicBezTo>
                    <a:pt x="3291" y="252"/>
                    <a:pt x="3159" y="305"/>
                    <a:pt x="3001" y="370"/>
                  </a:cubicBezTo>
                  <a:cubicBezTo>
                    <a:pt x="2696" y="463"/>
                    <a:pt x="2379" y="555"/>
                    <a:pt x="2036" y="634"/>
                  </a:cubicBezTo>
                  <a:cubicBezTo>
                    <a:pt x="1706" y="727"/>
                    <a:pt x="1389" y="780"/>
                    <a:pt x="1071" y="793"/>
                  </a:cubicBezTo>
                  <a:cubicBezTo>
                    <a:pt x="913" y="793"/>
                    <a:pt x="767" y="780"/>
                    <a:pt x="608" y="780"/>
                  </a:cubicBezTo>
                  <a:cubicBezTo>
                    <a:pt x="476" y="754"/>
                    <a:pt x="358" y="714"/>
                    <a:pt x="252" y="687"/>
                  </a:cubicBezTo>
                  <a:lnTo>
                    <a:pt x="1" y="1401"/>
                  </a:lnTo>
                  <a:cubicBezTo>
                    <a:pt x="212" y="1374"/>
                    <a:pt x="423" y="1362"/>
                    <a:pt x="608" y="1322"/>
                  </a:cubicBezTo>
                  <a:lnTo>
                    <a:pt x="1137" y="1189"/>
                  </a:lnTo>
                  <a:cubicBezTo>
                    <a:pt x="1468" y="1097"/>
                    <a:pt x="1798" y="1004"/>
                    <a:pt x="2115" y="925"/>
                  </a:cubicBezTo>
                  <a:cubicBezTo>
                    <a:pt x="2432" y="846"/>
                    <a:pt x="2763" y="793"/>
                    <a:pt x="3093" y="754"/>
                  </a:cubicBezTo>
                  <a:cubicBezTo>
                    <a:pt x="3278" y="727"/>
                    <a:pt x="3450" y="714"/>
                    <a:pt x="3621" y="687"/>
                  </a:cubicBezTo>
                  <a:cubicBezTo>
                    <a:pt x="3806" y="648"/>
                    <a:pt x="4044" y="595"/>
                    <a:pt x="4229" y="502"/>
                  </a:cubicBezTo>
                  <a:lnTo>
                    <a:pt x="374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13"/>
            <p:cNvSpPr/>
            <p:nvPr/>
          </p:nvSpPr>
          <p:spPr>
            <a:xfrm>
              <a:off x="7351950" y="4157750"/>
              <a:ext cx="101475" cy="140400"/>
            </a:xfrm>
            <a:custGeom>
              <a:avLst/>
              <a:gdLst/>
              <a:ahLst/>
              <a:cxnLst/>
              <a:rect l="l" t="t" r="r" b="b"/>
              <a:pathLst>
                <a:path w="4059" h="5616" extrusionOk="0">
                  <a:moveTo>
                    <a:pt x="3404" y="813"/>
                  </a:moveTo>
                  <a:cubicBezTo>
                    <a:pt x="3387" y="1170"/>
                    <a:pt x="3368" y="1530"/>
                    <a:pt x="3345" y="1890"/>
                  </a:cubicBezTo>
                  <a:lnTo>
                    <a:pt x="3252" y="2762"/>
                  </a:lnTo>
                  <a:lnTo>
                    <a:pt x="3107" y="3648"/>
                  </a:lnTo>
                  <a:lnTo>
                    <a:pt x="2922" y="4532"/>
                  </a:lnTo>
                  <a:lnTo>
                    <a:pt x="2855" y="4849"/>
                  </a:lnTo>
                  <a:lnTo>
                    <a:pt x="2829" y="4969"/>
                  </a:lnTo>
                  <a:lnTo>
                    <a:pt x="2816" y="5034"/>
                  </a:lnTo>
                  <a:lnTo>
                    <a:pt x="2763" y="4995"/>
                  </a:lnTo>
                  <a:cubicBezTo>
                    <a:pt x="2697" y="4955"/>
                    <a:pt x="2644" y="4890"/>
                    <a:pt x="2578" y="4823"/>
                  </a:cubicBezTo>
                  <a:lnTo>
                    <a:pt x="2472" y="4678"/>
                  </a:lnTo>
                  <a:cubicBezTo>
                    <a:pt x="2432" y="4625"/>
                    <a:pt x="2393" y="4559"/>
                    <a:pt x="2353" y="4493"/>
                  </a:cubicBezTo>
                  <a:cubicBezTo>
                    <a:pt x="2182" y="4242"/>
                    <a:pt x="2050" y="3977"/>
                    <a:pt x="1891" y="3713"/>
                  </a:cubicBezTo>
                  <a:cubicBezTo>
                    <a:pt x="1574" y="3172"/>
                    <a:pt x="1230" y="2696"/>
                    <a:pt x="926" y="2194"/>
                  </a:cubicBezTo>
                  <a:lnTo>
                    <a:pt x="556" y="1560"/>
                  </a:lnTo>
                  <a:cubicBezTo>
                    <a:pt x="556" y="1533"/>
                    <a:pt x="503" y="1481"/>
                    <a:pt x="530" y="1481"/>
                  </a:cubicBezTo>
                  <a:lnTo>
                    <a:pt x="635" y="1467"/>
                  </a:lnTo>
                  <a:lnTo>
                    <a:pt x="899" y="1428"/>
                  </a:lnTo>
                  <a:cubicBezTo>
                    <a:pt x="1415" y="1335"/>
                    <a:pt x="1944" y="1255"/>
                    <a:pt x="2446" y="1111"/>
                  </a:cubicBezTo>
                  <a:cubicBezTo>
                    <a:pt x="2771" y="1035"/>
                    <a:pt x="3090" y="934"/>
                    <a:pt x="3404" y="813"/>
                  </a:cubicBezTo>
                  <a:close/>
                  <a:moveTo>
                    <a:pt x="3674" y="1"/>
                  </a:moveTo>
                  <a:cubicBezTo>
                    <a:pt x="3602" y="41"/>
                    <a:pt x="3528" y="82"/>
                    <a:pt x="3453" y="122"/>
                  </a:cubicBezTo>
                  <a:lnTo>
                    <a:pt x="3453" y="122"/>
                  </a:lnTo>
                  <a:lnTo>
                    <a:pt x="3436" y="119"/>
                  </a:lnTo>
                  <a:cubicBezTo>
                    <a:pt x="3436" y="123"/>
                    <a:pt x="3436" y="127"/>
                    <a:pt x="3436" y="131"/>
                  </a:cubicBezTo>
                  <a:lnTo>
                    <a:pt x="3436" y="131"/>
                  </a:lnTo>
                  <a:cubicBezTo>
                    <a:pt x="3298" y="205"/>
                    <a:pt x="3156" y="277"/>
                    <a:pt x="3014" y="344"/>
                  </a:cubicBezTo>
                  <a:cubicBezTo>
                    <a:pt x="2790" y="450"/>
                    <a:pt x="2552" y="529"/>
                    <a:pt x="2314" y="621"/>
                  </a:cubicBezTo>
                  <a:cubicBezTo>
                    <a:pt x="1838" y="806"/>
                    <a:pt x="1336" y="926"/>
                    <a:pt x="834" y="1044"/>
                  </a:cubicBezTo>
                  <a:cubicBezTo>
                    <a:pt x="834" y="1044"/>
                    <a:pt x="702" y="1070"/>
                    <a:pt x="582" y="1097"/>
                  </a:cubicBezTo>
                  <a:cubicBezTo>
                    <a:pt x="450" y="1137"/>
                    <a:pt x="318" y="1150"/>
                    <a:pt x="318" y="1150"/>
                  </a:cubicBezTo>
                  <a:lnTo>
                    <a:pt x="41" y="1203"/>
                  </a:lnTo>
                  <a:lnTo>
                    <a:pt x="1" y="1203"/>
                  </a:lnTo>
                  <a:cubicBezTo>
                    <a:pt x="1" y="1216"/>
                    <a:pt x="15" y="1229"/>
                    <a:pt x="15" y="1243"/>
                  </a:cubicBezTo>
                  <a:lnTo>
                    <a:pt x="68" y="1308"/>
                  </a:lnTo>
                  <a:lnTo>
                    <a:pt x="147" y="1454"/>
                  </a:lnTo>
                  <a:lnTo>
                    <a:pt x="702" y="2353"/>
                  </a:lnTo>
                  <a:cubicBezTo>
                    <a:pt x="1005" y="2855"/>
                    <a:pt x="1375" y="3343"/>
                    <a:pt x="1653" y="3859"/>
                  </a:cubicBezTo>
                  <a:cubicBezTo>
                    <a:pt x="1798" y="4109"/>
                    <a:pt x="1944" y="4388"/>
                    <a:pt x="2115" y="4652"/>
                  </a:cubicBezTo>
                  <a:lnTo>
                    <a:pt x="2235" y="4849"/>
                  </a:lnTo>
                  <a:lnTo>
                    <a:pt x="2393" y="5075"/>
                  </a:lnTo>
                  <a:cubicBezTo>
                    <a:pt x="2538" y="5219"/>
                    <a:pt x="2684" y="5378"/>
                    <a:pt x="2842" y="5510"/>
                  </a:cubicBezTo>
                  <a:lnTo>
                    <a:pt x="2961" y="5616"/>
                  </a:lnTo>
                  <a:cubicBezTo>
                    <a:pt x="2987" y="5577"/>
                    <a:pt x="3001" y="5510"/>
                    <a:pt x="3014" y="5471"/>
                  </a:cubicBezTo>
                  <a:lnTo>
                    <a:pt x="3107" y="5167"/>
                  </a:lnTo>
                  <a:lnTo>
                    <a:pt x="3252" y="4612"/>
                  </a:lnTo>
                  <a:lnTo>
                    <a:pt x="3477" y="3740"/>
                  </a:lnTo>
                  <a:cubicBezTo>
                    <a:pt x="3477" y="3740"/>
                    <a:pt x="3530" y="3515"/>
                    <a:pt x="3582" y="3304"/>
                  </a:cubicBezTo>
                  <a:cubicBezTo>
                    <a:pt x="3621" y="3079"/>
                    <a:pt x="3674" y="2867"/>
                    <a:pt x="3674" y="2867"/>
                  </a:cubicBezTo>
                  <a:lnTo>
                    <a:pt x="3820" y="1969"/>
                  </a:lnTo>
                  <a:cubicBezTo>
                    <a:pt x="3912" y="1387"/>
                    <a:pt x="3991" y="793"/>
                    <a:pt x="4058" y="225"/>
                  </a:cubicBezTo>
                  <a:lnTo>
                    <a:pt x="3757" y="174"/>
                  </a:lnTo>
                  <a:lnTo>
                    <a:pt x="3757" y="174"/>
                  </a:lnTo>
                  <a:lnTo>
                    <a:pt x="367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13"/>
            <p:cNvSpPr/>
            <p:nvPr/>
          </p:nvSpPr>
          <p:spPr>
            <a:xfrm>
              <a:off x="6983650" y="4296850"/>
              <a:ext cx="242150" cy="236500"/>
            </a:xfrm>
            <a:custGeom>
              <a:avLst/>
              <a:gdLst/>
              <a:ahLst/>
              <a:cxnLst/>
              <a:rect l="l" t="t" r="r" b="b"/>
              <a:pathLst>
                <a:path w="9686" h="9460" extrusionOk="0">
                  <a:moveTo>
                    <a:pt x="5650" y="1"/>
                  </a:moveTo>
                  <a:cubicBezTo>
                    <a:pt x="5632" y="1"/>
                    <a:pt x="5616" y="4"/>
                    <a:pt x="5603" y="13"/>
                  </a:cubicBezTo>
                  <a:lnTo>
                    <a:pt x="5550" y="171"/>
                  </a:lnTo>
                  <a:lnTo>
                    <a:pt x="5365" y="673"/>
                  </a:lnTo>
                  <a:lnTo>
                    <a:pt x="5074" y="1519"/>
                  </a:lnTo>
                  <a:lnTo>
                    <a:pt x="4757" y="2365"/>
                  </a:lnTo>
                  <a:cubicBezTo>
                    <a:pt x="4652" y="2642"/>
                    <a:pt x="4493" y="2906"/>
                    <a:pt x="4361" y="3170"/>
                  </a:cubicBezTo>
                  <a:lnTo>
                    <a:pt x="3938" y="3963"/>
                  </a:lnTo>
                  <a:cubicBezTo>
                    <a:pt x="3713" y="4359"/>
                    <a:pt x="3489" y="4743"/>
                    <a:pt x="3489" y="4743"/>
                  </a:cubicBezTo>
                  <a:cubicBezTo>
                    <a:pt x="3172" y="5258"/>
                    <a:pt x="2802" y="5747"/>
                    <a:pt x="2444" y="6236"/>
                  </a:cubicBezTo>
                  <a:cubicBezTo>
                    <a:pt x="1731" y="7240"/>
                    <a:pt x="859" y="8139"/>
                    <a:pt x="0" y="9011"/>
                  </a:cubicBezTo>
                  <a:lnTo>
                    <a:pt x="767" y="9460"/>
                  </a:lnTo>
                  <a:cubicBezTo>
                    <a:pt x="1467" y="8469"/>
                    <a:pt x="2220" y="7492"/>
                    <a:pt x="2841" y="6447"/>
                  </a:cubicBezTo>
                  <a:cubicBezTo>
                    <a:pt x="3172" y="5932"/>
                    <a:pt x="3501" y="5417"/>
                    <a:pt x="3806" y="4902"/>
                  </a:cubicBezTo>
                  <a:cubicBezTo>
                    <a:pt x="3806" y="4902"/>
                    <a:pt x="4017" y="4505"/>
                    <a:pt x="4229" y="4095"/>
                  </a:cubicBezTo>
                  <a:cubicBezTo>
                    <a:pt x="4440" y="3686"/>
                    <a:pt x="4652" y="3290"/>
                    <a:pt x="4652" y="3290"/>
                  </a:cubicBezTo>
                  <a:cubicBezTo>
                    <a:pt x="4784" y="3012"/>
                    <a:pt x="4942" y="2747"/>
                    <a:pt x="5048" y="2470"/>
                  </a:cubicBezTo>
                  <a:lnTo>
                    <a:pt x="5365" y="1625"/>
                  </a:lnTo>
                  <a:lnTo>
                    <a:pt x="5695" y="779"/>
                  </a:lnTo>
                  <a:lnTo>
                    <a:pt x="5827" y="436"/>
                  </a:lnTo>
                  <a:lnTo>
                    <a:pt x="5853" y="395"/>
                  </a:lnTo>
                  <a:lnTo>
                    <a:pt x="5894" y="395"/>
                  </a:lnTo>
                  <a:lnTo>
                    <a:pt x="6026" y="422"/>
                  </a:lnTo>
                  <a:cubicBezTo>
                    <a:pt x="6620" y="554"/>
                    <a:pt x="7228" y="607"/>
                    <a:pt x="7836" y="713"/>
                  </a:cubicBezTo>
                  <a:cubicBezTo>
                    <a:pt x="8443" y="792"/>
                    <a:pt x="9051" y="832"/>
                    <a:pt x="9646" y="885"/>
                  </a:cubicBezTo>
                  <a:lnTo>
                    <a:pt x="9685" y="251"/>
                  </a:lnTo>
                  <a:cubicBezTo>
                    <a:pt x="9091" y="237"/>
                    <a:pt x="8496" y="237"/>
                    <a:pt x="7888" y="210"/>
                  </a:cubicBezTo>
                  <a:cubicBezTo>
                    <a:pt x="7294" y="158"/>
                    <a:pt x="6686" y="145"/>
                    <a:pt x="6091" y="66"/>
                  </a:cubicBezTo>
                  <a:lnTo>
                    <a:pt x="5762" y="13"/>
                  </a:lnTo>
                  <a:cubicBezTo>
                    <a:pt x="5726" y="13"/>
                    <a:pt x="5685" y="1"/>
                    <a:pt x="565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13"/>
            <p:cNvSpPr/>
            <p:nvPr/>
          </p:nvSpPr>
          <p:spPr>
            <a:xfrm>
              <a:off x="6840950" y="4178550"/>
              <a:ext cx="93825" cy="320450"/>
            </a:xfrm>
            <a:custGeom>
              <a:avLst/>
              <a:gdLst/>
              <a:ahLst/>
              <a:cxnLst/>
              <a:rect l="l" t="t" r="r" b="b"/>
              <a:pathLst>
                <a:path w="3753" h="12818" extrusionOk="0">
                  <a:moveTo>
                    <a:pt x="344" y="1"/>
                  </a:moveTo>
                  <a:lnTo>
                    <a:pt x="0" y="529"/>
                  </a:lnTo>
                  <a:cubicBezTo>
                    <a:pt x="1004" y="1203"/>
                    <a:pt x="2074" y="1785"/>
                    <a:pt x="3171" y="2340"/>
                  </a:cubicBezTo>
                  <a:lnTo>
                    <a:pt x="3290" y="2393"/>
                  </a:lnTo>
                  <a:cubicBezTo>
                    <a:pt x="3304" y="2405"/>
                    <a:pt x="3330" y="2405"/>
                    <a:pt x="3330" y="2419"/>
                  </a:cubicBezTo>
                  <a:lnTo>
                    <a:pt x="3316" y="2472"/>
                  </a:lnTo>
                  <a:lnTo>
                    <a:pt x="3224" y="2816"/>
                  </a:lnTo>
                  <a:lnTo>
                    <a:pt x="2986" y="3688"/>
                  </a:lnTo>
                  <a:lnTo>
                    <a:pt x="2749" y="4560"/>
                  </a:lnTo>
                  <a:cubicBezTo>
                    <a:pt x="2669" y="4850"/>
                    <a:pt x="2629" y="5154"/>
                    <a:pt x="2576" y="5445"/>
                  </a:cubicBezTo>
                  <a:cubicBezTo>
                    <a:pt x="2576" y="5445"/>
                    <a:pt x="2497" y="5894"/>
                    <a:pt x="2431" y="6343"/>
                  </a:cubicBezTo>
                  <a:cubicBezTo>
                    <a:pt x="2365" y="6792"/>
                    <a:pt x="2286" y="7242"/>
                    <a:pt x="2286" y="7242"/>
                  </a:cubicBezTo>
                  <a:lnTo>
                    <a:pt x="2127" y="9065"/>
                  </a:lnTo>
                  <a:cubicBezTo>
                    <a:pt x="2021" y="10281"/>
                    <a:pt x="2048" y="11496"/>
                    <a:pt x="2021" y="12726"/>
                  </a:cubicBezTo>
                  <a:cubicBezTo>
                    <a:pt x="2021" y="12726"/>
                    <a:pt x="2246" y="12752"/>
                    <a:pt x="2458" y="12779"/>
                  </a:cubicBezTo>
                  <a:cubicBezTo>
                    <a:pt x="2682" y="12805"/>
                    <a:pt x="2893" y="12818"/>
                    <a:pt x="2893" y="12818"/>
                  </a:cubicBezTo>
                  <a:cubicBezTo>
                    <a:pt x="2735" y="11602"/>
                    <a:pt x="2576" y="10347"/>
                    <a:pt x="2590" y="9132"/>
                  </a:cubicBezTo>
                  <a:cubicBezTo>
                    <a:pt x="2590" y="8524"/>
                    <a:pt x="2590" y="7929"/>
                    <a:pt x="2629" y="7308"/>
                  </a:cubicBezTo>
                  <a:cubicBezTo>
                    <a:pt x="2629" y="7308"/>
                    <a:pt x="2696" y="6859"/>
                    <a:pt x="2749" y="6410"/>
                  </a:cubicBezTo>
                  <a:cubicBezTo>
                    <a:pt x="2814" y="5960"/>
                    <a:pt x="2881" y="5524"/>
                    <a:pt x="2881" y="5524"/>
                  </a:cubicBezTo>
                  <a:cubicBezTo>
                    <a:pt x="2934" y="5220"/>
                    <a:pt x="2960" y="4916"/>
                    <a:pt x="3039" y="4639"/>
                  </a:cubicBezTo>
                  <a:lnTo>
                    <a:pt x="3290" y="3780"/>
                  </a:lnTo>
                  <a:lnTo>
                    <a:pt x="3554" y="2921"/>
                  </a:lnTo>
                  <a:lnTo>
                    <a:pt x="3713" y="2419"/>
                  </a:lnTo>
                  <a:lnTo>
                    <a:pt x="3753" y="2247"/>
                  </a:lnTo>
                  <a:cubicBezTo>
                    <a:pt x="3753" y="2208"/>
                    <a:pt x="3674" y="2194"/>
                    <a:pt x="3621" y="2168"/>
                  </a:cubicBezTo>
                  <a:lnTo>
                    <a:pt x="3489" y="2088"/>
                  </a:lnTo>
                  <a:cubicBezTo>
                    <a:pt x="3409" y="2049"/>
                    <a:pt x="3343" y="2009"/>
                    <a:pt x="3343" y="2009"/>
                  </a:cubicBezTo>
                  <a:cubicBezTo>
                    <a:pt x="2299" y="1375"/>
                    <a:pt x="1281" y="728"/>
                    <a:pt x="34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13"/>
            <p:cNvSpPr/>
            <p:nvPr/>
          </p:nvSpPr>
          <p:spPr>
            <a:xfrm>
              <a:off x="6934100" y="4036200"/>
              <a:ext cx="301600" cy="113300"/>
            </a:xfrm>
            <a:custGeom>
              <a:avLst/>
              <a:gdLst/>
              <a:ahLst/>
              <a:cxnLst/>
              <a:rect l="l" t="t" r="r" b="b"/>
              <a:pathLst>
                <a:path w="12064" h="4532" extrusionOk="0">
                  <a:moveTo>
                    <a:pt x="370" y="0"/>
                  </a:moveTo>
                  <a:lnTo>
                    <a:pt x="0" y="568"/>
                  </a:lnTo>
                  <a:lnTo>
                    <a:pt x="370" y="753"/>
                  </a:lnTo>
                  <a:cubicBezTo>
                    <a:pt x="476" y="806"/>
                    <a:pt x="594" y="858"/>
                    <a:pt x="714" y="925"/>
                  </a:cubicBezTo>
                  <a:lnTo>
                    <a:pt x="1414" y="1281"/>
                  </a:lnTo>
                  <a:cubicBezTo>
                    <a:pt x="1877" y="1533"/>
                    <a:pt x="2365" y="1757"/>
                    <a:pt x="2841" y="1968"/>
                  </a:cubicBezTo>
                  <a:cubicBezTo>
                    <a:pt x="3819" y="2405"/>
                    <a:pt x="4796" y="2801"/>
                    <a:pt x="5814" y="3131"/>
                  </a:cubicBezTo>
                  <a:cubicBezTo>
                    <a:pt x="6819" y="3462"/>
                    <a:pt x="7835" y="3765"/>
                    <a:pt x="8880" y="3991"/>
                  </a:cubicBezTo>
                  <a:cubicBezTo>
                    <a:pt x="9911" y="4255"/>
                    <a:pt x="10968" y="4400"/>
                    <a:pt x="12025" y="4532"/>
                  </a:cubicBezTo>
                  <a:lnTo>
                    <a:pt x="12064" y="3885"/>
                  </a:lnTo>
                  <a:cubicBezTo>
                    <a:pt x="11033" y="3845"/>
                    <a:pt x="9990" y="3792"/>
                    <a:pt x="8945" y="3621"/>
                  </a:cubicBezTo>
                  <a:cubicBezTo>
                    <a:pt x="7915" y="3462"/>
                    <a:pt x="6898" y="3198"/>
                    <a:pt x="5894" y="2867"/>
                  </a:cubicBezTo>
                  <a:cubicBezTo>
                    <a:pt x="4902" y="2537"/>
                    <a:pt x="3938" y="2114"/>
                    <a:pt x="3013" y="1625"/>
                  </a:cubicBezTo>
                  <a:cubicBezTo>
                    <a:pt x="2550" y="1374"/>
                    <a:pt x="2101" y="1123"/>
                    <a:pt x="1665" y="846"/>
                  </a:cubicBezTo>
                  <a:lnTo>
                    <a:pt x="1017" y="409"/>
                  </a:lnTo>
                  <a:cubicBezTo>
                    <a:pt x="912" y="344"/>
                    <a:pt x="793" y="264"/>
                    <a:pt x="674" y="198"/>
                  </a:cubicBezTo>
                  <a:lnTo>
                    <a:pt x="37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13"/>
            <p:cNvSpPr/>
            <p:nvPr/>
          </p:nvSpPr>
          <p:spPr>
            <a:xfrm>
              <a:off x="6968450" y="3983650"/>
              <a:ext cx="270900" cy="103100"/>
            </a:xfrm>
            <a:custGeom>
              <a:avLst/>
              <a:gdLst/>
              <a:ahLst/>
              <a:cxnLst/>
              <a:rect l="l" t="t" r="r" b="b"/>
              <a:pathLst>
                <a:path w="10836" h="4124" extrusionOk="0">
                  <a:moveTo>
                    <a:pt x="383" y="1"/>
                  </a:moveTo>
                  <a:lnTo>
                    <a:pt x="1" y="569"/>
                  </a:lnTo>
                  <a:lnTo>
                    <a:pt x="344" y="728"/>
                  </a:lnTo>
                  <a:cubicBezTo>
                    <a:pt x="436" y="781"/>
                    <a:pt x="542" y="834"/>
                    <a:pt x="648" y="886"/>
                  </a:cubicBezTo>
                  <a:lnTo>
                    <a:pt x="1282" y="1203"/>
                  </a:lnTo>
                  <a:cubicBezTo>
                    <a:pt x="1705" y="1428"/>
                    <a:pt x="2141" y="1613"/>
                    <a:pt x="2564" y="1811"/>
                  </a:cubicBezTo>
                  <a:cubicBezTo>
                    <a:pt x="3436" y="2194"/>
                    <a:pt x="4321" y="2551"/>
                    <a:pt x="5219" y="2855"/>
                  </a:cubicBezTo>
                  <a:cubicBezTo>
                    <a:pt x="6132" y="3145"/>
                    <a:pt x="7043" y="3423"/>
                    <a:pt x="7982" y="3621"/>
                  </a:cubicBezTo>
                  <a:cubicBezTo>
                    <a:pt x="8893" y="3873"/>
                    <a:pt x="9844" y="3991"/>
                    <a:pt x="10796" y="4123"/>
                  </a:cubicBezTo>
                  <a:lnTo>
                    <a:pt x="10836" y="3489"/>
                  </a:lnTo>
                  <a:cubicBezTo>
                    <a:pt x="9911" y="3436"/>
                    <a:pt x="8972" y="3410"/>
                    <a:pt x="8047" y="3251"/>
                  </a:cubicBezTo>
                  <a:cubicBezTo>
                    <a:pt x="7109" y="3119"/>
                    <a:pt x="6197" y="2881"/>
                    <a:pt x="5312" y="2590"/>
                  </a:cubicBezTo>
                  <a:cubicBezTo>
                    <a:pt x="4414" y="2287"/>
                    <a:pt x="3554" y="1903"/>
                    <a:pt x="2735" y="1468"/>
                  </a:cubicBezTo>
                  <a:cubicBezTo>
                    <a:pt x="2326" y="1243"/>
                    <a:pt x="1916" y="1019"/>
                    <a:pt x="1533" y="754"/>
                  </a:cubicBezTo>
                  <a:lnTo>
                    <a:pt x="952" y="371"/>
                  </a:lnTo>
                  <a:cubicBezTo>
                    <a:pt x="859" y="305"/>
                    <a:pt x="753" y="238"/>
                    <a:pt x="648" y="173"/>
                  </a:cubicBezTo>
                  <a:lnTo>
                    <a:pt x="38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13"/>
            <p:cNvSpPr/>
            <p:nvPr/>
          </p:nvSpPr>
          <p:spPr>
            <a:xfrm>
              <a:off x="6895125" y="4490725"/>
              <a:ext cx="102750" cy="45275"/>
            </a:xfrm>
            <a:custGeom>
              <a:avLst/>
              <a:gdLst/>
              <a:ahLst/>
              <a:cxnLst/>
              <a:rect l="l" t="t" r="r" b="b"/>
              <a:pathLst>
                <a:path w="4110" h="1811" extrusionOk="0">
                  <a:moveTo>
                    <a:pt x="568" y="1"/>
                  </a:moveTo>
                  <a:lnTo>
                    <a:pt x="0" y="489"/>
                  </a:lnTo>
                  <a:cubicBezTo>
                    <a:pt x="198" y="569"/>
                    <a:pt x="397" y="674"/>
                    <a:pt x="568" y="727"/>
                  </a:cubicBezTo>
                  <a:lnTo>
                    <a:pt x="1096" y="859"/>
                  </a:lnTo>
                  <a:cubicBezTo>
                    <a:pt x="1427" y="952"/>
                    <a:pt x="1771" y="1032"/>
                    <a:pt x="2088" y="1123"/>
                  </a:cubicBezTo>
                  <a:cubicBezTo>
                    <a:pt x="2379" y="1229"/>
                    <a:pt x="2696" y="1349"/>
                    <a:pt x="3013" y="1481"/>
                  </a:cubicBezTo>
                  <a:cubicBezTo>
                    <a:pt x="3171" y="1534"/>
                    <a:pt x="3343" y="1599"/>
                    <a:pt x="3501" y="1666"/>
                  </a:cubicBezTo>
                  <a:cubicBezTo>
                    <a:pt x="3686" y="1719"/>
                    <a:pt x="3911" y="1811"/>
                    <a:pt x="4109" y="1811"/>
                  </a:cubicBezTo>
                  <a:lnTo>
                    <a:pt x="3950" y="1137"/>
                  </a:lnTo>
                  <a:cubicBezTo>
                    <a:pt x="3918" y="1126"/>
                    <a:pt x="3887" y="1122"/>
                    <a:pt x="3857" y="1122"/>
                  </a:cubicBezTo>
                  <a:cubicBezTo>
                    <a:pt x="3777" y="1122"/>
                    <a:pt x="3699" y="1150"/>
                    <a:pt x="3594" y="1150"/>
                  </a:cubicBezTo>
                  <a:cubicBezTo>
                    <a:pt x="3436" y="1137"/>
                    <a:pt x="3277" y="1111"/>
                    <a:pt x="3131" y="1084"/>
                  </a:cubicBezTo>
                  <a:cubicBezTo>
                    <a:pt x="2801" y="1032"/>
                    <a:pt x="2484" y="952"/>
                    <a:pt x="2153" y="833"/>
                  </a:cubicBezTo>
                  <a:cubicBezTo>
                    <a:pt x="1836" y="741"/>
                    <a:pt x="1533" y="635"/>
                    <a:pt x="1242" y="489"/>
                  </a:cubicBezTo>
                  <a:cubicBezTo>
                    <a:pt x="1096" y="424"/>
                    <a:pt x="978" y="331"/>
                    <a:pt x="846" y="251"/>
                  </a:cubicBezTo>
                  <a:cubicBezTo>
                    <a:pt x="726" y="172"/>
                    <a:pt x="661" y="80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13"/>
            <p:cNvSpPr/>
            <p:nvPr/>
          </p:nvSpPr>
          <p:spPr>
            <a:xfrm>
              <a:off x="7016025" y="4141900"/>
              <a:ext cx="100450" cy="132475"/>
            </a:xfrm>
            <a:custGeom>
              <a:avLst/>
              <a:gdLst/>
              <a:ahLst/>
              <a:cxnLst/>
              <a:rect l="l" t="t" r="r" b="b"/>
              <a:pathLst>
                <a:path w="4018" h="5299" extrusionOk="0">
                  <a:moveTo>
                    <a:pt x="330" y="489"/>
                  </a:moveTo>
                  <a:lnTo>
                    <a:pt x="423" y="529"/>
                  </a:lnTo>
                  <a:lnTo>
                    <a:pt x="674" y="635"/>
                  </a:lnTo>
                  <a:cubicBezTo>
                    <a:pt x="1176" y="820"/>
                    <a:pt x="1665" y="991"/>
                    <a:pt x="2180" y="1137"/>
                  </a:cubicBezTo>
                  <a:cubicBezTo>
                    <a:pt x="2503" y="1211"/>
                    <a:pt x="2825" y="1296"/>
                    <a:pt x="3151" y="1355"/>
                  </a:cubicBezTo>
                  <a:lnTo>
                    <a:pt x="3151" y="1355"/>
                  </a:lnTo>
                  <a:cubicBezTo>
                    <a:pt x="2960" y="1652"/>
                    <a:pt x="2764" y="1949"/>
                    <a:pt x="2564" y="2247"/>
                  </a:cubicBezTo>
                  <a:lnTo>
                    <a:pt x="2048" y="2973"/>
                  </a:lnTo>
                  <a:lnTo>
                    <a:pt x="1480" y="3660"/>
                  </a:lnTo>
                  <a:cubicBezTo>
                    <a:pt x="1480" y="3660"/>
                    <a:pt x="1322" y="3832"/>
                    <a:pt x="1176" y="4004"/>
                  </a:cubicBezTo>
                  <a:cubicBezTo>
                    <a:pt x="1031" y="4176"/>
                    <a:pt x="872" y="4334"/>
                    <a:pt x="872" y="4334"/>
                  </a:cubicBezTo>
                  <a:lnTo>
                    <a:pt x="661" y="4572"/>
                  </a:lnTo>
                  <a:lnTo>
                    <a:pt x="582" y="4664"/>
                  </a:lnTo>
                  <a:lnTo>
                    <a:pt x="529" y="4717"/>
                  </a:lnTo>
                  <a:lnTo>
                    <a:pt x="515" y="4664"/>
                  </a:lnTo>
                  <a:cubicBezTo>
                    <a:pt x="476" y="4585"/>
                    <a:pt x="462" y="4493"/>
                    <a:pt x="450" y="4414"/>
                  </a:cubicBezTo>
                  <a:lnTo>
                    <a:pt x="423" y="4241"/>
                  </a:lnTo>
                  <a:cubicBezTo>
                    <a:pt x="409" y="4162"/>
                    <a:pt x="409" y="4083"/>
                    <a:pt x="409" y="4017"/>
                  </a:cubicBezTo>
                  <a:cubicBezTo>
                    <a:pt x="383" y="3727"/>
                    <a:pt x="397" y="3422"/>
                    <a:pt x="397" y="3119"/>
                  </a:cubicBezTo>
                  <a:cubicBezTo>
                    <a:pt x="397" y="2485"/>
                    <a:pt x="317" y="1916"/>
                    <a:pt x="317" y="1308"/>
                  </a:cubicBezTo>
                  <a:lnTo>
                    <a:pt x="317" y="582"/>
                  </a:lnTo>
                  <a:cubicBezTo>
                    <a:pt x="317" y="555"/>
                    <a:pt x="304" y="489"/>
                    <a:pt x="330" y="489"/>
                  </a:cubicBezTo>
                  <a:close/>
                  <a:moveTo>
                    <a:pt x="13" y="0"/>
                  </a:moveTo>
                  <a:cubicBezTo>
                    <a:pt x="0" y="0"/>
                    <a:pt x="13" y="27"/>
                    <a:pt x="13" y="39"/>
                  </a:cubicBezTo>
                  <a:lnTo>
                    <a:pt x="13" y="119"/>
                  </a:lnTo>
                  <a:lnTo>
                    <a:pt x="13" y="291"/>
                  </a:lnTo>
                  <a:lnTo>
                    <a:pt x="39" y="1334"/>
                  </a:lnTo>
                  <a:cubicBezTo>
                    <a:pt x="53" y="1930"/>
                    <a:pt x="119" y="2550"/>
                    <a:pt x="119" y="3131"/>
                  </a:cubicBezTo>
                  <a:cubicBezTo>
                    <a:pt x="119" y="3422"/>
                    <a:pt x="106" y="3727"/>
                    <a:pt x="119" y="4030"/>
                  </a:cubicBezTo>
                  <a:cubicBezTo>
                    <a:pt x="119" y="4109"/>
                    <a:pt x="119" y="4189"/>
                    <a:pt x="132" y="4268"/>
                  </a:cubicBezTo>
                  <a:lnTo>
                    <a:pt x="159" y="4532"/>
                  </a:lnTo>
                  <a:cubicBezTo>
                    <a:pt x="212" y="4743"/>
                    <a:pt x="251" y="4942"/>
                    <a:pt x="330" y="5140"/>
                  </a:cubicBezTo>
                  <a:lnTo>
                    <a:pt x="383" y="5298"/>
                  </a:lnTo>
                  <a:lnTo>
                    <a:pt x="489" y="5193"/>
                  </a:lnTo>
                  <a:lnTo>
                    <a:pt x="714" y="4981"/>
                  </a:lnTo>
                  <a:lnTo>
                    <a:pt x="1123" y="4585"/>
                  </a:lnTo>
                  <a:lnTo>
                    <a:pt x="1757" y="3924"/>
                  </a:lnTo>
                  <a:lnTo>
                    <a:pt x="2365" y="3264"/>
                  </a:lnTo>
                  <a:lnTo>
                    <a:pt x="2934" y="2576"/>
                  </a:lnTo>
                  <a:cubicBezTo>
                    <a:pt x="3304" y="2115"/>
                    <a:pt x="3674" y="1639"/>
                    <a:pt x="4017" y="1163"/>
                  </a:cubicBezTo>
                  <a:lnTo>
                    <a:pt x="3786" y="986"/>
                  </a:lnTo>
                  <a:lnTo>
                    <a:pt x="3786" y="986"/>
                  </a:lnTo>
                  <a:lnTo>
                    <a:pt x="3806" y="793"/>
                  </a:lnTo>
                  <a:lnTo>
                    <a:pt x="3806" y="793"/>
                  </a:lnTo>
                  <a:cubicBezTo>
                    <a:pt x="3770" y="794"/>
                    <a:pt x="3734" y="795"/>
                    <a:pt x="3698" y="795"/>
                  </a:cubicBezTo>
                  <a:cubicBezTo>
                    <a:pt x="3642" y="795"/>
                    <a:pt x="3587" y="793"/>
                    <a:pt x="3531" y="791"/>
                  </a:cubicBezTo>
                  <a:lnTo>
                    <a:pt x="3531" y="791"/>
                  </a:lnTo>
                  <a:lnTo>
                    <a:pt x="3515" y="779"/>
                  </a:lnTo>
                  <a:cubicBezTo>
                    <a:pt x="3513" y="783"/>
                    <a:pt x="3510" y="787"/>
                    <a:pt x="3508" y="791"/>
                  </a:cubicBezTo>
                  <a:lnTo>
                    <a:pt x="3508" y="791"/>
                  </a:lnTo>
                  <a:cubicBezTo>
                    <a:pt x="3105" y="775"/>
                    <a:pt x="2702" y="711"/>
                    <a:pt x="2299" y="647"/>
                  </a:cubicBezTo>
                  <a:cubicBezTo>
                    <a:pt x="1797" y="555"/>
                    <a:pt x="1295" y="423"/>
                    <a:pt x="806" y="277"/>
                  </a:cubicBezTo>
                  <a:lnTo>
                    <a:pt x="317" y="106"/>
                  </a:lnTo>
                  <a:lnTo>
                    <a:pt x="39" y="1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13"/>
            <p:cNvSpPr/>
            <p:nvPr/>
          </p:nvSpPr>
          <p:spPr>
            <a:xfrm>
              <a:off x="6530075" y="4122350"/>
              <a:ext cx="319475" cy="143775"/>
            </a:xfrm>
            <a:custGeom>
              <a:avLst/>
              <a:gdLst/>
              <a:ahLst/>
              <a:cxnLst/>
              <a:rect l="l" t="t" r="r" b="b"/>
              <a:pathLst>
                <a:path w="12779" h="5751" extrusionOk="0">
                  <a:moveTo>
                    <a:pt x="9369" y="1"/>
                  </a:moveTo>
                  <a:cubicBezTo>
                    <a:pt x="9365" y="1"/>
                    <a:pt x="9360" y="1"/>
                    <a:pt x="9356" y="2"/>
                  </a:cubicBezTo>
                  <a:lnTo>
                    <a:pt x="9224" y="108"/>
                  </a:lnTo>
                  <a:lnTo>
                    <a:pt x="8827" y="465"/>
                  </a:lnTo>
                  <a:lnTo>
                    <a:pt x="8154" y="1033"/>
                  </a:lnTo>
                  <a:lnTo>
                    <a:pt x="7453" y="1602"/>
                  </a:lnTo>
                  <a:cubicBezTo>
                    <a:pt x="7229" y="1787"/>
                    <a:pt x="6965" y="1931"/>
                    <a:pt x="6713" y="2104"/>
                  </a:cubicBezTo>
                  <a:cubicBezTo>
                    <a:pt x="6713" y="2104"/>
                    <a:pt x="6330" y="2342"/>
                    <a:pt x="5934" y="2579"/>
                  </a:cubicBezTo>
                  <a:cubicBezTo>
                    <a:pt x="5550" y="2817"/>
                    <a:pt x="5154" y="3041"/>
                    <a:pt x="5154" y="3041"/>
                  </a:cubicBezTo>
                  <a:cubicBezTo>
                    <a:pt x="4625" y="3319"/>
                    <a:pt x="4070" y="3557"/>
                    <a:pt x="3503" y="3808"/>
                  </a:cubicBezTo>
                  <a:cubicBezTo>
                    <a:pt x="2406" y="4297"/>
                    <a:pt x="1177" y="4667"/>
                    <a:pt x="1" y="4984"/>
                  </a:cubicBezTo>
                  <a:cubicBezTo>
                    <a:pt x="1" y="4984"/>
                    <a:pt x="106" y="5169"/>
                    <a:pt x="212" y="5367"/>
                  </a:cubicBezTo>
                  <a:cubicBezTo>
                    <a:pt x="332" y="5566"/>
                    <a:pt x="437" y="5751"/>
                    <a:pt x="437" y="5751"/>
                  </a:cubicBezTo>
                  <a:cubicBezTo>
                    <a:pt x="1547" y="5235"/>
                    <a:pt x="2684" y="4773"/>
                    <a:pt x="3753" y="4191"/>
                  </a:cubicBezTo>
                  <a:cubicBezTo>
                    <a:pt x="4282" y="3913"/>
                    <a:pt x="4824" y="3623"/>
                    <a:pt x="5365" y="3332"/>
                  </a:cubicBezTo>
                  <a:cubicBezTo>
                    <a:pt x="5365" y="3332"/>
                    <a:pt x="5749" y="3082"/>
                    <a:pt x="6132" y="2844"/>
                  </a:cubicBezTo>
                  <a:cubicBezTo>
                    <a:pt x="6515" y="2592"/>
                    <a:pt x="6898" y="2354"/>
                    <a:pt x="6898" y="2354"/>
                  </a:cubicBezTo>
                  <a:cubicBezTo>
                    <a:pt x="7150" y="2183"/>
                    <a:pt x="7414" y="2037"/>
                    <a:pt x="7652" y="1839"/>
                  </a:cubicBezTo>
                  <a:lnTo>
                    <a:pt x="8352" y="1284"/>
                  </a:lnTo>
                  <a:lnTo>
                    <a:pt x="9052" y="716"/>
                  </a:lnTo>
                  <a:lnTo>
                    <a:pt x="9343" y="492"/>
                  </a:lnTo>
                  <a:lnTo>
                    <a:pt x="9382" y="465"/>
                  </a:lnTo>
                  <a:cubicBezTo>
                    <a:pt x="9396" y="465"/>
                    <a:pt x="9409" y="478"/>
                    <a:pt x="9422" y="492"/>
                  </a:cubicBezTo>
                  <a:lnTo>
                    <a:pt x="9514" y="571"/>
                  </a:lnTo>
                  <a:cubicBezTo>
                    <a:pt x="10453" y="1364"/>
                    <a:pt x="11417" y="2116"/>
                    <a:pt x="12435" y="2777"/>
                  </a:cubicBezTo>
                  <a:lnTo>
                    <a:pt x="12779" y="2249"/>
                  </a:lnTo>
                  <a:cubicBezTo>
                    <a:pt x="11734" y="1667"/>
                    <a:pt x="10744" y="994"/>
                    <a:pt x="9752" y="293"/>
                  </a:cubicBezTo>
                  <a:lnTo>
                    <a:pt x="9502" y="82"/>
                  </a:lnTo>
                  <a:cubicBezTo>
                    <a:pt x="9453" y="57"/>
                    <a:pt x="9416" y="1"/>
                    <a:pt x="936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13"/>
            <p:cNvSpPr/>
            <p:nvPr/>
          </p:nvSpPr>
          <p:spPr>
            <a:xfrm>
              <a:off x="6463350" y="3882575"/>
              <a:ext cx="168850" cy="309225"/>
            </a:xfrm>
            <a:custGeom>
              <a:avLst/>
              <a:gdLst/>
              <a:ahLst/>
              <a:cxnLst/>
              <a:rect l="l" t="t" r="r" b="b"/>
              <a:pathLst>
                <a:path w="6754" h="12369" extrusionOk="0">
                  <a:moveTo>
                    <a:pt x="4903" y="0"/>
                  </a:moveTo>
                  <a:lnTo>
                    <a:pt x="4335" y="278"/>
                  </a:lnTo>
                  <a:cubicBezTo>
                    <a:pt x="4877" y="1362"/>
                    <a:pt x="5524" y="2405"/>
                    <a:pt x="6184" y="3436"/>
                  </a:cubicBezTo>
                  <a:lnTo>
                    <a:pt x="6264" y="3541"/>
                  </a:lnTo>
                  <a:cubicBezTo>
                    <a:pt x="6264" y="3555"/>
                    <a:pt x="6290" y="3568"/>
                    <a:pt x="6290" y="3582"/>
                  </a:cubicBezTo>
                  <a:lnTo>
                    <a:pt x="6251" y="3621"/>
                  </a:lnTo>
                  <a:lnTo>
                    <a:pt x="5999" y="3872"/>
                  </a:lnTo>
                  <a:lnTo>
                    <a:pt x="5353" y="4507"/>
                  </a:lnTo>
                  <a:lnTo>
                    <a:pt x="4718" y="5141"/>
                  </a:lnTo>
                  <a:cubicBezTo>
                    <a:pt x="4493" y="5352"/>
                    <a:pt x="4322" y="5603"/>
                    <a:pt x="4123" y="5828"/>
                  </a:cubicBezTo>
                  <a:cubicBezTo>
                    <a:pt x="4123" y="5828"/>
                    <a:pt x="3832" y="6184"/>
                    <a:pt x="3542" y="6528"/>
                  </a:cubicBezTo>
                  <a:cubicBezTo>
                    <a:pt x="3265" y="6885"/>
                    <a:pt x="2974" y="7241"/>
                    <a:pt x="2974" y="7241"/>
                  </a:cubicBezTo>
                  <a:cubicBezTo>
                    <a:pt x="2617" y="7743"/>
                    <a:pt x="2261" y="8245"/>
                    <a:pt x="1930" y="8748"/>
                  </a:cubicBezTo>
                  <a:cubicBezTo>
                    <a:pt x="1230" y="9739"/>
                    <a:pt x="635" y="10809"/>
                    <a:pt x="1" y="11853"/>
                  </a:cubicBezTo>
                  <a:cubicBezTo>
                    <a:pt x="1" y="11853"/>
                    <a:pt x="173" y="11985"/>
                    <a:pt x="358" y="12118"/>
                  </a:cubicBezTo>
                  <a:cubicBezTo>
                    <a:pt x="529" y="12250"/>
                    <a:pt x="714" y="12368"/>
                    <a:pt x="714" y="12368"/>
                  </a:cubicBezTo>
                  <a:cubicBezTo>
                    <a:pt x="1163" y="11245"/>
                    <a:pt x="1665" y="10069"/>
                    <a:pt x="2287" y="9026"/>
                  </a:cubicBezTo>
                  <a:cubicBezTo>
                    <a:pt x="2590" y="8497"/>
                    <a:pt x="2895" y="7981"/>
                    <a:pt x="3238" y="7479"/>
                  </a:cubicBezTo>
                  <a:cubicBezTo>
                    <a:pt x="3238" y="7479"/>
                    <a:pt x="3515" y="7109"/>
                    <a:pt x="3780" y="6753"/>
                  </a:cubicBezTo>
                  <a:cubicBezTo>
                    <a:pt x="4070" y="6396"/>
                    <a:pt x="4348" y="6039"/>
                    <a:pt x="4348" y="6039"/>
                  </a:cubicBezTo>
                  <a:cubicBezTo>
                    <a:pt x="4546" y="5814"/>
                    <a:pt x="4718" y="5564"/>
                    <a:pt x="4930" y="5365"/>
                  </a:cubicBezTo>
                  <a:lnTo>
                    <a:pt x="5577" y="4744"/>
                  </a:lnTo>
                  <a:lnTo>
                    <a:pt x="6225" y="4123"/>
                  </a:lnTo>
                  <a:lnTo>
                    <a:pt x="6607" y="3767"/>
                  </a:lnTo>
                  <a:lnTo>
                    <a:pt x="6739" y="3647"/>
                  </a:lnTo>
                  <a:cubicBezTo>
                    <a:pt x="6753" y="3608"/>
                    <a:pt x="6700" y="3555"/>
                    <a:pt x="6674" y="3502"/>
                  </a:cubicBezTo>
                  <a:lnTo>
                    <a:pt x="6502" y="3224"/>
                  </a:lnTo>
                  <a:cubicBezTo>
                    <a:pt x="5920" y="2167"/>
                    <a:pt x="5365" y="1097"/>
                    <a:pt x="490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13"/>
            <p:cNvSpPr/>
            <p:nvPr/>
          </p:nvSpPr>
          <p:spPr>
            <a:xfrm>
              <a:off x="6723000" y="3805600"/>
              <a:ext cx="220025" cy="244475"/>
            </a:xfrm>
            <a:custGeom>
              <a:avLst/>
              <a:gdLst/>
              <a:ahLst/>
              <a:cxnLst/>
              <a:rect l="l" t="t" r="r" b="b"/>
              <a:pathLst>
                <a:path w="8801" h="9779" extrusionOk="0">
                  <a:moveTo>
                    <a:pt x="608" y="1"/>
                  </a:moveTo>
                  <a:lnTo>
                    <a:pt x="0" y="318"/>
                  </a:lnTo>
                  <a:lnTo>
                    <a:pt x="226" y="662"/>
                  </a:lnTo>
                  <a:cubicBezTo>
                    <a:pt x="291" y="767"/>
                    <a:pt x="384" y="859"/>
                    <a:pt x="450" y="979"/>
                  </a:cubicBezTo>
                  <a:lnTo>
                    <a:pt x="872" y="1639"/>
                  </a:lnTo>
                  <a:cubicBezTo>
                    <a:pt x="1163" y="2089"/>
                    <a:pt x="1454" y="2538"/>
                    <a:pt x="1771" y="2961"/>
                  </a:cubicBezTo>
                  <a:cubicBezTo>
                    <a:pt x="2393" y="3833"/>
                    <a:pt x="3080" y="4638"/>
                    <a:pt x="3767" y="5458"/>
                  </a:cubicBezTo>
                  <a:cubicBezTo>
                    <a:pt x="4493" y="6238"/>
                    <a:pt x="5207" y="7031"/>
                    <a:pt x="5999" y="7744"/>
                  </a:cubicBezTo>
                  <a:cubicBezTo>
                    <a:pt x="6779" y="8470"/>
                    <a:pt x="7585" y="9157"/>
                    <a:pt x="8457" y="9779"/>
                  </a:cubicBezTo>
                  <a:lnTo>
                    <a:pt x="8801" y="9237"/>
                  </a:lnTo>
                  <a:cubicBezTo>
                    <a:pt x="7916" y="8708"/>
                    <a:pt x="7070" y="8114"/>
                    <a:pt x="6251" y="7453"/>
                  </a:cubicBezTo>
                  <a:cubicBezTo>
                    <a:pt x="5432" y="6805"/>
                    <a:pt x="4692" y="6053"/>
                    <a:pt x="3978" y="5273"/>
                  </a:cubicBezTo>
                  <a:cubicBezTo>
                    <a:pt x="3291" y="4467"/>
                    <a:pt x="2630" y="3634"/>
                    <a:pt x="2088" y="2749"/>
                  </a:cubicBezTo>
                  <a:cubicBezTo>
                    <a:pt x="1811" y="2300"/>
                    <a:pt x="1560" y="1837"/>
                    <a:pt x="1309" y="1388"/>
                  </a:cubicBezTo>
                  <a:lnTo>
                    <a:pt x="965" y="688"/>
                  </a:lnTo>
                  <a:cubicBezTo>
                    <a:pt x="913" y="569"/>
                    <a:pt x="833" y="450"/>
                    <a:pt x="781" y="331"/>
                  </a:cubicBezTo>
                  <a:lnTo>
                    <a:pt x="60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13"/>
            <p:cNvSpPr/>
            <p:nvPr/>
          </p:nvSpPr>
          <p:spPr>
            <a:xfrm>
              <a:off x="6779150" y="3777525"/>
              <a:ext cx="198575" cy="220025"/>
            </a:xfrm>
            <a:custGeom>
              <a:avLst/>
              <a:gdLst/>
              <a:ahLst/>
              <a:cxnLst/>
              <a:rect l="l" t="t" r="r" b="b"/>
              <a:pathLst>
                <a:path w="7943" h="8801" extrusionOk="0">
                  <a:moveTo>
                    <a:pt x="609" y="0"/>
                  </a:moveTo>
                  <a:lnTo>
                    <a:pt x="1" y="305"/>
                  </a:lnTo>
                  <a:lnTo>
                    <a:pt x="212" y="622"/>
                  </a:lnTo>
                  <a:cubicBezTo>
                    <a:pt x="265" y="714"/>
                    <a:pt x="344" y="793"/>
                    <a:pt x="411" y="899"/>
                  </a:cubicBezTo>
                  <a:lnTo>
                    <a:pt x="793" y="1494"/>
                  </a:lnTo>
                  <a:cubicBezTo>
                    <a:pt x="1058" y="1890"/>
                    <a:pt x="1309" y="2287"/>
                    <a:pt x="1600" y="2669"/>
                  </a:cubicBezTo>
                  <a:cubicBezTo>
                    <a:pt x="2155" y="3450"/>
                    <a:pt x="2776" y="4176"/>
                    <a:pt x="3397" y="4916"/>
                  </a:cubicBezTo>
                  <a:cubicBezTo>
                    <a:pt x="4044" y="5617"/>
                    <a:pt x="4692" y="6316"/>
                    <a:pt x="5406" y="6964"/>
                  </a:cubicBezTo>
                  <a:cubicBezTo>
                    <a:pt x="6093" y="7625"/>
                    <a:pt x="6819" y="8246"/>
                    <a:pt x="7585" y="8801"/>
                  </a:cubicBezTo>
                  <a:lnTo>
                    <a:pt x="7943" y="8259"/>
                  </a:lnTo>
                  <a:cubicBezTo>
                    <a:pt x="7150" y="7796"/>
                    <a:pt x="6383" y="7255"/>
                    <a:pt x="5643" y="6674"/>
                  </a:cubicBezTo>
                  <a:cubicBezTo>
                    <a:pt x="4903" y="6092"/>
                    <a:pt x="4243" y="5418"/>
                    <a:pt x="3595" y="4731"/>
                  </a:cubicBezTo>
                  <a:cubicBezTo>
                    <a:pt x="2987" y="4005"/>
                    <a:pt x="2406" y="3265"/>
                    <a:pt x="1917" y="2458"/>
                  </a:cubicBezTo>
                  <a:cubicBezTo>
                    <a:pt x="1666" y="2062"/>
                    <a:pt x="1454" y="1639"/>
                    <a:pt x="1230" y="1242"/>
                  </a:cubicBezTo>
                  <a:lnTo>
                    <a:pt x="926" y="608"/>
                  </a:lnTo>
                  <a:cubicBezTo>
                    <a:pt x="873" y="502"/>
                    <a:pt x="807" y="397"/>
                    <a:pt x="754" y="291"/>
                  </a:cubicBezTo>
                  <a:lnTo>
                    <a:pt x="60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13"/>
            <p:cNvSpPr/>
            <p:nvPr/>
          </p:nvSpPr>
          <p:spPr>
            <a:xfrm>
              <a:off x="6463350" y="4182525"/>
              <a:ext cx="77000" cy="83600"/>
            </a:xfrm>
            <a:custGeom>
              <a:avLst/>
              <a:gdLst/>
              <a:ahLst/>
              <a:cxnLst/>
              <a:rect l="l" t="t" r="r" b="b"/>
              <a:pathLst>
                <a:path w="3080" h="3344" extrusionOk="0">
                  <a:moveTo>
                    <a:pt x="740" y="0"/>
                  </a:moveTo>
                  <a:lnTo>
                    <a:pt x="1" y="159"/>
                  </a:lnTo>
                  <a:cubicBezTo>
                    <a:pt x="133" y="331"/>
                    <a:pt x="252" y="490"/>
                    <a:pt x="384" y="634"/>
                  </a:cubicBezTo>
                  <a:lnTo>
                    <a:pt x="754" y="1018"/>
                  </a:lnTo>
                  <a:cubicBezTo>
                    <a:pt x="1005" y="1256"/>
                    <a:pt x="1256" y="1494"/>
                    <a:pt x="1480" y="1732"/>
                  </a:cubicBezTo>
                  <a:cubicBezTo>
                    <a:pt x="1692" y="1969"/>
                    <a:pt x="1903" y="2234"/>
                    <a:pt x="2115" y="2498"/>
                  </a:cubicBezTo>
                  <a:cubicBezTo>
                    <a:pt x="2220" y="2630"/>
                    <a:pt x="2326" y="2775"/>
                    <a:pt x="2432" y="2921"/>
                  </a:cubicBezTo>
                  <a:cubicBezTo>
                    <a:pt x="2564" y="3053"/>
                    <a:pt x="2710" y="3238"/>
                    <a:pt x="2895" y="3344"/>
                  </a:cubicBezTo>
                  <a:lnTo>
                    <a:pt x="3080" y="2669"/>
                  </a:lnTo>
                  <a:cubicBezTo>
                    <a:pt x="3001" y="2577"/>
                    <a:pt x="2895" y="2590"/>
                    <a:pt x="2775" y="2498"/>
                  </a:cubicBezTo>
                  <a:cubicBezTo>
                    <a:pt x="2643" y="2419"/>
                    <a:pt x="2525" y="2326"/>
                    <a:pt x="2405" y="2220"/>
                  </a:cubicBezTo>
                  <a:cubicBezTo>
                    <a:pt x="2155" y="2009"/>
                    <a:pt x="1930" y="1771"/>
                    <a:pt x="1679" y="1520"/>
                  </a:cubicBezTo>
                  <a:cubicBezTo>
                    <a:pt x="1454" y="1282"/>
                    <a:pt x="1243" y="1031"/>
                    <a:pt x="1071" y="766"/>
                  </a:cubicBezTo>
                  <a:cubicBezTo>
                    <a:pt x="992" y="634"/>
                    <a:pt x="925" y="502"/>
                    <a:pt x="860" y="370"/>
                  </a:cubicBezTo>
                  <a:cubicBezTo>
                    <a:pt x="793" y="238"/>
                    <a:pt x="781" y="120"/>
                    <a:pt x="74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13"/>
            <p:cNvSpPr/>
            <p:nvPr/>
          </p:nvSpPr>
          <p:spPr>
            <a:xfrm>
              <a:off x="6690300" y="3934100"/>
              <a:ext cx="130850" cy="119300"/>
            </a:xfrm>
            <a:custGeom>
              <a:avLst/>
              <a:gdLst/>
              <a:ahLst/>
              <a:cxnLst/>
              <a:rect l="l" t="t" r="r" b="b"/>
              <a:pathLst>
                <a:path w="5234" h="4772" extrusionOk="0">
                  <a:moveTo>
                    <a:pt x="2373" y="580"/>
                  </a:moveTo>
                  <a:cubicBezTo>
                    <a:pt x="2375" y="580"/>
                    <a:pt x="2377" y="581"/>
                    <a:pt x="2379" y="582"/>
                  </a:cubicBezTo>
                  <a:lnTo>
                    <a:pt x="2432" y="661"/>
                  </a:lnTo>
                  <a:lnTo>
                    <a:pt x="2603" y="886"/>
                  </a:lnTo>
                  <a:cubicBezTo>
                    <a:pt x="3151" y="1540"/>
                    <a:pt x="3714" y="2203"/>
                    <a:pt x="4381" y="2754"/>
                  </a:cubicBezTo>
                  <a:lnTo>
                    <a:pt x="4381" y="2754"/>
                  </a:lnTo>
                  <a:cubicBezTo>
                    <a:pt x="4063" y="2916"/>
                    <a:pt x="3743" y="3073"/>
                    <a:pt x="3423" y="3225"/>
                  </a:cubicBezTo>
                  <a:lnTo>
                    <a:pt x="2617" y="3595"/>
                  </a:lnTo>
                  <a:lnTo>
                    <a:pt x="1784" y="3899"/>
                  </a:lnTo>
                  <a:lnTo>
                    <a:pt x="926" y="4190"/>
                  </a:lnTo>
                  <a:lnTo>
                    <a:pt x="621" y="4295"/>
                  </a:lnTo>
                  <a:lnTo>
                    <a:pt x="489" y="4335"/>
                  </a:lnTo>
                  <a:lnTo>
                    <a:pt x="436" y="4348"/>
                  </a:lnTo>
                  <a:lnTo>
                    <a:pt x="436" y="4348"/>
                  </a:lnTo>
                  <a:lnTo>
                    <a:pt x="450" y="4282"/>
                  </a:lnTo>
                  <a:cubicBezTo>
                    <a:pt x="450" y="4202"/>
                    <a:pt x="476" y="4123"/>
                    <a:pt x="503" y="4044"/>
                  </a:cubicBezTo>
                  <a:lnTo>
                    <a:pt x="582" y="3873"/>
                  </a:lnTo>
                  <a:cubicBezTo>
                    <a:pt x="609" y="3806"/>
                    <a:pt x="648" y="3740"/>
                    <a:pt x="674" y="3674"/>
                  </a:cubicBezTo>
                  <a:cubicBezTo>
                    <a:pt x="806" y="3410"/>
                    <a:pt x="965" y="3145"/>
                    <a:pt x="1123" y="2881"/>
                  </a:cubicBezTo>
                  <a:cubicBezTo>
                    <a:pt x="1428" y="2340"/>
                    <a:pt x="1652" y="1811"/>
                    <a:pt x="1956" y="1295"/>
                  </a:cubicBezTo>
                  <a:lnTo>
                    <a:pt x="2313" y="648"/>
                  </a:lnTo>
                  <a:cubicBezTo>
                    <a:pt x="2337" y="636"/>
                    <a:pt x="2350" y="580"/>
                    <a:pt x="2373" y="580"/>
                  </a:cubicBezTo>
                  <a:close/>
                  <a:moveTo>
                    <a:pt x="2339" y="1"/>
                  </a:moveTo>
                  <a:cubicBezTo>
                    <a:pt x="2326" y="1"/>
                    <a:pt x="2326" y="14"/>
                    <a:pt x="2313" y="27"/>
                  </a:cubicBezTo>
                  <a:lnTo>
                    <a:pt x="2273" y="94"/>
                  </a:lnTo>
                  <a:lnTo>
                    <a:pt x="2194" y="238"/>
                  </a:lnTo>
                  <a:lnTo>
                    <a:pt x="1692" y="1177"/>
                  </a:lnTo>
                  <a:cubicBezTo>
                    <a:pt x="1401" y="1692"/>
                    <a:pt x="1176" y="2261"/>
                    <a:pt x="873" y="2763"/>
                  </a:cubicBezTo>
                  <a:cubicBezTo>
                    <a:pt x="727" y="3013"/>
                    <a:pt x="568" y="3265"/>
                    <a:pt x="424" y="3542"/>
                  </a:cubicBezTo>
                  <a:cubicBezTo>
                    <a:pt x="383" y="3608"/>
                    <a:pt x="344" y="3674"/>
                    <a:pt x="318" y="3753"/>
                  </a:cubicBezTo>
                  <a:lnTo>
                    <a:pt x="198" y="4005"/>
                  </a:lnTo>
                  <a:cubicBezTo>
                    <a:pt x="146" y="4202"/>
                    <a:pt x="80" y="4401"/>
                    <a:pt x="40" y="4613"/>
                  </a:cubicBezTo>
                  <a:lnTo>
                    <a:pt x="1" y="4771"/>
                  </a:lnTo>
                  <a:cubicBezTo>
                    <a:pt x="54" y="4771"/>
                    <a:pt x="106" y="4757"/>
                    <a:pt x="159" y="4745"/>
                  </a:cubicBezTo>
                  <a:lnTo>
                    <a:pt x="463" y="4665"/>
                  </a:lnTo>
                  <a:lnTo>
                    <a:pt x="1018" y="4520"/>
                  </a:lnTo>
                  <a:lnTo>
                    <a:pt x="1890" y="4269"/>
                  </a:lnTo>
                  <a:lnTo>
                    <a:pt x="2749" y="4005"/>
                  </a:lnTo>
                  <a:cubicBezTo>
                    <a:pt x="2749" y="4005"/>
                    <a:pt x="2961" y="3938"/>
                    <a:pt x="3172" y="3859"/>
                  </a:cubicBezTo>
                  <a:cubicBezTo>
                    <a:pt x="3370" y="3780"/>
                    <a:pt x="3581" y="3688"/>
                    <a:pt x="3581" y="3688"/>
                  </a:cubicBezTo>
                  <a:cubicBezTo>
                    <a:pt x="4150" y="3476"/>
                    <a:pt x="4691" y="3251"/>
                    <a:pt x="5233" y="3013"/>
                  </a:cubicBezTo>
                  <a:lnTo>
                    <a:pt x="5122" y="2741"/>
                  </a:lnTo>
                  <a:lnTo>
                    <a:pt x="5233" y="2578"/>
                  </a:lnTo>
                  <a:cubicBezTo>
                    <a:pt x="5155" y="2535"/>
                    <a:pt x="5077" y="2490"/>
                    <a:pt x="5000" y="2443"/>
                  </a:cubicBezTo>
                  <a:lnTo>
                    <a:pt x="5000" y="2443"/>
                  </a:lnTo>
                  <a:lnTo>
                    <a:pt x="4995" y="2432"/>
                  </a:lnTo>
                  <a:cubicBezTo>
                    <a:pt x="4993" y="2433"/>
                    <a:pt x="4990" y="2434"/>
                    <a:pt x="4988" y="2436"/>
                  </a:cubicBezTo>
                  <a:lnTo>
                    <a:pt x="4988" y="2436"/>
                  </a:lnTo>
                  <a:cubicBezTo>
                    <a:pt x="4218" y="1966"/>
                    <a:pt x="3540" y="1317"/>
                    <a:pt x="2894" y="635"/>
                  </a:cubicBezTo>
                  <a:lnTo>
                    <a:pt x="2550" y="238"/>
                  </a:lnTo>
                  <a:lnTo>
                    <a:pt x="2365" y="27"/>
                  </a:lnTo>
                  <a:lnTo>
                    <a:pt x="233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13"/>
            <p:cNvSpPr/>
            <p:nvPr/>
          </p:nvSpPr>
          <p:spPr>
            <a:xfrm>
              <a:off x="6274750" y="3782150"/>
              <a:ext cx="311200" cy="107400"/>
            </a:xfrm>
            <a:custGeom>
              <a:avLst/>
              <a:gdLst/>
              <a:ahLst/>
              <a:cxnLst/>
              <a:rect l="l" t="t" r="r" b="b"/>
              <a:pathLst>
                <a:path w="12448" h="4296" extrusionOk="0">
                  <a:moveTo>
                    <a:pt x="0" y="0"/>
                  </a:moveTo>
                  <a:lnTo>
                    <a:pt x="0" y="437"/>
                  </a:lnTo>
                  <a:cubicBezTo>
                    <a:pt x="0" y="661"/>
                    <a:pt x="13" y="886"/>
                    <a:pt x="13" y="886"/>
                  </a:cubicBezTo>
                  <a:cubicBezTo>
                    <a:pt x="1216" y="992"/>
                    <a:pt x="2431" y="1163"/>
                    <a:pt x="3647" y="1189"/>
                  </a:cubicBezTo>
                  <a:cubicBezTo>
                    <a:pt x="4255" y="1216"/>
                    <a:pt x="4875" y="1242"/>
                    <a:pt x="5483" y="1242"/>
                  </a:cubicBezTo>
                  <a:cubicBezTo>
                    <a:pt x="5483" y="1242"/>
                    <a:pt x="5932" y="1230"/>
                    <a:pt x="6395" y="1216"/>
                  </a:cubicBezTo>
                  <a:lnTo>
                    <a:pt x="7294" y="1163"/>
                  </a:lnTo>
                  <a:cubicBezTo>
                    <a:pt x="7597" y="1150"/>
                    <a:pt x="7902" y="1150"/>
                    <a:pt x="8193" y="1098"/>
                  </a:cubicBezTo>
                  <a:lnTo>
                    <a:pt x="9091" y="965"/>
                  </a:lnTo>
                  <a:lnTo>
                    <a:pt x="9976" y="833"/>
                  </a:lnTo>
                  <a:lnTo>
                    <a:pt x="10346" y="780"/>
                  </a:lnTo>
                  <a:lnTo>
                    <a:pt x="10386" y="767"/>
                  </a:lnTo>
                  <a:cubicBezTo>
                    <a:pt x="10399" y="780"/>
                    <a:pt x="10399" y="807"/>
                    <a:pt x="10412" y="820"/>
                  </a:cubicBezTo>
                  <a:lnTo>
                    <a:pt x="10452" y="939"/>
                  </a:lnTo>
                  <a:cubicBezTo>
                    <a:pt x="10874" y="2088"/>
                    <a:pt x="11337" y="3224"/>
                    <a:pt x="11879" y="4295"/>
                  </a:cubicBezTo>
                  <a:lnTo>
                    <a:pt x="12447" y="4017"/>
                  </a:lnTo>
                  <a:cubicBezTo>
                    <a:pt x="11839" y="3000"/>
                    <a:pt x="11311" y="1917"/>
                    <a:pt x="10809" y="807"/>
                  </a:cubicBezTo>
                  <a:cubicBezTo>
                    <a:pt x="10809" y="807"/>
                    <a:pt x="10769" y="728"/>
                    <a:pt x="10742" y="661"/>
                  </a:cubicBezTo>
                  <a:cubicBezTo>
                    <a:pt x="10703" y="582"/>
                    <a:pt x="10677" y="502"/>
                    <a:pt x="10677" y="502"/>
                  </a:cubicBezTo>
                  <a:cubicBezTo>
                    <a:pt x="10650" y="463"/>
                    <a:pt x="10650" y="370"/>
                    <a:pt x="10610" y="358"/>
                  </a:cubicBezTo>
                  <a:lnTo>
                    <a:pt x="10439" y="397"/>
                  </a:lnTo>
                  <a:lnTo>
                    <a:pt x="9910" y="490"/>
                  </a:lnTo>
                  <a:lnTo>
                    <a:pt x="9038" y="648"/>
                  </a:lnTo>
                  <a:lnTo>
                    <a:pt x="8152" y="793"/>
                  </a:lnTo>
                  <a:cubicBezTo>
                    <a:pt x="7862" y="846"/>
                    <a:pt x="7558" y="846"/>
                    <a:pt x="7254" y="860"/>
                  </a:cubicBezTo>
                  <a:lnTo>
                    <a:pt x="6355" y="886"/>
                  </a:lnTo>
                  <a:cubicBezTo>
                    <a:pt x="5906" y="886"/>
                    <a:pt x="5444" y="899"/>
                    <a:pt x="5444" y="899"/>
                  </a:cubicBezTo>
                  <a:cubicBezTo>
                    <a:pt x="4836" y="872"/>
                    <a:pt x="4241" y="807"/>
                    <a:pt x="3633" y="728"/>
                  </a:cubicBezTo>
                  <a:cubicBezTo>
                    <a:pt x="2431" y="608"/>
                    <a:pt x="1202" y="3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13"/>
            <p:cNvSpPr/>
            <p:nvPr/>
          </p:nvSpPr>
          <p:spPr>
            <a:xfrm>
              <a:off x="6250950" y="3493425"/>
              <a:ext cx="254700" cy="216425"/>
            </a:xfrm>
            <a:custGeom>
              <a:avLst/>
              <a:gdLst/>
              <a:ahLst/>
              <a:cxnLst/>
              <a:rect l="l" t="t" r="r" b="b"/>
              <a:pathLst>
                <a:path w="10188" h="8657" extrusionOk="0">
                  <a:moveTo>
                    <a:pt x="9554" y="1"/>
                  </a:moveTo>
                  <a:cubicBezTo>
                    <a:pt x="9541" y="608"/>
                    <a:pt x="9515" y="1216"/>
                    <a:pt x="9515" y="1824"/>
                  </a:cubicBezTo>
                  <a:cubicBezTo>
                    <a:pt x="9541" y="2432"/>
                    <a:pt x="9527" y="3040"/>
                    <a:pt x="9594" y="3661"/>
                  </a:cubicBezTo>
                  <a:lnTo>
                    <a:pt x="9606" y="3780"/>
                  </a:lnTo>
                  <a:cubicBezTo>
                    <a:pt x="9594" y="3806"/>
                    <a:pt x="9606" y="3820"/>
                    <a:pt x="9594" y="3833"/>
                  </a:cubicBezTo>
                  <a:lnTo>
                    <a:pt x="9554" y="3846"/>
                  </a:lnTo>
                  <a:lnTo>
                    <a:pt x="9197" y="3938"/>
                  </a:lnTo>
                  <a:lnTo>
                    <a:pt x="8325" y="4163"/>
                  </a:lnTo>
                  <a:lnTo>
                    <a:pt x="7453" y="4401"/>
                  </a:lnTo>
                  <a:cubicBezTo>
                    <a:pt x="7162" y="4467"/>
                    <a:pt x="6872" y="4599"/>
                    <a:pt x="6594" y="4692"/>
                  </a:cubicBezTo>
                  <a:cubicBezTo>
                    <a:pt x="6594" y="4692"/>
                    <a:pt x="6158" y="4851"/>
                    <a:pt x="5735" y="5009"/>
                  </a:cubicBezTo>
                  <a:cubicBezTo>
                    <a:pt x="5313" y="5180"/>
                    <a:pt x="4890" y="5339"/>
                    <a:pt x="4890" y="5339"/>
                  </a:cubicBezTo>
                  <a:cubicBezTo>
                    <a:pt x="4335" y="5590"/>
                    <a:pt x="3793" y="5855"/>
                    <a:pt x="3238" y="6119"/>
                  </a:cubicBezTo>
                  <a:cubicBezTo>
                    <a:pt x="2141" y="6621"/>
                    <a:pt x="1071" y="7255"/>
                    <a:pt x="1" y="7837"/>
                  </a:cubicBezTo>
                  <a:lnTo>
                    <a:pt x="371" y="8656"/>
                  </a:lnTo>
                  <a:cubicBezTo>
                    <a:pt x="1335" y="7890"/>
                    <a:pt x="2326" y="7136"/>
                    <a:pt x="3410" y="6542"/>
                  </a:cubicBezTo>
                  <a:cubicBezTo>
                    <a:pt x="3938" y="6237"/>
                    <a:pt x="4467" y="5934"/>
                    <a:pt x="5008" y="5670"/>
                  </a:cubicBezTo>
                  <a:cubicBezTo>
                    <a:pt x="5008" y="5670"/>
                    <a:pt x="5418" y="5497"/>
                    <a:pt x="5841" y="5326"/>
                  </a:cubicBezTo>
                  <a:cubicBezTo>
                    <a:pt x="6250" y="5154"/>
                    <a:pt x="6673" y="4995"/>
                    <a:pt x="6673" y="4995"/>
                  </a:cubicBezTo>
                  <a:cubicBezTo>
                    <a:pt x="6951" y="4890"/>
                    <a:pt x="7228" y="4758"/>
                    <a:pt x="7532" y="4692"/>
                  </a:cubicBezTo>
                  <a:lnTo>
                    <a:pt x="8391" y="4481"/>
                  </a:lnTo>
                  <a:lnTo>
                    <a:pt x="9263" y="4282"/>
                  </a:lnTo>
                  <a:lnTo>
                    <a:pt x="9779" y="4163"/>
                  </a:lnTo>
                  <a:lnTo>
                    <a:pt x="9950" y="4123"/>
                  </a:lnTo>
                  <a:cubicBezTo>
                    <a:pt x="9990" y="4097"/>
                    <a:pt x="9964" y="4018"/>
                    <a:pt x="9964" y="3965"/>
                  </a:cubicBezTo>
                  <a:lnTo>
                    <a:pt x="9964" y="3635"/>
                  </a:lnTo>
                  <a:cubicBezTo>
                    <a:pt x="9950" y="3027"/>
                    <a:pt x="10003" y="2432"/>
                    <a:pt x="10029" y="1824"/>
                  </a:cubicBezTo>
                  <a:cubicBezTo>
                    <a:pt x="10056" y="1230"/>
                    <a:pt x="10135" y="635"/>
                    <a:pt x="10188" y="41"/>
                  </a:cubicBezTo>
                  <a:lnTo>
                    <a:pt x="95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13"/>
            <p:cNvSpPr/>
            <p:nvPr/>
          </p:nvSpPr>
          <p:spPr>
            <a:xfrm>
              <a:off x="6658900" y="3503350"/>
              <a:ext cx="79000" cy="309875"/>
            </a:xfrm>
            <a:custGeom>
              <a:avLst/>
              <a:gdLst/>
              <a:ahLst/>
              <a:cxnLst/>
              <a:rect l="l" t="t" r="r" b="b"/>
              <a:pathLst>
                <a:path w="3160" h="12395" extrusionOk="0">
                  <a:moveTo>
                    <a:pt x="1" y="0"/>
                  </a:moveTo>
                  <a:lnTo>
                    <a:pt x="41" y="423"/>
                  </a:lnTo>
                  <a:cubicBezTo>
                    <a:pt x="54" y="542"/>
                    <a:pt x="68" y="661"/>
                    <a:pt x="68" y="807"/>
                  </a:cubicBezTo>
                  <a:lnTo>
                    <a:pt x="68" y="1203"/>
                  </a:lnTo>
                  <a:cubicBezTo>
                    <a:pt x="80" y="1401"/>
                    <a:pt x="94" y="1586"/>
                    <a:pt x="94" y="1586"/>
                  </a:cubicBezTo>
                  <a:cubicBezTo>
                    <a:pt x="120" y="2128"/>
                    <a:pt x="147" y="2656"/>
                    <a:pt x="212" y="3185"/>
                  </a:cubicBezTo>
                  <a:cubicBezTo>
                    <a:pt x="305" y="4242"/>
                    <a:pt x="490" y="5285"/>
                    <a:pt x="688" y="6330"/>
                  </a:cubicBezTo>
                  <a:cubicBezTo>
                    <a:pt x="899" y="7373"/>
                    <a:pt x="1164" y="8404"/>
                    <a:pt x="1468" y="9422"/>
                  </a:cubicBezTo>
                  <a:cubicBezTo>
                    <a:pt x="1785" y="10426"/>
                    <a:pt x="2142" y="11443"/>
                    <a:pt x="2578" y="12394"/>
                  </a:cubicBezTo>
                  <a:lnTo>
                    <a:pt x="3160" y="12104"/>
                  </a:lnTo>
                  <a:cubicBezTo>
                    <a:pt x="2644" y="11219"/>
                    <a:pt x="2221" y="10267"/>
                    <a:pt x="1824" y="9290"/>
                  </a:cubicBezTo>
                  <a:cubicBezTo>
                    <a:pt x="1468" y="8312"/>
                    <a:pt x="1164" y="7308"/>
                    <a:pt x="952" y="6277"/>
                  </a:cubicBezTo>
                  <a:cubicBezTo>
                    <a:pt x="755" y="5246"/>
                    <a:pt x="623" y="4202"/>
                    <a:pt x="596" y="3159"/>
                  </a:cubicBezTo>
                  <a:cubicBezTo>
                    <a:pt x="570" y="2630"/>
                    <a:pt x="582" y="2102"/>
                    <a:pt x="609" y="1586"/>
                  </a:cubicBezTo>
                  <a:cubicBezTo>
                    <a:pt x="609" y="1586"/>
                    <a:pt x="609" y="1388"/>
                    <a:pt x="623" y="1203"/>
                  </a:cubicBezTo>
                  <a:cubicBezTo>
                    <a:pt x="635" y="1004"/>
                    <a:pt x="662" y="807"/>
                    <a:pt x="662" y="807"/>
                  </a:cubicBezTo>
                  <a:cubicBezTo>
                    <a:pt x="675" y="674"/>
                    <a:pt x="675" y="542"/>
                    <a:pt x="675" y="410"/>
                  </a:cubicBezTo>
                  <a:lnTo>
                    <a:pt x="675" y="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13"/>
            <p:cNvSpPr/>
            <p:nvPr/>
          </p:nvSpPr>
          <p:spPr>
            <a:xfrm>
              <a:off x="6721350" y="3506975"/>
              <a:ext cx="72700" cy="278175"/>
            </a:xfrm>
            <a:custGeom>
              <a:avLst/>
              <a:gdLst/>
              <a:ahLst/>
              <a:cxnLst/>
              <a:rect l="l" t="t" r="r" b="b"/>
              <a:pathLst>
                <a:path w="2908" h="11127" extrusionOk="0">
                  <a:moveTo>
                    <a:pt x="1" y="1"/>
                  </a:moveTo>
                  <a:lnTo>
                    <a:pt x="40" y="371"/>
                  </a:lnTo>
                  <a:cubicBezTo>
                    <a:pt x="54" y="489"/>
                    <a:pt x="80" y="595"/>
                    <a:pt x="80" y="714"/>
                  </a:cubicBezTo>
                  <a:lnTo>
                    <a:pt x="80" y="1071"/>
                  </a:lnTo>
                  <a:cubicBezTo>
                    <a:pt x="93" y="1256"/>
                    <a:pt x="107" y="1428"/>
                    <a:pt x="107" y="1428"/>
                  </a:cubicBezTo>
                  <a:cubicBezTo>
                    <a:pt x="133" y="1904"/>
                    <a:pt x="159" y="2379"/>
                    <a:pt x="225" y="2855"/>
                  </a:cubicBezTo>
                  <a:cubicBezTo>
                    <a:pt x="304" y="3806"/>
                    <a:pt x="477" y="4744"/>
                    <a:pt x="648" y="5683"/>
                  </a:cubicBezTo>
                  <a:cubicBezTo>
                    <a:pt x="833" y="6608"/>
                    <a:pt x="1071" y="7533"/>
                    <a:pt x="1349" y="8444"/>
                  </a:cubicBezTo>
                  <a:cubicBezTo>
                    <a:pt x="1626" y="9356"/>
                    <a:pt x="1930" y="10255"/>
                    <a:pt x="2326" y="11127"/>
                  </a:cubicBezTo>
                  <a:lnTo>
                    <a:pt x="2908" y="10836"/>
                  </a:lnTo>
                  <a:cubicBezTo>
                    <a:pt x="2445" y="10029"/>
                    <a:pt x="2062" y="9184"/>
                    <a:pt x="1705" y="8325"/>
                  </a:cubicBezTo>
                  <a:cubicBezTo>
                    <a:pt x="1375" y="7453"/>
                    <a:pt x="1111" y="6541"/>
                    <a:pt x="926" y="5630"/>
                  </a:cubicBezTo>
                  <a:cubicBezTo>
                    <a:pt x="741" y="4705"/>
                    <a:pt x="621" y="3766"/>
                    <a:pt x="609" y="2829"/>
                  </a:cubicBezTo>
                  <a:cubicBezTo>
                    <a:pt x="582" y="2366"/>
                    <a:pt x="595" y="1890"/>
                    <a:pt x="621" y="1428"/>
                  </a:cubicBezTo>
                  <a:cubicBezTo>
                    <a:pt x="621" y="1428"/>
                    <a:pt x="621" y="1256"/>
                    <a:pt x="635" y="1071"/>
                  </a:cubicBezTo>
                  <a:lnTo>
                    <a:pt x="662" y="727"/>
                  </a:lnTo>
                  <a:cubicBezTo>
                    <a:pt x="688" y="609"/>
                    <a:pt x="674" y="489"/>
                    <a:pt x="688" y="371"/>
                  </a:cubicBezTo>
                  <a:lnTo>
                    <a:pt x="688" y="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13"/>
            <p:cNvSpPr/>
            <p:nvPr/>
          </p:nvSpPr>
          <p:spPr>
            <a:xfrm>
              <a:off x="6247650" y="3695950"/>
              <a:ext cx="35050" cy="105375"/>
            </a:xfrm>
            <a:custGeom>
              <a:avLst/>
              <a:gdLst/>
              <a:ahLst/>
              <a:cxnLst/>
              <a:rect l="l" t="t" r="r" b="b"/>
              <a:pathLst>
                <a:path w="1402" h="4215" extrusionOk="0">
                  <a:moveTo>
                    <a:pt x="1" y="0"/>
                  </a:moveTo>
                  <a:lnTo>
                    <a:pt x="1" y="0"/>
                  </a:lnTo>
                  <a:cubicBezTo>
                    <a:pt x="27" y="211"/>
                    <a:pt x="40" y="423"/>
                    <a:pt x="80" y="608"/>
                  </a:cubicBezTo>
                  <a:lnTo>
                    <a:pt x="212" y="1136"/>
                  </a:lnTo>
                  <a:cubicBezTo>
                    <a:pt x="304" y="1466"/>
                    <a:pt x="397" y="1797"/>
                    <a:pt x="476" y="2114"/>
                  </a:cubicBezTo>
                  <a:cubicBezTo>
                    <a:pt x="556" y="2431"/>
                    <a:pt x="608" y="2761"/>
                    <a:pt x="648" y="3092"/>
                  </a:cubicBezTo>
                  <a:cubicBezTo>
                    <a:pt x="674" y="3263"/>
                    <a:pt x="688" y="3448"/>
                    <a:pt x="714" y="3621"/>
                  </a:cubicBezTo>
                  <a:cubicBezTo>
                    <a:pt x="753" y="3806"/>
                    <a:pt x="806" y="4043"/>
                    <a:pt x="899" y="4215"/>
                  </a:cubicBezTo>
                  <a:lnTo>
                    <a:pt x="1401" y="3739"/>
                  </a:lnTo>
                  <a:cubicBezTo>
                    <a:pt x="1375" y="3621"/>
                    <a:pt x="1269" y="3568"/>
                    <a:pt x="1216" y="3436"/>
                  </a:cubicBezTo>
                  <a:cubicBezTo>
                    <a:pt x="1150" y="3290"/>
                    <a:pt x="1097" y="3145"/>
                    <a:pt x="1031" y="2999"/>
                  </a:cubicBezTo>
                  <a:cubicBezTo>
                    <a:pt x="938" y="2696"/>
                    <a:pt x="846" y="2378"/>
                    <a:pt x="767" y="2035"/>
                  </a:cubicBezTo>
                  <a:cubicBezTo>
                    <a:pt x="688" y="1704"/>
                    <a:pt x="621" y="1387"/>
                    <a:pt x="608" y="1070"/>
                  </a:cubicBezTo>
                  <a:cubicBezTo>
                    <a:pt x="608" y="911"/>
                    <a:pt x="621" y="766"/>
                    <a:pt x="621" y="608"/>
                  </a:cubicBezTo>
                  <a:cubicBezTo>
                    <a:pt x="648" y="476"/>
                    <a:pt x="688" y="356"/>
                    <a:pt x="714" y="23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13"/>
            <p:cNvSpPr/>
            <p:nvPr/>
          </p:nvSpPr>
          <p:spPr>
            <a:xfrm>
              <a:off x="6510600" y="3620625"/>
              <a:ext cx="140750" cy="101425"/>
            </a:xfrm>
            <a:custGeom>
              <a:avLst/>
              <a:gdLst/>
              <a:ahLst/>
              <a:cxnLst/>
              <a:rect l="l" t="t" r="r" b="b"/>
              <a:pathLst>
                <a:path w="5630" h="4057" extrusionOk="0">
                  <a:moveTo>
                    <a:pt x="4128" y="520"/>
                  </a:moveTo>
                  <a:cubicBezTo>
                    <a:pt x="4133" y="520"/>
                    <a:pt x="4136" y="523"/>
                    <a:pt x="4136" y="529"/>
                  </a:cubicBezTo>
                  <a:lnTo>
                    <a:pt x="4150" y="621"/>
                  </a:lnTo>
                  <a:lnTo>
                    <a:pt x="4189" y="899"/>
                  </a:lnTo>
                  <a:cubicBezTo>
                    <a:pt x="4282" y="1414"/>
                    <a:pt x="4361" y="1942"/>
                    <a:pt x="4506" y="2444"/>
                  </a:cubicBezTo>
                  <a:cubicBezTo>
                    <a:pt x="4589" y="2770"/>
                    <a:pt x="4689" y="3090"/>
                    <a:pt x="4807" y="3404"/>
                  </a:cubicBezTo>
                  <a:lnTo>
                    <a:pt x="4807" y="3404"/>
                  </a:lnTo>
                  <a:cubicBezTo>
                    <a:pt x="4449" y="3387"/>
                    <a:pt x="4087" y="3367"/>
                    <a:pt x="3727" y="3343"/>
                  </a:cubicBezTo>
                  <a:lnTo>
                    <a:pt x="2855" y="3251"/>
                  </a:lnTo>
                  <a:lnTo>
                    <a:pt x="1969" y="3092"/>
                  </a:lnTo>
                  <a:lnTo>
                    <a:pt x="1084" y="2920"/>
                  </a:lnTo>
                  <a:lnTo>
                    <a:pt x="767" y="2854"/>
                  </a:lnTo>
                  <a:lnTo>
                    <a:pt x="648" y="2828"/>
                  </a:lnTo>
                  <a:lnTo>
                    <a:pt x="582" y="2814"/>
                  </a:lnTo>
                  <a:lnTo>
                    <a:pt x="621" y="2761"/>
                  </a:lnTo>
                  <a:cubicBezTo>
                    <a:pt x="674" y="2696"/>
                    <a:pt x="727" y="2643"/>
                    <a:pt x="793" y="2576"/>
                  </a:cubicBezTo>
                  <a:lnTo>
                    <a:pt x="938" y="2471"/>
                  </a:lnTo>
                  <a:cubicBezTo>
                    <a:pt x="991" y="2432"/>
                    <a:pt x="1058" y="2391"/>
                    <a:pt x="1123" y="2352"/>
                  </a:cubicBezTo>
                  <a:cubicBezTo>
                    <a:pt x="1375" y="2180"/>
                    <a:pt x="1639" y="2035"/>
                    <a:pt x="1903" y="1889"/>
                  </a:cubicBezTo>
                  <a:cubicBezTo>
                    <a:pt x="2445" y="1572"/>
                    <a:pt x="2920" y="1229"/>
                    <a:pt x="3422" y="925"/>
                  </a:cubicBezTo>
                  <a:lnTo>
                    <a:pt x="4057" y="555"/>
                  </a:lnTo>
                  <a:cubicBezTo>
                    <a:pt x="4077" y="545"/>
                    <a:pt x="4112" y="520"/>
                    <a:pt x="4128" y="520"/>
                  </a:cubicBezTo>
                  <a:close/>
                  <a:moveTo>
                    <a:pt x="4414" y="0"/>
                  </a:moveTo>
                  <a:cubicBezTo>
                    <a:pt x="4400" y="0"/>
                    <a:pt x="4387" y="13"/>
                    <a:pt x="4374" y="13"/>
                  </a:cubicBezTo>
                  <a:lnTo>
                    <a:pt x="4308" y="53"/>
                  </a:lnTo>
                  <a:lnTo>
                    <a:pt x="4162" y="145"/>
                  </a:lnTo>
                  <a:lnTo>
                    <a:pt x="3264" y="700"/>
                  </a:lnTo>
                  <a:cubicBezTo>
                    <a:pt x="2762" y="1005"/>
                    <a:pt x="2273" y="1375"/>
                    <a:pt x="1757" y="1652"/>
                  </a:cubicBezTo>
                  <a:cubicBezTo>
                    <a:pt x="1507" y="1797"/>
                    <a:pt x="1229" y="1942"/>
                    <a:pt x="965" y="2101"/>
                  </a:cubicBezTo>
                  <a:cubicBezTo>
                    <a:pt x="899" y="2154"/>
                    <a:pt x="833" y="2180"/>
                    <a:pt x="767" y="2233"/>
                  </a:cubicBezTo>
                  <a:lnTo>
                    <a:pt x="542" y="2391"/>
                  </a:lnTo>
                  <a:cubicBezTo>
                    <a:pt x="397" y="2537"/>
                    <a:pt x="238" y="2682"/>
                    <a:pt x="106" y="2841"/>
                  </a:cubicBezTo>
                  <a:lnTo>
                    <a:pt x="1" y="2960"/>
                  </a:lnTo>
                  <a:cubicBezTo>
                    <a:pt x="40" y="2987"/>
                    <a:pt x="106" y="2999"/>
                    <a:pt x="145" y="3013"/>
                  </a:cubicBezTo>
                  <a:lnTo>
                    <a:pt x="450" y="3105"/>
                  </a:lnTo>
                  <a:lnTo>
                    <a:pt x="1005" y="3251"/>
                  </a:lnTo>
                  <a:lnTo>
                    <a:pt x="1877" y="3475"/>
                  </a:lnTo>
                  <a:cubicBezTo>
                    <a:pt x="1877" y="3475"/>
                    <a:pt x="2101" y="3528"/>
                    <a:pt x="2312" y="3581"/>
                  </a:cubicBezTo>
                  <a:cubicBezTo>
                    <a:pt x="2538" y="3621"/>
                    <a:pt x="2749" y="3674"/>
                    <a:pt x="2749" y="3674"/>
                  </a:cubicBezTo>
                  <a:lnTo>
                    <a:pt x="3648" y="3819"/>
                  </a:lnTo>
                  <a:cubicBezTo>
                    <a:pt x="4229" y="3912"/>
                    <a:pt x="4823" y="3991"/>
                    <a:pt x="5392" y="4056"/>
                  </a:cubicBezTo>
                  <a:lnTo>
                    <a:pt x="5442" y="3761"/>
                  </a:lnTo>
                  <a:lnTo>
                    <a:pt x="5630" y="3674"/>
                  </a:lnTo>
                  <a:cubicBezTo>
                    <a:pt x="5583" y="3600"/>
                    <a:pt x="5539" y="3524"/>
                    <a:pt x="5495" y="3447"/>
                  </a:cubicBezTo>
                  <a:lnTo>
                    <a:pt x="5495" y="3447"/>
                  </a:lnTo>
                  <a:lnTo>
                    <a:pt x="5497" y="3436"/>
                  </a:lnTo>
                  <a:cubicBezTo>
                    <a:pt x="5495" y="3436"/>
                    <a:pt x="5492" y="3436"/>
                    <a:pt x="5489" y="3436"/>
                  </a:cubicBezTo>
                  <a:lnTo>
                    <a:pt x="5489" y="3436"/>
                  </a:lnTo>
                  <a:cubicBezTo>
                    <a:pt x="5411" y="3297"/>
                    <a:pt x="5339" y="3155"/>
                    <a:pt x="5272" y="3013"/>
                  </a:cubicBezTo>
                  <a:cubicBezTo>
                    <a:pt x="5167" y="2788"/>
                    <a:pt x="5087" y="2550"/>
                    <a:pt x="4995" y="2312"/>
                  </a:cubicBezTo>
                  <a:cubicBezTo>
                    <a:pt x="4810" y="1837"/>
                    <a:pt x="4691" y="1334"/>
                    <a:pt x="4572" y="820"/>
                  </a:cubicBezTo>
                  <a:cubicBezTo>
                    <a:pt x="4572" y="820"/>
                    <a:pt x="4546" y="700"/>
                    <a:pt x="4520" y="568"/>
                  </a:cubicBezTo>
                  <a:cubicBezTo>
                    <a:pt x="4479" y="450"/>
                    <a:pt x="4467" y="317"/>
                    <a:pt x="4467" y="317"/>
                  </a:cubicBezTo>
                  <a:lnTo>
                    <a:pt x="4414" y="39"/>
                  </a:lnTo>
                  <a:lnTo>
                    <a:pt x="441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13"/>
            <p:cNvSpPr/>
            <p:nvPr/>
          </p:nvSpPr>
          <p:spPr>
            <a:xfrm>
              <a:off x="6275400" y="3252275"/>
              <a:ext cx="236875" cy="242175"/>
            </a:xfrm>
            <a:custGeom>
              <a:avLst/>
              <a:gdLst/>
              <a:ahLst/>
              <a:cxnLst/>
              <a:rect l="l" t="t" r="r" b="b"/>
              <a:pathLst>
                <a:path w="9475" h="9687" extrusionOk="0">
                  <a:moveTo>
                    <a:pt x="450" y="1"/>
                  </a:moveTo>
                  <a:lnTo>
                    <a:pt x="1" y="754"/>
                  </a:lnTo>
                  <a:cubicBezTo>
                    <a:pt x="991" y="1468"/>
                    <a:pt x="1969" y="2221"/>
                    <a:pt x="3013" y="2842"/>
                  </a:cubicBezTo>
                  <a:cubicBezTo>
                    <a:pt x="3528" y="3172"/>
                    <a:pt x="4044" y="3489"/>
                    <a:pt x="4559" y="3806"/>
                  </a:cubicBezTo>
                  <a:cubicBezTo>
                    <a:pt x="4559" y="3806"/>
                    <a:pt x="4955" y="4018"/>
                    <a:pt x="5365" y="4229"/>
                  </a:cubicBezTo>
                  <a:cubicBezTo>
                    <a:pt x="5774" y="4440"/>
                    <a:pt x="6171" y="4639"/>
                    <a:pt x="6171" y="4639"/>
                  </a:cubicBezTo>
                  <a:cubicBezTo>
                    <a:pt x="6449" y="4771"/>
                    <a:pt x="6713" y="4930"/>
                    <a:pt x="6990" y="5036"/>
                  </a:cubicBezTo>
                  <a:lnTo>
                    <a:pt x="7836" y="5365"/>
                  </a:lnTo>
                  <a:lnTo>
                    <a:pt x="8681" y="5696"/>
                  </a:lnTo>
                  <a:lnTo>
                    <a:pt x="9025" y="5828"/>
                  </a:lnTo>
                  <a:lnTo>
                    <a:pt x="9065" y="5855"/>
                  </a:lnTo>
                  <a:cubicBezTo>
                    <a:pt x="9078" y="5855"/>
                    <a:pt x="9065" y="5881"/>
                    <a:pt x="9065" y="5894"/>
                  </a:cubicBezTo>
                  <a:lnTo>
                    <a:pt x="9039" y="6026"/>
                  </a:lnTo>
                  <a:cubicBezTo>
                    <a:pt x="8906" y="6621"/>
                    <a:pt x="8854" y="7229"/>
                    <a:pt x="8748" y="7837"/>
                  </a:cubicBezTo>
                  <a:cubicBezTo>
                    <a:pt x="8681" y="8445"/>
                    <a:pt x="8628" y="9053"/>
                    <a:pt x="8576" y="9647"/>
                  </a:cubicBezTo>
                  <a:lnTo>
                    <a:pt x="9210" y="9687"/>
                  </a:lnTo>
                  <a:cubicBezTo>
                    <a:pt x="9224" y="9092"/>
                    <a:pt x="9224" y="8498"/>
                    <a:pt x="9250" y="7890"/>
                  </a:cubicBezTo>
                  <a:cubicBezTo>
                    <a:pt x="9303" y="7295"/>
                    <a:pt x="9316" y="6687"/>
                    <a:pt x="9395" y="6093"/>
                  </a:cubicBezTo>
                  <a:lnTo>
                    <a:pt x="9448" y="5762"/>
                  </a:lnTo>
                  <a:cubicBezTo>
                    <a:pt x="9448" y="5709"/>
                    <a:pt x="9474" y="5630"/>
                    <a:pt x="9448" y="5603"/>
                  </a:cubicBezTo>
                  <a:lnTo>
                    <a:pt x="9289" y="5538"/>
                  </a:lnTo>
                  <a:lnTo>
                    <a:pt x="8787" y="5365"/>
                  </a:lnTo>
                  <a:lnTo>
                    <a:pt x="7941" y="5075"/>
                  </a:lnTo>
                  <a:lnTo>
                    <a:pt x="7109" y="4758"/>
                  </a:lnTo>
                  <a:cubicBezTo>
                    <a:pt x="6819" y="4652"/>
                    <a:pt x="6567" y="4493"/>
                    <a:pt x="6290" y="4361"/>
                  </a:cubicBezTo>
                  <a:lnTo>
                    <a:pt x="5497" y="3938"/>
                  </a:lnTo>
                  <a:cubicBezTo>
                    <a:pt x="5101" y="3714"/>
                    <a:pt x="4717" y="3489"/>
                    <a:pt x="4717" y="3489"/>
                  </a:cubicBezTo>
                  <a:cubicBezTo>
                    <a:pt x="4202" y="3159"/>
                    <a:pt x="3713" y="2802"/>
                    <a:pt x="3225" y="2446"/>
                  </a:cubicBezTo>
                  <a:cubicBezTo>
                    <a:pt x="2220" y="1732"/>
                    <a:pt x="1322" y="860"/>
                    <a:pt x="45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13"/>
            <p:cNvSpPr/>
            <p:nvPr/>
          </p:nvSpPr>
          <p:spPr>
            <a:xfrm>
              <a:off x="6309750" y="3109575"/>
              <a:ext cx="320450" cy="93850"/>
            </a:xfrm>
            <a:custGeom>
              <a:avLst/>
              <a:gdLst/>
              <a:ahLst/>
              <a:cxnLst/>
              <a:rect l="l" t="t" r="r" b="b"/>
              <a:pathLst>
                <a:path w="12818" h="3754" extrusionOk="0">
                  <a:moveTo>
                    <a:pt x="12289" y="0"/>
                  </a:moveTo>
                  <a:cubicBezTo>
                    <a:pt x="11615" y="1005"/>
                    <a:pt x="11034" y="2076"/>
                    <a:pt x="10479" y="3172"/>
                  </a:cubicBezTo>
                  <a:lnTo>
                    <a:pt x="10426" y="3291"/>
                  </a:lnTo>
                  <a:cubicBezTo>
                    <a:pt x="10413" y="3304"/>
                    <a:pt x="10413" y="3330"/>
                    <a:pt x="10399" y="3330"/>
                  </a:cubicBezTo>
                  <a:lnTo>
                    <a:pt x="10346" y="3318"/>
                  </a:lnTo>
                  <a:lnTo>
                    <a:pt x="10003" y="3225"/>
                  </a:lnTo>
                  <a:lnTo>
                    <a:pt x="9131" y="2987"/>
                  </a:lnTo>
                  <a:lnTo>
                    <a:pt x="8259" y="2749"/>
                  </a:lnTo>
                  <a:cubicBezTo>
                    <a:pt x="7968" y="2657"/>
                    <a:pt x="7665" y="2630"/>
                    <a:pt x="7374" y="2578"/>
                  </a:cubicBezTo>
                  <a:cubicBezTo>
                    <a:pt x="7374" y="2578"/>
                    <a:pt x="6925" y="2498"/>
                    <a:pt x="6475" y="2432"/>
                  </a:cubicBezTo>
                  <a:cubicBezTo>
                    <a:pt x="6026" y="2352"/>
                    <a:pt x="5577" y="2287"/>
                    <a:pt x="5577" y="2287"/>
                  </a:cubicBezTo>
                  <a:lnTo>
                    <a:pt x="3753" y="2128"/>
                  </a:lnTo>
                  <a:cubicBezTo>
                    <a:pt x="2538" y="2023"/>
                    <a:pt x="1322" y="2049"/>
                    <a:pt x="93" y="2023"/>
                  </a:cubicBezTo>
                  <a:cubicBezTo>
                    <a:pt x="93" y="2023"/>
                    <a:pt x="66" y="2234"/>
                    <a:pt x="40" y="2458"/>
                  </a:cubicBezTo>
                  <a:cubicBezTo>
                    <a:pt x="13" y="2683"/>
                    <a:pt x="1" y="2895"/>
                    <a:pt x="1" y="2895"/>
                  </a:cubicBezTo>
                  <a:cubicBezTo>
                    <a:pt x="1126" y="2735"/>
                    <a:pt x="2286" y="2587"/>
                    <a:pt x="3416" y="2587"/>
                  </a:cubicBezTo>
                  <a:cubicBezTo>
                    <a:pt x="3507" y="2587"/>
                    <a:pt x="3597" y="2588"/>
                    <a:pt x="3687" y="2590"/>
                  </a:cubicBezTo>
                  <a:cubicBezTo>
                    <a:pt x="4295" y="2590"/>
                    <a:pt x="4890" y="2590"/>
                    <a:pt x="5510" y="2630"/>
                  </a:cubicBezTo>
                  <a:cubicBezTo>
                    <a:pt x="5510" y="2630"/>
                    <a:pt x="5960" y="2696"/>
                    <a:pt x="6409" y="2749"/>
                  </a:cubicBezTo>
                  <a:lnTo>
                    <a:pt x="7307" y="2881"/>
                  </a:lnTo>
                  <a:cubicBezTo>
                    <a:pt x="7598" y="2934"/>
                    <a:pt x="7902" y="2960"/>
                    <a:pt x="8179" y="3040"/>
                  </a:cubicBezTo>
                  <a:lnTo>
                    <a:pt x="9039" y="3291"/>
                  </a:lnTo>
                  <a:lnTo>
                    <a:pt x="9897" y="3542"/>
                  </a:lnTo>
                  <a:lnTo>
                    <a:pt x="10399" y="3700"/>
                  </a:lnTo>
                  <a:lnTo>
                    <a:pt x="10572" y="3753"/>
                  </a:lnTo>
                  <a:cubicBezTo>
                    <a:pt x="10611" y="3753"/>
                    <a:pt x="10624" y="3661"/>
                    <a:pt x="10651" y="3621"/>
                  </a:cubicBezTo>
                  <a:cubicBezTo>
                    <a:pt x="10651" y="3621"/>
                    <a:pt x="10690" y="3555"/>
                    <a:pt x="10730" y="3476"/>
                  </a:cubicBezTo>
                  <a:lnTo>
                    <a:pt x="10809" y="3344"/>
                  </a:lnTo>
                  <a:cubicBezTo>
                    <a:pt x="11444" y="2300"/>
                    <a:pt x="12091" y="1283"/>
                    <a:pt x="12818" y="344"/>
                  </a:cubicBezTo>
                  <a:lnTo>
                    <a:pt x="1228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13"/>
            <p:cNvSpPr/>
            <p:nvPr/>
          </p:nvSpPr>
          <p:spPr>
            <a:xfrm>
              <a:off x="6659250" y="3202425"/>
              <a:ext cx="113325" cy="301950"/>
            </a:xfrm>
            <a:custGeom>
              <a:avLst/>
              <a:gdLst/>
              <a:ahLst/>
              <a:cxnLst/>
              <a:rect l="l" t="t" r="r" b="b"/>
              <a:pathLst>
                <a:path w="4533" h="12078" extrusionOk="0">
                  <a:moveTo>
                    <a:pt x="3965" y="0"/>
                  </a:moveTo>
                  <a:lnTo>
                    <a:pt x="3780" y="383"/>
                  </a:lnTo>
                  <a:cubicBezTo>
                    <a:pt x="3727" y="488"/>
                    <a:pt x="3674" y="608"/>
                    <a:pt x="3607" y="726"/>
                  </a:cubicBezTo>
                  <a:lnTo>
                    <a:pt x="3251" y="1427"/>
                  </a:lnTo>
                  <a:cubicBezTo>
                    <a:pt x="3000" y="1889"/>
                    <a:pt x="2788" y="2378"/>
                    <a:pt x="2564" y="2854"/>
                  </a:cubicBezTo>
                  <a:cubicBezTo>
                    <a:pt x="2128" y="3832"/>
                    <a:pt x="1731" y="4810"/>
                    <a:pt x="1401" y="5827"/>
                  </a:cubicBezTo>
                  <a:cubicBezTo>
                    <a:pt x="1070" y="6831"/>
                    <a:pt x="767" y="7849"/>
                    <a:pt x="542" y="8892"/>
                  </a:cubicBezTo>
                  <a:cubicBezTo>
                    <a:pt x="278" y="9923"/>
                    <a:pt x="146" y="10980"/>
                    <a:pt x="1" y="12037"/>
                  </a:cubicBezTo>
                  <a:lnTo>
                    <a:pt x="648" y="12077"/>
                  </a:lnTo>
                  <a:cubicBezTo>
                    <a:pt x="688" y="11047"/>
                    <a:pt x="741" y="9989"/>
                    <a:pt x="912" y="8959"/>
                  </a:cubicBezTo>
                  <a:cubicBezTo>
                    <a:pt x="1070" y="7928"/>
                    <a:pt x="1335" y="6910"/>
                    <a:pt x="1666" y="5906"/>
                  </a:cubicBezTo>
                  <a:cubicBezTo>
                    <a:pt x="1995" y="4915"/>
                    <a:pt x="2418" y="3950"/>
                    <a:pt x="2908" y="3025"/>
                  </a:cubicBezTo>
                  <a:cubicBezTo>
                    <a:pt x="3158" y="2563"/>
                    <a:pt x="3410" y="2114"/>
                    <a:pt x="3687" y="1678"/>
                  </a:cubicBezTo>
                  <a:lnTo>
                    <a:pt x="4123" y="1031"/>
                  </a:lnTo>
                  <a:cubicBezTo>
                    <a:pt x="4189" y="911"/>
                    <a:pt x="4268" y="806"/>
                    <a:pt x="4335" y="687"/>
                  </a:cubicBezTo>
                  <a:lnTo>
                    <a:pt x="4532" y="383"/>
                  </a:lnTo>
                  <a:lnTo>
                    <a:pt x="396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13"/>
            <p:cNvSpPr/>
            <p:nvPr/>
          </p:nvSpPr>
          <p:spPr>
            <a:xfrm>
              <a:off x="6722025" y="3237075"/>
              <a:ext cx="103075" cy="270925"/>
            </a:xfrm>
            <a:custGeom>
              <a:avLst/>
              <a:gdLst/>
              <a:ahLst/>
              <a:cxnLst/>
              <a:rect l="l" t="t" r="r" b="b"/>
              <a:pathLst>
                <a:path w="4123" h="10837" extrusionOk="0">
                  <a:moveTo>
                    <a:pt x="3554" y="1"/>
                  </a:moveTo>
                  <a:lnTo>
                    <a:pt x="3396" y="344"/>
                  </a:lnTo>
                  <a:cubicBezTo>
                    <a:pt x="3343" y="437"/>
                    <a:pt x="3290" y="543"/>
                    <a:pt x="3237" y="649"/>
                  </a:cubicBezTo>
                  <a:lnTo>
                    <a:pt x="2920" y="1283"/>
                  </a:lnTo>
                  <a:cubicBezTo>
                    <a:pt x="2696" y="1706"/>
                    <a:pt x="2511" y="2129"/>
                    <a:pt x="2312" y="2564"/>
                  </a:cubicBezTo>
                  <a:cubicBezTo>
                    <a:pt x="1929" y="3436"/>
                    <a:pt x="1572" y="4322"/>
                    <a:pt x="1269" y="5221"/>
                  </a:cubicBezTo>
                  <a:cubicBezTo>
                    <a:pt x="978" y="6132"/>
                    <a:pt x="700" y="7044"/>
                    <a:pt x="502" y="7969"/>
                  </a:cubicBezTo>
                  <a:cubicBezTo>
                    <a:pt x="265" y="8894"/>
                    <a:pt x="132" y="9846"/>
                    <a:pt x="0" y="10797"/>
                  </a:cubicBezTo>
                  <a:lnTo>
                    <a:pt x="647" y="10836"/>
                  </a:lnTo>
                  <a:cubicBezTo>
                    <a:pt x="687" y="9911"/>
                    <a:pt x="714" y="8973"/>
                    <a:pt x="872" y="8048"/>
                  </a:cubicBezTo>
                  <a:cubicBezTo>
                    <a:pt x="1004" y="7110"/>
                    <a:pt x="1242" y="6199"/>
                    <a:pt x="1533" y="5313"/>
                  </a:cubicBezTo>
                  <a:cubicBezTo>
                    <a:pt x="1836" y="4414"/>
                    <a:pt x="2220" y="3556"/>
                    <a:pt x="2656" y="2737"/>
                  </a:cubicBezTo>
                  <a:cubicBezTo>
                    <a:pt x="2881" y="2326"/>
                    <a:pt x="3105" y="1917"/>
                    <a:pt x="3369" y="1534"/>
                  </a:cubicBezTo>
                  <a:lnTo>
                    <a:pt x="3753" y="952"/>
                  </a:lnTo>
                  <a:cubicBezTo>
                    <a:pt x="3818" y="860"/>
                    <a:pt x="3885" y="755"/>
                    <a:pt x="3951" y="649"/>
                  </a:cubicBezTo>
                  <a:lnTo>
                    <a:pt x="4123" y="385"/>
                  </a:lnTo>
                  <a:lnTo>
                    <a:pt x="35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13"/>
            <p:cNvSpPr/>
            <p:nvPr/>
          </p:nvSpPr>
          <p:spPr>
            <a:xfrm>
              <a:off x="6272750" y="3163750"/>
              <a:ext cx="45275" cy="102775"/>
            </a:xfrm>
            <a:custGeom>
              <a:avLst/>
              <a:gdLst/>
              <a:ahLst/>
              <a:cxnLst/>
              <a:rect l="l" t="t" r="r" b="b"/>
              <a:pathLst>
                <a:path w="1811" h="4111" extrusionOk="0">
                  <a:moveTo>
                    <a:pt x="1322" y="0"/>
                  </a:moveTo>
                  <a:cubicBezTo>
                    <a:pt x="1243" y="199"/>
                    <a:pt x="1137" y="397"/>
                    <a:pt x="1084" y="569"/>
                  </a:cubicBezTo>
                  <a:lnTo>
                    <a:pt x="952" y="1098"/>
                  </a:lnTo>
                  <a:cubicBezTo>
                    <a:pt x="859" y="1428"/>
                    <a:pt x="780" y="1771"/>
                    <a:pt x="688" y="2076"/>
                  </a:cubicBezTo>
                  <a:cubicBezTo>
                    <a:pt x="582" y="2379"/>
                    <a:pt x="463" y="2696"/>
                    <a:pt x="344" y="3013"/>
                  </a:cubicBezTo>
                  <a:cubicBezTo>
                    <a:pt x="278" y="3172"/>
                    <a:pt x="212" y="3344"/>
                    <a:pt x="146" y="3503"/>
                  </a:cubicBezTo>
                  <a:cubicBezTo>
                    <a:pt x="93" y="3688"/>
                    <a:pt x="1" y="3912"/>
                    <a:pt x="1" y="4110"/>
                  </a:cubicBezTo>
                  <a:lnTo>
                    <a:pt x="674" y="3952"/>
                  </a:lnTo>
                  <a:cubicBezTo>
                    <a:pt x="714" y="3832"/>
                    <a:pt x="662" y="3740"/>
                    <a:pt x="662" y="3595"/>
                  </a:cubicBezTo>
                  <a:cubicBezTo>
                    <a:pt x="688" y="3436"/>
                    <a:pt x="701" y="3277"/>
                    <a:pt x="727" y="3119"/>
                  </a:cubicBezTo>
                  <a:cubicBezTo>
                    <a:pt x="780" y="2802"/>
                    <a:pt x="859" y="2485"/>
                    <a:pt x="979" y="2155"/>
                  </a:cubicBezTo>
                  <a:cubicBezTo>
                    <a:pt x="1071" y="1838"/>
                    <a:pt x="1176" y="1533"/>
                    <a:pt x="1322" y="1243"/>
                  </a:cubicBezTo>
                  <a:cubicBezTo>
                    <a:pt x="1388" y="1098"/>
                    <a:pt x="1481" y="978"/>
                    <a:pt x="1560" y="846"/>
                  </a:cubicBezTo>
                  <a:cubicBezTo>
                    <a:pt x="1639" y="728"/>
                    <a:pt x="1731" y="648"/>
                    <a:pt x="1811" y="569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13"/>
            <p:cNvSpPr/>
            <p:nvPr/>
          </p:nvSpPr>
          <p:spPr>
            <a:xfrm>
              <a:off x="6534375" y="3284650"/>
              <a:ext cx="132500" cy="100450"/>
            </a:xfrm>
            <a:custGeom>
              <a:avLst/>
              <a:gdLst/>
              <a:ahLst/>
              <a:cxnLst/>
              <a:rect l="l" t="t" r="r" b="b"/>
              <a:pathLst>
                <a:path w="5300" h="4018" extrusionOk="0">
                  <a:moveTo>
                    <a:pt x="4773" y="315"/>
                  </a:moveTo>
                  <a:cubicBezTo>
                    <a:pt x="4793" y="315"/>
                    <a:pt x="4811" y="318"/>
                    <a:pt x="4811" y="332"/>
                  </a:cubicBezTo>
                  <a:lnTo>
                    <a:pt x="4771" y="423"/>
                  </a:lnTo>
                  <a:lnTo>
                    <a:pt x="4665" y="675"/>
                  </a:lnTo>
                  <a:cubicBezTo>
                    <a:pt x="4480" y="1163"/>
                    <a:pt x="4309" y="1666"/>
                    <a:pt x="4163" y="2181"/>
                  </a:cubicBezTo>
                  <a:cubicBezTo>
                    <a:pt x="4088" y="2505"/>
                    <a:pt x="4003" y="2824"/>
                    <a:pt x="3943" y="3151"/>
                  </a:cubicBezTo>
                  <a:lnTo>
                    <a:pt x="3943" y="3151"/>
                  </a:lnTo>
                  <a:cubicBezTo>
                    <a:pt x="3646" y="2961"/>
                    <a:pt x="3350" y="2765"/>
                    <a:pt x="3053" y="2564"/>
                  </a:cubicBezTo>
                  <a:lnTo>
                    <a:pt x="2327" y="2049"/>
                  </a:lnTo>
                  <a:lnTo>
                    <a:pt x="1639" y="1468"/>
                  </a:lnTo>
                  <a:lnTo>
                    <a:pt x="1296" y="1177"/>
                  </a:lnTo>
                  <a:cubicBezTo>
                    <a:pt x="1124" y="1031"/>
                    <a:pt x="965" y="873"/>
                    <a:pt x="965" y="873"/>
                  </a:cubicBezTo>
                  <a:lnTo>
                    <a:pt x="727" y="661"/>
                  </a:lnTo>
                  <a:lnTo>
                    <a:pt x="635" y="582"/>
                  </a:lnTo>
                  <a:lnTo>
                    <a:pt x="582" y="529"/>
                  </a:lnTo>
                  <a:lnTo>
                    <a:pt x="648" y="517"/>
                  </a:lnTo>
                  <a:cubicBezTo>
                    <a:pt x="715" y="476"/>
                    <a:pt x="806" y="464"/>
                    <a:pt x="886" y="450"/>
                  </a:cubicBezTo>
                  <a:lnTo>
                    <a:pt x="1058" y="423"/>
                  </a:lnTo>
                  <a:cubicBezTo>
                    <a:pt x="1137" y="411"/>
                    <a:pt x="1217" y="411"/>
                    <a:pt x="1282" y="411"/>
                  </a:cubicBezTo>
                  <a:cubicBezTo>
                    <a:pt x="1437" y="397"/>
                    <a:pt x="1589" y="394"/>
                    <a:pt x="1741" y="394"/>
                  </a:cubicBezTo>
                  <a:cubicBezTo>
                    <a:pt x="1887" y="394"/>
                    <a:pt x="2032" y="397"/>
                    <a:pt x="2181" y="397"/>
                  </a:cubicBezTo>
                  <a:cubicBezTo>
                    <a:pt x="2815" y="397"/>
                    <a:pt x="3384" y="318"/>
                    <a:pt x="3991" y="318"/>
                  </a:cubicBezTo>
                  <a:lnTo>
                    <a:pt x="4718" y="318"/>
                  </a:lnTo>
                  <a:cubicBezTo>
                    <a:pt x="4731" y="318"/>
                    <a:pt x="4753" y="315"/>
                    <a:pt x="4773" y="315"/>
                  </a:cubicBezTo>
                  <a:close/>
                  <a:moveTo>
                    <a:pt x="5181" y="1"/>
                  </a:moveTo>
                  <a:lnTo>
                    <a:pt x="5008" y="14"/>
                  </a:lnTo>
                  <a:lnTo>
                    <a:pt x="3965" y="41"/>
                  </a:lnTo>
                  <a:cubicBezTo>
                    <a:pt x="3370" y="54"/>
                    <a:pt x="2749" y="120"/>
                    <a:pt x="2181" y="120"/>
                  </a:cubicBezTo>
                  <a:cubicBezTo>
                    <a:pt x="1978" y="120"/>
                    <a:pt x="1776" y="114"/>
                    <a:pt x="1573" y="114"/>
                  </a:cubicBezTo>
                  <a:cubicBezTo>
                    <a:pt x="1472" y="114"/>
                    <a:pt x="1371" y="116"/>
                    <a:pt x="1269" y="120"/>
                  </a:cubicBezTo>
                  <a:cubicBezTo>
                    <a:pt x="1190" y="120"/>
                    <a:pt x="1111" y="120"/>
                    <a:pt x="1032" y="133"/>
                  </a:cubicBezTo>
                  <a:lnTo>
                    <a:pt x="767" y="159"/>
                  </a:lnTo>
                  <a:cubicBezTo>
                    <a:pt x="556" y="212"/>
                    <a:pt x="357" y="252"/>
                    <a:pt x="160" y="332"/>
                  </a:cubicBezTo>
                  <a:lnTo>
                    <a:pt x="1" y="384"/>
                  </a:lnTo>
                  <a:lnTo>
                    <a:pt x="107" y="490"/>
                  </a:lnTo>
                  <a:lnTo>
                    <a:pt x="318" y="714"/>
                  </a:lnTo>
                  <a:lnTo>
                    <a:pt x="715" y="1124"/>
                  </a:lnTo>
                  <a:lnTo>
                    <a:pt x="1375" y="1759"/>
                  </a:lnTo>
                  <a:lnTo>
                    <a:pt x="2036" y="2366"/>
                  </a:lnTo>
                  <a:lnTo>
                    <a:pt x="2723" y="2934"/>
                  </a:lnTo>
                  <a:cubicBezTo>
                    <a:pt x="3185" y="3304"/>
                    <a:pt x="3661" y="3674"/>
                    <a:pt x="4136" y="4018"/>
                  </a:cubicBezTo>
                  <a:lnTo>
                    <a:pt x="4313" y="3786"/>
                  </a:lnTo>
                  <a:lnTo>
                    <a:pt x="4313" y="3786"/>
                  </a:lnTo>
                  <a:lnTo>
                    <a:pt x="4506" y="3806"/>
                  </a:lnTo>
                  <a:cubicBezTo>
                    <a:pt x="4504" y="3715"/>
                    <a:pt x="4505" y="3623"/>
                    <a:pt x="4508" y="3531"/>
                  </a:cubicBezTo>
                  <a:lnTo>
                    <a:pt x="4508" y="3531"/>
                  </a:lnTo>
                  <a:lnTo>
                    <a:pt x="4520" y="3515"/>
                  </a:lnTo>
                  <a:cubicBezTo>
                    <a:pt x="4516" y="3513"/>
                    <a:pt x="4513" y="3511"/>
                    <a:pt x="4509" y="3509"/>
                  </a:cubicBezTo>
                  <a:lnTo>
                    <a:pt x="4509" y="3509"/>
                  </a:lnTo>
                  <a:cubicBezTo>
                    <a:pt x="4525" y="3106"/>
                    <a:pt x="4589" y="2703"/>
                    <a:pt x="4652" y="2300"/>
                  </a:cubicBezTo>
                  <a:cubicBezTo>
                    <a:pt x="4744" y="1798"/>
                    <a:pt x="4876" y="1296"/>
                    <a:pt x="5022" y="807"/>
                  </a:cubicBezTo>
                  <a:lnTo>
                    <a:pt x="5193" y="318"/>
                  </a:lnTo>
                  <a:lnTo>
                    <a:pt x="5286" y="41"/>
                  </a:lnTo>
                  <a:lnTo>
                    <a:pt x="5299" y="14"/>
                  </a:lnTo>
                  <a:cubicBezTo>
                    <a:pt x="5299" y="1"/>
                    <a:pt x="5273" y="1"/>
                    <a:pt x="526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13"/>
            <p:cNvSpPr/>
            <p:nvPr/>
          </p:nvSpPr>
          <p:spPr>
            <a:xfrm>
              <a:off x="6542625" y="2798750"/>
              <a:ext cx="144050" cy="319450"/>
            </a:xfrm>
            <a:custGeom>
              <a:avLst/>
              <a:gdLst/>
              <a:ahLst/>
              <a:cxnLst/>
              <a:rect l="l" t="t" r="r" b="b"/>
              <a:pathLst>
                <a:path w="5762" h="12778" extrusionOk="0">
                  <a:moveTo>
                    <a:pt x="767" y="0"/>
                  </a:moveTo>
                  <a:cubicBezTo>
                    <a:pt x="767" y="0"/>
                    <a:pt x="582" y="106"/>
                    <a:pt x="385" y="211"/>
                  </a:cubicBezTo>
                  <a:cubicBezTo>
                    <a:pt x="186" y="330"/>
                    <a:pt x="1" y="436"/>
                    <a:pt x="1" y="436"/>
                  </a:cubicBezTo>
                  <a:cubicBezTo>
                    <a:pt x="517" y="1546"/>
                    <a:pt x="979" y="2682"/>
                    <a:pt x="1560" y="3739"/>
                  </a:cubicBezTo>
                  <a:cubicBezTo>
                    <a:pt x="1838" y="4281"/>
                    <a:pt x="2129" y="4822"/>
                    <a:pt x="2419" y="5351"/>
                  </a:cubicBezTo>
                  <a:cubicBezTo>
                    <a:pt x="2419" y="5351"/>
                    <a:pt x="2670" y="5747"/>
                    <a:pt x="2908" y="6131"/>
                  </a:cubicBezTo>
                  <a:cubicBezTo>
                    <a:pt x="3159" y="6514"/>
                    <a:pt x="3397" y="6898"/>
                    <a:pt x="3397" y="6898"/>
                  </a:cubicBezTo>
                  <a:cubicBezTo>
                    <a:pt x="3568" y="7148"/>
                    <a:pt x="3714" y="7412"/>
                    <a:pt x="3912" y="7637"/>
                  </a:cubicBezTo>
                  <a:lnTo>
                    <a:pt x="4467" y="8351"/>
                  </a:lnTo>
                  <a:lnTo>
                    <a:pt x="5036" y="9051"/>
                  </a:lnTo>
                  <a:lnTo>
                    <a:pt x="5260" y="9342"/>
                  </a:lnTo>
                  <a:lnTo>
                    <a:pt x="5286" y="9382"/>
                  </a:lnTo>
                  <a:cubicBezTo>
                    <a:pt x="5286" y="9394"/>
                    <a:pt x="5274" y="9408"/>
                    <a:pt x="5260" y="9421"/>
                  </a:cubicBezTo>
                  <a:lnTo>
                    <a:pt x="5180" y="9514"/>
                  </a:lnTo>
                  <a:cubicBezTo>
                    <a:pt x="4388" y="10451"/>
                    <a:pt x="3635" y="11417"/>
                    <a:pt x="2974" y="12433"/>
                  </a:cubicBezTo>
                  <a:lnTo>
                    <a:pt x="3503" y="12777"/>
                  </a:lnTo>
                  <a:cubicBezTo>
                    <a:pt x="4084" y="11734"/>
                    <a:pt x="4758" y="10742"/>
                    <a:pt x="5459" y="9752"/>
                  </a:cubicBezTo>
                  <a:lnTo>
                    <a:pt x="5670" y="9500"/>
                  </a:lnTo>
                  <a:cubicBezTo>
                    <a:pt x="5696" y="9447"/>
                    <a:pt x="5762" y="9408"/>
                    <a:pt x="5749" y="9355"/>
                  </a:cubicBezTo>
                  <a:lnTo>
                    <a:pt x="5643" y="9223"/>
                  </a:lnTo>
                  <a:lnTo>
                    <a:pt x="5286" y="8827"/>
                  </a:lnTo>
                  <a:lnTo>
                    <a:pt x="4719" y="8140"/>
                  </a:lnTo>
                  <a:lnTo>
                    <a:pt x="4150" y="7452"/>
                  </a:lnTo>
                  <a:cubicBezTo>
                    <a:pt x="3965" y="7227"/>
                    <a:pt x="3820" y="6963"/>
                    <a:pt x="3648" y="6713"/>
                  </a:cubicBezTo>
                  <a:cubicBezTo>
                    <a:pt x="3648" y="6713"/>
                    <a:pt x="3410" y="6316"/>
                    <a:pt x="3172" y="5932"/>
                  </a:cubicBezTo>
                  <a:cubicBezTo>
                    <a:pt x="2934" y="5550"/>
                    <a:pt x="2710" y="5153"/>
                    <a:pt x="2710" y="5153"/>
                  </a:cubicBezTo>
                  <a:cubicBezTo>
                    <a:pt x="2432" y="4625"/>
                    <a:pt x="2194" y="4070"/>
                    <a:pt x="1944" y="3501"/>
                  </a:cubicBezTo>
                  <a:cubicBezTo>
                    <a:pt x="1454" y="2405"/>
                    <a:pt x="1084" y="1176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13"/>
            <p:cNvSpPr/>
            <p:nvPr/>
          </p:nvSpPr>
          <p:spPr>
            <a:xfrm>
              <a:off x="6616975" y="2732000"/>
              <a:ext cx="309225" cy="168550"/>
            </a:xfrm>
            <a:custGeom>
              <a:avLst/>
              <a:gdLst/>
              <a:ahLst/>
              <a:cxnLst/>
              <a:rect l="l" t="t" r="r" b="b"/>
              <a:pathLst>
                <a:path w="12369" h="6742" extrusionOk="0">
                  <a:moveTo>
                    <a:pt x="515" y="1"/>
                  </a:moveTo>
                  <a:cubicBezTo>
                    <a:pt x="515" y="1"/>
                    <a:pt x="383" y="172"/>
                    <a:pt x="251" y="357"/>
                  </a:cubicBezTo>
                  <a:cubicBezTo>
                    <a:pt x="119" y="529"/>
                    <a:pt x="0" y="714"/>
                    <a:pt x="0" y="714"/>
                  </a:cubicBezTo>
                  <a:cubicBezTo>
                    <a:pt x="1123" y="1164"/>
                    <a:pt x="2300" y="1666"/>
                    <a:pt x="3343" y="2286"/>
                  </a:cubicBezTo>
                  <a:cubicBezTo>
                    <a:pt x="3871" y="2591"/>
                    <a:pt x="4387" y="2894"/>
                    <a:pt x="4889" y="3238"/>
                  </a:cubicBezTo>
                  <a:cubicBezTo>
                    <a:pt x="4889" y="3238"/>
                    <a:pt x="5259" y="3502"/>
                    <a:pt x="5616" y="3780"/>
                  </a:cubicBezTo>
                  <a:cubicBezTo>
                    <a:pt x="5973" y="4071"/>
                    <a:pt x="6329" y="4348"/>
                    <a:pt x="6329" y="4348"/>
                  </a:cubicBezTo>
                  <a:cubicBezTo>
                    <a:pt x="6554" y="4533"/>
                    <a:pt x="6805" y="4718"/>
                    <a:pt x="7004" y="4929"/>
                  </a:cubicBezTo>
                  <a:lnTo>
                    <a:pt x="7624" y="5577"/>
                  </a:lnTo>
                  <a:lnTo>
                    <a:pt x="8246" y="6224"/>
                  </a:lnTo>
                  <a:lnTo>
                    <a:pt x="8602" y="6608"/>
                  </a:lnTo>
                  <a:lnTo>
                    <a:pt x="8721" y="6740"/>
                  </a:lnTo>
                  <a:cubicBezTo>
                    <a:pt x="8725" y="6741"/>
                    <a:pt x="8728" y="6741"/>
                    <a:pt x="8732" y="6741"/>
                  </a:cubicBezTo>
                  <a:cubicBezTo>
                    <a:pt x="8770" y="6741"/>
                    <a:pt x="8818" y="6686"/>
                    <a:pt x="8866" y="6673"/>
                  </a:cubicBezTo>
                  <a:lnTo>
                    <a:pt x="9144" y="6502"/>
                  </a:lnTo>
                  <a:cubicBezTo>
                    <a:pt x="10201" y="5907"/>
                    <a:pt x="11271" y="5352"/>
                    <a:pt x="12368" y="4903"/>
                  </a:cubicBezTo>
                  <a:lnTo>
                    <a:pt x="12090" y="4335"/>
                  </a:lnTo>
                  <a:cubicBezTo>
                    <a:pt x="11007" y="4876"/>
                    <a:pt x="9963" y="5524"/>
                    <a:pt x="8933" y="6185"/>
                  </a:cubicBezTo>
                  <a:lnTo>
                    <a:pt x="8827" y="6264"/>
                  </a:lnTo>
                  <a:cubicBezTo>
                    <a:pt x="8813" y="6264"/>
                    <a:pt x="8801" y="6291"/>
                    <a:pt x="8787" y="6291"/>
                  </a:cubicBezTo>
                  <a:lnTo>
                    <a:pt x="8748" y="6250"/>
                  </a:lnTo>
                  <a:lnTo>
                    <a:pt x="8496" y="6000"/>
                  </a:lnTo>
                  <a:lnTo>
                    <a:pt x="7862" y="5352"/>
                  </a:lnTo>
                  <a:lnTo>
                    <a:pt x="7228" y="4718"/>
                  </a:lnTo>
                  <a:cubicBezTo>
                    <a:pt x="7016" y="4494"/>
                    <a:pt x="6766" y="4321"/>
                    <a:pt x="6541" y="4124"/>
                  </a:cubicBezTo>
                  <a:cubicBezTo>
                    <a:pt x="6541" y="4124"/>
                    <a:pt x="6184" y="3833"/>
                    <a:pt x="5841" y="3542"/>
                  </a:cubicBezTo>
                  <a:cubicBezTo>
                    <a:pt x="5483" y="3264"/>
                    <a:pt x="5127" y="2973"/>
                    <a:pt x="5127" y="2973"/>
                  </a:cubicBezTo>
                  <a:cubicBezTo>
                    <a:pt x="4625" y="2617"/>
                    <a:pt x="4123" y="2260"/>
                    <a:pt x="3621" y="1930"/>
                  </a:cubicBezTo>
                  <a:cubicBezTo>
                    <a:pt x="2629" y="1229"/>
                    <a:pt x="1560" y="635"/>
                    <a:pt x="51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13"/>
            <p:cNvSpPr/>
            <p:nvPr/>
          </p:nvSpPr>
          <p:spPr>
            <a:xfrm>
              <a:off x="6758675" y="2991650"/>
              <a:ext cx="244475" cy="220025"/>
            </a:xfrm>
            <a:custGeom>
              <a:avLst/>
              <a:gdLst/>
              <a:ahLst/>
              <a:cxnLst/>
              <a:rect l="l" t="t" r="r" b="b"/>
              <a:pathLst>
                <a:path w="9779" h="8801" extrusionOk="0">
                  <a:moveTo>
                    <a:pt x="9461" y="1"/>
                  </a:moveTo>
                  <a:lnTo>
                    <a:pt x="9118" y="225"/>
                  </a:lnTo>
                  <a:cubicBezTo>
                    <a:pt x="9012" y="291"/>
                    <a:pt x="8920" y="383"/>
                    <a:pt x="8801" y="450"/>
                  </a:cubicBezTo>
                  <a:lnTo>
                    <a:pt x="8140" y="873"/>
                  </a:lnTo>
                  <a:cubicBezTo>
                    <a:pt x="7691" y="1164"/>
                    <a:pt x="7241" y="1454"/>
                    <a:pt x="6819" y="1771"/>
                  </a:cubicBezTo>
                  <a:cubicBezTo>
                    <a:pt x="5947" y="2379"/>
                    <a:pt x="5141" y="3079"/>
                    <a:pt x="4322" y="3766"/>
                  </a:cubicBezTo>
                  <a:cubicBezTo>
                    <a:pt x="3542" y="4480"/>
                    <a:pt x="2749" y="5207"/>
                    <a:pt x="2035" y="6000"/>
                  </a:cubicBezTo>
                  <a:cubicBezTo>
                    <a:pt x="1309" y="6779"/>
                    <a:pt x="622" y="7585"/>
                    <a:pt x="0" y="8444"/>
                  </a:cubicBezTo>
                  <a:lnTo>
                    <a:pt x="543" y="8801"/>
                  </a:lnTo>
                  <a:cubicBezTo>
                    <a:pt x="1071" y="7915"/>
                    <a:pt x="1665" y="7069"/>
                    <a:pt x="2326" y="6250"/>
                  </a:cubicBezTo>
                  <a:cubicBezTo>
                    <a:pt x="2974" y="5431"/>
                    <a:pt x="3727" y="4678"/>
                    <a:pt x="4507" y="3965"/>
                  </a:cubicBezTo>
                  <a:cubicBezTo>
                    <a:pt x="5312" y="3290"/>
                    <a:pt x="6145" y="2630"/>
                    <a:pt x="7030" y="2089"/>
                  </a:cubicBezTo>
                  <a:cubicBezTo>
                    <a:pt x="7479" y="1810"/>
                    <a:pt x="7942" y="1560"/>
                    <a:pt x="8392" y="1308"/>
                  </a:cubicBezTo>
                  <a:lnTo>
                    <a:pt x="9091" y="965"/>
                  </a:lnTo>
                  <a:cubicBezTo>
                    <a:pt x="9211" y="912"/>
                    <a:pt x="9329" y="833"/>
                    <a:pt x="9449" y="780"/>
                  </a:cubicBezTo>
                  <a:lnTo>
                    <a:pt x="9778" y="609"/>
                  </a:lnTo>
                  <a:lnTo>
                    <a:pt x="946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13"/>
            <p:cNvSpPr/>
            <p:nvPr/>
          </p:nvSpPr>
          <p:spPr>
            <a:xfrm>
              <a:off x="6811200" y="3047825"/>
              <a:ext cx="220050" cy="198525"/>
            </a:xfrm>
            <a:custGeom>
              <a:avLst/>
              <a:gdLst/>
              <a:ahLst/>
              <a:cxnLst/>
              <a:rect l="l" t="t" r="r" b="b"/>
              <a:pathLst>
                <a:path w="8802" h="7941" extrusionOk="0">
                  <a:moveTo>
                    <a:pt x="8497" y="0"/>
                  </a:moveTo>
                  <a:lnTo>
                    <a:pt x="8180" y="211"/>
                  </a:lnTo>
                  <a:cubicBezTo>
                    <a:pt x="8088" y="264"/>
                    <a:pt x="8008" y="344"/>
                    <a:pt x="7903" y="409"/>
                  </a:cubicBezTo>
                  <a:lnTo>
                    <a:pt x="7307" y="793"/>
                  </a:lnTo>
                  <a:cubicBezTo>
                    <a:pt x="6911" y="1057"/>
                    <a:pt x="6515" y="1308"/>
                    <a:pt x="6132" y="1598"/>
                  </a:cubicBezTo>
                  <a:cubicBezTo>
                    <a:pt x="5352" y="2153"/>
                    <a:pt x="4626" y="2775"/>
                    <a:pt x="3886" y="3395"/>
                  </a:cubicBezTo>
                  <a:cubicBezTo>
                    <a:pt x="3185" y="4043"/>
                    <a:pt x="2485" y="4690"/>
                    <a:pt x="1837" y="5391"/>
                  </a:cubicBezTo>
                  <a:cubicBezTo>
                    <a:pt x="1176" y="6091"/>
                    <a:pt x="556" y="6818"/>
                    <a:pt x="1" y="7585"/>
                  </a:cubicBezTo>
                  <a:lnTo>
                    <a:pt x="542" y="7941"/>
                  </a:lnTo>
                  <a:cubicBezTo>
                    <a:pt x="1005" y="7135"/>
                    <a:pt x="1546" y="6382"/>
                    <a:pt x="2128" y="5642"/>
                  </a:cubicBezTo>
                  <a:cubicBezTo>
                    <a:pt x="2709" y="4902"/>
                    <a:pt x="3384" y="4241"/>
                    <a:pt x="4071" y="3594"/>
                  </a:cubicBezTo>
                  <a:cubicBezTo>
                    <a:pt x="4797" y="2986"/>
                    <a:pt x="5537" y="2405"/>
                    <a:pt x="6343" y="1916"/>
                  </a:cubicBezTo>
                  <a:cubicBezTo>
                    <a:pt x="6740" y="1665"/>
                    <a:pt x="7163" y="1454"/>
                    <a:pt x="7559" y="1228"/>
                  </a:cubicBezTo>
                  <a:lnTo>
                    <a:pt x="8193" y="925"/>
                  </a:lnTo>
                  <a:cubicBezTo>
                    <a:pt x="8299" y="872"/>
                    <a:pt x="8405" y="806"/>
                    <a:pt x="8510" y="753"/>
                  </a:cubicBezTo>
                  <a:lnTo>
                    <a:pt x="8801" y="608"/>
                  </a:lnTo>
                  <a:lnTo>
                    <a:pt x="849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13"/>
            <p:cNvSpPr/>
            <p:nvPr/>
          </p:nvSpPr>
          <p:spPr>
            <a:xfrm>
              <a:off x="6542625" y="2732000"/>
              <a:ext cx="83625" cy="77000"/>
            </a:xfrm>
            <a:custGeom>
              <a:avLst/>
              <a:gdLst/>
              <a:ahLst/>
              <a:cxnLst/>
              <a:rect l="l" t="t" r="r" b="b"/>
              <a:pathLst>
                <a:path w="3345" h="3080" extrusionOk="0">
                  <a:moveTo>
                    <a:pt x="3186" y="1"/>
                  </a:moveTo>
                  <a:cubicBezTo>
                    <a:pt x="3013" y="133"/>
                    <a:pt x="2855" y="251"/>
                    <a:pt x="2710" y="384"/>
                  </a:cubicBezTo>
                  <a:lnTo>
                    <a:pt x="2326" y="754"/>
                  </a:lnTo>
                  <a:cubicBezTo>
                    <a:pt x="2089" y="1005"/>
                    <a:pt x="1851" y="1256"/>
                    <a:pt x="1613" y="1481"/>
                  </a:cubicBezTo>
                  <a:cubicBezTo>
                    <a:pt x="1375" y="1692"/>
                    <a:pt x="1111" y="1904"/>
                    <a:pt x="846" y="2115"/>
                  </a:cubicBezTo>
                  <a:cubicBezTo>
                    <a:pt x="714" y="2221"/>
                    <a:pt x="569" y="2326"/>
                    <a:pt x="424" y="2432"/>
                  </a:cubicBezTo>
                  <a:cubicBezTo>
                    <a:pt x="291" y="2564"/>
                    <a:pt x="106" y="2709"/>
                    <a:pt x="1" y="2894"/>
                  </a:cubicBezTo>
                  <a:lnTo>
                    <a:pt x="675" y="3079"/>
                  </a:lnTo>
                  <a:cubicBezTo>
                    <a:pt x="767" y="3000"/>
                    <a:pt x="754" y="2894"/>
                    <a:pt x="846" y="2776"/>
                  </a:cubicBezTo>
                  <a:cubicBezTo>
                    <a:pt x="926" y="2644"/>
                    <a:pt x="1019" y="2524"/>
                    <a:pt x="1124" y="2406"/>
                  </a:cubicBezTo>
                  <a:cubicBezTo>
                    <a:pt x="1336" y="2154"/>
                    <a:pt x="1574" y="1916"/>
                    <a:pt x="1824" y="1679"/>
                  </a:cubicBezTo>
                  <a:cubicBezTo>
                    <a:pt x="2062" y="1454"/>
                    <a:pt x="2314" y="1243"/>
                    <a:pt x="2578" y="1071"/>
                  </a:cubicBezTo>
                  <a:cubicBezTo>
                    <a:pt x="2710" y="991"/>
                    <a:pt x="2842" y="926"/>
                    <a:pt x="2974" y="847"/>
                  </a:cubicBezTo>
                  <a:cubicBezTo>
                    <a:pt x="3106" y="794"/>
                    <a:pt x="3225" y="780"/>
                    <a:pt x="3344" y="741"/>
                  </a:cubicBezTo>
                  <a:lnTo>
                    <a:pt x="318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13"/>
            <p:cNvSpPr/>
            <p:nvPr/>
          </p:nvSpPr>
          <p:spPr>
            <a:xfrm>
              <a:off x="6755375" y="2958950"/>
              <a:ext cx="119275" cy="130825"/>
            </a:xfrm>
            <a:custGeom>
              <a:avLst/>
              <a:gdLst/>
              <a:ahLst/>
              <a:cxnLst/>
              <a:rect l="l" t="t" r="r" b="b"/>
              <a:pathLst>
                <a:path w="4771" h="5233" extrusionOk="0">
                  <a:moveTo>
                    <a:pt x="490" y="437"/>
                  </a:moveTo>
                  <a:cubicBezTo>
                    <a:pt x="569" y="449"/>
                    <a:pt x="648" y="476"/>
                    <a:pt x="728" y="502"/>
                  </a:cubicBezTo>
                  <a:lnTo>
                    <a:pt x="899" y="581"/>
                  </a:lnTo>
                  <a:cubicBezTo>
                    <a:pt x="965" y="608"/>
                    <a:pt x="1031" y="634"/>
                    <a:pt x="1098" y="675"/>
                  </a:cubicBezTo>
                  <a:cubicBezTo>
                    <a:pt x="1362" y="807"/>
                    <a:pt x="1626" y="965"/>
                    <a:pt x="1890" y="1110"/>
                  </a:cubicBezTo>
                  <a:cubicBezTo>
                    <a:pt x="2432" y="1427"/>
                    <a:pt x="2960" y="1652"/>
                    <a:pt x="3476" y="1943"/>
                  </a:cubicBezTo>
                  <a:lnTo>
                    <a:pt x="4123" y="2313"/>
                  </a:lnTo>
                  <a:cubicBezTo>
                    <a:pt x="4137" y="2339"/>
                    <a:pt x="4202" y="2352"/>
                    <a:pt x="4190" y="2366"/>
                  </a:cubicBezTo>
                  <a:lnTo>
                    <a:pt x="4110" y="2431"/>
                  </a:lnTo>
                  <a:lnTo>
                    <a:pt x="3885" y="2590"/>
                  </a:lnTo>
                  <a:cubicBezTo>
                    <a:pt x="3231" y="3148"/>
                    <a:pt x="2569" y="3714"/>
                    <a:pt x="2017" y="4381"/>
                  </a:cubicBezTo>
                  <a:lnTo>
                    <a:pt x="2017" y="4381"/>
                  </a:lnTo>
                  <a:cubicBezTo>
                    <a:pt x="1855" y="4063"/>
                    <a:pt x="1699" y="3743"/>
                    <a:pt x="1547" y="3423"/>
                  </a:cubicBezTo>
                  <a:lnTo>
                    <a:pt x="1177" y="2616"/>
                  </a:lnTo>
                  <a:lnTo>
                    <a:pt x="872" y="1784"/>
                  </a:lnTo>
                  <a:lnTo>
                    <a:pt x="582" y="925"/>
                  </a:lnTo>
                  <a:lnTo>
                    <a:pt x="476" y="608"/>
                  </a:lnTo>
                  <a:lnTo>
                    <a:pt x="437" y="490"/>
                  </a:lnTo>
                  <a:lnTo>
                    <a:pt x="423" y="437"/>
                  </a:lnTo>
                  <a:close/>
                  <a:moveTo>
                    <a:pt x="0" y="0"/>
                  </a:moveTo>
                  <a:cubicBezTo>
                    <a:pt x="0" y="53"/>
                    <a:pt x="14" y="106"/>
                    <a:pt x="27" y="159"/>
                  </a:cubicBezTo>
                  <a:lnTo>
                    <a:pt x="106" y="463"/>
                  </a:lnTo>
                  <a:lnTo>
                    <a:pt x="252" y="1018"/>
                  </a:lnTo>
                  <a:lnTo>
                    <a:pt x="502" y="1890"/>
                  </a:lnTo>
                  <a:lnTo>
                    <a:pt x="767" y="2749"/>
                  </a:lnTo>
                  <a:cubicBezTo>
                    <a:pt x="767" y="2749"/>
                    <a:pt x="833" y="2960"/>
                    <a:pt x="913" y="3159"/>
                  </a:cubicBezTo>
                  <a:cubicBezTo>
                    <a:pt x="992" y="3370"/>
                    <a:pt x="1084" y="3581"/>
                    <a:pt x="1084" y="3581"/>
                  </a:cubicBezTo>
                  <a:cubicBezTo>
                    <a:pt x="1295" y="4149"/>
                    <a:pt x="1520" y="4691"/>
                    <a:pt x="1758" y="5233"/>
                  </a:cubicBezTo>
                  <a:lnTo>
                    <a:pt x="2031" y="5121"/>
                  </a:lnTo>
                  <a:lnTo>
                    <a:pt x="2194" y="5233"/>
                  </a:lnTo>
                  <a:cubicBezTo>
                    <a:pt x="2237" y="5154"/>
                    <a:pt x="2282" y="5076"/>
                    <a:pt x="2328" y="5000"/>
                  </a:cubicBezTo>
                  <a:lnTo>
                    <a:pt x="2328" y="5000"/>
                  </a:lnTo>
                  <a:lnTo>
                    <a:pt x="2340" y="4995"/>
                  </a:lnTo>
                  <a:cubicBezTo>
                    <a:pt x="2338" y="4992"/>
                    <a:pt x="2337" y="4990"/>
                    <a:pt x="2336" y="4987"/>
                  </a:cubicBezTo>
                  <a:lnTo>
                    <a:pt x="2336" y="4987"/>
                  </a:lnTo>
                  <a:cubicBezTo>
                    <a:pt x="2805" y="4218"/>
                    <a:pt x="3455" y="3539"/>
                    <a:pt x="4137" y="2881"/>
                  </a:cubicBezTo>
                  <a:lnTo>
                    <a:pt x="4533" y="2551"/>
                  </a:lnTo>
                  <a:lnTo>
                    <a:pt x="4744" y="2366"/>
                  </a:lnTo>
                  <a:lnTo>
                    <a:pt x="4771" y="2339"/>
                  </a:lnTo>
                  <a:cubicBezTo>
                    <a:pt x="4771" y="2326"/>
                    <a:pt x="4757" y="2326"/>
                    <a:pt x="4744" y="2313"/>
                  </a:cubicBezTo>
                  <a:lnTo>
                    <a:pt x="4678" y="2273"/>
                  </a:lnTo>
                  <a:lnTo>
                    <a:pt x="4533" y="2194"/>
                  </a:lnTo>
                  <a:lnTo>
                    <a:pt x="3594" y="1691"/>
                  </a:lnTo>
                  <a:cubicBezTo>
                    <a:pt x="3080" y="1401"/>
                    <a:pt x="2511" y="1163"/>
                    <a:pt x="2009" y="872"/>
                  </a:cubicBezTo>
                  <a:cubicBezTo>
                    <a:pt x="1758" y="727"/>
                    <a:pt x="1507" y="555"/>
                    <a:pt x="1230" y="423"/>
                  </a:cubicBezTo>
                  <a:cubicBezTo>
                    <a:pt x="1163" y="384"/>
                    <a:pt x="1098" y="344"/>
                    <a:pt x="1018" y="317"/>
                  </a:cubicBezTo>
                  <a:lnTo>
                    <a:pt x="767" y="199"/>
                  </a:lnTo>
                  <a:cubicBezTo>
                    <a:pt x="569" y="146"/>
                    <a:pt x="370" y="67"/>
                    <a:pt x="159" y="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13"/>
            <p:cNvSpPr/>
            <p:nvPr/>
          </p:nvSpPr>
          <p:spPr>
            <a:xfrm>
              <a:off x="6919225" y="2543375"/>
              <a:ext cx="107400" cy="311200"/>
            </a:xfrm>
            <a:custGeom>
              <a:avLst/>
              <a:gdLst/>
              <a:ahLst/>
              <a:cxnLst/>
              <a:rect l="l" t="t" r="r" b="b"/>
              <a:pathLst>
                <a:path w="4296" h="12448" extrusionOk="0">
                  <a:moveTo>
                    <a:pt x="3409" y="0"/>
                  </a:moveTo>
                  <a:cubicBezTo>
                    <a:pt x="3304" y="1216"/>
                    <a:pt x="3132" y="2432"/>
                    <a:pt x="3106" y="3647"/>
                  </a:cubicBezTo>
                  <a:cubicBezTo>
                    <a:pt x="3080" y="4255"/>
                    <a:pt x="3053" y="4863"/>
                    <a:pt x="3053" y="5485"/>
                  </a:cubicBezTo>
                  <a:lnTo>
                    <a:pt x="3080" y="6383"/>
                  </a:lnTo>
                  <a:cubicBezTo>
                    <a:pt x="3106" y="6845"/>
                    <a:pt x="3132" y="7294"/>
                    <a:pt x="3132" y="7294"/>
                  </a:cubicBezTo>
                  <a:cubicBezTo>
                    <a:pt x="3145" y="7599"/>
                    <a:pt x="3145" y="7902"/>
                    <a:pt x="3198" y="8193"/>
                  </a:cubicBezTo>
                  <a:lnTo>
                    <a:pt x="3330" y="9091"/>
                  </a:lnTo>
                  <a:lnTo>
                    <a:pt x="3462" y="9977"/>
                  </a:lnTo>
                  <a:lnTo>
                    <a:pt x="3515" y="10347"/>
                  </a:lnTo>
                  <a:lnTo>
                    <a:pt x="3529" y="10386"/>
                  </a:lnTo>
                  <a:cubicBezTo>
                    <a:pt x="3515" y="10400"/>
                    <a:pt x="3489" y="10400"/>
                    <a:pt x="3476" y="10413"/>
                  </a:cubicBezTo>
                  <a:lnTo>
                    <a:pt x="3356" y="10453"/>
                  </a:lnTo>
                  <a:cubicBezTo>
                    <a:pt x="2207" y="10876"/>
                    <a:pt x="1071" y="11325"/>
                    <a:pt x="0" y="11880"/>
                  </a:cubicBezTo>
                  <a:lnTo>
                    <a:pt x="278" y="12448"/>
                  </a:lnTo>
                  <a:cubicBezTo>
                    <a:pt x="1295" y="11827"/>
                    <a:pt x="2379" y="11311"/>
                    <a:pt x="3489" y="10809"/>
                  </a:cubicBezTo>
                  <a:cubicBezTo>
                    <a:pt x="3489" y="10809"/>
                    <a:pt x="3568" y="10770"/>
                    <a:pt x="3634" y="10744"/>
                  </a:cubicBezTo>
                  <a:cubicBezTo>
                    <a:pt x="3714" y="10703"/>
                    <a:pt x="3793" y="10677"/>
                    <a:pt x="3793" y="10677"/>
                  </a:cubicBezTo>
                  <a:cubicBezTo>
                    <a:pt x="3832" y="10651"/>
                    <a:pt x="3925" y="10651"/>
                    <a:pt x="3938" y="10598"/>
                  </a:cubicBezTo>
                  <a:lnTo>
                    <a:pt x="3899" y="10426"/>
                  </a:lnTo>
                  <a:lnTo>
                    <a:pt x="3806" y="9911"/>
                  </a:lnTo>
                  <a:lnTo>
                    <a:pt x="3647" y="9039"/>
                  </a:lnTo>
                  <a:lnTo>
                    <a:pt x="3502" y="8154"/>
                  </a:lnTo>
                  <a:cubicBezTo>
                    <a:pt x="3449" y="7863"/>
                    <a:pt x="3449" y="7559"/>
                    <a:pt x="3436" y="7255"/>
                  </a:cubicBezTo>
                  <a:lnTo>
                    <a:pt x="3409" y="6357"/>
                  </a:lnTo>
                  <a:cubicBezTo>
                    <a:pt x="3409" y="5907"/>
                    <a:pt x="3397" y="5444"/>
                    <a:pt x="3397" y="5444"/>
                  </a:cubicBezTo>
                  <a:cubicBezTo>
                    <a:pt x="3423" y="4837"/>
                    <a:pt x="3489" y="4229"/>
                    <a:pt x="3568" y="3635"/>
                  </a:cubicBezTo>
                  <a:cubicBezTo>
                    <a:pt x="3687" y="2432"/>
                    <a:pt x="3991" y="1203"/>
                    <a:pt x="429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13"/>
            <p:cNvSpPr/>
            <p:nvPr/>
          </p:nvSpPr>
          <p:spPr>
            <a:xfrm>
              <a:off x="7098925" y="2519600"/>
              <a:ext cx="216400" cy="254725"/>
            </a:xfrm>
            <a:custGeom>
              <a:avLst/>
              <a:gdLst/>
              <a:ahLst/>
              <a:cxnLst/>
              <a:rect l="l" t="t" r="r" b="b"/>
              <a:pathLst>
                <a:path w="8656" h="10189" extrusionOk="0">
                  <a:moveTo>
                    <a:pt x="820" y="0"/>
                  </a:moveTo>
                  <a:lnTo>
                    <a:pt x="0" y="370"/>
                  </a:lnTo>
                  <a:cubicBezTo>
                    <a:pt x="767" y="1335"/>
                    <a:pt x="1520" y="2326"/>
                    <a:pt x="2115" y="3396"/>
                  </a:cubicBezTo>
                  <a:cubicBezTo>
                    <a:pt x="2419" y="3938"/>
                    <a:pt x="2722" y="4466"/>
                    <a:pt x="2987" y="5009"/>
                  </a:cubicBezTo>
                  <a:cubicBezTo>
                    <a:pt x="2987" y="5009"/>
                    <a:pt x="3159" y="5418"/>
                    <a:pt x="3330" y="5840"/>
                  </a:cubicBezTo>
                  <a:cubicBezTo>
                    <a:pt x="3503" y="6251"/>
                    <a:pt x="3661" y="6673"/>
                    <a:pt x="3661" y="6673"/>
                  </a:cubicBezTo>
                  <a:cubicBezTo>
                    <a:pt x="3767" y="6950"/>
                    <a:pt x="3899" y="7228"/>
                    <a:pt x="3964" y="7519"/>
                  </a:cubicBezTo>
                  <a:lnTo>
                    <a:pt x="4176" y="8391"/>
                  </a:lnTo>
                  <a:lnTo>
                    <a:pt x="4375" y="9263"/>
                  </a:lnTo>
                  <a:lnTo>
                    <a:pt x="4493" y="9778"/>
                  </a:lnTo>
                  <a:lnTo>
                    <a:pt x="4533" y="9950"/>
                  </a:lnTo>
                  <a:cubicBezTo>
                    <a:pt x="4544" y="9967"/>
                    <a:pt x="4565" y="9972"/>
                    <a:pt x="4589" y="9972"/>
                  </a:cubicBezTo>
                  <a:cubicBezTo>
                    <a:pt x="4622" y="9972"/>
                    <a:pt x="4661" y="9963"/>
                    <a:pt x="4692" y="9963"/>
                  </a:cubicBezTo>
                  <a:lnTo>
                    <a:pt x="5022" y="9963"/>
                  </a:lnTo>
                  <a:cubicBezTo>
                    <a:pt x="5119" y="9959"/>
                    <a:pt x="5217" y="9957"/>
                    <a:pt x="5314" y="9957"/>
                  </a:cubicBezTo>
                  <a:cubicBezTo>
                    <a:pt x="5824" y="9957"/>
                    <a:pt x="6333" y="10008"/>
                    <a:pt x="6832" y="10030"/>
                  </a:cubicBezTo>
                  <a:cubicBezTo>
                    <a:pt x="7426" y="10056"/>
                    <a:pt x="8022" y="10135"/>
                    <a:pt x="8616" y="10188"/>
                  </a:cubicBezTo>
                  <a:lnTo>
                    <a:pt x="8656" y="9554"/>
                  </a:lnTo>
                  <a:cubicBezTo>
                    <a:pt x="8048" y="9540"/>
                    <a:pt x="7440" y="9514"/>
                    <a:pt x="6832" y="9514"/>
                  </a:cubicBezTo>
                  <a:cubicBezTo>
                    <a:pt x="6225" y="9540"/>
                    <a:pt x="5617" y="9528"/>
                    <a:pt x="4995" y="9593"/>
                  </a:cubicBezTo>
                  <a:lnTo>
                    <a:pt x="4877" y="9593"/>
                  </a:lnTo>
                  <a:cubicBezTo>
                    <a:pt x="4859" y="9593"/>
                    <a:pt x="4847" y="9599"/>
                    <a:pt x="4837" y="9599"/>
                  </a:cubicBezTo>
                  <a:cubicBezTo>
                    <a:pt x="4832" y="9599"/>
                    <a:pt x="4828" y="9598"/>
                    <a:pt x="4824" y="9593"/>
                  </a:cubicBezTo>
                  <a:lnTo>
                    <a:pt x="4810" y="9554"/>
                  </a:lnTo>
                  <a:lnTo>
                    <a:pt x="4718" y="9197"/>
                  </a:lnTo>
                  <a:lnTo>
                    <a:pt x="4493" y="8325"/>
                  </a:lnTo>
                  <a:lnTo>
                    <a:pt x="4255" y="7453"/>
                  </a:lnTo>
                  <a:cubicBezTo>
                    <a:pt x="4190" y="7149"/>
                    <a:pt x="4057" y="6871"/>
                    <a:pt x="3964" y="6594"/>
                  </a:cubicBezTo>
                  <a:cubicBezTo>
                    <a:pt x="3964" y="6594"/>
                    <a:pt x="3806" y="6158"/>
                    <a:pt x="3647" y="5735"/>
                  </a:cubicBezTo>
                  <a:cubicBezTo>
                    <a:pt x="3476" y="5312"/>
                    <a:pt x="3318" y="4889"/>
                    <a:pt x="3318" y="4889"/>
                  </a:cubicBezTo>
                  <a:cubicBezTo>
                    <a:pt x="3066" y="4334"/>
                    <a:pt x="2802" y="3779"/>
                    <a:pt x="2537" y="3238"/>
                  </a:cubicBezTo>
                  <a:cubicBezTo>
                    <a:pt x="2035" y="2128"/>
                    <a:pt x="1401" y="1071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13"/>
            <p:cNvSpPr/>
            <p:nvPr/>
          </p:nvSpPr>
          <p:spPr>
            <a:xfrm>
              <a:off x="6995550" y="2927575"/>
              <a:ext cx="309875" cy="78950"/>
            </a:xfrm>
            <a:custGeom>
              <a:avLst/>
              <a:gdLst/>
              <a:ahLst/>
              <a:cxnLst/>
              <a:rect l="l" t="t" r="r" b="b"/>
              <a:pathLst>
                <a:path w="12395" h="3158" extrusionOk="0">
                  <a:moveTo>
                    <a:pt x="12394" y="0"/>
                  </a:moveTo>
                  <a:lnTo>
                    <a:pt x="11972" y="39"/>
                  </a:lnTo>
                  <a:cubicBezTo>
                    <a:pt x="11852" y="53"/>
                    <a:pt x="11734" y="66"/>
                    <a:pt x="11588" y="66"/>
                  </a:cubicBezTo>
                  <a:lnTo>
                    <a:pt x="11191" y="66"/>
                  </a:lnTo>
                  <a:cubicBezTo>
                    <a:pt x="11006" y="80"/>
                    <a:pt x="10809" y="92"/>
                    <a:pt x="10809" y="92"/>
                  </a:cubicBezTo>
                  <a:cubicBezTo>
                    <a:pt x="10266" y="119"/>
                    <a:pt x="9738" y="145"/>
                    <a:pt x="9209" y="212"/>
                  </a:cubicBezTo>
                  <a:cubicBezTo>
                    <a:pt x="8152" y="304"/>
                    <a:pt x="7109" y="489"/>
                    <a:pt x="6065" y="687"/>
                  </a:cubicBezTo>
                  <a:cubicBezTo>
                    <a:pt x="5021" y="899"/>
                    <a:pt x="3991" y="1163"/>
                    <a:pt x="2973" y="1467"/>
                  </a:cubicBezTo>
                  <a:cubicBezTo>
                    <a:pt x="1968" y="1784"/>
                    <a:pt x="951" y="2141"/>
                    <a:pt x="0" y="2576"/>
                  </a:cubicBezTo>
                  <a:lnTo>
                    <a:pt x="291" y="3158"/>
                  </a:lnTo>
                  <a:cubicBezTo>
                    <a:pt x="1176" y="2643"/>
                    <a:pt x="2127" y="2220"/>
                    <a:pt x="3105" y="1824"/>
                  </a:cubicBezTo>
                  <a:cubicBezTo>
                    <a:pt x="4083" y="1467"/>
                    <a:pt x="5087" y="1163"/>
                    <a:pt x="6117" y="952"/>
                  </a:cubicBezTo>
                  <a:cubicBezTo>
                    <a:pt x="7148" y="753"/>
                    <a:pt x="8192" y="621"/>
                    <a:pt x="9236" y="594"/>
                  </a:cubicBezTo>
                  <a:cubicBezTo>
                    <a:pt x="9435" y="584"/>
                    <a:pt x="9635" y="580"/>
                    <a:pt x="9834" y="580"/>
                  </a:cubicBezTo>
                  <a:cubicBezTo>
                    <a:pt x="10162" y="580"/>
                    <a:pt x="10488" y="592"/>
                    <a:pt x="10809" y="608"/>
                  </a:cubicBezTo>
                  <a:cubicBezTo>
                    <a:pt x="10809" y="608"/>
                    <a:pt x="11006" y="608"/>
                    <a:pt x="11191" y="621"/>
                  </a:cubicBezTo>
                  <a:lnTo>
                    <a:pt x="11588" y="647"/>
                  </a:lnTo>
                  <a:cubicBezTo>
                    <a:pt x="11720" y="674"/>
                    <a:pt x="11852" y="674"/>
                    <a:pt x="11984" y="674"/>
                  </a:cubicBezTo>
                  <a:lnTo>
                    <a:pt x="12354" y="674"/>
                  </a:lnTo>
                  <a:lnTo>
                    <a:pt x="1239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13"/>
            <p:cNvSpPr/>
            <p:nvPr/>
          </p:nvSpPr>
          <p:spPr>
            <a:xfrm>
              <a:off x="7023600" y="2990000"/>
              <a:ext cx="278175" cy="72700"/>
            </a:xfrm>
            <a:custGeom>
              <a:avLst/>
              <a:gdLst/>
              <a:ahLst/>
              <a:cxnLst/>
              <a:rect l="l" t="t" r="r" b="b"/>
              <a:pathLst>
                <a:path w="11127" h="2908" extrusionOk="0">
                  <a:moveTo>
                    <a:pt x="11127" y="0"/>
                  </a:moveTo>
                  <a:lnTo>
                    <a:pt x="10757" y="40"/>
                  </a:lnTo>
                  <a:cubicBezTo>
                    <a:pt x="10638" y="53"/>
                    <a:pt x="10532" y="79"/>
                    <a:pt x="10413" y="79"/>
                  </a:cubicBezTo>
                  <a:lnTo>
                    <a:pt x="10057" y="79"/>
                  </a:lnTo>
                  <a:cubicBezTo>
                    <a:pt x="9872" y="93"/>
                    <a:pt x="9699" y="106"/>
                    <a:pt x="9699" y="106"/>
                  </a:cubicBezTo>
                  <a:cubicBezTo>
                    <a:pt x="9224" y="132"/>
                    <a:pt x="8748" y="159"/>
                    <a:pt x="8272" y="225"/>
                  </a:cubicBezTo>
                  <a:cubicBezTo>
                    <a:pt x="7321" y="305"/>
                    <a:pt x="6383" y="463"/>
                    <a:pt x="5445" y="648"/>
                  </a:cubicBezTo>
                  <a:cubicBezTo>
                    <a:pt x="4520" y="833"/>
                    <a:pt x="3595" y="1071"/>
                    <a:pt x="2684" y="1348"/>
                  </a:cubicBezTo>
                  <a:cubicBezTo>
                    <a:pt x="1771" y="1626"/>
                    <a:pt x="873" y="1929"/>
                    <a:pt x="1" y="2326"/>
                  </a:cubicBezTo>
                  <a:lnTo>
                    <a:pt x="291" y="2907"/>
                  </a:lnTo>
                  <a:cubicBezTo>
                    <a:pt x="1098" y="2431"/>
                    <a:pt x="1944" y="2061"/>
                    <a:pt x="2802" y="1705"/>
                  </a:cubicBezTo>
                  <a:cubicBezTo>
                    <a:pt x="3674" y="1374"/>
                    <a:pt x="4586" y="1097"/>
                    <a:pt x="5498" y="925"/>
                  </a:cubicBezTo>
                  <a:cubicBezTo>
                    <a:pt x="6422" y="740"/>
                    <a:pt x="7361" y="622"/>
                    <a:pt x="8299" y="608"/>
                  </a:cubicBezTo>
                  <a:cubicBezTo>
                    <a:pt x="8474" y="598"/>
                    <a:pt x="8650" y="594"/>
                    <a:pt x="8828" y="594"/>
                  </a:cubicBezTo>
                  <a:cubicBezTo>
                    <a:pt x="9119" y="594"/>
                    <a:pt x="9412" y="605"/>
                    <a:pt x="9699" y="622"/>
                  </a:cubicBezTo>
                  <a:cubicBezTo>
                    <a:pt x="9699" y="622"/>
                    <a:pt x="9872" y="622"/>
                    <a:pt x="10057" y="634"/>
                  </a:cubicBezTo>
                  <a:lnTo>
                    <a:pt x="10400" y="661"/>
                  </a:lnTo>
                  <a:cubicBezTo>
                    <a:pt x="10519" y="687"/>
                    <a:pt x="10638" y="675"/>
                    <a:pt x="10757" y="687"/>
                  </a:cubicBezTo>
                  <a:lnTo>
                    <a:pt x="11087" y="687"/>
                  </a:lnTo>
                  <a:lnTo>
                    <a:pt x="1112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13"/>
            <p:cNvSpPr/>
            <p:nvPr/>
          </p:nvSpPr>
          <p:spPr>
            <a:xfrm>
              <a:off x="7007425" y="2515975"/>
              <a:ext cx="105400" cy="35350"/>
            </a:xfrm>
            <a:custGeom>
              <a:avLst/>
              <a:gdLst/>
              <a:ahLst/>
              <a:cxnLst/>
              <a:rect l="l" t="t" r="r" b="b"/>
              <a:pathLst>
                <a:path w="4216" h="1414" extrusionOk="0">
                  <a:moveTo>
                    <a:pt x="4215" y="0"/>
                  </a:moveTo>
                  <a:cubicBezTo>
                    <a:pt x="4004" y="39"/>
                    <a:pt x="3793" y="53"/>
                    <a:pt x="3608" y="92"/>
                  </a:cubicBezTo>
                  <a:lnTo>
                    <a:pt x="3079" y="224"/>
                  </a:lnTo>
                  <a:cubicBezTo>
                    <a:pt x="2749" y="317"/>
                    <a:pt x="2418" y="409"/>
                    <a:pt x="2101" y="489"/>
                  </a:cubicBezTo>
                  <a:cubicBezTo>
                    <a:pt x="1784" y="568"/>
                    <a:pt x="1454" y="621"/>
                    <a:pt x="1123" y="661"/>
                  </a:cubicBezTo>
                  <a:cubicBezTo>
                    <a:pt x="952" y="687"/>
                    <a:pt x="767" y="700"/>
                    <a:pt x="595" y="726"/>
                  </a:cubicBezTo>
                  <a:cubicBezTo>
                    <a:pt x="410" y="767"/>
                    <a:pt x="172" y="819"/>
                    <a:pt x="1" y="911"/>
                  </a:cubicBezTo>
                  <a:lnTo>
                    <a:pt x="476" y="1414"/>
                  </a:lnTo>
                  <a:cubicBezTo>
                    <a:pt x="595" y="1387"/>
                    <a:pt x="648" y="1281"/>
                    <a:pt x="780" y="1229"/>
                  </a:cubicBezTo>
                  <a:cubicBezTo>
                    <a:pt x="926" y="1163"/>
                    <a:pt x="1071" y="1096"/>
                    <a:pt x="1216" y="1044"/>
                  </a:cubicBezTo>
                  <a:cubicBezTo>
                    <a:pt x="1520" y="952"/>
                    <a:pt x="1837" y="859"/>
                    <a:pt x="2180" y="779"/>
                  </a:cubicBezTo>
                  <a:cubicBezTo>
                    <a:pt x="2511" y="687"/>
                    <a:pt x="2828" y="635"/>
                    <a:pt x="3146" y="621"/>
                  </a:cubicBezTo>
                  <a:cubicBezTo>
                    <a:pt x="3304" y="621"/>
                    <a:pt x="3449" y="635"/>
                    <a:pt x="3608" y="635"/>
                  </a:cubicBezTo>
                  <a:cubicBezTo>
                    <a:pt x="3740" y="661"/>
                    <a:pt x="3859" y="700"/>
                    <a:pt x="3978" y="726"/>
                  </a:cubicBezTo>
                  <a:lnTo>
                    <a:pt x="421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13"/>
            <p:cNvSpPr/>
            <p:nvPr/>
          </p:nvSpPr>
          <p:spPr>
            <a:xfrm>
              <a:off x="7086725" y="2779225"/>
              <a:ext cx="101425" cy="140450"/>
            </a:xfrm>
            <a:custGeom>
              <a:avLst/>
              <a:gdLst/>
              <a:ahLst/>
              <a:cxnLst/>
              <a:rect l="l" t="t" r="r" b="b"/>
              <a:pathLst>
                <a:path w="4057" h="5618" extrusionOk="0">
                  <a:moveTo>
                    <a:pt x="1255" y="582"/>
                  </a:moveTo>
                  <a:lnTo>
                    <a:pt x="1295" y="622"/>
                  </a:lnTo>
                  <a:cubicBezTo>
                    <a:pt x="1360" y="662"/>
                    <a:pt x="1413" y="728"/>
                    <a:pt x="1480" y="794"/>
                  </a:cubicBezTo>
                  <a:lnTo>
                    <a:pt x="1586" y="940"/>
                  </a:lnTo>
                  <a:cubicBezTo>
                    <a:pt x="1625" y="992"/>
                    <a:pt x="1665" y="1058"/>
                    <a:pt x="1704" y="1125"/>
                  </a:cubicBezTo>
                  <a:cubicBezTo>
                    <a:pt x="1876" y="1375"/>
                    <a:pt x="2021" y="1639"/>
                    <a:pt x="2167" y="1904"/>
                  </a:cubicBezTo>
                  <a:cubicBezTo>
                    <a:pt x="2484" y="2446"/>
                    <a:pt x="2828" y="2922"/>
                    <a:pt x="3131" y="3424"/>
                  </a:cubicBezTo>
                  <a:lnTo>
                    <a:pt x="3501" y="4058"/>
                  </a:lnTo>
                  <a:cubicBezTo>
                    <a:pt x="3515" y="4084"/>
                    <a:pt x="3554" y="4124"/>
                    <a:pt x="3528" y="4137"/>
                  </a:cubicBezTo>
                  <a:lnTo>
                    <a:pt x="3436" y="4150"/>
                  </a:lnTo>
                  <a:lnTo>
                    <a:pt x="3158" y="4190"/>
                  </a:lnTo>
                  <a:cubicBezTo>
                    <a:pt x="2643" y="4282"/>
                    <a:pt x="2114" y="4361"/>
                    <a:pt x="1612" y="4507"/>
                  </a:cubicBezTo>
                  <a:cubicBezTo>
                    <a:pt x="1287" y="4582"/>
                    <a:pt x="967" y="4683"/>
                    <a:pt x="652" y="4804"/>
                  </a:cubicBezTo>
                  <a:lnTo>
                    <a:pt x="652" y="4804"/>
                  </a:lnTo>
                  <a:cubicBezTo>
                    <a:pt x="670" y="4448"/>
                    <a:pt x="689" y="4090"/>
                    <a:pt x="714" y="3727"/>
                  </a:cubicBezTo>
                  <a:lnTo>
                    <a:pt x="806" y="2855"/>
                  </a:lnTo>
                  <a:lnTo>
                    <a:pt x="964" y="1970"/>
                  </a:lnTo>
                  <a:lnTo>
                    <a:pt x="1136" y="1084"/>
                  </a:lnTo>
                  <a:lnTo>
                    <a:pt x="1202" y="767"/>
                  </a:lnTo>
                  <a:lnTo>
                    <a:pt x="1228" y="649"/>
                  </a:lnTo>
                  <a:lnTo>
                    <a:pt x="1255" y="582"/>
                  </a:lnTo>
                  <a:close/>
                  <a:moveTo>
                    <a:pt x="1096" y="1"/>
                  </a:moveTo>
                  <a:cubicBezTo>
                    <a:pt x="1070" y="41"/>
                    <a:pt x="1057" y="94"/>
                    <a:pt x="1043" y="147"/>
                  </a:cubicBezTo>
                  <a:lnTo>
                    <a:pt x="951" y="450"/>
                  </a:lnTo>
                  <a:lnTo>
                    <a:pt x="806" y="1005"/>
                  </a:lnTo>
                  <a:lnTo>
                    <a:pt x="581" y="1877"/>
                  </a:lnTo>
                  <a:cubicBezTo>
                    <a:pt x="581" y="1877"/>
                    <a:pt x="529" y="2102"/>
                    <a:pt x="488" y="2314"/>
                  </a:cubicBezTo>
                  <a:cubicBezTo>
                    <a:pt x="436" y="2538"/>
                    <a:pt x="383" y="2749"/>
                    <a:pt x="383" y="2749"/>
                  </a:cubicBezTo>
                  <a:lnTo>
                    <a:pt x="238" y="3635"/>
                  </a:lnTo>
                  <a:cubicBezTo>
                    <a:pt x="145" y="4229"/>
                    <a:pt x="66" y="4824"/>
                    <a:pt x="0" y="5392"/>
                  </a:cubicBezTo>
                  <a:lnTo>
                    <a:pt x="297" y="5437"/>
                  </a:lnTo>
                  <a:lnTo>
                    <a:pt x="297" y="5437"/>
                  </a:lnTo>
                  <a:lnTo>
                    <a:pt x="383" y="5617"/>
                  </a:lnTo>
                  <a:cubicBezTo>
                    <a:pt x="594" y="5498"/>
                    <a:pt x="819" y="5379"/>
                    <a:pt x="1043" y="5274"/>
                  </a:cubicBezTo>
                  <a:cubicBezTo>
                    <a:pt x="1269" y="5168"/>
                    <a:pt x="1506" y="5089"/>
                    <a:pt x="1744" y="4996"/>
                  </a:cubicBezTo>
                  <a:cubicBezTo>
                    <a:pt x="2220" y="4811"/>
                    <a:pt x="2722" y="4692"/>
                    <a:pt x="3237" y="4573"/>
                  </a:cubicBezTo>
                  <a:cubicBezTo>
                    <a:pt x="3237" y="4573"/>
                    <a:pt x="3356" y="4546"/>
                    <a:pt x="3488" y="4520"/>
                  </a:cubicBezTo>
                  <a:cubicBezTo>
                    <a:pt x="3607" y="4481"/>
                    <a:pt x="3739" y="4467"/>
                    <a:pt x="3739" y="4467"/>
                  </a:cubicBezTo>
                  <a:lnTo>
                    <a:pt x="4017" y="4414"/>
                  </a:lnTo>
                  <a:lnTo>
                    <a:pt x="4056" y="4414"/>
                  </a:lnTo>
                  <a:cubicBezTo>
                    <a:pt x="4056" y="4402"/>
                    <a:pt x="4043" y="4388"/>
                    <a:pt x="4043" y="4375"/>
                  </a:cubicBezTo>
                  <a:lnTo>
                    <a:pt x="4003" y="4309"/>
                  </a:lnTo>
                  <a:lnTo>
                    <a:pt x="3911" y="4164"/>
                  </a:lnTo>
                  <a:lnTo>
                    <a:pt x="3356" y="3265"/>
                  </a:lnTo>
                  <a:cubicBezTo>
                    <a:pt x="3052" y="2763"/>
                    <a:pt x="2682" y="2274"/>
                    <a:pt x="2405" y="1759"/>
                  </a:cubicBezTo>
                  <a:cubicBezTo>
                    <a:pt x="2259" y="1507"/>
                    <a:pt x="2114" y="1230"/>
                    <a:pt x="1956" y="966"/>
                  </a:cubicBezTo>
                  <a:cubicBezTo>
                    <a:pt x="1915" y="899"/>
                    <a:pt x="1876" y="834"/>
                    <a:pt x="1823" y="767"/>
                  </a:cubicBezTo>
                  <a:lnTo>
                    <a:pt x="1665" y="543"/>
                  </a:lnTo>
                  <a:cubicBezTo>
                    <a:pt x="1519" y="397"/>
                    <a:pt x="1374" y="239"/>
                    <a:pt x="1216" y="107"/>
                  </a:cubicBezTo>
                  <a:lnTo>
                    <a:pt x="109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13"/>
            <p:cNvSpPr/>
            <p:nvPr/>
          </p:nvSpPr>
          <p:spPr>
            <a:xfrm>
              <a:off x="7314300" y="2544025"/>
              <a:ext cx="242175" cy="236525"/>
            </a:xfrm>
            <a:custGeom>
              <a:avLst/>
              <a:gdLst/>
              <a:ahLst/>
              <a:cxnLst/>
              <a:rect l="l" t="t" r="r" b="b"/>
              <a:pathLst>
                <a:path w="9687" h="9461" extrusionOk="0">
                  <a:moveTo>
                    <a:pt x="8933" y="1"/>
                  </a:moveTo>
                  <a:cubicBezTo>
                    <a:pt x="8219" y="992"/>
                    <a:pt x="7467" y="1970"/>
                    <a:pt x="6845" y="3014"/>
                  </a:cubicBezTo>
                  <a:cubicBezTo>
                    <a:pt x="6515" y="3516"/>
                    <a:pt x="6198" y="4044"/>
                    <a:pt x="5881" y="4560"/>
                  </a:cubicBezTo>
                  <a:cubicBezTo>
                    <a:pt x="5881" y="4560"/>
                    <a:pt x="5670" y="4956"/>
                    <a:pt x="5458" y="5366"/>
                  </a:cubicBezTo>
                  <a:cubicBezTo>
                    <a:pt x="5247" y="5762"/>
                    <a:pt x="5048" y="6172"/>
                    <a:pt x="5048" y="6172"/>
                  </a:cubicBezTo>
                  <a:cubicBezTo>
                    <a:pt x="4916" y="6449"/>
                    <a:pt x="4758" y="6713"/>
                    <a:pt x="4652" y="6991"/>
                  </a:cubicBezTo>
                  <a:lnTo>
                    <a:pt x="4322" y="7837"/>
                  </a:lnTo>
                  <a:lnTo>
                    <a:pt x="3991" y="8683"/>
                  </a:lnTo>
                  <a:lnTo>
                    <a:pt x="3859" y="9026"/>
                  </a:lnTo>
                  <a:lnTo>
                    <a:pt x="3833" y="9065"/>
                  </a:lnTo>
                  <a:lnTo>
                    <a:pt x="3793" y="9065"/>
                  </a:lnTo>
                  <a:lnTo>
                    <a:pt x="3661" y="9039"/>
                  </a:lnTo>
                  <a:cubicBezTo>
                    <a:pt x="3066" y="8907"/>
                    <a:pt x="2458" y="8841"/>
                    <a:pt x="1851" y="8748"/>
                  </a:cubicBezTo>
                  <a:cubicBezTo>
                    <a:pt x="1243" y="8669"/>
                    <a:pt x="635" y="8630"/>
                    <a:pt x="41" y="8577"/>
                  </a:cubicBezTo>
                  <a:lnTo>
                    <a:pt x="1" y="9211"/>
                  </a:lnTo>
                  <a:cubicBezTo>
                    <a:pt x="596" y="9224"/>
                    <a:pt x="1190" y="9224"/>
                    <a:pt x="1798" y="9250"/>
                  </a:cubicBezTo>
                  <a:cubicBezTo>
                    <a:pt x="2393" y="9303"/>
                    <a:pt x="3001" y="9317"/>
                    <a:pt x="3608" y="9396"/>
                  </a:cubicBezTo>
                  <a:lnTo>
                    <a:pt x="3926" y="9449"/>
                  </a:lnTo>
                  <a:cubicBezTo>
                    <a:pt x="3961" y="9449"/>
                    <a:pt x="4008" y="9461"/>
                    <a:pt x="4043" y="9461"/>
                  </a:cubicBezTo>
                  <a:cubicBezTo>
                    <a:pt x="4061" y="9461"/>
                    <a:pt x="4075" y="9458"/>
                    <a:pt x="4084" y="9449"/>
                  </a:cubicBezTo>
                  <a:lnTo>
                    <a:pt x="4150" y="9291"/>
                  </a:lnTo>
                  <a:lnTo>
                    <a:pt x="4322" y="8788"/>
                  </a:lnTo>
                  <a:lnTo>
                    <a:pt x="4613" y="7943"/>
                  </a:lnTo>
                  <a:lnTo>
                    <a:pt x="4930" y="7097"/>
                  </a:lnTo>
                  <a:cubicBezTo>
                    <a:pt x="5036" y="6819"/>
                    <a:pt x="5194" y="6555"/>
                    <a:pt x="5326" y="6291"/>
                  </a:cubicBezTo>
                  <a:lnTo>
                    <a:pt x="5749" y="5498"/>
                  </a:lnTo>
                  <a:cubicBezTo>
                    <a:pt x="5973" y="5101"/>
                    <a:pt x="6198" y="4719"/>
                    <a:pt x="6198" y="4719"/>
                  </a:cubicBezTo>
                  <a:cubicBezTo>
                    <a:pt x="6528" y="4203"/>
                    <a:pt x="6885" y="3714"/>
                    <a:pt x="7242" y="3225"/>
                  </a:cubicBezTo>
                  <a:cubicBezTo>
                    <a:pt x="7955" y="2221"/>
                    <a:pt x="8827" y="1322"/>
                    <a:pt x="9687" y="450"/>
                  </a:cubicBezTo>
                  <a:lnTo>
                    <a:pt x="893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13"/>
            <p:cNvSpPr/>
            <p:nvPr/>
          </p:nvSpPr>
          <p:spPr>
            <a:xfrm>
              <a:off x="7605350" y="2578400"/>
              <a:ext cx="93825" cy="320450"/>
            </a:xfrm>
            <a:custGeom>
              <a:avLst/>
              <a:gdLst/>
              <a:ahLst/>
              <a:cxnLst/>
              <a:rect l="l" t="t" r="r" b="b"/>
              <a:pathLst>
                <a:path w="3753" h="12818" extrusionOk="0">
                  <a:moveTo>
                    <a:pt x="859" y="0"/>
                  </a:moveTo>
                  <a:lnTo>
                    <a:pt x="859" y="0"/>
                  </a:lnTo>
                  <a:cubicBezTo>
                    <a:pt x="1031" y="1216"/>
                    <a:pt x="1190" y="2472"/>
                    <a:pt x="1163" y="3687"/>
                  </a:cubicBezTo>
                  <a:cubicBezTo>
                    <a:pt x="1163" y="4295"/>
                    <a:pt x="1163" y="4889"/>
                    <a:pt x="1123" y="5511"/>
                  </a:cubicBezTo>
                  <a:cubicBezTo>
                    <a:pt x="1123" y="5511"/>
                    <a:pt x="1070" y="5960"/>
                    <a:pt x="1005" y="6409"/>
                  </a:cubicBezTo>
                  <a:cubicBezTo>
                    <a:pt x="938" y="6858"/>
                    <a:pt x="872" y="7294"/>
                    <a:pt x="872" y="7294"/>
                  </a:cubicBezTo>
                  <a:cubicBezTo>
                    <a:pt x="820" y="7598"/>
                    <a:pt x="793" y="7902"/>
                    <a:pt x="714" y="8180"/>
                  </a:cubicBezTo>
                  <a:lnTo>
                    <a:pt x="462" y="9038"/>
                  </a:lnTo>
                  <a:lnTo>
                    <a:pt x="212" y="9898"/>
                  </a:lnTo>
                  <a:lnTo>
                    <a:pt x="53" y="10400"/>
                  </a:lnTo>
                  <a:lnTo>
                    <a:pt x="0" y="10571"/>
                  </a:lnTo>
                  <a:cubicBezTo>
                    <a:pt x="0" y="10611"/>
                    <a:pt x="92" y="10624"/>
                    <a:pt x="132" y="10650"/>
                  </a:cubicBezTo>
                  <a:cubicBezTo>
                    <a:pt x="132" y="10650"/>
                    <a:pt x="198" y="10690"/>
                    <a:pt x="277" y="10729"/>
                  </a:cubicBezTo>
                  <a:lnTo>
                    <a:pt x="409" y="10809"/>
                  </a:lnTo>
                  <a:cubicBezTo>
                    <a:pt x="1454" y="11443"/>
                    <a:pt x="2471" y="12091"/>
                    <a:pt x="3409" y="12817"/>
                  </a:cubicBezTo>
                  <a:lnTo>
                    <a:pt x="3753" y="12289"/>
                  </a:lnTo>
                  <a:cubicBezTo>
                    <a:pt x="2749" y="11615"/>
                    <a:pt x="1678" y="11034"/>
                    <a:pt x="582" y="10479"/>
                  </a:cubicBezTo>
                  <a:lnTo>
                    <a:pt x="462" y="10426"/>
                  </a:lnTo>
                  <a:cubicBezTo>
                    <a:pt x="450" y="10412"/>
                    <a:pt x="436" y="10412"/>
                    <a:pt x="423" y="10400"/>
                  </a:cubicBezTo>
                  <a:lnTo>
                    <a:pt x="436" y="10347"/>
                  </a:lnTo>
                  <a:lnTo>
                    <a:pt x="529" y="10003"/>
                  </a:lnTo>
                  <a:lnTo>
                    <a:pt x="767" y="9131"/>
                  </a:lnTo>
                  <a:lnTo>
                    <a:pt x="1005" y="8259"/>
                  </a:lnTo>
                  <a:cubicBezTo>
                    <a:pt x="1096" y="7968"/>
                    <a:pt x="1123" y="7664"/>
                    <a:pt x="1176" y="7373"/>
                  </a:cubicBezTo>
                  <a:cubicBezTo>
                    <a:pt x="1176" y="7373"/>
                    <a:pt x="1255" y="6924"/>
                    <a:pt x="1322" y="6475"/>
                  </a:cubicBezTo>
                  <a:cubicBezTo>
                    <a:pt x="1401" y="6025"/>
                    <a:pt x="1466" y="5576"/>
                    <a:pt x="1466" y="5576"/>
                  </a:cubicBezTo>
                  <a:lnTo>
                    <a:pt x="1625" y="3753"/>
                  </a:lnTo>
                  <a:cubicBezTo>
                    <a:pt x="1731" y="2537"/>
                    <a:pt x="1704" y="1321"/>
                    <a:pt x="1731" y="93"/>
                  </a:cubicBezTo>
                  <a:cubicBezTo>
                    <a:pt x="1731" y="93"/>
                    <a:pt x="1519" y="67"/>
                    <a:pt x="1295" y="40"/>
                  </a:cubicBezTo>
                  <a:cubicBezTo>
                    <a:pt x="1070" y="14"/>
                    <a:pt x="859" y="0"/>
                    <a:pt x="8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13"/>
            <p:cNvSpPr/>
            <p:nvPr/>
          </p:nvSpPr>
          <p:spPr>
            <a:xfrm>
              <a:off x="7304400" y="2927900"/>
              <a:ext cx="301950" cy="113325"/>
            </a:xfrm>
            <a:custGeom>
              <a:avLst/>
              <a:gdLst/>
              <a:ahLst/>
              <a:cxnLst/>
              <a:rect l="l" t="t" r="r" b="b"/>
              <a:pathLst>
                <a:path w="12078" h="4533" extrusionOk="0">
                  <a:moveTo>
                    <a:pt x="40" y="0"/>
                  </a:moveTo>
                  <a:lnTo>
                    <a:pt x="0" y="648"/>
                  </a:lnTo>
                  <a:cubicBezTo>
                    <a:pt x="1031" y="687"/>
                    <a:pt x="2088" y="740"/>
                    <a:pt x="3119" y="912"/>
                  </a:cubicBezTo>
                  <a:cubicBezTo>
                    <a:pt x="4149" y="1071"/>
                    <a:pt x="5167" y="1335"/>
                    <a:pt x="6171" y="1665"/>
                  </a:cubicBezTo>
                  <a:cubicBezTo>
                    <a:pt x="7162" y="1996"/>
                    <a:pt x="8127" y="2419"/>
                    <a:pt x="9052" y="2907"/>
                  </a:cubicBezTo>
                  <a:cubicBezTo>
                    <a:pt x="9514" y="3159"/>
                    <a:pt x="9963" y="3409"/>
                    <a:pt x="10400" y="3687"/>
                  </a:cubicBezTo>
                  <a:lnTo>
                    <a:pt x="11047" y="4123"/>
                  </a:lnTo>
                  <a:cubicBezTo>
                    <a:pt x="11166" y="4189"/>
                    <a:pt x="11272" y="4269"/>
                    <a:pt x="11390" y="4334"/>
                  </a:cubicBezTo>
                  <a:lnTo>
                    <a:pt x="11695" y="4533"/>
                  </a:lnTo>
                  <a:lnTo>
                    <a:pt x="12077" y="3964"/>
                  </a:lnTo>
                  <a:lnTo>
                    <a:pt x="11695" y="3779"/>
                  </a:lnTo>
                  <a:cubicBezTo>
                    <a:pt x="11589" y="3726"/>
                    <a:pt x="11470" y="3673"/>
                    <a:pt x="11351" y="3608"/>
                  </a:cubicBezTo>
                  <a:lnTo>
                    <a:pt x="10650" y="3251"/>
                  </a:lnTo>
                  <a:cubicBezTo>
                    <a:pt x="10188" y="3000"/>
                    <a:pt x="9699" y="2775"/>
                    <a:pt x="9223" y="2563"/>
                  </a:cubicBezTo>
                  <a:cubicBezTo>
                    <a:pt x="8245" y="2128"/>
                    <a:pt x="7268" y="1732"/>
                    <a:pt x="6251" y="1401"/>
                  </a:cubicBezTo>
                  <a:cubicBezTo>
                    <a:pt x="5247" y="1071"/>
                    <a:pt x="4229" y="766"/>
                    <a:pt x="3185" y="542"/>
                  </a:cubicBezTo>
                  <a:cubicBezTo>
                    <a:pt x="2155" y="278"/>
                    <a:pt x="1097" y="132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13"/>
            <p:cNvSpPr/>
            <p:nvPr/>
          </p:nvSpPr>
          <p:spPr>
            <a:xfrm>
              <a:off x="7300775" y="2990650"/>
              <a:ext cx="270900" cy="103100"/>
            </a:xfrm>
            <a:custGeom>
              <a:avLst/>
              <a:gdLst/>
              <a:ahLst/>
              <a:cxnLst/>
              <a:rect l="l" t="t" r="r" b="b"/>
              <a:pathLst>
                <a:path w="10836" h="4124" extrusionOk="0">
                  <a:moveTo>
                    <a:pt x="40" y="1"/>
                  </a:moveTo>
                  <a:lnTo>
                    <a:pt x="0" y="635"/>
                  </a:lnTo>
                  <a:cubicBezTo>
                    <a:pt x="925" y="675"/>
                    <a:pt x="1863" y="714"/>
                    <a:pt x="2788" y="873"/>
                  </a:cubicBezTo>
                  <a:cubicBezTo>
                    <a:pt x="3727" y="1005"/>
                    <a:pt x="4638" y="1243"/>
                    <a:pt x="5524" y="1533"/>
                  </a:cubicBezTo>
                  <a:cubicBezTo>
                    <a:pt x="6422" y="1838"/>
                    <a:pt x="7281" y="2220"/>
                    <a:pt x="8100" y="2657"/>
                  </a:cubicBezTo>
                  <a:cubicBezTo>
                    <a:pt x="8510" y="2881"/>
                    <a:pt x="8919" y="3106"/>
                    <a:pt x="9303" y="3357"/>
                  </a:cubicBezTo>
                  <a:lnTo>
                    <a:pt x="9884" y="3753"/>
                  </a:lnTo>
                  <a:cubicBezTo>
                    <a:pt x="9976" y="3820"/>
                    <a:pt x="10082" y="3885"/>
                    <a:pt x="10188" y="3952"/>
                  </a:cubicBezTo>
                  <a:lnTo>
                    <a:pt x="10452" y="4123"/>
                  </a:lnTo>
                  <a:lnTo>
                    <a:pt x="10836" y="3556"/>
                  </a:lnTo>
                  <a:lnTo>
                    <a:pt x="10492" y="3383"/>
                  </a:lnTo>
                  <a:cubicBezTo>
                    <a:pt x="10399" y="3344"/>
                    <a:pt x="10293" y="3291"/>
                    <a:pt x="10188" y="3238"/>
                  </a:cubicBezTo>
                  <a:lnTo>
                    <a:pt x="9553" y="2921"/>
                  </a:lnTo>
                  <a:cubicBezTo>
                    <a:pt x="9130" y="2696"/>
                    <a:pt x="8708" y="2511"/>
                    <a:pt x="8272" y="2313"/>
                  </a:cubicBezTo>
                  <a:cubicBezTo>
                    <a:pt x="7400" y="1930"/>
                    <a:pt x="6514" y="1574"/>
                    <a:pt x="5616" y="1269"/>
                  </a:cubicBezTo>
                  <a:cubicBezTo>
                    <a:pt x="4704" y="978"/>
                    <a:pt x="3792" y="701"/>
                    <a:pt x="2867" y="503"/>
                  </a:cubicBezTo>
                  <a:cubicBezTo>
                    <a:pt x="1942" y="252"/>
                    <a:pt x="991" y="133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13"/>
            <p:cNvSpPr/>
            <p:nvPr/>
          </p:nvSpPr>
          <p:spPr>
            <a:xfrm>
              <a:off x="7542225" y="2541400"/>
              <a:ext cx="102775" cy="45275"/>
            </a:xfrm>
            <a:custGeom>
              <a:avLst/>
              <a:gdLst/>
              <a:ahLst/>
              <a:cxnLst/>
              <a:rect l="l" t="t" r="r" b="b"/>
              <a:pathLst>
                <a:path w="4111" h="1811" extrusionOk="0">
                  <a:moveTo>
                    <a:pt x="1" y="0"/>
                  </a:moveTo>
                  <a:lnTo>
                    <a:pt x="160" y="675"/>
                  </a:lnTo>
                  <a:cubicBezTo>
                    <a:pt x="192" y="685"/>
                    <a:pt x="222" y="689"/>
                    <a:pt x="252" y="689"/>
                  </a:cubicBezTo>
                  <a:cubicBezTo>
                    <a:pt x="333" y="689"/>
                    <a:pt x="410" y="661"/>
                    <a:pt x="517" y="661"/>
                  </a:cubicBezTo>
                  <a:cubicBezTo>
                    <a:pt x="675" y="675"/>
                    <a:pt x="834" y="701"/>
                    <a:pt x="993" y="727"/>
                  </a:cubicBezTo>
                  <a:cubicBezTo>
                    <a:pt x="1310" y="780"/>
                    <a:pt x="1627" y="860"/>
                    <a:pt x="1957" y="965"/>
                  </a:cubicBezTo>
                  <a:cubicBezTo>
                    <a:pt x="2287" y="1071"/>
                    <a:pt x="2578" y="1177"/>
                    <a:pt x="2869" y="1322"/>
                  </a:cubicBezTo>
                  <a:cubicBezTo>
                    <a:pt x="3014" y="1388"/>
                    <a:pt x="3133" y="1480"/>
                    <a:pt x="3265" y="1559"/>
                  </a:cubicBezTo>
                  <a:cubicBezTo>
                    <a:pt x="3384" y="1639"/>
                    <a:pt x="3463" y="1732"/>
                    <a:pt x="3542" y="1811"/>
                  </a:cubicBezTo>
                  <a:lnTo>
                    <a:pt x="4111" y="1322"/>
                  </a:lnTo>
                  <a:cubicBezTo>
                    <a:pt x="3912" y="1242"/>
                    <a:pt x="3715" y="1137"/>
                    <a:pt x="3542" y="1084"/>
                  </a:cubicBezTo>
                  <a:lnTo>
                    <a:pt x="3014" y="952"/>
                  </a:lnTo>
                  <a:cubicBezTo>
                    <a:pt x="2684" y="860"/>
                    <a:pt x="2340" y="780"/>
                    <a:pt x="2036" y="687"/>
                  </a:cubicBezTo>
                  <a:cubicBezTo>
                    <a:pt x="1732" y="582"/>
                    <a:pt x="1415" y="463"/>
                    <a:pt x="1098" y="331"/>
                  </a:cubicBezTo>
                  <a:cubicBezTo>
                    <a:pt x="940" y="278"/>
                    <a:pt x="767" y="212"/>
                    <a:pt x="609" y="146"/>
                  </a:cubicBezTo>
                  <a:cubicBezTo>
                    <a:pt x="424" y="93"/>
                    <a:pt x="200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13"/>
            <p:cNvSpPr/>
            <p:nvPr/>
          </p:nvSpPr>
          <p:spPr>
            <a:xfrm>
              <a:off x="7423650" y="2803025"/>
              <a:ext cx="100450" cy="132500"/>
            </a:xfrm>
            <a:custGeom>
              <a:avLst/>
              <a:gdLst/>
              <a:ahLst/>
              <a:cxnLst/>
              <a:rect l="l" t="t" r="r" b="b"/>
              <a:pathLst>
                <a:path w="4018" h="5300" extrusionOk="0">
                  <a:moveTo>
                    <a:pt x="3489" y="582"/>
                  </a:moveTo>
                  <a:lnTo>
                    <a:pt x="3502" y="635"/>
                  </a:lnTo>
                  <a:cubicBezTo>
                    <a:pt x="3542" y="714"/>
                    <a:pt x="3555" y="793"/>
                    <a:pt x="3568" y="886"/>
                  </a:cubicBezTo>
                  <a:lnTo>
                    <a:pt x="3595" y="1057"/>
                  </a:lnTo>
                  <a:cubicBezTo>
                    <a:pt x="3608" y="1137"/>
                    <a:pt x="3608" y="1203"/>
                    <a:pt x="3608" y="1283"/>
                  </a:cubicBezTo>
                  <a:cubicBezTo>
                    <a:pt x="3634" y="1573"/>
                    <a:pt x="3621" y="1877"/>
                    <a:pt x="3621" y="2181"/>
                  </a:cubicBezTo>
                  <a:cubicBezTo>
                    <a:pt x="3621" y="2815"/>
                    <a:pt x="3701" y="3383"/>
                    <a:pt x="3701" y="3991"/>
                  </a:cubicBezTo>
                  <a:lnTo>
                    <a:pt x="3701" y="4718"/>
                  </a:lnTo>
                  <a:cubicBezTo>
                    <a:pt x="3701" y="4744"/>
                    <a:pt x="3713" y="4810"/>
                    <a:pt x="3687" y="4810"/>
                  </a:cubicBezTo>
                  <a:lnTo>
                    <a:pt x="3595" y="4771"/>
                  </a:lnTo>
                  <a:lnTo>
                    <a:pt x="3343" y="4665"/>
                  </a:lnTo>
                  <a:cubicBezTo>
                    <a:pt x="2855" y="4480"/>
                    <a:pt x="2353" y="4308"/>
                    <a:pt x="1837" y="4163"/>
                  </a:cubicBezTo>
                  <a:cubicBezTo>
                    <a:pt x="1513" y="4088"/>
                    <a:pt x="1194" y="4003"/>
                    <a:pt x="867" y="3943"/>
                  </a:cubicBezTo>
                  <a:lnTo>
                    <a:pt x="867" y="3943"/>
                  </a:lnTo>
                  <a:cubicBezTo>
                    <a:pt x="1058" y="3646"/>
                    <a:pt x="1253" y="3350"/>
                    <a:pt x="1454" y="3053"/>
                  </a:cubicBezTo>
                  <a:lnTo>
                    <a:pt x="1969" y="2326"/>
                  </a:lnTo>
                  <a:lnTo>
                    <a:pt x="2551" y="1639"/>
                  </a:lnTo>
                  <a:lnTo>
                    <a:pt x="2841" y="1295"/>
                  </a:lnTo>
                  <a:cubicBezTo>
                    <a:pt x="2987" y="1124"/>
                    <a:pt x="3146" y="952"/>
                    <a:pt x="3146" y="952"/>
                  </a:cubicBezTo>
                  <a:lnTo>
                    <a:pt x="3357" y="728"/>
                  </a:lnTo>
                  <a:lnTo>
                    <a:pt x="3436" y="635"/>
                  </a:lnTo>
                  <a:lnTo>
                    <a:pt x="3489" y="582"/>
                  </a:lnTo>
                  <a:close/>
                  <a:moveTo>
                    <a:pt x="3634" y="0"/>
                  </a:moveTo>
                  <a:lnTo>
                    <a:pt x="3528" y="106"/>
                  </a:lnTo>
                  <a:lnTo>
                    <a:pt x="3304" y="317"/>
                  </a:lnTo>
                  <a:lnTo>
                    <a:pt x="2894" y="714"/>
                  </a:lnTo>
                  <a:lnTo>
                    <a:pt x="2260" y="1375"/>
                  </a:lnTo>
                  <a:lnTo>
                    <a:pt x="1652" y="2035"/>
                  </a:lnTo>
                  <a:lnTo>
                    <a:pt x="1084" y="2722"/>
                  </a:lnTo>
                  <a:cubicBezTo>
                    <a:pt x="714" y="3185"/>
                    <a:pt x="344" y="3661"/>
                    <a:pt x="1" y="4137"/>
                  </a:cubicBezTo>
                  <a:lnTo>
                    <a:pt x="241" y="4319"/>
                  </a:lnTo>
                  <a:lnTo>
                    <a:pt x="225" y="4507"/>
                  </a:lnTo>
                  <a:cubicBezTo>
                    <a:pt x="263" y="4506"/>
                    <a:pt x="300" y="4505"/>
                    <a:pt x="338" y="4505"/>
                  </a:cubicBezTo>
                  <a:cubicBezTo>
                    <a:pt x="388" y="4505"/>
                    <a:pt x="438" y="4506"/>
                    <a:pt x="488" y="4508"/>
                  </a:cubicBezTo>
                  <a:lnTo>
                    <a:pt x="488" y="4508"/>
                  </a:lnTo>
                  <a:lnTo>
                    <a:pt x="503" y="4519"/>
                  </a:lnTo>
                  <a:cubicBezTo>
                    <a:pt x="505" y="4516"/>
                    <a:pt x="507" y="4512"/>
                    <a:pt x="510" y="4508"/>
                  </a:cubicBezTo>
                  <a:lnTo>
                    <a:pt x="510" y="4508"/>
                  </a:lnTo>
                  <a:cubicBezTo>
                    <a:pt x="908" y="4524"/>
                    <a:pt x="1313" y="4587"/>
                    <a:pt x="1719" y="4651"/>
                  </a:cubicBezTo>
                  <a:cubicBezTo>
                    <a:pt x="2221" y="4744"/>
                    <a:pt x="2723" y="4877"/>
                    <a:pt x="3211" y="5021"/>
                  </a:cubicBezTo>
                  <a:lnTo>
                    <a:pt x="3701" y="5194"/>
                  </a:lnTo>
                  <a:lnTo>
                    <a:pt x="3978" y="5286"/>
                  </a:lnTo>
                  <a:lnTo>
                    <a:pt x="4004" y="5299"/>
                  </a:lnTo>
                  <a:cubicBezTo>
                    <a:pt x="4018" y="5299"/>
                    <a:pt x="4018" y="5273"/>
                    <a:pt x="4018" y="5259"/>
                  </a:cubicBezTo>
                  <a:lnTo>
                    <a:pt x="4018" y="5180"/>
                  </a:lnTo>
                  <a:lnTo>
                    <a:pt x="4004" y="5009"/>
                  </a:lnTo>
                  <a:lnTo>
                    <a:pt x="3978" y="3964"/>
                  </a:lnTo>
                  <a:cubicBezTo>
                    <a:pt x="3965" y="3370"/>
                    <a:pt x="3898" y="2749"/>
                    <a:pt x="3898" y="2167"/>
                  </a:cubicBezTo>
                  <a:cubicBezTo>
                    <a:pt x="3898" y="1877"/>
                    <a:pt x="3912" y="1573"/>
                    <a:pt x="3898" y="1269"/>
                  </a:cubicBezTo>
                  <a:cubicBezTo>
                    <a:pt x="3898" y="1190"/>
                    <a:pt x="3898" y="1110"/>
                    <a:pt x="3886" y="1031"/>
                  </a:cubicBezTo>
                  <a:lnTo>
                    <a:pt x="3859" y="767"/>
                  </a:lnTo>
                  <a:cubicBezTo>
                    <a:pt x="3806" y="555"/>
                    <a:pt x="3766" y="358"/>
                    <a:pt x="3687" y="159"/>
                  </a:cubicBezTo>
                  <a:lnTo>
                    <a:pt x="363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13"/>
            <p:cNvSpPr/>
            <p:nvPr/>
          </p:nvSpPr>
          <p:spPr>
            <a:xfrm>
              <a:off x="7690575" y="2811300"/>
              <a:ext cx="319450" cy="143750"/>
            </a:xfrm>
            <a:custGeom>
              <a:avLst/>
              <a:gdLst/>
              <a:ahLst/>
              <a:cxnLst/>
              <a:rect l="l" t="t" r="r" b="b"/>
              <a:pathLst>
                <a:path w="12778" h="5750" extrusionOk="0">
                  <a:moveTo>
                    <a:pt x="12342" y="0"/>
                  </a:moveTo>
                  <a:cubicBezTo>
                    <a:pt x="11232" y="502"/>
                    <a:pt x="10096" y="978"/>
                    <a:pt x="9038" y="1559"/>
                  </a:cubicBezTo>
                  <a:cubicBezTo>
                    <a:pt x="8496" y="1836"/>
                    <a:pt x="7955" y="2127"/>
                    <a:pt x="7426" y="2418"/>
                  </a:cubicBezTo>
                  <a:cubicBezTo>
                    <a:pt x="7426" y="2418"/>
                    <a:pt x="7030" y="2669"/>
                    <a:pt x="6646" y="2907"/>
                  </a:cubicBezTo>
                  <a:cubicBezTo>
                    <a:pt x="6264" y="3158"/>
                    <a:pt x="5880" y="3396"/>
                    <a:pt x="5880" y="3396"/>
                  </a:cubicBezTo>
                  <a:cubicBezTo>
                    <a:pt x="5629" y="3568"/>
                    <a:pt x="5365" y="3713"/>
                    <a:pt x="5140" y="3911"/>
                  </a:cubicBezTo>
                  <a:lnTo>
                    <a:pt x="4426" y="4466"/>
                  </a:lnTo>
                  <a:lnTo>
                    <a:pt x="3727" y="5034"/>
                  </a:lnTo>
                  <a:lnTo>
                    <a:pt x="3436" y="5259"/>
                  </a:lnTo>
                  <a:lnTo>
                    <a:pt x="3396" y="5286"/>
                  </a:lnTo>
                  <a:cubicBezTo>
                    <a:pt x="3383" y="5286"/>
                    <a:pt x="3369" y="5272"/>
                    <a:pt x="3357" y="5259"/>
                  </a:cubicBezTo>
                  <a:lnTo>
                    <a:pt x="3264" y="5166"/>
                  </a:lnTo>
                  <a:cubicBezTo>
                    <a:pt x="2326" y="4387"/>
                    <a:pt x="1361" y="3633"/>
                    <a:pt x="344" y="2973"/>
                  </a:cubicBezTo>
                  <a:lnTo>
                    <a:pt x="0" y="3501"/>
                  </a:lnTo>
                  <a:cubicBezTo>
                    <a:pt x="1044" y="4083"/>
                    <a:pt x="2035" y="4757"/>
                    <a:pt x="3026" y="5457"/>
                  </a:cubicBezTo>
                  <a:lnTo>
                    <a:pt x="3277" y="5668"/>
                  </a:lnTo>
                  <a:cubicBezTo>
                    <a:pt x="3325" y="5692"/>
                    <a:pt x="3362" y="5749"/>
                    <a:pt x="3408" y="5749"/>
                  </a:cubicBezTo>
                  <a:cubicBezTo>
                    <a:pt x="3413" y="5749"/>
                    <a:pt x="3417" y="5749"/>
                    <a:pt x="3422" y="5748"/>
                  </a:cubicBezTo>
                  <a:lnTo>
                    <a:pt x="3554" y="5629"/>
                  </a:lnTo>
                  <a:lnTo>
                    <a:pt x="3951" y="5286"/>
                  </a:lnTo>
                  <a:lnTo>
                    <a:pt x="4638" y="4717"/>
                  </a:lnTo>
                  <a:lnTo>
                    <a:pt x="5325" y="4149"/>
                  </a:lnTo>
                  <a:cubicBezTo>
                    <a:pt x="5550" y="3950"/>
                    <a:pt x="5814" y="3806"/>
                    <a:pt x="6065" y="3647"/>
                  </a:cubicBezTo>
                  <a:cubicBezTo>
                    <a:pt x="6065" y="3647"/>
                    <a:pt x="6461" y="3409"/>
                    <a:pt x="6845" y="3171"/>
                  </a:cubicBezTo>
                  <a:cubicBezTo>
                    <a:pt x="7228" y="2934"/>
                    <a:pt x="7624" y="2708"/>
                    <a:pt x="7624" y="2708"/>
                  </a:cubicBezTo>
                  <a:cubicBezTo>
                    <a:pt x="8153" y="2431"/>
                    <a:pt x="8708" y="2194"/>
                    <a:pt x="9276" y="1942"/>
                  </a:cubicBezTo>
                  <a:cubicBezTo>
                    <a:pt x="10373" y="1454"/>
                    <a:pt x="11602" y="1084"/>
                    <a:pt x="12777" y="767"/>
                  </a:cubicBezTo>
                  <a:cubicBezTo>
                    <a:pt x="12777" y="767"/>
                    <a:pt x="12672" y="582"/>
                    <a:pt x="12566" y="383"/>
                  </a:cubicBezTo>
                  <a:cubicBezTo>
                    <a:pt x="12448" y="185"/>
                    <a:pt x="12342" y="0"/>
                    <a:pt x="1234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13"/>
            <p:cNvSpPr/>
            <p:nvPr/>
          </p:nvSpPr>
          <p:spPr>
            <a:xfrm>
              <a:off x="7907925" y="2885300"/>
              <a:ext cx="168825" cy="309525"/>
            </a:xfrm>
            <a:custGeom>
              <a:avLst/>
              <a:gdLst/>
              <a:ahLst/>
              <a:cxnLst/>
              <a:rect l="l" t="t" r="r" b="b"/>
              <a:pathLst>
                <a:path w="6753" h="12381" extrusionOk="0">
                  <a:moveTo>
                    <a:pt x="6039" y="0"/>
                  </a:moveTo>
                  <a:cubicBezTo>
                    <a:pt x="5590" y="1136"/>
                    <a:pt x="5088" y="2312"/>
                    <a:pt x="4467" y="3356"/>
                  </a:cubicBezTo>
                  <a:cubicBezTo>
                    <a:pt x="4163" y="3885"/>
                    <a:pt x="3859" y="4400"/>
                    <a:pt x="3516" y="4902"/>
                  </a:cubicBezTo>
                  <a:cubicBezTo>
                    <a:pt x="3516" y="4902"/>
                    <a:pt x="3251" y="5272"/>
                    <a:pt x="2973" y="5629"/>
                  </a:cubicBezTo>
                  <a:cubicBezTo>
                    <a:pt x="2696" y="5985"/>
                    <a:pt x="2406" y="6343"/>
                    <a:pt x="2406" y="6343"/>
                  </a:cubicBezTo>
                  <a:cubicBezTo>
                    <a:pt x="2221" y="6567"/>
                    <a:pt x="2036" y="6818"/>
                    <a:pt x="1824" y="7016"/>
                  </a:cubicBezTo>
                  <a:lnTo>
                    <a:pt x="1176" y="7637"/>
                  </a:lnTo>
                  <a:lnTo>
                    <a:pt x="529" y="8245"/>
                  </a:lnTo>
                  <a:lnTo>
                    <a:pt x="146" y="8615"/>
                  </a:lnTo>
                  <a:lnTo>
                    <a:pt x="14" y="8734"/>
                  </a:lnTo>
                  <a:cubicBezTo>
                    <a:pt x="1" y="8774"/>
                    <a:pt x="66" y="8827"/>
                    <a:pt x="80" y="8880"/>
                  </a:cubicBezTo>
                  <a:lnTo>
                    <a:pt x="251" y="9144"/>
                  </a:lnTo>
                  <a:cubicBezTo>
                    <a:pt x="847" y="10214"/>
                    <a:pt x="1402" y="11284"/>
                    <a:pt x="1851" y="12381"/>
                  </a:cubicBezTo>
                  <a:lnTo>
                    <a:pt x="2418" y="12104"/>
                  </a:lnTo>
                  <a:cubicBezTo>
                    <a:pt x="1877" y="11020"/>
                    <a:pt x="1229" y="9976"/>
                    <a:pt x="569" y="8945"/>
                  </a:cubicBezTo>
                  <a:lnTo>
                    <a:pt x="489" y="8839"/>
                  </a:lnTo>
                  <a:cubicBezTo>
                    <a:pt x="489" y="8827"/>
                    <a:pt x="463" y="8813"/>
                    <a:pt x="463" y="8800"/>
                  </a:cubicBezTo>
                  <a:lnTo>
                    <a:pt x="503" y="8760"/>
                  </a:lnTo>
                  <a:lnTo>
                    <a:pt x="754" y="8510"/>
                  </a:lnTo>
                  <a:lnTo>
                    <a:pt x="1402" y="7875"/>
                  </a:lnTo>
                  <a:lnTo>
                    <a:pt x="2048" y="7241"/>
                  </a:lnTo>
                  <a:cubicBezTo>
                    <a:pt x="2260" y="7030"/>
                    <a:pt x="2432" y="6778"/>
                    <a:pt x="2630" y="6554"/>
                  </a:cubicBezTo>
                  <a:cubicBezTo>
                    <a:pt x="2630" y="6554"/>
                    <a:pt x="2921" y="6197"/>
                    <a:pt x="3211" y="5853"/>
                  </a:cubicBezTo>
                  <a:cubicBezTo>
                    <a:pt x="3502" y="5497"/>
                    <a:pt x="3780" y="5140"/>
                    <a:pt x="3780" y="5140"/>
                  </a:cubicBezTo>
                  <a:cubicBezTo>
                    <a:pt x="4136" y="4637"/>
                    <a:pt x="4494" y="4135"/>
                    <a:pt x="4823" y="3633"/>
                  </a:cubicBezTo>
                  <a:cubicBezTo>
                    <a:pt x="5524" y="2643"/>
                    <a:pt x="6118" y="1572"/>
                    <a:pt x="6753" y="529"/>
                  </a:cubicBezTo>
                  <a:cubicBezTo>
                    <a:pt x="6753" y="529"/>
                    <a:pt x="6581" y="396"/>
                    <a:pt x="6396" y="264"/>
                  </a:cubicBezTo>
                  <a:cubicBezTo>
                    <a:pt x="6224" y="132"/>
                    <a:pt x="6039" y="0"/>
                    <a:pt x="603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13"/>
            <p:cNvSpPr/>
            <p:nvPr/>
          </p:nvSpPr>
          <p:spPr>
            <a:xfrm>
              <a:off x="7597075" y="3027325"/>
              <a:ext cx="220025" cy="244475"/>
            </a:xfrm>
            <a:custGeom>
              <a:avLst/>
              <a:gdLst/>
              <a:ahLst/>
              <a:cxnLst/>
              <a:rect l="l" t="t" r="r" b="b"/>
              <a:pathLst>
                <a:path w="8801" h="9779" extrusionOk="0">
                  <a:moveTo>
                    <a:pt x="358" y="1"/>
                  </a:moveTo>
                  <a:lnTo>
                    <a:pt x="0" y="542"/>
                  </a:lnTo>
                  <a:cubicBezTo>
                    <a:pt x="886" y="1071"/>
                    <a:pt x="1732" y="1666"/>
                    <a:pt x="2551" y="2326"/>
                  </a:cubicBezTo>
                  <a:cubicBezTo>
                    <a:pt x="3370" y="2973"/>
                    <a:pt x="4123" y="3727"/>
                    <a:pt x="4837" y="4506"/>
                  </a:cubicBezTo>
                  <a:cubicBezTo>
                    <a:pt x="5511" y="5313"/>
                    <a:pt x="6172" y="6145"/>
                    <a:pt x="6713" y="7030"/>
                  </a:cubicBezTo>
                  <a:cubicBezTo>
                    <a:pt x="7004" y="7480"/>
                    <a:pt x="7241" y="7942"/>
                    <a:pt x="7493" y="8391"/>
                  </a:cubicBezTo>
                  <a:lnTo>
                    <a:pt x="7837" y="9092"/>
                  </a:lnTo>
                  <a:cubicBezTo>
                    <a:pt x="7889" y="9210"/>
                    <a:pt x="7969" y="9330"/>
                    <a:pt x="8022" y="9448"/>
                  </a:cubicBezTo>
                  <a:lnTo>
                    <a:pt x="8193" y="9779"/>
                  </a:lnTo>
                  <a:lnTo>
                    <a:pt x="8801" y="9462"/>
                  </a:lnTo>
                  <a:lnTo>
                    <a:pt x="8577" y="9118"/>
                  </a:lnTo>
                  <a:cubicBezTo>
                    <a:pt x="8510" y="9012"/>
                    <a:pt x="8418" y="8919"/>
                    <a:pt x="8351" y="8801"/>
                  </a:cubicBezTo>
                  <a:lnTo>
                    <a:pt x="7929" y="8140"/>
                  </a:lnTo>
                  <a:cubicBezTo>
                    <a:pt x="7638" y="7691"/>
                    <a:pt x="7347" y="7242"/>
                    <a:pt x="7030" y="6819"/>
                  </a:cubicBezTo>
                  <a:cubicBezTo>
                    <a:pt x="6422" y="5947"/>
                    <a:pt x="5722" y="5140"/>
                    <a:pt x="5035" y="4321"/>
                  </a:cubicBezTo>
                  <a:cubicBezTo>
                    <a:pt x="4322" y="3542"/>
                    <a:pt x="3595" y="2749"/>
                    <a:pt x="2802" y="2036"/>
                  </a:cubicBezTo>
                  <a:cubicBezTo>
                    <a:pt x="2023" y="1308"/>
                    <a:pt x="1216" y="62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13"/>
            <p:cNvSpPr/>
            <p:nvPr/>
          </p:nvSpPr>
          <p:spPr>
            <a:xfrm>
              <a:off x="7562400" y="3079850"/>
              <a:ext cx="198900" cy="220025"/>
            </a:xfrm>
            <a:custGeom>
              <a:avLst/>
              <a:gdLst/>
              <a:ahLst/>
              <a:cxnLst/>
              <a:rect l="l" t="t" r="r" b="b"/>
              <a:pathLst>
                <a:path w="7956" h="8801" extrusionOk="0">
                  <a:moveTo>
                    <a:pt x="357" y="0"/>
                  </a:moveTo>
                  <a:lnTo>
                    <a:pt x="1" y="543"/>
                  </a:lnTo>
                  <a:cubicBezTo>
                    <a:pt x="806" y="1004"/>
                    <a:pt x="1560" y="1547"/>
                    <a:pt x="2300" y="2128"/>
                  </a:cubicBezTo>
                  <a:cubicBezTo>
                    <a:pt x="3040" y="2710"/>
                    <a:pt x="3700" y="3383"/>
                    <a:pt x="4347" y="4070"/>
                  </a:cubicBezTo>
                  <a:cubicBezTo>
                    <a:pt x="4955" y="4797"/>
                    <a:pt x="5536" y="5537"/>
                    <a:pt x="6026" y="6343"/>
                  </a:cubicBezTo>
                  <a:cubicBezTo>
                    <a:pt x="6276" y="6739"/>
                    <a:pt x="6488" y="7162"/>
                    <a:pt x="6713" y="7558"/>
                  </a:cubicBezTo>
                  <a:lnTo>
                    <a:pt x="7016" y="8193"/>
                  </a:lnTo>
                  <a:cubicBezTo>
                    <a:pt x="7069" y="8298"/>
                    <a:pt x="7136" y="8404"/>
                    <a:pt x="7189" y="8510"/>
                  </a:cubicBezTo>
                  <a:lnTo>
                    <a:pt x="7334" y="8800"/>
                  </a:lnTo>
                  <a:lnTo>
                    <a:pt x="7955" y="8497"/>
                  </a:lnTo>
                  <a:lnTo>
                    <a:pt x="7744" y="8180"/>
                  </a:lnTo>
                  <a:cubicBezTo>
                    <a:pt x="7677" y="8087"/>
                    <a:pt x="7598" y="8008"/>
                    <a:pt x="7532" y="7902"/>
                  </a:cubicBezTo>
                  <a:lnTo>
                    <a:pt x="7149" y="7308"/>
                  </a:lnTo>
                  <a:cubicBezTo>
                    <a:pt x="6884" y="6911"/>
                    <a:pt x="6634" y="6515"/>
                    <a:pt x="6343" y="6131"/>
                  </a:cubicBezTo>
                  <a:cubicBezTo>
                    <a:pt x="5788" y="5352"/>
                    <a:pt x="5167" y="4625"/>
                    <a:pt x="4546" y="3885"/>
                  </a:cubicBezTo>
                  <a:cubicBezTo>
                    <a:pt x="3898" y="3185"/>
                    <a:pt x="3251" y="2484"/>
                    <a:pt x="2550" y="1837"/>
                  </a:cubicBezTo>
                  <a:cubicBezTo>
                    <a:pt x="1850" y="1177"/>
                    <a:pt x="1123" y="555"/>
                    <a:pt x="35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13"/>
            <p:cNvSpPr/>
            <p:nvPr/>
          </p:nvSpPr>
          <p:spPr>
            <a:xfrm>
              <a:off x="7999775" y="2811300"/>
              <a:ext cx="76975" cy="83575"/>
            </a:xfrm>
            <a:custGeom>
              <a:avLst/>
              <a:gdLst/>
              <a:ahLst/>
              <a:cxnLst/>
              <a:rect l="l" t="t" r="r" b="b"/>
              <a:pathLst>
                <a:path w="3079" h="3343" extrusionOk="0">
                  <a:moveTo>
                    <a:pt x="185" y="0"/>
                  </a:moveTo>
                  <a:lnTo>
                    <a:pt x="0" y="674"/>
                  </a:lnTo>
                  <a:cubicBezTo>
                    <a:pt x="80" y="767"/>
                    <a:pt x="185" y="753"/>
                    <a:pt x="304" y="832"/>
                  </a:cubicBezTo>
                  <a:cubicBezTo>
                    <a:pt x="436" y="925"/>
                    <a:pt x="555" y="1017"/>
                    <a:pt x="674" y="1123"/>
                  </a:cubicBezTo>
                  <a:cubicBezTo>
                    <a:pt x="925" y="1334"/>
                    <a:pt x="1163" y="1572"/>
                    <a:pt x="1401" y="1824"/>
                  </a:cubicBezTo>
                  <a:cubicBezTo>
                    <a:pt x="1625" y="2061"/>
                    <a:pt x="1836" y="2312"/>
                    <a:pt x="2009" y="2576"/>
                  </a:cubicBezTo>
                  <a:cubicBezTo>
                    <a:pt x="2088" y="2708"/>
                    <a:pt x="2154" y="2841"/>
                    <a:pt x="2233" y="2973"/>
                  </a:cubicBezTo>
                  <a:cubicBezTo>
                    <a:pt x="2286" y="3105"/>
                    <a:pt x="2299" y="3224"/>
                    <a:pt x="2339" y="3343"/>
                  </a:cubicBezTo>
                  <a:lnTo>
                    <a:pt x="3079" y="3184"/>
                  </a:lnTo>
                  <a:cubicBezTo>
                    <a:pt x="2946" y="3013"/>
                    <a:pt x="2828" y="2854"/>
                    <a:pt x="2696" y="2708"/>
                  </a:cubicBezTo>
                  <a:lnTo>
                    <a:pt x="2326" y="2326"/>
                  </a:lnTo>
                  <a:cubicBezTo>
                    <a:pt x="2074" y="2088"/>
                    <a:pt x="1824" y="1850"/>
                    <a:pt x="1599" y="1612"/>
                  </a:cubicBezTo>
                  <a:cubicBezTo>
                    <a:pt x="1387" y="1374"/>
                    <a:pt x="1176" y="1110"/>
                    <a:pt x="978" y="846"/>
                  </a:cubicBezTo>
                  <a:cubicBezTo>
                    <a:pt x="859" y="714"/>
                    <a:pt x="753" y="568"/>
                    <a:pt x="647" y="423"/>
                  </a:cubicBezTo>
                  <a:cubicBezTo>
                    <a:pt x="515" y="291"/>
                    <a:pt x="370" y="106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13"/>
            <p:cNvSpPr/>
            <p:nvPr/>
          </p:nvSpPr>
          <p:spPr>
            <a:xfrm>
              <a:off x="7718975" y="3024025"/>
              <a:ext cx="130850" cy="119275"/>
            </a:xfrm>
            <a:custGeom>
              <a:avLst/>
              <a:gdLst/>
              <a:ahLst/>
              <a:cxnLst/>
              <a:rect l="l" t="t" r="r" b="b"/>
              <a:pathLst>
                <a:path w="5234" h="4771" extrusionOk="0">
                  <a:moveTo>
                    <a:pt x="4797" y="424"/>
                  </a:moveTo>
                  <a:lnTo>
                    <a:pt x="4797" y="489"/>
                  </a:lnTo>
                  <a:cubicBezTo>
                    <a:pt x="4784" y="568"/>
                    <a:pt x="4758" y="648"/>
                    <a:pt x="4731" y="727"/>
                  </a:cubicBezTo>
                  <a:lnTo>
                    <a:pt x="4652" y="899"/>
                  </a:lnTo>
                  <a:cubicBezTo>
                    <a:pt x="4626" y="965"/>
                    <a:pt x="4599" y="1031"/>
                    <a:pt x="4559" y="1097"/>
                  </a:cubicBezTo>
                  <a:cubicBezTo>
                    <a:pt x="4427" y="1361"/>
                    <a:pt x="4268" y="1613"/>
                    <a:pt x="4123" y="1877"/>
                  </a:cubicBezTo>
                  <a:cubicBezTo>
                    <a:pt x="3806" y="2432"/>
                    <a:pt x="3581" y="2961"/>
                    <a:pt x="3290" y="3475"/>
                  </a:cubicBezTo>
                  <a:lnTo>
                    <a:pt x="2920" y="4110"/>
                  </a:lnTo>
                  <a:cubicBezTo>
                    <a:pt x="2909" y="4134"/>
                    <a:pt x="2886" y="4191"/>
                    <a:pt x="2872" y="4191"/>
                  </a:cubicBezTo>
                  <a:cubicBezTo>
                    <a:pt x="2870" y="4191"/>
                    <a:pt x="2869" y="4190"/>
                    <a:pt x="2868" y="4189"/>
                  </a:cubicBezTo>
                  <a:lnTo>
                    <a:pt x="2802" y="4097"/>
                  </a:lnTo>
                  <a:lnTo>
                    <a:pt x="2643" y="3885"/>
                  </a:lnTo>
                  <a:cubicBezTo>
                    <a:pt x="2086" y="3231"/>
                    <a:pt x="1520" y="2569"/>
                    <a:pt x="853" y="2017"/>
                  </a:cubicBezTo>
                  <a:lnTo>
                    <a:pt x="853" y="2017"/>
                  </a:lnTo>
                  <a:cubicBezTo>
                    <a:pt x="1170" y="1856"/>
                    <a:pt x="1490" y="1699"/>
                    <a:pt x="1810" y="1546"/>
                  </a:cubicBezTo>
                  <a:lnTo>
                    <a:pt x="2617" y="1176"/>
                  </a:lnTo>
                  <a:lnTo>
                    <a:pt x="3449" y="873"/>
                  </a:lnTo>
                  <a:lnTo>
                    <a:pt x="4308" y="582"/>
                  </a:lnTo>
                  <a:lnTo>
                    <a:pt x="4626" y="476"/>
                  </a:lnTo>
                  <a:lnTo>
                    <a:pt x="4744" y="436"/>
                  </a:lnTo>
                  <a:lnTo>
                    <a:pt x="4797" y="424"/>
                  </a:lnTo>
                  <a:close/>
                  <a:moveTo>
                    <a:pt x="5233" y="1"/>
                  </a:moveTo>
                  <a:cubicBezTo>
                    <a:pt x="5180" y="1"/>
                    <a:pt x="5128" y="13"/>
                    <a:pt x="5075" y="27"/>
                  </a:cubicBezTo>
                  <a:lnTo>
                    <a:pt x="4770" y="106"/>
                  </a:lnTo>
                  <a:lnTo>
                    <a:pt x="4215" y="251"/>
                  </a:lnTo>
                  <a:lnTo>
                    <a:pt x="3343" y="503"/>
                  </a:lnTo>
                  <a:lnTo>
                    <a:pt x="2485" y="767"/>
                  </a:lnTo>
                  <a:cubicBezTo>
                    <a:pt x="2485" y="767"/>
                    <a:pt x="2273" y="833"/>
                    <a:pt x="2075" y="912"/>
                  </a:cubicBezTo>
                  <a:lnTo>
                    <a:pt x="1652" y="1070"/>
                  </a:lnTo>
                  <a:cubicBezTo>
                    <a:pt x="1084" y="1296"/>
                    <a:pt x="542" y="1520"/>
                    <a:pt x="1" y="1745"/>
                  </a:cubicBezTo>
                  <a:lnTo>
                    <a:pt x="114" y="2028"/>
                  </a:lnTo>
                  <a:lnTo>
                    <a:pt x="1" y="2194"/>
                  </a:lnTo>
                  <a:cubicBezTo>
                    <a:pt x="80" y="2237"/>
                    <a:pt x="158" y="2282"/>
                    <a:pt x="235" y="2329"/>
                  </a:cubicBezTo>
                  <a:lnTo>
                    <a:pt x="235" y="2329"/>
                  </a:lnTo>
                  <a:lnTo>
                    <a:pt x="239" y="2339"/>
                  </a:lnTo>
                  <a:cubicBezTo>
                    <a:pt x="241" y="2338"/>
                    <a:pt x="243" y="2337"/>
                    <a:pt x="245" y="2335"/>
                  </a:cubicBezTo>
                  <a:lnTo>
                    <a:pt x="245" y="2335"/>
                  </a:lnTo>
                  <a:cubicBezTo>
                    <a:pt x="1015" y="2805"/>
                    <a:pt x="1694" y="3455"/>
                    <a:pt x="2353" y="4136"/>
                  </a:cubicBezTo>
                  <a:lnTo>
                    <a:pt x="2683" y="4520"/>
                  </a:lnTo>
                  <a:lnTo>
                    <a:pt x="2868" y="4744"/>
                  </a:lnTo>
                  <a:lnTo>
                    <a:pt x="2894" y="4770"/>
                  </a:lnTo>
                  <a:cubicBezTo>
                    <a:pt x="2908" y="4770"/>
                    <a:pt x="2908" y="4758"/>
                    <a:pt x="2920" y="4744"/>
                  </a:cubicBezTo>
                  <a:lnTo>
                    <a:pt x="2961" y="4665"/>
                  </a:lnTo>
                  <a:lnTo>
                    <a:pt x="3040" y="4520"/>
                  </a:lnTo>
                  <a:lnTo>
                    <a:pt x="3542" y="3595"/>
                  </a:lnTo>
                  <a:cubicBezTo>
                    <a:pt x="3833" y="3079"/>
                    <a:pt x="4071" y="2511"/>
                    <a:pt x="4361" y="2009"/>
                  </a:cubicBezTo>
                  <a:cubicBezTo>
                    <a:pt x="4506" y="1758"/>
                    <a:pt x="4678" y="1493"/>
                    <a:pt x="4823" y="1229"/>
                  </a:cubicBezTo>
                  <a:cubicBezTo>
                    <a:pt x="4850" y="1163"/>
                    <a:pt x="4890" y="1084"/>
                    <a:pt x="4929" y="1018"/>
                  </a:cubicBezTo>
                  <a:lnTo>
                    <a:pt x="5035" y="767"/>
                  </a:lnTo>
                  <a:cubicBezTo>
                    <a:pt x="5101" y="568"/>
                    <a:pt x="5167" y="371"/>
                    <a:pt x="5193" y="159"/>
                  </a:cubicBezTo>
                  <a:lnTo>
                    <a:pt x="523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13"/>
            <p:cNvSpPr/>
            <p:nvPr/>
          </p:nvSpPr>
          <p:spPr>
            <a:xfrm>
              <a:off x="7954175" y="3187875"/>
              <a:ext cx="311200" cy="107375"/>
            </a:xfrm>
            <a:custGeom>
              <a:avLst/>
              <a:gdLst/>
              <a:ahLst/>
              <a:cxnLst/>
              <a:rect l="l" t="t" r="r" b="b"/>
              <a:pathLst>
                <a:path w="12448" h="4295" extrusionOk="0">
                  <a:moveTo>
                    <a:pt x="568" y="1"/>
                  </a:moveTo>
                  <a:lnTo>
                    <a:pt x="1" y="278"/>
                  </a:lnTo>
                  <a:cubicBezTo>
                    <a:pt x="621" y="1296"/>
                    <a:pt x="1137" y="2379"/>
                    <a:pt x="1652" y="3489"/>
                  </a:cubicBezTo>
                  <a:cubicBezTo>
                    <a:pt x="1652" y="3489"/>
                    <a:pt x="1678" y="3568"/>
                    <a:pt x="1705" y="3634"/>
                  </a:cubicBezTo>
                  <a:cubicBezTo>
                    <a:pt x="1745" y="3713"/>
                    <a:pt x="1771" y="3792"/>
                    <a:pt x="1771" y="3792"/>
                  </a:cubicBezTo>
                  <a:cubicBezTo>
                    <a:pt x="1798" y="3833"/>
                    <a:pt x="1798" y="3912"/>
                    <a:pt x="1851" y="3925"/>
                  </a:cubicBezTo>
                  <a:lnTo>
                    <a:pt x="2022" y="3898"/>
                  </a:lnTo>
                  <a:lnTo>
                    <a:pt x="2538" y="3806"/>
                  </a:lnTo>
                  <a:lnTo>
                    <a:pt x="3410" y="3634"/>
                  </a:lnTo>
                  <a:lnTo>
                    <a:pt x="4295" y="3489"/>
                  </a:lnTo>
                  <a:cubicBezTo>
                    <a:pt x="4585" y="3449"/>
                    <a:pt x="4890" y="3449"/>
                    <a:pt x="5193" y="3436"/>
                  </a:cubicBezTo>
                  <a:lnTo>
                    <a:pt x="6092" y="3410"/>
                  </a:lnTo>
                  <a:cubicBezTo>
                    <a:pt x="6541" y="3396"/>
                    <a:pt x="7004" y="3396"/>
                    <a:pt x="7004" y="3396"/>
                  </a:cubicBezTo>
                  <a:cubicBezTo>
                    <a:pt x="7612" y="3422"/>
                    <a:pt x="8220" y="3489"/>
                    <a:pt x="8814" y="3555"/>
                  </a:cubicBezTo>
                  <a:cubicBezTo>
                    <a:pt x="10017" y="3687"/>
                    <a:pt x="11245" y="3991"/>
                    <a:pt x="12448" y="4294"/>
                  </a:cubicBezTo>
                  <a:lnTo>
                    <a:pt x="12448" y="3859"/>
                  </a:lnTo>
                  <a:lnTo>
                    <a:pt x="12448" y="3410"/>
                  </a:lnTo>
                  <a:cubicBezTo>
                    <a:pt x="11232" y="3290"/>
                    <a:pt x="10017" y="3132"/>
                    <a:pt x="8801" y="3105"/>
                  </a:cubicBezTo>
                  <a:cubicBezTo>
                    <a:pt x="8193" y="3079"/>
                    <a:pt x="7585" y="3052"/>
                    <a:pt x="6978" y="3052"/>
                  </a:cubicBezTo>
                  <a:cubicBezTo>
                    <a:pt x="6978" y="3052"/>
                    <a:pt x="6515" y="3066"/>
                    <a:pt x="6065" y="3079"/>
                  </a:cubicBezTo>
                  <a:cubicBezTo>
                    <a:pt x="5603" y="3105"/>
                    <a:pt x="5154" y="3132"/>
                    <a:pt x="5154" y="3132"/>
                  </a:cubicBezTo>
                  <a:cubicBezTo>
                    <a:pt x="4850" y="3145"/>
                    <a:pt x="4546" y="3145"/>
                    <a:pt x="4256" y="3185"/>
                  </a:cubicBezTo>
                  <a:lnTo>
                    <a:pt x="3357" y="3330"/>
                  </a:lnTo>
                  <a:lnTo>
                    <a:pt x="2471" y="3463"/>
                  </a:lnTo>
                  <a:lnTo>
                    <a:pt x="2115" y="3515"/>
                  </a:lnTo>
                  <a:lnTo>
                    <a:pt x="2062" y="3528"/>
                  </a:lnTo>
                  <a:cubicBezTo>
                    <a:pt x="2048" y="3515"/>
                    <a:pt x="2048" y="3489"/>
                    <a:pt x="2036" y="3475"/>
                  </a:cubicBezTo>
                  <a:lnTo>
                    <a:pt x="1996" y="3357"/>
                  </a:lnTo>
                  <a:cubicBezTo>
                    <a:pt x="1573" y="2207"/>
                    <a:pt x="1123" y="1070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13"/>
            <p:cNvSpPr/>
            <p:nvPr/>
          </p:nvSpPr>
          <p:spPr>
            <a:xfrm>
              <a:off x="8034450" y="3367575"/>
              <a:ext cx="254725" cy="216400"/>
            </a:xfrm>
            <a:custGeom>
              <a:avLst/>
              <a:gdLst/>
              <a:ahLst/>
              <a:cxnLst/>
              <a:rect l="l" t="t" r="r" b="b"/>
              <a:pathLst>
                <a:path w="10189" h="8656" extrusionOk="0">
                  <a:moveTo>
                    <a:pt x="9818" y="1"/>
                  </a:moveTo>
                  <a:cubicBezTo>
                    <a:pt x="8853" y="767"/>
                    <a:pt x="7863" y="1520"/>
                    <a:pt x="6792" y="2115"/>
                  </a:cubicBezTo>
                  <a:cubicBezTo>
                    <a:pt x="6251" y="2418"/>
                    <a:pt x="5722" y="2723"/>
                    <a:pt x="5180" y="2987"/>
                  </a:cubicBezTo>
                  <a:cubicBezTo>
                    <a:pt x="5180" y="2987"/>
                    <a:pt x="4771" y="3158"/>
                    <a:pt x="4348" y="3331"/>
                  </a:cubicBezTo>
                  <a:cubicBezTo>
                    <a:pt x="3938" y="3502"/>
                    <a:pt x="3515" y="3660"/>
                    <a:pt x="3515" y="3660"/>
                  </a:cubicBezTo>
                  <a:cubicBezTo>
                    <a:pt x="3238" y="3766"/>
                    <a:pt x="2960" y="3886"/>
                    <a:pt x="2669" y="3965"/>
                  </a:cubicBezTo>
                  <a:lnTo>
                    <a:pt x="1797" y="4176"/>
                  </a:lnTo>
                  <a:lnTo>
                    <a:pt x="925" y="4374"/>
                  </a:lnTo>
                  <a:lnTo>
                    <a:pt x="410" y="4493"/>
                  </a:lnTo>
                  <a:lnTo>
                    <a:pt x="238" y="4533"/>
                  </a:lnTo>
                  <a:cubicBezTo>
                    <a:pt x="199" y="4559"/>
                    <a:pt x="225" y="4638"/>
                    <a:pt x="225" y="4691"/>
                  </a:cubicBezTo>
                  <a:lnTo>
                    <a:pt x="225" y="5022"/>
                  </a:lnTo>
                  <a:cubicBezTo>
                    <a:pt x="252" y="5630"/>
                    <a:pt x="185" y="6224"/>
                    <a:pt x="172" y="6832"/>
                  </a:cubicBezTo>
                  <a:cubicBezTo>
                    <a:pt x="132" y="7427"/>
                    <a:pt x="53" y="8021"/>
                    <a:pt x="0" y="8616"/>
                  </a:cubicBezTo>
                  <a:lnTo>
                    <a:pt x="634" y="8655"/>
                  </a:lnTo>
                  <a:cubicBezTo>
                    <a:pt x="648" y="8047"/>
                    <a:pt x="675" y="7439"/>
                    <a:pt x="675" y="6832"/>
                  </a:cubicBezTo>
                  <a:cubicBezTo>
                    <a:pt x="648" y="6224"/>
                    <a:pt x="661" y="5603"/>
                    <a:pt x="595" y="4996"/>
                  </a:cubicBezTo>
                  <a:lnTo>
                    <a:pt x="595" y="4876"/>
                  </a:lnTo>
                  <a:cubicBezTo>
                    <a:pt x="595" y="4850"/>
                    <a:pt x="582" y="4837"/>
                    <a:pt x="595" y="4823"/>
                  </a:cubicBezTo>
                  <a:lnTo>
                    <a:pt x="634" y="4811"/>
                  </a:lnTo>
                  <a:lnTo>
                    <a:pt x="992" y="4717"/>
                  </a:lnTo>
                  <a:lnTo>
                    <a:pt x="1864" y="4493"/>
                  </a:lnTo>
                  <a:lnTo>
                    <a:pt x="2736" y="4256"/>
                  </a:lnTo>
                  <a:cubicBezTo>
                    <a:pt x="3039" y="4189"/>
                    <a:pt x="3317" y="4057"/>
                    <a:pt x="3594" y="3965"/>
                  </a:cubicBezTo>
                  <a:cubicBezTo>
                    <a:pt x="3594" y="3965"/>
                    <a:pt x="4031" y="3806"/>
                    <a:pt x="4454" y="3648"/>
                  </a:cubicBezTo>
                  <a:cubicBezTo>
                    <a:pt x="4876" y="3475"/>
                    <a:pt x="5299" y="3317"/>
                    <a:pt x="5299" y="3317"/>
                  </a:cubicBezTo>
                  <a:cubicBezTo>
                    <a:pt x="5854" y="3066"/>
                    <a:pt x="6409" y="2802"/>
                    <a:pt x="6950" y="2538"/>
                  </a:cubicBezTo>
                  <a:cubicBezTo>
                    <a:pt x="8060" y="2036"/>
                    <a:pt x="9118" y="1401"/>
                    <a:pt x="10188" y="820"/>
                  </a:cubicBezTo>
                  <a:lnTo>
                    <a:pt x="981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13"/>
            <p:cNvSpPr/>
            <p:nvPr/>
          </p:nvSpPr>
          <p:spPr>
            <a:xfrm>
              <a:off x="7802225" y="3264175"/>
              <a:ext cx="79300" cy="309875"/>
            </a:xfrm>
            <a:custGeom>
              <a:avLst/>
              <a:gdLst/>
              <a:ahLst/>
              <a:cxnLst/>
              <a:rect l="l" t="t" r="r" b="b"/>
              <a:pathLst>
                <a:path w="3172" h="12395" extrusionOk="0">
                  <a:moveTo>
                    <a:pt x="582" y="0"/>
                  </a:moveTo>
                  <a:lnTo>
                    <a:pt x="1" y="291"/>
                  </a:lnTo>
                  <a:cubicBezTo>
                    <a:pt x="515" y="1177"/>
                    <a:pt x="938" y="2128"/>
                    <a:pt x="1335" y="3092"/>
                  </a:cubicBezTo>
                  <a:cubicBezTo>
                    <a:pt x="1692" y="4084"/>
                    <a:pt x="1995" y="5088"/>
                    <a:pt x="2207" y="6119"/>
                  </a:cubicBezTo>
                  <a:cubicBezTo>
                    <a:pt x="2405" y="7149"/>
                    <a:pt x="2538" y="8193"/>
                    <a:pt x="2564" y="9237"/>
                  </a:cubicBezTo>
                  <a:cubicBezTo>
                    <a:pt x="2590" y="9766"/>
                    <a:pt x="2577" y="10281"/>
                    <a:pt x="2550" y="10809"/>
                  </a:cubicBezTo>
                  <a:cubicBezTo>
                    <a:pt x="2550" y="10809"/>
                    <a:pt x="2550" y="11008"/>
                    <a:pt x="2538" y="11193"/>
                  </a:cubicBezTo>
                  <a:lnTo>
                    <a:pt x="2511" y="11589"/>
                  </a:lnTo>
                  <a:cubicBezTo>
                    <a:pt x="2485" y="11721"/>
                    <a:pt x="2497" y="11854"/>
                    <a:pt x="2485" y="11986"/>
                  </a:cubicBezTo>
                  <a:lnTo>
                    <a:pt x="2485" y="12356"/>
                  </a:lnTo>
                  <a:lnTo>
                    <a:pt x="3172" y="12395"/>
                  </a:lnTo>
                  <a:lnTo>
                    <a:pt x="3132" y="11972"/>
                  </a:lnTo>
                  <a:cubicBezTo>
                    <a:pt x="3119" y="11854"/>
                    <a:pt x="3093" y="11721"/>
                    <a:pt x="3093" y="11589"/>
                  </a:cubicBezTo>
                  <a:lnTo>
                    <a:pt x="3093" y="11193"/>
                  </a:lnTo>
                  <a:lnTo>
                    <a:pt x="3066" y="10796"/>
                  </a:lnTo>
                  <a:cubicBezTo>
                    <a:pt x="3040" y="10268"/>
                    <a:pt x="3013" y="9739"/>
                    <a:pt x="2947" y="9211"/>
                  </a:cubicBezTo>
                  <a:cubicBezTo>
                    <a:pt x="2855" y="8154"/>
                    <a:pt x="2670" y="7109"/>
                    <a:pt x="2471" y="6066"/>
                  </a:cubicBezTo>
                  <a:cubicBezTo>
                    <a:pt x="2260" y="5022"/>
                    <a:pt x="1995" y="3991"/>
                    <a:pt x="1692" y="2974"/>
                  </a:cubicBezTo>
                  <a:cubicBezTo>
                    <a:pt x="1375" y="1970"/>
                    <a:pt x="1017" y="952"/>
                    <a:pt x="58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13"/>
            <p:cNvSpPr/>
            <p:nvPr/>
          </p:nvSpPr>
          <p:spPr>
            <a:xfrm>
              <a:off x="7746375" y="3292275"/>
              <a:ext cx="72400" cy="278150"/>
            </a:xfrm>
            <a:custGeom>
              <a:avLst/>
              <a:gdLst/>
              <a:ahLst/>
              <a:cxnLst/>
              <a:rect l="l" t="t" r="r" b="b"/>
              <a:pathLst>
                <a:path w="2896" h="11126" extrusionOk="0">
                  <a:moveTo>
                    <a:pt x="570" y="0"/>
                  </a:moveTo>
                  <a:lnTo>
                    <a:pt x="1" y="291"/>
                  </a:lnTo>
                  <a:cubicBezTo>
                    <a:pt x="464" y="1096"/>
                    <a:pt x="834" y="1942"/>
                    <a:pt x="1190" y="2801"/>
                  </a:cubicBezTo>
                  <a:cubicBezTo>
                    <a:pt x="1521" y="3673"/>
                    <a:pt x="1798" y="4585"/>
                    <a:pt x="1983" y="5497"/>
                  </a:cubicBezTo>
                  <a:cubicBezTo>
                    <a:pt x="2155" y="6422"/>
                    <a:pt x="2274" y="7360"/>
                    <a:pt x="2287" y="8298"/>
                  </a:cubicBezTo>
                  <a:cubicBezTo>
                    <a:pt x="2314" y="8760"/>
                    <a:pt x="2300" y="9236"/>
                    <a:pt x="2274" y="9699"/>
                  </a:cubicBezTo>
                  <a:cubicBezTo>
                    <a:pt x="2274" y="9699"/>
                    <a:pt x="2274" y="9870"/>
                    <a:pt x="2261" y="10042"/>
                  </a:cubicBezTo>
                  <a:cubicBezTo>
                    <a:pt x="2247" y="10227"/>
                    <a:pt x="2235" y="10399"/>
                    <a:pt x="2235" y="10399"/>
                  </a:cubicBezTo>
                  <a:cubicBezTo>
                    <a:pt x="2208" y="10518"/>
                    <a:pt x="2221" y="10636"/>
                    <a:pt x="2221" y="10756"/>
                  </a:cubicBezTo>
                  <a:lnTo>
                    <a:pt x="2208" y="11086"/>
                  </a:lnTo>
                  <a:lnTo>
                    <a:pt x="2895" y="11126"/>
                  </a:lnTo>
                  <a:lnTo>
                    <a:pt x="2855" y="10756"/>
                  </a:lnTo>
                  <a:cubicBezTo>
                    <a:pt x="2842" y="10636"/>
                    <a:pt x="2816" y="10531"/>
                    <a:pt x="2816" y="10399"/>
                  </a:cubicBezTo>
                  <a:lnTo>
                    <a:pt x="2816" y="10042"/>
                  </a:lnTo>
                  <a:lnTo>
                    <a:pt x="2790" y="9699"/>
                  </a:lnTo>
                  <a:cubicBezTo>
                    <a:pt x="2763" y="9223"/>
                    <a:pt x="2737" y="8747"/>
                    <a:pt x="2670" y="8272"/>
                  </a:cubicBezTo>
                  <a:cubicBezTo>
                    <a:pt x="2591" y="7320"/>
                    <a:pt x="2432" y="6382"/>
                    <a:pt x="2247" y="5444"/>
                  </a:cubicBezTo>
                  <a:cubicBezTo>
                    <a:pt x="2062" y="4519"/>
                    <a:pt x="1824" y="3594"/>
                    <a:pt x="1547" y="2682"/>
                  </a:cubicBezTo>
                  <a:cubicBezTo>
                    <a:pt x="1269" y="1771"/>
                    <a:pt x="966" y="872"/>
                    <a:pt x="57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13"/>
            <p:cNvSpPr/>
            <p:nvPr/>
          </p:nvSpPr>
          <p:spPr>
            <a:xfrm>
              <a:off x="8257425" y="3275750"/>
              <a:ext cx="35375" cy="105725"/>
            </a:xfrm>
            <a:custGeom>
              <a:avLst/>
              <a:gdLst/>
              <a:ahLst/>
              <a:cxnLst/>
              <a:rect l="l" t="t" r="r" b="b"/>
              <a:pathLst>
                <a:path w="1415" h="4229" extrusionOk="0">
                  <a:moveTo>
                    <a:pt x="503" y="0"/>
                  </a:moveTo>
                  <a:lnTo>
                    <a:pt x="1" y="489"/>
                  </a:lnTo>
                  <a:cubicBezTo>
                    <a:pt x="27" y="608"/>
                    <a:pt x="133" y="661"/>
                    <a:pt x="186" y="793"/>
                  </a:cubicBezTo>
                  <a:cubicBezTo>
                    <a:pt x="251" y="938"/>
                    <a:pt x="318" y="1070"/>
                    <a:pt x="371" y="1229"/>
                  </a:cubicBezTo>
                  <a:cubicBezTo>
                    <a:pt x="477" y="1533"/>
                    <a:pt x="556" y="1850"/>
                    <a:pt x="635" y="2194"/>
                  </a:cubicBezTo>
                  <a:cubicBezTo>
                    <a:pt x="727" y="2524"/>
                    <a:pt x="780" y="2841"/>
                    <a:pt x="794" y="3158"/>
                  </a:cubicBezTo>
                  <a:cubicBezTo>
                    <a:pt x="794" y="3316"/>
                    <a:pt x="794" y="3462"/>
                    <a:pt x="780" y="3621"/>
                  </a:cubicBezTo>
                  <a:cubicBezTo>
                    <a:pt x="767" y="3753"/>
                    <a:pt x="714" y="3871"/>
                    <a:pt x="688" y="3977"/>
                  </a:cubicBezTo>
                  <a:lnTo>
                    <a:pt x="1414" y="4229"/>
                  </a:lnTo>
                  <a:cubicBezTo>
                    <a:pt x="1375" y="4017"/>
                    <a:pt x="1361" y="3806"/>
                    <a:pt x="1322" y="3621"/>
                  </a:cubicBezTo>
                  <a:lnTo>
                    <a:pt x="1190" y="3092"/>
                  </a:lnTo>
                  <a:cubicBezTo>
                    <a:pt x="1097" y="2762"/>
                    <a:pt x="1005" y="2432"/>
                    <a:pt x="926" y="2115"/>
                  </a:cubicBezTo>
                  <a:cubicBezTo>
                    <a:pt x="847" y="1797"/>
                    <a:pt x="794" y="1467"/>
                    <a:pt x="753" y="1137"/>
                  </a:cubicBezTo>
                  <a:cubicBezTo>
                    <a:pt x="727" y="964"/>
                    <a:pt x="714" y="779"/>
                    <a:pt x="688" y="608"/>
                  </a:cubicBezTo>
                  <a:cubicBezTo>
                    <a:pt x="648" y="423"/>
                    <a:pt x="595" y="185"/>
                    <a:pt x="50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13"/>
            <p:cNvSpPr/>
            <p:nvPr/>
          </p:nvSpPr>
          <p:spPr>
            <a:xfrm>
              <a:off x="7889100" y="3355350"/>
              <a:ext cx="140425" cy="101450"/>
            </a:xfrm>
            <a:custGeom>
              <a:avLst/>
              <a:gdLst/>
              <a:ahLst/>
              <a:cxnLst/>
              <a:rect l="l" t="t" r="r" b="b"/>
              <a:pathLst>
                <a:path w="5617" h="4058" extrusionOk="0">
                  <a:moveTo>
                    <a:pt x="813" y="654"/>
                  </a:moveTo>
                  <a:cubicBezTo>
                    <a:pt x="1169" y="671"/>
                    <a:pt x="1527" y="690"/>
                    <a:pt x="1890" y="714"/>
                  </a:cubicBezTo>
                  <a:lnTo>
                    <a:pt x="2762" y="807"/>
                  </a:lnTo>
                  <a:lnTo>
                    <a:pt x="3647" y="965"/>
                  </a:lnTo>
                  <a:lnTo>
                    <a:pt x="4533" y="1137"/>
                  </a:lnTo>
                  <a:lnTo>
                    <a:pt x="4850" y="1203"/>
                  </a:lnTo>
                  <a:lnTo>
                    <a:pt x="4969" y="1230"/>
                  </a:lnTo>
                  <a:lnTo>
                    <a:pt x="5035" y="1242"/>
                  </a:lnTo>
                  <a:lnTo>
                    <a:pt x="4995" y="1295"/>
                  </a:lnTo>
                  <a:cubicBezTo>
                    <a:pt x="4956" y="1362"/>
                    <a:pt x="4889" y="1415"/>
                    <a:pt x="4824" y="1480"/>
                  </a:cubicBezTo>
                  <a:lnTo>
                    <a:pt x="4678" y="1586"/>
                  </a:lnTo>
                  <a:cubicBezTo>
                    <a:pt x="4625" y="1626"/>
                    <a:pt x="4559" y="1665"/>
                    <a:pt x="4493" y="1705"/>
                  </a:cubicBezTo>
                  <a:cubicBezTo>
                    <a:pt x="4242" y="1877"/>
                    <a:pt x="3978" y="2009"/>
                    <a:pt x="3714" y="2167"/>
                  </a:cubicBezTo>
                  <a:cubicBezTo>
                    <a:pt x="3171" y="2485"/>
                    <a:pt x="2696" y="2828"/>
                    <a:pt x="2194" y="3132"/>
                  </a:cubicBezTo>
                  <a:lnTo>
                    <a:pt x="1559" y="3502"/>
                  </a:lnTo>
                  <a:cubicBezTo>
                    <a:pt x="1538" y="3502"/>
                    <a:pt x="1509" y="3536"/>
                    <a:pt x="1491" y="3536"/>
                  </a:cubicBezTo>
                  <a:cubicBezTo>
                    <a:pt x="1487" y="3536"/>
                    <a:pt x="1483" y="3534"/>
                    <a:pt x="1480" y="3529"/>
                  </a:cubicBezTo>
                  <a:lnTo>
                    <a:pt x="1467" y="3423"/>
                  </a:lnTo>
                  <a:lnTo>
                    <a:pt x="1427" y="3159"/>
                  </a:lnTo>
                  <a:cubicBezTo>
                    <a:pt x="1335" y="2643"/>
                    <a:pt x="1256" y="2115"/>
                    <a:pt x="1110" y="1612"/>
                  </a:cubicBezTo>
                  <a:cubicBezTo>
                    <a:pt x="1035" y="1288"/>
                    <a:pt x="934" y="968"/>
                    <a:pt x="813" y="654"/>
                  </a:cubicBezTo>
                  <a:close/>
                  <a:moveTo>
                    <a:pt x="225" y="0"/>
                  </a:moveTo>
                  <a:lnTo>
                    <a:pt x="181" y="298"/>
                  </a:lnTo>
                  <a:lnTo>
                    <a:pt x="0" y="384"/>
                  </a:lnTo>
                  <a:cubicBezTo>
                    <a:pt x="120" y="595"/>
                    <a:pt x="238" y="820"/>
                    <a:pt x="344" y="1045"/>
                  </a:cubicBezTo>
                  <a:cubicBezTo>
                    <a:pt x="449" y="1269"/>
                    <a:pt x="529" y="1507"/>
                    <a:pt x="622" y="1745"/>
                  </a:cubicBezTo>
                  <a:cubicBezTo>
                    <a:pt x="807" y="2220"/>
                    <a:pt x="925" y="2722"/>
                    <a:pt x="1045" y="3224"/>
                  </a:cubicBezTo>
                  <a:cubicBezTo>
                    <a:pt x="1045" y="3224"/>
                    <a:pt x="1071" y="3357"/>
                    <a:pt x="1110" y="3476"/>
                  </a:cubicBezTo>
                  <a:cubicBezTo>
                    <a:pt x="1137" y="3608"/>
                    <a:pt x="1150" y="3740"/>
                    <a:pt x="1150" y="3740"/>
                  </a:cubicBezTo>
                  <a:lnTo>
                    <a:pt x="1203" y="4017"/>
                  </a:lnTo>
                  <a:lnTo>
                    <a:pt x="1203" y="4057"/>
                  </a:lnTo>
                  <a:cubicBezTo>
                    <a:pt x="1216" y="4057"/>
                    <a:pt x="1230" y="4044"/>
                    <a:pt x="1242" y="4044"/>
                  </a:cubicBezTo>
                  <a:lnTo>
                    <a:pt x="1309" y="3991"/>
                  </a:lnTo>
                  <a:lnTo>
                    <a:pt x="1454" y="3912"/>
                  </a:lnTo>
                  <a:lnTo>
                    <a:pt x="2352" y="3357"/>
                  </a:lnTo>
                  <a:cubicBezTo>
                    <a:pt x="2854" y="3053"/>
                    <a:pt x="3344" y="2683"/>
                    <a:pt x="3859" y="2405"/>
                  </a:cubicBezTo>
                  <a:cubicBezTo>
                    <a:pt x="4123" y="2260"/>
                    <a:pt x="4387" y="2115"/>
                    <a:pt x="4651" y="1943"/>
                  </a:cubicBezTo>
                  <a:lnTo>
                    <a:pt x="4850" y="1824"/>
                  </a:lnTo>
                  <a:lnTo>
                    <a:pt x="5074" y="1665"/>
                  </a:lnTo>
                  <a:cubicBezTo>
                    <a:pt x="5220" y="1520"/>
                    <a:pt x="5379" y="1375"/>
                    <a:pt x="5511" y="1216"/>
                  </a:cubicBezTo>
                  <a:lnTo>
                    <a:pt x="5616" y="1098"/>
                  </a:lnTo>
                  <a:cubicBezTo>
                    <a:pt x="5576" y="1071"/>
                    <a:pt x="5523" y="1057"/>
                    <a:pt x="5471" y="1045"/>
                  </a:cubicBezTo>
                  <a:lnTo>
                    <a:pt x="5167" y="952"/>
                  </a:lnTo>
                  <a:lnTo>
                    <a:pt x="4612" y="807"/>
                  </a:lnTo>
                  <a:lnTo>
                    <a:pt x="3740" y="582"/>
                  </a:lnTo>
                  <a:cubicBezTo>
                    <a:pt x="3740" y="582"/>
                    <a:pt x="3515" y="529"/>
                    <a:pt x="3304" y="476"/>
                  </a:cubicBezTo>
                  <a:cubicBezTo>
                    <a:pt x="3092" y="437"/>
                    <a:pt x="2868" y="384"/>
                    <a:pt x="2868" y="384"/>
                  </a:cubicBezTo>
                  <a:lnTo>
                    <a:pt x="1982" y="238"/>
                  </a:lnTo>
                  <a:cubicBezTo>
                    <a:pt x="1388" y="146"/>
                    <a:pt x="807" y="67"/>
                    <a:pt x="22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13"/>
            <p:cNvSpPr/>
            <p:nvPr/>
          </p:nvSpPr>
          <p:spPr>
            <a:xfrm>
              <a:off x="7082100" y="3352725"/>
              <a:ext cx="378900" cy="373100"/>
            </a:xfrm>
            <a:custGeom>
              <a:avLst/>
              <a:gdLst/>
              <a:ahLst/>
              <a:cxnLst/>
              <a:rect l="l" t="t" r="r" b="b"/>
              <a:pathLst>
                <a:path w="15156" h="14924" extrusionOk="0">
                  <a:moveTo>
                    <a:pt x="7571" y="0"/>
                  </a:moveTo>
                  <a:cubicBezTo>
                    <a:pt x="5769" y="0"/>
                    <a:pt x="3961" y="678"/>
                    <a:pt x="2616" y="1876"/>
                  </a:cubicBezTo>
                  <a:cubicBezTo>
                    <a:pt x="1149" y="3158"/>
                    <a:pt x="238" y="5061"/>
                    <a:pt x="118" y="7003"/>
                  </a:cubicBezTo>
                  <a:cubicBezTo>
                    <a:pt x="0" y="8946"/>
                    <a:pt x="687" y="10954"/>
                    <a:pt x="1995" y="12408"/>
                  </a:cubicBezTo>
                  <a:cubicBezTo>
                    <a:pt x="3277" y="13874"/>
                    <a:pt x="5180" y="14799"/>
                    <a:pt x="7135" y="14905"/>
                  </a:cubicBezTo>
                  <a:cubicBezTo>
                    <a:pt x="7306" y="14917"/>
                    <a:pt x="7477" y="14924"/>
                    <a:pt x="7648" y="14924"/>
                  </a:cubicBezTo>
                  <a:cubicBezTo>
                    <a:pt x="9440" y="14924"/>
                    <a:pt x="11240" y="14237"/>
                    <a:pt x="12579" y="13055"/>
                  </a:cubicBezTo>
                  <a:cubicBezTo>
                    <a:pt x="14059" y="11760"/>
                    <a:pt x="15011" y="9844"/>
                    <a:pt x="15143" y="7875"/>
                  </a:cubicBezTo>
                  <a:lnTo>
                    <a:pt x="14495" y="7849"/>
                  </a:lnTo>
                  <a:cubicBezTo>
                    <a:pt x="14415" y="9646"/>
                    <a:pt x="13596" y="11430"/>
                    <a:pt x="12236" y="12672"/>
                  </a:cubicBezTo>
                  <a:cubicBezTo>
                    <a:pt x="10969" y="13850"/>
                    <a:pt x="9204" y="14541"/>
                    <a:pt x="7447" y="14541"/>
                  </a:cubicBezTo>
                  <a:cubicBezTo>
                    <a:pt x="7352" y="14541"/>
                    <a:pt x="7257" y="14539"/>
                    <a:pt x="7162" y="14535"/>
                  </a:cubicBezTo>
                  <a:cubicBezTo>
                    <a:pt x="5298" y="14455"/>
                    <a:pt x="3462" y="13597"/>
                    <a:pt x="2220" y="12196"/>
                  </a:cubicBezTo>
                  <a:cubicBezTo>
                    <a:pt x="951" y="10822"/>
                    <a:pt x="277" y="8893"/>
                    <a:pt x="396" y="7029"/>
                  </a:cubicBezTo>
                  <a:cubicBezTo>
                    <a:pt x="502" y="5153"/>
                    <a:pt x="1401" y="3329"/>
                    <a:pt x="2814" y="2114"/>
                  </a:cubicBezTo>
                  <a:cubicBezTo>
                    <a:pt x="4093" y="990"/>
                    <a:pt x="5783" y="375"/>
                    <a:pt x="7453" y="375"/>
                  </a:cubicBezTo>
                  <a:cubicBezTo>
                    <a:pt x="7630" y="375"/>
                    <a:pt x="7806" y="382"/>
                    <a:pt x="7981" y="396"/>
                  </a:cubicBezTo>
                  <a:cubicBezTo>
                    <a:pt x="9831" y="528"/>
                    <a:pt x="11602" y="1440"/>
                    <a:pt x="12764" y="2827"/>
                  </a:cubicBezTo>
                  <a:cubicBezTo>
                    <a:pt x="13358" y="3528"/>
                    <a:pt x="13808" y="4334"/>
                    <a:pt x="14086" y="5193"/>
                  </a:cubicBezTo>
                  <a:cubicBezTo>
                    <a:pt x="14218" y="5629"/>
                    <a:pt x="14336" y="6078"/>
                    <a:pt x="14415" y="6527"/>
                  </a:cubicBezTo>
                  <a:cubicBezTo>
                    <a:pt x="14415" y="6527"/>
                    <a:pt x="14456" y="6858"/>
                    <a:pt x="14468" y="7188"/>
                  </a:cubicBezTo>
                  <a:lnTo>
                    <a:pt x="14468" y="7836"/>
                  </a:lnTo>
                  <a:lnTo>
                    <a:pt x="15155" y="7875"/>
                  </a:lnTo>
                  <a:cubicBezTo>
                    <a:pt x="15155" y="7875"/>
                    <a:pt x="15143" y="7505"/>
                    <a:pt x="15129" y="7122"/>
                  </a:cubicBezTo>
                  <a:cubicBezTo>
                    <a:pt x="15090" y="6752"/>
                    <a:pt x="15037" y="6369"/>
                    <a:pt x="15037" y="6369"/>
                  </a:cubicBezTo>
                  <a:cubicBezTo>
                    <a:pt x="14984" y="6144"/>
                    <a:pt x="14918" y="5907"/>
                    <a:pt x="14865" y="5681"/>
                  </a:cubicBezTo>
                  <a:cubicBezTo>
                    <a:pt x="14799" y="5444"/>
                    <a:pt x="14720" y="5220"/>
                    <a:pt x="14641" y="4982"/>
                  </a:cubicBezTo>
                  <a:cubicBezTo>
                    <a:pt x="14310" y="4069"/>
                    <a:pt x="13795" y="3211"/>
                    <a:pt x="13147" y="2498"/>
                  </a:cubicBezTo>
                  <a:cubicBezTo>
                    <a:pt x="11852" y="1030"/>
                    <a:pt x="9949" y="105"/>
                    <a:pt x="8007" y="13"/>
                  </a:cubicBezTo>
                  <a:cubicBezTo>
                    <a:pt x="7862" y="4"/>
                    <a:pt x="7717" y="0"/>
                    <a:pt x="757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13"/>
            <p:cNvSpPr/>
            <p:nvPr/>
          </p:nvSpPr>
          <p:spPr>
            <a:xfrm>
              <a:off x="7173925" y="3443100"/>
              <a:ext cx="196900" cy="192350"/>
            </a:xfrm>
            <a:custGeom>
              <a:avLst/>
              <a:gdLst/>
              <a:ahLst/>
              <a:cxnLst/>
              <a:rect l="l" t="t" r="r" b="b"/>
              <a:pathLst>
                <a:path w="7876" h="7694" extrusionOk="0">
                  <a:moveTo>
                    <a:pt x="3778" y="376"/>
                  </a:moveTo>
                  <a:cubicBezTo>
                    <a:pt x="3876" y="376"/>
                    <a:pt x="3973" y="380"/>
                    <a:pt x="4070" y="389"/>
                  </a:cubicBezTo>
                  <a:cubicBezTo>
                    <a:pt x="4981" y="468"/>
                    <a:pt x="5814" y="917"/>
                    <a:pt x="6382" y="1605"/>
                  </a:cubicBezTo>
                  <a:cubicBezTo>
                    <a:pt x="6660" y="1948"/>
                    <a:pt x="6871" y="2331"/>
                    <a:pt x="6990" y="2754"/>
                  </a:cubicBezTo>
                  <a:cubicBezTo>
                    <a:pt x="7043" y="2952"/>
                    <a:pt x="7109" y="3164"/>
                    <a:pt x="7148" y="3388"/>
                  </a:cubicBezTo>
                  <a:cubicBezTo>
                    <a:pt x="7148" y="3388"/>
                    <a:pt x="7162" y="3546"/>
                    <a:pt x="7189" y="3705"/>
                  </a:cubicBezTo>
                  <a:lnTo>
                    <a:pt x="7189" y="4022"/>
                  </a:lnTo>
                  <a:lnTo>
                    <a:pt x="7215" y="4024"/>
                  </a:lnTo>
                  <a:lnTo>
                    <a:pt x="7215" y="4024"/>
                  </a:lnTo>
                  <a:cubicBezTo>
                    <a:pt x="7174" y="4895"/>
                    <a:pt x="6804" y="5754"/>
                    <a:pt x="6144" y="6374"/>
                  </a:cubicBezTo>
                  <a:cubicBezTo>
                    <a:pt x="5517" y="6951"/>
                    <a:pt x="4676" y="7302"/>
                    <a:pt x="3813" y="7302"/>
                  </a:cubicBezTo>
                  <a:cubicBezTo>
                    <a:pt x="3767" y="7302"/>
                    <a:pt x="3720" y="7301"/>
                    <a:pt x="3674" y="7299"/>
                  </a:cubicBezTo>
                  <a:cubicBezTo>
                    <a:pt x="2749" y="7273"/>
                    <a:pt x="1863" y="6864"/>
                    <a:pt x="1229" y="6163"/>
                  </a:cubicBezTo>
                  <a:cubicBezTo>
                    <a:pt x="608" y="5476"/>
                    <a:pt x="277" y="4551"/>
                    <a:pt x="344" y="3613"/>
                  </a:cubicBezTo>
                  <a:cubicBezTo>
                    <a:pt x="397" y="2688"/>
                    <a:pt x="832" y="1802"/>
                    <a:pt x="1533" y="1208"/>
                  </a:cubicBezTo>
                  <a:cubicBezTo>
                    <a:pt x="2170" y="666"/>
                    <a:pt x="2974" y="376"/>
                    <a:pt x="3778" y="376"/>
                  </a:cubicBezTo>
                  <a:close/>
                  <a:moveTo>
                    <a:pt x="3901" y="0"/>
                  </a:moveTo>
                  <a:cubicBezTo>
                    <a:pt x="2963" y="0"/>
                    <a:pt x="2039" y="353"/>
                    <a:pt x="1334" y="983"/>
                  </a:cubicBezTo>
                  <a:cubicBezTo>
                    <a:pt x="582" y="1644"/>
                    <a:pt x="119" y="2595"/>
                    <a:pt x="66" y="3599"/>
                  </a:cubicBezTo>
                  <a:cubicBezTo>
                    <a:pt x="0" y="4603"/>
                    <a:pt x="344" y="5608"/>
                    <a:pt x="1005" y="6374"/>
                  </a:cubicBezTo>
                  <a:cubicBezTo>
                    <a:pt x="1678" y="7128"/>
                    <a:pt x="2629" y="7603"/>
                    <a:pt x="3647" y="7683"/>
                  </a:cubicBezTo>
                  <a:cubicBezTo>
                    <a:pt x="3744" y="7690"/>
                    <a:pt x="3840" y="7694"/>
                    <a:pt x="3936" y="7694"/>
                  </a:cubicBezTo>
                  <a:cubicBezTo>
                    <a:pt x="4857" y="7694"/>
                    <a:pt x="5770" y="7355"/>
                    <a:pt x="6488" y="6744"/>
                  </a:cubicBezTo>
                  <a:cubicBezTo>
                    <a:pt x="7268" y="6071"/>
                    <a:pt x="7770" y="5093"/>
                    <a:pt x="7849" y="4062"/>
                  </a:cubicBezTo>
                  <a:lnTo>
                    <a:pt x="7532" y="4042"/>
                  </a:lnTo>
                  <a:lnTo>
                    <a:pt x="7532" y="4042"/>
                  </a:lnTo>
                  <a:lnTo>
                    <a:pt x="7876" y="4062"/>
                  </a:lnTo>
                  <a:cubicBezTo>
                    <a:pt x="7876" y="4062"/>
                    <a:pt x="7862" y="3851"/>
                    <a:pt x="7849" y="3652"/>
                  </a:cubicBezTo>
                  <a:cubicBezTo>
                    <a:pt x="7809" y="3454"/>
                    <a:pt x="7783" y="3269"/>
                    <a:pt x="7783" y="3269"/>
                  </a:cubicBezTo>
                  <a:lnTo>
                    <a:pt x="7677" y="2899"/>
                  </a:lnTo>
                  <a:cubicBezTo>
                    <a:pt x="7638" y="2794"/>
                    <a:pt x="7585" y="2674"/>
                    <a:pt x="7545" y="2542"/>
                  </a:cubicBezTo>
                  <a:cubicBezTo>
                    <a:pt x="7374" y="2080"/>
                    <a:pt x="7096" y="1631"/>
                    <a:pt x="6752" y="1261"/>
                  </a:cubicBezTo>
                  <a:cubicBezTo>
                    <a:pt x="6079" y="507"/>
                    <a:pt x="5101" y="45"/>
                    <a:pt x="4097" y="5"/>
                  </a:cubicBezTo>
                  <a:cubicBezTo>
                    <a:pt x="4031" y="2"/>
                    <a:pt x="3966" y="0"/>
                    <a:pt x="390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13"/>
            <p:cNvSpPr/>
            <p:nvPr/>
          </p:nvSpPr>
          <p:spPr>
            <a:xfrm>
              <a:off x="7044425" y="3561475"/>
              <a:ext cx="635250" cy="382075"/>
            </a:xfrm>
            <a:custGeom>
              <a:avLst/>
              <a:gdLst/>
              <a:ahLst/>
              <a:cxnLst/>
              <a:rect l="l" t="t" r="r" b="b"/>
              <a:pathLst>
                <a:path w="25410" h="15283" extrusionOk="0">
                  <a:moveTo>
                    <a:pt x="24763" y="1"/>
                  </a:moveTo>
                  <a:cubicBezTo>
                    <a:pt x="24617" y="2710"/>
                    <a:pt x="23824" y="5445"/>
                    <a:pt x="22305" y="7770"/>
                  </a:cubicBezTo>
                  <a:lnTo>
                    <a:pt x="21724" y="8642"/>
                  </a:lnTo>
                  <a:cubicBezTo>
                    <a:pt x="21512" y="8920"/>
                    <a:pt x="21287" y="9171"/>
                    <a:pt x="21063" y="9449"/>
                  </a:cubicBezTo>
                  <a:cubicBezTo>
                    <a:pt x="20640" y="10004"/>
                    <a:pt x="20112" y="10453"/>
                    <a:pt x="19622" y="10955"/>
                  </a:cubicBezTo>
                  <a:lnTo>
                    <a:pt x="18817" y="11616"/>
                  </a:lnTo>
                  <a:lnTo>
                    <a:pt x="18407" y="11946"/>
                  </a:lnTo>
                  <a:lnTo>
                    <a:pt x="17971" y="12236"/>
                  </a:lnTo>
                  <a:cubicBezTo>
                    <a:pt x="17680" y="12421"/>
                    <a:pt x="17390" y="12620"/>
                    <a:pt x="17085" y="12805"/>
                  </a:cubicBezTo>
                  <a:lnTo>
                    <a:pt x="16160" y="13293"/>
                  </a:lnTo>
                  <a:cubicBezTo>
                    <a:pt x="15857" y="13466"/>
                    <a:pt x="15540" y="13598"/>
                    <a:pt x="15209" y="13730"/>
                  </a:cubicBezTo>
                  <a:cubicBezTo>
                    <a:pt x="14892" y="13862"/>
                    <a:pt x="14575" y="14007"/>
                    <a:pt x="14231" y="14113"/>
                  </a:cubicBezTo>
                  <a:cubicBezTo>
                    <a:pt x="13570" y="14298"/>
                    <a:pt x="12910" y="14536"/>
                    <a:pt x="12210" y="14641"/>
                  </a:cubicBezTo>
                  <a:cubicBezTo>
                    <a:pt x="11254" y="14855"/>
                    <a:pt x="10279" y="14925"/>
                    <a:pt x="9307" y="14925"/>
                  </a:cubicBezTo>
                  <a:cubicBezTo>
                    <a:pt x="8895" y="14925"/>
                    <a:pt x="8483" y="14912"/>
                    <a:pt x="8074" y="14893"/>
                  </a:cubicBezTo>
                  <a:lnTo>
                    <a:pt x="7043" y="14773"/>
                  </a:lnTo>
                  <a:lnTo>
                    <a:pt x="6528" y="14708"/>
                  </a:lnTo>
                  <a:lnTo>
                    <a:pt x="6026" y="14588"/>
                  </a:lnTo>
                  <a:lnTo>
                    <a:pt x="5022" y="14351"/>
                  </a:lnTo>
                  <a:cubicBezTo>
                    <a:pt x="4691" y="14259"/>
                    <a:pt x="4361" y="14139"/>
                    <a:pt x="4044" y="14033"/>
                  </a:cubicBezTo>
                  <a:cubicBezTo>
                    <a:pt x="3383" y="13836"/>
                    <a:pt x="2776" y="13505"/>
                    <a:pt x="2154" y="13228"/>
                  </a:cubicBezTo>
                  <a:cubicBezTo>
                    <a:pt x="1851" y="13069"/>
                    <a:pt x="1546" y="12911"/>
                    <a:pt x="1229" y="12738"/>
                  </a:cubicBezTo>
                  <a:cubicBezTo>
                    <a:pt x="1229" y="12738"/>
                    <a:pt x="1018" y="12620"/>
                    <a:pt x="794" y="12501"/>
                  </a:cubicBezTo>
                  <a:cubicBezTo>
                    <a:pt x="582" y="12382"/>
                    <a:pt x="383" y="12236"/>
                    <a:pt x="383" y="12236"/>
                  </a:cubicBezTo>
                  <a:lnTo>
                    <a:pt x="1" y="12805"/>
                  </a:lnTo>
                  <a:cubicBezTo>
                    <a:pt x="1" y="12805"/>
                    <a:pt x="239" y="12964"/>
                    <a:pt x="476" y="13082"/>
                  </a:cubicBezTo>
                  <a:cubicBezTo>
                    <a:pt x="727" y="13201"/>
                    <a:pt x="965" y="13320"/>
                    <a:pt x="965" y="13320"/>
                  </a:cubicBezTo>
                  <a:cubicBezTo>
                    <a:pt x="1282" y="13466"/>
                    <a:pt x="1586" y="13611"/>
                    <a:pt x="1903" y="13769"/>
                  </a:cubicBezTo>
                  <a:cubicBezTo>
                    <a:pt x="2564" y="14021"/>
                    <a:pt x="3198" y="14338"/>
                    <a:pt x="3885" y="14509"/>
                  </a:cubicBezTo>
                  <a:cubicBezTo>
                    <a:pt x="4229" y="14615"/>
                    <a:pt x="4559" y="14721"/>
                    <a:pt x="4902" y="14814"/>
                  </a:cubicBezTo>
                  <a:lnTo>
                    <a:pt x="5947" y="15025"/>
                  </a:lnTo>
                  <a:lnTo>
                    <a:pt x="6462" y="15117"/>
                  </a:lnTo>
                  <a:lnTo>
                    <a:pt x="6990" y="15170"/>
                  </a:lnTo>
                  <a:lnTo>
                    <a:pt x="8047" y="15275"/>
                  </a:lnTo>
                  <a:cubicBezTo>
                    <a:pt x="8271" y="15280"/>
                    <a:pt x="8495" y="15282"/>
                    <a:pt x="8720" y="15282"/>
                  </a:cubicBezTo>
                  <a:cubicBezTo>
                    <a:pt x="9913" y="15282"/>
                    <a:pt x="11108" y="15210"/>
                    <a:pt x="12276" y="14932"/>
                  </a:cubicBezTo>
                  <a:cubicBezTo>
                    <a:pt x="12976" y="14826"/>
                    <a:pt x="13650" y="14576"/>
                    <a:pt x="14337" y="14377"/>
                  </a:cubicBezTo>
                  <a:cubicBezTo>
                    <a:pt x="14668" y="14271"/>
                    <a:pt x="14985" y="14113"/>
                    <a:pt x="15328" y="13981"/>
                  </a:cubicBezTo>
                  <a:cubicBezTo>
                    <a:pt x="15646" y="13848"/>
                    <a:pt x="15975" y="13716"/>
                    <a:pt x="16292" y="13545"/>
                  </a:cubicBezTo>
                  <a:lnTo>
                    <a:pt x="17231" y="13043"/>
                  </a:lnTo>
                  <a:cubicBezTo>
                    <a:pt x="17535" y="12858"/>
                    <a:pt x="17825" y="12659"/>
                    <a:pt x="18130" y="12462"/>
                  </a:cubicBezTo>
                  <a:lnTo>
                    <a:pt x="18579" y="12171"/>
                  </a:lnTo>
                  <a:lnTo>
                    <a:pt x="18988" y="11840"/>
                  </a:lnTo>
                  <a:lnTo>
                    <a:pt x="19821" y="11179"/>
                  </a:lnTo>
                  <a:cubicBezTo>
                    <a:pt x="20323" y="10677"/>
                    <a:pt x="20878" y="10215"/>
                    <a:pt x="21314" y="9660"/>
                  </a:cubicBezTo>
                  <a:cubicBezTo>
                    <a:pt x="21551" y="9396"/>
                    <a:pt x="21789" y="9132"/>
                    <a:pt x="22001" y="8854"/>
                  </a:cubicBezTo>
                  <a:lnTo>
                    <a:pt x="22622" y="7982"/>
                  </a:lnTo>
                  <a:cubicBezTo>
                    <a:pt x="24247" y="5643"/>
                    <a:pt x="25159" y="2842"/>
                    <a:pt x="25410" y="41"/>
                  </a:cubicBezTo>
                  <a:lnTo>
                    <a:pt x="2476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13"/>
            <p:cNvSpPr/>
            <p:nvPr/>
          </p:nvSpPr>
          <p:spPr>
            <a:xfrm>
              <a:off x="7094300" y="3556200"/>
              <a:ext cx="495225" cy="297000"/>
            </a:xfrm>
            <a:custGeom>
              <a:avLst/>
              <a:gdLst/>
              <a:ahLst/>
              <a:cxnLst/>
              <a:rect l="l" t="t" r="r" b="b"/>
              <a:pathLst>
                <a:path w="19809" h="11880" extrusionOk="0">
                  <a:moveTo>
                    <a:pt x="19160" y="0"/>
                  </a:moveTo>
                  <a:cubicBezTo>
                    <a:pt x="19042" y="2088"/>
                    <a:pt x="18447" y="4202"/>
                    <a:pt x="17284" y="5999"/>
                  </a:cubicBezTo>
                  <a:lnTo>
                    <a:pt x="16834" y="6674"/>
                  </a:lnTo>
                  <a:cubicBezTo>
                    <a:pt x="16676" y="6885"/>
                    <a:pt x="16505" y="7083"/>
                    <a:pt x="16332" y="7294"/>
                  </a:cubicBezTo>
                  <a:cubicBezTo>
                    <a:pt x="16015" y="7731"/>
                    <a:pt x="15592" y="8074"/>
                    <a:pt x="15222" y="8471"/>
                  </a:cubicBezTo>
                  <a:lnTo>
                    <a:pt x="14588" y="8973"/>
                  </a:lnTo>
                  <a:lnTo>
                    <a:pt x="14271" y="9237"/>
                  </a:lnTo>
                  <a:lnTo>
                    <a:pt x="13941" y="9461"/>
                  </a:lnTo>
                  <a:cubicBezTo>
                    <a:pt x="13716" y="9607"/>
                    <a:pt x="13492" y="9752"/>
                    <a:pt x="13254" y="9898"/>
                  </a:cubicBezTo>
                  <a:lnTo>
                    <a:pt x="12541" y="10280"/>
                  </a:lnTo>
                  <a:cubicBezTo>
                    <a:pt x="12315" y="10412"/>
                    <a:pt x="12065" y="10506"/>
                    <a:pt x="11813" y="10611"/>
                  </a:cubicBezTo>
                  <a:cubicBezTo>
                    <a:pt x="11563" y="10703"/>
                    <a:pt x="11311" y="10823"/>
                    <a:pt x="11061" y="10902"/>
                  </a:cubicBezTo>
                  <a:cubicBezTo>
                    <a:pt x="10532" y="11047"/>
                    <a:pt x="10030" y="11232"/>
                    <a:pt x="9501" y="11311"/>
                  </a:cubicBezTo>
                  <a:cubicBezTo>
                    <a:pt x="8781" y="11473"/>
                    <a:pt x="8049" y="11519"/>
                    <a:pt x="7316" y="11519"/>
                  </a:cubicBezTo>
                  <a:cubicBezTo>
                    <a:pt x="6974" y="11519"/>
                    <a:pt x="6631" y="11509"/>
                    <a:pt x="6290" y="11496"/>
                  </a:cubicBezTo>
                  <a:lnTo>
                    <a:pt x="5497" y="11390"/>
                  </a:lnTo>
                  <a:lnTo>
                    <a:pt x="5101" y="11337"/>
                  </a:lnTo>
                  <a:lnTo>
                    <a:pt x="4718" y="11245"/>
                  </a:lnTo>
                  <a:lnTo>
                    <a:pt x="3938" y="11060"/>
                  </a:lnTo>
                  <a:cubicBezTo>
                    <a:pt x="3688" y="10994"/>
                    <a:pt x="3436" y="10888"/>
                    <a:pt x="3185" y="10809"/>
                  </a:cubicBezTo>
                  <a:cubicBezTo>
                    <a:pt x="2683" y="10664"/>
                    <a:pt x="2220" y="10386"/>
                    <a:pt x="1745" y="10188"/>
                  </a:cubicBezTo>
                  <a:cubicBezTo>
                    <a:pt x="1507" y="10056"/>
                    <a:pt x="1269" y="9937"/>
                    <a:pt x="1031" y="9805"/>
                  </a:cubicBezTo>
                  <a:cubicBezTo>
                    <a:pt x="1031" y="9805"/>
                    <a:pt x="872" y="9725"/>
                    <a:pt x="701" y="9633"/>
                  </a:cubicBezTo>
                  <a:cubicBezTo>
                    <a:pt x="529" y="9540"/>
                    <a:pt x="384" y="9422"/>
                    <a:pt x="384" y="9422"/>
                  </a:cubicBezTo>
                  <a:lnTo>
                    <a:pt x="0" y="10003"/>
                  </a:lnTo>
                  <a:cubicBezTo>
                    <a:pt x="0" y="10003"/>
                    <a:pt x="185" y="10109"/>
                    <a:pt x="370" y="10201"/>
                  </a:cubicBezTo>
                  <a:cubicBezTo>
                    <a:pt x="569" y="10294"/>
                    <a:pt x="754" y="10386"/>
                    <a:pt x="754" y="10386"/>
                  </a:cubicBezTo>
                  <a:cubicBezTo>
                    <a:pt x="1005" y="10492"/>
                    <a:pt x="1242" y="10597"/>
                    <a:pt x="1494" y="10730"/>
                  </a:cubicBezTo>
                  <a:cubicBezTo>
                    <a:pt x="2009" y="10915"/>
                    <a:pt x="2498" y="11166"/>
                    <a:pt x="3027" y="11298"/>
                  </a:cubicBezTo>
                  <a:cubicBezTo>
                    <a:pt x="3291" y="11364"/>
                    <a:pt x="3555" y="11457"/>
                    <a:pt x="3820" y="11522"/>
                  </a:cubicBezTo>
                  <a:lnTo>
                    <a:pt x="4625" y="11681"/>
                  </a:lnTo>
                  <a:lnTo>
                    <a:pt x="5035" y="11760"/>
                  </a:lnTo>
                  <a:lnTo>
                    <a:pt x="5444" y="11800"/>
                  </a:lnTo>
                  <a:lnTo>
                    <a:pt x="6277" y="11880"/>
                  </a:lnTo>
                  <a:cubicBezTo>
                    <a:pt x="7374" y="11880"/>
                    <a:pt x="8484" y="11866"/>
                    <a:pt x="9554" y="11602"/>
                  </a:cubicBezTo>
                  <a:cubicBezTo>
                    <a:pt x="10109" y="11522"/>
                    <a:pt x="10624" y="11325"/>
                    <a:pt x="11153" y="11179"/>
                  </a:cubicBezTo>
                  <a:cubicBezTo>
                    <a:pt x="11417" y="11087"/>
                    <a:pt x="11655" y="10967"/>
                    <a:pt x="11919" y="10862"/>
                  </a:cubicBezTo>
                  <a:cubicBezTo>
                    <a:pt x="12171" y="10770"/>
                    <a:pt x="12435" y="10664"/>
                    <a:pt x="12673" y="10518"/>
                  </a:cubicBezTo>
                  <a:lnTo>
                    <a:pt x="13399" y="10136"/>
                  </a:lnTo>
                  <a:cubicBezTo>
                    <a:pt x="13637" y="9990"/>
                    <a:pt x="13862" y="9831"/>
                    <a:pt x="14100" y="9686"/>
                  </a:cubicBezTo>
                  <a:lnTo>
                    <a:pt x="14443" y="9461"/>
                  </a:lnTo>
                  <a:lnTo>
                    <a:pt x="14773" y="9211"/>
                  </a:lnTo>
                  <a:lnTo>
                    <a:pt x="15421" y="8695"/>
                  </a:lnTo>
                  <a:cubicBezTo>
                    <a:pt x="15804" y="8298"/>
                    <a:pt x="16240" y="7955"/>
                    <a:pt x="16584" y="7519"/>
                  </a:cubicBezTo>
                  <a:cubicBezTo>
                    <a:pt x="16755" y="7308"/>
                    <a:pt x="16954" y="7109"/>
                    <a:pt x="17125" y="6885"/>
                  </a:cubicBezTo>
                  <a:lnTo>
                    <a:pt x="17601" y="6211"/>
                  </a:lnTo>
                  <a:cubicBezTo>
                    <a:pt x="18883" y="4401"/>
                    <a:pt x="19597" y="2234"/>
                    <a:pt x="19808" y="40"/>
                  </a:cubicBezTo>
                  <a:lnTo>
                    <a:pt x="1916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13"/>
            <p:cNvSpPr/>
            <p:nvPr/>
          </p:nvSpPr>
          <p:spPr>
            <a:xfrm>
              <a:off x="6865050" y="3172025"/>
              <a:ext cx="228300" cy="709250"/>
            </a:xfrm>
            <a:custGeom>
              <a:avLst/>
              <a:gdLst/>
              <a:ahLst/>
              <a:cxnLst/>
              <a:rect l="l" t="t" r="r" b="b"/>
              <a:pathLst>
                <a:path w="9132" h="28370" extrusionOk="0">
                  <a:moveTo>
                    <a:pt x="8827" y="0"/>
                  </a:moveTo>
                  <a:lnTo>
                    <a:pt x="7902" y="568"/>
                  </a:lnTo>
                  <a:cubicBezTo>
                    <a:pt x="7611" y="767"/>
                    <a:pt x="7347" y="978"/>
                    <a:pt x="7056" y="1176"/>
                  </a:cubicBezTo>
                  <a:cubicBezTo>
                    <a:pt x="6462" y="1546"/>
                    <a:pt x="5960" y="2048"/>
                    <a:pt x="5405" y="2497"/>
                  </a:cubicBezTo>
                  <a:lnTo>
                    <a:pt x="4651" y="3237"/>
                  </a:lnTo>
                  <a:lnTo>
                    <a:pt x="4281" y="3621"/>
                  </a:lnTo>
                  <a:lnTo>
                    <a:pt x="3952" y="4030"/>
                  </a:lnTo>
                  <a:lnTo>
                    <a:pt x="3277" y="4849"/>
                  </a:lnTo>
                  <a:lnTo>
                    <a:pt x="2683" y="5735"/>
                  </a:lnTo>
                  <a:cubicBezTo>
                    <a:pt x="2472" y="6012"/>
                    <a:pt x="2299" y="6329"/>
                    <a:pt x="2141" y="6634"/>
                  </a:cubicBezTo>
                  <a:cubicBezTo>
                    <a:pt x="1970" y="6951"/>
                    <a:pt x="1785" y="7254"/>
                    <a:pt x="1639" y="7585"/>
                  </a:cubicBezTo>
                  <a:cubicBezTo>
                    <a:pt x="1362" y="8232"/>
                    <a:pt x="1045" y="8866"/>
                    <a:pt x="860" y="9553"/>
                  </a:cubicBezTo>
                  <a:cubicBezTo>
                    <a:pt x="370" y="10901"/>
                    <a:pt x="173" y="12315"/>
                    <a:pt x="40" y="13729"/>
                  </a:cubicBezTo>
                  <a:cubicBezTo>
                    <a:pt x="0" y="15143"/>
                    <a:pt x="27" y="16583"/>
                    <a:pt x="344" y="17971"/>
                  </a:cubicBezTo>
                  <a:cubicBezTo>
                    <a:pt x="449" y="18671"/>
                    <a:pt x="701" y="19345"/>
                    <a:pt x="886" y="20032"/>
                  </a:cubicBezTo>
                  <a:cubicBezTo>
                    <a:pt x="1004" y="20362"/>
                    <a:pt x="1137" y="20693"/>
                    <a:pt x="1269" y="21023"/>
                  </a:cubicBezTo>
                  <a:cubicBezTo>
                    <a:pt x="1401" y="21353"/>
                    <a:pt x="1533" y="21683"/>
                    <a:pt x="1705" y="22000"/>
                  </a:cubicBezTo>
                  <a:lnTo>
                    <a:pt x="2194" y="22952"/>
                  </a:lnTo>
                  <a:lnTo>
                    <a:pt x="2762" y="23850"/>
                  </a:lnTo>
                  <a:lnTo>
                    <a:pt x="3039" y="24300"/>
                  </a:lnTo>
                  <a:lnTo>
                    <a:pt x="3370" y="24722"/>
                  </a:lnTo>
                  <a:lnTo>
                    <a:pt x="4031" y="25555"/>
                  </a:lnTo>
                  <a:cubicBezTo>
                    <a:pt x="4519" y="26057"/>
                    <a:pt x="4968" y="26612"/>
                    <a:pt x="5523" y="27062"/>
                  </a:cubicBezTo>
                  <a:cubicBezTo>
                    <a:pt x="5788" y="27286"/>
                    <a:pt x="6052" y="27524"/>
                    <a:pt x="6330" y="27749"/>
                  </a:cubicBezTo>
                  <a:lnTo>
                    <a:pt x="7188" y="28369"/>
                  </a:lnTo>
                  <a:lnTo>
                    <a:pt x="7546" y="27828"/>
                  </a:lnTo>
                  <a:lnTo>
                    <a:pt x="6700" y="27259"/>
                  </a:lnTo>
                  <a:cubicBezTo>
                    <a:pt x="6422" y="27062"/>
                    <a:pt x="6171" y="26837"/>
                    <a:pt x="5907" y="26625"/>
                  </a:cubicBezTo>
                  <a:cubicBezTo>
                    <a:pt x="5352" y="26202"/>
                    <a:pt x="4903" y="25688"/>
                    <a:pt x="4401" y="25212"/>
                  </a:cubicBezTo>
                  <a:lnTo>
                    <a:pt x="3740" y="24419"/>
                  </a:lnTo>
                  <a:lnTo>
                    <a:pt x="3409" y="24023"/>
                  </a:lnTo>
                  <a:lnTo>
                    <a:pt x="3119" y="23600"/>
                  </a:lnTo>
                  <a:lnTo>
                    <a:pt x="2537" y="22740"/>
                  </a:lnTo>
                  <a:lnTo>
                    <a:pt x="2035" y="21829"/>
                  </a:lnTo>
                  <a:cubicBezTo>
                    <a:pt x="1864" y="21525"/>
                    <a:pt x="1718" y="21208"/>
                    <a:pt x="1600" y="20890"/>
                  </a:cubicBezTo>
                  <a:cubicBezTo>
                    <a:pt x="1467" y="20561"/>
                    <a:pt x="1322" y="20244"/>
                    <a:pt x="1203" y="19926"/>
                  </a:cubicBezTo>
                  <a:cubicBezTo>
                    <a:pt x="1004" y="19252"/>
                    <a:pt x="754" y="18591"/>
                    <a:pt x="634" y="17904"/>
                  </a:cubicBezTo>
                  <a:cubicBezTo>
                    <a:pt x="317" y="16544"/>
                    <a:pt x="278" y="15129"/>
                    <a:pt x="317" y="13742"/>
                  </a:cubicBezTo>
                  <a:cubicBezTo>
                    <a:pt x="449" y="12355"/>
                    <a:pt x="648" y="10968"/>
                    <a:pt x="1137" y="9659"/>
                  </a:cubicBezTo>
                  <a:cubicBezTo>
                    <a:pt x="1335" y="8986"/>
                    <a:pt x="1665" y="8364"/>
                    <a:pt x="1929" y="7730"/>
                  </a:cubicBezTo>
                  <a:cubicBezTo>
                    <a:pt x="2088" y="7413"/>
                    <a:pt x="2273" y="7122"/>
                    <a:pt x="2445" y="6819"/>
                  </a:cubicBezTo>
                  <a:cubicBezTo>
                    <a:pt x="2616" y="6514"/>
                    <a:pt x="2789" y="6211"/>
                    <a:pt x="3000" y="5933"/>
                  </a:cubicBezTo>
                  <a:lnTo>
                    <a:pt x="3608" y="5101"/>
                  </a:lnTo>
                  <a:lnTo>
                    <a:pt x="4281" y="4321"/>
                  </a:lnTo>
                  <a:lnTo>
                    <a:pt x="4625" y="3924"/>
                  </a:lnTo>
                  <a:lnTo>
                    <a:pt x="4995" y="3568"/>
                  </a:lnTo>
                  <a:lnTo>
                    <a:pt x="5749" y="2867"/>
                  </a:lnTo>
                  <a:cubicBezTo>
                    <a:pt x="6290" y="2458"/>
                    <a:pt x="6806" y="1995"/>
                    <a:pt x="7400" y="1652"/>
                  </a:cubicBezTo>
                  <a:cubicBezTo>
                    <a:pt x="7690" y="1480"/>
                    <a:pt x="7969" y="1269"/>
                    <a:pt x="8272" y="1084"/>
                  </a:cubicBezTo>
                  <a:lnTo>
                    <a:pt x="9131" y="608"/>
                  </a:lnTo>
                  <a:lnTo>
                    <a:pt x="882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13"/>
            <p:cNvSpPr/>
            <p:nvPr/>
          </p:nvSpPr>
          <p:spPr>
            <a:xfrm>
              <a:off x="6955900" y="3252625"/>
              <a:ext cx="178075" cy="553000"/>
            </a:xfrm>
            <a:custGeom>
              <a:avLst/>
              <a:gdLst/>
              <a:ahLst/>
              <a:cxnLst/>
              <a:rect l="l" t="t" r="r" b="b"/>
              <a:pathLst>
                <a:path w="7123" h="22120" extrusionOk="0">
                  <a:moveTo>
                    <a:pt x="6819" y="0"/>
                  </a:moveTo>
                  <a:lnTo>
                    <a:pt x="6105" y="450"/>
                  </a:lnTo>
                  <a:cubicBezTo>
                    <a:pt x="5880" y="621"/>
                    <a:pt x="5682" y="793"/>
                    <a:pt x="5457" y="938"/>
                  </a:cubicBezTo>
                  <a:cubicBezTo>
                    <a:pt x="4981" y="1229"/>
                    <a:pt x="4599" y="1639"/>
                    <a:pt x="4176" y="1969"/>
                  </a:cubicBezTo>
                  <a:lnTo>
                    <a:pt x="3595" y="2564"/>
                  </a:lnTo>
                  <a:lnTo>
                    <a:pt x="3304" y="2855"/>
                  </a:lnTo>
                  <a:lnTo>
                    <a:pt x="3040" y="3172"/>
                  </a:lnTo>
                  <a:lnTo>
                    <a:pt x="2524" y="3819"/>
                  </a:lnTo>
                  <a:lnTo>
                    <a:pt x="2062" y="4506"/>
                  </a:lnTo>
                  <a:cubicBezTo>
                    <a:pt x="1903" y="4731"/>
                    <a:pt x="1771" y="4969"/>
                    <a:pt x="1639" y="5207"/>
                  </a:cubicBezTo>
                  <a:cubicBezTo>
                    <a:pt x="1507" y="5457"/>
                    <a:pt x="1375" y="5695"/>
                    <a:pt x="1255" y="5933"/>
                  </a:cubicBezTo>
                  <a:cubicBezTo>
                    <a:pt x="1058" y="6449"/>
                    <a:pt x="793" y="6937"/>
                    <a:pt x="647" y="7479"/>
                  </a:cubicBezTo>
                  <a:cubicBezTo>
                    <a:pt x="277" y="8510"/>
                    <a:pt x="133" y="9620"/>
                    <a:pt x="13" y="10716"/>
                  </a:cubicBezTo>
                  <a:cubicBezTo>
                    <a:pt x="0" y="11813"/>
                    <a:pt x="0" y="12936"/>
                    <a:pt x="251" y="14007"/>
                  </a:cubicBezTo>
                  <a:cubicBezTo>
                    <a:pt x="330" y="14562"/>
                    <a:pt x="529" y="15077"/>
                    <a:pt x="661" y="15605"/>
                  </a:cubicBezTo>
                  <a:cubicBezTo>
                    <a:pt x="753" y="15869"/>
                    <a:pt x="859" y="16121"/>
                    <a:pt x="965" y="16385"/>
                  </a:cubicBezTo>
                  <a:cubicBezTo>
                    <a:pt x="1058" y="16636"/>
                    <a:pt x="1163" y="16900"/>
                    <a:pt x="1295" y="17138"/>
                  </a:cubicBezTo>
                  <a:lnTo>
                    <a:pt x="1665" y="17878"/>
                  </a:lnTo>
                  <a:lnTo>
                    <a:pt x="2101" y="18579"/>
                  </a:lnTo>
                  <a:lnTo>
                    <a:pt x="2326" y="18935"/>
                  </a:lnTo>
                  <a:lnTo>
                    <a:pt x="2577" y="19266"/>
                  </a:lnTo>
                  <a:lnTo>
                    <a:pt x="3092" y="19913"/>
                  </a:lnTo>
                  <a:cubicBezTo>
                    <a:pt x="3475" y="20309"/>
                    <a:pt x="3819" y="20746"/>
                    <a:pt x="4255" y="21089"/>
                  </a:cubicBezTo>
                  <a:cubicBezTo>
                    <a:pt x="4467" y="21274"/>
                    <a:pt x="4664" y="21472"/>
                    <a:pt x="4876" y="21644"/>
                  </a:cubicBezTo>
                  <a:lnTo>
                    <a:pt x="5550" y="22120"/>
                  </a:lnTo>
                  <a:lnTo>
                    <a:pt x="5906" y="21591"/>
                  </a:lnTo>
                  <a:lnTo>
                    <a:pt x="5246" y="21155"/>
                  </a:lnTo>
                  <a:cubicBezTo>
                    <a:pt x="5034" y="20996"/>
                    <a:pt x="4837" y="20825"/>
                    <a:pt x="4625" y="20653"/>
                  </a:cubicBezTo>
                  <a:cubicBezTo>
                    <a:pt x="4202" y="20349"/>
                    <a:pt x="3859" y="19939"/>
                    <a:pt x="3475" y="19583"/>
                  </a:cubicBezTo>
                  <a:lnTo>
                    <a:pt x="2960" y="18961"/>
                  </a:lnTo>
                  <a:lnTo>
                    <a:pt x="2696" y="18658"/>
                  </a:lnTo>
                  <a:lnTo>
                    <a:pt x="2471" y="18327"/>
                  </a:lnTo>
                  <a:lnTo>
                    <a:pt x="2022" y="17666"/>
                  </a:lnTo>
                  <a:lnTo>
                    <a:pt x="1639" y="16967"/>
                  </a:lnTo>
                  <a:cubicBezTo>
                    <a:pt x="1493" y="16742"/>
                    <a:pt x="1387" y="16491"/>
                    <a:pt x="1282" y="16239"/>
                  </a:cubicBezTo>
                  <a:cubicBezTo>
                    <a:pt x="1190" y="15989"/>
                    <a:pt x="1070" y="15751"/>
                    <a:pt x="978" y="15499"/>
                  </a:cubicBezTo>
                  <a:cubicBezTo>
                    <a:pt x="832" y="14985"/>
                    <a:pt x="621" y="14483"/>
                    <a:pt x="555" y="13940"/>
                  </a:cubicBezTo>
                  <a:cubicBezTo>
                    <a:pt x="291" y="12897"/>
                    <a:pt x="277" y="11813"/>
                    <a:pt x="291" y="10730"/>
                  </a:cubicBezTo>
                  <a:cubicBezTo>
                    <a:pt x="410" y="9659"/>
                    <a:pt x="555" y="8576"/>
                    <a:pt x="938" y="7571"/>
                  </a:cubicBezTo>
                  <a:cubicBezTo>
                    <a:pt x="1084" y="7057"/>
                    <a:pt x="1348" y="6581"/>
                    <a:pt x="1546" y="6079"/>
                  </a:cubicBezTo>
                  <a:cubicBezTo>
                    <a:pt x="1678" y="5854"/>
                    <a:pt x="1824" y="5616"/>
                    <a:pt x="1956" y="5392"/>
                  </a:cubicBezTo>
                  <a:cubicBezTo>
                    <a:pt x="2074" y="5154"/>
                    <a:pt x="2220" y="4929"/>
                    <a:pt x="2379" y="4717"/>
                  </a:cubicBezTo>
                  <a:lnTo>
                    <a:pt x="2855" y="4070"/>
                  </a:lnTo>
                  <a:lnTo>
                    <a:pt x="3383" y="3462"/>
                  </a:lnTo>
                  <a:lnTo>
                    <a:pt x="3634" y="3172"/>
                  </a:lnTo>
                  <a:lnTo>
                    <a:pt x="3938" y="2894"/>
                  </a:lnTo>
                  <a:lnTo>
                    <a:pt x="4506" y="2352"/>
                  </a:lnTo>
                  <a:cubicBezTo>
                    <a:pt x="4942" y="2048"/>
                    <a:pt x="5325" y="1678"/>
                    <a:pt x="5788" y="1428"/>
                  </a:cubicBezTo>
                  <a:cubicBezTo>
                    <a:pt x="6026" y="1295"/>
                    <a:pt x="6237" y="1123"/>
                    <a:pt x="6461" y="978"/>
                  </a:cubicBezTo>
                  <a:lnTo>
                    <a:pt x="7122" y="621"/>
                  </a:lnTo>
                  <a:lnTo>
                    <a:pt x="681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13"/>
            <p:cNvSpPr/>
            <p:nvPr/>
          </p:nvSpPr>
          <p:spPr>
            <a:xfrm>
              <a:off x="7086050" y="3132200"/>
              <a:ext cx="594300" cy="430300"/>
            </a:xfrm>
            <a:custGeom>
              <a:avLst/>
              <a:gdLst/>
              <a:ahLst/>
              <a:cxnLst/>
              <a:rect l="l" t="t" r="r" b="b"/>
              <a:pathLst>
                <a:path w="23772" h="17212" extrusionOk="0">
                  <a:moveTo>
                    <a:pt x="7167" y="1"/>
                  </a:moveTo>
                  <a:cubicBezTo>
                    <a:pt x="4701" y="1"/>
                    <a:pt x="2211" y="513"/>
                    <a:pt x="1" y="1606"/>
                  </a:cubicBezTo>
                  <a:lnTo>
                    <a:pt x="291" y="2187"/>
                  </a:lnTo>
                  <a:cubicBezTo>
                    <a:pt x="2536" y="972"/>
                    <a:pt x="5143" y="397"/>
                    <a:pt x="7740" y="397"/>
                  </a:cubicBezTo>
                  <a:cubicBezTo>
                    <a:pt x="7908" y="397"/>
                    <a:pt x="8077" y="399"/>
                    <a:pt x="8246" y="404"/>
                  </a:cubicBezTo>
                  <a:cubicBezTo>
                    <a:pt x="9620" y="510"/>
                    <a:pt x="11021" y="695"/>
                    <a:pt x="12328" y="1171"/>
                  </a:cubicBezTo>
                  <a:cubicBezTo>
                    <a:pt x="13015" y="1356"/>
                    <a:pt x="13637" y="1659"/>
                    <a:pt x="14284" y="1937"/>
                  </a:cubicBezTo>
                  <a:cubicBezTo>
                    <a:pt x="14601" y="2082"/>
                    <a:pt x="14892" y="2267"/>
                    <a:pt x="15209" y="2425"/>
                  </a:cubicBezTo>
                  <a:cubicBezTo>
                    <a:pt x="15513" y="2598"/>
                    <a:pt x="15817" y="2769"/>
                    <a:pt x="16095" y="2980"/>
                  </a:cubicBezTo>
                  <a:lnTo>
                    <a:pt x="16953" y="3575"/>
                  </a:lnTo>
                  <a:cubicBezTo>
                    <a:pt x="17231" y="3787"/>
                    <a:pt x="17495" y="4025"/>
                    <a:pt x="17760" y="4249"/>
                  </a:cubicBezTo>
                  <a:lnTo>
                    <a:pt x="18156" y="4592"/>
                  </a:lnTo>
                  <a:lnTo>
                    <a:pt x="18526" y="4962"/>
                  </a:lnTo>
                  <a:lnTo>
                    <a:pt x="19240" y="5716"/>
                  </a:lnTo>
                  <a:cubicBezTo>
                    <a:pt x="19662" y="6271"/>
                    <a:pt x="20138" y="6786"/>
                    <a:pt x="20494" y="7381"/>
                  </a:cubicBezTo>
                  <a:cubicBezTo>
                    <a:pt x="20679" y="7672"/>
                    <a:pt x="20878" y="7962"/>
                    <a:pt x="21049" y="8266"/>
                  </a:cubicBezTo>
                  <a:lnTo>
                    <a:pt x="21525" y="9191"/>
                  </a:lnTo>
                  <a:cubicBezTo>
                    <a:pt x="21683" y="9495"/>
                    <a:pt x="21803" y="9812"/>
                    <a:pt x="21935" y="10142"/>
                  </a:cubicBezTo>
                  <a:cubicBezTo>
                    <a:pt x="22053" y="10459"/>
                    <a:pt x="22199" y="10776"/>
                    <a:pt x="22291" y="11107"/>
                  </a:cubicBezTo>
                  <a:cubicBezTo>
                    <a:pt x="22476" y="11768"/>
                    <a:pt x="22701" y="12428"/>
                    <a:pt x="22793" y="13102"/>
                  </a:cubicBezTo>
                  <a:cubicBezTo>
                    <a:pt x="22846" y="13445"/>
                    <a:pt x="22926" y="13776"/>
                    <a:pt x="22952" y="14120"/>
                  </a:cubicBezTo>
                  <a:lnTo>
                    <a:pt x="23031" y="15150"/>
                  </a:lnTo>
                  <a:cubicBezTo>
                    <a:pt x="23058" y="15480"/>
                    <a:pt x="23071" y="15838"/>
                    <a:pt x="23071" y="16181"/>
                  </a:cubicBezTo>
                  <a:lnTo>
                    <a:pt x="23084" y="17172"/>
                  </a:lnTo>
                  <a:lnTo>
                    <a:pt x="23771" y="17212"/>
                  </a:lnTo>
                  <a:lnTo>
                    <a:pt x="23706" y="16128"/>
                  </a:lnTo>
                  <a:cubicBezTo>
                    <a:pt x="23692" y="15785"/>
                    <a:pt x="23666" y="15441"/>
                    <a:pt x="23626" y="15084"/>
                  </a:cubicBezTo>
                  <a:lnTo>
                    <a:pt x="23507" y="14041"/>
                  </a:lnTo>
                  <a:cubicBezTo>
                    <a:pt x="23454" y="13697"/>
                    <a:pt x="23362" y="13353"/>
                    <a:pt x="23296" y="13010"/>
                  </a:cubicBezTo>
                  <a:cubicBezTo>
                    <a:pt x="23177" y="12309"/>
                    <a:pt x="22926" y="11636"/>
                    <a:pt x="22714" y="10961"/>
                  </a:cubicBezTo>
                  <a:cubicBezTo>
                    <a:pt x="22608" y="10631"/>
                    <a:pt x="22450" y="10301"/>
                    <a:pt x="22318" y="9983"/>
                  </a:cubicBezTo>
                  <a:cubicBezTo>
                    <a:pt x="22173" y="9654"/>
                    <a:pt x="22041" y="9323"/>
                    <a:pt x="21856" y="9019"/>
                  </a:cubicBezTo>
                  <a:lnTo>
                    <a:pt x="21354" y="8081"/>
                  </a:lnTo>
                  <a:cubicBezTo>
                    <a:pt x="21169" y="7777"/>
                    <a:pt x="20970" y="7487"/>
                    <a:pt x="20772" y="7196"/>
                  </a:cubicBezTo>
                  <a:cubicBezTo>
                    <a:pt x="20402" y="6588"/>
                    <a:pt x="19913" y="6072"/>
                    <a:pt x="19464" y="5517"/>
                  </a:cubicBezTo>
                  <a:lnTo>
                    <a:pt x="18724" y="4751"/>
                  </a:lnTo>
                  <a:lnTo>
                    <a:pt x="18354" y="4381"/>
                  </a:lnTo>
                  <a:lnTo>
                    <a:pt x="17945" y="4037"/>
                  </a:lnTo>
                  <a:cubicBezTo>
                    <a:pt x="17667" y="3799"/>
                    <a:pt x="17402" y="3575"/>
                    <a:pt x="17125" y="3350"/>
                  </a:cubicBezTo>
                  <a:lnTo>
                    <a:pt x="16253" y="2742"/>
                  </a:lnTo>
                  <a:cubicBezTo>
                    <a:pt x="15963" y="2531"/>
                    <a:pt x="15658" y="2360"/>
                    <a:pt x="15341" y="2187"/>
                  </a:cubicBezTo>
                  <a:cubicBezTo>
                    <a:pt x="15024" y="2016"/>
                    <a:pt x="14720" y="1831"/>
                    <a:pt x="14403" y="1673"/>
                  </a:cubicBezTo>
                  <a:cubicBezTo>
                    <a:pt x="13755" y="1395"/>
                    <a:pt x="13108" y="1078"/>
                    <a:pt x="12434" y="880"/>
                  </a:cubicBezTo>
                  <a:cubicBezTo>
                    <a:pt x="11086" y="390"/>
                    <a:pt x="9673" y="179"/>
                    <a:pt x="8259" y="34"/>
                  </a:cubicBezTo>
                  <a:cubicBezTo>
                    <a:pt x="7896" y="12"/>
                    <a:pt x="7532" y="1"/>
                    <a:pt x="716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13"/>
            <p:cNvSpPr/>
            <p:nvPr/>
          </p:nvSpPr>
          <p:spPr>
            <a:xfrm>
              <a:off x="7126675" y="3222225"/>
              <a:ext cx="463150" cy="335000"/>
            </a:xfrm>
            <a:custGeom>
              <a:avLst/>
              <a:gdLst/>
              <a:ahLst/>
              <a:cxnLst/>
              <a:rect l="l" t="t" r="r" b="b"/>
              <a:pathLst>
                <a:path w="18526" h="13400" extrusionOk="0">
                  <a:moveTo>
                    <a:pt x="5194" y="1"/>
                  </a:moveTo>
                  <a:lnTo>
                    <a:pt x="4784" y="27"/>
                  </a:lnTo>
                  <a:lnTo>
                    <a:pt x="3952" y="93"/>
                  </a:lnTo>
                  <a:cubicBezTo>
                    <a:pt x="3687" y="119"/>
                    <a:pt x="3409" y="186"/>
                    <a:pt x="3132" y="225"/>
                  </a:cubicBezTo>
                  <a:cubicBezTo>
                    <a:pt x="2590" y="292"/>
                    <a:pt x="2062" y="489"/>
                    <a:pt x="1533" y="621"/>
                  </a:cubicBezTo>
                  <a:cubicBezTo>
                    <a:pt x="1269" y="701"/>
                    <a:pt x="1018" y="820"/>
                    <a:pt x="754" y="912"/>
                  </a:cubicBezTo>
                  <a:cubicBezTo>
                    <a:pt x="502" y="1005"/>
                    <a:pt x="238" y="1097"/>
                    <a:pt x="0" y="1243"/>
                  </a:cubicBezTo>
                  <a:lnTo>
                    <a:pt x="291" y="1811"/>
                  </a:lnTo>
                  <a:cubicBezTo>
                    <a:pt x="516" y="1678"/>
                    <a:pt x="754" y="1573"/>
                    <a:pt x="992" y="1467"/>
                  </a:cubicBezTo>
                  <a:cubicBezTo>
                    <a:pt x="1242" y="1375"/>
                    <a:pt x="1480" y="1256"/>
                    <a:pt x="1718" y="1164"/>
                  </a:cubicBezTo>
                  <a:cubicBezTo>
                    <a:pt x="2220" y="1018"/>
                    <a:pt x="2722" y="806"/>
                    <a:pt x="3238" y="727"/>
                  </a:cubicBezTo>
                  <a:cubicBezTo>
                    <a:pt x="3502" y="674"/>
                    <a:pt x="3753" y="609"/>
                    <a:pt x="4017" y="556"/>
                  </a:cubicBezTo>
                  <a:lnTo>
                    <a:pt x="4810" y="477"/>
                  </a:lnTo>
                  <a:lnTo>
                    <a:pt x="5206" y="424"/>
                  </a:lnTo>
                  <a:lnTo>
                    <a:pt x="5617" y="424"/>
                  </a:lnTo>
                  <a:lnTo>
                    <a:pt x="6422" y="410"/>
                  </a:lnTo>
                  <a:cubicBezTo>
                    <a:pt x="7479" y="503"/>
                    <a:pt x="8563" y="635"/>
                    <a:pt x="9581" y="1005"/>
                  </a:cubicBezTo>
                  <a:cubicBezTo>
                    <a:pt x="10109" y="1137"/>
                    <a:pt x="10585" y="1388"/>
                    <a:pt x="11087" y="1586"/>
                  </a:cubicBezTo>
                  <a:cubicBezTo>
                    <a:pt x="11325" y="1705"/>
                    <a:pt x="11549" y="1851"/>
                    <a:pt x="11787" y="1969"/>
                  </a:cubicBezTo>
                  <a:cubicBezTo>
                    <a:pt x="12025" y="2101"/>
                    <a:pt x="12263" y="2233"/>
                    <a:pt x="12488" y="2392"/>
                  </a:cubicBezTo>
                  <a:lnTo>
                    <a:pt x="13148" y="2855"/>
                  </a:lnTo>
                  <a:cubicBezTo>
                    <a:pt x="13360" y="3026"/>
                    <a:pt x="13557" y="3211"/>
                    <a:pt x="13769" y="3383"/>
                  </a:cubicBezTo>
                  <a:lnTo>
                    <a:pt x="14073" y="3648"/>
                  </a:lnTo>
                  <a:lnTo>
                    <a:pt x="14350" y="3938"/>
                  </a:lnTo>
                  <a:lnTo>
                    <a:pt x="14919" y="4520"/>
                  </a:lnTo>
                  <a:cubicBezTo>
                    <a:pt x="15236" y="4955"/>
                    <a:pt x="15606" y="5339"/>
                    <a:pt x="15870" y="5815"/>
                  </a:cubicBezTo>
                  <a:cubicBezTo>
                    <a:pt x="16015" y="6039"/>
                    <a:pt x="16174" y="6250"/>
                    <a:pt x="16306" y="6488"/>
                  </a:cubicBezTo>
                  <a:lnTo>
                    <a:pt x="16663" y="7202"/>
                  </a:lnTo>
                  <a:cubicBezTo>
                    <a:pt x="16795" y="7440"/>
                    <a:pt x="16875" y="7691"/>
                    <a:pt x="16980" y="7942"/>
                  </a:cubicBezTo>
                  <a:cubicBezTo>
                    <a:pt x="17060" y="8193"/>
                    <a:pt x="17178" y="8431"/>
                    <a:pt x="17257" y="8682"/>
                  </a:cubicBezTo>
                  <a:cubicBezTo>
                    <a:pt x="17389" y="9197"/>
                    <a:pt x="17562" y="9700"/>
                    <a:pt x="17627" y="10228"/>
                  </a:cubicBezTo>
                  <a:cubicBezTo>
                    <a:pt x="17667" y="10492"/>
                    <a:pt x="17720" y="10743"/>
                    <a:pt x="17747" y="11007"/>
                  </a:cubicBezTo>
                  <a:lnTo>
                    <a:pt x="17800" y="11800"/>
                  </a:lnTo>
                  <a:cubicBezTo>
                    <a:pt x="17826" y="12052"/>
                    <a:pt x="17826" y="12329"/>
                    <a:pt x="17839" y="12593"/>
                  </a:cubicBezTo>
                  <a:lnTo>
                    <a:pt x="17839" y="13359"/>
                  </a:lnTo>
                  <a:lnTo>
                    <a:pt x="18526" y="13399"/>
                  </a:lnTo>
                  <a:lnTo>
                    <a:pt x="18473" y="12554"/>
                  </a:lnTo>
                  <a:cubicBezTo>
                    <a:pt x="18460" y="12289"/>
                    <a:pt x="18434" y="12025"/>
                    <a:pt x="18394" y="11747"/>
                  </a:cubicBezTo>
                  <a:lnTo>
                    <a:pt x="18288" y="10928"/>
                  </a:lnTo>
                  <a:cubicBezTo>
                    <a:pt x="18249" y="10664"/>
                    <a:pt x="18182" y="10399"/>
                    <a:pt x="18117" y="10122"/>
                  </a:cubicBezTo>
                  <a:cubicBezTo>
                    <a:pt x="18037" y="9580"/>
                    <a:pt x="17826" y="9065"/>
                    <a:pt x="17667" y="8537"/>
                  </a:cubicBezTo>
                  <a:cubicBezTo>
                    <a:pt x="17588" y="8285"/>
                    <a:pt x="17456" y="8035"/>
                    <a:pt x="17350" y="7783"/>
                  </a:cubicBezTo>
                  <a:cubicBezTo>
                    <a:pt x="17245" y="7533"/>
                    <a:pt x="17152" y="7268"/>
                    <a:pt x="17007" y="7030"/>
                  </a:cubicBezTo>
                  <a:lnTo>
                    <a:pt x="16610" y="6317"/>
                  </a:lnTo>
                  <a:cubicBezTo>
                    <a:pt x="16464" y="6079"/>
                    <a:pt x="16306" y="5854"/>
                    <a:pt x="16147" y="5616"/>
                  </a:cubicBezTo>
                  <a:cubicBezTo>
                    <a:pt x="15870" y="5154"/>
                    <a:pt x="15474" y="4758"/>
                    <a:pt x="15143" y="4321"/>
                  </a:cubicBezTo>
                  <a:lnTo>
                    <a:pt x="14562" y="3727"/>
                  </a:lnTo>
                  <a:lnTo>
                    <a:pt x="14271" y="3436"/>
                  </a:lnTo>
                  <a:lnTo>
                    <a:pt x="13954" y="3172"/>
                  </a:lnTo>
                  <a:cubicBezTo>
                    <a:pt x="13742" y="2987"/>
                    <a:pt x="13531" y="2802"/>
                    <a:pt x="13320" y="2630"/>
                  </a:cubicBezTo>
                  <a:lnTo>
                    <a:pt x="12632" y="2168"/>
                  </a:lnTo>
                  <a:cubicBezTo>
                    <a:pt x="12408" y="1996"/>
                    <a:pt x="12171" y="1863"/>
                    <a:pt x="11933" y="1731"/>
                  </a:cubicBezTo>
                  <a:cubicBezTo>
                    <a:pt x="11681" y="1599"/>
                    <a:pt x="11457" y="1454"/>
                    <a:pt x="11205" y="1335"/>
                  </a:cubicBezTo>
                  <a:cubicBezTo>
                    <a:pt x="10691" y="1123"/>
                    <a:pt x="10215" y="859"/>
                    <a:pt x="9673" y="714"/>
                  </a:cubicBezTo>
                  <a:cubicBezTo>
                    <a:pt x="8642" y="318"/>
                    <a:pt x="7532" y="172"/>
                    <a:pt x="6436" y="40"/>
                  </a:cubicBezTo>
                  <a:lnTo>
                    <a:pt x="5603" y="14"/>
                  </a:lnTo>
                  <a:lnTo>
                    <a:pt x="519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2" name="Google Shape;5942;p13"/>
          <p:cNvGrpSpPr/>
          <p:nvPr/>
        </p:nvGrpSpPr>
        <p:grpSpPr>
          <a:xfrm rot="-863926">
            <a:off x="-360677" y="16819"/>
            <a:ext cx="854563" cy="874416"/>
            <a:chOff x="3284475" y="2919150"/>
            <a:chExt cx="1429075" cy="1462275"/>
          </a:xfrm>
        </p:grpSpPr>
        <p:sp>
          <p:nvSpPr>
            <p:cNvPr id="5943" name="Google Shape;5943;p13"/>
            <p:cNvSpPr/>
            <p:nvPr/>
          </p:nvSpPr>
          <p:spPr>
            <a:xfrm>
              <a:off x="4328700" y="3840775"/>
              <a:ext cx="159900" cy="346900"/>
            </a:xfrm>
            <a:custGeom>
              <a:avLst/>
              <a:gdLst/>
              <a:ahLst/>
              <a:cxnLst/>
              <a:rect l="l" t="t" r="r" b="b"/>
              <a:pathLst>
                <a:path w="6396" h="13876" extrusionOk="0">
                  <a:moveTo>
                    <a:pt x="1930" y="1"/>
                  </a:moveTo>
                  <a:cubicBezTo>
                    <a:pt x="1678" y="543"/>
                    <a:pt x="1440" y="1085"/>
                    <a:pt x="1190" y="1639"/>
                  </a:cubicBezTo>
                  <a:cubicBezTo>
                    <a:pt x="885" y="2155"/>
                    <a:pt x="582" y="2684"/>
                    <a:pt x="291" y="3199"/>
                  </a:cubicBezTo>
                  <a:cubicBezTo>
                    <a:pt x="291" y="3212"/>
                    <a:pt x="92" y="3463"/>
                    <a:pt x="92" y="3463"/>
                  </a:cubicBezTo>
                  <a:cubicBezTo>
                    <a:pt x="66" y="3516"/>
                    <a:pt x="0" y="3556"/>
                    <a:pt x="13" y="3609"/>
                  </a:cubicBezTo>
                  <a:lnTo>
                    <a:pt x="145" y="3741"/>
                  </a:lnTo>
                  <a:lnTo>
                    <a:pt x="542" y="4164"/>
                  </a:lnTo>
                  <a:lnTo>
                    <a:pt x="1202" y="4877"/>
                  </a:lnTo>
                  <a:lnTo>
                    <a:pt x="1863" y="5604"/>
                  </a:lnTo>
                  <a:cubicBezTo>
                    <a:pt x="2074" y="5841"/>
                    <a:pt x="2247" y="6132"/>
                    <a:pt x="2432" y="6396"/>
                  </a:cubicBezTo>
                  <a:cubicBezTo>
                    <a:pt x="2432" y="6396"/>
                    <a:pt x="2709" y="6819"/>
                    <a:pt x="2973" y="7229"/>
                  </a:cubicBezTo>
                  <a:lnTo>
                    <a:pt x="3502" y="8075"/>
                  </a:lnTo>
                  <a:cubicBezTo>
                    <a:pt x="3819" y="8669"/>
                    <a:pt x="4097" y="9291"/>
                    <a:pt x="4347" y="9911"/>
                  </a:cubicBezTo>
                  <a:cubicBezTo>
                    <a:pt x="4876" y="11127"/>
                    <a:pt x="5193" y="12488"/>
                    <a:pt x="5484" y="13875"/>
                  </a:cubicBezTo>
                  <a:lnTo>
                    <a:pt x="6396" y="13320"/>
                  </a:lnTo>
                  <a:cubicBezTo>
                    <a:pt x="5894" y="12065"/>
                    <a:pt x="5431" y="10797"/>
                    <a:pt x="4784" y="9620"/>
                  </a:cubicBezTo>
                  <a:cubicBezTo>
                    <a:pt x="4479" y="9013"/>
                    <a:pt x="4150" y="8419"/>
                    <a:pt x="3819" y="7837"/>
                  </a:cubicBezTo>
                  <a:cubicBezTo>
                    <a:pt x="3819" y="7837"/>
                    <a:pt x="3542" y="7427"/>
                    <a:pt x="3264" y="7004"/>
                  </a:cubicBezTo>
                  <a:cubicBezTo>
                    <a:pt x="2987" y="6595"/>
                    <a:pt x="2696" y="6185"/>
                    <a:pt x="2696" y="6185"/>
                  </a:cubicBezTo>
                  <a:cubicBezTo>
                    <a:pt x="2497" y="5921"/>
                    <a:pt x="2326" y="5644"/>
                    <a:pt x="2115" y="5392"/>
                  </a:cubicBezTo>
                  <a:lnTo>
                    <a:pt x="1467" y="4652"/>
                  </a:lnTo>
                  <a:lnTo>
                    <a:pt x="806" y="3926"/>
                  </a:lnTo>
                  <a:lnTo>
                    <a:pt x="542" y="3635"/>
                  </a:lnTo>
                  <a:lnTo>
                    <a:pt x="503" y="3595"/>
                  </a:lnTo>
                  <a:cubicBezTo>
                    <a:pt x="503" y="3582"/>
                    <a:pt x="529" y="3556"/>
                    <a:pt x="529" y="3542"/>
                  </a:cubicBezTo>
                  <a:cubicBezTo>
                    <a:pt x="529" y="3542"/>
                    <a:pt x="621" y="3450"/>
                    <a:pt x="608" y="3450"/>
                  </a:cubicBezTo>
                  <a:cubicBezTo>
                    <a:pt x="965" y="2934"/>
                    <a:pt x="1322" y="2432"/>
                    <a:pt x="1665" y="1917"/>
                  </a:cubicBezTo>
                  <a:cubicBezTo>
                    <a:pt x="1956" y="1375"/>
                    <a:pt x="2259" y="847"/>
                    <a:pt x="2550" y="305"/>
                  </a:cubicBezTo>
                  <a:lnTo>
                    <a:pt x="193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13"/>
            <p:cNvSpPr/>
            <p:nvPr/>
          </p:nvSpPr>
          <p:spPr>
            <a:xfrm>
              <a:off x="4076625" y="4054800"/>
              <a:ext cx="319150" cy="208525"/>
            </a:xfrm>
            <a:custGeom>
              <a:avLst/>
              <a:gdLst/>
              <a:ahLst/>
              <a:cxnLst/>
              <a:rect l="l" t="t" r="r" b="b"/>
              <a:pathLst>
                <a:path w="12766" h="8341" extrusionOk="0">
                  <a:moveTo>
                    <a:pt x="3912" y="0"/>
                  </a:moveTo>
                  <a:cubicBezTo>
                    <a:pt x="3872" y="0"/>
                    <a:pt x="3815" y="44"/>
                    <a:pt x="3767" y="55"/>
                  </a:cubicBezTo>
                  <a:cubicBezTo>
                    <a:pt x="3767" y="55"/>
                    <a:pt x="3701" y="95"/>
                    <a:pt x="3621" y="122"/>
                  </a:cubicBezTo>
                  <a:cubicBezTo>
                    <a:pt x="3556" y="161"/>
                    <a:pt x="3477" y="187"/>
                    <a:pt x="3477" y="187"/>
                  </a:cubicBezTo>
                  <a:cubicBezTo>
                    <a:pt x="2895" y="360"/>
                    <a:pt x="2327" y="584"/>
                    <a:pt x="1745" y="730"/>
                  </a:cubicBezTo>
                  <a:cubicBezTo>
                    <a:pt x="1151" y="848"/>
                    <a:pt x="582" y="1020"/>
                    <a:pt x="1" y="1086"/>
                  </a:cubicBezTo>
                  <a:lnTo>
                    <a:pt x="160" y="1773"/>
                  </a:lnTo>
                  <a:cubicBezTo>
                    <a:pt x="755" y="1641"/>
                    <a:pt x="1336" y="1417"/>
                    <a:pt x="1917" y="1244"/>
                  </a:cubicBezTo>
                  <a:cubicBezTo>
                    <a:pt x="2512" y="1047"/>
                    <a:pt x="3067" y="783"/>
                    <a:pt x="3635" y="557"/>
                  </a:cubicBezTo>
                  <a:lnTo>
                    <a:pt x="3754" y="504"/>
                  </a:lnTo>
                  <a:cubicBezTo>
                    <a:pt x="3780" y="504"/>
                    <a:pt x="3794" y="478"/>
                    <a:pt x="3806" y="478"/>
                  </a:cubicBezTo>
                  <a:lnTo>
                    <a:pt x="3833" y="531"/>
                  </a:lnTo>
                  <a:lnTo>
                    <a:pt x="4071" y="848"/>
                  </a:lnTo>
                  <a:lnTo>
                    <a:pt x="4639" y="1641"/>
                  </a:lnTo>
                  <a:lnTo>
                    <a:pt x="5221" y="2434"/>
                  </a:lnTo>
                  <a:cubicBezTo>
                    <a:pt x="5419" y="2712"/>
                    <a:pt x="5656" y="2936"/>
                    <a:pt x="5868" y="3187"/>
                  </a:cubicBezTo>
                  <a:cubicBezTo>
                    <a:pt x="5868" y="3187"/>
                    <a:pt x="6211" y="3544"/>
                    <a:pt x="6542" y="3914"/>
                  </a:cubicBezTo>
                  <a:cubicBezTo>
                    <a:pt x="6898" y="4271"/>
                    <a:pt x="7242" y="4627"/>
                    <a:pt x="7242" y="4627"/>
                  </a:cubicBezTo>
                  <a:cubicBezTo>
                    <a:pt x="7744" y="5076"/>
                    <a:pt x="8246" y="5526"/>
                    <a:pt x="8775" y="5962"/>
                  </a:cubicBezTo>
                  <a:cubicBezTo>
                    <a:pt x="9793" y="6847"/>
                    <a:pt x="10915" y="7574"/>
                    <a:pt x="12039" y="8341"/>
                  </a:cubicBezTo>
                  <a:lnTo>
                    <a:pt x="12765" y="7548"/>
                  </a:lnTo>
                  <a:cubicBezTo>
                    <a:pt x="11484" y="6979"/>
                    <a:pt x="10228" y="6371"/>
                    <a:pt x="9145" y="5592"/>
                  </a:cubicBezTo>
                  <a:cubicBezTo>
                    <a:pt x="8604" y="5222"/>
                    <a:pt x="8049" y="4799"/>
                    <a:pt x="7546" y="4377"/>
                  </a:cubicBezTo>
                  <a:cubicBezTo>
                    <a:pt x="7546" y="4377"/>
                    <a:pt x="7176" y="4019"/>
                    <a:pt x="6819" y="3676"/>
                  </a:cubicBezTo>
                  <a:cubicBezTo>
                    <a:pt x="6476" y="3320"/>
                    <a:pt x="6132" y="2976"/>
                    <a:pt x="6132" y="2976"/>
                  </a:cubicBezTo>
                  <a:cubicBezTo>
                    <a:pt x="5908" y="2724"/>
                    <a:pt x="5670" y="2500"/>
                    <a:pt x="5485" y="2236"/>
                  </a:cubicBezTo>
                  <a:lnTo>
                    <a:pt x="4904" y="1443"/>
                  </a:lnTo>
                  <a:lnTo>
                    <a:pt x="4349" y="650"/>
                  </a:lnTo>
                  <a:lnTo>
                    <a:pt x="4032" y="161"/>
                  </a:lnTo>
                  <a:lnTo>
                    <a:pt x="3926" y="2"/>
                  </a:lnTo>
                  <a:cubicBezTo>
                    <a:pt x="3922" y="1"/>
                    <a:pt x="3917" y="0"/>
                    <a:pt x="391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13"/>
            <p:cNvSpPr/>
            <p:nvPr/>
          </p:nvSpPr>
          <p:spPr>
            <a:xfrm>
              <a:off x="4034025" y="3760850"/>
              <a:ext cx="190625" cy="157625"/>
            </a:xfrm>
            <a:custGeom>
              <a:avLst/>
              <a:gdLst/>
              <a:ahLst/>
              <a:cxnLst/>
              <a:rect l="l" t="t" r="r" b="b"/>
              <a:pathLst>
                <a:path w="7625" h="6305" extrusionOk="0">
                  <a:moveTo>
                    <a:pt x="6990" y="0"/>
                  </a:moveTo>
                  <a:cubicBezTo>
                    <a:pt x="6805" y="331"/>
                    <a:pt x="6661" y="701"/>
                    <a:pt x="6476" y="1045"/>
                  </a:cubicBezTo>
                  <a:cubicBezTo>
                    <a:pt x="6383" y="1203"/>
                    <a:pt x="6277" y="1375"/>
                    <a:pt x="6185" y="1533"/>
                  </a:cubicBezTo>
                  <a:cubicBezTo>
                    <a:pt x="6079" y="1705"/>
                    <a:pt x="6000" y="1890"/>
                    <a:pt x="5868" y="2035"/>
                  </a:cubicBezTo>
                  <a:cubicBezTo>
                    <a:pt x="5616" y="2326"/>
                    <a:pt x="5419" y="2669"/>
                    <a:pt x="5114" y="2921"/>
                  </a:cubicBezTo>
                  <a:lnTo>
                    <a:pt x="4705" y="3344"/>
                  </a:lnTo>
                  <a:cubicBezTo>
                    <a:pt x="4559" y="3476"/>
                    <a:pt x="4388" y="3582"/>
                    <a:pt x="4242" y="3714"/>
                  </a:cubicBezTo>
                  <a:cubicBezTo>
                    <a:pt x="4083" y="3832"/>
                    <a:pt x="3951" y="3978"/>
                    <a:pt x="3780" y="4070"/>
                  </a:cubicBezTo>
                  <a:lnTo>
                    <a:pt x="3278" y="4387"/>
                  </a:lnTo>
                  <a:cubicBezTo>
                    <a:pt x="2961" y="4625"/>
                    <a:pt x="2564" y="4731"/>
                    <a:pt x="2221" y="4916"/>
                  </a:cubicBezTo>
                  <a:cubicBezTo>
                    <a:pt x="1864" y="5074"/>
                    <a:pt x="1481" y="5167"/>
                    <a:pt x="1124" y="5299"/>
                  </a:cubicBezTo>
                  <a:cubicBezTo>
                    <a:pt x="1124" y="5299"/>
                    <a:pt x="979" y="5339"/>
                    <a:pt x="833" y="5365"/>
                  </a:cubicBezTo>
                  <a:cubicBezTo>
                    <a:pt x="688" y="5391"/>
                    <a:pt x="556" y="5418"/>
                    <a:pt x="556" y="5418"/>
                  </a:cubicBezTo>
                  <a:cubicBezTo>
                    <a:pt x="463" y="5432"/>
                    <a:pt x="357" y="5471"/>
                    <a:pt x="265" y="5511"/>
                  </a:cubicBezTo>
                  <a:cubicBezTo>
                    <a:pt x="265" y="5524"/>
                    <a:pt x="1" y="5576"/>
                    <a:pt x="1" y="5576"/>
                  </a:cubicBezTo>
                  <a:lnTo>
                    <a:pt x="172" y="6304"/>
                  </a:lnTo>
                  <a:cubicBezTo>
                    <a:pt x="172" y="6304"/>
                    <a:pt x="173" y="6305"/>
                    <a:pt x="174" y="6305"/>
                  </a:cubicBezTo>
                  <a:cubicBezTo>
                    <a:pt x="199" y="6305"/>
                    <a:pt x="477" y="6184"/>
                    <a:pt x="477" y="6172"/>
                  </a:cubicBezTo>
                  <a:cubicBezTo>
                    <a:pt x="556" y="6131"/>
                    <a:pt x="648" y="6079"/>
                    <a:pt x="741" y="6039"/>
                  </a:cubicBezTo>
                  <a:lnTo>
                    <a:pt x="1309" y="5828"/>
                  </a:lnTo>
                  <a:cubicBezTo>
                    <a:pt x="1666" y="5629"/>
                    <a:pt x="2049" y="5497"/>
                    <a:pt x="2406" y="5286"/>
                  </a:cubicBezTo>
                  <a:cubicBezTo>
                    <a:pt x="2749" y="5062"/>
                    <a:pt x="3132" y="4929"/>
                    <a:pt x="3449" y="4665"/>
                  </a:cubicBezTo>
                  <a:cubicBezTo>
                    <a:pt x="3621" y="4546"/>
                    <a:pt x="3780" y="4440"/>
                    <a:pt x="3951" y="4334"/>
                  </a:cubicBezTo>
                  <a:cubicBezTo>
                    <a:pt x="4124" y="4216"/>
                    <a:pt x="4268" y="4070"/>
                    <a:pt x="4427" y="3952"/>
                  </a:cubicBezTo>
                  <a:cubicBezTo>
                    <a:pt x="4586" y="3820"/>
                    <a:pt x="4758" y="3714"/>
                    <a:pt x="4903" y="3582"/>
                  </a:cubicBezTo>
                  <a:cubicBezTo>
                    <a:pt x="5049" y="3436"/>
                    <a:pt x="5193" y="3291"/>
                    <a:pt x="5352" y="3159"/>
                  </a:cubicBezTo>
                  <a:cubicBezTo>
                    <a:pt x="5669" y="2907"/>
                    <a:pt x="5894" y="2564"/>
                    <a:pt x="6185" y="2287"/>
                  </a:cubicBezTo>
                  <a:cubicBezTo>
                    <a:pt x="6343" y="2155"/>
                    <a:pt x="6449" y="1982"/>
                    <a:pt x="6581" y="1824"/>
                  </a:cubicBezTo>
                  <a:lnTo>
                    <a:pt x="6951" y="1335"/>
                  </a:lnTo>
                  <a:cubicBezTo>
                    <a:pt x="7189" y="1005"/>
                    <a:pt x="7387" y="635"/>
                    <a:pt x="7625" y="305"/>
                  </a:cubicBezTo>
                  <a:lnTo>
                    <a:pt x="69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13"/>
            <p:cNvSpPr/>
            <p:nvPr/>
          </p:nvSpPr>
          <p:spPr>
            <a:xfrm>
              <a:off x="4018500" y="3731125"/>
              <a:ext cx="144050" cy="120300"/>
            </a:xfrm>
            <a:custGeom>
              <a:avLst/>
              <a:gdLst/>
              <a:ahLst/>
              <a:cxnLst/>
              <a:rect l="l" t="t" r="r" b="b"/>
              <a:pathLst>
                <a:path w="5762" h="4812" extrusionOk="0">
                  <a:moveTo>
                    <a:pt x="5127" y="0"/>
                  </a:moveTo>
                  <a:cubicBezTo>
                    <a:pt x="4982" y="252"/>
                    <a:pt x="4889" y="529"/>
                    <a:pt x="4771" y="780"/>
                  </a:cubicBezTo>
                  <a:cubicBezTo>
                    <a:pt x="4692" y="899"/>
                    <a:pt x="4612" y="1031"/>
                    <a:pt x="4546" y="1150"/>
                  </a:cubicBezTo>
                  <a:cubicBezTo>
                    <a:pt x="4480" y="1282"/>
                    <a:pt x="4427" y="1414"/>
                    <a:pt x="4322" y="1520"/>
                  </a:cubicBezTo>
                  <a:cubicBezTo>
                    <a:pt x="4137" y="1732"/>
                    <a:pt x="4005" y="1996"/>
                    <a:pt x="3779" y="2181"/>
                  </a:cubicBezTo>
                  <a:cubicBezTo>
                    <a:pt x="3674" y="2273"/>
                    <a:pt x="3582" y="2379"/>
                    <a:pt x="3476" y="2484"/>
                  </a:cubicBezTo>
                  <a:cubicBezTo>
                    <a:pt x="3383" y="2590"/>
                    <a:pt x="3251" y="2669"/>
                    <a:pt x="3145" y="2762"/>
                  </a:cubicBezTo>
                  <a:cubicBezTo>
                    <a:pt x="3027" y="2842"/>
                    <a:pt x="2921" y="2947"/>
                    <a:pt x="2802" y="3027"/>
                  </a:cubicBezTo>
                  <a:cubicBezTo>
                    <a:pt x="2670" y="3092"/>
                    <a:pt x="2551" y="3171"/>
                    <a:pt x="2419" y="3251"/>
                  </a:cubicBezTo>
                  <a:cubicBezTo>
                    <a:pt x="2194" y="3423"/>
                    <a:pt x="1890" y="3488"/>
                    <a:pt x="1653" y="3634"/>
                  </a:cubicBezTo>
                  <a:cubicBezTo>
                    <a:pt x="1375" y="3740"/>
                    <a:pt x="1084" y="3793"/>
                    <a:pt x="833" y="3899"/>
                  </a:cubicBezTo>
                  <a:cubicBezTo>
                    <a:pt x="833" y="3899"/>
                    <a:pt x="728" y="3911"/>
                    <a:pt x="608" y="3938"/>
                  </a:cubicBezTo>
                  <a:lnTo>
                    <a:pt x="397" y="3964"/>
                  </a:lnTo>
                  <a:cubicBezTo>
                    <a:pt x="331" y="3978"/>
                    <a:pt x="265" y="4004"/>
                    <a:pt x="199" y="4043"/>
                  </a:cubicBezTo>
                  <a:lnTo>
                    <a:pt x="0" y="4084"/>
                  </a:lnTo>
                  <a:lnTo>
                    <a:pt x="173" y="4810"/>
                  </a:lnTo>
                  <a:cubicBezTo>
                    <a:pt x="173" y="4811"/>
                    <a:pt x="174" y="4811"/>
                    <a:pt x="175" y="4811"/>
                  </a:cubicBezTo>
                  <a:cubicBezTo>
                    <a:pt x="199" y="4811"/>
                    <a:pt x="397" y="4717"/>
                    <a:pt x="397" y="4704"/>
                  </a:cubicBezTo>
                  <a:cubicBezTo>
                    <a:pt x="450" y="4665"/>
                    <a:pt x="516" y="4612"/>
                    <a:pt x="582" y="4586"/>
                  </a:cubicBezTo>
                  <a:cubicBezTo>
                    <a:pt x="582" y="4586"/>
                    <a:pt x="701" y="4546"/>
                    <a:pt x="807" y="4506"/>
                  </a:cubicBezTo>
                  <a:lnTo>
                    <a:pt x="1018" y="4427"/>
                  </a:lnTo>
                  <a:cubicBezTo>
                    <a:pt x="1283" y="4269"/>
                    <a:pt x="1573" y="4163"/>
                    <a:pt x="1824" y="4004"/>
                  </a:cubicBezTo>
                  <a:cubicBezTo>
                    <a:pt x="2075" y="3819"/>
                    <a:pt x="2379" y="3726"/>
                    <a:pt x="2604" y="3529"/>
                  </a:cubicBezTo>
                  <a:cubicBezTo>
                    <a:pt x="2722" y="3436"/>
                    <a:pt x="2855" y="3356"/>
                    <a:pt x="2987" y="3277"/>
                  </a:cubicBezTo>
                  <a:cubicBezTo>
                    <a:pt x="3106" y="3198"/>
                    <a:pt x="3212" y="3079"/>
                    <a:pt x="3330" y="3000"/>
                  </a:cubicBezTo>
                  <a:cubicBezTo>
                    <a:pt x="3450" y="2894"/>
                    <a:pt x="3582" y="2828"/>
                    <a:pt x="3688" y="2722"/>
                  </a:cubicBezTo>
                  <a:cubicBezTo>
                    <a:pt x="3793" y="2616"/>
                    <a:pt x="3899" y="2511"/>
                    <a:pt x="4017" y="2405"/>
                  </a:cubicBezTo>
                  <a:cubicBezTo>
                    <a:pt x="4269" y="2234"/>
                    <a:pt x="4427" y="1969"/>
                    <a:pt x="4652" y="1771"/>
                  </a:cubicBezTo>
                  <a:cubicBezTo>
                    <a:pt x="4771" y="1679"/>
                    <a:pt x="4850" y="1547"/>
                    <a:pt x="4942" y="1427"/>
                  </a:cubicBezTo>
                  <a:cubicBezTo>
                    <a:pt x="5035" y="1309"/>
                    <a:pt x="5141" y="1189"/>
                    <a:pt x="5247" y="1084"/>
                  </a:cubicBezTo>
                  <a:cubicBezTo>
                    <a:pt x="5418" y="833"/>
                    <a:pt x="5564" y="555"/>
                    <a:pt x="5762" y="305"/>
                  </a:cubicBezTo>
                  <a:lnTo>
                    <a:pt x="512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13"/>
            <p:cNvSpPr/>
            <p:nvPr/>
          </p:nvSpPr>
          <p:spPr>
            <a:xfrm>
              <a:off x="4384850" y="4175100"/>
              <a:ext cx="103425" cy="88225"/>
            </a:xfrm>
            <a:custGeom>
              <a:avLst/>
              <a:gdLst/>
              <a:ahLst/>
              <a:cxnLst/>
              <a:rect l="l" t="t" r="r" b="b"/>
              <a:pathLst>
                <a:path w="4137" h="3529" extrusionOk="0">
                  <a:moveTo>
                    <a:pt x="3383" y="0"/>
                  </a:moveTo>
                  <a:cubicBezTo>
                    <a:pt x="3264" y="106"/>
                    <a:pt x="3264" y="238"/>
                    <a:pt x="3158" y="384"/>
                  </a:cubicBezTo>
                  <a:cubicBezTo>
                    <a:pt x="3053" y="529"/>
                    <a:pt x="2934" y="687"/>
                    <a:pt x="2802" y="819"/>
                  </a:cubicBezTo>
                  <a:cubicBezTo>
                    <a:pt x="2524" y="1097"/>
                    <a:pt x="2221" y="1362"/>
                    <a:pt x="1904" y="1639"/>
                  </a:cubicBezTo>
                  <a:cubicBezTo>
                    <a:pt x="1586" y="1903"/>
                    <a:pt x="1269" y="2141"/>
                    <a:pt x="938" y="2352"/>
                  </a:cubicBezTo>
                  <a:cubicBezTo>
                    <a:pt x="780" y="2458"/>
                    <a:pt x="609" y="2524"/>
                    <a:pt x="450" y="2590"/>
                  </a:cubicBezTo>
                  <a:cubicBezTo>
                    <a:pt x="278" y="2643"/>
                    <a:pt x="133" y="2657"/>
                    <a:pt x="1" y="2683"/>
                  </a:cubicBezTo>
                  <a:lnTo>
                    <a:pt x="54" y="3529"/>
                  </a:lnTo>
                  <a:cubicBezTo>
                    <a:pt x="278" y="3397"/>
                    <a:pt x="503" y="3264"/>
                    <a:pt x="688" y="3132"/>
                  </a:cubicBezTo>
                  <a:cubicBezTo>
                    <a:pt x="688" y="3132"/>
                    <a:pt x="820" y="3027"/>
                    <a:pt x="938" y="2921"/>
                  </a:cubicBezTo>
                  <a:cubicBezTo>
                    <a:pt x="1071" y="2828"/>
                    <a:pt x="1190" y="2709"/>
                    <a:pt x="1190" y="2709"/>
                  </a:cubicBezTo>
                  <a:cubicBezTo>
                    <a:pt x="1507" y="2419"/>
                    <a:pt x="1810" y="2128"/>
                    <a:pt x="2115" y="1876"/>
                  </a:cubicBezTo>
                  <a:cubicBezTo>
                    <a:pt x="2418" y="1626"/>
                    <a:pt x="2749" y="1388"/>
                    <a:pt x="3093" y="1150"/>
                  </a:cubicBezTo>
                  <a:cubicBezTo>
                    <a:pt x="3278" y="1031"/>
                    <a:pt x="3436" y="886"/>
                    <a:pt x="3608" y="754"/>
                  </a:cubicBezTo>
                  <a:cubicBezTo>
                    <a:pt x="3780" y="595"/>
                    <a:pt x="4004" y="410"/>
                    <a:pt x="4136" y="199"/>
                  </a:cubicBezTo>
                  <a:lnTo>
                    <a:pt x="338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13"/>
            <p:cNvSpPr/>
            <p:nvPr/>
          </p:nvSpPr>
          <p:spPr>
            <a:xfrm>
              <a:off x="4142400" y="3865900"/>
              <a:ext cx="117275" cy="138450"/>
            </a:xfrm>
            <a:custGeom>
              <a:avLst/>
              <a:gdLst/>
              <a:ahLst/>
              <a:cxnLst/>
              <a:rect l="l" t="t" r="r" b="b"/>
              <a:pathLst>
                <a:path w="4691" h="5538" extrusionOk="0">
                  <a:moveTo>
                    <a:pt x="2462" y="847"/>
                  </a:moveTo>
                  <a:cubicBezTo>
                    <a:pt x="2653" y="1176"/>
                    <a:pt x="2838" y="1508"/>
                    <a:pt x="3013" y="1850"/>
                  </a:cubicBezTo>
                  <a:cubicBezTo>
                    <a:pt x="3013" y="1850"/>
                    <a:pt x="3131" y="2062"/>
                    <a:pt x="3237" y="2287"/>
                  </a:cubicBezTo>
                  <a:cubicBezTo>
                    <a:pt x="3343" y="2498"/>
                    <a:pt x="3448" y="2722"/>
                    <a:pt x="3448" y="2722"/>
                  </a:cubicBezTo>
                  <a:cubicBezTo>
                    <a:pt x="3448" y="2722"/>
                    <a:pt x="3527" y="2947"/>
                    <a:pt x="3621" y="3159"/>
                  </a:cubicBezTo>
                  <a:cubicBezTo>
                    <a:pt x="3700" y="3383"/>
                    <a:pt x="3792" y="3608"/>
                    <a:pt x="3792" y="3608"/>
                  </a:cubicBezTo>
                  <a:lnTo>
                    <a:pt x="3950" y="4057"/>
                  </a:lnTo>
                  <a:cubicBezTo>
                    <a:pt x="4017" y="4281"/>
                    <a:pt x="4096" y="4519"/>
                    <a:pt x="4096" y="4519"/>
                  </a:cubicBezTo>
                  <a:lnTo>
                    <a:pt x="4202" y="4850"/>
                  </a:lnTo>
                  <a:lnTo>
                    <a:pt x="4241" y="4982"/>
                  </a:lnTo>
                  <a:lnTo>
                    <a:pt x="4255" y="5048"/>
                  </a:lnTo>
                  <a:lnTo>
                    <a:pt x="4188" y="5021"/>
                  </a:lnTo>
                  <a:cubicBezTo>
                    <a:pt x="4109" y="5009"/>
                    <a:pt x="4030" y="4969"/>
                    <a:pt x="3938" y="4942"/>
                  </a:cubicBezTo>
                  <a:lnTo>
                    <a:pt x="3779" y="4850"/>
                  </a:lnTo>
                  <a:cubicBezTo>
                    <a:pt x="3712" y="4810"/>
                    <a:pt x="3647" y="4771"/>
                    <a:pt x="3568" y="4718"/>
                  </a:cubicBezTo>
                  <a:cubicBezTo>
                    <a:pt x="3303" y="4559"/>
                    <a:pt x="3052" y="4361"/>
                    <a:pt x="2788" y="4163"/>
                  </a:cubicBezTo>
                  <a:cubicBezTo>
                    <a:pt x="2246" y="3767"/>
                    <a:pt x="1704" y="3423"/>
                    <a:pt x="1202" y="3027"/>
                  </a:cubicBezTo>
                  <a:lnTo>
                    <a:pt x="594" y="2537"/>
                  </a:lnTo>
                  <a:cubicBezTo>
                    <a:pt x="581" y="2511"/>
                    <a:pt x="515" y="2484"/>
                    <a:pt x="529" y="2472"/>
                  </a:cubicBezTo>
                  <a:lnTo>
                    <a:pt x="608" y="2419"/>
                  </a:lnTo>
                  <a:lnTo>
                    <a:pt x="806" y="2299"/>
                  </a:lnTo>
                  <a:cubicBezTo>
                    <a:pt x="1419" y="1891"/>
                    <a:pt x="1997" y="1421"/>
                    <a:pt x="2462" y="847"/>
                  </a:cubicBezTo>
                  <a:close/>
                  <a:moveTo>
                    <a:pt x="2193" y="0"/>
                  </a:moveTo>
                  <a:cubicBezTo>
                    <a:pt x="2163" y="65"/>
                    <a:pt x="2130" y="130"/>
                    <a:pt x="2096" y="194"/>
                  </a:cubicBezTo>
                  <a:lnTo>
                    <a:pt x="2096" y="194"/>
                  </a:lnTo>
                  <a:lnTo>
                    <a:pt x="2074" y="199"/>
                  </a:lnTo>
                  <a:cubicBezTo>
                    <a:pt x="2077" y="204"/>
                    <a:pt x="2081" y="210"/>
                    <a:pt x="2084" y="215"/>
                  </a:cubicBezTo>
                  <a:lnTo>
                    <a:pt x="2084" y="215"/>
                  </a:lnTo>
                  <a:cubicBezTo>
                    <a:pt x="1721" y="880"/>
                    <a:pt x="1177" y="1467"/>
                    <a:pt x="568" y="1956"/>
                  </a:cubicBezTo>
                  <a:lnTo>
                    <a:pt x="211" y="2220"/>
                  </a:lnTo>
                  <a:lnTo>
                    <a:pt x="26" y="2366"/>
                  </a:lnTo>
                  <a:lnTo>
                    <a:pt x="0" y="2392"/>
                  </a:lnTo>
                  <a:lnTo>
                    <a:pt x="26" y="2419"/>
                  </a:lnTo>
                  <a:lnTo>
                    <a:pt x="92" y="2472"/>
                  </a:lnTo>
                  <a:lnTo>
                    <a:pt x="224" y="2577"/>
                  </a:lnTo>
                  <a:cubicBezTo>
                    <a:pt x="224" y="2577"/>
                    <a:pt x="436" y="2749"/>
                    <a:pt x="661" y="2934"/>
                  </a:cubicBezTo>
                  <a:cubicBezTo>
                    <a:pt x="872" y="3092"/>
                    <a:pt x="1096" y="3264"/>
                    <a:pt x="1096" y="3264"/>
                  </a:cubicBezTo>
                  <a:cubicBezTo>
                    <a:pt x="1598" y="3661"/>
                    <a:pt x="2153" y="4004"/>
                    <a:pt x="2655" y="4401"/>
                  </a:cubicBezTo>
                  <a:cubicBezTo>
                    <a:pt x="2920" y="4599"/>
                    <a:pt x="3171" y="4797"/>
                    <a:pt x="3448" y="4982"/>
                  </a:cubicBezTo>
                  <a:cubicBezTo>
                    <a:pt x="3515" y="5021"/>
                    <a:pt x="3580" y="5074"/>
                    <a:pt x="3660" y="5114"/>
                  </a:cubicBezTo>
                  <a:lnTo>
                    <a:pt x="3911" y="5259"/>
                  </a:lnTo>
                  <a:cubicBezTo>
                    <a:pt x="4109" y="5338"/>
                    <a:pt x="4308" y="5432"/>
                    <a:pt x="4532" y="5484"/>
                  </a:cubicBezTo>
                  <a:lnTo>
                    <a:pt x="4690" y="5537"/>
                  </a:lnTo>
                  <a:cubicBezTo>
                    <a:pt x="4690" y="5484"/>
                    <a:pt x="4678" y="5432"/>
                    <a:pt x="4664" y="5379"/>
                  </a:cubicBezTo>
                  <a:lnTo>
                    <a:pt x="4585" y="5048"/>
                  </a:lnTo>
                  <a:lnTo>
                    <a:pt x="4440" y="4454"/>
                  </a:lnTo>
                  <a:cubicBezTo>
                    <a:pt x="4440" y="4454"/>
                    <a:pt x="4373" y="4229"/>
                    <a:pt x="4308" y="3991"/>
                  </a:cubicBezTo>
                  <a:cubicBezTo>
                    <a:pt x="4228" y="3767"/>
                    <a:pt x="4162" y="3541"/>
                    <a:pt x="4162" y="3541"/>
                  </a:cubicBezTo>
                  <a:cubicBezTo>
                    <a:pt x="4162" y="3541"/>
                    <a:pt x="4082" y="3317"/>
                    <a:pt x="4003" y="3080"/>
                  </a:cubicBezTo>
                  <a:lnTo>
                    <a:pt x="3845" y="2630"/>
                  </a:lnTo>
                  <a:lnTo>
                    <a:pt x="3660" y="2181"/>
                  </a:lnTo>
                  <a:cubicBezTo>
                    <a:pt x="3554" y="1956"/>
                    <a:pt x="3462" y="1744"/>
                    <a:pt x="3462" y="1744"/>
                  </a:cubicBezTo>
                  <a:cubicBezTo>
                    <a:pt x="3198" y="1163"/>
                    <a:pt x="2920" y="608"/>
                    <a:pt x="2616" y="67"/>
                  </a:cubicBezTo>
                  <a:lnTo>
                    <a:pt x="2361" y="129"/>
                  </a:lnTo>
                  <a:lnTo>
                    <a:pt x="2361" y="129"/>
                  </a:lnTo>
                  <a:lnTo>
                    <a:pt x="219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13"/>
            <p:cNvSpPr/>
            <p:nvPr/>
          </p:nvSpPr>
          <p:spPr>
            <a:xfrm>
              <a:off x="3860950" y="4081925"/>
              <a:ext cx="219675" cy="295700"/>
            </a:xfrm>
            <a:custGeom>
              <a:avLst/>
              <a:gdLst/>
              <a:ahLst/>
              <a:cxnLst/>
              <a:rect l="l" t="t" r="r" b="b"/>
              <a:pathLst>
                <a:path w="8787" h="11828" extrusionOk="0">
                  <a:moveTo>
                    <a:pt x="8628" y="1"/>
                  </a:moveTo>
                  <a:cubicBezTo>
                    <a:pt x="7492" y="344"/>
                    <a:pt x="6316" y="596"/>
                    <a:pt x="5100" y="714"/>
                  </a:cubicBezTo>
                  <a:lnTo>
                    <a:pt x="4783" y="728"/>
                  </a:lnTo>
                  <a:cubicBezTo>
                    <a:pt x="4731" y="741"/>
                    <a:pt x="4651" y="728"/>
                    <a:pt x="4625" y="767"/>
                  </a:cubicBezTo>
                  <a:lnTo>
                    <a:pt x="4598" y="952"/>
                  </a:lnTo>
                  <a:lnTo>
                    <a:pt x="4519" y="1534"/>
                  </a:lnTo>
                  <a:lnTo>
                    <a:pt x="4373" y="2499"/>
                  </a:lnTo>
                  <a:lnTo>
                    <a:pt x="4215" y="3463"/>
                  </a:lnTo>
                  <a:cubicBezTo>
                    <a:pt x="4162" y="3780"/>
                    <a:pt x="4043" y="4097"/>
                    <a:pt x="3950" y="4414"/>
                  </a:cubicBezTo>
                  <a:lnTo>
                    <a:pt x="3633" y="5366"/>
                  </a:lnTo>
                  <a:cubicBezTo>
                    <a:pt x="3475" y="5829"/>
                    <a:pt x="3303" y="6291"/>
                    <a:pt x="3303" y="6291"/>
                  </a:cubicBezTo>
                  <a:cubicBezTo>
                    <a:pt x="3039" y="6886"/>
                    <a:pt x="2722" y="7480"/>
                    <a:pt x="2391" y="8075"/>
                  </a:cubicBezTo>
                  <a:cubicBezTo>
                    <a:pt x="1771" y="9238"/>
                    <a:pt x="899" y="10400"/>
                    <a:pt x="0" y="11444"/>
                  </a:cubicBezTo>
                  <a:cubicBezTo>
                    <a:pt x="0" y="11444"/>
                    <a:pt x="251" y="11550"/>
                    <a:pt x="502" y="11643"/>
                  </a:cubicBezTo>
                  <a:lnTo>
                    <a:pt x="1004" y="11828"/>
                  </a:lnTo>
                  <a:cubicBezTo>
                    <a:pt x="1678" y="10638"/>
                    <a:pt x="2379" y="9462"/>
                    <a:pt x="2893" y="8246"/>
                  </a:cubicBezTo>
                  <a:cubicBezTo>
                    <a:pt x="3171" y="7626"/>
                    <a:pt x="3436" y="7030"/>
                    <a:pt x="3673" y="6396"/>
                  </a:cubicBezTo>
                  <a:lnTo>
                    <a:pt x="3991" y="5445"/>
                  </a:lnTo>
                  <a:cubicBezTo>
                    <a:pt x="4135" y="4956"/>
                    <a:pt x="4268" y="4481"/>
                    <a:pt x="4268" y="4481"/>
                  </a:cubicBezTo>
                  <a:cubicBezTo>
                    <a:pt x="4361" y="4164"/>
                    <a:pt x="4479" y="3847"/>
                    <a:pt x="4532" y="3516"/>
                  </a:cubicBezTo>
                  <a:lnTo>
                    <a:pt x="4704" y="2552"/>
                  </a:lnTo>
                  <a:lnTo>
                    <a:pt x="4863" y="1574"/>
                  </a:lnTo>
                  <a:lnTo>
                    <a:pt x="4928" y="1177"/>
                  </a:lnTo>
                  <a:lnTo>
                    <a:pt x="4942" y="1125"/>
                  </a:lnTo>
                  <a:cubicBezTo>
                    <a:pt x="4942" y="1120"/>
                    <a:pt x="4945" y="1118"/>
                    <a:pt x="4950" y="1118"/>
                  </a:cubicBezTo>
                  <a:cubicBezTo>
                    <a:pt x="4960" y="1118"/>
                    <a:pt x="4977" y="1125"/>
                    <a:pt x="4995" y="1125"/>
                  </a:cubicBezTo>
                  <a:lnTo>
                    <a:pt x="5113" y="1125"/>
                  </a:lnTo>
                  <a:cubicBezTo>
                    <a:pt x="6355" y="1098"/>
                    <a:pt x="7585" y="940"/>
                    <a:pt x="8787" y="688"/>
                  </a:cubicBezTo>
                  <a:lnTo>
                    <a:pt x="862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13"/>
            <p:cNvSpPr/>
            <p:nvPr/>
          </p:nvSpPr>
          <p:spPr>
            <a:xfrm>
              <a:off x="3690150" y="3998025"/>
              <a:ext cx="93175" cy="349875"/>
            </a:xfrm>
            <a:custGeom>
              <a:avLst/>
              <a:gdLst/>
              <a:ahLst/>
              <a:cxnLst/>
              <a:rect l="l" t="t" r="r" b="b"/>
              <a:pathLst>
                <a:path w="3727" h="13995" extrusionOk="0">
                  <a:moveTo>
                    <a:pt x="423" y="1"/>
                  </a:moveTo>
                  <a:lnTo>
                    <a:pt x="0" y="543"/>
                  </a:lnTo>
                  <a:cubicBezTo>
                    <a:pt x="965" y="1296"/>
                    <a:pt x="2009" y="1956"/>
                    <a:pt x="3119" y="2499"/>
                  </a:cubicBezTo>
                  <a:lnTo>
                    <a:pt x="3238" y="2564"/>
                  </a:lnTo>
                  <a:cubicBezTo>
                    <a:pt x="3251" y="2564"/>
                    <a:pt x="3277" y="2578"/>
                    <a:pt x="3277" y="2590"/>
                  </a:cubicBezTo>
                  <a:lnTo>
                    <a:pt x="3264" y="2643"/>
                  </a:lnTo>
                  <a:lnTo>
                    <a:pt x="3159" y="3027"/>
                  </a:lnTo>
                  <a:lnTo>
                    <a:pt x="2881" y="3978"/>
                  </a:lnTo>
                  <a:lnTo>
                    <a:pt x="2630" y="4930"/>
                  </a:lnTo>
                  <a:cubicBezTo>
                    <a:pt x="2537" y="5247"/>
                    <a:pt x="2511" y="5577"/>
                    <a:pt x="2458" y="5894"/>
                  </a:cubicBezTo>
                  <a:cubicBezTo>
                    <a:pt x="2458" y="5894"/>
                    <a:pt x="2379" y="6396"/>
                    <a:pt x="2313" y="6885"/>
                  </a:cubicBezTo>
                  <a:lnTo>
                    <a:pt x="2181" y="7863"/>
                  </a:lnTo>
                  <a:cubicBezTo>
                    <a:pt x="2141" y="8537"/>
                    <a:pt x="2114" y="9197"/>
                    <a:pt x="2102" y="9872"/>
                  </a:cubicBezTo>
                  <a:cubicBezTo>
                    <a:pt x="2075" y="10545"/>
                    <a:pt x="2088" y="11232"/>
                    <a:pt x="2114" y="11919"/>
                  </a:cubicBezTo>
                  <a:cubicBezTo>
                    <a:pt x="2154" y="12594"/>
                    <a:pt x="2220" y="13254"/>
                    <a:pt x="2260" y="13928"/>
                  </a:cubicBezTo>
                  <a:lnTo>
                    <a:pt x="3344" y="13994"/>
                  </a:lnTo>
                  <a:cubicBezTo>
                    <a:pt x="2986" y="12647"/>
                    <a:pt x="2669" y="11311"/>
                    <a:pt x="2616" y="9951"/>
                  </a:cubicBezTo>
                  <a:cubicBezTo>
                    <a:pt x="2577" y="9277"/>
                    <a:pt x="2551" y="8603"/>
                    <a:pt x="2577" y="7929"/>
                  </a:cubicBezTo>
                  <a:cubicBezTo>
                    <a:pt x="2577" y="7929"/>
                    <a:pt x="2616" y="7440"/>
                    <a:pt x="2669" y="6938"/>
                  </a:cubicBezTo>
                  <a:cubicBezTo>
                    <a:pt x="2722" y="6449"/>
                    <a:pt x="2789" y="5960"/>
                    <a:pt x="2789" y="5960"/>
                  </a:cubicBezTo>
                  <a:cubicBezTo>
                    <a:pt x="2842" y="5643"/>
                    <a:pt x="2868" y="5312"/>
                    <a:pt x="2947" y="4995"/>
                  </a:cubicBezTo>
                  <a:lnTo>
                    <a:pt x="3212" y="4058"/>
                  </a:lnTo>
                  <a:lnTo>
                    <a:pt x="3489" y="3133"/>
                  </a:lnTo>
                  <a:lnTo>
                    <a:pt x="3661" y="2578"/>
                  </a:lnTo>
                  <a:lnTo>
                    <a:pt x="3726" y="2406"/>
                  </a:lnTo>
                  <a:cubicBezTo>
                    <a:pt x="3714" y="2353"/>
                    <a:pt x="3634" y="2340"/>
                    <a:pt x="3594" y="2314"/>
                  </a:cubicBezTo>
                  <a:lnTo>
                    <a:pt x="3317" y="2141"/>
                  </a:lnTo>
                  <a:cubicBezTo>
                    <a:pt x="2273" y="1507"/>
                    <a:pt x="1309" y="793"/>
                    <a:pt x="42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13"/>
            <p:cNvSpPr/>
            <p:nvPr/>
          </p:nvSpPr>
          <p:spPr>
            <a:xfrm>
              <a:off x="3805100" y="3851350"/>
              <a:ext cx="233250" cy="70475"/>
            </a:xfrm>
            <a:custGeom>
              <a:avLst/>
              <a:gdLst/>
              <a:ahLst/>
              <a:cxnLst/>
              <a:rect l="l" t="t" r="r" b="b"/>
              <a:pathLst>
                <a:path w="9330" h="2819" extrusionOk="0">
                  <a:moveTo>
                    <a:pt x="463" y="1"/>
                  </a:moveTo>
                  <a:lnTo>
                    <a:pt x="0" y="582"/>
                  </a:lnTo>
                  <a:cubicBezTo>
                    <a:pt x="0" y="582"/>
                    <a:pt x="245" y="742"/>
                    <a:pt x="276" y="742"/>
                  </a:cubicBezTo>
                  <a:cubicBezTo>
                    <a:pt x="277" y="742"/>
                    <a:pt x="278" y="741"/>
                    <a:pt x="278" y="741"/>
                  </a:cubicBezTo>
                  <a:cubicBezTo>
                    <a:pt x="370" y="781"/>
                    <a:pt x="463" y="807"/>
                    <a:pt x="543" y="860"/>
                  </a:cubicBezTo>
                  <a:lnTo>
                    <a:pt x="1071" y="1177"/>
                  </a:lnTo>
                  <a:cubicBezTo>
                    <a:pt x="1428" y="1362"/>
                    <a:pt x="1811" y="1521"/>
                    <a:pt x="2167" y="1706"/>
                  </a:cubicBezTo>
                  <a:cubicBezTo>
                    <a:pt x="2564" y="1838"/>
                    <a:pt x="2934" y="2009"/>
                    <a:pt x="3318" y="2141"/>
                  </a:cubicBezTo>
                  <a:cubicBezTo>
                    <a:pt x="3515" y="2194"/>
                    <a:pt x="3714" y="2247"/>
                    <a:pt x="3899" y="2300"/>
                  </a:cubicBezTo>
                  <a:cubicBezTo>
                    <a:pt x="4097" y="2367"/>
                    <a:pt x="4282" y="2432"/>
                    <a:pt x="4493" y="2459"/>
                  </a:cubicBezTo>
                  <a:cubicBezTo>
                    <a:pt x="4889" y="2511"/>
                    <a:pt x="5273" y="2657"/>
                    <a:pt x="5682" y="2670"/>
                  </a:cubicBezTo>
                  <a:lnTo>
                    <a:pt x="6277" y="2749"/>
                  </a:lnTo>
                  <a:cubicBezTo>
                    <a:pt x="6489" y="2776"/>
                    <a:pt x="6687" y="2763"/>
                    <a:pt x="6885" y="2776"/>
                  </a:cubicBezTo>
                  <a:cubicBezTo>
                    <a:pt x="7068" y="2788"/>
                    <a:pt x="7240" y="2818"/>
                    <a:pt x="7412" y="2818"/>
                  </a:cubicBezTo>
                  <a:cubicBezTo>
                    <a:pt x="7439" y="2818"/>
                    <a:pt x="7466" y="2818"/>
                    <a:pt x="7493" y="2816"/>
                  </a:cubicBezTo>
                  <a:lnTo>
                    <a:pt x="8114" y="2789"/>
                  </a:lnTo>
                  <a:cubicBezTo>
                    <a:pt x="8134" y="2790"/>
                    <a:pt x="8155" y="2790"/>
                    <a:pt x="8176" y="2790"/>
                  </a:cubicBezTo>
                  <a:cubicBezTo>
                    <a:pt x="8564" y="2790"/>
                    <a:pt x="8941" y="2682"/>
                    <a:pt x="9329" y="2657"/>
                  </a:cubicBezTo>
                  <a:lnTo>
                    <a:pt x="9171" y="1970"/>
                  </a:lnTo>
                  <a:cubicBezTo>
                    <a:pt x="8788" y="2049"/>
                    <a:pt x="8431" y="2208"/>
                    <a:pt x="8048" y="2234"/>
                  </a:cubicBezTo>
                  <a:cubicBezTo>
                    <a:pt x="7849" y="2261"/>
                    <a:pt x="7664" y="2287"/>
                    <a:pt x="7467" y="2326"/>
                  </a:cubicBezTo>
                  <a:cubicBezTo>
                    <a:pt x="7268" y="2367"/>
                    <a:pt x="7083" y="2353"/>
                    <a:pt x="6885" y="2367"/>
                  </a:cubicBezTo>
                  <a:cubicBezTo>
                    <a:pt x="6687" y="2367"/>
                    <a:pt x="6489" y="2393"/>
                    <a:pt x="6304" y="2393"/>
                  </a:cubicBezTo>
                  <a:lnTo>
                    <a:pt x="5722" y="2340"/>
                  </a:lnTo>
                  <a:cubicBezTo>
                    <a:pt x="5704" y="2341"/>
                    <a:pt x="5687" y="2341"/>
                    <a:pt x="5669" y="2341"/>
                  </a:cubicBezTo>
                  <a:cubicBezTo>
                    <a:pt x="5291" y="2341"/>
                    <a:pt x="4925" y="2218"/>
                    <a:pt x="4560" y="2155"/>
                  </a:cubicBezTo>
                  <a:cubicBezTo>
                    <a:pt x="4361" y="2141"/>
                    <a:pt x="4176" y="2062"/>
                    <a:pt x="3991" y="2009"/>
                  </a:cubicBezTo>
                  <a:lnTo>
                    <a:pt x="3423" y="1824"/>
                  </a:lnTo>
                  <a:cubicBezTo>
                    <a:pt x="3066" y="1679"/>
                    <a:pt x="2710" y="1494"/>
                    <a:pt x="2352" y="1336"/>
                  </a:cubicBezTo>
                  <a:cubicBezTo>
                    <a:pt x="2023" y="1111"/>
                    <a:pt x="1679" y="926"/>
                    <a:pt x="1362" y="702"/>
                  </a:cubicBezTo>
                  <a:cubicBezTo>
                    <a:pt x="1362" y="702"/>
                    <a:pt x="1256" y="609"/>
                    <a:pt x="1137" y="517"/>
                  </a:cubicBezTo>
                  <a:cubicBezTo>
                    <a:pt x="1031" y="424"/>
                    <a:pt x="913" y="332"/>
                    <a:pt x="913" y="332"/>
                  </a:cubicBezTo>
                  <a:cubicBezTo>
                    <a:pt x="846" y="265"/>
                    <a:pt x="754" y="226"/>
                    <a:pt x="661" y="173"/>
                  </a:cubicBezTo>
                  <a:cubicBezTo>
                    <a:pt x="661" y="174"/>
                    <a:pt x="661" y="174"/>
                    <a:pt x="660" y="174"/>
                  </a:cubicBezTo>
                  <a:cubicBezTo>
                    <a:pt x="648" y="174"/>
                    <a:pt x="463" y="1"/>
                    <a:pt x="46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13"/>
            <p:cNvSpPr/>
            <p:nvPr/>
          </p:nvSpPr>
          <p:spPr>
            <a:xfrm>
              <a:off x="3847375" y="3797175"/>
              <a:ext cx="175100" cy="55925"/>
            </a:xfrm>
            <a:custGeom>
              <a:avLst/>
              <a:gdLst/>
              <a:ahLst/>
              <a:cxnLst/>
              <a:rect l="l" t="t" r="r" b="b"/>
              <a:pathLst>
                <a:path w="7004" h="2237" extrusionOk="0">
                  <a:moveTo>
                    <a:pt x="476" y="1"/>
                  </a:moveTo>
                  <a:lnTo>
                    <a:pt x="1" y="596"/>
                  </a:lnTo>
                  <a:cubicBezTo>
                    <a:pt x="1" y="596"/>
                    <a:pt x="191" y="703"/>
                    <a:pt x="222" y="703"/>
                  </a:cubicBezTo>
                  <a:cubicBezTo>
                    <a:pt x="224" y="703"/>
                    <a:pt x="225" y="702"/>
                    <a:pt x="226" y="702"/>
                  </a:cubicBezTo>
                  <a:cubicBezTo>
                    <a:pt x="291" y="728"/>
                    <a:pt x="371" y="741"/>
                    <a:pt x="437" y="781"/>
                  </a:cubicBezTo>
                  <a:cubicBezTo>
                    <a:pt x="437" y="781"/>
                    <a:pt x="543" y="834"/>
                    <a:pt x="635" y="887"/>
                  </a:cubicBezTo>
                  <a:cubicBezTo>
                    <a:pt x="741" y="952"/>
                    <a:pt x="834" y="1005"/>
                    <a:pt x="834" y="1005"/>
                  </a:cubicBezTo>
                  <a:cubicBezTo>
                    <a:pt x="1098" y="1151"/>
                    <a:pt x="1401" y="1243"/>
                    <a:pt x="1666" y="1401"/>
                  </a:cubicBezTo>
                  <a:cubicBezTo>
                    <a:pt x="1970" y="1481"/>
                    <a:pt x="2247" y="1600"/>
                    <a:pt x="2525" y="1706"/>
                  </a:cubicBezTo>
                  <a:cubicBezTo>
                    <a:pt x="2684" y="1745"/>
                    <a:pt x="2828" y="1785"/>
                    <a:pt x="2974" y="1824"/>
                  </a:cubicBezTo>
                  <a:cubicBezTo>
                    <a:pt x="3106" y="1864"/>
                    <a:pt x="3251" y="1930"/>
                    <a:pt x="3397" y="1944"/>
                  </a:cubicBezTo>
                  <a:cubicBezTo>
                    <a:pt x="3701" y="1983"/>
                    <a:pt x="3979" y="2102"/>
                    <a:pt x="4282" y="2102"/>
                  </a:cubicBezTo>
                  <a:cubicBezTo>
                    <a:pt x="4428" y="2115"/>
                    <a:pt x="4586" y="2141"/>
                    <a:pt x="4731" y="2182"/>
                  </a:cubicBezTo>
                  <a:cubicBezTo>
                    <a:pt x="4804" y="2188"/>
                    <a:pt x="4880" y="2188"/>
                    <a:pt x="4956" y="2188"/>
                  </a:cubicBezTo>
                  <a:cubicBezTo>
                    <a:pt x="5032" y="2188"/>
                    <a:pt x="5108" y="2188"/>
                    <a:pt x="5180" y="2194"/>
                  </a:cubicBezTo>
                  <a:cubicBezTo>
                    <a:pt x="5306" y="2206"/>
                    <a:pt x="5442" y="2237"/>
                    <a:pt x="5570" y="2237"/>
                  </a:cubicBezTo>
                  <a:cubicBezTo>
                    <a:pt x="5590" y="2237"/>
                    <a:pt x="5610" y="2236"/>
                    <a:pt x="5630" y="2234"/>
                  </a:cubicBezTo>
                  <a:cubicBezTo>
                    <a:pt x="5788" y="2221"/>
                    <a:pt x="5934" y="2221"/>
                    <a:pt x="6093" y="2221"/>
                  </a:cubicBezTo>
                  <a:cubicBezTo>
                    <a:pt x="6141" y="2227"/>
                    <a:pt x="6190" y="2230"/>
                    <a:pt x="6238" y="2230"/>
                  </a:cubicBezTo>
                  <a:cubicBezTo>
                    <a:pt x="6493" y="2230"/>
                    <a:pt x="6749" y="2155"/>
                    <a:pt x="7004" y="2155"/>
                  </a:cubicBezTo>
                  <a:lnTo>
                    <a:pt x="6845" y="1468"/>
                  </a:lnTo>
                  <a:cubicBezTo>
                    <a:pt x="6581" y="1507"/>
                    <a:pt x="6317" y="1653"/>
                    <a:pt x="6026" y="1666"/>
                  </a:cubicBezTo>
                  <a:cubicBezTo>
                    <a:pt x="5881" y="1692"/>
                    <a:pt x="5749" y="1719"/>
                    <a:pt x="5603" y="1745"/>
                  </a:cubicBezTo>
                  <a:cubicBezTo>
                    <a:pt x="5459" y="1785"/>
                    <a:pt x="5326" y="1759"/>
                    <a:pt x="5180" y="1785"/>
                  </a:cubicBezTo>
                  <a:cubicBezTo>
                    <a:pt x="5036" y="1785"/>
                    <a:pt x="4890" y="1812"/>
                    <a:pt x="4745" y="1812"/>
                  </a:cubicBezTo>
                  <a:cubicBezTo>
                    <a:pt x="4599" y="1798"/>
                    <a:pt x="4467" y="1785"/>
                    <a:pt x="4322" y="1771"/>
                  </a:cubicBezTo>
                  <a:cubicBezTo>
                    <a:pt x="4305" y="1772"/>
                    <a:pt x="4287" y="1773"/>
                    <a:pt x="4270" y="1773"/>
                  </a:cubicBezTo>
                  <a:cubicBezTo>
                    <a:pt x="3998" y="1773"/>
                    <a:pt x="3736" y="1677"/>
                    <a:pt x="3463" y="1639"/>
                  </a:cubicBezTo>
                  <a:cubicBezTo>
                    <a:pt x="3318" y="1639"/>
                    <a:pt x="3186" y="1574"/>
                    <a:pt x="3054" y="1521"/>
                  </a:cubicBezTo>
                  <a:cubicBezTo>
                    <a:pt x="2922" y="1481"/>
                    <a:pt x="2776" y="1428"/>
                    <a:pt x="2643" y="1389"/>
                  </a:cubicBezTo>
                  <a:cubicBezTo>
                    <a:pt x="2367" y="1283"/>
                    <a:pt x="2115" y="1124"/>
                    <a:pt x="1851" y="1019"/>
                  </a:cubicBezTo>
                  <a:cubicBezTo>
                    <a:pt x="1613" y="834"/>
                    <a:pt x="1349" y="702"/>
                    <a:pt x="1124" y="529"/>
                  </a:cubicBezTo>
                  <a:cubicBezTo>
                    <a:pt x="1124" y="529"/>
                    <a:pt x="1045" y="464"/>
                    <a:pt x="966" y="385"/>
                  </a:cubicBezTo>
                  <a:lnTo>
                    <a:pt x="807" y="252"/>
                  </a:lnTo>
                  <a:cubicBezTo>
                    <a:pt x="754" y="200"/>
                    <a:pt x="688" y="173"/>
                    <a:pt x="622" y="133"/>
                  </a:cubicBezTo>
                  <a:cubicBezTo>
                    <a:pt x="622" y="134"/>
                    <a:pt x="621" y="134"/>
                    <a:pt x="620" y="134"/>
                  </a:cubicBezTo>
                  <a:cubicBezTo>
                    <a:pt x="597" y="134"/>
                    <a:pt x="476" y="1"/>
                    <a:pt x="47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13"/>
            <p:cNvSpPr/>
            <p:nvPr/>
          </p:nvSpPr>
          <p:spPr>
            <a:xfrm>
              <a:off x="3752250" y="4338625"/>
              <a:ext cx="128850" cy="42800"/>
            </a:xfrm>
            <a:custGeom>
              <a:avLst/>
              <a:gdLst/>
              <a:ahLst/>
              <a:cxnLst/>
              <a:rect l="l" t="t" r="r" b="b"/>
              <a:pathLst>
                <a:path w="5154" h="1712" extrusionOk="0">
                  <a:moveTo>
                    <a:pt x="622" y="0"/>
                  </a:moveTo>
                  <a:lnTo>
                    <a:pt x="0" y="582"/>
                  </a:lnTo>
                  <a:cubicBezTo>
                    <a:pt x="238" y="661"/>
                    <a:pt x="490" y="753"/>
                    <a:pt x="714" y="806"/>
                  </a:cubicBezTo>
                  <a:lnTo>
                    <a:pt x="1348" y="952"/>
                  </a:lnTo>
                  <a:cubicBezTo>
                    <a:pt x="1771" y="1044"/>
                    <a:pt x="2181" y="1097"/>
                    <a:pt x="2577" y="1163"/>
                  </a:cubicBezTo>
                  <a:cubicBezTo>
                    <a:pt x="2960" y="1242"/>
                    <a:pt x="3357" y="1348"/>
                    <a:pt x="3753" y="1454"/>
                  </a:cubicBezTo>
                  <a:cubicBezTo>
                    <a:pt x="3964" y="1519"/>
                    <a:pt x="4176" y="1572"/>
                    <a:pt x="4387" y="1625"/>
                  </a:cubicBezTo>
                  <a:cubicBezTo>
                    <a:pt x="4571" y="1668"/>
                    <a:pt x="4799" y="1711"/>
                    <a:pt x="5012" y="1711"/>
                  </a:cubicBezTo>
                  <a:cubicBezTo>
                    <a:pt x="5060" y="1711"/>
                    <a:pt x="5108" y="1709"/>
                    <a:pt x="5154" y="1704"/>
                  </a:cubicBezTo>
                  <a:lnTo>
                    <a:pt x="4824" y="991"/>
                  </a:lnTo>
                  <a:cubicBezTo>
                    <a:pt x="4803" y="987"/>
                    <a:pt x="4783" y="985"/>
                    <a:pt x="4763" y="985"/>
                  </a:cubicBezTo>
                  <a:cubicBezTo>
                    <a:pt x="4646" y="985"/>
                    <a:pt x="4548" y="1044"/>
                    <a:pt x="4401" y="1044"/>
                  </a:cubicBezTo>
                  <a:cubicBezTo>
                    <a:pt x="4216" y="1044"/>
                    <a:pt x="4031" y="1031"/>
                    <a:pt x="3832" y="1017"/>
                  </a:cubicBezTo>
                  <a:cubicBezTo>
                    <a:pt x="3436" y="978"/>
                    <a:pt x="3039" y="925"/>
                    <a:pt x="2630" y="846"/>
                  </a:cubicBezTo>
                  <a:cubicBezTo>
                    <a:pt x="2220" y="779"/>
                    <a:pt x="1837" y="687"/>
                    <a:pt x="1480" y="529"/>
                  </a:cubicBezTo>
                  <a:cubicBezTo>
                    <a:pt x="1295" y="462"/>
                    <a:pt x="1137" y="370"/>
                    <a:pt x="978" y="277"/>
                  </a:cubicBezTo>
                  <a:cubicBezTo>
                    <a:pt x="833" y="185"/>
                    <a:pt x="728" y="92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13"/>
            <p:cNvSpPr/>
            <p:nvPr/>
          </p:nvSpPr>
          <p:spPr>
            <a:xfrm>
              <a:off x="3863575" y="3951775"/>
              <a:ext cx="86900" cy="141100"/>
            </a:xfrm>
            <a:custGeom>
              <a:avLst/>
              <a:gdLst/>
              <a:ahLst/>
              <a:cxnLst/>
              <a:rect l="l" t="t" r="r" b="b"/>
              <a:pathLst>
                <a:path w="3476" h="5644" extrusionOk="0">
                  <a:moveTo>
                    <a:pt x="304" y="476"/>
                  </a:moveTo>
                  <a:lnTo>
                    <a:pt x="383" y="503"/>
                  </a:lnTo>
                  <a:lnTo>
                    <a:pt x="609" y="569"/>
                  </a:lnTo>
                  <a:lnTo>
                    <a:pt x="1256" y="767"/>
                  </a:lnTo>
                  <a:cubicBezTo>
                    <a:pt x="1467" y="834"/>
                    <a:pt x="1692" y="846"/>
                    <a:pt x="1916" y="887"/>
                  </a:cubicBezTo>
                  <a:cubicBezTo>
                    <a:pt x="2141" y="926"/>
                    <a:pt x="2365" y="952"/>
                    <a:pt x="2591" y="979"/>
                  </a:cubicBezTo>
                  <a:cubicBezTo>
                    <a:pt x="2648" y="979"/>
                    <a:pt x="2706" y="977"/>
                    <a:pt x="2765" y="974"/>
                  </a:cubicBezTo>
                  <a:lnTo>
                    <a:pt x="2765" y="974"/>
                  </a:lnTo>
                  <a:cubicBezTo>
                    <a:pt x="2625" y="1333"/>
                    <a:pt x="2478" y="1692"/>
                    <a:pt x="2326" y="2036"/>
                  </a:cubicBezTo>
                  <a:cubicBezTo>
                    <a:pt x="2326" y="2036"/>
                    <a:pt x="2233" y="2247"/>
                    <a:pt x="2128" y="2458"/>
                  </a:cubicBezTo>
                  <a:cubicBezTo>
                    <a:pt x="2022" y="2670"/>
                    <a:pt x="1916" y="2895"/>
                    <a:pt x="1916" y="2895"/>
                  </a:cubicBezTo>
                  <a:cubicBezTo>
                    <a:pt x="1916" y="2895"/>
                    <a:pt x="1798" y="3093"/>
                    <a:pt x="1678" y="3304"/>
                  </a:cubicBezTo>
                  <a:cubicBezTo>
                    <a:pt x="1560" y="3516"/>
                    <a:pt x="1441" y="3714"/>
                    <a:pt x="1441" y="3714"/>
                  </a:cubicBezTo>
                  <a:cubicBezTo>
                    <a:pt x="1441" y="3714"/>
                    <a:pt x="1308" y="3926"/>
                    <a:pt x="1176" y="4123"/>
                  </a:cubicBezTo>
                  <a:cubicBezTo>
                    <a:pt x="1044" y="4335"/>
                    <a:pt x="912" y="4534"/>
                    <a:pt x="912" y="4534"/>
                  </a:cubicBezTo>
                  <a:lnTo>
                    <a:pt x="714" y="4824"/>
                  </a:lnTo>
                  <a:lnTo>
                    <a:pt x="648" y="4943"/>
                  </a:lnTo>
                  <a:lnTo>
                    <a:pt x="595" y="4995"/>
                  </a:lnTo>
                  <a:lnTo>
                    <a:pt x="582" y="4943"/>
                  </a:lnTo>
                  <a:cubicBezTo>
                    <a:pt x="542" y="4863"/>
                    <a:pt x="516" y="4771"/>
                    <a:pt x="489" y="4692"/>
                  </a:cubicBezTo>
                  <a:lnTo>
                    <a:pt x="463" y="4507"/>
                  </a:lnTo>
                  <a:cubicBezTo>
                    <a:pt x="436" y="4428"/>
                    <a:pt x="436" y="4349"/>
                    <a:pt x="424" y="4269"/>
                  </a:cubicBezTo>
                  <a:cubicBezTo>
                    <a:pt x="397" y="3938"/>
                    <a:pt x="383" y="3609"/>
                    <a:pt x="383" y="3278"/>
                  </a:cubicBezTo>
                  <a:cubicBezTo>
                    <a:pt x="357" y="2604"/>
                    <a:pt x="278" y="1983"/>
                    <a:pt x="278" y="1349"/>
                  </a:cubicBezTo>
                  <a:lnTo>
                    <a:pt x="278" y="569"/>
                  </a:lnTo>
                  <a:cubicBezTo>
                    <a:pt x="291" y="543"/>
                    <a:pt x="278" y="476"/>
                    <a:pt x="304" y="476"/>
                  </a:cubicBezTo>
                  <a:close/>
                  <a:moveTo>
                    <a:pt x="27" y="1"/>
                  </a:moveTo>
                  <a:lnTo>
                    <a:pt x="27" y="41"/>
                  </a:lnTo>
                  <a:lnTo>
                    <a:pt x="27" y="133"/>
                  </a:lnTo>
                  <a:lnTo>
                    <a:pt x="13" y="305"/>
                  </a:lnTo>
                  <a:cubicBezTo>
                    <a:pt x="13" y="305"/>
                    <a:pt x="1" y="596"/>
                    <a:pt x="13" y="860"/>
                  </a:cubicBezTo>
                  <a:cubicBezTo>
                    <a:pt x="13" y="1137"/>
                    <a:pt x="27" y="1415"/>
                    <a:pt x="27" y="1415"/>
                  </a:cubicBezTo>
                  <a:cubicBezTo>
                    <a:pt x="27" y="2036"/>
                    <a:pt x="106" y="2684"/>
                    <a:pt x="119" y="3318"/>
                  </a:cubicBezTo>
                  <a:cubicBezTo>
                    <a:pt x="119" y="3635"/>
                    <a:pt x="119" y="3979"/>
                    <a:pt x="146" y="4308"/>
                  </a:cubicBezTo>
                  <a:cubicBezTo>
                    <a:pt x="159" y="4388"/>
                    <a:pt x="159" y="4481"/>
                    <a:pt x="172" y="4560"/>
                  </a:cubicBezTo>
                  <a:lnTo>
                    <a:pt x="212" y="4863"/>
                  </a:lnTo>
                  <a:cubicBezTo>
                    <a:pt x="278" y="5075"/>
                    <a:pt x="331" y="5286"/>
                    <a:pt x="424" y="5485"/>
                  </a:cubicBezTo>
                  <a:lnTo>
                    <a:pt x="489" y="5643"/>
                  </a:lnTo>
                  <a:cubicBezTo>
                    <a:pt x="529" y="5603"/>
                    <a:pt x="556" y="5564"/>
                    <a:pt x="595" y="5511"/>
                  </a:cubicBezTo>
                  <a:lnTo>
                    <a:pt x="806" y="5247"/>
                  </a:lnTo>
                  <a:lnTo>
                    <a:pt x="1176" y="4758"/>
                  </a:lnTo>
                  <a:cubicBezTo>
                    <a:pt x="1176" y="4758"/>
                    <a:pt x="1322" y="4560"/>
                    <a:pt x="1454" y="4361"/>
                  </a:cubicBezTo>
                  <a:cubicBezTo>
                    <a:pt x="1586" y="4164"/>
                    <a:pt x="1731" y="3965"/>
                    <a:pt x="1731" y="3965"/>
                  </a:cubicBezTo>
                  <a:cubicBezTo>
                    <a:pt x="1731" y="3965"/>
                    <a:pt x="1851" y="3767"/>
                    <a:pt x="1983" y="3568"/>
                  </a:cubicBezTo>
                  <a:cubicBezTo>
                    <a:pt x="2115" y="3371"/>
                    <a:pt x="2233" y="3172"/>
                    <a:pt x="2233" y="3172"/>
                  </a:cubicBezTo>
                  <a:lnTo>
                    <a:pt x="2471" y="2749"/>
                  </a:lnTo>
                  <a:cubicBezTo>
                    <a:pt x="2577" y="2525"/>
                    <a:pt x="2683" y="2314"/>
                    <a:pt x="2683" y="2314"/>
                  </a:cubicBezTo>
                  <a:cubicBezTo>
                    <a:pt x="2973" y="1745"/>
                    <a:pt x="3238" y="1164"/>
                    <a:pt x="3475" y="596"/>
                  </a:cubicBezTo>
                  <a:lnTo>
                    <a:pt x="3268" y="450"/>
                  </a:lnTo>
                  <a:lnTo>
                    <a:pt x="3268" y="450"/>
                  </a:lnTo>
                  <a:lnTo>
                    <a:pt x="3264" y="226"/>
                  </a:lnTo>
                  <a:cubicBezTo>
                    <a:pt x="3053" y="265"/>
                    <a:pt x="2841" y="332"/>
                    <a:pt x="2643" y="344"/>
                  </a:cubicBezTo>
                  <a:lnTo>
                    <a:pt x="2009" y="344"/>
                  </a:lnTo>
                  <a:cubicBezTo>
                    <a:pt x="1784" y="332"/>
                    <a:pt x="1573" y="344"/>
                    <a:pt x="1361" y="305"/>
                  </a:cubicBezTo>
                  <a:lnTo>
                    <a:pt x="714" y="173"/>
                  </a:lnTo>
                  <a:lnTo>
                    <a:pt x="291" y="80"/>
                  </a:lnTo>
                  <a:lnTo>
                    <a:pt x="54" y="14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13"/>
            <p:cNvSpPr/>
            <p:nvPr/>
          </p:nvSpPr>
          <p:spPr>
            <a:xfrm>
              <a:off x="3343275" y="3931600"/>
              <a:ext cx="357450" cy="101475"/>
            </a:xfrm>
            <a:custGeom>
              <a:avLst/>
              <a:gdLst/>
              <a:ahLst/>
              <a:cxnLst/>
              <a:rect l="l" t="t" r="r" b="b"/>
              <a:pathLst>
                <a:path w="14298" h="4059" extrusionOk="0">
                  <a:moveTo>
                    <a:pt x="11229" y="1"/>
                  </a:moveTo>
                  <a:cubicBezTo>
                    <a:pt x="11226" y="1"/>
                    <a:pt x="11223" y="1"/>
                    <a:pt x="11220" y="2"/>
                  </a:cubicBezTo>
                  <a:lnTo>
                    <a:pt x="11047" y="94"/>
                  </a:lnTo>
                  <a:lnTo>
                    <a:pt x="10559" y="399"/>
                  </a:lnTo>
                  <a:lnTo>
                    <a:pt x="9713" y="887"/>
                  </a:lnTo>
                  <a:lnTo>
                    <a:pt x="8854" y="1350"/>
                  </a:lnTo>
                  <a:cubicBezTo>
                    <a:pt x="8563" y="1509"/>
                    <a:pt x="8246" y="1614"/>
                    <a:pt x="7943" y="1746"/>
                  </a:cubicBezTo>
                  <a:cubicBezTo>
                    <a:pt x="7943" y="1746"/>
                    <a:pt x="7467" y="1918"/>
                    <a:pt x="7004" y="2090"/>
                  </a:cubicBezTo>
                  <a:cubicBezTo>
                    <a:pt x="6542" y="2249"/>
                    <a:pt x="6066" y="2407"/>
                    <a:pt x="6066" y="2407"/>
                  </a:cubicBezTo>
                  <a:cubicBezTo>
                    <a:pt x="5432" y="2566"/>
                    <a:pt x="4772" y="2698"/>
                    <a:pt x="4111" y="2804"/>
                  </a:cubicBezTo>
                  <a:cubicBezTo>
                    <a:pt x="3103" y="2987"/>
                    <a:pt x="2010" y="3060"/>
                    <a:pt x="945" y="3060"/>
                  </a:cubicBezTo>
                  <a:cubicBezTo>
                    <a:pt x="627" y="3060"/>
                    <a:pt x="311" y="3054"/>
                    <a:pt x="1" y="3041"/>
                  </a:cubicBezTo>
                  <a:lnTo>
                    <a:pt x="1" y="3041"/>
                  </a:lnTo>
                  <a:cubicBezTo>
                    <a:pt x="1" y="3041"/>
                    <a:pt x="68" y="3292"/>
                    <a:pt x="133" y="3556"/>
                  </a:cubicBezTo>
                  <a:cubicBezTo>
                    <a:pt x="226" y="3808"/>
                    <a:pt x="305" y="4058"/>
                    <a:pt x="305" y="4058"/>
                  </a:cubicBezTo>
                  <a:cubicBezTo>
                    <a:pt x="1653" y="3847"/>
                    <a:pt x="3001" y="3662"/>
                    <a:pt x="4296" y="3306"/>
                  </a:cubicBezTo>
                  <a:cubicBezTo>
                    <a:pt x="4943" y="3133"/>
                    <a:pt x="5577" y="2975"/>
                    <a:pt x="6225" y="2763"/>
                  </a:cubicBezTo>
                  <a:cubicBezTo>
                    <a:pt x="6225" y="2763"/>
                    <a:pt x="6687" y="2592"/>
                    <a:pt x="7163" y="2420"/>
                  </a:cubicBezTo>
                  <a:cubicBezTo>
                    <a:pt x="7626" y="2222"/>
                    <a:pt x="8088" y="2037"/>
                    <a:pt x="8088" y="2037"/>
                  </a:cubicBezTo>
                  <a:cubicBezTo>
                    <a:pt x="8392" y="1905"/>
                    <a:pt x="8709" y="1799"/>
                    <a:pt x="9000" y="1641"/>
                  </a:cubicBezTo>
                  <a:lnTo>
                    <a:pt x="9872" y="1165"/>
                  </a:lnTo>
                  <a:lnTo>
                    <a:pt x="10730" y="689"/>
                  </a:lnTo>
                  <a:lnTo>
                    <a:pt x="11088" y="491"/>
                  </a:lnTo>
                  <a:lnTo>
                    <a:pt x="11127" y="478"/>
                  </a:lnTo>
                  <a:cubicBezTo>
                    <a:pt x="11140" y="478"/>
                    <a:pt x="11153" y="504"/>
                    <a:pt x="11167" y="504"/>
                  </a:cubicBezTo>
                  <a:lnTo>
                    <a:pt x="11246" y="610"/>
                  </a:lnTo>
                  <a:cubicBezTo>
                    <a:pt x="12039" y="1561"/>
                    <a:pt x="12924" y="2434"/>
                    <a:pt x="13875" y="3200"/>
                  </a:cubicBezTo>
                  <a:lnTo>
                    <a:pt x="14298" y="2658"/>
                  </a:lnTo>
                  <a:cubicBezTo>
                    <a:pt x="13334" y="1984"/>
                    <a:pt x="12395" y="1218"/>
                    <a:pt x="11550" y="346"/>
                  </a:cubicBezTo>
                  <a:lnTo>
                    <a:pt x="11338" y="108"/>
                  </a:lnTo>
                  <a:cubicBezTo>
                    <a:pt x="11302" y="71"/>
                    <a:pt x="11265" y="1"/>
                    <a:pt x="1122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13"/>
            <p:cNvSpPr/>
            <p:nvPr/>
          </p:nvSpPr>
          <p:spPr>
            <a:xfrm>
              <a:off x="3288800" y="3651825"/>
              <a:ext cx="249100" cy="275225"/>
            </a:xfrm>
            <a:custGeom>
              <a:avLst/>
              <a:gdLst/>
              <a:ahLst/>
              <a:cxnLst/>
              <a:rect l="l" t="t" r="r" b="b"/>
              <a:pathLst>
                <a:path w="9964" h="11009" extrusionOk="0">
                  <a:moveTo>
                    <a:pt x="9051" y="1"/>
                  </a:moveTo>
                  <a:lnTo>
                    <a:pt x="9065" y="926"/>
                  </a:lnTo>
                  <a:lnTo>
                    <a:pt x="9170" y="1838"/>
                  </a:lnTo>
                  <a:cubicBezTo>
                    <a:pt x="9210" y="2141"/>
                    <a:pt x="9223" y="2459"/>
                    <a:pt x="9276" y="2763"/>
                  </a:cubicBezTo>
                  <a:lnTo>
                    <a:pt x="9474" y="3662"/>
                  </a:lnTo>
                  <a:lnTo>
                    <a:pt x="9500" y="3794"/>
                  </a:lnTo>
                  <a:cubicBezTo>
                    <a:pt x="9500" y="3806"/>
                    <a:pt x="9514" y="3833"/>
                    <a:pt x="9500" y="3847"/>
                  </a:cubicBezTo>
                  <a:lnTo>
                    <a:pt x="9461" y="3859"/>
                  </a:lnTo>
                  <a:lnTo>
                    <a:pt x="9091" y="4018"/>
                  </a:lnTo>
                  <a:lnTo>
                    <a:pt x="8179" y="4401"/>
                  </a:lnTo>
                  <a:lnTo>
                    <a:pt x="7254" y="4798"/>
                  </a:lnTo>
                  <a:cubicBezTo>
                    <a:pt x="6951" y="4930"/>
                    <a:pt x="6660" y="5115"/>
                    <a:pt x="6382" y="5274"/>
                  </a:cubicBezTo>
                  <a:cubicBezTo>
                    <a:pt x="6382" y="5274"/>
                    <a:pt x="5959" y="5511"/>
                    <a:pt x="5523" y="5762"/>
                  </a:cubicBezTo>
                  <a:cubicBezTo>
                    <a:pt x="5101" y="6026"/>
                    <a:pt x="4678" y="6278"/>
                    <a:pt x="4678" y="6278"/>
                  </a:cubicBezTo>
                  <a:cubicBezTo>
                    <a:pt x="4136" y="6660"/>
                    <a:pt x="3594" y="7057"/>
                    <a:pt x="3066" y="7467"/>
                  </a:cubicBezTo>
                  <a:cubicBezTo>
                    <a:pt x="1982" y="8260"/>
                    <a:pt x="964" y="9224"/>
                    <a:pt x="0" y="10136"/>
                  </a:cubicBezTo>
                  <a:lnTo>
                    <a:pt x="621" y="11008"/>
                  </a:lnTo>
                  <a:cubicBezTo>
                    <a:pt x="1454" y="9898"/>
                    <a:pt x="2286" y="8815"/>
                    <a:pt x="3330" y="7916"/>
                  </a:cubicBezTo>
                  <a:cubicBezTo>
                    <a:pt x="3832" y="7467"/>
                    <a:pt x="4347" y="7030"/>
                    <a:pt x="4875" y="6621"/>
                  </a:cubicBezTo>
                  <a:cubicBezTo>
                    <a:pt x="4875" y="6621"/>
                    <a:pt x="5286" y="6357"/>
                    <a:pt x="5708" y="6079"/>
                  </a:cubicBezTo>
                  <a:cubicBezTo>
                    <a:pt x="6118" y="5829"/>
                    <a:pt x="6540" y="5564"/>
                    <a:pt x="6540" y="5564"/>
                  </a:cubicBezTo>
                  <a:cubicBezTo>
                    <a:pt x="6818" y="5406"/>
                    <a:pt x="7095" y="5221"/>
                    <a:pt x="7400" y="5089"/>
                  </a:cubicBezTo>
                  <a:lnTo>
                    <a:pt x="8285" y="4719"/>
                  </a:lnTo>
                  <a:lnTo>
                    <a:pt x="9197" y="4349"/>
                  </a:lnTo>
                  <a:lnTo>
                    <a:pt x="9738" y="4137"/>
                  </a:lnTo>
                  <a:lnTo>
                    <a:pt x="9923" y="4071"/>
                  </a:lnTo>
                  <a:cubicBezTo>
                    <a:pt x="9963" y="4032"/>
                    <a:pt x="9923" y="3965"/>
                    <a:pt x="9923" y="3912"/>
                  </a:cubicBezTo>
                  <a:lnTo>
                    <a:pt x="9870" y="3582"/>
                  </a:lnTo>
                  <a:lnTo>
                    <a:pt x="9752" y="2684"/>
                  </a:lnTo>
                  <a:cubicBezTo>
                    <a:pt x="9725" y="2379"/>
                    <a:pt x="9738" y="2076"/>
                    <a:pt x="9725" y="1785"/>
                  </a:cubicBezTo>
                  <a:lnTo>
                    <a:pt x="9699" y="887"/>
                  </a:lnTo>
                  <a:lnTo>
                    <a:pt x="9752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13"/>
            <p:cNvSpPr/>
            <p:nvPr/>
          </p:nvSpPr>
          <p:spPr>
            <a:xfrm>
              <a:off x="3700700" y="3650850"/>
              <a:ext cx="115650" cy="214750"/>
            </a:xfrm>
            <a:custGeom>
              <a:avLst/>
              <a:gdLst/>
              <a:ahLst/>
              <a:cxnLst/>
              <a:rect l="l" t="t" r="r" b="b"/>
              <a:pathLst>
                <a:path w="4626" h="8590" extrusionOk="0">
                  <a:moveTo>
                    <a:pt x="1" y="1"/>
                  </a:moveTo>
                  <a:lnTo>
                    <a:pt x="54" y="318"/>
                  </a:lnTo>
                  <a:cubicBezTo>
                    <a:pt x="68" y="424"/>
                    <a:pt x="80" y="516"/>
                    <a:pt x="107" y="609"/>
                  </a:cubicBezTo>
                  <a:lnTo>
                    <a:pt x="212" y="1203"/>
                  </a:lnTo>
                  <a:cubicBezTo>
                    <a:pt x="239" y="1613"/>
                    <a:pt x="397" y="1995"/>
                    <a:pt x="477" y="2392"/>
                  </a:cubicBezTo>
                  <a:cubicBezTo>
                    <a:pt x="570" y="2788"/>
                    <a:pt x="741" y="3172"/>
                    <a:pt x="847" y="3568"/>
                  </a:cubicBezTo>
                  <a:cubicBezTo>
                    <a:pt x="1032" y="3925"/>
                    <a:pt x="1137" y="4321"/>
                    <a:pt x="1336" y="4678"/>
                  </a:cubicBezTo>
                  <a:cubicBezTo>
                    <a:pt x="1534" y="5035"/>
                    <a:pt x="1666" y="5431"/>
                    <a:pt x="1917" y="5748"/>
                  </a:cubicBezTo>
                  <a:cubicBezTo>
                    <a:pt x="2023" y="5920"/>
                    <a:pt x="2129" y="6105"/>
                    <a:pt x="2221" y="6277"/>
                  </a:cubicBezTo>
                  <a:cubicBezTo>
                    <a:pt x="2327" y="6449"/>
                    <a:pt x="2472" y="6594"/>
                    <a:pt x="2578" y="6766"/>
                  </a:cubicBezTo>
                  <a:cubicBezTo>
                    <a:pt x="2697" y="6925"/>
                    <a:pt x="2802" y="7110"/>
                    <a:pt x="2934" y="7268"/>
                  </a:cubicBezTo>
                  <a:cubicBezTo>
                    <a:pt x="3067" y="7413"/>
                    <a:pt x="3199" y="7572"/>
                    <a:pt x="3331" y="7717"/>
                  </a:cubicBezTo>
                  <a:cubicBezTo>
                    <a:pt x="3569" y="8061"/>
                    <a:pt x="3912" y="8299"/>
                    <a:pt x="4190" y="8590"/>
                  </a:cubicBezTo>
                  <a:lnTo>
                    <a:pt x="4626" y="8035"/>
                  </a:lnTo>
                  <a:cubicBezTo>
                    <a:pt x="4335" y="7797"/>
                    <a:pt x="3991" y="7612"/>
                    <a:pt x="3727" y="7321"/>
                  </a:cubicBezTo>
                  <a:cubicBezTo>
                    <a:pt x="3582" y="7189"/>
                    <a:pt x="3436" y="7069"/>
                    <a:pt x="3292" y="6937"/>
                  </a:cubicBezTo>
                  <a:cubicBezTo>
                    <a:pt x="3146" y="6805"/>
                    <a:pt x="3040" y="6647"/>
                    <a:pt x="2908" y="6514"/>
                  </a:cubicBezTo>
                  <a:cubicBezTo>
                    <a:pt x="2776" y="6356"/>
                    <a:pt x="2631" y="6224"/>
                    <a:pt x="2525" y="6065"/>
                  </a:cubicBezTo>
                  <a:lnTo>
                    <a:pt x="2194" y="5577"/>
                  </a:lnTo>
                  <a:cubicBezTo>
                    <a:pt x="1944" y="5272"/>
                    <a:pt x="1812" y="4890"/>
                    <a:pt x="1600" y="4546"/>
                  </a:cubicBezTo>
                  <a:cubicBezTo>
                    <a:pt x="1428" y="4203"/>
                    <a:pt x="1322" y="3806"/>
                    <a:pt x="1151" y="3449"/>
                  </a:cubicBezTo>
                  <a:cubicBezTo>
                    <a:pt x="1084" y="3066"/>
                    <a:pt x="940" y="2696"/>
                    <a:pt x="887" y="2300"/>
                  </a:cubicBezTo>
                  <a:cubicBezTo>
                    <a:pt x="860" y="1916"/>
                    <a:pt x="741" y="1534"/>
                    <a:pt x="767" y="1150"/>
                  </a:cubicBezTo>
                  <a:cubicBezTo>
                    <a:pt x="767" y="1150"/>
                    <a:pt x="767" y="1005"/>
                    <a:pt x="755" y="859"/>
                  </a:cubicBezTo>
                  <a:cubicBezTo>
                    <a:pt x="755" y="714"/>
                    <a:pt x="741" y="568"/>
                    <a:pt x="741" y="568"/>
                  </a:cubicBezTo>
                  <a:cubicBezTo>
                    <a:pt x="741" y="476"/>
                    <a:pt x="755" y="371"/>
                    <a:pt x="741" y="265"/>
                  </a:cubicBezTo>
                  <a:lnTo>
                    <a:pt x="75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13"/>
            <p:cNvSpPr/>
            <p:nvPr/>
          </p:nvSpPr>
          <p:spPr>
            <a:xfrm>
              <a:off x="3769425" y="3650500"/>
              <a:ext cx="89550" cy="161250"/>
            </a:xfrm>
            <a:custGeom>
              <a:avLst/>
              <a:gdLst/>
              <a:ahLst/>
              <a:cxnLst/>
              <a:rect l="l" t="t" r="r" b="b"/>
              <a:pathLst>
                <a:path w="3582" h="6450" extrusionOk="0">
                  <a:moveTo>
                    <a:pt x="0" y="1"/>
                  </a:moveTo>
                  <a:lnTo>
                    <a:pt x="53" y="239"/>
                  </a:lnTo>
                  <a:cubicBezTo>
                    <a:pt x="67" y="318"/>
                    <a:pt x="80" y="385"/>
                    <a:pt x="93" y="464"/>
                  </a:cubicBezTo>
                  <a:cubicBezTo>
                    <a:pt x="93" y="464"/>
                    <a:pt x="120" y="570"/>
                    <a:pt x="146" y="688"/>
                  </a:cubicBezTo>
                  <a:lnTo>
                    <a:pt x="199" y="900"/>
                  </a:lnTo>
                  <a:cubicBezTo>
                    <a:pt x="212" y="1204"/>
                    <a:pt x="358" y="1495"/>
                    <a:pt x="411" y="1785"/>
                  </a:cubicBezTo>
                  <a:cubicBezTo>
                    <a:pt x="476" y="2089"/>
                    <a:pt x="622" y="2367"/>
                    <a:pt x="687" y="2657"/>
                  </a:cubicBezTo>
                  <a:cubicBezTo>
                    <a:pt x="833" y="2934"/>
                    <a:pt x="913" y="3225"/>
                    <a:pt x="1057" y="3489"/>
                  </a:cubicBezTo>
                  <a:cubicBezTo>
                    <a:pt x="1216" y="3754"/>
                    <a:pt x="1295" y="4058"/>
                    <a:pt x="1480" y="4296"/>
                  </a:cubicBezTo>
                  <a:cubicBezTo>
                    <a:pt x="1560" y="4428"/>
                    <a:pt x="1639" y="4560"/>
                    <a:pt x="1705" y="4692"/>
                  </a:cubicBezTo>
                  <a:cubicBezTo>
                    <a:pt x="1785" y="4824"/>
                    <a:pt x="1890" y="4930"/>
                    <a:pt x="1970" y="5062"/>
                  </a:cubicBezTo>
                  <a:cubicBezTo>
                    <a:pt x="2062" y="5181"/>
                    <a:pt x="2128" y="5327"/>
                    <a:pt x="2220" y="5432"/>
                  </a:cubicBezTo>
                  <a:cubicBezTo>
                    <a:pt x="2326" y="5551"/>
                    <a:pt x="2419" y="5656"/>
                    <a:pt x="2525" y="5789"/>
                  </a:cubicBezTo>
                  <a:cubicBezTo>
                    <a:pt x="2683" y="6040"/>
                    <a:pt x="2948" y="6211"/>
                    <a:pt x="3145" y="6449"/>
                  </a:cubicBezTo>
                  <a:lnTo>
                    <a:pt x="3582" y="5894"/>
                  </a:lnTo>
                  <a:cubicBezTo>
                    <a:pt x="3370" y="5709"/>
                    <a:pt x="3092" y="5604"/>
                    <a:pt x="2907" y="5379"/>
                  </a:cubicBezTo>
                  <a:cubicBezTo>
                    <a:pt x="2802" y="5286"/>
                    <a:pt x="2696" y="5194"/>
                    <a:pt x="2590" y="5115"/>
                  </a:cubicBezTo>
                  <a:cubicBezTo>
                    <a:pt x="2472" y="5022"/>
                    <a:pt x="2405" y="4904"/>
                    <a:pt x="2300" y="4798"/>
                  </a:cubicBezTo>
                  <a:cubicBezTo>
                    <a:pt x="2208" y="4692"/>
                    <a:pt x="2088" y="4599"/>
                    <a:pt x="2009" y="4481"/>
                  </a:cubicBezTo>
                  <a:cubicBezTo>
                    <a:pt x="1930" y="4361"/>
                    <a:pt x="1850" y="4229"/>
                    <a:pt x="1771" y="4124"/>
                  </a:cubicBezTo>
                  <a:cubicBezTo>
                    <a:pt x="1573" y="3900"/>
                    <a:pt x="1480" y="3609"/>
                    <a:pt x="1322" y="3357"/>
                  </a:cubicBezTo>
                  <a:cubicBezTo>
                    <a:pt x="1190" y="3107"/>
                    <a:pt x="1124" y="2816"/>
                    <a:pt x="1005" y="2552"/>
                  </a:cubicBezTo>
                  <a:cubicBezTo>
                    <a:pt x="952" y="2261"/>
                    <a:pt x="846" y="1983"/>
                    <a:pt x="820" y="1692"/>
                  </a:cubicBezTo>
                  <a:cubicBezTo>
                    <a:pt x="807" y="1402"/>
                    <a:pt x="714" y="1125"/>
                    <a:pt x="754" y="834"/>
                  </a:cubicBezTo>
                  <a:lnTo>
                    <a:pt x="754" y="623"/>
                  </a:lnTo>
                  <a:cubicBezTo>
                    <a:pt x="740" y="517"/>
                    <a:pt x="740" y="411"/>
                    <a:pt x="740" y="411"/>
                  </a:cubicBezTo>
                  <a:cubicBezTo>
                    <a:pt x="740" y="345"/>
                    <a:pt x="754" y="265"/>
                    <a:pt x="740" y="200"/>
                  </a:cubicBezTo>
                  <a:lnTo>
                    <a:pt x="7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13"/>
            <p:cNvSpPr/>
            <p:nvPr/>
          </p:nvSpPr>
          <p:spPr>
            <a:xfrm>
              <a:off x="3286800" y="3913450"/>
              <a:ext cx="67075" cy="117975"/>
            </a:xfrm>
            <a:custGeom>
              <a:avLst/>
              <a:gdLst/>
              <a:ahLst/>
              <a:cxnLst/>
              <a:rect l="l" t="t" r="r" b="b"/>
              <a:pathLst>
                <a:path w="2683" h="4719" extrusionOk="0">
                  <a:moveTo>
                    <a:pt x="1" y="1"/>
                  </a:moveTo>
                  <a:lnTo>
                    <a:pt x="1" y="1"/>
                  </a:lnTo>
                  <a:cubicBezTo>
                    <a:pt x="93" y="253"/>
                    <a:pt x="172" y="490"/>
                    <a:pt x="265" y="702"/>
                  </a:cubicBezTo>
                  <a:lnTo>
                    <a:pt x="556" y="1296"/>
                  </a:lnTo>
                  <a:cubicBezTo>
                    <a:pt x="754" y="1666"/>
                    <a:pt x="952" y="2036"/>
                    <a:pt x="1150" y="2379"/>
                  </a:cubicBezTo>
                  <a:cubicBezTo>
                    <a:pt x="1335" y="2723"/>
                    <a:pt x="1494" y="3093"/>
                    <a:pt x="1652" y="3477"/>
                  </a:cubicBezTo>
                  <a:cubicBezTo>
                    <a:pt x="1745" y="3674"/>
                    <a:pt x="1824" y="3873"/>
                    <a:pt x="1916" y="4071"/>
                  </a:cubicBezTo>
                  <a:cubicBezTo>
                    <a:pt x="2022" y="4269"/>
                    <a:pt x="2142" y="4546"/>
                    <a:pt x="2327" y="4719"/>
                  </a:cubicBezTo>
                  <a:cubicBezTo>
                    <a:pt x="2327" y="4719"/>
                    <a:pt x="2418" y="4546"/>
                    <a:pt x="2498" y="4375"/>
                  </a:cubicBezTo>
                  <a:cubicBezTo>
                    <a:pt x="2591" y="4190"/>
                    <a:pt x="2683" y="4018"/>
                    <a:pt x="2683" y="4018"/>
                  </a:cubicBezTo>
                  <a:cubicBezTo>
                    <a:pt x="2617" y="3886"/>
                    <a:pt x="2485" y="3859"/>
                    <a:pt x="2379" y="3715"/>
                  </a:cubicBezTo>
                  <a:cubicBezTo>
                    <a:pt x="2260" y="3582"/>
                    <a:pt x="2154" y="3424"/>
                    <a:pt x="2048" y="3265"/>
                  </a:cubicBezTo>
                  <a:cubicBezTo>
                    <a:pt x="1824" y="2934"/>
                    <a:pt x="1626" y="2591"/>
                    <a:pt x="1428" y="2221"/>
                  </a:cubicBezTo>
                  <a:cubicBezTo>
                    <a:pt x="1229" y="1865"/>
                    <a:pt x="1071" y="1495"/>
                    <a:pt x="965" y="1125"/>
                  </a:cubicBezTo>
                  <a:cubicBezTo>
                    <a:pt x="912" y="940"/>
                    <a:pt x="886" y="767"/>
                    <a:pt x="847" y="582"/>
                  </a:cubicBezTo>
                  <a:cubicBezTo>
                    <a:pt x="833" y="411"/>
                    <a:pt x="847" y="265"/>
                    <a:pt x="847" y="13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13"/>
            <p:cNvSpPr/>
            <p:nvPr/>
          </p:nvSpPr>
          <p:spPr>
            <a:xfrm>
              <a:off x="3567250" y="3750625"/>
              <a:ext cx="149350" cy="97125"/>
            </a:xfrm>
            <a:custGeom>
              <a:avLst/>
              <a:gdLst/>
              <a:ahLst/>
              <a:cxnLst/>
              <a:rect l="l" t="t" r="r" b="b"/>
              <a:pathLst>
                <a:path w="5974" h="3885" extrusionOk="0">
                  <a:moveTo>
                    <a:pt x="3902" y="508"/>
                  </a:moveTo>
                  <a:cubicBezTo>
                    <a:pt x="3906" y="508"/>
                    <a:pt x="3909" y="510"/>
                    <a:pt x="3912" y="515"/>
                  </a:cubicBezTo>
                  <a:lnTo>
                    <a:pt x="3952" y="594"/>
                  </a:lnTo>
                  <a:lnTo>
                    <a:pt x="4031" y="806"/>
                  </a:lnTo>
                  <a:cubicBezTo>
                    <a:pt x="4203" y="1229"/>
                    <a:pt x="4361" y="1651"/>
                    <a:pt x="4613" y="2035"/>
                  </a:cubicBezTo>
                  <a:cubicBezTo>
                    <a:pt x="4731" y="2233"/>
                    <a:pt x="4851" y="2432"/>
                    <a:pt x="4969" y="2617"/>
                  </a:cubicBezTo>
                  <a:cubicBezTo>
                    <a:pt x="5003" y="2664"/>
                    <a:pt x="5039" y="2710"/>
                    <a:pt x="5078" y="2754"/>
                  </a:cubicBezTo>
                  <a:lnTo>
                    <a:pt x="5078" y="2754"/>
                  </a:lnTo>
                  <a:cubicBezTo>
                    <a:pt x="4709" y="2870"/>
                    <a:pt x="4339" y="2977"/>
                    <a:pt x="3978" y="3066"/>
                  </a:cubicBezTo>
                  <a:cubicBezTo>
                    <a:pt x="3978" y="3066"/>
                    <a:pt x="3741" y="3131"/>
                    <a:pt x="3515" y="3184"/>
                  </a:cubicBezTo>
                  <a:cubicBezTo>
                    <a:pt x="3278" y="3237"/>
                    <a:pt x="3054" y="3290"/>
                    <a:pt x="3054" y="3290"/>
                  </a:cubicBezTo>
                  <a:cubicBezTo>
                    <a:pt x="3054" y="3290"/>
                    <a:pt x="2816" y="3316"/>
                    <a:pt x="2578" y="3356"/>
                  </a:cubicBezTo>
                  <a:cubicBezTo>
                    <a:pt x="2340" y="3396"/>
                    <a:pt x="2102" y="3422"/>
                    <a:pt x="2102" y="3422"/>
                  </a:cubicBezTo>
                  <a:lnTo>
                    <a:pt x="1626" y="3475"/>
                  </a:lnTo>
                  <a:cubicBezTo>
                    <a:pt x="1375" y="3501"/>
                    <a:pt x="1137" y="3528"/>
                    <a:pt x="1137" y="3528"/>
                  </a:cubicBezTo>
                  <a:lnTo>
                    <a:pt x="794" y="3554"/>
                  </a:lnTo>
                  <a:lnTo>
                    <a:pt x="649" y="3568"/>
                  </a:lnTo>
                  <a:lnTo>
                    <a:pt x="582" y="3568"/>
                  </a:lnTo>
                  <a:lnTo>
                    <a:pt x="609" y="3515"/>
                  </a:lnTo>
                  <a:cubicBezTo>
                    <a:pt x="635" y="3436"/>
                    <a:pt x="702" y="3369"/>
                    <a:pt x="741" y="3290"/>
                  </a:cubicBezTo>
                  <a:lnTo>
                    <a:pt x="873" y="3145"/>
                  </a:lnTo>
                  <a:lnTo>
                    <a:pt x="1045" y="2973"/>
                  </a:lnTo>
                  <a:cubicBezTo>
                    <a:pt x="1283" y="2749"/>
                    <a:pt x="1533" y="2537"/>
                    <a:pt x="1785" y="2326"/>
                  </a:cubicBezTo>
                  <a:cubicBezTo>
                    <a:pt x="2300" y="1877"/>
                    <a:pt x="2736" y="1440"/>
                    <a:pt x="3225" y="1044"/>
                  </a:cubicBezTo>
                  <a:lnTo>
                    <a:pt x="3833" y="555"/>
                  </a:lnTo>
                  <a:cubicBezTo>
                    <a:pt x="3854" y="544"/>
                    <a:pt x="3884" y="508"/>
                    <a:pt x="3902" y="508"/>
                  </a:cubicBezTo>
                  <a:close/>
                  <a:moveTo>
                    <a:pt x="4137" y="0"/>
                  </a:moveTo>
                  <a:cubicBezTo>
                    <a:pt x="4123" y="0"/>
                    <a:pt x="4111" y="13"/>
                    <a:pt x="4097" y="13"/>
                  </a:cubicBezTo>
                  <a:lnTo>
                    <a:pt x="4031" y="66"/>
                  </a:lnTo>
                  <a:lnTo>
                    <a:pt x="3885" y="185"/>
                  </a:lnTo>
                  <a:lnTo>
                    <a:pt x="3436" y="529"/>
                  </a:lnTo>
                  <a:lnTo>
                    <a:pt x="3013" y="872"/>
                  </a:lnTo>
                  <a:cubicBezTo>
                    <a:pt x="2525" y="1281"/>
                    <a:pt x="2076" y="1744"/>
                    <a:pt x="1586" y="2141"/>
                  </a:cubicBezTo>
                  <a:cubicBezTo>
                    <a:pt x="1336" y="2352"/>
                    <a:pt x="1084" y="2550"/>
                    <a:pt x="834" y="2788"/>
                  </a:cubicBezTo>
                  <a:cubicBezTo>
                    <a:pt x="781" y="2841"/>
                    <a:pt x="714" y="2893"/>
                    <a:pt x="661" y="2960"/>
                  </a:cubicBezTo>
                  <a:lnTo>
                    <a:pt x="450" y="3184"/>
                  </a:lnTo>
                  <a:cubicBezTo>
                    <a:pt x="318" y="3356"/>
                    <a:pt x="173" y="3541"/>
                    <a:pt x="80" y="3739"/>
                  </a:cubicBezTo>
                  <a:lnTo>
                    <a:pt x="1" y="3885"/>
                  </a:lnTo>
                  <a:lnTo>
                    <a:pt x="517" y="3885"/>
                  </a:lnTo>
                  <a:lnTo>
                    <a:pt x="1124" y="3871"/>
                  </a:lnTo>
                  <a:cubicBezTo>
                    <a:pt x="1124" y="3871"/>
                    <a:pt x="1362" y="3859"/>
                    <a:pt x="1613" y="3832"/>
                  </a:cubicBezTo>
                  <a:lnTo>
                    <a:pt x="2088" y="3806"/>
                  </a:lnTo>
                  <a:lnTo>
                    <a:pt x="2564" y="3753"/>
                  </a:lnTo>
                  <a:cubicBezTo>
                    <a:pt x="2802" y="3726"/>
                    <a:pt x="3027" y="3700"/>
                    <a:pt x="3027" y="3700"/>
                  </a:cubicBezTo>
                  <a:cubicBezTo>
                    <a:pt x="3027" y="3700"/>
                    <a:pt x="3265" y="3674"/>
                    <a:pt x="3503" y="3621"/>
                  </a:cubicBezTo>
                  <a:cubicBezTo>
                    <a:pt x="3741" y="3581"/>
                    <a:pt x="3978" y="3528"/>
                    <a:pt x="3978" y="3528"/>
                  </a:cubicBezTo>
                  <a:cubicBezTo>
                    <a:pt x="4613" y="3396"/>
                    <a:pt x="5221" y="3251"/>
                    <a:pt x="5815" y="3078"/>
                  </a:cubicBezTo>
                  <a:lnTo>
                    <a:pt x="5803" y="2824"/>
                  </a:lnTo>
                  <a:lnTo>
                    <a:pt x="5803" y="2824"/>
                  </a:lnTo>
                  <a:lnTo>
                    <a:pt x="5973" y="2682"/>
                  </a:lnTo>
                  <a:cubicBezTo>
                    <a:pt x="5914" y="2633"/>
                    <a:pt x="5851" y="2583"/>
                    <a:pt x="5789" y="2533"/>
                  </a:cubicBezTo>
                  <a:lnTo>
                    <a:pt x="5789" y="2533"/>
                  </a:lnTo>
                  <a:lnTo>
                    <a:pt x="5788" y="2523"/>
                  </a:lnTo>
                  <a:cubicBezTo>
                    <a:pt x="5786" y="2524"/>
                    <a:pt x="5783" y="2525"/>
                    <a:pt x="5781" y="2526"/>
                  </a:cubicBezTo>
                  <a:lnTo>
                    <a:pt x="5781" y="2526"/>
                  </a:lnTo>
                  <a:cubicBezTo>
                    <a:pt x="5679" y="2443"/>
                    <a:pt x="5578" y="2356"/>
                    <a:pt x="5498" y="2259"/>
                  </a:cubicBezTo>
                  <a:cubicBezTo>
                    <a:pt x="5353" y="2101"/>
                    <a:pt x="5221" y="1929"/>
                    <a:pt x="5088" y="1757"/>
                  </a:cubicBezTo>
                  <a:cubicBezTo>
                    <a:pt x="4810" y="1427"/>
                    <a:pt x="4625" y="1031"/>
                    <a:pt x="4428" y="647"/>
                  </a:cubicBezTo>
                  <a:lnTo>
                    <a:pt x="4229" y="251"/>
                  </a:lnTo>
                  <a:lnTo>
                    <a:pt x="4137" y="27"/>
                  </a:lnTo>
                  <a:lnTo>
                    <a:pt x="413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13"/>
            <p:cNvSpPr/>
            <p:nvPr/>
          </p:nvSpPr>
          <p:spPr>
            <a:xfrm>
              <a:off x="3286475" y="3378325"/>
              <a:ext cx="250425" cy="273525"/>
            </a:xfrm>
            <a:custGeom>
              <a:avLst/>
              <a:gdLst/>
              <a:ahLst/>
              <a:cxnLst/>
              <a:rect l="l" t="t" r="r" b="b"/>
              <a:pathLst>
                <a:path w="10017" h="10941" extrusionOk="0">
                  <a:moveTo>
                    <a:pt x="622" y="0"/>
                  </a:moveTo>
                  <a:lnTo>
                    <a:pt x="0" y="872"/>
                  </a:lnTo>
                  <a:cubicBezTo>
                    <a:pt x="1004" y="1784"/>
                    <a:pt x="2009" y="2736"/>
                    <a:pt x="3092" y="3515"/>
                  </a:cubicBezTo>
                  <a:cubicBezTo>
                    <a:pt x="3634" y="3925"/>
                    <a:pt x="4176" y="4321"/>
                    <a:pt x="4718" y="4691"/>
                  </a:cubicBezTo>
                  <a:cubicBezTo>
                    <a:pt x="4718" y="4691"/>
                    <a:pt x="5141" y="4942"/>
                    <a:pt x="5564" y="5206"/>
                  </a:cubicBezTo>
                  <a:cubicBezTo>
                    <a:pt x="5999" y="5444"/>
                    <a:pt x="6422" y="5696"/>
                    <a:pt x="6422" y="5696"/>
                  </a:cubicBezTo>
                  <a:cubicBezTo>
                    <a:pt x="6726" y="5854"/>
                    <a:pt x="7003" y="6039"/>
                    <a:pt x="7308" y="6158"/>
                  </a:cubicBezTo>
                  <a:lnTo>
                    <a:pt x="8233" y="6554"/>
                  </a:lnTo>
                  <a:lnTo>
                    <a:pt x="9144" y="6924"/>
                  </a:lnTo>
                  <a:lnTo>
                    <a:pt x="9514" y="7070"/>
                  </a:lnTo>
                  <a:lnTo>
                    <a:pt x="9567" y="7096"/>
                  </a:lnTo>
                  <a:cubicBezTo>
                    <a:pt x="9581" y="7109"/>
                    <a:pt x="9567" y="7135"/>
                    <a:pt x="9567" y="7149"/>
                  </a:cubicBezTo>
                  <a:lnTo>
                    <a:pt x="9528" y="7281"/>
                  </a:lnTo>
                  <a:lnTo>
                    <a:pt x="9343" y="8180"/>
                  </a:lnTo>
                  <a:cubicBezTo>
                    <a:pt x="9303" y="8483"/>
                    <a:pt x="9276" y="8800"/>
                    <a:pt x="9250" y="9105"/>
                  </a:cubicBezTo>
                  <a:lnTo>
                    <a:pt x="9158" y="10016"/>
                  </a:lnTo>
                  <a:lnTo>
                    <a:pt x="9144" y="10941"/>
                  </a:lnTo>
                  <a:lnTo>
                    <a:pt x="9845" y="10941"/>
                  </a:lnTo>
                  <a:lnTo>
                    <a:pt x="9778" y="10056"/>
                  </a:lnTo>
                  <a:lnTo>
                    <a:pt x="9805" y="9158"/>
                  </a:lnTo>
                  <a:cubicBezTo>
                    <a:pt x="9805" y="8853"/>
                    <a:pt x="9805" y="8550"/>
                    <a:pt x="9818" y="8245"/>
                  </a:cubicBezTo>
                  <a:lnTo>
                    <a:pt x="9937" y="7347"/>
                  </a:lnTo>
                  <a:lnTo>
                    <a:pt x="9977" y="7030"/>
                  </a:lnTo>
                  <a:cubicBezTo>
                    <a:pt x="9977" y="6977"/>
                    <a:pt x="10016" y="6897"/>
                    <a:pt x="9990" y="6871"/>
                  </a:cubicBezTo>
                  <a:lnTo>
                    <a:pt x="9805" y="6792"/>
                  </a:lnTo>
                  <a:lnTo>
                    <a:pt x="9263" y="6594"/>
                  </a:lnTo>
                  <a:lnTo>
                    <a:pt x="8351" y="6237"/>
                  </a:lnTo>
                  <a:lnTo>
                    <a:pt x="7440" y="5854"/>
                  </a:lnTo>
                  <a:cubicBezTo>
                    <a:pt x="7135" y="5735"/>
                    <a:pt x="6871" y="5550"/>
                    <a:pt x="6581" y="5391"/>
                  </a:cubicBezTo>
                  <a:cubicBezTo>
                    <a:pt x="6581" y="5391"/>
                    <a:pt x="6158" y="5141"/>
                    <a:pt x="5749" y="4889"/>
                  </a:cubicBezTo>
                  <a:cubicBezTo>
                    <a:pt x="5326" y="4612"/>
                    <a:pt x="4916" y="4348"/>
                    <a:pt x="4916" y="4348"/>
                  </a:cubicBezTo>
                  <a:cubicBezTo>
                    <a:pt x="4387" y="3951"/>
                    <a:pt x="3872" y="3515"/>
                    <a:pt x="3370" y="3066"/>
                  </a:cubicBezTo>
                  <a:cubicBezTo>
                    <a:pt x="2854" y="2616"/>
                    <a:pt x="2366" y="2128"/>
                    <a:pt x="1917" y="1612"/>
                  </a:cubicBezTo>
                  <a:cubicBezTo>
                    <a:pt x="1467" y="1097"/>
                    <a:pt x="1045" y="542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13"/>
            <p:cNvSpPr/>
            <p:nvPr/>
          </p:nvSpPr>
          <p:spPr>
            <a:xfrm>
              <a:off x="3340325" y="3271950"/>
              <a:ext cx="357775" cy="99150"/>
            </a:xfrm>
            <a:custGeom>
              <a:avLst/>
              <a:gdLst/>
              <a:ahLst/>
              <a:cxnLst/>
              <a:rect l="l" t="t" r="r" b="b"/>
              <a:pathLst>
                <a:path w="14311" h="3966" extrusionOk="0">
                  <a:moveTo>
                    <a:pt x="291" y="0"/>
                  </a:moveTo>
                  <a:lnTo>
                    <a:pt x="1" y="1031"/>
                  </a:lnTo>
                  <a:cubicBezTo>
                    <a:pt x="430" y="1015"/>
                    <a:pt x="855" y="1004"/>
                    <a:pt x="1275" y="1004"/>
                  </a:cubicBezTo>
                  <a:cubicBezTo>
                    <a:pt x="1539" y="1004"/>
                    <a:pt x="1801" y="1008"/>
                    <a:pt x="2062" y="1018"/>
                  </a:cubicBezTo>
                  <a:cubicBezTo>
                    <a:pt x="2762" y="1045"/>
                    <a:pt x="3449" y="1110"/>
                    <a:pt x="4109" y="1230"/>
                  </a:cubicBezTo>
                  <a:cubicBezTo>
                    <a:pt x="4784" y="1335"/>
                    <a:pt x="5444" y="1454"/>
                    <a:pt x="6091" y="1612"/>
                  </a:cubicBezTo>
                  <a:cubicBezTo>
                    <a:pt x="6091" y="1612"/>
                    <a:pt x="6554" y="1771"/>
                    <a:pt x="7030" y="1929"/>
                  </a:cubicBezTo>
                  <a:cubicBezTo>
                    <a:pt x="7492" y="2088"/>
                    <a:pt x="7955" y="2260"/>
                    <a:pt x="7955" y="2260"/>
                  </a:cubicBezTo>
                  <a:cubicBezTo>
                    <a:pt x="8258" y="2379"/>
                    <a:pt x="8563" y="2472"/>
                    <a:pt x="8854" y="2630"/>
                  </a:cubicBezTo>
                  <a:lnTo>
                    <a:pt x="9712" y="3092"/>
                  </a:lnTo>
                  <a:lnTo>
                    <a:pt x="10571" y="3582"/>
                  </a:lnTo>
                  <a:lnTo>
                    <a:pt x="11073" y="3872"/>
                  </a:lnTo>
                  <a:lnTo>
                    <a:pt x="11232" y="3964"/>
                  </a:lnTo>
                  <a:cubicBezTo>
                    <a:pt x="11236" y="3965"/>
                    <a:pt x="11240" y="3966"/>
                    <a:pt x="11244" y="3966"/>
                  </a:cubicBezTo>
                  <a:cubicBezTo>
                    <a:pt x="11291" y="3966"/>
                    <a:pt x="11327" y="3897"/>
                    <a:pt x="11364" y="3872"/>
                  </a:cubicBezTo>
                  <a:lnTo>
                    <a:pt x="11588" y="3621"/>
                  </a:lnTo>
                  <a:lnTo>
                    <a:pt x="12210" y="2974"/>
                  </a:lnTo>
                  <a:cubicBezTo>
                    <a:pt x="12434" y="2775"/>
                    <a:pt x="12672" y="2577"/>
                    <a:pt x="12897" y="2379"/>
                  </a:cubicBezTo>
                  <a:lnTo>
                    <a:pt x="13584" y="1811"/>
                  </a:lnTo>
                  <a:lnTo>
                    <a:pt x="14310" y="1295"/>
                  </a:lnTo>
                  <a:lnTo>
                    <a:pt x="13875" y="754"/>
                  </a:lnTo>
                  <a:lnTo>
                    <a:pt x="13161" y="1335"/>
                  </a:lnTo>
                  <a:lnTo>
                    <a:pt x="12513" y="1996"/>
                  </a:lnTo>
                  <a:cubicBezTo>
                    <a:pt x="12289" y="2207"/>
                    <a:pt x="12064" y="2419"/>
                    <a:pt x="11853" y="2643"/>
                  </a:cubicBezTo>
                  <a:lnTo>
                    <a:pt x="11271" y="3356"/>
                  </a:lnTo>
                  <a:lnTo>
                    <a:pt x="11192" y="3462"/>
                  </a:lnTo>
                  <a:cubicBezTo>
                    <a:pt x="11179" y="3476"/>
                    <a:pt x="11165" y="3502"/>
                    <a:pt x="11153" y="3502"/>
                  </a:cubicBezTo>
                  <a:lnTo>
                    <a:pt x="11100" y="3476"/>
                  </a:lnTo>
                  <a:lnTo>
                    <a:pt x="10756" y="3291"/>
                  </a:lnTo>
                  <a:lnTo>
                    <a:pt x="9884" y="2815"/>
                  </a:lnTo>
                  <a:lnTo>
                    <a:pt x="9012" y="2340"/>
                  </a:lnTo>
                  <a:cubicBezTo>
                    <a:pt x="8721" y="2181"/>
                    <a:pt x="8391" y="2075"/>
                    <a:pt x="8087" y="1943"/>
                  </a:cubicBezTo>
                  <a:cubicBezTo>
                    <a:pt x="8087" y="1943"/>
                    <a:pt x="7624" y="1771"/>
                    <a:pt x="7162" y="1586"/>
                  </a:cubicBezTo>
                  <a:cubicBezTo>
                    <a:pt x="6699" y="1415"/>
                    <a:pt x="6237" y="1256"/>
                    <a:pt x="6237" y="1256"/>
                  </a:cubicBezTo>
                  <a:cubicBezTo>
                    <a:pt x="5603" y="1057"/>
                    <a:pt x="4955" y="886"/>
                    <a:pt x="4294" y="728"/>
                  </a:cubicBezTo>
                  <a:cubicBezTo>
                    <a:pt x="2999" y="384"/>
                    <a:pt x="1625" y="199"/>
                    <a:pt x="29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13"/>
            <p:cNvSpPr/>
            <p:nvPr/>
          </p:nvSpPr>
          <p:spPr>
            <a:xfrm>
              <a:off x="3701050" y="3435475"/>
              <a:ext cx="113975" cy="215400"/>
            </a:xfrm>
            <a:custGeom>
              <a:avLst/>
              <a:gdLst/>
              <a:ahLst/>
              <a:cxnLst/>
              <a:rect l="l" t="t" r="r" b="b"/>
              <a:pathLst>
                <a:path w="4559" h="8616" extrusionOk="0">
                  <a:moveTo>
                    <a:pt x="4097" y="0"/>
                  </a:moveTo>
                  <a:lnTo>
                    <a:pt x="3872" y="238"/>
                  </a:lnTo>
                  <a:cubicBezTo>
                    <a:pt x="3819" y="318"/>
                    <a:pt x="3740" y="370"/>
                    <a:pt x="3687" y="462"/>
                  </a:cubicBezTo>
                  <a:lnTo>
                    <a:pt x="3290" y="912"/>
                  </a:lnTo>
                  <a:cubicBezTo>
                    <a:pt x="2987" y="1190"/>
                    <a:pt x="2788" y="1546"/>
                    <a:pt x="2524" y="1863"/>
                  </a:cubicBezTo>
                  <a:cubicBezTo>
                    <a:pt x="2392" y="2009"/>
                    <a:pt x="2300" y="2180"/>
                    <a:pt x="2194" y="2353"/>
                  </a:cubicBezTo>
                  <a:cubicBezTo>
                    <a:pt x="2088" y="2537"/>
                    <a:pt x="1969" y="2696"/>
                    <a:pt x="1851" y="2867"/>
                  </a:cubicBezTo>
                  <a:cubicBezTo>
                    <a:pt x="1652" y="3211"/>
                    <a:pt x="1481" y="3595"/>
                    <a:pt x="1269" y="3938"/>
                  </a:cubicBezTo>
                  <a:cubicBezTo>
                    <a:pt x="1123" y="4321"/>
                    <a:pt x="938" y="4691"/>
                    <a:pt x="794" y="5074"/>
                  </a:cubicBezTo>
                  <a:cubicBezTo>
                    <a:pt x="727" y="5259"/>
                    <a:pt x="674" y="5457"/>
                    <a:pt x="595" y="5642"/>
                  </a:cubicBezTo>
                  <a:cubicBezTo>
                    <a:pt x="529" y="5841"/>
                    <a:pt x="450" y="6026"/>
                    <a:pt x="424" y="6224"/>
                  </a:cubicBezTo>
                  <a:cubicBezTo>
                    <a:pt x="331" y="6620"/>
                    <a:pt x="172" y="7004"/>
                    <a:pt x="146" y="7413"/>
                  </a:cubicBezTo>
                  <a:lnTo>
                    <a:pt x="40" y="8008"/>
                  </a:lnTo>
                  <a:cubicBezTo>
                    <a:pt x="13" y="8219"/>
                    <a:pt x="27" y="8417"/>
                    <a:pt x="1" y="8616"/>
                  </a:cubicBezTo>
                  <a:lnTo>
                    <a:pt x="714" y="8616"/>
                  </a:lnTo>
                  <a:cubicBezTo>
                    <a:pt x="700" y="8431"/>
                    <a:pt x="674" y="8232"/>
                    <a:pt x="674" y="8047"/>
                  </a:cubicBezTo>
                  <a:cubicBezTo>
                    <a:pt x="688" y="7849"/>
                    <a:pt x="700" y="7664"/>
                    <a:pt x="700" y="7466"/>
                  </a:cubicBezTo>
                  <a:cubicBezTo>
                    <a:pt x="688" y="7083"/>
                    <a:pt x="794" y="6713"/>
                    <a:pt x="820" y="6317"/>
                  </a:cubicBezTo>
                  <a:cubicBezTo>
                    <a:pt x="833" y="6118"/>
                    <a:pt x="899" y="5933"/>
                    <a:pt x="952" y="5748"/>
                  </a:cubicBezTo>
                  <a:lnTo>
                    <a:pt x="1097" y="5180"/>
                  </a:lnTo>
                  <a:cubicBezTo>
                    <a:pt x="1229" y="4810"/>
                    <a:pt x="1401" y="4440"/>
                    <a:pt x="1546" y="4070"/>
                  </a:cubicBezTo>
                  <a:cubicBezTo>
                    <a:pt x="1758" y="3739"/>
                    <a:pt x="1916" y="3369"/>
                    <a:pt x="2141" y="3040"/>
                  </a:cubicBezTo>
                  <a:lnTo>
                    <a:pt x="2485" y="2564"/>
                  </a:lnTo>
                  <a:cubicBezTo>
                    <a:pt x="2603" y="2405"/>
                    <a:pt x="2709" y="2247"/>
                    <a:pt x="2855" y="2115"/>
                  </a:cubicBezTo>
                  <a:cubicBezTo>
                    <a:pt x="3132" y="1850"/>
                    <a:pt x="3370" y="1533"/>
                    <a:pt x="3687" y="1308"/>
                  </a:cubicBezTo>
                  <a:lnTo>
                    <a:pt x="3898" y="1123"/>
                  </a:lnTo>
                  <a:cubicBezTo>
                    <a:pt x="4018" y="1031"/>
                    <a:pt x="4123" y="938"/>
                    <a:pt x="4123" y="938"/>
                  </a:cubicBezTo>
                  <a:cubicBezTo>
                    <a:pt x="4189" y="873"/>
                    <a:pt x="4282" y="820"/>
                    <a:pt x="4347" y="753"/>
                  </a:cubicBezTo>
                  <a:lnTo>
                    <a:pt x="4559" y="582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13"/>
            <p:cNvSpPr/>
            <p:nvPr/>
          </p:nvSpPr>
          <p:spPr>
            <a:xfrm>
              <a:off x="3770075" y="3489000"/>
              <a:ext cx="88250" cy="161525"/>
            </a:xfrm>
            <a:custGeom>
              <a:avLst/>
              <a:gdLst/>
              <a:ahLst/>
              <a:cxnLst/>
              <a:rect l="l" t="t" r="r" b="b"/>
              <a:pathLst>
                <a:path w="3530" h="6461" extrusionOk="0">
                  <a:moveTo>
                    <a:pt x="3054" y="0"/>
                  </a:moveTo>
                  <a:lnTo>
                    <a:pt x="2895" y="185"/>
                  </a:lnTo>
                  <a:cubicBezTo>
                    <a:pt x="2855" y="251"/>
                    <a:pt x="2802" y="291"/>
                    <a:pt x="2763" y="356"/>
                  </a:cubicBezTo>
                  <a:cubicBezTo>
                    <a:pt x="2763" y="356"/>
                    <a:pt x="2696" y="449"/>
                    <a:pt x="2617" y="541"/>
                  </a:cubicBezTo>
                  <a:cubicBezTo>
                    <a:pt x="2552" y="621"/>
                    <a:pt x="2472" y="714"/>
                    <a:pt x="2472" y="714"/>
                  </a:cubicBezTo>
                  <a:cubicBezTo>
                    <a:pt x="2247" y="911"/>
                    <a:pt x="2115" y="1189"/>
                    <a:pt x="1930" y="1427"/>
                  </a:cubicBezTo>
                  <a:cubicBezTo>
                    <a:pt x="1824" y="1533"/>
                    <a:pt x="1759" y="1665"/>
                    <a:pt x="1679" y="1797"/>
                  </a:cubicBezTo>
                  <a:cubicBezTo>
                    <a:pt x="1600" y="1929"/>
                    <a:pt x="1521" y="2061"/>
                    <a:pt x="1428" y="2180"/>
                  </a:cubicBezTo>
                  <a:cubicBezTo>
                    <a:pt x="1283" y="2444"/>
                    <a:pt x="1164" y="2722"/>
                    <a:pt x="992" y="2986"/>
                  </a:cubicBezTo>
                  <a:cubicBezTo>
                    <a:pt x="899" y="3277"/>
                    <a:pt x="741" y="3541"/>
                    <a:pt x="622" y="3832"/>
                  </a:cubicBezTo>
                  <a:cubicBezTo>
                    <a:pt x="582" y="3977"/>
                    <a:pt x="543" y="4123"/>
                    <a:pt x="490" y="4255"/>
                  </a:cubicBezTo>
                  <a:cubicBezTo>
                    <a:pt x="424" y="4400"/>
                    <a:pt x="358" y="4546"/>
                    <a:pt x="344" y="4690"/>
                  </a:cubicBezTo>
                  <a:cubicBezTo>
                    <a:pt x="279" y="4981"/>
                    <a:pt x="133" y="5259"/>
                    <a:pt x="120" y="5562"/>
                  </a:cubicBezTo>
                  <a:cubicBezTo>
                    <a:pt x="94" y="5708"/>
                    <a:pt x="67" y="5867"/>
                    <a:pt x="27" y="6012"/>
                  </a:cubicBezTo>
                  <a:cubicBezTo>
                    <a:pt x="1" y="6158"/>
                    <a:pt x="15" y="6316"/>
                    <a:pt x="1" y="6461"/>
                  </a:cubicBezTo>
                  <a:lnTo>
                    <a:pt x="702" y="6461"/>
                  </a:lnTo>
                  <a:cubicBezTo>
                    <a:pt x="688" y="6329"/>
                    <a:pt x="661" y="6184"/>
                    <a:pt x="661" y="6038"/>
                  </a:cubicBezTo>
                  <a:cubicBezTo>
                    <a:pt x="675" y="5906"/>
                    <a:pt x="675" y="5761"/>
                    <a:pt x="675" y="5629"/>
                  </a:cubicBezTo>
                  <a:cubicBezTo>
                    <a:pt x="649" y="5338"/>
                    <a:pt x="728" y="5060"/>
                    <a:pt x="741" y="4783"/>
                  </a:cubicBezTo>
                  <a:cubicBezTo>
                    <a:pt x="741" y="4638"/>
                    <a:pt x="794" y="4493"/>
                    <a:pt x="834" y="4361"/>
                  </a:cubicBezTo>
                  <a:cubicBezTo>
                    <a:pt x="873" y="4215"/>
                    <a:pt x="913" y="4083"/>
                    <a:pt x="940" y="3938"/>
                  </a:cubicBezTo>
                  <a:cubicBezTo>
                    <a:pt x="1031" y="3660"/>
                    <a:pt x="1177" y="3395"/>
                    <a:pt x="1257" y="3118"/>
                  </a:cubicBezTo>
                  <a:cubicBezTo>
                    <a:pt x="1428" y="2867"/>
                    <a:pt x="1547" y="2590"/>
                    <a:pt x="1706" y="2352"/>
                  </a:cubicBezTo>
                  <a:cubicBezTo>
                    <a:pt x="1798" y="2246"/>
                    <a:pt x="1891" y="2127"/>
                    <a:pt x="1983" y="2009"/>
                  </a:cubicBezTo>
                  <a:cubicBezTo>
                    <a:pt x="2062" y="1889"/>
                    <a:pt x="2141" y="1771"/>
                    <a:pt x="2247" y="1678"/>
                  </a:cubicBezTo>
                  <a:cubicBezTo>
                    <a:pt x="2472" y="1493"/>
                    <a:pt x="2631" y="1255"/>
                    <a:pt x="2869" y="1110"/>
                  </a:cubicBezTo>
                  <a:cubicBezTo>
                    <a:pt x="2869" y="1110"/>
                    <a:pt x="2961" y="1043"/>
                    <a:pt x="3040" y="978"/>
                  </a:cubicBezTo>
                  <a:cubicBezTo>
                    <a:pt x="3119" y="911"/>
                    <a:pt x="3198" y="832"/>
                    <a:pt x="3198" y="832"/>
                  </a:cubicBezTo>
                  <a:cubicBezTo>
                    <a:pt x="3251" y="793"/>
                    <a:pt x="3318" y="753"/>
                    <a:pt x="3371" y="714"/>
                  </a:cubicBezTo>
                  <a:lnTo>
                    <a:pt x="3529" y="581"/>
                  </a:lnTo>
                  <a:lnTo>
                    <a:pt x="305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13"/>
            <p:cNvSpPr/>
            <p:nvPr/>
          </p:nvSpPr>
          <p:spPr>
            <a:xfrm>
              <a:off x="3284475" y="3275600"/>
              <a:ext cx="66100" cy="118925"/>
            </a:xfrm>
            <a:custGeom>
              <a:avLst/>
              <a:gdLst/>
              <a:ahLst/>
              <a:cxnLst/>
              <a:rect l="l" t="t" r="r" b="b"/>
              <a:pathLst>
                <a:path w="2644" h="4757" extrusionOk="0">
                  <a:moveTo>
                    <a:pt x="2221" y="0"/>
                  </a:moveTo>
                  <a:cubicBezTo>
                    <a:pt x="2089" y="224"/>
                    <a:pt x="1957" y="436"/>
                    <a:pt x="1851" y="647"/>
                  </a:cubicBezTo>
                  <a:lnTo>
                    <a:pt x="1574" y="1242"/>
                  </a:lnTo>
                  <a:cubicBezTo>
                    <a:pt x="1402" y="1625"/>
                    <a:pt x="1243" y="2021"/>
                    <a:pt x="1072" y="2379"/>
                  </a:cubicBezTo>
                  <a:cubicBezTo>
                    <a:pt x="926" y="2735"/>
                    <a:pt x="741" y="3092"/>
                    <a:pt x="543" y="3462"/>
                  </a:cubicBezTo>
                  <a:cubicBezTo>
                    <a:pt x="450" y="3647"/>
                    <a:pt x="358" y="3845"/>
                    <a:pt x="252" y="4030"/>
                  </a:cubicBezTo>
                  <a:cubicBezTo>
                    <a:pt x="173" y="4241"/>
                    <a:pt x="41" y="4505"/>
                    <a:pt x="1" y="4757"/>
                  </a:cubicBezTo>
                  <a:lnTo>
                    <a:pt x="781" y="4598"/>
                  </a:lnTo>
                  <a:cubicBezTo>
                    <a:pt x="834" y="4466"/>
                    <a:pt x="781" y="4347"/>
                    <a:pt x="820" y="4176"/>
                  </a:cubicBezTo>
                  <a:cubicBezTo>
                    <a:pt x="860" y="3991"/>
                    <a:pt x="899" y="3818"/>
                    <a:pt x="952" y="3633"/>
                  </a:cubicBezTo>
                  <a:cubicBezTo>
                    <a:pt x="1072" y="3251"/>
                    <a:pt x="1217" y="2881"/>
                    <a:pt x="1375" y="2497"/>
                  </a:cubicBezTo>
                  <a:cubicBezTo>
                    <a:pt x="1560" y="2127"/>
                    <a:pt x="1732" y="1783"/>
                    <a:pt x="1957" y="1466"/>
                  </a:cubicBezTo>
                  <a:cubicBezTo>
                    <a:pt x="2062" y="1308"/>
                    <a:pt x="2182" y="1163"/>
                    <a:pt x="2300" y="1031"/>
                  </a:cubicBezTo>
                  <a:cubicBezTo>
                    <a:pt x="2420" y="899"/>
                    <a:pt x="2538" y="832"/>
                    <a:pt x="2644" y="740"/>
                  </a:cubicBezTo>
                  <a:lnTo>
                    <a:pt x="222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13"/>
            <p:cNvSpPr/>
            <p:nvPr/>
          </p:nvSpPr>
          <p:spPr>
            <a:xfrm>
              <a:off x="3566275" y="3451650"/>
              <a:ext cx="140750" cy="103100"/>
            </a:xfrm>
            <a:custGeom>
              <a:avLst/>
              <a:gdLst/>
              <a:ahLst/>
              <a:cxnLst/>
              <a:rect l="l" t="t" r="r" b="b"/>
              <a:pathLst>
                <a:path w="5630" h="4124" extrusionOk="0">
                  <a:moveTo>
                    <a:pt x="1150" y="305"/>
                  </a:moveTo>
                  <a:cubicBezTo>
                    <a:pt x="1229" y="318"/>
                    <a:pt x="1308" y="331"/>
                    <a:pt x="1387" y="331"/>
                  </a:cubicBezTo>
                  <a:cubicBezTo>
                    <a:pt x="1705" y="370"/>
                    <a:pt x="2022" y="437"/>
                    <a:pt x="2353" y="503"/>
                  </a:cubicBezTo>
                  <a:cubicBezTo>
                    <a:pt x="3013" y="622"/>
                    <a:pt x="3634" y="688"/>
                    <a:pt x="4242" y="820"/>
                  </a:cubicBezTo>
                  <a:lnTo>
                    <a:pt x="4995" y="992"/>
                  </a:lnTo>
                  <a:cubicBezTo>
                    <a:pt x="5022" y="1005"/>
                    <a:pt x="5101" y="1005"/>
                    <a:pt x="5087" y="1031"/>
                  </a:cubicBezTo>
                  <a:lnTo>
                    <a:pt x="5048" y="1098"/>
                  </a:lnTo>
                  <a:lnTo>
                    <a:pt x="4929" y="1309"/>
                  </a:lnTo>
                  <a:cubicBezTo>
                    <a:pt x="4573" y="1956"/>
                    <a:pt x="4244" y="2629"/>
                    <a:pt x="4070" y="3357"/>
                  </a:cubicBezTo>
                  <a:lnTo>
                    <a:pt x="4070" y="3357"/>
                  </a:lnTo>
                  <a:cubicBezTo>
                    <a:pt x="3758" y="3142"/>
                    <a:pt x="3448" y="2918"/>
                    <a:pt x="3132" y="2683"/>
                  </a:cubicBezTo>
                  <a:lnTo>
                    <a:pt x="2762" y="2393"/>
                  </a:lnTo>
                  <a:cubicBezTo>
                    <a:pt x="2577" y="2247"/>
                    <a:pt x="2392" y="2088"/>
                    <a:pt x="2392" y="2088"/>
                  </a:cubicBezTo>
                  <a:cubicBezTo>
                    <a:pt x="2392" y="2088"/>
                    <a:pt x="2207" y="1930"/>
                    <a:pt x="2035" y="1771"/>
                  </a:cubicBezTo>
                  <a:cubicBezTo>
                    <a:pt x="1863" y="1600"/>
                    <a:pt x="1678" y="1441"/>
                    <a:pt x="1678" y="1441"/>
                  </a:cubicBezTo>
                  <a:lnTo>
                    <a:pt x="1335" y="1098"/>
                  </a:lnTo>
                  <a:cubicBezTo>
                    <a:pt x="1163" y="913"/>
                    <a:pt x="991" y="740"/>
                    <a:pt x="991" y="740"/>
                  </a:cubicBezTo>
                  <a:lnTo>
                    <a:pt x="753" y="490"/>
                  </a:lnTo>
                  <a:lnTo>
                    <a:pt x="661" y="384"/>
                  </a:lnTo>
                  <a:lnTo>
                    <a:pt x="621" y="331"/>
                  </a:lnTo>
                  <a:lnTo>
                    <a:pt x="674" y="318"/>
                  </a:lnTo>
                  <a:cubicBezTo>
                    <a:pt x="767" y="305"/>
                    <a:pt x="859" y="305"/>
                    <a:pt x="952" y="305"/>
                  </a:cubicBezTo>
                  <a:close/>
                  <a:moveTo>
                    <a:pt x="859" y="0"/>
                  </a:moveTo>
                  <a:cubicBezTo>
                    <a:pt x="635" y="0"/>
                    <a:pt x="410" y="14"/>
                    <a:pt x="172" y="53"/>
                  </a:cubicBezTo>
                  <a:lnTo>
                    <a:pt x="1" y="80"/>
                  </a:lnTo>
                  <a:cubicBezTo>
                    <a:pt x="27" y="120"/>
                    <a:pt x="66" y="159"/>
                    <a:pt x="106" y="212"/>
                  </a:cubicBezTo>
                  <a:lnTo>
                    <a:pt x="318" y="476"/>
                  </a:lnTo>
                  <a:lnTo>
                    <a:pt x="727" y="952"/>
                  </a:lnTo>
                  <a:cubicBezTo>
                    <a:pt x="727" y="952"/>
                    <a:pt x="885" y="1124"/>
                    <a:pt x="1058" y="1309"/>
                  </a:cubicBezTo>
                  <a:cubicBezTo>
                    <a:pt x="1216" y="1494"/>
                    <a:pt x="1387" y="1665"/>
                    <a:pt x="1387" y="1665"/>
                  </a:cubicBezTo>
                  <a:cubicBezTo>
                    <a:pt x="1387" y="1665"/>
                    <a:pt x="1546" y="1838"/>
                    <a:pt x="1718" y="2009"/>
                  </a:cubicBezTo>
                  <a:lnTo>
                    <a:pt x="2048" y="2340"/>
                  </a:lnTo>
                  <a:cubicBezTo>
                    <a:pt x="2048" y="2340"/>
                    <a:pt x="2233" y="2498"/>
                    <a:pt x="2405" y="2657"/>
                  </a:cubicBezTo>
                  <a:cubicBezTo>
                    <a:pt x="2590" y="2815"/>
                    <a:pt x="2762" y="2974"/>
                    <a:pt x="2762" y="2974"/>
                  </a:cubicBezTo>
                  <a:cubicBezTo>
                    <a:pt x="3237" y="3370"/>
                    <a:pt x="3766" y="3767"/>
                    <a:pt x="4268" y="4123"/>
                  </a:cubicBezTo>
                  <a:lnTo>
                    <a:pt x="4455" y="3949"/>
                  </a:lnTo>
                  <a:lnTo>
                    <a:pt x="4455" y="3949"/>
                  </a:lnTo>
                  <a:lnTo>
                    <a:pt x="4678" y="3991"/>
                  </a:lnTo>
                  <a:cubicBezTo>
                    <a:pt x="4678" y="3159"/>
                    <a:pt x="4929" y="2300"/>
                    <a:pt x="5299" y="1507"/>
                  </a:cubicBezTo>
                  <a:cubicBezTo>
                    <a:pt x="5299" y="1507"/>
                    <a:pt x="5339" y="1415"/>
                    <a:pt x="5392" y="1309"/>
                  </a:cubicBezTo>
                  <a:cubicBezTo>
                    <a:pt x="5431" y="1203"/>
                    <a:pt x="5497" y="1124"/>
                    <a:pt x="5484" y="1124"/>
                  </a:cubicBezTo>
                  <a:lnTo>
                    <a:pt x="5616" y="913"/>
                  </a:lnTo>
                  <a:lnTo>
                    <a:pt x="5630" y="886"/>
                  </a:lnTo>
                  <a:cubicBezTo>
                    <a:pt x="5630" y="873"/>
                    <a:pt x="5603" y="873"/>
                    <a:pt x="5589" y="873"/>
                  </a:cubicBezTo>
                  <a:lnTo>
                    <a:pt x="5510" y="846"/>
                  </a:lnTo>
                  <a:lnTo>
                    <a:pt x="5339" y="807"/>
                  </a:lnTo>
                  <a:lnTo>
                    <a:pt x="4784" y="675"/>
                  </a:lnTo>
                  <a:cubicBezTo>
                    <a:pt x="4506" y="608"/>
                    <a:pt x="4229" y="555"/>
                    <a:pt x="4229" y="555"/>
                  </a:cubicBezTo>
                  <a:cubicBezTo>
                    <a:pt x="3634" y="423"/>
                    <a:pt x="2987" y="358"/>
                    <a:pt x="2365" y="238"/>
                  </a:cubicBezTo>
                  <a:cubicBezTo>
                    <a:pt x="2048" y="173"/>
                    <a:pt x="1731" y="93"/>
                    <a:pt x="1401" y="53"/>
                  </a:cubicBezTo>
                  <a:cubicBezTo>
                    <a:pt x="1322" y="41"/>
                    <a:pt x="1229" y="27"/>
                    <a:pt x="1150" y="14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13"/>
            <p:cNvSpPr/>
            <p:nvPr/>
          </p:nvSpPr>
          <p:spPr>
            <a:xfrm>
              <a:off x="3687175" y="2953500"/>
              <a:ext cx="92850" cy="350850"/>
            </a:xfrm>
            <a:custGeom>
              <a:avLst/>
              <a:gdLst/>
              <a:ahLst/>
              <a:cxnLst/>
              <a:rect l="l" t="t" r="r" b="b"/>
              <a:pathLst>
                <a:path w="3714" h="14034" extrusionOk="0">
                  <a:moveTo>
                    <a:pt x="3238" y="0"/>
                  </a:moveTo>
                  <a:lnTo>
                    <a:pt x="2168" y="80"/>
                  </a:lnTo>
                  <a:cubicBezTo>
                    <a:pt x="2062" y="1401"/>
                    <a:pt x="1969" y="2802"/>
                    <a:pt x="2022" y="4137"/>
                  </a:cubicBezTo>
                  <a:cubicBezTo>
                    <a:pt x="2048" y="4810"/>
                    <a:pt x="2075" y="5471"/>
                    <a:pt x="2128" y="6145"/>
                  </a:cubicBezTo>
                  <a:lnTo>
                    <a:pt x="2260" y="7123"/>
                  </a:lnTo>
                  <a:cubicBezTo>
                    <a:pt x="2339" y="7611"/>
                    <a:pt x="2406" y="8101"/>
                    <a:pt x="2406" y="8101"/>
                  </a:cubicBezTo>
                  <a:cubicBezTo>
                    <a:pt x="2471" y="8418"/>
                    <a:pt x="2498" y="8762"/>
                    <a:pt x="2591" y="9079"/>
                  </a:cubicBezTo>
                  <a:lnTo>
                    <a:pt x="2868" y="10030"/>
                  </a:lnTo>
                  <a:lnTo>
                    <a:pt x="3146" y="10981"/>
                  </a:lnTo>
                  <a:lnTo>
                    <a:pt x="3251" y="11378"/>
                  </a:lnTo>
                  <a:lnTo>
                    <a:pt x="3264" y="11417"/>
                  </a:lnTo>
                  <a:cubicBezTo>
                    <a:pt x="3264" y="11443"/>
                    <a:pt x="3238" y="11443"/>
                    <a:pt x="3225" y="11457"/>
                  </a:cubicBezTo>
                  <a:lnTo>
                    <a:pt x="3105" y="11510"/>
                  </a:lnTo>
                  <a:lnTo>
                    <a:pt x="2286" y="11933"/>
                  </a:lnTo>
                  <a:cubicBezTo>
                    <a:pt x="2009" y="12078"/>
                    <a:pt x="1758" y="12263"/>
                    <a:pt x="1507" y="12421"/>
                  </a:cubicBezTo>
                  <a:lnTo>
                    <a:pt x="727" y="12923"/>
                  </a:lnTo>
                  <a:lnTo>
                    <a:pt x="1" y="13492"/>
                  </a:lnTo>
                  <a:lnTo>
                    <a:pt x="436" y="14033"/>
                  </a:lnTo>
                  <a:lnTo>
                    <a:pt x="1097" y="13425"/>
                  </a:lnTo>
                  <a:lnTo>
                    <a:pt x="1810" y="12884"/>
                  </a:lnTo>
                  <a:cubicBezTo>
                    <a:pt x="2048" y="12712"/>
                    <a:pt x="2273" y="12514"/>
                    <a:pt x="2524" y="12342"/>
                  </a:cubicBezTo>
                  <a:lnTo>
                    <a:pt x="3304" y="11866"/>
                  </a:lnTo>
                  <a:lnTo>
                    <a:pt x="3581" y="11708"/>
                  </a:lnTo>
                  <a:cubicBezTo>
                    <a:pt x="3621" y="11668"/>
                    <a:pt x="3701" y="11655"/>
                    <a:pt x="3713" y="11602"/>
                  </a:cubicBezTo>
                  <a:lnTo>
                    <a:pt x="3648" y="11417"/>
                  </a:lnTo>
                  <a:lnTo>
                    <a:pt x="3475" y="10862"/>
                  </a:lnTo>
                  <a:lnTo>
                    <a:pt x="3185" y="9924"/>
                  </a:lnTo>
                  <a:lnTo>
                    <a:pt x="2908" y="8999"/>
                  </a:lnTo>
                  <a:cubicBezTo>
                    <a:pt x="2815" y="8682"/>
                    <a:pt x="2788" y="8351"/>
                    <a:pt x="2735" y="8034"/>
                  </a:cubicBezTo>
                  <a:cubicBezTo>
                    <a:pt x="2735" y="8034"/>
                    <a:pt x="2683" y="7546"/>
                    <a:pt x="2617" y="7056"/>
                  </a:cubicBezTo>
                  <a:lnTo>
                    <a:pt x="2511" y="6079"/>
                  </a:lnTo>
                  <a:cubicBezTo>
                    <a:pt x="2485" y="5405"/>
                    <a:pt x="2511" y="4731"/>
                    <a:pt x="2550" y="4057"/>
                  </a:cubicBezTo>
                  <a:cubicBezTo>
                    <a:pt x="2591" y="2683"/>
                    <a:pt x="2894" y="1362"/>
                    <a:pt x="323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13"/>
            <p:cNvSpPr/>
            <p:nvPr/>
          </p:nvSpPr>
          <p:spPr>
            <a:xfrm>
              <a:off x="3855000" y="2923100"/>
              <a:ext cx="221650" cy="294025"/>
            </a:xfrm>
            <a:custGeom>
              <a:avLst/>
              <a:gdLst/>
              <a:ahLst/>
              <a:cxnLst/>
              <a:rect l="l" t="t" r="r" b="b"/>
              <a:pathLst>
                <a:path w="8866" h="11761" extrusionOk="0">
                  <a:moveTo>
                    <a:pt x="1004" y="1"/>
                  </a:moveTo>
                  <a:lnTo>
                    <a:pt x="502" y="186"/>
                  </a:lnTo>
                  <a:lnTo>
                    <a:pt x="0" y="397"/>
                  </a:lnTo>
                  <a:cubicBezTo>
                    <a:pt x="899" y="1428"/>
                    <a:pt x="1784" y="2578"/>
                    <a:pt x="2418" y="3741"/>
                  </a:cubicBezTo>
                  <a:cubicBezTo>
                    <a:pt x="2749" y="4335"/>
                    <a:pt x="3066" y="4916"/>
                    <a:pt x="3343" y="5524"/>
                  </a:cubicBezTo>
                  <a:lnTo>
                    <a:pt x="3686" y="6449"/>
                  </a:lnTo>
                  <a:cubicBezTo>
                    <a:pt x="3845" y="6912"/>
                    <a:pt x="4003" y="7388"/>
                    <a:pt x="4003" y="7388"/>
                  </a:cubicBezTo>
                  <a:cubicBezTo>
                    <a:pt x="4096" y="7705"/>
                    <a:pt x="4215" y="8022"/>
                    <a:pt x="4281" y="8339"/>
                  </a:cubicBezTo>
                  <a:lnTo>
                    <a:pt x="4453" y="9303"/>
                  </a:lnTo>
                  <a:lnTo>
                    <a:pt x="4599" y="10268"/>
                  </a:lnTo>
                  <a:lnTo>
                    <a:pt x="4691" y="10850"/>
                  </a:lnTo>
                  <a:lnTo>
                    <a:pt x="4717" y="11035"/>
                  </a:lnTo>
                  <a:cubicBezTo>
                    <a:pt x="4730" y="11054"/>
                    <a:pt x="4757" y="11057"/>
                    <a:pt x="4786" y="11057"/>
                  </a:cubicBezTo>
                  <a:cubicBezTo>
                    <a:pt x="4801" y="11057"/>
                    <a:pt x="4816" y="11057"/>
                    <a:pt x="4830" y="11057"/>
                  </a:cubicBezTo>
                  <a:cubicBezTo>
                    <a:pt x="4846" y="11057"/>
                    <a:pt x="4862" y="11057"/>
                    <a:pt x="4875" y="11061"/>
                  </a:cubicBezTo>
                  <a:lnTo>
                    <a:pt x="5193" y="11074"/>
                  </a:lnTo>
                  <a:cubicBezTo>
                    <a:pt x="6408" y="11179"/>
                    <a:pt x="7585" y="11417"/>
                    <a:pt x="8721" y="11761"/>
                  </a:cubicBezTo>
                  <a:lnTo>
                    <a:pt x="8866" y="11074"/>
                  </a:lnTo>
                  <a:cubicBezTo>
                    <a:pt x="7677" y="10823"/>
                    <a:pt x="6448" y="10677"/>
                    <a:pt x="5206" y="10665"/>
                  </a:cubicBezTo>
                  <a:lnTo>
                    <a:pt x="5074" y="10677"/>
                  </a:lnTo>
                  <a:cubicBezTo>
                    <a:pt x="5067" y="10671"/>
                    <a:pt x="5057" y="10671"/>
                    <a:pt x="5047" y="10671"/>
                  </a:cubicBezTo>
                  <a:cubicBezTo>
                    <a:pt x="5037" y="10671"/>
                    <a:pt x="5028" y="10671"/>
                    <a:pt x="5021" y="10665"/>
                  </a:cubicBezTo>
                  <a:lnTo>
                    <a:pt x="5021" y="10612"/>
                  </a:lnTo>
                  <a:lnTo>
                    <a:pt x="4942" y="10228"/>
                  </a:lnTo>
                  <a:lnTo>
                    <a:pt x="4784" y="9250"/>
                  </a:lnTo>
                  <a:lnTo>
                    <a:pt x="4599" y="8272"/>
                  </a:lnTo>
                  <a:cubicBezTo>
                    <a:pt x="4532" y="7955"/>
                    <a:pt x="4414" y="7638"/>
                    <a:pt x="4334" y="7321"/>
                  </a:cubicBezTo>
                  <a:cubicBezTo>
                    <a:pt x="4334" y="7321"/>
                    <a:pt x="4188" y="6845"/>
                    <a:pt x="4030" y="6357"/>
                  </a:cubicBezTo>
                  <a:lnTo>
                    <a:pt x="3713" y="5406"/>
                  </a:lnTo>
                  <a:cubicBezTo>
                    <a:pt x="3462" y="4784"/>
                    <a:pt x="3198" y="4176"/>
                    <a:pt x="2920" y="3568"/>
                  </a:cubicBezTo>
                  <a:cubicBezTo>
                    <a:pt x="2391" y="2353"/>
                    <a:pt x="1678" y="1177"/>
                    <a:pt x="100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13"/>
            <p:cNvSpPr/>
            <p:nvPr/>
          </p:nvSpPr>
          <p:spPr>
            <a:xfrm>
              <a:off x="3803775" y="3378900"/>
              <a:ext cx="232275" cy="70800"/>
            </a:xfrm>
            <a:custGeom>
              <a:avLst/>
              <a:gdLst/>
              <a:ahLst/>
              <a:cxnLst/>
              <a:rect l="l" t="t" r="r" b="b"/>
              <a:pathLst>
                <a:path w="9291" h="2832" extrusionOk="0">
                  <a:moveTo>
                    <a:pt x="7384" y="1"/>
                  </a:moveTo>
                  <a:cubicBezTo>
                    <a:pt x="7213" y="1"/>
                    <a:pt x="7041" y="30"/>
                    <a:pt x="6859" y="30"/>
                  </a:cubicBezTo>
                  <a:cubicBezTo>
                    <a:pt x="6760" y="43"/>
                    <a:pt x="6660" y="43"/>
                    <a:pt x="6561" y="43"/>
                  </a:cubicBezTo>
                  <a:cubicBezTo>
                    <a:pt x="6462" y="43"/>
                    <a:pt x="6363" y="43"/>
                    <a:pt x="6264" y="56"/>
                  </a:cubicBezTo>
                  <a:cubicBezTo>
                    <a:pt x="6052" y="96"/>
                    <a:pt x="5855" y="123"/>
                    <a:pt x="5656" y="136"/>
                  </a:cubicBezTo>
                  <a:cubicBezTo>
                    <a:pt x="5247" y="149"/>
                    <a:pt x="4863" y="294"/>
                    <a:pt x="4454" y="347"/>
                  </a:cubicBezTo>
                  <a:cubicBezTo>
                    <a:pt x="4058" y="426"/>
                    <a:pt x="3674" y="585"/>
                    <a:pt x="3278" y="664"/>
                  </a:cubicBezTo>
                  <a:cubicBezTo>
                    <a:pt x="2908" y="836"/>
                    <a:pt x="2498" y="928"/>
                    <a:pt x="2129" y="1101"/>
                  </a:cubicBezTo>
                  <a:cubicBezTo>
                    <a:pt x="1771" y="1286"/>
                    <a:pt x="1375" y="1404"/>
                    <a:pt x="1031" y="1629"/>
                  </a:cubicBezTo>
                  <a:lnTo>
                    <a:pt x="503" y="1933"/>
                  </a:lnTo>
                  <a:cubicBezTo>
                    <a:pt x="318" y="2026"/>
                    <a:pt x="173" y="2170"/>
                    <a:pt x="1" y="2276"/>
                  </a:cubicBezTo>
                  <a:lnTo>
                    <a:pt x="437" y="2831"/>
                  </a:lnTo>
                  <a:cubicBezTo>
                    <a:pt x="582" y="2699"/>
                    <a:pt x="714" y="2554"/>
                    <a:pt x="860" y="2448"/>
                  </a:cubicBezTo>
                  <a:cubicBezTo>
                    <a:pt x="1019" y="2329"/>
                    <a:pt x="1177" y="2223"/>
                    <a:pt x="1336" y="2105"/>
                  </a:cubicBezTo>
                  <a:cubicBezTo>
                    <a:pt x="1626" y="1841"/>
                    <a:pt x="1983" y="1695"/>
                    <a:pt x="2313" y="1471"/>
                  </a:cubicBezTo>
                  <a:cubicBezTo>
                    <a:pt x="2657" y="1272"/>
                    <a:pt x="3027" y="1154"/>
                    <a:pt x="3383" y="969"/>
                  </a:cubicBezTo>
                  <a:cubicBezTo>
                    <a:pt x="3767" y="876"/>
                    <a:pt x="4137" y="717"/>
                    <a:pt x="4520" y="651"/>
                  </a:cubicBezTo>
                  <a:cubicBezTo>
                    <a:pt x="4916" y="599"/>
                    <a:pt x="5300" y="466"/>
                    <a:pt x="5696" y="466"/>
                  </a:cubicBezTo>
                  <a:lnTo>
                    <a:pt x="6278" y="426"/>
                  </a:lnTo>
                  <a:cubicBezTo>
                    <a:pt x="6305" y="425"/>
                    <a:pt x="6333" y="424"/>
                    <a:pt x="6360" y="424"/>
                  </a:cubicBezTo>
                  <a:cubicBezTo>
                    <a:pt x="6531" y="424"/>
                    <a:pt x="6702" y="453"/>
                    <a:pt x="6872" y="453"/>
                  </a:cubicBezTo>
                  <a:cubicBezTo>
                    <a:pt x="7057" y="466"/>
                    <a:pt x="7255" y="453"/>
                    <a:pt x="7440" y="493"/>
                  </a:cubicBezTo>
                  <a:cubicBezTo>
                    <a:pt x="7638" y="532"/>
                    <a:pt x="7823" y="558"/>
                    <a:pt x="8022" y="585"/>
                  </a:cubicBezTo>
                  <a:cubicBezTo>
                    <a:pt x="8022" y="585"/>
                    <a:pt x="8154" y="611"/>
                    <a:pt x="8299" y="625"/>
                  </a:cubicBezTo>
                  <a:cubicBezTo>
                    <a:pt x="8445" y="651"/>
                    <a:pt x="8577" y="704"/>
                    <a:pt x="8577" y="704"/>
                  </a:cubicBezTo>
                  <a:cubicBezTo>
                    <a:pt x="8669" y="743"/>
                    <a:pt x="8762" y="757"/>
                    <a:pt x="8867" y="770"/>
                  </a:cubicBezTo>
                  <a:lnTo>
                    <a:pt x="9132" y="823"/>
                  </a:lnTo>
                  <a:lnTo>
                    <a:pt x="9290" y="83"/>
                  </a:lnTo>
                  <a:lnTo>
                    <a:pt x="8973" y="83"/>
                  </a:lnTo>
                  <a:cubicBezTo>
                    <a:pt x="8867" y="83"/>
                    <a:pt x="8774" y="83"/>
                    <a:pt x="8682" y="70"/>
                  </a:cubicBezTo>
                  <a:cubicBezTo>
                    <a:pt x="8682" y="70"/>
                    <a:pt x="8524" y="30"/>
                    <a:pt x="8378" y="30"/>
                  </a:cubicBezTo>
                  <a:lnTo>
                    <a:pt x="8075" y="30"/>
                  </a:lnTo>
                  <a:cubicBezTo>
                    <a:pt x="7876" y="30"/>
                    <a:pt x="7678" y="17"/>
                    <a:pt x="7467" y="3"/>
                  </a:cubicBezTo>
                  <a:cubicBezTo>
                    <a:pt x="7439" y="2"/>
                    <a:pt x="7411" y="1"/>
                    <a:pt x="738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13"/>
            <p:cNvSpPr/>
            <p:nvPr/>
          </p:nvSpPr>
          <p:spPr>
            <a:xfrm>
              <a:off x="3846725" y="3447625"/>
              <a:ext cx="174450" cy="55575"/>
            </a:xfrm>
            <a:custGeom>
              <a:avLst/>
              <a:gdLst/>
              <a:ahLst/>
              <a:cxnLst/>
              <a:rect l="l" t="t" r="r" b="b"/>
              <a:pathLst>
                <a:path w="6978" h="2223" extrusionOk="0">
                  <a:moveTo>
                    <a:pt x="5544" y="0"/>
                  </a:moveTo>
                  <a:cubicBezTo>
                    <a:pt x="5418" y="0"/>
                    <a:pt x="5291" y="31"/>
                    <a:pt x="5154" y="43"/>
                  </a:cubicBezTo>
                  <a:cubicBezTo>
                    <a:pt x="5122" y="46"/>
                    <a:pt x="5090" y="47"/>
                    <a:pt x="5057" y="47"/>
                  </a:cubicBezTo>
                  <a:cubicBezTo>
                    <a:pt x="4995" y="47"/>
                    <a:pt x="4932" y="43"/>
                    <a:pt x="4869" y="43"/>
                  </a:cubicBezTo>
                  <a:cubicBezTo>
                    <a:pt x="4813" y="43"/>
                    <a:pt x="4758" y="46"/>
                    <a:pt x="4704" y="56"/>
                  </a:cubicBezTo>
                  <a:cubicBezTo>
                    <a:pt x="4560" y="82"/>
                    <a:pt x="4414" y="109"/>
                    <a:pt x="4255" y="122"/>
                  </a:cubicBezTo>
                  <a:cubicBezTo>
                    <a:pt x="3952" y="122"/>
                    <a:pt x="3661" y="254"/>
                    <a:pt x="3357" y="281"/>
                  </a:cubicBezTo>
                  <a:cubicBezTo>
                    <a:pt x="3066" y="334"/>
                    <a:pt x="2789" y="452"/>
                    <a:pt x="2485" y="505"/>
                  </a:cubicBezTo>
                  <a:cubicBezTo>
                    <a:pt x="2208" y="637"/>
                    <a:pt x="1890" y="690"/>
                    <a:pt x="1626" y="822"/>
                  </a:cubicBezTo>
                  <a:cubicBezTo>
                    <a:pt x="1348" y="968"/>
                    <a:pt x="1031" y="1034"/>
                    <a:pt x="793" y="1206"/>
                  </a:cubicBezTo>
                  <a:cubicBezTo>
                    <a:pt x="648" y="1285"/>
                    <a:pt x="516" y="1351"/>
                    <a:pt x="384" y="1417"/>
                  </a:cubicBezTo>
                  <a:cubicBezTo>
                    <a:pt x="238" y="1483"/>
                    <a:pt x="132" y="1588"/>
                    <a:pt x="0" y="1668"/>
                  </a:cubicBezTo>
                  <a:lnTo>
                    <a:pt x="437" y="2223"/>
                  </a:lnTo>
                  <a:cubicBezTo>
                    <a:pt x="543" y="2131"/>
                    <a:pt x="635" y="2011"/>
                    <a:pt x="740" y="1932"/>
                  </a:cubicBezTo>
                  <a:cubicBezTo>
                    <a:pt x="860" y="1853"/>
                    <a:pt x="978" y="1773"/>
                    <a:pt x="1084" y="1682"/>
                  </a:cubicBezTo>
                  <a:cubicBezTo>
                    <a:pt x="1295" y="1470"/>
                    <a:pt x="1573" y="1377"/>
                    <a:pt x="1797" y="1192"/>
                  </a:cubicBezTo>
                  <a:cubicBezTo>
                    <a:pt x="2049" y="1047"/>
                    <a:pt x="2326" y="968"/>
                    <a:pt x="2590" y="822"/>
                  </a:cubicBezTo>
                  <a:cubicBezTo>
                    <a:pt x="2881" y="757"/>
                    <a:pt x="3145" y="624"/>
                    <a:pt x="3436" y="572"/>
                  </a:cubicBezTo>
                  <a:cubicBezTo>
                    <a:pt x="3710" y="547"/>
                    <a:pt x="3973" y="451"/>
                    <a:pt x="4246" y="451"/>
                  </a:cubicBezTo>
                  <a:cubicBezTo>
                    <a:pt x="4263" y="451"/>
                    <a:pt x="4279" y="451"/>
                    <a:pt x="4295" y="452"/>
                  </a:cubicBezTo>
                  <a:cubicBezTo>
                    <a:pt x="4440" y="452"/>
                    <a:pt x="4586" y="439"/>
                    <a:pt x="4731" y="426"/>
                  </a:cubicBezTo>
                  <a:cubicBezTo>
                    <a:pt x="4751" y="424"/>
                    <a:pt x="4771" y="423"/>
                    <a:pt x="4792" y="423"/>
                  </a:cubicBezTo>
                  <a:cubicBezTo>
                    <a:pt x="4917" y="423"/>
                    <a:pt x="5040" y="452"/>
                    <a:pt x="5154" y="452"/>
                  </a:cubicBezTo>
                  <a:cubicBezTo>
                    <a:pt x="5300" y="466"/>
                    <a:pt x="5444" y="452"/>
                    <a:pt x="5576" y="492"/>
                  </a:cubicBezTo>
                  <a:cubicBezTo>
                    <a:pt x="5722" y="519"/>
                    <a:pt x="5854" y="545"/>
                    <a:pt x="5999" y="572"/>
                  </a:cubicBezTo>
                  <a:cubicBezTo>
                    <a:pt x="5999" y="572"/>
                    <a:pt x="6105" y="584"/>
                    <a:pt x="6211" y="611"/>
                  </a:cubicBezTo>
                  <a:cubicBezTo>
                    <a:pt x="6293" y="623"/>
                    <a:pt x="6386" y="666"/>
                    <a:pt x="6406" y="666"/>
                  </a:cubicBezTo>
                  <a:cubicBezTo>
                    <a:pt x="6408" y="666"/>
                    <a:pt x="6409" y="665"/>
                    <a:pt x="6409" y="664"/>
                  </a:cubicBezTo>
                  <a:cubicBezTo>
                    <a:pt x="6475" y="704"/>
                    <a:pt x="6542" y="704"/>
                    <a:pt x="6621" y="716"/>
                  </a:cubicBezTo>
                  <a:lnTo>
                    <a:pt x="6806" y="757"/>
                  </a:lnTo>
                  <a:lnTo>
                    <a:pt x="6977" y="17"/>
                  </a:lnTo>
                  <a:lnTo>
                    <a:pt x="6977" y="17"/>
                  </a:lnTo>
                  <a:lnTo>
                    <a:pt x="6727" y="29"/>
                  </a:lnTo>
                  <a:cubicBezTo>
                    <a:pt x="6682" y="29"/>
                    <a:pt x="6632" y="35"/>
                    <a:pt x="6580" y="35"/>
                  </a:cubicBezTo>
                  <a:cubicBezTo>
                    <a:pt x="6554" y="35"/>
                    <a:pt x="6528" y="34"/>
                    <a:pt x="6501" y="29"/>
                  </a:cubicBezTo>
                  <a:cubicBezTo>
                    <a:pt x="6501" y="29"/>
                    <a:pt x="6396" y="3"/>
                    <a:pt x="6277" y="3"/>
                  </a:cubicBezTo>
                  <a:cubicBezTo>
                    <a:pt x="6172" y="17"/>
                    <a:pt x="6052" y="17"/>
                    <a:pt x="6052" y="17"/>
                  </a:cubicBezTo>
                  <a:cubicBezTo>
                    <a:pt x="5907" y="17"/>
                    <a:pt x="5761" y="17"/>
                    <a:pt x="5603" y="3"/>
                  </a:cubicBezTo>
                  <a:cubicBezTo>
                    <a:pt x="5583" y="1"/>
                    <a:pt x="5563" y="0"/>
                    <a:pt x="554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13"/>
            <p:cNvSpPr/>
            <p:nvPr/>
          </p:nvSpPr>
          <p:spPr>
            <a:xfrm>
              <a:off x="3744325" y="2919150"/>
              <a:ext cx="127875" cy="43625"/>
            </a:xfrm>
            <a:custGeom>
              <a:avLst/>
              <a:gdLst/>
              <a:ahLst/>
              <a:cxnLst/>
              <a:rect l="l" t="t" r="r" b="b"/>
              <a:pathLst>
                <a:path w="5115" h="1745" extrusionOk="0">
                  <a:moveTo>
                    <a:pt x="5114" y="0"/>
                  </a:moveTo>
                  <a:cubicBezTo>
                    <a:pt x="4850" y="14"/>
                    <a:pt x="4598" y="53"/>
                    <a:pt x="4374" y="106"/>
                  </a:cubicBezTo>
                  <a:lnTo>
                    <a:pt x="3740" y="264"/>
                  </a:lnTo>
                  <a:cubicBezTo>
                    <a:pt x="3330" y="384"/>
                    <a:pt x="2921" y="502"/>
                    <a:pt x="2537" y="595"/>
                  </a:cubicBezTo>
                  <a:cubicBezTo>
                    <a:pt x="2154" y="675"/>
                    <a:pt x="1758" y="767"/>
                    <a:pt x="1362" y="846"/>
                  </a:cubicBezTo>
                  <a:cubicBezTo>
                    <a:pt x="1150" y="899"/>
                    <a:pt x="939" y="939"/>
                    <a:pt x="727" y="978"/>
                  </a:cubicBezTo>
                  <a:cubicBezTo>
                    <a:pt x="502" y="1045"/>
                    <a:pt x="212" y="1110"/>
                    <a:pt x="0" y="1242"/>
                  </a:cubicBezTo>
                  <a:lnTo>
                    <a:pt x="608" y="1744"/>
                  </a:lnTo>
                  <a:cubicBezTo>
                    <a:pt x="754" y="1705"/>
                    <a:pt x="807" y="1600"/>
                    <a:pt x="965" y="1520"/>
                  </a:cubicBezTo>
                  <a:cubicBezTo>
                    <a:pt x="1124" y="1427"/>
                    <a:pt x="1295" y="1348"/>
                    <a:pt x="1480" y="1269"/>
                  </a:cubicBezTo>
                  <a:cubicBezTo>
                    <a:pt x="1850" y="1137"/>
                    <a:pt x="2220" y="992"/>
                    <a:pt x="2643" y="912"/>
                  </a:cubicBezTo>
                  <a:cubicBezTo>
                    <a:pt x="3039" y="819"/>
                    <a:pt x="3423" y="740"/>
                    <a:pt x="3806" y="701"/>
                  </a:cubicBezTo>
                  <a:cubicBezTo>
                    <a:pt x="3867" y="696"/>
                    <a:pt x="3929" y="695"/>
                    <a:pt x="3991" y="695"/>
                  </a:cubicBezTo>
                  <a:cubicBezTo>
                    <a:pt x="4114" y="695"/>
                    <a:pt x="4237" y="701"/>
                    <a:pt x="4361" y="701"/>
                  </a:cubicBezTo>
                  <a:cubicBezTo>
                    <a:pt x="4533" y="714"/>
                    <a:pt x="4665" y="754"/>
                    <a:pt x="4797" y="780"/>
                  </a:cubicBezTo>
                  <a:lnTo>
                    <a:pt x="4956" y="384"/>
                  </a:lnTo>
                  <a:cubicBezTo>
                    <a:pt x="5035" y="185"/>
                    <a:pt x="5114" y="0"/>
                    <a:pt x="511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13"/>
            <p:cNvSpPr/>
            <p:nvPr/>
          </p:nvSpPr>
          <p:spPr>
            <a:xfrm>
              <a:off x="3860275" y="3207550"/>
              <a:ext cx="85925" cy="151625"/>
            </a:xfrm>
            <a:custGeom>
              <a:avLst/>
              <a:gdLst/>
              <a:ahLst/>
              <a:cxnLst/>
              <a:rect l="l" t="t" r="r" b="b"/>
              <a:pathLst>
                <a:path w="3437" h="6065" extrusionOk="0">
                  <a:moveTo>
                    <a:pt x="741" y="634"/>
                  </a:moveTo>
                  <a:lnTo>
                    <a:pt x="793" y="674"/>
                  </a:lnTo>
                  <a:cubicBezTo>
                    <a:pt x="859" y="726"/>
                    <a:pt x="912" y="806"/>
                    <a:pt x="978" y="872"/>
                  </a:cubicBezTo>
                  <a:lnTo>
                    <a:pt x="1084" y="1031"/>
                  </a:lnTo>
                  <a:cubicBezTo>
                    <a:pt x="1137" y="1096"/>
                    <a:pt x="1176" y="1163"/>
                    <a:pt x="1216" y="1228"/>
                  </a:cubicBezTo>
                  <a:cubicBezTo>
                    <a:pt x="1388" y="1506"/>
                    <a:pt x="1533" y="1797"/>
                    <a:pt x="1692" y="2088"/>
                  </a:cubicBezTo>
                  <a:cubicBezTo>
                    <a:pt x="2009" y="2682"/>
                    <a:pt x="2339" y="3184"/>
                    <a:pt x="2617" y="3753"/>
                  </a:cubicBezTo>
                  <a:lnTo>
                    <a:pt x="2960" y="4479"/>
                  </a:lnTo>
                  <a:cubicBezTo>
                    <a:pt x="2960" y="4505"/>
                    <a:pt x="3000" y="4558"/>
                    <a:pt x="2987" y="4572"/>
                  </a:cubicBezTo>
                  <a:lnTo>
                    <a:pt x="2894" y="4572"/>
                  </a:lnTo>
                  <a:lnTo>
                    <a:pt x="2670" y="4585"/>
                  </a:lnTo>
                  <a:cubicBezTo>
                    <a:pt x="2221" y="4690"/>
                    <a:pt x="1771" y="4770"/>
                    <a:pt x="1335" y="4889"/>
                  </a:cubicBezTo>
                  <a:cubicBezTo>
                    <a:pt x="1069" y="4997"/>
                    <a:pt x="798" y="5089"/>
                    <a:pt x="539" y="5205"/>
                  </a:cubicBezTo>
                  <a:lnTo>
                    <a:pt x="539" y="5205"/>
                  </a:lnTo>
                  <a:cubicBezTo>
                    <a:pt x="513" y="4826"/>
                    <a:pt x="492" y="4441"/>
                    <a:pt x="476" y="4056"/>
                  </a:cubicBezTo>
                  <a:cubicBezTo>
                    <a:pt x="476" y="4056"/>
                    <a:pt x="476" y="3818"/>
                    <a:pt x="463" y="3580"/>
                  </a:cubicBezTo>
                  <a:lnTo>
                    <a:pt x="463" y="3105"/>
                  </a:lnTo>
                  <a:cubicBezTo>
                    <a:pt x="463" y="3105"/>
                    <a:pt x="489" y="2854"/>
                    <a:pt x="503" y="2616"/>
                  </a:cubicBezTo>
                  <a:cubicBezTo>
                    <a:pt x="515" y="2379"/>
                    <a:pt x="542" y="2141"/>
                    <a:pt x="542" y="2141"/>
                  </a:cubicBezTo>
                  <a:cubicBezTo>
                    <a:pt x="542" y="2141"/>
                    <a:pt x="568" y="1889"/>
                    <a:pt x="595" y="1651"/>
                  </a:cubicBezTo>
                  <a:cubicBezTo>
                    <a:pt x="621" y="1413"/>
                    <a:pt x="661" y="1176"/>
                    <a:pt x="661" y="1176"/>
                  </a:cubicBezTo>
                  <a:lnTo>
                    <a:pt x="714" y="832"/>
                  </a:lnTo>
                  <a:lnTo>
                    <a:pt x="727" y="700"/>
                  </a:lnTo>
                  <a:lnTo>
                    <a:pt x="741" y="634"/>
                  </a:lnTo>
                  <a:close/>
                  <a:moveTo>
                    <a:pt x="595" y="5932"/>
                  </a:moveTo>
                  <a:cubicBezTo>
                    <a:pt x="595" y="5932"/>
                    <a:pt x="595" y="5932"/>
                    <a:pt x="595" y="5932"/>
                  </a:cubicBezTo>
                  <a:cubicBezTo>
                    <a:pt x="595" y="5932"/>
                    <a:pt x="595" y="5932"/>
                    <a:pt x="595" y="5932"/>
                  </a:cubicBezTo>
                  <a:close/>
                  <a:moveTo>
                    <a:pt x="556" y="0"/>
                  </a:moveTo>
                  <a:cubicBezTo>
                    <a:pt x="542" y="39"/>
                    <a:pt x="529" y="106"/>
                    <a:pt x="515" y="159"/>
                  </a:cubicBezTo>
                  <a:lnTo>
                    <a:pt x="436" y="476"/>
                  </a:lnTo>
                  <a:cubicBezTo>
                    <a:pt x="436" y="476"/>
                    <a:pt x="410" y="634"/>
                    <a:pt x="383" y="779"/>
                  </a:cubicBezTo>
                  <a:cubicBezTo>
                    <a:pt x="357" y="925"/>
                    <a:pt x="318" y="1084"/>
                    <a:pt x="318" y="1084"/>
                  </a:cubicBezTo>
                  <a:cubicBezTo>
                    <a:pt x="318" y="1084"/>
                    <a:pt x="278" y="1321"/>
                    <a:pt x="251" y="1572"/>
                  </a:cubicBezTo>
                  <a:lnTo>
                    <a:pt x="172" y="2048"/>
                  </a:lnTo>
                  <a:lnTo>
                    <a:pt x="119" y="2523"/>
                  </a:lnTo>
                  <a:lnTo>
                    <a:pt x="66" y="2999"/>
                  </a:lnTo>
                  <a:lnTo>
                    <a:pt x="40" y="3475"/>
                  </a:lnTo>
                  <a:cubicBezTo>
                    <a:pt x="27" y="3713"/>
                    <a:pt x="27" y="3950"/>
                    <a:pt x="27" y="3950"/>
                  </a:cubicBezTo>
                  <a:cubicBezTo>
                    <a:pt x="1" y="4572"/>
                    <a:pt x="13" y="5219"/>
                    <a:pt x="53" y="5841"/>
                  </a:cubicBezTo>
                  <a:cubicBezTo>
                    <a:pt x="53" y="5841"/>
                    <a:pt x="183" y="5860"/>
                    <a:pt x="316" y="5880"/>
                  </a:cubicBezTo>
                  <a:lnTo>
                    <a:pt x="316" y="5880"/>
                  </a:lnTo>
                  <a:lnTo>
                    <a:pt x="410" y="6065"/>
                  </a:lnTo>
                  <a:cubicBezTo>
                    <a:pt x="470" y="6019"/>
                    <a:pt x="532" y="5975"/>
                    <a:pt x="595" y="5932"/>
                  </a:cubicBezTo>
                  <a:lnTo>
                    <a:pt x="595" y="5932"/>
                  </a:lnTo>
                  <a:cubicBezTo>
                    <a:pt x="595" y="5932"/>
                    <a:pt x="595" y="5932"/>
                    <a:pt x="595" y="5932"/>
                  </a:cubicBezTo>
                  <a:lnTo>
                    <a:pt x="595" y="5932"/>
                  </a:lnTo>
                  <a:cubicBezTo>
                    <a:pt x="595" y="5932"/>
                    <a:pt x="595" y="5932"/>
                    <a:pt x="595" y="5932"/>
                  </a:cubicBezTo>
                  <a:lnTo>
                    <a:pt x="595" y="5932"/>
                  </a:lnTo>
                  <a:cubicBezTo>
                    <a:pt x="876" y="5742"/>
                    <a:pt x="1180" y="5579"/>
                    <a:pt x="1493" y="5418"/>
                  </a:cubicBezTo>
                  <a:cubicBezTo>
                    <a:pt x="1890" y="5259"/>
                    <a:pt x="2312" y="5140"/>
                    <a:pt x="2735" y="5008"/>
                  </a:cubicBezTo>
                  <a:lnTo>
                    <a:pt x="3158" y="4928"/>
                  </a:lnTo>
                  <a:lnTo>
                    <a:pt x="3396" y="4889"/>
                  </a:lnTo>
                  <a:lnTo>
                    <a:pt x="3436" y="4889"/>
                  </a:lnTo>
                  <a:cubicBezTo>
                    <a:pt x="3436" y="4889"/>
                    <a:pt x="3422" y="4863"/>
                    <a:pt x="3422" y="4849"/>
                  </a:cubicBezTo>
                  <a:lnTo>
                    <a:pt x="3383" y="4770"/>
                  </a:lnTo>
                  <a:lnTo>
                    <a:pt x="3317" y="4611"/>
                  </a:lnTo>
                  <a:lnTo>
                    <a:pt x="3079" y="4109"/>
                  </a:lnTo>
                  <a:cubicBezTo>
                    <a:pt x="2947" y="3858"/>
                    <a:pt x="2828" y="3607"/>
                    <a:pt x="2828" y="3607"/>
                  </a:cubicBezTo>
                  <a:cubicBezTo>
                    <a:pt x="2538" y="3013"/>
                    <a:pt x="2194" y="2471"/>
                    <a:pt x="1903" y="1929"/>
                  </a:cubicBezTo>
                  <a:cubicBezTo>
                    <a:pt x="1758" y="1639"/>
                    <a:pt x="1613" y="1348"/>
                    <a:pt x="1440" y="1057"/>
                  </a:cubicBezTo>
                  <a:cubicBezTo>
                    <a:pt x="1401" y="991"/>
                    <a:pt x="1361" y="911"/>
                    <a:pt x="1322" y="846"/>
                  </a:cubicBezTo>
                  <a:lnTo>
                    <a:pt x="1150" y="608"/>
                  </a:lnTo>
                  <a:cubicBezTo>
                    <a:pt x="1005" y="436"/>
                    <a:pt x="859" y="264"/>
                    <a:pt x="688" y="119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13"/>
            <p:cNvSpPr/>
            <p:nvPr/>
          </p:nvSpPr>
          <p:spPr>
            <a:xfrm>
              <a:off x="4073025" y="3033450"/>
              <a:ext cx="317800" cy="209850"/>
            </a:xfrm>
            <a:custGeom>
              <a:avLst/>
              <a:gdLst/>
              <a:ahLst/>
              <a:cxnLst/>
              <a:rect l="l" t="t" r="r" b="b"/>
              <a:pathLst>
                <a:path w="12712" h="8394" extrusionOk="0">
                  <a:moveTo>
                    <a:pt x="11972" y="0"/>
                  </a:moveTo>
                  <a:cubicBezTo>
                    <a:pt x="11417" y="384"/>
                    <a:pt x="10862" y="754"/>
                    <a:pt x="10319" y="1150"/>
                  </a:cubicBezTo>
                  <a:cubicBezTo>
                    <a:pt x="9764" y="1547"/>
                    <a:pt x="9223" y="1969"/>
                    <a:pt x="8721" y="2419"/>
                  </a:cubicBezTo>
                  <a:cubicBezTo>
                    <a:pt x="8205" y="2854"/>
                    <a:pt x="7703" y="3291"/>
                    <a:pt x="7215" y="3753"/>
                  </a:cubicBezTo>
                  <a:lnTo>
                    <a:pt x="6528" y="4466"/>
                  </a:lnTo>
                  <a:cubicBezTo>
                    <a:pt x="6197" y="4836"/>
                    <a:pt x="5867" y="5194"/>
                    <a:pt x="5867" y="5194"/>
                  </a:cubicBezTo>
                  <a:cubicBezTo>
                    <a:pt x="5642" y="5444"/>
                    <a:pt x="5404" y="5682"/>
                    <a:pt x="5219" y="5946"/>
                  </a:cubicBezTo>
                  <a:lnTo>
                    <a:pt x="4638" y="6739"/>
                  </a:lnTo>
                  <a:lnTo>
                    <a:pt x="4070" y="7558"/>
                  </a:lnTo>
                  <a:lnTo>
                    <a:pt x="3845" y="7889"/>
                  </a:lnTo>
                  <a:lnTo>
                    <a:pt x="3806" y="7928"/>
                  </a:lnTo>
                  <a:cubicBezTo>
                    <a:pt x="3792" y="7928"/>
                    <a:pt x="3779" y="7916"/>
                    <a:pt x="3765" y="7916"/>
                  </a:cubicBezTo>
                  <a:lnTo>
                    <a:pt x="3647" y="7863"/>
                  </a:lnTo>
                  <a:cubicBezTo>
                    <a:pt x="2511" y="7347"/>
                    <a:pt x="1348" y="6950"/>
                    <a:pt x="145" y="6660"/>
                  </a:cubicBezTo>
                  <a:lnTo>
                    <a:pt x="0" y="7347"/>
                  </a:lnTo>
                  <a:cubicBezTo>
                    <a:pt x="1163" y="7519"/>
                    <a:pt x="2338" y="7822"/>
                    <a:pt x="3475" y="8233"/>
                  </a:cubicBezTo>
                  <a:lnTo>
                    <a:pt x="3779" y="8338"/>
                  </a:lnTo>
                  <a:cubicBezTo>
                    <a:pt x="3827" y="8350"/>
                    <a:pt x="3884" y="8393"/>
                    <a:pt x="3924" y="8393"/>
                  </a:cubicBezTo>
                  <a:cubicBezTo>
                    <a:pt x="3929" y="8393"/>
                    <a:pt x="3934" y="8393"/>
                    <a:pt x="3938" y="8391"/>
                  </a:cubicBezTo>
                  <a:lnTo>
                    <a:pt x="4044" y="8233"/>
                  </a:lnTo>
                  <a:lnTo>
                    <a:pt x="4361" y="7743"/>
                  </a:lnTo>
                  <a:lnTo>
                    <a:pt x="4916" y="6938"/>
                  </a:lnTo>
                  <a:lnTo>
                    <a:pt x="5471" y="6145"/>
                  </a:lnTo>
                  <a:cubicBezTo>
                    <a:pt x="5656" y="5881"/>
                    <a:pt x="5906" y="5655"/>
                    <a:pt x="6118" y="5418"/>
                  </a:cubicBezTo>
                  <a:lnTo>
                    <a:pt x="6805" y="4704"/>
                  </a:lnTo>
                  <a:cubicBezTo>
                    <a:pt x="7162" y="4361"/>
                    <a:pt x="7505" y="4004"/>
                    <a:pt x="7505" y="4004"/>
                  </a:cubicBezTo>
                  <a:cubicBezTo>
                    <a:pt x="8020" y="3568"/>
                    <a:pt x="8563" y="3171"/>
                    <a:pt x="9118" y="2775"/>
                  </a:cubicBezTo>
                  <a:cubicBezTo>
                    <a:pt x="10201" y="1956"/>
                    <a:pt x="11429" y="1374"/>
                    <a:pt x="12712" y="780"/>
                  </a:cubicBezTo>
                  <a:lnTo>
                    <a:pt x="1197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13"/>
            <p:cNvSpPr/>
            <p:nvPr/>
          </p:nvSpPr>
          <p:spPr>
            <a:xfrm>
              <a:off x="4326375" y="3108450"/>
              <a:ext cx="158275" cy="347525"/>
            </a:xfrm>
            <a:custGeom>
              <a:avLst/>
              <a:gdLst/>
              <a:ahLst/>
              <a:cxnLst/>
              <a:rect l="l" t="t" r="r" b="b"/>
              <a:pathLst>
                <a:path w="6331" h="13901" extrusionOk="0">
                  <a:moveTo>
                    <a:pt x="5392" y="0"/>
                  </a:moveTo>
                  <a:cubicBezTo>
                    <a:pt x="5154" y="1348"/>
                    <a:pt x="4797" y="2748"/>
                    <a:pt x="4282" y="3977"/>
                  </a:cubicBezTo>
                  <a:cubicBezTo>
                    <a:pt x="4031" y="4598"/>
                    <a:pt x="3767" y="5219"/>
                    <a:pt x="3476" y="5800"/>
                  </a:cubicBezTo>
                  <a:cubicBezTo>
                    <a:pt x="3476" y="5800"/>
                    <a:pt x="3212" y="6223"/>
                    <a:pt x="2960" y="6646"/>
                  </a:cubicBezTo>
                  <a:cubicBezTo>
                    <a:pt x="2696" y="7069"/>
                    <a:pt x="2419" y="7492"/>
                    <a:pt x="2419" y="7492"/>
                  </a:cubicBezTo>
                  <a:cubicBezTo>
                    <a:pt x="2234" y="7756"/>
                    <a:pt x="2062" y="8047"/>
                    <a:pt x="1850" y="8284"/>
                  </a:cubicBezTo>
                  <a:lnTo>
                    <a:pt x="1203" y="9024"/>
                  </a:lnTo>
                  <a:lnTo>
                    <a:pt x="543" y="9752"/>
                  </a:lnTo>
                  <a:lnTo>
                    <a:pt x="146" y="10175"/>
                  </a:lnTo>
                  <a:lnTo>
                    <a:pt x="14" y="10307"/>
                  </a:lnTo>
                  <a:cubicBezTo>
                    <a:pt x="0" y="10360"/>
                    <a:pt x="67" y="10399"/>
                    <a:pt x="93" y="10451"/>
                  </a:cubicBezTo>
                  <a:lnTo>
                    <a:pt x="278" y="10716"/>
                  </a:lnTo>
                  <a:cubicBezTo>
                    <a:pt x="952" y="11720"/>
                    <a:pt x="1494" y="12803"/>
                    <a:pt x="1943" y="13901"/>
                  </a:cubicBezTo>
                  <a:lnTo>
                    <a:pt x="2564" y="13596"/>
                  </a:lnTo>
                  <a:cubicBezTo>
                    <a:pt x="2023" y="12500"/>
                    <a:pt x="1375" y="11443"/>
                    <a:pt x="608" y="10465"/>
                  </a:cubicBezTo>
                  <a:lnTo>
                    <a:pt x="516" y="10372"/>
                  </a:lnTo>
                  <a:cubicBezTo>
                    <a:pt x="516" y="10360"/>
                    <a:pt x="490" y="10346"/>
                    <a:pt x="490" y="10333"/>
                  </a:cubicBezTo>
                  <a:lnTo>
                    <a:pt x="529" y="10293"/>
                  </a:lnTo>
                  <a:lnTo>
                    <a:pt x="793" y="9990"/>
                  </a:lnTo>
                  <a:lnTo>
                    <a:pt x="1441" y="9250"/>
                  </a:lnTo>
                  <a:lnTo>
                    <a:pt x="2102" y="8510"/>
                  </a:lnTo>
                  <a:cubicBezTo>
                    <a:pt x="2313" y="8258"/>
                    <a:pt x="2485" y="7967"/>
                    <a:pt x="2683" y="7703"/>
                  </a:cubicBezTo>
                  <a:cubicBezTo>
                    <a:pt x="2683" y="7703"/>
                    <a:pt x="2960" y="7280"/>
                    <a:pt x="3251" y="6871"/>
                  </a:cubicBezTo>
                  <a:cubicBezTo>
                    <a:pt x="3515" y="6448"/>
                    <a:pt x="3793" y="6025"/>
                    <a:pt x="3793" y="6025"/>
                  </a:cubicBezTo>
                  <a:cubicBezTo>
                    <a:pt x="4137" y="5444"/>
                    <a:pt x="4427" y="4863"/>
                    <a:pt x="4731" y="4255"/>
                  </a:cubicBezTo>
                  <a:cubicBezTo>
                    <a:pt x="5352" y="3078"/>
                    <a:pt x="5828" y="1797"/>
                    <a:pt x="6330" y="529"/>
                  </a:cubicBezTo>
                  <a:cubicBezTo>
                    <a:pt x="6330" y="529"/>
                    <a:pt x="6092" y="396"/>
                    <a:pt x="5867" y="251"/>
                  </a:cubicBezTo>
                  <a:cubicBezTo>
                    <a:pt x="5629" y="118"/>
                    <a:pt x="5392" y="0"/>
                    <a:pt x="539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13"/>
            <p:cNvSpPr/>
            <p:nvPr/>
          </p:nvSpPr>
          <p:spPr>
            <a:xfrm>
              <a:off x="4032050" y="3381625"/>
              <a:ext cx="191950" cy="155925"/>
            </a:xfrm>
            <a:custGeom>
              <a:avLst/>
              <a:gdLst/>
              <a:ahLst/>
              <a:cxnLst/>
              <a:rect l="l" t="t" r="r" b="b"/>
              <a:pathLst>
                <a:path w="7678" h="6237" extrusionOk="0">
                  <a:moveTo>
                    <a:pt x="159" y="0"/>
                  </a:moveTo>
                  <a:lnTo>
                    <a:pt x="1" y="687"/>
                  </a:lnTo>
                  <a:cubicBezTo>
                    <a:pt x="198" y="687"/>
                    <a:pt x="383" y="754"/>
                    <a:pt x="568" y="793"/>
                  </a:cubicBezTo>
                  <a:cubicBezTo>
                    <a:pt x="753" y="846"/>
                    <a:pt x="938" y="886"/>
                    <a:pt x="1123" y="925"/>
                  </a:cubicBezTo>
                  <a:cubicBezTo>
                    <a:pt x="1493" y="1031"/>
                    <a:pt x="1863" y="1189"/>
                    <a:pt x="2247" y="1309"/>
                  </a:cubicBezTo>
                  <a:cubicBezTo>
                    <a:pt x="2591" y="1494"/>
                    <a:pt x="2947" y="1652"/>
                    <a:pt x="3290" y="1850"/>
                  </a:cubicBezTo>
                  <a:lnTo>
                    <a:pt x="3780" y="2181"/>
                  </a:lnTo>
                  <a:cubicBezTo>
                    <a:pt x="3951" y="2287"/>
                    <a:pt x="4123" y="2392"/>
                    <a:pt x="4255" y="2524"/>
                  </a:cubicBezTo>
                  <a:cubicBezTo>
                    <a:pt x="4546" y="2789"/>
                    <a:pt x="4876" y="3013"/>
                    <a:pt x="5114" y="3330"/>
                  </a:cubicBezTo>
                  <a:lnTo>
                    <a:pt x="5524" y="3753"/>
                  </a:lnTo>
                  <a:cubicBezTo>
                    <a:pt x="5642" y="3899"/>
                    <a:pt x="5748" y="4070"/>
                    <a:pt x="5867" y="4228"/>
                  </a:cubicBezTo>
                  <a:cubicBezTo>
                    <a:pt x="5973" y="4387"/>
                    <a:pt x="6105" y="4533"/>
                    <a:pt x="6197" y="4704"/>
                  </a:cubicBezTo>
                  <a:cubicBezTo>
                    <a:pt x="6290" y="4876"/>
                    <a:pt x="6382" y="5048"/>
                    <a:pt x="6475" y="5206"/>
                  </a:cubicBezTo>
                  <a:cubicBezTo>
                    <a:pt x="6475" y="5206"/>
                    <a:pt x="6541" y="5338"/>
                    <a:pt x="6620" y="5458"/>
                  </a:cubicBezTo>
                  <a:cubicBezTo>
                    <a:pt x="6687" y="5590"/>
                    <a:pt x="6726" y="5735"/>
                    <a:pt x="6726" y="5735"/>
                  </a:cubicBezTo>
                  <a:cubicBezTo>
                    <a:pt x="6766" y="5828"/>
                    <a:pt x="6819" y="5907"/>
                    <a:pt x="6872" y="5999"/>
                  </a:cubicBezTo>
                  <a:lnTo>
                    <a:pt x="6990" y="6237"/>
                  </a:lnTo>
                  <a:lnTo>
                    <a:pt x="7677" y="5907"/>
                  </a:lnTo>
                  <a:lnTo>
                    <a:pt x="7466" y="5643"/>
                  </a:lnTo>
                  <a:cubicBezTo>
                    <a:pt x="7413" y="5576"/>
                    <a:pt x="7347" y="5497"/>
                    <a:pt x="7295" y="5405"/>
                  </a:cubicBezTo>
                  <a:cubicBezTo>
                    <a:pt x="7295" y="5405"/>
                    <a:pt x="7215" y="5273"/>
                    <a:pt x="7136" y="5153"/>
                  </a:cubicBezTo>
                  <a:cubicBezTo>
                    <a:pt x="7043" y="5035"/>
                    <a:pt x="6937" y="4916"/>
                    <a:pt x="6937" y="4916"/>
                  </a:cubicBezTo>
                  <a:cubicBezTo>
                    <a:pt x="6819" y="4757"/>
                    <a:pt x="6699" y="4586"/>
                    <a:pt x="6594" y="4427"/>
                  </a:cubicBezTo>
                  <a:cubicBezTo>
                    <a:pt x="6475" y="4255"/>
                    <a:pt x="6317" y="4123"/>
                    <a:pt x="6185" y="3964"/>
                  </a:cubicBezTo>
                  <a:cubicBezTo>
                    <a:pt x="6052" y="3819"/>
                    <a:pt x="5933" y="3647"/>
                    <a:pt x="5788" y="3502"/>
                  </a:cubicBezTo>
                  <a:cubicBezTo>
                    <a:pt x="5642" y="3370"/>
                    <a:pt x="5498" y="3238"/>
                    <a:pt x="5352" y="3092"/>
                  </a:cubicBezTo>
                  <a:cubicBezTo>
                    <a:pt x="5087" y="2775"/>
                    <a:pt x="4744" y="2564"/>
                    <a:pt x="4453" y="2287"/>
                  </a:cubicBezTo>
                  <a:cubicBezTo>
                    <a:pt x="4308" y="2141"/>
                    <a:pt x="4123" y="2035"/>
                    <a:pt x="3965" y="1929"/>
                  </a:cubicBezTo>
                  <a:cubicBezTo>
                    <a:pt x="3792" y="1811"/>
                    <a:pt x="3634" y="1691"/>
                    <a:pt x="3475" y="1573"/>
                  </a:cubicBezTo>
                  <a:cubicBezTo>
                    <a:pt x="3132" y="1348"/>
                    <a:pt x="2762" y="1163"/>
                    <a:pt x="2418" y="939"/>
                  </a:cubicBezTo>
                  <a:cubicBezTo>
                    <a:pt x="2048" y="767"/>
                    <a:pt x="1692" y="555"/>
                    <a:pt x="1308" y="397"/>
                  </a:cubicBezTo>
                  <a:lnTo>
                    <a:pt x="741" y="185"/>
                  </a:lnTo>
                  <a:cubicBezTo>
                    <a:pt x="542" y="120"/>
                    <a:pt x="357" y="27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13"/>
            <p:cNvSpPr/>
            <p:nvPr/>
          </p:nvSpPr>
          <p:spPr>
            <a:xfrm>
              <a:off x="4017175" y="3448700"/>
              <a:ext cx="144725" cy="118925"/>
            </a:xfrm>
            <a:custGeom>
              <a:avLst/>
              <a:gdLst/>
              <a:ahLst/>
              <a:cxnLst/>
              <a:rect l="l" t="t" r="r" b="b"/>
              <a:pathLst>
                <a:path w="5789" h="4757" extrusionOk="0">
                  <a:moveTo>
                    <a:pt x="146" y="0"/>
                  </a:moveTo>
                  <a:lnTo>
                    <a:pt x="1" y="687"/>
                  </a:lnTo>
                  <a:cubicBezTo>
                    <a:pt x="133" y="687"/>
                    <a:pt x="265" y="726"/>
                    <a:pt x="411" y="766"/>
                  </a:cubicBezTo>
                  <a:cubicBezTo>
                    <a:pt x="543" y="793"/>
                    <a:pt x="688" y="819"/>
                    <a:pt x="820" y="846"/>
                  </a:cubicBezTo>
                  <a:cubicBezTo>
                    <a:pt x="1098" y="925"/>
                    <a:pt x="1362" y="1043"/>
                    <a:pt x="1653" y="1110"/>
                  </a:cubicBezTo>
                  <a:cubicBezTo>
                    <a:pt x="1903" y="1255"/>
                    <a:pt x="2181" y="1361"/>
                    <a:pt x="2446" y="1506"/>
                  </a:cubicBezTo>
                  <a:lnTo>
                    <a:pt x="2802" y="1744"/>
                  </a:lnTo>
                  <a:cubicBezTo>
                    <a:pt x="2921" y="1824"/>
                    <a:pt x="3053" y="1889"/>
                    <a:pt x="3145" y="2008"/>
                  </a:cubicBezTo>
                  <a:cubicBezTo>
                    <a:pt x="3357" y="2206"/>
                    <a:pt x="3608" y="2352"/>
                    <a:pt x="3780" y="2590"/>
                  </a:cubicBezTo>
                  <a:cubicBezTo>
                    <a:pt x="3873" y="2696"/>
                    <a:pt x="3965" y="2801"/>
                    <a:pt x="4070" y="2907"/>
                  </a:cubicBezTo>
                  <a:cubicBezTo>
                    <a:pt x="4163" y="3013"/>
                    <a:pt x="4229" y="3145"/>
                    <a:pt x="4308" y="3263"/>
                  </a:cubicBezTo>
                  <a:cubicBezTo>
                    <a:pt x="4387" y="3383"/>
                    <a:pt x="4493" y="3488"/>
                    <a:pt x="4546" y="3621"/>
                  </a:cubicBezTo>
                  <a:cubicBezTo>
                    <a:pt x="4613" y="3753"/>
                    <a:pt x="4678" y="3871"/>
                    <a:pt x="4745" y="3991"/>
                  </a:cubicBezTo>
                  <a:lnTo>
                    <a:pt x="4850" y="4176"/>
                  </a:lnTo>
                  <a:cubicBezTo>
                    <a:pt x="4890" y="4281"/>
                    <a:pt x="4916" y="4387"/>
                    <a:pt x="4916" y="4387"/>
                  </a:cubicBezTo>
                  <a:cubicBezTo>
                    <a:pt x="4942" y="4452"/>
                    <a:pt x="4983" y="4519"/>
                    <a:pt x="5022" y="4585"/>
                  </a:cubicBezTo>
                  <a:lnTo>
                    <a:pt x="5115" y="4757"/>
                  </a:lnTo>
                  <a:lnTo>
                    <a:pt x="5788" y="4426"/>
                  </a:lnTo>
                  <a:lnTo>
                    <a:pt x="5630" y="4241"/>
                  </a:lnTo>
                  <a:cubicBezTo>
                    <a:pt x="5577" y="4188"/>
                    <a:pt x="5524" y="4135"/>
                    <a:pt x="5485" y="4070"/>
                  </a:cubicBezTo>
                  <a:cubicBezTo>
                    <a:pt x="5485" y="4070"/>
                    <a:pt x="5432" y="3964"/>
                    <a:pt x="5365" y="3871"/>
                  </a:cubicBezTo>
                  <a:cubicBezTo>
                    <a:pt x="5286" y="3792"/>
                    <a:pt x="5207" y="3700"/>
                    <a:pt x="5207" y="3700"/>
                  </a:cubicBezTo>
                  <a:cubicBezTo>
                    <a:pt x="5115" y="3580"/>
                    <a:pt x="5035" y="3462"/>
                    <a:pt x="4942" y="3330"/>
                  </a:cubicBezTo>
                  <a:cubicBezTo>
                    <a:pt x="4863" y="3210"/>
                    <a:pt x="4731" y="3118"/>
                    <a:pt x="4639" y="2999"/>
                  </a:cubicBezTo>
                  <a:cubicBezTo>
                    <a:pt x="4533" y="2893"/>
                    <a:pt x="4454" y="2761"/>
                    <a:pt x="4335" y="2655"/>
                  </a:cubicBezTo>
                  <a:cubicBezTo>
                    <a:pt x="4229" y="2563"/>
                    <a:pt x="4110" y="2458"/>
                    <a:pt x="4005" y="2352"/>
                  </a:cubicBezTo>
                  <a:cubicBezTo>
                    <a:pt x="3820" y="2127"/>
                    <a:pt x="3556" y="1968"/>
                    <a:pt x="3344" y="1771"/>
                  </a:cubicBezTo>
                  <a:cubicBezTo>
                    <a:pt x="3238" y="1651"/>
                    <a:pt x="3106" y="1572"/>
                    <a:pt x="2974" y="1493"/>
                  </a:cubicBezTo>
                  <a:cubicBezTo>
                    <a:pt x="2855" y="1413"/>
                    <a:pt x="2736" y="1321"/>
                    <a:pt x="2617" y="1228"/>
                  </a:cubicBezTo>
                  <a:cubicBezTo>
                    <a:pt x="2353" y="1057"/>
                    <a:pt x="2088" y="925"/>
                    <a:pt x="1838" y="740"/>
                  </a:cubicBezTo>
                  <a:cubicBezTo>
                    <a:pt x="1547" y="621"/>
                    <a:pt x="1283" y="449"/>
                    <a:pt x="1005" y="317"/>
                  </a:cubicBezTo>
                  <a:cubicBezTo>
                    <a:pt x="860" y="264"/>
                    <a:pt x="714" y="211"/>
                    <a:pt x="582" y="159"/>
                  </a:cubicBezTo>
                  <a:cubicBezTo>
                    <a:pt x="437" y="92"/>
                    <a:pt x="305" y="26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13"/>
            <p:cNvSpPr/>
            <p:nvPr/>
          </p:nvSpPr>
          <p:spPr>
            <a:xfrm>
              <a:off x="4377900" y="3032450"/>
              <a:ext cx="105075" cy="86575"/>
            </a:xfrm>
            <a:custGeom>
              <a:avLst/>
              <a:gdLst/>
              <a:ahLst/>
              <a:cxnLst/>
              <a:rect l="l" t="t" r="r" b="b"/>
              <a:pathLst>
                <a:path w="4203" h="3463" extrusionOk="0">
                  <a:moveTo>
                    <a:pt x="27" y="1"/>
                  </a:moveTo>
                  <a:lnTo>
                    <a:pt x="1" y="794"/>
                  </a:lnTo>
                  <a:cubicBezTo>
                    <a:pt x="120" y="873"/>
                    <a:pt x="252" y="847"/>
                    <a:pt x="411" y="926"/>
                  </a:cubicBezTo>
                  <a:cubicBezTo>
                    <a:pt x="582" y="991"/>
                    <a:pt x="754" y="1084"/>
                    <a:pt x="926" y="1164"/>
                  </a:cubicBezTo>
                  <a:cubicBezTo>
                    <a:pt x="1269" y="1361"/>
                    <a:pt x="1600" y="1587"/>
                    <a:pt x="1930" y="1851"/>
                  </a:cubicBezTo>
                  <a:cubicBezTo>
                    <a:pt x="2261" y="2101"/>
                    <a:pt x="2564" y="2353"/>
                    <a:pt x="2828" y="2644"/>
                  </a:cubicBezTo>
                  <a:cubicBezTo>
                    <a:pt x="2961" y="2776"/>
                    <a:pt x="3066" y="2921"/>
                    <a:pt x="3172" y="3067"/>
                  </a:cubicBezTo>
                  <a:cubicBezTo>
                    <a:pt x="3278" y="3211"/>
                    <a:pt x="3331" y="3343"/>
                    <a:pt x="3383" y="3463"/>
                  </a:cubicBezTo>
                  <a:cubicBezTo>
                    <a:pt x="3383" y="3463"/>
                    <a:pt x="3595" y="3410"/>
                    <a:pt x="3794" y="3343"/>
                  </a:cubicBezTo>
                  <a:cubicBezTo>
                    <a:pt x="3991" y="3278"/>
                    <a:pt x="4203" y="3225"/>
                    <a:pt x="4203" y="3225"/>
                  </a:cubicBezTo>
                  <a:cubicBezTo>
                    <a:pt x="4018" y="3026"/>
                    <a:pt x="3833" y="2855"/>
                    <a:pt x="3661" y="2709"/>
                  </a:cubicBezTo>
                  <a:lnTo>
                    <a:pt x="3119" y="2313"/>
                  </a:lnTo>
                  <a:cubicBezTo>
                    <a:pt x="2776" y="2062"/>
                    <a:pt x="2432" y="1837"/>
                    <a:pt x="2115" y="1587"/>
                  </a:cubicBezTo>
                  <a:cubicBezTo>
                    <a:pt x="1812" y="1335"/>
                    <a:pt x="1494" y="1071"/>
                    <a:pt x="1177" y="806"/>
                  </a:cubicBezTo>
                  <a:cubicBezTo>
                    <a:pt x="1019" y="674"/>
                    <a:pt x="846" y="542"/>
                    <a:pt x="675" y="397"/>
                  </a:cubicBezTo>
                  <a:cubicBezTo>
                    <a:pt x="490" y="278"/>
                    <a:pt x="252" y="93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13"/>
            <p:cNvSpPr/>
            <p:nvPr/>
          </p:nvSpPr>
          <p:spPr>
            <a:xfrm>
              <a:off x="4136750" y="3294400"/>
              <a:ext cx="121600" cy="132500"/>
            </a:xfrm>
            <a:custGeom>
              <a:avLst/>
              <a:gdLst/>
              <a:ahLst/>
              <a:cxnLst/>
              <a:rect l="l" t="t" r="r" b="b"/>
              <a:pathLst>
                <a:path w="4864" h="5300" extrusionOk="0">
                  <a:moveTo>
                    <a:pt x="4493" y="543"/>
                  </a:moveTo>
                  <a:lnTo>
                    <a:pt x="4481" y="609"/>
                  </a:lnTo>
                  <a:cubicBezTo>
                    <a:pt x="4481" y="688"/>
                    <a:pt x="4467" y="781"/>
                    <a:pt x="4454" y="873"/>
                  </a:cubicBezTo>
                  <a:lnTo>
                    <a:pt x="4401" y="1058"/>
                  </a:lnTo>
                  <a:cubicBezTo>
                    <a:pt x="4375" y="1137"/>
                    <a:pt x="4349" y="1204"/>
                    <a:pt x="4322" y="1283"/>
                  </a:cubicBezTo>
                  <a:cubicBezTo>
                    <a:pt x="4216" y="1586"/>
                    <a:pt x="4084" y="1877"/>
                    <a:pt x="3952" y="2182"/>
                  </a:cubicBezTo>
                  <a:cubicBezTo>
                    <a:pt x="3674" y="2802"/>
                    <a:pt x="3489" y="3371"/>
                    <a:pt x="3212" y="3952"/>
                  </a:cubicBezTo>
                  <a:lnTo>
                    <a:pt x="2869" y="4666"/>
                  </a:lnTo>
                  <a:cubicBezTo>
                    <a:pt x="2845" y="4690"/>
                    <a:pt x="2831" y="4747"/>
                    <a:pt x="2809" y="4747"/>
                  </a:cubicBezTo>
                  <a:cubicBezTo>
                    <a:pt x="2807" y="4747"/>
                    <a:pt x="2804" y="4746"/>
                    <a:pt x="2802" y="4745"/>
                  </a:cubicBezTo>
                  <a:lnTo>
                    <a:pt x="2749" y="4678"/>
                  </a:lnTo>
                  <a:lnTo>
                    <a:pt x="2591" y="4507"/>
                  </a:lnTo>
                  <a:cubicBezTo>
                    <a:pt x="2247" y="4229"/>
                    <a:pt x="1891" y="3926"/>
                    <a:pt x="1534" y="3661"/>
                  </a:cubicBezTo>
                  <a:cubicBezTo>
                    <a:pt x="1283" y="3511"/>
                    <a:pt x="1038" y="3366"/>
                    <a:pt x="784" y="3236"/>
                  </a:cubicBezTo>
                  <a:lnTo>
                    <a:pt x="784" y="3236"/>
                  </a:lnTo>
                  <a:cubicBezTo>
                    <a:pt x="1064" y="2976"/>
                    <a:pt x="1349" y="2722"/>
                    <a:pt x="1639" y="2472"/>
                  </a:cubicBezTo>
                  <a:cubicBezTo>
                    <a:pt x="1639" y="2472"/>
                    <a:pt x="1824" y="2314"/>
                    <a:pt x="2009" y="2168"/>
                  </a:cubicBezTo>
                  <a:cubicBezTo>
                    <a:pt x="2208" y="2023"/>
                    <a:pt x="2393" y="1864"/>
                    <a:pt x="2393" y="1864"/>
                  </a:cubicBezTo>
                  <a:cubicBezTo>
                    <a:pt x="2393" y="1864"/>
                    <a:pt x="2591" y="1732"/>
                    <a:pt x="2789" y="1586"/>
                  </a:cubicBezTo>
                  <a:cubicBezTo>
                    <a:pt x="2987" y="1454"/>
                    <a:pt x="3199" y="1309"/>
                    <a:pt x="3199" y="1309"/>
                  </a:cubicBezTo>
                  <a:cubicBezTo>
                    <a:pt x="3199" y="1309"/>
                    <a:pt x="3397" y="1190"/>
                    <a:pt x="3609" y="1058"/>
                  </a:cubicBezTo>
                  <a:cubicBezTo>
                    <a:pt x="3806" y="939"/>
                    <a:pt x="4018" y="807"/>
                    <a:pt x="4018" y="807"/>
                  </a:cubicBezTo>
                  <a:lnTo>
                    <a:pt x="4308" y="635"/>
                  </a:lnTo>
                  <a:lnTo>
                    <a:pt x="4428" y="569"/>
                  </a:lnTo>
                  <a:lnTo>
                    <a:pt x="4493" y="543"/>
                  </a:lnTo>
                  <a:close/>
                  <a:moveTo>
                    <a:pt x="4863" y="1"/>
                  </a:moveTo>
                  <a:cubicBezTo>
                    <a:pt x="4824" y="15"/>
                    <a:pt x="4771" y="41"/>
                    <a:pt x="4719" y="67"/>
                  </a:cubicBezTo>
                  <a:lnTo>
                    <a:pt x="4414" y="212"/>
                  </a:lnTo>
                  <a:lnTo>
                    <a:pt x="4150" y="344"/>
                  </a:lnTo>
                  <a:cubicBezTo>
                    <a:pt x="4018" y="424"/>
                    <a:pt x="3886" y="490"/>
                    <a:pt x="3886" y="490"/>
                  </a:cubicBezTo>
                  <a:cubicBezTo>
                    <a:pt x="3886" y="490"/>
                    <a:pt x="3662" y="609"/>
                    <a:pt x="3450" y="728"/>
                  </a:cubicBezTo>
                  <a:cubicBezTo>
                    <a:pt x="3239" y="860"/>
                    <a:pt x="3027" y="979"/>
                    <a:pt x="3027" y="979"/>
                  </a:cubicBezTo>
                  <a:cubicBezTo>
                    <a:pt x="3027" y="979"/>
                    <a:pt x="2829" y="1111"/>
                    <a:pt x="2617" y="1230"/>
                  </a:cubicBezTo>
                  <a:lnTo>
                    <a:pt x="2221" y="1494"/>
                  </a:lnTo>
                  <a:cubicBezTo>
                    <a:pt x="2221" y="1494"/>
                    <a:pt x="2023" y="1639"/>
                    <a:pt x="1824" y="1771"/>
                  </a:cubicBezTo>
                  <a:lnTo>
                    <a:pt x="1454" y="2062"/>
                  </a:lnTo>
                  <a:cubicBezTo>
                    <a:pt x="940" y="2432"/>
                    <a:pt x="464" y="2816"/>
                    <a:pt x="1" y="3251"/>
                  </a:cubicBezTo>
                  <a:lnTo>
                    <a:pt x="128" y="3480"/>
                  </a:lnTo>
                  <a:lnTo>
                    <a:pt x="128" y="3480"/>
                  </a:lnTo>
                  <a:lnTo>
                    <a:pt x="41" y="3674"/>
                  </a:lnTo>
                  <a:cubicBezTo>
                    <a:pt x="111" y="3693"/>
                    <a:pt x="180" y="3713"/>
                    <a:pt x="250" y="3734"/>
                  </a:cubicBezTo>
                  <a:lnTo>
                    <a:pt x="250" y="3734"/>
                  </a:lnTo>
                  <a:cubicBezTo>
                    <a:pt x="251" y="3739"/>
                    <a:pt x="252" y="3741"/>
                    <a:pt x="252" y="3741"/>
                  </a:cubicBezTo>
                  <a:cubicBezTo>
                    <a:pt x="254" y="3739"/>
                    <a:pt x="255" y="3738"/>
                    <a:pt x="257" y="3737"/>
                  </a:cubicBezTo>
                  <a:lnTo>
                    <a:pt x="257" y="3737"/>
                  </a:lnTo>
                  <a:cubicBezTo>
                    <a:pt x="581" y="3838"/>
                    <a:pt x="906" y="3970"/>
                    <a:pt x="1230" y="4111"/>
                  </a:cubicBezTo>
                  <a:cubicBezTo>
                    <a:pt x="1586" y="4335"/>
                    <a:pt x="1956" y="4573"/>
                    <a:pt x="2314" y="4824"/>
                  </a:cubicBezTo>
                  <a:lnTo>
                    <a:pt x="2631" y="5115"/>
                  </a:lnTo>
                  <a:lnTo>
                    <a:pt x="2816" y="5274"/>
                  </a:lnTo>
                  <a:lnTo>
                    <a:pt x="2829" y="5300"/>
                  </a:lnTo>
                  <a:cubicBezTo>
                    <a:pt x="2842" y="5300"/>
                    <a:pt x="2855" y="5274"/>
                    <a:pt x="2855" y="5260"/>
                  </a:cubicBezTo>
                  <a:lnTo>
                    <a:pt x="2895" y="5180"/>
                  </a:lnTo>
                  <a:lnTo>
                    <a:pt x="2974" y="5022"/>
                  </a:lnTo>
                  <a:cubicBezTo>
                    <a:pt x="2974" y="5022"/>
                    <a:pt x="3107" y="4771"/>
                    <a:pt x="3225" y="4520"/>
                  </a:cubicBezTo>
                  <a:lnTo>
                    <a:pt x="3463" y="4018"/>
                  </a:lnTo>
                  <a:cubicBezTo>
                    <a:pt x="3595" y="3727"/>
                    <a:pt x="3727" y="3424"/>
                    <a:pt x="3847" y="3119"/>
                  </a:cubicBezTo>
                  <a:cubicBezTo>
                    <a:pt x="3965" y="2828"/>
                    <a:pt x="4071" y="2538"/>
                    <a:pt x="4203" y="2261"/>
                  </a:cubicBezTo>
                  <a:cubicBezTo>
                    <a:pt x="4335" y="1956"/>
                    <a:pt x="4481" y="1666"/>
                    <a:pt x="4599" y="1362"/>
                  </a:cubicBezTo>
                  <a:lnTo>
                    <a:pt x="4678" y="1124"/>
                  </a:lnTo>
                  <a:lnTo>
                    <a:pt x="4771" y="846"/>
                  </a:lnTo>
                  <a:cubicBezTo>
                    <a:pt x="4811" y="622"/>
                    <a:pt x="4851" y="397"/>
                    <a:pt x="4863" y="173"/>
                  </a:cubicBezTo>
                  <a:lnTo>
                    <a:pt x="486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13"/>
            <p:cNvSpPr/>
            <p:nvPr/>
          </p:nvSpPr>
          <p:spPr>
            <a:xfrm>
              <a:off x="4374950" y="3448350"/>
              <a:ext cx="330350" cy="153650"/>
            </a:xfrm>
            <a:custGeom>
              <a:avLst/>
              <a:gdLst/>
              <a:ahLst/>
              <a:cxnLst/>
              <a:rect l="l" t="t" r="r" b="b"/>
              <a:pathLst>
                <a:path w="13214" h="6146" extrusionOk="0">
                  <a:moveTo>
                    <a:pt x="621" y="0"/>
                  </a:moveTo>
                  <a:lnTo>
                    <a:pt x="0" y="305"/>
                  </a:lnTo>
                  <a:cubicBezTo>
                    <a:pt x="317" y="807"/>
                    <a:pt x="542" y="1348"/>
                    <a:pt x="820" y="1890"/>
                  </a:cubicBezTo>
                  <a:cubicBezTo>
                    <a:pt x="1070" y="2432"/>
                    <a:pt x="1255" y="3000"/>
                    <a:pt x="1480" y="3568"/>
                  </a:cubicBezTo>
                  <a:cubicBezTo>
                    <a:pt x="1480" y="3568"/>
                    <a:pt x="1519" y="3647"/>
                    <a:pt x="1533" y="3727"/>
                  </a:cubicBezTo>
                  <a:cubicBezTo>
                    <a:pt x="1560" y="3806"/>
                    <a:pt x="1572" y="3885"/>
                    <a:pt x="1572" y="3885"/>
                  </a:cubicBezTo>
                  <a:cubicBezTo>
                    <a:pt x="1599" y="3938"/>
                    <a:pt x="1586" y="4017"/>
                    <a:pt x="1639" y="4031"/>
                  </a:cubicBezTo>
                  <a:lnTo>
                    <a:pt x="1824" y="4017"/>
                  </a:lnTo>
                  <a:lnTo>
                    <a:pt x="2405" y="3964"/>
                  </a:lnTo>
                  <a:lnTo>
                    <a:pt x="3369" y="3885"/>
                  </a:lnTo>
                  <a:lnTo>
                    <a:pt x="4347" y="3832"/>
                  </a:lnTo>
                  <a:cubicBezTo>
                    <a:pt x="4390" y="3830"/>
                    <a:pt x="4434" y="3830"/>
                    <a:pt x="4477" y="3830"/>
                  </a:cubicBezTo>
                  <a:cubicBezTo>
                    <a:pt x="4754" y="3830"/>
                    <a:pt x="5040" y="3861"/>
                    <a:pt x="5325" y="3872"/>
                  </a:cubicBezTo>
                  <a:cubicBezTo>
                    <a:pt x="5325" y="3872"/>
                    <a:pt x="5814" y="3925"/>
                    <a:pt x="6316" y="3978"/>
                  </a:cubicBezTo>
                  <a:cubicBezTo>
                    <a:pt x="6805" y="4031"/>
                    <a:pt x="7294" y="4096"/>
                    <a:pt x="7294" y="4096"/>
                  </a:cubicBezTo>
                  <a:cubicBezTo>
                    <a:pt x="7955" y="4216"/>
                    <a:pt x="8628" y="4387"/>
                    <a:pt x="9263" y="4572"/>
                  </a:cubicBezTo>
                  <a:cubicBezTo>
                    <a:pt x="10545" y="4916"/>
                    <a:pt x="11813" y="5511"/>
                    <a:pt x="13068" y="6145"/>
                  </a:cubicBezTo>
                  <a:lnTo>
                    <a:pt x="13214" y="5088"/>
                  </a:lnTo>
                  <a:cubicBezTo>
                    <a:pt x="11905" y="4704"/>
                    <a:pt x="10637" y="4281"/>
                    <a:pt x="9303" y="4044"/>
                  </a:cubicBezTo>
                  <a:cubicBezTo>
                    <a:pt x="8642" y="3912"/>
                    <a:pt x="7981" y="3793"/>
                    <a:pt x="7321" y="3700"/>
                  </a:cubicBezTo>
                  <a:cubicBezTo>
                    <a:pt x="7321" y="3700"/>
                    <a:pt x="6819" y="3661"/>
                    <a:pt x="6316" y="3608"/>
                  </a:cubicBezTo>
                  <a:cubicBezTo>
                    <a:pt x="5827" y="3582"/>
                    <a:pt x="5325" y="3542"/>
                    <a:pt x="5325" y="3542"/>
                  </a:cubicBezTo>
                  <a:cubicBezTo>
                    <a:pt x="5042" y="3531"/>
                    <a:pt x="4759" y="3500"/>
                    <a:pt x="4476" y="3500"/>
                  </a:cubicBezTo>
                  <a:cubicBezTo>
                    <a:pt x="4429" y="3500"/>
                    <a:pt x="4382" y="3500"/>
                    <a:pt x="4334" y="3502"/>
                  </a:cubicBezTo>
                  <a:lnTo>
                    <a:pt x="3357" y="3555"/>
                  </a:lnTo>
                  <a:lnTo>
                    <a:pt x="2379" y="3608"/>
                  </a:lnTo>
                  <a:lnTo>
                    <a:pt x="1982" y="3635"/>
                  </a:lnTo>
                  <a:lnTo>
                    <a:pt x="1930" y="3635"/>
                  </a:lnTo>
                  <a:cubicBezTo>
                    <a:pt x="1916" y="3635"/>
                    <a:pt x="1916" y="3608"/>
                    <a:pt x="1916" y="3594"/>
                  </a:cubicBezTo>
                  <a:lnTo>
                    <a:pt x="1877" y="3462"/>
                  </a:lnTo>
                  <a:cubicBezTo>
                    <a:pt x="1692" y="2881"/>
                    <a:pt x="1546" y="2273"/>
                    <a:pt x="1334" y="1692"/>
                  </a:cubicBezTo>
                  <a:cubicBezTo>
                    <a:pt x="1097" y="1124"/>
                    <a:pt x="912" y="543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13"/>
            <p:cNvSpPr/>
            <p:nvPr/>
          </p:nvSpPr>
          <p:spPr>
            <a:xfrm>
              <a:off x="4376925" y="3691825"/>
              <a:ext cx="329050" cy="156600"/>
            </a:xfrm>
            <a:custGeom>
              <a:avLst/>
              <a:gdLst/>
              <a:ahLst/>
              <a:cxnLst/>
              <a:rect l="l" t="t" r="r" b="b"/>
              <a:pathLst>
                <a:path w="13162" h="6264" extrusionOk="0">
                  <a:moveTo>
                    <a:pt x="13003" y="0"/>
                  </a:moveTo>
                  <a:cubicBezTo>
                    <a:pt x="11761" y="634"/>
                    <a:pt x="10492" y="1242"/>
                    <a:pt x="9210" y="1612"/>
                  </a:cubicBezTo>
                  <a:cubicBezTo>
                    <a:pt x="8576" y="1797"/>
                    <a:pt x="7915" y="1982"/>
                    <a:pt x="7254" y="2101"/>
                  </a:cubicBezTo>
                  <a:cubicBezTo>
                    <a:pt x="7254" y="2101"/>
                    <a:pt x="6766" y="2167"/>
                    <a:pt x="6264" y="2233"/>
                  </a:cubicBezTo>
                  <a:lnTo>
                    <a:pt x="5286" y="2338"/>
                  </a:lnTo>
                  <a:cubicBezTo>
                    <a:pt x="4993" y="2351"/>
                    <a:pt x="4700" y="2394"/>
                    <a:pt x="4407" y="2394"/>
                  </a:cubicBezTo>
                  <a:cubicBezTo>
                    <a:pt x="4370" y="2394"/>
                    <a:pt x="4332" y="2393"/>
                    <a:pt x="4295" y="2391"/>
                  </a:cubicBezTo>
                  <a:lnTo>
                    <a:pt x="3330" y="2338"/>
                  </a:lnTo>
                  <a:lnTo>
                    <a:pt x="2353" y="2273"/>
                  </a:lnTo>
                  <a:lnTo>
                    <a:pt x="1784" y="2233"/>
                  </a:lnTo>
                  <a:lnTo>
                    <a:pt x="1586" y="2206"/>
                  </a:lnTo>
                  <a:cubicBezTo>
                    <a:pt x="1546" y="2233"/>
                    <a:pt x="1546" y="2312"/>
                    <a:pt x="1533" y="2365"/>
                  </a:cubicBezTo>
                  <a:cubicBezTo>
                    <a:pt x="1533" y="2365"/>
                    <a:pt x="1454" y="2682"/>
                    <a:pt x="1440" y="2682"/>
                  </a:cubicBezTo>
                  <a:cubicBezTo>
                    <a:pt x="1229" y="3237"/>
                    <a:pt x="1018" y="3806"/>
                    <a:pt x="793" y="4373"/>
                  </a:cubicBezTo>
                  <a:lnTo>
                    <a:pt x="1" y="5959"/>
                  </a:lnTo>
                  <a:lnTo>
                    <a:pt x="621" y="6263"/>
                  </a:lnTo>
                  <a:cubicBezTo>
                    <a:pt x="859" y="5695"/>
                    <a:pt x="1084" y="5127"/>
                    <a:pt x="1322" y="4558"/>
                  </a:cubicBezTo>
                  <a:lnTo>
                    <a:pt x="1837" y="2775"/>
                  </a:lnTo>
                  <a:cubicBezTo>
                    <a:pt x="1851" y="2775"/>
                    <a:pt x="1863" y="2656"/>
                    <a:pt x="1863" y="2656"/>
                  </a:cubicBezTo>
                  <a:cubicBezTo>
                    <a:pt x="1877" y="2643"/>
                    <a:pt x="1877" y="2616"/>
                    <a:pt x="1877" y="2603"/>
                  </a:cubicBezTo>
                  <a:lnTo>
                    <a:pt x="1930" y="2603"/>
                  </a:lnTo>
                  <a:lnTo>
                    <a:pt x="2326" y="2629"/>
                  </a:lnTo>
                  <a:lnTo>
                    <a:pt x="3317" y="2682"/>
                  </a:lnTo>
                  <a:lnTo>
                    <a:pt x="4295" y="2722"/>
                  </a:lnTo>
                  <a:cubicBezTo>
                    <a:pt x="4330" y="2724"/>
                    <a:pt x="4365" y="2724"/>
                    <a:pt x="4399" y="2724"/>
                  </a:cubicBezTo>
                  <a:cubicBezTo>
                    <a:pt x="4695" y="2724"/>
                    <a:pt x="4990" y="2681"/>
                    <a:pt x="5286" y="2669"/>
                  </a:cubicBezTo>
                  <a:cubicBezTo>
                    <a:pt x="5286" y="2669"/>
                    <a:pt x="5788" y="2629"/>
                    <a:pt x="6277" y="2590"/>
                  </a:cubicBezTo>
                  <a:cubicBezTo>
                    <a:pt x="6779" y="2550"/>
                    <a:pt x="7268" y="2497"/>
                    <a:pt x="7268" y="2497"/>
                  </a:cubicBezTo>
                  <a:cubicBezTo>
                    <a:pt x="7941" y="2391"/>
                    <a:pt x="8602" y="2273"/>
                    <a:pt x="9263" y="2127"/>
                  </a:cubicBezTo>
                  <a:cubicBezTo>
                    <a:pt x="10598" y="1889"/>
                    <a:pt x="11853" y="1454"/>
                    <a:pt x="13161" y="1057"/>
                  </a:cubicBezTo>
                  <a:lnTo>
                    <a:pt x="1300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13"/>
            <p:cNvSpPr/>
            <p:nvPr/>
          </p:nvSpPr>
          <p:spPr>
            <a:xfrm>
              <a:off x="4207450" y="3529600"/>
              <a:ext cx="38350" cy="239200"/>
            </a:xfrm>
            <a:custGeom>
              <a:avLst/>
              <a:gdLst/>
              <a:ahLst/>
              <a:cxnLst/>
              <a:rect l="l" t="t" r="r" b="b"/>
              <a:pathLst>
                <a:path w="1534" h="9568" extrusionOk="0">
                  <a:moveTo>
                    <a:pt x="635" y="1"/>
                  </a:moveTo>
                  <a:lnTo>
                    <a:pt x="1" y="305"/>
                  </a:lnTo>
                  <a:cubicBezTo>
                    <a:pt x="199" y="635"/>
                    <a:pt x="331" y="992"/>
                    <a:pt x="516" y="1336"/>
                  </a:cubicBezTo>
                  <a:cubicBezTo>
                    <a:pt x="622" y="1706"/>
                    <a:pt x="793" y="2062"/>
                    <a:pt x="899" y="2446"/>
                  </a:cubicBezTo>
                  <a:cubicBezTo>
                    <a:pt x="966" y="2829"/>
                    <a:pt x="1124" y="3212"/>
                    <a:pt x="1124" y="3609"/>
                  </a:cubicBezTo>
                  <a:lnTo>
                    <a:pt x="1204" y="4190"/>
                  </a:lnTo>
                  <a:cubicBezTo>
                    <a:pt x="1230" y="4388"/>
                    <a:pt x="1204" y="4586"/>
                    <a:pt x="1204" y="4784"/>
                  </a:cubicBezTo>
                  <a:cubicBezTo>
                    <a:pt x="1204" y="4969"/>
                    <a:pt x="1216" y="5168"/>
                    <a:pt x="1204" y="5366"/>
                  </a:cubicBezTo>
                  <a:lnTo>
                    <a:pt x="1124" y="5947"/>
                  </a:lnTo>
                  <a:cubicBezTo>
                    <a:pt x="1110" y="6343"/>
                    <a:pt x="966" y="6713"/>
                    <a:pt x="886" y="7097"/>
                  </a:cubicBezTo>
                  <a:cubicBezTo>
                    <a:pt x="860" y="7282"/>
                    <a:pt x="767" y="7467"/>
                    <a:pt x="701" y="7638"/>
                  </a:cubicBezTo>
                  <a:cubicBezTo>
                    <a:pt x="635" y="7823"/>
                    <a:pt x="569" y="8008"/>
                    <a:pt x="503" y="8181"/>
                  </a:cubicBezTo>
                  <a:cubicBezTo>
                    <a:pt x="516" y="8193"/>
                    <a:pt x="450" y="8325"/>
                    <a:pt x="384" y="8445"/>
                  </a:cubicBezTo>
                  <a:cubicBezTo>
                    <a:pt x="305" y="8577"/>
                    <a:pt x="238" y="8709"/>
                    <a:pt x="238" y="8709"/>
                  </a:cubicBezTo>
                  <a:cubicBezTo>
                    <a:pt x="186" y="8788"/>
                    <a:pt x="159" y="8894"/>
                    <a:pt x="120" y="8986"/>
                  </a:cubicBezTo>
                  <a:lnTo>
                    <a:pt x="27" y="9238"/>
                  </a:lnTo>
                  <a:lnTo>
                    <a:pt x="701" y="9567"/>
                  </a:lnTo>
                  <a:lnTo>
                    <a:pt x="767" y="9238"/>
                  </a:lnTo>
                  <a:cubicBezTo>
                    <a:pt x="793" y="9145"/>
                    <a:pt x="807" y="9039"/>
                    <a:pt x="846" y="8947"/>
                  </a:cubicBezTo>
                  <a:cubicBezTo>
                    <a:pt x="846" y="8947"/>
                    <a:pt x="886" y="8801"/>
                    <a:pt x="939" y="8656"/>
                  </a:cubicBezTo>
                  <a:cubicBezTo>
                    <a:pt x="1005" y="8524"/>
                    <a:pt x="1031" y="8366"/>
                    <a:pt x="1031" y="8366"/>
                  </a:cubicBezTo>
                  <a:cubicBezTo>
                    <a:pt x="1071" y="8167"/>
                    <a:pt x="1124" y="7969"/>
                    <a:pt x="1163" y="7770"/>
                  </a:cubicBezTo>
                  <a:cubicBezTo>
                    <a:pt x="1216" y="7585"/>
                    <a:pt x="1283" y="7388"/>
                    <a:pt x="1295" y="7176"/>
                  </a:cubicBezTo>
                  <a:cubicBezTo>
                    <a:pt x="1336" y="6780"/>
                    <a:pt x="1454" y="6396"/>
                    <a:pt x="1454" y="5987"/>
                  </a:cubicBezTo>
                  <a:cubicBezTo>
                    <a:pt x="1468" y="5788"/>
                    <a:pt x="1494" y="5577"/>
                    <a:pt x="1507" y="5379"/>
                  </a:cubicBezTo>
                  <a:cubicBezTo>
                    <a:pt x="1533" y="5181"/>
                    <a:pt x="1507" y="4983"/>
                    <a:pt x="1507" y="4771"/>
                  </a:cubicBezTo>
                  <a:cubicBezTo>
                    <a:pt x="1507" y="4573"/>
                    <a:pt x="1533" y="4375"/>
                    <a:pt x="1507" y="4164"/>
                  </a:cubicBezTo>
                  <a:cubicBezTo>
                    <a:pt x="1494" y="3965"/>
                    <a:pt x="1468" y="3767"/>
                    <a:pt x="1454" y="3568"/>
                  </a:cubicBezTo>
                  <a:cubicBezTo>
                    <a:pt x="1468" y="3159"/>
                    <a:pt x="1336" y="2763"/>
                    <a:pt x="1295" y="2353"/>
                  </a:cubicBezTo>
                  <a:cubicBezTo>
                    <a:pt x="1243" y="1944"/>
                    <a:pt x="1110" y="1560"/>
                    <a:pt x="1045" y="1151"/>
                  </a:cubicBezTo>
                  <a:cubicBezTo>
                    <a:pt x="886" y="781"/>
                    <a:pt x="807" y="371"/>
                    <a:pt x="63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13"/>
            <p:cNvSpPr/>
            <p:nvPr/>
          </p:nvSpPr>
          <p:spPr>
            <a:xfrm>
              <a:off x="4145700" y="3559675"/>
              <a:ext cx="31375" cy="179400"/>
            </a:xfrm>
            <a:custGeom>
              <a:avLst/>
              <a:gdLst/>
              <a:ahLst/>
              <a:cxnLst/>
              <a:rect l="l" t="t" r="r" b="b"/>
              <a:pathLst>
                <a:path w="1255" h="7176" extrusionOk="0">
                  <a:moveTo>
                    <a:pt x="634" y="1"/>
                  </a:moveTo>
                  <a:lnTo>
                    <a:pt x="0" y="304"/>
                  </a:lnTo>
                  <a:cubicBezTo>
                    <a:pt x="145" y="542"/>
                    <a:pt x="238" y="806"/>
                    <a:pt x="397" y="1058"/>
                  </a:cubicBezTo>
                  <a:cubicBezTo>
                    <a:pt x="476" y="1335"/>
                    <a:pt x="621" y="1586"/>
                    <a:pt x="687" y="1877"/>
                  </a:cubicBezTo>
                  <a:cubicBezTo>
                    <a:pt x="740" y="2154"/>
                    <a:pt x="872" y="2432"/>
                    <a:pt x="872" y="2723"/>
                  </a:cubicBezTo>
                  <a:cubicBezTo>
                    <a:pt x="885" y="2868"/>
                    <a:pt x="899" y="3013"/>
                    <a:pt x="925" y="3158"/>
                  </a:cubicBezTo>
                  <a:cubicBezTo>
                    <a:pt x="952" y="3304"/>
                    <a:pt x="925" y="3449"/>
                    <a:pt x="925" y="3581"/>
                  </a:cubicBezTo>
                  <a:cubicBezTo>
                    <a:pt x="925" y="3727"/>
                    <a:pt x="938" y="3872"/>
                    <a:pt x="925" y="4018"/>
                  </a:cubicBezTo>
                  <a:cubicBezTo>
                    <a:pt x="899" y="4163"/>
                    <a:pt x="872" y="4308"/>
                    <a:pt x="858" y="4441"/>
                  </a:cubicBezTo>
                  <a:cubicBezTo>
                    <a:pt x="858" y="4731"/>
                    <a:pt x="726" y="5008"/>
                    <a:pt x="674" y="5286"/>
                  </a:cubicBezTo>
                  <a:cubicBezTo>
                    <a:pt x="661" y="5418"/>
                    <a:pt x="582" y="5550"/>
                    <a:pt x="529" y="5683"/>
                  </a:cubicBezTo>
                  <a:cubicBezTo>
                    <a:pt x="476" y="5815"/>
                    <a:pt x="423" y="5947"/>
                    <a:pt x="383" y="6079"/>
                  </a:cubicBezTo>
                  <a:cubicBezTo>
                    <a:pt x="409" y="6092"/>
                    <a:pt x="159" y="6462"/>
                    <a:pt x="171" y="6462"/>
                  </a:cubicBezTo>
                  <a:cubicBezTo>
                    <a:pt x="132" y="6515"/>
                    <a:pt x="106" y="6594"/>
                    <a:pt x="79" y="6660"/>
                  </a:cubicBezTo>
                  <a:lnTo>
                    <a:pt x="13" y="6858"/>
                  </a:lnTo>
                  <a:lnTo>
                    <a:pt x="700" y="7175"/>
                  </a:lnTo>
                  <a:lnTo>
                    <a:pt x="726" y="6925"/>
                  </a:lnTo>
                  <a:cubicBezTo>
                    <a:pt x="740" y="6845"/>
                    <a:pt x="740" y="6779"/>
                    <a:pt x="767" y="6700"/>
                  </a:cubicBezTo>
                  <a:cubicBezTo>
                    <a:pt x="753" y="6700"/>
                    <a:pt x="925" y="6264"/>
                    <a:pt x="899" y="6264"/>
                  </a:cubicBezTo>
                  <a:cubicBezTo>
                    <a:pt x="925" y="6105"/>
                    <a:pt x="964" y="5960"/>
                    <a:pt x="991" y="5815"/>
                  </a:cubicBezTo>
                  <a:cubicBezTo>
                    <a:pt x="1031" y="5669"/>
                    <a:pt x="1084" y="5524"/>
                    <a:pt x="1084" y="5378"/>
                  </a:cubicBezTo>
                  <a:cubicBezTo>
                    <a:pt x="1096" y="5075"/>
                    <a:pt x="1202" y="4784"/>
                    <a:pt x="1189" y="4480"/>
                  </a:cubicBezTo>
                  <a:cubicBezTo>
                    <a:pt x="1202" y="4335"/>
                    <a:pt x="1216" y="4189"/>
                    <a:pt x="1228" y="4030"/>
                  </a:cubicBezTo>
                  <a:cubicBezTo>
                    <a:pt x="1242" y="3886"/>
                    <a:pt x="1228" y="3740"/>
                    <a:pt x="1228" y="3581"/>
                  </a:cubicBezTo>
                  <a:cubicBezTo>
                    <a:pt x="1228" y="3436"/>
                    <a:pt x="1255" y="3290"/>
                    <a:pt x="1242" y="3132"/>
                  </a:cubicBezTo>
                  <a:cubicBezTo>
                    <a:pt x="1216" y="2987"/>
                    <a:pt x="1202" y="2841"/>
                    <a:pt x="1202" y="2683"/>
                  </a:cubicBezTo>
                  <a:cubicBezTo>
                    <a:pt x="1216" y="2379"/>
                    <a:pt x="1110" y="2089"/>
                    <a:pt x="1096" y="1771"/>
                  </a:cubicBezTo>
                  <a:cubicBezTo>
                    <a:pt x="1057" y="1467"/>
                    <a:pt x="964" y="1176"/>
                    <a:pt x="925" y="873"/>
                  </a:cubicBezTo>
                  <a:cubicBezTo>
                    <a:pt x="806" y="595"/>
                    <a:pt x="753" y="278"/>
                    <a:pt x="63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13"/>
            <p:cNvSpPr/>
            <p:nvPr/>
          </p:nvSpPr>
          <p:spPr>
            <a:xfrm>
              <a:off x="4694050" y="3579825"/>
              <a:ext cx="19500" cy="131500"/>
            </a:xfrm>
            <a:custGeom>
              <a:avLst/>
              <a:gdLst/>
              <a:ahLst/>
              <a:cxnLst/>
              <a:rect l="l" t="t" r="r" b="b"/>
              <a:pathLst>
                <a:path w="780" h="5260" extrusionOk="0">
                  <a:moveTo>
                    <a:pt x="635" y="0"/>
                  </a:moveTo>
                  <a:lnTo>
                    <a:pt x="1" y="476"/>
                  </a:lnTo>
                  <a:cubicBezTo>
                    <a:pt x="13" y="622"/>
                    <a:pt x="119" y="701"/>
                    <a:pt x="159" y="872"/>
                  </a:cubicBezTo>
                  <a:cubicBezTo>
                    <a:pt x="212" y="1045"/>
                    <a:pt x="265" y="1230"/>
                    <a:pt x="291" y="1427"/>
                  </a:cubicBezTo>
                  <a:cubicBezTo>
                    <a:pt x="330" y="1824"/>
                    <a:pt x="357" y="2220"/>
                    <a:pt x="357" y="2643"/>
                  </a:cubicBezTo>
                  <a:cubicBezTo>
                    <a:pt x="371" y="3053"/>
                    <a:pt x="371" y="3450"/>
                    <a:pt x="330" y="3832"/>
                  </a:cubicBezTo>
                  <a:cubicBezTo>
                    <a:pt x="304" y="4017"/>
                    <a:pt x="251" y="4190"/>
                    <a:pt x="198" y="4375"/>
                  </a:cubicBezTo>
                  <a:cubicBezTo>
                    <a:pt x="145" y="4533"/>
                    <a:pt x="66" y="4651"/>
                    <a:pt x="1" y="4784"/>
                  </a:cubicBezTo>
                  <a:lnTo>
                    <a:pt x="700" y="5259"/>
                  </a:lnTo>
                  <a:cubicBezTo>
                    <a:pt x="727" y="5009"/>
                    <a:pt x="767" y="4744"/>
                    <a:pt x="767" y="4519"/>
                  </a:cubicBezTo>
                  <a:cubicBezTo>
                    <a:pt x="767" y="4519"/>
                    <a:pt x="780" y="4361"/>
                    <a:pt x="780" y="4190"/>
                  </a:cubicBezTo>
                  <a:cubicBezTo>
                    <a:pt x="780" y="4017"/>
                    <a:pt x="767" y="3859"/>
                    <a:pt x="767" y="3859"/>
                  </a:cubicBezTo>
                  <a:cubicBezTo>
                    <a:pt x="741" y="3436"/>
                    <a:pt x="700" y="3013"/>
                    <a:pt x="688" y="2617"/>
                  </a:cubicBezTo>
                  <a:cubicBezTo>
                    <a:pt x="674" y="2220"/>
                    <a:pt x="700" y="1811"/>
                    <a:pt x="727" y="1401"/>
                  </a:cubicBezTo>
                  <a:cubicBezTo>
                    <a:pt x="741" y="1190"/>
                    <a:pt x="727" y="978"/>
                    <a:pt x="741" y="754"/>
                  </a:cubicBezTo>
                  <a:cubicBezTo>
                    <a:pt x="714" y="529"/>
                    <a:pt x="714" y="225"/>
                    <a:pt x="63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13"/>
            <p:cNvSpPr/>
            <p:nvPr/>
          </p:nvSpPr>
          <p:spPr>
            <a:xfrm>
              <a:off x="4282775" y="3604600"/>
              <a:ext cx="147350" cy="87375"/>
            </a:xfrm>
            <a:custGeom>
              <a:avLst/>
              <a:gdLst/>
              <a:ahLst/>
              <a:cxnLst/>
              <a:rect l="l" t="t" r="r" b="b"/>
              <a:pathLst>
                <a:path w="5894" h="3495" extrusionOk="0">
                  <a:moveTo>
                    <a:pt x="822" y="603"/>
                  </a:moveTo>
                  <a:lnTo>
                    <a:pt x="822" y="603"/>
                  </a:lnTo>
                  <a:cubicBezTo>
                    <a:pt x="1199" y="659"/>
                    <a:pt x="1580" y="721"/>
                    <a:pt x="1956" y="794"/>
                  </a:cubicBezTo>
                  <a:lnTo>
                    <a:pt x="2432" y="899"/>
                  </a:lnTo>
                  <a:lnTo>
                    <a:pt x="2907" y="1005"/>
                  </a:lnTo>
                  <a:lnTo>
                    <a:pt x="3356" y="1137"/>
                  </a:lnTo>
                  <a:cubicBezTo>
                    <a:pt x="3582" y="1216"/>
                    <a:pt x="3819" y="1282"/>
                    <a:pt x="3819" y="1282"/>
                  </a:cubicBezTo>
                  <a:lnTo>
                    <a:pt x="4269" y="1441"/>
                  </a:lnTo>
                  <a:cubicBezTo>
                    <a:pt x="4493" y="1534"/>
                    <a:pt x="4718" y="1613"/>
                    <a:pt x="4718" y="1613"/>
                  </a:cubicBezTo>
                  <a:lnTo>
                    <a:pt x="5035" y="1745"/>
                  </a:lnTo>
                  <a:lnTo>
                    <a:pt x="5167" y="1798"/>
                  </a:lnTo>
                  <a:lnTo>
                    <a:pt x="5233" y="1824"/>
                  </a:lnTo>
                  <a:lnTo>
                    <a:pt x="5180" y="1851"/>
                  </a:lnTo>
                  <a:cubicBezTo>
                    <a:pt x="5114" y="1916"/>
                    <a:pt x="5035" y="1956"/>
                    <a:pt x="4956" y="1996"/>
                  </a:cubicBezTo>
                  <a:lnTo>
                    <a:pt x="4771" y="2075"/>
                  </a:lnTo>
                  <a:cubicBezTo>
                    <a:pt x="4704" y="2101"/>
                    <a:pt x="4625" y="2128"/>
                    <a:pt x="4546" y="2154"/>
                  </a:cubicBezTo>
                  <a:cubicBezTo>
                    <a:pt x="4255" y="2260"/>
                    <a:pt x="3938" y="2339"/>
                    <a:pt x="3621" y="2418"/>
                  </a:cubicBezTo>
                  <a:cubicBezTo>
                    <a:pt x="2986" y="2591"/>
                    <a:pt x="2379" y="2802"/>
                    <a:pt x="1758" y="2947"/>
                  </a:cubicBezTo>
                  <a:lnTo>
                    <a:pt x="992" y="3119"/>
                  </a:lnTo>
                  <a:cubicBezTo>
                    <a:pt x="974" y="3119"/>
                    <a:pt x="939" y="3131"/>
                    <a:pt x="917" y="3131"/>
                  </a:cubicBezTo>
                  <a:cubicBezTo>
                    <a:pt x="906" y="3131"/>
                    <a:pt x="899" y="3128"/>
                    <a:pt x="899" y="3119"/>
                  </a:cubicBezTo>
                  <a:lnTo>
                    <a:pt x="913" y="3040"/>
                  </a:lnTo>
                  <a:lnTo>
                    <a:pt x="939" y="2802"/>
                  </a:lnTo>
                  <a:cubicBezTo>
                    <a:pt x="992" y="2079"/>
                    <a:pt x="985" y="1329"/>
                    <a:pt x="822" y="603"/>
                  </a:cubicBezTo>
                  <a:close/>
                  <a:moveTo>
                    <a:pt x="317" y="1"/>
                  </a:moveTo>
                  <a:lnTo>
                    <a:pt x="211" y="239"/>
                  </a:lnTo>
                  <a:lnTo>
                    <a:pt x="211" y="239"/>
                  </a:lnTo>
                  <a:lnTo>
                    <a:pt x="0" y="292"/>
                  </a:lnTo>
                  <a:cubicBezTo>
                    <a:pt x="34" y="360"/>
                    <a:pt x="65" y="429"/>
                    <a:pt x="95" y="499"/>
                  </a:cubicBezTo>
                  <a:lnTo>
                    <a:pt x="95" y="499"/>
                  </a:lnTo>
                  <a:lnTo>
                    <a:pt x="93" y="503"/>
                  </a:lnTo>
                  <a:cubicBezTo>
                    <a:pt x="95" y="503"/>
                    <a:pt x="96" y="503"/>
                    <a:pt x="97" y="503"/>
                  </a:cubicBezTo>
                  <a:lnTo>
                    <a:pt x="97" y="503"/>
                  </a:lnTo>
                  <a:cubicBezTo>
                    <a:pt x="396" y="1206"/>
                    <a:pt x="516" y="1997"/>
                    <a:pt x="516" y="2788"/>
                  </a:cubicBezTo>
                  <a:lnTo>
                    <a:pt x="502" y="3211"/>
                  </a:lnTo>
                  <a:lnTo>
                    <a:pt x="502" y="3463"/>
                  </a:lnTo>
                  <a:lnTo>
                    <a:pt x="502" y="3489"/>
                  </a:lnTo>
                  <a:cubicBezTo>
                    <a:pt x="502" y="3493"/>
                    <a:pt x="505" y="3495"/>
                    <a:pt x="510" y="3495"/>
                  </a:cubicBezTo>
                  <a:cubicBezTo>
                    <a:pt x="519" y="3495"/>
                    <a:pt x="533" y="3489"/>
                    <a:pt x="543" y="3489"/>
                  </a:cubicBezTo>
                  <a:lnTo>
                    <a:pt x="622" y="3475"/>
                  </a:lnTo>
                  <a:lnTo>
                    <a:pt x="793" y="3436"/>
                  </a:lnTo>
                  <a:cubicBezTo>
                    <a:pt x="793" y="3436"/>
                    <a:pt x="1057" y="3370"/>
                    <a:pt x="1335" y="3317"/>
                  </a:cubicBezTo>
                  <a:cubicBezTo>
                    <a:pt x="1600" y="3251"/>
                    <a:pt x="1877" y="3185"/>
                    <a:pt x="1877" y="3185"/>
                  </a:cubicBezTo>
                  <a:cubicBezTo>
                    <a:pt x="2484" y="3040"/>
                    <a:pt x="3106" y="2815"/>
                    <a:pt x="3726" y="2670"/>
                  </a:cubicBezTo>
                  <a:cubicBezTo>
                    <a:pt x="4044" y="2591"/>
                    <a:pt x="4361" y="2511"/>
                    <a:pt x="4678" y="2418"/>
                  </a:cubicBezTo>
                  <a:lnTo>
                    <a:pt x="4916" y="2339"/>
                  </a:lnTo>
                  <a:lnTo>
                    <a:pt x="5180" y="2221"/>
                  </a:lnTo>
                  <a:cubicBezTo>
                    <a:pt x="5379" y="2115"/>
                    <a:pt x="5564" y="2022"/>
                    <a:pt x="5749" y="1877"/>
                  </a:cubicBezTo>
                  <a:lnTo>
                    <a:pt x="5893" y="1784"/>
                  </a:lnTo>
                  <a:lnTo>
                    <a:pt x="5735" y="1705"/>
                  </a:lnTo>
                  <a:lnTo>
                    <a:pt x="5432" y="1560"/>
                  </a:lnTo>
                  <a:lnTo>
                    <a:pt x="4877" y="1308"/>
                  </a:lnTo>
                  <a:cubicBezTo>
                    <a:pt x="4877" y="1308"/>
                    <a:pt x="4665" y="1216"/>
                    <a:pt x="4440" y="1123"/>
                  </a:cubicBezTo>
                  <a:cubicBezTo>
                    <a:pt x="4216" y="1044"/>
                    <a:pt x="3991" y="952"/>
                    <a:pt x="3991" y="952"/>
                  </a:cubicBezTo>
                  <a:lnTo>
                    <a:pt x="3541" y="794"/>
                  </a:lnTo>
                  <a:cubicBezTo>
                    <a:pt x="3304" y="714"/>
                    <a:pt x="3080" y="635"/>
                    <a:pt x="3080" y="635"/>
                  </a:cubicBezTo>
                  <a:cubicBezTo>
                    <a:pt x="3080" y="635"/>
                    <a:pt x="2842" y="568"/>
                    <a:pt x="2617" y="503"/>
                  </a:cubicBezTo>
                  <a:cubicBezTo>
                    <a:pt x="2379" y="450"/>
                    <a:pt x="2155" y="383"/>
                    <a:pt x="2155" y="383"/>
                  </a:cubicBezTo>
                  <a:cubicBezTo>
                    <a:pt x="1533" y="225"/>
                    <a:pt x="925" y="93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13"/>
            <p:cNvSpPr/>
            <p:nvPr/>
          </p:nvSpPr>
          <p:spPr>
            <a:xfrm>
              <a:off x="3835500" y="3513850"/>
              <a:ext cx="279825" cy="275150"/>
            </a:xfrm>
            <a:custGeom>
              <a:avLst/>
              <a:gdLst/>
              <a:ahLst/>
              <a:cxnLst/>
              <a:rect l="l" t="t" r="r" b="b"/>
              <a:pathLst>
                <a:path w="11193" h="11006" extrusionOk="0">
                  <a:moveTo>
                    <a:pt x="5643" y="0"/>
                  </a:moveTo>
                  <a:cubicBezTo>
                    <a:pt x="5025" y="0"/>
                    <a:pt x="4408" y="103"/>
                    <a:pt x="3832" y="314"/>
                  </a:cubicBezTo>
                  <a:cubicBezTo>
                    <a:pt x="2484" y="777"/>
                    <a:pt x="1335" y="1820"/>
                    <a:pt x="714" y="3102"/>
                  </a:cubicBezTo>
                  <a:cubicBezTo>
                    <a:pt x="93" y="4383"/>
                    <a:pt x="0" y="5943"/>
                    <a:pt x="490" y="7290"/>
                  </a:cubicBezTo>
                  <a:cubicBezTo>
                    <a:pt x="951" y="8638"/>
                    <a:pt x="1996" y="9815"/>
                    <a:pt x="3291" y="10435"/>
                  </a:cubicBezTo>
                  <a:cubicBezTo>
                    <a:pt x="4035" y="10812"/>
                    <a:pt x="4882" y="11005"/>
                    <a:pt x="5729" y="11005"/>
                  </a:cubicBezTo>
                  <a:cubicBezTo>
                    <a:pt x="6339" y="11005"/>
                    <a:pt x="6949" y="10905"/>
                    <a:pt x="7519" y="10700"/>
                  </a:cubicBezTo>
                  <a:cubicBezTo>
                    <a:pt x="8906" y="10238"/>
                    <a:pt x="10095" y="9193"/>
                    <a:pt x="10743" y="7886"/>
                  </a:cubicBezTo>
                  <a:lnTo>
                    <a:pt x="10109" y="7581"/>
                  </a:lnTo>
                  <a:cubicBezTo>
                    <a:pt x="9580" y="8758"/>
                    <a:pt x="8562" y="9722"/>
                    <a:pt x="7334" y="10185"/>
                  </a:cubicBezTo>
                  <a:cubicBezTo>
                    <a:pt x="6770" y="10399"/>
                    <a:pt x="6157" y="10508"/>
                    <a:pt x="5541" y="10508"/>
                  </a:cubicBezTo>
                  <a:cubicBezTo>
                    <a:pt x="4830" y="10508"/>
                    <a:pt x="4114" y="10363"/>
                    <a:pt x="3462" y="10065"/>
                  </a:cubicBezTo>
                  <a:cubicBezTo>
                    <a:pt x="2246" y="9510"/>
                    <a:pt x="1256" y="8441"/>
                    <a:pt x="793" y="7185"/>
                  </a:cubicBezTo>
                  <a:cubicBezTo>
                    <a:pt x="331" y="5916"/>
                    <a:pt x="410" y="4450"/>
                    <a:pt x="992" y="3234"/>
                  </a:cubicBezTo>
                  <a:cubicBezTo>
                    <a:pt x="1573" y="2019"/>
                    <a:pt x="2669" y="1041"/>
                    <a:pt x="3938" y="631"/>
                  </a:cubicBezTo>
                  <a:cubicBezTo>
                    <a:pt x="4459" y="452"/>
                    <a:pt x="5008" y="364"/>
                    <a:pt x="5557" y="364"/>
                  </a:cubicBezTo>
                  <a:cubicBezTo>
                    <a:pt x="6345" y="364"/>
                    <a:pt x="7130" y="545"/>
                    <a:pt x="7823" y="895"/>
                  </a:cubicBezTo>
                  <a:cubicBezTo>
                    <a:pt x="9012" y="1490"/>
                    <a:pt x="9924" y="2586"/>
                    <a:pt x="10320" y="3816"/>
                  </a:cubicBezTo>
                  <a:cubicBezTo>
                    <a:pt x="10400" y="4133"/>
                    <a:pt x="10479" y="4450"/>
                    <a:pt x="10518" y="4767"/>
                  </a:cubicBezTo>
                  <a:cubicBezTo>
                    <a:pt x="10532" y="5084"/>
                    <a:pt x="10558" y="5414"/>
                    <a:pt x="10545" y="5731"/>
                  </a:cubicBezTo>
                  <a:cubicBezTo>
                    <a:pt x="10479" y="6036"/>
                    <a:pt x="10465" y="6379"/>
                    <a:pt x="10400" y="6696"/>
                  </a:cubicBezTo>
                  <a:cubicBezTo>
                    <a:pt x="10400" y="6696"/>
                    <a:pt x="10320" y="6908"/>
                    <a:pt x="10254" y="7132"/>
                  </a:cubicBezTo>
                  <a:cubicBezTo>
                    <a:pt x="10175" y="7357"/>
                    <a:pt x="10095" y="7568"/>
                    <a:pt x="10095" y="7568"/>
                  </a:cubicBezTo>
                  <a:lnTo>
                    <a:pt x="10770" y="7898"/>
                  </a:lnTo>
                  <a:cubicBezTo>
                    <a:pt x="10770" y="7898"/>
                    <a:pt x="10849" y="7621"/>
                    <a:pt x="10941" y="7357"/>
                  </a:cubicBezTo>
                  <a:cubicBezTo>
                    <a:pt x="11008" y="7079"/>
                    <a:pt x="11087" y="6815"/>
                    <a:pt x="11087" y="6815"/>
                  </a:cubicBezTo>
                  <a:cubicBezTo>
                    <a:pt x="11126" y="6459"/>
                    <a:pt x="11152" y="6115"/>
                    <a:pt x="11192" y="5745"/>
                  </a:cubicBezTo>
                  <a:cubicBezTo>
                    <a:pt x="11192" y="5388"/>
                    <a:pt x="11152" y="5031"/>
                    <a:pt x="11113" y="4674"/>
                  </a:cubicBezTo>
                  <a:cubicBezTo>
                    <a:pt x="11047" y="4318"/>
                    <a:pt x="10941" y="3974"/>
                    <a:pt x="10849" y="3631"/>
                  </a:cubicBezTo>
                  <a:cubicBezTo>
                    <a:pt x="10360" y="2283"/>
                    <a:pt x="9316" y="1120"/>
                    <a:pt x="8008" y="525"/>
                  </a:cubicBezTo>
                  <a:cubicBezTo>
                    <a:pt x="7279" y="179"/>
                    <a:pt x="6460" y="0"/>
                    <a:pt x="564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13"/>
            <p:cNvSpPr/>
            <p:nvPr/>
          </p:nvSpPr>
          <p:spPr>
            <a:xfrm>
              <a:off x="3937575" y="3612800"/>
              <a:ext cx="78975" cy="77150"/>
            </a:xfrm>
            <a:custGeom>
              <a:avLst/>
              <a:gdLst/>
              <a:ahLst/>
              <a:cxnLst/>
              <a:rect l="l" t="t" r="r" b="b"/>
              <a:pathLst>
                <a:path w="3159" h="3086" extrusionOk="0">
                  <a:moveTo>
                    <a:pt x="1483" y="363"/>
                  </a:moveTo>
                  <a:cubicBezTo>
                    <a:pt x="1669" y="363"/>
                    <a:pt x="1854" y="413"/>
                    <a:pt x="2022" y="505"/>
                  </a:cubicBezTo>
                  <a:cubicBezTo>
                    <a:pt x="2273" y="651"/>
                    <a:pt x="2432" y="888"/>
                    <a:pt x="2497" y="1153"/>
                  </a:cubicBezTo>
                  <a:cubicBezTo>
                    <a:pt x="2485" y="1232"/>
                    <a:pt x="2511" y="1285"/>
                    <a:pt x="2511" y="1350"/>
                  </a:cubicBezTo>
                  <a:cubicBezTo>
                    <a:pt x="2497" y="1417"/>
                    <a:pt x="2497" y="1483"/>
                    <a:pt x="2497" y="1549"/>
                  </a:cubicBezTo>
                  <a:cubicBezTo>
                    <a:pt x="2458" y="1602"/>
                    <a:pt x="2485" y="1668"/>
                    <a:pt x="2485" y="1734"/>
                  </a:cubicBezTo>
                  <a:cubicBezTo>
                    <a:pt x="2484" y="1734"/>
                    <a:pt x="2484" y="1733"/>
                    <a:pt x="2483" y="1733"/>
                  </a:cubicBezTo>
                  <a:cubicBezTo>
                    <a:pt x="2467" y="1733"/>
                    <a:pt x="2419" y="1905"/>
                    <a:pt x="2432" y="1905"/>
                  </a:cubicBezTo>
                  <a:lnTo>
                    <a:pt x="2516" y="1947"/>
                  </a:lnTo>
                  <a:lnTo>
                    <a:pt x="2516" y="1947"/>
                  </a:lnTo>
                  <a:lnTo>
                    <a:pt x="2458" y="1919"/>
                  </a:lnTo>
                  <a:cubicBezTo>
                    <a:pt x="2315" y="2307"/>
                    <a:pt x="1896" y="2592"/>
                    <a:pt x="1451" y="2592"/>
                  </a:cubicBezTo>
                  <a:cubicBezTo>
                    <a:pt x="1320" y="2592"/>
                    <a:pt x="1187" y="2567"/>
                    <a:pt x="1058" y="2513"/>
                  </a:cubicBezTo>
                  <a:cubicBezTo>
                    <a:pt x="780" y="2395"/>
                    <a:pt x="556" y="2170"/>
                    <a:pt x="436" y="1879"/>
                  </a:cubicBezTo>
                  <a:cubicBezTo>
                    <a:pt x="330" y="1588"/>
                    <a:pt x="344" y="1271"/>
                    <a:pt x="489" y="980"/>
                  </a:cubicBezTo>
                  <a:cubicBezTo>
                    <a:pt x="621" y="703"/>
                    <a:pt x="859" y="492"/>
                    <a:pt x="1163" y="413"/>
                  </a:cubicBezTo>
                  <a:cubicBezTo>
                    <a:pt x="1269" y="379"/>
                    <a:pt x="1376" y="363"/>
                    <a:pt x="1483" y="363"/>
                  </a:cubicBezTo>
                  <a:close/>
                  <a:moveTo>
                    <a:pt x="1586" y="1"/>
                  </a:moveTo>
                  <a:cubicBezTo>
                    <a:pt x="1016" y="1"/>
                    <a:pt x="454" y="325"/>
                    <a:pt x="212" y="848"/>
                  </a:cubicBezTo>
                  <a:cubicBezTo>
                    <a:pt x="40" y="1206"/>
                    <a:pt x="1" y="1615"/>
                    <a:pt x="133" y="1998"/>
                  </a:cubicBezTo>
                  <a:cubicBezTo>
                    <a:pt x="251" y="2368"/>
                    <a:pt x="515" y="2686"/>
                    <a:pt x="885" y="2883"/>
                  </a:cubicBezTo>
                  <a:cubicBezTo>
                    <a:pt x="1110" y="3021"/>
                    <a:pt x="1370" y="3086"/>
                    <a:pt x="1633" y="3086"/>
                  </a:cubicBezTo>
                  <a:cubicBezTo>
                    <a:pt x="2206" y="3086"/>
                    <a:pt x="2798" y="2778"/>
                    <a:pt x="3089" y="2228"/>
                  </a:cubicBezTo>
                  <a:lnTo>
                    <a:pt x="3089" y="2228"/>
                  </a:lnTo>
                  <a:lnTo>
                    <a:pt x="3105" y="2236"/>
                  </a:lnTo>
                  <a:cubicBezTo>
                    <a:pt x="3105" y="2223"/>
                    <a:pt x="3144" y="1892"/>
                    <a:pt x="3157" y="1892"/>
                  </a:cubicBezTo>
                  <a:cubicBezTo>
                    <a:pt x="3158" y="1892"/>
                    <a:pt x="3158" y="1892"/>
                    <a:pt x="3158" y="1893"/>
                  </a:cubicBezTo>
                  <a:cubicBezTo>
                    <a:pt x="3145" y="1787"/>
                    <a:pt x="3119" y="1681"/>
                    <a:pt x="3145" y="1576"/>
                  </a:cubicBezTo>
                  <a:cubicBezTo>
                    <a:pt x="3132" y="1470"/>
                    <a:pt x="3105" y="1364"/>
                    <a:pt x="3105" y="1271"/>
                  </a:cubicBezTo>
                  <a:cubicBezTo>
                    <a:pt x="3079" y="1165"/>
                    <a:pt x="3040" y="1073"/>
                    <a:pt x="3013" y="968"/>
                  </a:cubicBezTo>
                  <a:cubicBezTo>
                    <a:pt x="2867" y="584"/>
                    <a:pt x="2564" y="281"/>
                    <a:pt x="2194" y="135"/>
                  </a:cubicBezTo>
                  <a:cubicBezTo>
                    <a:pt x="2000" y="43"/>
                    <a:pt x="1793" y="1"/>
                    <a:pt x="158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87" name="Google Shape;5987;p13"/>
          <p:cNvSpPr/>
          <p:nvPr/>
        </p:nvSpPr>
        <p:spPr>
          <a:xfrm>
            <a:off x="8845463" y="983744"/>
            <a:ext cx="854262" cy="854548"/>
          </a:xfrm>
          <a:custGeom>
            <a:avLst/>
            <a:gdLst/>
            <a:ahLst/>
            <a:cxnLst/>
            <a:rect l="l" t="t" r="r" b="b"/>
            <a:pathLst>
              <a:path w="41809" h="41823" extrusionOk="0">
                <a:moveTo>
                  <a:pt x="20903" y="7700"/>
                </a:moveTo>
                <a:cubicBezTo>
                  <a:pt x="21309" y="7700"/>
                  <a:pt x="21715" y="7719"/>
                  <a:pt x="22120" y="7758"/>
                </a:cubicBezTo>
                <a:lnTo>
                  <a:pt x="22186" y="7758"/>
                </a:lnTo>
                <a:lnTo>
                  <a:pt x="22464" y="7797"/>
                </a:lnTo>
                <a:cubicBezTo>
                  <a:pt x="22543" y="7797"/>
                  <a:pt x="22635" y="7810"/>
                  <a:pt x="22714" y="7823"/>
                </a:cubicBezTo>
                <a:cubicBezTo>
                  <a:pt x="22740" y="7823"/>
                  <a:pt x="22754" y="7823"/>
                  <a:pt x="22781" y="7837"/>
                </a:cubicBezTo>
                <a:cubicBezTo>
                  <a:pt x="24855" y="8128"/>
                  <a:pt x="26824" y="8920"/>
                  <a:pt x="28542" y="10122"/>
                </a:cubicBezTo>
                <a:cubicBezTo>
                  <a:pt x="28554" y="10136"/>
                  <a:pt x="28581" y="10149"/>
                  <a:pt x="28595" y="10162"/>
                </a:cubicBezTo>
                <a:cubicBezTo>
                  <a:pt x="28674" y="10215"/>
                  <a:pt x="28739" y="10268"/>
                  <a:pt x="28819" y="10334"/>
                </a:cubicBezTo>
                <a:cubicBezTo>
                  <a:pt x="28885" y="10374"/>
                  <a:pt x="28951" y="10427"/>
                  <a:pt x="29017" y="10480"/>
                </a:cubicBezTo>
                <a:cubicBezTo>
                  <a:pt x="29030" y="10492"/>
                  <a:pt x="29057" y="10506"/>
                  <a:pt x="29070" y="10519"/>
                </a:cubicBezTo>
                <a:cubicBezTo>
                  <a:pt x="30709" y="11814"/>
                  <a:pt x="32030" y="13492"/>
                  <a:pt x="32915" y="15381"/>
                </a:cubicBezTo>
                <a:cubicBezTo>
                  <a:pt x="32915" y="15408"/>
                  <a:pt x="32929" y="15421"/>
                  <a:pt x="32941" y="15448"/>
                </a:cubicBezTo>
                <a:cubicBezTo>
                  <a:pt x="32981" y="15527"/>
                  <a:pt x="33008" y="15619"/>
                  <a:pt x="33047" y="15698"/>
                </a:cubicBezTo>
                <a:cubicBezTo>
                  <a:pt x="33087" y="15778"/>
                  <a:pt x="33114" y="15857"/>
                  <a:pt x="33153" y="15936"/>
                </a:cubicBezTo>
                <a:cubicBezTo>
                  <a:pt x="33153" y="15950"/>
                  <a:pt x="33166" y="15976"/>
                  <a:pt x="33166" y="15989"/>
                </a:cubicBezTo>
                <a:cubicBezTo>
                  <a:pt x="33946" y="17932"/>
                  <a:pt x="34250" y="20046"/>
                  <a:pt x="34065" y="22134"/>
                </a:cubicBezTo>
                <a:lnTo>
                  <a:pt x="34065" y="22187"/>
                </a:lnTo>
                <a:lnTo>
                  <a:pt x="34025" y="22464"/>
                </a:lnTo>
                <a:cubicBezTo>
                  <a:pt x="34012" y="22557"/>
                  <a:pt x="34012" y="22636"/>
                  <a:pt x="33998" y="22728"/>
                </a:cubicBezTo>
                <a:cubicBezTo>
                  <a:pt x="33998" y="22742"/>
                  <a:pt x="33998" y="22768"/>
                  <a:pt x="33986" y="22781"/>
                </a:cubicBezTo>
                <a:cubicBezTo>
                  <a:pt x="33695" y="24856"/>
                  <a:pt x="32902" y="26838"/>
                  <a:pt x="31699" y="28542"/>
                </a:cubicBezTo>
                <a:cubicBezTo>
                  <a:pt x="31687" y="28568"/>
                  <a:pt x="31673" y="28582"/>
                  <a:pt x="31660" y="28595"/>
                </a:cubicBezTo>
                <a:cubicBezTo>
                  <a:pt x="31607" y="28661"/>
                  <a:pt x="31554" y="28741"/>
                  <a:pt x="31502" y="28806"/>
                </a:cubicBezTo>
                <a:cubicBezTo>
                  <a:pt x="31449" y="28873"/>
                  <a:pt x="31396" y="28952"/>
                  <a:pt x="31343" y="29031"/>
                </a:cubicBezTo>
                <a:lnTo>
                  <a:pt x="31303" y="29071"/>
                </a:lnTo>
                <a:cubicBezTo>
                  <a:pt x="30008" y="30723"/>
                  <a:pt x="28330" y="32044"/>
                  <a:pt x="26428" y="32916"/>
                </a:cubicBezTo>
                <a:cubicBezTo>
                  <a:pt x="26414" y="32929"/>
                  <a:pt x="26387" y="32929"/>
                  <a:pt x="26375" y="32943"/>
                </a:cubicBezTo>
                <a:cubicBezTo>
                  <a:pt x="26295" y="32982"/>
                  <a:pt x="26216" y="33008"/>
                  <a:pt x="26137" y="33048"/>
                </a:cubicBezTo>
                <a:cubicBezTo>
                  <a:pt x="26058" y="33087"/>
                  <a:pt x="25965" y="33114"/>
                  <a:pt x="25885" y="33154"/>
                </a:cubicBezTo>
                <a:cubicBezTo>
                  <a:pt x="25873" y="33167"/>
                  <a:pt x="25846" y="33167"/>
                  <a:pt x="25832" y="33180"/>
                </a:cubicBezTo>
                <a:cubicBezTo>
                  <a:pt x="24265" y="33805"/>
                  <a:pt x="22605" y="34124"/>
                  <a:pt x="20933" y="34124"/>
                </a:cubicBezTo>
                <a:cubicBezTo>
                  <a:pt x="20518" y="34124"/>
                  <a:pt x="20103" y="34105"/>
                  <a:pt x="19689" y="34065"/>
                </a:cubicBezTo>
                <a:lnTo>
                  <a:pt x="19622" y="34065"/>
                </a:lnTo>
                <a:cubicBezTo>
                  <a:pt x="19543" y="34053"/>
                  <a:pt x="19451" y="34053"/>
                  <a:pt x="19372" y="34039"/>
                </a:cubicBezTo>
                <a:lnTo>
                  <a:pt x="19094" y="34000"/>
                </a:lnTo>
                <a:lnTo>
                  <a:pt x="19041" y="34000"/>
                </a:lnTo>
                <a:cubicBezTo>
                  <a:pt x="16967" y="33695"/>
                  <a:pt x="14985" y="32902"/>
                  <a:pt x="13280" y="31701"/>
                </a:cubicBezTo>
                <a:cubicBezTo>
                  <a:pt x="13253" y="31687"/>
                  <a:pt x="13240" y="31674"/>
                  <a:pt x="13227" y="31660"/>
                </a:cubicBezTo>
                <a:cubicBezTo>
                  <a:pt x="13147" y="31608"/>
                  <a:pt x="13082" y="31555"/>
                  <a:pt x="13015" y="31516"/>
                </a:cubicBezTo>
                <a:cubicBezTo>
                  <a:pt x="12936" y="31449"/>
                  <a:pt x="12870" y="31396"/>
                  <a:pt x="12791" y="31343"/>
                </a:cubicBezTo>
                <a:lnTo>
                  <a:pt x="12751" y="31304"/>
                </a:lnTo>
                <a:cubicBezTo>
                  <a:pt x="11100" y="30009"/>
                  <a:pt x="9779" y="28344"/>
                  <a:pt x="8906" y="26442"/>
                </a:cubicBezTo>
                <a:cubicBezTo>
                  <a:pt x="8893" y="26415"/>
                  <a:pt x="8880" y="26401"/>
                  <a:pt x="8880" y="26375"/>
                </a:cubicBezTo>
                <a:cubicBezTo>
                  <a:pt x="8840" y="26309"/>
                  <a:pt x="8813" y="26230"/>
                  <a:pt x="8774" y="26151"/>
                </a:cubicBezTo>
                <a:cubicBezTo>
                  <a:pt x="8734" y="26058"/>
                  <a:pt x="8695" y="25979"/>
                  <a:pt x="8669" y="25887"/>
                </a:cubicBezTo>
                <a:cubicBezTo>
                  <a:pt x="8655" y="25873"/>
                  <a:pt x="8655" y="25846"/>
                  <a:pt x="8642" y="25834"/>
                </a:cubicBezTo>
                <a:cubicBezTo>
                  <a:pt x="7862" y="23891"/>
                  <a:pt x="7559" y="21777"/>
                  <a:pt x="7744" y="19703"/>
                </a:cubicBezTo>
                <a:cubicBezTo>
                  <a:pt x="7756" y="19676"/>
                  <a:pt x="7756" y="19650"/>
                  <a:pt x="7756" y="19636"/>
                </a:cubicBezTo>
                <a:cubicBezTo>
                  <a:pt x="7756" y="19544"/>
                  <a:pt x="7770" y="19465"/>
                  <a:pt x="7783" y="19372"/>
                </a:cubicBezTo>
                <a:cubicBezTo>
                  <a:pt x="7796" y="19292"/>
                  <a:pt x="7809" y="19201"/>
                  <a:pt x="7823" y="19107"/>
                </a:cubicBezTo>
                <a:lnTo>
                  <a:pt x="7823" y="19042"/>
                </a:lnTo>
                <a:cubicBezTo>
                  <a:pt x="8126" y="16967"/>
                  <a:pt x="8919" y="14985"/>
                  <a:pt x="10122" y="13281"/>
                </a:cubicBezTo>
                <a:cubicBezTo>
                  <a:pt x="10135" y="13267"/>
                  <a:pt x="10148" y="13241"/>
                  <a:pt x="10161" y="13228"/>
                </a:cubicBezTo>
                <a:cubicBezTo>
                  <a:pt x="10214" y="13149"/>
                  <a:pt x="10267" y="13082"/>
                  <a:pt x="10320" y="13003"/>
                </a:cubicBezTo>
                <a:lnTo>
                  <a:pt x="10478" y="12805"/>
                </a:lnTo>
                <a:cubicBezTo>
                  <a:pt x="10492" y="12791"/>
                  <a:pt x="10505" y="12765"/>
                  <a:pt x="10518" y="12752"/>
                </a:cubicBezTo>
                <a:cubicBezTo>
                  <a:pt x="11813" y="11114"/>
                  <a:pt x="13478" y="9792"/>
                  <a:pt x="15381" y="8907"/>
                </a:cubicBezTo>
                <a:cubicBezTo>
                  <a:pt x="15407" y="8907"/>
                  <a:pt x="15420" y="8894"/>
                  <a:pt x="15434" y="8880"/>
                </a:cubicBezTo>
                <a:cubicBezTo>
                  <a:pt x="15526" y="8841"/>
                  <a:pt x="15605" y="8815"/>
                  <a:pt x="15698" y="8775"/>
                </a:cubicBezTo>
                <a:cubicBezTo>
                  <a:pt x="15777" y="8735"/>
                  <a:pt x="15843" y="8709"/>
                  <a:pt x="15922" y="8669"/>
                </a:cubicBezTo>
                <a:cubicBezTo>
                  <a:pt x="15949" y="8669"/>
                  <a:pt x="15962" y="8656"/>
                  <a:pt x="15989" y="8642"/>
                </a:cubicBezTo>
                <a:cubicBezTo>
                  <a:pt x="17552" y="8025"/>
                  <a:pt x="19227" y="7700"/>
                  <a:pt x="20903" y="7700"/>
                </a:cubicBezTo>
                <a:close/>
                <a:moveTo>
                  <a:pt x="21697" y="1"/>
                </a:moveTo>
                <a:lnTo>
                  <a:pt x="20296" y="4745"/>
                </a:lnTo>
                <a:cubicBezTo>
                  <a:pt x="19913" y="4758"/>
                  <a:pt x="19516" y="4784"/>
                  <a:pt x="19134" y="4824"/>
                </a:cubicBezTo>
                <a:cubicBezTo>
                  <a:pt x="19107" y="4824"/>
                  <a:pt x="19094" y="4824"/>
                  <a:pt x="19081" y="4837"/>
                </a:cubicBezTo>
                <a:cubicBezTo>
                  <a:pt x="18988" y="4837"/>
                  <a:pt x="18909" y="4851"/>
                  <a:pt x="18817" y="4863"/>
                </a:cubicBezTo>
                <a:cubicBezTo>
                  <a:pt x="18803" y="4863"/>
                  <a:pt x="18776" y="4863"/>
                  <a:pt x="18764" y="4877"/>
                </a:cubicBezTo>
                <a:cubicBezTo>
                  <a:pt x="18697" y="4877"/>
                  <a:pt x="18632" y="4890"/>
                  <a:pt x="18579" y="4903"/>
                </a:cubicBezTo>
                <a:cubicBezTo>
                  <a:pt x="18512" y="4903"/>
                  <a:pt x="18447" y="4916"/>
                  <a:pt x="18394" y="4930"/>
                </a:cubicBezTo>
                <a:cubicBezTo>
                  <a:pt x="18288" y="4943"/>
                  <a:pt x="18182" y="4956"/>
                  <a:pt x="18077" y="4983"/>
                </a:cubicBezTo>
                <a:lnTo>
                  <a:pt x="18024" y="4983"/>
                </a:lnTo>
                <a:cubicBezTo>
                  <a:pt x="17640" y="5062"/>
                  <a:pt x="17257" y="5141"/>
                  <a:pt x="16874" y="5233"/>
                </a:cubicBezTo>
                <a:lnTo>
                  <a:pt x="14192" y="1098"/>
                </a:lnTo>
                <a:lnTo>
                  <a:pt x="11139" y="2419"/>
                </a:lnTo>
                <a:lnTo>
                  <a:pt x="12289" y="7215"/>
                </a:lnTo>
                <a:cubicBezTo>
                  <a:pt x="11958" y="7414"/>
                  <a:pt x="11641" y="7638"/>
                  <a:pt x="11324" y="7863"/>
                </a:cubicBezTo>
                <a:cubicBezTo>
                  <a:pt x="11324" y="7876"/>
                  <a:pt x="11324" y="7876"/>
                  <a:pt x="11311" y="7876"/>
                </a:cubicBezTo>
                <a:cubicBezTo>
                  <a:pt x="11311" y="7890"/>
                  <a:pt x="11298" y="7890"/>
                  <a:pt x="11285" y="7902"/>
                </a:cubicBezTo>
                <a:cubicBezTo>
                  <a:pt x="11192" y="7969"/>
                  <a:pt x="11113" y="8035"/>
                  <a:pt x="11021" y="8087"/>
                </a:cubicBezTo>
                <a:cubicBezTo>
                  <a:pt x="10980" y="8128"/>
                  <a:pt x="10928" y="8167"/>
                  <a:pt x="10875" y="8207"/>
                </a:cubicBezTo>
                <a:cubicBezTo>
                  <a:pt x="10836" y="8246"/>
                  <a:pt x="10783" y="8286"/>
                  <a:pt x="10730" y="8325"/>
                </a:cubicBezTo>
                <a:lnTo>
                  <a:pt x="10690" y="8365"/>
                </a:lnTo>
                <a:lnTo>
                  <a:pt x="10492" y="8524"/>
                </a:lnTo>
                <a:cubicBezTo>
                  <a:pt x="10478" y="8537"/>
                  <a:pt x="10452" y="8550"/>
                  <a:pt x="10439" y="8563"/>
                </a:cubicBezTo>
                <a:cubicBezTo>
                  <a:pt x="10148" y="8815"/>
                  <a:pt x="9858" y="9079"/>
                  <a:pt x="9580" y="9356"/>
                </a:cubicBezTo>
                <a:lnTo>
                  <a:pt x="5180" y="7110"/>
                </a:lnTo>
                <a:lnTo>
                  <a:pt x="3198" y="9779"/>
                </a:lnTo>
                <a:lnTo>
                  <a:pt x="6594" y="13346"/>
                </a:lnTo>
                <a:cubicBezTo>
                  <a:pt x="6409" y="13690"/>
                  <a:pt x="6250" y="14047"/>
                  <a:pt x="6091" y="14403"/>
                </a:cubicBezTo>
                <a:cubicBezTo>
                  <a:pt x="6079" y="14430"/>
                  <a:pt x="6079" y="14444"/>
                  <a:pt x="6065" y="14456"/>
                </a:cubicBezTo>
                <a:cubicBezTo>
                  <a:pt x="6026" y="14549"/>
                  <a:pt x="5986" y="14655"/>
                  <a:pt x="5947" y="14747"/>
                </a:cubicBezTo>
                <a:cubicBezTo>
                  <a:pt x="5933" y="14761"/>
                  <a:pt x="5933" y="14761"/>
                  <a:pt x="5933" y="14773"/>
                </a:cubicBezTo>
                <a:cubicBezTo>
                  <a:pt x="5933" y="14773"/>
                  <a:pt x="5933" y="14787"/>
                  <a:pt x="5920" y="14787"/>
                </a:cubicBezTo>
                <a:cubicBezTo>
                  <a:pt x="5906" y="14826"/>
                  <a:pt x="5894" y="14879"/>
                  <a:pt x="5867" y="14919"/>
                </a:cubicBezTo>
                <a:cubicBezTo>
                  <a:pt x="5854" y="14985"/>
                  <a:pt x="5827" y="15038"/>
                  <a:pt x="5801" y="15104"/>
                </a:cubicBezTo>
                <a:cubicBezTo>
                  <a:pt x="5762" y="15196"/>
                  <a:pt x="5721" y="15302"/>
                  <a:pt x="5695" y="15395"/>
                </a:cubicBezTo>
                <a:cubicBezTo>
                  <a:pt x="5682" y="15421"/>
                  <a:pt x="5682" y="15434"/>
                  <a:pt x="5669" y="15448"/>
                </a:cubicBezTo>
                <a:cubicBezTo>
                  <a:pt x="5536" y="15818"/>
                  <a:pt x="5418" y="16188"/>
                  <a:pt x="5312" y="16570"/>
                </a:cubicBezTo>
                <a:lnTo>
                  <a:pt x="397" y="16822"/>
                </a:lnTo>
                <a:lnTo>
                  <a:pt x="0" y="20125"/>
                </a:lnTo>
                <a:lnTo>
                  <a:pt x="4731" y="21526"/>
                </a:lnTo>
                <a:cubicBezTo>
                  <a:pt x="4744" y="21909"/>
                  <a:pt x="4770" y="22305"/>
                  <a:pt x="4823" y="22689"/>
                </a:cubicBezTo>
                <a:lnTo>
                  <a:pt x="4823" y="22742"/>
                </a:lnTo>
                <a:lnTo>
                  <a:pt x="4863" y="23059"/>
                </a:lnTo>
                <a:cubicBezTo>
                  <a:pt x="4876" y="23124"/>
                  <a:pt x="4876" y="23191"/>
                  <a:pt x="4889" y="23244"/>
                </a:cubicBezTo>
                <a:cubicBezTo>
                  <a:pt x="4902" y="23309"/>
                  <a:pt x="4902" y="23376"/>
                  <a:pt x="4916" y="23429"/>
                </a:cubicBezTo>
                <a:cubicBezTo>
                  <a:pt x="4929" y="23535"/>
                  <a:pt x="4955" y="23640"/>
                  <a:pt x="4969" y="23746"/>
                </a:cubicBezTo>
                <a:cubicBezTo>
                  <a:pt x="4969" y="23759"/>
                  <a:pt x="4981" y="23785"/>
                  <a:pt x="4981" y="23799"/>
                </a:cubicBezTo>
                <a:cubicBezTo>
                  <a:pt x="4981" y="23825"/>
                  <a:pt x="4995" y="23852"/>
                  <a:pt x="4995" y="23891"/>
                </a:cubicBezTo>
                <a:cubicBezTo>
                  <a:pt x="5048" y="24142"/>
                  <a:pt x="5101" y="24407"/>
                  <a:pt x="5166" y="24657"/>
                </a:cubicBezTo>
                <a:cubicBezTo>
                  <a:pt x="5180" y="24750"/>
                  <a:pt x="5207" y="24856"/>
                  <a:pt x="5233" y="24948"/>
                </a:cubicBezTo>
                <a:lnTo>
                  <a:pt x="1097" y="27631"/>
                </a:lnTo>
                <a:lnTo>
                  <a:pt x="2405" y="30683"/>
                </a:lnTo>
                <a:lnTo>
                  <a:pt x="7201" y="29534"/>
                </a:lnTo>
                <a:cubicBezTo>
                  <a:pt x="7413" y="29851"/>
                  <a:pt x="7624" y="30180"/>
                  <a:pt x="7862" y="30498"/>
                </a:cubicBezTo>
                <a:lnTo>
                  <a:pt x="7902" y="30538"/>
                </a:lnTo>
                <a:cubicBezTo>
                  <a:pt x="7955" y="30630"/>
                  <a:pt x="8021" y="30709"/>
                  <a:pt x="8087" y="30788"/>
                </a:cubicBezTo>
                <a:lnTo>
                  <a:pt x="8206" y="30947"/>
                </a:lnTo>
                <a:cubicBezTo>
                  <a:pt x="8246" y="30987"/>
                  <a:pt x="8285" y="31040"/>
                  <a:pt x="8325" y="31093"/>
                </a:cubicBezTo>
                <a:lnTo>
                  <a:pt x="8523" y="31331"/>
                </a:lnTo>
                <a:cubicBezTo>
                  <a:pt x="8536" y="31343"/>
                  <a:pt x="8549" y="31357"/>
                  <a:pt x="8563" y="31383"/>
                </a:cubicBezTo>
                <a:cubicBezTo>
                  <a:pt x="8813" y="31674"/>
                  <a:pt x="9078" y="31965"/>
                  <a:pt x="9342" y="32242"/>
                </a:cubicBezTo>
                <a:lnTo>
                  <a:pt x="7109" y="36629"/>
                </a:lnTo>
                <a:lnTo>
                  <a:pt x="9779" y="38624"/>
                </a:lnTo>
                <a:lnTo>
                  <a:pt x="13346" y="35228"/>
                </a:lnTo>
                <a:cubicBezTo>
                  <a:pt x="13690" y="35400"/>
                  <a:pt x="14046" y="35572"/>
                  <a:pt x="14403" y="35730"/>
                </a:cubicBezTo>
                <a:cubicBezTo>
                  <a:pt x="14416" y="35744"/>
                  <a:pt x="14430" y="35744"/>
                  <a:pt x="14456" y="35757"/>
                </a:cubicBezTo>
                <a:cubicBezTo>
                  <a:pt x="14548" y="35797"/>
                  <a:pt x="14641" y="35836"/>
                  <a:pt x="14747" y="35876"/>
                </a:cubicBezTo>
                <a:cubicBezTo>
                  <a:pt x="14800" y="35902"/>
                  <a:pt x="14865" y="35929"/>
                  <a:pt x="14918" y="35955"/>
                </a:cubicBezTo>
                <a:cubicBezTo>
                  <a:pt x="14971" y="35968"/>
                  <a:pt x="15037" y="35994"/>
                  <a:pt x="15090" y="36021"/>
                </a:cubicBezTo>
                <a:cubicBezTo>
                  <a:pt x="15196" y="36061"/>
                  <a:pt x="15288" y="36100"/>
                  <a:pt x="15394" y="36127"/>
                </a:cubicBezTo>
                <a:cubicBezTo>
                  <a:pt x="15407" y="36140"/>
                  <a:pt x="15434" y="36140"/>
                  <a:pt x="15447" y="36153"/>
                </a:cubicBezTo>
                <a:cubicBezTo>
                  <a:pt x="15817" y="36285"/>
                  <a:pt x="16187" y="36405"/>
                  <a:pt x="16557" y="36510"/>
                </a:cubicBezTo>
                <a:lnTo>
                  <a:pt x="16821" y="41426"/>
                </a:lnTo>
                <a:lnTo>
                  <a:pt x="20124" y="41822"/>
                </a:lnTo>
                <a:lnTo>
                  <a:pt x="21512" y="37092"/>
                </a:lnTo>
                <a:cubicBezTo>
                  <a:pt x="21909" y="37078"/>
                  <a:pt x="22291" y="37039"/>
                  <a:pt x="22688" y="36999"/>
                </a:cubicBezTo>
                <a:lnTo>
                  <a:pt x="22740" y="36999"/>
                </a:lnTo>
                <a:cubicBezTo>
                  <a:pt x="22820" y="36986"/>
                  <a:pt x="22913" y="36972"/>
                  <a:pt x="22992" y="36960"/>
                </a:cubicBezTo>
                <a:lnTo>
                  <a:pt x="23058" y="36960"/>
                </a:lnTo>
                <a:cubicBezTo>
                  <a:pt x="23110" y="36946"/>
                  <a:pt x="23177" y="36933"/>
                  <a:pt x="23243" y="36933"/>
                </a:cubicBezTo>
                <a:cubicBezTo>
                  <a:pt x="23295" y="36919"/>
                  <a:pt x="23362" y="36907"/>
                  <a:pt x="23428" y="36907"/>
                </a:cubicBezTo>
                <a:cubicBezTo>
                  <a:pt x="23533" y="36880"/>
                  <a:pt x="23639" y="36867"/>
                  <a:pt x="23745" y="36854"/>
                </a:cubicBezTo>
                <a:cubicBezTo>
                  <a:pt x="23758" y="36840"/>
                  <a:pt x="23771" y="36840"/>
                  <a:pt x="23785" y="36840"/>
                </a:cubicBezTo>
                <a:lnTo>
                  <a:pt x="23798" y="36840"/>
                </a:lnTo>
                <a:cubicBezTo>
                  <a:pt x="24181" y="36775"/>
                  <a:pt x="24564" y="36682"/>
                  <a:pt x="24934" y="36590"/>
                </a:cubicBezTo>
                <a:lnTo>
                  <a:pt x="27617" y="40725"/>
                </a:lnTo>
                <a:lnTo>
                  <a:pt x="30682" y="39417"/>
                </a:lnTo>
                <a:lnTo>
                  <a:pt x="29520" y="34620"/>
                </a:lnTo>
                <a:cubicBezTo>
                  <a:pt x="29599" y="34567"/>
                  <a:pt x="29691" y="34514"/>
                  <a:pt x="29770" y="34462"/>
                </a:cubicBezTo>
                <a:cubicBezTo>
                  <a:pt x="29981" y="34317"/>
                  <a:pt x="30207" y="34171"/>
                  <a:pt x="30418" y="34012"/>
                </a:cubicBezTo>
                <a:cubicBezTo>
                  <a:pt x="30444" y="34000"/>
                  <a:pt x="30471" y="33973"/>
                  <a:pt x="30484" y="33960"/>
                </a:cubicBezTo>
                <a:cubicBezTo>
                  <a:pt x="30497" y="33960"/>
                  <a:pt x="30497" y="33960"/>
                  <a:pt x="30497" y="33947"/>
                </a:cubicBezTo>
                <a:cubicBezTo>
                  <a:pt x="30510" y="33947"/>
                  <a:pt x="30524" y="33933"/>
                  <a:pt x="30536" y="33920"/>
                </a:cubicBezTo>
                <a:cubicBezTo>
                  <a:pt x="30616" y="33868"/>
                  <a:pt x="30709" y="33801"/>
                  <a:pt x="30788" y="33735"/>
                </a:cubicBezTo>
                <a:cubicBezTo>
                  <a:pt x="30841" y="33695"/>
                  <a:pt x="30880" y="33656"/>
                  <a:pt x="30933" y="33616"/>
                </a:cubicBezTo>
                <a:cubicBezTo>
                  <a:pt x="30986" y="33577"/>
                  <a:pt x="31039" y="33537"/>
                  <a:pt x="31079" y="33498"/>
                </a:cubicBezTo>
                <a:cubicBezTo>
                  <a:pt x="31105" y="33484"/>
                  <a:pt x="31118" y="33471"/>
                  <a:pt x="31132" y="33457"/>
                </a:cubicBezTo>
                <a:lnTo>
                  <a:pt x="31329" y="33299"/>
                </a:lnTo>
                <a:lnTo>
                  <a:pt x="31369" y="33260"/>
                </a:lnTo>
                <a:cubicBezTo>
                  <a:pt x="31673" y="33008"/>
                  <a:pt x="31964" y="32744"/>
                  <a:pt x="32242" y="32480"/>
                </a:cubicBezTo>
                <a:lnTo>
                  <a:pt x="36628" y="34713"/>
                </a:lnTo>
                <a:lnTo>
                  <a:pt x="38623" y="32044"/>
                </a:lnTo>
                <a:lnTo>
                  <a:pt x="35214" y="28476"/>
                </a:lnTo>
                <a:cubicBezTo>
                  <a:pt x="35399" y="28133"/>
                  <a:pt x="35571" y="27776"/>
                  <a:pt x="35730" y="27419"/>
                </a:cubicBezTo>
                <a:cubicBezTo>
                  <a:pt x="35730" y="27406"/>
                  <a:pt x="35743" y="27379"/>
                  <a:pt x="35756" y="27366"/>
                </a:cubicBezTo>
                <a:cubicBezTo>
                  <a:pt x="35795" y="27273"/>
                  <a:pt x="35836" y="27168"/>
                  <a:pt x="35875" y="27076"/>
                </a:cubicBezTo>
                <a:cubicBezTo>
                  <a:pt x="35901" y="27023"/>
                  <a:pt x="35928" y="26956"/>
                  <a:pt x="35941" y="26903"/>
                </a:cubicBezTo>
                <a:cubicBezTo>
                  <a:pt x="35968" y="26838"/>
                  <a:pt x="35994" y="26785"/>
                  <a:pt x="36007" y="26732"/>
                </a:cubicBezTo>
                <a:cubicBezTo>
                  <a:pt x="36047" y="26627"/>
                  <a:pt x="36086" y="26534"/>
                  <a:pt x="36126" y="26428"/>
                </a:cubicBezTo>
                <a:cubicBezTo>
                  <a:pt x="36126" y="26415"/>
                  <a:pt x="36139" y="26389"/>
                  <a:pt x="36139" y="26375"/>
                </a:cubicBezTo>
                <a:cubicBezTo>
                  <a:pt x="36271" y="26005"/>
                  <a:pt x="36391" y="25635"/>
                  <a:pt x="36496" y="25265"/>
                </a:cubicBezTo>
                <a:lnTo>
                  <a:pt x="41424" y="25001"/>
                </a:lnTo>
                <a:lnTo>
                  <a:pt x="41808" y="21697"/>
                </a:lnTo>
                <a:lnTo>
                  <a:pt x="37078" y="20310"/>
                </a:lnTo>
                <a:cubicBezTo>
                  <a:pt x="37064" y="19914"/>
                  <a:pt x="37038" y="19530"/>
                  <a:pt x="36998" y="19134"/>
                </a:cubicBezTo>
                <a:cubicBezTo>
                  <a:pt x="36998" y="19121"/>
                  <a:pt x="36985" y="19107"/>
                  <a:pt x="36985" y="19081"/>
                </a:cubicBezTo>
                <a:lnTo>
                  <a:pt x="36946" y="18764"/>
                </a:lnTo>
                <a:cubicBezTo>
                  <a:pt x="36946" y="18698"/>
                  <a:pt x="36932" y="18646"/>
                  <a:pt x="36919" y="18579"/>
                </a:cubicBezTo>
                <a:cubicBezTo>
                  <a:pt x="36919" y="18513"/>
                  <a:pt x="36905" y="18461"/>
                  <a:pt x="36893" y="18394"/>
                </a:cubicBezTo>
                <a:cubicBezTo>
                  <a:pt x="36879" y="18288"/>
                  <a:pt x="36866" y="18183"/>
                  <a:pt x="36840" y="18077"/>
                </a:cubicBezTo>
                <a:lnTo>
                  <a:pt x="36840" y="18024"/>
                </a:lnTo>
                <a:cubicBezTo>
                  <a:pt x="36761" y="17641"/>
                  <a:pt x="36681" y="17258"/>
                  <a:pt x="36588" y="16888"/>
                </a:cubicBezTo>
                <a:lnTo>
                  <a:pt x="40725" y="14192"/>
                </a:lnTo>
                <a:lnTo>
                  <a:pt x="39403" y="11140"/>
                </a:lnTo>
                <a:lnTo>
                  <a:pt x="34606" y="12303"/>
                </a:lnTo>
                <a:cubicBezTo>
                  <a:pt x="34409" y="11972"/>
                  <a:pt x="34183" y="11642"/>
                  <a:pt x="33946" y="11338"/>
                </a:cubicBezTo>
                <a:cubicBezTo>
                  <a:pt x="33946" y="11312"/>
                  <a:pt x="33933" y="11299"/>
                  <a:pt x="33919" y="11285"/>
                </a:cubicBezTo>
                <a:cubicBezTo>
                  <a:pt x="33854" y="11206"/>
                  <a:pt x="33787" y="11114"/>
                  <a:pt x="33721" y="11035"/>
                </a:cubicBezTo>
                <a:cubicBezTo>
                  <a:pt x="33695" y="10982"/>
                  <a:pt x="33655" y="10929"/>
                  <a:pt x="33616" y="10889"/>
                </a:cubicBezTo>
                <a:cubicBezTo>
                  <a:pt x="33576" y="10836"/>
                  <a:pt x="33536" y="10783"/>
                  <a:pt x="33496" y="10744"/>
                </a:cubicBezTo>
                <a:cubicBezTo>
                  <a:pt x="33431" y="10651"/>
                  <a:pt x="33364" y="10572"/>
                  <a:pt x="33285" y="10492"/>
                </a:cubicBezTo>
                <a:cubicBezTo>
                  <a:pt x="33285" y="10480"/>
                  <a:pt x="33272" y="10466"/>
                  <a:pt x="33258" y="10453"/>
                </a:cubicBezTo>
                <a:cubicBezTo>
                  <a:pt x="33008" y="10149"/>
                  <a:pt x="32744" y="9858"/>
                  <a:pt x="32466" y="9581"/>
                </a:cubicBezTo>
                <a:lnTo>
                  <a:pt x="34712" y="5194"/>
                </a:lnTo>
                <a:lnTo>
                  <a:pt x="32043" y="3198"/>
                </a:lnTo>
                <a:lnTo>
                  <a:pt x="28462" y="6607"/>
                </a:lnTo>
                <a:cubicBezTo>
                  <a:pt x="28119" y="6422"/>
                  <a:pt x="27775" y="6251"/>
                  <a:pt x="27418" y="6093"/>
                </a:cubicBezTo>
                <a:cubicBezTo>
                  <a:pt x="27392" y="6079"/>
                  <a:pt x="27379" y="6079"/>
                  <a:pt x="27365" y="6066"/>
                </a:cubicBezTo>
                <a:cubicBezTo>
                  <a:pt x="27260" y="6026"/>
                  <a:pt x="27168" y="5987"/>
                  <a:pt x="27075" y="5947"/>
                </a:cubicBezTo>
                <a:cubicBezTo>
                  <a:pt x="27009" y="5920"/>
                  <a:pt x="26956" y="5894"/>
                  <a:pt x="26890" y="5881"/>
                </a:cubicBezTo>
                <a:cubicBezTo>
                  <a:pt x="26837" y="5855"/>
                  <a:pt x="26784" y="5828"/>
                  <a:pt x="26718" y="5802"/>
                </a:cubicBezTo>
                <a:cubicBezTo>
                  <a:pt x="26625" y="5776"/>
                  <a:pt x="26520" y="5735"/>
                  <a:pt x="26428" y="5696"/>
                </a:cubicBezTo>
                <a:cubicBezTo>
                  <a:pt x="26401" y="5696"/>
                  <a:pt x="26387" y="5683"/>
                  <a:pt x="26375" y="5683"/>
                </a:cubicBezTo>
                <a:cubicBezTo>
                  <a:pt x="26005" y="5550"/>
                  <a:pt x="25635" y="5432"/>
                  <a:pt x="25251" y="5326"/>
                </a:cubicBezTo>
                <a:lnTo>
                  <a:pt x="25001" y="397"/>
                </a:lnTo>
                <a:lnTo>
                  <a:pt x="21697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5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89" name="Google Shape;5989;p1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04175" y="-73119"/>
            <a:ext cx="9352349" cy="5289738"/>
          </a:xfrm>
          <a:prstGeom prst="rect">
            <a:avLst/>
          </a:prstGeom>
          <a:noFill/>
          <a:ln>
            <a:noFill/>
          </a:ln>
        </p:spPr>
      </p:pic>
      <p:sp>
        <p:nvSpPr>
          <p:cNvPr id="5990" name="Google Shape;5990;p14"/>
          <p:cNvSpPr txBox="1">
            <a:spLocks noGrp="1"/>
          </p:cNvSpPr>
          <p:nvPr>
            <p:ph type="title"/>
          </p:nvPr>
        </p:nvSpPr>
        <p:spPr>
          <a:xfrm>
            <a:off x="2539200" y="3364000"/>
            <a:ext cx="5378400" cy="5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991" name="Google Shape;5991;p14"/>
          <p:cNvSpPr txBox="1">
            <a:spLocks noGrp="1"/>
          </p:cNvSpPr>
          <p:nvPr>
            <p:ph type="subTitle" idx="1"/>
          </p:nvPr>
        </p:nvSpPr>
        <p:spPr>
          <a:xfrm>
            <a:off x="1226375" y="1390109"/>
            <a:ext cx="6691200" cy="186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5992" name="Google Shape;5992;p14"/>
          <p:cNvGrpSpPr/>
          <p:nvPr/>
        </p:nvGrpSpPr>
        <p:grpSpPr>
          <a:xfrm>
            <a:off x="-352405" y="-320978"/>
            <a:ext cx="854301" cy="874148"/>
            <a:chOff x="3284475" y="2919150"/>
            <a:chExt cx="1429075" cy="1462275"/>
          </a:xfrm>
        </p:grpSpPr>
        <p:sp>
          <p:nvSpPr>
            <p:cNvPr id="5993" name="Google Shape;5993;p14"/>
            <p:cNvSpPr/>
            <p:nvPr/>
          </p:nvSpPr>
          <p:spPr>
            <a:xfrm>
              <a:off x="4328700" y="3840775"/>
              <a:ext cx="159900" cy="346900"/>
            </a:xfrm>
            <a:custGeom>
              <a:avLst/>
              <a:gdLst/>
              <a:ahLst/>
              <a:cxnLst/>
              <a:rect l="l" t="t" r="r" b="b"/>
              <a:pathLst>
                <a:path w="6396" h="13876" extrusionOk="0">
                  <a:moveTo>
                    <a:pt x="1930" y="1"/>
                  </a:moveTo>
                  <a:cubicBezTo>
                    <a:pt x="1678" y="543"/>
                    <a:pt x="1440" y="1085"/>
                    <a:pt x="1190" y="1639"/>
                  </a:cubicBezTo>
                  <a:cubicBezTo>
                    <a:pt x="885" y="2155"/>
                    <a:pt x="582" y="2684"/>
                    <a:pt x="291" y="3199"/>
                  </a:cubicBezTo>
                  <a:cubicBezTo>
                    <a:pt x="291" y="3212"/>
                    <a:pt x="92" y="3463"/>
                    <a:pt x="92" y="3463"/>
                  </a:cubicBezTo>
                  <a:cubicBezTo>
                    <a:pt x="66" y="3516"/>
                    <a:pt x="0" y="3556"/>
                    <a:pt x="13" y="3609"/>
                  </a:cubicBezTo>
                  <a:lnTo>
                    <a:pt x="145" y="3741"/>
                  </a:lnTo>
                  <a:lnTo>
                    <a:pt x="542" y="4164"/>
                  </a:lnTo>
                  <a:lnTo>
                    <a:pt x="1202" y="4877"/>
                  </a:lnTo>
                  <a:lnTo>
                    <a:pt x="1863" y="5604"/>
                  </a:lnTo>
                  <a:cubicBezTo>
                    <a:pt x="2074" y="5841"/>
                    <a:pt x="2247" y="6132"/>
                    <a:pt x="2432" y="6396"/>
                  </a:cubicBezTo>
                  <a:cubicBezTo>
                    <a:pt x="2432" y="6396"/>
                    <a:pt x="2709" y="6819"/>
                    <a:pt x="2973" y="7229"/>
                  </a:cubicBezTo>
                  <a:lnTo>
                    <a:pt x="3502" y="8075"/>
                  </a:lnTo>
                  <a:cubicBezTo>
                    <a:pt x="3819" y="8669"/>
                    <a:pt x="4097" y="9291"/>
                    <a:pt x="4347" y="9911"/>
                  </a:cubicBezTo>
                  <a:cubicBezTo>
                    <a:pt x="4876" y="11127"/>
                    <a:pt x="5193" y="12488"/>
                    <a:pt x="5484" y="13875"/>
                  </a:cubicBezTo>
                  <a:lnTo>
                    <a:pt x="6396" y="13320"/>
                  </a:lnTo>
                  <a:cubicBezTo>
                    <a:pt x="5894" y="12065"/>
                    <a:pt x="5431" y="10797"/>
                    <a:pt x="4784" y="9620"/>
                  </a:cubicBezTo>
                  <a:cubicBezTo>
                    <a:pt x="4479" y="9013"/>
                    <a:pt x="4150" y="8419"/>
                    <a:pt x="3819" y="7837"/>
                  </a:cubicBezTo>
                  <a:cubicBezTo>
                    <a:pt x="3819" y="7837"/>
                    <a:pt x="3542" y="7427"/>
                    <a:pt x="3264" y="7004"/>
                  </a:cubicBezTo>
                  <a:cubicBezTo>
                    <a:pt x="2987" y="6595"/>
                    <a:pt x="2696" y="6185"/>
                    <a:pt x="2696" y="6185"/>
                  </a:cubicBezTo>
                  <a:cubicBezTo>
                    <a:pt x="2497" y="5921"/>
                    <a:pt x="2326" y="5644"/>
                    <a:pt x="2115" y="5392"/>
                  </a:cubicBezTo>
                  <a:lnTo>
                    <a:pt x="1467" y="4652"/>
                  </a:lnTo>
                  <a:lnTo>
                    <a:pt x="806" y="3926"/>
                  </a:lnTo>
                  <a:lnTo>
                    <a:pt x="542" y="3635"/>
                  </a:lnTo>
                  <a:lnTo>
                    <a:pt x="503" y="3595"/>
                  </a:lnTo>
                  <a:cubicBezTo>
                    <a:pt x="503" y="3582"/>
                    <a:pt x="529" y="3556"/>
                    <a:pt x="529" y="3542"/>
                  </a:cubicBezTo>
                  <a:cubicBezTo>
                    <a:pt x="529" y="3542"/>
                    <a:pt x="621" y="3450"/>
                    <a:pt x="608" y="3450"/>
                  </a:cubicBezTo>
                  <a:cubicBezTo>
                    <a:pt x="965" y="2934"/>
                    <a:pt x="1322" y="2432"/>
                    <a:pt x="1665" y="1917"/>
                  </a:cubicBezTo>
                  <a:cubicBezTo>
                    <a:pt x="1956" y="1375"/>
                    <a:pt x="2259" y="847"/>
                    <a:pt x="2550" y="305"/>
                  </a:cubicBezTo>
                  <a:lnTo>
                    <a:pt x="193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14"/>
            <p:cNvSpPr/>
            <p:nvPr/>
          </p:nvSpPr>
          <p:spPr>
            <a:xfrm>
              <a:off x="4076625" y="4054800"/>
              <a:ext cx="319150" cy="208525"/>
            </a:xfrm>
            <a:custGeom>
              <a:avLst/>
              <a:gdLst/>
              <a:ahLst/>
              <a:cxnLst/>
              <a:rect l="l" t="t" r="r" b="b"/>
              <a:pathLst>
                <a:path w="12766" h="8341" extrusionOk="0">
                  <a:moveTo>
                    <a:pt x="3912" y="0"/>
                  </a:moveTo>
                  <a:cubicBezTo>
                    <a:pt x="3872" y="0"/>
                    <a:pt x="3815" y="44"/>
                    <a:pt x="3767" y="55"/>
                  </a:cubicBezTo>
                  <a:cubicBezTo>
                    <a:pt x="3767" y="55"/>
                    <a:pt x="3701" y="95"/>
                    <a:pt x="3621" y="122"/>
                  </a:cubicBezTo>
                  <a:cubicBezTo>
                    <a:pt x="3556" y="161"/>
                    <a:pt x="3477" y="187"/>
                    <a:pt x="3477" y="187"/>
                  </a:cubicBezTo>
                  <a:cubicBezTo>
                    <a:pt x="2895" y="360"/>
                    <a:pt x="2327" y="584"/>
                    <a:pt x="1745" y="730"/>
                  </a:cubicBezTo>
                  <a:cubicBezTo>
                    <a:pt x="1151" y="848"/>
                    <a:pt x="582" y="1020"/>
                    <a:pt x="1" y="1086"/>
                  </a:cubicBezTo>
                  <a:lnTo>
                    <a:pt x="160" y="1773"/>
                  </a:lnTo>
                  <a:cubicBezTo>
                    <a:pt x="755" y="1641"/>
                    <a:pt x="1336" y="1417"/>
                    <a:pt x="1917" y="1244"/>
                  </a:cubicBezTo>
                  <a:cubicBezTo>
                    <a:pt x="2512" y="1047"/>
                    <a:pt x="3067" y="783"/>
                    <a:pt x="3635" y="557"/>
                  </a:cubicBezTo>
                  <a:lnTo>
                    <a:pt x="3754" y="504"/>
                  </a:lnTo>
                  <a:cubicBezTo>
                    <a:pt x="3780" y="504"/>
                    <a:pt x="3794" y="478"/>
                    <a:pt x="3806" y="478"/>
                  </a:cubicBezTo>
                  <a:lnTo>
                    <a:pt x="3833" y="531"/>
                  </a:lnTo>
                  <a:lnTo>
                    <a:pt x="4071" y="848"/>
                  </a:lnTo>
                  <a:lnTo>
                    <a:pt x="4639" y="1641"/>
                  </a:lnTo>
                  <a:lnTo>
                    <a:pt x="5221" y="2434"/>
                  </a:lnTo>
                  <a:cubicBezTo>
                    <a:pt x="5419" y="2712"/>
                    <a:pt x="5656" y="2936"/>
                    <a:pt x="5868" y="3187"/>
                  </a:cubicBezTo>
                  <a:cubicBezTo>
                    <a:pt x="5868" y="3187"/>
                    <a:pt x="6211" y="3544"/>
                    <a:pt x="6542" y="3914"/>
                  </a:cubicBezTo>
                  <a:cubicBezTo>
                    <a:pt x="6898" y="4271"/>
                    <a:pt x="7242" y="4627"/>
                    <a:pt x="7242" y="4627"/>
                  </a:cubicBezTo>
                  <a:cubicBezTo>
                    <a:pt x="7744" y="5076"/>
                    <a:pt x="8246" y="5526"/>
                    <a:pt x="8775" y="5962"/>
                  </a:cubicBezTo>
                  <a:cubicBezTo>
                    <a:pt x="9793" y="6847"/>
                    <a:pt x="10915" y="7574"/>
                    <a:pt x="12039" y="8341"/>
                  </a:cubicBezTo>
                  <a:lnTo>
                    <a:pt x="12765" y="7548"/>
                  </a:lnTo>
                  <a:cubicBezTo>
                    <a:pt x="11484" y="6979"/>
                    <a:pt x="10228" y="6371"/>
                    <a:pt x="9145" y="5592"/>
                  </a:cubicBezTo>
                  <a:cubicBezTo>
                    <a:pt x="8604" y="5222"/>
                    <a:pt x="8049" y="4799"/>
                    <a:pt x="7546" y="4377"/>
                  </a:cubicBezTo>
                  <a:cubicBezTo>
                    <a:pt x="7546" y="4377"/>
                    <a:pt x="7176" y="4019"/>
                    <a:pt x="6819" y="3676"/>
                  </a:cubicBezTo>
                  <a:cubicBezTo>
                    <a:pt x="6476" y="3320"/>
                    <a:pt x="6132" y="2976"/>
                    <a:pt x="6132" y="2976"/>
                  </a:cubicBezTo>
                  <a:cubicBezTo>
                    <a:pt x="5908" y="2724"/>
                    <a:pt x="5670" y="2500"/>
                    <a:pt x="5485" y="2236"/>
                  </a:cubicBezTo>
                  <a:lnTo>
                    <a:pt x="4904" y="1443"/>
                  </a:lnTo>
                  <a:lnTo>
                    <a:pt x="4349" y="650"/>
                  </a:lnTo>
                  <a:lnTo>
                    <a:pt x="4032" y="161"/>
                  </a:lnTo>
                  <a:lnTo>
                    <a:pt x="3926" y="2"/>
                  </a:lnTo>
                  <a:cubicBezTo>
                    <a:pt x="3922" y="1"/>
                    <a:pt x="3917" y="0"/>
                    <a:pt x="391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14"/>
            <p:cNvSpPr/>
            <p:nvPr/>
          </p:nvSpPr>
          <p:spPr>
            <a:xfrm>
              <a:off x="4034025" y="3760850"/>
              <a:ext cx="190625" cy="157625"/>
            </a:xfrm>
            <a:custGeom>
              <a:avLst/>
              <a:gdLst/>
              <a:ahLst/>
              <a:cxnLst/>
              <a:rect l="l" t="t" r="r" b="b"/>
              <a:pathLst>
                <a:path w="7625" h="6305" extrusionOk="0">
                  <a:moveTo>
                    <a:pt x="6990" y="0"/>
                  </a:moveTo>
                  <a:cubicBezTo>
                    <a:pt x="6805" y="331"/>
                    <a:pt x="6661" y="701"/>
                    <a:pt x="6476" y="1045"/>
                  </a:cubicBezTo>
                  <a:cubicBezTo>
                    <a:pt x="6383" y="1203"/>
                    <a:pt x="6277" y="1375"/>
                    <a:pt x="6185" y="1533"/>
                  </a:cubicBezTo>
                  <a:cubicBezTo>
                    <a:pt x="6079" y="1705"/>
                    <a:pt x="6000" y="1890"/>
                    <a:pt x="5868" y="2035"/>
                  </a:cubicBezTo>
                  <a:cubicBezTo>
                    <a:pt x="5616" y="2326"/>
                    <a:pt x="5419" y="2669"/>
                    <a:pt x="5114" y="2921"/>
                  </a:cubicBezTo>
                  <a:lnTo>
                    <a:pt x="4705" y="3344"/>
                  </a:lnTo>
                  <a:cubicBezTo>
                    <a:pt x="4559" y="3476"/>
                    <a:pt x="4388" y="3582"/>
                    <a:pt x="4242" y="3714"/>
                  </a:cubicBezTo>
                  <a:cubicBezTo>
                    <a:pt x="4083" y="3832"/>
                    <a:pt x="3951" y="3978"/>
                    <a:pt x="3780" y="4070"/>
                  </a:cubicBezTo>
                  <a:lnTo>
                    <a:pt x="3278" y="4387"/>
                  </a:lnTo>
                  <a:cubicBezTo>
                    <a:pt x="2961" y="4625"/>
                    <a:pt x="2564" y="4731"/>
                    <a:pt x="2221" y="4916"/>
                  </a:cubicBezTo>
                  <a:cubicBezTo>
                    <a:pt x="1864" y="5074"/>
                    <a:pt x="1481" y="5167"/>
                    <a:pt x="1124" y="5299"/>
                  </a:cubicBezTo>
                  <a:cubicBezTo>
                    <a:pt x="1124" y="5299"/>
                    <a:pt x="979" y="5339"/>
                    <a:pt x="833" y="5365"/>
                  </a:cubicBezTo>
                  <a:cubicBezTo>
                    <a:pt x="688" y="5391"/>
                    <a:pt x="556" y="5418"/>
                    <a:pt x="556" y="5418"/>
                  </a:cubicBezTo>
                  <a:cubicBezTo>
                    <a:pt x="463" y="5432"/>
                    <a:pt x="357" y="5471"/>
                    <a:pt x="265" y="5511"/>
                  </a:cubicBezTo>
                  <a:cubicBezTo>
                    <a:pt x="265" y="5524"/>
                    <a:pt x="1" y="5576"/>
                    <a:pt x="1" y="5576"/>
                  </a:cubicBezTo>
                  <a:lnTo>
                    <a:pt x="172" y="6304"/>
                  </a:lnTo>
                  <a:cubicBezTo>
                    <a:pt x="172" y="6304"/>
                    <a:pt x="173" y="6305"/>
                    <a:pt x="174" y="6305"/>
                  </a:cubicBezTo>
                  <a:cubicBezTo>
                    <a:pt x="199" y="6305"/>
                    <a:pt x="477" y="6184"/>
                    <a:pt x="477" y="6172"/>
                  </a:cubicBezTo>
                  <a:cubicBezTo>
                    <a:pt x="556" y="6131"/>
                    <a:pt x="648" y="6079"/>
                    <a:pt x="741" y="6039"/>
                  </a:cubicBezTo>
                  <a:lnTo>
                    <a:pt x="1309" y="5828"/>
                  </a:lnTo>
                  <a:cubicBezTo>
                    <a:pt x="1666" y="5629"/>
                    <a:pt x="2049" y="5497"/>
                    <a:pt x="2406" y="5286"/>
                  </a:cubicBezTo>
                  <a:cubicBezTo>
                    <a:pt x="2749" y="5062"/>
                    <a:pt x="3132" y="4929"/>
                    <a:pt x="3449" y="4665"/>
                  </a:cubicBezTo>
                  <a:cubicBezTo>
                    <a:pt x="3621" y="4546"/>
                    <a:pt x="3780" y="4440"/>
                    <a:pt x="3951" y="4334"/>
                  </a:cubicBezTo>
                  <a:cubicBezTo>
                    <a:pt x="4124" y="4216"/>
                    <a:pt x="4268" y="4070"/>
                    <a:pt x="4427" y="3952"/>
                  </a:cubicBezTo>
                  <a:cubicBezTo>
                    <a:pt x="4586" y="3820"/>
                    <a:pt x="4758" y="3714"/>
                    <a:pt x="4903" y="3582"/>
                  </a:cubicBezTo>
                  <a:cubicBezTo>
                    <a:pt x="5049" y="3436"/>
                    <a:pt x="5193" y="3291"/>
                    <a:pt x="5352" y="3159"/>
                  </a:cubicBezTo>
                  <a:cubicBezTo>
                    <a:pt x="5669" y="2907"/>
                    <a:pt x="5894" y="2564"/>
                    <a:pt x="6185" y="2287"/>
                  </a:cubicBezTo>
                  <a:cubicBezTo>
                    <a:pt x="6343" y="2155"/>
                    <a:pt x="6449" y="1982"/>
                    <a:pt x="6581" y="1824"/>
                  </a:cubicBezTo>
                  <a:lnTo>
                    <a:pt x="6951" y="1335"/>
                  </a:lnTo>
                  <a:cubicBezTo>
                    <a:pt x="7189" y="1005"/>
                    <a:pt x="7387" y="635"/>
                    <a:pt x="7625" y="305"/>
                  </a:cubicBezTo>
                  <a:lnTo>
                    <a:pt x="69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14"/>
            <p:cNvSpPr/>
            <p:nvPr/>
          </p:nvSpPr>
          <p:spPr>
            <a:xfrm>
              <a:off x="4018500" y="3731125"/>
              <a:ext cx="144050" cy="120300"/>
            </a:xfrm>
            <a:custGeom>
              <a:avLst/>
              <a:gdLst/>
              <a:ahLst/>
              <a:cxnLst/>
              <a:rect l="l" t="t" r="r" b="b"/>
              <a:pathLst>
                <a:path w="5762" h="4812" extrusionOk="0">
                  <a:moveTo>
                    <a:pt x="5127" y="0"/>
                  </a:moveTo>
                  <a:cubicBezTo>
                    <a:pt x="4982" y="252"/>
                    <a:pt x="4889" y="529"/>
                    <a:pt x="4771" y="780"/>
                  </a:cubicBezTo>
                  <a:cubicBezTo>
                    <a:pt x="4692" y="899"/>
                    <a:pt x="4612" y="1031"/>
                    <a:pt x="4546" y="1150"/>
                  </a:cubicBezTo>
                  <a:cubicBezTo>
                    <a:pt x="4480" y="1282"/>
                    <a:pt x="4427" y="1414"/>
                    <a:pt x="4322" y="1520"/>
                  </a:cubicBezTo>
                  <a:cubicBezTo>
                    <a:pt x="4137" y="1732"/>
                    <a:pt x="4005" y="1996"/>
                    <a:pt x="3779" y="2181"/>
                  </a:cubicBezTo>
                  <a:cubicBezTo>
                    <a:pt x="3674" y="2273"/>
                    <a:pt x="3582" y="2379"/>
                    <a:pt x="3476" y="2484"/>
                  </a:cubicBezTo>
                  <a:cubicBezTo>
                    <a:pt x="3383" y="2590"/>
                    <a:pt x="3251" y="2669"/>
                    <a:pt x="3145" y="2762"/>
                  </a:cubicBezTo>
                  <a:cubicBezTo>
                    <a:pt x="3027" y="2842"/>
                    <a:pt x="2921" y="2947"/>
                    <a:pt x="2802" y="3027"/>
                  </a:cubicBezTo>
                  <a:cubicBezTo>
                    <a:pt x="2670" y="3092"/>
                    <a:pt x="2551" y="3171"/>
                    <a:pt x="2419" y="3251"/>
                  </a:cubicBezTo>
                  <a:cubicBezTo>
                    <a:pt x="2194" y="3423"/>
                    <a:pt x="1890" y="3488"/>
                    <a:pt x="1653" y="3634"/>
                  </a:cubicBezTo>
                  <a:cubicBezTo>
                    <a:pt x="1375" y="3740"/>
                    <a:pt x="1084" y="3793"/>
                    <a:pt x="833" y="3899"/>
                  </a:cubicBezTo>
                  <a:cubicBezTo>
                    <a:pt x="833" y="3899"/>
                    <a:pt x="728" y="3911"/>
                    <a:pt x="608" y="3938"/>
                  </a:cubicBezTo>
                  <a:lnTo>
                    <a:pt x="397" y="3964"/>
                  </a:lnTo>
                  <a:cubicBezTo>
                    <a:pt x="331" y="3978"/>
                    <a:pt x="265" y="4004"/>
                    <a:pt x="199" y="4043"/>
                  </a:cubicBezTo>
                  <a:lnTo>
                    <a:pt x="0" y="4084"/>
                  </a:lnTo>
                  <a:lnTo>
                    <a:pt x="173" y="4810"/>
                  </a:lnTo>
                  <a:cubicBezTo>
                    <a:pt x="173" y="4811"/>
                    <a:pt x="174" y="4811"/>
                    <a:pt x="175" y="4811"/>
                  </a:cubicBezTo>
                  <a:cubicBezTo>
                    <a:pt x="199" y="4811"/>
                    <a:pt x="397" y="4717"/>
                    <a:pt x="397" y="4704"/>
                  </a:cubicBezTo>
                  <a:cubicBezTo>
                    <a:pt x="450" y="4665"/>
                    <a:pt x="516" y="4612"/>
                    <a:pt x="582" y="4586"/>
                  </a:cubicBezTo>
                  <a:cubicBezTo>
                    <a:pt x="582" y="4586"/>
                    <a:pt x="701" y="4546"/>
                    <a:pt x="807" y="4506"/>
                  </a:cubicBezTo>
                  <a:lnTo>
                    <a:pt x="1018" y="4427"/>
                  </a:lnTo>
                  <a:cubicBezTo>
                    <a:pt x="1283" y="4269"/>
                    <a:pt x="1573" y="4163"/>
                    <a:pt x="1824" y="4004"/>
                  </a:cubicBezTo>
                  <a:cubicBezTo>
                    <a:pt x="2075" y="3819"/>
                    <a:pt x="2379" y="3726"/>
                    <a:pt x="2604" y="3529"/>
                  </a:cubicBezTo>
                  <a:cubicBezTo>
                    <a:pt x="2722" y="3436"/>
                    <a:pt x="2855" y="3356"/>
                    <a:pt x="2987" y="3277"/>
                  </a:cubicBezTo>
                  <a:cubicBezTo>
                    <a:pt x="3106" y="3198"/>
                    <a:pt x="3212" y="3079"/>
                    <a:pt x="3330" y="3000"/>
                  </a:cubicBezTo>
                  <a:cubicBezTo>
                    <a:pt x="3450" y="2894"/>
                    <a:pt x="3582" y="2828"/>
                    <a:pt x="3688" y="2722"/>
                  </a:cubicBezTo>
                  <a:cubicBezTo>
                    <a:pt x="3793" y="2616"/>
                    <a:pt x="3899" y="2511"/>
                    <a:pt x="4017" y="2405"/>
                  </a:cubicBezTo>
                  <a:cubicBezTo>
                    <a:pt x="4269" y="2234"/>
                    <a:pt x="4427" y="1969"/>
                    <a:pt x="4652" y="1771"/>
                  </a:cubicBezTo>
                  <a:cubicBezTo>
                    <a:pt x="4771" y="1679"/>
                    <a:pt x="4850" y="1547"/>
                    <a:pt x="4942" y="1427"/>
                  </a:cubicBezTo>
                  <a:cubicBezTo>
                    <a:pt x="5035" y="1309"/>
                    <a:pt x="5141" y="1189"/>
                    <a:pt x="5247" y="1084"/>
                  </a:cubicBezTo>
                  <a:cubicBezTo>
                    <a:pt x="5418" y="833"/>
                    <a:pt x="5564" y="555"/>
                    <a:pt x="5762" y="305"/>
                  </a:cubicBezTo>
                  <a:lnTo>
                    <a:pt x="512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14"/>
            <p:cNvSpPr/>
            <p:nvPr/>
          </p:nvSpPr>
          <p:spPr>
            <a:xfrm>
              <a:off x="4384850" y="4175100"/>
              <a:ext cx="103425" cy="88225"/>
            </a:xfrm>
            <a:custGeom>
              <a:avLst/>
              <a:gdLst/>
              <a:ahLst/>
              <a:cxnLst/>
              <a:rect l="l" t="t" r="r" b="b"/>
              <a:pathLst>
                <a:path w="4137" h="3529" extrusionOk="0">
                  <a:moveTo>
                    <a:pt x="3383" y="0"/>
                  </a:moveTo>
                  <a:cubicBezTo>
                    <a:pt x="3264" y="106"/>
                    <a:pt x="3264" y="238"/>
                    <a:pt x="3158" y="384"/>
                  </a:cubicBezTo>
                  <a:cubicBezTo>
                    <a:pt x="3053" y="529"/>
                    <a:pt x="2934" y="687"/>
                    <a:pt x="2802" y="819"/>
                  </a:cubicBezTo>
                  <a:cubicBezTo>
                    <a:pt x="2524" y="1097"/>
                    <a:pt x="2221" y="1362"/>
                    <a:pt x="1904" y="1639"/>
                  </a:cubicBezTo>
                  <a:cubicBezTo>
                    <a:pt x="1586" y="1903"/>
                    <a:pt x="1269" y="2141"/>
                    <a:pt x="938" y="2352"/>
                  </a:cubicBezTo>
                  <a:cubicBezTo>
                    <a:pt x="780" y="2458"/>
                    <a:pt x="609" y="2524"/>
                    <a:pt x="450" y="2590"/>
                  </a:cubicBezTo>
                  <a:cubicBezTo>
                    <a:pt x="278" y="2643"/>
                    <a:pt x="133" y="2657"/>
                    <a:pt x="1" y="2683"/>
                  </a:cubicBezTo>
                  <a:lnTo>
                    <a:pt x="54" y="3529"/>
                  </a:lnTo>
                  <a:cubicBezTo>
                    <a:pt x="278" y="3397"/>
                    <a:pt x="503" y="3264"/>
                    <a:pt x="688" y="3132"/>
                  </a:cubicBezTo>
                  <a:cubicBezTo>
                    <a:pt x="688" y="3132"/>
                    <a:pt x="820" y="3027"/>
                    <a:pt x="938" y="2921"/>
                  </a:cubicBezTo>
                  <a:cubicBezTo>
                    <a:pt x="1071" y="2828"/>
                    <a:pt x="1190" y="2709"/>
                    <a:pt x="1190" y="2709"/>
                  </a:cubicBezTo>
                  <a:cubicBezTo>
                    <a:pt x="1507" y="2419"/>
                    <a:pt x="1810" y="2128"/>
                    <a:pt x="2115" y="1876"/>
                  </a:cubicBezTo>
                  <a:cubicBezTo>
                    <a:pt x="2418" y="1626"/>
                    <a:pt x="2749" y="1388"/>
                    <a:pt x="3093" y="1150"/>
                  </a:cubicBezTo>
                  <a:cubicBezTo>
                    <a:pt x="3278" y="1031"/>
                    <a:pt x="3436" y="886"/>
                    <a:pt x="3608" y="754"/>
                  </a:cubicBezTo>
                  <a:cubicBezTo>
                    <a:pt x="3780" y="595"/>
                    <a:pt x="4004" y="410"/>
                    <a:pt x="4136" y="199"/>
                  </a:cubicBezTo>
                  <a:lnTo>
                    <a:pt x="338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14"/>
            <p:cNvSpPr/>
            <p:nvPr/>
          </p:nvSpPr>
          <p:spPr>
            <a:xfrm>
              <a:off x="4142400" y="3865900"/>
              <a:ext cx="117275" cy="138450"/>
            </a:xfrm>
            <a:custGeom>
              <a:avLst/>
              <a:gdLst/>
              <a:ahLst/>
              <a:cxnLst/>
              <a:rect l="l" t="t" r="r" b="b"/>
              <a:pathLst>
                <a:path w="4691" h="5538" extrusionOk="0">
                  <a:moveTo>
                    <a:pt x="2462" y="847"/>
                  </a:moveTo>
                  <a:cubicBezTo>
                    <a:pt x="2653" y="1176"/>
                    <a:pt x="2838" y="1508"/>
                    <a:pt x="3013" y="1850"/>
                  </a:cubicBezTo>
                  <a:cubicBezTo>
                    <a:pt x="3013" y="1850"/>
                    <a:pt x="3131" y="2062"/>
                    <a:pt x="3237" y="2287"/>
                  </a:cubicBezTo>
                  <a:cubicBezTo>
                    <a:pt x="3343" y="2498"/>
                    <a:pt x="3448" y="2722"/>
                    <a:pt x="3448" y="2722"/>
                  </a:cubicBezTo>
                  <a:cubicBezTo>
                    <a:pt x="3448" y="2722"/>
                    <a:pt x="3527" y="2947"/>
                    <a:pt x="3621" y="3159"/>
                  </a:cubicBezTo>
                  <a:cubicBezTo>
                    <a:pt x="3700" y="3383"/>
                    <a:pt x="3792" y="3608"/>
                    <a:pt x="3792" y="3608"/>
                  </a:cubicBezTo>
                  <a:lnTo>
                    <a:pt x="3950" y="4057"/>
                  </a:lnTo>
                  <a:cubicBezTo>
                    <a:pt x="4017" y="4281"/>
                    <a:pt x="4096" y="4519"/>
                    <a:pt x="4096" y="4519"/>
                  </a:cubicBezTo>
                  <a:lnTo>
                    <a:pt x="4202" y="4850"/>
                  </a:lnTo>
                  <a:lnTo>
                    <a:pt x="4241" y="4982"/>
                  </a:lnTo>
                  <a:lnTo>
                    <a:pt x="4255" y="5048"/>
                  </a:lnTo>
                  <a:lnTo>
                    <a:pt x="4188" y="5021"/>
                  </a:lnTo>
                  <a:cubicBezTo>
                    <a:pt x="4109" y="5009"/>
                    <a:pt x="4030" y="4969"/>
                    <a:pt x="3938" y="4942"/>
                  </a:cubicBezTo>
                  <a:lnTo>
                    <a:pt x="3779" y="4850"/>
                  </a:lnTo>
                  <a:cubicBezTo>
                    <a:pt x="3712" y="4810"/>
                    <a:pt x="3647" y="4771"/>
                    <a:pt x="3568" y="4718"/>
                  </a:cubicBezTo>
                  <a:cubicBezTo>
                    <a:pt x="3303" y="4559"/>
                    <a:pt x="3052" y="4361"/>
                    <a:pt x="2788" y="4163"/>
                  </a:cubicBezTo>
                  <a:cubicBezTo>
                    <a:pt x="2246" y="3767"/>
                    <a:pt x="1704" y="3423"/>
                    <a:pt x="1202" y="3027"/>
                  </a:cubicBezTo>
                  <a:lnTo>
                    <a:pt x="594" y="2537"/>
                  </a:lnTo>
                  <a:cubicBezTo>
                    <a:pt x="581" y="2511"/>
                    <a:pt x="515" y="2484"/>
                    <a:pt x="529" y="2472"/>
                  </a:cubicBezTo>
                  <a:lnTo>
                    <a:pt x="608" y="2419"/>
                  </a:lnTo>
                  <a:lnTo>
                    <a:pt x="806" y="2299"/>
                  </a:lnTo>
                  <a:cubicBezTo>
                    <a:pt x="1419" y="1891"/>
                    <a:pt x="1997" y="1421"/>
                    <a:pt x="2462" y="847"/>
                  </a:cubicBezTo>
                  <a:close/>
                  <a:moveTo>
                    <a:pt x="2193" y="0"/>
                  </a:moveTo>
                  <a:cubicBezTo>
                    <a:pt x="2163" y="65"/>
                    <a:pt x="2130" y="130"/>
                    <a:pt x="2096" y="194"/>
                  </a:cubicBezTo>
                  <a:lnTo>
                    <a:pt x="2096" y="194"/>
                  </a:lnTo>
                  <a:lnTo>
                    <a:pt x="2074" y="199"/>
                  </a:lnTo>
                  <a:cubicBezTo>
                    <a:pt x="2077" y="204"/>
                    <a:pt x="2081" y="210"/>
                    <a:pt x="2084" y="215"/>
                  </a:cubicBezTo>
                  <a:lnTo>
                    <a:pt x="2084" y="215"/>
                  </a:lnTo>
                  <a:cubicBezTo>
                    <a:pt x="1721" y="880"/>
                    <a:pt x="1177" y="1467"/>
                    <a:pt x="568" y="1956"/>
                  </a:cubicBezTo>
                  <a:lnTo>
                    <a:pt x="211" y="2220"/>
                  </a:lnTo>
                  <a:lnTo>
                    <a:pt x="26" y="2366"/>
                  </a:lnTo>
                  <a:lnTo>
                    <a:pt x="0" y="2392"/>
                  </a:lnTo>
                  <a:lnTo>
                    <a:pt x="26" y="2419"/>
                  </a:lnTo>
                  <a:lnTo>
                    <a:pt x="92" y="2472"/>
                  </a:lnTo>
                  <a:lnTo>
                    <a:pt x="224" y="2577"/>
                  </a:lnTo>
                  <a:cubicBezTo>
                    <a:pt x="224" y="2577"/>
                    <a:pt x="436" y="2749"/>
                    <a:pt x="661" y="2934"/>
                  </a:cubicBezTo>
                  <a:cubicBezTo>
                    <a:pt x="872" y="3092"/>
                    <a:pt x="1096" y="3264"/>
                    <a:pt x="1096" y="3264"/>
                  </a:cubicBezTo>
                  <a:cubicBezTo>
                    <a:pt x="1598" y="3661"/>
                    <a:pt x="2153" y="4004"/>
                    <a:pt x="2655" y="4401"/>
                  </a:cubicBezTo>
                  <a:cubicBezTo>
                    <a:pt x="2920" y="4599"/>
                    <a:pt x="3171" y="4797"/>
                    <a:pt x="3448" y="4982"/>
                  </a:cubicBezTo>
                  <a:cubicBezTo>
                    <a:pt x="3515" y="5021"/>
                    <a:pt x="3580" y="5074"/>
                    <a:pt x="3660" y="5114"/>
                  </a:cubicBezTo>
                  <a:lnTo>
                    <a:pt x="3911" y="5259"/>
                  </a:lnTo>
                  <a:cubicBezTo>
                    <a:pt x="4109" y="5338"/>
                    <a:pt x="4308" y="5432"/>
                    <a:pt x="4532" y="5484"/>
                  </a:cubicBezTo>
                  <a:lnTo>
                    <a:pt x="4690" y="5537"/>
                  </a:lnTo>
                  <a:cubicBezTo>
                    <a:pt x="4690" y="5484"/>
                    <a:pt x="4678" y="5432"/>
                    <a:pt x="4664" y="5379"/>
                  </a:cubicBezTo>
                  <a:lnTo>
                    <a:pt x="4585" y="5048"/>
                  </a:lnTo>
                  <a:lnTo>
                    <a:pt x="4440" y="4454"/>
                  </a:lnTo>
                  <a:cubicBezTo>
                    <a:pt x="4440" y="4454"/>
                    <a:pt x="4373" y="4229"/>
                    <a:pt x="4308" y="3991"/>
                  </a:cubicBezTo>
                  <a:cubicBezTo>
                    <a:pt x="4228" y="3767"/>
                    <a:pt x="4162" y="3541"/>
                    <a:pt x="4162" y="3541"/>
                  </a:cubicBezTo>
                  <a:cubicBezTo>
                    <a:pt x="4162" y="3541"/>
                    <a:pt x="4082" y="3317"/>
                    <a:pt x="4003" y="3080"/>
                  </a:cubicBezTo>
                  <a:lnTo>
                    <a:pt x="3845" y="2630"/>
                  </a:lnTo>
                  <a:lnTo>
                    <a:pt x="3660" y="2181"/>
                  </a:lnTo>
                  <a:cubicBezTo>
                    <a:pt x="3554" y="1956"/>
                    <a:pt x="3462" y="1744"/>
                    <a:pt x="3462" y="1744"/>
                  </a:cubicBezTo>
                  <a:cubicBezTo>
                    <a:pt x="3198" y="1163"/>
                    <a:pt x="2920" y="608"/>
                    <a:pt x="2616" y="67"/>
                  </a:cubicBezTo>
                  <a:lnTo>
                    <a:pt x="2361" y="129"/>
                  </a:lnTo>
                  <a:lnTo>
                    <a:pt x="2361" y="129"/>
                  </a:lnTo>
                  <a:lnTo>
                    <a:pt x="219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14"/>
            <p:cNvSpPr/>
            <p:nvPr/>
          </p:nvSpPr>
          <p:spPr>
            <a:xfrm>
              <a:off x="3860950" y="4081925"/>
              <a:ext cx="219675" cy="295700"/>
            </a:xfrm>
            <a:custGeom>
              <a:avLst/>
              <a:gdLst/>
              <a:ahLst/>
              <a:cxnLst/>
              <a:rect l="l" t="t" r="r" b="b"/>
              <a:pathLst>
                <a:path w="8787" h="11828" extrusionOk="0">
                  <a:moveTo>
                    <a:pt x="8628" y="1"/>
                  </a:moveTo>
                  <a:cubicBezTo>
                    <a:pt x="7492" y="344"/>
                    <a:pt x="6316" y="596"/>
                    <a:pt x="5100" y="714"/>
                  </a:cubicBezTo>
                  <a:lnTo>
                    <a:pt x="4783" y="728"/>
                  </a:lnTo>
                  <a:cubicBezTo>
                    <a:pt x="4731" y="741"/>
                    <a:pt x="4651" y="728"/>
                    <a:pt x="4625" y="767"/>
                  </a:cubicBezTo>
                  <a:lnTo>
                    <a:pt x="4598" y="952"/>
                  </a:lnTo>
                  <a:lnTo>
                    <a:pt x="4519" y="1534"/>
                  </a:lnTo>
                  <a:lnTo>
                    <a:pt x="4373" y="2499"/>
                  </a:lnTo>
                  <a:lnTo>
                    <a:pt x="4215" y="3463"/>
                  </a:lnTo>
                  <a:cubicBezTo>
                    <a:pt x="4162" y="3780"/>
                    <a:pt x="4043" y="4097"/>
                    <a:pt x="3950" y="4414"/>
                  </a:cubicBezTo>
                  <a:lnTo>
                    <a:pt x="3633" y="5366"/>
                  </a:lnTo>
                  <a:cubicBezTo>
                    <a:pt x="3475" y="5829"/>
                    <a:pt x="3303" y="6291"/>
                    <a:pt x="3303" y="6291"/>
                  </a:cubicBezTo>
                  <a:cubicBezTo>
                    <a:pt x="3039" y="6886"/>
                    <a:pt x="2722" y="7480"/>
                    <a:pt x="2391" y="8075"/>
                  </a:cubicBezTo>
                  <a:cubicBezTo>
                    <a:pt x="1771" y="9238"/>
                    <a:pt x="899" y="10400"/>
                    <a:pt x="0" y="11444"/>
                  </a:cubicBezTo>
                  <a:cubicBezTo>
                    <a:pt x="0" y="11444"/>
                    <a:pt x="251" y="11550"/>
                    <a:pt x="502" y="11643"/>
                  </a:cubicBezTo>
                  <a:lnTo>
                    <a:pt x="1004" y="11828"/>
                  </a:lnTo>
                  <a:cubicBezTo>
                    <a:pt x="1678" y="10638"/>
                    <a:pt x="2379" y="9462"/>
                    <a:pt x="2893" y="8246"/>
                  </a:cubicBezTo>
                  <a:cubicBezTo>
                    <a:pt x="3171" y="7626"/>
                    <a:pt x="3436" y="7030"/>
                    <a:pt x="3673" y="6396"/>
                  </a:cubicBezTo>
                  <a:lnTo>
                    <a:pt x="3991" y="5445"/>
                  </a:lnTo>
                  <a:cubicBezTo>
                    <a:pt x="4135" y="4956"/>
                    <a:pt x="4268" y="4481"/>
                    <a:pt x="4268" y="4481"/>
                  </a:cubicBezTo>
                  <a:cubicBezTo>
                    <a:pt x="4361" y="4164"/>
                    <a:pt x="4479" y="3847"/>
                    <a:pt x="4532" y="3516"/>
                  </a:cubicBezTo>
                  <a:lnTo>
                    <a:pt x="4704" y="2552"/>
                  </a:lnTo>
                  <a:lnTo>
                    <a:pt x="4863" y="1574"/>
                  </a:lnTo>
                  <a:lnTo>
                    <a:pt x="4928" y="1177"/>
                  </a:lnTo>
                  <a:lnTo>
                    <a:pt x="4942" y="1125"/>
                  </a:lnTo>
                  <a:cubicBezTo>
                    <a:pt x="4942" y="1120"/>
                    <a:pt x="4945" y="1118"/>
                    <a:pt x="4950" y="1118"/>
                  </a:cubicBezTo>
                  <a:cubicBezTo>
                    <a:pt x="4960" y="1118"/>
                    <a:pt x="4977" y="1125"/>
                    <a:pt x="4995" y="1125"/>
                  </a:cubicBezTo>
                  <a:lnTo>
                    <a:pt x="5113" y="1125"/>
                  </a:lnTo>
                  <a:cubicBezTo>
                    <a:pt x="6355" y="1098"/>
                    <a:pt x="7585" y="940"/>
                    <a:pt x="8787" y="688"/>
                  </a:cubicBezTo>
                  <a:lnTo>
                    <a:pt x="862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14"/>
            <p:cNvSpPr/>
            <p:nvPr/>
          </p:nvSpPr>
          <p:spPr>
            <a:xfrm>
              <a:off x="3690150" y="3998025"/>
              <a:ext cx="93175" cy="349875"/>
            </a:xfrm>
            <a:custGeom>
              <a:avLst/>
              <a:gdLst/>
              <a:ahLst/>
              <a:cxnLst/>
              <a:rect l="l" t="t" r="r" b="b"/>
              <a:pathLst>
                <a:path w="3727" h="13995" extrusionOk="0">
                  <a:moveTo>
                    <a:pt x="423" y="1"/>
                  </a:moveTo>
                  <a:lnTo>
                    <a:pt x="0" y="543"/>
                  </a:lnTo>
                  <a:cubicBezTo>
                    <a:pt x="965" y="1296"/>
                    <a:pt x="2009" y="1956"/>
                    <a:pt x="3119" y="2499"/>
                  </a:cubicBezTo>
                  <a:lnTo>
                    <a:pt x="3238" y="2564"/>
                  </a:lnTo>
                  <a:cubicBezTo>
                    <a:pt x="3251" y="2564"/>
                    <a:pt x="3277" y="2578"/>
                    <a:pt x="3277" y="2590"/>
                  </a:cubicBezTo>
                  <a:lnTo>
                    <a:pt x="3264" y="2643"/>
                  </a:lnTo>
                  <a:lnTo>
                    <a:pt x="3159" y="3027"/>
                  </a:lnTo>
                  <a:lnTo>
                    <a:pt x="2881" y="3978"/>
                  </a:lnTo>
                  <a:lnTo>
                    <a:pt x="2630" y="4930"/>
                  </a:lnTo>
                  <a:cubicBezTo>
                    <a:pt x="2537" y="5247"/>
                    <a:pt x="2511" y="5577"/>
                    <a:pt x="2458" y="5894"/>
                  </a:cubicBezTo>
                  <a:cubicBezTo>
                    <a:pt x="2458" y="5894"/>
                    <a:pt x="2379" y="6396"/>
                    <a:pt x="2313" y="6885"/>
                  </a:cubicBezTo>
                  <a:lnTo>
                    <a:pt x="2181" y="7863"/>
                  </a:lnTo>
                  <a:cubicBezTo>
                    <a:pt x="2141" y="8537"/>
                    <a:pt x="2114" y="9197"/>
                    <a:pt x="2102" y="9872"/>
                  </a:cubicBezTo>
                  <a:cubicBezTo>
                    <a:pt x="2075" y="10545"/>
                    <a:pt x="2088" y="11232"/>
                    <a:pt x="2114" y="11919"/>
                  </a:cubicBezTo>
                  <a:cubicBezTo>
                    <a:pt x="2154" y="12594"/>
                    <a:pt x="2220" y="13254"/>
                    <a:pt x="2260" y="13928"/>
                  </a:cubicBezTo>
                  <a:lnTo>
                    <a:pt x="3344" y="13994"/>
                  </a:lnTo>
                  <a:cubicBezTo>
                    <a:pt x="2986" y="12647"/>
                    <a:pt x="2669" y="11311"/>
                    <a:pt x="2616" y="9951"/>
                  </a:cubicBezTo>
                  <a:cubicBezTo>
                    <a:pt x="2577" y="9277"/>
                    <a:pt x="2551" y="8603"/>
                    <a:pt x="2577" y="7929"/>
                  </a:cubicBezTo>
                  <a:cubicBezTo>
                    <a:pt x="2577" y="7929"/>
                    <a:pt x="2616" y="7440"/>
                    <a:pt x="2669" y="6938"/>
                  </a:cubicBezTo>
                  <a:cubicBezTo>
                    <a:pt x="2722" y="6449"/>
                    <a:pt x="2789" y="5960"/>
                    <a:pt x="2789" y="5960"/>
                  </a:cubicBezTo>
                  <a:cubicBezTo>
                    <a:pt x="2842" y="5643"/>
                    <a:pt x="2868" y="5312"/>
                    <a:pt x="2947" y="4995"/>
                  </a:cubicBezTo>
                  <a:lnTo>
                    <a:pt x="3212" y="4058"/>
                  </a:lnTo>
                  <a:lnTo>
                    <a:pt x="3489" y="3133"/>
                  </a:lnTo>
                  <a:lnTo>
                    <a:pt x="3661" y="2578"/>
                  </a:lnTo>
                  <a:lnTo>
                    <a:pt x="3726" y="2406"/>
                  </a:lnTo>
                  <a:cubicBezTo>
                    <a:pt x="3714" y="2353"/>
                    <a:pt x="3634" y="2340"/>
                    <a:pt x="3594" y="2314"/>
                  </a:cubicBezTo>
                  <a:lnTo>
                    <a:pt x="3317" y="2141"/>
                  </a:lnTo>
                  <a:cubicBezTo>
                    <a:pt x="2273" y="1507"/>
                    <a:pt x="1309" y="793"/>
                    <a:pt x="42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14"/>
            <p:cNvSpPr/>
            <p:nvPr/>
          </p:nvSpPr>
          <p:spPr>
            <a:xfrm>
              <a:off x="3805100" y="3851350"/>
              <a:ext cx="233250" cy="70475"/>
            </a:xfrm>
            <a:custGeom>
              <a:avLst/>
              <a:gdLst/>
              <a:ahLst/>
              <a:cxnLst/>
              <a:rect l="l" t="t" r="r" b="b"/>
              <a:pathLst>
                <a:path w="9330" h="2819" extrusionOk="0">
                  <a:moveTo>
                    <a:pt x="463" y="1"/>
                  </a:moveTo>
                  <a:lnTo>
                    <a:pt x="0" y="582"/>
                  </a:lnTo>
                  <a:cubicBezTo>
                    <a:pt x="0" y="582"/>
                    <a:pt x="245" y="742"/>
                    <a:pt x="276" y="742"/>
                  </a:cubicBezTo>
                  <a:cubicBezTo>
                    <a:pt x="277" y="742"/>
                    <a:pt x="278" y="741"/>
                    <a:pt x="278" y="741"/>
                  </a:cubicBezTo>
                  <a:cubicBezTo>
                    <a:pt x="370" y="781"/>
                    <a:pt x="463" y="807"/>
                    <a:pt x="543" y="860"/>
                  </a:cubicBezTo>
                  <a:lnTo>
                    <a:pt x="1071" y="1177"/>
                  </a:lnTo>
                  <a:cubicBezTo>
                    <a:pt x="1428" y="1362"/>
                    <a:pt x="1811" y="1521"/>
                    <a:pt x="2167" y="1706"/>
                  </a:cubicBezTo>
                  <a:cubicBezTo>
                    <a:pt x="2564" y="1838"/>
                    <a:pt x="2934" y="2009"/>
                    <a:pt x="3318" y="2141"/>
                  </a:cubicBezTo>
                  <a:cubicBezTo>
                    <a:pt x="3515" y="2194"/>
                    <a:pt x="3714" y="2247"/>
                    <a:pt x="3899" y="2300"/>
                  </a:cubicBezTo>
                  <a:cubicBezTo>
                    <a:pt x="4097" y="2367"/>
                    <a:pt x="4282" y="2432"/>
                    <a:pt x="4493" y="2459"/>
                  </a:cubicBezTo>
                  <a:cubicBezTo>
                    <a:pt x="4889" y="2511"/>
                    <a:pt x="5273" y="2657"/>
                    <a:pt x="5682" y="2670"/>
                  </a:cubicBezTo>
                  <a:lnTo>
                    <a:pt x="6277" y="2749"/>
                  </a:lnTo>
                  <a:cubicBezTo>
                    <a:pt x="6489" y="2776"/>
                    <a:pt x="6687" y="2763"/>
                    <a:pt x="6885" y="2776"/>
                  </a:cubicBezTo>
                  <a:cubicBezTo>
                    <a:pt x="7068" y="2788"/>
                    <a:pt x="7240" y="2818"/>
                    <a:pt x="7412" y="2818"/>
                  </a:cubicBezTo>
                  <a:cubicBezTo>
                    <a:pt x="7439" y="2818"/>
                    <a:pt x="7466" y="2818"/>
                    <a:pt x="7493" y="2816"/>
                  </a:cubicBezTo>
                  <a:lnTo>
                    <a:pt x="8114" y="2789"/>
                  </a:lnTo>
                  <a:cubicBezTo>
                    <a:pt x="8134" y="2790"/>
                    <a:pt x="8155" y="2790"/>
                    <a:pt x="8176" y="2790"/>
                  </a:cubicBezTo>
                  <a:cubicBezTo>
                    <a:pt x="8564" y="2790"/>
                    <a:pt x="8941" y="2682"/>
                    <a:pt x="9329" y="2657"/>
                  </a:cubicBezTo>
                  <a:lnTo>
                    <a:pt x="9171" y="1970"/>
                  </a:lnTo>
                  <a:cubicBezTo>
                    <a:pt x="8788" y="2049"/>
                    <a:pt x="8431" y="2208"/>
                    <a:pt x="8048" y="2234"/>
                  </a:cubicBezTo>
                  <a:cubicBezTo>
                    <a:pt x="7849" y="2261"/>
                    <a:pt x="7664" y="2287"/>
                    <a:pt x="7467" y="2326"/>
                  </a:cubicBezTo>
                  <a:cubicBezTo>
                    <a:pt x="7268" y="2367"/>
                    <a:pt x="7083" y="2353"/>
                    <a:pt x="6885" y="2367"/>
                  </a:cubicBezTo>
                  <a:cubicBezTo>
                    <a:pt x="6687" y="2367"/>
                    <a:pt x="6489" y="2393"/>
                    <a:pt x="6304" y="2393"/>
                  </a:cubicBezTo>
                  <a:lnTo>
                    <a:pt x="5722" y="2340"/>
                  </a:lnTo>
                  <a:cubicBezTo>
                    <a:pt x="5704" y="2341"/>
                    <a:pt x="5687" y="2341"/>
                    <a:pt x="5669" y="2341"/>
                  </a:cubicBezTo>
                  <a:cubicBezTo>
                    <a:pt x="5291" y="2341"/>
                    <a:pt x="4925" y="2218"/>
                    <a:pt x="4560" y="2155"/>
                  </a:cubicBezTo>
                  <a:cubicBezTo>
                    <a:pt x="4361" y="2141"/>
                    <a:pt x="4176" y="2062"/>
                    <a:pt x="3991" y="2009"/>
                  </a:cubicBezTo>
                  <a:lnTo>
                    <a:pt x="3423" y="1824"/>
                  </a:lnTo>
                  <a:cubicBezTo>
                    <a:pt x="3066" y="1679"/>
                    <a:pt x="2710" y="1494"/>
                    <a:pt x="2352" y="1336"/>
                  </a:cubicBezTo>
                  <a:cubicBezTo>
                    <a:pt x="2023" y="1111"/>
                    <a:pt x="1679" y="926"/>
                    <a:pt x="1362" y="702"/>
                  </a:cubicBezTo>
                  <a:cubicBezTo>
                    <a:pt x="1362" y="702"/>
                    <a:pt x="1256" y="609"/>
                    <a:pt x="1137" y="517"/>
                  </a:cubicBezTo>
                  <a:cubicBezTo>
                    <a:pt x="1031" y="424"/>
                    <a:pt x="913" y="332"/>
                    <a:pt x="913" y="332"/>
                  </a:cubicBezTo>
                  <a:cubicBezTo>
                    <a:pt x="846" y="265"/>
                    <a:pt x="754" y="226"/>
                    <a:pt x="661" y="173"/>
                  </a:cubicBezTo>
                  <a:cubicBezTo>
                    <a:pt x="661" y="174"/>
                    <a:pt x="661" y="174"/>
                    <a:pt x="660" y="174"/>
                  </a:cubicBezTo>
                  <a:cubicBezTo>
                    <a:pt x="648" y="174"/>
                    <a:pt x="463" y="1"/>
                    <a:pt x="46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14"/>
            <p:cNvSpPr/>
            <p:nvPr/>
          </p:nvSpPr>
          <p:spPr>
            <a:xfrm>
              <a:off x="3847375" y="3797175"/>
              <a:ext cx="175100" cy="55925"/>
            </a:xfrm>
            <a:custGeom>
              <a:avLst/>
              <a:gdLst/>
              <a:ahLst/>
              <a:cxnLst/>
              <a:rect l="l" t="t" r="r" b="b"/>
              <a:pathLst>
                <a:path w="7004" h="2237" extrusionOk="0">
                  <a:moveTo>
                    <a:pt x="476" y="1"/>
                  </a:moveTo>
                  <a:lnTo>
                    <a:pt x="1" y="596"/>
                  </a:lnTo>
                  <a:cubicBezTo>
                    <a:pt x="1" y="596"/>
                    <a:pt x="191" y="703"/>
                    <a:pt x="222" y="703"/>
                  </a:cubicBezTo>
                  <a:cubicBezTo>
                    <a:pt x="224" y="703"/>
                    <a:pt x="225" y="702"/>
                    <a:pt x="226" y="702"/>
                  </a:cubicBezTo>
                  <a:cubicBezTo>
                    <a:pt x="291" y="728"/>
                    <a:pt x="371" y="741"/>
                    <a:pt x="437" y="781"/>
                  </a:cubicBezTo>
                  <a:cubicBezTo>
                    <a:pt x="437" y="781"/>
                    <a:pt x="543" y="834"/>
                    <a:pt x="635" y="887"/>
                  </a:cubicBezTo>
                  <a:cubicBezTo>
                    <a:pt x="741" y="952"/>
                    <a:pt x="834" y="1005"/>
                    <a:pt x="834" y="1005"/>
                  </a:cubicBezTo>
                  <a:cubicBezTo>
                    <a:pt x="1098" y="1151"/>
                    <a:pt x="1401" y="1243"/>
                    <a:pt x="1666" y="1401"/>
                  </a:cubicBezTo>
                  <a:cubicBezTo>
                    <a:pt x="1970" y="1481"/>
                    <a:pt x="2247" y="1600"/>
                    <a:pt x="2525" y="1706"/>
                  </a:cubicBezTo>
                  <a:cubicBezTo>
                    <a:pt x="2684" y="1745"/>
                    <a:pt x="2828" y="1785"/>
                    <a:pt x="2974" y="1824"/>
                  </a:cubicBezTo>
                  <a:cubicBezTo>
                    <a:pt x="3106" y="1864"/>
                    <a:pt x="3251" y="1930"/>
                    <a:pt x="3397" y="1944"/>
                  </a:cubicBezTo>
                  <a:cubicBezTo>
                    <a:pt x="3701" y="1983"/>
                    <a:pt x="3979" y="2102"/>
                    <a:pt x="4282" y="2102"/>
                  </a:cubicBezTo>
                  <a:cubicBezTo>
                    <a:pt x="4428" y="2115"/>
                    <a:pt x="4586" y="2141"/>
                    <a:pt x="4731" y="2182"/>
                  </a:cubicBezTo>
                  <a:cubicBezTo>
                    <a:pt x="4804" y="2188"/>
                    <a:pt x="4880" y="2188"/>
                    <a:pt x="4956" y="2188"/>
                  </a:cubicBezTo>
                  <a:cubicBezTo>
                    <a:pt x="5032" y="2188"/>
                    <a:pt x="5108" y="2188"/>
                    <a:pt x="5180" y="2194"/>
                  </a:cubicBezTo>
                  <a:cubicBezTo>
                    <a:pt x="5306" y="2206"/>
                    <a:pt x="5442" y="2237"/>
                    <a:pt x="5570" y="2237"/>
                  </a:cubicBezTo>
                  <a:cubicBezTo>
                    <a:pt x="5590" y="2237"/>
                    <a:pt x="5610" y="2236"/>
                    <a:pt x="5630" y="2234"/>
                  </a:cubicBezTo>
                  <a:cubicBezTo>
                    <a:pt x="5788" y="2221"/>
                    <a:pt x="5934" y="2221"/>
                    <a:pt x="6093" y="2221"/>
                  </a:cubicBezTo>
                  <a:cubicBezTo>
                    <a:pt x="6141" y="2227"/>
                    <a:pt x="6190" y="2230"/>
                    <a:pt x="6238" y="2230"/>
                  </a:cubicBezTo>
                  <a:cubicBezTo>
                    <a:pt x="6493" y="2230"/>
                    <a:pt x="6749" y="2155"/>
                    <a:pt x="7004" y="2155"/>
                  </a:cubicBezTo>
                  <a:lnTo>
                    <a:pt x="6845" y="1468"/>
                  </a:lnTo>
                  <a:cubicBezTo>
                    <a:pt x="6581" y="1507"/>
                    <a:pt x="6317" y="1653"/>
                    <a:pt x="6026" y="1666"/>
                  </a:cubicBezTo>
                  <a:cubicBezTo>
                    <a:pt x="5881" y="1692"/>
                    <a:pt x="5749" y="1719"/>
                    <a:pt x="5603" y="1745"/>
                  </a:cubicBezTo>
                  <a:cubicBezTo>
                    <a:pt x="5459" y="1785"/>
                    <a:pt x="5326" y="1759"/>
                    <a:pt x="5180" y="1785"/>
                  </a:cubicBezTo>
                  <a:cubicBezTo>
                    <a:pt x="5036" y="1785"/>
                    <a:pt x="4890" y="1812"/>
                    <a:pt x="4745" y="1812"/>
                  </a:cubicBezTo>
                  <a:cubicBezTo>
                    <a:pt x="4599" y="1798"/>
                    <a:pt x="4467" y="1785"/>
                    <a:pt x="4322" y="1771"/>
                  </a:cubicBezTo>
                  <a:cubicBezTo>
                    <a:pt x="4305" y="1772"/>
                    <a:pt x="4287" y="1773"/>
                    <a:pt x="4270" y="1773"/>
                  </a:cubicBezTo>
                  <a:cubicBezTo>
                    <a:pt x="3998" y="1773"/>
                    <a:pt x="3736" y="1677"/>
                    <a:pt x="3463" y="1639"/>
                  </a:cubicBezTo>
                  <a:cubicBezTo>
                    <a:pt x="3318" y="1639"/>
                    <a:pt x="3186" y="1574"/>
                    <a:pt x="3054" y="1521"/>
                  </a:cubicBezTo>
                  <a:cubicBezTo>
                    <a:pt x="2922" y="1481"/>
                    <a:pt x="2776" y="1428"/>
                    <a:pt x="2643" y="1389"/>
                  </a:cubicBezTo>
                  <a:cubicBezTo>
                    <a:pt x="2367" y="1283"/>
                    <a:pt x="2115" y="1124"/>
                    <a:pt x="1851" y="1019"/>
                  </a:cubicBezTo>
                  <a:cubicBezTo>
                    <a:pt x="1613" y="834"/>
                    <a:pt x="1349" y="702"/>
                    <a:pt x="1124" y="529"/>
                  </a:cubicBezTo>
                  <a:cubicBezTo>
                    <a:pt x="1124" y="529"/>
                    <a:pt x="1045" y="464"/>
                    <a:pt x="966" y="385"/>
                  </a:cubicBezTo>
                  <a:lnTo>
                    <a:pt x="807" y="252"/>
                  </a:lnTo>
                  <a:cubicBezTo>
                    <a:pt x="754" y="200"/>
                    <a:pt x="688" y="173"/>
                    <a:pt x="622" y="133"/>
                  </a:cubicBezTo>
                  <a:cubicBezTo>
                    <a:pt x="622" y="134"/>
                    <a:pt x="621" y="134"/>
                    <a:pt x="620" y="134"/>
                  </a:cubicBezTo>
                  <a:cubicBezTo>
                    <a:pt x="597" y="134"/>
                    <a:pt x="476" y="1"/>
                    <a:pt x="47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14"/>
            <p:cNvSpPr/>
            <p:nvPr/>
          </p:nvSpPr>
          <p:spPr>
            <a:xfrm>
              <a:off x="3752250" y="4338625"/>
              <a:ext cx="128850" cy="42800"/>
            </a:xfrm>
            <a:custGeom>
              <a:avLst/>
              <a:gdLst/>
              <a:ahLst/>
              <a:cxnLst/>
              <a:rect l="l" t="t" r="r" b="b"/>
              <a:pathLst>
                <a:path w="5154" h="1712" extrusionOk="0">
                  <a:moveTo>
                    <a:pt x="622" y="0"/>
                  </a:moveTo>
                  <a:lnTo>
                    <a:pt x="0" y="582"/>
                  </a:lnTo>
                  <a:cubicBezTo>
                    <a:pt x="238" y="661"/>
                    <a:pt x="490" y="753"/>
                    <a:pt x="714" y="806"/>
                  </a:cubicBezTo>
                  <a:lnTo>
                    <a:pt x="1348" y="952"/>
                  </a:lnTo>
                  <a:cubicBezTo>
                    <a:pt x="1771" y="1044"/>
                    <a:pt x="2181" y="1097"/>
                    <a:pt x="2577" y="1163"/>
                  </a:cubicBezTo>
                  <a:cubicBezTo>
                    <a:pt x="2960" y="1242"/>
                    <a:pt x="3357" y="1348"/>
                    <a:pt x="3753" y="1454"/>
                  </a:cubicBezTo>
                  <a:cubicBezTo>
                    <a:pt x="3964" y="1519"/>
                    <a:pt x="4176" y="1572"/>
                    <a:pt x="4387" y="1625"/>
                  </a:cubicBezTo>
                  <a:cubicBezTo>
                    <a:pt x="4571" y="1668"/>
                    <a:pt x="4799" y="1711"/>
                    <a:pt x="5012" y="1711"/>
                  </a:cubicBezTo>
                  <a:cubicBezTo>
                    <a:pt x="5060" y="1711"/>
                    <a:pt x="5108" y="1709"/>
                    <a:pt x="5154" y="1704"/>
                  </a:cubicBezTo>
                  <a:lnTo>
                    <a:pt x="4824" y="991"/>
                  </a:lnTo>
                  <a:cubicBezTo>
                    <a:pt x="4803" y="987"/>
                    <a:pt x="4783" y="985"/>
                    <a:pt x="4763" y="985"/>
                  </a:cubicBezTo>
                  <a:cubicBezTo>
                    <a:pt x="4646" y="985"/>
                    <a:pt x="4548" y="1044"/>
                    <a:pt x="4401" y="1044"/>
                  </a:cubicBezTo>
                  <a:cubicBezTo>
                    <a:pt x="4216" y="1044"/>
                    <a:pt x="4031" y="1031"/>
                    <a:pt x="3832" y="1017"/>
                  </a:cubicBezTo>
                  <a:cubicBezTo>
                    <a:pt x="3436" y="978"/>
                    <a:pt x="3039" y="925"/>
                    <a:pt x="2630" y="846"/>
                  </a:cubicBezTo>
                  <a:cubicBezTo>
                    <a:pt x="2220" y="779"/>
                    <a:pt x="1837" y="687"/>
                    <a:pt x="1480" y="529"/>
                  </a:cubicBezTo>
                  <a:cubicBezTo>
                    <a:pt x="1295" y="462"/>
                    <a:pt x="1137" y="370"/>
                    <a:pt x="978" y="277"/>
                  </a:cubicBezTo>
                  <a:cubicBezTo>
                    <a:pt x="833" y="185"/>
                    <a:pt x="728" y="92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14"/>
            <p:cNvSpPr/>
            <p:nvPr/>
          </p:nvSpPr>
          <p:spPr>
            <a:xfrm>
              <a:off x="3863575" y="3951775"/>
              <a:ext cx="86900" cy="141100"/>
            </a:xfrm>
            <a:custGeom>
              <a:avLst/>
              <a:gdLst/>
              <a:ahLst/>
              <a:cxnLst/>
              <a:rect l="l" t="t" r="r" b="b"/>
              <a:pathLst>
                <a:path w="3476" h="5644" extrusionOk="0">
                  <a:moveTo>
                    <a:pt x="304" y="476"/>
                  </a:moveTo>
                  <a:lnTo>
                    <a:pt x="383" y="503"/>
                  </a:lnTo>
                  <a:lnTo>
                    <a:pt x="609" y="569"/>
                  </a:lnTo>
                  <a:lnTo>
                    <a:pt x="1256" y="767"/>
                  </a:lnTo>
                  <a:cubicBezTo>
                    <a:pt x="1467" y="834"/>
                    <a:pt x="1692" y="846"/>
                    <a:pt x="1916" y="887"/>
                  </a:cubicBezTo>
                  <a:cubicBezTo>
                    <a:pt x="2141" y="926"/>
                    <a:pt x="2365" y="952"/>
                    <a:pt x="2591" y="979"/>
                  </a:cubicBezTo>
                  <a:cubicBezTo>
                    <a:pt x="2648" y="979"/>
                    <a:pt x="2706" y="977"/>
                    <a:pt x="2765" y="974"/>
                  </a:cubicBezTo>
                  <a:lnTo>
                    <a:pt x="2765" y="974"/>
                  </a:lnTo>
                  <a:cubicBezTo>
                    <a:pt x="2625" y="1333"/>
                    <a:pt x="2478" y="1692"/>
                    <a:pt x="2326" y="2036"/>
                  </a:cubicBezTo>
                  <a:cubicBezTo>
                    <a:pt x="2326" y="2036"/>
                    <a:pt x="2233" y="2247"/>
                    <a:pt x="2128" y="2458"/>
                  </a:cubicBezTo>
                  <a:cubicBezTo>
                    <a:pt x="2022" y="2670"/>
                    <a:pt x="1916" y="2895"/>
                    <a:pt x="1916" y="2895"/>
                  </a:cubicBezTo>
                  <a:cubicBezTo>
                    <a:pt x="1916" y="2895"/>
                    <a:pt x="1798" y="3093"/>
                    <a:pt x="1678" y="3304"/>
                  </a:cubicBezTo>
                  <a:cubicBezTo>
                    <a:pt x="1560" y="3516"/>
                    <a:pt x="1441" y="3714"/>
                    <a:pt x="1441" y="3714"/>
                  </a:cubicBezTo>
                  <a:cubicBezTo>
                    <a:pt x="1441" y="3714"/>
                    <a:pt x="1308" y="3926"/>
                    <a:pt x="1176" y="4123"/>
                  </a:cubicBezTo>
                  <a:cubicBezTo>
                    <a:pt x="1044" y="4335"/>
                    <a:pt x="912" y="4534"/>
                    <a:pt x="912" y="4534"/>
                  </a:cubicBezTo>
                  <a:lnTo>
                    <a:pt x="714" y="4824"/>
                  </a:lnTo>
                  <a:lnTo>
                    <a:pt x="648" y="4943"/>
                  </a:lnTo>
                  <a:lnTo>
                    <a:pt x="595" y="4995"/>
                  </a:lnTo>
                  <a:lnTo>
                    <a:pt x="582" y="4943"/>
                  </a:lnTo>
                  <a:cubicBezTo>
                    <a:pt x="542" y="4863"/>
                    <a:pt x="516" y="4771"/>
                    <a:pt x="489" y="4692"/>
                  </a:cubicBezTo>
                  <a:lnTo>
                    <a:pt x="463" y="4507"/>
                  </a:lnTo>
                  <a:cubicBezTo>
                    <a:pt x="436" y="4428"/>
                    <a:pt x="436" y="4349"/>
                    <a:pt x="424" y="4269"/>
                  </a:cubicBezTo>
                  <a:cubicBezTo>
                    <a:pt x="397" y="3938"/>
                    <a:pt x="383" y="3609"/>
                    <a:pt x="383" y="3278"/>
                  </a:cubicBezTo>
                  <a:cubicBezTo>
                    <a:pt x="357" y="2604"/>
                    <a:pt x="278" y="1983"/>
                    <a:pt x="278" y="1349"/>
                  </a:cubicBezTo>
                  <a:lnTo>
                    <a:pt x="278" y="569"/>
                  </a:lnTo>
                  <a:cubicBezTo>
                    <a:pt x="291" y="543"/>
                    <a:pt x="278" y="476"/>
                    <a:pt x="304" y="476"/>
                  </a:cubicBezTo>
                  <a:close/>
                  <a:moveTo>
                    <a:pt x="27" y="1"/>
                  </a:moveTo>
                  <a:lnTo>
                    <a:pt x="27" y="41"/>
                  </a:lnTo>
                  <a:lnTo>
                    <a:pt x="27" y="133"/>
                  </a:lnTo>
                  <a:lnTo>
                    <a:pt x="13" y="305"/>
                  </a:lnTo>
                  <a:cubicBezTo>
                    <a:pt x="13" y="305"/>
                    <a:pt x="1" y="596"/>
                    <a:pt x="13" y="860"/>
                  </a:cubicBezTo>
                  <a:cubicBezTo>
                    <a:pt x="13" y="1137"/>
                    <a:pt x="27" y="1415"/>
                    <a:pt x="27" y="1415"/>
                  </a:cubicBezTo>
                  <a:cubicBezTo>
                    <a:pt x="27" y="2036"/>
                    <a:pt x="106" y="2684"/>
                    <a:pt x="119" y="3318"/>
                  </a:cubicBezTo>
                  <a:cubicBezTo>
                    <a:pt x="119" y="3635"/>
                    <a:pt x="119" y="3979"/>
                    <a:pt x="146" y="4308"/>
                  </a:cubicBezTo>
                  <a:cubicBezTo>
                    <a:pt x="159" y="4388"/>
                    <a:pt x="159" y="4481"/>
                    <a:pt x="172" y="4560"/>
                  </a:cubicBezTo>
                  <a:lnTo>
                    <a:pt x="212" y="4863"/>
                  </a:lnTo>
                  <a:cubicBezTo>
                    <a:pt x="278" y="5075"/>
                    <a:pt x="331" y="5286"/>
                    <a:pt x="424" y="5485"/>
                  </a:cubicBezTo>
                  <a:lnTo>
                    <a:pt x="489" y="5643"/>
                  </a:lnTo>
                  <a:cubicBezTo>
                    <a:pt x="529" y="5603"/>
                    <a:pt x="556" y="5564"/>
                    <a:pt x="595" y="5511"/>
                  </a:cubicBezTo>
                  <a:lnTo>
                    <a:pt x="806" y="5247"/>
                  </a:lnTo>
                  <a:lnTo>
                    <a:pt x="1176" y="4758"/>
                  </a:lnTo>
                  <a:cubicBezTo>
                    <a:pt x="1176" y="4758"/>
                    <a:pt x="1322" y="4560"/>
                    <a:pt x="1454" y="4361"/>
                  </a:cubicBezTo>
                  <a:cubicBezTo>
                    <a:pt x="1586" y="4164"/>
                    <a:pt x="1731" y="3965"/>
                    <a:pt x="1731" y="3965"/>
                  </a:cubicBezTo>
                  <a:cubicBezTo>
                    <a:pt x="1731" y="3965"/>
                    <a:pt x="1851" y="3767"/>
                    <a:pt x="1983" y="3568"/>
                  </a:cubicBezTo>
                  <a:cubicBezTo>
                    <a:pt x="2115" y="3371"/>
                    <a:pt x="2233" y="3172"/>
                    <a:pt x="2233" y="3172"/>
                  </a:cubicBezTo>
                  <a:lnTo>
                    <a:pt x="2471" y="2749"/>
                  </a:lnTo>
                  <a:cubicBezTo>
                    <a:pt x="2577" y="2525"/>
                    <a:pt x="2683" y="2314"/>
                    <a:pt x="2683" y="2314"/>
                  </a:cubicBezTo>
                  <a:cubicBezTo>
                    <a:pt x="2973" y="1745"/>
                    <a:pt x="3238" y="1164"/>
                    <a:pt x="3475" y="596"/>
                  </a:cubicBezTo>
                  <a:lnTo>
                    <a:pt x="3268" y="450"/>
                  </a:lnTo>
                  <a:lnTo>
                    <a:pt x="3268" y="450"/>
                  </a:lnTo>
                  <a:lnTo>
                    <a:pt x="3264" y="226"/>
                  </a:lnTo>
                  <a:cubicBezTo>
                    <a:pt x="3053" y="265"/>
                    <a:pt x="2841" y="332"/>
                    <a:pt x="2643" y="344"/>
                  </a:cubicBezTo>
                  <a:lnTo>
                    <a:pt x="2009" y="344"/>
                  </a:lnTo>
                  <a:cubicBezTo>
                    <a:pt x="1784" y="332"/>
                    <a:pt x="1573" y="344"/>
                    <a:pt x="1361" y="305"/>
                  </a:cubicBezTo>
                  <a:lnTo>
                    <a:pt x="714" y="173"/>
                  </a:lnTo>
                  <a:lnTo>
                    <a:pt x="291" y="80"/>
                  </a:lnTo>
                  <a:lnTo>
                    <a:pt x="54" y="14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14"/>
            <p:cNvSpPr/>
            <p:nvPr/>
          </p:nvSpPr>
          <p:spPr>
            <a:xfrm>
              <a:off x="3343275" y="3931600"/>
              <a:ext cx="357450" cy="101475"/>
            </a:xfrm>
            <a:custGeom>
              <a:avLst/>
              <a:gdLst/>
              <a:ahLst/>
              <a:cxnLst/>
              <a:rect l="l" t="t" r="r" b="b"/>
              <a:pathLst>
                <a:path w="14298" h="4059" extrusionOk="0">
                  <a:moveTo>
                    <a:pt x="11229" y="1"/>
                  </a:moveTo>
                  <a:cubicBezTo>
                    <a:pt x="11226" y="1"/>
                    <a:pt x="11223" y="1"/>
                    <a:pt x="11220" y="2"/>
                  </a:cubicBezTo>
                  <a:lnTo>
                    <a:pt x="11047" y="94"/>
                  </a:lnTo>
                  <a:lnTo>
                    <a:pt x="10559" y="399"/>
                  </a:lnTo>
                  <a:lnTo>
                    <a:pt x="9713" y="887"/>
                  </a:lnTo>
                  <a:lnTo>
                    <a:pt x="8854" y="1350"/>
                  </a:lnTo>
                  <a:cubicBezTo>
                    <a:pt x="8563" y="1509"/>
                    <a:pt x="8246" y="1614"/>
                    <a:pt x="7943" y="1746"/>
                  </a:cubicBezTo>
                  <a:cubicBezTo>
                    <a:pt x="7943" y="1746"/>
                    <a:pt x="7467" y="1918"/>
                    <a:pt x="7004" y="2090"/>
                  </a:cubicBezTo>
                  <a:cubicBezTo>
                    <a:pt x="6542" y="2249"/>
                    <a:pt x="6066" y="2407"/>
                    <a:pt x="6066" y="2407"/>
                  </a:cubicBezTo>
                  <a:cubicBezTo>
                    <a:pt x="5432" y="2566"/>
                    <a:pt x="4772" y="2698"/>
                    <a:pt x="4111" y="2804"/>
                  </a:cubicBezTo>
                  <a:cubicBezTo>
                    <a:pt x="3103" y="2987"/>
                    <a:pt x="2010" y="3060"/>
                    <a:pt x="945" y="3060"/>
                  </a:cubicBezTo>
                  <a:cubicBezTo>
                    <a:pt x="627" y="3060"/>
                    <a:pt x="311" y="3054"/>
                    <a:pt x="1" y="3041"/>
                  </a:cubicBezTo>
                  <a:lnTo>
                    <a:pt x="1" y="3041"/>
                  </a:lnTo>
                  <a:cubicBezTo>
                    <a:pt x="1" y="3041"/>
                    <a:pt x="68" y="3292"/>
                    <a:pt x="133" y="3556"/>
                  </a:cubicBezTo>
                  <a:cubicBezTo>
                    <a:pt x="226" y="3808"/>
                    <a:pt x="305" y="4058"/>
                    <a:pt x="305" y="4058"/>
                  </a:cubicBezTo>
                  <a:cubicBezTo>
                    <a:pt x="1653" y="3847"/>
                    <a:pt x="3001" y="3662"/>
                    <a:pt x="4296" y="3306"/>
                  </a:cubicBezTo>
                  <a:cubicBezTo>
                    <a:pt x="4943" y="3133"/>
                    <a:pt x="5577" y="2975"/>
                    <a:pt x="6225" y="2763"/>
                  </a:cubicBezTo>
                  <a:cubicBezTo>
                    <a:pt x="6225" y="2763"/>
                    <a:pt x="6687" y="2592"/>
                    <a:pt x="7163" y="2420"/>
                  </a:cubicBezTo>
                  <a:cubicBezTo>
                    <a:pt x="7626" y="2222"/>
                    <a:pt x="8088" y="2037"/>
                    <a:pt x="8088" y="2037"/>
                  </a:cubicBezTo>
                  <a:cubicBezTo>
                    <a:pt x="8392" y="1905"/>
                    <a:pt x="8709" y="1799"/>
                    <a:pt x="9000" y="1641"/>
                  </a:cubicBezTo>
                  <a:lnTo>
                    <a:pt x="9872" y="1165"/>
                  </a:lnTo>
                  <a:lnTo>
                    <a:pt x="10730" y="689"/>
                  </a:lnTo>
                  <a:lnTo>
                    <a:pt x="11088" y="491"/>
                  </a:lnTo>
                  <a:lnTo>
                    <a:pt x="11127" y="478"/>
                  </a:lnTo>
                  <a:cubicBezTo>
                    <a:pt x="11140" y="478"/>
                    <a:pt x="11153" y="504"/>
                    <a:pt x="11167" y="504"/>
                  </a:cubicBezTo>
                  <a:lnTo>
                    <a:pt x="11246" y="610"/>
                  </a:lnTo>
                  <a:cubicBezTo>
                    <a:pt x="12039" y="1561"/>
                    <a:pt x="12924" y="2434"/>
                    <a:pt x="13875" y="3200"/>
                  </a:cubicBezTo>
                  <a:lnTo>
                    <a:pt x="14298" y="2658"/>
                  </a:lnTo>
                  <a:cubicBezTo>
                    <a:pt x="13334" y="1984"/>
                    <a:pt x="12395" y="1218"/>
                    <a:pt x="11550" y="346"/>
                  </a:cubicBezTo>
                  <a:lnTo>
                    <a:pt x="11338" y="108"/>
                  </a:lnTo>
                  <a:cubicBezTo>
                    <a:pt x="11302" y="71"/>
                    <a:pt x="11265" y="1"/>
                    <a:pt x="1122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14"/>
            <p:cNvSpPr/>
            <p:nvPr/>
          </p:nvSpPr>
          <p:spPr>
            <a:xfrm>
              <a:off x="3288800" y="3651825"/>
              <a:ext cx="249100" cy="275225"/>
            </a:xfrm>
            <a:custGeom>
              <a:avLst/>
              <a:gdLst/>
              <a:ahLst/>
              <a:cxnLst/>
              <a:rect l="l" t="t" r="r" b="b"/>
              <a:pathLst>
                <a:path w="9964" h="11009" extrusionOk="0">
                  <a:moveTo>
                    <a:pt x="9051" y="1"/>
                  </a:moveTo>
                  <a:lnTo>
                    <a:pt x="9065" y="926"/>
                  </a:lnTo>
                  <a:lnTo>
                    <a:pt x="9170" y="1838"/>
                  </a:lnTo>
                  <a:cubicBezTo>
                    <a:pt x="9210" y="2141"/>
                    <a:pt x="9223" y="2459"/>
                    <a:pt x="9276" y="2763"/>
                  </a:cubicBezTo>
                  <a:lnTo>
                    <a:pt x="9474" y="3662"/>
                  </a:lnTo>
                  <a:lnTo>
                    <a:pt x="9500" y="3794"/>
                  </a:lnTo>
                  <a:cubicBezTo>
                    <a:pt x="9500" y="3806"/>
                    <a:pt x="9514" y="3833"/>
                    <a:pt x="9500" y="3847"/>
                  </a:cubicBezTo>
                  <a:lnTo>
                    <a:pt x="9461" y="3859"/>
                  </a:lnTo>
                  <a:lnTo>
                    <a:pt x="9091" y="4018"/>
                  </a:lnTo>
                  <a:lnTo>
                    <a:pt x="8179" y="4401"/>
                  </a:lnTo>
                  <a:lnTo>
                    <a:pt x="7254" y="4798"/>
                  </a:lnTo>
                  <a:cubicBezTo>
                    <a:pt x="6951" y="4930"/>
                    <a:pt x="6660" y="5115"/>
                    <a:pt x="6382" y="5274"/>
                  </a:cubicBezTo>
                  <a:cubicBezTo>
                    <a:pt x="6382" y="5274"/>
                    <a:pt x="5959" y="5511"/>
                    <a:pt x="5523" y="5762"/>
                  </a:cubicBezTo>
                  <a:cubicBezTo>
                    <a:pt x="5101" y="6026"/>
                    <a:pt x="4678" y="6278"/>
                    <a:pt x="4678" y="6278"/>
                  </a:cubicBezTo>
                  <a:cubicBezTo>
                    <a:pt x="4136" y="6660"/>
                    <a:pt x="3594" y="7057"/>
                    <a:pt x="3066" y="7467"/>
                  </a:cubicBezTo>
                  <a:cubicBezTo>
                    <a:pt x="1982" y="8260"/>
                    <a:pt x="964" y="9224"/>
                    <a:pt x="0" y="10136"/>
                  </a:cubicBezTo>
                  <a:lnTo>
                    <a:pt x="621" y="11008"/>
                  </a:lnTo>
                  <a:cubicBezTo>
                    <a:pt x="1454" y="9898"/>
                    <a:pt x="2286" y="8815"/>
                    <a:pt x="3330" y="7916"/>
                  </a:cubicBezTo>
                  <a:cubicBezTo>
                    <a:pt x="3832" y="7467"/>
                    <a:pt x="4347" y="7030"/>
                    <a:pt x="4875" y="6621"/>
                  </a:cubicBezTo>
                  <a:cubicBezTo>
                    <a:pt x="4875" y="6621"/>
                    <a:pt x="5286" y="6357"/>
                    <a:pt x="5708" y="6079"/>
                  </a:cubicBezTo>
                  <a:cubicBezTo>
                    <a:pt x="6118" y="5829"/>
                    <a:pt x="6540" y="5564"/>
                    <a:pt x="6540" y="5564"/>
                  </a:cubicBezTo>
                  <a:cubicBezTo>
                    <a:pt x="6818" y="5406"/>
                    <a:pt x="7095" y="5221"/>
                    <a:pt x="7400" y="5089"/>
                  </a:cubicBezTo>
                  <a:lnTo>
                    <a:pt x="8285" y="4719"/>
                  </a:lnTo>
                  <a:lnTo>
                    <a:pt x="9197" y="4349"/>
                  </a:lnTo>
                  <a:lnTo>
                    <a:pt x="9738" y="4137"/>
                  </a:lnTo>
                  <a:lnTo>
                    <a:pt x="9923" y="4071"/>
                  </a:lnTo>
                  <a:cubicBezTo>
                    <a:pt x="9963" y="4032"/>
                    <a:pt x="9923" y="3965"/>
                    <a:pt x="9923" y="3912"/>
                  </a:cubicBezTo>
                  <a:lnTo>
                    <a:pt x="9870" y="3582"/>
                  </a:lnTo>
                  <a:lnTo>
                    <a:pt x="9752" y="2684"/>
                  </a:lnTo>
                  <a:cubicBezTo>
                    <a:pt x="9725" y="2379"/>
                    <a:pt x="9738" y="2076"/>
                    <a:pt x="9725" y="1785"/>
                  </a:cubicBezTo>
                  <a:lnTo>
                    <a:pt x="9699" y="887"/>
                  </a:lnTo>
                  <a:lnTo>
                    <a:pt x="9752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14"/>
            <p:cNvSpPr/>
            <p:nvPr/>
          </p:nvSpPr>
          <p:spPr>
            <a:xfrm>
              <a:off x="3700700" y="3650850"/>
              <a:ext cx="115650" cy="214750"/>
            </a:xfrm>
            <a:custGeom>
              <a:avLst/>
              <a:gdLst/>
              <a:ahLst/>
              <a:cxnLst/>
              <a:rect l="l" t="t" r="r" b="b"/>
              <a:pathLst>
                <a:path w="4626" h="8590" extrusionOk="0">
                  <a:moveTo>
                    <a:pt x="1" y="1"/>
                  </a:moveTo>
                  <a:lnTo>
                    <a:pt x="54" y="318"/>
                  </a:lnTo>
                  <a:cubicBezTo>
                    <a:pt x="68" y="424"/>
                    <a:pt x="80" y="516"/>
                    <a:pt x="107" y="609"/>
                  </a:cubicBezTo>
                  <a:lnTo>
                    <a:pt x="212" y="1203"/>
                  </a:lnTo>
                  <a:cubicBezTo>
                    <a:pt x="239" y="1613"/>
                    <a:pt x="397" y="1995"/>
                    <a:pt x="477" y="2392"/>
                  </a:cubicBezTo>
                  <a:cubicBezTo>
                    <a:pt x="570" y="2788"/>
                    <a:pt x="741" y="3172"/>
                    <a:pt x="847" y="3568"/>
                  </a:cubicBezTo>
                  <a:cubicBezTo>
                    <a:pt x="1032" y="3925"/>
                    <a:pt x="1137" y="4321"/>
                    <a:pt x="1336" y="4678"/>
                  </a:cubicBezTo>
                  <a:cubicBezTo>
                    <a:pt x="1534" y="5035"/>
                    <a:pt x="1666" y="5431"/>
                    <a:pt x="1917" y="5748"/>
                  </a:cubicBezTo>
                  <a:cubicBezTo>
                    <a:pt x="2023" y="5920"/>
                    <a:pt x="2129" y="6105"/>
                    <a:pt x="2221" y="6277"/>
                  </a:cubicBezTo>
                  <a:cubicBezTo>
                    <a:pt x="2327" y="6449"/>
                    <a:pt x="2472" y="6594"/>
                    <a:pt x="2578" y="6766"/>
                  </a:cubicBezTo>
                  <a:cubicBezTo>
                    <a:pt x="2697" y="6925"/>
                    <a:pt x="2802" y="7110"/>
                    <a:pt x="2934" y="7268"/>
                  </a:cubicBezTo>
                  <a:cubicBezTo>
                    <a:pt x="3067" y="7413"/>
                    <a:pt x="3199" y="7572"/>
                    <a:pt x="3331" y="7717"/>
                  </a:cubicBezTo>
                  <a:cubicBezTo>
                    <a:pt x="3569" y="8061"/>
                    <a:pt x="3912" y="8299"/>
                    <a:pt x="4190" y="8590"/>
                  </a:cubicBezTo>
                  <a:lnTo>
                    <a:pt x="4626" y="8035"/>
                  </a:lnTo>
                  <a:cubicBezTo>
                    <a:pt x="4335" y="7797"/>
                    <a:pt x="3991" y="7612"/>
                    <a:pt x="3727" y="7321"/>
                  </a:cubicBezTo>
                  <a:cubicBezTo>
                    <a:pt x="3582" y="7189"/>
                    <a:pt x="3436" y="7069"/>
                    <a:pt x="3292" y="6937"/>
                  </a:cubicBezTo>
                  <a:cubicBezTo>
                    <a:pt x="3146" y="6805"/>
                    <a:pt x="3040" y="6647"/>
                    <a:pt x="2908" y="6514"/>
                  </a:cubicBezTo>
                  <a:cubicBezTo>
                    <a:pt x="2776" y="6356"/>
                    <a:pt x="2631" y="6224"/>
                    <a:pt x="2525" y="6065"/>
                  </a:cubicBezTo>
                  <a:lnTo>
                    <a:pt x="2194" y="5577"/>
                  </a:lnTo>
                  <a:cubicBezTo>
                    <a:pt x="1944" y="5272"/>
                    <a:pt x="1812" y="4890"/>
                    <a:pt x="1600" y="4546"/>
                  </a:cubicBezTo>
                  <a:cubicBezTo>
                    <a:pt x="1428" y="4203"/>
                    <a:pt x="1322" y="3806"/>
                    <a:pt x="1151" y="3449"/>
                  </a:cubicBezTo>
                  <a:cubicBezTo>
                    <a:pt x="1084" y="3066"/>
                    <a:pt x="940" y="2696"/>
                    <a:pt x="887" y="2300"/>
                  </a:cubicBezTo>
                  <a:cubicBezTo>
                    <a:pt x="860" y="1916"/>
                    <a:pt x="741" y="1534"/>
                    <a:pt x="767" y="1150"/>
                  </a:cubicBezTo>
                  <a:cubicBezTo>
                    <a:pt x="767" y="1150"/>
                    <a:pt x="767" y="1005"/>
                    <a:pt x="755" y="859"/>
                  </a:cubicBezTo>
                  <a:cubicBezTo>
                    <a:pt x="755" y="714"/>
                    <a:pt x="741" y="568"/>
                    <a:pt x="741" y="568"/>
                  </a:cubicBezTo>
                  <a:cubicBezTo>
                    <a:pt x="741" y="476"/>
                    <a:pt x="755" y="371"/>
                    <a:pt x="741" y="265"/>
                  </a:cubicBezTo>
                  <a:lnTo>
                    <a:pt x="75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14"/>
            <p:cNvSpPr/>
            <p:nvPr/>
          </p:nvSpPr>
          <p:spPr>
            <a:xfrm>
              <a:off x="3769425" y="3650500"/>
              <a:ext cx="89550" cy="161250"/>
            </a:xfrm>
            <a:custGeom>
              <a:avLst/>
              <a:gdLst/>
              <a:ahLst/>
              <a:cxnLst/>
              <a:rect l="l" t="t" r="r" b="b"/>
              <a:pathLst>
                <a:path w="3582" h="6450" extrusionOk="0">
                  <a:moveTo>
                    <a:pt x="0" y="1"/>
                  </a:moveTo>
                  <a:lnTo>
                    <a:pt x="53" y="239"/>
                  </a:lnTo>
                  <a:cubicBezTo>
                    <a:pt x="67" y="318"/>
                    <a:pt x="80" y="385"/>
                    <a:pt x="93" y="464"/>
                  </a:cubicBezTo>
                  <a:cubicBezTo>
                    <a:pt x="93" y="464"/>
                    <a:pt x="120" y="570"/>
                    <a:pt x="146" y="688"/>
                  </a:cubicBezTo>
                  <a:lnTo>
                    <a:pt x="199" y="900"/>
                  </a:lnTo>
                  <a:cubicBezTo>
                    <a:pt x="212" y="1204"/>
                    <a:pt x="358" y="1495"/>
                    <a:pt x="411" y="1785"/>
                  </a:cubicBezTo>
                  <a:cubicBezTo>
                    <a:pt x="476" y="2089"/>
                    <a:pt x="622" y="2367"/>
                    <a:pt x="687" y="2657"/>
                  </a:cubicBezTo>
                  <a:cubicBezTo>
                    <a:pt x="833" y="2934"/>
                    <a:pt x="913" y="3225"/>
                    <a:pt x="1057" y="3489"/>
                  </a:cubicBezTo>
                  <a:cubicBezTo>
                    <a:pt x="1216" y="3754"/>
                    <a:pt x="1295" y="4058"/>
                    <a:pt x="1480" y="4296"/>
                  </a:cubicBezTo>
                  <a:cubicBezTo>
                    <a:pt x="1560" y="4428"/>
                    <a:pt x="1639" y="4560"/>
                    <a:pt x="1705" y="4692"/>
                  </a:cubicBezTo>
                  <a:cubicBezTo>
                    <a:pt x="1785" y="4824"/>
                    <a:pt x="1890" y="4930"/>
                    <a:pt x="1970" y="5062"/>
                  </a:cubicBezTo>
                  <a:cubicBezTo>
                    <a:pt x="2062" y="5181"/>
                    <a:pt x="2128" y="5327"/>
                    <a:pt x="2220" y="5432"/>
                  </a:cubicBezTo>
                  <a:cubicBezTo>
                    <a:pt x="2326" y="5551"/>
                    <a:pt x="2419" y="5656"/>
                    <a:pt x="2525" y="5789"/>
                  </a:cubicBezTo>
                  <a:cubicBezTo>
                    <a:pt x="2683" y="6040"/>
                    <a:pt x="2948" y="6211"/>
                    <a:pt x="3145" y="6449"/>
                  </a:cubicBezTo>
                  <a:lnTo>
                    <a:pt x="3582" y="5894"/>
                  </a:lnTo>
                  <a:cubicBezTo>
                    <a:pt x="3370" y="5709"/>
                    <a:pt x="3092" y="5604"/>
                    <a:pt x="2907" y="5379"/>
                  </a:cubicBezTo>
                  <a:cubicBezTo>
                    <a:pt x="2802" y="5286"/>
                    <a:pt x="2696" y="5194"/>
                    <a:pt x="2590" y="5115"/>
                  </a:cubicBezTo>
                  <a:cubicBezTo>
                    <a:pt x="2472" y="5022"/>
                    <a:pt x="2405" y="4904"/>
                    <a:pt x="2300" y="4798"/>
                  </a:cubicBezTo>
                  <a:cubicBezTo>
                    <a:pt x="2208" y="4692"/>
                    <a:pt x="2088" y="4599"/>
                    <a:pt x="2009" y="4481"/>
                  </a:cubicBezTo>
                  <a:cubicBezTo>
                    <a:pt x="1930" y="4361"/>
                    <a:pt x="1850" y="4229"/>
                    <a:pt x="1771" y="4124"/>
                  </a:cubicBezTo>
                  <a:cubicBezTo>
                    <a:pt x="1573" y="3900"/>
                    <a:pt x="1480" y="3609"/>
                    <a:pt x="1322" y="3357"/>
                  </a:cubicBezTo>
                  <a:cubicBezTo>
                    <a:pt x="1190" y="3107"/>
                    <a:pt x="1124" y="2816"/>
                    <a:pt x="1005" y="2552"/>
                  </a:cubicBezTo>
                  <a:cubicBezTo>
                    <a:pt x="952" y="2261"/>
                    <a:pt x="846" y="1983"/>
                    <a:pt x="820" y="1692"/>
                  </a:cubicBezTo>
                  <a:cubicBezTo>
                    <a:pt x="807" y="1402"/>
                    <a:pt x="714" y="1125"/>
                    <a:pt x="754" y="834"/>
                  </a:cubicBezTo>
                  <a:lnTo>
                    <a:pt x="754" y="623"/>
                  </a:lnTo>
                  <a:cubicBezTo>
                    <a:pt x="740" y="517"/>
                    <a:pt x="740" y="411"/>
                    <a:pt x="740" y="411"/>
                  </a:cubicBezTo>
                  <a:cubicBezTo>
                    <a:pt x="740" y="345"/>
                    <a:pt x="754" y="265"/>
                    <a:pt x="740" y="200"/>
                  </a:cubicBezTo>
                  <a:lnTo>
                    <a:pt x="7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14"/>
            <p:cNvSpPr/>
            <p:nvPr/>
          </p:nvSpPr>
          <p:spPr>
            <a:xfrm>
              <a:off x="3286800" y="3913450"/>
              <a:ext cx="67075" cy="117975"/>
            </a:xfrm>
            <a:custGeom>
              <a:avLst/>
              <a:gdLst/>
              <a:ahLst/>
              <a:cxnLst/>
              <a:rect l="l" t="t" r="r" b="b"/>
              <a:pathLst>
                <a:path w="2683" h="4719" extrusionOk="0">
                  <a:moveTo>
                    <a:pt x="1" y="1"/>
                  </a:moveTo>
                  <a:lnTo>
                    <a:pt x="1" y="1"/>
                  </a:lnTo>
                  <a:cubicBezTo>
                    <a:pt x="93" y="253"/>
                    <a:pt x="172" y="490"/>
                    <a:pt x="265" y="702"/>
                  </a:cubicBezTo>
                  <a:lnTo>
                    <a:pt x="556" y="1296"/>
                  </a:lnTo>
                  <a:cubicBezTo>
                    <a:pt x="754" y="1666"/>
                    <a:pt x="952" y="2036"/>
                    <a:pt x="1150" y="2379"/>
                  </a:cubicBezTo>
                  <a:cubicBezTo>
                    <a:pt x="1335" y="2723"/>
                    <a:pt x="1494" y="3093"/>
                    <a:pt x="1652" y="3477"/>
                  </a:cubicBezTo>
                  <a:cubicBezTo>
                    <a:pt x="1745" y="3674"/>
                    <a:pt x="1824" y="3873"/>
                    <a:pt x="1916" y="4071"/>
                  </a:cubicBezTo>
                  <a:cubicBezTo>
                    <a:pt x="2022" y="4269"/>
                    <a:pt x="2142" y="4546"/>
                    <a:pt x="2327" y="4719"/>
                  </a:cubicBezTo>
                  <a:cubicBezTo>
                    <a:pt x="2327" y="4719"/>
                    <a:pt x="2418" y="4546"/>
                    <a:pt x="2498" y="4375"/>
                  </a:cubicBezTo>
                  <a:cubicBezTo>
                    <a:pt x="2591" y="4190"/>
                    <a:pt x="2683" y="4018"/>
                    <a:pt x="2683" y="4018"/>
                  </a:cubicBezTo>
                  <a:cubicBezTo>
                    <a:pt x="2617" y="3886"/>
                    <a:pt x="2485" y="3859"/>
                    <a:pt x="2379" y="3715"/>
                  </a:cubicBezTo>
                  <a:cubicBezTo>
                    <a:pt x="2260" y="3582"/>
                    <a:pt x="2154" y="3424"/>
                    <a:pt x="2048" y="3265"/>
                  </a:cubicBezTo>
                  <a:cubicBezTo>
                    <a:pt x="1824" y="2934"/>
                    <a:pt x="1626" y="2591"/>
                    <a:pt x="1428" y="2221"/>
                  </a:cubicBezTo>
                  <a:cubicBezTo>
                    <a:pt x="1229" y="1865"/>
                    <a:pt x="1071" y="1495"/>
                    <a:pt x="965" y="1125"/>
                  </a:cubicBezTo>
                  <a:cubicBezTo>
                    <a:pt x="912" y="940"/>
                    <a:pt x="886" y="767"/>
                    <a:pt x="847" y="582"/>
                  </a:cubicBezTo>
                  <a:cubicBezTo>
                    <a:pt x="833" y="411"/>
                    <a:pt x="847" y="265"/>
                    <a:pt x="847" y="13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14"/>
            <p:cNvSpPr/>
            <p:nvPr/>
          </p:nvSpPr>
          <p:spPr>
            <a:xfrm>
              <a:off x="3567250" y="3750625"/>
              <a:ext cx="149350" cy="97125"/>
            </a:xfrm>
            <a:custGeom>
              <a:avLst/>
              <a:gdLst/>
              <a:ahLst/>
              <a:cxnLst/>
              <a:rect l="l" t="t" r="r" b="b"/>
              <a:pathLst>
                <a:path w="5974" h="3885" extrusionOk="0">
                  <a:moveTo>
                    <a:pt x="3902" y="508"/>
                  </a:moveTo>
                  <a:cubicBezTo>
                    <a:pt x="3906" y="508"/>
                    <a:pt x="3909" y="510"/>
                    <a:pt x="3912" y="515"/>
                  </a:cubicBezTo>
                  <a:lnTo>
                    <a:pt x="3952" y="594"/>
                  </a:lnTo>
                  <a:lnTo>
                    <a:pt x="4031" y="806"/>
                  </a:lnTo>
                  <a:cubicBezTo>
                    <a:pt x="4203" y="1229"/>
                    <a:pt x="4361" y="1651"/>
                    <a:pt x="4613" y="2035"/>
                  </a:cubicBezTo>
                  <a:cubicBezTo>
                    <a:pt x="4731" y="2233"/>
                    <a:pt x="4851" y="2432"/>
                    <a:pt x="4969" y="2617"/>
                  </a:cubicBezTo>
                  <a:cubicBezTo>
                    <a:pt x="5003" y="2664"/>
                    <a:pt x="5039" y="2710"/>
                    <a:pt x="5078" y="2754"/>
                  </a:cubicBezTo>
                  <a:lnTo>
                    <a:pt x="5078" y="2754"/>
                  </a:lnTo>
                  <a:cubicBezTo>
                    <a:pt x="4709" y="2870"/>
                    <a:pt x="4339" y="2977"/>
                    <a:pt x="3978" y="3066"/>
                  </a:cubicBezTo>
                  <a:cubicBezTo>
                    <a:pt x="3978" y="3066"/>
                    <a:pt x="3741" y="3131"/>
                    <a:pt x="3515" y="3184"/>
                  </a:cubicBezTo>
                  <a:cubicBezTo>
                    <a:pt x="3278" y="3237"/>
                    <a:pt x="3054" y="3290"/>
                    <a:pt x="3054" y="3290"/>
                  </a:cubicBezTo>
                  <a:cubicBezTo>
                    <a:pt x="3054" y="3290"/>
                    <a:pt x="2816" y="3316"/>
                    <a:pt x="2578" y="3356"/>
                  </a:cubicBezTo>
                  <a:cubicBezTo>
                    <a:pt x="2340" y="3396"/>
                    <a:pt x="2102" y="3422"/>
                    <a:pt x="2102" y="3422"/>
                  </a:cubicBezTo>
                  <a:lnTo>
                    <a:pt x="1626" y="3475"/>
                  </a:lnTo>
                  <a:cubicBezTo>
                    <a:pt x="1375" y="3501"/>
                    <a:pt x="1137" y="3528"/>
                    <a:pt x="1137" y="3528"/>
                  </a:cubicBezTo>
                  <a:lnTo>
                    <a:pt x="794" y="3554"/>
                  </a:lnTo>
                  <a:lnTo>
                    <a:pt x="649" y="3568"/>
                  </a:lnTo>
                  <a:lnTo>
                    <a:pt x="582" y="3568"/>
                  </a:lnTo>
                  <a:lnTo>
                    <a:pt x="609" y="3515"/>
                  </a:lnTo>
                  <a:cubicBezTo>
                    <a:pt x="635" y="3436"/>
                    <a:pt x="702" y="3369"/>
                    <a:pt x="741" y="3290"/>
                  </a:cubicBezTo>
                  <a:lnTo>
                    <a:pt x="873" y="3145"/>
                  </a:lnTo>
                  <a:lnTo>
                    <a:pt x="1045" y="2973"/>
                  </a:lnTo>
                  <a:cubicBezTo>
                    <a:pt x="1283" y="2749"/>
                    <a:pt x="1533" y="2537"/>
                    <a:pt x="1785" y="2326"/>
                  </a:cubicBezTo>
                  <a:cubicBezTo>
                    <a:pt x="2300" y="1877"/>
                    <a:pt x="2736" y="1440"/>
                    <a:pt x="3225" y="1044"/>
                  </a:cubicBezTo>
                  <a:lnTo>
                    <a:pt x="3833" y="555"/>
                  </a:lnTo>
                  <a:cubicBezTo>
                    <a:pt x="3854" y="544"/>
                    <a:pt x="3884" y="508"/>
                    <a:pt x="3902" y="508"/>
                  </a:cubicBezTo>
                  <a:close/>
                  <a:moveTo>
                    <a:pt x="4137" y="0"/>
                  </a:moveTo>
                  <a:cubicBezTo>
                    <a:pt x="4123" y="0"/>
                    <a:pt x="4111" y="13"/>
                    <a:pt x="4097" y="13"/>
                  </a:cubicBezTo>
                  <a:lnTo>
                    <a:pt x="4031" y="66"/>
                  </a:lnTo>
                  <a:lnTo>
                    <a:pt x="3885" y="185"/>
                  </a:lnTo>
                  <a:lnTo>
                    <a:pt x="3436" y="529"/>
                  </a:lnTo>
                  <a:lnTo>
                    <a:pt x="3013" y="872"/>
                  </a:lnTo>
                  <a:cubicBezTo>
                    <a:pt x="2525" y="1281"/>
                    <a:pt x="2076" y="1744"/>
                    <a:pt x="1586" y="2141"/>
                  </a:cubicBezTo>
                  <a:cubicBezTo>
                    <a:pt x="1336" y="2352"/>
                    <a:pt x="1084" y="2550"/>
                    <a:pt x="834" y="2788"/>
                  </a:cubicBezTo>
                  <a:cubicBezTo>
                    <a:pt x="781" y="2841"/>
                    <a:pt x="714" y="2893"/>
                    <a:pt x="661" y="2960"/>
                  </a:cubicBezTo>
                  <a:lnTo>
                    <a:pt x="450" y="3184"/>
                  </a:lnTo>
                  <a:cubicBezTo>
                    <a:pt x="318" y="3356"/>
                    <a:pt x="173" y="3541"/>
                    <a:pt x="80" y="3739"/>
                  </a:cubicBezTo>
                  <a:lnTo>
                    <a:pt x="1" y="3885"/>
                  </a:lnTo>
                  <a:lnTo>
                    <a:pt x="517" y="3885"/>
                  </a:lnTo>
                  <a:lnTo>
                    <a:pt x="1124" y="3871"/>
                  </a:lnTo>
                  <a:cubicBezTo>
                    <a:pt x="1124" y="3871"/>
                    <a:pt x="1362" y="3859"/>
                    <a:pt x="1613" y="3832"/>
                  </a:cubicBezTo>
                  <a:lnTo>
                    <a:pt x="2088" y="3806"/>
                  </a:lnTo>
                  <a:lnTo>
                    <a:pt x="2564" y="3753"/>
                  </a:lnTo>
                  <a:cubicBezTo>
                    <a:pt x="2802" y="3726"/>
                    <a:pt x="3027" y="3700"/>
                    <a:pt x="3027" y="3700"/>
                  </a:cubicBezTo>
                  <a:cubicBezTo>
                    <a:pt x="3027" y="3700"/>
                    <a:pt x="3265" y="3674"/>
                    <a:pt x="3503" y="3621"/>
                  </a:cubicBezTo>
                  <a:cubicBezTo>
                    <a:pt x="3741" y="3581"/>
                    <a:pt x="3978" y="3528"/>
                    <a:pt x="3978" y="3528"/>
                  </a:cubicBezTo>
                  <a:cubicBezTo>
                    <a:pt x="4613" y="3396"/>
                    <a:pt x="5221" y="3251"/>
                    <a:pt x="5815" y="3078"/>
                  </a:cubicBezTo>
                  <a:lnTo>
                    <a:pt x="5803" y="2824"/>
                  </a:lnTo>
                  <a:lnTo>
                    <a:pt x="5803" y="2824"/>
                  </a:lnTo>
                  <a:lnTo>
                    <a:pt x="5973" y="2682"/>
                  </a:lnTo>
                  <a:cubicBezTo>
                    <a:pt x="5914" y="2633"/>
                    <a:pt x="5851" y="2583"/>
                    <a:pt x="5789" y="2533"/>
                  </a:cubicBezTo>
                  <a:lnTo>
                    <a:pt x="5789" y="2533"/>
                  </a:lnTo>
                  <a:lnTo>
                    <a:pt x="5788" y="2523"/>
                  </a:lnTo>
                  <a:cubicBezTo>
                    <a:pt x="5786" y="2524"/>
                    <a:pt x="5783" y="2525"/>
                    <a:pt x="5781" y="2526"/>
                  </a:cubicBezTo>
                  <a:lnTo>
                    <a:pt x="5781" y="2526"/>
                  </a:lnTo>
                  <a:cubicBezTo>
                    <a:pt x="5679" y="2443"/>
                    <a:pt x="5578" y="2356"/>
                    <a:pt x="5498" y="2259"/>
                  </a:cubicBezTo>
                  <a:cubicBezTo>
                    <a:pt x="5353" y="2101"/>
                    <a:pt x="5221" y="1929"/>
                    <a:pt x="5088" y="1757"/>
                  </a:cubicBezTo>
                  <a:cubicBezTo>
                    <a:pt x="4810" y="1427"/>
                    <a:pt x="4625" y="1031"/>
                    <a:pt x="4428" y="647"/>
                  </a:cubicBezTo>
                  <a:lnTo>
                    <a:pt x="4229" y="251"/>
                  </a:lnTo>
                  <a:lnTo>
                    <a:pt x="4137" y="27"/>
                  </a:lnTo>
                  <a:lnTo>
                    <a:pt x="413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14"/>
            <p:cNvSpPr/>
            <p:nvPr/>
          </p:nvSpPr>
          <p:spPr>
            <a:xfrm>
              <a:off x="3286475" y="3378325"/>
              <a:ext cx="250425" cy="273525"/>
            </a:xfrm>
            <a:custGeom>
              <a:avLst/>
              <a:gdLst/>
              <a:ahLst/>
              <a:cxnLst/>
              <a:rect l="l" t="t" r="r" b="b"/>
              <a:pathLst>
                <a:path w="10017" h="10941" extrusionOk="0">
                  <a:moveTo>
                    <a:pt x="622" y="0"/>
                  </a:moveTo>
                  <a:lnTo>
                    <a:pt x="0" y="872"/>
                  </a:lnTo>
                  <a:cubicBezTo>
                    <a:pt x="1004" y="1784"/>
                    <a:pt x="2009" y="2736"/>
                    <a:pt x="3092" y="3515"/>
                  </a:cubicBezTo>
                  <a:cubicBezTo>
                    <a:pt x="3634" y="3925"/>
                    <a:pt x="4176" y="4321"/>
                    <a:pt x="4718" y="4691"/>
                  </a:cubicBezTo>
                  <a:cubicBezTo>
                    <a:pt x="4718" y="4691"/>
                    <a:pt x="5141" y="4942"/>
                    <a:pt x="5564" y="5206"/>
                  </a:cubicBezTo>
                  <a:cubicBezTo>
                    <a:pt x="5999" y="5444"/>
                    <a:pt x="6422" y="5696"/>
                    <a:pt x="6422" y="5696"/>
                  </a:cubicBezTo>
                  <a:cubicBezTo>
                    <a:pt x="6726" y="5854"/>
                    <a:pt x="7003" y="6039"/>
                    <a:pt x="7308" y="6158"/>
                  </a:cubicBezTo>
                  <a:lnTo>
                    <a:pt x="8233" y="6554"/>
                  </a:lnTo>
                  <a:lnTo>
                    <a:pt x="9144" y="6924"/>
                  </a:lnTo>
                  <a:lnTo>
                    <a:pt x="9514" y="7070"/>
                  </a:lnTo>
                  <a:lnTo>
                    <a:pt x="9567" y="7096"/>
                  </a:lnTo>
                  <a:cubicBezTo>
                    <a:pt x="9581" y="7109"/>
                    <a:pt x="9567" y="7135"/>
                    <a:pt x="9567" y="7149"/>
                  </a:cubicBezTo>
                  <a:lnTo>
                    <a:pt x="9528" y="7281"/>
                  </a:lnTo>
                  <a:lnTo>
                    <a:pt x="9343" y="8180"/>
                  </a:lnTo>
                  <a:cubicBezTo>
                    <a:pt x="9303" y="8483"/>
                    <a:pt x="9276" y="8800"/>
                    <a:pt x="9250" y="9105"/>
                  </a:cubicBezTo>
                  <a:lnTo>
                    <a:pt x="9158" y="10016"/>
                  </a:lnTo>
                  <a:lnTo>
                    <a:pt x="9144" y="10941"/>
                  </a:lnTo>
                  <a:lnTo>
                    <a:pt x="9845" y="10941"/>
                  </a:lnTo>
                  <a:lnTo>
                    <a:pt x="9778" y="10056"/>
                  </a:lnTo>
                  <a:lnTo>
                    <a:pt x="9805" y="9158"/>
                  </a:lnTo>
                  <a:cubicBezTo>
                    <a:pt x="9805" y="8853"/>
                    <a:pt x="9805" y="8550"/>
                    <a:pt x="9818" y="8245"/>
                  </a:cubicBezTo>
                  <a:lnTo>
                    <a:pt x="9937" y="7347"/>
                  </a:lnTo>
                  <a:lnTo>
                    <a:pt x="9977" y="7030"/>
                  </a:lnTo>
                  <a:cubicBezTo>
                    <a:pt x="9977" y="6977"/>
                    <a:pt x="10016" y="6897"/>
                    <a:pt x="9990" y="6871"/>
                  </a:cubicBezTo>
                  <a:lnTo>
                    <a:pt x="9805" y="6792"/>
                  </a:lnTo>
                  <a:lnTo>
                    <a:pt x="9263" y="6594"/>
                  </a:lnTo>
                  <a:lnTo>
                    <a:pt x="8351" y="6237"/>
                  </a:lnTo>
                  <a:lnTo>
                    <a:pt x="7440" y="5854"/>
                  </a:lnTo>
                  <a:cubicBezTo>
                    <a:pt x="7135" y="5735"/>
                    <a:pt x="6871" y="5550"/>
                    <a:pt x="6581" y="5391"/>
                  </a:cubicBezTo>
                  <a:cubicBezTo>
                    <a:pt x="6581" y="5391"/>
                    <a:pt x="6158" y="5141"/>
                    <a:pt x="5749" y="4889"/>
                  </a:cubicBezTo>
                  <a:cubicBezTo>
                    <a:pt x="5326" y="4612"/>
                    <a:pt x="4916" y="4348"/>
                    <a:pt x="4916" y="4348"/>
                  </a:cubicBezTo>
                  <a:cubicBezTo>
                    <a:pt x="4387" y="3951"/>
                    <a:pt x="3872" y="3515"/>
                    <a:pt x="3370" y="3066"/>
                  </a:cubicBezTo>
                  <a:cubicBezTo>
                    <a:pt x="2854" y="2616"/>
                    <a:pt x="2366" y="2128"/>
                    <a:pt x="1917" y="1612"/>
                  </a:cubicBezTo>
                  <a:cubicBezTo>
                    <a:pt x="1467" y="1097"/>
                    <a:pt x="1045" y="542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14"/>
            <p:cNvSpPr/>
            <p:nvPr/>
          </p:nvSpPr>
          <p:spPr>
            <a:xfrm>
              <a:off x="3340325" y="3271950"/>
              <a:ext cx="357775" cy="99150"/>
            </a:xfrm>
            <a:custGeom>
              <a:avLst/>
              <a:gdLst/>
              <a:ahLst/>
              <a:cxnLst/>
              <a:rect l="l" t="t" r="r" b="b"/>
              <a:pathLst>
                <a:path w="14311" h="3966" extrusionOk="0">
                  <a:moveTo>
                    <a:pt x="291" y="0"/>
                  </a:moveTo>
                  <a:lnTo>
                    <a:pt x="1" y="1031"/>
                  </a:lnTo>
                  <a:cubicBezTo>
                    <a:pt x="430" y="1015"/>
                    <a:pt x="855" y="1004"/>
                    <a:pt x="1275" y="1004"/>
                  </a:cubicBezTo>
                  <a:cubicBezTo>
                    <a:pt x="1539" y="1004"/>
                    <a:pt x="1801" y="1008"/>
                    <a:pt x="2062" y="1018"/>
                  </a:cubicBezTo>
                  <a:cubicBezTo>
                    <a:pt x="2762" y="1045"/>
                    <a:pt x="3449" y="1110"/>
                    <a:pt x="4109" y="1230"/>
                  </a:cubicBezTo>
                  <a:cubicBezTo>
                    <a:pt x="4784" y="1335"/>
                    <a:pt x="5444" y="1454"/>
                    <a:pt x="6091" y="1612"/>
                  </a:cubicBezTo>
                  <a:cubicBezTo>
                    <a:pt x="6091" y="1612"/>
                    <a:pt x="6554" y="1771"/>
                    <a:pt x="7030" y="1929"/>
                  </a:cubicBezTo>
                  <a:cubicBezTo>
                    <a:pt x="7492" y="2088"/>
                    <a:pt x="7955" y="2260"/>
                    <a:pt x="7955" y="2260"/>
                  </a:cubicBezTo>
                  <a:cubicBezTo>
                    <a:pt x="8258" y="2379"/>
                    <a:pt x="8563" y="2472"/>
                    <a:pt x="8854" y="2630"/>
                  </a:cubicBezTo>
                  <a:lnTo>
                    <a:pt x="9712" y="3092"/>
                  </a:lnTo>
                  <a:lnTo>
                    <a:pt x="10571" y="3582"/>
                  </a:lnTo>
                  <a:lnTo>
                    <a:pt x="11073" y="3872"/>
                  </a:lnTo>
                  <a:lnTo>
                    <a:pt x="11232" y="3964"/>
                  </a:lnTo>
                  <a:cubicBezTo>
                    <a:pt x="11236" y="3965"/>
                    <a:pt x="11240" y="3966"/>
                    <a:pt x="11244" y="3966"/>
                  </a:cubicBezTo>
                  <a:cubicBezTo>
                    <a:pt x="11291" y="3966"/>
                    <a:pt x="11327" y="3897"/>
                    <a:pt x="11364" y="3872"/>
                  </a:cubicBezTo>
                  <a:lnTo>
                    <a:pt x="11588" y="3621"/>
                  </a:lnTo>
                  <a:lnTo>
                    <a:pt x="12210" y="2974"/>
                  </a:lnTo>
                  <a:cubicBezTo>
                    <a:pt x="12434" y="2775"/>
                    <a:pt x="12672" y="2577"/>
                    <a:pt x="12897" y="2379"/>
                  </a:cubicBezTo>
                  <a:lnTo>
                    <a:pt x="13584" y="1811"/>
                  </a:lnTo>
                  <a:lnTo>
                    <a:pt x="14310" y="1295"/>
                  </a:lnTo>
                  <a:lnTo>
                    <a:pt x="13875" y="754"/>
                  </a:lnTo>
                  <a:lnTo>
                    <a:pt x="13161" y="1335"/>
                  </a:lnTo>
                  <a:lnTo>
                    <a:pt x="12513" y="1996"/>
                  </a:lnTo>
                  <a:cubicBezTo>
                    <a:pt x="12289" y="2207"/>
                    <a:pt x="12064" y="2419"/>
                    <a:pt x="11853" y="2643"/>
                  </a:cubicBezTo>
                  <a:lnTo>
                    <a:pt x="11271" y="3356"/>
                  </a:lnTo>
                  <a:lnTo>
                    <a:pt x="11192" y="3462"/>
                  </a:lnTo>
                  <a:cubicBezTo>
                    <a:pt x="11179" y="3476"/>
                    <a:pt x="11165" y="3502"/>
                    <a:pt x="11153" y="3502"/>
                  </a:cubicBezTo>
                  <a:lnTo>
                    <a:pt x="11100" y="3476"/>
                  </a:lnTo>
                  <a:lnTo>
                    <a:pt x="10756" y="3291"/>
                  </a:lnTo>
                  <a:lnTo>
                    <a:pt x="9884" y="2815"/>
                  </a:lnTo>
                  <a:lnTo>
                    <a:pt x="9012" y="2340"/>
                  </a:lnTo>
                  <a:cubicBezTo>
                    <a:pt x="8721" y="2181"/>
                    <a:pt x="8391" y="2075"/>
                    <a:pt x="8087" y="1943"/>
                  </a:cubicBezTo>
                  <a:cubicBezTo>
                    <a:pt x="8087" y="1943"/>
                    <a:pt x="7624" y="1771"/>
                    <a:pt x="7162" y="1586"/>
                  </a:cubicBezTo>
                  <a:cubicBezTo>
                    <a:pt x="6699" y="1415"/>
                    <a:pt x="6237" y="1256"/>
                    <a:pt x="6237" y="1256"/>
                  </a:cubicBezTo>
                  <a:cubicBezTo>
                    <a:pt x="5603" y="1057"/>
                    <a:pt x="4955" y="886"/>
                    <a:pt x="4294" y="728"/>
                  </a:cubicBezTo>
                  <a:cubicBezTo>
                    <a:pt x="2999" y="384"/>
                    <a:pt x="1625" y="199"/>
                    <a:pt x="29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14"/>
            <p:cNvSpPr/>
            <p:nvPr/>
          </p:nvSpPr>
          <p:spPr>
            <a:xfrm>
              <a:off x="3701050" y="3435475"/>
              <a:ext cx="113975" cy="215400"/>
            </a:xfrm>
            <a:custGeom>
              <a:avLst/>
              <a:gdLst/>
              <a:ahLst/>
              <a:cxnLst/>
              <a:rect l="l" t="t" r="r" b="b"/>
              <a:pathLst>
                <a:path w="4559" h="8616" extrusionOk="0">
                  <a:moveTo>
                    <a:pt x="4097" y="0"/>
                  </a:moveTo>
                  <a:lnTo>
                    <a:pt x="3872" y="238"/>
                  </a:lnTo>
                  <a:cubicBezTo>
                    <a:pt x="3819" y="318"/>
                    <a:pt x="3740" y="370"/>
                    <a:pt x="3687" y="462"/>
                  </a:cubicBezTo>
                  <a:lnTo>
                    <a:pt x="3290" y="912"/>
                  </a:lnTo>
                  <a:cubicBezTo>
                    <a:pt x="2987" y="1190"/>
                    <a:pt x="2788" y="1546"/>
                    <a:pt x="2524" y="1863"/>
                  </a:cubicBezTo>
                  <a:cubicBezTo>
                    <a:pt x="2392" y="2009"/>
                    <a:pt x="2300" y="2180"/>
                    <a:pt x="2194" y="2353"/>
                  </a:cubicBezTo>
                  <a:cubicBezTo>
                    <a:pt x="2088" y="2537"/>
                    <a:pt x="1969" y="2696"/>
                    <a:pt x="1851" y="2867"/>
                  </a:cubicBezTo>
                  <a:cubicBezTo>
                    <a:pt x="1652" y="3211"/>
                    <a:pt x="1481" y="3595"/>
                    <a:pt x="1269" y="3938"/>
                  </a:cubicBezTo>
                  <a:cubicBezTo>
                    <a:pt x="1123" y="4321"/>
                    <a:pt x="938" y="4691"/>
                    <a:pt x="794" y="5074"/>
                  </a:cubicBezTo>
                  <a:cubicBezTo>
                    <a:pt x="727" y="5259"/>
                    <a:pt x="674" y="5457"/>
                    <a:pt x="595" y="5642"/>
                  </a:cubicBezTo>
                  <a:cubicBezTo>
                    <a:pt x="529" y="5841"/>
                    <a:pt x="450" y="6026"/>
                    <a:pt x="424" y="6224"/>
                  </a:cubicBezTo>
                  <a:cubicBezTo>
                    <a:pt x="331" y="6620"/>
                    <a:pt x="172" y="7004"/>
                    <a:pt x="146" y="7413"/>
                  </a:cubicBezTo>
                  <a:lnTo>
                    <a:pt x="40" y="8008"/>
                  </a:lnTo>
                  <a:cubicBezTo>
                    <a:pt x="13" y="8219"/>
                    <a:pt x="27" y="8417"/>
                    <a:pt x="1" y="8616"/>
                  </a:cubicBezTo>
                  <a:lnTo>
                    <a:pt x="714" y="8616"/>
                  </a:lnTo>
                  <a:cubicBezTo>
                    <a:pt x="700" y="8431"/>
                    <a:pt x="674" y="8232"/>
                    <a:pt x="674" y="8047"/>
                  </a:cubicBezTo>
                  <a:cubicBezTo>
                    <a:pt x="688" y="7849"/>
                    <a:pt x="700" y="7664"/>
                    <a:pt x="700" y="7466"/>
                  </a:cubicBezTo>
                  <a:cubicBezTo>
                    <a:pt x="688" y="7083"/>
                    <a:pt x="794" y="6713"/>
                    <a:pt x="820" y="6317"/>
                  </a:cubicBezTo>
                  <a:cubicBezTo>
                    <a:pt x="833" y="6118"/>
                    <a:pt x="899" y="5933"/>
                    <a:pt x="952" y="5748"/>
                  </a:cubicBezTo>
                  <a:lnTo>
                    <a:pt x="1097" y="5180"/>
                  </a:lnTo>
                  <a:cubicBezTo>
                    <a:pt x="1229" y="4810"/>
                    <a:pt x="1401" y="4440"/>
                    <a:pt x="1546" y="4070"/>
                  </a:cubicBezTo>
                  <a:cubicBezTo>
                    <a:pt x="1758" y="3739"/>
                    <a:pt x="1916" y="3369"/>
                    <a:pt x="2141" y="3040"/>
                  </a:cubicBezTo>
                  <a:lnTo>
                    <a:pt x="2485" y="2564"/>
                  </a:lnTo>
                  <a:cubicBezTo>
                    <a:pt x="2603" y="2405"/>
                    <a:pt x="2709" y="2247"/>
                    <a:pt x="2855" y="2115"/>
                  </a:cubicBezTo>
                  <a:cubicBezTo>
                    <a:pt x="3132" y="1850"/>
                    <a:pt x="3370" y="1533"/>
                    <a:pt x="3687" y="1308"/>
                  </a:cubicBezTo>
                  <a:lnTo>
                    <a:pt x="3898" y="1123"/>
                  </a:lnTo>
                  <a:cubicBezTo>
                    <a:pt x="4018" y="1031"/>
                    <a:pt x="4123" y="938"/>
                    <a:pt x="4123" y="938"/>
                  </a:cubicBezTo>
                  <a:cubicBezTo>
                    <a:pt x="4189" y="873"/>
                    <a:pt x="4282" y="820"/>
                    <a:pt x="4347" y="753"/>
                  </a:cubicBezTo>
                  <a:lnTo>
                    <a:pt x="4559" y="582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14"/>
            <p:cNvSpPr/>
            <p:nvPr/>
          </p:nvSpPr>
          <p:spPr>
            <a:xfrm>
              <a:off x="3770075" y="3489000"/>
              <a:ext cx="88250" cy="161525"/>
            </a:xfrm>
            <a:custGeom>
              <a:avLst/>
              <a:gdLst/>
              <a:ahLst/>
              <a:cxnLst/>
              <a:rect l="l" t="t" r="r" b="b"/>
              <a:pathLst>
                <a:path w="3530" h="6461" extrusionOk="0">
                  <a:moveTo>
                    <a:pt x="3054" y="0"/>
                  </a:moveTo>
                  <a:lnTo>
                    <a:pt x="2895" y="185"/>
                  </a:lnTo>
                  <a:cubicBezTo>
                    <a:pt x="2855" y="251"/>
                    <a:pt x="2802" y="291"/>
                    <a:pt x="2763" y="356"/>
                  </a:cubicBezTo>
                  <a:cubicBezTo>
                    <a:pt x="2763" y="356"/>
                    <a:pt x="2696" y="449"/>
                    <a:pt x="2617" y="541"/>
                  </a:cubicBezTo>
                  <a:cubicBezTo>
                    <a:pt x="2552" y="621"/>
                    <a:pt x="2472" y="714"/>
                    <a:pt x="2472" y="714"/>
                  </a:cubicBezTo>
                  <a:cubicBezTo>
                    <a:pt x="2247" y="911"/>
                    <a:pt x="2115" y="1189"/>
                    <a:pt x="1930" y="1427"/>
                  </a:cubicBezTo>
                  <a:cubicBezTo>
                    <a:pt x="1824" y="1533"/>
                    <a:pt x="1759" y="1665"/>
                    <a:pt x="1679" y="1797"/>
                  </a:cubicBezTo>
                  <a:cubicBezTo>
                    <a:pt x="1600" y="1929"/>
                    <a:pt x="1521" y="2061"/>
                    <a:pt x="1428" y="2180"/>
                  </a:cubicBezTo>
                  <a:cubicBezTo>
                    <a:pt x="1283" y="2444"/>
                    <a:pt x="1164" y="2722"/>
                    <a:pt x="992" y="2986"/>
                  </a:cubicBezTo>
                  <a:cubicBezTo>
                    <a:pt x="899" y="3277"/>
                    <a:pt x="741" y="3541"/>
                    <a:pt x="622" y="3832"/>
                  </a:cubicBezTo>
                  <a:cubicBezTo>
                    <a:pt x="582" y="3977"/>
                    <a:pt x="543" y="4123"/>
                    <a:pt x="490" y="4255"/>
                  </a:cubicBezTo>
                  <a:cubicBezTo>
                    <a:pt x="424" y="4400"/>
                    <a:pt x="358" y="4546"/>
                    <a:pt x="344" y="4690"/>
                  </a:cubicBezTo>
                  <a:cubicBezTo>
                    <a:pt x="279" y="4981"/>
                    <a:pt x="133" y="5259"/>
                    <a:pt x="120" y="5562"/>
                  </a:cubicBezTo>
                  <a:cubicBezTo>
                    <a:pt x="94" y="5708"/>
                    <a:pt x="67" y="5867"/>
                    <a:pt x="27" y="6012"/>
                  </a:cubicBezTo>
                  <a:cubicBezTo>
                    <a:pt x="1" y="6158"/>
                    <a:pt x="15" y="6316"/>
                    <a:pt x="1" y="6461"/>
                  </a:cubicBezTo>
                  <a:lnTo>
                    <a:pt x="702" y="6461"/>
                  </a:lnTo>
                  <a:cubicBezTo>
                    <a:pt x="688" y="6329"/>
                    <a:pt x="661" y="6184"/>
                    <a:pt x="661" y="6038"/>
                  </a:cubicBezTo>
                  <a:cubicBezTo>
                    <a:pt x="675" y="5906"/>
                    <a:pt x="675" y="5761"/>
                    <a:pt x="675" y="5629"/>
                  </a:cubicBezTo>
                  <a:cubicBezTo>
                    <a:pt x="649" y="5338"/>
                    <a:pt x="728" y="5060"/>
                    <a:pt x="741" y="4783"/>
                  </a:cubicBezTo>
                  <a:cubicBezTo>
                    <a:pt x="741" y="4638"/>
                    <a:pt x="794" y="4493"/>
                    <a:pt x="834" y="4361"/>
                  </a:cubicBezTo>
                  <a:cubicBezTo>
                    <a:pt x="873" y="4215"/>
                    <a:pt x="913" y="4083"/>
                    <a:pt x="940" y="3938"/>
                  </a:cubicBezTo>
                  <a:cubicBezTo>
                    <a:pt x="1031" y="3660"/>
                    <a:pt x="1177" y="3395"/>
                    <a:pt x="1257" y="3118"/>
                  </a:cubicBezTo>
                  <a:cubicBezTo>
                    <a:pt x="1428" y="2867"/>
                    <a:pt x="1547" y="2590"/>
                    <a:pt x="1706" y="2352"/>
                  </a:cubicBezTo>
                  <a:cubicBezTo>
                    <a:pt x="1798" y="2246"/>
                    <a:pt x="1891" y="2127"/>
                    <a:pt x="1983" y="2009"/>
                  </a:cubicBezTo>
                  <a:cubicBezTo>
                    <a:pt x="2062" y="1889"/>
                    <a:pt x="2141" y="1771"/>
                    <a:pt x="2247" y="1678"/>
                  </a:cubicBezTo>
                  <a:cubicBezTo>
                    <a:pt x="2472" y="1493"/>
                    <a:pt x="2631" y="1255"/>
                    <a:pt x="2869" y="1110"/>
                  </a:cubicBezTo>
                  <a:cubicBezTo>
                    <a:pt x="2869" y="1110"/>
                    <a:pt x="2961" y="1043"/>
                    <a:pt x="3040" y="978"/>
                  </a:cubicBezTo>
                  <a:cubicBezTo>
                    <a:pt x="3119" y="911"/>
                    <a:pt x="3198" y="832"/>
                    <a:pt x="3198" y="832"/>
                  </a:cubicBezTo>
                  <a:cubicBezTo>
                    <a:pt x="3251" y="793"/>
                    <a:pt x="3318" y="753"/>
                    <a:pt x="3371" y="714"/>
                  </a:cubicBezTo>
                  <a:lnTo>
                    <a:pt x="3529" y="581"/>
                  </a:lnTo>
                  <a:lnTo>
                    <a:pt x="305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14"/>
            <p:cNvSpPr/>
            <p:nvPr/>
          </p:nvSpPr>
          <p:spPr>
            <a:xfrm>
              <a:off x="3284475" y="3275600"/>
              <a:ext cx="66100" cy="118925"/>
            </a:xfrm>
            <a:custGeom>
              <a:avLst/>
              <a:gdLst/>
              <a:ahLst/>
              <a:cxnLst/>
              <a:rect l="l" t="t" r="r" b="b"/>
              <a:pathLst>
                <a:path w="2644" h="4757" extrusionOk="0">
                  <a:moveTo>
                    <a:pt x="2221" y="0"/>
                  </a:moveTo>
                  <a:cubicBezTo>
                    <a:pt x="2089" y="224"/>
                    <a:pt x="1957" y="436"/>
                    <a:pt x="1851" y="647"/>
                  </a:cubicBezTo>
                  <a:lnTo>
                    <a:pt x="1574" y="1242"/>
                  </a:lnTo>
                  <a:cubicBezTo>
                    <a:pt x="1402" y="1625"/>
                    <a:pt x="1243" y="2021"/>
                    <a:pt x="1072" y="2379"/>
                  </a:cubicBezTo>
                  <a:cubicBezTo>
                    <a:pt x="926" y="2735"/>
                    <a:pt x="741" y="3092"/>
                    <a:pt x="543" y="3462"/>
                  </a:cubicBezTo>
                  <a:cubicBezTo>
                    <a:pt x="450" y="3647"/>
                    <a:pt x="358" y="3845"/>
                    <a:pt x="252" y="4030"/>
                  </a:cubicBezTo>
                  <a:cubicBezTo>
                    <a:pt x="173" y="4241"/>
                    <a:pt x="41" y="4505"/>
                    <a:pt x="1" y="4757"/>
                  </a:cubicBezTo>
                  <a:lnTo>
                    <a:pt x="781" y="4598"/>
                  </a:lnTo>
                  <a:cubicBezTo>
                    <a:pt x="834" y="4466"/>
                    <a:pt x="781" y="4347"/>
                    <a:pt x="820" y="4176"/>
                  </a:cubicBezTo>
                  <a:cubicBezTo>
                    <a:pt x="860" y="3991"/>
                    <a:pt x="899" y="3818"/>
                    <a:pt x="952" y="3633"/>
                  </a:cubicBezTo>
                  <a:cubicBezTo>
                    <a:pt x="1072" y="3251"/>
                    <a:pt x="1217" y="2881"/>
                    <a:pt x="1375" y="2497"/>
                  </a:cubicBezTo>
                  <a:cubicBezTo>
                    <a:pt x="1560" y="2127"/>
                    <a:pt x="1732" y="1783"/>
                    <a:pt x="1957" y="1466"/>
                  </a:cubicBezTo>
                  <a:cubicBezTo>
                    <a:pt x="2062" y="1308"/>
                    <a:pt x="2182" y="1163"/>
                    <a:pt x="2300" y="1031"/>
                  </a:cubicBezTo>
                  <a:cubicBezTo>
                    <a:pt x="2420" y="899"/>
                    <a:pt x="2538" y="832"/>
                    <a:pt x="2644" y="740"/>
                  </a:cubicBezTo>
                  <a:lnTo>
                    <a:pt x="222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14"/>
            <p:cNvSpPr/>
            <p:nvPr/>
          </p:nvSpPr>
          <p:spPr>
            <a:xfrm>
              <a:off x="3566275" y="3451650"/>
              <a:ext cx="140750" cy="103100"/>
            </a:xfrm>
            <a:custGeom>
              <a:avLst/>
              <a:gdLst/>
              <a:ahLst/>
              <a:cxnLst/>
              <a:rect l="l" t="t" r="r" b="b"/>
              <a:pathLst>
                <a:path w="5630" h="4124" extrusionOk="0">
                  <a:moveTo>
                    <a:pt x="1150" y="305"/>
                  </a:moveTo>
                  <a:cubicBezTo>
                    <a:pt x="1229" y="318"/>
                    <a:pt x="1308" y="331"/>
                    <a:pt x="1387" y="331"/>
                  </a:cubicBezTo>
                  <a:cubicBezTo>
                    <a:pt x="1705" y="370"/>
                    <a:pt x="2022" y="437"/>
                    <a:pt x="2353" y="503"/>
                  </a:cubicBezTo>
                  <a:cubicBezTo>
                    <a:pt x="3013" y="622"/>
                    <a:pt x="3634" y="688"/>
                    <a:pt x="4242" y="820"/>
                  </a:cubicBezTo>
                  <a:lnTo>
                    <a:pt x="4995" y="992"/>
                  </a:lnTo>
                  <a:cubicBezTo>
                    <a:pt x="5022" y="1005"/>
                    <a:pt x="5101" y="1005"/>
                    <a:pt x="5087" y="1031"/>
                  </a:cubicBezTo>
                  <a:lnTo>
                    <a:pt x="5048" y="1098"/>
                  </a:lnTo>
                  <a:lnTo>
                    <a:pt x="4929" y="1309"/>
                  </a:lnTo>
                  <a:cubicBezTo>
                    <a:pt x="4573" y="1956"/>
                    <a:pt x="4244" y="2629"/>
                    <a:pt x="4070" y="3357"/>
                  </a:cubicBezTo>
                  <a:lnTo>
                    <a:pt x="4070" y="3357"/>
                  </a:lnTo>
                  <a:cubicBezTo>
                    <a:pt x="3758" y="3142"/>
                    <a:pt x="3448" y="2918"/>
                    <a:pt x="3132" y="2683"/>
                  </a:cubicBezTo>
                  <a:lnTo>
                    <a:pt x="2762" y="2393"/>
                  </a:lnTo>
                  <a:cubicBezTo>
                    <a:pt x="2577" y="2247"/>
                    <a:pt x="2392" y="2088"/>
                    <a:pt x="2392" y="2088"/>
                  </a:cubicBezTo>
                  <a:cubicBezTo>
                    <a:pt x="2392" y="2088"/>
                    <a:pt x="2207" y="1930"/>
                    <a:pt x="2035" y="1771"/>
                  </a:cubicBezTo>
                  <a:cubicBezTo>
                    <a:pt x="1863" y="1600"/>
                    <a:pt x="1678" y="1441"/>
                    <a:pt x="1678" y="1441"/>
                  </a:cubicBezTo>
                  <a:lnTo>
                    <a:pt x="1335" y="1098"/>
                  </a:lnTo>
                  <a:cubicBezTo>
                    <a:pt x="1163" y="913"/>
                    <a:pt x="991" y="740"/>
                    <a:pt x="991" y="740"/>
                  </a:cubicBezTo>
                  <a:lnTo>
                    <a:pt x="753" y="490"/>
                  </a:lnTo>
                  <a:lnTo>
                    <a:pt x="661" y="384"/>
                  </a:lnTo>
                  <a:lnTo>
                    <a:pt x="621" y="331"/>
                  </a:lnTo>
                  <a:lnTo>
                    <a:pt x="674" y="318"/>
                  </a:lnTo>
                  <a:cubicBezTo>
                    <a:pt x="767" y="305"/>
                    <a:pt x="859" y="305"/>
                    <a:pt x="952" y="305"/>
                  </a:cubicBezTo>
                  <a:close/>
                  <a:moveTo>
                    <a:pt x="859" y="0"/>
                  </a:moveTo>
                  <a:cubicBezTo>
                    <a:pt x="635" y="0"/>
                    <a:pt x="410" y="14"/>
                    <a:pt x="172" y="53"/>
                  </a:cubicBezTo>
                  <a:lnTo>
                    <a:pt x="1" y="80"/>
                  </a:lnTo>
                  <a:cubicBezTo>
                    <a:pt x="27" y="120"/>
                    <a:pt x="66" y="159"/>
                    <a:pt x="106" y="212"/>
                  </a:cubicBezTo>
                  <a:lnTo>
                    <a:pt x="318" y="476"/>
                  </a:lnTo>
                  <a:lnTo>
                    <a:pt x="727" y="952"/>
                  </a:lnTo>
                  <a:cubicBezTo>
                    <a:pt x="727" y="952"/>
                    <a:pt x="885" y="1124"/>
                    <a:pt x="1058" y="1309"/>
                  </a:cubicBezTo>
                  <a:cubicBezTo>
                    <a:pt x="1216" y="1494"/>
                    <a:pt x="1387" y="1665"/>
                    <a:pt x="1387" y="1665"/>
                  </a:cubicBezTo>
                  <a:cubicBezTo>
                    <a:pt x="1387" y="1665"/>
                    <a:pt x="1546" y="1838"/>
                    <a:pt x="1718" y="2009"/>
                  </a:cubicBezTo>
                  <a:lnTo>
                    <a:pt x="2048" y="2340"/>
                  </a:lnTo>
                  <a:cubicBezTo>
                    <a:pt x="2048" y="2340"/>
                    <a:pt x="2233" y="2498"/>
                    <a:pt x="2405" y="2657"/>
                  </a:cubicBezTo>
                  <a:cubicBezTo>
                    <a:pt x="2590" y="2815"/>
                    <a:pt x="2762" y="2974"/>
                    <a:pt x="2762" y="2974"/>
                  </a:cubicBezTo>
                  <a:cubicBezTo>
                    <a:pt x="3237" y="3370"/>
                    <a:pt x="3766" y="3767"/>
                    <a:pt x="4268" y="4123"/>
                  </a:cubicBezTo>
                  <a:lnTo>
                    <a:pt x="4455" y="3949"/>
                  </a:lnTo>
                  <a:lnTo>
                    <a:pt x="4455" y="3949"/>
                  </a:lnTo>
                  <a:lnTo>
                    <a:pt x="4678" y="3991"/>
                  </a:lnTo>
                  <a:cubicBezTo>
                    <a:pt x="4678" y="3159"/>
                    <a:pt x="4929" y="2300"/>
                    <a:pt x="5299" y="1507"/>
                  </a:cubicBezTo>
                  <a:cubicBezTo>
                    <a:pt x="5299" y="1507"/>
                    <a:pt x="5339" y="1415"/>
                    <a:pt x="5392" y="1309"/>
                  </a:cubicBezTo>
                  <a:cubicBezTo>
                    <a:pt x="5431" y="1203"/>
                    <a:pt x="5497" y="1124"/>
                    <a:pt x="5484" y="1124"/>
                  </a:cubicBezTo>
                  <a:lnTo>
                    <a:pt x="5616" y="913"/>
                  </a:lnTo>
                  <a:lnTo>
                    <a:pt x="5630" y="886"/>
                  </a:lnTo>
                  <a:cubicBezTo>
                    <a:pt x="5630" y="873"/>
                    <a:pt x="5603" y="873"/>
                    <a:pt x="5589" y="873"/>
                  </a:cubicBezTo>
                  <a:lnTo>
                    <a:pt x="5510" y="846"/>
                  </a:lnTo>
                  <a:lnTo>
                    <a:pt x="5339" y="807"/>
                  </a:lnTo>
                  <a:lnTo>
                    <a:pt x="4784" y="675"/>
                  </a:lnTo>
                  <a:cubicBezTo>
                    <a:pt x="4506" y="608"/>
                    <a:pt x="4229" y="555"/>
                    <a:pt x="4229" y="555"/>
                  </a:cubicBezTo>
                  <a:cubicBezTo>
                    <a:pt x="3634" y="423"/>
                    <a:pt x="2987" y="358"/>
                    <a:pt x="2365" y="238"/>
                  </a:cubicBezTo>
                  <a:cubicBezTo>
                    <a:pt x="2048" y="173"/>
                    <a:pt x="1731" y="93"/>
                    <a:pt x="1401" y="53"/>
                  </a:cubicBezTo>
                  <a:cubicBezTo>
                    <a:pt x="1322" y="41"/>
                    <a:pt x="1229" y="27"/>
                    <a:pt x="1150" y="14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14"/>
            <p:cNvSpPr/>
            <p:nvPr/>
          </p:nvSpPr>
          <p:spPr>
            <a:xfrm>
              <a:off x="3687175" y="2953500"/>
              <a:ext cx="92850" cy="350850"/>
            </a:xfrm>
            <a:custGeom>
              <a:avLst/>
              <a:gdLst/>
              <a:ahLst/>
              <a:cxnLst/>
              <a:rect l="l" t="t" r="r" b="b"/>
              <a:pathLst>
                <a:path w="3714" h="14034" extrusionOk="0">
                  <a:moveTo>
                    <a:pt x="3238" y="0"/>
                  </a:moveTo>
                  <a:lnTo>
                    <a:pt x="2168" y="80"/>
                  </a:lnTo>
                  <a:cubicBezTo>
                    <a:pt x="2062" y="1401"/>
                    <a:pt x="1969" y="2802"/>
                    <a:pt x="2022" y="4137"/>
                  </a:cubicBezTo>
                  <a:cubicBezTo>
                    <a:pt x="2048" y="4810"/>
                    <a:pt x="2075" y="5471"/>
                    <a:pt x="2128" y="6145"/>
                  </a:cubicBezTo>
                  <a:lnTo>
                    <a:pt x="2260" y="7123"/>
                  </a:lnTo>
                  <a:cubicBezTo>
                    <a:pt x="2339" y="7611"/>
                    <a:pt x="2406" y="8101"/>
                    <a:pt x="2406" y="8101"/>
                  </a:cubicBezTo>
                  <a:cubicBezTo>
                    <a:pt x="2471" y="8418"/>
                    <a:pt x="2498" y="8762"/>
                    <a:pt x="2591" y="9079"/>
                  </a:cubicBezTo>
                  <a:lnTo>
                    <a:pt x="2868" y="10030"/>
                  </a:lnTo>
                  <a:lnTo>
                    <a:pt x="3146" y="10981"/>
                  </a:lnTo>
                  <a:lnTo>
                    <a:pt x="3251" y="11378"/>
                  </a:lnTo>
                  <a:lnTo>
                    <a:pt x="3264" y="11417"/>
                  </a:lnTo>
                  <a:cubicBezTo>
                    <a:pt x="3264" y="11443"/>
                    <a:pt x="3238" y="11443"/>
                    <a:pt x="3225" y="11457"/>
                  </a:cubicBezTo>
                  <a:lnTo>
                    <a:pt x="3105" y="11510"/>
                  </a:lnTo>
                  <a:lnTo>
                    <a:pt x="2286" y="11933"/>
                  </a:lnTo>
                  <a:cubicBezTo>
                    <a:pt x="2009" y="12078"/>
                    <a:pt x="1758" y="12263"/>
                    <a:pt x="1507" y="12421"/>
                  </a:cubicBezTo>
                  <a:lnTo>
                    <a:pt x="727" y="12923"/>
                  </a:lnTo>
                  <a:lnTo>
                    <a:pt x="1" y="13492"/>
                  </a:lnTo>
                  <a:lnTo>
                    <a:pt x="436" y="14033"/>
                  </a:lnTo>
                  <a:lnTo>
                    <a:pt x="1097" y="13425"/>
                  </a:lnTo>
                  <a:lnTo>
                    <a:pt x="1810" y="12884"/>
                  </a:lnTo>
                  <a:cubicBezTo>
                    <a:pt x="2048" y="12712"/>
                    <a:pt x="2273" y="12514"/>
                    <a:pt x="2524" y="12342"/>
                  </a:cubicBezTo>
                  <a:lnTo>
                    <a:pt x="3304" y="11866"/>
                  </a:lnTo>
                  <a:lnTo>
                    <a:pt x="3581" y="11708"/>
                  </a:lnTo>
                  <a:cubicBezTo>
                    <a:pt x="3621" y="11668"/>
                    <a:pt x="3701" y="11655"/>
                    <a:pt x="3713" y="11602"/>
                  </a:cubicBezTo>
                  <a:lnTo>
                    <a:pt x="3648" y="11417"/>
                  </a:lnTo>
                  <a:lnTo>
                    <a:pt x="3475" y="10862"/>
                  </a:lnTo>
                  <a:lnTo>
                    <a:pt x="3185" y="9924"/>
                  </a:lnTo>
                  <a:lnTo>
                    <a:pt x="2908" y="8999"/>
                  </a:lnTo>
                  <a:cubicBezTo>
                    <a:pt x="2815" y="8682"/>
                    <a:pt x="2788" y="8351"/>
                    <a:pt x="2735" y="8034"/>
                  </a:cubicBezTo>
                  <a:cubicBezTo>
                    <a:pt x="2735" y="8034"/>
                    <a:pt x="2683" y="7546"/>
                    <a:pt x="2617" y="7056"/>
                  </a:cubicBezTo>
                  <a:lnTo>
                    <a:pt x="2511" y="6079"/>
                  </a:lnTo>
                  <a:cubicBezTo>
                    <a:pt x="2485" y="5405"/>
                    <a:pt x="2511" y="4731"/>
                    <a:pt x="2550" y="4057"/>
                  </a:cubicBezTo>
                  <a:cubicBezTo>
                    <a:pt x="2591" y="2683"/>
                    <a:pt x="2894" y="1362"/>
                    <a:pt x="323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14"/>
            <p:cNvSpPr/>
            <p:nvPr/>
          </p:nvSpPr>
          <p:spPr>
            <a:xfrm>
              <a:off x="3855000" y="2923100"/>
              <a:ext cx="221650" cy="294025"/>
            </a:xfrm>
            <a:custGeom>
              <a:avLst/>
              <a:gdLst/>
              <a:ahLst/>
              <a:cxnLst/>
              <a:rect l="l" t="t" r="r" b="b"/>
              <a:pathLst>
                <a:path w="8866" h="11761" extrusionOk="0">
                  <a:moveTo>
                    <a:pt x="1004" y="1"/>
                  </a:moveTo>
                  <a:lnTo>
                    <a:pt x="502" y="186"/>
                  </a:lnTo>
                  <a:lnTo>
                    <a:pt x="0" y="397"/>
                  </a:lnTo>
                  <a:cubicBezTo>
                    <a:pt x="899" y="1428"/>
                    <a:pt x="1784" y="2578"/>
                    <a:pt x="2418" y="3741"/>
                  </a:cubicBezTo>
                  <a:cubicBezTo>
                    <a:pt x="2749" y="4335"/>
                    <a:pt x="3066" y="4916"/>
                    <a:pt x="3343" y="5524"/>
                  </a:cubicBezTo>
                  <a:lnTo>
                    <a:pt x="3686" y="6449"/>
                  </a:lnTo>
                  <a:cubicBezTo>
                    <a:pt x="3845" y="6912"/>
                    <a:pt x="4003" y="7388"/>
                    <a:pt x="4003" y="7388"/>
                  </a:cubicBezTo>
                  <a:cubicBezTo>
                    <a:pt x="4096" y="7705"/>
                    <a:pt x="4215" y="8022"/>
                    <a:pt x="4281" y="8339"/>
                  </a:cubicBezTo>
                  <a:lnTo>
                    <a:pt x="4453" y="9303"/>
                  </a:lnTo>
                  <a:lnTo>
                    <a:pt x="4599" y="10268"/>
                  </a:lnTo>
                  <a:lnTo>
                    <a:pt x="4691" y="10850"/>
                  </a:lnTo>
                  <a:lnTo>
                    <a:pt x="4717" y="11035"/>
                  </a:lnTo>
                  <a:cubicBezTo>
                    <a:pt x="4730" y="11054"/>
                    <a:pt x="4757" y="11057"/>
                    <a:pt x="4786" y="11057"/>
                  </a:cubicBezTo>
                  <a:cubicBezTo>
                    <a:pt x="4801" y="11057"/>
                    <a:pt x="4816" y="11057"/>
                    <a:pt x="4830" y="11057"/>
                  </a:cubicBezTo>
                  <a:cubicBezTo>
                    <a:pt x="4846" y="11057"/>
                    <a:pt x="4862" y="11057"/>
                    <a:pt x="4875" y="11061"/>
                  </a:cubicBezTo>
                  <a:lnTo>
                    <a:pt x="5193" y="11074"/>
                  </a:lnTo>
                  <a:cubicBezTo>
                    <a:pt x="6408" y="11179"/>
                    <a:pt x="7585" y="11417"/>
                    <a:pt x="8721" y="11761"/>
                  </a:cubicBezTo>
                  <a:lnTo>
                    <a:pt x="8866" y="11074"/>
                  </a:lnTo>
                  <a:cubicBezTo>
                    <a:pt x="7677" y="10823"/>
                    <a:pt x="6448" y="10677"/>
                    <a:pt x="5206" y="10665"/>
                  </a:cubicBezTo>
                  <a:lnTo>
                    <a:pt x="5074" y="10677"/>
                  </a:lnTo>
                  <a:cubicBezTo>
                    <a:pt x="5067" y="10671"/>
                    <a:pt x="5057" y="10671"/>
                    <a:pt x="5047" y="10671"/>
                  </a:cubicBezTo>
                  <a:cubicBezTo>
                    <a:pt x="5037" y="10671"/>
                    <a:pt x="5028" y="10671"/>
                    <a:pt x="5021" y="10665"/>
                  </a:cubicBezTo>
                  <a:lnTo>
                    <a:pt x="5021" y="10612"/>
                  </a:lnTo>
                  <a:lnTo>
                    <a:pt x="4942" y="10228"/>
                  </a:lnTo>
                  <a:lnTo>
                    <a:pt x="4784" y="9250"/>
                  </a:lnTo>
                  <a:lnTo>
                    <a:pt x="4599" y="8272"/>
                  </a:lnTo>
                  <a:cubicBezTo>
                    <a:pt x="4532" y="7955"/>
                    <a:pt x="4414" y="7638"/>
                    <a:pt x="4334" y="7321"/>
                  </a:cubicBezTo>
                  <a:cubicBezTo>
                    <a:pt x="4334" y="7321"/>
                    <a:pt x="4188" y="6845"/>
                    <a:pt x="4030" y="6357"/>
                  </a:cubicBezTo>
                  <a:lnTo>
                    <a:pt x="3713" y="5406"/>
                  </a:lnTo>
                  <a:cubicBezTo>
                    <a:pt x="3462" y="4784"/>
                    <a:pt x="3198" y="4176"/>
                    <a:pt x="2920" y="3568"/>
                  </a:cubicBezTo>
                  <a:cubicBezTo>
                    <a:pt x="2391" y="2353"/>
                    <a:pt x="1678" y="1177"/>
                    <a:pt x="100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14"/>
            <p:cNvSpPr/>
            <p:nvPr/>
          </p:nvSpPr>
          <p:spPr>
            <a:xfrm>
              <a:off x="3803775" y="3378900"/>
              <a:ext cx="232275" cy="70800"/>
            </a:xfrm>
            <a:custGeom>
              <a:avLst/>
              <a:gdLst/>
              <a:ahLst/>
              <a:cxnLst/>
              <a:rect l="l" t="t" r="r" b="b"/>
              <a:pathLst>
                <a:path w="9291" h="2832" extrusionOk="0">
                  <a:moveTo>
                    <a:pt x="7384" y="1"/>
                  </a:moveTo>
                  <a:cubicBezTo>
                    <a:pt x="7213" y="1"/>
                    <a:pt x="7041" y="30"/>
                    <a:pt x="6859" y="30"/>
                  </a:cubicBezTo>
                  <a:cubicBezTo>
                    <a:pt x="6760" y="43"/>
                    <a:pt x="6660" y="43"/>
                    <a:pt x="6561" y="43"/>
                  </a:cubicBezTo>
                  <a:cubicBezTo>
                    <a:pt x="6462" y="43"/>
                    <a:pt x="6363" y="43"/>
                    <a:pt x="6264" y="56"/>
                  </a:cubicBezTo>
                  <a:cubicBezTo>
                    <a:pt x="6052" y="96"/>
                    <a:pt x="5855" y="123"/>
                    <a:pt x="5656" y="136"/>
                  </a:cubicBezTo>
                  <a:cubicBezTo>
                    <a:pt x="5247" y="149"/>
                    <a:pt x="4863" y="294"/>
                    <a:pt x="4454" y="347"/>
                  </a:cubicBezTo>
                  <a:cubicBezTo>
                    <a:pt x="4058" y="426"/>
                    <a:pt x="3674" y="585"/>
                    <a:pt x="3278" y="664"/>
                  </a:cubicBezTo>
                  <a:cubicBezTo>
                    <a:pt x="2908" y="836"/>
                    <a:pt x="2498" y="928"/>
                    <a:pt x="2129" y="1101"/>
                  </a:cubicBezTo>
                  <a:cubicBezTo>
                    <a:pt x="1771" y="1286"/>
                    <a:pt x="1375" y="1404"/>
                    <a:pt x="1031" y="1629"/>
                  </a:cubicBezTo>
                  <a:lnTo>
                    <a:pt x="503" y="1933"/>
                  </a:lnTo>
                  <a:cubicBezTo>
                    <a:pt x="318" y="2026"/>
                    <a:pt x="173" y="2170"/>
                    <a:pt x="1" y="2276"/>
                  </a:cubicBezTo>
                  <a:lnTo>
                    <a:pt x="437" y="2831"/>
                  </a:lnTo>
                  <a:cubicBezTo>
                    <a:pt x="582" y="2699"/>
                    <a:pt x="714" y="2554"/>
                    <a:pt x="860" y="2448"/>
                  </a:cubicBezTo>
                  <a:cubicBezTo>
                    <a:pt x="1019" y="2329"/>
                    <a:pt x="1177" y="2223"/>
                    <a:pt x="1336" y="2105"/>
                  </a:cubicBezTo>
                  <a:cubicBezTo>
                    <a:pt x="1626" y="1841"/>
                    <a:pt x="1983" y="1695"/>
                    <a:pt x="2313" y="1471"/>
                  </a:cubicBezTo>
                  <a:cubicBezTo>
                    <a:pt x="2657" y="1272"/>
                    <a:pt x="3027" y="1154"/>
                    <a:pt x="3383" y="969"/>
                  </a:cubicBezTo>
                  <a:cubicBezTo>
                    <a:pt x="3767" y="876"/>
                    <a:pt x="4137" y="717"/>
                    <a:pt x="4520" y="651"/>
                  </a:cubicBezTo>
                  <a:cubicBezTo>
                    <a:pt x="4916" y="599"/>
                    <a:pt x="5300" y="466"/>
                    <a:pt x="5696" y="466"/>
                  </a:cubicBezTo>
                  <a:lnTo>
                    <a:pt x="6278" y="426"/>
                  </a:lnTo>
                  <a:cubicBezTo>
                    <a:pt x="6305" y="425"/>
                    <a:pt x="6333" y="424"/>
                    <a:pt x="6360" y="424"/>
                  </a:cubicBezTo>
                  <a:cubicBezTo>
                    <a:pt x="6531" y="424"/>
                    <a:pt x="6702" y="453"/>
                    <a:pt x="6872" y="453"/>
                  </a:cubicBezTo>
                  <a:cubicBezTo>
                    <a:pt x="7057" y="466"/>
                    <a:pt x="7255" y="453"/>
                    <a:pt x="7440" y="493"/>
                  </a:cubicBezTo>
                  <a:cubicBezTo>
                    <a:pt x="7638" y="532"/>
                    <a:pt x="7823" y="558"/>
                    <a:pt x="8022" y="585"/>
                  </a:cubicBezTo>
                  <a:cubicBezTo>
                    <a:pt x="8022" y="585"/>
                    <a:pt x="8154" y="611"/>
                    <a:pt x="8299" y="625"/>
                  </a:cubicBezTo>
                  <a:cubicBezTo>
                    <a:pt x="8445" y="651"/>
                    <a:pt x="8577" y="704"/>
                    <a:pt x="8577" y="704"/>
                  </a:cubicBezTo>
                  <a:cubicBezTo>
                    <a:pt x="8669" y="743"/>
                    <a:pt x="8762" y="757"/>
                    <a:pt x="8867" y="770"/>
                  </a:cubicBezTo>
                  <a:lnTo>
                    <a:pt x="9132" y="823"/>
                  </a:lnTo>
                  <a:lnTo>
                    <a:pt x="9290" y="83"/>
                  </a:lnTo>
                  <a:lnTo>
                    <a:pt x="8973" y="83"/>
                  </a:lnTo>
                  <a:cubicBezTo>
                    <a:pt x="8867" y="83"/>
                    <a:pt x="8774" y="83"/>
                    <a:pt x="8682" y="70"/>
                  </a:cubicBezTo>
                  <a:cubicBezTo>
                    <a:pt x="8682" y="70"/>
                    <a:pt x="8524" y="30"/>
                    <a:pt x="8378" y="30"/>
                  </a:cubicBezTo>
                  <a:lnTo>
                    <a:pt x="8075" y="30"/>
                  </a:lnTo>
                  <a:cubicBezTo>
                    <a:pt x="7876" y="30"/>
                    <a:pt x="7678" y="17"/>
                    <a:pt x="7467" y="3"/>
                  </a:cubicBezTo>
                  <a:cubicBezTo>
                    <a:pt x="7439" y="2"/>
                    <a:pt x="7411" y="1"/>
                    <a:pt x="738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14"/>
            <p:cNvSpPr/>
            <p:nvPr/>
          </p:nvSpPr>
          <p:spPr>
            <a:xfrm>
              <a:off x="3846725" y="3447625"/>
              <a:ext cx="174450" cy="55575"/>
            </a:xfrm>
            <a:custGeom>
              <a:avLst/>
              <a:gdLst/>
              <a:ahLst/>
              <a:cxnLst/>
              <a:rect l="l" t="t" r="r" b="b"/>
              <a:pathLst>
                <a:path w="6978" h="2223" extrusionOk="0">
                  <a:moveTo>
                    <a:pt x="5544" y="0"/>
                  </a:moveTo>
                  <a:cubicBezTo>
                    <a:pt x="5418" y="0"/>
                    <a:pt x="5291" y="31"/>
                    <a:pt x="5154" y="43"/>
                  </a:cubicBezTo>
                  <a:cubicBezTo>
                    <a:pt x="5122" y="46"/>
                    <a:pt x="5090" y="47"/>
                    <a:pt x="5057" y="47"/>
                  </a:cubicBezTo>
                  <a:cubicBezTo>
                    <a:pt x="4995" y="47"/>
                    <a:pt x="4932" y="43"/>
                    <a:pt x="4869" y="43"/>
                  </a:cubicBezTo>
                  <a:cubicBezTo>
                    <a:pt x="4813" y="43"/>
                    <a:pt x="4758" y="46"/>
                    <a:pt x="4704" y="56"/>
                  </a:cubicBezTo>
                  <a:cubicBezTo>
                    <a:pt x="4560" y="82"/>
                    <a:pt x="4414" y="109"/>
                    <a:pt x="4255" y="122"/>
                  </a:cubicBezTo>
                  <a:cubicBezTo>
                    <a:pt x="3952" y="122"/>
                    <a:pt x="3661" y="254"/>
                    <a:pt x="3357" y="281"/>
                  </a:cubicBezTo>
                  <a:cubicBezTo>
                    <a:pt x="3066" y="334"/>
                    <a:pt x="2789" y="452"/>
                    <a:pt x="2485" y="505"/>
                  </a:cubicBezTo>
                  <a:cubicBezTo>
                    <a:pt x="2208" y="637"/>
                    <a:pt x="1890" y="690"/>
                    <a:pt x="1626" y="822"/>
                  </a:cubicBezTo>
                  <a:cubicBezTo>
                    <a:pt x="1348" y="968"/>
                    <a:pt x="1031" y="1034"/>
                    <a:pt x="793" y="1206"/>
                  </a:cubicBezTo>
                  <a:cubicBezTo>
                    <a:pt x="648" y="1285"/>
                    <a:pt x="516" y="1351"/>
                    <a:pt x="384" y="1417"/>
                  </a:cubicBezTo>
                  <a:cubicBezTo>
                    <a:pt x="238" y="1483"/>
                    <a:pt x="132" y="1588"/>
                    <a:pt x="0" y="1668"/>
                  </a:cubicBezTo>
                  <a:lnTo>
                    <a:pt x="437" y="2223"/>
                  </a:lnTo>
                  <a:cubicBezTo>
                    <a:pt x="543" y="2131"/>
                    <a:pt x="635" y="2011"/>
                    <a:pt x="740" y="1932"/>
                  </a:cubicBezTo>
                  <a:cubicBezTo>
                    <a:pt x="860" y="1853"/>
                    <a:pt x="978" y="1773"/>
                    <a:pt x="1084" y="1682"/>
                  </a:cubicBezTo>
                  <a:cubicBezTo>
                    <a:pt x="1295" y="1470"/>
                    <a:pt x="1573" y="1377"/>
                    <a:pt x="1797" y="1192"/>
                  </a:cubicBezTo>
                  <a:cubicBezTo>
                    <a:pt x="2049" y="1047"/>
                    <a:pt x="2326" y="968"/>
                    <a:pt x="2590" y="822"/>
                  </a:cubicBezTo>
                  <a:cubicBezTo>
                    <a:pt x="2881" y="757"/>
                    <a:pt x="3145" y="624"/>
                    <a:pt x="3436" y="572"/>
                  </a:cubicBezTo>
                  <a:cubicBezTo>
                    <a:pt x="3710" y="547"/>
                    <a:pt x="3973" y="451"/>
                    <a:pt x="4246" y="451"/>
                  </a:cubicBezTo>
                  <a:cubicBezTo>
                    <a:pt x="4263" y="451"/>
                    <a:pt x="4279" y="451"/>
                    <a:pt x="4295" y="452"/>
                  </a:cubicBezTo>
                  <a:cubicBezTo>
                    <a:pt x="4440" y="452"/>
                    <a:pt x="4586" y="439"/>
                    <a:pt x="4731" y="426"/>
                  </a:cubicBezTo>
                  <a:cubicBezTo>
                    <a:pt x="4751" y="424"/>
                    <a:pt x="4771" y="423"/>
                    <a:pt x="4792" y="423"/>
                  </a:cubicBezTo>
                  <a:cubicBezTo>
                    <a:pt x="4917" y="423"/>
                    <a:pt x="5040" y="452"/>
                    <a:pt x="5154" y="452"/>
                  </a:cubicBezTo>
                  <a:cubicBezTo>
                    <a:pt x="5300" y="466"/>
                    <a:pt x="5444" y="452"/>
                    <a:pt x="5576" y="492"/>
                  </a:cubicBezTo>
                  <a:cubicBezTo>
                    <a:pt x="5722" y="519"/>
                    <a:pt x="5854" y="545"/>
                    <a:pt x="5999" y="572"/>
                  </a:cubicBezTo>
                  <a:cubicBezTo>
                    <a:pt x="5999" y="572"/>
                    <a:pt x="6105" y="584"/>
                    <a:pt x="6211" y="611"/>
                  </a:cubicBezTo>
                  <a:cubicBezTo>
                    <a:pt x="6293" y="623"/>
                    <a:pt x="6386" y="666"/>
                    <a:pt x="6406" y="666"/>
                  </a:cubicBezTo>
                  <a:cubicBezTo>
                    <a:pt x="6408" y="666"/>
                    <a:pt x="6409" y="665"/>
                    <a:pt x="6409" y="664"/>
                  </a:cubicBezTo>
                  <a:cubicBezTo>
                    <a:pt x="6475" y="704"/>
                    <a:pt x="6542" y="704"/>
                    <a:pt x="6621" y="716"/>
                  </a:cubicBezTo>
                  <a:lnTo>
                    <a:pt x="6806" y="757"/>
                  </a:lnTo>
                  <a:lnTo>
                    <a:pt x="6977" y="17"/>
                  </a:lnTo>
                  <a:lnTo>
                    <a:pt x="6977" y="17"/>
                  </a:lnTo>
                  <a:lnTo>
                    <a:pt x="6727" y="29"/>
                  </a:lnTo>
                  <a:cubicBezTo>
                    <a:pt x="6682" y="29"/>
                    <a:pt x="6632" y="35"/>
                    <a:pt x="6580" y="35"/>
                  </a:cubicBezTo>
                  <a:cubicBezTo>
                    <a:pt x="6554" y="35"/>
                    <a:pt x="6528" y="34"/>
                    <a:pt x="6501" y="29"/>
                  </a:cubicBezTo>
                  <a:cubicBezTo>
                    <a:pt x="6501" y="29"/>
                    <a:pt x="6396" y="3"/>
                    <a:pt x="6277" y="3"/>
                  </a:cubicBezTo>
                  <a:cubicBezTo>
                    <a:pt x="6172" y="17"/>
                    <a:pt x="6052" y="17"/>
                    <a:pt x="6052" y="17"/>
                  </a:cubicBezTo>
                  <a:cubicBezTo>
                    <a:pt x="5907" y="17"/>
                    <a:pt x="5761" y="17"/>
                    <a:pt x="5603" y="3"/>
                  </a:cubicBezTo>
                  <a:cubicBezTo>
                    <a:pt x="5583" y="1"/>
                    <a:pt x="5563" y="0"/>
                    <a:pt x="554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14"/>
            <p:cNvSpPr/>
            <p:nvPr/>
          </p:nvSpPr>
          <p:spPr>
            <a:xfrm>
              <a:off x="3744325" y="2919150"/>
              <a:ext cx="127875" cy="43625"/>
            </a:xfrm>
            <a:custGeom>
              <a:avLst/>
              <a:gdLst/>
              <a:ahLst/>
              <a:cxnLst/>
              <a:rect l="l" t="t" r="r" b="b"/>
              <a:pathLst>
                <a:path w="5115" h="1745" extrusionOk="0">
                  <a:moveTo>
                    <a:pt x="5114" y="0"/>
                  </a:moveTo>
                  <a:cubicBezTo>
                    <a:pt x="4850" y="14"/>
                    <a:pt x="4598" y="53"/>
                    <a:pt x="4374" y="106"/>
                  </a:cubicBezTo>
                  <a:lnTo>
                    <a:pt x="3740" y="264"/>
                  </a:lnTo>
                  <a:cubicBezTo>
                    <a:pt x="3330" y="384"/>
                    <a:pt x="2921" y="502"/>
                    <a:pt x="2537" y="595"/>
                  </a:cubicBezTo>
                  <a:cubicBezTo>
                    <a:pt x="2154" y="675"/>
                    <a:pt x="1758" y="767"/>
                    <a:pt x="1362" y="846"/>
                  </a:cubicBezTo>
                  <a:cubicBezTo>
                    <a:pt x="1150" y="899"/>
                    <a:pt x="939" y="939"/>
                    <a:pt x="727" y="978"/>
                  </a:cubicBezTo>
                  <a:cubicBezTo>
                    <a:pt x="502" y="1045"/>
                    <a:pt x="212" y="1110"/>
                    <a:pt x="0" y="1242"/>
                  </a:cubicBezTo>
                  <a:lnTo>
                    <a:pt x="608" y="1744"/>
                  </a:lnTo>
                  <a:cubicBezTo>
                    <a:pt x="754" y="1705"/>
                    <a:pt x="807" y="1600"/>
                    <a:pt x="965" y="1520"/>
                  </a:cubicBezTo>
                  <a:cubicBezTo>
                    <a:pt x="1124" y="1427"/>
                    <a:pt x="1295" y="1348"/>
                    <a:pt x="1480" y="1269"/>
                  </a:cubicBezTo>
                  <a:cubicBezTo>
                    <a:pt x="1850" y="1137"/>
                    <a:pt x="2220" y="992"/>
                    <a:pt x="2643" y="912"/>
                  </a:cubicBezTo>
                  <a:cubicBezTo>
                    <a:pt x="3039" y="819"/>
                    <a:pt x="3423" y="740"/>
                    <a:pt x="3806" y="701"/>
                  </a:cubicBezTo>
                  <a:cubicBezTo>
                    <a:pt x="3867" y="696"/>
                    <a:pt x="3929" y="695"/>
                    <a:pt x="3991" y="695"/>
                  </a:cubicBezTo>
                  <a:cubicBezTo>
                    <a:pt x="4114" y="695"/>
                    <a:pt x="4237" y="701"/>
                    <a:pt x="4361" y="701"/>
                  </a:cubicBezTo>
                  <a:cubicBezTo>
                    <a:pt x="4533" y="714"/>
                    <a:pt x="4665" y="754"/>
                    <a:pt x="4797" y="780"/>
                  </a:cubicBezTo>
                  <a:lnTo>
                    <a:pt x="4956" y="384"/>
                  </a:lnTo>
                  <a:cubicBezTo>
                    <a:pt x="5035" y="185"/>
                    <a:pt x="5114" y="0"/>
                    <a:pt x="511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14"/>
            <p:cNvSpPr/>
            <p:nvPr/>
          </p:nvSpPr>
          <p:spPr>
            <a:xfrm>
              <a:off x="3860275" y="3207550"/>
              <a:ext cx="85925" cy="151625"/>
            </a:xfrm>
            <a:custGeom>
              <a:avLst/>
              <a:gdLst/>
              <a:ahLst/>
              <a:cxnLst/>
              <a:rect l="l" t="t" r="r" b="b"/>
              <a:pathLst>
                <a:path w="3437" h="6065" extrusionOk="0">
                  <a:moveTo>
                    <a:pt x="741" y="634"/>
                  </a:moveTo>
                  <a:lnTo>
                    <a:pt x="793" y="674"/>
                  </a:lnTo>
                  <a:cubicBezTo>
                    <a:pt x="859" y="726"/>
                    <a:pt x="912" y="806"/>
                    <a:pt x="978" y="872"/>
                  </a:cubicBezTo>
                  <a:lnTo>
                    <a:pt x="1084" y="1031"/>
                  </a:lnTo>
                  <a:cubicBezTo>
                    <a:pt x="1137" y="1096"/>
                    <a:pt x="1176" y="1163"/>
                    <a:pt x="1216" y="1228"/>
                  </a:cubicBezTo>
                  <a:cubicBezTo>
                    <a:pt x="1388" y="1506"/>
                    <a:pt x="1533" y="1797"/>
                    <a:pt x="1692" y="2088"/>
                  </a:cubicBezTo>
                  <a:cubicBezTo>
                    <a:pt x="2009" y="2682"/>
                    <a:pt x="2339" y="3184"/>
                    <a:pt x="2617" y="3753"/>
                  </a:cubicBezTo>
                  <a:lnTo>
                    <a:pt x="2960" y="4479"/>
                  </a:lnTo>
                  <a:cubicBezTo>
                    <a:pt x="2960" y="4505"/>
                    <a:pt x="3000" y="4558"/>
                    <a:pt x="2987" y="4572"/>
                  </a:cubicBezTo>
                  <a:lnTo>
                    <a:pt x="2894" y="4572"/>
                  </a:lnTo>
                  <a:lnTo>
                    <a:pt x="2670" y="4585"/>
                  </a:lnTo>
                  <a:cubicBezTo>
                    <a:pt x="2221" y="4690"/>
                    <a:pt x="1771" y="4770"/>
                    <a:pt x="1335" y="4889"/>
                  </a:cubicBezTo>
                  <a:cubicBezTo>
                    <a:pt x="1069" y="4997"/>
                    <a:pt x="798" y="5089"/>
                    <a:pt x="539" y="5205"/>
                  </a:cubicBezTo>
                  <a:lnTo>
                    <a:pt x="539" y="5205"/>
                  </a:lnTo>
                  <a:cubicBezTo>
                    <a:pt x="513" y="4826"/>
                    <a:pt x="492" y="4441"/>
                    <a:pt x="476" y="4056"/>
                  </a:cubicBezTo>
                  <a:cubicBezTo>
                    <a:pt x="476" y="4056"/>
                    <a:pt x="476" y="3818"/>
                    <a:pt x="463" y="3580"/>
                  </a:cubicBezTo>
                  <a:lnTo>
                    <a:pt x="463" y="3105"/>
                  </a:lnTo>
                  <a:cubicBezTo>
                    <a:pt x="463" y="3105"/>
                    <a:pt x="489" y="2854"/>
                    <a:pt x="503" y="2616"/>
                  </a:cubicBezTo>
                  <a:cubicBezTo>
                    <a:pt x="515" y="2379"/>
                    <a:pt x="542" y="2141"/>
                    <a:pt x="542" y="2141"/>
                  </a:cubicBezTo>
                  <a:cubicBezTo>
                    <a:pt x="542" y="2141"/>
                    <a:pt x="568" y="1889"/>
                    <a:pt x="595" y="1651"/>
                  </a:cubicBezTo>
                  <a:cubicBezTo>
                    <a:pt x="621" y="1413"/>
                    <a:pt x="661" y="1176"/>
                    <a:pt x="661" y="1176"/>
                  </a:cubicBezTo>
                  <a:lnTo>
                    <a:pt x="714" y="832"/>
                  </a:lnTo>
                  <a:lnTo>
                    <a:pt x="727" y="700"/>
                  </a:lnTo>
                  <a:lnTo>
                    <a:pt x="741" y="634"/>
                  </a:lnTo>
                  <a:close/>
                  <a:moveTo>
                    <a:pt x="595" y="5932"/>
                  </a:moveTo>
                  <a:cubicBezTo>
                    <a:pt x="595" y="5932"/>
                    <a:pt x="595" y="5932"/>
                    <a:pt x="595" y="5932"/>
                  </a:cubicBezTo>
                  <a:cubicBezTo>
                    <a:pt x="595" y="5932"/>
                    <a:pt x="595" y="5932"/>
                    <a:pt x="595" y="5932"/>
                  </a:cubicBezTo>
                  <a:close/>
                  <a:moveTo>
                    <a:pt x="556" y="0"/>
                  </a:moveTo>
                  <a:cubicBezTo>
                    <a:pt x="542" y="39"/>
                    <a:pt x="529" y="106"/>
                    <a:pt x="515" y="159"/>
                  </a:cubicBezTo>
                  <a:lnTo>
                    <a:pt x="436" y="476"/>
                  </a:lnTo>
                  <a:cubicBezTo>
                    <a:pt x="436" y="476"/>
                    <a:pt x="410" y="634"/>
                    <a:pt x="383" y="779"/>
                  </a:cubicBezTo>
                  <a:cubicBezTo>
                    <a:pt x="357" y="925"/>
                    <a:pt x="318" y="1084"/>
                    <a:pt x="318" y="1084"/>
                  </a:cubicBezTo>
                  <a:cubicBezTo>
                    <a:pt x="318" y="1084"/>
                    <a:pt x="278" y="1321"/>
                    <a:pt x="251" y="1572"/>
                  </a:cubicBezTo>
                  <a:lnTo>
                    <a:pt x="172" y="2048"/>
                  </a:lnTo>
                  <a:lnTo>
                    <a:pt x="119" y="2523"/>
                  </a:lnTo>
                  <a:lnTo>
                    <a:pt x="66" y="2999"/>
                  </a:lnTo>
                  <a:lnTo>
                    <a:pt x="40" y="3475"/>
                  </a:lnTo>
                  <a:cubicBezTo>
                    <a:pt x="27" y="3713"/>
                    <a:pt x="27" y="3950"/>
                    <a:pt x="27" y="3950"/>
                  </a:cubicBezTo>
                  <a:cubicBezTo>
                    <a:pt x="1" y="4572"/>
                    <a:pt x="13" y="5219"/>
                    <a:pt x="53" y="5841"/>
                  </a:cubicBezTo>
                  <a:cubicBezTo>
                    <a:pt x="53" y="5841"/>
                    <a:pt x="183" y="5860"/>
                    <a:pt x="316" y="5880"/>
                  </a:cubicBezTo>
                  <a:lnTo>
                    <a:pt x="316" y="5880"/>
                  </a:lnTo>
                  <a:lnTo>
                    <a:pt x="410" y="6065"/>
                  </a:lnTo>
                  <a:cubicBezTo>
                    <a:pt x="470" y="6019"/>
                    <a:pt x="532" y="5975"/>
                    <a:pt x="595" y="5932"/>
                  </a:cubicBezTo>
                  <a:lnTo>
                    <a:pt x="595" y="5932"/>
                  </a:lnTo>
                  <a:cubicBezTo>
                    <a:pt x="595" y="5932"/>
                    <a:pt x="595" y="5932"/>
                    <a:pt x="595" y="5932"/>
                  </a:cubicBezTo>
                  <a:lnTo>
                    <a:pt x="595" y="5932"/>
                  </a:lnTo>
                  <a:cubicBezTo>
                    <a:pt x="595" y="5932"/>
                    <a:pt x="595" y="5932"/>
                    <a:pt x="595" y="5932"/>
                  </a:cubicBezTo>
                  <a:lnTo>
                    <a:pt x="595" y="5932"/>
                  </a:lnTo>
                  <a:cubicBezTo>
                    <a:pt x="876" y="5742"/>
                    <a:pt x="1180" y="5579"/>
                    <a:pt x="1493" y="5418"/>
                  </a:cubicBezTo>
                  <a:cubicBezTo>
                    <a:pt x="1890" y="5259"/>
                    <a:pt x="2312" y="5140"/>
                    <a:pt x="2735" y="5008"/>
                  </a:cubicBezTo>
                  <a:lnTo>
                    <a:pt x="3158" y="4928"/>
                  </a:lnTo>
                  <a:lnTo>
                    <a:pt x="3396" y="4889"/>
                  </a:lnTo>
                  <a:lnTo>
                    <a:pt x="3436" y="4889"/>
                  </a:lnTo>
                  <a:cubicBezTo>
                    <a:pt x="3436" y="4889"/>
                    <a:pt x="3422" y="4863"/>
                    <a:pt x="3422" y="4849"/>
                  </a:cubicBezTo>
                  <a:lnTo>
                    <a:pt x="3383" y="4770"/>
                  </a:lnTo>
                  <a:lnTo>
                    <a:pt x="3317" y="4611"/>
                  </a:lnTo>
                  <a:lnTo>
                    <a:pt x="3079" y="4109"/>
                  </a:lnTo>
                  <a:cubicBezTo>
                    <a:pt x="2947" y="3858"/>
                    <a:pt x="2828" y="3607"/>
                    <a:pt x="2828" y="3607"/>
                  </a:cubicBezTo>
                  <a:cubicBezTo>
                    <a:pt x="2538" y="3013"/>
                    <a:pt x="2194" y="2471"/>
                    <a:pt x="1903" y="1929"/>
                  </a:cubicBezTo>
                  <a:cubicBezTo>
                    <a:pt x="1758" y="1639"/>
                    <a:pt x="1613" y="1348"/>
                    <a:pt x="1440" y="1057"/>
                  </a:cubicBezTo>
                  <a:cubicBezTo>
                    <a:pt x="1401" y="991"/>
                    <a:pt x="1361" y="911"/>
                    <a:pt x="1322" y="846"/>
                  </a:cubicBezTo>
                  <a:lnTo>
                    <a:pt x="1150" y="608"/>
                  </a:lnTo>
                  <a:cubicBezTo>
                    <a:pt x="1005" y="436"/>
                    <a:pt x="859" y="264"/>
                    <a:pt x="688" y="119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14"/>
            <p:cNvSpPr/>
            <p:nvPr/>
          </p:nvSpPr>
          <p:spPr>
            <a:xfrm>
              <a:off x="4073025" y="3033450"/>
              <a:ext cx="317800" cy="209850"/>
            </a:xfrm>
            <a:custGeom>
              <a:avLst/>
              <a:gdLst/>
              <a:ahLst/>
              <a:cxnLst/>
              <a:rect l="l" t="t" r="r" b="b"/>
              <a:pathLst>
                <a:path w="12712" h="8394" extrusionOk="0">
                  <a:moveTo>
                    <a:pt x="11972" y="0"/>
                  </a:moveTo>
                  <a:cubicBezTo>
                    <a:pt x="11417" y="384"/>
                    <a:pt x="10862" y="754"/>
                    <a:pt x="10319" y="1150"/>
                  </a:cubicBezTo>
                  <a:cubicBezTo>
                    <a:pt x="9764" y="1547"/>
                    <a:pt x="9223" y="1969"/>
                    <a:pt x="8721" y="2419"/>
                  </a:cubicBezTo>
                  <a:cubicBezTo>
                    <a:pt x="8205" y="2854"/>
                    <a:pt x="7703" y="3291"/>
                    <a:pt x="7215" y="3753"/>
                  </a:cubicBezTo>
                  <a:lnTo>
                    <a:pt x="6528" y="4466"/>
                  </a:lnTo>
                  <a:cubicBezTo>
                    <a:pt x="6197" y="4836"/>
                    <a:pt x="5867" y="5194"/>
                    <a:pt x="5867" y="5194"/>
                  </a:cubicBezTo>
                  <a:cubicBezTo>
                    <a:pt x="5642" y="5444"/>
                    <a:pt x="5404" y="5682"/>
                    <a:pt x="5219" y="5946"/>
                  </a:cubicBezTo>
                  <a:lnTo>
                    <a:pt x="4638" y="6739"/>
                  </a:lnTo>
                  <a:lnTo>
                    <a:pt x="4070" y="7558"/>
                  </a:lnTo>
                  <a:lnTo>
                    <a:pt x="3845" y="7889"/>
                  </a:lnTo>
                  <a:lnTo>
                    <a:pt x="3806" y="7928"/>
                  </a:lnTo>
                  <a:cubicBezTo>
                    <a:pt x="3792" y="7928"/>
                    <a:pt x="3779" y="7916"/>
                    <a:pt x="3765" y="7916"/>
                  </a:cubicBezTo>
                  <a:lnTo>
                    <a:pt x="3647" y="7863"/>
                  </a:lnTo>
                  <a:cubicBezTo>
                    <a:pt x="2511" y="7347"/>
                    <a:pt x="1348" y="6950"/>
                    <a:pt x="145" y="6660"/>
                  </a:cubicBezTo>
                  <a:lnTo>
                    <a:pt x="0" y="7347"/>
                  </a:lnTo>
                  <a:cubicBezTo>
                    <a:pt x="1163" y="7519"/>
                    <a:pt x="2338" y="7822"/>
                    <a:pt x="3475" y="8233"/>
                  </a:cubicBezTo>
                  <a:lnTo>
                    <a:pt x="3779" y="8338"/>
                  </a:lnTo>
                  <a:cubicBezTo>
                    <a:pt x="3827" y="8350"/>
                    <a:pt x="3884" y="8393"/>
                    <a:pt x="3924" y="8393"/>
                  </a:cubicBezTo>
                  <a:cubicBezTo>
                    <a:pt x="3929" y="8393"/>
                    <a:pt x="3934" y="8393"/>
                    <a:pt x="3938" y="8391"/>
                  </a:cubicBezTo>
                  <a:lnTo>
                    <a:pt x="4044" y="8233"/>
                  </a:lnTo>
                  <a:lnTo>
                    <a:pt x="4361" y="7743"/>
                  </a:lnTo>
                  <a:lnTo>
                    <a:pt x="4916" y="6938"/>
                  </a:lnTo>
                  <a:lnTo>
                    <a:pt x="5471" y="6145"/>
                  </a:lnTo>
                  <a:cubicBezTo>
                    <a:pt x="5656" y="5881"/>
                    <a:pt x="5906" y="5655"/>
                    <a:pt x="6118" y="5418"/>
                  </a:cubicBezTo>
                  <a:lnTo>
                    <a:pt x="6805" y="4704"/>
                  </a:lnTo>
                  <a:cubicBezTo>
                    <a:pt x="7162" y="4361"/>
                    <a:pt x="7505" y="4004"/>
                    <a:pt x="7505" y="4004"/>
                  </a:cubicBezTo>
                  <a:cubicBezTo>
                    <a:pt x="8020" y="3568"/>
                    <a:pt x="8563" y="3171"/>
                    <a:pt x="9118" y="2775"/>
                  </a:cubicBezTo>
                  <a:cubicBezTo>
                    <a:pt x="10201" y="1956"/>
                    <a:pt x="11429" y="1374"/>
                    <a:pt x="12712" y="780"/>
                  </a:cubicBezTo>
                  <a:lnTo>
                    <a:pt x="1197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14"/>
            <p:cNvSpPr/>
            <p:nvPr/>
          </p:nvSpPr>
          <p:spPr>
            <a:xfrm>
              <a:off x="4326375" y="3108450"/>
              <a:ext cx="158275" cy="347525"/>
            </a:xfrm>
            <a:custGeom>
              <a:avLst/>
              <a:gdLst/>
              <a:ahLst/>
              <a:cxnLst/>
              <a:rect l="l" t="t" r="r" b="b"/>
              <a:pathLst>
                <a:path w="6331" h="13901" extrusionOk="0">
                  <a:moveTo>
                    <a:pt x="5392" y="0"/>
                  </a:moveTo>
                  <a:cubicBezTo>
                    <a:pt x="5154" y="1348"/>
                    <a:pt x="4797" y="2748"/>
                    <a:pt x="4282" y="3977"/>
                  </a:cubicBezTo>
                  <a:cubicBezTo>
                    <a:pt x="4031" y="4598"/>
                    <a:pt x="3767" y="5219"/>
                    <a:pt x="3476" y="5800"/>
                  </a:cubicBezTo>
                  <a:cubicBezTo>
                    <a:pt x="3476" y="5800"/>
                    <a:pt x="3212" y="6223"/>
                    <a:pt x="2960" y="6646"/>
                  </a:cubicBezTo>
                  <a:cubicBezTo>
                    <a:pt x="2696" y="7069"/>
                    <a:pt x="2419" y="7492"/>
                    <a:pt x="2419" y="7492"/>
                  </a:cubicBezTo>
                  <a:cubicBezTo>
                    <a:pt x="2234" y="7756"/>
                    <a:pt x="2062" y="8047"/>
                    <a:pt x="1850" y="8284"/>
                  </a:cubicBezTo>
                  <a:lnTo>
                    <a:pt x="1203" y="9024"/>
                  </a:lnTo>
                  <a:lnTo>
                    <a:pt x="543" y="9752"/>
                  </a:lnTo>
                  <a:lnTo>
                    <a:pt x="146" y="10175"/>
                  </a:lnTo>
                  <a:lnTo>
                    <a:pt x="14" y="10307"/>
                  </a:lnTo>
                  <a:cubicBezTo>
                    <a:pt x="0" y="10360"/>
                    <a:pt x="67" y="10399"/>
                    <a:pt x="93" y="10451"/>
                  </a:cubicBezTo>
                  <a:lnTo>
                    <a:pt x="278" y="10716"/>
                  </a:lnTo>
                  <a:cubicBezTo>
                    <a:pt x="952" y="11720"/>
                    <a:pt x="1494" y="12803"/>
                    <a:pt x="1943" y="13901"/>
                  </a:cubicBezTo>
                  <a:lnTo>
                    <a:pt x="2564" y="13596"/>
                  </a:lnTo>
                  <a:cubicBezTo>
                    <a:pt x="2023" y="12500"/>
                    <a:pt x="1375" y="11443"/>
                    <a:pt x="608" y="10465"/>
                  </a:cubicBezTo>
                  <a:lnTo>
                    <a:pt x="516" y="10372"/>
                  </a:lnTo>
                  <a:cubicBezTo>
                    <a:pt x="516" y="10360"/>
                    <a:pt x="490" y="10346"/>
                    <a:pt x="490" y="10333"/>
                  </a:cubicBezTo>
                  <a:lnTo>
                    <a:pt x="529" y="10293"/>
                  </a:lnTo>
                  <a:lnTo>
                    <a:pt x="793" y="9990"/>
                  </a:lnTo>
                  <a:lnTo>
                    <a:pt x="1441" y="9250"/>
                  </a:lnTo>
                  <a:lnTo>
                    <a:pt x="2102" y="8510"/>
                  </a:lnTo>
                  <a:cubicBezTo>
                    <a:pt x="2313" y="8258"/>
                    <a:pt x="2485" y="7967"/>
                    <a:pt x="2683" y="7703"/>
                  </a:cubicBezTo>
                  <a:cubicBezTo>
                    <a:pt x="2683" y="7703"/>
                    <a:pt x="2960" y="7280"/>
                    <a:pt x="3251" y="6871"/>
                  </a:cubicBezTo>
                  <a:cubicBezTo>
                    <a:pt x="3515" y="6448"/>
                    <a:pt x="3793" y="6025"/>
                    <a:pt x="3793" y="6025"/>
                  </a:cubicBezTo>
                  <a:cubicBezTo>
                    <a:pt x="4137" y="5444"/>
                    <a:pt x="4427" y="4863"/>
                    <a:pt x="4731" y="4255"/>
                  </a:cubicBezTo>
                  <a:cubicBezTo>
                    <a:pt x="5352" y="3078"/>
                    <a:pt x="5828" y="1797"/>
                    <a:pt x="6330" y="529"/>
                  </a:cubicBezTo>
                  <a:cubicBezTo>
                    <a:pt x="6330" y="529"/>
                    <a:pt x="6092" y="396"/>
                    <a:pt x="5867" y="251"/>
                  </a:cubicBezTo>
                  <a:cubicBezTo>
                    <a:pt x="5629" y="118"/>
                    <a:pt x="5392" y="0"/>
                    <a:pt x="539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14"/>
            <p:cNvSpPr/>
            <p:nvPr/>
          </p:nvSpPr>
          <p:spPr>
            <a:xfrm>
              <a:off x="4032050" y="3381625"/>
              <a:ext cx="191950" cy="155925"/>
            </a:xfrm>
            <a:custGeom>
              <a:avLst/>
              <a:gdLst/>
              <a:ahLst/>
              <a:cxnLst/>
              <a:rect l="l" t="t" r="r" b="b"/>
              <a:pathLst>
                <a:path w="7678" h="6237" extrusionOk="0">
                  <a:moveTo>
                    <a:pt x="159" y="0"/>
                  </a:moveTo>
                  <a:lnTo>
                    <a:pt x="1" y="687"/>
                  </a:lnTo>
                  <a:cubicBezTo>
                    <a:pt x="198" y="687"/>
                    <a:pt x="383" y="754"/>
                    <a:pt x="568" y="793"/>
                  </a:cubicBezTo>
                  <a:cubicBezTo>
                    <a:pt x="753" y="846"/>
                    <a:pt x="938" y="886"/>
                    <a:pt x="1123" y="925"/>
                  </a:cubicBezTo>
                  <a:cubicBezTo>
                    <a:pt x="1493" y="1031"/>
                    <a:pt x="1863" y="1189"/>
                    <a:pt x="2247" y="1309"/>
                  </a:cubicBezTo>
                  <a:cubicBezTo>
                    <a:pt x="2591" y="1494"/>
                    <a:pt x="2947" y="1652"/>
                    <a:pt x="3290" y="1850"/>
                  </a:cubicBezTo>
                  <a:lnTo>
                    <a:pt x="3780" y="2181"/>
                  </a:lnTo>
                  <a:cubicBezTo>
                    <a:pt x="3951" y="2287"/>
                    <a:pt x="4123" y="2392"/>
                    <a:pt x="4255" y="2524"/>
                  </a:cubicBezTo>
                  <a:cubicBezTo>
                    <a:pt x="4546" y="2789"/>
                    <a:pt x="4876" y="3013"/>
                    <a:pt x="5114" y="3330"/>
                  </a:cubicBezTo>
                  <a:lnTo>
                    <a:pt x="5524" y="3753"/>
                  </a:lnTo>
                  <a:cubicBezTo>
                    <a:pt x="5642" y="3899"/>
                    <a:pt x="5748" y="4070"/>
                    <a:pt x="5867" y="4228"/>
                  </a:cubicBezTo>
                  <a:cubicBezTo>
                    <a:pt x="5973" y="4387"/>
                    <a:pt x="6105" y="4533"/>
                    <a:pt x="6197" y="4704"/>
                  </a:cubicBezTo>
                  <a:cubicBezTo>
                    <a:pt x="6290" y="4876"/>
                    <a:pt x="6382" y="5048"/>
                    <a:pt x="6475" y="5206"/>
                  </a:cubicBezTo>
                  <a:cubicBezTo>
                    <a:pt x="6475" y="5206"/>
                    <a:pt x="6541" y="5338"/>
                    <a:pt x="6620" y="5458"/>
                  </a:cubicBezTo>
                  <a:cubicBezTo>
                    <a:pt x="6687" y="5590"/>
                    <a:pt x="6726" y="5735"/>
                    <a:pt x="6726" y="5735"/>
                  </a:cubicBezTo>
                  <a:cubicBezTo>
                    <a:pt x="6766" y="5828"/>
                    <a:pt x="6819" y="5907"/>
                    <a:pt x="6872" y="5999"/>
                  </a:cubicBezTo>
                  <a:lnTo>
                    <a:pt x="6990" y="6237"/>
                  </a:lnTo>
                  <a:lnTo>
                    <a:pt x="7677" y="5907"/>
                  </a:lnTo>
                  <a:lnTo>
                    <a:pt x="7466" y="5643"/>
                  </a:lnTo>
                  <a:cubicBezTo>
                    <a:pt x="7413" y="5576"/>
                    <a:pt x="7347" y="5497"/>
                    <a:pt x="7295" y="5405"/>
                  </a:cubicBezTo>
                  <a:cubicBezTo>
                    <a:pt x="7295" y="5405"/>
                    <a:pt x="7215" y="5273"/>
                    <a:pt x="7136" y="5153"/>
                  </a:cubicBezTo>
                  <a:cubicBezTo>
                    <a:pt x="7043" y="5035"/>
                    <a:pt x="6937" y="4916"/>
                    <a:pt x="6937" y="4916"/>
                  </a:cubicBezTo>
                  <a:cubicBezTo>
                    <a:pt x="6819" y="4757"/>
                    <a:pt x="6699" y="4586"/>
                    <a:pt x="6594" y="4427"/>
                  </a:cubicBezTo>
                  <a:cubicBezTo>
                    <a:pt x="6475" y="4255"/>
                    <a:pt x="6317" y="4123"/>
                    <a:pt x="6185" y="3964"/>
                  </a:cubicBezTo>
                  <a:cubicBezTo>
                    <a:pt x="6052" y="3819"/>
                    <a:pt x="5933" y="3647"/>
                    <a:pt x="5788" y="3502"/>
                  </a:cubicBezTo>
                  <a:cubicBezTo>
                    <a:pt x="5642" y="3370"/>
                    <a:pt x="5498" y="3238"/>
                    <a:pt x="5352" y="3092"/>
                  </a:cubicBezTo>
                  <a:cubicBezTo>
                    <a:pt x="5087" y="2775"/>
                    <a:pt x="4744" y="2564"/>
                    <a:pt x="4453" y="2287"/>
                  </a:cubicBezTo>
                  <a:cubicBezTo>
                    <a:pt x="4308" y="2141"/>
                    <a:pt x="4123" y="2035"/>
                    <a:pt x="3965" y="1929"/>
                  </a:cubicBezTo>
                  <a:cubicBezTo>
                    <a:pt x="3792" y="1811"/>
                    <a:pt x="3634" y="1691"/>
                    <a:pt x="3475" y="1573"/>
                  </a:cubicBezTo>
                  <a:cubicBezTo>
                    <a:pt x="3132" y="1348"/>
                    <a:pt x="2762" y="1163"/>
                    <a:pt x="2418" y="939"/>
                  </a:cubicBezTo>
                  <a:cubicBezTo>
                    <a:pt x="2048" y="767"/>
                    <a:pt x="1692" y="555"/>
                    <a:pt x="1308" y="397"/>
                  </a:cubicBezTo>
                  <a:lnTo>
                    <a:pt x="741" y="185"/>
                  </a:lnTo>
                  <a:cubicBezTo>
                    <a:pt x="542" y="120"/>
                    <a:pt x="357" y="27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14"/>
            <p:cNvSpPr/>
            <p:nvPr/>
          </p:nvSpPr>
          <p:spPr>
            <a:xfrm>
              <a:off x="4017175" y="3448700"/>
              <a:ext cx="144725" cy="118925"/>
            </a:xfrm>
            <a:custGeom>
              <a:avLst/>
              <a:gdLst/>
              <a:ahLst/>
              <a:cxnLst/>
              <a:rect l="l" t="t" r="r" b="b"/>
              <a:pathLst>
                <a:path w="5789" h="4757" extrusionOk="0">
                  <a:moveTo>
                    <a:pt x="146" y="0"/>
                  </a:moveTo>
                  <a:lnTo>
                    <a:pt x="1" y="687"/>
                  </a:lnTo>
                  <a:cubicBezTo>
                    <a:pt x="133" y="687"/>
                    <a:pt x="265" y="726"/>
                    <a:pt x="411" y="766"/>
                  </a:cubicBezTo>
                  <a:cubicBezTo>
                    <a:pt x="543" y="793"/>
                    <a:pt x="688" y="819"/>
                    <a:pt x="820" y="846"/>
                  </a:cubicBezTo>
                  <a:cubicBezTo>
                    <a:pt x="1098" y="925"/>
                    <a:pt x="1362" y="1043"/>
                    <a:pt x="1653" y="1110"/>
                  </a:cubicBezTo>
                  <a:cubicBezTo>
                    <a:pt x="1903" y="1255"/>
                    <a:pt x="2181" y="1361"/>
                    <a:pt x="2446" y="1506"/>
                  </a:cubicBezTo>
                  <a:lnTo>
                    <a:pt x="2802" y="1744"/>
                  </a:lnTo>
                  <a:cubicBezTo>
                    <a:pt x="2921" y="1824"/>
                    <a:pt x="3053" y="1889"/>
                    <a:pt x="3145" y="2008"/>
                  </a:cubicBezTo>
                  <a:cubicBezTo>
                    <a:pt x="3357" y="2206"/>
                    <a:pt x="3608" y="2352"/>
                    <a:pt x="3780" y="2590"/>
                  </a:cubicBezTo>
                  <a:cubicBezTo>
                    <a:pt x="3873" y="2696"/>
                    <a:pt x="3965" y="2801"/>
                    <a:pt x="4070" y="2907"/>
                  </a:cubicBezTo>
                  <a:cubicBezTo>
                    <a:pt x="4163" y="3013"/>
                    <a:pt x="4229" y="3145"/>
                    <a:pt x="4308" y="3263"/>
                  </a:cubicBezTo>
                  <a:cubicBezTo>
                    <a:pt x="4387" y="3383"/>
                    <a:pt x="4493" y="3488"/>
                    <a:pt x="4546" y="3621"/>
                  </a:cubicBezTo>
                  <a:cubicBezTo>
                    <a:pt x="4613" y="3753"/>
                    <a:pt x="4678" y="3871"/>
                    <a:pt x="4745" y="3991"/>
                  </a:cubicBezTo>
                  <a:lnTo>
                    <a:pt x="4850" y="4176"/>
                  </a:lnTo>
                  <a:cubicBezTo>
                    <a:pt x="4890" y="4281"/>
                    <a:pt x="4916" y="4387"/>
                    <a:pt x="4916" y="4387"/>
                  </a:cubicBezTo>
                  <a:cubicBezTo>
                    <a:pt x="4942" y="4452"/>
                    <a:pt x="4983" y="4519"/>
                    <a:pt x="5022" y="4585"/>
                  </a:cubicBezTo>
                  <a:lnTo>
                    <a:pt x="5115" y="4757"/>
                  </a:lnTo>
                  <a:lnTo>
                    <a:pt x="5788" y="4426"/>
                  </a:lnTo>
                  <a:lnTo>
                    <a:pt x="5630" y="4241"/>
                  </a:lnTo>
                  <a:cubicBezTo>
                    <a:pt x="5577" y="4188"/>
                    <a:pt x="5524" y="4135"/>
                    <a:pt x="5485" y="4070"/>
                  </a:cubicBezTo>
                  <a:cubicBezTo>
                    <a:pt x="5485" y="4070"/>
                    <a:pt x="5432" y="3964"/>
                    <a:pt x="5365" y="3871"/>
                  </a:cubicBezTo>
                  <a:cubicBezTo>
                    <a:pt x="5286" y="3792"/>
                    <a:pt x="5207" y="3700"/>
                    <a:pt x="5207" y="3700"/>
                  </a:cubicBezTo>
                  <a:cubicBezTo>
                    <a:pt x="5115" y="3580"/>
                    <a:pt x="5035" y="3462"/>
                    <a:pt x="4942" y="3330"/>
                  </a:cubicBezTo>
                  <a:cubicBezTo>
                    <a:pt x="4863" y="3210"/>
                    <a:pt x="4731" y="3118"/>
                    <a:pt x="4639" y="2999"/>
                  </a:cubicBezTo>
                  <a:cubicBezTo>
                    <a:pt x="4533" y="2893"/>
                    <a:pt x="4454" y="2761"/>
                    <a:pt x="4335" y="2655"/>
                  </a:cubicBezTo>
                  <a:cubicBezTo>
                    <a:pt x="4229" y="2563"/>
                    <a:pt x="4110" y="2458"/>
                    <a:pt x="4005" y="2352"/>
                  </a:cubicBezTo>
                  <a:cubicBezTo>
                    <a:pt x="3820" y="2127"/>
                    <a:pt x="3556" y="1968"/>
                    <a:pt x="3344" y="1771"/>
                  </a:cubicBezTo>
                  <a:cubicBezTo>
                    <a:pt x="3238" y="1651"/>
                    <a:pt x="3106" y="1572"/>
                    <a:pt x="2974" y="1493"/>
                  </a:cubicBezTo>
                  <a:cubicBezTo>
                    <a:pt x="2855" y="1413"/>
                    <a:pt x="2736" y="1321"/>
                    <a:pt x="2617" y="1228"/>
                  </a:cubicBezTo>
                  <a:cubicBezTo>
                    <a:pt x="2353" y="1057"/>
                    <a:pt x="2088" y="925"/>
                    <a:pt x="1838" y="740"/>
                  </a:cubicBezTo>
                  <a:cubicBezTo>
                    <a:pt x="1547" y="621"/>
                    <a:pt x="1283" y="449"/>
                    <a:pt x="1005" y="317"/>
                  </a:cubicBezTo>
                  <a:cubicBezTo>
                    <a:pt x="860" y="264"/>
                    <a:pt x="714" y="211"/>
                    <a:pt x="582" y="159"/>
                  </a:cubicBezTo>
                  <a:cubicBezTo>
                    <a:pt x="437" y="92"/>
                    <a:pt x="305" y="26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14"/>
            <p:cNvSpPr/>
            <p:nvPr/>
          </p:nvSpPr>
          <p:spPr>
            <a:xfrm>
              <a:off x="4377900" y="3032450"/>
              <a:ext cx="105075" cy="86575"/>
            </a:xfrm>
            <a:custGeom>
              <a:avLst/>
              <a:gdLst/>
              <a:ahLst/>
              <a:cxnLst/>
              <a:rect l="l" t="t" r="r" b="b"/>
              <a:pathLst>
                <a:path w="4203" h="3463" extrusionOk="0">
                  <a:moveTo>
                    <a:pt x="27" y="1"/>
                  </a:moveTo>
                  <a:lnTo>
                    <a:pt x="1" y="794"/>
                  </a:lnTo>
                  <a:cubicBezTo>
                    <a:pt x="120" y="873"/>
                    <a:pt x="252" y="847"/>
                    <a:pt x="411" y="926"/>
                  </a:cubicBezTo>
                  <a:cubicBezTo>
                    <a:pt x="582" y="991"/>
                    <a:pt x="754" y="1084"/>
                    <a:pt x="926" y="1164"/>
                  </a:cubicBezTo>
                  <a:cubicBezTo>
                    <a:pt x="1269" y="1361"/>
                    <a:pt x="1600" y="1587"/>
                    <a:pt x="1930" y="1851"/>
                  </a:cubicBezTo>
                  <a:cubicBezTo>
                    <a:pt x="2261" y="2101"/>
                    <a:pt x="2564" y="2353"/>
                    <a:pt x="2828" y="2644"/>
                  </a:cubicBezTo>
                  <a:cubicBezTo>
                    <a:pt x="2961" y="2776"/>
                    <a:pt x="3066" y="2921"/>
                    <a:pt x="3172" y="3067"/>
                  </a:cubicBezTo>
                  <a:cubicBezTo>
                    <a:pt x="3278" y="3211"/>
                    <a:pt x="3331" y="3343"/>
                    <a:pt x="3383" y="3463"/>
                  </a:cubicBezTo>
                  <a:cubicBezTo>
                    <a:pt x="3383" y="3463"/>
                    <a:pt x="3595" y="3410"/>
                    <a:pt x="3794" y="3343"/>
                  </a:cubicBezTo>
                  <a:cubicBezTo>
                    <a:pt x="3991" y="3278"/>
                    <a:pt x="4203" y="3225"/>
                    <a:pt x="4203" y="3225"/>
                  </a:cubicBezTo>
                  <a:cubicBezTo>
                    <a:pt x="4018" y="3026"/>
                    <a:pt x="3833" y="2855"/>
                    <a:pt x="3661" y="2709"/>
                  </a:cubicBezTo>
                  <a:lnTo>
                    <a:pt x="3119" y="2313"/>
                  </a:lnTo>
                  <a:cubicBezTo>
                    <a:pt x="2776" y="2062"/>
                    <a:pt x="2432" y="1837"/>
                    <a:pt x="2115" y="1587"/>
                  </a:cubicBezTo>
                  <a:cubicBezTo>
                    <a:pt x="1812" y="1335"/>
                    <a:pt x="1494" y="1071"/>
                    <a:pt x="1177" y="806"/>
                  </a:cubicBezTo>
                  <a:cubicBezTo>
                    <a:pt x="1019" y="674"/>
                    <a:pt x="846" y="542"/>
                    <a:pt x="675" y="397"/>
                  </a:cubicBezTo>
                  <a:cubicBezTo>
                    <a:pt x="490" y="278"/>
                    <a:pt x="252" y="93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14"/>
            <p:cNvSpPr/>
            <p:nvPr/>
          </p:nvSpPr>
          <p:spPr>
            <a:xfrm>
              <a:off x="4136750" y="3294400"/>
              <a:ext cx="121600" cy="132500"/>
            </a:xfrm>
            <a:custGeom>
              <a:avLst/>
              <a:gdLst/>
              <a:ahLst/>
              <a:cxnLst/>
              <a:rect l="l" t="t" r="r" b="b"/>
              <a:pathLst>
                <a:path w="4864" h="5300" extrusionOk="0">
                  <a:moveTo>
                    <a:pt x="4493" y="543"/>
                  </a:moveTo>
                  <a:lnTo>
                    <a:pt x="4481" y="609"/>
                  </a:lnTo>
                  <a:cubicBezTo>
                    <a:pt x="4481" y="688"/>
                    <a:pt x="4467" y="781"/>
                    <a:pt x="4454" y="873"/>
                  </a:cubicBezTo>
                  <a:lnTo>
                    <a:pt x="4401" y="1058"/>
                  </a:lnTo>
                  <a:cubicBezTo>
                    <a:pt x="4375" y="1137"/>
                    <a:pt x="4349" y="1204"/>
                    <a:pt x="4322" y="1283"/>
                  </a:cubicBezTo>
                  <a:cubicBezTo>
                    <a:pt x="4216" y="1586"/>
                    <a:pt x="4084" y="1877"/>
                    <a:pt x="3952" y="2182"/>
                  </a:cubicBezTo>
                  <a:cubicBezTo>
                    <a:pt x="3674" y="2802"/>
                    <a:pt x="3489" y="3371"/>
                    <a:pt x="3212" y="3952"/>
                  </a:cubicBezTo>
                  <a:lnTo>
                    <a:pt x="2869" y="4666"/>
                  </a:lnTo>
                  <a:cubicBezTo>
                    <a:pt x="2845" y="4690"/>
                    <a:pt x="2831" y="4747"/>
                    <a:pt x="2809" y="4747"/>
                  </a:cubicBezTo>
                  <a:cubicBezTo>
                    <a:pt x="2807" y="4747"/>
                    <a:pt x="2804" y="4746"/>
                    <a:pt x="2802" y="4745"/>
                  </a:cubicBezTo>
                  <a:lnTo>
                    <a:pt x="2749" y="4678"/>
                  </a:lnTo>
                  <a:lnTo>
                    <a:pt x="2591" y="4507"/>
                  </a:lnTo>
                  <a:cubicBezTo>
                    <a:pt x="2247" y="4229"/>
                    <a:pt x="1891" y="3926"/>
                    <a:pt x="1534" y="3661"/>
                  </a:cubicBezTo>
                  <a:cubicBezTo>
                    <a:pt x="1283" y="3511"/>
                    <a:pt x="1038" y="3366"/>
                    <a:pt x="784" y="3236"/>
                  </a:cubicBezTo>
                  <a:lnTo>
                    <a:pt x="784" y="3236"/>
                  </a:lnTo>
                  <a:cubicBezTo>
                    <a:pt x="1064" y="2976"/>
                    <a:pt x="1349" y="2722"/>
                    <a:pt x="1639" y="2472"/>
                  </a:cubicBezTo>
                  <a:cubicBezTo>
                    <a:pt x="1639" y="2472"/>
                    <a:pt x="1824" y="2314"/>
                    <a:pt x="2009" y="2168"/>
                  </a:cubicBezTo>
                  <a:cubicBezTo>
                    <a:pt x="2208" y="2023"/>
                    <a:pt x="2393" y="1864"/>
                    <a:pt x="2393" y="1864"/>
                  </a:cubicBezTo>
                  <a:cubicBezTo>
                    <a:pt x="2393" y="1864"/>
                    <a:pt x="2591" y="1732"/>
                    <a:pt x="2789" y="1586"/>
                  </a:cubicBezTo>
                  <a:cubicBezTo>
                    <a:pt x="2987" y="1454"/>
                    <a:pt x="3199" y="1309"/>
                    <a:pt x="3199" y="1309"/>
                  </a:cubicBezTo>
                  <a:cubicBezTo>
                    <a:pt x="3199" y="1309"/>
                    <a:pt x="3397" y="1190"/>
                    <a:pt x="3609" y="1058"/>
                  </a:cubicBezTo>
                  <a:cubicBezTo>
                    <a:pt x="3806" y="939"/>
                    <a:pt x="4018" y="807"/>
                    <a:pt x="4018" y="807"/>
                  </a:cubicBezTo>
                  <a:lnTo>
                    <a:pt x="4308" y="635"/>
                  </a:lnTo>
                  <a:lnTo>
                    <a:pt x="4428" y="569"/>
                  </a:lnTo>
                  <a:lnTo>
                    <a:pt x="4493" y="543"/>
                  </a:lnTo>
                  <a:close/>
                  <a:moveTo>
                    <a:pt x="4863" y="1"/>
                  </a:moveTo>
                  <a:cubicBezTo>
                    <a:pt x="4824" y="15"/>
                    <a:pt x="4771" y="41"/>
                    <a:pt x="4719" y="67"/>
                  </a:cubicBezTo>
                  <a:lnTo>
                    <a:pt x="4414" y="212"/>
                  </a:lnTo>
                  <a:lnTo>
                    <a:pt x="4150" y="344"/>
                  </a:lnTo>
                  <a:cubicBezTo>
                    <a:pt x="4018" y="424"/>
                    <a:pt x="3886" y="490"/>
                    <a:pt x="3886" y="490"/>
                  </a:cubicBezTo>
                  <a:cubicBezTo>
                    <a:pt x="3886" y="490"/>
                    <a:pt x="3662" y="609"/>
                    <a:pt x="3450" y="728"/>
                  </a:cubicBezTo>
                  <a:cubicBezTo>
                    <a:pt x="3239" y="860"/>
                    <a:pt x="3027" y="979"/>
                    <a:pt x="3027" y="979"/>
                  </a:cubicBezTo>
                  <a:cubicBezTo>
                    <a:pt x="3027" y="979"/>
                    <a:pt x="2829" y="1111"/>
                    <a:pt x="2617" y="1230"/>
                  </a:cubicBezTo>
                  <a:lnTo>
                    <a:pt x="2221" y="1494"/>
                  </a:lnTo>
                  <a:cubicBezTo>
                    <a:pt x="2221" y="1494"/>
                    <a:pt x="2023" y="1639"/>
                    <a:pt x="1824" y="1771"/>
                  </a:cubicBezTo>
                  <a:lnTo>
                    <a:pt x="1454" y="2062"/>
                  </a:lnTo>
                  <a:cubicBezTo>
                    <a:pt x="940" y="2432"/>
                    <a:pt x="464" y="2816"/>
                    <a:pt x="1" y="3251"/>
                  </a:cubicBezTo>
                  <a:lnTo>
                    <a:pt x="128" y="3480"/>
                  </a:lnTo>
                  <a:lnTo>
                    <a:pt x="128" y="3480"/>
                  </a:lnTo>
                  <a:lnTo>
                    <a:pt x="41" y="3674"/>
                  </a:lnTo>
                  <a:cubicBezTo>
                    <a:pt x="111" y="3693"/>
                    <a:pt x="180" y="3713"/>
                    <a:pt x="250" y="3734"/>
                  </a:cubicBezTo>
                  <a:lnTo>
                    <a:pt x="250" y="3734"/>
                  </a:lnTo>
                  <a:cubicBezTo>
                    <a:pt x="251" y="3739"/>
                    <a:pt x="252" y="3741"/>
                    <a:pt x="252" y="3741"/>
                  </a:cubicBezTo>
                  <a:cubicBezTo>
                    <a:pt x="254" y="3739"/>
                    <a:pt x="255" y="3738"/>
                    <a:pt x="257" y="3737"/>
                  </a:cubicBezTo>
                  <a:lnTo>
                    <a:pt x="257" y="3737"/>
                  </a:lnTo>
                  <a:cubicBezTo>
                    <a:pt x="581" y="3838"/>
                    <a:pt x="906" y="3970"/>
                    <a:pt x="1230" y="4111"/>
                  </a:cubicBezTo>
                  <a:cubicBezTo>
                    <a:pt x="1586" y="4335"/>
                    <a:pt x="1956" y="4573"/>
                    <a:pt x="2314" y="4824"/>
                  </a:cubicBezTo>
                  <a:lnTo>
                    <a:pt x="2631" y="5115"/>
                  </a:lnTo>
                  <a:lnTo>
                    <a:pt x="2816" y="5274"/>
                  </a:lnTo>
                  <a:lnTo>
                    <a:pt x="2829" y="5300"/>
                  </a:lnTo>
                  <a:cubicBezTo>
                    <a:pt x="2842" y="5300"/>
                    <a:pt x="2855" y="5274"/>
                    <a:pt x="2855" y="5260"/>
                  </a:cubicBezTo>
                  <a:lnTo>
                    <a:pt x="2895" y="5180"/>
                  </a:lnTo>
                  <a:lnTo>
                    <a:pt x="2974" y="5022"/>
                  </a:lnTo>
                  <a:cubicBezTo>
                    <a:pt x="2974" y="5022"/>
                    <a:pt x="3107" y="4771"/>
                    <a:pt x="3225" y="4520"/>
                  </a:cubicBezTo>
                  <a:lnTo>
                    <a:pt x="3463" y="4018"/>
                  </a:lnTo>
                  <a:cubicBezTo>
                    <a:pt x="3595" y="3727"/>
                    <a:pt x="3727" y="3424"/>
                    <a:pt x="3847" y="3119"/>
                  </a:cubicBezTo>
                  <a:cubicBezTo>
                    <a:pt x="3965" y="2828"/>
                    <a:pt x="4071" y="2538"/>
                    <a:pt x="4203" y="2261"/>
                  </a:cubicBezTo>
                  <a:cubicBezTo>
                    <a:pt x="4335" y="1956"/>
                    <a:pt x="4481" y="1666"/>
                    <a:pt x="4599" y="1362"/>
                  </a:cubicBezTo>
                  <a:lnTo>
                    <a:pt x="4678" y="1124"/>
                  </a:lnTo>
                  <a:lnTo>
                    <a:pt x="4771" y="846"/>
                  </a:lnTo>
                  <a:cubicBezTo>
                    <a:pt x="4811" y="622"/>
                    <a:pt x="4851" y="397"/>
                    <a:pt x="4863" y="173"/>
                  </a:cubicBezTo>
                  <a:lnTo>
                    <a:pt x="486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14"/>
            <p:cNvSpPr/>
            <p:nvPr/>
          </p:nvSpPr>
          <p:spPr>
            <a:xfrm>
              <a:off x="4374950" y="3448350"/>
              <a:ext cx="330350" cy="153650"/>
            </a:xfrm>
            <a:custGeom>
              <a:avLst/>
              <a:gdLst/>
              <a:ahLst/>
              <a:cxnLst/>
              <a:rect l="l" t="t" r="r" b="b"/>
              <a:pathLst>
                <a:path w="13214" h="6146" extrusionOk="0">
                  <a:moveTo>
                    <a:pt x="621" y="0"/>
                  </a:moveTo>
                  <a:lnTo>
                    <a:pt x="0" y="305"/>
                  </a:lnTo>
                  <a:cubicBezTo>
                    <a:pt x="317" y="807"/>
                    <a:pt x="542" y="1348"/>
                    <a:pt x="820" y="1890"/>
                  </a:cubicBezTo>
                  <a:cubicBezTo>
                    <a:pt x="1070" y="2432"/>
                    <a:pt x="1255" y="3000"/>
                    <a:pt x="1480" y="3568"/>
                  </a:cubicBezTo>
                  <a:cubicBezTo>
                    <a:pt x="1480" y="3568"/>
                    <a:pt x="1519" y="3647"/>
                    <a:pt x="1533" y="3727"/>
                  </a:cubicBezTo>
                  <a:cubicBezTo>
                    <a:pt x="1560" y="3806"/>
                    <a:pt x="1572" y="3885"/>
                    <a:pt x="1572" y="3885"/>
                  </a:cubicBezTo>
                  <a:cubicBezTo>
                    <a:pt x="1599" y="3938"/>
                    <a:pt x="1586" y="4017"/>
                    <a:pt x="1639" y="4031"/>
                  </a:cubicBezTo>
                  <a:lnTo>
                    <a:pt x="1824" y="4017"/>
                  </a:lnTo>
                  <a:lnTo>
                    <a:pt x="2405" y="3964"/>
                  </a:lnTo>
                  <a:lnTo>
                    <a:pt x="3369" y="3885"/>
                  </a:lnTo>
                  <a:lnTo>
                    <a:pt x="4347" y="3832"/>
                  </a:lnTo>
                  <a:cubicBezTo>
                    <a:pt x="4390" y="3830"/>
                    <a:pt x="4434" y="3830"/>
                    <a:pt x="4477" y="3830"/>
                  </a:cubicBezTo>
                  <a:cubicBezTo>
                    <a:pt x="4754" y="3830"/>
                    <a:pt x="5040" y="3861"/>
                    <a:pt x="5325" y="3872"/>
                  </a:cubicBezTo>
                  <a:cubicBezTo>
                    <a:pt x="5325" y="3872"/>
                    <a:pt x="5814" y="3925"/>
                    <a:pt x="6316" y="3978"/>
                  </a:cubicBezTo>
                  <a:cubicBezTo>
                    <a:pt x="6805" y="4031"/>
                    <a:pt x="7294" y="4096"/>
                    <a:pt x="7294" y="4096"/>
                  </a:cubicBezTo>
                  <a:cubicBezTo>
                    <a:pt x="7955" y="4216"/>
                    <a:pt x="8628" y="4387"/>
                    <a:pt x="9263" y="4572"/>
                  </a:cubicBezTo>
                  <a:cubicBezTo>
                    <a:pt x="10545" y="4916"/>
                    <a:pt x="11813" y="5511"/>
                    <a:pt x="13068" y="6145"/>
                  </a:cubicBezTo>
                  <a:lnTo>
                    <a:pt x="13214" y="5088"/>
                  </a:lnTo>
                  <a:cubicBezTo>
                    <a:pt x="11905" y="4704"/>
                    <a:pt x="10637" y="4281"/>
                    <a:pt x="9303" y="4044"/>
                  </a:cubicBezTo>
                  <a:cubicBezTo>
                    <a:pt x="8642" y="3912"/>
                    <a:pt x="7981" y="3793"/>
                    <a:pt x="7321" y="3700"/>
                  </a:cubicBezTo>
                  <a:cubicBezTo>
                    <a:pt x="7321" y="3700"/>
                    <a:pt x="6819" y="3661"/>
                    <a:pt x="6316" y="3608"/>
                  </a:cubicBezTo>
                  <a:cubicBezTo>
                    <a:pt x="5827" y="3582"/>
                    <a:pt x="5325" y="3542"/>
                    <a:pt x="5325" y="3542"/>
                  </a:cubicBezTo>
                  <a:cubicBezTo>
                    <a:pt x="5042" y="3531"/>
                    <a:pt x="4759" y="3500"/>
                    <a:pt x="4476" y="3500"/>
                  </a:cubicBezTo>
                  <a:cubicBezTo>
                    <a:pt x="4429" y="3500"/>
                    <a:pt x="4382" y="3500"/>
                    <a:pt x="4334" y="3502"/>
                  </a:cubicBezTo>
                  <a:lnTo>
                    <a:pt x="3357" y="3555"/>
                  </a:lnTo>
                  <a:lnTo>
                    <a:pt x="2379" y="3608"/>
                  </a:lnTo>
                  <a:lnTo>
                    <a:pt x="1982" y="3635"/>
                  </a:lnTo>
                  <a:lnTo>
                    <a:pt x="1930" y="3635"/>
                  </a:lnTo>
                  <a:cubicBezTo>
                    <a:pt x="1916" y="3635"/>
                    <a:pt x="1916" y="3608"/>
                    <a:pt x="1916" y="3594"/>
                  </a:cubicBezTo>
                  <a:lnTo>
                    <a:pt x="1877" y="3462"/>
                  </a:lnTo>
                  <a:cubicBezTo>
                    <a:pt x="1692" y="2881"/>
                    <a:pt x="1546" y="2273"/>
                    <a:pt x="1334" y="1692"/>
                  </a:cubicBezTo>
                  <a:cubicBezTo>
                    <a:pt x="1097" y="1124"/>
                    <a:pt x="912" y="543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14"/>
            <p:cNvSpPr/>
            <p:nvPr/>
          </p:nvSpPr>
          <p:spPr>
            <a:xfrm>
              <a:off x="4376925" y="3691825"/>
              <a:ext cx="329050" cy="156600"/>
            </a:xfrm>
            <a:custGeom>
              <a:avLst/>
              <a:gdLst/>
              <a:ahLst/>
              <a:cxnLst/>
              <a:rect l="l" t="t" r="r" b="b"/>
              <a:pathLst>
                <a:path w="13162" h="6264" extrusionOk="0">
                  <a:moveTo>
                    <a:pt x="13003" y="0"/>
                  </a:moveTo>
                  <a:cubicBezTo>
                    <a:pt x="11761" y="634"/>
                    <a:pt x="10492" y="1242"/>
                    <a:pt x="9210" y="1612"/>
                  </a:cubicBezTo>
                  <a:cubicBezTo>
                    <a:pt x="8576" y="1797"/>
                    <a:pt x="7915" y="1982"/>
                    <a:pt x="7254" y="2101"/>
                  </a:cubicBezTo>
                  <a:cubicBezTo>
                    <a:pt x="7254" y="2101"/>
                    <a:pt x="6766" y="2167"/>
                    <a:pt x="6264" y="2233"/>
                  </a:cubicBezTo>
                  <a:lnTo>
                    <a:pt x="5286" y="2338"/>
                  </a:lnTo>
                  <a:cubicBezTo>
                    <a:pt x="4993" y="2351"/>
                    <a:pt x="4700" y="2394"/>
                    <a:pt x="4407" y="2394"/>
                  </a:cubicBezTo>
                  <a:cubicBezTo>
                    <a:pt x="4370" y="2394"/>
                    <a:pt x="4332" y="2393"/>
                    <a:pt x="4295" y="2391"/>
                  </a:cubicBezTo>
                  <a:lnTo>
                    <a:pt x="3330" y="2338"/>
                  </a:lnTo>
                  <a:lnTo>
                    <a:pt x="2353" y="2273"/>
                  </a:lnTo>
                  <a:lnTo>
                    <a:pt x="1784" y="2233"/>
                  </a:lnTo>
                  <a:lnTo>
                    <a:pt x="1586" y="2206"/>
                  </a:lnTo>
                  <a:cubicBezTo>
                    <a:pt x="1546" y="2233"/>
                    <a:pt x="1546" y="2312"/>
                    <a:pt x="1533" y="2365"/>
                  </a:cubicBezTo>
                  <a:cubicBezTo>
                    <a:pt x="1533" y="2365"/>
                    <a:pt x="1454" y="2682"/>
                    <a:pt x="1440" y="2682"/>
                  </a:cubicBezTo>
                  <a:cubicBezTo>
                    <a:pt x="1229" y="3237"/>
                    <a:pt x="1018" y="3806"/>
                    <a:pt x="793" y="4373"/>
                  </a:cubicBezTo>
                  <a:lnTo>
                    <a:pt x="1" y="5959"/>
                  </a:lnTo>
                  <a:lnTo>
                    <a:pt x="621" y="6263"/>
                  </a:lnTo>
                  <a:cubicBezTo>
                    <a:pt x="859" y="5695"/>
                    <a:pt x="1084" y="5127"/>
                    <a:pt x="1322" y="4558"/>
                  </a:cubicBezTo>
                  <a:lnTo>
                    <a:pt x="1837" y="2775"/>
                  </a:lnTo>
                  <a:cubicBezTo>
                    <a:pt x="1851" y="2775"/>
                    <a:pt x="1863" y="2656"/>
                    <a:pt x="1863" y="2656"/>
                  </a:cubicBezTo>
                  <a:cubicBezTo>
                    <a:pt x="1877" y="2643"/>
                    <a:pt x="1877" y="2616"/>
                    <a:pt x="1877" y="2603"/>
                  </a:cubicBezTo>
                  <a:lnTo>
                    <a:pt x="1930" y="2603"/>
                  </a:lnTo>
                  <a:lnTo>
                    <a:pt x="2326" y="2629"/>
                  </a:lnTo>
                  <a:lnTo>
                    <a:pt x="3317" y="2682"/>
                  </a:lnTo>
                  <a:lnTo>
                    <a:pt x="4295" y="2722"/>
                  </a:lnTo>
                  <a:cubicBezTo>
                    <a:pt x="4330" y="2724"/>
                    <a:pt x="4365" y="2724"/>
                    <a:pt x="4399" y="2724"/>
                  </a:cubicBezTo>
                  <a:cubicBezTo>
                    <a:pt x="4695" y="2724"/>
                    <a:pt x="4990" y="2681"/>
                    <a:pt x="5286" y="2669"/>
                  </a:cubicBezTo>
                  <a:cubicBezTo>
                    <a:pt x="5286" y="2669"/>
                    <a:pt x="5788" y="2629"/>
                    <a:pt x="6277" y="2590"/>
                  </a:cubicBezTo>
                  <a:cubicBezTo>
                    <a:pt x="6779" y="2550"/>
                    <a:pt x="7268" y="2497"/>
                    <a:pt x="7268" y="2497"/>
                  </a:cubicBezTo>
                  <a:cubicBezTo>
                    <a:pt x="7941" y="2391"/>
                    <a:pt x="8602" y="2273"/>
                    <a:pt x="9263" y="2127"/>
                  </a:cubicBezTo>
                  <a:cubicBezTo>
                    <a:pt x="10598" y="1889"/>
                    <a:pt x="11853" y="1454"/>
                    <a:pt x="13161" y="1057"/>
                  </a:cubicBezTo>
                  <a:lnTo>
                    <a:pt x="1300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14"/>
            <p:cNvSpPr/>
            <p:nvPr/>
          </p:nvSpPr>
          <p:spPr>
            <a:xfrm>
              <a:off x="4207450" y="3529600"/>
              <a:ext cx="38350" cy="239200"/>
            </a:xfrm>
            <a:custGeom>
              <a:avLst/>
              <a:gdLst/>
              <a:ahLst/>
              <a:cxnLst/>
              <a:rect l="l" t="t" r="r" b="b"/>
              <a:pathLst>
                <a:path w="1534" h="9568" extrusionOk="0">
                  <a:moveTo>
                    <a:pt x="635" y="1"/>
                  </a:moveTo>
                  <a:lnTo>
                    <a:pt x="1" y="305"/>
                  </a:lnTo>
                  <a:cubicBezTo>
                    <a:pt x="199" y="635"/>
                    <a:pt x="331" y="992"/>
                    <a:pt x="516" y="1336"/>
                  </a:cubicBezTo>
                  <a:cubicBezTo>
                    <a:pt x="622" y="1706"/>
                    <a:pt x="793" y="2062"/>
                    <a:pt x="899" y="2446"/>
                  </a:cubicBezTo>
                  <a:cubicBezTo>
                    <a:pt x="966" y="2829"/>
                    <a:pt x="1124" y="3212"/>
                    <a:pt x="1124" y="3609"/>
                  </a:cubicBezTo>
                  <a:lnTo>
                    <a:pt x="1204" y="4190"/>
                  </a:lnTo>
                  <a:cubicBezTo>
                    <a:pt x="1230" y="4388"/>
                    <a:pt x="1204" y="4586"/>
                    <a:pt x="1204" y="4784"/>
                  </a:cubicBezTo>
                  <a:cubicBezTo>
                    <a:pt x="1204" y="4969"/>
                    <a:pt x="1216" y="5168"/>
                    <a:pt x="1204" y="5366"/>
                  </a:cubicBezTo>
                  <a:lnTo>
                    <a:pt x="1124" y="5947"/>
                  </a:lnTo>
                  <a:cubicBezTo>
                    <a:pt x="1110" y="6343"/>
                    <a:pt x="966" y="6713"/>
                    <a:pt x="886" y="7097"/>
                  </a:cubicBezTo>
                  <a:cubicBezTo>
                    <a:pt x="860" y="7282"/>
                    <a:pt x="767" y="7467"/>
                    <a:pt x="701" y="7638"/>
                  </a:cubicBezTo>
                  <a:cubicBezTo>
                    <a:pt x="635" y="7823"/>
                    <a:pt x="569" y="8008"/>
                    <a:pt x="503" y="8181"/>
                  </a:cubicBezTo>
                  <a:cubicBezTo>
                    <a:pt x="516" y="8193"/>
                    <a:pt x="450" y="8325"/>
                    <a:pt x="384" y="8445"/>
                  </a:cubicBezTo>
                  <a:cubicBezTo>
                    <a:pt x="305" y="8577"/>
                    <a:pt x="238" y="8709"/>
                    <a:pt x="238" y="8709"/>
                  </a:cubicBezTo>
                  <a:cubicBezTo>
                    <a:pt x="186" y="8788"/>
                    <a:pt x="159" y="8894"/>
                    <a:pt x="120" y="8986"/>
                  </a:cubicBezTo>
                  <a:lnTo>
                    <a:pt x="27" y="9238"/>
                  </a:lnTo>
                  <a:lnTo>
                    <a:pt x="701" y="9567"/>
                  </a:lnTo>
                  <a:lnTo>
                    <a:pt x="767" y="9238"/>
                  </a:lnTo>
                  <a:cubicBezTo>
                    <a:pt x="793" y="9145"/>
                    <a:pt x="807" y="9039"/>
                    <a:pt x="846" y="8947"/>
                  </a:cubicBezTo>
                  <a:cubicBezTo>
                    <a:pt x="846" y="8947"/>
                    <a:pt x="886" y="8801"/>
                    <a:pt x="939" y="8656"/>
                  </a:cubicBezTo>
                  <a:cubicBezTo>
                    <a:pt x="1005" y="8524"/>
                    <a:pt x="1031" y="8366"/>
                    <a:pt x="1031" y="8366"/>
                  </a:cubicBezTo>
                  <a:cubicBezTo>
                    <a:pt x="1071" y="8167"/>
                    <a:pt x="1124" y="7969"/>
                    <a:pt x="1163" y="7770"/>
                  </a:cubicBezTo>
                  <a:cubicBezTo>
                    <a:pt x="1216" y="7585"/>
                    <a:pt x="1283" y="7388"/>
                    <a:pt x="1295" y="7176"/>
                  </a:cubicBezTo>
                  <a:cubicBezTo>
                    <a:pt x="1336" y="6780"/>
                    <a:pt x="1454" y="6396"/>
                    <a:pt x="1454" y="5987"/>
                  </a:cubicBezTo>
                  <a:cubicBezTo>
                    <a:pt x="1468" y="5788"/>
                    <a:pt x="1494" y="5577"/>
                    <a:pt x="1507" y="5379"/>
                  </a:cubicBezTo>
                  <a:cubicBezTo>
                    <a:pt x="1533" y="5181"/>
                    <a:pt x="1507" y="4983"/>
                    <a:pt x="1507" y="4771"/>
                  </a:cubicBezTo>
                  <a:cubicBezTo>
                    <a:pt x="1507" y="4573"/>
                    <a:pt x="1533" y="4375"/>
                    <a:pt x="1507" y="4164"/>
                  </a:cubicBezTo>
                  <a:cubicBezTo>
                    <a:pt x="1494" y="3965"/>
                    <a:pt x="1468" y="3767"/>
                    <a:pt x="1454" y="3568"/>
                  </a:cubicBezTo>
                  <a:cubicBezTo>
                    <a:pt x="1468" y="3159"/>
                    <a:pt x="1336" y="2763"/>
                    <a:pt x="1295" y="2353"/>
                  </a:cubicBezTo>
                  <a:cubicBezTo>
                    <a:pt x="1243" y="1944"/>
                    <a:pt x="1110" y="1560"/>
                    <a:pt x="1045" y="1151"/>
                  </a:cubicBezTo>
                  <a:cubicBezTo>
                    <a:pt x="886" y="781"/>
                    <a:pt x="807" y="371"/>
                    <a:pt x="63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14"/>
            <p:cNvSpPr/>
            <p:nvPr/>
          </p:nvSpPr>
          <p:spPr>
            <a:xfrm>
              <a:off x="4145700" y="3559675"/>
              <a:ext cx="31375" cy="179400"/>
            </a:xfrm>
            <a:custGeom>
              <a:avLst/>
              <a:gdLst/>
              <a:ahLst/>
              <a:cxnLst/>
              <a:rect l="l" t="t" r="r" b="b"/>
              <a:pathLst>
                <a:path w="1255" h="7176" extrusionOk="0">
                  <a:moveTo>
                    <a:pt x="634" y="1"/>
                  </a:moveTo>
                  <a:lnTo>
                    <a:pt x="0" y="304"/>
                  </a:lnTo>
                  <a:cubicBezTo>
                    <a:pt x="145" y="542"/>
                    <a:pt x="238" y="806"/>
                    <a:pt x="397" y="1058"/>
                  </a:cubicBezTo>
                  <a:cubicBezTo>
                    <a:pt x="476" y="1335"/>
                    <a:pt x="621" y="1586"/>
                    <a:pt x="687" y="1877"/>
                  </a:cubicBezTo>
                  <a:cubicBezTo>
                    <a:pt x="740" y="2154"/>
                    <a:pt x="872" y="2432"/>
                    <a:pt x="872" y="2723"/>
                  </a:cubicBezTo>
                  <a:cubicBezTo>
                    <a:pt x="885" y="2868"/>
                    <a:pt x="899" y="3013"/>
                    <a:pt x="925" y="3158"/>
                  </a:cubicBezTo>
                  <a:cubicBezTo>
                    <a:pt x="952" y="3304"/>
                    <a:pt x="925" y="3449"/>
                    <a:pt x="925" y="3581"/>
                  </a:cubicBezTo>
                  <a:cubicBezTo>
                    <a:pt x="925" y="3727"/>
                    <a:pt x="938" y="3872"/>
                    <a:pt x="925" y="4018"/>
                  </a:cubicBezTo>
                  <a:cubicBezTo>
                    <a:pt x="899" y="4163"/>
                    <a:pt x="872" y="4308"/>
                    <a:pt x="858" y="4441"/>
                  </a:cubicBezTo>
                  <a:cubicBezTo>
                    <a:pt x="858" y="4731"/>
                    <a:pt x="726" y="5008"/>
                    <a:pt x="674" y="5286"/>
                  </a:cubicBezTo>
                  <a:cubicBezTo>
                    <a:pt x="661" y="5418"/>
                    <a:pt x="582" y="5550"/>
                    <a:pt x="529" y="5683"/>
                  </a:cubicBezTo>
                  <a:cubicBezTo>
                    <a:pt x="476" y="5815"/>
                    <a:pt x="423" y="5947"/>
                    <a:pt x="383" y="6079"/>
                  </a:cubicBezTo>
                  <a:cubicBezTo>
                    <a:pt x="409" y="6092"/>
                    <a:pt x="159" y="6462"/>
                    <a:pt x="171" y="6462"/>
                  </a:cubicBezTo>
                  <a:cubicBezTo>
                    <a:pt x="132" y="6515"/>
                    <a:pt x="106" y="6594"/>
                    <a:pt x="79" y="6660"/>
                  </a:cubicBezTo>
                  <a:lnTo>
                    <a:pt x="13" y="6858"/>
                  </a:lnTo>
                  <a:lnTo>
                    <a:pt x="700" y="7175"/>
                  </a:lnTo>
                  <a:lnTo>
                    <a:pt x="726" y="6925"/>
                  </a:lnTo>
                  <a:cubicBezTo>
                    <a:pt x="740" y="6845"/>
                    <a:pt x="740" y="6779"/>
                    <a:pt x="767" y="6700"/>
                  </a:cubicBezTo>
                  <a:cubicBezTo>
                    <a:pt x="753" y="6700"/>
                    <a:pt x="925" y="6264"/>
                    <a:pt x="899" y="6264"/>
                  </a:cubicBezTo>
                  <a:cubicBezTo>
                    <a:pt x="925" y="6105"/>
                    <a:pt x="964" y="5960"/>
                    <a:pt x="991" y="5815"/>
                  </a:cubicBezTo>
                  <a:cubicBezTo>
                    <a:pt x="1031" y="5669"/>
                    <a:pt x="1084" y="5524"/>
                    <a:pt x="1084" y="5378"/>
                  </a:cubicBezTo>
                  <a:cubicBezTo>
                    <a:pt x="1096" y="5075"/>
                    <a:pt x="1202" y="4784"/>
                    <a:pt x="1189" y="4480"/>
                  </a:cubicBezTo>
                  <a:cubicBezTo>
                    <a:pt x="1202" y="4335"/>
                    <a:pt x="1216" y="4189"/>
                    <a:pt x="1228" y="4030"/>
                  </a:cubicBezTo>
                  <a:cubicBezTo>
                    <a:pt x="1242" y="3886"/>
                    <a:pt x="1228" y="3740"/>
                    <a:pt x="1228" y="3581"/>
                  </a:cubicBezTo>
                  <a:cubicBezTo>
                    <a:pt x="1228" y="3436"/>
                    <a:pt x="1255" y="3290"/>
                    <a:pt x="1242" y="3132"/>
                  </a:cubicBezTo>
                  <a:cubicBezTo>
                    <a:pt x="1216" y="2987"/>
                    <a:pt x="1202" y="2841"/>
                    <a:pt x="1202" y="2683"/>
                  </a:cubicBezTo>
                  <a:cubicBezTo>
                    <a:pt x="1216" y="2379"/>
                    <a:pt x="1110" y="2089"/>
                    <a:pt x="1096" y="1771"/>
                  </a:cubicBezTo>
                  <a:cubicBezTo>
                    <a:pt x="1057" y="1467"/>
                    <a:pt x="964" y="1176"/>
                    <a:pt x="925" y="873"/>
                  </a:cubicBezTo>
                  <a:cubicBezTo>
                    <a:pt x="806" y="595"/>
                    <a:pt x="753" y="278"/>
                    <a:pt x="63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14"/>
            <p:cNvSpPr/>
            <p:nvPr/>
          </p:nvSpPr>
          <p:spPr>
            <a:xfrm>
              <a:off x="4694050" y="3579825"/>
              <a:ext cx="19500" cy="131500"/>
            </a:xfrm>
            <a:custGeom>
              <a:avLst/>
              <a:gdLst/>
              <a:ahLst/>
              <a:cxnLst/>
              <a:rect l="l" t="t" r="r" b="b"/>
              <a:pathLst>
                <a:path w="780" h="5260" extrusionOk="0">
                  <a:moveTo>
                    <a:pt x="635" y="0"/>
                  </a:moveTo>
                  <a:lnTo>
                    <a:pt x="1" y="476"/>
                  </a:lnTo>
                  <a:cubicBezTo>
                    <a:pt x="13" y="622"/>
                    <a:pt x="119" y="701"/>
                    <a:pt x="159" y="872"/>
                  </a:cubicBezTo>
                  <a:cubicBezTo>
                    <a:pt x="212" y="1045"/>
                    <a:pt x="265" y="1230"/>
                    <a:pt x="291" y="1427"/>
                  </a:cubicBezTo>
                  <a:cubicBezTo>
                    <a:pt x="330" y="1824"/>
                    <a:pt x="357" y="2220"/>
                    <a:pt x="357" y="2643"/>
                  </a:cubicBezTo>
                  <a:cubicBezTo>
                    <a:pt x="371" y="3053"/>
                    <a:pt x="371" y="3450"/>
                    <a:pt x="330" y="3832"/>
                  </a:cubicBezTo>
                  <a:cubicBezTo>
                    <a:pt x="304" y="4017"/>
                    <a:pt x="251" y="4190"/>
                    <a:pt x="198" y="4375"/>
                  </a:cubicBezTo>
                  <a:cubicBezTo>
                    <a:pt x="145" y="4533"/>
                    <a:pt x="66" y="4651"/>
                    <a:pt x="1" y="4784"/>
                  </a:cubicBezTo>
                  <a:lnTo>
                    <a:pt x="700" y="5259"/>
                  </a:lnTo>
                  <a:cubicBezTo>
                    <a:pt x="727" y="5009"/>
                    <a:pt x="767" y="4744"/>
                    <a:pt x="767" y="4519"/>
                  </a:cubicBezTo>
                  <a:cubicBezTo>
                    <a:pt x="767" y="4519"/>
                    <a:pt x="780" y="4361"/>
                    <a:pt x="780" y="4190"/>
                  </a:cubicBezTo>
                  <a:cubicBezTo>
                    <a:pt x="780" y="4017"/>
                    <a:pt x="767" y="3859"/>
                    <a:pt x="767" y="3859"/>
                  </a:cubicBezTo>
                  <a:cubicBezTo>
                    <a:pt x="741" y="3436"/>
                    <a:pt x="700" y="3013"/>
                    <a:pt x="688" y="2617"/>
                  </a:cubicBezTo>
                  <a:cubicBezTo>
                    <a:pt x="674" y="2220"/>
                    <a:pt x="700" y="1811"/>
                    <a:pt x="727" y="1401"/>
                  </a:cubicBezTo>
                  <a:cubicBezTo>
                    <a:pt x="741" y="1190"/>
                    <a:pt x="727" y="978"/>
                    <a:pt x="741" y="754"/>
                  </a:cubicBezTo>
                  <a:cubicBezTo>
                    <a:pt x="714" y="529"/>
                    <a:pt x="714" y="225"/>
                    <a:pt x="63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14"/>
            <p:cNvSpPr/>
            <p:nvPr/>
          </p:nvSpPr>
          <p:spPr>
            <a:xfrm>
              <a:off x="4282775" y="3604600"/>
              <a:ext cx="147350" cy="87375"/>
            </a:xfrm>
            <a:custGeom>
              <a:avLst/>
              <a:gdLst/>
              <a:ahLst/>
              <a:cxnLst/>
              <a:rect l="l" t="t" r="r" b="b"/>
              <a:pathLst>
                <a:path w="5894" h="3495" extrusionOk="0">
                  <a:moveTo>
                    <a:pt x="822" y="603"/>
                  </a:moveTo>
                  <a:lnTo>
                    <a:pt x="822" y="603"/>
                  </a:lnTo>
                  <a:cubicBezTo>
                    <a:pt x="1199" y="659"/>
                    <a:pt x="1580" y="721"/>
                    <a:pt x="1956" y="794"/>
                  </a:cubicBezTo>
                  <a:lnTo>
                    <a:pt x="2432" y="899"/>
                  </a:lnTo>
                  <a:lnTo>
                    <a:pt x="2907" y="1005"/>
                  </a:lnTo>
                  <a:lnTo>
                    <a:pt x="3356" y="1137"/>
                  </a:lnTo>
                  <a:cubicBezTo>
                    <a:pt x="3582" y="1216"/>
                    <a:pt x="3819" y="1282"/>
                    <a:pt x="3819" y="1282"/>
                  </a:cubicBezTo>
                  <a:lnTo>
                    <a:pt x="4269" y="1441"/>
                  </a:lnTo>
                  <a:cubicBezTo>
                    <a:pt x="4493" y="1534"/>
                    <a:pt x="4718" y="1613"/>
                    <a:pt x="4718" y="1613"/>
                  </a:cubicBezTo>
                  <a:lnTo>
                    <a:pt x="5035" y="1745"/>
                  </a:lnTo>
                  <a:lnTo>
                    <a:pt x="5167" y="1798"/>
                  </a:lnTo>
                  <a:lnTo>
                    <a:pt x="5233" y="1824"/>
                  </a:lnTo>
                  <a:lnTo>
                    <a:pt x="5180" y="1851"/>
                  </a:lnTo>
                  <a:cubicBezTo>
                    <a:pt x="5114" y="1916"/>
                    <a:pt x="5035" y="1956"/>
                    <a:pt x="4956" y="1996"/>
                  </a:cubicBezTo>
                  <a:lnTo>
                    <a:pt x="4771" y="2075"/>
                  </a:lnTo>
                  <a:cubicBezTo>
                    <a:pt x="4704" y="2101"/>
                    <a:pt x="4625" y="2128"/>
                    <a:pt x="4546" y="2154"/>
                  </a:cubicBezTo>
                  <a:cubicBezTo>
                    <a:pt x="4255" y="2260"/>
                    <a:pt x="3938" y="2339"/>
                    <a:pt x="3621" y="2418"/>
                  </a:cubicBezTo>
                  <a:cubicBezTo>
                    <a:pt x="2986" y="2591"/>
                    <a:pt x="2379" y="2802"/>
                    <a:pt x="1758" y="2947"/>
                  </a:cubicBezTo>
                  <a:lnTo>
                    <a:pt x="992" y="3119"/>
                  </a:lnTo>
                  <a:cubicBezTo>
                    <a:pt x="974" y="3119"/>
                    <a:pt x="939" y="3131"/>
                    <a:pt x="917" y="3131"/>
                  </a:cubicBezTo>
                  <a:cubicBezTo>
                    <a:pt x="906" y="3131"/>
                    <a:pt x="899" y="3128"/>
                    <a:pt x="899" y="3119"/>
                  </a:cubicBezTo>
                  <a:lnTo>
                    <a:pt x="913" y="3040"/>
                  </a:lnTo>
                  <a:lnTo>
                    <a:pt x="939" y="2802"/>
                  </a:lnTo>
                  <a:cubicBezTo>
                    <a:pt x="992" y="2079"/>
                    <a:pt x="985" y="1329"/>
                    <a:pt x="822" y="603"/>
                  </a:cubicBezTo>
                  <a:close/>
                  <a:moveTo>
                    <a:pt x="317" y="1"/>
                  </a:moveTo>
                  <a:lnTo>
                    <a:pt x="211" y="239"/>
                  </a:lnTo>
                  <a:lnTo>
                    <a:pt x="211" y="239"/>
                  </a:lnTo>
                  <a:lnTo>
                    <a:pt x="0" y="292"/>
                  </a:lnTo>
                  <a:cubicBezTo>
                    <a:pt x="34" y="360"/>
                    <a:pt x="65" y="429"/>
                    <a:pt x="95" y="499"/>
                  </a:cubicBezTo>
                  <a:lnTo>
                    <a:pt x="95" y="499"/>
                  </a:lnTo>
                  <a:lnTo>
                    <a:pt x="93" y="503"/>
                  </a:lnTo>
                  <a:cubicBezTo>
                    <a:pt x="95" y="503"/>
                    <a:pt x="96" y="503"/>
                    <a:pt x="97" y="503"/>
                  </a:cubicBezTo>
                  <a:lnTo>
                    <a:pt x="97" y="503"/>
                  </a:lnTo>
                  <a:cubicBezTo>
                    <a:pt x="396" y="1206"/>
                    <a:pt x="516" y="1997"/>
                    <a:pt x="516" y="2788"/>
                  </a:cubicBezTo>
                  <a:lnTo>
                    <a:pt x="502" y="3211"/>
                  </a:lnTo>
                  <a:lnTo>
                    <a:pt x="502" y="3463"/>
                  </a:lnTo>
                  <a:lnTo>
                    <a:pt x="502" y="3489"/>
                  </a:lnTo>
                  <a:cubicBezTo>
                    <a:pt x="502" y="3493"/>
                    <a:pt x="505" y="3495"/>
                    <a:pt x="510" y="3495"/>
                  </a:cubicBezTo>
                  <a:cubicBezTo>
                    <a:pt x="519" y="3495"/>
                    <a:pt x="533" y="3489"/>
                    <a:pt x="543" y="3489"/>
                  </a:cubicBezTo>
                  <a:lnTo>
                    <a:pt x="622" y="3475"/>
                  </a:lnTo>
                  <a:lnTo>
                    <a:pt x="793" y="3436"/>
                  </a:lnTo>
                  <a:cubicBezTo>
                    <a:pt x="793" y="3436"/>
                    <a:pt x="1057" y="3370"/>
                    <a:pt x="1335" y="3317"/>
                  </a:cubicBezTo>
                  <a:cubicBezTo>
                    <a:pt x="1600" y="3251"/>
                    <a:pt x="1877" y="3185"/>
                    <a:pt x="1877" y="3185"/>
                  </a:cubicBezTo>
                  <a:cubicBezTo>
                    <a:pt x="2484" y="3040"/>
                    <a:pt x="3106" y="2815"/>
                    <a:pt x="3726" y="2670"/>
                  </a:cubicBezTo>
                  <a:cubicBezTo>
                    <a:pt x="4044" y="2591"/>
                    <a:pt x="4361" y="2511"/>
                    <a:pt x="4678" y="2418"/>
                  </a:cubicBezTo>
                  <a:lnTo>
                    <a:pt x="4916" y="2339"/>
                  </a:lnTo>
                  <a:lnTo>
                    <a:pt x="5180" y="2221"/>
                  </a:lnTo>
                  <a:cubicBezTo>
                    <a:pt x="5379" y="2115"/>
                    <a:pt x="5564" y="2022"/>
                    <a:pt x="5749" y="1877"/>
                  </a:cubicBezTo>
                  <a:lnTo>
                    <a:pt x="5893" y="1784"/>
                  </a:lnTo>
                  <a:lnTo>
                    <a:pt x="5735" y="1705"/>
                  </a:lnTo>
                  <a:lnTo>
                    <a:pt x="5432" y="1560"/>
                  </a:lnTo>
                  <a:lnTo>
                    <a:pt x="4877" y="1308"/>
                  </a:lnTo>
                  <a:cubicBezTo>
                    <a:pt x="4877" y="1308"/>
                    <a:pt x="4665" y="1216"/>
                    <a:pt x="4440" y="1123"/>
                  </a:cubicBezTo>
                  <a:cubicBezTo>
                    <a:pt x="4216" y="1044"/>
                    <a:pt x="3991" y="952"/>
                    <a:pt x="3991" y="952"/>
                  </a:cubicBezTo>
                  <a:lnTo>
                    <a:pt x="3541" y="794"/>
                  </a:lnTo>
                  <a:cubicBezTo>
                    <a:pt x="3304" y="714"/>
                    <a:pt x="3080" y="635"/>
                    <a:pt x="3080" y="635"/>
                  </a:cubicBezTo>
                  <a:cubicBezTo>
                    <a:pt x="3080" y="635"/>
                    <a:pt x="2842" y="568"/>
                    <a:pt x="2617" y="503"/>
                  </a:cubicBezTo>
                  <a:cubicBezTo>
                    <a:pt x="2379" y="450"/>
                    <a:pt x="2155" y="383"/>
                    <a:pt x="2155" y="383"/>
                  </a:cubicBezTo>
                  <a:cubicBezTo>
                    <a:pt x="1533" y="225"/>
                    <a:pt x="925" y="93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14"/>
            <p:cNvSpPr/>
            <p:nvPr/>
          </p:nvSpPr>
          <p:spPr>
            <a:xfrm>
              <a:off x="3835500" y="3513850"/>
              <a:ext cx="279825" cy="275150"/>
            </a:xfrm>
            <a:custGeom>
              <a:avLst/>
              <a:gdLst/>
              <a:ahLst/>
              <a:cxnLst/>
              <a:rect l="l" t="t" r="r" b="b"/>
              <a:pathLst>
                <a:path w="11193" h="11006" extrusionOk="0">
                  <a:moveTo>
                    <a:pt x="5643" y="0"/>
                  </a:moveTo>
                  <a:cubicBezTo>
                    <a:pt x="5025" y="0"/>
                    <a:pt x="4408" y="103"/>
                    <a:pt x="3832" y="314"/>
                  </a:cubicBezTo>
                  <a:cubicBezTo>
                    <a:pt x="2484" y="777"/>
                    <a:pt x="1335" y="1820"/>
                    <a:pt x="714" y="3102"/>
                  </a:cubicBezTo>
                  <a:cubicBezTo>
                    <a:pt x="93" y="4383"/>
                    <a:pt x="0" y="5943"/>
                    <a:pt x="490" y="7290"/>
                  </a:cubicBezTo>
                  <a:cubicBezTo>
                    <a:pt x="951" y="8638"/>
                    <a:pt x="1996" y="9815"/>
                    <a:pt x="3291" y="10435"/>
                  </a:cubicBezTo>
                  <a:cubicBezTo>
                    <a:pt x="4035" y="10812"/>
                    <a:pt x="4882" y="11005"/>
                    <a:pt x="5729" y="11005"/>
                  </a:cubicBezTo>
                  <a:cubicBezTo>
                    <a:pt x="6339" y="11005"/>
                    <a:pt x="6949" y="10905"/>
                    <a:pt x="7519" y="10700"/>
                  </a:cubicBezTo>
                  <a:cubicBezTo>
                    <a:pt x="8906" y="10238"/>
                    <a:pt x="10095" y="9193"/>
                    <a:pt x="10743" y="7886"/>
                  </a:cubicBezTo>
                  <a:lnTo>
                    <a:pt x="10109" y="7581"/>
                  </a:lnTo>
                  <a:cubicBezTo>
                    <a:pt x="9580" y="8758"/>
                    <a:pt x="8562" y="9722"/>
                    <a:pt x="7334" y="10185"/>
                  </a:cubicBezTo>
                  <a:cubicBezTo>
                    <a:pt x="6770" y="10399"/>
                    <a:pt x="6157" y="10508"/>
                    <a:pt x="5541" y="10508"/>
                  </a:cubicBezTo>
                  <a:cubicBezTo>
                    <a:pt x="4830" y="10508"/>
                    <a:pt x="4114" y="10363"/>
                    <a:pt x="3462" y="10065"/>
                  </a:cubicBezTo>
                  <a:cubicBezTo>
                    <a:pt x="2246" y="9510"/>
                    <a:pt x="1256" y="8441"/>
                    <a:pt x="793" y="7185"/>
                  </a:cubicBezTo>
                  <a:cubicBezTo>
                    <a:pt x="331" y="5916"/>
                    <a:pt x="410" y="4450"/>
                    <a:pt x="992" y="3234"/>
                  </a:cubicBezTo>
                  <a:cubicBezTo>
                    <a:pt x="1573" y="2019"/>
                    <a:pt x="2669" y="1041"/>
                    <a:pt x="3938" y="631"/>
                  </a:cubicBezTo>
                  <a:cubicBezTo>
                    <a:pt x="4459" y="452"/>
                    <a:pt x="5008" y="364"/>
                    <a:pt x="5557" y="364"/>
                  </a:cubicBezTo>
                  <a:cubicBezTo>
                    <a:pt x="6345" y="364"/>
                    <a:pt x="7130" y="545"/>
                    <a:pt x="7823" y="895"/>
                  </a:cubicBezTo>
                  <a:cubicBezTo>
                    <a:pt x="9012" y="1490"/>
                    <a:pt x="9924" y="2586"/>
                    <a:pt x="10320" y="3816"/>
                  </a:cubicBezTo>
                  <a:cubicBezTo>
                    <a:pt x="10400" y="4133"/>
                    <a:pt x="10479" y="4450"/>
                    <a:pt x="10518" y="4767"/>
                  </a:cubicBezTo>
                  <a:cubicBezTo>
                    <a:pt x="10532" y="5084"/>
                    <a:pt x="10558" y="5414"/>
                    <a:pt x="10545" y="5731"/>
                  </a:cubicBezTo>
                  <a:cubicBezTo>
                    <a:pt x="10479" y="6036"/>
                    <a:pt x="10465" y="6379"/>
                    <a:pt x="10400" y="6696"/>
                  </a:cubicBezTo>
                  <a:cubicBezTo>
                    <a:pt x="10400" y="6696"/>
                    <a:pt x="10320" y="6908"/>
                    <a:pt x="10254" y="7132"/>
                  </a:cubicBezTo>
                  <a:cubicBezTo>
                    <a:pt x="10175" y="7357"/>
                    <a:pt x="10095" y="7568"/>
                    <a:pt x="10095" y="7568"/>
                  </a:cubicBezTo>
                  <a:lnTo>
                    <a:pt x="10770" y="7898"/>
                  </a:lnTo>
                  <a:cubicBezTo>
                    <a:pt x="10770" y="7898"/>
                    <a:pt x="10849" y="7621"/>
                    <a:pt x="10941" y="7357"/>
                  </a:cubicBezTo>
                  <a:cubicBezTo>
                    <a:pt x="11008" y="7079"/>
                    <a:pt x="11087" y="6815"/>
                    <a:pt x="11087" y="6815"/>
                  </a:cubicBezTo>
                  <a:cubicBezTo>
                    <a:pt x="11126" y="6459"/>
                    <a:pt x="11152" y="6115"/>
                    <a:pt x="11192" y="5745"/>
                  </a:cubicBezTo>
                  <a:cubicBezTo>
                    <a:pt x="11192" y="5388"/>
                    <a:pt x="11152" y="5031"/>
                    <a:pt x="11113" y="4674"/>
                  </a:cubicBezTo>
                  <a:cubicBezTo>
                    <a:pt x="11047" y="4318"/>
                    <a:pt x="10941" y="3974"/>
                    <a:pt x="10849" y="3631"/>
                  </a:cubicBezTo>
                  <a:cubicBezTo>
                    <a:pt x="10360" y="2283"/>
                    <a:pt x="9316" y="1120"/>
                    <a:pt x="8008" y="525"/>
                  </a:cubicBezTo>
                  <a:cubicBezTo>
                    <a:pt x="7279" y="179"/>
                    <a:pt x="6460" y="0"/>
                    <a:pt x="564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14"/>
            <p:cNvSpPr/>
            <p:nvPr/>
          </p:nvSpPr>
          <p:spPr>
            <a:xfrm>
              <a:off x="3937575" y="3612800"/>
              <a:ext cx="78975" cy="77150"/>
            </a:xfrm>
            <a:custGeom>
              <a:avLst/>
              <a:gdLst/>
              <a:ahLst/>
              <a:cxnLst/>
              <a:rect l="l" t="t" r="r" b="b"/>
              <a:pathLst>
                <a:path w="3159" h="3086" extrusionOk="0">
                  <a:moveTo>
                    <a:pt x="1483" y="363"/>
                  </a:moveTo>
                  <a:cubicBezTo>
                    <a:pt x="1669" y="363"/>
                    <a:pt x="1854" y="413"/>
                    <a:pt x="2022" y="505"/>
                  </a:cubicBezTo>
                  <a:cubicBezTo>
                    <a:pt x="2273" y="651"/>
                    <a:pt x="2432" y="888"/>
                    <a:pt x="2497" y="1153"/>
                  </a:cubicBezTo>
                  <a:cubicBezTo>
                    <a:pt x="2485" y="1232"/>
                    <a:pt x="2511" y="1285"/>
                    <a:pt x="2511" y="1350"/>
                  </a:cubicBezTo>
                  <a:cubicBezTo>
                    <a:pt x="2497" y="1417"/>
                    <a:pt x="2497" y="1483"/>
                    <a:pt x="2497" y="1549"/>
                  </a:cubicBezTo>
                  <a:cubicBezTo>
                    <a:pt x="2458" y="1602"/>
                    <a:pt x="2485" y="1668"/>
                    <a:pt x="2485" y="1734"/>
                  </a:cubicBezTo>
                  <a:cubicBezTo>
                    <a:pt x="2484" y="1734"/>
                    <a:pt x="2484" y="1733"/>
                    <a:pt x="2483" y="1733"/>
                  </a:cubicBezTo>
                  <a:cubicBezTo>
                    <a:pt x="2467" y="1733"/>
                    <a:pt x="2419" y="1905"/>
                    <a:pt x="2432" y="1905"/>
                  </a:cubicBezTo>
                  <a:lnTo>
                    <a:pt x="2516" y="1947"/>
                  </a:lnTo>
                  <a:lnTo>
                    <a:pt x="2516" y="1947"/>
                  </a:lnTo>
                  <a:lnTo>
                    <a:pt x="2458" y="1919"/>
                  </a:lnTo>
                  <a:cubicBezTo>
                    <a:pt x="2315" y="2307"/>
                    <a:pt x="1896" y="2592"/>
                    <a:pt x="1451" y="2592"/>
                  </a:cubicBezTo>
                  <a:cubicBezTo>
                    <a:pt x="1320" y="2592"/>
                    <a:pt x="1187" y="2567"/>
                    <a:pt x="1058" y="2513"/>
                  </a:cubicBezTo>
                  <a:cubicBezTo>
                    <a:pt x="780" y="2395"/>
                    <a:pt x="556" y="2170"/>
                    <a:pt x="436" y="1879"/>
                  </a:cubicBezTo>
                  <a:cubicBezTo>
                    <a:pt x="330" y="1588"/>
                    <a:pt x="344" y="1271"/>
                    <a:pt x="489" y="980"/>
                  </a:cubicBezTo>
                  <a:cubicBezTo>
                    <a:pt x="621" y="703"/>
                    <a:pt x="859" y="492"/>
                    <a:pt x="1163" y="413"/>
                  </a:cubicBezTo>
                  <a:cubicBezTo>
                    <a:pt x="1269" y="379"/>
                    <a:pt x="1376" y="363"/>
                    <a:pt x="1483" y="363"/>
                  </a:cubicBezTo>
                  <a:close/>
                  <a:moveTo>
                    <a:pt x="1586" y="1"/>
                  </a:moveTo>
                  <a:cubicBezTo>
                    <a:pt x="1016" y="1"/>
                    <a:pt x="454" y="325"/>
                    <a:pt x="212" y="848"/>
                  </a:cubicBezTo>
                  <a:cubicBezTo>
                    <a:pt x="40" y="1206"/>
                    <a:pt x="1" y="1615"/>
                    <a:pt x="133" y="1998"/>
                  </a:cubicBezTo>
                  <a:cubicBezTo>
                    <a:pt x="251" y="2368"/>
                    <a:pt x="515" y="2686"/>
                    <a:pt x="885" y="2883"/>
                  </a:cubicBezTo>
                  <a:cubicBezTo>
                    <a:pt x="1110" y="3021"/>
                    <a:pt x="1370" y="3086"/>
                    <a:pt x="1633" y="3086"/>
                  </a:cubicBezTo>
                  <a:cubicBezTo>
                    <a:pt x="2206" y="3086"/>
                    <a:pt x="2798" y="2778"/>
                    <a:pt x="3089" y="2228"/>
                  </a:cubicBezTo>
                  <a:lnTo>
                    <a:pt x="3089" y="2228"/>
                  </a:lnTo>
                  <a:lnTo>
                    <a:pt x="3105" y="2236"/>
                  </a:lnTo>
                  <a:cubicBezTo>
                    <a:pt x="3105" y="2223"/>
                    <a:pt x="3144" y="1892"/>
                    <a:pt x="3157" y="1892"/>
                  </a:cubicBezTo>
                  <a:cubicBezTo>
                    <a:pt x="3158" y="1892"/>
                    <a:pt x="3158" y="1892"/>
                    <a:pt x="3158" y="1893"/>
                  </a:cubicBezTo>
                  <a:cubicBezTo>
                    <a:pt x="3145" y="1787"/>
                    <a:pt x="3119" y="1681"/>
                    <a:pt x="3145" y="1576"/>
                  </a:cubicBezTo>
                  <a:cubicBezTo>
                    <a:pt x="3132" y="1470"/>
                    <a:pt x="3105" y="1364"/>
                    <a:pt x="3105" y="1271"/>
                  </a:cubicBezTo>
                  <a:cubicBezTo>
                    <a:pt x="3079" y="1165"/>
                    <a:pt x="3040" y="1073"/>
                    <a:pt x="3013" y="968"/>
                  </a:cubicBezTo>
                  <a:cubicBezTo>
                    <a:pt x="2867" y="584"/>
                    <a:pt x="2564" y="281"/>
                    <a:pt x="2194" y="135"/>
                  </a:cubicBezTo>
                  <a:cubicBezTo>
                    <a:pt x="2000" y="43"/>
                    <a:pt x="1793" y="1"/>
                    <a:pt x="158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7" name="Google Shape;6037;p14"/>
          <p:cNvGrpSpPr/>
          <p:nvPr/>
        </p:nvGrpSpPr>
        <p:grpSpPr>
          <a:xfrm>
            <a:off x="6801556" y="-1249127"/>
            <a:ext cx="2898169" cy="3087419"/>
            <a:chOff x="6801556" y="-1249127"/>
            <a:chExt cx="2898169" cy="3087419"/>
          </a:xfrm>
        </p:grpSpPr>
        <p:sp>
          <p:nvSpPr>
            <p:cNvPr id="6038" name="Google Shape;6038;p14"/>
            <p:cNvSpPr/>
            <p:nvPr/>
          </p:nvSpPr>
          <p:spPr>
            <a:xfrm>
              <a:off x="8642100" y="539500"/>
              <a:ext cx="177645" cy="187055"/>
            </a:xfrm>
            <a:custGeom>
              <a:avLst/>
              <a:gdLst/>
              <a:ahLst/>
              <a:cxnLst/>
              <a:rect l="l" t="t" r="r" b="b"/>
              <a:pathLst>
                <a:path w="8722" h="9184" extrusionOk="0">
                  <a:moveTo>
                    <a:pt x="4388" y="2458"/>
                  </a:moveTo>
                  <a:cubicBezTo>
                    <a:pt x="4394" y="2464"/>
                    <a:pt x="4401" y="2464"/>
                    <a:pt x="4407" y="2464"/>
                  </a:cubicBezTo>
                  <a:cubicBezTo>
                    <a:pt x="4414" y="2464"/>
                    <a:pt x="4420" y="2464"/>
                    <a:pt x="4427" y="2471"/>
                  </a:cubicBezTo>
                  <a:cubicBezTo>
                    <a:pt x="4770" y="2471"/>
                    <a:pt x="5101" y="2564"/>
                    <a:pt x="5392" y="2735"/>
                  </a:cubicBezTo>
                  <a:lnTo>
                    <a:pt x="5405" y="2735"/>
                  </a:lnTo>
                  <a:cubicBezTo>
                    <a:pt x="5418" y="2749"/>
                    <a:pt x="5431" y="2749"/>
                    <a:pt x="5445" y="2762"/>
                  </a:cubicBezTo>
                  <a:cubicBezTo>
                    <a:pt x="5457" y="2762"/>
                    <a:pt x="5471" y="2775"/>
                    <a:pt x="5471" y="2775"/>
                  </a:cubicBezTo>
                  <a:lnTo>
                    <a:pt x="5484" y="2788"/>
                  </a:lnTo>
                  <a:cubicBezTo>
                    <a:pt x="5775" y="2960"/>
                    <a:pt x="6012" y="3211"/>
                    <a:pt x="6185" y="3501"/>
                  </a:cubicBezTo>
                  <a:cubicBezTo>
                    <a:pt x="6197" y="3515"/>
                    <a:pt x="6197" y="3528"/>
                    <a:pt x="6211" y="3542"/>
                  </a:cubicBezTo>
                  <a:cubicBezTo>
                    <a:pt x="6224" y="3554"/>
                    <a:pt x="6224" y="3568"/>
                    <a:pt x="6238" y="3581"/>
                  </a:cubicBezTo>
                  <a:lnTo>
                    <a:pt x="6238" y="3595"/>
                  </a:lnTo>
                  <a:cubicBezTo>
                    <a:pt x="6396" y="3885"/>
                    <a:pt x="6475" y="4215"/>
                    <a:pt x="6488" y="4559"/>
                  </a:cubicBezTo>
                  <a:lnTo>
                    <a:pt x="6488" y="4572"/>
                  </a:lnTo>
                  <a:lnTo>
                    <a:pt x="6488" y="4611"/>
                  </a:lnTo>
                  <a:lnTo>
                    <a:pt x="6488" y="4652"/>
                  </a:lnTo>
                  <a:lnTo>
                    <a:pt x="6488" y="4664"/>
                  </a:lnTo>
                  <a:cubicBezTo>
                    <a:pt x="6475" y="4995"/>
                    <a:pt x="6382" y="5325"/>
                    <a:pt x="6211" y="5629"/>
                  </a:cubicBezTo>
                  <a:cubicBezTo>
                    <a:pt x="6197" y="5642"/>
                    <a:pt x="6197" y="5656"/>
                    <a:pt x="6185" y="5669"/>
                  </a:cubicBezTo>
                  <a:cubicBezTo>
                    <a:pt x="6185" y="5682"/>
                    <a:pt x="6171" y="5695"/>
                    <a:pt x="6171" y="5709"/>
                  </a:cubicBezTo>
                  <a:lnTo>
                    <a:pt x="6158" y="5709"/>
                  </a:lnTo>
                  <a:cubicBezTo>
                    <a:pt x="5986" y="5999"/>
                    <a:pt x="5735" y="6237"/>
                    <a:pt x="5445" y="6408"/>
                  </a:cubicBezTo>
                  <a:lnTo>
                    <a:pt x="5445" y="6422"/>
                  </a:lnTo>
                  <a:cubicBezTo>
                    <a:pt x="5431" y="6422"/>
                    <a:pt x="5418" y="6435"/>
                    <a:pt x="5405" y="6435"/>
                  </a:cubicBezTo>
                  <a:cubicBezTo>
                    <a:pt x="5392" y="6449"/>
                    <a:pt x="5378" y="6449"/>
                    <a:pt x="5366" y="6461"/>
                  </a:cubicBezTo>
                  <a:lnTo>
                    <a:pt x="5352" y="6461"/>
                  </a:lnTo>
                  <a:cubicBezTo>
                    <a:pt x="5061" y="6620"/>
                    <a:pt x="4731" y="6713"/>
                    <a:pt x="4388" y="6713"/>
                  </a:cubicBezTo>
                  <a:lnTo>
                    <a:pt x="4282" y="6713"/>
                  </a:lnTo>
                  <a:cubicBezTo>
                    <a:pt x="3951" y="6699"/>
                    <a:pt x="3621" y="6607"/>
                    <a:pt x="3331" y="6449"/>
                  </a:cubicBezTo>
                  <a:cubicBezTo>
                    <a:pt x="3317" y="6449"/>
                    <a:pt x="3317" y="6449"/>
                    <a:pt x="3317" y="6435"/>
                  </a:cubicBezTo>
                  <a:cubicBezTo>
                    <a:pt x="3304" y="6435"/>
                    <a:pt x="3290" y="6422"/>
                    <a:pt x="3278" y="6422"/>
                  </a:cubicBezTo>
                  <a:cubicBezTo>
                    <a:pt x="3264" y="6408"/>
                    <a:pt x="3251" y="6408"/>
                    <a:pt x="3238" y="6396"/>
                  </a:cubicBezTo>
                  <a:cubicBezTo>
                    <a:pt x="2947" y="6211"/>
                    <a:pt x="2709" y="5973"/>
                    <a:pt x="2538" y="5682"/>
                  </a:cubicBezTo>
                  <a:cubicBezTo>
                    <a:pt x="2538" y="5682"/>
                    <a:pt x="2538" y="5669"/>
                    <a:pt x="2524" y="5669"/>
                  </a:cubicBezTo>
                  <a:cubicBezTo>
                    <a:pt x="2524" y="5656"/>
                    <a:pt x="2511" y="5642"/>
                    <a:pt x="2511" y="5629"/>
                  </a:cubicBezTo>
                  <a:lnTo>
                    <a:pt x="2485" y="5603"/>
                  </a:lnTo>
                  <a:lnTo>
                    <a:pt x="2485" y="5589"/>
                  </a:lnTo>
                  <a:cubicBezTo>
                    <a:pt x="2326" y="5286"/>
                    <a:pt x="2247" y="4955"/>
                    <a:pt x="2233" y="4625"/>
                  </a:cubicBezTo>
                  <a:lnTo>
                    <a:pt x="2233" y="4611"/>
                  </a:lnTo>
                  <a:lnTo>
                    <a:pt x="2233" y="4572"/>
                  </a:lnTo>
                  <a:lnTo>
                    <a:pt x="2233" y="4519"/>
                  </a:lnTo>
                  <a:cubicBezTo>
                    <a:pt x="2247" y="4176"/>
                    <a:pt x="2339" y="3845"/>
                    <a:pt x="2498" y="3554"/>
                  </a:cubicBezTo>
                  <a:cubicBezTo>
                    <a:pt x="2511" y="3554"/>
                    <a:pt x="2511" y="3554"/>
                    <a:pt x="2511" y="3542"/>
                  </a:cubicBezTo>
                  <a:cubicBezTo>
                    <a:pt x="2511" y="3528"/>
                    <a:pt x="2524" y="3528"/>
                    <a:pt x="2524" y="3515"/>
                  </a:cubicBezTo>
                  <a:cubicBezTo>
                    <a:pt x="2538" y="3501"/>
                    <a:pt x="2538" y="3489"/>
                    <a:pt x="2550" y="3475"/>
                  </a:cubicBezTo>
                  <a:lnTo>
                    <a:pt x="2550" y="3462"/>
                  </a:lnTo>
                  <a:cubicBezTo>
                    <a:pt x="2735" y="3184"/>
                    <a:pt x="2987" y="2934"/>
                    <a:pt x="3264" y="2762"/>
                  </a:cubicBezTo>
                  <a:lnTo>
                    <a:pt x="3278" y="2762"/>
                  </a:lnTo>
                  <a:cubicBezTo>
                    <a:pt x="3290" y="2749"/>
                    <a:pt x="3304" y="2749"/>
                    <a:pt x="3317" y="2735"/>
                  </a:cubicBezTo>
                  <a:cubicBezTo>
                    <a:pt x="3331" y="2735"/>
                    <a:pt x="3343" y="2722"/>
                    <a:pt x="3357" y="2722"/>
                  </a:cubicBezTo>
                  <a:lnTo>
                    <a:pt x="3357" y="2709"/>
                  </a:lnTo>
                  <a:cubicBezTo>
                    <a:pt x="3660" y="2550"/>
                    <a:pt x="3991" y="2471"/>
                    <a:pt x="4321" y="2458"/>
                  </a:cubicBezTo>
                  <a:close/>
                  <a:moveTo>
                    <a:pt x="3648" y="0"/>
                  </a:moveTo>
                  <a:lnTo>
                    <a:pt x="3317" y="1334"/>
                  </a:lnTo>
                  <a:cubicBezTo>
                    <a:pt x="3211" y="1375"/>
                    <a:pt x="3093" y="1414"/>
                    <a:pt x="2987" y="1467"/>
                  </a:cubicBezTo>
                  <a:cubicBezTo>
                    <a:pt x="2908" y="1493"/>
                    <a:pt x="2829" y="1533"/>
                    <a:pt x="2762" y="1572"/>
                  </a:cubicBezTo>
                  <a:cubicBezTo>
                    <a:pt x="2762" y="1572"/>
                    <a:pt x="2749" y="1572"/>
                    <a:pt x="2749" y="1586"/>
                  </a:cubicBezTo>
                  <a:lnTo>
                    <a:pt x="2735" y="1586"/>
                  </a:lnTo>
                  <a:cubicBezTo>
                    <a:pt x="2723" y="1599"/>
                    <a:pt x="2696" y="1612"/>
                    <a:pt x="2683" y="1612"/>
                  </a:cubicBezTo>
                  <a:lnTo>
                    <a:pt x="2670" y="1625"/>
                  </a:lnTo>
                  <a:cubicBezTo>
                    <a:pt x="2656" y="1625"/>
                    <a:pt x="2644" y="1639"/>
                    <a:pt x="2630" y="1652"/>
                  </a:cubicBezTo>
                  <a:lnTo>
                    <a:pt x="2617" y="1652"/>
                  </a:lnTo>
                  <a:cubicBezTo>
                    <a:pt x="2445" y="1757"/>
                    <a:pt x="2274" y="1877"/>
                    <a:pt x="2115" y="2022"/>
                  </a:cubicBezTo>
                  <a:lnTo>
                    <a:pt x="794" y="1612"/>
                  </a:lnTo>
                  <a:lnTo>
                    <a:pt x="27" y="2907"/>
                  </a:lnTo>
                  <a:lnTo>
                    <a:pt x="1018" y="3859"/>
                  </a:lnTo>
                  <a:cubicBezTo>
                    <a:pt x="1005" y="3924"/>
                    <a:pt x="1005" y="3991"/>
                    <a:pt x="991" y="4056"/>
                  </a:cubicBezTo>
                  <a:cubicBezTo>
                    <a:pt x="979" y="4109"/>
                    <a:pt x="979" y="4162"/>
                    <a:pt x="965" y="4215"/>
                  </a:cubicBezTo>
                  <a:cubicBezTo>
                    <a:pt x="965" y="4241"/>
                    <a:pt x="965" y="4268"/>
                    <a:pt x="952" y="4294"/>
                  </a:cubicBezTo>
                  <a:lnTo>
                    <a:pt x="952" y="4467"/>
                  </a:lnTo>
                  <a:lnTo>
                    <a:pt x="952" y="4479"/>
                  </a:lnTo>
                  <a:lnTo>
                    <a:pt x="952" y="4493"/>
                  </a:lnTo>
                  <a:lnTo>
                    <a:pt x="952" y="4559"/>
                  </a:lnTo>
                  <a:lnTo>
                    <a:pt x="952" y="4625"/>
                  </a:lnTo>
                  <a:cubicBezTo>
                    <a:pt x="952" y="4837"/>
                    <a:pt x="965" y="5048"/>
                    <a:pt x="1005" y="5246"/>
                  </a:cubicBezTo>
                  <a:lnTo>
                    <a:pt x="1" y="6184"/>
                  </a:lnTo>
                  <a:lnTo>
                    <a:pt x="741" y="7506"/>
                  </a:lnTo>
                  <a:lnTo>
                    <a:pt x="2062" y="7122"/>
                  </a:lnTo>
                  <a:cubicBezTo>
                    <a:pt x="2115" y="7162"/>
                    <a:pt x="2154" y="7201"/>
                    <a:pt x="2207" y="7241"/>
                  </a:cubicBezTo>
                  <a:cubicBezTo>
                    <a:pt x="2247" y="7281"/>
                    <a:pt x="2300" y="7307"/>
                    <a:pt x="2339" y="7347"/>
                  </a:cubicBezTo>
                  <a:cubicBezTo>
                    <a:pt x="2366" y="7360"/>
                    <a:pt x="2379" y="7374"/>
                    <a:pt x="2406" y="7386"/>
                  </a:cubicBezTo>
                  <a:cubicBezTo>
                    <a:pt x="2459" y="7426"/>
                    <a:pt x="2498" y="7453"/>
                    <a:pt x="2550" y="7479"/>
                  </a:cubicBezTo>
                  <a:cubicBezTo>
                    <a:pt x="2550" y="7479"/>
                    <a:pt x="2550" y="7492"/>
                    <a:pt x="2564" y="7492"/>
                  </a:cubicBezTo>
                  <a:lnTo>
                    <a:pt x="2577" y="7492"/>
                  </a:lnTo>
                  <a:cubicBezTo>
                    <a:pt x="2591" y="7506"/>
                    <a:pt x="2603" y="7518"/>
                    <a:pt x="2630" y="7532"/>
                  </a:cubicBezTo>
                  <a:cubicBezTo>
                    <a:pt x="2644" y="7545"/>
                    <a:pt x="2656" y="7545"/>
                    <a:pt x="2683" y="7559"/>
                  </a:cubicBezTo>
                  <a:lnTo>
                    <a:pt x="2696" y="7571"/>
                  </a:lnTo>
                  <a:lnTo>
                    <a:pt x="2709" y="7571"/>
                  </a:lnTo>
                  <a:cubicBezTo>
                    <a:pt x="2776" y="7611"/>
                    <a:pt x="2855" y="7651"/>
                    <a:pt x="2920" y="7691"/>
                  </a:cubicBezTo>
                  <a:cubicBezTo>
                    <a:pt x="3026" y="7744"/>
                    <a:pt x="3146" y="7783"/>
                    <a:pt x="3251" y="7823"/>
                  </a:cubicBezTo>
                  <a:lnTo>
                    <a:pt x="3555" y="9171"/>
                  </a:lnTo>
                  <a:lnTo>
                    <a:pt x="5075" y="9183"/>
                  </a:lnTo>
                  <a:lnTo>
                    <a:pt x="5405" y="7836"/>
                  </a:lnTo>
                  <a:cubicBezTo>
                    <a:pt x="5510" y="7809"/>
                    <a:pt x="5630" y="7756"/>
                    <a:pt x="5735" y="7717"/>
                  </a:cubicBezTo>
                  <a:cubicBezTo>
                    <a:pt x="5815" y="7677"/>
                    <a:pt x="5880" y="7651"/>
                    <a:pt x="5960" y="7611"/>
                  </a:cubicBezTo>
                  <a:cubicBezTo>
                    <a:pt x="5960" y="7598"/>
                    <a:pt x="5973" y="7598"/>
                    <a:pt x="5973" y="7598"/>
                  </a:cubicBezTo>
                  <a:lnTo>
                    <a:pt x="5986" y="7598"/>
                  </a:lnTo>
                  <a:cubicBezTo>
                    <a:pt x="6000" y="7585"/>
                    <a:pt x="6026" y="7571"/>
                    <a:pt x="6039" y="7559"/>
                  </a:cubicBezTo>
                  <a:lnTo>
                    <a:pt x="6053" y="7559"/>
                  </a:lnTo>
                  <a:cubicBezTo>
                    <a:pt x="6065" y="7545"/>
                    <a:pt x="6079" y="7545"/>
                    <a:pt x="6092" y="7532"/>
                  </a:cubicBezTo>
                  <a:cubicBezTo>
                    <a:pt x="6092" y="7532"/>
                    <a:pt x="6105" y="7532"/>
                    <a:pt x="6105" y="7518"/>
                  </a:cubicBezTo>
                  <a:cubicBezTo>
                    <a:pt x="6132" y="7506"/>
                    <a:pt x="6158" y="7492"/>
                    <a:pt x="6185" y="7466"/>
                  </a:cubicBezTo>
                  <a:cubicBezTo>
                    <a:pt x="6211" y="7453"/>
                    <a:pt x="6238" y="7439"/>
                    <a:pt x="6250" y="7426"/>
                  </a:cubicBezTo>
                  <a:cubicBezTo>
                    <a:pt x="6382" y="7347"/>
                    <a:pt x="6488" y="7254"/>
                    <a:pt x="6608" y="7162"/>
                  </a:cubicBezTo>
                  <a:lnTo>
                    <a:pt x="7915" y="7571"/>
                  </a:lnTo>
                  <a:lnTo>
                    <a:pt x="8695" y="6264"/>
                  </a:lnTo>
                  <a:lnTo>
                    <a:pt x="7691" y="5312"/>
                  </a:lnTo>
                  <a:cubicBezTo>
                    <a:pt x="7718" y="5233"/>
                    <a:pt x="7730" y="5140"/>
                    <a:pt x="7744" y="5048"/>
                  </a:cubicBezTo>
                  <a:cubicBezTo>
                    <a:pt x="7744" y="5022"/>
                    <a:pt x="7744" y="4995"/>
                    <a:pt x="7757" y="4955"/>
                  </a:cubicBezTo>
                  <a:cubicBezTo>
                    <a:pt x="7757" y="4902"/>
                    <a:pt x="7757" y="4849"/>
                    <a:pt x="7770" y="4796"/>
                  </a:cubicBezTo>
                  <a:lnTo>
                    <a:pt x="7770" y="4691"/>
                  </a:lnTo>
                  <a:lnTo>
                    <a:pt x="7770" y="4625"/>
                  </a:lnTo>
                  <a:lnTo>
                    <a:pt x="7770" y="4559"/>
                  </a:lnTo>
                  <a:lnTo>
                    <a:pt x="7770" y="4546"/>
                  </a:lnTo>
                  <a:cubicBezTo>
                    <a:pt x="7770" y="4347"/>
                    <a:pt x="7744" y="4136"/>
                    <a:pt x="7704" y="3924"/>
                  </a:cubicBezTo>
                  <a:lnTo>
                    <a:pt x="8722" y="2999"/>
                  </a:lnTo>
                  <a:lnTo>
                    <a:pt x="7982" y="1678"/>
                  </a:lnTo>
                  <a:lnTo>
                    <a:pt x="6660" y="2062"/>
                  </a:lnTo>
                  <a:cubicBezTo>
                    <a:pt x="6541" y="1969"/>
                    <a:pt x="6435" y="1877"/>
                    <a:pt x="6317" y="1784"/>
                  </a:cubicBezTo>
                  <a:cubicBezTo>
                    <a:pt x="6264" y="1757"/>
                    <a:pt x="6224" y="1731"/>
                    <a:pt x="6171" y="1692"/>
                  </a:cubicBezTo>
                  <a:lnTo>
                    <a:pt x="6158" y="1692"/>
                  </a:lnTo>
                  <a:cubicBezTo>
                    <a:pt x="6158" y="1692"/>
                    <a:pt x="6158" y="1678"/>
                    <a:pt x="6145" y="1678"/>
                  </a:cubicBezTo>
                  <a:cubicBezTo>
                    <a:pt x="6132" y="1665"/>
                    <a:pt x="6118" y="1665"/>
                    <a:pt x="6092" y="1652"/>
                  </a:cubicBezTo>
                  <a:cubicBezTo>
                    <a:pt x="6079" y="1639"/>
                    <a:pt x="6053" y="1625"/>
                    <a:pt x="6039" y="1612"/>
                  </a:cubicBezTo>
                  <a:lnTo>
                    <a:pt x="6026" y="1612"/>
                  </a:lnTo>
                  <a:lnTo>
                    <a:pt x="6012" y="1599"/>
                  </a:lnTo>
                  <a:cubicBezTo>
                    <a:pt x="5947" y="1560"/>
                    <a:pt x="5868" y="1519"/>
                    <a:pt x="5788" y="1493"/>
                  </a:cubicBezTo>
                  <a:cubicBezTo>
                    <a:pt x="5683" y="1440"/>
                    <a:pt x="5577" y="1401"/>
                    <a:pt x="5457" y="1361"/>
                  </a:cubicBezTo>
                  <a:lnTo>
                    <a:pt x="5167" y="13"/>
                  </a:lnTo>
                  <a:lnTo>
                    <a:pt x="364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39" name="Google Shape;6039;p14"/>
            <p:cNvGrpSpPr/>
            <p:nvPr/>
          </p:nvGrpSpPr>
          <p:grpSpPr>
            <a:xfrm rot="-1415650">
              <a:off x="7070060" y="-980618"/>
              <a:ext cx="1695879" cy="1695858"/>
              <a:chOff x="6247650" y="2515975"/>
              <a:chExt cx="2045150" cy="2045125"/>
            </a:xfrm>
          </p:grpSpPr>
          <p:sp>
            <p:nvSpPr>
              <p:cNvPr id="6040" name="Google Shape;6040;p14"/>
              <p:cNvSpPr/>
              <p:nvPr/>
            </p:nvSpPr>
            <p:spPr>
              <a:xfrm>
                <a:off x="8027825" y="3582975"/>
                <a:ext cx="236900" cy="242150"/>
              </a:xfrm>
              <a:custGeom>
                <a:avLst/>
                <a:gdLst/>
                <a:ahLst/>
                <a:cxnLst/>
                <a:rect l="l" t="t" r="r" b="b"/>
                <a:pathLst>
                  <a:path w="9476" h="9686" extrusionOk="0">
                    <a:moveTo>
                      <a:pt x="265" y="0"/>
                    </a:moveTo>
                    <a:cubicBezTo>
                      <a:pt x="252" y="594"/>
                      <a:pt x="252" y="1189"/>
                      <a:pt x="226" y="1797"/>
                    </a:cubicBezTo>
                    <a:cubicBezTo>
                      <a:pt x="173" y="2391"/>
                      <a:pt x="159" y="2999"/>
                      <a:pt x="80" y="3594"/>
                    </a:cubicBezTo>
                    <a:lnTo>
                      <a:pt x="27" y="3924"/>
                    </a:lnTo>
                    <a:cubicBezTo>
                      <a:pt x="27" y="3977"/>
                      <a:pt x="1" y="4056"/>
                      <a:pt x="27" y="4082"/>
                    </a:cubicBezTo>
                    <a:lnTo>
                      <a:pt x="200" y="4135"/>
                    </a:lnTo>
                    <a:lnTo>
                      <a:pt x="702" y="4320"/>
                    </a:lnTo>
                    <a:lnTo>
                      <a:pt x="1534" y="4611"/>
                    </a:lnTo>
                    <a:lnTo>
                      <a:pt x="2379" y="4928"/>
                    </a:lnTo>
                    <a:cubicBezTo>
                      <a:pt x="2657" y="5034"/>
                      <a:pt x="2922" y="5192"/>
                      <a:pt x="3186" y="5325"/>
                    </a:cubicBezTo>
                    <a:lnTo>
                      <a:pt x="3979" y="5747"/>
                    </a:lnTo>
                    <a:cubicBezTo>
                      <a:pt x="4375" y="5973"/>
                      <a:pt x="4758" y="6197"/>
                      <a:pt x="4758" y="6197"/>
                    </a:cubicBezTo>
                    <a:cubicBezTo>
                      <a:pt x="5274" y="6514"/>
                      <a:pt x="5762" y="6884"/>
                      <a:pt x="6251" y="7241"/>
                    </a:cubicBezTo>
                    <a:cubicBezTo>
                      <a:pt x="7256" y="7955"/>
                      <a:pt x="8154" y="8827"/>
                      <a:pt x="9026" y="9685"/>
                    </a:cubicBezTo>
                    <a:lnTo>
                      <a:pt x="9476" y="8919"/>
                    </a:lnTo>
                    <a:cubicBezTo>
                      <a:pt x="8484" y="8219"/>
                      <a:pt x="7506" y="7465"/>
                      <a:pt x="6463" y="6845"/>
                    </a:cubicBezTo>
                    <a:cubicBezTo>
                      <a:pt x="5961" y="6514"/>
                      <a:pt x="5445" y="6184"/>
                      <a:pt x="4916" y="5880"/>
                    </a:cubicBezTo>
                    <a:cubicBezTo>
                      <a:pt x="4916" y="5880"/>
                      <a:pt x="4520" y="5668"/>
                      <a:pt x="4111" y="5457"/>
                    </a:cubicBezTo>
                    <a:cubicBezTo>
                      <a:pt x="3714" y="5245"/>
                      <a:pt x="3304" y="5034"/>
                      <a:pt x="3304" y="5034"/>
                    </a:cubicBezTo>
                    <a:cubicBezTo>
                      <a:pt x="3027" y="4902"/>
                      <a:pt x="2763" y="4743"/>
                      <a:pt x="2485" y="4637"/>
                    </a:cubicBezTo>
                    <a:lnTo>
                      <a:pt x="1639" y="4320"/>
                    </a:lnTo>
                    <a:lnTo>
                      <a:pt x="794" y="3991"/>
                    </a:lnTo>
                    <a:lnTo>
                      <a:pt x="464" y="3858"/>
                    </a:lnTo>
                    <a:lnTo>
                      <a:pt x="411" y="3832"/>
                    </a:lnTo>
                    <a:cubicBezTo>
                      <a:pt x="411" y="3832"/>
                      <a:pt x="411" y="3806"/>
                      <a:pt x="424" y="3792"/>
                    </a:cubicBezTo>
                    <a:lnTo>
                      <a:pt x="450" y="3660"/>
                    </a:lnTo>
                    <a:cubicBezTo>
                      <a:pt x="582" y="3066"/>
                      <a:pt x="635" y="2458"/>
                      <a:pt x="728" y="1850"/>
                    </a:cubicBezTo>
                    <a:cubicBezTo>
                      <a:pt x="807" y="1242"/>
                      <a:pt x="847" y="634"/>
                      <a:pt x="899" y="39"/>
                    </a:cubicBez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1" name="Google Shape;6041;p14"/>
              <p:cNvSpPr/>
              <p:nvPr/>
            </p:nvSpPr>
            <p:spPr>
              <a:xfrm>
                <a:off x="7909925" y="3873975"/>
                <a:ext cx="320450" cy="93850"/>
              </a:xfrm>
              <a:custGeom>
                <a:avLst/>
                <a:gdLst/>
                <a:ahLst/>
                <a:cxnLst/>
                <a:rect l="l" t="t" r="r" b="b"/>
                <a:pathLst>
                  <a:path w="12818" h="3754" extrusionOk="0">
                    <a:moveTo>
                      <a:pt x="2259" y="1"/>
                    </a:moveTo>
                    <a:cubicBezTo>
                      <a:pt x="2206" y="1"/>
                      <a:pt x="2194" y="80"/>
                      <a:pt x="2167" y="133"/>
                    </a:cubicBezTo>
                    <a:lnTo>
                      <a:pt x="2088" y="265"/>
                    </a:lnTo>
                    <a:cubicBezTo>
                      <a:pt x="2048" y="344"/>
                      <a:pt x="2009" y="411"/>
                      <a:pt x="2009" y="411"/>
                    </a:cubicBezTo>
                    <a:cubicBezTo>
                      <a:pt x="1374" y="1454"/>
                      <a:pt x="726" y="2472"/>
                      <a:pt x="0" y="3410"/>
                    </a:cubicBezTo>
                    <a:lnTo>
                      <a:pt x="529" y="3753"/>
                    </a:lnTo>
                    <a:cubicBezTo>
                      <a:pt x="1202" y="2749"/>
                      <a:pt x="1783" y="1679"/>
                      <a:pt x="2338" y="582"/>
                    </a:cubicBezTo>
                    <a:lnTo>
                      <a:pt x="2391" y="464"/>
                    </a:lnTo>
                    <a:cubicBezTo>
                      <a:pt x="2405" y="450"/>
                      <a:pt x="2405" y="423"/>
                      <a:pt x="2418" y="423"/>
                    </a:cubicBezTo>
                    <a:lnTo>
                      <a:pt x="2471" y="437"/>
                    </a:lnTo>
                    <a:lnTo>
                      <a:pt x="2814" y="529"/>
                    </a:lnTo>
                    <a:lnTo>
                      <a:pt x="3686" y="767"/>
                    </a:lnTo>
                    <a:lnTo>
                      <a:pt x="4558" y="1005"/>
                    </a:lnTo>
                    <a:cubicBezTo>
                      <a:pt x="4849" y="1084"/>
                      <a:pt x="5153" y="1124"/>
                      <a:pt x="5444" y="1177"/>
                    </a:cubicBezTo>
                    <a:cubicBezTo>
                      <a:pt x="5444" y="1177"/>
                      <a:pt x="5893" y="1256"/>
                      <a:pt x="6343" y="1322"/>
                    </a:cubicBezTo>
                    <a:cubicBezTo>
                      <a:pt x="6792" y="1389"/>
                      <a:pt x="7241" y="1468"/>
                      <a:pt x="7241" y="1468"/>
                    </a:cubicBezTo>
                    <a:cubicBezTo>
                      <a:pt x="7849" y="1521"/>
                      <a:pt x="8457" y="1574"/>
                      <a:pt x="9077" y="1626"/>
                    </a:cubicBezTo>
                    <a:cubicBezTo>
                      <a:pt x="10280" y="1732"/>
                      <a:pt x="11496" y="1706"/>
                      <a:pt x="12724" y="1732"/>
                    </a:cubicBezTo>
                    <a:cubicBezTo>
                      <a:pt x="12724" y="1732"/>
                      <a:pt x="12751" y="1507"/>
                      <a:pt x="12777" y="1296"/>
                    </a:cubicBezTo>
                    <a:cubicBezTo>
                      <a:pt x="12804" y="1071"/>
                      <a:pt x="12817" y="860"/>
                      <a:pt x="12817" y="860"/>
                    </a:cubicBezTo>
                    <a:lnTo>
                      <a:pt x="12817" y="860"/>
                    </a:lnTo>
                    <a:cubicBezTo>
                      <a:pt x="11651" y="1012"/>
                      <a:pt x="10448" y="1164"/>
                      <a:pt x="9279" y="1164"/>
                    </a:cubicBezTo>
                    <a:cubicBezTo>
                      <a:pt x="9229" y="1164"/>
                      <a:pt x="9180" y="1164"/>
                      <a:pt x="9130" y="1163"/>
                    </a:cubicBezTo>
                    <a:cubicBezTo>
                      <a:pt x="8522" y="1163"/>
                      <a:pt x="7928" y="1163"/>
                      <a:pt x="7307" y="1124"/>
                    </a:cubicBezTo>
                    <a:cubicBezTo>
                      <a:pt x="7307" y="1124"/>
                      <a:pt x="6857" y="1058"/>
                      <a:pt x="6408" y="1005"/>
                    </a:cubicBezTo>
                    <a:cubicBezTo>
                      <a:pt x="5959" y="939"/>
                      <a:pt x="5523" y="873"/>
                      <a:pt x="5523" y="873"/>
                    </a:cubicBezTo>
                    <a:cubicBezTo>
                      <a:pt x="5219" y="820"/>
                      <a:pt x="4916" y="793"/>
                      <a:pt x="4638" y="714"/>
                    </a:cubicBezTo>
                    <a:lnTo>
                      <a:pt x="3779" y="464"/>
                    </a:lnTo>
                    <a:lnTo>
                      <a:pt x="2920" y="199"/>
                    </a:lnTo>
                    <a:lnTo>
                      <a:pt x="2418" y="41"/>
                    </a:lnTo>
                    <a:lnTo>
                      <a:pt x="225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2" name="Google Shape;6042;p14"/>
              <p:cNvSpPr/>
              <p:nvPr/>
            </p:nvSpPr>
            <p:spPr>
              <a:xfrm>
                <a:off x="7767525" y="3573050"/>
                <a:ext cx="113350" cy="301625"/>
              </a:xfrm>
              <a:custGeom>
                <a:avLst/>
                <a:gdLst/>
                <a:ahLst/>
                <a:cxnLst/>
                <a:rect l="l" t="t" r="r" b="b"/>
                <a:pathLst>
                  <a:path w="4534" h="12065" extrusionOk="0">
                    <a:moveTo>
                      <a:pt x="3885" y="1"/>
                    </a:moveTo>
                    <a:cubicBezTo>
                      <a:pt x="3846" y="1031"/>
                      <a:pt x="3793" y="2075"/>
                      <a:pt x="3621" y="3119"/>
                    </a:cubicBezTo>
                    <a:cubicBezTo>
                      <a:pt x="3463" y="4150"/>
                      <a:pt x="3198" y="5167"/>
                      <a:pt x="2868" y="6171"/>
                    </a:cubicBezTo>
                    <a:cubicBezTo>
                      <a:pt x="2538" y="7162"/>
                      <a:pt x="2115" y="8126"/>
                      <a:pt x="1626" y="9051"/>
                    </a:cubicBezTo>
                    <a:cubicBezTo>
                      <a:pt x="1375" y="9514"/>
                      <a:pt x="1124" y="9964"/>
                      <a:pt x="846" y="10399"/>
                    </a:cubicBezTo>
                    <a:lnTo>
                      <a:pt x="411" y="11047"/>
                    </a:lnTo>
                    <a:cubicBezTo>
                      <a:pt x="344" y="11153"/>
                      <a:pt x="265" y="11271"/>
                      <a:pt x="199" y="11391"/>
                    </a:cubicBezTo>
                    <a:lnTo>
                      <a:pt x="1" y="11694"/>
                    </a:lnTo>
                    <a:lnTo>
                      <a:pt x="569" y="12064"/>
                    </a:lnTo>
                    <a:lnTo>
                      <a:pt x="754" y="11694"/>
                    </a:lnTo>
                    <a:cubicBezTo>
                      <a:pt x="807" y="11588"/>
                      <a:pt x="860" y="11470"/>
                      <a:pt x="926" y="11351"/>
                    </a:cubicBezTo>
                    <a:lnTo>
                      <a:pt x="1283" y="10651"/>
                    </a:lnTo>
                    <a:cubicBezTo>
                      <a:pt x="1533" y="10188"/>
                      <a:pt x="1759" y="9699"/>
                      <a:pt x="1970" y="9224"/>
                    </a:cubicBezTo>
                    <a:cubicBezTo>
                      <a:pt x="2405" y="8246"/>
                      <a:pt x="2802" y="7268"/>
                      <a:pt x="3133" y="6250"/>
                    </a:cubicBezTo>
                    <a:cubicBezTo>
                      <a:pt x="3463" y="5246"/>
                      <a:pt x="3767" y="4229"/>
                      <a:pt x="3991" y="3185"/>
                    </a:cubicBezTo>
                    <a:cubicBezTo>
                      <a:pt x="4255" y="2154"/>
                      <a:pt x="4401" y="1097"/>
                      <a:pt x="4533" y="40"/>
                    </a:cubicBezTo>
                    <a:lnTo>
                      <a:pt x="388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3" name="Google Shape;6043;p14"/>
              <p:cNvSpPr/>
              <p:nvPr/>
            </p:nvSpPr>
            <p:spPr>
              <a:xfrm>
                <a:off x="7715025" y="3569400"/>
                <a:ext cx="103075" cy="270900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10836" extrusionOk="0">
                    <a:moveTo>
                      <a:pt x="3489" y="1"/>
                    </a:moveTo>
                    <a:cubicBezTo>
                      <a:pt x="3448" y="926"/>
                      <a:pt x="3409" y="1864"/>
                      <a:pt x="3251" y="2789"/>
                    </a:cubicBezTo>
                    <a:cubicBezTo>
                      <a:pt x="3119" y="3727"/>
                      <a:pt x="2881" y="4639"/>
                      <a:pt x="2590" y="5524"/>
                    </a:cubicBezTo>
                    <a:cubicBezTo>
                      <a:pt x="2286" y="6423"/>
                      <a:pt x="1903" y="7282"/>
                      <a:pt x="1480" y="8101"/>
                    </a:cubicBezTo>
                    <a:cubicBezTo>
                      <a:pt x="1242" y="8510"/>
                      <a:pt x="1017" y="8920"/>
                      <a:pt x="767" y="9303"/>
                    </a:cubicBezTo>
                    <a:lnTo>
                      <a:pt x="370" y="9884"/>
                    </a:lnTo>
                    <a:cubicBezTo>
                      <a:pt x="317" y="9978"/>
                      <a:pt x="251" y="10083"/>
                      <a:pt x="185" y="10189"/>
                    </a:cubicBezTo>
                    <a:lnTo>
                      <a:pt x="0" y="10453"/>
                    </a:lnTo>
                    <a:lnTo>
                      <a:pt x="568" y="10836"/>
                    </a:lnTo>
                    <a:lnTo>
                      <a:pt x="740" y="10492"/>
                    </a:lnTo>
                    <a:cubicBezTo>
                      <a:pt x="779" y="10400"/>
                      <a:pt x="832" y="10295"/>
                      <a:pt x="885" y="10189"/>
                    </a:cubicBezTo>
                    <a:lnTo>
                      <a:pt x="1202" y="9555"/>
                    </a:lnTo>
                    <a:cubicBezTo>
                      <a:pt x="1427" y="9132"/>
                      <a:pt x="1612" y="8695"/>
                      <a:pt x="1810" y="8272"/>
                    </a:cubicBezTo>
                    <a:cubicBezTo>
                      <a:pt x="2194" y="7400"/>
                      <a:pt x="2550" y="6516"/>
                      <a:pt x="2854" y="5617"/>
                    </a:cubicBezTo>
                    <a:cubicBezTo>
                      <a:pt x="3145" y="4705"/>
                      <a:pt x="3422" y="3794"/>
                      <a:pt x="3621" y="2869"/>
                    </a:cubicBezTo>
                    <a:cubicBezTo>
                      <a:pt x="3871" y="1944"/>
                      <a:pt x="3991" y="992"/>
                      <a:pt x="4123" y="41"/>
                    </a:cubicBezTo>
                    <a:lnTo>
                      <a:pt x="348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4" name="Google Shape;6044;p14"/>
              <p:cNvSpPr/>
              <p:nvPr/>
            </p:nvSpPr>
            <p:spPr>
              <a:xfrm>
                <a:off x="8222075" y="3810900"/>
                <a:ext cx="45300" cy="102750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4110" extrusionOk="0">
                    <a:moveTo>
                      <a:pt x="1811" y="0"/>
                    </a:moveTo>
                    <a:lnTo>
                      <a:pt x="1137" y="159"/>
                    </a:lnTo>
                    <a:cubicBezTo>
                      <a:pt x="1098" y="277"/>
                      <a:pt x="1163" y="370"/>
                      <a:pt x="1151" y="515"/>
                    </a:cubicBezTo>
                    <a:cubicBezTo>
                      <a:pt x="1137" y="674"/>
                      <a:pt x="1110" y="832"/>
                      <a:pt x="1084" y="978"/>
                    </a:cubicBezTo>
                    <a:cubicBezTo>
                      <a:pt x="1031" y="1308"/>
                      <a:pt x="952" y="1625"/>
                      <a:pt x="846" y="1956"/>
                    </a:cubicBezTo>
                    <a:cubicBezTo>
                      <a:pt x="740" y="2273"/>
                      <a:pt x="635" y="2576"/>
                      <a:pt x="490" y="2867"/>
                    </a:cubicBezTo>
                    <a:cubicBezTo>
                      <a:pt x="423" y="3013"/>
                      <a:pt x="344" y="3131"/>
                      <a:pt x="252" y="3264"/>
                    </a:cubicBezTo>
                    <a:cubicBezTo>
                      <a:pt x="173" y="3383"/>
                      <a:pt x="80" y="3449"/>
                      <a:pt x="0" y="3542"/>
                    </a:cubicBezTo>
                    <a:lnTo>
                      <a:pt x="490" y="4109"/>
                    </a:lnTo>
                    <a:cubicBezTo>
                      <a:pt x="569" y="3912"/>
                      <a:pt x="675" y="3713"/>
                      <a:pt x="728" y="3542"/>
                    </a:cubicBezTo>
                    <a:lnTo>
                      <a:pt x="873" y="3013"/>
                    </a:lnTo>
                    <a:cubicBezTo>
                      <a:pt x="952" y="2682"/>
                      <a:pt x="1031" y="2339"/>
                      <a:pt x="1124" y="2022"/>
                    </a:cubicBezTo>
                    <a:cubicBezTo>
                      <a:pt x="1230" y="1731"/>
                      <a:pt x="1348" y="1414"/>
                      <a:pt x="1480" y="1097"/>
                    </a:cubicBezTo>
                    <a:cubicBezTo>
                      <a:pt x="1533" y="938"/>
                      <a:pt x="1600" y="767"/>
                      <a:pt x="1665" y="608"/>
                    </a:cubicBezTo>
                    <a:cubicBezTo>
                      <a:pt x="1718" y="423"/>
                      <a:pt x="1811" y="198"/>
                      <a:pt x="18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5" name="Google Shape;6045;p14"/>
              <p:cNvSpPr/>
              <p:nvPr/>
            </p:nvSpPr>
            <p:spPr>
              <a:xfrm>
                <a:off x="7873225" y="3692300"/>
                <a:ext cx="132525" cy="100450"/>
              </a:xfrm>
              <a:custGeom>
                <a:avLst/>
                <a:gdLst/>
                <a:ahLst/>
                <a:cxnLst/>
                <a:rect l="l" t="t" r="r" b="b"/>
                <a:pathLst>
                  <a:path w="5301" h="4018" extrusionOk="0">
                    <a:moveTo>
                      <a:pt x="1365" y="868"/>
                    </a:moveTo>
                    <a:cubicBezTo>
                      <a:pt x="1660" y="1059"/>
                      <a:pt x="1951" y="1254"/>
                      <a:pt x="2247" y="1454"/>
                    </a:cubicBezTo>
                    <a:lnTo>
                      <a:pt x="2975" y="1970"/>
                    </a:lnTo>
                    <a:lnTo>
                      <a:pt x="3662" y="2537"/>
                    </a:lnTo>
                    <a:cubicBezTo>
                      <a:pt x="3662" y="2537"/>
                      <a:pt x="3833" y="2696"/>
                      <a:pt x="4005" y="2842"/>
                    </a:cubicBezTo>
                    <a:cubicBezTo>
                      <a:pt x="4176" y="2986"/>
                      <a:pt x="4349" y="3145"/>
                      <a:pt x="4349" y="3145"/>
                    </a:cubicBezTo>
                    <a:lnTo>
                      <a:pt x="4573" y="3356"/>
                    </a:lnTo>
                    <a:lnTo>
                      <a:pt x="4666" y="3436"/>
                    </a:lnTo>
                    <a:lnTo>
                      <a:pt x="4719" y="3489"/>
                    </a:lnTo>
                    <a:lnTo>
                      <a:pt x="4666" y="3502"/>
                    </a:lnTo>
                    <a:cubicBezTo>
                      <a:pt x="4587" y="3541"/>
                      <a:pt x="4507" y="3555"/>
                      <a:pt x="4414" y="3568"/>
                    </a:cubicBezTo>
                    <a:lnTo>
                      <a:pt x="4243" y="3594"/>
                    </a:lnTo>
                    <a:cubicBezTo>
                      <a:pt x="4164" y="3608"/>
                      <a:pt x="4097" y="3608"/>
                      <a:pt x="4018" y="3608"/>
                    </a:cubicBezTo>
                    <a:cubicBezTo>
                      <a:pt x="3875" y="3621"/>
                      <a:pt x="3730" y="3624"/>
                      <a:pt x="3583" y="3624"/>
                    </a:cubicBezTo>
                    <a:cubicBezTo>
                      <a:pt x="3429" y="3624"/>
                      <a:pt x="3275" y="3621"/>
                      <a:pt x="3119" y="3621"/>
                    </a:cubicBezTo>
                    <a:cubicBezTo>
                      <a:pt x="2485" y="3621"/>
                      <a:pt x="1930" y="3700"/>
                      <a:pt x="1310" y="3700"/>
                    </a:cubicBezTo>
                    <a:lnTo>
                      <a:pt x="582" y="3700"/>
                    </a:lnTo>
                    <a:cubicBezTo>
                      <a:pt x="569" y="3700"/>
                      <a:pt x="545" y="3704"/>
                      <a:pt x="525" y="3704"/>
                    </a:cubicBezTo>
                    <a:cubicBezTo>
                      <a:pt x="506" y="3704"/>
                      <a:pt x="490" y="3700"/>
                      <a:pt x="490" y="3687"/>
                    </a:cubicBezTo>
                    <a:lnTo>
                      <a:pt x="530" y="3594"/>
                    </a:lnTo>
                    <a:lnTo>
                      <a:pt x="635" y="3344"/>
                    </a:lnTo>
                    <a:cubicBezTo>
                      <a:pt x="820" y="2854"/>
                      <a:pt x="993" y="2352"/>
                      <a:pt x="1137" y="1837"/>
                    </a:cubicBezTo>
                    <a:cubicBezTo>
                      <a:pt x="1212" y="1515"/>
                      <a:pt x="1302" y="1193"/>
                      <a:pt x="1365" y="868"/>
                    </a:cubicBezTo>
                    <a:close/>
                    <a:moveTo>
                      <a:pt x="1164" y="0"/>
                    </a:moveTo>
                    <a:lnTo>
                      <a:pt x="987" y="232"/>
                    </a:lnTo>
                    <a:lnTo>
                      <a:pt x="987" y="232"/>
                    </a:lnTo>
                    <a:lnTo>
                      <a:pt x="794" y="212"/>
                    </a:lnTo>
                    <a:lnTo>
                      <a:pt x="794" y="212"/>
                    </a:lnTo>
                    <a:cubicBezTo>
                      <a:pt x="796" y="303"/>
                      <a:pt x="796" y="395"/>
                      <a:pt x="793" y="487"/>
                    </a:cubicBezTo>
                    <a:lnTo>
                      <a:pt x="793" y="487"/>
                    </a:lnTo>
                    <a:lnTo>
                      <a:pt x="781" y="502"/>
                    </a:lnTo>
                    <a:cubicBezTo>
                      <a:pt x="785" y="504"/>
                      <a:pt x="788" y="507"/>
                      <a:pt x="792" y="509"/>
                    </a:cubicBezTo>
                    <a:lnTo>
                      <a:pt x="792" y="509"/>
                    </a:lnTo>
                    <a:cubicBezTo>
                      <a:pt x="776" y="912"/>
                      <a:pt x="713" y="1315"/>
                      <a:pt x="649" y="1718"/>
                    </a:cubicBezTo>
                    <a:cubicBezTo>
                      <a:pt x="556" y="2220"/>
                      <a:pt x="424" y="2722"/>
                      <a:pt x="279" y="3212"/>
                    </a:cubicBezTo>
                    <a:lnTo>
                      <a:pt x="107" y="3700"/>
                    </a:lnTo>
                    <a:lnTo>
                      <a:pt x="15" y="3978"/>
                    </a:lnTo>
                    <a:lnTo>
                      <a:pt x="1" y="4004"/>
                    </a:lnTo>
                    <a:cubicBezTo>
                      <a:pt x="1" y="4011"/>
                      <a:pt x="8" y="4011"/>
                      <a:pt x="16" y="4011"/>
                    </a:cubicBezTo>
                    <a:cubicBezTo>
                      <a:pt x="24" y="4011"/>
                      <a:pt x="34" y="4011"/>
                      <a:pt x="41" y="4017"/>
                    </a:cubicBezTo>
                    <a:lnTo>
                      <a:pt x="120" y="4004"/>
                    </a:lnTo>
                    <a:lnTo>
                      <a:pt x="292" y="4004"/>
                    </a:lnTo>
                    <a:lnTo>
                      <a:pt x="1336" y="3978"/>
                    </a:lnTo>
                    <a:cubicBezTo>
                      <a:pt x="1930" y="3964"/>
                      <a:pt x="2552" y="3899"/>
                      <a:pt x="3133" y="3899"/>
                    </a:cubicBezTo>
                    <a:cubicBezTo>
                      <a:pt x="3327" y="3899"/>
                      <a:pt x="3526" y="3904"/>
                      <a:pt x="3728" y="3904"/>
                    </a:cubicBezTo>
                    <a:cubicBezTo>
                      <a:pt x="3829" y="3904"/>
                      <a:pt x="3930" y="3903"/>
                      <a:pt x="4032" y="3899"/>
                    </a:cubicBezTo>
                    <a:cubicBezTo>
                      <a:pt x="4111" y="3899"/>
                      <a:pt x="4190" y="3899"/>
                      <a:pt x="4269" y="3885"/>
                    </a:cubicBezTo>
                    <a:lnTo>
                      <a:pt x="4534" y="3859"/>
                    </a:lnTo>
                    <a:cubicBezTo>
                      <a:pt x="4745" y="3806"/>
                      <a:pt x="4943" y="3767"/>
                      <a:pt x="5154" y="3687"/>
                    </a:cubicBezTo>
                    <a:lnTo>
                      <a:pt x="5300" y="3634"/>
                    </a:lnTo>
                    <a:lnTo>
                      <a:pt x="5194" y="3529"/>
                    </a:lnTo>
                    <a:lnTo>
                      <a:pt x="4983" y="3304"/>
                    </a:lnTo>
                    <a:lnTo>
                      <a:pt x="4587" y="2894"/>
                    </a:lnTo>
                    <a:lnTo>
                      <a:pt x="3926" y="2260"/>
                    </a:lnTo>
                    <a:lnTo>
                      <a:pt x="3265" y="1652"/>
                    </a:lnTo>
                    <a:lnTo>
                      <a:pt x="2578" y="1084"/>
                    </a:lnTo>
                    <a:cubicBezTo>
                      <a:pt x="2115" y="714"/>
                      <a:pt x="1639" y="344"/>
                      <a:pt x="11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6" name="Google Shape;6046;p14"/>
              <p:cNvSpPr/>
              <p:nvPr/>
            </p:nvSpPr>
            <p:spPr>
              <a:xfrm>
                <a:off x="7853425" y="3959200"/>
                <a:ext cx="144050" cy="319475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12779" extrusionOk="0">
                    <a:moveTo>
                      <a:pt x="2260" y="1"/>
                    </a:moveTo>
                    <a:cubicBezTo>
                      <a:pt x="1679" y="1045"/>
                      <a:pt x="1004" y="2036"/>
                      <a:pt x="305" y="3027"/>
                    </a:cubicBezTo>
                    <a:lnTo>
                      <a:pt x="93" y="3278"/>
                    </a:lnTo>
                    <a:cubicBezTo>
                      <a:pt x="67" y="3331"/>
                      <a:pt x="0" y="3371"/>
                      <a:pt x="14" y="3424"/>
                    </a:cubicBezTo>
                    <a:lnTo>
                      <a:pt x="132" y="3556"/>
                    </a:lnTo>
                    <a:lnTo>
                      <a:pt x="476" y="3952"/>
                    </a:lnTo>
                    <a:lnTo>
                      <a:pt x="1045" y="4625"/>
                    </a:lnTo>
                    <a:lnTo>
                      <a:pt x="1612" y="5326"/>
                    </a:lnTo>
                    <a:cubicBezTo>
                      <a:pt x="1811" y="5550"/>
                      <a:pt x="1956" y="5815"/>
                      <a:pt x="2114" y="6066"/>
                    </a:cubicBezTo>
                    <a:cubicBezTo>
                      <a:pt x="2114" y="6066"/>
                      <a:pt x="2352" y="6449"/>
                      <a:pt x="2590" y="6845"/>
                    </a:cubicBezTo>
                    <a:cubicBezTo>
                      <a:pt x="2828" y="7229"/>
                      <a:pt x="3053" y="7625"/>
                      <a:pt x="3053" y="7625"/>
                    </a:cubicBezTo>
                    <a:cubicBezTo>
                      <a:pt x="3330" y="8154"/>
                      <a:pt x="3568" y="8709"/>
                      <a:pt x="3819" y="9277"/>
                    </a:cubicBezTo>
                    <a:cubicBezTo>
                      <a:pt x="4308" y="10374"/>
                      <a:pt x="4678" y="11602"/>
                      <a:pt x="4995" y="12779"/>
                    </a:cubicBezTo>
                    <a:cubicBezTo>
                      <a:pt x="4995" y="12779"/>
                      <a:pt x="5194" y="12673"/>
                      <a:pt x="5379" y="12567"/>
                    </a:cubicBezTo>
                    <a:cubicBezTo>
                      <a:pt x="5576" y="12448"/>
                      <a:pt x="5761" y="12342"/>
                      <a:pt x="5761" y="12342"/>
                    </a:cubicBezTo>
                    <a:cubicBezTo>
                      <a:pt x="5259" y="11232"/>
                      <a:pt x="4783" y="10096"/>
                      <a:pt x="4202" y="9039"/>
                    </a:cubicBezTo>
                    <a:cubicBezTo>
                      <a:pt x="3925" y="8498"/>
                      <a:pt x="3634" y="7955"/>
                      <a:pt x="3344" y="7427"/>
                    </a:cubicBezTo>
                    <a:cubicBezTo>
                      <a:pt x="3344" y="7427"/>
                      <a:pt x="3092" y="7030"/>
                      <a:pt x="2854" y="6648"/>
                    </a:cubicBezTo>
                    <a:cubicBezTo>
                      <a:pt x="2604" y="6264"/>
                      <a:pt x="2366" y="5881"/>
                      <a:pt x="2366" y="5881"/>
                    </a:cubicBezTo>
                    <a:cubicBezTo>
                      <a:pt x="2194" y="5630"/>
                      <a:pt x="2049" y="5365"/>
                      <a:pt x="1850" y="5128"/>
                    </a:cubicBezTo>
                    <a:lnTo>
                      <a:pt x="1295" y="4428"/>
                    </a:lnTo>
                    <a:lnTo>
                      <a:pt x="727" y="3727"/>
                    </a:lnTo>
                    <a:lnTo>
                      <a:pt x="502" y="3436"/>
                    </a:lnTo>
                    <a:lnTo>
                      <a:pt x="476" y="3397"/>
                    </a:lnTo>
                    <a:cubicBezTo>
                      <a:pt x="476" y="3383"/>
                      <a:pt x="490" y="3371"/>
                      <a:pt x="502" y="3357"/>
                    </a:cubicBezTo>
                    <a:lnTo>
                      <a:pt x="595" y="3265"/>
                    </a:lnTo>
                    <a:cubicBezTo>
                      <a:pt x="1374" y="2326"/>
                      <a:pt x="2128" y="1362"/>
                      <a:pt x="2789" y="344"/>
                    </a:cubicBezTo>
                    <a:lnTo>
                      <a:pt x="226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7" name="Google Shape;6047;p14"/>
              <p:cNvSpPr/>
              <p:nvPr/>
            </p:nvSpPr>
            <p:spPr>
              <a:xfrm>
                <a:off x="7613925" y="4176875"/>
                <a:ext cx="309550" cy="168525"/>
              </a:xfrm>
              <a:custGeom>
                <a:avLst/>
                <a:gdLst/>
                <a:ahLst/>
                <a:cxnLst/>
                <a:rect l="l" t="t" r="r" b="b"/>
                <a:pathLst>
                  <a:path w="12382" h="6741" extrusionOk="0">
                    <a:moveTo>
                      <a:pt x="3636" y="0"/>
                    </a:moveTo>
                    <a:cubicBezTo>
                      <a:pt x="3598" y="0"/>
                      <a:pt x="3551" y="56"/>
                      <a:pt x="3516" y="68"/>
                    </a:cubicBezTo>
                    <a:lnTo>
                      <a:pt x="3238" y="240"/>
                    </a:lnTo>
                    <a:cubicBezTo>
                      <a:pt x="2168" y="821"/>
                      <a:pt x="1097" y="1376"/>
                      <a:pt x="1" y="1838"/>
                    </a:cubicBezTo>
                    <a:lnTo>
                      <a:pt x="278" y="2407"/>
                    </a:lnTo>
                    <a:cubicBezTo>
                      <a:pt x="1361" y="1865"/>
                      <a:pt x="2406" y="1218"/>
                      <a:pt x="3436" y="557"/>
                    </a:cubicBezTo>
                    <a:lnTo>
                      <a:pt x="3542" y="478"/>
                    </a:lnTo>
                    <a:cubicBezTo>
                      <a:pt x="3555" y="478"/>
                      <a:pt x="3569" y="451"/>
                      <a:pt x="3581" y="451"/>
                    </a:cubicBezTo>
                    <a:lnTo>
                      <a:pt x="3621" y="490"/>
                    </a:lnTo>
                    <a:lnTo>
                      <a:pt x="3872" y="742"/>
                    </a:lnTo>
                    <a:lnTo>
                      <a:pt x="4506" y="1389"/>
                    </a:lnTo>
                    <a:lnTo>
                      <a:pt x="5140" y="2023"/>
                    </a:lnTo>
                    <a:cubicBezTo>
                      <a:pt x="5352" y="2248"/>
                      <a:pt x="5603" y="2420"/>
                      <a:pt x="5827" y="2618"/>
                    </a:cubicBezTo>
                    <a:cubicBezTo>
                      <a:pt x="5827" y="2618"/>
                      <a:pt x="6185" y="2909"/>
                      <a:pt x="6528" y="3200"/>
                    </a:cubicBezTo>
                    <a:cubicBezTo>
                      <a:pt x="6885" y="3477"/>
                      <a:pt x="7242" y="3767"/>
                      <a:pt x="7242" y="3767"/>
                    </a:cubicBezTo>
                    <a:cubicBezTo>
                      <a:pt x="7744" y="4125"/>
                      <a:pt x="8246" y="4481"/>
                      <a:pt x="8748" y="4812"/>
                    </a:cubicBezTo>
                    <a:cubicBezTo>
                      <a:pt x="9739" y="5512"/>
                      <a:pt x="10810" y="6107"/>
                      <a:pt x="11853" y="6741"/>
                    </a:cubicBezTo>
                    <a:cubicBezTo>
                      <a:pt x="11853" y="6741"/>
                      <a:pt x="11985" y="6569"/>
                      <a:pt x="12117" y="6384"/>
                    </a:cubicBezTo>
                    <a:cubicBezTo>
                      <a:pt x="12249" y="6212"/>
                      <a:pt x="12381" y="6027"/>
                      <a:pt x="12381" y="6027"/>
                    </a:cubicBezTo>
                    <a:cubicBezTo>
                      <a:pt x="11245" y="5578"/>
                      <a:pt x="10070" y="5076"/>
                      <a:pt x="9025" y="4454"/>
                    </a:cubicBezTo>
                    <a:cubicBezTo>
                      <a:pt x="8497" y="4151"/>
                      <a:pt x="7982" y="3847"/>
                      <a:pt x="7480" y="3503"/>
                    </a:cubicBezTo>
                    <a:cubicBezTo>
                      <a:pt x="7480" y="3503"/>
                      <a:pt x="7110" y="3226"/>
                      <a:pt x="6752" y="2962"/>
                    </a:cubicBezTo>
                    <a:cubicBezTo>
                      <a:pt x="6396" y="2671"/>
                      <a:pt x="6039" y="2393"/>
                      <a:pt x="6039" y="2393"/>
                    </a:cubicBezTo>
                    <a:cubicBezTo>
                      <a:pt x="5815" y="2208"/>
                      <a:pt x="5563" y="2023"/>
                      <a:pt x="5366" y="1812"/>
                    </a:cubicBezTo>
                    <a:lnTo>
                      <a:pt x="4744" y="1165"/>
                    </a:lnTo>
                    <a:lnTo>
                      <a:pt x="4136" y="517"/>
                    </a:lnTo>
                    <a:lnTo>
                      <a:pt x="3766" y="134"/>
                    </a:lnTo>
                    <a:lnTo>
                      <a:pt x="3648" y="2"/>
                    </a:lnTo>
                    <a:cubicBezTo>
                      <a:pt x="3644" y="1"/>
                      <a:pt x="3640" y="0"/>
                      <a:pt x="36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8" name="Google Shape;6048;p14"/>
              <p:cNvSpPr/>
              <p:nvPr/>
            </p:nvSpPr>
            <p:spPr>
              <a:xfrm>
                <a:off x="7536950" y="3865725"/>
                <a:ext cx="244475" cy="220050"/>
              </a:xfrm>
              <a:custGeom>
                <a:avLst/>
                <a:gdLst/>
                <a:ahLst/>
                <a:cxnLst/>
                <a:rect l="l" t="t" r="r" b="b"/>
                <a:pathLst>
                  <a:path w="9779" h="8802" extrusionOk="0">
                    <a:moveTo>
                      <a:pt x="9237" y="1"/>
                    </a:moveTo>
                    <a:cubicBezTo>
                      <a:pt x="8709" y="886"/>
                      <a:pt x="8114" y="1731"/>
                      <a:pt x="7453" y="2551"/>
                    </a:cubicBezTo>
                    <a:cubicBezTo>
                      <a:pt x="6806" y="3370"/>
                      <a:pt x="6052" y="4110"/>
                      <a:pt x="5273" y="4837"/>
                    </a:cubicBezTo>
                    <a:cubicBezTo>
                      <a:pt x="4467" y="5510"/>
                      <a:pt x="3635" y="6171"/>
                      <a:pt x="2749" y="6713"/>
                    </a:cubicBezTo>
                    <a:cubicBezTo>
                      <a:pt x="2300" y="6990"/>
                      <a:pt x="1838" y="7242"/>
                      <a:pt x="1389" y="7492"/>
                    </a:cubicBezTo>
                    <a:lnTo>
                      <a:pt x="688" y="7836"/>
                    </a:lnTo>
                    <a:cubicBezTo>
                      <a:pt x="569" y="7889"/>
                      <a:pt x="464" y="7968"/>
                      <a:pt x="331" y="8021"/>
                    </a:cubicBezTo>
                    <a:lnTo>
                      <a:pt x="1" y="8193"/>
                    </a:lnTo>
                    <a:lnTo>
                      <a:pt x="318" y="8801"/>
                    </a:lnTo>
                    <a:lnTo>
                      <a:pt x="661" y="8576"/>
                    </a:lnTo>
                    <a:cubicBezTo>
                      <a:pt x="767" y="8510"/>
                      <a:pt x="860" y="8417"/>
                      <a:pt x="978" y="8352"/>
                    </a:cubicBezTo>
                    <a:lnTo>
                      <a:pt x="1653" y="7929"/>
                    </a:lnTo>
                    <a:cubicBezTo>
                      <a:pt x="2088" y="7638"/>
                      <a:pt x="2538" y="7348"/>
                      <a:pt x="2960" y="7030"/>
                    </a:cubicBezTo>
                    <a:cubicBezTo>
                      <a:pt x="3832" y="6423"/>
                      <a:pt x="4639" y="5722"/>
                      <a:pt x="5458" y="5035"/>
                    </a:cubicBezTo>
                    <a:cubicBezTo>
                      <a:pt x="6237" y="4308"/>
                      <a:pt x="7030" y="3595"/>
                      <a:pt x="7744" y="2802"/>
                    </a:cubicBezTo>
                    <a:cubicBezTo>
                      <a:pt x="8471" y="2022"/>
                      <a:pt x="9158" y="1216"/>
                      <a:pt x="9779" y="344"/>
                    </a:cubicBezTo>
                    <a:lnTo>
                      <a:pt x="923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9" name="Google Shape;6049;p14"/>
              <p:cNvSpPr/>
              <p:nvPr/>
            </p:nvSpPr>
            <p:spPr>
              <a:xfrm>
                <a:off x="7508875" y="3831025"/>
                <a:ext cx="220050" cy="198575"/>
              </a:xfrm>
              <a:custGeom>
                <a:avLst/>
                <a:gdLst/>
                <a:ahLst/>
                <a:cxnLst/>
                <a:rect l="l" t="t" r="r" b="b"/>
                <a:pathLst>
                  <a:path w="8802" h="7943" extrusionOk="0">
                    <a:moveTo>
                      <a:pt x="8259" y="1"/>
                    </a:moveTo>
                    <a:cubicBezTo>
                      <a:pt x="7797" y="794"/>
                      <a:pt x="7255" y="1560"/>
                      <a:pt x="6687" y="2300"/>
                    </a:cubicBezTo>
                    <a:cubicBezTo>
                      <a:pt x="6106" y="3040"/>
                      <a:pt x="5418" y="3701"/>
                      <a:pt x="4731" y="4349"/>
                    </a:cubicBezTo>
                    <a:cubicBezTo>
                      <a:pt x="4004" y="4956"/>
                      <a:pt x="3264" y="5538"/>
                      <a:pt x="2459" y="6026"/>
                    </a:cubicBezTo>
                    <a:cubicBezTo>
                      <a:pt x="2062" y="6278"/>
                      <a:pt x="1639" y="6489"/>
                      <a:pt x="1243" y="6713"/>
                    </a:cubicBezTo>
                    <a:lnTo>
                      <a:pt x="609" y="7018"/>
                    </a:lnTo>
                    <a:cubicBezTo>
                      <a:pt x="503" y="7071"/>
                      <a:pt x="397" y="7136"/>
                      <a:pt x="292" y="7189"/>
                    </a:cubicBezTo>
                    <a:lnTo>
                      <a:pt x="1" y="7335"/>
                    </a:lnTo>
                    <a:lnTo>
                      <a:pt x="304" y="7943"/>
                    </a:lnTo>
                    <a:lnTo>
                      <a:pt x="621" y="7731"/>
                    </a:lnTo>
                    <a:cubicBezTo>
                      <a:pt x="714" y="7678"/>
                      <a:pt x="794" y="7599"/>
                      <a:pt x="899" y="7533"/>
                    </a:cubicBezTo>
                    <a:lnTo>
                      <a:pt x="1494" y="7150"/>
                    </a:lnTo>
                    <a:cubicBezTo>
                      <a:pt x="1890" y="6886"/>
                      <a:pt x="2286" y="6634"/>
                      <a:pt x="2670" y="6343"/>
                    </a:cubicBezTo>
                    <a:cubicBezTo>
                      <a:pt x="3449" y="5788"/>
                      <a:pt x="4176" y="5168"/>
                      <a:pt x="4916" y="4546"/>
                    </a:cubicBezTo>
                    <a:cubicBezTo>
                      <a:pt x="5616" y="3899"/>
                      <a:pt x="6317" y="3251"/>
                      <a:pt x="6964" y="2552"/>
                    </a:cubicBezTo>
                    <a:cubicBezTo>
                      <a:pt x="7625" y="1851"/>
                      <a:pt x="8246" y="1125"/>
                      <a:pt x="8801" y="358"/>
                    </a:cubicBezTo>
                    <a:lnTo>
                      <a:pt x="825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0" name="Google Shape;6050;p14"/>
              <p:cNvSpPr/>
              <p:nvPr/>
            </p:nvSpPr>
            <p:spPr>
              <a:xfrm>
                <a:off x="7913875" y="4268400"/>
                <a:ext cx="83600" cy="77000"/>
              </a:xfrm>
              <a:custGeom>
                <a:avLst/>
                <a:gdLst/>
                <a:ahLst/>
                <a:cxnLst/>
                <a:rect l="l" t="t" r="r" b="b"/>
                <a:pathLst>
                  <a:path w="3344" h="3080" extrusionOk="0">
                    <a:moveTo>
                      <a:pt x="2670" y="1"/>
                    </a:moveTo>
                    <a:cubicBezTo>
                      <a:pt x="2577" y="80"/>
                      <a:pt x="2591" y="186"/>
                      <a:pt x="2511" y="305"/>
                    </a:cubicBezTo>
                    <a:cubicBezTo>
                      <a:pt x="2418" y="437"/>
                      <a:pt x="2326" y="556"/>
                      <a:pt x="2221" y="675"/>
                    </a:cubicBezTo>
                    <a:cubicBezTo>
                      <a:pt x="2009" y="926"/>
                      <a:pt x="1771" y="1163"/>
                      <a:pt x="1520" y="1401"/>
                    </a:cubicBezTo>
                    <a:cubicBezTo>
                      <a:pt x="1282" y="1626"/>
                      <a:pt x="1031" y="1838"/>
                      <a:pt x="767" y="2009"/>
                    </a:cubicBezTo>
                    <a:cubicBezTo>
                      <a:pt x="635" y="2088"/>
                      <a:pt x="503" y="2155"/>
                      <a:pt x="371" y="2220"/>
                    </a:cubicBezTo>
                    <a:cubicBezTo>
                      <a:pt x="239" y="2287"/>
                      <a:pt x="119" y="2300"/>
                      <a:pt x="1" y="2340"/>
                    </a:cubicBezTo>
                    <a:lnTo>
                      <a:pt x="159" y="3080"/>
                    </a:lnTo>
                    <a:cubicBezTo>
                      <a:pt x="331" y="2948"/>
                      <a:pt x="489" y="2828"/>
                      <a:pt x="635" y="2696"/>
                    </a:cubicBezTo>
                    <a:lnTo>
                      <a:pt x="1018" y="2326"/>
                    </a:lnTo>
                    <a:cubicBezTo>
                      <a:pt x="1256" y="2076"/>
                      <a:pt x="1493" y="1824"/>
                      <a:pt x="1745" y="1600"/>
                    </a:cubicBezTo>
                    <a:cubicBezTo>
                      <a:pt x="1969" y="1389"/>
                      <a:pt x="2233" y="1177"/>
                      <a:pt x="2498" y="966"/>
                    </a:cubicBezTo>
                    <a:cubicBezTo>
                      <a:pt x="2630" y="860"/>
                      <a:pt x="2776" y="754"/>
                      <a:pt x="2920" y="649"/>
                    </a:cubicBezTo>
                    <a:cubicBezTo>
                      <a:pt x="3053" y="516"/>
                      <a:pt x="3251" y="371"/>
                      <a:pt x="3343" y="186"/>
                    </a:cubicBezTo>
                    <a:lnTo>
                      <a:pt x="267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1" name="Google Shape;6051;p14"/>
              <p:cNvSpPr/>
              <p:nvPr/>
            </p:nvSpPr>
            <p:spPr>
              <a:xfrm>
                <a:off x="7665475" y="3987625"/>
                <a:ext cx="119250" cy="130825"/>
              </a:xfrm>
              <a:custGeom>
                <a:avLst/>
                <a:gdLst/>
                <a:ahLst/>
                <a:cxnLst/>
                <a:rect l="l" t="t" r="r" b="b"/>
                <a:pathLst>
                  <a:path w="4770" h="5233" extrusionOk="0">
                    <a:moveTo>
                      <a:pt x="2753" y="853"/>
                    </a:moveTo>
                    <a:cubicBezTo>
                      <a:pt x="2915" y="1171"/>
                      <a:pt x="3072" y="1491"/>
                      <a:pt x="3224" y="1811"/>
                    </a:cubicBezTo>
                    <a:lnTo>
                      <a:pt x="3594" y="2616"/>
                    </a:lnTo>
                    <a:lnTo>
                      <a:pt x="3898" y="3449"/>
                    </a:lnTo>
                    <a:lnTo>
                      <a:pt x="4188" y="4308"/>
                    </a:lnTo>
                    <a:lnTo>
                      <a:pt x="4294" y="4612"/>
                    </a:lnTo>
                    <a:lnTo>
                      <a:pt x="4334" y="4744"/>
                    </a:lnTo>
                    <a:lnTo>
                      <a:pt x="4347" y="4797"/>
                    </a:lnTo>
                    <a:lnTo>
                      <a:pt x="4294" y="4783"/>
                    </a:lnTo>
                    <a:cubicBezTo>
                      <a:pt x="4202" y="4783"/>
                      <a:pt x="4123" y="4757"/>
                      <a:pt x="4044" y="4731"/>
                    </a:cubicBezTo>
                    <a:lnTo>
                      <a:pt x="3871" y="4651"/>
                    </a:lnTo>
                    <a:cubicBezTo>
                      <a:pt x="3806" y="4625"/>
                      <a:pt x="3739" y="4586"/>
                      <a:pt x="3674" y="4559"/>
                    </a:cubicBezTo>
                    <a:cubicBezTo>
                      <a:pt x="3409" y="4427"/>
                      <a:pt x="3158" y="4269"/>
                      <a:pt x="2893" y="4110"/>
                    </a:cubicBezTo>
                    <a:cubicBezTo>
                      <a:pt x="2338" y="3806"/>
                      <a:pt x="1810" y="3581"/>
                      <a:pt x="1295" y="3277"/>
                    </a:cubicBezTo>
                    <a:lnTo>
                      <a:pt x="661" y="2921"/>
                    </a:lnTo>
                    <a:cubicBezTo>
                      <a:pt x="634" y="2894"/>
                      <a:pt x="568" y="2881"/>
                      <a:pt x="582" y="2868"/>
                    </a:cubicBezTo>
                    <a:lnTo>
                      <a:pt x="674" y="2801"/>
                    </a:lnTo>
                    <a:lnTo>
                      <a:pt x="885" y="2643"/>
                    </a:lnTo>
                    <a:cubicBezTo>
                      <a:pt x="1539" y="2085"/>
                      <a:pt x="2202" y="1520"/>
                      <a:pt x="2753" y="853"/>
                    </a:cubicBezTo>
                    <a:close/>
                    <a:moveTo>
                      <a:pt x="2576" y="0"/>
                    </a:moveTo>
                    <a:cubicBezTo>
                      <a:pt x="2533" y="79"/>
                      <a:pt x="2488" y="157"/>
                      <a:pt x="2441" y="234"/>
                    </a:cubicBezTo>
                    <a:lnTo>
                      <a:pt x="2441" y="234"/>
                    </a:lnTo>
                    <a:lnTo>
                      <a:pt x="2431" y="238"/>
                    </a:lnTo>
                    <a:cubicBezTo>
                      <a:pt x="2433" y="240"/>
                      <a:pt x="2434" y="242"/>
                      <a:pt x="2435" y="245"/>
                    </a:cubicBezTo>
                    <a:lnTo>
                      <a:pt x="2435" y="245"/>
                    </a:lnTo>
                    <a:cubicBezTo>
                      <a:pt x="1965" y="1014"/>
                      <a:pt x="1316" y="1693"/>
                      <a:pt x="634" y="2339"/>
                    </a:cubicBezTo>
                    <a:lnTo>
                      <a:pt x="251" y="2683"/>
                    </a:lnTo>
                    <a:lnTo>
                      <a:pt x="27" y="2868"/>
                    </a:lnTo>
                    <a:lnTo>
                      <a:pt x="0" y="2894"/>
                    </a:lnTo>
                    <a:cubicBezTo>
                      <a:pt x="0" y="2907"/>
                      <a:pt x="13" y="2907"/>
                      <a:pt x="27" y="2921"/>
                    </a:cubicBezTo>
                    <a:lnTo>
                      <a:pt x="106" y="2960"/>
                    </a:lnTo>
                    <a:lnTo>
                      <a:pt x="251" y="3039"/>
                    </a:lnTo>
                    <a:lnTo>
                      <a:pt x="1176" y="3541"/>
                    </a:lnTo>
                    <a:cubicBezTo>
                      <a:pt x="1691" y="3832"/>
                      <a:pt x="2259" y="4057"/>
                      <a:pt x="2761" y="4361"/>
                    </a:cubicBezTo>
                    <a:cubicBezTo>
                      <a:pt x="3013" y="4506"/>
                      <a:pt x="3277" y="4665"/>
                      <a:pt x="3541" y="4810"/>
                    </a:cubicBezTo>
                    <a:cubicBezTo>
                      <a:pt x="3607" y="4850"/>
                      <a:pt x="3686" y="4889"/>
                      <a:pt x="3753" y="4916"/>
                    </a:cubicBezTo>
                    <a:lnTo>
                      <a:pt x="4003" y="5035"/>
                    </a:lnTo>
                    <a:cubicBezTo>
                      <a:pt x="4202" y="5088"/>
                      <a:pt x="4400" y="5153"/>
                      <a:pt x="4611" y="5194"/>
                    </a:cubicBezTo>
                    <a:lnTo>
                      <a:pt x="4770" y="5233"/>
                    </a:lnTo>
                    <a:cubicBezTo>
                      <a:pt x="4770" y="5180"/>
                      <a:pt x="4757" y="5127"/>
                      <a:pt x="4743" y="5074"/>
                    </a:cubicBezTo>
                    <a:lnTo>
                      <a:pt x="4664" y="4771"/>
                    </a:lnTo>
                    <a:lnTo>
                      <a:pt x="4519" y="4216"/>
                    </a:lnTo>
                    <a:lnTo>
                      <a:pt x="4268" y="3344"/>
                    </a:lnTo>
                    <a:lnTo>
                      <a:pt x="4003" y="2484"/>
                    </a:lnTo>
                    <a:cubicBezTo>
                      <a:pt x="4003" y="2484"/>
                      <a:pt x="3938" y="2273"/>
                      <a:pt x="3859" y="2075"/>
                    </a:cubicBezTo>
                    <a:lnTo>
                      <a:pt x="3700" y="1652"/>
                    </a:lnTo>
                    <a:cubicBezTo>
                      <a:pt x="3475" y="1084"/>
                      <a:pt x="3251" y="542"/>
                      <a:pt x="3026" y="0"/>
                    </a:cubicBezTo>
                    <a:lnTo>
                      <a:pt x="2742" y="113"/>
                    </a:lnTo>
                    <a:lnTo>
                      <a:pt x="2742" y="113"/>
                    </a:lnTo>
                    <a:lnTo>
                      <a:pt x="257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2" name="Google Shape;6052;p14"/>
              <p:cNvSpPr/>
              <p:nvPr/>
            </p:nvSpPr>
            <p:spPr>
              <a:xfrm>
                <a:off x="7513500" y="4222825"/>
                <a:ext cx="107375" cy="311200"/>
              </a:xfrm>
              <a:custGeom>
                <a:avLst/>
                <a:gdLst/>
                <a:ahLst/>
                <a:cxnLst/>
                <a:rect l="l" t="t" r="r" b="b"/>
                <a:pathLst>
                  <a:path w="4295" h="12448" extrusionOk="0">
                    <a:moveTo>
                      <a:pt x="4018" y="0"/>
                    </a:moveTo>
                    <a:cubicBezTo>
                      <a:pt x="3000" y="608"/>
                      <a:pt x="1916" y="1137"/>
                      <a:pt x="806" y="1639"/>
                    </a:cubicBezTo>
                    <a:cubicBezTo>
                      <a:pt x="806" y="1639"/>
                      <a:pt x="727" y="1679"/>
                      <a:pt x="662" y="1705"/>
                    </a:cubicBezTo>
                    <a:cubicBezTo>
                      <a:pt x="582" y="1744"/>
                      <a:pt x="503" y="1771"/>
                      <a:pt x="503" y="1771"/>
                    </a:cubicBezTo>
                    <a:cubicBezTo>
                      <a:pt x="463" y="1797"/>
                      <a:pt x="384" y="1797"/>
                      <a:pt x="371" y="1837"/>
                    </a:cubicBezTo>
                    <a:lnTo>
                      <a:pt x="397" y="2009"/>
                    </a:lnTo>
                    <a:lnTo>
                      <a:pt x="489" y="2537"/>
                    </a:lnTo>
                    <a:lnTo>
                      <a:pt x="662" y="3409"/>
                    </a:lnTo>
                    <a:lnTo>
                      <a:pt x="806" y="4295"/>
                    </a:lnTo>
                    <a:cubicBezTo>
                      <a:pt x="847" y="4586"/>
                      <a:pt x="847" y="4889"/>
                      <a:pt x="859" y="5194"/>
                    </a:cubicBezTo>
                    <a:lnTo>
                      <a:pt x="886" y="6092"/>
                    </a:lnTo>
                    <a:cubicBezTo>
                      <a:pt x="899" y="6541"/>
                      <a:pt x="899" y="7003"/>
                      <a:pt x="899" y="7003"/>
                    </a:cubicBezTo>
                    <a:cubicBezTo>
                      <a:pt x="873" y="7611"/>
                      <a:pt x="806" y="8206"/>
                      <a:pt x="741" y="8814"/>
                    </a:cubicBezTo>
                    <a:cubicBezTo>
                      <a:pt x="609" y="10016"/>
                      <a:pt x="304" y="11245"/>
                      <a:pt x="1" y="12447"/>
                    </a:cubicBezTo>
                    <a:lnTo>
                      <a:pt x="436" y="12447"/>
                    </a:lnTo>
                    <a:cubicBezTo>
                      <a:pt x="662" y="12447"/>
                      <a:pt x="886" y="12435"/>
                      <a:pt x="886" y="12435"/>
                    </a:cubicBezTo>
                    <a:cubicBezTo>
                      <a:pt x="1005" y="11232"/>
                      <a:pt x="1164" y="10016"/>
                      <a:pt x="1190" y="8800"/>
                    </a:cubicBezTo>
                    <a:cubicBezTo>
                      <a:pt x="1217" y="8193"/>
                      <a:pt x="1243" y="7585"/>
                      <a:pt x="1243" y="6964"/>
                    </a:cubicBezTo>
                    <a:cubicBezTo>
                      <a:pt x="1243" y="6964"/>
                      <a:pt x="1229" y="6515"/>
                      <a:pt x="1217" y="6052"/>
                    </a:cubicBezTo>
                    <a:lnTo>
                      <a:pt x="1164" y="5153"/>
                    </a:lnTo>
                    <a:cubicBezTo>
                      <a:pt x="1150" y="4850"/>
                      <a:pt x="1150" y="4546"/>
                      <a:pt x="1111" y="4255"/>
                    </a:cubicBezTo>
                    <a:lnTo>
                      <a:pt x="965" y="3356"/>
                    </a:lnTo>
                    <a:lnTo>
                      <a:pt x="833" y="2472"/>
                    </a:lnTo>
                    <a:lnTo>
                      <a:pt x="780" y="2102"/>
                    </a:lnTo>
                    <a:lnTo>
                      <a:pt x="767" y="2061"/>
                    </a:lnTo>
                    <a:cubicBezTo>
                      <a:pt x="780" y="2049"/>
                      <a:pt x="806" y="2049"/>
                      <a:pt x="820" y="2035"/>
                    </a:cubicBezTo>
                    <a:lnTo>
                      <a:pt x="939" y="1996"/>
                    </a:lnTo>
                    <a:cubicBezTo>
                      <a:pt x="2089" y="1573"/>
                      <a:pt x="3225" y="1110"/>
                      <a:pt x="4295" y="569"/>
                    </a:cubicBezTo>
                    <a:lnTo>
                      <a:pt x="4018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3" name="Google Shape;6053;p14"/>
              <p:cNvSpPr/>
              <p:nvPr/>
            </p:nvSpPr>
            <p:spPr>
              <a:xfrm>
                <a:off x="7224800" y="4303100"/>
                <a:ext cx="216375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8655" h="10188" extrusionOk="0">
                    <a:moveTo>
                      <a:pt x="39" y="1"/>
                    </a:moveTo>
                    <a:lnTo>
                      <a:pt x="0" y="635"/>
                    </a:lnTo>
                    <a:cubicBezTo>
                      <a:pt x="608" y="648"/>
                      <a:pt x="1216" y="674"/>
                      <a:pt x="1824" y="674"/>
                    </a:cubicBezTo>
                    <a:cubicBezTo>
                      <a:pt x="2432" y="648"/>
                      <a:pt x="3052" y="661"/>
                      <a:pt x="3660" y="595"/>
                    </a:cubicBezTo>
                    <a:lnTo>
                      <a:pt x="3779" y="595"/>
                    </a:lnTo>
                    <a:cubicBezTo>
                      <a:pt x="3797" y="595"/>
                      <a:pt x="3808" y="589"/>
                      <a:pt x="3818" y="589"/>
                    </a:cubicBezTo>
                    <a:cubicBezTo>
                      <a:pt x="3823" y="589"/>
                      <a:pt x="3828" y="590"/>
                      <a:pt x="3832" y="595"/>
                    </a:cubicBezTo>
                    <a:lnTo>
                      <a:pt x="3845" y="635"/>
                    </a:lnTo>
                    <a:lnTo>
                      <a:pt x="3938" y="991"/>
                    </a:lnTo>
                    <a:lnTo>
                      <a:pt x="4162" y="1863"/>
                    </a:lnTo>
                    <a:lnTo>
                      <a:pt x="4400" y="2735"/>
                    </a:lnTo>
                    <a:cubicBezTo>
                      <a:pt x="4466" y="3026"/>
                      <a:pt x="4599" y="3317"/>
                      <a:pt x="4691" y="3595"/>
                    </a:cubicBezTo>
                    <a:cubicBezTo>
                      <a:pt x="4691" y="3595"/>
                      <a:pt x="4849" y="4030"/>
                      <a:pt x="5008" y="4453"/>
                    </a:cubicBezTo>
                    <a:cubicBezTo>
                      <a:pt x="5180" y="4876"/>
                      <a:pt x="5339" y="5299"/>
                      <a:pt x="5339" y="5299"/>
                    </a:cubicBezTo>
                    <a:cubicBezTo>
                      <a:pt x="5589" y="5854"/>
                      <a:pt x="5853" y="6409"/>
                      <a:pt x="6118" y="6951"/>
                    </a:cubicBezTo>
                    <a:cubicBezTo>
                      <a:pt x="6620" y="8047"/>
                      <a:pt x="7254" y="9118"/>
                      <a:pt x="7835" y="10188"/>
                    </a:cubicBezTo>
                    <a:lnTo>
                      <a:pt x="8655" y="9818"/>
                    </a:lnTo>
                    <a:cubicBezTo>
                      <a:pt x="7902" y="8854"/>
                      <a:pt x="7136" y="7862"/>
                      <a:pt x="6540" y="6792"/>
                    </a:cubicBezTo>
                    <a:cubicBezTo>
                      <a:pt x="6237" y="6250"/>
                      <a:pt x="5946" y="5722"/>
                      <a:pt x="5668" y="5180"/>
                    </a:cubicBezTo>
                    <a:cubicBezTo>
                      <a:pt x="5668" y="5180"/>
                      <a:pt x="5497" y="4770"/>
                      <a:pt x="5325" y="4347"/>
                    </a:cubicBezTo>
                    <a:cubicBezTo>
                      <a:pt x="5154" y="3938"/>
                      <a:pt x="4995" y="3515"/>
                      <a:pt x="4995" y="3515"/>
                    </a:cubicBezTo>
                    <a:cubicBezTo>
                      <a:pt x="4889" y="3237"/>
                      <a:pt x="4770" y="2960"/>
                      <a:pt x="4691" y="2670"/>
                    </a:cubicBezTo>
                    <a:lnTo>
                      <a:pt x="4479" y="1798"/>
                    </a:lnTo>
                    <a:lnTo>
                      <a:pt x="4281" y="926"/>
                    </a:lnTo>
                    <a:lnTo>
                      <a:pt x="4162" y="410"/>
                    </a:lnTo>
                    <a:lnTo>
                      <a:pt x="4123" y="238"/>
                    </a:lnTo>
                    <a:cubicBezTo>
                      <a:pt x="4112" y="221"/>
                      <a:pt x="4090" y="216"/>
                      <a:pt x="4065" y="216"/>
                    </a:cubicBezTo>
                    <a:cubicBezTo>
                      <a:pt x="4033" y="216"/>
                      <a:pt x="3994" y="225"/>
                      <a:pt x="3964" y="225"/>
                    </a:cubicBezTo>
                    <a:lnTo>
                      <a:pt x="3633" y="225"/>
                    </a:lnTo>
                    <a:cubicBezTo>
                      <a:pt x="3565" y="226"/>
                      <a:pt x="3498" y="227"/>
                      <a:pt x="3430" y="227"/>
                    </a:cubicBezTo>
                    <a:cubicBezTo>
                      <a:pt x="2893" y="227"/>
                      <a:pt x="2364" y="183"/>
                      <a:pt x="1824" y="159"/>
                    </a:cubicBezTo>
                    <a:cubicBezTo>
                      <a:pt x="1229" y="133"/>
                      <a:pt x="635" y="53"/>
                      <a:pt x="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4" name="Google Shape;6054;p14"/>
              <p:cNvSpPr/>
              <p:nvPr/>
            </p:nvSpPr>
            <p:spPr>
              <a:xfrm>
                <a:off x="7234700" y="4070850"/>
                <a:ext cx="309875" cy="79000"/>
              </a:xfrm>
              <a:custGeom>
                <a:avLst/>
                <a:gdLst/>
                <a:ahLst/>
                <a:cxnLst/>
                <a:rect l="l" t="t" r="r" b="b"/>
                <a:pathLst>
                  <a:path w="12395" h="3160" extrusionOk="0">
                    <a:moveTo>
                      <a:pt x="12104" y="1"/>
                    </a:moveTo>
                    <a:cubicBezTo>
                      <a:pt x="11218" y="517"/>
                      <a:pt x="10267" y="940"/>
                      <a:pt x="9303" y="1336"/>
                    </a:cubicBezTo>
                    <a:cubicBezTo>
                      <a:pt x="8311" y="1692"/>
                      <a:pt x="7307" y="1997"/>
                      <a:pt x="6277" y="2208"/>
                    </a:cubicBezTo>
                    <a:cubicBezTo>
                      <a:pt x="5246" y="2406"/>
                      <a:pt x="4203" y="2538"/>
                      <a:pt x="3158" y="2564"/>
                    </a:cubicBezTo>
                    <a:cubicBezTo>
                      <a:pt x="2954" y="2575"/>
                      <a:pt x="2752" y="2579"/>
                      <a:pt x="2550" y="2579"/>
                    </a:cubicBezTo>
                    <a:cubicBezTo>
                      <a:pt x="2230" y="2579"/>
                      <a:pt x="1911" y="2568"/>
                      <a:pt x="1586" y="2552"/>
                    </a:cubicBezTo>
                    <a:cubicBezTo>
                      <a:pt x="1586" y="2552"/>
                      <a:pt x="1388" y="2552"/>
                      <a:pt x="1203" y="2538"/>
                    </a:cubicBezTo>
                    <a:cubicBezTo>
                      <a:pt x="1005" y="2525"/>
                      <a:pt x="806" y="2499"/>
                      <a:pt x="806" y="2499"/>
                    </a:cubicBezTo>
                    <a:cubicBezTo>
                      <a:pt x="674" y="2485"/>
                      <a:pt x="542" y="2485"/>
                      <a:pt x="410" y="2485"/>
                    </a:cubicBezTo>
                    <a:lnTo>
                      <a:pt x="40" y="2485"/>
                    </a:lnTo>
                    <a:lnTo>
                      <a:pt x="1" y="3159"/>
                    </a:lnTo>
                    <a:lnTo>
                      <a:pt x="424" y="3119"/>
                    </a:lnTo>
                    <a:cubicBezTo>
                      <a:pt x="542" y="3107"/>
                      <a:pt x="674" y="3093"/>
                      <a:pt x="806" y="3093"/>
                    </a:cubicBezTo>
                    <a:lnTo>
                      <a:pt x="1203" y="3093"/>
                    </a:lnTo>
                    <a:lnTo>
                      <a:pt x="1599" y="3066"/>
                    </a:lnTo>
                    <a:cubicBezTo>
                      <a:pt x="2128" y="3040"/>
                      <a:pt x="2656" y="3014"/>
                      <a:pt x="3185" y="2948"/>
                    </a:cubicBezTo>
                    <a:cubicBezTo>
                      <a:pt x="4242" y="2855"/>
                      <a:pt x="5286" y="2670"/>
                      <a:pt x="6329" y="2472"/>
                    </a:cubicBezTo>
                    <a:cubicBezTo>
                      <a:pt x="7374" y="2261"/>
                      <a:pt x="8405" y="1997"/>
                      <a:pt x="9421" y="1692"/>
                    </a:cubicBezTo>
                    <a:cubicBezTo>
                      <a:pt x="10439" y="1375"/>
                      <a:pt x="11444" y="1019"/>
                      <a:pt x="12395" y="582"/>
                    </a:cubicBezTo>
                    <a:lnTo>
                      <a:pt x="1210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5" name="Google Shape;6055;p14"/>
              <p:cNvSpPr/>
              <p:nvPr/>
            </p:nvSpPr>
            <p:spPr>
              <a:xfrm>
                <a:off x="7238325" y="4014700"/>
                <a:ext cx="278175" cy="72700"/>
              </a:xfrm>
              <a:custGeom>
                <a:avLst/>
                <a:gdLst/>
                <a:ahLst/>
                <a:cxnLst/>
                <a:rect l="l" t="t" r="r" b="b"/>
                <a:pathLst>
                  <a:path w="11127" h="2908" extrusionOk="0">
                    <a:moveTo>
                      <a:pt x="10836" y="1"/>
                    </a:moveTo>
                    <a:cubicBezTo>
                      <a:pt x="10043" y="476"/>
                      <a:pt x="9184" y="846"/>
                      <a:pt x="8325" y="1204"/>
                    </a:cubicBezTo>
                    <a:cubicBezTo>
                      <a:pt x="7453" y="1533"/>
                      <a:pt x="6542" y="1798"/>
                      <a:pt x="5629" y="1983"/>
                    </a:cubicBezTo>
                    <a:cubicBezTo>
                      <a:pt x="4705" y="2168"/>
                      <a:pt x="3767" y="2287"/>
                      <a:pt x="2828" y="2300"/>
                    </a:cubicBezTo>
                    <a:cubicBezTo>
                      <a:pt x="2650" y="2310"/>
                      <a:pt x="2469" y="2314"/>
                      <a:pt x="2288" y="2314"/>
                    </a:cubicBezTo>
                    <a:cubicBezTo>
                      <a:pt x="2001" y="2314"/>
                      <a:pt x="1712" y="2303"/>
                      <a:pt x="1428" y="2287"/>
                    </a:cubicBezTo>
                    <a:cubicBezTo>
                      <a:pt x="1428" y="2287"/>
                      <a:pt x="1256" y="2287"/>
                      <a:pt x="1084" y="2273"/>
                    </a:cubicBezTo>
                    <a:cubicBezTo>
                      <a:pt x="899" y="2261"/>
                      <a:pt x="728" y="2247"/>
                      <a:pt x="728" y="2247"/>
                    </a:cubicBezTo>
                    <a:cubicBezTo>
                      <a:pt x="608" y="2220"/>
                      <a:pt x="490" y="2234"/>
                      <a:pt x="370" y="2220"/>
                    </a:cubicBezTo>
                    <a:lnTo>
                      <a:pt x="41" y="2220"/>
                    </a:lnTo>
                    <a:lnTo>
                      <a:pt x="1" y="2908"/>
                    </a:lnTo>
                    <a:lnTo>
                      <a:pt x="370" y="2868"/>
                    </a:lnTo>
                    <a:cubicBezTo>
                      <a:pt x="490" y="2855"/>
                      <a:pt x="596" y="2828"/>
                      <a:pt x="728" y="2828"/>
                    </a:cubicBezTo>
                    <a:lnTo>
                      <a:pt x="1084" y="2828"/>
                    </a:lnTo>
                    <a:lnTo>
                      <a:pt x="1428" y="2802"/>
                    </a:lnTo>
                    <a:cubicBezTo>
                      <a:pt x="1903" y="2775"/>
                      <a:pt x="2379" y="2749"/>
                      <a:pt x="2855" y="2683"/>
                    </a:cubicBezTo>
                    <a:cubicBezTo>
                      <a:pt x="3806" y="2604"/>
                      <a:pt x="4745" y="2446"/>
                      <a:pt x="5682" y="2261"/>
                    </a:cubicBezTo>
                    <a:cubicBezTo>
                      <a:pt x="6607" y="2076"/>
                      <a:pt x="7532" y="1838"/>
                      <a:pt x="8444" y="1560"/>
                    </a:cubicBezTo>
                    <a:cubicBezTo>
                      <a:pt x="9356" y="1283"/>
                      <a:pt x="10268" y="978"/>
                      <a:pt x="11126" y="582"/>
                    </a:cubicBezTo>
                    <a:lnTo>
                      <a:pt x="1083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6" name="Google Shape;6056;p14"/>
              <p:cNvSpPr/>
              <p:nvPr/>
            </p:nvSpPr>
            <p:spPr>
              <a:xfrm>
                <a:off x="7427275" y="4526075"/>
                <a:ext cx="105725" cy="35025"/>
              </a:xfrm>
              <a:custGeom>
                <a:avLst/>
                <a:gdLst/>
                <a:ahLst/>
                <a:cxnLst/>
                <a:rect l="l" t="t" r="r" b="b"/>
                <a:pathLst>
                  <a:path w="4229" h="1401" extrusionOk="0">
                    <a:moveTo>
                      <a:pt x="3741" y="0"/>
                    </a:moveTo>
                    <a:cubicBezTo>
                      <a:pt x="3621" y="27"/>
                      <a:pt x="3568" y="132"/>
                      <a:pt x="3436" y="185"/>
                    </a:cubicBezTo>
                    <a:cubicBezTo>
                      <a:pt x="3291" y="252"/>
                      <a:pt x="3159" y="305"/>
                      <a:pt x="3001" y="370"/>
                    </a:cubicBezTo>
                    <a:cubicBezTo>
                      <a:pt x="2696" y="463"/>
                      <a:pt x="2379" y="555"/>
                      <a:pt x="2036" y="634"/>
                    </a:cubicBezTo>
                    <a:cubicBezTo>
                      <a:pt x="1706" y="727"/>
                      <a:pt x="1389" y="780"/>
                      <a:pt x="1071" y="793"/>
                    </a:cubicBezTo>
                    <a:cubicBezTo>
                      <a:pt x="913" y="793"/>
                      <a:pt x="767" y="780"/>
                      <a:pt x="608" y="780"/>
                    </a:cubicBezTo>
                    <a:cubicBezTo>
                      <a:pt x="476" y="754"/>
                      <a:pt x="358" y="714"/>
                      <a:pt x="252" y="687"/>
                    </a:cubicBezTo>
                    <a:lnTo>
                      <a:pt x="1" y="1401"/>
                    </a:lnTo>
                    <a:cubicBezTo>
                      <a:pt x="212" y="1374"/>
                      <a:pt x="423" y="1362"/>
                      <a:pt x="608" y="1322"/>
                    </a:cubicBezTo>
                    <a:lnTo>
                      <a:pt x="1137" y="1189"/>
                    </a:lnTo>
                    <a:cubicBezTo>
                      <a:pt x="1468" y="1097"/>
                      <a:pt x="1798" y="1004"/>
                      <a:pt x="2115" y="925"/>
                    </a:cubicBezTo>
                    <a:cubicBezTo>
                      <a:pt x="2432" y="846"/>
                      <a:pt x="2763" y="793"/>
                      <a:pt x="3093" y="754"/>
                    </a:cubicBezTo>
                    <a:cubicBezTo>
                      <a:pt x="3278" y="727"/>
                      <a:pt x="3450" y="714"/>
                      <a:pt x="3621" y="687"/>
                    </a:cubicBezTo>
                    <a:cubicBezTo>
                      <a:pt x="3806" y="648"/>
                      <a:pt x="4044" y="595"/>
                      <a:pt x="4229" y="502"/>
                    </a:cubicBezTo>
                    <a:lnTo>
                      <a:pt x="374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7" name="Google Shape;6057;p14"/>
              <p:cNvSpPr/>
              <p:nvPr/>
            </p:nvSpPr>
            <p:spPr>
              <a:xfrm>
                <a:off x="7351950" y="4157750"/>
                <a:ext cx="101475" cy="140400"/>
              </a:xfrm>
              <a:custGeom>
                <a:avLst/>
                <a:gdLst/>
                <a:ahLst/>
                <a:cxnLst/>
                <a:rect l="l" t="t" r="r" b="b"/>
                <a:pathLst>
                  <a:path w="4059" h="5616" extrusionOk="0">
                    <a:moveTo>
                      <a:pt x="3404" y="813"/>
                    </a:moveTo>
                    <a:cubicBezTo>
                      <a:pt x="3387" y="1170"/>
                      <a:pt x="3368" y="1530"/>
                      <a:pt x="3345" y="1890"/>
                    </a:cubicBezTo>
                    <a:lnTo>
                      <a:pt x="3252" y="2762"/>
                    </a:lnTo>
                    <a:lnTo>
                      <a:pt x="3107" y="3648"/>
                    </a:lnTo>
                    <a:lnTo>
                      <a:pt x="2922" y="4532"/>
                    </a:lnTo>
                    <a:lnTo>
                      <a:pt x="2855" y="4849"/>
                    </a:lnTo>
                    <a:lnTo>
                      <a:pt x="2829" y="4969"/>
                    </a:lnTo>
                    <a:lnTo>
                      <a:pt x="2816" y="5034"/>
                    </a:lnTo>
                    <a:lnTo>
                      <a:pt x="2763" y="4995"/>
                    </a:lnTo>
                    <a:cubicBezTo>
                      <a:pt x="2697" y="4955"/>
                      <a:pt x="2644" y="4890"/>
                      <a:pt x="2578" y="4823"/>
                    </a:cubicBezTo>
                    <a:lnTo>
                      <a:pt x="2472" y="4678"/>
                    </a:lnTo>
                    <a:cubicBezTo>
                      <a:pt x="2432" y="4625"/>
                      <a:pt x="2393" y="4559"/>
                      <a:pt x="2353" y="4493"/>
                    </a:cubicBezTo>
                    <a:cubicBezTo>
                      <a:pt x="2182" y="4242"/>
                      <a:pt x="2050" y="3977"/>
                      <a:pt x="1891" y="3713"/>
                    </a:cubicBezTo>
                    <a:cubicBezTo>
                      <a:pt x="1574" y="3172"/>
                      <a:pt x="1230" y="2696"/>
                      <a:pt x="926" y="2194"/>
                    </a:cubicBezTo>
                    <a:lnTo>
                      <a:pt x="556" y="1560"/>
                    </a:lnTo>
                    <a:cubicBezTo>
                      <a:pt x="556" y="1533"/>
                      <a:pt x="503" y="1481"/>
                      <a:pt x="530" y="1481"/>
                    </a:cubicBezTo>
                    <a:lnTo>
                      <a:pt x="635" y="1467"/>
                    </a:lnTo>
                    <a:lnTo>
                      <a:pt x="899" y="1428"/>
                    </a:lnTo>
                    <a:cubicBezTo>
                      <a:pt x="1415" y="1335"/>
                      <a:pt x="1944" y="1255"/>
                      <a:pt x="2446" y="1111"/>
                    </a:cubicBezTo>
                    <a:cubicBezTo>
                      <a:pt x="2771" y="1035"/>
                      <a:pt x="3090" y="934"/>
                      <a:pt x="3404" y="813"/>
                    </a:cubicBezTo>
                    <a:close/>
                    <a:moveTo>
                      <a:pt x="3674" y="1"/>
                    </a:moveTo>
                    <a:cubicBezTo>
                      <a:pt x="3602" y="41"/>
                      <a:pt x="3528" y="82"/>
                      <a:pt x="3453" y="122"/>
                    </a:cubicBezTo>
                    <a:lnTo>
                      <a:pt x="3453" y="122"/>
                    </a:lnTo>
                    <a:lnTo>
                      <a:pt x="3436" y="119"/>
                    </a:lnTo>
                    <a:cubicBezTo>
                      <a:pt x="3436" y="123"/>
                      <a:pt x="3436" y="127"/>
                      <a:pt x="3436" y="131"/>
                    </a:cubicBezTo>
                    <a:lnTo>
                      <a:pt x="3436" y="131"/>
                    </a:lnTo>
                    <a:cubicBezTo>
                      <a:pt x="3298" y="205"/>
                      <a:pt x="3156" y="277"/>
                      <a:pt x="3014" y="344"/>
                    </a:cubicBezTo>
                    <a:cubicBezTo>
                      <a:pt x="2790" y="450"/>
                      <a:pt x="2552" y="529"/>
                      <a:pt x="2314" y="621"/>
                    </a:cubicBezTo>
                    <a:cubicBezTo>
                      <a:pt x="1838" y="806"/>
                      <a:pt x="1336" y="926"/>
                      <a:pt x="834" y="1044"/>
                    </a:cubicBezTo>
                    <a:cubicBezTo>
                      <a:pt x="834" y="1044"/>
                      <a:pt x="702" y="1070"/>
                      <a:pt x="582" y="1097"/>
                    </a:cubicBezTo>
                    <a:cubicBezTo>
                      <a:pt x="450" y="1137"/>
                      <a:pt x="318" y="1150"/>
                      <a:pt x="318" y="1150"/>
                    </a:cubicBezTo>
                    <a:lnTo>
                      <a:pt x="41" y="1203"/>
                    </a:lnTo>
                    <a:lnTo>
                      <a:pt x="1" y="1203"/>
                    </a:lnTo>
                    <a:cubicBezTo>
                      <a:pt x="1" y="1216"/>
                      <a:pt x="15" y="1229"/>
                      <a:pt x="15" y="1243"/>
                    </a:cubicBezTo>
                    <a:lnTo>
                      <a:pt x="68" y="1308"/>
                    </a:lnTo>
                    <a:lnTo>
                      <a:pt x="147" y="1454"/>
                    </a:lnTo>
                    <a:lnTo>
                      <a:pt x="702" y="2353"/>
                    </a:lnTo>
                    <a:cubicBezTo>
                      <a:pt x="1005" y="2855"/>
                      <a:pt x="1375" y="3343"/>
                      <a:pt x="1653" y="3859"/>
                    </a:cubicBezTo>
                    <a:cubicBezTo>
                      <a:pt x="1798" y="4109"/>
                      <a:pt x="1944" y="4388"/>
                      <a:pt x="2115" y="4652"/>
                    </a:cubicBezTo>
                    <a:lnTo>
                      <a:pt x="2235" y="4849"/>
                    </a:lnTo>
                    <a:lnTo>
                      <a:pt x="2393" y="5075"/>
                    </a:lnTo>
                    <a:cubicBezTo>
                      <a:pt x="2538" y="5219"/>
                      <a:pt x="2684" y="5378"/>
                      <a:pt x="2842" y="5510"/>
                    </a:cubicBezTo>
                    <a:lnTo>
                      <a:pt x="2961" y="5616"/>
                    </a:lnTo>
                    <a:cubicBezTo>
                      <a:pt x="2987" y="5577"/>
                      <a:pt x="3001" y="5510"/>
                      <a:pt x="3014" y="5471"/>
                    </a:cubicBezTo>
                    <a:lnTo>
                      <a:pt x="3107" y="5167"/>
                    </a:lnTo>
                    <a:lnTo>
                      <a:pt x="3252" y="4612"/>
                    </a:lnTo>
                    <a:lnTo>
                      <a:pt x="3477" y="3740"/>
                    </a:lnTo>
                    <a:cubicBezTo>
                      <a:pt x="3477" y="3740"/>
                      <a:pt x="3530" y="3515"/>
                      <a:pt x="3582" y="3304"/>
                    </a:cubicBezTo>
                    <a:cubicBezTo>
                      <a:pt x="3621" y="3079"/>
                      <a:pt x="3674" y="2867"/>
                      <a:pt x="3674" y="2867"/>
                    </a:cubicBezTo>
                    <a:lnTo>
                      <a:pt x="3820" y="1969"/>
                    </a:lnTo>
                    <a:cubicBezTo>
                      <a:pt x="3912" y="1387"/>
                      <a:pt x="3991" y="793"/>
                      <a:pt x="4058" y="225"/>
                    </a:cubicBezTo>
                    <a:lnTo>
                      <a:pt x="3757" y="174"/>
                    </a:lnTo>
                    <a:lnTo>
                      <a:pt x="3757" y="174"/>
                    </a:lnTo>
                    <a:lnTo>
                      <a:pt x="367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8" name="Google Shape;6058;p14"/>
              <p:cNvSpPr/>
              <p:nvPr/>
            </p:nvSpPr>
            <p:spPr>
              <a:xfrm>
                <a:off x="6983650" y="4296850"/>
                <a:ext cx="242150" cy="236500"/>
              </a:xfrm>
              <a:custGeom>
                <a:avLst/>
                <a:gdLst/>
                <a:ahLst/>
                <a:cxnLst/>
                <a:rect l="l" t="t" r="r" b="b"/>
                <a:pathLst>
                  <a:path w="9686" h="9460" extrusionOk="0">
                    <a:moveTo>
                      <a:pt x="5650" y="1"/>
                    </a:moveTo>
                    <a:cubicBezTo>
                      <a:pt x="5632" y="1"/>
                      <a:pt x="5616" y="4"/>
                      <a:pt x="5603" y="13"/>
                    </a:cubicBezTo>
                    <a:lnTo>
                      <a:pt x="5550" y="171"/>
                    </a:lnTo>
                    <a:lnTo>
                      <a:pt x="5365" y="673"/>
                    </a:lnTo>
                    <a:lnTo>
                      <a:pt x="5074" y="1519"/>
                    </a:lnTo>
                    <a:lnTo>
                      <a:pt x="4757" y="2365"/>
                    </a:lnTo>
                    <a:cubicBezTo>
                      <a:pt x="4652" y="2642"/>
                      <a:pt x="4493" y="2906"/>
                      <a:pt x="4361" y="3170"/>
                    </a:cubicBezTo>
                    <a:lnTo>
                      <a:pt x="3938" y="3963"/>
                    </a:lnTo>
                    <a:cubicBezTo>
                      <a:pt x="3713" y="4359"/>
                      <a:pt x="3489" y="4743"/>
                      <a:pt x="3489" y="4743"/>
                    </a:cubicBezTo>
                    <a:cubicBezTo>
                      <a:pt x="3172" y="5258"/>
                      <a:pt x="2802" y="5747"/>
                      <a:pt x="2444" y="6236"/>
                    </a:cubicBezTo>
                    <a:cubicBezTo>
                      <a:pt x="1731" y="7240"/>
                      <a:pt x="859" y="8139"/>
                      <a:pt x="0" y="9011"/>
                    </a:cubicBezTo>
                    <a:lnTo>
                      <a:pt x="767" y="9460"/>
                    </a:lnTo>
                    <a:cubicBezTo>
                      <a:pt x="1467" y="8469"/>
                      <a:pt x="2220" y="7492"/>
                      <a:pt x="2841" y="6447"/>
                    </a:cubicBezTo>
                    <a:cubicBezTo>
                      <a:pt x="3172" y="5932"/>
                      <a:pt x="3501" y="5417"/>
                      <a:pt x="3806" y="4902"/>
                    </a:cubicBezTo>
                    <a:cubicBezTo>
                      <a:pt x="3806" y="4902"/>
                      <a:pt x="4017" y="4505"/>
                      <a:pt x="4229" y="4095"/>
                    </a:cubicBezTo>
                    <a:cubicBezTo>
                      <a:pt x="4440" y="3686"/>
                      <a:pt x="4652" y="3290"/>
                      <a:pt x="4652" y="3290"/>
                    </a:cubicBezTo>
                    <a:cubicBezTo>
                      <a:pt x="4784" y="3012"/>
                      <a:pt x="4942" y="2747"/>
                      <a:pt x="5048" y="2470"/>
                    </a:cubicBezTo>
                    <a:lnTo>
                      <a:pt x="5365" y="1625"/>
                    </a:lnTo>
                    <a:lnTo>
                      <a:pt x="5695" y="779"/>
                    </a:lnTo>
                    <a:lnTo>
                      <a:pt x="5827" y="436"/>
                    </a:lnTo>
                    <a:lnTo>
                      <a:pt x="5853" y="395"/>
                    </a:lnTo>
                    <a:lnTo>
                      <a:pt x="5894" y="395"/>
                    </a:lnTo>
                    <a:lnTo>
                      <a:pt x="6026" y="422"/>
                    </a:lnTo>
                    <a:cubicBezTo>
                      <a:pt x="6620" y="554"/>
                      <a:pt x="7228" y="607"/>
                      <a:pt x="7836" y="713"/>
                    </a:cubicBezTo>
                    <a:cubicBezTo>
                      <a:pt x="8443" y="792"/>
                      <a:pt x="9051" y="832"/>
                      <a:pt x="9646" y="885"/>
                    </a:cubicBezTo>
                    <a:lnTo>
                      <a:pt x="9685" y="251"/>
                    </a:lnTo>
                    <a:cubicBezTo>
                      <a:pt x="9091" y="237"/>
                      <a:pt x="8496" y="237"/>
                      <a:pt x="7888" y="210"/>
                    </a:cubicBezTo>
                    <a:cubicBezTo>
                      <a:pt x="7294" y="158"/>
                      <a:pt x="6686" y="145"/>
                      <a:pt x="6091" y="66"/>
                    </a:cubicBezTo>
                    <a:lnTo>
                      <a:pt x="5762" y="13"/>
                    </a:lnTo>
                    <a:cubicBezTo>
                      <a:pt x="5726" y="13"/>
                      <a:pt x="5685" y="1"/>
                      <a:pt x="56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9" name="Google Shape;6059;p14"/>
              <p:cNvSpPr/>
              <p:nvPr/>
            </p:nvSpPr>
            <p:spPr>
              <a:xfrm>
                <a:off x="6840950" y="4178550"/>
                <a:ext cx="93825" cy="320450"/>
              </a:xfrm>
              <a:custGeom>
                <a:avLst/>
                <a:gdLst/>
                <a:ahLst/>
                <a:cxnLst/>
                <a:rect l="l" t="t" r="r" b="b"/>
                <a:pathLst>
                  <a:path w="3753" h="12818" extrusionOk="0">
                    <a:moveTo>
                      <a:pt x="344" y="1"/>
                    </a:moveTo>
                    <a:lnTo>
                      <a:pt x="0" y="529"/>
                    </a:lnTo>
                    <a:cubicBezTo>
                      <a:pt x="1004" y="1203"/>
                      <a:pt x="2074" y="1785"/>
                      <a:pt x="3171" y="2340"/>
                    </a:cubicBezTo>
                    <a:lnTo>
                      <a:pt x="3290" y="2393"/>
                    </a:lnTo>
                    <a:cubicBezTo>
                      <a:pt x="3304" y="2405"/>
                      <a:pt x="3330" y="2405"/>
                      <a:pt x="3330" y="2419"/>
                    </a:cubicBezTo>
                    <a:lnTo>
                      <a:pt x="3316" y="2472"/>
                    </a:lnTo>
                    <a:lnTo>
                      <a:pt x="3224" y="2816"/>
                    </a:lnTo>
                    <a:lnTo>
                      <a:pt x="2986" y="3688"/>
                    </a:lnTo>
                    <a:lnTo>
                      <a:pt x="2749" y="4560"/>
                    </a:lnTo>
                    <a:cubicBezTo>
                      <a:pt x="2669" y="4850"/>
                      <a:pt x="2629" y="5154"/>
                      <a:pt x="2576" y="5445"/>
                    </a:cubicBezTo>
                    <a:cubicBezTo>
                      <a:pt x="2576" y="5445"/>
                      <a:pt x="2497" y="5894"/>
                      <a:pt x="2431" y="6343"/>
                    </a:cubicBezTo>
                    <a:cubicBezTo>
                      <a:pt x="2365" y="6792"/>
                      <a:pt x="2286" y="7242"/>
                      <a:pt x="2286" y="7242"/>
                    </a:cubicBezTo>
                    <a:lnTo>
                      <a:pt x="2127" y="9065"/>
                    </a:lnTo>
                    <a:cubicBezTo>
                      <a:pt x="2021" y="10281"/>
                      <a:pt x="2048" y="11496"/>
                      <a:pt x="2021" y="12726"/>
                    </a:cubicBezTo>
                    <a:cubicBezTo>
                      <a:pt x="2021" y="12726"/>
                      <a:pt x="2246" y="12752"/>
                      <a:pt x="2458" y="12779"/>
                    </a:cubicBezTo>
                    <a:cubicBezTo>
                      <a:pt x="2682" y="12805"/>
                      <a:pt x="2893" y="12818"/>
                      <a:pt x="2893" y="12818"/>
                    </a:cubicBezTo>
                    <a:cubicBezTo>
                      <a:pt x="2735" y="11602"/>
                      <a:pt x="2576" y="10347"/>
                      <a:pt x="2590" y="9132"/>
                    </a:cubicBezTo>
                    <a:cubicBezTo>
                      <a:pt x="2590" y="8524"/>
                      <a:pt x="2590" y="7929"/>
                      <a:pt x="2629" y="7308"/>
                    </a:cubicBezTo>
                    <a:cubicBezTo>
                      <a:pt x="2629" y="7308"/>
                      <a:pt x="2696" y="6859"/>
                      <a:pt x="2749" y="6410"/>
                    </a:cubicBezTo>
                    <a:cubicBezTo>
                      <a:pt x="2814" y="5960"/>
                      <a:pt x="2881" y="5524"/>
                      <a:pt x="2881" y="5524"/>
                    </a:cubicBezTo>
                    <a:cubicBezTo>
                      <a:pt x="2934" y="5220"/>
                      <a:pt x="2960" y="4916"/>
                      <a:pt x="3039" y="4639"/>
                    </a:cubicBezTo>
                    <a:lnTo>
                      <a:pt x="3290" y="3780"/>
                    </a:lnTo>
                    <a:lnTo>
                      <a:pt x="3554" y="2921"/>
                    </a:lnTo>
                    <a:lnTo>
                      <a:pt x="3713" y="2419"/>
                    </a:lnTo>
                    <a:lnTo>
                      <a:pt x="3753" y="2247"/>
                    </a:lnTo>
                    <a:cubicBezTo>
                      <a:pt x="3753" y="2208"/>
                      <a:pt x="3674" y="2194"/>
                      <a:pt x="3621" y="2168"/>
                    </a:cubicBezTo>
                    <a:lnTo>
                      <a:pt x="3489" y="2088"/>
                    </a:lnTo>
                    <a:cubicBezTo>
                      <a:pt x="3409" y="2049"/>
                      <a:pt x="3343" y="2009"/>
                      <a:pt x="3343" y="2009"/>
                    </a:cubicBezTo>
                    <a:cubicBezTo>
                      <a:pt x="2299" y="1375"/>
                      <a:pt x="1281" y="728"/>
                      <a:pt x="3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0" name="Google Shape;6060;p14"/>
              <p:cNvSpPr/>
              <p:nvPr/>
            </p:nvSpPr>
            <p:spPr>
              <a:xfrm>
                <a:off x="6934100" y="4036200"/>
                <a:ext cx="301600" cy="113300"/>
              </a:xfrm>
              <a:custGeom>
                <a:avLst/>
                <a:gdLst/>
                <a:ahLst/>
                <a:cxnLst/>
                <a:rect l="l" t="t" r="r" b="b"/>
                <a:pathLst>
                  <a:path w="12064" h="4532" extrusionOk="0">
                    <a:moveTo>
                      <a:pt x="370" y="0"/>
                    </a:moveTo>
                    <a:lnTo>
                      <a:pt x="0" y="568"/>
                    </a:lnTo>
                    <a:lnTo>
                      <a:pt x="370" y="753"/>
                    </a:lnTo>
                    <a:cubicBezTo>
                      <a:pt x="476" y="806"/>
                      <a:pt x="594" y="858"/>
                      <a:pt x="714" y="925"/>
                    </a:cubicBezTo>
                    <a:lnTo>
                      <a:pt x="1414" y="1281"/>
                    </a:lnTo>
                    <a:cubicBezTo>
                      <a:pt x="1877" y="1533"/>
                      <a:pt x="2365" y="1757"/>
                      <a:pt x="2841" y="1968"/>
                    </a:cubicBezTo>
                    <a:cubicBezTo>
                      <a:pt x="3819" y="2405"/>
                      <a:pt x="4796" y="2801"/>
                      <a:pt x="5814" y="3131"/>
                    </a:cubicBezTo>
                    <a:cubicBezTo>
                      <a:pt x="6819" y="3462"/>
                      <a:pt x="7835" y="3765"/>
                      <a:pt x="8880" y="3991"/>
                    </a:cubicBezTo>
                    <a:cubicBezTo>
                      <a:pt x="9911" y="4255"/>
                      <a:pt x="10968" y="4400"/>
                      <a:pt x="12025" y="4532"/>
                    </a:cubicBezTo>
                    <a:lnTo>
                      <a:pt x="12064" y="3885"/>
                    </a:lnTo>
                    <a:cubicBezTo>
                      <a:pt x="11033" y="3845"/>
                      <a:pt x="9990" y="3792"/>
                      <a:pt x="8945" y="3621"/>
                    </a:cubicBezTo>
                    <a:cubicBezTo>
                      <a:pt x="7915" y="3462"/>
                      <a:pt x="6898" y="3198"/>
                      <a:pt x="5894" y="2867"/>
                    </a:cubicBezTo>
                    <a:cubicBezTo>
                      <a:pt x="4902" y="2537"/>
                      <a:pt x="3938" y="2114"/>
                      <a:pt x="3013" y="1625"/>
                    </a:cubicBezTo>
                    <a:cubicBezTo>
                      <a:pt x="2550" y="1374"/>
                      <a:pt x="2101" y="1123"/>
                      <a:pt x="1665" y="846"/>
                    </a:cubicBezTo>
                    <a:lnTo>
                      <a:pt x="1017" y="409"/>
                    </a:lnTo>
                    <a:cubicBezTo>
                      <a:pt x="912" y="344"/>
                      <a:pt x="793" y="264"/>
                      <a:pt x="674" y="198"/>
                    </a:cubicBez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1" name="Google Shape;6061;p14"/>
              <p:cNvSpPr/>
              <p:nvPr/>
            </p:nvSpPr>
            <p:spPr>
              <a:xfrm>
                <a:off x="6968450" y="3983650"/>
                <a:ext cx="27090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10836" h="4124" extrusionOk="0">
                    <a:moveTo>
                      <a:pt x="383" y="1"/>
                    </a:moveTo>
                    <a:lnTo>
                      <a:pt x="1" y="569"/>
                    </a:lnTo>
                    <a:lnTo>
                      <a:pt x="344" y="728"/>
                    </a:lnTo>
                    <a:cubicBezTo>
                      <a:pt x="436" y="781"/>
                      <a:pt x="542" y="834"/>
                      <a:pt x="648" y="886"/>
                    </a:cubicBezTo>
                    <a:lnTo>
                      <a:pt x="1282" y="1203"/>
                    </a:lnTo>
                    <a:cubicBezTo>
                      <a:pt x="1705" y="1428"/>
                      <a:pt x="2141" y="1613"/>
                      <a:pt x="2564" y="1811"/>
                    </a:cubicBezTo>
                    <a:cubicBezTo>
                      <a:pt x="3436" y="2194"/>
                      <a:pt x="4321" y="2551"/>
                      <a:pt x="5219" y="2855"/>
                    </a:cubicBezTo>
                    <a:cubicBezTo>
                      <a:pt x="6132" y="3145"/>
                      <a:pt x="7043" y="3423"/>
                      <a:pt x="7982" y="3621"/>
                    </a:cubicBezTo>
                    <a:cubicBezTo>
                      <a:pt x="8893" y="3873"/>
                      <a:pt x="9844" y="3991"/>
                      <a:pt x="10796" y="4123"/>
                    </a:cubicBezTo>
                    <a:lnTo>
                      <a:pt x="10836" y="3489"/>
                    </a:lnTo>
                    <a:cubicBezTo>
                      <a:pt x="9911" y="3436"/>
                      <a:pt x="8972" y="3410"/>
                      <a:pt x="8047" y="3251"/>
                    </a:cubicBezTo>
                    <a:cubicBezTo>
                      <a:pt x="7109" y="3119"/>
                      <a:pt x="6197" y="2881"/>
                      <a:pt x="5312" y="2590"/>
                    </a:cubicBezTo>
                    <a:cubicBezTo>
                      <a:pt x="4414" y="2287"/>
                      <a:pt x="3554" y="1903"/>
                      <a:pt x="2735" y="1468"/>
                    </a:cubicBezTo>
                    <a:cubicBezTo>
                      <a:pt x="2326" y="1243"/>
                      <a:pt x="1916" y="1019"/>
                      <a:pt x="1533" y="754"/>
                    </a:cubicBezTo>
                    <a:lnTo>
                      <a:pt x="952" y="371"/>
                    </a:lnTo>
                    <a:cubicBezTo>
                      <a:pt x="859" y="305"/>
                      <a:pt x="753" y="238"/>
                      <a:pt x="648" y="173"/>
                    </a:cubicBezTo>
                    <a:lnTo>
                      <a:pt x="38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2" name="Google Shape;6062;p14"/>
              <p:cNvSpPr/>
              <p:nvPr/>
            </p:nvSpPr>
            <p:spPr>
              <a:xfrm>
                <a:off x="6895125" y="4490725"/>
                <a:ext cx="102750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1811" extrusionOk="0">
                    <a:moveTo>
                      <a:pt x="568" y="1"/>
                    </a:moveTo>
                    <a:lnTo>
                      <a:pt x="0" y="489"/>
                    </a:lnTo>
                    <a:cubicBezTo>
                      <a:pt x="198" y="569"/>
                      <a:pt x="397" y="674"/>
                      <a:pt x="568" y="727"/>
                    </a:cubicBezTo>
                    <a:lnTo>
                      <a:pt x="1096" y="859"/>
                    </a:lnTo>
                    <a:cubicBezTo>
                      <a:pt x="1427" y="952"/>
                      <a:pt x="1771" y="1032"/>
                      <a:pt x="2088" y="1123"/>
                    </a:cubicBezTo>
                    <a:cubicBezTo>
                      <a:pt x="2379" y="1229"/>
                      <a:pt x="2696" y="1349"/>
                      <a:pt x="3013" y="1481"/>
                    </a:cubicBezTo>
                    <a:cubicBezTo>
                      <a:pt x="3171" y="1534"/>
                      <a:pt x="3343" y="1599"/>
                      <a:pt x="3501" y="1666"/>
                    </a:cubicBezTo>
                    <a:cubicBezTo>
                      <a:pt x="3686" y="1719"/>
                      <a:pt x="3911" y="1811"/>
                      <a:pt x="4109" y="1811"/>
                    </a:cubicBezTo>
                    <a:lnTo>
                      <a:pt x="3950" y="1137"/>
                    </a:lnTo>
                    <a:cubicBezTo>
                      <a:pt x="3918" y="1126"/>
                      <a:pt x="3887" y="1122"/>
                      <a:pt x="3857" y="1122"/>
                    </a:cubicBezTo>
                    <a:cubicBezTo>
                      <a:pt x="3777" y="1122"/>
                      <a:pt x="3699" y="1150"/>
                      <a:pt x="3594" y="1150"/>
                    </a:cubicBezTo>
                    <a:cubicBezTo>
                      <a:pt x="3436" y="1137"/>
                      <a:pt x="3277" y="1111"/>
                      <a:pt x="3131" y="1084"/>
                    </a:cubicBezTo>
                    <a:cubicBezTo>
                      <a:pt x="2801" y="1032"/>
                      <a:pt x="2484" y="952"/>
                      <a:pt x="2153" y="833"/>
                    </a:cubicBezTo>
                    <a:cubicBezTo>
                      <a:pt x="1836" y="741"/>
                      <a:pt x="1533" y="635"/>
                      <a:pt x="1242" y="489"/>
                    </a:cubicBezTo>
                    <a:cubicBezTo>
                      <a:pt x="1096" y="424"/>
                      <a:pt x="978" y="331"/>
                      <a:pt x="846" y="251"/>
                    </a:cubicBezTo>
                    <a:cubicBezTo>
                      <a:pt x="726" y="172"/>
                      <a:pt x="661" y="80"/>
                      <a:pt x="5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3" name="Google Shape;6063;p14"/>
              <p:cNvSpPr/>
              <p:nvPr/>
            </p:nvSpPr>
            <p:spPr>
              <a:xfrm>
                <a:off x="7016025" y="4141900"/>
                <a:ext cx="100450" cy="132475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5299" extrusionOk="0">
                    <a:moveTo>
                      <a:pt x="330" y="489"/>
                    </a:moveTo>
                    <a:lnTo>
                      <a:pt x="423" y="529"/>
                    </a:lnTo>
                    <a:lnTo>
                      <a:pt x="674" y="635"/>
                    </a:lnTo>
                    <a:cubicBezTo>
                      <a:pt x="1176" y="820"/>
                      <a:pt x="1665" y="991"/>
                      <a:pt x="2180" y="1137"/>
                    </a:cubicBezTo>
                    <a:cubicBezTo>
                      <a:pt x="2503" y="1211"/>
                      <a:pt x="2825" y="1296"/>
                      <a:pt x="3151" y="1355"/>
                    </a:cubicBezTo>
                    <a:lnTo>
                      <a:pt x="3151" y="1355"/>
                    </a:lnTo>
                    <a:cubicBezTo>
                      <a:pt x="2960" y="1652"/>
                      <a:pt x="2764" y="1949"/>
                      <a:pt x="2564" y="2247"/>
                    </a:cubicBezTo>
                    <a:lnTo>
                      <a:pt x="2048" y="2973"/>
                    </a:lnTo>
                    <a:lnTo>
                      <a:pt x="1480" y="3660"/>
                    </a:lnTo>
                    <a:cubicBezTo>
                      <a:pt x="1480" y="3660"/>
                      <a:pt x="1322" y="3832"/>
                      <a:pt x="1176" y="4004"/>
                    </a:cubicBezTo>
                    <a:cubicBezTo>
                      <a:pt x="1031" y="4176"/>
                      <a:pt x="872" y="4334"/>
                      <a:pt x="872" y="4334"/>
                    </a:cubicBezTo>
                    <a:lnTo>
                      <a:pt x="661" y="4572"/>
                    </a:lnTo>
                    <a:lnTo>
                      <a:pt x="582" y="4664"/>
                    </a:lnTo>
                    <a:lnTo>
                      <a:pt x="529" y="4717"/>
                    </a:lnTo>
                    <a:lnTo>
                      <a:pt x="515" y="4664"/>
                    </a:lnTo>
                    <a:cubicBezTo>
                      <a:pt x="476" y="4585"/>
                      <a:pt x="462" y="4493"/>
                      <a:pt x="450" y="4414"/>
                    </a:cubicBezTo>
                    <a:lnTo>
                      <a:pt x="423" y="4241"/>
                    </a:lnTo>
                    <a:cubicBezTo>
                      <a:pt x="409" y="4162"/>
                      <a:pt x="409" y="4083"/>
                      <a:pt x="409" y="4017"/>
                    </a:cubicBezTo>
                    <a:cubicBezTo>
                      <a:pt x="383" y="3727"/>
                      <a:pt x="397" y="3422"/>
                      <a:pt x="397" y="3119"/>
                    </a:cubicBezTo>
                    <a:cubicBezTo>
                      <a:pt x="397" y="2485"/>
                      <a:pt x="317" y="1916"/>
                      <a:pt x="317" y="1308"/>
                    </a:cubicBezTo>
                    <a:lnTo>
                      <a:pt x="317" y="582"/>
                    </a:lnTo>
                    <a:cubicBezTo>
                      <a:pt x="317" y="555"/>
                      <a:pt x="304" y="489"/>
                      <a:pt x="330" y="489"/>
                    </a:cubicBezTo>
                    <a:close/>
                    <a:moveTo>
                      <a:pt x="13" y="0"/>
                    </a:moveTo>
                    <a:cubicBezTo>
                      <a:pt x="0" y="0"/>
                      <a:pt x="13" y="27"/>
                      <a:pt x="13" y="39"/>
                    </a:cubicBezTo>
                    <a:lnTo>
                      <a:pt x="13" y="119"/>
                    </a:lnTo>
                    <a:lnTo>
                      <a:pt x="13" y="291"/>
                    </a:lnTo>
                    <a:lnTo>
                      <a:pt x="39" y="1334"/>
                    </a:lnTo>
                    <a:cubicBezTo>
                      <a:pt x="53" y="1930"/>
                      <a:pt x="119" y="2550"/>
                      <a:pt x="119" y="3131"/>
                    </a:cubicBezTo>
                    <a:cubicBezTo>
                      <a:pt x="119" y="3422"/>
                      <a:pt x="106" y="3727"/>
                      <a:pt x="119" y="4030"/>
                    </a:cubicBezTo>
                    <a:cubicBezTo>
                      <a:pt x="119" y="4109"/>
                      <a:pt x="119" y="4189"/>
                      <a:pt x="132" y="4268"/>
                    </a:cubicBezTo>
                    <a:lnTo>
                      <a:pt x="159" y="4532"/>
                    </a:lnTo>
                    <a:cubicBezTo>
                      <a:pt x="212" y="4743"/>
                      <a:pt x="251" y="4942"/>
                      <a:pt x="330" y="5140"/>
                    </a:cubicBezTo>
                    <a:lnTo>
                      <a:pt x="383" y="5298"/>
                    </a:lnTo>
                    <a:lnTo>
                      <a:pt x="489" y="5193"/>
                    </a:lnTo>
                    <a:lnTo>
                      <a:pt x="714" y="4981"/>
                    </a:lnTo>
                    <a:lnTo>
                      <a:pt x="1123" y="4585"/>
                    </a:lnTo>
                    <a:lnTo>
                      <a:pt x="1757" y="3924"/>
                    </a:lnTo>
                    <a:lnTo>
                      <a:pt x="2365" y="3264"/>
                    </a:lnTo>
                    <a:lnTo>
                      <a:pt x="2934" y="2576"/>
                    </a:lnTo>
                    <a:cubicBezTo>
                      <a:pt x="3304" y="2115"/>
                      <a:pt x="3674" y="1639"/>
                      <a:pt x="4017" y="1163"/>
                    </a:cubicBezTo>
                    <a:lnTo>
                      <a:pt x="3786" y="986"/>
                    </a:lnTo>
                    <a:lnTo>
                      <a:pt x="3786" y="986"/>
                    </a:lnTo>
                    <a:lnTo>
                      <a:pt x="3806" y="793"/>
                    </a:lnTo>
                    <a:lnTo>
                      <a:pt x="3806" y="793"/>
                    </a:lnTo>
                    <a:cubicBezTo>
                      <a:pt x="3770" y="794"/>
                      <a:pt x="3734" y="795"/>
                      <a:pt x="3698" y="795"/>
                    </a:cubicBezTo>
                    <a:cubicBezTo>
                      <a:pt x="3642" y="795"/>
                      <a:pt x="3587" y="793"/>
                      <a:pt x="3531" y="791"/>
                    </a:cubicBezTo>
                    <a:lnTo>
                      <a:pt x="3531" y="791"/>
                    </a:lnTo>
                    <a:lnTo>
                      <a:pt x="3515" y="779"/>
                    </a:lnTo>
                    <a:cubicBezTo>
                      <a:pt x="3513" y="783"/>
                      <a:pt x="3510" y="787"/>
                      <a:pt x="3508" y="791"/>
                    </a:cubicBezTo>
                    <a:lnTo>
                      <a:pt x="3508" y="791"/>
                    </a:lnTo>
                    <a:cubicBezTo>
                      <a:pt x="3105" y="775"/>
                      <a:pt x="2702" y="711"/>
                      <a:pt x="2299" y="647"/>
                    </a:cubicBezTo>
                    <a:cubicBezTo>
                      <a:pt x="1797" y="555"/>
                      <a:pt x="1295" y="423"/>
                      <a:pt x="806" y="277"/>
                    </a:cubicBezTo>
                    <a:lnTo>
                      <a:pt x="317" y="106"/>
                    </a:lnTo>
                    <a:lnTo>
                      <a:pt x="39" y="13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4" name="Google Shape;6064;p14"/>
              <p:cNvSpPr/>
              <p:nvPr/>
            </p:nvSpPr>
            <p:spPr>
              <a:xfrm>
                <a:off x="6530075" y="4122350"/>
                <a:ext cx="319475" cy="143775"/>
              </a:xfrm>
              <a:custGeom>
                <a:avLst/>
                <a:gdLst/>
                <a:ahLst/>
                <a:cxnLst/>
                <a:rect l="l" t="t" r="r" b="b"/>
                <a:pathLst>
                  <a:path w="12779" h="5751" extrusionOk="0">
                    <a:moveTo>
                      <a:pt x="9369" y="1"/>
                    </a:moveTo>
                    <a:cubicBezTo>
                      <a:pt x="9365" y="1"/>
                      <a:pt x="9360" y="1"/>
                      <a:pt x="9356" y="2"/>
                    </a:cubicBezTo>
                    <a:lnTo>
                      <a:pt x="9224" y="108"/>
                    </a:lnTo>
                    <a:lnTo>
                      <a:pt x="8827" y="465"/>
                    </a:lnTo>
                    <a:lnTo>
                      <a:pt x="8154" y="1033"/>
                    </a:lnTo>
                    <a:lnTo>
                      <a:pt x="7453" y="1602"/>
                    </a:lnTo>
                    <a:cubicBezTo>
                      <a:pt x="7229" y="1787"/>
                      <a:pt x="6965" y="1931"/>
                      <a:pt x="6713" y="2104"/>
                    </a:cubicBezTo>
                    <a:cubicBezTo>
                      <a:pt x="6713" y="2104"/>
                      <a:pt x="6330" y="2342"/>
                      <a:pt x="5934" y="2579"/>
                    </a:cubicBezTo>
                    <a:cubicBezTo>
                      <a:pt x="5550" y="2817"/>
                      <a:pt x="5154" y="3041"/>
                      <a:pt x="5154" y="3041"/>
                    </a:cubicBezTo>
                    <a:cubicBezTo>
                      <a:pt x="4625" y="3319"/>
                      <a:pt x="4070" y="3557"/>
                      <a:pt x="3503" y="3808"/>
                    </a:cubicBezTo>
                    <a:cubicBezTo>
                      <a:pt x="2406" y="4297"/>
                      <a:pt x="1177" y="4667"/>
                      <a:pt x="1" y="4984"/>
                    </a:cubicBezTo>
                    <a:cubicBezTo>
                      <a:pt x="1" y="4984"/>
                      <a:pt x="106" y="5169"/>
                      <a:pt x="212" y="5367"/>
                    </a:cubicBezTo>
                    <a:cubicBezTo>
                      <a:pt x="332" y="5566"/>
                      <a:pt x="437" y="5751"/>
                      <a:pt x="437" y="5751"/>
                    </a:cubicBezTo>
                    <a:cubicBezTo>
                      <a:pt x="1547" y="5235"/>
                      <a:pt x="2684" y="4773"/>
                      <a:pt x="3753" y="4191"/>
                    </a:cubicBezTo>
                    <a:cubicBezTo>
                      <a:pt x="4282" y="3913"/>
                      <a:pt x="4824" y="3623"/>
                      <a:pt x="5365" y="3332"/>
                    </a:cubicBezTo>
                    <a:cubicBezTo>
                      <a:pt x="5365" y="3332"/>
                      <a:pt x="5749" y="3082"/>
                      <a:pt x="6132" y="2844"/>
                    </a:cubicBezTo>
                    <a:cubicBezTo>
                      <a:pt x="6515" y="2592"/>
                      <a:pt x="6898" y="2354"/>
                      <a:pt x="6898" y="2354"/>
                    </a:cubicBezTo>
                    <a:cubicBezTo>
                      <a:pt x="7150" y="2183"/>
                      <a:pt x="7414" y="2037"/>
                      <a:pt x="7652" y="1839"/>
                    </a:cubicBezTo>
                    <a:lnTo>
                      <a:pt x="8352" y="1284"/>
                    </a:lnTo>
                    <a:lnTo>
                      <a:pt x="9052" y="716"/>
                    </a:lnTo>
                    <a:lnTo>
                      <a:pt x="9343" y="492"/>
                    </a:lnTo>
                    <a:lnTo>
                      <a:pt x="9382" y="465"/>
                    </a:lnTo>
                    <a:cubicBezTo>
                      <a:pt x="9396" y="465"/>
                      <a:pt x="9409" y="478"/>
                      <a:pt x="9422" y="492"/>
                    </a:cubicBezTo>
                    <a:lnTo>
                      <a:pt x="9514" y="571"/>
                    </a:lnTo>
                    <a:cubicBezTo>
                      <a:pt x="10453" y="1364"/>
                      <a:pt x="11417" y="2116"/>
                      <a:pt x="12435" y="2777"/>
                    </a:cubicBezTo>
                    <a:lnTo>
                      <a:pt x="12779" y="2249"/>
                    </a:lnTo>
                    <a:cubicBezTo>
                      <a:pt x="11734" y="1667"/>
                      <a:pt x="10744" y="994"/>
                      <a:pt x="9752" y="293"/>
                    </a:cubicBezTo>
                    <a:lnTo>
                      <a:pt x="9502" y="82"/>
                    </a:lnTo>
                    <a:cubicBezTo>
                      <a:pt x="9453" y="57"/>
                      <a:pt x="9416" y="1"/>
                      <a:pt x="9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5" name="Google Shape;6065;p14"/>
              <p:cNvSpPr/>
              <p:nvPr/>
            </p:nvSpPr>
            <p:spPr>
              <a:xfrm>
                <a:off x="6463350" y="3882575"/>
                <a:ext cx="168850" cy="309225"/>
              </a:xfrm>
              <a:custGeom>
                <a:avLst/>
                <a:gdLst/>
                <a:ahLst/>
                <a:cxnLst/>
                <a:rect l="l" t="t" r="r" b="b"/>
                <a:pathLst>
                  <a:path w="6754" h="12369" extrusionOk="0">
                    <a:moveTo>
                      <a:pt x="4903" y="0"/>
                    </a:moveTo>
                    <a:lnTo>
                      <a:pt x="4335" y="278"/>
                    </a:lnTo>
                    <a:cubicBezTo>
                      <a:pt x="4877" y="1362"/>
                      <a:pt x="5524" y="2405"/>
                      <a:pt x="6184" y="3436"/>
                    </a:cubicBezTo>
                    <a:lnTo>
                      <a:pt x="6264" y="3541"/>
                    </a:lnTo>
                    <a:cubicBezTo>
                      <a:pt x="6264" y="3555"/>
                      <a:pt x="6290" y="3568"/>
                      <a:pt x="6290" y="3582"/>
                    </a:cubicBezTo>
                    <a:lnTo>
                      <a:pt x="6251" y="3621"/>
                    </a:lnTo>
                    <a:lnTo>
                      <a:pt x="5999" y="3872"/>
                    </a:lnTo>
                    <a:lnTo>
                      <a:pt x="5353" y="4507"/>
                    </a:lnTo>
                    <a:lnTo>
                      <a:pt x="4718" y="5141"/>
                    </a:lnTo>
                    <a:cubicBezTo>
                      <a:pt x="4493" y="5352"/>
                      <a:pt x="4322" y="5603"/>
                      <a:pt x="4123" y="5828"/>
                    </a:cubicBezTo>
                    <a:cubicBezTo>
                      <a:pt x="4123" y="5828"/>
                      <a:pt x="3832" y="6184"/>
                      <a:pt x="3542" y="6528"/>
                    </a:cubicBezTo>
                    <a:cubicBezTo>
                      <a:pt x="3265" y="6885"/>
                      <a:pt x="2974" y="7241"/>
                      <a:pt x="2974" y="7241"/>
                    </a:cubicBezTo>
                    <a:cubicBezTo>
                      <a:pt x="2617" y="7743"/>
                      <a:pt x="2261" y="8245"/>
                      <a:pt x="1930" y="8748"/>
                    </a:cubicBezTo>
                    <a:cubicBezTo>
                      <a:pt x="1230" y="9739"/>
                      <a:pt x="635" y="10809"/>
                      <a:pt x="1" y="11853"/>
                    </a:cubicBezTo>
                    <a:cubicBezTo>
                      <a:pt x="1" y="11853"/>
                      <a:pt x="173" y="11985"/>
                      <a:pt x="358" y="12118"/>
                    </a:cubicBezTo>
                    <a:cubicBezTo>
                      <a:pt x="529" y="12250"/>
                      <a:pt x="714" y="12368"/>
                      <a:pt x="714" y="12368"/>
                    </a:cubicBezTo>
                    <a:cubicBezTo>
                      <a:pt x="1163" y="11245"/>
                      <a:pt x="1665" y="10069"/>
                      <a:pt x="2287" y="9026"/>
                    </a:cubicBezTo>
                    <a:cubicBezTo>
                      <a:pt x="2590" y="8497"/>
                      <a:pt x="2895" y="7981"/>
                      <a:pt x="3238" y="7479"/>
                    </a:cubicBezTo>
                    <a:cubicBezTo>
                      <a:pt x="3238" y="7479"/>
                      <a:pt x="3515" y="7109"/>
                      <a:pt x="3780" y="6753"/>
                    </a:cubicBezTo>
                    <a:cubicBezTo>
                      <a:pt x="4070" y="6396"/>
                      <a:pt x="4348" y="6039"/>
                      <a:pt x="4348" y="6039"/>
                    </a:cubicBezTo>
                    <a:cubicBezTo>
                      <a:pt x="4546" y="5814"/>
                      <a:pt x="4718" y="5564"/>
                      <a:pt x="4930" y="5365"/>
                    </a:cubicBezTo>
                    <a:lnTo>
                      <a:pt x="5577" y="4744"/>
                    </a:lnTo>
                    <a:lnTo>
                      <a:pt x="6225" y="4123"/>
                    </a:lnTo>
                    <a:lnTo>
                      <a:pt x="6607" y="3767"/>
                    </a:lnTo>
                    <a:lnTo>
                      <a:pt x="6739" y="3647"/>
                    </a:lnTo>
                    <a:cubicBezTo>
                      <a:pt x="6753" y="3608"/>
                      <a:pt x="6700" y="3555"/>
                      <a:pt x="6674" y="3502"/>
                    </a:cubicBezTo>
                    <a:lnTo>
                      <a:pt x="6502" y="3224"/>
                    </a:lnTo>
                    <a:cubicBezTo>
                      <a:pt x="5920" y="2167"/>
                      <a:pt x="5365" y="1097"/>
                      <a:pt x="49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6" name="Google Shape;6066;p14"/>
              <p:cNvSpPr/>
              <p:nvPr/>
            </p:nvSpPr>
            <p:spPr>
              <a:xfrm>
                <a:off x="6723000" y="3805600"/>
                <a:ext cx="220025" cy="244475"/>
              </a:xfrm>
              <a:custGeom>
                <a:avLst/>
                <a:gdLst/>
                <a:ahLst/>
                <a:cxnLst/>
                <a:rect l="l" t="t" r="r" b="b"/>
                <a:pathLst>
                  <a:path w="8801" h="9779" extrusionOk="0">
                    <a:moveTo>
                      <a:pt x="608" y="1"/>
                    </a:moveTo>
                    <a:lnTo>
                      <a:pt x="0" y="318"/>
                    </a:lnTo>
                    <a:lnTo>
                      <a:pt x="226" y="662"/>
                    </a:lnTo>
                    <a:cubicBezTo>
                      <a:pt x="291" y="767"/>
                      <a:pt x="384" y="859"/>
                      <a:pt x="450" y="979"/>
                    </a:cubicBezTo>
                    <a:lnTo>
                      <a:pt x="872" y="1639"/>
                    </a:lnTo>
                    <a:cubicBezTo>
                      <a:pt x="1163" y="2089"/>
                      <a:pt x="1454" y="2538"/>
                      <a:pt x="1771" y="2961"/>
                    </a:cubicBezTo>
                    <a:cubicBezTo>
                      <a:pt x="2393" y="3833"/>
                      <a:pt x="3080" y="4638"/>
                      <a:pt x="3767" y="5458"/>
                    </a:cubicBezTo>
                    <a:cubicBezTo>
                      <a:pt x="4493" y="6238"/>
                      <a:pt x="5207" y="7031"/>
                      <a:pt x="5999" y="7744"/>
                    </a:cubicBezTo>
                    <a:cubicBezTo>
                      <a:pt x="6779" y="8470"/>
                      <a:pt x="7585" y="9157"/>
                      <a:pt x="8457" y="9779"/>
                    </a:cubicBezTo>
                    <a:lnTo>
                      <a:pt x="8801" y="9237"/>
                    </a:lnTo>
                    <a:cubicBezTo>
                      <a:pt x="7916" y="8708"/>
                      <a:pt x="7070" y="8114"/>
                      <a:pt x="6251" y="7453"/>
                    </a:cubicBezTo>
                    <a:cubicBezTo>
                      <a:pt x="5432" y="6805"/>
                      <a:pt x="4692" y="6053"/>
                      <a:pt x="3978" y="5273"/>
                    </a:cubicBezTo>
                    <a:cubicBezTo>
                      <a:pt x="3291" y="4467"/>
                      <a:pt x="2630" y="3634"/>
                      <a:pt x="2088" y="2749"/>
                    </a:cubicBezTo>
                    <a:cubicBezTo>
                      <a:pt x="1811" y="2300"/>
                      <a:pt x="1560" y="1837"/>
                      <a:pt x="1309" y="1388"/>
                    </a:cubicBezTo>
                    <a:lnTo>
                      <a:pt x="965" y="688"/>
                    </a:lnTo>
                    <a:cubicBezTo>
                      <a:pt x="913" y="569"/>
                      <a:pt x="833" y="450"/>
                      <a:pt x="781" y="331"/>
                    </a:cubicBez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7" name="Google Shape;6067;p14"/>
              <p:cNvSpPr/>
              <p:nvPr/>
            </p:nvSpPr>
            <p:spPr>
              <a:xfrm>
                <a:off x="6779150" y="3777525"/>
                <a:ext cx="198575" cy="220025"/>
              </a:xfrm>
              <a:custGeom>
                <a:avLst/>
                <a:gdLst/>
                <a:ahLst/>
                <a:cxnLst/>
                <a:rect l="l" t="t" r="r" b="b"/>
                <a:pathLst>
                  <a:path w="7943" h="8801" extrusionOk="0">
                    <a:moveTo>
                      <a:pt x="609" y="0"/>
                    </a:moveTo>
                    <a:lnTo>
                      <a:pt x="1" y="305"/>
                    </a:lnTo>
                    <a:lnTo>
                      <a:pt x="212" y="622"/>
                    </a:lnTo>
                    <a:cubicBezTo>
                      <a:pt x="265" y="714"/>
                      <a:pt x="344" y="793"/>
                      <a:pt x="411" y="899"/>
                    </a:cubicBezTo>
                    <a:lnTo>
                      <a:pt x="793" y="1494"/>
                    </a:lnTo>
                    <a:cubicBezTo>
                      <a:pt x="1058" y="1890"/>
                      <a:pt x="1309" y="2287"/>
                      <a:pt x="1600" y="2669"/>
                    </a:cubicBezTo>
                    <a:cubicBezTo>
                      <a:pt x="2155" y="3450"/>
                      <a:pt x="2776" y="4176"/>
                      <a:pt x="3397" y="4916"/>
                    </a:cubicBezTo>
                    <a:cubicBezTo>
                      <a:pt x="4044" y="5617"/>
                      <a:pt x="4692" y="6316"/>
                      <a:pt x="5406" y="6964"/>
                    </a:cubicBezTo>
                    <a:cubicBezTo>
                      <a:pt x="6093" y="7625"/>
                      <a:pt x="6819" y="8246"/>
                      <a:pt x="7585" y="8801"/>
                    </a:cubicBezTo>
                    <a:lnTo>
                      <a:pt x="7943" y="8259"/>
                    </a:lnTo>
                    <a:cubicBezTo>
                      <a:pt x="7150" y="7796"/>
                      <a:pt x="6383" y="7255"/>
                      <a:pt x="5643" y="6674"/>
                    </a:cubicBezTo>
                    <a:cubicBezTo>
                      <a:pt x="4903" y="6092"/>
                      <a:pt x="4243" y="5418"/>
                      <a:pt x="3595" y="4731"/>
                    </a:cubicBezTo>
                    <a:cubicBezTo>
                      <a:pt x="2987" y="4005"/>
                      <a:pt x="2406" y="3265"/>
                      <a:pt x="1917" y="2458"/>
                    </a:cubicBezTo>
                    <a:cubicBezTo>
                      <a:pt x="1666" y="2062"/>
                      <a:pt x="1454" y="1639"/>
                      <a:pt x="1230" y="1242"/>
                    </a:cubicBezTo>
                    <a:lnTo>
                      <a:pt x="926" y="608"/>
                    </a:lnTo>
                    <a:cubicBezTo>
                      <a:pt x="873" y="502"/>
                      <a:pt x="807" y="397"/>
                      <a:pt x="754" y="291"/>
                    </a:cubicBezTo>
                    <a:lnTo>
                      <a:pt x="60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8" name="Google Shape;6068;p14"/>
              <p:cNvSpPr/>
              <p:nvPr/>
            </p:nvSpPr>
            <p:spPr>
              <a:xfrm>
                <a:off x="6463350" y="4182525"/>
                <a:ext cx="77000" cy="83600"/>
              </a:xfrm>
              <a:custGeom>
                <a:avLst/>
                <a:gdLst/>
                <a:ahLst/>
                <a:cxnLst/>
                <a:rect l="l" t="t" r="r" b="b"/>
                <a:pathLst>
                  <a:path w="3080" h="3344" extrusionOk="0">
                    <a:moveTo>
                      <a:pt x="740" y="0"/>
                    </a:moveTo>
                    <a:lnTo>
                      <a:pt x="1" y="159"/>
                    </a:lnTo>
                    <a:cubicBezTo>
                      <a:pt x="133" y="331"/>
                      <a:pt x="252" y="490"/>
                      <a:pt x="384" y="634"/>
                    </a:cubicBezTo>
                    <a:lnTo>
                      <a:pt x="754" y="1018"/>
                    </a:lnTo>
                    <a:cubicBezTo>
                      <a:pt x="1005" y="1256"/>
                      <a:pt x="1256" y="1494"/>
                      <a:pt x="1480" y="1732"/>
                    </a:cubicBezTo>
                    <a:cubicBezTo>
                      <a:pt x="1692" y="1969"/>
                      <a:pt x="1903" y="2234"/>
                      <a:pt x="2115" y="2498"/>
                    </a:cubicBezTo>
                    <a:cubicBezTo>
                      <a:pt x="2220" y="2630"/>
                      <a:pt x="2326" y="2775"/>
                      <a:pt x="2432" y="2921"/>
                    </a:cubicBezTo>
                    <a:cubicBezTo>
                      <a:pt x="2564" y="3053"/>
                      <a:pt x="2710" y="3238"/>
                      <a:pt x="2895" y="3344"/>
                    </a:cubicBezTo>
                    <a:lnTo>
                      <a:pt x="3080" y="2669"/>
                    </a:lnTo>
                    <a:cubicBezTo>
                      <a:pt x="3001" y="2577"/>
                      <a:pt x="2895" y="2590"/>
                      <a:pt x="2775" y="2498"/>
                    </a:cubicBezTo>
                    <a:cubicBezTo>
                      <a:pt x="2643" y="2419"/>
                      <a:pt x="2525" y="2326"/>
                      <a:pt x="2405" y="2220"/>
                    </a:cubicBezTo>
                    <a:cubicBezTo>
                      <a:pt x="2155" y="2009"/>
                      <a:pt x="1930" y="1771"/>
                      <a:pt x="1679" y="1520"/>
                    </a:cubicBezTo>
                    <a:cubicBezTo>
                      <a:pt x="1454" y="1282"/>
                      <a:pt x="1243" y="1031"/>
                      <a:pt x="1071" y="766"/>
                    </a:cubicBezTo>
                    <a:cubicBezTo>
                      <a:pt x="992" y="634"/>
                      <a:pt x="925" y="502"/>
                      <a:pt x="860" y="370"/>
                    </a:cubicBezTo>
                    <a:cubicBezTo>
                      <a:pt x="793" y="238"/>
                      <a:pt x="781" y="120"/>
                      <a:pt x="7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9" name="Google Shape;6069;p14"/>
              <p:cNvSpPr/>
              <p:nvPr/>
            </p:nvSpPr>
            <p:spPr>
              <a:xfrm>
                <a:off x="6690300" y="3934100"/>
                <a:ext cx="130850" cy="119300"/>
              </a:xfrm>
              <a:custGeom>
                <a:avLst/>
                <a:gdLst/>
                <a:ahLst/>
                <a:cxnLst/>
                <a:rect l="l" t="t" r="r" b="b"/>
                <a:pathLst>
                  <a:path w="5234" h="4772" extrusionOk="0">
                    <a:moveTo>
                      <a:pt x="2373" y="580"/>
                    </a:moveTo>
                    <a:cubicBezTo>
                      <a:pt x="2375" y="580"/>
                      <a:pt x="2377" y="581"/>
                      <a:pt x="2379" y="582"/>
                    </a:cubicBezTo>
                    <a:lnTo>
                      <a:pt x="2432" y="661"/>
                    </a:lnTo>
                    <a:lnTo>
                      <a:pt x="2603" y="886"/>
                    </a:lnTo>
                    <a:cubicBezTo>
                      <a:pt x="3151" y="1540"/>
                      <a:pt x="3714" y="2203"/>
                      <a:pt x="4381" y="2754"/>
                    </a:cubicBezTo>
                    <a:lnTo>
                      <a:pt x="4381" y="2754"/>
                    </a:lnTo>
                    <a:cubicBezTo>
                      <a:pt x="4063" y="2916"/>
                      <a:pt x="3743" y="3073"/>
                      <a:pt x="3423" y="3225"/>
                    </a:cubicBezTo>
                    <a:lnTo>
                      <a:pt x="2617" y="3595"/>
                    </a:lnTo>
                    <a:lnTo>
                      <a:pt x="1784" y="3899"/>
                    </a:lnTo>
                    <a:lnTo>
                      <a:pt x="926" y="4190"/>
                    </a:lnTo>
                    <a:lnTo>
                      <a:pt x="621" y="4295"/>
                    </a:lnTo>
                    <a:lnTo>
                      <a:pt x="489" y="4335"/>
                    </a:lnTo>
                    <a:lnTo>
                      <a:pt x="436" y="4348"/>
                    </a:lnTo>
                    <a:lnTo>
                      <a:pt x="436" y="4348"/>
                    </a:lnTo>
                    <a:lnTo>
                      <a:pt x="450" y="4282"/>
                    </a:lnTo>
                    <a:cubicBezTo>
                      <a:pt x="450" y="4202"/>
                      <a:pt x="476" y="4123"/>
                      <a:pt x="503" y="4044"/>
                    </a:cubicBezTo>
                    <a:lnTo>
                      <a:pt x="582" y="3873"/>
                    </a:lnTo>
                    <a:cubicBezTo>
                      <a:pt x="609" y="3806"/>
                      <a:pt x="648" y="3740"/>
                      <a:pt x="674" y="3674"/>
                    </a:cubicBezTo>
                    <a:cubicBezTo>
                      <a:pt x="806" y="3410"/>
                      <a:pt x="965" y="3145"/>
                      <a:pt x="1123" y="2881"/>
                    </a:cubicBezTo>
                    <a:cubicBezTo>
                      <a:pt x="1428" y="2340"/>
                      <a:pt x="1652" y="1811"/>
                      <a:pt x="1956" y="1295"/>
                    </a:cubicBezTo>
                    <a:lnTo>
                      <a:pt x="2313" y="648"/>
                    </a:lnTo>
                    <a:cubicBezTo>
                      <a:pt x="2337" y="636"/>
                      <a:pt x="2350" y="580"/>
                      <a:pt x="2373" y="580"/>
                    </a:cubicBezTo>
                    <a:close/>
                    <a:moveTo>
                      <a:pt x="2339" y="1"/>
                    </a:moveTo>
                    <a:cubicBezTo>
                      <a:pt x="2326" y="1"/>
                      <a:pt x="2326" y="14"/>
                      <a:pt x="2313" y="27"/>
                    </a:cubicBezTo>
                    <a:lnTo>
                      <a:pt x="2273" y="94"/>
                    </a:lnTo>
                    <a:lnTo>
                      <a:pt x="2194" y="238"/>
                    </a:lnTo>
                    <a:lnTo>
                      <a:pt x="1692" y="1177"/>
                    </a:lnTo>
                    <a:cubicBezTo>
                      <a:pt x="1401" y="1692"/>
                      <a:pt x="1176" y="2261"/>
                      <a:pt x="873" y="2763"/>
                    </a:cubicBezTo>
                    <a:cubicBezTo>
                      <a:pt x="727" y="3013"/>
                      <a:pt x="568" y="3265"/>
                      <a:pt x="424" y="3542"/>
                    </a:cubicBezTo>
                    <a:cubicBezTo>
                      <a:pt x="383" y="3608"/>
                      <a:pt x="344" y="3674"/>
                      <a:pt x="318" y="3753"/>
                    </a:cubicBezTo>
                    <a:lnTo>
                      <a:pt x="198" y="4005"/>
                    </a:lnTo>
                    <a:cubicBezTo>
                      <a:pt x="146" y="4202"/>
                      <a:pt x="80" y="4401"/>
                      <a:pt x="40" y="4613"/>
                    </a:cubicBezTo>
                    <a:lnTo>
                      <a:pt x="1" y="4771"/>
                    </a:lnTo>
                    <a:cubicBezTo>
                      <a:pt x="54" y="4771"/>
                      <a:pt x="106" y="4757"/>
                      <a:pt x="159" y="4745"/>
                    </a:cubicBezTo>
                    <a:lnTo>
                      <a:pt x="463" y="4665"/>
                    </a:lnTo>
                    <a:lnTo>
                      <a:pt x="1018" y="4520"/>
                    </a:lnTo>
                    <a:lnTo>
                      <a:pt x="1890" y="4269"/>
                    </a:lnTo>
                    <a:lnTo>
                      <a:pt x="2749" y="4005"/>
                    </a:lnTo>
                    <a:cubicBezTo>
                      <a:pt x="2749" y="4005"/>
                      <a:pt x="2961" y="3938"/>
                      <a:pt x="3172" y="3859"/>
                    </a:cubicBezTo>
                    <a:cubicBezTo>
                      <a:pt x="3370" y="3780"/>
                      <a:pt x="3581" y="3688"/>
                      <a:pt x="3581" y="3688"/>
                    </a:cubicBezTo>
                    <a:cubicBezTo>
                      <a:pt x="4150" y="3476"/>
                      <a:pt x="4691" y="3251"/>
                      <a:pt x="5233" y="3013"/>
                    </a:cubicBezTo>
                    <a:lnTo>
                      <a:pt x="5122" y="2741"/>
                    </a:lnTo>
                    <a:lnTo>
                      <a:pt x="5233" y="2578"/>
                    </a:lnTo>
                    <a:cubicBezTo>
                      <a:pt x="5155" y="2535"/>
                      <a:pt x="5077" y="2490"/>
                      <a:pt x="5000" y="2443"/>
                    </a:cubicBezTo>
                    <a:lnTo>
                      <a:pt x="5000" y="2443"/>
                    </a:lnTo>
                    <a:lnTo>
                      <a:pt x="4995" y="2432"/>
                    </a:lnTo>
                    <a:cubicBezTo>
                      <a:pt x="4993" y="2433"/>
                      <a:pt x="4990" y="2434"/>
                      <a:pt x="4988" y="2436"/>
                    </a:cubicBezTo>
                    <a:lnTo>
                      <a:pt x="4988" y="2436"/>
                    </a:lnTo>
                    <a:cubicBezTo>
                      <a:pt x="4218" y="1966"/>
                      <a:pt x="3540" y="1317"/>
                      <a:pt x="2894" y="635"/>
                    </a:cubicBezTo>
                    <a:lnTo>
                      <a:pt x="2550" y="238"/>
                    </a:lnTo>
                    <a:lnTo>
                      <a:pt x="2365" y="27"/>
                    </a:lnTo>
                    <a:lnTo>
                      <a:pt x="233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0" name="Google Shape;6070;p14"/>
              <p:cNvSpPr/>
              <p:nvPr/>
            </p:nvSpPr>
            <p:spPr>
              <a:xfrm>
                <a:off x="6274750" y="3782150"/>
                <a:ext cx="311200" cy="107400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4296" extrusionOk="0">
                    <a:moveTo>
                      <a:pt x="0" y="0"/>
                    </a:moveTo>
                    <a:lnTo>
                      <a:pt x="0" y="437"/>
                    </a:lnTo>
                    <a:cubicBezTo>
                      <a:pt x="0" y="661"/>
                      <a:pt x="13" y="886"/>
                      <a:pt x="13" y="886"/>
                    </a:cubicBezTo>
                    <a:cubicBezTo>
                      <a:pt x="1216" y="992"/>
                      <a:pt x="2431" y="1163"/>
                      <a:pt x="3647" y="1189"/>
                    </a:cubicBezTo>
                    <a:cubicBezTo>
                      <a:pt x="4255" y="1216"/>
                      <a:pt x="4875" y="1242"/>
                      <a:pt x="5483" y="1242"/>
                    </a:cubicBezTo>
                    <a:cubicBezTo>
                      <a:pt x="5483" y="1242"/>
                      <a:pt x="5932" y="1230"/>
                      <a:pt x="6395" y="1216"/>
                    </a:cubicBezTo>
                    <a:lnTo>
                      <a:pt x="7294" y="1163"/>
                    </a:lnTo>
                    <a:cubicBezTo>
                      <a:pt x="7597" y="1150"/>
                      <a:pt x="7902" y="1150"/>
                      <a:pt x="8193" y="1098"/>
                    </a:cubicBezTo>
                    <a:lnTo>
                      <a:pt x="9091" y="965"/>
                    </a:lnTo>
                    <a:lnTo>
                      <a:pt x="9976" y="833"/>
                    </a:lnTo>
                    <a:lnTo>
                      <a:pt x="10346" y="780"/>
                    </a:lnTo>
                    <a:lnTo>
                      <a:pt x="10386" y="767"/>
                    </a:lnTo>
                    <a:cubicBezTo>
                      <a:pt x="10399" y="780"/>
                      <a:pt x="10399" y="807"/>
                      <a:pt x="10412" y="820"/>
                    </a:cubicBezTo>
                    <a:lnTo>
                      <a:pt x="10452" y="939"/>
                    </a:lnTo>
                    <a:cubicBezTo>
                      <a:pt x="10874" y="2088"/>
                      <a:pt x="11337" y="3224"/>
                      <a:pt x="11879" y="4295"/>
                    </a:cubicBezTo>
                    <a:lnTo>
                      <a:pt x="12447" y="4017"/>
                    </a:lnTo>
                    <a:cubicBezTo>
                      <a:pt x="11839" y="3000"/>
                      <a:pt x="11311" y="1917"/>
                      <a:pt x="10809" y="807"/>
                    </a:cubicBezTo>
                    <a:cubicBezTo>
                      <a:pt x="10809" y="807"/>
                      <a:pt x="10769" y="728"/>
                      <a:pt x="10742" y="661"/>
                    </a:cubicBezTo>
                    <a:cubicBezTo>
                      <a:pt x="10703" y="582"/>
                      <a:pt x="10677" y="502"/>
                      <a:pt x="10677" y="502"/>
                    </a:cubicBezTo>
                    <a:cubicBezTo>
                      <a:pt x="10650" y="463"/>
                      <a:pt x="10650" y="370"/>
                      <a:pt x="10610" y="358"/>
                    </a:cubicBezTo>
                    <a:lnTo>
                      <a:pt x="10439" y="397"/>
                    </a:lnTo>
                    <a:lnTo>
                      <a:pt x="9910" y="490"/>
                    </a:lnTo>
                    <a:lnTo>
                      <a:pt x="9038" y="648"/>
                    </a:lnTo>
                    <a:lnTo>
                      <a:pt x="8152" y="793"/>
                    </a:lnTo>
                    <a:cubicBezTo>
                      <a:pt x="7862" y="846"/>
                      <a:pt x="7558" y="846"/>
                      <a:pt x="7254" y="860"/>
                    </a:cubicBezTo>
                    <a:lnTo>
                      <a:pt x="6355" y="886"/>
                    </a:lnTo>
                    <a:cubicBezTo>
                      <a:pt x="5906" y="886"/>
                      <a:pt x="5444" y="899"/>
                      <a:pt x="5444" y="899"/>
                    </a:cubicBezTo>
                    <a:cubicBezTo>
                      <a:pt x="4836" y="872"/>
                      <a:pt x="4241" y="807"/>
                      <a:pt x="3633" y="728"/>
                    </a:cubicBezTo>
                    <a:cubicBezTo>
                      <a:pt x="2431" y="608"/>
                      <a:pt x="1202" y="30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1" name="Google Shape;6071;p14"/>
              <p:cNvSpPr/>
              <p:nvPr/>
            </p:nvSpPr>
            <p:spPr>
              <a:xfrm>
                <a:off x="6250950" y="3493425"/>
                <a:ext cx="254700" cy="216425"/>
              </a:xfrm>
              <a:custGeom>
                <a:avLst/>
                <a:gdLst/>
                <a:ahLst/>
                <a:cxnLst/>
                <a:rect l="l" t="t" r="r" b="b"/>
                <a:pathLst>
                  <a:path w="10188" h="8657" extrusionOk="0">
                    <a:moveTo>
                      <a:pt x="9554" y="1"/>
                    </a:moveTo>
                    <a:cubicBezTo>
                      <a:pt x="9541" y="608"/>
                      <a:pt x="9515" y="1216"/>
                      <a:pt x="9515" y="1824"/>
                    </a:cubicBezTo>
                    <a:cubicBezTo>
                      <a:pt x="9541" y="2432"/>
                      <a:pt x="9527" y="3040"/>
                      <a:pt x="9594" y="3661"/>
                    </a:cubicBezTo>
                    <a:lnTo>
                      <a:pt x="9606" y="3780"/>
                    </a:lnTo>
                    <a:cubicBezTo>
                      <a:pt x="9594" y="3806"/>
                      <a:pt x="9606" y="3820"/>
                      <a:pt x="9594" y="3833"/>
                    </a:cubicBezTo>
                    <a:lnTo>
                      <a:pt x="9554" y="3846"/>
                    </a:lnTo>
                    <a:lnTo>
                      <a:pt x="9197" y="3938"/>
                    </a:lnTo>
                    <a:lnTo>
                      <a:pt x="8325" y="4163"/>
                    </a:lnTo>
                    <a:lnTo>
                      <a:pt x="7453" y="4401"/>
                    </a:lnTo>
                    <a:cubicBezTo>
                      <a:pt x="7162" y="4467"/>
                      <a:pt x="6872" y="4599"/>
                      <a:pt x="6594" y="4692"/>
                    </a:cubicBezTo>
                    <a:cubicBezTo>
                      <a:pt x="6594" y="4692"/>
                      <a:pt x="6158" y="4851"/>
                      <a:pt x="5735" y="5009"/>
                    </a:cubicBezTo>
                    <a:cubicBezTo>
                      <a:pt x="5313" y="5180"/>
                      <a:pt x="4890" y="5339"/>
                      <a:pt x="4890" y="5339"/>
                    </a:cubicBezTo>
                    <a:cubicBezTo>
                      <a:pt x="4335" y="5590"/>
                      <a:pt x="3793" y="5855"/>
                      <a:pt x="3238" y="6119"/>
                    </a:cubicBezTo>
                    <a:cubicBezTo>
                      <a:pt x="2141" y="6621"/>
                      <a:pt x="1071" y="7255"/>
                      <a:pt x="1" y="7837"/>
                    </a:cubicBezTo>
                    <a:lnTo>
                      <a:pt x="371" y="8656"/>
                    </a:lnTo>
                    <a:cubicBezTo>
                      <a:pt x="1335" y="7890"/>
                      <a:pt x="2326" y="7136"/>
                      <a:pt x="3410" y="6542"/>
                    </a:cubicBezTo>
                    <a:cubicBezTo>
                      <a:pt x="3938" y="6237"/>
                      <a:pt x="4467" y="5934"/>
                      <a:pt x="5008" y="5670"/>
                    </a:cubicBezTo>
                    <a:cubicBezTo>
                      <a:pt x="5008" y="5670"/>
                      <a:pt x="5418" y="5497"/>
                      <a:pt x="5841" y="5326"/>
                    </a:cubicBezTo>
                    <a:cubicBezTo>
                      <a:pt x="6250" y="5154"/>
                      <a:pt x="6673" y="4995"/>
                      <a:pt x="6673" y="4995"/>
                    </a:cubicBezTo>
                    <a:cubicBezTo>
                      <a:pt x="6951" y="4890"/>
                      <a:pt x="7228" y="4758"/>
                      <a:pt x="7532" y="4692"/>
                    </a:cubicBezTo>
                    <a:lnTo>
                      <a:pt x="8391" y="4481"/>
                    </a:lnTo>
                    <a:lnTo>
                      <a:pt x="9263" y="4282"/>
                    </a:lnTo>
                    <a:lnTo>
                      <a:pt x="9779" y="4163"/>
                    </a:lnTo>
                    <a:lnTo>
                      <a:pt x="9950" y="4123"/>
                    </a:lnTo>
                    <a:cubicBezTo>
                      <a:pt x="9990" y="4097"/>
                      <a:pt x="9964" y="4018"/>
                      <a:pt x="9964" y="3965"/>
                    </a:cubicBezTo>
                    <a:lnTo>
                      <a:pt x="9964" y="3635"/>
                    </a:lnTo>
                    <a:cubicBezTo>
                      <a:pt x="9950" y="3027"/>
                      <a:pt x="10003" y="2432"/>
                      <a:pt x="10029" y="1824"/>
                    </a:cubicBezTo>
                    <a:cubicBezTo>
                      <a:pt x="10056" y="1230"/>
                      <a:pt x="10135" y="635"/>
                      <a:pt x="10188" y="41"/>
                    </a:cubicBezTo>
                    <a:lnTo>
                      <a:pt x="95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2" name="Google Shape;6072;p14"/>
              <p:cNvSpPr/>
              <p:nvPr/>
            </p:nvSpPr>
            <p:spPr>
              <a:xfrm>
                <a:off x="6658900" y="3503350"/>
                <a:ext cx="79000" cy="309875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2395" extrusionOk="0">
                    <a:moveTo>
                      <a:pt x="1" y="0"/>
                    </a:moveTo>
                    <a:lnTo>
                      <a:pt x="41" y="423"/>
                    </a:lnTo>
                    <a:cubicBezTo>
                      <a:pt x="54" y="542"/>
                      <a:pt x="68" y="661"/>
                      <a:pt x="68" y="807"/>
                    </a:cubicBezTo>
                    <a:lnTo>
                      <a:pt x="68" y="1203"/>
                    </a:lnTo>
                    <a:cubicBezTo>
                      <a:pt x="80" y="1401"/>
                      <a:pt x="94" y="1586"/>
                      <a:pt x="94" y="1586"/>
                    </a:cubicBezTo>
                    <a:cubicBezTo>
                      <a:pt x="120" y="2128"/>
                      <a:pt x="147" y="2656"/>
                      <a:pt x="212" y="3185"/>
                    </a:cubicBezTo>
                    <a:cubicBezTo>
                      <a:pt x="305" y="4242"/>
                      <a:pt x="490" y="5285"/>
                      <a:pt x="688" y="6330"/>
                    </a:cubicBezTo>
                    <a:cubicBezTo>
                      <a:pt x="899" y="7373"/>
                      <a:pt x="1164" y="8404"/>
                      <a:pt x="1468" y="9422"/>
                    </a:cubicBezTo>
                    <a:cubicBezTo>
                      <a:pt x="1785" y="10426"/>
                      <a:pt x="2142" y="11443"/>
                      <a:pt x="2578" y="12394"/>
                    </a:cubicBezTo>
                    <a:lnTo>
                      <a:pt x="3160" y="12104"/>
                    </a:lnTo>
                    <a:cubicBezTo>
                      <a:pt x="2644" y="11219"/>
                      <a:pt x="2221" y="10267"/>
                      <a:pt x="1824" y="9290"/>
                    </a:cubicBezTo>
                    <a:cubicBezTo>
                      <a:pt x="1468" y="8312"/>
                      <a:pt x="1164" y="7308"/>
                      <a:pt x="952" y="6277"/>
                    </a:cubicBezTo>
                    <a:cubicBezTo>
                      <a:pt x="755" y="5246"/>
                      <a:pt x="623" y="4202"/>
                      <a:pt x="596" y="3159"/>
                    </a:cubicBezTo>
                    <a:cubicBezTo>
                      <a:pt x="570" y="2630"/>
                      <a:pt x="582" y="2102"/>
                      <a:pt x="609" y="1586"/>
                    </a:cubicBezTo>
                    <a:cubicBezTo>
                      <a:pt x="609" y="1586"/>
                      <a:pt x="609" y="1388"/>
                      <a:pt x="623" y="1203"/>
                    </a:cubicBezTo>
                    <a:cubicBezTo>
                      <a:pt x="635" y="1004"/>
                      <a:pt x="662" y="807"/>
                      <a:pt x="662" y="807"/>
                    </a:cubicBezTo>
                    <a:cubicBezTo>
                      <a:pt x="675" y="674"/>
                      <a:pt x="675" y="542"/>
                      <a:pt x="675" y="410"/>
                    </a:cubicBezTo>
                    <a:lnTo>
                      <a:pt x="675" y="4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3" name="Google Shape;6073;p14"/>
              <p:cNvSpPr/>
              <p:nvPr/>
            </p:nvSpPr>
            <p:spPr>
              <a:xfrm>
                <a:off x="6721350" y="3506975"/>
                <a:ext cx="72700" cy="278175"/>
              </a:xfrm>
              <a:custGeom>
                <a:avLst/>
                <a:gdLst/>
                <a:ahLst/>
                <a:cxnLst/>
                <a:rect l="l" t="t" r="r" b="b"/>
                <a:pathLst>
                  <a:path w="2908" h="11127" extrusionOk="0">
                    <a:moveTo>
                      <a:pt x="1" y="1"/>
                    </a:moveTo>
                    <a:lnTo>
                      <a:pt x="40" y="371"/>
                    </a:lnTo>
                    <a:cubicBezTo>
                      <a:pt x="54" y="489"/>
                      <a:pt x="80" y="595"/>
                      <a:pt x="80" y="714"/>
                    </a:cubicBezTo>
                    <a:lnTo>
                      <a:pt x="80" y="1071"/>
                    </a:lnTo>
                    <a:cubicBezTo>
                      <a:pt x="93" y="1256"/>
                      <a:pt x="107" y="1428"/>
                      <a:pt x="107" y="1428"/>
                    </a:cubicBezTo>
                    <a:cubicBezTo>
                      <a:pt x="133" y="1904"/>
                      <a:pt x="159" y="2379"/>
                      <a:pt x="225" y="2855"/>
                    </a:cubicBezTo>
                    <a:cubicBezTo>
                      <a:pt x="304" y="3806"/>
                      <a:pt x="477" y="4744"/>
                      <a:pt x="648" y="5683"/>
                    </a:cubicBezTo>
                    <a:cubicBezTo>
                      <a:pt x="833" y="6608"/>
                      <a:pt x="1071" y="7533"/>
                      <a:pt x="1349" y="8444"/>
                    </a:cubicBezTo>
                    <a:cubicBezTo>
                      <a:pt x="1626" y="9356"/>
                      <a:pt x="1930" y="10255"/>
                      <a:pt x="2326" y="11127"/>
                    </a:cubicBezTo>
                    <a:lnTo>
                      <a:pt x="2908" y="10836"/>
                    </a:lnTo>
                    <a:cubicBezTo>
                      <a:pt x="2445" y="10029"/>
                      <a:pt x="2062" y="9184"/>
                      <a:pt x="1705" y="8325"/>
                    </a:cubicBezTo>
                    <a:cubicBezTo>
                      <a:pt x="1375" y="7453"/>
                      <a:pt x="1111" y="6541"/>
                      <a:pt x="926" y="5630"/>
                    </a:cubicBezTo>
                    <a:cubicBezTo>
                      <a:pt x="741" y="4705"/>
                      <a:pt x="621" y="3766"/>
                      <a:pt x="609" y="2829"/>
                    </a:cubicBezTo>
                    <a:cubicBezTo>
                      <a:pt x="582" y="2366"/>
                      <a:pt x="595" y="1890"/>
                      <a:pt x="621" y="1428"/>
                    </a:cubicBezTo>
                    <a:cubicBezTo>
                      <a:pt x="621" y="1428"/>
                      <a:pt x="621" y="1256"/>
                      <a:pt x="635" y="1071"/>
                    </a:cubicBezTo>
                    <a:lnTo>
                      <a:pt x="662" y="727"/>
                    </a:lnTo>
                    <a:cubicBezTo>
                      <a:pt x="688" y="609"/>
                      <a:pt x="674" y="489"/>
                      <a:pt x="688" y="371"/>
                    </a:cubicBezTo>
                    <a:lnTo>
                      <a:pt x="688" y="4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4" name="Google Shape;6074;p14"/>
              <p:cNvSpPr/>
              <p:nvPr/>
            </p:nvSpPr>
            <p:spPr>
              <a:xfrm>
                <a:off x="6247650" y="3695950"/>
                <a:ext cx="35050" cy="105375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421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7" y="211"/>
                      <a:pt x="40" y="423"/>
                      <a:pt x="80" y="608"/>
                    </a:cubicBezTo>
                    <a:lnTo>
                      <a:pt x="212" y="1136"/>
                    </a:lnTo>
                    <a:cubicBezTo>
                      <a:pt x="304" y="1466"/>
                      <a:pt x="397" y="1797"/>
                      <a:pt x="476" y="2114"/>
                    </a:cubicBezTo>
                    <a:cubicBezTo>
                      <a:pt x="556" y="2431"/>
                      <a:pt x="608" y="2761"/>
                      <a:pt x="648" y="3092"/>
                    </a:cubicBezTo>
                    <a:cubicBezTo>
                      <a:pt x="674" y="3263"/>
                      <a:pt x="688" y="3448"/>
                      <a:pt x="714" y="3621"/>
                    </a:cubicBezTo>
                    <a:cubicBezTo>
                      <a:pt x="753" y="3806"/>
                      <a:pt x="806" y="4043"/>
                      <a:pt x="899" y="4215"/>
                    </a:cubicBezTo>
                    <a:lnTo>
                      <a:pt x="1401" y="3739"/>
                    </a:lnTo>
                    <a:cubicBezTo>
                      <a:pt x="1375" y="3621"/>
                      <a:pt x="1269" y="3568"/>
                      <a:pt x="1216" y="3436"/>
                    </a:cubicBezTo>
                    <a:cubicBezTo>
                      <a:pt x="1150" y="3290"/>
                      <a:pt x="1097" y="3145"/>
                      <a:pt x="1031" y="2999"/>
                    </a:cubicBezTo>
                    <a:cubicBezTo>
                      <a:pt x="938" y="2696"/>
                      <a:pt x="846" y="2378"/>
                      <a:pt x="767" y="2035"/>
                    </a:cubicBezTo>
                    <a:cubicBezTo>
                      <a:pt x="688" y="1704"/>
                      <a:pt x="621" y="1387"/>
                      <a:pt x="608" y="1070"/>
                    </a:cubicBezTo>
                    <a:cubicBezTo>
                      <a:pt x="608" y="911"/>
                      <a:pt x="621" y="766"/>
                      <a:pt x="621" y="608"/>
                    </a:cubicBezTo>
                    <a:cubicBezTo>
                      <a:pt x="648" y="476"/>
                      <a:pt x="688" y="356"/>
                      <a:pt x="714" y="23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5" name="Google Shape;6075;p14"/>
              <p:cNvSpPr/>
              <p:nvPr/>
            </p:nvSpPr>
            <p:spPr>
              <a:xfrm>
                <a:off x="6510600" y="3620625"/>
                <a:ext cx="1407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4057" extrusionOk="0">
                    <a:moveTo>
                      <a:pt x="4128" y="520"/>
                    </a:moveTo>
                    <a:cubicBezTo>
                      <a:pt x="4133" y="520"/>
                      <a:pt x="4136" y="523"/>
                      <a:pt x="4136" y="529"/>
                    </a:cubicBezTo>
                    <a:lnTo>
                      <a:pt x="4150" y="621"/>
                    </a:lnTo>
                    <a:lnTo>
                      <a:pt x="4189" y="899"/>
                    </a:lnTo>
                    <a:cubicBezTo>
                      <a:pt x="4282" y="1414"/>
                      <a:pt x="4361" y="1942"/>
                      <a:pt x="4506" y="2444"/>
                    </a:cubicBezTo>
                    <a:cubicBezTo>
                      <a:pt x="4589" y="2770"/>
                      <a:pt x="4689" y="3090"/>
                      <a:pt x="4807" y="3404"/>
                    </a:cubicBezTo>
                    <a:lnTo>
                      <a:pt x="4807" y="3404"/>
                    </a:lnTo>
                    <a:cubicBezTo>
                      <a:pt x="4449" y="3387"/>
                      <a:pt x="4087" y="3367"/>
                      <a:pt x="3727" y="3343"/>
                    </a:cubicBezTo>
                    <a:lnTo>
                      <a:pt x="2855" y="3251"/>
                    </a:lnTo>
                    <a:lnTo>
                      <a:pt x="1969" y="3092"/>
                    </a:lnTo>
                    <a:lnTo>
                      <a:pt x="1084" y="2920"/>
                    </a:lnTo>
                    <a:lnTo>
                      <a:pt x="767" y="2854"/>
                    </a:lnTo>
                    <a:lnTo>
                      <a:pt x="648" y="2828"/>
                    </a:lnTo>
                    <a:lnTo>
                      <a:pt x="582" y="2814"/>
                    </a:lnTo>
                    <a:lnTo>
                      <a:pt x="621" y="2761"/>
                    </a:lnTo>
                    <a:cubicBezTo>
                      <a:pt x="674" y="2696"/>
                      <a:pt x="727" y="2643"/>
                      <a:pt x="793" y="2576"/>
                    </a:cubicBezTo>
                    <a:lnTo>
                      <a:pt x="938" y="2471"/>
                    </a:lnTo>
                    <a:cubicBezTo>
                      <a:pt x="991" y="2432"/>
                      <a:pt x="1058" y="2391"/>
                      <a:pt x="1123" y="2352"/>
                    </a:cubicBezTo>
                    <a:cubicBezTo>
                      <a:pt x="1375" y="2180"/>
                      <a:pt x="1639" y="2035"/>
                      <a:pt x="1903" y="1889"/>
                    </a:cubicBezTo>
                    <a:cubicBezTo>
                      <a:pt x="2445" y="1572"/>
                      <a:pt x="2920" y="1229"/>
                      <a:pt x="3422" y="925"/>
                    </a:cubicBezTo>
                    <a:lnTo>
                      <a:pt x="4057" y="555"/>
                    </a:lnTo>
                    <a:cubicBezTo>
                      <a:pt x="4077" y="545"/>
                      <a:pt x="4112" y="520"/>
                      <a:pt x="4128" y="520"/>
                    </a:cubicBezTo>
                    <a:close/>
                    <a:moveTo>
                      <a:pt x="4414" y="0"/>
                    </a:moveTo>
                    <a:cubicBezTo>
                      <a:pt x="4400" y="0"/>
                      <a:pt x="4387" y="13"/>
                      <a:pt x="4374" y="13"/>
                    </a:cubicBezTo>
                    <a:lnTo>
                      <a:pt x="4308" y="53"/>
                    </a:lnTo>
                    <a:lnTo>
                      <a:pt x="4162" y="145"/>
                    </a:lnTo>
                    <a:lnTo>
                      <a:pt x="3264" y="700"/>
                    </a:lnTo>
                    <a:cubicBezTo>
                      <a:pt x="2762" y="1005"/>
                      <a:pt x="2273" y="1375"/>
                      <a:pt x="1757" y="1652"/>
                    </a:cubicBezTo>
                    <a:cubicBezTo>
                      <a:pt x="1507" y="1797"/>
                      <a:pt x="1229" y="1942"/>
                      <a:pt x="965" y="2101"/>
                    </a:cubicBezTo>
                    <a:cubicBezTo>
                      <a:pt x="899" y="2154"/>
                      <a:pt x="833" y="2180"/>
                      <a:pt x="767" y="2233"/>
                    </a:cubicBezTo>
                    <a:lnTo>
                      <a:pt x="542" y="2391"/>
                    </a:lnTo>
                    <a:cubicBezTo>
                      <a:pt x="397" y="2537"/>
                      <a:pt x="238" y="2682"/>
                      <a:pt x="106" y="2841"/>
                    </a:cubicBezTo>
                    <a:lnTo>
                      <a:pt x="1" y="2960"/>
                    </a:lnTo>
                    <a:cubicBezTo>
                      <a:pt x="40" y="2987"/>
                      <a:pt x="106" y="2999"/>
                      <a:pt x="145" y="3013"/>
                    </a:cubicBezTo>
                    <a:lnTo>
                      <a:pt x="450" y="3105"/>
                    </a:lnTo>
                    <a:lnTo>
                      <a:pt x="1005" y="3251"/>
                    </a:lnTo>
                    <a:lnTo>
                      <a:pt x="1877" y="3475"/>
                    </a:lnTo>
                    <a:cubicBezTo>
                      <a:pt x="1877" y="3475"/>
                      <a:pt x="2101" y="3528"/>
                      <a:pt x="2312" y="3581"/>
                    </a:cubicBezTo>
                    <a:cubicBezTo>
                      <a:pt x="2538" y="3621"/>
                      <a:pt x="2749" y="3674"/>
                      <a:pt x="2749" y="3674"/>
                    </a:cubicBezTo>
                    <a:lnTo>
                      <a:pt x="3648" y="3819"/>
                    </a:lnTo>
                    <a:cubicBezTo>
                      <a:pt x="4229" y="3912"/>
                      <a:pt x="4823" y="3991"/>
                      <a:pt x="5392" y="4056"/>
                    </a:cubicBezTo>
                    <a:lnTo>
                      <a:pt x="5442" y="3761"/>
                    </a:lnTo>
                    <a:lnTo>
                      <a:pt x="5630" y="3674"/>
                    </a:lnTo>
                    <a:cubicBezTo>
                      <a:pt x="5583" y="3600"/>
                      <a:pt x="5539" y="3524"/>
                      <a:pt x="5495" y="3447"/>
                    </a:cubicBezTo>
                    <a:lnTo>
                      <a:pt x="5495" y="3447"/>
                    </a:lnTo>
                    <a:lnTo>
                      <a:pt x="5497" y="3436"/>
                    </a:lnTo>
                    <a:cubicBezTo>
                      <a:pt x="5495" y="3436"/>
                      <a:pt x="5492" y="3436"/>
                      <a:pt x="5489" y="3436"/>
                    </a:cubicBezTo>
                    <a:lnTo>
                      <a:pt x="5489" y="3436"/>
                    </a:lnTo>
                    <a:cubicBezTo>
                      <a:pt x="5411" y="3297"/>
                      <a:pt x="5339" y="3155"/>
                      <a:pt x="5272" y="3013"/>
                    </a:cubicBezTo>
                    <a:cubicBezTo>
                      <a:pt x="5167" y="2788"/>
                      <a:pt x="5087" y="2550"/>
                      <a:pt x="4995" y="2312"/>
                    </a:cubicBezTo>
                    <a:cubicBezTo>
                      <a:pt x="4810" y="1837"/>
                      <a:pt x="4691" y="1334"/>
                      <a:pt x="4572" y="820"/>
                    </a:cubicBezTo>
                    <a:cubicBezTo>
                      <a:pt x="4572" y="820"/>
                      <a:pt x="4546" y="700"/>
                      <a:pt x="4520" y="568"/>
                    </a:cubicBezTo>
                    <a:cubicBezTo>
                      <a:pt x="4479" y="450"/>
                      <a:pt x="4467" y="317"/>
                      <a:pt x="4467" y="317"/>
                    </a:cubicBezTo>
                    <a:lnTo>
                      <a:pt x="4414" y="39"/>
                    </a:lnTo>
                    <a:lnTo>
                      <a:pt x="441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6" name="Google Shape;6076;p14"/>
              <p:cNvSpPr/>
              <p:nvPr/>
            </p:nvSpPr>
            <p:spPr>
              <a:xfrm>
                <a:off x="6275400" y="3252275"/>
                <a:ext cx="236875" cy="242175"/>
              </a:xfrm>
              <a:custGeom>
                <a:avLst/>
                <a:gdLst/>
                <a:ahLst/>
                <a:cxnLst/>
                <a:rect l="l" t="t" r="r" b="b"/>
                <a:pathLst>
                  <a:path w="9475" h="9687" extrusionOk="0">
                    <a:moveTo>
                      <a:pt x="450" y="1"/>
                    </a:moveTo>
                    <a:lnTo>
                      <a:pt x="1" y="754"/>
                    </a:lnTo>
                    <a:cubicBezTo>
                      <a:pt x="991" y="1468"/>
                      <a:pt x="1969" y="2221"/>
                      <a:pt x="3013" y="2842"/>
                    </a:cubicBezTo>
                    <a:cubicBezTo>
                      <a:pt x="3528" y="3172"/>
                      <a:pt x="4044" y="3489"/>
                      <a:pt x="4559" y="3806"/>
                    </a:cubicBezTo>
                    <a:cubicBezTo>
                      <a:pt x="4559" y="3806"/>
                      <a:pt x="4955" y="4018"/>
                      <a:pt x="5365" y="4229"/>
                    </a:cubicBezTo>
                    <a:cubicBezTo>
                      <a:pt x="5774" y="4440"/>
                      <a:pt x="6171" y="4639"/>
                      <a:pt x="6171" y="4639"/>
                    </a:cubicBezTo>
                    <a:cubicBezTo>
                      <a:pt x="6449" y="4771"/>
                      <a:pt x="6713" y="4930"/>
                      <a:pt x="6990" y="5036"/>
                    </a:cubicBezTo>
                    <a:lnTo>
                      <a:pt x="7836" y="5365"/>
                    </a:lnTo>
                    <a:lnTo>
                      <a:pt x="8681" y="5696"/>
                    </a:lnTo>
                    <a:lnTo>
                      <a:pt x="9025" y="5828"/>
                    </a:lnTo>
                    <a:lnTo>
                      <a:pt x="9065" y="5855"/>
                    </a:lnTo>
                    <a:cubicBezTo>
                      <a:pt x="9078" y="5855"/>
                      <a:pt x="9065" y="5881"/>
                      <a:pt x="9065" y="5894"/>
                    </a:cubicBezTo>
                    <a:lnTo>
                      <a:pt x="9039" y="6026"/>
                    </a:lnTo>
                    <a:cubicBezTo>
                      <a:pt x="8906" y="6621"/>
                      <a:pt x="8854" y="7229"/>
                      <a:pt x="8748" y="7837"/>
                    </a:cubicBezTo>
                    <a:cubicBezTo>
                      <a:pt x="8681" y="8445"/>
                      <a:pt x="8628" y="9053"/>
                      <a:pt x="8576" y="9647"/>
                    </a:cubicBezTo>
                    <a:lnTo>
                      <a:pt x="9210" y="9687"/>
                    </a:lnTo>
                    <a:cubicBezTo>
                      <a:pt x="9224" y="9092"/>
                      <a:pt x="9224" y="8498"/>
                      <a:pt x="9250" y="7890"/>
                    </a:cubicBezTo>
                    <a:cubicBezTo>
                      <a:pt x="9303" y="7295"/>
                      <a:pt x="9316" y="6687"/>
                      <a:pt x="9395" y="6093"/>
                    </a:cubicBezTo>
                    <a:lnTo>
                      <a:pt x="9448" y="5762"/>
                    </a:lnTo>
                    <a:cubicBezTo>
                      <a:pt x="9448" y="5709"/>
                      <a:pt x="9474" y="5630"/>
                      <a:pt x="9448" y="5603"/>
                    </a:cubicBezTo>
                    <a:lnTo>
                      <a:pt x="9289" y="5538"/>
                    </a:lnTo>
                    <a:lnTo>
                      <a:pt x="8787" y="5365"/>
                    </a:lnTo>
                    <a:lnTo>
                      <a:pt x="7941" y="5075"/>
                    </a:lnTo>
                    <a:lnTo>
                      <a:pt x="7109" y="4758"/>
                    </a:lnTo>
                    <a:cubicBezTo>
                      <a:pt x="6819" y="4652"/>
                      <a:pt x="6567" y="4493"/>
                      <a:pt x="6290" y="4361"/>
                    </a:cubicBezTo>
                    <a:lnTo>
                      <a:pt x="5497" y="3938"/>
                    </a:lnTo>
                    <a:cubicBezTo>
                      <a:pt x="5101" y="3714"/>
                      <a:pt x="4717" y="3489"/>
                      <a:pt x="4717" y="3489"/>
                    </a:cubicBezTo>
                    <a:cubicBezTo>
                      <a:pt x="4202" y="3159"/>
                      <a:pt x="3713" y="2802"/>
                      <a:pt x="3225" y="2446"/>
                    </a:cubicBezTo>
                    <a:cubicBezTo>
                      <a:pt x="2220" y="1732"/>
                      <a:pt x="1322" y="860"/>
                      <a:pt x="4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7" name="Google Shape;6077;p14"/>
              <p:cNvSpPr/>
              <p:nvPr/>
            </p:nvSpPr>
            <p:spPr>
              <a:xfrm>
                <a:off x="6309750" y="3109575"/>
                <a:ext cx="320450" cy="93850"/>
              </a:xfrm>
              <a:custGeom>
                <a:avLst/>
                <a:gdLst/>
                <a:ahLst/>
                <a:cxnLst/>
                <a:rect l="l" t="t" r="r" b="b"/>
                <a:pathLst>
                  <a:path w="12818" h="3754" extrusionOk="0">
                    <a:moveTo>
                      <a:pt x="12289" y="0"/>
                    </a:moveTo>
                    <a:cubicBezTo>
                      <a:pt x="11615" y="1005"/>
                      <a:pt x="11034" y="2076"/>
                      <a:pt x="10479" y="3172"/>
                    </a:cubicBezTo>
                    <a:lnTo>
                      <a:pt x="10426" y="3291"/>
                    </a:lnTo>
                    <a:cubicBezTo>
                      <a:pt x="10413" y="3304"/>
                      <a:pt x="10413" y="3330"/>
                      <a:pt x="10399" y="3330"/>
                    </a:cubicBezTo>
                    <a:lnTo>
                      <a:pt x="10346" y="3318"/>
                    </a:lnTo>
                    <a:lnTo>
                      <a:pt x="10003" y="3225"/>
                    </a:lnTo>
                    <a:lnTo>
                      <a:pt x="9131" y="2987"/>
                    </a:lnTo>
                    <a:lnTo>
                      <a:pt x="8259" y="2749"/>
                    </a:lnTo>
                    <a:cubicBezTo>
                      <a:pt x="7968" y="2657"/>
                      <a:pt x="7665" y="2630"/>
                      <a:pt x="7374" y="2578"/>
                    </a:cubicBezTo>
                    <a:cubicBezTo>
                      <a:pt x="7374" y="2578"/>
                      <a:pt x="6925" y="2498"/>
                      <a:pt x="6475" y="2432"/>
                    </a:cubicBezTo>
                    <a:cubicBezTo>
                      <a:pt x="6026" y="2352"/>
                      <a:pt x="5577" y="2287"/>
                      <a:pt x="5577" y="2287"/>
                    </a:cubicBezTo>
                    <a:lnTo>
                      <a:pt x="3753" y="2128"/>
                    </a:lnTo>
                    <a:cubicBezTo>
                      <a:pt x="2538" y="2023"/>
                      <a:pt x="1322" y="2049"/>
                      <a:pt x="93" y="2023"/>
                    </a:cubicBezTo>
                    <a:cubicBezTo>
                      <a:pt x="93" y="2023"/>
                      <a:pt x="66" y="2234"/>
                      <a:pt x="40" y="2458"/>
                    </a:cubicBezTo>
                    <a:cubicBezTo>
                      <a:pt x="13" y="2683"/>
                      <a:pt x="1" y="2895"/>
                      <a:pt x="1" y="2895"/>
                    </a:cubicBezTo>
                    <a:cubicBezTo>
                      <a:pt x="1126" y="2735"/>
                      <a:pt x="2286" y="2587"/>
                      <a:pt x="3416" y="2587"/>
                    </a:cubicBezTo>
                    <a:cubicBezTo>
                      <a:pt x="3507" y="2587"/>
                      <a:pt x="3597" y="2588"/>
                      <a:pt x="3687" y="2590"/>
                    </a:cubicBezTo>
                    <a:cubicBezTo>
                      <a:pt x="4295" y="2590"/>
                      <a:pt x="4890" y="2590"/>
                      <a:pt x="5510" y="2630"/>
                    </a:cubicBezTo>
                    <a:cubicBezTo>
                      <a:pt x="5510" y="2630"/>
                      <a:pt x="5960" y="2696"/>
                      <a:pt x="6409" y="2749"/>
                    </a:cubicBezTo>
                    <a:lnTo>
                      <a:pt x="7307" y="2881"/>
                    </a:lnTo>
                    <a:cubicBezTo>
                      <a:pt x="7598" y="2934"/>
                      <a:pt x="7902" y="2960"/>
                      <a:pt x="8179" y="3040"/>
                    </a:cubicBezTo>
                    <a:lnTo>
                      <a:pt x="9039" y="3291"/>
                    </a:lnTo>
                    <a:lnTo>
                      <a:pt x="9897" y="3542"/>
                    </a:lnTo>
                    <a:lnTo>
                      <a:pt x="10399" y="3700"/>
                    </a:lnTo>
                    <a:lnTo>
                      <a:pt x="10572" y="3753"/>
                    </a:lnTo>
                    <a:cubicBezTo>
                      <a:pt x="10611" y="3753"/>
                      <a:pt x="10624" y="3661"/>
                      <a:pt x="10651" y="3621"/>
                    </a:cubicBezTo>
                    <a:cubicBezTo>
                      <a:pt x="10651" y="3621"/>
                      <a:pt x="10690" y="3555"/>
                      <a:pt x="10730" y="3476"/>
                    </a:cubicBezTo>
                    <a:lnTo>
                      <a:pt x="10809" y="3344"/>
                    </a:lnTo>
                    <a:cubicBezTo>
                      <a:pt x="11444" y="2300"/>
                      <a:pt x="12091" y="1283"/>
                      <a:pt x="12818" y="344"/>
                    </a:cubicBezTo>
                    <a:lnTo>
                      <a:pt x="1228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8" name="Google Shape;6078;p14"/>
              <p:cNvSpPr/>
              <p:nvPr/>
            </p:nvSpPr>
            <p:spPr>
              <a:xfrm>
                <a:off x="6659250" y="3202425"/>
                <a:ext cx="113325" cy="301950"/>
              </a:xfrm>
              <a:custGeom>
                <a:avLst/>
                <a:gdLst/>
                <a:ahLst/>
                <a:cxnLst/>
                <a:rect l="l" t="t" r="r" b="b"/>
                <a:pathLst>
                  <a:path w="4533" h="12078" extrusionOk="0">
                    <a:moveTo>
                      <a:pt x="3965" y="0"/>
                    </a:moveTo>
                    <a:lnTo>
                      <a:pt x="3780" y="383"/>
                    </a:lnTo>
                    <a:cubicBezTo>
                      <a:pt x="3727" y="488"/>
                      <a:pt x="3674" y="608"/>
                      <a:pt x="3607" y="726"/>
                    </a:cubicBezTo>
                    <a:lnTo>
                      <a:pt x="3251" y="1427"/>
                    </a:lnTo>
                    <a:cubicBezTo>
                      <a:pt x="3000" y="1889"/>
                      <a:pt x="2788" y="2378"/>
                      <a:pt x="2564" y="2854"/>
                    </a:cubicBezTo>
                    <a:cubicBezTo>
                      <a:pt x="2128" y="3832"/>
                      <a:pt x="1731" y="4810"/>
                      <a:pt x="1401" y="5827"/>
                    </a:cubicBezTo>
                    <a:cubicBezTo>
                      <a:pt x="1070" y="6831"/>
                      <a:pt x="767" y="7849"/>
                      <a:pt x="542" y="8892"/>
                    </a:cubicBezTo>
                    <a:cubicBezTo>
                      <a:pt x="278" y="9923"/>
                      <a:pt x="146" y="10980"/>
                      <a:pt x="1" y="12037"/>
                    </a:cubicBezTo>
                    <a:lnTo>
                      <a:pt x="648" y="12077"/>
                    </a:lnTo>
                    <a:cubicBezTo>
                      <a:pt x="688" y="11047"/>
                      <a:pt x="741" y="9989"/>
                      <a:pt x="912" y="8959"/>
                    </a:cubicBezTo>
                    <a:cubicBezTo>
                      <a:pt x="1070" y="7928"/>
                      <a:pt x="1335" y="6910"/>
                      <a:pt x="1666" y="5906"/>
                    </a:cubicBezTo>
                    <a:cubicBezTo>
                      <a:pt x="1995" y="4915"/>
                      <a:pt x="2418" y="3950"/>
                      <a:pt x="2908" y="3025"/>
                    </a:cubicBezTo>
                    <a:cubicBezTo>
                      <a:pt x="3158" y="2563"/>
                      <a:pt x="3410" y="2114"/>
                      <a:pt x="3687" y="1678"/>
                    </a:cubicBezTo>
                    <a:lnTo>
                      <a:pt x="4123" y="1031"/>
                    </a:lnTo>
                    <a:cubicBezTo>
                      <a:pt x="4189" y="911"/>
                      <a:pt x="4268" y="806"/>
                      <a:pt x="4335" y="687"/>
                    </a:cubicBezTo>
                    <a:lnTo>
                      <a:pt x="4532" y="383"/>
                    </a:lnTo>
                    <a:lnTo>
                      <a:pt x="396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9" name="Google Shape;6079;p14"/>
              <p:cNvSpPr/>
              <p:nvPr/>
            </p:nvSpPr>
            <p:spPr>
              <a:xfrm>
                <a:off x="6722025" y="3237075"/>
                <a:ext cx="103075" cy="270925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10837" extrusionOk="0">
                    <a:moveTo>
                      <a:pt x="3554" y="1"/>
                    </a:moveTo>
                    <a:lnTo>
                      <a:pt x="3396" y="344"/>
                    </a:lnTo>
                    <a:cubicBezTo>
                      <a:pt x="3343" y="437"/>
                      <a:pt x="3290" y="543"/>
                      <a:pt x="3237" y="649"/>
                    </a:cubicBezTo>
                    <a:lnTo>
                      <a:pt x="2920" y="1283"/>
                    </a:lnTo>
                    <a:cubicBezTo>
                      <a:pt x="2696" y="1706"/>
                      <a:pt x="2511" y="2129"/>
                      <a:pt x="2312" y="2564"/>
                    </a:cubicBezTo>
                    <a:cubicBezTo>
                      <a:pt x="1929" y="3436"/>
                      <a:pt x="1572" y="4322"/>
                      <a:pt x="1269" y="5221"/>
                    </a:cubicBezTo>
                    <a:cubicBezTo>
                      <a:pt x="978" y="6132"/>
                      <a:pt x="700" y="7044"/>
                      <a:pt x="502" y="7969"/>
                    </a:cubicBezTo>
                    <a:cubicBezTo>
                      <a:pt x="265" y="8894"/>
                      <a:pt x="132" y="9846"/>
                      <a:pt x="0" y="10797"/>
                    </a:cubicBezTo>
                    <a:lnTo>
                      <a:pt x="647" y="10836"/>
                    </a:lnTo>
                    <a:cubicBezTo>
                      <a:pt x="687" y="9911"/>
                      <a:pt x="714" y="8973"/>
                      <a:pt x="872" y="8048"/>
                    </a:cubicBezTo>
                    <a:cubicBezTo>
                      <a:pt x="1004" y="7110"/>
                      <a:pt x="1242" y="6199"/>
                      <a:pt x="1533" y="5313"/>
                    </a:cubicBezTo>
                    <a:cubicBezTo>
                      <a:pt x="1836" y="4414"/>
                      <a:pt x="2220" y="3556"/>
                      <a:pt x="2656" y="2737"/>
                    </a:cubicBezTo>
                    <a:cubicBezTo>
                      <a:pt x="2881" y="2326"/>
                      <a:pt x="3105" y="1917"/>
                      <a:pt x="3369" y="1534"/>
                    </a:cubicBezTo>
                    <a:lnTo>
                      <a:pt x="3753" y="952"/>
                    </a:lnTo>
                    <a:cubicBezTo>
                      <a:pt x="3818" y="860"/>
                      <a:pt x="3885" y="755"/>
                      <a:pt x="3951" y="649"/>
                    </a:cubicBezTo>
                    <a:lnTo>
                      <a:pt x="4123" y="385"/>
                    </a:lnTo>
                    <a:lnTo>
                      <a:pt x="35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0" name="Google Shape;6080;p14"/>
              <p:cNvSpPr/>
              <p:nvPr/>
            </p:nvSpPr>
            <p:spPr>
              <a:xfrm>
                <a:off x="6272750" y="3163750"/>
                <a:ext cx="4527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111" extrusionOk="0">
                    <a:moveTo>
                      <a:pt x="1322" y="0"/>
                    </a:moveTo>
                    <a:cubicBezTo>
                      <a:pt x="1243" y="199"/>
                      <a:pt x="1137" y="397"/>
                      <a:pt x="1084" y="569"/>
                    </a:cubicBezTo>
                    <a:lnTo>
                      <a:pt x="952" y="1098"/>
                    </a:lnTo>
                    <a:cubicBezTo>
                      <a:pt x="859" y="1428"/>
                      <a:pt x="780" y="1771"/>
                      <a:pt x="688" y="2076"/>
                    </a:cubicBezTo>
                    <a:cubicBezTo>
                      <a:pt x="582" y="2379"/>
                      <a:pt x="463" y="2696"/>
                      <a:pt x="344" y="3013"/>
                    </a:cubicBezTo>
                    <a:cubicBezTo>
                      <a:pt x="278" y="3172"/>
                      <a:pt x="212" y="3344"/>
                      <a:pt x="146" y="3503"/>
                    </a:cubicBezTo>
                    <a:cubicBezTo>
                      <a:pt x="93" y="3688"/>
                      <a:pt x="1" y="3912"/>
                      <a:pt x="1" y="4110"/>
                    </a:cubicBezTo>
                    <a:lnTo>
                      <a:pt x="674" y="3952"/>
                    </a:lnTo>
                    <a:cubicBezTo>
                      <a:pt x="714" y="3832"/>
                      <a:pt x="662" y="3740"/>
                      <a:pt x="662" y="3595"/>
                    </a:cubicBezTo>
                    <a:cubicBezTo>
                      <a:pt x="688" y="3436"/>
                      <a:pt x="701" y="3277"/>
                      <a:pt x="727" y="3119"/>
                    </a:cubicBezTo>
                    <a:cubicBezTo>
                      <a:pt x="780" y="2802"/>
                      <a:pt x="859" y="2485"/>
                      <a:pt x="979" y="2155"/>
                    </a:cubicBezTo>
                    <a:cubicBezTo>
                      <a:pt x="1071" y="1838"/>
                      <a:pt x="1176" y="1533"/>
                      <a:pt x="1322" y="1243"/>
                    </a:cubicBezTo>
                    <a:cubicBezTo>
                      <a:pt x="1388" y="1098"/>
                      <a:pt x="1481" y="978"/>
                      <a:pt x="1560" y="846"/>
                    </a:cubicBezTo>
                    <a:cubicBezTo>
                      <a:pt x="1639" y="728"/>
                      <a:pt x="1731" y="648"/>
                      <a:pt x="1811" y="569"/>
                    </a:cubicBezTo>
                    <a:lnTo>
                      <a:pt x="132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1" name="Google Shape;6081;p14"/>
              <p:cNvSpPr/>
              <p:nvPr/>
            </p:nvSpPr>
            <p:spPr>
              <a:xfrm>
                <a:off x="6534375" y="3284650"/>
                <a:ext cx="132500" cy="100450"/>
              </a:xfrm>
              <a:custGeom>
                <a:avLst/>
                <a:gdLst/>
                <a:ahLst/>
                <a:cxnLst/>
                <a:rect l="l" t="t" r="r" b="b"/>
                <a:pathLst>
                  <a:path w="5300" h="4018" extrusionOk="0">
                    <a:moveTo>
                      <a:pt x="4773" y="315"/>
                    </a:moveTo>
                    <a:cubicBezTo>
                      <a:pt x="4793" y="315"/>
                      <a:pt x="4811" y="318"/>
                      <a:pt x="4811" y="332"/>
                    </a:cubicBezTo>
                    <a:lnTo>
                      <a:pt x="4771" y="423"/>
                    </a:lnTo>
                    <a:lnTo>
                      <a:pt x="4665" y="675"/>
                    </a:lnTo>
                    <a:cubicBezTo>
                      <a:pt x="4480" y="1163"/>
                      <a:pt x="4309" y="1666"/>
                      <a:pt x="4163" y="2181"/>
                    </a:cubicBezTo>
                    <a:cubicBezTo>
                      <a:pt x="4088" y="2505"/>
                      <a:pt x="4003" y="2824"/>
                      <a:pt x="3943" y="3151"/>
                    </a:cubicBezTo>
                    <a:lnTo>
                      <a:pt x="3943" y="3151"/>
                    </a:lnTo>
                    <a:cubicBezTo>
                      <a:pt x="3646" y="2961"/>
                      <a:pt x="3350" y="2765"/>
                      <a:pt x="3053" y="2564"/>
                    </a:cubicBezTo>
                    <a:lnTo>
                      <a:pt x="2327" y="2049"/>
                    </a:lnTo>
                    <a:lnTo>
                      <a:pt x="1639" y="1468"/>
                    </a:lnTo>
                    <a:lnTo>
                      <a:pt x="1296" y="1177"/>
                    </a:lnTo>
                    <a:cubicBezTo>
                      <a:pt x="1124" y="1031"/>
                      <a:pt x="965" y="873"/>
                      <a:pt x="965" y="873"/>
                    </a:cubicBezTo>
                    <a:lnTo>
                      <a:pt x="727" y="661"/>
                    </a:lnTo>
                    <a:lnTo>
                      <a:pt x="635" y="582"/>
                    </a:lnTo>
                    <a:lnTo>
                      <a:pt x="582" y="529"/>
                    </a:lnTo>
                    <a:lnTo>
                      <a:pt x="648" y="517"/>
                    </a:lnTo>
                    <a:cubicBezTo>
                      <a:pt x="715" y="476"/>
                      <a:pt x="806" y="464"/>
                      <a:pt x="886" y="450"/>
                    </a:cubicBezTo>
                    <a:lnTo>
                      <a:pt x="1058" y="423"/>
                    </a:lnTo>
                    <a:cubicBezTo>
                      <a:pt x="1137" y="411"/>
                      <a:pt x="1217" y="411"/>
                      <a:pt x="1282" y="411"/>
                    </a:cubicBezTo>
                    <a:cubicBezTo>
                      <a:pt x="1437" y="397"/>
                      <a:pt x="1589" y="394"/>
                      <a:pt x="1741" y="394"/>
                    </a:cubicBezTo>
                    <a:cubicBezTo>
                      <a:pt x="1887" y="394"/>
                      <a:pt x="2032" y="397"/>
                      <a:pt x="2181" y="397"/>
                    </a:cubicBezTo>
                    <a:cubicBezTo>
                      <a:pt x="2815" y="397"/>
                      <a:pt x="3384" y="318"/>
                      <a:pt x="3991" y="318"/>
                    </a:cubicBezTo>
                    <a:lnTo>
                      <a:pt x="4718" y="318"/>
                    </a:lnTo>
                    <a:cubicBezTo>
                      <a:pt x="4731" y="318"/>
                      <a:pt x="4753" y="315"/>
                      <a:pt x="4773" y="315"/>
                    </a:cubicBezTo>
                    <a:close/>
                    <a:moveTo>
                      <a:pt x="5181" y="1"/>
                    </a:moveTo>
                    <a:lnTo>
                      <a:pt x="5008" y="14"/>
                    </a:lnTo>
                    <a:lnTo>
                      <a:pt x="3965" y="41"/>
                    </a:lnTo>
                    <a:cubicBezTo>
                      <a:pt x="3370" y="54"/>
                      <a:pt x="2749" y="120"/>
                      <a:pt x="2181" y="120"/>
                    </a:cubicBezTo>
                    <a:cubicBezTo>
                      <a:pt x="1978" y="120"/>
                      <a:pt x="1776" y="114"/>
                      <a:pt x="1573" y="114"/>
                    </a:cubicBezTo>
                    <a:cubicBezTo>
                      <a:pt x="1472" y="114"/>
                      <a:pt x="1371" y="116"/>
                      <a:pt x="1269" y="120"/>
                    </a:cubicBezTo>
                    <a:cubicBezTo>
                      <a:pt x="1190" y="120"/>
                      <a:pt x="1111" y="120"/>
                      <a:pt x="1032" y="133"/>
                    </a:cubicBezTo>
                    <a:lnTo>
                      <a:pt x="767" y="159"/>
                    </a:lnTo>
                    <a:cubicBezTo>
                      <a:pt x="556" y="212"/>
                      <a:pt x="357" y="252"/>
                      <a:pt x="160" y="332"/>
                    </a:cubicBezTo>
                    <a:lnTo>
                      <a:pt x="1" y="384"/>
                    </a:lnTo>
                    <a:lnTo>
                      <a:pt x="107" y="490"/>
                    </a:lnTo>
                    <a:lnTo>
                      <a:pt x="318" y="714"/>
                    </a:lnTo>
                    <a:lnTo>
                      <a:pt x="715" y="1124"/>
                    </a:lnTo>
                    <a:lnTo>
                      <a:pt x="1375" y="1759"/>
                    </a:lnTo>
                    <a:lnTo>
                      <a:pt x="2036" y="2366"/>
                    </a:lnTo>
                    <a:lnTo>
                      <a:pt x="2723" y="2934"/>
                    </a:lnTo>
                    <a:cubicBezTo>
                      <a:pt x="3185" y="3304"/>
                      <a:pt x="3661" y="3674"/>
                      <a:pt x="4136" y="4018"/>
                    </a:cubicBezTo>
                    <a:lnTo>
                      <a:pt x="4313" y="3786"/>
                    </a:lnTo>
                    <a:lnTo>
                      <a:pt x="4313" y="3786"/>
                    </a:lnTo>
                    <a:lnTo>
                      <a:pt x="4506" y="3806"/>
                    </a:lnTo>
                    <a:cubicBezTo>
                      <a:pt x="4504" y="3715"/>
                      <a:pt x="4505" y="3623"/>
                      <a:pt x="4508" y="3531"/>
                    </a:cubicBezTo>
                    <a:lnTo>
                      <a:pt x="4508" y="3531"/>
                    </a:lnTo>
                    <a:lnTo>
                      <a:pt x="4520" y="3515"/>
                    </a:lnTo>
                    <a:cubicBezTo>
                      <a:pt x="4516" y="3513"/>
                      <a:pt x="4513" y="3511"/>
                      <a:pt x="4509" y="3509"/>
                    </a:cubicBezTo>
                    <a:lnTo>
                      <a:pt x="4509" y="3509"/>
                    </a:lnTo>
                    <a:cubicBezTo>
                      <a:pt x="4525" y="3106"/>
                      <a:pt x="4589" y="2703"/>
                      <a:pt x="4652" y="2300"/>
                    </a:cubicBezTo>
                    <a:cubicBezTo>
                      <a:pt x="4744" y="1798"/>
                      <a:pt x="4876" y="1296"/>
                      <a:pt x="5022" y="807"/>
                    </a:cubicBezTo>
                    <a:lnTo>
                      <a:pt x="5193" y="318"/>
                    </a:lnTo>
                    <a:lnTo>
                      <a:pt x="5286" y="41"/>
                    </a:lnTo>
                    <a:lnTo>
                      <a:pt x="5299" y="14"/>
                    </a:lnTo>
                    <a:cubicBezTo>
                      <a:pt x="5299" y="1"/>
                      <a:pt x="5273" y="1"/>
                      <a:pt x="5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2" name="Google Shape;6082;p14"/>
              <p:cNvSpPr/>
              <p:nvPr/>
            </p:nvSpPr>
            <p:spPr>
              <a:xfrm>
                <a:off x="6542625" y="2798750"/>
                <a:ext cx="144050" cy="31945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12778" extrusionOk="0">
                    <a:moveTo>
                      <a:pt x="767" y="0"/>
                    </a:moveTo>
                    <a:cubicBezTo>
                      <a:pt x="767" y="0"/>
                      <a:pt x="582" y="106"/>
                      <a:pt x="385" y="211"/>
                    </a:cubicBezTo>
                    <a:cubicBezTo>
                      <a:pt x="186" y="330"/>
                      <a:pt x="1" y="436"/>
                      <a:pt x="1" y="436"/>
                    </a:cubicBezTo>
                    <a:cubicBezTo>
                      <a:pt x="517" y="1546"/>
                      <a:pt x="979" y="2682"/>
                      <a:pt x="1560" y="3739"/>
                    </a:cubicBezTo>
                    <a:cubicBezTo>
                      <a:pt x="1838" y="4281"/>
                      <a:pt x="2129" y="4822"/>
                      <a:pt x="2419" y="5351"/>
                    </a:cubicBezTo>
                    <a:cubicBezTo>
                      <a:pt x="2419" y="5351"/>
                      <a:pt x="2670" y="5747"/>
                      <a:pt x="2908" y="6131"/>
                    </a:cubicBezTo>
                    <a:cubicBezTo>
                      <a:pt x="3159" y="6514"/>
                      <a:pt x="3397" y="6898"/>
                      <a:pt x="3397" y="6898"/>
                    </a:cubicBezTo>
                    <a:cubicBezTo>
                      <a:pt x="3568" y="7148"/>
                      <a:pt x="3714" y="7412"/>
                      <a:pt x="3912" y="7637"/>
                    </a:cubicBezTo>
                    <a:lnTo>
                      <a:pt x="4467" y="8351"/>
                    </a:lnTo>
                    <a:lnTo>
                      <a:pt x="5036" y="9051"/>
                    </a:lnTo>
                    <a:lnTo>
                      <a:pt x="5260" y="9342"/>
                    </a:lnTo>
                    <a:lnTo>
                      <a:pt x="5286" y="9382"/>
                    </a:lnTo>
                    <a:cubicBezTo>
                      <a:pt x="5286" y="9394"/>
                      <a:pt x="5274" y="9408"/>
                      <a:pt x="5260" y="9421"/>
                    </a:cubicBezTo>
                    <a:lnTo>
                      <a:pt x="5180" y="9514"/>
                    </a:lnTo>
                    <a:cubicBezTo>
                      <a:pt x="4388" y="10451"/>
                      <a:pt x="3635" y="11417"/>
                      <a:pt x="2974" y="12433"/>
                    </a:cubicBezTo>
                    <a:lnTo>
                      <a:pt x="3503" y="12777"/>
                    </a:lnTo>
                    <a:cubicBezTo>
                      <a:pt x="4084" y="11734"/>
                      <a:pt x="4758" y="10742"/>
                      <a:pt x="5459" y="9752"/>
                    </a:cubicBezTo>
                    <a:lnTo>
                      <a:pt x="5670" y="9500"/>
                    </a:lnTo>
                    <a:cubicBezTo>
                      <a:pt x="5696" y="9447"/>
                      <a:pt x="5762" y="9408"/>
                      <a:pt x="5749" y="9355"/>
                    </a:cubicBezTo>
                    <a:lnTo>
                      <a:pt x="5643" y="9223"/>
                    </a:lnTo>
                    <a:lnTo>
                      <a:pt x="5286" y="8827"/>
                    </a:lnTo>
                    <a:lnTo>
                      <a:pt x="4719" y="8140"/>
                    </a:lnTo>
                    <a:lnTo>
                      <a:pt x="4150" y="7452"/>
                    </a:lnTo>
                    <a:cubicBezTo>
                      <a:pt x="3965" y="7227"/>
                      <a:pt x="3820" y="6963"/>
                      <a:pt x="3648" y="6713"/>
                    </a:cubicBezTo>
                    <a:cubicBezTo>
                      <a:pt x="3648" y="6713"/>
                      <a:pt x="3410" y="6316"/>
                      <a:pt x="3172" y="5932"/>
                    </a:cubicBezTo>
                    <a:cubicBezTo>
                      <a:pt x="2934" y="5550"/>
                      <a:pt x="2710" y="5153"/>
                      <a:pt x="2710" y="5153"/>
                    </a:cubicBezTo>
                    <a:cubicBezTo>
                      <a:pt x="2432" y="4625"/>
                      <a:pt x="2194" y="4070"/>
                      <a:pt x="1944" y="3501"/>
                    </a:cubicBezTo>
                    <a:cubicBezTo>
                      <a:pt x="1454" y="2405"/>
                      <a:pt x="1084" y="1176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3" name="Google Shape;6083;p14"/>
              <p:cNvSpPr/>
              <p:nvPr/>
            </p:nvSpPr>
            <p:spPr>
              <a:xfrm>
                <a:off x="6616975" y="2732000"/>
                <a:ext cx="309225" cy="168550"/>
              </a:xfrm>
              <a:custGeom>
                <a:avLst/>
                <a:gdLst/>
                <a:ahLst/>
                <a:cxnLst/>
                <a:rect l="l" t="t" r="r" b="b"/>
                <a:pathLst>
                  <a:path w="12369" h="6742" extrusionOk="0">
                    <a:moveTo>
                      <a:pt x="515" y="1"/>
                    </a:moveTo>
                    <a:cubicBezTo>
                      <a:pt x="515" y="1"/>
                      <a:pt x="383" y="172"/>
                      <a:pt x="251" y="357"/>
                    </a:cubicBezTo>
                    <a:cubicBezTo>
                      <a:pt x="119" y="529"/>
                      <a:pt x="0" y="714"/>
                      <a:pt x="0" y="714"/>
                    </a:cubicBezTo>
                    <a:cubicBezTo>
                      <a:pt x="1123" y="1164"/>
                      <a:pt x="2300" y="1666"/>
                      <a:pt x="3343" y="2286"/>
                    </a:cubicBezTo>
                    <a:cubicBezTo>
                      <a:pt x="3871" y="2591"/>
                      <a:pt x="4387" y="2894"/>
                      <a:pt x="4889" y="3238"/>
                    </a:cubicBezTo>
                    <a:cubicBezTo>
                      <a:pt x="4889" y="3238"/>
                      <a:pt x="5259" y="3502"/>
                      <a:pt x="5616" y="3780"/>
                    </a:cubicBezTo>
                    <a:cubicBezTo>
                      <a:pt x="5973" y="4071"/>
                      <a:pt x="6329" y="4348"/>
                      <a:pt x="6329" y="4348"/>
                    </a:cubicBezTo>
                    <a:cubicBezTo>
                      <a:pt x="6554" y="4533"/>
                      <a:pt x="6805" y="4718"/>
                      <a:pt x="7004" y="4929"/>
                    </a:cubicBezTo>
                    <a:lnTo>
                      <a:pt x="7624" y="5577"/>
                    </a:lnTo>
                    <a:lnTo>
                      <a:pt x="8246" y="6224"/>
                    </a:lnTo>
                    <a:lnTo>
                      <a:pt x="8602" y="6608"/>
                    </a:lnTo>
                    <a:lnTo>
                      <a:pt x="8721" y="6740"/>
                    </a:lnTo>
                    <a:cubicBezTo>
                      <a:pt x="8725" y="6741"/>
                      <a:pt x="8728" y="6741"/>
                      <a:pt x="8732" y="6741"/>
                    </a:cubicBezTo>
                    <a:cubicBezTo>
                      <a:pt x="8770" y="6741"/>
                      <a:pt x="8818" y="6686"/>
                      <a:pt x="8866" y="6673"/>
                    </a:cubicBezTo>
                    <a:lnTo>
                      <a:pt x="9144" y="6502"/>
                    </a:lnTo>
                    <a:cubicBezTo>
                      <a:pt x="10201" y="5907"/>
                      <a:pt x="11271" y="5352"/>
                      <a:pt x="12368" y="4903"/>
                    </a:cubicBezTo>
                    <a:lnTo>
                      <a:pt x="12090" y="4335"/>
                    </a:lnTo>
                    <a:cubicBezTo>
                      <a:pt x="11007" y="4876"/>
                      <a:pt x="9963" y="5524"/>
                      <a:pt x="8933" y="6185"/>
                    </a:cubicBezTo>
                    <a:lnTo>
                      <a:pt x="8827" y="6264"/>
                    </a:lnTo>
                    <a:cubicBezTo>
                      <a:pt x="8813" y="6264"/>
                      <a:pt x="8801" y="6291"/>
                      <a:pt x="8787" y="6291"/>
                    </a:cubicBezTo>
                    <a:lnTo>
                      <a:pt x="8748" y="6250"/>
                    </a:lnTo>
                    <a:lnTo>
                      <a:pt x="8496" y="6000"/>
                    </a:lnTo>
                    <a:lnTo>
                      <a:pt x="7862" y="5352"/>
                    </a:lnTo>
                    <a:lnTo>
                      <a:pt x="7228" y="4718"/>
                    </a:lnTo>
                    <a:cubicBezTo>
                      <a:pt x="7016" y="4494"/>
                      <a:pt x="6766" y="4321"/>
                      <a:pt x="6541" y="4124"/>
                    </a:cubicBezTo>
                    <a:cubicBezTo>
                      <a:pt x="6541" y="4124"/>
                      <a:pt x="6184" y="3833"/>
                      <a:pt x="5841" y="3542"/>
                    </a:cubicBezTo>
                    <a:cubicBezTo>
                      <a:pt x="5483" y="3264"/>
                      <a:pt x="5127" y="2973"/>
                      <a:pt x="5127" y="2973"/>
                    </a:cubicBezTo>
                    <a:cubicBezTo>
                      <a:pt x="4625" y="2617"/>
                      <a:pt x="4123" y="2260"/>
                      <a:pt x="3621" y="1930"/>
                    </a:cubicBezTo>
                    <a:cubicBezTo>
                      <a:pt x="2629" y="1229"/>
                      <a:pt x="1560" y="635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4" name="Google Shape;6084;p14"/>
              <p:cNvSpPr/>
              <p:nvPr/>
            </p:nvSpPr>
            <p:spPr>
              <a:xfrm>
                <a:off x="6758675" y="2991650"/>
                <a:ext cx="244475" cy="220025"/>
              </a:xfrm>
              <a:custGeom>
                <a:avLst/>
                <a:gdLst/>
                <a:ahLst/>
                <a:cxnLst/>
                <a:rect l="l" t="t" r="r" b="b"/>
                <a:pathLst>
                  <a:path w="9779" h="8801" extrusionOk="0">
                    <a:moveTo>
                      <a:pt x="9461" y="1"/>
                    </a:moveTo>
                    <a:lnTo>
                      <a:pt x="9118" y="225"/>
                    </a:lnTo>
                    <a:cubicBezTo>
                      <a:pt x="9012" y="291"/>
                      <a:pt x="8920" y="383"/>
                      <a:pt x="8801" y="450"/>
                    </a:cubicBezTo>
                    <a:lnTo>
                      <a:pt x="8140" y="873"/>
                    </a:lnTo>
                    <a:cubicBezTo>
                      <a:pt x="7691" y="1164"/>
                      <a:pt x="7241" y="1454"/>
                      <a:pt x="6819" y="1771"/>
                    </a:cubicBezTo>
                    <a:cubicBezTo>
                      <a:pt x="5947" y="2379"/>
                      <a:pt x="5141" y="3079"/>
                      <a:pt x="4322" y="3766"/>
                    </a:cubicBezTo>
                    <a:cubicBezTo>
                      <a:pt x="3542" y="4480"/>
                      <a:pt x="2749" y="5207"/>
                      <a:pt x="2035" y="6000"/>
                    </a:cubicBezTo>
                    <a:cubicBezTo>
                      <a:pt x="1309" y="6779"/>
                      <a:pt x="622" y="7585"/>
                      <a:pt x="0" y="8444"/>
                    </a:cubicBezTo>
                    <a:lnTo>
                      <a:pt x="543" y="8801"/>
                    </a:lnTo>
                    <a:cubicBezTo>
                      <a:pt x="1071" y="7915"/>
                      <a:pt x="1665" y="7069"/>
                      <a:pt x="2326" y="6250"/>
                    </a:cubicBezTo>
                    <a:cubicBezTo>
                      <a:pt x="2974" y="5431"/>
                      <a:pt x="3727" y="4678"/>
                      <a:pt x="4507" y="3965"/>
                    </a:cubicBezTo>
                    <a:cubicBezTo>
                      <a:pt x="5312" y="3290"/>
                      <a:pt x="6145" y="2630"/>
                      <a:pt x="7030" y="2089"/>
                    </a:cubicBezTo>
                    <a:cubicBezTo>
                      <a:pt x="7479" y="1810"/>
                      <a:pt x="7942" y="1560"/>
                      <a:pt x="8392" y="1308"/>
                    </a:cubicBezTo>
                    <a:lnTo>
                      <a:pt x="9091" y="965"/>
                    </a:lnTo>
                    <a:cubicBezTo>
                      <a:pt x="9211" y="912"/>
                      <a:pt x="9329" y="833"/>
                      <a:pt x="9449" y="780"/>
                    </a:cubicBezTo>
                    <a:lnTo>
                      <a:pt x="9778" y="609"/>
                    </a:lnTo>
                    <a:lnTo>
                      <a:pt x="946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5" name="Google Shape;6085;p14"/>
              <p:cNvSpPr/>
              <p:nvPr/>
            </p:nvSpPr>
            <p:spPr>
              <a:xfrm>
                <a:off x="6811200" y="3047825"/>
                <a:ext cx="220050" cy="198525"/>
              </a:xfrm>
              <a:custGeom>
                <a:avLst/>
                <a:gdLst/>
                <a:ahLst/>
                <a:cxnLst/>
                <a:rect l="l" t="t" r="r" b="b"/>
                <a:pathLst>
                  <a:path w="8802" h="7941" extrusionOk="0">
                    <a:moveTo>
                      <a:pt x="8497" y="0"/>
                    </a:moveTo>
                    <a:lnTo>
                      <a:pt x="8180" y="211"/>
                    </a:lnTo>
                    <a:cubicBezTo>
                      <a:pt x="8088" y="264"/>
                      <a:pt x="8008" y="344"/>
                      <a:pt x="7903" y="409"/>
                    </a:cubicBezTo>
                    <a:lnTo>
                      <a:pt x="7307" y="793"/>
                    </a:lnTo>
                    <a:cubicBezTo>
                      <a:pt x="6911" y="1057"/>
                      <a:pt x="6515" y="1308"/>
                      <a:pt x="6132" y="1598"/>
                    </a:cubicBezTo>
                    <a:cubicBezTo>
                      <a:pt x="5352" y="2153"/>
                      <a:pt x="4626" y="2775"/>
                      <a:pt x="3886" y="3395"/>
                    </a:cubicBezTo>
                    <a:cubicBezTo>
                      <a:pt x="3185" y="4043"/>
                      <a:pt x="2485" y="4690"/>
                      <a:pt x="1837" y="5391"/>
                    </a:cubicBezTo>
                    <a:cubicBezTo>
                      <a:pt x="1176" y="6091"/>
                      <a:pt x="556" y="6818"/>
                      <a:pt x="1" y="7585"/>
                    </a:cubicBezTo>
                    <a:lnTo>
                      <a:pt x="542" y="7941"/>
                    </a:lnTo>
                    <a:cubicBezTo>
                      <a:pt x="1005" y="7135"/>
                      <a:pt x="1546" y="6382"/>
                      <a:pt x="2128" y="5642"/>
                    </a:cubicBezTo>
                    <a:cubicBezTo>
                      <a:pt x="2709" y="4902"/>
                      <a:pt x="3384" y="4241"/>
                      <a:pt x="4071" y="3594"/>
                    </a:cubicBezTo>
                    <a:cubicBezTo>
                      <a:pt x="4797" y="2986"/>
                      <a:pt x="5537" y="2405"/>
                      <a:pt x="6343" y="1916"/>
                    </a:cubicBezTo>
                    <a:cubicBezTo>
                      <a:pt x="6740" y="1665"/>
                      <a:pt x="7163" y="1454"/>
                      <a:pt x="7559" y="1228"/>
                    </a:cubicBezTo>
                    <a:lnTo>
                      <a:pt x="8193" y="925"/>
                    </a:lnTo>
                    <a:cubicBezTo>
                      <a:pt x="8299" y="872"/>
                      <a:pt x="8405" y="806"/>
                      <a:pt x="8510" y="753"/>
                    </a:cubicBezTo>
                    <a:lnTo>
                      <a:pt x="8801" y="608"/>
                    </a:lnTo>
                    <a:lnTo>
                      <a:pt x="849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6" name="Google Shape;6086;p14"/>
              <p:cNvSpPr/>
              <p:nvPr/>
            </p:nvSpPr>
            <p:spPr>
              <a:xfrm>
                <a:off x="6542625" y="2732000"/>
                <a:ext cx="83625" cy="77000"/>
              </a:xfrm>
              <a:custGeom>
                <a:avLst/>
                <a:gdLst/>
                <a:ahLst/>
                <a:cxnLst/>
                <a:rect l="l" t="t" r="r" b="b"/>
                <a:pathLst>
                  <a:path w="3345" h="3080" extrusionOk="0">
                    <a:moveTo>
                      <a:pt x="3186" y="1"/>
                    </a:moveTo>
                    <a:cubicBezTo>
                      <a:pt x="3013" y="133"/>
                      <a:pt x="2855" y="251"/>
                      <a:pt x="2710" y="384"/>
                    </a:cubicBezTo>
                    <a:lnTo>
                      <a:pt x="2326" y="754"/>
                    </a:lnTo>
                    <a:cubicBezTo>
                      <a:pt x="2089" y="1005"/>
                      <a:pt x="1851" y="1256"/>
                      <a:pt x="1613" y="1481"/>
                    </a:cubicBezTo>
                    <a:cubicBezTo>
                      <a:pt x="1375" y="1692"/>
                      <a:pt x="1111" y="1904"/>
                      <a:pt x="846" y="2115"/>
                    </a:cubicBezTo>
                    <a:cubicBezTo>
                      <a:pt x="714" y="2221"/>
                      <a:pt x="569" y="2326"/>
                      <a:pt x="424" y="2432"/>
                    </a:cubicBezTo>
                    <a:cubicBezTo>
                      <a:pt x="291" y="2564"/>
                      <a:pt x="106" y="2709"/>
                      <a:pt x="1" y="2894"/>
                    </a:cubicBezTo>
                    <a:lnTo>
                      <a:pt x="675" y="3079"/>
                    </a:lnTo>
                    <a:cubicBezTo>
                      <a:pt x="767" y="3000"/>
                      <a:pt x="754" y="2894"/>
                      <a:pt x="846" y="2776"/>
                    </a:cubicBezTo>
                    <a:cubicBezTo>
                      <a:pt x="926" y="2644"/>
                      <a:pt x="1019" y="2524"/>
                      <a:pt x="1124" y="2406"/>
                    </a:cubicBezTo>
                    <a:cubicBezTo>
                      <a:pt x="1336" y="2154"/>
                      <a:pt x="1574" y="1916"/>
                      <a:pt x="1824" y="1679"/>
                    </a:cubicBezTo>
                    <a:cubicBezTo>
                      <a:pt x="2062" y="1454"/>
                      <a:pt x="2314" y="1243"/>
                      <a:pt x="2578" y="1071"/>
                    </a:cubicBezTo>
                    <a:cubicBezTo>
                      <a:pt x="2710" y="991"/>
                      <a:pt x="2842" y="926"/>
                      <a:pt x="2974" y="847"/>
                    </a:cubicBezTo>
                    <a:cubicBezTo>
                      <a:pt x="3106" y="794"/>
                      <a:pt x="3225" y="780"/>
                      <a:pt x="3344" y="741"/>
                    </a:cubicBezTo>
                    <a:lnTo>
                      <a:pt x="318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7" name="Google Shape;6087;p14"/>
              <p:cNvSpPr/>
              <p:nvPr/>
            </p:nvSpPr>
            <p:spPr>
              <a:xfrm>
                <a:off x="6755375" y="2958950"/>
                <a:ext cx="119275" cy="130825"/>
              </a:xfrm>
              <a:custGeom>
                <a:avLst/>
                <a:gdLst/>
                <a:ahLst/>
                <a:cxnLst/>
                <a:rect l="l" t="t" r="r" b="b"/>
                <a:pathLst>
                  <a:path w="4771" h="5233" extrusionOk="0">
                    <a:moveTo>
                      <a:pt x="490" y="437"/>
                    </a:moveTo>
                    <a:cubicBezTo>
                      <a:pt x="569" y="449"/>
                      <a:pt x="648" y="476"/>
                      <a:pt x="728" y="502"/>
                    </a:cubicBezTo>
                    <a:lnTo>
                      <a:pt x="899" y="581"/>
                    </a:lnTo>
                    <a:cubicBezTo>
                      <a:pt x="965" y="608"/>
                      <a:pt x="1031" y="634"/>
                      <a:pt x="1098" y="675"/>
                    </a:cubicBezTo>
                    <a:cubicBezTo>
                      <a:pt x="1362" y="807"/>
                      <a:pt x="1626" y="965"/>
                      <a:pt x="1890" y="1110"/>
                    </a:cubicBezTo>
                    <a:cubicBezTo>
                      <a:pt x="2432" y="1427"/>
                      <a:pt x="2960" y="1652"/>
                      <a:pt x="3476" y="1943"/>
                    </a:cubicBezTo>
                    <a:lnTo>
                      <a:pt x="4123" y="2313"/>
                    </a:lnTo>
                    <a:cubicBezTo>
                      <a:pt x="4137" y="2339"/>
                      <a:pt x="4202" y="2352"/>
                      <a:pt x="4190" y="2366"/>
                    </a:cubicBezTo>
                    <a:lnTo>
                      <a:pt x="4110" y="2431"/>
                    </a:lnTo>
                    <a:lnTo>
                      <a:pt x="3885" y="2590"/>
                    </a:lnTo>
                    <a:cubicBezTo>
                      <a:pt x="3231" y="3148"/>
                      <a:pt x="2569" y="3714"/>
                      <a:pt x="2017" y="4381"/>
                    </a:cubicBezTo>
                    <a:lnTo>
                      <a:pt x="2017" y="4381"/>
                    </a:lnTo>
                    <a:cubicBezTo>
                      <a:pt x="1855" y="4063"/>
                      <a:pt x="1699" y="3743"/>
                      <a:pt x="1547" y="3423"/>
                    </a:cubicBezTo>
                    <a:lnTo>
                      <a:pt x="1177" y="2616"/>
                    </a:lnTo>
                    <a:lnTo>
                      <a:pt x="872" y="1784"/>
                    </a:lnTo>
                    <a:lnTo>
                      <a:pt x="582" y="925"/>
                    </a:lnTo>
                    <a:lnTo>
                      <a:pt x="476" y="608"/>
                    </a:lnTo>
                    <a:lnTo>
                      <a:pt x="437" y="490"/>
                    </a:lnTo>
                    <a:lnTo>
                      <a:pt x="423" y="437"/>
                    </a:lnTo>
                    <a:close/>
                    <a:moveTo>
                      <a:pt x="0" y="0"/>
                    </a:moveTo>
                    <a:cubicBezTo>
                      <a:pt x="0" y="53"/>
                      <a:pt x="14" y="106"/>
                      <a:pt x="27" y="159"/>
                    </a:cubicBezTo>
                    <a:lnTo>
                      <a:pt x="106" y="463"/>
                    </a:lnTo>
                    <a:lnTo>
                      <a:pt x="252" y="1018"/>
                    </a:lnTo>
                    <a:lnTo>
                      <a:pt x="502" y="1890"/>
                    </a:lnTo>
                    <a:lnTo>
                      <a:pt x="767" y="2749"/>
                    </a:lnTo>
                    <a:cubicBezTo>
                      <a:pt x="767" y="2749"/>
                      <a:pt x="833" y="2960"/>
                      <a:pt x="913" y="3159"/>
                    </a:cubicBezTo>
                    <a:cubicBezTo>
                      <a:pt x="992" y="3370"/>
                      <a:pt x="1084" y="3581"/>
                      <a:pt x="1084" y="3581"/>
                    </a:cubicBezTo>
                    <a:cubicBezTo>
                      <a:pt x="1295" y="4149"/>
                      <a:pt x="1520" y="4691"/>
                      <a:pt x="1758" y="5233"/>
                    </a:cubicBezTo>
                    <a:lnTo>
                      <a:pt x="2031" y="5121"/>
                    </a:lnTo>
                    <a:lnTo>
                      <a:pt x="2194" y="5233"/>
                    </a:lnTo>
                    <a:cubicBezTo>
                      <a:pt x="2237" y="5154"/>
                      <a:pt x="2282" y="5076"/>
                      <a:pt x="2328" y="5000"/>
                    </a:cubicBezTo>
                    <a:lnTo>
                      <a:pt x="2328" y="5000"/>
                    </a:lnTo>
                    <a:lnTo>
                      <a:pt x="2340" y="4995"/>
                    </a:lnTo>
                    <a:cubicBezTo>
                      <a:pt x="2338" y="4992"/>
                      <a:pt x="2337" y="4990"/>
                      <a:pt x="2336" y="4987"/>
                    </a:cubicBezTo>
                    <a:lnTo>
                      <a:pt x="2336" y="4987"/>
                    </a:lnTo>
                    <a:cubicBezTo>
                      <a:pt x="2805" y="4218"/>
                      <a:pt x="3455" y="3539"/>
                      <a:pt x="4137" y="2881"/>
                    </a:cubicBezTo>
                    <a:lnTo>
                      <a:pt x="4533" y="2551"/>
                    </a:lnTo>
                    <a:lnTo>
                      <a:pt x="4744" y="2366"/>
                    </a:lnTo>
                    <a:lnTo>
                      <a:pt x="4771" y="2339"/>
                    </a:lnTo>
                    <a:cubicBezTo>
                      <a:pt x="4771" y="2326"/>
                      <a:pt x="4757" y="2326"/>
                      <a:pt x="4744" y="2313"/>
                    </a:cubicBezTo>
                    <a:lnTo>
                      <a:pt x="4678" y="2273"/>
                    </a:lnTo>
                    <a:lnTo>
                      <a:pt x="4533" y="2194"/>
                    </a:lnTo>
                    <a:lnTo>
                      <a:pt x="3594" y="1691"/>
                    </a:lnTo>
                    <a:cubicBezTo>
                      <a:pt x="3080" y="1401"/>
                      <a:pt x="2511" y="1163"/>
                      <a:pt x="2009" y="872"/>
                    </a:cubicBezTo>
                    <a:cubicBezTo>
                      <a:pt x="1758" y="727"/>
                      <a:pt x="1507" y="555"/>
                      <a:pt x="1230" y="423"/>
                    </a:cubicBezTo>
                    <a:cubicBezTo>
                      <a:pt x="1163" y="384"/>
                      <a:pt x="1098" y="344"/>
                      <a:pt x="1018" y="317"/>
                    </a:cubicBezTo>
                    <a:lnTo>
                      <a:pt x="767" y="199"/>
                    </a:lnTo>
                    <a:cubicBezTo>
                      <a:pt x="569" y="146"/>
                      <a:pt x="370" y="67"/>
                      <a:pt x="159" y="4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8" name="Google Shape;6088;p14"/>
              <p:cNvSpPr/>
              <p:nvPr/>
            </p:nvSpPr>
            <p:spPr>
              <a:xfrm>
                <a:off x="6919225" y="2543375"/>
                <a:ext cx="107400" cy="311200"/>
              </a:xfrm>
              <a:custGeom>
                <a:avLst/>
                <a:gdLst/>
                <a:ahLst/>
                <a:cxnLst/>
                <a:rect l="l" t="t" r="r" b="b"/>
                <a:pathLst>
                  <a:path w="4296" h="12448" extrusionOk="0">
                    <a:moveTo>
                      <a:pt x="3409" y="0"/>
                    </a:moveTo>
                    <a:cubicBezTo>
                      <a:pt x="3304" y="1216"/>
                      <a:pt x="3132" y="2432"/>
                      <a:pt x="3106" y="3647"/>
                    </a:cubicBezTo>
                    <a:cubicBezTo>
                      <a:pt x="3080" y="4255"/>
                      <a:pt x="3053" y="4863"/>
                      <a:pt x="3053" y="5485"/>
                    </a:cubicBezTo>
                    <a:lnTo>
                      <a:pt x="3080" y="6383"/>
                    </a:lnTo>
                    <a:cubicBezTo>
                      <a:pt x="3106" y="6845"/>
                      <a:pt x="3132" y="7294"/>
                      <a:pt x="3132" y="7294"/>
                    </a:cubicBezTo>
                    <a:cubicBezTo>
                      <a:pt x="3145" y="7599"/>
                      <a:pt x="3145" y="7902"/>
                      <a:pt x="3198" y="8193"/>
                    </a:cubicBezTo>
                    <a:lnTo>
                      <a:pt x="3330" y="9091"/>
                    </a:lnTo>
                    <a:lnTo>
                      <a:pt x="3462" y="9977"/>
                    </a:lnTo>
                    <a:lnTo>
                      <a:pt x="3515" y="10347"/>
                    </a:lnTo>
                    <a:lnTo>
                      <a:pt x="3529" y="10386"/>
                    </a:lnTo>
                    <a:cubicBezTo>
                      <a:pt x="3515" y="10400"/>
                      <a:pt x="3489" y="10400"/>
                      <a:pt x="3476" y="10413"/>
                    </a:cubicBezTo>
                    <a:lnTo>
                      <a:pt x="3356" y="10453"/>
                    </a:lnTo>
                    <a:cubicBezTo>
                      <a:pt x="2207" y="10876"/>
                      <a:pt x="1071" y="11325"/>
                      <a:pt x="0" y="11880"/>
                    </a:cubicBezTo>
                    <a:lnTo>
                      <a:pt x="278" y="12448"/>
                    </a:lnTo>
                    <a:cubicBezTo>
                      <a:pt x="1295" y="11827"/>
                      <a:pt x="2379" y="11311"/>
                      <a:pt x="3489" y="10809"/>
                    </a:cubicBezTo>
                    <a:cubicBezTo>
                      <a:pt x="3489" y="10809"/>
                      <a:pt x="3568" y="10770"/>
                      <a:pt x="3634" y="10744"/>
                    </a:cubicBezTo>
                    <a:cubicBezTo>
                      <a:pt x="3714" y="10703"/>
                      <a:pt x="3793" y="10677"/>
                      <a:pt x="3793" y="10677"/>
                    </a:cubicBezTo>
                    <a:cubicBezTo>
                      <a:pt x="3832" y="10651"/>
                      <a:pt x="3925" y="10651"/>
                      <a:pt x="3938" y="10598"/>
                    </a:cubicBezTo>
                    <a:lnTo>
                      <a:pt x="3899" y="10426"/>
                    </a:lnTo>
                    <a:lnTo>
                      <a:pt x="3806" y="9911"/>
                    </a:lnTo>
                    <a:lnTo>
                      <a:pt x="3647" y="9039"/>
                    </a:lnTo>
                    <a:lnTo>
                      <a:pt x="3502" y="8154"/>
                    </a:lnTo>
                    <a:cubicBezTo>
                      <a:pt x="3449" y="7863"/>
                      <a:pt x="3449" y="7559"/>
                      <a:pt x="3436" y="7255"/>
                    </a:cubicBezTo>
                    <a:lnTo>
                      <a:pt x="3409" y="6357"/>
                    </a:lnTo>
                    <a:cubicBezTo>
                      <a:pt x="3409" y="5907"/>
                      <a:pt x="3397" y="5444"/>
                      <a:pt x="3397" y="5444"/>
                    </a:cubicBezTo>
                    <a:cubicBezTo>
                      <a:pt x="3423" y="4837"/>
                      <a:pt x="3489" y="4229"/>
                      <a:pt x="3568" y="3635"/>
                    </a:cubicBezTo>
                    <a:cubicBezTo>
                      <a:pt x="3687" y="2432"/>
                      <a:pt x="3991" y="1203"/>
                      <a:pt x="4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9" name="Google Shape;6089;p14"/>
              <p:cNvSpPr/>
              <p:nvPr/>
            </p:nvSpPr>
            <p:spPr>
              <a:xfrm>
                <a:off x="7098925" y="2519600"/>
                <a:ext cx="216400" cy="254725"/>
              </a:xfrm>
              <a:custGeom>
                <a:avLst/>
                <a:gdLst/>
                <a:ahLst/>
                <a:cxnLst/>
                <a:rect l="l" t="t" r="r" b="b"/>
                <a:pathLst>
                  <a:path w="8656" h="10189" extrusionOk="0">
                    <a:moveTo>
                      <a:pt x="820" y="0"/>
                    </a:moveTo>
                    <a:lnTo>
                      <a:pt x="0" y="370"/>
                    </a:lnTo>
                    <a:cubicBezTo>
                      <a:pt x="767" y="1335"/>
                      <a:pt x="1520" y="2326"/>
                      <a:pt x="2115" y="3396"/>
                    </a:cubicBezTo>
                    <a:cubicBezTo>
                      <a:pt x="2419" y="3938"/>
                      <a:pt x="2722" y="4466"/>
                      <a:pt x="2987" y="5009"/>
                    </a:cubicBezTo>
                    <a:cubicBezTo>
                      <a:pt x="2987" y="5009"/>
                      <a:pt x="3159" y="5418"/>
                      <a:pt x="3330" y="5840"/>
                    </a:cubicBezTo>
                    <a:cubicBezTo>
                      <a:pt x="3503" y="6251"/>
                      <a:pt x="3661" y="6673"/>
                      <a:pt x="3661" y="6673"/>
                    </a:cubicBezTo>
                    <a:cubicBezTo>
                      <a:pt x="3767" y="6950"/>
                      <a:pt x="3899" y="7228"/>
                      <a:pt x="3964" y="7519"/>
                    </a:cubicBezTo>
                    <a:lnTo>
                      <a:pt x="4176" y="8391"/>
                    </a:lnTo>
                    <a:lnTo>
                      <a:pt x="4375" y="9263"/>
                    </a:lnTo>
                    <a:lnTo>
                      <a:pt x="4493" y="9778"/>
                    </a:lnTo>
                    <a:lnTo>
                      <a:pt x="4533" y="9950"/>
                    </a:lnTo>
                    <a:cubicBezTo>
                      <a:pt x="4544" y="9967"/>
                      <a:pt x="4565" y="9972"/>
                      <a:pt x="4589" y="9972"/>
                    </a:cubicBezTo>
                    <a:cubicBezTo>
                      <a:pt x="4622" y="9972"/>
                      <a:pt x="4661" y="9963"/>
                      <a:pt x="4692" y="9963"/>
                    </a:cubicBezTo>
                    <a:lnTo>
                      <a:pt x="5022" y="9963"/>
                    </a:lnTo>
                    <a:cubicBezTo>
                      <a:pt x="5119" y="9959"/>
                      <a:pt x="5217" y="9957"/>
                      <a:pt x="5314" y="9957"/>
                    </a:cubicBezTo>
                    <a:cubicBezTo>
                      <a:pt x="5824" y="9957"/>
                      <a:pt x="6333" y="10008"/>
                      <a:pt x="6832" y="10030"/>
                    </a:cubicBezTo>
                    <a:cubicBezTo>
                      <a:pt x="7426" y="10056"/>
                      <a:pt x="8022" y="10135"/>
                      <a:pt x="8616" y="10188"/>
                    </a:cubicBezTo>
                    <a:lnTo>
                      <a:pt x="8656" y="9554"/>
                    </a:lnTo>
                    <a:cubicBezTo>
                      <a:pt x="8048" y="9540"/>
                      <a:pt x="7440" y="9514"/>
                      <a:pt x="6832" y="9514"/>
                    </a:cubicBezTo>
                    <a:cubicBezTo>
                      <a:pt x="6225" y="9540"/>
                      <a:pt x="5617" y="9528"/>
                      <a:pt x="4995" y="9593"/>
                    </a:cubicBezTo>
                    <a:lnTo>
                      <a:pt x="4877" y="9593"/>
                    </a:lnTo>
                    <a:cubicBezTo>
                      <a:pt x="4859" y="9593"/>
                      <a:pt x="4847" y="9599"/>
                      <a:pt x="4837" y="9599"/>
                    </a:cubicBezTo>
                    <a:cubicBezTo>
                      <a:pt x="4832" y="9599"/>
                      <a:pt x="4828" y="9598"/>
                      <a:pt x="4824" y="9593"/>
                    </a:cubicBezTo>
                    <a:lnTo>
                      <a:pt x="4810" y="9554"/>
                    </a:lnTo>
                    <a:lnTo>
                      <a:pt x="4718" y="9197"/>
                    </a:lnTo>
                    <a:lnTo>
                      <a:pt x="4493" y="8325"/>
                    </a:lnTo>
                    <a:lnTo>
                      <a:pt x="4255" y="7453"/>
                    </a:lnTo>
                    <a:cubicBezTo>
                      <a:pt x="4190" y="7149"/>
                      <a:pt x="4057" y="6871"/>
                      <a:pt x="3964" y="6594"/>
                    </a:cubicBezTo>
                    <a:cubicBezTo>
                      <a:pt x="3964" y="6594"/>
                      <a:pt x="3806" y="6158"/>
                      <a:pt x="3647" y="5735"/>
                    </a:cubicBezTo>
                    <a:cubicBezTo>
                      <a:pt x="3476" y="5312"/>
                      <a:pt x="3318" y="4889"/>
                      <a:pt x="3318" y="4889"/>
                    </a:cubicBezTo>
                    <a:cubicBezTo>
                      <a:pt x="3066" y="4334"/>
                      <a:pt x="2802" y="3779"/>
                      <a:pt x="2537" y="3238"/>
                    </a:cubicBezTo>
                    <a:cubicBezTo>
                      <a:pt x="2035" y="2128"/>
                      <a:pt x="1401" y="1071"/>
                      <a:pt x="8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0" name="Google Shape;6090;p14"/>
              <p:cNvSpPr/>
              <p:nvPr/>
            </p:nvSpPr>
            <p:spPr>
              <a:xfrm>
                <a:off x="6995550" y="2927575"/>
                <a:ext cx="309875" cy="78950"/>
              </a:xfrm>
              <a:custGeom>
                <a:avLst/>
                <a:gdLst/>
                <a:ahLst/>
                <a:cxnLst/>
                <a:rect l="l" t="t" r="r" b="b"/>
                <a:pathLst>
                  <a:path w="12395" h="3158" extrusionOk="0">
                    <a:moveTo>
                      <a:pt x="12394" y="0"/>
                    </a:moveTo>
                    <a:lnTo>
                      <a:pt x="11972" y="39"/>
                    </a:lnTo>
                    <a:cubicBezTo>
                      <a:pt x="11852" y="53"/>
                      <a:pt x="11734" y="66"/>
                      <a:pt x="11588" y="66"/>
                    </a:cubicBezTo>
                    <a:lnTo>
                      <a:pt x="11191" y="66"/>
                    </a:lnTo>
                    <a:cubicBezTo>
                      <a:pt x="11006" y="80"/>
                      <a:pt x="10809" y="92"/>
                      <a:pt x="10809" y="92"/>
                    </a:cubicBezTo>
                    <a:cubicBezTo>
                      <a:pt x="10266" y="119"/>
                      <a:pt x="9738" y="145"/>
                      <a:pt x="9209" y="212"/>
                    </a:cubicBezTo>
                    <a:cubicBezTo>
                      <a:pt x="8152" y="304"/>
                      <a:pt x="7109" y="489"/>
                      <a:pt x="6065" y="687"/>
                    </a:cubicBezTo>
                    <a:cubicBezTo>
                      <a:pt x="5021" y="899"/>
                      <a:pt x="3991" y="1163"/>
                      <a:pt x="2973" y="1467"/>
                    </a:cubicBezTo>
                    <a:cubicBezTo>
                      <a:pt x="1968" y="1784"/>
                      <a:pt x="951" y="2141"/>
                      <a:pt x="0" y="2576"/>
                    </a:cubicBezTo>
                    <a:lnTo>
                      <a:pt x="291" y="3158"/>
                    </a:lnTo>
                    <a:cubicBezTo>
                      <a:pt x="1176" y="2643"/>
                      <a:pt x="2127" y="2220"/>
                      <a:pt x="3105" y="1824"/>
                    </a:cubicBezTo>
                    <a:cubicBezTo>
                      <a:pt x="4083" y="1467"/>
                      <a:pt x="5087" y="1163"/>
                      <a:pt x="6117" y="952"/>
                    </a:cubicBezTo>
                    <a:cubicBezTo>
                      <a:pt x="7148" y="753"/>
                      <a:pt x="8192" y="621"/>
                      <a:pt x="9236" y="594"/>
                    </a:cubicBezTo>
                    <a:cubicBezTo>
                      <a:pt x="9435" y="584"/>
                      <a:pt x="9635" y="580"/>
                      <a:pt x="9834" y="580"/>
                    </a:cubicBezTo>
                    <a:cubicBezTo>
                      <a:pt x="10162" y="580"/>
                      <a:pt x="10488" y="592"/>
                      <a:pt x="10809" y="608"/>
                    </a:cubicBezTo>
                    <a:cubicBezTo>
                      <a:pt x="10809" y="608"/>
                      <a:pt x="11006" y="608"/>
                      <a:pt x="11191" y="621"/>
                    </a:cubicBezTo>
                    <a:lnTo>
                      <a:pt x="11588" y="647"/>
                    </a:lnTo>
                    <a:cubicBezTo>
                      <a:pt x="11720" y="674"/>
                      <a:pt x="11852" y="674"/>
                      <a:pt x="11984" y="674"/>
                    </a:cubicBezTo>
                    <a:lnTo>
                      <a:pt x="12354" y="674"/>
                    </a:lnTo>
                    <a:lnTo>
                      <a:pt x="1239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1" name="Google Shape;6091;p14"/>
              <p:cNvSpPr/>
              <p:nvPr/>
            </p:nvSpPr>
            <p:spPr>
              <a:xfrm>
                <a:off x="7023600" y="2990000"/>
                <a:ext cx="278175" cy="72700"/>
              </a:xfrm>
              <a:custGeom>
                <a:avLst/>
                <a:gdLst/>
                <a:ahLst/>
                <a:cxnLst/>
                <a:rect l="l" t="t" r="r" b="b"/>
                <a:pathLst>
                  <a:path w="11127" h="2908" extrusionOk="0">
                    <a:moveTo>
                      <a:pt x="11127" y="0"/>
                    </a:moveTo>
                    <a:lnTo>
                      <a:pt x="10757" y="40"/>
                    </a:lnTo>
                    <a:cubicBezTo>
                      <a:pt x="10638" y="53"/>
                      <a:pt x="10532" y="79"/>
                      <a:pt x="10413" y="79"/>
                    </a:cubicBezTo>
                    <a:lnTo>
                      <a:pt x="10057" y="79"/>
                    </a:lnTo>
                    <a:cubicBezTo>
                      <a:pt x="9872" y="93"/>
                      <a:pt x="9699" y="106"/>
                      <a:pt x="9699" y="106"/>
                    </a:cubicBezTo>
                    <a:cubicBezTo>
                      <a:pt x="9224" y="132"/>
                      <a:pt x="8748" y="159"/>
                      <a:pt x="8272" y="225"/>
                    </a:cubicBezTo>
                    <a:cubicBezTo>
                      <a:pt x="7321" y="305"/>
                      <a:pt x="6383" y="463"/>
                      <a:pt x="5445" y="648"/>
                    </a:cubicBezTo>
                    <a:cubicBezTo>
                      <a:pt x="4520" y="833"/>
                      <a:pt x="3595" y="1071"/>
                      <a:pt x="2684" y="1348"/>
                    </a:cubicBezTo>
                    <a:cubicBezTo>
                      <a:pt x="1771" y="1626"/>
                      <a:pt x="873" y="1929"/>
                      <a:pt x="1" y="2326"/>
                    </a:cubicBezTo>
                    <a:lnTo>
                      <a:pt x="291" y="2907"/>
                    </a:lnTo>
                    <a:cubicBezTo>
                      <a:pt x="1098" y="2431"/>
                      <a:pt x="1944" y="2061"/>
                      <a:pt x="2802" y="1705"/>
                    </a:cubicBezTo>
                    <a:cubicBezTo>
                      <a:pt x="3674" y="1374"/>
                      <a:pt x="4586" y="1097"/>
                      <a:pt x="5498" y="925"/>
                    </a:cubicBezTo>
                    <a:cubicBezTo>
                      <a:pt x="6422" y="740"/>
                      <a:pt x="7361" y="622"/>
                      <a:pt x="8299" y="608"/>
                    </a:cubicBezTo>
                    <a:cubicBezTo>
                      <a:pt x="8474" y="598"/>
                      <a:pt x="8650" y="594"/>
                      <a:pt x="8828" y="594"/>
                    </a:cubicBezTo>
                    <a:cubicBezTo>
                      <a:pt x="9119" y="594"/>
                      <a:pt x="9412" y="605"/>
                      <a:pt x="9699" y="622"/>
                    </a:cubicBezTo>
                    <a:cubicBezTo>
                      <a:pt x="9699" y="622"/>
                      <a:pt x="9872" y="622"/>
                      <a:pt x="10057" y="634"/>
                    </a:cubicBezTo>
                    <a:lnTo>
                      <a:pt x="10400" y="661"/>
                    </a:lnTo>
                    <a:cubicBezTo>
                      <a:pt x="10519" y="687"/>
                      <a:pt x="10638" y="675"/>
                      <a:pt x="10757" y="687"/>
                    </a:cubicBezTo>
                    <a:lnTo>
                      <a:pt x="11087" y="687"/>
                    </a:lnTo>
                    <a:lnTo>
                      <a:pt x="111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2" name="Google Shape;6092;p14"/>
              <p:cNvSpPr/>
              <p:nvPr/>
            </p:nvSpPr>
            <p:spPr>
              <a:xfrm>
                <a:off x="7007425" y="2515975"/>
                <a:ext cx="105400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1414" extrusionOk="0">
                    <a:moveTo>
                      <a:pt x="4215" y="0"/>
                    </a:moveTo>
                    <a:cubicBezTo>
                      <a:pt x="4004" y="39"/>
                      <a:pt x="3793" y="53"/>
                      <a:pt x="3608" y="92"/>
                    </a:cubicBezTo>
                    <a:lnTo>
                      <a:pt x="3079" y="224"/>
                    </a:lnTo>
                    <a:cubicBezTo>
                      <a:pt x="2749" y="317"/>
                      <a:pt x="2418" y="409"/>
                      <a:pt x="2101" y="489"/>
                    </a:cubicBezTo>
                    <a:cubicBezTo>
                      <a:pt x="1784" y="568"/>
                      <a:pt x="1454" y="621"/>
                      <a:pt x="1123" y="661"/>
                    </a:cubicBezTo>
                    <a:cubicBezTo>
                      <a:pt x="952" y="687"/>
                      <a:pt x="767" y="700"/>
                      <a:pt x="595" y="726"/>
                    </a:cubicBezTo>
                    <a:cubicBezTo>
                      <a:pt x="410" y="767"/>
                      <a:pt x="172" y="819"/>
                      <a:pt x="1" y="911"/>
                    </a:cubicBezTo>
                    <a:lnTo>
                      <a:pt x="476" y="1414"/>
                    </a:lnTo>
                    <a:cubicBezTo>
                      <a:pt x="595" y="1387"/>
                      <a:pt x="648" y="1281"/>
                      <a:pt x="780" y="1229"/>
                    </a:cubicBezTo>
                    <a:cubicBezTo>
                      <a:pt x="926" y="1163"/>
                      <a:pt x="1071" y="1096"/>
                      <a:pt x="1216" y="1044"/>
                    </a:cubicBezTo>
                    <a:cubicBezTo>
                      <a:pt x="1520" y="952"/>
                      <a:pt x="1837" y="859"/>
                      <a:pt x="2180" y="779"/>
                    </a:cubicBezTo>
                    <a:cubicBezTo>
                      <a:pt x="2511" y="687"/>
                      <a:pt x="2828" y="635"/>
                      <a:pt x="3146" y="621"/>
                    </a:cubicBezTo>
                    <a:cubicBezTo>
                      <a:pt x="3304" y="621"/>
                      <a:pt x="3449" y="635"/>
                      <a:pt x="3608" y="635"/>
                    </a:cubicBezTo>
                    <a:cubicBezTo>
                      <a:pt x="3740" y="661"/>
                      <a:pt x="3859" y="700"/>
                      <a:pt x="3978" y="726"/>
                    </a:cubicBezTo>
                    <a:lnTo>
                      <a:pt x="421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3" name="Google Shape;6093;p14"/>
              <p:cNvSpPr/>
              <p:nvPr/>
            </p:nvSpPr>
            <p:spPr>
              <a:xfrm>
                <a:off x="7086725" y="2779225"/>
                <a:ext cx="101425" cy="140450"/>
              </a:xfrm>
              <a:custGeom>
                <a:avLst/>
                <a:gdLst/>
                <a:ahLst/>
                <a:cxnLst/>
                <a:rect l="l" t="t" r="r" b="b"/>
                <a:pathLst>
                  <a:path w="4057" h="5618" extrusionOk="0">
                    <a:moveTo>
                      <a:pt x="1255" y="582"/>
                    </a:moveTo>
                    <a:lnTo>
                      <a:pt x="1295" y="622"/>
                    </a:lnTo>
                    <a:cubicBezTo>
                      <a:pt x="1360" y="662"/>
                      <a:pt x="1413" y="728"/>
                      <a:pt x="1480" y="794"/>
                    </a:cubicBezTo>
                    <a:lnTo>
                      <a:pt x="1586" y="940"/>
                    </a:lnTo>
                    <a:cubicBezTo>
                      <a:pt x="1625" y="992"/>
                      <a:pt x="1665" y="1058"/>
                      <a:pt x="1704" y="1125"/>
                    </a:cubicBezTo>
                    <a:cubicBezTo>
                      <a:pt x="1876" y="1375"/>
                      <a:pt x="2021" y="1639"/>
                      <a:pt x="2167" y="1904"/>
                    </a:cubicBezTo>
                    <a:cubicBezTo>
                      <a:pt x="2484" y="2446"/>
                      <a:pt x="2828" y="2922"/>
                      <a:pt x="3131" y="3424"/>
                    </a:cubicBezTo>
                    <a:lnTo>
                      <a:pt x="3501" y="4058"/>
                    </a:lnTo>
                    <a:cubicBezTo>
                      <a:pt x="3515" y="4084"/>
                      <a:pt x="3554" y="4124"/>
                      <a:pt x="3528" y="4137"/>
                    </a:cubicBezTo>
                    <a:lnTo>
                      <a:pt x="3436" y="4150"/>
                    </a:lnTo>
                    <a:lnTo>
                      <a:pt x="3158" y="4190"/>
                    </a:lnTo>
                    <a:cubicBezTo>
                      <a:pt x="2643" y="4282"/>
                      <a:pt x="2114" y="4361"/>
                      <a:pt x="1612" y="4507"/>
                    </a:cubicBezTo>
                    <a:cubicBezTo>
                      <a:pt x="1287" y="4582"/>
                      <a:pt x="967" y="4683"/>
                      <a:pt x="652" y="4804"/>
                    </a:cubicBezTo>
                    <a:lnTo>
                      <a:pt x="652" y="4804"/>
                    </a:lnTo>
                    <a:cubicBezTo>
                      <a:pt x="670" y="4448"/>
                      <a:pt x="689" y="4090"/>
                      <a:pt x="714" y="3727"/>
                    </a:cubicBezTo>
                    <a:lnTo>
                      <a:pt x="806" y="2855"/>
                    </a:lnTo>
                    <a:lnTo>
                      <a:pt x="964" y="1970"/>
                    </a:lnTo>
                    <a:lnTo>
                      <a:pt x="1136" y="1084"/>
                    </a:lnTo>
                    <a:lnTo>
                      <a:pt x="1202" y="767"/>
                    </a:lnTo>
                    <a:lnTo>
                      <a:pt x="1228" y="649"/>
                    </a:lnTo>
                    <a:lnTo>
                      <a:pt x="1255" y="582"/>
                    </a:lnTo>
                    <a:close/>
                    <a:moveTo>
                      <a:pt x="1096" y="1"/>
                    </a:moveTo>
                    <a:cubicBezTo>
                      <a:pt x="1070" y="41"/>
                      <a:pt x="1057" y="94"/>
                      <a:pt x="1043" y="147"/>
                    </a:cubicBezTo>
                    <a:lnTo>
                      <a:pt x="951" y="450"/>
                    </a:lnTo>
                    <a:lnTo>
                      <a:pt x="806" y="1005"/>
                    </a:lnTo>
                    <a:lnTo>
                      <a:pt x="581" y="1877"/>
                    </a:lnTo>
                    <a:cubicBezTo>
                      <a:pt x="581" y="1877"/>
                      <a:pt x="529" y="2102"/>
                      <a:pt x="488" y="2314"/>
                    </a:cubicBezTo>
                    <a:cubicBezTo>
                      <a:pt x="436" y="2538"/>
                      <a:pt x="383" y="2749"/>
                      <a:pt x="383" y="2749"/>
                    </a:cubicBezTo>
                    <a:lnTo>
                      <a:pt x="238" y="3635"/>
                    </a:lnTo>
                    <a:cubicBezTo>
                      <a:pt x="145" y="4229"/>
                      <a:pt x="66" y="4824"/>
                      <a:pt x="0" y="5392"/>
                    </a:cubicBezTo>
                    <a:lnTo>
                      <a:pt x="297" y="5437"/>
                    </a:lnTo>
                    <a:lnTo>
                      <a:pt x="297" y="5437"/>
                    </a:lnTo>
                    <a:lnTo>
                      <a:pt x="383" y="5617"/>
                    </a:lnTo>
                    <a:cubicBezTo>
                      <a:pt x="594" y="5498"/>
                      <a:pt x="819" y="5379"/>
                      <a:pt x="1043" y="5274"/>
                    </a:cubicBezTo>
                    <a:cubicBezTo>
                      <a:pt x="1269" y="5168"/>
                      <a:pt x="1506" y="5089"/>
                      <a:pt x="1744" y="4996"/>
                    </a:cubicBezTo>
                    <a:cubicBezTo>
                      <a:pt x="2220" y="4811"/>
                      <a:pt x="2722" y="4692"/>
                      <a:pt x="3237" y="4573"/>
                    </a:cubicBezTo>
                    <a:cubicBezTo>
                      <a:pt x="3237" y="4573"/>
                      <a:pt x="3356" y="4546"/>
                      <a:pt x="3488" y="4520"/>
                    </a:cubicBezTo>
                    <a:cubicBezTo>
                      <a:pt x="3607" y="4481"/>
                      <a:pt x="3739" y="4467"/>
                      <a:pt x="3739" y="4467"/>
                    </a:cubicBezTo>
                    <a:lnTo>
                      <a:pt x="4017" y="4414"/>
                    </a:lnTo>
                    <a:lnTo>
                      <a:pt x="4056" y="4414"/>
                    </a:lnTo>
                    <a:cubicBezTo>
                      <a:pt x="4056" y="4402"/>
                      <a:pt x="4043" y="4388"/>
                      <a:pt x="4043" y="4375"/>
                    </a:cubicBezTo>
                    <a:lnTo>
                      <a:pt x="4003" y="4309"/>
                    </a:lnTo>
                    <a:lnTo>
                      <a:pt x="3911" y="4164"/>
                    </a:lnTo>
                    <a:lnTo>
                      <a:pt x="3356" y="3265"/>
                    </a:lnTo>
                    <a:cubicBezTo>
                      <a:pt x="3052" y="2763"/>
                      <a:pt x="2682" y="2274"/>
                      <a:pt x="2405" y="1759"/>
                    </a:cubicBezTo>
                    <a:cubicBezTo>
                      <a:pt x="2259" y="1507"/>
                      <a:pt x="2114" y="1230"/>
                      <a:pt x="1956" y="966"/>
                    </a:cubicBezTo>
                    <a:cubicBezTo>
                      <a:pt x="1915" y="899"/>
                      <a:pt x="1876" y="834"/>
                      <a:pt x="1823" y="767"/>
                    </a:cubicBezTo>
                    <a:lnTo>
                      <a:pt x="1665" y="543"/>
                    </a:lnTo>
                    <a:cubicBezTo>
                      <a:pt x="1519" y="397"/>
                      <a:pt x="1374" y="239"/>
                      <a:pt x="1216" y="107"/>
                    </a:cubicBezTo>
                    <a:lnTo>
                      <a:pt x="109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4" name="Google Shape;6094;p14"/>
              <p:cNvSpPr/>
              <p:nvPr/>
            </p:nvSpPr>
            <p:spPr>
              <a:xfrm>
                <a:off x="7314300" y="2544025"/>
                <a:ext cx="242175" cy="236525"/>
              </a:xfrm>
              <a:custGeom>
                <a:avLst/>
                <a:gdLst/>
                <a:ahLst/>
                <a:cxnLst/>
                <a:rect l="l" t="t" r="r" b="b"/>
                <a:pathLst>
                  <a:path w="9687" h="9461" extrusionOk="0">
                    <a:moveTo>
                      <a:pt x="8933" y="1"/>
                    </a:moveTo>
                    <a:cubicBezTo>
                      <a:pt x="8219" y="992"/>
                      <a:pt x="7467" y="1970"/>
                      <a:pt x="6845" y="3014"/>
                    </a:cubicBezTo>
                    <a:cubicBezTo>
                      <a:pt x="6515" y="3516"/>
                      <a:pt x="6198" y="4044"/>
                      <a:pt x="5881" y="4560"/>
                    </a:cubicBezTo>
                    <a:cubicBezTo>
                      <a:pt x="5881" y="4560"/>
                      <a:pt x="5670" y="4956"/>
                      <a:pt x="5458" y="5366"/>
                    </a:cubicBezTo>
                    <a:cubicBezTo>
                      <a:pt x="5247" y="5762"/>
                      <a:pt x="5048" y="6172"/>
                      <a:pt x="5048" y="6172"/>
                    </a:cubicBezTo>
                    <a:cubicBezTo>
                      <a:pt x="4916" y="6449"/>
                      <a:pt x="4758" y="6713"/>
                      <a:pt x="4652" y="6991"/>
                    </a:cubicBezTo>
                    <a:lnTo>
                      <a:pt x="4322" y="7837"/>
                    </a:lnTo>
                    <a:lnTo>
                      <a:pt x="3991" y="8683"/>
                    </a:lnTo>
                    <a:lnTo>
                      <a:pt x="3859" y="9026"/>
                    </a:lnTo>
                    <a:lnTo>
                      <a:pt x="3833" y="9065"/>
                    </a:lnTo>
                    <a:lnTo>
                      <a:pt x="3793" y="9065"/>
                    </a:lnTo>
                    <a:lnTo>
                      <a:pt x="3661" y="9039"/>
                    </a:lnTo>
                    <a:cubicBezTo>
                      <a:pt x="3066" y="8907"/>
                      <a:pt x="2458" y="8841"/>
                      <a:pt x="1851" y="8748"/>
                    </a:cubicBezTo>
                    <a:cubicBezTo>
                      <a:pt x="1243" y="8669"/>
                      <a:pt x="635" y="8630"/>
                      <a:pt x="41" y="8577"/>
                    </a:cubicBezTo>
                    <a:lnTo>
                      <a:pt x="1" y="9211"/>
                    </a:lnTo>
                    <a:cubicBezTo>
                      <a:pt x="596" y="9224"/>
                      <a:pt x="1190" y="9224"/>
                      <a:pt x="1798" y="9250"/>
                    </a:cubicBezTo>
                    <a:cubicBezTo>
                      <a:pt x="2393" y="9303"/>
                      <a:pt x="3001" y="9317"/>
                      <a:pt x="3608" y="9396"/>
                    </a:cubicBezTo>
                    <a:lnTo>
                      <a:pt x="3926" y="9449"/>
                    </a:lnTo>
                    <a:cubicBezTo>
                      <a:pt x="3961" y="9449"/>
                      <a:pt x="4008" y="9461"/>
                      <a:pt x="4043" y="9461"/>
                    </a:cubicBezTo>
                    <a:cubicBezTo>
                      <a:pt x="4061" y="9461"/>
                      <a:pt x="4075" y="9458"/>
                      <a:pt x="4084" y="9449"/>
                    </a:cubicBezTo>
                    <a:lnTo>
                      <a:pt x="4150" y="9291"/>
                    </a:lnTo>
                    <a:lnTo>
                      <a:pt x="4322" y="8788"/>
                    </a:lnTo>
                    <a:lnTo>
                      <a:pt x="4613" y="7943"/>
                    </a:lnTo>
                    <a:lnTo>
                      <a:pt x="4930" y="7097"/>
                    </a:lnTo>
                    <a:cubicBezTo>
                      <a:pt x="5036" y="6819"/>
                      <a:pt x="5194" y="6555"/>
                      <a:pt x="5326" y="6291"/>
                    </a:cubicBezTo>
                    <a:lnTo>
                      <a:pt x="5749" y="5498"/>
                    </a:lnTo>
                    <a:cubicBezTo>
                      <a:pt x="5973" y="5101"/>
                      <a:pt x="6198" y="4719"/>
                      <a:pt x="6198" y="4719"/>
                    </a:cubicBezTo>
                    <a:cubicBezTo>
                      <a:pt x="6528" y="4203"/>
                      <a:pt x="6885" y="3714"/>
                      <a:pt x="7242" y="3225"/>
                    </a:cubicBezTo>
                    <a:cubicBezTo>
                      <a:pt x="7955" y="2221"/>
                      <a:pt x="8827" y="1322"/>
                      <a:pt x="9687" y="450"/>
                    </a:cubicBezTo>
                    <a:lnTo>
                      <a:pt x="893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5" name="Google Shape;6095;p14"/>
              <p:cNvSpPr/>
              <p:nvPr/>
            </p:nvSpPr>
            <p:spPr>
              <a:xfrm>
                <a:off x="7605350" y="2578400"/>
                <a:ext cx="93825" cy="320450"/>
              </a:xfrm>
              <a:custGeom>
                <a:avLst/>
                <a:gdLst/>
                <a:ahLst/>
                <a:cxnLst/>
                <a:rect l="l" t="t" r="r" b="b"/>
                <a:pathLst>
                  <a:path w="3753" h="12818" extrusionOk="0">
                    <a:moveTo>
                      <a:pt x="859" y="0"/>
                    </a:moveTo>
                    <a:lnTo>
                      <a:pt x="859" y="0"/>
                    </a:lnTo>
                    <a:cubicBezTo>
                      <a:pt x="1031" y="1216"/>
                      <a:pt x="1190" y="2472"/>
                      <a:pt x="1163" y="3687"/>
                    </a:cubicBezTo>
                    <a:cubicBezTo>
                      <a:pt x="1163" y="4295"/>
                      <a:pt x="1163" y="4889"/>
                      <a:pt x="1123" y="5511"/>
                    </a:cubicBezTo>
                    <a:cubicBezTo>
                      <a:pt x="1123" y="5511"/>
                      <a:pt x="1070" y="5960"/>
                      <a:pt x="1005" y="6409"/>
                    </a:cubicBezTo>
                    <a:cubicBezTo>
                      <a:pt x="938" y="6858"/>
                      <a:pt x="872" y="7294"/>
                      <a:pt x="872" y="7294"/>
                    </a:cubicBezTo>
                    <a:cubicBezTo>
                      <a:pt x="820" y="7598"/>
                      <a:pt x="793" y="7902"/>
                      <a:pt x="714" y="8180"/>
                    </a:cubicBezTo>
                    <a:lnTo>
                      <a:pt x="462" y="9038"/>
                    </a:lnTo>
                    <a:lnTo>
                      <a:pt x="212" y="9898"/>
                    </a:lnTo>
                    <a:lnTo>
                      <a:pt x="53" y="10400"/>
                    </a:lnTo>
                    <a:lnTo>
                      <a:pt x="0" y="10571"/>
                    </a:lnTo>
                    <a:cubicBezTo>
                      <a:pt x="0" y="10611"/>
                      <a:pt x="92" y="10624"/>
                      <a:pt x="132" y="10650"/>
                    </a:cubicBezTo>
                    <a:cubicBezTo>
                      <a:pt x="132" y="10650"/>
                      <a:pt x="198" y="10690"/>
                      <a:pt x="277" y="10729"/>
                    </a:cubicBezTo>
                    <a:lnTo>
                      <a:pt x="409" y="10809"/>
                    </a:lnTo>
                    <a:cubicBezTo>
                      <a:pt x="1454" y="11443"/>
                      <a:pt x="2471" y="12091"/>
                      <a:pt x="3409" y="12817"/>
                    </a:cubicBezTo>
                    <a:lnTo>
                      <a:pt x="3753" y="12289"/>
                    </a:lnTo>
                    <a:cubicBezTo>
                      <a:pt x="2749" y="11615"/>
                      <a:pt x="1678" y="11034"/>
                      <a:pt x="582" y="10479"/>
                    </a:cubicBezTo>
                    <a:lnTo>
                      <a:pt x="462" y="10426"/>
                    </a:lnTo>
                    <a:cubicBezTo>
                      <a:pt x="450" y="10412"/>
                      <a:pt x="436" y="10412"/>
                      <a:pt x="423" y="10400"/>
                    </a:cubicBezTo>
                    <a:lnTo>
                      <a:pt x="436" y="10347"/>
                    </a:lnTo>
                    <a:lnTo>
                      <a:pt x="529" y="10003"/>
                    </a:lnTo>
                    <a:lnTo>
                      <a:pt x="767" y="9131"/>
                    </a:lnTo>
                    <a:lnTo>
                      <a:pt x="1005" y="8259"/>
                    </a:lnTo>
                    <a:cubicBezTo>
                      <a:pt x="1096" y="7968"/>
                      <a:pt x="1123" y="7664"/>
                      <a:pt x="1176" y="7373"/>
                    </a:cubicBezTo>
                    <a:cubicBezTo>
                      <a:pt x="1176" y="7373"/>
                      <a:pt x="1255" y="6924"/>
                      <a:pt x="1322" y="6475"/>
                    </a:cubicBezTo>
                    <a:cubicBezTo>
                      <a:pt x="1401" y="6025"/>
                      <a:pt x="1466" y="5576"/>
                      <a:pt x="1466" y="5576"/>
                    </a:cubicBezTo>
                    <a:lnTo>
                      <a:pt x="1625" y="3753"/>
                    </a:lnTo>
                    <a:cubicBezTo>
                      <a:pt x="1731" y="2537"/>
                      <a:pt x="1704" y="1321"/>
                      <a:pt x="1731" y="93"/>
                    </a:cubicBezTo>
                    <a:cubicBezTo>
                      <a:pt x="1731" y="93"/>
                      <a:pt x="1519" y="67"/>
                      <a:pt x="1295" y="40"/>
                    </a:cubicBezTo>
                    <a:cubicBezTo>
                      <a:pt x="1070" y="14"/>
                      <a:pt x="859" y="0"/>
                      <a:pt x="8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6" name="Google Shape;6096;p14"/>
              <p:cNvSpPr/>
              <p:nvPr/>
            </p:nvSpPr>
            <p:spPr>
              <a:xfrm>
                <a:off x="7304400" y="2927900"/>
                <a:ext cx="301950" cy="113325"/>
              </a:xfrm>
              <a:custGeom>
                <a:avLst/>
                <a:gdLst/>
                <a:ahLst/>
                <a:cxnLst/>
                <a:rect l="l" t="t" r="r" b="b"/>
                <a:pathLst>
                  <a:path w="12078" h="4533" extrusionOk="0">
                    <a:moveTo>
                      <a:pt x="40" y="0"/>
                    </a:moveTo>
                    <a:lnTo>
                      <a:pt x="0" y="648"/>
                    </a:lnTo>
                    <a:cubicBezTo>
                      <a:pt x="1031" y="687"/>
                      <a:pt x="2088" y="740"/>
                      <a:pt x="3119" y="912"/>
                    </a:cubicBezTo>
                    <a:cubicBezTo>
                      <a:pt x="4149" y="1071"/>
                      <a:pt x="5167" y="1335"/>
                      <a:pt x="6171" y="1665"/>
                    </a:cubicBezTo>
                    <a:cubicBezTo>
                      <a:pt x="7162" y="1996"/>
                      <a:pt x="8127" y="2419"/>
                      <a:pt x="9052" y="2907"/>
                    </a:cubicBezTo>
                    <a:cubicBezTo>
                      <a:pt x="9514" y="3159"/>
                      <a:pt x="9963" y="3409"/>
                      <a:pt x="10400" y="3687"/>
                    </a:cubicBezTo>
                    <a:lnTo>
                      <a:pt x="11047" y="4123"/>
                    </a:lnTo>
                    <a:cubicBezTo>
                      <a:pt x="11166" y="4189"/>
                      <a:pt x="11272" y="4269"/>
                      <a:pt x="11390" y="4334"/>
                    </a:cubicBezTo>
                    <a:lnTo>
                      <a:pt x="11695" y="4533"/>
                    </a:lnTo>
                    <a:lnTo>
                      <a:pt x="12077" y="3964"/>
                    </a:lnTo>
                    <a:lnTo>
                      <a:pt x="11695" y="3779"/>
                    </a:lnTo>
                    <a:cubicBezTo>
                      <a:pt x="11589" y="3726"/>
                      <a:pt x="11470" y="3673"/>
                      <a:pt x="11351" y="3608"/>
                    </a:cubicBezTo>
                    <a:lnTo>
                      <a:pt x="10650" y="3251"/>
                    </a:lnTo>
                    <a:cubicBezTo>
                      <a:pt x="10188" y="3000"/>
                      <a:pt x="9699" y="2775"/>
                      <a:pt x="9223" y="2563"/>
                    </a:cubicBezTo>
                    <a:cubicBezTo>
                      <a:pt x="8245" y="2128"/>
                      <a:pt x="7268" y="1732"/>
                      <a:pt x="6251" y="1401"/>
                    </a:cubicBezTo>
                    <a:cubicBezTo>
                      <a:pt x="5247" y="1071"/>
                      <a:pt x="4229" y="766"/>
                      <a:pt x="3185" y="542"/>
                    </a:cubicBezTo>
                    <a:cubicBezTo>
                      <a:pt x="2155" y="278"/>
                      <a:pt x="1097" y="132"/>
                      <a:pt x="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7" name="Google Shape;6097;p14"/>
              <p:cNvSpPr/>
              <p:nvPr/>
            </p:nvSpPr>
            <p:spPr>
              <a:xfrm>
                <a:off x="7300775" y="2990650"/>
                <a:ext cx="27090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10836" h="4124" extrusionOk="0">
                    <a:moveTo>
                      <a:pt x="40" y="1"/>
                    </a:moveTo>
                    <a:lnTo>
                      <a:pt x="0" y="635"/>
                    </a:lnTo>
                    <a:cubicBezTo>
                      <a:pt x="925" y="675"/>
                      <a:pt x="1863" y="714"/>
                      <a:pt x="2788" y="873"/>
                    </a:cubicBezTo>
                    <a:cubicBezTo>
                      <a:pt x="3727" y="1005"/>
                      <a:pt x="4638" y="1243"/>
                      <a:pt x="5524" y="1533"/>
                    </a:cubicBezTo>
                    <a:cubicBezTo>
                      <a:pt x="6422" y="1838"/>
                      <a:pt x="7281" y="2220"/>
                      <a:pt x="8100" y="2657"/>
                    </a:cubicBezTo>
                    <a:cubicBezTo>
                      <a:pt x="8510" y="2881"/>
                      <a:pt x="8919" y="3106"/>
                      <a:pt x="9303" y="3357"/>
                    </a:cubicBezTo>
                    <a:lnTo>
                      <a:pt x="9884" y="3753"/>
                    </a:lnTo>
                    <a:cubicBezTo>
                      <a:pt x="9976" y="3820"/>
                      <a:pt x="10082" y="3885"/>
                      <a:pt x="10188" y="3952"/>
                    </a:cubicBezTo>
                    <a:lnTo>
                      <a:pt x="10452" y="4123"/>
                    </a:lnTo>
                    <a:lnTo>
                      <a:pt x="10836" y="3556"/>
                    </a:lnTo>
                    <a:lnTo>
                      <a:pt x="10492" y="3383"/>
                    </a:lnTo>
                    <a:cubicBezTo>
                      <a:pt x="10399" y="3344"/>
                      <a:pt x="10293" y="3291"/>
                      <a:pt x="10188" y="3238"/>
                    </a:cubicBezTo>
                    <a:lnTo>
                      <a:pt x="9553" y="2921"/>
                    </a:lnTo>
                    <a:cubicBezTo>
                      <a:pt x="9130" y="2696"/>
                      <a:pt x="8708" y="2511"/>
                      <a:pt x="8272" y="2313"/>
                    </a:cubicBezTo>
                    <a:cubicBezTo>
                      <a:pt x="7400" y="1930"/>
                      <a:pt x="6514" y="1574"/>
                      <a:pt x="5616" y="1269"/>
                    </a:cubicBezTo>
                    <a:cubicBezTo>
                      <a:pt x="4704" y="978"/>
                      <a:pt x="3792" y="701"/>
                      <a:pt x="2867" y="503"/>
                    </a:cubicBezTo>
                    <a:cubicBezTo>
                      <a:pt x="1942" y="252"/>
                      <a:pt x="991" y="133"/>
                      <a:pt x="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8" name="Google Shape;6098;p14"/>
              <p:cNvSpPr/>
              <p:nvPr/>
            </p:nvSpPr>
            <p:spPr>
              <a:xfrm>
                <a:off x="7542225" y="2541400"/>
                <a:ext cx="102775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4111" h="1811" extrusionOk="0">
                    <a:moveTo>
                      <a:pt x="1" y="0"/>
                    </a:moveTo>
                    <a:lnTo>
                      <a:pt x="160" y="675"/>
                    </a:lnTo>
                    <a:cubicBezTo>
                      <a:pt x="192" y="685"/>
                      <a:pt x="222" y="689"/>
                      <a:pt x="252" y="689"/>
                    </a:cubicBezTo>
                    <a:cubicBezTo>
                      <a:pt x="333" y="689"/>
                      <a:pt x="410" y="661"/>
                      <a:pt x="517" y="661"/>
                    </a:cubicBezTo>
                    <a:cubicBezTo>
                      <a:pt x="675" y="675"/>
                      <a:pt x="834" y="701"/>
                      <a:pt x="993" y="727"/>
                    </a:cubicBezTo>
                    <a:cubicBezTo>
                      <a:pt x="1310" y="780"/>
                      <a:pt x="1627" y="860"/>
                      <a:pt x="1957" y="965"/>
                    </a:cubicBezTo>
                    <a:cubicBezTo>
                      <a:pt x="2287" y="1071"/>
                      <a:pt x="2578" y="1177"/>
                      <a:pt x="2869" y="1322"/>
                    </a:cubicBezTo>
                    <a:cubicBezTo>
                      <a:pt x="3014" y="1388"/>
                      <a:pt x="3133" y="1480"/>
                      <a:pt x="3265" y="1559"/>
                    </a:cubicBezTo>
                    <a:cubicBezTo>
                      <a:pt x="3384" y="1639"/>
                      <a:pt x="3463" y="1732"/>
                      <a:pt x="3542" y="1811"/>
                    </a:cubicBezTo>
                    <a:lnTo>
                      <a:pt x="4111" y="1322"/>
                    </a:lnTo>
                    <a:cubicBezTo>
                      <a:pt x="3912" y="1242"/>
                      <a:pt x="3715" y="1137"/>
                      <a:pt x="3542" y="1084"/>
                    </a:cubicBezTo>
                    <a:lnTo>
                      <a:pt x="3014" y="952"/>
                    </a:lnTo>
                    <a:cubicBezTo>
                      <a:pt x="2684" y="860"/>
                      <a:pt x="2340" y="780"/>
                      <a:pt x="2036" y="687"/>
                    </a:cubicBezTo>
                    <a:cubicBezTo>
                      <a:pt x="1732" y="582"/>
                      <a:pt x="1415" y="463"/>
                      <a:pt x="1098" y="331"/>
                    </a:cubicBezTo>
                    <a:cubicBezTo>
                      <a:pt x="940" y="278"/>
                      <a:pt x="767" y="212"/>
                      <a:pt x="609" y="146"/>
                    </a:cubicBezTo>
                    <a:cubicBezTo>
                      <a:pt x="424" y="93"/>
                      <a:pt x="200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9" name="Google Shape;6099;p14"/>
              <p:cNvSpPr/>
              <p:nvPr/>
            </p:nvSpPr>
            <p:spPr>
              <a:xfrm>
                <a:off x="7423650" y="2803025"/>
                <a:ext cx="10045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5300" extrusionOk="0">
                    <a:moveTo>
                      <a:pt x="3489" y="582"/>
                    </a:moveTo>
                    <a:lnTo>
                      <a:pt x="3502" y="635"/>
                    </a:lnTo>
                    <a:cubicBezTo>
                      <a:pt x="3542" y="714"/>
                      <a:pt x="3555" y="793"/>
                      <a:pt x="3568" y="886"/>
                    </a:cubicBezTo>
                    <a:lnTo>
                      <a:pt x="3595" y="1057"/>
                    </a:lnTo>
                    <a:cubicBezTo>
                      <a:pt x="3608" y="1137"/>
                      <a:pt x="3608" y="1203"/>
                      <a:pt x="3608" y="1283"/>
                    </a:cubicBezTo>
                    <a:cubicBezTo>
                      <a:pt x="3634" y="1573"/>
                      <a:pt x="3621" y="1877"/>
                      <a:pt x="3621" y="2181"/>
                    </a:cubicBezTo>
                    <a:cubicBezTo>
                      <a:pt x="3621" y="2815"/>
                      <a:pt x="3701" y="3383"/>
                      <a:pt x="3701" y="3991"/>
                    </a:cubicBezTo>
                    <a:lnTo>
                      <a:pt x="3701" y="4718"/>
                    </a:lnTo>
                    <a:cubicBezTo>
                      <a:pt x="3701" y="4744"/>
                      <a:pt x="3713" y="4810"/>
                      <a:pt x="3687" y="4810"/>
                    </a:cubicBezTo>
                    <a:lnTo>
                      <a:pt x="3595" y="4771"/>
                    </a:lnTo>
                    <a:lnTo>
                      <a:pt x="3343" y="4665"/>
                    </a:lnTo>
                    <a:cubicBezTo>
                      <a:pt x="2855" y="4480"/>
                      <a:pt x="2353" y="4308"/>
                      <a:pt x="1837" y="4163"/>
                    </a:cubicBezTo>
                    <a:cubicBezTo>
                      <a:pt x="1513" y="4088"/>
                      <a:pt x="1194" y="4003"/>
                      <a:pt x="867" y="3943"/>
                    </a:cubicBezTo>
                    <a:lnTo>
                      <a:pt x="867" y="3943"/>
                    </a:lnTo>
                    <a:cubicBezTo>
                      <a:pt x="1058" y="3646"/>
                      <a:pt x="1253" y="3350"/>
                      <a:pt x="1454" y="3053"/>
                    </a:cubicBezTo>
                    <a:lnTo>
                      <a:pt x="1969" y="2326"/>
                    </a:lnTo>
                    <a:lnTo>
                      <a:pt x="2551" y="1639"/>
                    </a:lnTo>
                    <a:lnTo>
                      <a:pt x="2841" y="1295"/>
                    </a:lnTo>
                    <a:cubicBezTo>
                      <a:pt x="2987" y="1124"/>
                      <a:pt x="3146" y="952"/>
                      <a:pt x="3146" y="952"/>
                    </a:cubicBezTo>
                    <a:lnTo>
                      <a:pt x="3357" y="728"/>
                    </a:lnTo>
                    <a:lnTo>
                      <a:pt x="3436" y="635"/>
                    </a:lnTo>
                    <a:lnTo>
                      <a:pt x="3489" y="582"/>
                    </a:lnTo>
                    <a:close/>
                    <a:moveTo>
                      <a:pt x="3634" y="0"/>
                    </a:moveTo>
                    <a:lnTo>
                      <a:pt x="3528" y="106"/>
                    </a:lnTo>
                    <a:lnTo>
                      <a:pt x="3304" y="317"/>
                    </a:lnTo>
                    <a:lnTo>
                      <a:pt x="2894" y="714"/>
                    </a:lnTo>
                    <a:lnTo>
                      <a:pt x="2260" y="1375"/>
                    </a:lnTo>
                    <a:lnTo>
                      <a:pt x="1652" y="2035"/>
                    </a:lnTo>
                    <a:lnTo>
                      <a:pt x="1084" y="2722"/>
                    </a:lnTo>
                    <a:cubicBezTo>
                      <a:pt x="714" y="3185"/>
                      <a:pt x="344" y="3661"/>
                      <a:pt x="1" y="4137"/>
                    </a:cubicBezTo>
                    <a:lnTo>
                      <a:pt x="241" y="4319"/>
                    </a:lnTo>
                    <a:lnTo>
                      <a:pt x="225" y="4507"/>
                    </a:lnTo>
                    <a:cubicBezTo>
                      <a:pt x="263" y="4506"/>
                      <a:pt x="300" y="4505"/>
                      <a:pt x="338" y="4505"/>
                    </a:cubicBezTo>
                    <a:cubicBezTo>
                      <a:pt x="388" y="4505"/>
                      <a:pt x="438" y="4506"/>
                      <a:pt x="488" y="4508"/>
                    </a:cubicBezTo>
                    <a:lnTo>
                      <a:pt x="488" y="4508"/>
                    </a:lnTo>
                    <a:lnTo>
                      <a:pt x="503" y="4519"/>
                    </a:lnTo>
                    <a:cubicBezTo>
                      <a:pt x="505" y="4516"/>
                      <a:pt x="507" y="4512"/>
                      <a:pt x="510" y="4508"/>
                    </a:cubicBezTo>
                    <a:lnTo>
                      <a:pt x="510" y="4508"/>
                    </a:lnTo>
                    <a:cubicBezTo>
                      <a:pt x="908" y="4524"/>
                      <a:pt x="1313" y="4587"/>
                      <a:pt x="1719" y="4651"/>
                    </a:cubicBezTo>
                    <a:cubicBezTo>
                      <a:pt x="2221" y="4744"/>
                      <a:pt x="2723" y="4877"/>
                      <a:pt x="3211" y="5021"/>
                    </a:cubicBezTo>
                    <a:lnTo>
                      <a:pt x="3701" y="5194"/>
                    </a:lnTo>
                    <a:lnTo>
                      <a:pt x="3978" y="5286"/>
                    </a:lnTo>
                    <a:lnTo>
                      <a:pt x="4004" y="5299"/>
                    </a:lnTo>
                    <a:cubicBezTo>
                      <a:pt x="4018" y="5299"/>
                      <a:pt x="4018" y="5273"/>
                      <a:pt x="4018" y="5259"/>
                    </a:cubicBezTo>
                    <a:lnTo>
                      <a:pt x="4018" y="5180"/>
                    </a:lnTo>
                    <a:lnTo>
                      <a:pt x="4004" y="5009"/>
                    </a:lnTo>
                    <a:lnTo>
                      <a:pt x="3978" y="3964"/>
                    </a:lnTo>
                    <a:cubicBezTo>
                      <a:pt x="3965" y="3370"/>
                      <a:pt x="3898" y="2749"/>
                      <a:pt x="3898" y="2167"/>
                    </a:cubicBezTo>
                    <a:cubicBezTo>
                      <a:pt x="3898" y="1877"/>
                      <a:pt x="3912" y="1573"/>
                      <a:pt x="3898" y="1269"/>
                    </a:cubicBezTo>
                    <a:cubicBezTo>
                      <a:pt x="3898" y="1190"/>
                      <a:pt x="3898" y="1110"/>
                      <a:pt x="3886" y="1031"/>
                    </a:cubicBezTo>
                    <a:lnTo>
                      <a:pt x="3859" y="767"/>
                    </a:lnTo>
                    <a:cubicBezTo>
                      <a:pt x="3806" y="555"/>
                      <a:pt x="3766" y="358"/>
                      <a:pt x="3687" y="159"/>
                    </a:cubicBezTo>
                    <a:lnTo>
                      <a:pt x="363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0" name="Google Shape;6100;p14"/>
              <p:cNvSpPr/>
              <p:nvPr/>
            </p:nvSpPr>
            <p:spPr>
              <a:xfrm>
                <a:off x="7690575" y="2811300"/>
                <a:ext cx="319450" cy="143750"/>
              </a:xfrm>
              <a:custGeom>
                <a:avLst/>
                <a:gdLst/>
                <a:ahLst/>
                <a:cxnLst/>
                <a:rect l="l" t="t" r="r" b="b"/>
                <a:pathLst>
                  <a:path w="12778" h="5750" extrusionOk="0">
                    <a:moveTo>
                      <a:pt x="12342" y="0"/>
                    </a:moveTo>
                    <a:cubicBezTo>
                      <a:pt x="11232" y="502"/>
                      <a:pt x="10096" y="978"/>
                      <a:pt x="9038" y="1559"/>
                    </a:cubicBezTo>
                    <a:cubicBezTo>
                      <a:pt x="8496" y="1836"/>
                      <a:pt x="7955" y="2127"/>
                      <a:pt x="7426" y="2418"/>
                    </a:cubicBezTo>
                    <a:cubicBezTo>
                      <a:pt x="7426" y="2418"/>
                      <a:pt x="7030" y="2669"/>
                      <a:pt x="6646" y="2907"/>
                    </a:cubicBezTo>
                    <a:cubicBezTo>
                      <a:pt x="6264" y="3158"/>
                      <a:pt x="5880" y="3396"/>
                      <a:pt x="5880" y="3396"/>
                    </a:cubicBezTo>
                    <a:cubicBezTo>
                      <a:pt x="5629" y="3568"/>
                      <a:pt x="5365" y="3713"/>
                      <a:pt x="5140" y="3911"/>
                    </a:cubicBezTo>
                    <a:lnTo>
                      <a:pt x="4426" y="4466"/>
                    </a:lnTo>
                    <a:lnTo>
                      <a:pt x="3727" y="5034"/>
                    </a:lnTo>
                    <a:lnTo>
                      <a:pt x="3436" y="5259"/>
                    </a:lnTo>
                    <a:lnTo>
                      <a:pt x="3396" y="5286"/>
                    </a:lnTo>
                    <a:cubicBezTo>
                      <a:pt x="3383" y="5286"/>
                      <a:pt x="3369" y="5272"/>
                      <a:pt x="3357" y="5259"/>
                    </a:cubicBezTo>
                    <a:lnTo>
                      <a:pt x="3264" y="5166"/>
                    </a:lnTo>
                    <a:cubicBezTo>
                      <a:pt x="2326" y="4387"/>
                      <a:pt x="1361" y="3633"/>
                      <a:pt x="344" y="2973"/>
                    </a:cubicBezTo>
                    <a:lnTo>
                      <a:pt x="0" y="3501"/>
                    </a:lnTo>
                    <a:cubicBezTo>
                      <a:pt x="1044" y="4083"/>
                      <a:pt x="2035" y="4757"/>
                      <a:pt x="3026" y="5457"/>
                    </a:cubicBezTo>
                    <a:lnTo>
                      <a:pt x="3277" y="5668"/>
                    </a:lnTo>
                    <a:cubicBezTo>
                      <a:pt x="3325" y="5692"/>
                      <a:pt x="3362" y="5749"/>
                      <a:pt x="3408" y="5749"/>
                    </a:cubicBezTo>
                    <a:cubicBezTo>
                      <a:pt x="3413" y="5749"/>
                      <a:pt x="3417" y="5749"/>
                      <a:pt x="3422" y="5748"/>
                    </a:cubicBezTo>
                    <a:lnTo>
                      <a:pt x="3554" y="5629"/>
                    </a:lnTo>
                    <a:lnTo>
                      <a:pt x="3951" y="5286"/>
                    </a:lnTo>
                    <a:lnTo>
                      <a:pt x="4638" y="4717"/>
                    </a:lnTo>
                    <a:lnTo>
                      <a:pt x="5325" y="4149"/>
                    </a:lnTo>
                    <a:cubicBezTo>
                      <a:pt x="5550" y="3950"/>
                      <a:pt x="5814" y="3806"/>
                      <a:pt x="6065" y="3647"/>
                    </a:cubicBezTo>
                    <a:cubicBezTo>
                      <a:pt x="6065" y="3647"/>
                      <a:pt x="6461" y="3409"/>
                      <a:pt x="6845" y="3171"/>
                    </a:cubicBezTo>
                    <a:cubicBezTo>
                      <a:pt x="7228" y="2934"/>
                      <a:pt x="7624" y="2708"/>
                      <a:pt x="7624" y="2708"/>
                    </a:cubicBezTo>
                    <a:cubicBezTo>
                      <a:pt x="8153" y="2431"/>
                      <a:pt x="8708" y="2194"/>
                      <a:pt x="9276" y="1942"/>
                    </a:cubicBezTo>
                    <a:cubicBezTo>
                      <a:pt x="10373" y="1454"/>
                      <a:pt x="11602" y="1084"/>
                      <a:pt x="12777" y="767"/>
                    </a:cubicBezTo>
                    <a:cubicBezTo>
                      <a:pt x="12777" y="767"/>
                      <a:pt x="12672" y="582"/>
                      <a:pt x="12566" y="383"/>
                    </a:cubicBezTo>
                    <a:cubicBezTo>
                      <a:pt x="12448" y="185"/>
                      <a:pt x="12342" y="0"/>
                      <a:pt x="12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1" name="Google Shape;6101;p14"/>
              <p:cNvSpPr/>
              <p:nvPr/>
            </p:nvSpPr>
            <p:spPr>
              <a:xfrm>
                <a:off x="7907925" y="2885300"/>
                <a:ext cx="168825" cy="309525"/>
              </a:xfrm>
              <a:custGeom>
                <a:avLst/>
                <a:gdLst/>
                <a:ahLst/>
                <a:cxnLst/>
                <a:rect l="l" t="t" r="r" b="b"/>
                <a:pathLst>
                  <a:path w="6753" h="12381" extrusionOk="0">
                    <a:moveTo>
                      <a:pt x="6039" y="0"/>
                    </a:moveTo>
                    <a:cubicBezTo>
                      <a:pt x="5590" y="1136"/>
                      <a:pt x="5088" y="2312"/>
                      <a:pt x="4467" y="3356"/>
                    </a:cubicBezTo>
                    <a:cubicBezTo>
                      <a:pt x="4163" y="3885"/>
                      <a:pt x="3859" y="4400"/>
                      <a:pt x="3516" y="4902"/>
                    </a:cubicBezTo>
                    <a:cubicBezTo>
                      <a:pt x="3516" y="4902"/>
                      <a:pt x="3251" y="5272"/>
                      <a:pt x="2973" y="5629"/>
                    </a:cubicBezTo>
                    <a:cubicBezTo>
                      <a:pt x="2696" y="5985"/>
                      <a:pt x="2406" y="6343"/>
                      <a:pt x="2406" y="6343"/>
                    </a:cubicBezTo>
                    <a:cubicBezTo>
                      <a:pt x="2221" y="6567"/>
                      <a:pt x="2036" y="6818"/>
                      <a:pt x="1824" y="7016"/>
                    </a:cubicBezTo>
                    <a:lnTo>
                      <a:pt x="1176" y="7637"/>
                    </a:lnTo>
                    <a:lnTo>
                      <a:pt x="529" y="8245"/>
                    </a:lnTo>
                    <a:lnTo>
                      <a:pt x="146" y="8615"/>
                    </a:lnTo>
                    <a:lnTo>
                      <a:pt x="14" y="8734"/>
                    </a:lnTo>
                    <a:cubicBezTo>
                      <a:pt x="1" y="8774"/>
                      <a:pt x="66" y="8827"/>
                      <a:pt x="80" y="8880"/>
                    </a:cubicBezTo>
                    <a:lnTo>
                      <a:pt x="251" y="9144"/>
                    </a:lnTo>
                    <a:cubicBezTo>
                      <a:pt x="847" y="10214"/>
                      <a:pt x="1402" y="11284"/>
                      <a:pt x="1851" y="12381"/>
                    </a:cubicBezTo>
                    <a:lnTo>
                      <a:pt x="2418" y="12104"/>
                    </a:lnTo>
                    <a:cubicBezTo>
                      <a:pt x="1877" y="11020"/>
                      <a:pt x="1229" y="9976"/>
                      <a:pt x="569" y="8945"/>
                    </a:cubicBezTo>
                    <a:lnTo>
                      <a:pt x="489" y="8839"/>
                    </a:lnTo>
                    <a:cubicBezTo>
                      <a:pt x="489" y="8827"/>
                      <a:pt x="463" y="8813"/>
                      <a:pt x="463" y="8800"/>
                    </a:cubicBezTo>
                    <a:lnTo>
                      <a:pt x="503" y="8760"/>
                    </a:lnTo>
                    <a:lnTo>
                      <a:pt x="754" y="8510"/>
                    </a:lnTo>
                    <a:lnTo>
                      <a:pt x="1402" y="7875"/>
                    </a:lnTo>
                    <a:lnTo>
                      <a:pt x="2048" y="7241"/>
                    </a:lnTo>
                    <a:cubicBezTo>
                      <a:pt x="2260" y="7030"/>
                      <a:pt x="2432" y="6778"/>
                      <a:pt x="2630" y="6554"/>
                    </a:cubicBezTo>
                    <a:cubicBezTo>
                      <a:pt x="2630" y="6554"/>
                      <a:pt x="2921" y="6197"/>
                      <a:pt x="3211" y="5853"/>
                    </a:cubicBezTo>
                    <a:cubicBezTo>
                      <a:pt x="3502" y="5497"/>
                      <a:pt x="3780" y="5140"/>
                      <a:pt x="3780" y="5140"/>
                    </a:cubicBezTo>
                    <a:cubicBezTo>
                      <a:pt x="4136" y="4637"/>
                      <a:pt x="4494" y="4135"/>
                      <a:pt x="4823" y="3633"/>
                    </a:cubicBezTo>
                    <a:cubicBezTo>
                      <a:pt x="5524" y="2643"/>
                      <a:pt x="6118" y="1572"/>
                      <a:pt x="6753" y="529"/>
                    </a:cubicBezTo>
                    <a:cubicBezTo>
                      <a:pt x="6753" y="529"/>
                      <a:pt x="6581" y="396"/>
                      <a:pt x="6396" y="264"/>
                    </a:cubicBezTo>
                    <a:cubicBezTo>
                      <a:pt x="6224" y="132"/>
                      <a:pt x="6039" y="0"/>
                      <a:pt x="60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2" name="Google Shape;6102;p14"/>
              <p:cNvSpPr/>
              <p:nvPr/>
            </p:nvSpPr>
            <p:spPr>
              <a:xfrm>
                <a:off x="7597075" y="3027325"/>
                <a:ext cx="220025" cy="244475"/>
              </a:xfrm>
              <a:custGeom>
                <a:avLst/>
                <a:gdLst/>
                <a:ahLst/>
                <a:cxnLst/>
                <a:rect l="l" t="t" r="r" b="b"/>
                <a:pathLst>
                  <a:path w="8801" h="9779" extrusionOk="0">
                    <a:moveTo>
                      <a:pt x="358" y="1"/>
                    </a:moveTo>
                    <a:lnTo>
                      <a:pt x="0" y="542"/>
                    </a:lnTo>
                    <a:cubicBezTo>
                      <a:pt x="886" y="1071"/>
                      <a:pt x="1732" y="1666"/>
                      <a:pt x="2551" y="2326"/>
                    </a:cubicBezTo>
                    <a:cubicBezTo>
                      <a:pt x="3370" y="2973"/>
                      <a:pt x="4123" y="3727"/>
                      <a:pt x="4837" y="4506"/>
                    </a:cubicBezTo>
                    <a:cubicBezTo>
                      <a:pt x="5511" y="5313"/>
                      <a:pt x="6172" y="6145"/>
                      <a:pt x="6713" y="7030"/>
                    </a:cubicBezTo>
                    <a:cubicBezTo>
                      <a:pt x="7004" y="7480"/>
                      <a:pt x="7241" y="7942"/>
                      <a:pt x="7493" y="8391"/>
                    </a:cubicBezTo>
                    <a:lnTo>
                      <a:pt x="7837" y="9092"/>
                    </a:lnTo>
                    <a:cubicBezTo>
                      <a:pt x="7889" y="9210"/>
                      <a:pt x="7969" y="9330"/>
                      <a:pt x="8022" y="9448"/>
                    </a:cubicBezTo>
                    <a:lnTo>
                      <a:pt x="8193" y="9779"/>
                    </a:lnTo>
                    <a:lnTo>
                      <a:pt x="8801" y="9462"/>
                    </a:lnTo>
                    <a:lnTo>
                      <a:pt x="8577" y="9118"/>
                    </a:lnTo>
                    <a:cubicBezTo>
                      <a:pt x="8510" y="9012"/>
                      <a:pt x="8418" y="8919"/>
                      <a:pt x="8351" y="8801"/>
                    </a:cubicBezTo>
                    <a:lnTo>
                      <a:pt x="7929" y="8140"/>
                    </a:lnTo>
                    <a:cubicBezTo>
                      <a:pt x="7638" y="7691"/>
                      <a:pt x="7347" y="7242"/>
                      <a:pt x="7030" y="6819"/>
                    </a:cubicBezTo>
                    <a:cubicBezTo>
                      <a:pt x="6422" y="5947"/>
                      <a:pt x="5722" y="5140"/>
                      <a:pt x="5035" y="4321"/>
                    </a:cubicBezTo>
                    <a:cubicBezTo>
                      <a:pt x="4322" y="3542"/>
                      <a:pt x="3595" y="2749"/>
                      <a:pt x="2802" y="2036"/>
                    </a:cubicBezTo>
                    <a:cubicBezTo>
                      <a:pt x="2023" y="1308"/>
                      <a:pt x="1216" y="621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3" name="Google Shape;6103;p14"/>
              <p:cNvSpPr/>
              <p:nvPr/>
            </p:nvSpPr>
            <p:spPr>
              <a:xfrm>
                <a:off x="7562400" y="3079850"/>
                <a:ext cx="198900" cy="220025"/>
              </a:xfrm>
              <a:custGeom>
                <a:avLst/>
                <a:gdLst/>
                <a:ahLst/>
                <a:cxnLst/>
                <a:rect l="l" t="t" r="r" b="b"/>
                <a:pathLst>
                  <a:path w="7956" h="8801" extrusionOk="0">
                    <a:moveTo>
                      <a:pt x="357" y="0"/>
                    </a:moveTo>
                    <a:lnTo>
                      <a:pt x="1" y="543"/>
                    </a:lnTo>
                    <a:cubicBezTo>
                      <a:pt x="806" y="1004"/>
                      <a:pt x="1560" y="1547"/>
                      <a:pt x="2300" y="2128"/>
                    </a:cubicBezTo>
                    <a:cubicBezTo>
                      <a:pt x="3040" y="2710"/>
                      <a:pt x="3700" y="3383"/>
                      <a:pt x="4347" y="4070"/>
                    </a:cubicBezTo>
                    <a:cubicBezTo>
                      <a:pt x="4955" y="4797"/>
                      <a:pt x="5536" y="5537"/>
                      <a:pt x="6026" y="6343"/>
                    </a:cubicBezTo>
                    <a:cubicBezTo>
                      <a:pt x="6276" y="6739"/>
                      <a:pt x="6488" y="7162"/>
                      <a:pt x="6713" y="7558"/>
                    </a:cubicBezTo>
                    <a:lnTo>
                      <a:pt x="7016" y="8193"/>
                    </a:lnTo>
                    <a:cubicBezTo>
                      <a:pt x="7069" y="8298"/>
                      <a:pt x="7136" y="8404"/>
                      <a:pt x="7189" y="8510"/>
                    </a:cubicBezTo>
                    <a:lnTo>
                      <a:pt x="7334" y="8800"/>
                    </a:lnTo>
                    <a:lnTo>
                      <a:pt x="7955" y="8497"/>
                    </a:lnTo>
                    <a:lnTo>
                      <a:pt x="7744" y="8180"/>
                    </a:lnTo>
                    <a:cubicBezTo>
                      <a:pt x="7677" y="8087"/>
                      <a:pt x="7598" y="8008"/>
                      <a:pt x="7532" y="7902"/>
                    </a:cubicBezTo>
                    <a:lnTo>
                      <a:pt x="7149" y="7308"/>
                    </a:lnTo>
                    <a:cubicBezTo>
                      <a:pt x="6884" y="6911"/>
                      <a:pt x="6634" y="6515"/>
                      <a:pt x="6343" y="6131"/>
                    </a:cubicBezTo>
                    <a:cubicBezTo>
                      <a:pt x="5788" y="5352"/>
                      <a:pt x="5167" y="4625"/>
                      <a:pt x="4546" y="3885"/>
                    </a:cubicBezTo>
                    <a:cubicBezTo>
                      <a:pt x="3898" y="3185"/>
                      <a:pt x="3251" y="2484"/>
                      <a:pt x="2550" y="1837"/>
                    </a:cubicBezTo>
                    <a:cubicBezTo>
                      <a:pt x="1850" y="1177"/>
                      <a:pt x="1123" y="555"/>
                      <a:pt x="3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4" name="Google Shape;6104;p14"/>
              <p:cNvSpPr/>
              <p:nvPr/>
            </p:nvSpPr>
            <p:spPr>
              <a:xfrm>
                <a:off x="7999775" y="2811300"/>
                <a:ext cx="76975" cy="83575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3343" extrusionOk="0">
                    <a:moveTo>
                      <a:pt x="185" y="0"/>
                    </a:moveTo>
                    <a:lnTo>
                      <a:pt x="0" y="674"/>
                    </a:lnTo>
                    <a:cubicBezTo>
                      <a:pt x="80" y="767"/>
                      <a:pt x="185" y="753"/>
                      <a:pt x="304" y="832"/>
                    </a:cubicBezTo>
                    <a:cubicBezTo>
                      <a:pt x="436" y="925"/>
                      <a:pt x="555" y="1017"/>
                      <a:pt x="674" y="1123"/>
                    </a:cubicBezTo>
                    <a:cubicBezTo>
                      <a:pt x="925" y="1334"/>
                      <a:pt x="1163" y="1572"/>
                      <a:pt x="1401" y="1824"/>
                    </a:cubicBezTo>
                    <a:cubicBezTo>
                      <a:pt x="1625" y="2061"/>
                      <a:pt x="1836" y="2312"/>
                      <a:pt x="2009" y="2576"/>
                    </a:cubicBezTo>
                    <a:cubicBezTo>
                      <a:pt x="2088" y="2708"/>
                      <a:pt x="2154" y="2841"/>
                      <a:pt x="2233" y="2973"/>
                    </a:cubicBezTo>
                    <a:cubicBezTo>
                      <a:pt x="2286" y="3105"/>
                      <a:pt x="2299" y="3224"/>
                      <a:pt x="2339" y="3343"/>
                    </a:cubicBezTo>
                    <a:lnTo>
                      <a:pt x="3079" y="3184"/>
                    </a:lnTo>
                    <a:cubicBezTo>
                      <a:pt x="2946" y="3013"/>
                      <a:pt x="2828" y="2854"/>
                      <a:pt x="2696" y="2708"/>
                    </a:cubicBezTo>
                    <a:lnTo>
                      <a:pt x="2326" y="2326"/>
                    </a:lnTo>
                    <a:cubicBezTo>
                      <a:pt x="2074" y="2088"/>
                      <a:pt x="1824" y="1850"/>
                      <a:pt x="1599" y="1612"/>
                    </a:cubicBezTo>
                    <a:cubicBezTo>
                      <a:pt x="1387" y="1374"/>
                      <a:pt x="1176" y="1110"/>
                      <a:pt x="978" y="846"/>
                    </a:cubicBezTo>
                    <a:cubicBezTo>
                      <a:pt x="859" y="714"/>
                      <a:pt x="753" y="568"/>
                      <a:pt x="647" y="423"/>
                    </a:cubicBezTo>
                    <a:cubicBezTo>
                      <a:pt x="515" y="291"/>
                      <a:pt x="370" y="106"/>
                      <a:pt x="1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5" name="Google Shape;6105;p14"/>
              <p:cNvSpPr/>
              <p:nvPr/>
            </p:nvSpPr>
            <p:spPr>
              <a:xfrm>
                <a:off x="7718975" y="3024025"/>
                <a:ext cx="130850" cy="119275"/>
              </a:xfrm>
              <a:custGeom>
                <a:avLst/>
                <a:gdLst/>
                <a:ahLst/>
                <a:cxnLst/>
                <a:rect l="l" t="t" r="r" b="b"/>
                <a:pathLst>
                  <a:path w="5234" h="4771" extrusionOk="0">
                    <a:moveTo>
                      <a:pt x="4797" y="424"/>
                    </a:moveTo>
                    <a:lnTo>
                      <a:pt x="4797" y="489"/>
                    </a:lnTo>
                    <a:cubicBezTo>
                      <a:pt x="4784" y="568"/>
                      <a:pt x="4758" y="648"/>
                      <a:pt x="4731" y="727"/>
                    </a:cubicBezTo>
                    <a:lnTo>
                      <a:pt x="4652" y="899"/>
                    </a:lnTo>
                    <a:cubicBezTo>
                      <a:pt x="4626" y="965"/>
                      <a:pt x="4599" y="1031"/>
                      <a:pt x="4559" y="1097"/>
                    </a:cubicBezTo>
                    <a:cubicBezTo>
                      <a:pt x="4427" y="1361"/>
                      <a:pt x="4268" y="1613"/>
                      <a:pt x="4123" y="1877"/>
                    </a:cubicBezTo>
                    <a:cubicBezTo>
                      <a:pt x="3806" y="2432"/>
                      <a:pt x="3581" y="2961"/>
                      <a:pt x="3290" y="3475"/>
                    </a:cubicBezTo>
                    <a:lnTo>
                      <a:pt x="2920" y="4110"/>
                    </a:lnTo>
                    <a:cubicBezTo>
                      <a:pt x="2909" y="4134"/>
                      <a:pt x="2886" y="4191"/>
                      <a:pt x="2872" y="4191"/>
                    </a:cubicBezTo>
                    <a:cubicBezTo>
                      <a:pt x="2870" y="4191"/>
                      <a:pt x="2869" y="4190"/>
                      <a:pt x="2868" y="4189"/>
                    </a:cubicBezTo>
                    <a:lnTo>
                      <a:pt x="2802" y="4097"/>
                    </a:lnTo>
                    <a:lnTo>
                      <a:pt x="2643" y="3885"/>
                    </a:lnTo>
                    <a:cubicBezTo>
                      <a:pt x="2086" y="3231"/>
                      <a:pt x="1520" y="2569"/>
                      <a:pt x="853" y="2017"/>
                    </a:cubicBezTo>
                    <a:lnTo>
                      <a:pt x="853" y="2017"/>
                    </a:lnTo>
                    <a:cubicBezTo>
                      <a:pt x="1170" y="1856"/>
                      <a:pt x="1490" y="1699"/>
                      <a:pt x="1810" y="1546"/>
                    </a:cubicBezTo>
                    <a:lnTo>
                      <a:pt x="2617" y="1176"/>
                    </a:lnTo>
                    <a:lnTo>
                      <a:pt x="3449" y="873"/>
                    </a:lnTo>
                    <a:lnTo>
                      <a:pt x="4308" y="582"/>
                    </a:lnTo>
                    <a:lnTo>
                      <a:pt x="4626" y="476"/>
                    </a:lnTo>
                    <a:lnTo>
                      <a:pt x="4744" y="436"/>
                    </a:lnTo>
                    <a:lnTo>
                      <a:pt x="4797" y="424"/>
                    </a:lnTo>
                    <a:close/>
                    <a:moveTo>
                      <a:pt x="5233" y="1"/>
                    </a:moveTo>
                    <a:cubicBezTo>
                      <a:pt x="5180" y="1"/>
                      <a:pt x="5128" y="13"/>
                      <a:pt x="5075" y="27"/>
                    </a:cubicBezTo>
                    <a:lnTo>
                      <a:pt x="4770" y="106"/>
                    </a:lnTo>
                    <a:lnTo>
                      <a:pt x="4215" y="251"/>
                    </a:lnTo>
                    <a:lnTo>
                      <a:pt x="3343" y="503"/>
                    </a:lnTo>
                    <a:lnTo>
                      <a:pt x="2485" y="767"/>
                    </a:lnTo>
                    <a:cubicBezTo>
                      <a:pt x="2485" y="767"/>
                      <a:pt x="2273" y="833"/>
                      <a:pt x="2075" y="912"/>
                    </a:cubicBezTo>
                    <a:lnTo>
                      <a:pt x="1652" y="1070"/>
                    </a:lnTo>
                    <a:cubicBezTo>
                      <a:pt x="1084" y="1296"/>
                      <a:pt x="542" y="1520"/>
                      <a:pt x="1" y="1745"/>
                    </a:cubicBezTo>
                    <a:lnTo>
                      <a:pt x="114" y="2028"/>
                    </a:lnTo>
                    <a:lnTo>
                      <a:pt x="1" y="2194"/>
                    </a:lnTo>
                    <a:cubicBezTo>
                      <a:pt x="80" y="2237"/>
                      <a:pt x="158" y="2282"/>
                      <a:pt x="235" y="2329"/>
                    </a:cubicBezTo>
                    <a:lnTo>
                      <a:pt x="235" y="2329"/>
                    </a:lnTo>
                    <a:lnTo>
                      <a:pt x="239" y="2339"/>
                    </a:lnTo>
                    <a:cubicBezTo>
                      <a:pt x="241" y="2338"/>
                      <a:pt x="243" y="2337"/>
                      <a:pt x="245" y="2335"/>
                    </a:cubicBezTo>
                    <a:lnTo>
                      <a:pt x="245" y="2335"/>
                    </a:lnTo>
                    <a:cubicBezTo>
                      <a:pt x="1015" y="2805"/>
                      <a:pt x="1694" y="3455"/>
                      <a:pt x="2353" y="4136"/>
                    </a:cubicBezTo>
                    <a:lnTo>
                      <a:pt x="2683" y="4520"/>
                    </a:lnTo>
                    <a:lnTo>
                      <a:pt x="2868" y="4744"/>
                    </a:lnTo>
                    <a:lnTo>
                      <a:pt x="2894" y="4770"/>
                    </a:lnTo>
                    <a:cubicBezTo>
                      <a:pt x="2908" y="4770"/>
                      <a:pt x="2908" y="4758"/>
                      <a:pt x="2920" y="4744"/>
                    </a:cubicBezTo>
                    <a:lnTo>
                      <a:pt x="2961" y="4665"/>
                    </a:lnTo>
                    <a:lnTo>
                      <a:pt x="3040" y="4520"/>
                    </a:lnTo>
                    <a:lnTo>
                      <a:pt x="3542" y="3595"/>
                    </a:lnTo>
                    <a:cubicBezTo>
                      <a:pt x="3833" y="3079"/>
                      <a:pt x="4071" y="2511"/>
                      <a:pt x="4361" y="2009"/>
                    </a:cubicBezTo>
                    <a:cubicBezTo>
                      <a:pt x="4506" y="1758"/>
                      <a:pt x="4678" y="1493"/>
                      <a:pt x="4823" y="1229"/>
                    </a:cubicBezTo>
                    <a:cubicBezTo>
                      <a:pt x="4850" y="1163"/>
                      <a:pt x="4890" y="1084"/>
                      <a:pt x="4929" y="1018"/>
                    </a:cubicBezTo>
                    <a:lnTo>
                      <a:pt x="5035" y="767"/>
                    </a:lnTo>
                    <a:cubicBezTo>
                      <a:pt x="5101" y="568"/>
                      <a:pt x="5167" y="371"/>
                      <a:pt x="5193" y="159"/>
                    </a:cubicBezTo>
                    <a:lnTo>
                      <a:pt x="523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6" name="Google Shape;6106;p14"/>
              <p:cNvSpPr/>
              <p:nvPr/>
            </p:nvSpPr>
            <p:spPr>
              <a:xfrm>
                <a:off x="7954175" y="3187875"/>
                <a:ext cx="311200" cy="107375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4295" extrusionOk="0">
                    <a:moveTo>
                      <a:pt x="568" y="1"/>
                    </a:moveTo>
                    <a:lnTo>
                      <a:pt x="1" y="278"/>
                    </a:lnTo>
                    <a:cubicBezTo>
                      <a:pt x="621" y="1296"/>
                      <a:pt x="1137" y="2379"/>
                      <a:pt x="1652" y="3489"/>
                    </a:cubicBezTo>
                    <a:cubicBezTo>
                      <a:pt x="1652" y="3489"/>
                      <a:pt x="1678" y="3568"/>
                      <a:pt x="1705" y="3634"/>
                    </a:cubicBezTo>
                    <a:cubicBezTo>
                      <a:pt x="1745" y="3713"/>
                      <a:pt x="1771" y="3792"/>
                      <a:pt x="1771" y="3792"/>
                    </a:cubicBezTo>
                    <a:cubicBezTo>
                      <a:pt x="1798" y="3833"/>
                      <a:pt x="1798" y="3912"/>
                      <a:pt x="1851" y="3925"/>
                    </a:cubicBezTo>
                    <a:lnTo>
                      <a:pt x="2022" y="3898"/>
                    </a:lnTo>
                    <a:lnTo>
                      <a:pt x="2538" y="3806"/>
                    </a:lnTo>
                    <a:lnTo>
                      <a:pt x="3410" y="3634"/>
                    </a:lnTo>
                    <a:lnTo>
                      <a:pt x="4295" y="3489"/>
                    </a:lnTo>
                    <a:cubicBezTo>
                      <a:pt x="4585" y="3449"/>
                      <a:pt x="4890" y="3449"/>
                      <a:pt x="5193" y="3436"/>
                    </a:cubicBezTo>
                    <a:lnTo>
                      <a:pt x="6092" y="3410"/>
                    </a:lnTo>
                    <a:cubicBezTo>
                      <a:pt x="6541" y="3396"/>
                      <a:pt x="7004" y="3396"/>
                      <a:pt x="7004" y="3396"/>
                    </a:cubicBezTo>
                    <a:cubicBezTo>
                      <a:pt x="7612" y="3422"/>
                      <a:pt x="8220" y="3489"/>
                      <a:pt x="8814" y="3555"/>
                    </a:cubicBezTo>
                    <a:cubicBezTo>
                      <a:pt x="10017" y="3687"/>
                      <a:pt x="11245" y="3991"/>
                      <a:pt x="12448" y="4294"/>
                    </a:cubicBezTo>
                    <a:lnTo>
                      <a:pt x="12448" y="3859"/>
                    </a:lnTo>
                    <a:lnTo>
                      <a:pt x="12448" y="3410"/>
                    </a:lnTo>
                    <a:cubicBezTo>
                      <a:pt x="11232" y="3290"/>
                      <a:pt x="10017" y="3132"/>
                      <a:pt x="8801" y="3105"/>
                    </a:cubicBezTo>
                    <a:cubicBezTo>
                      <a:pt x="8193" y="3079"/>
                      <a:pt x="7585" y="3052"/>
                      <a:pt x="6978" y="3052"/>
                    </a:cubicBezTo>
                    <a:cubicBezTo>
                      <a:pt x="6978" y="3052"/>
                      <a:pt x="6515" y="3066"/>
                      <a:pt x="6065" y="3079"/>
                    </a:cubicBezTo>
                    <a:cubicBezTo>
                      <a:pt x="5603" y="3105"/>
                      <a:pt x="5154" y="3132"/>
                      <a:pt x="5154" y="3132"/>
                    </a:cubicBezTo>
                    <a:cubicBezTo>
                      <a:pt x="4850" y="3145"/>
                      <a:pt x="4546" y="3145"/>
                      <a:pt x="4256" y="3185"/>
                    </a:cubicBezTo>
                    <a:lnTo>
                      <a:pt x="3357" y="3330"/>
                    </a:lnTo>
                    <a:lnTo>
                      <a:pt x="2471" y="3463"/>
                    </a:lnTo>
                    <a:lnTo>
                      <a:pt x="2115" y="3515"/>
                    </a:lnTo>
                    <a:lnTo>
                      <a:pt x="2062" y="3528"/>
                    </a:lnTo>
                    <a:cubicBezTo>
                      <a:pt x="2048" y="3515"/>
                      <a:pt x="2048" y="3489"/>
                      <a:pt x="2036" y="3475"/>
                    </a:cubicBezTo>
                    <a:lnTo>
                      <a:pt x="1996" y="3357"/>
                    </a:lnTo>
                    <a:cubicBezTo>
                      <a:pt x="1573" y="2207"/>
                      <a:pt x="1123" y="1070"/>
                      <a:pt x="5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7" name="Google Shape;6107;p14"/>
              <p:cNvSpPr/>
              <p:nvPr/>
            </p:nvSpPr>
            <p:spPr>
              <a:xfrm>
                <a:off x="8034450" y="3367575"/>
                <a:ext cx="254725" cy="21640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8656" extrusionOk="0">
                    <a:moveTo>
                      <a:pt x="9818" y="1"/>
                    </a:moveTo>
                    <a:cubicBezTo>
                      <a:pt x="8853" y="767"/>
                      <a:pt x="7863" y="1520"/>
                      <a:pt x="6792" y="2115"/>
                    </a:cubicBezTo>
                    <a:cubicBezTo>
                      <a:pt x="6251" y="2418"/>
                      <a:pt x="5722" y="2723"/>
                      <a:pt x="5180" y="2987"/>
                    </a:cubicBezTo>
                    <a:cubicBezTo>
                      <a:pt x="5180" y="2987"/>
                      <a:pt x="4771" y="3158"/>
                      <a:pt x="4348" y="3331"/>
                    </a:cubicBezTo>
                    <a:cubicBezTo>
                      <a:pt x="3938" y="3502"/>
                      <a:pt x="3515" y="3660"/>
                      <a:pt x="3515" y="3660"/>
                    </a:cubicBezTo>
                    <a:cubicBezTo>
                      <a:pt x="3238" y="3766"/>
                      <a:pt x="2960" y="3886"/>
                      <a:pt x="2669" y="3965"/>
                    </a:cubicBezTo>
                    <a:lnTo>
                      <a:pt x="1797" y="4176"/>
                    </a:lnTo>
                    <a:lnTo>
                      <a:pt x="925" y="4374"/>
                    </a:lnTo>
                    <a:lnTo>
                      <a:pt x="410" y="4493"/>
                    </a:lnTo>
                    <a:lnTo>
                      <a:pt x="238" y="4533"/>
                    </a:lnTo>
                    <a:cubicBezTo>
                      <a:pt x="199" y="4559"/>
                      <a:pt x="225" y="4638"/>
                      <a:pt x="225" y="4691"/>
                    </a:cubicBezTo>
                    <a:lnTo>
                      <a:pt x="225" y="5022"/>
                    </a:lnTo>
                    <a:cubicBezTo>
                      <a:pt x="252" y="5630"/>
                      <a:pt x="185" y="6224"/>
                      <a:pt x="172" y="6832"/>
                    </a:cubicBezTo>
                    <a:cubicBezTo>
                      <a:pt x="132" y="7427"/>
                      <a:pt x="53" y="8021"/>
                      <a:pt x="0" y="8616"/>
                    </a:cubicBezTo>
                    <a:lnTo>
                      <a:pt x="634" y="8655"/>
                    </a:lnTo>
                    <a:cubicBezTo>
                      <a:pt x="648" y="8047"/>
                      <a:pt x="675" y="7439"/>
                      <a:pt x="675" y="6832"/>
                    </a:cubicBezTo>
                    <a:cubicBezTo>
                      <a:pt x="648" y="6224"/>
                      <a:pt x="661" y="5603"/>
                      <a:pt x="595" y="4996"/>
                    </a:cubicBezTo>
                    <a:lnTo>
                      <a:pt x="595" y="4876"/>
                    </a:lnTo>
                    <a:cubicBezTo>
                      <a:pt x="595" y="4850"/>
                      <a:pt x="582" y="4837"/>
                      <a:pt x="595" y="4823"/>
                    </a:cubicBezTo>
                    <a:lnTo>
                      <a:pt x="634" y="4811"/>
                    </a:lnTo>
                    <a:lnTo>
                      <a:pt x="992" y="4717"/>
                    </a:lnTo>
                    <a:lnTo>
                      <a:pt x="1864" y="4493"/>
                    </a:lnTo>
                    <a:lnTo>
                      <a:pt x="2736" y="4256"/>
                    </a:lnTo>
                    <a:cubicBezTo>
                      <a:pt x="3039" y="4189"/>
                      <a:pt x="3317" y="4057"/>
                      <a:pt x="3594" y="3965"/>
                    </a:cubicBezTo>
                    <a:cubicBezTo>
                      <a:pt x="3594" y="3965"/>
                      <a:pt x="4031" y="3806"/>
                      <a:pt x="4454" y="3648"/>
                    </a:cubicBezTo>
                    <a:cubicBezTo>
                      <a:pt x="4876" y="3475"/>
                      <a:pt x="5299" y="3317"/>
                      <a:pt x="5299" y="3317"/>
                    </a:cubicBezTo>
                    <a:cubicBezTo>
                      <a:pt x="5854" y="3066"/>
                      <a:pt x="6409" y="2802"/>
                      <a:pt x="6950" y="2538"/>
                    </a:cubicBezTo>
                    <a:cubicBezTo>
                      <a:pt x="8060" y="2036"/>
                      <a:pt x="9118" y="1401"/>
                      <a:pt x="10188" y="820"/>
                    </a:cubicBezTo>
                    <a:lnTo>
                      <a:pt x="981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8" name="Google Shape;6108;p14"/>
              <p:cNvSpPr/>
              <p:nvPr/>
            </p:nvSpPr>
            <p:spPr>
              <a:xfrm>
                <a:off x="7802225" y="3264175"/>
                <a:ext cx="79300" cy="309875"/>
              </a:xfrm>
              <a:custGeom>
                <a:avLst/>
                <a:gdLst/>
                <a:ahLst/>
                <a:cxnLst/>
                <a:rect l="l" t="t" r="r" b="b"/>
                <a:pathLst>
                  <a:path w="3172" h="12395" extrusionOk="0">
                    <a:moveTo>
                      <a:pt x="582" y="0"/>
                    </a:moveTo>
                    <a:lnTo>
                      <a:pt x="1" y="291"/>
                    </a:lnTo>
                    <a:cubicBezTo>
                      <a:pt x="515" y="1177"/>
                      <a:pt x="938" y="2128"/>
                      <a:pt x="1335" y="3092"/>
                    </a:cubicBezTo>
                    <a:cubicBezTo>
                      <a:pt x="1692" y="4084"/>
                      <a:pt x="1995" y="5088"/>
                      <a:pt x="2207" y="6119"/>
                    </a:cubicBezTo>
                    <a:cubicBezTo>
                      <a:pt x="2405" y="7149"/>
                      <a:pt x="2538" y="8193"/>
                      <a:pt x="2564" y="9237"/>
                    </a:cubicBezTo>
                    <a:cubicBezTo>
                      <a:pt x="2590" y="9766"/>
                      <a:pt x="2577" y="10281"/>
                      <a:pt x="2550" y="10809"/>
                    </a:cubicBezTo>
                    <a:cubicBezTo>
                      <a:pt x="2550" y="10809"/>
                      <a:pt x="2550" y="11008"/>
                      <a:pt x="2538" y="11193"/>
                    </a:cubicBezTo>
                    <a:lnTo>
                      <a:pt x="2511" y="11589"/>
                    </a:lnTo>
                    <a:cubicBezTo>
                      <a:pt x="2485" y="11721"/>
                      <a:pt x="2497" y="11854"/>
                      <a:pt x="2485" y="11986"/>
                    </a:cubicBezTo>
                    <a:lnTo>
                      <a:pt x="2485" y="12356"/>
                    </a:lnTo>
                    <a:lnTo>
                      <a:pt x="3172" y="12395"/>
                    </a:lnTo>
                    <a:lnTo>
                      <a:pt x="3132" y="11972"/>
                    </a:lnTo>
                    <a:cubicBezTo>
                      <a:pt x="3119" y="11854"/>
                      <a:pt x="3093" y="11721"/>
                      <a:pt x="3093" y="11589"/>
                    </a:cubicBezTo>
                    <a:lnTo>
                      <a:pt x="3093" y="11193"/>
                    </a:lnTo>
                    <a:lnTo>
                      <a:pt x="3066" y="10796"/>
                    </a:lnTo>
                    <a:cubicBezTo>
                      <a:pt x="3040" y="10268"/>
                      <a:pt x="3013" y="9739"/>
                      <a:pt x="2947" y="9211"/>
                    </a:cubicBezTo>
                    <a:cubicBezTo>
                      <a:pt x="2855" y="8154"/>
                      <a:pt x="2670" y="7109"/>
                      <a:pt x="2471" y="6066"/>
                    </a:cubicBezTo>
                    <a:cubicBezTo>
                      <a:pt x="2260" y="5022"/>
                      <a:pt x="1995" y="3991"/>
                      <a:pt x="1692" y="2974"/>
                    </a:cubicBezTo>
                    <a:cubicBezTo>
                      <a:pt x="1375" y="1970"/>
                      <a:pt x="1017" y="952"/>
                      <a:pt x="5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9" name="Google Shape;6109;p14"/>
              <p:cNvSpPr/>
              <p:nvPr/>
            </p:nvSpPr>
            <p:spPr>
              <a:xfrm>
                <a:off x="7746375" y="3292275"/>
                <a:ext cx="72400" cy="278150"/>
              </a:xfrm>
              <a:custGeom>
                <a:avLst/>
                <a:gdLst/>
                <a:ahLst/>
                <a:cxnLst/>
                <a:rect l="l" t="t" r="r" b="b"/>
                <a:pathLst>
                  <a:path w="2896" h="11126" extrusionOk="0">
                    <a:moveTo>
                      <a:pt x="570" y="0"/>
                    </a:moveTo>
                    <a:lnTo>
                      <a:pt x="1" y="291"/>
                    </a:lnTo>
                    <a:cubicBezTo>
                      <a:pt x="464" y="1096"/>
                      <a:pt x="834" y="1942"/>
                      <a:pt x="1190" y="2801"/>
                    </a:cubicBezTo>
                    <a:cubicBezTo>
                      <a:pt x="1521" y="3673"/>
                      <a:pt x="1798" y="4585"/>
                      <a:pt x="1983" y="5497"/>
                    </a:cubicBezTo>
                    <a:cubicBezTo>
                      <a:pt x="2155" y="6422"/>
                      <a:pt x="2274" y="7360"/>
                      <a:pt x="2287" y="8298"/>
                    </a:cubicBezTo>
                    <a:cubicBezTo>
                      <a:pt x="2314" y="8760"/>
                      <a:pt x="2300" y="9236"/>
                      <a:pt x="2274" y="9699"/>
                    </a:cubicBezTo>
                    <a:cubicBezTo>
                      <a:pt x="2274" y="9699"/>
                      <a:pt x="2274" y="9870"/>
                      <a:pt x="2261" y="10042"/>
                    </a:cubicBezTo>
                    <a:cubicBezTo>
                      <a:pt x="2247" y="10227"/>
                      <a:pt x="2235" y="10399"/>
                      <a:pt x="2235" y="10399"/>
                    </a:cubicBezTo>
                    <a:cubicBezTo>
                      <a:pt x="2208" y="10518"/>
                      <a:pt x="2221" y="10636"/>
                      <a:pt x="2221" y="10756"/>
                    </a:cubicBezTo>
                    <a:lnTo>
                      <a:pt x="2208" y="11086"/>
                    </a:lnTo>
                    <a:lnTo>
                      <a:pt x="2895" y="11126"/>
                    </a:lnTo>
                    <a:lnTo>
                      <a:pt x="2855" y="10756"/>
                    </a:lnTo>
                    <a:cubicBezTo>
                      <a:pt x="2842" y="10636"/>
                      <a:pt x="2816" y="10531"/>
                      <a:pt x="2816" y="10399"/>
                    </a:cubicBezTo>
                    <a:lnTo>
                      <a:pt x="2816" y="10042"/>
                    </a:lnTo>
                    <a:lnTo>
                      <a:pt x="2790" y="9699"/>
                    </a:lnTo>
                    <a:cubicBezTo>
                      <a:pt x="2763" y="9223"/>
                      <a:pt x="2737" y="8747"/>
                      <a:pt x="2670" y="8272"/>
                    </a:cubicBezTo>
                    <a:cubicBezTo>
                      <a:pt x="2591" y="7320"/>
                      <a:pt x="2432" y="6382"/>
                      <a:pt x="2247" y="5444"/>
                    </a:cubicBezTo>
                    <a:cubicBezTo>
                      <a:pt x="2062" y="4519"/>
                      <a:pt x="1824" y="3594"/>
                      <a:pt x="1547" y="2682"/>
                    </a:cubicBezTo>
                    <a:cubicBezTo>
                      <a:pt x="1269" y="1771"/>
                      <a:pt x="966" y="872"/>
                      <a:pt x="5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0" name="Google Shape;6110;p14"/>
              <p:cNvSpPr/>
              <p:nvPr/>
            </p:nvSpPr>
            <p:spPr>
              <a:xfrm>
                <a:off x="8257425" y="3275750"/>
                <a:ext cx="35375" cy="105725"/>
              </a:xfrm>
              <a:custGeom>
                <a:avLst/>
                <a:gdLst/>
                <a:ahLst/>
                <a:cxnLst/>
                <a:rect l="l" t="t" r="r" b="b"/>
                <a:pathLst>
                  <a:path w="1415" h="4229" extrusionOk="0">
                    <a:moveTo>
                      <a:pt x="503" y="0"/>
                    </a:moveTo>
                    <a:lnTo>
                      <a:pt x="1" y="489"/>
                    </a:lnTo>
                    <a:cubicBezTo>
                      <a:pt x="27" y="608"/>
                      <a:pt x="133" y="661"/>
                      <a:pt x="186" y="793"/>
                    </a:cubicBezTo>
                    <a:cubicBezTo>
                      <a:pt x="251" y="938"/>
                      <a:pt x="318" y="1070"/>
                      <a:pt x="371" y="1229"/>
                    </a:cubicBezTo>
                    <a:cubicBezTo>
                      <a:pt x="477" y="1533"/>
                      <a:pt x="556" y="1850"/>
                      <a:pt x="635" y="2194"/>
                    </a:cubicBezTo>
                    <a:cubicBezTo>
                      <a:pt x="727" y="2524"/>
                      <a:pt x="780" y="2841"/>
                      <a:pt x="794" y="3158"/>
                    </a:cubicBezTo>
                    <a:cubicBezTo>
                      <a:pt x="794" y="3316"/>
                      <a:pt x="794" y="3462"/>
                      <a:pt x="780" y="3621"/>
                    </a:cubicBezTo>
                    <a:cubicBezTo>
                      <a:pt x="767" y="3753"/>
                      <a:pt x="714" y="3871"/>
                      <a:pt x="688" y="3977"/>
                    </a:cubicBezTo>
                    <a:lnTo>
                      <a:pt x="1414" y="4229"/>
                    </a:lnTo>
                    <a:cubicBezTo>
                      <a:pt x="1375" y="4017"/>
                      <a:pt x="1361" y="3806"/>
                      <a:pt x="1322" y="3621"/>
                    </a:cubicBezTo>
                    <a:lnTo>
                      <a:pt x="1190" y="3092"/>
                    </a:lnTo>
                    <a:cubicBezTo>
                      <a:pt x="1097" y="2762"/>
                      <a:pt x="1005" y="2432"/>
                      <a:pt x="926" y="2115"/>
                    </a:cubicBezTo>
                    <a:cubicBezTo>
                      <a:pt x="847" y="1797"/>
                      <a:pt x="794" y="1467"/>
                      <a:pt x="753" y="1137"/>
                    </a:cubicBezTo>
                    <a:cubicBezTo>
                      <a:pt x="727" y="964"/>
                      <a:pt x="714" y="779"/>
                      <a:pt x="688" y="608"/>
                    </a:cubicBezTo>
                    <a:cubicBezTo>
                      <a:pt x="648" y="423"/>
                      <a:pt x="595" y="185"/>
                      <a:pt x="5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1" name="Google Shape;6111;p14"/>
              <p:cNvSpPr/>
              <p:nvPr/>
            </p:nvSpPr>
            <p:spPr>
              <a:xfrm>
                <a:off x="7889100" y="3355350"/>
                <a:ext cx="140425" cy="101450"/>
              </a:xfrm>
              <a:custGeom>
                <a:avLst/>
                <a:gdLst/>
                <a:ahLst/>
                <a:cxnLst/>
                <a:rect l="l" t="t" r="r" b="b"/>
                <a:pathLst>
                  <a:path w="5617" h="4058" extrusionOk="0">
                    <a:moveTo>
                      <a:pt x="813" y="654"/>
                    </a:moveTo>
                    <a:cubicBezTo>
                      <a:pt x="1169" y="671"/>
                      <a:pt x="1527" y="690"/>
                      <a:pt x="1890" y="714"/>
                    </a:cubicBezTo>
                    <a:lnTo>
                      <a:pt x="2762" y="807"/>
                    </a:lnTo>
                    <a:lnTo>
                      <a:pt x="3647" y="965"/>
                    </a:lnTo>
                    <a:lnTo>
                      <a:pt x="4533" y="1137"/>
                    </a:lnTo>
                    <a:lnTo>
                      <a:pt x="4850" y="1203"/>
                    </a:lnTo>
                    <a:lnTo>
                      <a:pt x="4969" y="1230"/>
                    </a:lnTo>
                    <a:lnTo>
                      <a:pt x="5035" y="1242"/>
                    </a:lnTo>
                    <a:lnTo>
                      <a:pt x="4995" y="1295"/>
                    </a:lnTo>
                    <a:cubicBezTo>
                      <a:pt x="4956" y="1362"/>
                      <a:pt x="4889" y="1415"/>
                      <a:pt x="4824" y="1480"/>
                    </a:cubicBezTo>
                    <a:lnTo>
                      <a:pt x="4678" y="1586"/>
                    </a:lnTo>
                    <a:cubicBezTo>
                      <a:pt x="4625" y="1626"/>
                      <a:pt x="4559" y="1665"/>
                      <a:pt x="4493" y="1705"/>
                    </a:cubicBezTo>
                    <a:cubicBezTo>
                      <a:pt x="4242" y="1877"/>
                      <a:pt x="3978" y="2009"/>
                      <a:pt x="3714" y="2167"/>
                    </a:cubicBezTo>
                    <a:cubicBezTo>
                      <a:pt x="3171" y="2485"/>
                      <a:pt x="2696" y="2828"/>
                      <a:pt x="2194" y="3132"/>
                    </a:cubicBezTo>
                    <a:lnTo>
                      <a:pt x="1559" y="3502"/>
                    </a:lnTo>
                    <a:cubicBezTo>
                      <a:pt x="1538" y="3502"/>
                      <a:pt x="1509" y="3536"/>
                      <a:pt x="1491" y="3536"/>
                    </a:cubicBezTo>
                    <a:cubicBezTo>
                      <a:pt x="1487" y="3536"/>
                      <a:pt x="1483" y="3534"/>
                      <a:pt x="1480" y="3529"/>
                    </a:cubicBezTo>
                    <a:lnTo>
                      <a:pt x="1467" y="3423"/>
                    </a:lnTo>
                    <a:lnTo>
                      <a:pt x="1427" y="3159"/>
                    </a:lnTo>
                    <a:cubicBezTo>
                      <a:pt x="1335" y="2643"/>
                      <a:pt x="1256" y="2115"/>
                      <a:pt x="1110" y="1612"/>
                    </a:cubicBezTo>
                    <a:cubicBezTo>
                      <a:pt x="1035" y="1288"/>
                      <a:pt x="934" y="968"/>
                      <a:pt x="813" y="654"/>
                    </a:cubicBezTo>
                    <a:close/>
                    <a:moveTo>
                      <a:pt x="225" y="0"/>
                    </a:moveTo>
                    <a:lnTo>
                      <a:pt x="181" y="298"/>
                    </a:lnTo>
                    <a:lnTo>
                      <a:pt x="0" y="384"/>
                    </a:lnTo>
                    <a:cubicBezTo>
                      <a:pt x="120" y="595"/>
                      <a:pt x="238" y="820"/>
                      <a:pt x="344" y="1045"/>
                    </a:cubicBezTo>
                    <a:cubicBezTo>
                      <a:pt x="449" y="1269"/>
                      <a:pt x="529" y="1507"/>
                      <a:pt x="622" y="1745"/>
                    </a:cubicBezTo>
                    <a:cubicBezTo>
                      <a:pt x="807" y="2220"/>
                      <a:pt x="925" y="2722"/>
                      <a:pt x="1045" y="3224"/>
                    </a:cubicBezTo>
                    <a:cubicBezTo>
                      <a:pt x="1045" y="3224"/>
                      <a:pt x="1071" y="3357"/>
                      <a:pt x="1110" y="3476"/>
                    </a:cubicBezTo>
                    <a:cubicBezTo>
                      <a:pt x="1137" y="3608"/>
                      <a:pt x="1150" y="3740"/>
                      <a:pt x="1150" y="3740"/>
                    </a:cubicBezTo>
                    <a:lnTo>
                      <a:pt x="1203" y="4017"/>
                    </a:lnTo>
                    <a:lnTo>
                      <a:pt x="1203" y="4057"/>
                    </a:lnTo>
                    <a:cubicBezTo>
                      <a:pt x="1216" y="4057"/>
                      <a:pt x="1230" y="4044"/>
                      <a:pt x="1242" y="4044"/>
                    </a:cubicBezTo>
                    <a:lnTo>
                      <a:pt x="1309" y="3991"/>
                    </a:lnTo>
                    <a:lnTo>
                      <a:pt x="1454" y="3912"/>
                    </a:lnTo>
                    <a:lnTo>
                      <a:pt x="2352" y="3357"/>
                    </a:lnTo>
                    <a:cubicBezTo>
                      <a:pt x="2854" y="3053"/>
                      <a:pt x="3344" y="2683"/>
                      <a:pt x="3859" y="2405"/>
                    </a:cubicBezTo>
                    <a:cubicBezTo>
                      <a:pt x="4123" y="2260"/>
                      <a:pt x="4387" y="2115"/>
                      <a:pt x="4651" y="1943"/>
                    </a:cubicBezTo>
                    <a:lnTo>
                      <a:pt x="4850" y="1824"/>
                    </a:lnTo>
                    <a:lnTo>
                      <a:pt x="5074" y="1665"/>
                    </a:lnTo>
                    <a:cubicBezTo>
                      <a:pt x="5220" y="1520"/>
                      <a:pt x="5379" y="1375"/>
                      <a:pt x="5511" y="1216"/>
                    </a:cubicBezTo>
                    <a:lnTo>
                      <a:pt x="5616" y="1098"/>
                    </a:lnTo>
                    <a:cubicBezTo>
                      <a:pt x="5576" y="1071"/>
                      <a:pt x="5523" y="1057"/>
                      <a:pt x="5471" y="1045"/>
                    </a:cubicBezTo>
                    <a:lnTo>
                      <a:pt x="5167" y="952"/>
                    </a:lnTo>
                    <a:lnTo>
                      <a:pt x="4612" y="807"/>
                    </a:lnTo>
                    <a:lnTo>
                      <a:pt x="3740" y="582"/>
                    </a:lnTo>
                    <a:cubicBezTo>
                      <a:pt x="3740" y="582"/>
                      <a:pt x="3515" y="529"/>
                      <a:pt x="3304" y="476"/>
                    </a:cubicBezTo>
                    <a:cubicBezTo>
                      <a:pt x="3092" y="437"/>
                      <a:pt x="2868" y="384"/>
                      <a:pt x="2868" y="384"/>
                    </a:cubicBezTo>
                    <a:lnTo>
                      <a:pt x="1982" y="238"/>
                    </a:lnTo>
                    <a:cubicBezTo>
                      <a:pt x="1388" y="146"/>
                      <a:pt x="807" y="67"/>
                      <a:pt x="2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2" name="Google Shape;6112;p14"/>
              <p:cNvSpPr/>
              <p:nvPr/>
            </p:nvSpPr>
            <p:spPr>
              <a:xfrm>
                <a:off x="7082100" y="3352725"/>
                <a:ext cx="378900" cy="373100"/>
              </a:xfrm>
              <a:custGeom>
                <a:avLst/>
                <a:gdLst/>
                <a:ahLst/>
                <a:cxnLst/>
                <a:rect l="l" t="t" r="r" b="b"/>
                <a:pathLst>
                  <a:path w="15156" h="14924" extrusionOk="0">
                    <a:moveTo>
                      <a:pt x="7571" y="0"/>
                    </a:moveTo>
                    <a:cubicBezTo>
                      <a:pt x="5769" y="0"/>
                      <a:pt x="3961" y="678"/>
                      <a:pt x="2616" y="1876"/>
                    </a:cubicBezTo>
                    <a:cubicBezTo>
                      <a:pt x="1149" y="3158"/>
                      <a:pt x="238" y="5061"/>
                      <a:pt x="118" y="7003"/>
                    </a:cubicBezTo>
                    <a:cubicBezTo>
                      <a:pt x="0" y="8946"/>
                      <a:pt x="687" y="10954"/>
                      <a:pt x="1995" y="12408"/>
                    </a:cubicBezTo>
                    <a:cubicBezTo>
                      <a:pt x="3277" y="13874"/>
                      <a:pt x="5180" y="14799"/>
                      <a:pt x="7135" y="14905"/>
                    </a:cubicBezTo>
                    <a:cubicBezTo>
                      <a:pt x="7306" y="14917"/>
                      <a:pt x="7477" y="14924"/>
                      <a:pt x="7648" y="14924"/>
                    </a:cubicBezTo>
                    <a:cubicBezTo>
                      <a:pt x="9440" y="14924"/>
                      <a:pt x="11240" y="14237"/>
                      <a:pt x="12579" y="13055"/>
                    </a:cubicBezTo>
                    <a:cubicBezTo>
                      <a:pt x="14059" y="11760"/>
                      <a:pt x="15011" y="9844"/>
                      <a:pt x="15143" y="7875"/>
                    </a:cubicBezTo>
                    <a:lnTo>
                      <a:pt x="14495" y="7849"/>
                    </a:lnTo>
                    <a:cubicBezTo>
                      <a:pt x="14415" y="9646"/>
                      <a:pt x="13596" y="11430"/>
                      <a:pt x="12236" y="12672"/>
                    </a:cubicBezTo>
                    <a:cubicBezTo>
                      <a:pt x="10969" y="13850"/>
                      <a:pt x="9204" y="14541"/>
                      <a:pt x="7447" y="14541"/>
                    </a:cubicBezTo>
                    <a:cubicBezTo>
                      <a:pt x="7352" y="14541"/>
                      <a:pt x="7257" y="14539"/>
                      <a:pt x="7162" y="14535"/>
                    </a:cubicBezTo>
                    <a:cubicBezTo>
                      <a:pt x="5298" y="14455"/>
                      <a:pt x="3462" y="13597"/>
                      <a:pt x="2220" y="12196"/>
                    </a:cubicBezTo>
                    <a:cubicBezTo>
                      <a:pt x="951" y="10822"/>
                      <a:pt x="277" y="8893"/>
                      <a:pt x="396" y="7029"/>
                    </a:cubicBezTo>
                    <a:cubicBezTo>
                      <a:pt x="502" y="5153"/>
                      <a:pt x="1401" y="3329"/>
                      <a:pt x="2814" y="2114"/>
                    </a:cubicBezTo>
                    <a:cubicBezTo>
                      <a:pt x="4093" y="990"/>
                      <a:pt x="5783" y="375"/>
                      <a:pt x="7453" y="375"/>
                    </a:cubicBezTo>
                    <a:cubicBezTo>
                      <a:pt x="7630" y="375"/>
                      <a:pt x="7806" y="382"/>
                      <a:pt x="7981" y="396"/>
                    </a:cubicBezTo>
                    <a:cubicBezTo>
                      <a:pt x="9831" y="528"/>
                      <a:pt x="11602" y="1440"/>
                      <a:pt x="12764" y="2827"/>
                    </a:cubicBezTo>
                    <a:cubicBezTo>
                      <a:pt x="13358" y="3528"/>
                      <a:pt x="13808" y="4334"/>
                      <a:pt x="14086" y="5193"/>
                    </a:cubicBezTo>
                    <a:cubicBezTo>
                      <a:pt x="14218" y="5629"/>
                      <a:pt x="14336" y="6078"/>
                      <a:pt x="14415" y="6527"/>
                    </a:cubicBezTo>
                    <a:cubicBezTo>
                      <a:pt x="14415" y="6527"/>
                      <a:pt x="14456" y="6858"/>
                      <a:pt x="14468" y="7188"/>
                    </a:cubicBezTo>
                    <a:lnTo>
                      <a:pt x="14468" y="7836"/>
                    </a:lnTo>
                    <a:lnTo>
                      <a:pt x="15155" y="7875"/>
                    </a:lnTo>
                    <a:cubicBezTo>
                      <a:pt x="15155" y="7875"/>
                      <a:pt x="15143" y="7505"/>
                      <a:pt x="15129" y="7122"/>
                    </a:cubicBezTo>
                    <a:cubicBezTo>
                      <a:pt x="15090" y="6752"/>
                      <a:pt x="15037" y="6369"/>
                      <a:pt x="15037" y="6369"/>
                    </a:cubicBezTo>
                    <a:cubicBezTo>
                      <a:pt x="14984" y="6144"/>
                      <a:pt x="14918" y="5907"/>
                      <a:pt x="14865" y="5681"/>
                    </a:cubicBezTo>
                    <a:cubicBezTo>
                      <a:pt x="14799" y="5444"/>
                      <a:pt x="14720" y="5220"/>
                      <a:pt x="14641" y="4982"/>
                    </a:cubicBezTo>
                    <a:cubicBezTo>
                      <a:pt x="14310" y="4069"/>
                      <a:pt x="13795" y="3211"/>
                      <a:pt x="13147" y="2498"/>
                    </a:cubicBezTo>
                    <a:cubicBezTo>
                      <a:pt x="11852" y="1030"/>
                      <a:pt x="9949" y="105"/>
                      <a:pt x="8007" y="13"/>
                    </a:cubicBezTo>
                    <a:cubicBezTo>
                      <a:pt x="7862" y="4"/>
                      <a:pt x="7717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3" name="Google Shape;6113;p14"/>
              <p:cNvSpPr/>
              <p:nvPr/>
            </p:nvSpPr>
            <p:spPr>
              <a:xfrm>
                <a:off x="7173925" y="3443100"/>
                <a:ext cx="196900" cy="19235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7694" extrusionOk="0">
                    <a:moveTo>
                      <a:pt x="3778" y="376"/>
                    </a:moveTo>
                    <a:cubicBezTo>
                      <a:pt x="3876" y="376"/>
                      <a:pt x="3973" y="380"/>
                      <a:pt x="4070" y="389"/>
                    </a:cubicBezTo>
                    <a:cubicBezTo>
                      <a:pt x="4981" y="468"/>
                      <a:pt x="5814" y="917"/>
                      <a:pt x="6382" y="1605"/>
                    </a:cubicBezTo>
                    <a:cubicBezTo>
                      <a:pt x="6660" y="1948"/>
                      <a:pt x="6871" y="2331"/>
                      <a:pt x="6990" y="2754"/>
                    </a:cubicBezTo>
                    <a:cubicBezTo>
                      <a:pt x="7043" y="2952"/>
                      <a:pt x="7109" y="3164"/>
                      <a:pt x="7148" y="3388"/>
                    </a:cubicBezTo>
                    <a:cubicBezTo>
                      <a:pt x="7148" y="3388"/>
                      <a:pt x="7162" y="3546"/>
                      <a:pt x="7189" y="3705"/>
                    </a:cubicBezTo>
                    <a:lnTo>
                      <a:pt x="7189" y="4022"/>
                    </a:lnTo>
                    <a:lnTo>
                      <a:pt x="7215" y="4024"/>
                    </a:lnTo>
                    <a:lnTo>
                      <a:pt x="7215" y="4024"/>
                    </a:lnTo>
                    <a:cubicBezTo>
                      <a:pt x="7174" y="4895"/>
                      <a:pt x="6804" y="5754"/>
                      <a:pt x="6144" y="6374"/>
                    </a:cubicBezTo>
                    <a:cubicBezTo>
                      <a:pt x="5517" y="6951"/>
                      <a:pt x="4676" y="7302"/>
                      <a:pt x="3813" y="7302"/>
                    </a:cubicBezTo>
                    <a:cubicBezTo>
                      <a:pt x="3767" y="7302"/>
                      <a:pt x="3720" y="7301"/>
                      <a:pt x="3674" y="7299"/>
                    </a:cubicBezTo>
                    <a:cubicBezTo>
                      <a:pt x="2749" y="7273"/>
                      <a:pt x="1863" y="6864"/>
                      <a:pt x="1229" y="6163"/>
                    </a:cubicBezTo>
                    <a:cubicBezTo>
                      <a:pt x="608" y="5476"/>
                      <a:pt x="277" y="4551"/>
                      <a:pt x="344" y="3613"/>
                    </a:cubicBezTo>
                    <a:cubicBezTo>
                      <a:pt x="397" y="2688"/>
                      <a:pt x="832" y="1802"/>
                      <a:pt x="1533" y="1208"/>
                    </a:cubicBezTo>
                    <a:cubicBezTo>
                      <a:pt x="2170" y="666"/>
                      <a:pt x="2974" y="376"/>
                      <a:pt x="3778" y="376"/>
                    </a:cubicBezTo>
                    <a:close/>
                    <a:moveTo>
                      <a:pt x="3901" y="0"/>
                    </a:moveTo>
                    <a:cubicBezTo>
                      <a:pt x="2963" y="0"/>
                      <a:pt x="2039" y="353"/>
                      <a:pt x="1334" y="983"/>
                    </a:cubicBezTo>
                    <a:cubicBezTo>
                      <a:pt x="582" y="1644"/>
                      <a:pt x="119" y="2595"/>
                      <a:pt x="66" y="3599"/>
                    </a:cubicBezTo>
                    <a:cubicBezTo>
                      <a:pt x="0" y="4603"/>
                      <a:pt x="344" y="5608"/>
                      <a:pt x="1005" y="6374"/>
                    </a:cubicBezTo>
                    <a:cubicBezTo>
                      <a:pt x="1678" y="7128"/>
                      <a:pt x="2629" y="7603"/>
                      <a:pt x="3647" y="7683"/>
                    </a:cubicBezTo>
                    <a:cubicBezTo>
                      <a:pt x="3744" y="7690"/>
                      <a:pt x="3840" y="7694"/>
                      <a:pt x="3936" y="7694"/>
                    </a:cubicBezTo>
                    <a:cubicBezTo>
                      <a:pt x="4857" y="7694"/>
                      <a:pt x="5770" y="7355"/>
                      <a:pt x="6488" y="6744"/>
                    </a:cubicBezTo>
                    <a:cubicBezTo>
                      <a:pt x="7268" y="6071"/>
                      <a:pt x="7770" y="5093"/>
                      <a:pt x="7849" y="4062"/>
                    </a:cubicBezTo>
                    <a:lnTo>
                      <a:pt x="7532" y="4042"/>
                    </a:lnTo>
                    <a:lnTo>
                      <a:pt x="7532" y="4042"/>
                    </a:lnTo>
                    <a:lnTo>
                      <a:pt x="7876" y="4062"/>
                    </a:lnTo>
                    <a:cubicBezTo>
                      <a:pt x="7876" y="4062"/>
                      <a:pt x="7862" y="3851"/>
                      <a:pt x="7849" y="3652"/>
                    </a:cubicBezTo>
                    <a:cubicBezTo>
                      <a:pt x="7809" y="3454"/>
                      <a:pt x="7783" y="3269"/>
                      <a:pt x="7783" y="3269"/>
                    </a:cubicBezTo>
                    <a:lnTo>
                      <a:pt x="7677" y="2899"/>
                    </a:lnTo>
                    <a:cubicBezTo>
                      <a:pt x="7638" y="2794"/>
                      <a:pt x="7585" y="2674"/>
                      <a:pt x="7545" y="2542"/>
                    </a:cubicBezTo>
                    <a:cubicBezTo>
                      <a:pt x="7374" y="2080"/>
                      <a:pt x="7096" y="1631"/>
                      <a:pt x="6752" y="1261"/>
                    </a:cubicBezTo>
                    <a:cubicBezTo>
                      <a:pt x="6079" y="507"/>
                      <a:pt x="5101" y="45"/>
                      <a:pt x="4097" y="5"/>
                    </a:cubicBezTo>
                    <a:cubicBezTo>
                      <a:pt x="4031" y="2"/>
                      <a:pt x="3966" y="0"/>
                      <a:pt x="39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4" name="Google Shape;6114;p14"/>
              <p:cNvSpPr/>
              <p:nvPr/>
            </p:nvSpPr>
            <p:spPr>
              <a:xfrm>
                <a:off x="7044425" y="3561475"/>
                <a:ext cx="635250" cy="382075"/>
              </a:xfrm>
              <a:custGeom>
                <a:avLst/>
                <a:gdLst/>
                <a:ahLst/>
                <a:cxnLst/>
                <a:rect l="l" t="t" r="r" b="b"/>
                <a:pathLst>
                  <a:path w="25410" h="15283" extrusionOk="0">
                    <a:moveTo>
                      <a:pt x="24763" y="1"/>
                    </a:moveTo>
                    <a:cubicBezTo>
                      <a:pt x="24617" y="2710"/>
                      <a:pt x="23824" y="5445"/>
                      <a:pt x="22305" y="7770"/>
                    </a:cubicBezTo>
                    <a:lnTo>
                      <a:pt x="21724" y="8642"/>
                    </a:lnTo>
                    <a:cubicBezTo>
                      <a:pt x="21512" y="8920"/>
                      <a:pt x="21287" y="9171"/>
                      <a:pt x="21063" y="9449"/>
                    </a:cubicBezTo>
                    <a:cubicBezTo>
                      <a:pt x="20640" y="10004"/>
                      <a:pt x="20112" y="10453"/>
                      <a:pt x="19622" y="10955"/>
                    </a:cubicBezTo>
                    <a:lnTo>
                      <a:pt x="18817" y="11616"/>
                    </a:lnTo>
                    <a:lnTo>
                      <a:pt x="18407" y="11946"/>
                    </a:lnTo>
                    <a:lnTo>
                      <a:pt x="17971" y="12236"/>
                    </a:lnTo>
                    <a:cubicBezTo>
                      <a:pt x="17680" y="12421"/>
                      <a:pt x="17390" y="12620"/>
                      <a:pt x="17085" y="12805"/>
                    </a:cubicBezTo>
                    <a:lnTo>
                      <a:pt x="16160" y="13293"/>
                    </a:lnTo>
                    <a:cubicBezTo>
                      <a:pt x="15857" y="13466"/>
                      <a:pt x="15540" y="13598"/>
                      <a:pt x="15209" y="13730"/>
                    </a:cubicBezTo>
                    <a:cubicBezTo>
                      <a:pt x="14892" y="13862"/>
                      <a:pt x="14575" y="14007"/>
                      <a:pt x="14231" y="14113"/>
                    </a:cubicBezTo>
                    <a:cubicBezTo>
                      <a:pt x="13570" y="14298"/>
                      <a:pt x="12910" y="14536"/>
                      <a:pt x="12210" y="14641"/>
                    </a:cubicBezTo>
                    <a:cubicBezTo>
                      <a:pt x="11254" y="14855"/>
                      <a:pt x="10279" y="14925"/>
                      <a:pt x="9307" y="14925"/>
                    </a:cubicBezTo>
                    <a:cubicBezTo>
                      <a:pt x="8895" y="14925"/>
                      <a:pt x="8483" y="14912"/>
                      <a:pt x="8074" y="14893"/>
                    </a:cubicBezTo>
                    <a:lnTo>
                      <a:pt x="7043" y="14773"/>
                    </a:lnTo>
                    <a:lnTo>
                      <a:pt x="6528" y="14708"/>
                    </a:lnTo>
                    <a:lnTo>
                      <a:pt x="6026" y="14588"/>
                    </a:lnTo>
                    <a:lnTo>
                      <a:pt x="5022" y="14351"/>
                    </a:lnTo>
                    <a:cubicBezTo>
                      <a:pt x="4691" y="14259"/>
                      <a:pt x="4361" y="14139"/>
                      <a:pt x="4044" y="14033"/>
                    </a:cubicBezTo>
                    <a:cubicBezTo>
                      <a:pt x="3383" y="13836"/>
                      <a:pt x="2776" y="13505"/>
                      <a:pt x="2154" y="13228"/>
                    </a:cubicBezTo>
                    <a:cubicBezTo>
                      <a:pt x="1851" y="13069"/>
                      <a:pt x="1546" y="12911"/>
                      <a:pt x="1229" y="12738"/>
                    </a:cubicBezTo>
                    <a:cubicBezTo>
                      <a:pt x="1229" y="12738"/>
                      <a:pt x="1018" y="12620"/>
                      <a:pt x="794" y="12501"/>
                    </a:cubicBezTo>
                    <a:cubicBezTo>
                      <a:pt x="582" y="12382"/>
                      <a:pt x="383" y="12236"/>
                      <a:pt x="383" y="12236"/>
                    </a:cubicBezTo>
                    <a:lnTo>
                      <a:pt x="1" y="12805"/>
                    </a:lnTo>
                    <a:cubicBezTo>
                      <a:pt x="1" y="12805"/>
                      <a:pt x="239" y="12964"/>
                      <a:pt x="476" y="13082"/>
                    </a:cubicBezTo>
                    <a:cubicBezTo>
                      <a:pt x="727" y="13201"/>
                      <a:pt x="965" y="13320"/>
                      <a:pt x="965" y="13320"/>
                    </a:cubicBezTo>
                    <a:cubicBezTo>
                      <a:pt x="1282" y="13466"/>
                      <a:pt x="1586" y="13611"/>
                      <a:pt x="1903" y="13769"/>
                    </a:cubicBezTo>
                    <a:cubicBezTo>
                      <a:pt x="2564" y="14021"/>
                      <a:pt x="3198" y="14338"/>
                      <a:pt x="3885" y="14509"/>
                    </a:cubicBezTo>
                    <a:cubicBezTo>
                      <a:pt x="4229" y="14615"/>
                      <a:pt x="4559" y="14721"/>
                      <a:pt x="4902" y="14814"/>
                    </a:cubicBezTo>
                    <a:lnTo>
                      <a:pt x="5947" y="15025"/>
                    </a:lnTo>
                    <a:lnTo>
                      <a:pt x="6462" y="15117"/>
                    </a:lnTo>
                    <a:lnTo>
                      <a:pt x="6990" y="15170"/>
                    </a:lnTo>
                    <a:lnTo>
                      <a:pt x="8047" y="15275"/>
                    </a:lnTo>
                    <a:cubicBezTo>
                      <a:pt x="8271" y="15280"/>
                      <a:pt x="8495" y="15282"/>
                      <a:pt x="8720" y="15282"/>
                    </a:cubicBezTo>
                    <a:cubicBezTo>
                      <a:pt x="9913" y="15282"/>
                      <a:pt x="11108" y="15210"/>
                      <a:pt x="12276" y="14932"/>
                    </a:cubicBezTo>
                    <a:cubicBezTo>
                      <a:pt x="12976" y="14826"/>
                      <a:pt x="13650" y="14576"/>
                      <a:pt x="14337" y="14377"/>
                    </a:cubicBezTo>
                    <a:cubicBezTo>
                      <a:pt x="14668" y="14271"/>
                      <a:pt x="14985" y="14113"/>
                      <a:pt x="15328" y="13981"/>
                    </a:cubicBezTo>
                    <a:cubicBezTo>
                      <a:pt x="15646" y="13848"/>
                      <a:pt x="15975" y="13716"/>
                      <a:pt x="16292" y="13545"/>
                    </a:cubicBezTo>
                    <a:lnTo>
                      <a:pt x="17231" y="13043"/>
                    </a:lnTo>
                    <a:cubicBezTo>
                      <a:pt x="17535" y="12858"/>
                      <a:pt x="17825" y="12659"/>
                      <a:pt x="18130" y="12462"/>
                    </a:cubicBezTo>
                    <a:lnTo>
                      <a:pt x="18579" y="12171"/>
                    </a:lnTo>
                    <a:lnTo>
                      <a:pt x="18988" y="11840"/>
                    </a:lnTo>
                    <a:lnTo>
                      <a:pt x="19821" y="11179"/>
                    </a:lnTo>
                    <a:cubicBezTo>
                      <a:pt x="20323" y="10677"/>
                      <a:pt x="20878" y="10215"/>
                      <a:pt x="21314" y="9660"/>
                    </a:cubicBezTo>
                    <a:cubicBezTo>
                      <a:pt x="21551" y="9396"/>
                      <a:pt x="21789" y="9132"/>
                      <a:pt x="22001" y="8854"/>
                    </a:cubicBezTo>
                    <a:lnTo>
                      <a:pt x="22622" y="7982"/>
                    </a:lnTo>
                    <a:cubicBezTo>
                      <a:pt x="24247" y="5643"/>
                      <a:pt x="25159" y="2842"/>
                      <a:pt x="25410" y="41"/>
                    </a:cubicBezTo>
                    <a:lnTo>
                      <a:pt x="247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5" name="Google Shape;6115;p14"/>
              <p:cNvSpPr/>
              <p:nvPr/>
            </p:nvSpPr>
            <p:spPr>
              <a:xfrm>
                <a:off x="7094300" y="3556200"/>
                <a:ext cx="495225" cy="297000"/>
              </a:xfrm>
              <a:custGeom>
                <a:avLst/>
                <a:gdLst/>
                <a:ahLst/>
                <a:cxnLst/>
                <a:rect l="l" t="t" r="r" b="b"/>
                <a:pathLst>
                  <a:path w="19809" h="11880" extrusionOk="0">
                    <a:moveTo>
                      <a:pt x="19160" y="0"/>
                    </a:moveTo>
                    <a:cubicBezTo>
                      <a:pt x="19042" y="2088"/>
                      <a:pt x="18447" y="4202"/>
                      <a:pt x="17284" y="5999"/>
                    </a:cubicBezTo>
                    <a:lnTo>
                      <a:pt x="16834" y="6674"/>
                    </a:lnTo>
                    <a:cubicBezTo>
                      <a:pt x="16676" y="6885"/>
                      <a:pt x="16505" y="7083"/>
                      <a:pt x="16332" y="7294"/>
                    </a:cubicBezTo>
                    <a:cubicBezTo>
                      <a:pt x="16015" y="7731"/>
                      <a:pt x="15592" y="8074"/>
                      <a:pt x="15222" y="8471"/>
                    </a:cubicBezTo>
                    <a:lnTo>
                      <a:pt x="14588" y="8973"/>
                    </a:lnTo>
                    <a:lnTo>
                      <a:pt x="14271" y="9237"/>
                    </a:lnTo>
                    <a:lnTo>
                      <a:pt x="13941" y="9461"/>
                    </a:lnTo>
                    <a:cubicBezTo>
                      <a:pt x="13716" y="9607"/>
                      <a:pt x="13492" y="9752"/>
                      <a:pt x="13254" y="9898"/>
                    </a:cubicBezTo>
                    <a:lnTo>
                      <a:pt x="12541" y="10280"/>
                    </a:lnTo>
                    <a:cubicBezTo>
                      <a:pt x="12315" y="10412"/>
                      <a:pt x="12065" y="10506"/>
                      <a:pt x="11813" y="10611"/>
                    </a:cubicBezTo>
                    <a:cubicBezTo>
                      <a:pt x="11563" y="10703"/>
                      <a:pt x="11311" y="10823"/>
                      <a:pt x="11061" y="10902"/>
                    </a:cubicBezTo>
                    <a:cubicBezTo>
                      <a:pt x="10532" y="11047"/>
                      <a:pt x="10030" y="11232"/>
                      <a:pt x="9501" y="11311"/>
                    </a:cubicBezTo>
                    <a:cubicBezTo>
                      <a:pt x="8781" y="11473"/>
                      <a:pt x="8049" y="11519"/>
                      <a:pt x="7316" y="11519"/>
                    </a:cubicBezTo>
                    <a:cubicBezTo>
                      <a:pt x="6974" y="11519"/>
                      <a:pt x="6631" y="11509"/>
                      <a:pt x="6290" y="11496"/>
                    </a:cubicBezTo>
                    <a:lnTo>
                      <a:pt x="5497" y="11390"/>
                    </a:lnTo>
                    <a:lnTo>
                      <a:pt x="5101" y="11337"/>
                    </a:lnTo>
                    <a:lnTo>
                      <a:pt x="4718" y="11245"/>
                    </a:lnTo>
                    <a:lnTo>
                      <a:pt x="3938" y="11060"/>
                    </a:lnTo>
                    <a:cubicBezTo>
                      <a:pt x="3688" y="10994"/>
                      <a:pt x="3436" y="10888"/>
                      <a:pt x="3185" y="10809"/>
                    </a:cubicBezTo>
                    <a:cubicBezTo>
                      <a:pt x="2683" y="10664"/>
                      <a:pt x="2220" y="10386"/>
                      <a:pt x="1745" y="10188"/>
                    </a:cubicBezTo>
                    <a:cubicBezTo>
                      <a:pt x="1507" y="10056"/>
                      <a:pt x="1269" y="9937"/>
                      <a:pt x="1031" y="9805"/>
                    </a:cubicBezTo>
                    <a:cubicBezTo>
                      <a:pt x="1031" y="9805"/>
                      <a:pt x="872" y="9725"/>
                      <a:pt x="701" y="9633"/>
                    </a:cubicBezTo>
                    <a:cubicBezTo>
                      <a:pt x="529" y="9540"/>
                      <a:pt x="384" y="9422"/>
                      <a:pt x="384" y="9422"/>
                    </a:cubicBezTo>
                    <a:lnTo>
                      <a:pt x="0" y="10003"/>
                    </a:lnTo>
                    <a:cubicBezTo>
                      <a:pt x="0" y="10003"/>
                      <a:pt x="185" y="10109"/>
                      <a:pt x="370" y="10201"/>
                    </a:cubicBezTo>
                    <a:cubicBezTo>
                      <a:pt x="569" y="10294"/>
                      <a:pt x="754" y="10386"/>
                      <a:pt x="754" y="10386"/>
                    </a:cubicBezTo>
                    <a:cubicBezTo>
                      <a:pt x="1005" y="10492"/>
                      <a:pt x="1242" y="10597"/>
                      <a:pt x="1494" y="10730"/>
                    </a:cubicBezTo>
                    <a:cubicBezTo>
                      <a:pt x="2009" y="10915"/>
                      <a:pt x="2498" y="11166"/>
                      <a:pt x="3027" y="11298"/>
                    </a:cubicBezTo>
                    <a:cubicBezTo>
                      <a:pt x="3291" y="11364"/>
                      <a:pt x="3555" y="11457"/>
                      <a:pt x="3820" y="11522"/>
                    </a:cubicBezTo>
                    <a:lnTo>
                      <a:pt x="4625" y="11681"/>
                    </a:lnTo>
                    <a:lnTo>
                      <a:pt x="5035" y="11760"/>
                    </a:lnTo>
                    <a:lnTo>
                      <a:pt x="5444" y="11800"/>
                    </a:lnTo>
                    <a:lnTo>
                      <a:pt x="6277" y="11880"/>
                    </a:lnTo>
                    <a:cubicBezTo>
                      <a:pt x="7374" y="11880"/>
                      <a:pt x="8484" y="11866"/>
                      <a:pt x="9554" y="11602"/>
                    </a:cubicBezTo>
                    <a:cubicBezTo>
                      <a:pt x="10109" y="11522"/>
                      <a:pt x="10624" y="11325"/>
                      <a:pt x="11153" y="11179"/>
                    </a:cubicBezTo>
                    <a:cubicBezTo>
                      <a:pt x="11417" y="11087"/>
                      <a:pt x="11655" y="10967"/>
                      <a:pt x="11919" y="10862"/>
                    </a:cubicBezTo>
                    <a:cubicBezTo>
                      <a:pt x="12171" y="10770"/>
                      <a:pt x="12435" y="10664"/>
                      <a:pt x="12673" y="10518"/>
                    </a:cubicBezTo>
                    <a:lnTo>
                      <a:pt x="13399" y="10136"/>
                    </a:lnTo>
                    <a:cubicBezTo>
                      <a:pt x="13637" y="9990"/>
                      <a:pt x="13862" y="9831"/>
                      <a:pt x="14100" y="9686"/>
                    </a:cubicBezTo>
                    <a:lnTo>
                      <a:pt x="14443" y="9461"/>
                    </a:lnTo>
                    <a:lnTo>
                      <a:pt x="14773" y="9211"/>
                    </a:lnTo>
                    <a:lnTo>
                      <a:pt x="15421" y="8695"/>
                    </a:lnTo>
                    <a:cubicBezTo>
                      <a:pt x="15804" y="8298"/>
                      <a:pt x="16240" y="7955"/>
                      <a:pt x="16584" y="7519"/>
                    </a:cubicBezTo>
                    <a:cubicBezTo>
                      <a:pt x="16755" y="7308"/>
                      <a:pt x="16954" y="7109"/>
                      <a:pt x="17125" y="6885"/>
                    </a:cubicBezTo>
                    <a:lnTo>
                      <a:pt x="17601" y="6211"/>
                    </a:lnTo>
                    <a:cubicBezTo>
                      <a:pt x="18883" y="4401"/>
                      <a:pt x="19597" y="2234"/>
                      <a:pt x="19808" y="40"/>
                    </a:cubicBezTo>
                    <a:lnTo>
                      <a:pt x="1916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6" name="Google Shape;6116;p14"/>
              <p:cNvSpPr/>
              <p:nvPr/>
            </p:nvSpPr>
            <p:spPr>
              <a:xfrm>
                <a:off x="6865050" y="3172025"/>
                <a:ext cx="228300" cy="709250"/>
              </a:xfrm>
              <a:custGeom>
                <a:avLst/>
                <a:gdLst/>
                <a:ahLst/>
                <a:cxnLst/>
                <a:rect l="l" t="t" r="r" b="b"/>
                <a:pathLst>
                  <a:path w="9132" h="28370" extrusionOk="0">
                    <a:moveTo>
                      <a:pt x="8827" y="0"/>
                    </a:moveTo>
                    <a:lnTo>
                      <a:pt x="7902" y="568"/>
                    </a:lnTo>
                    <a:cubicBezTo>
                      <a:pt x="7611" y="767"/>
                      <a:pt x="7347" y="978"/>
                      <a:pt x="7056" y="1176"/>
                    </a:cubicBezTo>
                    <a:cubicBezTo>
                      <a:pt x="6462" y="1546"/>
                      <a:pt x="5960" y="2048"/>
                      <a:pt x="5405" y="2497"/>
                    </a:cubicBezTo>
                    <a:lnTo>
                      <a:pt x="4651" y="3237"/>
                    </a:lnTo>
                    <a:lnTo>
                      <a:pt x="4281" y="3621"/>
                    </a:lnTo>
                    <a:lnTo>
                      <a:pt x="3952" y="4030"/>
                    </a:lnTo>
                    <a:lnTo>
                      <a:pt x="3277" y="4849"/>
                    </a:lnTo>
                    <a:lnTo>
                      <a:pt x="2683" y="5735"/>
                    </a:lnTo>
                    <a:cubicBezTo>
                      <a:pt x="2472" y="6012"/>
                      <a:pt x="2299" y="6329"/>
                      <a:pt x="2141" y="6634"/>
                    </a:cubicBezTo>
                    <a:cubicBezTo>
                      <a:pt x="1970" y="6951"/>
                      <a:pt x="1785" y="7254"/>
                      <a:pt x="1639" y="7585"/>
                    </a:cubicBezTo>
                    <a:cubicBezTo>
                      <a:pt x="1362" y="8232"/>
                      <a:pt x="1045" y="8866"/>
                      <a:pt x="860" y="9553"/>
                    </a:cubicBezTo>
                    <a:cubicBezTo>
                      <a:pt x="370" y="10901"/>
                      <a:pt x="173" y="12315"/>
                      <a:pt x="40" y="13729"/>
                    </a:cubicBezTo>
                    <a:cubicBezTo>
                      <a:pt x="0" y="15143"/>
                      <a:pt x="27" y="16583"/>
                      <a:pt x="344" y="17971"/>
                    </a:cubicBezTo>
                    <a:cubicBezTo>
                      <a:pt x="449" y="18671"/>
                      <a:pt x="701" y="19345"/>
                      <a:pt x="886" y="20032"/>
                    </a:cubicBezTo>
                    <a:cubicBezTo>
                      <a:pt x="1004" y="20362"/>
                      <a:pt x="1137" y="20693"/>
                      <a:pt x="1269" y="21023"/>
                    </a:cubicBezTo>
                    <a:cubicBezTo>
                      <a:pt x="1401" y="21353"/>
                      <a:pt x="1533" y="21683"/>
                      <a:pt x="1705" y="22000"/>
                    </a:cubicBezTo>
                    <a:lnTo>
                      <a:pt x="2194" y="22952"/>
                    </a:lnTo>
                    <a:lnTo>
                      <a:pt x="2762" y="23850"/>
                    </a:lnTo>
                    <a:lnTo>
                      <a:pt x="3039" y="24300"/>
                    </a:lnTo>
                    <a:lnTo>
                      <a:pt x="3370" y="24722"/>
                    </a:lnTo>
                    <a:lnTo>
                      <a:pt x="4031" y="25555"/>
                    </a:lnTo>
                    <a:cubicBezTo>
                      <a:pt x="4519" y="26057"/>
                      <a:pt x="4968" y="26612"/>
                      <a:pt x="5523" y="27062"/>
                    </a:cubicBezTo>
                    <a:cubicBezTo>
                      <a:pt x="5788" y="27286"/>
                      <a:pt x="6052" y="27524"/>
                      <a:pt x="6330" y="27749"/>
                    </a:cubicBezTo>
                    <a:lnTo>
                      <a:pt x="7188" y="28369"/>
                    </a:lnTo>
                    <a:lnTo>
                      <a:pt x="7546" y="27828"/>
                    </a:lnTo>
                    <a:lnTo>
                      <a:pt x="6700" y="27259"/>
                    </a:lnTo>
                    <a:cubicBezTo>
                      <a:pt x="6422" y="27062"/>
                      <a:pt x="6171" y="26837"/>
                      <a:pt x="5907" y="26625"/>
                    </a:cubicBezTo>
                    <a:cubicBezTo>
                      <a:pt x="5352" y="26202"/>
                      <a:pt x="4903" y="25688"/>
                      <a:pt x="4401" y="25212"/>
                    </a:cubicBezTo>
                    <a:lnTo>
                      <a:pt x="3740" y="24419"/>
                    </a:lnTo>
                    <a:lnTo>
                      <a:pt x="3409" y="24023"/>
                    </a:lnTo>
                    <a:lnTo>
                      <a:pt x="3119" y="23600"/>
                    </a:lnTo>
                    <a:lnTo>
                      <a:pt x="2537" y="22740"/>
                    </a:lnTo>
                    <a:lnTo>
                      <a:pt x="2035" y="21829"/>
                    </a:lnTo>
                    <a:cubicBezTo>
                      <a:pt x="1864" y="21525"/>
                      <a:pt x="1718" y="21208"/>
                      <a:pt x="1600" y="20890"/>
                    </a:cubicBezTo>
                    <a:cubicBezTo>
                      <a:pt x="1467" y="20561"/>
                      <a:pt x="1322" y="20244"/>
                      <a:pt x="1203" y="19926"/>
                    </a:cubicBezTo>
                    <a:cubicBezTo>
                      <a:pt x="1004" y="19252"/>
                      <a:pt x="754" y="18591"/>
                      <a:pt x="634" y="17904"/>
                    </a:cubicBezTo>
                    <a:cubicBezTo>
                      <a:pt x="317" y="16544"/>
                      <a:pt x="278" y="15129"/>
                      <a:pt x="317" y="13742"/>
                    </a:cubicBezTo>
                    <a:cubicBezTo>
                      <a:pt x="449" y="12355"/>
                      <a:pt x="648" y="10968"/>
                      <a:pt x="1137" y="9659"/>
                    </a:cubicBezTo>
                    <a:cubicBezTo>
                      <a:pt x="1335" y="8986"/>
                      <a:pt x="1665" y="8364"/>
                      <a:pt x="1929" y="7730"/>
                    </a:cubicBezTo>
                    <a:cubicBezTo>
                      <a:pt x="2088" y="7413"/>
                      <a:pt x="2273" y="7122"/>
                      <a:pt x="2445" y="6819"/>
                    </a:cubicBezTo>
                    <a:cubicBezTo>
                      <a:pt x="2616" y="6514"/>
                      <a:pt x="2789" y="6211"/>
                      <a:pt x="3000" y="5933"/>
                    </a:cubicBezTo>
                    <a:lnTo>
                      <a:pt x="3608" y="5101"/>
                    </a:lnTo>
                    <a:lnTo>
                      <a:pt x="4281" y="4321"/>
                    </a:lnTo>
                    <a:lnTo>
                      <a:pt x="4625" y="3924"/>
                    </a:lnTo>
                    <a:lnTo>
                      <a:pt x="4995" y="3568"/>
                    </a:lnTo>
                    <a:lnTo>
                      <a:pt x="5749" y="2867"/>
                    </a:lnTo>
                    <a:cubicBezTo>
                      <a:pt x="6290" y="2458"/>
                      <a:pt x="6806" y="1995"/>
                      <a:pt x="7400" y="1652"/>
                    </a:cubicBezTo>
                    <a:cubicBezTo>
                      <a:pt x="7690" y="1480"/>
                      <a:pt x="7969" y="1269"/>
                      <a:pt x="8272" y="1084"/>
                    </a:cubicBezTo>
                    <a:lnTo>
                      <a:pt x="9131" y="608"/>
                    </a:lnTo>
                    <a:lnTo>
                      <a:pt x="88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7" name="Google Shape;6117;p14"/>
              <p:cNvSpPr/>
              <p:nvPr/>
            </p:nvSpPr>
            <p:spPr>
              <a:xfrm>
                <a:off x="6955900" y="3252625"/>
                <a:ext cx="178075" cy="553000"/>
              </a:xfrm>
              <a:custGeom>
                <a:avLst/>
                <a:gdLst/>
                <a:ahLst/>
                <a:cxnLst/>
                <a:rect l="l" t="t" r="r" b="b"/>
                <a:pathLst>
                  <a:path w="7123" h="22120" extrusionOk="0">
                    <a:moveTo>
                      <a:pt x="6819" y="0"/>
                    </a:moveTo>
                    <a:lnTo>
                      <a:pt x="6105" y="450"/>
                    </a:lnTo>
                    <a:cubicBezTo>
                      <a:pt x="5880" y="621"/>
                      <a:pt x="5682" y="793"/>
                      <a:pt x="5457" y="938"/>
                    </a:cubicBezTo>
                    <a:cubicBezTo>
                      <a:pt x="4981" y="1229"/>
                      <a:pt x="4599" y="1639"/>
                      <a:pt x="4176" y="1969"/>
                    </a:cubicBezTo>
                    <a:lnTo>
                      <a:pt x="3595" y="2564"/>
                    </a:lnTo>
                    <a:lnTo>
                      <a:pt x="3304" y="2855"/>
                    </a:lnTo>
                    <a:lnTo>
                      <a:pt x="3040" y="3172"/>
                    </a:lnTo>
                    <a:lnTo>
                      <a:pt x="2524" y="3819"/>
                    </a:lnTo>
                    <a:lnTo>
                      <a:pt x="2062" y="4506"/>
                    </a:lnTo>
                    <a:cubicBezTo>
                      <a:pt x="1903" y="4731"/>
                      <a:pt x="1771" y="4969"/>
                      <a:pt x="1639" y="5207"/>
                    </a:cubicBezTo>
                    <a:cubicBezTo>
                      <a:pt x="1507" y="5457"/>
                      <a:pt x="1375" y="5695"/>
                      <a:pt x="1255" y="5933"/>
                    </a:cubicBezTo>
                    <a:cubicBezTo>
                      <a:pt x="1058" y="6449"/>
                      <a:pt x="793" y="6937"/>
                      <a:pt x="647" y="7479"/>
                    </a:cubicBezTo>
                    <a:cubicBezTo>
                      <a:pt x="277" y="8510"/>
                      <a:pt x="133" y="9620"/>
                      <a:pt x="13" y="10716"/>
                    </a:cubicBezTo>
                    <a:cubicBezTo>
                      <a:pt x="0" y="11813"/>
                      <a:pt x="0" y="12936"/>
                      <a:pt x="251" y="14007"/>
                    </a:cubicBezTo>
                    <a:cubicBezTo>
                      <a:pt x="330" y="14562"/>
                      <a:pt x="529" y="15077"/>
                      <a:pt x="661" y="15605"/>
                    </a:cubicBezTo>
                    <a:cubicBezTo>
                      <a:pt x="753" y="15869"/>
                      <a:pt x="859" y="16121"/>
                      <a:pt x="965" y="16385"/>
                    </a:cubicBezTo>
                    <a:cubicBezTo>
                      <a:pt x="1058" y="16636"/>
                      <a:pt x="1163" y="16900"/>
                      <a:pt x="1295" y="17138"/>
                    </a:cubicBezTo>
                    <a:lnTo>
                      <a:pt x="1665" y="17878"/>
                    </a:lnTo>
                    <a:lnTo>
                      <a:pt x="2101" y="18579"/>
                    </a:lnTo>
                    <a:lnTo>
                      <a:pt x="2326" y="18935"/>
                    </a:lnTo>
                    <a:lnTo>
                      <a:pt x="2577" y="19266"/>
                    </a:lnTo>
                    <a:lnTo>
                      <a:pt x="3092" y="19913"/>
                    </a:lnTo>
                    <a:cubicBezTo>
                      <a:pt x="3475" y="20309"/>
                      <a:pt x="3819" y="20746"/>
                      <a:pt x="4255" y="21089"/>
                    </a:cubicBezTo>
                    <a:cubicBezTo>
                      <a:pt x="4467" y="21274"/>
                      <a:pt x="4664" y="21472"/>
                      <a:pt x="4876" y="21644"/>
                    </a:cubicBezTo>
                    <a:lnTo>
                      <a:pt x="5550" y="22120"/>
                    </a:lnTo>
                    <a:lnTo>
                      <a:pt x="5906" y="21591"/>
                    </a:lnTo>
                    <a:lnTo>
                      <a:pt x="5246" y="21155"/>
                    </a:lnTo>
                    <a:cubicBezTo>
                      <a:pt x="5034" y="20996"/>
                      <a:pt x="4837" y="20825"/>
                      <a:pt x="4625" y="20653"/>
                    </a:cubicBezTo>
                    <a:cubicBezTo>
                      <a:pt x="4202" y="20349"/>
                      <a:pt x="3859" y="19939"/>
                      <a:pt x="3475" y="19583"/>
                    </a:cubicBezTo>
                    <a:lnTo>
                      <a:pt x="2960" y="18961"/>
                    </a:lnTo>
                    <a:lnTo>
                      <a:pt x="2696" y="18658"/>
                    </a:lnTo>
                    <a:lnTo>
                      <a:pt x="2471" y="18327"/>
                    </a:lnTo>
                    <a:lnTo>
                      <a:pt x="2022" y="17666"/>
                    </a:lnTo>
                    <a:lnTo>
                      <a:pt x="1639" y="16967"/>
                    </a:lnTo>
                    <a:cubicBezTo>
                      <a:pt x="1493" y="16742"/>
                      <a:pt x="1387" y="16491"/>
                      <a:pt x="1282" y="16239"/>
                    </a:cubicBezTo>
                    <a:cubicBezTo>
                      <a:pt x="1190" y="15989"/>
                      <a:pt x="1070" y="15751"/>
                      <a:pt x="978" y="15499"/>
                    </a:cubicBezTo>
                    <a:cubicBezTo>
                      <a:pt x="832" y="14985"/>
                      <a:pt x="621" y="14483"/>
                      <a:pt x="555" y="13940"/>
                    </a:cubicBezTo>
                    <a:cubicBezTo>
                      <a:pt x="291" y="12897"/>
                      <a:pt x="277" y="11813"/>
                      <a:pt x="291" y="10730"/>
                    </a:cubicBezTo>
                    <a:cubicBezTo>
                      <a:pt x="410" y="9659"/>
                      <a:pt x="555" y="8576"/>
                      <a:pt x="938" y="7571"/>
                    </a:cubicBezTo>
                    <a:cubicBezTo>
                      <a:pt x="1084" y="7057"/>
                      <a:pt x="1348" y="6581"/>
                      <a:pt x="1546" y="6079"/>
                    </a:cubicBezTo>
                    <a:cubicBezTo>
                      <a:pt x="1678" y="5854"/>
                      <a:pt x="1824" y="5616"/>
                      <a:pt x="1956" y="5392"/>
                    </a:cubicBezTo>
                    <a:cubicBezTo>
                      <a:pt x="2074" y="5154"/>
                      <a:pt x="2220" y="4929"/>
                      <a:pt x="2379" y="4717"/>
                    </a:cubicBezTo>
                    <a:lnTo>
                      <a:pt x="2855" y="4070"/>
                    </a:lnTo>
                    <a:lnTo>
                      <a:pt x="3383" y="3462"/>
                    </a:lnTo>
                    <a:lnTo>
                      <a:pt x="3634" y="3172"/>
                    </a:lnTo>
                    <a:lnTo>
                      <a:pt x="3938" y="2894"/>
                    </a:lnTo>
                    <a:lnTo>
                      <a:pt x="4506" y="2352"/>
                    </a:lnTo>
                    <a:cubicBezTo>
                      <a:pt x="4942" y="2048"/>
                      <a:pt x="5325" y="1678"/>
                      <a:pt x="5788" y="1428"/>
                    </a:cubicBezTo>
                    <a:cubicBezTo>
                      <a:pt x="6026" y="1295"/>
                      <a:pt x="6237" y="1123"/>
                      <a:pt x="6461" y="978"/>
                    </a:cubicBezTo>
                    <a:lnTo>
                      <a:pt x="7122" y="621"/>
                    </a:lnTo>
                    <a:lnTo>
                      <a:pt x="681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8" name="Google Shape;6118;p14"/>
              <p:cNvSpPr/>
              <p:nvPr/>
            </p:nvSpPr>
            <p:spPr>
              <a:xfrm>
                <a:off x="7086050" y="3132200"/>
                <a:ext cx="594300" cy="430300"/>
              </a:xfrm>
              <a:custGeom>
                <a:avLst/>
                <a:gdLst/>
                <a:ahLst/>
                <a:cxnLst/>
                <a:rect l="l" t="t" r="r" b="b"/>
                <a:pathLst>
                  <a:path w="23772" h="17212" extrusionOk="0">
                    <a:moveTo>
                      <a:pt x="7167" y="1"/>
                    </a:moveTo>
                    <a:cubicBezTo>
                      <a:pt x="4701" y="1"/>
                      <a:pt x="2211" y="513"/>
                      <a:pt x="1" y="1606"/>
                    </a:cubicBezTo>
                    <a:lnTo>
                      <a:pt x="291" y="2187"/>
                    </a:lnTo>
                    <a:cubicBezTo>
                      <a:pt x="2536" y="972"/>
                      <a:pt x="5143" y="397"/>
                      <a:pt x="7740" y="397"/>
                    </a:cubicBezTo>
                    <a:cubicBezTo>
                      <a:pt x="7908" y="397"/>
                      <a:pt x="8077" y="399"/>
                      <a:pt x="8246" y="404"/>
                    </a:cubicBezTo>
                    <a:cubicBezTo>
                      <a:pt x="9620" y="510"/>
                      <a:pt x="11021" y="695"/>
                      <a:pt x="12328" y="1171"/>
                    </a:cubicBezTo>
                    <a:cubicBezTo>
                      <a:pt x="13015" y="1356"/>
                      <a:pt x="13637" y="1659"/>
                      <a:pt x="14284" y="1937"/>
                    </a:cubicBezTo>
                    <a:cubicBezTo>
                      <a:pt x="14601" y="2082"/>
                      <a:pt x="14892" y="2267"/>
                      <a:pt x="15209" y="2425"/>
                    </a:cubicBezTo>
                    <a:cubicBezTo>
                      <a:pt x="15513" y="2598"/>
                      <a:pt x="15817" y="2769"/>
                      <a:pt x="16095" y="2980"/>
                    </a:cubicBezTo>
                    <a:lnTo>
                      <a:pt x="16953" y="3575"/>
                    </a:lnTo>
                    <a:cubicBezTo>
                      <a:pt x="17231" y="3787"/>
                      <a:pt x="17495" y="4025"/>
                      <a:pt x="17760" y="4249"/>
                    </a:cubicBezTo>
                    <a:lnTo>
                      <a:pt x="18156" y="4592"/>
                    </a:lnTo>
                    <a:lnTo>
                      <a:pt x="18526" y="4962"/>
                    </a:lnTo>
                    <a:lnTo>
                      <a:pt x="19240" y="5716"/>
                    </a:lnTo>
                    <a:cubicBezTo>
                      <a:pt x="19662" y="6271"/>
                      <a:pt x="20138" y="6786"/>
                      <a:pt x="20494" y="7381"/>
                    </a:cubicBezTo>
                    <a:cubicBezTo>
                      <a:pt x="20679" y="7672"/>
                      <a:pt x="20878" y="7962"/>
                      <a:pt x="21049" y="8266"/>
                    </a:cubicBezTo>
                    <a:lnTo>
                      <a:pt x="21525" y="9191"/>
                    </a:lnTo>
                    <a:cubicBezTo>
                      <a:pt x="21683" y="9495"/>
                      <a:pt x="21803" y="9812"/>
                      <a:pt x="21935" y="10142"/>
                    </a:cubicBezTo>
                    <a:cubicBezTo>
                      <a:pt x="22053" y="10459"/>
                      <a:pt x="22199" y="10776"/>
                      <a:pt x="22291" y="11107"/>
                    </a:cubicBezTo>
                    <a:cubicBezTo>
                      <a:pt x="22476" y="11768"/>
                      <a:pt x="22701" y="12428"/>
                      <a:pt x="22793" y="13102"/>
                    </a:cubicBezTo>
                    <a:cubicBezTo>
                      <a:pt x="22846" y="13445"/>
                      <a:pt x="22926" y="13776"/>
                      <a:pt x="22952" y="14120"/>
                    </a:cubicBezTo>
                    <a:lnTo>
                      <a:pt x="23031" y="15150"/>
                    </a:lnTo>
                    <a:cubicBezTo>
                      <a:pt x="23058" y="15480"/>
                      <a:pt x="23071" y="15838"/>
                      <a:pt x="23071" y="16181"/>
                    </a:cubicBezTo>
                    <a:lnTo>
                      <a:pt x="23084" y="17172"/>
                    </a:lnTo>
                    <a:lnTo>
                      <a:pt x="23771" y="17212"/>
                    </a:lnTo>
                    <a:lnTo>
                      <a:pt x="23706" y="16128"/>
                    </a:lnTo>
                    <a:cubicBezTo>
                      <a:pt x="23692" y="15785"/>
                      <a:pt x="23666" y="15441"/>
                      <a:pt x="23626" y="15084"/>
                    </a:cubicBezTo>
                    <a:lnTo>
                      <a:pt x="23507" y="14041"/>
                    </a:lnTo>
                    <a:cubicBezTo>
                      <a:pt x="23454" y="13697"/>
                      <a:pt x="23362" y="13353"/>
                      <a:pt x="23296" y="13010"/>
                    </a:cubicBezTo>
                    <a:cubicBezTo>
                      <a:pt x="23177" y="12309"/>
                      <a:pt x="22926" y="11636"/>
                      <a:pt x="22714" y="10961"/>
                    </a:cubicBezTo>
                    <a:cubicBezTo>
                      <a:pt x="22608" y="10631"/>
                      <a:pt x="22450" y="10301"/>
                      <a:pt x="22318" y="9983"/>
                    </a:cubicBezTo>
                    <a:cubicBezTo>
                      <a:pt x="22173" y="9654"/>
                      <a:pt x="22041" y="9323"/>
                      <a:pt x="21856" y="9019"/>
                    </a:cubicBezTo>
                    <a:lnTo>
                      <a:pt x="21354" y="8081"/>
                    </a:lnTo>
                    <a:cubicBezTo>
                      <a:pt x="21169" y="7777"/>
                      <a:pt x="20970" y="7487"/>
                      <a:pt x="20772" y="7196"/>
                    </a:cubicBezTo>
                    <a:cubicBezTo>
                      <a:pt x="20402" y="6588"/>
                      <a:pt x="19913" y="6072"/>
                      <a:pt x="19464" y="5517"/>
                    </a:cubicBezTo>
                    <a:lnTo>
                      <a:pt x="18724" y="4751"/>
                    </a:lnTo>
                    <a:lnTo>
                      <a:pt x="18354" y="4381"/>
                    </a:lnTo>
                    <a:lnTo>
                      <a:pt x="17945" y="4037"/>
                    </a:lnTo>
                    <a:cubicBezTo>
                      <a:pt x="17667" y="3799"/>
                      <a:pt x="17402" y="3575"/>
                      <a:pt x="17125" y="3350"/>
                    </a:cubicBezTo>
                    <a:lnTo>
                      <a:pt x="16253" y="2742"/>
                    </a:lnTo>
                    <a:cubicBezTo>
                      <a:pt x="15963" y="2531"/>
                      <a:pt x="15658" y="2360"/>
                      <a:pt x="15341" y="2187"/>
                    </a:cubicBezTo>
                    <a:cubicBezTo>
                      <a:pt x="15024" y="2016"/>
                      <a:pt x="14720" y="1831"/>
                      <a:pt x="14403" y="1673"/>
                    </a:cubicBezTo>
                    <a:cubicBezTo>
                      <a:pt x="13755" y="1395"/>
                      <a:pt x="13108" y="1078"/>
                      <a:pt x="12434" y="880"/>
                    </a:cubicBezTo>
                    <a:cubicBezTo>
                      <a:pt x="11086" y="390"/>
                      <a:pt x="9673" y="179"/>
                      <a:pt x="8259" y="34"/>
                    </a:cubicBezTo>
                    <a:cubicBezTo>
                      <a:pt x="7896" y="12"/>
                      <a:pt x="7532" y="1"/>
                      <a:pt x="7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9" name="Google Shape;6119;p14"/>
              <p:cNvSpPr/>
              <p:nvPr/>
            </p:nvSpPr>
            <p:spPr>
              <a:xfrm>
                <a:off x="7126675" y="3222225"/>
                <a:ext cx="463150" cy="335000"/>
              </a:xfrm>
              <a:custGeom>
                <a:avLst/>
                <a:gdLst/>
                <a:ahLst/>
                <a:cxnLst/>
                <a:rect l="l" t="t" r="r" b="b"/>
                <a:pathLst>
                  <a:path w="18526" h="13400" extrusionOk="0">
                    <a:moveTo>
                      <a:pt x="5194" y="1"/>
                    </a:moveTo>
                    <a:lnTo>
                      <a:pt x="4784" y="27"/>
                    </a:lnTo>
                    <a:lnTo>
                      <a:pt x="3952" y="93"/>
                    </a:lnTo>
                    <a:cubicBezTo>
                      <a:pt x="3687" y="119"/>
                      <a:pt x="3409" y="186"/>
                      <a:pt x="3132" y="225"/>
                    </a:cubicBezTo>
                    <a:cubicBezTo>
                      <a:pt x="2590" y="292"/>
                      <a:pt x="2062" y="489"/>
                      <a:pt x="1533" y="621"/>
                    </a:cubicBezTo>
                    <a:cubicBezTo>
                      <a:pt x="1269" y="701"/>
                      <a:pt x="1018" y="820"/>
                      <a:pt x="754" y="912"/>
                    </a:cubicBezTo>
                    <a:cubicBezTo>
                      <a:pt x="502" y="1005"/>
                      <a:pt x="238" y="1097"/>
                      <a:pt x="0" y="1243"/>
                    </a:cubicBezTo>
                    <a:lnTo>
                      <a:pt x="291" y="1811"/>
                    </a:lnTo>
                    <a:cubicBezTo>
                      <a:pt x="516" y="1678"/>
                      <a:pt x="754" y="1573"/>
                      <a:pt x="992" y="1467"/>
                    </a:cubicBezTo>
                    <a:cubicBezTo>
                      <a:pt x="1242" y="1375"/>
                      <a:pt x="1480" y="1256"/>
                      <a:pt x="1718" y="1164"/>
                    </a:cubicBezTo>
                    <a:cubicBezTo>
                      <a:pt x="2220" y="1018"/>
                      <a:pt x="2722" y="806"/>
                      <a:pt x="3238" y="727"/>
                    </a:cubicBezTo>
                    <a:cubicBezTo>
                      <a:pt x="3502" y="674"/>
                      <a:pt x="3753" y="609"/>
                      <a:pt x="4017" y="556"/>
                    </a:cubicBezTo>
                    <a:lnTo>
                      <a:pt x="4810" y="477"/>
                    </a:lnTo>
                    <a:lnTo>
                      <a:pt x="5206" y="424"/>
                    </a:lnTo>
                    <a:lnTo>
                      <a:pt x="5617" y="424"/>
                    </a:lnTo>
                    <a:lnTo>
                      <a:pt x="6422" y="410"/>
                    </a:lnTo>
                    <a:cubicBezTo>
                      <a:pt x="7479" y="503"/>
                      <a:pt x="8563" y="635"/>
                      <a:pt x="9581" y="1005"/>
                    </a:cubicBezTo>
                    <a:cubicBezTo>
                      <a:pt x="10109" y="1137"/>
                      <a:pt x="10585" y="1388"/>
                      <a:pt x="11087" y="1586"/>
                    </a:cubicBezTo>
                    <a:cubicBezTo>
                      <a:pt x="11325" y="1705"/>
                      <a:pt x="11549" y="1851"/>
                      <a:pt x="11787" y="1969"/>
                    </a:cubicBezTo>
                    <a:cubicBezTo>
                      <a:pt x="12025" y="2101"/>
                      <a:pt x="12263" y="2233"/>
                      <a:pt x="12488" y="2392"/>
                    </a:cubicBezTo>
                    <a:lnTo>
                      <a:pt x="13148" y="2855"/>
                    </a:lnTo>
                    <a:cubicBezTo>
                      <a:pt x="13360" y="3026"/>
                      <a:pt x="13557" y="3211"/>
                      <a:pt x="13769" y="3383"/>
                    </a:cubicBezTo>
                    <a:lnTo>
                      <a:pt x="14073" y="3648"/>
                    </a:lnTo>
                    <a:lnTo>
                      <a:pt x="14350" y="3938"/>
                    </a:lnTo>
                    <a:lnTo>
                      <a:pt x="14919" y="4520"/>
                    </a:lnTo>
                    <a:cubicBezTo>
                      <a:pt x="15236" y="4955"/>
                      <a:pt x="15606" y="5339"/>
                      <a:pt x="15870" y="5815"/>
                    </a:cubicBezTo>
                    <a:cubicBezTo>
                      <a:pt x="16015" y="6039"/>
                      <a:pt x="16174" y="6250"/>
                      <a:pt x="16306" y="6488"/>
                    </a:cubicBezTo>
                    <a:lnTo>
                      <a:pt x="16663" y="7202"/>
                    </a:lnTo>
                    <a:cubicBezTo>
                      <a:pt x="16795" y="7440"/>
                      <a:pt x="16875" y="7691"/>
                      <a:pt x="16980" y="7942"/>
                    </a:cubicBezTo>
                    <a:cubicBezTo>
                      <a:pt x="17060" y="8193"/>
                      <a:pt x="17178" y="8431"/>
                      <a:pt x="17257" y="8682"/>
                    </a:cubicBezTo>
                    <a:cubicBezTo>
                      <a:pt x="17389" y="9197"/>
                      <a:pt x="17562" y="9700"/>
                      <a:pt x="17627" y="10228"/>
                    </a:cubicBezTo>
                    <a:cubicBezTo>
                      <a:pt x="17667" y="10492"/>
                      <a:pt x="17720" y="10743"/>
                      <a:pt x="17747" y="11007"/>
                    </a:cubicBezTo>
                    <a:lnTo>
                      <a:pt x="17800" y="11800"/>
                    </a:lnTo>
                    <a:cubicBezTo>
                      <a:pt x="17826" y="12052"/>
                      <a:pt x="17826" y="12329"/>
                      <a:pt x="17839" y="12593"/>
                    </a:cubicBezTo>
                    <a:lnTo>
                      <a:pt x="17839" y="13359"/>
                    </a:lnTo>
                    <a:lnTo>
                      <a:pt x="18526" y="13399"/>
                    </a:lnTo>
                    <a:lnTo>
                      <a:pt x="18473" y="12554"/>
                    </a:lnTo>
                    <a:cubicBezTo>
                      <a:pt x="18460" y="12289"/>
                      <a:pt x="18434" y="12025"/>
                      <a:pt x="18394" y="11747"/>
                    </a:cubicBezTo>
                    <a:lnTo>
                      <a:pt x="18288" y="10928"/>
                    </a:lnTo>
                    <a:cubicBezTo>
                      <a:pt x="18249" y="10664"/>
                      <a:pt x="18182" y="10399"/>
                      <a:pt x="18117" y="10122"/>
                    </a:cubicBezTo>
                    <a:cubicBezTo>
                      <a:pt x="18037" y="9580"/>
                      <a:pt x="17826" y="9065"/>
                      <a:pt x="17667" y="8537"/>
                    </a:cubicBezTo>
                    <a:cubicBezTo>
                      <a:pt x="17588" y="8285"/>
                      <a:pt x="17456" y="8035"/>
                      <a:pt x="17350" y="7783"/>
                    </a:cubicBezTo>
                    <a:cubicBezTo>
                      <a:pt x="17245" y="7533"/>
                      <a:pt x="17152" y="7268"/>
                      <a:pt x="17007" y="7030"/>
                    </a:cubicBezTo>
                    <a:lnTo>
                      <a:pt x="16610" y="6317"/>
                    </a:lnTo>
                    <a:cubicBezTo>
                      <a:pt x="16464" y="6079"/>
                      <a:pt x="16306" y="5854"/>
                      <a:pt x="16147" y="5616"/>
                    </a:cubicBezTo>
                    <a:cubicBezTo>
                      <a:pt x="15870" y="5154"/>
                      <a:pt x="15474" y="4758"/>
                      <a:pt x="15143" y="4321"/>
                    </a:cubicBezTo>
                    <a:lnTo>
                      <a:pt x="14562" y="3727"/>
                    </a:lnTo>
                    <a:lnTo>
                      <a:pt x="14271" y="3436"/>
                    </a:lnTo>
                    <a:lnTo>
                      <a:pt x="13954" y="3172"/>
                    </a:lnTo>
                    <a:cubicBezTo>
                      <a:pt x="13742" y="2987"/>
                      <a:pt x="13531" y="2802"/>
                      <a:pt x="13320" y="2630"/>
                    </a:cubicBezTo>
                    <a:lnTo>
                      <a:pt x="12632" y="2168"/>
                    </a:lnTo>
                    <a:cubicBezTo>
                      <a:pt x="12408" y="1996"/>
                      <a:pt x="12171" y="1863"/>
                      <a:pt x="11933" y="1731"/>
                    </a:cubicBezTo>
                    <a:cubicBezTo>
                      <a:pt x="11681" y="1599"/>
                      <a:pt x="11457" y="1454"/>
                      <a:pt x="11205" y="1335"/>
                    </a:cubicBezTo>
                    <a:cubicBezTo>
                      <a:pt x="10691" y="1123"/>
                      <a:pt x="10215" y="859"/>
                      <a:pt x="9673" y="714"/>
                    </a:cubicBezTo>
                    <a:cubicBezTo>
                      <a:pt x="8642" y="318"/>
                      <a:pt x="7532" y="172"/>
                      <a:pt x="6436" y="40"/>
                    </a:cubicBezTo>
                    <a:lnTo>
                      <a:pt x="5603" y="14"/>
                    </a:lnTo>
                    <a:lnTo>
                      <a:pt x="519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120" name="Google Shape;6120;p14"/>
            <p:cNvSpPr/>
            <p:nvPr/>
          </p:nvSpPr>
          <p:spPr>
            <a:xfrm>
              <a:off x="8845463" y="983744"/>
              <a:ext cx="854262" cy="854548"/>
            </a:xfrm>
            <a:custGeom>
              <a:avLst/>
              <a:gdLst/>
              <a:ahLst/>
              <a:cxnLst/>
              <a:rect l="l" t="t" r="r" b="b"/>
              <a:pathLst>
                <a:path w="41809" h="41823" extrusionOk="0">
                  <a:moveTo>
                    <a:pt x="20903" y="7700"/>
                  </a:moveTo>
                  <a:cubicBezTo>
                    <a:pt x="21309" y="7700"/>
                    <a:pt x="21715" y="7719"/>
                    <a:pt x="22120" y="7758"/>
                  </a:cubicBezTo>
                  <a:lnTo>
                    <a:pt x="22186" y="7758"/>
                  </a:lnTo>
                  <a:lnTo>
                    <a:pt x="22464" y="7797"/>
                  </a:lnTo>
                  <a:cubicBezTo>
                    <a:pt x="22543" y="7797"/>
                    <a:pt x="22635" y="7810"/>
                    <a:pt x="22714" y="7823"/>
                  </a:cubicBezTo>
                  <a:cubicBezTo>
                    <a:pt x="22740" y="7823"/>
                    <a:pt x="22754" y="7823"/>
                    <a:pt x="22781" y="7837"/>
                  </a:cubicBezTo>
                  <a:cubicBezTo>
                    <a:pt x="24855" y="8128"/>
                    <a:pt x="26824" y="8920"/>
                    <a:pt x="28542" y="10122"/>
                  </a:cubicBezTo>
                  <a:cubicBezTo>
                    <a:pt x="28554" y="10136"/>
                    <a:pt x="28581" y="10149"/>
                    <a:pt x="28595" y="10162"/>
                  </a:cubicBezTo>
                  <a:cubicBezTo>
                    <a:pt x="28674" y="10215"/>
                    <a:pt x="28739" y="10268"/>
                    <a:pt x="28819" y="10334"/>
                  </a:cubicBezTo>
                  <a:cubicBezTo>
                    <a:pt x="28885" y="10374"/>
                    <a:pt x="28951" y="10427"/>
                    <a:pt x="29017" y="10480"/>
                  </a:cubicBezTo>
                  <a:cubicBezTo>
                    <a:pt x="29030" y="10492"/>
                    <a:pt x="29057" y="10506"/>
                    <a:pt x="29070" y="10519"/>
                  </a:cubicBezTo>
                  <a:cubicBezTo>
                    <a:pt x="30709" y="11814"/>
                    <a:pt x="32030" y="13492"/>
                    <a:pt x="32915" y="15381"/>
                  </a:cubicBezTo>
                  <a:cubicBezTo>
                    <a:pt x="32915" y="15408"/>
                    <a:pt x="32929" y="15421"/>
                    <a:pt x="32941" y="15448"/>
                  </a:cubicBezTo>
                  <a:cubicBezTo>
                    <a:pt x="32981" y="15527"/>
                    <a:pt x="33008" y="15619"/>
                    <a:pt x="33047" y="15698"/>
                  </a:cubicBezTo>
                  <a:cubicBezTo>
                    <a:pt x="33087" y="15778"/>
                    <a:pt x="33114" y="15857"/>
                    <a:pt x="33153" y="15936"/>
                  </a:cubicBezTo>
                  <a:cubicBezTo>
                    <a:pt x="33153" y="15950"/>
                    <a:pt x="33166" y="15976"/>
                    <a:pt x="33166" y="15989"/>
                  </a:cubicBezTo>
                  <a:cubicBezTo>
                    <a:pt x="33946" y="17932"/>
                    <a:pt x="34250" y="20046"/>
                    <a:pt x="34065" y="22134"/>
                  </a:cubicBezTo>
                  <a:lnTo>
                    <a:pt x="34065" y="22187"/>
                  </a:lnTo>
                  <a:lnTo>
                    <a:pt x="34025" y="22464"/>
                  </a:lnTo>
                  <a:cubicBezTo>
                    <a:pt x="34012" y="22557"/>
                    <a:pt x="34012" y="22636"/>
                    <a:pt x="33998" y="22728"/>
                  </a:cubicBezTo>
                  <a:cubicBezTo>
                    <a:pt x="33998" y="22742"/>
                    <a:pt x="33998" y="22768"/>
                    <a:pt x="33986" y="22781"/>
                  </a:cubicBezTo>
                  <a:cubicBezTo>
                    <a:pt x="33695" y="24856"/>
                    <a:pt x="32902" y="26838"/>
                    <a:pt x="31699" y="28542"/>
                  </a:cubicBezTo>
                  <a:cubicBezTo>
                    <a:pt x="31687" y="28568"/>
                    <a:pt x="31673" y="28582"/>
                    <a:pt x="31660" y="28595"/>
                  </a:cubicBezTo>
                  <a:cubicBezTo>
                    <a:pt x="31607" y="28661"/>
                    <a:pt x="31554" y="28741"/>
                    <a:pt x="31502" y="28806"/>
                  </a:cubicBezTo>
                  <a:cubicBezTo>
                    <a:pt x="31449" y="28873"/>
                    <a:pt x="31396" y="28952"/>
                    <a:pt x="31343" y="29031"/>
                  </a:cubicBezTo>
                  <a:lnTo>
                    <a:pt x="31303" y="29071"/>
                  </a:lnTo>
                  <a:cubicBezTo>
                    <a:pt x="30008" y="30723"/>
                    <a:pt x="28330" y="32044"/>
                    <a:pt x="26428" y="32916"/>
                  </a:cubicBezTo>
                  <a:cubicBezTo>
                    <a:pt x="26414" y="32929"/>
                    <a:pt x="26387" y="32929"/>
                    <a:pt x="26375" y="32943"/>
                  </a:cubicBezTo>
                  <a:cubicBezTo>
                    <a:pt x="26295" y="32982"/>
                    <a:pt x="26216" y="33008"/>
                    <a:pt x="26137" y="33048"/>
                  </a:cubicBezTo>
                  <a:cubicBezTo>
                    <a:pt x="26058" y="33087"/>
                    <a:pt x="25965" y="33114"/>
                    <a:pt x="25885" y="33154"/>
                  </a:cubicBezTo>
                  <a:cubicBezTo>
                    <a:pt x="25873" y="33167"/>
                    <a:pt x="25846" y="33167"/>
                    <a:pt x="25832" y="33180"/>
                  </a:cubicBezTo>
                  <a:cubicBezTo>
                    <a:pt x="24265" y="33805"/>
                    <a:pt x="22605" y="34124"/>
                    <a:pt x="20933" y="34124"/>
                  </a:cubicBezTo>
                  <a:cubicBezTo>
                    <a:pt x="20518" y="34124"/>
                    <a:pt x="20103" y="34105"/>
                    <a:pt x="19689" y="34065"/>
                  </a:cubicBezTo>
                  <a:lnTo>
                    <a:pt x="19622" y="34065"/>
                  </a:lnTo>
                  <a:cubicBezTo>
                    <a:pt x="19543" y="34053"/>
                    <a:pt x="19451" y="34053"/>
                    <a:pt x="19372" y="34039"/>
                  </a:cubicBezTo>
                  <a:lnTo>
                    <a:pt x="19094" y="34000"/>
                  </a:lnTo>
                  <a:lnTo>
                    <a:pt x="19041" y="34000"/>
                  </a:lnTo>
                  <a:cubicBezTo>
                    <a:pt x="16967" y="33695"/>
                    <a:pt x="14985" y="32902"/>
                    <a:pt x="13280" y="31701"/>
                  </a:cubicBezTo>
                  <a:cubicBezTo>
                    <a:pt x="13253" y="31687"/>
                    <a:pt x="13240" y="31674"/>
                    <a:pt x="13227" y="31660"/>
                  </a:cubicBezTo>
                  <a:cubicBezTo>
                    <a:pt x="13147" y="31608"/>
                    <a:pt x="13082" y="31555"/>
                    <a:pt x="13015" y="31516"/>
                  </a:cubicBezTo>
                  <a:cubicBezTo>
                    <a:pt x="12936" y="31449"/>
                    <a:pt x="12870" y="31396"/>
                    <a:pt x="12791" y="31343"/>
                  </a:cubicBezTo>
                  <a:lnTo>
                    <a:pt x="12751" y="31304"/>
                  </a:lnTo>
                  <a:cubicBezTo>
                    <a:pt x="11100" y="30009"/>
                    <a:pt x="9779" y="28344"/>
                    <a:pt x="8906" y="26442"/>
                  </a:cubicBezTo>
                  <a:cubicBezTo>
                    <a:pt x="8893" y="26415"/>
                    <a:pt x="8880" y="26401"/>
                    <a:pt x="8880" y="26375"/>
                  </a:cubicBezTo>
                  <a:cubicBezTo>
                    <a:pt x="8840" y="26309"/>
                    <a:pt x="8813" y="26230"/>
                    <a:pt x="8774" y="26151"/>
                  </a:cubicBezTo>
                  <a:cubicBezTo>
                    <a:pt x="8734" y="26058"/>
                    <a:pt x="8695" y="25979"/>
                    <a:pt x="8669" y="25887"/>
                  </a:cubicBezTo>
                  <a:cubicBezTo>
                    <a:pt x="8655" y="25873"/>
                    <a:pt x="8655" y="25846"/>
                    <a:pt x="8642" y="25834"/>
                  </a:cubicBezTo>
                  <a:cubicBezTo>
                    <a:pt x="7862" y="23891"/>
                    <a:pt x="7559" y="21777"/>
                    <a:pt x="7744" y="19703"/>
                  </a:cubicBezTo>
                  <a:cubicBezTo>
                    <a:pt x="7756" y="19676"/>
                    <a:pt x="7756" y="19650"/>
                    <a:pt x="7756" y="19636"/>
                  </a:cubicBezTo>
                  <a:cubicBezTo>
                    <a:pt x="7756" y="19544"/>
                    <a:pt x="7770" y="19465"/>
                    <a:pt x="7783" y="19372"/>
                  </a:cubicBezTo>
                  <a:cubicBezTo>
                    <a:pt x="7796" y="19292"/>
                    <a:pt x="7809" y="19201"/>
                    <a:pt x="7823" y="19107"/>
                  </a:cubicBezTo>
                  <a:lnTo>
                    <a:pt x="7823" y="19042"/>
                  </a:lnTo>
                  <a:cubicBezTo>
                    <a:pt x="8126" y="16967"/>
                    <a:pt x="8919" y="14985"/>
                    <a:pt x="10122" y="13281"/>
                  </a:cubicBezTo>
                  <a:cubicBezTo>
                    <a:pt x="10135" y="13267"/>
                    <a:pt x="10148" y="13241"/>
                    <a:pt x="10161" y="13228"/>
                  </a:cubicBezTo>
                  <a:cubicBezTo>
                    <a:pt x="10214" y="13149"/>
                    <a:pt x="10267" y="13082"/>
                    <a:pt x="10320" y="13003"/>
                  </a:cubicBezTo>
                  <a:lnTo>
                    <a:pt x="10478" y="12805"/>
                  </a:lnTo>
                  <a:cubicBezTo>
                    <a:pt x="10492" y="12791"/>
                    <a:pt x="10505" y="12765"/>
                    <a:pt x="10518" y="12752"/>
                  </a:cubicBezTo>
                  <a:cubicBezTo>
                    <a:pt x="11813" y="11114"/>
                    <a:pt x="13478" y="9792"/>
                    <a:pt x="15381" y="8907"/>
                  </a:cubicBezTo>
                  <a:cubicBezTo>
                    <a:pt x="15407" y="8907"/>
                    <a:pt x="15420" y="8894"/>
                    <a:pt x="15434" y="8880"/>
                  </a:cubicBezTo>
                  <a:cubicBezTo>
                    <a:pt x="15526" y="8841"/>
                    <a:pt x="15605" y="8815"/>
                    <a:pt x="15698" y="8775"/>
                  </a:cubicBezTo>
                  <a:cubicBezTo>
                    <a:pt x="15777" y="8735"/>
                    <a:pt x="15843" y="8709"/>
                    <a:pt x="15922" y="8669"/>
                  </a:cubicBezTo>
                  <a:cubicBezTo>
                    <a:pt x="15949" y="8669"/>
                    <a:pt x="15962" y="8656"/>
                    <a:pt x="15989" y="8642"/>
                  </a:cubicBezTo>
                  <a:cubicBezTo>
                    <a:pt x="17552" y="8025"/>
                    <a:pt x="19227" y="7700"/>
                    <a:pt x="20903" y="7700"/>
                  </a:cubicBezTo>
                  <a:close/>
                  <a:moveTo>
                    <a:pt x="21697" y="1"/>
                  </a:moveTo>
                  <a:lnTo>
                    <a:pt x="20296" y="4745"/>
                  </a:lnTo>
                  <a:cubicBezTo>
                    <a:pt x="19913" y="4758"/>
                    <a:pt x="19516" y="4784"/>
                    <a:pt x="19134" y="4824"/>
                  </a:cubicBezTo>
                  <a:cubicBezTo>
                    <a:pt x="19107" y="4824"/>
                    <a:pt x="19094" y="4824"/>
                    <a:pt x="19081" y="4837"/>
                  </a:cubicBezTo>
                  <a:cubicBezTo>
                    <a:pt x="18988" y="4837"/>
                    <a:pt x="18909" y="4851"/>
                    <a:pt x="18817" y="4863"/>
                  </a:cubicBezTo>
                  <a:cubicBezTo>
                    <a:pt x="18803" y="4863"/>
                    <a:pt x="18776" y="4863"/>
                    <a:pt x="18764" y="4877"/>
                  </a:cubicBezTo>
                  <a:cubicBezTo>
                    <a:pt x="18697" y="4877"/>
                    <a:pt x="18632" y="4890"/>
                    <a:pt x="18579" y="4903"/>
                  </a:cubicBezTo>
                  <a:cubicBezTo>
                    <a:pt x="18512" y="4903"/>
                    <a:pt x="18447" y="4916"/>
                    <a:pt x="18394" y="4930"/>
                  </a:cubicBezTo>
                  <a:cubicBezTo>
                    <a:pt x="18288" y="4943"/>
                    <a:pt x="18182" y="4956"/>
                    <a:pt x="18077" y="4983"/>
                  </a:cubicBezTo>
                  <a:lnTo>
                    <a:pt x="18024" y="4983"/>
                  </a:lnTo>
                  <a:cubicBezTo>
                    <a:pt x="17640" y="5062"/>
                    <a:pt x="17257" y="5141"/>
                    <a:pt x="16874" y="5233"/>
                  </a:cubicBezTo>
                  <a:lnTo>
                    <a:pt x="14192" y="1098"/>
                  </a:lnTo>
                  <a:lnTo>
                    <a:pt x="11139" y="2419"/>
                  </a:lnTo>
                  <a:lnTo>
                    <a:pt x="12289" y="7215"/>
                  </a:lnTo>
                  <a:cubicBezTo>
                    <a:pt x="11958" y="7414"/>
                    <a:pt x="11641" y="7638"/>
                    <a:pt x="11324" y="7863"/>
                  </a:cubicBezTo>
                  <a:cubicBezTo>
                    <a:pt x="11324" y="7876"/>
                    <a:pt x="11324" y="7876"/>
                    <a:pt x="11311" y="7876"/>
                  </a:cubicBezTo>
                  <a:cubicBezTo>
                    <a:pt x="11311" y="7890"/>
                    <a:pt x="11298" y="7890"/>
                    <a:pt x="11285" y="7902"/>
                  </a:cubicBezTo>
                  <a:cubicBezTo>
                    <a:pt x="11192" y="7969"/>
                    <a:pt x="11113" y="8035"/>
                    <a:pt x="11021" y="8087"/>
                  </a:cubicBezTo>
                  <a:cubicBezTo>
                    <a:pt x="10980" y="8128"/>
                    <a:pt x="10928" y="8167"/>
                    <a:pt x="10875" y="8207"/>
                  </a:cubicBezTo>
                  <a:cubicBezTo>
                    <a:pt x="10836" y="8246"/>
                    <a:pt x="10783" y="8286"/>
                    <a:pt x="10730" y="8325"/>
                  </a:cubicBezTo>
                  <a:lnTo>
                    <a:pt x="10690" y="8365"/>
                  </a:lnTo>
                  <a:lnTo>
                    <a:pt x="10492" y="8524"/>
                  </a:lnTo>
                  <a:cubicBezTo>
                    <a:pt x="10478" y="8537"/>
                    <a:pt x="10452" y="8550"/>
                    <a:pt x="10439" y="8563"/>
                  </a:cubicBezTo>
                  <a:cubicBezTo>
                    <a:pt x="10148" y="8815"/>
                    <a:pt x="9858" y="9079"/>
                    <a:pt x="9580" y="9356"/>
                  </a:cubicBezTo>
                  <a:lnTo>
                    <a:pt x="5180" y="7110"/>
                  </a:lnTo>
                  <a:lnTo>
                    <a:pt x="3198" y="9779"/>
                  </a:lnTo>
                  <a:lnTo>
                    <a:pt x="6594" y="13346"/>
                  </a:lnTo>
                  <a:cubicBezTo>
                    <a:pt x="6409" y="13690"/>
                    <a:pt x="6250" y="14047"/>
                    <a:pt x="6091" y="14403"/>
                  </a:cubicBezTo>
                  <a:cubicBezTo>
                    <a:pt x="6079" y="14430"/>
                    <a:pt x="6079" y="14444"/>
                    <a:pt x="6065" y="14456"/>
                  </a:cubicBezTo>
                  <a:cubicBezTo>
                    <a:pt x="6026" y="14549"/>
                    <a:pt x="5986" y="14655"/>
                    <a:pt x="5947" y="14747"/>
                  </a:cubicBezTo>
                  <a:cubicBezTo>
                    <a:pt x="5933" y="14761"/>
                    <a:pt x="5933" y="14761"/>
                    <a:pt x="5933" y="14773"/>
                  </a:cubicBezTo>
                  <a:cubicBezTo>
                    <a:pt x="5933" y="14773"/>
                    <a:pt x="5933" y="14787"/>
                    <a:pt x="5920" y="14787"/>
                  </a:cubicBezTo>
                  <a:cubicBezTo>
                    <a:pt x="5906" y="14826"/>
                    <a:pt x="5894" y="14879"/>
                    <a:pt x="5867" y="14919"/>
                  </a:cubicBezTo>
                  <a:cubicBezTo>
                    <a:pt x="5854" y="14985"/>
                    <a:pt x="5827" y="15038"/>
                    <a:pt x="5801" y="15104"/>
                  </a:cubicBezTo>
                  <a:cubicBezTo>
                    <a:pt x="5762" y="15196"/>
                    <a:pt x="5721" y="15302"/>
                    <a:pt x="5695" y="15395"/>
                  </a:cubicBezTo>
                  <a:cubicBezTo>
                    <a:pt x="5682" y="15421"/>
                    <a:pt x="5682" y="15434"/>
                    <a:pt x="5669" y="15448"/>
                  </a:cubicBezTo>
                  <a:cubicBezTo>
                    <a:pt x="5536" y="15818"/>
                    <a:pt x="5418" y="16188"/>
                    <a:pt x="5312" y="16570"/>
                  </a:cubicBezTo>
                  <a:lnTo>
                    <a:pt x="397" y="16822"/>
                  </a:lnTo>
                  <a:lnTo>
                    <a:pt x="0" y="20125"/>
                  </a:lnTo>
                  <a:lnTo>
                    <a:pt x="4731" y="21526"/>
                  </a:lnTo>
                  <a:cubicBezTo>
                    <a:pt x="4744" y="21909"/>
                    <a:pt x="4770" y="22305"/>
                    <a:pt x="4823" y="22689"/>
                  </a:cubicBezTo>
                  <a:lnTo>
                    <a:pt x="4823" y="22742"/>
                  </a:lnTo>
                  <a:lnTo>
                    <a:pt x="4863" y="23059"/>
                  </a:lnTo>
                  <a:cubicBezTo>
                    <a:pt x="4876" y="23124"/>
                    <a:pt x="4876" y="23191"/>
                    <a:pt x="4889" y="23244"/>
                  </a:cubicBezTo>
                  <a:cubicBezTo>
                    <a:pt x="4902" y="23309"/>
                    <a:pt x="4902" y="23376"/>
                    <a:pt x="4916" y="23429"/>
                  </a:cubicBezTo>
                  <a:cubicBezTo>
                    <a:pt x="4929" y="23535"/>
                    <a:pt x="4955" y="23640"/>
                    <a:pt x="4969" y="23746"/>
                  </a:cubicBezTo>
                  <a:cubicBezTo>
                    <a:pt x="4969" y="23759"/>
                    <a:pt x="4981" y="23785"/>
                    <a:pt x="4981" y="23799"/>
                  </a:cubicBezTo>
                  <a:cubicBezTo>
                    <a:pt x="4981" y="23825"/>
                    <a:pt x="4995" y="23852"/>
                    <a:pt x="4995" y="23891"/>
                  </a:cubicBezTo>
                  <a:cubicBezTo>
                    <a:pt x="5048" y="24142"/>
                    <a:pt x="5101" y="24407"/>
                    <a:pt x="5166" y="24657"/>
                  </a:cubicBezTo>
                  <a:cubicBezTo>
                    <a:pt x="5180" y="24750"/>
                    <a:pt x="5207" y="24856"/>
                    <a:pt x="5233" y="24948"/>
                  </a:cubicBezTo>
                  <a:lnTo>
                    <a:pt x="1097" y="27631"/>
                  </a:lnTo>
                  <a:lnTo>
                    <a:pt x="2405" y="30683"/>
                  </a:lnTo>
                  <a:lnTo>
                    <a:pt x="7201" y="29534"/>
                  </a:lnTo>
                  <a:cubicBezTo>
                    <a:pt x="7413" y="29851"/>
                    <a:pt x="7624" y="30180"/>
                    <a:pt x="7862" y="30498"/>
                  </a:cubicBezTo>
                  <a:lnTo>
                    <a:pt x="7902" y="30538"/>
                  </a:lnTo>
                  <a:cubicBezTo>
                    <a:pt x="7955" y="30630"/>
                    <a:pt x="8021" y="30709"/>
                    <a:pt x="8087" y="30788"/>
                  </a:cubicBezTo>
                  <a:lnTo>
                    <a:pt x="8206" y="30947"/>
                  </a:lnTo>
                  <a:cubicBezTo>
                    <a:pt x="8246" y="30987"/>
                    <a:pt x="8285" y="31040"/>
                    <a:pt x="8325" y="31093"/>
                  </a:cubicBezTo>
                  <a:lnTo>
                    <a:pt x="8523" y="31331"/>
                  </a:lnTo>
                  <a:cubicBezTo>
                    <a:pt x="8536" y="31343"/>
                    <a:pt x="8549" y="31357"/>
                    <a:pt x="8563" y="31383"/>
                  </a:cubicBezTo>
                  <a:cubicBezTo>
                    <a:pt x="8813" y="31674"/>
                    <a:pt x="9078" y="31965"/>
                    <a:pt x="9342" y="32242"/>
                  </a:cubicBezTo>
                  <a:lnTo>
                    <a:pt x="7109" y="36629"/>
                  </a:lnTo>
                  <a:lnTo>
                    <a:pt x="9779" y="38624"/>
                  </a:lnTo>
                  <a:lnTo>
                    <a:pt x="13346" y="35228"/>
                  </a:lnTo>
                  <a:cubicBezTo>
                    <a:pt x="13690" y="35400"/>
                    <a:pt x="14046" y="35572"/>
                    <a:pt x="14403" y="35730"/>
                  </a:cubicBezTo>
                  <a:cubicBezTo>
                    <a:pt x="14416" y="35744"/>
                    <a:pt x="14430" y="35744"/>
                    <a:pt x="14456" y="35757"/>
                  </a:cubicBezTo>
                  <a:cubicBezTo>
                    <a:pt x="14548" y="35797"/>
                    <a:pt x="14641" y="35836"/>
                    <a:pt x="14747" y="35876"/>
                  </a:cubicBezTo>
                  <a:cubicBezTo>
                    <a:pt x="14800" y="35902"/>
                    <a:pt x="14865" y="35929"/>
                    <a:pt x="14918" y="35955"/>
                  </a:cubicBezTo>
                  <a:cubicBezTo>
                    <a:pt x="14971" y="35968"/>
                    <a:pt x="15037" y="35994"/>
                    <a:pt x="15090" y="36021"/>
                  </a:cubicBezTo>
                  <a:cubicBezTo>
                    <a:pt x="15196" y="36061"/>
                    <a:pt x="15288" y="36100"/>
                    <a:pt x="15394" y="36127"/>
                  </a:cubicBezTo>
                  <a:cubicBezTo>
                    <a:pt x="15407" y="36140"/>
                    <a:pt x="15434" y="36140"/>
                    <a:pt x="15447" y="36153"/>
                  </a:cubicBezTo>
                  <a:cubicBezTo>
                    <a:pt x="15817" y="36285"/>
                    <a:pt x="16187" y="36405"/>
                    <a:pt x="16557" y="36510"/>
                  </a:cubicBezTo>
                  <a:lnTo>
                    <a:pt x="16821" y="41426"/>
                  </a:lnTo>
                  <a:lnTo>
                    <a:pt x="20124" y="41822"/>
                  </a:lnTo>
                  <a:lnTo>
                    <a:pt x="21512" y="37092"/>
                  </a:lnTo>
                  <a:cubicBezTo>
                    <a:pt x="21909" y="37078"/>
                    <a:pt x="22291" y="37039"/>
                    <a:pt x="22688" y="36999"/>
                  </a:cubicBezTo>
                  <a:lnTo>
                    <a:pt x="22740" y="36999"/>
                  </a:lnTo>
                  <a:cubicBezTo>
                    <a:pt x="22820" y="36986"/>
                    <a:pt x="22913" y="36972"/>
                    <a:pt x="22992" y="36960"/>
                  </a:cubicBezTo>
                  <a:lnTo>
                    <a:pt x="23058" y="36960"/>
                  </a:lnTo>
                  <a:cubicBezTo>
                    <a:pt x="23110" y="36946"/>
                    <a:pt x="23177" y="36933"/>
                    <a:pt x="23243" y="36933"/>
                  </a:cubicBezTo>
                  <a:cubicBezTo>
                    <a:pt x="23295" y="36919"/>
                    <a:pt x="23362" y="36907"/>
                    <a:pt x="23428" y="36907"/>
                  </a:cubicBezTo>
                  <a:cubicBezTo>
                    <a:pt x="23533" y="36880"/>
                    <a:pt x="23639" y="36867"/>
                    <a:pt x="23745" y="36854"/>
                  </a:cubicBezTo>
                  <a:cubicBezTo>
                    <a:pt x="23758" y="36840"/>
                    <a:pt x="23771" y="36840"/>
                    <a:pt x="23785" y="36840"/>
                  </a:cubicBezTo>
                  <a:lnTo>
                    <a:pt x="23798" y="36840"/>
                  </a:lnTo>
                  <a:cubicBezTo>
                    <a:pt x="24181" y="36775"/>
                    <a:pt x="24564" y="36682"/>
                    <a:pt x="24934" y="36590"/>
                  </a:cubicBezTo>
                  <a:lnTo>
                    <a:pt x="27617" y="40725"/>
                  </a:lnTo>
                  <a:lnTo>
                    <a:pt x="30682" y="39417"/>
                  </a:lnTo>
                  <a:lnTo>
                    <a:pt x="29520" y="34620"/>
                  </a:lnTo>
                  <a:cubicBezTo>
                    <a:pt x="29599" y="34567"/>
                    <a:pt x="29691" y="34514"/>
                    <a:pt x="29770" y="34462"/>
                  </a:cubicBezTo>
                  <a:cubicBezTo>
                    <a:pt x="29981" y="34317"/>
                    <a:pt x="30207" y="34171"/>
                    <a:pt x="30418" y="34012"/>
                  </a:cubicBezTo>
                  <a:cubicBezTo>
                    <a:pt x="30444" y="34000"/>
                    <a:pt x="30471" y="33973"/>
                    <a:pt x="30484" y="33960"/>
                  </a:cubicBezTo>
                  <a:cubicBezTo>
                    <a:pt x="30497" y="33960"/>
                    <a:pt x="30497" y="33960"/>
                    <a:pt x="30497" y="33947"/>
                  </a:cubicBezTo>
                  <a:cubicBezTo>
                    <a:pt x="30510" y="33947"/>
                    <a:pt x="30524" y="33933"/>
                    <a:pt x="30536" y="33920"/>
                  </a:cubicBezTo>
                  <a:cubicBezTo>
                    <a:pt x="30616" y="33868"/>
                    <a:pt x="30709" y="33801"/>
                    <a:pt x="30788" y="33735"/>
                  </a:cubicBezTo>
                  <a:cubicBezTo>
                    <a:pt x="30841" y="33695"/>
                    <a:pt x="30880" y="33656"/>
                    <a:pt x="30933" y="33616"/>
                  </a:cubicBezTo>
                  <a:cubicBezTo>
                    <a:pt x="30986" y="33577"/>
                    <a:pt x="31039" y="33537"/>
                    <a:pt x="31079" y="33498"/>
                  </a:cubicBezTo>
                  <a:cubicBezTo>
                    <a:pt x="31105" y="33484"/>
                    <a:pt x="31118" y="33471"/>
                    <a:pt x="31132" y="33457"/>
                  </a:cubicBezTo>
                  <a:lnTo>
                    <a:pt x="31329" y="33299"/>
                  </a:lnTo>
                  <a:lnTo>
                    <a:pt x="31369" y="33260"/>
                  </a:lnTo>
                  <a:cubicBezTo>
                    <a:pt x="31673" y="33008"/>
                    <a:pt x="31964" y="32744"/>
                    <a:pt x="32242" y="32480"/>
                  </a:cubicBezTo>
                  <a:lnTo>
                    <a:pt x="36628" y="34713"/>
                  </a:lnTo>
                  <a:lnTo>
                    <a:pt x="38623" y="32044"/>
                  </a:lnTo>
                  <a:lnTo>
                    <a:pt x="35214" y="28476"/>
                  </a:lnTo>
                  <a:cubicBezTo>
                    <a:pt x="35399" y="28133"/>
                    <a:pt x="35571" y="27776"/>
                    <a:pt x="35730" y="27419"/>
                  </a:cubicBezTo>
                  <a:cubicBezTo>
                    <a:pt x="35730" y="27406"/>
                    <a:pt x="35743" y="27379"/>
                    <a:pt x="35756" y="27366"/>
                  </a:cubicBezTo>
                  <a:cubicBezTo>
                    <a:pt x="35795" y="27273"/>
                    <a:pt x="35836" y="27168"/>
                    <a:pt x="35875" y="27076"/>
                  </a:cubicBezTo>
                  <a:cubicBezTo>
                    <a:pt x="35901" y="27023"/>
                    <a:pt x="35928" y="26956"/>
                    <a:pt x="35941" y="26903"/>
                  </a:cubicBezTo>
                  <a:cubicBezTo>
                    <a:pt x="35968" y="26838"/>
                    <a:pt x="35994" y="26785"/>
                    <a:pt x="36007" y="26732"/>
                  </a:cubicBezTo>
                  <a:cubicBezTo>
                    <a:pt x="36047" y="26627"/>
                    <a:pt x="36086" y="26534"/>
                    <a:pt x="36126" y="26428"/>
                  </a:cubicBezTo>
                  <a:cubicBezTo>
                    <a:pt x="36126" y="26415"/>
                    <a:pt x="36139" y="26389"/>
                    <a:pt x="36139" y="26375"/>
                  </a:cubicBezTo>
                  <a:cubicBezTo>
                    <a:pt x="36271" y="26005"/>
                    <a:pt x="36391" y="25635"/>
                    <a:pt x="36496" y="25265"/>
                  </a:cubicBezTo>
                  <a:lnTo>
                    <a:pt x="41424" y="25001"/>
                  </a:lnTo>
                  <a:lnTo>
                    <a:pt x="41808" y="21697"/>
                  </a:lnTo>
                  <a:lnTo>
                    <a:pt x="37078" y="20310"/>
                  </a:lnTo>
                  <a:cubicBezTo>
                    <a:pt x="37064" y="19914"/>
                    <a:pt x="37038" y="19530"/>
                    <a:pt x="36998" y="19134"/>
                  </a:cubicBezTo>
                  <a:cubicBezTo>
                    <a:pt x="36998" y="19121"/>
                    <a:pt x="36985" y="19107"/>
                    <a:pt x="36985" y="19081"/>
                  </a:cubicBezTo>
                  <a:lnTo>
                    <a:pt x="36946" y="18764"/>
                  </a:lnTo>
                  <a:cubicBezTo>
                    <a:pt x="36946" y="18698"/>
                    <a:pt x="36932" y="18646"/>
                    <a:pt x="36919" y="18579"/>
                  </a:cubicBezTo>
                  <a:cubicBezTo>
                    <a:pt x="36919" y="18513"/>
                    <a:pt x="36905" y="18461"/>
                    <a:pt x="36893" y="18394"/>
                  </a:cubicBezTo>
                  <a:cubicBezTo>
                    <a:pt x="36879" y="18288"/>
                    <a:pt x="36866" y="18183"/>
                    <a:pt x="36840" y="18077"/>
                  </a:cubicBezTo>
                  <a:lnTo>
                    <a:pt x="36840" y="18024"/>
                  </a:lnTo>
                  <a:cubicBezTo>
                    <a:pt x="36761" y="17641"/>
                    <a:pt x="36681" y="17258"/>
                    <a:pt x="36588" y="16888"/>
                  </a:cubicBezTo>
                  <a:lnTo>
                    <a:pt x="40725" y="14192"/>
                  </a:lnTo>
                  <a:lnTo>
                    <a:pt x="39403" y="11140"/>
                  </a:lnTo>
                  <a:lnTo>
                    <a:pt x="34606" y="12303"/>
                  </a:lnTo>
                  <a:cubicBezTo>
                    <a:pt x="34409" y="11972"/>
                    <a:pt x="34183" y="11642"/>
                    <a:pt x="33946" y="11338"/>
                  </a:cubicBezTo>
                  <a:cubicBezTo>
                    <a:pt x="33946" y="11312"/>
                    <a:pt x="33933" y="11299"/>
                    <a:pt x="33919" y="11285"/>
                  </a:cubicBezTo>
                  <a:cubicBezTo>
                    <a:pt x="33854" y="11206"/>
                    <a:pt x="33787" y="11114"/>
                    <a:pt x="33721" y="11035"/>
                  </a:cubicBezTo>
                  <a:cubicBezTo>
                    <a:pt x="33695" y="10982"/>
                    <a:pt x="33655" y="10929"/>
                    <a:pt x="33616" y="10889"/>
                  </a:cubicBezTo>
                  <a:cubicBezTo>
                    <a:pt x="33576" y="10836"/>
                    <a:pt x="33536" y="10783"/>
                    <a:pt x="33496" y="10744"/>
                  </a:cubicBezTo>
                  <a:cubicBezTo>
                    <a:pt x="33431" y="10651"/>
                    <a:pt x="33364" y="10572"/>
                    <a:pt x="33285" y="10492"/>
                  </a:cubicBezTo>
                  <a:cubicBezTo>
                    <a:pt x="33285" y="10480"/>
                    <a:pt x="33272" y="10466"/>
                    <a:pt x="33258" y="10453"/>
                  </a:cubicBezTo>
                  <a:cubicBezTo>
                    <a:pt x="33008" y="10149"/>
                    <a:pt x="32744" y="9858"/>
                    <a:pt x="32466" y="9581"/>
                  </a:cubicBezTo>
                  <a:lnTo>
                    <a:pt x="34712" y="5194"/>
                  </a:lnTo>
                  <a:lnTo>
                    <a:pt x="32043" y="3198"/>
                  </a:lnTo>
                  <a:lnTo>
                    <a:pt x="28462" y="6607"/>
                  </a:lnTo>
                  <a:cubicBezTo>
                    <a:pt x="28119" y="6422"/>
                    <a:pt x="27775" y="6251"/>
                    <a:pt x="27418" y="6093"/>
                  </a:cubicBezTo>
                  <a:cubicBezTo>
                    <a:pt x="27392" y="6079"/>
                    <a:pt x="27379" y="6079"/>
                    <a:pt x="27365" y="6066"/>
                  </a:cubicBezTo>
                  <a:cubicBezTo>
                    <a:pt x="27260" y="6026"/>
                    <a:pt x="27168" y="5987"/>
                    <a:pt x="27075" y="5947"/>
                  </a:cubicBezTo>
                  <a:cubicBezTo>
                    <a:pt x="27009" y="5920"/>
                    <a:pt x="26956" y="5894"/>
                    <a:pt x="26890" y="5881"/>
                  </a:cubicBezTo>
                  <a:cubicBezTo>
                    <a:pt x="26837" y="5855"/>
                    <a:pt x="26784" y="5828"/>
                    <a:pt x="26718" y="5802"/>
                  </a:cubicBezTo>
                  <a:cubicBezTo>
                    <a:pt x="26625" y="5776"/>
                    <a:pt x="26520" y="5735"/>
                    <a:pt x="26428" y="5696"/>
                  </a:cubicBezTo>
                  <a:cubicBezTo>
                    <a:pt x="26401" y="5696"/>
                    <a:pt x="26387" y="5683"/>
                    <a:pt x="26375" y="5683"/>
                  </a:cubicBezTo>
                  <a:cubicBezTo>
                    <a:pt x="26005" y="5550"/>
                    <a:pt x="25635" y="5432"/>
                    <a:pt x="25251" y="5326"/>
                  </a:cubicBezTo>
                  <a:lnTo>
                    <a:pt x="25001" y="397"/>
                  </a:lnTo>
                  <a:lnTo>
                    <a:pt x="2169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1" name="Google Shape;6121;p14"/>
          <p:cNvGrpSpPr/>
          <p:nvPr/>
        </p:nvGrpSpPr>
        <p:grpSpPr>
          <a:xfrm>
            <a:off x="7541204" y="3903922"/>
            <a:ext cx="2093493" cy="2211239"/>
            <a:chOff x="7541204" y="3903922"/>
            <a:chExt cx="2093493" cy="2211239"/>
          </a:xfrm>
        </p:grpSpPr>
        <p:grpSp>
          <p:nvGrpSpPr>
            <p:cNvPr id="6122" name="Google Shape;6122;p14"/>
            <p:cNvGrpSpPr/>
            <p:nvPr/>
          </p:nvGrpSpPr>
          <p:grpSpPr>
            <a:xfrm>
              <a:off x="7541204" y="4509349"/>
              <a:ext cx="1602791" cy="1605812"/>
              <a:chOff x="6766300" y="58375"/>
              <a:chExt cx="2095700" cy="2099650"/>
            </a:xfrm>
          </p:grpSpPr>
          <p:sp>
            <p:nvSpPr>
              <p:cNvPr id="6123" name="Google Shape;6123;p14"/>
              <p:cNvSpPr/>
              <p:nvPr/>
            </p:nvSpPr>
            <p:spPr>
              <a:xfrm>
                <a:off x="6766300" y="983150"/>
                <a:ext cx="24475" cy="119300"/>
              </a:xfrm>
              <a:custGeom>
                <a:avLst/>
                <a:gdLst/>
                <a:ahLst/>
                <a:cxnLst/>
                <a:rect l="l" t="t" r="r" b="b"/>
                <a:pathLst>
                  <a:path w="979" h="4772" extrusionOk="0">
                    <a:moveTo>
                      <a:pt x="291" y="1"/>
                    </a:moveTo>
                    <a:cubicBezTo>
                      <a:pt x="265" y="238"/>
                      <a:pt x="225" y="464"/>
                      <a:pt x="212" y="675"/>
                    </a:cubicBezTo>
                    <a:lnTo>
                      <a:pt x="186" y="1269"/>
                    </a:lnTo>
                    <a:cubicBezTo>
                      <a:pt x="186" y="1653"/>
                      <a:pt x="186" y="2036"/>
                      <a:pt x="159" y="2393"/>
                    </a:cubicBezTo>
                    <a:cubicBezTo>
                      <a:pt x="159" y="2749"/>
                      <a:pt x="133" y="3119"/>
                      <a:pt x="80" y="3489"/>
                    </a:cubicBezTo>
                    <a:cubicBezTo>
                      <a:pt x="66" y="3688"/>
                      <a:pt x="53" y="3885"/>
                      <a:pt x="27" y="4084"/>
                    </a:cubicBezTo>
                    <a:cubicBezTo>
                      <a:pt x="27" y="4282"/>
                      <a:pt x="1" y="4560"/>
                      <a:pt x="53" y="4771"/>
                    </a:cubicBezTo>
                    <a:lnTo>
                      <a:pt x="727" y="4401"/>
                    </a:lnTo>
                    <a:cubicBezTo>
                      <a:pt x="727" y="4255"/>
                      <a:pt x="635" y="4176"/>
                      <a:pt x="608" y="4018"/>
                    </a:cubicBezTo>
                    <a:lnTo>
                      <a:pt x="529" y="3503"/>
                    </a:lnTo>
                    <a:cubicBezTo>
                      <a:pt x="503" y="3145"/>
                      <a:pt x="489" y="2775"/>
                      <a:pt x="489" y="2393"/>
                    </a:cubicBezTo>
                    <a:cubicBezTo>
                      <a:pt x="515" y="2023"/>
                      <a:pt x="555" y="1666"/>
                      <a:pt x="621" y="1322"/>
                    </a:cubicBezTo>
                    <a:cubicBezTo>
                      <a:pt x="661" y="1151"/>
                      <a:pt x="727" y="992"/>
                      <a:pt x="780" y="834"/>
                    </a:cubicBezTo>
                    <a:cubicBezTo>
                      <a:pt x="832" y="688"/>
                      <a:pt x="912" y="582"/>
                      <a:pt x="978" y="464"/>
                    </a:cubicBezTo>
                    <a:lnTo>
                      <a:pt x="29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6124" name="Google Shape;6124;p14"/>
              <p:cNvGrpSpPr/>
              <p:nvPr/>
            </p:nvGrpSpPr>
            <p:grpSpPr>
              <a:xfrm>
                <a:off x="6771900" y="58375"/>
                <a:ext cx="2090100" cy="2099650"/>
                <a:chOff x="4882000" y="240925"/>
                <a:chExt cx="2090100" cy="2099650"/>
              </a:xfrm>
            </p:grpSpPr>
            <p:sp>
              <p:nvSpPr>
                <p:cNvPr id="6125" name="Google Shape;6125;p14"/>
                <p:cNvSpPr/>
                <p:nvPr/>
              </p:nvSpPr>
              <p:spPr>
                <a:xfrm>
                  <a:off x="6682700" y="1328900"/>
                  <a:ext cx="258650" cy="26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46" h="10756" extrusionOk="0">
                      <a:moveTo>
                        <a:pt x="344" y="0"/>
                      </a:moveTo>
                      <a:cubicBezTo>
                        <a:pt x="304" y="648"/>
                        <a:pt x="277" y="1295"/>
                        <a:pt x="251" y="1943"/>
                      </a:cubicBezTo>
                      <a:lnTo>
                        <a:pt x="212" y="2921"/>
                      </a:lnTo>
                      <a:cubicBezTo>
                        <a:pt x="212" y="3251"/>
                        <a:pt x="132" y="3582"/>
                        <a:pt x="92" y="3899"/>
                      </a:cubicBezTo>
                      <a:lnTo>
                        <a:pt x="39" y="4255"/>
                      </a:lnTo>
                      <a:cubicBezTo>
                        <a:pt x="39" y="4308"/>
                        <a:pt x="0" y="4387"/>
                        <a:pt x="27" y="4427"/>
                      </a:cubicBezTo>
                      <a:lnTo>
                        <a:pt x="212" y="4493"/>
                      </a:lnTo>
                      <a:lnTo>
                        <a:pt x="753" y="4691"/>
                      </a:lnTo>
                      <a:lnTo>
                        <a:pt x="1678" y="5021"/>
                      </a:lnTo>
                      <a:lnTo>
                        <a:pt x="2590" y="5379"/>
                      </a:lnTo>
                      <a:cubicBezTo>
                        <a:pt x="2907" y="5497"/>
                        <a:pt x="3184" y="5682"/>
                        <a:pt x="3475" y="5828"/>
                      </a:cubicBezTo>
                      <a:cubicBezTo>
                        <a:pt x="3475" y="5828"/>
                        <a:pt x="3911" y="6066"/>
                        <a:pt x="4347" y="6316"/>
                      </a:cubicBezTo>
                      <a:cubicBezTo>
                        <a:pt x="4784" y="6568"/>
                        <a:pt x="5219" y="6806"/>
                        <a:pt x="5219" y="6806"/>
                      </a:cubicBezTo>
                      <a:cubicBezTo>
                        <a:pt x="5774" y="7176"/>
                        <a:pt x="6316" y="7585"/>
                        <a:pt x="6871" y="7995"/>
                      </a:cubicBezTo>
                      <a:cubicBezTo>
                        <a:pt x="7928" y="8800"/>
                        <a:pt x="8880" y="9765"/>
                        <a:pt x="9831" y="10756"/>
                      </a:cubicBezTo>
                      <a:lnTo>
                        <a:pt x="10346" y="9910"/>
                      </a:lnTo>
                      <a:cubicBezTo>
                        <a:pt x="9289" y="9117"/>
                        <a:pt x="8245" y="8272"/>
                        <a:pt x="7095" y="7558"/>
                      </a:cubicBezTo>
                      <a:cubicBezTo>
                        <a:pt x="6528" y="7176"/>
                        <a:pt x="5959" y="6818"/>
                        <a:pt x="5378" y="6462"/>
                      </a:cubicBezTo>
                      <a:lnTo>
                        <a:pt x="4505" y="5986"/>
                      </a:lnTo>
                      <a:cubicBezTo>
                        <a:pt x="4056" y="5749"/>
                        <a:pt x="3621" y="5523"/>
                        <a:pt x="3621" y="5523"/>
                      </a:cubicBezTo>
                      <a:cubicBezTo>
                        <a:pt x="3316" y="5365"/>
                        <a:pt x="3026" y="5194"/>
                        <a:pt x="2722" y="5074"/>
                      </a:cubicBezTo>
                      <a:lnTo>
                        <a:pt x="1797" y="4704"/>
                      </a:lnTo>
                      <a:lnTo>
                        <a:pt x="885" y="4334"/>
                      </a:lnTo>
                      <a:lnTo>
                        <a:pt x="515" y="4189"/>
                      </a:lnTo>
                      <a:lnTo>
                        <a:pt x="462" y="4163"/>
                      </a:lnTo>
                      <a:cubicBezTo>
                        <a:pt x="449" y="4149"/>
                        <a:pt x="462" y="4123"/>
                        <a:pt x="462" y="4110"/>
                      </a:cubicBezTo>
                      <a:lnTo>
                        <a:pt x="502" y="3978"/>
                      </a:lnTo>
                      <a:cubicBezTo>
                        <a:pt x="555" y="3647"/>
                        <a:pt x="661" y="3330"/>
                        <a:pt x="687" y="3000"/>
                      </a:cubicBezTo>
                      <a:lnTo>
                        <a:pt x="806" y="2009"/>
                      </a:lnTo>
                      <a:cubicBezTo>
                        <a:pt x="885" y="1348"/>
                        <a:pt x="964" y="701"/>
                        <a:pt x="1044" y="40"/>
                      </a:cubicBezTo>
                      <a:lnTo>
                        <a:pt x="3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6" name="Google Shape;6126;p14"/>
                <p:cNvSpPr/>
                <p:nvPr/>
              </p:nvSpPr>
              <p:spPr>
                <a:xfrm>
                  <a:off x="6546250" y="1642400"/>
                  <a:ext cx="354800" cy="10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2" h="4004" extrusionOk="0">
                      <a:moveTo>
                        <a:pt x="2604" y="0"/>
                      </a:moveTo>
                      <a:cubicBezTo>
                        <a:pt x="2551" y="0"/>
                        <a:pt x="2525" y="92"/>
                        <a:pt x="2498" y="132"/>
                      </a:cubicBezTo>
                      <a:lnTo>
                        <a:pt x="2300" y="436"/>
                      </a:lnTo>
                      <a:cubicBezTo>
                        <a:pt x="1943" y="978"/>
                        <a:pt x="1626" y="1560"/>
                        <a:pt x="1216" y="2062"/>
                      </a:cubicBezTo>
                      <a:cubicBezTo>
                        <a:pt x="807" y="2576"/>
                        <a:pt x="411" y="3079"/>
                        <a:pt x="0" y="3594"/>
                      </a:cubicBezTo>
                      <a:lnTo>
                        <a:pt x="569" y="4004"/>
                      </a:lnTo>
                      <a:cubicBezTo>
                        <a:pt x="939" y="3462"/>
                        <a:pt x="1309" y="2907"/>
                        <a:pt x="1679" y="2365"/>
                      </a:cubicBezTo>
                      <a:cubicBezTo>
                        <a:pt x="2062" y="1824"/>
                        <a:pt x="2340" y="1216"/>
                        <a:pt x="2670" y="635"/>
                      </a:cubicBezTo>
                      <a:lnTo>
                        <a:pt x="2736" y="515"/>
                      </a:lnTo>
                      <a:cubicBezTo>
                        <a:pt x="2736" y="502"/>
                        <a:pt x="2749" y="476"/>
                        <a:pt x="2763" y="462"/>
                      </a:cubicBezTo>
                      <a:lnTo>
                        <a:pt x="2815" y="476"/>
                      </a:lnTo>
                      <a:lnTo>
                        <a:pt x="3198" y="608"/>
                      </a:lnTo>
                      <a:lnTo>
                        <a:pt x="4150" y="899"/>
                      </a:lnTo>
                      <a:lnTo>
                        <a:pt x="5101" y="1202"/>
                      </a:lnTo>
                      <a:cubicBezTo>
                        <a:pt x="5418" y="1308"/>
                        <a:pt x="5749" y="1348"/>
                        <a:pt x="6079" y="1427"/>
                      </a:cubicBezTo>
                      <a:cubicBezTo>
                        <a:pt x="6079" y="1427"/>
                        <a:pt x="6568" y="1533"/>
                        <a:pt x="7057" y="1625"/>
                      </a:cubicBezTo>
                      <a:cubicBezTo>
                        <a:pt x="7559" y="1731"/>
                        <a:pt x="8048" y="1824"/>
                        <a:pt x="8048" y="1824"/>
                      </a:cubicBezTo>
                      <a:cubicBezTo>
                        <a:pt x="8721" y="1903"/>
                        <a:pt x="9369" y="1982"/>
                        <a:pt x="10030" y="2048"/>
                      </a:cubicBezTo>
                      <a:cubicBezTo>
                        <a:pt x="11351" y="2206"/>
                        <a:pt x="12699" y="2220"/>
                        <a:pt x="14033" y="2273"/>
                      </a:cubicBezTo>
                      <a:lnTo>
                        <a:pt x="14192" y="1308"/>
                      </a:lnTo>
                      <a:lnTo>
                        <a:pt x="14192" y="1308"/>
                      </a:lnTo>
                      <a:cubicBezTo>
                        <a:pt x="13016" y="1433"/>
                        <a:pt x="11839" y="1557"/>
                        <a:pt x="10696" y="1557"/>
                      </a:cubicBezTo>
                      <a:cubicBezTo>
                        <a:pt x="10504" y="1557"/>
                        <a:pt x="10312" y="1553"/>
                        <a:pt x="10122" y="1546"/>
                      </a:cubicBezTo>
                      <a:cubicBezTo>
                        <a:pt x="9449" y="1533"/>
                        <a:pt x="8788" y="1507"/>
                        <a:pt x="8127" y="1440"/>
                      </a:cubicBezTo>
                      <a:cubicBezTo>
                        <a:pt x="8127" y="1440"/>
                        <a:pt x="7638" y="1361"/>
                        <a:pt x="7162" y="1282"/>
                      </a:cubicBezTo>
                      <a:cubicBezTo>
                        <a:pt x="6660" y="1202"/>
                        <a:pt x="6172" y="1110"/>
                        <a:pt x="6172" y="1110"/>
                      </a:cubicBezTo>
                      <a:cubicBezTo>
                        <a:pt x="5855" y="1031"/>
                        <a:pt x="5511" y="991"/>
                        <a:pt x="5207" y="885"/>
                      </a:cubicBezTo>
                      <a:lnTo>
                        <a:pt x="4269" y="582"/>
                      </a:lnTo>
                      <a:lnTo>
                        <a:pt x="3330" y="251"/>
                      </a:lnTo>
                      <a:lnTo>
                        <a:pt x="2789" y="66"/>
                      </a:lnTo>
                      <a:lnTo>
                        <a:pt x="260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7" name="Google Shape;6127;p14"/>
                <p:cNvSpPr/>
                <p:nvPr/>
              </p:nvSpPr>
              <p:spPr>
                <a:xfrm>
                  <a:off x="6394950" y="1318325"/>
                  <a:ext cx="127225" cy="31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9" h="12580" extrusionOk="0">
                      <a:moveTo>
                        <a:pt x="4375" y="0"/>
                      </a:moveTo>
                      <a:cubicBezTo>
                        <a:pt x="4335" y="529"/>
                        <a:pt x="4296" y="1084"/>
                        <a:pt x="4255" y="1626"/>
                      </a:cubicBezTo>
                      <a:cubicBezTo>
                        <a:pt x="4243" y="1903"/>
                        <a:pt x="4243" y="2181"/>
                        <a:pt x="4203" y="2445"/>
                      </a:cubicBezTo>
                      <a:lnTo>
                        <a:pt x="4058" y="3251"/>
                      </a:lnTo>
                      <a:cubicBezTo>
                        <a:pt x="3938" y="3793"/>
                        <a:pt x="3885" y="4348"/>
                        <a:pt x="3727" y="4877"/>
                      </a:cubicBezTo>
                      <a:lnTo>
                        <a:pt x="3225" y="6449"/>
                      </a:lnTo>
                      <a:lnTo>
                        <a:pt x="3106" y="6845"/>
                      </a:lnTo>
                      <a:lnTo>
                        <a:pt x="2921" y="7215"/>
                      </a:lnTo>
                      <a:lnTo>
                        <a:pt x="2578" y="7969"/>
                      </a:lnTo>
                      <a:lnTo>
                        <a:pt x="2247" y="8721"/>
                      </a:lnTo>
                      <a:cubicBezTo>
                        <a:pt x="2129" y="8973"/>
                        <a:pt x="1956" y="9197"/>
                        <a:pt x="1824" y="9435"/>
                      </a:cubicBezTo>
                      <a:cubicBezTo>
                        <a:pt x="1533" y="9898"/>
                        <a:pt x="1256" y="10373"/>
                        <a:pt x="966" y="10823"/>
                      </a:cubicBezTo>
                      <a:lnTo>
                        <a:pt x="450" y="11470"/>
                      </a:lnTo>
                      <a:cubicBezTo>
                        <a:pt x="371" y="11575"/>
                        <a:pt x="291" y="11695"/>
                        <a:pt x="212" y="11813"/>
                      </a:cubicBezTo>
                      <a:lnTo>
                        <a:pt x="1" y="12130"/>
                      </a:lnTo>
                      <a:lnTo>
                        <a:pt x="608" y="12580"/>
                      </a:lnTo>
                      <a:lnTo>
                        <a:pt x="807" y="12183"/>
                      </a:lnTo>
                      <a:cubicBezTo>
                        <a:pt x="860" y="12065"/>
                        <a:pt x="926" y="11945"/>
                        <a:pt x="992" y="11827"/>
                      </a:cubicBezTo>
                      <a:lnTo>
                        <a:pt x="1441" y="11126"/>
                      </a:lnTo>
                      <a:cubicBezTo>
                        <a:pt x="1692" y="10624"/>
                        <a:pt x="1930" y="10122"/>
                        <a:pt x="2194" y="9634"/>
                      </a:cubicBezTo>
                      <a:cubicBezTo>
                        <a:pt x="2314" y="9382"/>
                        <a:pt x="2472" y="9144"/>
                        <a:pt x="2578" y="8880"/>
                      </a:cubicBezTo>
                      <a:lnTo>
                        <a:pt x="2881" y="8101"/>
                      </a:lnTo>
                      <a:lnTo>
                        <a:pt x="3212" y="7334"/>
                      </a:lnTo>
                      <a:lnTo>
                        <a:pt x="3383" y="6951"/>
                      </a:lnTo>
                      <a:cubicBezTo>
                        <a:pt x="3436" y="6819"/>
                        <a:pt x="3476" y="6686"/>
                        <a:pt x="3515" y="6554"/>
                      </a:cubicBezTo>
                      <a:cubicBezTo>
                        <a:pt x="3688" y="6026"/>
                        <a:pt x="3859" y="5484"/>
                        <a:pt x="4044" y="4969"/>
                      </a:cubicBezTo>
                      <a:cubicBezTo>
                        <a:pt x="4229" y="4440"/>
                        <a:pt x="4308" y="3872"/>
                        <a:pt x="4467" y="3344"/>
                      </a:cubicBezTo>
                      <a:lnTo>
                        <a:pt x="4678" y="2525"/>
                      </a:lnTo>
                      <a:cubicBezTo>
                        <a:pt x="4745" y="2260"/>
                        <a:pt x="4771" y="1970"/>
                        <a:pt x="4824" y="1692"/>
                      </a:cubicBezTo>
                      <a:cubicBezTo>
                        <a:pt x="4903" y="1137"/>
                        <a:pt x="4995" y="582"/>
                        <a:pt x="5088" y="40"/>
                      </a:cubicBezTo>
                      <a:lnTo>
                        <a:pt x="437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8" name="Google Shape;6128;p14"/>
                <p:cNvSpPr/>
                <p:nvPr/>
              </p:nvSpPr>
              <p:spPr>
                <a:xfrm>
                  <a:off x="6339150" y="1314350"/>
                  <a:ext cx="113975" cy="27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9" h="11114" extrusionOk="0">
                      <a:moveTo>
                        <a:pt x="3858" y="1"/>
                      </a:moveTo>
                      <a:cubicBezTo>
                        <a:pt x="3818" y="476"/>
                        <a:pt x="3779" y="952"/>
                        <a:pt x="3753" y="1428"/>
                      </a:cubicBezTo>
                      <a:cubicBezTo>
                        <a:pt x="3739" y="1666"/>
                        <a:pt x="3739" y="1917"/>
                        <a:pt x="3713" y="2155"/>
                      </a:cubicBezTo>
                      <a:lnTo>
                        <a:pt x="3580" y="2869"/>
                      </a:lnTo>
                      <a:cubicBezTo>
                        <a:pt x="3475" y="3344"/>
                        <a:pt x="3448" y="3833"/>
                        <a:pt x="3303" y="4296"/>
                      </a:cubicBezTo>
                      <a:lnTo>
                        <a:pt x="2854" y="5683"/>
                      </a:lnTo>
                      <a:cubicBezTo>
                        <a:pt x="2828" y="5802"/>
                        <a:pt x="2788" y="5920"/>
                        <a:pt x="2749" y="6026"/>
                      </a:cubicBezTo>
                      <a:lnTo>
                        <a:pt x="2590" y="6357"/>
                      </a:lnTo>
                      <a:lnTo>
                        <a:pt x="2286" y="7018"/>
                      </a:lnTo>
                      <a:lnTo>
                        <a:pt x="1982" y="7678"/>
                      </a:lnTo>
                      <a:cubicBezTo>
                        <a:pt x="1889" y="7902"/>
                        <a:pt x="1731" y="8087"/>
                        <a:pt x="1612" y="8299"/>
                      </a:cubicBezTo>
                      <a:cubicBezTo>
                        <a:pt x="1361" y="8709"/>
                        <a:pt x="1110" y="9118"/>
                        <a:pt x="858" y="9515"/>
                      </a:cubicBezTo>
                      <a:lnTo>
                        <a:pt x="397" y="10083"/>
                      </a:lnTo>
                      <a:cubicBezTo>
                        <a:pt x="317" y="10175"/>
                        <a:pt x="251" y="10281"/>
                        <a:pt x="185" y="10387"/>
                      </a:cubicBezTo>
                      <a:lnTo>
                        <a:pt x="0" y="10665"/>
                      </a:lnTo>
                      <a:lnTo>
                        <a:pt x="608" y="11114"/>
                      </a:lnTo>
                      <a:lnTo>
                        <a:pt x="779" y="10757"/>
                      </a:lnTo>
                      <a:cubicBezTo>
                        <a:pt x="832" y="10651"/>
                        <a:pt x="872" y="10545"/>
                        <a:pt x="938" y="10439"/>
                      </a:cubicBezTo>
                      <a:lnTo>
                        <a:pt x="1321" y="9819"/>
                      </a:lnTo>
                      <a:cubicBezTo>
                        <a:pt x="1546" y="9382"/>
                        <a:pt x="1771" y="8933"/>
                        <a:pt x="1982" y="8498"/>
                      </a:cubicBezTo>
                      <a:cubicBezTo>
                        <a:pt x="2088" y="8272"/>
                        <a:pt x="2233" y="8075"/>
                        <a:pt x="2326" y="7837"/>
                      </a:cubicBezTo>
                      <a:lnTo>
                        <a:pt x="2590" y="7150"/>
                      </a:lnTo>
                      <a:lnTo>
                        <a:pt x="2881" y="6475"/>
                      </a:lnTo>
                      <a:lnTo>
                        <a:pt x="3039" y="6132"/>
                      </a:lnTo>
                      <a:cubicBezTo>
                        <a:pt x="3078" y="6026"/>
                        <a:pt x="3105" y="5908"/>
                        <a:pt x="3145" y="5788"/>
                      </a:cubicBezTo>
                      <a:cubicBezTo>
                        <a:pt x="3290" y="5313"/>
                        <a:pt x="3448" y="4851"/>
                        <a:pt x="3621" y="4388"/>
                      </a:cubicBezTo>
                      <a:cubicBezTo>
                        <a:pt x="3779" y="3912"/>
                        <a:pt x="3845" y="3424"/>
                        <a:pt x="3991" y="2948"/>
                      </a:cubicBezTo>
                      <a:lnTo>
                        <a:pt x="4188" y="2234"/>
                      </a:lnTo>
                      <a:cubicBezTo>
                        <a:pt x="4255" y="1997"/>
                        <a:pt x="4268" y="1745"/>
                        <a:pt x="4308" y="1507"/>
                      </a:cubicBezTo>
                      <a:cubicBezTo>
                        <a:pt x="4387" y="1019"/>
                        <a:pt x="4466" y="529"/>
                        <a:pt x="4558" y="41"/>
                      </a:cubicBezTo>
                      <a:lnTo>
                        <a:pt x="385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9" name="Google Shape;6129;p14"/>
                <p:cNvSpPr/>
                <p:nvPr/>
              </p:nvSpPr>
              <p:spPr>
                <a:xfrm>
                  <a:off x="6891475" y="1581925"/>
                  <a:ext cx="52525" cy="11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" h="4534" extrusionOk="0">
                      <a:moveTo>
                        <a:pt x="2101" y="1"/>
                      </a:moveTo>
                      <a:lnTo>
                        <a:pt x="1348" y="173"/>
                      </a:lnTo>
                      <a:cubicBezTo>
                        <a:pt x="1308" y="305"/>
                        <a:pt x="1374" y="411"/>
                        <a:pt x="1348" y="569"/>
                      </a:cubicBezTo>
                      <a:cubicBezTo>
                        <a:pt x="1334" y="741"/>
                        <a:pt x="1308" y="913"/>
                        <a:pt x="1281" y="1084"/>
                      </a:cubicBezTo>
                      <a:cubicBezTo>
                        <a:pt x="1202" y="1442"/>
                        <a:pt x="1096" y="1798"/>
                        <a:pt x="991" y="2168"/>
                      </a:cubicBezTo>
                      <a:cubicBezTo>
                        <a:pt x="872" y="2525"/>
                        <a:pt x="779" y="2869"/>
                        <a:pt x="582" y="3172"/>
                      </a:cubicBezTo>
                      <a:cubicBezTo>
                        <a:pt x="502" y="3331"/>
                        <a:pt x="397" y="3463"/>
                        <a:pt x="304" y="3595"/>
                      </a:cubicBezTo>
                      <a:cubicBezTo>
                        <a:pt x="198" y="3714"/>
                        <a:pt x="92" y="3806"/>
                        <a:pt x="0" y="3886"/>
                      </a:cubicBezTo>
                      <a:lnTo>
                        <a:pt x="529" y="4534"/>
                      </a:lnTo>
                      <a:cubicBezTo>
                        <a:pt x="621" y="4322"/>
                        <a:pt x="726" y="4111"/>
                        <a:pt x="793" y="3912"/>
                      </a:cubicBezTo>
                      <a:lnTo>
                        <a:pt x="991" y="3344"/>
                      </a:lnTo>
                      <a:cubicBezTo>
                        <a:pt x="1123" y="2974"/>
                        <a:pt x="1189" y="2604"/>
                        <a:pt x="1295" y="2247"/>
                      </a:cubicBezTo>
                      <a:cubicBezTo>
                        <a:pt x="1401" y="1917"/>
                        <a:pt x="1546" y="1560"/>
                        <a:pt x="1704" y="1216"/>
                      </a:cubicBezTo>
                      <a:cubicBezTo>
                        <a:pt x="1771" y="1045"/>
                        <a:pt x="1850" y="860"/>
                        <a:pt x="1929" y="675"/>
                      </a:cubicBezTo>
                      <a:cubicBezTo>
                        <a:pt x="1995" y="476"/>
                        <a:pt x="2088" y="226"/>
                        <a:pt x="21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0" name="Google Shape;6130;p14"/>
                <p:cNvSpPr/>
                <p:nvPr/>
              </p:nvSpPr>
              <p:spPr>
                <a:xfrm>
                  <a:off x="6511575" y="1444850"/>
                  <a:ext cx="145700" cy="10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8" h="4279" extrusionOk="0">
                      <a:moveTo>
                        <a:pt x="1361" y="1"/>
                      </a:move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close/>
                      <a:moveTo>
                        <a:pt x="1534" y="916"/>
                      </a:moveTo>
                      <a:cubicBezTo>
                        <a:pt x="1855" y="1128"/>
                        <a:pt x="2176" y="1348"/>
                        <a:pt x="2497" y="1573"/>
                      </a:cubicBezTo>
                      <a:lnTo>
                        <a:pt x="3290" y="2154"/>
                      </a:lnTo>
                      <a:lnTo>
                        <a:pt x="4044" y="2788"/>
                      </a:lnTo>
                      <a:lnTo>
                        <a:pt x="4770" y="3463"/>
                      </a:lnTo>
                      <a:lnTo>
                        <a:pt x="5034" y="3700"/>
                      </a:lnTo>
                      <a:lnTo>
                        <a:pt x="5140" y="3792"/>
                      </a:lnTo>
                      <a:lnTo>
                        <a:pt x="5193" y="3845"/>
                      </a:lnTo>
                      <a:lnTo>
                        <a:pt x="5127" y="3872"/>
                      </a:lnTo>
                      <a:cubicBezTo>
                        <a:pt x="5048" y="3898"/>
                        <a:pt x="4955" y="3912"/>
                        <a:pt x="4876" y="3938"/>
                      </a:cubicBezTo>
                      <a:lnTo>
                        <a:pt x="4678" y="3951"/>
                      </a:lnTo>
                      <a:cubicBezTo>
                        <a:pt x="4599" y="3965"/>
                        <a:pt x="4520" y="3965"/>
                        <a:pt x="4440" y="3965"/>
                      </a:cubicBezTo>
                      <a:cubicBezTo>
                        <a:pt x="4379" y="3967"/>
                        <a:pt x="4318" y="3968"/>
                        <a:pt x="4256" y="3968"/>
                      </a:cubicBezTo>
                      <a:cubicBezTo>
                        <a:pt x="3987" y="3968"/>
                        <a:pt x="3716" y="3949"/>
                        <a:pt x="3436" y="3938"/>
                      </a:cubicBezTo>
                      <a:cubicBezTo>
                        <a:pt x="3288" y="3933"/>
                        <a:pt x="3143" y="3931"/>
                        <a:pt x="3000" y="3931"/>
                      </a:cubicBezTo>
                      <a:cubicBezTo>
                        <a:pt x="2609" y="3931"/>
                        <a:pt x="2234" y="3946"/>
                        <a:pt x="1857" y="3946"/>
                      </a:cubicBezTo>
                      <a:cubicBezTo>
                        <a:pt x="1718" y="3946"/>
                        <a:pt x="1580" y="3944"/>
                        <a:pt x="1440" y="3938"/>
                      </a:cubicBezTo>
                      <a:lnTo>
                        <a:pt x="635" y="3912"/>
                      </a:lnTo>
                      <a:cubicBezTo>
                        <a:pt x="622" y="3912"/>
                        <a:pt x="596" y="3915"/>
                        <a:pt x="575" y="3915"/>
                      </a:cubicBezTo>
                      <a:cubicBezTo>
                        <a:pt x="553" y="3915"/>
                        <a:pt x="535" y="3912"/>
                        <a:pt x="542" y="3898"/>
                      </a:cubicBezTo>
                      <a:lnTo>
                        <a:pt x="582" y="3792"/>
                      </a:lnTo>
                      <a:lnTo>
                        <a:pt x="700" y="3528"/>
                      </a:lnTo>
                      <a:lnTo>
                        <a:pt x="1044" y="2762"/>
                      </a:lnTo>
                      <a:cubicBezTo>
                        <a:pt x="1137" y="2497"/>
                        <a:pt x="1202" y="2221"/>
                        <a:pt x="1282" y="1956"/>
                      </a:cubicBezTo>
                      <a:cubicBezTo>
                        <a:pt x="1374" y="1607"/>
                        <a:pt x="1460" y="1262"/>
                        <a:pt x="1534" y="916"/>
                      </a:cubicBezTo>
                      <a:close/>
                      <a:moveTo>
                        <a:pt x="1361" y="1"/>
                      </a:moveTo>
                      <a:cubicBezTo>
                        <a:pt x="1363" y="6"/>
                        <a:pt x="1263" y="121"/>
                        <a:pt x="1157" y="240"/>
                      </a:cubicBezTo>
                      <a:lnTo>
                        <a:pt x="1157" y="240"/>
                      </a:lnTo>
                      <a:lnTo>
                        <a:pt x="938" y="212"/>
                      </a:lnTo>
                      <a:cubicBezTo>
                        <a:pt x="933" y="310"/>
                        <a:pt x="927" y="409"/>
                        <a:pt x="919" y="507"/>
                      </a:cubicBezTo>
                      <a:lnTo>
                        <a:pt x="919" y="507"/>
                      </a:lnTo>
                      <a:cubicBezTo>
                        <a:pt x="914" y="512"/>
                        <a:pt x="912" y="515"/>
                        <a:pt x="912" y="515"/>
                      </a:cubicBezTo>
                      <a:cubicBezTo>
                        <a:pt x="914" y="517"/>
                        <a:pt x="916" y="518"/>
                        <a:pt x="918" y="520"/>
                      </a:cubicBezTo>
                      <a:lnTo>
                        <a:pt x="918" y="520"/>
                      </a:lnTo>
                      <a:cubicBezTo>
                        <a:pt x="885" y="946"/>
                        <a:pt x="826" y="1372"/>
                        <a:pt x="741" y="1798"/>
                      </a:cubicBezTo>
                      <a:cubicBezTo>
                        <a:pt x="700" y="2062"/>
                        <a:pt x="648" y="2339"/>
                        <a:pt x="582" y="2603"/>
                      </a:cubicBezTo>
                      <a:lnTo>
                        <a:pt x="318" y="3383"/>
                      </a:lnTo>
                      <a:lnTo>
                        <a:pt x="119" y="3898"/>
                      </a:lnTo>
                      <a:lnTo>
                        <a:pt x="13" y="4189"/>
                      </a:lnTo>
                      <a:lnTo>
                        <a:pt x="1" y="4215"/>
                      </a:lnTo>
                      <a:cubicBezTo>
                        <a:pt x="1" y="4222"/>
                        <a:pt x="7" y="4222"/>
                        <a:pt x="15" y="4222"/>
                      </a:cubicBezTo>
                      <a:cubicBezTo>
                        <a:pt x="24" y="4222"/>
                        <a:pt x="33" y="4222"/>
                        <a:pt x="40" y="4229"/>
                      </a:cubicBezTo>
                      <a:lnTo>
                        <a:pt x="318" y="4229"/>
                      </a:lnTo>
                      <a:cubicBezTo>
                        <a:pt x="318" y="4229"/>
                        <a:pt x="595" y="4242"/>
                        <a:pt x="885" y="4242"/>
                      </a:cubicBezTo>
                      <a:lnTo>
                        <a:pt x="1454" y="4242"/>
                      </a:lnTo>
                      <a:cubicBezTo>
                        <a:pt x="1532" y="4243"/>
                        <a:pt x="1611" y="4244"/>
                        <a:pt x="1690" y="4244"/>
                      </a:cubicBezTo>
                      <a:cubicBezTo>
                        <a:pt x="2138" y="4244"/>
                        <a:pt x="2590" y="4221"/>
                        <a:pt x="3034" y="4221"/>
                      </a:cubicBezTo>
                      <a:cubicBezTo>
                        <a:pt x="3169" y="4221"/>
                        <a:pt x="3303" y="4224"/>
                        <a:pt x="3436" y="4229"/>
                      </a:cubicBezTo>
                      <a:cubicBezTo>
                        <a:pt x="3704" y="4250"/>
                        <a:pt x="3972" y="4272"/>
                        <a:pt x="4247" y="4272"/>
                      </a:cubicBezTo>
                      <a:cubicBezTo>
                        <a:pt x="4311" y="4272"/>
                        <a:pt x="4375" y="4271"/>
                        <a:pt x="4440" y="4268"/>
                      </a:cubicBezTo>
                      <a:cubicBezTo>
                        <a:pt x="4486" y="4275"/>
                        <a:pt x="4529" y="4278"/>
                        <a:pt x="4572" y="4278"/>
                      </a:cubicBezTo>
                      <a:cubicBezTo>
                        <a:pt x="4615" y="4278"/>
                        <a:pt x="4658" y="4275"/>
                        <a:pt x="4705" y="4268"/>
                      </a:cubicBezTo>
                      <a:lnTo>
                        <a:pt x="5008" y="4255"/>
                      </a:lnTo>
                      <a:cubicBezTo>
                        <a:pt x="5233" y="4203"/>
                        <a:pt x="5445" y="4162"/>
                        <a:pt x="5669" y="4083"/>
                      </a:cubicBezTo>
                      <a:lnTo>
                        <a:pt x="5827" y="4030"/>
                      </a:lnTo>
                      <a:cubicBezTo>
                        <a:pt x="5801" y="3991"/>
                        <a:pt x="5748" y="3951"/>
                        <a:pt x="5709" y="3898"/>
                      </a:cubicBezTo>
                      <a:lnTo>
                        <a:pt x="5471" y="3648"/>
                      </a:lnTo>
                      <a:lnTo>
                        <a:pt x="5034" y="3198"/>
                      </a:lnTo>
                      <a:lnTo>
                        <a:pt x="4335" y="2497"/>
                      </a:lnTo>
                      <a:lnTo>
                        <a:pt x="3621" y="1824"/>
                      </a:lnTo>
                      <a:lnTo>
                        <a:pt x="2867" y="1190"/>
                      </a:lnTo>
                      <a:cubicBezTo>
                        <a:pt x="2365" y="780"/>
                        <a:pt x="1890" y="383"/>
                        <a:pt x="136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1" name="Google Shape;6131;p14"/>
                <p:cNvSpPr/>
                <p:nvPr/>
              </p:nvSpPr>
              <p:spPr>
                <a:xfrm>
                  <a:off x="6480525" y="1732250"/>
                  <a:ext cx="143050" cy="35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2" h="14179" extrusionOk="0">
                      <a:moveTo>
                        <a:pt x="2629" y="0"/>
                      </a:moveTo>
                      <a:cubicBezTo>
                        <a:pt x="2326" y="568"/>
                        <a:pt x="1916" y="1070"/>
                        <a:pt x="1546" y="1599"/>
                      </a:cubicBezTo>
                      <a:cubicBezTo>
                        <a:pt x="1150" y="2115"/>
                        <a:pt x="793" y="2670"/>
                        <a:pt x="357" y="3158"/>
                      </a:cubicBezTo>
                      <a:lnTo>
                        <a:pt x="119" y="3422"/>
                      </a:lnTo>
                      <a:cubicBezTo>
                        <a:pt x="80" y="3475"/>
                        <a:pt x="1" y="3515"/>
                        <a:pt x="13" y="3568"/>
                      </a:cubicBezTo>
                      <a:lnTo>
                        <a:pt x="133" y="3713"/>
                      </a:lnTo>
                      <a:lnTo>
                        <a:pt x="476" y="4176"/>
                      </a:lnTo>
                      <a:lnTo>
                        <a:pt x="1070" y="4955"/>
                      </a:lnTo>
                      <a:lnTo>
                        <a:pt x="1639" y="5748"/>
                      </a:lnTo>
                      <a:cubicBezTo>
                        <a:pt x="1837" y="6012"/>
                        <a:pt x="1983" y="6316"/>
                        <a:pt x="2141" y="6607"/>
                      </a:cubicBezTo>
                      <a:lnTo>
                        <a:pt x="2617" y="7479"/>
                      </a:lnTo>
                      <a:cubicBezTo>
                        <a:pt x="2841" y="7929"/>
                        <a:pt x="3066" y="8364"/>
                        <a:pt x="3066" y="8364"/>
                      </a:cubicBezTo>
                      <a:cubicBezTo>
                        <a:pt x="3330" y="8986"/>
                        <a:pt x="3568" y="9620"/>
                        <a:pt x="3806" y="10254"/>
                      </a:cubicBezTo>
                      <a:cubicBezTo>
                        <a:pt x="4294" y="11535"/>
                        <a:pt x="4559" y="12844"/>
                        <a:pt x="4823" y="14178"/>
                      </a:cubicBezTo>
                      <a:lnTo>
                        <a:pt x="5721" y="13769"/>
                      </a:lnTo>
                      <a:cubicBezTo>
                        <a:pt x="5272" y="12540"/>
                        <a:pt x="4810" y="11218"/>
                        <a:pt x="4242" y="10003"/>
                      </a:cubicBezTo>
                      <a:cubicBezTo>
                        <a:pt x="3965" y="9382"/>
                        <a:pt x="3687" y="8774"/>
                        <a:pt x="3396" y="8166"/>
                      </a:cubicBezTo>
                      <a:lnTo>
                        <a:pt x="2920" y="7294"/>
                      </a:lnTo>
                      <a:cubicBezTo>
                        <a:pt x="2670" y="6858"/>
                        <a:pt x="2432" y="6422"/>
                        <a:pt x="2432" y="6422"/>
                      </a:cubicBezTo>
                      <a:cubicBezTo>
                        <a:pt x="2259" y="6132"/>
                        <a:pt x="2115" y="5827"/>
                        <a:pt x="1916" y="5563"/>
                      </a:cubicBezTo>
                      <a:lnTo>
                        <a:pt x="1348" y="4757"/>
                      </a:lnTo>
                      <a:lnTo>
                        <a:pt x="780" y="3951"/>
                      </a:lnTo>
                      <a:lnTo>
                        <a:pt x="542" y="3621"/>
                      </a:lnTo>
                      <a:lnTo>
                        <a:pt x="515" y="3581"/>
                      </a:lnTo>
                      <a:cubicBezTo>
                        <a:pt x="515" y="3568"/>
                        <a:pt x="542" y="3554"/>
                        <a:pt x="555" y="3542"/>
                      </a:cubicBezTo>
                      <a:lnTo>
                        <a:pt x="661" y="3449"/>
                      </a:lnTo>
                      <a:cubicBezTo>
                        <a:pt x="1123" y="2973"/>
                        <a:pt x="1533" y="2444"/>
                        <a:pt x="1969" y="1956"/>
                      </a:cubicBezTo>
                      <a:cubicBezTo>
                        <a:pt x="2392" y="1440"/>
                        <a:pt x="2841" y="964"/>
                        <a:pt x="3198" y="410"/>
                      </a:cubicBezTo>
                      <a:lnTo>
                        <a:pt x="26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2" name="Google Shape;6132;p14"/>
                <p:cNvSpPr/>
                <p:nvPr/>
              </p:nvSpPr>
              <p:spPr>
                <a:xfrm>
                  <a:off x="6207000" y="1952750"/>
                  <a:ext cx="329375" cy="20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5" h="8107" extrusionOk="0">
                      <a:moveTo>
                        <a:pt x="4109" y="1"/>
                      </a:moveTo>
                      <a:cubicBezTo>
                        <a:pt x="4062" y="1"/>
                        <a:pt x="4009" y="48"/>
                        <a:pt x="3965" y="60"/>
                      </a:cubicBezTo>
                      <a:lnTo>
                        <a:pt x="3648" y="218"/>
                      </a:lnTo>
                      <a:cubicBezTo>
                        <a:pt x="3040" y="469"/>
                        <a:pt x="2458" y="760"/>
                        <a:pt x="1851" y="998"/>
                      </a:cubicBezTo>
                      <a:cubicBezTo>
                        <a:pt x="1229" y="1209"/>
                        <a:pt x="621" y="1420"/>
                        <a:pt x="1" y="1619"/>
                      </a:cubicBezTo>
                      <a:lnTo>
                        <a:pt x="265" y="2280"/>
                      </a:lnTo>
                      <a:cubicBezTo>
                        <a:pt x="859" y="2016"/>
                        <a:pt x="1467" y="1764"/>
                        <a:pt x="2088" y="1513"/>
                      </a:cubicBezTo>
                      <a:cubicBezTo>
                        <a:pt x="2683" y="1223"/>
                        <a:pt x="3251" y="879"/>
                        <a:pt x="3845" y="575"/>
                      </a:cubicBezTo>
                      <a:lnTo>
                        <a:pt x="3965" y="509"/>
                      </a:lnTo>
                      <a:cubicBezTo>
                        <a:pt x="3977" y="495"/>
                        <a:pt x="3991" y="483"/>
                        <a:pt x="4018" y="483"/>
                      </a:cubicBezTo>
                      <a:lnTo>
                        <a:pt x="4044" y="522"/>
                      </a:lnTo>
                      <a:lnTo>
                        <a:pt x="4308" y="839"/>
                      </a:lnTo>
                      <a:lnTo>
                        <a:pt x="4943" y="1605"/>
                      </a:lnTo>
                      <a:lnTo>
                        <a:pt x="5577" y="2372"/>
                      </a:lnTo>
                      <a:cubicBezTo>
                        <a:pt x="5801" y="2623"/>
                        <a:pt x="6052" y="2847"/>
                        <a:pt x="6290" y="3085"/>
                      </a:cubicBezTo>
                      <a:cubicBezTo>
                        <a:pt x="6290" y="3085"/>
                        <a:pt x="6647" y="3443"/>
                        <a:pt x="7004" y="3786"/>
                      </a:cubicBezTo>
                      <a:cubicBezTo>
                        <a:pt x="7374" y="4130"/>
                        <a:pt x="7730" y="4473"/>
                        <a:pt x="7730" y="4473"/>
                      </a:cubicBezTo>
                      <a:cubicBezTo>
                        <a:pt x="8246" y="4896"/>
                        <a:pt x="8761" y="5319"/>
                        <a:pt x="9277" y="5728"/>
                      </a:cubicBezTo>
                      <a:cubicBezTo>
                        <a:pt x="10307" y="6587"/>
                        <a:pt x="11430" y="7327"/>
                        <a:pt x="12527" y="8106"/>
                      </a:cubicBezTo>
                      <a:lnTo>
                        <a:pt x="13174" y="7366"/>
                      </a:lnTo>
                      <a:cubicBezTo>
                        <a:pt x="11946" y="6759"/>
                        <a:pt x="10716" y="6124"/>
                        <a:pt x="9620" y="5358"/>
                      </a:cubicBezTo>
                      <a:cubicBezTo>
                        <a:pt x="9065" y="4988"/>
                        <a:pt x="8523" y="4605"/>
                        <a:pt x="7994" y="4195"/>
                      </a:cubicBezTo>
                      <a:cubicBezTo>
                        <a:pt x="7994" y="4195"/>
                        <a:pt x="7638" y="3865"/>
                        <a:pt x="7268" y="3535"/>
                      </a:cubicBezTo>
                      <a:cubicBezTo>
                        <a:pt x="6911" y="3205"/>
                        <a:pt x="6541" y="2874"/>
                        <a:pt x="6541" y="2874"/>
                      </a:cubicBezTo>
                      <a:cubicBezTo>
                        <a:pt x="6303" y="2636"/>
                        <a:pt x="6052" y="2412"/>
                        <a:pt x="5841" y="2160"/>
                      </a:cubicBezTo>
                      <a:lnTo>
                        <a:pt x="5220" y="1394"/>
                      </a:lnTo>
                      <a:lnTo>
                        <a:pt x="4612" y="615"/>
                      </a:lnTo>
                      <a:lnTo>
                        <a:pt x="4255" y="152"/>
                      </a:lnTo>
                      <a:lnTo>
                        <a:pt x="4136" y="7"/>
                      </a:lnTo>
                      <a:cubicBezTo>
                        <a:pt x="4127" y="3"/>
                        <a:pt x="4118" y="1"/>
                        <a:pt x="41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3" name="Google Shape;6133;p14"/>
                <p:cNvSpPr/>
                <p:nvPr/>
              </p:nvSpPr>
              <p:spPr>
                <a:xfrm>
                  <a:off x="6139275" y="1621925"/>
                  <a:ext cx="270250" cy="21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0" h="8563" extrusionOk="0">
                      <a:moveTo>
                        <a:pt x="10241" y="0"/>
                      </a:moveTo>
                      <a:cubicBezTo>
                        <a:pt x="9990" y="476"/>
                        <a:pt x="9607" y="872"/>
                        <a:pt x="9276" y="1321"/>
                      </a:cubicBezTo>
                      <a:cubicBezTo>
                        <a:pt x="8946" y="1744"/>
                        <a:pt x="8642" y="2206"/>
                        <a:pt x="8233" y="2576"/>
                      </a:cubicBezTo>
                      <a:lnTo>
                        <a:pt x="7083" y="3765"/>
                      </a:lnTo>
                      <a:lnTo>
                        <a:pt x="5788" y="4823"/>
                      </a:lnTo>
                      <a:cubicBezTo>
                        <a:pt x="5379" y="5192"/>
                        <a:pt x="4889" y="5457"/>
                        <a:pt x="4427" y="5761"/>
                      </a:cubicBezTo>
                      <a:cubicBezTo>
                        <a:pt x="3952" y="6038"/>
                        <a:pt x="3502" y="6382"/>
                        <a:pt x="2987" y="6580"/>
                      </a:cubicBezTo>
                      <a:cubicBezTo>
                        <a:pt x="2498" y="6818"/>
                        <a:pt x="1996" y="7056"/>
                        <a:pt x="1507" y="7294"/>
                      </a:cubicBezTo>
                      <a:cubicBezTo>
                        <a:pt x="1520" y="7294"/>
                        <a:pt x="1322" y="7360"/>
                        <a:pt x="1124" y="7426"/>
                      </a:cubicBezTo>
                      <a:cubicBezTo>
                        <a:pt x="925" y="7492"/>
                        <a:pt x="740" y="7558"/>
                        <a:pt x="740" y="7558"/>
                      </a:cubicBezTo>
                      <a:cubicBezTo>
                        <a:pt x="608" y="7597"/>
                        <a:pt x="476" y="7664"/>
                        <a:pt x="344" y="7717"/>
                      </a:cubicBezTo>
                      <a:lnTo>
                        <a:pt x="0" y="7862"/>
                      </a:lnTo>
                      <a:lnTo>
                        <a:pt x="265" y="8562"/>
                      </a:lnTo>
                      <a:lnTo>
                        <a:pt x="648" y="8351"/>
                      </a:lnTo>
                      <a:cubicBezTo>
                        <a:pt x="767" y="8284"/>
                        <a:pt x="872" y="8205"/>
                        <a:pt x="1005" y="8152"/>
                      </a:cubicBezTo>
                      <a:cubicBezTo>
                        <a:pt x="1005" y="8152"/>
                        <a:pt x="1190" y="8060"/>
                        <a:pt x="1375" y="7981"/>
                      </a:cubicBezTo>
                      <a:cubicBezTo>
                        <a:pt x="1560" y="7888"/>
                        <a:pt x="1758" y="7809"/>
                        <a:pt x="1745" y="7796"/>
                      </a:cubicBezTo>
                      <a:cubicBezTo>
                        <a:pt x="2234" y="7518"/>
                        <a:pt x="2710" y="7227"/>
                        <a:pt x="3198" y="6950"/>
                      </a:cubicBezTo>
                      <a:cubicBezTo>
                        <a:pt x="3700" y="6699"/>
                        <a:pt x="4137" y="6343"/>
                        <a:pt x="4612" y="6038"/>
                      </a:cubicBezTo>
                      <a:cubicBezTo>
                        <a:pt x="5062" y="5721"/>
                        <a:pt x="5550" y="5444"/>
                        <a:pt x="5973" y="5060"/>
                      </a:cubicBezTo>
                      <a:cubicBezTo>
                        <a:pt x="6409" y="4704"/>
                        <a:pt x="6859" y="4361"/>
                        <a:pt x="7294" y="4017"/>
                      </a:cubicBezTo>
                      <a:cubicBezTo>
                        <a:pt x="7704" y="3633"/>
                        <a:pt x="8113" y="3251"/>
                        <a:pt x="8536" y="2867"/>
                      </a:cubicBezTo>
                      <a:cubicBezTo>
                        <a:pt x="8973" y="2523"/>
                        <a:pt x="9329" y="2088"/>
                        <a:pt x="9713" y="1678"/>
                      </a:cubicBezTo>
                      <a:cubicBezTo>
                        <a:pt x="10083" y="1255"/>
                        <a:pt x="10506" y="885"/>
                        <a:pt x="10809" y="423"/>
                      </a:cubicBezTo>
                      <a:lnTo>
                        <a:pt x="102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4" name="Google Shape;6134;p14"/>
                <p:cNvSpPr/>
                <p:nvPr/>
              </p:nvSpPr>
              <p:spPr>
                <a:xfrm>
                  <a:off x="6114175" y="1581275"/>
                  <a:ext cx="239525" cy="1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1" h="7626" extrusionOk="0">
                      <a:moveTo>
                        <a:pt x="9012" y="0"/>
                      </a:moveTo>
                      <a:cubicBezTo>
                        <a:pt x="8800" y="423"/>
                        <a:pt x="8457" y="767"/>
                        <a:pt x="8180" y="1163"/>
                      </a:cubicBezTo>
                      <a:cubicBezTo>
                        <a:pt x="7875" y="1533"/>
                        <a:pt x="7625" y="1956"/>
                        <a:pt x="7255" y="2287"/>
                      </a:cubicBezTo>
                      <a:lnTo>
                        <a:pt x="6251" y="3330"/>
                      </a:lnTo>
                      <a:lnTo>
                        <a:pt x="5101" y="4255"/>
                      </a:lnTo>
                      <a:cubicBezTo>
                        <a:pt x="4744" y="4586"/>
                        <a:pt x="4308" y="4824"/>
                        <a:pt x="3899" y="5074"/>
                      </a:cubicBezTo>
                      <a:cubicBezTo>
                        <a:pt x="3489" y="5326"/>
                        <a:pt x="3092" y="5629"/>
                        <a:pt x="2643" y="5802"/>
                      </a:cubicBezTo>
                      <a:cubicBezTo>
                        <a:pt x="2194" y="5999"/>
                        <a:pt x="1758" y="6211"/>
                        <a:pt x="1335" y="6422"/>
                      </a:cubicBezTo>
                      <a:cubicBezTo>
                        <a:pt x="1335" y="6436"/>
                        <a:pt x="1163" y="6475"/>
                        <a:pt x="992" y="6542"/>
                      </a:cubicBezTo>
                      <a:lnTo>
                        <a:pt x="648" y="6647"/>
                      </a:lnTo>
                      <a:cubicBezTo>
                        <a:pt x="529" y="6674"/>
                        <a:pt x="423" y="6739"/>
                        <a:pt x="305" y="6779"/>
                      </a:cubicBezTo>
                      <a:lnTo>
                        <a:pt x="0" y="6912"/>
                      </a:lnTo>
                      <a:lnTo>
                        <a:pt x="264" y="7625"/>
                      </a:lnTo>
                      <a:lnTo>
                        <a:pt x="608" y="7414"/>
                      </a:lnTo>
                      <a:cubicBezTo>
                        <a:pt x="701" y="7361"/>
                        <a:pt x="807" y="7294"/>
                        <a:pt x="912" y="7241"/>
                      </a:cubicBezTo>
                      <a:cubicBezTo>
                        <a:pt x="912" y="7241"/>
                        <a:pt x="1084" y="7162"/>
                        <a:pt x="1242" y="7083"/>
                      </a:cubicBezTo>
                      <a:cubicBezTo>
                        <a:pt x="1415" y="7003"/>
                        <a:pt x="1573" y="6938"/>
                        <a:pt x="1573" y="6924"/>
                      </a:cubicBezTo>
                      <a:cubicBezTo>
                        <a:pt x="1996" y="6660"/>
                        <a:pt x="2419" y="6409"/>
                        <a:pt x="2842" y="6172"/>
                      </a:cubicBezTo>
                      <a:cubicBezTo>
                        <a:pt x="3291" y="5960"/>
                        <a:pt x="3674" y="5629"/>
                        <a:pt x="4084" y="5352"/>
                      </a:cubicBezTo>
                      <a:cubicBezTo>
                        <a:pt x="4493" y="5074"/>
                        <a:pt x="4929" y="4836"/>
                        <a:pt x="5286" y="4493"/>
                      </a:cubicBezTo>
                      <a:cubicBezTo>
                        <a:pt x="5669" y="4176"/>
                        <a:pt x="6066" y="3885"/>
                        <a:pt x="6462" y="3582"/>
                      </a:cubicBezTo>
                      <a:cubicBezTo>
                        <a:pt x="6818" y="3238"/>
                        <a:pt x="7188" y="2895"/>
                        <a:pt x="7558" y="2577"/>
                      </a:cubicBezTo>
                      <a:cubicBezTo>
                        <a:pt x="7955" y="2273"/>
                        <a:pt x="8259" y="1877"/>
                        <a:pt x="8603" y="1520"/>
                      </a:cubicBezTo>
                      <a:cubicBezTo>
                        <a:pt x="8933" y="1150"/>
                        <a:pt x="9316" y="833"/>
                        <a:pt x="9580" y="423"/>
                      </a:cubicBezTo>
                      <a:lnTo>
                        <a:pt x="901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5" name="Google Shape;6135;p14"/>
                <p:cNvSpPr/>
                <p:nvPr/>
              </p:nvSpPr>
              <p:spPr>
                <a:xfrm>
                  <a:off x="6526100" y="2075450"/>
                  <a:ext cx="96800" cy="8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2" h="3213" extrusionOk="0">
                      <a:moveTo>
                        <a:pt x="3146" y="1"/>
                      </a:moveTo>
                      <a:cubicBezTo>
                        <a:pt x="3040" y="80"/>
                        <a:pt x="3026" y="212"/>
                        <a:pt x="2934" y="332"/>
                      </a:cubicBezTo>
                      <a:cubicBezTo>
                        <a:pt x="2815" y="464"/>
                        <a:pt x="2709" y="596"/>
                        <a:pt x="2591" y="728"/>
                      </a:cubicBezTo>
                      <a:cubicBezTo>
                        <a:pt x="2327" y="979"/>
                        <a:pt x="2049" y="1216"/>
                        <a:pt x="1758" y="1468"/>
                      </a:cubicBezTo>
                      <a:cubicBezTo>
                        <a:pt x="1467" y="1706"/>
                        <a:pt x="1190" y="1930"/>
                        <a:pt x="886" y="2115"/>
                      </a:cubicBezTo>
                      <a:cubicBezTo>
                        <a:pt x="727" y="2194"/>
                        <a:pt x="569" y="2247"/>
                        <a:pt x="410" y="2314"/>
                      </a:cubicBezTo>
                      <a:cubicBezTo>
                        <a:pt x="265" y="2353"/>
                        <a:pt x="133" y="2367"/>
                        <a:pt x="1" y="2393"/>
                      </a:cubicBezTo>
                      <a:lnTo>
                        <a:pt x="93" y="3212"/>
                      </a:lnTo>
                      <a:cubicBezTo>
                        <a:pt x="292" y="3080"/>
                        <a:pt x="503" y="2974"/>
                        <a:pt x="662" y="2842"/>
                      </a:cubicBezTo>
                      <a:lnTo>
                        <a:pt x="1137" y="2472"/>
                      </a:lnTo>
                      <a:cubicBezTo>
                        <a:pt x="1428" y="2208"/>
                        <a:pt x="1692" y="1944"/>
                        <a:pt x="1969" y="1706"/>
                      </a:cubicBezTo>
                      <a:cubicBezTo>
                        <a:pt x="2247" y="1481"/>
                        <a:pt x="2551" y="1269"/>
                        <a:pt x="2868" y="1072"/>
                      </a:cubicBezTo>
                      <a:cubicBezTo>
                        <a:pt x="3026" y="952"/>
                        <a:pt x="3185" y="846"/>
                        <a:pt x="3357" y="741"/>
                      </a:cubicBezTo>
                      <a:cubicBezTo>
                        <a:pt x="3516" y="609"/>
                        <a:pt x="3740" y="450"/>
                        <a:pt x="3872" y="265"/>
                      </a:cubicBezTo>
                      <a:lnTo>
                        <a:pt x="31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6" name="Google Shape;6136;p14"/>
                <p:cNvSpPr/>
                <p:nvPr/>
              </p:nvSpPr>
              <p:spPr>
                <a:xfrm>
                  <a:off x="6276025" y="1749750"/>
                  <a:ext cx="12490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96" h="5855" extrusionOk="0">
                      <a:moveTo>
                        <a:pt x="3095" y="929"/>
                      </a:moveTo>
                      <a:cubicBezTo>
                        <a:pt x="3249" y="1280"/>
                        <a:pt x="3398" y="1635"/>
                        <a:pt x="3542" y="1996"/>
                      </a:cubicBezTo>
                      <a:lnTo>
                        <a:pt x="3886" y="2907"/>
                      </a:lnTo>
                      <a:lnTo>
                        <a:pt x="4176" y="3846"/>
                      </a:lnTo>
                      <a:lnTo>
                        <a:pt x="4428" y="4797"/>
                      </a:lnTo>
                      <a:lnTo>
                        <a:pt x="4520" y="5141"/>
                      </a:lnTo>
                      <a:lnTo>
                        <a:pt x="4546" y="5286"/>
                      </a:lnTo>
                      <a:lnTo>
                        <a:pt x="4573" y="5352"/>
                      </a:lnTo>
                      <a:lnTo>
                        <a:pt x="4507" y="5338"/>
                      </a:lnTo>
                      <a:cubicBezTo>
                        <a:pt x="4414" y="5326"/>
                        <a:pt x="4335" y="5286"/>
                        <a:pt x="4243" y="5247"/>
                      </a:cubicBezTo>
                      <a:lnTo>
                        <a:pt x="4071" y="5167"/>
                      </a:lnTo>
                      <a:cubicBezTo>
                        <a:pt x="4005" y="5127"/>
                        <a:pt x="3938" y="5088"/>
                        <a:pt x="3859" y="5048"/>
                      </a:cubicBezTo>
                      <a:cubicBezTo>
                        <a:pt x="3595" y="4877"/>
                        <a:pt x="3331" y="4692"/>
                        <a:pt x="3054" y="4507"/>
                      </a:cubicBezTo>
                      <a:cubicBezTo>
                        <a:pt x="2472" y="4096"/>
                        <a:pt x="1904" y="3793"/>
                        <a:pt x="1362" y="3423"/>
                      </a:cubicBezTo>
                      <a:lnTo>
                        <a:pt x="702" y="2960"/>
                      </a:lnTo>
                      <a:cubicBezTo>
                        <a:pt x="675" y="2934"/>
                        <a:pt x="609" y="2907"/>
                        <a:pt x="635" y="2895"/>
                      </a:cubicBezTo>
                      <a:lnTo>
                        <a:pt x="728" y="2828"/>
                      </a:lnTo>
                      <a:lnTo>
                        <a:pt x="966" y="2683"/>
                      </a:lnTo>
                      <a:cubicBezTo>
                        <a:pt x="1190" y="2511"/>
                        <a:pt x="1454" y="2379"/>
                        <a:pt x="1666" y="2194"/>
                      </a:cubicBezTo>
                      <a:lnTo>
                        <a:pt x="2314" y="1652"/>
                      </a:lnTo>
                      <a:cubicBezTo>
                        <a:pt x="2570" y="1412"/>
                        <a:pt x="2843" y="1182"/>
                        <a:pt x="3095" y="929"/>
                      </a:cubicBezTo>
                      <a:close/>
                      <a:moveTo>
                        <a:pt x="2961" y="0"/>
                      </a:moveTo>
                      <a:cubicBezTo>
                        <a:pt x="2670" y="449"/>
                        <a:pt x="2300" y="833"/>
                        <a:pt x="1930" y="1230"/>
                      </a:cubicBezTo>
                      <a:lnTo>
                        <a:pt x="1362" y="1824"/>
                      </a:lnTo>
                      <a:cubicBezTo>
                        <a:pt x="1164" y="2022"/>
                        <a:pt x="939" y="2167"/>
                        <a:pt x="714" y="2340"/>
                      </a:cubicBezTo>
                      <a:lnTo>
                        <a:pt x="279" y="2657"/>
                      </a:lnTo>
                      <a:lnTo>
                        <a:pt x="27" y="2842"/>
                      </a:lnTo>
                      <a:lnTo>
                        <a:pt x="1" y="2868"/>
                      </a:lnTo>
                      <a:cubicBezTo>
                        <a:pt x="1" y="2881"/>
                        <a:pt x="27" y="2881"/>
                        <a:pt x="27" y="2895"/>
                      </a:cubicBezTo>
                      <a:lnTo>
                        <a:pt x="106" y="2947"/>
                      </a:lnTo>
                      <a:lnTo>
                        <a:pt x="252" y="3053"/>
                      </a:lnTo>
                      <a:lnTo>
                        <a:pt x="728" y="3370"/>
                      </a:lnTo>
                      <a:cubicBezTo>
                        <a:pt x="979" y="3529"/>
                        <a:pt x="1216" y="3674"/>
                        <a:pt x="1216" y="3674"/>
                      </a:cubicBezTo>
                      <a:cubicBezTo>
                        <a:pt x="1759" y="4044"/>
                        <a:pt x="2367" y="4361"/>
                        <a:pt x="2881" y="4744"/>
                      </a:cubicBezTo>
                      <a:cubicBezTo>
                        <a:pt x="3159" y="4929"/>
                        <a:pt x="3424" y="5141"/>
                        <a:pt x="3714" y="5326"/>
                      </a:cubicBezTo>
                      <a:cubicBezTo>
                        <a:pt x="3780" y="5365"/>
                        <a:pt x="3859" y="5418"/>
                        <a:pt x="3926" y="5458"/>
                      </a:cubicBezTo>
                      <a:lnTo>
                        <a:pt x="4190" y="5590"/>
                      </a:lnTo>
                      <a:cubicBezTo>
                        <a:pt x="4401" y="5669"/>
                        <a:pt x="4613" y="5761"/>
                        <a:pt x="4837" y="5814"/>
                      </a:cubicBezTo>
                      <a:lnTo>
                        <a:pt x="4996" y="5854"/>
                      </a:lnTo>
                      <a:cubicBezTo>
                        <a:pt x="4996" y="5801"/>
                        <a:pt x="4983" y="5735"/>
                        <a:pt x="4969" y="5682"/>
                      </a:cubicBezTo>
                      <a:lnTo>
                        <a:pt x="4916" y="5338"/>
                      </a:lnTo>
                      <a:lnTo>
                        <a:pt x="4798" y="4718"/>
                      </a:lnTo>
                      <a:lnTo>
                        <a:pt x="4573" y="3753"/>
                      </a:lnTo>
                      <a:lnTo>
                        <a:pt x="4349" y="2801"/>
                      </a:lnTo>
                      <a:lnTo>
                        <a:pt x="4071" y="1877"/>
                      </a:lnTo>
                      <a:cubicBezTo>
                        <a:pt x="3886" y="1269"/>
                        <a:pt x="3661" y="648"/>
                        <a:pt x="3424" y="40"/>
                      </a:cubicBezTo>
                      <a:cubicBezTo>
                        <a:pt x="3424" y="40"/>
                        <a:pt x="3284" y="91"/>
                        <a:pt x="3136" y="142"/>
                      </a:cubicBezTo>
                      <a:lnTo>
                        <a:pt x="3136" y="142"/>
                      </a:lnTo>
                      <a:lnTo>
                        <a:pt x="29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7" name="Google Shape;6137;p14"/>
                <p:cNvSpPr/>
                <p:nvPr/>
              </p:nvSpPr>
              <p:spPr>
                <a:xfrm>
                  <a:off x="6061000" y="1993225"/>
                  <a:ext cx="152625" cy="33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13267" extrusionOk="0">
                      <a:moveTo>
                        <a:pt x="5841" y="0"/>
                      </a:moveTo>
                      <a:cubicBezTo>
                        <a:pt x="5550" y="145"/>
                        <a:pt x="5272" y="304"/>
                        <a:pt x="4969" y="423"/>
                      </a:cubicBezTo>
                      <a:lnTo>
                        <a:pt x="4056" y="767"/>
                      </a:lnTo>
                      <a:cubicBezTo>
                        <a:pt x="3449" y="991"/>
                        <a:pt x="2841" y="1228"/>
                        <a:pt x="2220" y="1454"/>
                      </a:cubicBezTo>
                      <a:lnTo>
                        <a:pt x="1877" y="1533"/>
                      </a:lnTo>
                      <a:cubicBezTo>
                        <a:pt x="1824" y="1559"/>
                        <a:pt x="1731" y="1559"/>
                        <a:pt x="1718" y="1598"/>
                      </a:cubicBezTo>
                      <a:lnTo>
                        <a:pt x="1731" y="1783"/>
                      </a:lnTo>
                      <a:lnTo>
                        <a:pt x="1771" y="2365"/>
                      </a:lnTo>
                      <a:lnTo>
                        <a:pt x="1850" y="3343"/>
                      </a:lnTo>
                      <a:lnTo>
                        <a:pt x="1903" y="4320"/>
                      </a:lnTo>
                      <a:cubicBezTo>
                        <a:pt x="1916" y="4651"/>
                        <a:pt x="1877" y="4981"/>
                        <a:pt x="1863" y="5312"/>
                      </a:cubicBezTo>
                      <a:lnTo>
                        <a:pt x="1784" y="6290"/>
                      </a:lnTo>
                      <a:cubicBezTo>
                        <a:pt x="1731" y="6792"/>
                        <a:pt x="1678" y="7280"/>
                        <a:pt x="1678" y="7280"/>
                      </a:cubicBezTo>
                      <a:cubicBezTo>
                        <a:pt x="1572" y="7941"/>
                        <a:pt x="1427" y="8602"/>
                        <a:pt x="1281" y="9262"/>
                      </a:cubicBezTo>
                      <a:cubicBezTo>
                        <a:pt x="1137" y="9923"/>
                        <a:pt x="952" y="10571"/>
                        <a:pt x="727" y="11232"/>
                      </a:cubicBezTo>
                      <a:cubicBezTo>
                        <a:pt x="502" y="11879"/>
                        <a:pt x="251" y="12500"/>
                        <a:pt x="0" y="13134"/>
                      </a:cubicBezTo>
                      <a:cubicBezTo>
                        <a:pt x="0" y="13134"/>
                        <a:pt x="251" y="13161"/>
                        <a:pt x="502" y="13200"/>
                      </a:cubicBezTo>
                      <a:cubicBezTo>
                        <a:pt x="740" y="13240"/>
                        <a:pt x="991" y="13267"/>
                        <a:pt x="991" y="13267"/>
                      </a:cubicBezTo>
                      <a:cubicBezTo>
                        <a:pt x="1269" y="11945"/>
                        <a:pt x="1599" y="10624"/>
                        <a:pt x="1784" y="9289"/>
                      </a:cubicBezTo>
                      <a:cubicBezTo>
                        <a:pt x="1889" y="8628"/>
                        <a:pt x="1982" y="7955"/>
                        <a:pt x="2074" y="7294"/>
                      </a:cubicBezTo>
                      <a:cubicBezTo>
                        <a:pt x="2074" y="7294"/>
                        <a:pt x="2101" y="6805"/>
                        <a:pt x="2141" y="6302"/>
                      </a:cubicBezTo>
                      <a:cubicBezTo>
                        <a:pt x="2167" y="5800"/>
                        <a:pt x="2206" y="5312"/>
                        <a:pt x="2206" y="5312"/>
                      </a:cubicBezTo>
                      <a:cubicBezTo>
                        <a:pt x="2206" y="4981"/>
                        <a:pt x="2259" y="4651"/>
                        <a:pt x="2233" y="4320"/>
                      </a:cubicBezTo>
                      <a:lnTo>
                        <a:pt x="2194" y="3330"/>
                      </a:lnTo>
                      <a:lnTo>
                        <a:pt x="2154" y="2338"/>
                      </a:lnTo>
                      <a:lnTo>
                        <a:pt x="2127" y="1942"/>
                      </a:lnTo>
                      <a:lnTo>
                        <a:pt x="2127" y="1889"/>
                      </a:lnTo>
                      <a:cubicBezTo>
                        <a:pt x="2141" y="1876"/>
                        <a:pt x="2167" y="1876"/>
                        <a:pt x="2180" y="1876"/>
                      </a:cubicBezTo>
                      <a:lnTo>
                        <a:pt x="2326" y="1850"/>
                      </a:lnTo>
                      <a:lnTo>
                        <a:pt x="4229" y="1295"/>
                      </a:lnTo>
                      <a:lnTo>
                        <a:pt x="5180" y="1017"/>
                      </a:lnTo>
                      <a:cubicBezTo>
                        <a:pt x="5497" y="911"/>
                        <a:pt x="5801" y="779"/>
                        <a:pt x="6105" y="661"/>
                      </a:cubicBezTo>
                      <a:lnTo>
                        <a:pt x="58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8" name="Google Shape;6138;p14"/>
                <p:cNvSpPr/>
                <p:nvPr/>
              </p:nvSpPr>
              <p:spPr>
                <a:xfrm>
                  <a:off x="5777225" y="2029200"/>
                  <a:ext cx="202200" cy="30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8" h="12237" extrusionOk="0">
                      <a:moveTo>
                        <a:pt x="132" y="1"/>
                      </a:moveTo>
                      <a:lnTo>
                        <a:pt x="0" y="688"/>
                      </a:lnTo>
                      <a:cubicBezTo>
                        <a:pt x="1269" y="1019"/>
                        <a:pt x="2604" y="1058"/>
                        <a:pt x="3925" y="1217"/>
                      </a:cubicBezTo>
                      <a:lnTo>
                        <a:pt x="4070" y="1230"/>
                      </a:lnTo>
                      <a:cubicBezTo>
                        <a:pt x="4084" y="1230"/>
                        <a:pt x="4110" y="1230"/>
                        <a:pt x="4123" y="1243"/>
                      </a:cubicBezTo>
                      <a:lnTo>
                        <a:pt x="4123" y="1296"/>
                      </a:lnTo>
                      <a:lnTo>
                        <a:pt x="4176" y="1692"/>
                      </a:lnTo>
                      <a:lnTo>
                        <a:pt x="4295" y="2684"/>
                      </a:lnTo>
                      <a:lnTo>
                        <a:pt x="4414" y="3674"/>
                      </a:lnTo>
                      <a:cubicBezTo>
                        <a:pt x="4454" y="3991"/>
                        <a:pt x="4560" y="4308"/>
                        <a:pt x="4625" y="4639"/>
                      </a:cubicBezTo>
                      <a:cubicBezTo>
                        <a:pt x="4625" y="4639"/>
                        <a:pt x="4731" y="5115"/>
                        <a:pt x="4850" y="5603"/>
                      </a:cubicBezTo>
                      <a:cubicBezTo>
                        <a:pt x="4969" y="6079"/>
                        <a:pt x="5088" y="6569"/>
                        <a:pt x="5088" y="6569"/>
                      </a:cubicBezTo>
                      <a:cubicBezTo>
                        <a:pt x="5286" y="7203"/>
                        <a:pt x="5484" y="7837"/>
                        <a:pt x="5709" y="8471"/>
                      </a:cubicBezTo>
                      <a:cubicBezTo>
                        <a:pt x="6105" y="9752"/>
                        <a:pt x="6647" y="10995"/>
                        <a:pt x="7149" y="12237"/>
                      </a:cubicBezTo>
                      <a:cubicBezTo>
                        <a:pt x="7149" y="12237"/>
                        <a:pt x="7387" y="12184"/>
                        <a:pt x="7625" y="12118"/>
                      </a:cubicBezTo>
                      <a:cubicBezTo>
                        <a:pt x="7863" y="12052"/>
                        <a:pt x="8087" y="11986"/>
                        <a:pt x="8087" y="11986"/>
                      </a:cubicBezTo>
                      <a:cubicBezTo>
                        <a:pt x="7387" y="10810"/>
                        <a:pt x="6686" y="9594"/>
                        <a:pt x="6198" y="8352"/>
                      </a:cubicBezTo>
                      <a:cubicBezTo>
                        <a:pt x="5934" y="7731"/>
                        <a:pt x="5682" y="7110"/>
                        <a:pt x="5471" y="6476"/>
                      </a:cubicBezTo>
                      <a:lnTo>
                        <a:pt x="5206" y="5524"/>
                      </a:lnTo>
                      <a:cubicBezTo>
                        <a:pt x="5074" y="5048"/>
                        <a:pt x="4956" y="4573"/>
                        <a:pt x="4956" y="4573"/>
                      </a:cubicBezTo>
                      <a:cubicBezTo>
                        <a:pt x="4889" y="4256"/>
                        <a:pt x="4784" y="3939"/>
                        <a:pt x="4757" y="3609"/>
                      </a:cubicBezTo>
                      <a:lnTo>
                        <a:pt x="4639" y="2644"/>
                      </a:lnTo>
                      <a:lnTo>
                        <a:pt x="4546" y="1666"/>
                      </a:lnTo>
                      <a:lnTo>
                        <a:pt x="4493" y="1098"/>
                      </a:lnTo>
                      <a:lnTo>
                        <a:pt x="4480" y="899"/>
                      </a:lnTo>
                      <a:cubicBezTo>
                        <a:pt x="4454" y="860"/>
                        <a:pt x="4361" y="887"/>
                        <a:pt x="4308" y="860"/>
                      </a:cubicBezTo>
                      <a:lnTo>
                        <a:pt x="3964" y="807"/>
                      </a:lnTo>
                      <a:cubicBezTo>
                        <a:pt x="2669" y="556"/>
                        <a:pt x="1362" y="41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9" name="Google Shape;6139;p14"/>
                <p:cNvSpPr/>
                <p:nvPr/>
              </p:nvSpPr>
              <p:spPr>
                <a:xfrm>
                  <a:off x="5814225" y="1819125"/>
                  <a:ext cx="331675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67" h="2049" extrusionOk="0">
                      <a:moveTo>
                        <a:pt x="13002" y="0"/>
                      </a:moveTo>
                      <a:cubicBezTo>
                        <a:pt x="12765" y="106"/>
                        <a:pt x="12527" y="252"/>
                        <a:pt x="12262" y="331"/>
                      </a:cubicBezTo>
                      <a:lnTo>
                        <a:pt x="11496" y="581"/>
                      </a:lnTo>
                      <a:lnTo>
                        <a:pt x="10717" y="859"/>
                      </a:lnTo>
                      <a:cubicBezTo>
                        <a:pt x="10465" y="951"/>
                        <a:pt x="10201" y="1044"/>
                        <a:pt x="9937" y="1097"/>
                      </a:cubicBezTo>
                      <a:lnTo>
                        <a:pt x="8325" y="1441"/>
                      </a:lnTo>
                      <a:cubicBezTo>
                        <a:pt x="8061" y="1520"/>
                        <a:pt x="7784" y="1520"/>
                        <a:pt x="7506" y="1547"/>
                      </a:cubicBezTo>
                      <a:lnTo>
                        <a:pt x="6674" y="1626"/>
                      </a:lnTo>
                      <a:lnTo>
                        <a:pt x="5854" y="1705"/>
                      </a:lnTo>
                      <a:cubicBezTo>
                        <a:pt x="5801" y="1708"/>
                        <a:pt x="5747" y="1709"/>
                        <a:pt x="5693" y="1709"/>
                      </a:cubicBezTo>
                      <a:cubicBezTo>
                        <a:pt x="5469" y="1709"/>
                        <a:pt x="5246" y="1691"/>
                        <a:pt x="5021" y="1691"/>
                      </a:cubicBezTo>
                      <a:lnTo>
                        <a:pt x="3370" y="1639"/>
                      </a:lnTo>
                      <a:cubicBezTo>
                        <a:pt x="2815" y="1547"/>
                        <a:pt x="2273" y="1454"/>
                        <a:pt x="1732" y="1374"/>
                      </a:cubicBezTo>
                      <a:cubicBezTo>
                        <a:pt x="1732" y="1374"/>
                        <a:pt x="1533" y="1335"/>
                        <a:pt x="1335" y="1309"/>
                      </a:cubicBezTo>
                      <a:cubicBezTo>
                        <a:pt x="1230" y="1295"/>
                        <a:pt x="1124" y="1282"/>
                        <a:pt x="1045" y="1269"/>
                      </a:cubicBezTo>
                      <a:cubicBezTo>
                        <a:pt x="978" y="1242"/>
                        <a:pt x="925" y="1229"/>
                        <a:pt x="925" y="1229"/>
                      </a:cubicBezTo>
                      <a:cubicBezTo>
                        <a:pt x="793" y="1189"/>
                        <a:pt x="661" y="1163"/>
                        <a:pt x="516" y="1136"/>
                      </a:cubicBezTo>
                      <a:lnTo>
                        <a:pt x="146" y="1057"/>
                      </a:lnTo>
                      <a:lnTo>
                        <a:pt x="0" y="1797"/>
                      </a:lnTo>
                      <a:lnTo>
                        <a:pt x="437" y="1837"/>
                      </a:lnTo>
                      <a:cubicBezTo>
                        <a:pt x="569" y="1837"/>
                        <a:pt x="687" y="1850"/>
                        <a:pt x="833" y="1876"/>
                      </a:cubicBezTo>
                      <a:cubicBezTo>
                        <a:pt x="833" y="1876"/>
                        <a:pt x="886" y="1876"/>
                        <a:pt x="965" y="1890"/>
                      </a:cubicBezTo>
                      <a:cubicBezTo>
                        <a:pt x="1045" y="1903"/>
                        <a:pt x="1137" y="1903"/>
                        <a:pt x="1242" y="1903"/>
                      </a:cubicBezTo>
                      <a:lnTo>
                        <a:pt x="1665" y="1929"/>
                      </a:lnTo>
                      <a:cubicBezTo>
                        <a:pt x="2220" y="1969"/>
                        <a:pt x="2775" y="2009"/>
                        <a:pt x="3344" y="2049"/>
                      </a:cubicBezTo>
                      <a:cubicBezTo>
                        <a:pt x="3899" y="2035"/>
                        <a:pt x="4466" y="2022"/>
                        <a:pt x="5021" y="2022"/>
                      </a:cubicBezTo>
                      <a:cubicBezTo>
                        <a:pt x="5215" y="2022"/>
                        <a:pt x="5403" y="2028"/>
                        <a:pt x="5589" y="2028"/>
                      </a:cubicBezTo>
                      <a:cubicBezTo>
                        <a:pt x="5682" y="2028"/>
                        <a:pt x="5775" y="2026"/>
                        <a:pt x="5867" y="2022"/>
                      </a:cubicBezTo>
                      <a:lnTo>
                        <a:pt x="6700" y="1929"/>
                      </a:lnTo>
                      <a:lnTo>
                        <a:pt x="7546" y="1864"/>
                      </a:lnTo>
                      <a:cubicBezTo>
                        <a:pt x="7823" y="1837"/>
                        <a:pt x="8101" y="1837"/>
                        <a:pt x="8378" y="1771"/>
                      </a:cubicBezTo>
                      <a:cubicBezTo>
                        <a:pt x="8920" y="1665"/>
                        <a:pt x="9475" y="1573"/>
                        <a:pt x="10030" y="1494"/>
                      </a:cubicBezTo>
                      <a:cubicBezTo>
                        <a:pt x="10307" y="1467"/>
                        <a:pt x="10585" y="1401"/>
                        <a:pt x="10849" y="1335"/>
                      </a:cubicBezTo>
                      <a:lnTo>
                        <a:pt x="11655" y="1124"/>
                      </a:lnTo>
                      <a:lnTo>
                        <a:pt x="12474" y="925"/>
                      </a:lnTo>
                      <a:cubicBezTo>
                        <a:pt x="12752" y="872"/>
                        <a:pt x="13002" y="740"/>
                        <a:pt x="13267" y="661"/>
                      </a:cubicBezTo>
                      <a:lnTo>
                        <a:pt x="130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0" name="Google Shape;6140;p14"/>
                <p:cNvSpPr/>
                <p:nvPr/>
              </p:nvSpPr>
              <p:spPr>
                <a:xfrm>
                  <a:off x="5827775" y="1754700"/>
                  <a:ext cx="293025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1" h="1878" extrusionOk="0">
                      <a:moveTo>
                        <a:pt x="11456" y="1"/>
                      </a:moveTo>
                      <a:cubicBezTo>
                        <a:pt x="11245" y="93"/>
                        <a:pt x="11047" y="225"/>
                        <a:pt x="10809" y="292"/>
                      </a:cubicBezTo>
                      <a:lnTo>
                        <a:pt x="10135" y="529"/>
                      </a:lnTo>
                      <a:lnTo>
                        <a:pt x="9461" y="767"/>
                      </a:lnTo>
                      <a:cubicBezTo>
                        <a:pt x="9236" y="859"/>
                        <a:pt x="9012" y="939"/>
                        <a:pt x="8774" y="979"/>
                      </a:cubicBezTo>
                      <a:lnTo>
                        <a:pt x="7360" y="1296"/>
                      </a:lnTo>
                      <a:cubicBezTo>
                        <a:pt x="7122" y="1361"/>
                        <a:pt x="6872" y="1361"/>
                        <a:pt x="6634" y="1388"/>
                      </a:cubicBezTo>
                      <a:lnTo>
                        <a:pt x="5906" y="1454"/>
                      </a:lnTo>
                      <a:lnTo>
                        <a:pt x="5180" y="1520"/>
                      </a:lnTo>
                      <a:cubicBezTo>
                        <a:pt x="5131" y="1523"/>
                        <a:pt x="5081" y="1524"/>
                        <a:pt x="5031" y="1524"/>
                      </a:cubicBezTo>
                      <a:cubicBezTo>
                        <a:pt x="4839" y="1524"/>
                        <a:pt x="4642" y="1507"/>
                        <a:pt x="4453" y="1507"/>
                      </a:cubicBezTo>
                      <a:lnTo>
                        <a:pt x="2987" y="1454"/>
                      </a:lnTo>
                      <a:cubicBezTo>
                        <a:pt x="2497" y="1361"/>
                        <a:pt x="2022" y="1282"/>
                        <a:pt x="1546" y="1203"/>
                      </a:cubicBezTo>
                      <a:cubicBezTo>
                        <a:pt x="1546" y="1203"/>
                        <a:pt x="1375" y="1176"/>
                        <a:pt x="1190" y="1150"/>
                      </a:cubicBezTo>
                      <a:cubicBezTo>
                        <a:pt x="1005" y="1137"/>
                        <a:pt x="832" y="1097"/>
                        <a:pt x="832" y="1084"/>
                      </a:cubicBezTo>
                      <a:cubicBezTo>
                        <a:pt x="727" y="1044"/>
                        <a:pt x="595" y="1018"/>
                        <a:pt x="476" y="991"/>
                      </a:cubicBezTo>
                      <a:lnTo>
                        <a:pt x="145" y="926"/>
                      </a:lnTo>
                      <a:lnTo>
                        <a:pt x="1" y="1666"/>
                      </a:lnTo>
                      <a:lnTo>
                        <a:pt x="383" y="1692"/>
                      </a:lnTo>
                      <a:cubicBezTo>
                        <a:pt x="503" y="1705"/>
                        <a:pt x="621" y="1705"/>
                        <a:pt x="740" y="1731"/>
                      </a:cubicBezTo>
                      <a:cubicBezTo>
                        <a:pt x="740" y="1731"/>
                        <a:pt x="861" y="1749"/>
                        <a:pt x="1004" y="1749"/>
                      </a:cubicBezTo>
                      <a:cubicBezTo>
                        <a:pt x="1039" y="1749"/>
                        <a:pt x="1075" y="1748"/>
                        <a:pt x="1110" y="1745"/>
                      </a:cubicBezTo>
                      <a:cubicBezTo>
                        <a:pt x="1295" y="1758"/>
                        <a:pt x="1480" y="1758"/>
                        <a:pt x="1480" y="1758"/>
                      </a:cubicBezTo>
                      <a:cubicBezTo>
                        <a:pt x="1969" y="1784"/>
                        <a:pt x="2471" y="1824"/>
                        <a:pt x="2960" y="1877"/>
                      </a:cubicBezTo>
                      <a:cubicBezTo>
                        <a:pt x="3462" y="1851"/>
                        <a:pt x="3951" y="1837"/>
                        <a:pt x="4453" y="1837"/>
                      </a:cubicBezTo>
                      <a:cubicBezTo>
                        <a:pt x="4621" y="1837"/>
                        <a:pt x="4788" y="1843"/>
                        <a:pt x="4951" y="1843"/>
                      </a:cubicBezTo>
                      <a:cubicBezTo>
                        <a:pt x="5033" y="1843"/>
                        <a:pt x="5114" y="1842"/>
                        <a:pt x="5193" y="1837"/>
                      </a:cubicBezTo>
                      <a:lnTo>
                        <a:pt x="5933" y="1758"/>
                      </a:lnTo>
                      <a:lnTo>
                        <a:pt x="6673" y="1692"/>
                      </a:lnTo>
                      <a:cubicBezTo>
                        <a:pt x="6911" y="1679"/>
                        <a:pt x="7162" y="1679"/>
                        <a:pt x="7400" y="1626"/>
                      </a:cubicBezTo>
                      <a:cubicBezTo>
                        <a:pt x="7888" y="1534"/>
                        <a:pt x="8378" y="1454"/>
                        <a:pt x="8866" y="1388"/>
                      </a:cubicBezTo>
                      <a:cubicBezTo>
                        <a:pt x="9118" y="1361"/>
                        <a:pt x="9356" y="1309"/>
                        <a:pt x="9594" y="1243"/>
                      </a:cubicBezTo>
                      <a:lnTo>
                        <a:pt x="10307" y="1058"/>
                      </a:lnTo>
                      <a:lnTo>
                        <a:pt x="11021" y="899"/>
                      </a:lnTo>
                      <a:cubicBezTo>
                        <a:pt x="11258" y="847"/>
                        <a:pt x="11483" y="727"/>
                        <a:pt x="11720" y="662"/>
                      </a:cubicBezTo>
                      <a:lnTo>
                        <a:pt x="1145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1" name="Google Shape;6141;p14"/>
                <p:cNvSpPr/>
                <p:nvPr/>
              </p:nvSpPr>
              <p:spPr>
                <a:xfrm>
                  <a:off x="5962550" y="2314300"/>
                  <a:ext cx="119600" cy="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4" h="1051" extrusionOk="0">
                      <a:moveTo>
                        <a:pt x="4308" y="1"/>
                      </a:moveTo>
                      <a:cubicBezTo>
                        <a:pt x="4176" y="1"/>
                        <a:pt x="4097" y="106"/>
                        <a:pt x="3951" y="159"/>
                      </a:cubicBezTo>
                      <a:cubicBezTo>
                        <a:pt x="3792" y="198"/>
                        <a:pt x="3621" y="251"/>
                        <a:pt x="3449" y="291"/>
                      </a:cubicBezTo>
                      <a:cubicBezTo>
                        <a:pt x="3093" y="357"/>
                        <a:pt x="2735" y="410"/>
                        <a:pt x="2353" y="450"/>
                      </a:cubicBezTo>
                      <a:cubicBezTo>
                        <a:pt x="2022" y="484"/>
                        <a:pt x="1711" y="518"/>
                        <a:pt x="1411" y="518"/>
                      </a:cubicBezTo>
                      <a:cubicBezTo>
                        <a:pt x="1364" y="518"/>
                        <a:pt x="1316" y="517"/>
                        <a:pt x="1269" y="515"/>
                      </a:cubicBezTo>
                      <a:cubicBezTo>
                        <a:pt x="1084" y="503"/>
                        <a:pt x="926" y="476"/>
                        <a:pt x="767" y="450"/>
                      </a:cubicBezTo>
                      <a:cubicBezTo>
                        <a:pt x="608" y="424"/>
                        <a:pt x="489" y="357"/>
                        <a:pt x="371" y="304"/>
                      </a:cubicBezTo>
                      <a:lnTo>
                        <a:pt x="1" y="1044"/>
                      </a:lnTo>
                      <a:cubicBezTo>
                        <a:pt x="159" y="1044"/>
                        <a:pt x="318" y="1050"/>
                        <a:pt x="464" y="1050"/>
                      </a:cubicBezTo>
                      <a:cubicBezTo>
                        <a:pt x="538" y="1050"/>
                        <a:pt x="608" y="1049"/>
                        <a:pt x="674" y="1044"/>
                      </a:cubicBezTo>
                      <a:lnTo>
                        <a:pt x="1282" y="952"/>
                      </a:lnTo>
                      <a:cubicBezTo>
                        <a:pt x="1652" y="885"/>
                        <a:pt x="2036" y="820"/>
                        <a:pt x="2392" y="767"/>
                      </a:cubicBezTo>
                      <a:cubicBezTo>
                        <a:pt x="2749" y="727"/>
                        <a:pt x="3119" y="727"/>
                        <a:pt x="3502" y="727"/>
                      </a:cubicBezTo>
                      <a:cubicBezTo>
                        <a:pt x="3634" y="727"/>
                        <a:pt x="3766" y="721"/>
                        <a:pt x="3898" y="721"/>
                      </a:cubicBezTo>
                      <a:cubicBezTo>
                        <a:pt x="3964" y="721"/>
                        <a:pt x="4031" y="723"/>
                        <a:pt x="4097" y="727"/>
                      </a:cubicBezTo>
                      <a:cubicBezTo>
                        <a:pt x="4295" y="700"/>
                        <a:pt x="4573" y="688"/>
                        <a:pt x="4784" y="621"/>
                      </a:cubicBezTo>
                      <a:lnTo>
                        <a:pt x="430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2" name="Google Shape;6142;p14"/>
                <p:cNvSpPr/>
                <p:nvPr/>
              </p:nvSpPr>
              <p:spPr>
                <a:xfrm>
                  <a:off x="5931500" y="1902050"/>
                  <a:ext cx="110350" cy="15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4" h="6012" extrusionOk="0">
                      <a:moveTo>
                        <a:pt x="3662" y="861"/>
                      </a:moveTo>
                      <a:cubicBezTo>
                        <a:pt x="3602" y="1244"/>
                        <a:pt x="3535" y="1621"/>
                        <a:pt x="3463" y="2009"/>
                      </a:cubicBezTo>
                      <a:lnTo>
                        <a:pt x="3251" y="2946"/>
                      </a:lnTo>
                      <a:lnTo>
                        <a:pt x="2987" y="3885"/>
                      </a:lnTo>
                      <a:lnTo>
                        <a:pt x="2682" y="4823"/>
                      </a:lnTo>
                      <a:lnTo>
                        <a:pt x="2564" y="5153"/>
                      </a:lnTo>
                      <a:lnTo>
                        <a:pt x="2524" y="5298"/>
                      </a:lnTo>
                      <a:lnTo>
                        <a:pt x="2497" y="5365"/>
                      </a:lnTo>
                      <a:lnTo>
                        <a:pt x="2458" y="5312"/>
                      </a:lnTo>
                      <a:cubicBezTo>
                        <a:pt x="2392" y="5245"/>
                        <a:pt x="2339" y="5180"/>
                        <a:pt x="2286" y="5101"/>
                      </a:cubicBezTo>
                      <a:lnTo>
                        <a:pt x="2180" y="4928"/>
                      </a:lnTo>
                      <a:cubicBezTo>
                        <a:pt x="2141" y="4863"/>
                        <a:pt x="2115" y="4783"/>
                        <a:pt x="2075" y="4717"/>
                      </a:cubicBezTo>
                      <a:cubicBezTo>
                        <a:pt x="1930" y="4426"/>
                        <a:pt x="1810" y="4123"/>
                        <a:pt x="1678" y="3818"/>
                      </a:cubicBezTo>
                      <a:cubicBezTo>
                        <a:pt x="1560" y="3501"/>
                        <a:pt x="1414" y="3211"/>
                        <a:pt x="1269" y="2920"/>
                      </a:cubicBezTo>
                      <a:cubicBezTo>
                        <a:pt x="1123" y="2629"/>
                        <a:pt x="991" y="2326"/>
                        <a:pt x="859" y="2021"/>
                      </a:cubicBezTo>
                      <a:lnTo>
                        <a:pt x="542" y="1269"/>
                      </a:lnTo>
                      <a:cubicBezTo>
                        <a:pt x="542" y="1242"/>
                        <a:pt x="503" y="1176"/>
                        <a:pt x="529" y="1176"/>
                      </a:cubicBezTo>
                      <a:lnTo>
                        <a:pt x="635" y="1176"/>
                      </a:lnTo>
                      <a:lnTo>
                        <a:pt x="926" y="1189"/>
                      </a:lnTo>
                      <a:cubicBezTo>
                        <a:pt x="1493" y="1189"/>
                        <a:pt x="2048" y="1084"/>
                        <a:pt x="2603" y="1031"/>
                      </a:cubicBezTo>
                      <a:cubicBezTo>
                        <a:pt x="2955" y="981"/>
                        <a:pt x="3313" y="941"/>
                        <a:pt x="3662" y="861"/>
                      </a:cubicBezTo>
                      <a:close/>
                      <a:moveTo>
                        <a:pt x="4044" y="0"/>
                      </a:moveTo>
                      <a:lnTo>
                        <a:pt x="3780" y="122"/>
                      </a:lnTo>
                      <a:lnTo>
                        <a:pt x="3780" y="122"/>
                      </a:lnTo>
                      <a:lnTo>
                        <a:pt x="3766" y="119"/>
                      </a:lnTo>
                      <a:cubicBezTo>
                        <a:pt x="3765" y="122"/>
                        <a:pt x="3765" y="126"/>
                        <a:pt x="3765" y="129"/>
                      </a:cubicBezTo>
                      <a:lnTo>
                        <a:pt x="3765" y="129"/>
                      </a:lnTo>
                      <a:lnTo>
                        <a:pt x="3674" y="171"/>
                      </a:lnTo>
                      <a:cubicBezTo>
                        <a:pt x="3555" y="212"/>
                        <a:pt x="3422" y="238"/>
                        <a:pt x="3304" y="277"/>
                      </a:cubicBezTo>
                      <a:cubicBezTo>
                        <a:pt x="3040" y="356"/>
                        <a:pt x="2788" y="423"/>
                        <a:pt x="2524" y="476"/>
                      </a:cubicBezTo>
                      <a:cubicBezTo>
                        <a:pt x="1995" y="582"/>
                        <a:pt x="1454" y="726"/>
                        <a:pt x="899" y="767"/>
                      </a:cubicBezTo>
                      <a:lnTo>
                        <a:pt x="357" y="793"/>
                      </a:lnTo>
                      <a:lnTo>
                        <a:pt x="40" y="806"/>
                      </a:lnTo>
                      <a:lnTo>
                        <a:pt x="1" y="806"/>
                      </a:lnTo>
                      <a:cubicBezTo>
                        <a:pt x="1" y="806"/>
                        <a:pt x="13" y="832"/>
                        <a:pt x="13" y="846"/>
                      </a:cubicBezTo>
                      <a:lnTo>
                        <a:pt x="53" y="925"/>
                      </a:lnTo>
                      <a:lnTo>
                        <a:pt x="119" y="1096"/>
                      </a:lnTo>
                      <a:lnTo>
                        <a:pt x="595" y="2153"/>
                      </a:lnTo>
                      <a:cubicBezTo>
                        <a:pt x="846" y="2749"/>
                        <a:pt x="1176" y="3369"/>
                        <a:pt x="1414" y="3951"/>
                      </a:cubicBezTo>
                      <a:cubicBezTo>
                        <a:pt x="1533" y="4255"/>
                        <a:pt x="1652" y="4558"/>
                        <a:pt x="1798" y="4863"/>
                      </a:cubicBezTo>
                      <a:cubicBezTo>
                        <a:pt x="1837" y="4942"/>
                        <a:pt x="1863" y="5021"/>
                        <a:pt x="1903" y="5087"/>
                      </a:cubicBezTo>
                      <a:lnTo>
                        <a:pt x="2048" y="5351"/>
                      </a:lnTo>
                      <a:cubicBezTo>
                        <a:pt x="2180" y="5536"/>
                        <a:pt x="2312" y="5721"/>
                        <a:pt x="2471" y="5880"/>
                      </a:cubicBezTo>
                      <a:lnTo>
                        <a:pt x="2590" y="6012"/>
                      </a:lnTo>
                      <a:cubicBezTo>
                        <a:pt x="2617" y="5973"/>
                        <a:pt x="2643" y="5906"/>
                        <a:pt x="2656" y="5867"/>
                      </a:cubicBezTo>
                      <a:lnTo>
                        <a:pt x="2802" y="5536"/>
                      </a:lnTo>
                      <a:lnTo>
                        <a:pt x="3026" y="4968"/>
                      </a:lnTo>
                      <a:lnTo>
                        <a:pt x="3370" y="4044"/>
                      </a:lnTo>
                      <a:lnTo>
                        <a:pt x="3700" y="3119"/>
                      </a:lnTo>
                      <a:lnTo>
                        <a:pt x="3965" y="2194"/>
                      </a:lnTo>
                      <a:cubicBezTo>
                        <a:pt x="4123" y="1546"/>
                        <a:pt x="4282" y="911"/>
                        <a:pt x="4414" y="277"/>
                      </a:cubicBezTo>
                      <a:lnTo>
                        <a:pt x="4107" y="202"/>
                      </a:lnTo>
                      <a:lnTo>
                        <a:pt x="4107" y="202"/>
                      </a:lnTo>
                      <a:lnTo>
                        <a:pt x="40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3" name="Google Shape;6143;p14"/>
                <p:cNvSpPr/>
                <p:nvPr/>
              </p:nvSpPr>
              <p:spPr>
                <a:xfrm>
                  <a:off x="5480250" y="2007175"/>
                  <a:ext cx="300300" cy="23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12" h="9406" extrusionOk="0">
                      <a:moveTo>
                        <a:pt x="7710" y="1"/>
                      </a:moveTo>
                      <a:cubicBezTo>
                        <a:pt x="7698" y="1"/>
                        <a:pt x="7687" y="3"/>
                        <a:pt x="7677" y="10"/>
                      </a:cubicBezTo>
                      <a:lnTo>
                        <a:pt x="7585" y="182"/>
                      </a:lnTo>
                      <a:lnTo>
                        <a:pt x="7307" y="697"/>
                      </a:lnTo>
                      <a:lnTo>
                        <a:pt x="6832" y="1569"/>
                      </a:lnTo>
                      <a:lnTo>
                        <a:pt x="6356" y="2428"/>
                      </a:lnTo>
                      <a:cubicBezTo>
                        <a:pt x="6185" y="2719"/>
                        <a:pt x="5973" y="2970"/>
                        <a:pt x="5788" y="3234"/>
                      </a:cubicBezTo>
                      <a:cubicBezTo>
                        <a:pt x="5788" y="3234"/>
                        <a:pt x="5484" y="3618"/>
                        <a:pt x="5193" y="4014"/>
                      </a:cubicBezTo>
                      <a:cubicBezTo>
                        <a:pt x="4876" y="4397"/>
                        <a:pt x="4573" y="4780"/>
                        <a:pt x="4573" y="4780"/>
                      </a:cubicBezTo>
                      <a:cubicBezTo>
                        <a:pt x="4136" y="5269"/>
                        <a:pt x="3661" y="5744"/>
                        <a:pt x="3172" y="6207"/>
                      </a:cubicBezTo>
                      <a:cubicBezTo>
                        <a:pt x="2233" y="7159"/>
                        <a:pt x="1124" y="7991"/>
                        <a:pt x="1" y="8797"/>
                      </a:cubicBezTo>
                      <a:lnTo>
                        <a:pt x="767" y="9405"/>
                      </a:lnTo>
                      <a:cubicBezTo>
                        <a:pt x="1719" y="8454"/>
                        <a:pt x="2709" y="7529"/>
                        <a:pt x="3581" y="6525"/>
                      </a:cubicBezTo>
                      <a:cubicBezTo>
                        <a:pt x="4030" y="6022"/>
                        <a:pt x="4467" y="5520"/>
                        <a:pt x="4890" y="5018"/>
                      </a:cubicBezTo>
                      <a:cubicBezTo>
                        <a:pt x="4890" y="5018"/>
                        <a:pt x="5181" y="4622"/>
                        <a:pt x="5484" y="4225"/>
                      </a:cubicBezTo>
                      <a:cubicBezTo>
                        <a:pt x="5775" y="3815"/>
                        <a:pt x="6065" y="3419"/>
                        <a:pt x="6065" y="3419"/>
                      </a:cubicBezTo>
                      <a:cubicBezTo>
                        <a:pt x="6264" y="3142"/>
                        <a:pt x="6476" y="2878"/>
                        <a:pt x="6647" y="2587"/>
                      </a:cubicBezTo>
                      <a:lnTo>
                        <a:pt x="7149" y="1715"/>
                      </a:lnTo>
                      <a:lnTo>
                        <a:pt x="7638" y="855"/>
                      </a:lnTo>
                      <a:lnTo>
                        <a:pt x="7850" y="499"/>
                      </a:lnTo>
                      <a:lnTo>
                        <a:pt x="7876" y="459"/>
                      </a:lnTo>
                      <a:cubicBezTo>
                        <a:pt x="7879" y="457"/>
                        <a:pt x="7882" y="456"/>
                        <a:pt x="7885" y="456"/>
                      </a:cubicBezTo>
                      <a:cubicBezTo>
                        <a:pt x="7899" y="456"/>
                        <a:pt x="7918" y="473"/>
                        <a:pt x="7929" y="473"/>
                      </a:cubicBezTo>
                      <a:lnTo>
                        <a:pt x="8061" y="512"/>
                      </a:lnTo>
                      <a:cubicBezTo>
                        <a:pt x="8695" y="723"/>
                        <a:pt x="9316" y="935"/>
                        <a:pt x="9950" y="1133"/>
                      </a:cubicBezTo>
                      <a:cubicBezTo>
                        <a:pt x="10584" y="1305"/>
                        <a:pt x="11232" y="1424"/>
                        <a:pt x="11879" y="1569"/>
                      </a:cubicBezTo>
                      <a:lnTo>
                        <a:pt x="12011" y="882"/>
                      </a:lnTo>
                      <a:cubicBezTo>
                        <a:pt x="11377" y="790"/>
                        <a:pt x="10730" y="711"/>
                        <a:pt x="10096" y="605"/>
                      </a:cubicBezTo>
                      <a:lnTo>
                        <a:pt x="8193" y="129"/>
                      </a:lnTo>
                      <a:lnTo>
                        <a:pt x="7850" y="36"/>
                      </a:lnTo>
                      <a:cubicBezTo>
                        <a:pt x="7799" y="27"/>
                        <a:pt x="7749" y="1"/>
                        <a:pt x="771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4" name="Google Shape;6144;p14"/>
                <p:cNvSpPr/>
                <p:nvPr/>
              </p:nvSpPr>
              <p:spPr>
                <a:xfrm>
                  <a:off x="5384125" y="1829375"/>
                  <a:ext cx="97800" cy="35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14363" extrusionOk="0">
                      <a:moveTo>
                        <a:pt x="727" y="0"/>
                      </a:moveTo>
                      <a:lnTo>
                        <a:pt x="238" y="502"/>
                      </a:lnTo>
                      <a:cubicBezTo>
                        <a:pt x="675" y="991"/>
                        <a:pt x="1203" y="1401"/>
                        <a:pt x="1705" y="1824"/>
                      </a:cubicBezTo>
                      <a:cubicBezTo>
                        <a:pt x="2220" y="2233"/>
                        <a:pt x="2710" y="2682"/>
                        <a:pt x="3251" y="3078"/>
                      </a:cubicBezTo>
                      <a:lnTo>
                        <a:pt x="3370" y="3158"/>
                      </a:lnTo>
                      <a:cubicBezTo>
                        <a:pt x="3383" y="3171"/>
                        <a:pt x="3409" y="3171"/>
                        <a:pt x="3409" y="3184"/>
                      </a:cubicBezTo>
                      <a:lnTo>
                        <a:pt x="3383" y="3237"/>
                      </a:lnTo>
                      <a:lnTo>
                        <a:pt x="3212" y="3594"/>
                      </a:lnTo>
                      <a:lnTo>
                        <a:pt x="2789" y="4493"/>
                      </a:lnTo>
                      <a:lnTo>
                        <a:pt x="2366" y="5378"/>
                      </a:lnTo>
                      <a:cubicBezTo>
                        <a:pt x="2207" y="5682"/>
                        <a:pt x="2128" y="5999"/>
                        <a:pt x="2009" y="6303"/>
                      </a:cubicBezTo>
                      <a:cubicBezTo>
                        <a:pt x="2009" y="6303"/>
                        <a:pt x="1837" y="6778"/>
                        <a:pt x="1665" y="7241"/>
                      </a:cubicBezTo>
                      <a:lnTo>
                        <a:pt x="1348" y="8193"/>
                      </a:lnTo>
                      <a:cubicBezTo>
                        <a:pt x="1163" y="8840"/>
                        <a:pt x="992" y="9488"/>
                        <a:pt x="819" y="10134"/>
                      </a:cubicBezTo>
                      <a:cubicBezTo>
                        <a:pt x="476" y="11429"/>
                        <a:pt x="238" y="12804"/>
                        <a:pt x="0" y="14099"/>
                      </a:cubicBezTo>
                      <a:lnTo>
                        <a:pt x="952" y="14363"/>
                      </a:lnTo>
                      <a:cubicBezTo>
                        <a:pt x="992" y="13002"/>
                        <a:pt x="1031" y="11655"/>
                        <a:pt x="1295" y="10307"/>
                      </a:cubicBezTo>
                      <a:cubicBezTo>
                        <a:pt x="1415" y="9646"/>
                        <a:pt x="1547" y="8985"/>
                        <a:pt x="1705" y="8337"/>
                      </a:cubicBezTo>
                      <a:cubicBezTo>
                        <a:pt x="1705" y="8337"/>
                        <a:pt x="1850" y="7862"/>
                        <a:pt x="2009" y="7386"/>
                      </a:cubicBezTo>
                      <a:cubicBezTo>
                        <a:pt x="2155" y="6910"/>
                        <a:pt x="2313" y="6435"/>
                        <a:pt x="2313" y="6435"/>
                      </a:cubicBezTo>
                      <a:cubicBezTo>
                        <a:pt x="2431" y="6131"/>
                        <a:pt x="2525" y="5814"/>
                        <a:pt x="2669" y="5523"/>
                      </a:cubicBezTo>
                      <a:lnTo>
                        <a:pt x="3106" y="4638"/>
                      </a:lnTo>
                      <a:lnTo>
                        <a:pt x="3541" y="3766"/>
                      </a:lnTo>
                      <a:lnTo>
                        <a:pt x="3819" y="3251"/>
                      </a:lnTo>
                      <a:lnTo>
                        <a:pt x="3911" y="3078"/>
                      </a:lnTo>
                      <a:cubicBezTo>
                        <a:pt x="3911" y="3039"/>
                        <a:pt x="3819" y="2999"/>
                        <a:pt x="3779" y="2960"/>
                      </a:cubicBezTo>
                      <a:lnTo>
                        <a:pt x="3502" y="2749"/>
                      </a:lnTo>
                      <a:cubicBezTo>
                        <a:pt x="3000" y="2326"/>
                        <a:pt x="2551" y="1850"/>
                        <a:pt x="2075" y="1401"/>
                      </a:cubicBezTo>
                      <a:cubicBezTo>
                        <a:pt x="1600" y="952"/>
                        <a:pt x="1124" y="515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5" name="Google Shape;6145;p14"/>
                <p:cNvSpPr/>
                <p:nvPr/>
              </p:nvSpPr>
              <p:spPr>
                <a:xfrm>
                  <a:off x="5519900" y="1695250"/>
                  <a:ext cx="297650" cy="16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" h="6726" extrusionOk="0">
                      <a:moveTo>
                        <a:pt x="529" y="1"/>
                      </a:moveTo>
                      <a:lnTo>
                        <a:pt x="1" y="542"/>
                      </a:lnTo>
                      <a:lnTo>
                        <a:pt x="344" y="806"/>
                      </a:lnTo>
                      <a:cubicBezTo>
                        <a:pt x="436" y="899"/>
                        <a:pt x="568" y="965"/>
                        <a:pt x="674" y="1044"/>
                      </a:cubicBezTo>
                      <a:lnTo>
                        <a:pt x="1348" y="1546"/>
                      </a:lnTo>
                      <a:cubicBezTo>
                        <a:pt x="1798" y="1877"/>
                        <a:pt x="2194" y="2259"/>
                        <a:pt x="2696" y="2538"/>
                      </a:cubicBezTo>
                      <a:cubicBezTo>
                        <a:pt x="3158" y="2841"/>
                        <a:pt x="3634" y="3145"/>
                        <a:pt x="4097" y="3462"/>
                      </a:cubicBezTo>
                      <a:lnTo>
                        <a:pt x="5563" y="4268"/>
                      </a:lnTo>
                      <a:cubicBezTo>
                        <a:pt x="5801" y="4400"/>
                        <a:pt x="6039" y="4572"/>
                        <a:pt x="6290" y="4678"/>
                      </a:cubicBezTo>
                      <a:lnTo>
                        <a:pt x="7057" y="5022"/>
                      </a:lnTo>
                      <a:lnTo>
                        <a:pt x="7823" y="5365"/>
                      </a:lnTo>
                      <a:lnTo>
                        <a:pt x="8206" y="5550"/>
                      </a:lnTo>
                      <a:lnTo>
                        <a:pt x="8589" y="5695"/>
                      </a:lnTo>
                      <a:cubicBezTo>
                        <a:pt x="9118" y="5894"/>
                        <a:pt x="9646" y="6091"/>
                        <a:pt x="10161" y="6276"/>
                      </a:cubicBezTo>
                      <a:cubicBezTo>
                        <a:pt x="10690" y="6475"/>
                        <a:pt x="11245" y="6567"/>
                        <a:pt x="11773" y="6726"/>
                      </a:cubicBezTo>
                      <a:lnTo>
                        <a:pt x="11905" y="6039"/>
                      </a:lnTo>
                      <a:cubicBezTo>
                        <a:pt x="11391" y="5920"/>
                        <a:pt x="10836" y="5880"/>
                        <a:pt x="10307" y="5735"/>
                      </a:cubicBezTo>
                      <a:cubicBezTo>
                        <a:pt x="9791" y="5589"/>
                        <a:pt x="9263" y="5444"/>
                        <a:pt x="8734" y="5299"/>
                      </a:cubicBezTo>
                      <a:cubicBezTo>
                        <a:pt x="8602" y="5259"/>
                        <a:pt x="8470" y="5233"/>
                        <a:pt x="8338" y="5193"/>
                      </a:cubicBezTo>
                      <a:lnTo>
                        <a:pt x="7955" y="5034"/>
                      </a:lnTo>
                      <a:lnTo>
                        <a:pt x="7201" y="4717"/>
                      </a:lnTo>
                      <a:lnTo>
                        <a:pt x="6435" y="4400"/>
                      </a:lnTo>
                      <a:cubicBezTo>
                        <a:pt x="6171" y="4294"/>
                        <a:pt x="5947" y="4136"/>
                        <a:pt x="5709" y="4004"/>
                      </a:cubicBezTo>
                      <a:cubicBezTo>
                        <a:pt x="5219" y="3727"/>
                        <a:pt x="4731" y="3462"/>
                        <a:pt x="4268" y="3184"/>
                      </a:cubicBezTo>
                      <a:lnTo>
                        <a:pt x="2934" y="2194"/>
                      </a:lnTo>
                      <a:cubicBezTo>
                        <a:pt x="2485" y="1890"/>
                        <a:pt x="2115" y="1480"/>
                        <a:pt x="1705" y="1110"/>
                      </a:cubicBezTo>
                      <a:lnTo>
                        <a:pt x="1097" y="555"/>
                      </a:lnTo>
                      <a:cubicBezTo>
                        <a:pt x="1005" y="462"/>
                        <a:pt x="885" y="383"/>
                        <a:pt x="793" y="277"/>
                      </a:cubicBezTo>
                      <a:lnTo>
                        <a:pt x="52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6" name="Google Shape;6146;p14"/>
                <p:cNvSpPr/>
                <p:nvPr/>
              </p:nvSpPr>
              <p:spPr>
                <a:xfrm>
                  <a:off x="5568125" y="1645700"/>
                  <a:ext cx="263300" cy="15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2" h="6000" extrusionOk="0">
                      <a:moveTo>
                        <a:pt x="529" y="0"/>
                      </a:moveTo>
                      <a:lnTo>
                        <a:pt x="1" y="542"/>
                      </a:lnTo>
                      <a:lnTo>
                        <a:pt x="304" y="780"/>
                      </a:lnTo>
                      <a:cubicBezTo>
                        <a:pt x="397" y="859"/>
                        <a:pt x="503" y="912"/>
                        <a:pt x="595" y="978"/>
                      </a:cubicBezTo>
                      <a:lnTo>
                        <a:pt x="1203" y="1414"/>
                      </a:lnTo>
                      <a:cubicBezTo>
                        <a:pt x="1599" y="1704"/>
                        <a:pt x="1943" y="2062"/>
                        <a:pt x="2392" y="2286"/>
                      </a:cubicBezTo>
                      <a:cubicBezTo>
                        <a:pt x="2815" y="2550"/>
                        <a:pt x="3225" y="2814"/>
                        <a:pt x="3621" y="3105"/>
                      </a:cubicBezTo>
                      <a:cubicBezTo>
                        <a:pt x="4057" y="3343"/>
                        <a:pt x="4493" y="3568"/>
                        <a:pt x="4929" y="3819"/>
                      </a:cubicBezTo>
                      <a:cubicBezTo>
                        <a:pt x="5140" y="3924"/>
                        <a:pt x="5339" y="4083"/>
                        <a:pt x="5563" y="4176"/>
                      </a:cubicBezTo>
                      <a:lnTo>
                        <a:pt x="6250" y="4467"/>
                      </a:lnTo>
                      <a:lnTo>
                        <a:pt x="6911" y="4784"/>
                      </a:lnTo>
                      <a:lnTo>
                        <a:pt x="7242" y="4955"/>
                      </a:lnTo>
                      <a:lnTo>
                        <a:pt x="7598" y="5074"/>
                      </a:lnTo>
                      <a:cubicBezTo>
                        <a:pt x="8061" y="5246"/>
                        <a:pt x="8510" y="5418"/>
                        <a:pt x="8972" y="5603"/>
                      </a:cubicBezTo>
                      <a:cubicBezTo>
                        <a:pt x="9435" y="5774"/>
                        <a:pt x="9924" y="5854"/>
                        <a:pt x="10387" y="5999"/>
                      </a:cubicBezTo>
                      <a:lnTo>
                        <a:pt x="10531" y="5312"/>
                      </a:lnTo>
                      <a:cubicBezTo>
                        <a:pt x="10069" y="5219"/>
                        <a:pt x="9580" y="5193"/>
                        <a:pt x="9118" y="5061"/>
                      </a:cubicBezTo>
                      <a:cubicBezTo>
                        <a:pt x="8669" y="4929"/>
                        <a:pt x="8206" y="4796"/>
                        <a:pt x="7730" y="4678"/>
                      </a:cubicBezTo>
                      <a:cubicBezTo>
                        <a:pt x="7612" y="4652"/>
                        <a:pt x="7492" y="4625"/>
                        <a:pt x="7387" y="4585"/>
                      </a:cubicBezTo>
                      <a:lnTo>
                        <a:pt x="7043" y="4440"/>
                      </a:lnTo>
                      <a:lnTo>
                        <a:pt x="6382" y="4162"/>
                      </a:lnTo>
                      <a:lnTo>
                        <a:pt x="5709" y="3898"/>
                      </a:lnTo>
                      <a:cubicBezTo>
                        <a:pt x="5471" y="3806"/>
                        <a:pt x="5286" y="3660"/>
                        <a:pt x="5061" y="3542"/>
                      </a:cubicBezTo>
                      <a:cubicBezTo>
                        <a:pt x="4652" y="3304"/>
                        <a:pt x="4215" y="3079"/>
                        <a:pt x="3806" y="2814"/>
                      </a:cubicBezTo>
                      <a:lnTo>
                        <a:pt x="2643" y="1942"/>
                      </a:lnTo>
                      <a:cubicBezTo>
                        <a:pt x="2233" y="1692"/>
                        <a:pt x="1916" y="1308"/>
                        <a:pt x="1560" y="991"/>
                      </a:cubicBezTo>
                      <a:lnTo>
                        <a:pt x="1031" y="489"/>
                      </a:lnTo>
                      <a:cubicBezTo>
                        <a:pt x="952" y="410"/>
                        <a:pt x="846" y="344"/>
                        <a:pt x="753" y="238"/>
                      </a:cubicBezTo>
                      <a:lnTo>
                        <a:pt x="5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7" name="Google Shape;6147;p14"/>
                <p:cNvSpPr/>
                <p:nvPr/>
              </p:nvSpPr>
              <p:spPr>
                <a:xfrm>
                  <a:off x="5387100" y="2178525"/>
                  <a:ext cx="106725" cy="6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9" h="2644" extrusionOk="0">
                      <a:moveTo>
                        <a:pt x="727" y="0"/>
                      </a:moveTo>
                      <a:lnTo>
                        <a:pt x="1" y="437"/>
                      </a:lnTo>
                      <a:cubicBezTo>
                        <a:pt x="212" y="555"/>
                        <a:pt x="410" y="688"/>
                        <a:pt x="595" y="781"/>
                      </a:cubicBezTo>
                      <a:lnTo>
                        <a:pt x="1137" y="1045"/>
                      </a:lnTo>
                      <a:cubicBezTo>
                        <a:pt x="1493" y="1203"/>
                        <a:pt x="1837" y="1348"/>
                        <a:pt x="2168" y="1520"/>
                      </a:cubicBezTo>
                      <a:cubicBezTo>
                        <a:pt x="2485" y="1679"/>
                        <a:pt x="2802" y="1877"/>
                        <a:pt x="3105" y="2088"/>
                      </a:cubicBezTo>
                      <a:cubicBezTo>
                        <a:pt x="3278" y="2194"/>
                        <a:pt x="3449" y="2287"/>
                        <a:pt x="3621" y="2393"/>
                      </a:cubicBezTo>
                      <a:cubicBezTo>
                        <a:pt x="3806" y="2472"/>
                        <a:pt x="4044" y="2604"/>
                        <a:pt x="4268" y="2643"/>
                      </a:cubicBezTo>
                      <a:lnTo>
                        <a:pt x="4203" y="1877"/>
                      </a:lnTo>
                      <a:cubicBezTo>
                        <a:pt x="4151" y="1848"/>
                        <a:pt x="4099" y="1842"/>
                        <a:pt x="4044" y="1842"/>
                      </a:cubicBezTo>
                      <a:cubicBezTo>
                        <a:pt x="4003" y="1842"/>
                        <a:pt x="3959" y="1846"/>
                        <a:pt x="3912" y="1846"/>
                      </a:cubicBezTo>
                      <a:cubicBezTo>
                        <a:pt x="3879" y="1846"/>
                        <a:pt x="3844" y="1844"/>
                        <a:pt x="3806" y="1838"/>
                      </a:cubicBezTo>
                      <a:cubicBezTo>
                        <a:pt x="3634" y="1797"/>
                        <a:pt x="3475" y="1758"/>
                        <a:pt x="3304" y="1692"/>
                      </a:cubicBezTo>
                      <a:cubicBezTo>
                        <a:pt x="2973" y="1560"/>
                        <a:pt x="2643" y="1401"/>
                        <a:pt x="2300" y="1216"/>
                      </a:cubicBezTo>
                      <a:cubicBezTo>
                        <a:pt x="1969" y="1045"/>
                        <a:pt x="1652" y="872"/>
                        <a:pt x="1361" y="661"/>
                      </a:cubicBezTo>
                      <a:cubicBezTo>
                        <a:pt x="1216" y="555"/>
                        <a:pt x="1097" y="437"/>
                        <a:pt x="978" y="331"/>
                      </a:cubicBezTo>
                      <a:cubicBezTo>
                        <a:pt x="873" y="212"/>
                        <a:pt x="793" y="106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8" name="Google Shape;6148;p14"/>
                <p:cNvSpPr/>
                <p:nvPr/>
              </p:nvSpPr>
              <p:spPr>
                <a:xfrm>
                  <a:off x="5568800" y="1821100"/>
                  <a:ext cx="118275" cy="14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1" h="5776" extrusionOk="0">
                      <a:moveTo>
                        <a:pt x="958" y="607"/>
                      </a:moveTo>
                      <a:cubicBezTo>
                        <a:pt x="960" y="607"/>
                        <a:pt x="962" y="607"/>
                        <a:pt x="964" y="608"/>
                      </a:cubicBezTo>
                      <a:lnTo>
                        <a:pt x="1057" y="661"/>
                      </a:lnTo>
                      <a:lnTo>
                        <a:pt x="1308" y="807"/>
                      </a:lnTo>
                      <a:cubicBezTo>
                        <a:pt x="1797" y="1071"/>
                        <a:pt x="2299" y="1335"/>
                        <a:pt x="2788" y="1600"/>
                      </a:cubicBezTo>
                      <a:cubicBezTo>
                        <a:pt x="3039" y="1745"/>
                        <a:pt x="3303" y="1838"/>
                        <a:pt x="3580" y="1930"/>
                      </a:cubicBezTo>
                      <a:cubicBezTo>
                        <a:pt x="3647" y="1949"/>
                        <a:pt x="3714" y="1969"/>
                        <a:pt x="3782" y="1989"/>
                      </a:cubicBezTo>
                      <a:lnTo>
                        <a:pt x="3782" y="1989"/>
                      </a:lnTo>
                      <a:cubicBezTo>
                        <a:pt x="3523" y="2285"/>
                        <a:pt x="3259" y="2579"/>
                        <a:pt x="2986" y="2868"/>
                      </a:cubicBezTo>
                      <a:lnTo>
                        <a:pt x="2299" y="3582"/>
                      </a:lnTo>
                      <a:lnTo>
                        <a:pt x="1929" y="3899"/>
                      </a:lnTo>
                      <a:lnTo>
                        <a:pt x="1559" y="4216"/>
                      </a:lnTo>
                      <a:lnTo>
                        <a:pt x="806" y="4836"/>
                      </a:lnTo>
                      <a:lnTo>
                        <a:pt x="541" y="5048"/>
                      </a:lnTo>
                      <a:lnTo>
                        <a:pt x="423" y="5127"/>
                      </a:lnTo>
                      <a:lnTo>
                        <a:pt x="370" y="5180"/>
                      </a:lnTo>
                      <a:lnTo>
                        <a:pt x="356" y="5115"/>
                      </a:lnTo>
                      <a:cubicBezTo>
                        <a:pt x="330" y="5021"/>
                        <a:pt x="330" y="4930"/>
                        <a:pt x="330" y="4836"/>
                      </a:cubicBezTo>
                      <a:lnTo>
                        <a:pt x="344" y="4639"/>
                      </a:lnTo>
                      <a:cubicBezTo>
                        <a:pt x="344" y="4560"/>
                        <a:pt x="356" y="4480"/>
                        <a:pt x="370" y="4387"/>
                      </a:cubicBezTo>
                      <a:cubicBezTo>
                        <a:pt x="409" y="4070"/>
                        <a:pt x="476" y="3740"/>
                        <a:pt x="529" y="3423"/>
                      </a:cubicBezTo>
                      <a:cubicBezTo>
                        <a:pt x="647" y="2736"/>
                        <a:pt x="687" y="2115"/>
                        <a:pt x="793" y="1468"/>
                      </a:cubicBezTo>
                      <a:lnTo>
                        <a:pt x="925" y="701"/>
                      </a:lnTo>
                      <a:cubicBezTo>
                        <a:pt x="937" y="664"/>
                        <a:pt x="938" y="607"/>
                        <a:pt x="958" y="607"/>
                      </a:cubicBezTo>
                      <a:close/>
                      <a:moveTo>
                        <a:pt x="726" y="0"/>
                      </a:moveTo>
                      <a:cubicBezTo>
                        <a:pt x="726" y="14"/>
                        <a:pt x="726" y="27"/>
                        <a:pt x="714" y="41"/>
                      </a:cubicBezTo>
                      <a:lnTo>
                        <a:pt x="700" y="132"/>
                      </a:lnTo>
                      <a:lnTo>
                        <a:pt x="673" y="317"/>
                      </a:lnTo>
                      <a:lnTo>
                        <a:pt x="568" y="899"/>
                      </a:lnTo>
                      <a:cubicBezTo>
                        <a:pt x="515" y="1190"/>
                        <a:pt x="488" y="1468"/>
                        <a:pt x="488" y="1468"/>
                      </a:cubicBezTo>
                      <a:cubicBezTo>
                        <a:pt x="383" y="2088"/>
                        <a:pt x="356" y="2762"/>
                        <a:pt x="238" y="3383"/>
                      </a:cubicBezTo>
                      <a:cubicBezTo>
                        <a:pt x="171" y="3700"/>
                        <a:pt x="106" y="4031"/>
                        <a:pt x="53" y="4361"/>
                      </a:cubicBezTo>
                      <a:cubicBezTo>
                        <a:pt x="39" y="4440"/>
                        <a:pt x="27" y="4533"/>
                        <a:pt x="27" y="4612"/>
                      </a:cubicBezTo>
                      <a:lnTo>
                        <a:pt x="0" y="4916"/>
                      </a:lnTo>
                      <a:cubicBezTo>
                        <a:pt x="13" y="5141"/>
                        <a:pt x="27" y="5365"/>
                        <a:pt x="66" y="5603"/>
                      </a:cubicBezTo>
                      <a:lnTo>
                        <a:pt x="92" y="5775"/>
                      </a:lnTo>
                      <a:cubicBezTo>
                        <a:pt x="132" y="5761"/>
                        <a:pt x="185" y="5722"/>
                        <a:pt x="238" y="5682"/>
                      </a:cubicBezTo>
                      <a:lnTo>
                        <a:pt x="515" y="5497"/>
                      </a:lnTo>
                      <a:lnTo>
                        <a:pt x="1017" y="5141"/>
                      </a:lnTo>
                      <a:lnTo>
                        <a:pt x="1413" y="4850"/>
                      </a:lnTo>
                      <a:cubicBezTo>
                        <a:pt x="1612" y="4718"/>
                        <a:pt x="1810" y="4560"/>
                        <a:pt x="1810" y="4560"/>
                      </a:cubicBezTo>
                      <a:lnTo>
                        <a:pt x="2590" y="3925"/>
                      </a:lnTo>
                      <a:lnTo>
                        <a:pt x="3330" y="3265"/>
                      </a:lnTo>
                      <a:cubicBezTo>
                        <a:pt x="3806" y="2828"/>
                        <a:pt x="4281" y="2366"/>
                        <a:pt x="4731" y="1917"/>
                      </a:cubicBezTo>
                      <a:lnTo>
                        <a:pt x="4516" y="1678"/>
                      </a:lnTo>
                      <a:lnTo>
                        <a:pt x="4572" y="1468"/>
                      </a:lnTo>
                      <a:cubicBezTo>
                        <a:pt x="4476" y="1453"/>
                        <a:pt x="4382" y="1439"/>
                        <a:pt x="4289" y="1423"/>
                      </a:cubicBezTo>
                      <a:lnTo>
                        <a:pt x="4289" y="1423"/>
                      </a:lnTo>
                      <a:lnTo>
                        <a:pt x="4281" y="1415"/>
                      </a:lnTo>
                      <a:cubicBezTo>
                        <a:pt x="4280" y="1417"/>
                        <a:pt x="4278" y="1419"/>
                        <a:pt x="4276" y="1421"/>
                      </a:cubicBezTo>
                      <a:lnTo>
                        <a:pt x="4276" y="1421"/>
                      </a:lnTo>
                      <a:cubicBezTo>
                        <a:pt x="4115" y="1394"/>
                        <a:pt x="3956" y="1363"/>
                        <a:pt x="3792" y="1322"/>
                      </a:cubicBezTo>
                      <a:lnTo>
                        <a:pt x="3395" y="1230"/>
                      </a:lnTo>
                      <a:cubicBezTo>
                        <a:pt x="3263" y="1190"/>
                        <a:pt x="3145" y="1137"/>
                        <a:pt x="3013" y="1098"/>
                      </a:cubicBezTo>
                      <a:cubicBezTo>
                        <a:pt x="2511" y="886"/>
                        <a:pt x="2021" y="661"/>
                        <a:pt x="1506" y="437"/>
                      </a:cubicBezTo>
                      <a:cubicBezTo>
                        <a:pt x="1506" y="437"/>
                        <a:pt x="1017" y="212"/>
                        <a:pt x="1017" y="185"/>
                      </a:cubicBezTo>
                      <a:lnTo>
                        <a:pt x="766" y="27"/>
                      </a:ln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9" name="Google Shape;6149;p14"/>
                <p:cNvSpPr/>
                <p:nvPr/>
              </p:nvSpPr>
              <p:spPr>
                <a:xfrm>
                  <a:off x="5043200" y="1752025"/>
                  <a:ext cx="359125" cy="10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5" h="4191" extrusionOk="0">
                      <a:moveTo>
                        <a:pt x="11204" y="1"/>
                      </a:moveTo>
                      <a:cubicBezTo>
                        <a:pt x="11200" y="1"/>
                        <a:pt x="11197" y="1"/>
                        <a:pt x="11193" y="2"/>
                      </a:cubicBezTo>
                      <a:lnTo>
                        <a:pt x="11021" y="94"/>
                      </a:lnTo>
                      <a:lnTo>
                        <a:pt x="10519" y="372"/>
                      </a:lnTo>
                      <a:lnTo>
                        <a:pt x="9660" y="848"/>
                      </a:lnTo>
                      <a:lnTo>
                        <a:pt x="8775" y="1310"/>
                      </a:lnTo>
                      <a:cubicBezTo>
                        <a:pt x="8484" y="1468"/>
                        <a:pt x="8167" y="1574"/>
                        <a:pt x="7863" y="1694"/>
                      </a:cubicBezTo>
                      <a:cubicBezTo>
                        <a:pt x="7863" y="1694"/>
                        <a:pt x="7400" y="1865"/>
                        <a:pt x="6925" y="2037"/>
                      </a:cubicBezTo>
                      <a:lnTo>
                        <a:pt x="6000" y="2354"/>
                      </a:lnTo>
                      <a:cubicBezTo>
                        <a:pt x="5366" y="2525"/>
                        <a:pt x="4705" y="2658"/>
                        <a:pt x="4058" y="2790"/>
                      </a:cubicBezTo>
                      <a:cubicBezTo>
                        <a:pt x="2749" y="3080"/>
                        <a:pt x="1375" y="3173"/>
                        <a:pt x="1" y="3253"/>
                      </a:cubicBezTo>
                      <a:lnTo>
                        <a:pt x="305" y="4190"/>
                      </a:lnTo>
                      <a:cubicBezTo>
                        <a:pt x="1627" y="3900"/>
                        <a:pt x="2948" y="3662"/>
                        <a:pt x="4216" y="3265"/>
                      </a:cubicBezTo>
                      <a:cubicBezTo>
                        <a:pt x="4863" y="3094"/>
                        <a:pt x="5498" y="2909"/>
                        <a:pt x="6132" y="2710"/>
                      </a:cubicBezTo>
                      <a:cubicBezTo>
                        <a:pt x="6132" y="2710"/>
                        <a:pt x="6608" y="2539"/>
                        <a:pt x="7071" y="2367"/>
                      </a:cubicBezTo>
                      <a:cubicBezTo>
                        <a:pt x="7546" y="2182"/>
                        <a:pt x="8008" y="1997"/>
                        <a:pt x="8008" y="1997"/>
                      </a:cubicBezTo>
                      <a:cubicBezTo>
                        <a:pt x="8325" y="1865"/>
                        <a:pt x="8642" y="1759"/>
                        <a:pt x="8933" y="1614"/>
                      </a:cubicBezTo>
                      <a:lnTo>
                        <a:pt x="9832" y="1151"/>
                      </a:lnTo>
                      <a:lnTo>
                        <a:pt x="10718" y="689"/>
                      </a:lnTo>
                      <a:lnTo>
                        <a:pt x="11074" y="504"/>
                      </a:lnTo>
                      <a:lnTo>
                        <a:pt x="11114" y="491"/>
                      </a:lnTo>
                      <a:cubicBezTo>
                        <a:pt x="11140" y="491"/>
                        <a:pt x="11140" y="517"/>
                        <a:pt x="11153" y="531"/>
                      </a:cubicBezTo>
                      <a:lnTo>
                        <a:pt x="11246" y="636"/>
                      </a:lnTo>
                      <a:cubicBezTo>
                        <a:pt x="11669" y="1151"/>
                        <a:pt x="12052" y="1694"/>
                        <a:pt x="12501" y="2182"/>
                      </a:cubicBezTo>
                      <a:cubicBezTo>
                        <a:pt x="12964" y="2658"/>
                        <a:pt x="13413" y="3133"/>
                        <a:pt x="13875" y="3596"/>
                      </a:cubicBezTo>
                      <a:lnTo>
                        <a:pt x="14364" y="3094"/>
                      </a:lnTo>
                      <a:cubicBezTo>
                        <a:pt x="13875" y="2671"/>
                        <a:pt x="13399" y="2235"/>
                        <a:pt x="12911" y="1799"/>
                      </a:cubicBezTo>
                      <a:cubicBezTo>
                        <a:pt x="12435" y="1363"/>
                        <a:pt x="12012" y="861"/>
                        <a:pt x="11563" y="385"/>
                      </a:cubicBezTo>
                      <a:lnTo>
                        <a:pt x="11325" y="108"/>
                      </a:lnTo>
                      <a:cubicBezTo>
                        <a:pt x="11288" y="83"/>
                        <a:pt x="11251" y="1"/>
                        <a:pt x="1120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0" name="Google Shape;6150;p14"/>
                <p:cNvSpPr/>
                <p:nvPr/>
              </p:nvSpPr>
              <p:spPr>
                <a:xfrm>
                  <a:off x="4986400" y="1456750"/>
                  <a:ext cx="231600" cy="30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64" h="12210" extrusionOk="0">
                      <a:moveTo>
                        <a:pt x="8206" y="0"/>
                      </a:moveTo>
                      <a:lnTo>
                        <a:pt x="7532" y="159"/>
                      </a:lnTo>
                      <a:lnTo>
                        <a:pt x="7625" y="635"/>
                      </a:lnTo>
                      <a:lnTo>
                        <a:pt x="7770" y="1110"/>
                      </a:lnTo>
                      <a:lnTo>
                        <a:pt x="8060" y="2062"/>
                      </a:lnTo>
                      <a:lnTo>
                        <a:pt x="8365" y="3013"/>
                      </a:lnTo>
                      <a:cubicBezTo>
                        <a:pt x="8457" y="3330"/>
                        <a:pt x="8550" y="3647"/>
                        <a:pt x="8695" y="3938"/>
                      </a:cubicBezTo>
                      <a:lnTo>
                        <a:pt x="8747" y="4070"/>
                      </a:lnTo>
                      <a:cubicBezTo>
                        <a:pt x="8747" y="4083"/>
                        <a:pt x="8774" y="4109"/>
                        <a:pt x="8761" y="4123"/>
                      </a:cubicBezTo>
                      <a:lnTo>
                        <a:pt x="8721" y="4149"/>
                      </a:lnTo>
                      <a:lnTo>
                        <a:pt x="8377" y="4361"/>
                      </a:lnTo>
                      <a:lnTo>
                        <a:pt x="7532" y="4876"/>
                      </a:lnTo>
                      <a:lnTo>
                        <a:pt x="6700" y="5404"/>
                      </a:lnTo>
                      <a:cubicBezTo>
                        <a:pt x="6409" y="5576"/>
                        <a:pt x="6158" y="5801"/>
                        <a:pt x="5893" y="5999"/>
                      </a:cubicBezTo>
                      <a:lnTo>
                        <a:pt x="5101" y="6607"/>
                      </a:lnTo>
                      <a:cubicBezTo>
                        <a:pt x="4718" y="6910"/>
                        <a:pt x="4321" y="7228"/>
                        <a:pt x="4321" y="7228"/>
                      </a:cubicBezTo>
                      <a:cubicBezTo>
                        <a:pt x="3819" y="7677"/>
                        <a:pt x="3317" y="8126"/>
                        <a:pt x="2828" y="8589"/>
                      </a:cubicBezTo>
                      <a:cubicBezTo>
                        <a:pt x="1824" y="9488"/>
                        <a:pt x="899" y="10518"/>
                        <a:pt x="0" y="11470"/>
                      </a:cubicBezTo>
                      <a:lnTo>
                        <a:pt x="675" y="12210"/>
                      </a:lnTo>
                      <a:cubicBezTo>
                        <a:pt x="1441" y="11073"/>
                        <a:pt x="2167" y="9976"/>
                        <a:pt x="3132" y="8986"/>
                      </a:cubicBezTo>
                      <a:cubicBezTo>
                        <a:pt x="3594" y="8496"/>
                        <a:pt x="4057" y="7994"/>
                        <a:pt x="4546" y="7532"/>
                      </a:cubicBezTo>
                      <a:lnTo>
                        <a:pt x="5312" y="6898"/>
                      </a:lnTo>
                      <a:cubicBezTo>
                        <a:pt x="5696" y="6581"/>
                        <a:pt x="6078" y="6276"/>
                        <a:pt x="6078" y="6276"/>
                      </a:cubicBezTo>
                      <a:cubicBezTo>
                        <a:pt x="6343" y="6079"/>
                        <a:pt x="6594" y="5853"/>
                        <a:pt x="6871" y="5682"/>
                      </a:cubicBezTo>
                      <a:lnTo>
                        <a:pt x="7717" y="5180"/>
                      </a:lnTo>
                      <a:lnTo>
                        <a:pt x="8562" y="4691"/>
                      </a:lnTo>
                      <a:lnTo>
                        <a:pt x="9065" y="4400"/>
                      </a:lnTo>
                      <a:lnTo>
                        <a:pt x="9237" y="4308"/>
                      </a:lnTo>
                      <a:cubicBezTo>
                        <a:pt x="9263" y="4268"/>
                        <a:pt x="9210" y="4188"/>
                        <a:pt x="9197" y="4136"/>
                      </a:cubicBezTo>
                      <a:lnTo>
                        <a:pt x="9078" y="3806"/>
                      </a:lnTo>
                      <a:cubicBezTo>
                        <a:pt x="8959" y="3501"/>
                        <a:pt x="8893" y="3172"/>
                        <a:pt x="8814" y="2854"/>
                      </a:cubicBezTo>
                      <a:lnTo>
                        <a:pt x="8603" y="1903"/>
                      </a:lnTo>
                      <a:lnTo>
                        <a:pt x="8377" y="952"/>
                      </a:lnTo>
                      <a:lnTo>
                        <a:pt x="8272" y="476"/>
                      </a:lnTo>
                      <a:lnTo>
                        <a:pt x="820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1" name="Google Shape;6151;p14"/>
                <p:cNvSpPr/>
                <p:nvPr/>
              </p:nvSpPr>
              <p:spPr>
                <a:xfrm>
                  <a:off x="5356050" y="1414450"/>
                  <a:ext cx="176750" cy="29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0" h="11748" extrusionOk="0">
                      <a:moveTo>
                        <a:pt x="741" y="1"/>
                      </a:moveTo>
                      <a:lnTo>
                        <a:pt x="1" y="172"/>
                      </a:lnTo>
                      <a:cubicBezTo>
                        <a:pt x="1" y="172"/>
                        <a:pt x="119" y="582"/>
                        <a:pt x="133" y="582"/>
                      </a:cubicBezTo>
                      <a:cubicBezTo>
                        <a:pt x="198" y="701"/>
                        <a:pt x="251" y="820"/>
                        <a:pt x="304" y="952"/>
                      </a:cubicBezTo>
                      <a:lnTo>
                        <a:pt x="595" y="1731"/>
                      </a:lnTo>
                      <a:lnTo>
                        <a:pt x="859" y="2524"/>
                      </a:lnTo>
                      <a:cubicBezTo>
                        <a:pt x="926" y="2789"/>
                        <a:pt x="1084" y="3040"/>
                        <a:pt x="1190" y="3291"/>
                      </a:cubicBezTo>
                      <a:cubicBezTo>
                        <a:pt x="1428" y="3793"/>
                        <a:pt x="1639" y="4309"/>
                        <a:pt x="1863" y="4823"/>
                      </a:cubicBezTo>
                      <a:cubicBezTo>
                        <a:pt x="2141" y="5313"/>
                        <a:pt x="2405" y="5801"/>
                        <a:pt x="2656" y="6303"/>
                      </a:cubicBezTo>
                      <a:cubicBezTo>
                        <a:pt x="2894" y="6819"/>
                        <a:pt x="3237" y="7268"/>
                        <a:pt x="3528" y="7744"/>
                      </a:cubicBezTo>
                      <a:cubicBezTo>
                        <a:pt x="3833" y="8220"/>
                        <a:pt x="4097" y="8708"/>
                        <a:pt x="4467" y="9145"/>
                      </a:cubicBezTo>
                      <a:cubicBezTo>
                        <a:pt x="4797" y="9594"/>
                        <a:pt x="5127" y="10056"/>
                        <a:pt x="5457" y="10505"/>
                      </a:cubicBezTo>
                      <a:cubicBezTo>
                        <a:pt x="5827" y="10915"/>
                        <a:pt x="6197" y="11338"/>
                        <a:pt x="6567" y="11747"/>
                      </a:cubicBezTo>
                      <a:lnTo>
                        <a:pt x="7069" y="11245"/>
                      </a:lnTo>
                      <a:cubicBezTo>
                        <a:pt x="6673" y="10875"/>
                        <a:pt x="6276" y="10505"/>
                        <a:pt x="5867" y="10135"/>
                      </a:cubicBezTo>
                      <a:cubicBezTo>
                        <a:pt x="5510" y="9712"/>
                        <a:pt x="5154" y="9303"/>
                        <a:pt x="4797" y="8893"/>
                      </a:cubicBezTo>
                      <a:cubicBezTo>
                        <a:pt x="4400" y="8497"/>
                        <a:pt x="4123" y="8008"/>
                        <a:pt x="3806" y="7559"/>
                      </a:cubicBezTo>
                      <a:cubicBezTo>
                        <a:pt x="3502" y="7096"/>
                        <a:pt x="3145" y="6661"/>
                        <a:pt x="2920" y="6158"/>
                      </a:cubicBezTo>
                      <a:lnTo>
                        <a:pt x="2168" y="4679"/>
                      </a:lnTo>
                      <a:cubicBezTo>
                        <a:pt x="1956" y="4176"/>
                        <a:pt x="1771" y="3648"/>
                        <a:pt x="1586" y="3146"/>
                      </a:cubicBezTo>
                      <a:cubicBezTo>
                        <a:pt x="1493" y="2882"/>
                        <a:pt x="1375" y="2630"/>
                        <a:pt x="1322" y="2366"/>
                      </a:cubicBezTo>
                      <a:lnTo>
                        <a:pt x="1123" y="1573"/>
                      </a:lnTo>
                      <a:lnTo>
                        <a:pt x="926" y="780"/>
                      </a:lnTo>
                      <a:cubicBezTo>
                        <a:pt x="899" y="648"/>
                        <a:pt x="846" y="516"/>
                        <a:pt x="806" y="371"/>
                      </a:cubicBezTo>
                      <a:lnTo>
                        <a:pt x="74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2" name="Google Shape;6152;p14"/>
                <p:cNvSpPr/>
                <p:nvPr/>
              </p:nvSpPr>
              <p:spPr>
                <a:xfrm>
                  <a:off x="5423450" y="1398925"/>
                  <a:ext cx="157575" cy="26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3" h="10401" extrusionOk="0">
                      <a:moveTo>
                        <a:pt x="726" y="0"/>
                      </a:moveTo>
                      <a:lnTo>
                        <a:pt x="0" y="173"/>
                      </a:lnTo>
                      <a:cubicBezTo>
                        <a:pt x="0" y="173"/>
                        <a:pt x="102" y="529"/>
                        <a:pt x="118" y="529"/>
                      </a:cubicBezTo>
                      <a:cubicBezTo>
                        <a:pt x="118" y="529"/>
                        <a:pt x="118" y="529"/>
                        <a:pt x="119" y="529"/>
                      </a:cubicBezTo>
                      <a:cubicBezTo>
                        <a:pt x="171" y="635"/>
                        <a:pt x="238" y="740"/>
                        <a:pt x="277" y="860"/>
                      </a:cubicBezTo>
                      <a:lnTo>
                        <a:pt x="529" y="1547"/>
                      </a:lnTo>
                      <a:lnTo>
                        <a:pt x="767" y="2234"/>
                      </a:lnTo>
                      <a:cubicBezTo>
                        <a:pt x="832" y="2472"/>
                        <a:pt x="978" y="2683"/>
                        <a:pt x="1070" y="2907"/>
                      </a:cubicBezTo>
                      <a:cubicBezTo>
                        <a:pt x="1281" y="3357"/>
                        <a:pt x="1466" y="3820"/>
                        <a:pt x="1665" y="4269"/>
                      </a:cubicBezTo>
                      <a:cubicBezTo>
                        <a:pt x="1916" y="4692"/>
                        <a:pt x="2141" y="5127"/>
                        <a:pt x="2365" y="5564"/>
                      </a:cubicBezTo>
                      <a:cubicBezTo>
                        <a:pt x="2564" y="6026"/>
                        <a:pt x="2881" y="6410"/>
                        <a:pt x="3131" y="6832"/>
                      </a:cubicBezTo>
                      <a:cubicBezTo>
                        <a:pt x="3396" y="7255"/>
                        <a:pt x="3633" y="7704"/>
                        <a:pt x="3950" y="8074"/>
                      </a:cubicBezTo>
                      <a:cubicBezTo>
                        <a:pt x="4255" y="8471"/>
                        <a:pt x="4532" y="8880"/>
                        <a:pt x="4823" y="9290"/>
                      </a:cubicBezTo>
                      <a:cubicBezTo>
                        <a:pt x="5153" y="9646"/>
                        <a:pt x="5483" y="10016"/>
                        <a:pt x="5800" y="10400"/>
                      </a:cubicBezTo>
                      <a:lnTo>
                        <a:pt x="6302" y="9884"/>
                      </a:lnTo>
                      <a:cubicBezTo>
                        <a:pt x="5946" y="9554"/>
                        <a:pt x="5603" y="9237"/>
                        <a:pt x="5233" y="8920"/>
                      </a:cubicBezTo>
                      <a:cubicBezTo>
                        <a:pt x="4928" y="8550"/>
                        <a:pt x="4611" y="8180"/>
                        <a:pt x="4281" y="7823"/>
                      </a:cubicBezTo>
                      <a:cubicBezTo>
                        <a:pt x="3938" y="7479"/>
                        <a:pt x="3686" y="7056"/>
                        <a:pt x="3409" y="6647"/>
                      </a:cubicBezTo>
                      <a:cubicBezTo>
                        <a:pt x="3145" y="6251"/>
                        <a:pt x="2828" y="5867"/>
                        <a:pt x="2629" y="5418"/>
                      </a:cubicBezTo>
                      <a:lnTo>
                        <a:pt x="1968" y="4123"/>
                      </a:lnTo>
                      <a:lnTo>
                        <a:pt x="1454" y="2763"/>
                      </a:lnTo>
                      <a:cubicBezTo>
                        <a:pt x="1387" y="2525"/>
                        <a:pt x="1269" y="2313"/>
                        <a:pt x="1228" y="2075"/>
                      </a:cubicBezTo>
                      <a:lnTo>
                        <a:pt x="1070" y="1375"/>
                      </a:lnTo>
                      <a:lnTo>
                        <a:pt x="899" y="675"/>
                      </a:lnTo>
                      <a:cubicBezTo>
                        <a:pt x="872" y="569"/>
                        <a:pt x="832" y="450"/>
                        <a:pt x="793" y="331"/>
                      </a:cubicBez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3" name="Google Shape;6153;p14"/>
                <p:cNvSpPr/>
                <p:nvPr/>
              </p:nvSpPr>
              <p:spPr>
                <a:xfrm>
                  <a:off x="4985075" y="1751725"/>
                  <a:ext cx="69075" cy="10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3" h="4150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06" y="212"/>
                        <a:pt x="199" y="423"/>
                        <a:pt x="305" y="608"/>
                      </a:cubicBezTo>
                      <a:lnTo>
                        <a:pt x="622" y="1110"/>
                      </a:lnTo>
                      <a:cubicBezTo>
                        <a:pt x="833" y="1441"/>
                        <a:pt x="1045" y="1758"/>
                        <a:pt x="1230" y="2076"/>
                      </a:cubicBezTo>
                      <a:cubicBezTo>
                        <a:pt x="1415" y="2379"/>
                        <a:pt x="1547" y="2736"/>
                        <a:pt x="1718" y="3066"/>
                      </a:cubicBezTo>
                      <a:lnTo>
                        <a:pt x="1996" y="3582"/>
                      </a:lnTo>
                      <a:cubicBezTo>
                        <a:pt x="2102" y="3753"/>
                        <a:pt x="2234" y="3991"/>
                        <a:pt x="2405" y="4150"/>
                      </a:cubicBezTo>
                      <a:lnTo>
                        <a:pt x="2762" y="3476"/>
                      </a:lnTo>
                      <a:cubicBezTo>
                        <a:pt x="2683" y="3357"/>
                        <a:pt x="2564" y="3330"/>
                        <a:pt x="2445" y="3212"/>
                      </a:cubicBezTo>
                      <a:cubicBezTo>
                        <a:pt x="2326" y="3092"/>
                        <a:pt x="2207" y="2960"/>
                        <a:pt x="2102" y="2828"/>
                      </a:cubicBezTo>
                      <a:cubicBezTo>
                        <a:pt x="1864" y="2551"/>
                        <a:pt x="1692" y="2220"/>
                        <a:pt x="1507" y="1891"/>
                      </a:cubicBezTo>
                      <a:cubicBezTo>
                        <a:pt x="1309" y="1573"/>
                        <a:pt x="1150" y="1256"/>
                        <a:pt x="1018" y="925"/>
                      </a:cubicBezTo>
                      <a:cubicBezTo>
                        <a:pt x="952" y="754"/>
                        <a:pt x="913" y="596"/>
                        <a:pt x="872" y="437"/>
                      </a:cubicBezTo>
                      <a:cubicBezTo>
                        <a:pt x="846" y="279"/>
                        <a:pt x="846" y="146"/>
                        <a:pt x="846" y="14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4" name="Google Shape;6154;p14"/>
                <p:cNvSpPr/>
                <p:nvPr/>
              </p:nvSpPr>
              <p:spPr>
                <a:xfrm>
                  <a:off x="5260575" y="1549475"/>
                  <a:ext cx="152325" cy="11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3" h="4523" extrusionOk="0">
                      <a:moveTo>
                        <a:pt x="3520" y="619"/>
                      </a:moveTo>
                      <a:cubicBezTo>
                        <a:pt x="3524" y="619"/>
                        <a:pt x="3527" y="621"/>
                        <a:pt x="3529" y="625"/>
                      </a:cubicBezTo>
                      <a:lnTo>
                        <a:pt x="3582" y="717"/>
                      </a:lnTo>
                      <a:lnTo>
                        <a:pt x="3714" y="969"/>
                      </a:lnTo>
                      <a:cubicBezTo>
                        <a:pt x="3978" y="1471"/>
                        <a:pt x="4255" y="1959"/>
                        <a:pt x="4519" y="2462"/>
                      </a:cubicBezTo>
                      <a:cubicBezTo>
                        <a:pt x="4703" y="2761"/>
                        <a:pt x="4923" y="3046"/>
                        <a:pt x="5156" y="3321"/>
                      </a:cubicBezTo>
                      <a:lnTo>
                        <a:pt x="5156" y="3321"/>
                      </a:lnTo>
                      <a:cubicBezTo>
                        <a:pt x="4778" y="3427"/>
                        <a:pt x="4395" y="3528"/>
                        <a:pt x="4017" y="3624"/>
                      </a:cubicBezTo>
                      <a:lnTo>
                        <a:pt x="3053" y="3849"/>
                      </a:lnTo>
                      <a:cubicBezTo>
                        <a:pt x="3053" y="3849"/>
                        <a:pt x="2802" y="3889"/>
                        <a:pt x="2564" y="3929"/>
                      </a:cubicBezTo>
                      <a:cubicBezTo>
                        <a:pt x="2313" y="3955"/>
                        <a:pt x="2075" y="3994"/>
                        <a:pt x="2075" y="3994"/>
                      </a:cubicBezTo>
                      <a:lnTo>
                        <a:pt x="1110" y="4100"/>
                      </a:lnTo>
                      <a:lnTo>
                        <a:pt x="767" y="4140"/>
                      </a:lnTo>
                      <a:lnTo>
                        <a:pt x="622" y="4153"/>
                      </a:lnTo>
                      <a:lnTo>
                        <a:pt x="555" y="4153"/>
                      </a:lnTo>
                      <a:lnTo>
                        <a:pt x="582" y="4100"/>
                      </a:lnTo>
                      <a:cubicBezTo>
                        <a:pt x="608" y="4008"/>
                        <a:pt x="661" y="3929"/>
                        <a:pt x="714" y="3849"/>
                      </a:cubicBezTo>
                      <a:lnTo>
                        <a:pt x="820" y="3691"/>
                      </a:lnTo>
                      <a:lnTo>
                        <a:pt x="978" y="3492"/>
                      </a:lnTo>
                      <a:cubicBezTo>
                        <a:pt x="1177" y="3242"/>
                        <a:pt x="1415" y="3004"/>
                        <a:pt x="1639" y="2766"/>
                      </a:cubicBezTo>
                      <a:cubicBezTo>
                        <a:pt x="2115" y="2250"/>
                        <a:pt x="2484" y="1748"/>
                        <a:pt x="2921" y="1260"/>
                      </a:cubicBezTo>
                      <a:lnTo>
                        <a:pt x="3450" y="678"/>
                      </a:lnTo>
                      <a:cubicBezTo>
                        <a:pt x="3472" y="667"/>
                        <a:pt x="3503" y="619"/>
                        <a:pt x="3520" y="619"/>
                      </a:cubicBezTo>
                      <a:close/>
                      <a:moveTo>
                        <a:pt x="3640" y="0"/>
                      </a:moveTo>
                      <a:cubicBezTo>
                        <a:pt x="3630" y="0"/>
                        <a:pt x="3619" y="20"/>
                        <a:pt x="3608" y="30"/>
                      </a:cubicBezTo>
                      <a:lnTo>
                        <a:pt x="3555" y="97"/>
                      </a:lnTo>
                      <a:lnTo>
                        <a:pt x="3423" y="229"/>
                      </a:lnTo>
                      <a:lnTo>
                        <a:pt x="3027" y="652"/>
                      </a:lnTo>
                      <a:cubicBezTo>
                        <a:pt x="2854" y="876"/>
                        <a:pt x="2669" y="1087"/>
                        <a:pt x="2669" y="1087"/>
                      </a:cubicBezTo>
                      <a:cubicBezTo>
                        <a:pt x="2247" y="1563"/>
                        <a:pt x="1850" y="2105"/>
                        <a:pt x="1415" y="2567"/>
                      </a:cubicBezTo>
                      <a:cubicBezTo>
                        <a:pt x="1190" y="2805"/>
                        <a:pt x="952" y="3043"/>
                        <a:pt x="728" y="3307"/>
                      </a:cubicBezTo>
                      <a:cubicBezTo>
                        <a:pt x="675" y="3360"/>
                        <a:pt x="622" y="3427"/>
                        <a:pt x="569" y="3492"/>
                      </a:cubicBezTo>
                      <a:lnTo>
                        <a:pt x="384" y="3744"/>
                      </a:lnTo>
                      <a:cubicBezTo>
                        <a:pt x="278" y="3941"/>
                        <a:pt x="159" y="4140"/>
                        <a:pt x="67" y="4352"/>
                      </a:cubicBezTo>
                      <a:lnTo>
                        <a:pt x="0" y="4523"/>
                      </a:lnTo>
                      <a:lnTo>
                        <a:pt x="159" y="4523"/>
                      </a:lnTo>
                      <a:lnTo>
                        <a:pt x="502" y="4510"/>
                      </a:lnTo>
                      <a:lnTo>
                        <a:pt x="1124" y="4484"/>
                      </a:lnTo>
                      <a:cubicBezTo>
                        <a:pt x="1124" y="4484"/>
                        <a:pt x="1362" y="4470"/>
                        <a:pt x="1612" y="4457"/>
                      </a:cubicBezTo>
                      <a:lnTo>
                        <a:pt x="2115" y="4404"/>
                      </a:lnTo>
                      <a:lnTo>
                        <a:pt x="3106" y="4299"/>
                      </a:lnTo>
                      <a:lnTo>
                        <a:pt x="4084" y="4140"/>
                      </a:lnTo>
                      <a:cubicBezTo>
                        <a:pt x="4731" y="4034"/>
                        <a:pt x="5365" y="3915"/>
                        <a:pt x="5987" y="3770"/>
                      </a:cubicBezTo>
                      <a:lnTo>
                        <a:pt x="5936" y="3455"/>
                      </a:lnTo>
                      <a:lnTo>
                        <a:pt x="6092" y="3307"/>
                      </a:lnTo>
                      <a:cubicBezTo>
                        <a:pt x="6023" y="3242"/>
                        <a:pt x="5952" y="3177"/>
                        <a:pt x="5881" y="3111"/>
                      </a:cubicBezTo>
                      <a:lnTo>
                        <a:pt x="5881" y="3111"/>
                      </a:lnTo>
                      <a:lnTo>
                        <a:pt x="5881" y="3110"/>
                      </a:lnTo>
                      <a:cubicBezTo>
                        <a:pt x="5881" y="3110"/>
                        <a:pt x="5880" y="3110"/>
                        <a:pt x="5880" y="3110"/>
                      </a:cubicBezTo>
                      <a:lnTo>
                        <a:pt x="5880" y="3110"/>
                      </a:lnTo>
                      <a:cubicBezTo>
                        <a:pt x="5562" y="2813"/>
                        <a:pt x="5241" y="2501"/>
                        <a:pt x="4982" y="2144"/>
                      </a:cubicBezTo>
                      <a:cubicBezTo>
                        <a:pt x="4678" y="1709"/>
                        <a:pt x="4375" y="1246"/>
                        <a:pt x="4084" y="770"/>
                      </a:cubicBezTo>
                      <a:lnTo>
                        <a:pt x="3793" y="308"/>
                      </a:lnTo>
                      <a:cubicBezTo>
                        <a:pt x="3779" y="308"/>
                        <a:pt x="3661" y="30"/>
                        <a:pt x="3661" y="30"/>
                      </a:cubicBezTo>
                      <a:lnTo>
                        <a:pt x="3647" y="4"/>
                      </a:lnTo>
                      <a:cubicBezTo>
                        <a:pt x="3645" y="1"/>
                        <a:pt x="3643" y="0"/>
                        <a:pt x="364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5" name="Google Shape;6155;p14"/>
                <p:cNvSpPr/>
                <p:nvPr/>
              </p:nvSpPr>
              <p:spPr>
                <a:xfrm>
                  <a:off x="4882000" y="1265475"/>
                  <a:ext cx="30957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3" h="7810" extrusionOk="0">
                      <a:moveTo>
                        <a:pt x="252" y="0"/>
                      </a:moveTo>
                      <a:lnTo>
                        <a:pt x="1" y="952"/>
                      </a:lnTo>
                      <a:cubicBezTo>
                        <a:pt x="1243" y="1415"/>
                        <a:pt x="2485" y="1929"/>
                        <a:pt x="3753" y="2299"/>
                      </a:cubicBezTo>
                      <a:cubicBezTo>
                        <a:pt x="4388" y="2498"/>
                        <a:pt x="5048" y="2683"/>
                        <a:pt x="5696" y="2868"/>
                      </a:cubicBezTo>
                      <a:cubicBezTo>
                        <a:pt x="5696" y="2868"/>
                        <a:pt x="6185" y="2974"/>
                        <a:pt x="6687" y="3079"/>
                      </a:cubicBezTo>
                      <a:cubicBezTo>
                        <a:pt x="7176" y="3185"/>
                        <a:pt x="7664" y="3277"/>
                        <a:pt x="7664" y="3277"/>
                      </a:cubicBezTo>
                      <a:cubicBezTo>
                        <a:pt x="7995" y="3344"/>
                        <a:pt x="8325" y="3423"/>
                        <a:pt x="8656" y="3462"/>
                      </a:cubicBezTo>
                      <a:lnTo>
                        <a:pt x="9647" y="3555"/>
                      </a:lnTo>
                      <a:lnTo>
                        <a:pt x="10638" y="3647"/>
                      </a:lnTo>
                      <a:lnTo>
                        <a:pt x="11034" y="3687"/>
                      </a:lnTo>
                      <a:lnTo>
                        <a:pt x="11087" y="3700"/>
                      </a:lnTo>
                      <a:cubicBezTo>
                        <a:pt x="11100" y="3700"/>
                        <a:pt x="11100" y="3726"/>
                        <a:pt x="11100" y="3753"/>
                      </a:cubicBezTo>
                      <a:lnTo>
                        <a:pt x="11114" y="3885"/>
                      </a:lnTo>
                      <a:cubicBezTo>
                        <a:pt x="11167" y="5220"/>
                        <a:pt x="11470" y="6515"/>
                        <a:pt x="11708" y="7810"/>
                      </a:cubicBezTo>
                      <a:lnTo>
                        <a:pt x="12382" y="7651"/>
                      </a:lnTo>
                      <a:cubicBezTo>
                        <a:pt x="12065" y="6409"/>
                        <a:pt x="11669" y="5153"/>
                        <a:pt x="11510" y="3846"/>
                      </a:cubicBezTo>
                      <a:lnTo>
                        <a:pt x="11470" y="3489"/>
                      </a:lnTo>
                      <a:cubicBezTo>
                        <a:pt x="11444" y="3436"/>
                        <a:pt x="11470" y="3356"/>
                        <a:pt x="11417" y="3330"/>
                      </a:cubicBezTo>
                      <a:lnTo>
                        <a:pt x="11232" y="3317"/>
                      </a:lnTo>
                      <a:lnTo>
                        <a:pt x="10651" y="3277"/>
                      </a:lnTo>
                      <a:lnTo>
                        <a:pt x="9660" y="3212"/>
                      </a:lnTo>
                      <a:lnTo>
                        <a:pt x="8682" y="3119"/>
                      </a:lnTo>
                      <a:cubicBezTo>
                        <a:pt x="8352" y="3092"/>
                        <a:pt x="8034" y="3013"/>
                        <a:pt x="7705" y="2947"/>
                      </a:cubicBezTo>
                      <a:cubicBezTo>
                        <a:pt x="7705" y="2947"/>
                        <a:pt x="7215" y="2842"/>
                        <a:pt x="6727" y="2722"/>
                      </a:cubicBezTo>
                      <a:lnTo>
                        <a:pt x="5749" y="2484"/>
                      </a:lnTo>
                      <a:cubicBezTo>
                        <a:pt x="5115" y="2287"/>
                        <a:pt x="4507" y="2049"/>
                        <a:pt x="3885" y="1811"/>
                      </a:cubicBezTo>
                      <a:cubicBezTo>
                        <a:pt x="2643" y="1335"/>
                        <a:pt x="1441" y="675"/>
                        <a:pt x="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6" name="Google Shape;6156;p14"/>
                <p:cNvSpPr/>
                <p:nvPr/>
              </p:nvSpPr>
              <p:spPr>
                <a:xfrm>
                  <a:off x="4889275" y="1023350"/>
                  <a:ext cx="327050" cy="16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6422" extrusionOk="0">
                      <a:moveTo>
                        <a:pt x="12421" y="0"/>
                      </a:moveTo>
                      <a:cubicBezTo>
                        <a:pt x="12038" y="1255"/>
                        <a:pt x="11589" y="2497"/>
                        <a:pt x="11378" y="3818"/>
                      </a:cubicBezTo>
                      <a:lnTo>
                        <a:pt x="11351" y="3950"/>
                      </a:lnTo>
                      <a:cubicBezTo>
                        <a:pt x="11351" y="3977"/>
                        <a:pt x="11351" y="4003"/>
                        <a:pt x="11338" y="4003"/>
                      </a:cubicBezTo>
                      <a:lnTo>
                        <a:pt x="10888" y="4003"/>
                      </a:lnTo>
                      <a:lnTo>
                        <a:pt x="9884" y="3977"/>
                      </a:lnTo>
                      <a:lnTo>
                        <a:pt x="8894" y="3964"/>
                      </a:lnTo>
                      <a:cubicBezTo>
                        <a:pt x="8857" y="3963"/>
                        <a:pt x="8820" y="3962"/>
                        <a:pt x="8782" y="3962"/>
                      </a:cubicBezTo>
                      <a:cubicBezTo>
                        <a:pt x="8489" y="3962"/>
                        <a:pt x="8194" y="4006"/>
                        <a:pt x="7889" y="4030"/>
                      </a:cubicBezTo>
                      <a:cubicBezTo>
                        <a:pt x="7889" y="4030"/>
                        <a:pt x="7400" y="4070"/>
                        <a:pt x="6898" y="4109"/>
                      </a:cubicBezTo>
                      <a:lnTo>
                        <a:pt x="5894" y="4215"/>
                      </a:lnTo>
                      <a:cubicBezTo>
                        <a:pt x="5220" y="4308"/>
                        <a:pt x="4546" y="4426"/>
                        <a:pt x="3899" y="4546"/>
                      </a:cubicBezTo>
                      <a:cubicBezTo>
                        <a:pt x="2590" y="4770"/>
                        <a:pt x="1295" y="5140"/>
                        <a:pt x="0" y="5457"/>
                      </a:cubicBezTo>
                      <a:lnTo>
                        <a:pt x="146" y="6422"/>
                      </a:lnTo>
                      <a:cubicBezTo>
                        <a:pt x="1415" y="5893"/>
                        <a:pt x="2683" y="5378"/>
                        <a:pt x="3964" y="5048"/>
                      </a:cubicBezTo>
                      <a:cubicBezTo>
                        <a:pt x="4612" y="4875"/>
                        <a:pt x="5247" y="4717"/>
                        <a:pt x="5907" y="4598"/>
                      </a:cubicBezTo>
                      <a:cubicBezTo>
                        <a:pt x="5907" y="4598"/>
                        <a:pt x="6396" y="4532"/>
                        <a:pt x="6898" y="4466"/>
                      </a:cubicBezTo>
                      <a:cubicBezTo>
                        <a:pt x="7400" y="4413"/>
                        <a:pt x="7889" y="4361"/>
                        <a:pt x="7889" y="4361"/>
                      </a:cubicBezTo>
                      <a:cubicBezTo>
                        <a:pt x="8185" y="4337"/>
                        <a:pt x="8491" y="4292"/>
                        <a:pt x="8780" y="4292"/>
                      </a:cubicBezTo>
                      <a:cubicBezTo>
                        <a:pt x="8813" y="4292"/>
                        <a:pt x="8847" y="4293"/>
                        <a:pt x="8880" y="4294"/>
                      </a:cubicBezTo>
                      <a:lnTo>
                        <a:pt x="9871" y="4320"/>
                      </a:lnTo>
                      <a:lnTo>
                        <a:pt x="10849" y="4373"/>
                      </a:lnTo>
                      <a:lnTo>
                        <a:pt x="11431" y="4400"/>
                      </a:lnTo>
                      <a:lnTo>
                        <a:pt x="11628" y="4413"/>
                      </a:lnTo>
                      <a:cubicBezTo>
                        <a:pt x="11681" y="4387"/>
                        <a:pt x="11668" y="4308"/>
                        <a:pt x="11695" y="4255"/>
                      </a:cubicBezTo>
                      <a:lnTo>
                        <a:pt x="11787" y="3911"/>
                      </a:lnTo>
                      <a:cubicBezTo>
                        <a:pt x="12077" y="2629"/>
                        <a:pt x="12620" y="1427"/>
                        <a:pt x="13082" y="224"/>
                      </a:cubicBezTo>
                      <a:lnTo>
                        <a:pt x="124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7" name="Google Shape;6157;p14"/>
                <p:cNvSpPr/>
                <p:nvPr/>
              </p:nvSpPr>
              <p:spPr>
                <a:xfrm>
                  <a:off x="5346150" y="1085750"/>
                  <a:ext cx="46925" cy="33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3308" extrusionOk="0">
                      <a:moveTo>
                        <a:pt x="1163" y="1"/>
                      </a:moveTo>
                      <a:lnTo>
                        <a:pt x="1084" y="438"/>
                      </a:lnTo>
                      <a:cubicBezTo>
                        <a:pt x="1070" y="570"/>
                        <a:pt x="1057" y="702"/>
                        <a:pt x="1017" y="834"/>
                      </a:cubicBezTo>
                      <a:lnTo>
                        <a:pt x="793" y="1639"/>
                      </a:lnTo>
                      <a:cubicBezTo>
                        <a:pt x="700" y="1904"/>
                        <a:pt x="674" y="2182"/>
                        <a:pt x="634" y="2459"/>
                      </a:cubicBezTo>
                      <a:lnTo>
                        <a:pt x="489" y="3278"/>
                      </a:lnTo>
                      <a:lnTo>
                        <a:pt x="330" y="4097"/>
                      </a:lnTo>
                      <a:cubicBezTo>
                        <a:pt x="277" y="4375"/>
                        <a:pt x="277" y="4666"/>
                        <a:pt x="251" y="4943"/>
                      </a:cubicBezTo>
                      <a:cubicBezTo>
                        <a:pt x="198" y="5498"/>
                        <a:pt x="132" y="6067"/>
                        <a:pt x="66" y="6621"/>
                      </a:cubicBezTo>
                      <a:cubicBezTo>
                        <a:pt x="66" y="7176"/>
                        <a:pt x="53" y="7744"/>
                        <a:pt x="39" y="8313"/>
                      </a:cubicBezTo>
                      <a:cubicBezTo>
                        <a:pt x="39" y="8590"/>
                        <a:pt x="0" y="8868"/>
                        <a:pt x="13" y="9145"/>
                      </a:cubicBezTo>
                      <a:lnTo>
                        <a:pt x="79" y="9990"/>
                      </a:lnTo>
                      <a:lnTo>
                        <a:pt x="106" y="10823"/>
                      </a:lnTo>
                      <a:cubicBezTo>
                        <a:pt x="132" y="11100"/>
                        <a:pt x="119" y="11391"/>
                        <a:pt x="171" y="11655"/>
                      </a:cubicBezTo>
                      <a:cubicBezTo>
                        <a:pt x="251" y="12210"/>
                        <a:pt x="344" y="12765"/>
                        <a:pt x="423" y="13308"/>
                      </a:cubicBezTo>
                      <a:lnTo>
                        <a:pt x="1110" y="13149"/>
                      </a:lnTo>
                      <a:cubicBezTo>
                        <a:pt x="991" y="12633"/>
                        <a:pt x="859" y="12105"/>
                        <a:pt x="726" y="11576"/>
                      </a:cubicBezTo>
                      <a:cubicBezTo>
                        <a:pt x="647" y="11312"/>
                        <a:pt x="634" y="11035"/>
                        <a:pt x="594" y="10771"/>
                      </a:cubicBezTo>
                      <a:lnTo>
                        <a:pt x="489" y="9951"/>
                      </a:lnTo>
                      <a:lnTo>
                        <a:pt x="383" y="9132"/>
                      </a:lnTo>
                      <a:cubicBezTo>
                        <a:pt x="356" y="8854"/>
                        <a:pt x="383" y="8577"/>
                        <a:pt x="370" y="8299"/>
                      </a:cubicBezTo>
                      <a:lnTo>
                        <a:pt x="370" y="6634"/>
                      </a:lnTo>
                      <a:lnTo>
                        <a:pt x="582" y="4983"/>
                      </a:lnTo>
                      <a:cubicBezTo>
                        <a:pt x="621" y="4705"/>
                        <a:pt x="634" y="4428"/>
                        <a:pt x="687" y="4164"/>
                      </a:cubicBezTo>
                      <a:lnTo>
                        <a:pt x="899" y="3357"/>
                      </a:lnTo>
                      <a:lnTo>
                        <a:pt x="1110" y="2564"/>
                      </a:lnTo>
                      <a:cubicBezTo>
                        <a:pt x="1176" y="2300"/>
                        <a:pt x="1216" y="2036"/>
                        <a:pt x="1334" y="1785"/>
                      </a:cubicBezTo>
                      <a:lnTo>
                        <a:pt x="1639" y="1019"/>
                      </a:lnTo>
                      <a:cubicBezTo>
                        <a:pt x="1692" y="899"/>
                        <a:pt x="1718" y="755"/>
                        <a:pt x="1757" y="623"/>
                      </a:cubicBezTo>
                      <a:lnTo>
                        <a:pt x="1877" y="253"/>
                      </a:lnTo>
                      <a:lnTo>
                        <a:pt x="116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8" name="Google Shape;6158;p14"/>
                <p:cNvSpPr/>
                <p:nvPr/>
              </p:nvSpPr>
              <p:spPr>
                <a:xfrm>
                  <a:off x="5415175" y="1109225"/>
                  <a:ext cx="42975" cy="29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9" h="11747" extrusionOk="0">
                      <a:moveTo>
                        <a:pt x="1005" y="1"/>
                      </a:moveTo>
                      <a:lnTo>
                        <a:pt x="952" y="383"/>
                      </a:lnTo>
                      <a:cubicBezTo>
                        <a:pt x="925" y="503"/>
                        <a:pt x="913" y="608"/>
                        <a:pt x="886" y="727"/>
                      </a:cubicBezTo>
                      <a:lnTo>
                        <a:pt x="701" y="1440"/>
                      </a:lnTo>
                      <a:cubicBezTo>
                        <a:pt x="608" y="1666"/>
                        <a:pt x="595" y="1916"/>
                        <a:pt x="555" y="2168"/>
                      </a:cubicBezTo>
                      <a:lnTo>
                        <a:pt x="437" y="2894"/>
                      </a:lnTo>
                      <a:lnTo>
                        <a:pt x="291" y="3621"/>
                      </a:lnTo>
                      <a:cubicBezTo>
                        <a:pt x="252" y="3859"/>
                        <a:pt x="252" y="4110"/>
                        <a:pt x="225" y="4361"/>
                      </a:cubicBezTo>
                      <a:cubicBezTo>
                        <a:pt x="185" y="4850"/>
                        <a:pt x="132" y="5352"/>
                        <a:pt x="53" y="5841"/>
                      </a:cubicBezTo>
                      <a:cubicBezTo>
                        <a:pt x="67" y="6343"/>
                        <a:pt x="53" y="6832"/>
                        <a:pt x="40" y="7334"/>
                      </a:cubicBezTo>
                      <a:cubicBezTo>
                        <a:pt x="40" y="7585"/>
                        <a:pt x="0" y="7836"/>
                        <a:pt x="14" y="8074"/>
                      </a:cubicBezTo>
                      <a:lnTo>
                        <a:pt x="67" y="8814"/>
                      </a:lnTo>
                      <a:lnTo>
                        <a:pt x="93" y="9554"/>
                      </a:lnTo>
                      <a:cubicBezTo>
                        <a:pt x="106" y="9805"/>
                        <a:pt x="93" y="10056"/>
                        <a:pt x="146" y="10293"/>
                      </a:cubicBezTo>
                      <a:cubicBezTo>
                        <a:pt x="225" y="10783"/>
                        <a:pt x="291" y="11259"/>
                        <a:pt x="344" y="11747"/>
                      </a:cubicBezTo>
                      <a:lnTo>
                        <a:pt x="1031" y="11588"/>
                      </a:lnTo>
                      <a:cubicBezTo>
                        <a:pt x="939" y="11126"/>
                        <a:pt x="820" y="10663"/>
                        <a:pt x="701" y="10202"/>
                      </a:cubicBezTo>
                      <a:cubicBezTo>
                        <a:pt x="622" y="9976"/>
                        <a:pt x="608" y="9739"/>
                        <a:pt x="582" y="9501"/>
                      </a:cubicBezTo>
                      <a:lnTo>
                        <a:pt x="476" y="8774"/>
                      </a:lnTo>
                      <a:lnTo>
                        <a:pt x="384" y="8061"/>
                      </a:lnTo>
                      <a:cubicBezTo>
                        <a:pt x="358" y="7823"/>
                        <a:pt x="370" y="7571"/>
                        <a:pt x="370" y="7321"/>
                      </a:cubicBezTo>
                      <a:lnTo>
                        <a:pt x="358" y="5854"/>
                      </a:lnTo>
                      <a:lnTo>
                        <a:pt x="555" y="4400"/>
                      </a:lnTo>
                      <a:cubicBezTo>
                        <a:pt x="595" y="4162"/>
                        <a:pt x="595" y="3912"/>
                        <a:pt x="661" y="3674"/>
                      </a:cubicBezTo>
                      <a:lnTo>
                        <a:pt x="846" y="2973"/>
                      </a:lnTo>
                      <a:lnTo>
                        <a:pt x="1031" y="2273"/>
                      </a:lnTo>
                      <a:cubicBezTo>
                        <a:pt x="1098" y="2048"/>
                        <a:pt x="1137" y="1810"/>
                        <a:pt x="1242" y="1586"/>
                      </a:cubicBezTo>
                      <a:lnTo>
                        <a:pt x="1507" y="926"/>
                      </a:lnTo>
                      <a:cubicBezTo>
                        <a:pt x="1559" y="806"/>
                        <a:pt x="1586" y="688"/>
                        <a:pt x="1612" y="568"/>
                      </a:cubicBezTo>
                      <a:lnTo>
                        <a:pt x="1718" y="251"/>
                      </a:lnTo>
                      <a:lnTo>
                        <a:pt x="100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9" name="Google Shape;6159;p14"/>
                <p:cNvSpPr/>
                <p:nvPr/>
              </p:nvSpPr>
              <p:spPr>
                <a:xfrm>
                  <a:off x="5162475" y="1193650"/>
                  <a:ext cx="1450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1" h="4459" extrusionOk="0">
                      <a:moveTo>
                        <a:pt x="5109" y="457"/>
                      </a:moveTo>
                      <a:cubicBezTo>
                        <a:pt x="5120" y="457"/>
                        <a:pt x="5127" y="459"/>
                        <a:pt x="5127" y="468"/>
                      </a:cubicBezTo>
                      <a:lnTo>
                        <a:pt x="5114" y="574"/>
                      </a:lnTo>
                      <a:lnTo>
                        <a:pt x="5087" y="865"/>
                      </a:lnTo>
                      <a:lnTo>
                        <a:pt x="4995" y="1710"/>
                      </a:lnTo>
                      <a:lnTo>
                        <a:pt x="4942" y="2121"/>
                      </a:lnTo>
                      <a:cubicBezTo>
                        <a:pt x="4942" y="2265"/>
                        <a:pt x="4955" y="2411"/>
                        <a:pt x="4955" y="2556"/>
                      </a:cubicBezTo>
                      <a:cubicBezTo>
                        <a:pt x="4972" y="2906"/>
                        <a:pt x="4988" y="3262"/>
                        <a:pt x="5022" y="3620"/>
                      </a:cubicBezTo>
                      <a:lnTo>
                        <a:pt x="5022" y="3620"/>
                      </a:lnTo>
                      <a:cubicBezTo>
                        <a:pt x="4650" y="3505"/>
                        <a:pt x="4277" y="3386"/>
                        <a:pt x="3898" y="3257"/>
                      </a:cubicBezTo>
                      <a:lnTo>
                        <a:pt x="2987" y="2926"/>
                      </a:lnTo>
                      <a:lnTo>
                        <a:pt x="2074" y="2517"/>
                      </a:lnTo>
                      <a:lnTo>
                        <a:pt x="1176" y="2080"/>
                      </a:lnTo>
                      <a:lnTo>
                        <a:pt x="859" y="1922"/>
                      </a:lnTo>
                      <a:lnTo>
                        <a:pt x="727" y="1869"/>
                      </a:lnTo>
                      <a:lnTo>
                        <a:pt x="674" y="1830"/>
                      </a:lnTo>
                      <a:lnTo>
                        <a:pt x="727" y="1790"/>
                      </a:lnTo>
                      <a:cubicBezTo>
                        <a:pt x="793" y="1737"/>
                        <a:pt x="885" y="1698"/>
                        <a:pt x="965" y="1657"/>
                      </a:cubicBezTo>
                      <a:lnTo>
                        <a:pt x="1163" y="1578"/>
                      </a:lnTo>
                      <a:cubicBezTo>
                        <a:pt x="1229" y="1552"/>
                        <a:pt x="1308" y="1525"/>
                        <a:pt x="1387" y="1499"/>
                      </a:cubicBezTo>
                      <a:cubicBezTo>
                        <a:pt x="1704" y="1407"/>
                        <a:pt x="2035" y="1328"/>
                        <a:pt x="2352" y="1248"/>
                      </a:cubicBezTo>
                      <a:cubicBezTo>
                        <a:pt x="3026" y="1076"/>
                        <a:pt x="3621" y="838"/>
                        <a:pt x="4255" y="680"/>
                      </a:cubicBezTo>
                      <a:lnTo>
                        <a:pt x="5034" y="468"/>
                      </a:lnTo>
                      <a:cubicBezTo>
                        <a:pt x="5052" y="468"/>
                        <a:pt x="5087" y="457"/>
                        <a:pt x="5109" y="457"/>
                      </a:cubicBezTo>
                      <a:close/>
                      <a:moveTo>
                        <a:pt x="5537" y="0"/>
                      </a:moveTo>
                      <a:cubicBezTo>
                        <a:pt x="5528" y="0"/>
                        <a:pt x="5519" y="6"/>
                        <a:pt x="5510" y="6"/>
                      </a:cubicBezTo>
                      <a:lnTo>
                        <a:pt x="5418" y="33"/>
                      </a:lnTo>
                      <a:lnTo>
                        <a:pt x="5246" y="72"/>
                      </a:lnTo>
                      <a:lnTo>
                        <a:pt x="4149" y="389"/>
                      </a:lnTo>
                      <a:cubicBezTo>
                        <a:pt x="3528" y="561"/>
                        <a:pt x="2894" y="812"/>
                        <a:pt x="2273" y="958"/>
                      </a:cubicBezTo>
                      <a:cubicBezTo>
                        <a:pt x="1956" y="1037"/>
                        <a:pt x="1625" y="1116"/>
                        <a:pt x="1295" y="1208"/>
                      </a:cubicBezTo>
                      <a:cubicBezTo>
                        <a:pt x="1216" y="1235"/>
                        <a:pt x="1137" y="1248"/>
                        <a:pt x="1058" y="1288"/>
                      </a:cubicBezTo>
                      <a:lnTo>
                        <a:pt x="767" y="1393"/>
                      </a:lnTo>
                      <a:cubicBezTo>
                        <a:pt x="568" y="1499"/>
                        <a:pt x="357" y="1592"/>
                        <a:pt x="159" y="1737"/>
                      </a:cubicBezTo>
                      <a:lnTo>
                        <a:pt x="0" y="1830"/>
                      </a:lnTo>
                      <a:cubicBezTo>
                        <a:pt x="40" y="1856"/>
                        <a:pt x="92" y="1895"/>
                        <a:pt x="145" y="1922"/>
                      </a:cubicBezTo>
                      <a:lnTo>
                        <a:pt x="450" y="2094"/>
                      </a:lnTo>
                      <a:lnTo>
                        <a:pt x="1005" y="2411"/>
                      </a:lnTo>
                      <a:lnTo>
                        <a:pt x="1889" y="2887"/>
                      </a:lnTo>
                      <a:lnTo>
                        <a:pt x="2775" y="3336"/>
                      </a:lnTo>
                      <a:lnTo>
                        <a:pt x="3674" y="3733"/>
                      </a:lnTo>
                      <a:cubicBezTo>
                        <a:pt x="4268" y="3983"/>
                        <a:pt x="4863" y="4235"/>
                        <a:pt x="5457" y="4459"/>
                      </a:cubicBezTo>
                      <a:lnTo>
                        <a:pt x="5589" y="4165"/>
                      </a:lnTo>
                      <a:lnTo>
                        <a:pt x="5589" y="4165"/>
                      </a:lnTo>
                      <a:lnTo>
                        <a:pt x="5801" y="4129"/>
                      </a:lnTo>
                      <a:cubicBezTo>
                        <a:pt x="5777" y="4035"/>
                        <a:pt x="5754" y="3940"/>
                        <a:pt x="5732" y="3845"/>
                      </a:cubicBezTo>
                      <a:lnTo>
                        <a:pt x="5732" y="3845"/>
                      </a:lnTo>
                      <a:lnTo>
                        <a:pt x="5735" y="3838"/>
                      </a:lnTo>
                      <a:cubicBezTo>
                        <a:pt x="5734" y="3838"/>
                        <a:pt x="5732" y="3837"/>
                        <a:pt x="5730" y="3837"/>
                      </a:cubicBezTo>
                      <a:lnTo>
                        <a:pt x="5730" y="3837"/>
                      </a:lnTo>
                      <a:cubicBezTo>
                        <a:pt x="5635" y="3414"/>
                        <a:pt x="5564" y="2983"/>
                        <a:pt x="5510" y="2543"/>
                      </a:cubicBezTo>
                      <a:cubicBezTo>
                        <a:pt x="5457" y="2265"/>
                        <a:pt x="5457" y="2001"/>
                        <a:pt x="5471" y="1724"/>
                      </a:cubicBezTo>
                      <a:lnTo>
                        <a:pt x="5497" y="891"/>
                      </a:lnTo>
                      <a:lnTo>
                        <a:pt x="5524" y="350"/>
                      </a:lnTo>
                      <a:lnTo>
                        <a:pt x="5550" y="45"/>
                      </a:lnTo>
                      <a:lnTo>
                        <a:pt x="5550" y="6"/>
                      </a:lnTo>
                      <a:cubicBezTo>
                        <a:pt x="5546" y="2"/>
                        <a:pt x="5541" y="0"/>
                        <a:pt x="55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0" name="Google Shape;6160;p14"/>
                <p:cNvSpPr/>
                <p:nvPr/>
              </p:nvSpPr>
              <p:spPr>
                <a:xfrm>
                  <a:off x="5045850" y="704225"/>
                  <a:ext cx="209150" cy="32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6" h="12990" extrusionOk="0">
                      <a:moveTo>
                        <a:pt x="740" y="1"/>
                      </a:moveTo>
                      <a:lnTo>
                        <a:pt x="1" y="648"/>
                      </a:lnTo>
                      <a:cubicBezTo>
                        <a:pt x="781" y="1705"/>
                        <a:pt x="1573" y="2829"/>
                        <a:pt x="2472" y="3845"/>
                      </a:cubicBezTo>
                      <a:cubicBezTo>
                        <a:pt x="2908" y="4361"/>
                        <a:pt x="3344" y="4863"/>
                        <a:pt x="3793" y="5366"/>
                      </a:cubicBezTo>
                      <a:lnTo>
                        <a:pt x="4507" y="6079"/>
                      </a:lnTo>
                      <a:lnTo>
                        <a:pt x="5220" y="6766"/>
                      </a:lnTo>
                      <a:cubicBezTo>
                        <a:pt x="5458" y="7004"/>
                        <a:pt x="5682" y="7255"/>
                        <a:pt x="5947" y="7453"/>
                      </a:cubicBezTo>
                      <a:lnTo>
                        <a:pt x="6713" y="8074"/>
                      </a:lnTo>
                      <a:lnTo>
                        <a:pt x="7493" y="8682"/>
                      </a:lnTo>
                      <a:lnTo>
                        <a:pt x="7810" y="8933"/>
                      </a:lnTo>
                      <a:lnTo>
                        <a:pt x="7849" y="8960"/>
                      </a:lnTo>
                      <a:cubicBezTo>
                        <a:pt x="7849" y="8972"/>
                        <a:pt x="7837" y="8999"/>
                        <a:pt x="7823" y="9012"/>
                      </a:cubicBezTo>
                      <a:lnTo>
                        <a:pt x="7757" y="9131"/>
                      </a:lnTo>
                      <a:cubicBezTo>
                        <a:pt x="7585" y="9422"/>
                        <a:pt x="7453" y="9726"/>
                        <a:pt x="7321" y="10029"/>
                      </a:cubicBezTo>
                      <a:lnTo>
                        <a:pt x="6912" y="10928"/>
                      </a:lnTo>
                      <a:lnTo>
                        <a:pt x="6515" y="11840"/>
                      </a:lnTo>
                      <a:lnTo>
                        <a:pt x="6317" y="12289"/>
                      </a:lnTo>
                      <a:lnTo>
                        <a:pt x="6158" y="12765"/>
                      </a:lnTo>
                      <a:lnTo>
                        <a:pt x="6819" y="12989"/>
                      </a:lnTo>
                      <a:lnTo>
                        <a:pt x="6938" y="12527"/>
                      </a:lnTo>
                      <a:lnTo>
                        <a:pt x="7097" y="12064"/>
                      </a:lnTo>
                      <a:lnTo>
                        <a:pt x="7427" y="11153"/>
                      </a:lnTo>
                      <a:lnTo>
                        <a:pt x="7757" y="10228"/>
                      </a:lnTo>
                      <a:cubicBezTo>
                        <a:pt x="7863" y="9924"/>
                        <a:pt x="7969" y="9607"/>
                        <a:pt x="8127" y="9316"/>
                      </a:cubicBezTo>
                      <a:lnTo>
                        <a:pt x="8286" y="8999"/>
                      </a:lnTo>
                      <a:cubicBezTo>
                        <a:pt x="8299" y="8946"/>
                        <a:pt x="8365" y="8880"/>
                        <a:pt x="8339" y="8840"/>
                      </a:cubicBezTo>
                      <a:lnTo>
                        <a:pt x="8180" y="8722"/>
                      </a:lnTo>
                      <a:lnTo>
                        <a:pt x="7717" y="8378"/>
                      </a:lnTo>
                      <a:lnTo>
                        <a:pt x="6938" y="7797"/>
                      </a:lnTo>
                      <a:lnTo>
                        <a:pt x="6158" y="7189"/>
                      </a:lnTo>
                      <a:cubicBezTo>
                        <a:pt x="5894" y="6990"/>
                        <a:pt x="5670" y="6740"/>
                        <a:pt x="5432" y="6515"/>
                      </a:cubicBezTo>
                      <a:lnTo>
                        <a:pt x="4745" y="5801"/>
                      </a:lnTo>
                      <a:lnTo>
                        <a:pt x="4058" y="5088"/>
                      </a:lnTo>
                      <a:cubicBezTo>
                        <a:pt x="3621" y="4573"/>
                        <a:pt x="3212" y="4030"/>
                        <a:pt x="2816" y="3475"/>
                      </a:cubicBezTo>
                      <a:cubicBezTo>
                        <a:pt x="1983" y="2392"/>
                        <a:pt x="1375" y="1203"/>
                        <a:pt x="7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1" name="Google Shape;6161;p14"/>
                <p:cNvSpPr/>
                <p:nvPr/>
              </p:nvSpPr>
              <p:spPr>
                <a:xfrm>
                  <a:off x="5112250" y="615700"/>
                  <a:ext cx="356450" cy="1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58" h="5419" extrusionOk="0">
                      <a:moveTo>
                        <a:pt x="424" y="1"/>
                      </a:moveTo>
                      <a:lnTo>
                        <a:pt x="1" y="885"/>
                      </a:lnTo>
                      <a:cubicBezTo>
                        <a:pt x="1361" y="1123"/>
                        <a:pt x="2723" y="1375"/>
                        <a:pt x="3978" y="1810"/>
                      </a:cubicBezTo>
                      <a:cubicBezTo>
                        <a:pt x="4612" y="2022"/>
                        <a:pt x="5246" y="2233"/>
                        <a:pt x="5868" y="2471"/>
                      </a:cubicBezTo>
                      <a:cubicBezTo>
                        <a:pt x="5868" y="2471"/>
                        <a:pt x="6303" y="2682"/>
                        <a:pt x="6753" y="2894"/>
                      </a:cubicBezTo>
                      <a:cubicBezTo>
                        <a:pt x="7189" y="3119"/>
                        <a:pt x="7638" y="3343"/>
                        <a:pt x="7638" y="3343"/>
                      </a:cubicBezTo>
                      <a:cubicBezTo>
                        <a:pt x="7929" y="3502"/>
                        <a:pt x="8232" y="3634"/>
                        <a:pt x="8511" y="3819"/>
                      </a:cubicBezTo>
                      <a:lnTo>
                        <a:pt x="9316" y="4388"/>
                      </a:lnTo>
                      <a:lnTo>
                        <a:pt x="10123" y="4955"/>
                      </a:lnTo>
                      <a:lnTo>
                        <a:pt x="10598" y="5299"/>
                      </a:lnTo>
                      <a:lnTo>
                        <a:pt x="10757" y="5418"/>
                      </a:lnTo>
                      <a:cubicBezTo>
                        <a:pt x="10796" y="5418"/>
                        <a:pt x="10849" y="5339"/>
                        <a:pt x="10889" y="5312"/>
                      </a:cubicBezTo>
                      <a:lnTo>
                        <a:pt x="11166" y="5075"/>
                      </a:lnTo>
                      <a:cubicBezTo>
                        <a:pt x="11668" y="4652"/>
                        <a:pt x="12144" y="4203"/>
                        <a:pt x="12660" y="3819"/>
                      </a:cubicBezTo>
                      <a:cubicBezTo>
                        <a:pt x="13201" y="3436"/>
                        <a:pt x="13729" y="3066"/>
                        <a:pt x="14258" y="2696"/>
                      </a:cubicBezTo>
                      <a:lnTo>
                        <a:pt x="13822" y="2141"/>
                      </a:lnTo>
                      <a:cubicBezTo>
                        <a:pt x="13320" y="2564"/>
                        <a:pt x="12804" y="2973"/>
                        <a:pt x="12302" y="3396"/>
                      </a:cubicBezTo>
                      <a:cubicBezTo>
                        <a:pt x="11800" y="3833"/>
                        <a:pt x="11351" y="4321"/>
                        <a:pt x="10875" y="4784"/>
                      </a:cubicBezTo>
                      <a:lnTo>
                        <a:pt x="10769" y="4890"/>
                      </a:lnTo>
                      <a:cubicBezTo>
                        <a:pt x="10757" y="4890"/>
                        <a:pt x="10743" y="4916"/>
                        <a:pt x="10730" y="4916"/>
                      </a:cubicBezTo>
                      <a:lnTo>
                        <a:pt x="10690" y="4890"/>
                      </a:lnTo>
                      <a:lnTo>
                        <a:pt x="10347" y="4664"/>
                      </a:lnTo>
                      <a:lnTo>
                        <a:pt x="9527" y="4110"/>
                      </a:lnTo>
                      <a:lnTo>
                        <a:pt x="8696" y="3555"/>
                      </a:lnTo>
                      <a:cubicBezTo>
                        <a:pt x="8417" y="3370"/>
                        <a:pt x="8114" y="3225"/>
                        <a:pt x="7823" y="3066"/>
                      </a:cubicBezTo>
                      <a:lnTo>
                        <a:pt x="6925" y="2590"/>
                      </a:lnTo>
                      <a:cubicBezTo>
                        <a:pt x="6488" y="2353"/>
                        <a:pt x="6039" y="2127"/>
                        <a:pt x="6039" y="2127"/>
                      </a:cubicBezTo>
                      <a:cubicBezTo>
                        <a:pt x="5431" y="1863"/>
                        <a:pt x="4823" y="1599"/>
                        <a:pt x="4203" y="1361"/>
                      </a:cubicBezTo>
                      <a:cubicBezTo>
                        <a:pt x="2987" y="820"/>
                        <a:pt x="1692" y="436"/>
                        <a:pt x="42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2" name="Google Shape;6162;p14"/>
                <p:cNvSpPr/>
                <p:nvPr/>
              </p:nvSpPr>
              <p:spPr>
                <a:xfrm>
                  <a:off x="5375875" y="816875"/>
                  <a:ext cx="207125" cy="27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85" h="11008" extrusionOk="0">
                      <a:moveTo>
                        <a:pt x="7823" y="0"/>
                      </a:moveTo>
                      <a:lnTo>
                        <a:pt x="7518" y="317"/>
                      </a:lnTo>
                      <a:cubicBezTo>
                        <a:pt x="7439" y="410"/>
                        <a:pt x="7347" y="516"/>
                        <a:pt x="7241" y="608"/>
                      </a:cubicBezTo>
                      <a:lnTo>
                        <a:pt x="6620" y="1150"/>
                      </a:lnTo>
                      <a:lnTo>
                        <a:pt x="5471" y="2379"/>
                      </a:lnTo>
                      <a:cubicBezTo>
                        <a:pt x="5048" y="2762"/>
                        <a:pt x="4731" y="3224"/>
                        <a:pt x="4374" y="3647"/>
                      </a:cubicBezTo>
                      <a:cubicBezTo>
                        <a:pt x="4030" y="4096"/>
                        <a:pt x="3621" y="4493"/>
                        <a:pt x="3330" y="4968"/>
                      </a:cubicBezTo>
                      <a:cubicBezTo>
                        <a:pt x="3013" y="5431"/>
                        <a:pt x="2696" y="5893"/>
                        <a:pt x="2352" y="6343"/>
                      </a:cubicBezTo>
                      <a:cubicBezTo>
                        <a:pt x="2062" y="6818"/>
                        <a:pt x="1797" y="7308"/>
                        <a:pt x="1493" y="7783"/>
                      </a:cubicBezTo>
                      <a:cubicBezTo>
                        <a:pt x="1361" y="8021"/>
                        <a:pt x="1176" y="8245"/>
                        <a:pt x="1070" y="8497"/>
                      </a:cubicBezTo>
                      <a:lnTo>
                        <a:pt x="700" y="9250"/>
                      </a:lnTo>
                      <a:lnTo>
                        <a:pt x="330" y="10003"/>
                      </a:lnTo>
                      <a:lnTo>
                        <a:pt x="145" y="10373"/>
                      </a:lnTo>
                      <a:cubicBezTo>
                        <a:pt x="92" y="10505"/>
                        <a:pt x="53" y="10638"/>
                        <a:pt x="0" y="10770"/>
                      </a:cubicBezTo>
                      <a:lnTo>
                        <a:pt x="661" y="11008"/>
                      </a:lnTo>
                      <a:cubicBezTo>
                        <a:pt x="700" y="10875"/>
                        <a:pt x="727" y="10743"/>
                        <a:pt x="767" y="10611"/>
                      </a:cubicBezTo>
                      <a:lnTo>
                        <a:pt x="925" y="10241"/>
                      </a:lnTo>
                      <a:lnTo>
                        <a:pt x="1216" y="9487"/>
                      </a:lnTo>
                      <a:lnTo>
                        <a:pt x="1507" y="8721"/>
                      </a:lnTo>
                      <a:cubicBezTo>
                        <a:pt x="1586" y="8457"/>
                        <a:pt x="1745" y="8219"/>
                        <a:pt x="1863" y="7981"/>
                      </a:cubicBezTo>
                      <a:cubicBezTo>
                        <a:pt x="2127" y="7493"/>
                        <a:pt x="2365" y="7003"/>
                        <a:pt x="2629" y="6515"/>
                      </a:cubicBezTo>
                      <a:lnTo>
                        <a:pt x="3581" y="5153"/>
                      </a:lnTo>
                      <a:cubicBezTo>
                        <a:pt x="3859" y="4678"/>
                        <a:pt x="4268" y="4295"/>
                        <a:pt x="4625" y="3872"/>
                      </a:cubicBezTo>
                      <a:cubicBezTo>
                        <a:pt x="4995" y="3449"/>
                        <a:pt x="5339" y="3013"/>
                        <a:pt x="5762" y="2669"/>
                      </a:cubicBezTo>
                      <a:cubicBezTo>
                        <a:pt x="6171" y="2299"/>
                        <a:pt x="6581" y="1943"/>
                        <a:pt x="6990" y="1573"/>
                      </a:cubicBezTo>
                      <a:lnTo>
                        <a:pt x="7664" y="1097"/>
                      </a:lnTo>
                      <a:cubicBezTo>
                        <a:pt x="7770" y="1031"/>
                        <a:pt x="7888" y="925"/>
                        <a:pt x="7994" y="833"/>
                      </a:cubicBezTo>
                      <a:lnTo>
                        <a:pt x="8285" y="595"/>
                      </a:lnTo>
                      <a:lnTo>
                        <a:pt x="782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3" name="Google Shape;6163;p14"/>
                <p:cNvSpPr/>
                <p:nvPr/>
              </p:nvSpPr>
              <p:spPr>
                <a:xfrm>
                  <a:off x="5440925" y="871375"/>
                  <a:ext cx="184375" cy="24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9753" extrusionOk="0">
                      <a:moveTo>
                        <a:pt x="6912" y="1"/>
                      </a:moveTo>
                      <a:lnTo>
                        <a:pt x="6648" y="292"/>
                      </a:lnTo>
                      <a:cubicBezTo>
                        <a:pt x="6569" y="384"/>
                        <a:pt x="6489" y="477"/>
                        <a:pt x="6396" y="556"/>
                      </a:cubicBezTo>
                      <a:lnTo>
                        <a:pt x="5855" y="1044"/>
                      </a:lnTo>
                      <a:cubicBezTo>
                        <a:pt x="5524" y="1402"/>
                        <a:pt x="5181" y="1772"/>
                        <a:pt x="4837" y="2128"/>
                      </a:cubicBezTo>
                      <a:cubicBezTo>
                        <a:pt x="4481" y="2459"/>
                        <a:pt x="4190" y="2868"/>
                        <a:pt x="3873" y="3251"/>
                      </a:cubicBezTo>
                      <a:cubicBezTo>
                        <a:pt x="3582" y="3648"/>
                        <a:pt x="3212" y="3991"/>
                        <a:pt x="2961" y="4414"/>
                      </a:cubicBezTo>
                      <a:cubicBezTo>
                        <a:pt x="2684" y="4823"/>
                        <a:pt x="2393" y="5233"/>
                        <a:pt x="2089" y="5616"/>
                      </a:cubicBezTo>
                      <a:cubicBezTo>
                        <a:pt x="1838" y="6053"/>
                        <a:pt x="1600" y="6476"/>
                        <a:pt x="1336" y="6898"/>
                      </a:cubicBezTo>
                      <a:cubicBezTo>
                        <a:pt x="1217" y="7110"/>
                        <a:pt x="1045" y="7295"/>
                        <a:pt x="952" y="7519"/>
                      </a:cubicBezTo>
                      <a:lnTo>
                        <a:pt x="635" y="8193"/>
                      </a:lnTo>
                      <a:lnTo>
                        <a:pt x="292" y="8840"/>
                      </a:lnTo>
                      <a:lnTo>
                        <a:pt x="120" y="9171"/>
                      </a:lnTo>
                      <a:cubicBezTo>
                        <a:pt x="80" y="9290"/>
                        <a:pt x="41" y="9409"/>
                        <a:pt x="1" y="9515"/>
                      </a:cubicBezTo>
                      <a:lnTo>
                        <a:pt x="662" y="9753"/>
                      </a:lnTo>
                      <a:cubicBezTo>
                        <a:pt x="688" y="9647"/>
                        <a:pt x="714" y="9527"/>
                        <a:pt x="755" y="9409"/>
                      </a:cubicBezTo>
                      <a:lnTo>
                        <a:pt x="887" y="9078"/>
                      </a:lnTo>
                      <a:lnTo>
                        <a:pt x="1151" y="8417"/>
                      </a:lnTo>
                      <a:lnTo>
                        <a:pt x="1389" y="7730"/>
                      </a:lnTo>
                      <a:cubicBezTo>
                        <a:pt x="1468" y="7506"/>
                        <a:pt x="1600" y="7307"/>
                        <a:pt x="1706" y="7083"/>
                      </a:cubicBezTo>
                      <a:lnTo>
                        <a:pt x="2379" y="5801"/>
                      </a:lnTo>
                      <a:lnTo>
                        <a:pt x="3212" y="4599"/>
                      </a:lnTo>
                      <a:cubicBezTo>
                        <a:pt x="3450" y="4176"/>
                        <a:pt x="3820" y="3846"/>
                        <a:pt x="4137" y="3463"/>
                      </a:cubicBezTo>
                      <a:cubicBezTo>
                        <a:pt x="4454" y="3106"/>
                        <a:pt x="4758" y="2723"/>
                        <a:pt x="5142" y="2418"/>
                      </a:cubicBezTo>
                      <a:cubicBezTo>
                        <a:pt x="5512" y="2101"/>
                        <a:pt x="5868" y="1784"/>
                        <a:pt x="6225" y="1454"/>
                      </a:cubicBezTo>
                      <a:lnTo>
                        <a:pt x="6819" y="1044"/>
                      </a:lnTo>
                      <a:cubicBezTo>
                        <a:pt x="6925" y="979"/>
                        <a:pt x="7018" y="899"/>
                        <a:pt x="7110" y="820"/>
                      </a:cubicBezTo>
                      <a:lnTo>
                        <a:pt x="7374" y="595"/>
                      </a:lnTo>
                      <a:lnTo>
                        <a:pt x="69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4" name="Google Shape;6164;p14"/>
                <p:cNvSpPr/>
                <p:nvPr/>
              </p:nvSpPr>
              <p:spPr>
                <a:xfrm>
                  <a:off x="5044525" y="617350"/>
                  <a:ext cx="78325" cy="9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3" h="3938" extrusionOk="0">
                      <a:moveTo>
                        <a:pt x="2802" y="0"/>
                      </a:moveTo>
                      <a:cubicBezTo>
                        <a:pt x="2657" y="185"/>
                        <a:pt x="2485" y="344"/>
                        <a:pt x="2366" y="516"/>
                      </a:cubicBezTo>
                      <a:lnTo>
                        <a:pt x="2023" y="1004"/>
                      </a:lnTo>
                      <a:cubicBezTo>
                        <a:pt x="1811" y="1322"/>
                        <a:pt x="1626" y="1665"/>
                        <a:pt x="1428" y="1970"/>
                      </a:cubicBezTo>
                      <a:cubicBezTo>
                        <a:pt x="1230" y="2273"/>
                        <a:pt x="992" y="2551"/>
                        <a:pt x="741" y="2842"/>
                      </a:cubicBezTo>
                      <a:cubicBezTo>
                        <a:pt x="622" y="3000"/>
                        <a:pt x="503" y="3145"/>
                        <a:pt x="371" y="3304"/>
                      </a:cubicBezTo>
                      <a:cubicBezTo>
                        <a:pt x="252" y="3476"/>
                        <a:pt x="80" y="3687"/>
                        <a:pt x="1" y="3899"/>
                      </a:cubicBezTo>
                      <a:lnTo>
                        <a:pt x="781" y="3938"/>
                      </a:lnTo>
                      <a:cubicBezTo>
                        <a:pt x="860" y="3832"/>
                        <a:pt x="834" y="3714"/>
                        <a:pt x="887" y="3568"/>
                      </a:cubicBezTo>
                      <a:cubicBezTo>
                        <a:pt x="966" y="3409"/>
                        <a:pt x="1031" y="3251"/>
                        <a:pt x="1111" y="3092"/>
                      </a:cubicBezTo>
                      <a:cubicBezTo>
                        <a:pt x="1296" y="2775"/>
                        <a:pt x="1481" y="2472"/>
                        <a:pt x="1706" y="2141"/>
                      </a:cubicBezTo>
                      <a:cubicBezTo>
                        <a:pt x="1917" y="1837"/>
                        <a:pt x="2102" y="1533"/>
                        <a:pt x="2353" y="1282"/>
                      </a:cubicBezTo>
                      <a:cubicBezTo>
                        <a:pt x="2485" y="1163"/>
                        <a:pt x="2617" y="1057"/>
                        <a:pt x="2749" y="965"/>
                      </a:cubicBezTo>
                      <a:cubicBezTo>
                        <a:pt x="2881" y="872"/>
                        <a:pt x="3013" y="819"/>
                        <a:pt x="3133" y="767"/>
                      </a:cubicBezTo>
                      <a:lnTo>
                        <a:pt x="28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5" name="Google Shape;6165;p14"/>
                <p:cNvSpPr/>
                <p:nvPr/>
              </p:nvSpPr>
              <p:spPr>
                <a:xfrm>
                  <a:off x="5309800" y="830650"/>
                  <a:ext cx="141075" cy="12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3" h="5145" extrusionOk="0">
                      <a:moveTo>
                        <a:pt x="621" y="361"/>
                      </a:moveTo>
                      <a:cubicBezTo>
                        <a:pt x="714" y="361"/>
                        <a:pt x="794" y="374"/>
                        <a:pt x="885" y="374"/>
                      </a:cubicBezTo>
                      <a:lnTo>
                        <a:pt x="1084" y="414"/>
                      </a:lnTo>
                      <a:cubicBezTo>
                        <a:pt x="1163" y="427"/>
                        <a:pt x="1243" y="453"/>
                        <a:pt x="1322" y="467"/>
                      </a:cubicBezTo>
                      <a:cubicBezTo>
                        <a:pt x="1625" y="546"/>
                        <a:pt x="1930" y="652"/>
                        <a:pt x="2260" y="770"/>
                      </a:cubicBezTo>
                      <a:cubicBezTo>
                        <a:pt x="2920" y="996"/>
                        <a:pt x="3555" y="1128"/>
                        <a:pt x="4176" y="1325"/>
                      </a:cubicBezTo>
                      <a:lnTo>
                        <a:pt x="4943" y="1590"/>
                      </a:lnTo>
                      <a:cubicBezTo>
                        <a:pt x="4969" y="1603"/>
                        <a:pt x="5035" y="1603"/>
                        <a:pt x="5022" y="1630"/>
                      </a:cubicBezTo>
                      <a:lnTo>
                        <a:pt x="4955" y="1709"/>
                      </a:lnTo>
                      <a:lnTo>
                        <a:pt x="4770" y="1933"/>
                      </a:lnTo>
                      <a:cubicBezTo>
                        <a:pt x="4585" y="2145"/>
                        <a:pt x="4388" y="2356"/>
                        <a:pt x="4229" y="2581"/>
                      </a:cubicBezTo>
                      <a:lnTo>
                        <a:pt x="3766" y="3295"/>
                      </a:lnTo>
                      <a:cubicBezTo>
                        <a:pt x="3583" y="3595"/>
                        <a:pt x="3389" y="3894"/>
                        <a:pt x="3218" y="4207"/>
                      </a:cubicBezTo>
                      <a:lnTo>
                        <a:pt x="3218" y="4207"/>
                      </a:lnTo>
                      <a:cubicBezTo>
                        <a:pt x="2971" y="3912"/>
                        <a:pt x="2725" y="3612"/>
                        <a:pt x="2485" y="3307"/>
                      </a:cubicBezTo>
                      <a:lnTo>
                        <a:pt x="1890" y="2528"/>
                      </a:lnTo>
                      <a:lnTo>
                        <a:pt x="1361" y="1709"/>
                      </a:lnTo>
                      <a:lnTo>
                        <a:pt x="846" y="864"/>
                      </a:lnTo>
                      <a:lnTo>
                        <a:pt x="661" y="559"/>
                      </a:lnTo>
                      <a:lnTo>
                        <a:pt x="595" y="427"/>
                      </a:lnTo>
                      <a:lnTo>
                        <a:pt x="556" y="374"/>
                      </a:lnTo>
                      <a:lnTo>
                        <a:pt x="621" y="361"/>
                      </a:lnTo>
                      <a:close/>
                      <a:moveTo>
                        <a:pt x="302" y="1"/>
                      </a:moveTo>
                      <a:cubicBezTo>
                        <a:pt x="259" y="1"/>
                        <a:pt x="216" y="2"/>
                        <a:pt x="172" y="4"/>
                      </a:cubicBezTo>
                      <a:lnTo>
                        <a:pt x="1" y="18"/>
                      </a:lnTo>
                      <a:cubicBezTo>
                        <a:pt x="13" y="57"/>
                        <a:pt x="54" y="110"/>
                        <a:pt x="66" y="163"/>
                      </a:cubicBezTo>
                      <a:lnTo>
                        <a:pt x="225" y="480"/>
                      </a:lnTo>
                      <a:lnTo>
                        <a:pt x="515" y="1035"/>
                      </a:lnTo>
                      <a:lnTo>
                        <a:pt x="991" y="1907"/>
                      </a:lnTo>
                      <a:lnTo>
                        <a:pt x="1481" y="2753"/>
                      </a:lnTo>
                      <a:lnTo>
                        <a:pt x="2022" y="3559"/>
                      </a:lnTo>
                      <a:lnTo>
                        <a:pt x="2564" y="4352"/>
                      </a:lnTo>
                      <a:lnTo>
                        <a:pt x="3146" y="5145"/>
                      </a:lnTo>
                      <a:cubicBezTo>
                        <a:pt x="3146" y="5145"/>
                        <a:pt x="3264" y="5062"/>
                        <a:pt x="3388" y="4963"/>
                      </a:cubicBezTo>
                      <a:lnTo>
                        <a:pt x="3388" y="4963"/>
                      </a:lnTo>
                      <a:lnTo>
                        <a:pt x="3595" y="5052"/>
                      </a:lnTo>
                      <a:cubicBezTo>
                        <a:pt x="3626" y="4960"/>
                        <a:pt x="3659" y="4869"/>
                        <a:pt x="3694" y="4778"/>
                      </a:cubicBezTo>
                      <a:lnTo>
                        <a:pt x="3694" y="4778"/>
                      </a:lnTo>
                      <a:cubicBezTo>
                        <a:pt x="3698" y="4776"/>
                        <a:pt x="3700" y="4775"/>
                        <a:pt x="3700" y="4775"/>
                      </a:cubicBezTo>
                      <a:cubicBezTo>
                        <a:pt x="3699" y="4773"/>
                        <a:pt x="3698" y="4772"/>
                        <a:pt x="3697" y="4771"/>
                      </a:cubicBezTo>
                      <a:lnTo>
                        <a:pt x="3697" y="4771"/>
                      </a:lnTo>
                      <a:cubicBezTo>
                        <a:pt x="3852" y="4370"/>
                        <a:pt x="4038" y="3982"/>
                        <a:pt x="4242" y="3586"/>
                      </a:cubicBezTo>
                      <a:cubicBezTo>
                        <a:pt x="4361" y="3348"/>
                        <a:pt x="4493" y="3110"/>
                        <a:pt x="4625" y="2858"/>
                      </a:cubicBezTo>
                      <a:cubicBezTo>
                        <a:pt x="4770" y="2620"/>
                        <a:pt x="4943" y="2409"/>
                        <a:pt x="5101" y="2185"/>
                      </a:cubicBezTo>
                      <a:lnTo>
                        <a:pt x="5431" y="1748"/>
                      </a:lnTo>
                      <a:lnTo>
                        <a:pt x="5616" y="1498"/>
                      </a:lnTo>
                      <a:lnTo>
                        <a:pt x="5642" y="1471"/>
                      </a:lnTo>
                      <a:cubicBezTo>
                        <a:pt x="5642" y="1458"/>
                        <a:pt x="5616" y="1458"/>
                        <a:pt x="5603" y="1458"/>
                      </a:cubicBezTo>
                      <a:lnTo>
                        <a:pt x="5510" y="1431"/>
                      </a:lnTo>
                      <a:lnTo>
                        <a:pt x="5339" y="1366"/>
                      </a:lnTo>
                      <a:cubicBezTo>
                        <a:pt x="5339" y="1366"/>
                        <a:pt x="5075" y="1286"/>
                        <a:pt x="4797" y="1207"/>
                      </a:cubicBezTo>
                      <a:cubicBezTo>
                        <a:pt x="4520" y="1114"/>
                        <a:pt x="4242" y="1035"/>
                        <a:pt x="4242" y="1035"/>
                      </a:cubicBezTo>
                      <a:cubicBezTo>
                        <a:pt x="3621" y="837"/>
                        <a:pt x="2961" y="705"/>
                        <a:pt x="2353" y="494"/>
                      </a:cubicBezTo>
                      <a:cubicBezTo>
                        <a:pt x="2036" y="374"/>
                        <a:pt x="1718" y="256"/>
                        <a:pt x="1388" y="163"/>
                      </a:cubicBezTo>
                      <a:cubicBezTo>
                        <a:pt x="1308" y="136"/>
                        <a:pt x="1216" y="110"/>
                        <a:pt x="1137" y="97"/>
                      </a:cubicBezTo>
                      <a:lnTo>
                        <a:pt x="846" y="31"/>
                      </a:lnTo>
                      <a:cubicBezTo>
                        <a:pt x="663" y="20"/>
                        <a:pt x="489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6" name="Google Shape;6166;p14"/>
                <p:cNvSpPr/>
                <p:nvPr/>
              </p:nvSpPr>
              <p:spPr>
                <a:xfrm>
                  <a:off x="5457800" y="327300"/>
                  <a:ext cx="98775" cy="3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1" h="14233" extrusionOk="0">
                      <a:moveTo>
                        <a:pt x="2326" y="1"/>
                      </a:moveTo>
                      <a:lnTo>
                        <a:pt x="1334" y="147"/>
                      </a:lnTo>
                      <a:cubicBezTo>
                        <a:pt x="1427" y="1468"/>
                        <a:pt x="1507" y="2855"/>
                        <a:pt x="1704" y="4176"/>
                      </a:cubicBezTo>
                      <a:cubicBezTo>
                        <a:pt x="1784" y="4851"/>
                        <a:pt x="1889" y="5511"/>
                        <a:pt x="1995" y="6172"/>
                      </a:cubicBezTo>
                      <a:lnTo>
                        <a:pt x="2206" y="7150"/>
                      </a:lnTo>
                      <a:cubicBezTo>
                        <a:pt x="2326" y="7638"/>
                        <a:pt x="2432" y="8114"/>
                        <a:pt x="2432" y="8114"/>
                      </a:cubicBezTo>
                      <a:cubicBezTo>
                        <a:pt x="2511" y="8445"/>
                        <a:pt x="2564" y="8774"/>
                        <a:pt x="2682" y="9079"/>
                      </a:cubicBezTo>
                      <a:lnTo>
                        <a:pt x="2999" y="10017"/>
                      </a:lnTo>
                      <a:lnTo>
                        <a:pt x="3316" y="10955"/>
                      </a:lnTo>
                      <a:lnTo>
                        <a:pt x="3449" y="11325"/>
                      </a:lnTo>
                      <a:lnTo>
                        <a:pt x="3475" y="11378"/>
                      </a:lnTo>
                      <a:cubicBezTo>
                        <a:pt x="3462" y="11391"/>
                        <a:pt x="3436" y="11404"/>
                        <a:pt x="3422" y="11404"/>
                      </a:cubicBezTo>
                      <a:lnTo>
                        <a:pt x="3304" y="11470"/>
                      </a:lnTo>
                      <a:cubicBezTo>
                        <a:pt x="2722" y="11801"/>
                        <a:pt x="2180" y="12184"/>
                        <a:pt x="1625" y="12541"/>
                      </a:cubicBezTo>
                      <a:cubicBezTo>
                        <a:pt x="1057" y="12897"/>
                        <a:pt x="502" y="13254"/>
                        <a:pt x="0" y="13677"/>
                      </a:cubicBezTo>
                      <a:lnTo>
                        <a:pt x="436" y="14232"/>
                      </a:lnTo>
                      <a:cubicBezTo>
                        <a:pt x="885" y="13769"/>
                        <a:pt x="1414" y="13399"/>
                        <a:pt x="1930" y="13003"/>
                      </a:cubicBezTo>
                      <a:cubicBezTo>
                        <a:pt x="2458" y="12620"/>
                        <a:pt x="2960" y="12197"/>
                        <a:pt x="3501" y="11827"/>
                      </a:cubicBezTo>
                      <a:lnTo>
                        <a:pt x="3819" y="11642"/>
                      </a:lnTo>
                      <a:cubicBezTo>
                        <a:pt x="3859" y="11616"/>
                        <a:pt x="3951" y="11589"/>
                        <a:pt x="3951" y="11537"/>
                      </a:cubicBezTo>
                      <a:lnTo>
                        <a:pt x="3885" y="11364"/>
                      </a:lnTo>
                      <a:lnTo>
                        <a:pt x="3674" y="10823"/>
                      </a:lnTo>
                      <a:lnTo>
                        <a:pt x="3330" y="9911"/>
                      </a:lnTo>
                      <a:lnTo>
                        <a:pt x="2999" y="8986"/>
                      </a:lnTo>
                      <a:cubicBezTo>
                        <a:pt x="2881" y="8669"/>
                        <a:pt x="2841" y="8339"/>
                        <a:pt x="2761" y="8022"/>
                      </a:cubicBezTo>
                      <a:cubicBezTo>
                        <a:pt x="2761" y="8022"/>
                        <a:pt x="2656" y="7532"/>
                        <a:pt x="2550" y="7057"/>
                      </a:cubicBezTo>
                      <a:lnTo>
                        <a:pt x="2365" y="6079"/>
                      </a:lnTo>
                      <a:cubicBezTo>
                        <a:pt x="2286" y="5406"/>
                        <a:pt x="2233" y="4731"/>
                        <a:pt x="2194" y="4058"/>
                      </a:cubicBezTo>
                      <a:cubicBezTo>
                        <a:pt x="2074" y="2696"/>
                        <a:pt x="2194" y="1348"/>
                        <a:pt x="23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7" name="Google Shape;6167;p14"/>
                <p:cNvSpPr/>
                <p:nvPr/>
              </p:nvSpPr>
              <p:spPr>
                <a:xfrm>
                  <a:off x="5592225" y="284350"/>
                  <a:ext cx="275225" cy="2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10141" extrusionOk="0">
                      <a:moveTo>
                        <a:pt x="834" y="1"/>
                      </a:moveTo>
                      <a:lnTo>
                        <a:pt x="1" y="517"/>
                      </a:lnTo>
                      <a:cubicBezTo>
                        <a:pt x="1005" y="1454"/>
                        <a:pt x="2023" y="2406"/>
                        <a:pt x="2842" y="3450"/>
                      </a:cubicBezTo>
                      <a:cubicBezTo>
                        <a:pt x="3278" y="3965"/>
                        <a:pt x="3688" y="4494"/>
                        <a:pt x="4071" y="5022"/>
                      </a:cubicBezTo>
                      <a:lnTo>
                        <a:pt x="4599" y="5868"/>
                      </a:lnTo>
                      <a:lnTo>
                        <a:pt x="5101" y="6713"/>
                      </a:lnTo>
                      <a:cubicBezTo>
                        <a:pt x="5260" y="6991"/>
                        <a:pt x="5432" y="7268"/>
                        <a:pt x="5564" y="7573"/>
                      </a:cubicBezTo>
                      <a:lnTo>
                        <a:pt x="5947" y="8484"/>
                      </a:lnTo>
                      <a:lnTo>
                        <a:pt x="6317" y="9396"/>
                      </a:lnTo>
                      <a:lnTo>
                        <a:pt x="6528" y="9951"/>
                      </a:lnTo>
                      <a:lnTo>
                        <a:pt x="6595" y="10122"/>
                      </a:lnTo>
                      <a:cubicBezTo>
                        <a:pt x="6608" y="10136"/>
                        <a:pt x="6625" y="10140"/>
                        <a:pt x="6645" y="10140"/>
                      </a:cubicBezTo>
                      <a:cubicBezTo>
                        <a:pt x="6684" y="10140"/>
                        <a:pt x="6731" y="10122"/>
                        <a:pt x="6766" y="10122"/>
                      </a:cubicBezTo>
                      <a:lnTo>
                        <a:pt x="7123" y="10070"/>
                      </a:lnTo>
                      <a:cubicBezTo>
                        <a:pt x="7770" y="9990"/>
                        <a:pt x="8418" y="9911"/>
                        <a:pt x="9065" y="9819"/>
                      </a:cubicBezTo>
                      <a:cubicBezTo>
                        <a:pt x="9726" y="9779"/>
                        <a:pt x="10374" y="9779"/>
                        <a:pt x="11008" y="9752"/>
                      </a:cubicBezTo>
                      <a:lnTo>
                        <a:pt x="10955" y="9065"/>
                      </a:lnTo>
                      <a:cubicBezTo>
                        <a:pt x="10307" y="9132"/>
                        <a:pt x="9647" y="9185"/>
                        <a:pt x="8986" y="9277"/>
                      </a:cubicBezTo>
                      <a:lnTo>
                        <a:pt x="7044" y="9673"/>
                      </a:lnTo>
                      <a:lnTo>
                        <a:pt x="6898" y="9700"/>
                      </a:lnTo>
                      <a:cubicBezTo>
                        <a:pt x="6890" y="9700"/>
                        <a:pt x="6875" y="9706"/>
                        <a:pt x="6862" y="9706"/>
                      </a:cubicBezTo>
                      <a:cubicBezTo>
                        <a:pt x="6856" y="9706"/>
                        <a:pt x="6850" y="9704"/>
                        <a:pt x="6845" y="9700"/>
                      </a:cubicBezTo>
                      <a:lnTo>
                        <a:pt x="6833" y="9661"/>
                      </a:lnTo>
                      <a:lnTo>
                        <a:pt x="6660" y="9291"/>
                      </a:lnTo>
                      <a:lnTo>
                        <a:pt x="6278" y="8366"/>
                      </a:lnTo>
                      <a:lnTo>
                        <a:pt x="5881" y="7453"/>
                      </a:lnTo>
                      <a:cubicBezTo>
                        <a:pt x="5749" y="7136"/>
                        <a:pt x="5564" y="6859"/>
                        <a:pt x="5406" y="6569"/>
                      </a:cubicBezTo>
                      <a:cubicBezTo>
                        <a:pt x="5406" y="6569"/>
                        <a:pt x="5154" y="6132"/>
                        <a:pt x="4916" y="5696"/>
                      </a:cubicBezTo>
                      <a:cubicBezTo>
                        <a:pt x="4666" y="5260"/>
                        <a:pt x="4414" y="4837"/>
                        <a:pt x="4414" y="4837"/>
                      </a:cubicBezTo>
                      <a:cubicBezTo>
                        <a:pt x="4044" y="4282"/>
                        <a:pt x="3674" y="3727"/>
                        <a:pt x="3278" y="3186"/>
                      </a:cubicBezTo>
                      <a:cubicBezTo>
                        <a:pt x="2538" y="2076"/>
                        <a:pt x="1666" y="1058"/>
                        <a:pt x="83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8" name="Google Shape;6168;p14"/>
                <p:cNvSpPr/>
                <p:nvPr/>
              </p:nvSpPr>
              <p:spPr>
                <a:xfrm>
                  <a:off x="5572100" y="696300"/>
                  <a:ext cx="311200" cy="13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5392" extrusionOk="0">
                      <a:moveTo>
                        <a:pt x="12381" y="1"/>
                      </a:moveTo>
                      <a:lnTo>
                        <a:pt x="11958" y="106"/>
                      </a:lnTo>
                      <a:cubicBezTo>
                        <a:pt x="11826" y="133"/>
                        <a:pt x="11694" y="172"/>
                        <a:pt x="11562" y="186"/>
                      </a:cubicBezTo>
                      <a:cubicBezTo>
                        <a:pt x="11562" y="186"/>
                        <a:pt x="11350" y="212"/>
                        <a:pt x="11152" y="239"/>
                      </a:cubicBezTo>
                      <a:cubicBezTo>
                        <a:pt x="11047" y="251"/>
                        <a:pt x="10941" y="265"/>
                        <a:pt x="10874" y="291"/>
                      </a:cubicBezTo>
                      <a:cubicBezTo>
                        <a:pt x="10795" y="318"/>
                        <a:pt x="10742" y="331"/>
                        <a:pt x="10742" y="331"/>
                      </a:cubicBezTo>
                      <a:cubicBezTo>
                        <a:pt x="10201" y="463"/>
                        <a:pt x="9659" y="595"/>
                        <a:pt x="9118" y="714"/>
                      </a:cubicBezTo>
                      <a:lnTo>
                        <a:pt x="8707" y="806"/>
                      </a:lnTo>
                      <a:lnTo>
                        <a:pt x="8311" y="938"/>
                      </a:lnTo>
                      <a:lnTo>
                        <a:pt x="7518" y="1203"/>
                      </a:lnTo>
                      <a:lnTo>
                        <a:pt x="6713" y="1440"/>
                      </a:lnTo>
                      <a:cubicBezTo>
                        <a:pt x="6448" y="1507"/>
                        <a:pt x="6197" y="1652"/>
                        <a:pt x="5933" y="1745"/>
                      </a:cubicBezTo>
                      <a:lnTo>
                        <a:pt x="4373" y="2365"/>
                      </a:lnTo>
                      <a:cubicBezTo>
                        <a:pt x="3871" y="2630"/>
                        <a:pt x="3383" y="2881"/>
                        <a:pt x="2867" y="3119"/>
                      </a:cubicBezTo>
                      <a:cubicBezTo>
                        <a:pt x="2339" y="3331"/>
                        <a:pt x="1889" y="3660"/>
                        <a:pt x="1401" y="3938"/>
                      </a:cubicBezTo>
                      <a:cubicBezTo>
                        <a:pt x="925" y="4229"/>
                        <a:pt x="423" y="4480"/>
                        <a:pt x="0" y="4837"/>
                      </a:cubicBezTo>
                      <a:lnTo>
                        <a:pt x="423" y="5392"/>
                      </a:lnTo>
                      <a:cubicBezTo>
                        <a:pt x="806" y="5008"/>
                        <a:pt x="1281" y="4731"/>
                        <a:pt x="1718" y="4400"/>
                      </a:cubicBezTo>
                      <a:cubicBezTo>
                        <a:pt x="2167" y="4097"/>
                        <a:pt x="2576" y="3727"/>
                        <a:pt x="3078" y="3475"/>
                      </a:cubicBezTo>
                      <a:lnTo>
                        <a:pt x="4519" y="2670"/>
                      </a:lnTo>
                      <a:cubicBezTo>
                        <a:pt x="5021" y="2445"/>
                        <a:pt x="5536" y="2247"/>
                        <a:pt x="6038" y="2036"/>
                      </a:cubicBezTo>
                      <a:cubicBezTo>
                        <a:pt x="6303" y="1930"/>
                        <a:pt x="6540" y="1798"/>
                        <a:pt x="6818" y="1731"/>
                      </a:cubicBezTo>
                      <a:lnTo>
                        <a:pt x="7611" y="1520"/>
                      </a:lnTo>
                      <a:lnTo>
                        <a:pt x="8404" y="1296"/>
                      </a:lnTo>
                      <a:lnTo>
                        <a:pt x="8800" y="1176"/>
                      </a:lnTo>
                      <a:cubicBezTo>
                        <a:pt x="8933" y="1164"/>
                        <a:pt x="9077" y="1137"/>
                        <a:pt x="9210" y="1123"/>
                      </a:cubicBezTo>
                      <a:lnTo>
                        <a:pt x="10835" y="886"/>
                      </a:lnTo>
                      <a:cubicBezTo>
                        <a:pt x="10835" y="886"/>
                        <a:pt x="10874" y="873"/>
                        <a:pt x="10954" y="859"/>
                      </a:cubicBezTo>
                      <a:cubicBezTo>
                        <a:pt x="11033" y="846"/>
                        <a:pt x="11139" y="833"/>
                        <a:pt x="11232" y="833"/>
                      </a:cubicBezTo>
                      <a:lnTo>
                        <a:pt x="11641" y="833"/>
                      </a:lnTo>
                      <a:cubicBezTo>
                        <a:pt x="11787" y="833"/>
                        <a:pt x="11919" y="806"/>
                        <a:pt x="12064" y="794"/>
                      </a:cubicBezTo>
                      <a:lnTo>
                        <a:pt x="12447" y="753"/>
                      </a:lnTo>
                      <a:lnTo>
                        <a:pt x="1238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9" name="Google Shape;6169;p14"/>
                <p:cNvSpPr/>
                <p:nvPr/>
              </p:nvSpPr>
              <p:spPr>
                <a:xfrm>
                  <a:off x="5614025" y="765325"/>
                  <a:ext cx="275225" cy="12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825" extrusionOk="0">
                      <a:moveTo>
                        <a:pt x="10942" y="1"/>
                      </a:moveTo>
                      <a:lnTo>
                        <a:pt x="10559" y="94"/>
                      </a:lnTo>
                      <a:cubicBezTo>
                        <a:pt x="10440" y="120"/>
                        <a:pt x="10334" y="147"/>
                        <a:pt x="10215" y="159"/>
                      </a:cubicBezTo>
                      <a:lnTo>
                        <a:pt x="9845" y="212"/>
                      </a:lnTo>
                      <a:cubicBezTo>
                        <a:pt x="9675" y="225"/>
                        <a:pt x="9516" y="293"/>
                        <a:pt x="9491" y="293"/>
                      </a:cubicBezTo>
                      <a:cubicBezTo>
                        <a:pt x="9489" y="293"/>
                        <a:pt x="9488" y="293"/>
                        <a:pt x="9488" y="292"/>
                      </a:cubicBezTo>
                      <a:cubicBezTo>
                        <a:pt x="9012" y="424"/>
                        <a:pt x="8537" y="543"/>
                        <a:pt x="8061" y="649"/>
                      </a:cubicBezTo>
                      <a:lnTo>
                        <a:pt x="7705" y="714"/>
                      </a:lnTo>
                      <a:lnTo>
                        <a:pt x="7348" y="846"/>
                      </a:lnTo>
                      <a:lnTo>
                        <a:pt x="6648" y="1072"/>
                      </a:lnTo>
                      <a:lnTo>
                        <a:pt x="5947" y="1283"/>
                      </a:lnTo>
                      <a:cubicBezTo>
                        <a:pt x="5709" y="1349"/>
                        <a:pt x="5485" y="1481"/>
                        <a:pt x="5260" y="1560"/>
                      </a:cubicBezTo>
                      <a:cubicBezTo>
                        <a:pt x="4811" y="1759"/>
                        <a:pt x="4335" y="1917"/>
                        <a:pt x="3886" y="2102"/>
                      </a:cubicBezTo>
                      <a:cubicBezTo>
                        <a:pt x="3450" y="2340"/>
                        <a:pt x="3001" y="2552"/>
                        <a:pt x="2552" y="2763"/>
                      </a:cubicBezTo>
                      <a:cubicBezTo>
                        <a:pt x="2089" y="2934"/>
                        <a:pt x="1692" y="3239"/>
                        <a:pt x="1257" y="3477"/>
                      </a:cubicBezTo>
                      <a:cubicBezTo>
                        <a:pt x="834" y="3727"/>
                        <a:pt x="385" y="3952"/>
                        <a:pt x="1" y="4269"/>
                      </a:cubicBezTo>
                      <a:lnTo>
                        <a:pt x="437" y="4824"/>
                      </a:lnTo>
                      <a:cubicBezTo>
                        <a:pt x="767" y="4481"/>
                        <a:pt x="1177" y="4229"/>
                        <a:pt x="1560" y="3938"/>
                      </a:cubicBezTo>
                      <a:cubicBezTo>
                        <a:pt x="1956" y="3674"/>
                        <a:pt x="2326" y="3331"/>
                        <a:pt x="2763" y="3119"/>
                      </a:cubicBezTo>
                      <a:lnTo>
                        <a:pt x="4018" y="2406"/>
                      </a:lnTo>
                      <a:cubicBezTo>
                        <a:pt x="4467" y="2208"/>
                        <a:pt x="4916" y="2036"/>
                        <a:pt x="5366" y="1838"/>
                      </a:cubicBezTo>
                      <a:cubicBezTo>
                        <a:pt x="5591" y="1759"/>
                        <a:pt x="5815" y="1639"/>
                        <a:pt x="6053" y="1586"/>
                      </a:cubicBezTo>
                      <a:lnTo>
                        <a:pt x="6753" y="1389"/>
                      </a:lnTo>
                      <a:lnTo>
                        <a:pt x="7453" y="1204"/>
                      </a:lnTo>
                      <a:lnTo>
                        <a:pt x="7797" y="1098"/>
                      </a:lnTo>
                      <a:cubicBezTo>
                        <a:pt x="7916" y="1084"/>
                        <a:pt x="8035" y="1072"/>
                        <a:pt x="8154" y="1045"/>
                      </a:cubicBezTo>
                      <a:cubicBezTo>
                        <a:pt x="8630" y="992"/>
                        <a:pt x="9105" y="926"/>
                        <a:pt x="9581" y="846"/>
                      </a:cubicBezTo>
                      <a:cubicBezTo>
                        <a:pt x="9581" y="848"/>
                        <a:pt x="9583" y="849"/>
                        <a:pt x="9588" y="849"/>
                      </a:cubicBezTo>
                      <a:cubicBezTo>
                        <a:pt x="9621" y="849"/>
                        <a:pt x="9774" y="807"/>
                        <a:pt x="9937" y="807"/>
                      </a:cubicBezTo>
                      <a:lnTo>
                        <a:pt x="10295" y="807"/>
                      </a:lnTo>
                      <a:cubicBezTo>
                        <a:pt x="10413" y="807"/>
                        <a:pt x="10545" y="794"/>
                        <a:pt x="10665" y="781"/>
                      </a:cubicBezTo>
                      <a:lnTo>
                        <a:pt x="11008" y="755"/>
                      </a:lnTo>
                      <a:lnTo>
                        <a:pt x="1094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0" name="Google Shape;6170;p14"/>
                <p:cNvSpPr/>
                <p:nvPr/>
              </p:nvSpPr>
              <p:spPr>
                <a:xfrm>
                  <a:off x="5493475" y="281400"/>
                  <a:ext cx="111675" cy="5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7" h="2221" extrusionOk="0">
                      <a:moveTo>
                        <a:pt x="4467" y="1"/>
                      </a:moveTo>
                      <a:cubicBezTo>
                        <a:pt x="4241" y="66"/>
                        <a:pt x="4004" y="119"/>
                        <a:pt x="3819" y="185"/>
                      </a:cubicBezTo>
                      <a:cubicBezTo>
                        <a:pt x="3819" y="185"/>
                        <a:pt x="3251" y="410"/>
                        <a:pt x="3251" y="423"/>
                      </a:cubicBezTo>
                      <a:cubicBezTo>
                        <a:pt x="2907" y="595"/>
                        <a:pt x="2577" y="780"/>
                        <a:pt x="2233" y="925"/>
                      </a:cubicBezTo>
                      <a:cubicBezTo>
                        <a:pt x="1916" y="1058"/>
                        <a:pt x="1560" y="1176"/>
                        <a:pt x="1190" y="1282"/>
                      </a:cubicBezTo>
                      <a:cubicBezTo>
                        <a:pt x="1005" y="1348"/>
                        <a:pt x="820" y="1401"/>
                        <a:pt x="621" y="1467"/>
                      </a:cubicBezTo>
                      <a:cubicBezTo>
                        <a:pt x="436" y="1546"/>
                        <a:pt x="185" y="1625"/>
                        <a:pt x="0" y="1771"/>
                      </a:cubicBezTo>
                      <a:lnTo>
                        <a:pt x="621" y="2220"/>
                      </a:lnTo>
                      <a:cubicBezTo>
                        <a:pt x="753" y="2180"/>
                        <a:pt x="793" y="2062"/>
                        <a:pt x="925" y="1969"/>
                      </a:cubicBezTo>
                      <a:lnTo>
                        <a:pt x="1361" y="1692"/>
                      </a:lnTo>
                      <a:cubicBezTo>
                        <a:pt x="1692" y="1520"/>
                        <a:pt x="2022" y="1361"/>
                        <a:pt x="2379" y="1216"/>
                      </a:cubicBezTo>
                      <a:cubicBezTo>
                        <a:pt x="2722" y="1070"/>
                        <a:pt x="3052" y="925"/>
                        <a:pt x="3396" y="846"/>
                      </a:cubicBezTo>
                      <a:cubicBezTo>
                        <a:pt x="3568" y="793"/>
                        <a:pt x="3739" y="793"/>
                        <a:pt x="3898" y="780"/>
                      </a:cubicBezTo>
                      <a:cubicBezTo>
                        <a:pt x="3919" y="778"/>
                        <a:pt x="3941" y="777"/>
                        <a:pt x="3961" y="777"/>
                      </a:cubicBezTo>
                      <a:cubicBezTo>
                        <a:pt x="4092" y="777"/>
                        <a:pt x="4207" y="808"/>
                        <a:pt x="4321" y="820"/>
                      </a:cubicBezTo>
                      <a:lnTo>
                        <a:pt x="44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1" name="Google Shape;6171;p14"/>
                <p:cNvSpPr/>
                <p:nvPr/>
              </p:nvSpPr>
              <p:spPr>
                <a:xfrm>
                  <a:off x="5648400" y="566475"/>
                  <a:ext cx="104750" cy="1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0" h="6185" extrusionOk="0">
                      <a:moveTo>
                        <a:pt x="502" y="608"/>
                      </a:moveTo>
                      <a:lnTo>
                        <a:pt x="569" y="635"/>
                      </a:lnTo>
                      <a:cubicBezTo>
                        <a:pt x="648" y="675"/>
                        <a:pt x="714" y="740"/>
                        <a:pt x="780" y="793"/>
                      </a:cubicBezTo>
                      <a:lnTo>
                        <a:pt x="925" y="925"/>
                      </a:lnTo>
                      <a:cubicBezTo>
                        <a:pt x="978" y="978"/>
                        <a:pt x="1031" y="1045"/>
                        <a:pt x="1097" y="1098"/>
                      </a:cubicBezTo>
                      <a:cubicBezTo>
                        <a:pt x="1309" y="1335"/>
                        <a:pt x="1506" y="1600"/>
                        <a:pt x="1718" y="1850"/>
                      </a:cubicBezTo>
                      <a:cubicBezTo>
                        <a:pt x="2154" y="2392"/>
                        <a:pt x="2616" y="2854"/>
                        <a:pt x="3026" y="3370"/>
                      </a:cubicBezTo>
                      <a:lnTo>
                        <a:pt x="3541" y="3991"/>
                      </a:lnTo>
                      <a:cubicBezTo>
                        <a:pt x="3555" y="4017"/>
                        <a:pt x="3608" y="4070"/>
                        <a:pt x="3581" y="4084"/>
                      </a:cubicBezTo>
                      <a:lnTo>
                        <a:pt x="3476" y="4110"/>
                      </a:lnTo>
                      <a:lnTo>
                        <a:pt x="3198" y="4189"/>
                      </a:lnTo>
                      <a:cubicBezTo>
                        <a:pt x="2656" y="4322"/>
                        <a:pt x="2141" y="4572"/>
                        <a:pt x="1626" y="4797"/>
                      </a:cubicBezTo>
                      <a:cubicBezTo>
                        <a:pt x="1374" y="4916"/>
                        <a:pt x="1124" y="5035"/>
                        <a:pt x="872" y="5167"/>
                      </a:cubicBezTo>
                      <a:cubicBezTo>
                        <a:pt x="807" y="5202"/>
                        <a:pt x="742" y="5235"/>
                        <a:pt x="678" y="5269"/>
                      </a:cubicBezTo>
                      <a:lnTo>
                        <a:pt x="678" y="5269"/>
                      </a:lnTo>
                      <a:cubicBezTo>
                        <a:pt x="627" y="4885"/>
                        <a:pt x="582" y="4497"/>
                        <a:pt x="542" y="4110"/>
                      </a:cubicBezTo>
                      <a:lnTo>
                        <a:pt x="463" y="3145"/>
                      </a:lnTo>
                      <a:lnTo>
                        <a:pt x="463" y="2167"/>
                      </a:lnTo>
                      <a:lnTo>
                        <a:pt x="476" y="1177"/>
                      </a:lnTo>
                      <a:lnTo>
                        <a:pt x="489" y="820"/>
                      </a:lnTo>
                      <a:lnTo>
                        <a:pt x="502" y="675"/>
                      </a:lnTo>
                      <a:lnTo>
                        <a:pt x="502" y="608"/>
                      </a:lnTo>
                      <a:close/>
                      <a:moveTo>
                        <a:pt x="225" y="0"/>
                      </a:moveTo>
                      <a:cubicBezTo>
                        <a:pt x="225" y="53"/>
                        <a:pt x="211" y="120"/>
                        <a:pt x="211" y="173"/>
                      </a:cubicBezTo>
                      <a:lnTo>
                        <a:pt x="172" y="516"/>
                      </a:lnTo>
                      <a:lnTo>
                        <a:pt x="106" y="1150"/>
                      </a:lnTo>
                      <a:lnTo>
                        <a:pt x="40" y="2128"/>
                      </a:lnTo>
                      <a:lnTo>
                        <a:pt x="0" y="3106"/>
                      </a:lnTo>
                      <a:lnTo>
                        <a:pt x="14" y="4070"/>
                      </a:lnTo>
                      <a:cubicBezTo>
                        <a:pt x="14" y="4704"/>
                        <a:pt x="67" y="5391"/>
                        <a:pt x="106" y="6026"/>
                      </a:cubicBezTo>
                      <a:cubicBezTo>
                        <a:pt x="106" y="6026"/>
                        <a:pt x="270" y="6014"/>
                        <a:pt x="426" y="6013"/>
                      </a:cubicBezTo>
                      <a:lnTo>
                        <a:pt x="426" y="6013"/>
                      </a:lnTo>
                      <a:lnTo>
                        <a:pt x="542" y="6184"/>
                      </a:lnTo>
                      <a:cubicBezTo>
                        <a:pt x="616" y="6120"/>
                        <a:pt x="693" y="6059"/>
                        <a:pt x="771" y="5999"/>
                      </a:cubicBezTo>
                      <a:lnTo>
                        <a:pt x="780" y="5999"/>
                      </a:lnTo>
                      <a:cubicBezTo>
                        <a:pt x="780" y="5997"/>
                        <a:pt x="780" y="5995"/>
                        <a:pt x="779" y="5993"/>
                      </a:cubicBezTo>
                      <a:lnTo>
                        <a:pt x="779" y="5993"/>
                      </a:lnTo>
                      <a:cubicBezTo>
                        <a:pt x="1118" y="5738"/>
                        <a:pt x="1493" y="5523"/>
                        <a:pt x="1876" y="5299"/>
                      </a:cubicBezTo>
                      <a:cubicBezTo>
                        <a:pt x="2339" y="5035"/>
                        <a:pt x="2815" y="4744"/>
                        <a:pt x="3344" y="4586"/>
                      </a:cubicBezTo>
                      <a:lnTo>
                        <a:pt x="3858" y="4401"/>
                      </a:lnTo>
                      <a:lnTo>
                        <a:pt x="4149" y="4295"/>
                      </a:lnTo>
                      <a:lnTo>
                        <a:pt x="4189" y="4281"/>
                      </a:lnTo>
                      <a:cubicBezTo>
                        <a:pt x="4189" y="4269"/>
                        <a:pt x="4163" y="4255"/>
                        <a:pt x="4163" y="4242"/>
                      </a:cubicBezTo>
                      <a:lnTo>
                        <a:pt x="4110" y="4176"/>
                      </a:lnTo>
                      <a:lnTo>
                        <a:pt x="3991" y="4031"/>
                      </a:lnTo>
                      <a:cubicBezTo>
                        <a:pt x="3991" y="4031"/>
                        <a:pt x="3806" y="3820"/>
                        <a:pt x="3621" y="3594"/>
                      </a:cubicBezTo>
                      <a:cubicBezTo>
                        <a:pt x="3436" y="3370"/>
                        <a:pt x="3251" y="3159"/>
                        <a:pt x="3251" y="3159"/>
                      </a:cubicBezTo>
                      <a:cubicBezTo>
                        <a:pt x="2828" y="2657"/>
                        <a:pt x="2339" y="2167"/>
                        <a:pt x="1943" y="1665"/>
                      </a:cubicBezTo>
                      <a:cubicBezTo>
                        <a:pt x="1744" y="1401"/>
                        <a:pt x="1533" y="1124"/>
                        <a:pt x="1321" y="872"/>
                      </a:cubicBezTo>
                      <a:cubicBezTo>
                        <a:pt x="1256" y="820"/>
                        <a:pt x="1203" y="754"/>
                        <a:pt x="1150" y="687"/>
                      </a:cubicBezTo>
                      <a:lnTo>
                        <a:pt x="939" y="490"/>
                      </a:lnTo>
                      <a:cubicBezTo>
                        <a:pt x="754" y="358"/>
                        <a:pt x="581" y="212"/>
                        <a:pt x="384" y="93"/>
                      </a:cubicBezTo>
                      <a:lnTo>
                        <a:pt x="22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2" name="Google Shape;6172;p14"/>
                <p:cNvSpPr/>
                <p:nvPr/>
              </p:nvSpPr>
              <p:spPr>
                <a:xfrm>
                  <a:off x="5866100" y="244725"/>
                  <a:ext cx="233550" cy="28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2" h="11338" extrusionOk="0">
                      <a:moveTo>
                        <a:pt x="8443" y="0"/>
                      </a:moveTo>
                      <a:cubicBezTo>
                        <a:pt x="7796" y="1189"/>
                        <a:pt x="7109" y="2352"/>
                        <a:pt x="6567" y="3582"/>
                      </a:cubicBezTo>
                      <a:cubicBezTo>
                        <a:pt x="6276" y="4189"/>
                        <a:pt x="5999" y="4784"/>
                        <a:pt x="5735" y="5405"/>
                      </a:cubicBezTo>
                      <a:lnTo>
                        <a:pt x="5391" y="6330"/>
                      </a:lnTo>
                      <a:cubicBezTo>
                        <a:pt x="5219" y="6792"/>
                        <a:pt x="5048" y="7268"/>
                        <a:pt x="5048" y="7268"/>
                      </a:cubicBezTo>
                      <a:cubicBezTo>
                        <a:pt x="4942" y="7572"/>
                        <a:pt x="4810" y="7876"/>
                        <a:pt x="4743" y="8206"/>
                      </a:cubicBezTo>
                      <a:lnTo>
                        <a:pt x="4506" y="9158"/>
                      </a:lnTo>
                      <a:lnTo>
                        <a:pt x="4268" y="10136"/>
                      </a:lnTo>
                      <a:lnTo>
                        <a:pt x="4176" y="10532"/>
                      </a:lnTo>
                      <a:lnTo>
                        <a:pt x="4162" y="10585"/>
                      </a:lnTo>
                      <a:lnTo>
                        <a:pt x="3964" y="10585"/>
                      </a:lnTo>
                      <a:cubicBezTo>
                        <a:pt x="3212" y="10585"/>
                        <a:pt x="2464" y="10547"/>
                        <a:pt x="1720" y="10547"/>
                      </a:cubicBezTo>
                      <a:cubicBezTo>
                        <a:pt x="1144" y="10547"/>
                        <a:pt x="571" y="10570"/>
                        <a:pt x="0" y="10650"/>
                      </a:cubicBezTo>
                      <a:lnTo>
                        <a:pt x="53" y="11337"/>
                      </a:lnTo>
                      <a:cubicBezTo>
                        <a:pt x="1334" y="11073"/>
                        <a:pt x="2629" y="11087"/>
                        <a:pt x="3951" y="10994"/>
                      </a:cubicBezTo>
                      <a:lnTo>
                        <a:pt x="4308" y="10968"/>
                      </a:lnTo>
                      <a:cubicBezTo>
                        <a:pt x="4338" y="10968"/>
                        <a:pt x="4377" y="10976"/>
                        <a:pt x="4413" y="10976"/>
                      </a:cubicBezTo>
                      <a:cubicBezTo>
                        <a:pt x="4439" y="10976"/>
                        <a:pt x="4463" y="10971"/>
                        <a:pt x="4479" y="10955"/>
                      </a:cubicBezTo>
                      <a:lnTo>
                        <a:pt x="4519" y="10770"/>
                      </a:lnTo>
                      <a:lnTo>
                        <a:pt x="4638" y="10201"/>
                      </a:lnTo>
                      <a:lnTo>
                        <a:pt x="4836" y="9250"/>
                      </a:lnTo>
                      <a:lnTo>
                        <a:pt x="5061" y="8298"/>
                      </a:lnTo>
                      <a:cubicBezTo>
                        <a:pt x="5127" y="7981"/>
                        <a:pt x="5272" y="7678"/>
                        <a:pt x="5378" y="7361"/>
                      </a:cubicBezTo>
                      <a:cubicBezTo>
                        <a:pt x="5378" y="7361"/>
                        <a:pt x="5550" y="6911"/>
                        <a:pt x="5735" y="6448"/>
                      </a:cubicBezTo>
                      <a:lnTo>
                        <a:pt x="6105" y="5524"/>
                      </a:lnTo>
                      <a:cubicBezTo>
                        <a:pt x="6382" y="4929"/>
                        <a:pt x="6713" y="4334"/>
                        <a:pt x="7043" y="3753"/>
                      </a:cubicBezTo>
                      <a:cubicBezTo>
                        <a:pt x="7677" y="2577"/>
                        <a:pt x="8510" y="1454"/>
                        <a:pt x="9342" y="358"/>
                      </a:cubicBezTo>
                      <a:lnTo>
                        <a:pt x="8892" y="173"/>
                      </a:lnTo>
                      <a:cubicBezTo>
                        <a:pt x="8668" y="93"/>
                        <a:pt x="8443" y="0"/>
                        <a:pt x="84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3" name="Google Shape;6173;p14"/>
                <p:cNvSpPr/>
                <p:nvPr/>
              </p:nvSpPr>
              <p:spPr>
                <a:xfrm>
                  <a:off x="6179925" y="269825"/>
                  <a:ext cx="115300" cy="34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13743" extrusionOk="0">
                      <a:moveTo>
                        <a:pt x="991" y="1"/>
                      </a:moveTo>
                      <a:cubicBezTo>
                        <a:pt x="991" y="1"/>
                        <a:pt x="740" y="1"/>
                        <a:pt x="489" y="14"/>
                      </a:cubicBezTo>
                      <a:cubicBezTo>
                        <a:pt x="251" y="14"/>
                        <a:pt x="0" y="27"/>
                        <a:pt x="0" y="27"/>
                      </a:cubicBezTo>
                      <a:cubicBezTo>
                        <a:pt x="171" y="688"/>
                        <a:pt x="356" y="1322"/>
                        <a:pt x="502" y="1996"/>
                      </a:cubicBezTo>
                      <a:cubicBezTo>
                        <a:pt x="634" y="2670"/>
                        <a:pt x="753" y="3344"/>
                        <a:pt x="819" y="4017"/>
                      </a:cubicBezTo>
                      <a:cubicBezTo>
                        <a:pt x="899" y="4692"/>
                        <a:pt x="964" y="5365"/>
                        <a:pt x="991" y="6026"/>
                      </a:cubicBezTo>
                      <a:cubicBezTo>
                        <a:pt x="991" y="6026"/>
                        <a:pt x="978" y="6528"/>
                        <a:pt x="978" y="7030"/>
                      </a:cubicBezTo>
                      <a:cubicBezTo>
                        <a:pt x="964" y="7520"/>
                        <a:pt x="938" y="8022"/>
                        <a:pt x="938" y="8022"/>
                      </a:cubicBezTo>
                      <a:cubicBezTo>
                        <a:pt x="925" y="8339"/>
                        <a:pt x="925" y="8669"/>
                        <a:pt x="872" y="8999"/>
                      </a:cubicBezTo>
                      <a:lnTo>
                        <a:pt x="700" y="9964"/>
                      </a:lnTo>
                      <a:lnTo>
                        <a:pt x="515" y="10929"/>
                      </a:lnTo>
                      <a:lnTo>
                        <a:pt x="409" y="11496"/>
                      </a:lnTo>
                      <a:lnTo>
                        <a:pt x="370" y="11681"/>
                      </a:lnTo>
                      <a:cubicBezTo>
                        <a:pt x="383" y="11721"/>
                        <a:pt x="476" y="11734"/>
                        <a:pt x="515" y="11761"/>
                      </a:cubicBezTo>
                      <a:lnTo>
                        <a:pt x="859" y="11880"/>
                      </a:lnTo>
                      <a:cubicBezTo>
                        <a:pt x="1440" y="12183"/>
                        <a:pt x="2021" y="12474"/>
                        <a:pt x="2603" y="12779"/>
                      </a:cubicBezTo>
                      <a:lnTo>
                        <a:pt x="3462" y="13228"/>
                      </a:lnTo>
                      <a:cubicBezTo>
                        <a:pt x="3753" y="13386"/>
                        <a:pt x="4017" y="13571"/>
                        <a:pt x="4281" y="13743"/>
                      </a:cubicBezTo>
                      <a:lnTo>
                        <a:pt x="4611" y="13122"/>
                      </a:lnTo>
                      <a:cubicBezTo>
                        <a:pt x="4320" y="12964"/>
                        <a:pt x="4044" y="12805"/>
                        <a:pt x="3739" y="12659"/>
                      </a:cubicBezTo>
                      <a:lnTo>
                        <a:pt x="2828" y="12276"/>
                      </a:lnTo>
                      <a:cubicBezTo>
                        <a:pt x="2220" y="12012"/>
                        <a:pt x="1612" y="11761"/>
                        <a:pt x="1004" y="11496"/>
                      </a:cubicBezTo>
                      <a:lnTo>
                        <a:pt x="859" y="11457"/>
                      </a:lnTo>
                      <a:cubicBezTo>
                        <a:pt x="846" y="11457"/>
                        <a:pt x="819" y="11457"/>
                        <a:pt x="819" y="11443"/>
                      </a:cubicBezTo>
                      <a:lnTo>
                        <a:pt x="819" y="11391"/>
                      </a:lnTo>
                      <a:lnTo>
                        <a:pt x="885" y="10994"/>
                      </a:lnTo>
                      <a:lnTo>
                        <a:pt x="1044" y="10016"/>
                      </a:lnTo>
                      <a:lnTo>
                        <a:pt x="1202" y="9039"/>
                      </a:lnTo>
                      <a:cubicBezTo>
                        <a:pt x="1255" y="8709"/>
                        <a:pt x="1255" y="8378"/>
                        <a:pt x="1281" y="8048"/>
                      </a:cubicBezTo>
                      <a:cubicBezTo>
                        <a:pt x="1281" y="8048"/>
                        <a:pt x="1308" y="7559"/>
                        <a:pt x="1334" y="7057"/>
                      </a:cubicBezTo>
                      <a:cubicBezTo>
                        <a:pt x="1361" y="6554"/>
                        <a:pt x="1374" y="6066"/>
                        <a:pt x="1374" y="6066"/>
                      </a:cubicBezTo>
                      <a:cubicBezTo>
                        <a:pt x="1374" y="5392"/>
                        <a:pt x="1348" y="4718"/>
                        <a:pt x="1322" y="4044"/>
                      </a:cubicBezTo>
                      <a:cubicBezTo>
                        <a:pt x="1295" y="2710"/>
                        <a:pt x="1123" y="1348"/>
                        <a:pt x="9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4" name="Google Shape;6174;p14"/>
                <p:cNvSpPr/>
                <p:nvPr/>
              </p:nvSpPr>
              <p:spPr>
                <a:xfrm>
                  <a:off x="5881600" y="695900"/>
                  <a:ext cx="326400" cy="8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56" h="3333" extrusionOk="0">
                      <a:moveTo>
                        <a:pt x="948" y="0"/>
                      </a:moveTo>
                      <a:cubicBezTo>
                        <a:pt x="910" y="0"/>
                        <a:pt x="872" y="1"/>
                        <a:pt x="834" y="3"/>
                      </a:cubicBezTo>
                      <a:lnTo>
                        <a:pt x="1" y="43"/>
                      </a:lnTo>
                      <a:lnTo>
                        <a:pt x="67" y="757"/>
                      </a:lnTo>
                      <a:lnTo>
                        <a:pt x="873" y="637"/>
                      </a:lnTo>
                      <a:cubicBezTo>
                        <a:pt x="1137" y="598"/>
                        <a:pt x="1415" y="611"/>
                        <a:pt x="1692" y="598"/>
                      </a:cubicBezTo>
                      <a:cubicBezTo>
                        <a:pt x="2234" y="584"/>
                        <a:pt x="2789" y="572"/>
                        <a:pt x="3331" y="545"/>
                      </a:cubicBezTo>
                      <a:lnTo>
                        <a:pt x="4996" y="690"/>
                      </a:lnTo>
                      <a:cubicBezTo>
                        <a:pt x="5260" y="717"/>
                        <a:pt x="5551" y="730"/>
                        <a:pt x="5815" y="783"/>
                      </a:cubicBezTo>
                      <a:lnTo>
                        <a:pt x="6621" y="954"/>
                      </a:lnTo>
                      <a:lnTo>
                        <a:pt x="7441" y="1139"/>
                      </a:lnTo>
                      <a:cubicBezTo>
                        <a:pt x="7705" y="1206"/>
                        <a:pt x="7982" y="1232"/>
                        <a:pt x="8233" y="1351"/>
                      </a:cubicBezTo>
                      <a:lnTo>
                        <a:pt x="9793" y="1893"/>
                      </a:lnTo>
                      <a:cubicBezTo>
                        <a:pt x="10057" y="1972"/>
                        <a:pt x="10295" y="2091"/>
                        <a:pt x="10545" y="2223"/>
                      </a:cubicBezTo>
                      <a:lnTo>
                        <a:pt x="11272" y="2593"/>
                      </a:lnTo>
                      <a:lnTo>
                        <a:pt x="12012" y="2950"/>
                      </a:lnTo>
                      <a:cubicBezTo>
                        <a:pt x="12131" y="3003"/>
                        <a:pt x="12250" y="3069"/>
                        <a:pt x="12382" y="3135"/>
                      </a:cubicBezTo>
                      <a:lnTo>
                        <a:pt x="12712" y="3333"/>
                      </a:lnTo>
                      <a:lnTo>
                        <a:pt x="13056" y="2659"/>
                      </a:lnTo>
                      <a:lnTo>
                        <a:pt x="12659" y="2501"/>
                      </a:lnTo>
                      <a:cubicBezTo>
                        <a:pt x="12541" y="2448"/>
                        <a:pt x="12409" y="2408"/>
                        <a:pt x="12277" y="2355"/>
                      </a:cubicBezTo>
                      <a:lnTo>
                        <a:pt x="11497" y="2078"/>
                      </a:lnTo>
                      <a:lnTo>
                        <a:pt x="10718" y="1774"/>
                      </a:lnTo>
                      <a:cubicBezTo>
                        <a:pt x="10466" y="1668"/>
                        <a:pt x="10202" y="1562"/>
                        <a:pt x="9925" y="1497"/>
                      </a:cubicBezTo>
                      <a:cubicBezTo>
                        <a:pt x="9396" y="1351"/>
                        <a:pt x="8854" y="1192"/>
                        <a:pt x="8325" y="1021"/>
                      </a:cubicBezTo>
                      <a:cubicBezTo>
                        <a:pt x="8061" y="928"/>
                        <a:pt x="7784" y="889"/>
                        <a:pt x="7506" y="836"/>
                      </a:cubicBezTo>
                      <a:lnTo>
                        <a:pt x="6687" y="664"/>
                      </a:lnTo>
                      <a:lnTo>
                        <a:pt x="5868" y="466"/>
                      </a:lnTo>
                      <a:cubicBezTo>
                        <a:pt x="5591" y="413"/>
                        <a:pt x="5313" y="399"/>
                        <a:pt x="5036" y="360"/>
                      </a:cubicBezTo>
                      <a:cubicBezTo>
                        <a:pt x="4481" y="294"/>
                        <a:pt x="3912" y="214"/>
                        <a:pt x="3357" y="122"/>
                      </a:cubicBezTo>
                      <a:cubicBezTo>
                        <a:pt x="2802" y="96"/>
                        <a:pt x="2234" y="70"/>
                        <a:pt x="1679" y="43"/>
                      </a:cubicBezTo>
                      <a:cubicBezTo>
                        <a:pt x="1439" y="31"/>
                        <a:pt x="1190" y="0"/>
                        <a:pt x="9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5" name="Google Shape;6175;p14"/>
                <p:cNvSpPr/>
                <p:nvPr/>
              </p:nvSpPr>
              <p:spPr>
                <a:xfrm>
                  <a:off x="5887550" y="764950"/>
                  <a:ext cx="288425" cy="7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37" h="3016" extrusionOk="0">
                      <a:moveTo>
                        <a:pt x="843" y="0"/>
                      </a:moveTo>
                      <a:cubicBezTo>
                        <a:pt x="809" y="0"/>
                        <a:pt x="775" y="1"/>
                        <a:pt x="741" y="3"/>
                      </a:cubicBezTo>
                      <a:lnTo>
                        <a:pt x="1" y="30"/>
                      </a:lnTo>
                      <a:lnTo>
                        <a:pt x="54" y="743"/>
                      </a:lnTo>
                      <a:lnTo>
                        <a:pt x="767" y="624"/>
                      </a:lnTo>
                      <a:cubicBezTo>
                        <a:pt x="1005" y="597"/>
                        <a:pt x="1243" y="611"/>
                        <a:pt x="1481" y="597"/>
                      </a:cubicBezTo>
                      <a:cubicBezTo>
                        <a:pt x="1970" y="585"/>
                        <a:pt x="2458" y="571"/>
                        <a:pt x="2934" y="532"/>
                      </a:cubicBezTo>
                      <a:lnTo>
                        <a:pt x="4401" y="664"/>
                      </a:lnTo>
                      <a:cubicBezTo>
                        <a:pt x="4639" y="690"/>
                        <a:pt x="4890" y="690"/>
                        <a:pt x="5128" y="743"/>
                      </a:cubicBezTo>
                      <a:lnTo>
                        <a:pt x="5841" y="902"/>
                      </a:lnTo>
                      <a:lnTo>
                        <a:pt x="6555" y="1060"/>
                      </a:lnTo>
                      <a:cubicBezTo>
                        <a:pt x="6792" y="1113"/>
                        <a:pt x="7030" y="1140"/>
                        <a:pt x="7255" y="1245"/>
                      </a:cubicBezTo>
                      <a:lnTo>
                        <a:pt x="8616" y="1734"/>
                      </a:lnTo>
                      <a:cubicBezTo>
                        <a:pt x="8854" y="1800"/>
                        <a:pt x="9065" y="1906"/>
                        <a:pt x="9277" y="2024"/>
                      </a:cubicBezTo>
                      <a:lnTo>
                        <a:pt x="9925" y="2355"/>
                      </a:lnTo>
                      <a:lnTo>
                        <a:pt x="10559" y="2672"/>
                      </a:lnTo>
                      <a:cubicBezTo>
                        <a:pt x="10665" y="2711"/>
                        <a:pt x="10783" y="2778"/>
                        <a:pt x="10889" y="2844"/>
                      </a:cubicBezTo>
                      <a:lnTo>
                        <a:pt x="11179" y="3016"/>
                      </a:lnTo>
                      <a:lnTo>
                        <a:pt x="11537" y="2341"/>
                      </a:lnTo>
                      <a:lnTo>
                        <a:pt x="11167" y="2197"/>
                      </a:lnTo>
                      <a:cubicBezTo>
                        <a:pt x="11061" y="2156"/>
                        <a:pt x="10955" y="2117"/>
                        <a:pt x="10836" y="2077"/>
                      </a:cubicBezTo>
                      <a:lnTo>
                        <a:pt x="10149" y="1839"/>
                      </a:lnTo>
                      <a:lnTo>
                        <a:pt x="9462" y="1575"/>
                      </a:lnTo>
                      <a:cubicBezTo>
                        <a:pt x="9237" y="1483"/>
                        <a:pt x="9012" y="1390"/>
                        <a:pt x="8762" y="1337"/>
                      </a:cubicBezTo>
                      <a:cubicBezTo>
                        <a:pt x="8286" y="1219"/>
                        <a:pt x="7810" y="1073"/>
                        <a:pt x="7347" y="928"/>
                      </a:cubicBezTo>
                      <a:cubicBezTo>
                        <a:pt x="7123" y="835"/>
                        <a:pt x="6872" y="809"/>
                        <a:pt x="6621" y="756"/>
                      </a:cubicBezTo>
                      <a:lnTo>
                        <a:pt x="5908" y="611"/>
                      </a:lnTo>
                      <a:lnTo>
                        <a:pt x="5180" y="439"/>
                      </a:lnTo>
                      <a:cubicBezTo>
                        <a:pt x="4943" y="386"/>
                        <a:pt x="4692" y="373"/>
                        <a:pt x="4440" y="347"/>
                      </a:cubicBezTo>
                      <a:cubicBezTo>
                        <a:pt x="3952" y="280"/>
                        <a:pt x="3463" y="201"/>
                        <a:pt x="2960" y="122"/>
                      </a:cubicBezTo>
                      <a:cubicBezTo>
                        <a:pt x="2472" y="109"/>
                        <a:pt x="1970" y="82"/>
                        <a:pt x="1481" y="42"/>
                      </a:cubicBezTo>
                      <a:cubicBezTo>
                        <a:pt x="1266" y="31"/>
                        <a:pt x="1050" y="0"/>
                        <a:pt x="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6" name="Google Shape;6176;p14"/>
                <p:cNvSpPr/>
                <p:nvPr/>
              </p:nvSpPr>
              <p:spPr>
                <a:xfrm>
                  <a:off x="6081800" y="240925"/>
                  <a:ext cx="117950" cy="3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8" h="1527" extrusionOk="0">
                      <a:moveTo>
                        <a:pt x="133" y="0"/>
                      </a:moveTo>
                      <a:cubicBezTo>
                        <a:pt x="88" y="0"/>
                        <a:pt x="43" y="2"/>
                        <a:pt x="0" y="7"/>
                      </a:cubicBezTo>
                      <a:lnTo>
                        <a:pt x="278" y="707"/>
                      </a:lnTo>
                      <a:cubicBezTo>
                        <a:pt x="295" y="711"/>
                        <a:pt x="311" y="712"/>
                        <a:pt x="327" y="712"/>
                      </a:cubicBezTo>
                      <a:cubicBezTo>
                        <a:pt x="438" y="712"/>
                        <a:pt x="536" y="642"/>
                        <a:pt x="675" y="642"/>
                      </a:cubicBezTo>
                      <a:cubicBezTo>
                        <a:pt x="846" y="642"/>
                        <a:pt x="1018" y="642"/>
                        <a:pt x="1189" y="654"/>
                      </a:cubicBezTo>
                      <a:cubicBezTo>
                        <a:pt x="1547" y="695"/>
                        <a:pt x="1917" y="747"/>
                        <a:pt x="2287" y="827"/>
                      </a:cubicBezTo>
                      <a:cubicBezTo>
                        <a:pt x="2657" y="892"/>
                        <a:pt x="3013" y="972"/>
                        <a:pt x="3344" y="1077"/>
                      </a:cubicBezTo>
                      <a:cubicBezTo>
                        <a:pt x="3515" y="1144"/>
                        <a:pt x="3661" y="1209"/>
                        <a:pt x="3806" y="1289"/>
                      </a:cubicBezTo>
                      <a:cubicBezTo>
                        <a:pt x="3952" y="1368"/>
                        <a:pt x="4044" y="1447"/>
                        <a:pt x="4149" y="1526"/>
                      </a:cubicBezTo>
                      <a:lnTo>
                        <a:pt x="4718" y="906"/>
                      </a:lnTo>
                      <a:cubicBezTo>
                        <a:pt x="4480" y="839"/>
                        <a:pt x="4255" y="774"/>
                        <a:pt x="4057" y="747"/>
                      </a:cubicBezTo>
                      <a:lnTo>
                        <a:pt x="3449" y="654"/>
                      </a:lnTo>
                      <a:cubicBezTo>
                        <a:pt x="3066" y="602"/>
                        <a:pt x="2696" y="562"/>
                        <a:pt x="2326" y="496"/>
                      </a:cubicBezTo>
                      <a:cubicBezTo>
                        <a:pt x="1982" y="430"/>
                        <a:pt x="1626" y="337"/>
                        <a:pt x="1269" y="219"/>
                      </a:cubicBezTo>
                      <a:cubicBezTo>
                        <a:pt x="1071" y="166"/>
                        <a:pt x="886" y="113"/>
                        <a:pt x="687" y="60"/>
                      </a:cubicBezTo>
                      <a:cubicBezTo>
                        <a:pt x="527" y="39"/>
                        <a:pt x="32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7" name="Google Shape;6177;p14"/>
                <p:cNvSpPr/>
                <p:nvPr/>
              </p:nvSpPr>
              <p:spPr>
                <a:xfrm>
                  <a:off x="6002850" y="530800"/>
                  <a:ext cx="109700" cy="14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8" h="5709" extrusionOk="0">
                      <a:moveTo>
                        <a:pt x="3251" y="661"/>
                      </a:moveTo>
                      <a:lnTo>
                        <a:pt x="3290" y="714"/>
                      </a:lnTo>
                      <a:cubicBezTo>
                        <a:pt x="3331" y="793"/>
                        <a:pt x="3357" y="886"/>
                        <a:pt x="3396" y="965"/>
                      </a:cubicBezTo>
                      <a:lnTo>
                        <a:pt x="3436" y="1163"/>
                      </a:lnTo>
                      <a:cubicBezTo>
                        <a:pt x="3463" y="1242"/>
                        <a:pt x="3463" y="1322"/>
                        <a:pt x="3475" y="1401"/>
                      </a:cubicBezTo>
                      <a:cubicBezTo>
                        <a:pt x="3542" y="1718"/>
                        <a:pt x="3568" y="2049"/>
                        <a:pt x="3607" y="2379"/>
                      </a:cubicBezTo>
                      <a:cubicBezTo>
                        <a:pt x="3687" y="3053"/>
                        <a:pt x="3819" y="3674"/>
                        <a:pt x="3898" y="4308"/>
                      </a:cubicBezTo>
                      <a:lnTo>
                        <a:pt x="3951" y="4704"/>
                      </a:lnTo>
                      <a:cubicBezTo>
                        <a:pt x="3977" y="4903"/>
                        <a:pt x="3991" y="5101"/>
                        <a:pt x="3991" y="5101"/>
                      </a:cubicBezTo>
                      <a:cubicBezTo>
                        <a:pt x="3991" y="5141"/>
                        <a:pt x="4018" y="5206"/>
                        <a:pt x="3991" y="5206"/>
                      </a:cubicBezTo>
                      <a:lnTo>
                        <a:pt x="3885" y="5167"/>
                      </a:lnTo>
                      <a:cubicBezTo>
                        <a:pt x="3885" y="5153"/>
                        <a:pt x="3607" y="5101"/>
                        <a:pt x="3607" y="5101"/>
                      </a:cubicBezTo>
                      <a:cubicBezTo>
                        <a:pt x="2704" y="4940"/>
                        <a:pt x="1810" y="4682"/>
                        <a:pt x="889" y="4656"/>
                      </a:cubicBezTo>
                      <a:lnTo>
                        <a:pt x="889" y="4656"/>
                      </a:lnTo>
                      <a:cubicBezTo>
                        <a:pt x="1055" y="4300"/>
                        <a:pt x="1226" y="3940"/>
                        <a:pt x="1401" y="3582"/>
                      </a:cubicBezTo>
                      <a:lnTo>
                        <a:pt x="1863" y="2736"/>
                      </a:lnTo>
                      <a:lnTo>
                        <a:pt x="2379" y="1917"/>
                      </a:lnTo>
                      <a:lnTo>
                        <a:pt x="2934" y="1110"/>
                      </a:lnTo>
                      <a:lnTo>
                        <a:pt x="3132" y="819"/>
                      </a:lnTo>
                      <a:lnTo>
                        <a:pt x="3211" y="714"/>
                      </a:lnTo>
                      <a:lnTo>
                        <a:pt x="3251" y="661"/>
                      </a:lnTo>
                      <a:close/>
                      <a:moveTo>
                        <a:pt x="3357" y="0"/>
                      </a:moveTo>
                      <a:cubicBezTo>
                        <a:pt x="3317" y="27"/>
                        <a:pt x="3278" y="79"/>
                        <a:pt x="3238" y="120"/>
                      </a:cubicBezTo>
                      <a:lnTo>
                        <a:pt x="3026" y="397"/>
                      </a:lnTo>
                      <a:lnTo>
                        <a:pt x="2643" y="872"/>
                      </a:lnTo>
                      <a:lnTo>
                        <a:pt x="2048" y="1652"/>
                      </a:lnTo>
                      <a:cubicBezTo>
                        <a:pt x="2048" y="1652"/>
                        <a:pt x="1903" y="1850"/>
                        <a:pt x="1771" y="2049"/>
                      </a:cubicBezTo>
                      <a:cubicBezTo>
                        <a:pt x="1625" y="2247"/>
                        <a:pt x="1481" y="2458"/>
                        <a:pt x="1481" y="2458"/>
                      </a:cubicBezTo>
                      <a:lnTo>
                        <a:pt x="965" y="3304"/>
                      </a:lnTo>
                      <a:cubicBezTo>
                        <a:pt x="621" y="3872"/>
                        <a:pt x="304" y="4440"/>
                        <a:pt x="1" y="5009"/>
                      </a:cubicBezTo>
                      <a:lnTo>
                        <a:pt x="270" y="5171"/>
                      </a:lnTo>
                      <a:lnTo>
                        <a:pt x="278" y="5391"/>
                      </a:lnTo>
                      <a:cubicBezTo>
                        <a:pt x="370" y="5377"/>
                        <a:pt x="466" y="5362"/>
                        <a:pt x="563" y="5349"/>
                      </a:cubicBezTo>
                      <a:lnTo>
                        <a:pt x="563" y="5349"/>
                      </a:lnTo>
                      <a:lnTo>
                        <a:pt x="568" y="5352"/>
                      </a:lnTo>
                      <a:cubicBezTo>
                        <a:pt x="569" y="5351"/>
                        <a:pt x="570" y="5350"/>
                        <a:pt x="570" y="5348"/>
                      </a:cubicBezTo>
                      <a:lnTo>
                        <a:pt x="570" y="5348"/>
                      </a:lnTo>
                      <a:cubicBezTo>
                        <a:pt x="736" y="5326"/>
                        <a:pt x="906" y="5307"/>
                        <a:pt x="1070" y="5299"/>
                      </a:cubicBezTo>
                      <a:cubicBezTo>
                        <a:pt x="1135" y="5293"/>
                        <a:pt x="1199" y="5290"/>
                        <a:pt x="1263" y="5290"/>
                      </a:cubicBezTo>
                      <a:cubicBezTo>
                        <a:pt x="1464" y="5290"/>
                        <a:pt x="1666" y="5315"/>
                        <a:pt x="1877" y="5326"/>
                      </a:cubicBezTo>
                      <a:cubicBezTo>
                        <a:pt x="2418" y="5365"/>
                        <a:pt x="2961" y="5432"/>
                        <a:pt x="3502" y="5511"/>
                      </a:cubicBezTo>
                      <a:cubicBezTo>
                        <a:pt x="3502" y="5511"/>
                        <a:pt x="3648" y="5523"/>
                        <a:pt x="3780" y="5550"/>
                      </a:cubicBezTo>
                      <a:lnTo>
                        <a:pt x="4044" y="5629"/>
                      </a:lnTo>
                      <a:lnTo>
                        <a:pt x="4335" y="5708"/>
                      </a:lnTo>
                      <a:lnTo>
                        <a:pt x="4374" y="5708"/>
                      </a:lnTo>
                      <a:cubicBezTo>
                        <a:pt x="4388" y="5708"/>
                        <a:pt x="4374" y="5682"/>
                        <a:pt x="4374" y="5669"/>
                      </a:cubicBezTo>
                      <a:lnTo>
                        <a:pt x="4361" y="5576"/>
                      </a:lnTo>
                      <a:lnTo>
                        <a:pt x="4347" y="5405"/>
                      </a:lnTo>
                      <a:cubicBezTo>
                        <a:pt x="4347" y="5405"/>
                        <a:pt x="4308" y="5114"/>
                        <a:pt x="4282" y="4824"/>
                      </a:cubicBezTo>
                      <a:lnTo>
                        <a:pt x="4203" y="4242"/>
                      </a:lnTo>
                      <a:cubicBezTo>
                        <a:pt x="4123" y="3594"/>
                        <a:pt x="3965" y="2960"/>
                        <a:pt x="3898" y="2326"/>
                      </a:cubicBezTo>
                      <a:cubicBezTo>
                        <a:pt x="3859" y="2009"/>
                        <a:pt x="3845" y="1679"/>
                        <a:pt x="3792" y="1335"/>
                      </a:cubicBezTo>
                      <a:cubicBezTo>
                        <a:pt x="3780" y="1256"/>
                        <a:pt x="3766" y="1177"/>
                        <a:pt x="3753" y="1084"/>
                      </a:cubicBezTo>
                      <a:lnTo>
                        <a:pt x="3687" y="793"/>
                      </a:lnTo>
                      <a:cubicBezTo>
                        <a:pt x="3607" y="582"/>
                        <a:pt x="3542" y="370"/>
                        <a:pt x="3422" y="159"/>
                      </a:cubicBezTo>
                      <a:lnTo>
                        <a:pt x="335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8" name="Google Shape;6178;p14"/>
                <p:cNvSpPr/>
                <p:nvPr/>
              </p:nvSpPr>
              <p:spPr>
                <a:xfrm>
                  <a:off x="6286950" y="488500"/>
                  <a:ext cx="343900" cy="17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6" h="7086" extrusionOk="0">
                      <a:moveTo>
                        <a:pt x="13187" y="1"/>
                      </a:moveTo>
                      <a:cubicBezTo>
                        <a:pt x="12011" y="649"/>
                        <a:pt x="10809" y="1257"/>
                        <a:pt x="9685" y="1983"/>
                      </a:cubicBezTo>
                      <a:cubicBezTo>
                        <a:pt x="9118" y="2326"/>
                        <a:pt x="8563" y="2684"/>
                        <a:pt x="8008" y="3054"/>
                      </a:cubicBezTo>
                      <a:cubicBezTo>
                        <a:pt x="8008" y="3054"/>
                        <a:pt x="7611" y="3357"/>
                        <a:pt x="7215" y="3648"/>
                      </a:cubicBezTo>
                      <a:cubicBezTo>
                        <a:pt x="6819" y="3952"/>
                        <a:pt x="6408" y="4269"/>
                        <a:pt x="6408" y="4269"/>
                      </a:cubicBezTo>
                      <a:cubicBezTo>
                        <a:pt x="6158" y="4481"/>
                        <a:pt x="5867" y="4666"/>
                        <a:pt x="5629" y="4904"/>
                      </a:cubicBezTo>
                      <a:lnTo>
                        <a:pt x="4902" y="5591"/>
                      </a:lnTo>
                      <a:lnTo>
                        <a:pt x="4189" y="6278"/>
                      </a:lnTo>
                      <a:lnTo>
                        <a:pt x="3898" y="6555"/>
                      </a:lnTo>
                      <a:lnTo>
                        <a:pt x="3845" y="6581"/>
                      </a:lnTo>
                      <a:cubicBezTo>
                        <a:pt x="3842" y="6584"/>
                        <a:pt x="3840" y="6585"/>
                        <a:pt x="3837" y="6585"/>
                      </a:cubicBezTo>
                      <a:cubicBezTo>
                        <a:pt x="3827" y="6585"/>
                        <a:pt x="3816" y="6566"/>
                        <a:pt x="3806" y="6555"/>
                      </a:cubicBezTo>
                      <a:lnTo>
                        <a:pt x="3686" y="6476"/>
                      </a:lnTo>
                      <a:cubicBezTo>
                        <a:pt x="3145" y="6106"/>
                        <a:pt x="2617" y="5709"/>
                        <a:pt x="2048" y="5353"/>
                      </a:cubicBezTo>
                      <a:cubicBezTo>
                        <a:pt x="1480" y="5022"/>
                        <a:pt x="899" y="4692"/>
                        <a:pt x="330" y="4375"/>
                      </a:cubicBezTo>
                      <a:lnTo>
                        <a:pt x="0" y="4996"/>
                      </a:lnTo>
                      <a:cubicBezTo>
                        <a:pt x="594" y="5274"/>
                        <a:pt x="1176" y="5551"/>
                        <a:pt x="1771" y="5829"/>
                      </a:cubicBezTo>
                      <a:cubicBezTo>
                        <a:pt x="2339" y="6132"/>
                        <a:pt x="2894" y="6489"/>
                        <a:pt x="3462" y="6819"/>
                      </a:cubicBezTo>
                      <a:lnTo>
                        <a:pt x="3753" y="7004"/>
                      </a:lnTo>
                      <a:cubicBezTo>
                        <a:pt x="3801" y="7028"/>
                        <a:pt x="3859" y="7085"/>
                        <a:pt x="3900" y="7085"/>
                      </a:cubicBezTo>
                      <a:cubicBezTo>
                        <a:pt x="3904" y="7085"/>
                        <a:pt x="3908" y="7085"/>
                        <a:pt x="3912" y="7083"/>
                      </a:cubicBezTo>
                      <a:lnTo>
                        <a:pt x="4056" y="6939"/>
                      </a:lnTo>
                      <a:lnTo>
                        <a:pt x="4467" y="6516"/>
                      </a:lnTo>
                      <a:lnTo>
                        <a:pt x="5154" y="5829"/>
                      </a:lnTo>
                      <a:lnTo>
                        <a:pt x="5867" y="5128"/>
                      </a:lnTo>
                      <a:cubicBezTo>
                        <a:pt x="6105" y="4904"/>
                        <a:pt x="6382" y="4719"/>
                        <a:pt x="6646" y="4507"/>
                      </a:cubicBezTo>
                      <a:lnTo>
                        <a:pt x="7439" y="3926"/>
                      </a:lnTo>
                      <a:cubicBezTo>
                        <a:pt x="7835" y="3648"/>
                        <a:pt x="8246" y="3357"/>
                        <a:pt x="8246" y="3357"/>
                      </a:cubicBezTo>
                      <a:cubicBezTo>
                        <a:pt x="8801" y="3014"/>
                        <a:pt x="9395" y="2696"/>
                        <a:pt x="9990" y="2393"/>
                      </a:cubicBezTo>
                      <a:cubicBezTo>
                        <a:pt x="11153" y="1759"/>
                        <a:pt x="12460" y="1269"/>
                        <a:pt x="13755" y="807"/>
                      </a:cubicBezTo>
                      <a:lnTo>
                        <a:pt x="1318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9" name="Google Shape;6179;p14"/>
                <p:cNvSpPr/>
                <p:nvPr/>
              </p:nvSpPr>
              <p:spPr>
                <a:xfrm>
                  <a:off x="6538675" y="566150"/>
                  <a:ext cx="171450" cy="34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58" h="13835" extrusionOk="0">
                      <a:moveTo>
                        <a:pt x="6012" y="1"/>
                      </a:moveTo>
                      <a:cubicBezTo>
                        <a:pt x="5603" y="1296"/>
                        <a:pt x="5192" y="2564"/>
                        <a:pt x="4558" y="3780"/>
                      </a:cubicBezTo>
                      <a:cubicBezTo>
                        <a:pt x="4255" y="4387"/>
                        <a:pt x="3938" y="4982"/>
                        <a:pt x="3607" y="5563"/>
                      </a:cubicBezTo>
                      <a:cubicBezTo>
                        <a:pt x="3607" y="5563"/>
                        <a:pt x="3330" y="5986"/>
                        <a:pt x="3052" y="6396"/>
                      </a:cubicBezTo>
                      <a:cubicBezTo>
                        <a:pt x="2775" y="6805"/>
                        <a:pt x="2484" y="7215"/>
                        <a:pt x="2484" y="7215"/>
                      </a:cubicBezTo>
                      <a:cubicBezTo>
                        <a:pt x="2286" y="7479"/>
                        <a:pt x="2114" y="7756"/>
                        <a:pt x="1889" y="7994"/>
                      </a:cubicBezTo>
                      <a:lnTo>
                        <a:pt x="1228" y="8722"/>
                      </a:lnTo>
                      <a:lnTo>
                        <a:pt x="555" y="9435"/>
                      </a:lnTo>
                      <a:lnTo>
                        <a:pt x="145" y="9844"/>
                      </a:lnTo>
                      <a:lnTo>
                        <a:pt x="13" y="9990"/>
                      </a:lnTo>
                      <a:cubicBezTo>
                        <a:pt x="0" y="10029"/>
                        <a:pt x="79" y="10082"/>
                        <a:pt x="106" y="10135"/>
                      </a:cubicBezTo>
                      <a:lnTo>
                        <a:pt x="317" y="10426"/>
                      </a:lnTo>
                      <a:cubicBezTo>
                        <a:pt x="687" y="10968"/>
                        <a:pt x="978" y="11562"/>
                        <a:pt x="1308" y="12117"/>
                      </a:cubicBezTo>
                      <a:cubicBezTo>
                        <a:pt x="1625" y="12686"/>
                        <a:pt x="1968" y="13227"/>
                        <a:pt x="2206" y="13835"/>
                      </a:cubicBezTo>
                      <a:lnTo>
                        <a:pt x="2814" y="13491"/>
                      </a:lnTo>
                      <a:cubicBezTo>
                        <a:pt x="2537" y="12897"/>
                        <a:pt x="2141" y="12368"/>
                        <a:pt x="1771" y="11814"/>
                      </a:cubicBezTo>
                      <a:cubicBezTo>
                        <a:pt x="1401" y="11271"/>
                        <a:pt x="1057" y="10690"/>
                        <a:pt x="647" y="10175"/>
                      </a:cubicBezTo>
                      <a:lnTo>
                        <a:pt x="555" y="10069"/>
                      </a:lnTo>
                      <a:cubicBezTo>
                        <a:pt x="541" y="10056"/>
                        <a:pt x="515" y="10043"/>
                        <a:pt x="515" y="10029"/>
                      </a:cubicBezTo>
                      <a:lnTo>
                        <a:pt x="555" y="9990"/>
                      </a:lnTo>
                      <a:lnTo>
                        <a:pt x="819" y="9686"/>
                      </a:lnTo>
                      <a:lnTo>
                        <a:pt x="1480" y="8959"/>
                      </a:lnTo>
                      <a:lnTo>
                        <a:pt x="2141" y="8219"/>
                      </a:lnTo>
                      <a:cubicBezTo>
                        <a:pt x="2365" y="7968"/>
                        <a:pt x="2550" y="7691"/>
                        <a:pt x="2749" y="7427"/>
                      </a:cubicBezTo>
                      <a:cubicBezTo>
                        <a:pt x="2749" y="7427"/>
                        <a:pt x="3039" y="7016"/>
                        <a:pt x="3330" y="6620"/>
                      </a:cubicBezTo>
                      <a:lnTo>
                        <a:pt x="3911" y="5801"/>
                      </a:lnTo>
                      <a:cubicBezTo>
                        <a:pt x="4268" y="5233"/>
                        <a:pt x="4611" y="4664"/>
                        <a:pt x="4955" y="4070"/>
                      </a:cubicBezTo>
                      <a:cubicBezTo>
                        <a:pt x="5655" y="2934"/>
                        <a:pt x="6276" y="1678"/>
                        <a:pt x="6857" y="515"/>
                      </a:cubicBezTo>
                      <a:lnTo>
                        <a:pt x="60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0" name="Google Shape;6180;p14"/>
                <p:cNvSpPr/>
                <p:nvPr/>
              </p:nvSpPr>
              <p:spPr>
                <a:xfrm>
                  <a:off x="6199725" y="763025"/>
                  <a:ext cx="247450" cy="24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98" h="9647" extrusionOk="0">
                      <a:moveTo>
                        <a:pt x="331" y="1"/>
                      </a:moveTo>
                      <a:lnTo>
                        <a:pt x="1" y="621"/>
                      </a:lnTo>
                      <a:cubicBezTo>
                        <a:pt x="477" y="873"/>
                        <a:pt x="965" y="1111"/>
                        <a:pt x="1454" y="1349"/>
                      </a:cubicBezTo>
                      <a:cubicBezTo>
                        <a:pt x="1904" y="1652"/>
                        <a:pt x="2366" y="1943"/>
                        <a:pt x="2829" y="2233"/>
                      </a:cubicBezTo>
                      <a:cubicBezTo>
                        <a:pt x="3317" y="2511"/>
                        <a:pt x="3713" y="2894"/>
                        <a:pt x="4150" y="3238"/>
                      </a:cubicBezTo>
                      <a:cubicBezTo>
                        <a:pt x="4573" y="3595"/>
                        <a:pt x="5022" y="3912"/>
                        <a:pt x="5392" y="4335"/>
                      </a:cubicBezTo>
                      <a:lnTo>
                        <a:pt x="6541" y="5537"/>
                      </a:lnTo>
                      <a:lnTo>
                        <a:pt x="7533" y="6858"/>
                      </a:lnTo>
                      <a:cubicBezTo>
                        <a:pt x="7889" y="7281"/>
                        <a:pt x="8141" y="7783"/>
                        <a:pt x="8417" y="8246"/>
                      </a:cubicBezTo>
                      <a:lnTo>
                        <a:pt x="8840" y="8946"/>
                      </a:lnTo>
                      <a:cubicBezTo>
                        <a:pt x="8893" y="9065"/>
                        <a:pt x="8999" y="9171"/>
                        <a:pt x="9065" y="9303"/>
                      </a:cubicBezTo>
                      <a:lnTo>
                        <a:pt x="9237" y="9647"/>
                      </a:lnTo>
                      <a:lnTo>
                        <a:pt x="9897" y="9277"/>
                      </a:lnTo>
                      <a:lnTo>
                        <a:pt x="9647" y="8919"/>
                      </a:lnTo>
                      <a:cubicBezTo>
                        <a:pt x="9568" y="8801"/>
                        <a:pt x="9462" y="8722"/>
                        <a:pt x="9383" y="8602"/>
                      </a:cubicBezTo>
                      <a:lnTo>
                        <a:pt x="8880" y="7942"/>
                      </a:lnTo>
                      <a:cubicBezTo>
                        <a:pt x="8550" y="7492"/>
                        <a:pt x="8273" y="7004"/>
                        <a:pt x="7863" y="6608"/>
                      </a:cubicBezTo>
                      <a:cubicBezTo>
                        <a:pt x="7506" y="6185"/>
                        <a:pt x="7136" y="5748"/>
                        <a:pt x="6793" y="5313"/>
                      </a:cubicBezTo>
                      <a:cubicBezTo>
                        <a:pt x="6383" y="4929"/>
                        <a:pt x="5986" y="4533"/>
                        <a:pt x="5604" y="4123"/>
                      </a:cubicBezTo>
                      <a:cubicBezTo>
                        <a:pt x="5234" y="3687"/>
                        <a:pt x="4784" y="3357"/>
                        <a:pt x="4361" y="2987"/>
                      </a:cubicBezTo>
                      <a:cubicBezTo>
                        <a:pt x="3939" y="2617"/>
                        <a:pt x="3555" y="2207"/>
                        <a:pt x="3079" y="1904"/>
                      </a:cubicBezTo>
                      <a:cubicBezTo>
                        <a:pt x="2630" y="1560"/>
                        <a:pt x="2194" y="1217"/>
                        <a:pt x="1745" y="873"/>
                      </a:cubicBezTo>
                      <a:cubicBezTo>
                        <a:pt x="1269" y="582"/>
                        <a:pt x="794" y="292"/>
                        <a:pt x="33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1" name="Google Shape;6181;p14"/>
                <p:cNvSpPr/>
                <p:nvPr/>
              </p:nvSpPr>
              <p:spPr>
                <a:xfrm>
                  <a:off x="6167375" y="824125"/>
                  <a:ext cx="219675" cy="21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87" h="8564" extrusionOk="0">
                      <a:moveTo>
                        <a:pt x="330" y="1"/>
                      </a:moveTo>
                      <a:lnTo>
                        <a:pt x="0" y="622"/>
                      </a:lnTo>
                      <a:cubicBezTo>
                        <a:pt x="423" y="834"/>
                        <a:pt x="846" y="1045"/>
                        <a:pt x="1281" y="1257"/>
                      </a:cubicBezTo>
                      <a:cubicBezTo>
                        <a:pt x="1678" y="1521"/>
                        <a:pt x="2088" y="1771"/>
                        <a:pt x="2497" y="2023"/>
                      </a:cubicBezTo>
                      <a:cubicBezTo>
                        <a:pt x="2933" y="2261"/>
                        <a:pt x="3277" y="2604"/>
                        <a:pt x="3660" y="2908"/>
                      </a:cubicBezTo>
                      <a:cubicBezTo>
                        <a:pt x="4030" y="3212"/>
                        <a:pt x="4440" y="3503"/>
                        <a:pt x="4757" y="3873"/>
                      </a:cubicBezTo>
                      <a:lnTo>
                        <a:pt x="5774" y="4930"/>
                      </a:lnTo>
                      <a:lnTo>
                        <a:pt x="6646" y="6106"/>
                      </a:lnTo>
                      <a:cubicBezTo>
                        <a:pt x="6963" y="6475"/>
                        <a:pt x="7162" y="6912"/>
                        <a:pt x="7412" y="7321"/>
                      </a:cubicBezTo>
                      <a:lnTo>
                        <a:pt x="7782" y="7943"/>
                      </a:lnTo>
                      <a:cubicBezTo>
                        <a:pt x="7835" y="8048"/>
                        <a:pt x="7928" y="8140"/>
                        <a:pt x="7967" y="8260"/>
                      </a:cubicBezTo>
                      <a:lnTo>
                        <a:pt x="8126" y="8563"/>
                      </a:lnTo>
                      <a:lnTo>
                        <a:pt x="8787" y="8193"/>
                      </a:lnTo>
                      <a:lnTo>
                        <a:pt x="8562" y="7876"/>
                      </a:lnTo>
                      <a:cubicBezTo>
                        <a:pt x="8496" y="7784"/>
                        <a:pt x="8390" y="7705"/>
                        <a:pt x="8325" y="7599"/>
                      </a:cubicBezTo>
                      <a:lnTo>
                        <a:pt x="7875" y="7018"/>
                      </a:lnTo>
                      <a:cubicBezTo>
                        <a:pt x="7585" y="6621"/>
                        <a:pt x="7333" y="6199"/>
                        <a:pt x="6977" y="5841"/>
                      </a:cubicBezTo>
                      <a:cubicBezTo>
                        <a:pt x="6646" y="5471"/>
                        <a:pt x="6329" y="5101"/>
                        <a:pt x="6025" y="4705"/>
                      </a:cubicBezTo>
                      <a:cubicBezTo>
                        <a:pt x="5655" y="4361"/>
                        <a:pt x="5312" y="4018"/>
                        <a:pt x="4968" y="3662"/>
                      </a:cubicBezTo>
                      <a:cubicBezTo>
                        <a:pt x="4651" y="3278"/>
                        <a:pt x="4241" y="2987"/>
                        <a:pt x="3871" y="2644"/>
                      </a:cubicBezTo>
                      <a:cubicBezTo>
                        <a:pt x="3501" y="2326"/>
                        <a:pt x="3158" y="1956"/>
                        <a:pt x="2748" y="1692"/>
                      </a:cubicBezTo>
                      <a:cubicBezTo>
                        <a:pt x="2352" y="1389"/>
                        <a:pt x="1968" y="1084"/>
                        <a:pt x="1572" y="781"/>
                      </a:cubicBezTo>
                      <a:cubicBezTo>
                        <a:pt x="1163" y="517"/>
                        <a:pt x="740" y="252"/>
                        <a:pt x="33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2" name="Google Shape;6182;p14"/>
                <p:cNvSpPr/>
                <p:nvPr/>
              </p:nvSpPr>
              <p:spPr>
                <a:xfrm>
                  <a:off x="6618925" y="488200"/>
                  <a:ext cx="90525" cy="8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1" h="3528" extrusionOk="0">
                      <a:moveTo>
                        <a:pt x="146" y="0"/>
                      </a:moveTo>
                      <a:lnTo>
                        <a:pt x="0" y="753"/>
                      </a:lnTo>
                      <a:cubicBezTo>
                        <a:pt x="93" y="846"/>
                        <a:pt x="226" y="832"/>
                        <a:pt x="370" y="899"/>
                      </a:cubicBezTo>
                      <a:lnTo>
                        <a:pt x="807" y="1176"/>
                      </a:lnTo>
                      <a:cubicBezTo>
                        <a:pt x="1098" y="1387"/>
                        <a:pt x="1362" y="1651"/>
                        <a:pt x="1639" y="1916"/>
                      </a:cubicBezTo>
                      <a:cubicBezTo>
                        <a:pt x="1917" y="2167"/>
                        <a:pt x="2167" y="2431"/>
                        <a:pt x="2379" y="2708"/>
                      </a:cubicBezTo>
                      <a:cubicBezTo>
                        <a:pt x="2485" y="2854"/>
                        <a:pt x="2564" y="2999"/>
                        <a:pt x="2657" y="3131"/>
                      </a:cubicBezTo>
                      <a:cubicBezTo>
                        <a:pt x="2736" y="3277"/>
                        <a:pt x="2763" y="3409"/>
                        <a:pt x="2802" y="3528"/>
                      </a:cubicBezTo>
                      <a:lnTo>
                        <a:pt x="3621" y="3304"/>
                      </a:lnTo>
                      <a:cubicBezTo>
                        <a:pt x="3462" y="3131"/>
                        <a:pt x="3304" y="2946"/>
                        <a:pt x="3159" y="2814"/>
                      </a:cubicBezTo>
                      <a:lnTo>
                        <a:pt x="2710" y="2405"/>
                      </a:lnTo>
                      <a:cubicBezTo>
                        <a:pt x="2405" y="2153"/>
                        <a:pt x="2115" y="1916"/>
                        <a:pt x="1850" y="1665"/>
                      </a:cubicBezTo>
                      <a:cubicBezTo>
                        <a:pt x="1600" y="1427"/>
                        <a:pt x="1362" y="1123"/>
                        <a:pt x="1110" y="846"/>
                      </a:cubicBezTo>
                      <a:cubicBezTo>
                        <a:pt x="978" y="714"/>
                        <a:pt x="833" y="568"/>
                        <a:pt x="701" y="423"/>
                      </a:cubicBezTo>
                      <a:cubicBezTo>
                        <a:pt x="543" y="291"/>
                        <a:pt x="358" y="106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3" name="Google Shape;6183;p14"/>
                <p:cNvSpPr/>
                <p:nvPr/>
              </p:nvSpPr>
              <p:spPr>
                <a:xfrm>
                  <a:off x="6331525" y="733975"/>
                  <a:ext cx="138450" cy="13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8" h="5365" extrusionOk="0">
                      <a:moveTo>
                        <a:pt x="5101" y="502"/>
                      </a:moveTo>
                      <a:lnTo>
                        <a:pt x="5101" y="568"/>
                      </a:lnTo>
                      <a:cubicBezTo>
                        <a:pt x="5088" y="661"/>
                        <a:pt x="5062" y="740"/>
                        <a:pt x="5048" y="832"/>
                      </a:cubicBezTo>
                      <a:lnTo>
                        <a:pt x="4983" y="1031"/>
                      </a:lnTo>
                      <a:cubicBezTo>
                        <a:pt x="4956" y="1096"/>
                        <a:pt x="4916" y="1176"/>
                        <a:pt x="4890" y="1255"/>
                      </a:cubicBezTo>
                      <a:cubicBezTo>
                        <a:pt x="4758" y="1546"/>
                        <a:pt x="4599" y="1850"/>
                        <a:pt x="4454" y="2141"/>
                      </a:cubicBezTo>
                      <a:cubicBezTo>
                        <a:pt x="4150" y="2761"/>
                        <a:pt x="3938" y="3356"/>
                        <a:pt x="3648" y="3938"/>
                      </a:cubicBezTo>
                      <a:lnTo>
                        <a:pt x="3304" y="4651"/>
                      </a:lnTo>
                      <a:cubicBezTo>
                        <a:pt x="3292" y="4663"/>
                        <a:pt x="3280" y="4732"/>
                        <a:pt x="3257" y="4732"/>
                      </a:cubicBezTo>
                      <a:cubicBezTo>
                        <a:pt x="3255" y="4732"/>
                        <a:pt x="3253" y="4731"/>
                        <a:pt x="3251" y="4731"/>
                      </a:cubicBezTo>
                      <a:lnTo>
                        <a:pt x="3172" y="4651"/>
                      </a:lnTo>
                      <a:lnTo>
                        <a:pt x="2974" y="4440"/>
                      </a:lnTo>
                      <a:lnTo>
                        <a:pt x="1771" y="3237"/>
                      </a:lnTo>
                      <a:cubicBezTo>
                        <a:pt x="1515" y="2997"/>
                        <a:pt x="1227" y="2788"/>
                        <a:pt x="931" y="2591"/>
                      </a:cubicBezTo>
                      <a:lnTo>
                        <a:pt x="931" y="2591"/>
                      </a:lnTo>
                      <a:cubicBezTo>
                        <a:pt x="1260" y="2385"/>
                        <a:pt x="1595" y="2181"/>
                        <a:pt x="1930" y="1982"/>
                      </a:cubicBezTo>
                      <a:lnTo>
                        <a:pt x="2802" y="1493"/>
                      </a:lnTo>
                      <a:lnTo>
                        <a:pt x="3251" y="1281"/>
                      </a:lnTo>
                      <a:cubicBezTo>
                        <a:pt x="3463" y="1176"/>
                        <a:pt x="3688" y="1084"/>
                        <a:pt x="3688" y="1084"/>
                      </a:cubicBezTo>
                      <a:lnTo>
                        <a:pt x="4586" y="700"/>
                      </a:lnTo>
                      <a:lnTo>
                        <a:pt x="4903" y="581"/>
                      </a:lnTo>
                      <a:lnTo>
                        <a:pt x="5036" y="529"/>
                      </a:lnTo>
                      <a:lnTo>
                        <a:pt x="5101" y="502"/>
                      </a:lnTo>
                      <a:close/>
                      <a:moveTo>
                        <a:pt x="5538" y="0"/>
                      </a:moveTo>
                      <a:cubicBezTo>
                        <a:pt x="5485" y="0"/>
                        <a:pt x="5432" y="26"/>
                        <a:pt x="5379" y="39"/>
                      </a:cubicBezTo>
                      <a:lnTo>
                        <a:pt x="5048" y="145"/>
                      </a:lnTo>
                      <a:lnTo>
                        <a:pt x="4467" y="344"/>
                      </a:lnTo>
                      <a:cubicBezTo>
                        <a:pt x="4467" y="344"/>
                        <a:pt x="4243" y="423"/>
                        <a:pt x="4005" y="515"/>
                      </a:cubicBezTo>
                      <a:cubicBezTo>
                        <a:pt x="3780" y="608"/>
                        <a:pt x="3542" y="700"/>
                        <a:pt x="3542" y="700"/>
                      </a:cubicBezTo>
                      <a:lnTo>
                        <a:pt x="2617" y="1070"/>
                      </a:lnTo>
                      <a:lnTo>
                        <a:pt x="1732" y="1506"/>
                      </a:lnTo>
                      <a:cubicBezTo>
                        <a:pt x="1137" y="1783"/>
                        <a:pt x="556" y="2088"/>
                        <a:pt x="1" y="2391"/>
                      </a:cubicBezTo>
                      <a:lnTo>
                        <a:pt x="139" y="2680"/>
                      </a:lnTo>
                      <a:lnTo>
                        <a:pt x="27" y="2867"/>
                      </a:lnTo>
                      <a:cubicBezTo>
                        <a:pt x="490" y="3105"/>
                        <a:pt x="992" y="3330"/>
                        <a:pt x="1415" y="3673"/>
                      </a:cubicBezTo>
                      <a:cubicBezTo>
                        <a:pt x="1838" y="4003"/>
                        <a:pt x="2261" y="4361"/>
                        <a:pt x="2670" y="4731"/>
                      </a:cubicBezTo>
                      <a:lnTo>
                        <a:pt x="3080" y="5101"/>
                      </a:lnTo>
                      <a:lnTo>
                        <a:pt x="3278" y="5325"/>
                      </a:lnTo>
                      <a:lnTo>
                        <a:pt x="3304" y="5365"/>
                      </a:lnTo>
                      <a:cubicBezTo>
                        <a:pt x="3318" y="5365"/>
                        <a:pt x="3318" y="5338"/>
                        <a:pt x="3330" y="5325"/>
                      </a:cubicBezTo>
                      <a:lnTo>
                        <a:pt x="3371" y="5245"/>
                      </a:lnTo>
                      <a:lnTo>
                        <a:pt x="3450" y="5074"/>
                      </a:lnTo>
                      <a:cubicBezTo>
                        <a:pt x="3450" y="5074"/>
                        <a:pt x="3582" y="4810"/>
                        <a:pt x="3714" y="4558"/>
                      </a:cubicBezTo>
                      <a:lnTo>
                        <a:pt x="3952" y="4030"/>
                      </a:lnTo>
                      <a:cubicBezTo>
                        <a:pt x="4216" y="3462"/>
                        <a:pt x="4440" y="2828"/>
                        <a:pt x="4731" y="2259"/>
                      </a:cubicBezTo>
                      <a:cubicBezTo>
                        <a:pt x="4877" y="1968"/>
                        <a:pt x="5036" y="1678"/>
                        <a:pt x="5180" y="1374"/>
                      </a:cubicBezTo>
                      <a:cubicBezTo>
                        <a:pt x="5207" y="1295"/>
                        <a:pt x="5247" y="1216"/>
                        <a:pt x="5273" y="1136"/>
                      </a:cubicBezTo>
                      <a:lnTo>
                        <a:pt x="5379" y="858"/>
                      </a:lnTo>
                      <a:cubicBezTo>
                        <a:pt x="5432" y="634"/>
                        <a:pt x="5497" y="409"/>
                        <a:pt x="5511" y="171"/>
                      </a:cubicBezTo>
                      <a:lnTo>
                        <a:pt x="553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4" name="Google Shape;6184;p14"/>
                <p:cNvSpPr/>
                <p:nvPr/>
              </p:nvSpPr>
              <p:spPr>
                <a:xfrm>
                  <a:off x="6593825" y="903425"/>
                  <a:ext cx="345550" cy="10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22" h="4243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344" y="886"/>
                        <a:pt x="687" y="1441"/>
                        <a:pt x="1031" y="1996"/>
                      </a:cubicBezTo>
                      <a:cubicBezTo>
                        <a:pt x="1374" y="2551"/>
                        <a:pt x="1626" y="3159"/>
                        <a:pt x="1929" y="3740"/>
                      </a:cubicBezTo>
                      <a:lnTo>
                        <a:pt x="2075" y="4057"/>
                      </a:lnTo>
                      <a:cubicBezTo>
                        <a:pt x="2102" y="4110"/>
                        <a:pt x="2114" y="4202"/>
                        <a:pt x="2167" y="4216"/>
                      </a:cubicBezTo>
                      <a:lnTo>
                        <a:pt x="2352" y="4163"/>
                      </a:lnTo>
                      <a:lnTo>
                        <a:pt x="2921" y="4031"/>
                      </a:lnTo>
                      <a:lnTo>
                        <a:pt x="3885" y="3819"/>
                      </a:lnTo>
                      <a:lnTo>
                        <a:pt x="4850" y="3621"/>
                      </a:lnTo>
                      <a:cubicBezTo>
                        <a:pt x="5180" y="3555"/>
                        <a:pt x="5511" y="3555"/>
                        <a:pt x="5841" y="3515"/>
                      </a:cubicBezTo>
                      <a:cubicBezTo>
                        <a:pt x="5841" y="3515"/>
                        <a:pt x="6343" y="3488"/>
                        <a:pt x="6845" y="3449"/>
                      </a:cubicBezTo>
                      <a:cubicBezTo>
                        <a:pt x="7334" y="3436"/>
                        <a:pt x="7823" y="3409"/>
                        <a:pt x="7823" y="3409"/>
                      </a:cubicBezTo>
                      <a:cubicBezTo>
                        <a:pt x="8483" y="3423"/>
                        <a:pt x="9144" y="3476"/>
                        <a:pt x="9818" y="3541"/>
                      </a:cubicBezTo>
                      <a:cubicBezTo>
                        <a:pt x="11140" y="3634"/>
                        <a:pt x="12488" y="3938"/>
                        <a:pt x="13822" y="4242"/>
                      </a:cubicBezTo>
                      <a:lnTo>
                        <a:pt x="13795" y="3264"/>
                      </a:lnTo>
                      <a:cubicBezTo>
                        <a:pt x="12461" y="3171"/>
                        <a:pt x="11113" y="3027"/>
                        <a:pt x="9792" y="3027"/>
                      </a:cubicBezTo>
                      <a:cubicBezTo>
                        <a:pt x="9455" y="3020"/>
                        <a:pt x="9121" y="3016"/>
                        <a:pt x="8789" y="3016"/>
                      </a:cubicBezTo>
                      <a:cubicBezTo>
                        <a:pt x="8457" y="3016"/>
                        <a:pt x="8127" y="3020"/>
                        <a:pt x="7796" y="3027"/>
                      </a:cubicBezTo>
                      <a:cubicBezTo>
                        <a:pt x="7796" y="3027"/>
                        <a:pt x="7294" y="3066"/>
                        <a:pt x="6779" y="3106"/>
                      </a:cubicBezTo>
                      <a:cubicBezTo>
                        <a:pt x="6290" y="3145"/>
                        <a:pt x="5788" y="3185"/>
                        <a:pt x="5788" y="3185"/>
                      </a:cubicBezTo>
                      <a:cubicBezTo>
                        <a:pt x="5444" y="3224"/>
                        <a:pt x="5114" y="3238"/>
                        <a:pt x="4784" y="3303"/>
                      </a:cubicBezTo>
                      <a:lnTo>
                        <a:pt x="3806" y="3488"/>
                      </a:lnTo>
                      <a:lnTo>
                        <a:pt x="2828" y="3673"/>
                      </a:lnTo>
                      <a:lnTo>
                        <a:pt x="2432" y="3753"/>
                      </a:lnTo>
                      <a:lnTo>
                        <a:pt x="2379" y="3766"/>
                      </a:lnTo>
                      <a:cubicBezTo>
                        <a:pt x="2366" y="3753"/>
                        <a:pt x="2366" y="3726"/>
                        <a:pt x="2352" y="3714"/>
                      </a:cubicBezTo>
                      <a:lnTo>
                        <a:pt x="2299" y="3581"/>
                      </a:lnTo>
                      <a:cubicBezTo>
                        <a:pt x="2035" y="2974"/>
                        <a:pt x="1837" y="2339"/>
                        <a:pt x="1533" y="1744"/>
                      </a:cubicBezTo>
                      <a:cubicBezTo>
                        <a:pt x="1230" y="1163"/>
                        <a:pt x="912" y="581"/>
                        <a:pt x="6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5" name="Google Shape;6185;p14"/>
                <p:cNvSpPr/>
                <p:nvPr/>
              </p:nvSpPr>
              <p:spPr>
                <a:xfrm>
                  <a:off x="6691275" y="1089400"/>
                  <a:ext cx="277175" cy="24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87" h="9621" extrusionOk="0">
                      <a:moveTo>
                        <a:pt x="10664" y="1"/>
                      </a:moveTo>
                      <a:cubicBezTo>
                        <a:pt x="9606" y="873"/>
                        <a:pt x="8549" y="1731"/>
                        <a:pt x="7400" y="2406"/>
                      </a:cubicBezTo>
                      <a:cubicBezTo>
                        <a:pt x="6819" y="2749"/>
                        <a:pt x="6224" y="3093"/>
                        <a:pt x="5630" y="3396"/>
                      </a:cubicBezTo>
                      <a:lnTo>
                        <a:pt x="4705" y="3793"/>
                      </a:lnTo>
                      <a:cubicBezTo>
                        <a:pt x="4256" y="3978"/>
                        <a:pt x="3793" y="4163"/>
                        <a:pt x="3793" y="4163"/>
                      </a:cubicBezTo>
                      <a:cubicBezTo>
                        <a:pt x="3475" y="4282"/>
                        <a:pt x="3172" y="4427"/>
                        <a:pt x="2855" y="4506"/>
                      </a:cubicBezTo>
                      <a:lnTo>
                        <a:pt x="1904" y="4758"/>
                      </a:lnTo>
                      <a:lnTo>
                        <a:pt x="952" y="4982"/>
                      </a:lnTo>
                      <a:lnTo>
                        <a:pt x="383" y="5114"/>
                      </a:lnTo>
                      <a:lnTo>
                        <a:pt x="198" y="5167"/>
                      </a:lnTo>
                      <a:cubicBezTo>
                        <a:pt x="159" y="5193"/>
                        <a:pt x="198" y="5273"/>
                        <a:pt x="186" y="5339"/>
                      </a:cubicBezTo>
                      <a:lnTo>
                        <a:pt x="198" y="5683"/>
                      </a:lnTo>
                      <a:cubicBezTo>
                        <a:pt x="198" y="6012"/>
                        <a:pt x="239" y="6343"/>
                        <a:pt x="212" y="6673"/>
                      </a:cubicBezTo>
                      <a:lnTo>
                        <a:pt x="133" y="7651"/>
                      </a:lnTo>
                      <a:cubicBezTo>
                        <a:pt x="93" y="8299"/>
                        <a:pt x="40" y="8946"/>
                        <a:pt x="1" y="9580"/>
                      </a:cubicBezTo>
                      <a:lnTo>
                        <a:pt x="701" y="9620"/>
                      </a:lnTo>
                      <a:cubicBezTo>
                        <a:pt x="688" y="8972"/>
                        <a:pt x="688" y="8312"/>
                        <a:pt x="688" y="7651"/>
                      </a:cubicBezTo>
                      <a:lnTo>
                        <a:pt x="688" y="6660"/>
                      </a:lnTo>
                      <a:cubicBezTo>
                        <a:pt x="701" y="6317"/>
                        <a:pt x="635" y="6000"/>
                        <a:pt x="609" y="5656"/>
                      </a:cubicBezTo>
                      <a:lnTo>
                        <a:pt x="595" y="5524"/>
                      </a:lnTo>
                      <a:cubicBezTo>
                        <a:pt x="595" y="5510"/>
                        <a:pt x="582" y="5484"/>
                        <a:pt x="595" y="5471"/>
                      </a:cubicBezTo>
                      <a:lnTo>
                        <a:pt x="648" y="5458"/>
                      </a:lnTo>
                      <a:lnTo>
                        <a:pt x="1031" y="5352"/>
                      </a:lnTo>
                      <a:lnTo>
                        <a:pt x="1995" y="5088"/>
                      </a:lnTo>
                      <a:lnTo>
                        <a:pt x="2947" y="4823"/>
                      </a:lnTo>
                      <a:cubicBezTo>
                        <a:pt x="3264" y="4744"/>
                        <a:pt x="3568" y="4599"/>
                        <a:pt x="3886" y="4493"/>
                      </a:cubicBezTo>
                      <a:cubicBezTo>
                        <a:pt x="3886" y="4493"/>
                        <a:pt x="4347" y="4308"/>
                        <a:pt x="4823" y="4123"/>
                      </a:cubicBezTo>
                      <a:lnTo>
                        <a:pt x="5748" y="3753"/>
                      </a:lnTo>
                      <a:cubicBezTo>
                        <a:pt x="6356" y="3463"/>
                        <a:pt x="6964" y="3172"/>
                        <a:pt x="7572" y="2868"/>
                      </a:cubicBezTo>
                      <a:cubicBezTo>
                        <a:pt x="8814" y="2286"/>
                        <a:pt x="9937" y="1573"/>
                        <a:pt x="11086" y="899"/>
                      </a:cubicBezTo>
                      <a:lnTo>
                        <a:pt x="1066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6" name="Google Shape;6186;p14"/>
                <p:cNvSpPr/>
                <p:nvPr/>
              </p:nvSpPr>
              <p:spPr>
                <a:xfrm>
                  <a:off x="6431300" y="995250"/>
                  <a:ext cx="91525" cy="32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1" h="12964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264" y="820"/>
                        <a:pt x="542" y="1283"/>
                        <a:pt x="819" y="1745"/>
                      </a:cubicBezTo>
                      <a:cubicBezTo>
                        <a:pt x="1057" y="2234"/>
                        <a:pt x="1269" y="2749"/>
                        <a:pt x="1506" y="3238"/>
                      </a:cubicBezTo>
                      <a:cubicBezTo>
                        <a:pt x="1612" y="3489"/>
                        <a:pt x="1758" y="3740"/>
                        <a:pt x="1837" y="3991"/>
                      </a:cubicBezTo>
                      <a:lnTo>
                        <a:pt x="2075" y="4784"/>
                      </a:lnTo>
                      <a:lnTo>
                        <a:pt x="2326" y="5577"/>
                      </a:lnTo>
                      <a:lnTo>
                        <a:pt x="2445" y="5973"/>
                      </a:lnTo>
                      <a:cubicBezTo>
                        <a:pt x="2484" y="6105"/>
                        <a:pt x="2498" y="6237"/>
                        <a:pt x="2524" y="6369"/>
                      </a:cubicBezTo>
                      <a:lnTo>
                        <a:pt x="2828" y="8008"/>
                      </a:lnTo>
                      <a:cubicBezTo>
                        <a:pt x="2921" y="8550"/>
                        <a:pt x="2907" y="9105"/>
                        <a:pt x="2947" y="9646"/>
                      </a:cubicBezTo>
                      <a:lnTo>
                        <a:pt x="3000" y="10466"/>
                      </a:lnTo>
                      <a:cubicBezTo>
                        <a:pt x="3000" y="10744"/>
                        <a:pt x="2960" y="11021"/>
                        <a:pt x="2960" y="11285"/>
                      </a:cubicBezTo>
                      <a:lnTo>
                        <a:pt x="2907" y="12104"/>
                      </a:lnTo>
                      <a:cubicBezTo>
                        <a:pt x="2894" y="12250"/>
                        <a:pt x="2894" y="12395"/>
                        <a:pt x="2894" y="12527"/>
                      </a:cubicBezTo>
                      <a:lnTo>
                        <a:pt x="2907" y="12923"/>
                      </a:lnTo>
                      <a:lnTo>
                        <a:pt x="3661" y="12963"/>
                      </a:lnTo>
                      <a:lnTo>
                        <a:pt x="3594" y="12514"/>
                      </a:lnTo>
                      <a:cubicBezTo>
                        <a:pt x="3582" y="12382"/>
                        <a:pt x="3555" y="12263"/>
                        <a:pt x="3555" y="12118"/>
                      </a:cubicBezTo>
                      <a:lnTo>
                        <a:pt x="3515" y="11285"/>
                      </a:lnTo>
                      <a:cubicBezTo>
                        <a:pt x="3502" y="11008"/>
                        <a:pt x="3515" y="10717"/>
                        <a:pt x="3489" y="10439"/>
                      </a:cubicBezTo>
                      <a:lnTo>
                        <a:pt x="3370" y="9607"/>
                      </a:lnTo>
                      <a:cubicBezTo>
                        <a:pt x="3277" y="9065"/>
                        <a:pt x="3264" y="8497"/>
                        <a:pt x="3159" y="7955"/>
                      </a:cubicBezTo>
                      <a:cubicBezTo>
                        <a:pt x="3039" y="7400"/>
                        <a:pt x="2921" y="6859"/>
                        <a:pt x="2828" y="6304"/>
                      </a:cubicBezTo>
                      <a:cubicBezTo>
                        <a:pt x="2801" y="6172"/>
                        <a:pt x="2775" y="6026"/>
                        <a:pt x="2749" y="5894"/>
                      </a:cubicBezTo>
                      <a:lnTo>
                        <a:pt x="2630" y="5497"/>
                      </a:lnTo>
                      <a:lnTo>
                        <a:pt x="2392" y="4692"/>
                      </a:lnTo>
                      <a:lnTo>
                        <a:pt x="2181" y="3873"/>
                      </a:lnTo>
                      <a:cubicBezTo>
                        <a:pt x="2114" y="3608"/>
                        <a:pt x="1982" y="3357"/>
                        <a:pt x="1890" y="3092"/>
                      </a:cubicBezTo>
                      <a:cubicBezTo>
                        <a:pt x="1691" y="2564"/>
                        <a:pt x="1520" y="2035"/>
                        <a:pt x="1322" y="1507"/>
                      </a:cubicBezTo>
                      <a:lnTo>
                        <a:pt x="60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7" name="Google Shape;6187;p14"/>
                <p:cNvSpPr/>
                <p:nvPr/>
              </p:nvSpPr>
              <p:spPr>
                <a:xfrm>
                  <a:off x="6371175" y="1029275"/>
                  <a:ext cx="82600" cy="28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4" h="11444" extrusionOk="0">
                      <a:moveTo>
                        <a:pt x="608" y="1"/>
                      </a:moveTo>
                      <a:lnTo>
                        <a:pt x="0" y="345"/>
                      </a:lnTo>
                      <a:cubicBezTo>
                        <a:pt x="225" y="754"/>
                        <a:pt x="476" y="1164"/>
                        <a:pt x="728" y="1573"/>
                      </a:cubicBezTo>
                      <a:cubicBezTo>
                        <a:pt x="925" y="2009"/>
                        <a:pt x="1137" y="2445"/>
                        <a:pt x="1335" y="2882"/>
                      </a:cubicBezTo>
                      <a:cubicBezTo>
                        <a:pt x="1427" y="3106"/>
                        <a:pt x="1559" y="3317"/>
                        <a:pt x="1626" y="3542"/>
                      </a:cubicBezTo>
                      <a:lnTo>
                        <a:pt x="1838" y="4242"/>
                      </a:lnTo>
                      <a:lnTo>
                        <a:pt x="2062" y="4929"/>
                      </a:lnTo>
                      <a:lnTo>
                        <a:pt x="2181" y="5273"/>
                      </a:lnTo>
                      <a:cubicBezTo>
                        <a:pt x="2207" y="5392"/>
                        <a:pt x="2220" y="5524"/>
                        <a:pt x="2247" y="5643"/>
                      </a:cubicBezTo>
                      <a:lnTo>
                        <a:pt x="2498" y="7070"/>
                      </a:lnTo>
                      <a:cubicBezTo>
                        <a:pt x="2590" y="7545"/>
                        <a:pt x="2564" y="8035"/>
                        <a:pt x="2604" y="8511"/>
                      </a:cubicBezTo>
                      <a:lnTo>
                        <a:pt x="2643" y="9237"/>
                      </a:lnTo>
                      <a:cubicBezTo>
                        <a:pt x="2643" y="9475"/>
                        <a:pt x="2604" y="9726"/>
                        <a:pt x="2604" y="9964"/>
                      </a:cubicBezTo>
                      <a:lnTo>
                        <a:pt x="2551" y="10690"/>
                      </a:lnTo>
                      <a:cubicBezTo>
                        <a:pt x="2537" y="10810"/>
                        <a:pt x="2537" y="10928"/>
                        <a:pt x="2551" y="11060"/>
                      </a:cubicBezTo>
                      <a:lnTo>
                        <a:pt x="2551" y="11391"/>
                      </a:lnTo>
                      <a:lnTo>
                        <a:pt x="3304" y="11444"/>
                      </a:lnTo>
                      <a:lnTo>
                        <a:pt x="3238" y="11048"/>
                      </a:lnTo>
                      <a:cubicBezTo>
                        <a:pt x="3224" y="10928"/>
                        <a:pt x="3198" y="10822"/>
                        <a:pt x="3198" y="10690"/>
                      </a:cubicBezTo>
                      <a:lnTo>
                        <a:pt x="3159" y="9950"/>
                      </a:lnTo>
                      <a:cubicBezTo>
                        <a:pt x="3145" y="9712"/>
                        <a:pt x="3159" y="9462"/>
                        <a:pt x="3132" y="9210"/>
                      </a:cubicBezTo>
                      <a:lnTo>
                        <a:pt x="3013" y="8484"/>
                      </a:lnTo>
                      <a:cubicBezTo>
                        <a:pt x="2934" y="7995"/>
                        <a:pt x="2934" y="7493"/>
                        <a:pt x="2828" y="7017"/>
                      </a:cubicBezTo>
                      <a:cubicBezTo>
                        <a:pt x="2722" y="6541"/>
                        <a:pt x="2617" y="6053"/>
                        <a:pt x="2537" y="5563"/>
                      </a:cubicBezTo>
                      <a:cubicBezTo>
                        <a:pt x="2511" y="5445"/>
                        <a:pt x="2498" y="5326"/>
                        <a:pt x="2472" y="5207"/>
                      </a:cubicBezTo>
                      <a:lnTo>
                        <a:pt x="2366" y="4850"/>
                      </a:lnTo>
                      <a:lnTo>
                        <a:pt x="2155" y="4136"/>
                      </a:lnTo>
                      <a:lnTo>
                        <a:pt x="1970" y="3423"/>
                      </a:lnTo>
                      <a:cubicBezTo>
                        <a:pt x="1917" y="3185"/>
                        <a:pt x="1797" y="2961"/>
                        <a:pt x="1718" y="2736"/>
                      </a:cubicBezTo>
                      <a:cubicBezTo>
                        <a:pt x="1559" y="2260"/>
                        <a:pt x="1401" y="1798"/>
                        <a:pt x="1242" y="1335"/>
                      </a:cubicBezTo>
                      <a:cubicBezTo>
                        <a:pt x="1018" y="886"/>
                        <a:pt x="807" y="450"/>
                        <a:pt x="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8" name="Google Shape;6188;p14"/>
                <p:cNvSpPr/>
                <p:nvPr/>
              </p:nvSpPr>
              <p:spPr>
                <a:xfrm>
                  <a:off x="6930450" y="987975"/>
                  <a:ext cx="41650" cy="1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6" h="4666" extrusionOk="0">
                      <a:moveTo>
                        <a:pt x="542" y="1"/>
                      </a:moveTo>
                      <a:lnTo>
                        <a:pt x="0" y="543"/>
                      </a:lnTo>
                      <a:cubicBezTo>
                        <a:pt x="39" y="675"/>
                        <a:pt x="159" y="741"/>
                        <a:pt x="224" y="873"/>
                      </a:cubicBezTo>
                      <a:cubicBezTo>
                        <a:pt x="304" y="1031"/>
                        <a:pt x="383" y="1190"/>
                        <a:pt x="450" y="1349"/>
                      </a:cubicBezTo>
                      <a:cubicBezTo>
                        <a:pt x="594" y="1679"/>
                        <a:pt x="687" y="2036"/>
                        <a:pt x="767" y="2419"/>
                      </a:cubicBezTo>
                      <a:cubicBezTo>
                        <a:pt x="859" y="2789"/>
                        <a:pt x="925" y="3133"/>
                        <a:pt x="952" y="3489"/>
                      </a:cubicBezTo>
                      <a:cubicBezTo>
                        <a:pt x="964" y="3661"/>
                        <a:pt x="964" y="3833"/>
                        <a:pt x="952" y="4005"/>
                      </a:cubicBezTo>
                      <a:cubicBezTo>
                        <a:pt x="938" y="4164"/>
                        <a:pt x="899" y="4282"/>
                        <a:pt x="859" y="4414"/>
                      </a:cubicBezTo>
                      <a:lnTo>
                        <a:pt x="1665" y="4666"/>
                      </a:lnTo>
                      <a:cubicBezTo>
                        <a:pt x="1625" y="4428"/>
                        <a:pt x="1599" y="4203"/>
                        <a:pt x="1546" y="3991"/>
                      </a:cubicBezTo>
                      <a:lnTo>
                        <a:pt x="1387" y="3410"/>
                      </a:lnTo>
                      <a:cubicBezTo>
                        <a:pt x="1282" y="3040"/>
                        <a:pt x="1163" y="2684"/>
                        <a:pt x="1084" y="2326"/>
                      </a:cubicBezTo>
                      <a:cubicBezTo>
                        <a:pt x="1005" y="1970"/>
                        <a:pt x="964" y="1600"/>
                        <a:pt x="885" y="1230"/>
                      </a:cubicBezTo>
                      <a:cubicBezTo>
                        <a:pt x="846" y="1045"/>
                        <a:pt x="806" y="846"/>
                        <a:pt x="767" y="661"/>
                      </a:cubicBezTo>
                      <a:cubicBezTo>
                        <a:pt x="714" y="464"/>
                        <a:pt x="647" y="186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9" name="Google Shape;6189;p14"/>
                <p:cNvSpPr/>
                <p:nvPr/>
              </p:nvSpPr>
              <p:spPr>
                <a:xfrm>
                  <a:off x="6528100" y="1087750"/>
                  <a:ext cx="154925" cy="10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97" h="4274" extrusionOk="0">
                      <a:moveTo>
                        <a:pt x="900" y="676"/>
                      </a:moveTo>
                      <a:lnTo>
                        <a:pt x="900" y="676"/>
                      </a:lnTo>
                      <a:cubicBezTo>
                        <a:pt x="1290" y="679"/>
                        <a:pt x="1682" y="685"/>
                        <a:pt x="2074" y="701"/>
                      </a:cubicBezTo>
                      <a:lnTo>
                        <a:pt x="3066" y="754"/>
                      </a:lnTo>
                      <a:lnTo>
                        <a:pt x="4044" y="886"/>
                      </a:lnTo>
                      <a:cubicBezTo>
                        <a:pt x="4044" y="886"/>
                        <a:pt x="4294" y="925"/>
                        <a:pt x="4532" y="965"/>
                      </a:cubicBezTo>
                      <a:cubicBezTo>
                        <a:pt x="4770" y="1018"/>
                        <a:pt x="5008" y="1057"/>
                        <a:pt x="5008" y="1057"/>
                      </a:cubicBezTo>
                      <a:lnTo>
                        <a:pt x="5351" y="1124"/>
                      </a:lnTo>
                      <a:lnTo>
                        <a:pt x="5483" y="1150"/>
                      </a:lnTo>
                      <a:lnTo>
                        <a:pt x="5550" y="1163"/>
                      </a:lnTo>
                      <a:lnTo>
                        <a:pt x="5510" y="1216"/>
                      </a:lnTo>
                      <a:cubicBezTo>
                        <a:pt x="5457" y="1295"/>
                        <a:pt x="5391" y="1348"/>
                        <a:pt x="5325" y="1415"/>
                      </a:cubicBezTo>
                      <a:lnTo>
                        <a:pt x="5166" y="1533"/>
                      </a:lnTo>
                      <a:cubicBezTo>
                        <a:pt x="5101" y="1586"/>
                        <a:pt x="5034" y="1626"/>
                        <a:pt x="4969" y="1679"/>
                      </a:cubicBezTo>
                      <a:cubicBezTo>
                        <a:pt x="4691" y="1864"/>
                        <a:pt x="4400" y="2022"/>
                        <a:pt x="4109" y="2194"/>
                      </a:cubicBezTo>
                      <a:cubicBezTo>
                        <a:pt x="3515" y="2551"/>
                        <a:pt x="3013" y="2934"/>
                        <a:pt x="2458" y="3265"/>
                      </a:cubicBezTo>
                      <a:lnTo>
                        <a:pt x="1784" y="3674"/>
                      </a:lnTo>
                      <a:cubicBezTo>
                        <a:pt x="1752" y="3685"/>
                        <a:pt x="1720" y="3721"/>
                        <a:pt x="1702" y="3721"/>
                      </a:cubicBezTo>
                      <a:cubicBezTo>
                        <a:pt x="1698" y="3721"/>
                        <a:pt x="1694" y="3719"/>
                        <a:pt x="1692" y="3714"/>
                      </a:cubicBezTo>
                      <a:lnTo>
                        <a:pt x="1665" y="3608"/>
                      </a:lnTo>
                      <a:lnTo>
                        <a:pt x="1612" y="3330"/>
                      </a:lnTo>
                      <a:cubicBezTo>
                        <a:pt x="1507" y="2775"/>
                        <a:pt x="1387" y="2220"/>
                        <a:pt x="1281" y="1665"/>
                      </a:cubicBezTo>
                      <a:cubicBezTo>
                        <a:pt x="1166" y="1334"/>
                        <a:pt x="1040" y="1004"/>
                        <a:pt x="900" y="676"/>
                      </a:cubicBezTo>
                      <a:close/>
                      <a:moveTo>
                        <a:pt x="238" y="0"/>
                      </a:moveTo>
                      <a:lnTo>
                        <a:pt x="195" y="313"/>
                      </a:lnTo>
                      <a:lnTo>
                        <a:pt x="0" y="410"/>
                      </a:lnTo>
                      <a:cubicBezTo>
                        <a:pt x="49" y="494"/>
                        <a:pt x="98" y="578"/>
                        <a:pt x="147" y="663"/>
                      </a:cubicBezTo>
                      <a:lnTo>
                        <a:pt x="147" y="663"/>
                      </a:lnTo>
                      <a:lnTo>
                        <a:pt x="145" y="675"/>
                      </a:lnTo>
                      <a:cubicBezTo>
                        <a:pt x="148" y="675"/>
                        <a:pt x="151" y="675"/>
                        <a:pt x="154" y="675"/>
                      </a:cubicBezTo>
                      <a:lnTo>
                        <a:pt x="154" y="675"/>
                      </a:lnTo>
                      <a:cubicBezTo>
                        <a:pt x="365" y="1045"/>
                        <a:pt x="570" y="1433"/>
                        <a:pt x="740" y="1837"/>
                      </a:cubicBezTo>
                      <a:cubicBezTo>
                        <a:pt x="911" y="2352"/>
                        <a:pt x="1057" y="2881"/>
                        <a:pt x="1202" y="3409"/>
                      </a:cubicBezTo>
                      <a:lnTo>
                        <a:pt x="1348" y="3938"/>
                      </a:lnTo>
                      <a:cubicBezTo>
                        <a:pt x="1348" y="3938"/>
                        <a:pt x="1427" y="4229"/>
                        <a:pt x="1414" y="4242"/>
                      </a:cubicBezTo>
                      <a:lnTo>
                        <a:pt x="1427" y="4269"/>
                      </a:lnTo>
                      <a:cubicBezTo>
                        <a:pt x="1427" y="4272"/>
                        <a:pt x="1428" y="4274"/>
                        <a:pt x="1430" y="4274"/>
                      </a:cubicBezTo>
                      <a:cubicBezTo>
                        <a:pt x="1435" y="4274"/>
                        <a:pt x="1444" y="4265"/>
                        <a:pt x="1454" y="4255"/>
                      </a:cubicBezTo>
                      <a:lnTo>
                        <a:pt x="1546" y="4216"/>
                      </a:lnTo>
                      <a:lnTo>
                        <a:pt x="1692" y="4123"/>
                      </a:lnTo>
                      <a:cubicBezTo>
                        <a:pt x="1692" y="4123"/>
                        <a:pt x="1929" y="3964"/>
                        <a:pt x="2167" y="3819"/>
                      </a:cubicBezTo>
                      <a:cubicBezTo>
                        <a:pt x="2405" y="3661"/>
                        <a:pt x="2643" y="3515"/>
                        <a:pt x="2643" y="3515"/>
                      </a:cubicBezTo>
                      <a:cubicBezTo>
                        <a:pt x="3198" y="3172"/>
                        <a:pt x="3726" y="2762"/>
                        <a:pt x="4281" y="2445"/>
                      </a:cubicBezTo>
                      <a:cubicBezTo>
                        <a:pt x="4558" y="2273"/>
                        <a:pt x="4849" y="2114"/>
                        <a:pt x="5140" y="1929"/>
                      </a:cubicBezTo>
                      <a:cubicBezTo>
                        <a:pt x="5206" y="1890"/>
                        <a:pt x="5286" y="1850"/>
                        <a:pt x="5351" y="1797"/>
                      </a:cubicBezTo>
                      <a:lnTo>
                        <a:pt x="5589" y="1612"/>
                      </a:lnTo>
                      <a:cubicBezTo>
                        <a:pt x="5761" y="1454"/>
                        <a:pt x="5933" y="1295"/>
                        <a:pt x="6078" y="1110"/>
                      </a:cubicBezTo>
                      <a:lnTo>
                        <a:pt x="6197" y="978"/>
                      </a:lnTo>
                      <a:cubicBezTo>
                        <a:pt x="6144" y="952"/>
                        <a:pt x="6091" y="939"/>
                        <a:pt x="6038" y="925"/>
                      </a:cubicBezTo>
                      <a:lnTo>
                        <a:pt x="5709" y="846"/>
                      </a:lnTo>
                      <a:lnTo>
                        <a:pt x="5113" y="687"/>
                      </a:lnTo>
                      <a:lnTo>
                        <a:pt x="4123" y="490"/>
                      </a:lnTo>
                      <a:lnTo>
                        <a:pt x="3145" y="305"/>
                      </a:lnTo>
                      <a:lnTo>
                        <a:pt x="2167" y="185"/>
                      </a:lnTo>
                      <a:cubicBezTo>
                        <a:pt x="1519" y="106"/>
                        <a:pt x="872" y="40"/>
                        <a:pt x="2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0" name="Google Shape;6190;p14"/>
                <p:cNvSpPr/>
                <p:nvPr/>
              </p:nvSpPr>
              <p:spPr>
                <a:xfrm>
                  <a:off x="5739900" y="1094975"/>
                  <a:ext cx="387850" cy="38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4" h="15270" extrusionOk="0">
                      <a:moveTo>
                        <a:pt x="7623" y="404"/>
                      </a:moveTo>
                      <a:cubicBezTo>
                        <a:pt x="7800" y="404"/>
                        <a:pt x="7977" y="411"/>
                        <a:pt x="8153" y="425"/>
                      </a:cubicBezTo>
                      <a:cubicBezTo>
                        <a:pt x="10043" y="571"/>
                        <a:pt x="11840" y="1496"/>
                        <a:pt x="13029" y="2909"/>
                      </a:cubicBezTo>
                      <a:cubicBezTo>
                        <a:pt x="13623" y="3622"/>
                        <a:pt x="14086" y="4442"/>
                        <a:pt x="14377" y="5314"/>
                      </a:cubicBezTo>
                      <a:cubicBezTo>
                        <a:pt x="14495" y="5763"/>
                        <a:pt x="14628" y="6212"/>
                        <a:pt x="14694" y="6688"/>
                      </a:cubicBezTo>
                      <a:cubicBezTo>
                        <a:pt x="14694" y="6688"/>
                        <a:pt x="14747" y="7019"/>
                        <a:pt x="14760" y="7349"/>
                      </a:cubicBezTo>
                      <a:lnTo>
                        <a:pt x="14760" y="8009"/>
                      </a:lnTo>
                      <a:lnTo>
                        <a:pt x="14786" y="8011"/>
                      </a:lnTo>
                      <a:lnTo>
                        <a:pt x="14786" y="8011"/>
                      </a:lnTo>
                      <a:cubicBezTo>
                        <a:pt x="14706" y="9848"/>
                        <a:pt x="13874" y="11670"/>
                        <a:pt x="12487" y="12939"/>
                      </a:cubicBezTo>
                      <a:cubicBezTo>
                        <a:pt x="11206" y="14133"/>
                        <a:pt x="9431" y="14836"/>
                        <a:pt x="7651" y="14836"/>
                      </a:cubicBezTo>
                      <a:cubicBezTo>
                        <a:pt x="7541" y="14836"/>
                        <a:pt x="7431" y="14833"/>
                        <a:pt x="7321" y="14828"/>
                      </a:cubicBezTo>
                      <a:cubicBezTo>
                        <a:pt x="5418" y="14762"/>
                        <a:pt x="3555" y="13890"/>
                        <a:pt x="2273" y="12463"/>
                      </a:cubicBezTo>
                      <a:cubicBezTo>
                        <a:pt x="991" y="11048"/>
                        <a:pt x="304" y="9093"/>
                        <a:pt x="424" y="7177"/>
                      </a:cubicBezTo>
                      <a:cubicBezTo>
                        <a:pt x="529" y="5275"/>
                        <a:pt x="1454" y="3411"/>
                        <a:pt x="2894" y="2169"/>
                      </a:cubicBezTo>
                      <a:cubicBezTo>
                        <a:pt x="4187" y="1032"/>
                        <a:pt x="5914" y="404"/>
                        <a:pt x="7623" y="404"/>
                      </a:cubicBezTo>
                      <a:close/>
                      <a:moveTo>
                        <a:pt x="7709" y="0"/>
                      </a:moveTo>
                      <a:cubicBezTo>
                        <a:pt x="5879" y="0"/>
                        <a:pt x="4045" y="701"/>
                        <a:pt x="2670" y="1918"/>
                      </a:cubicBezTo>
                      <a:cubicBezTo>
                        <a:pt x="1176" y="3226"/>
                        <a:pt x="239" y="5169"/>
                        <a:pt x="119" y="7164"/>
                      </a:cubicBezTo>
                      <a:cubicBezTo>
                        <a:pt x="1" y="9146"/>
                        <a:pt x="701" y="11194"/>
                        <a:pt x="2036" y="12687"/>
                      </a:cubicBezTo>
                      <a:cubicBezTo>
                        <a:pt x="3343" y="14181"/>
                        <a:pt x="5299" y="15132"/>
                        <a:pt x="7295" y="15250"/>
                      </a:cubicBezTo>
                      <a:cubicBezTo>
                        <a:pt x="7466" y="15263"/>
                        <a:pt x="7638" y="15269"/>
                        <a:pt x="7810" y="15269"/>
                      </a:cubicBezTo>
                      <a:cubicBezTo>
                        <a:pt x="9642" y="15269"/>
                        <a:pt x="11494" y="14568"/>
                        <a:pt x="12871" y="13348"/>
                      </a:cubicBezTo>
                      <a:cubicBezTo>
                        <a:pt x="14390" y="12026"/>
                        <a:pt x="15355" y="10071"/>
                        <a:pt x="15500" y="8062"/>
                      </a:cubicBezTo>
                      <a:lnTo>
                        <a:pt x="15256" y="8044"/>
                      </a:lnTo>
                      <a:lnTo>
                        <a:pt x="15256" y="8044"/>
                      </a:lnTo>
                      <a:lnTo>
                        <a:pt x="15513" y="8062"/>
                      </a:lnTo>
                      <a:cubicBezTo>
                        <a:pt x="15513" y="8062"/>
                        <a:pt x="15500" y="7666"/>
                        <a:pt x="15487" y="7283"/>
                      </a:cubicBezTo>
                      <a:cubicBezTo>
                        <a:pt x="15447" y="6899"/>
                        <a:pt x="15381" y="6517"/>
                        <a:pt x="15381" y="6517"/>
                      </a:cubicBezTo>
                      <a:cubicBezTo>
                        <a:pt x="15328" y="6279"/>
                        <a:pt x="15262" y="6041"/>
                        <a:pt x="15209" y="5803"/>
                      </a:cubicBezTo>
                      <a:cubicBezTo>
                        <a:pt x="15130" y="5565"/>
                        <a:pt x="15050" y="5328"/>
                        <a:pt x="14985" y="5090"/>
                      </a:cubicBezTo>
                      <a:cubicBezTo>
                        <a:pt x="14641" y="4151"/>
                        <a:pt x="14113" y="3279"/>
                        <a:pt x="13452" y="2539"/>
                      </a:cubicBezTo>
                      <a:cubicBezTo>
                        <a:pt x="12131" y="1046"/>
                        <a:pt x="10175" y="108"/>
                        <a:pt x="8179" y="16"/>
                      </a:cubicBezTo>
                      <a:cubicBezTo>
                        <a:pt x="8023" y="5"/>
                        <a:pt x="7866" y="0"/>
                        <a:pt x="77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1" name="Google Shape;6191;p14"/>
                <p:cNvSpPr/>
                <p:nvPr/>
              </p:nvSpPr>
              <p:spPr>
                <a:xfrm>
                  <a:off x="5840650" y="1194375"/>
                  <a:ext cx="188000" cy="18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0" h="7310" extrusionOk="0">
                      <a:moveTo>
                        <a:pt x="3577" y="413"/>
                      </a:moveTo>
                      <a:cubicBezTo>
                        <a:pt x="3676" y="413"/>
                        <a:pt x="3774" y="417"/>
                        <a:pt x="3872" y="427"/>
                      </a:cubicBezTo>
                      <a:cubicBezTo>
                        <a:pt x="4718" y="506"/>
                        <a:pt x="5484" y="929"/>
                        <a:pt x="6013" y="1563"/>
                      </a:cubicBezTo>
                      <a:cubicBezTo>
                        <a:pt x="6264" y="1880"/>
                        <a:pt x="6462" y="2250"/>
                        <a:pt x="6581" y="2633"/>
                      </a:cubicBezTo>
                      <a:cubicBezTo>
                        <a:pt x="6621" y="2831"/>
                        <a:pt x="6686" y="3016"/>
                        <a:pt x="6727" y="3228"/>
                      </a:cubicBezTo>
                      <a:lnTo>
                        <a:pt x="6753" y="3519"/>
                      </a:lnTo>
                      <a:cubicBezTo>
                        <a:pt x="6753" y="3663"/>
                        <a:pt x="6766" y="3809"/>
                        <a:pt x="6766" y="3809"/>
                      </a:cubicBezTo>
                      <a:lnTo>
                        <a:pt x="6792" y="3811"/>
                      </a:lnTo>
                      <a:lnTo>
                        <a:pt x="6792" y="3811"/>
                      </a:lnTo>
                      <a:cubicBezTo>
                        <a:pt x="6753" y="4629"/>
                        <a:pt x="6409" y="5422"/>
                        <a:pt x="5802" y="6003"/>
                      </a:cubicBezTo>
                      <a:cubicBezTo>
                        <a:pt x="5216" y="6562"/>
                        <a:pt x="4411" y="6889"/>
                        <a:pt x="3585" y="6889"/>
                      </a:cubicBezTo>
                      <a:cubicBezTo>
                        <a:pt x="3553" y="6889"/>
                        <a:pt x="3521" y="6888"/>
                        <a:pt x="3489" y="6887"/>
                      </a:cubicBezTo>
                      <a:cubicBezTo>
                        <a:pt x="2630" y="6848"/>
                        <a:pt x="1797" y="6478"/>
                        <a:pt x="1203" y="5830"/>
                      </a:cubicBezTo>
                      <a:cubicBezTo>
                        <a:pt x="622" y="5183"/>
                        <a:pt x="317" y="4311"/>
                        <a:pt x="370" y="3439"/>
                      </a:cubicBezTo>
                      <a:cubicBezTo>
                        <a:pt x="423" y="2567"/>
                        <a:pt x="833" y="1734"/>
                        <a:pt x="1494" y="1179"/>
                      </a:cubicBezTo>
                      <a:cubicBezTo>
                        <a:pt x="2078" y="678"/>
                        <a:pt x="2827" y="413"/>
                        <a:pt x="3577" y="413"/>
                      </a:cubicBezTo>
                      <a:close/>
                      <a:moveTo>
                        <a:pt x="3742" y="0"/>
                      </a:moveTo>
                      <a:cubicBezTo>
                        <a:pt x="2831" y="0"/>
                        <a:pt x="1944" y="329"/>
                        <a:pt x="1283" y="929"/>
                      </a:cubicBezTo>
                      <a:cubicBezTo>
                        <a:pt x="555" y="1563"/>
                        <a:pt x="120" y="2461"/>
                        <a:pt x="67" y="3413"/>
                      </a:cubicBezTo>
                      <a:cubicBezTo>
                        <a:pt x="0" y="4377"/>
                        <a:pt x="331" y="5328"/>
                        <a:pt x="965" y="6042"/>
                      </a:cubicBezTo>
                      <a:cubicBezTo>
                        <a:pt x="1600" y="6769"/>
                        <a:pt x="2498" y="7231"/>
                        <a:pt x="3462" y="7298"/>
                      </a:cubicBezTo>
                      <a:cubicBezTo>
                        <a:pt x="3561" y="7306"/>
                        <a:pt x="3659" y="7310"/>
                        <a:pt x="3758" y="7310"/>
                      </a:cubicBezTo>
                      <a:cubicBezTo>
                        <a:pt x="4635" y="7310"/>
                        <a:pt x="5494" y="6994"/>
                        <a:pt x="6172" y="6412"/>
                      </a:cubicBezTo>
                      <a:cubicBezTo>
                        <a:pt x="6924" y="5778"/>
                        <a:pt x="7414" y="4853"/>
                        <a:pt x="7493" y="3848"/>
                      </a:cubicBezTo>
                      <a:lnTo>
                        <a:pt x="7143" y="3829"/>
                      </a:lnTo>
                      <a:lnTo>
                        <a:pt x="7143" y="3829"/>
                      </a:lnTo>
                      <a:lnTo>
                        <a:pt x="7519" y="3848"/>
                      </a:lnTo>
                      <a:cubicBezTo>
                        <a:pt x="7519" y="3848"/>
                        <a:pt x="7506" y="3663"/>
                        <a:pt x="7479" y="3466"/>
                      </a:cubicBezTo>
                      <a:cubicBezTo>
                        <a:pt x="7453" y="3281"/>
                        <a:pt x="7414" y="3096"/>
                        <a:pt x="7414" y="3096"/>
                      </a:cubicBezTo>
                      <a:lnTo>
                        <a:pt x="7308" y="2752"/>
                      </a:lnTo>
                      <a:cubicBezTo>
                        <a:pt x="7268" y="2633"/>
                        <a:pt x="7215" y="2527"/>
                        <a:pt x="7189" y="2409"/>
                      </a:cubicBezTo>
                      <a:cubicBezTo>
                        <a:pt x="7017" y="1959"/>
                        <a:pt x="6753" y="1549"/>
                        <a:pt x="6422" y="1193"/>
                      </a:cubicBezTo>
                      <a:cubicBezTo>
                        <a:pt x="5775" y="479"/>
                        <a:pt x="4850" y="43"/>
                        <a:pt x="3899" y="4"/>
                      </a:cubicBezTo>
                      <a:cubicBezTo>
                        <a:pt x="3846" y="2"/>
                        <a:pt x="3794" y="0"/>
                        <a:pt x="37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2" name="Google Shape;6192;p14"/>
                <p:cNvSpPr/>
                <p:nvPr/>
              </p:nvSpPr>
              <p:spPr>
                <a:xfrm>
                  <a:off x="5704550" y="1308100"/>
                  <a:ext cx="640875" cy="38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35" h="15410" extrusionOk="0">
                      <a:moveTo>
                        <a:pt x="24921" y="0"/>
                      </a:moveTo>
                      <a:cubicBezTo>
                        <a:pt x="24776" y="2708"/>
                        <a:pt x="23983" y="5471"/>
                        <a:pt x="22463" y="7823"/>
                      </a:cubicBezTo>
                      <a:lnTo>
                        <a:pt x="21882" y="8695"/>
                      </a:lnTo>
                      <a:cubicBezTo>
                        <a:pt x="21671" y="8972"/>
                        <a:pt x="21433" y="9236"/>
                        <a:pt x="21221" y="9500"/>
                      </a:cubicBezTo>
                      <a:cubicBezTo>
                        <a:pt x="20786" y="10055"/>
                        <a:pt x="20257" y="10518"/>
                        <a:pt x="19768" y="11020"/>
                      </a:cubicBezTo>
                      <a:lnTo>
                        <a:pt x="18949" y="11681"/>
                      </a:lnTo>
                      <a:lnTo>
                        <a:pt x="18539" y="12011"/>
                      </a:lnTo>
                      <a:lnTo>
                        <a:pt x="18103" y="12302"/>
                      </a:lnTo>
                      <a:cubicBezTo>
                        <a:pt x="17800" y="12500"/>
                        <a:pt x="17509" y="12698"/>
                        <a:pt x="17218" y="12883"/>
                      </a:cubicBezTo>
                      <a:lnTo>
                        <a:pt x="16279" y="13372"/>
                      </a:lnTo>
                      <a:cubicBezTo>
                        <a:pt x="14110" y="14485"/>
                        <a:pt x="11651" y="15021"/>
                        <a:pt x="9232" y="15021"/>
                      </a:cubicBezTo>
                      <a:cubicBezTo>
                        <a:pt x="8867" y="15021"/>
                        <a:pt x="8502" y="15009"/>
                        <a:pt x="8140" y="14984"/>
                      </a:cubicBezTo>
                      <a:cubicBezTo>
                        <a:pt x="6753" y="14826"/>
                        <a:pt x="5379" y="14601"/>
                        <a:pt x="4084" y="14099"/>
                      </a:cubicBezTo>
                      <a:cubicBezTo>
                        <a:pt x="3423" y="13901"/>
                        <a:pt x="2815" y="13570"/>
                        <a:pt x="2194" y="13293"/>
                      </a:cubicBezTo>
                      <a:cubicBezTo>
                        <a:pt x="1890" y="13134"/>
                        <a:pt x="1586" y="12962"/>
                        <a:pt x="1269" y="12804"/>
                      </a:cubicBezTo>
                      <a:cubicBezTo>
                        <a:pt x="1269" y="12804"/>
                        <a:pt x="1045" y="12685"/>
                        <a:pt x="833" y="12566"/>
                      </a:cubicBezTo>
                      <a:lnTo>
                        <a:pt x="410" y="12302"/>
                      </a:lnTo>
                      <a:lnTo>
                        <a:pt x="0" y="12923"/>
                      </a:lnTo>
                      <a:cubicBezTo>
                        <a:pt x="0" y="12923"/>
                        <a:pt x="226" y="13082"/>
                        <a:pt x="476" y="13200"/>
                      </a:cubicBezTo>
                      <a:cubicBezTo>
                        <a:pt x="728" y="13319"/>
                        <a:pt x="965" y="13438"/>
                        <a:pt x="965" y="13438"/>
                      </a:cubicBezTo>
                      <a:cubicBezTo>
                        <a:pt x="1283" y="13584"/>
                        <a:pt x="1600" y="13729"/>
                        <a:pt x="1917" y="13887"/>
                      </a:cubicBezTo>
                      <a:cubicBezTo>
                        <a:pt x="2578" y="14139"/>
                        <a:pt x="3224" y="14456"/>
                        <a:pt x="3912" y="14627"/>
                      </a:cubicBezTo>
                      <a:cubicBezTo>
                        <a:pt x="5259" y="15103"/>
                        <a:pt x="6700" y="15288"/>
                        <a:pt x="8113" y="15393"/>
                      </a:cubicBezTo>
                      <a:cubicBezTo>
                        <a:pt x="8364" y="15404"/>
                        <a:pt x="8615" y="15409"/>
                        <a:pt x="8866" y="15409"/>
                      </a:cubicBezTo>
                      <a:cubicBezTo>
                        <a:pt x="11467" y="15409"/>
                        <a:pt x="14099" y="14843"/>
                        <a:pt x="16425" y="13649"/>
                      </a:cubicBezTo>
                      <a:lnTo>
                        <a:pt x="17377" y="13147"/>
                      </a:lnTo>
                      <a:cubicBezTo>
                        <a:pt x="17680" y="12962"/>
                        <a:pt x="17971" y="12765"/>
                        <a:pt x="18275" y="12566"/>
                      </a:cubicBezTo>
                      <a:lnTo>
                        <a:pt x="18724" y="12275"/>
                      </a:lnTo>
                      <a:lnTo>
                        <a:pt x="19147" y="11932"/>
                      </a:lnTo>
                      <a:lnTo>
                        <a:pt x="19979" y="11271"/>
                      </a:lnTo>
                      <a:cubicBezTo>
                        <a:pt x="20495" y="10769"/>
                        <a:pt x="21050" y="10307"/>
                        <a:pt x="21499" y="9738"/>
                      </a:cubicBezTo>
                      <a:cubicBezTo>
                        <a:pt x="21723" y="9474"/>
                        <a:pt x="21961" y="9210"/>
                        <a:pt x="22186" y="8919"/>
                      </a:cubicBezTo>
                      <a:lnTo>
                        <a:pt x="22807" y="8047"/>
                      </a:lnTo>
                      <a:cubicBezTo>
                        <a:pt x="24445" y="5695"/>
                        <a:pt x="25384" y="2867"/>
                        <a:pt x="25635" y="39"/>
                      </a:cubicBezTo>
                      <a:lnTo>
                        <a:pt x="249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3" name="Google Shape;6193;p14"/>
                <p:cNvSpPr/>
                <p:nvPr/>
              </p:nvSpPr>
              <p:spPr>
                <a:xfrm>
                  <a:off x="5759075" y="1302150"/>
                  <a:ext cx="486925" cy="29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77" h="11668" extrusionOk="0">
                      <a:moveTo>
                        <a:pt x="18776" y="0"/>
                      </a:moveTo>
                      <a:cubicBezTo>
                        <a:pt x="18658" y="2048"/>
                        <a:pt x="18089" y="4109"/>
                        <a:pt x="16953" y="5880"/>
                      </a:cubicBezTo>
                      <a:lnTo>
                        <a:pt x="16517" y="6528"/>
                      </a:lnTo>
                      <a:cubicBezTo>
                        <a:pt x="16358" y="6739"/>
                        <a:pt x="16186" y="6937"/>
                        <a:pt x="16015" y="7148"/>
                      </a:cubicBezTo>
                      <a:cubicBezTo>
                        <a:pt x="15710" y="7571"/>
                        <a:pt x="15288" y="7902"/>
                        <a:pt x="14931" y="8285"/>
                      </a:cubicBezTo>
                      <a:lnTo>
                        <a:pt x="14324" y="8787"/>
                      </a:lnTo>
                      <a:lnTo>
                        <a:pt x="14006" y="9038"/>
                      </a:lnTo>
                      <a:lnTo>
                        <a:pt x="13676" y="9263"/>
                      </a:lnTo>
                      <a:cubicBezTo>
                        <a:pt x="13452" y="9395"/>
                        <a:pt x="13240" y="9553"/>
                        <a:pt x="13015" y="9685"/>
                      </a:cubicBezTo>
                      <a:lnTo>
                        <a:pt x="12315" y="10055"/>
                      </a:lnTo>
                      <a:cubicBezTo>
                        <a:pt x="12090" y="10187"/>
                        <a:pt x="11839" y="10293"/>
                        <a:pt x="11588" y="10386"/>
                      </a:cubicBezTo>
                      <a:cubicBezTo>
                        <a:pt x="11350" y="10478"/>
                        <a:pt x="11112" y="10598"/>
                        <a:pt x="10862" y="10677"/>
                      </a:cubicBezTo>
                      <a:cubicBezTo>
                        <a:pt x="10346" y="10809"/>
                        <a:pt x="9857" y="10994"/>
                        <a:pt x="9329" y="11060"/>
                      </a:cubicBezTo>
                      <a:cubicBezTo>
                        <a:pt x="8627" y="11222"/>
                        <a:pt x="7912" y="11267"/>
                        <a:pt x="7198" y="11267"/>
                      </a:cubicBezTo>
                      <a:cubicBezTo>
                        <a:pt x="6864" y="11267"/>
                        <a:pt x="6530" y="11257"/>
                        <a:pt x="6197" y="11245"/>
                      </a:cubicBezTo>
                      <a:cubicBezTo>
                        <a:pt x="5166" y="11112"/>
                        <a:pt x="4123" y="10954"/>
                        <a:pt x="3171" y="10571"/>
                      </a:cubicBezTo>
                      <a:cubicBezTo>
                        <a:pt x="2669" y="10425"/>
                        <a:pt x="2220" y="10148"/>
                        <a:pt x="1744" y="9950"/>
                      </a:cubicBezTo>
                      <a:cubicBezTo>
                        <a:pt x="1533" y="9831"/>
                        <a:pt x="1295" y="9699"/>
                        <a:pt x="1057" y="9580"/>
                      </a:cubicBezTo>
                      <a:cubicBezTo>
                        <a:pt x="1057" y="9580"/>
                        <a:pt x="899" y="9500"/>
                        <a:pt x="726" y="9408"/>
                      </a:cubicBezTo>
                      <a:cubicBezTo>
                        <a:pt x="568" y="9315"/>
                        <a:pt x="423" y="9210"/>
                        <a:pt x="423" y="9210"/>
                      </a:cubicBezTo>
                      <a:lnTo>
                        <a:pt x="0" y="9844"/>
                      </a:lnTo>
                      <a:cubicBezTo>
                        <a:pt x="0" y="9844"/>
                        <a:pt x="185" y="9950"/>
                        <a:pt x="370" y="10043"/>
                      </a:cubicBezTo>
                      <a:cubicBezTo>
                        <a:pt x="555" y="10135"/>
                        <a:pt x="753" y="10214"/>
                        <a:pt x="753" y="10214"/>
                      </a:cubicBezTo>
                      <a:cubicBezTo>
                        <a:pt x="991" y="10320"/>
                        <a:pt x="1228" y="10425"/>
                        <a:pt x="1480" y="10545"/>
                      </a:cubicBezTo>
                      <a:cubicBezTo>
                        <a:pt x="1982" y="10730"/>
                        <a:pt x="2458" y="10980"/>
                        <a:pt x="2986" y="11100"/>
                      </a:cubicBezTo>
                      <a:cubicBezTo>
                        <a:pt x="4017" y="11456"/>
                        <a:pt x="5101" y="11575"/>
                        <a:pt x="6170" y="11667"/>
                      </a:cubicBezTo>
                      <a:cubicBezTo>
                        <a:pt x="7254" y="11667"/>
                        <a:pt x="8337" y="11655"/>
                        <a:pt x="9394" y="11390"/>
                      </a:cubicBezTo>
                      <a:cubicBezTo>
                        <a:pt x="9937" y="11311"/>
                        <a:pt x="10439" y="11112"/>
                        <a:pt x="10967" y="10968"/>
                      </a:cubicBezTo>
                      <a:cubicBezTo>
                        <a:pt x="11218" y="10888"/>
                        <a:pt x="11456" y="10769"/>
                        <a:pt x="11707" y="10663"/>
                      </a:cubicBezTo>
                      <a:cubicBezTo>
                        <a:pt x="11958" y="10571"/>
                        <a:pt x="12222" y="10466"/>
                        <a:pt x="12447" y="10333"/>
                      </a:cubicBezTo>
                      <a:lnTo>
                        <a:pt x="13173" y="9950"/>
                      </a:lnTo>
                      <a:cubicBezTo>
                        <a:pt x="13399" y="9818"/>
                        <a:pt x="13623" y="9659"/>
                        <a:pt x="13848" y="9514"/>
                      </a:cubicBezTo>
                      <a:lnTo>
                        <a:pt x="14191" y="9289"/>
                      </a:lnTo>
                      <a:lnTo>
                        <a:pt x="14509" y="9038"/>
                      </a:lnTo>
                      <a:lnTo>
                        <a:pt x="15156" y="8536"/>
                      </a:lnTo>
                      <a:cubicBezTo>
                        <a:pt x="15526" y="8153"/>
                        <a:pt x="15962" y="7809"/>
                        <a:pt x="16292" y="7386"/>
                      </a:cubicBezTo>
                      <a:cubicBezTo>
                        <a:pt x="16477" y="7175"/>
                        <a:pt x="16662" y="6977"/>
                        <a:pt x="16834" y="6766"/>
                      </a:cubicBezTo>
                      <a:lnTo>
                        <a:pt x="17296" y="6105"/>
                      </a:lnTo>
                      <a:cubicBezTo>
                        <a:pt x="18552" y="4334"/>
                        <a:pt x="19265" y="2207"/>
                        <a:pt x="19477" y="39"/>
                      </a:cubicBezTo>
                      <a:lnTo>
                        <a:pt x="1877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4" name="Google Shape;6194;p14"/>
                <p:cNvSpPr/>
                <p:nvPr/>
              </p:nvSpPr>
              <p:spPr>
                <a:xfrm>
                  <a:off x="5521550" y="915000"/>
                  <a:ext cx="232925" cy="71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17" h="28634" extrusionOk="0">
                      <a:moveTo>
                        <a:pt x="8973" y="0"/>
                      </a:moveTo>
                      <a:lnTo>
                        <a:pt x="8048" y="581"/>
                      </a:lnTo>
                      <a:cubicBezTo>
                        <a:pt x="7757" y="779"/>
                        <a:pt x="7493" y="1004"/>
                        <a:pt x="7202" y="1189"/>
                      </a:cubicBezTo>
                      <a:cubicBezTo>
                        <a:pt x="6594" y="1572"/>
                        <a:pt x="6078" y="2074"/>
                        <a:pt x="5537" y="2523"/>
                      </a:cubicBezTo>
                      <a:lnTo>
                        <a:pt x="4783" y="3277"/>
                      </a:lnTo>
                      <a:lnTo>
                        <a:pt x="4401" y="3660"/>
                      </a:lnTo>
                      <a:lnTo>
                        <a:pt x="4070" y="4070"/>
                      </a:lnTo>
                      <a:lnTo>
                        <a:pt x="3396" y="4902"/>
                      </a:lnTo>
                      <a:lnTo>
                        <a:pt x="2789" y="5788"/>
                      </a:lnTo>
                      <a:cubicBezTo>
                        <a:pt x="1203" y="8179"/>
                        <a:pt x="344" y="11020"/>
                        <a:pt x="132" y="13861"/>
                      </a:cubicBezTo>
                      <a:cubicBezTo>
                        <a:pt x="0" y="16702"/>
                        <a:pt x="516" y="19635"/>
                        <a:pt x="1797" y="22199"/>
                      </a:cubicBezTo>
                      <a:lnTo>
                        <a:pt x="2287" y="23150"/>
                      </a:lnTo>
                      <a:lnTo>
                        <a:pt x="2854" y="24061"/>
                      </a:lnTo>
                      <a:lnTo>
                        <a:pt x="3145" y="24511"/>
                      </a:lnTo>
                      <a:lnTo>
                        <a:pt x="3476" y="24934"/>
                      </a:lnTo>
                      <a:lnTo>
                        <a:pt x="4136" y="25779"/>
                      </a:lnTo>
                      <a:cubicBezTo>
                        <a:pt x="4639" y="26295"/>
                        <a:pt x="5088" y="26850"/>
                        <a:pt x="5643" y="27312"/>
                      </a:cubicBezTo>
                      <a:cubicBezTo>
                        <a:pt x="5920" y="27537"/>
                        <a:pt x="6184" y="27788"/>
                        <a:pt x="6462" y="27999"/>
                      </a:cubicBezTo>
                      <a:lnTo>
                        <a:pt x="7334" y="28633"/>
                      </a:lnTo>
                      <a:lnTo>
                        <a:pt x="7717" y="28039"/>
                      </a:lnTo>
                      <a:lnTo>
                        <a:pt x="6871" y="27471"/>
                      </a:lnTo>
                      <a:cubicBezTo>
                        <a:pt x="6594" y="27259"/>
                        <a:pt x="6330" y="27035"/>
                        <a:pt x="6066" y="26824"/>
                      </a:cubicBezTo>
                      <a:cubicBezTo>
                        <a:pt x="5511" y="26413"/>
                        <a:pt x="5061" y="25885"/>
                        <a:pt x="4559" y="25409"/>
                      </a:cubicBezTo>
                      <a:lnTo>
                        <a:pt x="3885" y="24616"/>
                      </a:lnTo>
                      <a:lnTo>
                        <a:pt x="3555" y="24220"/>
                      </a:lnTo>
                      <a:lnTo>
                        <a:pt x="3264" y="23784"/>
                      </a:lnTo>
                      <a:lnTo>
                        <a:pt x="2683" y="22925"/>
                      </a:lnTo>
                      <a:lnTo>
                        <a:pt x="2167" y="22014"/>
                      </a:lnTo>
                      <a:cubicBezTo>
                        <a:pt x="846" y="19542"/>
                        <a:pt x="304" y="16676"/>
                        <a:pt x="437" y="13874"/>
                      </a:cubicBezTo>
                      <a:cubicBezTo>
                        <a:pt x="648" y="11086"/>
                        <a:pt x="1533" y="8311"/>
                        <a:pt x="3145" y="6025"/>
                      </a:cubicBezTo>
                      <a:lnTo>
                        <a:pt x="3753" y="5180"/>
                      </a:lnTo>
                      <a:lnTo>
                        <a:pt x="4427" y="4400"/>
                      </a:lnTo>
                      <a:lnTo>
                        <a:pt x="4771" y="4003"/>
                      </a:lnTo>
                      <a:lnTo>
                        <a:pt x="5153" y="3647"/>
                      </a:lnTo>
                      <a:lnTo>
                        <a:pt x="5907" y="2946"/>
                      </a:lnTo>
                      <a:cubicBezTo>
                        <a:pt x="6462" y="2523"/>
                        <a:pt x="6977" y="2074"/>
                        <a:pt x="7572" y="1731"/>
                      </a:cubicBezTo>
                      <a:cubicBezTo>
                        <a:pt x="7863" y="1559"/>
                        <a:pt x="8153" y="1334"/>
                        <a:pt x="8444" y="1149"/>
                      </a:cubicBezTo>
                      <a:lnTo>
                        <a:pt x="9316" y="673"/>
                      </a:lnTo>
                      <a:lnTo>
                        <a:pt x="897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5" name="Google Shape;6195;p14"/>
                <p:cNvSpPr/>
                <p:nvPr/>
              </p:nvSpPr>
              <p:spPr>
                <a:xfrm>
                  <a:off x="5623625" y="1003850"/>
                  <a:ext cx="175775" cy="54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1" h="21750" extrusionOk="0">
                      <a:moveTo>
                        <a:pt x="6687" y="0"/>
                      </a:moveTo>
                      <a:lnTo>
                        <a:pt x="5986" y="449"/>
                      </a:lnTo>
                      <a:cubicBezTo>
                        <a:pt x="5774" y="608"/>
                        <a:pt x="5577" y="780"/>
                        <a:pt x="5352" y="939"/>
                      </a:cubicBezTo>
                      <a:cubicBezTo>
                        <a:pt x="4890" y="1216"/>
                        <a:pt x="4520" y="1612"/>
                        <a:pt x="4097" y="1943"/>
                      </a:cubicBezTo>
                      <a:lnTo>
                        <a:pt x="3528" y="2524"/>
                      </a:lnTo>
                      <a:lnTo>
                        <a:pt x="3237" y="2815"/>
                      </a:lnTo>
                      <a:lnTo>
                        <a:pt x="2987" y="3132"/>
                      </a:lnTo>
                      <a:lnTo>
                        <a:pt x="2471" y="3766"/>
                      </a:lnTo>
                      <a:lnTo>
                        <a:pt x="2022" y="4440"/>
                      </a:lnTo>
                      <a:cubicBezTo>
                        <a:pt x="1863" y="4651"/>
                        <a:pt x="1731" y="4889"/>
                        <a:pt x="1613" y="5127"/>
                      </a:cubicBezTo>
                      <a:cubicBezTo>
                        <a:pt x="1493" y="5365"/>
                        <a:pt x="1348" y="5603"/>
                        <a:pt x="1229" y="5840"/>
                      </a:cubicBezTo>
                      <a:cubicBezTo>
                        <a:pt x="1031" y="6356"/>
                        <a:pt x="780" y="6832"/>
                        <a:pt x="647" y="7360"/>
                      </a:cubicBezTo>
                      <a:cubicBezTo>
                        <a:pt x="265" y="8377"/>
                        <a:pt x="133" y="9461"/>
                        <a:pt x="27" y="10532"/>
                      </a:cubicBezTo>
                      <a:cubicBezTo>
                        <a:pt x="1" y="11615"/>
                        <a:pt x="1" y="12711"/>
                        <a:pt x="251" y="13769"/>
                      </a:cubicBezTo>
                      <a:cubicBezTo>
                        <a:pt x="318" y="14311"/>
                        <a:pt x="515" y="14813"/>
                        <a:pt x="647" y="15341"/>
                      </a:cubicBezTo>
                      <a:cubicBezTo>
                        <a:pt x="741" y="15592"/>
                        <a:pt x="846" y="15844"/>
                        <a:pt x="938" y="16094"/>
                      </a:cubicBezTo>
                      <a:cubicBezTo>
                        <a:pt x="1031" y="16358"/>
                        <a:pt x="1137" y="16610"/>
                        <a:pt x="1269" y="16848"/>
                      </a:cubicBezTo>
                      <a:lnTo>
                        <a:pt x="1625" y="17574"/>
                      </a:lnTo>
                      <a:lnTo>
                        <a:pt x="2062" y="18261"/>
                      </a:lnTo>
                      <a:lnTo>
                        <a:pt x="2273" y="18605"/>
                      </a:lnTo>
                      <a:lnTo>
                        <a:pt x="2524" y="18936"/>
                      </a:lnTo>
                      <a:lnTo>
                        <a:pt x="3026" y="19582"/>
                      </a:lnTo>
                      <a:cubicBezTo>
                        <a:pt x="3410" y="19966"/>
                        <a:pt x="3739" y="20402"/>
                        <a:pt x="4162" y="20745"/>
                      </a:cubicBezTo>
                      <a:cubicBezTo>
                        <a:pt x="4374" y="20918"/>
                        <a:pt x="4572" y="21103"/>
                        <a:pt x="4770" y="21274"/>
                      </a:cubicBezTo>
                      <a:lnTo>
                        <a:pt x="5431" y="21750"/>
                      </a:lnTo>
                      <a:lnTo>
                        <a:pt x="5827" y="21168"/>
                      </a:lnTo>
                      <a:lnTo>
                        <a:pt x="5180" y="20745"/>
                      </a:lnTo>
                      <a:cubicBezTo>
                        <a:pt x="4969" y="20587"/>
                        <a:pt x="4784" y="20415"/>
                        <a:pt x="4572" y="20257"/>
                      </a:cubicBezTo>
                      <a:cubicBezTo>
                        <a:pt x="4162" y="19952"/>
                        <a:pt x="3819" y="19556"/>
                        <a:pt x="3436" y="19200"/>
                      </a:cubicBezTo>
                      <a:lnTo>
                        <a:pt x="2934" y="18605"/>
                      </a:lnTo>
                      <a:lnTo>
                        <a:pt x="2682" y="18314"/>
                      </a:lnTo>
                      <a:lnTo>
                        <a:pt x="2471" y="17984"/>
                      </a:lnTo>
                      <a:lnTo>
                        <a:pt x="2022" y="17336"/>
                      </a:lnTo>
                      <a:lnTo>
                        <a:pt x="1639" y="16649"/>
                      </a:lnTo>
                      <a:cubicBezTo>
                        <a:pt x="1507" y="16425"/>
                        <a:pt x="1401" y="16187"/>
                        <a:pt x="1295" y="15949"/>
                      </a:cubicBezTo>
                      <a:cubicBezTo>
                        <a:pt x="1202" y="15698"/>
                        <a:pt x="1084" y="15460"/>
                        <a:pt x="991" y="15222"/>
                      </a:cubicBezTo>
                      <a:cubicBezTo>
                        <a:pt x="859" y="14720"/>
                        <a:pt x="647" y="14218"/>
                        <a:pt x="568" y="13703"/>
                      </a:cubicBezTo>
                      <a:cubicBezTo>
                        <a:pt x="318" y="12672"/>
                        <a:pt x="318" y="11602"/>
                        <a:pt x="330" y="10558"/>
                      </a:cubicBezTo>
                      <a:cubicBezTo>
                        <a:pt x="436" y="9501"/>
                        <a:pt x="582" y="8444"/>
                        <a:pt x="965" y="7466"/>
                      </a:cubicBezTo>
                      <a:cubicBezTo>
                        <a:pt x="1097" y="6950"/>
                        <a:pt x="1361" y="6488"/>
                        <a:pt x="1560" y="6013"/>
                      </a:cubicBezTo>
                      <a:cubicBezTo>
                        <a:pt x="1678" y="5775"/>
                        <a:pt x="1824" y="5550"/>
                        <a:pt x="1956" y="5326"/>
                      </a:cubicBezTo>
                      <a:cubicBezTo>
                        <a:pt x="2075" y="5100"/>
                        <a:pt x="2207" y="4876"/>
                        <a:pt x="2379" y="4665"/>
                      </a:cubicBezTo>
                      <a:lnTo>
                        <a:pt x="2828" y="4031"/>
                      </a:lnTo>
                      <a:lnTo>
                        <a:pt x="3357" y="3449"/>
                      </a:lnTo>
                      <a:lnTo>
                        <a:pt x="3607" y="3159"/>
                      </a:lnTo>
                      <a:lnTo>
                        <a:pt x="3898" y="2894"/>
                      </a:lnTo>
                      <a:lnTo>
                        <a:pt x="4467" y="2366"/>
                      </a:lnTo>
                      <a:cubicBezTo>
                        <a:pt x="4890" y="2061"/>
                        <a:pt x="5272" y="1718"/>
                        <a:pt x="5721" y="1467"/>
                      </a:cubicBezTo>
                      <a:cubicBezTo>
                        <a:pt x="5947" y="1348"/>
                        <a:pt x="6144" y="1177"/>
                        <a:pt x="6369" y="1031"/>
                      </a:cubicBezTo>
                      <a:lnTo>
                        <a:pt x="7030" y="674"/>
                      </a:lnTo>
                      <a:lnTo>
                        <a:pt x="668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6" name="Google Shape;6196;p14"/>
                <p:cNvSpPr/>
                <p:nvPr/>
              </p:nvSpPr>
              <p:spPr>
                <a:xfrm>
                  <a:off x="5746175" y="875075"/>
                  <a:ext cx="599925" cy="43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7" h="17361" extrusionOk="0">
                      <a:moveTo>
                        <a:pt x="7203" y="1"/>
                      </a:moveTo>
                      <a:cubicBezTo>
                        <a:pt x="4719" y="1"/>
                        <a:pt x="2221" y="523"/>
                        <a:pt x="0" y="1610"/>
                      </a:cubicBezTo>
                      <a:lnTo>
                        <a:pt x="317" y="2244"/>
                      </a:lnTo>
                      <a:cubicBezTo>
                        <a:pt x="2591" y="1027"/>
                        <a:pt x="5203" y="440"/>
                        <a:pt x="7824" y="440"/>
                      </a:cubicBezTo>
                      <a:cubicBezTo>
                        <a:pt x="7991" y="440"/>
                        <a:pt x="8158" y="442"/>
                        <a:pt x="8325" y="447"/>
                      </a:cubicBezTo>
                      <a:cubicBezTo>
                        <a:pt x="11100" y="606"/>
                        <a:pt x="13901" y="1451"/>
                        <a:pt x="16226" y="3037"/>
                      </a:cubicBezTo>
                      <a:lnTo>
                        <a:pt x="17086" y="3632"/>
                      </a:lnTo>
                      <a:cubicBezTo>
                        <a:pt x="17363" y="3856"/>
                        <a:pt x="17627" y="4081"/>
                        <a:pt x="17891" y="4319"/>
                      </a:cubicBezTo>
                      <a:lnTo>
                        <a:pt x="18302" y="4663"/>
                      </a:lnTo>
                      <a:lnTo>
                        <a:pt x="18658" y="5033"/>
                      </a:lnTo>
                      <a:lnTo>
                        <a:pt x="19385" y="5785"/>
                      </a:lnTo>
                      <a:cubicBezTo>
                        <a:pt x="19821" y="6354"/>
                        <a:pt x="20296" y="6869"/>
                        <a:pt x="20640" y="7464"/>
                      </a:cubicBezTo>
                      <a:cubicBezTo>
                        <a:pt x="20839" y="7767"/>
                        <a:pt x="21036" y="8058"/>
                        <a:pt x="21209" y="8362"/>
                      </a:cubicBezTo>
                      <a:lnTo>
                        <a:pt x="21684" y="9287"/>
                      </a:lnTo>
                      <a:cubicBezTo>
                        <a:pt x="21843" y="9591"/>
                        <a:pt x="21961" y="9922"/>
                        <a:pt x="22093" y="10239"/>
                      </a:cubicBezTo>
                      <a:cubicBezTo>
                        <a:pt x="22213" y="10569"/>
                        <a:pt x="22358" y="10886"/>
                        <a:pt x="22451" y="11217"/>
                      </a:cubicBezTo>
                      <a:cubicBezTo>
                        <a:pt x="22636" y="11890"/>
                        <a:pt x="22860" y="12551"/>
                        <a:pt x="22953" y="13225"/>
                      </a:cubicBezTo>
                      <a:cubicBezTo>
                        <a:pt x="23006" y="13569"/>
                        <a:pt x="23085" y="13912"/>
                        <a:pt x="23111" y="14256"/>
                      </a:cubicBezTo>
                      <a:lnTo>
                        <a:pt x="23191" y="15286"/>
                      </a:lnTo>
                      <a:cubicBezTo>
                        <a:pt x="23217" y="15616"/>
                        <a:pt x="23230" y="15973"/>
                        <a:pt x="23230" y="16317"/>
                      </a:cubicBezTo>
                      <a:lnTo>
                        <a:pt x="23243" y="17321"/>
                      </a:lnTo>
                      <a:lnTo>
                        <a:pt x="23996" y="17360"/>
                      </a:lnTo>
                      <a:lnTo>
                        <a:pt x="23931" y="16264"/>
                      </a:lnTo>
                      <a:cubicBezTo>
                        <a:pt x="23917" y="15921"/>
                        <a:pt x="23878" y="15577"/>
                        <a:pt x="23837" y="15220"/>
                      </a:cubicBezTo>
                      <a:lnTo>
                        <a:pt x="23719" y="14163"/>
                      </a:lnTo>
                      <a:cubicBezTo>
                        <a:pt x="23666" y="13806"/>
                        <a:pt x="23573" y="13463"/>
                        <a:pt x="23494" y="13119"/>
                      </a:cubicBezTo>
                      <a:cubicBezTo>
                        <a:pt x="23376" y="12418"/>
                        <a:pt x="23124" y="11745"/>
                        <a:pt x="22913" y="11058"/>
                      </a:cubicBezTo>
                      <a:cubicBezTo>
                        <a:pt x="22807" y="10714"/>
                        <a:pt x="22648" y="10397"/>
                        <a:pt x="22516" y="10066"/>
                      </a:cubicBezTo>
                      <a:cubicBezTo>
                        <a:pt x="22371" y="9737"/>
                        <a:pt x="22239" y="9406"/>
                        <a:pt x="22054" y="9102"/>
                      </a:cubicBezTo>
                      <a:lnTo>
                        <a:pt x="21538" y="8164"/>
                      </a:lnTo>
                      <a:cubicBezTo>
                        <a:pt x="21353" y="7847"/>
                        <a:pt x="21142" y="7556"/>
                        <a:pt x="20957" y="7265"/>
                      </a:cubicBezTo>
                      <a:cubicBezTo>
                        <a:pt x="20574" y="6657"/>
                        <a:pt x="20085" y="6129"/>
                        <a:pt x="19636" y="5574"/>
                      </a:cubicBezTo>
                      <a:lnTo>
                        <a:pt x="18896" y="4807"/>
                      </a:lnTo>
                      <a:lnTo>
                        <a:pt x="18513" y="4425"/>
                      </a:lnTo>
                      <a:lnTo>
                        <a:pt x="18103" y="4081"/>
                      </a:lnTo>
                      <a:cubicBezTo>
                        <a:pt x="17826" y="3843"/>
                        <a:pt x="17562" y="3618"/>
                        <a:pt x="17271" y="3394"/>
                      </a:cubicBezTo>
                      <a:lnTo>
                        <a:pt x="16399" y="2773"/>
                      </a:lnTo>
                      <a:cubicBezTo>
                        <a:pt x="14020" y="1174"/>
                        <a:pt x="11193" y="276"/>
                        <a:pt x="8351" y="38"/>
                      </a:cubicBezTo>
                      <a:cubicBezTo>
                        <a:pt x="7969" y="13"/>
                        <a:pt x="7586" y="1"/>
                        <a:pt x="72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7" name="Google Shape;6197;p14"/>
                <p:cNvSpPr/>
                <p:nvPr/>
              </p:nvSpPr>
              <p:spPr>
                <a:xfrm>
                  <a:off x="5791100" y="974425"/>
                  <a:ext cx="455575" cy="32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23" h="13163" extrusionOk="0">
                      <a:moveTo>
                        <a:pt x="5442" y="1"/>
                      </a:moveTo>
                      <a:cubicBezTo>
                        <a:pt x="3563" y="1"/>
                        <a:pt x="1678" y="369"/>
                        <a:pt x="0" y="1191"/>
                      </a:cubicBezTo>
                      <a:lnTo>
                        <a:pt x="317" y="1825"/>
                      </a:lnTo>
                      <a:cubicBezTo>
                        <a:pt x="2037" y="876"/>
                        <a:pt x="4023" y="448"/>
                        <a:pt x="6032" y="448"/>
                      </a:cubicBezTo>
                      <a:cubicBezTo>
                        <a:pt x="6122" y="448"/>
                        <a:pt x="6213" y="449"/>
                        <a:pt x="6304" y="451"/>
                      </a:cubicBezTo>
                      <a:cubicBezTo>
                        <a:pt x="7347" y="530"/>
                        <a:pt x="8404" y="662"/>
                        <a:pt x="9396" y="1018"/>
                      </a:cubicBezTo>
                      <a:cubicBezTo>
                        <a:pt x="9910" y="1151"/>
                        <a:pt x="10386" y="1388"/>
                        <a:pt x="10876" y="1587"/>
                      </a:cubicBezTo>
                      <a:cubicBezTo>
                        <a:pt x="11113" y="1706"/>
                        <a:pt x="11338" y="1851"/>
                        <a:pt x="11563" y="1970"/>
                      </a:cubicBezTo>
                      <a:cubicBezTo>
                        <a:pt x="11801" y="2089"/>
                        <a:pt x="12025" y="2221"/>
                        <a:pt x="12236" y="2380"/>
                      </a:cubicBezTo>
                      <a:lnTo>
                        <a:pt x="12897" y="2829"/>
                      </a:lnTo>
                      <a:lnTo>
                        <a:pt x="13492" y="3344"/>
                      </a:lnTo>
                      <a:lnTo>
                        <a:pt x="13795" y="3596"/>
                      </a:lnTo>
                      <a:lnTo>
                        <a:pt x="14073" y="3886"/>
                      </a:lnTo>
                      <a:lnTo>
                        <a:pt x="14614" y="4454"/>
                      </a:lnTo>
                      <a:cubicBezTo>
                        <a:pt x="14932" y="4891"/>
                        <a:pt x="15302" y="5261"/>
                        <a:pt x="15553" y="5722"/>
                      </a:cubicBezTo>
                      <a:cubicBezTo>
                        <a:pt x="15698" y="5948"/>
                        <a:pt x="15844" y="6159"/>
                        <a:pt x="15976" y="6397"/>
                      </a:cubicBezTo>
                      <a:lnTo>
                        <a:pt x="16320" y="7097"/>
                      </a:lnTo>
                      <a:cubicBezTo>
                        <a:pt x="16452" y="7322"/>
                        <a:pt x="16531" y="7572"/>
                        <a:pt x="16623" y="7810"/>
                      </a:cubicBezTo>
                      <a:cubicBezTo>
                        <a:pt x="16716" y="8062"/>
                        <a:pt x="16822" y="8300"/>
                        <a:pt x="16901" y="8550"/>
                      </a:cubicBezTo>
                      <a:cubicBezTo>
                        <a:pt x="17019" y="9052"/>
                        <a:pt x="17204" y="9542"/>
                        <a:pt x="17257" y="10057"/>
                      </a:cubicBezTo>
                      <a:cubicBezTo>
                        <a:pt x="17297" y="10308"/>
                        <a:pt x="17350" y="10559"/>
                        <a:pt x="17377" y="10810"/>
                      </a:cubicBezTo>
                      <a:lnTo>
                        <a:pt x="17429" y="11589"/>
                      </a:lnTo>
                      <a:cubicBezTo>
                        <a:pt x="17442" y="11841"/>
                        <a:pt x="17456" y="12105"/>
                        <a:pt x="17456" y="12369"/>
                      </a:cubicBezTo>
                      <a:lnTo>
                        <a:pt x="17469" y="13109"/>
                      </a:lnTo>
                      <a:lnTo>
                        <a:pt x="18222" y="13162"/>
                      </a:lnTo>
                      <a:lnTo>
                        <a:pt x="18156" y="12317"/>
                      </a:lnTo>
                      <a:cubicBezTo>
                        <a:pt x="18143" y="12052"/>
                        <a:pt x="18103" y="11801"/>
                        <a:pt x="18076" y="11524"/>
                      </a:cubicBezTo>
                      <a:lnTo>
                        <a:pt x="17971" y="10731"/>
                      </a:lnTo>
                      <a:cubicBezTo>
                        <a:pt x="17932" y="10467"/>
                        <a:pt x="17852" y="10202"/>
                        <a:pt x="17799" y="9938"/>
                      </a:cubicBezTo>
                      <a:cubicBezTo>
                        <a:pt x="17720" y="9410"/>
                        <a:pt x="17509" y="8894"/>
                        <a:pt x="17363" y="8379"/>
                      </a:cubicBezTo>
                      <a:cubicBezTo>
                        <a:pt x="17271" y="8127"/>
                        <a:pt x="17151" y="7889"/>
                        <a:pt x="17046" y="7639"/>
                      </a:cubicBezTo>
                      <a:cubicBezTo>
                        <a:pt x="16940" y="7387"/>
                        <a:pt x="16848" y="7137"/>
                        <a:pt x="16702" y="6912"/>
                      </a:cubicBezTo>
                      <a:lnTo>
                        <a:pt x="16306" y="6198"/>
                      </a:lnTo>
                      <a:cubicBezTo>
                        <a:pt x="16174" y="5960"/>
                        <a:pt x="16002" y="5749"/>
                        <a:pt x="15857" y="5525"/>
                      </a:cubicBezTo>
                      <a:cubicBezTo>
                        <a:pt x="15580" y="5049"/>
                        <a:pt x="15196" y="4665"/>
                        <a:pt x="14866" y="4243"/>
                      </a:cubicBezTo>
                      <a:lnTo>
                        <a:pt x="14297" y="3661"/>
                      </a:lnTo>
                      <a:lnTo>
                        <a:pt x="14007" y="3370"/>
                      </a:lnTo>
                      <a:lnTo>
                        <a:pt x="13703" y="3106"/>
                      </a:lnTo>
                      <a:lnTo>
                        <a:pt x="13082" y="2591"/>
                      </a:lnTo>
                      <a:lnTo>
                        <a:pt x="12408" y="2128"/>
                      </a:lnTo>
                      <a:cubicBezTo>
                        <a:pt x="12197" y="1957"/>
                        <a:pt x="11959" y="1838"/>
                        <a:pt x="11721" y="1706"/>
                      </a:cubicBezTo>
                      <a:cubicBezTo>
                        <a:pt x="11483" y="1573"/>
                        <a:pt x="11246" y="1429"/>
                        <a:pt x="11008" y="1309"/>
                      </a:cubicBezTo>
                      <a:cubicBezTo>
                        <a:pt x="10506" y="1111"/>
                        <a:pt x="10030" y="847"/>
                        <a:pt x="9501" y="701"/>
                      </a:cubicBezTo>
                      <a:cubicBezTo>
                        <a:pt x="8483" y="319"/>
                        <a:pt x="7400" y="160"/>
                        <a:pt x="6330" y="28"/>
                      </a:cubicBezTo>
                      <a:cubicBezTo>
                        <a:pt x="6035" y="10"/>
                        <a:pt x="5738" y="1"/>
                        <a:pt x="54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198" name="Google Shape;6198;p14"/>
            <p:cNvGrpSpPr/>
            <p:nvPr/>
          </p:nvGrpSpPr>
          <p:grpSpPr>
            <a:xfrm>
              <a:off x="8780395" y="3903922"/>
              <a:ext cx="854301" cy="874148"/>
              <a:chOff x="3284475" y="2919150"/>
              <a:chExt cx="1429075" cy="1462275"/>
            </a:xfrm>
          </p:grpSpPr>
          <p:sp>
            <p:nvSpPr>
              <p:cNvPr id="6199" name="Google Shape;6199;p14"/>
              <p:cNvSpPr/>
              <p:nvPr/>
            </p:nvSpPr>
            <p:spPr>
              <a:xfrm>
                <a:off x="4328700" y="3840775"/>
                <a:ext cx="159900" cy="346900"/>
              </a:xfrm>
              <a:custGeom>
                <a:avLst/>
                <a:gdLst/>
                <a:ahLst/>
                <a:cxnLst/>
                <a:rect l="l" t="t" r="r" b="b"/>
                <a:pathLst>
                  <a:path w="6396" h="13876" extrusionOk="0">
                    <a:moveTo>
                      <a:pt x="1930" y="1"/>
                    </a:moveTo>
                    <a:cubicBezTo>
                      <a:pt x="1678" y="543"/>
                      <a:pt x="1440" y="1085"/>
                      <a:pt x="1190" y="1639"/>
                    </a:cubicBezTo>
                    <a:cubicBezTo>
                      <a:pt x="885" y="2155"/>
                      <a:pt x="582" y="2684"/>
                      <a:pt x="291" y="3199"/>
                    </a:cubicBezTo>
                    <a:cubicBezTo>
                      <a:pt x="291" y="3212"/>
                      <a:pt x="92" y="3463"/>
                      <a:pt x="92" y="3463"/>
                    </a:cubicBezTo>
                    <a:cubicBezTo>
                      <a:pt x="66" y="3516"/>
                      <a:pt x="0" y="3556"/>
                      <a:pt x="13" y="3609"/>
                    </a:cubicBezTo>
                    <a:lnTo>
                      <a:pt x="145" y="3741"/>
                    </a:lnTo>
                    <a:lnTo>
                      <a:pt x="542" y="4164"/>
                    </a:lnTo>
                    <a:lnTo>
                      <a:pt x="1202" y="4877"/>
                    </a:lnTo>
                    <a:lnTo>
                      <a:pt x="1863" y="5604"/>
                    </a:lnTo>
                    <a:cubicBezTo>
                      <a:pt x="2074" y="5841"/>
                      <a:pt x="2247" y="6132"/>
                      <a:pt x="2432" y="6396"/>
                    </a:cubicBezTo>
                    <a:cubicBezTo>
                      <a:pt x="2432" y="6396"/>
                      <a:pt x="2709" y="6819"/>
                      <a:pt x="2973" y="7229"/>
                    </a:cubicBezTo>
                    <a:lnTo>
                      <a:pt x="3502" y="8075"/>
                    </a:lnTo>
                    <a:cubicBezTo>
                      <a:pt x="3819" y="8669"/>
                      <a:pt x="4097" y="9291"/>
                      <a:pt x="4347" y="9911"/>
                    </a:cubicBezTo>
                    <a:cubicBezTo>
                      <a:pt x="4876" y="11127"/>
                      <a:pt x="5193" y="12488"/>
                      <a:pt x="5484" y="13875"/>
                    </a:cubicBezTo>
                    <a:lnTo>
                      <a:pt x="6396" y="13320"/>
                    </a:lnTo>
                    <a:cubicBezTo>
                      <a:pt x="5894" y="12065"/>
                      <a:pt x="5431" y="10797"/>
                      <a:pt x="4784" y="9620"/>
                    </a:cubicBezTo>
                    <a:cubicBezTo>
                      <a:pt x="4479" y="9013"/>
                      <a:pt x="4150" y="8419"/>
                      <a:pt x="3819" y="7837"/>
                    </a:cubicBezTo>
                    <a:cubicBezTo>
                      <a:pt x="3819" y="7837"/>
                      <a:pt x="3542" y="7427"/>
                      <a:pt x="3264" y="7004"/>
                    </a:cubicBezTo>
                    <a:cubicBezTo>
                      <a:pt x="2987" y="6595"/>
                      <a:pt x="2696" y="6185"/>
                      <a:pt x="2696" y="6185"/>
                    </a:cubicBezTo>
                    <a:cubicBezTo>
                      <a:pt x="2497" y="5921"/>
                      <a:pt x="2326" y="5644"/>
                      <a:pt x="2115" y="5392"/>
                    </a:cubicBezTo>
                    <a:lnTo>
                      <a:pt x="1467" y="4652"/>
                    </a:lnTo>
                    <a:lnTo>
                      <a:pt x="806" y="3926"/>
                    </a:lnTo>
                    <a:lnTo>
                      <a:pt x="542" y="3635"/>
                    </a:lnTo>
                    <a:lnTo>
                      <a:pt x="503" y="3595"/>
                    </a:lnTo>
                    <a:cubicBezTo>
                      <a:pt x="503" y="3582"/>
                      <a:pt x="529" y="3556"/>
                      <a:pt x="529" y="3542"/>
                    </a:cubicBezTo>
                    <a:cubicBezTo>
                      <a:pt x="529" y="3542"/>
                      <a:pt x="621" y="3450"/>
                      <a:pt x="608" y="3450"/>
                    </a:cubicBezTo>
                    <a:cubicBezTo>
                      <a:pt x="965" y="2934"/>
                      <a:pt x="1322" y="2432"/>
                      <a:pt x="1665" y="1917"/>
                    </a:cubicBezTo>
                    <a:cubicBezTo>
                      <a:pt x="1956" y="1375"/>
                      <a:pt x="2259" y="847"/>
                      <a:pt x="2550" y="305"/>
                    </a:cubicBezTo>
                    <a:lnTo>
                      <a:pt x="193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0" name="Google Shape;6200;p14"/>
              <p:cNvSpPr/>
              <p:nvPr/>
            </p:nvSpPr>
            <p:spPr>
              <a:xfrm>
                <a:off x="4076625" y="4054800"/>
                <a:ext cx="319150" cy="208525"/>
              </a:xfrm>
              <a:custGeom>
                <a:avLst/>
                <a:gdLst/>
                <a:ahLst/>
                <a:cxnLst/>
                <a:rect l="l" t="t" r="r" b="b"/>
                <a:pathLst>
                  <a:path w="12766" h="8341" extrusionOk="0">
                    <a:moveTo>
                      <a:pt x="3912" y="0"/>
                    </a:moveTo>
                    <a:cubicBezTo>
                      <a:pt x="3872" y="0"/>
                      <a:pt x="3815" y="44"/>
                      <a:pt x="3767" y="55"/>
                    </a:cubicBezTo>
                    <a:cubicBezTo>
                      <a:pt x="3767" y="55"/>
                      <a:pt x="3701" y="95"/>
                      <a:pt x="3621" y="122"/>
                    </a:cubicBezTo>
                    <a:cubicBezTo>
                      <a:pt x="3556" y="161"/>
                      <a:pt x="3477" y="187"/>
                      <a:pt x="3477" y="187"/>
                    </a:cubicBezTo>
                    <a:cubicBezTo>
                      <a:pt x="2895" y="360"/>
                      <a:pt x="2327" y="584"/>
                      <a:pt x="1745" y="730"/>
                    </a:cubicBezTo>
                    <a:cubicBezTo>
                      <a:pt x="1151" y="848"/>
                      <a:pt x="582" y="1020"/>
                      <a:pt x="1" y="1086"/>
                    </a:cubicBezTo>
                    <a:lnTo>
                      <a:pt x="160" y="1773"/>
                    </a:lnTo>
                    <a:cubicBezTo>
                      <a:pt x="755" y="1641"/>
                      <a:pt x="1336" y="1417"/>
                      <a:pt x="1917" y="1244"/>
                    </a:cubicBezTo>
                    <a:cubicBezTo>
                      <a:pt x="2512" y="1047"/>
                      <a:pt x="3067" y="783"/>
                      <a:pt x="3635" y="557"/>
                    </a:cubicBezTo>
                    <a:lnTo>
                      <a:pt x="3754" y="504"/>
                    </a:lnTo>
                    <a:cubicBezTo>
                      <a:pt x="3780" y="504"/>
                      <a:pt x="3794" y="478"/>
                      <a:pt x="3806" y="478"/>
                    </a:cubicBezTo>
                    <a:lnTo>
                      <a:pt x="3833" y="531"/>
                    </a:lnTo>
                    <a:lnTo>
                      <a:pt x="4071" y="848"/>
                    </a:lnTo>
                    <a:lnTo>
                      <a:pt x="4639" y="1641"/>
                    </a:lnTo>
                    <a:lnTo>
                      <a:pt x="5221" y="2434"/>
                    </a:lnTo>
                    <a:cubicBezTo>
                      <a:pt x="5419" y="2712"/>
                      <a:pt x="5656" y="2936"/>
                      <a:pt x="5868" y="3187"/>
                    </a:cubicBezTo>
                    <a:cubicBezTo>
                      <a:pt x="5868" y="3187"/>
                      <a:pt x="6211" y="3544"/>
                      <a:pt x="6542" y="3914"/>
                    </a:cubicBezTo>
                    <a:cubicBezTo>
                      <a:pt x="6898" y="4271"/>
                      <a:pt x="7242" y="4627"/>
                      <a:pt x="7242" y="4627"/>
                    </a:cubicBezTo>
                    <a:cubicBezTo>
                      <a:pt x="7744" y="5076"/>
                      <a:pt x="8246" y="5526"/>
                      <a:pt x="8775" y="5962"/>
                    </a:cubicBezTo>
                    <a:cubicBezTo>
                      <a:pt x="9793" y="6847"/>
                      <a:pt x="10915" y="7574"/>
                      <a:pt x="12039" y="8341"/>
                    </a:cubicBezTo>
                    <a:lnTo>
                      <a:pt x="12765" y="7548"/>
                    </a:lnTo>
                    <a:cubicBezTo>
                      <a:pt x="11484" y="6979"/>
                      <a:pt x="10228" y="6371"/>
                      <a:pt x="9145" y="5592"/>
                    </a:cubicBezTo>
                    <a:cubicBezTo>
                      <a:pt x="8604" y="5222"/>
                      <a:pt x="8049" y="4799"/>
                      <a:pt x="7546" y="4377"/>
                    </a:cubicBezTo>
                    <a:cubicBezTo>
                      <a:pt x="7546" y="4377"/>
                      <a:pt x="7176" y="4019"/>
                      <a:pt x="6819" y="3676"/>
                    </a:cubicBezTo>
                    <a:cubicBezTo>
                      <a:pt x="6476" y="3320"/>
                      <a:pt x="6132" y="2976"/>
                      <a:pt x="6132" y="2976"/>
                    </a:cubicBezTo>
                    <a:cubicBezTo>
                      <a:pt x="5908" y="2724"/>
                      <a:pt x="5670" y="2500"/>
                      <a:pt x="5485" y="2236"/>
                    </a:cubicBezTo>
                    <a:lnTo>
                      <a:pt x="4904" y="1443"/>
                    </a:lnTo>
                    <a:lnTo>
                      <a:pt x="4349" y="650"/>
                    </a:lnTo>
                    <a:lnTo>
                      <a:pt x="4032" y="161"/>
                    </a:lnTo>
                    <a:lnTo>
                      <a:pt x="3926" y="2"/>
                    </a:lnTo>
                    <a:cubicBezTo>
                      <a:pt x="3922" y="1"/>
                      <a:pt x="3917" y="0"/>
                      <a:pt x="39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1" name="Google Shape;6201;p14"/>
              <p:cNvSpPr/>
              <p:nvPr/>
            </p:nvSpPr>
            <p:spPr>
              <a:xfrm>
                <a:off x="4034025" y="3760850"/>
                <a:ext cx="190625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7625" h="6305" extrusionOk="0">
                    <a:moveTo>
                      <a:pt x="6990" y="0"/>
                    </a:moveTo>
                    <a:cubicBezTo>
                      <a:pt x="6805" y="331"/>
                      <a:pt x="6661" y="701"/>
                      <a:pt x="6476" y="1045"/>
                    </a:cubicBezTo>
                    <a:cubicBezTo>
                      <a:pt x="6383" y="1203"/>
                      <a:pt x="6277" y="1375"/>
                      <a:pt x="6185" y="1533"/>
                    </a:cubicBezTo>
                    <a:cubicBezTo>
                      <a:pt x="6079" y="1705"/>
                      <a:pt x="6000" y="1890"/>
                      <a:pt x="5868" y="2035"/>
                    </a:cubicBezTo>
                    <a:cubicBezTo>
                      <a:pt x="5616" y="2326"/>
                      <a:pt x="5419" y="2669"/>
                      <a:pt x="5114" y="2921"/>
                    </a:cubicBezTo>
                    <a:lnTo>
                      <a:pt x="4705" y="3344"/>
                    </a:lnTo>
                    <a:cubicBezTo>
                      <a:pt x="4559" y="3476"/>
                      <a:pt x="4388" y="3582"/>
                      <a:pt x="4242" y="3714"/>
                    </a:cubicBezTo>
                    <a:cubicBezTo>
                      <a:pt x="4083" y="3832"/>
                      <a:pt x="3951" y="3978"/>
                      <a:pt x="3780" y="4070"/>
                    </a:cubicBezTo>
                    <a:lnTo>
                      <a:pt x="3278" y="4387"/>
                    </a:lnTo>
                    <a:cubicBezTo>
                      <a:pt x="2961" y="4625"/>
                      <a:pt x="2564" y="4731"/>
                      <a:pt x="2221" y="4916"/>
                    </a:cubicBezTo>
                    <a:cubicBezTo>
                      <a:pt x="1864" y="5074"/>
                      <a:pt x="1481" y="5167"/>
                      <a:pt x="1124" y="5299"/>
                    </a:cubicBezTo>
                    <a:cubicBezTo>
                      <a:pt x="1124" y="5299"/>
                      <a:pt x="979" y="5339"/>
                      <a:pt x="833" y="5365"/>
                    </a:cubicBezTo>
                    <a:cubicBezTo>
                      <a:pt x="688" y="5391"/>
                      <a:pt x="556" y="5418"/>
                      <a:pt x="556" y="5418"/>
                    </a:cubicBezTo>
                    <a:cubicBezTo>
                      <a:pt x="463" y="5432"/>
                      <a:pt x="357" y="5471"/>
                      <a:pt x="265" y="5511"/>
                    </a:cubicBezTo>
                    <a:cubicBezTo>
                      <a:pt x="265" y="5524"/>
                      <a:pt x="1" y="5576"/>
                      <a:pt x="1" y="5576"/>
                    </a:cubicBezTo>
                    <a:lnTo>
                      <a:pt x="172" y="6304"/>
                    </a:lnTo>
                    <a:cubicBezTo>
                      <a:pt x="172" y="6304"/>
                      <a:pt x="173" y="6305"/>
                      <a:pt x="174" y="6305"/>
                    </a:cubicBezTo>
                    <a:cubicBezTo>
                      <a:pt x="199" y="6305"/>
                      <a:pt x="477" y="6184"/>
                      <a:pt x="477" y="6172"/>
                    </a:cubicBezTo>
                    <a:cubicBezTo>
                      <a:pt x="556" y="6131"/>
                      <a:pt x="648" y="6079"/>
                      <a:pt x="741" y="6039"/>
                    </a:cubicBezTo>
                    <a:lnTo>
                      <a:pt x="1309" y="5828"/>
                    </a:lnTo>
                    <a:cubicBezTo>
                      <a:pt x="1666" y="5629"/>
                      <a:pt x="2049" y="5497"/>
                      <a:pt x="2406" y="5286"/>
                    </a:cubicBezTo>
                    <a:cubicBezTo>
                      <a:pt x="2749" y="5062"/>
                      <a:pt x="3132" y="4929"/>
                      <a:pt x="3449" y="4665"/>
                    </a:cubicBezTo>
                    <a:cubicBezTo>
                      <a:pt x="3621" y="4546"/>
                      <a:pt x="3780" y="4440"/>
                      <a:pt x="3951" y="4334"/>
                    </a:cubicBezTo>
                    <a:cubicBezTo>
                      <a:pt x="4124" y="4216"/>
                      <a:pt x="4268" y="4070"/>
                      <a:pt x="4427" y="3952"/>
                    </a:cubicBezTo>
                    <a:cubicBezTo>
                      <a:pt x="4586" y="3820"/>
                      <a:pt x="4758" y="3714"/>
                      <a:pt x="4903" y="3582"/>
                    </a:cubicBezTo>
                    <a:cubicBezTo>
                      <a:pt x="5049" y="3436"/>
                      <a:pt x="5193" y="3291"/>
                      <a:pt x="5352" y="3159"/>
                    </a:cubicBezTo>
                    <a:cubicBezTo>
                      <a:pt x="5669" y="2907"/>
                      <a:pt x="5894" y="2564"/>
                      <a:pt x="6185" y="2287"/>
                    </a:cubicBezTo>
                    <a:cubicBezTo>
                      <a:pt x="6343" y="2155"/>
                      <a:pt x="6449" y="1982"/>
                      <a:pt x="6581" y="1824"/>
                    </a:cubicBezTo>
                    <a:lnTo>
                      <a:pt x="6951" y="1335"/>
                    </a:lnTo>
                    <a:cubicBezTo>
                      <a:pt x="7189" y="1005"/>
                      <a:pt x="7387" y="635"/>
                      <a:pt x="7625" y="305"/>
                    </a:cubicBezTo>
                    <a:lnTo>
                      <a:pt x="699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2" name="Google Shape;6202;p14"/>
              <p:cNvSpPr/>
              <p:nvPr/>
            </p:nvSpPr>
            <p:spPr>
              <a:xfrm>
                <a:off x="4018500" y="3731125"/>
                <a:ext cx="144050" cy="12030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4812" extrusionOk="0">
                    <a:moveTo>
                      <a:pt x="5127" y="0"/>
                    </a:moveTo>
                    <a:cubicBezTo>
                      <a:pt x="4982" y="252"/>
                      <a:pt x="4889" y="529"/>
                      <a:pt x="4771" y="780"/>
                    </a:cubicBezTo>
                    <a:cubicBezTo>
                      <a:pt x="4692" y="899"/>
                      <a:pt x="4612" y="1031"/>
                      <a:pt x="4546" y="1150"/>
                    </a:cubicBezTo>
                    <a:cubicBezTo>
                      <a:pt x="4480" y="1282"/>
                      <a:pt x="4427" y="1414"/>
                      <a:pt x="4322" y="1520"/>
                    </a:cubicBezTo>
                    <a:cubicBezTo>
                      <a:pt x="4137" y="1732"/>
                      <a:pt x="4005" y="1996"/>
                      <a:pt x="3779" y="2181"/>
                    </a:cubicBezTo>
                    <a:cubicBezTo>
                      <a:pt x="3674" y="2273"/>
                      <a:pt x="3582" y="2379"/>
                      <a:pt x="3476" y="2484"/>
                    </a:cubicBezTo>
                    <a:cubicBezTo>
                      <a:pt x="3383" y="2590"/>
                      <a:pt x="3251" y="2669"/>
                      <a:pt x="3145" y="2762"/>
                    </a:cubicBezTo>
                    <a:cubicBezTo>
                      <a:pt x="3027" y="2842"/>
                      <a:pt x="2921" y="2947"/>
                      <a:pt x="2802" y="3027"/>
                    </a:cubicBezTo>
                    <a:cubicBezTo>
                      <a:pt x="2670" y="3092"/>
                      <a:pt x="2551" y="3171"/>
                      <a:pt x="2419" y="3251"/>
                    </a:cubicBezTo>
                    <a:cubicBezTo>
                      <a:pt x="2194" y="3423"/>
                      <a:pt x="1890" y="3488"/>
                      <a:pt x="1653" y="3634"/>
                    </a:cubicBezTo>
                    <a:cubicBezTo>
                      <a:pt x="1375" y="3740"/>
                      <a:pt x="1084" y="3793"/>
                      <a:pt x="833" y="3899"/>
                    </a:cubicBezTo>
                    <a:cubicBezTo>
                      <a:pt x="833" y="3899"/>
                      <a:pt x="728" y="3911"/>
                      <a:pt x="608" y="3938"/>
                    </a:cubicBezTo>
                    <a:lnTo>
                      <a:pt x="397" y="3964"/>
                    </a:lnTo>
                    <a:cubicBezTo>
                      <a:pt x="331" y="3978"/>
                      <a:pt x="265" y="4004"/>
                      <a:pt x="199" y="4043"/>
                    </a:cubicBezTo>
                    <a:lnTo>
                      <a:pt x="0" y="4084"/>
                    </a:lnTo>
                    <a:lnTo>
                      <a:pt x="173" y="4810"/>
                    </a:lnTo>
                    <a:cubicBezTo>
                      <a:pt x="173" y="4811"/>
                      <a:pt x="174" y="4811"/>
                      <a:pt x="175" y="4811"/>
                    </a:cubicBezTo>
                    <a:cubicBezTo>
                      <a:pt x="199" y="4811"/>
                      <a:pt x="397" y="4717"/>
                      <a:pt x="397" y="4704"/>
                    </a:cubicBezTo>
                    <a:cubicBezTo>
                      <a:pt x="450" y="4665"/>
                      <a:pt x="516" y="4612"/>
                      <a:pt x="582" y="4586"/>
                    </a:cubicBezTo>
                    <a:cubicBezTo>
                      <a:pt x="582" y="4586"/>
                      <a:pt x="701" y="4546"/>
                      <a:pt x="807" y="4506"/>
                    </a:cubicBezTo>
                    <a:lnTo>
                      <a:pt x="1018" y="4427"/>
                    </a:lnTo>
                    <a:cubicBezTo>
                      <a:pt x="1283" y="4269"/>
                      <a:pt x="1573" y="4163"/>
                      <a:pt x="1824" y="4004"/>
                    </a:cubicBezTo>
                    <a:cubicBezTo>
                      <a:pt x="2075" y="3819"/>
                      <a:pt x="2379" y="3726"/>
                      <a:pt x="2604" y="3529"/>
                    </a:cubicBezTo>
                    <a:cubicBezTo>
                      <a:pt x="2722" y="3436"/>
                      <a:pt x="2855" y="3356"/>
                      <a:pt x="2987" y="3277"/>
                    </a:cubicBezTo>
                    <a:cubicBezTo>
                      <a:pt x="3106" y="3198"/>
                      <a:pt x="3212" y="3079"/>
                      <a:pt x="3330" y="3000"/>
                    </a:cubicBezTo>
                    <a:cubicBezTo>
                      <a:pt x="3450" y="2894"/>
                      <a:pt x="3582" y="2828"/>
                      <a:pt x="3688" y="2722"/>
                    </a:cubicBezTo>
                    <a:cubicBezTo>
                      <a:pt x="3793" y="2616"/>
                      <a:pt x="3899" y="2511"/>
                      <a:pt x="4017" y="2405"/>
                    </a:cubicBezTo>
                    <a:cubicBezTo>
                      <a:pt x="4269" y="2234"/>
                      <a:pt x="4427" y="1969"/>
                      <a:pt x="4652" y="1771"/>
                    </a:cubicBezTo>
                    <a:cubicBezTo>
                      <a:pt x="4771" y="1679"/>
                      <a:pt x="4850" y="1547"/>
                      <a:pt x="4942" y="1427"/>
                    </a:cubicBezTo>
                    <a:cubicBezTo>
                      <a:pt x="5035" y="1309"/>
                      <a:pt x="5141" y="1189"/>
                      <a:pt x="5247" y="1084"/>
                    </a:cubicBezTo>
                    <a:cubicBezTo>
                      <a:pt x="5418" y="833"/>
                      <a:pt x="5564" y="555"/>
                      <a:pt x="5762" y="305"/>
                    </a:cubicBezTo>
                    <a:lnTo>
                      <a:pt x="51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3" name="Google Shape;6203;p14"/>
              <p:cNvSpPr/>
              <p:nvPr/>
            </p:nvSpPr>
            <p:spPr>
              <a:xfrm>
                <a:off x="4384850" y="4175100"/>
                <a:ext cx="103425" cy="8822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3529" extrusionOk="0">
                    <a:moveTo>
                      <a:pt x="3383" y="0"/>
                    </a:moveTo>
                    <a:cubicBezTo>
                      <a:pt x="3264" y="106"/>
                      <a:pt x="3264" y="238"/>
                      <a:pt x="3158" y="384"/>
                    </a:cubicBezTo>
                    <a:cubicBezTo>
                      <a:pt x="3053" y="529"/>
                      <a:pt x="2934" y="687"/>
                      <a:pt x="2802" y="819"/>
                    </a:cubicBezTo>
                    <a:cubicBezTo>
                      <a:pt x="2524" y="1097"/>
                      <a:pt x="2221" y="1362"/>
                      <a:pt x="1904" y="1639"/>
                    </a:cubicBezTo>
                    <a:cubicBezTo>
                      <a:pt x="1586" y="1903"/>
                      <a:pt x="1269" y="2141"/>
                      <a:pt x="938" y="2352"/>
                    </a:cubicBezTo>
                    <a:cubicBezTo>
                      <a:pt x="780" y="2458"/>
                      <a:pt x="609" y="2524"/>
                      <a:pt x="450" y="2590"/>
                    </a:cubicBezTo>
                    <a:cubicBezTo>
                      <a:pt x="278" y="2643"/>
                      <a:pt x="133" y="2657"/>
                      <a:pt x="1" y="2683"/>
                    </a:cubicBezTo>
                    <a:lnTo>
                      <a:pt x="54" y="3529"/>
                    </a:lnTo>
                    <a:cubicBezTo>
                      <a:pt x="278" y="3397"/>
                      <a:pt x="503" y="3264"/>
                      <a:pt x="688" y="3132"/>
                    </a:cubicBezTo>
                    <a:cubicBezTo>
                      <a:pt x="688" y="3132"/>
                      <a:pt x="820" y="3027"/>
                      <a:pt x="938" y="2921"/>
                    </a:cubicBezTo>
                    <a:cubicBezTo>
                      <a:pt x="1071" y="2828"/>
                      <a:pt x="1190" y="2709"/>
                      <a:pt x="1190" y="2709"/>
                    </a:cubicBezTo>
                    <a:cubicBezTo>
                      <a:pt x="1507" y="2419"/>
                      <a:pt x="1810" y="2128"/>
                      <a:pt x="2115" y="1876"/>
                    </a:cubicBezTo>
                    <a:cubicBezTo>
                      <a:pt x="2418" y="1626"/>
                      <a:pt x="2749" y="1388"/>
                      <a:pt x="3093" y="1150"/>
                    </a:cubicBezTo>
                    <a:cubicBezTo>
                      <a:pt x="3278" y="1031"/>
                      <a:pt x="3436" y="886"/>
                      <a:pt x="3608" y="754"/>
                    </a:cubicBezTo>
                    <a:cubicBezTo>
                      <a:pt x="3780" y="595"/>
                      <a:pt x="4004" y="410"/>
                      <a:pt x="4136" y="199"/>
                    </a:cubicBezTo>
                    <a:lnTo>
                      <a:pt x="338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4" name="Google Shape;6204;p14"/>
              <p:cNvSpPr/>
              <p:nvPr/>
            </p:nvSpPr>
            <p:spPr>
              <a:xfrm>
                <a:off x="4142400" y="3865900"/>
                <a:ext cx="117275" cy="138450"/>
              </a:xfrm>
              <a:custGeom>
                <a:avLst/>
                <a:gdLst/>
                <a:ahLst/>
                <a:cxnLst/>
                <a:rect l="l" t="t" r="r" b="b"/>
                <a:pathLst>
                  <a:path w="4691" h="5538" extrusionOk="0">
                    <a:moveTo>
                      <a:pt x="2462" y="847"/>
                    </a:moveTo>
                    <a:cubicBezTo>
                      <a:pt x="2653" y="1176"/>
                      <a:pt x="2838" y="1508"/>
                      <a:pt x="3013" y="1850"/>
                    </a:cubicBezTo>
                    <a:cubicBezTo>
                      <a:pt x="3013" y="1850"/>
                      <a:pt x="3131" y="2062"/>
                      <a:pt x="3237" y="2287"/>
                    </a:cubicBezTo>
                    <a:cubicBezTo>
                      <a:pt x="3343" y="2498"/>
                      <a:pt x="3448" y="2722"/>
                      <a:pt x="3448" y="2722"/>
                    </a:cubicBezTo>
                    <a:cubicBezTo>
                      <a:pt x="3448" y="2722"/>
                      <a:pt x="3527" y="2947"/>
                      <a:pt x="3621" y="3159"/>
                    </a:cubicBezTo>
                    <a:cubicBezTo>
                      <a:pt x="3700" y="3383"/>
                      <a:pt x="3792" y="3608"/>
                      <a:pt x="3792" y="3608"/>
                    </a:cubicBezTo>
                    <a:lnTo>
                      <a:pt x="3950" y="4057"/>
                    </a:lnTo>
                    <a:cubicBezTo>
                      <a:pt x="4017" y="4281"/>
                      <a:pt x="4096" y="4519"/>
                      <a:pt x="4096" y="4519"/>
                    </a:cubicBezTo>
                    <a:lnTo>
                      <a:pt x="4202" y="4850"/>
                    </a:lnTo>
                    <a:lnTo>
                      <a:pt x="4241" y="4982"/>
                    </a:lnTo>
                    <a:lnTo>
                      <a:pt x="4255" y="5048"/>
                    </a:lnTo>
                    <a:lnTo>
                      <a:pt x="4188" y="5021"/>
                    </a:lnTo>
                    <a:cubicBezTo>
                      <a:pt x="4109" y="5009"/>
                      <a:pt x="4030" y="4969"/>
                      <a:pt x="3938" y="4942"/>
                    </a:cubicBezTo>
                    <a:lnTo>
                      <a:pt x="3779" y="4850"/>
                    </a:lnTo>
                    <a:cubicBezTo>
                      <a:pt x="3712" y="4810"/>
                      <a:pt x="3647" y="4771"/>
                      <a:pt x="3568" y="4718"/>
                    </a:cubicBezTo>
                    <a:cubicBezTo>
                      <a:pt x="3303" y="4559"/>
                      <a:pt x="3052" y="4361"/>
                      <a:pt x="2788" y="4163"/>
                    </a:cubicBezTo>
                    <a:cubicBezTo>
                      <a:pt x="2246" y="3767"/>
                      <a:pt x="1704" y="3423"/>
                      <a:pt x="1202" y="3027"/>
                    </a:cubicBezTo>
                    <a:lnTo>
                      <a:pt x="594" y="2537"/>
                    </a:lnTo>
                    <a:cubicBezTo>
                      <a:pt x="581" y="2511"/>
                      <a:pt x="515" y="2484"/>
                      <a:pt x="529" y="2472"/>
                    </a:cubicBezTo>
                    <a:lnTo>
                      <a:pt x="608" y="2419"/>
                    </a:lnTo>
                    <a:lnTo>
                      <a:pt x="806" y="2299"/>
                    </a:lnTo>
                    <a:cubicBezTo>
                      <a:pt x="1419" y="1891"/>
                      <a:pt x="1997" y="1421"/>
                      <a:pt x="2462" y="847"/>
                    </a:cubicBezTo>
                    <a:close/>
                    <a:moveTo>
                      <a:pt x="2193" y="0"/>
                    </a:moveTo>
                    <a:cubicBezTo>
                      <a:pt x="2163" y="65"/>
                      <a:pt x="2130" y="130"/>
                      <a:pt x="2096" y="194"/>
                    </a:cubicBezTo>
                    <a:lnTo>
                      <a:pt x="2096" y="194"/>
                    </a:lnTo>
                    <a:lnTo>
                      <a:pt x="2074" y="199"/>
                    </a:lnTo>
                    <a:cubicBezTo>
                      <a:pt x="2077" y="204"/>
                      <a:pt x="2081" y="210"/>
                      <a:pt x="2084" y="215"/>
                    </a:cubicBezTo>
                    <a:lnTo>
                      <a:pt x="2084" y="215"/>
                    </a:lnTo>
                    <a:cubicBezTo>
                      <a:pt x="1721" y="880"/>
                      <a:pt x="1177" y="1467"/>
                      <a:pt x="568" y="1956"/>
                    </a:cubicBezTo>
                    <a:lnTo>
                      <a:pt x="211" y="2220"/>
                    </a:lnTo>
                    <a:lnTo>
                      <a:pt x="26" y="2366"/>
                    </a:lnTo>
                    <a:lnTo>
                      <a:pt x="0" y="2392"/>
                    </a:lnTo>
                    <a:lnTo>
                      <a:pt x="26" y="2419"/>
                    </a:lnTo>
                    <a:lnTo>
                      <a:pt x="92" y="2472"/>
                    </a:lnTo>
                    <a:lnTo>
                      <a:pt x="224" y="2577"/>
                    </a:lnTo>
                    <a:cubicBezTo>
                      <a:pt x="224" y="2577"/>
                      <a:pt x="436" y="2749"/>
                      <a:pt x="661" y="2934"/>
                    </a:cubicBezTo>
                    <a:cubicBezTo>
                      <a:pt x="872" y="3092"/>
                      <a:pt x="1096" y="3264"/>
                      <a:pt x="1096" y="3264"/>
                    </a:cubicBezTo>
                    <a:cubicBezTo>
                      <a:pt x="1598" y="3661"/>
                      <a:pt x="2153" y="4004"/>
                      <a:pt x="2655" y="4401"/>
                    </a:cubicBezTo>
                    <a:cubicBezTo>
                      <a:pt x="2920" y="4599"/>
                      <a:pt x="3171" y="4797"/>
                      <a:pt x="3448" y="4982"/>
                    </a:cubicBezTo>
                    <a:cubicBezTo>
                      <a:pt x="3515" y="5021"/>
                      <a:pt x="3580" y="5074"/>
                      <a:pt x="3660" y="5114"/>
                    </a:cubicBezTo>
                    <a:lnTo>
                      <a:pt x="3911" y="5259"/>
                    </a:lnTo>
                    <a:cubicBezTo>
                      <a:pt x="4109" y="5338"/>
                      <a:pt x="4308" y="5432"/>
                      <a:pt x="4532" y="5484"/>
                    </a:cubicBezTo>
                    <a:lnTo>
                      <a:pt x="4690" y="5537"/>
                    </a:lnTo>
                    <a:cubicBezTo>
                      <a:pt x="4690" y="5484"/>
                      <a:pt x="4678" y="5432"/>
                      <a:pt x="4664" y="5379"/>
                    </a:cubicBezTo>
                    <a:lnTo>
                      <a:pt x="4585" y="5048"/>
                    </a:lnTo>
                    <a:lnTo>
                      <a:pt x="4440" y="4454"/>
                    </a:lnTo>
                    <a:cubicBezTo>
                      <a:pt x="4440" y="4454"/>
                      <a:pt x="4373" y="4229"/>
                      <a:pt x="4308" y="3991"/>
                    </a:cubicBezTo>
                    <a:cubicBezTo>
                      <a:pt x="4228" y="3767"/>
                      <a:pt x="4162" y="3541"/>
                      <a:pt x="4162" y="3541"/>
                    </a:cubicBezTo>
                    <a:cubicBezTo>
                      <a:pt x="4162" y="3541"/>
                      <a:pt x="4082" y="3317"/>
                      <a:pt x="4003" y="3080"/>
                    </a:cubicBezTo>
                    <a:lnTo>
                      <a:pt x="3845" y="2630"/>
                    </a:lnTo>
                    <a:lnTo>
                      <a:pt x="3660" y="2181"/>
                    </a:lnTo>
                    <a:cubicBezTo>
                      <a:pt x="3554" y="1956"/>
                      <a:pt x="3462" y="1744"/>
                      <a:pt x="3462" y="1744"/>
                    </a:cubicBezTo>
                    <a:cubicBezTo>
                      <a:pt x="3198" y="1163"/>
                      <a:pt x="2920" y="608"/>
                      <a:pt x="2616" y="67"/>
                    </a:cubicBezTo>
                    <a:lnTo>
                      <a:pt x="2361" y="129"/>
                    </a:lnTo>
                    <a:lnTo>
                      <a:pt x="2361" y="129"/>
                    </a:lnTo>
                    <a:lnTo>
                      <a:pt x="219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5" name="Google Shape;6205;p14"/>
              <p:cNvSpPr/>
              <p:nvPr/>
            </p:nvSpPr>
            <p:spPr>
              <a:xfrm>
                <a:off x="3860950" y="4081925"/>
                <a:ext cx="219675" cy="295700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11828" extrusionOk="0">
                    <a:moveTo>
                      <a:pt x="8628" y="1"/>
                    </a:moveTo>
                    <a:cubicBezTo>
                      <a:pt x="7492" y="344"/>
                      <a:pt x="6316" y="596"/>
                      <a:pt x="5100" y="714"/>
                    </a:cubicBezTo>
                    <a:lnTo>
                      <a:pt x="4783" y="728"/>
                    </a:lnTo>
                    <a:cubicBezTo>
                      <a:pt x="4731" y="741"/>
                      <a:pt x="4651" y="728"/>
                      <a:pt x="4625" y="767"/>
                    </a:cubicBezTo>
                    <a:lnTo>
                      <a:pt x="4598" y="952"/>
                    </a:lnTo>
                    <a:lnTo>
                      <a:pt x="4519" y="1534"/>
                    </a:lnTo>
                    <a:lnTo>
                      <a:pt x="4373" y="2499"/>
                    </a:lnTo>
                    <a:lnTo>
                      <a:pt x="4215" y="3463"/>
                    </a:lnTo>
                    <a:cubicBezTo>
                      <a:pt x="4162" y="3780"/>
                      <a:pt x="4043" y="4097"/>
                      <a:pt x="3950" y="4414"/>
                    </a:cubicBezTo>
                    <a:lnTo>
                      <a:pt x="3633" y="5366"/>
                    </a:lnTo>
                    <a:cubicBezTo>
                      <a:pt x="3475" y="5829"/>
                      <a:pt x="3303" y="6291"/>
                      <a:pt x="3303" y="6291"/>
                    </a:cubicBezTo>
                    <a:cubicBezTo>
                      <a:pt x="3039" y="6886"/>
                      <a:pt x="2722" y="7480"/>
                      <a:pt x="2391" y="8075"/>
                    </a:cubicBezTo>
                    <a:cubicBezTo>
                      <a:pt x="1771" y="9238"/>
                      <a:pt x="899" y="10400"/>
                      <a:pt x="0" y="11444"/>
                    </a:cubicBezTo>
                    <a:cubicBezTo>
                      <a:pt x="0" y="11444"/>
                      <a:pt x="251" y="11550"/>
                      <a:pt x="502" y="11643"/>
                    </a:cubicBezTo>
                    <a:lnTo>
                      <a:pt x="1004" y="11828"/>
                    </a:lnTo>
                    <a:cubicBezTo>
                      <a:pt x="1678" y="10638"/>
                      <a:pt x="2379" y="9462"/>
                      <a:pt x="2893" y="8246"/>
                    </a:cubicBezTo>
                    <a:cubicBezTo>
                      <a:pt x="3171" y="7626"/>
                      <a:pt x="3436" y="7030"/>
                      <a:pt x="3673" y="6396"/>
                    </a:cubicBezTo>
                    <a:lnTo>
                      <a:pt x="3991" y="5445"/>
                    </a:lnTo>
                    <a:cubicBezTo>
                      <a:pt x="4135" y="4956"/>
                      <a:pt x="4268" y="4481"/>
                      <a:pt x="4268" y="4481"/>
                    </a:cubicBezTo>
                    <a:cubicBezTo>
                      <a:pt x="4361" y="4164"/>
                      <a:pt x="4479" y="3847"/>
                      <a:pt x="4532" y="3516"/>
                    </a:cubicBezTo>
                    <a:lnTo>
                      <a:pt x="4704" y="2552"/>
                    </a:lnTo>
                    <a:lnTo>
                      <a:pt x="4863" y="1574"/>
                    </a:lnTo>
                    <a:lnTo>
                      <a:pt x="4928" y="1177"/>
                    </a:lnTo>
                    <a:lnTo>
                      <a:pt x="4942" y="1125"/>
                    </a:lnTo>
                    <a:cubicBezTo>
                      <a:pt x="4942" y="1120"/>
                      <a:pt x="4945" y="1118"/>
                      <a:pt x="4950" y="1118"/>
                    </a:cubicBezTo>
                    <a:cubicBezTo>
                      <a:pt x="4960" y="1118"/>
                      <a:pt x="4977" y="1125"/>
                      <a:pt x="4995" y="1125"/>
                    </a:cubicBezTo>
                    <a:lnTo>
                      <a:pt x="5113" y="1125"/>
                    </a:lnTo>
                    <a:cubicBezTo>
                      <a:pt x="6355" y="1098"/>
                      <a:pt x="7585" y="940"/>
                      <a:pt x="8787" y="688"/>
                    </a:cubicBezTo>
                    <a:lnTo>
                      <a:pt x="862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6" name="Google Shape;6206;p14"/>
              <p:cNvSpPr/>
              <p:nvPr/>
            </p:nvSpPr>
            <p:spPr>
              <a:xfrm>
                <a:off x="3690150" y="3998025"/>
                <a:ext cx="93175" cy="349875"/>
              </a:xfrm>
              <a:custGeom>
                <a:avLst/>
                <a:gdLst/>
                <a:ahLst/>
                <a:cxnLst/>
                <a:rect l="l" t="t" r="r" b="b"/>
                <a:pathLst>
                  <a:path w="3727" h="13995" extrusionOk="0">
                    <a:moveTo>
                      <a:pt x="423" y="1"/>
                    </a:moveTo>
                    <a:lnTo>
                      <a:pt x="0" y="543"/>
                    </a:lnTo>
                    <a:cubicBezTo>
                      <a:pt x="965" y="1296"/>
                      <a:pt x="2009" y="1956"/>
                      <a:pt x="3119" y="2499"/>
                    </a:cubicBezTo>
                    <a:lnTo>
                      <a:pt x="3238" y="2564"/>
                    </a:lnTo>
                    <a:cubicBezTo>
                      <a:pt x="3251" y="2564"/>
                      <a:pt x="3277" y="2578"/>
                      <a:pt x="3277" y="2590"/>
                    </a:cubicBezTo>
                    <a:lnTo>
                      <a:pt x="3264" y="2643"/>
                    </a:lnTo>
                    <a:lnTo>
                      <a:pt x="3159" y="3027"/>
                    </a:lnTo>
                    <a:lnTo>
                      <a:pt x="2881" y="3978"/>
                    </a:lnTo>
                    <a:lnTo>
                      <a:pt x="2630" y="4930"/>
                    </a:lnTo>
                    <a:cubicBezTo>
                      <a:pt x="2537" y="5247"/>
                      <a:pt x="2511" y="5577"/>
                      <a:pt x="2458" y="5894"/>
                    </a:cubicBezTo>
                    <a:cubicBezTo>
                      <a:pt x="2458" y="5894"/>
                      <a:pt x="2379" y="6396"/>
                      <a:pt x="2313" y="6885"/>
                    </a:cubicBezTo>
                    <a:lnTo>
                      <a:pt x="2181" y="7863"/>
                    </a:lnTo>
                    <a:cubicBezTo>
                      <a:pt x="2141" y="8537"/>
                      <a:pt x="2114" y="9197"/>
                      <a:pt x="2102" y="9872"/>
                    </a:cubicBezTo>
                    <a:cubicBezTo>
                      <a:pt x="2075" y="10545"/>
                      <a:pt x="2088" y="11232"/>
                      <a:pt x="2114" y="11919"/>
                    </a:cubicBezTo>
                    <a:cubicBezTo>
                      <a:pt x="2154" y="12594"/>
                      <a:pt x="2220" y="13254"/>
                      <a:pt x="2260" y="13928"/>
                    </a:cubicBezTo>
                    <a:lnTo>
                      <a:pt x="3344" y="13994"/>
                    </a:lnTo>
                    <a:cubicBezTo>
                      <a:pt x="2986" y="12647"/>
                      <a:pt x="2669" y="11311"/>
                      <a:pt x="2616" y="9951"/>
                    </a:cubicBezTo>
                    <a:cubicBezTo>
                      <a:pt x="2577" y="9277"/>
                      <a:pt x="2551" y="8603"/>
                      <a:pt x="2577" y="7929"/>
                    </a:cubicBezTo>
                    <a:cubicBezTo>
                      <a:pt x="2577" y="7929"/>
                      <a:pt x="2616" y="7440"/>
                      <a:pt x="2669" y="6938"/>
                    </a:cubicBezTo>
                    <a:cubicBezTo>
                      <a:pt x="2722" y="6449"/>
                      <a:pt x="2789" y="5960"/>
                      <a:pt x="2789" y="5960"/>
                    </a:cubicBezTo>
                    <a:cubicBezTo>
                      <a:pt x="2842" y="5643"/>
                      <a:pt x="2868" y="5312"/>
                      <a:pt x="2947" y="4995"/>
                    </a:cubicBezTo>
                    <a:lnTo>
                      <a:pt x="3212" y="4058"/>
                    </a:lnTo>
                    <a:lnTo>
                      <a:pt x="3489" y="3133"/>
                    </a:lnTo>
                    <a:lnTo>
                      <a:pt x="3661" y="2578"/>
                    </a:lnTo>
                    <a:lnTo>
                      <a:pt x="3726" y="2406"/>
                    </a:lnTo>
                    <a:cubicBezTo>
                      <a:pt x="3714" y="2353"/>
                      <a:pt x="3634" y="2340"/>
                      <a:pt x="3594" y="2314"/>
                    </a:cubicBezTo>
                    <a:lnTo>
                      <a:pt x="3317" y="2141"/>
                    </a:lnTo>
                    <a:cubicBezTo>
                      <a:pt x="2273" y="1507"/>
                      <a:pt x="1309" y="793"/>
                      <a:pt x="4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7" name="Google Shape;6207;p14"/>
              <p:cNvSpPr/>
              <p:nvPr/>
            </p:nvSpPr>
            <p:spPr>
              <a:xfrm>
                <a:off x="3805100" y="3851350"/>
                <a:ext cx="233250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9330" h="2819" extrusionOk="0">
                    <a:moveTo>
                      <a:pt x="463" y="1"/>
                    </a:moveTo>
                    <a:lnTo>
                      <a:pt x="0" y="582"/>
                    </a:lnTo>
                    <a:cubicBezTo>
                      <a:pt x="0" y="582"/>
                      <a:pt x="245" y="742"/>
                      <a:pt x="276" y="742"/>
                    </a:cubicBezTo>
                    <a:cubicBezTo>
                      <a:pt x="277" y="742"/>
                      <a:pt x="278" y="741"/>
                      <a:pt x="278" y="741"/>
                    </a:cubicBezTo>
                    <a:cubicBezTo>
                      <a:pt x="370" y="781"/>
                      <a:pt x="463" y="807"/>
                      <a:pt x="543" y="860"/>
                    </a:cubicBezTo>
                    <a:lnTo>
                      <a:pt x="1071" y="1177"/>
                    </a:lnTo>
                    <a:cubicBezTo>
                      <a:pt x="1428" y="1362"/>
                      <a:pt x="1811" y="1521"/>
                      <a:pt x="2167" y="1706"/>
                    </a:cubicBezTo>
                    <a:cubicBezTo>
                      <a:pt x="2564" y="1838"/>
                      <a:pt x="2934" y="2009"/>
                      <a:pt x="3318" y="2141"/>
                    </a:cubicBezTo>
                    <a:cubicBezTo>
                      <a:pt x="3515" y="2194"/>
                      <a:pt x="3714" y="2247"/>
                      <a:pt x="3899" y="2300"/>
                    </a:cubicBezTo>
                    <a:cubicBezTo>
                      <a:pt x="4097" y="2367"/>
                      <a:pt x="4282" y="2432"/>
                      <a:pt x="4493" y="2459"/>
                    </a:cubicBezTo>
                    <a:cubicBezTo>
                      <a:pt x="4889" y="2511"/>
                      <a:pt x="5273" y="2657"/>
                      <a:pt x="5682" y="2670"/>
                    </a:cubicBezTo>
                    <a:lnTo>
                      <a:pt x="6277" y="2749"/>
                    </a:lnTo>
                    <a:cubicBezTo>
                      <a:pt x="6489" y="2776"/>
                      <a:pt x="6687" y="2763"/>
                      <a:pt x="6885" y="2776"/>
                    </a:cubicBezTo>
                    <a:cubicBezTo>
                      <a:pt x="7068" y="2788"/>
                      <a:pt x="7240" y="2818"/>
                      <a:pt x="7412" y="2818"/>
                    </a:cubicBezTo>
                    <a:cubicBezTo>
                      <a:pt x="7439" y="2818"/>
                      <a:pt x="7466" y="2818"/>
                      <a:pt x="7493" y="2816"/>
                    </a:cubicBezTo>
                    <a:lnTo>
                      <a:pt x="8114" y="2789"/>
                    </a:lnTo>
                    <a:cubicBezTo>
                      <a:pt x="8134" y="2790"/>
                      <a:pt x="8155" y="2790"/>
                      <a:pt x="8176" y="2790"/>
                    </a:cubicBezTo>
                    <a:cubicBezTo>
                      <a:pt x="8564" y="2790"/>
                      <a:pt x="8941" y="2682"/>
                      <a:pt x="9329" y="2657"/>
                    </a:cubicBezTo>
                    <a:lnTo>
                      <a:pt x="9171" y="1970"/>
                    </a:lnTo>
                    <a:cubicBezTo>
                      <a:pt x="8788" y="2049"/>
                      <a:pt x="8431" y="2208"/>
                      <a:pt x="8048" y="2234"/>
                    </a:cubicBezTo>
                    <a:cubicBezTo>
                      <a:pt x="7849" y="2261"/>
                      <a:pt x="7664" y="2287"/>
                      <a:pt x="7467" y="2326"/>
                    </a:cubicBezTo>
                    <a:cubicBezTo>
                      <a:pt x="7268" y="2367"/>
                      <a:pt x="7083" y="2353"/>
                      <a:pt x="6885" y="2367"/>
                    </a:cubicBezTo>
                    <a:cubicBezTo>
                      <a:pt x="6687" y="2367"/>
                      <a:pt x="6489" y="2393"/>
                      <a:pt x="6304" y="2393"/>
                    </a:cubicBezTo>
                    <a:lnTo>
                      <a:pt x="5722" y="2340"/>
                    </a:lnTo>
                    <a:cubicBezTo>
                      <a:pt x="5704" y="2341"/>
                      <a:pt x="5687" y="2341"/>
                      <a:pt x="5669" y="2341"/>
                    </a:cubicBezTo>
                    <a:cubicBezTo>
                      <a:pt x="5291" y="2341"/>
                      <a:pt x="4925" y="2218"/>
                      <a:pt x="4560" y="2155"/>
                    </a:cubicBezTo>
                    <a:cubicBezTo>
                      <a:pt x="4361" y="2141"/>
                      <a:pt x="4176" y="2062"/>
                      <a:pt x="3991" y="2009"/>
                    </a:cubicBezTo>
                    <a:lnTo>
                      <a:pt x="3423" y="1824"/>
                    </a:lnTo>
                    <a:cubicBezTo>
                      <a:pt x="3066" y="1679"/>
                      <a:pt x="2710" y="1494"/>
                      <a:pt x="2352" y="1336"/>
                    </a:cubicBezTo>
                    <a:cubicBezTo>
                      <a:pt x="2023" y="1111"/>
                      <a:pt x="1679" y="926"/>
                      <a:pt x="1362" y="702"/>
                    </a:cubicBezTo>
                    <a:cubicBezTo>
                      <a:pt x="1362" y="702"/>
                      <a:pt x="1256" y="609"/>
                      <a:pt x="1137" y="517"/>
                    </a:cubicBezTo>
                    <a:cubicBezTo>
                      <a:pt x="1031" y="424"/>
                      <a:pt x="913" y="332"/>
                      <a:pt x="913" y="332"/>
                    </a:cubicBezTo>
                    <a:cubicBezTo>
                      <a:pt x="846" y="265"/>
                      <a:pt x="754" y="226"/>
                      <a:pt x="661" y="173"/>
                    </a:cubicBezTo>
                    <a:cubicBezTo>
                      <a:pt x="661" y="174"/>
                      <a:pt x="661" y="174"/>
                      <a:pt x="660" y="174"/>
                    </a:cubicBezTo>
                    <a:cubicBezTo>
                      <a:pt x="648" y="174"/>
                      <a:pt x="463" y="1"/>
                      <a:pt x="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8" name="Google Shape;6208;p14"/>
              <p:cNvSpPr/>
              <p:nvPr/>
            </p:nvSpPr>
            <p:spPr>
              <a:xfrm>
                <a:off x="3847375" y="3797175"/>
                <a:ext cx="17510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2237" extrusionOk="0">
                    <a:moveTo>
                      <a:pt x="476" y="1"/>
                    </a:moveTo>
                    <a:lnTo>
                      <a:pt x="1" y="596"/>
                    </a:lnTo>
                    <a:cubicBezTo>
                      <a:pt x="1" y="596"/>
                      <a:pt x="191" y="703"/>
                      <a:pt x="222" y="703"/>
                    </a:cubicBezTo>
                    <a:cubicBezTo>
                      <a:pt x="224" y="703"/>
                      <a:pt x="225" y="702"/>
                      <a:pt x="226" y="702"/>
                    </a:cubicBezTo>
                    <a:cubicBezTo>
                      <a:pt x="291" y="728"/>
                      <a:pt x="371" y="741"/>
                      <a:pt x="437" y="781"/>
                    </a:cubicBezTo>
                    <a:cubicBezTo>
                      <a:pt x="437" y="781"/>
                      <a:pt x="543" y="834"/>
                      <a:pt x="635" y="887"/>
                    </a:cubicBezTo>
                    <a:cubicBezTo>
                      <a:pt x="741" y="952"/>
                      <a:pt x="834" y="1005"/>
                      <a:pt x="834" y="1005"/>
                    </a:cubicBezTo>
                    <a:cubicBezTo>
                      <a:pt x="1098" y="1151"/>
                      <a:pt x="1401" y="1243"/>
                      <a:pt x="1666" y="1401"/>
                    </a:cubicBezTo>
                    <a:cubicBezTo>
                      <a:pt x="1970" y="1481"/>
                      <a:pt x="2247" y="1600"/>
                      <a:pt x="2525" y="1706"/>
                    </a:cubicBezTo>
                    <a:cubicBezTo>
                      <a:pt x="2684" y="1745"/>
                      <a:pt x="2828" y="1785"/>
                      <a:pt x="2974" y="1824"/>
                    </a:cubicBezTo>
                    <a:cubicBezTo>
                      <a:pt x="3106" y="1864"/>
                      <a:pt x="3251" y="1930"/>
                      <a:pt x="3397" y="1944"/>
                    </a:cubicBezTo>
                    <a:cubicBezTo>
                      <a:pt x="3701" y="1983"/>
                      <a:pt x="3979" y="2102"/>
                      <a:pt x="4282" y="2102"/>
                    </a:cubicBezTo>
                    <a:cubicBezTo>
                      <a:pt x="4428" y="2115"/>
                      <a:pt x="4586" y="2141"/>
                      <a:pt x="4731" y="2182"/>
                    </a:cubicBezTo>
                    <a:cubicBezTo>
                      <a:pt x="4804" y="2188"/>
                      <a:pt x="4880" y="2188"/>
                      <a:pt x="4956" y="2188"/>
                    </a:cubicBezTo>
                    <a:cubicBezTo>
                      <a:pt x="5032" y="2188"/>
                      <a:pt x="5108" y="2188"/>
                      <a:pt x="5180" y="2194"/>
                    </a:cubicBezTo>
                    <a:cubicBezTo>
                      <a:pt x="5306" y="2206"/>
                      <a:pt x="5442" y="2237"/>
                      <a:pt x="5570" y="2237"/>
                    </a:cubicBezTo>
                    <a:cubicBezTo>
                      <a:pt x="5590" y="2237"/>
                      <a:pt x="5610" y="2236"/>
                      <a:pt x="5630" y="2234"/>
                    </a:cubicBezTo>
                    <a:cubicBezTo>
                      <a:pt x="5788" y="2221"/>
                      <a:pt x="5934" y="2221"/>
                      <a:pt x="6093" y="2221"/>
                    </a:cubicBezTo>
                    <a:cubicBezTo>
                      <a:pt x="6141" y="2227"/>
                      <a:pt x="6190" y="2230"/>
                      <a:pt x="6238" y="2230"/>
                    </a:cubicBezTo>
                    <a:cubicBezTo>
                      <a:pt x="6493" y="2230"/>
                      <a:pt x="6749" y="2155"/>
                      <a:pt x="7004" y="2155"/>
                    </a:cubicBezTo>
                    <a:lnTo>
                      <a:pt x="6845" y="1468"/>
                    </a:lnTo>
                    <a:cubicBezTo>
                      <a:pt x="6581" y="1507"/>
                      <a:pt x="6317" y="1653"/>
                      <a:pt x="6026" y="1666"/>
                    </a:cubicBezTo>
                    <a:cubicBezTo>
                      <a:pt x="5881" y="1692"/>
                      <a:pt x="5749" y="1719"/>
                      <a:pt x="5603" y="1745"/>
                    </a:cubicBezTo>
                    <a:cubicBezTo>
                      <a:pt x="5459" y="1785"/>
                      <a:pt x="5326" y="1759"/>
                      <a:pt x="5180" y="1785"/>
                    </a:cubicBezTo>
                    <a:cubicBezTo>
                      <a:pt x="5036" y="1785"/>
                      <a:pt x="4890" y="1812"/>
                      <a:pt x="4745" y="1812"/>
                    </a:cubicBezTo>
                    <a:cubicBezTo>
                      <a:pt x="4599" y="1798"/>
                      <a:pt x="4467" y="1785"/>
                      <a:pt x="4322" y="1771"/>
                    </a:cubicBezTo>
                    <a:cubicBezTo>
                      <a:pt x="4305" y="1772"/>
                      <a:pt x="4287" y="1773"/>
                      <a:pt x="4270" y="1773"/>
                    </a:cubicBezTo>
                    <a:cubicBezTo>
                      <a:pt x="3998" y="1773"/>
                      <a:pt x="3736" y="1677"/>
                      <a:pt x="3463" y="1639"/>
                    </a:cubicBezTo>
                    <a:cubicBezTo>
                      <a:pt x="3318" y="1639"/>
                      <a:pt x="3186" y="1574"/>
                      <a:pt x="3054" y="1521"/>
                    </a:cubicBezTo>
                    <a:cubicBezTo>
                      <a:pt x="2922" y="1481"/>
                      <a:pt x="2776" y="1428"/>
                      <a:pt x="2643" y="1389"/>
                    </a:cubicBezTo>
                    <a:cubicBezTo>
                      <a:pt x="2367" y="1283"/>
                      <a:pt x="2115" y="1124"/>
                      <a:pt x="1851" y="1019"/>
                    </a:cubicBezTo>
                    <a:cubicBezTo>
                      <a:pt x="1613" y="834"/>
                      <a:pt x="1349" y="702"/>
                      <a:pt x="1124" y="529"/>
                    </a:cubicBezTo>
                    <a:cubicBezTo>
                      <a:pt x="1124" y="529"/>
                      <a:pt x="1045" y="464"/>
                      <a:pt x="966" y="385"/>
                    </a:cubicBezTo>
                    <a:lnTo>
                      <a:pt x="807" y="252"/>
                    </a:lnTo>
                    <a:cubicBezTo>
                      <a:pt x="754" y="200"/>
                      <a:pt x="688" y="173"/>
                      <a:pt x="622" y="133"/>
                    </a:cubicBezTo>
                    <a:cubicBezTo>
                      <a:pt x="622" y="134"/>
                      <a:pt x="621" y="134"/>
                      <a:pt x="620" y="134"/>
                    </a:cubicBezTo>
                    <a:cubicBezTo>
                      <a:pt x="597" y="134"/>
                      <a:pt x="476" y="1"/>
                      <a:pt x="4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9" name="Google Shape;6209;p14"/>
              <p:cNvSpPr/>
              <p:nvPr/>
            </p:nvSpPr>
            <p:spPr>
              <a:xfrm>
                <a:off x="3752250" y="4338625"/>
                <a:ext cx="12885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1712" extrusionOk="0">
                    <a:moveTo>
                      <a:pt x="622" y="0"/>
                    </a:moveTo>
                    <a:lnTo>
                      <a:pt x="0" y="582"/>
                    </a:lnTo>
                    <a:cubicBezTo>
                      <a:pt x="238" y="661"/>
                      <a:pt x="490" y="753"/>
                      <a:pt x="714" y="806"/>
                    </a:cubicBezTo>
                    <a:lnTo>
                      <a:pt x="1348" y="952"/>
                    </a:lnTo>
                    <a:cubicBezTo>
                      <a:pt x="1771" y="1044"/>
                      <a:pt x="2181" y="1097"/>
                      <a:pt x="2577" y="1163"/>
                    </a:cubicBezTo>
                    <a:cubicBezTo>
                      <a:pt x="2960" y="1242"/>
                      <a:pt x="3357" y="1348"/>
                      <a:pt x="3753" y="1454"/>
                    </a:cubicBezTo>
                    <a:cubicBezTo>
                      <a:pt x="3964" y="1519"/>
                      <a:pt x="4176" y="1572"/>
                      <a:pt x="4387" y="1625"/>
                    </a:cubicBezTo>
                    <a:cubicBezTo>
                      <a:pt x="4571" y="1668"/>
                      <a:pt x="4799" y="1711"/>
                      <a:pt x="5012" y="1711"/>
                    </a:cubicBezTo>
                    <a:cubicBezTo>
                      <a:pt x="5060" y="1711"/>
                      <a:pt x="5108" y="1709"/>
                      <a:pt x="5154" y="1704"/>
                    </a:cubicBezTo>
                    <a:lnTo>
                      <a:pt x="4824" y="991"/>
                    </a:lnTo>
                    <a:cubicBezTo>
                      <a:pt x="4803" y="987"/>
                      <a:pt x="4783" y="985"/>
                      <a:pt x="4763" y="985"/>
                    </a:cubicBezTo>
                    <a:cubicBezTo>
                      <a:pt x="4646" y="985"/>
                      <a:pt x="4548" y="1044"/>
                      <a:pt x="4401" y="1044"/>
                    </a:cubicBezTo>
                    <a:cubicBezTo>
                      <a:pt x="4216" y="1044"/>
                      <a:pt x="4031" y="1031"/>
                      <a:pt x="3832" y="1017"/>
                    </a:cubicBezTo>
                    <a:cubicBezTo>
                      <a:pt x="3436" y="978"/>
                      <a:pt x="3039" y="925"/>
                      <a:pt x="2630" y="846"/>
                    </a:cubicBezTo>
                    <a:cubicBezTo>
                      <a:pt x="2220" y="779"/>
                      <a:pt x="1837" y="687"/>
                      <a:pt x="1480" y="529"/>
                    </a:cubicBezTo>
                    <a:cubicBezTo>
                      <a:pt x="1295" y="462"/>
                      <a:pt x="1137" y="370"/>
                      <a:pt x="978" y="277"/>
                    </a:cubicBezTo>
                    <a:cubicBezTo>
                      <a:pt x="833" y="185"/>
                      <a:pt x="728" y="9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0" name="Google Shape;6210;p14"/>
              <p:cNvSpPr/>
              <p:nvPr/>
            </p:nvSpPr>
            <p:spPr>
              <a:xfrm>
                <a:off x="3863575" y="3951775"/>
                <a:ext cx="86900" cy="141100"/>
              </a:xfrm>
              <a:custGeom>
                <a:avLst/>
                <a:gdLst/>
                <a:ahLst/>
                <a:cxnLst/>
                <a:rect l="l" t="t" r="r" b="b"/>
                <a:pathLst>
                  <a:path w="3476" h="5644" extrusionOk="0">
                    <a:moveTo>
                      <a:pt x="304" y="476"/>
                    </a:moveTo>
                    <a:lnTo>
                      <a:pt x="383" y="503"/>
                    </a:lnTo>
                    <a:lnTo>
                      <a:pt x="609" y="569"/>
                    </a:lnTo>
                    <a:lnTo>
                      <a:pt x="1256" y="767"/>
                    </a:lnTo>
                    <a:cubicBezTo>
                      <a:pt x="1467" y="834"/>
                      <a:pt x="1692" y="846"/>
                      <a:pt x="1916" y="887"/>
                    </a:cubicBezTo>
                    <a:cubicBezTo>
                      <a:pt x="2141" y="926"/>
                      <a:pt x="2365" y="952"/>
                      <a:pt x="2591" y="979"/>
                    </a:cubicBezTo>
                    <a:cubicBezTo>
                      <a:pt x="2648" y="979"/>
                      <a:pt x="2706" y="977"/>
                      <a:pt x="2765" y="974"/>
                    </a:cubicBezTo>
                    <a:lnTo>
                      <a:pt x="2765" y="974"/>
                    </a:lnTo>
                    <a:cubicBezTo>
                      <a:pt x="2625" y="1333"/>
                      <a:pt x="2478" y="1692"/>
                      <a:pt x="2326" y="2036"/>
                    </a:cubicBezTo>
                    <a:cubicBezTo>
                      <a:pt x="2326" y="2036"/>
                      <a:pt x="2233" y="2247"/>
                      <a:pt x="2128" y="2458"/>
                    </a:cubicBezTo>
                    <a:cubicBezTo>
                      <a:pt x="2022" y="2670"/>
                      <a:pt x="1916" y="2895"/>
                      <a:pt x="1916" y="2895"/>
                    </a:cubicBezTo>
                    <a:cubicBezTo>
                      <a:pt x="1916" y="2895"/>
                      <a:pt x="1798" y="3093"/>
                      <a:pt x="1678" y="3304"/>
                    </a:cubicBezTo>
                    <a:cubicBezTo>
                      <a:pt x="1560" y="3516"/>
                      <a:pt x="1441" y="3714"/>
                      <a:pt x="1441" y="3714"/>
                    </a:cubicBezTo>
                    <a:cubicBezTo>
                      <a:pt x="1441" y="3714"/>
                      <a:pt x="1308" y="3926"/>
                      <a:pt x="1176" y="4123"/>
                    </a:cubicBezTo>
                    <a:cubicBezTo>
                      <a:pt x="1044" y="4335"/>
                      <a:pt x="912" y="4534"/>
                      <a:pt x="912" y="4534"/>
                    </a:cubicBezTo>
                    <a:lnTo>
                      <a:pt x="714" y="4824"/>
                    </a:lnTo>
                    <a:lnTo>
                      <a:pt x="648" y="4943"/>
                    </a:lnTo>
                    <a:lnTo>
                      <a:pt x="595" y="4995"/>
                    </a:lnTo>
                    <a:lnTo>
                      <a:pt x="582" y="4943"/>
                    </a:lnTo>
                    <a:cubicBezTo>
                      <a:pt x="542" y="4863"/>
                      <a:pt x="516" y="4771"/>
                      <a:pt x="489" y="4692"/>
                    </a:cubicBezTo>
                    <a:lnTo>
                      <a:pt x="463" y="4507"/>
                    </a:lnTo>
                    <a:cubicBezTo>
                      <a:pt x="436" y="4428"/>
                      <a:pt x="436" y="4349"/>
                      <a:pt x="424" y="4269"/>
                    </a:cubicBezTo>
                    <a:cubicBezTo>
                      <a:pt x="397" y="3938"/>
                      <a:pt x="383" y="3609"/>
                      <a:pt x="383" y="3278"/>
                    </a:cubicBezTo>
                    <a:cubicBezTo>
                      <a:pt x="357" y="2604"/>
                      <a:pt x="278" y="1983"/>
                      <a:pt x="278" y="1349"/>
                    </a:cubicBezTo>
                    <a:lnTo>
                      <a:pt x="278" y="569"/>
                    </a:lnTo>
                    <a:cubicBezTo>
                      <a:pt x="291" y="543"/>
                      <a:pt x="278" y="476"/>
                      <a:pt x="304" y="476"/>
                    </a:cubicBezTo>
                    <a:close/>
                    <a:moveTo>
                      <a:pt x="27" y="1"/>
                    </a:moveTo>
                    <a:lnTo>
                      <a:pt x="27" y="41"/>
                    </a:lnTo>
                    <a:lnTo>
                      <a:pt x="27" y="133"/>
                    </a:lnTo>
                    <a:lnTo>
                      <a:pt x="13" y="305"/>
                    </a:lnTo>
                    <a:cubicBezTo>
                      <a:pt x="13" y="305"/>
                      <a:pt x="1" y="596"/>
                      <a:pt x="13" y="860"/>
                    </a:cubicBezTo>
                    <a:cubicBezTo>
                      <a:pt x="13" y="1137"/>
                      <a:pt x="27" y="1415"/>
                      <a:pt x="27" y="1415"/>
                    </a:cubicBezTo>
                    <a:cubicBezTo>
                      <a:pt x="27" y="2036"/>
                      <a:pt x="106" y="2684"/>
                      <a:pt x="119" y="3318"/>
                    </a:cubicBezTo>
                    <a:cubicBezTo>
                      <a:pt x="119" y="3635"/>
                      <a:pt x="119" y="3979"/>
                      <a:pt x="146" y="4308"/>
                    </a:cubicBezTo>
                    <a:cubicBezTo>
                      <a:pt x="159" y="4388"/>
                      <a:pt x="159" y="4481"/>
                      <a:pt x="172" y="4560"/>
                    </a:cubicBezTo>
                    <a:lnTo>
                      <a:pt x="212" y="4863"/>
                    </a:lnTo>
                    <a:cubicBezTo>
                      <a:pt x="278" y="5075"/>
                      <a:pt x="331" y="5286"/>
                      <a:pt x="424" y="5485"/>
                    </a:cubicBezTo>
                    <a:lnTo>
                      <a:pt x="489" y="5643"/>
                    </a:lnTo>
                    <a:cubicBezTo>
                      <a:pt x="529" y="5603"/>
                      <a:pt x="556" y="5564"/>
                      <a:pt x="595" y="5511"/>
                    </a:cubicBezTo>
                    <a:lnTo>
                      <a:pt x="806" y="5247"/>
                    </a:lnTo>
                    <a:lnTo>
                      <a:pt x="1176" y="4758"/>
                    </a:lnTo>
                    <a:cubicBezTo>
                      <a:pt x="1176" y="4758"/>
                      <a:pt x="1322" y="4560"/>
                      <a:pt x="1454" y="4361"/>
                    </a:cubicBezTo>
                    <a:cubicBezTo>
                      <a:pt x="1586" y="4164"/>
                      <a:pt x="1731" y="3965"/>
                      <a:pt x="1731" y="3965"/>
                    </a:cubicBezTo>
                    <a:cubicBezTo>
                      <a:pt x="1731" y="3965"/>
                      <a:pt x="1851" y="3767"/>
                      <a:pt x="1983" y="3568"/>
                    </a:cubicBezTo>
                    <a:cubicBezTo>
                      <a:pt x="2115" y="3371"/>
                      <a:pt x="2233" y="3172"/>
                      <a:pt x="2233" y="3172"/>
                    </a:cubicBezTo>
                    <a:lnTo>
                      <a:pt x="2471" y="2749"/>
                    </a:lnTo>
                    <a:cubicBezTo>
                      <a:pt x="2577" y="2525"/>
                      <a:pt x="2683" y="2314"/>
                      <a:pt x="2683" y="2314"/>
                    </a:cubicBezTo>
                    <a:cubicBezTo>
                      <a:pt x="2973" y="1745"/>
                      <a:pt x="3238" y="1164"/>
                      <a:pt x="3475" y="596"/>
                    </a:cubicBezTo>
                    <a:lnTo>
                      <a:pt x="3268" y="450"/>
                    </a:lnTo>
                    <a:lnTo>
                      <a:pt x="3268" y="450"/>
                    </a:lnTo>
                    <a:lnTo>
                      <a:pt x="3264" y="226"/>
                    </a:lnTo>
                    <a:cubicBezTo>
                      <a:pt x="3053" y="265"/>
                      <a:pt x="2841" y="332"/>
                      <a:pt x="2643" y="344"/>
                    </a:cubicBezTo>
                    <a:lnTo>
                      <a:pt x="2009" y="344"/>
                    </a:lnTo>
                    <a:cubicBezTo>
                      <a:pt x="1784" y="332"/>
                      <a:pt x="1573" y="344"/>
                      <a:pt x="1361" y="305"/>
                    </a:cubicBezTo>
                    <a:lnTo>
                      <a:pt x="714" y="173"/>
                    </a:lnTo>
                    <a:lnTo>
                      <a:pt x="291" y="80"/>
                    </a:lnTo>
                    <a:lnTo>
                      <a:pt x="54" y="14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1" name="Google Shape;6211;p14"/>
              <p:cNvSpPr/>
              <p:nvPr/>
            </p:nvSpPr>
            <p:spPr>
              <a:xfrm>
                <a:off x="3343275" y="3931600"/>
                <a:ext cx="357450" cy="101475"/>
              </a:xfrm>
              <a:custGeom>
                <a:avLst/>
                <a:gdLst/>
                <a:ahLst/>
                <a:cxnLst/>
                <a:rect l="l" t="t" r="r" b="b"/>
                <a:pathLst>
                  <a:path w="14298" h="4059" extrusionOk="0">
                    <a:moveTo>
                      <a:pt x="11229" y="1"/>
                    </a:moveTo>
                    <a:cubicBezTo>
                      <a:pt x="11226" y="1"/>
                      <a:pt x="11223" y="1"/>
                      <a:pt x="11220" y="2"/>
                    </a:cubicBezTo>
                    <a:lnTo>
                      <a:pt x="11047" y="94"/>
                    </a:lnTo>
                    <a:lnTo>
                      <a:pt x="10559" y="399"/>
                    </a:lnTo>
                    <a:lnTo>
                      <a:pt x="9713" y="887"/>
                    </a:lnTo>
                    <a:lnTo>
                      <a:pt x="8854" y="1350"/>
                    </a:lnTo>
                    <a:cubicBezTo>
                      <a:pt x="8563" y="1509"/>
                      <a:pt x="8246" y="1614"/>
                      <a:pt x="7943" y="1746"/>
                    </a:cubicBezTo>
                    <a:cubicBezTo>
                      <a:pt x="7943" y="1746"/>
                      <a:pt x="7467" y="1918"/>
                      <a:pt x="7004" y="2090"/>
                    </a:cubicBezTo>
                    <a:cubicBezTo>
                      <a:pt x="6542" y="2249"/>
                      <a:pt x="6066" y="2407"/>
                      <a:pt x="6066" y="2407"/>
                    </a:cubicBezTo>
                    <a:cubicBezTo>
                      <a:pt x="5432" y="2566"/>
                      <a:pt x="4772" y="2698"/>
                      <a:pt x="4111" y="2804"/>
                    </a:cubicBezTo>
                    <a:cubicBezTo>
                      <a:pt x="3103" y="2987"/>
                      <a:pt x="2010" y="3060"/>
                      <a:pt x="945" y="3060"/>
                    </a:cubicBezTo>
                    <a:cubicBezTo>
                      <a:pt x="627" y="3060"/>
                      <a:pt x="311" y="3054"/>
                      <a:pt x="1" y="3041"/>
                    </a:cubicBezTo>
                    <a:lnTo>
                      <a:pt x="1" y="3041"/>
                    </a:lnTo>
                    <a:cubicBezTo>
                      <a:pt x="1" y="3041"/>
                      <a:pt x="68" y="3292"/>
                      <a:pt x="133" y="3556"/>
                    </a:cubicBezTo>
                    <a:cubicBezTo>
                      <a:pt x="226" y="3808"/>
                      <a:pt x="305" y="4058"/>
                      <a:pt x="305" y="4058"/>
                    </a:cubicBezTo>
                    <a:cubicBezTo>
                      <a:pt x="1653" y="3847"/>
                      <a:pt x="3001" y="3662"/>
                      <a:pt x="4296" y="3306"/>
                    </a:cubicBezTo>
                    <a:cubicBezTo>
                      <a:pt x="4943" y="3133"/>
                      <a:pt x="5577" y="2975"/>
                      <a:pt x="6225" y="2763"/>
                    </a:cubicBezTo>
                    <a:cubicBezTo>
                      <a:pt x="6225" y="2763"/>
                      <a:pt x="6687" y="2592"/>
                      <a:pt x="7163" y="2420"/>
                    </a:cubicBezTo>
                    <a:cubicBezTo>
                      <a:pt x="7626" y="2222"/>
                      <a:pt x="8088" y="2037"/>
                      <a:pt x="8088" y="2037"/>
                    </a:cubicBezTo>
                    <a:cubicBezTo>
                      <a:pt x="8392" y="1905"/>
                      <a:pt x="8709" y="1799"/>
                      <a:pt x="9000" y="1641"/>
                    </a:cubicBezTo>
                    <a:lnTo>
                      <a:pt x="9872" y="1165"/>
                    </a:lnTo>
                    <a:lnTo>
                      <a:pt x="10730" y="689"/>
                    </a:lnTo>
                    <a:lnTo>
                      <a:pt x="11088" y="491"/>
                    </a:lnTo>
                    <a:lnTo>
                      <a:pt x="11127" y="478"/>
                    </a:lnTo>
                    <a:cubicBezTo>
                      <a:pt x="11140" y="478"/>
                      <a:pt x="11153" y="504"/>
                      <a:pt x="11167" y="504"/>
                    </a:cubicBezTo>
                    <a:lnTo>
                      <a:pt x="11246" y="610"/>
                    </a:lnTo>
                    <a:cubicBezTo>
                      <a:pt x="12039" y="1561"/>
                      <a:pt x="12924" y="2434"/>
                      <a:pt x="13875" y="3200"/>
                    </a:cubicBezTo>
                    <a:lnTo>
                      <a:pt x="14298" y="2658"/>
                    </a:lnTo>
                    <a:cubicBezTo>
                      <a:pt x="13334" y="1984"/>
                      <a:pt x="12395" y="1218"/>
                      <a:pt x="11550" y="346"/>
                    </a:cubicBezTo>
                    <a:lnTo>
                      <a:pt x="11338" y="108"/>
                    </a:lnTo>
                    <a:cubicBezTo>
                      <a:pt x="11302" y="71"/>
                      <a:pt x="11265" y="1"/>
                      <a:pt x="1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2" name="Google Shape;6212;p14"/>
              <p:cNvSpPr/>
              <p:nvPr/>
            </p:nvSpPr>
            <p:spPr>
              <a:xfrm>
                <a:off x="3288800" y="3651825"/>
                <a:ext cx="249100" cy="275225"/>
              </a:xfrm>
              <a:custGeom>
                <a:avLst/>
                <a:gdLst/>
                <a:ahLst/>
                <a:cxnLst/>
                <a:rect l="l" t="t" r="r" b="b"/>
                <a:pathLst>
                  <a:path w="9964" h="11009" extrusionOk="0">
                    <a:moveTo>
                      <a:pt x="9051" y="1"/>
                    </a:moveTo>
                    <a:lnTo>
                      <a:pt x="9065" y="926"/>
                    </a:lnTo>
                    <a:lnTo>
                      <a:pt x="9170" y="1838"/>
                    </a:lnTo>
                    <a:cubicBezTo>
                      <a:pt x="9210" y="2141"/>
                      <a:pt x="9223" y="2459"/>
                      <a:pt x="9276" y="2763"/>
                    </a:cubicBezTo>
                    <a:lnTo>
                      <a:pt x="9474" y="3662"/>
                    </a:lnTo>
                    <a:lnTo>
                      <a:pt x="9500" y="3794"/>
                    </a:lnTo>
                    <a:cubicBezTo>
                      <a:pt x="9500" y="3806"/>
                      <a:pt x="9514" y="3833"/>
                      <a:pt x="9500" y="3847"/>
                    </a:cubicBezTo>
                    <a:lnTo>
                      <a:pt x="9461" y="3859"/>
                    </a:lnTo>
                    <a:lnTo>
                      <a:pt x="9091" y="4018"/>
                    </a:lnTo>
                    <a:lnTo>
                      <a:pt x="8179" y="4401"/>
                    </a:lnTo>
                    <a:lnTo>
                      <a:pt x="7254" y="4798"/>
                    </a:lnTo>
                    <a:cubicBezTo>
                      <a:pt x="6951" y="4930"/>
                      <a:pt x="6660" y="5115"/>
                      <a:pt x="6382" y="5274"/>
                    </a:cubicBezTo>
                    <a:cubicBezTo>
                      <a:pt x="6382" y="5274"/>
                      <a:pt x="5959" y="5511"/>
                      <a:pt x="5523" y="5762"/>
                    </a:cubicBezTo>
                    <a:cubicBezTo>
                      <a:pt x="5101" y="6026"/>
                      <a:pt x="4678" y="6278"/>
                      <a:pt x="4678" y="6278"/>
                    </a:cubicBezTo>
                    <a:cubicBezTo>
                      <a:pt x="4136" y="6660"/>
                      <a:pt x="3594" y="7057"/>
                      <a:pt x="3066" y="7467"/>
                    </a:cubicBezTo>
                    <a:cubicBezTo>
                      <a:pt x="1982" y="8260"/>
                      <a:pt x="964" y="9224"/>
                      <a:pt x="0" y="10136"/>
                    </a:cubicBezTo>
                    <a:lnTo>
                      <a:pt x="621" y="11008"/>
                    </a:lnTo>
                    <a:cubicBezTo>
                      <a:pt x="1454" y="9898"/>
                      <a:pt x="2286" y="8815"/>
                      <a:pt x="3330" y="7916"/>
                    </a:cubicBezTo>
                    <a:cubicBezTo>
                      <a:pt x="3832" y="7467"/>
                      <a:pt x="4347" y="7030"/>
                      <a:pt x="4875" y="6621"/>
                    </a:cubicBezTo>
                    <a:cubicBezTo>
                      <a:pt x="4875" y="6621"/>
                      <a:pt x="5286" y="6357"/>
                      <a:pt x="5708" y="6079"/>
                    </a:cubicBezTo>
                    <a:cubicBezTo>
                      <a:pt x="6118" y="5829"/>
                      <a:pt x="6540" y="5564"/>
                      <a:pt x="6540" y="5564"/>
                    </a:cubicBezTo>
                    <a:cubicBezTo>
                      <a:pt x="6818" y="5406"/>
                      <a:pt x="7095" y="5221"/>
                      <a:pt x="7400" y="5089"/>
                    </a:cubicBezTo>
                    <a:lnTo>
                      <a:pt x="8285" y="4719"/>
                    </a:lnTo>
                    <a:lnTo>
                      <a:pt x="9197" y="4349"/>
                    </a:lnTo>
                    <a:lnTo>
                      <a:pt x="9738" y="4137"/>
                    </a:lnTo>
                    <a:lnTo>
                      <a:pt x="9923" y="4071"/>
                    </a:lnTo>
                    <a:cubicBezTo>
                      <a:pt x="9963" y="4032"/>
                      <a:pt x="9923" y="3965"/>
                      <a:pt x="9923" y="3912"/>
                    </a:cubicBezTo>
                    <a:lnTo>
                      <a:pt x="9870" y="3582"/>
                    </a:lnTo>
                    <a:lnTo>
                      <a:pt x="9752" y="2684"/>
                    </a:lnTo>
                    <a:cubicBezTo>
                      <a:pt x="9725" y="2379"/>
                      <a:pt x="9738" y="2076"/>
                      <a:pt x="9725" y="1785"/>
                    </a:cubicBezTo>
                    <a:lnTo>
                      <a:pt x="9699" y="887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3" name="Google Shape;6213;p14"/>
              <p:cNvSpPr/>
              <p:nvPr/>
            </p:nvSpPr>
            <p:spPr>
              <a:xfrm>
                <a:off x="3700700" y="3650850"/>
                <a:ext cx="115650" cy="214750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8590" extrusionOk="0">
                    <a:moveTo>
                      <a:pt x="1" y="1"/>
                    </a:moveTo>
                    <a:lnTo>
                      <a:pt x="54" y="318"/>
                    </a:lnTo>
                    <a:cubicBezTo>
                      <a:pt x="68" y="424"/>
                      <a:pt x="80" y="516"/>
                      <a:pt x="107" y="609"/>
                    </a:cubicBezTo>
                    <a:lnTo>
                      <a:pt x="212" y="1203"/>
                    </a:lnTo>
                    <a:cubicBezTo>
                      <a:pt x="239" y="1613"/>
                      <a:pt x="397" y="1995"/>
                      <a:pt x="477" y="2392"/>
                    </a:cubicBezTo>
                    <a:cubicBezTo>
                      <a:pt x="570" y="2788"/>
                      <a:pt x="741" y="3172"/>
                      <a:pt x="847" y="3568"/>
                    </a:cubicBezTo>
                    <a:cubicBezTo>
                      <a:pt x="1032" y="3925"/>
                      <a:pt x="1137" y="4321"/>
                      <a:pt x="1336" y="4678"/>
                    </a:cubicBezTo>
                    <a:cubicBezTo>
                      <a:pt x="1534" y="5035"/>
                      <a:pt x="1666" y="5431"/>
                      <a:pt x="1917" y="5748"/>
                    </a:cubicBezTo>
                    <a:cubicBezTo>
                      <a:pt x="2023" y="5920"/>
                      <a:pt x="2129" y="6105"/>
                      <a:pt x="2221" y="6277"/>
                    </a:cubicBezTo>
                    <a:cubicBezTo>
                      <a:pt x="2327" y="6449"/>
                      <a:pt x="2472" y="6594"/>
                      <a:pt x="2578" y="6766"/>
                    </a:cubicBezTo>
                    <a:cubicBezTo>
                      <a:pt x="2697" y="6925"/>
                      <a:pt x="2802" y="7110"/>
                      <a:pt x="2934" y="7268"/>
                    </a:cubicBezTo>
                    <a:cubicBezTo>
                      <a:pt x="3067" y="7413"/>
                      <a:pt x="3199" y="7572"/>
                      <a:pt x="3331" y="7717"/>
                    </a:cubicBezTo>
                    <a:cubicBezTo>
                      <a:pt x="3569" y="8061"/>
                      <a:pt x="3912" y="8299"/>
                      <a:pt x="4190" y="8590"/>
                    </a:cubicBezTo>
                    <a:lnTo>
                      <a:pt x="4626" y="8035"/>
                    </a:lnTo>
                    <a:cubicBezTo>
                      <a:pt x="4335" y="7797"/>
                      <a:pt x="3991" y="7612"/>
                      <a:pt x="3727" y="7321"/>
                    </a:cubicBezTo>
                    <a:cubicBezTo>
                      <a:pt x="3582" y="7189"/>
                      <a:pt x="3436" y="7069"/>
                      <a:pt x="3292" y="6937"/>
                    </a:cubicBezTo>
                    <a:cubicBezTo>
                      <a:pt x="3146" y="6805"/>
                      <a:pt x="3040" y="6647"/>
                      <a:pt x="2908" y="6514"/>
                    </a:cubicBezTo>
                    <a:cubicBezTo>
                      <a:pt x="2776" y="6356"/>
                      <a:pt x="2631" y="6224"/>
                      <a:pt x="2525" y="6065"/>
                    </a:cubicBezTo>
                    <a:lnTo>
                      <a:pt x="2194" y="5577"/>
                    </a:lnTo>
                    <a:cubicBezTo>
                      <a:pt x="1944" y="5272"/>
                      <a:pt x="1812" y="4890"/>
                      <a:pt x="1600" y="4546"/>
                    </a:cubicBezTo>
                    <a:cubicBezTo>
                      <a:pt x="1428" y="4203"/>
                      <a:pt x="1322" y="3806"/>
                      <a:pt x="1151" y="3449"/>
                    </a:cubicBezTo>
                    <a:cubicBezTo>
                      <a:pt x="1084" y="3066"/>
                      <a:pt x="940" y="2696"/>
                      <a:pt x="887" y="2300"/>
                    </a:cubicBezTo>
                    <a:cubicBezTo>
                      <a:pt x="860" y="1916"/>
                      <a:pt x="741" y="1534"/>
                      <a:pt x="767" y="1150"/>
                    </a:cubicBezTo>
                    <a:cubicBezTo>
                      <a:pt x="767" y="1150"/>
                      <a:pt x="767" y="1005"/>
                      <a:pt x="755" y="859"/>
                    </a:cubicBezTo>
                    <a:cubicBezTo>
                      <a:pt x="755" y="714"/>
                      <a:pt x="741" y="568"/>
                      <a:pt x="741" y="568"/>
                    </a:cubicBezTo>
                    <a:cubicBezTo>
                      <a:pt x="741" y="476"/>
                      <a:pt x="755" y="371"/>
                      <a:pt x="741" y="265"/>
                    </a:cubicBezTo>
                    <a:lnTo>
                      <a:pt x="75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4" name="Google Shape;6214;p14"/>
              <p:cNvSpPr/>
              <p:nvPr/>
            </p:nvSpPr>
            <p:spPr>
              <a:xfrm>
                <a:off x="3769425" y="3650500"/>
                <a:ext cx="89550" cy="161250"/>
              </a:xfrm>
              <a:custGeom>
                <a:avLst/>
                <a:gdLst/>
                <a:ahLst/>
                <a:cxnLst/>
                <a:rect l="l" t="t" r="r" b="b"/>
                <a:pathLst>
                  <a:path w="3582" h="6450" extrusionOk="0">
                    <a:moveTo>
                      <a:pt x="0" y="1"/>
                    </a:moveTo>
                    <a:lnTo>
                      <a:pt x="53" y="239"/>
                    </a:lnTo>
                    <a:cubicBezTo>
                      <a:pt x="67" y="318"/>
                      <a:pt x="80" y="385"/>
                      <a:pt x="93" y="464"/>
                    </a:cubicBezTo>
                    <a:cubicBezTo>
                      <a:pt x="93" y="464"/>
                      <a:pt x="120" y="570"/>
                      <a:pt x="146" y="688"/>
                    </a:cubicBezTo>
                    <a:lnTo>
                      <a:pt x="199" y="900"/>
                    </a:lnTo>
                    <a:cubicBezTo>
                      <a:pt x="212" y="1204"/>
                      <a:pt x="358" y="1495"/>
                      <a:pt x="411" y="1785"/>
                    </a:cubicBezTo>
                    <a:cubicBezTo>
                      <a:pt x="476" y="2089"/>
                      <a:pt x="622" y="2367"/>
                      <a:pt x="687" y="2657"/>
                    </a:cubicBezTo>
                    <a:cubicBezTo>
                      <a:pt x="833" y="2934"/>
                      <a:pt x="913" y="3225"/>
                      <a:pt x="1057" y="3489"/>
                    </a:cubicBezTo>
                    <a:cubicBezTo>
                      <a:pt x="1216" y="3754"/>
                      <a:pt x="1295" y="4058"/>
                      <a:pt x="1480" y="4296"/>
                    </a:cubicBezTo>
                    <a:cubicBezTo>
                      <a:pt x="1560" y="4428"/>
                      <a:pt x="1639" y="4560"/>
                      <a:pt x="1705" y="4692"/>
                    </a:cubicBezTo>
                    <a:cubicBezTo>
                      <a:pt x="1785" y="4824"/>
                      <a:pt x="1890" y="4930"/>
                      <a:pt x="1970" y="5062"/>
                    </a:cubicBezTo>
                    <a:cubicBezTo>
                      <a:pt x="2062" y="5181"/>
                      <a:pt x="2128" y="5327"/>
                      <a:pt x="2220" y="5432"/>
                    </a:cubicBezTo>
                    <a:cubicBezTo>
                      <a:pt x="2326" y="5551"/>
                      <a:pt x="2419" y="5656"/>
                      <a:pt x="2525" y="5789"/>
                    </a:cubicBezTo>
                    <a:cubicBezTo>
                      <a:pt x="2683" y="6040"/>
                      <a:pt x="2948" y="6211"/>
                      <a:pt x="3145" y="6449"/>
                    </a:cubicBezTo>
                    <a:lnTo>
                      <a:pt x="3582" y="5894"/>
                    </a:lnTo>
                    <a:cubicBezTo>
                      <a:pt x="3370" y="5709"/>
                      <a:pt x="3092" y="5604"/>
                      <a:pt x="2907" y="5379"/>
                    </a:cubicBezTo>
                    <a:cubicBezTo>
                      <a:pt x="2802" y="5286"/>
                      <a:pt x="2696" y="5194"/>
                      <a:pt x="2590" y="5115"/>
                    </a:cubicBezTo>
                    <a:cubicBezTo>
                      <a:pt x="2472" y="5022"/>
                      <a:pt x="2405" y="4904"/>
                      <a:pt x="2300" y="4798"/>
                    </a:cubicBezTo>
                    <a:cubicBezTo>
                      <a:pt x="2208" y="4692"/>
                      <a:pt x="2088" y="4599"/>
                      <a:pt x="2009" y="4481"/>
                    </a:cubicBezTo>
                    <a:cubicBezTo>
                      <a:pt x="1930" y="4361"/>
                      <a:pt x="1850" y="4229"/>
                      <a:pt x="1771" y="4124"/>
                    </a:cubicBezTo>
                    <a:cubicBezTo>
                      <a:pt x="1573" y="3900"/>
                      <a:pt x="1480" y="3609"/>
                      <a:pt x="1322" y="3357"/>
                    </a:cubicBezTo>
                    <a:cubicBezTo>
                      <a:pt x="1190" y="3107"/>
                      <a:pt x="1124" y="2816"/>
                      <a:pt x="1005" y="2552"/>
                    </a:cubicBezTo>
                    <a:cubicBezTo>
                      <a:pt x="952" y="2261"/>
                      <a:pt x="846" y="1983"/>
                      <a:pt x="820" y="1692"/>
                    </a:cubicBezTo>
                    <a:cubicBezTo>
                      <a:pt x="807" y="1402"/>
                      <a:pt x="714" y="1125"/>
                      <a:pt x="754" y="834"/>
                    </a:cubicBezTo>
                    <a:lnTo>
                      <a:pt x="754" y="623"/>
                    </a:lnTo>
                    <a:cubicBezTo>
                      <a:pt x="740" y="517"/>
                      <a:pt x="740" y="411"/>
                      <a:pt x="740" y="411"/>
                    </a:cubicBezTo>
                    <a:cubicBezTo>
                      <a:pt x="740" y="345"/>
                      <a:pt x="754" y="265"/>
                      <a:pt x="740" y="200"/>
                    </a:cubicBezTo>
                    <a:lnTo>
                      <a:pt x="7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5" name="Google Shape;6215;p14"/>
              <p:cNvSpPr/>
              <p:nvPr/>
            </p:nvSpPr>
            <p:spPr>
              <a:xfrm>
                <a:off x="3286800" y="3913450"/>
                <a:ext cx="67075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471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3" y="253"/>
                      <a:pt x="172" y="490"/>
                      <a:pt x="265" y="702"/>
                    </a:cubicBezTo>
                    <a:lnTo>
                      <a:pt x="556" y="1296"/>
                    </a:lnTo>
                    <a:cubicBezTo>
                      <a:pt x="754" y="1666"/>
                      <a:pt x="952" y="2036"/>
                      <a:pt x="1150" y="2379"/>
                    </a:cubicBezTo>
                    <a:cubicBezTo>
                      <a:pt x="1335" y="2723"/>
                      <a:pt x="1494" y="3093"/>
                      <a:pt x="1652" y="3477"/>
                    </a:cubicBezTo>
                    <a:cubicBezTo>
                      <a:pt x="1745" y="3674"/>
                      <a:pt x="1824" y="3873"/>
                      <a:pt x="1916" y="4071"/>
                    </a:cubicBezTo>
                    <a:cubicBezTo>
                      <a:pt x="2022" y="4269"/>
                      <a:pt x="2142" y="4546"/>
                      <a:pt x="2327" y="4719"/>
                    </a:cubicBezTo>
                    <a:cubicBezTo>
                      <a:pt x="2327" y="4719"/>
                      <a:pt x="2418" y="4546"/>
                      <a:pt x="2498" y="4375"/>
                    </a:cubicBezTo>
                    <a:cubicBezTo>
                      <a:pt x="2591" y="4190"/>
                      <a:pt x="2683" y="4018"/>
                      <a:pt x="2683" y="4018"/>
                    </a:cubicBezTo>
                    <a:cubicBezTo>
                      <a:pt x="2617" y="3886"/>
                      <a:pt x="2485" y="3859"/>
                      <a:pt x="2379" y="3715"/>
                    </a:cubicBezTo>
                    <a:cubicBezTo>
                      <a:pt x="2260" y="3582"/>
                      <a:pt x="2154" y="3424"/>
                      <a:pt x="2048" y="3265"/>
                    </a:cubicBezTo>
                    <a:cubicBezTo>
                      <a:pt x="1824" y="2934"/>
                      <a:pt x="1626" y="2591"/>
                      <a:pt x="1428" y="2221"/>
                    </a:cubicBezTo>
                    <a:cubicBezTo>
                      <a:pt x="1229" y="1865"/>
                      <a:pt x="1071" y="1495"/>
                      <a:pt x="965" y="1125"/>
                    </a:cubicBezTo>
                    <a:cubicBezTo>
                      <a:pt x="912" y="940"/>
                      <a:pt x="886" y="767"/>
                      <a:pt x="847" y="582"/>
                    </a:cubicBezTo>
                    <a:cubicBezTo>
                      <a:pt x="833" y="411"/>
                      <a:pt x="847" y="265"/>
                      <a:pt x="847" y="13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6" name="Google Shape;6216;p14"/>
              <p:cNvSpPr/>
              <p:nvPr/>
            </p:nvSpPr>
            <p:spPr>
              <a:xfrm>
                <a:off x="3567250" y="3750625"/>
                <a:ext cx="149350" cy="97125"/>
              </a:xfrm>
              <a:custGeom>
                <a:avLst/>
                <a:gdLst/>
                <a:ahLst/>
                <a:cxnLst/>
                <a:rect l="l" t="t" r="r" b="b"/>
                <a:pathLst>
                  <a:path w="5974" h="3885" extrusionOk="0">
                    <a:moveTo>
                      <a:pt x="3902" y="508"/>
                    </a:moveTo>
                    <a:cubicBezTo>
                      <a:pt x="3906" y="508"/>
                      <a:pt x="3909" y="510"/>
                      <a:pt x="3912" y="515"/>
                    </a:cubicBezTo>
                    <a:lnTo>
                      <a:pt x="3952" y="594"/>
                    </a:lnTo>
                    <a:lnTo>
                      <a:pt x="4031" y="806"/>
                    </a:lnTo>
                    <a:cubicBezTo>
                      <a:pt x="4203" y="1229"/>
                      <a:pt x="4361" y="1651"/>
                      <a:pt x="4613" y="2035"/>
                    </a:cubicBezTo>
                    <a:cubicBezTo>
                      <a:pt x="4731" y="2233"/>
                      <a:pt x="4851" y="2432"/>
                      <a:pt x="4969" y="2617"/>
                    </a:cubicBezTo>
                    <a:cubicBezTo>
                      <a:pt x="5003" y="2664"/>
                      <a:pt x="5039" y="2710"/>
                      <a:pt x="5078" y="2754"/>
                    </a:cubicBezTo>
                    <a:lnTo>
                      <a:pt x="5078" y="2754"/>
                    </a:lnTo>
                    <a:cubicBezTo>
                      <a:pt x="4709" y="2870"/>
                      <a:pt x="4339" y="2977"/>
                      <a:pt x="3978" y="3066"/>
                    </a:cubicBezTo>
                    <a:cubicBezTo>
                      <a:pt x="3978" y="3066"/>
                      <a:pt x="3741" y="3131"/>
                      <a:pt x="3515" y="3184"/>
                    </a:cubicBezTo>
                    <a:cubicBezTo>
                      <a:pt x="3278" y="3237"/>
                      <a:pt x="3054" y="3290"/>
                      <a:pt x="3054" y="3290"/>
                    </a:cubicBezTo>
                    <a:cubicBezTo>
                      <a:pt x="3054" y="3290"/>
                      <a:pt x="2816" y="3316"/>
                      <a:pt x="2578" y="3356"/>
                    </a:cubicBezTo>
                    <a:cubicBezTo>
                      <a:pt x="2340" y="3396"/>
                      <a:pt x="2102" y="3422"/>
                      <a:pt x="2102" y="3422"/>
                    </a:cubicBezTo>
                    <a:lnTo>
                      <a:pt x="1626" y="3475"/>
                    </a:lnTo>
                    <a:cubicBezTo>
                      <a:pt x="1375" y="3501"/>
                      <a:pt x="1137" y="3528"/>
                      <a:pt x="1137" y="3528"/>
                    </a:cubicBezTo>
                    <a:lnTo>
                      <a:pt x="794" y="3554"/>
                    </a:lnTo>
                    <a:lnTo>
                      <a:pt x="649" y="3568"/>
                    </a:lnTo>
                    <a:lnTo>
                      <a:pt x="582" y="3568"/>
                    </a:lnTo>
                    <a:lnTo>
                      <a:pt x="609" y="3515"/>
                    </a:lnTo>
                    <a:cubicBezTo>
                      <a:pt x="635" y="3436"/>
                      <a:pt x="702" y="3369"/>
                      <a:pt x="741" y="3290"/>
                    </a:cubicBezTo>
                    <a:lnTo>
                      <a:pt x="873" y="3145"/>
                    </a:lnTo>
                    <a:lnTo>
                      <a:pt x="1045" y="2973"/>
                    </a:lnTo>
                    <a:cubicBezTo>
                      <a:pt x="1283" y="2749"/>
                      <a:pt x="1533" y="2537"/>
                      <a:pt x="1785" y="2326"/>
                    </a:cubicBezTo>
                    <a:cubicBezTo>
                      <a:pt x="2300" y="1877"/>
                      <a:pt x="2736" y="1440"/>
                      <a:pt x="3225" y="1044"/>
                    </a:cubicBezTo>
                    <a:lnTo>
                      <a:pt x="3833" y="555"/>
                    </a:lnTo>
                    <a:cubicBezTo>
                      <a:pt x="3854" y="544"/>
                      <a:pt x="3884" y="508"/>
                      <a:pt x="3902" y="508"/>
                    </a:cubicBezTo>
                    <a:close/>
                    <a:moveTo>
                      <a:pt x="4137" y="0"/>
                    </a:moveTo>
                    <a:cubicBezTo>
                      <a:pt x="4123" y="0"/>
                      <a:pt x="4111" y="13"/>
                      <a:pt x="4097" y="13"/>
                    </a:cubicBezTo>
                    <a:lnTo>
                      <a:pt x="4031" y="66"/>
                    </a:lnTo>
                    <a:lnTo>
                      <a:pt x="3885" y="185"/>
                    </a:lnTo>
                    <a:lnTo>
                      <a:pt x="3436" y="529"/>
                    </a:lnTo>
                    <a:lnTo>
                      <a:pt x="3013" y="872"/>
                    </a:lnTo>
                    <a:cubicBezTo>
                      <a:pt x="2525" y="1281"/>
                      <a:pt x="2076" y="1744"/>
                      <a:pt x="1586" y="2141"/>
                    </a:cubicBezTo>
                    <a:cubicBezTo>
                      <a:pt x="1336" y="2352"/>
                      <a:pt x="1084" y="2550"/>
                      <a:pt x="834" y="2788"/>
                    </a:cubicBezTo>
                    <a:cubicBezTo>
                      <a:pt x="781" y="2841"/>
                      <a:pt x="714" y="2893"/>
                      <a:pt x="661" y="2960"/>
                    </a:cubicBezTo>
                    <a:lnTo>
                      <a:pt x="450" y="3184"/>
                    </a:lnTo>
                    <a:cubicBezTo>
                      <a:pt x="318" y="3356"/>
                      <a:pt x="173" y="3541"/>
                      <a:pt x="80" y="3739"/>
                    </a:cubicBezTo>
                    <a:lnTo>
                      <a:pt x="1" y="3885"/>
                    </a:lnTo>
                    <a:lnTo>
                      <a:pt x="517" y="3885"/>
                    </a:lnTo>
                    <a:lnTo>
                      <a:pt x="1124" y="3871"/>
                    </a:lnTo>
                    <a:cubicBezTo>
                      <a:pt x="1124" y="3871"/>
                      <a:pt x="1362" y="3859"/>
                      <a:pt x="1613" y="3832"/>
                    </a:cubicBezTo>
                    <a:lnTo>
                      <a:pt x="2088" y="3806"/>
                    </a:lnTo>
                    <a:lnTo>
                      <a:pt x="2564" y="3753"/>
                    </a:lnTo>
                    <a:cubicBezTo>
                      <a:pt x="2802" y="3726"/>
                      <a:pt x="3027" y="3700"/>
                      <a:pt x="3027" y="3700"/>
                    </a:cubicBezTo>
                    <a:cubicBezTo>
                      <a:pt x="3027" y="3700"/>
                      <a:pt x="3265" y="3674"/>
                      <a:pt x="3503" y="3621"/>
                    </a:cubicBezTo>
                    <a:cubicBezTo>
                      <a:pt x="3741" y="3581"/>
                      <a:pt x="3978" y="3528"/>
                      <a:pt x="3978" y="3528"/>
                    </a:cubicBezTo>
                    <a:cubicBezTo>
                      <a:pt x="4613" y="3396"/>
                      <a:pt x="5221" y="3251"/>
                      <a:pt x="5815" y="3078"/>
                    </a:cubicBezTo>
                    <a:lnTo>
                      <a:pt x="5803" y="2824"/>
                    </a:lnTo>
                    <a:lnTo>
                      <a:pt x="5803" y="2824"/>
                    </a:lnTo>
                    <a:lnTo>
                      <a:pt x="5973" y="2682"/>
                    </a:lnTo>
                    <a:cubicBezTo>
                      <a:pt x="5914" y="2633"/>
                      <a:pt x="5851" y="2583"/>
                      <a:pt x="5789" y="2533"/>
                    </a:cubicBezTo>
                    <a:lnTo>
                      <a:pt x="5789" y="2533"/>
                    </a:lnTo>
                    <a:lnTo>
                      <a:pt x="5788" y="2523"/>
                    </a:lnTo>
                    <a:cubicBezTo>
                      <a:pt x="5786" y="2524"/>
                      <a:pt x="5783" y="2525"/>
                      <a:pt x="5781" y="2526"/>
                    </a:cubicBezTo>
                    <a:lnTo>
                      <a:pt x="5781" y="2526"/>
                    </a:lnTo>
                    <a:cubicBezTo>
                      <a:pt x="5679" y="2443"/>
                      <a:pt x="5578" y="2356"/>
                      <a:pt x="5498" y="2259"/>
                    </a:cubicBezTo>
                    <a:cubicBezTo>
                      <a:pt x="5353" y="2101"/>
                      <a:pt x="5221" y="1929"/>
                      <a:pt x="5088" y="1757"/>
                    </a:cubicBezTo>
                    <a:cubicBezTo>
                      <a:pt x="4810" y="1427"/>
                      <a:pt x="4625" y="1031"/>
                      <a:pt x="4428" y="647"/>
                    </a:cubicBezTo>
                    <a:lnTo>
                      <a:pt x="4229" y="251"/>
                    </a:lnTo>
                    <a:lnTo>
                      <a:pt x="4137" y="27"/>
                    </a:lnTo>
                    <a:lnTo>
                      <a:pt x="413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7" name="Google Shape;6217;p14"/>
              <p:cNvSpPr/>
              <p:nvPr/>
            </p:nvSpPr>
            <p:spPr>
              <a:xfrm>
                <a:off x="3286475" y="3378325"/>
                <a:ext cx="250425" cy="273525"/>
              </a:xfrm>
              <a:custGeom>
                <a:avLst/>
                <a:gdLst/>
                <a:ahLst/>
                <a:cxnLst/>
                <a:rect l="l" t="t" r="r" b="b"/>
                <a:pathLst>
                  <a:path w="10017" h="10941" extrusionOk="0">
                    <a:moveTo>
                      <a:pt x="622" y="0"/>
                    </a:moveTo>
                    <a:lnTo>
                      <a:pt x="0" y="872"/>
                    </a:lnTo>
                    <a:cubicBezTo>
                      <a:pt x="1004" y="1784"/>
                      <a:pt x="2009" y="2736"/>
                      <a:pt x="3092" y="3515"/>
                    </a:cubicBezTo>
                    <a:cubicBezTo>
                      <a:pt x="3634" y="3925"/>
                      <a:pt x="4176" y="4321"/>
                      <a:pt x="4718" y="4691"/>
                    </a:cubicBezTo>
                    <a:cubicBezTo>
                      <a:pt x="4718" y="4691"/>
                      <a:pt x="5141" y="4942"/>
                      <a:pt x="5564" y="5206"/>
                    </a:cubicBezTo>
                    <a:cubicBezTo>
                      <a:pt x="5999" y="5444"/>
                      <a:pt x="6422" y="5696"/>
                      <a:pt x="6422" y="5696"/>
                    </a:cubicBezTo>
                    <a:cubicBezTo>
                      <a:pt x="6726" y="5854"/>
                      <a:pt x="7003" y="6039"/>
                      <a:pt x="7308" y="6158"/>
                    </a:cubicBezTo>
                    <a:lnTo>
                      <a:pt x="8233" y="6554"/>
                    </a:lnTo>
                    <a:lnTo>
                      <a:pt x="9144" y="6924"/>
                    </a:lnTo>
                    <a:lnTo>
                      <a:pt x="9514" y="7070"/>
                    </a:lnTo>
                    <a:lnTo>
                      <a:pt x="9567" y="7096"/>
                    </a:lnTo>
                    <a:cubicBezTo>
                      <a:pt x="9581" y="7109"/>
                      <a:pt x="9567" y="7135"/>
                      <a:pt x="9567" y="7149"/>
                    </a:cubicBezTo>
                    <a:lnTo>
                      <a:pt x="9528" y="7281"/>
                    </a:lnTo>
                    <a:lnTo>
                      <a:pt x="9343" y="8180"/>
                    </a:lnTo>
                    <a:cubicBezTo>
                      <a:pt x="9303" y="8483"/>
                      <a:pt x="9276" y="8800"/>
                      <a:pt x="9250" y="9105"/>
                    </a:cubicBezTo>
                    <a:lnTo>
                      <a:pt x="9158" y="10016"/>
                    </a:lnTo>
                    <a:lnTo>
                      <a:pt x="9144" y="10941"/>
                    </a:lnTo>
                    <a:lnTo>
                      <a:pt x="9845" y="10941"/>
                    </a:lnTo>
                    <a:lnTo>
                      <a:pt x="9778" y="10056"/>
                    </a:lnTo>
                    <a:lnTo>
                      <a:pt x="9805" y="9158"/>
                    </a:lnTo>
                    <a:cubicBezTo>
                      <a:pt x="9805" y="8853"/>
                      <a:pt x="9805" y="8550"/>
                      <a:pt x="9818" y="8245"/>
                    </a:cubicBezTo>
                    <a:lnTo>
                      <a:pt x="9937" y="7347"/>
                    </a:lnTo>
                    <a:lnTo>
                      <a:pt x="9977" y="7030"/>
                    </a:lnTo>
                    <a:cubicBezTo>
                      <a:pt x="9977" y="6977"/>
                      <a:pt x="10016" y="6897"/>
                      <a:pt x="9990" y="6871"/>
                    </a:cubicBezTo>
                    <a:lnTo>
                      <a:pt x="9805" y="6792"/>
                    </a:lnTo>
                    <a:lnTo>
                      <a:pt x="9263" y="6594"/>
                    </a:lnTo>
                    <a:lnTo>
                      <a:pt x="8351" y="6237"/>
                    </a:lnTo>
                    <a:lnTo>
                      <a:pt x="7440" y="5854"/>
                    </a:lnTo>
                    <a:cubicBezTo>
                      <a:pt x="7135" y="5735"/>
                      <a:pt x="6871" y="5550"/>
                      <a:pt x="6581" y="5391"/>
                    </a:cubicBezTo>
                    <a:cubicBezTo>
                      <a:pt x="6581" y="5391"/>
                      <a:pt x="6158" y="5141"/>
                      <a:pt x="5749" y="4889"/>
                    </a:cubicBezTo>
                    <a:cubicBezTo>
                      <a:pt x="5326" y="4612"/>
                      <a:pt x="4916" y="4348"/>
                      <a:pt x="4916" y="4348"/>
                    </a:cubicBezTo>
                    <a:cubicBezTo>
                      <a:pt x="4387" y="3951"/>
                      <a:pt x="3872" y="3515"/>
                      <a:pt x="3370" y="3066"/>
                    </a:cubicBezTo>
                    <a:cubicBezTo>
                      <a:pt x="2854" y="2616"/>
                      <a:pt x="2366" y="2128"/>
                      <a:pt x="1917" y="1612"/>
                    </a:cubicBezTo>
                    <a:cubicBezTo>
                      <a:pt x="1467" y="1097"/>
                      <a:pt x="1045" y="54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8" name="Google Shape;6218;p14"/>
              <p:cNvSpPr/>
              <p:nvPr/>
            </p:nvSpPr>
            <p:spPr>
              <a:xfrm>
                <a:off x="3340325" y="3271950"/>
                <a:ext cx="357775" cy="99150"/>
              </a:xfrm>
              <a:custGeom>
                <a:avLst/>
                <a:gdLst/>
                <a:ahLst/>
                <a:cxnLst/>
                <a:rect l="l" t="t" r="r" b="b"/>
                <a:pathLst>
                  <a:path w="14311" h="3966" extrusionOk="0">
                    <a:moveTo>
                      <a:pt x="291" y="0"/>
                    </a:moveTo>
                    <a:lnTo>
                      <a:pt x="1" y="1031"/>
                    </a:lnTo>
                    <a:cubicBezTo>
                      <a:pt x="430" y="1015"/>
                      <a:pt x="855" y="1004"/>
                      <a:pt x="1275" y="1004"/>
                    </a:cubicBezTo>
                    <a:cubicBezTo>
                      <a:pt x="1539" y="1004"/>
                      <a:pt x="1801" y="1008"/>
                      <a:pt x="2062" y="1018"/>
                    </a:cubicBezTo>
                    <a:cubicBezTo>
                      <a:pt x="2762" y="1045"/>
                      <a:pt x="3449" y="1110"/>
                      <a:pt x="4109" y="1230"/>
                    </a:cubicBezTo>
                    <a:cubicBezTo>
                      <a:pt x="4784" y="1335"/>
                      <a:pt x="5444" y="1454"/>
                      <a:pt x="6091" y="1612"/>
                    </a:cubicBezTo>
                    <a:cubicBezTo>
                      <a:pt x="6091" y="1612"/>
                      <a:pt x="6554" y="1771"/>
                      <a:pt x="7030" y="1929"/>
                    </a:cubicBezTo>
                    <a:cubicBezTo>
                      <a:pt x="7492" y="2088"/>
                      <a:pt x="7955" y="2260"/>
                      <a:pt x="7955" y="2260"/>
                    </a:cubicBezTo>
                    <a:cubicBezTo>
                      <a:pt x="8258" y="2379"/>
                      <a:pt x="8563" y="2472"/>
                      <a:pt x="8854" y="2630"/>
                    </a:cubicBezTo>
                    <a:lnTo>
                      <a:pt x="9712" y="3092"/>
                    </a:lnTo>
                    <a:lnTo>
                      <a:pt x="10571" y="3582"/>
                    </a:lnTo>
                    <a:lnTo>
                      <a:pt x="11073" y="3872"/>
                    </a:lnTo>
                    <a:lnTo>
                      <a:pt x="11232" y="3964"/>
                    </a:lnTo>
                    <a:cubicBezTo>
                      <a:pt x="11236" y="3965"/>
                      <a:pt x="11240" y="3966"/>
                      <a:pt x="11244" y="3966"/>
                    </a:cubicBezTo>
                    <a:cubicBezTo>
                      <a:pt x="11291" y="3966"/>
                      <a:pt x="11327" y="3897"/>
                      <a:pt x="11364" y="3872"/>
                    </a:cubicBezTo>
                    <a:lnTo>
                      <a:pt x="11588" y="3621"/>
                    </a:lnTo>
                    <a:lnTo>
                      <a:pt x="12210" y="2974"/>
                    </a:lnTo>
                    <a:cubicBezTo>
                      <a:pt x="12434" y="2775"/>
                      <a:pt x="12672" y="2577"/>
                      <a:pt x="12897" y="2379"/>
                    </a:cubicBezTo>
                    <a:lnTo>
                      <a:pt x="13584" y="1811"/>
                    </a:lnTo>
                    <a:lnTo>
                      <a:pt x="14310" y="1295"/>
                    </a:lnTo>
                    <a:lnTo>
                      <a:pt x="13875" y="754"/>
                    </a:lnTo>
                    <a:lnTo>
                      <a:pt x="13161" y="1335"/>
                    </a:lnTo>
                    <a:lnTo>
                      <a:pt x="12513" y="1996"/>
                    </a:lnTo>
                    <a:cubicBezTo>
                      <a:pt x="12289" y="2207"/>
                      <a:pt x="12064" y="2419"/>
                      <a:pt x="11853" y="2643"/>
                    </a:cubicBezTo>
                    <a:lnTo>
                      <a:pt x="11271" y="3356"/>
                    </a:lnTo>
                    <a:lnTo>
                      <a:pt x="11192" y="3462"/>
                    </a:lnTo>
                    <a:cubicBezTo>
                      <a:pt x="11179" y="3476"/>
                      <a:pt x="11165" y="3502"/>
                      <a:pt x="11153" y="3502"/>
                    </a:cubicBezTo>
                    <a:lnTo>
                      <a:pt x="11100" y="3476"/>
                    </a:lnTo>
                    <a:lnTo>
                      <a:pt x="10756" y="3291"/>
                    </a:lnTo>
                    <a:lnTo>
                      <a:pt x="9884" y="2815"/>
                    </a:lnTo>
                    <a:lnTo>
                      <a:pt x="9012" y="2340"/>
                    </a:lnTo>
                    <a:cubicBezTo>
                      <a:pt x="8721" y="2181"/>
                      <a:pt x="8391" y="2075"/>
                      <a:pt x="8087" y="1943"/>
                    </a:cubicBezTo>
                    <a:cubicBezTo>
                      <a:pt x="8087" y="1943"/>
                      <a:pt x="7624" y="1771"/>
                      <a:pt x="7162" y="1586"/>
                    </a:cubicBezTo>
                    <a:cubicBezTo>
                      <a:pt x="6699" y="1415"/>
                      <a:pt x="6237" y="1256"/>
                      <a:pt x="6237" y="1256"/>
                    </a:cubicBezTo>
                    <a:cubicBezTo>
                      <a:pt x="5603" y="1057"/>
                      <a:pt x="4955" y="886"/>
                      <a:pt x="4294" y="728"/>
                    </a:cubicBezTo>
                    <a:cubicBezTo>
                      <a:pt x="2999" y="384"/>
                      <a:pt x="1625" y="199"/>
                      <a:pt x="2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9" name="Google Shape;6219;p14"/>
              <p:cNvSpPr/>
              <p:nvPr/>
            </p:nvSpPr>
            <p:spPr>
              <a:xfrm>
                <a:off x="3701050" y="3435475"/>
                <a:ext cx="113975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8616" extrusionOk="0">
                    <a:moveTo>
                      <a:pt x="4097" y="0"/>
                    </a:moveTo>
                    <a:lnTo>
                      <a:pt x="3872" y="238"/>
                    </a:lnTo>
                    <a:cubicBezTo>
                      <a:pt x="3819" y="318"/>
                      <a:pt x="3740" y="370"/>
                      <a:pt x="3687" y="462"/>
                    </a:cubicBezTo>
                    <a:lnTo>
                      <a:pt x="3290" y="912"/>
                    </a:lnTo>
                    <a:cubicBezTo>
                      <a:pt x="2987" y="1190"/>
                      <a:pt x="2788" y="1546"/>
                      <a:pt x="2524" y="1863"/>
                    </a:cubicBezTo>
                    <a:cubicBezTo>
                      <a:pt x="2392" y="2009"/>
                      <a:pt x="2300" y="2180"/>
                      <a:pt x="2194" y="2353"/>
                    </a:cubicBezTo>
                    <a:cubicBezTo>
                      <a:pt x="2088" y="2537"/>
                      <a:pt x="1969" y="2696"/>
                      <a:pt x="1851" y="2867"/>
                    </a:cubicBezTo>
                    <a:cubicBezTo>
                      <a:pt x="1652" y="3211"/>
                      <a:pt x="1481" y="3595"/>
                      <a:pt x="1269" y="3938"/>
                    </a:cubicBezTo>
                    <a:cubicBezTo>
                      <a:pt x="1123" y="4321"/>
                      <a:pt x="938" y="4691"/>
                      <a:pt x="794" y="5074"/>
                    </a:cubicBezTo>
                    <a:cubicBezTo>
                      <a:pt x="727" y="5259"/>
                      <a:pt x="674" y="5457"/>
                      <a:pt x="595" y="5642"/>
                    </a:cubicBezTo>
                    <a:cubicBezTo>
                      <a:pt x="529" y="5841"/>
                      <a:pt x="450" y="6026"/>
                      <a:pt x="424" y="6224"/>
                    </a:cubicBezTo>
                    <a:cubicBezTo>
                      <a:pt x="331" y="6620"/>
                      <a:pt x="172" y="7004"/>
                      <a:pt x="146" y="7413"/>
                    </a:cubicBezTo>
                    <a:lnTo>
                      <a:pt x="40" y="8008"/>
                    </a:lnTo>
                    <a:cubicBezTo>
                      <a:pt x="13" y="8219"/>
                      <a:pt x="27" y="8417"/>
                      <a:pt x="1" y="8616"/>
                    </a:cubicBezTo>
                    <a:lnTo>
                      <a:pt x="714" y="8616"/>
                    </a:lnTo>
                    <a:cubicBezTo>
                      <a:pt x="700" y="8431"/>
                      <a:pt x="674" y="8232"/>
                      <a:pt x="674" y="8047"/>
                    </a:cubicBezTo>
                    <a:cubicBezTo>
                      <a:pt x="688" y="7849"/>
                      <a:pt x="700" y="7664"/>
                      <a:pt x="700" y="7466"/>
                    </a:cubicBezTo>
                    <a:cubicBezTo>
                      <a:pt x="688" y="7083"/>
                      <a:pt x="794" y="6713"/>
                      <a:pt x="820" y="6317"/>
                    </a:cubicBezTo>
                    <a:cubicBezTo>
                      <a:pt x="833" y="6118"/>
                      <a:pt x="899" y="5933"/>
                      <a:pt x="952" y="5748"/>
                    </a:cubicBezTo>
                    <a:lnTo>
                      <a:pt x="1097" y="5180"/>
                    </a:lnTo>
                    <a:cubicBezTo>
                      <a:pt x="1229" y="4810"/>
                      <a:pt x="1401" y="4440"/>
                      <a:pt x="1546" y="4070"/>
                    </a:cubicBezTo>
                    <a:cubicBezTo>
                      <a:pt x="1758" y="3739"/>
                      <a:pt x="1916" y="3369"/>
                      <a:pt x="2141" y="3040"/>
                    </a:cubicBezTo>
                    <a:lnTo>
                      <a:pt x="2485" y="2564"/>
                    </a:lnTo>
                    <a:cubicBezTo>
                      <a:pt x="2603" y="2405"/>
                      <a:pt x="2709" y="2247"/>
                      <a:pt x="2855" y="2115"/>
                    </a:cubicBezTo>
                    <a:cubicBezTo>
                      <a:pt x="3132" y="1850"/>
                      <a:pt x="3370" y="1533"/>
                      <a:pt x="3687" y="1308"/>
                    </a:cubicBezTo>
                    <a:lnTo>
                      <a:pt x="3898" y="1123"/>
                    </a:lnTo>
                    <a:cubicBezTo>
                      <a:pt x="4018" y="1031"/>
                      <a:pt x="4123" y="938"/>
                      <a:pt x="4123" y="938"/>
                    </a:cubicBezTo>
                    <a:cubicBezTo>
                      <a:pt x="4189" y="873"/>
                      <a:pt x="4282" y="820"/>
                      <a:pt x="4347" y="753"/>
                    </a:cubicBezTo>
                    <a:lnTo>
                      <a:pt x="4559" y="582"/>
                    </a:lnTo>
                    <a:lnTo>
                      <a:pt x="409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0" name="Google Shape;6220;p14"/>
              <p:cNvSpPr/>
              <p:nvPr/>
            </p:nvSpPr>
            <p:spPr>
              <a:xfrm>
                <a:off x="3770075" y="3489000"/>
                <a:ext cx="88250" cy="161525"/>
              </a:xfrm>
              <a:custGeom>
                <a:avLst/>
                <a:gdLst/>
                <a:ahLst/>
                <a:cxnLst/>
                <a:rect l="l" t="t" r="r" b="b"/>
                <a:pathLst>
                  <a:path w="3530" h="6461" extrusionOk="0">
                    <a:moveTo>
                      <a:pt x="3054" y="0"/>
                    </a:moveTo>
                    <a:lnTo>
                      <a:pt x="2895" y="185"/>
                    </a:lnTo>
                    <a:cubicBezTo>
                      <a:pt x="2855" y="251"/>
                      <a:pt x="2802" y="291"/>
                      <a:pt x="2763" y="356"/>
                    </a:cubicBezTo>
                    <a:cubicBezTo>
                      <a:pt x="2763" y="356"/>
                      <a:pt x="2696" y="449"/>
                      <a:pt x="2617" y="541"/>
                    </a:cubicBezTo>
                    <a:cubicBezTo>
                      <a:pt x="2552" y="621"/>
                      <a:pt x="2472" y="714"/>
                      <a:pt x="2472" y="714"/>
                    </a:cubicBezTo>
                    <a:cubicBezTo>
                      <a:pt x="2247" y="911"/>
                      <a:pt x="2115" y="1189"/>
                      <a:pt x="1930" y="1427"/>
                    </a:cubicBezTo>
                    <a:cubicBezTo>
                      <a:pt x="1824" y="1533"/>
                      <a:pt x="1759" y="1665"/>
                      <a:pt x="1679" y="1797"/>
                    </a:cubicBezTo>
                    <a:cubicBezTo>
                      <a:pt x="1600" y="1929"/>
                      <a:pt x="1521" y="2061"/>
                      <a:pt x="1428" y="2180"/>
                    </a:cubicBezTo>
                    <a:cubicBezTo>
                      <a:pt x="1283" y="2444"/>
                      <a:pt x="1164" y="2722"/>
                      <a:pt x="992" y="2986"/>
                    </a:cubicBezTo>
                    <a:cubicBezTo>
                      <a:pt x="899" y="3277"/>
                      <a:pt x="741" y="3541"/>
                      <a:pt x="622" y="3832"/>
                    </a:cubicBezTo>
                    <a:cubicBezTo>
                      <a:pt x="582" y="3977"/>
                      <a:pt x="543" y="4123"/>
                      <a:pt x="490" y="4255"/>
                    </a:cubicBezTo>
                    <a:cubicBezTo>
                      <a:pt x="424" y="4400"/>
                      <a:pt x="358" y="4546"/>
                      <a:pt x="344" y="4690"/>
                    </a:cubicBezTo>
                    <a:cubicBezTo>
                      <a:pt x="279" y="4981"/>
                      <a:pt x="133" y="5259"/>
                      <a:pt x="120" y="5562"/>
                    </a:cubicBezTo>
                    <a:cubicBezTo>
                      <a:pt x="94" y="5708"/>
                      <a:pt x="67" y="5867"/>
                      <a:pt x="27" y="6012"/>
                    </a:cubicBezTo>
                    <a:cubicBezTo>
                      <a:pt x="1" y="6158"/>
                      <a:pt x="15" y="6316"/>
                      <a:pt x="1" y="6461"/>
                    </a:cubicBezTo>
                    <a:lnTo>
                      <a:pt x="702" y="6461"/>
                    </a:lnTo>
                    <a:cubicBezTo>
                      <a:pt x="688" y="6329"/>
                      <a:pt x="661" y="6184"/>
                      <a:pt x="661" y="6038"/>
                    </a:cubicBezTo>
                    <a:cubicBezTo>
                      <a:pt x="675" y="5906"/>
                      <a:pt x="675" y="5761"/>
                      <a:pt x="675" y="5629"/>
                    </a:cubicBezTo>
                    <a:cubicBezTo>
                      <a:pt x="649" y="5338"/>
                      <a:pt x="728" y="5060"/>
                      <a:pt x="741" y="4783"/>
                    </a:cubicBezTo>
                    <a:cubicBezTo>
                      <a:pt x="741" y="4638"/>
                      <a:pt x="794" y="4493"/>
                      <a:pt x="834" y="4361"/>
                    </a:cubicBezTo>
                    <a:cubicBezTo>
                      <a:pt x="873" y="4215"/>
                      <a:pt x="913" y="4083"/>
                      <a:pt x="940" y="3938"/>
                    </a:cubicBezTo>
                    <a:cubicBezTo>
                      <a:pt x="1031" y="3660"/>
                      <a:pt x="1177" y="3395"/>
                      <a:pt x="1257" y="3118"/>
                    </a:cubicBezTo>
                    <a:cubicBezTo>
                      <a:pt x="1428" y="2867"/>
                      <a:pt x="1547" y="2590"/>
                      <a:pt x="1706" y="2352"/>
                    </a:cubicBezTo>
                    <a:cubicBezTo>
                      <a:pt x="1798" y="2246"/>
                      <a:pt x="1891" y="2127"/>
                      <a:pt x="1983" y="2009"/>
                    </a:cubicBezTo>
                    <a:cubicBezTo>
                      <a:pt x="2062" y="1889"/>
                      <a:pt x="2141" y="1771"/>
                      <a:pt x="2247" y="1678"/>
                    </a:cubicBezTo>
                    <a:cubicBezTo>
                      <a:pt x="2472" y="1493"/>
                      <a:pt x="2631" y="1255"/>
                      <a:pt x="2869" y="1110"/>
                    </a:cubicBezTo>
                    <a:cubicBezTo>
                      <a:pt x="2869" y="1110"/>
                      <a:pt x="2961" y="1043"/>
                      <a:pt x="3040" y="978"/>
                    </a:cubicBezTo>
                    <a:cubicBezTo>
                      <a:pt x="3119" y="911"/>
                      <a:pt x="3198" y="832"/>
                      <a:pt x="3198" y="832"/>
                    </a:cubicBezTo>
                    <a:cubicBezTo>
                      <a:pt x="3251" y="793"/>
                      <a:pt x="3318" y="753"/>
                      <a:pt x="3371" y="714"/>
                    </a:cubicBezTo>
                    <a:lnTo>
                      <a:pt x="3529" y="581"/>
                    </a:lnTo>
                    <a:lnTo>
                      <a:pt x="305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1" name="Google Shape;6221;p14"/>
              <p:cNvSpPr/>
              <p:nvPr/>
            </p:nvSpPr>
            <p:spPr>
              <a:xfrm>
                <a:off x="3284475" y="3275600"/>
                <a:ext cx="66100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757" extrusionOk="0">
                    <a:moveTo>
                      <a:pt x="2221" y="0"/>
                    </a:moveTo>
                    <a:cubicBezTo>
                      <a:pt x="2089" y="224"/>
                      <a:pt x="1957" y="436"/>
                      <a:pt x="1851" y="647"/>
                    </a:cubicBezTo>
                    <a:lnTo>
                      <a:pt x="1574" y="1242"/>
                    </a:lnTo>
                    <a:cubicBezTo>
                      <a:pt x="1402" y="1625"/>
                      <a:pt x="1243" y="2021"/>
                      <a:pt x="1072" y="2379"/>
                    </a:cubicBezTo>
                    <a:cubicBezTo>
                      <a:pt x="926" y="2735"/>
                      <a:pt x="741" y="3092"/>
                      <a:pt x="543" y="3462"/>
                    </a:cubicBezTo>
                    <a:cubicBezTo>
                      <a:pt x="450" y="3647"/>
                      <a:pt x="358" y="3845"/>
                      <a:pt x="252" y="4030"/>
                    </a:cubicBezTo>
                    <a:cubicBezTo>
                      <a:pt x="173" y="4241"/>
                      <a:pt x="41" y="4505"/>
                      <a:pt x="1" y="4757"/>
                    </a:cubicBezTo>
                    <a:lnTo>
                      <a:pt x="781" y="4598"/>
                    </a:lnTo>
                    <a:cubicBezTo>
                      <a:pt x="834" y="4466"/>
                      <a:pt x="781" y="4347"/>
                      <a:pt x="820" y="4176"/>
                    </a:cubicBezTo>
                    <a:cubicBezTo>
                      <a:pt x="860" y="3991"/>
                      <a:pt x="899" y="3818"/>
                      <a:pt x="952" y="3633"/>
                    </a:cubicBezTo>
                    <a:cubicBezTo>
                      <a:pt x="1072" y="3251"/>
                      <a:pt x="1217" y="2881"/>
                      <a:pt x="1375" y="2497"/>
                    </a:cubicBezTo>
                    <a:cubicBezTo>
                      <a:pt x="1560" y="2127"/>
                      <a:pt x="1732" y="1783"/>
                      <a:pt x="1957" y="1466"/>
                    </a:cubicBezTo>
                    <a:cubicBezTo>
                      <a:pt x="2062" y="1308"/>
                      <a:pt x="2182" y="1163"/>
                      <a:pt x="2300" y="1031"/>
                    </a:cubicBezTo>
                    <a:cubicBezTo>
                      <a:pt x="2420" y="899"/>
                      <a:pt x="2538" y="832"/>
                      <a:pt x="2644" y="740"/>
                    </a:cubicBezTo>
                    <a:lnTo>
                      <a:pt x="22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2" name="Google Shape;6222;p14"/>
              <p:cNvSpPr/>
              <p:nvPr/>
            </p:nvSpPr>
            <p:spPr>
              <a:xfrm>
                <a:off x="3566275" y="3451650"/>
                <a:ext cx="14075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4124" extrusionOk="0">
                    <a:moveTo>
                      <a:pt x="1150" y="305"/>
                    </a:moveTo>
                    <a:cubicBezTo>
                      <a:pt x="1229" y="318"/>
                      <a:pt x="1308" y="331"/>
                      <a:pt x="1387" y="331"/>
                    </a:cubicBezTo>
                    <a:cubicBezTo>
                      <a:pt x="1705" y="370"/>
                      <a:pt x="2022" y="437"/>
                      <a:pt x="2353" y="503"/>
                    </a:cubicBezTo>
                    <a:cubicBezTo>
                      <a:pt x="3013" y="622"/>
                      <a:pt x="3634" y="688"/>
                      <a:pt x="4242" y="820"/>
                    </a:cubicBezTo>
                    <a:lnTo>
                      <a:pt x="4995" y="992"/>
                    </a:lnTo>
                    <a:cubicBezTo>
                      <a:pt x="5022" y="1005"/>
                      <a:pt x="5101" y="1005"/>
                      <a:pt x="5087" y="1031"/>
                    </a:cubicBezTo>
                    <a:lnTo>
                      <a:pt x="5048" y="1098"/>
                    </a:lnTo>
                    <a:lnTo>
                      <a:pt x="4929" y="1309"/>
                    </a:lnTo>
                    <a:cubicBezTo>
                      <a:pt x="4573" y="1956"/>
                      <a:pt x="4244" y="2629"/>
                      <a:pt x="4070" y="3357"/>
                    </a:cubicBezTo>
                    <a:lnTo>
                      <a:pt x="4070" y="3357"/>
                    </a:lnTo>
                    <a:cubicBezTo>
                      <a:pt x="3758" y="3142"/>
                      <a:pt x="3448" y="2918"/>
                      <a:pt x="3132" y="2683"/>
                    </a:cubicBezTo>
                    <a:lnTo>
                      <a:pt x="2762" y="2393"/>
                    </a:lnTo>
                    <a:cubicBezTo>
                      <a:pt x="2577" y="2247"/>
                      <a:pt x="2392" y="2088"/>
                      <a:pt x="2392" y="2088"/>
                    </a:cubicBezTo>
                    <a:cubicBezTo>
                      <a:pt x="2392" y="2088"/>
                      <a:pt x="2207" y="1930"/>
                      <a:pt x="2035" y="1771"/>
                    </a:cubicBezTo>
                    <a:cubicBezTo>
                      <a:pt x="1863" y="1600"/>
                      <a:pt x="1678" y="1441"/>
                      <a:pt x="1678" y="1441"/>
                    </a:cubicBezTo>
                    <a:lnTo>
                      <a:pt x="1335" y="1098"/>
                    </a:lnTo>
                    <a:cubicBezTo>
                      <a:pt x="1163" y="913"/>
                      <a:pt x="991" y="740"/>
                      <a:pt x="991" y="740"/>
                    </a:cubicBezTo>
                    <a:lnTo>
                      <a:pt x="753" y="490"/>
                    </a:lnTo>
                    <a:lnTo>
                      <a:pt x="661" y="384"/>
                    </a:lnTo>
                    <a:lnTo>
                      <a:pt x="621" y="331"/>
                    </a:lnTo>
                    <a:lnTo>
                      <a:pt x="674" y="318"/>
                    </a:lnTo>
                    <a:cubicBezTo>
                      <a:pt x="767" y="305"/>
                      <a:pt x="859" y="305"/>
                      <a:pt x="952" y="305"/>
                    </a:cubicBezTo>
                    <a:close/>
                    <a:moveTo>
                      <a:pt x="859" y="0"/>
                    </a:moveTo>
                    <a:cubicBezTo>
                      <a:pt x="635" y="0"/>
                      <a:pt x="410" y="14"/>
                      <a:pt x="172" y="53"/>
                    </a:cubicBezTo>
                    <a:lnTo>
                      <a:pt x="1" y="80"/>
                    </a:lnTo>
                    <a:cubicBezTo>
                      <a:pt x="27" y="120"/>
                      <a:pt x="66" y="159"/>
                      <a:pt x="106" y="212"/>
                    </a:cubicBezTo>
                    <a:lnTo>
                      <a:pt x="318" y="476"/>
                    </a:lnTo>
                    <a:lnTo>
                      <a:pt x="727" y="952"/>
                    </a:lnTo>
                    <a:cubicBezTo>
                      <a:pt x="727" y="952"/>
                      <a:pt x="885" y="1124"/>
                      <a:pt x="1058" y="1309"/>
                    </a:cubicBezTo>
                    <a:cubicBezTo>
                      <a:pt x="1216" y="1494"/>
                      <a:pt x="1387" y="1665"/>
                      <a:pt x="1387" y="1665"/>
                    </a:cubicBezTo>
                    <a:cubicBezTo>
                      <a:pt x="1387" y="1665"/>
                      <a:pt x="1546" y="1838"/>
                      <a:pt x="1718" y="2009"/>
                    </a:cubicBezTo>
                    <a:lnTo>
                      <a:pt x="2048" y="2340"/>
                    </a:lnTo>
                    <a:cubicBezTo>
                      <a:pt x="2048" y="2340"/>
                      <a:pt x="2233" y="2498"/>
                      <a:pt x="2405" y="2657"/>
                    </a:cubicBezTo>
                    <a:cubicBezTo>
                      <a:pt x="2590" y="2815"/>
                      <a:pt x="2762" y="2974"/>
                      <a:pt x="2762" y="2974"/>
                    </a:cubicBezTo>
                    <a:cubicBezTo>
                      <a:pt x="3237" y="3370"/>
                      <a:pt x="3766" y="3767"/>
                      <a:pt x="4268" y="4123"/>
                    </a:cubicBezTo>
                    <a:lnTo>
                      <a:pt x="4455" y="3949"/>
                    </a:lnTo>
                    <a:lnTo>
                      <a:pt x="4455" y="3949"/>
                    </a:lnTo>
                    <a:lnTo>
                      <a:pt x="4678" y="3991"/>
                    </a:lnTo>
                    <a:cubicBezTo>
                      <a:pt x="4678" y="3159"/>
                      <a:pt x="4929" y="2300"/>
                      <a:pt x="5299" y="1507"/>
                    </a:cubicBezTo>
                    <a:cubicBezTo>
                      <a:pt x="5299" y="1507"/>
                      <a:pt x="5339" y="1415"/>
                      <a:pt x="5392" y="1309"/>
                    </a:cubicBezTo>
                    <a:cubicBezTo>
                      <a:pt x="5431" y="1203"/>
                      <a:pt x="5497" y="1124"/>
                      <a:pt x="5484" y="1124"/>
                    </a:cubicBezTo>
                    <a:lnTo>
                      <a:pt x="5616" y="913"/>
                    </a:lnTo>
                    <a:lnTo>
                      <a:pt x="5630" y="886"/>
                    </a:lnTo>
                    <a:cubicBezTo>
                      <a:pt x="5630" y="873"/>
                      <a:pt x="5603" y="873"/>
                      <a:pt x="5589" y="873"/>
                    </a:cubicBezTo>
                    <a:lnTo>
                      <a:pt x="5510" y="846"/>
                    </a:lnTo>
                    <a:lnTo>
                      <a:pt x="5339" y="807"/>
                    </a:lnTo>
                    <a:lnTo>
                      <a:pt x="4784" y="675"/>
                    </a:lnTo>
                    <a:cubicBezTo>
                      <a:pt x="4506" y="608"/>
                      <a:pt x="4229" y="555"/>
                      <a:pt x="4229" y="555"/>
                    </a:cubicBezTo>
                    <a:cubicBezTo>
                      <a:pt x="3634" y="423"/>
                      <a:pt x="2987" y="358"/>
                      <a:pt x="2365" y="238"/>
                    </a:cubicBezTo>
                    <a:cubicBezTo>
                      <a:pt x="2048" y="173"/>
                      <a:pt x="1731" y="93"/>
                      <a:pt x="1401" y="53"/>
                    </a:cubicBezTo>
                    <a:cubicBezTo>
                      <a:pt x="1322" y="41"/>
                      <a:pt x="1229" y="27"/>
                      <a:pt x="1150" y="14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3" name="Google Shape;6223;p14"/>
              <p:cNvSpPr/>
              <p:nvPr/>
            </p:nvSpPr>
            <p:spPr>
              <a:xfrm>
                <a:off x="3687175" y="2953500"/>
                <a:ext cx="92850" cy="350850"/>
              </a:xfrm>
              <a:custGeom>
                <a:avLst/>
                <a:gdLst/>
                <a:ahLst/>
                <a:cxnLst/>
                <a:rect l="l" t="t" r="r" b="b"/>
                <a:pathLst>
                  <a:path w="3714" h="14034" extrusionOk="0">
                    <a:moveTo>
                      <a:pt x="3238" y="0"/>
                    </a:moveTo>
                    <a:lnTo>
                      <a:pt x="2168" y="80"/>
                    </a:lnTo>
                    <a:cubicBezTo>
                      <a:pt x="2062" y="1401"/>
                      <a:pt x="1969" y="2802"/>
                      <a:pt x="2022" y="4137"/>
                    </a:cubicBezTo>
                    <a:cubicBezTo>
                      <a:pt x="2048" y="4810"/>
                      <a:pt x="2075" y="5471"/>
                      <a:pt x="2128" y="6145"/>
                    </a:cubicBezTo>
                    <a:lnTo>
                      <a:pt x="2260" y="7123"/>
                    </a:lnTo>
                    <a:cubicBezTo>
                      <a:pt x="2339" y="7611"/>
                      <a:pt x="2406" y="8101"/>
                      <a:pt x="2406" y="8101"/>
                    </a:cubicBezTo>
                    <a:cubicBezTo>
                      <a:pt x="2471" y="8418"/>
                      <a:pt x="2498" y="8762"/>
                      <a:pt x="2591" y="9079"/>
                    </a:cubicBezTo>
                    <a:lnTo>
                      <a:pt x="2868" y="10030"/>
                    </a:lnTo>
                    <a:lnTo>
                      <a:pt x="3146" y="10981"/>
                    </a:lnTo>
                    <a:lnTo>
                      <a:pt x="3251" y="11378"/>
                    </a:lnTo>
                    <a:lnTo>
                      <a:pt x="3264" y="11417"/>
                    </a:lnTo>
                    <a:cubicBezTo>
                      <a:pt x="3264" y="11443"/>
                      <a:pt x="3238" y="11443"/>
                      <a:pt x="3225" y="11457"/>
                    </a:cubicBezTo>
                    <a:lnTo>
                      <a:pt x="3105" y="11510"/>
                    </a:lnTo>
                    <a:lnTo>
                      <a:pt x="2286" y="11933"/>
                    </a:lnTo>
                    <a:cubicBezTo>
                      <a:pt x="2009" y="12078"/>
                      <a:pt x="1758" y="12263"/>
                      <a:pt x="1507" y="12421"/>
                    </a:cubicBezTo>
                    <a:lnTo>
                      <a:pt x="727" y="12923"/>
                    </a:lnTo>
                    <a:lnTo>
                      <a:pt x="1" y="13492"/>
                    </a:lnTo>
                    <a:lnTo>
                      <a:pt x="436" y="14033"/>
                    </a:lnTo>
                    <a:lnTo>
                      <a:pt x="1097" y="13425"/>
                    </a:lnTo>
                    <a:lnTo>
                      <a:pt x="1810" y="12884"/>
                    </a:lnTo>
                    <a:cubicBezTo>
                      <a:pt x="2048" y="12712"/>
                      <a:pt x="2273" y="12514"/>
                      <a:pt x="2524" y="12342"/>
                    </a:cubicBezTo>
                    <a:lnTo>
                      <a:pt x="3304" y="11866"/>
                    </a:lnTo>
                    <a:lnTo>
                      <a:pt x="3581" y="11708"/>
                    </a:lnTo>
                    <a:cubicBezTo>
                      <a:pt x="3621" y="11668"/>
                      <a:pt x="3701" y="11655"/>
                      <a:pt x="3713" y="11602"/>
                    </a:cubicBezTo>
                    <a:lnTo>
                      <a:pt x="3648" y="11417"/>
                    </a:lnTo>
                    <a:lnTo>
                      <a:pt x="3475" y="10862"/>
                    </a:lnTo>
                    <a:lnTo>
                      <a:pt x="3185" y="9924"/>
                    </a:lnTo>
                    <a:lnTo>
                      <a:pt x="2908" y="8999"/>
                    </a:lnTo>
                    <a:cubicBezTo>
                      <a:pt x="2815" y="8682"/>
                      <a:pt x="2788" y="8351"/>
                      <a:pt x="2735" y="8034"/>
                    </a:cubicBezTo>
                    <a:cubicBezTo>
                      <a:pt x="2735" y="8034"/>
                      <a:pt x="2683" y="7546"/>
                      <a:pt x="2617" y="7056"/>
                    </a:cubicBezTo>
                    <a:lnTo>
                      <a:pt x="2511" y="6079"/>
                    </a:lnTo>
                    <a:cubicBezTo>
                      <a:pt x="2485" y="5405"/>
                      <a:pt x="2511" y="4731"/>
                      <a:pt x="2550" y="4057"/>
                    </a:cubicBezTo>
                    <a:cubicBezTo>
                      <a:pt x="2591" y="2683"/>
                      <a:pt x="2894" y="1362"/>
                      <a:pt x="3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4" name="Google Shape;6224;p14"/>
              <p:cNvSpPr/>
              <p:nvPr/>
            </p:nvSpPr>
            <p:spPr>
              <a:xfrm>
                <a:off x="3855000" y="2923100"/>
                <a:ext cx="221650" cy="294025"/>
              </a:xfrm>
              <a:custGeom>
                <a:avLst/>
                <a:gdLst/>
                <a:ahLst/>
                <a:cxnLst/>
                <a:rect l="l" t="t" r="r" b="b"/>
                <a:pathLst>
                  <a:path w="8866" h="11761" extrusionOk="0">
                    <a:moveTo>
                      <a:pt x="1004" y="1"/>
                    </a:moveTo>
                    <a:lnTo>
                      <a:pt x="502" y="186"/>
                    </a:lnTo>
                    <a:lnTo>
                      <a:pt x="0" y="397"/>
                    </a:lnTo>
                    <a:cubicBezTo>
                      <a:pt x="899" y="1428"/>
                      <a:pt x="1784" y="2578"/>
                      <a:pt x="2418" y="3741"/>
                    </a:cubicBezTo>
                    <a:cubicBezTo>
                      <a:pt x="2749" y="4335"/>
                      <a:pt x="3066" y="4916"/>
                      <a:pt x="3343" y="5524"/>
                    </a:cubicBezTo>
                    <a:lnTo>
                      <a:pt x="3686" y="6449"/>
                    </a:lnTo>
                    <a:cubicBezTo>
                      <a:pt x="3845" y="6912"/>
                      <a:pt x="4003" y="7388"/>
                      <a:pt x="4003" y="7388"/>
                    </a:cubicBezTo>
                    <a:cubicBezTo>
                      <a:pt x="4096" y="7705"/>
                      <a:pt x="4215" y="8022"/>
                      <a:pt x="4281" y="8339"/>
                    </a:cubicBezTo>
                    <a:lnTo>
                      <a:pt x="4453" y="9303"/>
                    </a:lnTo>
                    <a:lnTo>
                      <a:pt x="4599" y="10268"/>
                    </a:lnTo>
                    <a:lnTo>
                      <a:pt x="4691" y="10850"/>
                    </a:lnTo>
                    <a:lnTo>
                      <a:pt x="4717" y="11035"/>
                    </a:lnTo>
                    <a:cubicBezTo>
                      <a:pt x="4730" y="11054"/>
                      <a:pt x="4757" y="11057"/>
                      <a:pt x="4786" y="11057"/>
                    </a:cubicBezTo>
                    <a:cubicBezTo>
                      <a:pt x="4801" y="11057"/>
                      <a:pt x="4816" y="11057"/>
                      <a:pt x="4830" y="11057"/>
                    </a:cubicBezTo>
                    <a:cubicBezTo>
                      <a:pt x="4846" y="11057"/>
                      <a:pt x="4862" y="11057"/>
                      <a:pt x="4875" y="11061"/>
                    </a:cubicBezTo>
                    <a:lnTo>
                      <a:pt x="5193" y="11074"/>
                    </a:lnTo>
                    <a:cubicBezTo>
                      <a:pt x="6408" y="11179"/>
                      <a:pt x="7585" y="11417"/>
                      <a:pt x="8721" y="11761"/>
                    </a:cubicBezTo>
                    <a:lnTo>
                      <a:pt x="8866" y="11074"/>
                    </a:lnTo>
                    <a:cubicBezTo>
                      <a:pt x="7677" y="10823"/>
                      <a:pt x="6448" y="10677"/>
                      <a:pt x="5206" y="10665"/>
                    </a:cubicBezTo>
                    <a:lnTo>
                      <a:pt x="5074" y="10677"/>
                    </a:lnTo>
                    <a:cubicBezTo>
                      <a:pt x="5067" y="10671"/>
                      <a:pt x="5057" y="10671"/>
                      <a:pt x="5047" y="10671"/>
                    </a:cubicBezTo>
                    <a:cubicBezTo>
                      <a:pt x="5037" y="10671"/>
                      <a:pt x="5028" y="10671"/>
                      <a:pt x="5021" y="10665"/>
                    </a:cubicBezTo>
                    <a:lnTo>
                      <a:pt x="5021" y="10612"/>
                    </a:lnTo>
                    <a:lnTo>
                      <a:pt x="4942" y="10228"/>
                    </a:lnTo>
                    <a:lnTo>
                      <a:pt x="4784" y="9250"/>
                    </a:lnTo>
                    <a:lnTo>
                      <a:pt x="4599" y="8272"/>
                    </a:lnTo>
                    <a:cubicBezTo>
                      <a:pt x="4532" y="7955"/>
                      <a:pt x="4414" y="7638"/>
                      <a:pt x="4334" y="7321"/>
                    </a:cubicBezTo>
                    <a:cubicBezTo>
                      <a:pt x="4334" y="7321"/>
                      <a:pt x="4188" y="6845"/>
                      <a:pt x="4030" y="6357"/>
                    </a:cubicBezTo>
                    <a:lnTo>
                      <a:pt x="3713" y="5406"/>
                    </a:lnTo>
                    <a:cubicBezTo>
                      <a:pt x="3462" y="4784"/>
                      <a:pt x="3198" y="4176"/>
                      <a:pt x="2920" y="3568"/>
                    </a:cubicBezTo>
                    <a:cubicBezTo>
                      <a:pt x="2391" y="2353"/>
                      <a:pt x="1678" y="1177"/>
                      <a:pt x="1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5" name="Google Shape;6225;p14"/>
              <p:cNvSpPr/>
              <p:nvPr/>
            </p:nvSpPr>
            <p:spPr>
              <a:xfrm>
                <a:off x="3803775" y="3378900"/>
                <a:ext cx="232275" cy="70800"/>
              </a:xfrm>
              <a:custGeom>
                <a:avLst/>
                <a:gdLst/>
                <a:ahLst/>
                <a:cxnLst/>
                <a:rect l="l" t="t" r="r" b="b"/>
                <a:pathLst>
                  <a:path w="9291" h="2832" extrusionOk="0">
                    <a:moveTo>
                      <a:pt x="7384" y="1"/>
                    </a:moveTo>
                    <a:cubicBezTo>
                      <a:pt x="7213" y="1"/>
                      <a:pt x="7041" y="30"/>
                      <a:pt x="6859" y="30"/>
                    </a:cubicBezTo>
                    <a:cubicBezTo>
                      <a:pt x="6760" y="43"/>
                      <a:pt x="6660" y="43"/>
                      <a:pt x="6561" y="43"/>
                    </a:cubicBezTo>
                    <a:cubicBezTo>
                      <a:pt x="6462" y="43"/>
                      <a:pt x="6363" y="43"/>
                      <a:pt x="6264" y="56"/>
                    </a:cubicBezTo>
                    <a:cubicBezTo>
                      <a:pt x="6052" y="96"/>
                      <a:pt x="5855" y="123"/>
                      <a:pt x="5656" y="136"/>
                    </a:cubicBezTo>
                    <a:cubicBezTo>
                      <a:pt x="5247" y="149"/>
                      <a:pt x="4863" y="294"/>
                      <a:pt x="4454" y="347"/>
                    </a:cubicBezTo>
                    <a:cubicBezTo>
                      <a:pt x="4058" y="426"/>
                      <a:pt x="3674" y="585"/>
                      <a:pt x="3278" y="664"/>
                    </a:cubicBezTo>
                    <a:cubicBezTo>
                      <a:pt x="2908" y="836"/>
                      <a:pt x="2498" y="928"/>
                      <a:pt x="2129" y="1101"/>
                    </a:cubicBezTo>
                    <a:cubicBezTo>
                      <a:pt x="1771" y="1286"/>
                      <a:pt x="1375" y="1404"/>
                      <a:pt x="1031" y="1629"/>
                    </a:cubicBezTo>
                    <a:lnTo>
                      <a:pt x="503" y="1933"/>
                    </a:lnTo>
                    <a:cubicBezTo>
                      <a:pt x="318" y="2026"/>
                      <a:pt x="173" y="2170"/>
                      <a:pt x="1" y="2276"/>
                    </a:cubicBezTo>
                    <a:lnTo>
                      <a:pt x="437" y="2831"/>
                    </a:lnTo>
                    <a:cubicBezTo>
                      <a:pt x="582" y="2699"/>
                      <a:pt x="714" y="2554"/>
                      <a:pt x="860" y="2448"/>
                    </a:cubicBezTo>
                    <a:cubicBezTo>
                      <a:pt x="1019" y="2329"/>
                      <a:pt x="1177" y="2223"/>
                      <a:pt x="1336" y="2105"/>
                    </a:cubicBezTo>
                    <a:cubicBezTo>
                      <a:pt x="1626" y="1841"/>
                      <a:pt x="1983" y="1695"/>
                      <a:pt x="2313" y="1471"/>
                    </a:cubicBezTo>
                    <a:cubicBezTo>
                      <a:pt x="2657" y="1272"/>
                      <a:pt x="3027" y="1154"/>
                      <a:pt x="3383" y="969"/>
                    </a:cubicBezTo>
                    <a:cubicBezTo>
                      <a:pt x="3767" y="876"/>
                      <a:pt x="4137" y="717"/>
                      <a:pt x="4520" y="651"/>
                    </a:cubicBezTo>
                    <a:cubicBezTo>
                      <a:pt x="4916" y="599"/>
                      <a:pt x="5300" y="466"/>
                      <a:pt x="5696" y="466"/>
                    </a:cubicBezTo>
                    <a:lnTo>
                      <a:pt x="6278" y="426"/>
                    </a:lnTo>
                    <a:cubicBezTo>
                      <a:pt x="6305" y="425"/>
                      <a:pt x="6333" y="424"/>
                      <a:pt x="6360" y="424"/>
                    </a:cubicBezTo>
                    <a:cubicBezTo>
                      <a:pt x="6531" y="424"/>
                      <a:pt x="6702" y="453"/>
                      <a:pt x="6872" y="453"/>
                    </a:cubicBezTo>
                    <a:cubicBezTo>
                      <a:pt x="7057" y="466"/>
                      <a:pt x="7255" y="453"/>
                      <a:pt x="7440" y="493"/>
                    </a:cubicBezTo>
                    <a:cubicBezTo>
                      <a:pt x="7638" y="532"/>
                      <a:pt x="7823" y="558"/>
                      <a:pt x="8022" y="585"/>
                    </a:cubicBezTo>
                    <a:cubicBezTo>
                      <a:pt x="8022" y="585"/>
                      <a:pt x="8154" y="611"/>
                      <a:pt x="8299" y="625"/>
                    </a:cubicBezTo>
                    <a:cubicBezTo>
                      <a:pt x="8445" y="651"/>
                      <a:pt x="8577" y="704"/>
                      <a:pt x="8577" y="704"/>
                    </a:cubicBezTo>
                    <a:cubicBezTo>
                      <a:pt x="8669" y="743"/>
                      <a:pt x="8762" y="757"/>
                      <a:pt x="8867" y="770"/>
                    </a:cubicBezTo>
                    <a:lnTo>
                      <a:pt x="9132" y="823"/>
                    </a:lnTo>
                    <a:lnTo>
                      <a:pt x="9290" y="83"/>
                    </a:lnTo>
                    <a:lnTo>
                      <a:pt x="8973" y="83"/>
                    </a:lnTo>
                    <a:cubicBezTo>
                      <a:pt x="8867" y="83"/>
                      <a:pt x="8774" y="83"/>
                      <a:pt x="8682" y="70"/>
                    </a:cubicBezTo>
                    <a:cubicBezTo>
                      <a:pt x="8682" y="70"/>
                      <a:pt x="8524" y="30"/>
                      <a:pt x="8378" y="30"/>
                    </a:cubicBezTo>
                    <a:lnTo>
                      <a:pt x="8075" y="30"/>
                    </a:lnTo>
                    <a:cubicBezTo>
                      <a:pt x="7876" y="30"/>
                      <a:pt x="7678" y="17"/>
                      <a:pt x="7467" y="3"/>
                    </a:cubicBezTo>
                    <a:cubicBezTo>
                      <a:pt x="7439" y="2"/>
                      <a:pt x="7411" y="1"/>
                      <a:pt x="73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6" name="Google Shape;6226;p14"/>
              <p:cNvSpPr/>
              <p:nvPr/>
            </p:nvSpPr>
            <p:spPr>
              <a:xfrm>
                <a:off x="3846725" y="3447625"/>
                <a:ext cx="17445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6978" h="2223" extrusionOk="0">
                    <a:moveTo>
                      <a:pt x="5544" y="0"/>
                    </a:moveTo>
                    <a:cubicBezTo>
                      <a:pt x="5418" y="0"/>
                      <a:pt x="5291" y="31"/>
                      <a:pt x="5154" y="43"/>
                    </a:cubicBezTo>
                    <a:cubicBezTo>
                      <a:pt x="5122" y="46"/>
                      <a:pt x="5090" y="47"/>
                      <a:pt x="5057" y="47"/>
                    </a:cubicBezTo>
                    <a:cubicBezTo>
                      <a:pt x="4995" y="47"/>
                      <a:pt x="4932" y="43"/>
                      <a:pt x="4869" y="43"/>
                    </a:cubicBezTo>
                    <a:cubicBezTo>
                      <a:pt x="4813" y="43"/>
                      <a:pt x="4758" y="46"/>
                      <a:pt x="4704" y="56"/>
                    </a:cubicBezTo>
                    <a:cubicBezTo>
                      <a:pt x="4560" y="82"/>
                      <a:pt x="4414" y="109"/>
                      <a:pt x="4255" y="122"/>
                    </a:cubicBezTo>
                    <a:cubicBezTo>
                      <a:pt x="3952" y="122"/>
                      <a:pt x="3661" y="254"/>
                      <a:pt x="3357" y="281"/>
                    </a:cubicBezTo>
                    <a:cubicBezTo>
                      <a:pt x="3066" y="334"/>
                      <a:pt x="2789" y="452"/>
                      <a:pt x="2485" y="505"/>
                    </a:cubicBezTo>
                    <a:cubicBezTo>
                      <a:pt x="2208" y="637"/>
                      <a:pt x="1890" y="690"/>
                      <a:pt x="1626" y="822"/>
                    </a:cubicBezTo>
                    <a:cubicBezTo>
                      <a:pt x="1348" y="968"/>
                      <a:pt x="1031" y="1034"/>
                      <a:pt x="793" y="1206"/>
                    </a:cubicBezTo>
                    <a:cubicBezTo>
                      <a:pt x="648" y="1285"/>
                      <a:pt x="516" y="1351"/>
                      <a:pt x="384" y="1417"/>
                    </a:cubicBezTo>
                    <a:cubicBezTo>
                      <a:pt x="238" y="1483"/>
                      <a:pt x="132" y="1588"/>
                      <a:pt x="0" y="1668"/>
                    </a:cubicBezTo>
                    <a:lnTo>
                      <a:pt x="437" y="2223"/>
                    </a:lnTo>
                    <a:cubicBezTo>
                      <a:pt x="543" y="2131"/>
                      <a:pt x="635" y="2011"/>
                      <a:pt x="740" y="1932"/>
                    </a:cubicBezTo>
                    <a:cubicBezTo>
                      <a:pt x="860" y="1853"/>
                      <a:pt x="978" y="1773"/>
                      <a:pt x="1084" y="1682"/>
                    </a:cubicBezTo>
                    <a:cubicBezTo>
                      <a:pt x="1295" y="1470"/>
                      <a:pt x="1573" y="1377"/>
                      <a:pt x="1797" y="1192"/>
                    </a:cubicBezTo>
                    <a:cubicBezTo>
                      <a:pt x="2049" y="1047"/>
                      <a:pt x="2326" y="968"/>
                      <a:pt x="2590" y="822"/>
                    </a:cubicBezTo>
                    <a:cubicBezTo>
                      <a:pt x="2881" y="757"/>
                      <a:pt x="3145" y="624"/>
                      <a:pt x="3436" y="572"/>
                    </a:cubicBezTo>
                    <a:cubicBezTo>
                      <a:pt x="3710" y="547"/>
                      <a:pt x="3973" y="451"/>
                      <a:pt x="4246" y="451"/>
                    </a:cubicBezTo>
                    <a:cubicBezTo>
                      <a:pt x="4263" y="451"/>
                      <a:pt x="4279" y="451"/>
                      <a:pt x="4295" y="452"/>
                    </a:cubicBezTo>
                    <a:cubicBezTo>
                      <a:pt x="4440" y="452"/>
                      <a:pt x="4586" y="439"/>
                      <a:pt x="4731" y="426"/>
                    </a:cubicBezTo>
                    <a:cubicBezTo>
                      <a:pt x="4751" y="424"/>
                      <a:pt x="4771" y="423"/>
                      <a:pt x="4792" y="423"/>
                    </a:cubicBezTo>
                    <a:cubicBezTo>
                      <a:pt x="4917" y="423"/>
                      <a:pt x="5040" y="452"/>
                      <a:pt x="5154" y="452"/>
                    </a:cubicBezTo>
                    <a:cubicBezTo>
                      <a:pt x="5300" y="466"/>
                      <a:pt x="5444" y="452"/>
                      <a:pt x="5576" y="492"/>
                    </a:cubicBezTo>
                    <a:cubicBezTo>
                      <a:pt x="5722" y="519"/>
                      <a:pt x="5854" y="545"/>
                      <a:pt x="5999" y="572"/>
                    </a:cubicBezTo>
                    <a:cubicBezTo>
                      <a:pt x="5999" y="572"/>
                      <a:pt x="6105" y="584"/>
                      <a:pt x="6211" y="611"/>
                    </a:cubicBezTo>
                    <a:cubicBezTo>
                      <a:pt x="6293" y="623"/>
                      <a:pt x="6386" y="666"/>
                      <a:pt x="6406" y="666"/>
                    </a:cubicBezTo>
                    <a:cubicBezTo>
                      <a:pt x="6408" y="666"/>
                      <a:pt x="6409" y="665"/>
                      <a:pt x="6409" y="664"/>
                    </a:cubicBezTo>
                    <a:cubicBezTo>
                      <a:pt x="6475" y="704"/>
                      <a:pt x="6542" y="704"/>
                      <a:pt x="6621" y="716"/>
                    </a:cubicBezTo>
                    <a:lnTo>
                      <a:pt x="6806" y="757"/>
                    </a:lnTo>
                    <a:lnTo>
                      <a:pt x="6977" y="17"/>
                    </a:lnTo>
                    <a:lnTo>
                      <a:pt x="6977" y="17"/>
                    </a:lnTo>
                    <a:lnTo>
                      <a:pt x="6727" y="29"/>
                    </a:lnTo>
                    <a:cubicBezTo>
                      <a:pt x="6682" y="29"/>
                      <a:pt x="6632" y="35"/>
                      <a:pt x="6580" y="35"/>
                    </a:cubicBezTo>
                    <a:cubicBezTo>
                      <a:pt x="6554" y="35"/>
                      <a:pt x="6528" y="34"/>
                      <a:pt x="6501" y="29"/>
                    </a:cubicBezTo>
                    <a:cubicBezTo>
                      <a:pt x="6501" y="29"/>
                      <a:pt x="6396" y="3"/>
                      <a:pt x="6277" y="3"/>
                    </a:cubicBezTo>
                    <a:cubicBezTo>
                      <a:pt x="6172" y="17"/>
                      <a:pt x="6052" y="17"/>
                      <a:pt x="6052" y="17"/>
                    </a:cubicBezTo>
                    <a:cubicBezTo>
                      <a:pt x="5907" y="17"/>
                      <a:pt x="5761" y="17"/>
                      <a:pt x="5603" y="3"/>
                    </a:cubicBezTo>
                    <a:cubicBezTo>
                      <a:pt x="5583" y="1"/>
                      <a:pt x="5563" y="0"/>
                      <a:pt x="55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7" name="Google Shape;6227;p14"/>
              <p:cNvSpPr/>
              <p:nvPr/>
            </p:nvSpPr>
            <p:spPr>
              <a:xfrm>
                <a:off x="3744325" y="2919150"/>
                <a:ext cx="127875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1745" extrusionOk="0">
                    <a:moveTo>
                      <a:pt x="5114" y="0"/>
                    </a:moveTo>
                    <a:cubicBezTo>
                      <a:pt x="4850" y="14"/>
                      <a:pt x="4598" y="53"/>
                      <a:pt x="4374" y="106"/>
                    </a:cubicBezTo>
                    <a:lnTo>
                      <a:pt x="3740" y="264"/>
                    </a:lnTo>
                    <a:cubicBezTo>
                      <a:pt x="3330" y="384"/>
                      <a:pt x="2921" y="502"/>
                      <a:pt x="2537" y="595"/>
                    </a:cubicBezTo>
                    <a:cubicBezTo>
                      <a:pt x="2154" y="675"/>
                      <a:pt x="1758" y="767"/>
                      <a:pt x="1362" y="846"/>
                    </a:cubicBezTo>
                    <a:cubicBezTo>
                      <a:pt x="1150" y="899"/>
                      <a:pt x="939" y="939"/>
                      <a:pt x="727" y="978"/>
                    </a:cubicBezTo>
                    <a:cubicBezTo>
                      <a:pt x="502" y="1045"/>
                      <a:pt x="212" y="1110"/>
                      <a:pt x="0" y="1242"/>
                    </a:cubicBezTo>
                    <a:lnTo>
                      <a:pt x="608" y="1744"/>
                    </a:lnTo>
                    <a:cubicBezTo>
                      <a:pt x="754" y="1705"/>
                      <a:pt x="807" y="1600"/>
                      <a:pt x="965" y="1520"/>
                    </a:cubicBezTo>
                    <a:cubicBezTo>
                      <a:pt x="1124" y="1427"/>
                      <a:pt x="1295" y="1348"/>
                      <a:pt x="1480" y="1269"/>
                    </a:cubicBezTo>
                    <a:cubicBezTo>
                      <a:pt x="1850" y="1137"/>
                      <a:pt x="2220" y="992"/>
                      <a:pt x="2643" y="912"/>
                    </a:cubicBezTo>
                    <a:cubicBezTo>
                      <a:pt x="3039" y="819"/>
                      <a:pt x="3423" y="740"/>
                      <a:pt x="3806" y="701"/>
                    </a:cubicBezTo>
                    <a:cubicBezTo>
                      <a:pt x="3867" y="696"/>
                      <a:pt x="3929" y="695"/>
                      <a:pt x="3991" y="695"/>
                    </a:cubicBezTo>
                    <a:cubicBezTo>
                      <a:pt x="4114" y="695"/>
                      <a:pt x="4237" y="701"/>
                      <a:pt x="4361" y="701"/>
                    </a:cubicBezTo>
                    <a:cubicBezTo>
                      <a:pt x="4533" y="714"/>
                      <a:pt x="4665" y="754"/>
                      <a:pt x="4797" y="780"/>
                    </a:cubicBezTo>
                    <a:lnTo>
                      <a:pt x="4956" y="384"/>
                    </a:lnTo>
                    <a:cubicBezTo>
                      <a:pt x="5035" y="185"/>
                      <a:pt x="5114" y="0"/>
                      <a:pt x="5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8" name="Google Shape;6228;p14"/>
              <p:cNvSpPr/>
              <p:nvPr/>
            </p:nvSpPr>
            <p:spPr>
              <a:xfrm>
                <a:off x="3860275" y="3207550"/>
                <a:ext cx="85925" cy="15162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6065" extrusionOk="0">
                    <a:moveTo>
                      <a:pt x="741" y="634"/>
                    </a:moveTo>
                    <a:lnTo>
                      <a:pt x="793" y="674"/>
                    </a:lnTo>
                    <a:cubicBezTo>
                      <a:pt x="859" y="726"/>
                      <a:pt x="912" y="806"/>
                      <a:pt x="978" y="872"/>
                    </a:cubicBezTo>
                    <a:lnTo>
                      <a:pt x="1084" y="1031"/>
                    </a:lnTo>
                    <a:cubicBezTo>
                      <a:pt x="1137" y="1096"/>
                      <a:pt x="1176" y="1163"/>
                      <a:pt x="1216" y="1228"/>
                    </a:cubicBezTo>
                    <a:cubicBezTo>
                      <a:pt x="1388" y="1506"/>
                      <a:pt x="1533" y="1797"/>
                      <a:pt x="1692" y="2088"/>
                    </a:cubicBezTo>
                    <a:cubicBezTo>
                      <a:pt x="2009" y="2682"/>
                      <a:pt x="2339" y="3184"/>
                      <a:pt x="2617" y="3753"/>
                    </a:cubicBezTo>
                    <a:lnTo>
                      <a:pt x="2960" y="4479"/>
                    </a:lnTo>
                    <a:cubicBezTo>
                      <a:pt x="2960" y="4505"/>
                      <a:pt x="3000" y="4558"/>
                      <a:pt x="2987" y="4572"/>
                    </a:cubicBezTo>
                    <a:lnTo>
                      <a:pt x="2894" y="4572"/>
                    </a:lnTo>
                    <a:lnTo>
                      <a:pt x="2670" y="4585"/>
                    </a:lnTo>
                    <a:cubicBezTo>
                      <a:pt x="2221" y="4690"/>
                      <a:pt x="1771" y="4770"/>
                      <a:pt x="1335" y="4889"/>
                    </a:cubicBezTo>
                    <a:cubicBezTo>
                      <a:pt x="1069" y="4997"/>
                      <a:pt x="798" y="5089"/>
                      <a:pt x="539" y="5205"/>
                    </a:cubicBezTo>
                    <a:lnTo>
                      <a:pt x="539" y="5205"/>
                    </a:lnTo>
                    <a:cubicBezTo>
                      <a:pt x="513" y="4826"/>
                      <a:pt x="492" y="4441"/>
                      <a:pt x="476" y="4056"/>
                    </a:cubicBezTo>
                    <a:cubicBezTo>
                      <a:pt x="476" y="4056"/>
                      <a:pt x="476" y="3818"/>
                      <a:pt x="463" y="3580"/>
                    </a:cubicBezTo>
                    <a:lnTo>
                      <a:pt x="463" y="3105"/>
                    </a:lnTo>
                    <a:cubicBezTo>
                      <a:pt x="463" y="3105"/>
                      <a:pt x="489" y="2854"/>
                      <a:pt x="503" y="2616"/>
                    </a:cubicBezTo>
                    <a:cubicBezTo>
                      <a:pt x="515" y="2379"/>
                      <a:pt x="542" y="2141"/>
                      <a:pt x="542" y="2141"/>
                    </a:cubicBezTo>
                    <a:cubicBezTo>
                      <a:pt x="542" y="2141"/>
                      <a:pt x="568" y="1889"/>
                      <a:pt x="595" y="1651"/>
                    </a:cubicBezTo>
                    <a:cubicBezTo>
                      <a:pt x="621" y="1413"/>
                      <a:pt x="661" y="1176"/>
                      <a:pt x="661" y="1176"/>
                    </a:cubicBezTo>
                    <a:lnTo>
                      <a:pt x="714" y="832"/>
                    </a:lnTo>
                    <a:lnTo>
                      <a:pt x="727" y="700"/>
                    </a:lnTo>
                    <a:lnTo>
                      <a:pt x="741" y="634"/>
                    </a:lnTo>
                    <a:close/>
                    <a:moveTo>
                      <a:pt x="595" y="5932"/>
                    </a:moveTo>
                    <a:cubicBezTo>
                      <a:pt x="595" y="5932"/>
                      <a:pt x="595" y="5932"/>
                      <a:pt x="595" y="5932"/>
                    </a:cubicBezTo>
                    <a:cubicBezTo>
                      <a:pt x="595" y="5932"/>
                      <a:pt x="595" y="5932"/>
                      <a:pt x="595" y="5932"/>
                    </a:cubicBezTo>
                    <a:close/>
                    <a:moveTo>
                      <a:pt x="556" y="0"/>
                    </a:moveTo>
                    <a:cubicBezTo>
                      <a:pt x="542" y="39"/>
                      <a:pt x="529" y="106"/>
                      <a:pt x="515" y="159"/>
                    </a:cubicBezTo>
                    <a:lnTo>
                      <a:pt x="436" y="476"/>
                    </a:lnTo>
                    <a:cubicBezTo>
                      <a:pt x="436" y="476"/>
                      <a:pt x="410" y="634"/>
                      <a:pt x="383" y="779"/>
                    </a:cubicBezTo>
                    <a:cubicBezTo>
                      <a:pt x="357" y="925"/>
                      <a:pt x="318" y="1084"/>
                      <a:pt x="318" y="1084"/>
                    </a:cubicBezTo>
                    <a:cubicBezTo>
                      <a:pt x="318" y="1084"/>
                      <a:pt x="278" y="1321"/>
                      <a:pt x="251" y="1572"/>
                    </a:cubicBezTo>
                    <a:lnTo>
                      <a:pt x="172" y="2048"/>
                    </a:lnTo>
                    <a:lnTo>
                      <a:pt x="119" y="2523"/>
                    </a:lnTo>
                    <a:lnTo>
                      <a:pt x="66" y="2999"/>
                    </a:lnTo>
                    <a:lnTo>
                      <a:pt x="40" y="3475"/>
                    </a:lnTo>
                    <a:cubicBezTo>
                      <a:pt x="27" y="3713"/>
                      <a:pt x="27" y="3950"/>
                      <a:pt x="27" y="3950"/>
                    </a:cubicBezTo>
                    <a:cubicBezTo>
                      <a:pt x="1" y="4572"/>
                      <a:pt x="13" y="5219"/>
                      <a:pt x="53" y="5841"/>
                    </a:cubicBezTo>
                    <a:cubicBezTo>
                      <a:pt x="53" y="5841"/>
                      <a:pt x="183" y="5860"/>
                      <a:pt x="316" y="5880"/>
                    </a:cubicBezTo>
                    <a:lnTo>
                      <a:pt x="316" y="5880"/>
                    </a:lnTo>
                    <a:lnTo>
                      <a:pt x="410" y="6065"/>
                    </a:lnTo>
                    <a:cubicBezTo>
                      <a:pt x="470" y="6019"/>
                      <a:pt x="532" y="5975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876" y="5742"/>
                      <a:pt x="1180" y="5579"/>
                      <a:pt x="1493" y="5418"/>
                    </a:cubicBezTo>
                    <a:cubicBezTo>
                      <a:pt x="1890" y="5259"/>
                      <a:pt x="2312" y="5140"/>
                      <a:pt x="2735" y="5008"/>
                    </a:cubicBezTo>
                    <a:lnTo>
                      <a:pt x="3158" y="4928"/>
                    </a:lnTo>
                    <a:lnTo>
                      <a:pt x="3396" y="4889"/>
                    </a:lnTo>
                    <a:lnTo>
                      <a:pt x="3436" y="4889"/>
                    </a:lnTo>
                    <a:cubicBezTo>
                      <a:pt x="3436" y="4889"/>
                      <a:pt x="3422" y="4863"/>
                      <a:pt x="3422" y="4849"/>
                    </a:cubicBezTo>
                    <a:lnTo>
                      <a:pt x="3383" y="4770"/>
                    </a:lnTo>
                    <a:lnTo>
                      <a:pt x="3317" y="4611"/>
                    </a:lnTo>
                    <a:lnTo>
                      <a:pt x="3079" y="4109"/>
                    </a:lnTo>
                    <a:cubicBezTo>
                      <a:pt x="2947" y="3858"/>
                      <a:pt x="2828" y="3607"/>
                      <a:pt x="2828" y="3607"/>
                    </a:cubicBezTo>
                    <a:cubicBezTo>
                      <a:pt x="2538" y="3013"/>
                      <a:pt x="2194" y="2471"/>
                      <a:pt x="1903" y="1929"/>
                    </a:cubicBezTo>
                    <a:cubicBezTo>
                      <a:pt x="1758" y="1639"/>
                      <a:pt x="1613" y="1348"/>
                      <a:pt x="1440" y="1057"/>
                    </a:cubicBezTo>
                    <a:cubicBezTo>
                      <a:pt x="1401" y="991"/>
                      <a:pt x="1361" y="911"/>
                      <a:pt x="1322" y="846"/>
                    </a:cubicBezTo>
                    <a:lnTo>
                      <a:pt x="1150" y="608"/>
                    </a:lnTo>
                    <a:cubicBezTo>
                      <a:pt x="1005" y="436"/>
                      <a:pt x="859" y="264"/>
                      <a:pt x="688" y="119"/>
                    </a:cubicBez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9" name="Google Shape;6229;p14"/>
              <p:cNvSpPr/>
              <p:nvPr/>
            </p:nvSpPr>
            <p:spPr>
              <a:xfrm>
                <a:off x="4073025" y="3033450"/>
                <a:ext cx="317800" cy="209850"/>
              </a:xfrm>
              <a:custGeom>
                <a:avLst/>
                <a:gdLst/>
                <a:ahLst/>
                <a:cxnLst/>
                <a:rect l="l" t="t" r="r" b="b"/>
                <a:pathLst>
                  <a:path w="12712" h="8394" extrusionOk="0">
                    <a:moveTo>
                      <a:pt x="11972" y="0"/>
                    </a:moveTo>
                    <a:cubicBezTo>
                      <a:pt x="11417" y="384"/>
                      <a:pt x="10862" y="754"/>
                      <a:pt x="10319" y="1150"/>
                    </a:cubicBezTo>
                    <a:cubicBezTo>
                      <a:pt x="9764" y="1547"/>
                      <a:pt x="9223" y="1969"/>
                      <a:pt x="8721" y="2419"/>
                    </a:cubicBezTo>
                    <a:cubicBezTo>
                      <a:pt x="8205" y="2854"/>
                      <a:pt x="7703" y="3291"/>
                      <a:pt x="7215" y="3753"/>
                    </a:cubicBezTo>
                    <a:lnTo>
                      <a:pt x="6528" y="4466"/>
                    </a:lnTo>
                    <a:cubicBezTo>
                      <a:pt x="6197" y="4836"/>
                      <a:pt x="5867" y="5194"/>
                      <a:pt x="5867" y="5194"/>
                    </a:cubicBezTo>
                    <a:cubicBezTo>
                      <a:pt x="5642" y="5444"/>
                      <a:pt x="5404" y="5682"/>
                      <a:pt x="5219" y="5946"/>
                    </a:cubicBezTo>
                    <a:lnTo>
                      <a:pt x="4638" y="6739"/>
                    </a:lnTo>
                    <a:lnTo>
                      <a:pt x="4070" y="7558"/>
                    </a:lnTo>
                    <a:lnTo>
                      <a:pt x="3845" y="7889"/>
                    </a:lnTo>
                    <a:lnTo>
                      <a:pt x="3806" y="7928"/>
                    </a:lnTo>
                    <a:cubicBezTo>
                      <a:pt x="3792" y="7928"/>
                      <a:pt x="3779" y="7916"/>
                      <a:pt x="3765" y="7916"/>
                    </a:cubicBezTo>
                    <a:lnTo>
                      <a:pt x="3647" y="7863"/>
                    </a:lnTo>
                    <a:cubicBezTo>
                      <a:pt x="2511" y="7347"/>
                      <a:pt x="1348" y="6950"/>
                      <a:pt x="145" y="6660"/>
                    </a:cubicBezTo>
                    <a:lnTo>
                      <a:pt x="0" y="7347"/>
                    </a:lnTo>
                    <a:cubicBezTo>
                      <a:pt x="1163" y="7519"/>
                      <a:pt x="2338" y="7822"/>
                      <a:pt x="3475" y="8233"/>
                    </a:cubicBezTo>
                    <a:lnTo>
                      <a:pt x="3779" y="8338"/>
                    </a:lnTo>
                    <a:cubicBezTo>
                      <a:pt x="3827" y="8350"/>
                      <a:pt x="3884" y="8393"/>
                      <a:pt x="3924" y="8393"/>
                    </a:cubicBezTo>
                    <a:cubicBezTo>
                      <a:pt x="3929" y="8393"/>
                      <a:pt x="3934" y="8393"/>
                      <a:pt x="3938" y="8391"/>
                    </a:cubicBezTo>
                    <a:lnTo>
                      <a:pt x="4044" y="8233"/>
                    </a:lnTo>
                    <a:lnTo>
                      <a:pt x="4361" y="7743"/>
                    </a:lnTo>
                    <a:lnTo>
                      <a:pt x="4916" y="6938"/>
                    </a:lnTo>
                    <a:lnTo>
                      <a:pt x="5471" y="6145"/>
                    </a:lnTo>
                    <a:cubicBezTo>
                      <a:pt x="5656" y="5881"/>
                      <a:pt x="5906" y="5655"/>
                      <a:pt x="6118" y="5418"/>
                    </a:cubicBezTo>
                    <a:lnTo>
                      <a:pt x="6805" y="4704"/>
                    </a:lnTo>
                    <a:cubicBezTo>
                      <a:pt x="7162" y="4361"/>
                      <a:pt x="7505" y="4004"/>
                      <a:pt x="7505" y="4004"/>
                    </a:cubicBezTo>
                    <a:cubicBezTo>
                      <a:pt x="8020" y="3568"/>
                      <a:pt x="8563" y="3171"/>
                      <a:pt x="9118" y="2775"/>
                    </a:cubicBezTo>
                    <a:cubicBezTo>
                      <a:pt x="10201" y="1956"/>
                      <a:pt x="11429" y="1374"/>
                      <a:pt x="12712" y="780"/>
                    </a:cubicBezTo>
                    <a:lnTo>
                      <a:pt x="1197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0" name="Google Shape;6230;p14"/>
              <p:cNvSpPr/>
              <p:nvPr/>
            </p:nvSpPr>
            <p:spPr>
              <a:xfrm>
                <a:off x="4326375" y="3108450"/>
                <a:ext cx="158275" cy="347525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13901" extrusionOk="0">
                    <a:moveTo>
                      <a:pt x="5392" y="0"/>
                    </a:moveTo>
                    <a:cubicBezTo>
                      <a:pt x="5154" y="1348"/>
                      <a:pt x="4797" y="2748"/>
                      <a:pt x="4282" y="3977"/>
                    </a:cubicBezTo>
                    <a:cubicBezTo>
                      <a:pt x="4031" y="4598"/>
                      <a:pt x="3767" y="5219"/>
                      <a:pt x="3476" y="5800"/>
                    </a:cubicBezTo>
                    <a:cubicBezTo>
                      <a:pt x="3476" y="5800"/>
                      <a:pt x="3212" y="6223"/>
                      <a:pt x="2960" y="6646"/>
                    </a:cubicBezTo>
                    <a:cubicBezTo>
                      <a:pt x="2696" y="7069"/>
                      <a:pt x="2419" y="7492"/>
                      <a:pt x="2419" y="7492"/>
                    </a:cubicBezTo>
                    <a:cubicBezTo>
                      <a:pt x="2234" y="7756"/>
                      <a:pt x="2062" y="8047"/>
                      <a:pt x="1850" y="8284"/>
                    </a:cubicBezTo>
                    <a:lnTo>
                      <a:pt x="1203" y="9024"/>
                    </a:lnTo>
                    <a:lnTo>
                      <a:pt x="543" y="9752"/>
                    </a:lnTo>
                    <a:lnTo>
                      <a:pt x="146" y="10175"/>
                    </a:lnTo>
                    <a:lnTo>
                      <a:pt x="14" y="10307"/>
                    </a:lnTo>
                    <a:cubicBezTo>
                      <a:pt x="0" y="10360"/>
                      <a:pt x="67" y="10399"/>
                      <a:pt x="93" y="10451"/>
                    </a:cubicBezTo>
                    <a:lnTo>
                      <a:pt x="278" y="10716"/>
                    </a:lnTo>
                    <a:cubicBezTo>
                      <a:pt x="952" y="11720"/>
                      <a:pt x="1494" y="12803"/>
                      <a:pt x="1943" y="13901"/>
                    </a:cubicBezTo>
                    <a:lnTo>
                      <a:pt x="2564" y="13596"/>
                    </a:lnTo>
                    <a:cubicBezTo>
                      <a:pt x="2023" y="12500"/>
                      <a:pt x="1375" y="11443"/>
                      <a:pt x="608" y="10465"/>
                    </a:cubicBezTo>
                    <a:lnTo>
                      <a:pt x="516" y="10372"/>
                    </a:lnTo>
                    <a:cubicBezTo>
                      <a:pt x="516" y="10360"/>
                      <a:pt x="490" y="10346"/>
                      <a:pt x="490" y="10333"/>
                    </a:cubicBezTo>
                    <a:lnTo>
                      <a:pt x="529" y="10293"/>
                    </a:lnTo>
                    <a:lnTo>
                      <a:pt x="793" y="9990"/>
                    </a:lnTo>
                    <a:lnTo>
                      <a:pt x="1441" y="9250"/>
                    </a:lnTo>
                    <a:lnTo>
                      <a:pt x="2102" y="8510"/>
                    </a:lnTo>
                    <a:cubicBezTo>
                      <a:pt x="2313" y="8258"/>
                      <a:pt x="2485" y="7967"/>
                      <a:pt x="2683" y="7703"/>
                    </a:cubicBezTo>
                    <a:cubicBezTo>
                      <a:pt x="2683" y="7703"/>
                      <a:pt x="2960" y="7280"/>
                      <a:pt x="3251" y="6871"/>
                    </a:cubicBezTo>
                    <a:cubicBezTo>
                      <a:pt x="3515" y="6448"/>
                      <a:pt x="3793" y="6025"/>
                      <a:pt x="3793" y="6025"/>
                    </a:cubicBezTo>
                    <a:cubicBezTo>
                      <a:pt x="4137" y="5444"/>
                      <a:pt x="4427" y="4863"/>
                      <a:pt x="4731" y="4255"/>
                    </a:cubicBezTo>
                    <a:cubicBezTo>
                      <a:pt x="5352" y="3078"/>
                      <a:pt x="5828" y="1797"/>
                      <a:pt x="6330" y="529"/>
                    </a:cubicBezTo>
                    <a:cubicBezTo>
                      <a:pt x="6330" y="529"/>
                      <a:pt x="6092" y="396"/>
                      <a:pt x="5867" y="251"/>
                    </a:cubicBezTo>
                    <a:cubicBezTo>
                      <a:pt x="5629" y="118"/>
                      <a:pt x="5392" y="0"/>
                      <a:pt x="53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1" name="Google Shape;6231;p14"/>
              <p:cNvSpPr/>
              <p:nvPr/>
            </p:nvSpPr>
            <p:spPr>
              <a:xfrm>
                <a:off x="4032050" y="3381625"/>
                <a:ext cx="191950" cy="155925"/>
              </a:xfrm>
              <a:custGeom>
                <a:avLst/>
                <a:gdLst/>
                <a:ahLst/>
                <a:cxnLst/>
                <a:rect l="l" t="t" r="r" b="b"/>
                <a:pathLst>
                  <a:path w="7678" h="6237" extrusionOk="0">
                    <a:moveTo>
                      <a:pt x="159" y="0"/>
                    </a:moveTo>
                    <a:lnTo>
                      <a:pt x="1" y="687"/>
                    </a:lnTo>
                    <a:cubicBezTo>
                      <a:pt x="198" y="687"/>
                      <a:pt x="383" y="754"/>
                      <a:pt x="568" y="793"/>
                    </a:cubicBezTo>
                    <a:cubicBezTo>
                      <a:pt x="753" y="846"/>
                      <a:pt x="938" y="886"/>
                      <a:pt x="1123" y="925"/>
                    </a:cubicBezTo>
                    <a:cubicBezTo>
                      <a:pt x="1493" y="1031"/>
                      <a:pt x="1863" y="1189"/>
                      <a:pt x="2247" y="1309"/>
                    </a:cubicBezTo>
                    <a:cubicBezTo>
                      <a:pt x="2591" y="1494"/>
                      <a:pt x="2947" y="1652"/>
                      <a:pt x="3290" y="1850"/>
                    </a:cubicBezTo>
                    <a:lnTo>
                      <a:pt x="3780" y="2181"/>
                    </a:lnTo>
                    <a:cubicBezTo>
                      <a:pt x="3951" y="2287"/>
                      <a:pt x="4123" y="2392"/>
                      <a:pt x="4255" y="2524"/>
                    </a:cubicBezTo>
                    <a:cubicBezTo>
                      <a:pt x="4546" y="2789"/>
                      <a:pt x="4876" y="3013"/>
                      <a:pt x="5114" y="3330"/>
                    </a:cubicBezTo>
                    <a:lnTo>
                      <a:pt x="5524" y="3753"/>
                    </a:lnTo>
                    <a:cubicBezTo>
                      <a:pt x="5642" y="3899"/>
                      <a:pt x="5748" y="4070"/>
                      <a:pt x="5867" y="4228"/>
                    </a:cubicBezTo>
                    <a:cubicBezTo>
                      <a:pt x="5973" y="4387"/>
                      <a:pt x="6105" y="4533"/>
                      <a:pt x="6197" y="4704"/>
                    </a:cubicBezTo>
                    <a:cubicBezTo>
                      <a:pt x="6290" y="4876"/>
                      <a:pt x="6382" y="5048"/>
                      <a:pt x="6475" y="5206"/>
                    </a:cubicBezTo>
                    <a:cubicBezTo>
                      <a:pt x="6475" y="5206"/>
                      <a:pt x="6541" y="5338"/>
                      <a:pt x="6620" y="5458"/>
                    </a:cubicBezTo>
                    <a:cubicBezTo>
                      <a:pt x="6687" y="5590"/>
                      <a:pt x="6726" y="5735"/>
                      <a:pt x="6726" y="5735"/>
                    </a:cubicBezTo>
                    <a:cubicBezTo>
                      <a:pt x="6766" y="5828"/>
                      <a:pt x="6819" y="5907"/>
                      <a:pt x="6872" y="5999"/>
                    </a:cubicBezTo>
                    <a:lnTo>
                      <a:pt x="6990" y="6237"/>
                    </a:lnTo>
                    <a:lnTo>
                      <a:pt x="7677" y="5907"/>
                    </a:lnTo>
                    <a:lnTo>
                      <a:pt x="7466" y="5643"/>
                    </a:lnTo>
                    <a:cubicBezTo>
                      <a:pt x="7413" y="5576"/>
                      <a:pt x="7347" y="5497"/>
                      <a:pt x="7295" y="5405"/>
                    </a:cubicBezTo>
                    <a:cubicBezTo>
                      <a:pt x="7295" y="5405"/>
                      <a:pt x="7215" y="5273"/>
                      <a:pt x="7136" y="5153"/>
                    </a:cubicBezTo>
                    <a:cubicBezTo>
                      <a:pt x="7043" y="5035"/>
                      <a:pt x="6937" y="4916"/>
                      <a:pt x="6937" y="4916"/>
                    </a:cubicBezTo>
                    <a:cubicBezTo>
                      <a:pt x="6819" y="4757"/>
                      <a:pt x="6699" y="4586"/>
                      <a:pt x="6594" y="4427"/>
                    </a:cubicBezTo>
                    <a:cubicBezTo>
                      <a:pt x="6475" y="4255"/>
                      <a:pt x="6317" y="4123"/>
                      <a:pt x="6185" y="3964"/>
                    </a:cubicBezTo>
                    <a:cubicBezTo>
                      <a:pt x="6052" y="3819"/>
                      <a:pt x="5933" y="3647"/>
                      <a:pt x="5788" y="3502"/>
                    </a:cubicBezTo>
                    <a:cubicBezTo>
                      <a:pt x="5642" y="3370"/>
                      <a:pt x="5498" y="3238"/>
                      <a:pt x="5352" y="3092"/>
                    </a:cubicBezTo>
                    <a:cubicBezTo>
                      <a:pt x="5087" y="2775"/>
                      <a:pt x="4744" y="2564"/>
                      <a:pt x="4453" y="2287"/>
                    </a:cubicBezTo>
                    <a:cubicBezTo>
                      <a:pt x="4308" y="2141"/>
                      <a:pt x="4123" y="2035"/>
                      <a:pt x="3965" y="1929"/>
                    </a:cubicBezTo>
                    <a:cubicBezTo>
                      <a:pt x="3792" y="1811"/>
                      <a:pt x="3634" y="1691"/>
                      <a:pt x="3475" y="1573"/>
                    </a:cubicBezTo>
                    <a:cubicBezTo>
                      <a:pt x="3132" y="1348"/>
                      <a:pt x="2762" y="1163"/>
                      <a:pt x="2418" y="939"/>
                    </a:cubicBezTo>
                    <a:cubicBezTo>
                      <a:pt x="2048" y="767"/>
                      <a:pt x="1692" y="555"/>
                      <a:pt x="1308" y="397"/>
                    </a:cubicBezTo>
                    <a:lnTo>
                      <a:pt x="741" y="185"/>
                    </a:lnTo>
                    <a:cubicBezTo>
                      <a:pt x="542" y="120"/>
                      <a:pt x="357" y="27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2" name="Google Shape;6232;p14"/>
              <p:cNvSpPr/>
              <p:nvPr/>
            </p:nvSpPr>
            <p:spPr>
              <a:xfrm>
                <a:off x="4017175" y="3448700"/>
                <a:ext cx="144725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4757" extrusionOk="0">
                    <a:moveTo>
                      <a:pt x="146" y="0"/>
                    </a:moveTo>
                    <a:lnTo>
                      <a:pt x="1" y="687"/>
                    </a:lnTo>
                    <a:cubicBezTo>
                      <a:pt x="133" y="687"/>
                      <a:pt x="265" y="726"/>
                      <a:pt x="411" y="766"/>
                    </a:cubicBezTo>
                    <a:cubicBezTo>
                      <a:pt x="543" y="793"/>
                      <a:pt x="688" y="819"/>
                      <a:pt x="820" y="846"/>
                    </a:cubicBezTo>
                    <a:cubicBezTo>
                      <a:pt x="1098" y="925"/>
                      <a:pt x="1362" y="1043"/>
                      <a:pt x="1653" y="1110"/>
                    </a:cubicBezTo>
                    <a:cubicBezTo>
                      <a:pt x="1903" y="1255"/>
                      <a:pt x="2181" y="1361"/>
                      <a:pt x="2446" y="1506"/>
                    </a:cubicBezTo>
                    <a:lnTo>
                      <a:pt x="2802" y="1744"/>
                    </a:lnTo>
                    <a:cubicBezTo>
                      <a:pt x="2921" y="1824"/>
                      <a:pt x="3053" y="1889"/>
                      <a:pt x="3145" y="2008"/>
                    </a:cubicBezTo>
                    <a:cubicBezTo>
                      <a:pt x="3357" y="2206"/>
                      <a:pt x="3608" y="2352"/>
                      <a:pt x="3780" y="2590"/>
                    </a:cubicBezTo>
                    <a:cubicBezTo>
                      <a:pt x="3873" y="2696"/>
                      <a:pt x="3965" y="2801"/>
                      <a:pt x="4070" y="2907"/>
                    </a:cubicBezTo>
                    <a:cubicBezTo>
                      <a:pt x="4163" y="3013"/>
                      <a:pt x="4229" y="3145"/>
                      <a:pt x="4308" y="3263"/>
                    </a:cubicBezTo>
                    <a:cubicBezTo>
                      <a:pt x="4387" y="3383"/>
                      <a:pt x="4493" y="3488"/>
                      <a:pt x="4546" y="3621"/>
                    </a:cubicBezTo>
                    <a:cubicBezTo>
                      <a:pt x="4613" y="3753"/>
                      <a:pt x="4678" y="3871"/>
                      <a:pt x="4745" y="3991"/>
                    </a:cubicBezTo>
                    <a:lnTo>
                      <a:pt x="4850" y="4176"/>
                    </a:lnTo>
                    <a:cubicBezTo>
                      <a:pt x="4890" y="4281"/>
                      <a:pt x="4916" y="4387"/>
                      <a:pt x="4916" y="4387"/>
                    </a:cubicBezTo>
                    <a:cubicBezTo>
                      <a:pt x="4942" y="4452"/>
                      <a:pt x="4983" y="4519"/>
                      <a:pt x="5022" y="4585"/>
                    </a:cubicBezTo>
                    <a:lnTo>
                      <a:pt x="5115" y="4757"/>
                    </a:lnTo>
                    <a:lnTo>
                      <a:pt x="5788" y="4426"/>
                    </a:lnTo>
                    <a:lnTo>
                      <a:pt x="5630" y="4241"/>
                    </a:lnTo>
                    <a:cubicBezTo>
                      <a:pt x="5577" y="4188"/>
                      <a:pt x="5524" y="4135"/>
                      <a:pt x="5485" y="4070"/>
                    </a:cubicBezTo>
                    <a:cubicBezTo>
                      <a:pt x="5485" y="4070"/>
                      <a:pt x="5432" y="3964"/>
                      <a:pt x="5365" y="3871"/>
                    </a:cubicBezTo>
                    <a:cubicBezTo>
                      <a:pt x="5286" y="3792"/>
                      <a:pt x="5207" y="3700"/>
                      <a:pt x="5207" y="3700"/>
                    </a:cubicBezTo>
                    <a:cubicBezTo>
                      <a:pt x="5115" y="3580"/>
                      <a:pt x="5035" y="3462"/>
                      <a:pt x="4942" y="3330"/>
                    </a:cubicBezTo>
                    <a:cubicBezTo>
                      <a:pt x="4863" y="3210"/>
                      <a:pt x="4731" y="3118"/>
                      <a:pt x="4639" y="2999"/>
                    </a:cubicBezTo>
                    <a:cubicBezTo>
                      <a:pt x="4533" y="2893"/>
                      <a:pt x="4454" y="2761"/>
                      <a:pt x="4335" y="2655"/>
                    </a:cubicBezTo>
                    <a:cubicBezTo>
                      <a:pt x="4229" y="2563"/>
                      <a:pt x="4110" y="2458"/>
                      <a:pt x="4005" y="2352"/>
                    </a:cubicBezTo>
                    <a:cubicBezTo>
                      <a:pt x="3820" y="2127"/>
                      <a:pt x="3556" y="1968"/>
                      <a:pt x="3344" y="1771"/>
                    </a:cubicBezTo>
                    <a:cubicBezTo>
                      <a:pt x="3238" y="1651"/>
                      <a:pt x="3106" y="1572"/>
                      <a:pt x="2974" y="1493"/>
                    </a:cubicBezTo>
                    <a:cubicBezTo>
                      <a:pt x="2855" y="1413"/>
                      <a:pt x="2736" y="1321"/>
                      <a:pt x="2617" y="1228"/>
                    </a:cubicBezTo>
                    <a:cubicBezTo>
                      <a:pt x="2353" y="1057"/>
                      <a:pt x="2088" y="925"/>
                      <a:pt x="1838" y="740"/>
                    </a:cubicBezTo>
                    <a:cubicBezTo>
                      <a:pt x="1547" y="621"/>
                      <a:pt x="1283" y="449"/>
                      <a:pt x="1005" y="317"/>
                    </a:cubicBezTo>
                    <a:cubicBezTo>
                      <a:pt x="860" y="264"/>
                      <a:pt x="714" y="211"/>
                      <a:pt x="582" y="159"/>
                    </a:cubicBezTo>
                    <a:cubicBezTo>
                      <a:pt x="437" y="92"/>
                      <a:pt x="305" y="26"/>
                      <a:pt x="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3" name="Google Shape;6233;p14"/>
              <p:cNvSpPr/>
              <p:nvPr/>
            </p:nvSpPr>
            <p:spPr>
              <a:xfrm>
                <a:off x="4377900" y="3032450"/>
                <a:ext cx="105075" cy="86575"/>
              </a:xfrm>
              <a:custGeom>
                <a:avLst/>
                <a:gdLst/>
                <a:ahLst/>
                <a:cxnLst/>
                <a:rect l="l" t="t" r="r" b="b"/>
                <a:pathLst>
                  <a:path w="4203" h="3463" extrusionOk="0">
                    <a:moveTo>
                      <a:pt x="27" y="1"/>
                    </a:moveTo>
                    <a:lnTo>
                      <a:pt x="1" y="794"/>
                    </a:lnTo>
                    <a:cubicBezTo>
                      <a:pt x="120" y="873"/>
                      <a:pt x="252" y="847"/>
                      <a:pt x="411" y="926"/>
                    </a:cubicBezTo>
                    <a:cubicBezTo>
                      <a:pt x="582" y="991"/>
                      <a:pt x="754" y="1084"/>
                      <a:pt x="926" y="1164"/>
                    </a:cubicBezTo>
                    <a:cubicBezTo>
                      <a:pt x="1269" y="1361"/>
                      <a:pt x="1600" y="1587"/>
                      <a:pt x="1930" y="1851"/>
                    </a:cubicBezTo>
                    <a:cubicBezTo>
                      <a:pt x="2261" y="2101"/>
                      <a:pt x="2564" y="2353"/>
                      <a:pt x="2828" y="2644"/>
                    </a:cubicBezTo>
                    <a:cubicBezTo>
                      <a:pt x="2961" y="2776"/>
                      <a:pt x="3066" y="2921"/>
                      <a:pt x="3172" y="3067"/>
                    </a:cubicBezTo>
                    <a:cubicBezTo>
                      <a:pt x="3278" y="3211"/>
                      <a:pt x="3331" y="3343"/>
                      <a:pt x="3383" y="3463"/>
                    </a:cubicBezTo>
                    <a:cubicBezTo>
                      <a:pt x="3383" y="3463"/>
                      <a:pt x="3595" y="3410"/>
                      <a:pt x="3794" y="3343"/>
                    </a:cubicBezTo>
                    <a:cubicBezTo>
                      <a:pt x="3991" y="3278"/>
                      <a:pt x="4203" y="3225"/>
                      <a:pt x="4203" y="3225"/>
                    </a:cubicBezTo>
                    <a:cubicBezTo>
                      <a:pt x="4018" y="3026"/>
                      <a:pt x="3833" y="2855"/>
                      <a:pt x="3661" y="2709"/>
                    </a:cubicBezTo>
                    <a:lnTo>
                      <a:pt x="3119" y="2313"/>
                    </a:lnTo>
                    <a:cubicBezTo>
                      <a:pt x="2776" y="2062"/>
                      <a:pt x="2432" y="1837"/>
                      <a:pt x="2115" y="1587"/>
                    </a:cubicBezTo>
                    <a:cubicBezTo>
                      <a:pt x="1812" y="1335"/>
                      <a:pt x="1494" y="1071"/>
                      <a:pt x="1177" y="806"/>
                    </a:cubicBezTo>
                    <a:cubicBezTo>
                      <a:pt x="1019" y="674"/>
                      <a:pt x="846" y="542"/>
                      <a:pt x="675" y="397"/>
                    </a:cubicBezTo>
                    <a:cubicBezTo>
                      <a:pt x="490" y="278"/>
                      <a:pt x="252" y="93"/>
                      <a:pt x="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4" name="Google Shape;6234;p14"/>
              <p:cNvSpPr/>
              <p:nvPr/>
            </p:nvSpPr>
            <p:spPr>
              <a:xfrm>
                <a:off x="4136750" y="3294400"/>
                <a:ext cx="12160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5300" extrusionOk="0">
                    <a:moveTo>
                      <a:pt x="4493" y="543"/>
                    </a:moveTo>
                    <a:lnTo>
                      <a:pt x="4481" y="609"/>
                    </a:lnTo>
                    <a:cubicBezTo>
                      <a:pt x="4481" y="688"/>
                      <a:pt x="4467" y="781"/>
                      <a:pt x="4454" y="873"/>
                    </a:cubicBezTo>
                    <a:lnTo>
                      <a:pt x="4401" y="1058"/>
                    </a:lnTo>
                    <a:cubicBezTo>
                      <a:pt x="4375" y="1137"/>
                      <a:pt x="4349" y="1204"/>
                      <a:pt x="4322" y="1283"/>
                    </a:cubicBezTo>
                    <a:cubicBezTo>
                      <a:pt x="4216" y="1586"/>
                      <a:pt x="4084" y="1877"/>
                      <a:pt x="3952" y="2182"/>
                    </a:cubicBezTo>
                    <a:cubicBezTo>
                      <a:pt x="3674" y="2802"/>
                      <a:pt x="3489" y="3371"/>
                      <a:pt x="3212" y="3952"/>
                    </a:cubicBezTo>
                    <a:lnTo>
                      <a:pt x="2869" y="4666"/>
                    </a:lnTo>
                    <a:cubicBezTo>
                      <a:pt x="2845" y="4690"/>
                      <a:pt x="2831" y="4747"/>
                      <a:pt x="2809" y="4747"/>
                    </a:cubicBezTo>
                    <a:cubicBezTo>
                      <a:pt x="2807" y="4747"/>
                      <a:pt x="2804" y="4746"/>
                      <a:pt x="2802" y="4745"/>
                    </a:cubicBezTo>
                    <a:lnTo>
                      <a:pt x="2749" y="4678"/>
                    </a:lnTo>
                    <a:lnTo>
                      <a:pt x="2591" y="4507"/>
                    </a:lnTo>
                    <a:cubicBezTo>
                      <a:pt x="2247" y="4229"/>
                      <a:pt x="1891" y="3926"/>
                      <a:pt x="1534" y="3661"/>
                    </a:cubicBezTo>
                    <a:cubicBezTo>
                      <a:pt x="1283" y="3511"/>
                      <a:pt x="1038" y="3366"/>
                      <a:pt x="784" y="3236"/>
                    </a:cubicBezTo>
                    <a:lnTo>
                      <a:pt x="784" y="3236"/>
                    </a:lnTo>
                    <a:cubicBezTo>
                      <a:pt x="1064" y="2976"/>
                      <a:pt x="1349" y="2722"/>
                      <a:pt x="1639" y="2472"/>
                    </a:cubicBezTo>
                    <a:cubicBezTo>
                      <a:pt x="1639" y="2472"/>
                      <a:pt x="1824" y="2314"/>
                      <a:pt x="2009" y="2168"/>
                    </a:cubicBezTo>
                    <a:cubicBezTo>
                      <a:pt x="2208" y="2023"/>
                      <a:pt x="2393" y="1864"/>
                      <a:pt x="2393" y="1864"/>
                    </a:cubicBezTo>
                    <a:cubicBezTo>
                      <a:pt x="2393" y="1864"/>
                      <a:pt x="2591" y="1732"/>
                      <a:pt x="2789" y="1586"/>
                    </a:cubicBezTo>
                    <a:cubicBezTo>
                      <a:pt x="2987" y="1454"/>
                      <a:pt x="3199" y="1309"/>
                      <a:pt x="3199" y="1309"/>
                    </a:cubicBezTo>
                    <a:cubicBezTo>
                      <a:pt x="3199" y="1309"/>
                      <a:pt x="3397" y="1190"/>
                      <a:pt x="3609" y="1058"/>
                    </a:cubicBezTo>
                    <a:cubicBezTo>
                      <a:pt x="3806" y="939"/>
                      <a:pt x="4018" y="807"/>
                      <a:pt x="4018" y="807"/>
                    </a:cubicBezTo>
                    <a:lnTo>
                      <a:pt x="4308" y="635"/>
                    </a:lnTo>
                    <a:lnTo>
                      <a:pt x="4428" y="569"/>
                    </a:lnTo>
                    <a:lnTo>
                      <a:pt x="4493" y="543"/>
                    </a:lnTo>
                    <a:close/>
                    <a:moveTo>
                      <a:pt x="4863" y="1"/>
                    </a:moveTo>
                    <a:cubicBezTo>
                      <a:pt x="4824" y="15"/>
                      <a:pt x="4771" y="41"/>
                      <a:pt x="4719" y="67"/>
                    </a:cubicBezTo>
                    <a:lnTo>
                      <a:pt x="4414" y="212"/>
                    </a:lnTo>
                    <a:lnTo>
                      <a:pt x="4150" y="344"/>
                    </a:lnTo>
                    <a:cubicBezTo>
                      <a:pt x="4018" y="424"/>
                      <a:pt x="3886" y="490"/>
                      <a:pt x="3886" y="490"/>
                    </a:cubicBezTo>
                    <a:cubicBezTo>
                      <a:pt x="3886" y="490"/>
                      <a:pt x="3662" y="609"/>
                      <a:pt x="3450" y="728"/>
                    </a:cubicBezTo>
                    <a:cubicBezTo>
                      <a:pt x="3239" y="860"/>
                      <a:pt x="3027" y="979"/>
                      <a:pt x="3027" y="979"/>
                    </a:cubicBezTo>
                    <a:cubicBezTo>
                      <a:pt x="3027" y="979"/>
                      <a:pt x="2829" y="1111"/>
                      <a:pt x="2617" y="1230"/>
                    </a:cubicBezTo>
                    <a:lnTo>
                      <a:pt x="2221" y="1494"/>
                    </a:lnTo>
                    <a:cubicBezTo>
                      <a:pt x="2221" y="1494"/>
                      <a:pt x="2023" y="1639"/>
                      <a:pt x="1824" y="1771"/>
                    </a:cubicBezTo>
                    <a:lnTo>
                      <a:pt x="1454" y="2062"/>
                    </a:lnTo>
                    <a:cubicBezTo>
                      <a:pt x="940" y="2432"/>
                      <a:pt x="464" y="2816"/>
                      <a:pt x="1" y="3251"/>
                    </a:cubicBezTo>
                    <a:lnTo>
                      <a:pt x="128" y="3480"/>
                    </a:lnTo>
                    <a:lnTo>
                      <a:pt x="128" y="3480"/>
                    </a:lnTo>
                    <a:lnTo>
                      <a:pt x="41" y="3674"/>
                    </a:lnTo>
                    <a:cubicBezTo>
                      <a:pt x="111" y="3693"/>
                      <a:pt x="180" y="3713"/>
                      <a:pt x="250" y="3734"/>
                    </a:cubicBezTo>
                    <a:lnTo>
                      <a:pt x="250" y="3734"/>
                    </a:lnTo>
                    <a:cubicBezTo>
                      <a:pt x="251" y="3739"/>
                      <a:pt x="252" y="3741"/>
                      <a:pt x="252" y="3741"/>
                    </a:cubicBezTo>
                    <a:cubicBezTo>
                      <a:pt x="254" y="3739"/>
                      <a:pt x="255" y="3738"/>
                      <a:pt x="257" y="3737"/>
                    </a:cubicBezTo>
                    <a:lnTo>
                      <a:pt x="257" y="3737"/>
                    </a:lnTo>
                    <a:cubicBezTo>
                      <a:pt x="581" y="3838"/>
                      <a:pt x="906" y="3970"/>
                      <a:pt x="1230" y="4111"/>
                    </a:cubicBezTo>
                    <a:cubicBezTo>
                      <a:pt x="1586" y="4335"/>
                      <a:pt x="1956" y="4573"/>
                      <a:pt x="2314" y="4824"/>
                    </a:cubicBezTo>
                    <a:lnTo>
                      <a:pt x="2631" y="5115"/>
                    </a:lnTo>
                    <a:lnTo>
                      <a:pt x="2816" y="5274"/>
                    </a:lnTo>
                    <a:lnTo>
                      <a:pt x="2829" y="5300"/>
                    </a:lnTo>
                    <a:cubicBezTo>
                      <a:pt x="2842" y="5300"/>
                      <a:pt x="2855" y="5274"/>
                      <a:pt x="2855" y="5260"/>
                    </a:cubicBezTo>
                    <a:lnTo>
                      <a:pt x="2895" y="5180"/>
                    </a:lnTo>
                    <a:lnTo>
                      <a:pt x="2974" y="5022"/>
                    </a:lnTo>
                    <a:cubicBezTo>
                      <a:pt x="2974" y="5022"/>
                      <a:pt x="3107" y="4771"/>
                      <a:pt x="3225" y="4520"/>
                    </a:cubicBezTo>
                    <a:lnTo>
                      <a:pt x="3463" y="4018"/>
                    </a:lnTo>
                    <a:cubicBezTo>
                      <a:pt x="3595" y="3727"/>
                      <a:pt x="3727" y="3424"/>
                      <a:pt x="3847" y="3119"/>
                    </a:cubicBezTo>
                    <a:cubicBezTo>
                      <a:pt x="3965" y="2828"/>
                      <a:pt x="4071" y="2538"/>
                      <a:pt x="4203" y="2261"/>
                    </a:cubicBezTo>
                    <a:cubicBezTo>
                      <a:pt x="4335" y="1956"/>
                      <a:pt x="4481" y="1666"/>
                      <a:pt x="4599" y="1362"/>
                    </a:cubicBezTo>
                    <a:lnTo>
                      <a:pt x="4678" y="1124"/>
                    </a:lnTo>
                    <a:lnTo>
                      <a:pt x="4771" y="846"/>
                    </a:lnTo>
                    <a:cubicBezTo>
                      <a:pt x="4811" y="622"/>
                      <a:pt x="4851" y="397"/>
                      <a:pt x="4863" y="173"/>
                    </a:cubicBezTo>
                    <a:lnTo>
                      <a:pt x="48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5" name="Google Shape;6235;p14"/>
              <p:cNvSpPr/>
              <p:nvPr/>
            </p:nvSpPr>
            <p:spPr>
              <a:xfrm>
                <a:off x="4374950" y="3448350"/>
                <a:ext cx="330350" cy="153650"/>
              </a:xfrm>
              <a:custGeom>
                <a:avLst/>
                <a:gdLst/>
                <a:ahLst/>
                <a:cxnLst/>
                <a:rect l="l" t="t" r="r" b="b"/>
                <a:pathLst>
                  <a:path w="13214" h="6146" extrusionOk="0">
                    <a:moveTo>
                      <a:pt x="621" y="0"/>
                    </a:moveTo>
                    <a:lnTo>
                      <a:pt x="0" y="305"/>
                    </a:lnTo>
                    <a:cubicBezTo>
                      <a:pt x="317" y="807"/>
                      <a:pt x="542" y="1348"/>
                      <a:pt x="820" y="1890"/>
                    </a:cubicBezTo>
                    <a:cubicBezTo>
                      <a:pt x="1070" y="2432"/>
                      <a:pt x="1255" y="3000"/>
                      <a:pt x="1480" y="3568"/>
                    </a:cubicBezTo>
                    <a:cubicBezTo>
                      <a:pt x="1480" y="3568"/>
                      <a:pt x="1519" y="3647"/>
                      <a:pt x="1533" y="3727"/>
                    </a:cubicBezTo>
                    <a:cubicBezTo>
                      <a:pt x="1560" y="3806"/>
                      <a:pt x="1572" y="3885"/>
                      <a:pt x="1572" y="3885"/>
                    </a:cubicBezTo>
                    <a:cubicBezTo>
                      <a:pt x="1599" y="3938"/>
                      <a:pt x="1586" y="4017"/>
                      <a:pt x="1639" y="4031"/>
                    </a:cubicBezTo>
                    <a:lnTo>
                      <a:pt x="1824" y="4017"/>
                    </a:lnTo>
                    <a:lnTo>
                      <a:pt x="2405" y="3964"/>
                    </a:lnTo>
                    <a:lnTo>
                      <a:pt x="3369" y="3885"/>
                    </a:lnTo>
                    <a:lnTo>
                      <a:pt x="4347" y="3832"/>
                    </a:lnTo>
                    <a:cubicBezTo>
                      <a:pt x="4390" y="3830"/>
                      <a:pt x="4434" y="3830"/>
                      <a:pt x="4477" y="3830"/>
                    </a:cubicBezTo>
                    <a:cubicBezTo>
                      <a:pt x="4754" y="3830"/>
                      <a:pt x="5040" y="3861"/>
                      <a:pt x="5325" y="3872"/>
                    </a:cubicBezTo>
                    <a:cubicBezTo>
                      <a:pt x="5325" y="3872"/>
                      <a:pt x="5814" y="3925"/>
                      <a:pt x="6316" y="3978"/>
                    </a:cubicBezTo>
                    <a:cubicBezTo>
                      <a:pt x="6805" y="4031"/>
                      <a:pt x="7294" y="4096"/>
                      <a:pt x="7294" y="4096"/>
                    </a:cubicBezTo>
                    <a:cubicBezTo>
                      <a:pt x="7955" y="4216"/>
                      <a:pt x="8628" y="4387"/>
                      <a:pt x="9263" y="4572"/>
                    </a:cubicBezTo>
                    <a:cubicBezTo>
                      <a:pt x="10545" y="4916"/>
                      <a:pt x="11813" y="5511"/>
                      <a:pt x="13068" y="6145"/>
                    </a:cubicBezTo>
                    <a:lnTo>
                      <a:pt x="13214" y="5088"/>
                    </a:lnTo>
                    <a:cubicBezTo>
                      <a:pt x="11905" y="4704"/>
                      <a:pt x="10637" y="4281"/>
                      <a:pt x="9303" y="4044"/>
                    </a:cubicBezTo>
                    <a:cubicBezTo>
                      <a:pt x="8642" y="3912"/>
                      <a:pt x="7981" y="3793"/>
                      <a:pt x="7321" y="3700"/>
                    </a:cubicBezTo>
                    <a:cubicBezTo>
                      <a:pt x="7321" y="3700"/>
                      <a:pt x="6819" y="3661"/>
                      <a:pt x="6316" y="3608"/>
                    </a:cubicBezTo>
                    <a:cubicBezTo>
                      <a:pt x="5827" y="3582"/>
                      <a:pt x="5325" y="3542"/>
                      <a:pt x="5325" y="3542"/>
                    </a:cubicBezTo>
                    <a:cubicBezTo>
                      <a:pt x="5042" y="3531"/>
                      <a:pt x="4759" y="3500"/>
                      <a:pt x="4476" y="3500"/>
                    </a:cubicBezTo>
                    <a:cubicBezTo>
                      <a:pt x="4429" y="3500"/>
                      <a:pt x="4382" y="3500"/>
                      <a:pt x="4334" y="3502"/>
                    </a:cubicBezTo>
                    <a:lnTo>
                      <a:pt x="3357" y="3555"/>
                    </a:lnTo>
                    <a:lnTo>
                      <a:pt x="2379" y="3608"/>
                    </a:lnTo>
                    <a:lnTo>
                      <a:pt x="1982" y="3635"/>
                    </a:lnTo>
                    <a:lnTo>
                      <a:pt x="1930" y="3635"/>
                    </a:lnTo>
                    <a:cubicBezTo>
                      <a:pt x="1916" y="3635"/>
                      <a:pt x="1916" y="3608"/>
                      <a:pt x="1916" y="3594"/>
                    </a:cubicBezTo>
                    <a:lnTo>
                      <a:pt x="1877" y="3462"/>
                    </a:lnTo>
                    <a:cubicBezTo>
                      <a:pt x="1692" y="2881"/>
                      <a:pt x="1546" y="2273"/>
                      <a:pt x="1334" y="1692"/>
                    </a:cubicBezTo>
                    <a:cubicBezTo>
                      <a:pt x="1097" y="1124"/>
                      <a:pt x="912" y="543"/>
                      <a:pt x="6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6" name="Google Shape;6236;p14"/>
              <p:cNvSpPr/>
              <p:nvPr/>
            </p:nvSpPr>
            <p:spPr>
              <a:xfrm>
                <a:off x="4376925" y="3691825"/>
                <a:ext cx="329050" cy="156600"/>
              </a:xfrm>
              <a:custGeom>
                <a:avLst/>
                <a:gdLst/>
                <a:ahLst/>
                <a:cxnLst/>
                <a:rect l="l" t="t" r="r" b="b"/>
                <a:pathLst>
                  <a:path w="13162" h="6264" extrusionOk="0">
                    <a:moveTo>
                      <a:pt x="13003" y="0"/>
                    </a:moveTo>
                    <a:cubicBezTo>
                      <a:pt x="11761" y="634"/>
                      <a:pt x="10492" y="1242"/>
                      <a:pt x="9210" y="1612"/>
                    </a:cubicBezTo>
                    <a:cubicBezTo>
                      <a:pt x="8576" y="1797"/>
                      <a:pt x="7915" y="1982"/>
                      <a:pt x="7254" y="2101"/>
                    </a:cubicBezTo>
                    <a:cubicBezTo>
                      <a:pt x="7254" y="2101"/>
                      <a:pt x="6766" y="2167"/>
                      <a:pt x="6264" y="2233"/>
                    </a:cubicBezTo>
                    <a:lnTo>
                      <a:pt x="5286" y="2338"/>
                    </a:lnTo>
                    <a:cubicBezTo>
                      <a:pt x="4993" y="2351"/>
                      <a:pt x="4700" y="2394"/>
                      <a:pt x="4407" y="2394"/>
                    </a:cubicBezTo>
                    <a:cubicBezTo>
                      <a:pt x="4370" y="2394"/>
                      <a:pt x="4332" y="2393"/>
                      <a:pt x="4295" y="2391"/>
                    </a:cubicBezTo>
                    <a:lnTo>
                      <a:pt x="3330" y="2338"/>
                    </a:lnTo>
                    <a:lnTo>
                      <a:pt x="2353" y="2273"/>
                    </a:lnTo>
                    <a:lnTo>
                      <a:pt x="1784" y="2233"/>
                    </a:lnTo>
                    <a:lnTo>
                      <a:pt x="1586" y="2206"/>
                    </a:lnTo>
                    <a:cubicBezTo>
                      <a:pt x="1546" y="2233"/>
                      <a:pt x="1546" y="2312"/>
                      <a:pt x="1533" y="2365"/>
                    </a:cubicBezTo>
                    <a:cubicBezTo>
                      <a:pt x="1533" y="2365"/>
                      <a:pt x="1454" y="2682"/>
                      <a:pt x="1440" y="2682"/>
                    </a:cubicBezTo>
                    <a:cubicBezTo>
                      <a:pt x="1229" y="3237"/>
                      <a:pt x="1018" y="3806"/>
                      <a:pt x="793" y="4373"/>
                    </a:cubicBezTo>
                    <a:lnTo>
                      <a:pt x="1" y="5959"/>
                    </a:lnTo>
                    <a:lnTo>
                      <a:pt x="621" y="6263"/>
                    </a:lnTo>
                    <a:cubicBezTo>
                      <a:pt x="859" y="5695"/>
                      <a:pt x="1084" y="5127"/>
                      <a:pt x="1322" y="4558"/>
                    </a:cubicBezTo>
                    <a:lnTo>
                      <a:pt x="1837" y="2775"/>
                    </a:lnTo>
                    <a:cubicBezTo>
                      <a:pt x="1851" y="2775"/>
                      <a:pt x="1863" y="2656"/>
                      <a:pt x="1863" y="2656"/>
                    </a:cubicBezTo>
                    <a:cubicBezTo>
                      <a:pt x="1877" y="2643"/>
                      <a:pt x="1877" y="2616"/>
                      <a:pt x="1877" y="2603"/>
                    </a:cubicBezTo>
                    <a:lnTo>
                      <a:pt x="1930" y="2603"/>
                    </a:lnTo>
                    <a:lnTo>
                      <a:pt x="2326" y="2629"/>
                    </a:lnTo>
                    <a:lnTo>
                      <a:pt x="3317" y="2682"/>
                    </a:lnTo>
                    <a:lnTo>
                      <a:pt x="4295" y="2722"/>
                    </a:lnTo>
                    <a:cubicBezTo>
                      <a:pt x="4330" y="2724"/>
                      <a:pt x="4365" y="2724"/>
                      <a:pt x="4399" y="2724"/>
                    </a:cubicBezTo>
                    <a:cubicBezTo>
                      <a:pt x="4695" y="2724"/>
                      <a:pt x="4990" y="2681"/>
                      <a:pt x="5286" y="2669"/>
                    </a:cubicBezTo>
                    <a:cubicBezTo>
                      <a:pt x="5286" y="2669"/>
                      <a:pt x="5788" y="2629"/>
                      <a:pt x="6277" y="2590"/>
                    </a:cubicBezTo>
                    <a:cubicBezTo>
                      <a:pt x="6779" y="2550"/>
                      <a:pt x="7268" y="2497"/>
                      <a:pt x="7268" y="2497"/>
                    </a:cubicBezTo>
                    <a:cubicBezTo>
                      <a:pt x="7941" y="2391"/>
                      <a:pt x="8602" y="2273"/>
                      <a:pt x="9263" y="2127"/>
                    </a:cubicBezTo>
                    <a:cubicBezTo>
                      <a:pt x="10598" y="1889"/>
                      <a:pt x="11853" y="1454"/>
                      <a:pt x="13161" y="1057"/>
                    </a:cubicBezTo>
                    <a:lnTo>
                      <a:pt x="1300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7" name="Google Shape;6237;p14"/>
              <p:cNvSpPr/>
              <p:nvPr/>
            </p:nvSpPr>
            <p:spPr>
              <a:xfrm>
                <a:off x="4207450" y="3529600"/>
                <a:ext cx="38350" cy="239200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9568" extrusionOk="0">
                    <a:moveTo>
                      <a:pt x="635" y="1"/>
                    </a:moveTo>
                    <a:lnTo>
                      <a:pt x="1" y="305"/>
                    </a:lnTo>
                    <a:cubicBezTo>
                      <a:pt x="199" y="635"/>
                      <a:pt x="331" y="992"/>
                      <a:pt x="516" y="1336"/>
                    </a:cubicBezTo>
                    <a:cubicBezTo>
                      <a:pt x="622" y="1706"/>
                      <a:pt x="793" y="2062"/>
                      <a:pt x="899" y="2446"/>
                    </a:cubicBezTo>
                    <a:cubicBezTo>
                      <a:pt x="966" y="2829"/>
                      <a:pt x="1124" y="3212"/>
                      <a:pt x="1124" y="3609"/>
                    </a:cubicBezTo>
                    <a:lnTo>
                      <a:pt x="1204" y="4190"/>
                    </a:lnTo>
                    <a:cubicBezTo>
                      <a:pt x="1230" y="4388"/>
                      <a:pt x="1204" y="4586"/>
                      <a:pt x="1204" y="4784"/>
                    </a:cubicBezTo>
                    <a:cubicBezTo>
                      <a:pt x="1204" y="4969"/>
                      <a:pt x="1216" y="5168"/>
                      <a:pt x="1204" y="5366"/>
                    </a:cubicBezTo>
                    <a:lnTo>
                      <a:pt x="1124" y="5947"/>
                    </a:lnTo>
                    <a:cubicBezTo>
                      <a:pt x="1110" y="6343"/>
                      <a:pt x="966" y="6713"/>
                      <a:pt x="886" y="7097"/>
                    </a:cubicBezTo>
                    <a:cubicBezTo>
                      <a:pt x="860" y="7282"/>
                      <a:pt x="767" y="7467"/>
                      <a:pt x="701" y="7638"/>
                    </a:cubicBezTo>
                    <a:cubicBezTo>
                      <a:pt x="635" y="7823"/>
                      <a:pt x="569" y="8008"/>
                      <a:pt x="503" y="8181"/>
                    </a:cubicBezTo>
                    <a:cubicBezTo>
                      <a:pt x="516" y="8193"/>
                      <a:pt x="450" y="8325"/>
                      <a:pt x="384" y="8445"/>
                    </a:cubicBezTo>
                    <a:cubicBezTo>
                      <a:pt x="305" y="8577"/>
                      <a:pt x="238" y="8709"/>
                      <a:pt x="238" y="8709"/>
                    </a:cubicBezTo>
                    <a:cubicBezTo>
                      <a:pt x="186" y="8788"/>
                      <a:pt x="159" y="8894"/>
                      <a:pt x="120" y="8986"/>
                    </a:cubicBezTo>
                    <a:lnTo>
                      <a:pt x="27" y="9238"/>
                    </a:lnTo>
                    <a:lnTo>
                      <a:pt x="701" y="9567"/>
                    </a:lnTo>
                    <a:lnTo>
                      <a:pt x="767" y="9238"/>
                    </a:lnTo>
                    <a:cubicBezTo>
                      <a:pt x="793" y="9145"/>
                      <a:pt x="807" y="9039"/>
                      <a:pt x="846" y="8947"/>
                    </a:cubicBezTo>
                    <a:cubicBezTo>
                      <a:pt x="846" y="8947"/>
                      <a:pt x="886" y="8801"/>
                      <a:pt x="939" y="8656"/>
                    </a:cubicBezTo>
                    <a:cubicBezTo>
                      <a:pt x="1005" y="8524"/>
                      <a:pt x="1031" y="8366"/>
                      <a:pt x="1031" y="8366"/>
                    </a:cubicBezTo>
                    <a:cubicBezTo>
                      <a:pt x="1071" y="8167"/>
                      <a:pt x="1124" y="7969"/>
                      <a:pt x="1163" y="7770"/>
                    </a:cubicBezTo>
                    <a:cubicBezTo>
                      <a:pt x="1216" y="7585"/>
                      <a:pt x="1283" y="7388"/>
                      <a:pt x="1295" y="7176"/>
                    </a:cubicBezTo>
                    <a:cubicBezTo>
                      <a:pt x="1336" y="6780"/>
                      <a:pt x="1454" y="6396"/>
                      <a:pt x="1454" y="5987"/>
                    </a:cubicBezTo>
                    <a:cubicBezTo>
                      <a:pt x="1468" y="5788"/>
                      <a:pt x="1494" y="5577"/>
                      <a:pt x="1507" y="5379"/>
                    </a:cubicBezTo>
                    <a:cubicBezTo>
                      <a:pt x="1533" y="5181"/>
                      <a:pt x="1507" y="4983"/>
                      <a:pt x="1507" y="4771"/>
                    </a:cubicBezTo>
                    <a:cubicBezTo>
                      <a:pt x="1507" y="4573"/>
                      <a:pt x="1533" y="4375"/>
                      <a:pt x="1507" y="4164"/>
                    </a:cubicBezTo>
                    <a:cubicBezTo>
                      <a:pt x="1494" y="3965"/>
                      <a:pt x="1468" y="3767"/>
                      <a:pt x="1454" y="3568"/>
                    </a:cubicBezTo>
                    <a:cubicBezTo>
                      <a:pt x="1468" y="3159"/>
                      <a:pt x="1336" y="2763"/>
                      <a:pt x="1295" y="2353"/>
                    </a:cubicBezTo>
                    <a:cubicBezTo>
                      <a:pt x="1243" y="1944"/>
                      <a:pt x="1110" y="1560"/>
                      <a:pt x="1045" y="1151"/>
                    </a:cubicBezTo>
                    <a:cubicBezTo>
                      <a:pt x="886" y="781"/>
                      <a:pt x="807" y="371"/>
                      <a:pt x="6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8" name="Google Shape;6238;p14"/>
              <p:cNvSpPr/>
              <p:nvPr/>
            </p:nvSpPr>
            <p:spPr>
              <a:xfrm>
                <a:off x="4145700" y="3559675"/>
                <a:ext cx="31375" cy="179400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7176" extrusionOk="0">
                    <a:moveTo>
                      <a:pt x="634" y="1"/>
                    </a:moveTo>
                    <a:lnTo>
                      <a:pt x="0" y="304"/>
                    </a:lnTo>
                    <a:cubicBezTo>
                      <a:pt x="145" y="542"/>
                      <a:pt x="238" y="806"/>
                      <a:pt x="397" y="1058"/>
                    </a:cubicBezTo>
                    <a:cubicBezTo>
                      <a:pt x="476" y="1335"/>
                      <a:pt x="621" y="1586"/>
                      <a:pt x="687" y="1877"/>
                    </a:cubicBezTo>
                    <a:cubicBezTo>
                      <a:pt x="740" y="2154"/>
                      <a:pt x="872" y="2432"/>
                      <a:pt x="872" y="2723"/>
                    </a:cubicBezTo>
                    <a:cubicBezTo>
                      <a:pt x="885" y="2868"/>
                      <a:pt x="899" y="3013"/>
                      <a:pt x="925" y="3158"/>
                    </a:cubicBezTo>
                    <a:cubicBezTo>
                      <a:pt x="952" y="3304"/>
                      <a:pt x="925" y="3449"/>
                      <a:pt x="925" y="3581"/>
                    </a:cubicBezTo>
                    <a:cubicBezTo>
                      <a:pt x="925" y="3727"/>
                      <a:pt x="938" y="3872"/>
                      <a:pt x="925" y="4018"/>
                    </a:cubicBezTo>
                    <a:cubicBezTo>
                      <a:pt x="899" y="4163"/>
                      <a:pt x="872" y="4308"/>
                      <a:pt x="858" y="4441"/>
                    </a:cubicBezTo>
                    <a:cubicBezTo>
                      <a:pt x="858" y="4731"/>
                      <a:pt x="726" y="5008"/>
                      <a:pt x="674" y="5286"/>
                    </a:cubicBezTo>
                    <a:cubicBezTo>
                      <a:pt x="661" y="5418"/>
                      <a:pt x="582" y="5550"/>
                      <a:pt x="529" y="5683"/>
                    </a:cubicBezTo>
                    <a:cubicBezTo>
                      <a:pt x="476" y="5815"/>
                      <a:pt x="423" y="5947"/>
                      <a:pt x="383" y="6079"/>
                    </a:cubicBezTo>
                    <a:cubicBezTo>
                      <a:pt x="409" y="6092"/>
                      <a:pt x="159" y="6462"/>
                      <a:pt x="171" y="6462"/>
                    </a:cubicBezTo>
                    <a:cubicBezTo>
                      <a:pt x="132" y="6515"/>
                      <a:pt x="106" y="6594"/>
                      <a:pt x="79" y="6660"/>
                    </a:cubicBezTo>
                    <a:lnTo>
                      <a:pt x="13" y="6858"/>
                    </a:lnTo>
                    <a:lnTo>
                      <a:pt x="700" y="7175"/>
                    </a:lnTo>
                    <a:lnTo>
                      <a:pt x="726" y="6925"/>
                    </a:lnTo>
                    <a:cubicBezTo>
                      <a:pt x="740" y="6845"/>
                      <a:pt x="740" y="6779"/>
                      <a:pt x="767" y="6700"/>
                    </a:cubicBezTo>
                    <a:cubicBezTo>
                      <a:pt x="753" y="6700"/>
                      <a:pt x="925" y="6264"/>
                      <a:pt x="899" y="6264"/>
                    </a:cubicBezTo>
                    <a:cubicBezTo>
                      <a:pt x="925" y="6105"/>
                      <a:pt x="964" y="5960"/>
                      <a:pt x="991" y="5815"/>
                    </a:cubicBezTo>
                    <a:cubicBezTo>
                      <a:pt x="1031" y="5669"/>
                      <a:pt x="1084" y="5524"/>
                      <a:pt x="1084" y="5378"/>
                    </a:cubicBezTo>
                    <a:cubicBezTo>
                      <a:pt x="1096" y="5075"/>
                      <a:pt x="1202" y="4784"/>
                      <a:pt x="1189" y="4480"/>
                    </a:cubicBezTo>
                    <a:cubicBezTo>
                      <a:pt x="1202" y="4335"/>
                      <a:pt x="1216" y="4189"/>
                      <a:pt x="1228" y="4030"/>
                    </a:cubicBezTo>
                    <a:cubicBezTo>
                      <a:pt x="1242" y="3886"/>
                      <a:pt x="1228" y="3740"/>
                      <a:pt x="1228" y="3581"/>
                    </a:cubicBezTo>
                    <a:cubicBezTo>
                      <a:pt x="1228" y="3436"/>
                      <a:pt x="1255" y="3290"/>
                      <a:pt x="1242" y="3132"/>
                    </a:cubicBezTo>
                    <a:cubicBezTo>
                      <a:pt x="1216" y="2987"/>
                      <a:pt x="1202" y="2841"/>
                      <a:pt x="1202" y="2683"/>
                    </a:cubicBezTo>
                    <a:cubicBezTo>
                      <a:pt x="1216" y="2379"/>
                      <a:pt x="1110" y="2089"/>
                      <a:pt x="1096" y="1771"/>
                    </a:cubicBezTo>
                    <a:cubicBezTo>
                      <a:pt x="1057" y="1467"/>
                      <a:pt x="964" y="1176"/>
                      <a:pt x="925" y="873"/>
                    </a:cubicBezTo>
                    <a:cubicBezTo>
                      <a:pt x="806" y="595"/>
                      <a:pt x="753" y="278"/>
                      <a:pt x="6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9" name="Google Shape;6239;p14"/>
              <p:cNvSpPr/>
              <p:nvPr/>
            </p:nvSpPr>
            <p:spPr>
              <a:xfrm>
                <a:off x="4694050" y="3579825"/>
                <a:ext cx="19500" cy="13150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5260" extrusionOk="0">
                    <a:moveTo>
                      <a:pt x="635" y="0"/>
                    </a:moveTo>
                    <a:lnTo>
                      <a:pt x="1" y="476"/>
                    </a:lnTo>
                    <a:cubicBezTo>
                      <a:pt x="13" y="622"/>
                      <a:pt x="119" y="701"/>
                      <a:pt x="159" y="872"/>
                    </a:cubicBezTo>
                    <a:cubicBezTo>
                      <a:pt x="212" y="1045"/>
                      <a:pt x="265" y="1230"/>
                      <a:pt x="291" y="1427"/>
                    </a:cubicBezTo>
                    <a:cubicBezTo>
                      <a:pt x="330" y="1824"/>
                      <a:pt x="357" y="2220"/>
                      <a:pt x="357" y="2643"/>
                    </a:cubicBezTo>
                    <a:cubicBezTo>
                      <a:pt x="371" y="3053"/>
                      <a:pt x="371" y="3450"/>
                      <a:pt x="330" y="3832"/>
                    </a:cubicBezTo>
                    <a:cubicBezTo>
                      <a:pt x="304" y="4017"/>
                      <a:pt x="251" y="4190"/>
                      <a:pt x="198" y="4375"/>
                    </a:cubicBezTo>
                    <a:cubicBezTo>
                      <a:pt x="145" y="4533"/>
                      <a:pt x="66" y="4651"/>
                      <a:pt x="1" y="4784"/>
                    </a:cubicBezTo>
                    <a:lnTo>
                      <a:pt x="700" y="5259"/>
                    </a:lnTo>
                    <a:cubicBezTo>
                      <a:pt x="727" y="5009"/>
                      <a:pt x="767" y="4744"/>
                      <a:pt x="767" y="4519"/>
                    </a:cubicBezTo>
                    <a:cubicBezTo>
                      <a:pt x="767" y="4519"/>
                      <a:pt x="780" y="4361"/>
                      <a:pt x="780" y="4190"/>
                    </a:cubicBezTo>
                    <a:cubicBezTo>
                      <a:pt x="780" y="4017"/>
                      <a:pt x="767" y="3859"/>
                      <a:pt x="767" y="3859"/>
                    </a:cubicBezTo>
                    <a:cubicBezTo>
                      <a:pt x="741" y="3436"/>
                      <a:pt x="700" y="3013"/>
                      <a:pt x="688" y="2617"/>
                    </a:cubicBezTo>
                    <a:cubicBezTo>
                      <a:pt x="674" y="2220"/>
                      <a:pt x="700" y="1811"/>
                      <a:pt x="727" y="1401"/>
                    </a:cubicBezTo>
                    <a:cubicBezTo>
                      <a:pt x="741" y="1190"/>
                      <a:pt x="727" y="978"/>
                      <a:pt x="741" y="754"/>
                    </a:cubicBezTo>
                    <a:cubicBezTo>
                      <a:pt x="714" y="529"/>
                      <a:pt x="714" y="225"/>
                      <a:pt x="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0" name="Google Shape;6240;p14"/>
              <p:cNvSpPr/>
              <p:nvPr/>
            </p:nvSpPr>
            <p:spPr>
              <a:xfrm>
                <a:off x="4282775" y="3604600"/>
                <a:ext cx="147350" cy="87375"/>
              </a:xfrm>
              <a:custGeom>
                <a:avLst/>
                <a:gdLst/>
                <a:ahLst/>
                <a:cxnLst/>
                <a:rect l="l" t="t" r="r" b="b"/>
                <a:pathLst>
                  <a:path w="5894" h="3495" extrusionOk="0">
                    <a:moveTo>
                      <a:pt x="822" y="603"/>
                    </a:moveTo>
                    <a:lnTo>
                      <a:pt x="822" y="603"/>
                    </a:lnTo>
                    <a:cubicBezTo>
                      <a:pt x="1199" y="659"/>
                      <a:pt x="1580" y="721"/>
                      <a:pt x="1956" y="794"/>
                    </a:cubicBezTo>
                    <a:lnTo>
                      <a:pt x="2432" y="899"/>
                    </a:lnTo>
                    <a:lnTo>
                      <a:pt x="2907" y="1005"/>
                    </a:lnTo>
                    <a:lnTo>
                      <a:pt x="3356" y="1137"/>
                    </a:lnTo>
                    <a:cubicBezTo>
                      <a:pt x="3582" y="1216"/>
                      <a:pt x="3819" y="1282"/>
                      <a:pt x="3819" y="1282"/>
                    </a:cubicBezTo>
                    <a:lnTo>
                      <a:pt x="4269" y="1441"/>
                    </a:lnTo>
                    <a:cubicBezTo>
                      <a:pt x="4493" y="1534"/>
                      <a:pt x="4718" y="1613"/>
                      <a:pt x="4718" y="1613"/>
                    </a:cubicBezTo>
                    <a:lnTo>
                      <a:pt x="5035" y="1745"/>
                    </a:lnTo>
                    <a:lnTo>
                      <a:pt x="5167" y="1798"/>
                    </a:lnTo>
                    <a:lnTo>
                      <a:pt x="5233" y="1824"/>
                    </a:lnTo>
                    <a:lnTo>
                      <a:pt x="5180" y="1851"/>
                    </a:lnTo>
                    <a:cubicBezTo>
                      <a:pt x="5114" y="1916"/>
                      <a:pt x="5035" y="1956"/>
                      <a:pt x="4956" y="1996"/>
                    </a:cubicBezTo>
                    <a:lnTo>
                      <a:pt x="4771" y="2075"/>
                    </a:lnTo>
                    <a:cubicBezTo>
                      <a:pt x="4704" y="2101"/>
                      <a:pt x="4625" y="2128"/>
                      <a:pt x="4546" y="2154"/>
                    </a:cubicBezTo>
                    <a:cubicBezTo>
                      <a:pt x="4255" y="2260"/>
                      <a:pt x="3938" y="2339"/>
                      <a:pt x="3621" y="2418"/>
                    </a:cubicBezTo>
                    <a:cubicBezTo>
                      <a:pt x="2986" y="2591"/>
                      <a:pt x="2379" y="2802"/>
                      <a:pt x="1758" y="2947"/>
                    </a:cubicBezTo>
                    <a:lnTo>
                      <a:pt x="992" y="3119"/>
                    </a:lnTo>
                    <a:cubicBezTo>
                      <a:pt x="974" y="3119"/>
                      <a:pt x="939" y="3131"/>
                      <a:pt x="917" y="3131"/>
                    </a:cubicBezTo>
                    <a:cubicBezTo>
                      <a:pt x="906" y="3131"/>
                      <a:pt x="899" y="3128"/>
                      <a:pt x="899" y="3119"/>
                    </a:cubicBezTo>
                    <a:lnTo>
                      <a:pt x="913" y="3040"/>
                    </a:lnTo>
                    <a:lnTo>
                      <a:pt x="939" y="2802"/>
                    </a:lnTo>
                    <a:cubicBezTo>
                      <a:pt x="992" y="2079"/>
                      <a:pt x="985" y="1329"/>
                      <a:pt x="822" y="603"/>
                    </a:cubicBezTo>
                    <a:close/>
                    <a:moveTo>
                      <a:pt x="317" y="1"/>
                    </a:moveTo>
                    <a:lnTo>
                      <a:pt x="211" y="239"/>
                    </a:lnTo>
                    <a:lnTo>
                      <a:pt x="211" y="239"/>
                    </a:lnTo>
                    <a:lnTo>
                      <a:pt x="0" y="292"/>
                    </a:lnTo>
                    <a:cubicBezTo>
                      <a:pt x="34" y="360"/>
                      <a:pt x="65" y="429"/>
                      <a:pt x="95" y="499"/>
                    </a:cubicBezTo>
                    <a:lnTo>
                      <a:pt x="95" y="499"/>
                    </a:lnTo>
                    <a:lnTo>
                      <a:pt x="93" y="503"/>
                    </a:lnTo>
                    <a:cubicBezTo>
                      <a:pt x="95" y="503"/>
                      <a:pt x="96" y="503"/>
                      <a:pt x="97" y="503"/>
                    </a:cubicBezTo>
                    <a:lnTo>
                      <a:pt x="97" y="503"/>
                    </a:lnTo>
                    <a:cubicBezTo>
                      <a:pt x="396" y="1206"/>
                      <a:pt x="516" y="1997"/>
                      <a:pt x="516" y="2788"/>
                    </a:cubicBezTo>
                    <a:lnTo>
                      <a:pt x="502" y="3211"/>
                    </a:lnTo>
                    <a:lnTo>
                      <a:pt x="502" y="3463"/>
                    </a:lnTo>
                    <a:lnTo>
                      <a:pt x="502" y="3489"/>
                    </a:lnTo>
                    <a:cubicBezTo>
                      <a:pt x="502" y="3493"/>
                      <a:pt x="505" y="3495"/>
                      <a:pt x="510" y="3495"/>
                    </a:cubicBezTo>
                    <a:cubicBezTo>
                      <a:pt x="519" y="3495"/>
                      <a:pt x="533" y="3489"/>
                      <a:pt x="543" y="3489"/>
                    </a:cubicBezTo>
                    <a:lnTo>
                      <a:pt x="622" y="3475"/>
                    </a:lnTo>
                    <a:lnTo>
                      <a:pt x="793" y="3436"/>
                    </a:lnTo>
                    <a:cubicBezTo>
                      <a:pt x="793" y="3436"/>
                      <a:pt x="1057" y="3370"/>
                      <a:pt x="1335" y="3317"/>
                    </a:cubicBezTo>
                    <a:cubicBezTo>
                      <a:pt x="1600" y="3251"/>
                      <a:pt x="1877" y="3185"/>
                      <a:pt x="1877" y="3185"/>
                    </a:cubicBezTo>
                    <a:cubicBezTo>
                      <a:pt x="2484" y="3040"/>
                      <a:pt x="3106" y="2815"/>
                      <a:pt x="3726" y="2670"/>
                    </a:cubicBezTo>
                    <a:cubicBezTo>
                      <a:pt x="4044" y="2591"/>
                      <a:pt x="4361" y="2511"/>
                      <a:pt x="4678" y="2418"/>
                    </a:cubicBezTo>
                    <a:lnTo>
                      <a:pt x="4916" y="2339"/>
                    </a:lnTo>
                    <a:lnTo>
                      <a:pt x="5180" y="2221"/>
                    </a:lnTo>
                    <a:cubicBezTo>
                      <a:pt x="5379" y="2115"/>
                      <a:pt x="5564" y="2022"/>
                      <a:pt x="5749" y="1877"/>
                    </a:cubicBezTo>
                    <a:lnTo>
                      <a:pt x="5893" y="1784"/>
                    </a:lnTo>
                    <a:lnTo>
                      <a:pt x="5735" y="1705"/>
                    </a:lnTo>
                    <a:lnTo>
                      <a:pt x="5432" y="1560"/>
                    </a:lnTo>
                    <a:lnTo>
                      <a:pt x="4877" y="1308"/>
                    </a:lnTo>
                    <a:cubicBezTo>
                      <a:pt x="4877" y="1308"/>
                      <a:pt x="4665" y="1216"/>
                      <a:pt x="4440" y="1123"/>
                    </a:cubicBezTo>
                    <a:cubicBezTo>
                      <a:pt x="4216" y="1044"/>
                      <a:pt x="3991" y="952"/>
                      <a:pt x="3991" y="952"/>
                    </a:cubicBezTo>
                    <a:lnTo>
                      <a:pt x="3541" y="794"/>
                    </a:lnTo>
                    <a:cubicBezTo>
                      <a:pt x="3304" y="714"/>
                      <a:pt x="3080" y="635"/>
                      <a:pt x="3080" y="635"/>
                    </a:cubicBezTo>
                    <a:cubicBezTo>
                      <a:pt x="3080" y="635"/>
                      <a:pt x="2842" y="568"/>
                      <a:pt x="2617" y="503"/>
                    </a:cubicBezTo>
                    <a:cubicBezTo>
                      <a:pt x="2379" y="450"/>
                      <a:pt x="2155" y="383"/>
                      <a:pt x="2155" y="383"/>
                    </a:cubicBezTo>
                    <a:cubicBezTo>
                      <a:pt x="1533" y="225"/>
                      <a:pt x="925" y="93"/>
                      <a:pt x="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1" name="Google Shape;6241;p14"/>
              <p:cNvSpPr/>
              <p:nvPr/>
            </p:nvSpPr>
            <p:spPr>
              <a:xfrm>
                <a:off x="3835500" y="3513850"/>
                <a:ext cx="279825" cy="275150"/>
              </a:xfrm>
              <a:custGeom>
                <a:avLst/>
                <a:gdLst/>
                <a:ahLst/>
                <a:cxnLst/>
                <a:rect l="l" t="t" r="r" b="b"/>
                <a:pathLst>
                  <a:path w="11193" h="11006" extrusionOk="0">
                    <a:moveTo>
                      <a:pt x="5643" y="0"/>
                    </a:moveTo>
                    <a:cubicBezTo>
                      <a:pt x="5025" y="0"/>
                      <a:pt x="4408" y="103"/>
                      <a:pt x="3832" y="314"/>
                    </a:cubicBezTo>
                    <a:cubicBezTo>
                      <a:pt x="2484" y="777"/>
                      <a:pt x="1335" y="1820"/>
                      <a:pt x="714" y="3102"/>
                    </a:cubicBezTo>
                    <a:cubicBezTo>
                      <a:pt x="93" y="4383"/>
                      <a:pt x="0" y="5943"/>
                      <a:pt x="490" y="7290"/>
                    </a:cubicBezTo>
                    <a:cubicBezTo>
                      <a:pt x="951" y="8638"/>
                      <a:pt x="1996" y="9815"/>
                      <a:pt x="3291" y="10435"/>
                    </a:cubicBezTo>
                    <a:cubicBezTo>
                      <a:pt x="4035" y="10812"/>
                      <a:pt x="4882" y="11005"/>
                      <a:pt x="5729" y="11005"/>
                    </a:cubicBezTo>
                    <a:cubicBezTo>
                      <a:pt x="6339" y="11005"/>
                      <a:pt x="6949" y="10905"/>
                      <a:pt x="7519" y="10700"/>
                    </a:cubicBezTo>
                    <a:cubicBezTo>
                      <a:pt x="8906" y="10238"/>
                      <a:pt x="10095" y="9193"/>
                      <a:pt x="10743" y="7886"/>
                    </a:cubicBezTo>
                    <a:lnTo>
                      <a:pt x="10109" y="7581"/>
                    </a:lnTo>
                    <a:cubicBezTo>
                      <a:pt x="9580" y="8758"/>
                      <a:pt x="8562" y="9722"/>
                      <a:pt x="7334" y="10185"/>
                    </a:cubicBezTo>
                    <a:cubicBezTo>
                      <a:pt x="6770" y="10399"/>
                      <a:pt x="6157" y="10508"/>
                      <a:pt x="5541" y="10508"/>
                    </a:cubicBezTo>
                    <a:cubicBezTo>
                      <a:pt x="4830" y="10508"/>
                      <a:pt x="4114" y="10363"/>
                      <a:pt x="3462" y="10065"/>
                    </a:cubicBezTo>
                    <a:cubicBezTo>
                      <a:pt x="2246" y="9510"/>
                      <a:pt x="1256" y="8441"/>
                      <a:pt x="793" y="7185"/>
                    </a:cubicBezTo>
                    <a:cubicBezTo>
                      <a:pt x="331" y="5916"/>
                      <a:pt x="410" y="4450"/>
                      <a:pt x="992" y="3234"/>
                    </a:cubicBezTo>
                    <a:cubicBezTo>
                      <a:pt x="1573" y="2019"/>
                      <a:pt x="2669" y="1041"/>
                      <a:pt x="3938" y="631"/>
                    </a:cubicBezTo>
                    <a:cubicBezTo>
                      <a:pt x="4459" y="452"/>
                      <a:pt x="5008" y="364"/>
                      <a:pt x="5557" y="364"/>
                    </a:cubicBezTo>
                    <a:cubicBezTo>
                      <a:pt x="6345" y="364"/>
                      <a:pt x="7130" y="545"/>
                      <a:pt x="7823" y="895"/>
                    </a:cubicBezTo>
                    <a:cubicBezTo>
                      <a:pt x="9012" y="1490"/>
                      <a:pt x="9924" y="2586"/>
                      <a:pt x="10320" y="3816"/>
                    </a:cubicBezTo>
                    <a:cubicBezTo>
                      <a:pt x="10400" y="4133"/>
                      <a:pt x="10479" y="4450"/>
                      <a:pt x="10518" y="4767"/>
                    </a:cubicBezTo>
                    <a:cubicBezTo>
                      <a:pt x="10532" y="5084"/>
                      <a:pt x="10558" y="5414"/>
                      <a:pt x="10545" y="5731"/>
                    </a:cubicBezTo>
                    <a:cubicBezTo>
                      <a:pt x="10479" y="6036"/>
                      <a:pt x="10465" y="6379"/>
                      <a:pt x="10400" y="6696"/>
                    </a:cubicBezTo>
                    <a:cubicBezTo>
                      <a:pt x="10400" y="6696"/>
                      <a:pt x="10320" y="6908"/>
                      <a:pt x="10254" y="7132"/>
                    </a:cubicBezTo>
                    <a:cubicBezTo>
                      <a:pt x="10175" y="7357"/>
                      <a:pt x="10095" y="7568"/>
                      <a:pt x="10095" y="7568"/>
                    </a:cubicBezTo>
                    <a:lnTo>
                      <a:pt x="10770" y="7898"/>
                    </a:lnTo>
                    <a:cubicBezTo>
                      <a:pt x="10770" y="7898"/>
                      <a:pt x="10849" y="7621"/>
                      <a:pt x="10941" y="7357"/>
                    </a:cubicBezTo>
                    <a:cubicBezTo>
                      <a:pt x="11008" y="7079"/>
                      <a:pt x="11087" y="6815"/>
                      <a:pt x="11087" y="6815"/>
                    </a:cubicBezTo>
                    <a:cubicBezTo>
                      <a:pt x="11126" y="6459"/>
                      <a:pt x="11152" y="6115"/>
                      <a:pt x="11192" y="5745"/>
                    </a:cubicBezTo>
                    <a:cubicBezTo>
                      <a:pt x="11192" y="5388"/>
                      <a:pt x="11152" y="5031"/>
                      <a:pt x="11113" y="4674"/>
                    </a:cubicBezTo>
                    <a:cubicBezTo>
                      <a:pt x="11047" y="4318"/>
                      <a:pt x="10941" y="3974"/>
                      <a:pt x="10849" y="3631"/>
                    </a:cubicBezTo>
                    <a:cubicBezTo>
                      <a:pt x="10360" y="2283"/>
                      <a:pt x="9316" y="1120"/>
                      <a:pt x="8008" y="525"/>
                    </a:cubicBezTo>
                    <a:cubicBezTo>
                      <a:pt x="7279" y="179"/>
                      <a:pt x="6460" y="0"/>
                      <a:pt x="5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2" name="Google Shape;6242;p14"/>
              <p:cNvSpPr/>
              <p:nvPr/>
            </p:nvSpPr>
            <p:spPr>
              <a:xfrm>
                <a:off x="3937575" y="3612800"/>
                <a:ext cx="78975" cy="77150"/>
              </a:xfrm>
              <a:custGeom>
                <a:avLst/>
                <a:gdLst/>
                <a:ahLst/>
                <a:cxnLst/>
                <a:rect l="l" t="t" r="r" b="b"/>
                <a:pathLst>
                  <a:path w="3159" h="3086" extrusionOk="0">
                    <a:moveTo>
                      <a:pt x="1483" y="363"/>
                    </a:moveTo>
                    <a:cubicBezTo>
                      <a:pt x="1669" y="363"/>
                      <a:pt x="1854" y="413"/>
                      <a:pt x="2022" y="505"/>
                    </a:cubicBezTo>
                    <a:cubicBezTo>
                      <a:pt x="2273" y="651"/>
                      <a:pt x="2432" y="888"/>
                      <a:pt x="2497" y="1153"/>
                    </a:cubicBezTo>
                    <a:cubicBezTo>
                      <a:pt x="2485" y="1232"/>
                      <a:pt x="2511" y="1285"/>
                      <a:pt x="2511" y="1350"/>
                    </a:cubicBezTo>
                    <a:cubicBezTo>
                      <a:pt x="2497" y="1417"/>
                      <a:pt x="2497" y="1483"/>
                      <a:pt x="2497" y="1549"/>
                    </a:cubicBezTo>
                    <a:cubicBezTo>
                      <a:pt x="2458" y="1602"/>
                      <a:pt x="2485" y="1668"/>
                      <a:pt x="2485" y="1734"/>
                    </a:cubicBezTo>
                    <a:cubicBezTo>
                      <a:pt x="2484" y="1734"/>
                      <a:pt x="2484" y="1733"/>
                      <a:pt x="2483" y="1733"/>
                    </a:cubicBezTo>
                    <a:cubicBezTo>
                      <a:pt x="2467" y="1733"/>
                      <a:pt x="2419" y="1905"/>
                      <a:pt x="2432" y="1905"/>
                    </a:cubicBezTo>
                    <a:lnTo>
                      <a:pt x="2516" y="1947"/>
                    </a:lnTo>
                    <a:lnTo>
                      <a:pt x="2516" y="1947"/>
                    </a:lnTo>
                    <a:lnTo>
                      <a:pt x="2458" y="1919"/>
                    </a:lnTo>
                    <a:cubicBezTo>
                      <a:pt x="2315" y="2307"/>
                      <a:pt x="1896" y="2592"/>
                      <a:pt x="1451" y="2592"/>
                    </a:cubicBezTo>
                    <a:cubicBezTo>
                      <a:pt x="1320" y="2592"/>
                      <a:pt x="1187" y="2567"/>
                      <a:pt x="1058" y="2513"/>
                    </a:cubicBezTo>
                    <a:cubicBezTo>
                      <a:pt x="780" y="2395"/>
                      <a:pt x="556" y="2170"/>
                      <a:pt x="436" y="1879"/>
                    </a:cubicBezTo>
                    <a:cubicBezTo>
                      <a:pt x="330" y="1588"/>
                      <a:pt x="344" y="1271"/>
                      <a:pt x="489" y="980"/>
                    </a:cubicBezTo>
                    <a:cubicBezTo>
                      <a:pt x="621" y="703"/>
                      <a:pt x="859" y="492"/>
                      <a:pt x="1163" y="413"/>
                    </a:cubicBezTo>
                    <a:cubicBezTo>
                      <a:pt x="1269" y="379"/>
                      <a:pt x="1376" y="363"/>
                      <a:pt x="1483" y="363"/>
                    </a:cubicBezTo>
                    <a:close/>
                    <a:moveTo>
                      <a:pt x="1586" y="1"/>
                    </a:moveTo>
                    <a:cubicBezTo>
                      <a:pt x="1016" y="1"/>
                      <a:pt x="454" y="325"/>
                      <a:pt x="212" y="848"/>
                    </a:cubicBezTo>
                    <a:cubicBezTo>
                      <a:pt x="40" y="1206"/>
                      <a:pt x="1" y="1615"/>
                      <a:pt x="133" y="1998"/>
                    </a:cubicBezTo>
                    <a:cubicBezTo>
                      <a:pt x="251" y="2368"/>
                      <a:pt x="515" y="2686"/>
                      <a:pt x="885" y="2883"/>
                    </a:cubicBezTo>
                    <a:cubicBezTo>
                      <a:pt x="1110" y="3021"/>
                      <a:pt x="1370" y="3086"/>
                      <a:pt x="1633" y="3086"/>
                    </a:cubicBezTo>
                    <a:cubicBezTo>
                      <a:pt x="2206" y="3086"/>
                      <a:pt x="2798" y="2778"/>
                      <a:pt x="3089" y="2228"/>
                    </a:cubicBezTo>
                    <a:lnTo>
                      <a:pt x="3089" y="2228"/>
                    </a:lnTo>
                    <a:lnTo>
                      <a:pt x="3105" y="2236"/>
                    </a:lnTo>
                    <a:cubicBezTo>
                      <a:pt x="3105" y="2223"/>
                      <a:pt x="3144" y="1892"/>
                      <a:pt x="3157" y="1892"/>
                    </a:cubicBezTo>
                    <a:cubicBezTo>
                      <a:pt x="3158" y="1892"/>
                      <a:pt x="3158" y="1892"/>
                      <a:pt x="3158" y="1893"/>
                    </a:cubicBezTo>
                    <a:cubicBezTo>
                      <a:pt x="3145" y="1787"/>
                      <a:pt x="3119" y="1681"/>
                      <a:pt x="3145" y="1576"/>
                    </a:cubicBezTo>
                    <a:cubicBezTo>
                      <a:pt x="3132" y="1470"/>
                      <a:pt x="3105" y="1364"/>
                      <a:pt x="3105" y="1271"/>
                    </a:cubicBezTo>
                    <a:cubicBezTo>
                      <a:pt x="3079" y="1165"/>
                      <a:pt x="3040" y="1073"/>
                      <a:pt x="3013" y="968"/>
                    </a:cubicBezTo>
                    <a:cubicBezTo>
                      <a:pt x="2867" y="584"/>
                      <a:pt x="2564" y="281"/>
                      <a:pt x="2194" y="135"/>
                    </a:cubicBezTo>
                    <a:cubicBezTo>
                      <a:pt x="2000" y="43"/>
                      <a:pt x="1793" y="1"/>
                      <a:pt x="15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243" name="Google Shape;6243;p14"/>
          <p:cNvSpPr/>
          <p:nvPr/>
        </p:nvSpPr>
        <p:spPr>
          <a:xfrm>
            <a:off x="1539784" y="4934440"/>
            <a:ext cx="389242" cy="389372"/>
          </a:xfrm>
          <a:custGeom>
            <a:avLst/>
            <a:gdLst/>
            <a:ahLst/>
            <a:cxnLst/>
            <a:rect l="l" t="t" r="r" b="b"/>
            <a:pathLst>
              <a:path w="41809" h="41823" extrusionOk="0">
                <a:moveTo>
                  <a:pt x="20903" y="7700"/>
                </a:moveTo>
                <a:cubicBezTo>
                  <a:pt x="21309" y="7700"/>
                  <a:pt x="21715" y="7719"/>
                  <a:pt x="22120" y="7758"/>
                </a:cubicBezTo>
                <a:lnTo>
                  <a:pt x="22186" y="7758"/>
                </a:lnTo>
                <a:lnTo>
                  <a:pt x="22464" y="7797"/>
                </a:lnTo>
                <a:cubicBezTo>
                  <a:pt x="22543" y="7797"/>
                  <a:pt x="22635" y="7810"/>
                  <a:pt x="22714" y="7823"/>
                </a:cubicBezTo>
                <a:cubicBezTo>
                  <a:pt x="22740" y="7823"/>
                  <a:pt x="22754" y="7823"/>
                  <a:pt x="22781" y="7837"/>
                </a:cubicBezTo>
                <a:cubicBezTo>
                  <a:pt x="24855" y="8128"/>
                  <a:pt x="26824" y="8920"/>
                  <a:pt x="28542" y="10122"/>
                </a:cubicBezTo>
                <a:cubicBezTo>
                  <a:pt x="28554" y="10136"/>
                  <a:pt x="28581" y="10149"/>
                  <a:pt x="28595" y="10162"/>
                </a:cubicBezTo>
                <a:cubicBezTo>
                  <a:pt x="28674" y="10215"/>
                  <a:pt x="28739" y="10268"/>
                  <a:pt x="28819" y="10334"/>
                </a:cubicBezTo>
                <a:cubicBezTo>
                  <a:pt x="28885" y="10374"/>
                  <a:pt x="28951" y="10427"/>
                  <a:pt x="29017" y="10480"/>
                </a:cubicBezTo>
                <a:cubicBezTo>
                  <a:pt x="29030" y="10492"/>
                  <a:pt x="29057" y="10506"/>
                  <a:pt x="29070" y="10519"/>
                </a:cubicBezTo>
                <a:cubicBezTo>
                  <a:pt x="30709" y="11814"/>
                  <a:pt x="32030" y="13492"/>
                  <a:pt x="32915" y="15381"/>
                </a:cubicBezTo>
                <a:cubicBezTo>
                  <a:pt x="32915" y="15408"/>
                  <a:pt x="32929" y="15421"/>
                  <a:pt x="32941" y="15448"/>
                </a:cubicBezTo>
                <a:cubicBezTo>
                  <a:pt x="32981" y="15527"/>
                  <a:pt x="33008" y="15619"/>
                  <a:pt x="33047" y="15698"/>
                </a:cubicBezTo>
                <a:cubicBezTo>
                  <a:pt x="33087" y="15778"/>
                  <a:pt x="33114" y="15857"/>
                  <a:pt x="33153" y="15936"/>
                </a:cubicBezTo>
                <a:cubicBezTo>
                  <a:pt x="33153" y="15950"/>
                  <a:pt x="33166" y="15976"/>
                  <a:pt x="33166" y="15989"/>
                </a:cubicBezTo>
                <a:cubicBezTo>
                  <a:pt x="33946" y="17932"/>
                  <a:pt x="34250" y="20046"/>
                  <a:pt x="34065" y="22134"/>
                </a:cubicBezTo>
                <a:lnTo>
                  <a:pt x="34065" y="22187"/>
                </a:lnTo>
                <a:lnTo>
                  <a:pt x="34025" y="22464"/>
                </a:lnTo>
                <a:cubicBezTo>
                  <a:pt x="34012" y="22557"/>
                  <a:pt x="34012" y="22636"/>
                  <a:pt x="33998" y="22728"/>
                </a:cubicBezTo>
                <a:cubicBezTo>
                  <a:pt x="33998" y="22742"/>
                  <a:pt x="33998" y="22768"/>
                  <a:pt x="33986" y="22781"/>
                </a:cubicBezTo>
                <a:cubicBezTo>
                  <a:pt x="33695" y="24856"/>
                  <a:pt x="32902" y="26838"/>
                  <a:pt x="31699" y="28542"/>
                </a:cubicBezTo>
                <a:cubicBezTo>
                  <a:pt x="31687" y="28568"/>
                  <a:pt x="31673" y="28582"/>
                  <a:pt x="31660" y="28595"/>
                </a:cubicBezTo>
                <a:cubicBezTo>
                  <a:pt x="31607" y="28661"/>
                  <a:pt x="31554" y="28741"/>
                  <a:pt x="31502" y="28806"/>
                </a:cubicBezTo>
                <a:cubicBezTo>
                  <a:pt x="31449" y="28873"/>
                  <a:pt x="31396" y="28952"/>
                  <a:pt x="31343" y="29031"/>
                </a:cubicBezTo>
                <a:lnTo>
                  <a:pt x="31303" y="29071"/>
                </a:lnTo>
                <a:cubicBezTo>
                  <a:pt x="30008" y="30723"/>
                  <a:pt x="28330" y="32044"/>
                  <a:pt x="26428" y="32916"/>
                </a:cubicBezTo>
                <a:cubicBezTo>
                  <a:pt x="26414" y="32929"/>
                  <a:pt x="26387" y="32929"/>
                  <a:pt x="26375" y="32943"/>
                </a:cubicBezTo>
                <a:cubicBezTo>
                  <a:pt x="26295" y="32982"/>
                  <a:pt x="26216" y="33008"/>
                  <a:pt x="26137" y="33048"/>
                </a:cubicBezTo>
                <a:cubicBezTo>
                  <a:pt x="26058" y="33087"/>
                  <a:pt x="25965" y="33114"/>
                  <a:pt x="25885" y="33154"/>
                </a:cubicBezTo>
                <a:cubicBezTo>
                  <a:pt x="25873" y="33167"/>
                  <a:pt x="25846" y="33167"/>
                  <a:pt x="25832" y="33180"/>
                </a:cubicBezTo>
                <a:cubicBezTo>
                  <a:pt x="24265" y="33805"/>
                  <a:pt x="22605" y="34124"/>
                  <a:pt x="20933" y="34124"/>
                </a:cubicBezTo>
                <a:cubicBezTo>
                  <a:pt x="20518" y="34124"/>
                  <a:pt x="20103" y="34105"/>
                  <a:pt x="19689" y="34065"/>
                </a:cubicBezTo>
                <a:lnTo>
                  <a:pt x="19622" y="34065"/>
                </a:lnTo>
                <a:cubicBezTo>
                  <a:pt x="19543" y="34053"/>
                  <a:pt x="19451" y="34053"/>
                  <a:pt x="19372" y="34039"/>
                </a:cubicBezTo>
                <a:lnTo>
                  <a:pt x="19094" y="34000"/>
                </a:lnTo>
                <a:lnTo>
                  <a:pt x="19041" y="34000"/>
                </a:lnTo>
                <a:cubicBezTo>
                  <a:pt x="16967" y="33695"/>
                  <a:pt x="14985" y="32902"/>
                  <a:pt x="13280" y="31701"/>
                </a:cubicBezTo>
                <a:cubicBezTo>
                  <a:pt x="13253" y="31687"/>
                  <a:pt x="13240" y="31674"/>
                  <a:pt x="13227" y="31660"/>
                </a:cubicBezTo>
                <a:cubicBezTo>
                  <a:pt x="13147" y="31608"/>
                  <a:pt x="13082" y="31555"/>
                  <a:pt x="13015" y="31516"/>
                </a:cubicBezTo>
                <a:cubicBezTo>
                  <a:pt x="12936" y="31449"/>
                  <a:pt x="12870" y="31396"/>
                  <a:pt x="12791" y="31343"/>
                </a:cubicBezTo>
                <a:lnTo>
                  <a:pt x="12751" y="31304"/>
                </a:lnTo>
                <a:cubicBezTo>
                  <a:pt x="11100" y="30009"/>
                  <a:pt x="9779" y="28344"/>
                  <a:pt x="8906" y="26442"/>
                </a:cubicBezTo>
                <a:cubicBezTo>
                  <a:pt x="8893" y="26415"/>
                  <a:pt x="8880" y="26401"/>
                  <a:pt x="8880" y="26375"/>
                </a:cubicBezTo>
                <a:cubicBezTo>
                  <a:pt x="8840" y="26309"/>
                  <a:pt x="8813" y="26230"/>
                  <a:pt x="8774" y="26151"/>
                </a:cubicBezTo>
                <a:cubicBezTo>
                  <a:pt x="8734" y="26058"/>
                  <a:pt x="8695" y="25979"/>
                  <a:pt x="8669" y="25887"/>
                </a:cubicBezTo>
                <a:cubicBezTo>
                  <a:pt x="8655" y="25873"/>
                  <a:pt x="8655" y="25846"/>
                  <a:pt x="8642" y="25834"/>
                </a:cubicBezTo>
                <a:cubicBezTo>
                  <a:pt x="7862" y="23891"/>
                  <a:pt x="7559" y="21777"/>
                  <a:pt x="7744" y="19703"/>
                </a:cubicBezTo>
                <a:cubicBezTo>
                  <a:pt x="7756" y="19676"/>
                  <a:pt x="7756" y="19650"/>
                  <a:pt x="7756" y="19636"/>
                </a:cubicBezTo>
                <a:cubicBezTo>
                  <a:pt x="7756" y="19544"/>
                  <a:pt x="7770" y="19465"/>
                  <a:pt x="7783" y="19372"/>
                </a:cubicBezTo>
                <a:cubicBezTo>
                  <a:pt x="7796" y="19292"/>
                  <a:pt x="7809" y="19201"/>
                  <a:pt x="7823" y="19107"/>
                </a:cubicBezTo>
                <a:lnTo>
                  <a:pt x="7823" y="19042"/>
                </a:lnTo>
                <a:cubicBezTo>
                  <a:pt x="8126" y="16967"/>
                  <a:pt x="8919" y="14985"/>
                  <a:pt x="10122" y="13281"/>
                </a:cubicBezTo>
                <a:cubicBezTo>
                  <a:pt x="10135" y="13267"/>
                  <a:pt x="10148" y="13241"/>
                  <a:pt x="10161" y="13228"/>
                </a:cubicBezTo>
                <a:cubicBezTo>
                  <a:pt x="10214" y="13149"/>
                  <a:pt x="10267" y="13082"/>
                  <a:pt x="10320" y="13003"/>
                </a:cubicBezTo>
                <a:lnTo>
                  <a:pt x="10478" y="12805"/>
                </a:lnTo>
                <a:cubicBezTo>
                  <a:pt x="10492" y="12791"/>
                  <a:pt x="10505" y="12765"/>
                  <a:pt x="10518" y="12752"/>
                </a:cubicBezTo>
                <a:cubicBezTo>
                  <a:pt x="11813" y="11114"/>
                  <a:pt x="13478" y="9792"/>
                  <a:pt x="15381" y="8907"/>
                </a:cubicBezTo>
                <a:cubicBezTo>
                  <a:pt x="15407" y="8907"/>
                  <a:pt x="15420" y="8894"/>
                  <a:pt x="15434" y="8880"/>
                </a:cubicBezTo>
                <a:cubicBezTo>
                  <a:pt x="15526" y="8841"/>
                  <a:pt x="15605" y="8815"/>
                  <a:pt x="15698" y="8775"/>
                </a:cubicBezTo>
                <a:cubicBezTo>
                  <a:pt x="15777" y="8735"/>
                  <a:pt x="15843" y="8709"/>
                  <a:pt x="15922" y="8669"/>
                </a:cubicBezTo>
                <a:cubicBezTo>
                  <a:pt x="15949" y="8669"/>
                  <a:pt x="15962" y="8656"/>
                  <a:pt x="15989" y="8642"/>
                </a:cubicBezTo>
                <a:cubicBezTo>
                  <a:pt x="17552" y="8025"/>
                  <a:pt x="19227" y="7700"/>
                  <a:pt x="20903" y="7700"/>
                </a:cubicBezTo>
                <a:close/>
                <a:moveTo>
                  <a:pt x="21697" y="1"/>
                </a:moveTo>
                <a:lnTo>
                  <a:pt x="20296" y="4745"/>
                </a:lnTo>
                <a:cubicBezTo>
                  <a:pt x="19913" y="4758"/>
                  <a:pt x="19516" y="4784"/>
                  <a:pt x="19134" y="4824"/>
                </a:cubicBezTo>
                <a:cubicBezTo>
                  <a:pt x="19107" y="4824"/>
                  <a:pt x="19094" y="4824"/>
                  <a:pt x="19081" y="4837"/>
                </a:cubicBezTo>
                <a:cubicBezTo>
                  <a:pt x="18988" y="4837"/>
                  <a:pt x="18909" y="4851"/>
                  <a:pt x="18817" y="4863"/>
                </a:cubicBezTo>
                <a:cubicBezTo>
                  <a:pt x="18803" y="4863"/>
                  <a:pt x="18776" y="4863"/>
                  <a:pt x="18764" y="4877"/>
                </a:cubicBezTo>
                <a:cubicBezTo>
                  <a:pt x="18697" y="4877"/>
                  <a:pt x="18632" y="4890"/>
                  <a:pt x="18579" y="4903"/>
                </a:cubicBezTo>
                <a:cubicBezTo>
                  <a:pt x="18512" y="4903"/>
                  <a:pt x="18447" y="4916"/>
                  <a:pt x="18394" y="4930"/>
                </a:cubicBezTo>
                <a:cubicBezTo>
                  <a:pt x="18288" y="4943"/>
                  <a:pt x="18182" y="4956"/>
                  <a:pt x="18077" y="4983"/>
                </a:cubicBezTo>
                <a:lnTo>
                  <a:pt x="18024" y="4983"/>
                </a:lnTo>
                <a:cubicBezTo>
                  <a:pt x="17640" y="5062"/>
                  <a:pt x="17257" y="5141"/>
                  <a:pt x="16874" y="5233"/>
                </a:cubicBezTo>
                <a:lnTo>
                  <a:pt x="14192" y="1098"/>
                </a:lnTo>
                <a:lnTo>
                  <a:pt x="11139" y="2419"/>
                </a:lnTo>
                <a:lnTo>
                  <a:pt x="12289" y="7215"/>
                </a:lnTo>
                <a:cubicBezTo>
                  <a:pt x="11958" y="7414"/>
                  <a:pt x="11641" y="7638"/>
                  <a:pt x="11324" y="7863"/>
                </a:cubicBezTo>
                <a:cubicBezTo>
                  <a:pt x="11324" y="7876"/>
                  <a:pt x="11324" y="7876"/>
                  <a:pt x="11311" y="7876"/>
                </a:cubicBezTo>
                <a:cubicBezTo>
                  <a:pt x="11311" y="7890"/>
                  <a:pt x="11298" y="7890"/>
                  <a:pt x="11285" y="7902"/>
                </a:cubicBezTo>
                <a:cubicBezTo>
                  <a:pt x="11192" y="7969"/>
                  <a:pt x="11113" y="8035"/>
                  <a:pt x="11021" y="8087"/>
                </a:cubicBezTo>
                <a:cubicBezTo>
                  <a:pt x="10980" y="8128"/>
                  <a:pt x="10928" y="8167"/>
                  <a:pt x="10875" y="8207"/>
                </a:cubicBezTo>
                <a:cubicBezTo>
                  <a:pt x="10836" y="8246"/>
                  <a:pt x="10783" y="8286"/>
                  <a:pt x="10730" y="8325"/>
                </a:cubicBezTo>
                <a:lnTo>
                  <a:pt x="10690" y="8365"/>
                </a:lnTo>
                <a:lnTo>
                  <a:pt x="10492" y="8524"/>
                </a:lnTo>
                <a:cubicBezTo>
                  <a:pt x="10478" y="8537"/>
                  <a:pt x="10452" y="8550"/>
                  <a:pt x="10439" y="8563"/>
                </a:cubicBezTo>
                <a:cubicBezTo>
                  <a:pt x="10148" y="8815"/>
                  <a:pt x="9858" y="9079"/>
                  <a:pt x="9580" y="9356"/>
                </a:cubicBezTo>
                <a:lnTo>
                  <a:pt x="5180" y="7110"/>
                </a:lnTo>
                <a:lnTo>
                  <a:pt x="3198" y="9779"/>
                </a:lnTo>
                <a:lnTo>
                  <a:pt x="6594" y="13346"/>
                </a:lnTo>
                <a:cubicBezTo>
                  <a:pt x="6409" y="13690"/>
                  <a:pt x="6250" y="14047"/>
                  <a:pt x="6091" y="14403"/>
                </a:cubicBezTo>
                <a:cubicBezTo>
                  <a:pt x="6079" y="14430"/>
                  <a:pt x="6079" y="14444"/>
                  <a:pt x="6065" y="14456"/>
                </a:cubicBezTo>
                <a:cubicBezTo>
                  <a:pt x="6026" y="14549"/>
                  <a:pt x="5986" y="14655"/>
                  <a:pt x="5947" y="14747"/>
                </a:cubicBezTo>
                <a:cubicBezTo>
                  <a:pt x="5933" y="14761"/>
                  <a:pt x="5933" y="14761"/>
                  <a:pt x="5933" y="14773"/>
                </a:cubicBezTo>
                <a:cubicBezTo>
                  <a:pt x="5933" y="14773"/>
                  <a:pt x="5933" y="14787"/>
                  <a:pt x="5920" y="14787"/>
                </a:cubicBezTo>
                <a:cubicBezTo>
                  <a:pt x="5906" y="14826"/>
                  <a:pt x="5894" y="14879"/>
                  <a:pt x="5867" y="14919"/>
                </a:cubicBezTo>
                <a:cubicBezTo>
                  <a:pt x="5854" y="14985"/>
                  <a:pt x="5827" y="15038"/>
                  <a:pt x="5801" y="15104"/>
                </a:cubicBezTo>
                <a:cubicBezTo>
                  <a:pt x="5762" y="15196"/>
                  <a:pt x="5721" y="15302"/>
                  <a:pt x="5695" y="15395"/>
                </a:cubicBezTo>
                <a:cubicBezTo>
                  <a:pt x="5682" y="15421"/>
                  <a:pt x="5682" y="15434"/>
                  <a:pt x="5669" y="15448"/>
                </a:cubicBezTo>
                <a:cubicBezTo>
                  <a:pt x="5536" y="15818"/>
                  <a:pt x="5418" y="16188"/>
                  <a:pt x="5312" y="16570"/>
                </a:cubicBezTo>
                <a:lnTo>
                  <a:pt x="397" y="16822"/>
                </a:lnTo>
                <a:lnTo>
                  <a:pt x="0" y="20125"/>
                </a:lnTo>
                <a:lnTo>
                  <a:pt x="4731" y="21526"/>
                </a:lnTo>
                <a:cubicBezTo>
                  <a:pt x="4744" y="21909"/>
                  <a:pt x="4770" y="22305"/>
                  <a:pt x="4823" y="22689"/>
                </a:cubicBezTo>
                <a:lnTo>
                  <a:pt x="4823" y="22742"/>
                </a:lnTo>
                <a:lnTo>
                  <a:pt x="4863" y="23059"/>
                </a:lnTo>
                <a:cubicBezTo>
                  <a:pt x="4876" y="23124"/>
                  <a:pt x="4876" y="23191"/>
                  <a:pt x="4889" y="23244"/>
                </a:cubicBezTo>
                <a:cubicBezTo>
                  <a:pt x="4902" y="23309"/>
                  <a:pt x="4902" y="23376"/>
                  <a:pt x="4916" y="23429"/>
                </a:cubicBezTo>
                <a:cubicBezTo>
                  <a:pt x="4929" y="23535"/>
                  <a:pt x="4955" y="23640"/>
                  <a:pt x="4969" y="23746"/>
                </a:cubicBezTo>
                <a:cubicBezTo>
                  <a:pt x="4969" y="23759"/>
                  <a:pt x="4981" y="23785"/>
                  <a:pt x="4981" y="23799"/>
                </a:cubicBezTo>
                <a:cubicBezTo>
                  <a:pt x="4981" y="23825"/>
                  <a:pt x="4995" y="23852"/>
                  <a:pt x="4995" y="23891"/>
                </a:cubicBezTo>
                <a:cubicBezTo>
                  <a:pt x="5048" y="24142"/>
                  <a:pt x="5101" y="24407"/>
                  <a:pt x="5166" y="24657"/>
                </a:cubicBezTo>
                <a:cubicBezTo>
                  <a:pt x="5180" y="24750"/>
                  <a:pt x="5207" y="24856"/>
                  <a:pt x="5233" y="24948"/>
                </a:cubicBezTo>
                <a:lnTo>
                  <a:pt x="1097" y="27631"/>
                </a:lnTo>
                <a:lnTo>
                  <a:pt x="2405" y="30683"/>
                </a:lnTo>
                <a:lnTo>
                  <a:pt x="7201" y="29534"/>
                </a:lnTo>
                <a:cubicBezTo>
                  <a:pt x="7413" y="29851"/>
                  <a:pt x="7624" y="30180"/>
                  <a:pt x="7862" y="30498"/>
                </a:cubicBezTo>
                <a:lnTo>
                  <a:pt x="7902" y="30538"/>
                </a:lnTo>
                <a:cubicBezTo>
                  <a:pt x="7955" y="30630"/>
                  <a:pt x="8021" y="30709"/>
                  <a:pt x="8087" y="30788"/>
                </a:cubicBezTo>
                <a:lnTo>
                  <a:pt x="8206" y="30947"/>
                </a:lnTo>
                <a:cubicBezTo>
                  <a:pt x="8246" y="30987"/>
                  <a:pt x="8285" y="31040"/>
                  <a:pt x="8325" y="31093"/>
                </a:cubicBezTo>
                <a:lnTo>
                  <a:pt x="8523" y="31331"/>
                </a:lnTo>
                <a:cubicBezTo>
                  <a:pt x="8536" y="31343"/>
                  <a:pt x="8549" y="31357"/>
                  <a:pt x="8563" y="31383"/>
                </a:cubicBezTo>
                <a:cubicBezTo>
                  <a:pt x="8813" y="31674"/>
                  <a:pt x="9078" y="31965"/>
                  <a:pt x="9342" y="32242"/>
                </a:cubicBezTo>
                <a:lnTo>
                  <a:pt x="7109" y="36629"/>
                </a:lnTo>
                <a:lnTo>
                  <a:pt x="9779" y="38624"/>
                </a:lnTo>
                <a:lnTo>
                  <a:pt x="13346" y="35228"/>
                </a:lnTo>
                <a:cubicBezTo>
                  <a:pt x="13690" y="35400"/>
                  <a:pt x="14046" y="35572"/>
                  <a:pt x="14403" y="35730"/>
                </a:cubicBezTo>
                <a:cubicBezTo>
                  <a:pt x="14416" y="35744"/>
                  <a:pt x="14430" y="35744"/>
                  <a:pt x="14456" y="35757"/>
                </a:cubicBezTo>
                <a:cubicBezTo>
                  <a:pt x="14548" y="35797"/>
                  <a:pt x="14641" y="35836"/>
                  <a:pt x="14747" y="35876"/>
                </a:cubicBezTo>
                <a:cubicBezTo>
                  <a:pt x="14800" y="35902"/>
                  <a:pt x="14865" y="35929"/>
                  <a:pt x="14918" y="35955"/>
                </a:cubicBezTo>
                <a:cubicBezTo>
                  <a:pt x="14971" y="35968"/>
                  <a:pt x="15037" y="35994"/>
                  <a:pt x="15090" y="36021"/>
                </a:cubicBezTo>
                <a:cubicBezTo>
                  <a:pt x="15196" y="36061"/>
                  <a:pt x="15288" y="36100"/>
                  <a:pt x="15394" y="36127"/>
                </a:cubicBezTo>
                <a:cubicBezTo>
                  <a:pt x="15407" y="36140"/>
                  <a:pt x="15434" y="36140"/>
                  <a:pt x="15447" y="36153"/>
                </a:cubicBezTo>
                <a:cubicBezTo>
                  <a:pt x="15817" y="36285"/>
                  <a:pt x="16187" y="36405"/>
                  <a:pt x="16557" y="36510"/>
                </a:cubicBezTo>
                <a:lnTo>
                  <a:pt x="16821" y="41426"/>
                </a:lnTo>
                <a:lnTo>
                  <a:pt x="20124" y="41822"/>
                </a:lnTo>
                <a:lnTo>
                  <a:pt x="21512" y="37092"/>
                </a:lnTo>
                <a:cubicBezTo>
                  <a:pt x="21909" y="37078"/>
                  <a:pt x="22291" y="37039"/>
                  <a:pt x="22688" y="36999"/>
                </a:cubicBezTo>
                <a:lnTo>
                  <a:pt x="22740" y="36999"/>
                </a:lnTo>
                <a:cubicBezTo>
                  <a:pt x="22820" y="36986"/>
                  <a:pt x="22913" y="36972"/>
                  <a:pt x="22992" y="36960"/>
                </a:cubicBezTo>
                <a:lnTo>
                  <a:pt x="23058" y="36960"/>
                </a:lnTo>
                <a:cubicBezTo>
                  <a:pt x="23110" y="36946"/>
                  <a:pt x="23177" y="36933"/>
                  <a:pt x="23243" y="36933"/>
                </a:cubicBezTo>
                <a:cubicBezTo>
                  <a:pt x="23295" y="36919"/>
                  <a:pt x="23362" y="36907"/>
                  <a:pt x="23428" y="36907"/>
                </a:cubicBezTo>
                <a:cubicBezTo>
                  <a:pt x="23533" y="36880"/>
                  <a:pt x="23639" y="36867"/>
                  <a:pt x="23745" y="36854"/>
                </a:cubicBezTo>
                <a:cubicBezTo>
                  <a:pt x="23758" y="36840"/>
                  <a:pt x="23771" y="36840"/>
                  <a:pt x="23785" y="36840"/>
                </a:cubicBezTo>
                <a:lnTo>
                  <a:pt x="23798" y="36840"/>
                </a:lnTo>
                <a:cubicBezTo>
                  <a:pt x="24181" y="36775"/>
                  <a:pt x="24564" y="36682"/>
                  <a:pt x="24934" y="36590"/>
                </a:cubicBezTo>
                <a:lnTo>
                  <a:pt x="27617" y="40725"/>
                </a:lnTo>
                <a:lnTo>
                  <a:pt x="30682" y="39417"/>
                </a:lnTo>
                <a:lnTo>
                  <a:pt x="29520" y="34620"/>
                </a:lnTo>
                <a:cubicBezTo>
                  <a:pt x="29599" y="34567"/>
                  <a:pt x="29691" y="34514"/>
                  <a:pt x="29770" y="34462"/>
                </a:cubicBezTo>
                <a:cubicBezTo>
                  <a:pt x="29981" y="34317"/>
                  <a:pt x="30207" y="34171"/>
                  <a:pt x="30418" y="34012"/>
                </a:cubicBezTo>
                <a:cubicBezTo>
                  <a:pt x="30444" y="34000"/>
                  <a:pt x="30471" y="33973"/>
                  <a:pt x="30484" y="33960"/>
                </a:cubicBezTo>
                <a:cubicBezTo>
                  <a:pt x="30497" y="33960"/>
                  <a:pt x="30497" y="33960"/>
                  <a:pt x="30497" y="33947"/>
                </a:cubicBezTo>
                <a:cubicBezTo>
                  <a:pt x="30510" y="33947"/>
                  <a:pt x="30524" y="33933"/>
                  <a:pt x="30536" y="33920"/>
                </a:cubicBezTo>
                <a:cubicBezTo>
                  <a:pt x="30616" y="33868"/>
                  <a:pt x="30709" y="33801"/>
                  <a:pt x="30788" y="33735"/>
                </a:cubicBezTo>
                <a:cubicBezTo>
                  <a:pt x="30841" y="33695"/>
                  <a:pt x="30880" y="33656"/>
                  <a:pt x="30933" y="33616"/>
                </a:cubicBezTo>
                <a:cubicBezTo>
                  <a:pt x="30986" y="33577"/>
                  <a:pt x="31039" y="33537"/>
                  <a:pt x="31079" y="33498"/>
                </a:cubicBezTo>
                <a:cubicBezTo>
                  <a:pt x="31105" y="33484"/>
                  <a:pt x="31118" y="33471"/>
                  <a:pt x="31132" y="33457"/>
                </a:cubicBezTo>
                <a:lnTo>
                  <a:pt x="31329" y="33299"/>
                </a:lnTo>
                <a:lnTo>
                  <a:pt x="31369" y="33260"/>
                </a:lnTo>
                <a:cubicBezTo>
                  <a:pt x="31673" y="33008"/>
                  <a:pt x="31964" y="32744"/>
                  <a:pt x="32242" y="32480"/>
                </a:cubicBezTo>
                <a:lnTo>
                  <a:pt x="36628" y="34713"/>
                </a:lnTo>
                <a:lnTo>
                  <a:pt x="38623" y="32044"/>
                </a:lnTo>
                <a:lnTo>
                  <a:pt x="35214" y="28476"/>
                </a:lnTo>
                <a:cubicBezTo>
                  <a:pt x="35399" y="28133"/>
                  <a:pt x="35571" y="27776"/>
                  <a:pt x="35730" y="27419"/>
                </a:cubicBezTo>
                <a:cubicBezTo>
                  <a:pt x="35730" y="27406"/>
                  <a:pt x="35743" y="27379"/>
                  <a:pt x="35756" y="27366"/>
                </a:cubicBezTo>
                <a:cubicBezTo>
                  <a:pt x="35795" y="27273"/>
                  <a:pt x="35836" y="27168"/>
                  <a:pt x="35875" y="27076"/>
                </a:cubicBezTo>
                <a:cubicBezTo>
                  <a:pt x="35901" y="27023"/>
                  <a:pt x="35928" y="26956"/>
                  <a:pt x="35941" y="26903"/>
                </a:cubicBezTo>
                <a:cubicBezTo>
                  <a:pt x="35968" y="26838"/>
                  <a:pt x="35994" y="26785"/>
                  <a:pt x="36007" y="26732"/>
                </a:cubicBezTo>
                <a:cubicBezTo>
                  <a:pt x="36047" y="26627"/>
                  <a:pt x="36086" y="26534"/>
                  <a:pt x="36126" y="26428"/>
                </a:cubicBezTo>
                <a:cubicBezTo>
                  <a:pt x="36126" y="26415"/>
                  <a:pt x="36139" y="26389"/>
                  <a:pt x="36139" y="26375"/>
                </a:cubicBezTo>
                <a:cubicBezTo>
                  <a:pt x="36271" y="26005"/>
                  <a:pt x="36391" y="25635"/>
                  <a:pt x="36496" y="25265"/>
                </a:cubicBezTo>
                <a:lnTo>
                  <a:pt x="41424" y="25001"/>
                </a:lnTo>
                <a:lnTo>
                  <a:pt x="41808" y="21697"/>
                </a:lnTo>
                <a:lnTo>
                  <a:pt x="37078" y="20310"/>
                </a:lnTo>
                <a:cubicBezTo>
                  <a:pt x="37064" y="19914"/>
                  <a:pt x="37038" y="19530"/>
                  <a:pt x="36998" y="19134"/>
                </a:cubicBezTo>
                <a:cubicBezTo>
                  <a:pt x="36998" y="19121"/>
                  <a:pt x="36985" y="19107"/>
                  <a:pt x="36985" y="19081"/>
                </a:cubicBezTo>
                <a:lnTo>
                  <a:pt x="36946" y="18764"/>
                </a:lnTo>
                <a:cubicBezTo>
                  <a:pt x="36946" y="18698"/>
                  <a:pt x="36932" y="18646"/>
                  <a:pt x="36919" y="18579"/>
                </a:cubicBezTo>
                <a:cubicBezTo>
                  <a:pt x="36919" y="18513"/>
                  <a:pt x="36905" y="18461"/>
                  <a:pt x="36893" y="18394"/>
                </a:cubicBezTo>
                <a:cubicBezTo>
                  <a:pt x="36879" y="18288"/>
                  <a:pt x="36866" y="18183"/>
                  <a:pt x="36840" y="18077"/>
                </a:cubicBezTo>
                <a:lnTo>
                  <a:pt x="36840" y="18024"/>
                </a:lnTo>
                <a:cubicBezTo>
                  <a:pt x="36761" y="17641"/>
                  <a:pt x="36681" y="17258"/>
                  <a:pt x="36588" y="16888"/>
                </a:cubicBezTo>
                <a:lnTo>
                  <a:pt x="40725" y="14192"/>
                </a:lnTo>
                <a:lnTo>
                  <a:pt x="39403" y="11140"/>
                </a:lnTo>
                <a:lnTo>
                  <a:pt x="34606" y="12303"/>
                </a:lnTo>
                <a:cubicBezTo>
                  <a:pt x="34409" y="11972"/>
                  <a:pt x="34183" y="11642"/>
                  <a:pt x="33946" y="11338"/>
                </a:cubicBezTo>
                <a:cubicBezTo>
                  <a:pt x="33946" y="11312"/>
                  <a:pt x="33933" y="11299"/>
                  <a:pt x="33919" y="11285"/>
                </a:cubicBezTo>
                <a:cubicBezTo>
                  <a:pt x="33854" y="11206"/>
                  <a:pt x="33787" y="11114"/>
                  <a:pt x="33721" y="11035"/>
                </a:cubicBezTo>
                <a:cubicBezTo>
                  <a:pt x="33695" y="10982"/>
                  <a:pt x="33655" y="10929"/>
                  <a:pt x="33616" y="10889"/>
                </a:cubicBezTo>
                <a:cubicBezTo>
                  <a:pt x="33576" y="10836"/>
                  <a:pt x="33536" y="10783"/>
                  <a:pt x="33496" y="10744"/>
                </a:cubicBezTo>
                <a:cubicBezTo>
                  <a:pt x="33431" y="10651"/>
                  <a:pt x="33364" y="10572"/>
                  <a:pt x="33285" y="10492"/>
                </a:cubicBezTo>
                <a:cubicBezTo>
                  <a:pt x="33285" y="10480"/>
                  <a:pt x="33272" y="10466"/>
                  <a:pt x="33258" y="10453"/>
                </a:cubicBezTo>
                <a:cubicBezTo>
                  <a:pt x="33008" y="10149"/>
                  <a:pt x="32744" y="9858"/>
                  <a:pt x="32466" y="9581"/>
                </a:cubicBezTo>
                <a:lnTo>
                  <a:pt x="34712" y="5194"/>
                </a:lnTo>
                <a:lnTo>
                  <a:pt x="32043" y="3198"/>
                </a:lnTo>
                <a:lnTo>
                  <a:pt x="28462" y="6607"/>
                </a:lnTo>
                <a:cubicBezTo>
                  <a:pt x="28119" y="6422"/>
                  <a:pt x="27775" y="6251"/>
                  <a:pt x="27418" y="6093"/>
                </a:cubicBezTo>
                <a:cubicBezTo>
                  <a:pt x="27392" y="6079"/>
                  <a:pt x="27379" y="6079"/>
                  <a:pt x="27365" y="6066"/>
                </a:cubicBezTo>
                <a:cubicBezTo>
                  <a:pt x="27260" y="6026"/>
                  <a:pt x="27168" y="5987"/>
                  <a:pt x="27075" y="5947"/>
                </a:cubicBezTo>
                <a:cubicBezTo>
                  <a:pt x="27009" y="5920"/>
                  <a:pt x="26956" y="5894"/>
                  <a:pt x="26890" y="5881"/>
                </a:cubicBezTo>
                <a:cubicBezTo>
                  <a:pt x="26837" y="5855"/>
                  <a:pt x="26784" y="5828"/>
                  <a:pt x="26718" y="5802"/>
                </a:cubicBezTo>
                <a:cubicBezTo>
                  <a:pt x="26625" y="5776"/>
                  <a:pt x="26520" y="5735"/>
                  <a:pt x="26428" y="5696"/>
                </a:cubicBezTo>
                <a:cubicBezTo>
                  <a:pt x="26401" y="5696"/>
                  <a:pt x="26387" y="5683"/>
                  <a:pt x="26375" y="5683"/>
                </a:cubicBezTo>
                <a:cubicBezTo>
                  <a:pt x="26005" y="5550"/>
                  <a:pt x="25635" y="5432"/>
                  <a:pt x="25251" y="5326"/>
                </a:cubicBezTo>
                <a:lnTo>
                  <a:pt x="25001" y="397"/>
                </a:lnTo>
                <a:lnTo>
                  <a:pt x="21697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44" name="Google Shape;6244;p14"/>
          <p:cNvGrpSpPr/>
          <p:nvPr/>
        </p:nvGrpSpPr>
        <p:grpSpPr>
          <a:xfrm rot="-1542885">
            <a:off x="-3396768" y="1466204"/>
            <a:ext cx="4583449" cy="5143631"/>
            <a:chOff x="641900" y="655400"/>
            <a:chExt cx="2172750" cy="2438300"/>
          </a:xfrm>
        </p:grpSpPr>
        <p:sp>
          <p:nvSpPr>
            <p:cNvPr id="6245" name="Google Shape;6245;p14"/>
            <p:cNvSpPr/>
            <p:nvPr/>
          </p:nvSpPr>
          <p:spPr>
            <a:xfrm>
              <a:off x="2604375" y="2160750"/>
              <a:ext cx="89150" cy="81950"/>
            </a:xfrm>
            <a:custGeom>
              <a:avLst/>
              <a:gdLst/>
              <a:ahLst/>
              <a:cxnLst/>
              <a:rect l="l" t="t" r="r" b="b"/>
              <a:pathLst>
                <a:path w="3566" h="3278" extrusionOk="0">
                  <a:moveTo>
                    <a:pt x="61" y="1"/>
                  </a:moveTo>
                  <a:cubicBezTo>
                    <a:pt x="61" y="210"/>
                    <a:pt x="50" y="428"/>
                    <a:pt x="50" y="636"/>
                  </a:cubicBezTo>
                  <a:cubicBezTo>
                    <a:pt x="50" y="855"/>
                    <a:pt x="30" y="1063"/>
                    <a:pt x="21" y="1282"/>
                  </a:cubicBezTo>
                  <a:lnTo>
                    <a:pt x="10" y="1401"/>
                  </a:lnTo>
                  <a:cubicBezTo>
                    <a:pt x="10" y="1421"/>
                    <a:pt x="1" y="1450"/>
                    <a:pt x="10" y="1461"/>
                  </a:cubicBezTo>
                  <a:lnTo>
                    <a:pt x="70" y="1480"/>
                  </a:lnTo>
                  <a:lnTo>
                    <a:pt x="259" y="1530"/>
                  </a:lnTo>
                  <a:lnTo>
                    <a:pt x="567" y="1629"/>
                  </a:lnTo>
                  <a:lnTo>
                    <a:pt x="884" y="1728"/>
                  </a:lnTo>
                  <a:cubicBezTo>
                    <a:pt x="984" y="1758"/>
                    <a:pt x="1083" y="1818"/>
                    <a:pt x="1182" y="1858"/>
                  </a:cubicBezTo>
                  <a:lnTo>
                    <a:pt x="1778" y="2136"/>
                  </a:lnTo>
                  <a:cubicBezTo>
                    <a:pt x="1967" y="2245"/>
                    <a:pt x="2155" y="2364"/>
                    <a:pt x="2344" y="2483"/>
                  </a:cubicBezTo>
                  <a:cubicBezTo>
                    <a:pt x="2532" y="2602"/>
                    <a:pt x="2722" y="2721"/>
                    <a:pt x="2900" y="2860"/>
                  </a:cubicBezTo>
                  <a:cubicBezTo>
                    <a:pt x="3079" y="2999"/>
                    <a:pt x="3247" y="3138"/>
                    <a:pt x="3417" y="3277"/>
                  </a:cubicBezTo>
                  <a:lnTo>
                    <a:pt x="3565" y="3010"/>
                  </a:lnTo>
                  <a:cubicBezTo>
                    <a:pt x="3188" y="2791"/>
                    <a:pt x="2810" y="2542"/>
                    <a:pt x="2413" y="2344"/>
                  </a:cubicBezTo>
                  <a:cubicBezTo>
                    <a:pt x="2215" y="2235"/>
                    <a:pt x="2026" y="2125"/>
                    <a:pt x="1828" y="2026"/>
                  </a:cubicBezTo>
                  <a:lnTo>
                    <a:pt x="1222" y="1758"/>
                  </a:lnTo>
                  <a:cubicBezTo>
                    <a:pt x="1123" y="1719"/>
                    <a:pt x="1023" y="1659"/>
                    <a:pt x="914" y="1629"/>
                  </a:cubicBezTo>
                  <a:lnTo>
                    <a:pt x="606" y="1520"/>
                  </a:lnTo>
                  <a:lnTo>
                    <a:pt x="289" y="1411"/>
                  </a:lnTo>
                  <a:lnTo>
                    <a:pt x="160" y="1371"/>
                  </a:lnTo>
                  <a:lnTo>
                    <a:pt x="150" y="1361"/>
                  </a:lnTo>
                  <a:cubicBezTo>
                    <a:pt x="140" y="1361"/>
                    <a:pt x="150" y="1351"/>
                    <a:pt x="150" y="1351"/>
                  </a:cubicBezTo>
                  <a:lnTo>
                    <a:pt x="150" y="1302"/>
                  </a:lnTo>
                  <a:cubicBezTo>
                    <a:pt x="180" y="1083"/>
                    <a:pt x="219" y="874"/>
                    <a:pt x="239" y="656"/>
                  </a:cubicBezTo>
                  <a:cubicBezTo>
                    <a:pt x="259" y="438"/>
                    <a:pt x="269" y="219"/>
                    <a:pt x="289" y="11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14"/>
            <p:cNvSpPr/>
            <p:nvPr/>
          </p:nvSpPr>
          <p:spPr>
            <a:xfrm>
              <a:off x="2570625" y="2266000"/>
              <a:ext cx="113225" cy="35275"/>
            </a:xfrm>
            <a:custGeom>
              <a:avLst/>
              <a:gdLst/>
              <a:ahLst/>
              <a:cxnLst/>
              <a:rect l="l" t="t" r="r" b="b"/>
              <a:pathLst>
                <a:path w="4529" h="1411" extrusionOk="0">
                  <a:moveTo>
                    <a:pt x="656" y="1"/>
                  </a:moveTo>
                  <a:cubicBezTo>
                    <a:pt x="646" y="1"/>
                    <a:pt x="646" y="31"/>
                    <a:pt x="636" y="51"/>
                  </a:cubicBezTo>
                  <a:cubicBezTo>
                    <a:pt x="636" y="51"/>
                    <a:pt x="626" y="80"/>
                    <a:pt x="616" y="100"/>
                  </a:cubicBezTo>
                  <a:cubicBezTo>
                    <a:pt x="596" y="130"/>
                    <a:pt x="586" y="159"/>
                    <a:pt x="586" y="159"/>
                  </a:cubicBezTo>
                  <a:cubicBezTo>
                    <a:pt x="497" y="348"/>
                    <a:pt x="398" y="547"/>
                    <a:pt x="308" y="746"/>
                  </a:cubicBezTo>
                  <a:cubicBezTo>
                    <a:pt x="209" y="934"/>
                    <a:pt x="109" y="1123"/>
                    <a:pt x="1" y="1302"/>
                  </a:cubicBezTo>
                  <a:lnTo>
                    <a:pt x="219" y="1410"/>
                  </a:lnTo>
                  <a:cubicBezTo>
                    <a:pt x="298" y="1212"/>
                    <a:pt x="387" y="1013"/>
                    <a:pt x="477" y="815"/>
                  </a:cubicBezTo>
                  <a:cubicBezTo>
                    <a:pt x="557" y="616"/>
                    <a:pt x="636" y="408"/>
                    <a:pt x="716" y="209"/>
                  </a:cubicBezTo>
                  <a:lnTo>
                    <a:pt x="735" y="159"/>
                  </a:lnTo>
                  <a:lnTo>
                    <a:pt x="735" y="150"/>
                  </a:lnTo>
                  <a:lnTo>
                    <a:pt x="755" y="150"/>
                  </a:lnTo>
                  <a:lnTo>
                    <a:pt x="884" y="170"/>
                  </a:lnTo>
                  <a:lnTo>
                    <a:pt x="1212" y="229"/>
                  </a:lnTo>
                  <a:lnTo>
                    <a:pt x="1539" y="289"/>
                  </a:lnTo>
                  <a:cubicBezTo>
                    <a:pt x="1649" y="309"/>
                    <a:pt x="1758" y="309"/>
                    <a:pt x="1867" y="318"/>
                  </a:cubicBezTo>
                  <a:lnTo>
                    <a:pt x="2532" y="368"/>
                  </a:lnTo>
                  <a:lnTo>
                    <a:pt x="3198" y="368"/>
                  </a:lnTo>
                  <a:cubicBezTo>
                    <a:pt x="3257" y="370"/>
                    <a:pt x="3317" y="370"/>
                    <a:pt x="3377" y="370"/>
                  </a:cubicBezTo>
                  <a:cubicBezTo>
                    <a:pt x="3763" y="370"/>
                    <a:pt x="4150" y="346"/>
                    <a:pt x="4528" y="329"/>
                  </a:cubicBezTo>
                  <a:lnTo>
                    <a:pt x="4528" y="31"/>
                  </a:lnTo>
                  <a:cubicBezTo>
                    <a:pt x="4091" y="110"/>
                    <a:pt x="3644" y="190"/>
                    <a:pt x="3207" y="219"/>
                  </a:cubicBezTo>
                  <a:cubicBezTo>
                    <a:pt x="2979" y="229"/>
                    <a:pt x="2761" y="239"/>
                    <a:pt x="2542" y="249"/>
                  </a:cubicBezTo>
                  <a:lnTo>
                    <a:pt x="1877" y="209"/>
                  </a:lnTo>
                  <a:cubicBezTo>
                    <a:pt x="1768" y="199"/>
                    <a:pt x="1658" y="199"/>
                    <a:pt x="1550" y="179"/>
                  </a:cubicBezTo>
                  <a:lnTo>
                    <a:pt x="1232" y="120"/>
                  </a:lnTo>
                  <a:lnTo>
                    <a:pt x="914" y="51"/>
                  </a:lnTo>
                  <a:lnTo>
                    <a:pt x="725" y="11"/>
                  </a:lnTo>
                  <a:lnTo>
                    <a:pt x="6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14"/>
            <p:cNvSpPr/>
            <p:nvPr/>
          </p:nvSpPr>
          <p:spPr>
            <a:xfrm>
              <a:off x="2514275" y="2157275"/>
              <a:ext cx="35275" cy="117200"/>
            </a:xfrm>
            <a:custGeom>
              <a:avLst/>
              <a:gdLst/>
              <a:ahLst/>
              <a:cxnLst/>
              <a:rect l="l" t="t" r="r" b="b"/>
              <a:pathLst>
                <a:path w="1411" h="4688" extrusionOk="0">
                  <a:moveTo>
                    <a:pt x="1172" y="1"/>
                  </a:moveTo>
                  <a:cubicBezTo>
                    <a:pt x="1162" y="199"/>
                    <a:pt x="1152" y="398"/>
                    <a:pt x="1152" y="596"/>
                  </a:cubicBezTo>
                  <a:lnTo>
                    <a:pt x="1093" y="1192"/>
                  </a:lnTo>
                  <a:cubicBezTo>
                    <a:pt x="1073" y="1391"/>
                    <a:pt x="1033" y="1580"/>
                    <a:pt x="1004" y="1778"/>
                  </a:cubicBezTo>
                  <a:cubicBezTo>
                    <a:pt x="964" y="1977"/>
                    <a:pt x="914" y="2175"/>
                    <a:pt x="874" y="2364"/>
                  </a:cubicBezTo>
                  <a:cubicBezTo>
                    <a:pt x="825" y="2562"/>
                    <a:pt x="755" y="2751"/>
                    <a:pt x="706" y="2940"/>
                  </a:cubicBezTo>
                  <a:cubicBezTo>
                    <a:pt x="646" y="3129"/>
                    <a:pt x="567" y="3317"/>
                    <a:pt x="497" y="3506"/>
                  </a:cubicBezTo>
                  <a:cubicBezTo>
                    <a:pt x="428" y="3685"/>
                    <a:pt x="338" y="3863"/>
                    <a:pt x="258" y="4042"/>
                  </a:cubicBezTo>
                  <a:cubicBezTo>
                    <a:pt x="258" y="4042"/>
                    <a:pt x="229" y="4111"/>
                    <a:pt x="189" y="4181"/>
                  </a:cubicBezTo>
                  <a:cubicBezTo>
                    <a:pt x="159" y="4241"/>
                    <a:pt x="119" y="4310"/>
                    <a:pt x="119" y="4310"/>
                  </a:cubicBezTo>
                  <a:cubicBezTo>
                    <a:pt x="100" y="4350"/>
                    <a:pt x="80" y="4400"/>
                    <a:pt x="60" y="4449"/>
                  </a:cubicBezTo>
                  <a:lnTo>
                    <a:pt x="0" y="4578"/>
                  </a:lnTo>
                  <a:lnTo>
                    <a:pt x="229" y="4687"/>
                  </a:lnTo>
                  <a:lnTo>
                    <a:pt x="278" y="4528"/>
                  </a:lnTo>
                  <a:cubicBezTo>
                    <a:pt x="289" y="4489"/>
                    <a:pt x="298" y="4439"/>
                    <a:pt x="318" y="4400"/>
                  </a:cubicBezTo>
                  <a:lnTo>
                    <a:pt x="378" y="4261"/>
                  </a:lnTo>
                  <a:cubicBezTo>
                    <a:pt x="408" y="4191"/>
                    <a:pt x="428" y="4122"/>
                    <a:pt x="428" y="4122"/>
                  </a:cubicBezTo>
                  <a:cubicBezTo>
                    <a:pt x="497" y="3933"/>
                    <a:pt x="567" y="3744"/>
                    <a:pt x="626" y="3546"/>
                  </a:cubicBezTo>
                  <a:cubicBezTo>
                    <a:pt x="686" y="3357"/>
                    <a:pt x="755" y="3168"/>
                    <a:pt x="805" y="2970"/>
                  </a:cubicBezTo>
                  <a:cubicBezTo>
                    <a:pt x="854" y="2781"/>
                    <a:pt x="924" y="2582"/>
                    <a:pt x="973" y="2394"/>
                  </a:cubicBezTo>
                  <a:cubicBezTo>
                    <a:pt x="1013" y="2195"/>
                    <a:pt x="1063" y="1997"/>
                    <a:pt x="1112" y="1808"/>
                  </a:cubicBezTo>
                  <a:lnTo>
                    <a:pt x="1232" y="1212"/>
                  </a:lnTo>
                  <a:cubicBezTo>
                    <a:pt x="1262" y="1013"/>
                    <a:pt x="1301" y="815"/>
                    <a:pt x="1331" y="616"/>
                  </a:cubicBezTo>
                  <a:cubicBezTo>
                    <a:pt x="1361" y="418"/>
                    <a:pt x="1381" y="219"/>
                    <a:pt x="1410" y="20"/>
                  </a:cubicBezTo>
                  <a:lnTo>
                    <a:pt x="117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14"/>
            <p:cNvSpPr/>
            <p:nvPr/>
          </p:nvSpPr>
          <p:spPr>
            <a:xfrm>
              <a:off x="2493425" y="2156050"/>
              <a:ext cx="33050" cy="108475"/>
            </a:xfrm>
            <a:custGeom>
              <a:avLst/>
              <a:gdLst/>
              <a:ahLst/>
              <a:cxnLst/>
              <a:rect l="l" t="t" r="r" b="b"/>
              <a:pathLst>
                <a:path w="1322" h="4339" extrusionOk="0">
                  <a:moveTo>
                    <a:pt x="1083" y="0"/>
                  </a:moveTo>
                  <a:cubicBezTo>
                    <a:pt x="1083" y="189"/>
                    <a:pt x="1073" y="367"/>
                    <a:pt x="1063" y="556"/>
                  </a:cubicBezTo>
                  <a:cubicBezTo>
                    <a:pt x="1053" y="735"/>
                    <a:pt x="1033" y="914"/>
                    <a:pt x="1023" y="1102"/>
                  </a:cubicBezTo>
                  <a:cubicBezTo>
                    <a:pt x="993" y="1281"/>
                    <a:pt x="964" y="1470"/>
                    <a:pt x="934" y="1649"/>
                  </a:cubicBezTo>
                  <a:cubicBezTo>
                    <a:pt x="904" y="1827"/>
                    <a:pt x="854" y="2006"/>
                    <a:pt x="814" y="2185"/>
                  </a:cubicBezTo>
                  <a:cubicBezTo>
                    <a:pt x="765" y="2373"/>
                    <a:pt x="706" y="2542"/>
                    <a:pt x="656" y="2721"/>
                  </a:cubicBezTo>
                  <a:cubicBezTo>
                    <a:pt x="596" y="2900"/>
                    <a:pt x="527" y="3068"/>
                    <a:pt x="467" y="3237"/>
                  </a:cubicBezTo>
                  <a:cubicBezTo>
                    <a:pt x="397" y="3406"/>
                    <a:pt x="318" y="3575"/>
                    <a:pt x="239" y="3743"/>
                  </a:cubicBezTo>
                  <a:cubicBezTo>
                    <a:pt x="239" y="3743"/>
                    <a:pt x="219" y="3803"/>
                    <a:pt x="179" y="3862"/>
                  </a:cubicBezTo>
                  <a:lnTo>
                    <a:pt x="119" y="3982"/>
                  </a:lnTo>
                  <a:cubicBezTo>
                    <a:pt x="90" y="4021"/>
                    <a:pt x="80" y="4071"/>
                    <a:pt x="60" y="4111"/>
                  </a:cubicBezTo>
                  <a:lnTo>
                    <a:pt x="0" y="4230"/>
                  </a:lnTo>
                  <a:lnTo>
                    <a:pt x="229" y="4339"/>
                  </a:lnTo>
                  <a:lnTo>
                    <a:pt x="278" y="4200"/>
                  </a:lnTo>
                  <a:cubicBezTo>
                    <a:pt x="289" y="4151"/>
                    <a:pt x="298" y="4111"/>
                    <a:pt x="318" y="4071"/>
                  </a:cubicBezTo>
                  <a:cubicBezTo>
                    <a:pt x="318" y="4071"/>
                    <a:pt x="338" y="4001"/>
                    <a:pt x="368" y="3942"/>
                  </a:cubicBezTo>
                  <a:cubicBezTo>
                    <a:pt x="397" y="3873"/>
                    <a:pt x="417" y="3813"/>
                    <a:pt x="417" y="3813"/>
                  </a:cubicBezTo>
                  <a:cubicBezTo>
                    <a:pt x="477" y="3634"/>
                    <a:pt x="547" y="3465"/>
                    <a:pt x="596" y="3286"/>
                  </a:cubicBezTo>
                  <a:cubicBezTo>
                    <a:pt x="646" y="3108"/>
                    <a:pt x="715" y="2929"/>
                    <a:pt x="765" y="2750"/>
                  </a:cubicBezTo>
                  <a:cubicBezTo>
                    <a:pt x="805" y="2572"/>
                    <a:pt x="864" y="2393"/>
                    <a:pt x="914" y="2214"/>
                  </a:cubicBezTo>
                  <a:cubicBezTo>
                    <a:pt x="953" y="2035"/>
                    <a:pt x="1003" y="1857"/>
                    <a:pt x="1043" y="1668"/>
                  </a:cubicBezTo>
                  <a:lnTo>
                    <a:pt x="1152" y="1122"/>
                  </a:lnTo>
                  <a:cubicBezTo>
                    <a:pt x="1192" y="934"/>
                    <a:pt x="1222" y="755"/>
                    <a:pt x="1251" y="566"/>
                  </a:cubicBezTo>
                  <a:cubicBezTo>
                    <a:pt x="1271" y="387"/>
                    <a:pt x="1301" y="199"/>
                    <a:pt x="1321" y="20"/>
                  </a:cubicBezTo>
                  <a:lnTo>
                    <a:pt x="10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14"/>
            <p:cNvSpPr/>
            <p:nvPr/>
          </p:nvSpPr>
          <p:spPr>
            <a:xfrm>
              <a:off x="2680850" y="2237475"/>
              <a:ext cx="13925" cy="35275"/>
            </a:xfrm>
            <a:custGeom>
              <a:avLst/>
              <a:gdLst/>
              <a:ahLst/>
              <a:cxnLst/>
              <a:rect l="l" t="t" r="r" b="b"/>
              <a:pathLst>
                <a:path w="557" h="1411" extrusionOk="0">
                  <a:moveTo>
                    <a:pt x="546" y="0"/>
                  </a:moveTo>
                  <a:lnTo>
                    <a:pt x="308" y="69"/>
                  </a:lnTo>
                  <a:cubicBezTo>
                    <a:pt x="298" y="109"/>
                    <a:pt x="318" y="139"/>
                    <a:pt x="318" y="188"/>
                  </a:cubicBezTo>
                  <a:cubicBezTo>
                    <a:pt x="318" y="238"/>
                    <a:pt x="318" y="298"/>
                    <a:pt x="308" y="347"/>
                  </a:cubicBezTo>
                  <a:cubicBezTo>
                    <a:pt x="298" y="457"/>
                    <a:pt x="278" y="566"/>
                    <a:pt x="258" y="685"/>
                  </a:cubicBezTo>
                  <a:cubicBezTo>
                    <a:pt x="228" y="794"/>
                    <a:pt x="199" y="894"/>
                    <a:pt x="159" y="993"/>
                  </a:cubicBezTo>
                  <a:cubicBezTo>
                    <a:pt x="139" y="1042"/>
                    <a:pt x="109" y="1092"/>
                    <a:pt x="89" y="1132"/>
                  </a:cubicBezTo>
                  <a:cubicBezTo>
                    <a:pt x="60" y="1172"/>
                    <a:pt x="30" y="1201"/>
                    <a:pt x="0" y="1231"/>
                  </a:cubicBezTo>
                  <a:lnTo>
                    <a:pt x="199" y="1410"/>
                  </a:lnTo>
                  <a:cubicBezTo>
                    <a:pt x="228" y="1340"/>
                    <a:pt x="248" y="1281"/>
                    <a:pt x="268" y="1211"/>
                  </a:cubicBezTo>
                  <a:lnTo>
                    <a:pt x="298" y="1042"/>
                  </a:lnTo>
                  <a:cubicBezTo>
                    <a:pt x="318" y="923"/>
                    <a:pt x="338" y="804"/>
                    <a:pt x="358" y="705"/>
                  </a:cubicBezTo>
                  <a:cubicBezTo>
                    <a:pt x="387" y="596"/>
                    <a:pt x="417" y="486"/>
                    <a:pt x="457" y="377"/>
                  </a:cubicBezTo>
                  <a:cubicBezTo>
                    <a:pt x="477" y="327"/>
                    <a:pt x="497" y="268"/>
                    <a:pt x="516" y="208"/>
                  </a:cubicBezTo>
                  <a:cubicBezTo>
                    <a:pt x="526" y="149"/>
                    <a:pt x="556" y="69"/>
                    <a:pt x="54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14"/>
            <p:cNvSpPr/>
            <p:nvPr/>
          </p:nvSpPr>
          <p:spPr>
            <a:xfrm>
              <a:off x="2550275" y="2201725"/>
              <a:ext cx="48175" cy="38000"/>
            </a:xfrm>
            <a:custGeom>
              <a:avLst/>
              <a:gdLst/>
              <a:ahLst/>
              <a:cxnLst/>
              <a:rect l="l" t="t" r="r" b="b"/>
              <a:pathLst>
                <a:path w="1927" h="1520" extrusionOk="0">
                  <a:moveTo>
                    <a:pt x="413" y="317"/>
                  </a:moveTo>
                  <a:cubicBezTo>
                    <a:pt x="526" y="382"/>
                    <a:pt x="639" y="449"/>
                    <a:pt x="755" y="517"/>
                  </a:cubicBezTo>
                  <a:lnTo>
                    <a:pt x="1033" y="685"/>
                  </a:lnTo>
                  <a:lnTo>
                    <a:pt x="1291" y="884"/>
                  </a:lnTo>
                  <a:lnTo>
                    <a:pt x="1559" y="1082"/>
                  </a:lnTo>
                  <a:lnTo>
                    <a:pt x="1649" y="1152"/>
                  </a:lnTo>
                  <a:lnTo>
                    <a:pt x="1688" y="1181"/>
                  </a:lnTo>
                  <a:lnTo>
                    <a:pt x="1708" y="1192"/>
                  </a:lnTo>
                  <a:lnTo>
                    <a:pt x="1688" y="1201"/>
                  </a:lnTo>
                  <a:cubicBezTo>
                    <a:pt x="1658" y="1221"/>
                    <a:pt x="1629" y="1221"/>
                    <a:pt x="1599" y="1232"/>
                  </a:cubicBezTo>
                  <a:lnTo>
                    <a:pt x="1539" y="1241"/>
                  </a:lnTo>
                  <a:cubicBezTo>
                    <a:pt x="1510" y="1251"/>
                    <a:pt x="1479" y="1251"/>
                    <a:pt x="1460" y="1261"/>
                  </a:cubicBezTo>
                  <a:cubicBezTo>
                    <a:pt x="1351" y="1271"/>
                    <a:pt x="1241" y="1271"/>
                    <a:pt x="1122" y="1281"/>
                  </a:cubicBezTo>
                  <a:cubicBezTo>
                    <a:pt x="894" y="1301"/>
                    <a:pt x="685" y="1340"/>
                    <a:pt x="467" y="1360"/>
                  </a:cubicBezTo>
                  <a:lnTo>
                    <a:pt x="199" y="1390"/>
                  </a:lnTo>
                  <a:cubicBezTo>
                    <a:pt x="189" y="1390"/>
                    <a:pt x="169" y="1390"/>
                    <a:pt x="169" y="1380"/>
                  </a:cubicBezTo>
                  <a:lnTo>
                    <a:pt x="179" y="1351"/>
                  </a:lnTo>
                  <a:lnTo>
                    <a:pt x="209" y="1251"/>
                  </a:lnTo>
                  <a:cubicBezTo>
                    <a:pt x="259" y="1062"/>
                    <a:pt x="318" y="874"/>
                    <a:pt x="358" y="685"/>
                  </a:cubicBezTo>
                  <a:cubicBezTo>
                    <a:pt x="376" y="560"/>
                    <a:pt x="399" y="439"/>
                    <a:pt x="413" y="317"/>
                  </a:cubicBezTo>
                  <a:close/>
                  <a:moveTo>
                    <a:pt x="328" y="0"/>
                  </a:moveTo>
                  <a:lnTo>
                    <a:pt x="268" y="93"/>
                  </a:lnTo>
                  <a:lnTo>
                    <a:pt x="268" y="93"/>
                  </a:lnTo>
                  <a:lnTo>
                    <a:pt x="189" y="89"/>
                  </a:lnTo>
                  <a:lnTo>
                    <a:pt x="189" y="89"/>
                  </a:lnTo>
                  <a:cubicBezTo>
                    <a:pt x="209" y="457"/>
                    <a:pt x="159" y="844"/>
                    <a:pt x="70" y="1212"/>
                  </a:cubicBezTo>
                  <a:lnTo>
                    <a:pt x="30" y="1400"/>
                  </a:lnTo>
                  <a:lnTo>
                    <a:pt x="10" y="1510"/>
                  </a:lnTo>
                  <a:lnTo>
                    <a:pt x="0" y="1519"/>
                  </a:lnTo>
                  <a:lnTo>
                    <a:pt x="50" y="1519"/>
                  </a:lnTo>
                  <a:lnTo>
                    <a:pt x="109" y="1510"/>
                  </a:lnTo>
                  <a:lnTo>
                    <a:pt x="487" y="1459"/>
                  </a:lnTo>
                  <a:cubicBezTo>
                    <a:pt x="705" y="1440"/>
                    <a:pt x="923" y="1390"/>
                    <a:pt x="1132" y="1380"/>
                  </a:cubicBezTo>
                  <a:cubicBezTo>
                    <a:pt x="1241" y="1371"/>
                    <a:pt x="1360" y="1371"/>
                    <a:pt x="1470" y="1360"/>
                  </a:cubicBezTo>
                  <a:cubicBezTo>
                    <a:pt x="1499" y="1360"/>
                    <a:pt x="1530" y="1351"/>
                    <a:pt x="1559" y="1351"/>
                  </a:cubicBezTo>
                  <a:lnTo>
                    <a:pt x="1658" y="1331"/>
                  </a:lnTo>
                  <a:cubicBezTo>
                    <a:pt x="1728" y="1311"/>
                    <a:pt x="1808" y="1291"/>
                    <a:pt x="1867" y="1261"/>
                  </a:cubicBezTo>
                  <a:lnTo>
                    <a:pt x="1927" y="1232"/>
                  </a:lnTo>
                  <a:cubicBezTo>
                    <a:pt x="1916" y="1221"/>
                    <a:pt x="1896" y="1212"/>
                    <a:pt x="1887" y="1201"/>
                  </a:cubicBezTo>
                  <a:lnTo>
                    <a:pt x="1797" y="1122"/>
                  </a:lnTo>
                  <a:lnTo>
                    <a:pt x="1638" y="983"/>
                  </a:lnTo>
                  <a:lnTo>
                    <a:pt x="1380" y="775"/>
                  </a:lnTo>
                  <a:lnTo>
                    <a:pt x="1132" y="566"/>
                  </a:lnTo>
                  <a:lnTo>
                    <a:pt x="864" y="378"/>
                  </a:lnTo>
                  <a:cubicBezTo>
                    <a:pt x="685" y="248"/>
                    <a:pt x="506" y="119"/>
                    <a:pt x="3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14"/>
            <p:cNvSpPr/>
            <p:nvPr/>
          </p:nvSpPr>
          <p:spPr>
            <a:xfrm>
              <a:off x="2555475" y="2298525"/>
              <a:ext cx="67300" cy="108250"/>
            </a:xfrm>
            <a:custGeom>
              <a:avLst/>
              <a:gdLst/>
              <a:ahLst/>
              <a:cxnLst/>
              <a:rect l="l" t="t" r="r" b="b"/>
              <a:pathLst>
                <a:path w="2692" h="4330" extrusionOk="0">
                  <a:moveTo>
                    <a:pt x="607" y="1"/>
                  </a:moveTo>
                  <a:cubicBezTo>
                    <a:pt x="448" y="398"/>
                    <a:pt x="279" y="795"/>
                    <a:pt x="80" y="1182"/>
                  </a:cubicBezTo>
                  <a:lnTo>
                    <a:pt x="31" y="1281"/>
                  </a:lnTo>
                  <a:cubicBezTo>
                    <a:pt x="20" y="1301"/>
                    <a:pt x="1" y="1321"/>
                    <a:pt x="11" y="1331"/>
                  </a:cubicBezTo>
                  <a:lnTo>
                    <a:pt x="60" y="1380"/>
                  </a:lnTo>
                  <a:lnTo>
                    <a:pt x="209" y="1500"/>
                  </a:lnTo>
                  <a:lnTo>
                    <a:pt x="457" y="1708"/>
                  </a:lnTo>
                  <a:lnTo>
                    <a:pt x="706" y="1917"/>
                  </a:lnTo>
                  <a:cubicBezTo>
                    <a:pt x="795" y="1986"/>
                    <a:pt x="854" y="2075"/>
                    <a:pt x="934" y="2155"/>
                  </a:cubicBezTo>
                  <a:lnTo>
                    <a:pt x="1371" y="2642"/>
                  </a:lnTo>
                  <a:cubicBezTo>
                    <a:pt x="1510" y="2821"/>
                    <a:pt x="1639" y="2999"/>
                    <a:pt x="1768" y="3178"/>
                  </a:cubicBezTo>
                  <a:cubicBezTo>
                    <a:pt x="2036" y="3535"/>
                    <a:pt x="2245" y="3933"/>
                    <a:pt x="2453" y="4330"/>
                  </a:cubicBezTo>
                  <a:lnTo>
                    <a:pt x="2692" y="4141"/>
                  </a:lnTo>
                  <a:cubicBezTo>
                    <a:pt x="2423" y="3783"/>
                    <a:pt x="2175" y="3416"/>
                    <a:pt x="1887" y="3079"/>
                  </a:cubicBezTo>
                  <a:cubicBezTo>
                    <a:pt x="1748" y="2900"/>
                    <a:pt x="1609" y="2731"/>
                    <a:pt x="1461" y="2562"/>
                  </a:cubicBezTo>
                  <a:lnTo>
                    <a:pt x="1013" y="2075"/>
                  </a:lnTo>
                  <a:cubicBezTo>
                    <a:pt x="934" y="1996"/>
                    <a:pt x="865" y="1917"/>
                    <a:pt x="775" y="1837"/>
                  </a:cubicBezTo>
                  <a:lnTo>
                    <a:pt x="527" y="1619"/>
                  </a:lnTo>
                  <a:lnTo>
                    <a:pt x="279" y="1400"/>
                  </a:lnTo>
                  <a:lnTo>
                    <a:pt x="179" y="1311"/>
                  </a:lnTo>
                  <a:lnTo>
                    <a:pt x="170" y="1301"/>
                  </a:lnTo>
                  <a:cubicBezTo>
                    <a:pt x="170" y="1301"/>
                    <a:pt x="170" y="1291"/>
                    <a:pt x="179" y="1281"/>
                  </a:cubicBezTo>
                  <a:lnTo>
                    <a:pt x="199" y="1252"/>
                  </a:lnTo>
                  <a:cubicBezTo>
                    <a:pt x="428" y="874"/>
                    <a:pt x="626" y="487"/>
                    <a:pt x="825" y="109"/>
                  </a:cubicBezTo>
                  <a:lnTo>
                    <a:pt x="6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14"/>
            <p:cNvSpPr/>
            <p:nvPr/>
          </p:nvSpPr>
          <p:spPr>
            <a:xfrm>
              <a:off x="2485475" y="2388625"/>
              <a:ext cx="116450" cy="44700"/>
            </a:xfrm>
            <a:custGeom>
              <a:avLst/>
              <a:gdLst/>
              <a:ahLst/>
              <a:cxnLst/>
              <a:rect l="l" t="t" r="r" b="b"/>
              <a:pathLst>
                <a:path w="4658" h="1788" extrusionOk="0">
                  <a:moveTo>
                    <a:pt x="1103" y="1"/>
                  </a:moveTo>
                  <a:cubicBezTo>
                    <a:pt x="1083" y="1"/>
                    <a:pt x="1073" y="31"/>
                    <a:pt x="1063" y="40"/>
                  </a:cubicBezTo>
                  <a:lnTo>
                    <a:pt x="974" y="120"/>
                  </a:lnTo>
                  <a:cubicBezTo>
                    <a:pt x="815" y="269"/>
                    <a:pt x="656" y="418"/>
                    <a:pt x="497" y="557"/>
                  </a:cubicBezTo>
                  <a:cubicBezTo>
                    <a:pt x="329" y="686"/>
                    <a:pt x="159" y="825"/>
                    <a:pt x="1" y="964"/>
                  </a:cubicBezTo>
                  <a:lnTo>
                    <a:pt x="159" y="1132"/>
                  </a:lnTo>
                  <a:cubicBezTo>
                    <a:pt x="309" y="984"/>
                    <a:pt x="468" y="835"/>
                    <a:pt x="626" y="686"/>
                  </a:cubicBezTo>
                  <a:cubicBezTo>
                    <a:pt x="775" y="537"/>
                    <a:pt x="924" y="368"/>
                    <a:pt x="1073" y="219"/>
                  </a:cubicBezTo>
                  <a:lnTo>
                    <a:pt x="1103" y="179"/>
                  </a:lnTo>
                  <a:cubicBezTo>
                    <a:pt x="1113" y="179"/>
                    <a:pt x="1113" y="170"/>
                    <a:pt x="1123" y="170"/>
                  </a:cubicBezTo>
                  <a:lnTo>
                    <a:pt x="1132" y="179"/>
                  </a:lnTo>
                  <a:lnTo>
                    <a:pt x="1252" y="249"/>
                  </a:lnTo>
                  <a:lnTo>
                    <a:pt x="1530" y="428"/>
                  </a:lnTo>
                  <a:lnTo>
                    <a:pt x="1808" y="607"/>
                  </a:lnTo>
                  <a:cubicBezTo>
                    <a:pt x="1897" y="666"/>
                    <a:pt x="1997" y="706"/>
                    <a:pt x="2096" y="755"/>
                  </a:cubicBezTo>
                  <a:lnTo>
                    <a:pt x="2692" y="1053"/>
                  </a:lnTo>
                  <a:cubicBezTo>
                    <a:pt x="2890" y="1143"/>
                    <a:pt x="3098" y="1232"/>
                    <a:pt x="3307" y="1321"/>
                  </a:cubicBezTo>
                  <a:cubicBezTo>
                    <a:pt x="3714" y="1500"/>
                    <a:pt x="4131" y="1639"/>
                    <a:pt x="4548" y="1788"/>
                  </a:cubicBezTo>
                  <a:lnTo>
                    <a:pt x="4658" y="1510"/>
                  </a:lnTo>
                  <a:cubicBezTo>
                    <a:pt x="4221" y="1421"/>
                    <a:pt x="3793" y="1331"/>
                    <a:pt x="3367" y="1182"/>
                  </a:cubicBezTo>
                  <a:cubicBezTo>
                    <a:pt x="3158" y="1103"/>
                    <a:pt x="2950" y="1033"/>
                    <a:pt x="2741" y="954"/>
                  </a:cubicBezTo>
                  <a:lnTo>
                    <a:pt x="2145" y="666"/>
                  </a:lnTo>
                  <a:cubicBezTo>
                    <a:pt x="2056" y="616"/>
                    <a:pt x="1947" y="567"/>
                    <a:pt x="1858" y="507"/>
                  </a:cubicBezTo>
                  <a:lnTo>
                    <a:pt x="1589" y="329"/>
                  </a:lnTo>
                  <a:lnTo>
                    <a:pt x="1321" y="150"/>
                  </a:lnTo>
                  <a:lnTo>
                    <a:pt x="1152" y="40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14"/>
            <p:cNvSpPr/>
            <p:nvPr/>
          </p:nvSpPr>
          <p:spPr>
            <a:xfrm>
              <a:off x="2443525" y="2271725"/>
              <a:ext cx="76225" cy="99050"/>
            </a:xfrm>
            <a:custGeom>
              <a:avLst/>
              <a:gdLst/>
              <a:ahLst/>
              <a:cxnLst/>
              <a:rect l="l" t="t" r="r" b="b"/>
              <a:pathLst>
                <a:path w="3049" h="3962" extrusionOk="0">
                  <a:moveTo>
                    <a:pt x="2841" y="0"/>
                  </a:moveTo>
                  <a:cubicBezTo>
                    <a:pt x="2761" y="179"/>
                    <a:pt x="2671" y="358"/>
                    <a:pt x="2592" y="536"/>
                  </a:cubicBezTo>
                  <a:cubicBezTo>
                    <a:pt x="2503" y="715"/>
                    <a:pt x="2404" y="884"/>
                    <a:pt x="2314" y="1062"/>
                  </a:cubicBezTo>
                  <a:cubicBezTo>
                    <a:pt x="2215" y="1241"/>
                    <a:pt x="2106" y="1400"/>
                    <a:pt x="2007" y="1569"/>
                  </a:cubicBezTo>
                  <a:cubicBezTo>
                    <a:pt x="1897" y="1738"/>
                    <a:pt x="1768" y="1896"/>
                    <a:pt x="1659" y="2066"/>
                  </a:cubicBezTo>
                  <a:cubicBezTo>
                    <a:pt x="1540" y="2224"/>
                    <a:pt x="1401" y="2373"/>
                    <a:pt x="1281" y="2532"/>
                  </a:cubicBezTo>
                  <a:cubicBezTo>
                    <a:pt x="1142" y="2681"/>
                    <a:pt x="1014" y="2830"/>
                    <a:pt x="875" y="2969"/>
                  </a:cubicBezTo>
                  <a:cubicBezTo>
                    <a:pt x="725" y="3108"/>
                    <a:pt x="586" y="3247"/>
                    <a:pt x="447" y="3386"/>
                  </a:cubicBezTo>
                  <a:lnTo>
                    <a:pt x="219" y="3575"/>
                  </a:lnTo>
                  <a:cubicBezTo>
                    <a:pt x="180" y="3604"/>
                    <a:pt x="140" y="3644"/>
                    <a:pt x="100" y="3684"/>
                  </a:cubicBezTo>
                  <a:lnTo>
                    <a:pt x="1" y="3773"/>
                  </a:lnTo>
                  <a:lnTo>
                    <a:pt x="169" y="3962"/>
                  </a:lnTo>
                  <a:lnTo>
                    <a:pt x="269" y="3842"/>
                  </a:lnTo>
                  <a:cubicBezTo>
                    <a:pt x="299" y="3803"/>
                    <a:pt x="328" y="3763"/>
                    <a:pt x="368" y="3734"/>
                  </a:cubicBezTo>
                  <a:lnTo>
                    <a:pt x="577" y="3515"/>
                  </a:lnTo>
                  <a:cubicBezTo>
                    <a:pt x="705" y="3366"/>
                    <a:pt x="844" y="3217"/>
                    <a:pt x="974" y="3068"/>
                  </a:cubicBezTo>
                  <a:lnTo>
                    <a:pt x="1361" y="2602"/>
                  </a:lnTo>
                  <a:lnTo>
                    <a:pt x="1738" y="2125"/>
                  </a:lnTo>
                  <a:lnTo>
                    <a:pt x="2096" y="1638"/>
                  </a:lnTo>
                  <a:cubicBezTo>
                    <a:pt x="2205" y="1470"/>
                    <a:pt x="2324" y="1301"/>
                    <a:pt x="2433" y="1132"/>
                  </a:cubicBezTo>
                  <a:lnTo>
                    <a:pt x="2761" y="625"/>
                  </a:lnTo>
                  <a:cubicBezTo>
                    <a:pt x="2850" y="447"/>
                    <a:pt x="2960" y="278"/>
                    <a:pt x="3049" y="100"/>
                  </a:cubicBezTo>
                  <a:lnTo>
                    <a:pt x="284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14"/>
            <p:cNvSpPr/>
            <p:nvPr/>
          </p:nvSpPr>
          <p:spPr>
            <a:xfrm>
              <a:off x="2428150" y="2261800"/>
              <a:ext cx="71025" cy="91850"/>
            </a:xfrm>
            <a:custGeom>
              <a:avLst/>
              <a:gdLst/>
              <a:ahLst/>
              <a:cxnLst/>
              <a:rect l="l" t="t" r="r" b="b"/>
              <a:pathLst>
                <a:path w="2841" h="3674" extrusionOk="0">
                  <a:moveTo>
                    <a:pt x="2622" y="0"/>
                  </a:moveTo>
                  <a:cubicBezTo>
                    <a:pt x="2552" y="169"/>
                    <a:pt x="2472" y="327"/>
                    <a:pt x="2393" y="497"/>
                  </a:cubicBezTo>
                  <a:cubicBezTo>
                    <a:pt x="2313" y="655"/>
                    <a:pt x="2224" y="814"/>
                    <a:pt x="2145" y="983"/>
                  </a:cubicBezTo>
                  <a:cubicBezTo>
                    <a:pt x="2055" y="1142"/>
                    <a:pt x="1946" y="1300"/>
                    <a:pt x="1857" y="1459"/>
                  </a:cubicBezTo>
                  <a:cubicBezTo>
                    <a:pt x="1757" y="1609"/>
                    <a:pt x="1638" y="1757"/>
                    <a:pt x="1539" y="1907"/>
                  </a:cubicBezTo>
                  <a:cubicBezTo>
                    <a:pt x="1420" y="2055"/>
                    <a:pt x="1301" y="2194"/>
                    <a:pt x="1181" y="2343"/>
                  </a:cubicBezTo>
                  <a:cubicBezTo>
                    <a:pt x="1062" y="2482"/>
                    <a:pt x="934" y="2611"/>
                    <a:pt x="814" y="2750"/>
                  </a:cubicBezTo>
                  <a:cubicBezTo>
                    <a:pt x="675" y="2869"/>
                    <a:pt x="546" y="2999"/>
                    <a:pt x="407" y="3127"/>
                  </a:cubicBezTo>
                  <a:lnTo>
                    <a:pt x="199" y="3306"/>
                  </a:lnTo>
                  <a:cubicBezTo>
                    <a:pt x="159" y="3326"/>
                    <a:pt x="129" y="3366"/>
                    <a:pt x="100" y="3396"/>
                  </a:cubicBezTo>
                  <a:lnTo>
                    <a:pt x="0" y="3485"/>
                  </a:lnTo>
                  <a:lnTo>
                    <a:pt x="169" y="3674"/>
                  </a:lnTo>
                  <a:lnTo>
                    <a:pt x="268" y="3564"/>
                  </a:lnTo>
                  <a:cubicBezTo>
                    <a:pt x="288" y="3525"/>
                    <a:pt x="318" y="3495"/>
                    <a:pt x="347" y="3455"/>
                  </a:cubicBezTo>
                  <a:lnTo>
                    <a:pt x="546" y="3257"/>
                  </a:lnTo>
                  <a:cubicBezTo>
                    <a:pt x="665" y="3118"/>
                    <a:pt x="784" y="2979"/>
                    <a:pt x="914" y="2840"/>
                  </a:cubicBezTo>
                  <a:lnTo>
                    <a:pt x="1271" y="2413"/>
                  </a:lnTo>
                  <a:lnTo>
                    <a:pt x="1618" y="1966"/>
                  </a:lnTo>
                  <a:lnTo>
                    <a:pt x="1946" y="1519"/>
                  </a:lnTo>
                  <a:cubicBezTo>
                    <a:pt x="2046" y="1360"/>
                    <a:pt x="2165" y="1212"/>
                    <a:pt x="2264" y="1053"/>
                  </a:cubicBezTo>
                  <a:cubicBezTo>
                    <a:pt x="2363" y="894"/>
                    <a:pt x="2463" y="744"/>
                    <a:pt x="2562" y="586"/>
                  </a:cubicBezTo>
                  <a:cubicBezTo>
                    <a:pt x="2651" y="427"/>
                    <a:pt x="2750" y="268"/>
                    <a:pt x="2840" y="99"/>
                  </a:cubicBezTo>
                  <a:lnTo>
                    <a:pt x="262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14"/>
            <p:cNvSpPr/>
            <p:nvPr/>
          </p:nvSpPr>
          <p:spPr>
            <a:xfrm>
              <a:off x="2598675" y="2403025"/>
              <a:ext cx="24600" cy="29800"/>
            </a:xfrm>
            <a:custGeom>
              <a:avLst/>
              <a:gdLst/>
              <a:ahLst/>
              <a:cxnLst/>
              <a:rect l="l" t="t" r="r" b="b"/>
              <a:pathLst>
                <a:path w="984" h="1192" extrusionOk="0">
                  <a:moveTo>
                    <a:pt x="725" y="0"/>
                  </a:moveTo>
                  <a:cubicBezTo>
                    <a:pt x="706" y="31"/>
                    <a:pt x="715" y="70"/>
                    <a:pt x="695" y="110"/>
                  </a:cubicBezTo>
                  <a:cubicBezTo>
                    <a:pt x="675" y="159"/>
                    <a:pt x="656" y="209"/>
                    <a:pt x="626" y="259"/>
                  </a:cubicBezTo>
                  <a:cubicBezTo>
                    <a:pt x="576" y="348"/>
                    <a:pt x="517" y="448"/>
                    <a:pt x="447" y="537"/>
                  </a:cubicBezTo>
                  <a:cubicBezTo>
                    <a:pt x="388" y="636"/>
                    <a:pt x="318" y="715"/>
                    <a:pt x="238" y="795"/>
                  </a:cubicBezTo>
                  <a:cubicBezTo>
                    <a:pt x="199" y="834"/>
                    <a:pt x="159" y="865"/>
                    <a:pt x="119" y="894"/>
                  </a:cubicBezTo>
                  <a:lnTo>
                    <a:pt x="0" y="954"/>
                  </a:lnTo>
                  <a:lnTo>
                    <a:pt x="119" y="1192"/>
                  </a:lnTo>
                  <a:cubicBezTo>
                    <a:pt x="169" y="1143"/>
                    <a:pt x="209" y="1093"/>
                    <a:pt x="249" y="1043"/>
                  </a:cubicBezTo>
                  <a:lnTo>
                    <a:pt x="348" y="885"/>
                  </a:lnTo>
                  <a:cubicBezTo>
                    <a:pt x="417" y="785"/>
                    <a:pt x="477" y="695"/>
                    <a:pt x="536" y="596"/>
                  </a:cubicBezTo>
                  <a:cubicBezTo>
                    <a:pt x="596" y="517"/>
                    <a:pt x="675" y="428"/>
                    <a:pt x="745" y="338"/>
                  </a:cubicBezTo>
                  <a:cubicBezTo>
                    <a:pt x="785" y="298"/>
                    <a:pt x="825" y="249"/>
                    <a:pt x="864" y="209"/>
                  </a:cubicBezTo>
                  <a:cubicBezTo>
                    <a:pt x="904" y="159"/>
                    <a:pt x="953" y="100"/>
                    <a:pt x="984" y="31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14"/>
            <p:cNvSpPr/>
            <p:nvPr/>
          </p:nvSpPr>
          <p:spPr>
            <a:xfrm>
              <a:off x="2489200" y="2318375"/>
              <a:ext cx="47200" cy="43975"/>
            </a:xfrm>
            <a:custGeom>
              <a:avLst/>
              <a:gdLst/>
              <a:ahLst/>
              <a:cxnLst/>
              <a:rect l="l" t="t" r="r" b="b"/>
              <a:pathLst>
                <a:path w="1888" h="1759" extrusionOk="0">
                  <a:moveTo>
                    <a:pt x="843" y="325"/>
                  </a:moveTo>
                  <a:cubicBezTo>
                    <a:pt x="924" y="429"/>
                    <a:pt x="1004" y="533"/>
                    <a:pt x="1083" y="636"/>
                  </a:cubicBezTo>
                  <a:lnTo>
                    <a:pt x="1272" y="904"/>
                  </a:lnTo>
                  <a:lnTo>
                    <a:pt x="1440" y="1182"/>
                  </a:lnTo>
                  <a:lnTo>
                    <a:pt x="1609" y="1471"/>
                  </a:lnTo>
                  <a:lnTo>
                    <a:pt x="1669" y="1570"/>
                  </a:lnTo>
                  <a:lnTo>
                    <a:pt x="1689" y="1610"/>
                  </a:lnTo>
                  <a:lnTo>
                    <a:pt x="1698" y="1629"/>
                  </a:lnTo>
                  <a:lnTo>
                    <a:pt x="1678" y="1629"/>
                  </a:lnTo>
                  <a:cubicBezTo>
                    <a:pt x="1669" y="1633"/>
                    <a:pt x="1659" y="1634"/>
                    <a:pt x="1649" y="1634"/>
                  </a:cubicBezTo>
                  <a:cubicBezTo>
                    <a:pt x="1629" y="1634"/>
                    <a:pt x="1609" y="1629"/>
                    <a:pt x="1590" y="1629"/>
                  </a:cubicBezTo>
                  <a:lnTo>
                    <a:pt x="1520" y="1610"/>
                  </a:lnTo>
                  <a:cubicBezTo>
                    <a:pt x="1500" y="1610"/>
                    <a:pt x="1470" y="1599"/>
                    <a:pt x="1440" y="1590"/>
                  </a:cubicBezTo>
                  <a:cubicBezTo>
                    <a:pt x="1341" y="1559"/>
                    <a:pt x="1232" y="1530"/>
                    <a:pt x="1122" y="1490"/>
                  </a:cubicBezTo>
                  <a:cubicBezTo>
                    <a:pt x="904" y="1420"/>
                    <a:pt x="696" y="1371"/>
                    <a:pt x="487" y="1312"/>
                  </a:cubicBezTo>
                  <a:lnTo>
                    <a:pt x="239" y="1232"/>
                  </a:lnTo>
                  <a:cubicBezTo>
                    <a:pt x="229" y="1222"/>
                    <a:pt x="199" y="1222"/>
                    <a:pt x="209" y="1212"/>
                  </a:cubicBezTo>
                  <a:lnTo>
                    <a:pt x="229" y="1192"/>
                  </a:lnTo>
                  <a:lnTo>
                    <a:pt x="288" y="1113"/>
                  </a:lnTo>
                  <a:cubicBezTo>
                    <a:pt x="491" y="862"/>
                    <a:pt x="686" y="605"/>
                    <a:pt x="843" y="325"/>
                  </a:cubicBezTo>
                  <a:close/>
                  <a:moveTo>
                    <a:pt x="884" y="1"/>
                  </a:moveTo>
                  <a:lnTo>
                    <a:pt x="792" y="61"/>
                  </a:lnTo>
                  <a:lnTo>
                    <a:pt x="792" y="61"/>
                  </a:lnTo>
                  <a:lnTo>
                    <a:pt x="725" y="30"/>
                  </a:lnTo>
                  <a:cubicBezTo>
                    <a:pt x="713" y="63"/>
                    <a:pt x="700" y="96"/>
                    <a:pt x="687" y="129"/>
                  </a:cubicBezTo>
                  <a:lnTo>
                    <a:pt x="687" y="129"/>
                  </a:lnTo>
                  <a:lnTo>
                    <a:pt x="686" y="130"/>
                  </a:lnTo>
                  <a:cubicBezTo>
                    <a:pt x="686" y="130"/>
                    <a:pt x="686" y="130"/>
                    <a:pt x="686" y="131"/>
                  </a:cubicBezTo>
                  <a:lnTo>
                    <a:pt x="686" y="131"/>
                  </a:lnTo>
                  <a:cubicBezTo>
                    <a:pt x="560" y="443"/>
                    <a:pt x="386" y="746"/>
                    <a:pt x="180" y="1023"/>
                  </a:cubicBezTo>
                  <a:lnTo>
                    <a:pt x="70" y="1182"/>
                  </a:lnTo>
                  <a:cubicBezTo>
                    <a:pt x="70" y="1182"/>
                    <a:pt x="60" y="1202"/>
                    <a:pt x="41" y="1222"/>
                  </a:cubicBezTo>
                  <a:cubicBezTo>
                    <a:pt x="21" y="1242"/>
                    <a:pt x="10" y="1262"/>
                    <a:pt x="10" y="1262"/>
                  </a:cubicBezTo>
                  <a:lnTo>
                    <a:pt x="1" y="1281"/>
                  </a:lnTo>
                  <a:lnTo>
                    <a:pt x="10" y="1281"/>
                  </a:lnTo>
                  <a:lnTo>
                    <a:pt x="41" y="1292"/>
                  </a:lnTo>
                  <a:lnTo>
                    <a:pt x="100" y="1312"/>
                  </a:lnTo>
                  <a:cubicBezTo>
                    <a:pt x="100" y="1312"/>
                    <a:pt x="189" y="1331"/>
                    <a:pt x="279" y="1361"/>
                  </a:cubicBezTo>
                  <a:cubicBezTo>
                    <a:pt x="378" y="1391"/>
                    <a:pt x="467" y="1411"/>
                    <a:pt x="467" y="1411"/>
                  </a:cubicBezTo>
                  <a:cubicBezTo>
                    <a:pt x="676" y="1471"/>
                    <a:pt x="894" y="1520"/>
                    <a:pt x="1103" y="1590"/>
                  </a:cubicBezTo>
                  <a:cubicBezTo>
                    <a:pt x="1202" y="1619"/>
                    <a:pt x="1301" y="1659"/>
                    <a:pt x="1411" y="1689"/>
                  </a:cubicBezTo>
                  <a:lnTo>
                    <a:pt x="1500" y="1718"/>
                  </a:lnTo>
                  <a:lnTo>
                    <a:pt x="1599" y="1738"/>
                  </a:lnTo>
                  <a:cubicBezTo>
                    <a:pt x="1669" y="1749"/>
                    <a:pt x="1748" y="1758"/>
                    <a:pt x="1828" y="1758"/>
                  </a:cubicBezTo>
                  <a:lnTo>
                    <a:pt x="1887" y="1758"/>
                  </a:lnTo>
                  <a:lnTo>
                    <a:pt x="1857" y="1698"/>
                  </a:lnTo>
                  <a:lnTo>
                    <a:pt x="1808" y="1599"/>
                  </a:lnTo>
                  <a:lnTo>
                    <a:pt x="1718" y="1411"/>
                  </a:lnTo>
                  <a:lnTo>
                    <a:pt x="1559" y="1123"/>
                  </a:lnTo>
                  <a:lnTo>
                    <a:pt x="1411" y="825"/>
                  </a:lnTo>
                  <a:lnTo>
                    <a:pt x="1242" y="547"/>
                  </a:lnTo>
                  <a:cubicBezTo>
                    <a:pt x="1122" y="368"/>
                    <a:pt x="1003" y="180"/>
                    <a:pt x="88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14"/>
            <p:cNvSpPr/>
            <p:nvPr/>
          </p:nvSpPr>
          <p:spPr>
            <a:xfrm>
              <a:off x="2458675" y="2412725"/>
              <a:ext cx="35275" cy="117425"/>
            </a:xfrm>
            <a:custGeom>
              <a:avLst/>
              <a:gdLst/>
              <a:ahLst/>
              <a:cxnLst/>
              <a:rect l="l" t="t" r="r" b="b"/>
              <a:pathLst>
                <a:path w="1411" h="4697" extrusionOk="0">
                  <a:moveTo>
                    <a:pt x="1073" y="0"/>
                  </a:moveTo>
                  <a:cubicBezTo>
                    <a:pt x="914" y="149"/>
                    <a:pt x="765" y="298"/>
                    <a:pt x="616" y="446"/>
                  </a:cubicBezTo>
                  <a:cubicBezTo>
                    <a:pt x="457" y="596"/>
                    <a:pt x="289" y="735"/>
                    <a:pt x="130" y="874"/>
                  </a:cubicBezTo>
                  <a:lnTo>
                    <a:pt x="40" y="953"/>
                  </a:lnTo>
                  <a:cubicBezTo>
                    <a:pt x="30" y="973"/>
                    <a:pt x="0" y="973"/>
                    <a:pt x="0" y="993"/>
                  </a:cubicBezTo>
                  <a:lnTo>
                    <a:pt x="30" y="1053"/>
                  </a:lnTo>
                  <a:lnTo>
                    <a:pt x="119" y="1221"/>
                  </a:lnTo>
                  <a:lnTo>
                    <a:pt x="278" y="1509"/>
                  </a:lnTo>
                  <a:lnTo>
                    <a:pt x="428" y="1797"/>
                  </a:lnTo>
                  <a:cubicBezTo>
                    <a:pt x="477" y="1896"/>
                    <a:pt x="507" y="2006"/>
                    <a:pt x="547" y="2105"/>
                  </a:cubicBezTo>
                  <a:lnTo>
                    <a:pt x="765" y="2730"/>
                  </a:lnTo>
                  <a:cubicBezTo>
                    <a:pt x="834" y="2939"/>
                    <a:pt x="884" y="3158"/>
                    <a:pt x="934" y="3376"/>
                  </a:cubicBezTo>
                  <a:cubicBezTo>
                    <a:pt x="1033" y="3802"/>
                    <a:pt x="1083" y="4250"/>
                    <a:pt x="1123" y="4696"/>
                  </a:cubicBezTo>
                  <a:lnTo>
                    <a:pt x="1410" y="4607"/>
                  </a:lnTo>
                  <a:cubicBezTo>
                    <a:pt x="1311" y="4180"/>
                    <a:pt x="1212" y="3743"/>
                    <a:pt x="1073" y="3316"/>
                  </a:cubicBezTo>
                  <a:cubicBezTo>
                    <a:pt x="1013" y="3107"/>
                    <a:pt x="953" y="2889"/>
                    <a:pt x="884" y="2681"/>
                  </a:cubicBezTo>
                  <a:lnTo>
                    <a:pt x="646" y="2065"/>
                  </a:lnTo>
                  <a:cubicBezTo>
                    <a:pt x="606" y="1956"/>
                    <a:pt x="576" y="1856"/>
                    <a:pt x="527" y="1757"/>
                  </a:cubicBezTo>
                  <a:lnTo>
                    <a:pt x="377" y="1459"/>
                  </a:lnTo>
                  <a:lnTo>
                    <a:pt x="229" y="1161"/>
                  </a:lnTo>
                  <a:lnTo>
                    <a:pt x="169" y="1042"/>
                  </a:lnTo>
                  <a:lnTo>
                    <a:pt x="169" y="1022"/>
                  </a:lnTo>
                  <a:lnTo>
                    <a:pt x="179" y="1013"/>
                  </a:lnTo>
                  <a:lnTo>
                    <a:pt x="219" y="983"/>
                  </a:lnTo>
                  <a:cubicBezTo>
                    <a:pt x="388" y="854"/>
                    <a:pt x="567" y="724"/>
                    <a:pt x="735" y="585"/>
                  </a:cubicBezTo>
                  <a:cubicBezTo>
                    <a:pt x="894" y="446"/>
                    <a:pt x="1063" y="307"/>
                    <a:pt x="1231" y="168"/>
                  </a:cubicBezTo>
                  <a:lnTo>
                    <a:pt x="10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14"/>
            <p:cNvSpPr/>
            <p:nvPr/>
          </p:nvSpPr>
          <p:spPr>
            <a:xfrm>
              <a:off x="2363100" y="2473775"/>
              <a:ext cx="102550" cy="74250"/>
            </a:xfrm>
            <a:custGeom>
              <a:avLst/>
              <a:gdLst/>
              <a:ahLst/>
              <a:cxnLst/>
              <a:rect l="l" t="t" r="r" b="b"/>
              <a:pathLst>
                <a:path w="4102" h="2970" extrusionOk="0">
                  <a:moveTo>
                    <a:pt x="1381" y="1"/>
                  </a:moveTo>
                  <a:cubicBezTo>
                    <a:pt x="1371" y="1"/>
                    <a:pt x="1351" y="10"/>
                    <a:pt x="1331" y="20"/>
                  </a:cubicBezTo>
                  <a:lnTo>
                    <a:pt x="1222" y="60"/>
                  </a:lnTo>
                  <a:cubicBezTo>
                    <a:pt x="815" y="219"/>
                    <a:pt x="408" y="348"/>
                    <a:pt x="1" y="467"/>
                  </a:cubicBezTo>
                  <a:lnTo>
                    <a:pt x="80" y="685"/>
                  </a:lnTo>
                  <a:cubicBezTo>
                    <a:pt x="477" y="537"/>
                    <a:pt x="884" y="378"/>
                    <a:pt x="1272" y="189"/>
                  </a:cubicBezTo>
                  <a:lnTo>
                    <a:pt x="1321" y="169"/>
                  </a:lnTo>
                  <a:lnTo>
                    <a:pt x="1331" y="159"/>
                  </a:lnTo>
                  <a:lnTo>
                    <a:pt x="1341" y="179"/>
                  </a:lnTo>
                  <a:lnTo>
                    <a:pt x="1420" y="288"/>
                  </a:lnTo>
                  <a:lnTo>
                    <a:pt x="1619" y="557"/>
                  </a:lnTo>
                  <a:lnTo>
                    <a:pt x="1808" y="824"/>
                  </a:lnTo>
                  <a:cubicBezTo>
                    <a:pt x="1868" y="924"/>
                    <a:pt x="1947" y="1003"/>
                    <a:pt x="2016" y="1082"/>
                  </a:cubicBezTo>
                  <a:lnTo>
                    <a:pt x="2453" y="1579"/>
                  </a:lnTo>
                  <a:cubicBezTo>
                    <a:pt x="2602" y="1748"/>
                    <a:pt x="2761" y="1897"/>
                    <a:pt x="2920" y="2056"/>
                  </a:cubicBezTo>
                  <a:cubicBezTo>
                    <a:pt x="3227" y="2373"/>
                    <a:pt x="3565" y="2671"/>
                    <a:pt x="3883" y="2969"/>
                  </a:cubicBezTo>
                  <a:lnTo>
                    <a:pt x="4101" y="2761"/>
                  </a:lnTo>
                  <a:cubicBezTo>
                    <a:pt x="3734" y="2512"/>
                    <a:pt x="3366" y="2254"/>
                    <a:pt x="3029" y="1956"/>
                  </a:cubicBezTo>
                  <a:cubicBezTo>
                    <a:pt x="2860" y="1808"/>
                    <a:pt x="2702" y="1658"/>
                    <a:pt x="2543" y="1500"/>
                  </a:cubicBezTo>
                  <a:lnTo>
                    <a:pt x="2106" y="1013"/>
                  </a:lnTo>
                  <a:cubicBezTo>
                    <a:pt x="2026" y="934"/>
                    <a:pt x="1957" y="855"/>
                    <a:pt x="1897" y="765"/>
                  </a:cubicBezTo>
                  <a:lnTo>
                    <a:pt x="1709" y="497"/>
                  </a:lnTo>
                  <a:lnTo>
                    <a:pt x="1530" y="219"/>
                  </a:lnTo>
                  <a:lnTo>
                    <a:pt x="1420" y="60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14"/>
            <p:cNvSpPr/>
            <p:nvPr/>
          </p:nvSpPr>
          <p:spPr>
            <a:xfrm>
              <a:off x="2342250" y="2366275"/>
              <a:ext cx="105525" cy="66075"/>
            </a:xfrm>
            <a:custGeom>
              <a:avLst/>
              <a:gdLst/>
              <a:ahLst/>
              <a:cxnLst/>
              <a:rect l="l" t="t" r="r" b="b"/>
              <a:pathLst>
                <a:path w="4221" h="2643" extrusionOk="0">
                  <a:moveTo>
                    <a:pt x="4061" y="1"/>
                  </a:moveTo>
                  <a:cubicBezTo>
                    <a:pt x="3913" y="130"/>
                    <a:pt x="3774" y="269"/>
                    <a:pt x="3625" y="398"/>
                  </a:cubicBezTo>
                  <a:cubicBezTo>
                    <a:pt x="3476" y="528"/>
                    <a:pt x="3317" y="656"/>
                    <a:pt x="3168" y="786"/>
                  </a:cubicBezTo>
                  <a:cubicBezTo>
                    <a:pt x="3009" y="905"/>
                    <a:pt x="2850" y="1024"/>
                    <a:pt x="2682" y="1133"/>
                  </a:cubicBezTo>
                  <a:lnTo>
                    <a:pt x="2175" y="1461"/>
                  </a:lnTo>
                  <a:cubicBezTo>
                    <a:pt x="1996" y="1550"/>
                    <a:pt x="1828" y="1659"/>
                    <a:pt x="1649" y="1748"/>
                  </a:cubicBezTo>
                  <a:cubicBezTo>
                    <a:pt x="1470" y="1828"/>
                    <a:pt x="1292" y="1918"/>
                    <a:pt x="1103" y="1997"/>
                  </a:cubicBezTo>
                  <a:cubicBezTo>
                    <a:pt x="924" y="2066"/>
                    <a:pt x="736" y="2146"/>
                    <a:pt x="557" y="2215"/>
                  </a:cubicBezTo>
                  <a:lnTo>
                    <a:pt x="269" y="2304"/>
                  </a:lnTo>
                  <a:cubicBezTo>
                    <a:pt x="219" y="2315"/>
                    <a:pt x="180" y="2344"/>
                    <a:pt x="130" y="2355"/>
                  </a:cubicBezTo>
                  <a:cubicBezTo>
                    <a:pt x="130" y="2355"/>
                    <a:pt x="100" y="2374"/>
                    <a:pt x="60" y="2384"/>
                  </a:cubicBezTo>
                  <a:lnTo>
                    <a:pt x="1" y="2404"/>
                  </a:lnTo>
                  <a:lnTo>
                    <a:pt x="80" y="2642"/>
                  </a:lnTo>
                  <a:cubicBezTo>
                    <a:pt x="80" y="2642"/>
                    <a:pt x="120" y="2622"/>
                    <a:pt x="149" y="2613"/>
                  </a:cubicBezTo>
                  <a:cubicBezTo>
                    <a:pt x="189" y="2593"/>
                    <a:pt x="219" y="2573"/>
                    <a:pt x="219" y="2573"/>
                  </a:cubicBezTo>
                  <a:cubicBezTo>
                    <a:pt x="269" y="2553"/>
                    <a:pt x="308" y="2523"/>
                    <a:pt x="348" y="2503"/>
                  </a:cubicBezTo>
                  <a:lnTo>
                    <a:pt x="626" y="2384"/>
                  </a:lnTo>
                  <a:cubicBezTo>
                    <a:pt x="805" y="2304"/>
                    <a:pt x="983" y="2205"/>
                    <a:pt x="1162" y="2126"/>
                  </a:cubicBezTo>
                  <a:cubicBezTo>
                    <a:pt x="1351" y="2037"/>
                    <a:pt x="1520" y="1937"/>
                    <a:pt x="1698" y="1838"/>
                  </a:cubicBezTo>
                  <a:lnTo>
                    <a:pt x="2225" y="1540"/>
                  </a:lnTo>
                  <a:lnTo>
                    <a:pt x="2741" y="1232"/>
                  </a:lnTo>
                  <a:lnTo>
                    <a:pt x="3247" y="895"/>
                  </a:lnTo>
                  <a:cubicBezTo>
                    <a:pt x="3416" y="775"/>
                    <a:pt x="3575" y="667"/>
                    <a:pt x="3744" y="547"/>
                  </a:cubicBezTo>
                  <a:cubicBezTo>
                    <a:pt x="3903" y="418"/>
                    <a:pt x="4061" y="299"/>
                    <a:pt x="4220" y="180"/>
                  </a:cubicBezTo>
                  <a:lnTo>
                    <a:pt x="40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14"/>
            <p:cNvSpPr/>
            <p:nvPr/>
          </p:nvSpPr>
          <p:spPr>
            <a:xfrm>
              <a:off x="2334550" y="2349175"/>
              <a:ext cx="97825" cy="61575"/>
            </a:xfrm>
            <a:custGeom>
              <a:avLst/>
              <a:gdLst/>
              <a:ahLst/>
              <a:cxnLst/>
              <a:rect l="l" t="t" r="r" b="b"/>
              <a:pathLst>
                <a:path w="3913" h="2463" extrusionOk="0">
                  <a:moveTo>
                    <a:pt x="3754" y="0"/>
                  </a:moveTo>
                  <a:cubicBezTo>
                    <a:pt x="3615" y="119"/>
                    <a:pt x="3486" y="248"/>
                    <a:pt x="3347" y="367"/>
                  </a:cubicBezTo>
                  <a:lnTo>
                    <a:pt x="2930" y="725"/>
                  </a:lnTo>
                  <a:lnTo>
                    <a:pt x="2483" y="1053"/>
                  </a:lnTo>
                  <a:cubicBezTo>
                    <a:pt x="2324" y="1152"/>
                    <a:pt x="2176" y="1251"/>
                    <a:pt x="2017" y="1351"/>
                  </a:cubicBezTo>
                  <a:cubicBezTo>
                    <a:pt x="1847" y="1440"/>
                    <a:pt x="1689" y="1529"/>
                    <a:pt x="1530" y="1618"/>
                  </a:cubicBezTo>
                  <a:cubicBezTo>
                    <a:pt x="1361" y="1688"/>
                    <a:pt x="1192" y="1777"/>
                    <a:pt x="1024" y="1847"/>
                  </a:cubicBezTo>
                  <a:cubicBezTo>
                    <a:pt x="855" y="1907"/>
                    <a:pt x="686" y="1986"/>
                    <a:pt x="507" y="2046"/>
                  </a:cubicBezTo>
                  <a:lnTo>
                    <a:pt x="249" y="2125"/>
                  </a:lnTo>
                  <a:cubicBezTo>
                    <a:pt x="210" y="2145"/>
                    <a:pt x="160" y="2165"/>
                    <a:pt x="120" y="2174"/>
                  </a:cubicBezTo>
                  <a:cubicBezTo>
                    <a:pt x="120" y="2174"/>
                    <a:pt x="90" y="2194"/>
                    <a:pt x="60" y="2204"/>
                  </a:cubicBezTo>
                  <a:lnTo>
                    <a:pt x="1" y="2224"/>
                  </a:lnTo>
                  <a:lnTo>
                    <a:pt x="80" y="2463"/>
                  </a:lnTo>
                  <a:cubicBezTo>
                    <a:pt x="80" y="2463"/>
                    <a:pt x="120" y="2443"/>
                    <a:pt x="150" y="2423"/>
                  </a:cubicBezTo>
                  <a:cubicBezTo>
                    <a:pt x="179" y="2413"/>
                    <a:pt x="210" y="2393"/>
                    <a:pt x="210" y="2393"/>
                  </a:cubicBezTo>
                  <a:cubicBezTo>
                    <a:pt x="249" y="2373"/>
                    <a:pt x="289" y="2343"/>
                    <a:pt x="329" y="2333"/>
                  </a:cubicBezTo>
                  <a:lnTo>
                    <a:pt x="587" y="2214"/>
                  </a:lnTo>
                  <a:cubicBezTo>
                    <a:pt x="755" y="2145"/>
                    <a:pt x="914" y="2055"/>
                    <a:pt x="1083" y="1976"/>
                  </a:cubicBezTo>
                  <a:cubicBezTo>
                    <a:pt x="1252" y="1887"/>
                    <a:pt x="1411" y="1797"/>
                    <a:pt x="1580" y="1718"/>
                  </a:cubicBezTo>
                  <a:lnTo>
                    <a:pt x="2066" y="1440"/>
                  </a:lnTo>
                  <a:lnTo>
                    <a:pt x="2542" y="1142"/>
                  </a:lnTo>
                  <a:lnTo>
                    <a:pt x="3010" y="834"/>
                  </a:lnTo>
                  <a:cubicBezTo>
                    <a:pt x="3168" y="725"/>
                    <a:pt x="3317" y="625"/>
                    <a:pt x="3466" y="517"/>
                  </a:cubicBezTo>
                  <a:cubicBezTo>
                    <a:pt x="3615" y="397"/>
                    <a:pt x="3764" y="288"/>
                    <a:pt x="3913" y="179"/>
                  </a:cubicBezTo>
                  <a:lnTo>
                    <a:pt x="375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14"/>
            <p:cNvSpPr/>
            <p:nvPr/>
          </p:nvSpPr>
          <p:spPr>
            <a:xfrm>
              <a:off x="2462400" y="2526650"/>
              <a:ext cx="31300" cy="21850"/>
            </a:xfrm>
            <a:custGeom>
              <a:avLst/>
              <a:gdLst/>
              <a:ahLst/>
              <a:cxnLst/>
              <a:rect l="l" t="t" r="r" b="b"/>
              <a:pathLst>
                <a:path w="1252" h="874" extrusionOk="0">
                  <a:moveTo>
                    <a:pt x="1033" y="0"/>
                  </a:moveTo>
                  <a:cubicBezTo>
                    <a:pt x="1003" y="20"/>
                    <a:pt x="993" y="60"/>
                    <a:pt x="963" y="90"/>
                  </a:cubicBezTo>
                  <a:cubicBezTo>
                    <a:pt x="924" y="130"/>
                    <a:pt x="884" y="169"/>
                    <a:pt x="844" y="199"/>
                  </a:cubicBezTo>
                  <a:cubicBezTo>
                    <a:pt x="755" y="269"/>
                    <a:pt x="665" y="338"/>
                    <a:pt x="566" y="397"/>
                  </a:cubicBezTo>
                  <a:cubicBezTo>
                    <a:pt x="467" y="457"/>
                    <a:pt x="378" y="507"/>
                    <a:pt x="279" y="547"/>
                  </a:cubicBezTo>
                  <a:cubicBezTo>
                    <a:pt x="228" y="566"/>
                    <a:pt x="179" y="576"/>
                    <a:pt x="129" y="596"/>
                  </a:cubicBezTo>
                  <a:cubicBezTo>
                    <a:pt x="105" y="601"/>
                    <a:pt x="82" y="601"/>
                    <a:pt x="61" y="601"/>
                  </a:cubicBezTo>
                  <a:cubicBezTo>
                    <a:pt x="40" y="601"/>
                    <a:pt x="20" y="601"/>
                    <a:pt x="1" y="606"/>
                  </a:cubicBezTo>
                  <a:lnTo>
                    <a:pt x="20" y="874"/>
                  </a:lnTo>
                  <a:cubicBezTo>
                    <a:pt x="80" y="844"/>
                    <a:pt x="140" y="814"/>
                    <a:pt x="199" y="775"/>
                  </a:cubicBezTo>
                  <a:lnTo>
                    <a:pt x="348" y="675"/>
                  </a:lnTo>
                  <a:cubicBezTo>
                    <a:pt x="447" y="606"/>
                    <a:pt x="537" y="536"/>
                    <a:pt x="626" y="487"/>
                  </a:cubicBezTo>
                  <a:cubicBezTo>
                    <a:pt x="725" y="427"/>
                    <a:pt x="815" y="377"/>
                    <a:pt x="924" y="328"/>
                  </a:cubicBezTo>
                  <a:cubicBezTo>
                    <a:pt x="974" y="298"/>
                    <a:pt x="1023" y="269"/>
                    <a:pt x="1082" y="249"/>
                  </a:cubicBezTo>
                  <a:cubicBezTo>
                    <a:pt x="1132" y="209"/>
                    <a:pt x="1212" y="179"/>
                    <a:pt x="1252" y="119"/>
                  </a:cubicBezTo>
                  <a:lnTo>
                    <a:pt x="10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14"/>
            <p:cNvSpPr/>
            <p:nvPr/>
          </p:nvSpPr>
          <p:spPr>
            <a:xfrm>
              <a:off x="2390150" y="2407500"/>
              <a:ext cx="39250" cy="50650"/>
            </a:xfrm>
            <a:custGeom>
              <a:avLst/>
              <a:gdLst/>
              <a:ahLst/>
              <a:cxnLst/>
              <a:rect l="l" t="t" r="r" b="b"/>
              <a:pathLst>
                <a:path w="1570" h="2026" extrusionOk="0">
                  <a:moveTo>
                    <a:pt x="1145" y="310"/>
                  </a:moveTo>
                  <a:cubicBezTo>
                    <a:pt x="1178" y="435"/>
                    <a:pt x="1212" y="558"/>
                    <a:pt x="1242" y="686"/>
                  </a:cubicBezTo>
                  <a:lnTo>
                    <a:pt x="1322" y="1003"/>
                  </a:lnTo>
                  <a:lnTo>
                    <a:pt x="1371" y="1331"/>
                  </a:lnTo>
                  <a:lnTo>
                    <a:pt x="1421" y="1659"/>
                  </a:lnTo>
                  <a:lnTo>
                    <a:pt x="1431" y="1778"/>
                  </a:lnTo>
                  <a:lnTo>
                    <a:pt x="1441" y="1818"/>
                  </a:lnTo>
                  <a:lnTo>
                    <a:pt x="1441" y="1847"/>
                  </a:lnTo>
                  <a:lnTo>
                    <a:pt x="1421" y="1837"/>
                  </a:lnTo>
                  <a:cubicBezTo>
                    <a:pt x="1391" y="1827"/>
                    <a:pt x="1361" y="1807"/>
                    <a:pt x="1342" y="1798"/>
                  </a:cubicBezTo>
                  <a:lnTo>
                    <a:pt x="1282" y="1758"/>
                  </a:lnTo>
                  <a:cubicBezTo>
                    <a:pt x="1262" y="1748"/>
                    <a:pt x="1242" y="1728"/>
                    <a:pt x="1222" y="1708"/>
                  </a:cubicBezTo>
                  <a:cubicBezTo>
                    <a:pt x="1133" y="1648"/>
                    <a:pt x="1053" y="1569"/>
                    <a:pt x="964" y="1500"/>
                  </a:cubicBezTo>
                  <a:cubicBezTo>
                    <a:pt x="795" y="1351"/>
                    <a:pt x="616" y="1231"/>
                    <a:pt x="448" y="1092"/>
                  </a:cubicBezTo>
                  <a:lnTo>
                    <a:pt x="239" y="924"/>
                  </a:lnTo>
                  <a:cubicBezTo>
                    <a:pt x="239" y="914"/>
                    <a:pt x="210" y="904"/>
                    <a:pt x="219" y="894"/>
                  </a:cubicBezTo>
                  <a:lnTo>
                    <a:pt x="249" y="874"/>
                  </a:lnTo>
                  <a:lnTo>
                    <a:pt x="338" y="825"/>
                  </a:lnTo>
                  <a:cubicBezTo>
                    <a:pt x="508" y="725"/>
                    <a:pt x="686" y="636"/>
                    <a:pt x="845" y="527"/>
                  </a:cubicBezTo>
                  <a:cubicBezTo>
                    <a:pt x="944" y="458"/>
                    <a:pt x="1047" y="386"/>
                    <a:pt x="1145" y="310"/>
                  </a:cubicBezTo>
                  <a:close/>
                  <a:moveTo>
                    <a:pt x="1153" y="0"/>
                  </a:moveTo>
                  <a:cubicBezTo>
                    <a:pt x="1024" y="130"/>
                    <a:pt x="885" y="258"/>
                    <a:pt x="746" y="377"/>
                  </a:cubicBezTo>
                  <a:cubicBezTo>
                    <a:pt x="597" y="497"/>
                    <a:pt x="428" y="596"/>
                    <a:pt x="269" y="706"/>
                  </a:cubicBezTo>
                  <a:cubicBezTo>
                    <a:pt x="269" y="706"/>
                    <a:pt x="230" y="735"/>
                    <a:pt x="190" y="755"/>
                  </a:cubicBezTo>
                  <a:cubicBezTo>
                    <a:pt x="150" y="785"/>
                    <a:pt x="110" y="805"/>
                    <a:pt x="110" y="805"/>
                  </a:cubicBezTo>
                  <a:lnTo>
                    <a:pt x="11" y="864"/>
                  </a:lnTo>
                  <a:lnTo>
                    <a:pt x="1" y="864"/>
                  </a:lnTo>
                  <a:cubicBezTo>
                    <a:pt x="1" y="874"/>
                    <a:pt x="11" y="874"/>
                    <a:pt x="11" y="874"/>
                  </a:cubicBezTo>
                  <a:lnTo>
                    <a:pt x="40" y="894"/>
                  </a:lnTo>
                  <a:lnTo>
                    <a:pt x="80" y="933"/>
                  </a:lnTo>
                  <a:lnTo>
                    <a:pt x="388" y="1172"/>
                  </a:lnTo>
                  <a:cubicBezTo>
                    <a:pt x="557" y="1311"/>
                    <a:pt x="746" y="1430"/>
                    <a:pt x="905" y="1579"/>
                  </a:cubicBezTo>
                  <a:cubicBezTo>
                    <a:pt x="984" y="1648"/>
                    <a:pt x="1064" y="1718"/>
                    <a:pt x="1153" y="1798"/>
                  </a:cubicBezTo>
                  <a:cubicBezTo>
                    <a:pt x="1183" y="1807"/>
                    <a:pt x="1203" y="1827"/>
                    <a:pt x="1222" y="1847"/>
                  </a:cubicBezTo>
                  <a:lnTo>
                    <a:pt x="1302" y="1907"/>
                  </a:lnTo>
                  <a:cubicBezTo>
                    <a:pt x="1371" y="1937"/>
                    <a:pt x="1441" y="1976"/>
                    <a:pt x="1510" y="2006"/>
                  </a:cubicBezTo>
                  <a:lnTo>
                    <a:pt x="1570" y="2026"/>
                  </a:lnTo>
                  <a:cubicBezTo>
                    <a:pt x="1570" y="2016"/>
                    <a:pt x="1560" y="1996"/>
                    <a:pt x="1560" y="1976"/>
                  </a:cubicBezTo>
                  <a:lnTo>
                    <a:pt x="1560" y="1857"/>
                  </a:lnTo>
                  <a:lnTo>
                    <a:pt x="1540" y="1648"/>
                  </a:lnTo>
                  <a:lnTo>
                    <a:pt x="1510" y="1321"/>
                  </a:lnTo>
                  <a:lnTo>
                    <a:pt x="1481" y="993"/>
                  </a:lnTo>
                  <a:lnTo>
                    <a:pt x="1421" y="666"/>
                  </a:lnTo>
                  <a:cubicBezTo>
                    <a:pt x="1391" y="457"/>
                    <a:pt x="1351" y="238"/>
                    <a:pt x="1311" y="30"/>
                  </a:cubicBezTo>
                  <a:lnTo>
                    <a:pt x="1199" y="49"/>
                  </a:lnTo>
                  <a:lnTo>
                    <a:pt x="1199" y="49"/>
                  </a:lnTo>
                  <a:lnTo>
                    <a:pt x="115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14"/>
            <p:cNvSpPr/>
            <p:nvPr/>
          </p:nvSpPr>
          <p:spPr>
            <a:xfrm>
              <a:off x="2319175" y="2485425"/>
              <a:ext cx="45950" cy="109750"/>
            </a:xfrm>
            <a:custGeom>
              <a:avLst/>
              <a:gdLst/>
              <a:ahLst/>
              <a:cxnLst/>
              <a:rect l="l" t="t" r="r" b="b"/>
              <a:pathLst>
                <a:path w="1838" h="4390" extrusionOk="0">
                  <a:moveTo>
                    <a:pt x="1758" y="1"/>
                  </a:moveTo>
                  <a:lnTo>
                    <a:pt x="1162" y="239"/>
                  </a:lnTo>
                  <a:cubicBezTo>
                    <a:pt x="964" y="309"/>
                    <a:pt x="755" y="389"/>
                    <a:pt x="556" y="458"/>
                  </a:cubicBezTo>
                  <a:lnTo>
                    <a:pt x="497" y="477"/>
                  </a:lnTo>
                  <a:cubicBezTo>
                    <a:pt x="467" y="477"/>
                    <a:pt x="437" y="488"/>
                    <a:pt x="437" y="488"/>
                  </a:cubicBezTo>
                  <a:cubicBezTo>
                    <a:pt x="427" y="497"/>
                    <a:pt x="397" y="497"/>
                    <a:pt x="388" y="508"/>
                  </a:cubicBezTo>
                  <a:lnTo>
                    <a:pt x="397" y="577"/>
                  </a:lnTo>
                  <a:lnTo>
                    <a:pt x="408" y="766"/>
                  </a:lnTo>
                  <a:lnTo>
                    <a:pt x="447" y="1093"/>
                  </a:lnTo>
                  <a:lnTo>
                    <a:pt x="467" y="1421"/>
                  </a:lnTo>
                  <a:cubicBezTo>
                    <a:pt x="477" y="1530"/>
                    <a:pt x="467" y="1640"/>
                    <a:pt x="467" y="1748"/>
                  </a:cubicBezTo>
                  <a:lnTo>
                    <a:pt x="427" y="2404"/>
                  </a:lnTo>
                  <a:cubicBezTo>
                    <a:pt x="408" y="2622"/>
                    <a:pt x="368" y="2851"/>
                    <a:pt x="328" y="3069"/>
                  </a:cubicBezTo>
                  <a:cubicBezTo>
                    <a:pt x="258" y="3506"/>
                    <a:pt x="130" y="3933"/>
                    <a:pt x="0" y="4360"/>
                  </a:cubicBezTo>
                  <a:lnTo>
                    <a:pt x="308" y="4390"/>
                  </a:lnTo>
                  <a:cubicBezTo>
                    <a:pt x="368" y="3953"/>
                    <a:pt x="447" y="3516"/>
                    <a:pt x="487" y="3069"/>
                  </a:cubicBezTo>
                  <a:cubicBezTo>
                    <a:pt x="507" y="2851"/>
                    <a:pt x="536" y="2632"/>
                    <a:pt x="547" y="2414"/>
                  </a:cubicBezTo>
                  <a:lnTo>
                    <a:pt x="576" y="1748"/>
                  </a:lnTo>
                  <a:cubicBezTo>
                    <a:pt x="576" y="1640"/>
                    <a:pt x="586" y="1520"/>
                    <a:pt x="576" y="1411"/>
                  </a:cubicBezTo>
                  <a:lnTo>
                    <a:pt x="556" y="1084"/>
                  </a:lnTo>
                  <a:lnTo>
                    <a:pt x="536" y="755"/>
                  </a:lnTo>
                  <a:lnTo>
                    <a:pt x="527" y="627"/>
                  </a:lnTo>
                  <a:lnTo>
                    <a:pt x="527" y="607"/>
                  </a:lnTo>
                  <a:cubicBezTo>
                    <a:pt x="527" y="602"/>
                    <a:pt x="529" y="602"/>
                    <a:pt x="533" y="602"/>
                  </a:cubicBezTo>
                  <a:cubicBezTo>
                    <a:pt x="536" y="602"/>
                    <a:pt x="541" y="602"/>
                    <a:pt x="547" y="597"/>
                  </a:cubicBezTo>
                  <a:lnTo>
                    <a:pt x="586" y="587"/>
                  </a:lnTo>
                  <a:cubicBezTo>
                    <a:pt x="794" y="528"/>
                    <a:pt x="1003" y="477"/>
                    <a:pt x="1211" y="418"/>
                  </a:cubicBezTo>
                  <a:cubicBezTo>
                    <a:pt x="1420" y="349"/>
                    <a:pt x="1628" y="289"/>
                    <a:pt x="1837" y="219"/>
                  </a:cubicBezTo>
                  <a:lnTo>
                    <a:pt x="17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14"/>
            <p:cNvSpPr/>
            <p:nvPr/>
          </p:nvSpPr>
          <p:spPr>
            <a:xfrm>
              <a:off x="2221850" y="2505550"/>
              <a:ext cx="72775" cy="95350"/>
            </a:xfrm>
            <a:custGeom>
              <a:avLst/>
              <a:gdLst/>
              <a:ahLst/>
              <a:cxnLst/>
              <a:rect l="l" t="t" r="r" b="b"/>
              <a:pathLst>
                <a:path w="2911" h="3814" extrusionOk="0">
                  <a:moveTo>
                    <a:pt x="11" y="1"/>
                  </a:moveTo>
                  <a:lnTo>
                    <a:pt x="1" y="239"/>
                  </a:lnTo>
                  <a:cubicBezTo>
                    <a:pt x="210" y="239"/>
                    <a:pt x="428" y="248"/>
                    <a:pt x="647" y="248"/>
                  </a:cubicBezTo>
                  <a:cubicBezTo>
                    <a:pt x="692" y="250"/>
                    <a:pt x="737" y="251"/>
                    <a:pt x="782" y="251"/>
                  </a:cubicBezTo>
                  <a:cubicBezTo>
                    <a:pt x="955" y="251"/>
                    <a:pt x="1129" y="239"/>
                    <a:pt x="1302" y="239"/>
                  </a:cubicBezTo>
                  <a:lnTo>
                    <a:pt x="1342" y="239"/>
                  </a:lnTo>
                  <a:cubicBezTo>
                    <a:pt x="1348" y="239"/>
                    <a:pt x="1355" y="234"/>
                    <a:pt x="1359" y="234"/>
                  </a:cubicBezTo>
                  <a:cubicBezTo>
                    <a:pt x="1360" y="234"/>
                    <a:pt x="1362" y="235"/>
                    <a:pt x="1362" y="239"/>
                  </a:cubicBezTo>
                  <a:lnTo>
                    <a:pt x="1371" y="248"/>
                  </a:lnTo>
                  <a:lnTo>
                    <a:pt x="1401" y="387"/>
                  </a:lnTo>
                  <a:lnTo>
                    <a:pt x="1470" y="705"/>
                  </a:lnTo>
                  <a:lnTo>
                    <a:pt x="1540" y="1033"/>
                  </a:lnTo>
                  <a:cubicBezTo>
                    <a:pt x="1560" y="1142"/>
                    <a:pt x="1609" y="1241"/>
                    <a:pt x="1640" y="1351"/>
                  </a:cubicBezTo>
                  <a:lnTo>
                    <a:pt x="1848" y="1976"/>
                  </a:lnTo>
                  <a:cubicBezTo>
                    <a:pt x="1927" y="2185"/>
                    <a:pt x="2007" y="2393"/>
                    <a:pt x="2096" y="2592"/>
                  </a:cubicBezTo>
                  <a:cubicBezTo>
                    <a:pt x="2255" y="3009"/>
                    <a:pt x="2454" y="3406"/>
                    <a:pt x="2642" y="3813"/>
                  </a:cubicBezTo>
                  <a:lnTo>
                    <a:pt x="2910" y="3694"/>
                  </a:lnTo>
                  <a:cubicBezTo>
                    <a:pt x="2791" y="3505"/>
                    <a:pt x="2672" y="3317"/>
                    <a:pt x="2563" y="3128"/>
                  </a:cubicBezTo>
                  <a:cubicBezTo>
                    <a:pt x="2443" y="2940"/>
                    <a:pt x="2335" y="2741"/>
                    <a:pt x="2235" y="2542"/>
                  </a:cubicBezTo>
                  <a:cubicBezTo>
                    <a:pt x="2146" y="2344"/>
                    <a:pt x="2046" y="2145"/>
                    <a:pt x="1957" y="1936"/>
                  </a:cubicBezTo>
                  <a:lnTo>
                    <a:pt x="1739" y="1321"/>
                  </a:lnTo>
                  <a:cubicBezTo>
                    <a:pt x="1709" y="1212"/>
                    <a:pt x="1669" y="1113"/>
                    <a:pt x="1649" y="1003"/>
                  </a:cubicBezTo>
                  <a:lnTo>
                    <a:pt x="1580" y="685"/>
                  </a:lnTo>
                  <a:lnTo>
                    <a:pt x="1520" y="368"/>
                  </a:lnTo>
                  <a:lnTo>
                    <a:pt x="1481" y="169"/>
                  </a:lnTo>
                  <a:lnTo>
                    <a:pt x="1470" y="109"/>
                  </a:lnTo>
                  <a:cubicBezTo>
                    <a:pt x="1466" y="105"/>
                    <a:pt x="1456" y="105"/>
                    <a:pt x="1444" y="105"/>
                  </a:cubicBezTo>
                  <a:cubicBezTo>
                    <a:pt x="1433" y="105"/>
                    <a:pt x="1421" y="105"/>
                    <a:pt x="1411" y="100"/>
                  </a:cubicBezTo>
                  <a:lnTo>
                    <a:pt x="1292" y="100"/>
                  </a:lnTo>
                  <a:cubicBezTo>
                    <a:pt x="1084" y="89"/>
                    <a:pt x="865" y="89"/>
                    <a:pt x="647" y="70"/>
                  </a:cubicBezTo>
                  <a:cubicBezTo>
                    <a:pt x="438" y="40"/>
                    <a:pt x="219" y="20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14"/>
            <p:cNvSpPr/>
            <p:nvPr/>
          </p:nvSpPr>
          <p:spPr>
            <a:xfrm>
              <a:off x="2225100" y="2426625"/>
              <a:ext cx="119175" cy="22850"/>
            </a:xfrm>
            <a:custGeom>
              <a:avLst/>
              <a:gdLst/>
              <a:ahLst/>
              <a:cxnLst/>
              <a:rect l="l" t="t" r="r" b="b"/>
              <a:pathLst>
                <a:path w="4767" h="914" extrusionOk="0">
                  <a:moveTo>
                    <a:pt x="4687" y="0"/>
                  </a:moveTo>
                  <a:cubicBezTo>
                    <a:pt x="4498" y="69"/>
                    <a:pt x="4319" y="139"/>
                    <a:pt x="4131" y="199"/>
                  </a:cubicBezTo>
                  <a:cubicBezTo>
                    <a:pt x="3942" y="258"/>
                    <a:pt x="3754" y="327"/>
                    <a:pt x="3564" y="377"/>
                  </a:cubicBezTo>
                  <a:cubicBezTo>
                    <a:pt x="3376" y="427"/>
                    <a:pt x="3178" y="486"/>
                    <a:pt x="2989" y="516"/>
                  </a:cubicBezTo>
                  <a:cubicBezTo>
                    <a:pt x="2790" y="556"/>
                    <a:pt x="2591" y="596"/>
                    <a:pt x="2393" y="625"/>
                  </a:cubicBezTo>
                  <a:cubicBezTo>
                    <a:pt x="2194" y="645"/>
                    <a:pt x="1996" y="675"/>
                    <a:pt x="1797" y="685"/>
                  </a:cubicBezTo>
                  <a:cubicBezTo>
                    <a:pt x="1599" y="695"/>
                    <a:pt x="1400" y="705"/>
                    <a:pt x="1201" y="705"/>
                  </a:cubicBezTo>
                  <a:cubicBezTo>
                    <a:pt x="1003" y="705"/>
                    <a:pt x="804" y="705"/>
                    <a:pt x="606" y="695"/>
                  </a:cubicBezTo>
                  <a:lnTo>
                    <a:pt x="308" y="675"/>
                  </a:lnTo>
                  <a:cubicBezTo>
                    <a:pt x="258" y="665"/>
                    <a:pt x="208" y="665"/>
                    <a:pt x="149" y="665"/>
                  </a:cubicBezTo>
                  <a:lnTo>
                    <a:pt x="10" y="665"/>
                  </a:lnTo>
                  <a:lnTo>
                    <a:pt x="0" y="914"/>
                  </a:lnTo>
                  <a:lnTo>
                    <a:pt x="159" y="903"/>
                  </a:lnTo>
                  <a:cubicBezTo>
                    <a:pt x="208" y="894"/>
                    <a:pt x="248" y="883"/>
                    <a:pt x="308" y="883"/>
                  </a:cubicBezTo>
                  <a:lnTo>
                    <a:pt x="606" y="883"/>
                  </a:lnTo>
                  <a:cubicBezTo>
                    <a:pt x="804" y="874"/>
                    <a:pt x="1003" y="864"/>
                    <a:pt x="1201" y="844"/>
                  </a:cubicBezTo>
                  <a:cubicBezTo>
                    <a:pt x="1410" y="834"/>
                    <a:pt x="1609" y="814"/>
                    <a:pt x="1807" y="794"/>
                  </a:cubicBezTo>
                  <a:cubicBezTo>
                    <a:pt x="2006" y="775"/>
                    <a:pt x="2205" y="744"/>
                    <a:pt x="2413" y="725"/>
                  </a:cubicBezTo>
                  <a:cubicBezTo>
                    <a:pt x="2611" y="695"/>
                    <a:pt x="2810" y="655"/>
                    <a:pt x="3008" y="625"/>
                  </a:cubicBezTo>
                  <a:cubicBezTo>
                    <a:pt x="3207" y="596"/>
                    <a:pt x="3396" y="546"/>
                    <a:pt x="3595" y="516"/>
                  </a:cubicBezTo>
                  <a:cubicBezTo>
                    <a:pt x="3793" y="477"/>
                    <a:pt x="3992" y="427"/>
                    <a:pt x="4190" y="377"/>
                  </a:cubicBezTo>
                  <a:cubicBezTo>
                    <a:pt x="4379" y="338"/>
                    <a:pt x="4568" y="278"/>
                    <a:pt x="4766" y="219"/>
                  </a:cubicBezTo>
                  <a:lnTo>
                    <a:pt x="468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14"/>
            <p:cNvSpPr/>
            <p:nvPr/>
          </p:nvSpPr>
          <p:spPr>
            <a:xfrm>
              <a:off x="2226325" y="2405000"/>
              <a:ext cx="110250" cy="21650"/>
            </a:xfrm>
            <a:custGeom>
              <a:avLst/>
              <a:gdLst/>
              <a:ahLst/>
              <a:cxnLst/>
              <a:rect l="l" t="t" r="r" b="b"/>
              <a:pathLst>
                <a:path w="4410" h="866" extrusionOk="0">
                  <a:moveTo>
                    <a:pt x="4330" y="1"/>
                  </a:moveTo>
                  <a:cubicBezTo>
                    <a:pt x="4161" y="60"/>
                    <a:pt x="3992" y="130"/>
                    <a:pt x="3824" y="190"/>
                  </a:cubicBezTo>
                  <a:cubicBezTo>
                    <a:pt x="3645" y="239"/>
                    <a:pt x="3476" y="299"/>
                    <a:pt x="3297" y="349"/>
                  </a:cubicBezTo>
                  <a:cubicBezTo>
                    <a:pt x="3118" y="398"/>
                    <a:pt x="2940" y="448"/>
                    <a:pt x="2761" y="477"/>
                  </a:cubicBezTo>
                  <a:cubicBezTo>
                    <a:pt x="2582" y="508"/>
                    <a:pt x="2394" y="547"/>
                    <a:pt x="2215" y="577"/>
                  </a:cubicBezTo>
                  <a:cubicBezTo>
                    <a:pt x="2026" y="597"/>
                    <a:pt x="1847" y="616"/>
                    <a:pt x="1669" y="636"/>
                  </a:cubicBezTo>
                  <a:cubicBezTo>
                    <a:pt x="1480" y="636"/>
                    <a:pt x="1291" y="656"/>
                    <a:pt x="1113" y="656"/>
                  </a:cubicBezTo>
                  <a:cubicBezTo>
                    <a:pt x="924" y="647"/>
                    <a:pt x="746" y="647"/>
                    <a:pt x="557" y="636"/>
                  </a:cubicBezTo>
                  <a:lnTo>
                    <a:pt x="289" y="616"/>
                  </a:lnTo>
                  <a:cubicBezTo>
                    <a:pt x="239" y="607"/>
                    <a:pt x="190" y="607"/>
                    <a:pt x="140" y="607"/>
                  </a:cubicBezTo>
                  <a:lnTo>
                    <a:pt x="11" y="607"/>
                  </a:lnTo>
                  <a:lnTo>
                    <a:pt x="1" y="865"/>
                  </a:lnTo>
                  <a:lnTo>
                    <a:pt x="150" y="845"/>
                  </a:lnTo>
                  <a:cubicBezTo>
                    <a:pt x="190" y="835"/>
                    <a:pt x="239" y="835"/>
                    <a:pt x="279" y="835"/>
                  </a:cubicBezTo>
                  <a:lnTo>
                    <a:pt x="557" y="825"/>
                  </a:lnTo>
                  <a:cubicBezTo>
                    <a:pt x="746" y="815"/>
                    <a:pt x="934" y="806"/>
                    <a:pt x="1113" y="795"/>
                  </a:cubicBezTo>
                  <a:cubicBezTo>
                    <a:pt x="1302" y="775"/>
                    <a:pt x="1490" y="755"/>
                    <a:pt x="1679" y="746"/>
                  </a:cubicBezTo>
                  <a:cubicBezTo>
                    <a:pt x="1858" y="726"/>
                    <a:pt x="2046" y="696"/>
                    <a:pt x="2225" y="676"/>
                  </a:cubicBezTo>
                  <a:cubicBezTo>
                    <a:pt x="2414" y="656"/>
                    <a:pt x="2592" y="616"/>
                    <a:pt x="2781" y="587"/>
                  </a:cubicBezTo>
                  <a:cubicBezTo>
                    <a:pt x="2970" y="557"/>
                    <a:pt x="3148" y="517"/>
                    <a:pt x="3327" y="488"/>
                  </a:cubicBezTo>
                  <a:cubicBezTo>
                    <a:pt x="3515" y="448"/>
                    <a:pt x="3694" y="398"/>
                    <a:pt x="3873" y="369"/>
                  </a:cubicBezTo>
                  <a:lnTo>
                    <a:pt x="4409" y="219"/>
                  </a:lnTo>
                  <a:lnTo>
                    <a:pt x="433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14"/>
            <p:cNvSpPr/>
            <p:nvPr/>
          </p:nvSpPr>
          <p:spPr>
            <a:xfrm>
              <a:off x="2289875" y="2591675"/>
              <a:ext cx="35775" cy="10700"/>
            </a:xfrm>
            <a:custGeom>
              <a:avLst/>
              <a:gdLst/>
              <a:ahLst/>
              <a:cxnLst/>
              <a:rect l="l" t="t" r="r" b="b"/>
              <a:pathLst>
                <a:path w="1431" h="428" extrusionOk="0">
                  <a:moveTo>
                    <a:pt x="1282" y="1"/>
                  </a:moveTo>
                  <a:cubicBezTo>
                    <a:pt x="1242" y="11"/>
                    <a:pt x="1222" y="40"/>
                    <a:pt x="1172" y="60"/>
                  </a:cubicBezTo>
                  <a:cubicBezTo>
                    <a:pt x="1132" y="80"/>
                    <a:pt x="1083" y="100"/>
                    <a:pt x="1024" y="120"/>
                  </a:cubicBezTo>
                  <a:cubicBezTo>
                    <a:pt x="924" y="150"/>
                    <a:pt x="815" y="170"/>
                    <a:pt x="695" y="190"/>
                  </a:cubicBezTo>
                  <a:cubicBezTo>
                    <a:pt x="587" y="209"/>
                    <a:pt x="477" y="219"/>
                    <a:pt x="368" y="219"/>
                  </a:cubicBezTo>
                  <a:cubicBezTo>
                    <a:pt x="318" y="219"/>
                    <a:pt x="269" y="209"/>
                    <a:pt x="219" y="209"/>
                  </a:cubicBezTo>
                  <a:cubicBezTo>
                    <a:pt x="170" y="199"/>
                    <a:pt x="130" y="179"/>
                    <a:pt x="90" y="159"/>
                  </a:cubicBezTo>
                  <a:lnTo>
                    <a:pt x="0" y="428"/>
                  </a:lnTo>
                  <a:cubicBezTo>
                    <a:pt x="70" y="418"/>
                    <a:pt x="139" y="418"/>
                    <a:pt x="209" y="398"/>
                  </a:cubicBezTo>
                  <a:lnTo>
                    <a:pt x="388" y="368"/>
                  </a:lnTo>
                  <a:cubicBezTo>
                    <a:pt x="497" y="338"/>
                    <a:pt x="606" y="309"/>
                    <a:pt x="715" y="298"/>
                  </a:cubicBezTo>
                  <a:cubicBezTo>
                    <a:pt x="825" y="279"/>
                    <a:pt x="934" y="269"/>
                    <a:pt x="1053" y="259"/>
                  </a:cubicBezTo>
                  <a:cubicBezTo>
                    <a:pt x="1112" y="259"/>
                    <a:pt x="1172" y="249"/>
                    <a:pt x="1232" y="249"/>
                  </a:cubicBezTo>
                  <a:cubicBezTo>
                    <a:pt x="1291" y="239"/>
                    <a:pt x="1371" y="229"/>
                    <a:pt x="1430" y="199"/>
                  </a:cubicBezTo>
                  <a:lnTo>
                    <a:pt x="128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14"/>
            <p:cNvSpPr/>
            <p:nvPr/>
          </p:nvSpPr>
          <p:spPr>
            <a:xfrm>
              <a:off x="2268775" y="2455150"/>
              <a:ext cx="38250" cy="50925"/>
            </a:xfrm>
            <a:custGeom>
              <a:avLst/>
              <a:gdLst/>
              <a:ahLst/>
              <a:cxnLst/>
              <a:rect l="l" t="t" r="r" b="b"/>
              <a:pathLst>
                <a:path w="1530" h="2037" extrusionOk="0">
                  <a:moveTo>
                    <a:pt x="1274" y="285"/>
                  </a:moveTo>
                  <a:cubicBezTo>
                    <a:pt x="1258" y="413"/>
                    <a:pt x="1240" y="543"/>
                    <a:pt x="1222" y="676"/>
                  </a:cubicBezTo>
                  <a:lnTo>
                    <a:pt x="1162" y="993"/>
                  </a:lnTo>
                  <a:lnTo>
                    <a:pt x="1093" y="1321"/>
                  </a:lnTo>
                  <a:lnTo>
                    <a:pt x="1003" y="1639"/>
                  </a:lnTo>
                  <a:lnTo>
                    <a:pt x="974" y="1748"/>
                  </a:lnTo>
                  <a:lnTo>
                    <a:pt x="964" y="1798"/>
                  </a:lnTo>
                  <a:lnTo>
                    <a:pt x="954" y="1818"/>
                  </a:lnTo>
                  <a:lnTo>
                    <a:pt x="934" y="1798"/>
                  </a:lnTo>
                  <a:cubicBezTo>
                    <a:pt x="914" y="1778"/>
                    <a:pt x="894" y="1758"/>
                    <a:pt x="875" y="1728"/>
                  </a:cubicBezTo>
                  <a:lnTo>
                    <a:pt x="844" y="1679"/>
                  </a:lnTo>
                  <a:cubicBezTo>
                    <a:pt x="825" y="1649"/>
                    <a:pt x="815" y="1629"/>
                    <a:pt x="805" y="1609"/>
                  </a:cubicBezTo>
                  <a:cubicBezTo>
                    <a:pt x="745" y="1510"/>
                    <a:pt x="696" y="1410"/>
                    <a:pt x="646" y="1311"/>
                  </a:cubicBezTo>
                  <a:cubicBezTo>
                    <a:pt x="547" y="1103"/>
                    <a:pt x="427" y="934"/>
                    <a:pt x="328" y="735"/>
                  </a:cubicBezTo>
                  <a:lnTo>
                    <a:pt x="199" y="497"/>
                  </a:lnTo>
                  <a:cubicBezTo>
                    <a:pt x="199" y="487"/>
                    <a:pt x="180" y="468"/>
                    <a:pt x="189" y="468"/>
                  </a:cubicBezTo>
                  <a:lnTo>
                    <a:pt x="229" y="468"/>
                  </a:lnTo>
                  <a:lnTo>
                    <a:pt x="328" y="457"/>
                  </a:lnTo>
                  <a:cubicBezTo>
                    <a:pt x="527" y="428"/>
                    <a:pt x="716" y="408"/>
                    <a:pt x="914" y="378"/>
                  </a:cubicBezTo>
                  <a:cubicBezTo>
                    <a:pt x="1034" y="347"/>
                    <a:pt x="1154" y="319"/>
                    <a:pt x="1274" y="285"/>
                  </a:cubicBezTo>
                  <a:close/>
                  <a:moveTo>
                    <a:pt x="1400" y="1"/>
                  </a:moveTo>
                  <a:cubicBezTo>
                    <a:pt x="1368" y="14"/>
                    <a:pt x="1336" y="27"/>
                    <a:pt x="1303" y="40"/>
                  </a:cubicBezTo>
                  <a:lnTo>
                    <a:pt x="1303" y="40"/>
                  </a:lnTo>
                  <a:lnTo>
                    <a:pt x="1301" y="40"/>
                  </a:lnTo>
                  <a:cubicBezTo>
                    <a:pt x="1301" y="41"/>
                    <a:pt x="1301" y="41"/>
                    <a:pt x="1301" y="41"/>
                  </a:cubicBezTo>
                  <a:lnTo>
                    <a:pt x="1301" y="41"/>
                  </a:lnTo>
                  <a:cubicBezTo>
                    <a:pt x="1163" y="97"/>
                    <a:pt x="1019" y="149"/>
                    <a:pt x="875" y="190"/>
                  </a:cubicBezTo>
                  <a:cubicBezTo>
                    <a:pt x="686" y="239"/>
                    <a:pt x="497" y="279"/>
                    <a:pt x="308" y="318"/>
                  </a:cubicBezTo>
                  <a:cubicBezTo>
                    <a:pt x="308" y="318"/>
                    <a:pt x="269" y="329"/>
                    <a:pt x="219" y="329"/>
                  </a:cubicBezTo>
                  <a:lnTo>
                    <a:pt x="120" y="348"/>
                  </a:lnTo>
                  <a:lnTo>
                    <a:pt x="21" y="358"/>
                  </a:lnTo>
                  <a:lnTo>
                    <a:pt x="1" y="358"/>
                  </a:lnTo>
                  <a:cubicBezTo>
                    <a:pt x="1" y="358"/>
                    <a:pt x="10" y="368"/>
                    <a:pt x="10" y="378"/>
                  </a:cubicBezTo>
                  <a:lnTo>
                    <a:pt x="21" y="398"/>
                  </a:lnTo>
                  <a:lnTo>
                    <a:pt x="50" y="457"/>
                  </a:lnTo>
                  <a:lnTo>
                    <a:pt x="239" y="795"/>
                  </a:lnTo>
                  <a:cubicBezTo>
                    <a:pt x="348" y="984"/>
                    <a:pt x="467" y="1172"/>
                    <a:pt x="566" y="1361"/>
                  </a:cubicBezTo>
                  <a:cubicBezTo>
                    <a:pt x="606" y="1461"/>
                    <a:pt x="656" y="1560"/>
                    <a:pt x="716" y="1659"/>
                  </a:cubicBezTo>
                  <a:cubicBezTo>
                    <a:pt x="725" y="1679"/>
                    <a:pt x="736" y="1708"/>
                    <a:pt x="755" y="1728"/>
                  </a:cubicBezTo>
                  <a:lnTo>
                    <a:pt x="805" y="1818"/>
                  </a:lnTo>
                  <a:cubicBezTo>
                    <a:pt x="855" y="1878"/>
                    <a:pt x="904" y="1937"/>
                    <a:pt x="954" y="1986"/>
                  </a:cubicBezTo>
                  <a:lnTo>
                    <a:pt x="994" y="2036"/>
                  </a:lnTo>
                  <a:cubicBezTo>
                    <a:pt x="1003" y="2017"/>
                    <a:pt x="1014" y="1997"/>
                    <a:pt x="1014" y="1977"/>
                  </a:cubicBezTo>
                  <a:lnTo>
                    <a:pt x="1053" y="1878"/>
                  </a:lnTo>
                  <a:lnTo>
                    <a:pt x="1122" y="1679"/>
                  </a:lnTo>
                  <a:lnTo>
                    <a:pt x="1222" y="1361"/>
                  </a:lnTo>
                  <a:lnTo>
                    <a:pt x="1311" y="1043"/>
                  </a:lnTo>
                  <a:lnTo>
                    <a:pt x="1391" y="726"/>
                  </a:lnTo>
                  <a:cubicBezTo>
                    <a:pt x="1440" y="507"/>
                    <a:pt x="1490" y="309"/>
                    <a:pt x="1530" y="90"/>
                  </a:cubicBezTo>
                  <a:cubicBezTo>
                    <a:pt x="1530" y="90"/>
                    <a:pt x="1472" y="80"/>
                    <a:pt x="1422" y="61"/>
                  </a:cubicBezTo>
                  <a:lnTo>
                    <a:pt x="1422" y="61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14"/>
            <p:cNvSpPr/>
            <p:nvPr/>
          </p:nvSpPr>
          <p:spPr>
            <a:xfrm>
              <a:off x="2140200" y="2504200"/>
              <a:ext cx="81950" cy="89250"/>
            </a:xfrm>
            <a:custGeom>
              <a:avLst/>
              <a:gdLst/>
              <a:ahLst/>
              <a:cxnLst/>
              <a:rect l="l" t="t" r="r" b="b"/>
              <a:pathLst>
                <a:path w="3278" h="3570" extrusionOk="0">
                  <a:moveTo>
                    <a:pt x="1833" y="0"/>
                  </a:moveTo>
                  <a:cubicBezTo>
                    <a:pt x="1826" y="0"/>
                    <a:pt x="1821" y="1"/>
                    <a:pt x="1817" y="4"/>
                  </a:cubicBezTo>
                  <a:lnTo>
                    <a:pt x="1797" y="74"/>
                  </a:lnTo>
                  <a:lnTo>
                    <a:pt x="1738" y="263"/>
                  </a:lnTo>
                  <a:lnTo>
                    <a:pt x="1649" y="571"/>
                  </a:lnTo>
                  <a:lnTo>
                    <a:pt x="1550" y="878"/>
                  </a:lnTo>
                  <a:cubicBezTo>
                    <a:pt x="1510" y="988"/>
                    <a:pt x="1460" y="1077"/>
                    <a:pt x="1420" y="1186"/>
                  </a:cubicBezTo>
                  <a:lnTo>
                    <a:pt x="1132" y="1772"/>
                  </a:lnTo>
                  <a:cubicBezTo>
                    <a:pt x="1023" y="1970"/>
                    <a:pt x="914" y="2160"/>
                    <a:pt x="795" y="2348"/>
                  </a:cubicBezTo>
                  <a:cubicBezTo>
                    <a:pt x="557" y="2725"/>
                    <a:pt x="279" y="3073"/>
                    <a:pt x="1" y="3420"/>
                  </a:cubicBezTo>
                  <a:lnTo>
                    <a:pt x="259" y="3569"/>
                  </a:lnTo>
                  <a:cubicBezTo>
                    <a:pt x="487" y="3182"/>
                    <a:pt x="725" y="2804"/>
                    <a:pt x="934" y="2418"/>
                  </a:cubicBezTo>
                  <a:cubicBezTo>
                    <a:pt x="1043" y="2219"/>
                    <a:pt x="1142" y="2020"/>
                    <a:pt x="1241" y="1822"/>
                  </a:cubicBezTo>
                  <a:lnTo>
                    <a:pt x="1519" y="1226"/>
                  </a:lnTo>
                  <a:cubicBezTo>
                    <a:pt x="1559" y="1117"/>
                    <a:pt x="1609" y="1028"/>
                    <a:pt x="1649" y="918"/>
                  </a:cubicBezTo>
                  <a:lnTo>
                    <a:pt x="1758" y="600"/>
                  </a:lnTo>
                  <a:lnTo>
                    <a:pt x="1857" y="293"/>
                  </a:lnTo>
                  <a:lnTo>
                    <a:pt x="1907" y="163"/>
                  </a:lnTo>
                  <a:lnTo>
                    <a:pt x="1907" y="143"/>
                  </a:lnTo>
                  <a:lnTo>
                    <a:pt x="1927" y="143"/>
                  </a:lnTo>
                  <a:lnTo>
                    <a:pt x="1976" y="154"/>
                  </a:lnTo>
                  <a:cubicBezTo>
                    <a:pt x="2185" y="183"/>
                    <a:pt x="2403" y="213"/>
                    <a:pt x="2622" y="233"/>
                  </a:cubicBezTo>
                  <a:cubicBezTo>
                    <a:pt x="2830" y="253"/>
                    <a:pt x="3048" y="273"/>
                    <a:pt x="3267" y="293"/>
                  </a:cubicBezTo>
                  <a:lnTo>
                    <a:pt x="3277" y="55"/>
                  </a:lnTo>
                  <a:lnTo>
                    <a:pt x="2631" y="55"/>
                  </a:lnTo>
                  <a:cubicBezTo>
                    <a:pt x="2423" y="55"/>
                    <a:pt x="2205" y="24"/>
                    <a:pt x="1986" y="15"/>
                  </a:cubicBezTo>
                  <a:lnTo>
                    <a:pt x="1877" y="4"/>
                  </a:lnTo>
                  <a:cubicBezTo>
                    <a:pt x="1864" y="4"/>
                    <a:pt x="1846" y="0"/>
                    <a:pt x="183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14"/>
            <p:cNvSpPr/>
            <p:nvPr/>
          </p:nvSpPr>
          <p:spPr>
            <a:xfrm>
              <a:off x="2081625" y="2470550"/>
              <a:ext cx="35275" cy="112975"/>
            </a:xfrm>
            <a:custGeom>
              <a:avLst/>
              <a:gdLst/>
              <a:ahLst/>
              <a:cxnLst/>
              <a:rect l="l" t="t" r="r" b="b"/>
              <a:pathLst>
                <a:path w="1411" h="4519" extrusionOk="0">
                  <a:moveTo>
                    <a:pt x="100" y="0"/>
                  </a:moveTo>
                  <a:lnTo>
                    <a:pt x="0" y="209"/>
                  </a:lnTo>
                  <a:lnTo>
                    <a:pt x="596" y="477"/>
                  </a:lnTo>
                  <a:cubicBezTo>
                    <a:pt x="795" y="556"/>
                    <a:pt x="993" y="636"/>
                    <a:pt x="1201" y="715"/>
                  </a:cubicBezTo>
                  <a:lnTo>
                    <a:pt x="1241" y="725"/>
                  </a:lnTo>
                  <a:cubicBezTo>
                    <a:pt x="1251" y="725"/>
                    <a:pt x="1261" y="735"/>
                    <a:pt x="1261" y="735"/>
                  </a:cubicBezTo>
                  <a:lnTo>
                    <a:pt x="1261" y="755"/>
                  </a:lnTo>
                  <a:lnTo>
                    <a:pt x="1232" y="884"/>
                  </a:lnTo>
                  <a:lnTo>
                    <a:pt x="1181" y="1211"/>
                  </a:lnTo>
                  <a:lnTo>
                    <a:pt x="1122" y="1529"/>
                  </a:lnTo>
                  <a:cubicBezTo>
                    <a:pt x="1102" y="1639"/>
                    <a:pt x="1102" y="1758"/>
                    <a:pt x="1093" y="1867"/>
                  </a:cubicBezTo>
                  <a:lnTo>
                    <a:pt x="1042" y="2522"/>
                  </a:lnTo>
                  <a:cubicBezTo>
                    <a:pt x="1033" y="2751"/>
                    <a:pt x="1033" y="2969"/>
                    <a:pt x="1033" y="3188"/>
                  </a:cubicBezTo>
                  <a:cubicBezTo>
                    <a:pt x="1023" y="3645"/>
                    <a:pt x="1062" y="4081"/>
                    <a:pt x="1082" y="4518"/>
                  </a:cubicBezTo>
                  <a:lnTo>
                    <a:pt x="1380" y="4518"/>
                  </a:lnTo>
                  <a:cubicBezTo>
                    <a:pt x="1301" y="4081"/>
                    <a:pt x="1212" y="3645"/>
                    <a:pt x="1192" y="3197"/>
                  </a:cubicBezTo>
                  <a:cubicBezTo>
                    <a:pt x="1181" y="2979"/>
                    <a:pt x="1162" y="2760"/>
                    <a:pt x="1162" y="2532"/>
                  </a:cubicBezTo>
                  <a:lnTo>
                    <a:pt x="1201" y="1877"/>
                  </a:lnTo>
                  <a:cubicBezTo>
                    <a:pt x="1212" y="1768"/>
                    <a:pt x="1212" y="1659"/>
                    <a:pt x="1232" y="1549"/>
                  </a:cubicBezTo>
                  <a:lnTo>
                    <a:pt x="1291" y="1231"/>
                  </a:lnTo>
                  <a:lnTo>
                    <a:pt x="1351" y="904"/>
                  </a:lnTo>
                  <a:lnTo>
                    <a:pt x="1390" y="715"/>
                  </a:lnTo>
                  <a:lnTo>
                    <a:pt x="1410" y="655"/>
                  </a:lnTo>
                  <a:cubicBezTo>
                    <a:pt x="1400" y="636"/>
                    <a:pt x="1371" y="636"/>
                    <a:pt x="1360" y="626"/>
                  </a:cubicBezTo>
                  <a:lnTo>
                    <a:pt x="1301" y="606"/>
                  </a:lnTo>
                  <a:cubicBezTo>
                    <a:pt x="1271" y="596"/>
                    <a:pt x="1251" y="586"/>
                    <a:pt x="1251" y="586"/>
                  </a:cubicBezTo>
                  <a:cubicBezTo>
                    <a:pt x="1053" y="487"/>
                    <a:pt x="864" y="397"/>
                    <a:pt x="665" y="308"/>
                  </a:cubicBezTo>
                  <a:cubicBezTo>
                    <a:pt x="477" y="199"/>
                    <a:pt x="288" y="99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14"/>
            <p:cNvSpPr/>
            <p:nvPr/>
          </p:nvSpPr>
          <p:spPr>
            <a:xfrm>
              <a:off x="2108425" y="2414200"/>
              <a:ext cx="116925" cy="35025"/>
            </a:xfrm>
            <a:custGeom>
              <a:avLst/>
              <a:gdLst/>
              <a:ahLst/>
              <a:cxnLst/>
              <a:rect l="l" t="t" r="r" b="b"/>
              <a:pathLst>
                <a:path w="4677" h="1401" extrusionOk="0">
                  <a:moveTo>
                    <a:pt x="109" y="1"/>
                  </a:moveTo>
                  <a:lnTo>
                    <a:pt x="1" y="229"/>
                  </a:lnTo>
                  <a:lnTo>
                    <a:pt x="149" y="268"/>
                  </a:lnTo>
                  <a:cubicBezTo>
                    <a:pt x="199" y="288"/>
                    <a:pt x="239" y="298"/>
                    <a:pt x="288" y="318"/>
                  </a:cubicBezTo>
                  <a:lnTo>
                    <a:pt x="427" y="378"/>
                  </a:lnTo>
                  <a:cubicBezTo>
                    <a:pt x="497" y="407"/>
                    <a:pt x="566" y="427"/>
                    <a:pt x="566" y="427"/>
                  </a:cubicBezTo>
                  <a:cubicBezTo>
                    <a:pt x="755" y="487"/>
                    <a:pt x="944" y="566"/>
                    <a:pt x="1133" y="626"/>
                  </a:cubicBezTo>
                  <a:cubicBezTo>
                    <a:pt x="1331" y="676"/>
                    <a:pt x="1519" y="745"/>
                    <a:pt x="1708" y="804"/>
                  </a:cubicBezTo>
                  <a:cubicBezTo>
                    <a:pt x="1907" y="855"/>
                    <a:pt x="2095" y="914"/>
                    <a:pt x="2294" y="963"/>
                  </a:cubicBezTo>
                  <a:cubicBezTo>
                    <a:pt x="2492" y="1013"/>
                    <a:pt x="2682" y="1063"/>
                    <a:pt x="2880" y="1102"/>
                  </a:cubicBezTo>
                  <a:lnTo>
                    <a:pt x="3476" y="1232"/>
                  </a:lnTo>
                  <a:cubicBezTo>
                    <a:pt x="3674" y="1261"/>
                    <a:pt x="3873" y="1291"/>
                    <a:pt x="4072" y="1331"/>
                  </a:cubicBezTo>
                  <a:cubicBezTo>
                    <a:pt x="4270" y="1351"/>
                    <a:pt x="4469" y="1380"/>
                    <a:pt x="4667" y="1400"/>
                  </a:cubicBezTo>
                  <a:lnTo>
                    <a:pt x="4677" y="1172"/>
                  </a:lnTo>
                  <a:cubicBezTo>
                    <a:pt x="4489" y="1162"/>
                    <a:pt x="4290" y="1152"/>
                    <a:pt x="4091" y="1142"/>
                  </a:cubicBezTo>
                  <a:cubicBezTo>
                    <a:pt x="3893" y="1122"/>
                    <a:pt x="3694" y="1113"/>
                    <a:pt x="3496" y="1093"/>
                  </a:cubicBezTo>
                  <a:cubicBezTo>
                    <a:pt x="3297" y="1063"/>
                    <a:pt x="3099" y="1033"/>
                    <a:pt x="2900" y="994"/>
                  </a:cubicBezTo>
                  <a:cubicBezTo>
                    <a:pt x="2711" y="963"/>
                    <a:pt x="2512" y="914"/>
                    <a:pt x="2314" y="864"/>
                  </a:cubicBezTo>
                  <a:cubicBezTo>
                    <a:pt x="2125" y="815"/>
                    <a:pt x="1936" y="755"/>
                    <a:pt x="1738" y="696"/>
                  </a:cubicBezTo>
                  <a:cubicBezTo>
                    <a:pt x="1550" y="636"/>
                    <a:pt x="1371" y="557"/>
                    <a:pt x="1182" y="497"/>
                  </a:cubicBezTo>
                  <a:cubicBezTo>
                    <a:pt x="994" y="418"/>
                    <a:pt x="815" y="328"/>
                    <a:pt x="636" y="248"/>
                  </a:cubicBezTo>
                  <a:cubicBezTo>
                    <a:pt x="636" y="248"/>
                    <a:pt x="566" y="229"/>
                    <a:pt x="507" y="189"/>
                  </a:cubicBezTo>
                  <a:cubicBezTo>
                    <a:pt x="438" y="149"/>
                    <a:pt x="378" y="120"/>
                    <a:pt x="378" y="120"/>
                  </a:cubicBezTo>
                  <a:cubicBezTo>
                    <a:pt x="328" y="90"/>
                    <a:pt x="279" y="80"/>
                    <a:pt x="239" y="50"/>
                  </a:cubicBezTo>
                  <a:lnTo>
                    <a:pt x="1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14"/>
            <p:cNvSpPr/>
            <p:nvPr/>
          </p:nvSpPr>
          <p:spPr>
            <a:xfrm>
              <a:off x="2118350" y="2393350"/>
              <a:ext cx="108250" cy="33025"/>
            </a:xfrm>
            <a:custGeom>
              <a:avLst/>
              <a:gdLst/>
              <a:ahLst/>
              <a:cxnLst/>
              <a:rect l="l" t="t" r="r" b="b"/>
              <a:pathLst>
                <a:path w="4330" h="1321" extrusionOk="0">
                  <a:moveTo>
                    <a:pt x="110" y="1"/>
                  </a:moveTo>
                  <a:lnTo>
                    <a:pt x="1" y="229"/>
                  </a:lnTo>
                  <a:lnTo>
                    <a:pt x="140" y="268"/>
                  </a:lnTo>
                  <a:cubicBezTo>
                    <a:pt x="180" y="279"/>
                    <a:pt x="229" y="298"/>
                    <a:pt x="269" y="308"/>
                  </a:cubicBezTo>
                  <a:cubicBezTo>
                    <a:pt x="269" y="308"/>
                    <a:pt x="328" y="338"/>
                    <a:pt x="398" y="358"/>
                  </a:cubicBezTo>
                  <a:cubicBezTo>
                    <a:pt x="458" y="387"/>
                    <a:pt x="527" y="407"/>
                    <a:pt x="527" y="407"/>
                  </a:cubicBezTo>
                  <a:cubicBezTo>
                    <a:pt x="705" y="467"/>
                    <a:pt x="875" y="537"/>
                    <a:pt x="1053" y="596"/>
                  </a:cubicBezTo>
                  <a:cubicBezTo>
                    <a:pt x="1232" y="646"/>
                    <a:pt x="1400" y="705"/>
                    <a:pt x="1579" y="755"/>
                  </a:cubicBezTo>
                  <a:cubicBezTo>
                    <a:pt x="1768" y="804"/>
                    <a:pt x="1937" y="864"/>
                    <a:pt x="2126" y="904"/>
                  </a:cubicBezTo>
                  <a:cubicBezTo>
                    <a:pt x="2304" y="943"/>
                    <a:pt x="2483" y="993"/>
                    <a:pt x="2662" y="1033"/>
                  </a:cubicBezTo>
                  <a:lnTo>
                    <a:pt x="3218" y="1152"/>
                  </a:lnTo>
                  <a:cubicBezTo>
                    <a:pt x="3397" y="1182"/>
                    <a:pt x="3585" y="1212"/>
                    <a:pt x="3764" y="1252"/>
                  </a:cubicBezTo>
                  <a:cubicBezTo>
                    <a:pt x="3953" y="1272"/>
                    <a:pt x="4131" y="1291"/>
                    <a:pt x="4320" y="1321"/>
                  </a:cubicBezTo>
                  <a:lnTo>
                    <a:pt x="4330" y="1082"/>
                  </a:lnTo>
                  <a:cubicBezTo>
                    <a:pt x="4151" y="1073"/>
                    <a:pt x="3972" y="1073"/>
                    <a:pt x="3783" y="1063"/>
                  </a:cubicBezTo>
                  <a:cubicBezTo>
                    <a:pt x="3605" y="1043"/>
                    <a:pt x="3416" y="1033"/>
                    <a:pt x="3238" y="1013"/>
                  </a:cubicBezTo>
                  <a:cubicBezTo>
                    <a:pt x="3049" y="993"/>
                    <a:pt x="2870" y="954"/>
                    <a:pt x="2691" y="924"/>
                  </a:cubicBezTo>
                  <a:cubicBezTo>
                    <a:pt x="2503" y="894"/>
                    <a:pt x="2324" y="844"/>
                    <a:pt x="2146" y="804"/>
                  </a:cubicBezTo>
                  <a:cubicBezTo>
                    <a:pt x="1967" y="765"/>
                    <a:pt x="1798" y="705"/>
                    <a:pt x="1619" y="656"/>
                  </a:cubicBezTo>
                  <a:cubicBezTo>
                    <a:pt x="1440" y="596"/>
                    <a:pt x="1272" y="526"/>
                    <a:pt x="1103" y="457"/>
                  </a:cubicBezTo>
                  <a:cubicBezTo>
                    <a:pt x="924" y="387"/>
                    <a:pt x="765" y="308"/>
                    <a:pt x="597" y="239"/>
                  </a:cubicBezTo>
                  <a:lnTo>
                    <a:pt x="477" y="179"/>
                  </a:lnTo>
                  <a:cubicBezTo>
                    <a:pt x="418" y="149"/>
                    <a:pt x="358" y="109"/>
                    <a:pt x="358" y="109"/>
                  </a:cubicBezTo>
                  <a:cubicBezTo>
                    <a:pt x="319" y="90"/>
                    <a:pt x="269" y="70"/>
                    <a:pt x="229" y="50"/>
                  </a:cubicBezTo>
                  <a:lnTo>
                    <a:pt x="1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14"/>
            <p:cNvSpPr/>
            <p:nvPr/>
          </p:nvSpPr>
          <p:spPr>
            <a:xfrm>
              <a:off x="2109925" y="2580525"/>
              <a:ext cx="35275" cy="13925"/>
            </a:xfrm>
            <a:custGeom>
              <a:avLst/>
              <a:gdLst/>
              <a:ahLst/>
              <a:cxnLst/>
              <a:rect l="l" t="t" r="r" b="b"/>
              <a:pathLst>
                <a:path w="1411" h="557" extrusionOk="0">
                  <a:moveTo>
                    <a:pt x="188" y="0"/>
                  </a:moveTo>
                  <a:lnTo>
                    <a:pt x="0" y="208"/>
                  </a:lnTo>
                  <a:cubicBezTo>
                    <a:pt x="69" y="228"/>
                    <a:pt x="139" y="258"/>
                    <a:pt x="199" y="268"/>
                  </a:cubicBezTo>
                  <a:lnTo>
                    <a:pt x="378" y="308"/>
                  </a:lnTo>
                  <a:cubicBezTo>
                    <a:pt x="497" y="327"/>
                    <a:pt x="606" y="347"/>
                    <a:pt x="715" y="367"/>
                  </a:cubicBezTo>
                  <a:cubicBezTo>
                    <a:pt x="824" y="387"/>
                    <a:pt x="923" y="427"/>
                    <a:pt x="1033" y="457"/>
                  </a:cubicBezTo>
                  <a:cubicBezTo>
                    <a:pt x="1092" y="477"/>
                    <a:pt x="1152" y="497"/>
                    <a:pt x="1201" y="516"/>
                  </a:cubicBezTo>
                  <a:cubicBezTo>
                    <a:pt x="1261" y="536"/>
                    <a:pt x="1340" y="556"/>
                    <a:pt x="1410" y="556"/>
                  </a:cubicBezTo>
                  <a:lnTo>
                    <a:pt x="1351" y="308"/>
                  </a:lnTo>
                  <a:cubicBezTo>
                    <a:pt x="1345" y="306"/>
                    <a:pt x="1340" y="306"/>
                    <a:pt x="1334" y="306"/>
                  </a:cubicBezTo>
                  <a:cubicBezTo>
                    <a:pt x="1300" y="306"/>
                    <a:pt x="1264" y="327"/>
                    <a:pt x="1221" y="327"/>
                  </a:cubicBezTo>
                  <a:cubicBezTo>
                    <a:pt x="1172" y="327"/>
                    <a:pt x="1122" y="318"/>
                    <a:pt x="1073" y="318"/>
                  </a:cubicBezTo>
                  <a:cubicBezTo>
                    <a:pt x="963" y="308"/>
                    <a:pt x="854" y="288"/>
                    <a:pt x="735" y="258"/>
                  </a:cubicBezTo>
                  <a:cubicBezTo>
                    <a:pt x="625" y="238"/>
                    <a:pt x="517" y="208"/>
                    <a:pt x="417" y="159"/>
                  </a:cubicBezTo>
                  <a:cubicBezTo>
                    <a:pt x="367" y="139"/>
                    <a:pt x="327" y="119"/>
                    <a:pt x="288" y="89"/>
                  </a:cubicBezTo>
                  <a:cubicBezTo>
                    <a:pt x="248" y="60"/>
                    <a:pt x="219" y="30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14"/>
            <p:cNvSpPr/>
            <p:nvPr/>
          </p:nvSpPr>
          <p:spPr>
            <a:xfrm>
              <a:off x="2142925" y="2450175"/>
              <a:ext cx="38000" cy="47950"/>
            </a:xfrm>
            <a:custGeom>
              <a:avLst/>
              <a:gdLst/>
              <a:ahLst/>
              <a:cxnLst/>
              <a:rect l="l" t="t" r="r" b="b"/>
              <a:pathLst>
                <a:path w="1520" h="1918" extrusionOk="0">
                  <a:moveTo>
                    <a:pt x="139" y="170"/>
                  </a:moveTo>
                  <a:lnTo>
                    <a:pt x="179" y="180"/>
                  </a:lnTo>
                  <a:lnTo>
                    <a:pt x="278" y="210"/>
                  </a:lnTo>
                  <a:cubicBezTo>
                    <a:pt x="457" y="259"/>
                    <a:pt x="646" y="319"/>
                    <a:pt x="845" y="349"/>
                  </a:cubicBezTo>
                  <a:cubicBezTo>
                    <a:pt x="963" y="374"/>
                    <a:pt x="1085" y="399"/>
                    <a:pt x="1209" y="414"/>
                  </a:cubicBezTo>
                  <a:lnTo>
                    <a:pt x="1209" y="414"/>
                  </a:lnTo>
                  <a:cubicBezTo>
                    <a:pt x="1145" y="527"/>
                    <a:pt x="1079" y="638"/>
                    <a:pt x="1013" y="746"/>
                  </a:cubicBezTo>
                  <a:lnTo>
                    <a:pt x="834" y="1024"/>
                  </a:lnTo>
                  <a:lnTo>
                    <a:pt x="646" y="1292"/>
                  </a:lnTo>
                  <a:lnTo>
                    <a:pt x="448" y="1560"/>
                  </a:lnTo>
                  <a:lnTo>
                    <a:pt x="378" y="1649"/>
                  </a:lnTo>
                  <a:lnTo>
                    <a:pt x="348" y="1689"/>
                  </a:lnTo>
                  <a:lnTo>
                    <a:pt x="328" y="1709"/>
                  </a:lnTo>
                  <a:lnTo>
                    <a:pt x="318" y="1689"/>
                  </a:lnTo>
                  <a:lnTo>
                    <a:pt x="289" y="1600"/>
                  </a:lnTo>
                  <a:lnTo>
                    <a:pt x="278" y="1530"/>
                  </a:lnTo>
                  <a:cubicBezTo>
                    <a:pt x="278" y="1510"/>
                    <a:pt x="269" y="1481"/>
                    <a:pt x="269" y="1451"/>
                  </a:cubicBezTo>
                  <a:lnTo>
                    <a:pt x="239" y="1123"/>
                  </a:lnTo>
                  <a:cubicBezTo>
                    <a:pt x="229" y="895"/>
                    <a:pt x="189" y="686"/>
                    <a:pt x="170" y="468"/>
                  </a:cubicBezTo>
                  <a:lnTo>
                    <a:pt x="139" y="200"/>
                  </a:lnTo>
                  <a:cubicBezTo>
                    <a:pt x="139" y="190"/>
                    <a:pt x="130" y="170"/>
                    <a:pt x="139" y="170"/>
                  </a:cubicBezTo>
                  <a:close/>
                  <a:moveTo>
                    <a:pt x="11" y="1"/>
                  </a:moveTo>
                  <a:cubicBezTo>
                    <a:pt x="0" y="1"/>
                    <a:pt x="11" y="11"/>
                    <a:pt x="11" y="11"/>
                  </a:cubicBezTo>
                  <a:lnTo>
                    <a:pt x="11" y="41"/>
                  </a:lnTo>
                  <a:lnTo>
                    <a:pt x="11" y="100"/>
                  </a:lnTo>
                  <a:lnTo>
                    <a:pt x="60" y="488"/>
                  </a:lnTo>
                  <a:cubicBezTo>
                    <a:pt x="90" y="696"/>
                    <a:pt x="130" y="925"/>
                    <a:pt x="139" y="1133"/>
                  </a:cubicBezTo>
                  <a:cubicBezTo>
                    <a:pt x="150" y="1242"/>
                    <a:pt x="159" y="1351"/>
                    <a:pt x="170" y="1470"/>
                  </a:cubicBezTo>
                  <a:cubicBezTo>
                    <a:pt x="170" y="1490"/>
                    <a:pt x="170" y="1520"/>
                    <a:pt x="179" y="1550"/>
                  </a:cubicBezTo>
                  <a:lnTo>
                    <a:pt x="189" y="1649"/>
                  </a:lnTo>
                  <a:cubicBezTo>
                    <a:pt x="219" y="1719"/>
                    <a:pt x="239" y="1799"/>
                    <a:pt x="269" y="1868"/>
                  </a:cubicBezTo>
                  <a:lnTo>
                    <a:pt x="289" y="1918"/>
                  </a:lnTo>
                  <a:cubicBezTo>
                    <a:pt x="298" y="1907"/>
                    <a:pt x="318" y="1898"/>
                    <a:pt x="328" y="1878"/>
                  </a:cubicBezTo>
                  <a:lnTo>
                    <a:pt x="408" y="1799"/>
                  </a:lnTo>
                  <a:lnTo>
                    <a:pt x="547" y="1640"/>
                  </a:lnTo>
                  <a:lnTo>
                    <a:pt x="755" y="1381"/>
                  </a:lnTo>
                  <a:lnTo>
                    <a:pt x="964" y="1123"/>
                  </a:lnTo>
                  <a:lnTo>
                    <a:pt x="1152" y="865"/>
                  </a:lnTo>
                  <a:cubicBezTo>
                    <a:pt x="1282" y="686"/>
                    <a:pt x="1401" y="508"/>
                    <a:pt x="1520" y="319"/>
                  </a:cubicBezTo>
                  <a:lnTo>
                    <a:pt x="1437" y="262"/>
                  </a:lnTo>
                  <a:lnTo>
                    <a:pt x="1437" y="262"/>
                  </a:lnTo>
                  <a:lnTo>
                    <a:pt x="1441" y="190"/>
                  </a:lnTo>
                  <a:lnTo>
                    <a:pt x="1441" y="190"/>
                  </a:lnTo>
                  <a:cubicBezTo>
                    <a:pt x="1406" y="192"/>
                    <a:pt x="1371" y="193"/>
                    <a:pt x="1336" y="194"/>
                  </a:cubicBezTo>
                  <a:lnTo>
                    <a:pt x="1336" y="194"/>
                  </a:lnTo>
                  <a:lnTo>
                    <a:pt x="1331" y="190"/>
                  </a:lnTo>
                  <a:cubicBezTo>
                    <a:pt x="1330" y="191"/>
                    <a:pt x="1330" y="193"/>
                    <a:pt x="1329" y="194"/>
                  </a:cubicBezTo>
                  <a:lnTo>
                    <a:pt x="1329" y="194"/>
                  </a:lnTo>
                  <a:cubicBezTo>
                    <a:pt x="1311" y="194"/>
                    <a:pt x="1293" y="194"/>
                    <a:pt x="1274" y="194"/>
                  </a:cubicBezTo>
                  <a:cubicBezTo>
                    <a:pt x="952" y="194"/>
                    <a:pt x="631" y="147"/>
                    <a:pt x="309" y="71"/>
                  </a:cubicBezTo>
                  <a:lnTo>
                    <a:pt x="120" y="31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14"/>
            <p:cNvSpPr/>
            <p:nvPr/>
          </p:nvSpPr>
          <p:spPr>
            <a:xfrm>
              <a:off x="1976125" y="2455350"/>
              <a:ext cx="108000" cy="67350"/>
            </a:xfrm>
            <a:custGeom>
              <a:avLst/>
              <a:gdLst/>
              <a:ahLst/>
              <a:cxnLst/>
              <a:rect l="l" t="t" r="r" b="b"/>
              <a:pathLst>
                <a:path w="4320" h="2694" extrusionOk="0">
                  <a:moveTo>
                    <a:pt x="2998" y="1"/>
                  </a:moveTo>
                  <a:cubicBezTo>
                    <a:pt x="2995" y="1"/>
                    <a:pt x="2992" y="1"/>
                    <a:pt x="2989" y="3"/>
                  </a:cubicBezTo>
                  <a:lnTo>
                    <a:pt x="2949" y="52"/>
                  </a:lnTo>
                  <a:lnTo>
                    <a:pt x="2830" y="201"/>
                  </a:lnTo>
                  <a:lnTo>
                    <a:pt x="2621" y="460"/>
                  </a:lnTo>
                  <a:lnTo>
                    <a:pt x="2403" y="707"/>
                  </a:lnTo>
                  <a:cubicBezTo>
                    <a:pt x="2334" y="787"/>
                    <a:pt x="2254" y="857"/>
                    <a:pt x="2175" y="936"/>
                  </a:cubicBezTo>
                  <a:lnTo>
                    <a:pt x="1678" y="1373"/>
                  </a:lnTo>
                  <a:cubicBezTo>
                    <a:pt x="1509" y="1512"/>
                    <a:pt x="1331" y="1641"/>
                    <a:pt x="1142" y="1770"/>
                  </a:cubicBezTo>
                  <a:cubicBezTo>
                    <a:pt x="785" y="2028"/>
                    <a:pt x="388" y="2247"/>
                    <a:pt x="0" y="2455"/>
                  </a:cubicBezTo>
                  <a:lnTo>
                    <a:pt x="189" y="2693"/>
                  </a:lnTo>
                  <a:cubicBezTo>
                    <a:pt x="547" y="2426"/>
                    <a:pt x="914" y="2167"/>
                    <a:pt x="1251" y="1879"/>
                  </a:cubicBezTo>
                  <a:cubicBezTo>
                    <a:pt x="1420" y="1740"/>
                    <a:pt x="1599" y="1601"/>
                    <a:pt x="1767" y="1462"/>
                  </a:cubicBezTo>
                  <a:lnTo>
                    <a:pt x="2244" y="1005"/>
                  </a:lnTo>
                  <a:cubicBezTo>
                    <a:pt x="2323" y="936"/>
                    <a:pt x="2413" y="866"/>
                    <a:pt x="2482" y="777"/>
                  </a:cubicBezTo>
                  <a:lnTo>
                    <a:pt x="2701" y="529"/>
                  </a:lnTo>
                  <a:lnTo>
                    <a:pt x="2919" y="281"/>
                  </a:lnTo>
                  <a:lnTo>
                    <a:pt x="3009" y="182"/>
                  </a:lnTo>
                  <a:lnTo>
                    <a:pt x="3029" y="162"/>
                  </a:lnTo>
                  <a:lnTo>
                    <a:pt x="3038" y="171"/>
                  </a:lnTo>
                  <a:lnTo>
                    <a:pt x="3078" y="201"/>
                  </a:lnTo>
                  <a:cubicBezTo>
                    <a:pt x="3455" y="420"/>
                    <a:pt x="3833" y="628"/>
                    <a:pt x="4220" y="817"/>
                  </a:cubicBezTo>
                  <a:lnTo>
                    <a:pt x="4320" y="608"/>
                  </a:lnTo>
                  <a:cubicBezTo>
                    <a:pt x="3932" y="449"/>
                    <a:pt x="3535" y="281"/>
                    <a:pt x="3148" y="82"/>
                  </a:cubicBezTo>
                  <a:lnTo>
                    <a:pt x="3049" y="23"/>
                  </a:lnTo>
                  <a:cubicBezTo>
                    <a:pt x="3032" y="23"/>
                    <a:pt x="3015" y="1"/>
                    <a:pt x="299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14"/>
            <p:cNvSpPr/>
            <p:nvPr/>
          </p:nvSpPr>
          <p:spPr>
            <a:xfrm>
              <a:off x="1949300" y="2385150"/>
              <a:ext cx="44700" cy="116700"/>
            </a:xfrm>
            <a:custGeom>
              <a:avLst/>
              <a:gdLst/>
              <a:ahLst/>
              <a:cxnLst/>
              <a:rect l="l" t="t" r="r" b="b"/>
              <a:pathLst>
                <a:path w="1788" h="4668" extrusionOk="0">
                  <a:moveTo>
                    <a:pt x="835" y="1"/>
                  </a:moveTo>
                  <a:lnTo>
                    <a:pt x="656" y="159"/>
                  </a:lnTo>
                  <a:cubicBezTo>
                    <a:pt x="805" y="318"/>
                    <a:pt x="964" y="468"/>
                    <a:pt x="1113" y="626"/>
                  </a:cubicBezTo>
                  <a:cubicBezTo>
                    <a:pt x="1262" y="785"/>
                    <a:pt x="1421" y="924"/>
                    <a:pt x="1580" y="1083"/>
                  </a:cubicBezTo>
                  <a:lnTo>
                    <a:pt x="1609" y="1113"/>
                  </a:lnTo>
                  <a:cubicBezTo>
                    <a:pt x="1620" y="1113"/>
                    <a:pt x="1629" y="1123"/>
                    <a:pt x="1629" y="1123"/>
                  </a:cubicBezTo>
                  <a:lnTo>
                    <a:pt x="1620" y="1143"/>
                  </a:lnTo>
                  <a:lnTo>
                    <a:pt x="1550" y="1252"/>
                  </a:lnTo>
                  <a:lnTo>
                    <a:pt x="1371" y="1530"/>
                  </a:lnTo>
                  <a:lnTo>
                    <a:pt x="1192" y="1808"/>
                  </a:lnTo>
                  <a:cubicBezTo>
                    <a:pt x="1133" y="1907"/>
                    <a:pt x="1093" y="2006"/>
                    <a:pt x="1033" y="2105"/>
                  </a:cubicBezTo>
                  <a:lnTo>
                    <a:pt x="735" y="2692"/>
                  </a:lnTo>
                  <a:cubicBezTo>
                    <a:pt x="647" y="2900"/>
                    <a:pt x="557" y="3098"/>
                    <a:pt x="477" y="3307"/>
                  </a:cubicBezTo>
                  <a:cubicBezTo>
                    <a:pt x="299" y="3714"/>
                    <a:pt x="160" y="4141"/>
                    <a:pt x="1" y="4548"/>
                  </a:cubicBezTo>
                  <a:lnTo>
                    <a:pt x="279" y="4667"/>
                  </a:lnTo>
                  <a:cubicBezTo>
                    <a:pt x="378" y="4230"/>
                    <a:pt x="468" y="3793"/>
                    <a:pt x="616" y="3376"/>
                  </a:cubicBezTo>
                  <a:cubicBezTo>
                    <a:pt x="686" y="3168"/>
                    <a:pt x="766" y="2959"/>
                    <a:pt x="845" y="2751"/>
                  </a:cubicBezTo>
                  <a:lnTo>
                    <a:pt x="1133" y="2156"/>
                  </a:lnTo>
                  <a:cubicBezTo>
                    <a:pt x="1183" y="2056"/>
                    <a:pt x="1222" y="1957"/>
                    <a:pt x="1282" y="1867"/>
                  </a:cubicBezTo>
                  <a:lnTo>
                    <a:pt x="1461" y="1589"/>
                  </a:lnTo>
                  <a:lnTo>
                    <a:pt x="1649" y="1321"/>
                  </a:lnTo>
                  <a:lnTo>
                    <a:pt x="1759" y="1163"/>
                  </a:lnTo>
                  <a:lnTo>
                    <a:pt x="1788" y="1113"/>
                  </a:lnTo>
                  <a:cubicBezTo>
                    <a:pt x="1788" y="1093"/>
                    <a:pt x="1768" y="1083"/>
                    <a:pt x="1759" y="1063"/>
                  </a:cubicBezTo>
                  <a:lnTo>
                    <a:pt x="1679" y="984"/>
                  </a:lnTo>
                  <a:cubicBezTo>
                    <a:pt x="1530" y="815"/>
                    <a:pt x="1381" y="666"/>
                    <a:pt x="1242" y="497"/>
                  </a:cubicBezTo>
                  <a:cubicBezTo>
                    <a:pt x="1103" y="338"/>
                    <a:pt x="974" y="170"/>
                    <a:pt x="83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14"/>
            <p:cNvSpPr/>
            <p:nvPr/>
          </p:nvSpPr>
          <p:spPr>
            <a:xfrm>
              <a:off x="2011850" y="2343450"/>
              <a:ext cx="99325" cy="76250"/>
            </a:xfrm>
            <a:custGeom>
              <a:avLst/>
              <a:gdLst/>
              <a:ahLst/>
              <a:cxnLst/>
              <a:rect l="l" t="t" r="r" b="b"/>
              <a:pathLst>
                <a:path w="3973" h="3050" extrusionOk="0">
                  <a:moveTo>
                    <a:pt x="190" y="0"/>
                  </a:moveTo>
                  <a:lnTo>
                    <a:pt x="1" y="170"/>
                  </a:lnTo>
                  <a:lnTo>
                    <a:pt x="130" y="269"/>
                  </a:lnTo>
                  <a:cubicBezTo>
                    <a:pt x="160" y="298"/>
                    <a:pt x="199" y="328"/>
                    <a:pt x="239" y="368"/>
                  </a:cubicBezTo>
                  <a:lnTo>
                    <a:pt x="458" y="567"/>
                  </a:lnTo>
                  <a:cubicBezTo>
                    <a:pt x="607" y="706"/>
                    <a:pt x="755" y="834"/>
                    <a:pt x="905" y="973"/>
                  </a:cubicBezTo>
                  <a:lnTo>
                    <a:pt x="1371" y="1361"/>
                  </a:lnTo>
                  <a:lnTo>
                    <a:pt x="1848" y="1738"/>
                  </a:lnTo>
                  <a:lnTo>
                    <a:pt x="2335" y="2086"/>
                  </a:lnTo>
                  <a:cubicBezTo>
                    <a:pt x="2503" y="2205"/>
                    <a:pt x="2662" y="2324"/>
                    <a:pt x="2831" y="2433"/>
                  </a:cubicBezTo>
                  <a:cubicBezTo>
                    <a:pt x="3010" y="2533"/>
                    <a:pt x="3169" y="2652"/>
                    <a:pt x="3347" y="2751"/>
                  </a:cubicBezTo>
                  <a:cubicBezTo>
                    <a:pt x="3516" y="2850"/>
                    <a:pt x="3685" y="2959"/>
                    <a:pt x="3864" y="3049"/>
                  </a:cubicBezTo>
                  <a:lnTo>
                    <a:pt x="3972" y="2831"/>
                  </a:lnTo>
                  <a:cubicBezTo>
                    <a:pt x="3784" y="2761"/>
                    <a:pt x="3615" y="2672"/>
                    <a:pt x="3436" y="2582"/>
                  </a:cubicBezTo>
                  <a:cubicBezTo>
                    <a:pt x="3258" y="2503"/>
                    <a:pt x="3079" y="2403"/>
                    <a:pt x="2910" y="2314"/>
                  </a:cubicBezTo>
                  <a:cubicBezTo>
                    <a:pt x="2732" y="2215"/>
                    <a:pt x="2563" y="2105"/>
                    <a:pt x="2394" y="1997"/>
                  </a:cubicBezTo>
                  <a:cubicBezTo>
                    <a:pt x="2225" y="1887"/>
                    <a:pt x="2066" y="1768"/>
                    <a:pt x="1907" y="1649"/>
                  </a:cubicBezTo>
                  <a:cubicBezTo>
                    <a:pt x="1748" y="1530"/>
                    <a:pt x="1590" y="1401"/>
                    <a:pt x="1441" y="1271"/>
                  </a:cubicBezTo>
                  <a:cubicBezTo>
                    <a:pt x="1292" y="1143"/>
                    <a:pt x="1143" y="1004"/>
                    <a:pt x="994" y="874"/>
                  </a:cubicBezTo>
                  <a:cubicBezTo>
                    <a:pt x="865" y="726"/>
                    <a:pt x="726" y="587"/>
                    <a:pt x="587" y="437"/>
                  </a:cubicBezTo>
                  <a:lnTo>
                    <a:pt x="388" y="209"/>
                  </a:lnTo>
                  <a:cubicBezTo>
                    <a:pt x="358" y="170"/>
                    <a:pt x="329" y="139"/>
                    <a:pt x="289" y="100"/>
                  </a:cubicBezTo>
                  <a:lnTo>
                    <a:pt x="19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14"/>
            <p:cNvSpPr/>
            <p:nvPr/>
          </p:nvSpPr>
          <p:spPr>
            <a:xfrm>
              <a:off x="2029000" y="2328050"/>
              <a:ext cx="92100" cy="70800"/>
            </a:xfrm>
            <a:custGeom>
              <a:avLst/>
              <a:gdLst/>
              <a:ahLst/>
              <a:cxnLst/>
              <a:rect l="l" t="t" r="r" b="b"/>
              <a:pathLst>
                <a:path w="3684" h="2832" extrusionOk="0">
                  <a:moveTo>
                    <a:pt x="189" y="1"/>
                  </a:moveTo>
                  <a:lnTo>
                    <a:pt x="0" y="170"/>
                  </a:lnTo>
                  <a:lnTo>
                    <a:pt x="120" y="259"/>
                  </a:lnTo>
                  <a:cubicBezTo>
                    <a:pt x="149" y="289"/>
                    <a:pt x="189" y="319"/>
                    <a:pt x="219" y="349"/>
                  </a:cubicBezTo>
                  <a:lnTo>
                    <a:pt x="417" y="537"/>
                  </a:lnTo>
                  <a:cubicBezTo>
                    <a:pt x="556" y="666"/>
                    <a:pt x="695" y="786"/>
                    <a:pt x="844" y="905"/>
                  </a:cubicBezTo>
                  <a:lnTo>
                    <a:pt x="1271" y="1272"/>
                  </a:lnTo>
                  <a:lnTo>
                    <a:pt x="1708" y="1609"/>
                  </a:lnTo>
                  <a:lnTo>
                    <a:pt x="2165" y="1947"/>
                  </a:lnTo>
                  <a:cubicBezTo>
                    <a:pt x="2324" y="2046"/>
                    <a:pt x="2472" y="2156"/>
                    <a:pt x="2622" y="2255"/>
                  </a:cubicBezTo>
                  <a:cubicBezTo>
                    <a:pt x="2780" y="2354"/>
                    <a:pt x="2939" y="2463"/>
                    <a:pt x="3098" y="2553"/>
                  </a:cubicBezTo>
                  <a:cubicBezTo>
                    <a:pt x="3257" y="2652"/>
                    <a:pt x="3416" y="2752"/>
                    <a:pt x="3575" y="2831"/>
                  </a:cubicBezTo>
                  <a:lnTo>
                    <a:pt x="3684" y="2622"/>
                  </a:lnTo>
                  <a:cubicBezTo>
                    <a:pt x="3515" y="2553"/>
                    <a:pt x="3356" y="2463"/>
                    <a:pt x="3187" y="2394"/>
                  </a:cubicBezTo>
                  <a:cubicBezTo>
                    <a:pt x="3019" y="2315"/>
                    <a:pt x="2860" y="2225"/>
                    <a:pt x="2701" y="2136"/>
                  </a:cubicBezTo>
                  <a:cubicBezTo>
                    <a:pt x="2532" y="2046"/>
                    <a:pt x="2383" y="1947"/>
                    <a:pt x="2224" y="1848"/>
                  </a:cubicBezTo>
                  <a:cubicBezTo>
                    <a:pt x="2075" y="1748"/>
                    <a:pt x="1927" y="1640"/>
                    <a:pt x="1768" y="1530"/>
                  </a:cubicBezTo>
                  <a:cubicBezTo>
                    <a:pt x="1629" y="1421"/>
                    <a:pt x="1479" y="1302"/>
                    <a:pt x="1340" y="1183"/>
                  </a:cubicBezTo>
                  <a:cubicBezTo>
                    <a:pt x="1201" y="1064"/>
                    <a:pt x="1073" y="934"/>
                    <a:pt x="934" y="805"/>
                  </a:cubicBezTo>
                  <a:cubicBezTo>
                    <a:pt x="804" y="676"/>
                    <a:pt x="676" y="537"/>
                    <a:pt x="556" y="408"/>
                  </a:cubicBezTo>
                  <a:lnTo>
                    <a:pt x="378" y="199"/>
                  </a:lnTo>
                  <a:cubicBezTo>
                    <a:pt x="347" y="160"/>
                    <a:pt x="318" y="130"/>
                    <a:pt x="278" y="91"/>
                  </a:cubicBez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14"/>
            <p:cNvSpPr/>
            <p:nvPr/>
          </p:nvSpPr>
          <p:spPr>
            <a:xfrm>
              <a:off x="1949800" y="2498600"/>
              <a:ext cx="30075" cy="24350"/>
            </a:xfrm>
            <a:custGeom>
              <a:avLst/>
              <a:gdLst/>
              <a:ahLst/>
              <a:cxnLst/>
              <a:rect l="l" t="t" r="r" b="b"/>
              <a:pathLst>
                <a:path w="1203" h="974" extrusionOk="0">
                  <a:moveTo>
                    <a:pt x="249" y="1"/>
                  </a:moveTo>
                  <a:lnTo>
                    <a:pt x="1" y="120"/>
                  </a:lnTo>
                  <a:cubicBezTo>
                    <a:pt x="60" y="159"/>
                    <a:pt x="110" y="209"/>
                    <a:pt x="159" y="248"/>
                  </a:cubicBezTo>
                  <a:lnTo>
                    <a:pt x="309" y="348"/>
                  </a:lnTo>
                  <a:cubicBezTo>
                    <a:pt x="408" y="407"/>
                    <a:pt x="507" y="477"/>
                    <a:pt x="596" y="537"/>
                  </a:cubicBezTo>
                  <a:cubicBezTo>
                    <a:pt x="686" y="596"/>
                    <a:pt x="775" y="665"/>
                    <a:pt x="854" y="745"/>
                  </a:cubicBezTo>
                  <a:cubicBezTo>
                    <a:pt x="905" y="785"/>
                    <a:pt x="944" y="824"/>
                    <a:pt x="993" y="864"/>
                  </a:cubicBezTo>
                  <a:cubicBezTo>
                    <a:pt x="1044" y="894"/>
                    <a:pt x="1103" y="954"/>
                    <a:pt x="1172" y="974"/>
                  </a:cubicBezTo>
                  <a:lnTo>
                    <a:pt x="1202" y="725"/>
                  </a:lnTo>
                  <a:cubicBezTo>
                    <a:pt x="1172" y="696"/>
                    <a:pt x="1132" y="705"/>
                    <a:pt x="1083" y="696"/>
                  </a:cubicBezTo>
                  <a:cubicBezTo>
                    <a:pt x="1033" y="665"/>
                    <a:pt x="993" y="646"/>
                    <a:pt x="944" y="626"/>
                  </a:cubicBezTo>
                  <a:cubicBezTo>
                    <a:pt x="845" y="566"/>
                    <a:pt x="755" y="507"/>
                    <a:pt x="656" y="437"/>
                  </a:cubicBezTo>
                  <a:cubicBezTo>
                    <a:pt x="567" y="378"/>
                    <a:pt x="477" y="308"/>
                    <a:pt x="408" y="228"/>
                  </a:cubicBezTo>
                  <a:cubicBezTo>
                    <a:pt x="368" y="199"/>
                    <a:pt x="338" y="149"/>
                    <a:pt x="309" y="109"/>
                  </a:cubicBezTo>
                  <a:cubicBezTo>
                    <a:pt x="279" y="70"/>
                    <a:pt x="269" y="30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14"/>
            <p:cNvSpPr/>
            <p:nvPr/>
          </p:nvSpPr>
          <p:spPr>
            <a:xfrm>
              <a:off x="2020550" y="2388875"/>
              <a:ext cx="43950" cy="47200"/>
            </a:xfrm>
            <a:custGeom>
              <a:avLst/>
              <a:gdLst/>
              <a:ahLst/>
              <a:cxnLst/>
              <a:rect l="l" t="t" r="r" b="b"/>
              <a:pathLst>
                <a:path w="1758" h="1888" extrusionOk="0">
                  <a:moveTo>
                    <a:pt x="537" y="209"/>
                  </a:moveTo>
                  <a:lnTo>
                    <a:pt x="566" y="239"/>
                  </a:lnTo>
                  <a:lnTo>
                    <a:pt x="646" y="299"/>
                  </a:lnTo>
                  <a:cubicBezTo>
                    <a:pt x="889" y="501"/>
                    <a:pt x="1151" y="690"/>
                    <a:pt x="1434" y="844"/>
                  </a:cubicBezTo>
                  <a:lnTo>
                    <a:pt x="1434" y="844"/>
                  </a:lnTo>
                  <a:cubicBezTo>
                    <a:pt x="1329" y="924"/>
                    <a:pt x="1223" y="1003"/>
                    <a:pt x="1113" y="1083"/>
                  </a:cubicBezTo>
                  <a:lnTo>
                    <a:pt x="855" y="1272"/>
                  </a:lnTo>
                  <a:lnTo>
                    <a:pt x="577" y="1440"/>
                  </a:lnTo>
                  <a:lnTo>
                    <a:pt x="288" y="1609"/>
                  </a:lnTo>
                  <a:lnTo>
                    <a:pt x="189" y="1669"/>
                  </a:lnTo>
                  <a:lnTo>
                    <a:pt x="140" y="1689"/>
                  </a:lnTo>
                  <a:lnTo>
                    <a:pt x="120" y="1709"/>
                  </a:lnTo>
                  <a:lnTo>
                    <a:pt x="120" y="1678"/>
                  </a:lnTo>
                  <a:cubicBezTo>
                    <a:pt x="120" y="1659"/>
                    <a:pt x="120" y="1619"/>
                    <a:pt x="129" y="1590"/>
                  </a:cubicBezTo>
                  <a:lnTo>
                    <a:pt x="140" y="1530"/>
                  </a:lnTo>
                  <a:cubicBezTo>
                    <a:pt x="149" y="1500"/>
                    <a:pt x="160" y="1470"/>
                    <a:pt x="160" y="1451"/>
                  </a:cubicBezTo>
                  <a:cubicBezTo>
                    <a:pt x="189" y="1341"/>
                    <a:pt x="229" y="1242"/>
                    <a:pt x="268" y="1133"/>
                  </a:cubicBezTo>
                  <a:cubicBezTo>
                    <a:pt x="338" y="914"/>
                    <a:pt x="378" y="705"/>
                    <a:pt x="447" y="497"/>
                  </a:cubicBezTo>
                  <a:lnTo>
                    <a:pt x="527" y="239"/>
                  </a:lnTo>
                  <a:cubicBezTo>
                    <a:pt x="527" y="229"/>
                    <a:pt x="527" y="209"/>
                    <a:pt x="537" y="209"/>
                  </a:cubicBezTo>
                  <a:close/>
                  <a:moveTo>
                    <a:pt x="477" y="1"/>
                  </a:moveTo>
                  <a:lnTo>
                    <a:pt x="477" y="10"/>
                  </a:lnTo>
                  <a:lnTo>
                    <a:pt x="467" y="41"/>
                  </a:lnTo>
                  <a:lnTo>
                    <a:pt x="447" y="100"/>
                  </a:lnTo>
                  <a:cubicBezTo>
                    <a:pt x="447" y="100"/>
                    <a:pt x="418" y="199"/>
                    <a:pt x="388" y="288"/>
                  </a:cubicBezTo>
                  <a:cubicBezTo>
                    <a:pt x="368" y="378"/>
                    <a:pt x="338" y="477"/>
                    <a:pt x="338" y="477"/>
                  </a:cubicBezTo>
                  <a:cubicBezTo>
                    <a:pt x="279" y="686"/>
                    <a:pt x="239" y="904"/>
                    <a:pt x="169" y="1103"/>
                  </a:cubicBezTo>
                  <a:cubicBezTo>
                    <a:pt x="129" y="1212"/>
                    <a:pt x="90" y="1311"/>
                    <a:pt x="60" y="1420"/>
                  </a:cubicBezTo>
                  <a:cubicBezTo>
                    <a:pt x="50" y="1451"/>
                    <a:pt x="50" y="1470"/>
                    <a:pt x="40" y="1500"/>
                  </a:cubicBezTo>
                  <a:lnTo>
                    <a:pt x="21" y="1599"/>
                  </a:lnTo>
                  <a:cubicBezTo>
                    <a:pt x="10" y="1678"/>
                    <a:pt x="1" y="1758"/>
                    <a:pt x="1" y="1828"/>
                  </a:cubicBezTo>
                  <a:lnTo>
                    <a:pt x="1" y="1887"/>
                  </a:lnTo>
                  <a:cubicBezTo>
                    <a:pt x="21" y="1887"/>
                    <a:pt x="40" y="1877"/>
                    <a:pt x="50" y="1868"/>
                  </a:cubicBezTo>
                  <a:lnTo>
                    <a:pt x="160" y="1817"/>
                  </a:lnTo>
                  <a:lnTo>
                    <a:pt x="348" y="1718"/>
                  </a:lnTo>
                  <a:lnTo>
                    <a:pt x="636" y="1570"/>
                  </a:lnTo>
                  <a:lnTo>
                    <a:pt x="924" y="1411"/>
                  </a:lnTo>
                  <a:lnTo>
                    <a:pt x="1202" y="1242"/>
                  </a:lnTo>
                  <a:cubicBezTo>
                    <a:pt x="1391" y="1133"/>
                    <a:pt x="1579" y="1003"/>
                    <a:pt x="1758" y="884"/>
                  </a:cubicBezTo>
                  <a:lnTo>
                    <a:pt x="1699" y="798"/>
                  </a:lnTo>
                  <a:lnTo>
                    <a:pt x="1699" y="798"/>
                  </a:lnTo>
                  <a:lnTo>
                    <a:pt x="1728" y="736"/>
                  </a:lnTo>
                  <a:cubicBezTo>
                    <a:pt x="1695" y="723"/>
                    <a:pt x="1663" y="710"/>
                    <a:pt x="1630" y="697"/>
                  </a:cubicBezTo>
                  <a:lnTo>
                    <a:pt x="1630" y="697"/>
                  </a:lnTo>
                  <a:lnTo>
                    <a:pt x="1629" y="696"/>
                  </a:lnTo>
                  <a:cubicBezTo>
                    <a:pt x="1629" y="696"/>
                    <a:pt x="1629" y="696"/>
                    <a:pt x="1628" y="696"/>
                  </a:cubicBezTo>
                  <a:lnTo>
                    <a:pt x="1628" y="696"/>
                  </a:lnTo>
                  <a:cubicBezTo>
                    <a:pt x="1316" y="568"/>
                    <a:pt x="1012" y="387"/>
                    <a:pt x="725" y="189"/>
                  </a:cubicBezTo>
                  <a:lnTo>
                    <a:pt x="577" y="80"/>
                  </a:lnTo>
                  <a:cubicBezTo>
                    <a:pt x="577" y="80"/>
                    <a:pt x="546" y="60"/>
                    <a:pt x="527" y="41"/>
                  </a:cubicBezTo>
                  <a:cubicBezTo>
                    <a:pt x="507" y="30"/>
                    <a:pt x="487" y="10"/>
                    <a:pt x="487" y="10"/>
                  </a:cubicBezTo>
                  <a:lnTo>
                    <a:pt x="47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14"/>
            <p:cNvSpPr/>
            <p:nvPr/>
          </p:nvSpPr>
          <p:spPr>
            <a:xfrm>
              <a:off x="1852750" y="2358600"/>
              <a:ext cx="117425" cy="35275"/>
            </a:xfrm>
            <a:custGeom>
              <a:avLst/>
              <a:gdLst/>
              <a:ahLst/>
              <a:cxnLst/>
              <a:rect l="l" t="t" r="r" b="b"/>
              <a:pathLst>
                <a:path w="4697" h="1411" extrusionOk="0">
                  <a:moveTo>
                    <a:pt x="3694" y="1"/>
                  </a:moveTo>
                  <a:lnTo>
                    <a:pt x="3644" y="30"/>
                  </a:lnTo>
                  <a:lnTo>
                    <a:pt x="3476" y="120"/>
                  </a:lnTo>
                  <a:lnTo>
                    <a:pt x="3188" y="268"/>
                  </a:lnTo>
                  <a:lnTo>
                    <a:pt x="2890" y="418"/>
                  </a:lnTo>
                  <a:cubicBezTo>
                    <a:pt x="2801" y="467"/>
                    <a:pt x="2691" y="506"/>
                    <a:pt x="2592" y="546"/>
                  </a:cubicBezTo>
                  <a:lnTo>
                    <a:pt x="1967" y="765"/>
                  </a:lnTo>
                  <a:cubicBezTo>
                    <a:pt x="1758" y="824"/>
                    <a:pt x="1539" y="874"/>
                    <a:pt x="1321" y="924"/>
                  </a:cubicBezTo>
                  <a:cubicBezTo>
                    <a:pt x="884" y="1033"/>
                    <a:pt x="447" y="1073"/>
                    <a:pt x="1" y="1122"/>
                  </a:cubicBezTo>
                  <a:lnTo>
                    <a:pt x="90" y="1410"/>
                  </a:lnTo>
                  <a:cubicBezTo>
                    <a:pt x="507" y="1301"/>
                    <a:pt x="954" y="1212"/>
                    <a:pt x="1371" y="1073"/>
                  </a:cubicBezTo>
                  <a:cubicBezTo>
                    <a:pt x="1589" y="1013"/>
                    <a:pt x="1797" y="943"/>
                    <a:pt x="2006" y="874"/>
                  </a:cubicBezTo>
                  <a:lnTo>
                    <a:pt x="2632" y="646"/>
                  </a:lnTo>
                  <a:cubicBezTo>
                    <a:pt x="2731" y="606"/>
                    <a:pt x="2840" y="566"/>
                    <a:pt x="2940" y="517"/>
                  </a:cubicBezTo>
                  <a:lnTo>
                    <a:pt x="3238" y="378"/>
                  </a:lnTo>
                  <a:lnTo>
                    <a:pt x="3525" y="228"/>
                  </a:lnTo>
                  <a:lnTo>
                    <a:pt x="3655" y="169"/>
                  </a:lnTo>
                  <a:lnTo>
                    <a:pt x="3664" y="159"/>
                  </a:lnTo>
                  <a:cubicBezTo>
                    <a:pt x="3674" y="159"/>
                    <a:pt x="3674" y="169"/>
                    <a:pt x="3674" y="169"/>
                  </a:cubicBezTo>
                  <a:lnTo>
                    <a:pt x="3704" y="209"/>
                  </a:lnTo>
                  <a:cubicBezTo>
                    <a:pt x="3843" y="387"/>
                    <a:pt x="3972" y="557"/>
                    <a:pt x="4101" y="725"/>
                  </a:cubicBezTo>
                  <a:cubicBezTo>
                    <a:pt x="4240" y="894"/>
                    <a:pt x="4379" y="1063"/>
                    <a:pt x="4518" y="1221"/>
                  </a:cubicBezTo>
                  <a:lnTo>
                    <a:pt x="4697" y="1063"/>
                  </a:lnTo>
                  <a:cubicBezTo>
                    <a:pt x="4548" y="914"/>
                    <a:pt x="4399" y="765"/>
                    <a:pt x="4250" y="606"/>
                  </a:cubicBezTo>
                  <a:cubicBezTo>
                    <a:pt x="4101" y="457"/>
                    <a:pt x="3962" y="288"/>
                    <a:pt x="3813" y="129"/>
                  </a:cubicBezTo>
                  <a:lnTo>
                    <a:pt x="3744" y="40"/>
                  </a:lnTo>
                  <a:cubicBezTo>
                    <a:pt x="3724" y="30"/>
                    <a:pt x="3714" y="1"/>
                    <a:pt x="369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14"/>
            <p:cNvSpPr/>
            <p:nvPr/>
          </p:nvSpPr>
          <p:spPr>
            <a:xfrm>
              <a:off x="1834625" y="2262775"/>
              <a:ext cx="74500" cy="102550"/>
            </a:xfrm>
            <a:custGeom>
              <a:avLst/>
              <a:gdLst/>
              <a:ahLst/>
              <a:cxnLst/>
              <a:rect l="l" t="t" r="r" b="b"/>
              <a:pathLst>
                <a:path w="2980" h="4102" extrusionOk="0">
                  <a:moveTo>
                    <a:pt x="2513" y="1"/>
                  </a:moveTo>
                  <a:lnTo>
                    <a:pt x="2295" y="80"/>
                  </a:lnTo>
                  <a:cubicBezTo>
                    <a:pt x="2443" y="487"/>
                    <a:pt x="2602" y="884"/>
                    <a:pt x="2791" y="1281"/>
                  </a:cubicBezTo>
                  <a:lnTo>
                    <a:pt x="2811" y="1321"/>
                  </a:lnTo>
                  <a:cubicBezTo>
                    <a:pt x="2811" y="1331"/>
                    <a:pt x="2820" y="1331"/>
                    <a:pt x="2811" y="1341"/>
                  </a:cubicBezTo>
                  <a:lnTo>
                    <a:pt x="2800" y="1351"/>
                  </a:lnTo>
                  <a:lnTo>
                    <a:pt x="2692" y="1431"/>
                  </a:lnTo>
                  <a:lnTo>
                    <a:pt x="2423" y="1619"/>
                  </a:lnTo>
                  <a:lnTo>
                    <a:pt x="2145" y="1808"/>
                  </a:lnTo>
                  <a:cubicBezTo>
                    <a:pt x="2056" y="1877"/>
                    <a:pt x="1977" y="1957"/>
                    <a:pt x="1897" y="2026"/>
                  </a:cubicBezTo>
                  <a:lnTo>
                    <a:pt x="1391" y="2453"/>
                  </a:lnTo>
                  <a:cubicBezTo>
                    <a:pt x="1232" y="2612"/>
                    <a:pt x="1073" y="2761"/>
                    <a:pt x="914" y="2920"/>
                  </a:cubicBezTo>
                  <a:cubicBezTo>
                    <a:pt x="596" y="3227"/>
                    <a:pt x="309" y="3565"/>
                    <a:pt x="0" y="3893"/>
                  </a:cubicBezTo>
                  <a:lnTo>
                    <a:pt x="219" y="4101"/>
                  </a:lnTo>
                  <a:cubicBezTo>
                    <a:pt x="468" y="3734"/>
                    <a:pt x="726" y="3366"/>
                    <a:pt x="1024" y="3039"/>
                  </a:cubicBezTo>
                  <a:cubicBezTo>
                    <a:pt x="1172" y="2870"/>
                    <a:pt x="1321" y="2702"/>
                    <a:pt x="1470" y="2543"/>
                  </a:cubicBezTo>
                  <a:lnTo>
                    <a:pt x="1957" y="2106"/>
                  </a:lnTo>
                  <a:cubicBezTo>
                    <a:pt x="2046" y="2036"/>
                    <a:pt x="2125" y="1957"/>
                    <a:pt x="2215" y="1897"/>
                  </a:cubicBezTo>
                  <a:lnTo>
                    <a:pt x="2483" y="1718"/>
                  </a:lnTo>
                  <a:lnTo>
                    <a:pt x="2751" y="1530"/>
                  </a:lnTo>
                  <a:lnTo>
                    <a:pt x="2920" y="1431"/>
                  </a:lnTo>
                  <a:lnTo>
                    <a:pt x="2970" y="1391"/>
                  </a:lnTo>
                  <a:cubicBezTo>
                    <a:pt x="2979" y="1371"/>
                    <a:pt x="2959" y="1351"/>
                    <a:pt x="2959" y="1331"/>
                  </a:cubicBezTo>
                  <a:lnTo>
                    <a:pt x="2910" y="1222"/>
                  </a:lnTo>
                  <a:cubicBezTo>
                    <a:pt x="2761" y="825"/>
                    <a:pt x="2632" y="408"/>
                    <a:pt x="251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14"/>
            <p:cNvSpPr/>
            <p:nvPr/>
          </p:nvSpPr>
          <p:spPr>
            <a:xfrm>
              <a:off x="1950550" y="2241925"/>
              <a:ext cx="66050" cy="105525"/>
            </a:xfrm>
            <a:custGeom>
              <a:avLst/>
              <a:gdLst/>
              <a:ahLst/>
              <a:cxnLst/>
              <a:rect l="l" t="t" r="r" b="b"/>
              <a:pathLst>
                <a:path w="2642" h="4221" extrusionOk="0">
                  <a:moveTo>
                    <a:pt x="229" y="1"/>
                  </a:moveTo>
                  <a:lnTo>
                    <a:pt x="1" y="90"/>
                  </a:lnTo>
                  <a:cubicBezTo>
                    <a:pt x="1" y="90"/>
                    <a:pt x="10" y="120"/>
                    <a:pt x="30" y="160"/>
                  </a:cubicBezTo>
                  <a:cubicBezTo>
                    <a:pt x="50" y="189"/>
                    <a:pt x="70" y="229"/>
                    <a:pt x="70" y="229"/>
                  </a:cubicBezTo>
                  <a:cubicBezTo>
                    <a:pt x="90" y="269"/>
                    <a:pt x="110" y="308"/>
                    <a:pt x="129" y="358"/>
                  </a:cubicBezTo>
                  <a:lnTo>
                    <a:pt x="259" y="626"/>
                  </a:lnTo>
                  <a:cubicBezTo>
                    <a:pt x="338" y="815"/>
                    <a:pt x="427" y="994"/>
                    <a:pt x="517" y="1172"/>
                  </a:cubicBezTo>
                  <a:cubicBezTo>
                    <a:pt x="606" y="1351"/>
                    <a:pt x="705" y="1530"/>
                    <a:pt x="795" y="1709"/>
                  </a:cubicBezTo>
                  <a:lnTo>
                    <a:pt x="1093" y="2234"/>
                  </a:lnTo>
                  <a:lnTo>
                    <a:pt x="1411" y="2751"/>
                  </a:lnTo>
                  <a:lnTo>
                    <a:pt x="1748" y="3258"/>
                  </a:lnTo>
                  <a:cubicBezTo>
                    <a:pt x="1857" y="3416"/>
                    <a:pt x="1976" y="3585"/>
                    <a:pt x="2095" y="3754"/>
                  </a:cubicBezTo>
                  <a:cubicBezTo>
                    <a:pt x="2215" y="3913"/>
                    <a:pt x="2344" y="4061"/>
                    <a:pt x="2463" y="4220"/>
                  </a:cubicBezTo>
                  <a:lnTo>
                    <a:pt x="2642" y="4061"/>
                  </a:lnTo>
                  <a:cubicBezTo>
                    <a:pt x="2503" y="3922"/>
                    <a:pt x="2373" y="3774"/>
                    <a:pt x="2234" y="3635"/>
                  </a:cubicBezTo>
                  <a:cubicBezTo>
                    <a:pt x="2115" y="3476"/>
                    <a:pt x="1987" y="3327"/>
                    <a:pt x="1857" y="3178"/>
                  </a:cubicBezTo>
                  <a:cubicBezTo>
                    <a:pt x="1738" y="3009"/>
                    <a:pt x="1619" y="2850"/>
                    <a:pt x="1500" y="2691"/>
                  </a:cubicBezTo>
                  <a:cubicBezTo>
                    <a:pt x="1400" y="2523"/>
                    <a:pt x="1281" y="2354"/>
                    <a:pt x="1182" y="2185"/>
                  </a:cubicBezTo>
                  <a:cubicBezTo>
                    <a:pt x="1083" y="2007"/>
                    <a:pt x="983" y="1837"/>
                    <a:pt x="894" y="1659"/>
                  </a:cubicBezTo>
                  <a:cubicBezTo>
                    <a:pt x="815" y="1470"/>
                    <a:pt x="716" y="1292"/>
                    <a:pt x="646" y="1113"/>
                  </a:cubicBezTo>
                  <a:cubicBezTo>
                    <a:pt x="577" y="924"/>
                    <a:pt x="497" y="745"/>
                    <a:pt x="427" y="557"/>
                  </a:cubicBezTo>
                  <a:lnTo>
                    <a:pt x="338" y="279"/>
                  </a:lnTo>
                  <a:lnTo>
                    <a:pt x="279" y="130"/>
                  </a:lnTo>
                  <a:lnTo>
                    <a:pt x="259" y="70"/>
                  </a:lnTo>
                  <a:cubicBezTo>
                    <a:pt x="249" y="41"/>
                    <a:pt x="229" y="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14"/>
            <p:cNvSpPr/>
            <p:nvPr/>
          </p:nvSpPr>
          <p:spPr>
            <a:xfrm>
              <a:off x="1972150" y="2234225"/>
              <a:ext cx="61575" cy="97825"/>
            </a:xfrm>
            <a:custGeom>
              <a:avLst/>
              <a:gdLst/>
              <a:ahLst/>
              <a:cxnLst/>
              <a:rect l="l" t="t" r="r" b="b"/>
              <a:pathLst>
                <a:path w="2463" h="3913" extrusionOk="0">
                  <a:moveTo>
                    <a:pt x="238" y="1"/>
                  </a:moveTo>
                  <a:lnTo>
                    <a:pt x="0" y="90"/>
                  </a:lnTo>
                  <a:cubicBezTo>
                    <a:pt x="0" y="90"/>
                    <a:pt x="20" y="120"/>
                    <a:pt x="30" y="150"/>
                  </a:cubicBezTo>
                  <a:cubicBezTo>
                    <a:pt x="50" y="190"/>
                    <a:pt x="70" y="219"/>
                    <a:pt x="70" y="219"/>
                  </a:cubicBezTo>
                  <a:cubicBezTo>
                    <a:pt x="90" y="259"/>
                    <a:pt x="110" y="289"/>
                    <a:pt x="130" y="338"/>
                  </a:cubicBezTo>
                  <a:lnTo>
                    <a:pt x="238" y="587"/>
                  </a:lnTo>
                  <a:cubicBezTo>
                    <a:pt x="318" y="755"/>
                    <a:pt x="408" y="924"/>
                    <a:pt x="487" y="1093"/>
                  </a:cubicBezTo>
                  <a:cubicBezTo>
                    <a:pt x="567" y="1252"/>
                    <a:pt x="666" y="1421"/>
                    <a:pt x="745" y="1580"/>
                  </a:cubicBezTo>
                  <a:lnTo>
                    <a:pt x="1023" y="2066"/>
                  </a:lnTo>
                  <a:lnTo>
                    <a:pt x="1311" y="2553"/>
                  </a:lnTo>
                  <a:lnTo>
                    <a:pt x="1619" y="3019"/>
                  </a:lnTo>
                  <a:cubicBezTo>
                    <a:pt x="1728" y="3168"/>
                    <a:pt x="1837" y="3327"/>
                    <a:pt x="1946" y="3476"/>
                  </a:cubicBezTo>
                  <a:cubicBezTo>
                    <a:pt x="2056" y="3625"/>
                    <a:pt x="2175" y="3774"/>
                    <a:pt x="2284" y="3913"/>
                  </a:cubicBezTo>
                  <a:lnTo>
                    <a:pt x="2463" y="3754"/>
                  </a:lnTo>
                  <a:cubicBezTo>
                    <a:pt x="2334" y="3625"/>
                    <a:pt x="2215" y="3496"/>
                    <a:pt x="2085" y="3357"/>
                  </a:cubicBezTo>
                  <a:cubicBezTo>
                    <a:pt x="1966" y="3218"/>
                    <a:pt x="1847" y="3079"/>
                    <a:pt x="1738" y="2940"/>
                  </a:cubicBezTo>
                  <a:cubicBezTo>
                    <a:pt x="1629" y="2791"/>
                    <a:pt x="1509" y="2642"/>
                    <a:pt x="1410" y="2483"/>
                  </a:cubicBezTo>
                  <a:cubicBezTo>
                    <a:pt x="1311" y="2334"/>
                    <a:pt x="1202" y="2176"/>
                    <a:pt x="1112" y="2017"/>
                  </a:cubicBezTo>
                  <a:cubicBezTo>
                    <a:pt x="1023" y="1858"/>
                    <a:pt x="924" y="1699"/>
                    <a:pt x="845" y="1530"/>
                  </a:cubicBezTo>
                  <a:cubicBezTo>
                    <a:pt x="765" y="1361"/>
                    <a:pt x="686" y="1202"/>
                    <a:pt x="616" y="1033"/>
                  </a:cubicBezTo>
                  <a:cubicBezTo>
                    <a:pt x="547" y="855"/>
                    <a:pt x="477" y="686"/>
                    <a:pt x="417" y="517"/>
                  </a:cubicBezTo>
                  <a:lnTo>
                    <a:pt x="328" y="259"/>
                  </a:lnTo>
                  <a:cubicBezTo>
                    <a:pt x="318" y="210"/>
                    <a:pt x="298" y="170"/>
                    <a:pt x="278" y="120"/>
                  </a:cubicBezTo>
                  <a:cubicBezTo>
                    <a:pt x="278" y="120"/>
                    <a:pt x="269" y="100"/>
                    <a:pt x="258" y="60"/>
                  </a:cubicBez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14"/>
            <p:cNvSpPr/>
            <p:nvPr/>
          </p:nvSpPr>
          <p:spPr>
            <a:xfrm>
              <a:off x="1834125" y="2362325"/>
              <a:ext cx="22125" cy="31300"/>
            </a:xfrm>
            <a:custGeom>
              <a:avLst/>
              <a:gdLst/>
              <a:ahLst/>
              <a:cxnLst/>
              <a:rect l="l" t="t" r="r" b="b"/>
              <a:pathLst>
                <a:path w="885" h="1252" extrusionOk="0">
                  <a:moveTo>
                    <a:pt x="279" y="0"/>
                  </a:moveTo>
                  <a:lnTo>
                    <a:pt x="1" y="10"/>
                  </a:lnTo>
                  <a:cubicBezTo>
                    <a:pt x="40" y="79"/>
                    <a:pt x="71" y="139"/>
                    <a:pt x="100" y="189"/>
                  </a:cubicBezTo>
                  <a:lnTo>
                    <a:pt x="210" y="338"/>
                  </a:lnTo>
                  <a:cubicBezTo>
                    <a:pt x="269" y="437"/>
                    <a:pt x="338" y="527"/>
                    <a:pt x="398" y="626"/>
                  </a:cubicBezTo>
                  <a:cubicBezTo>
                    <a:pt x="448" y="715"/>
                    <a:pt x="507" y="814"/>
                    <a:pt x="557" y="914"/>
                  </a:cubicBezTo>
                  <a:cubicBezTo>
                    <a:pt x="587" y="973"/>
                    <a:pt x="607" y="1023"/>
                    <a:pt x="636" y="1083"/>
                  </a:cubicBezTo>
                  <a:cubicBezTo>
                    <a:pt x="666" y="1132"/>
                    <a:pt x="706" y="1202"/>
                    <a:pt x="755" y="1251"/>
                  </a:cubicBezTo>
                  <a:lnTo>
                    <a:pt x="885" y="1033"/>
                  </a:lnTo>
                  <a:cubicBezTo>
                    <a:pt x="865" y="993"/>
                    <a:pt x="825" y="993"/>
                    <a:pt x="785" y="953"/>
                  </a:cubicBezTo>
                  <a:cubicBezTo>
                    <a:pt x="755" y="924"/>
                    <a:pt x="716" y="884"/>
                    <a:pt x="686" y="844"/>
                  </a:cubicBezTo>
                  <a:cubicBezTo>
                    <a:pt x="616" y="755"/>
                    <a:pt x="547" y="666"/>
                    <a:pt x="488" y="566"/>
                  </a:cubicBezTo>
                  <a:cubicBezTo>
                    <a:pt x="428" y="467"/>
                    <a:pt x="378" y="377"/>
                    <a:pt x="338" y="269"/>
                  </a:cubicBezTo>
                  <a:cubicBezTo>
                    <a:pt x="318" y="218"/>
                    <a:pt x="299" y="169"/>
                    <a:pt x="289" y="130"/>
                  </a:cubicBezTo>
                  <a:cubicBezTo>
                    <a:pt x="279" y="79"/>
                    <a:pt x="279" y="4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14"/>
            <p:cNvSpPr/>
            <p:nvPr/>
          </p:nvSpPr>
          <p:spPr>
            <a:xfrm>
              <a:off x="1924475" y="2290100"/>
              <a:ext cx="50925" cy="38975"/>
            </a:xfrm>
            <a:custGeom>
              <a:avLst/>
              <a:gdLst/>
              <a:ahLst/>
              <a:cxnLst/>
              <a:rect l="l" t="t" r="r" b="b"/>
              <a:pathLst>
                <a:path w="2037" h="1559" extrusionOk="0">
                  <a:moveTo>
                    <a:pt x="1137" y="216"/>
                  </a:moveTo>
                  <a:cubicBezTo>
                    <a:pt x="1139" y="216"/>
                    <a:pt x="1141" y="216"/>
                    <a:pt x="1143" y="219"/>
                  </a:cubicBezTo>
                  <a:lnTo>
                    <a:pt x="1153" y="248"/>
                  </a:lnTo>
                  <a:lnTo>
                    <a:pt x="1203" y="338"/>
                  </a:lnTo>
                  <a:cubicBezTo>
                    <a:pt x="1302" y="506"/>
                    <a:pt x="1391" y="675"/>
                    <a:pt x="1501" y="844"/>
                  </a:cubicBezTo>
                  <a:cubicBezTo>
                    <a:pt x="1576" y="944"/>
                    <a:pt x="1646" y="1044"/>
                    <a:pt x="1723" y="1141"/>
                  </a:cubicBezTo>
                  <a:lnTo>
                    <a:pt x="1723" y="1141"/>
                  </a:lnTo>
                  <a:cubicBezTo>
                    <a:pt x="1596" y="1177"/>
                    <a:pt x="1469" y="1211"/>
                    <a:pt x="1342" y="1241"/>
                  </a:cubicBezTo>
                  <a:lnTo>
                    <a:pt x="1024" y="1311"/>
                  </a:lnTo>
                  <a:lnTo>
                    <a:pt x="696" y="1370"/>
                  </a:lnTo>
                  <a:lnTo>
                    <a:pt x="369" y="1410"/>
                  </a:lnTo>
                  <a:lnTo>
                    <a:pt x="259" y="1430"/>
                  </a:lnTo>
                  <a:lnTo>
                    <a:pt x="210" y="1430"/>
                  </a:lnTo>
                  <a:lnTo>
                    <a:pt x="190" y="1439"/>
                  </a:lnTo>
                  <a:lnTo>
                    <a:pt x="190" y="1439"/>
                  </a:lnTo>
                  <a:lnTo>
                    <a:pt x="199" y="1420"/>
                  </a:lnTo>
                  <a:cubicBezTo>
                    <a:pt x="210" y="1390"/>
                    <a:pt x="219" y="1360"/>
                    <a:pt x="239" y="1331"/>
                  </a:cubicBezTo>
                  <a:lnTo>
                    <a:pt x="269" y="1281"/>
                  </a:lnTo>
                  <a:cubicBezTo>
                    <a:pt x="289" y="1251"/>
                    <a:pt x="309" y="1231"/>
                    <a:pt x="319" y="1211"/>
                  </a:cubicBezTo>
                  <a:cubicBezTo>
                    <a:pt x="388" y="1132"/>
                    <a:pt x="468" y="1042"/>
                    <a:pt x="537" y="963"/>
                  </a:cubicBezTo>
                  <a:cubicBezTo>
                    <a:pt x="686" y="784"/>
                    <a:pt x="805" y="605"/>
                    <a:pt x="944" y="446"/>
                  </a:cubicBezTo>
                  <a:lnTo>
                    <a:pt x="1113" y="238"/>
                  </a:lnTo>
                  <a:cubicBezTo>
                    <a:pt x="1121" y="230"/>
                    <a:pt x="1129" y="216"/>
                    <a:pt x="1137" y="216"/>
                  </a:cubicBezTo>
                  <a:close/>
                  <a:moveTo>
                    <a:pt x="1163" y="0"/>
                  </a:moveTo>
                  <a:lnTo>
                    <a:pt x="1153" y="10"/>
                  </a:lnTo>
                  <a:lnTo>
                    <a:pt x="1133" y="29"/>
                  </a:lnTo>
                  <a:lnTo>
                    <a:pt x="1093" y="80"/>
                  </a:lnTo>
                  <a:lnTo>
                    <a:pt x="855" y="387"/>
                  </a:lnTo>
                  <a:cubicBezTo>
                    <a:pt x="726" y="556"/>
                    <a:pt x="597" y="735"/>
                    <a:pt x="458" y="894"/>
                  </a:cubicBezTo>
                  <a:cubicBezTo>
                    <a:pt x="388" y="983"/>
                    <a:pt x="309" y="1062"/>
                    <a:pt x="239" y="1152"/>
                  </a:cubicBezTo>
                  <a:cubicBezTo>
                    <a:pt x="219" y="1172"/>
                    <a:pt x="199" y="1192"/>
                    <a:pt x="190" y="1221"/>
                  </a:cubicBezTo>
                  <a:lnTo>
                    <a:pt x="130" y="1300"/>
                  </a:lnTo>
                  <a:cubicBezTo>
                    <a:pt x="91" y="1370"/>
                    <a:pt x="51" y="1430"/>
                    <a:pt x="31" y="1509"/>
                  </a:cubicBezTo>
                  <a:lnTo>
                    <a:pt x="1" y="1559"/>
                  </a:lnTo>
                  <a:lnTo>
                    <a:pt x="60" y="1559"/>
                  </a:lnTo>
                  <a:lnTo>
                    <a:pt x="170" y="1549"/>
                  </a:lnTo>
                  <a:lnTo>
                    <a:pt x="378" y="1539"/>
                  </a:lnTo>
                  <a:lnTo>
                    <a:pt x="716" y="1509"/>
                  </a:lnTo>
                  <a:lnTo>
                    <a:pt x="1044" y="1470"/>
                  </a:lnTo>
                  <a:lnTo>
                    <a:pt x="1361" y="1420"/>
                  </a:lnTo>
                  <a:cubicBezTo>
                    <a:pt x="1580" y="1390"/>
                    <a:pt x="1788" y="1350"/>
                    <a:pt x="2006" y="1300"/>
                  </a:cubicBezTo>
                  <a:cubicBezTo>
                    <a:pt x="2006" y="1300"/>
                    <a:pt x="1998" y="1255"/>
                    <a:pt x="1988" y="1198"/>
                  </a:cubicBezTo>
                  <a:lnTo>
                    <a:pt x="1988" y="1198"/>
                  </a:lnTo>
                  <a:lnTo>
                    <a:pt x="2037" y="1152"/>
                  </a:lnTo>
                  <a:cubicBezTo>
                    <a:pt x="2014" y="1129"/>
                    <a:pt x="1991" y="1106"/>
                    <a:pt x="1968" y="1083"/>
                  </a:cubicBezTo>
                  <a:lnTo>
                    <a:pt x="1968" y="1083"/>
                  </a:lnTo>
                  <a:lnTo>
                    <a:pt x="1967" y="1072"/>
                  </a:lnTo>
                  <a:cubicBezTo>
                    <a:pt x="1965" y="1073"/>
                    <a:pt x="1962" y="1074"/>
                    <a:pt x="1960" y="1074"/>
                  </a:cubicBezTo>
                  <a:lnTo>
                    <a:pt x="1960" y="1074"/>
                  </a:lnTo>
                  <a:cubicBezTo>
                    <a:pt x="1857" y="967"/>
                    <a:pt x="1755" y="854"/>
                    <a:pt x="1659" y="735"/>
                  </a:cubicBezTo>
                  <a:cubicBezTo>
                    <a:pt x="1540" y="585"/>
                    <a:pt x="1431" y="427"/>
                    <a:pt x="1322" y="268"/>
                  </a:cubicBezTo>
                  <a:cubicBezTo>
                    <a:pt x="1322" y="268"/>
                    <a:pt x="1302" y="228"/>
                    <a:pt x="1272" y="188"/>
                  </a:cubicBezTo>
                  <a:cubicBezTo>
                    <a:pt x="1252" y="149"/>
                    <a:pt x="1222" y="99"/>
                    <a:pt x="1222" y="99"/>
                  </a:cubicBezTo>
                  <a:lnTo>
                    <a:pt x="1172" y="10"/>
                  </a:lnTo>
                  <a:lnTo>
                    <a:pt x="116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14"/>
            <p:cNvSpPr/>
            <p:nvPr/>
          </p:nvSpPr>
          <p:spPr>
            <a:xfrm>
              <a:off x="1787725" y="2219100"/>
              <a:ext cx="109725" cy="45700"/>
            </a:xfrm>
            <a:custGeom>
              <a:avLst/>
              <a:gdLst/>
              <a:ahLst/>
              <a:cxnLst/>
              <a:rect l="l" t="t" r="r" b="b"/>
              <a:pathLst>
                <a:path w="4389" h="1828" extrusionOk="0">
                  <a:moveTo>
                    <a:pt x="30" y="0"/>
                  </a:moveTo>
                  <a:lnTo>
                    <a:pt x="0" y="298"/>
                  </a:lnTo>
                  <a:cubicBezTo>
                    <a:pt x="427" y="367"/>
                    <a:pt x="864" y="447"/>
                    <a:pt x="1311" y="486"/>
                  </a:cubicBezTo>
                  <a:cubicBezTo>
                    <a:pt x="1539" y="506"/>
                    <a:pt x="1757" y="526"/>
                    <a:pt x="1976" y="546"/>
                  </a:cubicBezTo>
                  <a:lnTo>
                    <a:pt x="2641" y="566"/>
                  </a:lnTo>
                  <a:cubicBezTo>
                    <a:pt x="2750" y="566"/>
                    <a:pt x="2860" y="576"/>
                    <a:pt x="2969" y="576"/>
                  </a:cubicBezTo>
                  <a:lnTo>
                    <a:pt x="3297" y="546"/>
                  </a:lnTo>
                  <a:lnTo>
                    <a:pt x="3634" y="526"/>
                  </a:lnTo>
                  <a:lnTo>
                    <a:pt x="3763" y="517"/>
                  </a:lnTo>
                  <a:lnTo>
                    <a:pt x="3783" y="517"/>
                  </a:lnTo>
                  <a:lnTo>
                    <a:pt x="3783" y="537"/>
                  </a:lnTo>
                  <a:lnTo>
                    <a:pt x="3793" y="586"/>
                  </a:lnTo>
                  <a:lnTo>
                    <a:pt x="3972" y="1212"/>
                  </a:lnTo>
                  <a:cubicBezTo>
                    <a:pt x="4031" y="1420"/>
                    <a:pt x="4101" y="1618"/>
                    <a:pt x="4171" y="1827"/>
                  </a:cubicBezTo>
                  <a:lnTo>
                    <a:pt x="4389" y="1748"/>
                  </a:lnTo>
                  <a:cubicBezTo>
                    <a:pt x="4310" y="1549"/>
                    <a:pt x="4230" y="1351"/>
                    <a:pt x="4151" y="1162"/>
                  </a:cubicBezTo>
                  <a:cubicBezTo>
                    <a:pt x="4071" y="954"/>
                    <a:pt x="4001" y="755"/>
                    <a:pt x="3932" y="546"/>
                  </a:cubicBezTo>
                  <a:lnTo>
                    <a:pt x="3912" y="486"/>
                  </a:lnTo>
                  <a:cubicBezTo>
                    <a:pt x="3902" y="467"/>
                    <a:pt x="3892" y="437"/>
                    <a:pt x="3892" y="437"/>
                  </a:cubicBezTo>
                  <a:cubicBezTo>
                    <a:pt x="3892" y="417"/>
                    <a:pt x="3892" y="387"/>
                    <a:pt x="3873" y="387"/>
                  </a:cubicBezTo>
                  <a:lnTo>
                    <a:pt x="3813" y="387"/>
                  </a:lnTo>
                  <a:lnTo>
                    <a:pt x="3614" y="407"/>
                  </a:lnTo>
                  <a:lnTo>
                    <a:pt x="3297" y="437"/>
                  </a:lnTo>
                  <a:lnTo>
                    <a:pt x="2969" y="467"/>
                  </a:lnTo>
                  <a:cubicBezTo>
                    <a:pt x="2937" y="470"/>
                    <a:pt x="2904" y="471"/>
                    <a:pt x="2872" y="471"/>
                  </a:cubicBezTo>
                  <a:cubicBezTo>
                    <a:pt x="2795" y="471"/>
                    <a:pt x="2718" y="464"/>
                    <a:pt x="2641" y="457"/>
                  </a:cubicBezTo>
                  <a:lnTo>
                    <a:pt x="1976" y="427"/>
                  </a:lnTo>
                  <a:cubicBezTo>
                    <a:pt x="1757" y="398"/>
                    <a:pt x="1539" y="367"/>
                    <a:pt x="1320" y="328"/>
                  </a:cubicBezTo>
                  <a:cubicBezTo>
                    <a:pt x="884" y="259"/>
                    <a:pt x="457" y="129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14"/>
            <p:cNvSpPr/>
            <p:nvPr/>
          </p:nvSpPr>
          <p:spPr>
            <a:xfrm>
              <a:off x="1782000" y="2121525"/>
              <a:ext cx="95100" cy="73000"/>
            </a:xfrm>
            <a:custGeom>
              <a:avLst/>
              <a:gdLst/>
              <a:ahLst/>
              <a:cxnLst/>
              <a:rect l="l" t="t" r="r" b="b"/>
              <a:pathLst>
                <a:path w="3804" h="2920" extrusionOk="0">
                  <a:moveTo>
                    <a:pt x="3575" y="1"/>
                  </a:moveTo>
                  <a:cubicBezTo>
                    <a:pt x="3565" y="219"/>
                    <a:pt x="3565" y="438"/>
                    <a:pt x="3555" y="656"/>
                  </a:cubicBezTo>
                  <a:cubicBezTo>
                    <a:pt x="3555" y="865"/>
                    <a:pt x="3565" y="1083"/>
                    <a:pt x="3575" y="1302"/>
                  </a:cubicBezTo>
                  <a:lnTo>
                    <a:pt x="3575" y="1351"/>
                  </a:lnTo>
                  <a:lnTo>
                    <a:pt x="3575" y="1371"/>
                  </a:lnTo>
                  <a:lnTo>
                    <a:pt x="3555" y="1371"/>
                  </a:lnTo>
                  <a:lnTo>
                    <a:pt x="3426" y="1401"/>
                  </a:lnTo>
                  <a:lnTo>
                    <a:pt x="3098" y="1470"/>
                  </a:lnTo>
                  <a:lnTo>
                    <a:pt x="2781" y="1550"/>
                  </a:lnTo>
                  <a:cubicBezTo>
                    <a:pt x="2672" y="1570"/>
                    <a:pt x="2573" y="1609"/>
                    <a:pt x="2463" y="1640"/>
                  </a:cubicBezTo>
                  <a:lnTo>
                    <a:pt x="1838" y="1848"/>
                  </a:lnTo>
                  <a:cubicBezTo>
                    <a:pt x="1629" y="1927"/>
                    <a:pt x="1421" y="2017"/>
                    <a:pt x="1212" y="2096"/>
                  </a:cubicBezTo>
                  <a:cubicBezTo>
                    <a:pt x="805" y="2255"/>
                    <a:pt x="398" y="2463"/>
                    <a:pt x="1" y="2642"/>
                  </a:cubicBezTo>
                  <a:lnTo>
                    <a:pt x="120" y="2920"/>
                  </a:lnTo>
                  <a:cubicBezTo>
                    <a:pt x="298" y="2801"/>
                    <a:pt x="487" y="2682"/>
                    <a:pt x="676" y="2563"/>
                  </a:cubicBezTo>
                  <a:cubicBezTo>
                    <a:pt x="874" y="2443"/>
                    <a:pt x="1063" y="2344"/>
                    <a:pt x="1271" y="2245"/>
                  </a:cubicBezTo>
                  <a:cubicBezTo>
                    <a:pt x="1470" y="2146"/>
                    <a:pt x="1669" y="2046"/>
                    <a:pt x="1867" y="1967"/>
                  </a:cubicBezTo>
                  <a:lnTo>
                    <a:pt x="2493" y="1748"/>
                  </a:lnTo>
                  <a:cubicBezTo>
                    <a:pt x="2592" y="1719"/>
                    <a:pt x="2701" y="1669"/>
                    <a:pt x="2801" y="1649"/>
                  </a:cubicBezTo>
                  <a:lnTo>
                    <a:pt x="3129" y="1580"/>
                  </a:lnTo>
                  <a:lnTo>
                    <a:pt x="3446" y="1520"/>
                  </a:lnTo>
                  <a:lnTo>
                    <a:pt x="3635" y="1490"/>
                  </a:lnTo>
                  <a:lnTo>
                    <a:pt x="3704" y="1470"/>
                  </a:lnTo>
                  <a:cubicBezTo>
                    <a:pt x="3714" y="1461"/>
                    <a:pt x="3704" y="1441"/>
                    <a:pt x="3704" y="1421"/>
                  </a:cubicBezTo>
                  <a:lnTo>
                    <a:pt x="3714" y="1302"/>
                  </a:lnTo>
                  <a:cubicBezTo>
                    <a:pt x="3724" y="1083"/>
                    <a:pt x="3724" y="865"/>
                    <a:pt x="3744" y="656"/>
                  </a:cubicBezTo>
                  <a:cubicBezTo>
                    <a:pt x="3764" y="438"/>
                    <a:pt x="3784" y="230"/>
                    <a:pt x="3804" y="21"/>
                  </a:cubicBezTo>
                  <a:lnTo>
                    <a:pt x="35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14"/>
            <p:cNvSpPr/>
            <p:nvPr/>
          </p:nvSpPr>
          <p:spPr>
            <a:xfrm>
              <a:off x="1933425" y="2125000"/>
              <a:ext cx="22850" cy="118950"/>
            </a:xfrm>
            <a:custGeom>
              <a:avLst/>
              <a:gdLst/>
              <a:ahLst/>
              <a:cxnLst/>
              <a:rect l="l" t="t" r="r" b="b"/>
              <a:pathLst>
                <a:path w="914" h="4758" extrusionOk="0">
                  <a:moveTo>
                    <a:pt x="0" y="1"/>
                  </a:moveTo>
                  <a:lnTo>
                    <a:pt x="11" y="160"/>
                  </a:lnTo>
                  <a:cubicBezTo>
                    <a:pt x="20" y="199"/>
                    <a:pt x="20" y="249"/>
                    <a:pt x="20" y="299"/>
                  </a:cubicBezTo>
                  <a:lnTo>
                    <a:pt x="30" y="597"/>
                  </a:lnTo>
                  <a:cubicBezTo>
                    <a:pt x="40" y="805"/>
                    <a:pt x="50" y="1004"/>
                    <a:pt x="60" y="1203"/>
                  </a:cubicBezTo>
                  <a:cubicBezTo>
                    <a:pt x="80" y="1401"/>
                    <a:pt x="100" y="1600"/>
                    <a:pt x="119" y="1808"/>
                  </a:cubicBezTo>
                  <a:cubicBezTo>
                    <a:pt x="139" y="2007"/>
                    <a:pt x="169" y="2205"/>
                    <a:pt x="189" y="2404"/>
                  </a:cubicBezTo>
                  <a:cubicBezTo>
                    <a:pt x="209" y="2602"/>
                    <a:pt x="249" y="2801"/>
                    <a:pt x="278" y="2999"/>
                  </a:cubicBezTo>
                  <a:lnTo>
                    <a:pt x="397" y="3595"/>
                  </a:lnTo>
                  <a:cubicBezTo>
                    <a:pt x="437" y="3794"/>
                    <a:pt x="487" y="3983"/>
                    <a:pt x="527" y="4181"/>
                  </a:cubicBezTo>
                  <a:cubicBezTo>
                    <a:pt x="576" y="4380"/>
                    <a:pt x="636" y="4568"/>
                    <a:pt x="686" y="4757"/>
                  </a:cubicBezTo>
                  <a:lnTo>
                    <a:pt x="914" y="4687"/>
                  </a:lnTo>
                  <a:cubicBezTo>
                    <a:pt x="845" y="4499"/>
                    <a:pt x="765" y="4320"/>
                    <a:pt x="706" y="4131"/>
                  </a:cubicBezTo>
                  <a:lnTo>
                    <a:pt x="527" y="3566"/>
                  </a:lnTo>
                  <a:cubicBezTo>
                    <a:pt x="487" y="3367"/>
                    <a:pt x="428" y="3178"/>
                    <a:pt x="388" y="2980"/>
                  </a:cubicBezTo>
                  <a:cubicBezTo>
                    <a:pt x="358" y="2781"/>
                    <a:pt x="318" y="2593"/>
                    <a:pt x="289" y="2394"/>
                  </a:cubicBezTo>
                  <a:cubicBezTo>
                    <a:pt x="269" y="2196"/>
                    <a:pt x="239" y="1997"/>
                    <a:pt x="229" y="1798"/>
                  </a:cubicBezTo>
                  <a:cubicBezTo>
                    <a:pt x="219" y="1600"/>
                    <a:pt x="199" y="1391"/>
                    <a:pt x="199" y="1192"/>
                  </a:cubicBezTo>
                  <a:cubicBezTo>
                    <a:pt x="209" y="994"/>
                    <a:pt x="209" y="795"/>
                    <a:pt x="219" y="597"/>
                  </a:cubicBezTo>
                  <a:lnTo>
                    <a:pt x="239" y="299"/>
                  </a:lnTo>
                  <a:cubicBezTo>
                    <a:pt x="249" y="259"/>
                    <a:pt x="239" y="199"/>
                    <a:pt x="239" y="150"/>
                  </a:cubicBezTo>
                  <a:lnTo>
                    <a:pt x="249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14"/>
            <p:cNvSpPr/>
            <p:nvPr/>
          </p:nvSpPr>
          <p:spPr>
            <a:xfrm>
              <a:off x="1956250" y="2126250"/>
              <a:ext cx="21625" cy="110250"/>
            </a:xfrm>
            <a:custGeom>
              <a:avLst/>
              <a:gdLst/>
              <a:ahLst/>
              <a:cxnLst/>
              <a:rect l="l" t="t" r="r" b="b"/>
              <a:pathLst>
                <a:path w="865" h="4410" extrusionOk="0">
                  <a:moveTo>
                    <a:pt x="1" y="1"/>
                  </a:moveTo>
                  <a:lnTo>
                    <a:pt x="21" y="140"/>
                  </a:lnTo>
                  <a:cubicBezTo>
                    <a:pt x="21" y="189"/>
                    <a:pt x="31" y="229"/>
                    <a:pt x="31" y="279"/>
                  </a:cubicBezTo>
                  <a:lnTo>
                    <a:pt x="40" y="557"/>
                  </a:lnTo>
                  <a:cubicBezTo>
                    <a:pt x="51" y="736"/>
                    <a:pt x="60" y="924"/>
                    <a:pt x="71" y="1113"/>
                  </a:cubicBezTo>
                  <a:cubicBezTo>
                    <a:pt x="80" y="1301"/>
                    <a:pt x="100" y="1480"/>
                    <a:pt x="120" y="1669"/>
                  </a:cubicBezTo>
                  <a:cubicBezTo>
                    <a:pt x="140" y="1857"/>
                    <a:pt x="170" y="2036"/>
                    <a:pt x="190" y="2225"/>
                  </a:cubicBezTo>
                  <a:cubicBezTo>
                    <a:pt x="210" y="2413"/>
                    <a:pt x="249" y="2592"/>
                    <a:pt x="269" y="2781"/>
                  </a:cubicBezTo>
                  <a:cubicBezTo>
                    <a:pt x="299" y="2960"/>
                    <a:pt x="349" y="3138"/>
                    <a:pt x="378" y="3327"/>
                  </a:cubicBezTo>
                  <a:cubicBezTo>
                    <a:pt x="408" y="3505"/>
                    <a:pt x="457" y="3684"/>
                    <a:pt x="497" y="3873"/>
                  </a:cubicBezTo>
                  <a:cubicBezTo>
                    <a:pt x="537" y="4052"/>
                    <a:pt x="596" y="4231"/>
                    <a:pt x="647" y="4409"/>
                  </a:cubicBezTo>
                  <a:lnTo>
                    <a:pt x="865" y="4330"/>
                  </a:lnTo>
                  <a:cubicBezTo>
                    <a:pt x="805" y="4161"/>
                    <a:pt x="735" y="3992"/>
                    <a:pt x="676" y="3814"/>
                  </a:cubicBezTo>
                  <a:cubicBezTo>
                    <a:pt x="627" y="3644"/>
                    <a:pt x="557" y="3466"/>
                    <a:pt x="508" y="3297"/>
                  </a:cubicBezTo>
                  <a:cubicBezTo>
                    <a:pt x="468" y="3119"/>
                    <a:pt x="418" y="2940"/>
                    <a:pt x="378" y="2751"/>
                  </a:cubicBezTo>
                  <a:cubicBezTo>
                    <a:pt x="349" y="2572"/>
                    <a:pt x="309" y="2393"/>
                    <a:pt x="289" y="2215"/>
                  </a:cubicBezTo>
                  <a:cubicBezTo>
                    <a:pt x="269" y="2026"/>
                    <a:pt x="239" y="1848"/>
                    <a:pt x="230" y="1659"/>
                  </a:cubicBezTo>
                  <a:cubicBezTo>
                    <a:pt x="219" y="1470"/>
                    <a:pt x="210" y="1292"/>
                    <a:pt x="210" y="1103"/>
                  </a:cubicBezTo>
                  <a:cubicBezTo>
                    <a:pt x="210" y="924"/>
                    <a:pt x="219" y="736"/>
                    <a:pt x="219" y="557"/>
                  </a:cubicBezTo>
                  <a:lnTo>
                    <a:pt x="249" y="279"/>
                  </a:lnTo>
                  <a:lnTo>
                    <a:pt x="249" y="140"/>
                  </a:lnTo>
                  <a:lnTo>
                    <a:pt x="249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14"/>
            <p:cNvSpPr/>
            <p:nvPr/>
          </p:nvSpPr>
          <p:spPr>
            <a:xfrm>
              <a:off x="1780500" y="2189800"/>
              <a:ext cx="10450" cy="35775"/>
            </a:xfrm>
            <a:custGeom>
              <a:avLst/>
              <a:gdLst/>
              <a:ahLst/>
              <a:cxnLst/>
              <a:rect l="l" t="t" r="r" b="b"/>
              <a:pathLst>
                <a:path w="418" h="1431" extrusionOk="0">
                  <a:moveTo>
                    <a:pt x="1" y="1"/>
                  </a:moveTo>
                  <a:cubicBezTo>
                    <a:pt x="11" y="70"/>
                    <a:pt x="11" y="140"/>
                    <a:pt x="21" y="199"/>
                  </a:cubicBezTo>
                  <a:lnTo>
                    <a:pt x="61" y="378"/>
                  </a:lnTo>
                  <a:cubicBezTo>
                    <a:pt x="80" y="497"/>
                    <a:pt x="111" y="606"/>
                    <a:pt x="130" y="716"/>
                  </a:cubicBezTo>
                  <a:cubicBezTo>
                    <a:pt x="140" y="824"/>
                    <a:pt x="160" y="934"/>
                    <a:pt x="160" y="1043"/>
                  </a:cubicBezTo>
                  <a:cubicBezTo>
                    <a:pt x="170" y="1102"/>
                    <a:pt x="170" y="1162"/>
                    <a:pt x="170" y="1222"/>
                  </a:cubicBezTo>
                  <a:cubicBezTo>
                    <a:pt x="190" y="1292"/>
                    <a:pt x="190" y="1371"/>
                    <a:pt x="219" y="1431"/>
                  </a:cubicBezTo>
                  <a:lnTo>
                    <a:pt x="418" y="1281"/>
                  </a:lnTo>
                  <a:cubicBezTo>
                    <a:pt x="418" y="1232"/>
                    <a:pt x="378" y="1212"/>
                    <a:pt x="358" y="1172"/>
                  </a:cubicBezTo>
                  <a:cubicBezTo>
                    <a:pt x="339" y="1122"/>
                    <a:pt x="329" y="1073"/>
                    <a:pt x="309" y="1023"/>
                  </a:cubicBezTo>
                  <a:cubicBezTo>
                    <a:pt x="279" y="914"/>
                    <a:pt x="250" y="805"/>
                    <a:pt x="239" y="696"/>
                  </a:cubicBezTo>
                  <a:cubicBezTo>
                    <a:pt x="219" y="577"/>
                    <a:pt x="200" y="477"/>
                    <a:pt x="210" y="368"/>
                  </a:cubicBezTo>
                  <a:cubicBezTo>
                    <a:pt x="210" y="308"/>
                    <a:pt x="210" y="259"/>
                    <a:pt x="219" y="209"/>
                  </a:cubicBezTo>
                  <a:cubicBezTo>
                    <a:pt x="230" y="160"/>
                    <a:pt x="250" y="129"/>
                    <a:pt x="259" y="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14"/>
            <p:cNvSpPr/>
            <p:nvPr/>
          </p:nvSpPr>
          <p:spPr>
            <a:xfrm>
              <a:off x="1876825" y="2168700"/>
              <a:ext cx="50925" cy="38250"/>
            </a:xfrm>
            <a:custGeom>
              <a:avLst/>
              <a:gdLst/>
              <a:ahLst/>
              <a:cxnLst/>
              <a:rect l="l" t="t" r="r" b="b"/>
              <a:pathLst>
                <a:path w="2037" h="1530" extrusionOk="0">
                  <a:moveTo>
                    <a:pt x="1557" y="186"/>
                  </a:moveTo>
                  <a:cubicBezTo>
                    <a:pt x="1559" y="186"/>
                    <a:pt x="1560" y="187"/>
                    <a:pt x="1560" y="189"/>
                  </a:cubicBezTo>
                  <a:lnTo>
                    <a:pt x="1569" y="229"/>
                  </a:lnTo>
                  <a:lnTo>
                    <a:pt x="1580" y="328"/>
                  </a:lnTo>
                  <a:cubicBezTo>
                    <a:pt x="1609" y="517"/>
                    <a:pt x="1619" y="715"/>
                    <a:pt x="1659" y="904"/>
                  </a:cubicBezTo>
                  <a:cubicBezTo>
                    <a:pt x="1684" y="1028"/>
                    <a:pt x="1712" y="1147"/>
                    <a:pt x="1744" y="1266"/>
                  </a:cubicBezTo>
                  <a:lnTo>
                    <a:pt x="1744" y="1266"/>
                  </a:lnTo>
                  <a:cubicBezTo>
                    <a:pt x="1616" y="1248"/>
                    <a:pt x="1487" y="1230"/>
                    <a:pt x="1361" y="1212"/>
                  </a:cubicBezTo>
                  <a:lnTo>
                    <a:pt x="1033" y="1162"/>
                  </a:lnTo>
                  <a:lnTo>
                    <a:pt x="715" y="1083"/>
                  </a:lnTo>
                  <a:lnTo>
                    <a:pt x="398" y="1004"/>
                  </a:lnTo>
                  <a:lnTo>
                    <a:pt x="289" y="973"/>
                  </a:lnTo>
                  <a:lnTo>
                    <a:pt x="239" y="954"/>
                  </a:lnTo>
                  <a:lnTo>
                    <a:pt x="219" y="954"/>
                  </a:lnTo>
                  <a:lnTo>
                    <a:pt x="229" y="934"/>
                  </a:lnTo>
                  <a:cubicBezTo>
                    <a:pt x="249" y="914"/>
                    <a:pt x="278" y="894"/>
                    <a:pt x="298" y="874"/>
                  </a:cubicBezTo>
                  <a:lnTo>
                    <a:pt x="358" y="834"/>
                  </a:lnTo>
                  <a:cubicBezTo>
                    <a:pt x="378" y="825"/>
                    <a:pt x="408" y="805"/>
                    <a:pt x="428" y="795"/>
                  </a:cubicBezTo>
                  <a:cubicBezTo>
                    <a:pt x="517" y="745"/>
                    <a:pt x="626" y="695"/>
                    <a:pt x="726" y="646"/>
                  </a:cubicBezTo>
                  <a:cubicBezTo>
                    <a:pt x="924" y="547"/>
                    <a:pt x="1103" y="428"/>
                    <a:pt x="1302" y="328"/>
                  </a:cubicBezTo>
                  <a:lnTo>
                    <a:pt x="1530" y="199"/>
                  </a:lnTo>
                  <a:cubicBezTo>
                    <a:pt x="1538" y="199"/>
                    <a:pt x="1552" y="186"/>
                    <a:pt x="1557" y="186"/>
                  </a:cubicBezTo>
                  <a:close/>
                  <a:moveTo>
                    <a:pt x="1659" y="0"/>
                  </a:moveTo>
                  <a:lnTo>
                    <a:pt x="1629" y="20"/>
                  </a:lnTo>
                  <a:lnTo>
                    <a:pt x="1580" y="50"/>
                  </a:lnTo>
                  <a:lnTo>
                    <a:pt x="1242" y="239"/>
                  </a:lnTo>
                  <a:cubicBezTo>
                    <a:pt x="1053" y="338"/>
                    <a:pt x="865" y="467"/>
                    <a:pt x="676" y="556"/>
                  </a:cubicBezTo>
                  <a:lnTo>
                    <a:pt x="378" y="706"/>
                  </a:lnTo>
                  <a:cubicBezTo>
                    <a:pt x="348" y="715"/>
                    <a:pt x="328" y="735"/>
                    <a:pt x="298" y="745"/>
                  </a:cubicBezTo>
                  <a:lnTo>
                    <a:pt x="219" y="805"/>
                  </a:lnTo>
                  <a:cubicBezTo>
                    <a:pt x="159" y="845"/>
                    <a:pt x="100" y="894"/>
                    <a:pt x="40" y="954"/>
                  </a:cubicBezTo>
                  <a:lnTo>
                    <a:pt x="0" y="993"/>
                  </a:lnTo>
                  <a:cubicBezTo>
                    <a:pt x="11" y="1004"/>
                    <a:pt x="31" y="1004"/>
                    <a:pt x="50" y="1013"/>
                  </a:cubicBezTo>
                  <a:lnTo>
                    <a:pt x="159" y="1053"/>
                  </a:lnTo>
                  <a:lnTo>
                    <a:pt x="358" y="1123"/>
                  </a:lnTo>
                  <a:lnTo>
                    <a:pt x="676" y="1212"/>
                  </a:lnTo>
                  <a:lnTo>
                    <a:pt x="993" y="1311"/>
                  </a:lnTo>
                  <a:lnTo>
                    <a:pt x="1311" y="1390"/>
                  </a:lnTo>
                  <a:cubicBezTo>
                    <a:pt x="1520" y="1440"/>
                    <a:pt x="1728" y="1490"/>
                    <a:pt x="1947" y="1529"/>
                  </a:cubicBezTo>
                  <a:lnTo>
                    <a:pt x="1965" y="1418"/>
                  </a:lnTo>
                  <a:lnTo>
                    <a:pt x="1965" y="1418"/>
                  </a:lnTo>
                  <a:lnTo>
                    <a:pt x="2036" y="1390"/>
                  </a:lnTo>
                  <a:cubicBezTo>
                    <a:pt x="2022" y="1361"/>
                    <a:pt x="2009" y="1332"/>
                    <a:pt x="1996" y="1302"/>
                  </a:cubicBezTo>
                  <a:lnTo>
                    <a:pt x="1996" y="1302"/>
                  </a:lnTo>
                  <a:cubicBezTo>
                    <a:pt x="1997" y="1302"/>
                    <a:pt x="1997" y="1301"/>
                    <a:pt x="1997" y="1301"/>
                  </a:cubicBezTo>
                  <a:cubicBezTo>
                    <a:pt x="1996" y="1301"/>
                    <a:pt x="1996" y="1301"/>
                    <a:pt x="1996" y="1301"/>
                  </a:cubicBezTo>
                  <a:lnTo>
                    <a:pt x="1996" y="1301"/>
                  </a:lnTo>
                  <a:cubicBezTo>
                    <a:pt x="1936" y="1162"/>
                    <a:pt x="1887" y="1020"/>
                    <a:pt x="1838" y="865"/>
                  </a:cubicBezTo>
                  <a:cubicBezTo>
                    <a:pt x="1788" y="686"/>
                    <a:pt x="1758" y="497"/>
                    <a:pt x="1719" y="309"/>
                  </a:cubicBezTo>
                  <a:lnTo>
                    <a:pt x="1699" y="209"/>
                  </a:lnTo>
                  <a:cubicBezTo>
                    <a:pt x="1699" y="170"/>
                    <a:pt x="1688" y="120"/>
                    <a:pt x="1688" y="120"/>
                  </a:cubicBezTo>
                  <a:lnTo>
                    <a:pt x="1679" y="11"/>
                  </a:lnTo>
                  <a:lnTo>
                    <a:pt x="16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14"/>
            <p:cNvSpPr/>
            <p:nvPr/>
          </p:nvSpPr>
          <p:spPr>
            <a:xfrm>
              <a:off x="1789450" y="2039875"/>
              <a:ext cx="89150" cy="82175"/>
            </a:xfrm>
            <a:custGeom>
              <a:avLst/>
              <a:gdLst/>
              <a:ahLst/>
              <a:cxnLst/>
              <a:rect l="l" t="t" r="r" b="b"/>
              <a:pathLst>
                <a:path w="3566" h="3287" extrusionOk="0">
                  <a:moveTo>
                    <a:pt x="150" y="1"/>
                  </a:moveTo>
                  <a:lnTo>
                    <a:pt x="0" y="268"/>
                  </a:lnTo>
                  <a:cubicBezTo>
                    <a:pt x="378" y="497"/>
                    <a:pt x="755" y="735"/>
                    <a:pt x="1152" y="943"/>
                  </a:cubicBezTo>
                  <a:cubicBezTo>
                    <a:pt x="1351" y="1043"/>
                    <a:pt x="1540" y="1152"/>
                    <a:pt x="1738" y="1252"/>
                  </a:cubicBezTo>
                  <a:lnTo>
                    <a:pt x="2344" y="1519"/>
                  </a:lnTo>
                  <a:cubicBezTo>
                    <a:pt x="2443" y="1569"/>
                    <a:pt x="2542" y="1619"/>
                    <a:pt x="2652" y="1649"/>
                  </a:cubicBezTo>
                  <a:lnTo>
                    <a:pt x="2959" y="1758"/>
                  </a:lnTo>
                  <a:lnTo>
                    <a:pt x="3277" y="1867"/>
                  </a:lnTo>
                  <a:lnTo>
                    <a:pt x="3406" y="1907"/>
                  </a:lnTo>
                  <a:lnTo>
                    <a:pt x="3426" y="1916"/>
                  </a:lnTo>
                  <a:cubicBezTo>
                    <a:pt x="3426" y="1916"/>
                    <a:pt x="3416" y="1927"/>
                    <a:pt x="3416" y="1936"/>
                  </a:cubicBezTo>
                  <a:lnTo>
                    <a:pt x="3416" y="1976"/>
                  </a:lnTo>
                  <a:cubicBezTo>
                    <a:pt x="3387" y="2194"/>
                    <a:pt x="3347" y="2413"/>
                    <a:pt x="3327" y="2622"/>
                  </a:cubicBezTo>
                  <a:cubicBezTo>
                    <a:pt x="3307" y="2840"/>
                    <a:pt x="3297" y="3059"/>
                    <a:pt x="3277" y="3267"/>
                  </a:cubicBezTo>
                  <a:lnTo>
                    <a:pt x="3506" y="3287"/>
                  </a:lnTo>
                  <a:cubicBezTo>
                    <a:pt x="3506" y="3068"/>
                    <a:pt x="3515" y="2860"/>
                    <a:pt x="3515" y="2642"/>
                  </a:cubicBezTo>
                  <a:cubicBezTo>
                    <a:pt x="3515" y="2423"/>
                    <a:pt x="3535" y="2214"/>
                    <a:pt x="3545" y="1996"/>
                  </a:cubicBezTo>
                  <a:lnTo>
                    <a:pt x="3555" y="1877"/>
                  </a:lnTo>
                  <a:cubicBezTo>
                    <a:pt x="3555" y="1857"/>
                    <a:pt x="3565" y="1837"/>
                    <a:pt x="3555" y="1817"/>
                  </a:cubicBezTo>
                  <a:lnTo>
                    <a:pt x="3495" y="1808"/>
                  </a:lnTo>
                  <a:lnTo>
                    <a:pt x="3307" y="1748"/>
                  </a:lnTo>
                  <a:lnTo>
                    <a:pt x="2999" y="1649"/>
                  </a:lnTo>
                  <a:lnTo>
                    <a:pt x="2681" y="1549"/>
                  </a:lnTo>
                  <a:cubicBezTo>
                    <a:pt x="2582" y="1519"/>
                    <a:pt x="2483" y="1470"/>
                    <a:pt x="2383" y="1420"/>
                  </a:cubicBezTo>
                  <a:lnTo>
                    <a:pt x="1788" y="1142"/>
                  </a:lnTo>
                  <a:cubicBezTo>
                    <a:pt x="1599" y="1033"/>
                    <a:pt x="1410" y="914"/>
                    <a:pt x="1222" y="795"/>
                  </a:cubicBezTo>
                  <a:cubicBezTo>
                    <a:pt x="1033" y="685"/>
                    <a:pt x="845" y="557"/>
                    <a:pt x="666" y="418"/>
                  </a:cubicBezTo>
                  <a:cubicBezTo>
                    <a:pt x="487" y="288"/>
                    <a:pt x="318" y="140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14"/>
            <p:cNvSpPr/>
            <p:nvPr/>
          </p:nvSpPr>
          <p:spPr>
            <a:xfrm>
              <a:off x="1799150" y="1981525"/>
              <a:ext cx="113200" cy="35050"/>
            </a:xfrm>
            <a:custGeom>
              <a:avLst/>
              <a:gdLst/>
              <a:ahLst/>
              <a:cxnLst/>
              <a:rect l="l" t="t" r="r" b="b"/>
              <a:pathLst>
                <a:path w="4528" h="1402" extrusionOk="0">
                  <a:moveTo>
                    <a:pt x="4309" y="1"/>
                  </a:moveTo>
                  <a:cubicBezTo>
                    <a:pt x="4230" y="190"/>
                    <a:pt x="4140" y="388"/>
                    <a:pt x="4051" y="587"/>
                  </a:cubicBezTo>
                  <a:cubicBezTo>
                    <a:pt x="3972" y="795"/>
                    <a:pt x="3892" y="994"/>
                    <a:pt x="3813" y="1192"/>
                  </a:cubicBezTo>
                  <a:lnTo>
                    <a:pt x="3793" y="1242"/>
                  </a:lnTo>
                  <a:lnTo>
                    <a:pt x="3793" y="1252"/>
                  </a:lnTo>
                  <a:lnTo>
                    <a:pt x="3773" y="1252"/>
                  </a:lnTo>
                  <a:lnTo>
                    <a:pt x="3644" y="1232"/>
                  </a:lnTo>
                  <a:lnTo>
                    <a:pt x="3316" y="1172"/>
                  </a:lnTo>
                  <a:lnTo>
                    <a:pt x="2988" y="1123"/>
                  </a:lnTo>
                  <a:cubicBezTo>
                    <a:pt x="2879" y="1103"/>
                    <a:pt x="2770" y="1103"/>
                    <a:pt x="2661" y="1083"/>
                  </a:cubicBezTo>
                  <a:lnTo>
                    <a:pt x="1995" y="1044"/>
                  </a:lnTo>
                  <a:cubicBezTo>
                    <a:pt x="1777" y="1033"/>
                    <a:pt x="1558" y="1033"/>
                    <a:pt x="1331" y="1033"/>
                  </a:cubicBezTo>
                  <a:cubicBezTo>
                    <a:pt x="1271" y="1032"/>
                    <a:pt x="1211" y="1032"/>
                    <a:pt x="1152" y="1032"/>
                  </a:cubicBezTo>
                  <a:cubicBezTo>
                    <a:pt x="766" y="1032"/>
                    <a:pt x="387" y="1056"/>
                    <a:pt x="0" y="1073"/>
                  </a:cubicBezTo>
                  <a:lnTo>
                    <a:pt x="0" y="1371"/>
                  </a:lnTo>
                  <a:cubicBezTo>
                    <a:pt x="446" y="1292"/>
                    <a:pt x="883" y="1212"/>
                    <a:pt x="1320" y="1192"/>
                  </a:cubicBezTo>
                  <a:cubicBezTo>
                    <a:pt x="1549" y="1172"/>
                    <a:pt x="1767" y="1163"/>
                    <a:pt x="1986" y="1163"/>
                  </a:cubicBezTo>
                  <a:lnTo>
                    <a:pt x="2651" y="1192"/>
                  </a:lnTo>
                  <a:cubicBezTo>
                    <a:pt x="2760" y="1203"/>
                    <a:pt x="2869" y="1203"/>
                    <a:pt x="2979" y="1222"/>
                  </a:cubicBezTo>
                  <a:lnTo>
                    <a:pt x="3296" y="1282"/>
                  </a:lnTo>
                  <a:lnTo>
                    <a:pt x="3614" y="1351"/>
                  </a:lnTo>
                  <a:lnTo>
                    <a:pt x="3802" y="1391"/>
                  </a:lnTo>
                  <a:lnTo>
                    <a:pt x="3872" y="1401"/>
                  </a:lnTo>
                  <a:cubicBezTo>
                    <a:pt x="3882" y="1401"/>
                    <a:pt x="3882" y="1371"/>
                    <a:pt x="3892" y="1351"/>
                  </a:cubicBezTo>
                  <a:cubicBezTo>
                    <a:pt x="3892" y="1351"/>
                    <a:pt x="3902" y="1322"/>
                    <a:pt x="3922" y="1302"/>
                  </a:cubicBezTo>
                  <a:lnTo>
                    <a:pt x="3941" y="1242"/>
                  </a:lnTo>
                  <a:cubicBezTo>
                    <a:pt x="4031" y="1053"/>
                    <a:pt x="4131" y="855"/>
                    <a:pt x="4219" y="666"/>
                  </a:cubicBezTo>
                  <a:cubicBezTo>
                    <a:pt x="4319" y="477"/>
                    <a:pt x="4418" y="289"/>
                    <a:pt x="4528" y="100"/>
                  </a:cubicBezTo>
                  <a:lnTo>
                    <a:pt x="43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14"/>
            <p:cNvSpPr/>
            <p:nvPr/>
          </p:nvSpPr>
          <p:spPr>
            <a:xfrm>
              <a:off x="1933425" y="2008350"/>
              <a:ext cx="35275" cy="116950"/>
            </a:xfrm>
            <a:custGeom>
              <a:avLst/>
              <a:gdLst/>
              <a:ahLst/>
              <a:cxnLst/>
              <a:rect l="l" t="t" r="r" b="b"/>
              <a:pathLst>
                <a:path w="1411" h="4678" extrusionOk="0">
                  <a:moveTo>
                    <a:pt x="1182" y="0"/>
                  </a:moveTo>
                  <a:lnTo>
                    <a:pt x="1132" y="149"/>
                  </a:lnTo>
                  <a:cubicBezTo>
                    <a:pt x="1123" y="189"/>
                    <a:pt x="1112" y="238"/>
                    <a:pt x="1092" y="288"/>
                  </a:cubicBezTo>
                  <a:cubicBezTo>
                    <a:pt x="1092" y="288"/>
                    <a:pt x="1063" y="358"/>
                    <a:pt x="1033" y="417"/>
                  </a:cubicBezTo>
                  <a:cubicBezTo>
                    <a:pt x="1003" y="487"/>
                    <a:pt x="984" y="567"/>
                    <a:pt x="984" y="567"/>
                  </a:cubicBezTo>
                  <a:cubicBezTo>
                    <a:pt x="914" y="755"/>
                    <a:pt x="845" y="933"/>
                    <a:pt x="785" y="1132"/>
                  </a:cubicBezTo>
                  <a:cubicBezTo>
                    <a:pt x="725" y="1321"/>
                    <a:pt x="656" y="1509"/>
                    <a:pt x="606" y="1708"/>
                  </a:cubicBezTo>
                  <a:cubicBezTo>
                    <a:pt x="556" y="1897"/>
                    <a:pt x="487" y="2096"/>
                    <a:pt x="447" y="2284"/>
                  </a:cubicBezTo>
                  <a:lnTo>
                    <a:pt x="298" y="2880"/>
                  </a:lnTo>
                  <a:lnTo>
                    <a:pt x="179" y="3466"/>
                  </a:lnTo>
                  <a:cubicBezTo>
                    <a:pt x="150" y="3664"/>
                    <a:pt x="110" y="3863"/>
                    <a:pt x="80" y="4062"/>
                  </a:cubicBezTo>
                  <a:cubicBezTo>
                    <a:pt x="50" y="4270"/>
                    <a:pt x="30" y="4468"/>
                    <a:pt x="0" y="4667"/>
                  </a:cubicBezTo>
                  <a:lnTo>
                    <a:pt x="239" y="4677"/>
                  </a:lnTo>
                  <a:lnTo>
                    <a:pt x="269" y="4081"/>
                  </a:lnTo>
                  <a:cubicBezTo>
                    <a:pt x="278" y="3883"/>
                    <a:pt x="298" y="3684"/>
                    <a:pt x="318" y="3486"/>
                  </a:cubicBezTo>
                  <a:cubicBezTo>
                    <a:pt x="338" y="3297"/>
                    <a:pt x="378" y="3098"/>
                    <a:pt x="408" y="2899"/>
                  </a:cubicBezTo>
                  <a:cubicBezTo>
                    <a:pt x="447" y="2701"/>
                    <a:pt x="497" y="2513"/>
                    <a:pt x="536" y="2314"/>
                  </a:cubicBezTo>
                  <a:cubicBezTo>
                    <a:pt x="586" y="2115"/>
                    <a:pt x="656" y="1926"/>
                    <a:pt x="706" y="1738"/>
                  </a:cubicBezTo>
                  <a:cubicBezTo>
                    <a:pt x="765" y="1549"/>
                    <a:pt x="845" y="1361"/>
                    <a:pt x="914" y="1182"/>
                  </a:cubicBezTo>
                  <a:cubicBezTo>
                    <a:pt x="984" y="993"/>
                    <a:pt x="1073" y="814"/>
                    <a:pt x="1152" y="636"/>
                  </a:cubicBezTo>
                  <a:cubicBezTo>
                    <a:pt x="1152" y="636"/>
                    <a:pt x="1182" y="567"/>
                    <a:pt x="1222" y="497"/>
                  </a:cubicBezTo>
                  <a:cubicBezTo>
                    <a:pt x="1251" y="437"/>
                    <a:pt x="1291" y="368"/>
                    <a:pt x="1291" y="368"/>
                  </a:cubicBezTo>
                  <a:cubicBezTo>
                    <a:pt x="1311" y="328"/>
                    <a:pt x="1331" y="278"/>
                    <a:pt x="1351" y="229"/>
                  </a:cubicBezTo>
                  <a:lnTo>
                    <a:pt x="1410" y="99"/>
                  </a:lnTo>
                  <a:lnTo>
                    <a:pt x="11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14"/>
            <p:cNvSpPr/>
            <p:nvPr/>
          </p:nvSpPr>
          <p:spPr>
            <a:xfrm>
              <a:off x="1956525" y="2018275"/>
              <a:ext cx="33025" cy="108250"/>
            </a:xfrm>
            <a:custGeom>
              <a:avLst/>
              <a:gdLst/>
              <a:ahLst/>
              <a:cxnLst/>
              <a:rect l="l" t="t" r="r" b="b"/>
              <a:pathLst>
                <a:path w="1321" h="4330" extrusionOk="0">
                  <a:moveTo>
                    <a:pt x="1092" y="0"/>
                  </a:moveTo>
                  <a:lnTo>
                    <a:pt x="1042" y="139"/>
                  </a:lnTo>
                  <a:cubicBezTo>
                    <a:pt x="1033" y="179"/>
                    <a:pt x="1022" y="219"/>
                    <a:pt x="1003" y="258"/>
                  </a:cubicBezTo>
                  <a:cubicBezTo>
                    <a:pt x="1003" y="258"/>
                    <a:pt x="983" y="328"/>
                    <a:pt x="953" y="388"/>
                  </a:cubicBezTo>
                  <a:cubicBezTo>
                    <a:pt x="923" y="457"/>
                    <a:pt x="903" y="517"/>
                    <a:pt x="903" y="517"/>
                  </a:cubicBezTo>
                  <a:cubicBezTo>
                    <a:pt x="854" y="695"/>
                    <a:pt x="784" y="865"/>
                    <a:pt x="724" y="1043"/>
                  </a:cubicBezTo>
                  <a:cubicBezTo>
                    <a:pt x="675" y="1222"/>
                    <a:pt x="605" y="1401"/>
                    <a:pt x="556" y="1579"/>
                  </a:cubicBezTo>
                  <a:cubicBezTo>
                    <a:pt x="516" y="1758"/>
                    <a:pt x="457" y="1937"/>
                    <a:pt x="407" y="2116"/>
                  </a:cubicBezTo>
                  <a:cubicBezTo>
                    <a:pt x="367" y="2304"/>
                    <a:pt x="318" y="2483"/>
                    <a:pt x="278" y="2661"/>
                  </a:cubicBezTo>
                  <a:lnTo>
                    <a:pt x="168" y="3208"/>
                  </a:lnTo>
                  <a:cubicBezTo>
                    <a:pt x="139" y="3396"/>
                    <a:pt x="99" y="3575"/>
                    <a:pt x="69" y="3764"/>
                  </a:cubicBezTo>
                  <a:cubicBezTo>
                    <a:pt x="49" y="3943"/>
                    <a:pt x="20" y="4131"/>
                    <a:pt x="0" y="4320"/>
                  </a:cubicBezTo>
                  <a:lnTo>
                    <a:pt x="238" y="4329"/>
                  </a:lnTo>
                  <a:cubicBezTo>
                    <a:pt x="238" y="4151"/>
                    <a:pt x="248" y="3962"/>
                    <a:pt x="258" y="3784"/>
                  </a:cubicBezTo>
                  <a:cubicBezTo>
                    <a:pt x="268" y="3595"/>
                    <a:pt x="288" y="3416"/>
                    <a:pt x="307" y="3228"/>
                  </a:cubicBezTo>
                  <a:cubicBezTo>
                    <a:pt x="327" y="3049"/>
                    <a:pt x="358" y="2870"/>
                    <a:pt x="387" y="2681"/>
                  </a:cubicBezTo>
                  <a:cubicBezTo>
                    <a:pt x="417" y="2502"/>
                    <a:pt x="466" y="2324"/>
                    <a:pt x="506" y="2145"/>
                  </a:cubicBezTo>
                  <a:cubicBezTo>
                    <a:pt x="556" y="1966"/>
                    <a:pt x="616" y="1788"/>
                    <a:pt x="665" y="1609"/>
                  </a:cubicBezTo>
                  <a:cubicBezTo>
                    <a:pt x="724" y="1440"/>
                    <a:pt x="794" y="1262"/>
                    <a:pt x="854" y="1093"/>
                  </a:cubicBezTo>
                  <a:cubicBezTo>
                    <a:pt x="923" y="924"/>
                    <a:pt x="1003" y="755"/>
                    <a:pt x="1082" y="596"/>
                  </a:cubicBezTo>
                  <a:cubicBezTo>
                    <a:pt x="1082" y="596"/>
                    <a:pt x="1102" y="527"/>
                    <a:pt x="1142" y="467"/>
                  </a:cubicBezTo>
                  <a:lnTo>
                    <a:pt x="1201" y="348"/>
                  </a:lnTo>
                  <a:cubicBezTo>
                    <a:pt x="1231" y="309"/>
                    <a:pt x="1241" y="269"/>
                    <a:pt x="1261" y="219"/>
                  </a:cubicBezTo>
                  <a:lnTo>
                    <a:pt x="1320" y="110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14"/>
            <p:cNvSpPr/>
            <p:nvPr/>
          </p:nvSpPr>
          <p:spPr>
            <a:xfrm>
              <a:off x="1788225" y="2009825"/>
              <a:ext cx="13925" cy="35275"/>
            </a:xfrm>
            <a:custGeom>
              <a:avLst/>
              <a:gdLst/>
              <a:ahLst/>
              <a:cxnLst/>
              <a:rect l="l" t="t" r="r" b="b"/>
              <a:pathLst>
                <a:path w="557" h="1411" extrusionOk="0">
                  <a:moveTo>
                    <a:pt x="358" y="1"/>
                  </a:moveTo>
                  <a:cubicBezTo>
                    <a:pt x="338" y="71"/>
                    <a:pt x="308" y="140"/>
                    <a:pt x="298" y="199"/>
                  </a:cubicBezTo>
                  <a:lnTo>
                    <a:pt x="258" y="378"/>
                  </a:lnTo>
                  <a:cubicBezTo>
                    <a:pt x="238" y="488"/>
                    <a:pt x="219" y="607"/>
                    <a:pt x="199" y="716"/>
                  </a:cubicBezTo>
                  <a:cubicBezTo>
                    <a:pt x="179" y="815"/>
                    <a:pt x="139" y="925"/>
                    <a:pt x="99" y="1033"/>
                  </a:cubicBezTo>
                  <a:cubicBezTo>
                    <a:pt x="80" y="1083"/>
                    <a:pt x="60" y="1143"/>
                    <a:pt x="40" y="1203"/>
                  </a:cubicBezTo>
                  <a:cubicBezTo>
                    <a:pt x="30" y="1262"/>
                    <a:pt x="0" y="1342"/>
                    <a:pt x="10" y="1411"/>
                  </a:cubicBezTo>
                  <a:lnTo>
                    <a:pt x="248" y="1342"/>
                  </a:lnTo>
                  <a:cubicBezTo>
                    <a:pt x="258" y="1302"/>
                    <a:pt x="238" y="1272"/>
                    <a:pt x="238" y="1222"/>
                  </a:cubicBezTo>
                  <a:cubicBezTo>
                    <a:pt x="238" y="1172"/>
                    <a:pt x="238" y="1113"/>
                    <a:pt x="248" y="1064"/>
                  </a:cubicBezTo>
                  <a:cubicBezTo>
                    <a:pt x="258" y="954"/>
                    <a:pt x="278" y="845"/>
                    <a:pt x="308" y="735"/>
                  </a:cubicBezTo>
                  <a:cubicBezTo>
                    <a:pt x="327" y="616"/>
                    <a:pt x="358" y="517"/>
                    <a:pt x="397" y="418"/>
                  </a:cubicBezTo>
                  <a:cubicBezTo>
                    <a:pt x="417" y="369"/>
                    <a:pt x="447" y="329"/>
                    <a:pt x="477" y="279"/>
                  </a:cubicBezTo>
                  <a:cubicBezTo>
                    <a:pt x="497" y="239"/>
                    <a:pt x="526" y="210"/>
                    <a:pt x="556" y="179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14"/>
            <p:cNvSpPr/>
            <p:nvPr/>
          </p:nvSpPr>
          <p:spPr>
            <a:xfrm>
              <a:off x="1884525" y="2042850"/>
              <a:ext cx="48175" cy="38000"/>
            </a:xfrm>
            <a:custGeom>
              <a:avLst/>
              <a:gdLst/>
              <a:ahLst/>
              <a:cxnLst/>
              <a:rect l="l" t="t" r="r" b="b"/>
              <a:pathLst>
                <a:path w="1927" h="1520" extrusionOk="0">
                  <a:moveTo>
                    <a:pt x="1752" y="135"/>
                  </a:moveTo>
                  <a:cubicBezTo>
                    <a:pt x="1755" y="135"/>
                    <a:pt x="1758" y="136"/>
                    <a:pt x="1758" y="140"/>
                  </a:cubicBezTo>
                  <a:lnTo>
                    <a:pt x="1748" y="169"/>
                  </a:lnTo>
                  <a:lnTo>
                    <a:pt x="1718" y="268"/>
                  </a:lnTo>
                  <a:cubicBezTo>
                    <a:pt x="1669" y="457"/>
                    <a:pt x="1609" y="646"/>
                    <a:pt x="1569" y="835"/>
                  </a:cubicBezTo>
                  <a:cubicBezTo>
                    <a:pt x="1550" y="960"/>
                    <a:pt x="1527" y="1082"/>
                    <a:pt x="1513" y="1205"/>
                  </a:cubicBezTo>
                  <a:lnTo>
                    <a:pt x="1513" y="1205"/>
                  </a:lnTo>
                  <a:cubicBezTo>
                    <a:pt x="1400" y="1138"/>
                    <a:pt x="1288" y="1071"/>
                    <a:pt x="1172" y="1003"/>
                  </a:cubicBezTo>
                  <a:lnTo>
                    <a:pt x="894" y="835"/>
                  </a:lnTo>
                  <a:lnTo>
                    <a:pt x="636" y="646"/>
                  </a:lnTo>
                  <a:lnTo>
                    <a:pt x="368" y="447"/>
                  </a:lnTo>
                  <a:lnTo>
                    <a:pt x="279" y="368"/>
                  </a:lnTo>
                  <a:lnTo>
                    <a:pt x="239" y="338"/>
                  </a:lnTo>
                  <a:lnTo>
                    <a:pt x="219" y="328"/>
                  </a:lnTo>
                  <a:lnTo>
                    <a:pt x="239" y="318"/>
                  </a:lnTo>
                  <a:lnTo>
                    <a:pt x="328" y="288"/>
                  </a:lnTo>
                  <a:lnTo>
                    <a:pt x="387" y="279"/>
                  </a:lnTo>
                  <a:cubicBezTo>
                    <a:pt x="418" y="268"/>
                    <a:pt x="447" y="268"/>
                    <a:pt x="467" y="268"/>
                  </a:cubicBezTo>
                  <a:cubicBezTo>
                    <a:pt x="577" y="249"/>
                    <a:pt x="685" y="249"/>
                    <a:pt x="804" y="239"/>
                  </a:cubicBezTo>
                  <a:cubicBezTo>
                    <a:pt x="1033" y="219"/>
                    <a:pt x="1241" y="179"/>
                    <a:pt x="1460" y="160"/>
                  </a:cubicBezTo>
                  <a:lnTo>
                    <a:pt x="1728" y="140"/>
                  </a:lnTo>
                  <a:cubicBezTo>
                    <a:pt x="1735" y="140"/>
                    <a:pt x="1746" y="135"/>
                    <a:pt x="1752" y="135"/>
                  </a:cubicBezTo>
                  <a:close/>
                  <a:moveTo>
                    <a:pt x="1877" y="1"/>
                  </a:moveTo>
                  <a:lnTo>
                    <a:pt x="1817" y="10"/>
                  </a:lnTo>
                  <a:lnTo>
                    <a:pt x="1440" y="60"/>
                  </a:lnTo>
                  <a:cubicBezTo>
                    <a:pt x="1222" y="80"/>
                    <a:pt x="1003" y="129"/>
                    <a:pt x="795" y="140"/>
                  </a:cubicBezTo>
                  <a:cubicBezTo>
                    <a:pt x="685" y="149"/>
                    <a:pt x="566" y="149"/>
                    <a:pt x="457" y="160"/>
                  </a:cubicBezTo>
                  <a:cubicBezTo>
                    <a:pt x="427" y="169"/>
                    <a:pt x="398" y="169"/>
                    <a:pt x="368" y="169"/>
                  </a:cubicBezTo>
                  <a:lnTo>
                    <a:pt x="268" y="189"/>
                  </a:lnTo>
                  <a:cubicBezTo>
                    <a:pt x="199" y="209"/>
                    <a:pt x="129" y="229"/>
                    <a:pt x="60" y="259"/>
                  </a:cubicBezTo>
                  <a:lnTo>
                    <a:pt x="1" y="288"/>
                  </a:lnTo>
                  <a:cubicBezTo>
                    <a:pt x="10" y="299"/>
                    <a:pt x="30" y="308"/>
                    <a:pt x="40" y="328"/>
                  </a:cubicBezTo>
                  <a:lnTo>
                    <a:pt x="129" y="398"/>
                  </a:lnTo>
                  <a:lnTo>
                    <a:pt x="288" y="537"/>
                  </a:lnTo>
                  <a:lnTo>
                    <a:pt x="546" y="745"/>
                  </a:lnTo>
                  <a:lnTo>
                    <a:pt x="795" y="954"/>
                  </a:lnTo>
                  <a:lnTo>
                    <a:pt x="1063" y="1152"/>
                  </a:lnTo>
                  <a:cubicBezTo>
                    <a:pt x="1241" y="1272"/>
                    <a:pt x="1420" y="1400"/>
                    <a:pt x="1599" y="1519"/>
                  </a:cubicBezTo>
                  <a:lnTo>
                    <a:pt x="1662" y="1427"/>
                  </a:lnTo>
                  <a:lnTo>
                    <a:pt x="1662" y="1427"/>
                  </a:lnTo>
                  <a:lnTo>
                    <a:pt x="1738" y="1430"/>
                  </a:lnTo>
                  <a:cubicBezTo>
                    <a:pt x="1718" y="1063"/>
                    <a:pt x="1768" y="676"/>
                    <a:pt x="1857" y="308"/>
                  </a:cubicBezTo>
                  <a:lnTo>
                    <a:pt x="1897" y="120"/>
                  </a:lnTo>
                  <a:lnTo>
                    <a:pt x="1927" y="10"/>
                  </a:lnTo>
                  <a:lnTo>
                    <a:pt x="192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14"/>
            <p:cNvSpPr/>
            <p:nvPr/>
          </p:nvSpPr>
          <p:spPr>
            <a:xfrm>
              <a:off x="1860200" y="1876050"/>
              <a:ext cx="67275" cy="108000"/>
            </a:xfrm>
            <a:custGeom>
              <a:avLst/>
              <a:gdLst/>
              <a:ahLst/>
              <a:cxnLst/>
              <a:rect l="l" t="t" r="r" b="b"/>
              <a:pathLst>
                <a:path w="2691" h="4320" extrusionOk="0">
                  <a:moveTo>
                    <a:pt x="239" y="0"/>
                  </a:moveTo>
                  <a:lnTo>
                    <a:pt x="1" y="189"/>
                  </a:lnTo>
                  <a:cubicBezTo>
                    <a:pt x="268" y="537"/>
                    <a:pt x="517" y="903"/>
                    <a:pt x="804" y="1251"/>
                  </a:cubicBezTo>
                  <a:cubicBezTo>
                    <a:pt x="943" y="1420"/>
                    <a:pt x="1082" y="1589"/>
                    <a:pt x="1232" y="1757"/>
                  </a:cubicBezTo>
                  <a:lnTo>
                    <a:pt x="1678" y="2244"/>
                  </a:lnTo>
                  <a:cubicBezTo>
                    <a:pt x="1758" y="2324"/>
                    <a:pt x="1828" y="2413"/>
                    <a:pt x="1916" y="2483"/>
                  </a:cubicBezTo>
                  <a:lnTo>
                    <a:pt x="2165" y="2701"/>
                  </a:lnTo>
                  <a:lnTo>
                    <a:pt x="2413" y="2919"/>
                  </a:lnTo>
                  <a:lnTo>
                    <a:pt x="2512" y="3008"/>
                  </a:lnTo>
                  <a:lnTo>
                    <a:pt x="2523" y="3019"/>
                  </a:lnTo>
                  <a:lnTo>
                    <a:pt x="2523" y="3039"/>
                  </a:lnTo>
                  <a:lnTo>
                    <a:pt x="2492" y="3078"/>
                  </a:lnTo>
                  <a:cubicBezTo>
                    <a:pt x="2264" y="3445"/>
                    <a:pt x="2066" y="3833"/>
                    <a:pt x="1867" y="4220"/>
                  </a:cubicBezTo>
                  <a:lnTo>
                    <a:pt x="2086" y="4319"/>
                  </a:lnTo>
                  <a:cubicBezTo>
                    <a:pt x="2245" y="3922"/>
                    <a:pt x="2413" y="3525"/>
                    <a:pt x="2612" y="3147"/>
                  </a:cubicBezTo>
                  <a:lnTo>
                    <a:pt x="2662" y="3039"/>
                  </a:lnTo>
                  <a:cubicBezTo>
                    <a:pt x="2671" y="3019"/>
                    <a:pt x="2691" y="2999"/>
                    <a:pt x="2691" y="2989"/>
                  </a:cubicBezTo>
                  <a:lnTo>
                    <a:pt x="2631" y="2949"/>
                  </a:lnTo>
                  <a:lnTo>
                    <a:pt x="2483" y="2820"/>
                  </a:lnTo>
                  <a:lnTo>
                    <a:pt x="2234" y="2611"/>
                  </a:lnTo>
                  <a:lnTo>
                    <a:pt x="1986" y="2403"/>
                  </a:lnTo>
                  <a:cubicBezTo>
                    <a:pt x="1907" y="2333"/>
                    <a:pt x="1837" y="2244"/>
                    <a:pt x="1758" y="2165"/>
                  </a:cubicBezTo>
                  <a:lnTo>
                    <a:pt x="1321" y="1678"/>
                  </a:lnTo>
                  <a:cubicBezTo>
                    <a:pt x="1182" y="1510"/>
                    <a:pt x="1053" y="1321"/>
                    <a:pt x="924" y="1142"/>
                  </a:cubicBezTo>
                  <a:cubicBezTo>
                    <a:pt x="656" y="784"/>
                    <a:pt x="447" y="387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14"/>
            <p:cNvSpPr/>
            <p:nvPr/>
          </p:nvSpPr>
          <p:spPr>
            <a:xfrm>
              <a:off x="1881050" y="1849250"/>
              <a:ext cx="116425" cy="44700"/>
            </a:xfrm>
            <a:custGeom>
              <a:avLst/>
              <a:gdLst/>
              <a:ahLst/>
              <a:cxnLst/>
              <a:rect l="l" t="t" r="r" b="b"/>
              <a:pathLst>
                <a:path w="4657" h="1788" extrusionOk="0">
                  <a:moveTo>
                    <a:pt x="109" y="0"/>
                  </a:moveTo>
                  <a:lnTo>
                    <a:pt x="1" y="278"/>
                  </a:lnTo>
                  <a:cubicBezTo>
                    <a:pt x="438" y="367"/>
                    <a:pt x="864" y="457"/>
                    <a:pt x="1291" y="616"/>
                  </a:cubicBezTo>
                  <a:cubicBezTo>
                    <a:pt x="1500" y="685"/>
                    <a:pt x="1708" y="755"/>
                    <a:pt x="1917" y="844"/>
                  </a:cubicBezTo>
                  <a:lnTo>
                    <a:pt x="2512" y="1122"/>
                  </a:lnTo>
                  <a:cubicBezTo>
                    <a:pt x="2602" y="1172"/>
                    <a:pt x="2711" y="1221"/>
                    <a:pt x="2801" y="1280"/>
                  </a:cubicBezTo>
                  <a:lnTo>
                    <a:pt x="3068" y="1459"/>
                  </a:lnTo>
                  <a:lnTo>
                    <a:pt x="3346" y="1638"/>
                  </a:lnTo>
                  <a:lnTo>
                    <a:pt x="3505" y="1748"/>
                  </a:lnTo>
                  <a:lnTo>
                    <a:pt x="3555" y="1787"/>
                  </a:lnTo>
                  <a:cubicBezTo>
                    <a:pt x="3575" y="1787"/>
                    <a:pt x="3585" y="1757"/>
                    <a:pt x="3595" y="1748"/>
                  </a:cubicBezTo>
                  <a:lnTo>
                    <a:pt x="3684" y="1668"/>
                  </a:lnTo>
                  <a:cubicBezTo>
                    <a:pt x="3843" y="1529"/>
                    <a:pt x="4002" y="1380"/>
                    <a:pt x="4161" y="1241"/>
                  </a:cubicBezTo>
                  <a:cubicBezTo>
                    <a:pt x="4330" y="1102"/>
                    <a:pt x="4498" y="963"/>
                    <a:pt x="4657" y="834"/>
                  </a:cubicBezTo>
                  <a:lnTo>
                    <a:pt x="4508" y="655"/>
                  </a:lnTo>
                  <a:lnTo>
                    <a:pt x="4032" y="1102"/>
                  </a:lnTo>
                  <a:lnTo>
                    <a:pt x="3585" y="1578"/>
                  </a:lnTo>
                  <a:lnTo>
                    <a:pt x="3555" y="1609"/>
                  </a:lnTo>
                  <a:cubicBezTo>
                    <a:pt x="3545" y="1609"/>
                    <a:pt x="3545" y="1618"/>
                    <a:pt x="3545" y="1618"/>
                  </a:cubicBezTo>
                  <a:lnTo>
                    <a:pt x="3525" y="1609"/>
                  </a:lnTo>
                  <a:lnTo>
                    <a:pt x="3416" y="1539"/>
                  </a:lnTo>
                  <a:lnTo>
                    <a:pt x="3128" y="1360"/>
                  </a:lnTo>
                  <a:lnTo>
                    <a:pt x="2850" y="1181"/>
                  </a:lnTo>
                  <a:cubicBezTo>
                    <a:pt x="2761" y="1122"/>
                    <a:pt x="2662" y="1082"/>
                    <a:pt x="2562" y="1033"/>
                  </a:cubicBezTo>
                  <a:lnTo>
                    <a:pt x="1967" y="735"/>
                  </a:lnTo>
                  <a:cubicBezTo>
                    <a:pt x="1768" y="645"/>
                    <a:pt x="1559" y="556"/>
                    <a:pt x="1361" y="466"/>
                  </a:cubicBezTo>
                  <a:cubicBezTo>
                    <a:pt x="954" y="288"/>
                    <a:pt x="526" y="149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14"/>
            <p:cNvSpPr/>
            <p:nvPr/>
          </p:nvSpPr>
          <p:spPr>
            <a:xfrm>
              <a:off x="1963200" y="1911800"/>
              <a:ext cx="76250" cy="99050"/>
            </a:xfrm>
            <a:custGeom>
              <a:avLst/>
              <a:gdLst/>
              <a:ahLst/>
              <a:cxnLst/>
              <a:rect l="l" t="t" r="r" b="b"/>
              <a:pathLst>
                <a:path w="3050" h="3962" extrusionOk="0">
                  <a:moveTo>
                    <a:pt x="2880" y="0"/>
                  </a:moveTo>
                  <a:lnTo>
                    <a:pt x="2781" y="119"/>
                  </a:lnTo>
                  <a:cubicBezTo>
                    <a:pt x="2752" y="159"/>
                    <a:pt x="2721" y="199"/>
                    <a:pt x="2682" y="228"/>
                  </a:cubicBezTo>
                  <a:lnTo>
                    <a:pt x="2473" y="447"/>
                  </a:lnTo>
                  <a:cubicBezTo>
                    <a:pt x="2344" y="596"/>
                    <a:pt x="2205" y="744"/>
                    <a:pt x="2076" y="894"/>
                  </a:cubicBezTo>
                  <a:lnTo>
                    <a:pt x="1689" y="1360"/>
                  </a:lnTo>
                  <a:lnTo>
                    <a:pt x="1311" y="1837"/>
                  </a:lnTo>
                  <a:lnTo>
                    <a:pt x="954" y="2333"/>
                  </a:lnTo>
                  <a:cubicBezTo>
                    <a:pt x="845" y="2502"/>
                    <a:pt x="726" y="2661"/>
                    <a:pt x="616" y="2830"/>
                  </a:cubicBezTo>
                  <a:cubicBezTo>
                    <a:pt x="508" y="2999"/>
                    <a:pt x="398" y="3167"/>
                    <a:pt x="299" y="3336"/>
                  </a:cubicBezTo>
                  <a:cubicBezTo>
                    <a:pt x="199" y="3515"/>
                    <a:pt x="91" y="3683"/>
                    <a:pt x="1" y="3862"/>
                  </a:cubicBezTo>
                  <a:lnTo>
                    <a:pt x="210" y="3961"/>
                  </a:lnTo>
                  <a:cubicBezTo>
                    <a:pt x="289" y="3783"/>
                    <a:pt x="378" y="3604"/>
                    <a:pt x="457" y="3425"/>
                  </a:cubicBezTo>
                  <a:cubicBezTo>
                    <a:pt x="547" y="3247"/>
                    <a:pt x="647" y="3078"/>
                    <a:pt x="736" y="2899"/>
                  </a:cubicBezTo>
                  <a:cubicBezTo>
                    <a:pt x="835" y="2730"/>
                    <a:pt x="944" y="2562"/>
                    <a:pt x="1044" y="2393"/>
                  </a:cubicBezTo>
                  <a:cubicBezTo>
                    <a:pt x="1153" y="2224"/>
                    <a:pt x="1282" y="2065"/>
                    <a:pt x="1391" y="1896"/>
                  </a:cubicBezTo>
                  <a:cubicBezTo>
                    <a:pt x="1510" y="1737"/>
                    <a:pt x="1649" y="1589"/>
                    <a:pt x="1768" y="1430"/>
                  </a:cubicBezTo>
                  <a:cubicBezTo>
                    <a:pt x="1907" y="1281"/>
                    <a:pt x="2037" y="1142"/>
                    <a:pt x="2176" y="993"/>
                  </a:cubicBezTo>
                  <a:cubicBezTo>
                    <a:pt x="2324" y="854"/>
                    <a:pt x="2463" y="715"/>
                    <a:pt x="2602" y="576"/>
                  </a:cubicBezTo>
                  <a:lnTo>
                    <a:pt x="2831" y="387"/>
                  </a:lnTo>
                  <a:cubicBezTo>
                    <a:pt x="2871" y="358"/>
                    <a:pt x="2910" y="318"/>
                    <a:pt x="2950" y="288"/>
                  </a:cubicBezTo>
                  <a:lnTo>
                    <a:pt x="3049" y="188"/>
                  </a:lnTo>
                  <a:lnTo>
                    <a:pt x="28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14"/>
            <p:cNvSpPr/>
            <p:nvPr/>
          </p:nvSpPr>
          <p:spPr>
            <a:xfrm>
              <a:off x="1983825" y="1928900"/>
              <a:ext cx="71000" cy="91875"/>
            </a:xfrm>
            <a:custGeom>
              <a:avLst/>
              <a:gdLst/>
              <a:ahLst/>
              <a:cxnLst/>
              <a:rect l="l" t="t" r="r" b="b"/>
              <a:pathLst>
                <a:path w="2840" h="3675" extrusionOk="0">
                  <a:moveTo>
                    <a:pt x="2671" y="1"/>
                  </a:moveTo>
                  <a:lnTo>
                    <a:pt x="2571" y="120"/>
                  </a:lnTo>
                  <a:cubicBezTo>
                    <a:pt x="2552" y="150"/>
                    <a:pt x="2522" y="190"/>
                    <a:pt x="2492" y="219"/>
                  </a:cubicBezTo>
                  <a:lnTo>
                    <a:pt x="2304" y="418"/>
                  </a:lnTo>
                  <a:cubicBezTo>
                    <a:pt x="2174" y="557"/>
                    <a:pt x="2055" y="696"/>
                    <a:pt x="1927" y="835"/>
                  </a:cubicBezTo>
                  <a:lnTo>
                    <a:pt x="1569" y="1262"/>
                  </a:lnTo>
                  <a:lnTo>
                    <a:pt x="1221" y="1709"/>
                  </a:lnTo>
                  <a:lnTo>
                    <a:pt x="894" y="2156"/>
                  </a:lnTo>
                  <a:cubicBezTo>
                    <a:pt x="795" y="2315"/>
                    <a:pt x="685" y="2463"/>
                    <a:pt x="576" y="2622"/>
                  </a:cubicBezTo>
                  <a:cubicBezTo>
                    <a:pt x="477" y="2781"/>
                    <a:pt x="378" y="2930"/>
                    <a:pt x="278" y="3089"/>
                  </a:cubicBezTo>
                  <a:cubicBezTo>
                    <a:pt x="189" y="3258"/>
                    <a:pt x="89" y="3407"/>
                    <a:pt x="0" y="3575"/>
                  </a:cubicBezTo>
                  <a:lnTo>
                    <a:pt x="219" y="3675"/>
                  </a:lnTo>
                  <a:cubicBezTo>
                    <a:pt x="288" y="3506"/>
                    <a:pt x="367" y="3347"/>
                    <a:pt x="447" y="3178"/>
                  </a:cubicBezTo>
                  <a:cubicBezTo>
                    <a:pt x="526" y="3019"/>
                    <a:pt x="616" y="2860"/>
                    <a:pt x="695" y="2692"/>
                  </a:cubicBezTo>
                  <a:cubicBezTo>
                    <a:pt x="784" y="2533"/>
                    <a:pt x="894" y="2384"/>
                    <a:pt x="983" y="2225"/>
                  </a:cubicBezTo>
                  <a:cubicBezTo>
                    <a:pt x="1082" y="2066"/>
                    <a:pt x="1201" y="1918"/>
                    <a:pt x="1301" y="1768"/>
                  </a:cubicBezTo>
                  <a:cubicBezTo>
                    <a:pt x="1420" y="1620"/>
                    <a:pt x="1539" y="1481"/>
                    <a:pt x="1658" y="1342"/>
                  </a:cubicBezTo>
                  <a:cubicBezTo>
                    <a:pt x="1777" y="1203"/>
                    <a:pt x="1907" y="1064"/>
                    <a:pt x="2026" y="934"/>
                  </a:cubicBezTo>
                  <a:cubicBezTo>
                    <a:pt x="2165" y="805"/>
                    <a:pt x="2293" y="676"/>
                    <a:pt x="2432" y="547"/>
                  </a:cubicBezTo>
                  <a:lnTo>
                    <a:pt x="2641" y="378"/>
                  </a:lnTo>
                  <a:cubicBezTo>
                    <a:pt x="2681" y="349"/>
                    <a:pt x="2711" y="309"/>
                    <a:pt x="2741" y="279"/>
                  </a:cubicBezTo>
                  <a:lnTo>
                    <a:pt x="2840" y="190"/>
                  </a:lnTo>
                  <a:lnTo>
                    <a:pt x="267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14"/>
            <p:cNvSpPr/>
            <p:nvPr/>
          </p:nvSpPr>
          <p:spPr>
            <a:xfrm>
              <a:off x="1859950" y="1849725"/>
              <a:ext cx="24350" cy="29825"/>
            </a:xfrm>
            <a:custGeom>
              <a:avLst/>
              <a:gdLst/>
              <a:ahLst/>
              <a:cxnLst/>
              <a:rect l="l" t="t" r="r" b="b"/>
              <a:pathLst>
                <a:path w="974" h="1193" extrusionOk="0">
                  <a:moveTo>
                    <a:pt x="854" y="1"/>
                  </a:moveTo>
                  <a:cubicBezTo>
                    <a:pt x="814" y="50"/>
                    <a:pt x="765" y="110"/>
                    <a:pt x="725" y="160"/>
                  </a:cubicBezTo>
                  <a:lnTo>
                    <a:pt x="626" y="308"/>
                  </a:lnTo>
                  <a:cubicBezTo>
                    <a:pt x="556" y="408"/>
                    <a:pt x="497" y="507"/>
                    <a:pt x="437" y="597"/>
                  </a:cubicBezTo>
                  <a:cubicBezTo>
                    <a:pt x="378" y="686"/>
                    <a:pt x="298" y="765"/>
                    <a:pt x="229" y="855"/>
                  </a:cubicBezTo>
                  <a:cubicBezTo>
                    <a:pt x="189" y="894"/>
                    <a:pt x="150" y="944"/>
                    <a:pt x="110" y="983"/>
                  </a:cubicBezTo>
                  <a:cubicBezTo>
                    <a:pt x="70" y="1033"/>
                    <a:pt x="20" y="1103"/>
                    <a:pt x="0" y="1162"/>
                  </a:cubicBezTo>
                  <a:lnTo>
                    <a:pt x="249" y="1192"/>
                  </a:lnTo>
                  <a:cubicBezTo>
                    <a:pt x="269" y="1162"/>
                    <a:pt x="258" y="1122"/>
                    <a:pt x="278" y="1083"/>
                  </a:cubicBezTo>
                  <a:cubicBezTo>
                    <a:pt x="298" y="1033"/>
                    <a:pt x="318" y="983"/>
                    <a:pt x="348" y="934"/>
                  </a:cubicBezTo>
                  <a:cubicBezTo>
                    <a:pt x="397" y="844"/>
                    <a:pt x="457" y="745"/>
                    <a:pt x="527" y="656"/>
                  </a:cubicBezTo>
                  <a:cubicBezTo>
                    <a:pt x="586" y="557"/>
                    <a:pt x="666" y="477"/>
                    <a:pt x="735" y="398"/>
                  </a:cubicBezTo>
                  <a:cubicBezTo>
                    <a:pt x="775" y="368"/>
                    <a:pt x="814" y="338"/>
                    <a:pt x="854" y="299"/>
                  </a:cubicBezTo>
                  <a:cubicBezTo>
                    <a:pt x="894" y="279"/>
                    <a:pt x="934" y="259"/>
                    <a:pt x="973" y="249"/>
                  </a:cubicBezTo>
                  <a:lnTo>
                    <a:pt x="85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14"/>
            <p:cNvSpPr/>
            <p:nvPr/>
          </p:nvSpPr>
          <p:spPr>
            <a:xfrm>
              <a:off x="1946575" y="1920375"/>
              <a:ext cx="47200" cy="43800"/>
            </a:xfrm>
            <a:custGeom>
              <a:avLst/>
              <a:gdLst/>
              <a:ahLst/>
              <a:cxnLst/>
              <a:rect l="l" t="t" r="r" b="b"/>
              <a:pathLst>
                <a:path w="1888" h="1752" extrusionOk="0">
                  <a:moveTo>
                    <a:pt x="299" y="123"/>
                  </a:moveTo>
                  <a:lnTo>
                    <a:pt x="368" y="143"/>
                  </a:lnTo>
                  <a:cubicBezTo>
                    <a:pt x="398" y="143"/>
                    <a:pt x="418" y="154"/>
                    <a:pt x="447" y="163"/>
                  </a:cubicBezTo>
                  <a:cubicBezTo>
                    <a:pt x="547" y="193"/>
                    <a:pt x="656" y="233"/>
                    <a:pt x="765" y="262"/>
                  </a:cubicBezTo>
                  <a:cubicBezTo>
                    <a:pt x="983" y="342"/>
                    <a:pt x="1192" y="382"/>
                    <a:pt x="1401" y="441"/>
                  </a:cubicBezTo>
                  <a:lnTo>
                    <a:pt x="1649" y="521"/>
                  </a:lnTo>
                  <a:cubicBezTo>
                    <a:pt x="1659" y="531"/>
                    <a:pt x="1689" y="531"/>
                    <a:pt x="1679" y="540"/>
                  </a:cubicBezTo>
                  <a:lnTo>
                    <a:pt x="1659" y="571"/>
                  </a:lnTo>
                  <a:lnTo>
                    <a:pt x="1599" y="640"/>
                  </a:lnTo>
                  <a:cubicBezTo>
                    <a:pt x="1397" y="891"/>
                    <a:pt x="1201" y="1149"/>
                    <a:pt x="1044" y="1430"/>
                  </a:cubicBezTo>
                  <a:lnTo>
                    <a:pt x="1044" y="1430"/>
                  </a:lnTo>
                  <a:cubicBezTo>
                    <a:pt x="963" y="1326"/>
                    <a:pt x="884" y="1220"/>
                    <a:pt x="805" y="1116"/>
                  </a:cubicBezTo>
                  <a:lnTo>
                    <a:pt x="626" y="849"/>
                  </a:lnTo>
                  <a:lnTo>
                    <a:pt x="447" y="571"/>
                  </a:lnTo>
                  <a:lnTo>
                    <a:pt x="279" y="282"/>
                  </a:lnTo>
                  <a:lnTo>
                    <a:pt x="219" y="183"/>
                  </a:lnTo>
                  <a:lnTo>
                    <a:pt x="199" y="143"/>
                  </a:lnTo>
                  <a:lnTo>
                    <a:pt x="189" y="123"/>
                  </a:lnTo>
                  <a:close/>
                  <a:moveTo>
                    <a:pt x="129" y="0"/>
                  </a:moveTo>
                  <a:cubicBezTo>
                    <a:pt x="107" y="0"/>
                    <a:pt x="84" y="1"/>
                    <a:pt x="60" y="4"/>
                  </a:cubicBezTo>
                  <a:lnTo>
                    <a:pt x="1" y="4"/>
                  </a:lnTo>
                  <a:cubicBezTo>
                    <a:pt x="10" y="15"/>
                    <a:pt x="21" y="34"/>
                    <a:pt x="30" y="54"/>
                  </a:cubicBezTo>
                  <a:lnTo>
                    <a:pt x="80" y="154"/>
                  </a:lnTo>
                  <a:lnTo>
                    <a:pt x="169" y="342"/>
                  </a:lnTo>
                  <a:lnTo>
                    <a:pt x="328" y="640"/>
                  </a:lnTo>
                  <a:lnTo>
                    <a:pt x="477" y="928"/>
                  </a:lnTo>
                  <a:lnTo>
                    <a:pt x="656" y="1206"/>
                  </a:lnTo>
                  <a:cubicBezTo>
                    <a:pt x="765" y="1394"/>
                    <a:pt x="884" y="1573"/>
                    <a:pt x="1003" y="1752"/>
                  </a:cubicBezTo>
                  <a:lnTo>
                    <a:pt x="1095" y="1692"/>
                  </a:lnTo>
                  <a:lnTo>
                    <a:pt x="1095" y="1692"/>
                  </a:lnTo>
                  <a:lnTo>
                    <a:pt x="1162" y="1722"/>
                  </a:lnTo>
                  <a:cubicBezTo>
                    <a:pt x="1174" y="1689"/>
                    <a:pt x="1187" y="1657"/>
                    <a:pt x="1201" y="1624"/>
                  </a:cubicBezTo>
                  <a:lnTo>
                    <a:pt x="1201" y="1624"/>
                  </a:lnTo>
                  <a:lnTo>
                    <a:pt x="1202" y="1623"/>
                  </a:lnTo>
                  <a:cubicBezTo>
                    <a:pt x="1202" y="1623"/>
                    <a:pt x="1201" y="1623"/>
                    <a:pt x="1201" y="1622"/>
                  </a:cubicBezTo>
                  <a:lnTo>
                    <a:pt x="1201" y="1622"/>
                  </a:lnTo>
                  <a:cubicBezTo>
                    <a:pt x="1328" y="1311"/>
                    <a:pt x="1502" y="1017"/>
                    <a:pt x="1709" y="729"/>
                  </a:cubicBezTo>
                  <a:lnTo>
                    <a:pt x="1818" y="571"/>
                  </a:lnTo>
                  <a:cubicBezTo>
                    <a:pt x="1818" y="571"/>
                    <a:pt x="1828" y="551"/>
                    <a:pt x="1848" y="531"/>
                  </a:cubicBezTo>
                  <a:lnTo>
                    <a:pt x="1887" y="491"/>
                  </a:lnTo>
                  <a:lnTo>
                    <a:pt x="1887" y="481"/>
                  </a:lnTo>
                  <a:cubicBezTo>
                    <a:pt x="1887" y="471"/>
                    <a:pt x="1887" y="471"/>
                    <a:pt x="1877" y="471"/>
                  </a:cubicBezTo>
                  <a:lnTo>
                    <a:pt x="1848" y="461"/>
                  </a:lnTo>
                  <a:lnTo>
                    <a:pt x="1788" y="441"/>
                  </a:lnTo>
                  <a:cubicBezTo>
                    <a:pt x="1788" y="441"/>
                    <a:pt x="1698" y="421"/>
                    <a:pt x="1609" y="392"/>
                  </a:cubicBezTo>
                  <a:cubicBezTo>
                    <a:pt x="1510" y="372"/>
                    <a:pt x="1420" y="342"/>
                    <a:pt x="1420" y="342"/>
                  </a:cubicBezTo>
                  <a:cubicBezTo>
                    <a:pt x="1212" y="282"/>
                    <a:pt x="994" y="243"/>
                    <a:pt x="795" y="173"/>
                  </a:cubicBezTo>
                  <a:cubicBezTo>
                    <a:pt x="686" y="134"/>
                    <a:pt x="586" y="94"/>
                    <a:pt x="477" y="64"/>
                  </a:cubicBezTo>
                  <a:lnTo>
                    <a:pt x="388" y="34"/>
                  </a:lnTo>
                  <a:lnTo>
                    <a:pt x="288" y="15"/>
                  </a:lnTo>
                  <a:cubicBezTo>
                    <a:pt x="239" y="7"/>
                    <a:pt x="18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14"/>
            <p:cNvSpPr/>
            <p:nvPr/>
          </p:nvSpPr>
          <p:spPr>
            <a:xfrm>
              <a:off x="1989025" y="1752675"/>
              <a:ext cx="35275" cy="117450"/>
            </a:xfrm>
            <a:custGeom>
              <a:avLst/>
              <a:gdLst/>
              <a:ahLst/>
              <a:cxnLst/>
              <a:rect l="l" t="t" r="r" b="b"/>
              <a:pathLst>
                <a:path w="1411" h="4698" extrusionOk="0">
                  <a:moveTo>
                    <a:pt x="289" y="0"/>
                  </a:moveTo>
                  <a:lnTo>
                    <a:pt x="0" y="80"/>
                  </a:lnTo>
                  <a:cubicBezTo>
                    <a:pt x="100" y="507"/>
                    <a:pt x="199" y="944"/>
                    <a:pt x="338" y="1370"/>
                  </a:cubicBezTo>
                  <a:cubicBezTo>
                    <a:pt x="398" y="1579"/>
                    <a:pt x="467" y="1798"/>
                    <a:pt x="527" y="2006"/>
                  </a:cubicBezTo>
                  <a:lnTo>
                    <a:pt x="765" y="2621"/>
                  </a:lnTo>
                  <a:cubicBezTo>
                    <a:pt x="805" y="2731"/>
                    <a:pt x="834" y="2830"/>
                    <a:pt x="884" y="2930"/>
                  </a:cubicBezTo>
                  <a:lnTo>
                    <a:pt x="1033" y="3228"/>
                  </a:lnTo>
                  <a:lnTo>
                    <a:pt x="1182" y="3525"/>
                  </a:lnTo>
                  <a:lnTo>
                    <a:pt x="1242" y="3645"/>
                  </a:lnTo>
                  <a:lnTo>
                    <a:pt x="1251" y="3664"/>
                  </a:lnTo>
                  <a:cubicBezTo>
                    <a:pt x="1242" y="3664"/>
                    <a:pt x="1242" y="3674"/>
                    <a:pt x="1232" y="3674"/>
                  </a:cubicBezTo>
                  <a:lnTo>
                    <a:pt x="1192" y="3704"/>
                  </a:lnTo>
                  <a:cubicBezTo>
                    <a:pt x="1023" y="3833"/>
                    <a:pt x="845" y="3962"/>
                    <a:pt x="676" y="4101"/>
                  </a:cubicBezTo>
                  <a:cubicBezTo>
                    <a:pt x="517" y="4240"/>
                    <a:pt x="348" y="4379"/>
                    <a:pt x="189" y="4518"/>
                  </a:cubicBezTo>
                  <a:lnTo>
                    <a:pt x="338" y="4697"/>
                  </a:lnTo>
                  <a:cubicBezTo>
                    <a:pt x="497" y="4548"/>
                    <a:pt x="646" y="4389"/>
                    <a:pt x="795" y="4240"/>
                  </a:cubicBezTo>
                  <a:cubicBezTo>
                    <a:pt x="954" y="4101"/>
                    <a:pt x="1123" y="3952"/>
                    <a:pt x="1282" y="3813"/>
                  </a:cubicBezTo>
                  <a:lnTo>
                    <a:pt x="1371" y="3734"/>
                  </a:lnTo>
                  <a:cubicBezTo>
                    <a:pt x="1381" y="3724"/>
                    <a:pt x="1410" y="3714"/>
                    <a:pt x="1410" y="3694"/>
                  </a:cubicBezTo>
                  <a:lnTo>
                    <a:pt x="1381" y="3634"/>
                  </a:lnTo>
                  <a:lnTo>
                    <a:pt x="1291" y="3466"/>
                  </a:lnTo>
                  <a:lnTo>
                    <a:pt x="1132" y="3177"/>
                  </a:lnTo>
                  <a:lnTo>
                    <a:pt x="984" y="2890"/>
                  </a:lnTo>
                  <a:cubicBezTo>
                    <a:pt x="934" y="2791"/>
                    <a:pt x="904" y="2681"/>
                    <a:pt x="865" y="2582"/>
                  </a:cubicBezTo>
                  <a:lnTo>
                    <a:pt x="646" y="1966"/>
                  </a:lnTo>
                  <a:cubicBezTo>
                    <a:pt x="587" y="1748"/>
                    <a:pt x="527" y="1529"/>
                    <a:pt x="477" y="1321"/>
                  </a:cubicBezTo>
                  <a:cubicBezTo>
                    <a:pt x="378" y="884"/>
                    <a:pt x="328" y="437"/>
                    <a:pt x="28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14"/>
            <p:cNvSpPr/>
            <p:nvPr/>
          </p:nvSpPr>
          <p:spPr>
            <a:xfrm>
              <a:off x="2017325" y="1734550"/>
              <a:ext cx="102550" cy="74325"/>
            </a:xfrm>
            <a:custGeom>
              <a:avLst/>
              <a:gdLst/>
              <a:ahLst/>
              <a:cxnLst/>
              <a:rect l="l" t="t" r="r" b="b"/>
              <a:pathLst>
                <a:path w="4102" h="2973" extrusionOk="0">
                  <a:moveTo>
                    <a:pt x="219" y="1"/>
                  </a:moveTo>
                  <a:lnTo>
                    <a:pt x="0" y="219"/>
                  </a:lnTo>
                  <a:cubicBezTo>
                    <a:pt x="368" y="467"/>
                    <a:pt x="745" y="716"/>
                    <a:pt x="1073" y="1023"/>
                  </a:cubicBezTo>
                  <a:cubicBezTo>
                    <a:pt x="1242" y="1162"/>
                    <a:pt x="1401" y="1311"/>
                    <a:pt x="1560" y="1470"/>
                  </a:cubicBezTo>
                  <a:lnTo>
                    <a:pt x="2006" y="1956"/>
                  </a:lnTo>
                  <a:cubicBezTo>
                    <a:pt x="2076" y="2036"/>
                    <a:pt x="2145" y="2115"/>
                    <a:pt x="2215" y="2205"/>
                  </a:cubicBezTo>
                  <a:lnTo>
                    <a:pt x="2394" y="2483"/>
                  </a:lnTo>
                  <a:lnTo>
                    <a:pt x="2572" y="2751"/>
                  </a:lnTo>
                  <a:lnTo>
                    <a:pt x="2681" y="2910"/>
                  </a:lnTo>
                  <a:lnTo>
                    <a:pt x="2721" y="2969"/>
                  </a:lnTo>
                  <a:cubicBezTo>
                    <a:pt x="2723" y="2971"/>
                    <a:pt x="2725" y="2972"/>
                    <a:pt x="2728" y="2972"/>
                  </a:cubicBezTo>
                  <a:cubicBezTo>
                    <a:pt x="2739" y="2972"/>
                    <a:pt x="2755" y="2958"/>
                    <a:pt x="2771" y="2949"/>
                  </a:cubicBezTo>
                  <a:lnTo>
                    <a:pt x="2880" y="2910"/>
                  </a:lnTo>
                  <a:cubicBezTo>
                    <a:pt x="3287" y="2751"/>
                    <a:pt x="3694" y="2622"/>
                    <a:pt x="4101" y="2512"/>
                  </a:cubicBezTo>
                  <a:lnTo>
                    <a:pt x="4031" y="2284"/>
                  </a:lnTo>
                  <a:cubicBezTo>
                    <a:pt x="3625" y="2433"/>
                    <a:pt x="3217" y="2602"/>
                    <a:pt x="2830" y="2781"/>
                  </a:cubicBezTo>
                  <a:lnTo>
                    <a:pt x="2780" y="2801"/>
                  </a:lnTo>
                  <a:cubicBezTo>
                    <a:pt x="2780" y="2810"/>
                    <a:pt x="2771" y="2810"/>
                    <a:pt x="2771" y="2810"/>
                  </a:cubicBezTo>
                  <a:lnTo>
                    <a:pt x="2761" y="2801"/>
                  </a:lnTo>
                  <a:lnTo>
                    <a:pt x="2681" y="2691"/>
                  </a:lnTo>
                  <a:lnTo>
                    <a:pt x="2493" y="2413"/>
                  </a:lnTo>
                  <a:lnTo>
                    <a:pt x="2294" y="2145"/>
                  </a:lnTo>
                  <a:cubicBezTo>
                    <a:pt x="2235" y="2056"/>
                    <a:pt x="2155" y="1976"/>
                    <a:pt x="2085" y="1887"/>
                  </a:cubicBezTo>
                  <a:lnTo>
                    <a:pt x="1649" y="1391"/>
                  </a:lnTo>
                  <a:cubicBezTo>
                    <a:pt x="1500" y="1232"/>
                    <a:pt x="1341" y="1073"/>
                    <a:pt x="1182" y="914"/>
                  </a:cubicBezTo>
                  <a:cubicBezTo>
                    <a:pt x="884" y="597"/>
                    <a:pt x="536" y="299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14"/>
            <p:cNvSpPr/>
            <p:nvPr/>
          </p:nvSpPr>
          <p:spPr>
            <a:xfrm>
              <a:off x="2035200" y="1850225"/>
              <a:ext cx="105525" cy="66050"/>
            </a:xfrm>
            <a:custGeom>
              <a:avLst/>
              <a:gdLst/>
              <a:ahLst/>
              <a:cxnLst/>
              <a:rect l="l" t="t" r="r" b="b"/>
              <a:pathLst>
                <a:path w="4221" h="2642" extrusionOk="0">
                  <a:moveTo>
                    <a:pt x="4141" y="1"/>
                  </a:moveTo>
                  <a:cubicBezTo>
                    <a:pt x="4141" y="1"/>
                    <a:pt x="4101" y="21"/>
                    <a:pt x="4071" y="30"/>
                  </a:cubicBezTo>
                  <a:cubicBezTo>
                    <a:pt x="4031" y="50"/>
                    <a:pt x="4002" y="70"/>
                    <a:pt x="4002" y="70"/>
                  </a:cubicBezTo>
                  <a:cubicBezTo>
                    <a:pt x="3962" y="100"/>
                    <a:pt x="3912" y="120"/>
                    <a:pt x="3873" y="140"/>
                  </a:cubicBezTo>
                  <a:lnTo>
                    <a:pt x="3595" y="259"/>
                  </a:lnTo>
                  <a:cubicBezTo>
                    <a:pt x="3416" y="338"/>
                    <a:pt x="3237" y="438"/>
                    <a:pt x="3058" y="527"/>
                  </a:cubicBezTo>
                  <a:cubicBezTo>
                    <a:pt x="2880" y="616"/>
                    <a:pt x="2701" y="716"/>
                    <a:pt x="2522" y="805"/>
                  </a:cubicBezTo>
                  <a:lnTo>
                    <a:pt x="1996" y="1102"/>
                  </a:lnTo>
                  <a:lnTo>
                    <a:pt x="1480" y="1420"/>
                  </a:lnTo>
                  <a:lnTo>
                    <a:pt x="973" y="1748"/>
                  </a:lnTo>
                  <a:cubicBezTo>
                    <a:pt x="805" y="1867"/>
                    <a:pt x="646" y="1987"/>
                    <a:pt x="477" y="2095"/>
                  </a:cubicBezTo>
                  <a:cubicBezTo>
                    <a:pt x="318" y="2225"/>
                    <a:pt x="159" y="2344"/>
                    <a:pt x="0" y="2473"/>
                  </a:cubicBezTo>
                  <a:lnTo>
                    <a:pt x="159" y="2642"/>
                  </a:lnTo>
                  <a:cubicBezTo>
                    <a:pt x="308" y="2512"/>
                    <a:pt x="447" y="2373"/>
                    <a:pt x="596" y="2245"/>
                  </a:cubicBezTo>
                  <a:cubicBezTo>
                    <a:pt x="745" y="2115"/>
                    <a:pt x="904" y="1987"/>
                    <a:pt x="1053" y="1857"/>
                  </a:cubicBezTo>
                  <a:cubicBezTo>
                    <a:pt x="1212" y="1748"/>
                    <a:pt x="1370" y="1619"/>
                    <a:pt x="1540" y="1510"/>
                  </a:cubicBezTo>
                  <a:cubicBezTo>
                    <a:pt x="1708" y="1400"/>
                    <a:pt x="1877" y="1292"/>
                    <a:pt x="2046" y="1192"/>
                  </a:cubicBezTo>
                  <a:cubicBezTo>
                    <a:pt x="2224" y="1093"/>
                    <a:pt x="2393" y="994"/>
                    <a:pt x="2572" y="904"/>
                  </a:cubicBezTo>
                  <a:cubicBezTo>
                    <a:pt x="2751" y="815"/>
                    <a:pt x="2930" y="725"/>
                    <a:pt x="3118" y="646"/>
                  </a:cubicBezTo>
                  <a:cubicBezTo>
                    <a:pt x="3297" y="577"/>
                    <a:pt x="3486" y="497"/>
                    <a:pt x="3664" y="438"/>
                  </a:cubicBezTo>
                  <a:lnTo>
                    <a:pt x="3952" y="338"/>
                  </a:lnTo>
                  <a:cubicBezTo>
                    <a:pt x="4002" y="328"/>
                    <a:pt x="4042" y="308"/>
                    <a:pt x="4091" y="288"/>
                  </a:cubicBezTo>
                  <a:cubicBezTo>
                    <a:pt x="4091" y="288"/>
                    <a:pt x="4121" y="268"/>
                    <a:pt x="4161" y="259"/>
                  </a:cubicBezTo>
                  <a:lnTo>
                    <a:pt x="4220" y="239"/>
                  </a:lnTo>
                  <a:lnTo>
                    <a:pt x="41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14"/>
            <p:cNvSpPr/>
            <p:nvPr/>
          </p:nvSpPr>
          <p:spPr>
            <a:xfrm>
              <a:off x="2050575" y="1872075"/>
              <a:ext cx="97825" cy="61325"/>
            </a:xfrm>
            <a:custGeom>
              <a:avLst/>
              <a:gdLst/>
              <a:ahLst/>
              <a:cxnLst/>
              <a:rect l="l" t="t" r="r" b="b"/>
              <a:pathLst>
                <a:path w="3913" h="2453" extrusionOk="0">
                  <a:moveTo>
                    <a:pt x="3833" y="0"/>
                  </a:moveTo>
                  <a:cubicBezTo>
                    <a:pt x="3833" y="0"/>
                    <a:pt x="3804" y="10"/>
                    <a:pt x="3764" y="30"/>
                  </a:cubicBezTo>
                  <a:cubicBezTo>
                    <a:pt x="3734" y="40"/>
                    <a:pt x="3705" y="60"/>
                    <a:pt x="3705" y="60"/>
                  </a:cubicBezTo>
                  <a:cubicBezTo>
                    <a:pt x="3665" y="80"/>
                    <a:pt x="3625" y="109"/>
                    <a:pt x="3586" y="129"/>
                  </a:cubicBezTo>
                  <a:lnTo>
                    <a:pt x="3337" y="239"/>
                  </a:lnTo>
                  <a:cubicBezTo>
                    <a:pt x="3158" y="318"/>
                    <a:pt x="2999" y="407"/>
                    <a:pt x="2831" y="487"/>
                  </a:cubicBezTo>
                  <a:cubicBezTo>
                    <a:pt x="2662" y="566"/>
                    <a:pt x="2503" y="656"/>
                    <a:pt x="2335" y="745"/>
                  </a:cubicBezTo>
                  <a:lnTo>
                    <a:pt x="1848" y="1013"/>
                  </a:lnTo>
                  <a:lnTo>
                    <a:pt x="1371" y="1311"/>
                  </a:lnTo>
                  <a:lnTo>
                    <a:pt x="905" y="1619"/>
                  </a:lnTo>
                  <a:cubicBezTo>
                    <a:pt x="746" y="1728"/>
                    <a:pt x="597" y="1827"/>
                    <a:pt x="448" y="1936"/>
                  </a:cubicBezTo>
                  <a:cubicBezTo>
                    <a:pt x="299" y="2055"/>
                    <a:pt x="150" y="2165"/>
                    <a:pt x="1" y="2284"/>
                  </a:cubicBezTo>
                  <a:lnTo>
                    <a:pt x="160" y="2453"/>
                  </a:lnTo>
                  <a:cubicBezTo>
                    <a:pt x="299" y="2333"/>
                    <a:pt x="428" y="2205"/>
                    <a:pt x="567" y="2086"/>
                  </a:cubicBezTo>
                  <a:lnTo>
                    <a:pt x="984" y="1728"/>
                  </a:lnTo>
                  <a:lnTo>
                    <a:pt x="1431" y="1400"/>
                  </a:lnTo>
                  <a:cubicBezTo>
                    <a:pt x="1589" y="1301"/>
                    <a:pt x="1739" y="1202"/>
                    <a:pt x="1898" y="1102"/>
                  </a:cubicBezTo>
                  <a:cubicBezTo>
                    <a:pt x="2066" y="1013"/>
                    <a:pt x="2225" y="923"/>
                    <a:pt x="2384" y="844"/>
                  </a:cubicBezTo>
                  <a:cubicBezTo>
                    <a:pt x="2553" y="765"/>
                    <a:pt x="2721" y="676"/>
                    <a:pt x="2891" y="606"/>
                  </a:cubicBezTo>
                  <a:cubicBezTo>
                    <a:pt x="3059" y="546"/>
                    <a:pt x="3228" y="467"/>
                    <a:pt x="3407" y="407"/>
                  </a:cubicBezTo>
                  <a:lnTo>
                    <a:pt x="3665" y="328"/>
                  </a:lnTo>
                  <a:cubicBezTo>
                    <a:pt x="3705" y="318"/>
                    <a:pt x="3754" y="298"/>
                    <a:pt x="3794" y="278"/>
                  </a:cubicBezTo>
                  <a:cubicBezTo>
                    <a:pt x="3794" y="278"/>
                    <a:pt x="3824" y="268"/>
                    <a:pt x="3853" y="248"/>
                  </a:cubicBezTo>
                  <a:lnTo>
                    <a:pt x="3913" y="228"/>
                  </a:lnTo>
                  <a:lnTo>
                    <a:pt x="38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14"/>
            <p:cNvSpPr/>
            <p:nvPr/>
          </p:nvSpPr>
          <p:spPr>
            <a:xfrm>
              <a:off x="1989275" y="1734050"/>
              <a:ext cx="31300" cy="21875"/>
            </a:xfrm>
            <a:custGeom>
              <a:avLst/>
              <a:gdLst/>
              <a:ahLst/>
              <a:cxnLst/>
              <a:rect l="l" t="t" r="r" b="b"/>
              <a:pathLst>
                <a:path w="1252" h="875" extrusionOk="0">
                  <a:moveTo>
                    <a:pt x="1232" y="1"/>
                  </a:moveTo>
                  <a:cubicBezTo>
                    <a:pt x="1172" y="30"/>
                    <a:pt x="1113" y="60"/>
                    <a:pt x="1053" y="100"/>
                  </a:cubicBezTo>
                  <a:lnTo>
                    <a:pt x="904" y="199"/>
                  </a:lnTo>
                  <a:cubicBezTo>
                    <a:pt x="815" y="269"/>
                    <a:pt x="716" y="338"/>
                    <a:pt x="626" y="398"/>
                  </a:cubicBezTo>
                  <a:cubicBezTo>
                    <a:pt x="527" y="447"/>
                    <a:pt x="438" y="507"/>
                    <a:pt x="328" y="547"/>
                  </a:cubicBezTo>
                  <a:cubicBezTo>
                    <a:pt x="279" y="577"/>
                    <a:pt x="229" y="606"/>
                    <a:pt x="169" y="636"/>
                  </a:cubicBezTo>
                  <a:cubicBezTo>
                    <a:pt x="120" y="666"/>
                    <a:pt x="50" y="705"/>
                    <a:pt x="1" y="756"/>
                  </a:cubicBezTo>
                  <a:lnTo>
                    <a:pt x="219" y="875"/>
                  </a:lnTo>
                  <a:cubicBezTo>
                    <a:pt x="249" y="855"/>
                    <a:pt x="259" y="815"/>
                    <a:pt x="288" y="785"/>
                  </a:cubicBezTo>
                  <a:cubicBezTo>
                    <a:pt x="328" y="745"/>
                    <a:pt x="368" y="716"/>
                    <a:pt x="407" y="676"/>
                  </a:cubicBezTo>
                  <a:cubicBezTo>
                    <a:pt x="497" y="606"/>
                    <a:pt x="586" y="547"/>
                    <a:pt x="685" y="487"/>
                  </a:cubicBezTo>
                  <a:cubicBezTo>
                    <a:pt x="785" y="427"/>
                    <a:pt x="874" y="368"/>
                    <a:pt x="974" y="328"/>
                  </a:cubicBezTo>
                  <a:cubicBezTo>
                    <a:pt x="1023" y="308"/>
                    <a:pt x="1073" y="299"/>
                    <a:pt x="1122" y="288"/>
                  </a:cubicBezTo>
                  <a:cubicBezTo>
                    <a:pt x="1172" y="279"/>
                    <a:pt x="1212" y="279"/>
                    <a:pt x="1252" y="279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14"/>
            <p:cNvSpPr/>
            <p:nvPr/>
          </p:nvSpPr>
          <p:spPr>
            <a:xfrm>
              <a:off x="2053550" y="1824425"/>
              <a:ext cx="39250" cy="50900"/>
            </a:xfrm>
            <a:custGeom>
              <a:avLst/>
              <a:gdLst/>
              <a:ahLst/>
              <a:cxnLst/>
              <a:rect l="l" t="t" r="r" b="b"/>
              <a:pathLst>
                <a:path w="1570" h="2036" extrusionOk="0">
                  <a:moveTo>
                    <a:pt x="130" y="179"/>
                  </a:moveTo>
                  <a:lnTo>
                    <a:pt x="150" y="188"/>
                  </a:lnTo>
                  <a:cubicBezTo>
                    <a:pt x="180" y="199"/>
                    <a:pt x="210" y="219"/>
                    <a:pt x="230" y="228"/>
                  </a:cubicBezTo>
                  <a:lnTo>
                    <a:pt x="289" y="268"/>
                  </a:lnTo>
                  <a:cubicBezTo>
                    <a:pt x="309" y="288"/>
                    <a:pt x="329" y="298"/>
                    <a:pt x="349" y="318"/>
                  </a:cubicBezTo>
                  <a:cubicBezTo>
                    <a:pt x="438" y="387"/>
                    <a:pt x="517" y="457"/>
                    <a:pt x="607" y="526"/>
                  </a:cubicBezTo>
                  <a:cubicBezTo>
                    <a:pt x="775" y="685"/>
                    <a:pt x="954" y="804"/>
                    <a:pt x="1123" y="943"/>
                  </a:cubicBezTo>
                  <a:lnTo>
                    <a:pt x="1331" y="1112"/>
                  </a:lnTo>
                  <a:cubicBezTo>
                    <a:pt x="1342" y="1112"/>
                    <a:pt x="1362" y="1122"/>
                    <a:pt x="1351" y="1132"/>
                  </a:cubicBezTo>
                  <a:lnTo>
                    <a:pt x="1322" y="1152"/>
                  </a:lnTo>
                  <a:lnTo>
                    <a:pt x="1232" y="1201"/>
                  </a:lnTo>
                  <a:cubicBezTo>
                    <a:pt x="1064" y="1300"/>
                    <a:pt x="885" y="1390"/>
                    <a:pt x="726" y="1499"/>
                  </a:cubicBezTo>
                  <a:cubicBezTo>
                    <a:pt x="627" y="1568"/>
                    <a:pt x="523" y="1640"/>
                    <a:pt x="425" y="1716"/>
                  </a:cubicBezTo>
                  <a:lnTo>
                    <a:pt x="425" y="1716"/>
                  </a:lnTo>
                  <a:cubicBezTo>
                    <a:pt x="392" y="1592"/>
                    <a:pt x="359" y="1466"/>
                    <a:pt x="329" y="1340"/>
                  </a:cubicBezTo>
                  <a:lnTo>
                    <a:pt x="250" y="1022"/>
                  </a:lnTo>
                  <a:lnTo>
                    <a:pt x="200" y="695"/>
                  </a:lnTo>
                  <a:lnTo>
                    <a:pt x="150" y="367"/>
                  </a:lnTo>
                  <a:lnTo>
                    <a:pt x="140" y="248"/>
                  </a:lnTo>
                  <a:lnTo>
                    <a:pt x="130" y="208"/>
                  </a:lnTo>
                  <a:lnTo>
                    <a:pt x="130" y="179"/>
                  </a:lnTo>
                  <a:close/>
                  <a:moveTo>
                    <a:pt x="1" y="0"/>
                  </a:moveTo>
                  <a:cubicBezTo>
                    <a:pt x="1" y="20"/>
                    <a:pt x="11" y="40"/>
                    <a:pt x="11" y="49"/>
                  </a:cubicBezTo>
                  <a:lnTo>
                    <a:pt x="11" y="168"/>
                  </a:lnTo>
                  <a:lnTo>
                    <a:pt x="31" y="377"/>
                  </a:lnTo>
                  <a:lnTo>
                    <a:pt x="61" y="705"/>
                  </a:lnTo>
                  <a:lnTo>
                    <a:pt x="91" y="1033"/>
                  </a:lnTo>
                  <a:lnTo>
                    <a:pt x="150" y="1360"/>
                  </a:lnTo>
                  <a:cubicBezTo>
                    <a:pt x="180" y="1569"/>
                    <a:pt x="219" y="1787"/>
                    <a:pt x="259" y="1995"/>
                  </a:cubicBezTo>
                  <a:lnTo>
                    <a:pt x="367" y="1978"/>
                  </a:lnTo>
                  <a:lnTo>
                    <a:pt x="367" y="1978"/>
                  </a:lnTo>
                  <a:lnTo>
                    <a:pt x="418" y="2035"/>
                  </a:lnTo>
                  <a:cubicBezTo>
                    <a:pt x="547" y="1896"/>
                    <a:pt x="686" y="1777"/>
                    <a:pt x="835" y="1648"/>
                  </a:cubicBezTo>
                  <a:cubicBezTo>
                    <a:pt x="974" y="1529"/>
                    <a:pt x="1143" y="1430"/>
                    <a:pt x="1302" y="1320"/>
                  </a:cubicBezTo>
                  <a:cubicBezTo>
                    <a:pt x="1302" y="1320"/>
                    <a:pt x="1342" y="1291"/>
                    <a:pt x="1381" y="1271"/>
                  </a:cubicBezTo>
                  <a:cubicBezTo>
                    <a:pt x="1421" y="1241"/>
                    <a:pt x="1461" y="1221"/>
                    <a:pt x="1461" y="1221"/>
                  </a:cubicBezTo>
                  <a:lnTo>
                    <a:pt x="1560" y="1161"/>
                  </a:lnTo>
                  <a:lnTo>
                    <a:pt x="1570" y="1161"/>
                  </a:lnTo>
                  <a:lnTo>
                    <a:pt x="1560" y="1152"/>
                  </a:lnTo>
                  <a:lnTo>
                    <a:pt x="1540" y="1132"/>
                  </a:lnTo>
                  <a:lnTo>
                    <a:pt x="1490" y="1092"/>
                  </a:lnTo>
                  <a:lnTo>
                    <a:pt x="1183" y="854"/>
                  </a:lnTo>
                  <a:cubicBezTo>
                    <a:pt x="1014" y="715"/>
                    <a:pt x="825" y="596"/>
                    <a:pt x="667" y="457"/>
                  </a:cubicBezTo>
                  <a:cubicBezTo>
                    <a:pt x="587" y="377"/>
                    <a:pt x="508" y="307"/>
                    <a:pt x="418" y="238"/>
                  </a:cubicBezTo>
                  <a:cubicBezTo>
                    <a:pt x="398" y="219"/>
                    <a:pt x="369" y="199"/>
                    <a:pt x="349" y="179"/>
                  </a:cubicBezTo>
                  <a:lnTo>
                    <a:pt x="269" y="119"/>
                  </a:lnTo>
                  <a:cubicBezTo>
                    <a:pt x="200" y="89"/>
                    <a:pt x="130" y="49"/>
                    <a:pt x="61" y="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14"/>
            <p:cNvSpPr/>
            <p:nvPr/>
          </p:nvSpPr>
          <p:spPr>
            <a:xfrm>
              <a:off x="2118100" y="1687400"/>
              <a:ext cx="45700" cy="109975"/>
            </a:xfrm>
            <a:custGeom>
              <a:avLst/>
              <a:gdLst/>
              <a:ahLst/>
              <a:cxnLst/>
              <a:rect l="l" t="t" r="r" b="b"/>
              <a:pathLst>
                <a:path w="1828" h="4399" extrusionOk="0">
                  <a:moveTo>
                    <a:pt x="1530" y="0"/>
                  </a:moveTo>
                  <a:cubicBezTo>
                    <a:pt x="1460" y="437"/>
                    <a:pt x="1381" y="874"/>
                    <a:pt x="1341" y="1320"/>
                  </a:cubicBezTo>
                  <a:cubicBezTo>
                    <a:pt x="1321" y="1539"/>
                    <a:pt x="1291" y="1757"/>
                    <a:pt x="1282" y="1986"/>
                  </a:cubicBezTo>
                  <a:lnTo>
                    <a:pt x="1252" y="2641"/>
                  </a:lnTo>
                  <a:cubicBezTo>
                    <a:pt x="1252" y="2761"/>
                    <a:pt x="1242" y="2869"/>
                    <a:pt x="1252" y="2979"/>
                  </a:cubicBezTo>
                  <a:lnTo>
                    <a:pt x="1271" y="3306"/>
                  </a:lnTo>
                  <a:lnTo>
                    <a:pt x="1291" y="3634"/>
                  </a:lnTo>
                  <a:lnTo>
                    <a:pt x="1302" y="3773"/>
                  </a:lnTo>
                  <a:lnTo>
                    <a:pt x="1302" y="3783"/>
                  </a:lnTo>
                  <a:cubicBezTo>
                    <a:pt x="1302" y="3793"/>
                    <a:pt x="1291" y="3793"/>
                    <a:pt x="1291" y="3793"/>
                  </a:cubicBezTo>
                  <a:lnTo>
                    <a:pt x="1242" y="3803"/>
                  </a:lnTo>
                  <a:cubicBezTo>
                    <a:pt x="1033" y="3862"/>
                    <a:pt x="825" y="3922"/>
                    <a:pt x="616" y="3972"/>
                  </a:cubicBezTo>
                  <a:cubicBezTo>
                    <a:pt x="408" y="4041"/>
                    <a:pt x="199" y="4111"/>
                    <a:pt x="0" y="4170"/>
                  </a:cubicBezTo>
                  <a:lnTo>
                    <a:pt x="70" y="4398"/>
                  </a:lnTo>
                  <a:cubicBezTo>
                    <a:pt x="269" y="4309"/>
                    <a:pt x="468" y="4230"/>
                    <a:pt x="666" y="4151"/>
                  </a:cubicBezTo>
                  <a:cubicBezTo>
                    <a:pt x="874" y="4081"/>
                    <a:pt x="1073" y="4012"/>
                    <a:pt x="1282" y="3932"/>
                  </a:cubicBezTo>
                  <a:cubicBezTo>
                    <a:pt x="1282" y="3932"/>
                    <a:pt x="1302" y="3922"/>
                    <a:pt x="1331" y="3922"/>
                  </a:cubicBezTo>
                  <a:lnTo>
                    <a:pt x="1391" y="3902"/>
                  </a:lnTo>
                  <a:cubicBezTo>
                    <a:pt x="1410" y="3892"/>
                    <a:pt x="1441" y="3892"/>
                    <a:pt x="1441" y="3882"/>
                  </a:cubicBezTo>
                  <a:lnTo>
                    <a:pt x="1441" y="3813"/>
                  </a:lnTo>
                  <a:lnTo>
                    <a:pt x="1421" y="3624"/>
                  </a:lnTo>
                  <a:lnTo>
                    <a:pt x="1391" y="3297"/>
                  </a:lnTo>
                  <a:lnTo>
                    <a:pt x="1361" y="2969"/>
                  </a:lnTo>
                  <a:cubicBezTo>
                    <a:pt x="1351" y="2860"/>
                    <a:pt x="1361" y="2750"/>
                    <a:pt x="1361" y="2641"/>
                  </a:cubicBezTo>
                  <a:lnTo>
                    <a:pt x="1401" y="1986"/>
                  </a:lnTo>
                  <a:cubicBezTo>
                    <a:pt x="1421" y="1768"/>
                    <a:pt x="1460" y="1549"/>
                    <a:pt x="1500" y="1331"/>
                  </a:cubicBezTo>
                  <a:cubicBezTo>
                    <a:pt x="1569" y="894"/>
                    <a:pt x="1699" y="457"/>
                    <a:pt x="1827" y="30"/>
                  </a:cubicBezTo>
                  <a:lnTo>
                    <a:pt x="15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14"/>
            <p:cNvSpPr/>
            <p:nvPr/>
          </p:nvSpPr>
          <p:spPr>
            <a:xfrm>
              <a:off x="2188350" y="1681675"/>
              <a:ext cx="72750" cy="95350"/>
            </a:xfrm>
            <a:custGeom>
              <a:avLst/>
              <a:gdLst/>
              <a:ahLst/>
              <a:cxnLst/>
              <a:rect l="l" t="t" r="r" b="b"/>
              <a:pathLst>
                <a:path w="2910" h="3814" extrusionOk="0">
                  <a:moveTo>
                    <a:pt x="279" y="0"/>
                  </a:moveTo>
                  <a:lnTo>
                    <a:pt x="1" y="120"/>
                  </a:lnTo>
                  <a:cubicBezTo>
                    <a:pt x="239" y="487"/>
                    <a:pt x="487" y="874"/>
                    <a:pt x="676" y="1271"/>
                  </a:cubicBezTo>
                  <a:cubicBezTo>
                    <a:pt x="765" y="1470"/>
                    <a:pt x="864" y="1669"/>
                    <a:pt x="954" y="1877"/>
                  </a:cubicBezTo>
                  <a:lnTo>
                    <a:pt x="1172" y="2493"/>
                  </a:lnTo>
                  <a:cubicBezTo>
                    <a:pt x="1202" y="2602"/>
                    <a:pt x="1242" y="2701"/>
                    <a:pt x="1261" y="2811"/>
                  </a:cubicBezTo>
                  <a:lnTo>
                    <a:pt x="1331" y="3129"/>
                  </a:lnTo>
                  <a:lnTo>
                    <a:pt x="1391" y="3446"/>
                  </a:lnTo>
                  <a:lnTo>
                    <a:pt x="1431" y="3645"/>
                  </a:lnTo>
                  <a:lnTo>
                    <a:pt x="1440" y="3704"/>
                  </a:lnTo>
                  <a:cubicBezTo>
                    <a:pt x="1450" y="3714"/>
                    <a:pt x="1480" y="3714"/>
                    <a:pt x="1500" y="3714"/>
                  </a:cubicBezTo>
                  <a:lnTo>
                    <a:pt x="1619" y="3714"/>
                  </a:lnTo>
                  <a:cubicBezTo>
                    <a:pt x="1837" y="3724"/>
                    <a:pt x="2046" y="3734"/>
                    <a:pt x="2265" y="3754"/>
                  </a:cubicBezTo>
                  <a:cubicBezTo>
                    <a:pt x="2473" y="3774"/>
                    <a:pt x="2691" y="3793"/>
                    <a:pt x="2900" y="3813"/>
                  </a:cubicBezTo>
                  <a:lnTo>
                    <a:pt x="2910" y="3575"/>
                  </a:lnTo>
                  <a:cubicBezTo>
                    <a:pt x="2702" y="3575"/>
                    <a:pt x="2483" y="3565"/>
                    <a:pt x="2265" y="3565"/>
                  </a:cubicBezTo>
                  <a:cubicBezTo>
                    <a:pt x="2220" y="3563"/>
                    <a:pt x="2175" y="3562"/>
                    <a:pt x="2129" y="3562"/>
                  </a:cubicBezTo>
                  <a:cubicBezTo>
                    <a:pt x="1956" y="3562"/>
                    <a:pt x="1783" y="3575"/>
                    <a:pt x="1609" y="3575"/>
                  </a:cubicBezTo>
                  <a:lnTo>
                    <a:pt x="1570" y="3585"/>
                  </a:lnTo>
                  <a:lnTo>
                    <a:pt x="1550" y="3585"/>
                  </a:lnTo>
                  <a:lnTo>
                    <a:pt x="1550" y="3565"/>
                  </a:lnTo>
                  <a:lnTo>
                    <a:pt x="1520" y="3436"/>
                  </a:lnTo>
                  <a:lnTo>
                    <a:pt x="1440" y="3109"/>
                  </a:lnTo>
                  <a:lnTo>
                    <a:pt x="1371" y="2781"/>
                  </a:lnTo>
                  <a:cubicBezTo>
                    <a:pt x="1351" y="2672"/>
                    <a:pt x="1301" y="2572"/>
                    <a:pt x="1272" y="2463"/>
                  </a:cubicBezTo>
                  <a:lnTo>
                    <a:pt x="1063" y="1838"/>
                  </a:lnTo>
                  <a:cubicBezTo>
                    <a:pt x="983" y="1629"/>
                    <a:pt x="904" y="1430"/>
                    <a:pt x="815" y="1222"/>
                  </a:cubicBezTo>
                  <a:cubicBezTo>
                    <a:pt x="656" y="805"/>
                    <a:pt x="458" y="408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14"/>
            <p:cNvSpPr/>
            <p:nvPr/>
          </p:nvSpPr>
          <p:spPr>
            <a:xfrm>
              <a:off x="2138725" y="1833100"/>
              <a:ext cx="119150" cy="22850"/>
            </a:xfrm>
            <a:custGeom>
              <a:avLst/>
              <a:gdLst/>
              <a:ahLst/>
              <a:cxnLst/>
              <a:rect l="l" t="t" r="r" b="b"/>
              <a:pathLst>
                <a:path w="4766" h="914" extrusionOk="0">
                  <a:moveTo>
                    <a:pt x="4766" y="0"/>
                  </a:moveTo>
                  <a:lnTo>
                    <a:pt x="4607" y="20"/>
                  </a:lnTo>
                  <a:cubicBezTo>
                    <a:pt x="4557" y="20"/>
                    <a:pt x="4517" y="30"/>
                    <a:pt x="4458" y="30"/>
                  </a:cubicBezTo>
                  <a:lnTo>
                    <a:pt x="4160" y="30"/>
                  </a:lnTo>
                  <a:cubicBezTo>
                    <a:pt x="3961" y="40"/>
                    <a:pt x="3763" y="60"/>
                    <a:pt x="3564" y="70"/>
                  </a:cubicBezTo>
                  <a:cubicBezTo>
                    <a:pt x="3356" y="90"/>
                    <a:pt x="3157" y="100"/>
                    <a:pt x="2959" y="119"/>
                  </a:cubicBezTo>
                  <a:cubicBezTo>
                    <a:pt x="2760" y="139"/>
                    <a:pt x="2562" y="169"/>
                    <a:pt x="2363" y="189"/>
                  </a:cubicBezTo>
                  <a:cubicBezTo>
                    <a:pt x="2154" y="219"/>
                    <a:pt x="1956" y="258"/>
                    <a:pt x="1757" y="289"/>
                  </a:cubicBezTo>
                  <a:cubicBezTo>
                    <a:pt x="1558" y="318"/>
                    <a:pt x="1370" y="368"/>
                    <a:pt x="1172" y="397"/>
                  </a:cubicBezTo>
                  <a:cubicBezTo>
                    <a:pt x="973" y="437"/>
                    <a:pt x="774" y="487"/>
                    <a:pt x="576" y="536"/>
                  </a:cubicBezTo>
                  <a:cubicBezTo>
                    <a:pt x="387" y="576"/>
                    <a:pt x="199" y="646"/>
                    <a:pt x="0" y="695"/>
                  </a:cubicBezTo>
                  <a:lnTo>
                    <a:pt x="79" y="914"/>
                  </a:lnTo>
                  <a:cubicBezTo>
                    <a:pt x="268" y="854"/>
                    <a:pt x="446" y="775"/>
                    <a:pt x="635" y="715"/>
                  </a:cubicBezTo>
                  <a:cubicBezTo>
                    <a:pt x="824" y="656"/>
                    <a:pt x="1013" y="586"/>
                    <a:pt x="1201" y="536"/>
                  </a:cubicBezTo>
                  <a:cubicBezTo>
                    <a:pt x="1390" y="487"/>
                    <a:pt x="1589" y="437"/>
                    <a:pt x="1777" y="397"/>
                  </a:cubicBezTo>
                  <a:cubicBezTo>
                    <a:pt x="1975" y="358"/>
                    <a:pt x="2174" y="318"/>
                    <a:pt x="2373" y="298"/>
                  </a:cubicBezTo>
                  <a:cubicBezTo>
                    <a:pt x="2571" y="269"/>
                    <a:pt x="2770" y="249"/>
                    <a:pt x="2968" y="229"/>
                  </a:cubicBezTo>
                  <a:cubicBezTo>
                    <a:pt x="3167" y="219"/>
                    <a:pt x="3366" y="209"/>
                    <a:pt x="3564" y="209"/>
                  </a:cubicBezTo>
                  <a:cubicBezTo>
                    <a:pt x="3763" y="209"/>
                    <a:pt x="3961" y="219"/>
                    <a:pt x="4160" y="219"/>
                  </a:cubicBezTo>
                  <a:lnTo>
                    <a:pt x="4458" y="249"/>
                  </a:lnTo>
                  <a:lnTo>
                    <a:pt x="4756" y="24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14"/>
            <p:cNvSpPr/>
            <p:nvPr/>
          </p:nvSpPr>
          <p:spPr>
            <a:xfrm>
              <a:off x="2146400" y="1856200"/>
              <a:ext cx="110225" cy="21600"/>
            </a:xfrm>
            <a:custGeom>
              <a:avLst/>
              <a:gdLst/>
              <a:ahLst/>
              <a:cxnLst/>
              <a:rect l="l" t="t" r="r" b="b"/>
              <a:pathLst>
                <a:path w="4409" h="864" extrusionOk="0">
                  <a:moveTo>
                    <a:pt x="4409" y="0"/>
                  </a:moveTo>
                  <a:lnTo>
                    <a:pt x="4260" y="10"/>
                  </a:lnTo>
                  <a:cubicBezTo>
                    <a:pt x="4221" y="20"/>
                    <a:pt x="4181" y="20"/>
                    <a:pt x="4131" y="20"/>
                  </a:cubicBezTo>
                  <a:lnTo>
                    <a:pt x="3853" y="29"/>
                  </a:lnTo>
                  <a:cubicBezTo>
                    <a:pt x="3665" y="40"/>
                    <a:pt x="3476" y="49"/>
                    <a:pt x="3297" y="60"/>
                  </a:cubicBezTo>
                  <a:cubicBezTo>
                    <a:pt x="3109" y="79"/>
                    <a:pt x="2920" y="99"/>
                    <a:pt x="2741" y="109"/>
                  </a:cubicBezTo>
                  <a:cubicBezTo>
                    <a:pt x="2553" y="129"/>
                    <a:pt x="2364" y="159"/>
                    <a:pt x="2185" y="179"/>
                  </a:cubicBezTo>
                  <a:cubicBezTo>
                    <a:pt x="1997" y="208"/>
                    <a:pt x="1818" y="238"/>
                    <a:pt x="1629" y="268"/>
                  </a:cubicBezTo>
                  <a:cubicBezTo>
                    <a:pt x="1441" y="298"/>
                    <a:pt x="1262" y="338"/>
                    <a:pt x="1083" y="367"/>
                  </a:cubicBezTo>
                  <a:cubicBezTo>
                    <a:pt x="894" y="407"/>
                    <a:pt x="715" y="457"/>
                    <a:pt x="537" y="496"/>
                  </a:cubicBezTo>
                  <a:cubicBezTo>
                    <a:pt x="358" y="536"/>
                    <a:pt x="179" y="596"/>
                    <a:pt x="0" y="635"/>
                  </a:cubicBezTo>
                  <a:lnTo>
                    <a:pt x="80" y="863"/>
                  </a:lnTo>
                  <a:cubicBezTo>
                    <a:pt x="249" y="804"/>
                    <a:pt x="417" y="724"/>
                    <a:pt x="587" y="675"/>
                  </a:cubicBezTo>
                  <a:cubicBezTo>
                    <a:pt x="765" y="616"/>
                    <a:pt x="934" y="556"/>
                    <a:pt x="1112" y="506"/>
                  </a:cubicBezTo>
                  <a:cubicBezTo>
                    <a:pt x="1291" y="466"/>
                    <a:pt x="1470" y="407"/>
                    <a:pt x="1649" y="377"/>
                  </a:cubicBezTo>
                  <a:cubicBezTo>
                    <a:pt x="1827" y="347"/>
                    <a:pt x="2016" y="307"/>
                    <a:pt x="2195" y="278"/>
                  </a:cubicBezTo>
                  <a:cubicBezTo>
                    <a:pt x="2383" y="258"/>
                    <a:pt x="2562" y="238"/>
                    <a:pt x="2751" y="228"/>
                  </a:cubicBezTo>
                  <a:cubicBezTo>
                    <a:pt x="2930" y="218"/>
                    <a:pt x="3118" y="208"/>
                    <a:pt x="3297" y="199"/>
                  </a:cubicBezTo>
                  <a:cubicBezTo>
                    <a:pt x="3486" y="208"/>
                    <a:pt x="3665" y="208"/>
                    <a:pt x="3853" y="218"/>
                  </a:cubicBezTo>
                  <a:lnTo>
                    <a:pt x="4121" y="238"/>
                  </a:lnTo>
                  <a:cubicBezTo>
                    <a:pt x="4171" y="248"/>
                    <a:pt x="4221" y="248"/>
                    <a:pt x="4270" y="248"/>
                  </a:cubicBezTo>
                  <a:lnTo>
                    <a:pt x="4399" y="248"/>
                  </a:lnTo>
                  <a:lnTo>
                    <a:pt x="44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14"/>
            <p:cNvSpPr/>
            <p:nvPr/>
          </p:nvSpPr>
          <p:spPr>
            <a:xfrm>
              <a:off x="2157325" y="1680450"/>
              <a:ext cx="35775" cy="10450"/>
            </a:xfrm>
            <a:custGeom>
              <a:avLst/>
              <a:gdLst/>
              <a:ahLst/>
              <a:cxnLst/>
              <a:rect l="l" t="t" r="r" b="b"/>
              <a:pathLst>
                <a:path w="1431" h="418" extrusionOk="0">
                  <a:moveTo>
                    <a:pt x="1430" y="0"/>
                  </a:moveTo>
                  <a:cubicBezTo>
                    <a:pt x="1361" y="0"/>
                    <a:pt x="1291" y="10"/>
                    <a:pt x="1222" y="20"/>
                  </a:cubicBezTo>
                  <a:lnTo>
                    <a:pt x="1043" y="49"/>
                  </a:lnTo>
                  <a:cubicBezTo>
                    <a:pt x="934" y="80"/>
                    <a:pt x="825" y="109"/>
                    <a:pt x="715" y="119"/>
                  </a:cubicBezTo>
                  <a:cubicBezTo>
                    <a:pt x="606" y="139"/>
                    <a:pt x="497" y="149"/>
                    <a:pt x="378" y="159"/>
                  </a:cubicBezTo>
                  <a:cubicBezTo>
                    <a:pt x="318" y="159"/>
                    <a:pt x="258" y="169"/>
                    <a:pt x="199" y="169"/>
                  </a:cubicBezTo>
                  <a:cubicBezTo>
                    <a:pt x="139" y="179"/>
                    <a:pt x="60" y="188"/>
                    <a:pt x="0" y="219"/>
                  </a:cubicBezTo>
                  <a:lnTo>
                    <a:pt x="150" y="417"/>
                  </a:lnTo>
                  <a:cubicBezTo>
                    <a:pt x="189" y="407"/>
                    <a:pt x="209" y="378"/>
                    <a:pt x="258" y="358"/>
                  </a:cubicBezTo>
                  <a:lnTo>
                    <a:pt x="408" y="298"/>
                  </a:lnTo>
                  <a:cubicBezTo>
                    <a:pt x="507" y="268"/>
                    <a:pt x="616" y="248"/>
                    <a:pt x="735" y="228"/>
                  </a:cubicBezTo>
                  <a:cubicBezTo>
                    <a:pt x="845" y="208"/>
                    <a:pt x="953" y="199"/>
                    <a:pt x="1063" y="199"/>
                  </a:cubicBezTo>
                  <a:cubicBezTo>
                    <a:pt x="1112" y="199"/>
                    <a:pt x="1162" y="208"/>
                    <a:pt x="1212" y="219"/>
                  </a:cubicBezTo>
                  <a:cubicBezTo>
                    <a:pt x="1262" y="228"/>
                    <a:pt x="1301" y="239"/>
                    <a:pt x="1341" y="258"/>
                  </a:cubicBezTo>
                  <a:lnTo>
                    <a:pt x="14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14"/>
            <p:cNvSpPr/>
            <p:nvPr/>
          </p:nvSpPr>
          <p:spPr>
            <a:xfrm>
              <a:off x="2175950" y="1776750"/>
              <a:ext cx="38250" cy="50900"/>
            </a:xfrm>
            <a:custGeom>
              <a:avLst/>
              <a:gdLst/>
              <a:ahLst/>
              <a:cxnLst/>
              <a:rect l="l" t="t" r="r" b="b"/>
              <a:pathLst>
                <a:path w="1530" h="2036" extrusionOk="0">
                  <a:moveTo>
                    <a:pt x="576" y="209"/>
                  </a:moveTo>
                  <a:lnTo>
                    <a:pt x="596" y="229"/>
                  </a:lnTo>
                  <a:cubicBezTo>
                    <a:pt x="616" y="249"/>
                    <a:pt x="636" y="268"/>
                    <a:pt x="656" y="299"/>
                  </a:cubicBezTo>
                  <a:lnTo>
                    <a:pt x="685" y="348"/>
                  </a:lnTo>
                  <a:cubicBezTo>
                    <a:pt x="705" y="378"/>
                    <a:pt x="715" y="398"/>
                    <a:pt x="735" y="427"/>
                  </a:cubicBezTo>
                  <a:cubicBezTo>
                    <a:pt x="784" y="517"/>
                    <a:pt x="834" y="616"/>
                    <a:pt x="884" y="716"/>
                  </a:cubicBezTo>
                  <a:cubicBezTo>
                    <a:pt x="983" y="924"/>
                    <a:pt x="1102" y="1102"/>
                    <a:pt x="1201" y="1291"/>
                  </a:cubicBezTo>
                  <a:lnTo>
                    <a:pt x="1331" y="1530"/>
                  </a:lnTo>
                  <a:cubicBezTo>
                    <a:pt x="1331" y="1539"/>
                    <a:pt x="1351" y="1559"/>
                    <a:pt x="1340" y="1559"/>
                  </a:cubicBezTo>
                  <a:lnTo>
                    <a:pt x="1301" y="1559"/>
                  </a:lnTo>
                  <a:lnTo>
                    <a:pt x="1201" y="1570"/>
                  </a:lnTo>
                  <a:cubicBezTo>
                    <a:pt x="1003" y="1599"/>
                    <a:pt x="815" y="1619"/>
                    <a:pt x="616" y="1658"/>
                  </a:cubicBezTo>
                  <a:cubicBezTo>
                    <a:pt x="496" y="1684"/>
                    <a:pt x="375" y="1713"/>
                    <a:pt x="255" y="1747"/>
                  </a:cubicBezTo>
                  <a:lnTo>
                    <a:pt x="255" y="1747"/>
                  </a:lnTo>
                  <a:cubicBezTo>
                    <a:pt x="271" y="1616"/>
                    <a:pt x="290" y="1485"/>
                    <a:pt x="308" y="1351"/>
                  </a:cubicBezTo>
                  <a:lnTo>
                    <a:pt x="367" y="1033"/>
                  </a:lnTo>
                  <a:lnTo>
                    <a:pt x="437" y="716"/>
                  </a:lnTo>
                  <a:lnTo>
                    <a:pt x="526" y="388"/>
                  </a:lnTo>
                  <a:lnTo>
                    <a:pt x="556" y="279"/>
                  </a:lnTo>
                  <a:lnTo>
                    <a:pt x="566" y="239"/>
                  </a:lnTo>
                  <a:lnTo>
                    <a:pt x="576" y="209"/>
                  </a:lnTo>
                  <a:close/>
                  <a:moveTo>
                    <a:pt x="537" y="1"/>
                  </a:moveTo>
                  <a:cubicBezTo>
                    <a:pt x="526" y="10"/>
                    <a:pt x="517" y="30"/>
                    <a:pt x="517" y="50"/>
                  </a:cubicBezTo>
                  <a:lnTo>
                    <a:pt x="477" y="160"/>
                  </a:lnTo>
                  <a:lnTo>
                    <a:pt x="407" y="358"/>
                  </a:lnTo>
                  <a:lnTo>
                    <a:pt x="308" y="676"/>
                  </a:lnTo>
                  <a:lnTo>
                    <a:pt x="219" y="983"/>
                  </a:lnTo>
                  <a:lnTo>
                    <a:pt x="139" y="1301"/>
                  </a:lnTo>
                  <a:cubicBezTo>
                    <a:pt x="89" y="1519"/>
                    <a:pt x="40" y="1728"/>
                    <a:pt x="0" y="1936"/>
                  </a:cubicBezTo>
                  <a:cubicBezTo>
                    <a:pt x="0" y="1936"/>
                    <a:pt x="56" y="1946"/>
                    <a:pt x="104" y="1965"/>
                  </a:cubicBezTo>
                  <a:lnTo>
                    <a:pt x="104" y="1965"/>
                  </a:lnTo>
                  <a:lnTo>
                    <a:pt x="129" y="2036"/>
                  </a:lnTo>
                  <a:cubicBezTo>
                    <a:pt x="160" y="2021"/>
                    <a:pt x="191" y="2007"/>
                    <a:pt x="223" y="1994"/>
                  </a:cubicBezTo>
                  <a:lnTo>
                    <a:pt x="223" y="1994"/>
                  </a:lnTo>
                  <a:cubicBezTo>
                    <a:pt x="226" y="1995"/>
                    <a:pt x="228" y="1996"/>
                    <a:pt x="228" y="1996"/>
                  </a:cubicBezTo>
                  <a:cubicBezTo>
                    <a:pt x="228" y="1995"/>
                    <a:pt x="229" y="1993"/>
                    <a:pt x="229" y="1992"/>
                  </a:cubicBezTo>
                  <a:lnTo>
                    <a:pt x="229" y="1992"/>
                  </a:lnTo>
                  <a:cubicBezTo>
                    <a:pt x="368" y="1933"/>
                    <a:pt x="512" y="1885"/>
                    <a:pt x="656" y="1837"/>
                  </a:cubicBezTo>
                  <a:cubicBezTo>
                    <a:pt x="844" y="1788"/>
                    <a:pt x="1033" y="1748"/>
                    <a:pt x="1221" y="1709"/>
                  </a:cubicBezTo>
                  <a:cubicBezTo>
                    <a:pt x="1221" y="1709"/>
                    <a:pt x="1271" y="1709"/>
                    <a:pt x="1311" y="1698"/>
                  </a:cubicBezTo>
                  <a:lnTo>
                    <a:pt x="1410" y="1678"/>
                  </a:lnTo>
                  <a:lnTo>
                    <a:pt x="1519" y="1669"/>
                  </a:lnTo>
                  <a:lnTo>
                    <a:pt x="1529" y="1669"/>
                  </a:lnTo>
                  <a:cubicBezTo>
                    <a:pt x="1529" y="1669"/>
                    <a:pt x="1529" y="1658"/>
                    <a:pt x="1519" y="1658"/>
                  </a:cubicBezTo>
                  <a:lnTo>
                    <a:pt x="1510" y="1629"/>
                  </a:lnTo>
                  <a:lnTo>
                    <a:pt x="1479" y="1579"/>
                  </a:lnTo>
                  <a:lnTo>
                    <a:pt x="1291" y="1232"/>
                  </a:lnTo>
                  <a:cubicBezTo>
                    <a:pt x="1182" y="1043"/>
                    <a:pt x="1062" y="864"/>
                    <a:pt x="973" y="666"/>
                  </a:cubicBezTo>
                  <a:lnTo>
                    <a:pt x="824" y="368"/>
                  </a:lnTo>
                  <a:cubicBezTo>
                    <a:pt x="804" y="348"/>
                    <a:pt x="795" y="318"/>
                    <a:pt x="775" y="299"/>
                  </a:cubicBezTo>
                  <a:lnTo>
                    <a:pt x="725" y="209"/>
                  </a:lnTo>
                  <a:cubicBezTo>
                    <a:pt x="676" y="149"/>
                    <a:pt x="626" y="90"/>
                    <a:pt x="576" y="40"/>
                  </a:cubicBezTo>
                  <a:lnTo>
                    <a:pt x="53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14"/>
            <p:cNvSpPr/>
            <p:nvPr/>
          </p:nvSpPr>
          <p:spPr>
            <a:xfrm>
              <a:off x="2260850" y="1689375"/>
              <a:ext cx="81925" cy="89000"/>
            </a:xfrm>
            <a:custGeom>
              <a:avLst/>
              <a:gdLst/>
              <a:ahLst/>
              <a:cxnLst/>
              <a:rect l="l" t="t" r="r" b="b"/>
              <a:pathLst>
                <a:path w="3277" h="3560" extrusionOk="0">
                  <a:moveTo>
                    <a:pt x="3019" y="1"/>
                  </a:moveTo>
                  <a:cubicBezTo>
                    <a:pt x="2790" y="378"/>
                    <a:pt x="2551" y="755"/>
                    <a:pt x="2343" y="1152"/>
                  </a:cubicBezTo>
                  <a:cubicBezTo>
                    <a:pt x="2234" y="1341"/>
                    <a:pt x="2134" y="1539"/>
                    <a:pt x="2035" y="1738"/>
                  </a:cubicBezTo>
                  <a:lnTo>
                    <a:pt x="1757" y="2344"/>
                  </a:lnTo>
                  <a:cubicBezTo>
                    <a:pt x="1717" y="2443"/>
                    <a:pt x="1668" y="2543"/>
                    <a:pt x="1628" y="2642"/>
                  </a:cubicBezTo>
                  <a:lnTo>
                    <a:pt x="1529" y="2960"/>
                  </a:lnTo>
                  <a:lnTo>
                    <a:pt x="1420" y="3277"/>
                  </a:lnTo>
                  <a:lnTo>
                    <a:pt x="1370" y="3396"/>
                  </a:lnTo>
                  <a:lnTo>
                    <a:pt x="1370" y="3416"/>
                  </a:lnTo>
                  <a:lnTo>
                    <a:pt x="1350" y="3416"/>
                  </a:lnTo>
                  <a:lnTo>
                    <a:pt x="1311" y="3406"/>
                  </a:lnTo>
                  <a:cubicBezTo>
                    <a:pt x="1092" y="3386"/>
                    <a:pt x="874" y="3346"/>
                    <a:pt x="655" y="3327"/>
                  </a:cubicBezTo>
                  <a:cubicBezTo>
                    <a:pt x="447" y="3307"/>
                    <a:pt x="228" y="3287"/>
                    <a:pt x="10" y="3267"/>
                  </a:cubicBezTo>
                  <a:lnTo>
                    <a:pt x="0" y="3505"/>
                  </a:lnTo>
                  <a:cubicBezTo>
                    <a:pt x="208" y="3505"/>
                    <a:pt x="427" y="3505"/>
                    <a:pt x="645" y="3516"/>
                  </a:cubicBezTo>
                  <a:cubicBezTo>
                    <a:pt x="854" y="3516"/>
                    <a:pt x="1072" y="3535"/>
                    <a:pt x="1291" y="3545"/>
                  </a:cubicBezTo>
                  <a:lnTo>
                    <a:pt x="1400" y="3555"/>
                  </a:lnTo>
                  <a:cubicBezTo>
                    <a:pt x="1413" y="3555"/>
                    <a:pt x="1431" y="3560"/>
                    <a:pt x="1444" y="3560"/>
                  </a:cubicBezTo>
                  <a:cubicBezTo>
                    <a:pt x="1451" y="3560"/>
                    <a:pt x="1456" y="3558"/>
                    <a:pt x="1459" y="3555"/>
                  </a:cubicBezTo>
                  <a:lnTo>
                    <a:pt x="1479" y="3496"/>
                  </a:lnTo>
                  <a:lnTo>
                    <a:pt x="1539" y="3307"/>
                  </a:lnTo>
                  <a:lnTo>
                    <a:pt x="1628" y="2989"/>
                  </a:lnTo>
                  <a:lnTo>
                    <a:pt x="1728" y="2682"/>
                  </a:lnTo>
                  <a:cubicBezTo>
                    <a:pt x="1767" y="2582"/>
                    <a:pt x="1817" y="2483"/>
                    <a:pt x="1856" y="2384"/>
                  </a:cubicBezTo>
                  <a:lnTo>
                    <a:pt x="2145" y="1788"/>
                  </a:lnTo>
                  <a:cubicBezTo>
                    <a:pt x="2254" y="1589"/>
                    <a:pt x="2363" y="1400"/>
                    <a:pt x="2482" y="1212"/>
                  </a:cubicBezTo>
                  <a:cubicBezTo>
                    <a:pt x="2602" y="1023"/>
                    <a:pt x="2730" y="844"/>
                    <a:pt x="2860" y="666"/>
                  </a:cubicBezTo>
                  <a:cubicBezTo>
                    <a:pt x="2999" y="487"/>
                    <a:pt x="3138" y="318"/>
                    <a:pt x="3277" y="140"/>
                  </a:cubicBezTo>
                  <a:lnTo>
                    <a:pt x="30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14"/>
            <p:cNvSpPr/>
            <p:nvPr/>
          </p:nvSpPr>
          <p:spPr>
            <a:xfrm>
              <a:off x="2366100" y="1699050"/>
              <a:ext cx="35250" cy="112975"/>
            </a:xfrm>
            <a:custGeom>
              <a:avLst/>
              <a:gdLst/>
              <a:ahLst/>
              <a:cxnLst/>
              <a:rect l="l" t="t" r="r" b="b"/>
              <a:pathLst>
                <a:path w="1410" h="4519" extrusionOk="0">
                  <a:moveTo>
                    <a:pt x="29" y="1"/>
                  </a:moveTo>
                  <a:cubicBezTo>
                    <a:pt x="109" y="437"/>
                    <a:pt x="199" y="874"/>
                    <a:pt x="218" y="1321"/>
                  </a:cubicBezTo>
                  <a:cubicBezTo>
                    <a:pt x="228" y="1540"/>
                    <a:pt x="248" y="1768"/>
                    <a:pt x="248" y="1986"/>
                  </a:cubicBezTo>
                  <a:lnTo>
                    <a:pt x="208" y="2642"/>
                  </a:lnTo>
                  <a:cubicBezTo>
                    <a:pt x="199" y="2751"/>
                    <a:pt x="199" y="2860"/>
                    <a:pt x="179" y="2970"/>
                  </a:cubicBezTo>
                  <a:lnTo>
                    <a:pt x="119" y="3297"/>
                  </a:lnTo>
                  <a:lnTo>
                    <a:pt x="60" y="3615"/>
                  </a:lnTo>
                  <a:lnTo>
                    <a:pt x="20" y="3804"/>
                  </a:lnTo>
                  <a:lnTo>
                    <a:pt x="0" y="3863"/>
                  </a:lnTo>
                  <a:cubicBezTo>
                    <a:pt x="10" y="3883"/>
                    <a:pt x="40" y="3883"/>
                    <a:pt x="49" y="3893"/>
                  </a:cubicBezTo>
                  <a:lnTo>
                    <a:pt x="109" y="3913"/>
                  </a:lnTo>
                  <a:cubicBezTo>
                    <a:pt x="139" y="3923"/>
                    <a:pt x="159" y="3932"/>
                    <a:pt x="159" y="3932"/>
                  </a:cubicBezTo>
                  <a:cubicBezTo>
                    <a:pt x="357" y="4032"/>
                    <a:pt x="556" y="4121"/>
                    <a:pt x="744" y="4221"/>
                  </a:cubicBezTo>
                  <a:lnTo>
                    <a:pt x="1311" y="4519"/>
                  </a:lnTo>
                  <a:lnTo>
                    <a:pt x="1410" y="4310"/>
                  </a:lnTo>
                  <a:lnTo>
                    <a:pt x="814" y="4042"/>
                  </a:lnTo>
                  <a:cubicBezTo>
                    <a:pt x="616" y="3972"/>
                    <a:pt x="417" y="3893"/>
                    <a:pt x="208" y="3813"/>
                  </a:cubicBezTo>
                  <a:lnTo>
                    <a:pt x="168" y="3793"/>
                  </a:lnTo>
                  <a:cubicBezTo>
                    <a:pt x="159" y="3793"/>
                    <a:pt x="149" y="3793"/>
                    <a:pt x="149" y="3784"/>
                  </a:cubicBezTo>
                  <a:lnTo>
                    <a:pt x="149" y="3774"/>
                  </a:lnTo>
                  <a:lnTo>
                    <a:pt x="179" y="3635"/>
                  </a:lnTo>
                  <a:lnTo>
                    <a:pt x="228" y="3317"/>
                  </a:lnTo>
                  <a:lnTo>
                    <a:pt x="288" y="2990"/>
                  </a:lnTo>
                  <a:cubicBezTo>
                    <a:pt x="307" y="2880"/>
                    <a:pt x="307" y="2771"/>
                    <a:pt x="318" y="2662"/>
                  </a:cubicBezTo>
                  <a:lnTo>
                    <a:pt x="367" y="1997"/>
                  </a:lnTo>
                  <a:cubicBezTo>
                    <a:pt x="377" y="1778"/>
                    <a:pt x="377" y="1549"/>
                    <a:pt x="377" y="1331"/>
                  </a:cubicBezTo>
                  <a:cubicBezTo>
                    <a:pt x="387" y="885"/>
                    <a:pt x="347" y="437"/>
                    <a:pt x="32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14"/>
            <p:cNvSpPr/>
            <p:nvPr/>
          </p:nvSpPr>
          <p:spPr>
            <a:xfrm>
              <a:off x="2257600" y="1833350"/>
              <a:ext cx="116950" cy="35275"/>
            </a:xfrm>
            <a:custGeom>
              <a:avLst/>
              <a:gdLst/>
              <a:ahLst/>
              <a:cxnLst/>
              <a:rect l="l" t="t" r="r" b="b"/>
              <a:pathLst>
                <a:path w="4678" h="1411" extrusionOk="0">
                  <a:moveTo>
                    <a:pt x="11" y="1"/>
                  </a:moveTo>
                  <a:lnTo>
                    <a:pt x="1" y="239"/>
                  </a:lnTo>
                  <a:cubicBezTo>
                    <a:pt x="199" y="239"/>
                    <a:pt x="388" y="248"/>
                    <a:pt x="587" y="259"/>
                  </a:cubicBezTo>
                  <a:cubicBezTo>
                    <a:pt x="785" y="279"/>
                    <a:pt x="984" y="298"/>
                    <a:pt x="1183" y="308"/>
                  </a:cubicBezTo>
                  <a:cubicBezTo>
                    <a:pt x="1381" y="338"/>
                    <a:pt x="1580" y="378"/>
                    <a:pt x="1778" y="407"/>
                  </a:cubicBezTo>
                  <a:cubicBezTo>
                    <a:pt x="1977" y="437"/>
                    <a:pt x="2165" y="497"/>
                    <a:pt x="2364" y="537"/>
                  </a:cubicBezTo>
                  <a:cubicBezTo>
                    <a:pt x="2553" y="586"/>
                    <a:pt x="2741" y="646"/>
                    <a:pt x="2940" y="705"/>
                  </a:cubicBezTo>
                  <a:cubicBezTo>
                    <a:pt x="3129" y="765"/>
                    <a:pt x="3307" y="844"/>
                    <a:pt x="3496" y="914"/>
                  </a:cubicBezTo>
                  <a:cubicBezTo>
                    <a:pt x="3685" y="983"/>
                    <a:pt x="3863" y="1073"/>
                    <a:pt x="4042" y="1152"/>
                  </a:cubicBezTo>
                  <a:cubicBezTo>
                    <a:pt x="4042" y="1152"/>
                    <a:pt x="4111" y="1182"/>
                    <a:pt x="4171" y="1212"/>
                  </a:cubicBezTo>
                  <a:cubicBezTo>
                    <a:pt x="4241" y="1252"/>
                    <a:pt x="4310" y="1281"/>
                    <a:pt x="4310" y="1281"/>
                  </a:cubicBezTo>
                  <a:cubicBezTo>
                    <a:pt x="4350" y="1311"/>
                    <a:pt x="4400" y="1331"/>
                    <a:pt x="4439" y="1351"/>
                  </a:cubicBezTo>
                  <a:lnTo>
                    <a:pt x="4568" y="1410"/>
                  </a:lnTo>
                  <a:lnTo>
                    <a:pt x="4678" y="1182"/>
                  </a:lnTo>
                  <a:lnTo>
                    <a:pt x="4528" y="1132"/>
                  </a:lnTo>
                  <a:cubicBezTo>
                    <a:pt x="4479" y="1113"/>
                    <a:pt x="4439" y="1102"/>
                    <a:pt x="4389" y="1082"/>
                  </a:cubicBezTo>
                  <a:cubicBezTo>
                    <a:pt x="4389" y="1082"/>
                    <a:pt x="4320" y="1053"/>
                    <a:pt x="4250" y="1033"/>
                  </a:cubicBezTo>
                  <a:lnTo>
                    <a:pt x="4111" y="974"/>
                  </a:lnTo>
                  <a:cubicBezTo>
                    <a:pt x="3923" y="914"/>
                    <a:pt x="3734" y="835"/>
                    <a:pt x="3546" y="775"/>
                  </a:cubicBezTo>
                  <a:cubicBezTo>
                    <a:pt x="3347" y="725"/>
                    <a:pt x="3158" y="656"/>
                    <a:pt x="2970" y="596"/>
                  </a:cubicBezTo>
                  <a:cubicBezTo>
                    <a:pt x="2771" y="546"/>
                    <a:pt x="2582" y="487"/>
                    <a:pt x="2384" y="437"/>
                  </a:cubicBezTo>
                  <a:cubicBezTo>
                    <a:pt x="2185" y="398"/>
                    <a:pt x="1997" y="338"/>
                    <a:pt x="1798" y="298"/>
                  </a:cubicBezTo>
                  <a:lnTo>
                    <a:pt x="1202" y="179"/>
                  </a:lnTo>
                  <a:cubicBezTo>
                    <a:pt x="1004" y="140"/>
                    <a:pt x="805" y="109"/>
                    <a:pt x="607" y="70"/>
                  </a:cubicBezTo>
                  <a:cubicBezTo>
                    <a:pt x="408" y="50"/>
                    <a:pt x="210" y="20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14"/>
            <p:cNvSpPr/>
            <p:nvPr/>
          </p:nvSpPr>
          <p:spPr>
            <a:xfrm>
              <a:off x="2256375" y="1856200"/>
              <a:ext cx="108250" cy="33025"/>
            </a:xfrm>
            <a:custGeom>
              <a:avLst/>
              <a:gdLst/>
              <a:ahLst/>
              <a:cxnLst/>
              <a:rect l="l" t="t" r="r" b="b"/>
              <a:pathLst>
                <a:path w="4330" h="1321" extrusionOk="0">
                  <a:moveTo>
                    <a:pt x="10" y="0"/>
                  </a:moveTo>
                  <a:lnTo>
                    <a:pt x="0" y="238"/>
                  </a:lnTo>
                  <a:cubicBezTo>
                    <a:pt x="179" y="248"/>
                    <a:pt x="367" y="258"/>
                    <a:pt x="546" y="258"/>
                  </a:cubicBezTo>
                  <a:cubicBezTo>
                    <a:pt x="725" y="278"/>
                    <a:pt x="914" y="298"/>
                    <a:pt x="1093" y="307"/>
                  </a:cubicBezTo>
                  <a:cubicBezTo>
                    <a:pt x="1281" y="327"/>
                    <a:pt x="1460" y="367"/>
                    <a:pt x="1638" y="397"/>
                  </a:cubicBezTo>
                  <a:cubicBezTo>
                    <a:pt x="1827" y="427"/>
                    <a:pt x="2006" y="477"/>
                    <a:pt x="2185" y="516"/>
                  </a:cubicBezTo>
                  <a:cubicBezTo>
                    <a:pt x="2364" y="556"/>
                    <a:pt x="2542" y="616"/>
                    <a:pt x="2711" y="675"/>
                  </a:cubicBezTo>
                  <a:cubicBezTo>
                    <a:pt x="2889" y="724"/>
                    <a:pt x="3059" y="804"/>
                    <a:pt x="3227" y="863"/>
                  </a:cubicBezTo>
                  <a:cubicBezTo>
                    <a:pt x="3406" y="933"/>
                    <a:pt x="3565" y="1013"/>
                    <a:pt x="3734" y="1082"/>
                  </a:cubicBezTo>
                  <a:lnTo>
                    <a:pt x="3853" y="1141"/>
                  </a:lnTo>
                  <a:cubicBezTo>
                    <a:pt x="3912" y="1181"/>
                    <a:pt x="3982" y="1211"/>
                    <a:pt x="3982" y="1211"/>
                  </a:cubicBezTo>
                  <a:cubicBezTo>
                    <a:pt x="4012" y="1231"/>
                    <a:pt x="4061" y="1251"/>
                    <a:pt x="4101" y="1271"/>
                  </a:cubicBezTo>
                  <a:lnTo>
                    <a:pt x="4220" y="1320"/>
                  </a:lnTo>
                  <a:lnTo>
                    <a:pt x="4329" y="1092"/>
                  </a:lnTo>
                  <a:lnTo>
                    <a:pt x="4190" y="1053"/>
                  </a:lnTo>
                  <a:cubicBezTo>
                    <a:pt x="4151" y="1042"/>
                    <a:pt x="4101" y="1033"/>
                    <a:pt x="4061" y="1013"/>
                  </a:cubicBezTo>
                  <a:cubicBezTo>
                    <a:pt x="4061" y="1013"/>
                    <a:pt x="4001" y="983"/>
                    <a:pt x="3932" y="963"/>
                  </a:cubicBezTo>
                  <a:cubicBezTo>
                    <a:pt x="3873" y="933"/>
                    <a:pt x="3803" y="913"/>
                    <a:pt x="3803" y="913"/>
                  </a:cubicBezTo>
                  <a:cubicBezTo>
                    <a:pt x="3624" y="854"/>
                    <a:pt x="3456" y="784"/>
                    <a:pt x="3277" y="735"/>
                  </a:cubicBezTo>
                  <a:cubicBezTo>
                    <a:pt x="3098" y="675"/>
                    <a:pt x="2929" y="616"/>
                    <a:pt x="2750" y="566"/>
                  </a:cubicBezTo>
                  <a:cubicBezTo>
                    <a:pt x="2562" y="516"/>
                    <a:pt x="2393" y="457"/>
                    <a:pt x="2205" y="417"/>
                  </a:cubicBezTo>
                  <a:cubicBezTo>
                    <a:pt x="2026" y="377"/>
                    <a:pt x="1847" y="327"/>
                    <a:pt x="1668" y="288"/>
                  </a:cubicBezTo>
                  <a:lnTo>
                    <a:pt x="1112" y="168"/>
                  </a:lnTo>
                  <a:cubicBezTo>
                    <a:pt x="934" y="139"/>
                    <a:pt x="745" y="109"/>
                    <a:pt x="566" y="79"/>
                  </a:cubicBezTo>
                  <a:cubicBezTo>
                    <a:pt x="378" y="49"/>
                    <a:pt x="199" y="29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14"/>
            <p:cNvSpPr/>
            <p:nvPr/>
          </p:nvSpPr>
          <p:spPr>
            <a:xfrm>
              <a:off x="2337800" y="1688125"/>
              <a:ext cx="35275" cy="13925"/>
            </a:xfrm>
            <a:custGeom>
              <a:avLst/>
              <a:gdLst/>
              <a:ahLst/>
              <a:cxnLst/>
              <a:rect l="l" t="t" r="r" b="b"/>
              <a:pathLst>
                <a:path w="1411" h="557" extrusionOk="0">
                  <a:moveTo>
                    <a:pt x="0" y="1"/>
                  </a:moveTo>
                  <a:lnTo>
                    <a:pt x="69" y="249"/>
                  </a:lnTo>
                  <a:cubicBezTo>
                    <a:pt x="75" y="251"/>
                    <a:pt x="80" y="251"/>
                    <a:pt x="85" y="251"/>
                  </a:cubicBezTo>
                  <a:cubicBezTo>
                    <a:pt x="118" y="251"/>
                    <a:pt x="146" y="229"/>
                    <a:pt x="188" y="229"/>
                  </a:cubicBezTo>
                  <a:cubicBezTo>
                    <a:pt x="238" y="239"/>
                    <a:pt x="288" y="239"/>
                    <a:pt x="347" y="239"/>
                  </a:cubicBezTo>
                  <a:cubicBezTo>
                    <a:pt x="447" y="259"/>
                    <a:pt x="566" y="279"/>
                    <a:pt x="675" y="298"/>
                  </a:cubicBezTo>
                  <a:cubicBezTo>
                    <a:pt x="784" y="318"/>
                    <a:pt x="894" y="349"/>
                    <a:pt x="993" y="398"/>
                  </a:cubicBezTo>
                  <a:cubicBezTo>
                    <a:pt x="1042" y="418"/>
                    <a:pt x="1082" y="448"/>
                    <a:pt x="1122" y="468"/>
                  </a:cubicBezTo>
                  <a:cubicBezTo>
                    <a:pt x="1172" y="497"/>
                    <a:pt x="1192" y="527"/>
                    <a:pt x="1221" y="557"/>
                  </a:cubicBezTo>
                  <a:lnTo>
                    <a:pt x="1410" y="349"/>
                  </a:lnTo>
                  <a:cubicBezTo>
                    <a:pt x="1340" y="329"/>
                    <a:pt x="1271" y="309"/>
                    <a:pt x="1211" y="289"/>
                  </a:cubicBezTo>
                  <a:lnTo>
                    <a:pt x="1033" y="249"/>
                  </a:lnTo>
                  <a:cubicBezTo>
                    <a:pt x="914" y="229"/>
                    <a:pt x="804" y="210"/>
                    <a:pt x="695" y="190"/>
                  </a:cubicBezTo>
                  <a:cubicBezTo>
                    <a:pt x="586" y="170"/>
                    <a:pt x="486" y="140"/>
                    <a:pt x="377" y="100"/>
                  </a:cubicBezTo>
                  <a:cubicBezTo>
                    <a:pt x="318" y="80"/>
                    <a:pt x="268" y="60"/>
                    <a:pt x="208" y="40"/>
                  </a:cubicBezTo>
                  <a:cubicBezTo>
                    <a:pt x="149" y="31"/>
                    <a:pt x="6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14"/>
            <p:cNvSpPr/>
            <p:nvPr/>
          </p:nvSpPr>
          <p:spPr>
            <a:xfrm>
              <a:off x="2302050" y="1784450"/>
              <a:ext cx="38000" cy="47925"/>
            </a:xfrm>
            <a:custGeom>
              <a:avLst/>
              <a:gdLst/>
              <a:ahLst/>
              <a:cxnLst/>
              <a:rect l="l" t="t" r="r" b="b"/>
              <a:pathLst>
                <a:path w="1520" h="1917" extrusionOk="0">
                  <a:moveTo>
                    <a:pt x="1192" y="219"/>
                  </a:moveTo>
                  <a:lnTo>
                    <a:pt x="1201" y="238"/>
                  </a:lnTo>
                  <a:cubicBezTo>
                    <a:pt x="1212" y="258"/>
                    <a:pt x="1221" y="288"/>
                    <a:pt x="1232" y="318"/>
                  </a:cubicBezTo>
                  <a:lnTo>
                    <a:pt x="1241" y="388"/>
                  </a:lnTo>
                  <a:cubicBezTo>
                    <a:pt x="1241" y="408"/>
                    <a:pt x="1251" y="437"/>
                    <a:pt x="1251" y="467"/>
                  </a:cubicBezTo>
                  <a:lnTo>
                    <a:pt x="1281" y="794"/>
                  </a:lnTo>
                  <a:cubicBezTo>
                    <a:pt x="1291" y="1023"/>
                    <a:pt x="1331" y="1242"/>
                    <a:pt x="1360" y="1450"/>
                  </a:cubicBezTo>
                  <a:lnTo>
                    <a:pt x="1380" y="1718"/>
                  </a:lnTo>
                  <a:cubicBezTo>
                    <a:pt x="1380" y="1728"/>
                    <a:pt x="1390" y="1758"/>
                    <a:pt x="1380" y="1758"/>
                  </a:cubicBezTo>
                  <a:lnTo>
                    <a:pt x="1340" y="1738"/>
                  </a:lnTo>
                  <a:lnTo>
                    <a:pt x="1251" y="1718"/>
                  </a:lnTo>
                  <a:cubicBezTo>
                    <a:pt x="1062" y="1659"/>
                    <a:pt x="874" y="1599"/>
                    <a:pt x="676" y="1569"/>
                  </a:cubicBezTo>
                  <a:cubicBezTo>
                    <a:pt x="557" y="1544"/>
                    <a:pt x="435" y="1519"/>
                    <a:pt x="311" y="1504"/>
                  </a:cubicBezTo>
                  <a:lnTo>
                    <a:pt x="311" y="1504"/>
                  </a:lnTo>
                  <a:cubicBezTo>
                    <a:pt x="375" y="1391"/>
                    <a:pt x="441" y="1280"/>
                    <a:pt x="506" y="1172"/>
                  </a:cubicBezTo>
                  <a:lnTo>
                    <a:pt x="685" y="894"/>
                  </a:lnTo>
                  <a:lnTo>
                    <a:pt x="874" y="626"/>
                  </a:lnTo>
                  <a:lnTo>
                    <a:pt x="1073" y="368"/>
                  </a:lnTo>
                  <a:lnTo>
                    <a:pt x="1142" y="269"/>
                  </a:lnTo>
                  <a:lnTo>
                    <a:pt x="1172" y="238"/>
                  </a:lnTo>
                  <a:lnTo>
                    <a:pt x="1192" y="219"/>
                  </a:lnTo>
                  <a:close/>
                  <a:moveTo>
                    <a:pt x="1232" y="0"/>
                  </a:moveTo>
                  <a:lnTo>
                    <a:pt x="1192" y="40"/>
                  </a:lnTo>
                  <a:lnTo>
                    <a:pt x="1112" y="130"/>
                  </a:lnTo>
                  <a:lnTo>
                    <a:pt x="983" y="288"/>
                  </a:lnTo>
                  <a:lnTo>
                    <a:pt x="764" y="536"/>
                  </a:lnTo>
                  <a:lnTo>
                    <a:pt x="556" y="794"/>
                  </a:lnTo>
                  <a:lnTo>
                    <a:pt x="367" y="1053"/>
                  </a:lnTo>
                  <a:cubicBezTo>
                    <a:pt x="239" y="1231"/>
                    <a:pt x="119" y="1420"/>
                    <a:pt x="0" y="1599"/>
                  </a:cubicBezTo>
                  <a:lnTo>
                    <a:pt x="89" y="1660"/>
                  </a:lnTo>
                  <a:lnTo>
                    <a:pt x="89" y="1728"/>
                  </a:lnTo>
                  <a:cubicBezTo>
                    <a:pt x="122" y="1727"/>
                    <a:pt x="154" y="1726"/>
                    <a:pt x="187" y="1726"/>
                  </a:cubicBezTo>
                  <a:lnTo>
                    <a:pt x="187" y="1726"/>
                  </a:lnTo>
                  <a:lnTo>
                    <a:pt x="189" y="1728"/>
                  </a:lnTo>
                  <a:cubicBezTo>
                    <a:pt x="189" y="1727"/>
                    <a:pt x="189" y="1727"/>
                    <a:pt x="189" y="1726"/>
                  </a:cubicBezTo>
                  <a:lnTo>
                    <a:pt x="189" y="1726"/>
                  </a:lnTo>
                  <a:cubicBezTo>
                    <a:pt x="192" y="1726"/>
                    <a:pt x="194" y="1726"/>
                    <a:pt x="196" y="1726"/>
                  </a:cubicBezTo>
                  <a:cubicBezTo>
                    <a:pt x="530" y="1726"/>
                    <a:pt x="871" y="1767"/>
                    <a:pt x="1212" y="1847"/>
                  </a:cubicBezTo>
                  <a:lnTo>
                    <a:pt x="1400" y="1897"/>
                  </a:lnTo>
                  <a:lnTo>
                    <a:pt x="1499" y="1917"/>
                  </a:lnTo>
                  <a:lnTo>
                    <a:pt x="1519" y="1917"/>
                  </a:lnTo>
                  <a:lnTo>
                    <a:pt x="1519" y="1906"/>
                  </a:lnTo>
                  <a:lnTo>
                    <a:pt x="1510" y="1877"/>
                  </a:lnTo>
                  <a:lnTo>
                    <a:pt x="1510" y="1818"/>
                  </a:lnTo>
                  <a:lnTo>
                    <a:pt x="1460" y="1440"/>
                  </a:lnTo>
                  <a:cubicBezTo>
                    <a:pt x="1430" y="1222"/>
                    <a:pt x="1390" y="1003"/>
                    <a:pt x="1380" y="785"/>
                  </a:cubicBezTo>
                  <a:cubicBezTo>
                    <a:pt x="1371" y="675"/>
                    <a:pt x="1371" y="566"/>
                    <a:pt x="1351" y="457"/>
                  </a:cubicBezTo>
                  <a:cubicBezTo>
                    <a:pt x="1351" y="427"/>
                    <a:pt x="1351" y="397"/>
                    <a:pt x="1340" y="368"/>
                  </a:cubicBezTo>
                  <a:lnTo>
                    <a:pt x="1331" y="269"/>
                  </a:lnTo>
                  <a:cubicBezTo>
                    <a:pt x="1301" y="199"/>
                    <a:pt x="1281" y="119"/>
                    <a:pt x="1251" y="50"/>
                  </a:cubicBezTo>
                  <a:lnTo>
                    <a:pt x="123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14"/>
            <p:cNvSpPr/>
            <p:nvPr/>
          </p:nvSpPr>
          <p:spPr>
            <a:xfrm>
              <a:off x="2398850" y="1760125"/>
              <a:ext cx="108000" cy="67100"/>
            </a:xfrm>
            <a:custGeom>
              <a:avLst/>
              <a:gdLst/>
              <a:ahLst/>
              <a:cxnLst/>
              <a:rect l="l" t="t" r="r" b="b"/>
              <a:pathLst>
                <a:path w="4320" h="2684" extrusionOk="0">
                  <a:moveTo>
                    <a:pt x="4131" y="0"/>
                  </a:moveTo>
                  <a:cubicBezTo>
                    <a:pt x="3774" y="258"/>
                    <a:pt x="3406" y="516"/>
                    <a:pt x="3068" y="805"/>
                  </a:cubicBezTo>
                  <a:cubicBezTo>
                    <a:pt x="2900" y="944"/>
                    <a:pt x="2721" y="1083"/>
                    <a:pt x="2552" y="1222"/>
                  </a:cubicBezTo>
                  <a:lnTo>
                    <a:pt x="2075" y="1678"/>
                  </a:lnTo>
                  <a:cubicBezTo>
                    <a:pt x="1996" y="1758"/>
                    <a:pt x="1907" y="1827"/>
                    <a:pt x="1837" y="1906"/>
                  </a:cubicBezTo>
                  <a:lnTo>
                    <a:pt x="1619" y="2155"/>
                  </a:lnTo>
                  <a:lnTo>
                    <a:pt x="1400" y="2403"/>
                  </a:lnTo>
                  <a:lnTo>
                    <a:pt x="1311" y="2513"/>
                  </a:lnTo>
                  <a:lnTo>
                    <a:pt x="1301" y="2522"/>
                  </a:lnTo>
                  <a:cubicBezTo>
                    <a:pt x="1291" y="2522"/>
                    <a:pt x="1281" y="2513"/>
                    <a:pt x="1281" y="2513"/>
                  </a:cubicBezTo>
                  <a:lnTo>
                    <a:pt x="1241" y="2493"/>
                  </a:lnTo>
                  <a:cubicBezTo>
                    <a:pt x="874" y="2264"/>
                    <a:pt x="487" y="2056"/>
                    <a:pt x="100" y="1867"/>
                  </a:cubicBezTo>
                  <a:lnTo>
                    <a:pt x="1" y="2076"/>
                  </a:lnTo>
                  <a:cubicBezTo>
                    <a:pt x="388" y="2235"/>
                    <a:pt x="785" y="2413"/>
                    <a:pt x="1172" y="2612"/>
                  </a:cubicBezTo>
                  <a:lnTo>
                    <a:pt x="1272" y="2661"/>
                  </a:lnTo>
                  <a:cubicBezTo>
                    <a:pt x="1288" y="2669"/>
                    <a:pt x="1304" y="2684"/>
                    <a:pt x="1319" y="2684"/>
                  </a:cubicBezTo>
                  <a:cubicBezTo>
                    <a:pt x="1323" y="2684"/>
                    <a:pt x="1327" y="2683"/>
                    <a:pt x="1331" y="2681"/>
                  </a:cubicBezTo>
                  <a:lnTo>
                    <a:pt x="1371" y="2632"/>
                  </a:lnTo>
                  <a:lnTo>
                    <a:pt x="1490" y="2482"/>
                  </a:lnTo>
                  <a:lnTo>
                    <a:pt x="1698" y="2235"/>
                  </a:lnTo>
                  <a:lnTo>
                    <a:pt x="1917" y="1986"/>
                  </a:lnTo>
                  <a:cubicBezTo>
                    <a:pt x="1986" y="1897"/>
                    <a:pt x="2066" y="1827"/>
                    <a:pt x="2145" y="1748"/>
                  </a:cubicBezTo>
                  <a:lnTo>
                    <a:pt x="2642" y="1311"/>
                  </a:lnTo>
                  <a:cubicBezTo>
                    <a:pt x="2810" y="1172"/>
                    <a:pt x="2989" y="1043"/>
                    <a:pt x="3178" y="924"/>
                  </a:cubicBezTo>
                  <a:cubicBezTo>
                    <a:pt x="3535" y="655"/>
                    <a:pt x="3933" y="437"/>
                    <a:pt x="4319" y="229"/>
                  </a:cubicBezTo>
                  <a:lnTo>
                    <a:pt x="413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14"/>
            <p:cNvSpPr/>
            <p:nvPr/>
          </p:nvSpPr>
          <p:spPr>
            <a:xfrm>
              <a:off x="2488950" y="1780725"/>
              <a:ext cx="44700" cy="116700"/>
            </a:xfrm>
            <a:custGeom>
              <a:avLst/>
              <a:gdLst/>
              <a:ahLst/>
              <a:cxnLst/>
              <a:rect l="l" t="t" r="r" b="b"/>
              <a:pathLst>
                <a:path w="1788" h="4668" extrusionOk="0">
                  <a:moveTo>
                    <a:pt x="1510" y="1"/>
                  </a:moveTo>
                  <a:cubicBezTo>
                    <a:pt x="1410" y="437"/>
                    <a:pt x="1322" y="874"/>
                    <a:pt x="1172" y="1291"/>
                  </a:cubicBezTo>
                  <a:cubicBezTo>
                    <a:pt x="1103" y="1499"/>
                    <a:pt x="1024" y="1718"/>
                    <a:pt x="944" y="1916"/>
                  </a:cubicBezTo>
                  <a:lnTo>
                    <a:pt x="656" y="2512"/>
                  </a:lnTo>
                  <a:cubicBezTo>
                    <a:pt x="607" y="2612"/>
                    <a:pt x="567" y="2711"/>
                    <a:pt x="507" y="2801"/>
                  </a:cubicBezTo>
                  <a:lnTo>
                    <a:pt x="329" y="3079"/>
                  </a:lnTo>
                  <a:lnTo>
                    <a:pt x="140" y="3346"/>
                  </a:lnTo>
                  <a:lnTo>
                    <a:pt x="31" y="3505"/>
                  </a:lnTo>
                  <a:lnTo>
                    <a:pt x="1" y="3565"/>
                  </a:lnTo>
                  <a:cubicBezTo>
                    <a:pt x="1" y="3575"/>
                    <a:pt x="20" y="3585"/>
                    <a:pt x="31" y="3604"/>
                  </a:cubicBezTo>
                  <a:lnTo>
                    <a:pt x="120" y="3694"/>
                  </a:lnTo>
                  <a:cubicBezTo>
                    <a:pt x="259" y="3853"/>
                    <a:pt x="408" y="4012"/>
                    <a:pt x="547" y="4171"/>
                  </a:cubicBezTo>
                  <a:cubicBezTo>
                    <a:pt x="686" y="4339"/>
                    <a:pt x="815" y="4498"/>
                    <a:pt x="954" y="4667"/>
                  </a:cubicBezTo>
                  <a:lnTo>
                    <a:pt x="1132" y="4508"/>
                  </a:lnTo>
                  <a:cubicBezTo>
                    <a:pt x="984" y="4350"/>
                    <a:pt x="835" y="4200"/>
                    <a:pt x="676" y="4041"/>
                  </a:cubicBezTo>
                  <a:cubicBezTo>
                    <a:pt x="527" y="3893"/>
                    <a:pt x="368" y="3743"/>
                    <a:pt x="209" y="3595"/>
                  </a:cubicBezTo>
                  <a:lnTo>
                    <a:pt x="179" y="3555"/>
                  </a:lnTo>
                  <a:cubicBezTo>
                    <a:pt x="170" y="3555"/>
                    <a:pt x="159" y="3555"/>
                    <a:pt x="159" y="3545"/>
                  </a:cubicBezTo>
                  <a:lnTo>
                    <a:pt x="170" y="3535"/>
                  </a:lnTo>
                  <a:lnTo>
                    <a:pt x="249" y="3416"/>
                  </a:lnTo>
                  <a:lnTo>
                    <a:pt x="418" y="3138"/>
                  </a:lnTo>
                  <a:lnTo>
                    <a:pt x="596" y="2860"/>
                  </a:lnTo>
                  <a:cubicBezTo>
                    <a:pt x="656" y="2770"/>
                    <a:pt x="706" y="2662"/>
                    <a:pt x="755" y="2562"/>
                  </a:cubicBezTo>
                  <a:lnTo>
                    <a:pt x="1053" y="1976"/>
                  </a:lnTo>
                  <a:cubicBezTo>
                    <a:pt x="1143" y="1768"/>
                    <a:pt x="1232" y="1569"/>
                    <a:pt x="1311" y="1360"/>
                  </a:cubicBezTo>
                  <a:cubicBezTo>
                    <a:pt x="1490" y="954"/>
                    <a:pt x="1639" y="526"/>
                    <a:pt x="1788" y="120"/>
                  </a:cubicBezTo>
                  <a:lnTo>
                    <a:pt x="15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14"/>
            <p:cNvSpPr/>
            <p:nvPr/>
          </p:nvSpPr>
          <p:spPr>
            <a:xfrm>
              <a:off x="2372050" y="1862875"/>
              <a:ext cx="99050" cy="76250"/>
            </a:xfrm>
            <a:custGeom>
              <a:avLst/>
              <a:gdLst/>
              <a:ahLst/>
              <a:cxnLst/>
              <a:rect l="l" t="t" r="r" b="b"/>
              <a:pathLst>
                <a:path w="3962" h="3050" extrusionOk="0">
                  <a:moveTo>
                    <a:pt x="100" y="1"/>
                  </a:moveTo>
                  <a:lnTo>
                    <a:pt x="0" y="219"/>
                  </a:lnTo>
                  <a:cubicBezTo>
                    <a:pt x="179" y="289"/>
                    <a:pt x="347" y="388"/>
                    <a:pt x="526" y="468"/>
                  </a:cubicBezTo>
                  <a:cubicBezTo>
                    <a:pt x="705" y="547"/>
                    <a:pt x="884" y="646"/>
                    <a:pt x="1053" y="746"/>
                  </a:cubicBezTo>
                  <a:cubicBezTo>
                    <a:pt x="1232" y="835"/>
                    <a:pt x="1400" y="944"/>
                    <a:pt x="1569" y="1053"/>
                  </a:cubicBezTo>
                  <a:cubicBezTo>
                    <a:pt x="1738" y="1163"/>
                    <a:pt x="1896" y="1282"/>
                    <a:pt x="2055" y="1401"/>
                  </a:cubicBezTo>
                  <a:cubicBezTo>
                    <a:pt x="2214" y="1520"/>
                    <a:pt x="2373" y="1649"/>
                    <a:pt x="2522" y="1778"/>
                  </a:cubicBezTo>
                  <a:cubicBezTo>
                    <a:pt x="2671" y="1907"/>
                    <a:pt x="2820" y="2046"/>
                    <a:pt x="2969" y="2185"/>
                  </a:cubicBezTo>
                  <a:cubicBezTo>
                    <a:pt x="3108" y="2324"/>
                    <a:pt x="3237" y="2473"/>
                    <a:pt x="3376" y="2612"/>
                  </a:cubicBezTo>
                  <a:lnTo>
                    <a:pt x="3575" y="2840"/>
                  </a:lnTo>
                  <a:cubicBezTo>
                    <a:pt x="3604" y="2880"/>
                    <a:pt x="3634" y="2910"/>
                    <a:pt x="3674" y="2950"/>
                  </a:cubicBezTo>
                  <a:lnTo>
                    <a:pt x="3773" y="3049"/>
                  </a:lnTo>
                  <a:lnTo>
                    <a:pt x="3962" y="2880"/>
                  </a:lnTo>
                  <a:lnTo>
                    <a:pt x="3833" y="2781"/>
                  </a:lnTo>
                  <a:cubicBezTo>
                    <a:pt x="3803" y="2751"/>
                    <a:pt x="3763" y="2721"/>
                    <a:pt x="3723" y="2692"/>
                  </a:cubicBezTo>
                  <a:lnTo>
                    <a:pt x="3505" y="2483"/>
                  </a:lnTo>
                  <a:cubicBezTo>
                    <a:pt x="3356" y="2344"/>
                    <a:pt x="3207" y="2215"/>
                    <a:pt x="3058" y="2076"/>
                  </a:cubicBezTo>
                  <a:lnTo>
                    <a:pt x="2591" y="1689"/>
                  </a:lnTo>
                  <a:lnTo>
                    <a:pt x="2115" y="1322"/>
                  </a:lnTo>
                  <a:lnTo>
                    <a:pt x="1629" y="964"/>
                  </a:lnTo>
                  <a:cubicBezTo>
                    <a:pt x="1460" y="855"/>
                    <a:pt x="1301" y="735"/>
                    <a:pt x="1132" y="627"/>
                  </a:cubicBezTo>
                  <a:cubicBezTo>
                    <a:pt x="954" y="517"/>
                    <a:pt x="795" y="398"/>
                    <a:pt x="616" y="299"/>
                  </a:cubicBezTo>
                  <a:cubicBezTo>
                    <a:pt x="447" y="199"/>
                    <a:pt x="278" y="10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14"/>
            <p:cNvSpPr/>
            <p:nvPr/>
          </p:nvSpPr>
          <p:spPr>
            <a:xfrm>
              <a:off x="2361850" y="1883725"/>
              <a:ext cx="92125" cy="70775"/>
            </a:xfrm>
            <a:custGeom>
              <a:avLst/>
              <a:gdLst/>
              <a:ahLst/>
              <a:cxnLst/>
              <a:rect l="l" t="t" r="r" b="b"/>
              <a:pathLst>
                <a:path w="3685" h="2831" extrusionOk="0">
                  <a:moveTo>
                    <a:pt x="110" y="1"/>
                  </a:moveTo>
                  <a:lnTo>
                    <a:pt x="1" y="210"/>
                  </a:lnTo>
                  <a:cubicBezTo>
                    <a:pt x="170" y="279"/>
                    <a:pt x="338" y="369"/>
                    <a:pt x="497" y="438"/>
                  </a:cubicBezTo>
                  <a:cubicBezTo>
                    <a:pt x="666" y="517"/>
                    <a:pt x="825" y="607"/>
                    <a:pt x="984" y="696"/>
                  </a:cubicBezTo>
                  <a:cubicBezTo>
                    <a:pt x="1153" y="786"/>
                    <a:pt x="1302" y="885"/>
                    <a:pt x="1461" y="984"/>
                  </a:cubicBezTo>
                  <a:cubicBezTo>
                    <a:pt x="1620" y="1083"/>
                    <a:pt x="1759" y="1192"/>
                    <a:pt x="1918" y="1302"/>
                  </a:cubicBezTo>
                  <a:cubicBezTo>
                    <a:pt x="2057" y="1411"/>
                    <a:pt x="2205" y="1540"/>
                    <a:pt x="2344" y="1649"/>
                  </a:cubicBezTo>
                  <a:cubicBezTo>
                    <a:pt x="2483" y="1778"/>
                    <a:pt x="2613" y="1898"/>
                    <a:pt x="2752" y="2026"/>
                  </a:cubicBezTo>
                  <a:cubicBezTo>
                    <a:pt x="2880" y="2165"/>
                    <a:pt x="3010" y="2295"/>
                    <a:pt x="3129" y="2423"/>
                  </a:cubicBezTo>
                  <a:lnTo>
                    <a:pt x="3308" y="2642"/>
                  </a:lnTo>
                  <a:cubicBezTo>
                    <a:pt x="3337" y="2672"/>
                    <a:pt x="3367" y="2712"/>
                    <a:pt x="3407" y="2741"/>
                  </a:cubicBezTo>
                  <a:lnTo>
                    <a:pt x="3496" y="2831"/>
                  </a:lnTo>
                  <a:lnTo>
                    <a:pt x="3685" y="2662"/>
                  </a:lnTo>
                  <a:lnTo>
                    <a:pt x="3566" y="2573"/>
                  </a:lnTo>
                  <a:cubicBezTo>
                    <a:pt x="3536" y="2543"/>
                    <a:pt x="3496" y="2523"/>
                    <a:pt x="3466" y="2483"/>
                  </a:cubicBezTo>
                  <a:lnTo>
                    <a:pt x="3268" y="2295"/>
                  </a:lnTo>
                  <a:cubicBezTo>
                    <a:pt x="3129" y="2176"/>
                    <a:pt x="2990" y="2046"/>
                    <a:pt x="2851" y="1927"/>
                  </a:cubicBezTo>
                  <a:lnTo>
                    <a:pt x="2414" y="1570"/>
                  </a:lnTo>
                  <a:lnTo>
                    <a:pt x="1977" y="1222"/>
                  </a:lnTo>
                  <a:lnTo>
                    <a:pt x="1520" y="894"/>
                  </a:lnTo>
                  <a:cubicBezTo>
                    <a:pt x="1362" y="786"/>
                    <a:pt x="1212" y="676"/>
                    <a:pt x="1064" y="577"/>
                  </a:cubicBezTo>
                  <a:cubicBezTo>
                    <a:pt x="905" y="477"/>
                    <a:pt x="746" y="369"/>
                    <a:pt x="587" y="279"/>
                  </a:cubicBezTo>
                  <a:cubicBezTo>
                    <a:pt x="428" y="190"/>
                    <a:pt x="269" y="9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14"/>
            <p:cNvSpPr/>
            <p:nvPr/>
          </p:nvSpPr>
          <p:spPr>
            <a:xfrm>
              <a:off x="2503100" y="1759625"/>
              <a:ext cx="30050" cy="24600"/>
            </a:xfrm>
            <a:custGeom>
              <a:avLst/>
              <a:gdLst/>
              <a:ahLst/>
              <a:cxnLst/>
              <a:rect l="l" t="t" r="r" b="b"/>
              <a:pathLst>
                <a:path w="1202" h="984" extrusionOk="0">
                  <a:moveTo>
                    <a:pt x="30" y="0"/>
                  </a:moveTo>
                  <a:lnTo>
                    <a:pt x="1" y="249"/>
                  </a:lnTo>
                  <a:cubicBezTo>
                    <a:pt x="30" y="278"/>
                    <a:pt x="70" y="269"/>
                    <a:pt x="120" y="289"/>
                  </a:cubicBezTo>
                  <a:cubicBezTo>
                    <a:pt x="169" y="308"/>
                    <a:pt x="209" y="328"/>
                    <a:pt x="259" y="348"/>
                  </a:cubicBezTo>
                  <a:cubicBezTo>
                    <a:pt x="358" y="408"/>
                    <a:pt x="447" y="467"/>
                    <a:pt x="547" y="536"/>
                  </a:cubicBezTo>
                  <a:cubicBezTo>
                    <a:pt x="636" y="596"/>
                    <a:pt x="725" y="666"/>
                    <a:pt x="795" y="745"/>
                  </a:cubicBezTo>
                  <a:cubicBezTo>
                    <a:pt x="835" y="785"/>
                    <a:pt x="864" y="825"/>
                    <a:pt x="895" y="864"/>
                  </a:cubicBezTo>
                  <a:cubicBezTo>
                    <a:pt x="924" y="904"/>
                    <a:pt x="934" y="944"/>
                    <a:pt x="954" y="984"/>
                  </a:cubicBezTo>
                  <a:lnTo>
                    <a:pt x="1202" y="864"/>
                  </a:lnTo>
                  <a:cubicBezTo>
                    <a:pt x="1142" y="814"/>
                    <a:pt x="1093" y="765"/>
                    <a:pt x="1043" y="735"/>
                  </a:cubicBezTo>
                  <a:lnTo>
                    <a:pt x="895" y="626"/>
                  </a:lnTo>
                  <a:cubicBezTo>
                    <a:pt x="795" y="567"/>
                    <a:pt x="696" y="507"/>
                    <a:pt x="606" y="447"/>
                  </a:cubicBezTo>
                  <a:cubicBezTo>
                    <a:pt x="517" y="378"/>
                    <a:pt x="427" y="308"/>
                    <a:pt x="348" y="229"/>
                  </a:cubicBezTo>
                  <a:cubicBezTo>
                    <a:pt x="299" y="199"/>
                    <a:pt x="259" y="159"/>
                    <a:pt x="209" y="110"/>
                  </a:cubicBezTo>
                  <a:cubicBezTo>
                    <a:pt x="160" y="80"/>
                    <a:pt x="100" y="2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14"/>
            <p:cNvSpPr/>
            <p:nvPr/>
          </p:nvSpPr>
          <p:spPr>
            <a:xfrm>
              <a:off x="2418450" y="1846500"/>
              <a:ext cx="43975" cy="47175"/>
            </a:xfrm>
            <a:custGeom>
              <a:avLst/>
              <a:gdLst/>
              <a:ahLst/>
              <a:cxnLst/>
              <a:rect l="l" t="t" r="r" b="b"/>
              <a:pathLst>
                <a:path w="1759" h="1887" extrusionOk="0">
                  <a:moveTo>
                    <a:pt x="1639" y="189"/>
                  </a:moveTo>
                  <a:lnTo>
                    <a:pt x="1639" y="209"/>
                  </a:lnTo>
                  <a:cubicBezTo>
                    <a:pt x="1639" y="239"/>
                    <a:pt x="1639" y="269"/>
                    <a:pt x="1629" y="298"/>
                  </a:cubicBezTo>
                  <a:lnTo>
                    <a:pt x="1620" y="358"/>
                  </a:lnTo>
                  <a:cubicBezTo>
                    <a:pt x="1609" y="388"/>
                    <a:pt x="1609" y="417"/>
                    <a:pt x="1600" y="437"/>
                  </a:cubicBezTo>
                  <a:cubicBezTo>
                    <a:pt x="1569" y="547"/>
                    <a:pt x="1530" y="646"/>
                    <a:pt x="1490" y="755"/>
                  </a:cubicBezTo>
                  <a:cubicBezTo>
                    <a:pt x="1421" y="973"/>
                    <a:pt x="1381" y="1182"/>
                    <a:pt x="1311" y="1390"/>
                  </a:cubicBezTo>
                  <a:lnTo>
                    <a:pt x="1232" y="1649"/>
                  </a:lnTo>
                  <a:cubicBezTo>
                    <a:pt x="1232" y="1659"/>
                    <a:pt x="1232" y="1679"/>
                    <a:pt x="1222" y="1679"/>
                  </a:cubicBezTo>
                  <a:lnTo>
                    <a:pt x="1192" y="1659"/>
                  </a:lnTo>
                  <a:lnTo>
                    <a:pt x="1113" y="1589"/>
                  </a:lnTo>
                  <a:cubicBezTo>
                    <a:pt x="869" y="1387"/>
                    <a:pt x="613" y="1197"/>
                    <a:pt x="327" y="1042"/>
                  </a:cubicBezTo>
                  <a:lnTo>
                    <a:pt x="327" y="1042"/>
                  </a:lnTo>
                  <a:cubicBezTo>
                    <a:pt x="431" y="963"/>
                    <a:pt x="537" y="884"/>
                    <a:pt x="646" y="805"/>
                  </a:cubicBezTo>
                  <a:lnTo>
                    <a:pt x="905" y="616"/>
                  </a:lnTo>
                  <a:lnTo>
                    <a:pt x="1183" y="448"/>
                  </a:lnTo>
                  <a:lnTo>
                    <a:pt x="1470" y="278"/>
                  </a:lnTo>
                  <a:lnTo>
                    <a:pt x="1580" y="219"/>
                  </a:lnTo>
                  <a:lnTo>
                    <a:pt x="1620" y="199"/>
                  </a:lnTo>
                  <a:lnTo>
                    <a:pt x="1639" y="189"/>
                  </a:lnTo>
                  <a:close/>
                  <a:moveTo>
                    <a:pt x="1759" y="0"/>
                  </a:moveTo>
                  <a:cubicBezTo>
                    <a:pt x="1739" y="11"/>
                    <a:pt x="1728" y="20"/>
                    <a:pt x="1708" y="20"/>
                  </a:cubicBezTo>
                  <a:lnTo>
                    <a:pt x="1600" y="70"/>
                  </a:lnTo>
                  <a:lnTo>
                    <a:pt x="1421" y="170"/>
                  </a:lnTo>
                  <a:lnTo>
                    <a:pt x="1123" y="318"/>
                  </a:lnTo>
                  <a:lnTo>
                    <a:pt x="835" y="477"/>
                  </a:lnTo>
                  <a:lnTo>
                    <a:pt x="557" y="646"/>
                  </a:lnTo>
                  <a:cubicBezTo>
                    <a:pt x="368" y="765"/>
                    <a:pt x="179" y="884"/>
                    <a:pt x="1" y="1004"/>
                  </a:cubicBezTo>
                  <a:lnTo>
                    <a:pt x="62" y="1093"/>
                  </a:lnTo>
                  <a:lnTo>
                    <a:pt x="62" y="1093"/>
                  </a:lnTo>
                  <a:lnTo>
                    <a:pt x="31" y="1162"/>
                  </a:lnTo>
                  <a:cubicBezTo>
                    <a:pt x="378" y="1282"/>
                    <a:pt x="716" y="1480"/>
                    <a:pt x="1033" y="1699"/>
                  </a:cubicBezTo>
                  <a:lnTo>
                    <a:pt x="1183" y="1818"/>
                  </a:lnTo>
                  <a:cubicBezTo>
                    <a:pt x="1183" y="1818"/>
                    <a:pt x="1212" y="1827"/>
                    <a:pt x="1232" y="1847"/>
                  </a:cubicBezTo>
                  <a:cubicBezTo>
                    <a:pt x="1252" y="1858"/>
                    <a:pt x="1272" y="1877"/>
                    <a:pt x="1272" y="1877"/>
                  </a:cubicBezTo>
                  <a:lnTo>
                    <a:pt x="1282" y="1887"/>
                  </a:lnTo>
                  <a:cubicBezTo>
                    <a:pt x="1282" y="1887"/>
                    <a:pt x="1282" y="1877"/>
                    <a:pt x="1291" y="1877"/>
                  </a:cubicBezTo>
                  <a:lnTo>
                    <a:pt x="1291" y="1847"/>
                  </a:lnTo>
                  <a:lnTo>
                    <a:pt x="1311" y="1788"/>
                  </a:lnTo>
                  <a:cubicBezTo>
                    <a:pt x="1311" y="1788"/>
                    <a:pt x="1342" y="1688"/>
                    <a:pt x="1371" y="1599"/>
                  </a:cubicBezTo>
                  <a:cubicBezTo>
                    <a:pt x="1391" y="1510"/>
                    <a:pt x="1421" y="1421"/>
                    <a:pt x="1421" y="1421"/>
                  </a:cubicBezTo>
                  <a:cubicBezTo>
                    <a:pt x="1481" y="1212"/>
                    <a:pt x="1520" y="984"/>
                    <a:pt x="1589" y="785"/>
                  </a:cubicBezTo>
                  <a:cubicBezTo>
                    <a:pt x="1629" y="686"/>
                    <a:pt x="1669" y="576"/>
                    <a:pt x="1699" y="467"/>
                  </a:cubicBezTo>
                  <a:cubicBezTo>
                    <a:pt x="1708" y="437"/>
                    <a:pt x="1719" y="417"/>
                    <a:pt x="1719" y="388"/>
                  </a:cubicBezTo>
                  <a:lnTo>
                    <a:pt x="1739" y="289"/>
                  </a:lnTo>
                  <a:cubicBezTo>
                    <a:pt x="1748" y="209"/>
                    <a:pt x="1759" y="139"/>
                    <a:pt x="1759" y="60"/>
                  </a:cubicBezTo>
                  <a:lnTo>
                    <a:pt x="17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14"/>
            <p:cNvSpPr/>
            <p:nvPr/>
          </p:nvSpPr>
          <p:spPr>
            <a:xfrm>
              <a:off x="2512775" y="1888700"/>
              <a:ext cx="117450" cy="35275"/>
            </a:xfrm>
            <a:custGeom>
              <a:avLst/>
              <a:gdLst/>
              <a:ahLst/>
              <a:cxnLst/>
              <a:rect l="l" t="t" r="r" b="b"/>
              <a:pathLst>
                <a:path w="4698" h="1411" extrusionOk="0">
                  <a:moveTo>
                    <a:pt x="4608" y="0"/>
                  </a:moveTo>
                  <a:cubicBezTo>
                    <a:pt x="4191" y="110"/>
                    <a:pt x="3754" y="209"/>
                    <a:pt x="3327" y="338"/>
                  </a:cubicBezTo>
                  <a:cubicBezTo>
                    <a:pt x="3109" y="408"/>
                    <a:pt x="2900" y="467"/>
                    <a:pt x="2692" y="537"/>
                  </a:cubicBezTo>
                  <a:lnTo>
                    <a:pt x="2066" y="765"/>
                  </a:lnTo>
                  <a:cubicBezTo>
                    <a:pt x="1967" y="815"/>
                    <a:pt x="1858" y="845"/>
                    <a:pt x="1759" y="894"/>
                  </a:cubicBezTo>
                  <a:lnTo>
                    <a:pt x="1461" y="1043"/>
                  </a:lnTo>
                  <a:lnTo>
                    <a:pt x="1172" y="1182"/>
                  </a:lnTo>
                  <a:lnTo>
                    <a:pt x="1044" y="1242"/>
                  </a:lnTo>
                  <a:lnTo>
                    <a:pt x="1033" y="1251"/>
                  </a:lnTo>
                  <a:cubicBezTo>
                    <a:pt x="1024" y="1251"/>
                    <a:pt x="1024" y="1242"/>
                    <a:pt x="1024" y="1242"/>
                  </a:cubicBezTo>
                  <a:lnTo>
                    <a:pt x="994" y="1202"/>
                  </a:lnTo>
                  <a:cubicBezTo>
                    <a:pt x="855" y="1033"/>
                    <a:pt x="726" y="854"/>
                    <a:pt x="596" y="686"/>
                  </a:cubicBezTo>
                  <a:cubicBezTo>
                    <a:pt x="457" y="517"/>
                    <a:pt x="318" y="358"/>
                    <a:pt x="179" y="189"/>
                  </a:cubicBezTo>
                  <a:lnTo>
                    <a:pt x="1" y="348"/>
                  </a:lnTo>
                  <a:cubicBezTo>
                    <a:pt x="150" y="497"/>
                    <a:pt x="299" y="656"/>
                    <a:pt x="448" y="805"/>
                  </a:cubicBezTo>
                  <a:cubicBezTo>
                    <a:pt x="596" y="964"/>
                    <a:pt x="735" y="1123"/>
                    <a:pt x="885" y="1282"/>
                  </a:cubicBezTo>
                  <a:lnTo>
                    <a:pt x="964" y="1371"/>
                  </a:lnTo>
                  <a:cubicBezTo>
                    <a:pt x="974" y="1390"/>
                    <a:pt x="984" y="1410"/>
                    <a:pt x="1004" y="1410"/>
                  </a:cubicBezTo>
                  <a:lnTo>
                    <a:pt x="1053" y="1381"/>
                  </a:lnTo>
                  <a:lnTo>
                    <a:pt x="1222" y="1291"/>
                  </a:lnTo>
                  <a:lnTo>
                    <a:pt x="1520" y="1143"/>
                  </a:lnTo>
                  <a:lnTo>
                    <a:pt x="1808" y="993"/>
                  </a:lnTo>
                  <a:cubicBezTo>
                    <a:pt x="1907" y="944"/>
                    <a:pt x="2006" y="914"/>
                    <a:pt x="2106" y="865"/>
                  </a:cubicBezTo>
                  <a:lnTo>
                    <a:pt x="2732" y="646"/>
                  </a:lnTo>
                  <a:cubicBezTo>
                    <a:pt x="2940" y="587"/>
                    <a:pt x="3158" y="537"/>
                    <a:pt x="3377" y="487"/>
                  </a:cubicBezTo>
                  <a:cubicBezTo>
                    <a:pt x="3814" y="378"/>
                    <a:pt x="4250" y="338"/>
                    <a:pt x="4698" y="289"/>
                  </a:cubicBezTo>
                  <a:lnTo>
                    <a:pt x="460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14"/>
            <p:cNvSpPr/>
            <p:nvPr/>
          </p:nvSpPr>
          <p:spPr>
            <a:xfrm>
              <a:off x="2573850" y="1917250"/>
              <a:ext cx="74475" cy="102525"/>
            </a:xfrm>
            <a:custGeom>
              <a:avLst/>
              <a:gdLst/>
              <a:ahLst/>
              <a:cxnLst/>
              <a:rect l="l" t="t" r="r" b="b"/>
              <a:pathLst>
                <a:path w="2979" h="4101" extrusionOk="0">
                  <a:moveTo>
                    <a:pt x="2761" y="1"/>
                  </a:moveTo>
                  <a:cubicBezTo>
                    <a:pt x="2513" y="368"/>
                    <a:pt x="2255" y="735"/>
                    <a:pt x="1957" y="1063"/>
                  </a:cubicBezTo>
                  <a:cubicBezTo>
                    <a:pt x="1807" y="1232"/>
                    <a:pt x="1659" y="1400"/>
                    <a:pt x="1510" y="1559"/>
                  </a:cubicBezTo>
                  <a:lnTo>
                    <a:pt x="1023" y="1996"/>
                  </a:lnTo>
                  <a:cubicBezTo>
                    <a:pt x="934" y="2066"/>
                    <a:pt x="854" y="2145"/>
                    <a:pt x="765" y="2205"/>
                  </a:cubicBezTo>
                  <a:lnTo>
                    <a:pt x="497" y="2393"/>
                  </a:lnTo>
                  <a:lnTo>
                    <a:pt x="229" y="2572"/>
                  </a:lnTo>
                  <a:lnTo>
                    <a:pt x="60" y="2681"/>
                  </a:lnTo>
                  <a:lnTo>
                    <a:pt x="11" y="2711"/>
                  </a:lnTo>
                  <a:cubicBezTo>
                    <a:pt x="0" y="2731"/>
                    <a:pt x="20" y="2751"/>
                    <a:pt x="20" y="2770"/>
                  </a:cubicBezTo>
                  <a:lnTo>
                    <a:pt x="70" y="2880"/>
                  </a:lnTo>
                  <a:cubicBezTo>
                    <a:pt x="219" y="3277"/>
                    <a:pt x="348" y="3694"/>
                    <a:pt x="467" y="4101"/>
                  </a:cubicBezTo>
                  <a:lnTo>
                    <a:pt x="686" y="4021"/>
                  </a:lnTo>
                  <a:cubicBezTo>
                    <a:pt x="536" y="3615"/>
                    <a:pt x="378" y="3218"/>
                    <a:pt x="189" y="2820"/>
                  </a:cubicBezTo>
                  <a:lnTo>
                    <a:pt x="169" y="2781"/>
                  </a:lnTo>
                  <a:cubicBezTo>
                    <a:pt x="169" y="2770"/>
                    <a:pt x="159" y="2770"/>
                    <a:pt x="169" y="2761"/>
                  </a:cubicBezTo>
                  <a:lnTo>
                    <a:pt x="179" y="2751"/>
                  </a:lnTo>
                  <a:lnTo>
                    <a:pt x="289" y="2671"/>
                  </a:lnTo>
                  <a:lnTo>
                    <a:pt x="556" y="2483"/>
                  </a:lnTo>
                  <a:lnTo>
                    <a:pt x="834" y="2294"/>
                  </a:lnTo>
                  <a:cubicBezTo>
                    <a:pt x="924" y="2225"/>
                    <a:pt x="1004" y="2155"/>
                    <a:pt x="1083" y="2086"/>
                  </a:cubicBezTo>
                  <a:lnTo>
                    <a:pt x="1589" y="1649"/>
                  </a:lnTo>
                  <a:cubicBezTo>
                    <a:pt x="1748" y="1499"/>
                    <a:pt x="1907" y="1341"/>
                    <a:pt x="2066" y="1182"/>
                  </a:cubicBezTo>
                  <a:cubicBezTo>
                    <a:pt x="2383" y="874"/>
                    <a:pt x="2672" y="537"/>
                    <a:pt x="2979" y="209"/>
                  </a:cubicBezTo>
                  <a:lnTo>
                    <a:pt x="27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14"/>
            <p:cNvSpPr/>
            <p:nvPr/>
          </p:nvSpPr>
          <p:spPr>
            <a:xfrm>
              <a:off x="2466375" y="1935125"/>
              <a:ext cx="66300" cy="105500"/>
            </a:xfrm>
            <a:custGeom>
              <a:avLst/>
              <a:gdLst/>
              <a:ahLst/>
              <a:cxnLst/>
              <a:rect l="l" t="t" r="r" b="b"/>
              <a:pathLst>
                <a:path w="2652" h="4220" extrusionOk="0">
                  <a:moveTo>
                    <a:pt x="179" y="0"/>
                  </a:moveTo>
                  <a:lnTo>
                    <a:pt x="0" y="159"/>
                  </a:lnTo>
                  <a:cubicBezTo>
                    <a:pt x="139" y="298"/>
                    <a:pt x="268" y="447"/>
                    <a:pt x="407" y="596"/>
                  </a:cubicBezTo>
                  <a:cubicBezTo>
                    <a:pt x="537" y="745"/>
                    <a:pt x="656" y="894"/>
                    <a:pt x="784" y="1053"/>
                  </a:cubicBezTo>
                  <a:lnTo>
                    <a:pt x="1142" y="1530"/>
                  </a:lnTo>
                  <a:cubicBezTo>
                    <a:pt x="1241" y="1698"/>
                    <a:pt x="1360" y="1867"/>
                    <a:pt x="1460" y="2046"/>
                  </a:cubicBezTo>
                  <a:cubicBezTo>
                    <a:pt x="1559" y="2214"/>
                    <a:pt x="1658" y="2393"/>
                    <a:pt x="1748" y="2572"/>
                  </a:cubicBezTo>
                  <a:cubicBezTo>
                    <a:pt x="1827" y="2750"/>
                    <a:pt x="1927" y="2929"/>
                    <a:pt x="1996" y="3108"/>
                  </a:cubicBezTo>
                  <a:cubicBezTo>
                    <a:pt x="2066" y="3297"/>
                    <a:pt x="2155" y="3476"/>
                    <a:pt x="2214" y="3664"/>
                  </a:cubicBezTo>
                  <a:lnTo>
                    <a:pt x="2304" y="3942"/>
                  </a:lnTo>
                  <a:lnTo>
                    <a:pt x="2364" y="4091"/>
                  </a:lnTo>
                  <a:lnTo>
                    <a:pt x="2383" y="4151"/>
                  </a:lnTo>
                  <a:cubicBezTo>
                    <a:pt x="2403" y="4191"/>
                    <a:pt x="2413" y="4220"/>
                    <a:pt x="2413" y="4220"/>
                  </a:cubicBezTo>
                  <a:lnTo>
                    <a:pt x="2651" y="4131"/>
                  </a:lnTo>
                  <a:cubicBezTo>
                    <a:pt x="2651" y="4131"/>
                    <a:pt x="2631" y="4101"/>
                    <a:pt x="2611" y="4061"/>
                  </a:cubicBezTo>
                  <a:cubicBezTo>
                    <a:pt x="2591" y="4032"/>
                    <a:pt x="2572" y="3992"/>
                    <a:pt x="2572" y="3992"/>
                  </a:cubicBezTo>
                  <a:cubicBezTo>
                    <a:pt x="2552" y="3952"/>
                    <a:pt x="2532" y="3913"/>
                    <a:pt x="2512" y="3862"/>
                  </a:cubicBezTo>
                  <a:lnTo>
                    <a:pt x="2383" y="3595"/>
                  </a:lnTo>
                  <a:cubicBezTo>
                    <a:pt x="2304" y="3406"/>
                    <a:pt x="2214" y="3237"/>
                    <a:pt x="2125" y="3048"/>
                  </a:cubicBezTo>
                  <a:cubicBezTo>
                    <a:pt x="2035" y="2870"/>
                    <a:pt x="1936" y="2691"/>
                    <a:pt x="1847" y="2512"/>
                  </a:cubicBezTo>
                  <a:lnTo>
                    <a:pt x="1549" y="1986"/>
                  </a:lnTo>
                  <a:lnTo>
                    <a:pt x="1232" y="1470"/>
                  </a:lnTo>
                  <a:lnTo>
                    <a:pt x="894" y="963"/>
                  </a:lnTo>
                  <a:cubicBezTo>
                    <a:pt x="784" y="804"/>
                    <a:pt x="665" y="636"/>
                    <a:pt x="546" y="477"/>
                  </a:cubicBezTo>
                  <a:cubicBezTo>
                    <a:pt x="427" y="318"/>
                    <a:pt x="298" y="159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14"/>
            <p:cNvSpPr/>
            <p:nvPr/>
          </p:nvSpPr>
          <p:spPr>
            <a:xfrm>
              <a:off x="2449225" y="1950525"/>
              <a:ext cx="61600" cy="97825"/>
            </a:xfrm>
            <a:custGeom>
              <a:avLst/>
              <a:gdLst/>
              <a:ahLst/>
              <a:cxnLst/>
              <a:rect l="l" t="t" r="r" b="b"/>
              <a:pathLst>
                <a:path w="2464" h="3913" extrusionOk="0">
                  <a:moveTo>
                    <a:pt x="180" y="0"/>
                  </a:moveTo>
                  <a:lnTo>
                    <a:pt x="1" y="159"/>
                  </a:lnTo>
                  <a:cubicBezTo>
                    <a:pt x="130" y="288"/>
                    <a:pt x="250" y="427"/>
                    <a:pt x="378" y="556"/>
                  </a:cubicBezTo>
                  <a:cubicBezTo>
                    <a:pt x="497" y="695"/>
                    <a:pt x="616" y="834"/>
                    <a:pt x="736" y="983"/>
                  </a:cubicBezTo>
                  <a:cubicBezTo>
                    <a:pt x="835" y="1132"/>
                    <a:pt x="954" y="1271"/>
                    <a:pt x="1053" y="1430"/>
                  </a:cubicBezTo>
                  <a:cubicBezTo>
                    <a:pt x="1153" y="1578"/>
                    <a:pt x="1262" y="1737"/>
                    <a:pt x="1351" y="1896"/>
                  </a:cubicBezTo>
                  <a:cubicBezTo>
                    <a:pt x="1441" y="2055"/>
                    <a:pt x="1540" y="2214"/>
                    <a:pt x="1620" y="2383"/>
                  </a:cubicBezTo>
                  <a:cubicBezTo>
                    <a:pt x="1699" y="2551"/>
                    <a:pt x="1779" y="2710"/>
                    <a:pt x="1848" y="2889"/>
                  </a:cubicBezTo>
                  <a:cubicBezTo>
                    <a:pt x="1918" y="3058"/>
                    <a:pt x="1987" y="3227"/>
                    <a:pt x="2046" y="3396"/>
                  </a:cubicBezTo>
                  <a:lnTo>
                    <a:pt x="2136" y="3654"/>
                  </a:lnTo>
                  <a:cubicBezTo>
                    <a:pt x="2146" y="3703"/>
                    <a:pt x="2165" y="3743"/>
                    <a:pt x="2185" y="3793"/>
                  </a:cubicBezTo>
                  <a:lnTo>
                    <a:pt x="2205" y="3853"/>
                  </a:lnTo>
                  <a:lnTo>
                    <a:pt x="2225" y="3912"/>
                  </a:lnTo>
                  <a:lnTo>
                    <a:pt x="2463" y="3822"/>
                  </a:lnTo>
                  <a:cubicBezTo>
                    <a:pt x="2463" y="3822"/>
                    <a:pt x="2454" y="3793"/>
                    <a:pt x="2434" y="3763"/>
                  </a:cubicBezTo>
                  <a:cubicBezTo>
                    <a:pt x="2414" y="3733"/>
                    <a:pt x="2394" y="3694"/>
                    <a:pt x="2394" y="3694"/>
                  </a:cubicBezTo>
                  <a:cubicBezTo>
                    <a:pt x="2374" y="3654"/>
                    <a:pt x="2354" y="3624"/>
                    <a:pt x="2335" y="3575"/>
                  </a:cubicBezTo>
                  <a:lnTo>
                    <a:pt x="2225" y="3326"/>
                  </a:lnTo>
                  <a:cubicBezTo>
                    <a:pt x="2146" y="3158"/>
                    <a:pt x="2057" y="2999"/>
                    <a:pt x="1977" y="2829"/>
                  </a:cubicBezTo>
                  <a:cubicBezTo>
                    <a:pt x="1898" y="2661"/>
                    <a:pt x="1798" y="2502"/>
                    <a:pt x="1719" y="2333"/>
                  </a:cubicBezTo>
                  <a:lnTo>
                    <a:pt x="1441" y="1847"/>
                  </a:lnTo>
                  <a:lnTo>
                    <a:pt x="1153" y="1370"/>
                  </a:lnTo>
                  <a:lnTo>
                    <a:pt x="845" y="894"/>
                  </a:lnTo>
                  <a:cubicBezTo>
                    <a:pt x="736" y="744"/>
                    <a:pt x="627" y="596"/>
                    <a:pt x="517" y="437"/>
                  </a:cubicBezTo>
                  <a:cubicBezTo>
                    <a:pt x="408" y="288"/>
                    <a:pt x="289" y="149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14"/>
            <p:cNvSpPr/>
            <p:nvPr/>
          </p:nvSpPr>
          <p:spPr>
            <a:xfrm>
              <a:off x="2626725" y="1888950"/>
              <a:ext cx="22100" cy="31550"/>
            </a:xfrm>
            <a:custGeom>
              <a:avLst/>
              <a:gdLst/>
              <a:ahLst/>
              <a:cxnLst/>
              <a:rect l="l" t="t" r="r" b="b"/>
              <a:pathLst>
                <a:path w="884" h="1262" extrusionOk="0">
                  <a:moveTo>
                    <a:pt x="129" y="1"/>
                  </a:moveTo>
                  <a:lnTo>
                    <a:pt x="1" y="219"/>
                  </a:lnTo>
                  <a:cubicBezTo>
                    <a:pt x="20" y="259"/>
                    <a:pt x="60" y="268"/>
                    <a:pt x="100" y="299"/>
                  </a:cubicBezTo>
                  <a:cubicBezTo>
                    <a:pt x="129" y="338"/>
                    <a:pt x="169" y="378"/>
                    <a:pt x="209" y="418"/>
                  </a:cubicBezTo>
                  <a:cubicBezTo>
                    <a:pt x="268" y="497"/>
                    <a:pt x="338" y="586"/>
                    <a:pt x="398" y="685"/>
                  </a:cubicBezTo>
                  <a:cubicBezTo>
                    <a:pt x="457" y="785"/>
                    <a:pt x="507" y="884"/>
                    <a:pt x="546" y="983"/>
                  </a:cubicBezTo>
                  <a:cubicBezTo>
                    <a:pt x="566" y="1033"/>
                    <a:pt x="586" y="1083"/>
                    <a:pt x="596" y="1133"/>
                  </a:cubicBezTo>
                  <a:cubicBezTo>
                    <a:pt x="606" y="1172"/>
                    <a:pt x="606" y="1222"/>
                    <a:pt x="606" y="1261"/>
                  </a:cubicBezTo>
                  <a:lnTo>
                    <a:pt x="884" y="1241"/>
                  </a:lnTo>
                  <a:cubicBezTo>
                    <a:pt x="844" y="1182"/>
                    <a:pt x="815" y="1113"/>
                    <a:pt x="785" y="1063"/>
                  </a:cubicBezTo>
                  <a:lnTo>
                    <a:pt x="685" y="914"/>
                  </a:lnTo>
                  <a:cubicBezTo>
                    <a:pt x="616" y="815"/>
                    <a:pt x="546" y="725"/>
                    <a:pt x="487" y="626"/>
                  </a:cubicBezTo>
                  <a:cubicBezTo>
                    <a:pt x="437" y="537"/>
                    <a:pt x="378" y="438"/>
                    <a:pt x="328" y="338"/>
                  </a:cubicBezTo>
                  <a:cubicBezTo>
                    <a:pt x="298" y="288"/>
                    <a:pt x="279" y="229"/>
                    <a:pt x="248" y="179"/>
                  </a:cubicBezTo>
                  <a:cubicBezTo>
                    <a:pt x="219" y="120"/>
                    <a:pt x="179" y="50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14"/>
            <p:cNvSpPr/>
            <p:nvPr/>
          </p:nvSpPr>
          <p:spPr>
            <a:xfrm>
              <a:off x="2507575" y="1953500"/>
              <a:ext cx="50900" cy="39075"/>
            </a:xfrm>
            <a:custGeom>
              <a:avLst/>
              <a:gdLst/>
              <a:ahLst/>
              <a:cxnLst/>
              <a:rect l="l" t="t" r="r" b="b"/>
              <a:pathLst>
                <a:path w="2036" h="1563" extrusionOk="0">
                  <a:moveTo>
                    <a:pt x="1847" y="129"/>
                  </a:moveTo>
                  <a:lnTo>
                    <a:pt x="1837" y="149"/>
                  </a:lnTo>
                  <a:cubicBezTo>
                    <a:pt x="1837" y="179"/>
                    <a:pt x="1817" y="199"/>
                    <a:pt x="1797" y="228"/>
                  </a:cubicBezTo>
                  <a:lnTo>
                    <a:pt x="1768" y="278"/>
                  </a:lnTo>
                  <a:cubicBezTo>
                    <a:pt x="1748" y="308"/>
                    <a:pt x="1728" y="327"/>
                    <a:pt x="1718" y="347"/>
                  </a:cubicBezTo>
                  <a:cubicBezTo>
                    <a:pt x="1649" y="437"/>
                    <a:pt x="1579" y="517"/>
                    <a:pt x="1500" y="596"/>
                  </a:cubicBezTo>
                  <a:cubicBezTo>
                    <a:pt x="1351" y="775"/>
                    <a:pt x="1232" y="953"/>
                    <a:pt x="1093" y="1122"/>
                  </a:cubicBezTo>
                  <a:lnTo>
                    <a:pt x="924" y="1320"/>
                  </a:lnTo>
                  <a:cubicBezTo>
                    <a:pt x="914" y="1331"/>
                    <a:pt x="904" y="1351"/>
                    <a:pt x="904" y="1351"/>
                  </a:cubicBezTo>
                  <a:lnTo>
                    <a:pt x="884" y="1311"/>
                  </a:lnTo>
                  <a:lnTo>
                    <a:pt x="835" y="1221"/>
                  </a:lnTo>
                  <a:cubicBezTo>
                    <a:pt x="735" y="1053"/>
                    <a:pt x="646" y="884"/>
                    <a:pt x="537" y="715"/>
                  </a:cubicBezTo>
                  <a:cubicBezTo>
                    <a:pt x="462" y="616"/>
                    <a:pt x="392" y="517"/>
                    <a:pt x="315" y="420"/>
                  </a:cubicBezTo>
                  <a:lnTo>
                    <a:pt x="315" y="420"/>
                  </a:lnTo>
                  <a:cubicBezTo>
                    <a:pt x="442" y="387"/>
                    <a:pt x="569" y="354"/>
                    <a:pt x="696" y="318"/>
                  </a:cubicBezTo>
                  <a:lnTo>
                    <a:pt x="1013" y="248"/>
                  </a:lnTo>
                  <a:lnTo>
                    <a:pt x="1341" y="188"/>
                  </a:lnTo>
                  <a:lnTo>
                    <a:pt x="1669" y="149"/>
                  </a:lnTo>
                  <a:lnTo>
                    <a:pt x="1778" y="129"/>
                  </a:lnTo>
                  <a:close/>
                  <a:moveTo>
                    <a:pt x="1976" y="0"/>
                  </a:moveTo>
                  <a:lnTo>
                    <a:pt x="1867" y="10"/>
                  </a:lnTo>
                  <a:lnTo>
                    <a:pt x="1658" y="20"/>
                  </a:lnTo>
                  <a:lnTo>
                    <a:pt x="1321" y="60"/>
                  </a:lnTo>
                  <a:lnTo>
                    <a:pt x="994" y="89"/>
                  </a:lnTo>
                  <a:lnTo>
                    <a:pt x="676" y="139"/>
                  </a:lnTo>
                  <a:cubicBezTo>
                    <a:pt x="457" y="179"/>
                    <a:pt x="248" y="208"/>
                    <a:pt x="30" y="258"/>
                  </a:cubicBezTo>
                  <a:cubicBezTo>
                    <a:pt x="30" y="258"/>
                    <a:pt x="39" y="312"/>
                    <a:pt x="57" y="360"/>
                  </a:cubicBezTo>
                  <a:lnTo>
                    <a:pt x="57" y="360"/>
                  </a:lnTo>
                  <a:lnTo>
                    <a:pt x="1" y="417"/>
                  </a:lnTo>
                  <a:cubicBezTo>
                    <a:pt x="23" y="438"/>
                    <a:pt x="46" y="460"/>
                    <a:pt x="69" y="482"/>
                  </a:cubicBezTo>
                  <a:lnTo>
                    <a:pt x="69" y="482"/>
                  </a:lnTo>
                  <a:cubicBezTo>
                    <a:pt x="70" y="485"/>
                    <a:pt x="70" y="486"/>
                    <a:pt x="70" y="486"/>
                  </a:cubicBezTo>
                  <a:cubicBezTo>
                    <a:pt x="71" y="486"/>
                    <a:pt x="71" y="486"/>
                    <a:pt x="72" y="486"/>
                  </a:cubicBezTo>
                  <a:lnTo>
                    <a:pt x="72" y="486"/>
                  </a:lnTo>
                  <a:cubicBezTo>
                    <a:pt x="177" y="588"/>
                    <a:pt x="281" y="703"/>
                    <a:pt x="378" y="824"/>
                  </a:cubicBezTo>
                  <a:cubicBezTo>
                    <a:pt x="497" y="973"/>
                    <a:pt x="606" y="1132"/>
                    <a:pt x="716" y="1291"/>
                  </a:cubicBezTo>
                  <a:cubicBezTo>
                    <a:pt x="716" y="1291"/>
                    <a:pt x="735" y="1340"/>
                    <a:pt x="765" y="1380"/>
                  </a:cubicBezTo>
                  <a:cubicBezTo>
                    <a:pt x="795" y="1420"/>
                    <a:pt x="815" y="1459"/>
                    <a:pt x="815" y="1459"/>
                  </a:cubicBezTo>
                  <a:lnTo>
                    <a:pt x="864" y="1549"/>
                  </a:lnTo>
                  <a:lnTo>
                    <a:pt x="874" y="1559"/>
                  </a:lnTo>
                  <a:cubicBezTo>
                    <a:pt x="874" y="1562"/>
                    <a:pt x="874" y="1563"/>
                    <a:pt x="875" y="1563"/>
                  </a:cubicBezTo>
                  <a:cubicBezTo>
                    <a:pt x="875" y="1563"/>
                    <a:pt x="877" y="1556"/>
                    <a:pt x="884" y="1549"/>
                  </a:cubicBezTo>
                  <a:lnTo>
                    <a:pt x="904" y="1529"/>
                  </a:lnTo>
                  <a:lnTo>
                    <a:pt x="943" y="1479"/>
                  </a:lnTo>
                  <a:lnTo>
                    <a:pt x="1182" y="1181"/>
                  </a:lnTo>
                  <a:cubicBezTo>
                    <a:pt x="1311" y="1013"/>
                    <a:pt x="1440" y="824"/>
                    <a:pt x="1579" y="665"/>
                  </a:cubicBezTo>
                  <a:cubicBezTo>
                    <a:pt x="1649" y="576"/>
                    <a:pt x="1728" y="497"/>
                    <a:pt x="1797" y="407"/>
                  </a:cubicBezTo>
                  <a:cubicBezTo>
                    <a:pt x="1817" y="387"/>
                    <a:pt x="1837" y="367"/>
                    <a:pt x="1847" y="347"/>
                  </a:cubicBezTo>
                  <a:lnTo>
                    <a:pt x="1907" y="258"/>
                  </a:lnTo>
                  <a:cubicBezTo>
                    <a:pt x="1947" y="199"/>
                    <a:pt x="1986" y="129"/>
                    <a:pt x="2006" y="60"/>
                  </a:cubicBezTo>
                  <a:lnTo>
                    <a:pt x="203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14"/>
            <p:cNvSpPr/>
            <p:nvPr/>
          </p:nvSpPr>
          <p:spPr>
            <a:xfrm>
              <a:off x="2585525" y="2017775"/>
              <a:ext cx="109725" cy="45700"/>
            </a:xfrm>
            <a:custGeom>
              <a:avLst/>
              <a:gdLst/>
              <a:ahLst/>
              <a:cxnLst/>
              <a:rect l="l" t="t" r="r" b="b"/>
              <a:pathLst>
                <a:path w="4389" h="1828" extrusionOk="0">
                  <a:moveTo>
                    <a:pt x="219" y="0"/>
                  </a:moveTo>
                  <a:lnTo>
                    <a:pt x="0" y="80"/>
                  </a:lnTo>
                  <a:cubicBezTo>
                    <a:pt x="80" y="278"/>
                    <a:pt x="159" y="477"/>
                    <a:pt x="248" y="676"/>
                  </a:cubicBezTo>
                  <a:cubicBezTo>
                    <a:pt x="318" y="874"/>
                    <a:pt x="387" y="1083"/>
                    <a:pt x="457" y="1282"/>
                  </a:cubicBezTo>
                  <a:lnTo>
                    <a:pt x="477" y="1341"/>
                  </a:lnTo>
                  <a:cubicBezTo>
                    <a:pt x="486" y="1371"/>
                    <a:pt x="497" y="1391"/>
                    <a:pt x="497" y="1391"/>
                  </a:cubicBezTo>
                  <a:cubicBezTo>
                    <a:pt x="497" y="1410"/>
                    <a:pt x="497" y="1441"/>
                    <a:pt x="517" y="1450"/>
                  </a:cubicBezTo>
                  <a:lnTo>
                    <a:pt x="576" y="1441"/>
                  </a:lnTo>
                  <a:lnTo>
                    <a:pt x="775" y="1421"/>
                  </a:lnTo>
                  <a:lnTo>
                    <a:pt x="1093" y="1391"/>
                  </a:lnTo>
                  <a:lnTo>
                    <a:pt x="1420" y="1371"/>
                  </a:lnTo>
                  <a:cubicBezTo>
                    <a:pt x="1456" y="1368"/>
                    <a:pt x="1493" y="1366"/>
                    <a:pt x="1529" y="1366"/>
                  </a:cubicBezTo>
                  <a:cubicBezTo>
                    <a:pt x="1602" y="1366"/>
                    <a:pt x="1675" y="1371"/>
                    <a:pt x="1748" y="1371"/>
                  </a:cubicBezTo>
                  <a:lnTo>
                    <a:pt x="2413" y="1401"/>
                  </a:lnTo>
                  <a:cubicBezTo>
                    <a:pt x="2631" y="1430"/>
                    <a:pt x="2850" y="1470"/>
                    <a:pt x="3068" y="1500"/>
                  </a:cubicBezTo>
                  <a:cubicBezTo>
                    <a:pt x="3505" y="1569"/>
                    <a:pt x="3932" y="1699"/>
                    <a:pt x="4359" y="1827"/>
                  </a:cubicBezTo>
                  <a:lnTo>
                    <a:pt x="4389" y="1530"/>
                  </a:lnTo>
                  <a:cubicBezTo>
                    <a:pt x="3962" y="1470"/>
                    <a:pt x="3525" y="1381"/>
                    <a:pt x="3078" y="1351"/>
                  </a:cubicBezTo>
                  <a:cubicBezTo>
                    <a:pt x="2860" y="1321"/>
                    <a:pt x="2631" y="1302"/>
                    <a:pt x="2413" y="1282"/>
                  </a:cubicBezTo>
                  <a:lnTo>
                    <a:pt x="1748" y="1262"/>
                  </a:lnTo>
                  <a:cubicBezTo>
                    <a:pt x="1675" y="1262"/>
                    <a:pt x="1602" y="1257"/>
                    <a:pt x="1529" y="1257"/>
                  </a:cubicBezTo>
                  <a:cubicBezTo>
                    <a:pt x="1493" y="1257"/>
                    <a:pt x="1456" y="1258"/>
                    <a:pt x="1420" y="1262"/>
                  </a:cubicBezTo>
                  <a:lnTo>
                    <a:pt x="1093" y="1282"/>
                  </a:lnTo>
                  <a:lnTo>
                    <a:pt x="755" y="1302"/>
                  </a:lnTo>
                  <a:lnTo>
                    <a:pt x="625" y="1311"/>
                  </a:lnTo>
                  <a:lnTo>
                    <a:pt x="606" y="1311"/>
                  </a:lnTo>
                  <a:lnTo>
                    <a:pt x="606" y="1291"/>
                  </a:lnTo>
                  <a:lnTo>
                    <a:pt x="596" y="1252"/>
                  </a:lnTo>
                  <a:cubicBezTo>
                    <a:pt x="537" y="1033"/>
                    <a:pt x="477" y="825"/>
                    <a:pt x="417" y="616"/>
                  </a:cubicBezTo>
                  <a:cubicBezTo>
                    <a:pt x="358" y="408"/>
                    <a:pt x="288" y="20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14"/>
            <p:cNvSpPr/>
            <p:nvPr/>
          </p:nvSpPr>
          <p:spPr>
            <a:xfrm>
              <a:off x="2605875" y="2088025"/>
              <a:ext cx="95075" cy="73000"/>
            </a:xfrm>
            <a:custGeom>
              <a:avLst/>
              <a:gdLst/>
              <a:ahLst/>
              <a:cxnLst/>
              <a:rect l="l" t="t" r="r" b="b"/>
              <a:pathLst>
                <a:path w="3803" h="2920" extrusionOk="0">
                  <a:moveTo>
                    <a:pt x="3694" y="1"/>
                  </a:moveTo>
                  <a:cubicBezTo>
                    <a:pt x="3505" y="120"/>
                    <a:pt x="3317" y="249"/>
                    <a:pt x="3128" y="358"/>
                  </a:cubicBezTo>
                  <a:cubicBezTo>
                    <a:pt x="2929" y="477"/>
                    <a:pt x="2741" y="586"/>
                    <a:pt x="2532" y="676"/>
                  </a:cubicBezTo>
                  <a:cubicBezTo>
                    <a:pt x="2333" y="775"/>
                    <a:pt x="2135" y="875"/>
                    <a:pt x="1936" y="954"/>
                  </a:cubicBezTo>
                  <a:lnTo>
                    <a:pt x="1311" y="1172"/>
                  </a:lnTo>
                  <a:cubicBezTo>
                    <a:pt x="1212" y="1212"/>
                    <a:pt x="1102" y="1252"/>
                    <a:pt x="1003" y="1272"/>
                  </a:cubicBezTo>
                  <a:lnTo>
                    <a:pt x="676" y="1341"/>
                  </a:lnTo>
                  <a:lnTo>
                    <a:pt x="358" y="1400"/>
                  </a:lnTo>
                  <a:lnTo>
                    <a:pt x="169" y="1440"/>
                  </a:lnTo>
                  <a:lnTo>
                    <a:pt x="109" y="1450"/>
                  </a:lnTo>
                  <a:cubicBezTo>
                    <a:pt x="90" y="1460"/>
                    <a:pt x="100" y="1490"/>
                    <a:pt x="100" y="1510"/>
                  </a:cubicBezTo>
                  <a:lnTo>
                    <a:pt x="90" y="1619"/>
                  </a:lnTo>
                  <a:cubicBezTo>
                    <a:pt x="80" y="1837"/>
                    <a:pt x="80" y="2056"/>
                    <a:pt x="60" y="2265"/>
                  </a:cubicBezTo>
                  <a:cubicBezTo>
                    <a:pt x="40" y="2483"/>
                    <a:pt x="20" y="2691"/>
                    <a:pt x="1" y="2910"/>
                  </a:cubicBezTo>
                  <a:lnTo>
                    <a:pt x="229" y="2920"/>
                  </a:lnTo>
                  <a:cubicBezTo>
                    <a:pt x="239" y="2702"/>
                    <a:pt x="239" y="2483"/>
                    <a:pt x="248" y="2274"/>
                  </a:cubicBezTo>
                  <a:cubicBezTo>
                    <a:pt x="248" y="2056"/>
                    <a:pt x="239" y="1837"/>
                    <a:pt x="229" y="1619"/>
                  </a:cubicBezTo>
                  <a:lnTo>
                    <a:pt x="229" y="1570"/>
                  </a:lnTo>
                  <a:lnTo>
                    <a:pt x="229" y="1559"/>
                  </a:lnTo>
                  <a:lnTo>
                    <a:pt x="248" y="1550"/>
                  </a:lnTo>
                  <a:lnTo>
                    <a:pt x="378" y="1520"/>
                  </a:lnTo>
                  <a:lnTo>
                    <a:pt x="705" y="1450"/>
                  </a:lnTo>
                  <a:lnTo>
                    <a:pt x="1023" y="1381"/>
                  </a:lnTo>
                  <a:cubicBezTo>
                    <a:pt x="1132" y="1351"/>
                    <a:pt x="1241" y="1311"/>
                    <a:pt x="1341" y="1281"/>
                  </a:cubicBezTo>
                  <a:lnTo>
                    <a:pt x="1976" y="1073"/>
                  </a:lnTo>
                  <a:cubicBezTo>
                    <a:pt x="2175" y="994"/>
                    <a:pt x="2384" y="914"/>
                    <a:pt x="2592" y="825"/>
                  </a:cubicBezTo>
                  <a:cubicBezTo>
                    <a:pt x="2999" y="666"/>
                    <a:pt x="3406" y="467"/>
                    <a:pt x="3803" y="279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14"/>
            <p:cNvSpPr/>
            <p:nvPr/>
          </p:nvSpPr>
          <p:spPr>
            <a:xfrm>
              <a:off x="2526675" y="2038625"/>
              <a:ext cx="23125" cy="119175"/>
            </a:xfrm>
            <a:custGeom>
              <a:avLst/>
              <a:gdLst/>
              <a:ahLst/>
              <a:cxnLst/>
              <a:rect l="l" t="t" r="r" b="b"/>
              <a:pathLst>
                <a:path w="925" h="4767" extrusionOk="0">
                  <a:moveTo>
                    <a:pt x="230" y="1"/>
                  </a:moveTo>
                  <a:lnTo>
                    <a:pt x="1" y="80"/>
                  </a:lnTo>
                  <a:cubicBezTo>
                    <a:pt x="71" y="259"/>
                    <a:pt x="150" y="448"/>
                    <a:pt x="210" y="626"/>
                  </a:cubicBezTo>
                  <a:lnTo>
                    <a:pt x="388" y="1192"/>
                  </a:lnTo>
                  <a:cubicBezTo>
                    <a:pt x="428" y="1391"/>
                    <a:pt x="488" y="1580"/>
                    <a:pt x="527" y="1778"/>
                  </a:cubicBezTo>
                  <a:cubicBezTo>
                    <a:pt x="557" y="1977"/>
                    <a:pt x="597" y="2175"/>
                    <a:pt x="627" y="2374"/>
                  </a:cubicBezTo>
                  <a:cubicBezTo>
                    <a:pt x="647" y="2573"/>
                    <a:pt x="676" y="2761"/>
                    <a:pt x="686" y="2970"/>
                  </a:cubicBezTo>
                  <a:cubicBezTo>
                    <a:pt x="696" y="3168"/>
                    <a:pt x="716" y="3367"/>
                    <a:pt x="716" y="3565"/>
                  </a:cubicBezTo>
                  <a:cubicBezTo>
                    <a:pt x="706" y="3764"/>
                    <a:pt x="706" y="3963"/>
                    <a:pt x="706" y="4161"/>
                  </a:cubicBezTo>
                  <a:lnTo>
                    <a:pt x="676" y="4459"/>
                  </a:lnTo>
                  <a:cubicBezTo>
                    <a:pt x="666" y="4508"/>
                    <a:pt x="676" y="4558"/>
                    <a:pt x="676" y="4608"/>
                  </a:cubicBezTo>
                  <a:lnTo>
                    <a:pt x="666" y="4747"/>
                  </a:lnTo>
                  <a:lnTo>
                    <a:pt x="925" y="4766"/>
                  </a:lnTo>
                  <a:lnTo>
                    <a:pt x="925" y="4766"/>
                  </a:lnTo>
                  <a:lnTo>
                    <a:pt x="905" y="4608"/>
                  </a:lnTo>
                  <a:cubicBezTo>
                    <a:pt x="905" y="4558"/>
                    <a:pt x="894" y="4508"/>
                    <a:pt x="894" y="4459"/>
                  </a:cubicBezTo>
                  <a:lnTo>
                    <a:pt x="885" y="4161"/>
                  </a:lnTo>
                  <a:cubicBezTo>
                    <a:pt x="875" y="3963"/>
                    <a:pt x="865" y="3754"/>
                    <a:pt x="855" y="3555"/>
                  </a:cubicBezTo>
                  <a:cubicBezTo>
                    <a:pt x="835" y="3357"/>
                    <a:pt x="815" y="3158"/>
                    <a:pt x="805" y="2959"/>
                  </a:cubicBezTo>
                  <a:cubicBezTo>
                    <a:pt x="786" y="2751"/>
                    <a:pt x="746" y="2553"/>
                    <a:pt x="726" y="2354"/>
                  </a:cubicBezTo>
                  <a:cubicBezTo>
                    <a:pt x="706" y="2156"/>
                    <a:pt x="666" y="1957"/>
                    <a:pt x="636" y="1758"/>
                  </a:cubicBezTo>
                  <a:lnTo>
                    <a:pt x="517" y="1163"/>
                  </a:lnTo>
                  <a:cubicBezTo>
                    <a:pt x="488" y="964"/>
                    <a:pt x="428" y="775"/>
                    <a:pt x="388" y="576"/>
                  </a:cubicBezTo>
                  <a:cubicBezTo>
                    <a:pt x="338" y="378"/>
                    <a:pt x="279" y="190"/>
                    <a:pt x="23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14"/>
            <p:cNvSpPr/>
            <p:nvPr/>
          </p:nvSpPr>
          <p:spPr>
            <a:xfrm>
              <a:off x="2505100" y="2046325"/>
              <a:ext cx="21600" cy="110250"/>
            </a:xfrm>
            <a:custGeom>
              <a:avLst/>
              <a:gdLst/>
              <a:ahLst/>
              <a:cxnLst/>
              <a:rect l="l" t="t" r="r" b="b"/>
              <a:pathLst>
                <a:path w="864" h="4410" extrusionOk="0">
                  <a:moveTo>
                    <a:pt x="219" y="1"/>
                  </a:moveTo>
                  <a:lnTo>
                    <a:pt x="0" y="80"/>
                  </a:lnTo>
                  <a:cubicBezTo>
                    <a:pt x="60" y="249"/>
                    <a:pt x="129" y="418"/>
                    <a:pt x="189" y="586"/>
                  </a:cubicBezTo>
                  <a:cubicBezTo>
                    <a:pt x="239" y="765"/>
                    <a:pt x="308" y="934"/>
                    <a:pt x="358" y="1113"/>
                  </a:cubicBezTo>
                  <a:cubicBezTo>
                    <a:pt x="397" y="1291"/>
                    <a:pt x="447" y="1460"/>
                    <a:pt x="486" y="1649"/>
                  </a:cubicBezTo>
                  <a:cubicBezTo>
                    <a:pt x="517" y="1828"/>
                    <a:pt x="556" y="2006"/>
                    <a:pt x="576" y="2195"/>
                  </a:cubicBezTo>
                  <a:cubicBezTo>
                    <a:pt x="596" y="2373"/>
                    <a:pt x="625" y="2562"/>
                    <a:pt x="636" y="2741"/>
                  </a:cubicBezTo>
                  <a:cubicBezTo>
                    <a:pt x="645" y="2929"/>
                    <a:pt x="656" y="3108"/>
                    <a:pt x="656" y="3297"/>
                  </a:cubicBezTo>
                  <a:cubicBezTo>
                    <a:pt x="656" y="3476"/>
                    <a:pt x="645" y="3664"/>
                    <a:pt x="645" y="3843"/>
                  </a:cubicBezTo>
                  <a:lnTo>
                    <a:pt x="616" y="4121"/>
                  </a:lnTo>
                  <a:lnTo>
                    <a:pt x="616" y="4260"/>
                  </a:lnTo>
                  <a:lnTo>
                    <a:pt x="616" y="4389"/>
                  </a:lnTo>
                  <a:lnTo>
                    <a:pt x="864" y="4409"/>
                  </a:lnTo>
                  <a:lnTo>
                    <a:pt x="844" y="4260"/>
                  </a:lnTo>
                  <a:cubicBezTo>
                    <a:pt x="844" y="4211"/>
                    <a:pt x="834" y="4171"/>
                    <a:pt x="834" y="4121"/>
                  </a:cubicBezTo>
                  <a:lnTo>
                    <a:pt x="834" y="3843"/>
                  </a:lnTo>
                  <a:cubicBezTo>
                    <a:pt x="815" y="3664"/>
                    <a:pt x="804" y="3476"/>
                    <a:pt x="795" y="3287"/>
                  </a:cubicBezTo>
                  <a:cubicBezTo>
                    <a:pt x="784" y="3108"/>
                    <a:pt x="764" y="2920"/>
                    <a:pt x="745" y="2731"/>
                  </a:cubicBezTo>
                  <a:cubicBezTo>
                    <a:pt x="725" y="2543"/>
                    <a:pt x="695" y="2364"/>
                    <a:pt x="676" y="2175"/>
                  </a:cubicBezTo>
                  <a:cubicBezTo>
                    <a:pt x="656" y="1996"/>
                    <a:pt x="616" y="1808"/>
                    <a:pt x="596" y="1629"/>
                  </a:cubicBezTo>
                  <a:cubicBezTo>
                    <a:pt x="566" y="1440"/>
                    <a:pt x="517" y="1261"/>
                    <a:pt x="486" y="1073"/>
                  </a:cubicBezTo>
                  <a:cubicBezTo>
                    <a:pt x="457" y="894"/>
                    <a:pt x="407" y="716"/>
                    <a:pt x="367" y="537"/>
                  </a:cubicBezTo>
                  <a:cubicBezTo>
                    <a:pt x="328" y="348"/>
                    <a:pt x="268" y="179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14"/>
            <p:cNvSpPr/>
            <p:nvPr/>
          </p:nvSpPr>
          <p:spPr>
            <a:xfrm>
              <a:off x="2692000" y="2057000"/>
              <a:ext cx="10450" cy="35775"/>
            </a:xfrm>
            <a:custGeom>
              <a:avLst/>
              <a:gdLst/>
              <a:ahLst/>
              <a:cxnLst/>
              <a:rect l="l" t="t" r="r" b="b"/>
              <a:pathLst>
                <a:path w="418" h="1431" extrusionOk="0">
                  <a:moveTo>
                    <a:pt x="199" y="0"/>
                  </a:moveTo>
                  <a:lnTo>
                    <a:pt x="1" y="159"/>
                  </a:lnTo>
                  <a:cubicBezTo>
                    <a:pt x="1" y="199"/>
                    <a:pt x="40" y="219"/>
                    <a:pt x="60" y="258"/>
                  </a:cubicBezTo>
                  <a:cubicBezTo>
                    <a:pt x="80" y="308"/>
                    <a:pt x="100" y="358"/>
                    <a:pt x="110" y="408"/>
                  </a:cubicBezTo>
                  <a:cubicBezTo>
                    <a:pt x="140" y="517"/>
                    <a:pt x="170" y="626"/>
                    <a:pt x="179" y="735"/>
                  </a:cubicBezTo>
                  <a:cubicBezTo>
                    <a:pt x="199" y="854"/>
                    <a:pt x="219" y="964"/>
                    <a:pt x="209" y="1063"/>
                  </a:cubicBezTo>
                  <a:cubicBezTo>
                    <a:pt x="209" y="1123"/>
                    <a:pt x="209" y="1172"/>
                    <a:pt x="199" y="1222"/>
                  </a:cubicBezTo>
                  <a:cubicBezTo>
                    <a:pt x="190" y="1271"/>
                    <a:pt x="170" y="1311"/>
                    <a:pt x="159" y="1341"/>
                  </a:cubicBezTo>
                  <a:lnTo>
                    <a:pt x="418" y="1430"/>
                  </a:lnTo>
                  <a:cubicBezTo>
                    <a:pt x="408" y="1361"/>
                    <a:pt x="408" y="1291"/>
                    <a:pt x="398" y="1231"/>
                  </a:cubicBezTo>
                  <a:lnTo>
                    <a:pt x="358" y="1053"/>
                  </a:lnTo>
                  <a:cubicBezTo>
                    <a:pt x="338" y="934"/>
                    <a:pt x="309" y="825"/>
                    <a:pt x="289" y="715"/>
                  </a:cubicBezTo>
                  <a:cubicBezTo>
                    <a:pt x="279" y="616"/>
                    <a:pt x="269" y="497"/>
                    <a:pt x="259" y="388"/>
                  </a:cubicBezTo>
                  <a:cubicBezTo>
                    <a:pt x="249" y="328"/>
                    <a:pt x="249" y="269"/>
                    <a:pt x="249" y="209"/>
                  </a:cubicBezTo>
                  <a:cubicBezTo>
                    <a:pt x="239" y="150"/>
                    <a:pt x="229" y="60"/>
                    <a:pt x="1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14"/>
            <p:cNvSpPr/>
            <p:nvPr/>
          </p:nvSpPr>
          <p:spPr>
            <a:xfrm>
              <a:off x="2555225" y="2075625"/>
              <a:ext cx="50925" cy="38350"/>
            </a:xfrm>
            <a:custGeom>
              <a:avLst/>
              <a:gdLst/>
              <a:ahLst/>
              <a:cxnLst/>
              <a:rect l="l" t="t" r="r" b="b"/>
              <a:pathLst>
                <a:path w="2037" h="1534" extrusionOk="0">
                  <a:moveTo>
                    <a:pt x="292" y="264"/>
                  </a:moveTo>
                  <a:cubicBezTo>
                    <a:pt x="420" y="282"/>
                    <a:pt x="550" y="300"/>
                    <a:pt x="676" y="318"/>
                  </a:cubicBezTo>
                  <a:lnTo>
                    <a:pt x="1003" y="367"/>
                  </a:lnTo>
                  <a:lnTo>
                    <a:pt x="1321" y="447"/>
                  </a:lnTo>
                  <a:lnTo>
                    <a:pt x="1639" y="537"/>
                  </a:lnTo>
                  <a:lnTo>
                    <a:pt x="1749" y="566"/>
                  </a:lnTo>
                  <a:lnTo>
                    <a:pt x="1798" y="576"/>
                  </a:lnTo>
                  <a:lnTo>
                    <a:pt x="1818" y="586"/>
                  </a:lnTo>
                  <a:lnTo>
                    <a:pt x="1808" y="596"/>
                  </a:lnTo>
                  <a:cubicBezTo>
                    <a:pt x="1788" y="625"/>
                    <a:pt x="1758" y="636"/>
                    <a:pt x="1738" y="656"/>
                  </a:cubicBezTo>
                  <a:lnTo>
                    <a:pt x="1679" y="695"/>
                  </a:lnTo>
                  <a:cubicBezTo>
                    <a:pt x="1659" y="705"/>
                    <a:pt x="1639" y="725"/>
                    <a:pt x="1610" y="735"/>
                  </a:cubicBezTo>
                  <a:cubicBezTo>
                    <a:pt x="1520" y="795"/>
                    <a:pt x="1420" y="834"/>
                    <a:pt x="1312" y="884"/>
                  </a:cubicBezTo>
                  <a:cubicBezTo>
                    <a:pt x="1113" y="993"/>
                    <a:pt x="934" y="1102"/>
                    <a:pt x="745" y="1212"/>
                  </a:cubicBezTo>
                  <a:lnTo>
                    <a:pt x="507" y="1331"/>
                  </a:lnTo>
                  <a:cubicBezTo>
                    <a:pt x="500" y="1338"/>
                    <a:pt x="488" y="1345"/>
                    <a:pt x="482" y="1345"/>
                  </a:cubicBezTo>
                  <a:cubicBezTo>
                    <a:pt x="479" y="1345"/>
                    <a:pt x="478" y="1343"/>
                    <a:pt x="478" y="1340"/>
                  </a:cubicBezTo>
                  <a:lnTo>
                    <a:pt x="467" y="1301"/>
                  </a:lnTo>
                  <a:lnTo>
                    <a:pt x="458" y="1201"/>
                  </a:lnTo>
                  <a:cubicBezTo>
                    <a:pt x="438" y="1013"/>
                    <a:pt x="418" y="815"/>
                    <a:pt x="378" y="625"/>
                  </a:cubicBezTo>
                  <a:cubicBezTo>
                    <a:pt x="353" y="507"/>
                    <a:pt x="324" y="385"/>
                    <a:pt x="292" y="264"/>
                  </a:cubicBezTo>
                  <a:close/>
                  <a:moveTo>
                    <a:pt x="90" y="0"/>
                  </a:moveTo>
                  <a:lnTo>
                    <a:pt x="71" y="112"/>
                  </a:lnTo>
                  <a:lnTo>
                    <a:pt x="1" y="139"/>
                  </a:lnTo>
                  <a:cubicBezTo>
                    <a:pt x="15" y="169"/>
                    <a:pt x="28" y="198"/>
                    <a:pt x="41" y="228"/>
                  </a:cubicBezTo>
                  <a:lnTo>
                    <a:pt x="41" y="228"/>
                  </a:lnTo>
                  <a:cubicBezTo>
                    <a:pt x="41" y="228"/>
                    <a:pt x="41" y="228"/>
                    <a:pt x="41" y="228"/>
                  </a:cubicBezTo>
                  <a:cubicBezTo>
                    <a:pt x="41" y="228"/>
                    <a:pt x="41" y="228"/>
                    <a:pt x="41" y="228"/>
                  </a:cubicBezTo>
                  <a:lnTo>
                    <a:pt x="41" y="228"/>
                  </a:lnTo>
                  <a:cubicBezTo>
                    <a:pt x="101" y="370"/>
                    <a:pt x="150" y="518"/>
                    <a:pt x="200" y="665"/>
                  </a:cubicBezTo>
                  <a:cubicBezTo>
                    <a:pt x="249" y="844"/>
                    <a:pt x="279" y="1033"/>
                    <a:pt x="319" y="1221"/>
                  </a:cubicBezTo>
                  <a:lnTo>
                    <a:pt x="339" y="1321"/>
                  </a:lnTo>
                  <a:cubicBezTo>
                    <a:pt x="348" y="1371"/>
                    <a:pt x="348" y="1410"/>
                    <a:pt x="348" y="1410"/>
                  </a:cubicBezTo>
                  <a:lnTo>
                    <a:pt x="368" y="1519"/>
                  </a:lnTo>
                  <a:lnTo>
                    <a:pt x="368" y="1529"/>
                  </a:lnTo>
                  <a:cubicBezTo>
                    <a:pt x="368" y="1533"/>
                    <a:pt x="369" y="1534"/>
                    <a:pt x="371" y="1534"/>
                  </a:cubicBezTo>
                  <a:cubicBezTo>
                    <a:pt x="374" y="1534"/>
                    <a:pt x="378" y="1529"/>
                    <a:pt x="378" y="1529"/>
                  </a:cubicBezTo>
                  <a:lnTo>
                    <a:pt x="408" y="1510"/>
                  </a:lnTo>
                  <a:lnTo>
                    <a:pt x="458" y="1490"/>
                  </a:lnTo>
                  <a:lnTo>
                    <a:pt x="795" y="1301"/>
                  </a:lnTo>
                  <a:cubicBezTo>
                    <a:pt x="984" y="1192"/>
                    <a:pt x="1173" y="1062"/>
                    <a:pt x="1361" y="973"/>
                  </a:cubicBezTo>
                  <a:cubicBezTo>
                    <a:pt x="1460" y="923"/>
                    <a:pt x="1559" y="884"/>
                    <a:pt x="1659" y="824"/>
                  </a:cubicBezTo>
                  <a:cubicBezTo>
                    <a:pt x="1689" y="815"/>
                    <a:pt x="1709" y="795"/>
                    <a:pt x="1738" y="784"/>
                  </a:cubicBezTo>
                  <a:lnTo>
                    <a:pt x="1818" y="735"/>
                  </a:lnTo>
                  <a:cubicBezTo>
                    <a:pt x="1877" y="685"/>
                    <a:pt x="1937" y="636"/>
                    <a:pt x="1996" y="576"/>
                  </a:cubicBezTo>
                  <a:lnTo>
                    <a:pt x="2036" y="537"/>
                  </a:lnTo>
                  <a:cubicBezTo>
                    <a:pt x="2027" y="526"/>
                    <a:pt x="2007" y="526"/>
                    <a:pt x="1987" y="517"/>
                  </a:cubicBezTo>
                  <a:lnTo>
                    <a:pt x="1877" y="477"/>
                  </a:lnTo>
                  <a:lnTo>
                    <a:pt x="1679" y="417"/>
                  </a:lnTo>
                  <a:lnTo>
                    <a:pt x="1361" y="318"/>
                  </a:lnTo>
                  <a:lnTo>
                    <a:pt x="1043" y="219"/>
                  </a:lnTo>
                  <a:lnTo>
                    <a:pt x="725" y="149"/>
                  </a:lnTo>
                  <a:cubicBezTo>
                    <a:pt x="517" y="89"/>
                    <a:pt x="308" y="5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14"/>
            <p:cNvSpPr/>
            <p:nvPr/>
          </p:nvSpPr>
          <p:spPr>
            <a:xfrm>
              <a:off x="2156825" y="2136675"/>
              <a:ext cx="169325" cy="87300"/>
            </a:xfrm>
            <a:custGeom>
              <a:avLst/>
              <a:gdLst/>
              <a:ahLst/>
              <a:cxnLst/>
              <a:rect l="l" t="t" r="r" b="b"/>
              <a:pathLst>
                <a:path w="6773" h="3492" extrusionOk="0">
                  <a:moveTo>
                    <a:pt x="0" y="1"/>
                  </a:moveTo>
                  <a:lnTo>
                    <a:pt x="20" y="338"/>
                  </a:lnTo>
                  <a:cubicBezTo>
                    <a:pt x="31" y="447"/>
                    <a:pt x="60" y="547"/>
                    <a:pt x="70" y="656"/>
                  </a:cubicBezTo>
                  <a:cubicBezTo>
                    <a:pt x="90" y="765"/>
                    <a:pt x="110" y="875"/>
                    <a:pt x="139" y="974"/>
                  </a:cubicBezTo>
                  <a:cubicBezTo>
                    <a:pt x="170" y="1083"/>
                    <a:pt x="199" y="1182"/>
                    <a:pt x="239" y="1281"/>
                  </a:cubicBezTo>
                  <a:cubicBezTo>
                    <a:pt x="388" y="1698"/>
                    <a:pt x="616" y="2076"/>
                    <a:pt x="914" y="2393"/>
                  </a:cubicBezTo>
                  <a:cubicBezTo>
                    <a:pt x="1490" y="3039"/>
                    <a:pt x="2344" y="3436"/>
                    <a:pt x="3208" y="3486"/>
                  </a:cubicBezTo>
                  <a:cubicBezTo>
                    <a:pt x="3271" y="3489"/>
                    <a:pt x="3334" y="3491"/>
                    <a:pt x="3398" y="3491"/>
                  </a:cubicBezTo>
                  <a:cubicBezTo>
                    <a:pt x="4208" y="3491"/>
                    <a:pt x="5012" y="3195"/>
                    <a:pt x="5620" y="2652"/>
                  </a:cubicBezTo>
                  <a:cubicBezTo>
                    <a:pt x="6286" y="2086"/>
                    <a:pt x="6712" y="1242"/>
                    <a:pt x="6772" y="368"/>
                  </a:cubicBezTo>
                  <a:lnTo>
                    <a:pt x="6534" y="348"/>
                  </a:lnTo>
                  <a:cubicBezTo>
                    <a:pt x="6504" y="1162"/>
                    <a:pt x="6147" y="1987"/>
                    <a:pt x="5531" y="2552"/>
                  </a:cubicBezTo>
                  <a:cubicBezTo>
                    <a:pt x="4959" y="3088"/>
                    <a:pt x="4181" y="3392"/>
                    <a:pt x="3396" y="3392"/>
                  </a:cubicBezTo>
                  <a:cubicBezTo>
                    <a:pt x="3337" y="3392"/>
                    <a:pt x="3277" y="3390"/>
                    <a:pt x="3217" y="3386"/>
                  </a:cubicBezTo>
                  <a:cubicBezTo>
                    <a:pt x="2374" y="3337"/>
                    <a:pt x="1549" y="2940"/>
                    <a:pt x="1013" y="2304"/>
                  </a:cubicBezTo>
                  <a:cubicBezTo>
                    <a:pt x="746" y="1987"/>
                    <a:pt x="537" y="1619"/>
                    <a:pt x="417" y="1222"/>
                  </a:cubicBezTo>
                  <a:lnTo>
                    <a:pt x="328" y="924"/>
                  </a:lnTo>
                  <a:cubicBezTo>
                    <a:pt x="318" y="825"/>
                    <a:pt x="298" y="725"/>
                    <a:pt x="278" y="626"/>
                  </a:cubicBezTo>
                  <a:cubicBezTo>
                    <a:pt x="278" y="527"/>
                    <a:pt x="259" y="418"/>
                    <a:pt x="249" y="319"/>
                  </a:cubicBezTo>
                  <a:lnTo>
                    <a:pt x="249" y="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14"/>
            <p:cNvSpPr/>
            <p:nvPr/>
          </p:nvSpPr>
          <p:spPr>
            <a:xfrm>
              <a:off x="2189850" y="2138675"/>
              <a:ext cx="103025" cy="52225"/>
            </a:xfrm>
            <a:custGeom>
              <a:avLst/>
              <a:gdLst/>
              <a:ahLst/>
              <a:cxnLst/>
              <a:rect l="l" t="t" r="r" b="b"/>
              <a:pathLst>
                <a:path w="4121" h="2089" extrusionOk="0">
                  <a:moveTo>
                    <a:pt x="0" y="0"/>
                  </a:moveTo>
                  <a:lnTo>
                    <a:pt x="20" y="199"/>
                  </a:lnTo>
                  <a:cubicBezTo>
                    <a:pt x="40" y="268"/>
                    <a:pt x="60" y="328"/>
                    <a:pt x="60" y="387"/>
                  </a:cubicBezTo>
                  <a:cubicBezTo>
                    <a:pt x="70" y="457"/>
                    <a:pt x="89" y="517"/>
                    <a:pt x="109" y="586"/>
                  </a:cubicBezTo>
                  <a:cubicBezTo>
                    <a:pt x="120" y="645"/>
                    <a:pt x="149" y="705"/>
                    <a:pt x="169" y="764"/>
                  </a:cubicBezTo>
                  <a:cubicBezTo>
                    <a:pt x="259" y="1013"/>
                    <a:pt x="398" y="1241"/>
                    <a:pt x="576" y="1430"/>
                  </a:cubicBezTo>
                  <a:cubicBezTo>
                    <a:pt x="934" y="1817"/>
                    <a:pt x="1440" y="2055"/>
                    <a:pt x="1956" y="2085"/>
                  </a:cubicBezTo>
                  <a:cubicBezTo>
                    <a:pt x="1993" y="2088"/>
                    <a:pt x="2031" y="2089"/>
                    <a:pt x="2068" y="2089"/>
                  </a:cubicBezTo>
                  <a:cubicBezTo>
                    <a:pt x="2557" y="2089"/>
                    <a:pt x="3037" y="1911"/>
                    <a:pt x="3416" y="1589"/>
                  </a:cubicBezTo>
                  <a:cubicBezTo>
                    <a:pt x="3813" y="1251"/>
                    <a:pt x="4081" y="745"/>
                    <a:pt x="4121" y="219"/>
                  </a:cubicBezTo>
                  <a:lnTo>
                    <a:pt x="3893" y="199"/>
                  </a:lnTo>
                  <a:cubicBezTo>
                    <a:pt x="3882" y="676"/>
                    <a:pt x="3674" y="1152"/>
                    <a:pt x="3317" y="1490"/>
                  </a:cubicBezTo>
                  <a:cubicBezTo>
                    <a:pt x="2985" y="1803"/>
                    <a:pt x="2534" y="1979"/>
                    <a:pt x="2075" y="1979"/>
                  </a:cubicBezTo>
                  <a:cubicBezTo>
                    <a:pt x="2039" y="1979"/>
                    <a:pt x="2003" y="1978"/>
                    <a:pt x="1966" y="1976"/>
                  </a:cubicBezTo>
                  <a:cubicBezTo>
                    <a:pt x="1470" y="1956"/>
                    <a:pt x="993" y="1718"/>
                    <a:pt x="685" y="1340"/>
                  </a:cubicBezTo>
                  <a:cubicBezTo>
                    <a:pt x="526" y="1152"/>
                    <a:pt x="417" y="934"/>
                    <a:pt x="348" y="705"/>
                  </a:cubicBezTo>
                  <a:cubicBezTo>
                    <a:pt x="328" y="645"/>
                    <a:pt x="308" y="596"/>
                    <a:pt x="298" y="537"/>
                  </a:cubicBezTo>
                  <a:cubicBezTo>
                    <a:pt x="298" y="477"/>
                    <a:pt x="278" y="417"/>
                    <a:pt x="278" y="358"/>
                  </a:cubicBezTo>
                  <a:cubicBezTo>
                    <a:pt x="278" y="298"/>
                    <a:pt x="259" y="239"/>
                    <a:pt x="259" y="179"/>
                  </a:cubicBezTo>
                  <a:lnTo>
                    <a:pt x="248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14"/>
            <p:cNvSpPr/>
            <p:nvPr/>
          </p:nvSpPr>
          <p:spPr>
            <a:xfrm>
              <a:off x="2156825" y="2058600"/>
              <a:ext cx="169575" cy="87275"/>
            </a:xfrm>
            <a:custGeom>
              <a:avLst/>
              <a:gdLst/>
              <a:ahLst/>
              <a:cxnLst/>
              <a:rect l="l" t="t" r="r" b="b"/>
              <a:pathLst>
                <a:path w="6783" h="3491" extrusionOk="0">
                  <a:moveTo>
                    <a:pt x="3381" y="1"/>
                  </a:moveTo>
                  <a:cubicBezTo>
                    <a:pt x="2568" y="1"/>
                    <a:pt x="1761" y="305"/>
                    <a:pt x="1152" y="840"/>
                  </a:cubicBezTo>
                  <a:cubicBezTo>
                    <a:pt x="487" y="1406"/>
                    <a:pt x="70" y="2260"/>
                    <a:pt x="0" y="3124"/>
                  </a:cubicBezTo>
                  <a:lnTo>
                    <a:pt x="239" y="3144"/>
                  </a:lnTo>
                  <a:cubicBezTo>
                    <a:pt x="269" y="2330"/>
                    <a:pt x="626" y="1515"/>
                    <a:pt x="1242" y="939"/>
                  </a:cubicBezTo>
                  <a:cubicBezTo>
                    <a:pt x="1814" y="404"/>
                    <a:pt x="2592" y="100"/>
                    <a:pt x="3377" y="100"/>
                  </a:cubicBezTo>
                  <a:cubicBezTo>
                    <a:pt x="3436" y="100"/>
                    <a:pt x="3496" y="102"/>
                    <a:pt x="3555" y="105"/>
                  </a:cubicBezTo>
                  <a:cubicBezTo>
                    <a:pt x="4399" y="155"/>
                    <a:pt x="5223" y="562"/>
                    <a:pt x="5759" y="1198"/>
                  </a:cubicBezTo>
                  <a:cubicBezTo>
                    <a:pt x="6028" y="1505"/>
                    <a:pt x="6236" y="1882"/>
                    <a:pt x="6365" y="2270"/>
                  </a:cubicBezTo>
                  <a:cubicBezTo>
                    <a:pt x="6385" y="2369"/>
                    <a:pt x="6415" y="2469"/>
                    <a:pt x="6445" y="2568"/>
                  </a:cubicBezTo>
                  <a:cubicBezTo>
                    <a:pt x="6454" y="2667"/>
                    <a:pt x="6485" y="2766"/>
                    <a:pt x="6494" y="2866"/>
                  </a:cubicBezTo>
                  <a:cubicBezTo>
                    <a:pt x="6494" y="2975"/>
                    <a:pt x="6514" y="3074"/>
                    <a:pt x="6524" y="3183"/>
                  </a:cubicBezTo>
                  <a:lnTo>
                    <a:pt x="6524" y="3471"/>
                  </a:lnTo>
                  <a:lnTo>
                    <a:pt x="6782" y="3491"/>
                  </a:lnTo>
                  <a:lnTo>
                    <a:pt x="6752" y="3153"/>
                  </a:lnTo>
                  <a:cubicBezTo>
                    <a:pt x="6743" y="3044"/>
                    <a:pt x="6712" y="2945"/>
                    <a:pt x="6703" y="2836"/>
                  </a:cubicBezTo>
                  <a:cubicBezTo>
                    <a:pt x="6683" y="2727"/>
                    <a:pt x="6663" y="2627"/>
                    <a:pt x="6633" y="2518"/>
                  </a:cubicBezTo>
                  <a:cubicBezTo>
                    <a:pt x="6604" y="2409"/>
                    <a:pt x="6573" y="2310"/>
                    <a:pt x="6534" y="2210"/>
                  </a:cubicBezTo>
                  <a:cubicBezTo>
                    <a:pt x="6385" y="1803"/>
                    <a:pt x="6156" y="1416"/>
                    <a:pt x="5859" y="1098"/>
                  </a:cubicBezTo>
                  <a:cubicBezTo>
                    <a:pt x="5283" y="453"/>
                    <a:pt x="4429" y="55"/>
                    <a:pt x="3565" y="6"/>
                  </a:cubicBezTo>
                  <a:cubicBezTo>
                    <a:pt x="3504" y="3"/>
                    <a:pt x="3442" y="1"/>
                    <a:pt x="338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14"/>
            <p:cNvSpPr/>
            <p:nvPr/>
          </p:nvSpPr>
          <p:spPr>
            <a:xfrm>
              <a:off x="2190075" y="2091875"/>
              <a:ext cx="103050" cy="52275"/>
            </a:xfrm>
            <a:custGeom>
              <a:avLst/>
              <a:gdLst/>
              <a:ahLst/>
              <a:cxnLst/>
              <a:rect l="l" t="t" r="r" b="b"/>
              <a:pathLst>
                <a:path w="4122" h="2091" extrusionOk="0">
                  <a:moveTo>
                    <a:pt x="2021" y="0"/>
                  </a:moveTo>
                  <a:cubicBezTo>
                    <a:pt x="1544" y="0"/>
                    <a:pt x="1076" y="177"/>
                    <a:pt x="716" y="492"/>
                  </a:cubicBezTo>
                  <a:cubicBezTo>
                    <a:pt x="309" y="829"/>
                    <a:pt x="41" y="1336"/>
                    <a:pt x="1" y="1872"/>
                  </a:cubicBezTo>
                  <a:lnTo>
                    <a:pt x="230" y="1882"/>
                  </a:lnTo>
                  <a:cubicBezTo>
                    <a:pt x="250" y="1405"/>
                    <a:pt x="448" y="939"/>
                    <a:pt x="806" y="591"/>
                  </a:cubicBezTo>
                  <a:cubicBezTo>
                    <a:pt x="1137" y="278"/>
                    <a:pt x="1588" y="102"/>
                    <a:pt x="2047" y="102"/>
                  </a:cubicBezTo>
                  <a:cubicBezTo>
                    <a:pt x="2084" y="102"/>
                    <a:pt x="2120" y="103"/>
                    <a:pt x="2156" y="105"/>
                  </a:cubicBezTo>
                  <a:cubicBezTo>
                    <a:pt x="2652" y="134"/>
                    <a:pt x="3129" y="373"/>
                    <a:pt x="3436" y="750"/>
                  </a:cubicBezTo>
                  <a:cubicBezTo>
                    <a:pt x="3595" y="929"/>
                    <a:pt x="3705" y="1147"/>
                    <a:pt x="3774" y="1376"/>
                  </a:cubicBezTo>
                  <a:cubicBezTo>
                    <a:pt x="3794" y="1435"/>
                    <a:pt x="3814" y="1495"/>
                    <a:pt x="3824" y="1544"/>
                  </a:cubicBezTo>
                  <a:cubicBezTo>
                    <a:pt x="3834" y="1604"/>
                    <a:pt x="3844" y="1663"/>
                    <a:pt x="3844" y="1723"/>
                  </a:cubicBezTo>
                  <a:cubicBezTo>
                    <a:pt x="3844" y="1783"/>
                    <a:pt x="3864" y="1842"/>
                    <a:pt x="3864" y="1902"/>
                  </a:cubicBezTo>
                  <a:lnTo>
                    <a:pt x="3873" y="2071"/>
                  </a:lnTo>
                  <a:lnTo>
                    <a:pt x="4122" y="2091"/>
                  </a:lnTo>
                  <a:lnTo>
                    <a:pt x="4102" y="1882"/>
                  </a:lnTo>
                  <a:cubicBezTo>
                    <a:pt x="4082" y="1822"/>
                    <a:pt x="4072" y="1753"/>
                    <a:pt x="4062" y="1694"/>
                  </a:cubicBezTo>
                  <a:cubicBezTo>
                    <a:pt x="4052" y="1624"/>
                    <a:pt x="4032" y="1564"/>
                    <a:pt x="4023" y="1495"/>
                  </a:cubicBezTo>
                  <a:cubicBezTo>
                    <a:pt x="4003" y="1435"/>
                    <a:pt x="3973" y="1376"/>
                    <a:pt x="3953" y="1316"/>
                  </a:cubicBezTo>
                  <a:cubicBezTo>
                    <a:pt x="3864" y="1068"/>
                    <a:pt x="3725" y="840"/>
                    <a:pt x="3546" y="651"/>
                  </a:cubicBezTo>
                  <a:cubicBezTo>
                    <a:pt x="3189" y="264"/>
                    <a:pt x="2682" y="35"/>
                    <a:pt x="2165" y="6"/>
                  </a:cubicBezTo>
                  <a:cubicBezTo>
                    <a:pt x="2117" y="2"/>
                    <a:pt x="2069" y="0"/>
                    <a:pt x="202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14"/>
            <p:cNvSpPr/>
            <p:nvPr/>
          </p:nvSpPr>
          <p:spPr>
            <a:xfrm>
              <a:off x="2011350" y="2129250"/>
              <a:ext cx="382575" cy="235825"/>
            </a:xfrm>
            <a:custGeom>
              <a:avLst/>
              <a:gdLst/>
              <a:ahLst/>
              <a:cxnLst/>
              <a:rect l="l" t="t" r="r" b="b"/>
              <a:pathLst>
                <a:path w="15303" h="9433" extrusionOk="0">
                  <a:moveTo>
                    <a:pt x="41" y="0"/>
                  </a:moveTo>
                  <a:lnTo>
                    <a:pt x="41" y="0"/>
                  </a:lnTo>
                  <a:cubicBezTo>
                    <a:pt x="1" y="903"/>
                    <a:pt x="80" y="1817"/>
                    <a:pt x="299" y="2710"/>
                  </a:cubicBezTo>
                  <a:cubicBezTo>
                    <a:pt x="547" y="3584"/>
                    <a:pt x="914" y="4428"/>
                    <a:pt x="1391" y="5212"/>
                  </a:cubicBezTo>
                  <a:cubicBezTo>
                    <a:pt x="1888" y="5977"/>
                    <a:pt x="2494" y="6662"/>
                    <a:pt x="3178" y="7258"/>
                  </a:cubicBezTo>
                  <a:cubicBezTo>
                    <a:pt x="3864" y="7854"/>
                    <a:pt x="4648" y="8330"/>
                    <a:pt x="5482" y="8698"/>
                  </a:cubicBezTo>
                  <a:cubicBezTo>
                    <a:pt x="6306" y="9075"/>
                    <a:pt x="7200" y="9283"/>
                    <a:pt x="8094" y="9383"/>
                  </a:cubicBezTo>
                  <a:cubicBezTo>
                    <a:pt x="8312" y="9402"/>
                    <a:pt x="8540" y="9422"/>
                    <a:pt x="8758" y="9433"/>
                  </a:cubicBezTo>
                  <a:lnTo>
                    <a:pt x="9434" y="9413"/>
                  </a:lnTo>
                  <a:cubicBezTo>
                    <a:pt x="9652" y="9413"/>
                    <a:pt x="9870" y="9383"/>
                    <a:pt x="10099" y="9353"/>
                  </a:cubicBezTo>
                  <a:cubicBezTo>
                    <a:pt x="10318" y="9323"/>
                    <a:pt x="10536" y="9303"/>
                    <a:pt x="10755" y="9244"/>
                  </a:cubicBezTo>
                  <a:lnTo>
                    <a:pt x="11410" y="9095"/>
                  </a:lnTo>
                  <a:lnTo>
                    <a:pt x="12035" y="8886"/>
                  </a:lnTo>
                  <a:cubicBezTo>
                    <a:pt x="12244" y="8817"/>
                    <a:pt x="12443" y="8718"/>
                    <a:pt x="12651" y="8628"/>
                  </a:cubicBezTo>
                  <a:cubicBezTo>
                    <a:pt x="12849" y="8549"/>
                    <a:pt x="13048" y="8460"/>
                    <a:pt x="13246" y="8350"/>
                  </a:cubicBezTo>
                  <a:cubicBezTo>
                    <a:pt x="13435" y="8241"/>
                    <a:pt x="13634" y="8142"/>
                    <a:pt x="13813" y="8023"/>
                  </a:cubicBezTo>
                  <a:cubicBezTo>
                    <a:pt x="13991" y="7893"/>
                    <a:pt x="14180" y="7774"/>
                    <a:pt x="14349" y="7645"/>
                  </a:cubicBezTo>
                  <a:cubicBezTo>
                    <a:pt x="14349" y="7646"/>
                    <a:pt x="14349" y="7646"/>
                    <a:pt x="14349" y="7646"/>
                  </a:cubicBezTo>
                  <a:cubicBezTo>
                    <a:pt x="14369" y="7646"/>
                    <a:pt x="14855" y="7218"/>
                    <a:pt x="14855" y="7218"/>
                  </a:cubicBezTo>
                  <a:cubicBezTo>
                    <a:pt x="14855" y="7218"/>
                    <a:pt x="14974" y="7109"/>
                    <a:pt x="15084" y="6990"/>
                  </a:cubicBezTo>
                  <a:lnTo>
                    <a:pt x="15302" y="6732"/>
                  </a:lnTo>
                  <a:lnTo>
                    <a:pt x="15093" y="6593"/>
                  </a:lnTo>
                  <a:lnTo>
                    <a:pt x="14895" y="6831"/>
                  </a:lnTo>
                  <a:lnTo>
                    <a:pt x="14676" y="7050"/>
                  </a:lnTo>
                  <a:cubicBezTo>
                    <a:pt x="14676" y="7050"/>
                    <a:pt x="14229" y="7467"/>
                    <a:pt x="14210" y="7467"/>
                  </a:cubicBezTo>
                  <a:cubicBezTo>
                    <a:pt x="14210" y="7467"/>
                    <a:pt x="14210" y="7467"/>
                    <a:pt x="14210" y="7467"/>
                  </a:cubicBezTo>
                  <a:cubicBezTo>
                    <a:pt x="14041" y="7595"/>
                    <a:pt x="13872" y="7725"/>
                    <a:pt x="13694" y="7844"/>
                  </a:cubicBezTo>
                  <a:cubicBezTo>
                    <a:pt x="13515" y="7963"/>
                    <a:pt x="13326" y="8062"/>
                    <a:pt x="13147" y="8182"/>
                  </a:cubicBezTo>
                  <a:cubicBezTo>
                    <a:pt x="12959" y="8290"/>
                    <a:pt x="12770" y="8380"/>
                    <a:pt x="12571" y="8469"/>
                  </a:cubicBezTo>
                  <a:cubicBezTo>
                    <a:pt x="12373" y="8559"/>
                    <a:pt x="12184" y="8658"/>
                    <a:pt x="11975" y="8727"/>
                  </a:cubicBezTo>
                  <a:lnTo>
                    <a:pt x="11360" y="8946"/>
                  </a:lnTo>
                  <a:cubicBezTo>
                    <a:pt x="11152" y="9005"/>
                    <a:pt x="10933" y="9055"/>
                    <a:pt x="10724" y="9105"/>
                  </a:cubicBezTo>
                  <a:cubicBezTo>
                    <a:pt x="10516" y="9164"/>
                    <a:pt x="10298" y="9184"/>
                    <a:pt x="10079" y="9214"/>
                  </a:cubicBezTo>
                  <a:cubicBezTo>
                    <a:pt x="9861" y="9244"/>
                    <a:pt x="9643" y="9283"/>
                    <a:pt x="9424" y="9283"/>
                  </a:cubicBezTo>
                  <a:cubicBezTo>
                    <a:pt x="9206" y="9303"/>
                    <a:pt x="8977" y="9303"/>
                    <a:pt x="8758" y="9314"/>
                  </a:cubicBezTo>
                  <a:cubicBezTo>
                    <a:pt x="8540" y="9303"/>
                    <a:pt x="8322" y="9283"/>
                    <a:pt x="8103" y="9274"/>
                  </a:cubicBezTo>
                  <a:cubicBezTo>
                    <a:pt x="7220" y="9175"/>
                    <a:pt x="6336" y="8966"/>
                    <a:pt x="5522" y="8599"/>
                  </a:cubicBezTo>
                  <a:cubicBezTo>
                    <a:pt x="4707" y="8231"/>
                    <a:pt x="3923" y="7765"/>
                    <a:pt x="3258" y="7169"/>
                  </a:cubicBezTo>
                  <a:cubicBezTo>
                    <a:pt x="2583" y="6583"/>
                    <a:pt x="1987" y="5898"/>
                    <a:pt x="1510" y="5133"/>
                  </a:cubicBezTo>
                  <a:cubicBezTo>
                    <a:pt x="1053" y="4358"/>
                    <a:pt x="706" y="3524"/>
                    <a:pt x="488" y="2661"/>
                  </a:cubicBezTo>
                  <a:cubicBezTo>
                    <a:pt x="289" y="1787"/>
                    <a:pt x="250" y="894"/>
                    <a:pt x="289" y="29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14"/>
            <p:cNvSpPr/>
            <p:nvPr/>
          </p:nvSpPr>
          <p:spPr>
            <a:xfrm>
              <a:off x="2031975" y="2189550"/>
              <a:ext cx="352750" cy="161375"/>
            </a:xfrm>
            <a:custGeom>
              <a:avLst/>
              <a:gdLst/>
              <a:ahLst/>
              <a:cxnLst/>
              <a:rect l="l" t="t" r="r" b="b"/>
              <a:pathLst>
                <a:path w="14110" h="6455" extrusionOk="0">
                  <a:moveTo>
                    <a:pt x="259" y="0"/>
                  </a:moveTo>
                  <a:lnTo>
                    <a:pt x="1" y="60"/>
                  </a:lnTo>
                  <a:cubicBezTo>
                    <a:pt x="199" y="785"/>
                    <a:pt x="467" y="1490"/>
                    <a:pt x="844" y="2136"/>
                  </a:cubicBezTo>
                  <a:cubicBezTo>
                    <a:pt x="1023" y="2463"/>
                    <a:pt x="1241" y="2771"/>
                    <a:pt x="1460" y="3078"/>
                  </a:cubicBezTo>
                  <a:cubicBezTo>
                    <a:pt x="1569" y="3228"/>
                    <a:pt x="1698" y="3367"/>
                    <a:pt x="1817" y="3506"/>
                  </a:cubicBezTo>
                  <a:cubicBezTo>
                    <a:pt x="1936" y="3654"/>
                    <a:pt x="2055" y="3793"/>
                    <a:pt x="2194" y="3923"/>
                  </a:cubicBezTo>
                  <a:lnTo>
                    <a:pt x="2602" y="4310"/>
                  </a:lnTo>
                  <a:cubicBezTo>
                    <a:pt x="2741" y="4439"/>
                    <a:pt x="2889" y="4548"/>
                    <a:pt x="3039" y="4667"/>
                  </a:cubicBezTo>
                  <a:lnTo>
                    <a:pt x="3257" y="4846"/>
                  </a:lnTo>
                  <a:lnTo>
                    <a:pt x="3485" y="4995"/>
                  </a:lnTo>
                  <a:lnTo>
                    <a:pt x="3952" y="5303"/>
                  </a:lnTo>
                  <a:lnTo>
                    <a:pt x="4449" y="5571"/>
                  </a:lnTo>
                  <a:cubicBezTo>
                    <a:pt x="4538" y="5611"/>
                    <a:pt x="4617" y="5660"/>
                    <a:pt x="4707" y="5700"/>
                  </a:cubicBezTo>
                  <a:lnTo>
                    <a:pt x="4965" y="5809"/>
                  </a:lnTo>
                  <a:cubicBezTo>
                    <a:pt x="5133" y="5878"/>
                    <a:pt x="5312" y="5948"/>
                    <a:pt x="5481" y="6008"/>
                  </a:cubicBezTo>
                  <a:lnTo>
                    <a:pt x="6018" y="6176"/>
                  </a:lnTo>
                  <a:cubicBezTo>
                    <a:pt x="6196" y="6226"/>
                    <a:pt x="6385" y="6266"/>
                    <a:pt x="6563" y="6295"/>
                  </a:cubicBezTo>
                  <a:cubicBezTo>
                    <a:pt x="6752" y="6326"/>
                    <a:pt x="6931" y="6365"/>
                    <a:pt x="7119" y="6395"/>
                  </a:cubicBezTo>
                  <a:lnTo>
                    <a:pt x="7675" y="6434"/>
                  </a:lnTo>
                  <a:lnTo>
                    <a:pt x="7953" y="6454"/>
                  </a:lnTo>
                  <a:lnTo>
                    <a:pt x="8222" y="6454"/>
                  </a:lnTo>
                  <a:lnTo>
                    <a:pt x="8778" y="6445"/>
                  </a:lnTo>
                  <a:lnTo>
                    <a:pt x="9334" y="6375"/>
                  </a:lnTo>
                  <a:lnTo>
                    <a:pt x="9602" y="6345"/>
                  </a:lnTo>
                  <a:cubicBezTo>
                    <a:pt x="9691" y="6326"/>
                    <a:pt x="9791" y="6306"/>
                    <a:pt x="9880" y="6286"/>
                  </a:cubicBezTo>
                  <a:lnTo>
                    <a:pt x="10416" y="6167"/>
                  </a:lnTo>
                  <a:cubicBezTo>
                    <a:pt x="10594" y="6117"/>
                    <a:pt x="10764" y="6057"/>
                    <a:pt x="10942" y="5998"/>
                  </a:cubicBezTo>
                  <a:lnTo>
                    <a:pt x="11201" y="5918"/>
                  </a:lnTo>
                  <a:lnTo>
                    <a:pt x="11448" y="5809"/>
                  </a:lnTo>
                  <a:lnTo>
                    <a:pt x="11955" y="5581"/>
                  </a:lnTo>
                  <a:lnTo>
                    <a:pt x="12432" y="5322"/>
                  </a:lnTo>
                  <a:cubicBezTo>
                    <a:pt x="12511" y="5273"/>
                    <a:pt x="12591" y="5233"/>
                    <a:pt x="12670" y="5183"/>
                  </a:cubicBezTo>
                  <a:lnTo>
                    <a:pt x="12888" y="5025"/>
                  </a:lnTo>
                  <a:cubicBezTo>
                    <a:pt x="13037" y="4925"/>
                    <a:pt x="13186" y="4826"/>
                    <a:pt x="13335" y="4707"/>
                  </a:cubicBezTo>
                  <a:cubicBezTo>
                    <a:pt x="13603" y="4479"/>
                    <a:pt x="13881" y="4230"/>
                    <a:pt x="14109" y="3952"/>
                  </a:cubicBezTo>
                  <a:lnTo>
                    <a:pt x="13911" y="3813"/>
                  </a:lnTo>
                  <a:lnTo>
                    <a:pt x="13752" y="4002"/>
                  </a:lnTo>
                  <a:cubicBezTo>
                    <a:pt x="13692" y="4071"/>
                    <a:pt x="13623" y="4121"/>
                    <a:pt x="13564" y="4181"/>
                  </a:cubicBezTo>
                  <a:cubicBezTo>
                    <a:pt x="13444" y="4310"/>
                    <a:pt x="13315" y="4419"/>
                    <a:pt x="13186" y="4538"/>
                  </a:cubicBezTo>
                  <a:cubicBezTo>
                    <a:pt x="13047" y="4647"/>
                    <a:pt x="12908" y="4757"/>
                    <a:pt x="12769" y="4856"/>
                  </a:cubicBezTo>
                  <a:lnTo>
                    <a:pt x="12560" y="5015"/>
                  </a:lnTo>
                  <a:lnTo>
                    <a:pt x="12332" y="5154"/>
                  </a:lnTo>
                  <a:lnTo>
                    <a:pt x="11865" y="5422"/>
                  </a:lnTo>
                  <a:lnTo>
                    <a:pt x="11379" y="5650"/>
                  </a:lnTo>
                  <a:cubicBezTo>
                    <a:pt x="11300" y="5690"/>
                    <a:pt x="11220" y="5730"/>
                    <a:pt x="11141" y="5759"/>
                  </a:cubicBezTo>
                  <a:lnTo>
                    <a:pt x="10883" y="5849"/>
                  </a:lnTo>
                  <a:cubicBezTo>
                    <a:pt x="10714" y="5909"/>
                    <a:pt x="10545" y="5978"/>
                    <a:pt x="10376" y="6028"/>
                  </a:cubicBezTo>
                  <a:lnTo>
                    <a:pt x="9840" y="6156"/>
                  </a:lnTo>
                  <a:cubicBezTo>
                    <a:pt x="9760" y="6176"/>
                    <a:pt x="9671" y="6196"/>
                    <a:pt x="9582" y="6216"/>
                  </a:cubicBezTo>
                  <a:lnTo>
                    <a:pt x="9314" y="6256"/>
                  </a:lnTo>
                  <a:cubicBezTo>
                    <a:pt x="9125" y="6276"/>
                    <a:pt x="8946" y="6295"/>
                    <a:pt x="8767" y="6315"/>
                  </a:cubicBezTo>
                  <a:lnTo>
                    <a:pt x="8222" y="6335"/>
                  </a:lnTo>
                  <a:lnTo>
                    <a:pt x="7953" y="6345"/>
                  </a:lnTo>
                  <a:lnTo>
                    <a:pt x="7675" y="6326"/>
                  </a:lnTo>
                  <a:lnTo>
                    <a:pt x="7130" y="6286"/>
                  </a:lnTo>
                  <a:cubicBezTo>
                    <a:pt x="6951" y="6256"/>
                    <a:pt x="6772" y="6226"/>
                    <a:pt x="6583" y="6187"/>
                  </a:cubicBezTo>
                  <a:cubicBezTo>
                    <a:pt x="6404" y="6156"/>
                    <a:pt x="6226" y="6127"/>
                    <a:pt x="6047" y="6067"/>
                  </a:cubicBezTo>
                  <a:lnTo>
                    <a:pt x="5521" y="5909"/>
                  </a:lnTo>
                  <a:cubicBezTo>
                    <a:pt x="5342" y="5849"/>
                    <a:pt x="5173" y="5779"/>
                    <a:pt x="5005" y="5710"/>
                  </a:cubicBezTo>
                  <a:lnTo>
                    <a:pt x="4747" y="5600"/>
                  </a:lnTo>
                  <a:cubicBezTo>
                    <a:pt x="4667" y="5561"/>
                    <a:pt x="4588" y="5511"/>
                    <a:pt x="4508" y="5472"/>
                  </a:cubicBezTo>
                  <a:lnTo>
                    <a:pt x="4012" y="5203"/>
                  </a:lnTo>
                  <a:lnTo>
                    <a:pt x="3555" y="4896"/>
                  </a:lnTo>
                  <a:cubicBezTo>
                    <a:pt x="3485" y="4846"/>
                    <a:pt x="3406" y="4797"/>
                    <a:pt x="3326" y="4737"/>
                  </a:cubicBezTo>
                  <a:lnTo>
                    <a:pt x="3118" y="4568"/>
                  </a:lnTo>
                  <a:cubicBezTo>
                    <a:pt x="2969" y="4449"/>
                    <a:pt x="2830" y="4329"/>
                    <a:pt x="2691" y="4210"/>
                  </a:cubicBezTo>
                  <a:lnTo>
                    <a:pt x="2304" y="3823"/>
                  </a:lnTo>
                  <a:cubicBezTo>
                    <a:pt x="2175" y="3694"/>
                    <a:pt x="2055" y="3545"/>
                    <a:pt x="1936" y="3406"/>
                  </a:cubicBezTo>
                  <a:cubicBezTo>
                    <a:pt x="1827" y="3257"/>
                    <a:pt x="1698" y="3128"/>
                    <a:pt x="1599" y="2970"/>
                  </a:cubicBezTo>
                  <a:cubicBezTo>
                    <a:pt x="1391" y="2672"/>
                    <a:pt x="1182" y="2374"/>
                    <a:pt x="1023" y="2036"/>
                  </a:cubicBezTo>
                  <a:cubicBezTo>
                    <a:pt x="665" y="1401"/>
                    <a:pt x="418" y="706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14"/>
            <p:cNvSpPr/>
            <p:nvPr/>
          </p:nvSpPr>
          <p:spPr>
            <a:xfrm>
              <a:off x="2080625" y="2260050"/>
              <a:ext cx="297150" cy="77850"/>
            </a:xfrm>
            <a:custGeom>
              <a:avLst/>
              <a:gdLst/>
              <a:ahLst/>
              <a:cxnLst/>
              <a:rect l="l" t="t" r="r" b="b"/>
              <a:pathLst>
                <a:path w="11886" h="3114" extrusionOk="0">
                  <a:moveTo>
                    <a:pt x="209" y="0"/>
                  </a:moveTo>
                  <a:lnTo>
                    <a:pt x="1" y="159"/>
                  </a:lnTo>
                  <a:cubicBezTo>
                    <a:pt x="735" y="1043"/>
                    <a:pt x="1649" y="1768"/>
                    <a:pt x="2662" y="2274"/>
                  </a:cubicBezTo>
                  <a:cubicBezTo>
                    <a:pt x="3684" y="2780"/>
                    <a:pt x="4816" y="3089"/>
                    <a:pt x="5948" y="3108"/>
                  </a:cubicBezTo>
                  <a:cubicBezTo>
                    <a:pt x="6038" y="3112"/>
                    <a:pt x="6128" y="3113"/>
                    <a:pt x="6218" y="3113"/>
                  </a:cubicBezTo>
                  <a:cubicBezTo>
                    <a:pt x="7251" y="3113"/>
                    <a:pt x="8285" y="2905"/>
                    <a:pt x="9235" y="2513"/>
                  </a:cubicBezTo>
                  <a:cubicBezTo>
                    <a:pt x="10247" y="2056"/>
                    <a:pt x="11161" y="1410"/>
                    <a:pt x="11885" y="616"/>
                  </a:cubicBezTo>
                  <a:lnTo>
                    <a:pt x="11697" y="447"/>
                  </a:lnTo>
                  <a:cubicBezTo>
                    <a:pt x="11022" y="1242"/>
                    <a:pt x="10158" y="1917"/>
                    <a:pt x="9165" y="2383"/>
                  </a:cubicBezTo>
                  <a:cubicBezTo>
                    <a:pt x="8231" y="2794"/>
                    <a:pt x="7192" y="3012"/>
                    <a:pt x="6146" y="3012"/>
                  </a:cubicBezTo>
                  <a:cubicBezTo>
                    <a:pt x="6080" y="3012"/>
                    <a:pt x="6014" y="3011"/>
                    <a:pt x="5948" y="3009"/>
                  </a:cubicBezTo>
                  <a:cubicBezTo>
                    <a:pt x="4826" y="2979"/>
                    <a:pt x="3724" y="2661"/>
                    <a:pt x="2731" y="2145"/>
                  </a:cubicBezTo>
                  <a:cubicBezTo>
                    <a:pt x="1738" y="1619"/>
                    <a:pt x="874" y="884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14"/>
            <p:cNvSpPr/>
            <p:nvPr/>
          </p:nvSpPr>
          <p:spPr>
            <a:xfrm>
              <a:off x="2133000" y="2266000"/>
              <a:ext cx="232125" cy="57700"/>
            </a:xfrm>
            <a:custGeom>
              <a:avLst/>
              <a:gdLst/>
              <a:ahLst/>
              <a:cxnLst/>
              <a:rect l="l" t="t" r="r" b="b"/>
              <a:pathLst>
                <a:path w="9285" h="2308" extrusionOk="0">
                  <a:moveTo>
                    <a:pt x="9125" y="1"/>
                  </a:moveTo>
                  <a:cubicBezTo>
                    <a:pt x="8986" y="150"/>
                    <a:pt x="8837" y="279"/>
                    <a:pt x="8689" y="408"/>
                  </a:cubicBezTo>
                  <a:lnTo>
                    <a:pt x="8460" y="607"/>
                  </a:lnTo>
                  <a:lnTo>
                    <a:pt x="8212" y="775"/>
                  </a:lnTo>
                  <a:cubicBezTo>
                    <a:pt x="8053" y="905"/>
                    <a:pt x="7894" y="1024"/>
                    <a:pt x="7725" y="1123"/>
                  </a:cubicBezTo>
                  <a:cubicBezTo>
                    <a:pt x="7546" y="1232"/>
                    <a:pt x="7378" y="1351"/>
                    <a:pt x="7199" y="1430"/>
                  </a:cubicBezTo>
                  <a:cubicBezTo>
                    <a:pt x="6474" y="1808"/>
                    <a:pt x="5680" y="2076"/>
                    <a:pt x="4846" y="2156"/>
                  </a:cubicBezTo>
                  <a:cubicBezTo>
                    <a:pt x="4628" y="2182"/>
                    <a:pt x="4409" y="2194"/>
                    <a:pt x="4189" y="2194"/>
                  </a:cubicBezTo>
                  <a:cubicBezTo>
                    <a:pt x="3575" y="2194"/>
                    <a:pt x="2956" y="2098"/>
                    <a:pt x="2363" y="1937"/>
                  </a:cubicBezTo>
                  <a:cubicBezTo>
                    <a:pt x="1560" y="1719"/>
                    <a:pt x="805" y="1341"/>
                    <a:pt x="139" y="865"/>
                  </a:cubicBezTo>
                  <a:lnTo>
                    <a:pt x="0" y="1063"/>
                  </a:lnTo>
                  <a:cubicBezTo>
                    <a:pt x="706" y="1540"/>
                    <a:pt x="1500" y="1887"/>
                    <a:pt x="2334" y="2086"/>
                  </a:cubicBezTo>
                  <a:cubicBezTo>
                    <a:pt x="2917" y="2226"/>
                    <a:pt x="3516" y="2307"/>
                    <a:pt x="4115" y="2307"/>
                  </a:cubicBezTo>
                  <a:cubicBezTo>
                    <a:pt x="4362" y="2307"/>
                    <a:pt x="4609" y="2293"/>
                    <a:pt x="4856" y="2264"/>
                  </a:cubicBezTo>
                  <a:cubicBezTo>
                    <a:pt x="5700" y="2175"/>
                    <a:pt x="6514" y="1927"/>
                    <a:pt x="7259" y="1560"/>
                  </a:cubicBezTo>
                  <a:cubicBezTo>
                    <a:pt x="7457" y="1480"/>
                    <a:pt x="7626" y="1371"/>
                    <a:pt x="7804" y="1271"/>
                  </a:cubicBezTo>
                  <a:cubicBezTo>
                    <a:pt x="7994" y="1172"/>
                    <a:pt x="8162" y="1053"/>
                    <a:pt x="8331" y="934"/>
                  </a:cubicBezTo>
                  <a:lnTo>
                    <a:pt x="8579" y="765"/>
                  </a:lnTo>
                  <a:lnTo>
                    <a:pt x="8828" y="576"/>
                  </a:lnTo>
                  <a:cubicBezTo>
                    <a:pt x="8986" y="448"/>
                    <a:pt x="9145" y="329"/>
                    <a:pt x="9284" y="179"/>
                  </a:cubicBezTo>
                  <a:lnTo>
                    <a:pt x="91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14"/>
            <p:cNvSpPr/>
            <p:nvPr/>
          </p:nvSpPr>
          <p:spPr>
            <a:xfrm>
              <a:off x="2202250" y="2258050"/>
              <a:ext cx="151450" cy="53150"/>
            </a:xfrm>
            <a:custGeom>
              <a:avLst/>
              <a:gdLst/>
              <a:ahLst/>
              <a:cxnLst/>
              <a:rect l="l" t="t" r="r" b="b"/>
              <a:pathLst>
                <a:path w="6058" h="2126" extrusionOk="0">
                  <a:moveTo>
                    <a:pt x="5888" y="1"/>
                  </a:moveTo>
                  <a:cubicBezTo>
                    <a:pt x="5809" y="100"/>
                    <a:pt x="5710" y="180"/>
                    <a:pt x="5621" y="279"/>
                  </a:cubicBezTo>
                  <a:cubicBezTo>
                    <a:pt x="5521" y="369"/>
                    <a:pt x="5432" y="468"/>
                    <a:pt x="5332" y="547"/>
                  </a:cubicBezTo>
                  <a:cubicBezTo>
                    <a:pt x="5124" y="706"/>
                    <a:pt x="4935" y="885"/>
                    <a:pt x="4707" y="1024"/>
                  </a:cubicBezTo>
                  <a:lnTo>
                    <a:pt x="4370" y="1242"/>
                  </a:lnTo>
                  <a:lnTo>
                    <a:pt x="4012" y="1421"/>
                  </a:lnTo>
                  <a:lnTo>
                    <a:pt x="3833" y="1510"/>
                  </a:lnTo>
                  <a:cubicBezTo>
                    <a:pt x="3764" y="1540"/>
                    <a:pt x="3704" y="1560"/>
                    <a:pt x="3644" y="1589"/>
                  </a:cubicBezTo>
                  <a:lnTo>
                    <a:pt x="3258" y="1728"/>
                  </a:lnTo>
                  <a:cubicBezTo>
                    <a:pt x="3128" y="1768"/>
                    <a:pt x="2999" y="1788"/>
                    <a:pt x="2860" y="1818"/>
                  </a:cubicBezTo>
                  <a:cubicBezTo>
                    <a:pt x="2731" y="1848"/>
                    <a:pt x="2602" y="1887"/>
                    <a:pt x="2463" y="1898"/>
                  </a:cubicBezTo>
                  <a:cubicBezTo>
                    <a:pt x="2237" y="1922"/>
                    <a:pt x="2012" y="1962"/>
                    <a:pt x="1780" y="1962"/>
                  </a:cubicBezTo>
                  <a:cubicBezTo>
                    <a:pt x="1737" y="1962"/>
                    <a:pt x="1693" y="1960"/>
                    <a:pt x="1649" y="1957"/>
                  </a:cubicBezTo>
                  <a:lnTo>
                    <a:pt x="1242" y="1957"/>
                  </a:lnTo>
                  <a:cubicBezTo>
                    <a:pt x="1113" y="1947"/>
                    <a:pt x="974" y="1927"/>
                    <a:pt x="844" y="1918"/>
                  </a:cubicBezTo>
                  <a:cubicBezTo>
                    <a:pt x="577" y="1898"/>
                    <a:pt x="319" y="1828"/>
                    <a:pt x="60" y="1768"/>
                  </a:cubicBezTo>
                  <a:lnTo>
                    <a:pt x="1" y="2017"/>
                  </a:lnTo>
                  <a:cubicBezTo>
                    <a:pt x="269" y="2066"/>
                    <a:pt x="547" y="2106"/>
                    <a:pt x="825" y="2106"/>
                  </a:cubicBezTo>
                  <a:cubicBezTo>
                    <a:pt x="964" y="2116"/>
                    <a:pt x="1103" y="2126"/>
                    <a:pt x="1242" y="2126"/>
                  </a:cubicBezTo>
                  <a:lnTo>
                    <a:pt x="1659" y="2106"/>
                  </a:lnTo>
                  <a:cubicBezTo>
                    <a:pt x="1937" y="2106"/>
                    <a:pt x="2205" y="2046"/>
                    <a:pt x="2483" y="2017"/>
                  </a:cubicBezTo>
                  <a:cubicBezTo>
                    <a:pt x="2622" y="2007"/>
                    <a:pt x="2751" y="1957"/>
                    <a:pt x="2890" y="1927"/>
                  </a:cubicBezTo>
                  <a:cubicBezTo>
                    <a:pt x="3019" y="1898"/>
                    <a:pt x="3158" y="1878"/>
                    <a:pt x="3287" y="1828"/>
                  </a:cubicBezTo>
                  <a:cubicBezTo>
                    <a:pt x="3545" y="1728"/>
                    <a:pt x="3814" y="1659"/>
                    <a:pt x="4061" y="1530"/>
                  </a:cubicBezTo>
                  <a:lnTo>
                    <a:pt x="4429" y="1351"/>
                  </a:lnTo>
                  <a:lnTo>
                    <a:pt x="4787" y="1143"/>
                  </a:lnTo>
                  <a:cubicBezTo>
                    <a:pt x="5025" y="1024"/>
                    <a:pt x="5233" y="845"/>
                    <a:pt x="5462" y="696"/>
                  </a:cubicBezTo>
                  <a:cubicBezTo>
                    <a:pt x="5571" y="616"/>
                    <a:pt x="5660" y="517"/>
                    <a:pt x="5769" y="438"/>
                  </a:cubicBezTo>
                  <a:cubicBezTo>
                    <a:pt x="5869" y="349"/>
                    <a:pt x="5978" y="269"/>
                    <a:pt x="6058" y="170"/>
                  </a:cubicBezTo>
                  <a:lnTo>
                    <a:pt x="58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14"/>
            <p:cNvSpPr/>
            <p:nvPr/>
          </p:nvSpPr>
          <p:spPr>
            <a:xfrm>
              <a:off x="2240225" y="2245900"/>
              <a:ext cx="103550" cy="49175"/>
            </a:xfrm>
            <a:custGeom>
              <a:avLst/>
              <a:gdLst/>
              <a:ahLst/>
              <a:cxnLst/>
              <a:rect l="l" t="t" r="r" b="b"/>
              <a:pathLst>
                <a:path w="4142" h="1967" extrusionOk="0">
                  <a:moveTo>
                    <a:pt x="3943" y="1"/>
                  </a:moveTo>
                  <a:cubicBezTo>
                    <a:pt x="3844" y="149"/>
                    <a:pt x="3724" y="268"/>
                    <a:pt x="3605" y="407"/>
                  </a:cubicBezTo>
                  <a:cubicBezTo>
                    <a:pt x="3535" y="477"/>
                    <a:pt x="3466" y="537"/>
                    <a:pt x="3396" y="586"/>
                  </a:cubicBezTo>
                  <a:lnTo>
                    <a:pt x="3178" y="765"/>
                  </a:lnTo>
                  <a:cubicBezTo>
                    <a:pt x="2871" y="974"/>
                    <a:pt x="2542" y="1162"/>
                    <a:pt x="2195" y="1301"/>
                  </a:cubicBezTo>
                  <a:cubicBezTo>
                    <a:pt x="1847" y="1450"/>
                    <a:pt x="1490" y="1579"/>
                    <a:pt x="1123" y="1649"/>
                  </a:cubicBezTo>
                  <a:cubicBezTo>
                    <a:pt x="944" y="1698"/>
                    <a:pt x="746" y="1698"/>
                    <a:pt x="567" y="1718"/>
                  </a:cubicBezTo>
                  <a:cubicBezTo>
                    <a:pt x="487" y="1718"/>
                    <a:pt x="413" y="1731"/>
                    <a:pt x="341" y="1731"/>
                  </a:cubicBezTo>
                  <a:cubicBezTo>
                    <a:pt x="323" y="1731"/>
                    <a:pt x="306" y="1730"/>
                    <a:pt x="289" y="1728"/>
                  </a:cubicBezTo>
                  <a:lnTo>
                    <a:pt x="11" y="1718"/>
                  </a:lnTo>
                  <a:lnTo>
                    <a:pt x="1" y="1967"/>
                  </a:lnTo>
                  <a:lnTo>
                    <a:pt x="298" y="1947"/>
                  </a:lnTo>
                  <a:cubicBezTo>
                    <a:pt x="388" y="1947"/>
                    <a:pt x="488" y="1917"/>
                    <a:pt x="587" y="1907"/>
                  </a:cubicBezTo>
                  <a:cubicBezTo>
                    <a:pt x="775" y="1877"/>
                    <a:pt x="964" y="1848"/>
                    <a:pt x="1152" y="1788"/>
                  </a:cubicBezTo>
                  <a:cubicBezTo>
                    <a:pt x="1530" y="1689"/>
                    <a:pt x="1887" y="1550"/>
                    <a:pt x="2235" y="1400"/>
                  </a:cubicBezTo>
                  <a:cubicBezTo>
                    <a:pt x="2592" y="1252"/>
                    <a:pt x="2930" y="1083"/>
                    <a:pt x="3257" y="884"/>
                  </a:cubicBezTo>
                  <a:lnTo>
                    <a:pt x="3496" y="725"/>
                  </a:lnTo>
                  <a:lnTo>
                    <a:pt x="3615" y="646"/>
                  </a:lnTo>
                  <a:lnTo>
                    <a:pt x="3724" y="557"/>
                  </a:lnTo>
                  <a:lnTo>
                    <a:pt x="3933" y="358"/>
                  </a:lnTo>
                  <a:lnTo>
                    <a:pt x="4042" y="259"/>
                  </a:lnTo>
                  <a:lnTo>
                    <a:pt x="4141" y="149"/>
                  </a:lnTo>
                  <a:lnTo>
                    <a:pt x="3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14"/>
            <p:cNvSpPr/>
            <p:nvPr/>
          </p:nvSpPr>
          <p:spPr>
            <a:xfrm>
              <a:off x="2268525" y="2237475"/>
              <a:ext cx="65050" cy="40475"/>
            </a:xfrm>
            <a:custGeom>
              <a:avLst/>
              <a:gdLst/>
              <a:ahLst/>
              <a:cxnLst/>
              <a:rect l="l" t="t" r="r" b="b"/>
              <a:pathLst>
                <a:path w="2602" h="1619" extrusionOk="0">
                  <a:moveTo>
                    <a:pt x="2434" y="0"/>
                  </a:moveTo>
                  <a:cubicBezTo>
                    <a:pt x="2364" y="89"/>
                    <a:pt x="2275" y="169"/>
                    <a:pt x="2195" y="258"/>
                  </a:cubicBezTo>
                  <a:cubicBezTo>
                    <a:pt x="2116" y="338"/>
                    <a:pt x="2036" y="427"/>
                    <a:pt x="1937" y="497"/>
                  </a:cubicBezTo>
                  <a:lnTo>
                    <a:pt x="1659" y="725"/>
                  </a:lnTo>
                  <a:lnTo>
                    <a:pt x="1351" y="903"/>
                  </a:lnTo>
                  <a:cubicBezTo>
                    <a:pt x="1302" y="933"/>
                    <a:pt x="1252" y="973"/>
                    <a:pt x="1192" y="993"/>
                  </a:cubicBezTo>
                  <a:lnTo>
                    <a:pt x="1033" y="1072"/>
                  </a:lnTo>
                  <a:cubicBezTo>
                    <a:pt x="914" y="1112"/>
                    <a:pt x="805" y="1172"/>
                    <a:pt x="696" y="1201"/>
                  </a:cubicBezTo>
                  <a:cubicBezTo>
                    <a:pt x="468" y="1271"/>
                    <a:pt x="239" y="1340"/>
                    <a:pt x="1" y="1360"/>
                  </a:cubicBezTo>
                  <a:lnTo>
                    <a:pt x="60" y="1618"/>
                  </a:lnTo>
                  <a:cubicBezTo>
                    <a:pt x="298" y="1549"/>
                    <a:pt x="517" y="1430"/>
                    <a:pt x="746" y="1340"/>
                  </a:cubicBezTo>
                  <a:cubicBezTo>
                    <a:pt x="854" y="1291"/>
                    <a:pt x="964" y="1221"/>
                    <a:pt x="1073" y="1172"/>
                  </a:cubicBezTo>
                  <a:lnTo>
                    <a:pt x="1242" y="1092"/>
                  </a:lnTo>
                  <a:cubicBezTo>
                    <a:pt x="1302" y="1062"/>
                    <a:pt x="1351" y="1033"/>
                    <a:pt x="1401" y="1003"/>
                  </a:cubicBezTo>
                  <a:cubicBezTo>
                    <a:pt x="1510" y="933"/>
                    <a:pt x="1609" y="874"/>
                    <a:pt x="1719" y="814"/>
                  </a:cubicBezTo>
                  <a:cubicBezTo>
                    <a:pt x="1818" y="744"/>
                    <a:pt x="1917" y="675"/>
                    <a:pt x="2026" y="616"/>
                  </a:cubicBezTo>
                  <a:cubicBezTo>
                    <a:pt x="2125" y="546"/>
                    <a:pt x="2225" y="477"/>
                    <a:pt x="2314" y="397"/>
                  </a:cubicBezTo>
                  <a:cubicBezTo>
                    <a:pt x="2414" y="318"/>
                    <a:pt x="2513" y="258"/>
                    <a:pt x="2602" y="179"/>
                  </a:cubicBezTo>
                  <a:lnTo>
                    <a:pt x="24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14"/>
            <p:cNvSpPr/>
            <p:nvPr/>
          </p:nvSpPr>
          <p:spPr>
            <a:xfrm>
              <a:off x="2287875" y="2226050"/>
              <a:ext cx="33550" cy="24350"/>
            </a:xfrm>
            <a:custGeom>
              <a:avLst/>
              <a:gdLst/>
              <a:ahLst/>
              <a:cxnLst/>
              <a:rect l="l" t="t" r="r" b="b"/>
              <a:pathLst>
                <a:path w="1342" h="974" extrusionOk="0">
                  <a:moveTo>
                    <a:pt x="1183" y="0"/>
                  </a:moveTo>
                  <a:cubicBezTo>
                    <a:pt x="1093" y="80"/>
                    <a:pt x="1024" y="179"/>
                    <a:pt x="934" y="259"/>
                  </a:cubicBezTo>
                  <a:cubicBezTo>
                    <a:pt x="855" y="347"/>
                    <a:pt x="756" y="407"/>
                    <a:pt x="656" y="477"/>
                  </a:cubicBezTo>
                  <a:lnTo>
                    <a:pt x="508" y="566"/>
                  </a:lnTo>
                  <a:lnTo>
                    <a:pt x="339" y="636"/>
                  </a:lnTo>
                  <a:cubicBezTo>
                    <a:pt x="230" y="676"/>
                    <a:pt x="120" y="725"/>
                    <a:pt x="1" y="745"/>
                  </a:cubicBezTo>
                  <a:lnTo>
                    <a:pt x="111" y="973"/>
                  </a:lnTo>
                  <a:cubicBezTo>
                    <a:pt x="219" y="923"/>
                    <a:pt x="309" y="824"/>
                    <a:pt x="408" y="765"/>
                  </a:cubicBezTo>
                  <a:cubicBezTo>
                    <a:pt x="458" y="725"/>
                    <a:pt x="508" y="695"/>
                    <a:pt x="567" y="665"/>
                  </a:cubicBezTo>
                  <a:cubicBezTo>
                    <a:pt x="617" y="636"/>
                    <a:pt x="667" y="596"/>
                    <a:pt x="716" y="566"/>
                  </a:cubicBezTo>
                  <a:cubicBezTo>
                    <a:pt x="815" y="486"/>
                    <a:pt x="925" y="447"/>
                    <a:pt x="1024" y="367"/>
                  </a:cubicBezTo>
                  <a:cubicBezTo>
                    <a:pt x="1123" y="298"/>
                    <a:pt x="1243" y="248"/>
                    <a:pt x="1342" y="179"/>
                  </a:cubicBez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14"/>
            <p:cNvSpPr/>
            <p:nvPr/>
          </p:nvSpPr>
          <p:spPr>
            <a:xfrm>
              <a:off x="2291125" y="2215375"/>
              <a:ext cx="21600" cy="18650"/>
            </a:xfrm>
            <a:custGeom>
              <a:avLst/>
              <a:gdLst/>
              <a:ahLst/>
              <a:cxnLst/>
              <a:rect l="l" t="t" r="r" b="b"/>
              <a:pathLst>
                <a:path w="864" h="746" extrusionOk="0">
                  <a:moveTo>
                    <a:pt x="695" y="0"/>
                  </a:moveTo>
                  <a:cubicBezTo>
                    <a:pt x="616" y="119"/>
                    <a:pt x="526" y="249"/>
                    <a:pt x="407" y="338"/>
                  </a:cubicBezTo>
                  <a:cubicBezTo>
                    <a:pt x="348" y="377"/>
                    <a:pt x="278" y="417"/>
                    <a:pt x="209" y="447"/>
                  </a:cubicBezTo>
                  <a:cubicBezTo>
                    <a:pt x="149" y="487"/>
                    <a:pt x="70" y="507"/>
                    <a:pt x="0" y="527"/>
                  </a:cubicBezTo>
                  <a:lnTo>
                    <a:pt x="120" y="745"/>
                  </a:lnTo>
                  <a:cubicBezTo>
                    <a:pt x="189" y="695"/>
                    <a:pt x="239" y="626"/>
                    <a:pt x="288" y="576"/>
                  </a:cubicBezTo>
                  <a:cubicBezTo>
                    <a:pt x="348" y="516"/>
                    <a:pt x="407" y="467"/>
                    <a:pt x="467" y="427"/>
                  </a:cubicBezTo>
                  <a:cubicBezTo>
                    <a:pt x="586" y="328"/>
                    <a:pt x="715" y="249"/>
                    <a:pt x="864" y="179"/>
                  </a:cubicBezTo>
                  <a:lnTo>
                    <a:pt x="69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14"/>
            <p:cNvSpPr/>
            <p:nvPr/>
          </p:nvSpPr>
          <p:spPr>
            <a:xfrm>
              <a:off x="2089075" y="1917500"/>
              <a:ext cx="382525" cy="236100"/>
            </a:xfrm>
            <a:custGeom>
              <a:avLst/>
              <a:gdLst/>
              <a:ahLst/>
              <a:cxnLst/>
              <a:rect l="l" t="t" r="r" b="b"/>
              <a:pathLst>
                <a:path w="15301" h="9444" extrusionOk="0">
                  <a:moveTo>
                    <a:pt x="6543" y="0"/>
                  </a:moveTo>
                  <a:lnTo>
                    <a:pt x="5868" y="20"/>
                  </a:lnTo>
                  <a:cubicBezTo>
                    <a:pt x="5649" y="20"/>
                    <a:pt x="5431" y="50"/>
                    <a:pt x="5203" y="80"/>
                  </a:cubicBezTo>
                  <a:cubicBezTo>
                    <a:pt x="4985" y="110"/>
                    <a:pt x="4766" y="130"/>
                    <a:pt x="4548" y="189"/>
                  </a:cubicBezTo>
                  <a:cubicBezTo>
                    <a:pt x="4329" y="238"/>
                    <a:pt x="4111" y="288"/>
                    <a:pt x="3902" y="338"/>
                  </a:cubicBezTo>
                  <a:lnTo>
                    <a:pt x="3266" y="547"/>
                  </a:lnTo>
                  <a:cubicBezTo>
                    <a:pt x="3058" y="616"/>
                    <a:pt x="2860" y="715"/>
                    <a:pt x="2651" y="805"/>
                  </a:cubicBezTo>
                  <a:cubicBezTo>
                    <a:pt x="2452" y="894"/>
                    <a:pt x="2254" y="973"/>
                    <a:pt x="2065" y="1092"/>
                  </a:cubicBezTo>
                  <a:cubicBezTo>
                    <a:pt x="1867" y="1192"/>
                    <a:pt x="1678" y="1301"/>
                    <a:pt x="1490" y="1420"/>
                  </a:cubicBezTo>
                  <a:cubicBezTo>
                    <a:pt x="1311" y="1540"/>
                    <a:pt x="1132" y="1659"/>
                    <a:pt x="953" y="1798"/>
                  </a:cubicBezTo>
                  <a:cubicBezTo>
                    <a:pt x="953" y="1797"/>
                    <a:pt x="953" y="1797"/>
                    <a:pt x="952" y="1797"/>
                  </a:cubicBezTo>
                  <a:cubicBezTo>
                    <a:pt x="921" y="1797"/>
                    <a:pt x="447" y="2215"/>
                    <a:pt x="447" y="2215"/>
                  </a:cubicBezTo>
                  <a:cubicBezTo>
                    <a:pt x="447" y="2215"/>
                    <a:pt x="327" y="2334"/>
                    <a:pt x="219" y="2453"/>
                  </a:cubicBezTo>
                  <a:cubicBezTo>
                    <a:pt x="109" y="2572"/>
                    <a:pt x="0" y="2701"/>
                    <a:pt x="0" y="2701"/>
                  </a:cubicBezTo>
                  <a:lnTo>
                    <a:pt x="208" y="2840"/>
                  </a:lnTo>
                  <a:lnTo>
                    <a:pt x="407" y="2602"/>
                  </a:lnTo>
                  <a:lnTo>
                    <a:pt x="625" y="2383"/>
                  </a:lnTo>
                  <a:cubicBezTo>
                    <a:pt x="625" y="2383"/>
                    <a:pt x="1072" y="1966"/>
                    <a:pt x="1092" y="1966"/>
                  </a:cubicBezTo>
                  <a:cubicBezTo>
                    <a:pt x="1092" y="1966"/>
                    <a:pt x="1092" y="1966"/>
                    <a:pt x="1092" y="1966"/>
                  </a:cubicBezTo>
                  <a:cubicBezTo>
                    <a:pt x="1261" y="1837"/>
                    <a:pt x="1430" y="1718"/>
                    <a:pt x="1609" y="1589"/>
                  </a:cubicBezTo>
                  <a:cubicBezTo>
                    <a:pt x="1787" y="1470"/>
                    <a:pt x="1976" y="1370"/>
                    <a:pt x="2154" y="1261"/>
                  </a:cubicBezTo>
                  <a:cubicBezTo>
                    <a:pt x="2343" y="1142"/>
                    <a:pt x="2532" y="1053"/>
                    <a:pt x="2730" y="964"/>
                  </a:cubicBezTo>
                  <a:cubicBezTo>
                    <a:pt x="2929" y="874"/>
                    <a:pt x="3118" y="775"/>
                    <a:pt x="3326" y="705"/>
                  </a:cubicBezTo>
                  <a:lnTo>
                    <a:pt x="3942" y="487"/>
                  </a:lnTo>
                  <a:cubicBezTo>
                    <a:pt x="4151" y="437"/>
                    <a:pt x="4369" y="377"/>
                    <a:pt x="4577" y="328"/>
                  </a:cubicBezTo>
                  <a:cubicBezTo>
                    <a:pt x="4796" y="269"/>
                    <a:pt x="5004" y="249"/>
                    <a:pt x="5223" y="219"/>
                  </a:cubicBezTo>
                  <a:cubicBezTo>
                    <a:pt x="5441" y="189"/>
                    <a:pt x="5660" y="149"/>
                    <a:pt x="5878" y="149"/>
                  </a:cubicBezTo>
                  <a:cubicBezTo>
                    <a:pt x="6097" y="139"/>
                    <a:pt x="6325" y="130"/>
                    <a:pt x="6543" y="119"/>
                  </a:cubicBezTo>
                  <a:cubicBezTo>
                    <a:pt x="6761" y="130"/>
                    <a:pt x="6980" y="149"/>
                    <a:pt x="7209" y="159"/>
                  </a:cubicBezTo>
                  <a:cubicBezTo>
                    <a:pt x="8082" y="269"/>
                    <a:pt x="8966" y="467"/>
                    <a:pt x="9780" y="834"/>
                  </a:cubicBezTo>
                  <a:cubicBezTo>
                    <a:pt x="10594" y="1202"/>
                    <a:pt x="11379" y="1668"/>
                    <a:pt x="12054" y="2264"/>
                  </a:cubicBezTo>
                  <a:cubicBezTo>
                    <a:pt x="12719" y="2860"/>
                    <a:pt x="13315" y="3545"/>
                    <a:pt x="13791" y="4300"/>
                  </a:cubicBezTo>
                  <a:cubicBezTo>
                    <a:pt x="14248" y="5074"/>
                    <a:pt x="14596" y="5908"/>
                    <a:pt x="14814" y="6772"/>
                  </a:cubicBezTo>
                  <a:cubicBezTo>
                    <a:pt x="15013" y="7646"/>
                    <a:pt x="15053" y="8539"/>
                    <a:pt x="15013" y="9403"/>
                  </a:cubicBezTo>
                  <a:lnTo>
                    <a:pt x="15261" y="9443"/>
                  </a:lnTo>
                  <a:cubicBezTo>
                    <a:pt x="15301" y="8539"/>
                    <a:pt x="15221" y="7616"/>
                    <a:pt x="15003" y="6723"/>
                  </a:cubicBezTo>
                  <a:cubicBezTo>
                    <a:pt x="14764" y="5849"/>
                    <a:pt x="14397" y="5004"/>
                    <a:pt x="13910" y="4230"/>
                  </a:cubicBezTo>
                  <a:cubicBezTo>
                    <a:pt x="13414" y="3455"/>
                    <a:pt x="12809" y="2771"/>
                    <a:pt x="12123" y="2175"/>
                  </a:cubicBezTo>
                  <a:cubicBezTo>
                    <a:pt x="11438" y="1579"/>
                    <a:pt x="10654" y="1103"/>
                    <a:pt x="9820" y="735"/>
                  </a:cubicBezTo>
                  <a:cubicBezTo>
                    <a:pt x="8996" y="368"/>
                    <a:pt x="8102" y="149"/>
                    <a:pt x="7209" y="50"/>
                  </a:cubicBezTo>
                  <a:cubicBezTo>
                    <a:pt x="6990" y="30"/>
                    <a:pt x="6761" y="10"/>
                    <a:pt x="654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14"/>
            <p:cNvSpPr/>
            <p:nvPr/>
          </p:nvSpPr>
          <p:spPr>
            <a:xfrm>
              <a:off x="2098250" y="1931650"/>
              <a:ext cx="352750" cy="161375"/>
            </a:xfrm>
            <a:custGeom>
              <a:avLst/>
              <a:gdLst/>
              <a:ahLst/>
              <a:cxnLst/>
              <a:rect l="l" t="t" r="r" b="b"/>
              <a:pathLst>
                <a:path w="14110" h="6455" extrusionOk="0">
                  <a:moveTo>
                    <a:pt x="5889" y="0"/>
                  </a:moveTo>
                  <a:lnTo>
                    <a:pt x="5332" y="20"/>
                  </a:lnTo>
                  <a:lnTo>
                    <a:pt x="4776" y="80"/>
                  </a:lnTo>
                  <a:lnTo>
                    <a:pt x="4508" y="109"/>
                  </a:lnTo>
                  <a:cubicBezTo>
                    <a:pt x="4419" y="129"/>
                    <a:pt x="4329" y="149"/>
                    <a:pt x="4230" y="169"/>
                  </a:cubicBezTo>
                  <a:lnTo>
                    <a:pt x="3694" y="288"/>
                  </a:lnTo>
                  <a:cubicBezTo>
                    <a:pt x="3515" y="338"/>
                    <a:pt x="3347" y="398"/>
                    <a:pt x="3168" y="457"/>
                  </a:cubicBezTo>
                  <a:lnTo>
                    <a:pt x="2910" y="546"/>
                  </a:lnTo>
                  <a:lnTo>
                    <a:pt x="2661" y="645"/>
                  </a:lnTo>
                  <a:lnTo>
                    <a:pt x="2155" y="874"/>
                  </a:lnTo>
                  <a:lnTo>
                    <a:pt x="1679" y="1132"/>
                  </a:lnTo>
                  <a:cubicBezTo>
                    <a:pt x="1599" y="1182"/>
                    <a:pt x="1520" y="1221"/>
                    <a:pt x="1440" y="1271"/>
                  </a:cubicBezTo>
                  <a:lnTo>
                    <a:pt x="1222" y="1430"/>
                  </a:lnTo>
                  <a:cubicBezTo>
                    <a:pt x="1073" y="1530"/>
                    <a:pt x="924" y="1638"/>
                    <a:pt x="775" y="1748"/>
                  </a:cubicBezTo>
                  <a:cubicBezTo>
                    <a:pt x="507" y="1976"/>
                    <a:pt x="229" y="2225"/>
                    <a:pt x="0" y="2503"/>
                  </a:cubicBezTo>
                  <a:lnTo>
                    <a:pt x="199" y="2651"/>
                  </a:lnTo>
                  <a:lnTo>
                    <a:pt x="368" y="2453"/>
                  </a:lnTo>
                  <a:cubicBezTo>
                    <a:pt x="417" y="2393"/>
                    <a:pt x="487" y="2333"/>
                    <a:pt x="547" y="2274"/>
                  </a:cubicBezTo>
                  <a:cubicBezTo>
                    <a:pt x="666" y="2155"/>
                    <a:pt x="794" y="2036"/>
                    <a:pt x="924" y="1916"/>
                  </a:cubicBezTo>
                  <a:cubicBezTo>
                    <a:pt x="1063" y="1808"/>
                    <a:pt x="1202" y="1698"/>
                    <a:pt x="1341" y="1599"/>
                  </a:cubicBezTo>
                  <a:lnTo>
                    <a:pt x="1559" y="1440"/>
                  </a:lnTo>
                  <a:lnTo>
                    <a:pt x="1778" y="1301"/>
                  </a:lnTo>
                  <a:lnTo>
                    <a:pt x="2244" y="1033"/>
                  </a:lnTo>
                  <a:lnTo>
                    <a:pt x="2731" y="804"/>
                  </a:lnTo>
                  <a:cubicBezTo>
                    <a:pt x="2810" y="765"/>
                    <a:pt x="2890" y="725"/>
                    <a:pt x="2969" y="695"/>
                  </a:cubicBezTo>
                  <a:lnTo>
                    <a:pt x="3228" y="606"/>
                  </a:lnTo>
                  <a:cubicBezTo>
                    <a:pt x="3396" y="546"/>
                    <a:pt x="3565" y="477"/>
                    <a:pt x="3744" y="427"/>
                  </a:cubicBezTo>
                  <a:lnTo>
                    <a:pt x="4270" y="298"/>
                  </a:lnTo>
                  <a:cubicBezTo>
                    <a:pt x="4359" y="278"/>
                    <a:pt x="4439" y="259"/>
                    <a:pt x="4528" y="239"/>
                  </a:cubicBezTo>
                  <a:lnTo>
                    <a:pt x="4806" y="209"/>
                  </a:lnTo>
                  <a:cubicBezTo>
                    <a:pt x="4985" y="179"/>
                    <a:pt x="5163" y="159"/>
                    <a:pt x="5342" y="139"/>
                  </a:cubicBezTo>
                  <a:lnTo>
                    <a:pt x="5889" y="120"/>
                  </a:lnTo>
                  <a:lnTo>
                    <a:pt x="6156" y="120"/>
                  </a:lnTo>
                  <a:lnTo>
                    <a:pt x="6434" y="129"/>
                  </a:lnTo>
                  <a:lnTo>
                    <a:pt x="6981" y="179"/>
                  </a:lnTo>
                  <a:cubicBezTo>
                    <a:pt x="7159" y="199"/>
                    <a:pt x="7338" y="239"/>
                    <a:pt x="7526" y="268"/>
                  </a:cubicBezTo>
                  <a:cubicBezTo>
                    <a:pt x="7705" y="298"/>
                    <a:pt x="7884" y="328"/>
                    <a:pt x="8063" y="387"/>
                  </a:cubicBezTo>
                  <a:lnTo>
                    <a:pt x="8589" y="546"/>
                  </a:lnTo>
                  <a:cubicBezTo>
                    <a:pt x="8768" y="606"/>
                    <a:pt x="8936" y="685"/>
                    <a:pt x="9106" y="755"/>
                  </a:cubicBezTo>
                  <a:lnTo>
                    <a:pt x="9364" y="864"/>
                  </a:lnTo>
                  <a:cubicBezTo>
                    <a:pt x="9443" y="894"/>
                    <a:pt x="9523" y="943"/>
                    <a:pt x="9612" y="983"/>
                  </a:cubicBezTo>
                  <a:lnTo>
                    <a:pt x="10098" y="1252"/>
                  </a:lnTo>
                  <a:lnTo>
                    <a:pt x="10555" y="1559"/>
                  </a:lnTo>
                  <a:cubicBezTo>
                    <a:pt x="10635" y="1609"/>
                    <a:pt x="10704" y="1658"/>
                    <a:pt x="10783" y="1718"/>
                  </a:cubicBezTo>
                  <a:lnTo>
                    <a:pt x="10992" y="1897"/>
                  </a:lnTo>
                  <a:cubicBezTo>
                    <a:pt x="11141" y="2006"/>
                    <a:pt x="11280" y="2125"/>
                    <a:pt x="11419" y="2244"/>
                  </a:cubicBezTo>
                  <a:lnTo>
                    <a:pt x="11806" y="2642"/>
                  </a:lnTo>
                  <a:cubicBezTo>
                    <a:pt x="11945" y="2770"/>
                    <a:pt x="12054" y="2909"/>
                    <a:pt x="12173" y="3048"/>
                  </a:cubicBezTo>
                  <a:cubicBezTo>
                    <a:pt x="12283" y="3198"/>
                    <a:pt x="12412" y="3337"/>
                    <a:pt x="12511" y="3485"/>
                  </a:cubicBezTo>
                  <a:cubicBezTo>
                    <a:pt x="12720" y="3783"/>
                    <a:pt x="12928" y="4091"/>
                    <a:pt x="13087" y="4419"/>
                  </a:cubicBezTo>
                  <a:cubicBezTo>
                    <a:pt x="13444" y="5054"/>
                    <a:pt x="13693" y="5749"/>
                    <a:pt x="13861" y="6454"/>
                  </a:cubicBezTo>
                  <a:lnTo>
                    <a:pt x="14110" y="6395"/>
                  </a:lnTo>
                  <a:cubicBezTo>
                    <a:pt x="13911" y="5680"/>
                    <a:pt x="13643" y="4965"/>
                    <a:pt x="13265" y="4319"/>
                  </a:cubicBezTo>
                  <a:cubicBezTo>
                    <a:pt x="13087" y="3992"/>
                    <a:pt x="12868" y="3684"/>
                    <a:pt x="12650" y="3386"/>
                  </a:cubicBezTo>
                  <a:cubicBezTo>
                    <a:pt x="12541" y="3227"/>
                    <a:pt x="12412" y="3098"/>
                    <a:pt x="12292" y="2949"/>
                  </a:cubicBezTo>
                  <a:cubicBezTo>
                    <a:pt x="12173" y="2810"/>
                    <a:pt x="12054" y="2661"/>
                    <a:pt x="11915" y="2532"/>
                  </a:cubicBezTo>
                  <a:lnTo>
                    <a:pt x="11508" y="2145"/>
                  </a:lnTo>
                  <a:cubicBezTo>
                    <a:pt x="11369" y="2026"/>
                    <a:pt x="11220" y="1907"/>
                    <a:pt x="11081" y="1788"/>
                  </a:cubicBezTo>
                  <a:lnTo>
                    <a:pt x="10853" y="1619"/>
                  </a:lnTo>
                  <a:lnTo>
                    <a:pt x="10624" y="1460"/>
                  </a:lnTo>
                  <a:lnTo>
                    <a:pt x="10158" y="1152"/>
                  </a:lnTo>
                  <a:lnTo>
                    <a:pt x="9662" y="884"/>
                  </a:lnTo>
                  <a:cubicBezTo>
                    <a:pt x="9572" y="844"/>
                    <a:pt x="9492" y="795"/>
                    <a:pt x="9403" y="755"/>
                  </a:cubicBezTo>
                  <a:lnTo>
                    <a:pt x="9145" y="656"/>
                  </a:lnTo>
                  <a:cubicBezTo>
                    <a:pt x="8976" y="586"/>
                    <a:pt x="8797" y="506"/>
                    <a:pt x="8629" y="447"/>
                  </a:cubicBezTo>
                  <a:lnTo>
                    <a:pt x="8093" y="288"/>
                  </a:lnTo>
                  <a:cubicBezTo>
                    <a:pt x="7914" y="228"/>
                    <a:pt x="7725" y="189"/>
                    <a:pt x="7546" y="159"/>
                  </a:cubicBezTo>
                  <a:cubicBezTo>
                    <a:pt x="7358" y="129"/>
                    <a:pt x="7179" y="89"/>
                    <a:pt x="6990" y="70"/>
                  </a:cubicBezTo>
                  <a:lnTo>
                    <a:pt x="6434" y="20"/>
                  </a:lnTo>
                  <a:lnTo>
                    <a:pt x="61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14"/>
            <p:cNvSpPr/>
            <p:nvPr/>
          </p:nvSpPr>
          <p:spPr>
            <a:xfrm>
              <a:off x="2105200" y="1944675"/>
              <a:ext cx="297150" cy="77850"/>
            </a:xfrm>
            <a:custGeom>
              <a:avLst/>
              <a:gdLst/>
              <a:ahLst/>
              <a:cxnLst/>
              <a:rect l="l" t="t" r="r" b="b"/>
              <a:pathLst>
                <a:path w="11886" h="3114" extrusionOk="0">
                  <a:moveTo>
                    <a:pt x="5676" y="1"/>
                  </a:moveTo>
                  <a:cubicBezTo>
                    <a:pt x="4635" y="1"/>
                    <a:pt x="3602" y="209"/>
                    <a:pt x="2661" y="601"/>
                  </a:cubicBezTo>
                  <a:cubicBezTo>
                    <a:pt x="1639" y="1058"/>
                    <a:pt x="735" y="1704"/>
                    <a:pt x="0" y="2498"/>
                  </a:cubicBezTo>
                  <a:lnTo>
                    <a:pt x="189" y="2666"/>
                  </a:lnTo>
                  <a:cubicBezTo>
                    <a:pt x="864" y="1872"/>
                    <a:pt x="1728" y="1197"/>
                    <a:pt x="2721" y="740"/>
                  </a:cubicBezTo>
                  <a:cubicBezTo>
                    <a:pt x="3637" y="328"/>
                    <a:pt x="4663" y="110"/>
                    <a:pt x="5682" y="110"/>
                  </a:cubicBezTo>
                  <a:cubicBezTo>
                    <a:pt x="5767" y="110"/>
                    <a:pt x="5853" y="112"/>
                    <a:pt x="5938" y="115"/>
                  </a:cubicBezTo>
                  <a:cubicBezTo>
                    <a:pt x="7060" y="135"/>
                    <a:pt x="8172" y="453"/>
                    <a:pt x="9155" y="969"/>
                  </a:cubicBezTo>
                  <a:cubicBezTo>
                    <a:pt x="10148" y="1495"/>
                    <a:pt x="11012" y="2229"/>
                    <a:pt x="11677" y="3114"/>
                  </a:cubicBezTo>
                  <a:lnTo>
                    <a:pt x="11886" y="2955"/>
                  </a:lnTo>
                  <a:cubicBezTo>
                    <a:pt x="11151" y="2071"/>
                    <a:pt x="10237" y="1356"/>
                    <a:pt x="9225" y="839"/>
                  </a:cubicBezTo>
                  <a:cubicBezTo>
                    <a:pt x="8202" y="333"/>
                    <a:pt x="7070" y="25"/>
                    <a:pt x="5948" y="5"/>
                  </a:cubicBezTo>
                  <a:cubicBezTo>
                    <a:pt x="5857" y="2"/>
                    <a:pt x="5766" y="1"/>
                    <a:pt x="567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14"/>
            <p:cNvSpPr/>
            <p:nvPr/>
          </p:nvSpPr>
          <p:spPr>
            <a:xfrm>
              <a:off x="2117850" y="1959025"/>
              <a:ext cx="232125" cy="57550"/>
            </a:xfrm>
            <a:custGeom>
              <a:avLst/>
              <a:gdLst/>
              <a:ahLst/>
              <a:cxnLst/>
              <a:rect l="l" t="t" r="r" b="b"/>
              <a:pathLst>
                <a:path w="9285" h="2302" extrusionOk="0">
                  <a:moveTo>
                    <a:pt x="5137" y="0"/>
                  </a:moveTo>
                  <a:cubicBezTo>
                    <a:pt x="4901" y="0"/>
                    <a:pt x="4665" y="12"/>
                    <a:pt x="4429" y="37"/>
                  </a:cubicBezTo>
                  <a:cubicBezTo>
                    <a:pt x="3585" y="126"/>
                    <a:pt x="2771" y="375"/>
                    <a:pt x="2026" y="742"/>
                  </a:cubicBezTo>
                  <a:cubicBezTo>
                    <a:pt x="1828" y="821"/>
                    <a:pt x="1659" y="941"/>
                    <a:pt x="1480" y="1030"/>
                  </a:cubicBezTo>
                  <a:cubicBezTo>
                    <a:pt x="1292" y="1130"/>
                    <a:pt x="1123" y="1249"/>
                    <a:pt x="954" y="1368"/>
                  </a:cubicBezTo>
                  <a:lnTo>
                    <a:pt x="706" y="1536"/>
                  </a:lnTo>
                  <a:lnTo>
                    <a:pt x="458" y="1725"/>
                  </a:lnTo>
                  <a:cubicBezTo>
                    <a:pt x="299" y="1854"/>
                    <a:pt x="140" y="1973"/>
                    <a:pt x="1" y="2122"/>
                  </a:cubicBezTo>
                  <a:lnTo>
                    <a:pt x="160" y="2301"/>
                  </a:lnTo>
                  <a:cubicBezTo>
                    <a:pt x="299" y="2152"/>
                    <a:pt x="447" y="2033"/>
                    <a:pt x="597" y="1894"/>
                  </a:cubicBezTo>
                  <a:lnTo>
                    <a:pt x="825" y="1695"/>
                  </a:lnTo>
                  <a:lnTo>
                    <a:pt x="1073" y="1527"/>
                  </a:lnTo>
                  <a:cubicBezTo>
                    <a:pt x="1232" y="1397"/>
                    <a:pt x="1391" y="1278"/>
                    <a:pt x="1570" y="1179"/>
                  </a:cubicBezTo>
                  <a:cubicBezTo>
                    <a:pt x="1738" y="1080"/>
                    <a:pt x="1907" y="960"/>
                    <a:pt x="2096" y="871"/>
                  </a:cubicBezTo>
                  <a:cubicBezTo>
                    <a:pt x="2810" y="494"/>
                    <a:pt x="3615" y="226"/>
                    <a:pt x="4439" y="146"/>
                  </a:cubicBezTo>
                  <a:cubicBezTo>
                    <a:pt x="4653" y="123"/>
                    <a:pt x="4868" y="112"/>
                    <a:pt x="5084" y="112"/>
                  </a:cubicBezTo>
                  <a:cubicBezTo>
                    <a:pt x="5703" y="112"/>
                    <a:pt x="6326" y="203"/>
                    <a:pt x="6921" y="365"/>
                  </a:cubicBezTo>
                  <a:cubicBezTo>
                    <a:pt x="7726" y="583"/>
                    <a:pt x="8480" y="960"/>
                    <a:pt x="9145" y="1447"/>
                  </a:cubicBezTo>
                  <a:lnTo>
                    <a:pt x="9284" y="1238"/>
                  </a:lnTo>
                  <a:cubicBezTo>
                    <a:pt x="8580" y="762"/>
                    <a:pt x="7785" y="415"/>
                    <a:pt x="6951" y="216"/>
                  </a:cubicBezTo>
                  <a:cubicBezTo>
                    <a:pt x="6357" y="80"/>
                    <a:pt x="5747" y="0"/>
                    <a:pt x="513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14"/>
            <p:cNvSpPr/>
            <p:nvPr/>
          </p:nvSpPr>
          <p:spPr>
            <a:xfrm>
              <a:off x="2129275" y="1971375"/>
              <a:ext cx="151450" cy="53125"/>
            </a:xfrm>
            <a:custGeom>
              <a:avLst/>
              <a:gdLst/>
              <a:ahLst/>
              <a:cxnLst/>
              <a:rect l="l" t="t" r="r" b="b"/>
              <a:pathLst>
                <a:path w="6058" h="2125" extrusionOk="0">
                  <a:moveTo>
                    <a:pt x="4816" y="0"/>
                  </a:moveTo>
                  <a:lnTo>
                    <a:pt x="4399" y="20"/>
                  </a:lnTo>
                  <a:cubicBezTo>
                    <a:pt x="4121" y="20"/>
                    <a:pt x="3853" y="80"/>
                    <a:pt x="3575" y="109"/>
                  </a:cubicBezTo>
                  <a:cubicBezTo>
                    <a:pt x="3436" y="129"/>
                    <a:pt x="3307" y="169"/>
                    <a:pt x="3168" y="199"/>
                  </a:cubicBezTo>
                  <a:cubicBezTo>
                    <a:pt x="3039" y="228"/>
                    <a:pt x="2900" y="258"/>
                    <a:pt x="2771" y="298"/>
                  </a:cubicBezTo>
                  <a:cubicBezTo>
                    <a:pt x="2512" y="397"/>
                    <a:pt x="2245" y="466"/>
                    <a:pt x="1996" y="596"/>
                  </a:cubicBezTo>
                  <a:lnTo>
                    <a:pt x="1629" y="775"/>
                  </a:lnTo>
                  <a:lnTo>
                    <a:pt x="1272" y="983"/>
                  </a:lnTo>
                  <a:cubicBezTo>
                    <a:pt x="1033" y="1102"/>
                    <a:pt x="824" y="1281"/>
                    <a:pt x="606" y="1430"/>
                  </a:cubicBezTo>
                  <a:cubicBezTo>
                    <a:pt x="497" y="1509"/>
                    <a:pt x="398" y="1609"/>
                    <a:pt x="288" y="1688"/>
                  </a:cubicBezTo>
                  <a:cubicBezTo>
                    <a:pt x="199" y="1787"/>
                    <a:pt x="90" y="1856"/>
                    <a:pt x="1" y="1966"/>
                  </a:cubicBezTo>
                  <a:lnTo>
                    <a:pt x="169" y="2125"/>
                  </a:lnTo>
                  <a:cubicBezTo>
                    <a:pt x="249" y="2026"/>
                    <a:pt x="348" y="1946"/>
                    <a:pt x="447" y="1847"/>
                  </a:cubicBezTo>
                  <a:cubicBezTo>
                    <a:pt x="537" y="1767"/>
                    <a:pt x="626" y="1668"/>
                    <a:pt x="725" y="1578"/>
                  </a:cubicBezTo>
                  <a:cubicBezTo>
                    <a:pt x="934" y="1420"/>
                    <a:pt x="1122" y="1241"/>
                    <a:pt x="1351" y="1102"/>
                  </a:cubicBezTo>
                  <a:lnTo>
                    <a:pt x="1689" y="883"/>
                  </a:lnTo>
                  <a:lnTo>
                    <a:pt x="2046" y="705"/>
                  </a:lnTo>
                  <a:lnTo>
                    <a:pt x="2234" y="616"/>
                  </a:lnTo>
                  <a:cubicBezTo>
                    <a:pt x="2294" y="586"/>
                    <a:pt x="2353" y="566"/>
                    <a:pt x="2413" y="536"/>
                  </a:cubicBezTo>
                  <a:lnTo>
                    <a:pt x="2801" y="397"/>
                  </a:lnTo>
                  <a:cubicBezTo>
                    <a:pt x="2929" y="358"/>
                    <a:pt x="3059" y="338"/>
                    <a:pt x="3198" y="308"/>
                  </a:cubicBezTo>
                  <a:cubicBezTo>
                    <a:pt x="3327" y="278"/>
                    <a:pt x="3456" y="238"/>
                    <a:pt x="3595" y="228"/>
                  </a:cubicBezTo>
                  <a:cubicBezTo>
                    <a:pt x="3840" y="210"/>
                    <a:pt x="4085" y="167"/>
                    <a:pt x="4337" y="167"/>
                  </a:cubicBezTo>
                  <a:cubicBezTo>
                    <a:pt x="4361" y="167"/>
                    <a:pt x="4385" y="168"/>
                    <a:pt x="4409" y="169"/>
                  </a:cubicBezTo>
                  <a:lnTo>
                    <a:pt x="4816" y="169"/>
                  </a:lnTo>
                  <a:cubicBezTo>
                    <a:pt x="4945" y="179"/>
                    <a:pt x="5084" y="199"/>
                    <a:pt x="5213" y="219"/>
                  </a:cubicBezTo>
                  <a:cubicBezTo>
                    <a:pt x="5482" y="238"/>
                    <a:pt x="5740" y="298"/>
                    <a:pt x="6007" y="358"/>
                  </a:cubicBezTo>
                  <a:lnTo>
                    <a:pt x="6057" y="109"/>
                  </a:lnTo>
                  <a:cubicBezTo>
                    <a:pt x="5789" y="69"/>
                    <a:pt x="5511" y="20"/>
                    <a:pt x="5233" y="20"/>
                  </a:cubicBezTo>
                  <a:cubicBezTo>
                    <a:pt x="5094" y="10"/>
                    <a:pt x="4955" y="0"/>
                    <a:pt x="481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14"/>
            <p:cNvSpPr/>
            <p:nvPr/>
          </p:nvSpPr>
          <p:spPr>
            <a:xfrm>
              <a:off x="2139200" y="1987500"/>
              <a:ext cx="103525" cy="49175"/>
            </a:xfrm>
            <a:custGeom>
              <a:avLst/>
              <a:gdLst/>
              <a:ahLst/>
              <a:cxnLst/>
              <a:rect l="l" t="t" r="r" b="b"/>
              <a:pathLst>
                <a:path w="4141" h="1967" extrusionOk="0">
                  <a:moveTo>
                    <a:pt x="4141" y="0"/>
                  </a:moveTo>
                  <a:lnTo>
                    <a:pt x="3843" y="20"/>
                  </a:lnTo>
                  <a:cubicBezTo>
                    <a:pt x="3754" y="20"/>
                    <a:pt x="3655" y="50"/>
                    <a:pt x="3555" y="60"/>
                  </a:cubicBezTo>
                  <a:cubicBezTo>
                    <a:pt x="3366" y="99"/>
                    <a:pt x="3178" y="119"/>
                    <a:pt x="2989" y="179"/>
                  </a:cubicBezTo>
                  <a:cubicBezTo>
                    <a:pt x="2612" y="278"/>
                    <a:pt x="2254" y="417"/>
                    <a:pt x="1907" y="566"/>
                  </a:cubicBezTo>
                  <a:cubicBezTo>
                    <a:pt x="1550" y="715"/>
                    <a:pt x="1212" y="884"/>
                    <a:pt x="884" y="1083"/>
                  </a:cubicBezTo>
                  <a:lnTo>
                    <a:pt x="646" y="1242"/>
                  </a:lnTo>
                  <a:lnTo>
                    <a:pt x="527" y="1321"/>
                  </a:lnTo>
                  <a:lnTo>
                    <a:pt x="418" y="1420"/>
                  </a:lnTo>
                  <a:lnTo>
                    <a:pt x="209" y="1609"/>
                  </a:lnTo>
                  <a:lnTo>
                    <a:pt x="100" y="1708"/>
                  </a:lnTo>
                  <a:lnTo>
                    <a:pt x="1" y="1818"/>
                  </a:lnTo>
                  <a:lnTo>
                    <a:pt x="199" y="1966"/>
                  </a:lnTo>
                  <a:cubicBezTo>
                    <a:pt x="299" y="1827"/>
                    <a:pt x="418" y="1698"/>
                    <a:pt x="547" y="1559"/>
                  </a:cubicBezTo>
                  <a:cubicBezTo>
                    <a:pt x="606" y="1489"/>
                    <a:pt x="676" y="1430"/>
                    <a:pt x="745" y="1381"/>
                  </a:cubicBezTo>
                  <a:lnTo>
                    <a:pt x="964" y="1202"/>
                  </a:lnTo>
                  <a:cubicBezTo>
                    <a:pt x="1272" y="993"/>
                    <a:pt x="1599" y="805"/>
                    <a:pt x="1947" y="666"/>
                  </a:cubicBezTo>
                  <a:cubicBezTo>
                    <a:pt x="2294" y="516"/>
                    <a:pt x="2652" y="388"/>
                    <a:pt x="3019" y="318"/>
                  </a:cubicBezTo>
                  <a:cubicBezTo>
                    <a:pt x="3208" y="269"/>
                    <a:pt x="3397" y="269"/>
                    <a:pt x="3575" y="258"/>
                  </a:cubicBezTo>
                  <a:cubicBezTo>
                    <a:pt x="3675" y="249"/>
                    <a:pt x="3764" y="238"/>
                    <a:pt x="3853" y="238"/>
                  </a:cubicBezTo>
                  <a:lnTo>
                    <a:pt x="4131" y="249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14"/>
            <p:cNvSpPr/>
            <p:nvPr/>
          </p:nvSpPr>
          <p:spPr>
            <a:xfrm>
              <a:off x="2149375" y="2004625"/>
              <a:ext cx="65050" cy="40475"/>
            </a:xfrm>
            <a:custGeom>
              <a:avLst/>
              <a:gdLst/>
              <a:ahLst/>
              <a:cxnLst/>
              <a:rect l="l" t="t" r="r" b="b"/>
              <a:pathLst>
                <a:path w="2602" h="1619" extrusionOk="0">
                  <a:moveTo>
                    <a:pt x="2542" y="1"/>
                  </a:moveTo>
                  <a:cubicBezTo>
                    <a:pt x="2304" y="70"/>
                    <a:pt x="2086" y="189"/>
                    <a:pt x="1858" y="279"/>
                  </a:cubicBezTo>
                  <a:cubicBezTo>
                    <a:pt x="1748" y="328"/>
                    <a:pt x="1639" y="398"/>
                    <a:pt x="1530" y="447"/>
                  </a:cubicBezTo>
                  <a:lnTo>
                    <a:pt x="1361" y="526"/>
                  </a:lnTo>
                  <a:cubicBezTo>
                    <a:pt x="1311" y="557"/>
                    <a:pt x="1252" y="596"/>
                    <a:pt x="1202" y="626"/>
                  </a:cubicBezTo>
                  <a:cubicBezTo>
                    <a:pt x="1093" y="685"/>
                    <a:pt x="993" y="745"/>
                    <a:pt x="885" y="804"/>
                  </a:cubicBezTo>
                  <a:cubicBezTo>
                    <a:pt x="785" y="874"/>
                    <a:pt x="686" y="943"/>
                    <a:pt x="576" y="1013"/>
                  </a:cubicBezTo>
                  <a:cubicBezTo>
                    <a:pt x="477" y="1073"/>
                    <a:pt x="378" y="1152"/>
                    <a:pt x="289" y="1221"/>
                  </a:cubicBezTo>
                  <a:cubicBezTo>
                    <a:pt x="190" y="1301"/>
                    <a:pt x="90" y="1371"/>
                    <a:pt x="1" y="1450"/>
                  </a:cubicBezTo>
                  <a:lnTo>
                    <a:pt x="170" y="1619"/>
                  </a:lnTo>
                  <a:cubicBezTo>
                    <a:pt x="239" y="1530"/>
                    <a:pt x="329" y="1450"/>
                    <a:pt x="408" y="1371"/>
                  </a:cubicBezTo>
                  <a:cubicBezTo>
                    <a:pt x="487" y="1281"/>
                    <a:pt x="567" y="1192"/>
                    <a:pt x="666" y="1122"/>
                  </a:cubicBezTo>
                  <a:lnTo>
                    <a:pt x="944" y="904"/>
                  </a:lnTo>
                  <a:lnTo>
                    <a:pt x="1252" y="716"/>
                  </a:lnTo>
                  <a:cubicBezTo>
                    <a:pt x="1302" y="685"/>
                    <a:pt x="1351" y="646"/>
                    <a:pt x="1410" y="626"/>
                  </a:cubicBezTo>
                  <a:lnTo>
                    <a:pt x="1580" y="557"/>
                  </a:lnTo>
                  <a:cubicBezTo>
                    <a:pt x="1689" y="507"/>
                    <a:pt x="1798" y="457"/>
                    <a:pt x="1907" y="418"/>
                  </a:cubicBezTo>
                  <a:cubicBezTo>
                    <a:pt x="2136" y="358"/>
                    <a:pt x="2364" y="279"/>
                    <a:pt x="2602" y="259"/>
                  </a:cubicBezTo>
                  <a:lnTo>
                    <a:pt x="254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14"/>
            <p:cNvSpPr/>
            <p:nvPr/>
          </p:nvSpPr>
          <p:spPr>
            <a:xfrm>
              <a:off x="2161550" y="2032175"/>
              <a:ext cx="33525" cy="24350"/>
            </a:xfrm>
            <a:custGeom>
              <a:avLst/>
              <a:gdLst/>
              <a:ahLst/>
              <a:cxnLst/>
              <a:rect l="l" t="t" r="r" b="b"/>
              <a:pathLst>
                <a:path w="1341" h="974" extrusionOk="0">
                  <a:moveTo>
                    <a:pt x="1232" y="0"/>
                  </a:moveTo>
                  <a:cubicBezTo>
                    <a:pt x="1122" y="60"/>
                    <a:pt x="1033" y="150"/>
                    <a:pt x="934" y="209"/>
                  </a:cubicBezTo>
                  <a:cubicBezTo>
                    <a:pt x="884" y="249"/>
                    <a:pt x="835" y="278"/>
                    <a:pt x="775" y="309"/>
                  </a:cubicBezTo>
                  <a:cubicBezTo>
                    <a:pt x="725" y="348"/>
                    <a:pt x="676" y="378"/>
                    <a:pt x="626" y="417"/>
                  </a:cubicBezTo>
                  <a:cubicBezTo>
                    <a:pt x="526" y="487"/>
                    <a:pt x="418" y="537"/>
                    <a:pt x="318" y="606"/>
                  </a:cubicBezTo>
                  <a:cubicBezTo>
                    <a:pt x="219" y="676"/>
                    <a:pt x="100" y="726"/>
                    <a:pt x="0" y="795"/>
                  </a:cubicBezTo>
                  <a:lnTo>
                    <a:pt x="159" y="973"/>
                  </a:lnTo>
                  <a:cubicBezTo>
                    <a:pt x="248" y="894"/>
                    <a:pt x="318" y="805"/>
                    <a:pt x="407" y="715"/>
                  </a:cubicBezTo>
                  <a:cubicBezTo>
                    <a:pt x="487" y="626"/>
                    <a:pt x="596" y="576"/>
                    <a:pt x="685" y="507"/>
                  </a:cubicBezTo>
                  <a:cubicBezTo>
                    <a:pt x="735" y="467"/>
                    <a:pt x="784" y="437"/>
                    <a:pt x="835" y="408"/>
                  </a:cubicBezTo>
                  <a:lnTo>
                    <a:pt x="1003" y="338"/>
                  </a:lnTo>
                  <a:cubicBezTo>
                    <a:pt x="1113" y="298"/>
                    <a:pt x="1221" y="249"/>
                    <a:pt x="1341" y="239"/>
                  </a:cubicBezTo>
                  <a:lnTo>
                    <a:pt x="123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14"/>
            <p:cNvSpPr/>
            <p:nvPr/>
          </p:nvSpPr>
          <p:spPr>
            <a:xfrm>
              <a:off x="2170225" y="2048550"/>
              <a:ext cx="21625" cy="18900"/>
            </a:xfrm>
            <a:custGeom>
              <a:avLst/>
              <a:gdLst/>
              <a:ahLst/>
              <a:cxnLst/>
              <a:rect l="l" t="t" r="r" b="b"/>
              <a:pathLst>
                <a:path w="865" h="756" extrusionOk="0">
                  <a:moveTo>
                    <a:pt x="746" y="1"/>
                  </a:moveTo>
                  <a:cubicBezTo>
                    <a:pt x="686" y="51"/>
                    <a:pt x="636" y="120"/>
                    <a:pt x="576" y="179"/>
                  </a:cubicBezTo>
                  <a:cubicBezTo>
                    <a:pt x="517" y="229"/>
                    <a:pt x="457" y="279"/>
                    <a:pt x="398" y="318"/>
                  </a:cubicBezTo>
                  <a:cubicBezTo>
                    <a:pt x="279" y="418"/>
                    <a:pt x="150" y="507"/>
                    <a:pt x="1" y="567"/>
                  </a:cubicBezTo>
                  <a:lnTo>
                    <a:pt x="170" y="755"/>
                  </a:lnTo>
                  <a:cubicBezTo>
                    <a:pt x="249" y="627"/>
                    <a:pt x="338" y="497"/>
                    <a:pt x="457" y="408"/>
                  </a:cubicBezTo>
                  <a:cubicBezTo>
                    <a:pt x="517" y="368"/>
                    <a:pt x="587" y="329"/>
                    <a:pt x="656" y="299"/>
                  </a:cubicBezTo>
                  <a:cubicBezTo>
                    <a:pt x="715" y="259"/>
                    <a:pt x="795" y="239"/>
                    <a:pt x="865" y="229"/>
                  </a:cubicBezTo>
                  <a:lnTo>
                    <a:pt x="74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14"/>
            <p:cNvSpPr/>
            <p:nvPr/>
          </p:nvSpPr>
          <p:spPr>
            <a:xfrm>
              <a:off x="1681725" y="2448200"/>
              <a:ext cx="86400" cy="89650"/>
            </a:xfrm>
            <a:custGeom>
              <a:avLst/>
              <a:gdLst/>
              <a:ahLst/>
              <a:cxnLst/>
              <a:rect l="l" t="t" r="r" b="b"/>
              <a:pathLst>
                <a:path w="3456" h="3586" extrusionOk="0">
                  <a:moveTo>
                    <a:pt x="119" y="1"/>
                  </a:moveTo>
                  <a:cubicBezTo>
                    <a:pt x="110" y="209"/>
                    <a:pt x="99" y="428"/>
                    <a:pt x="90" y="646"/>
                  </a:cubicBezTo>
                  <a:lnTo>
                    <a:pt x="80" y="974"/>
                  </a:lnTo>
                  <a:cubicBezTo>
                    <a:pt x="70" y="1083"/>
                    <a:pt x="50" y="1192"/>
                    <a:pt x="40" y="1302"/>
                  </a:cubicBezTo>
                  <a:lnTo>
                    <a:pt x="20" y="1410"/>
                  </a:lnTo>
                  <a:cubicBezTo>
                    <a:pt x="20" y="1430"/>
                    <a:pt x="0" y="1460"/>
                    <a:pt x="11" y="1470"/>
                  </a:cubicBezTo>
                  <a:lnTo>
                    <a:pt x="80" y="1490"/>
                  </a:lnTo>
                  <a:lnTo>
                    <a:pt x="258" y="1560"/>
                  </a:lnTo>
                  <a:lnTo>
                    <a:pt x="567" y="1669"/>
                  </a:lnTo>
                  <a:lnTo>
                    <a:pt x="874" y="1788"/>
                  </a:lnTo>
                  <a:cubicBezTo>
                    <a:pt x="973" y="1827"/>
                    <a:pt x="1063" y="1887"/>
                    <a:pt x="1162" y="1937"/>
                  </a:cubicBezTo>
                  <a:lnTo>
                    <a:pt x="1460" y="2096"/>
                  </a:lnTo>
                  <a:cubicBezTo>
                    <a:pt x="1599" y="2185"/>
                    <a:pt x="1748" y="2264"/>
                    <a:pt x="1748" y="2264"/>
                  </a:cubicBezTo>
                  <a:cubicBezTo>
                    <a:pt x="1926" y="2394"/>
                    <a:pt x="2115" y="2523"/>
                    <a:pt x="2294" y="2662"/>
                  </a:cubicBezTo>
                  <a:cubicBezTo>
                    <a:pt x="2652" y="2930"/>
                    <a:pt x="2969" y="3257"/>
                    <a:pt x="3277" y="3585"/>
                  </a:cubicBezTo>
                  <a:lnTo>
                    <a:pt x="3455" y="3297"/>
                  </a:lnTo>
                  <a:cubicBezTo>
                    <a:pt x="3098" y="3039"/>
                    <a:pt x="2751" y="2751"/>
                    <a:pt x="2363" y="2513"/>
                  </a:cubicBezTo>
                  <a:cubicBezTo>
                    <a:pt x="2185" y="2394"/>
                    <a:pt x="1986" y="2264"/>
                    <a:pt x="1798" y="2156"/>
                  </a:cubicBezTo>
                  <a:cubicBezTo>
                    <a:pt x="1798" y="2156"/>
                    <a:pt x="1648" y="2076"/>
                    <a:pt x="1509" y="1986"/>
                  </a:cubicBezTo>
                  <a:cubicBezTo>
                    <a:pt x="1361" y="1917"/>
                    <a:pt x="1212" y="1838"/>
                    <a:pt x="1212" y="1838"/>
                  </a:cubicBezTo>
                  <a:cubicBezTo>
                    <a:pt x="1112" y="1788"/>
                    <a:pt x="1013" y="1728"/>
                    <a:pt x="914" y="1688"/>
                  </a:cubicBezTo>
                  <a:lnTo>
                    <a:pt x="606" y="1560"/>
                  </a:lnTo>
                  <a:lnTo>
                    <a:pt x="298" y="1441"/>
                  </a:lnTo>
                  <a:lnTo>
                    <a:pt x="179" y="1391"/>
                  </a:lnTo>
                  <a:lnTo>
                    <a:pt x="159" y="1381"/>
                  </a:lnTo>
                  <a:lnTo>
                    <a:pt x="159" y="1371"/>
                  </a:lnTo>
                  <a:lnTo>
                    <a:pt x="169" y="1321"/>
                  </a:lnTo>
                  <a:cubicBezTo>
                    <a:pt x="189" y="1212"/>
                    <a:pt x="229" y="1103"/>
                    <a:pt x="238" y="993"/>
                  </a:cubicBezTo>
                  <a:lnTo>
                    <a:pt x="278" y="666"/>
                  </a:lnTo>
                  <a:cubicBezTo>
                    <a:pt x="298" y="448"/>
                    <a:pt x="328" y="229"/>
                    <a:pt x="348" y="11"/>
                  </a:cubicBez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14"/>
            <p:cNvSpPr/>
            <p:nvPr/>
          </p:nvSpPr>
          <p:spPr>
            <a:xfrm>
              <a:off x="1636300" y="2552450"/>
              <a:ext cx="118425" cy="33550"/>
            </a:xfrm>
            <a:custGeom>
              <a:avLst/>
              <a:gdLst/>
              <a:ahLst/>
              <a:cxnLst/>
              <a:rect l="l" t="t" r="r" b="b"/>
              <a:pathLst>
                <a:path w="4737" h="1342" extrusionOk="0">
                  <a:moveTo>
                    <a:pt x="864" y="1"/>
                  </a:moveTo>
                  <a:cubicBezTo>
                    <a:pt x="854" y="11"/>
                    <a:pt x="844" y="40"/>
                    <a:pt x="835" y="51"/>
                  </a:cubicBezTo>
                  <a:lnTo>
                    <a:pt x="775" y="150"/>
                  </a:lnTo>
                  <a:cubicBezTo>
                    <a:pt x="646" y="338"/>
                    <a:pt x="546" y="527"/>
                    <a:pt x="407" y="696"/>
                  </a:cubicBezTo>
                  <a:cubicBezTo>
                    <a:pt x="268" y="865"/>
                    <a:pt x="140" y="1033"/>
                    <a:pt x="1" y="1203"/>
                  </a:cubicBezTo>
                  <a:lnTo>
                    <a:pt x="189" y="1342"/>
                  </a:lnTo>
                  <a:cubicBezTo>
                    <a:pt x="318" y="1163"/>
                    <a:pt x="437" y="974"/>
                    <a:pt x="566" y="795"/>
                  </a:cubicBezTo>
                  <a:cubicBezTo>
                    <a:pt x="685" y="616"/>
                    <a:pt x="785" y="408"/>
                    <a:pt x="894" y="219"/>
                  </a:cubicBezTo>
                  <a:lnTo>
                    <a:pt x="914" y="179"/>
                  </a:lnTo>
                  <a:cubicBezTo>
                    <a:pt x="914" y="170"/>
                    <a:pt x="914" y="160"/>
                    <a:pt x="924" y="160"/>
                  </a:cubicBezTo>
                  <a:lnTo>
                    <a:pt x="943" y="170"/>
                  </a:lnTo>
                  <a:lnTo>
                    <a:pt x="1063" y="210"/>
                  </a:lnTo>
                  <a:lnTo>
                    <a:pt x="1380" y="309"/>
                  </a:lnTo>
                  <a:lnTo>
                    <a:pt x="1698" y="408"/>
                  </a:lnTo>
                  <a:cubicBezTo>
                    <a:pt x="1808" y="438"/>
                    <a:pt x="1916" y="457"/>
                    <a:pt x="2026" y="477"/>
                  </a:cubicBezTo>
                  <a:cubicBezTo>
                    <a:pt x="2026" y="477"/>
                    <a:pt x="2194" y="517"/>
                    <a:pt x="2353" y="547"/>
                  </a:cubicBezTo>
                  <a:cubicBezTo>
                    <a:pt x="2523" y="587"/>
                    <a:pt x="2691" y="616"/>
                    <a:pt x="2691" y="616"/>
                  </a:cubicBezTo>
                  <a:cubicBezTo>
                    <a:pt x="2909" y="647"/>
                    <a:pt x="3128" y="666"/>
                    <a:pt x="3346" y="686"/>
                  </a:cubicBezTo>
                  <a:cubicBezTo>
                    <a:pt x="3783" y="746"/>
                    <a:pt x="4240" y="746"/>
                    <a:pt x="4687" y="766"/>
                  </a:cubicBezTo>
                  <a:lnTo>
                    <a:pt x="4736" y="438"/>
                  </a:lnTo>
                  <a:lnTo>
                    <a:pt x="4736" y="438"/>
                  </a:lnTo>
                  <a:cubicBezTo>
                    <a:pt x="4325" y="491"/>
                    <a:pt x="3914" y="529"/>
                    <a:pt x="3510" y="529"/>
                  </a:cubicBezTo>
                  <a:cubicBezTo>
                    <a:pt x="3466" y="529"/>
                    <a:pt x="3421" y="528"/>
                    <a:pt x="3376" y="527"/>
                  </a:cubicBezTo>
                  <a:cubicBezTo>
                    <a:pt x="3158" y="517"/>
                    <a:pt x="2929" y="508"/>
                    <a:pt x="2711" y="488"/>
                  </a:cubicBezTo>
                  <a:cubicBezTo>
                    <a:pt x="2711" y="488"/>
                    <a:pt x="2552" y="457"/>
                    <a:pt x="2384" y="438"/>
                  </a:cubicBezTo>
                  <a:cubicBezTo>
                    <a:pt x="2225" y="408"/>
                    <a:pt x="2055" y="378"/>
                    <a:pt x="2055" y="378"/>
                  </a:cubicBezTo>
                  <a:cubicBezTo>
                    <a:pt x="1956" y="349"/>
                    <a:pt x="1837" y="338"/>
                    <a:pt x="1738" y="299"/>
                  </a:cubicBezTo>
                  <a:lnTo>
                    <a:pt x="1420" y="199"/>
                  </a:lnTo>
                  <a:lnTo>
                    <a:pt x="1113" y="90"/>
                  </a:lnTo>
                  <a:lnTo>
                    <a:pt x="934" y="31"/>
                  </a:lnTo>
                  <a:lnTo>
                    <a:pt x="86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14"/>
            <p:cNvSpPr/>
            <p:nvPr/>
          </p:nvSpPr>
          <p:spPr>
            <a:xfrm>
              <a:off x="1585900" y="2444475"/>
              <a:ext cx="42475" cy="105025"/>
            </a:xfrm>
            <a:custGeom>
              <a:avLst/>
              <a:gdLst/>
              <a:ahLst/>
              <a:cxnLst/>
              <a:rect l="l" t="t" r="r" b="b"/>
              <a:pathLst>
                <a:path w="1699" h="4201" extrusionOk="0">
                  <a:moveTo>
                    <a:pt x="1461" y="1"/>
                  </a:moveTo>
                  <a:cubicBezTo>
                    <a:pt x="1441" y="180"/>
                    <a:pt x="1430" y="368"/>
                    <a:pt x="1421" y="547"/>
                  </a:cubicBezTo>
                  <a:cubicBezTo>
                    <a:pt x="1410" y="636"/>
                    <a:pt x="1410" y="725"/>
                    <a:pt x="1401" y="815"/>
                  </a:cubicBezTo>
                  <a:lnTo>
                    <a:pt x="1351" y="1093"/>
                  </a:lnTo>
                  <a:cubicBezTo>
                    <a:pt x="1311" y="1272"/>
                    <a:pt x="1302" y="1451"/>
                    <a:pt x="1242" y="1629"/>
                  </a:cubicBezTo>
                  <a:lnTo>
                    <a:pt x="1073" y="2155"/>
                  </a:lnTo>
                  <a:cubicBezTo>
                    <a:pt x="1063" y="2195"/>
                    <a:pt x="1053" y="2245"/>
                    <a:pt x="1033" y="2285"/>
                  </a:cubicBezTo>
                  <a:lnTo>
                    <a:pt x="974" y="2413"/>
                  </a:lnTo>
                  <a:lnTo>
                    <a:pt x="865" y="2662"/>
                  </a:lnTo>
                  <a:lnTo>
                    <a:pt x="746" y="2910"/>
                  </a:lnTo>
                  <a:cubicBezTo>
                    <a:pt x="706" y="3000"/>
                    <a:pt x="656" y="3069"/>
                    <a:pt x="607" y="3148"/>
                  </a:cubicBezTo>
                  <a:cubicBezTo>
                    <a:pt x="507" y="3307"/>
                    <a:pt x="418" y="3466"/>
                    <a:pt x="318" y="3615"/>
                  </a:cubicBezTo>
                  <a:lnTo>
                    <a:pt x="150" y="3834"/>
                  </a:lnTo>
                  <a:cubicBezTo>
                    <a:pt x="120" y="3863"/>
                    <a:pt x="100" y="3903"/>
                    <a:pt x="70" y="3942"/>
                  </a:cubicBezTo>
                  <a:lnTo>
                    <a:pt x="1" y="4052"/>
                  </a:lnTo>
                  <a:lnTo>
                    <a:pt x="199" y="4201"/>
                  </a:lnTo>
                  <a:lnTo>
                    <a:pt x="269" y="4062"/>
                  </a:lnTo>
                  <a:lnTo>
                    <a:pt x="329" y="3942"/>
                  </a:lnTo>
                  <a:lnTo>
                    <a:pt x="477" y="3714"/>
                  </a:lnTo>
                  <a:cubicBezTo>
                    <a:pt x="567" y="3545"/>
                    <a:pt x="646" y="3377"/>
                    <a:pt x="735" y="3218"/>
                  </a:cubicBezTo>
                  <a:cubicBezTo>
                    <a:pt x="775" y="3128"/>
                    <a:pt x="825" y="3049"/>
                    <a:pt x="854" y="2969"/>
                  </a:cubicBezTo>
                  <a:lnTo>
                    <a:pt x="964" y="2711"/>
                  </a:lnTo>
                  <a:lnTo>
                    <a:pt x="1073" y="2453"/>
                  </a:lnTo>
                  <a:lnTo>
                    <a:pt x="1132" y="2324"/>
                  </a:lnTo>
                  <a:cubicBezTo>
                    <a:pt x="1143" y="2274"/>
                    <a:pt x="1152" y="2235"/>
                    <a:pt x="1172" y="2185"/>
                  </a:cubicBezTo>
                  <a:cubicBezTo>
                    <a:pt x="1232" y="2007"/>
                    <a:pt x="1282" y="1837"/>
                    <a:pt x="1351" y="1659"/>
                  </a:cubicBezTo>
                  <a:cubicBezTo>
                    <a:pt x="1410" y="1480"/>
                    <a:pt x="1441" y="1292"/>
                    <a:pt x="1490" y="1113"/>
                  </a:cubicBezTo>
                  <a:lnTo>
                    <a:pt x="1560" y="845"/>
                  </a:lnTo>
                  <a:cubicBezTo>
                    <a:pt x="1580" y="756"/>
                    <a:pt x="1589" y="666"/>
                    <a:pt x="1609" y="567"/>
                  </a:cubicBezTo>
                  <a:cubicBezTo>
                    <a:pt x="1639" y="388"/>
                    <a:pt x="1669" y="200"/>
                    <a:pt x="1699" y="21"/>
                  </a:cubicBezTo>
                  <a:lnTo>
                    <a:pt x="14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14"/>
            <p:cNvSpPr/>
            <p:nvPr/>
          </p:nvSpPr>
          <p:spPr>
            <a:xfrm>
              <a:off x="1567300" y="2443225"/>
              <a:ext cx="38000" cy="92625"/>
            </a:xfrm>
            <a:custGeom>
              <a:avLst/>
              <a:gdLst/>
              <a:ahLst/>
              <a:cxnLst/>
              <a:rect l="l" t="t" r="r" b="b"/>
              <a:pathLst>
                <a:path w="1520" h="3705" extrusionOk="0">
                  <a:moveTo>
                    <a:pt x="1281" y="1"/>
                  </a:moveTo>
                  <a:lnTo>
                    <a:pt x="1251" y="478"/>
                  </a:lnTo>
                  <a:cubicBezTo>
                    <a:pt x="1241" y="557"/>
                    <a:pt x="1251" y="636"/>
                    <a:pt x="1241" y="716"/>
                  </a:cubicBezTo>
                  <a:lnTo>
                    <a:pt x="1192" y="954"/>
                  </a:lnTo>
                  <a:cubicBezTo>
                    <a:pt x="1162" y="1113"/>
                    <a:pt x="1152" y="1282"/>
                    <a:pt x="1102" y="1431"/>
                  </a:cubicBezTo>
                  <a:lnTo>
                    <a:pt x="953" y="1898"/>
                  </a:lnTo>
                  <a:cubicBezTo>
                    <a:pt x="943" y="1938"/>
                    <a:pt x="934" y="1977"/>
                    <a:pt x="914" y="2007"/>
                  </a:cubicBezTo>
                  <a:lnTo>
                    <a:pt x="864" y="2116"/>
                  </a:lnTo>
                  <a:lnTo>
                    <a:pt x="764" y="2344"/>
                  </a:lnTo>
                  <a:lnTo>
                    <a:pt x="665" y="2563"/>
                  </a:lnTo>
                  <a:cubicBezTo>
                    <a:pt x="636" y="2633"/>
                    <a:pt x="576" y="2702"/>
                    <a:pt x="536" y="2772"/>
                  </a:cubicBezTo>
                  <a:cubicBezTo>
                    <a:pt x="457" y="2900"/>
                    <a:pt x="367" y="3039"/>
                    <a:pt x="288" y="3178"/>
                  </a:cubicBezTo>
                  <a:lnTo>
                    <a:pt x="129" y="3367"/>
                  </a:lnTo>
                  <a:cubicBezTo>
                    <a:pt x="109" y="3397"/>
                    <a:pt x="89" y="3427"/>
                    <a:pt x="60" y="3467"/>
                  </a:cubicBezTo>
                  <a:lnTo>
                    <a:pt x="0" y="3556"/>
                  </a:lnTo>
                  <a:lnTo>
                    <a:pt x="199" y="3705"/>
                  </a:lnTo>
                  <a:lnTo>
                    <a:pt x="258" y="3586"/>
                  </a:lnTo>
                  <a:cubicBezTo>
                    <a:pt x="278" y="3556"/>
                    <a:pt x="288" y="3516"/>
                    <a:pt x="318" y="3476"/>
                  </a:cubicBezTo>
                  <a:lnTo>
                    <a:pt x="447" y="3278"/>
                  </a:lnTo>
                  <a:cubicBezTo>
                    <a:pt x="517" y="3129"/>
                    <a:pt x="586" y="2980"/>
                    <a:pt x="665" y="2831"/>
                  </a:cubicBezTo>
                  <a:cubicBezTo>
                    <a:pt x="695" y="2761"/>
                    <a:pt x="745" y="2692"/>
                    <a:pt x="775" y="2613"/>
                  </a:cubicBezTo>
                  <a:lnTo>
                    <a:pt x="864" y="2384"/>
                  </a:lnTo>
                  <a:lnTo>
                    <a:pt x="963" y="2156"/>
                  </a:lnTo>
                  <a:lnTo>
                    <a:pt x="1013" y="2046"/>
                  </a:lnTo>
                  <a:cubicBezTo>
                    <a:pt x="1023" y="2007"/>
                    <a:pt x="1033" y="1967"/>
                    <a:pt x="1053" y="1927"/>
                  </a:cubicBezTo>
                  <a:cubicBezTo>
                    <a:pt x="1092" y="1768"/>
                    <a:pt x="1152" y="1620"/>
                    <a:pt x="1201" y="1461"/>
                  </a:cubicBezTo>
                  <a:cubicBezTo>
                    <a:pt x="1261" y="1312"/>
                    <a:pt x="1281" y="1143"/>
                    <a:pt x="1331" y="984"/>
                  </a:cubicBezTo>
                  <a:lnTo>
                    <a:pt x="1400" y="746"/>
                  </a:lnTo>
                  <a:cubicBezTo>
                    <a:pt x="1420" y="667"/>
                    <a:pt x="1420" y="587"/>
                    <a:pt x="1440" y="497"/>
                  </a:cubicBezTo>
                  <a:cubicBezTo>
                    <a:pt x="1459" y="339"/>
                    <a:pt x="1490" y="180"/>
                    <a:pt x="1519" y="11"/>
                  </a:cubicBezTo>
                  <a:lnTo>
                    <a:pt x="12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14"/>
            <p:cNvSpPr/>
            <p:nvPr/>
          </p:nvSpPr>
          <p:spPr>
            <a:xfrm>
              <a:off x="1751475" y="2532350"/>
              <a:ext cx="17650" cy="38000"/>
            </a:xfrm>
            <a:custGeom>
              <a:avLst/>
              <a:gdLst/>
              <a:ahLst/>
              <a:cxnLst/>
              <a:rect l="l" t="t" r="r" b="b"/>
              <a:pathLst>
                <a:path w="706" h="1520" extrusionOk="0">
                  <a:moveTo>
                    <a:pt x="705" y="1"/>
                  </a:moveTo>
                  <a:lnTo>
                    <a:pt x="447" y="60"/>
                  </a:lnTo>
                  <a:cubicBezTo>
                    <a:pt x="438" y="110"/>
                    <a:pt x="457" y="140"/>
                    <a:pt x="447" y="199"/>
                  </a:cubicBezTo>
                  <a:cubicBezTo>
                    <a:pt x="447" y="249"/>
                    <a:pt x="438" y="308"/>
                    <a:pt x="427" y="368"/>
                  </a:cubicBezTo>
                  <a:cubicBezTo>
                    <a:pt x="398" y="487"/>
                    <a:pt x="368" y="606"/>
                    <a:pt x="328" y="725"/>
                  </a:cubicBezTo>
                  <a:cubicBezTo>
                    <a:pt x="288" y="844"/>
                    <a:pt x="259" y="964"/>
                    <a:pt x="199" y="1063"/>
                  </a:cubicBezTo>
                  <a:cubicBezTo>
                    <a:pt x="169" y="1113"/>
                    <a:pt x="129" y="1162"/>
                    <a:pt x="100" y="1202"/>
                  </a:cubicBezTo>
                  <a:cubicBezTo>
                    <a:pt x="70" y="1242"/>
                    <a:pt x="30" y="1272"/>
                    <a:pt x="1" y="1301"/>
                  </a:cubicBezTo>
                  <a:lnTo>
                    <a:pt x="169" y="1520"/>
                  </a:lnTo>
                  <a:cubicBezTo>
                    <a:pt x="209" y="1440"/>
                    <a:pt x="239" y="1371"/>
                    <a:pt x="268" y="1312"/>
                  </a:cubicBezTo>
                  <a:lnTo>
                    <a:pt x="328" y="1122"/>
                  </a:lnTo>
                  <a:cubicBezTo>
                    <a:pt x="378" y="994"/>
                    <a:pt x="398" y="875"/>
                    <a:pt x="438" y="755"/>
                  </a:cubicBezTo>
                  <a:cubicBezTo>
                    <a:pt x="467" y="646"/>
                    <a:pt x="517" y="527"/>
                    <a:pt x="566" y="408"/>
                  </a:cubicBezTo>
                  <a:cubicBezTo>
                    <a:pt x="586" y="348"/>
                    <a:pt x="616" y="288"/>
                    <a:pt x="646" y="229"/>
                  </a:cubicBezTo>
                  <a:cubicBezTo>
                    <a:pt x="665" y="160"/>
                    <a:pt x="696" y="80"/>
                    <a:pt x="7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14"/>
            <p:cNvSpPr/>
            <p:nvPr/>
          </p:nvSpPr>
          <p:spPr>
            <a:xfrm>
              <a:off x="1624875" y="2486675"/>
              <a:ext cx="48425" cy="35775"/>
            </a:xfrm>
            <a:custGeom>
              <a:avLst/>
              <a:gdLst/>
              <a:ahLst/>
              <a:cxnLst/>
              <a:rect l="l" t="t" r="r" b="b"/>
              <a:pathLst>
                <a:path w="1937" h="1431" extrusionOk="0">
                  <a:moveTo>
                    <a:pt x="447" y="1"/>
                  </a:moveTo>
                  <a:lnTo>
                    <a:pt x="447" y="1"/>
                  </a:lnTo>
                  <a:cubicBezTo>
                    <a:pt x="447" y="1"/>
                    <a:pt x="448" y="1"/>
                    <a:pt x="448" y="1"/>
                  </a:cubicBezTo>
                  <a:lnTo>
                    <a:pt x="448" y="1"/>
                  </a:lnTo>
                  <a:cubicBezTo>
                    <a:pt x="448" y="1"/>
                    <a:pt x="447" y="1"/>
                    <a:pt x="447" y="1"/>
                  </a:cubicBezTo>
                  <a:close/>
                  <a:moveTo>
                    <a:pt x="509" y="310"/>
                  </a:moveTo>
                  <a:lnTo>
                    <a:pt x="835" y="527"/>
                  </a:lnTo>
                  <a:lnTo>
                    <a:pt x="1093" y="716"/>
                  </a:lnTo>
                  <a:lnTo>
                    <a:pt x="1341" y="934"/>
                  </a:lnTo>
                  <a:lnTo>
                    <a:pt x="1589" y="1153"/>
                  </a:lnTo>
                  <a:lnTo>
                    <a:pt x="1678" y="1232"/>
                  </a:lnTo>
                  <a:lnTo>
                    <a:pt x="1709" y="1272"/>
                  </a:lnTo>
                  <a:lnTo>
                    <a:pt x="1728" y="1281"/>
                  </a:lnTo>
                  <a:lnTo>
                    <a:pt x="1709" y="1292"/>
                  </a:lnTo>
                  <a:cubicBezTo>
                    <a:pt x="1678" y="1301"/>
                    <a:pt x="1649" y="1312"/>
                    <a:pt x="1619" y="1312"/>
                  </a:cubicBezTo>
                  <a:lnTo>
                    <a:pt x="1559" y="1321"/>
                  </a:lnTo>
                  <a:lnTo>
                    <a:pt x="1480" y="1321"/>
                  </a:lnTo>
                  <a:cubicBezTo>
                    <a:pt x="1444" y="1325"/>
                    <a:pt x="1406" y="1326"/>
                    <a:pt x="1368" y="1326"/>
                  </a:cubicBezTo>
                  <a:cubicBezTo>
                    <a:pt x="1293" y="1326"/>
                    <a:pt x="1215" y="1321"/>
                    <a:pt x="1142" y="1321"/>
                  </a:cubicBezTo>
                  <a:cubicBezTo>
                    <a:pt x="1066" y="1318"/>
                    <a:pt x="991" y="1317"/>
                    <a:pt x="917" y="1317"/>
                  </a:cubicBezTo>
                  <a:cubicBezTo>
                    <a:pt x="769" y="1317"/>
                    <a:pt x="623" y="1321"/>
                    <a:pt x="477" y="1321"/>
                  </a:cubicBezTo>
                  <a:lnTo>
                    <a:pt x="209" y="1312"/>
                  </a:lnTo>
                  <a:cubicBezTo>
                    <a:pt x="204" y="1306"/>
                    <a:pt x="197" y="1306"/>
                    <a:pt x="191" y="1306"/>
                  </a:cubicBezTo>
                  <a:cubicBezTo>
                    <a:pt x="185" y="1306"/>
                    <a:pt x="180" y="1306"/>
                    <a:pt x="180" y="1301"/>
                  </a:cubicBezTo>
                  <a:lnTo>
                    <a:pt x="189" y="1272"/>
                  </a:lnTo>
                  <a:lnTo>
                    <a:pt x="229" y="1182"/>
                  </a:lnTo>
                  <a:lnTo>
                    <a:pt x="348" y="924"/>
                  </a:lnTo>
                  <a:cubicBezTo>
                    <a:pt x="378" y="835"/>
                    <a:pt x="398" y="745"/>
                    <a:pt x="427" y="656"/>
                  </a:cubicBezTo>
                  <a:cubicBezTo>
                    <a:pt x="459" y="538"/>
                    <a:pt x="486" y="424"/>
                    <a:pt x="509" y="310"/>
                  </a:cubicBezTo>
                  <a:close/>
                  <a:moveTo>
                    <a:pt x="448" y="1"/>
                  </a:moveTo>
                  <a:cubicBezTo>
                    <a:pt x="449" y="5"/>
                    <a:pt x="413" y="46"/>
                    <a:pt x="376" y="86"/>
                  </a:cubicBezTo>
                  <a:lnTo>
                    <a:pt x="376" y="86"/>
                  </a:lnTo>
                  <a:lnTo>
                    <a:pt x="308" y="80"/>
                  </a:lnTo>
                  <a:cubicBezTo>
                    <a:pt x="307" y="108"/>
                    <a:pt x="305" y="137"/>
                    <a:pt x="303" y="165"/>
                  </a:cubicBezTo>
                  <a:lnTo>
                    <a:pt x="303" y="165"/>
                  </a:lnTo>
                  <a:cubicBezTo>
                    <a:pt x="300" y="168"/>
                    <a:pt x="299" y="169"/>
                    <a:pt x="299" y="169"/>
                  </a:cubicBezTo>
                  <a:lnTo>
                    <a:pt x="302" y="172"/>
                  </a:lnTo>
                  <a:lnTo>
                    <a:pt x="302" y="172"/>
                  </a:lnTo>
                  <a:cubicBezTo>
                    <a:pt x="291" y="313"/>
                    <a:pt x="273" y="459"/>
                    <a:pt x="249" y="606"/>
                  </a:cubicBezTo>
                  <a:lnTo>
                    <a:pt x="189" y="875"/>
                  </a:lnTo>
                  <a:lnTo>
                    <a:pt x="100" y="1133"/>
                  </a:lnTo>
                  <a:lnTo>
                    <a:pt x="41" y="1301"/>
                  </a:lnTo>
                  <a:lnTo>
                    <a:pt x="1" y="1401"/>
                  </a:lnTo>
                  <a:lnTo>
                    <a:pt x="1" y="1411"/>
                  </a:lnTo>
                  <a:lnTo>
                    <a:pt x="100" y="1411"/>
                  </a:lnTo>
                  <a:cubicBezTo>
                    <a:pt x="100" y="1411"/>
                    <a:pt x="199" y="1420"/>
                    <a:pt x="288" y="1420"/>
                  </a:cubicBezTo>
                  <a:lnTo>
                    <a:pt x="487" y="1420"/>
                  </a:lnTo>
                  <a:cubicBezTo>
                    <a:pt x="653" y="1420"/>
                    <a:pt x="831" y="1408"/>
                    <a:pt x="1006" y="1408"/>
                  </a:cubicBezTo>
                  <a:cubicBezTo>
                    <a:pt x="1052" y="1408"/>
                    <a:pt x="1097" y="1409"/>
                    <a:pt x="1142" y="1411"/>
                  </a:cubicBezTo>
                  <a:cubicBezTo>
                    <a:pt x="1252" y="1420"/>
                    <a:pt x="1361" y="1431"/>
                    <a:pt x="1480" y="1431"/>
                  </a:cubicBezTo>
                  <a:lnTo>
                    <a:pt x="1559" y="1431"/>
                  </a:lnTo>
                  <a:lnTo>
                    <a:pt x="1669" y="1420"/>
                  </a:lnTo>
                  <a:cubicBezTo>
                    <a:pt x="1738" y="1411"/>
                    <a:pt x="1808" y="1391"/>
                    <a:pt x="1887" y="1361"/>
                  </a:cubicBezTo>
                  <a:lnTo>
                    <a:pt x="1937" y="1351"/>
                  </a:lnTo>
                  <a:cubicBezTo>
                    <a:pt x="1927" y="1331"/>
                    <a:pt x="1917" y="1321"/>
                    <a:pt x="1897" y="1301"/>
                  </a:cubicBezTo>
                  <a:lnTo>
                    <a:pt x="1817" y="1222"/>
                  </a:lnTo>
                  <a:lnTo>
                    <a:pt x="1678" y="1063"/>
                  </a:lnTo>
                  <a:lnTo>
                    <a:pt x="1440" y="835"/>
                  </a:lnTo>
                  <a:lnTo>
                    <a:pt x="1202" y="606"/>
                  </a:lnTo>
                  <a:lnTo>
                    <a:pt x="954" y="398"/>
                  </a:lnTo>
                  <a:cubicBezTo>
                    <a:pt x="785" y="259"/>
                    <a:pt x="626" y="130"/>
                    <a:pt x="4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14"/>
            <p:cNvSpPr/>
            <p:nvPr/>
          </p:nvSpPr>
          <p:spPr>
            <a:xfrm>
              <a:off x="1614450" y="2582500"/>
              <a:ext cx="47700" cy="118175"/>
            </a:xfrm>
            <a:custGeom>
              <a:avLst/>
              <a:gdLst/>
              <a:ahLst/>
              <a:cxnLst/>
              <a:rect l="l" t="t" r="r" b="b"/>
              <a:pathLst>
                <a:path w="1908" h="4727" extrusionOk="0">
                  <a:moveTo>
                    <a:pt x="875" y="1"/>
                  </a:moveTo>
                  <a:cubicBezTo>
                    <a:pt x="775" y="189"/>
                    <a:pt x="636" y="358"/>
                    <a:pt x="517" y="537"/>
                  </a:cubicBezTo>
                  <a:cubicBezTo>
                    <a:pt x="378" y="705"/>
                    <a:pt x="259" y="894"/>
                    <a:pt x="120" y="1063"/>
                  </a:cubicBezTo>
                  <a:lnTo>
                    <a:pt x="41" y="1142"/>
                  </a:lnTo>
                  <a:cubicBezTo>
                    <a:pt x="30" y="1162"/>
                    <a:pt x="1" y="1172"/>
                    <a:pt x="1" y="1192"/>
                  </a:cubicBezTo>
                  <a:lnTo>
                    <a:pt x="41" y="1241"/>
                  </a:lnTo>
                  <a:lnTo>
                    <a:pt x="160" y="1400"/>
                  </a:lnTo>
                  <a:lnTo>
                    <a:pt x="358" y="1658"/>
                  </a:lnTo>
                  <a:lnTo>
                    <a:pt x="546" y="1927"/>
                  </a:lnTo>
                  <a:cubicBezTo>
                    <a:pt x="616" y="2006"/>
                    <a:pt x="656" y="2115"/>
                    <a:pt x="716" y="2205"/>
                  </a:cubicBezTo>
                  <a:cubicBezTo>
                    <a:pt x="716" y="2205"/>
                    <a:pt x="795" y="2353"/>
                    <a:pt x="875" y="2492"/>
                  </a:cubicBezTo>
                  <a:cubicBezTo>
                    <a:pt x="944" y="2642"/>
                    <a:pt x="1023" y="2790"/>
                    <a:pt x="1023" y="2790"/>
                  </a:cubicBezTo>
                  <a:cubicBezTo>
                    <a:pt x="1113" y="2999"/>
                    <a:pt x="1192" y="3207"/>
                    <a:pt x="1272" y="3426"/>
                  </a:cubicBezTo>
                  <a:cubicBezTo>
                    <a:pt x="1431" y="3853"/>
                    <a:pt x="1520" y="4290"/>
                    <a:pt x="1609" y="4727"/>
                  </a:cubicBezTo>
                  <a:lnTo>
                    <a:pt x="1907" y="4588"/>
                  </a:lnTo>
                  <a:cubicBezTo>
                    <a:pt x="1758" y="4180"/>
                    <a:pt x="1599" y="3743"/>
                    <a:pt x="1411" y="3337"/>
                  </a:cubicBezTo>
                  <a:cubicBezTo>
                    <a:pt x="1321" y="3128"/>
                    <a:pt x="1232" y="2929"/>
                    <a:pt x="1133" y="2731"/>
                  </a:cubicBezTo>
                  <a:lnTo>
                    <a:pt x="974" y="2433"/>
                  </a:lnTo>
                  <a:cubicBezTo>
                    <a:pt x="894" y="2294"/>
                    <a:pt x="805" y="2145"/>
                    <a:pt x="805" y="2145"/>
                  </a:cubicBezTo>
                  <a:cubicBezTo>
                    <a:pt x="755" y="2046"/>
                    <a:pt x="705" y="1947"/>
                    <a:pt x="636" y="1857"/>
                  </a:cubicBezTo>
                  <a:lnTo>
                    <a:pt x="447" y="1589"/>
                  </a:lnTo>
                  <a:lnTo>
                    <a:pt x="259" y="1321"/>
                  </a:lnTo>
                  <a:lnTo>
                    <a:pt x="180" y="1212"/>
                  </a:lnTo>
                  <a:lnTo>
                    <a:pt x="169" y="1202"/>
                  </a:lnTo>
                  <a:cubicBezTo>
                    <a:pt x="169" y="1192"/>
                    <a:pt x="180" y="1192"/>
                    <a:pt x="180" y="1182"/>
                  </a:cubicBezTo>
                  <a:lnTo>
                    <a:pt x="219" y="1152"/>
                  </a:lnTo>
                  <a:cubicBezTo>
                    <a:pt x="378" y="993"/>
                    <a:pt x="507" y="815"/>
                    <a:pt x="656" y="656"/>
                  </a:cubicBezTo>
                  <a:cubicBezTo>
                    <a:pt x="795" y="487"/>
                    <a:pt x="944" y="328"/>
                    <a:pt x="1063" y="140"/>
                  </a:cubicBezTo>
                  <a:lnTo>
                    <a:pt x="8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14"/>
            <p:cNvSpPr/>
            <p:nvPr/>
          </p:nvSpPr>
          <p:spPr>
            <a:xfrm>
              <a:off x="1523350" y="2656150"/>
              <a:ext cx="109750" cy="67375"/>
            </a:xfrm>
            <a:custGeom>
              <a:avLst/>
              <a:gdLst/>
              <a:ahLst/>
              <a:cxnLst/>
              <a:rect l="l" t="t" r="r" b="b"/>
              <a:pathLst>
                <a:path w="4390" h="2695" extrusionOk="0">
                  <a:moveTo>
                    <a:pt x="1364" y="1"/>
                  </a:moveTo>
                  <a:cubicBezTo>
                    <a:pt x="1354" y="1"/>
                    <a:pt x="1338" y="15"/>
                    <a:pt x="1321" y="23"/>
                  </a:cubicBezTo>
                  <a:lnTo>
                    <a:pt x="1212" y="73"/>
                  </a:lnTo>
                  <a:cubicBezTo>
                    <a:pt x="1013" y="152"/>
                    <a:pt x="815" y="252"/>
                    <a:pt x="616" y="331"/>
                  </a:cubicBezTo>
                  <a:cubicBezTo>
                    <a:pt x="408" y="400"/>
                    <a:pt x="199" y="470"/>
                    <a:pt x="0" y="539"/>
                  </a:cubicBezTo>
                  <a:lnTo>
                    <a:pt x="80" y="758"/>
                  </a:lnTo>
                  <a:cubicBezTo>
                    <a:pt x="289" y="669"/>
                    <a:pt x="487" y="589"/>
                    <a:pt x="686" y="500"/>
                  </a:cubicBezTo>
                  <a:cubicBezTo>
                    <a:pt x="885" y="400"/>
                    <a:pt x="1083" y="291"/>
                    <a:pt x="1271" y="192"/>
                  </a:cubicBezTo>
                  <a:lnTo>
                    <a:pt x="1321" y="162"/>
                  </a:lnTo>
                  <a:lnTo>
                    <a:pt x="1331" y="162"/>
                  </a:lnTo>
                  <a:lnTo>
                    <a:pt x="1341" y="172"/>
                  </a:lnTo>
                  <a:lnTo>
                    <a:pt x="1430" y="272"/>
                  </a:lnTo>
                  <a:lnTo>
                    <a:pt x="1639" y="530"/>
                  </a:lnTo>
                  <a:lnTo>
                    <a:pt x="1858" y="788"/>
                  </a:lnTo>
                  <a:cubicBezTo>
                    <a:pt x="1927" y="877"/>
                    <a:pt x="2016" y="947"/>
                    <a:pt x="2096" y="1026"/>
                  </a:cubicBezTo>
                  <a:lnTo>
                    <a:pt x="2334" y="1264"/>
                  </a:lnTo>
                  <a:cubicBezTo>
                    <a:pt x="2453" y="1373"/>
                    <a:pt x="2572" y="1492"/>
                    <a:pt x="2572" y="1492"/>
                  </a:cubicBezTo>
                  <a:cubicBezTo>
                    <a:pt x="2741" y="1631"/>
                    <a:pt x="2910" y="1770"/>
                    <a:pt x="3089" y="1909"/>
                  </a:cubicBezTo>
                  <a:cubicBezTo>
                    <a:pt x="3426" y="2198"/>
                    <a:pt x="3804" y="2436"/>
                    <a:pt x="4171" y="2694"/>
                  </a:cubicBezTo>
                  <a:lnTo>
                    <a:pt x="4389" y="2456"/>
                  </a:lnTo>
                  <a:cubicBezTo>
                    <a:pt x="3982" y="2247"/>
                    <a:pt x="3565" y="2039"/>
                    <a:pt x="3208" y="1781"/>
                  </a:cubicBezTo>
                  <a:cubicBezTo>
                    <a:pt x="3019" y="1662"/>
                    <a:pt x="2840" y="1532"/>
                    <a:pt x="2661" y="1393"/>
                  </a:cubicBezTo>
                  <a:cubicBezTo>
                    <a:pt x="2661" y="1393"/>
                    <a:pt x="2542" y="1284"/>
                    <a:pt x="2414" y="1175"/>
                  </a:cubicBezTo>
                  <a:lnTo>
                    <a:pt x="2175" y="956"/>
                  </a:lnTo>
                  <a:cubicBezTo>
                    <a:pt x="2096" y="877"/>
                    <a:pt x="2016" y="808"/>
                    <a:pt x="1947" y="718"/>
                  </a:cubicBezTo>
                  <a:lnTo>
                    <a:pt x="1738" y="460"/>
                  </a:lnTo>
                  <a:lnTo>
                    <a:pt x="1530" y="202"/>
                  </a:lnTo>
                  <a:lnTo>
                    <a:pt x="1410" y="53"/>
                  </a:lnTo>
                  <a:lnTo>
                    <a:pt x="1371" y="3"/>
                  </a:lnTo>
                  <a:cubicBezTo>
                    <a:pt x="1369" y="1"/>
                    <a:pt x="1367" y="1"/>
                    <a:pt x="136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14"/>
            <p:cNvSpPr/>
            <p:nvPr/>
          </p:nvSpPr>
          <p:spPr>
            <a:xfrm>
              <a:off x="1500500" y="2545775"/>
              <a:ext cx="90400" cy="71500"/>
            </a:xfrm>
            <a:custGeom>
              <a:avLst/>
              <a:gdLst/>
              <a:ahLst/>
              <a:cxnLst/>
              <a:rect l="l" t="t" r="r" b="b"/>
              <a:pathLst>
                <a:path w="3616" h="2860" extrusionOk="0">
                  <a:moveTo>
                    <a:pt x="3417" y="0"/>
                  </a:moveTo>
                  <a:cubicBezTo>
                    <a:pt x="3337" y="159"/>
                    <a:pt x="3208" y="298"/>
                    <a:pt x="3099" y="437"/>
                  </a:cubicBezTo>
                  <a:cubicBezTo>
                    <a:pt x="2990" y="585"/>
                    <a:pt x="2891" y="735"/>
                    <a:pt x="2752" y="863"/>
                  </a:cubicBezTo>
                  <a:lnTo>
                    <a:pt x="2364" y="1261"/>
                  </a:lnTo>
                  <a:lnTo>
                    <a:pt x="1938" y="1609"/>
                  </a:lnTo>
                  <a:cubicBezTo>
                    <a:pt x="1799" y="1728"/>
                    <a:pt x="1640" y="1817"/>
                    <a:pt x="1481" y="1916"/>
                  </a:cubicBezTo>
                  <a:cubicBezTo>
                    <a:pt x="1322" y="2015"/>
                    <a:pt x="1173" y="2125"/>
                    <a:pt x="1004" y="2194"/>
                  </a:cubicBezTo>
                  <a:cubicBezTo>
                    <a:pt x="835" y="2273"/>
                    <a:pt x="676" y="2353"/>
                    <a:pt x="508" y="2432"/>
                  </a:cubicBezTo>
                  <a:cubicBezTo>
                    <a:pt x="508" y="2432"/>
                    <a:pt x="448" y="2452"/>
                    <a:pt x="378" y="2482"/>
                  </a:cubicBezTo>
                  <a:cubicBezTo>
                    <a:pt x="319" y="2502"/>
                    <a:pt x="250" y="2522"/>
                    <a:pt x="250" y="2522"/>
                  </a:cubicBezTo>
                  <a:cubicBezTo>
                    <a:pt x="210" y="2532"/>
                    <a:pt x="170" y="2551"/>
                    <a:pt x="120" y="2571"/>
                  </a:cubicBezTo>
                  <a:lnTo>
                    <a:pt x="1" y="2621"/>
                  </a:lnTo>
                  <a:lnTo>
                    <a:pt x="100" y="2860"/>
                  </a:lnTo>
                  <a:lnTo>
                    <a:pt x="219" y="2780"/>
                  </a:lnTo>
                  <a:lnTo>
                    <a:pt x="339" y="2721"/>
                  </a:lnTo>
                  <a:cubicBezTo>
                    <a:pt x="339" y="2721"/>
                    <a:pt x="398" y="2690"/>
                    <a:pt x="468" y="2661"/>
                  </a:cubicBezTo>
                  <a:lnTo>
                    <a:pt x="587" y="2601"/>
                  </a:lnTo>
                  <a:cubicBezTo>
                    <a:pt x="746" y="2502"/>
                    <a:pt x="914" y="2412"/>
                    <a:pt x="1073" y="2313"/>
                  </a:cubicBezTo>
                  <a:cubicBezTo>
                    <a:pt x="1242" y="2234"/>
                    <a:pt x="1381" y="2115"/>
                    <a:pt x="1540" y="2015"/>
                  </a:cubicBezTo>
                  <a:cubicBezTo>
                    <a:pt x="1699" y="1906"/>
                    <a:pt x="1858" y="1817"/>
                    <a:pt x="1997" y="1688"/>
                  </a:cubicBezTo>
                  <a:cubicBezTo>
                    <a:pt x="2146" y="1569"/>
                    <a:pt x="2295" y="1450"/>
                    <a:pt x="2444" y="1340"/>
                  </a:cubicBezTo>
                  <a:cubicBezTo>
                    <a:pt x="2573" y="1211"/>
                    <a:pt x="2712" y="1082"/>
                    <a:pt x="2851" y="963"/>
                  </a:cubicBezTo>
                  <a:cubicBezTo>
                    <a:pt x="3000" y="844"/>
                    <a:pt x="3119" y="695"/>
                    <a:pt x="3248" y="556"/>
                  </a:cubicBezTo>
                  <a:cubicBezTo>
                    <a:pt x="3367" y="417"/>
                    <a:pt x="3506" y="298"/>
                    <a:pt x="3615" y="139"/>
                  </a:cubicBezTo>
                  <a:lnTo>
                    <a:pt x="341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14"/>
            <p:cNvSpPr/>
            <p:nvPr/>
          </p:nvSpPr>
          <p:spPr>
            <a:xfrm>
              <a:off x="1492325" y="2532350"/>
              <a:ext cx="79950" cy="63325"/>
            </a:xfrm>
            <a:custGeom>
              <a:avLst/>
              <a:gdLst/>
              <a:ahLst/>
              <a:cxnLst/>
              <a:rect l="l" t="t" r="r" b="b"/>
              <a:pathLst>
                <a:path w="3198" h="2533" extrusionOk="0">
                  <a:moveTo>
                    <a:pt x="3009" y="1"/>
                  </a:moveTo>
                  <a:cubicBezTo>
                    <a:pt x="2929" y="140"/>
                    <a:pt x="2821" y="249"/>
                    <a:pt x="2721" y="378"/>
                  </a:cubicBezTo>
                  <a:cubicBezTo>
                    <a:pt x="2622" y="507"/>
                    <a:pt x="2543" y="646"/>
                    <a:pt x="2423" y="755"/>
                  </a:cubicBezTo>
                  <a:lnTo>
                    <a:pt x="2086" y="1113"/>
                  </a:lnTo>
                  <a:lnTo>
                    <a:pt x="1698" y="1411"/>
                  </a:lnTo>
                  <a:cubicBezTo>
                    <a:pt x="1579" y="1530"/>
                    <a:pt x="1440" y="1599"/>
                    <a:pt x="1301" y="1689"/>
                  </a:cubicBezTo>
                  <a:cubicBezTo>
                    <a:pt x="1162" y="1768"/>
                    <a:pt x="1033" y="1877"/>
                    <a:pt x="874" y="1927"/>
                  </a:cubicBezTo>
                  <a:cubicBezTo>
                    <a:pt x="735" y="1996"/>
                    <a:pt x="586" y="2066"/>
                    <a:pt x="447" y="2135"/>
                  </a:cubicBezTo>
                  <a:lnTo>
                    <a:pt x="328" y="2175"/>
                  </a:lnTo>
                  <a:cubicBezTo>
                    <a:pt x="268" y="2195"/>
                    <a:pt x="219" y="2215"/>
                    <a:pt x="219" y="2215"/>
                  </a:cubicBezTo>
                  <a:cubicBezTo>
                    <a:pt x="179" y="2225"/>
                    <a:pt x="140" y="2245"/>
                    <a:pt x="100" y="2254"/>
                  </a:cubicBezTo>
                  <a:lnTo>
                    <a:pt x="1" y="2304"/>
                  </a:lnTo>
                  <a:lnTo>
                    <a:pt x="90" y="2532"/>
                  </a:lnTo>
                  <a:lnTo>
                    <a:pt x="199" y="2473"/>
                  </a:lnTo>
                  <a:cubicBezTo>
                    <a:pt x="229" y="2453"/>
                    <a:pt x="268" y="2424"/>
                    <a:pt x="308" y="2413"/>
                  </a:cubicBezTo>
                  <a:cubicBezTo>
                    <a:pt x="308" y="2413"/>
                    <a:pt x="358" y="2384"/>
                    <a:pt x="418" y="2354"/>
                  </a:cubicBezTo>
                  <a:cubicBezTo>
                    <a:pt x="467" y="2334"/>
                    <a:pt x="527" y="2304"/>
                    <a:pt x="527" y="2304"/>
                  </a:cubicBezTo>
                  <a:cubicBezTo>
                    <a:pt x="666" y="2215"/>
                    <a:pt x="805" y="2135"/>
                    <a:pt x="944" y="2056"/>
                  </a:cubicBezTo>
                  <a:cubicBezTo>
                    <a:pt x="1093" y="1987"/>
                    <a:pt x="1222" y="1868"/>
                    <a:pt x="1361" y="1778"/>
                  </a:cubicBezTo>
                  <a:cubicBezTo>
                    <a:pt x="1500" y="1689"/>
                    <a:pt x="1639" y="1609"/>
                    <a:pt x="1768" y="1500"/>
                  </a:cubicBezTo>
                  <a:cubicBezTo>
                    <a:pt x="1887" y="1391"/>
                    <a:pt x="2026" y="1292"/>
                    <a:pt x="2155" y="1192"/>
                  </a:cubicBezTo>
                  <a:cubicBezTo>
                    <a:pt x="2274" y="1073"/>
                    <a:pt x="2393" y="964"/>
                    <a:pt x="2523" y="855"/>
                  </a:cubicBezTo>
                  <a:cubicBezTo>
                    <a:pt x="2651" y="755"/>
                    <a:pt x="2751" y="626"/>
                    <a:pt x="2870" y="507"/>
                  </a:cubicBezTo>
                  <a:cubicBezTo>
                    <a:pt x="2979" y="378"/>
                    <a:pt x="3108" y="269"/>
                    <a:pt x="3198" y="140"/>
                  </a:cubicBezTo>
                  <a:lnTo>
                    <a:pt x="30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14"/>
            <p:cNvSpPr/>
            <p:nvPr/>
          </p:nvSpPr>
          <p:spPr>
            <a:xfrm>
              <a:off x="1629600" y="2696925"/>
              <a:ext cx="32275" cy="26825"/>
            </a:xfrm>
            <a:custGeom>
              <a:avLst/>
              <a:gdLst/>
              <a:ahLst/>
              <a:cxnLst/>
              <a:rect l="l" t="t" r="r" b="b"/>
              <a:pathLst>
                <a:path w="1291" h="1073" extrusionOk="0">
                  <a:moveTo>
                    <a:pt x="1053" y="0"/>
                  </a:moveTo>
                  <a:cubicBezTo>
                    <a:pt x="1013" y="31"/>
                    <a:pt x="1013" y="70"/>
                    <a:pt x="973" y="120"/>
                  </a:cubicBezTo>
                  <a:cubicBezTo>
                    <a:pt x="944" y="159"/>
                    <a:pt x="904" y="199"/>
                    <a:pt x="864" y="249"/>
                  </a:cubicBezTo>
                  <a:cubicBezTo>
                    <a:pt x="775" y="329"/>
                    <a:pt x="686" y="408"/>
                    <a:pt x="586" y="487"/>
                  </a:cubicBezTo>
                  <a:cubicBezTo>
                    <a:pt x="487" y="576"/>
                    <a:pt x="397" y="646"/>
                    <a:pt x="298" y="706"/>
                  </a:cubicBezTo>
                  <a:cubicBezTo>
                    <a:pt x="249" y="735"/>
                    <a:pt x="189" y="755"/>
                    <a:pt x="139" y="775"/>
                  </a:cubicBezTo>
                  <a:cubicBezTo>
                    <a:pt x="90" y="785"/>
                    <a:pt x="40" y="795"/>
                    <a:pt x="0" y="795"/>
                  </a:cubicBezTo>
                  <a:lnTo>
                    <a:pt x="30" y="1073"/>
                  </a:lnTo>
                  <a:cubicBezTo>
                    <a:pt x="99" y="1033"/>
                    <a:pt x="169" y="993"/>
                    <a:pt x="219" y="954"/>
                  </a:cubicBezTo>
                  <a:lnTo>
                    <a:pt x="377" y="825"/>
                  </a:lnTo>
                  <a:cubicBezTo>
                    <a:pt x="477" y="746"/>
                    <a:pt x="566" y="646"/>
                    <a:pt x="655" y="576"/>
                  </a:cubicBezTo>
                  <a:cubicBezTo>
                    <a:pt x="745" y="497"/>
                    <a:pt x="854" y="428"/>
                    <a:pt x="953" y="358"/>
                  </a:cubicBezTo>
                  <a:cubicBezTo>
                    <a:pt x="1013" y="318"/>
                    <a:pt x="1063" y="289"/>
                    <a:pt x="1122" y="249"/>
                  </a:cubicBezTo>
                  <a:cubicBezTo>
                    <a:pt x="1172" y="209"/>
                    <a:pt x="1251" y="150"/>
                    <a:pt x="1291" y="90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14"/>
            <p:cNvSpPr/>
            <p:nvPr/>
          </p:nvSpPr>
          <p:spPr>
            <a:xfrm>
              <a:off x="1546175" y="2588450"/>
              <a:ext cx="41725" cy="48675"/>
            </a:xfrm>
            <a:custGeom>
              <a:avLst/>
              <a:gdLst/>
              <a:ahLst/>
              <a:cxnLst/>
              <a:rect l="l" t="t" r="r" b="b"/>
              <a:pathLst>
                <a:path w="1669" h="1947" extrusionOk="0">
                  <a:moveTo>
                    <a:pt x="934" y="80"/>
                  </a:moveTo>
                  <a:cubicBezTo>
                    <a:pt x="934" y="80"/>
                    <a:pt x="934" y="81"/>
                    <a:pt x="934" y="81"/>
                  </a:cubicBezTo>
                  <a:lnTo>
                    <a:pt x="934" y="81"/>
                  </a:lnTo>
                  <a:cubicBezTo>
                    <a:pt x="934" y="81"/>
                    <a:pt x="934" y="80"/>
                    <a:pt x="934" y="80"/>
                  </a:cubicBezTo>
                  <a:close/>
                  <a:moveTo>
                    <a:pt x="1036" y="307"/>
                  </a:moveTo>
                  <a:lnTo>
                    <a:pt x="1036" y="307"/>
                  </a:lnTo>
                  <a:cubicBezTo>
                    <a:pt x="1086" y="425"/>
                    <a:pt x="1135" y="545"/>
                    <a:pt x="1183" y="666"/>
                  </a:cubicBezTo>
                  <a:lnTo>
                    <a:pt x="1302" y="964"/>
                  </a:lnTo>
                  <a:lnTo>
                    <a:pt x="1391" y="1281"/>
                  </a:lnTo>
                  <a:lnTo>
                    <a:pt x="1481" y="1599"/>
                  </a:lnTo>
                  <a:lnTo>
                    <a:pt x="1510" y="1718"/>
                  </a:lnTo>
                  <a:lnTo>
                    <a:pt x="1520" y="1758"/>
                  </a:lnTo>
                  <a:lnTo>
                    <a:pt x="1530" y="1788"/>
                  </a:lnTo>
                  <a:lnTo>
                    <a:pt x="1501" y="1778"/>
                  </a:lnTo>
                  <a:cubicBezTo>
                    <a:pt x="1470" y="1778"/>
                    <a:pt x="1451" y="1758"/>
                    <a:pt x="1421" y="1748"/>
                  </a:cubicBezTo>
                  <a:lnTo>
                    <a:pt x="1362" y="1718"/>
                  </a:lnTo>
                  <a:cubicBezTo>
                    <a:pt x="1342" y="1709"/>
                    <a:pt x="1312" y="1698"/>
                    <a:pt x="1292" y="1678"/>
                  </a:cubicBezTo>
                  <a:cubicBezTo>
                    <a:pt x="1203" y="1629"/>
                    <a:pt x="1113" y="1570"/>
                    <a:pt x="1024" y="1500"/>
                  </a:cubicBezTo>
                  <a:cubicBezTo>
                    <a:pt x="825" y="1361"/>
                    <a:pt x="636" y="1261"/>
                    <a:pt x="458" y="1142"/>
                  </a:cubicBezTo>
                  <a:lnTo>
                    <a:pt x="239" y="983"/>
                  </a:lnTo>
                  <a:cubicBezTo>
                    <a:pt x="230" y="974"/>
                    <a:pt x="210" y="974"/>
                    <a:pt x="210" y="964"/>
                  </a:cubicBezTo>
                  <a:lnTo>
                    <a:pt x="239" y="944"/>
                  </a:lnTo>
                  <a:lnTo>
                    <a:pt x="329" y="894"/>
                  </a:lnTo>
                  <a:cubicBezTo>
                    <a:pt x="398" y="835"/>
                    <a:pt x="488" y="795"/>
                    <a:pt x="557" y="736"/>
                  </a:cubicBezTo>
                  <a:lnTo>
                    <a:pt x="775" y="547"/>
                  </a:lnTo>
                  <a:cubicBezTo>
                    <a:pt x="862" y="466"/>
                    <a:pt x="953" y="389"/>
                    <a:pt x="1036" y="307"/>
                  </a:cubicBezTo>
                  <a:close/>
                  <a:moveTo>
                    <a:pt x="994" y="1"/>
                  </a:moveTo>
                  <a:cubicBezTo>
                    <a:pt x="976" y="28"/>
                    <a:pt x="957" y="55"/>
                    <a:pt x="937" y="81"/>
                  </a:cubicBezTo>
                  <a:lnTo>
                    <a:pt x="937" y="81"/>
                  </a:lnTo>
                  <a:cubicBezTo>
                    <a:pt x="937" y="81"/>
                    <a:pt x="936" y="81"/>
                    <a:pt x="936" y="81"/>
                  </a:cubicBezTo>
                  <a:cubicBezTo>
                    <a:pt x="935" y="81"/>
                    <a:pt x="935" y="81"/>
                    <a:pt x="934" y="81"/>
                  </a:cubicBezTo>
                  <a:lnTo>
                    <a:pt x="934" y="81"/>
                  </a:lnTo>
                  <a:cubicBezTo>
                    <a:pt x="935" y="81"/>
                    <a:pt x="935" y="82"/>
                    <a:pt x="936" y="83"/>
                  </a:cubicBezTo>
                  <a:lnTo>
                    <a:pt x="936" y="83"/>
                  </a:lnTo>
                  <a:cubicBezTo>
                    <a:pt x="849" y="198"/>
                    <a:pt x="751" y="303"/>
                    <a:pt x="647" y="408"/>
                  </a:cubicBezTo>
                  <a:lnTo>
                    <a:pt x="458" y="606"/>
                  </a:lnTo>
                  <a:cubicBezTo>
                    <a:pt x="389" y="676"/>
                    <a:pt x="319" y="716"/>
                    <a:pt x="239" y="775"/>
                  </a:cubicBezTo>
                  <a:lnTo>
                    <a:pt x="100" y="884"/>
                  </a:lnTo>
                  <a:lnTo>
                    <a:pt x="11" y="944"/>
                  </a:lnTo>
                  <a:lnTo>
                    <a:pt x="1" y="954"/>
                  </a:lnTo>
                  <a:lnTo>
                    <a:pt x="11" y="964"/>
                  </a:lnTo>
                  <a:lnTo>
                    <a:pt x="41" y="983"/>
                  </a:lnTo>
                  <a:lnTo>
                    <a:pt x="91" y="1014"/>
                  </a:lnTo>
                  <a:cubicBezTo>
                    <a:pt x="91" y="1014"/>
                    <a:pt x="170" y="1073"/>
                    <a:pt x="250" y="1122"/>
                  </a:cubicBezTo>
                  <a:lnTo>
                    <a:pt x="408" y="1222"/>
                  </a:lnTo>
                  <a:cubicBezTo>
                    <a:pt x="587" y="1341"/>
                    <a:pt x="786" y="1450"/>
                    <a:pt x="964" y="1579"/>
                  </a:cubicBezTo>
                  <a:cubicBezTo>
                    <a:pt x="1053" y="1639"/>
                    <a:pt x="1143" y="1709"/>
                    <a:pt x="1242" y="1778"/>
                  </a:cubicBezTo>
                  <a:cubicBezTo>
                    <a:pt x="1262" y="1788"/>
                    <a:pt x="1292" y="1808"/>
                    <a:pt x="1312" y="1817"/>
                  </a:cubicBezTo>
                  <a:lnTo>
                    <a:pt x="1401" y="1868"/>
                  </a:lnTo>
                  <a:cubicBezTo>
                    <a:pt x="1470" y="1887"/>
                    <a:pt x="1540" y="1917"/>
                    <a:pt x="1620" y="1937"/>
                  </a:cubicBezTo>
                  <a:lnTo>
                    <a:pt x="1669" y="1947"/>
                  </a:lnTo>
                  <a:cubicBezTo>
                    <a:pt x="1669" y="1937"/>
                    <a:pt x="1669" y="1917"/>
                    <a:pt x="1659" y="1897"/>
                  </a:cubicBezTo>
                  <a:lnTo>
                    <a:pt x="1640" y="1778"/>
                  </a:lnTo>
                  <a:lnTo>
                    <a:pt x="1600" y="1570"/>
                  </a:lnTo>
                  <a:lnTo>
                    <a:pt x="1530" y="1252"/>
                  </a:lnTo>
                  <a:lnTo>
                    <a:pt x="1451" y="934"/>
                  </a:lnTo>
                  <a:lnTo>
                    <a:pt x="1362" y="626"/>
                  </a:lnTo>
                  <a:cubicBezTo>
                    <a:pt x="1302" y="427"/>
                    <a:pt x="1223" y="209"/>
                    <a:pt x="1143" y="10"/>
                  </a:cubicBezTo>
                  <a:cubicBezTo>
                    <a:pt x="1143" y="10"/>
                    <a:pt x="1097" y="28"/>
                    <a:pt x="1048" y="46"/>
                  </a:cubicBezTo>
                  <a:lnTo>
                    <a:pt x="1048" y="46"/>
                  </a:lnTo>
                  <a:lnTo>
                    <a:pt x="9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14"/>
            <p:cNvSpPr/>
            <p:nvPr/>
          </p:nvSpPr>
          <p:spPr>
            <a:xfrm>
              <a:off x="1474700" y="2669625"/>
              <a:ext cx="50650" cy="110500"/>
            </a:xfrm>
            <a:custGeom>
              <a:avLst/>
              <a:gdLst/>
              <a:ahLst/>
              <a:cxnLst/>
              <a:rect l="l" t="t" r="r" b="b"/>
              <a:pathLst>
                <a:path w="2026" h="4420" extrusionOk="0">
                  <a:moveTo>
                    <a:pt x="1946" y="0"/>
                  </a:moveTo>
                  <a:cubicBezTo>
                    <a:pt x="1847" y="50"/>
                    <a:pt x="1748" y="100"/>
                    <a:pt x="1649" y="139"/>
                  </a:cubicBezTo>
                  <a:lnTo>
                    <a:pt x="1351" y="258"/>
                  </a:lnTo>
                  <a:cubicBezTo>
                    <a:pt x="1143" y="328"/>
                    <a:pt x="944" y="408"/>
                    <a:pt x="735" y="487"/>
                  </a:cubicBezTo>
                  <a:lnTo>
                    <a:pt x="616" y="507"/>
                  </a:lnTo>
                  <a:cubicBezTo>
                    <a:pt x="606" y="517"/>
                    <a:pt x="576" y="517"/>
                    <a:pt x="567" y="536"/>
                  </a:cubicBezTo>
                  <a:lnTo>
                    <a:pt x="567" y="596"/>
                  </a:lnTo>
                  <a:lnTo>
                    <a:pt x="587" y="785"/>
                  </a:lnTo>
                  <a:lnTo>
                    <a:pt x="606" y="1112"/>
                  </a:lnTo>
                  <a:lnTo>
                    <a:pt x="626" y="1440"/>
                  </a:lnTo>
                  <a:cubicBezTo>
                    <a:pt x="636" y="1549"/>
                    <a:pt x="616" y="1659"/>
                    <a:pt x="616" y="1768"/>
                  </a:cubicBezTo>
                  <a:cubicBezTo>
                    <a:pt x="616" y="1768"/>
                    <a:pt x="606" y="1937"/>
                    <a:pt x="587" y="2096"/>
                  </a:cubicBezTo>
                  <a:cubicBezTo>
                    <a:pt x="576" y="2264"/>
                    <a:pt x="556" y="2423"/>
                    <a:pt x="556" y="2423"/>
                  </a:cubicBezTo>
                  <a:cubicBezTo>
                    <a:pt x="517" y="2641"/>
                    <a:pt x="467" y="2870"/>
                    <a:pt x="417" y="3089"/>
                  </a:cubicBezTo>
                  <a:cubicBezTo>
                    <a:pt x="378" y="3307"/>
                    <a:pt x="309" y="3525"/>
                    <a:pt x="239" y="3744"/>
                  </a:cubicBezTo>
                  <a:cubicBezTo>
                    <a:pt x="159" y="3962"/>
                    <a:pt x="80" y="4170"/>
                    <a:pt x="0" y="4379"/>
                  </a:cubicBezTo>
                  <a:lnTo>
                    <a:pt x="159" y="4399"/>
                  </a:lnTo>
                  <a:cubicBezTo>
                    <a:pt x="239" y="4409"/>
                    <a:pt x="328" y="4419"/>
                    <a:pt x="328" y="4419"/>
                  </a:cubicBezTo>
                  <a:cubicBezTo>
                    <a:pt x="417" y="3982"/>
                    <a:pt x="527" y="3545"/>
                    <a:pt x="587" y="3098"/>
                  </a:cubicBezTo>
                  <a:cubicBezTo>
                    <a:pt x="626" y="2870"/>
                    <a:pt x="656" y="2652"/>
                    <a:pt x="686" y="2433"/>
                  </a:cubicBezTo>
                  <a:lnTo>
                    <a:pt x="706" y="2096"/>
                  </a:lnTo>
                  <a:cubicBezTo>
                    <a:pt x="715" y="1937"/>
                    <a:pt x="726" y="1768"/>
                    <a:pt x="726" y="1768"/>
                  </a:cubicBezTo>
                  <a:cubicBezTo>
                    <a:pt x="735" y="1659"/>
                    <a:pt x="745" y="1549"/>
                    <a:pt x="745" y="1440"/>
                  </a:cubicBezTo>
                  <a:lnTo>
                    <a:pt x="726" y="1112"/>
                  </a:lnTo>
                  <a:lnTo>
                    <a:pt x="715" y="775"/>
                  </a:lnTo>
                  <a:lnTo>
                    <a:pt x="706" y="646"/>
                  </a:lnTo>
                  <a:lnTo>
                    <a:pt x="706" y="626"/>
                  </a:lnTo>
                  <a:lnTo>
                    <a:pt x="726" y="626"/>
                  </a:lnTo>
                  <a:lnTo>
                    <a:pt x="765" y="616"/>
                  </a:lnTo>
                  <a:cubicBezTo>
                    <a:pt x="984" y="556"/>
                    <a:pt x="1192" y="497"/>
                    <a:pt x="1401" y="428"/>
                  </a:cubicBezTo>
                  <a:lnTo>
                    <a:pt x="1718" y="338"/>
                  </a:lnTo>
                  <a:cubicBezTo>
                    <a:pt x="1827" y="298"/>
                    <a:pt x="1927" y="258"/>
                    <a:pt x="2026" y="219"/>
                  </a:cubicBezTo>
                  <a:lnTo>
                    <a:pt x="194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14"/>
            <p:cNvSpPr/>
            <p:nvPr/>
          </p:nvSpPr>
          <p:spPr>
            <a:xfrm>
              <a:off x="1379875" y="2681525"/>
              <a:ext cx="67550" cy="102075"/>
            </a:xfrm>
            <a:custGeom>
              <a:avLst/>
              <a:gdLst/>
              <a:ahLst/>
              <a:cxnLst/>
              <a:rect l="l" t="t" r="r" b="b"/>
              <a:pathLst>
                <a:path w="2702" h="4083" extrusionOk="0">
                  <a:moveTo>
                    <a:pt x="50" y="1"/>
                  </a:moveTo>
                  <a:lnTo>
                    <a:pt x="0" y="230"/>
                  </a:lnTo>
                  <a:cubicBezTo>
                    <a:pt x="428" y="338"/>
                    <a:pt x="874" y="358"/>
                    <a:pt x="1311" y="408"/>
                  </a:cubicBezTo>
                  <a:lnTo>
                    <a:pt x="1361" y="408"/>
                  </a:lnTo>
                  <a:cubicBezTo>
                    <a:pt x="1361" y="413"/>
                    <a:pt x="1363" y="413"/>
                    <a:pt x="1367" y="413"/>
                  </a:cubicBezTo>
                  <a:cubicBezTo>
                    <a:pt x="1371" y="413"/>
                    <a:pt x="1376" y="413"/>
                    <a:pt x="1381" y="418"/>
                  </a:cubicBezTo>
                  <a:lnTo>
                    <a:pt x="1381" y="438"/>
                  </a:lnTo>
                  <a:lnTo>
                    <a:pt x="1390" y="567"/>
                  </a:lnTo>
                  <a:lnTo>
                    <a:pt x="1430" y="894"/>
                  </a:lnTo>
                  <a:lnTo>
                    <a:pt x="1480" y="1223"/>
                  </a:lnTo>
                  <a:cubicBezTo>
                    <a:pt x="1490" y="1331"/>
                    <a:pt x="1520" y="1441"/>
                    <a:pt x="1540" y="1550"/>
                  </a:cubicBezTo>
                  <a:lnTo>
                    <a:pt x="1619" y="1868"/>
                  </a:lnTo>
                  <a:cubicBezTo>
                    <a:pt x="1659" y="2026"/>
                    <a:pt x="1699" y="2196"/>
                    <a:pt x="1699" y="2196"/>
                  </a:cubicBezTo>
                  <a:cubicBezTo>
                    <a:pt x="1768" y="2404"/>
                    <a:pt x="1838" y="2613"/>
                    <a:pt x="1907" y="2831"/>
                  </a:cubicBezTo>
                  <a:cubicBezTo>
                    <a:pt x="2036" y="3258"/>
                    <a:pt x="2225" y="3665"/>
                    <a:pt x="2383" y="4082"/>
                  </a:cubicBezTo>
                  <a:lnTo>
                    <a:pt x="2542" y="4042"/>
                  </a:lnTo>
                  <a:lnTo>
                    <a:pt x="2701" y="4003"/>
                  </a:lnTo>
                  <a:cubicBezTo>
                    <a:pt x="2463" y="3606"/>
                    <a:pt x="2235" y="3198"/>
                    <a:pt x="2066" y="2791"/>
                  </a:cubicBezTo>
                  <a:cubicBezTo>
                    <a:pt x="1977" y="2582"/>
                    <a:pt x="1897" y="2374"/>
                    <a:pt x="1827" y="2165"/>
                  </a:cubicBezTo>
                  <a:cubicBezTo>
                    <a:pt x="1827" y="2165"/>
                    <a:pt x="1778" y="2007"/>
                    <a:pt x="1738" y="1848"/>
                  </a:cubicBezTo>
                  <a:lnTo>
                    <a:pt x="1659" y="1530"/>
                  </a:lnTo>
                  <a:cubicBezTo>
                    <a:pt x="1629" y="1421"/>
                    <a:pt x="1599" y="1312"/>
                    <a:pt x="1589" y="1203"/>
                  </a:cubicBezTo>
                  <a:lnTo>
                    <a:pt x="1549" y="885"/>
                  </a:lnTo>
                  <a:lnTo>
                    <a:pt x="1520" y="557"/>
                  </a:lnTo>
                  <a:lnTo>
                    <a:pt x="1500" y="369"/>
                  </a:lnTo>
                  <a:lnTo>
                    <a:pt x="1500" y="299"/>
                  </a:lnTo>
                  <a:cubicBezTo>
                    <a:pt x="1495" y="294"/>
                    <a:pt x="1485" y="294"/>
                    <a:pt x="1474" y="294"/>
                  </a:cubicBezTo>
                  <a:cubicBezTo>
                    <a:pt x="1463" y="294"/>
                    <a:pt x="1450" y="294"/>
                    <a:pt x="1441" y="289"/>
                  </a:cubicBezTo>
                  <a:lnTo>
                    <a:pt x="1321" y="269"/>
                  </a:lnTo>
                  <a:cubicBezTo>
                    <a:pt x="894" y="190"/>
                    <a:pt x="457" y="140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14"/>
            <p:cNvSpPr/>
            <p:nvPr/>
          </p:nvSpPr>
          <p:spPr>
            <a:xfrm>
              <a:off x="1392275" y="2611525"/>
              <a:ext cx="110500" cy="17175"/>
            </a:xfrm>
            <a:custGeom>
              <a:avLst/>
              <a:gdLst/>
              <a:ahLst/>
              <a:cxnLst/>
              <a:rect l="l" t="t" r="r" b="b"/>
              <a:pathLst>
                <a:path w="4420" h="687" extrusionOk="0">
                  <a:moveTo>
                    <a:pt x="4340" y="1"/>
                  </a:moveTo>
                  <a:cubicBezTo>
                    <a:pt x="4251" y="31"/>
                    <a:pt x="4171" y="80"/>
                    <a:pt x="4092" y="110"/>
                  </a:cubicBezTo>
                  <a:lnTo>
                    <a:pt x="3833" y="199"/>
                  </a:lnTo>
                  <a:lnTo>
                    <a:pt x="3575" y="289"/>
                  </a:lnTo>
                  <a:cubicBezTo>
                    <a:pt x="3486" y="319"/>
                    <a:pt x="3407" y="349"/>
                    <a:pt x="3317" y="369"/>
                  </a:cubicBezTo>
                  <a:lnTo>
                    <a:pt x="2771" y="488"/>
                  </a:lnTo>
                  <a:cubicBezTo>
                    <a:pt x="2692" y="508"/>
                    <a:pt x="2593" y="508"/>
                    <a:pt x="2503" y="517"/>
                  </a:cubicBezTo>
                  <a:lnTo>
                    <a:pt x="2225" y="547"/>
                  </a:lnTo>
                  <a:lnTo>
                    <a:pt x="1947" y="567"/>
                  </a:lnTo>
                  <a:cubicBezTo>
                    <a:pt x="1917" y="570"/>
                    <a:pt x="1888" y="571"/>
                    <a:pt x="1858" y="571"/>
                  </a:cubicBezTo>
                  <a:cubicBezTo>
                    <a:pt x="1798" y="571"/>
                    <a:pt x="1739" y="567"/>
                    <a:pt x="1679" y="567"/>
                  </a:cubicBezTo>
                  <a:lnTo>
                    <a:pt x="1123" y="547"/>
                  </a:lnTo>
                  <a:cubicBezTo>
                    <a:pt x="945" y="517"/>
                    <a:pt x="755" y="488"/>
                    <a:pt x="577" y="458"/>
                  </a:cubicBezTo>
                  <a:cubicBezTo>
                    <a:pt x="577" y="458"/>
                    <a:pt x="508" y="448"/>
                    <a:pt x="448" y="438"/>
                  </a:cubicBezTo>
                  <a:cubicBezTo>
                    <a:pt x="408" y="428"/>
                    <a:pt x="378" y="428"/>
                    <a:pt x="349" y="428"/>
                  </a:cubicBezTo>
                  <a:lnTo>
                    <a:pt x="309" y="408"/>
                  </a:lnTo>
                  <a:cubicBezTo>
                    <a:pt x="269" y="398"/>
                    <a:pt x="219" y="388"/>
                    <a:pt x="170" y="378"/>
                  </a:cubicBezTo>
                  <a:lnTo>
                    <a:pt x="51" y="349"/>
                  </a:lnTo>
                  <a:lnTo>
                    <a:pt x="1" y="597"/>
                  </a:lnTo>
                  <a:lnTo>
                    <a:pt x="140" y="616"/>
                  </a:lnTo>
                  <a:cubicBezTo>
                    <a:pt x="190" y="616"/>
                    <a:pt x="230" y="616"/>
                    <a:pt x="279" y="627"/>
                  </a:cubicBezTo>
                  <a:cubicBezTo>
                    <a:pt x="279" y="627"/>
                    <a:pt x="299" y="627"/>
                    <a:pt x="319" y="636"/>
                  </a:cubicBezTo>
                  <a:lnTo>
                    <a:pt x="418" y="636"/>
                  </a:lnTo>
                  <a:cubicBezTo>
                    <a:pt x="488" y="636"/>
                    <a:pt x="557" y="647"/>
                    <a:pt x="557" y="647"/>
                  </a:cubicBezTo>
                  <a:cubicBezTo>
                    <a:pt x="746" y="656"/>
                    <a:pt x="925" y="667"/>
                    <a:pt x="1113" y="686"/>
                  </a:cubicBezTo>
                  <a:cubicBezTo>
                    <a:pt x="1302" y="676"/>
                    <a:pt x="1490" y="676"/>
                    <a:pt x="1679" y="676"/>
                  </a:cubicBezTo>
                  <a:lnTo>
                    <a:pt x="1957" y="676"/>
                  </a:lnTo>
                  <a:lnTo>
                    <a:pt x="2235" y="647"/>
                  </a:lnTo>
                  <a:lnTo>
                    <a:pt x="2513" y="627"/>
                  </a:lnTo>
                  <a:cubicBezTo>
                    <a:pt x="2613" y="616"/>
                    <a:pt x="2702" y="616"/>
                    <a:pt x="2791" y="597"/>
                  </a:cubicBezTo>
                  <a:cubicBezTo>
                    <a:pt x="2980" y="557"/>
                    <a:pt x="3158" y="527"/>
                    <a:pt x="3347" y="497"/>
                  </a:cubicBezTo>
                  <a:cubicBezTo>
                    <a:pt x="3436" y="488"/>
                    <a:pt x="3526" y="468"/>
                    <a:pt x="3615" y="448"/>
                  </a:cubicBezTo>
                  <a:lnTo>
                    <a:pt x="3884" y="378"/>
                  </a:lnTo>
                  <a:lnTo>
                    <a:pt x="4162" y="309"/>
                  </a:lnTo>
                  <a:cubicBezTo>
                    <a:pt x="4251" y="289"/>
                    <a:pt x="4330" y="249"/>
                    <a:pt x="4420" y="219"/>
                  </a:cubicBezTo>
                  <a:lnTo>
                    <a:pt x="43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14"/>
            <p:cNvSpPr/>
            <p:nvPr/>
          </p:nvSpPr>
          <p:spPr>
            <a:xfrm>
              <a:off x="1396750" y="2589950"/>
              <a:ext cx="97825" cy="15650"/>
            </a:xfrm>
            <a:custGeom>
              <a:avLst/>
              <a:gdLst/>
              <a:ahLst/>
              <a:cxnLst/>
              <a:rect l="l" t="t" r="r" b="b"/>
              <a:pathLst>
                <a:path w="3913" h="626" extrusionOk="0">
                  <a:moveTo>
                    <a:pt x="3824" y="0"/>
                  </a:moveTo>
                  <a:cubicBezTo>
                    <a:pt x="3754" y="40"/>
                    <a:pt x="3685" y="80"/>
                    <a:pt x="3605" y="100"/>
                  </a:cubicBezTo>
                  <a:lnTo>
                    <a:pt x="3376" y="179"/>
                  </a:lnTo>
                  <a:lnTo>
                    <a:pt x="3158" y="259"/>
                  </a:lnTo>
                  <a:cubicBezTo>
                    <a:pt x="3079" y="288"/>
                    <a:pt x="3010" y="318"/>
                    <a:pt x="2930" y="328"/>
                  </a:cubicBezTo>
                  <a:lnTo>
                    <a:pt x="2453" y="437"/>
                  </a:lnTo>
                  <a:cubicBezTo>
                    <a:pt x="2374" y="457"/>
                    <a:pt x="2295" y="457"/>
                    <a:pt x="2215" y="467"/>
                  </a:cubicBezTo>
                  <a:lnTo>
                    <a:pt x="1967" y="487"/>
                  </a:lnTo>
                  <a:lnTo>
                    <a:pt x="1728" y="517"/>
                  </a:lnTo>
                  <a:cubicBezTo>
                    <a:pt x="1649" y="517"/>
                    <a:pt x="1569" y="506"/>
                    <a:pt x="1480" y="506"/>
                  </a:cubicBezTo>
                  <a:lnTo>
                    <a:pt x="994" y="487"/>
                  </a:lnTo>
                  <a:cubicBezTo>
                    <a:pt x="835" y="457"/>
                    <a:pt x="676" y="427"/>
                    <a:pt x="517" y="407"/>
                  </a:cubicBezTo>
                  <a:lnTo>
                    <a:pt x="398" y="387"/>
                  </a:lnTo>
                  <a:cubicBezTo>
                    <a:pt x="338" y="387"/>
                    <a:pt x="279" y="367"/>
                    <a:pt x="279" y="367"/>
                  </a:cubicBezTo>
                  <a:cubicBezTo>
                    <a:pt x="239" y="348"/>
                    <a:pt x="199" y="348"/>
                    <a:pt x="159" y="338"/>
                  </a:cubicBezTo>
                  <a:lnTo>
                    <a:pt x="51" y="308"/>
                  </a:lnTo>
                  <a:lnTo>
                    <a:pt x="1" y="556"/>
                  </a:lnTo>
                  <a:lnTo>
                    <a:pt x="130" y="566"/>
                  </a:lnTo>
                  <a:cubicBezTo>
                    <a:pt x="170" y="576"/>
                    <a:pt x="210" y="576"/>
                    <a:pt x="249" y="576"/>
                  </a:cubicBezTo>
                  <a:cubicBezTo>
                    <a:pt x="249" y="586"/>
                    <a:pt x="309" y="586"/>
                    <a:pt x="368" y="586"/>
                  </a:cubicBezTo>
                  <a:cubicBezTo>
                    <a:pt x="437" y="586"/>
                    <a:pt x="497" y="596"/>
                    <a:pt x="497" y="596"/>
                  </a:cubicBezTo>
                  <a:cubicBezTo>
                    <a:pt x="656" y="606"/>
                    <a:pt x="825" y="616"/>
                    <a:pt x="994" y="626"/>
                  </a:cubicBezTo>
                  <a:cubicBezTo>
                    <a:pt x="1152" y="626"/>
                    <a:pt x="1322" y="616"/>
                    <a:pt x="1490" y="616"/>
                  </a:cubicBezTo>
                  <a:cubicBezTo>
                    <a:pt x="1543" y="616"/>
                    <a:pt x="1596" y="620"/>
                    <a:pt x="1652" y="620"/>
                  </a:cubicBezTo>
                  <a:cubicBezTo>
                    <a:pt x="1680" y="620"/>
                    <a:pt x="1709" y="619"/>
                    <a:pt x="1739" y="616"/>
                  </a:cubicBezTo>
                  <a:lnTo>
                    <a:pt x="1977" y="586"/>
                  </a:lnTo>
                  <a:lnTo>
                    <a:pt x="2225" y="566"/>
                  </a:lnTo>
                  <a:cubicBezTo>
                    <a:pt x="2304" y="566"/>
                    <a:pt x="2394" y="566"/>
                    <a:pt x="2473" y="546"/>
                  </a:cubicBezTo>
                  <a:cubicBezTo>
                    <a:pt x="2632" y="517"/>
                    <a:pt x="2791" y="487"/>
                    <a:pt x="2959" y="467"/>
                  </a:cubicBezTo>
                  <a:cubicBezTo>
                    <a:pt x="3039" y="457"/>
                    <a:pt x="3118" y="437"/>
                    <a:pt x="3198" y="417"/>
                  </a:cubicBezTo>
                  <a:lnTo>
                    <a:pt x="3436" y="358"/>
                  </a:lnTo>
                  <a:lnTo>
                    <a:pt x="3674" y="308"/>
                  </a:lnTo>
                  <a:cubicBezTo>
                    <a:pt x="3754" y="288"/>
                    <a:pt x="3833" y="248"/>
                    <a:pt x="3913" y="228"/>
                  </a:cubicBezTo>
                  <a:lnTo>
                    <a:pt x="382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14"/>
            <p:cNvSpPr/>
            <p:nvPr/>
          </p:nvSpPr>
          <p:spPr>
            <a:xfrm>
              <a:off x="1441700" y="2776625"/>
              <a:ext cx="39975" cy="8800"/>
            </a:xfrm>
            <a:custGeom>
              <a:avLst/>
              <a:gdLst/>
              <a:ahLst/>
              <a:cxnLst/>
              <a:rect l="l" t="t" r="r" b="b"/>
              <a:pathLst>
                <a:path w="1599" h="352" extrusionOk="0">
                  <a:moveTo>
                    <a:pt x="1439" y="0"/>
                  </a:moveTo>
                  <a:cubicBezTo>
                    <a:pt x="1390" y="0"/>
                    <a:pt x="1370" y="40"/>
                    <a:pt x="1320" y="49"/>
                  </a:cubicBezTo>
                  <a:cubicBezTo>
                    <a:pt x="1261" y="69"/>
                    <a:pt x="1212" y="80"/>
                    <a:pt x="1152" y="99"/>
                  </a:cubicBezTo>
                  <a:cubicBezTo>
                    <a:pt x="1033" y="119"/>
                    <a:pt x="914" y="139"/>
                    <a:pt x="784" y="149"/>
                  </a:cubicBezTo>
                  <a:cubicBezTo>
                    <a:pt x="690" y="163"/>
                    <a:pt x="601" y="173"/>
                    <a:pt x="517" y="173"/>
                  </a:cubicBezTo>
                  <a:cubicBezTo>
                    <a:pt x="486" y="173"/>
                    <a:pt x="456" y="171"/>
                    <a:pt x="427" y="169"/>
                  </a:cubicBezTo>
                  <a:cubicBezTo>
                    <a:pt x="367" y="169"/>
                    <a:pt x="308" y="159"/>
                    <a:pt x="258" y="149"/>
                  </a:cubicBezTo>
                  <a:cubicBezTo>
                    <a:pt x="208" y="139"/>
                    <a:pt x="169" y="119"/>
                    <a:pt x="129" y="99"/>
                  </a:cubicBezTo>
                  <a:lnTo>
                    <a:pt x="0" y="347"/>
                  </a:lnTo>
                  <a:cubicBezTo>
                    <a:pt x="53" y="347"/>
                    <a:pt x="106" y="352"/>
                    <a:pt x="156" y="352"/>
                  </a:cubicBezTo>
                  <a:cubicBezTo>
                    <a:pt x="181" y="352"/>
                    <a:pt x="205" y="351"/>
                    <a:pt x="228" y="347"/>
                  </a:cubicBezTo>
                  <a:lnTo>
                    <a:pt x="427" y="318"/>
                  </a:lnTo>
                  <a:cubicBezTo>
                    <a:pt x="556" y="298"/>
                    <a:pt x="685" y="268"/>
                    <a:pt x="804" y="258"/>
                  </a:cubicBezTo>
                  <a:cubicBezTo>
                    <a:pt x="882" y="251"/>
                    <a:pt x="969" y="244"/>
                    <a:pt x="1060" y="244"/>
                  </a:cubicBezTo>
                  <a:cubicBezTo>
                    <a:pt x="1097" y="244"/>
                    <a:pt x="1134" y="245"/>
                    <a:pt x="1172" y="248"/>
                  </a:cubicBezTo>
                  <a:cubicBezTo>
                    <a:pt x="1231" y="238"/>
                    <a:pt x="1300" y="238"/>
                    <a:pt x="1370" y="238"/>
                  </a:cubicBezTo>
                  <a:cubicBezTo>
                    <a:pt x="1430" y="238"/>
                    <a:pt x="1529" y="228"/>
                    <a:pt x="1598" y="208"/>
                  </a:cubicBezTo>
                  <a:lnTo>
                    <a:pt x="143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14"/>
            <p:cNvSpPr/>
            <p:nvPr/>
          </p:nvSpPr>
          <p:spPr>
            <a:xfrm>
              <a:off x="1431275" y="2639100"/>
              <a:ext cx="37000" cy="50175"/>
            </a:xfrm>
            <a:custGeom>
              <a:avLst/>
              <a:gdLst/>
              <a:ahLst/>
              <a:cxnLst/>
              <a:rect l="l" t="t" r="r" b="b"/>
              <a:pathLst>
                <a:path w="1480" h="2007" extrusionOk="0">
                  <a:moveTo>
                    <a:pt x="1222" y="294"/>
                  </a:moveTo>
                  <a:lnTo>
                    <a:pt x="1222" y="294"/>
                  </a:lnTo>
                  <a:cubicBezTo>
                    <a:pt x="1201" y="420"/>
                    <a:pt x="1180" y="544"/>
                    <a:pt x="1161" y="676"/>
                  </a:cubicBezTo>
                  <a:lnTo>
                    <a:pt x="1092" y="983"/>
                  </a:lnTo>
                  <a:lnTo>
                    <a:pt x="1003" y="1301"/>
                  </a:lnTo>
                  <a:lnTo>
                    <a:pt x="894" y="1609"/>
                  </a:lnTo>
                  <a:lnTo>
                    <a:pt x="864" y="1728"/>
                  </a:lnTo>
                  <a:lnTo>
                    <a:pt x="844" y="1768"/>
                  </a:lnTo>
                  <a:lnTo>
                    <a:pt x="834" y="1788"/>
                  </a:lnTo>
                  <a:lnTo>
                    <a:pt x="824" y="1777"/>
                  </a:lnTo>
                  <a:cubicBezTo>
                    <a:pt x="804" y="1757"/>
                    <a:pt x="784" y="1728"/>
                    <a:pt x="764" y="1708"/>
                  </a:cubicBezTo>
                  <a:lnTo>
                    <a:pt x="735" y="1649"/>
                  </a:lnTo>
                  <a:cubicBezTo>
                    <a:pt x="715" y="1629"/>
                    <a:pt x="705" y="1599"/>
                    <a:pt x="695" y="1579"/>
                  </a:cubicBezTo>
                  <a:cubicBezTo>
                    <a:pt x="645" y="1479"/>
                    <a:pt x="605" y="1380"/>
                    <a:pt x="566" y="1281"/>
                  </a:cubicBezTo>
                  <a:cubicBezTo>
                    <a:pt x="526" y="1172"/>
                    <a:pt x="477" y="1073"/>
                    <a:pt x="427" y="983"/>
                  </a:cubicBezTo>
                  <a:cubicBezTo>
                    <a:pt x="377" y="884"/>
                    <a:pt x="338" y="775"/>
                    <a:pt x="288" y="676"/>
                  </a:cubicBezTo>
                  <a:lnTo>
                    <a:pt x="188" y="427"/>
                  </a:lnTo>
                  <a:cubicBezTo>
                    <a:pt x="188" y="417"/>
                    <a:pt x="169" y="398"/>
                    <a:pt x="179" y="398"/>
                  </a:cubicBezTo>
                  <a:lnTo>
                    <a:pt x="308" y="398"/>
                  </a:lnTo>
                  <a:cubicBezTo>
                    <a:pt x="497" y="398"/>
                    <a:pt x="685" y="367"/>
                    <a:pt x="874" y="348"/>
                  </a:cubicBezTo>
                  <a:cubicBezTo>
                    <a:pt x="991" y="329"/>
                    <a:pt x="1107" y="318"/>
                    <a:pt x="1222" y="294"/>
                  </a:cubicBezTo>
                  <a:close/>
                  <a:moveTo>
                    <a:pt x="1350" y="0"/>
                  </a:moveTo>
                  <a:lnTo>
                    <a:pt x="1267" y="42"/>
                  </a:lnTo>
                  <a:lnTo>
                    <a:pt x="1267" y="42"/>
                  </a:lnTo>
                  <a:lnTo>
                    <a:pt x="1261" y="40"/>
                  </a:lnTo>
                  <a:cubicBezTo>
                    <a:pt x="1260" y="42"/>
                    <a:pt x="1260" y="44"/>
                    <a:pt x="1260" y="46"/>
                  </a:cubicBezTo>
                  <a:lnTo>
                    <a:pt x="1260" y="46"/>
                  </a:lnTo>
                  <a:lnTo>
                    <a:pt x="1231" y="60"/>
                  </a:lnTo>
                  <a:cubicBezTo>
                    <a:pt x="1192" y="69"/>
                    <a:pt x="1152" y="89"/>
                    <a:pt x="1102" y="100"/>
                  </a:cubicBezTo>
                  <a:cubicBezTo>
                    <a:pt x="1022" y="120"/>
                    <a:pt x="933" y="139"/>
                    <a:pt x="844" y="159"/>
                  </a:cubicBezTo>
                  <a:cubicBezTo>
                    <a:pt x="665" y="199"/>
                    <a:pt x="486" y="248"/>
                    <a:pt x="308" y="259"/>
                  </a:cubicBezTo>
                  <a:lnTo>
                    <a:pt x="119" y="268"/>
                  </a:lnTo>
                  <a:lnTo>
                    <a:pt x="10" y="268"/>
                  </a:lnTo>
                  <a:cubicBezTo>
                    <a:pt x="0" y="268"/>
                    <a:pt x="10" y="278"/>
                    <a:pt x="10" y="288"/>
                  </a:cubicBezTo>
                  <a:lnTo>
                    <a:pt x="20" y="308"/>
                  </a:lnTo>
                  <a:lnTo>
                    <a:pt x="49" y="367"/>
                  </a:lnTo>
                  <a:lnTo>
                    <a:pt x="199" y="725"/>
                  </a:lnTo>
                  <a:cubicBezTo>
                    <a:pt x="288" y="923"/>
                    <a:pt x="397" y="1132"/>
                    <a:pt x="477" y="1321"/>
                  </a:cubicBezTo>
                  <a:cubicBezTo>
                    <a:pt x="516" y="1420"/>
                    <a:pt x="556" y="1529"/>
                    <a:pt x="605" y="1629"/>
                  </a:cubicBezTo>
                  <a:cubicBezTo>
                    <a:pt x="616" y="1649"/>
                    <a:pt x="625" y="1678"/>
                    <a:pt x="636" y="1698"/>
                  </a:cubicBezTo>
                  <a:lnTo>
                    <a:pt x="685" y="1788"/>
                  </a:lnTo>
                  <a:cubicBezTo>
                    <a:pt x="735" y="1847"/>
                    <a:pt x="775" y="1907"/>
                    <a:pt x="834" y="1966"/>
                  </a:cubicBezTo>
                  <a:lnTo>
                    <a:pt x="864" y="2006"/>
                  </a:lnTo>
                  <a:cubicBezTo>
                    <a:pt x="874" y="1996"/>
                    <a:pt x="883" y="1976"/>
                    <a:pt x="894" y="1956"/>
                  </a:cubicBezTo>
                  <a:lnTo>
                    <a:pt x="933" y="1847"/>
                  </a:lnTo>
                  <a:lnTo>
                    <a:pt x="1013" y="1658"/>
                  </a:lnTo>
                  <a:lnTo>
                    <a:pt x="1132" y="1351"/>
                  </a:lnTo>
                  <a:lnTo>
                    <a:pt x="1241" y="1043"/>
                  </a:lnTo>
                  <a:lnTo>
                    <a:pt x="1320" y="735"/>
                  </a:lnTo>
                  <a:cubicBezTo>
                    <a:pt x="1380" y="517"/>
                    <a:pt x="1430" y="308"/>
                    <a:pt x="1479" y="100"/>
                  </a:cubicBezTo>
                  <a:lnTo>
                    <a:pt x="1375" y="71"/>
                  </a:lnTo>
                  <a:lnTo>
                    <a:pt x="1375" y="71"/>
                  </a:lnTo>
                  <a:lnTo>
                    <a:pt x="13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14"/>
            <p:cNvSpPr/>
            <p:nvPr/>
          </p:nvSpPr>
          <p:spPr>
            <a:xfrm>
              <a:off x="1280850" y="2674275"/>
              <a:ext cx="100300" cy="78275"/>
            </a:xfrm>
            <a:custGeom>
              <a:avLst/>
              <a:gdLst/>
              <a:ahLst/>
              <a:cxnLst/>
              <a:rect l="l" t="t" r="r" b="b"/>
              <a:pathLst>
                <a:path w="4012" h="3131" extrusionOk="0">
                  <a:moveTo>
                    <a:pt x="2570" y="0"/>
                  </a:moveTo>
                  <a:cubicBezTo>
                    <a:pt x="2567" y="0"/>
                    <a:pt x="2564" y="1"/>
                    <a:pt x="2562" y="3"/>
                  </a:cubicBezTo>
                  <a:lnTo>
                    <a:pt x="2532" y="63"/>
                  </a:lnTo>
                  <a:lnTo>
                    <a:pt x="2443" y="231"/>
                  </a:lnTo>
                  <a:lnTo>
                    <a:pt x="2284" y="520"/>
                  </a:lnTo>
                  <a:lnTo>
                    <a:pt x="2125" y="807"/>
                  </a:lnTo>
                  <a:cubicBezTo>
                    <a:pt x="2065" y="906"/>
                    <a:pt x="1995" y="986"/>
                    <a:pt x="1936" y="1076"/>
                  </a:cubicBezTo>
                  <a:lnTo>
                    <a:pt x="1737" y="1334"/>
                  </a:lnTo>
                  <a:cubicBezTo>
                    <a:pt x="1628" y="1462"/>
                    <a:pt x="1529" y="1592"/>
                    <a:pt x="1529" y="1592"/>
                  </a:cubicBezTo>
                  <a:cubicBezTo>
                    <a:pt x="1380" y="1760"/>
                    <a:pt x="1221" y="1919"/>
                    <a:pt x="1062" y="2069"/>
                  </a:cubicBezTo>
                  <a:cubicBezTo>
                    <a:pt x="744" y="2386"/>
                    <a:pt x="377" y="2664"/>
                    <a:pt x="0" y="2932"/>
                  </a:cubicBezTo>
                  <a:lnTo>
                    <a:pt x="258" y="3131"/>
                  </a:lnTo>
                  <a:cubicBezTo>
                    <a:pt x="576" y="2813"/>
                    <a:pt x="903" y="2515"/>
                    <a:pt x="1192" y="2168"/>
                  </a:cubicBezTo>
                  <a:cubicBezTo>
                    <a:pt x="1340" y="2009"/>
                    <a:pt x="1489" y="1840"/>
                    <a:pt x="1628" y="1671"/>
                  </a:cubicBezTo>
                  <a:cubicBezTo>
                    <a:pt x="1628" y="1671"/>
                    <a:pt x="1728" y="1542"/>
                    <a:pt x="1827" y="1403"/>
                  </a:cubicBezTo>
                  <a:cubicBezTo>
                    <a:pt x="1926" y="1274"/>
                    <a:pt x="2026" y="1135"/>
                    <a:pt x="2026" y="1135"/>
                  </a:cubicBezTo>
                  <a:cubicBezTo>
                    <a:pt x="2095" y="1045"/>
                    <a:pt x="2165" y="957"/>
                    <a:pt x="2214" y="857"/>
                  </a:cubicBezTo>
                  <a:lnTo>
                    <a:pt x="2383" y="569"/>
                  </a:lnTo>
                  <a:lnTo>
                    <a:pt x="2551" y="281"/>
                  </a:lnTo>
                  <a:lnTo>
                    <a:pt x="2621" y="162"/>
                  </a:lnTo>
                  <a:lnTo>
                    <a:pt x="2631" y="152"/>
                  </a:lnTo>
                  <a:lnTo>
                    <a:pt x="2641" y="152"/>
                  </a:lnTo>
                  <a:lnTo>
                    <a:pt x="2690" y="172"/>
                  </a:lnTo>
                  <a:lnTo>
                    <a:pt x="3316" y="381"/>
                  </a:lnTo>
                  <a:cubicBezTo>
                    <a:pt x="3535" y="430"/>
                    <a:pt x="3753" y="470"/>
                    <a:pt x="3961" y="520"/>
                  </a:cubicBezTo>
                  <a:lnTo>
                    <a:pt x="4011" y="291"/>
                  </a:lnTo>
                  <a:cubicBezTo>
                    <a:pt x="3793" y="261"/>
                    <a:pt x="3584" y="242"/>
                    <a:pt x="3366" y="202"/>
                  </a:cubicBezTo>
                  <a:cubicBezTo>
                    <a:pt x="3158" y="142"/>
                    <a:pt x="2949" y="92"/>
                    <a:pt x="2730" y="43"/>
                  </a:cubicBezTo>
                  <a:lnTo>
                    <a:pt x="2621" y="13"/>
                  </a:lnTo>
                  <a:cubicBezTo>
                    <a:pt x="2606" y="13"/>
                    <a:pt x="2583" y="0"/>
                    <a:pt x="25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14"/>
            <p:cNvSpPr/>
            <p:nvPr/>
          </p:nvSpPr>
          <p:spPr>
            <a:xfrm>
              <a:off x="1248800" y="2615000"/>
              <a:ext cx="32550" cy="119675"/>
            </a:xfrm>
            <a:custGeom>
              <a:avLst/>
              <a:gdLst/>
              <a:ahLst/>
              <a:cxnLst/>
              <a:rect l="l" t="t" r="r" b="b"/>
              <a:pathLst>
                <a:path w="1302" h="4787" extrusionOk="0">
                  <a:moveTo>
                    <a:pt x="249" y="1"/>
                  </a:moveTo>
                  <a:lnTo>
                    <a:pt x="80" y="170"/>
                  </a:lnTo>
                  <a:cubicBezTo>
                    <a:pt x="230" y="329"/>
                    <a:pt x="398" y="468"/>
                    <a:pt x="577" y="607"/>
                  </a:cubicBezTo>
                  <a:cubicBezTo>
                    <a:pt x="746" y="746"/>
                    <a:pt x="905" y="894"/>
                    <a:pt x="1084" y="1024"/>
                  </a:cubicBezTo>
                  <a:lnTo>
                    <a:pt x="1123" y="1053"/>
                  </a:lnTo>
                  <a:cubicBezTo>
                    <a:pt x="1133" y="1053"/>
                    <a:pt x="1143" y="1053"/>
                    <a:pt x="1143" y="1064"/>
                  </a:cubicBezTo>
                  <a:lnTo>
                    <a:pt x="1133" y="1073"/>
                  </a:lnTo>
                  <a:lnTo>
                    <a:pt x="1073" y="1203"/>
                  </a:lnTo>
                  <a:lnTo>
                    <a:pt x="934" y="1490"/>
                  </a:lnTo>
                  <a:lnTo>
                    <a:pt x="786" y="1788"/>
                  </a:lnTo>
                  <a:cubicBezTo>
                    <a:pt x="746" y="1887"/>
                    <a:pt x="716" y="1997"/>
                    <a:pt x="676" y="2106"/>
                  </a:cubicBezTo>
                  <a:cubicBezTo>
                    <a:pt x="676" y="2106"/>
                    <a:pt x="616" y="2255"/>
                    <a:pt x="557" y="2414"/>
                  </a:cubicBezTo>
                  <a:cubicBezTo>
                    <a:pt x="508" y="2573"/>
                    <a:pt x="448" y="2732"/>
                    <a:pt x="448" y="2732"/>
                  </a:cubicBezTo>
                  <a:cubicBezTo>
                    <a:pt x="388" y="2940"/>
                    <a:pt x="329" y="3158"/>
                    <a:pt x="279" y="3377"/>
                  </a:cubicBezTo>
                  <a:cubicBezTo>
                    <a:pt x="160" y="3814"/>
                    <a:pt x="80" y="4270"/>
                    <a:pt x="1" y="4698"/>
                  </a:cubicBezTo>
                  <a:lnTo>
                    <a:pt x="319" y="4787"/>
                  </a:lnTo>
                  <a:cubicBezTo>
                    <a:pt x="329" y="4340"/>
                    <a:pt x="349" y="3884"/>
                    <a:pt x="438" y="3436"/>
                  </a:cubicBezTo>
                  <a:cubicBezTo>
                    <a:pt x="477" y="3218"/>
                    <a:pt x="517" y="2990"/>
                    <a:pt x="567" y="2781"/>
                  </a:cubicBezTo>
                  <a:lnTo>
                    <a:pt x="667" y="2463"/>
                  </a:lnTo>
                  <a:cubicBezTo>
                    <a:pt x="726" y="2304"/>
                    <a:pt x="775" y="2146"/>
                    <a:pt x="775" y="2146"/>
                  </a:cubicBezTo>
                  <a:cubicBezTo>
                    <a:pt x="815" y="2046"/>
                    <a:pt x="845" y="1937"/>
                    <a:pt x="894" y="1838"/>
                  </a:cubicBezTo>
                  <a:lnTo>
                    <a:pt x="1033" y="1550"/>
                  </a:lnTo>
                  <a:lnTo>
                    <a:pt x="1183" y="1252"/>
                  </a:lnTo>
                  <a:lnTo>
                    <a:pt x="1272" y="1084"/>
                  </a:lnTo>
                  <a:lnTo>
                    <a:pt x="1302" y="1024"/>
                  </a:lnTo>
                  <a:cubicBezTo>
                    <a:pt x="1302" y="1014"/>
                    <a:pt x="1282" y="1004"/>
                    <a:pt x="1262" y="984"/>
                  </a:cubicBezTo>
                  <a:lnTo>
                    <a:pt x="1172" y="914"/>
                  </a:lnTo>
                  <a:cubicBezTo>
                    <a:pt x="1004" y="775"/>
                    <a:pt x="855" y="616"/>
                    <a:pt x="696" y="468"/>
                  </a:cubicBezTo>
                  <a:cubicBezTo>
                    <a:pt x="537" y="319"/>
                    <a:pt x="378" y="170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14"/>
            <p:cNvSpPr/>
            <p:nvPr/>
          </p:nvSpPr>
          <p:spPr>
            <a:xfrm>
              <a:off x="1294250" y="2570100"/>
              <a:ext cx="99300" cy="56125"/>
            </a:xfrm>
            <a:custGeom>
              <a:avLst/>
              <a:gdLst/>
              <a:ahLst/>
              <a:cxnLst/>
              <a:rect l="l" t="t" r="r" b="b"/>
              <a:pathLst>
                <a:path w="3972" h="2245" extrusionOk="0">
                  <a:moveTo>
                    <a:pt x="169" y="0"/>
                  </a:moveTo>
                  <a:lnTo>
                    <a:pt x="0" y="188"/>
                  </a:lnTo>
                  <a:lnTo>
                    <a:pt x="109" y="278"/>
                  </a:lnTo>
                  <a:cubicBezTo>
                    <a:pt x="139" y="308"/>
                    <a:pt x="189" y="327"/>
                    <a:pt x="219" y="358"/>
                  </a:cubicBezTo>
                  <a:lnTo>
                    <a:pt x="447" y="516"/>
                  </a:lnTo>
                  <a:cubicBezTo>
                    <a:pt x="596" y="636"/>
                    <a:pt x="725" y="764"/>
                    <a:pt x="894" y="854"/>
                  </a:cubicBezTo>
                  <a:cubicBezTo>
                    <a:pt x="1053" y="953"/>
                    <a:pt x="1201" y="1053"/>
                    <a:pt x="1360" y="1161"/>
                  </a:cubicBezTo>
                  <a:lnTo>
                    <a:pt x="1847" y="1430"/>
                  </a:lnTo>
                  <a:cubicBezTo>
                    <a:pt x="1936" y="1470"/>
                    <a:pt x="2006" y="1529"/>
                    <a:pt x="2095" y="1569"/>
                  </a:cubicBezTo>
                  <a:lnTo>
                    <a:pt x="2353" y="1678"/>
                  </a:lnTo>
                  <a:lnTo>
                    <a:pt x="2602" y="1797"/>
                  </a:lnTo>
                  <a:lnTo>
                    <a:pt x="2730" y="1856"/>
                  </a:lnTo>
                  <a:lnTo>
                    <a:pt x="2860" y="1906"/>
                  </a:lnTo>
                  <a:cubicBezTo>
                    <a:pt x="3039" y="1966"/>
                    <a:pt x="3207" y="2035"/>
                    <a:pt x="3386" y="2105"/>
                  </a:cubicBezTo>
                  <a:cubicBezTo>
                    <a:pt x="3555" y="2165"/>
                    <a:pt x="3743" y="2194"/>
                    <a:pt x="3922" y="2244"/>
                  </a:cubicBezTo>
                  <a:lnTo>
                    <a:pt x="3972" y="2015"/>
                  </a:lnTo>
                  <a:cubicBezTo>
                    <a:pt x="3793" y="1986"/>
                    <a:pt x="3604" y="1966"/>
                    <a:pt x="3436" y="1916"/>
                  </a:cubicBezTo>
                  <a:cubicBezTo>
                    <a:pt x="3257" y="1867"/>
                    <a:pt x="3088" y="1817"/>
                    <a:pt x="2909" y="1777"/>
                  </a:cubicBezTo>
                  <a:cubicBezTo>
                    <a:pt x="2860" y="1757"/>
                    <a:pt x="2820" y="1748"/>
                    <a:pt x="2780" y="1737"/>
                  </a:cubicBezTo>
                  <a:lnTo>
                    <a:pt x="2651" y="1688"/>
                  </a:lnTo>
                  <a:lnTo>
                    <a:pt x="2393" y="1578"/>
                  </a:lnTo>
                  <a:lnTo>
                    <a:pt x="2145" y="1470"/>
                  </a:lnTo>
                  <a:cubicBezTo>
                    <a:pt x="2055" y="1439"/>
                    <a:pt x="1976" y="1380"/>
                    <a:pt x="1896" y="1340"/>
                  </a:cubicBezTo>
                  <a:cubicBezTo>
                    <a:pt x="1737" y="1251"/>
                    <a:pt x="1579" y="1161"/>
                    <a:pt x="1420" y="1062"/>
                  </a:cubicBezTo>
                  <a:lnTo>
                    <a:pt x="973" y="735"/>
                  </a:lnTo>
                  <a:cubicBezTo>
                    <a:pt x="824" y="636"/>
                    <a:pt x="695" y="497"/>
                    <a:pt x="566" y="377"/>
                  </a:cubicBezTo>
                  <a:lnTo>
                    <a:pt x="367" y="188"/>
                  </a:lnTo>
                  <a:cubicBezTo>
                    <a:pt x="328" y="159"/>
                    <a:pt x="288" y="129"/>
                    <a:pt x="258" y="99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14"/>
            <p:cNvSpPr/>
            <p:nvPr/>
          </p:nvSpPr>
          <p:spPr>
            <a:xfrm>
              <a:off x="1310125" y="2553700"/>
              <a:ext cx="87900" cy="50175"/>
            </a:xfrm>
            <a:custGeom>
              <a:avLst/>
              <a:gdLst/>
              <a:ahLst/>
              <a:cxnLst/>
              <a:rect l="l" t="t" r="r" b="b"/>
              <a:pathLst>
                <a:path w="3516" h="2007" extrusionOk="0">
                  <a:moveTo>
                    <a:pt x="179" y="1"/>
                  </a:moveTo>
                  <a:lnTo>
                    <a:pt x="1" y="180"/>
                  </a:lnTo>
                  <a:lnTo>
                    <a:pt x="110" y="259"/>
                  </a:lnTo>
                  <a:cubicBezTo>
                    <a:pt x="140" y="288"/>
                    <a:pt x="169" y="299"/>
                    <a:pt x="209" y="328"/>
                  </a:cubicBezTo>
                  <a:lnTo>
                    <a:pt x="407" y="477"/>
                  </a:lnTo>
                  <a:cubicBezTo>
                    <a:pt x="537" y="566"/>
                    <a:pt x="656" y="685"/>
                    <a:pt x="805" y="765"/>
                  </a:cubicBezTo>
                  <a:cubicBezTo>
                    <a:pt x="944" y="855"/>
                    <a:pt x="1083" y="944"/>
                    <a:pt x="1212" y="1033"/>
                  </a:cubicBezTo>
                  <a:cubicBezTo>
                    <a:pt x="1361" y="1113"/>
                    <a:pt x="1500" y="1192"/>
                    <a:pt x="1649" y="1272"/>
                  </a:cubicBezTo>
                  <a:cubicBezTo>
                    <a:pt x="1718" y="1311"/>
                    <a:pt x="1788" y="1361"/>
                    <a:pt x="1857" y="1391"/>
                  </a:cubicBezTo>
                  <a:lnTo>
                    <a:pt x="2086" y="1490"/>
                  </a:lnTo>
                  <a:lnTo>
                    <a:pt x="2304" y="1599"/>
                  </a:lnTo>
                  <a:lnTo>
                    <a:pt x="2423" y="1649"/>
                  </a:lnTo>
                  <a:lnTo>
                    <a:pt x="2532" y="1689"/>
                  </a:lnTo>
                  <a:cubicBezTo>
                    <a:pt x="2691" y="1748"/>
                    <a:pt x="2840" y="1808"/>
                    <a:pt x="2999" y="1867"/>
                  </a:cubicBezTo>
                  <a:cubicBezTo>
                    <a:pt x="3148" y="1927"/>
                    <a:pt x="3317" y="1956"/>
                    <a:pt x="3466" y="2006"/>
                  </a:cubicBezTo>
                  <a:lnTo>
                    <a:pt x="3516" y="1768"/>
                  </a:lnTo>
                  <a:cubicBezTo>
                    <a:pt x="3357" y="1738"/>
                    <a:pt x="3198" y="1728"/>
                    <a:pt x="3049" y="1689"/>
                  </a:cubicBezTo>
                  <a:cubicBezTo>
                    <a:pt x="2890" y="1649"/>
                    <a:pt x="2741" y="1599"/>
                    <a:pt x="2582" y="1559"/>
                  </a:cubicBezTo>
                  <a:lnTo>
                    <a:pt x="2463" y="1530"/>
                  </a:lnTo>
                  <a:lnTo>
                    <a:pt x="2354" y="1480"/>
                  </a:lnTo>
                  <a:lnTo>
                    <a:pt x="2135" y="1391"/>
                  </a:lnTo>
                  <a:lnTo>
                    <a:pt x="1907" y="1301"/>
                  </a:lnTo>
                  <a:cubicBezTo>
                    <a:pt x="1828" y="1272"/>
                    <a:pt x="1768" y="1222"/>
                    <a:pt x="1689" y="1182"/>
                  </a:cubicBezTo>
                  <a:lnTo>
                    <a:pt x="1272" y="944"/>
                  </a:lnTo>
                  <a:lnTo>
                    <a:pt x="884" y="646"/>
                  </a:lnTo>
                  <a:cubicBezTo>
                    <a:pt x="745" y="566"/>
                    <a:pt x="646" y="438"/>
                    <a:pt x="527" y="328"/>
                  </a:cubicBezTo>
                  <a:lnTo>
                    <a:pt x="348" y="169"/>
                  </a:lnTo>
                  <a:lnTo>
                    <a:pt x="259" y="80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14"/>
            <p:cNvSpPr/>
            <p:nvPr/>
          </p:nvSpPr>
          <p:spPr>
            <a:xfrm>
              <a:off x="1249800" y="2731450"/>
              <a:ext cx="35775" cy="21850"/>
            </a:xfrm>
            <a:custGeom>
              <a:avLst/>
              <a:gdLst/>
              <a:ahLst/>
              <a:cxnLst/>
              <a:rect l="l" t="t" r="r" b="b"/>
              <a:pathLst>
                <a:path w="1431" h="874" extrusionOk="0">
                  <a:moveTo>
                    <a:pt x="239" y="0"/>
                  </a:moveTo>
                  <a:lnTo>
                    <a:pt x="1" y="139"/>
                  </a:lnTo>
                  <a:cubicBezTo>
                    <a:pt x="70" y="188"/>
                    <a:pt x="140" y="228"/>
                    <a:pt x="199" y="258"/>
                  </a:cubicBezTo>
                  <a:lnTo>
                    <a:pt x="378" y="347"/>
                  </a:lnTo>
                  <a:cubicBezTo>
                    <a:pt x="497" y="397"/>
                    <a:pt x="616" y="446"/>
                    <a:pt x="726" y="506"/>
                  </a:cubicBezTo>
                  <a:cubicBezTo>
                    <a:pt x="835" y="556"/>
                    <a:pt x="934" y="625"/>
                    <a:pt x="1044" y="695"/>
                  </a:cubicBezTo>
                  <a:cubicBezTo>
                    <a:pt x="1093" y="724"/>
                    <a:pt x="1152" y="764"/>
                    <a:pt x="1212" y="794"/>
                  </a:cubicBezTo>
                  <a:cubicBezTo>
                    <a:pt x="1272" y="824"/>
                    <a:pt x="1351" y="863"/>
                    <a:pt x="1430" y="874"/>
                  </a:cubicBezTo>
                  <a:lnTo>
                    <a:pt x="1401" y="625"/>
                  </a:lnTo>
                  <a:cubicBezTo>
                    <a:pt x="1361" y="605"/>
                    <a:pt x="1322" y="616"/>
                    <a:pt x="1272" y="605"/>
                  </a:cubicBezTo>
                  <a:cubicBezTo>
                    <a:pt x="1212" y="596"/>
                    <a:pt x="1163" y="585"/>
                    <a:pt x="1103" y="566"/>
                  </a:cubicBezTo>
                  <a:cubicBezTo>
                    <a:pt x="993" y="516"/>
                    <a:pt x="885" y="466"/>
                    <a:pt x="766" y="407"/>
                  </a:cubicBezTo>
                  <a:cubicBezTo>
                    <a:pt x="656" y="347"/>
                    <a:pt x="557" y="288"/>
                    <a:pt x="457" y="218"/>
                  </a:cubicBezTo>
                  <a:cubicBezTo>
                    <a:pt x="408" y="179"/>
                    <a:pt x="368" y="149"/>
                    <a:pt x="329" y="109"/>
                  </a:cubicBezTo>
                  <a:cubicBezTo>
                    <a:pt x="289" y="69"/>
                    <a:pt x="269" y="29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14"/>
            <p:cNvSpPr/>
            <p:nvPr/>
          </p:nvSpPr>
          <p:spPr>
            <a:xfrm>
              <a:off x="1310375" y="2612300"/>
              <a:ext cx="39500" cy="48175"/>
            </a:xfrm>
            <a:custGeom>
              <a:avLst/>
              <a:gdLst/>
              <a:ahLst/>
              <a:cxnLst/>
              <a:rect l="l" t="t" r="r" b="b"/>
              <a:pathLst>
                <a:path w="1580" h="1927" extrusionOk="0">
                  <a:moveTo>
                    <a:pt x="328" y="199"/>
                  </a:moveTo>
                  <a:lnTo>
                    <a:pt x="358" y="218"/>
                  </a:lnTo>
                  <a:lnTo>
                    <a:pt x="437" y="268"/>
                  </a:lnTo>
                  <a:cubicBezTo>
                    <a:pt x="606" y="347"/>
                    <a:pt x="765" y="437"/>
                    <a:pt x="934" y="526"/>
                  </a:cubicBezTo>
                  <a:cubicBezTo>
                    <a:pt x="1013" y="576"/>
                    <a:pt x="1103" y="605"/>
                    <a:pt x="1192" y="636"/>
                  </a:cubicBezTo>
                  <a:cubicBezTo>
                    <a:pt x="1216" y="644"/>
                    <a:pt x="1242" y="652"/>
                    <a:pt x="1267" y="660"/>
                  </a:cubicBezTo>
                  <a:lnTo>
                    <a:pt x="1267" y="660"/>
                  </a:lnTo>
                  <a:cubicBezTo>
                    <a:pt x="1181" y="759"/>
                    <a:pt x="1094" y="856"/>
                    <a:pt x="1004" y="953"/>
                  </a:cubicBezTo>
                  <a:lnTo>
                    <a:pt x="765" y="1192"/>
                  </a:lnTo>
                  <a:cubicBezTo>
                    <a:pt x="765" y="1192"/>
                    <a:pt x="706" y="1241"/>
                    <a:pt x="646" y="1300"/>
                  </a:cubicBezTo>
                  <a:lnTo>
                    <a:pt x="527" y="1400"/>
                  </a:lnTo>
                  <a:lnTo>
                    <a:pt x="269" y="1609"/>
                  </a:lnTo>
                  <a:lnTo>
                    <a:pt x="179" y="1678"/>
                  </a:lnTo>
                  <a:lnTo>
                    <a:pt x="150" y="1708"/>
                  </a:lnTo>
                  <a:lnTo>
                    <a:pt x="130" y="1717"/>
                  </a:lnTo>
                  <a:lnTo>
                    <a:pt x="119" y="1698"/>
                  </a:lnTo>
                  <a:cubicBezTo>
                    <a:pt x="119" y="1668"/>
                    <a:pt x="119" y="1638"/>
                    <a:pt x="110" y="1609"/>
                  </a:cubicBezTo>
                  <a:lnTo>
                    <a:pt x="119" y="1539"/>
                  </a:lnTo>
                  <a:cubicBezTo>
                    <a:pt x="119" y="1519"/>
                    <a:pt x="119" y="1489"/>
                    <a:pt x="130" y="1459"/>
                  </a:cubicBezTo>
                  <a:cubicBezTo>
                    <a:pt x="139" y="1350"/>
                    <a:pt x="159" y="1241"/>
                    <a:pt x="179" y="1132"/>
                  </a:cubicBezTo>
                  <a:cubicBezTo>
                    <a:pt x="219" y="914"/>
                    <a:pt x="229" y="705"/>
                    <a:pt x="269" y="486"/>
                  </a:cubicBezTo>
                  <a:lnTo>
                    <a:pt x="308" y="228"/>
                  </a:lnTo>
                  <a:cubicBezTo>
                    <a:pt x="318" y="218"/>
                    <a:pt x="318" y="199"/>
                    <a:pt x="328" y="199"/>
                  </a:cubicBezTo>
                  <a:close/>
                  <a:moveTo>
                    <a:pt x="249" y="0"/>
                  </a:moveTo>
                  <a:cubicBezTo>
                    <a:pt x="239" y="0"/>
                    <a:pt x="249" y="10"/>
                    <a:pt x="239" y="10"/>
                  </a:cubicBezTo>
                  <a:lnTo>
                    <a:pt x="239" y="40"/>
                  </a:lnTo>
                  <a:lnTo>
                    <a:pt x="229" y="99"/>
                  </a:lnTo>
                  <a:lnTo>
                    <a:pt x="189" y="298"/>
                  </a:lnTo>
                  <a:cubicBezTo>
                    <a:pt x="179" y="387"/>
                    <a:pt x="169" y="486"/>
                    <a:pt x="169" y="486"/>
                  </a:cubicBezTo>
                  <a:cubicBezTo>
                    <a:pt x="130" y="695"/>
                    <a:pt x="119" y="914"/>
                    <a:pt x="80" y="1122"/>
                  </a:cubicBezTo>
                  <a:lnTo>
                    <a:pt x="20" y="1450"/>
                  </a:lnTo>
                  <a:cubicBezTo>
                    <a:pt x="20" y="1479"/>
                    <a:pt x="11" y="1509"/>
                    <a:pt x="11" y="1539"/>
                  </a:cubicBezTo>
                  <a:lnTo>
                    <a:pt x="0" y="1638"/>
                  </a:lnTo>
                  <a:cubicBezTo>
                    <a:pt x="11" y="1708"/>
                    <a:pt x="11" y="1787"/>
                    <a:pt x="30" y="1867"/>
                  </a:cubicBezTo>
                  <a:lnTo>
                    <a:pt x="30" y="1926"/>
                  </a:lnTo>
                  <a:cubicBezTo>
                    <a:pt x="50" y="1916"/>
                    <a:pt x="70" y="1906"/>
                    <a:pt x="80" y="1896"/>
                  </a:cubicBezTo>
                  <a:lnTo>
                    <a:pt x="179" y="1827"/>
                  </a:lnTo>
                  <a:lnTo>
                    <a:pt x="348" y="1708"/>
                  </a:lnTo>
                  <a:cubicBezTo>
                    <a:pt x="348" y="1708"/>
                    <a:pt x="408" y="1658"/>
                    <a:pt x="477" y="1618"/>
                  </a:cubicBezTo>
                  <a:cubicBezTo>
                    <a:pt x="536" y="1569"/>
                    <a:pt x="606" y="1519"/>
                    <a:pt x="606" y="1519"/>
                  </a:cubicBezTo>
                  <a:lnTo>
                    <a:pt x="865" y="1311"/>
                  </a:lnTo>
                  <a:lnTo>
                    <a:pt x="1112" y="1082"/>
                  </a:lnTo>
                  <a:cubicBezTo>
                    <a:pt x="1271" y="933"/>
                    <a:pt x="1430" y="784"/>
                    <a:pt x="1579" y="636"/>
                  </a:cubicBezTo>
                  <a:lnTo>
                    <a:pt x="1511" y="558"/>
                  </a:lnTo>
                  <a:lnTo>
                    <a:pt x="1511" y="558"/>
                  </a:lnTo>
                  <a:lnTo>
                    <a:pt x="1529" y="486"/>
                  </a:lnTo>
                  <a:cubicBezTo>
                    <a:pt x="1498" y="483"/>
                    <a:pt x="1467" y="478"/>
                    <a:pt x="1436" y="473"/>
                  </a:cubicBezTo>
                  <a:lnTo>
                    <a:pt x="1436" y="473"/>
                  </a:lnTo>
                  <a:lnTo>
                    <a:pt x="1430" y="466"/>
                  </a:lnTo>
                  <a:cubicBezTo>
                    <a:pt x="1429" y="468"/>
                    <a:pt x="1427" y="470"/>
                    <a:pt x="1426" y="471"/>
                  </a:cubicBezTo>
                  <a:lnTo>
                    <a:pt x="1426" y="471"/>
                  </a:lnTo>
                  <a:cubicBezTo>
                    <a:pt x="1371" y="461"/>
                    <a:pt x="1316" y="449"/>
                    <a:pt x="1262" y="437"/>
                  </a:cubicBezTo>
                  <a:lnTo>
                    <a:pt x="1132" y="407"/>
                  </a:lnTo>
                  <a:cubicBezTo>
                    <a:pt x="1092" y="397"/>
                    <a:pt x="1053" y="377"/>
                    <a:pt x="1013" y="357"/>
                  </a:cubicBezTo>
                  <a:cubicBezTo>
                    <a:pt x="845" y="298"/>
                    <a:pt x="675" y="218"/>
                    <a:pt x="507" y="139"/>
                  </a:cubicBezTo>
                  <a:cubicBezTo>
                    <a:pt x="507" y="139"/>
                    <a:pt x="338" y="69"/>
                    <a:pt x="348" y="60"/>
                  </a:cubicBezTo>
                  <a:lnTo>
                    <a:pt x="258" y="10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14"/>
            <p:cNvSpPr/>
            <p:nvPr/>
          </p:nvSpPr>
          <p:spPr>
            <a:xfrm>
              <a:off x="1135125" y="2589200"/>
              <a:ext cx="119925" cy="34775"/>
            </a:xfrm>
            <a:custGeom>
              <a:avLst/>
              <a:gdLst/>
              <a:ahLst/>
              <a:cxnLst/>
              <a:rect l="l" t="t" r="r" b="b"/>
              <a:pathLst>
                <a:path w="4797" h="1391" extrusionOk="0">
                  <a:moveTo>
                    <a:pt x="3734" y="0"/>
                  </a:moveTo>
                  <a:lnTo>
                    <a:pt x="3684" y="30"/>
                  </a:lnTo>
                  <a:lnTo>
                    <a:pt x="3506" y="130"/>
                  </a:lnTo>
                  <a:lnTo>
                    <a:pt x="3217" y="278"/>
                  </a:lnTo>
                  <a:lnTo>
                    <a:pt x="2930" y="437"/>
                  </a:lnTo>
                  <a:cubicBezTo>
                    <a:pt x="2831" y="487"/>
                    <a:pt x="2731" y="527"/>
                    <a:pt x="2622" y="567"/>
                  </a:cubicBezTo>
                  <a:cubicBezTo>
                    <a:pt x="2622" y="567"/>
                    <a:pt x="2473" y="616"/>
                    <a:pt x="2314" y="675"/>
                  </a:cubicBezTo>
                  <a:cubicBezTo>
                    <a:pt x="2155" y="725"/>
                    <a:pt x="2006" y="785"/>
                    <a:pt x="2006" y="785"/>
                  </a:cubicBezTo>
                  <a:cubicBezTo>
                    <a:pt x="1788" y="845"/>
                    <a:pt x="1569" y="884"/>
                    <a:pt x="1351" y="934"/>
                  </a:cubicBezTo>
                  <a:cubicBezTo>
                    <a:pt x="924" y="1023"/>
                    <a:pt x="457" y="1053"/>
                    <a:pt x="0" y="1083"/>
                  </a:cubicBezTo>
                  <a:lnTo>
                    <a:pt x="110" y="1390"/>
                  </a:lnTo>
                  <a:cubicBezTo>
                    <a:pt x="547" y="1301"/>
                    <a:pt x="984" y="1222"/>
                    <a:pt x="1410" y="1092"/>
                  </a:cubicBezTo>
                  <a:cubicBezTo>
                    <a:pt x="1629" y="1033"/>
                    <a:pt x="1838" y="973"/>
                    <a:pt x="2046" y="904"/>
                  </a:cubicBezTo>
                  <a:lnTo>
                    <a:pt x="2363" y="785"/>
                  </a:lnTo>
                  <a:cubicBezTo>
                    <a:pt x="2522" y="725"/>
                    <a:pt x="2672" y="666"/>
                    <a:pt x="2672" y="666"/>
                  </a:cubicBezTo>
                  <a:cubicBezTo>
                    <a:pt x="2780" y="616"/>
                    <a:pt x="2890" y="586"/>
                    <a:pt x="2979" y="536"/>
                  </a:cubicBezTo>
                  <a:lnTo>
                    <a:pt x="3277" y="388"/>
                  </a:lnTo>
                  <a:lnTo>
                    <a:pt x="3575" y="229"/>
                  </a:lnTo>
                  <a:lnTo>
                    <a:pt x="3694" y="169"/>
                  </a:lnTo>
                  <a:lnTo>
                    <a:pt x="3714" y="159"/>
                  </a:lnTo>
                  <a:lnTo>
                    <a:pt x="3724" y="169"/>
                  </a:lnTo>
                  <a:lnTo>
                    <a:pt x="3754" y="209"/>
                  </a:lnTo>
                  <a:cubicBezTo>
                    <a:pt x="3893" y="378"/>
                    <a:pt x="4022" y="567"/>
                    <a:pt x="4171" y="725"/>
                  </a:cubicBezTo>
                  <a:cubicBezTo>
                    <a:pt x="4320" y="884"/>
                    <a:pt x="4479" y="1043"/>
                    <a:pt x="4627" y="1202"/>
                  </a:cubicBezTo>
                  <a:lnTo>
                    <a:pt x="4796" y="1033"/>
                  </a:lnTo>
                  <a:cubicBezTo>
                    <a:pt x="4627" y="884"/>
                    <a:pt x="4468" y="745"/>
                    <a:pt x="4310" y="596"/>
                  </a:cubicBezTo>
                  <a:cubicBezTo>
                    <a:pt x="4151" y="447"/>
                    <a:pt x="4012" y="289"/>
                    <a:pt x="3863" y="130"/>
                  </a:cubicBezTo>
                  <a:lnTo>
                    <a:pt x="3784" y="40"/>
                  </a:lnTo>
                  <a:cubicBezTo>
                    <a:pt x="3764" y="20"/>
                    <a:pt x="3754" y="0"/>
                    <a:pt x="373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14"/>
            <p:cNvSpPr/>
            <p:nvPr/>
          </p:nvSpPr>
          <p:spPr>
            <a:xfrm>
              <a:off x="1116250" y="2490650"/>
              <a:ext cx="77250" cy="101800"/>
            </a:xfrm>
            <a:custGeom>
              <a:avLst/>
              <a:gdLst/>
              <a:ahLst/>
              <a:cxnLst/>
              <a:rect l="l" t="t" r="r" b="b"/>
              <a:pathLst>
                <a:path w="3090" h="4072" extrusionOk="0">
                  <a:moveTo>
                    <a:pt x="2741" y="1"/>
                  </a:moveTo>
                  <a:lnTo>
                    <a:pt x="2513" y="50"/>
                  </a:lnTo>
                  <a:lnTo>
                    <a:pt x="2543" y="219"/>
                  </a:lnTo>
                  <a:lnTo>
                    <a:pt x="2593" y="378"/>
                  </a:lnTo>
                  <a:lnTo>
                    <a:pt x="2692" y="685"/>
                  </a:lnTo>
                  <a:lnTo>
                    <a:pt x="2791" y="1003"/>
                  </a:lnTo>
                  <a:cubicBezTo>
                    <a:pt x="2821" y="1113"/>
                    <a:pt x="2851" y="1222"/>
                    <a:pt x="2900" y="1321"/>
                  </a:cubicBezTo>
                  <a:lnTo>
                    <a:pt x="2920" y="1361"/>
                  </a:lnTo>
                  <a:cubicBezTo>
                    <a:pt x="2920" y="1371"/>
                    <a:pt x="2930" y="1371"/>
                    <a:pt x="2920" y="1381"/>
                  </a:cubicBezTo>
                  <a:lnTo>
                    <a:pt x="2910" y="1391"/>
                  </a:lnTo>
                  <a:lnTo>
                    <a:pt x="2791" y="1460"/>
                  </a:lnTo>
                  <a:lnTo>
                    <a:pt x="2513" y="1629"/>
                  </a:lnTo>
                  <a:lnTo>
                    <a:pt x="2235" y="1808"/>
                  </a:lnTo>
                  <a:cubicBezTo>
                    <a:pt x="2136" y="1857"/>
                    <a:pt x="2056" y="1937"/>
                    <a:pt x="1967" y="2006"/>
                  </a:cubicBezTo>
                  <a:cubicBezTo>
                    <a:pt x="1967" y="2006"/>
                    <a:pt x="1838" y="2106"/>
                    <a:pt x="1699" y="2205"/>
                  </a:cubicBezTo>
                  <a:cubicBezTo>
                    <a:pt x="1570" y="2304"/>
                    <a:pt x="1441" y="2413"/>
                    <a:pt x="1441" y="2413"/>
                  </a:cubicBezTo>
                  <a:cubicBezTo>
                    <a:pt x="1272" y="2562"/>
                    <a:pt x="1103" y="2711"/>
                    <a:pt x="944" y="2870"/>
                  </a:cubicBezTo>
                  <a:cubicBezTo>
                    <a:pt x="607" y="3168"/>
                    <a:pt x="299" y="3505"/>
                    <a:pt x="1" y="3833"/>
                  </a:cubicBezTo>
                  <a:lnTo>
                    <a:pt x="219" y="4072"/>
                  </a:lnTo>
                  <a:cubicBezTo>
                    <a:pt x="477" y="3694"/>
                    <a:pt x="726" y="3327"/>
                    <a:pt x="1044" y="2999"/>
                  </a:cubicBezTo>
                  <a:cubicBezTo>
                    <a:pt x="1203" y="2830"/>
                    <a:pt x="1351" y="2671"/>
                    <a:pt x="1520" y="2512"/>
                  </a:cubicBezTo>
                  <a:cubicBezTo>
                    <a:pt x="1520" y="2512"/>
                    <a:pt x="1639" y="2413"/>
                    <a:pt x="1768" y="2304"/>
                  </a:cubicBezTo>
                  <a:cubicBezTo>
                    <a:pt x="1898" y="2195"/>
                    <a:pt x="2026" y="2095"/>
                    <a:pt x="2026" y="2095"/>
                  </a:cubicBezTo>
                  <a:cubicBezTo>
                    <a:pt x="2116" y="2026"/>
                    <a:pt x="2195" y="1956"/>
                    <a:pt x="2295" y="1897"/>
                  </a:cubicBezTo>
                  <a:lnTo>
                    <a:pt x="2573" y="1728"/>
                  </a:lnTo>
                  <a:lnTo>
                    <a:pt x="2860" y="1570"/>
                  </a:lnTo>
                  <a:lnTo>
                    <a:pt x="3030" y="1470"/>
                  </a:lnTo>
                  <a:lnTo>
                    <a:pt x="3079" y="1440"/>
                  </a:lnTo>
                  <a:cubicBezTo>
                    <a:pt x="3089" y="1420"/>
                    <a:pt x="3069" y="1400"/>
                    <a:pt x="3069" y="1381"/>
                  </a:cubicBezTo>
                  <a:lnTo>
                    <a:pt x="3030" y="1272"/>
                  </a:lnTo>
                  <a:cubicBezTo>
                    <a:pt x="2990" y="1172"/>
                    <a:pt x="2960" y="1063"/>
                    <a:pt x="2940" y="954"/>
                  </a:cubicBezTo>
                  <a:lnTo>
                    <a:pt x="2871" y="636"/>
                  </a:lnTo>
                  <a:lnTo>
                    <a:pt x="2791" y="319"/>
                  </a:lnTo>
                  <a:lnTo>
                    <a:pt x="2761" y="160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14"/>
            <p:cNvSpPr/>
            <p:nvPr/>
          </p:nvSpPr>
          <p:spPr>
            <a:xfrm>
              <a:off x="1239375" y="2476500"/>
              <a:ext cx="59100" cy="98075"/>
            </a:xfrm>
            <a:custGeom>
              <a:avLst/>
              <a:gdLst/>
              <a:ahLst/>
              <a:cxnLst/>
              <a:rect l="l" t="t" r="r" b="b"/>
              <a:pathLst>
                <a:path w="2364" h="3923" extrusionOk="0">
                  <a:moveTo>
                    <a:pt x="249" y="0"/>
                  </a:moveTo>
                  <a:lnTo>
                    <a:pt x="1" y="60"/>
                  </a:lnTo>
                  <a:lnTo>
                    <a:pt x="51" y="199"/>
                  </a:lnTo>
                  <a:lnTo>
                    <a:pt x="110" y="318"/>
                  </a:lnTo>
                  <a:lnTo>
                    <a:pt x="199" y="587"/>
                  </a:lnTo>
                  <a:lnTo>
                    <a:pt x="289" y="845"/>
                  </a:lnTo>
                  <a:cubicBezTo>
                    <a:pt x="318" y="934"/>
                    <a:pt x="368" y="1013"/>
                    <a:pt x="408" y="1103"/>
                  </a:cubicBezTo>
                  <a:cubicBezTo>
                    <a:pt x="477" y="1271"/>
                    <a:pt x="547" y="1441"/>
                    <a:pt x="626" y="1609"/>
                  </a:cubicBezTo>
                  <a:cubicBezTo>
                    <a:pt x="715" y="1778"/>
                    <a:pt x="805" y="1937"/>
                    <a:pt x="894" y="2105"/>
                  </a:cubicBezTo>
                  <a:cubicBezTo>
                    <a:pt x="974" y="2275"/>
                    <a:pt x="1083" y="2423"/>
                    <a:pt x="1183" y="2582"/>
                  </a:cubicBezTo>
                  <a:cubicBezTo>
                    <a:pt x="1282" y="2741"/>
                    <a:pt x="1371" y="2910"/>
                    <a:pt x="1490" y="3049"/>
                  </a:cubicBezTo>
                  <a:cubicBezTo>
                    <a:pt x="1600" y="3208"/>
                    <a:pt x="1719" y="3356"/>
                    <a:pt x="1828" y="3506"/>
                  </a:cubicBezTo>
                  <a:cubicBezTo>
                    <a:pt x="1947" y="3645"/>
                    <a:pt x="2076" y="3784"/>
                    <a:pt x="2195" y="3923"/>
                  </a:cubicBezTo>
                  <a:lnTo>
                    <a:pt x="2364" y="3754"/>
                  </a:lnTo>
                  <a:cubicBezTo>
                    <a:pt x="2235" y="3625"/>
                    <a:pt x="2096" y="3506"/>
                    <a:pt x="1967" y="3387"/>
                  </a:cubicBezTo>
                  <a:cubicBezTo>
                    <a:pt x="1847" y="3248"/>
                    <a:pt x="1728" y="3109"/>
                    <a:pt x="1600" y="2970"/>
                  </a:cubicBezTo>
                  <a:cubicBezTo>
                    <a:pt x="1470" y="2840"/>
                    <a:pt x="1381" y="2681"/>
                    <a:pt x="1271" y="2522"/>
                  </a:cubicBezTo>
                  <a:cubicBezTo>
                    <a:pt x="1172" y="2374"/>
                    <a:pt x="1053" y="2225"/>
                    <a:pt x="984" y="2056"/>
                  </a:cubicBezTo>
                  <a:lnTo>
                    <a:pt x="726" y="1569"/>
                  </a:lnTo>
                  <a:cubicBezTo>
                    <a:pt x="656" y="1391"/>
                    <a:pt x="596" y="1222"/>
                    <a:pt x="537" y="1053"/>
                  </a:cubicBezTo>
                  <a:cubicBezTo>
                    <a:pt x="507" y="964"/>
                    <a:pt x="457" y="885"/>
                    <a:pt x="448" y="795"/>
                  </a:cubicBezTo>
                  <a:lnTo>
                    <a:pt x="378" y="527"/>
                  </a:lnTo>
                  <a:lnTo>
                    <a:pt x="318" y="259"/>
                  </a:lnTo>
                  <a:cubicBezTo>
                    <a:pt x="309" y="219"/>
                    <a:pt x="289" y="179"/>
                    <a:pt x="279" y="13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14"/>
            <p:cNvSpPr/>
            <p:nvPr/>
          </p:nvSpPr>
          <p:spPr>
            <a:xfrm>
              <a:off x="1261975" y="2471300"/>
              <a:ext cx="52400" cy="86900"/>
            </a:xfrm>
            <a:custGeom>
              <a:avLst/>
              <a:gdLst/>
              <a:ahLst/>
              <a:cxnLst/>
              <a:rect l="l" t="t" r="r" b="b"/>
              <a:pathLst>
                <a:path w="2096" h="3476" extrusionOk="0">
                  <a:moveTo>
                    <a:pt x="248" y="0"/>
                  </a:moveTo>
                  <a:lnTo>
                    <a:pt x="1" y="60"/>
                  </a:lnTo>
                  <a:cubicBezTo>
                    <a:pt x="1" y="60"/>
                    <a:pt x="37" y="180"/>
                    <a:pt x="40" y="180"/>
                  </a:cubicBezTo>
                  <a:cubicBezTo>
                    <a:pt x="40" y="180"/>
                    <a:pt x="40" y="179"/>
                    <a:pt x="40" y="179"/>
                  </a:cubicBezTo>
                  <a:cubicBezTo>
                    <a:pt x="60" y="219"/>
                    <a:pt x="80" y="248"/>
                    <a:pt x="89" y="288"/>
                  </a:cubicBezTo>
                  <a:lnTo>
                    <a:pt x="179" y="517"/>
                  </a:lnTo>
                  <a:lnTo>
                    <a:pt x="259" y="755"/>
                  </a:lnTo>
                  <a:cubicBezTo>
                    <a:pt x="279" y="834"/>
                    <a:pt x="328" y="903"/>
                    <a:pt x="358" y="973"/>
                  </a:cubicBezTo>
                  <a:cubicBezTo>
                    <a:pt x="427" y="1122"/>
                    <a:pt x="487" y="1281"/>
                    <a:pt x="557" y="1430"/>
                  </a:cubicBezTo>
                  <a:cubicBezTo>
                    <a:pt x="636" y="1569"/>
                    <a:pt x="715" y="1718"/>
                    <a:pt x="795" y="1867"/>
                  </a:cubicBezTo>
                  <a:cubicBezTo>
                    <a:pt x="854" y="2016"/>
                    <a:pt x="963" y="2145"/>
                    <a:pt x="1043" y="2284"/>
                  </a:cubicBezTo>
                  <a:cubicBezTo>
                    <a:pt x="1132" y="2423"/>
                    <a:pt x="1212" y="2572"/>
                    <a:pt x="1321" y="2701"/>
                  </a:cubicBezTo>
                  <a:cubicBezTo>
                    <a:pt x="1420" y="2830"/>
                    <a:pt x="1510" y="2969"/>
                    <a:pt x="1609" y="3098"/>
                  </a:cubicBezTo>
                  <a:cubicBezTo>
                    <a:pt x="1718" y="3227"/>
                    <a:pt x="1827" y="3346"/>
                    <a:pt x="1936" y="3476"/>
                  </a:cubicBezTo>
                  <a:lnTo>
                    <a:pt x="2095" y="3306"/>
                  </a:lnTo>
                  <a:cubicBezTo>
                    <a:pt x="1986" y="3197"/>
                    <a:pt x="1867" y="3088"/>
                    <a:pt x="1748" y="2979"/>
                  </a:cubicBezTo>
                  <a:cubicBezTo>
                    <a:pt x="1638" y="2860"/>
                    <a:pt x="1539" y="2730"/>
                    <a:pt x="1430" y="2611"/>
                  </a:cubicBezTo>
                  <a:cubicBezTo>
                    <a:pt x="1311" y="2502"/>
                    <a:pt x="1232" y="2353"/>
                    <a:pt x="1142" y="2224"/>
                  </a:cubicBezTo>
                  <a:cubicBezTo>
                    <a:pt x="1053" y="2085"/>
                    <a:pt x="943" y="1966"/>
                    <a:pt x="884" y="1807"/>
                  </a:cubicBezTo>
                  <a:lnTo>
                    <a:pt x="656" y="1380"/>
                  </a:lnTo>
                  <a:lnTo>
                    <a:pt x="487" y="923"/>
                  </a:lnTo>
                  <a:cubicBezTo>
                    <a:pt x="467" y="854"/>
                    <a:pt x="427" y="775"/>
                    <a:pt x="407" y="695"/>
                  </a:cubicBezTo>
                  <a:lnTo>
                    <a:pt x="358" y="467"/>
                  </a:lnTo>
                  <a:lnTo>
                    <a:pt x="298" y="228"/>
                  </a:lnTo>
                  <a:cubicBezTo>
                    <a:pt x="288" y="199"/>
                    <a:pt x="279" y="159"/>
                    <a:pt x="268" y="119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14"/>
            <p:cNvSpPr/>
            <p:nvPr/>
          </p:nvSpPr>
          <p:spPr>
            <a:xfrm>
              <a:off x="1115750" y="2588950"/>
              <a:ext cx="23125" cy="34775"/>
            </a:xfrm>
            <a:custGeom>
              <a:avLst/>
              <a:gdLst/>
              <a:ahLst/>
              <a:cxnLst/>
              <a:rect l="l" t="t" r="r" b="b"/>
              <a:pathLst>
                <a:path w="925" h="1391" extrusionOk="0">
                  <a:moveTo>
                    <a:pt x="1" y="1"/>
                  </a:moveTo>
                  <a:cubicBezTo>
                    <a:pt x="41" y="80"/>
                    <a:pt x="71" y="149"/>
                    <a:pt x="100" y="209"/>
                  </a:cubicBezTo>
                  <a:lnTo>
                    <a:pt x="210" y="378"/>
                  </a:lnTo>
                  <a:cubicBezTo>
                    <a:pt x="279" y="487"/>
                    <a:pt x="349" y="586"/>
                    <a:pt x="418" y="696"/>
                  </a:cubicBezTo>
                  <a:cubicBezTo>
                    <a:pt x="477" y="795"/>
                    <a:pt x="517" y="914"/>
                    <a:pt x="577" y="1023"/>
                  </a:cubicBezTo>
                  <a:lnTo>
                    <a:pt x="667" y="1202"/>
                  </a:lnTo>
                  <a:cubicBezTo>
                    <a:pt x="706" y="1261"/>
                    <a:pt x="746" y="1341"/>
                    <a:pt x="806" y="1391"/>
                  </a:cubicBezTo>
                  <a:lnTo>
                    <a:pt x="925" y="1162"/>
                  </a:lnTo>
                  <a:cubicBezTo>
                    <a:pt x="894" y="1122"/>
                    <a:pt x="855" y="1113"/>
                    <a:pt x="815" y="1083"/>
                  </a:cubicBezTo>
                  <a:cubicBezTo>
                    <a:pt x="775" y="1033"/>
                    <a:pt x="746" y="994"/>
                    <a:pt x="706" y="954"/>
                  </a:cubicBezTo>
                  <a:cubicBezTo>
                    <a:pt x="627" y="855"/>
                    <a:pt x="567" y="745"/>
                    <a:pt x="508" y="636"/>
                  </a:cubicBezTo>
                  <a:cubicBezTo>
                    <a:pt x="438" y="527"/>
                    <a:pt x="389" y="418"/>
                    <a:pt x="338" y="308"/>
                  </a:cubicBezTo>
                  <a:cubicBezTo>
                    <a:pt x="319" y="259"/>
                    <a:pt x="309" y="199"/>
                    <a:pt x="299" y="149"/>
                  </a:cubicBezTo>
                  <a:cubicBezTo>
                    <a:pt x="289" y="100"/>
                    <a:pt x="289" y="50"/>
                    <a:pt x="289" y="1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14"/>
            <p:cNvSpPr/>
            <p:nvPr/>
          </p:nvSpPr>
          <p:spPr>
            <a:xfrm>
              <a:off x="1207600" y="2521675"/>
              <a:ext cx="50925" cy="37625"/>
            </a:xfrm>
            <a:custGeom>
              <a:avLst/>
              <a:gdLst/>
              <a:ahLst/>
              <a:cxnLst/>
              <a:rect l="l" t="t" r="r" b="b"/>
              <a:pathLst>
                <a:path w="2037" h="1505" extrusionOk="0">
                  <a:moveTo>
                    <a:pt x="1177" y="207"/>
                  </a:moveTo>
                  <a:cubicBezTo>
                    <a:pt x="1179" y="207"/>
                    <a:pt x="1181" y="207"/>
                    <a:pt x="1183" y="209"/>
                  </a:cubicBezTo>
                  <a:lnTo>
                    <a:pt x="1192" y="239"/>
                  </a:lnTo>
                  <a:lnTo>
                    <a:pt x="1242" y="318"/>
                  </a:lnTo>
                  <a:cubicBezTo>
                    <a:pt x="1331" y="487"/>
                    <a:pt x="1421" y="656"/>
                    <a:pt x="1510" y="815"/>
                  </a:cubicBezTo>
                  <a:cubicBezTo>
                    <a:pt x="1572" y="914"/>
                    <a:pt x="1646" y="1010"/>
                    <a:pt x="1722" y="1102"/>
                  </a:cubicBezTo>
                  <a:lnTo>
                    <a:pt x="1722" y="1102"/>
                  </a:lnTo>
                  <a:cubicBezTo>
                    <a:pt x="1595" y="1138"/>
                    <a:pt x="1468" y="1172"/>
                    <a:pt x="1341" y="1202"/>
                  </a:cubicBezTo>
                  <a:lnTo>
                    <a:pt x="1024" y="1282"/>
                  </a:lnTo>
                  <a:cubicBezTo>
                    <a:pt x="1024" y="1282"/>
                    <a:pt x="944" y="1291"/>
                    <a:pt x="855" y="1311"/>
                  </a:cubicBezTo>
                  <a:lnTo>
                    <a:pt x="696" y="1331"/>
                  </a:lnTo>
                  <a:lnTo>
                    <a:pt x="368" y="1371"/>
                  </a:lnTo>
                  <a:lnTo>
                    <a:pt x="259" y="1381"/>
                  </a:lnTo>
                  <a:lnTo>
                    <a:pt x="190" y="1381"/>
                  </a:lnTo>
                  <a:lnTo>
                    <a:pt x="199" y="1361"/>
                  </a:lnTo>
                  <a:cubicBezTo>
                    <a:pt x="210" y="1331"/>
                    <a:pt x="219" y="1311"/>
                    <a:pt x="239" y="1282"/>
                  </a:cubicBezTo>
                  <a:lnTo>
                    <a:pt x="279" y="1232"/>
                  </a:lnTo>
                  <a:cubicBezTo>
                    <a:pt x="299" y="1202"/>
                    <a:pt x="309" y="1182"/>
                    <a:pt x="329" y="1163"/>
                  </a:cubicBezTo>
                  <a:cubicBezTo>
                    <a:pt x="398" y="1083"/>
                    <a:pt x="477" y="1004"/>
                    <a:pt x="547" y="914"/>
                  </a:cubicBezTo>
                  <a:cubicBezTo>
                    <a:pt x="706" y="755"/>
                    <a:pt x="835" y="576"/>
                    <a:pt x="974" y="418"/>
                  </a:cubicBezTo>
                  <a:lnTo>
                    <a:pt x="1152" y="229"/>
                  </a:lnTo>
                  <a:cubicBezTo>
                    <a:pt x="1161" y="221"/>
                    <a:pt x="1168" y="207"/>
                    <a:pt x="1177" y="207"/>
                  </a:cubicBezTo>
                  <a:close/>
                  <a:moveTo>
                    <a:pt x="1222" y="1"/>
                  </a:moveTo>
                  <a:cubicBezTo>
                    <a:pt x="1212" y="1"/>
                    <a:pt x="1212" y="1"/>
                    <a:pt x="1212" y="11"/>
                  </a:cubicBezTo>
                  <a:lnTo>
                    <a:pt x="1183" y="31"/>
                  </a:lnTo>
                  <a:lnTo>
                    <a:pt x="1143" y="70"/>
                  </a:lnTo>
                  <a:cubicBezTo>
                    <a:pt x="1143" y="70"/>
                    <a:pt x="1083" y="150"/>
                    <a:pt x="1013" y="219"/>
                  </a:cubicBezTo>
                  <a:lnTo>
                    <a:pt x="894" y="358"/>
                  </a:lnTo>
                  <a:cubicBezTo>
                    <a:pt x="755" y="517"/>
                    <a:pt x="616" y="706"/>
                    <a:pt x="477" y="854"/>
                  </a:cubicBezTo>
                  <a:cubicBezTo>
                    <a:pt x="398" y="934"/>
                    <a:pt x="318" y="1013"/>
                    <a:pt x="249" y="1103"/>
                  </a:cubicBezTo>
                  <a:lnTo>
                    <a:pt x="190" y="1163"/>
                  </a:lnTo>
                  <a:lnTo>
                    <a:pt x="130" y="1242"/>
                  </a:lnTo>
                  <a:cubicBezTo>
                    <a:pt x="100" y="1311"/>
                    <a:pt x="60" y="1381"/>
                    <a:pt x="31" y="1450"/>
                  </a:cubicBezTo>
                  <a:lnTo>
                    <a:pt x="1" y="1500"/>
                  </a:lnTo>
                  <a:cubicBezTo>
                    <a:pt x="7" y="1503"/>
                    <a:pt x="14" y="1504"/>
                    <a:pt x="20" y="1504"/>
                  </a:cubicBezTo>
                  <a:cubicBezTo>
                    <a:pt x="34" y="1504"/>
                    <a:pt x="47" y="1500"/>
                    <a:pt x="60" y="1500"/>
                  </a:cubicBezTo>
                  <a:lnTo>
                    <a:pt x="170" y="1500"/>
                  </a:lnTo>
                  <a:lnTo>
                    <a:pt x="378" y="1490"/>
                  </a:lnTo>
                  <a:cubicBezTo>
                    <a:pt x="378" y="1490"/>
                    <a:pt x="457" y="1490"/>
                    <a:pt x="537" y="1480"/>
                  </a:cubicBezTo>
                  <a:cubicBezTo>
                    <a:pt x="627" y="1480"/>
                    <a:pt x="706" y="1470"/>
                    <a:pt x="706" y="1470"/>
                  </a:cubicBezTo>
                  <a:lnTo>
                    <a:pt x="1033" y="1430"/>
                  </a:lnTo>
                  <a:lnTo>
                    <a:pt x="1361" y="1381"/>
                  </a:lnTo>
                  <a:cubicBezTo>
                    <a:pt x="1580" y="1341"/>
                    <a:pt x="1788" y="1302"/>
                    <a:pt x="1997" y="1252"/>
                  </a:cubicBezTo>
                  <a:lnTo>
                    <a:pt x="1983" y="1151"/>
                  </a:lnTo>
                  <a:lnTo>
                    <a:pt x="2036" y="1103"/>
                  </a:lnTo>
                  <a:cubicBezTo>
                    <a:pt x="2014" y="1082"/>
                    <a:pt x="1991" y="1061"/>
                    <a:pt x="1968" y="1040"/>
                  </a:cubicBezTo>
                  <a:lnTo>
                    <a:pt x="1968" y="1040"/>
                  </a:lnTo>
                  <a:lnTo>
                    <a:pt x="1967" y="1033"/>
                  </a:lnTo>
                  <a:cubicBezTo>
                    <a:pt x="1965" y="1034"/>
                    <a:pt x="1963" y="1034"/>
                    <a:pt x="1962" y="1035"/>
                  </a:cubicBezTo>
                  <a:lnTo>
                    <a:pt x="1962" y="1035"/>
                  </a:lnTo>
                  <a:cubicBezTo>
                    <a:pt x="1855" y="937"/>
                    <a:pt x="1749" y="836"/>
                    <a:pt x="1669" y="715"/>
                  </a:cubicBezTo>
                  <a:cubicBezTo>
                    <a:pt x="1560" y="567"/>
                    <a:pt x="1461" y="418"/>
                    <a:pt x="1361" y="259"/>
                  </a:cubicBezTo>
                  <a:lnTo>
                    <a:pt x="1272" y="100"/>
                  </a:lnTo>
                  <a:cubicBezTo>
                    <a:pt x="1262" y="100"/>
                    <a:pt x="1222" y="11"/>
                    <a:pt x="1222" y="11"/>
                  </a:cubicBezTo>
                  <a:lnTo>
                    <a:pt x="122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14"/>
            <p:cNvSpPr/>
            <p:nvPr/>
          </p:nvSpPr>
          <p:spPr>
            <a:xfrm>
              <a:off x="1081500" y="2426850"/>
              <a:ext cx="103300" cy="65075"/>
            </a:xfrm>
            <a:custGeom>
              <a:avLst/>
              <a:gdLst/>
              <a:ahLst/>
              <a:cxnLst/>
              <a:rect l="l" t="t" r="r" b="b"/>
              <a:pathLst>
                <a:path w="4132" h="2603" extrusionOk="0">
                  <a:moveTo>
                    <a:pt x="80" y="1"/>
                  </a:moveTo>
                  <a:lnTo>
                    <a:pt x="1" y="318"/>
                  </a:lnTo>
                  <a:cubicBezTo>
                    <a:pt x="418" y="477"/>
                    <a:pt x="825" y="646"/>
                    <a:pt x="1252" y="775"/>
                  </a:cubicBezTo>
                  <a:cubicBezTo>
                    <a:pt x="1461" y="835"/>
                    <a:pt x="1679" y="905"/>
                    <a:pt x="1898" y="964"/>
                  </a:cubicBezTo>
                  <a:cubicBezTo>
                    <a:pt x="1898" y="964"/>
                    <a:pt x="2066" y="994"/>
                    <a:pt x="2225" y="1033"/>
                  </a:cubicBezTo>
                  <a:cubicBezTo>
                    <a:pt x="2394" y="1063"/>
                    <a:pt x="2553" y="1093"/>
                    <a:pt x="2553" y="1093"/>
                  </a:cubicBezTo>
                  <a:cubicBezTo>
                    <a:pt x="2662" y="1113"/>
                    <a:pt x="2771" y="1143"/>
                    <a:pt x="2880" y="1152"/>
                  </a:cubicBezTo>
                  <a:lnTo>
                    <a:pt x="3218" y="1192"/>
                  </a:lnTo>
                  <a:lnTo>
                    <a:pt x="3546" y="1222"/>
                  </a:lnTo>
                  <a:lnTo>
                    <a:pt x="3674" y="1232"/>
                  </a:lnTo>
                  <a:lnTo>
                    <a:pt x="3694" y="1232"/>
                  </a:lnTo>
                  <a:cubicBezTo>
                    <a:pt x="3705" y="1242"/>
                    <a:pt x="3694" y="1252"/>
                    <a:pt x="3694" y="1252"/>
                  </a:cubicBezTo>
                  <a:lnTo>
                    <a:pt x="3705" y="1302"/>
                  </a:lnTo>
                  <a:cubicBezTo>
                    <a:pt x="3724" y="1748"/>
                    <a:pt x="3824" y="2175"/>
                    <a:pt x="3903" y="2602"/>
                  </a:cubicBezTo>
                  <a:lnTo>
                    <a:pt x="4131" y="2553"/>
                  </a:lnTo>
                  <a:cubicBezTo>
                    <a:pt x="4022" y="2136"/>
                    <a:pt x="3893" y="1719"/>
                    <a:pt x="3833" y="1282"/>
                  </a:cubicBezTo>
                  <a:lnTo>
                    <a:pt x="3824" y="1172"/>
                  </a:lnTo>
                  <a:cubicBezTo>
                    <a:pt x="3813" y="1152"/>
                    <a:pt x="3824" y="1123"/>
                    <a:pt x="3804" y="1113"/>
                  </a:cubicBezTo>
                  <a:lnTo>
                    <a:pt x="3744" y="1113"/>
                  </a:lnTo>
                  <a:lnTo>
                    <a:pt x="3546" y="1093"/>
                  </a:lnTo>
                  <a:lnTo>
                    <a:pt x="3218" y="1073"/>
                  </a:lnTo>
                  <a:lnTo>
                    <a:pt x="2890" y="1044"/>
                  </a:lnTo>
                  <a:cubicBezTo>
                    <a:pt x="2781" y="1033"/>
                    <a:pt x="2672" y="1004"/>
                    <a:pt x="2573" y="984"/>
                  </a:cubicBezTo>
                  <a:cubicBezTo>
                    <a:pt x="2573" y="984"/>
                    <a:pt x="2404" y="954"/>
                    <a:pt x="2245" y="914"/>
                  </a:cubicBezTo>
                  <a:cubicBezTo>
                    <a:pt x="2076" y="874"/>
                    <a:pt x="1917" y="835"/>
                    <a:pt x="1917" y="835"/>
                  </a:cubicBezTo>
                  <a:cubicBezTo>
                    <a:pt x="1699" y="766"/>
                    <a:pt x="1500" y="686"/>
                    <a:pt x="1291" y="607"/>
                  </a:cubicBezTo>
                  <a:cubicBezTo>
                    <a:pt x="874" y="448"/>
                    <a:pt x="477" y="229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14"/>
            <p:cNvSpPr/>
            <p:nvPr/>
          </p:nvSpPr>
          <p:spPr>
            <a:xfrm>
              <a:off x="1083975" y="2346200"/>
              <a:ext cx="109025" cy="53625"/>
            </a:xfrm>
            <a:custGeom>
              <a:avLst/>
              <a:gdLst/>
              <a:ahLst/>
              <a:cxnLst/>
              <a:rect l="l" t="t" r="r" b="b"/>
              <a:pathLst>
                <a:path w="4361" h="2145" extrusionOk="0">
                  <a:moveTo>
                    <a:pt x="4142" y="0"/>
                  </a:moveTo>
                  <a:cubicBezTo>
                    <a:pt x="4012" y="417"/>
                    <a:pt x="3864" y="834"/>
                    <a:pt x="3794" y="1271"/>
                  </a:cubicBezTo>
                  <a:lnTo>
                    <a:pt x="3784" y="1320"/>
                  </a:lnTo>
                  <a:cubicBezTo>
                    <a:pt x="3784" y="1320"/>
                    <a:pt x="3784" y="1331"/>
                    <a:pt x="3774" y="1340"/>
                  </a:cubicBezTo>
                  <a:lnTo>
                    <a:pt x="3764" y="1340"/>
                  </a:lnTo>
                  <a:lnTo>
                    <a:pt x="3625" y="1331"/>
                  </a:lnTo>
                  <a:lnTo>
                    <a:pt x="3297" y="1331"/>
                  </a:lnTo>
                  <a:lnTo>
                    <a:pt x="2960" y="1320"/>
                  </a:lnTo>
                  <a:cubicBezTo>
                    <a:pt x="2851" y="1320"/>
                    <a:pt x="2741" y="1340"/>
                    <a:pt x="2633" y="1340"/>
                  </a:cubicBezTo>
                  <a:cubicBezTo>
                    <a:pt x="2633" y="1340"/>
                    <a:pt x="2463" y="1360"/>
                    <a:pt x="2295" y="1370"/>
                  </a:cubicBezTo>
                  <a:cubicBezTo>
                    <a:pt x="2126" y="1390"/>
                    <a:pt x="1957" y="1400"/>
                    <a:pt x="1957" y="1400"/>
                  </a:cubicBezTo>
                  <a:cubicBezTo>
                    <a:pt x="1739" y="1439"/>
                    <a:pt x="1510" y="1479"/>
                    <a:pt x="1292" y="1519"/>
                  </a:cubicBezTo>
                  <a:cubicBezTo>
                    <a:pt x="865" y="1589"/>
                    <a:pt x="428" y="1717"/>
                    <a:pt x="1" y="1817"/>
                  </a:cubicBezTo>
                  <a:lnTo>
                    <a:pt x="51" y="2145"/>
                  </a:lnTo>
                  <a:cubicBezTo>
                    <a:pt x="468" y="1966"/>
                    <a:pt x="885" y="1787"/>
                    <a:pt x="1322" y="1688"/>
                  </a:cubicBezTo>
                  <a:cubicBezTo>
                    <a:pt x="1530" y="1628"/>
                    <a:pt x="1748" y="1569"/>
                    <a:pt x="1967" y="1529"/>
                  </a:cubicBezTo>
                  <a:cubicBezTo>
                    <a:pt x="1967" y="1529"/>
                    <a:pt x="2126" y="1509"/>
                    <a:pt x="2295" y="1489"/>
                  </a:cubicBezTo>
                  <a:cubicBezTo>
                    <a:pt x="2463" y="1470"/>
                    <a:pt x="2633" y="1459"/>
                    <a:pt x="2633" y="1459"/>
                  </a:cubicBezTo>
                  <a:cubicBezTo>
                    <a:pt x="2741" y="1450"/>
                    <a:pt x="2851" y="1430"/>
                    <a:pt x="2960" y="1430"/>
                  </a:cubicBezTo>
                  <a:lnTo>
                    <a:pt x="3288" y="1439"/>
                  </a:lnTo>
                  <a:lnTo>
                    <a:pt x="3615" y="1459"/>
                  </a:lnTo>
                  <a:lnTo>
                    <a:pt x="3814" y="1470"/>
                  </a:lnTo>
                  <a:lnTo>
                    <a:pt x="3873" y="1470"/>
                  </a:lnTo>
                  <a:cubicBezTo>
                    <a:pt x="3893" y="1470"/>
                    <a:pt x="3884" y="1439"/>
                    <a:pt x="3893" y="1420"/>
                  </a:cubicBezTo>
                  <a:lnTo>
                    <a:pt x="3923" y="1300"/>
                  </a:lnTo>
                  <a:cubicBezTo>
                    <a:pt x="4023" y="874"/>
                    <a:pt x="4201" y="477"/>
                    <a:pt x="4360" y="79"/>
                  </a:cubicBezTo>
                  <a:lnTo>
                    <a:pt x="41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14"/>
            <p:cNvSpPr/>
            <p:nvPr/>
          </p:nvSpPr>
          <p:spPr>
            <a:xfrm>
              <a:off x="1236150" y="2367050"/>
              <a:ext cx="15675" cy="110950"/>
            </a:xfrm>
            <a:custGeom>
              <a:avLst/>
              <a:gdLst/>
              <a:ahLst/>
              <a:cxnLst/>
              <a:rect l="l" t="t" r="r" b="b"/>
              <a:pathLst>
                <a:path w="627" h="4438" extrusionOk="0">
                  <a:moveTo>
                    <a:pt x="388" y="0"/>
                  </a:moveTo>
                  <a:lnTo>
                    <a:pt x="368" y="149"/>
                  </a:lnTo>
                  <a:cubicBezTo>
                    <a:pt x="358" y="188"/>
                    <a:pt x="358" y="228"/>
                    <a:pt x="338" y="278"/>
                  </a:cubicBezTo>
                  <a:lnTo>
                    <a:pt x="269" y="546"/>
                  </a:lnTo>
                  <a:cubicBezTo>
                    <a:pt x="239" y="636"/>
                    <a:pt x="229" y="725"/>
                    <a:pt x="209" y="814"/>
                  </a:cubicBezTo>
                  <a:lnTo>
                    <a:pt x="169" y="1092"/>
                  </a:lnTo>
                  <a:lnTo>
                    <a:pt x="110" y="1370"/>
                  </a:lnTo>
                  <a:cubicBezTo>
                    <a:pt x="100" y="1459"/>
                    <a:pt x="100" y="1549"/>
                    <a:pt x="90" y="1648"/>
                  </a:cubicBezTo>
                  <a:cubicBezTo>
                    <a:pt x="70" y="1837"/>
                    <a:pt x="50" y="2015"/>
                    <a:pt x="21" y="2204"/>
                  </a:cubicBezTo>
                  <a:cubicBezTo>
                    <a:pt x="21" y="2393"/>
                    <a:pt x="21" y="2582"/>
                    <a:pt x="10" y="2770"/>
                  </a:cubicBezTo>
                  <a:cubicBezTo>
                    <a:pt x="10" y="2860"/>
                    <a:pt x="1" y="2959"/>
                    <a:pt x="10" y="3048"/>
                  </a:cubicBezTo>
                  <a:lnTo>
                    <a:pt x="30" y="3326"/>
                  </a:lnTo>
                  <a:lnTo>
                    <a:pt x="41" y="3604"/>
                  </a:lnTo>
                  <a:cubicBezTo>
                    <a:pt x="41" y="3703"/>
                    <a:pt x="41" y="3793"/>
                    <a:pt x="60" y="3882"/>
                  </a:cubicBezTo>
                  <a:cubicBezTo>
                    <a:pt x="90" y="4071"/>
                    <a:pt x="120" y="4259"/>
                    <a:pt x="140" y="4438"/>
                  </a:cubicBezTo>
                  <a:lnTo>
                    <a:pt x="368" y="4389"/>
                  </a:lnTo>
                  <a:cubicBezTo>
                    <a:pt x="328" y="4210"/>
                    <a:pt x="288" y="4031"/>
                    <a:pt x="249" y="3862"/>
                  </a:cubicBezTo>
                  <a:cubicBezTo>
                    <a:pt x="219" y="3773"/>
                    <a:pt x="209" y="3683"/>
                    <a:pt x="199" y="3584"/>
                  </a:cubicBezTo>
                  <a:lnTo>
                    <a:pt x="169" y="3316"/>
                  </a:lnTo>
                  <a:lnTo>
                    <a:pt x="130" y="3048"/>
                  </a:lnTo>
                  <a:cubicBezTo>
                    <a:pt x="120" y="2949"/>
                    <a:pt x="130" y="2860"/>
                    <a:pt x="130" y="2770"/>
                  </a:cubicBezTo>
                  <a:lnTo>
                    <a:pt x="130" y="2214"/>
                  </a:lnTo>
                  <a:lnTo>
                    <a:pt x="199" y="1658"/>
                  </a:lnTo>
                  <a:cubicBezTo>
                    <a:pt x="209" y="1569"/>
                    <a:pt x="209" y="1479"/>
                    <a:pt x="239" y="1390"/>
                  </a:cubicBezTo>
                  <a:lnTo>
                    <a:pt x="299" y="1122"/>
                  </a:lnTo>
                  <a:lnTo>
                    <a:pt x="368" y="854"/>
                  </a:lnTo>
                  <a:cubicBezTo>
                    <a:pt x="398" y="764"/>
                    <a:pt x="408" y="675"/>
                    <a:pt x="447" y="596"/>
                  </a:cubicBezTo>
                  <a:lnTo>
                    <a:pt x="547" y="338"/>
                  </a:lnTo>
                  <a:cubicBezTo>
                    <a:pt x="566" y="298"/>
                    <a:pt x="577" y="248"/>
                    <a:pt x="586" y="208"/>
                  </a:cubicBezTo>
                  <a:lnTo>
                    <a:pt x="626" y="89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14"/>
            <p:cNvSpPr/>
            <p:nvPr/>
          </p:nvSpPr>
          <p:spPr>
            <a:xfrm>
              <a:off x="1259225" y="2374725"/>
              <a:ext cx="14425" cy="98075"/>
            </a:xfrm>
            <a:custGeom>
              <a:avLst/>
              <a:gdLst/>
              <a:ahLst/>
              <a:cxnLst/>
              <a:rect l="l" t="t" r="r" b="b"/>
              <a:pathLst>
                <a:path w="577" h="3923" extrusionOk="0">
                  <a:moveTo>
                    <a:pt x="338" y="1"/>
                  </a:moveTo>
                  <a:lnTo>
                    <a:pt x="319" y="130"/>
                  </a:lnTo>
                  <a:cubicBezTo>
                    <a:pt x="309" y="170"/>
                    <a:pt x="309" y="209"/>
                    <a:pt x="299" y="249"/>
                  </a:cubicBezTo>
                  <a:lnTo>
                    <a:pt x="230" y="487"/>
                  </a:lnTo>
                  <a:cubicBezTo>
                    <a:pt x="210" y="557"/>
                    <a:pt x="199" y="646"/>
                    <a:pt x="190" y="726"/>
                  </a:cubicBezTo>
                  <a:lnTo>
                    <a:pt x="150" y="974"/>
                  </a:lnTo>
                  <a:lnTo>
                    <a:pt x="100" y="1212"/>
                  </a:lnTo>
                  <a:cubicBezTo>
                    <a:pt x="80" y="1291"/>
                    <a:pt x="80" y="1381"/>
                    <a:pt x="71" y="1460"/>
                  </a:cubicBezTo>
                  <a:cubicBezTo>
                    <a:pt x="60" y="1619"/>
                    <a:pt x="41" y="1788"/>
                    <a:pt x="21" y="1957"/>
                  </a:cubicBezTo>
                  <a:cubicBezTo>
                    <a:pt x="21" y="2116"/>
                    <a:pt x="21" y="2284"/>
                    <a:pt x="11" y="2453"/>
                  </a:cubicBezTo>
                  <a:cubicBezTo>
                    <a:pt x="11" y="2533"/>
                    <a:pt x="1" y="2612"/>
                    <a:pt x="1" y="2701"/>
                  </a:cubicBezTo>
                  <a:lnTo>
                    <a:pt x="21" y="2940"/>
                  </a:lnTo>
                  <a:lnTo>
                    <a:pt x="31" y="3188"/>
                  </a:lnTo>
                  <a:cubicBezTo>
                    <a:pt x="31" y="3277"/>
                    <a:pt x="31" y="3357"/>
                    <a:pt x="51" y="3436"/>
                  </a:cubicBezTo>
                  <a:cubicBezTo>
                    <a:pt x="71" y="3595"/>
                    <a:pt x="100" y="3764"/>
                    <a:pt x="120" y="3923"/>
                  </a:cubicBezTo>
                  <a:lnTo>
                    <a:pt x="349" y="3873"/>
                  </a:lnTo>
                  <a:cubicBezTo>
                    <a:pt x="309" y="3714"/>
                    <a:pt x="269" y="3565"/>
                    <a:pt x="230" y="3407"/>
                  </a:cubicBezTo>
                  <a:cubicBezTo>
                    <a:pt x="210" y="3327"/>
                    <a:pt x="199" y="3248"/>
                    <a:pt x="190" y="3168"/>
                  </a:cubicBezTo>
                  <a:lnTo>
                    <a:pt x="160" y="2930"/>
                  </a:lnTo>
                  <a:lnTo>
                    <a:pt x="130" y="2692"/>
                  </a:lnTo>
                  <a:cubicBezTo>
                    <a:pt x="120" y="2612"/>
                    <a:pt x="130" y="2533"/>
                    <a:pt x="120" y="2443"/>
                  </a:cubicBezTo>
                  <a:lnTo>
                    <a:pt x="120" y="1957"/>
                  </a:lnTo>
                  <a:lnTo>
                    <a:pt x="190" y="1470"/>
                  </a:lnTo>
                  <a:cubicBezTo>
                    <a:pt x="199" y="1391"/>
                    <a:pt x="199" y="1311"/>
                    <a:pt x="219" y="1232"/>
                  </a:cubicBezTo>
                  <a:lnTo>
                    <a:pt x="279" y="993"/>
                  </a:lnTo>
                  <a:lnTo>
                    <a:pt x="349" y="765"/>
                  </a:lnTo>
                  <a:cubicBezTo>
                    <a:pt x="369" y="686"/>
                    <a:pt x="378" y="607"/>
                    <a:pt x="408" y="537"/>
                  </a:cubicBezTo>
                  <a:lnTo>
                    <a:pt x="497" y="309"/>
                  </a:lnTo>
                  <a:cubicBezTo>
                    <a:pt x="517" y="279"/>
                    <a:pt x="528" y="239"/>
                    <a:pt x="537" y="199"/>
                  </a:cubicBezTo>
                  <a:lnTo>
                    <a:pt x="577" y="90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14"/>
            <p:cNvSpPr/>
            <p:nvPr/>
          </p:nvSpPr>
          <p:spPr>
            <a:xfrm>
              <a:off x="1079525" y="2393600"/>
              <a:ext cx="8225" cy="40000"/>
            </a:xfrm>
            <a:custGeom>
              <a:avLst/>
              <a:gdLst/>
              <a:ahLst/>
              <a:cxnLst/>
              <a:rect l="l" t="t" r="r" b="b"/>
              <a:pathLst>
                <a:path w="329" h="1600" extrusionOk="0">
                  <a:moveTo>
                    <a:pt x="100" y="0"/>
                  </a:moveTo>
                  <a:cubicBezTo>
                    <a:pt x="90" y="80"/>
                    <a:pt x="80" y="159"/>
                    <a:pt x="70" y="229"/>
                  </a:cubicBezTo>
                  <a:lnTo>
                    <a:pt x="70" y="427"/>
                  </a:lnTo>
                  <a:cubicBezTo>
                    <a:pt x="60" y="556"/>
                    <a:pt x="60" y="686"/>
                    <a:pt x="60" y="805"/>
                  </a:cubicBezTo>
                  <a:cubicBezTo>
                    <a:pt x="60" y="924"/>
                    <a:pt x="50" y="1043"/>
                    <a:pt x="30" y="1172"/>
                  </a:cubicBezTo>
                  <a:cubicBezTo>
                    <a:pt x="30" y="1231"/>
                    <a:pt x="20" y="1301"/>
                    <a:pt x="11" y="1361"/>
                  </a:cubicBezTo>
                  <a:cubicBezTo>
                    <a:pt x="11" y="1430"/>
                    <a:pt x="0" y="1520"/>
                    <a:pt x="20" y="1599"/>
                  </a:cubicBezTo>
                  <a:lnTo>
                    <a:pt x="249" y="1470"/>
                  </a:lnTo>
                  <a:cubicBezTo>
                    <a:pt x="249" y="1420"/>
                    <a:pt x="219" y="1390"/>
                    <a:pt x="209" y="1341"/>
                  </a:cubicBezTo>
                  <a:cubicBezTo>
                    <a:pt x="199" y="1291"/>
                    <a:pt x="189" y="1231"/>
                    <a:pt x="179" y="1172"/>
                  </a:cubicBezTo>
                  <a:cubicBezTo>
                    <a:pt x="169" y="1053"/>
                    <a:pt x="169" y="933"/>
                    <a:pt x="169" y="805"/>
                  </a:cubicBezTo>
                  <a:cubicBezTo>
                    <a:pt x="169" y="675"/>
                    <a:pt x="189" y="556"/>
                    <a:pt x="209" y="447"/>
                  </a:cubicBezTo>
                  <a:cubicBezTo>
                    <a:pt x="229" y="388"/>
                    <a:pt x="249" y="338"/>
                    <a:pt x="258" y="278"/>
                  </a:cubicBezTo>
                  <a:cubicBezTo>
                    <a:pt x="278" y="229"/>
                    <a:pt x="308" y="199"/>
                    <a:pt x="328" y="159"/>
                  </a:cubicBezTo>
                  <a:lnTo>
                    <a:pt x="10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14"/>
            <p:cNvSpPr/>
            <p:nvPr/>
          </p:nvSpPr>
          <p:spPr>
            <a:xfrm>
              <a:off x="1175100" y="2403025"/>
              <a:ext cx="48175" cy="37025"/>
            </a:xfrm>
            <a:custGeom>
              <a:avLst/>
              <a:gdLst/>
              <a:ahLst/>
              <a:cxnLst/>
              <a:rect l="l" t="t" r="r" b="b"/>
              <a:pathLst>
                <a:path w="1927" h="1481" extrusionOk="0">
                  <a:moveTo>
                    <a:pt x="1703" y="155"/>
                  </a:moveTo>
                  <a:cubicBezTo>
                    <a:pt x="1706" y="155"/>
                    <a:pt x="1708" y="156"/>
                    <a:pt x="1708" y="159"/>
                  </a:cubicBezTo>
                  <a:lnTo>
                    <a:pt x="1698" y="189"/>
                  </a:lnTo>
                  <a:lnTo>
                    <a:pt x="1688" y="289"/>
                  </a:lnTo>
                  <a:lnTo>
                    <a:pt x="1658" y="567"/>
                  </a:lnTo>
                  <a:lnTo>
                    <a:pt x="1649" y="706"/>
                  </a:lnTo>
                  <a:cubicBezTo>
                    <a:pt x="1638" y="755"/>
                    <a:pt x="1649" y="805"/>
                    <a:pt x="1649" y="854"/>
                  </a:cubicBezTo>
                  <a:cubicBezTo>
                    <a:pt x="1655" y="973"/>
                    <a:pt x="1661" y="1092"/>
                    <a:pt x="1672" y="1208"/>
                  </a:cubicBezTo>
                  <a:lnTo>
                    <a:pt x="1672" y="1208"/>
                  </a:lnTo>
                  <a:cubicBezTo>
                    <a:pt x="1548" y="1168"/>
                    <a:pt x="1422" y="1125"/>
                    <a:pt x="1301" y="1083"/>
                  </a:cubicBezTo>
                  <a:lnTo>
                    <a:pt x="993" y="973"/>
                  </a:lnTo>
                  <a:lnTo>
                    <a:pt x="685" y="845"/>
                  </a:lnTo>
                  <a:lnTo>
                    <a:pt x="387" y="695"/>
                  </a:lnTo>
                  <a:lnTo>
                    <a:pt x="278" y="646"/>
                  </a:lnTo>
                  <a:lnTo>
                    <a:pt x="239" y="616"/>
                  </a:lnTo>
                  <a:lnTo>
                    <a:pt x="219" y="606"/>
                  </a:lnTo>
                  <a:lnTo>
                    <a:pt x="239" y="596"/>
                  </a:lnTo>
                  <a:cubicBezTo>
                    <a:pt x="258" y="576"/>
                    <a:pt x="288" y="567"/>
                    <a:pt x="318" y="547"/>
                  </a:cubicBezTo>
                  <a:lnTo>
                    <a:pt x="378" y="527"/>
                  </a:lnTo>
                  <a:cubicBezTo>
                    <a:pt x="407" y="517"/>
                    <a:pt x="437" y="507"/>
                    <a:pt x="457" y="497"/>
                  </a:cubicBezTo>
                  <a:cubicBezTo>
                    <a:pt x="566" y="467"/>
                    <a:pt x="676" y="437"/>
                    <a:pt x="784" y="417"/>
                  </a:cubicBezTo>
                  <a:cubicBezTo>
                    <a:pt x="1003" y="358"/>
                    <a:pt x="1201" y="278"/>
                    <a:pt x="1420" y="229"/>
                  </a:cubicBezTo>
                  <a:lnTo>
                    <a:pt x="1678" y="159"/>
                  </a:lnTo>
                  <a:cubicBezTo>
                    <a:pt x="1685" y="159"/>
                    <a:pt x="1696" y="155"/>
                    <a:pt x="1703" y="155"/>
                  </a:cubicBezTo>
                  <a:close/>
                  <a:moveTo>
                    <a:pt x="1827" y="0"/>
                  </a:moveTo>
                  <a:lnTo>
                    <a:pt x="1807" y="11"/>
                  </a:lnTo>
                  <a:lnTo>
                    <a:pt x="1748" y="20"/>
                  </a:lnTo>
                  <a:lnTo>
                    <a:pt x="1380" y="130"/>
                  </a:lnTo>
                  <a:cubicBezTo>
                    <a:pt x="1172" y="189"/>
                    <a:pt x="963" y="269"/>
                    <a:pt x="755" y="318"/>
                  </a:cubicBezTo>
                  <a:cubicBezTo>
                    <a:pt x="645" y="348"/>
                    <a:pt x="536" y="368"/>
                    <a:pt x="427" y="398"/>
                  </a:cubicBezTo>
                  <a:cubicBezTo>
                    <a:pt x="397" y="408"/>
                    <a:pt x="378" y="417"/>
                    <a:pt x="347" y="428"/>
                  </a:cubicBezTo>
                  <a:lnTo>
                    <a:pt x="248" y="467"/>
                  </a:lnTo>
                  <a:cubicBezTo>
                    <a:pt x="179" y="497"/>
                    <a:pt x="109" y="527"/>
                    <a:pt x="50" y="576"/>
                  </a:cubicBezTo>
                  <a:lnTo>
                    <a:pt x="0" y="606"/>
                  </a:lnTo>
                  <a:cubicBezTo>
                    <a:pt x="10" y="616"/>
                    <a:pt x="30" y="626"/>
                    <a:pt x="40" y="636"/>
                  </a:cubicBezTo>
                  <a:lnTo>
                    <a:pt x="149" y="695"/>
                  </a:lnTo>
                  <a:lnTo>
                    <a:pt x="328" y="805"/>
                  </a:lnTo>
                  <a:lnTo>
                    <a:pt x="625" y="964"/>
                  </a:lnTo>
                  <a:lnTo>
                    <a:pt x="914" y="1112"/>
                  </a:lnTo>
                  <a:lnTo>
                    <a:pt x="1221" y="1242"/>
                  </a:lnTo>
                  <a:cubicBezTo>
                    <a:pt x="1420" y="1331"/>
                    <a:pt x="1618" y="1410"/>
                    <a:pt x="1817" y="1480"/>
                  </a:cubicBezTo>
                  <a:lnTo>
                    <a:pt x="1861" y="1382"/>
                  </a:lnTo>
                  <a:lnTo>
                    <a:pt x="1861" y="1382"/>
                  </a:lnTo>
                  <a:lnTo>
                    <a:pt x="1927" y="1371"/>
                  </a:lnTo>
                  <a:cubicBezTo>
                    <a:pt x="1920" y="1341"/>
                    <a:pt x="1913" y="1312"/>
                    <a:pt x="1907" y="1282"/>
                  </a:cubicBezTo>
                  <a:lnTo>
                    <a:pt x="1907" y="1282"/>
                  </a:lnTo>
                  <a:lnTo>
                    <a:pt x="1907" y="1282"/>
                  </a:lnTo>
                  <a:cubicBezTo>
                    <a:pt x="1907" y="1282"/>
                    <a:pt x="1907" y="1282"/>
                    <a:pt x="1907" y="1282"/>
                  </a:cubicBezTo>
                  <a:lnTo>
                    <a:pt x="1907" y="1282"/>
                  </a:lnTo>
                  <a:cubicBezTo>
                    <a:pt x="1877" y="1140"/>
                    <a:pt x="1853" y="992"/>
                    <a:pt x="1837" y="845"/>
                  </a:cubicBezTo>
                  <a:cubicBezTo>
                    <a:pt x="1817" y="755"/>
                    <a:pt x="1817" y="666"/>
                    <a:pt x="1817" y="576"/>
                  </a:cubicBezTo>
                  <a:lnTo>
                    <a:pt x="1827" y="298"/>
                  </a:lnTo>
                  <a:lnTo>
                    <a:pt x="1837" y="120"/>
                  </a:lnTo>
                  <a:lnTo>
                    <a:pt x="1847" y="11"/>
                  </a:lnTo>
                  <a:lnTo>
                    <a:pt x="18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14"/>
            <p:cNvSpPr/>
            <p:nvPr/>
          </p:nvSpPr>
          <p:spPr>
            <a:xfrm>
              <a:off x="1136125" y="2239700"/>
              <a:ext cx="69775" cy="108500"/>
            </a:xfrm>
            <a:custGeom>
              <a:avLst/>
              <a:gdLst/>
              <a:ahLst/>
              <a:cxnLst/>
              <a:rect l="l" t="t" r="r" b="b"/>
              <a:pathLst>
                <a:path w="2791" h="4340" extrusionOk="0">
                  <a:moveTo>
                    <a:pt x="249" y="0"/>
                  </a:moveTo>
                  <a:lnTo>
                    <a:pt x="0" y="219"/>
                  </a:lnTo>
                  <a:cubicBezTo>
                    <a:pt x="258" y="576"/>
                    <a:pt x="527" y="953"/>
                    <a:pt x="825" y="1281"/>
                  </a:cubicBezTo>
                  <a:cubicBezTo>
                    <a:pt x="964" y="1460"/>
                    <a:pt x="1112" y="1628"/>
                    <a:pt x="1261" y="1798"/>
                  </a:cubicBezTo>
                  <a:lnTo>
                    <a:pt x="1500" y="2036"/>
                  </a:lnTo>
                  <a:cubicBezTo>
                    <a:pt x="1619" y="2145"/>
                    <a:pt x="1738" y="2264"/>
                    <a:pt x="1738" y="2264"/>
                  </a:cubicBezTo>
                  <a:cubicBezTo>
                    <a:pt x="1817" y="2334"/>
                    <a:pt x="1897" y="2423"/>
                    <a:pt x="1976" y="2493"/>
                  </a:cubicBezTo>
                  <a:lnTo>
                    <a:pt x="2235" y="2691"/>
                  </a:lnTo>
                  <a:lnTo>
                    <a:pt x="2502" y="2899"/>
                  </a:lnTo>
                  <a:lnTo>
                    <a:pt x="2601" y="2979"/>
                  </a:lnTo>
                  <a:lnTo>
                    <a:pt x="2612" y="2989"/>
                  </a:lnTo>
                  <a:cubicBezTo>
                    <a:pt x="2621" y="2999"/>
                    <a:pt x="2612" y="3009"/>
                    <a:pt x="2612" y="3009"/>
                  </a:cubicBezTo>
                  <a:lnTo>
                    <a:pt x="2582" y="3049"/>
                  </a:lnTo>
                  <a:cubicBezTo>
                    <a:pt x="2522" y="3148"/>
                    <a:pt x="2482" y="3247"/>
                    <a:pt x="2443" y="3347"/>
                  </a:cubicBezTo>
                  <a:lnTo>
                    <a:pt x="2304" y="3654"/>
                  </a:lnTo>
                  <a:lnTo>
                    <a:pt x="2175" y="3952"/>
                  </a:lnTo>
                  <a:lnTo>
                    <a:pt x="2105" y="4101"/>
                  </a:lnTo>
                  <a:lnTo>
                    <a:pt x="2056" y="4260"/>
                  </a:lnTo>
                  <a:lnTo>
                    <a:pt x="2274" y="4339"/>
                  </a:lnTo>
                  <a:lnTo>
                    <a:pt x="2314" y="4181"/>
                  </a:lnTo>
                  <a:lnTo>
                    <a:pt x="2363" y="4031"/>
                  </a:lnTo>
                  <a:lnTo>
                    <a:pt x="2473" y="3724"/>
                  </a:lnTo>
                  <a:lnTo>
                    <a:pt x="2582" y="3416"/>
                  </a:lnTo>
                  <a:cubicBezTo>
                    <a:pt x="2621" y="3316"/>
                    <a:pt x="2661" y="3208"/>
                    <a:pt x="2711" y="3108"/>
                  </a:cubicBezTo>
                  <a:lnTo>
                    <a:pt x="2760" y="3009"/>
                  </a:lnTo>
                  <a:cubicBezTo>
                    <a:pt x="2771" y="2989"/>
                    <a:pt x="2791" y="2969"/>
                    <a:pt x="2780" y="2949"/>
                  </a:cubicBezTo>
                  <a:lnTo>
                    <a:pt x="2731" y="2910"/>
                  </a:lnTo>
                  <a:lnTo>
                    <a:pt x="2572" y="2800"/>
                  </a:lnTo>
                  <a:lnTo>
                    <a:pt x="2314" y="2601"/>
                  </a:lnTo>
                  <a:lnTo>
                    <a:pt x="2056" y="2403"/>
                  </a:lnTo>
                  <a:cubicBezTo>
                    <a:pt x="1966" y="2334"/>
                    <a:pt x="1887" y="2254"/>
                    <a:pt x="1807" y="2175"/>
                  </a:cubicBezTo>
                  <a:cubicBezTo>
                    <a:pt x="1807" y="2175"/>
                    <a:pt x="1698" y="2056"/>
                    <a:pt x="1579" y="1937"/>
                  </a:cubicBezTo>
                  <a:cubicBezTo>
                    <a:pt x="1460" y="1817"/>
                    <a:pt x="1350" y="1698"/>
                    <a:pt x="1350" y="1698"/>
                  </a:cubicBezTo>
                  <a:cubicBezTo>
                    <a:pt x="1202" y="1529"/>
                    <a:pt x="1072" y="1350"/>
                    <a:pt x="933" y="1162"/>
                  </a:cubicBezTo>
                  <a:cubicBezTo>
                    <a:pt x="655" y="805"/>
                    <a:pt x="457" y="408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14"/>
            <p:cNvSpPr/>
            <p:nvPr/>
          </p:nvSpPr>
          <p:spPr>
            <a:xfrm>
              <a:off x="1158225" y="2210150"/>
              <a:ext cx="118900" cy="45250"/>
            </a:xfrm>
            <a:custGeom>
              <a:avLst/>
              <a:gdLst/>
              <a:ahLst/>
              <a:cxnLst/>
              <a:rect l="l" t="t" r="r" b="b"/>
              <a:pathLst>
                <a:path w="4756" h="1810" extrusionOk="0">
                  <a:moveTo>
                    <a:pt x="139" y="1"/>
                  </a:moveTo>
                  <a:lnTo>
                    <a:pt x="0" y="299"/>
                  </a:lnTo>
                  <a:cubicBezTo>
                    <a:pt x="457" y="378"/>
                    <a:pt x="903" y="467"/>
                    <a:pt x="1331" y="606"/>
                  </a:cubicBezTo>
                  <a:cubicBezTo>
                    <a:pt x="1539" y="676"/>
                    <a:pt x="1748" y="745"/>
                    <a:pt x="1956" y="835"/>
                  </a:cubicBezTo>
                  <a:lnTo>
                    <a:pt x="2254" y="974"/>
                  </a:lnTo>
                  <a:cubicBezTo>
                    <a:pt x="2403" y="1043"/>
                    <a:pt x="2542" y="1122"/>
                    <a:pt x="2542" y="1122"/>
                  </a:cubicBezTo>
                  <a:cubicBezTo>
                    <a:pt x="2641" y="1173"/>
                    <a:pt x="2750" y="1222"/>
                    <a:pt x="2840" y="1281"/>
                  </a:cubicBezTo>
                  <a:lnTo>
                    <a:pt x="3108" y="1470"/>
                  </a:lnTo>
                  <a:lnTo>
                    <a:pt x="3376" y="1659"/>
                  </a:lnTo>
                  <a:lnTo>
                    <a:pt x="3535" y="1778"/>
                  </a:lnTo>
                  <a:lnTo>
                    <a:pt x="3584" y="1808"/>
                  </a:lnTo>
                  <a:cubicBezTo>
                    <a:pt x="3587" y="1809"/>
                    <a:pt x="3589" y="1810"/>
                    <a:pt x="3592" y="1810"/>
                  </a:cubicBezTo>
                  <a:cubicBezTo>
                    <a:pt x="3607" y="1810"/>
                    <a:pt x="3617" y="1787"/>
                    <a:pt x="3634" y="1778"/>
                  </a:cubicBezTo>
                  <a:lnTo>
                    <a:pt x="3723" y="1698"/>
                  </a:lnTo>
                  <a:cubicBezTo>
                    <a:pt x="3892" y="1559"/>
                    <a:pt x="4051" y="1411"/>
                    <a:pt x="4220" y="1281"/>
                  </a:cubicBezTo>
                  <a:cubicBezTo>
                    <a:pt x="4398" y="1153"/>
                    <a:pt x="4577" y="1034"/>
                    <a:pt x="4756" y="904"/>
                  </a:cubicBezTo>
                  <a:lnTo>
                    <a:pt x="4607" y="716"/>
                  </a:lnTo>
                  <a:cubicBezTo>
                    <a:pt x="4438" y="855"/>
                    <a:pt x="4270" y="1003"/>
                    <a:pt x="4100" y="1142"/>
                  </a:cubicBezTo>
                  <a:cubicBezTo>
                    <a:pt x="3932" y="1281"/>
                    <a:pt x="3783" y="1451"/>
                    <a:pt x="3624" y="1599"/>
                  </a:cubicBezTo>
                  <a:lnTo>
                    <a:pt x="3594" y="1639"/>
                  </a:lnTo>
                  <a:cubicBezTo>
                    <a:pt x="3584" y="1639"/>
                    <a:pt x="3584" y="1649"/>
                    <a:pt x="3575" y="1649"/>
                  </a:cubicBezTo>
                  <a:lnTo>
                    <a:pt x="3564" y="1639"/>
                  </a:lnTo>
                  <a:lnTo>
                    <a:pt x="3455" y="1559"/>
                  </a:lnTo>
                  <a:lnTo>
                    <a:pt x="3177" y="1371"/>
                  </a:lnTo>
                  <a:lnTo>
                    <a:pt x="2899" y="1192"/>
                  </a:lnTo>
                  <a:cubicBezTo>
                    <a:pt x="2810" y="1133"/>
                    <a:pt x="2701" y="1083"/>
                    <a:pt x="2611" y="1023"/>
                  </a:cubicBezTo>
                  <a:lnTo>
                    <a:pt x="2313" y="864"/>
                  </a:lnTo>
                  <a:cubicBezTo>
                    <a:pt x="2165" y="795"/>
                    <a:pt x="2015" y="716"/>
                    <a:pt x="2015" y="716"/>
                  </a:cubicBezTo>
                  <a:cubicBezTo>
                    <a:pt x="1807" y="626"/>
                    <a:pt x="1609" y="537"/>
                    <a:pt x="1400" y="458"/>
                  </a:cubicBezTo>
                  <a:cubicBezTo>
                    <a:pt x="993" y="279"/>
                    <a:pt x="566" y="149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14"/>
            <p:cNvSpPr/>
            <p:nvPr/>
          </p:nvSpPr>
          <p:spPr>
            <a:xfrm>
              <a:off x="1246100" y="2277425"/>
              <a:ext cx="69025" cy="91625"/>
            </a:xfrm>
            <a:custGeom>
              <a:avLst/>
              <a:gdLst/>
              <a:ahLst/>
              <a:cxnLst/>
              <a:rect l="l" t="t" r="r" b="b"/>
              <a:pathLst>
                <a:path w="2761" h="3665" extrusionOk="0">
                  <a:moveTo>
                    <a:pt x="2611" y="0"/>
                  </a:moveTo>
                  <a:lnTo>
                    <a:pt x="2512" y="100"/>
                  </a:lnTo>
                  <a:cubicBezTo>
                    <a:pt x="2482" y="139"/>
                    <a:pt x="2452" y="169"/>
                    <a:pt x="2412" y="199"/>
                  </a:cubicBezTo>
                  <a:lnTo>
                    <a:pt x="2204" y="388"/>
                  </a:lnTo>
                  <a:cubicBezTo>
                    <a:pt x="2085" y="517"/>
                    <a:pt x="1956" y="656"/>
                    <a:pt x="1827" y="795"/>
                  </a:cubicBezTo>
                  <a:cubicBezTo>
                    <a:pt x="1688" y="914"/>
                    <a:pt x="1578" y="1073"/>
                    <a:pt x="1459" y="1212"/>
                  </a:cubicBezTo>
                  <a:cubicBezTo>
                    <a:pt x="1340" y="1361"/>
                    <a:pt x="1211" y="1490"/>
                    <a:pt x="1112" y="1659"/>
                  </a:cubicBezTo>
                  <a:cubicBezTo>
                    <a:pt x="1002" y="1807"/>
                    <a:pt x="894" y="1966"/>
                    <a:pt x="784" y="2116"/>
                  </a:cubicBezTo>
                  <a:cubicBezTo>
                    <a:pt x="695" y="2274"/>
                    <a:pt x="596" y="2433"/>
                    <a:pt x="496" y="2592"/>
                  </a:cubicBezTo>
                  <a:cubicBezTo>
                    <a:pt x="457" y="2672"/>
                    <a:pt x="397" y="2751"/>
                    <a:pt x="357" y="2830"/>
                  </a:cubicBezTo>
                  <a:lnTo>
                    <a:pt x="238" y="3089"/>
                  </a:lnTo>
                  <a:lnTo>
                    <a:pt x="109" y="3336"/>
                  </a:lnTo>
                  <a:lnTo>
                    <a:pt x="49" y="3456"/>
                  </a:lnTo>
                  <a:cubicBezTo>
                    <a:pt x="29" y="3506"/>
                    <a:pt x="20" y="3545"/>
                    <a:pt x="0" y="3585"/>
                  </a:cubicBezTo>
                  <a:lnTo>
                    <a:pt x="218" y="3665"/>
                  </a:lnTo>
                  <a:cubicBezTo>
                    <a:pt x="238" y="3625"/>
                    <a:pt x="248" y="3585"/>
                    <a:pt x="258" y="3535"/>
                  </a:cubicBezTo>
                  <a:lnTo>
                    <a:pt x="307" y="3416"/>
                  </a:lnTo>
                  <a:lnTo>
                    <a:pt x="407" y="3158"/>
                  </a:lnTo>
                  <a:lnTo>
                    <a:pt x="506" y="2900"/>
                  </a:lnTo>
                  <a:cubicBezTo>
                    <a:pt x="536" y="2820"/>
                    <a:pt x="585" y="2741"/>
                    <a:pt x="625" y="2661"/>
                  </a:cubicBezTo>
                  <a:cubicBezTo>
                    <a:pt x="705" y="2493"/>
                    <a:pt x="794" y="2334"/>
                    <a:pt x="883" y="2175"/>
                  </a:cubicBezTo>
                  <a:lnTo>
                    <a:pt x="1192" y="1718"/>
                  </a:lnTo>
                  <a:cubicBezTo>
                    <a:pt x="1291" y="1560"/>
                    <a:pt x="1430" y="1430"/>
                    <a:pt x="1539" y="1291"/>
                  </a:cubicBezTo>
                  <a:cubicBezTo>
                    <a:pt x="1668" y="1152"/>
                    <a:pt x="1777" y="1004"/>
                    <a:pt x="1926" y="884"/>
                  </a:cubicBezTo>
                  <a:cubicBezTo>
                    <a:pt x="2055" y="765"/>
                    <a:pt x="2194" y="646"/>
                    <a:pt x="2333" y="527"/>
                  </a:cubicBezTo>
                  <a:lnTo>
                    <a:pt x="2551" y="368"/>
                  </a:lnTo>
                  <a:cubicBezTo>
                    <a:pt x="2591" y="338"/>
                    <a:pt x="2631" y="308"/>
                    <a:pt x="2661" y="278"/>
                  </a:cubicBezTo>
                  <a:lnTo>
                    <a:pt x="2760" y="199"/>
                  </a:lnTo>
                  <a:lnTo>
                    <a:pt x="26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14"/>
            <p:cNvSpPr/>
            <p:nvPr/>
          </p:nvSpPr>
          <p:spPr>
            <a:xfrm>
              <a:off x="1267675" y="2295550"/>
              <a:ext cx="61575" cy="81450"/>
            </a:xfrm>
            <a:custGeom>
              <a:avLst/>
              <a:gdLst/>
              <a:ahLst/>
              <a:cxnLst/>
              <a:rect l="l" t="t" r="r" b="b"/>
              <a:pathLst>
                <a:path w="2463" h="3258" extrusionOk="0">
                  <a:moveTo>
                    <a:pt x="2314" y="1"/>
                  </a:moveTo>
                  <a:lnTo>
                    <a:pt x="2225" y="100"/>
                  </a:lnTo>
                  <a:cubicBezTo>
                    <a:pt x="2195" y="129"/>
                    <a:pt x="2175" y="159"/>
                    <a:pt x="2136" y="189"/>
                  </a:cubicBezTo>
                  <a:lnTo>
                    <a:pt x="1957" y="348"/>
                  </a:lnTo>
                  <a:cubicBezTo>
                    <a:pt x="1847" y="467"/>
                    <a:pt x="1738" y="586"/>
                    <a:pt x="1619" y="705"/>
                  </a:cubicBezTo>
                  <a:cubicBezTo>
                    <a:pt x="1500" y="824"/>
                    <a:pt x="1401" y="963"/>
                    <a:pt x="1302" y="1082"/>
                  </a:cubicBezTo>
                  <a:cubicBezTo>
                    <a:pt x="1202" y="1212"/>
                    <a:pt x="1073" y="1331"/>
                    <a:pt x="993" y="1470"/>
                  </a:cubicBezTo>
                  <a:cubicBezTo>
                    <a:pt x="904" y="1609"/>
                    <a:pt x="805" y="1748"/>
                    <a:pt x="706" y="1877"/>
                  </a:cubicBezTo>
                  <a:cubicBezTo>
                    <a:pt x="616" y="2016"/>
                    <a:pt x="537" y="2155"/>
                    <a:pt x="448" y="2294"/>
                  </a:cubicBezTo>
                  <a:cubicBezTo>
                    <a:pt x="408" y="2373"/>
                    <a:pt x="358" y="2433"/>
                    <a:pt x="318" y="2512"/>
                  </a:cubicBezTo>
                  <a:lnTo>
                    <a:pt x="219" y="2731"/>
                  </a:lnTo>
                  <a:lnTo>
                    <a:pt x="100" y="2949"/>
                  </a:lnTo>
                  <a:lnTo>
                    <a:pt x="51" y="3059"/>
                  </a:lnTo>
                  <a:cubicBezTo>
                    <a:pt x="31" y="3098"/>
                    <a:pt x="20" y="3138"/>
                    <a:pt x="0" y="3178"/>
                  </a:cubicBezTo>
                  <a:lnTo>
                    <a:pt x="229" y="3257"/>
                  </a:lnTo>
                  <a:lnTo>
                    <a:pt x="259" y="3138"/>
                  </a:lnTo>
                  <a:lnTo>
                    <a:pt x="298" y="3028"/>
                  </a:lnTo>
                  <a:lnTo>
                    <a:pt x="388" y="2810"/>
                  </a:lnTo>
                  <a:lnTo>
                    <a:pt x="468" y="2582"/>
                  </a:lnTo>
                  <a:cubicBezTo>
                    <a:pt x="497" y="2503"/>
                    <a:pt x="537" y="2433"/>
                    <a:pt x="576" y="2364"/>
                  </a:cubicBezTo>
                  <a:lnTo>
                    <a:pt x="795" y="1936"/>
                  </a:lnTo>
                  <a:lnTo>
                    <a:pt x="1073" y="1530"/>
                  </a:lnTo>
                  <a:cubicBezTo>
                    <a:pt x="1152" y="1391"/>
                    <a:pt x="1282" y="1281"/>
                    <a:pt x="1381" y="1152"/>
                  </a:cubicBezTo>
                  <a:cubicBezTo>
                    <a:pt x="1490" y="1033"/>
                    <a:pt x="1589" y="904"/>
                    <a:pt x="1719" y="804"/>
                  </a:cubicBezTo>
                  <a:cubicBezTo>
                    <a:pt x="1847" y="705"/>
                    <a:pt x="1966" y="596"/>
                    <a:pt x="2076" y="487"/>
                  </a:cubicBezTo>
                  <a:lnTo>
                    <a:pt x="2284" y="348"/>
                  </a:lnTo>
                  <a:cubicBezTo>
                    <a:pt x="2314" y="328"/>
                    <a:pt x="2344" y="298"/>
                    <a:pt x="2374" y="268"/>
                  </a:cubicBezTo>
                  <a:lnTo>
                    <a:pt x="2463" y="199"/>
                  </a:lnTo>
                  <a:lnTo>
                    <a:pt x="231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14"/>
            <p:cNvSpPr/>
            <p:nvPr/>
          </p:nvSpPr>
          <p:spPr>
            <a:xfrm>
              <a:off x="1135625" y="2210900"/>
              <a:ext cx="26100" cy="32775"/>
            </a:xfrm>
            <a:custGeom>
              <a:avLst/>
              <a:gdLst/>
              <a:ahLst/>
              <a:cxnLst/>
              <a:rect l="l" t="t" r="r" b="b"/>
              <a:pathLst>
                <a:path w="1044" h="1311" extrusionOk="0">
                  <a:moveTo>
                    <a:pt x="934" y="0"/>
                  </a:moveTo>
                  <a:cubicBezTo>
                    <a:pt x="884" y="60"/>
                    <a:pt x="834" y="119"/>
                    <a:pt x="795" y="169"/>
                  </a:cubicBezTo>
                  <a:lnTo>
                    <a:pt x="675" y="338"/>
                  </a:lnTo>
                  <a:cubicBezTo>
                    <a:pt x="606" y="437"/>
                    <a:pt x="547" y="556"/>
                    <a:pt x="477" y="656"/>
                  </a:cubicBezTo>
                  <a:cubicBezTo>
                    <a:pt x="408" y="755"/>
                    <a:pt x="328" y="854"/>
                    <a:pt x="249" y="944"/>
                  </a:cubicBezTo>
                  <a:cubicBezTo>
                    <a:pt x="209" y="993"/>
                    <a:pt x="169" y="1043"/>
                    <a:pt x="119" y="1103"/>
                  </a:cubicBezTo>
                  <a:cubicBezTo>
                    <a:pt x="90" y="1152"/>
                    <a:pt x="30" y="1222"/>
                    <a:pt x="0" y="1301"/>
                  </a:cubicBezTo>
                  <a:lnTo>
                    <a:pt x="258" y="1311"/>
                  </a:lnTo>
                  <a:cubicBezTo>
                    <a:pt x="289" y="1271"/>
                    <a:pt x="278" y="1232"/>
                    <a:pt x="298" y="1182"/>
                  </a:cubicBezTo>
                  <a:cubicBezTo>
                    <a:pt x="318" y="1132"/>
                    <a:pt x="348" y="1083"/>
                    <a:pt x="368" y="1033"/>
                  </a:cubicBezTo>
                  <a:cubicBezTo>
                    <a:pt x="428" y="924"/>
                    <a:pt x="497" y="825"/>
                    <a:pt x="567" y="715"/>
                  </a:cubicBezTo>
                  <a:cubicBezTo>
                    <a:pt x="636" y="606"/>
                    <a:pt x="706" y="507"/>
                    <a:pt x="785" y="428"/>
                  </a:cubicBezTo>
                  <a:cubicBezTo>
                    <a:pt x="834" y="388"/>
                    <a:pt x="874" y="348"/>
                    <a:pt x="924" y="318"/>
                  </a:cubicBezTo>
                  <a:cubicBezTo>
                    <a:pt x="964" y="289"/>
                    <a:pt x="1003" y="269"/>
                    <a:pt x="1043" y="258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14"/>
            <p:cNvSpPr/>
            <p:nvPr/>
          </p:nvSpPr>
          <p:spPr>
            <a:xfrm>
              <a:off x="1223975" y="2282025"/>
              <a:ext cx="47200" cy="42850"/>
            </a:xfrm>
            <a:custGeom>
              <a:avLst/>
              <a:gdLst/>
              <a:ahLst/>
              <a:cxnLst/>
              <a:rect l="l" t="t" r="r" b="b"/>
              <a:pathLst>
                <a:path w="1888" h="1714" extrusionOk="0">
                  <a:moveTo>
                    <a:pt x="239" y="120"/>
                  </a:moveTo>
                  <a:cubicBezTo>
                    <a:pt x="259" y="120"/>
                    <a:pt x="279" y="124"/>
                    <a:pt x="299" y="124"/>
                  </a:cubicBezTo>
                  <a:lnTo>
                    <a:pt x="369" y="134"/>
                  </a:lnTo>
                  <a:cubicBezTo>
                    <a:pt x="389" y="144"/>
                    <a:pt x="418" y="144"/>
                    <a:pt x="448" y="154"/>
                  </a:cubicBezTo>
                  <a:cubicBezTo>
                    <a:pt x="547" y="184"/>
                    <a:pt x="647" y="213"/>
                    <a:pt x="756" y="253"/>
                  </a:cubicBezTo>
                  <a:cubicBezTo>
                    <a:pt x="974" y="333"/>
                    <a:pt x="1192" y="372"/>
                    <a:pt x="1401" y="442"/>
                  </a:cubicBezTo>
                  <a:lnTo>
                    <a:pt x="1649" y="522"/>
                  </a:lnTo>
                  <a:cubicBezTo>
                    <a:pt x="1660" y="531"/>
                    <a:pt x="1689" y="531"/>
                    <a:pt x="1679" y="542"/>
                  </a:cubicBezTo>
                  <a:lnTo>
                    <a:pt x="1660" y="571"/>
                  </a:lnTo>
                  <a:lnTo>
                    <a:pt x="1590" y="641"/>
                  </a:lnTo>
                  <a:cubicBezTo>
                    <a:pt x="1530" y="710"/>
                    <a:pt x="1470" y="780"/>
                    <a:pt x="1411" y="859"/>
                  </a:cubicBezTo>
                  <a:lnTo>
                    <a:pt x="1262" y="1098"/>
                  </a:lnTo>
                  <a:cubicBezTo>
                    <a:pt x="1200" y="1197"/>
                    <a:pt x="1134" y="1296"/>
                    <a:pt x="1077" y="1400"/>
                  </a:cubicBezTo>
                  <a:lnTo>
                    <a:pt x="1077" y="1400"/>
                  </a:lnTo>
                  <a:cubicBezTo>
                    <a:pt x="994" y="1300"/>
                    <a:pt x="913" y="1199"/>
                    <a:pt x="835" y="1098"/>
                  </a:cubicBezTo>
                  <a:lnTo>
                    <a:pt x="636" y="839"/>
                  </a:lnTo>
                  <a:lnTo>
                    <a:pt x="458" y="571"/>
                  </a:lnTo>
                  <a:lnTo>
                    <a:pt x="289" y="283"/>
                  </a:lnTo>
                  <a:lnTo>
                    <a:pt x="230" y="184"/>
                  </a:lnTo>
                  <a:lnTo>
                    <a:pt x="200" y="144"/>
                  </a:lnTo>
                  <a:lnTo>
                    <a:pt x="190" y="124"/>
                  </a:lnTo>
                  <a:lnTo>
                    <a:pt x="210" y="124"/>
                  </a:lnTo>
                  <a:cubicBezTo>
                    <a:pt x="220" y="121"/>
                    <a:pt x="230" y="120"/>
                    <a:pt x="239" y="120"/>
                  </a:cubicBezTo>
                  <a:close/>
                  <a:moveTo>
                    <a:pt x="137" y="1"/>
                  </a:moveTo>
                  <a:cubicBezTo>
                    <a:pt x="112" y="1"/>
                    <a:pt x="87" y="2"/>
                    <a:pt x="61" y="5"/>
                  </a:cubicBezTo>
                  <a:lnTo>
                    <a:pt x="1" y="5"/>
                  </a:lnTo>
                  <a:cubicBezTo>
                    <a:pt x="11" y="15"/>
                    <a:pt x="21" y="35"/>
                    <a:pt x="31" y="55"/>
                  </a:cubicBezTo>
                  <a:lnTo>
                    <a:pt x="80" y="154"/>
                  </a:lnTo>
                  <a:lnTo>
                    <a:pt x="180" y="343"/>
                  </a:lnTo>
                  <a:lnTo>
                    <a:pt x="339" y="630"/>
                  </a:lnTo>
                  <a:lnTo>
                    <a:pt x="497" y="919"/>
                  </a:lnTo>
                  <a:lnTo>
                    <a:pt x="676" y="1187"/>
                  </a:lnTo>
                  <a:lnTo>
                    <a:pt x="855" y="1455"/>
                  </a:lnTo>
                  <a:lnTo>
                    <a:pt x="1053" y="1713"/>
                  </a:lnTo>
                  <a:cubicBezTo>
                    <a:pt x="1053" y="1713"/>
                    <a:pt x="1100" y="1685"/>
                    <a:pt x="1139" y="1657"/>
                  </a:cubicBezTo>
                  <a:lnTo>
                    <a:pt x="1139" y="1657"/>
                  </a:lnTo>
                  <a:lnTo>
                    <a:pt x="1203" y="1683"/>
                  </a:lnTo>
                  <a:cubicBezTo>
                    <a:pt x="1213" y="1654"/>
                    <a:pt x="1224" y="1626"/>
                    <a:pt x="1235" y="1597"/>
                  </a:cubicBezTo>
                  <a:lnTo>
                    <a:pt x="1235" y="1597"/>
                  </a:lnTo>
                  <a:cubicBezTo>
                    <a:pt x="1240" y="1595"/>
                    <a:pt x="1242" y="1594"/>
                    <a:pt x="1242" y="1594"/>
                  </a:cubicBezTo>
                  <a:cubicBezTo>
                    <a:pt x="1241" y="1592"/>
                    <a:pt x="1240" y="1591"/>
                    <a:pt x="1238" y="1589"/>
                  </a:cubicBezTo>
                  <a:lnTo>
                    <a:pt x="1238" y="1589"/>
                  </a:lnTo>
                  <a:cubicBezTo>
                    <a:pt x="1292" y="1455"/>
                    <a:pt x="1357" y="1326"/>
                    <a:pt x="1421" y="1197"/>
                  </a:cubicBezTo>
                  <a:cubicBezTo>
                    <a:pt x="1461" y="1117"/>
                    <a:pt x="1501" y="1028"/>
                    <a:pt x="1550" y="948"/>
                  </a:cubicBezTo>
                  <a:cubicBezTo>
                    <a:pt x="1590" y="869"/>
                    <a:pt x="1649" y="800"/>
                    <a:pt x="1709" y="730"/>
                  </a:cubicBezTo>
                  <a:lnTo>
                    <a:pt x="1818" y="581"/>
                  </a:lnTo>
                  <a:lnTo>
                    <a:pt x="1878" y="502"/>
                  </a:lnTo>
                  <a:lnTo>
                    <a:pt x="1887" y="491"/>
                  </a:lnTo>
                  <a:cubicBezTo>
                    <a:pt x="1887" y="482"/>
                    <a:pt x="1878" y="482"/>
                    <a:pt x="1868" y="482"/>
                  </a:cubicBezTo>
                  <a:lnTo>
                    <a:pt x="1848" y="472"/>
                  </a:lnTo>
                  <a:lnTo>
                    <a:pt x="1788" y="452"/>
                  </a:lnTo>
                  <a:cubicBezTo>
                    <a:pt x="1788" y="452"/>
                    <a:pt x="1699" y="422"/>
                    <a:pt x="1600" y="403"/>
                  </a:cubicBezTo>
                  <a:lnTo>
                    <a:pt x="1421" y="343"/>
                  </a:lnTo>
                  <a:cubicBezTo>
                    <a:pt x="1212" y="283"/>
                    <a:pt x="994" y="233"/>
                    <a:pt x="786" y="164"/>
                  </a:cubicBezTo>
                  <a:cubicBezTo>
                    <a:pt x="686" y="124"/>
                    <a:pt x="577" y="85"/>
                    <a:pt x="468" y="55"/>
                  </a:cubicBezTo>
                  <a:cubicBezTo>
                    <a:pt x="438" y="45"/>
                    <a:pt x="408" y="35"/>
                    <a:pt x="389" y="25"/>
                  </a:cubicBezTo>
                  <a:lnTo>
                    <a:pt x="289" y="5"/>
                  </a:lnTo>
                  <a:cubicBezTo>
                    <a:pt x="236" y="5"/>
                    <a:pt x="188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14"/>
            <p:cNvSpPr/>
            <p:nvPr/>
          </p:nvSpPr>
          <p:spPr>
            <a:xfrm>
              <a:off x="1273400" y="2114075"/>
              <a:ext cx="33025" cy="118700"/>
            </a:xfrm>
            <a:custGeom>
              <a:avLst/>
              <a:gdLst/>
              <a:ahLst/>
              <a:cxnLst/>
              <a:rect l="l" t="t" r="r" b="b"/>
              <a:pathLst>
                <a:path w="1321" h="4748" extrusionOk="0">
                  <a:moveTo>
                    <a:pt x="775" y="1"/>
                  </a:moveTo>
                  <a:lnTo>
                    <a:pt x="447" y="51"/>
                  </a:lnTo>
                  <a:cubicBezTo>
                    <a:pt x="477" y="488"/>
                    <a:pt x="506" y="954"/>
                    <a:pt x="566" y="1391"/>
                  </a:cubicBezTo>
                  <a:cubicBezTo>
                    <a:pt x="596" y="1620"/>
                    <a:pt x="636" y="1838"/>
                    <a:pt x="665" y="2057"/>
                  </a:cubicBezTo>
                  <a:cubicBezTo>
                    <a:pt x="665" y="2057"/>
                    <a:pt x="705" y="2225"/>
                    <a:pt x="735" y="2384"/>
                  </a:cubicBezTo>
                  <a:cubicBezTo>
                    <a:pt x="775" y="2553"/>
                    <a:pt x="814" y="2712"/>
                    <a:pt x="814" y="2712"/>
                  </a:cubicBezTo>
                  <a:cubicBezTo>
                    <a:pt x="844" y="2821"/>
                    <a:pt x="854" y="2930"/>
                    <a:pt x="894" y="3030"/>
                  </a:cubicBezTo>
                  <a:lnTo>
                    <a:pt x="1003" y="3347"/>
                  </a:lnTo>
                  <a:lnTo>
                    <a:pt x="1112" y="3655"/>
                  </a:lnTo>
                  <a:lnTo>
                    <a:pt x="1152" y="3784"/>
                  </a:lnTo>
                  <a:lnTo>
                    <a:pt x="1162" y="3794"/>
                  </a:lnTo>
                  <a:cubicBezTo>
                    <a:pt x="1162" y="3804"/>
                    <a:pt x="1152" y="3804"/>
                    <a:pt x="1142" y="3804"/>
                  </a:cubicBezTo>
                  <a:lnTo>
                    <a:pt x="1102" y="3824"/>
                  </a:lnTo>
                  <a:cubicBezTo>
                    <a:pt x="914" y="3933"/>
                    <a:pt x="725" y="4062"/>
                    <a:pt x="546" y="4181"/>
                  </a:cubicBezTo>
                  <a:cubicBezTo>
                    <a:pt x="358" y="4301"/>
                    <a:pt x="169" y="4420"/>
                    <a:pt x="0" y="4559"/>
                  </a:cubicBezTo>
                  <a:lnTo>
                    <a:pt x="149" y="4747"/>
                  </a:lnTo>
                  <a:cubicBezTo>
                    <a:pt x="298" y="4599"/>
                    <a:pt x="477" y="4469"/>
                    <a:pt x="645" y="4340"/>
                  </a:cubicBezTo>
                  <a:cubicBezTo>
                    <a:pt x="824" y="4211"/>
                    <a:pt x="993" y="4072"/>
                    <a:pt x="1172" y="3943"/>
                  </a:cubicBezTo>
                  <a:lnTo>
                    <a:pt x="1271" y="3884"/>
                  </a:lnTo>
                  <a:cubicBezTo>
                    <a:pt x="1291" y="3873"/>
                    <a:pt x="1320" y="3864"/>
                    <a:pt x="1320" y="3853"/>
                  </a:cubicBezTo>
                  <a:lnTo>
                    <a:pt x="1301" y="3794"/>
                  </a:lnTo>
                  <a:lnTo>
                    <a:pt x="1231" y="3615"/>
                  </a:lnTo>
                  <a:lnTo>
                    <a:pt x="1112" y="3308"/>
                  </a:lnTo>
                  <a:lnTo>
                    <a:pt x="1003" y="3000"/>
                  </a:lnTo>
                  <a:cubicBezTo>
                    <a:pt x="963" y="2891"/>
                    <a:pt x="943" y="2781"/>
                    <a:pt x="923" y="2682"/>
                  </a:cubicBezTo>
                  <a:cubicBezTo>
                    <a:pt x="923" y="2682"/>
                    <a:pt x="884" y="2513"/>
                    <a:pt x="854" y="2355"/>
                  </a:cubicBezTo>
                  <a:cubicBezTo>
                    <a:pt x="824" y="2196"/>
                    <a:pt x="795" y="2026"/>
                    <a:pt x="795" y="2026"/>
                  </a:cubicBezTo>
                  <a:cubicBezTo>
                    <a:pt x="764" y="1808"/>
                    <a:pt x="745" y="1580"/>
                    <a:pt x="735" y="1362"/>
                  </a:cubicBezTo>
                  <a:cubicBezTo>
                    <a:pt x="695" y="905"/>
                    <a:pt x="735" y="448"/>
                    <a:pt x="77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14"/>
            <p:cNvSpPr/>
            <p:nvPr/>
          </p:nvSpPr>
          <p:spPr>
            <a:xfrm>
              <a:off x="1318325" y="2099700"/>
              <a:ext cx="91850" cy="84725"/>
            </a:xfrm>
            <a:custGeom>
              <a:avLst/>
              <a:gdLst/>
              <a:ahLst/>
              <a:cxnLst/>
              <a:rect l="l" t="t" r="r" b="b"/>
              <a:pathLst>
                <a:path w="3674" h="3389" extrusionOk="0">
                  <a:moveTo>
                    <a:pt x="278" y="0"/>
                  </a:moveTo>
                  <a:lnTo>
                    <a:pt x="0" y="179"/>
                  </a:lnTo>
                  <a:cubicBezTo>
                    <a:pt x="338" y="487"/>
                    <a:pt x="675" y="805"/>
                    <a:pt x="944" y="1152"/>
                  </a:cubicBezTo>
                  <a:cubicBezTo>
                    <a:pt x="1092" y="1331"/>
                    <a:pt x="1231" y="1500"/>
                    <a:pt x="1361" y="1678"/>
                  </a:cubicBezTo>
                  <a:cubicBezTo>
                    <a:pt x="1361" y="1678"/>
                    <a:pt x="1440" y="1817"/>
                    <a:pt x="1529" y="1966"/>
                  </a:cubicBezTo>
                  <a:cubicBezTo>
                    <a:pt x="1609" y="2105"/>
                    <a:pt x="1698" y="2244"/>
                    <a:pt x="1698" y="2244"/>
                  </a:cubicBezTo>
                  <a:cubicBezTo>
                    <a:pt x="1748" y="2334"/>
                    <a:pt x="1807" y="2423"/>
                    <a:pt x="1857" y="2532"/>
                  </a:cubicBezTo>
                  <a:lnTo>
                    <a:pt x="1976" y="2840"/>
                  </a:lnTo>
                  <a:lnTo>
                    <a:pt x="2105" y="3138"/>
                  </a:lnTo>
                  <a:lnTo>
                    <a:pt x="2175" y="3327"/>
                  </a:lnTo>
                  <a:lnTo>
                    <a:pt x="2195" y="3386"/>
                  </a:lnTo>
                  <a:cubicBezTo>
                    <a:pt x="2199" y="3388"/>
                    <a:pt x="2202" y="3389"/>
                    <a:pt x="2206" y="3389"/>
                  </a:cubicBezTo>
                  <a:cubicBezTo>
                    <a:pt x="2222" y="3389"/>
                    <a:pt x="2238" y="3376"/>
                    <a:pt x="2254" y="3376"/>
                  </a:cubicBezTo>
                  <a:lnTo>
                    <a:pt x="2373" y="3366"/>
                  </a:lnTo>
                  <a:cubicBezTo>
                    <a:pt x="2592" y="3336"/>
                    <a:pt x="2810" y="3307"/>
                    <a:pt x="3018" y="3277"/>
                  </a:cubicBezTo>
                  <a:cubicBezTo>
                    <a:pt x="3237" y="3267"/>
                    <a:pt x="3455" y="3267"/>
                    <a:pt x="3674" y="3257"/>
                  </a:cubicBezTo>
                  <a:lnTo>
                    <a:pt x="3654" y="3029"/>
                  </a:lnTo>
                  <a:cubicBezTo>
                    <a:pt x="3435" y="3049"/>
                    <a:pt x="3217" y="3069"/>
                    <a:pt x="2999" y="3098"/>
                  </a:cubicBezTo>
                  <a:cubicBezTo>
                    <a:pt x="2780" y="3138"/>
                    <a:pt x="2562" y="3188"/>
                    <a:pt x="2343" y="3227"/>
                  </a:cubicBezTo>
                  <a:lnTo>
                    <a:pt x="2304" y="3237"/>
                  </a:lnTo>
                  <a:cubicBezTo>
                    <a:pt x="2297" y="3237"/>
                    <a:pt x="2290" y="3242"/>
                    <a:pt x="2287" y="3242"/>
                  </a:cubicBezTo>
                  <a:cubicBezTo>
                    <a:pt x="2285" y="3242"/>
                    <a:pt x="2284" y="3240"/>
                    <a:pt x="2284" y="3237"/>
                  </a:cubicBezTo>
                  <a:lnTo>
                    <a:pt x="2274" y="3227"/>
                  </a:lnTo>
                  <a:lnTo>
                    <a:pt x="2224" y="3098"/>
                  </a:lnTo>
                  <a:lnTo>
                    <a:pt x="2085" y="2800"/>
                  </a:lnTo>
                  <a:lnTo>
                    <a:pt x="1956" y="2493"/>
                  </a:lnTo>
                  <a:cubicBezTo>
                    <a:pt x="1917" y="2383"/>
                    <a:pt x="1847" y="2294"/>
                    <a:pt x="1798" y="2195"/>
                  </a:cubicBezTo>
                  <a:cubicBezTo>
                    <a:pt x="1798" y="2195"/>
                    <a:pt x="1718" y="2045"/>
                    <a:pt x="1639" y="1906"/>
                  </a:cubicBezTo>
                  <a:cubicBezTo>
                    <a:pt x="1549" y="1758"/>
                    <a:pt x="1470" y="1619"/>
                    <a:pt x="1470" y="1619"/>
                  </a:cubicBezTo>
                  <a:cubicBezTo>
                    <a:pt x="1350" y="1430"/>
                    <a:pt x="1222" y="1251"/>
                    <a:pt x="1092" y="1072"/>
                  </a:cubicBezTo>
                  <a:cubicBezTo>
                    <a:pt x="844" y="695"/>
                    <a:pt x="556" y="358"/>
                    <a:pt x="27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14"/>
            <p:cNvSpPr/>
            <p:nvPr/>
          </p:nvSpPr>
          <p:spPr>
            <a:xfrm>
              <a:off x="1311625" y="2237200"/>
              <a:ext cx="103775" cy="44975"/>
            </a:xfrm>
            <a:custGeom>
              <a:avLst/>
              <a:gdLst/>
              <a:ahLst/>
              <a:cxnLst/>
              <a:rect l="l" t="t" r="r" b="b"/>
              <a:pathLst>
                <a:path w="4151" h="1799" extrusionOk="0">
                  <a:moveTo>
                    <a:pt x="4131" y="1"/>
                  </a:moveTo>
                  <a:lnTo>
                    <a:pt x="3981" y="31"/>
                  </a:lnTo>
                  <a:cubicBezTo>
                    <a:pt x="3942" y="40"/>
                    <a:pt x="3902" y="51"/>
                    <a:pt x="3853" y="60"/>
                  </a:cubicBezTo>
                  <a:lnTo>
                    <a:pt x="3714" y="80"/>
                  </a:lnTo>
                  <a:cubicBezTo>
                    <a:pt x="3684" y="80"/>
                    <a:pt x="3644" y="91"/>
                    <a:pt x="3624" y="100"/>
                  </a:cubicBezTo>
                  <a:cubicBezTo>
                    <a:pt x="3595" y="100"/>
                    <a:pt x="3575" y="110"/>
                    <a:pt x="3575" y="110"/>
                  </a:cubicBezTo>
                  <a:cubicBezTo>
                    <a:pt x="3396" y="150"/>
                    <a:pt x="3217" y="199"/>
                    <a:pt x="3039" y="239"/>
                  </a:cubicBezTo>
                  <a:lnTo>
                    <a:pt x="2900" y="269"/>
                  </a:lnTo>
                  <a:lnTo>
                    <a:pt x="2770" y="309"/>
                  </a:lnTo>
                  <a:lnTo>
                    <a:pt x="2502" y="398"/>
                  </a:lnTo>
                  <a:lnTo>
                    <a:pt x="2234" y="477"/>
                  </a:lnTo>
                  <a:cubicBezTo>
                    <a:pt x="2145" y="508"/>
                    <a:pt x="2066" y="547"/>
                    <a:pt x="1976" y="587"/>
                  </a:cubicBezTo>
                  <a:lnTo>
                    <a:pt x="1459" y="786"/>
                  </a:lnTo>
                  <a:cubicBezTo>
                    <a:pt x="1291" y="875"/>
                    <a:pt x="1122" y="964"/>
                    <a:pt x="954" y="1044"/>
                  </a:cubicBezTo>
                  <a:cubicBezTo>
                    <a:pt x="775" y="1103"/>
                    <a:pt x="625" y="1222"/>
                    <a:pt x="467" y="1311"/>
                  </a:cubicBezTo>
                  <a:cubicBezTo>
                    <a:pt x="308" y="1411"/>
                    <a:pt x="139" y="1490"/>
                    <a:pt x="0" y="1609"/>
                  </a:cubicBezTo>
                  <a:lnTo>
                    <a:pt x="139" y="1798"/>
                  </a:lnTo>
                  <a:cubicBezTo>
                    <a:pt x="268" y="1669"/>
                    <a:pt x="427" y="1580"/>
                    <a:pt x="566" y="1470"/>
                  </a:cubicBezTo>
                  <a:cubicBezTo>
                    <a:pt x="715" y="1361"/>
                    <a:pt x="854" y="1242"/>
                    <a:pt x="1023" y="1163"/>
                  </a:cubicBezTo>
                  <a:lnTo>
                    <a:pt x="1499" y="885"/>
                  </a:lnTo>
                  <a:cubicBezTo>
                    <a:pt x="1668" y="815"/>
                    <a:pt x="1847" y="746"/>
                    <a:pt x="2016" y="676"/>
                  </a:cubicBezTo>
                  <a:cubicBezTo>
                    <a:pt x="2095" y="647"/>
                    <a:pt x="2185" y="597"/>
                    <a:pt x="2274" y="577"/>
                  </a:cubicBezTo>
                  <a:lnTo>
                    <a:pt x="2532" y="508"/>
                  </a:lnTo>
                  <a:lnTo>
                    <a:pt x="2800" y="428"/>
                  </a:lnTo>
                  <a:lnTo>
                    <a:pt x="2929" y="398"/>
                  </a:lnTo>
                  <a:cubicBezTo>
                    <a:pt x="2979" y="388"/>
                    <a:pt x="3019" y="378"/>
                    <a:pt x="3068" y="369"/>
                  </a:cubicBezTo>
                  <a:cubicBezTo>
                    <a:pt x="3247" y="349"/>
                    <a:pt x="3425" y="319"/>
                    <a:pt x="3604" y="289"/>
                  </a:cubicBezTo>
                  <a:lnTo>
                    <a:pt x="3654" y="289"/>
                  </a:lnTo>
                  <a:cubicBezTo>
                    <a:pt x="3674" y="279"/>
                    <a:pt x="3714" y="279"/>
                    <a:pt x="3743" y="279"/>
                  </a:cubicBezTo>
                  <a:lnTo>
                    <a:pt x="3882" y="279"/>
                  </a:lnTo>
                  <a:cubicBezTo>
                    <a:pt x="3922" y="279"/>
                    <a:pt x="3972" y="269"/>
                    <a:pt x="4021" y="259"/>
                  </a:cubicBezTo>
                  <a:lnTo>
                    <a:pt x="4151" y="249"/>
                  </a:lnTo>
                  <a:lnTo>
                    <a:pt x="413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14"/>
            <p:cNvSpPr/>
            <p:nvPr/>
          </p:nvSpPr>
          <p:spPr>
            <a:xfrm>
              <a:off x="1325525" y="2260050"/>
              <a:ext cx="91600" cy="40500"/>
            </a:xfrm>
            <a:custGeom>
              <a:avLst/>
              <a:gdLst/>
              <a:ahLst/>
              <a:cxnLst/>
              <a:rect l="l" t="t" r="r" b="b"/>
              <a:pathLst>
                <a:path w="3664" h="1620" extrusionOk="0">
                  <a:moveTo>
                    <a:pt x="3644" y="0"/>
                  </a:moveTo>
                  <a:lnTo>
                    <a:pt x="3525" y="40"/>
                  </a:lnTo>
                  <a:cubicBezTo>
                    <a:pt x="3485" y="40"/>
                    <a:pt x="3445" y="60"/>
                    <a:pt x="3406" y="60"/>
                  </a:cubicBezTo>
                  <a:lnTo>
                    <a:pt x="3286" y="80"/>
                  </a:lnTo>
                  <a:cubicBezTo>
                    <a:pt x="3236" y="80"/>
                    <a:pt x="3185" y="102"/>
                    <a:pt x="3171" y="102"/>
                  </a:cubicBezTo>
                  <a:cubicBezTo>
                    <a:pt x="3169" y="102"/>
                    <a:pt x="3167" y="101"/>
                    <a:pt x="3167" y="100"/>
                  </a:cubicBezTo>
                  <a:cubicBezTo>
                    <a:pt x="3008" y="150"/>
                    <a:pt x="2850" y="189"/>
                    <a:pt x="2691" y="219"/>
                  </a:cubicBezTo>
                  <a:lnTo>
                    <a:pt x="2572" y="249"/>
                  </a:lnTo>
                  <a:lnTo>
                    <a:pt x="2452" y="289"/>
                  </a:lnTo>
                  <a:lnTo>
                    <a:pt x="2214" y="368"/>
                  </a:lnTo>
                  <a:lnTo>
                    <a:pt x="1986" y="437"/>
                  </a:lnTo>
                  <a:cubicBezTo>
                    <a:pt x="1907" y="457"/>
                    <a:pt x="1827" y="497"/>
                    <a:pt x="1757" y="527"/>
                  </a:cubicBezTo>
                  <a:cubicBezTo>
                    <a:pt x="1599" y="586"/>
                    <a:pt x="1450" y="646"/>
                    <a:pt x="1291" y="706"/>
                  </a:cubicBezTo>
                  <a:cubicBezTo>
                    <a:pt x="1152" y="785"/>
                    <a:pt x="1003" y="854"/>
                    <a:pt x="854" y="924"/>
                  </a:cubicBezTo>
                  <a:cubicBezTo>
                    <a:pt x="695" y="984"/>
                    <a:pt x="566" y="1083"/>
                    <a:pt x="417" y="1162"/>
                  </a:cubicBezTo>
                  <a:cubicBezTo>
                    <a:pt x="278" y="1251"/>
                    <a:pt x="129" y="1321"/>
                    <a:pt x="0" y="1430"/>
                  </a:cubicBezTo>
                  <a:lnTo>
                    <a:pt x="149" y="1619"/>
                  </a:lnTo>
                  <a:cubicBezTo>
                    <a:pt x="259" y="1500"/>
                    <a:pt x="398" y="1421"/>
                    <a:pt x="526" y="1321"/>
                  </a:cubicBezTo>
                  <a:cubicBezTo>
                    <a:pt x="656" y="1231"/>
                    <a:pt x="775" y="1112"/>
                    <a:pt x="923" y="1043"/>
                  </a:cubicBezTo>
                  <a:lnTo>
                    <a:pt x="1340" y="805"/>
                  </a:lnTo>
                  <a:cubicBezTo>
                    <a:pt x="1490" y="745"/>
                    <a:pt x="1638" y="686"/>
                    <a:pt x="1788" y="616"/>
                  </a:cubicBezTo>
                  <a:cubicBezTo>
                    <a:pt x="1867" y="596"/>
                    <a:pt x="1936" y="547"/>
                    <a:pt x="2016" y="536"/>
                  </a:cubicBezTo>
                  <a:lnTo>
                    <a:pt x="2254" y="467"/>
                  </a:lnTo>
                  <a:lnTo>
                    <a:pt x="2483" y="408"/>
                  </a:lnTo>
                  <a:lnTo>
                    <a:pt x="2602" y="378"/>
                  </a:lnTo>
                  <a:cubicBezTo>
                    <a:pt x="2641" y="368"/>
                    <a:pt x="2681" y="358"/>
                    <a:pt x="2721" y="358"/>
                  </a:cubicBezTo>
                  <a:cubicBezTo>
                    <a:pt x="2880" y="338"/>
                    <a:pt x="3039" y="318"/>
                    <a:pt x="3198" y="289"/>
                  </a:cubicBezTo>
                  <a:cubicBezTo>
                    <a:pt x="3198" y="289"/>
                    <a:pt x="3236" y="276"/>
                    <a:pt x="3282" y="276"/>
                  </a:cubicBezTo>
                  <a:cubicBezTo>
                    <a:pt x="3294" y="276"/>
                    <a:pt x="3305" y="276"/>
                    <a:pt x="3317" y="278"/>
                  </a:cubicBezTo>
                  <a:lnTo>
                    <a:pt x="3436" y="278"/>
                  </a:lnTo>
                  <a:cubicBezTo>
                    <a:pt x="3476" y="278"/>
                    <a:pt x="3515" y="269"/>
                    <a:pt x="3555" y="269"/>
                  </a:cubicBezTo>
                  <a:lnTo>
                    <a:pt x="3664" y="258"/>
                  </a:lnTo>
                  <a:lnTo>
                    <a:pt x="364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14"/>
            <p:cNvSpPr/>
            <p:nvPr/>
          </p:nvSpPr>
          <p:spPr>
            <a:xfrm>
              <a:off x="1285300" y="2098950"/>
              <a:ext cx="37275" cy="18400"/>
            </a:xfrm>
            <a:custGeom>
              <a:avLst/>
              <a:gdLst/>
              <a:ahLst/>
              <a:cxnLst/>
              <a:rect l="l" t="t" r="r" b="b"/>
              <a:pathLst>
                <a:path w="1491" h="736" extrusionOk="0">
                  <a:moveTo>
                    <a:pt x="1490" y="1"/>
                  </a:moveTo>
                  <a:cubicBezTo>
                    <a:pt x="1411" y="21"/>
                    <a:pt x="1341" y="40"/>
                    <a:pt x="1272" y="60"/>
                  </a:cubicBezTo>
                  <a:cubicBezTo>
                    <a:pt x="1272" y="60"/>
                    <a:pt x="1083" y="129"/>
                    <a:pt x="1083" y="140"/>
                  </a:cubicBezTo>
                  <a:cubicBezTo>
                    <a:pt x="974" y="199"/>
                    <a:pt x="855" y="259"/>
                    <a:pt x="745" y="299"/>
                  </a:cubicBezTo>
                  <a:cubicBezTo>
                    <a:pt x="636" y="348"/>
                    <a:pt x="517" y="388"/>
                    <a:pt x="398" y="427"/>
                  </a:cubicBezTo>
                  <a:cubicBezTo>
                    <a:pt x="338" y="447"/>
                    <a:pt x="279" y="467"/>
                    <a:pt x="209" y="487"/>
                  </a:cubicBezTo>
                  <a:cubicBezTo>
                    <a:pt x="149" y="507"/>
                    <a:pt x="60" y="537"/>
                    <a:pt x="1" y="586"/>
                  </a:cubicBezTo>
                  <a:lnTo>
                    <a:pt x="209" y="735"/>
                  </a:lnTo>
                  <a:cubicBezTo>
                    <a:pt x="249" y="725"/>
                    <a:pt x="269" y="685"/>
                    <a:pt x="308" y="656"/>
                  </a:cubicBezTo>
                  <a:cubicBezTo>
                    <a:pt x="358" y="616"/>
                    <a:pt x="408" y="586"/>
                    <a:pt x="458" y="557"/>
                  </a:cubicBezTo>
                  <a:cubicBezTo>
                    <a:pt x="566" y="507"/>
                    <a:pt x="676" y="447"/>
                    <a:pt x="795" y="398"/>
                  </a:cubicBezTo>
                  <a:cubicBezTo>
                    <a:pt x="904" y="348"/>
                    <a:pt x="1023" y="308"/>
                    <a:pt x="1133" y="279"/>
                  </a:cubicBezTo>
                  <a:cubicBezTo>
                    <a:pt x="1192" y="259"/>
                    <a:pt x="1252" y="259"/>
                    <a:pt x="1301" y="259"/>
                  </a:cubicBezTo>
                  <a:cubicBezTo>
                    <a:pt x="1316" y="256"/>
                    <a:pt x="1331" y="255"/>
                    <a:pt x="1345" y="255"/>
                  </a:cubicBezTo>
                  <a:cubicBezTo>
                    <a:pt x="1379" y="255"/>
                    <a:pt x="1412" y="262"/>
                    <a:pt x="1440" y="268"/>
                  </a:cubicBezTo>
                  <a:lnTo>
                    <a:pt x="14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14"/>
            <p:cNvSpPr/>
            <p:nvPr/>
          </p:nvSpPr>
          <p:spPr>
            <a:xfrm>
              <a:off x="1336950" y="2194025"/>
              <a:ext cx="35000" cy="51400"/>
            </a:xfrm>
            <a:custGeom>
              <a:avLst/>
              <a:gdLst/>
              <a:ahLst/>
              <a:cxnLst/>
              <a:rect l="l" t="t" r="r" b="b"/>
              <a:pathLst>
                <a:path w="1400" h="2056" extrusionOk="0">
                  <a:moveTo>
                    <a:pt x="168" y="199"/>
                  </a:moveTo>
                  <a:lnTo>
                    <a:pt x="188" y="209"/>
                  </a:lnTo>
                  <a:cubicBezTo>
                    <a:pt x="219" y="219"/>
                    <a:pt x="238" y="238"/>
                    <a:pt x="268" y="258"/>
                  </a:cubicBezTo>
                  <a:lnTo>
                    <a:pt x="307" y="308"/>
                  </a:lnTo>
                  <a:cubicBezTo>
                    <a:pt x="327" y="318"/>
                    <a:pt x="347" y="338"/>
                    <a:pt x="367" y="358"/>
                  </a:cubicBezTo>
                  <a:cubicBezTo>
                    <a:pt x="437" y="437"/>
                    <a:pt x="506" y="527"/>
                    <a:pt x="576" y="616"/>
                  </a:cubicBezTo>
                  <a:cubicBezTo>
                    <a:pt x="725" y="794"/>
                    <a:pt x="874" y="944"/>
                    <a:pt x="1013" y="1112"/>
                  </a:cubicBezTo>
                  <a:lnTo>
                    <a:pt x="1181" y="1321"/>
                  </a:lnTo>
                  <a:cubicBezTo>
                    <a:pt x="1181" y="1331"/>
                    <a:pt x="1201" y="1350"/>
                    <a:pt x="1201" y="1350"/>
                  </a:cubicBezTo>
                  <a:lnTo>
                    <a:pt x="1161" y="1361"/>
                  </a:lnTo>
                  <a:lnTo>
                    <a:pt x="1072" y="1390"/>
                  </a:lnTo>
                  <a:cubicBezTo>
                    <a:pt x="883" y="1430"/>
                    <a:pt x="715" y="1520"/>
                    <a:pt x="546" y="1599"/>
                  </a:cubicBezTo>
                  <a:cubicBezTo>
                    <a:pt x="457" y="1639"/>
                    <a:pt x="377" y="1679"/>
                    <a:pt x="288" y="1718"/>
                  </a:cubicBezTo>
                  <a:cubicBezTo>
                    <a:pt x="268" y="1728"/>
                    <a:pt x="247" y="1738"/>
                    <a:pt x="226" y="1749"/>
                  </a:cubicBezTo>
                  <a:lnTo>
                    <a:pt x="226" y="1749"/>
                  </a:lnTo>
                  <a:cubicBezTo>
                    <a:pt x="211" y="1622"/>
                    <a:pt x="197" y="1493"/>
                    <a:pt x="179" y="1361"/>
                  </a:cubicBezTo>
                  <a:lnTo>
                    <a:pt x="159" y="1043"/>
                  </a:lnTo>
                  <a:lnTo>
                    <a:pt x="159" y="715"/>
                  </a:lnTo>
                  <a:lnTo>
                    <a:pt x="159" y="388"/>
                  </a:lnTo>
                  <a:lnTo>
                    <a:pt x="168" y="269"/>
                  </a:lnTo>
                  <a:lnTo>
                    <a:pt x="168" y="219"/>
                  </a:lnTo>
                  <a:lnTo>
                    <a:pt x="168" y="199"/>
                  </a:lnTo>
                  <a:close/>
                  <a:moveTo>
                    <a:pt x="80" y="0"/>
                  </a:moveTo>
                  <a:cubicBezTo>
                    <a:pt x="80" y="10"/>
                    <a:pt x="69" y="30"/>
                    <a:pt x="69" y="50"/>
                  </a:cubicBezTo>
                  <a:lnTo>
                    <a:pt x="60" y="169"/>
                  </a:lnTo>
                  <a:lnTo>
                    <a:pt x="40" y="377"/>
                  </a:lnTo>
                  <a:lnTo>
                    <a:pt x="20" y="705"/>
                  </a:lnTo>
                  <a:lnTo>
                    <a:pt x="0" y="1033"/>
                  </a:lnTo>
                  <a:lnTo>
                    <a:pt x="0" y="1350"/>
                  </a:lnTo>
                  <a:cubicBezTo>
                    <a:pt x="10" y="1559"/>
                    <a:pt x="20" y="1787"/>
                    <a:pt x="40" y="2006"/>
                  </a:cubicBezTo>
                  <a:cubicBezTo>
                    <a:pt x="40" y="2006"/>
                    <a:pt x="87" y="2006"/>
                    <a:pt x="145" y="1997"/>
                  </a:cubicBezTo>
                  <a:lnTo>
                    <a:pt x="145" y="1997"/>
                  </a:lnTo>
                  <a:lnTo>
                    <a:pt x="188" y="2056"/>
                  </a:lnTo>
                  <a:cubicBezTo>
                    <a:pt x="318" y="1937"/>
                    <a:pt x="466" y="1857"/>
                    <a:pt x="625" y="1758"/>
                  </a:cubicBezTo>
                  <a:cubicBezTo>
                    <a:pt x="784" y="1679"/>
                    <a:pt x="943" y="1579"/>
                    <a:pt x="1122" y="1520"/>
                  </a:cubicBezTo>
                  <a:lnTo>
                    <a:pt x="1291" y="1460"/>
                  </a:lnTo>
                  <a:lnTo>
                    <a:pt x="1380" y="1430"/>
                  </a:lnTo>
                  <a:lnTo>
                    <a:pt x="1400" y="1420"/>
                  </a:lnTo>
                  <a:lnTo>
                    <a:pt x="1390" y="1410"/>
                  </a:lnTo>
                  <a:lnTo>
                    <a:pt x="1370" y="1390"/>
                  </a:lnTo>
                  <a:lnTo>
                    <a:pt x="1331" y="1341"/>
                  </a:lnTo>
                  <a:cubicBezTo>
                    <a:pt x="1331" y="1341"/>
                    <a:pt x="1271" y="1271"/>
                    <a:pt x="1211" y="1192"/>
                  </a:cubicBezTo>
                  <a:cubicBezTo>
                    <a:pt x="1152" y="1123"/>
                    <a:pt x="1082" y="1043"/>
                    <a:pt x="1082" y="1043"/>
                  </a:cubicBezTo>
                  <a:cubicBezTo>
                    <a:pt x="943" y="884"/>
                    <a:pt x="784" y="715"/>
                    <a:pt x="655" y="547"/>
                  </a:cubicBezTo>
                  <a:cubicBezTo>
                    <a:pt x="586" y="467"/>
                    <a:pt x="516" y="368"/>
                    <a:pt x="437" y="288"/>
                  </a:cubicBezTo>
                  <a:cubicBezTo>
                    <a:pt x="427" y="269"/>
                    <a:pt x="407" y="249"/>
                    <a:pt x="387" y="229"/>
                  </a:cubicBezTo>
                  <a:lnTo>
                    <a:pt x="318" y="159"/>
                  </a:lnTo>
                  <a:cubicBezTo>
                    <a:pt x="258" y="110"/>
                    <a:pt x="199" y="70"/>
                    <a:pt x="129" y="3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14"/>
            <p:cNvSpPr/>
            <p:nvPr/>
          </p:nvSpPr>
          <p:spPr>
            <a:xfrm>
              <a:off x="1409650" y="2086550"/>
              <a:ext cx="77750" cy="94575"/>
            </a:xfrm>
            <a:custGeom>
              <a:avLst/>
              <a:gdLst/>
              <a:ahLst/>
              <a:cxnLst/>
              <a:rect l="l" t="t" r="r" b="b"/>
              <a:pathLst>
                <a:path w="3110" h="3783" extrusionOk="0">
                  <a:moveTo>
                    <a:pt x="2811" y="0"/>
                  </a:moveTo>
                  <a:cubicBezTo>
                    <a:pt x="2593" y="397"/>
                    <a:pt x="2364" y="784"/>
                    <a:pt x="2185" y="1192"/>
                  </a:cubicBezTo>
                  <a:cubicBezTo>
                    <a:pt x="2086" y="1400"/>
                    <a:pt x="1997" y="1598"/>
                    <a:pt x="1907" y="1807"/>
                  </a:cubicBezTo>
                  <a:cubicBezTo>
                    <a:pt x="1907" y="1807"/>
                    <a:pt x="1848" y="1956"/>
                    <a:pt x="1788" y="2115"/>
                  </a:cubicBezTo>
                  <a:cubicBezTo>
                    <a:pt x="1739" y="2274"/>
                    <a:pt x="1679" y="2423"/>
                    <a:pt x="1679" y="2423"/>
                  </a:cubicBezTo>
                  <a:cubicBezTo>
                    <a:pt x="1649" y="2532"/>
                    <a:pt x="1600" y="2631"/>
                    <a:pt x="1580" y="2741"/>
                  </a:cubicBezTo>
                  <a:lnTo>
                    <a:pt x="1501" y="3058"/>
                  </a:lnTo>
                  <a:lnTo>
                    <a:pt x="1421" y="3386"/>
                  </a:lnTo>
                  <a:lnTo>
                    <a:pt x="1391" y="3515"/>
                  </a:lnTo>
                  <a:lnTo>
                    <a:pt x="1381" y="3535"/>
                  </a:lnTo>
                  <a:lnTo>
                    <a:pt x="1322" y="3535"/>
                  </a:lnTo>
                  <a:cubicBezTo>
                    <a:pt x="1066" y="3535"/>
                    <a:pt x="811" y="3522"/>
                    <a:pt x="559" y="3522"/>
                  </a:cubicBezTo>
                  <a:cubicBezTo>
                    <a:pt x="371" y="3522"/>
                    <a:pt x="184" y="3529"/>
                    <a:pt x="1" y="3555"/>
                  </a:cubicBezTo>
                  <a:lnTo>
                    <a:pt x="21" y="3783"/>
                  </a:lnTo>
                  <a:cubicBezTo>
                    <a:pt x="438" y="3694"/>
                    <a:pt x="875" y="3703"/>
                    <a:pt x="1312" y="3664"/>
                  </a:cubicBezTo>
                  <a:lnTo>
                    <a:pt x="1431" y="3664"/>
                  </a:lnTo>
                  <a:cubicBezTo>
                    <a:pt x="1441" y="3659"/>
                    <a:pt x="1453" y="3659"/>
                    <a:pt x="1464" y="3659"/>
                  </a:cubicBezTo>
                  <a:cubicBezTo>
                    <a:pt x="1476" y="3659"/>
                    <a:pt x="1486" y="3659"/>
                    <a:pt x="1490" y="3654"/>
                  </a:cubicBezTo>
                  <a:lnTo>
                    <a:pt x="1501" y="3595"/>
                  </a:lnTo>
                  <a:lnTo>
                    <a:pt x="1540" y="3406"/>
                  </a:lnTo>
                  <a:lnTo>
                    <a:pt x="1609" y="3088"/>
                  </a:lnTo>
                  <a:lnTo>
                    <a:pt x="1689" y="2770"/>
                  </a:lnTo>
                  <a:cubicBezTo>
                    <a:pt x="1709" y="2661"/>
                    <a:pt x="1748" y="2562"/>
                    <a:pt x="1788" y="2463"/>
                  </a:cubicBezTo>
                  <a:cubicBezTo>
                    <a:pt x="1788" y="2463"/>
                    <a:pt x="1848" y="2304"/>
                    <a:pt x="1907" y="2154"/>
                  </a:cubicBezTo>
                  <a:cubicBezTo>
                    <a:pt x="1967" y="1996"/>
                    <a:pt x="2026" y="1847"/>
                    <a:pt x="2026" y="1847"/>
                  </a:cubicBezTo>
                  <a:cubicBezTo>
                    <a:pt x="2126" y="1648"/>
                    <a:pt x="2235" y="1450"/>
                    <a:pt x="2344" y="1251"/>
                  </a:cubicBezTo>
                  <a:cubicBezTo>
                    <a:pt x="2553" y="864"/>
                    <a:pt x="2831" y="486"/>
                    <a:pt x="3109" y="119"/>
                  </a:cubicBezTo>
                  <a:cubicBezTo>
                    <a:pt x="3109" y="119"/>
                    <a:pt x="3039" y="89"/>
                    <a:pt x="2960" y="60"/>
                  </a:cubicBezTo>
                  <a:cubicBezTo>
                    <a:pt x="2891" y="30"/>
                    <a:pt x="2811" y="0"/>
                    <a:pt x="281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14"/>
            <p:cNvSpPr/>
            <p:nvPr/>
          </p:nvSpPr>
          <p:spPr>
            <a:xfrm>
              <a:off x="1514175" y="2094975"/>
              <a:ext cx="38500" cy="114450"/>
            </a:xfrm>
            <a:custGeom>
              <a:avLst/>
              <a:gdLst/>
              <a:ahLst/>
              <a:cxnLst/>
              <a:rect l="l" t="t" r="r" b="b"/>
              <a:pathLst>
                <a:path w="1540" h="4578" extrusionOk="0">
                  <a:moveTo>
                    <a:pt x="169" y="1"/>
                  </a:moveTo>
                  <a:cubicBezTo>
                    <a:pt x="80" y="10"/>
                    <a:pt x="0" y="10"/>
                    <a:pt x="0" y="10"/>
                  </a:cubicBezTo>
                  <a:cubicBezTo>
                    <a:pt x="60" y="229"/>
                    <a:pt x="120" y="438"/>
                    <a:pt x="169" y="666"/>
                  </a:cubicBezTo>
                  <a:cubicBezTo>
                    <a:pt x="219" y="894"/>
                    <a:pt x="248" y="1113"/>
                    <a:pt x="278" y="1341"/>
                  </a:cubicBezTo>
                  <a:cubicBezTo>
                    <a:pt x="298" y="1570"/>
                    <a:pt x="318" y="1788"/>
                    <a:pt x="328" y="2016"/>
                  </a:cubicBezTo>
                  <a:lnTo>
                    <a:pt x="328" y="2344"/>
                  </a:lnTo>
                  <a:cubicBezTo>
                    <a:pt x="318" y="2512"/>
                    <a:pt x="318" y="2671"/>
                    <a:pt x="318" y="2671"/>
                  </a:cubicBezTo>
                  <a:cubicBezTo>
                    <a:pt x="308" y="2781"/>
                    <a:pt x="308" y="2890"/>
                    <a:pt x="288" y="2999"/>
                  </a:cubicBezTo>
                  <a:lnTo>
                    <a:pt x="239" y="3327"/>
                  </a:lnTo>
                  <a:lnTo>
                    <a:pt x="169" y="3644"/>
                  </a:lnTo>
                  <a:lnTo>
                    <a:pt x="139" y="3833"/>
                  </a:lnTo>
                  <a:lnTo>
                    <a:pt x="120" y="3893"/>
                  </a:lnTo>
                  <a:cubicBezTo>
                    <a:pt x="129" y="3913"/>
                    <a:pt x="159" y="3913"/>
                    <a:pt x="179" y="3922"/>
                  </a:cubicBezTo>
                  <a:lnTo>
                    <a:pt x="288" y="3962"/>
                  </a:lnTo>
                  <a:cubicBezTo>
                    <a:pt x="477" y="4061"/>
                    <a:pt x="676" y="4161"/>
                    <a:pt x="864" y="4260"/>
                  </a:cubicBezTo>
                  <a:lnTo>
                    <a:pt x="1162" y="4409"/>
                  </a:lnTo>
                  <a:cubicBezTo>
                    <a:pt x="1252" y="4459"/>
                    <a:pt x="1340" y="4528"/>
                    <a:pt x="1430" y="4578"/>
                  </a:cubicBezTo>
                  <a:lnTo>
                    <a:pt x="1539" y="4379"/>
                  </a:lnTo>
                  <a:cubicBezTo>
                    <a:pt x="1440" y="4320"/>
                    <a:pt x="1351" y="4270"/>
                    <a:pt x="1252" y="4220"/>
                  </a:cubicBezTo>
                  <a:lnTo>
                    <a:pt x="943" y="4092"/>
                  </a:lnTo>
                  <a:cubicBezTo>
                    <a:pt x="745" y="4002"/>
                    <a:pt x="537" y="3922"/>
                    <a:pt x="338" y="3833"/>
                  </a:cubicBezTo>
                  <a:lnTo>
                    <a:pt x="288" y="3823"/>
                  </a:lnTo>
                  <a:cubicBezTo>
                    <a:pt x="288" y="3823"/>
                    <a:pt x="278" y="3823"/>
                    <a:pt x="268" y="3814"/>
                  </a:cubicBezTo>
                  <a:lnTo>
                    <a:pt x="278" y="3794"/>
                  </a:lnTo>
                  <a:lnTo>
                    <a:pt x="298" y="3664"/>
                  </a:lnTo>
                  <a:lnTo>
                    <a:pt x="348" y="3337"/>
                  </a:lnTo>
                  <a:lnTo>
                    <a:pt x="398" y="3019"/>
                  </a:lnTo>
                  <a:cubicBezTo>
                    <a:pt x="417" y="2910"/>
                    <a:pt x="417" y="2790"/>
                    <a:pt x="427" y="2682"/>
                  </a:cubicBezTo>
                  <a:cubicBezTo>
                    <a:pt x="427" y="2682"/>
                    <a:pt x="437" y="2523"/>
                    <a:pt x="447" y="2354"/>
                  </a:cubicBezTo>
                  <a:cubicBezTo>
                    <a:pt x="457" y="2185"/>
                    <a:pt x="457" y="2026"/>
                    <a:pt x="457" y="2026"/>
                  </a:cubicBezTo>
                  <a:cubicBezTo>
                    <a:pt x="457" y="1798"/>
                    <a:pt x="447" y="1579"/>
                    <a:pt x="437" y="1351"/>
                  </a:cubicBezTo>
                  <a:cubicBezTo>
                    <a:pt x="437" y="904"/>
                    <a:pt x="378" y="447"/>
                    <a:pt x="3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14"/>
            <p:cNvSpPr/>
            <p:nvPr/>
          </p:nvSpPr>
          <p:spPr>
            <a:xfrm>
              <a:off x="1414875" y="2236975"/>
              <a:ext cx="108750" cy="27825"/>
            </a:xfrm>
            <a:custGeom>
              <a:avLst/>
              <a:gdLst/>
              <a:ahLst/>
              <a:cxnLst/>
              <a:rect l="l" t="t" r="r" b="b"/>
              <a:pathLst>
                <a:path w="4350" h="1113" extrusionOk="0">
                  <a:moveTo>
                    <a:pt x="279" y="0"/>
                  </a:moveTo>
                  <a:lnTo>
                    <a:pt x="1" y="20"/>
                  </a:lnTo>
                  <a:lnTo>
                    <a:pt x="21" y="248"/>
                  </a:lnTo>
                  <a:lnTo>
                    <a:pt x="288" y="219"/>
                  </a:lnTo>
                  <a:cubicBezTo>
                    <a:pt x="334" y="209"/>
                    <a:pt x="380" y="206"/>
                    <a:pt x="425" y="206"/>
                  </a:cubicBezTo>
                  <a:cubicBezTo>
                    <a:pt x="469" y="206"/>
                    <a:pt x="513" y="208"/>
                    <a:pt x="557" y="208"/>
                  </a:cubicBezTo>
                  <a:cubicBezTo>
                    <a:pt x="736" y="199"/>
                    <a:pt x="924" y="189"/>
                    <a:pt x="1103" y="179"/>
                  </a:cubicBezTo>
                  <a:lnTo>
                    <a:pt x="1659" y="239"/>
                  </a:lnTo>
                  <a:cubicBezTo>
                    <a:pt x="1748" y="248"/>
                    <a:pt x="1848" y="248"/>
                    <a:pt x="1937" y="258"/>
                  </a:cubicBezTo>
                  <a:lnTo>
                    <a:pt x="2205" y="328"/>
                  </a:lnTo>
                  <a:lnTo>
                    <a:pt x="2473" y="378"/>
                  </a:lnTo>
                  <a:cubicBezTo>
                    <a:pt x="2563" y="407"/>
                    <a:pt x="2651" y="417"/>
                    <a:pt x="2741" y="447"/>
                  </a:cubicBezTo>
                  <a:lnTo>
                    <a:pt x="3258" y="636"/>
                  </a:lnTo>
                  <a:cubicBezTo>
                    <a:pt x="3347" y="665"/>
                    <a:pt x="3426" y="705"/>
                    <a:pt x="3505" y="745"/>
                  </a:cubicBezTo>
                  <a:lnTo>
                    <a:pt x="3754" y="864"/>
                  </a:lnTo>
                  <a:lnTo>
                    <a:pt x="4002" y="983"/>
                  </a:lnTo>
                  <a:cubicBezTo>
                    <a:pt x="4042" y="1003"/>
                    <a:pt x="4081" y="1023"/>
                    <a:pt x="4121" y="1053"/>
                  </a:cubicBezTo>
                  <a:lnTo>
                    <a:pt x="4231" y="1112"/>
                  </a:lnTo>
                  <a:lnTo>
                    <a:pt x="4350" y="894"/>
                  </a:lnTo>
                  <a:lnTo>
                    <a:pt x="4211" y="834"/>
                  </a:lnTo>
                  <a:cubicBezTo>
                    <a:pt x="4171" y="824"/>
                    <a:pt x="4131" y="804"/>
                    <a:pt x="4092" y="784"/>
                  </a:cubicBezTo>
                  <a:lnTo>
                    <a:pt x="3833" y="695"/>
                  </a:lnTo>
                  <a:lnTo>
                    <a:pt x="3565" y="596"/>
                  </a:lnTo>
                  <a:cubicBezTo>
                    <a:pt x="3486" y="556"/>
                    <a:pt x="3397" y="526"/>
                    <a:pt x="3307" y="506"/>
                  </a:cubicBezTo>
                  <a:cubicBezTo>
                    <a:pt x="3128" y="457"/>
                    <a:pt x="2949" y="397"/>
                    <a:pt x="2771" y="347"/>
                  </a:cubicBezTo>
                  <a:cubicBezTo>
                    <a:pt x="2682" y="308"/>
                    <a:pt x="2592" y="298"/>
                    <a:pt x="2503" y="278"/>
                  </a:cubicBezTo>
                  <a:lnTo>
                    <a:pt x="2225" y="219"/>
                  </a:lnTo>
                  <a:lnTo>
                    <a:pt x="1947" y="159"/>
                  </a:lnTo>
                  <a:cubicBezTo>
                    <a:pt x="1857" y="139"/>
                    <a:pt x="1768" y="139"/>
                    <a:pt x="1669" y="119"/>
                  </a:cubicBezTo>
                  <a:cubicBezTo>
                    <a:pt x="1490" y="100"/>
                    <a:pt x="1301" y="69"/>
                    <a:pt x="1113" y="49"/>
                  </a:cubicBezTo>
                  <a:cubicBezTo>
                    <a:pt x="924" y="40"/>
                    <a:pt x="745" y="30"/>
                    <a:pt x="557" y="20"/>
                  </a:cubicBezTo>
                  <a:cubicBezTo>
                    <a:pt x="458" y="10"/>
                    <a:pt x="368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14"/>
            <p:cNvSpPr/>
            <p:nvPr/>
          </p:nvSpPr>
          <p:spPr>
            <a:xfrm>
              <a:off x="1416600" y="2260050"/>
              <a:ext cx="96350" cy="25100"/>
            </a:xfrm>
            <a:custGeom>
              <a:avLst/>
              <a:gdLst/>
              <a:ahLst/>
              <a:cxnLst/>
              <a:rect l="l" t="t" r="r" b="b"/>
              <a:pathLst>
                <a:path w="3854" h="1004" extrusionOk="0">
                  <a:moveTo>
                    <a:pt x="250" y="0"/>
                  </a:moveTo>
                  <a:lnTo>
                    <a:pt x="1" y="11"/>
                  </a:lnTo>
                  <a:lnTo>
                    <a:pt x="21" y="249"/>
                  </a:lnTo>
                  <a:lnTo>
                    <a:pt x="259" y="209"/>
                  </a:lnTo>
                  <a:cubicBezTo>
                    <a:pt x="299" y="204"/>
                    <a:pt x="339" y="204"/>
                    <a:pt x="378" y="204"/>
                  </a:cubicBezTo>
                  <a:cubicBezTo>
                    <a:pt x="418" y="204"/>
                    <a:pt x="458" y="204"/>
                    <a:pt x="497" y="199"/>
                  </a:cubicBezTo>
                  <a:cubicBezTo>
                    <a:pt x="656" y="199"/>
                    <a:pt x="825" y="189"/>
                    <a:pt x="984" y="179"/>
                  </a:cubicBezTo>
                  <a:lnTo>
                    <a:pt x="1470" y="229"/>
                  </a:lnTo>
                  <a:cubicBezTo>
                    <a:pt x="1550" y="229"/>
                    <a:pt x="1640" y="229"/>
                    <a:pt x="1719" y="249"/>
                  </a:cubicBezTo>
                  <a:lnTo>
                    <a:pt x="1957" y="298"/>
                  </a:lnTo>
                  <a:lnTo>
                    <a:pt x="2185" y="358"/>
                  </a:lnTo>
                  <a:cubicBezTo>
                    <a:pt x="2265" y="368"/>
                    <a:pt x="2355" y="378"/>
                    <a:pt x="2424" y="417"/>
                  </a:cubicBezTo>
                  <a:lnTo>
                    <a:pt x="2880" y="576"/>
                  </a:lnTo>
                  <a:cubicBezTo>
                    <a:pt x="2960" y="606"/>
                    <a:pt x="3030" y="636"/>
                    <a:pt x="3099" y="675"/>
                  </a:cubicBezTo>
                  <a:lnTo>
                    <a:pt x="3317" y="785"/>
                  </a:lnTo>
                  <a:lnTo>
                    <a:pt x="3526" y="894"/>
                  </a:lnTo>
                  <a:cubicBezTo>
                    <a:pt x="3566" y="904"/>
                    <a:pt x="3595" y="924"/>
                    <a:pt x="3635" y="944"/>
                  </a:cubicBezTo>
                  <a:lnTo>
                    <a:pt x="3734" y="1003"/>
                  </a:lnTo>
                  <a:lnTo>
                    <a:pt x="3853" y="785"/>
                  </a:lnTo>
                  <a:lnTo>
                    <a:pt x="3734" y="735"/>
                  </a:lnTo>
                  <a:cubicBezTo>
                    <a:pt x="3695" y="725"/>
                    <a:pt x="3655" y="706"/>
                    <a:pt x="3615" y="695"/>
                  </a:cubicBezTo>
                  <a:lnTo>
                    <a:pt x="3387" y="616"/>
                  </a:lnTo>
                  <a:lnTo>
                    <a:pt x="3158" y="527"/>
                  </a:lnTo>
                  <a:cubicBezTo>
                    <a:pt x="3079" y="497"/>
                    <a:pt x="3010" y="467"/>
                    <a:pt x="2930" y="447"/>
                  </a:cubicBezTo>
                  <a:cubicBezTo>
                    <a:pt x="2772" y="408"/>
                    <a:pt x="2613" y="358"/>
                    <a:pt x="2454" y="308"/>
                  </a:cubicBezTo>
                  <a:cubicBezTo>
                    <a:pt x="2374" y="278"/>
                    <a:pt x="2295" y="269"/>
                    <a:pt x="2216" y="249"/>
                  </a:cubicBezTo>
                  <a:lnTo>
                    <a:pt x="1977" y="199"/>
                  </a:lnTo>
                  <a:lnTo>
                    <a:pt x="1729" y="150"/>
                  </a:lnTo>
                  <a:cubicBezTo>
                    <a:pt x="1649" y="130"/>
                    <a:pt x="1570" y="130"/>
                    <a:pt x="1490" y="110"/>
                  </a:cubicBezTo>
                  <a:cubicBezTo>
                    <a:pt x="1322" y="90"/>
                    <a:pt x="1153" y="70"/>
                    <a:pt x="994" y="40"/>
                  </a:cubicBezTo>
                  <a:cubicBezTo>
                    <a:pt x="825" y="30"/>
                    <a:pt x="667" y="30"/>
                    <a:pt x="497" y="11"/>
                  </a:cubicBezTo>
                  <a:cubicBezTo>
                    <a:pt x="418" y="11"/>
                    <a:pt x="329" y="0"/>
                    <a:pt x="2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14"/>
            <p:cNvSpPr/>
            <p:nvPr/>
          </p:nvSpPr>
          <p:spPr>
            <a:xfrm>
              <a:off x="1481400" y="2085225"/>
              <a:ext cx="39500" cy="13000"/>
            </a:xfrm>
            <a:custGeom>
              <a:avLst/>
              <a:gdLst/>
              <a:ahLst/>
              <a:cxnLst/>
              <a:rect l="l" t="t" r="r" b="b"/>
              <a:pathLst>
                <a:path w="1580" h="520" extrusionOk="0">
                  <a:moveTo>
                    <a:pt x="46" y="1"/>
                  </a:moveTo>
                  <a:cubicBezTo>
                    <a:pt x="31" y="1"/>
                    <a:pt x="16" y="1"/>
                    <a:pt x="1" y="3"/>
                  </a:cubicBezTo>
                  <a:lnTo>
                    <a:pt x="100" y="241"/>
                  </a:lnTo>
                  <a:cubicBezTo>
                    <a:pt x="106" y="243"/>
                    <a:pt x="112" y="244"/>
                    <a:pt x="118" y="244"/>
                  </a:cubicBezTo>
                  <a:cubicBezTo>
                    <a:pt x="152" y="244"/>
                    <a:pt x="187" y="222"/>
                    <a:pt x="229" y="222"/>
                  </a:cubicBezTo>
                  <a:lnTo>
                    <a:pt x="398" y="222"/>
                  </a:lnTo>
                  <a:cubicBezTo>
                    <a:pt x="517" y="232"/>
                    <a:pt x="646" y="252"/>
                    <a:pt x="765" y="281"/>
                  </a:cubicBezTo>
                  <a:cubicBezTo>
                    <a:pt x="894" y="301"/>
                    <a:pt x="1003" y="331"/>
                    <a:pt x="1122" y="371"/>
                  </a:cubicBezTo>
                  <a:cubicBezTo>
                    <a:pt x="1172" y="380"/>
                    <a:pt x="1222" y="411"/>
                    <a:pt x="1272" y="431"/>
                  </a:cubicBezTo>
                  <a:cubicBezTo>
                    <a:pt x="1321" y="460"/>
                    <a:pt x="1351" y="490"/>
                    <a:pt x="1391" y="519"/>
                  </a:cubicBezTo>
                  <a:lnTo>
                    <a:pt x="1579" y="301"/>
                  </a:lnTo>
                  <a:cubicBezTo>
                    <a:pt x="1500" y="292"/>
                    <a:pt x="1420" y="261"/>
                    <a:pt x="1351" y="252"/>
                  </a:cubicBezTo>
                  <a:lnTo>
                    <a:pt x="1153" y="222"/>
                  </a:lnTo>
                  <a:cubicBezTo>
                    <a:pt x="1023" y="212"/>
                    <a:pt x="904" y="192"/>
                    <a:pt x="785" y="172"/>
                  </a:cubicBezTo>
                  <a:cubicBezTo>
                    <a:pt x="666" y="153"/>
                    <a:pt x="547" y="113"/>
                    <a:pt x="427" y="83"/>
                  </a:cubicBezTo>
                  <a:cubicBezTo>
                    <a:pt x="358" y="63"/>
                    <a:pt x="299" y="43"/>
                    <a:pt x="239" y="23"/>
                  </a:cubicBezTo>
                  <a:cubicBezTo>
                    <a:pt x="182" y="15"/>
                    <a:pt x="113" y="1"/>
                    <a:pt x="4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14"/>
            <p:cNvSpPr/>
            <p:nvPr/>
          </p:nvSpPr>
          <p:spPr>
            <a:xfrm>
              <a:off x="1455100" y="2181850"/>
              <a:ext cx="36500" cy="47700"/>
            </a:xfrm>
            <a:custGeom>
              <a:avLst/>
              <a:gdLst/>
              <a:ahLst/>
              <a:cxnLst/>
              <a:rect l="l" t="t" r="r" b="b"/>
              <a:pathLst>
                <a:path w="1460" h="1908" extrusionOk="0">
                  <a:moveTo>
                    <a:pt x="1093" y="229"/>
                  </a:moveTo>
                  <a:lnTo>
                    <a:pt x="1102" y="249"/>
                  </a:lnTo>
                  <a:cubicBezTo>
                    <a:pt x="1112" y="269"/>
                    <a:pt x="1122" y="299"/>
                    <a:pt x="1132" y="328"/>
                  </a:cubicBezTo>
                  <a:lnTo>
                    <a:pt x="1152" y="398"/>
                  </a:lnTo>
                  <a:cubicBezTo>
                    <a:pt x="1152" y="418"/>
                    <a:pt x="1162" y="447"/>
                    <a:pt x="1162" y="478"/>
                  </a:cubicBezTo>
                  <a:cubicBezTo>
                    <a:pt x="1181" y="577"/>
                    <a:pt x="1192" y="686"/>
                    <a:pt x="1201" y="795"/>
                  </a:cubicBezTo>
                  <a:cubicBezTo>
                    <a:pt x="1232" y="1023"/>
                    <a:pt x="1281" y="1232"/>
                    <a:pt x="1301" y="1440"/>
                  </a:cubicBezTo>
                  <a:cubicBezTo>
                    <a:pt x="1301" y="1440"/>
                    <a:pt x="1311" y="1510"/>
                    <a:pt x="1320" y="1570"/>
                  </a:cubicBezTo>
                  <a:cubicBezTo>
                    <a:pt x="1331" y="1639"/>
                    <a:pt x="1331" y="1709"/>
                    <a:pt x="1331" y="1709"/>
                  </a:cubicBezTo>
                  <a:cubicBezTo>
                    <a:pt x="1331" y="1718"/>
                    <a:pt x="1340" y="1738"/>
                    <a:pt x="1331" y="1738"/>
                  </a:cubicBezTo>
                  <a:lnTo>
                    <a:pt x="1301" y="1729"/>
                  </a:lnTo>
                  <a:lnTo>
                    <a:pt x="1201" y="1709"/>
                  </a:lnTo>
                  <a:cubicBezTo>
                    <a:pt x="903" y="1652"/>
                    <a:pt x="604" y="1562"/>
                    <a:pt x="299" y="1558"/>
                  </a:cubicBezTo>
                  <a:lnTo>
                    <a:pt x="299" y="1558"/>
                  </a:lnTo>
                  <a:cubicBezTo>
                    <a:pt x="356" y="1441"/>
                    <a:pt x="413" y="1321"/>
                    <a:pt x="467" y="1202"/>
                  </a:cubicBezTo>
                  <a:lnTo>
                    <a:pt x="625" y="914"/>
                  </a:lnTo>
                  <a:lnTo>
                    <a:pt x="795" y="646"/>
                  </a:lnTo>
                  <a:lnTo>
                    <a:pt x="983" y="378"/>
                  </a:lnTo>
                  <a:lnTo>
                    <a:pt x="1053" y="279"/>
                  </a:lnTo>
                  <a:lnTo>
                    <a:pt x="1073" y="239"/>
                  </a:lnTo>
                  <a:lnTo>
                    <a:pt x="1093" y="229"/>
                  </a:lnTo>
                  <a:close/>
                  <a:moveTo>
                    <a:pt x="1122" y="1"/>
                  </a:moveTo>
                  <a:cubicBezTo>
                    <a:pt x="1112" y="21"/>
                    <a:pt x="1093" y="30"/>
                    <a:pt x="1082" y="50"/>
                  </a:cubicBezTo>
                  <a:lnTo>
                    <a:pt x="1013" y="140"/>
                  </a:lnTo>
                  <a:lnTo>
                    <a:pt x="884" y="299"/>
                  </a:lnTo>
                  <a:lnTo>
                    <a:pt x="685" y="557"/>
                  </a:lnTo>
                  <a:cubicBezTo>
                    <a:pt x="685" y="557"/>
                    <a:pt x="636" y="626"/>
                    <a:pt x="596" y="686"/>
                  </a:cubicBezTo>
                  <a:lnTo>
                    <a:pt x="497" y="825"/>
                  </a:lnTo>
                  <a:lnTo>
                    <a:pt x="328" y="1113"/>
                  </a:lnTo>
                  <a:cubicBezTo>
                    <a:pt x="208" y="1301"/>
                    <a:pt x="100" y="1490"/>
                    <a:pt x="0" y="1679"/>
                  </a:cubicBezTo>
                  <a:lnTo>
                    <a:pt x="89" y="1730"/>
                  </a:lnTo>
                  <a:lnTo>
                    <a:pt x="89" y="1730"/>
                  </a:lnTo>
                  <a:lnTo>
                    <a:pt x="89" y="1798"/>
                  </a:lnTo>
                  <a:lnTo>
                    <a:pt x="187" y="1787"/>
                  </a:lnTo>
                  <a:lnTo>
                    <a:pt x="187" y="1787"/>
                  </a:lnTo>
                  <a:lnTo>
                    <a:pt x="189" y="1788"/>
                  </a:lnTo>
                  <a:cubicBezTo>
                    <a:pt x="189" y="1788"/>
                    <a:pt x="189" y="1787"/>
                    <a:pt x="189" y="1787"/>
                  </a:cubicBezTo>
                  <a:lnTo>
                    <a:pt x="189" y="1787"/>
                  </a:lnTo>
                  <a:lnTo>
                    <a:pt x="358" y="1768"/>
                  </a:lnTo>
                  <a:cubicBezTo>
                    <a:pt x="447" y="1768"/>
                    <a:pt x="536" y="1778"/>
                    <a:pt x="625" y="1778"/>
                  </a:cubicBezTo>
                  <a:cubicBezTo>
                    <a:pt x="804" y="1798"/>
                    <a:pt x="993" y="1818"/>
                    <a:pt x="1172" y="1848"/>
                  </a:cubicBezTo>
                  <a:cubicBezTo>
                    <a:pt x="1172" y="1848"/>
                    <a:pt x="1221" y="1848"/>
                    <a:pt x="1261" y="1857"/>
                  </a:cubicBezTo>
                  <a:cubicBezTo>
                    <a:pt x="1311" y="1868"/>
                    <a:pt x="1351" y="1877"/>
                    <a:pt x="1351" y="1877"/>
                  </a:cubicBezTo>
                  <a:lnTo>
                    <a:pt x="1450" y="1907"/>
                  </a:lnTo>
                  <a:lnTo>
                    <a:pt x="1460" y="1907"/>
                  </a:lnTo>
                  <a:lnTo>
                    <a:pt x="1460" y="1897"/>
                  </a:lnTo>
                  <a:lnTo>
                    <a:pt x="1460" y="1868"/>
                  </a:lnTo>
                  <a:lnTo>
                    <a:pt x="1450" y="1808"/>
                  </a:lnTo>
                  <a:lnTo>
                    <a:pt x="1430" y="1610"/>
                  </a:lnTo>
                  <a:cubicBezTo>
                    <a:pt x="1420" y="1520"/>
                    <a:pt x="1400" y="1420"/>
                    <a:pt x="1400" y="1420"/>
                  </a:cubicBezTo>
                  <a:cubicBezTo>
                    <a:pt x="1380" y="1202"/>
                    <a:pt x="1320" y="994"/>
                    <a:pt x="1301" y="785"/>
                  </a:cubicBezTo>
                  <a:cubicBezTo>
                    <a:pt x="1291" y="676"/>
                    <a:pt x="1281" y="567"/>
                    <a:pt x="1271" y="447"/>
                  </a:cubicBezTo>
                  <a:cubicBezTo>
                    <a:pt x="1261" y="428"/>
                    <a:pt x="1261" y="398"/>
                    <a:pt x="1251" y="368"/>
                  </a:cubicBezTo>
                  <a:lnTo>
                    <a:pt x="1232" y="269"/>
                  </a:lnTo>
                  <a:cubicBezTo>
                    <a:pt x="1201" y="200"/>
                    <a:pt x="1181" y="130"/>
                    <a:pt x="1142" y="61"/>
                  </a:cubicBezTo>
                  <a:lnTo>
                    <a:pt x="112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14"/>
            <p:cNvSpPr/>
            <p:nvPr/>
          </p:nvSpPr>
          <p:spPr>
            <a:xfrm>
              <a:off x="1549925" y="2167950"/>
              <a:ext cx="114700" cy="58925"/>
            </a:xfrm>
            <a:custGeom>
              <a:avLst/>
              <a:gdLst/>
              <a:ahLst/>
              <a:cxnLst/>
              <a:rect l="l" t="t" r="r" b="b"/>
              <a:pathLst>
                <a:path w="4588" h="2357" extrusionOk="0">
                  <a:moveTo>
                    <a:pt x="4398" y="1"/>
                  </a:moveTo>
                  <a:cubicBezTo>
                    <a:pt x="4001" y="219"/>
                    <a:pt x="3604" y="418"/>
                    <a:pt x="3227" y="656"/>
                  </a:cubicBezTo>
                  <a:cubicBezTo>
                    <a:pt x="3039" y="775"/>
                    <a:pt x="2849" y="895"/>
                    <a:pt x="2671" y="1014"/>
                  </a:cubicBezTo>
                  <a:cubicBezTo>
                    <a:pt x="2671" y="1014"/>
                    <a:pt x="2532" y="1113"/>
                    <a:pt x="2403" y="1212"/>
                  </a:cubicBezTo>
                  <a:cubicBezTo>
                    <a:pt x="2274" y="1321"/>
                    <a:pt x="2135" y="1420"/>
                    <a:pt x="2135" y="1420"/>
                  </a:cubicBezTo>
                  <a:cubicBezTo>
                    <a:pt x="2046" y="1490"/>
                    <a:pt x="1956" y="1550"/>
                    <a:pt x="1876" y="1629"/>
                  </a:cubicBezTo>
                  <a:lnTo>
                    <a:pt x="1638" y="1857"/>
                  </a:lnTo>
                  <a:lnTo>
                    <a:pt x="1390" y="2086"/>
                  </a:lnTo>
                  <a:lnTo>
                    <a:pt x="1301" y="2185"/>
                  </a:lnTo>
                  <a:lnTo>
                    <a:pt x="1281" y="2195"/>
                  </a:lnTo>
                  <a:lnTo>
                    <a:pt x="1271" y="2185"/>
                  </a:lnTo>
                  <a:lnTo>
                    <a:pt x="1231" y="2155"/>
                  </a:lnTo>
                  <a:cubicBezTo>
                    <a:pt x="1042" y="2036"/>
                    <a:pt x="874" y="1897"/>
                    <a:pt x="685" y="1778"/>
                  </a:cubicBezTo>
                  <a:cubicBezTo>
                    <a:pt x="497" y="1669"/>
                    <a:pt x="298" y="1559"/>
                    <a:pt x="109" y="1460"/>
                  </a:cubicBezTo>
                  <a:lnTo>
                    <a:pt x="0" y="1659"/>
                  </a:lnTo>
                  <a:cubicBezTo>
                    <a:pt x="199" y="1758"/>
                    <a:pt x="387" y="1848"/>
                    <a:pt x="586" y="1937"/>
                  </a:cubicBezTo>
                  <a:cubicBezTo>
                    <a:pt x="775" y="2046"/>
                    <a:pt x="963" y="2155"/>
                    <a:pt x="1152" y="2274"/>
                  </a:cubicBezTo>
                  <a:lnTo>
                    <a:pt x="1251" y="2334"/>
                  </a:lnTo>
                  <a:cubicBezTo>
                    <a:pt x="1267" y="2342"/>
                    <a:pt x="1283" y="2357"/>
                    <a:pt x="1294" y="2357"/>
                  </a:cubicBezTo>
                  <a:cubicBezTo>
                    <a:pt x="1296" y="2357"/>
                    <a:pt x="1299" y="2356"/>
                    <a:pt x="1301" y="2354"/>
                  </a:cubicBezTo>
                  <a:lnTo>
                    <a:pt x="1351" y="2314"/>
                  </a:lnTo>
                  <a:lnTo>
                    <a:pt x="1490" y="2175"/>
                  </a:lnTo>
                  <a:lnTo>
                    <a:pt x="1718" y="1937"/>
                  </a:lnTo>
                  <a:lnTo>
                    <a:pt x="1956" y="1709"/>
                  </a:lnTo>
                  <a:cubicBezTo>
                    <a:pt x="2035" y="1629"/>
                    <a:pt x="2125" y="1570"/>
                    <a:pt x="2214" y="1500"/>
                  </a:cubicBezTo>
                  <a:cubicBezTo>
                    <a:pt x="2214" y="1500"/>
                    <a:pt x="2343" y="1401"/>
                    <a:pt x="2483" y="1312"/>
                  </a:cubicBezTo>
                  <a:cubicBezTo>
                    <a:pt x="2611" y="1212"/>
                    <a:pt x="2750" y="1123"/>
                    <a:pt x="2750" y="1123"/>
                  </a:cubicBezTo>
                  <a:cubicBezTo>
                    <a:pt x="2939" y="1003"/>
                    <a:pt x="3127" y="895"/>
                    <a:pt x="3326" y="795"/>
                  </a:cubicBezTo>
                  <a:cubicBezTo>
                    <a:pt x="3723" y="586"/>
                    <a:pt x="4151" y="418"/>
                    <a:pt x="4587" y="269"/>
                  </a:cubicBezTo>
                  <a:lnTo>
                    <a:pt x="439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14"/>
            <p:cNvSpPr/>
            <p:nvPr/>
          </p:nvSpPr>
          <p:spPr>
            <a:xfrm>
              <a:off x="1633825" y="2193775"/>
              <a:ext cx="57100" cy="115450"/>
            </a:xfrm>
            <a:custGeom>
              <a:avLst/>
              <a:gdLst/>
              <a:ahLst/>
              <a:cxnLst/>
              <a:rect l="l" t="t" r="r" b="b"/>
              <a:pathLst>
                <a:path w="2284" h="4618" extrusionOk="0">
                  <a:moveTo>
                    <a:pt x="2006" y="1"/>
                  </a:moveTo>
                  <a:cubicBezTo>
                    <a:pt x="1867" y="427"/>
                    <a:pt x="1728" y="854"/>
                    <a:pt x="1519" y="1261"/>
                  </a:cubicBezTo>
                  <a:cubicBezTo>
                    <a:pt x="1420" y="1460"/>
                    <a:pt x="1311" y="1669"/>
                    <a:pt x="1201" y="1857"/>
                  </a:cubicBezTo>
                  <a:cubicBezTo>
                    <a:pt x="1201" y="1857"/>
                    <a:pt x="1112" y="1996"/>
                    <a:pt x="1013" y="2135"/>
                  </a:cubicBezTo>
                  <a:cubicBezTo>
                    <a:pt x="923" y="2264"/>
                    <a:pt x="824" y="2403"/>
                    <a:pt x="824" y="2403"/>
                  </a:cubicBezTo>
                  <a:cubicBezTo>
                    <a:pt x="764" y="2492"/>
                    <a:pt x="705" y="2582"/>
                    <a:pt x="625" y="2671"/>
                  </a:cubicBezTo>
                  <a:lnTo>
                    <a:pt x="407" y="2909"/>
                  </a:lnTo>
                  <a:lnTo>
                    <a:pt x="189" y="3148"/>
                  </a:lnTo>
                  <a:lnTo>
                    <a:pt x="50" y="3287"/>
                  </a:lnTo>
                  <a:lnTo>
                    <a:pt x="0" y="3326"/>
                  </a:lnTo>
                  <a:cubicBezTo>
                    <a:pt x="0" y="3346"/>
                    <a:pt x="30" y="3366"/>
                    <a:pt x="30" y="3376"/>
                  </a:cubicBezTo>
                  <a:lnTo>
                    <a:pt x="100" y="3476"/>
                  </a:lnTo>
                  <a:cubicBezTo>
                    <a:pt x="228" y="3654"/>
                    <a:pt x="328" y="3853"/>
                    <a:pt x="437" y="4041"/>
                  </a:cubicBezTo>
                  <a:cubicBezTo>
                    <a:pt x="546" y="4230"/>
                    <a:pt x="656" y="4409"/>
                    <a:pt x="735" y="4617"/>
                  </a:cubicBezTo>
                  <a:lnTo>
                    <a:pt x="943" y="4498"/>
                  </a:lnTo>
                  <a:cubicBezTo>
                    <a:pt x="844" y="4299"/>
                    <a:pt x="715" y="4121"/>
                    <a:pt x="596" y="3942"/>
                  </a:cubicBezTo>
                  <a:cubicBezTo>
                    <a:pt x="467" y="3754"/>
                    <a:pt x="347" y="3565"/>
                    <a:pt x="219" y="3396"/>
                  </a:cubicBezTo>
                  <a:lnTo>
                    <a:pt x="179" y="3357"/>
                  </a:lnTo>
                  <a:lnTo>
                    <a:pt x="169" y="3346"/>
                  </a:lnTo>
                  <a:lnTo>
                    <a:pt x="189" y="3326"/>
                  </a:lnTo>
                  <a:lnTo>
                    <a:pt x="278" y="3227"/>
                  </a:lnTo>
                  <a:lnTo>
                    <a:pt x="497" y="2989"/>
                  </a:lnTo>
                  <a:lnTo>
                    <a:pt x="715" y="2741"/>
                  </a:lnTo>
                  <a:cubicBezTo>
                    <a:pt x="795" y="2662"/>
                    <a:pt x="844" y="2562"/>
                    <a:pt x="914" y="2473"/>
                  </a:cubicBezTo>
                  <a:cubicBezTo>
                    <a:pt x="914" y="2473"/>
                    <a:pt x="1013" y="2344"/>
                    <a:pt x="1112" y="2205"/>
                  </a:cubicBezTo>
                  <a:cubicBezTo>
                    <a:pt x="1212" y="2075"/>
                    <a:pt x="1301" y="1936"/>
                    <a:pt x="1301" y="1936"/>
                  </a:cubicBezTo>
                  <a:cubicBezTo>
                    <a:pt x="1420" y="1748"/>
                    <a:pt x="1539" y="1550"/>
                    <a:pt x="1648" y="1360"/>
                  </a:cubicBezTo>
                  <a:cubicBezTo>
                    <a:pt x="1887" y="983"/>
                    <a:pt x="2095" y="557"/>
                    <a:pt x="2284" y="169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14"/>
            <p:cNvSpPr/>
            <p:nvPr/>
          </p:nvSpPr>
          <p:spPr>
            <a:xfrm>
              <a:off x="1520875" y="2259300"/>
              <a:ext cx="82425" cy="80450"/>
            </a:xfrm>
            <a:custGeom>
              <a:avLst/>
              <a:gdLst/>
              <a:ahLst/>
              <a:cxnLst/>
              <a:rect l="l" t="t" r="r" b="b"/>
              <a:pathLst>
                <a:path w="3297" h="3218" extrusionOk="0">
                  <a:moveTo>
                    <a:pt x="110" y="1"/>
                  </a:moveTo>
                  <a:lnTo>
                    <a:pt x="0" y="209"/>
                  </a:lnTo>
                  <a:cubicBezTo>
                    <a:pt x="159" y="299"/>
                    <a:pt x="318" y="378"/>
                    <a:pt x="477" y="458"/>
                  </a:cubicBezTo>
                  <a:cubicBezTo>
                    <a:pt x="636" y="557"/>
                    <a:pt x="785" y="656"/>
                    <a:pt x="944" y="755"/>
                  </a:cubicBezTo>
                  <a:cubicBezTo>
                    <a:pt x="1103" y="844"/>
                    <a:pt x="1231" y="974"/>
                    <a:pt x="1381" y="1083"/>
                  </a:cubicBezTo>
                  <a:cubicBezTo>
                    <a:pt x="1520" y="1202"/>
                    <a:pt x="1679" y="1312"/>
                    <a:pt x="1798" y="1451"/>
                  </a:cubicBezTo>
                  <a:lnTo>
                    <a:pt x="2175" y="1848"/>
                  </a:lnTo>
                  <a:lnTo>
                    <a:pt x="2513" y="2294"/>
                  </a:lnTo>
                  <a:cubicBezTo>
                    <a:pt x="2632" y="2433"/>
                    <a:pt x="2711" y="2602"/>
                    <a:pt x="2810" y="2751"/>
                  </a:cubicBezTo>
                  <a:lnTo>
                    <a:pt x="2949" y="2989"/>
                  </a:lnTo>
                  <a:cubicBezTo>
                    <a:pt x="2969" y="3029"/>
                    <a:pt x="2999" y="3069"/>
                    <a:pt x="3019" y="3108"/>
                  </a:cubicBezTo>
                  <a:lnTo>
                    <a:pt x="3078" y="3218"/>
                  </a:lnTo>
                  <a:lnTo>
                    <a:pt x="3297" y="3099"/>
                  </a:lnTo>
                  <a:lnTo>
                    <a:pt x="3217" y="2980"/>
                  </a:lnTo>
                  <a:cubicBezTo>
                    <a:pt x="3188" y="2940"/>
                    <a:pt x="3158" y="2910"/>
                    <a:pt x="3128" y="2870"/>
                  </a:cubicBezTo>
                  <a:lnTo>
                    <a:pt x="2959" y="2652"/>
                  </a:lnTo>
                  <a:cubicBezTo>
                    <a:pt x="2850" y="2503"/>
                    <a:pt x="2751" y="2344"/>
                    <a:pt x="2621" y="2205"/>
                  </a:cubicBezTo>
                  <a:cubicBezTo>
                    <a:pt x="2502" y="2066"/>
                    <a:pt x="2374" y="1927"/>
                    <a:pt x="2264" y="1778"/>
                  </a:cubicBezTo>
                  <a:cubicBezTo>
                    <a:pt x="2125" y="1649"/>
                    <a:pt x="1996" y="1520"/>
                    <a:pt x="1867" y="1381"/>
                  </a:cubicBezTo>
                  <a:cubicBezTo>
                    <a:pt x="1738" y="1232"/>
                    <a:pt x="1589" y="1122"/>
                    <a:pt x="1450" y="1003"/>
                  </a:cubicBezTo>
                  <a:cubicBezTo>
                    <a:pt x="1311" y="884"/>
                    <a:pt x="1182" y="745"/>
                    <a:pt x="1023" y="636"/>
                  </a:cubicBezTo>
                  <a:cubicBezTo>
                    <a:pt x="874" y="527"/>
                    <a:pt x="725" y="408"/>
                    <a:pt x="576" y="299"/>
                  </a:cubicBezTo>
                  <a:cubicBezTo>
                    <a:pt x="417" y="199"/>
                    <a:pt x="269" y="10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14"/>
            <p:cNvSpPr/>
            <p:nvPr/>
          </p:nvSpPr>
          <p:spPr>
            <a:xfrm>
              <a:off x="1509950" y="2279675"/>
              <a:ext cx="73250" cy="71500"/>
            </a:xfrm>
            <a:custGeom>
              <a:avLst/>
              <a:gdLst/>
              <a:ahLst/>
              <a:cxnLst/>
              <a:rect l="l" t="t" r="r" b="b"/>
              <a:pathLst>
                <a:path w="2930" h="2860" extrusionOk="0">
                  <a:moveTo>
                    <a:pt x="110" y="0"/>
                  </a:moveTo>
                  <a:lnTo>
                    <a:pt x="0" y="208"/>
                  </a:lnTo>
                  <a:cubicBezTo>
                    <a:pt x="139" y="278"/>
                    <a:pt x="289" y="347"/>
                    <a:pt x="428" y="427"/>
                  </a:cubicBezTo>
                  <a:cubicBezTo>
                    <a:pt x="567" y="506"/>
                    <a:pt x="695" y="596"/>
                    <a:pt x="834" y="685"/>
                  </a:cubicBezTo>
                  <a:cubicBezTo>
                    <a:pt x="984" y="755"/>
                    <a:pt x="1092" y="874"/>
                    <a:pt x="1222" y="973"/>
                  </a:cubicBezTo>
                  <a:cubicBezTo>
                    <a:pt x="1351" y="1082"/>
                    <a:pt x="1480" y="1172"/>
                    <a:pt x="1589" y="1300"/>
                  </a:cubicBezTo>
                  <a:lnTo>
                    <a:pt x="1926" y="1648"/>
                  </a:lnTo>
                  <a:lnTo>
                    <a:pt x="2215" y="2035"/>
                  </a:lnTo>
                  <a:cubicBezTo>
                    <a:pt x="2324" y="2165"/>
                    <a:pt x="2394" y="2313"/>
                    <a:pt x="2473" y="2452"/>
                  </a:cubicBezTo>
                  <a:lnTo>
                    <a:pt x="2592" y="2651"/>
                  </a:lnTo>
                  <a:cubicBezTo>
                    <a:pt x="2612" y="2690"/>
                    <a:pt x="2641" y="2721"/>
                    <a:pt x="2661" y="2760"/>
                  </a:cubicBezTo>
                  <a:lnTo>
                    <a:pt x="2711" y="2860"/>
                  </a:lnTo>
                  <a:lnTo>
                    <a:pt x="2930" y="2740"/>
                  </a:lnTo>
                  <a:lnTo>
                    <a:pt x="2860" y="2631"/>
                  </a:lnTo>
                  <a:cubicBezTo>
                    <a:pt x="2840" y="2601"/>
                    <a:pt x="2800" y="2571"/>
                    <a:pt x="2780" y="2542"/>
                  </a:cubicBezTo>
                  <a:lnTo>
                    <a:pt x="2632" y="2343"/>
                  </a:lnTo>
                  <a:cubicBezTo>
                    <a:pt x="2533" y="2214"/>
                    <a:pt x="2443" y="2075"/>
                    <a:pt x="2324" y="1956"/>
                  </a:cubicBezTo>
                  <a:cubicBezTo>
                    <a:pt x="2215" y="1827"/>
                    <a:pt x="2116" y="1708"/>
                    <a:pt x="2006" y="1578"/>
                  </a:cubicBezTo>
                  <a:cubicBezTo>
                    <a:pt x="1887" y="1459"/>
                    <a:pt x="1778" y="1340"/>
                    <a:pt x="1659" y="1221"/>
                  </a:cubicBezTo>
                  <a:cubicBezTo>
                    <a:pt x="1549" y="1092"/>
                    <a:pt x="1421" y="1002"/>
                    <a:pt x="1291" y="894"/>
                  </a:cubicBezTo>
                  <a:cubicBezTo>
                    <a:pt x="1172" y="784"/>
                    <a:pt x="1063" y="655"/>
                    <a:pt x="914" y="566"/>
                  </a:cubicBezTo>
                  <a:lnTo>
                    <a:pt x="527" y="268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14"/>
            <p:cNvSpPr/>
            <p:nvPr/>
          </p:nvSpPr>
          <p:spPr>
            <a:xfrm>
              <a:off x="1660625" y="2167700"/>
              <a:ext cx="30050" cy="29575"/>
            </a:xfrm>
            <a:custGeom>
              <a:avLst/>
              <a:gdLst/>
              <a:ahLst/>
              <a:cxnLst/>
              <a:rect l="l" t="t" r="r" b="b"/>
              <a:pathLst>
                <a:path w="1202" h="1183" extrusionOk="0">
                  <a:moveTo>
                    <a:pt x="50" y="1"/>
                  </a:moveTo>
                  <a:lnTo>
                    <a:pt x="1" y="249"/>
                  </a:lnTo>
                  <a:cubicBezTo>
                    <a:pt x="30" y="289"/>
                    <a:pt x="70" y="279"/>
                    <a:pt x="120" y="309"/>
                  </a:cubicBezTo>
                  <a:lnTo>
                    <a:pt x="268" y="398"/>
                  </a:lnTo>
                  <a:cubicBezTo>
                    <a:pt x="368" y="468"/>
                    <a:pt x="457" y="557"/>
                    <a:pt x="546" y="646"/>
                  </a:cubicBezTo>
                  <a:cubicBezTo>
                    <a:pt x="636" y="726"/>
                    <a:pt x="715" y="815"/>
                    <a:pt x="795" y="905"/>
                  </a:cubicBezTo>
                  <a:lnTo>
                    <a:pt x="884" y="1053"/>
                  </a:lnTo>
                  <a:cubicBezTo>
                    <a:pt x="904" y="1093"/>
                    <a:pt x="914" y="1143"/>
                    <a:pt x="934" y="1183"/>
                  </a:cubicBezTo>
                  <a:lnTo>
                    <a:pt x="1202" y="1103"/>
                  </a:lnTo>
                  <a:cubicBezTo>
                    <a:pt x="1152" y="1044"/>
                    <a:pt x="1102" y="984"/>
                    <a:pt x="1053" y="944"/>
                  </a:cubicBezTo>
                  <a:lnTo>
                    <a:pt x="904" y="805"/>
                  </a:lnTo>
                  <a:cubicBezTo>
                    <a:pt x="804" y="726"/>
                    <a:pt x="705" y="646"/>
                    <a:pt x="616" y="557"/>
                  </a:cubicBezTo>
                  <a:cubicBezTo>
                    <a:pt x="526" y="477"/>
                    <a:pt x="447" y="378"/>
                    <a:pt x="368" y="289"/>
                  </a:cubicBezTo>
                  <a:lnTo>
                    <a:pt x="229" y="150"/>
                  </a:lnTo>
                  <a:cubicBezTo>
                    <a:pt x="179" y="100"/>
                    <a:pt x="120" y="40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14"/>
            <p:cNvSpPr/>
            <p:nvPr/>
          </p:nvSpPr>
          <p:spPr>
            <a:xfrm>
              <a:off x="1564800" y="2249625"/>
              <a:ext cx="46200" cy="44700"/>
            </a:xfrm>
            <a:custGeom>
              <a:avLst/>
              <a:gdLst/>
              <a:ahLst/>
              <a:cxnLst/>
              <a:rect l="l" t="t" r="r" b="b"/>
              <a:pathLst>
                <a:path w="1848" h="1788" extrusionOk="0">
                  <a:moveTo>
                    <a:pt x="1698" y="169"/>
                  </a:moveTo>
                  <a:lnTo>
                    <a:pt x="1698" y="189"/>
                  </a:lnTo>
                  <a:cubicBezTo>
                    <a:pt x="1698" y="219"/>
                    <a:pt x="1689" y="249"/>
                    <a:pt x="1679" y="289"/>
                  </a:cubicBezTo>
                  <a:lnTo>
                    <a:pt x="1659" y="348"/>
                  </a:lnTo>
                  <a:cubicBezTo>
                    <a:pt x="1649" y="368"/>
                    <a:pt x="1639" y="397"/>
                    <a:pt x="1629" y="417"/>
                  </a:cubicBezTo>
                  <a:cubicBezTo>
                    <a:pt x="1590" y="517"/>
                    <a:pt x="1530" y="616"/>
                    <a:pt x="1480" y="715"/>
                  </a:cubicBezTo>
                  <a:cubicBezTo>
                    <a:pt x="1381" y="924"/>
                    <a:pt x="1312" y="1123"/>
                    <a:pt x="1212" y="1321"/>
                  </a:cubicBezTo>
                  <a:lnTo>
                    <a:pt x="1103" y="1549"/>
                  </a:lnTo>
                  <a:cubicBezTo>
                    <a:pt x="1094" y="1558"/>
                    <a:pt x="1093" y="1581"/>
                    <a:pt x="1087" y="1581"/>
                  </a:cubicBezTo>
                  <a:cubicBezTo>
                    <a:pt x="1085" y="1581"/>
                    <a:pt x="1084" y="1581"/>
                    <a:pt x="1083" y="1579"/>
                  </a:cubicBezTo>
                  <a:lnTo>
                    <a:pt x="1053" y="1549"/>
                  </a:lnTo>
                  <a:lnTo>
                    <a:pt x="994" y="1480"/>
                  </a:lnTo>
                  <a:cubicBezTo>
                    <a:pt x="855" y="1351"/>
                    <a:pt x="725" y="1222"/>
                    <a:pt x="586" y="1083"/>
                  </a:cubicBezTo>
                  <a:cubicBezTo>
                    <a:pt x="506" y="1002"/>
                    <a:pt x="410" y="933"/>
                    <a:pt x="310" y="868"/>
                  </a:cubicBezTo>
                  <a:lnTo>
                    <a:pt x="310" y="868"/>
                  </a:lnTo>
                  <a:cubicBezTo>
                    <a:pt x="421" y="800"/>
                    <a:pt x="533" y="731"/>
                    <a:pt x="646" y="666"/>
                  </a:cubicBezTo>
                  <a:lnTo>
                    <a:pt x="934" y="507"/>
                  </a:lnTo>
                  <a:cubicBezTo>
                    <a:pt x="934" y="507"/>
                    <a:pt x="1003" y="467"/>
                    <a:pt x="1083" y="428"/>
                  </a:cubicBezTo>
                  <a:cubicBezTo>
                    <a:pt x="1153" y="397"/>
                    <a:pt x="1232" y="368"/>
                    <a:pt x="1232" y="368"/>
                  </a:cubicBezTo>
                  <a:lnTo>
                    <a:pt x="1530" y="239"/>
                  </a:lnTo>
                  <a:lnTo>
                    <a:pt x="1639" y="199"/>
                  </a:lnTo>
                  <a:lnTo>
                    <a:pt x="1679" y="179"/>
                  </a:lnTo>
                  <a:lnTo>
                    <a:pt x="1698" y="169"/>
                  </a:lnTo>
                  <a:close/>
                  <a:moveTo>
                    <a:pt x="1848" y="0"/>
                  </a:moveTo>
                  <a:lnTo>
                    <a:pt x="1848" y="0"/>
                  </a:lnTo>
                  <a:cubicBezTo>
                    <a:pt x="1828" y="11"/>
                    <a:pt x="1808" y="11"/>
                    <a:pt x="1788" y="20"/>
                  </a:cubicBezTo>
                  <a:lnTo>
                    <a:pt x="1679" y="50"/>
                  </a:lnTo>
                  <a:lnTo>
                    <a:pt x="1490" y="119"/>
                  </a:lnTo>
                  <a:lnTo>
                    <a:pt x="1331" y="179"/>
                  </a:lnTo>
                  <a:cubicBezTo>
                    <a:pt x="1262" y="209"/>
                    <a:pt x="1182" y="239"/>
                    <a:pt x="1182" y="239"/>
                  </a:cubicBezTo>
                  <a:lnTo>
                    <a:pt x="875" y="358"/>
                  </a:lnTo>
                  <a:lnTo>
                    <a:pt x="577" y="507"/>
                  </a:lnTo>
                  <a:cubicBezTo>
                    <a:pt x="378" y="596"/>
                    <a:pt x="189" y="695"/>
                    <a:pt x="1" y="805"/>
                  </a:cubicBezTo>
                  <a:lnTo>
                    <a:pt x="45" y="903"/>
                  </a:lnTo>
                  <a:lnTo>
                    <a:pt x="45" y="903"/>
                  </a:lnTo>
                  <a:lnTo>
                    <a:pt x="11" y="964"/>
                  </a:lnTo>
                  <a:cubicBezTo>
                    <a:pt x="160" y="1043"/>
                    <a:pt x="328" y="1112"/>
                    <a:pt x="467" y="1231"/>
                  </a:cubicBezTo>
                  <a:cubicBezTo>
                    <a:pt x="606" y="1341"/>
                    <a:pt x="745" y="1460"/>
                    <a:pt x="884" y="1579"/>
                  </a:cubicBezTo>
                  <a:lnTo>
                    <a:pt x="1023" y="1708"/>
                  </a:lnTo>
                  <a:lnTo>
                    <a:pt x="1093" y="1778"/>
                  </a:lnTo>
                  <a:lnTo>
                    <a:pt x="1103" y="1787"/>
                  </a:lnTo>
                  <a:lnTo>
                    <a:pt x="1113" y="1778"/>
                  </a:lnTo>
                  <a:lnTo>
                    <a:pt x="1123" y="1748"/>
                  </a:lnTo>
                  <a:lnTo>
                    <a:pt x="1153" y="1699"/>
                  </a:lnTo>
                  <a:lnTo>
                    <a:pt x="1232" y="1520"/>
                  </a:lnTo>
                  <a:cubicBezTo>
                    <a:pt x="1272" y="1440"/>
                    <a:pt x="1312" y="1351"/>
                    <a:pt x="1312" y="1351"/>
                  </a:cubicBezTo>
                  <a:cubicBezTo>
                    <a:pt x="1401" y="1162"/>
                    <a:pt x="1480" y="944"/>
                    <a:pt x="1579" y="755"/>
                  </a:cubicBezTo>
                  <a:cubicBezTo>
                    <a:pt x="1619" y="666"/>
                    <a:pt x="1679" y="567"/>
                    <a:pt x="1729" y="457"/>
                  </a:cubicBezTo>
                  <a:cubicBezTo>
                    <a:pt x="1738" y="437"/>
                    <a:pt x="1748" y="408"/>
                    <a:pt x="1758" y="388"/>
                  </a:cubicBezTo>
                  <a:lnTo>
                    <a:pt x="1788" y="289"/>
                  </a:lnTo>
                  <a:cubicBezTo>
                    <a:pt x="1808" y="219"/>
                    <a:pt x="1828" y="139"/>
                    <a:pt x="1837" y="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14"/>
            <p:cNvSpPr/>
            <p:nvPr/>
          </p:nvSpPr>
          <p:spPr>
            <a:xfrm>
              <a:off x="1652200" y="2306225"/>
              <a:ext cx="115200" cy="35525"/>
            </a:xfrm>
            <a:custGeom>
              <a:avLst/>
              <a:gdLst/>
              <a:ahLst/>
              <a:cxnLst/>
              <a:rect l="l" t="t" r="r" b="b"/>
              <a:pathLst>
                <a:path w="4608" h="1421" extrusionOk="0">
                  <a:moveTo>
                    <a:pt x="208" y="0"/>
                  </a:moveTo>
                  <a:lnTo>
                    <a:pt x="0" y="119"/>
                  </a:lnTo>
                  <a:cubicBezTo>
                    <a:pt x="119" y="298"/>
                    <a:pt x="228" y="477"/>
                    <a:pt x="347" y="666"/>
                  </a:cubicBezTo>
                  <a:cubicBezTo>
                    <a:pt x="457" y="854"/>
                    <a:pt x="536" y="1053"/>
                    <a:pt x="645" y="1251"/>
                  </a:cubicBezTo>
                  <a:lnTo>
                    <a:pt x="695" y="1350"/>
                  </a:lnTo>
                  <a:cubicBezTo>
                    <a:pt x="705" y="1370"/>
                    <a:pt x="705" y="1400"/>
                    <a:pt x="724" y="1400"/>
                  </a:cubicBezTo>
                  <a:lnTo>
                    <a:pt x="784" y="1390"/>
                  </a:lnTo>
                  <a:lnTo>
                    <a:pt x="973" y="1350"/>
                  </a:lnTo>
                  <a:lnTo>
                    <a:pt x="1300" y="1271"/>
                  </a:lnTo>
                  <a:lnTo>
                    <a:pt x="1618" y="1211"/>
                  </a:lnTo>
                  <a:cubicBezTo>
                    <a:pt x="1728" y="1192"/>
                    <a:pt x="1836" y="1182"/>
                    <a:pt x="1946" y="1172"/>
                  </a:cubicBezTo>
                  <a:lnTo>
                    <a:pt x="2284" y="1152"/>
                  </a:lnTo>
                  <a:cubicBezTo>
                    <a:pt x="2443" y="1142"/>
                    <a:pt x="2611" y="1142"/>
                    <a:pt x="2611" y="1142"/>
                  </a:cubicBezTo>
                  <a:cubicBezTo>
                    <a:pt x="2829" y="1142"/>
                    <a:pt x="3048" y="1162"/>
                    <a:pt x="3277" y="1182"/>
                  </a:cubicBezTo>
                  <a:cubicBezTo>
                    <a:pt x="3713" y="1211"/>
                    <a:pt x="4160" y="1311"/>
                    <a:pt x="4607" y="1420"/>
                  </a:cubicBezTo>
                  <a:lnTo>
                    <a:pt x="4597" y="1092"/>
                  </a:lnTo>
                  <a:cubicBezTo>
                    <a:pt x="4150" y="1053"/>
                    <a:pt x="3703" y="1013"/>
                    <a:pt x="3266" y="1013"/>
                  </a:cubicBezTo>
                  <a:cubicBezTo>
                    <a:pt x="3152" y="1008"/>
                    <a:pt x="3041" y="1006"/>
                    <a:pt x="2930" y="1006"/>
                  </a:cubicBezTo>
                  <a:cubicBezTo>
                    <a:pt x="2820" y="1006"/>
                    <a:pt x="2711" y="1008"/>
                    <a:pt x="2601" y="1013"/>
                  </a:cubicBezTo>
                  <a:lnTo>
                    <a:pt x="2264" y="1033"/>
                  </a:lnTo>
                  <a:cubicBezTo>
                    <a:pt x="2095" y="1053"/>
                    <a:pt x="1926" y="1063"/>
                    <a:pt x="1926" y="1063"/>
                  </a:cubicBezTo>
                  <a:cubicBezTo>
                    <a:pt x="1817" y="1072"/>
                    <a:pt x="1708" y="1083"/>
                    <a:pt x="1598" y="1103"/>
                  </a:cubicBezTo>
                  <a:lnTo>
                    <a:pt x="1271" y="1162"/>
                  </a:lnTo>
                  <a:lnTo>
                    <a:pt x="943" y="1222"/>
                  </a:lnTo>
                  <a:lnTo>
                    <a:pt x="814" y="1251"/>
                  </a:lnTo>
                  <a:lnTo>
                    <a:pt x="794" y="1251"/>
                  </a:lnTo>
                  <a:cubicBezTo>
                    <a:pt x="784" y="1251"/>
                    <a:pt x="784" y="1242"/>
                    <a:pt x="784" y="1242"/>
                  </a:cubicBezTo>
                  <a:lnTo>
                    <a:pt x="764" y="1192"/>
                  </a:lnTo>
                  <a:cubicBezTo>
                    <a:pt x="685" y="993"/>
                    <a:pt x="616" y="775"/>
                    <a:pt x="506" y="586"/>
                  </a:cubicBezTo>
                  <a:cubicBezTo>
                    <a:pt x="407" y="388"/>
                    <a:pt x="307" y="189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14"/>
            <p:cNvSpPr/>
            <p:nvPr/>
          </p:nvSpPr>
          <p:spPr>
            <a:xfrm>
              <a:off x="1684700" y="2368275"/>
              <a:ext cx="92350" cy="80200"/>
            </a:xfrm>
            <a:custGeom>
              <a:avLst/>
              <a:gdLst/>
              <a:ahLst/>
              <a:cxnLst/>
              <a:rect l="l" t="t" r="r" b="b"/>
              <a:pathLst>
                <a:path w="3694" h="3208" extrusionOk="0">
                  <a:moveTo>
                    <a:pt x="3555" y="0"/>
                  </a:moveTo>
                  <a:cubicBezTo>
                    <a:pt x="3197" y="289"/>
                    <a:pt x="2850" y="576"/>
                    <a:pt x="2463" y="795"/>
                  </a:cubicBezTo>
                  <a:cubicBezTo>
                    <a:pt x="2274" y="914"/>
                    <a:pt x="2076" y="1023"/>
                    <a:pt x="1877" y="1132"/>
                  </a:cubicBezTo>
                  <a:cubicBezTo>
                    <a:pt x="1877" y="1132"/>
                    <a:pt x="1718" y="1192"/>
                    <a:pt x="1569" y="1262"/>
                  </a:cubicBezTo>
                  <a:cubicBezTo>
                    <a:pt x="1421" y="1321"/>
                    <a:pt x="1262" y="1390"/>
                    <a:pt x="1262" y="1390"/>
                  </a:cubicBezTo>
                  <a:cubicBezTo>
                    <a:pt x="1162" y="1430"/>
                    <a:pt x="1063" y="1470"/>
                    <a:pt x="954" y="1500"/>
                  </a:cubicBezTo>
                  <a:lnTo>
                    <a:pt x="636" y="1579"/>
                  </a:lnTo>
                  <a:lnTo>
                    <a:pt x="318" y="1659"/>
                  </a:lnTo>
                  <a:lnTo>
                    <a:pt x="130" y="1708"/>
                  </a:lnTo>
                  <a:lnTo>
                    <a:pt x="70" y="1718"/>
                  </a:lnTo>
                  <a:cubicBezTo>
                    <a:pt x="50" y="1728"/>
                    <a:pt x="60" y="1758"/>
                    <a:pt x="60" y="1778"/>
                  </a:cubicBezTo>
                  <a:lnTo>
                    <a:pt x="70" y="1897"/>
                  </a:lnTo>
                  <a:cubicBezTo>
                    <a:pt x="70" y="2006"/>
                    <a:pt x="80" y="2116"/>
                    <a:pt x="70" y="2224"/>
                  </a:cubicBezTo>
                  <a:lnTo>
                    <a:pt x="50" y="2553"/>
                  </a:lnTo>
                  <a:cubicBezTo>
                    <a:pt x="31" y="2761"/>
                    <a:pt x="11" y="2979"/>
                    <a:pt x="0" y="3198"/>
                  </a:cubicBezTo>
                  <a:lnTo>
                    <a:pt x="229" y="3208"/>
                  </a:lnTo>
                  <a:lnTo>
                    <a:pt x="229" y="2553"/>
                  </a:lnTo>
                  <a:lnTo>
                    <a:pt x="229" y="2215"/>
                  </a:lnTo>
                  <a:cubicBezTo>
                    <a:pt x="239" y="2105"/>
                    <a:pt x="209" y="1996"/>
                    <a:pt x="209" y="1887"/>
                  </a:cubicBezTo>
                  <a:lnTo>
                    <a:pt x="199" y="1838"/>
                  </a:lnTo>
                  <a:lnTo>
                    <a:pt x="199" y="1818"/>
                  </a:lnTo>
                  <a:lnTo>
                    <a:pt x="219" y="1818"/>
                  </a:lnTo>
                  <a:lnTo>
                    <a:pt x="348" y="1778"/>
                  </a:lnTo>
                  <a:lnTo>
                    <a:pt x="666" y="1699"/>
                  </a:lnTo>
                  <a:lnTo>
                    <a:pt x="984" y="1609"/>
                  </a:lnTo>
                  <a:cubicBezTo>
                    <a:pt x="1093" y="1579"/>
                    <a:pt x="1192" y="1529"/>
                    <a:pt x="1291" y="1500"/>
                  </a:cubicBezTo>
                  <a:cubicBezTo>
                    <a:pt x="1291" y="1500"/>
                    <a:pt x="1450" y="1430"/>
                    <a:pt x="1609" y="1371"/>
                  </a:cubicBezTo>
                  <a:cubicBezTo>
                    <a:pt x="1758" y="1311"/>
                    <a:pt x="1917" y="1251"/>
                    <a:pt x="1917" y="1251"/>
                  </a:cubicBezTo>
                  <a:cubicBezTo>
                    <a:pt x="2125" y="1152"/>
                    <a:pt x="2324" y="1053"/>
                    <a:pt x="2522" y="954"/>
                  </a:cubicBezTo>
                  <a:cubicBezTo>
                    <a:pt x="2939" y="765"/>
                    <a:pt x="3317" y="527"/>
                    <a:pt x="3694" y="298"/>
                  </a:cubicBezTo>
                  <a:lnTo>
                    <a:pt x="35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14"/>
            <p:cNvSpPr/>
            <p:nvPr/>
          </p:nvSpPr>
          <p:spPr>
            <a:xfrm>
              <a:off x="1598075" y="2336750"/>
              <a:ext cx="30550" cy="108250"/>
            </a:xfrm>
            <a:custGeom>
              <a:avLst/>
              <a:gdLst/>
              <a:ahLst/>
              <a:cxnLst/>
              <a:rect l="l" t="t" r="r" b="b"/>
              <a:pathLst>
                <a:path w="1222" h="4330" extrusionOk="0">
                  <a:moveTo>
                    <a:pt x="199" y="1"/>
                  </a:moveTo>
                  <a:lnTo>
                    <a:pt x="0" y="120"/>
                  </a:lnTo>
                  <a:cubicBezTo>
                    <a:pt x="89" y="279"/>
                    <a:pt x="179" y="427"/>
                    <a:pt x="268" y="586"/>
                  </a:cubicBezTo>
                  <a:cubicBezTo>
                    <a:pt x="348" y="755"/>
                    <a:pt x="417" y="924"/>
                    <a:pt x="497" y="1083"/>
                  </a:cubicBezTo>
                  <a:cubicBezTo>
                    <a:pt x="537" y="1172"/>
                    <a:pt x="586" y="1252"/>
                    <a:pt x="606" y="1341"/>
                  </a:cubicBezTo>
                  <a:lnTo>
                    <a:pt x="685" y="1599"/>
                  </a:lnTo>
                  <a:lnTo>
                    <a:pt x="775" y="1867"/>
                  </a:lnTo>
                  <a:lnTo>
                    <a:pt x="815" y="1996"/>
                  </a:lnTo>
                  <a:cubicBezTo>
                    <a:pt x="824" y="2036"/>
                    <a:pt x="835" y="2086"/>
                    <a:pt x="844" y="2126"/>
                  </a:cubicBezTo>
                  <a:lnTo>
                    <a:pt x="943" y="2671"/>
                  </a:lnTo>
                  <a:cubicBezTo>
                    <a:pt x="974" y="2850"/>
                    <a:pt x="963" y="3039"/>
                    <a:pt x="983" y="3218"/>
                  </a:cubicBezTo>
                  <a:lnTo>
                    <a:pt x="993" y="3496"/>
                  </a:lnTo>
                  <a:cubicBezTo>
                    <a:pt x="1003" y="3585"/>
                    <a:pt x="983" y="3675"/>
                    <a:pt x="983" y="3763"/>
                  </a:cubicBezTo>
                  <a:lnTo>
                    <a:pt x="963" y="4041"/>
                  </a:lnTo>
                  <a:lnTo>
                    <a:pt x="963" y="4181"/>
                  </a:lnTo>
                  <a:lnTo>
                    <a:pt x="963" y="4310"/>
                  </a:lnTo>
                  <a:lnTo>
                    <a:pt x="1221" y="4330"/>
                  </a:lnTo>
                  <a:lnTo>
                    <a:pt x="1201" y="4181"/>
                  </a:lnTo>
                  <a:cubicBezTo>
                    <a:pt x="1192" y="4131"/>
                    <a:pt x="1182" y="4092"/>
                    <a:pt x="1182" y="4041"/>
                  </a:cubicBezTo>
                  <a:lnTo>
                    <a:pt x="1172" y="3763"/>
                  </a:lnTo>
                  <a:cubicBezTo>
                    <a:pt x="1162" y="3675"/>
                    <a:pt x="1172" y="3575"/>
                    <a:pt x="1162" y="3485"/>
                  </a:cubicBezTo>
                  <a:lnTo>
                    <a:pt x="1122" y="3207"/>
                  </a:lnTo>
                  <a:cubicBezTo>
                    <a:pt x="1093" y="3029"/>
                    <a:pt x="1093" y="2840"/>
                    <a:pt x="1053" y="2651"/>
                  </a:cubicBezTo>
                  <a:cubicBezTo>
                    <a:pt x="1013" y="2473"/>
                    <a:pt x="974" y="2294"/>
                    <a:pt x="943" y="2106"/>
                  </a:cubicBezTo>
                  <a:cubicBezTo>
                    <a:pt x="934" y="2066"/>
                    <a:pt x="923" y="2016"/>
                    <a:pt x="914" y="1967"/>
                  </a:cubicBezTo>
                  <a:lnTo>
                    <a:pt x="874" y="1837"/>
                  </a:lnTo>
                  <a:lnTo>
                    <a:pt x="795" y="1570"/>
                  </a:lnTo>
                  <a:lnTo>
                    <a:pt x="725" y="1301"/>
                  </a:lnTo>
                  <a:cubicBezTo>
                    <a:pt x="705" y="1202"/>
                    <a:pt x="656" y="1122"/>
                    <a:pt x="626" y="1033"/>
                  </a:cubicBezTo>
                  <a:cubicBezTo>
                    <a:pt x="566" y="864"/>
                    <a:pt x="506" y="685"/>
                    <a:pt x="437" y="507"/>
                  </a:cubicBezTo>
                  <a:lnTo>
                    <a:pt x="1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14"/>
            <p:cNvSpPr/>
            <p:nvPr/>
          </p:nvSpPr>
          <p:spPr>
            <a:xfrm>
              <a:off x="1577950" y="2348175"/>
              <a:ext cx="27600" cy="95350"/>
            </a:xfrm>
            <a:custGeom>
              <a:avLst/>
              <a:gdLst/>
              <a:ahLst/>
              <a:cxnLst/>
              <a:rect l="l" t="t" r="r" b="b"/>
              <a:pathLst>
                <a:path w="1104" h="3814" extrusionOk="0">
                  <a:moveTo>
                    <a:pt x="199" y="0"/>
                  </a:moveTo>
                  <a:lnTo>
                    <a:pt x="1" y="120"/>
                  </a:lnTo>
                  <a:cubicBezTo>
                    <a:pt x="80" y="248"/>
                    <a:pt x="160" y="387"/>
                    <a:pt x="249" y="526"/>
                  </a:cubicBezTo>
                  <a:cubicBezTo>
                    <a:pt x="309" y="676"/>
                    <a:pt x="378" y="815"/>
                    <a:pt x="448" y="963"/>
                  </a:cubicBezTo>
                  <a:cubicBezTo>
                    <a:pt x="477" y="1033"/>
                    <a:pt x="517" y="1102"/>
                    <a:pt x="547" y="1182"/>
                  </a:cubicBezTo>
                  <a:lnTo>
                    <a:pt x="616" y="1410"/>
                  </a:lnTo>
                  <a:lnTo>
                    <a:pt x="686" y="1649"/>
                  </a:lnTo>
                  <a:lnTo>
                    <a:pt x="726" y="1758"/>
                  </a:lnTo>
                  <a:cubicBezTo>
                    <a:pt x="736" y="1797"/>
                    <a:pt x="746" y="1837"/>
                    <a:pt x="746" y="1877"/>
                  </a:cubicBezTo>
                  <a:lnTo>
                    <a:pt x="835" y="2353"/>
                  </a:lnTo>
                  <a:cubicBezTo>
                    <a:pt x="865" y="2512"/>
                    <a:pt x="855" y="2681"/>
                    <a:pt x="865" y="2840"/>
                  </a:cubicBezTo>
                  <a:lnTo>
                    <a:pt x="885" y="3079"/>
                  </a:lnTo>
                  <a:cubicBezTo>
                    <a:pt x="885" y="3158"/>
                    <a:pt x="875" y="3247"/>
                    <a:pt x="865" y="3326"/>
                  </a:cubicBezTo>
                  <a:lnTo>
                    <a:pt x="855" y="3565"/>
                  </a:lnTo>
                  <a:cubicBezTo>
                    <a:pt x="845" y="3604"/>
                    <a:pt x="845" y="3644"/>
                    <a:pt x="845" y="3684"/>
                  </a:cubicBezTo>
                  <a:lnTo>
                    <a:pt x="855" y="3803"/>
                  </a:lnTo>
                  <a:lnTo>
                    <a:pt x="1103" y="3813"/>
                  </a:lnTo>
                  <a:lnTo>
                    <a:pt x="1083" y="3684"/>
                  </a:lnTo>
                  <a:cubicBezTo>
                    <a:pt x="1073" y="3644"/>
                    <a:pt x="1064" y="3604"/>
                    <a:pt x="1064" y="3565"/>
                  </a:cubicBezTo>
                  <a:lnTo>
                    <a:pt x="1053" y="3317"/>
                  </a:lnTo>
                  <a:cubicBezTo>
                    <a:pt x="1053" y="3237"/>
                    <a:pt x="1053" y="3158"/>
                    <a:pt x="1044" y="3068"/>
                  </a:cubicBezTo>
                  <a:lnTo>
                    <a:pt x="1004" y="2830"/>
                  </a:lnTo>
                  <a:cubicBezTo>
                    <a:pt x="984" y="2671"/>
                    <a:pt x="984" y="2503"/>
                    <a:pt x="944" y="2344"/>
                  </a:cubicBezTo>
                  <a:cubicBezTo>
                    <a:pt x="905" y="2185"/>
                    <a:pt x="875" y="2016"/>
                    <a:pt x="845" y="1857"/>
                  </a:cubicBezTo>
                  <a:cubicBezTo>
                    <a:pt x="835" y="1817"/>
                    <a:pt x="835" y="1777"/>
                    <a:pt x="825" y="1738"/>
                  </a:cubicBezTo>
                  <a:lnTo>
                    <a:pt x="786" y="1619"/>
                  </a:lnTo>
                  <a:lnTo>
                    <a:pt x="726" y="1380"/>
                  </a:lnTo>
                  <a:lnTo>
                    <a:pt x="656" y="1142"/>
                  </a:lnTo>
                  <a:cubicBezTo>
                    <a:pt x="636" y="1063"/>
                    <a:pt x="607" y="993"/>
                    <a:pt x="577" y="914"/>
                  </a:cubicBezTo>
                  <a:cubicBezTo>
                    <a:pt x="517" y="755"/>
                    <a:pt x="468" y="596"/>
                    <a:pt x="418" y="447"/>
                  </a:cubicBezTo>
                  <a:cubicBezTo>
                    <a:pt x="338" y="298"/>
                    <a:pt x="269" y="149"/>
                    <a:pt x="1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14"/>
            <p:cNvSpPr/>
            <p:nvPr/>
          </p:nvSpPr>
          <p:spPr>
            <a:xfrm>
              <a:off x="1764375" y="2334275"/>
              <a:ext cx="13925" cy="38975"/>
            </a:xfrm>
            <a:custGeom>
              <a:avLst/>
              <a:gdLst/>
              <a:ahLst/>
              <a:cxnLst/>
              <a:rect l="l" t="t" r="r" b="b"/>
              <a:pathLst>
                <a:path w="557" h="1559" extrusionOk="0">
                  <a:moveTo>
                    <a:pt x="180" y="0"/>
                  </a:moveTo>
                  <a:lnTo>
                    <a:pt x="1" y="189"/>
                  </a:lnTo>
                  <a:cubicBezTo>
                    <a:pt x="10" y="228"/>
                    <a:pt x="50" y="248"/>
                    <a:pt x="80" y="298"/>
                  </a:cubicBezTo>
                  <a:cubicBezTo>
                    <a:pt x="110" y="348"/>
                    <a:pt x="130" y="398"/>
                    <a:pt x="149" y="457"/>
                  </a:cubicBezTo>
                  <a:cubicBezTo>
                    <a:pt x="200" y="566"/>
                    <a:pt x="229" y="685"/>
                    <a:pt x="259" y="815"/>
                  </a:cubicBezTo>
                  <a:cubicBezTo>
                    <a:pt x="289" y="934"/>
                    <a:pt x="308" y="1053"/>
                    <a:pt x="319" y="1172"/>
                  </a:cubicBezTo>
                  <a:cubicBezTo>
                    <a:pt x="328" y="1232"/>
                    <a:pt x="319" y="1281"/>
                    <a:pt x="319" y="1340"/>
                  </a:cubicBezTo>
                  <a:cubicBezTo>
                    <a:pt x="319" y="1391"/>
                    <a:pt x="299" y="1440"/>
                    <a:pt x="289" y="1479"/>
                  </a:cubicBezTo>
                  <a:lnTo>
                    <a:pt x="557" y="1559"/>
                  </a:lnTo>
                  <a:cubicBezTo>
                    <a:pt x="547" y="1479"/>
                    <a:pt x="537" y="1410"/>
                    <a:pt x="517" y="1340"/>
                  </a:cubicBezTo>
                  <a:lnTo>
                    <a:pt x="467" y="1142"/>
                  </a:lnTo>
                  <a:cubicBezTo>
                    <a:pt x="428" y="1023"/>
                    <a:pt x="388" y="894"/>
                    <a:pt x="368" y="784"/>
                  </a:cubicBezTo>
                  <a:cubicBezTo>
                    <a:pt x="339" y="665"/>
                    <a:pt x="319" y="537"/>
                    <a:pt x="299" y="417"/>
                  </a:cubicBezTo>
                  <a:cubicBezTo>
                    <a:pt x="279" y="358"/>
                    <a:pt x="269" y="288"/>
                    <a:pt x="259" y="228"/>
                  </a:cubicBezTo>
                  <a:cubicBezTo>
                    <a:pt x="239" y="159"/>
                    <a:pt x="219" y="7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14"/>
            <p:cNvSpPr/>
            <p:nvPr/>
          </p:nvSpPr>
          <p:spPr>
            <a:xfrm>
              <a:off x="1630350" y="2367775"/>
              <a:ext cx="51650" cy="35525"/>
            </a:xfrm>
            <a:custGeom>
              <a:avLst/>
              <a:gdLst/>
              <a:ahLst/>
              <a:cxnLst/>
              <a:rect l="l" t="t" r="r" b="b"/>
              <a:pathLst>
                <a:path w="2066" h="1421" extrusionOk="0">
                  <a:moveTo>
                    <a:pt x="295" y="220"/>
                  </a:moveTo>
                  <a:cubicBezTo>
                    <a:pt x="427" y="220"/>
                    <a:pt x="561" y="223"/>
                    <a:pt x="695" y="229"/>
                  </a:cubicBezTo>
                  <a:lnTo>
                    <a:pt x="1023" y="249"/>
                  </a:lnTo>
                  <a:lnTo>
                    <a:pt x="1351" y="289"/>
                  </a:lnTo>
                  <a:cubicBezTo>
                    <a:pt x="1351" y="289"/>
                    <a:pt x="1430" y="309"/>
                    <a:pt x="1509" y="318"/>
                  </a:cubicBezTo>
                  <a:cubicBezTo>
                    <a:pt x="1589" y="338"/>
                    <a:pt x="1668" y="348"/>
                    <a:pt x="1668" y="348"/>
                  </a:cubicBezTo>
                  <a:lnTo>
                    <a:pt x="1777" y="368"/>
                  </a:lnTo>
                  <a:lnTo>
                    <a:pt x="1827" y="378"/>
                  </a:lnTo>
                  <a:lnTo>
                    <a:pt x="1847" y="388"/>
                  </a:lnTo>
                  <a:lnTo>
                    <a:pt x="1837" y="398"/>
                  </a:lnTo>
                  <a:cubicBezTo>
                    <a:pt x="1817" y="428"/>
                    <a:pt x="1797" y="448"/>
                    <a:pt x="1768" y="468"/>
                  </a:cubicBezTo>
                  <a:lnTo>
                    <a:pt x="1718" y="507"/>
                  </a:lnTo>
                  <a:cubicBezTo>
                    <a:pt x="1698" y="527"/>
                    <a:pt x="1678" y="537"/>
                    <a:pt x="1648" y="557"/>
                  </a:cubicBezTo>
                  <a:cubicBezTo>
                    <a:pt x="1559" y="616"/>
                    <a:pt x="1470" y="676"/>
                    <a:pt x="1370" y="726"/>
                  </a:cubicBezTo>
                  <a:cubicBezTo>
                    <a:pt x="1172" y="845"/>
                    <a:pt x="1003" y="974"/>
                    <a:pt x="814" y="1083"/>
                  </a:cubicBezTo>
                  <a:lnTo>
                    <a:pt x="596" y="1222"/>
                  </a:lnTo>
                  <a:cubicBezTo>
                    <a:pt x="588" y="1222"/>
                    <a:pt x="574" y="1235"/>
                    <a:pt x="563" y="1235"/>
                  </a:cubicBezTo>
                  <a:cubicBezTo>
                    <a:pt x="561" y="1235"/>
                    <a:pt x="558" y="1234"/>
                    <a:pt x="556" y="1232"/>
                  </a:cubicBezTo>
                  <a:lnTo>
                    <a:pt x="556" y="1202"/>
                  </a:lnTo>
                  <a:lnTo>
                    <a:pt x="536" y="1103"/>
                  </a:lnTo>
                  <a:cubicBezTo>
                    <a:pt x="497" y="924"/>
                    <a:pt x="457" y="735"/>
                    <a:pt x="427" y="557"/>
                  </a:cubicBezTo>
                  <a:cubicBezTo>
                    <a:pt x="389" y="443"/>
                    <a:pt x="343" y="330"/>
                    <a:pt x="295" y="220"/>
                  </a:cubicBezTo>
                  <a:close/>
                  <a:moveTo>
                    <a:pt x="80" y="0"/>
                  </a:moveTo>
                  <a:lnTo>
                    <a:pt x="65" y="106"/>
                  </a:lnTo>
                  <a:lnTo>
                    <a:pt x="65" y="106"/>
                  </a:lnTo>
                  <a:lnTo>
                    <a:pt x="0" y="139"/>
                  </a:lnTo>
                  <a:cubicBezTo>
                    <a:pt x="89" y="289"/>
                    <a:pt x="169" y="448"/>
                    <a:pt x="248" y="607"/>
                  </a:cubicBezTo>
                  <a:cubicBezTo>
                    <a:pt x="298" y="775"/>
                    <a:pt x="347" y="954"/>
                    <a:pt x="397" y="1132"/>
                  </a:cubicBezTo>
                  <a:lnTo>
                    <a:pt x="447" y="1311"/>
                  </a:lnTo>
                  <a:cubicBezTo>
                    <a:pt x="447" y="1311"/>
                    <a:pt x="477" y="1410"/>
                    <a:pt x="467" y="1410"/>
                  </a:cubicBezTo>
                  <a:lnTo>
                    <a:pt x="477" y="1421"/>
                  </a:lnTo>
                  <a:lnTo>
                    <a:pt x="486" y="1421"/>
                  </a:lnTo>
                  <a:lnTo>
                    <a:pt x="506" y="1401"/>
                  </a:lnTo>
                  <a:lnTo>
                    <a:pt x="566" y="1371"/>
                  </a:lnTo>
                  <a:lnTo>
                    <a:pt x="725" y="1271"/>
                  </a:lnTo>
                  <a:lnTo>
                    <a:pt x="884" y="1172"/>
                  </a:lnTo>
                  <a:cubicBezTo>
                    <a:pt x="1062" y="1053"/>
                    <a:pt x="1241" y="914"/>
                    <a:pt x="1420" y="815"/>
                  </a:cubicBezTo>
                  <a:cubicBezTo>
                    <a:pt x="1519" y="755"/>
                    <a:pt x="1618" y="706"/>
                    <a:pt x="1708" y="646"/>
                  </a:cubicBezTo>
                  <a:cubicBezTo>
                    <a:pt x="1737" y="626"/>
                    <a:pt x="1757" y="616"/>
                    <a:pt x="1777" y="596"/>
                  </a:cubicBezTo>
                  <a:lnTo>
                    <a:pt x="1867" y="537"/>
                  </a:lnTo>
                  <a:cubicBezTo>
                    <a:pt x="1916" y="477"/>
                    <a:pt x="1976" y="428"/>
                    <a:pt x="2026" y="368"/>
                  </a:cubicBezTo>
                  <a:lnTo>
                    <a:pt x="2066" y="318"/>
                  </a:lnTo>
                  <a:cubicBezTo>
                    <a:pt x="2046" y="318"/>
                    <a:pt x="2026" y="309"/>
                    <a:pt x="2006" y="309"/>
                  </a:cubicBezTo>
                  <a:lnTo>
                    <a:pt x="1896" y="279"/>
                  </a:lnTo>
                  <a:lnTo>
                    <a:pt x="1698" y="229"/>
                  </a:lnTo>
                  <a:lnTo>
                    <a:pt x="1370" y="159"/>
                  </a:lnTo>
                  <a:lnTo>
                    <a:pt x="1042" y="100"/>
                  </a:lnTo>
                  <a:lnTo>
                    <a:pt x="715" y="60"/>
                  </a:lnTo>
                  <a:cubicBezTo>
                    <a:pt x="506" y="31"/>
                    <a:pt x="288" y="11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14"/>
            <p:cNvSpPr/>
            <p:nvPr/>
          </p:nvSpPr>
          <p:spPr>
            <a:xfrm>
              <a:off x="1367450" y="2370150"/>
              <a:ext cx="129375" cy="127150"/>
            </a:xfrm>
            <a:custGeom>
              <a:avLst/>
              <a:gdLst/>
              <a:ahLst/>
              <a:cxnLst/>
              <a:rect l="l" t="t" r="r" b="b"/>
              <a:pathLst>
                <a:path w="5175" h="5086" extrusionOk="0">
                  <a:moveTo>
                    <a:pt x="2540" y="137"/>
                  </a:moveTo>
                  <a:cubicBezTo>
                    <a:pt x="2601" y="137"/>
                    <a:pt x="2661" y="139"/>
                    <a:pt x="2722" y="144"/>
                  </a:cubicBezTo>
                  <a:cubicBezTo>
                    <a:pt x="3347" y="184"/>
                    <a:pt x="3953" y="501"/>
                    <a:pt x="4350" y="968"/>
                  </a:cubicBezTo>
                  <a:cubicBezTo>
                    <a:pt x="4548" y="1207"/>
                    <a:pt x="4698" y="1485"/>
                    <a:pt x="4797" y="1772"/>
                  </a:cubicBezTo>
                  <a:cubicBezTo>
                    <a:pt x="4837" y="1921"/>
                    <a:pt x="4877" y="2070"/>
                    <a:pt x="4906" y="2229"/>
                  </a:cubicBezTo>
                  <a:lnTo>
                    <a:pt x="4926" y="2447"/>
                  </a:lnTo>
                  <a:lnTo>
                    <a:pt x="4926" y="2666"/>
                  </a:lnTo>
                  <a:lnTo>
                    <a:pt x="4936" y="2667"/>
                  </a:lnTo>
                  <a:lnTo>
                    <a:pt x="4936" y="2667"/>
                  </a:lnTo>
                  <a:cubicBezTo>
                    <a:pt x="4906" y="3282"/>
                    <a:pt x="4628" y="3888"/>
                    <a:pt x="4162" y="4314"/>
                  </a:cubicBezTo>
                  <a:cubicBezTo>
                    <a:pt x="3739" y="4708"/>
                    <a:pt x="3140" y="4942"/>
                    <a:pt x="2548" y="4942"/>
                  </a:cubicBezTo>
                  <a:cubicBezTo>
                    <a:pt x="2513" y="4942"/>
                    <a:pt x="2478" y="4942"/>
                    <a:pt x="2444" y="4940"/>
                  </a:cubicBezTo>
                  <a:cubicBezTo>
                    <a:pt x="1808" y="4920"/>
                    <a:pt x="1183" y="4632"/>
                    <a:pt x="766" y="4155"/>
                  </a:cubicBezTo>
                  <a:cubicBezTo>
                    <a:pt x="329" y="3679"/>
                    <a:pt x="100" y="3034"/>
                    <a:pt x="140" y="2388"/>
                  </a:cubicBezTo>
                  <a:cubicBezTo>
                    <a:pt x="180" y="1752"/>
                    <a:pt x="488" y="1137"/>
                    <a:pt x="964" y="720"/>
                  </a:cubicBezTo>
                  <a:cubicBezTo>
                    <a:pt x="1395" y="343"/>
                    <a:pt x="1972" y="137"/>
                    <a:pt x="2540" y="137"/>
                  </a:cubicBezTo>
                  <a:close/>
                  <a:moveTo>
                    <a:pt x="2583" y="0"/>
                  </a:moveTo>
                  <a:cubicBezTo>
                    <a:pt x="1967" y="0"/>
                    <a:pt x="1354" y="227"/>
                    <a:pt x="895" y="640"/>
                  </a:cubicBezTo>
                  <a:cubicBezTo>
                    <a:pt x="398" y="1077"/>
                    <a:pt x="80" y="1723"/>
                    <a:pt x="41" y="2388"/>
                  </a:cubicBezTo>
                  <a:cubicBezTo>
                    <a:pt x="1" y="3053"/>
                    <a:pt x="239" y="3729"/>
                    <a:pt x="676" y="4225"/>
                  </a:cubicBezTo>
                  <a:cubicBezTo>
                    <a:pt x="1123" y="4731"/>
                    <a:pt x="1768" y="5039"/>
                    <a:pt x="2434" y="5079"/>
                  </a:cubicBezTo>
                  <a:cubicBezTo>
                    <a:pt x="2492" y="5083"/>
                    <a:pt x="2550" y="5085"/>
                    <a:pt x="2608" y="5085"/>
                  </a:cubicBezTo>
                  <a:cubicBezTo>
                    <a:pt x="3218" y="5085"/>
                    <a:pt x="3837" y="4852"/>
                    <a:pt x="4290" y="4453"/>
                  </a:cubicBezTo>
                  <a:cubicBezTo>
                    <a:pt x="4797" y="4007"/>
                    <a:pt x="5124" y="3361"/>
                    <a:pt x="5164" y="2686"/>
                  </a:cubicBezTo>
                  <a:lnTo>
                    <a:pt x="5050" y="2676"/>
                  </a:lnTo>
                  <a:lnTo>
                    <a:pt x="5174" y="2686"/>
                  </a:lnTo>
                  <a:cubicBezTo>
                    <a:pt x="5174" y="2686"/>
                    <a:pt x="5174" y="2557"/>
                    <a:pt x="5164" y="2427"/>
                  </a:cubicBezTo>
                  <a:cubicBezTo>
                    <a:pt x="5155" y="2299"/>
                    <a:pt x="5135" y="2169"/>
                    <a:pt x="5135" y="2169"/>
                  </a:cubicBezTo>
                  <a:lnTo>
                    <a:pt x="5075" y="1931"/>
                  </a:lnTo>
                  <a:cubicBezTo>
                    <a:pt x="5045" y="1852"/>
                    <a:pt x="5025" y="1772"/>
                    <a:pt x="4996" y="1693"/>
                  </a:cubicBezTo>
                  <a:cubicBezTo>
                    <a:pt x="4886" y="1385"/>
                    <a:pt x="4707" y="1087"/>
                    <a:pt x="4489" y="849"/>
                  </a:cubicBezTo>
                  <a:cubicBezTo>
                    <a:pt x="4042" y="353"/>
                    <a:pt x="3397" y="35"/>
                    <a:pt x="2732" y="5"/>
                  </a:cubicBezTo>
                  <a:cubicBezTo>
                    <a:pt x="2682" y="2"/>
                    <a:pt x="2633" y="0"/>
                    <a:pt x="258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14"/>
            <p:cNvSpPr/>
            <p:nvPr/>
          </p:nvSpPr>
          <p:spPr>
            <a:xfrm>
              <a:off x="1401225" y="2403225"/>
              <a:ext cx="62575" cy="61000"/>
            </a:xfrm>
            <a:custGeom>
              <a:avLst/>
              <a:gdLst/>
              <a:ahLst/>
              <a:cxnLst/>
              <a:rect l="l" t="t" r="r" b="b"/>
              <a:pathLst>
                <a:path w="2503" h="2440" extrusionOk="0">
                  <a:moveTo>
                    <a:pt x="1175" y="136"/>
                  </a:moveTo>
                  <a:cubicBezTo>
                    <a:pt x="1211" y="136"/>
                    <a:pt x="1246" y="138"/>
                    <a:pt x="1282" y="142"/>
                  </a:cubicBezTo>
                  <a:cubicBezTo>
                    <a:pt x="1569" y="171"/>
                    <a:pt x="1827" y="310"/>
                    <a:pt x="1996" y="519"/>
                  </a:cubicBezTo>
                  <a:cubicBezTo>
                    <a:pt x="2085" y="628"/>
                    <a:pt x="2145" y="747"/>
                    <a:pt x="2185" y="877"/>
                  </a:cubicBezTo>
                  <a:cubicBezTo>
                    <a:pt x="2205" y="946"/>
                    <a:pt x="2224" y="1005"/>
                    <a:pt x="2235" y="1075"/>
                  </a:cubicBezTo>
                  <a:cubicBezTo>
                    <a:pt x="2235" y="1075"/>
                    <a:pt x="2244" y="1124"/>
                    <a:pt x="2244" y="1174"/>
                  </a:cubicBezTo>
                  <a:lnTo>
                    <a:pt x="2244" y="1274"/>
                  </a:lnTo>
                  <a:lnTo>
                    <a:pt x="2255" y="1274"/>
                  </a:lnTo>
                  <a:lnTo>
                    <a:pt x="2255" y="1274"/>
                  </a:lnTo>
                  <a:cubicBezTo>
                    <a:pt x="2244" y="1542"/>
                    <a:pt x="2135" y="1810"/>
                    <a:pt x="1927" y="1998"/>
                  </a:cubicBezTo>
                  <a:cubicBezTo>
                    <a:pt x="1737" y="2188"/>
                    <a:pt x="1474" y="2297"/>
                    <a:pt x="1200" y="2297"/>
                  </a:cubicBezTo>
                  <a:cubicBezTo>
                    <a:pt x="1187" y="2297"/>
                    <a:pt x="1175" y="2296"/>
                    <a:pt x="1162" y="2296"/>
                  </a:cubicBezTo>
                  <a:cubicBezTo>
                    <a:pt x="874" y="2286"/>
                    <a:pt x="596" y="2157"/>
                    <a:pt x="397" y="1939"/>
                  </a:cubicBezTo>
                  <a:cubicBezTo>
                    <a:pt x="199" y="1730"/>
                    <a:pt x="100" y="1442"/>
                    <a:pt x="119" y="1144"/>
                  </a:cubicBezTo>
                  <a:cubicBezTo>
                    <a:pt x="139" y="857"/>
                    <a:pt x="269" y="579"/>
                    <a:pt x="497" y="390"/>
                  </a:cubicBezTo>
                  <a:cubicBezTo>
                    <a:pt x="687" y="225"/>
                    <a:pt x="931" y="136"/>
                    <a:pt x="1175" y="136"/>
                  </a:cubicBezTo>
                  <a:close/>
                  <a:moveTo>
                    <a:pt x="1222" y="1"/>
                  </a:moveTo>
                  <a:cubicBezTo>
                    <a:pt x="928" y="1"/>
                    <a:pt x="638" y="117"/>
                    <a:pt x="417" y="310"/>
                  </a:cubicBezTo>
                  <a:cubicBezTo>
                    <a:pt x="179" y="519"/>
                    <a:pt x="40" y="826"/>
                    <a:pt x="20" y="1144"/>
                  </a:cubicBezTo>
                  <a:cubicBezTo>
                    <a:pt x="0" y="1462"/>
                    <a:pt x="100" y="1780"/>
                    <a:pt x="318" y="2018"/>
                  </a:cubicBezTo>
                  <a:cubicBezTo>
                    <a:pt x="527" y="2256"/>
                    <a:pt x="825" y="2406"/>
                    <a:pt x="1152" y="2435"/>
                  </a:cubicBezTo>
                  <a:cubicBezTo>
                    <a:pt x="1187" y="2438"/>
                    <a:pt x="1222" y="2440"/>
                    <a:pt x="1257" y="2440"/>
                  </a:cubicBezTo>
                  <a:cubicBezTo>
                    <a:pt x="1541" y="2440"/>
                    <a:pt x="1826" y="2332"/>
                    <a:pt x="2056" y="2137"/>
                  </a:cubicBezTo>
                  <a:cubicBezTo>
                    <a:pt x="2304" y="1929"/>
                    <a:pt x="2463" y="1621"/>
                    <a:pt x="2493" y="1283"/>
                  </a:cubicBezTo>
                  <a:lnTo>
                    <a:pt x="2379" y="1279"/>
                  </a:lnTo>
                  <a:lnTo>
                    <a:pt x="2379" y="1279"/>
                  </a:lnTo>
                  <a:lnTo>
                    <a:pt x="2502" y="1283"/>
                  </a:lnTo>
                  <a:cubicBezTo>
                    <a:pt x="2502" y="1283"/>
                    <a:pt x="2493" y="1224"/>
                    <a:pt x="2493" y="1155"/>
                  </a:cubicBezTo>
                  <a:cubicBezTo>
                    <a:pt x="2483" y="1095"/>
                    <a:pt x="2463" y="1035"/>
                    <a:pt x="2463" y="1035"/>
                  </a:cubicBezTo>
                  <a:lnTo>
                    <a:pt x="2433" y="916"/>
                  </a:lnTo>
                  <a:cubicBezTo>
                    <a:pt x="2423" y="877"/>
                    <a:pt x="2403" y="846"/>
                    <a:pt x="2394" y="807"/>
                  </a:cubicBezTo>
                  <a:cubicBezTo>
                    <a:pt x="2334" y="658"/>
                    <a:pt x="2244" y="519"/>
                    <a:pt x="2135" y="400"/>
                  </a:cubicBezTo>
                  <a:cubicBezTo>
                    <a:pt x="1917" y="162"/>
                    <a:pt x="1609" y="12"/>
                    <a:pt x="1291" y="3"/>
                  </a:cubicBezTo>
                  <a:cubicBezTo>
                    <a:pt x="1268" y="1"/>
                    <a:pt x="1245" y="1"/>
                    <a:pt x="122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14"/>
            <p:cNvSpPr/>
            <p:nvPr/>
          </p:nvSpPr>
          <p:spPr>
            <a:xfrm>
              <a:off x="1355550" y="2441000"/>
              <a:ext cx="213750" cy="128700"/>
            </a:xfrm>
            <a:custGeom>
              <a:avLst/>
              <a:gdLst/>
              <a:ahLst/>
              <a:cxnLst/>
              <a:rect l="l" t="t" r="r" b="b"/>
              <a:pathLst>
                <a:path w="8550" h="5148" extrusionOk="0">
                  <a:moveTo>
                    <a:pt x="8321" y="1"/>
                  </a:moveTo>
                  <a:cubicBezTo>
                    <a:pt x="8272" y="914"/>
                    <a:pt x="8003" y="1828"/>
                    <a:pt x="7497" y="2612"/>
                  </a:cubicBezTo>
                  <a:lnTo>
                    <a:pt x="7299" y="2900"/>
                  </a:lnTo>
                  <a:cubicBezTo>
                    <a:pt x="7229" y="3000"/>
                    <a:pt x="7149" y="3089"/>
                    <a:pt x="7080" y="3178"/>
                  </a:cubicBezTo>
                  <a:cubicBezTo>
                    <a:pt x="6941" y="3357"/>
                    <a:pt x="6762" y="3516"/>
                    <a:pt x="6593" y="3684"/>
                  </a:cubicBezTo>
                  <a:lnTo>
                    <a:pt x="6326" y="3903"/>
                  </a:lnTo>
                  <a:lnTo>
                    <a:pt x="6187" y="4012"/>
                  </a:lnTo>
                  <a:lnTo>
                    <a:pt x="6037" y="4112"/>
                  </a:lnTo>
                  <a:cubicBezTo>
                    <a:pt x="5938" y="4171"/>
                    <a:pt x="5849" y="4240"/>
                    <a:pt x="5750" y="4300"/>
                  </a:cubicBezTo>
                  <a:lnTo>
                    <a:pt x="5432" y="4469"/>
                  </a:lnTo>
                  <a:cubicBezTo>
                    <a:pt x="4706" y="4841"/>
                    <a:pt x="3889" y="5017"/>
                    <a:pt x="3080" y="5017"/>
                  </a:cubicBezTo>
                  <a:cubicBezTo>
                    <a:pt x="2960" y="5017"/>
                    <a:pt x="2840" y="5013"/>
                    <a:pt x="2721" y="5005"/>
                  </a:cubicBezTo>
                  <a:cubicBezTo>
                    <a:pt x="2264" y="4946"/>
                    <a:pt x="1798" y="4876"/>
                    <a:pt x="1371" y="4707"/>
                  </a:cubicBezTo>
                  <a:cubicBezTo>
                    <a:pt x="1152" y="4637"/>
                    <a:pt x="944" y="4529"/>
                    <a:pt x="735" y="4439"/>
                  </a:cubicBezTo>
                  <a:cubicBezTo>
                    <a:pt x="636" y="4379"/>
                    <a:pt x="537" y="4330"/>
                    <a:pt x="428" y="4270"/>
                  </a:cubicBezTo>
                  <a:cubicBezTo>
                    <a:pt x="428" y="4270"/>
                    <a:pt x="358" y="4240"/>
                    <a:pt x="278" y="4201"/>
                  </a:cubicBezTo>
                  <a:cubicBezTo>
                    <a:pt x="209" y="4151"/>
                    <a:pt x="139" y="4112"/>
                    <a:pt x="139" y="4101"/>
                  </a:cubicBezTo>
                  <a:lnTo>
                    <a:pt x="0" y="4320"/>
                  </a:lnTo>
                  <a:cubicBezTo>
                    <a:pt x="0" y="4320"/>
                    <a:pt x="80" y="4370"/>
                    <a:pt x="170" y="4409"/>
                  </a:cubicBezTo>
                  <a:lnTo>
                    <a:pt x="328" y="4489"/>
                  </a:lnTo>
                  <a:cubicBezTo>
                    <a:pt x="437" y="4538"/>
                    <a:pt x="537" y="4588"/>
                    <a:pt x="646" y="4637"/>
                  </a:cubicBezTo>
                  <a:cubicBezTo>
                    <a:pt x="865" y="4727"/>
                    <a:pt x="1083" y="4827"/>
                    <a:pt x="1311" y="4886"/>
                  </a:cubicBezTo>
                  <a:cubicBezTo>
                    <a:pt x="1758" y="5045"/>
                    <a:pt x="2235" y="5105"/>
                    <a:pt x="2711" y="5144"/>
                  </a:cubicBezTo>
                  <a:cubicBezTo>
                    <a:pt x="2777" y="5146"/>
                    <a:pt x="2844" y="5147"/>
                    <a:pt x="2910" y="5147"/>
                  </a:cubicBezTo>
                  <a:cubicBezTo>
                    <a:pt x="3790" y="5147"/>
                    <a:pt x="4687" y="4964"/>
                    <a:pt x="5481" y="4558"/>
                  </a:cubicBezTo>
                  <a:lnTo>
                    <a:pt x="5799" y="4390"/>
                  </a:lnTo>
                  <a:cubicBezTo>
                    <a:pt x="5898" y="4330"/>
                    <a:pt x="5998" y="4260"/>
                    <a:pt x="6097" y="4191"/>
                  </a:cubicBezTo>
                  <a:lnTo>
                    <a:pt x="6246" y="4101"/>
                  </a:lnTo>
                  <a:lnTo>
                    <a:pt x="6385" y="3982"/>
                  </a:lnTo>
                  <a:lnTo>
                    <a:pt x="6673" y="3764"/>
                  </a:lnTo>
                  <a:cubicBezTo>
                    <a:pt x="6842" y="3595"/>
                    <a:pt x="7021" y="3446"/>
                    <a:pt x="7169" y="3258"/>
                  </a:cubicBezTo>
                  <a:cubicBezTo>
                    <a:pt x="7249" y="3168"/>
                    <a:pt x="7328" y="3079"/>
                    <a:pt x="7407" y="2980"/>
                  </a:cubicBezTo>
                  <a:lnTo>
                    <a:pt x="7616" y="2691"/>
                  </a:lnTo>
                  <a:cubicBezTo>
                    <a:pt x="8162" y="1907"/>
                    <a:pt x="8470" y="964"/>
                    <a:pt x="8550" y="21"/>
                  </a:cubicBezTo>
                  <a:lnTo>
                    <a:pt x="83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14"/>
            <p:cNvSpPr/>
            <p:nvPr/>
          </p:nvSpPr>
          <p:spPr>
            <a:xfrm>
              <a:off x="1373925" y="2439275"/>
              <a:ext cx="162350" cy="97075"/>
            </a:xfrm>
            <a:custGeom>
              <a:avLst/>
              <a:gdLst/>
              <a:ahLst/>
              <a:cxnLst/>
              <a:rect l="l" t="t" r="r" b="b"/>
              <a:pathLst>
                <a:path w="6494" h="3883" extrusionOk="0">
                  <a:moveTo>
                    <a:pt x="6255" y="0"/>
                  </a:moveTo>
                  <a:cubicBezTo>
                    <a:pt x="6226" y="675"/>
                    <a:pt x="6027" y="1370"/>
                    <a:pt x="5650" y="1956"/>
                  </a:cubicBezTo>
                  <a:lnTo>
                    <a:pt x="5501" y="2175"/>
                  </a:lnTo>
                  <a:cubicBezTo>
                    <a:pt x="5452" y="2244"/>
                    <a:pt x="5392" y="2314"/>
                    <a:pt x="5342" y="2374"/>
                  </a:cubicBezTo>
                  <a:cubicBezTo>
                    <a:pt x="5233" y="2522"/>
                    <a:pt x="5094" y="2632"/>
                    <a:pt x="4975" y="2760"/>
                  </a:cubicBezTo>
                  <a:lnTo>
                    <a:pt x="4776" y="2930"/>
                  </a:lnTo>
                  <a:lnTo>
                    <a:pt x="4667" y="3009"/>
                  </a:lnTo>
                  <a:lnTo>
                    <a:pt x="4558" y="3078"/>
                  </a:lnTo>
                  <a:cubicBezTo>
                    <a:pt x="4488" y="3128"/>
                    <a:pt x="4409" y="3177"/>
                    <a:pt x="4340" y="3227"/>
                  </a:cubicBezTo>
                  <a:lnTo>
                    <a:pt x="4101" y="3347"/>
                  </a:lnTo>
                  <a:cubicBezTo>
                    <a:pt x="4031" y="3396"/>
                    <a:pt x="3942" y="3426"/>
                    <a:pt x="3863" y="3455"/>
                  </a:cubicBezTo>
                  <a:cubicBezTo>
                    <a:pt x="3783" y="3486"/>
                    <a:pt x="3704" y="3525"/>
                    <a:pt x="3614" y="3555"/>
                  </a:cubicBezTo>
                  <a:cubicBezTo>
                    <a:pt x="3446" y="3605"/>
                    <a:pt x="3287" y="3664"/>
                    <a:pt x="3108" y="3684"/>
                  </a:cubicBezTo>
                  <a:cubicBezTo>
                    <a:pt x="2883" y="3737"/>
                    <a:pt x="2649" y="3755"/>
                    <a:pt x="2415" y="3755"/>
                  </a:cubicBezTo>
                  <a:cubicBezTo>
                    <a:pt x="2298" y="3755"/>
                    <a:pt x="2181" y="3750"/>
                    <a:pt x="2065" y="3744"/>
                  </a:cubicBezTo>
                  <a:cubicBezTo>
                    <a:pt x="1718" y="3704"/>
                    <a:pt x="1370" y="3644"/>
                    <a:pt x="1053" y="3515"/>
                  </a:cubicBezTo>
                  <a:cubicBezTo>
                    <a:pt x="884" y="3475"/>
                    <a:pt x="735" y="3386"/>
                    <a:pt x="586" y="3316"/>
                  </a:cubicBezTo>
                  <a:cubicBezTo>
                    <a:pt x="507" y="3277"/>
                    <a:pt x="427" y="3227"/>
                    <a:pt x="348" y="3188"/>
                  </a:cubicBezTo>
                  <a:cubicBezTo>
                    <a:pt x="348" y="3188"/>
                    <a:pt x="298" y="3168"/>
                    <a:pt x="238" y="3138"/>
                  </a:cubicBezTo>
                  <a:cubicBezTo>
                    <a:pt x="189" y="3108"/>
                    <a:pt x="139" y="3069"/>
                    <a:pt x="139" y="3069"/>
                  </a:cubicBezTo>
                  <a:lnTo>
                    <a:pt x="0" y="3277"/>
                  </a:lnTo>
                  <a:cubicBezTo>
                    <a:pt x="0" y="3277"/>
                    <a:pt x="60" y="3316"/>
                    <a:pt x="119" y="3347"/>
                  </a:cubicBezTo>
                  <a:cubicBezTo>
                    <a:pt x="189" y="3376"/>
                    <a:pt x="249" y="3406"/>
                    <a:pt x="249" y="3406"/>
                  </a:cubicBezTo>
                  <a:cubicBezTo>
                    <a:pt x="328" y="3436"/>
                    <a:pt x="408" y="3475"/>
                    <a:pt x="487" y="3515"/>
                  </a:cubicBezTo>
                  <a:cubicBezTo>
                    <a:pt x="655" y="3575"/>
                    <a:pt x="825" y="3654"/>
                    <a:pt x="993" y="3694"/>
                  </a:cubicBezTo>
                  <a:cubicBezTo>
                    <a:pt x="1341" y="3813"/>
                    <a:pt x="1698" y="3853"/>
                    <a:pt x="2056" y="3883"/>
                  </a:cubicBezTo>
                  <a:cubicBezTo>
                    <a:pt x="2413" y="3883"/>
                    <a:pt x="2780" y="3883"/>
                    <a:pt x="3128" y="3793"/>
                  </a:cubicBezTo>
                  <a:cubicBezTo>
                    <a:pt x="3307" y="3764"/>
                    <a:pt x="3475" y="3704"/>
                    <a:pt x="3654" y="3654"/>
                  </a:cubicBezTo>
                  <a:cubicBezTo>
                    <a:pt x="3744" y="3625"/>
                    <a:pt x="3823" y="3585"/>
                    <a:pt x="3903" y="3555"/>
                  </a:cubicBezTo>
                  <a:cubicBezTo>
                    <a:pt x="3992" y="3515"/>
                    <a:pt x="4071" y="3486"/>
                    <a:pt x="4150" y="3446"/>
                  </a:cubicBezTo>
                  <a:lnTo>
                    <a:pt x="4389" y="3316"/>
                  </a:lnTo>
                  <a:cubicBezTo>
                    <a:pt x="4468" y="3267"/>
                    <a:pt x="4538" y="3217"/>
                    <a:pt x="4618" y="3168"/>
                  </a:cubicBezTo>
                  <a:lnTo>
                    <a:pt x="4737" y="3098"/>
                  </a:lnTo>
                  <a:lnTo>
                    <a:pt x="4836" y="3009"/>
                  </a:lnTo>
                  <a:lnTo>
                    <a:pt x="5054" y="2840"/>
                  </a:lnTo>
                  <a:cubicBezTo>
                    <a:pt x="5174" y="2711"/>
                    <a:pt x="5322" y="2601"/>
                    <a:pt x="5432" y="2462"/>
                  </a:cubicBezTo>
                  <a:lnTo>
                    <a:pt x="5610" y="2254"/>
                  </a:lnTo>
                  <a:lnTo>
                    <a:pt x="5769" y="2036"/>
                  </a:lnTo>
                  <a:cubicBezTo>
                    <a:pt x="6186" y="1440"/>
                    <a:pt x="6425" y="735"/>
                    <a:pt x="6494" y="10"/>
                  </a:cubicBezTo>
                  <a:lnTo>
                    <a:pt x="62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14"/>
            <p:cNvSpPr/>
            <p:nvPr/>
          </p:nvSpPr>
          <p:spPr>
            <a:xfrm>
              <a:off x="1294750" y="2309950"/>
              <a:ext cx="77700" cy="238825"/>
            </a:xfrm>
            <a:custGeom>
              <a:avLst/>
              <a:gdLst/>
              <a:ahLst/>
              <a:cxnLst/>
              <a:rect l="l" t="t" r="r" b="b"/>
              <a:pathLst>
                <a:path w="3108" h="9553" extrusionOk="0">
                  <a:moveTo>
                    <a:pt x="2988" y="0"/>
                  </a:moveTo>
                  <a:lnTo>
                    <a:pt x="2681" y="199"/>
                  </a:lnTo>
                  <a:cubicBezTo>
                    <a:pt x="2582" y="268"/>
                    <a:pt x="2502" y="338"/>
                    <a:pt x="2393" y="407"/>
                  </a:cubicBezTo>
                  <a:cubicBezTo>
                    <a:pt x="2194" y="537"/>
                    <a:pt x="2026" y="695"/>
                    <a:pt x="1847" y="844"/>
                  </a:cubicBezTo>
                  <a:lnTo>
                    <a:pt x="1589" y="1102"/>
                  </a:lnTo>
                  <a:lnTo>
                    <a:pt x="1470" y="1232"/>
                  </a:lnTo>
                  <a:lnTo>
                    <a:pt x="1350" y="1360"/>
                  </a:lnTo>
                  <a:lnTo>
                    <a:pt x="1132" y="1638"/>
                  </a:lnTo>
                  <a:lnTo>
                    <a:pt x="933" y="1936"/>
                  </a:lnTo>
                  <a:cubicBezTo>
                    <a:pt x="397" y="2731"/>
                    <a:pt x="109" y="3674"/>
                    <a:pt x="40" y="4627"/>
                  </a:cubicBezTo>
                  <a:cubicBezTo>
                    <a:pt x="0" y="5581"/>
                    <a:pt x="169" y="6554"/>
                    <a:pt x="596" y="7408"/>
                  </a:cubicBezTo>
                  <a:lnTo>
                    <a:pt x="764" y="7725"/>
                  </a:lnTo>
                  <a:lnTo>
                    <a:pt x="953" y="8033"/>
                  </a:lnTo>
                  <a:lnTo>
                    <a:pt x="1053" y="8182"/>
                  </a:lnTo>
                  <a:lnTo>
                    <a:pt x="1161" y="8321"/>
                  </a:lnTo>
                  <a:lnTo>
                    <a:pt x="1380" y="8599"/>
                  </a:lnTo>
                  <a:cubicBezTo>
                    <a:pt x="1539" y="8778"/>
                    <a:pt x="1698" y="8956"/>
                    <a:pt x="1876" y="9115"/>
                  </a:cubicBezTo>
                  <a:cubicBezTo>
                    <a:pt x="1976" y="9184"/>
                    <a:pt x="2055" y="9264"/>
                    <a:pt x="2154" y="9343"/>
                  </a:cubicBezTo>
                  <a:lnTo>
                    <a:pt x="2443" y="9552"/>
                  </a:lnTo>
                  <a:lnTo>
                    <a:pt x="2571" y="9354"/>
                  </a:lnTo>
                  <a:lnTo>
                    <a:pt x="2284" y="9165"/>
                  </a:lnTo>
                  <a:cubicBezTo>
                    <a:pt x="2194" y="9095"/>
                    <a:pt x="2105" y="9026"/>
                    <a:pt x="2015" y="8946"/>
                  </a:cubicBezTo>
                  <a:cubicBezTo>
                    <a:pt x="1837" y="8807"/>
                    <a:pt x="1688" y="8639"/>
                    <a:pt x="1519" y="8480"/>
                  </a:cubicBezTo>
                  <a:lnTo>
                    <a:pt x="1291" y="8211"/>
                  </a:lnTo>
                  <a:lnTo>
                    <a:pt x="1181" y="8083"/>
                  </a:lnTo>
                  <a:lnTo>
                    <a:pt x="1082" y="7933"/>
                  </a:lnTo>
                  <a:lnTo>
                    <a:pt x="894" y="7646"/>
                  </a:lnTo>
                  <a:lnTo>
                    <a:pt x="725" y="7348"/>
                  </a:lnTo>
                  <a:cubicBezTo>
                    <a:pt x="278" y="6523"/>
                    <a:pt x="99" y="5561"/>
                    <a:pt x="139" y="4627"/>
                  </a:cubicBezTo>
                  <a:cubicBezTo>
                    <a:pt x="208" y="3704"/>
                    <a:pt x="506" y="2770"/>
                    <a:pt x="1042" y="2016"/>
                  </a:cubicBezTo>
                  <a:lnTo>
                    <a:pt x="1251" y="1728"/>
                  </a:lnTo>
                  <a:lnTo>
                    <a:pt x="1479" y="1470"/>
                  </a:lnTo>
                  <a:lnTo>
                    <a:pt x="1589" y="1340"/>
                  </a:lnTo>
                  <a:lnTo>
                    <a:pt x="1717" y="1221"/>
                  </a:lnTo>
                  <a:lnTo>
                    <a:pt x="1966" y="983"/>
                  </a:lnTo>
                  <a:cubicBezTo>
                    <a:pt x="2154" y="854"/>
                    <a:pt x="2324" y="695"/>
                    <a:pt x="2522" y="576"/>
                  </a:cubicBezTo>
                  <a:cubicBezTo>
                    <a:pt x="2621" y="526"/>
                    <a:pt x="2710" y="447"/>
                    <a:pt x="2810" y="387"/>
                  </a:cubicBezTo>
                  <a:lnTo>
                    <a:pt x="3108" y="228"/>
                  </a:lnTo>
                  <a:lnTo>
                    <a:pt x="29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14"/>
            <p:cNvSpPr/>
            <p:nvPr/>
          </p:nvSpPr>
          <p:spPr>
            <a:xfrm>
              <a:off x="1328750" y="2339725"/>
              <a:ext cx="58600" cy="181250"/>
            </a:xfrm>
            <a:custGeom>
              <a:avLst/>
              <a:gdLst/>
              <a:ahLst/>
              <a:cxnLst/>
              <a:rect l="l" t="t" r="r" b="b"/>
              <a:pathLst>
                <a:path w="2344" h="7250" extrusionOk="0">
                  <a:moveTo>
                    <a:pt x="2224" y="1"/>
                  </a:moveTo>
                  <a:lnTo>
                    <a:pt x="1996" y="149"/>
                  </a:lnTo>
                  <a:cubicBezTo>
                    <a:pt x="1926" y="199"/>
                    <a:pt x="1857" y="259"/>
                    <a:pt x="1778" y="308"/>
                  </a:cubicBezTo>
                  <a:cubicBezTo>
                    <a:pt x="1628" y="408"/>
                    <a:pt x="1500" y="537"/>
                    <a:pt x="1361" y="646"/>
                  </a:cubicBezTo>
                  <a:lnTo>
                    <a:pt x="1172" y="844"/>
                  </a:lnTo>
                  <a:lnTo>
                    <a:pt x="1083" y="934"/>
                  </a:lnTo>
                  <a:lnTo>
                    <a:pt x="993" y="1043"/>
                  </a:lnTo>
                  <a:lnTo>
                    <a:pt x="825" y="1252"/>
                  </a:lnTo>
                  <a:lnTo>
                    <a:pt x="675" y="1480"/>
                  </a:lnTo>
                  <a:cubicBezTo>
                    <a:pt x="626" y="1550"/>
                    <a:pt x="576" y="1629"/>
                    <a:pt x="536" y="1709"/>
                  </a:cubicBezTo>
                  <a:cubicBezTo>
                    <a:pt x="496" y="1788"/>
                    <a:pt x="447" y="1868"/>
                    <a:pt x="408" y="1947"/>
                  </a:cubicBezTo>
                  <a:cubicBezTo>
                    <a:pt x="348" y="2115"/>
                    <a:pt x="258" y="2274"/>
                    <a:pt x="209" y="2453"/>
                  </a:cubicBezTo>
                  <a:cubicBezTo>
                    <a:pt x="90" y="2791"/>
                    <a:pt x="50" y="3158"/>
                    <a:pt x="10" y="3516"/>
                  </a:cubicBezTo>
                  <a:cubicBezTo>
                    <a:pt x="0" y="3873"/>
                    <a:pt x="0" y="4240"/>
                    <a:pt x="79" y="4588"/>
                  </a:cubicBezTo>
                  <a:cubicBezTo>
                    <a:pt x="110" y="4767"/>
                    <a:pt x="169" y="4935"/>
                    <a:pt x="218" y="5114"/>
                  </a:cubicBezTo>
                  <a:cubicBezTo>
                    <a:pt x="249" y="5204"/>
                    <a:pt x="278" y="5283"/>
                    <a:pt x="318" y="5372"/>
                  </a:cubicBezTo>
                  <a:cubicBezTo>
                    <a:pt x="348" y="5452"/>
                    <a:pt x="377" y="5541"/>
                    <a:pt x="427" y="5610"/>
                  </a:cubicBezTo>
                  <a:lnTo>
                    <a:pt x="547" y="5859"/>
                  </a:lnTo>
                  <a:lnTo>
                    <a:pt x="686" y="6087"/>
                  </a:lnTo>
                  <a:lnTo>
                    <a:pt x="755" y="6206"/>
                  </a:lnTo>
                  <a:lnTo>
                    <a:pt x="844" y="6316"/>
                  </a:lnTo>
                  <a:lnTo>
                    <a:pt x="1003" y="6524"/>
                  </a:lnTo>
                  <a:cubicBezTo>
                    <a:pt x="1132" y="6653"/>
                    <a:pt x="1242" y="6802"/>
                    <a:pt x="1390" y="6912"/>
                  </a:cubicBezTo>
                  <a:cubicBezTo>
                    <a:pt x="1460" y="6971"/>
                    <a:pt x="1520" y="7040"/>
                    <a:pt x="1589" y="7090"/>
                  </a:cubicBezTo>
                  <a:lnTo>
                    <a:pt x="1807" y="7249"/>
                  </a:lnTo>
                  <a:lnTo>
                    <a:pt x="1937" y="7060"/>
                  </a:lnTo>
                  <a:lnTo>
                    <a:pt x="1728" y="6912"/>
                  </a:lnTo>
                  <a:cubicBezTo>
                    <a:pt x="1659" y="6862"/>
                    <a:pt x="1589" y="6812"/>
                    <a:pt x="1529" y="6753"/>
                  </a:cubicBezTo>
                  <a:cubicBezTo>
                    <a:pt x="1390" y="6653"/>
                    <a:pt x="1271" y="6524"/>
                    <a:pt x="1142" y="6405"/>
                  </a:cubicBezTo>
                  <a:lnTo>
                    <a:pt x="983" y="6206"/>
                  </a:lnTo>
                  <a:lnTo>
                    <a:pt x="894" y="6107"/>
                  </a:lnTo>
                  <a:lnTo>
                    <a:pt x="825" y="5998"/>
                  </a:lnTo>
                  <a:lnTo>
                    <a:pt x="675" y="5780"/>
                  </a:lnTo>
                  <a:lnTo>
                    <a:pt x="547" y="5551"/>
                  </a:lnTo>
                  <a:cubicBezTo>
                    <a:pt x="496" y="5482"/>
                    <a:pt x="467" y="5402"/>
                    <a:pt x="437" y="5313"/>
                  </a:cubicBezTo>
                  <a:cubicBezTo>
                    <a:pt x="397" y="5233"/>
                    <a:pt x="357" y="5154"/>
                    <a:pt x="328" y="5074"/>
                  </a:cubicBezTo>
                  <a:cubicBezTo>
                    <a:pt x="288" y="4906"/>
                    <a:pt x="218" y="4747"/>
                    <a:pt x="189" y="4568"/>
                  </a:cubicBezTo>
                  <a:cubicBezTo>
                    <a:pt x="110" y="4231"/>
                    <a:pt x="99" y="3873"/>
                    <a:pt x="110" y="3516"/>
                  </a:cubicBezTo>
                  <a:cubicBezTo>
                    <a:pt x="149" y="3168"/>
                    <a:pt x="189" y="2810"/>
                    <a:pt x="318" y="2483"/>
                  </a:cubicBezTo>
                  <a:cubicBezTo>
                    <a:pt x="368" y="2314"/>
                    <a:pt x="457" y="2165"/>
                    <a:pt x="516" y="2007"/>
                  </a:cubicBezTo>
                  <a:cubicBezTo>
                    <a:pt x="556" y="1927"/>
                    <a:pt x="606" y="1848"/>
                    <a:pt x="646" y="1778"/>
                  </a:cubicBezTo>
                  <a:cubicBezTo>
                    <a:pt x="695" y="1698"/>
                    <a:pt x="735" y="1629"/>
                    <a:pt x="794" y="1559"/>
                  </a:cubicBezTo>
                  <a:lnTo>
                    <a:pt x="944" y="1341"/>
                  </a:lnTo>
                  <a:lnTo>
                    <a:pt x="1112" y="1153"/>
                  </a:lnTo>
                  <a:lnTo>
                    <a:pt x="1202" y="1053"/>
                  </a:lnTo>
                  <a:lnTo>
                    <a:pt x="1301" y="964"/>
                  </a:lnTo>
                  <a:lnTo>
                    <a:pt x="1489" y="785"/>
                  </a:lnTo>
                  <a:cubicBezTo>
                    <a:pt x="1628" y="686"/>
                    <a:pt x="1758" y="566"/>
                    <a:pt x="1906" y="487"/>
                  </a:cubicBezTo>
                  <a:cubicBezTo>
                    <a:pt x="1986" y="447"/>
                    <a:pt x="2045" y="388"/>
                    <a:pt x="2125" y="348"/>
                  </a:cubicBezTo>
                  <a:lnTo>
                    <a:pt x="2343" y="219"/>
                  </a:lnTo>
                  <a:lnTo>
                    <a:pt x="22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14"/>
            <p:cNvSpPr/>
            <p:nvPr/>
          </p:nvSpPr>
          <p:spPr>
            <a:xfrm>
              <a:off x="1369700" y="2296750"/>
              <a:ext cx="199850" cy="144775"/>
            </a:xfrm>
            <a:custGeom>
              <a:avLst/>
              <a:gdLst/>
              <a:ahLst/>
              <a:cxnLst/>
              <a:rect l="l" t="t" r="r" b="b"/>
              <a:pathLst>
                <a:path w="7994" h="5791" extrusionOk="0">
                  <a:moveTo>
                    <a:pt x="2409" y="0"/>
                  </a:moveTo>
                  <a:cubicBezTo>
                    <a:pt x="1577" y="0"/>
                    <a:pt x="744" y="175"/>
                    <a:pt x="1" y="538"/>
                  </a:cubicBezTo>
                  <a:lnTo>
                    <a:pt x="100" y="747"/>
                  </a:lnTo>
                  <a:cubicBezTo>
                    <a:pt x="851" y="348"/>
                    <a:pt x="1724" y="148"/>
                    <a:pt x="2588" y="148"/>
                  </a:cubicBezTo>
                  <a:cubicBezTo>
                    <a:pt x="2649" y="148"/>
                    <a:pt x="2710" y="149"/>
                    <a:pt x="2771" y="151"/>
                  </a:cubicBezTo>
                  <a:cubicBezTo>
                    <a:pt x="3694" y="200"/>
                    <a:pt x="4628" y="489"/>
                    <a:pt x="5402" y="1015"/>
                  </a:cubicBezTo>
                  <a:lnTo>
                    <a:pt x="5690" y="1213"/>
                  </a:lnTo>
                  <a:cubicBezTo>
                    <a:pt x="5789" y="1283"/>
                    <a:pt x="5868" y="1362"/>
                    <a:pt x="5958" y="1442"/>
                  </a:cubicBezTo>
                  <a:lnTo>
                    <a:pt x="6097" y="1551"/>
                  </a:lnTo>
                  <a:lnTo>
                    <a:pt x="6216" y="1680"/>
                  </a:lnTo>
                  <a:lnTo>
                    <a:pt x="6464" y="1928"/>
                  </a:lnTo>
                  <a:cubicBezTo>
                    <a:pt x="6603" y="2117"/>
                    <a:pt x="6762" y="2296"/>
                    <a:pt x="6881" y="2494"/>
                  </a:cubicBezTo>
                  <a:cubicBezTo>
                    <a:pt x="6941" y="2594"/>
                    <a:pt x="7011" y="2683"/>
                    <a:pt x="7060" y="2792"/>
                  </a:cubicBezTo>
                  <a:lnTo>
                    <a:pt x="7219" y="3100"/>
                  </a:lnTo>
                  <a:cubicBezTo>
                    <a:pt x="7278" y="3199"/>
                    <a:pt x="7318" y="3309"/>
                    <a:pt x="7358" y="3417"/>
                  </a:cubicBezTo>
                  <a:cubicBezTo>
                    <a:pt x="7397" y="3527"/>
                    <a:pt x="7448" y="3636"/>
                    <a:pt x="7487" y="3745"/>
                  </a:cubicBezTo>
                  <a:cubicBezTo>
                    <a:pt x="7547" y="3964"/>
                    <a:pt x="7616" y="4182"/>
                    <a:pt x="7646" y="4410"/>
                  </a:cubicBezTo>
                  <a:cubicBezTo>
                    <a:pt x="7666" y="4529"/>
                    <a:pt x="7695" y="4639"/>
                    <a:pt x="7706" y="4758"/>
                  </a:cubicBezTo>
                  <a:lnTo>
                    <a:pt x="7726" y="5096"/>
                  </a:lnTo>
                  <a:cubicBezTo>
                    <a:pt x="7735" y="5205"/>
                    <a:pt x="7745" y="5324"/>
                    <a:pt x="7745" y="5443"/>
                  </a:cubicBezTo>
                  <a:lnTo>
                    <a:pt x="7745" y="5771"/>
                  </a:lnTo>
                  <a:lnTo>
                    <a:pt x="7993" y="5791"/>
                  </a:lnTo>
                  <a:lnTo>
                    <a:pt x="7973" y="5423"/>
                  </a:lnTo>
                  <a:cubicBezTo>
                    <a:pt x="7973" y="5304"/>
                    <a:pt x="7954" y="5195"/>
                    <a:pt x="7944" y="5076"/>
                  </a:cubicBezTo>
                  <a:lnTo>
                    <a:pt x="7904" y="4728"/>
                  </a:lnTo>
                  <a:cubicBezTo>
                    <a:pt x="7884" y="4609"/>
                    <a:pt x="7854" y="4490"/>
                    <a:pt x="7834" y="4371"/>
                  </a:cubicBezTo>
                  <a:cubicBezTo>
                    <a:pt x="7795" y="4143"/>
                    <a:pt x="7706" y="3914"/>
                    <a:pt x="7636" y="3686"/>
                  </a:cubicBezTo>
                  <a:cubicBezTo>
                    <a:pt x="7596" y="3576"/>
                    <a:pt x="7547" y="3467"/>
                    <a:pt x="7497" y="3358"/>
                  </a:cubicBezTo>
                  <a:cubicBezTo>
                    <a:pt x="7457" y="3249"/>
                    <a:pt x="7408" y="3139"/>
                    <a:pt x="7348" y="3040"/>
                  </a:cubicBezTo>
                  <a:lnTo>
                    <a:pt x="7179" y="2722"/>
                  </a:lnTo>
                  <a:cubicBezTo>
                    <a:pt x="7119" y="2623"/>
                    <a:pt x="7050" y="2524"/>
                    <a:pt x="6980" y="2424"/>
                  </a:cubicBezTo>
                  <a:cubicBezTo>
                    <a:pt x="6852" y="2216"/>
                    <a:pt x="6693" y="2047"/>
                    <a:pt x="6544" y="1859"/>
                  </a:cubicBezTo>
                  <a:lnTo>
                    <a:pt x="6296" y="1601"/>
                  </a:lnTo>
                  <a:lnTo>
                    <a:pt x="6166" y="1482"/>
                  </a:lnTo>
                  <a:lnTo>
                    <a:pt x="6027" y="1362"/>
                  </a:lnTo>
                  <a:cubicBezTo>
                    <a:pt x="5938" y="1283"/>
                    <a:pt x="5849" y="1204"/>
                    <a:pt x="5760" y="1134"/>
                  </a:cubicBezTo>
                  <a:lnTo>
                    <a:pt x="5462" y="926"/>
                  </a:lnTo>
                  <a:cubicBezTo>
                    <a:pt x="4667" y="389"/>
                    <a:pt x="3724" y="92"/>
                    <a:pt x="2781" y="12"/>
                  </a:cubicBezTo>
                  <a:cubicBezTo>
                    <a:pt x="2657" y="4"/>
                    <a:pt x="2533" y="0"/>
                    <a:pt x="24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14"/>
            <p:cNvSpPr/>
            <p:nvPr/>
          </p:nvSpPr>
          <p:spPr>
            <a:xfrm>
              <a:off x="1384600" y="2330025"/>
              <a:ext cx="151950" cy="109525"/>
            </a:xfrm>
            <a:custGeom>
              <a:avLst/>
              <a:gdLst/>
              <a:ahLst/>
              <a:cxnLst/>
              <a:rect l="l" t="t" r="r" b="b"/>
              <a:pathLst>
                <a:path w="6078" h="4381" extrusionOk="0">
                  <a:moveTo>
                    <a:pt x="1777" y="0"/>
                  </a:moveTo>
                  <a:cubicBezTo>
                    <a:pt x="1166" y="0"/>
                    <a:pt x="547" y="121"/>
                    <a:pt x="0" y="398"/>
                  </a:cubicBezTo>
                  <a:lnTo>
                    <a:pt x="100" y="607"/>
                  </a:lnTo>
                  <a:cubicBezTo>
                    <a:pt x="687" y="289"/>
                    <a:pt x="1358" y="140"/>
                    <a:pt x="2042" y="140"/>
                  </a:cubicBezTo>
                  <a:cubicBezTo>
                    <a:pt x="2063" y="140"/>
                    <a:pt x="2084" y="140"/>
                    <a:pt x="2105" y="140"/>
                  </a:cubicBezTo>
                  <a:cubicBezTo>
                    <a:pt x="2453" y="170"/>
                    <a:pt x="2800" y="210"/>
                    <a:pt x="3138" y="339"/>
                  </a:cubicBezTo>
                  <a:cubicBezTo>
                    <a:pt x="3306" y="379"/>
                    <a:pt x="3456" y="458"/>
                    <a:pt x="3624" y="528"/>
                  </a:cubicBezTo>
                  <a:cubicBezTo>
                    <a:pt x="3704" y="568"/>
                    <a:pt x="3774" y="607"/>
                    <a:pt x="3853" y="657"/>
                  </a:cubicBezTo>
                  <a:cubicBezTo>
                    <a:pt x="3932" y="696"/>
                    <a:pt x="4012" y="736"/>
                    <a:pt x="4081" y="786"/>
                  </a:cubicBezTo>
                  <a:lnTo>
                    <a:pt x="4299" y="945"/>
                  </a:lnTo>
                  <a:cubicBezTo>
                    <a:pt x="4369" y="994"/>
                    <a:pt x="4429" y="1054"/>
                    <a:pt x="4498" y="1113"/>
                  </a:cubicBezTo>
                  <a:lnTo>
                    <a:pt x="4597" y="1193"/>
                  </a:lnTo>
                  <a:lnTo>
                    <a:pt x="4687" y="1292"/>
                  </a:lnTo>
                  <a:lnTo>
                    <a:pt x="4875" y="1481"/>
                  </a:lnTo>
                  <a:cubicBezTo>
                    <a:pt x="4975" y="1620"/>
                    <a:pt x="5104" y="1749"/>
                    <a:pt x="5183" y="1908"/>
                  </a:cubicBezTo>
                  <a:cubicBezTo>
                    <a:pt x="5233" y="1978"/>
                    <a:pt x="5283" y="2047"/>
                    <a:pt x="5322" y="2126"/>
                  </a:cubicBezTo>
                  <a:lnTo>
                    <a:pt x="5442" y="2364"/>
                  </a:lnTo>
                  <a:cubicBezTo>
                    <a:pt x="5481" y="2434"/>
                    <a:pt x="5511" y="2523"/>
                    <a:pt x="5541" y="2603"/>
                  </a:cubicBezTo>
                  <a:cubicBezTo>
                    <a:pt x="5570" y="2682"/>
                    <a:pt x="5610" y="2762"/>
                    <a:pt x="5630" y="2841"/>
                  </a:cubicBezTo>
                  <a:cubicBezTo>
                    <a:pt x="5670" y="3010"/>
                    <a:pt x="5729" y="3179"/>
                    <a:pt x="5749" y="3348"/>
                  </a:cubicBezTo>
                  <a:cubicBezTo>
                    <a:pt x="5769" y="3427"/>
                    <a:pt x="5789" y="3516"/>
                    <a:pt x="5789" y="3606"/>
                  </a:cubicBezTo>
                  <a:lnTo>
                    <a:pt x="5809" y="3854"/>
                  </a:lnTo>
                  <a:cubicBezTo>
                    <a:pt x="5819" y="3944"/>
                    <a:pt x="5819" y="4032"/>
                    <a:pt x="5819" y="4122"/>
                  </a:cubicBezTo>
                  <a:lnTo>
                    <a:pt x="5819" y="4370"/>
                  </a:lnTo>
                  <a:lnTo>
                    <a:pt x="6077" y="4380"/>
                  </a:lnTo>
                  <a:lnTo>
                    <a:pt x="6077" y="4380"/>
                  </a:lnTo>
                  <a:lnTo>
                    <a:pt x="6057" y="4102"/>
                  </a:lnTo>
                  <a:cubicBezTo>
                    <a:pt x="6047" y="4013"/>
                    <a:pt x="6037" y="3933"/>
                    <a:pt x="6027" y="3844"/>
                  </a:cubicBezTo>
                  <a:lnTo>
                    <a:pt x="5987" y="3576"/>
                  </a:lnTo>
                  <a:cubicBezTo>
                    <a:pt x="5978" y="3487"/>
                    <a:pt x="5958" y="3397"/>
                    <a:pt x="5938" y="3308"/>
                  </a:cubicBezTo>
                  <a:cubicBezTo>
                    <a:pt x="5908" y="3129"/>
                    <a:pt x="5839" y="2960"/>
                    <a:pt x="5789" y="2792"/>
                  </a:cubicBezTo>
                  <a:cubicBezTo>
                    <a:pt x="5759" y="2702"/>
                    <a:pt x="5720" y="2623"/>
                    <a:pt x="5680" y="2543"/>
                  </a:cubicBezTo>
                  <a:cubicBezTo>
                    <a:pt x="5650" y="2464"/>
                    <a:pt x="5610" y="2375"/>
                    <a:pt x="5570" y="2295"/>
                  </a:cubicBezTo>
                  <a:lnTo>
                    <a:pt x="5442" y="2057"/>
                  </a:lnTo>
                  <a:cubicBezTo>
                    <a:pt x="5392" y="1987"/>
                    <a:pt x="5332" y="1908"/>
                    <a:pt x="5283" y="1839"/>
                  </a:cubicBezTo>
                  <a:cubicBezTo>
                    <a:pt x="5193" y="1680"/>
                    <a:pt x="5064" y="1550"/>
                    <a:pt x="4955" y="1411"/>
                  </a:cubicBezTo>
                  <a:lnTo>
                    <a:pt x="4766" y="1213"/>
                  </a:lnTo>
                  <a:lnTo>
                    <a:pt x="4667" y="1124"/>
                  </a:lnTo>
                  <a:lnTo>
                    <a:pt x="4568" y="1034"/>
                  </a:lnTo>
                  <a:lnTo>
                    <a:pt x="4359" y="855"/>
                  </a:lnTo>
                  <a:lnTo>
                    <a:pt x="4140" y="707"/>
                  </a:lnTo>
                  <a:cubicBezTo>
                    <a:pt x="4061" y="647"/>
                    <a:pt x="3982" y="607"/>
                    <a:pt x="3902" y="568"/>
                  </a:cubicBezTo>
                  <a:cubicBezTo>
                    <a:pt x="3823" y="518"/>
                    <a:pt x="3754" y="468"/>
                    <a:pt x="3664" y="429"/>
                  </a:cubicBezTo>
                  <a:cubicBezTo>
                    <a:pt x="3505" y="369"/>
                    <a:pt x="3346" y="279"/>
                    <a:pt x="3167" y="230"/>
                  </a:cubicBezTo>
                  <a:cubicBezTo>
                    <a:pt x="2830" y="101"/>
                    <a:pt x="2472" y="51"/>
                    <a:pt x="2105" y="12"/>
                  </a:cubicBezTo>
                  <a:cubicBezTo>
                    <a:pt x="1996" y="4"/>
                    <a:pt x="1887" y="0"/>
                    <a:pt x="177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14"/>
            <p:cNvSpPr/>
            <p:nvPr/>
          </p:nvSpPr>
          <p:spPr>
            <a:xfrm>
              <a:off x="2718575" y="1235850"/>
              <a:ext cx="87150" cy="88900"/>
            </a:xfrm>
            <a:custGeom>
              <a:avLst/>
              <a:gdLst/>
              <a:ahLst/>
              <a:cxnLst/>
              <a:rect l="l" t="t" r="r" b="b"/>
              <a:pathLst>
                <a:path w="3486" h="3556" extrusionOk="0">
                  <a:moveTo>
                    <a:pt x="100" y="1"/>
                  </a:moveTo>
                  <a:cubicBezTo>
                    <a:pt x="100" y="219"/>
                    <a:pt x="100" y="438"/>
                    <a:pt x="89" y="656"/>
                  </a:cubicBezTo>
                  <a:cubicBezTo>
                    <a:pt x="69" y="875"/>
                    <a:pt x="69" y="1103"/>
                    <a:pt x="30" y="1322"/>
                  </a:cubicBezTo>
                  <a:lnTo>
                    <a:pt x="20" y="1441"/>
                  </a:lnTo>
                  <a:cubicBezTo>
                    <a:pt x="20" y="1461"/>
                    <a:pt x="0" y="1490"/>
                    <a:pt x="20" y="1500"/>
                  </a:cubicBezTo>
                  <a:lnTo>
                    <a:pt x="80" y="1520"/>
                  </a:lnTo>
                  <a:lnTo>
                    <a:pt x="258" y="1580"/>
                  </a:lnTo>
                  <a:lnTo>
                    <a:pt x="566" y="1689"/>
                  </a:lnTo>
                  <a:lnTo>
                    <a:pt x="874" y="1808"/>
                  </a:lnTo>
                  <a:cubicBezTo>
                    <a:pt x="983" y="1848"/>
                    <a:pt x="1073" y="1907"/>
                    <a:pt x="1172" y="1957"/>
                  </a:cubicBezTo>
                  <a:cubicBezTo>
                    <a:pt x="1172" y="1957"/>
                    <a:pt x="1321" y="2037"/>
                    <a:pt x="1460" y="2106"/>
                  </a:cubicBezTo>
                  <a:cubicBezTo>
                    <a:pt x="1609" y="2196"/>
                    <a:pt x="1748" y="2275"/>
                    <a:pt x="1748" y="2275"/>
                  </a:cubicBezTo>
                  <a:cubicBezTo>
                    <a:pt x="1936" y="2394"/>
                    <a:pt x="2115" y="2523"/>
                    <a:pt x="2304" y="2652"/>
                  </a:cubicBezTo>
                  <a:cubicBezTo>
                    <a:pt x="2671" y="2920"/>
                    <a:pt x="2999" y="3238"/>
                    <a:pt x="3317" y="3555"/>
                  </a:cubicBezTo>
                  <a:lnTo>
                    <a:pt x="3485" y="3277"/>
                  </a:lnTo>
                  <a:cubicBezTo>
                    <a:pt x="3118" y="3019"/>
                    <a:pt x="2761" y="2741"/>
                    <a:pt x="2373" y="2513"/>
                  </a:cubicBezTo>
                  <a:cubicBezTo>
                    <a:pt x="2194" y="2384"/>
                    <a:pt x="1996" y="2275"/>
                    <a:pt x="1807" y="2156"/>
                  </a:cubicBezTo>
                  <a:cubicBezTo>
                    <a:pt x="1807" y="2156"/>
                    <a:pt x="1658" y="2076"/>
                    <a:pt x="1519" y="1997"/>
                  </a:cubicBezTo>
                  <a:cubicBezTo>
                    <a:pt x="1371" y="1927"/>
                    <a:pt x="1221" y="1848"/>
                    <a:pt x="1221" y="1848"/>
                  </a:cubicBezTo>
                  <a:cubicBezTo>
                    <a:pt x="1112" y="1798"/>
                    <a:pt x="1023" y="1739"/>
                    <a:pt x="914" y="1699"/>
                  </a:cubicBezTo>
                  <a:lnTo>
                    <a:pt x="606" y="1580"/>
                  </a:lnTo>
                  <a:lnTo>
                    <a:pt x="298" y="1461"/>
                  </a:lnTo>
                  <a:lnTo>
                    <a:pt x="169" y="1411"/>
                  </a:lnTo>
                  <a:lnTo>
                    <a:pt x="159" y="1411"/>
                  </a:lnTo>
                  <a:lnTo>
                    <a:pt x="159" y="1391"/>
                  </a:lnTo>
                  <a:lnTo>
                    <a:pt x="169" y="1342"/>
                  </a:lnTo>
                  <a:cubicBezTo>
                    <a:pt x="219" y="1123"/>
                    <a:pt x="239" y="905"/>
                    <a:pt x="268" y="676"/>
                  </a:cubicBezTo>
                  <a:cubicBezTo>
                    <a:pt x="298" y="458"/>
                    <a:pt x="318" y="239"/>
                    <a:pt x="338" y="11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14"/>
            <p:cNvSpPr/>
            <p:nvPr/>
          </p:nvSpPr>
          <p:spPr>
            <a:xfrm>
              <a:off x="2675375" y="1342600"/>
              <a:ext cx="117700" cy="34525"/>
            </a:xfrm>
            <a:custGeom>
              <a:avLst/>
              <a:gdLst/>
              <a:ahLst/>
              <a:cxnLst/>
              <a:rect l="l" t="t" r="r" b="b"/>
              <a:pathLst>
                <a:path w="4708" h="1381" extrusionOk="0">
                  <a:moveTo>
                    <a:pt x="835" y="0"/>
                  </a:moveTo>
                  <a:cubicBezTo>
                    <a:pt x="815" y="0"/>
                    <a:pt x="805" y="31"/>
                    <a:pt x="795" y="50"/>
                  </a:cubicBezTo>
                  <a:cubicBezTo>
                    <a:pt x="795" y="50"/>
                    <a:pt x="785" y="70"/>
                    <a:pt x="765" y="100"/>
                  </a:cubicBezTo>
                  <a:cubicBezTo>
                    <a:pt x="755" y="130"/>
                    <a:pt x="735" y="150"/>
                    <a:pt x="735" y="150"/>
                  </a:cubicBezTo>
                  <a:cubicBezTo>
                    <a:pt x="507" y="536"/>
                    <a:pt x="268" y="904"/>
                    <a:pt x="1" y="1251"/>
                  </a:cubicBezTo>
                  <a:lnTo>
                    <a:pt x="199" y="1381"/>
                  </a:lnTo>
                  <a:cubicBezTo>
                    <a:pt x="447" y="1004"/>
                    <a:pt x="656" y="616"/>
                    <a:pt x="864" y="209"/>
                  </a:cubicBezTo>
                  <a:lnTo>
                    <a:pt x="884" y="170"/>
                  </a:lnTo>
                  <a:cubicBezTo>
                    <a:pt x="884" y="170"/>
                    <a:pt x="884" y="159"/>
                    <a:pt x="894" y="159"/>
                  </a:cubicBezTo>
                  <a:lnTo>
                    <a:pt x="914" y="159"/>
                  </a:lnTo>
                  <a:lnTo>
                    <a:pt x="1043" y="199"/>
                  </a:lnTo>
                  <a:lnTo>
                    <a:pt x="1361" y="278"/>
                  </a:lnTo>
                  <a:lnTo>
                    <a:pt x="1678" y="368"/>
                  </a:lnTo>
                  <a:cubicBezTo>
                    <a:pt x="1778" y="397"/>
                    <a:pt x="1897" y="408"/>
                    <a:pt x="2006" y="428"/>
                  </a:cubicBezTo>
                  <a:cubicBezTo>
                    <a:pt x="2006" y="428"/>
                    <a:pt x="2165" y="457"/>
                    <a:pt x="2334" y="487"/>
                  </a:cubicBezTo>
                  <a:cubicBezTo>
                    <a:pt x="2492" y="507"/>
                    <a:pt x="2662" y="536"/>
                    <a:pt x="2662" y="536"/>
                  </a:cubicBezTo>
                  <a:cubicBezTo>
                    <a:pt x="2880" y="556"/>
                    <a:pt x="3108" y="576"/>
                    <a:pt x="3327" y="596"/>
                  </a:cubicBezTo>
                  <a:cubicBezTo>
                    <a:pt x="3774" y="636"/>
                    <a:pt x="4220" y="626"/>
                    <a:pt x="4667" y="636"/>
                  </a:cubicBezTo>
                  <a:lnTo>
                    <a:pt x="4687" y="477"/>
                  </a:lnTo>
                  <a:cubicBezTo>
                    <a:pt x="4697" y="397"/>
                    <a:pt x="4707" y="309"/>
                    <a:pt x="4707" y="309"/>
                  </a:cubicBezTo>
                  <a:lnTo>
                    <a:pt x="4707" y="309"/>
                  </a:lnTo>
                  <a:cubicBezTo>
                    <a:pt x="4292" y="373"/>
                    <a:pt x="3868" y="429"/>
                    <a:pt x="3452" y="429"/>
                  </a:cubicBezTo>
                  <a:cubicBezTo>
                    <a:pt x="3420" y="429"/>
                    <a:pt x="3388" y="428"/>
                    <a:pt x="3357" y="428"/>
                  </a:cubicBezTo>
                  <a:cubicBezTo>
                    <a:pt x="3128" y="428"/>
                    <a:pt x="2910" y="428"/>
                    <a:pt x="2682" y="408"/>
                  </a:cubicBezTo>
                  <a:cubicBezTo>
                    <a:pt x="2682" y="408"/>
                    <a:pt x="2523" y="388"/>
                    <a:pt x="2353" y="368"/>
                  </a:cubicBezTo>
                  <a:cubicBezTo>
                    <a:pt x="2195" y="348"/>
                    <a:pt x="2026" y="318"/>
                    <a:pt x="2026" y="318"/>
                  </a:cubicBezTo>
                  <a:cubicBezTo>
                    <a:pt x="1917" y="298"/>
                    <a:pt x="1808" y="289"/>
                    <a:pt x="1708" y="258"/>
                  </a:cubicBezTo>
                  <a:lnTo>
                    <a:pt x="1391" y="170"/>
                  </a:lnTo>
                  <a:lnTo>
                    <a:pt x="1073" y="70"/>
                  </a:lnTo>
                  <a:lnTo>
                    <a:pt x="894" y="20"/>
                  </a:lnTo>
                  <a:lnTo>
                    <a:pt x="83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14"/>
            <p:cNvSpPr/>
            <p:nvPr/>
          </p:nvSpPr>
          <p:spPr>
            <a:xfrm>
              <a:off x="2623250" y="1232150"/>
              <a:ext cx="41475" cy="110725"/>
            </a:xfrm>
            <a:custGeom>
              <a:avLst/>
              <a:gdLst/>
              <a:ahLst/>
              <a:cxnLst/>
              <a:rect l="l" t="t" r="r" b="b"/>
              <a:pathLst>
                <a:path w="1659" h="4429" extrusionOk="0">
                  <a:moveTo>
                    <a:pt x="1430" y="0"/>
                  </a:moveTo>
                  <a:cubicBezTo>
                    <a:pt x="1411" y="387"/>
                    <a:pt x="1391" y="764"/>
                    <a:pt x="1331" y="1142"/>
                  </a:cubicBezTo>
                  <a:cubicBezTo>
                    <a:pt x="1271" y="1529"/>
                    <a:pt x="1172" y="1896"/>
                    <a:pt x="1053" y="2264"/>
                  </a:cubicBezTo>
                  <a:cubicBezTo>
                    <a:pt x="934" y="2631"/>
                    <a:pt x="775" y="2989"/>
                    <a:pt x="596" y="3326"/>
                  </a:cubicBezTo>
                  <a:cubicBezTo>
                    <a:pt x="507" y="3495"/>
                    <a:pt x="407" y="3654"/>
                    <a:pt x="308" y="3813"/>
                  </a:cubicBezTo>
                  <a:lnTo>
                    <a:pt x="149" y="4051"/>
                  </a:lnTo>
                  <a:cubicBezTo>
                    <a:pt x="129" y="4091"/>
                    <a:pt x="100" y="4140"/>
                    <a:pt x="70" y="4180"/>
                  </a:cubicBezTo>
                  <a:lnTo>
                    <a:pt x="1" y="4290"/>
                  </a:lnTo>
                  <a:lnTo>
                    <a:pt x="209" y="4429"/>
                  </a:lnTo>
                  <a:lnTo>
                    <a:pt x="279" y="4290"/>
                  </a:lnTo>
                  <a:lnTo>
                    <a:pt x="338" y="4170"/>
                  </a:lnTo>
                  <a:lnTo>
                    <a:pt x="467" y="3912"/>
                  </a:lnTo>
                  <a:cubicBezTo>
                    <a:pt x="566" y="3734"/>
                    <a:pt x="646" y="3564"/>
                    <a:pt x="725" y="3386"/>
                  </a:cubicBezTo>
                  <a:cubicBezTo>
                    <a:pt x="884" y="3028"/>
                    <a:pt x="1023" y="2671"/>
                    <a:pt x="1152" y="2293"/>
                  </a:cubicBezTo>
                  <a:cubicBezTo>
                    <a:pt x="1271" y="1927"/>
                    <a:pt x="1380" y="1549"/>
                    <a:pt x="1460" y="1172"/>
                  </a:cubicBezTo>
                  <a:cubicBezTo>
                    <a:pt x="1559" y="795"/>
                    <a:pt x="1609" y="407"/>
                    <a:pt x="1658" y="20"/>
                  </a:cubicBezTo>
                  <a:lnTo>
                    <a:pt x="14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14"/>
            <p:cNvSpPr/>
            <p:nvPr/>
          </p:nvSpPr>
          <p:spPr>
            <a:xfrm>
              <a:off x="2603900" y="1230900"/>
              <a:ext cx="37975" cy="99300"/>
            </a:xfrm>
            <a:custGeom>
              <a:avLst/>
              <a:gdLst/>
              <a:ahLst/>
              <a:cxnLst/>
              <a:rect l="l" t="t" r="r" b="b"/>
              <a:pathLst>
                <a:path w="1519" h="3972" extrusionOk="0">
                  <a:moveTo>
                    <a:pt x="1281" y="0"/>
                  </a:moveTo>
                  <a:cubicBezTo>
                    <a:pt x="1271" y="338"/>
                    <a:pt x="1251" y="686"/>
                    <a:pt x="1201" y="1023"/>
                  </a:cubicBezTo>
                  <a:cubicBezTo>
                    <a:pt x="1152" y="1361"/>
                    <a:pt x="1062" y="1698"/>
                    <a:pt x="953" y="2026"/>
                  </a:cubicBezTo>
                  <a:cubicBezTo>
                    <a:pt x="844" y="2354"/>
                    <a:pt x="705" y="2672"/>
                    <a:pt x="546" y="2969"/>
                  </a:cubicBezTo>
                  <a:cubicBezTo>
                    <a:pt x="457" y="3118"/>
                    <a:pt x="377" y="3267"/>
                    <a:pt x="288" y="3416"/>
                  </a:cubicBezTo>
                  <a:lnTo>
                    <a:pt x="139" y="3625"/>
                  </a:lnTo>
                  <a:cubicBezTo>
                    <a:pt x="119" y="3664"/>
                    <a:pt x="89" y="3694"/>
                    <a:pt x="69" y="3734"/>
                  </a:cubicBezTo>
                  <a:lnTo>
                    <a:pt x="0" y="3833"/>
                  </a:lnTo>
                  <a:lnTo>
                    <a:pt x="219" y="3972"/>
                  </a:lnTo>
                  <a:lnTo>
                    <a:pt x="278" y="3853"/>
                  </a:lnTo>
                  <a:cubicBezTo>
                    <a:pt x="288" y="3813"/>
                    <a:pt x="308" y="3773"/>
                    <a:pt x="327" y="3734"/>
                  </a:cubicBezTo>
                  <a:lnTo>
                    <a:pt x="447" y="3506"/>
                  </a:lnTo>
                  <a:cubicBezTo>
                    <a:pt x="526" y="3347"/>
                    <a:pt x="596" y="3188"/>
                    <a:pt x="665" y="3029"/>
                  </a:cubicBezTo>
                  <a:cubicBezTo>
                    <a:pt x="814" y="2711"/>
                    <a:pt x="943" y="2394"/>
                    <a:pt x="1053" y="2056"/>
                  </a:cubicBezTo>
                  <a:cubicBezTo>
                    <a:pt x="1161" y="1728"/>
                    <a:pt x="1261" y="1390"/>
                    <a:pt x="1331" y="1053"/>
                  </a:cubicBezTo>
                  <a:cubicBezTo>
                    <a:pt x="1420" y="706"/>
                    <a:pt x="1470" y="358"/>
                    <a:pt x="1519" y="11"/>
                  </a:cubicBezTo>
                  <a:lnTo>
                    <a:pt x="128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14"/>
            <p:cNvSpPr/>
            <p:nvPr/>
          </p:nvSpPr>
          <p:spPr>
            <a:xfrm>
              <a:off x="2789800" y="1319250"/>
              <a:ext cx="16900" cy="37775"/>
            </a:xfrm>
            <a:custGeom>
              <a:avLst/>
              <a:gdLst/>
              <a:ahLst/>
              <a:cxnLst/>
              <a:rect l="l" t="t" r="r" b="b"/>
              <a:pathLst>
                <a:path w="676" h="1511" extrusionOk="0">
                  <a:moveTo>
                    <a:pt x="676" y="1"/>
                  </a:moveTo>
                  <a:lnTo>
                    <a:pt x="418" y="71"/>
                  </a:lnTo>
                  <a:cubicBezTo>
                    <a:pt x="408" y="111"/>
                    <a:pt x="428" y="150"/>
                    <a:pt x="428" y="200"/>
                  </a:cubicBezTo>
                  <a:cubicBezTo>
                    <a:pt x="418" y="259"/>
                    <a:pt x="418" y="309"/>
                    <a:pt x="408" y="369"/>
                  </a:cubicBezTo>
                  <a:cubicBezTo>
                    <a:pt x="378" y="488"/>
                    <a:pt x="358" y="607"/>
                    <a:pt x="318" y="726"/>
                  </a:cubicBezTo>
                  <a:cubicBezTo>
                    <a:pt x="279" y="845"/>
                    <a:pt x="239" y="954"/>
                    <a:pt x="190" y="1064"/>
                  </a:cubicBezTo>
                  <a:cubicBezTo>
                    <a:pt x="159" y="1113"/>
                    <a:pt x="130" y="1163"/>
                    <a:pt x="100" y="1203"/>
                  </a:cubicBezTo>
                  <a:cubicBezTo>
                    <a:pt x="70" y="1243"/>
                    <a:pt x="40" y="1272"/>
                    <a:pt x="1" y="1302"/>
                  </a:cubicBezTo>
                  <a:lnTo>
                    <a:pt x="190" y="1510"/>
                  </a:lnTo>
                  <a:cubicBezTo>
                    <a:pt x="219" y="1441"/>
                    <a:pt x="249" y="1371"/>
                    <a:pt x="269" y="1302"/>
                  </a:cubicBezTo>
                  <a:lnTo>
                    <a:pt x="329" y="1113"/>
                  </a:lnTo>
                  <a:cubicBezTo>
                    <a:pt x="358" y="994"/>
                    <a:pt x="388" y="865"/>
                    <a:pt x="418" y="756"/>
                  </a:cubicBezTo>
                  <a:cubicBezTo>
                    <a:pt x="457" y="636"/>
                    <a:pt x="497" y="528"/>
                    <a:pt x="547" y="408"/>
                  </a:cubicBezTo>
                  <a:cubicBezTo>
                    <a:pt x="567" y="349"/>
                    <a:pt x="596" y="289"/>
                    <a:pt x="616" y="230"/>
                  </a:cubicBezTo>
                  <a:cubicBezTo>
                    <a:pt x="636" y="160"/>
                    <a:pt x="666" y="80"/>
                    <a:pt x="67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14"/>
            <p:cNvSpPr/>
            <p:nvPr/>
          </p:nvSpPr>
          <p:spPr>
            <a:xfrm>
              <a:off x="2661975" y="1275825"/>
              <a:ext cx="48675" cy="37000"/>
            </a:xfrm>
            <a:custGeom>
              <a:avLst/>
              <a:gdLst/>
              <a:ahLst/>
              <a:cxnLst/>
              <a:rect l="l" t="t" r="r" b="b"/>
              <a:pathLst>
                <a:path w="1947" h="1480" extrusionOk="0">
                  <a:moveTo>
                    <a:pt x="500" y="323"/>
                  </a:moveTo>
                  <a:lnTo>
                    <a:pt x="500" y="323"/>
                  </a:lnTo>
                  <a:cubicBezTo>
                    <a:pt x="608" y="393"/>
                    <a:pt x="716" y="465"/>
                    <a:pt x="824" y="537"/>
                  </a:cubicBezTo>
                  <a:lnTo>
                    <a:pt x="1093" y="725"/>
                  </a:lnTo>
                  <a:lnTo>
                    <a:pt x="1351" y="934"/>
                  </a:lnTo>
                  <a:cubicBezTo>
                    <a:pt x="1351" y="934"/>
                    <a:pt x="1410" y="994"/>
                    <a:pt x="1470" y="1043"/>
                  </a:cubicBezTo>
                  <a:cubicBezTo>
                    <a:pt x="1530" y="1103"/>
                    <a:pt x="1599" y="1153"/>
                    <a:pt x="1599" y="1153"/>
                  </a:cubicBezTo>
                  <a:lnTo>
                    <a:pt x="1678" y="1232"/>
                  </a:lnTo>
                  <a:lnTo>
                    <a:pt x="1718" y="1272"/>
                  </a:lnTo>
                  <a:lnTo>
                    <a:pt x="1728" y="1281"/>
                  </a:lnTo>
                  <a:lnTo>
                    <a:pt x="1708" y="1292"/>
                  </a:lnTo>
                  <a:cubicBezTo>
                    <a:pt x="1688" y="1301"/>
                    <a:pt x="1649" y="1311"/>
                    <a:pt x="1619" y="1311"/>
                  </a:cubicBezTo>
                  <a:lnTo>
                    <a:pt x="1559" y="1321"/>
                  </a:lnTo>
                  <a:cubicBezTo>
                    <a:pt x="1530" y="1331"/>
                    <a:pt x="1499" y="1331"/>
                    <a:pt x="1480" y="1331"/>
                  </a:cubicBezTo>
                  <a:cubicBezTo>
                    <a:pt x="1443" y="1334"/>
                    <a:pt x="1407" y="1336"/>
                    <a:pt x="1370" y="1336"/>
                  </a:cubicBezTo>
                  <a:cubicBezTo>
                    <a:pt x="1297" y="1336"/>
                    <a:pt x="1221" y="1331"/>
                    <a:pt x="1142" y="1331"/>
                  </a:cubicBezTo>
                  <a:cubicBezTo>
                    <a:pt x="914" y="1331"/>
                    <a:pt x="705" y="1361"/>
                    <a:pt x="487" y="1361"/>
                  </a:cubicBezTo>
                  <a:lnTo>
                    <a:pt x="219" y="1361"/>
                  </a:lnTo>
                  <a:cubicBezTo>
                    <a:pt x="212" y="1361"/>
                    <a:pt x="197" y="1365"/>
                    <a:pt x="187" y="1365"/>
                  </a:cubicBezTo>
                  <a:cubicBezTo>
                    <a:pt x="182" y="1365"/>
                    <a:pt x="179" y="1364"/>
                    <a:pt x="179" y="1361"/>
                  </a:cubicBezTo>
                  <a:lnTo>
                    <a:pt x="199" y="1321"/>
                  </a:lnTo>
                  <a:lnTo>
                    <a:pt x="239" y="1232"/>
                  </a:lnTo>
                  <a:cubicBezTo>
                    <a:pt x="298" y="1053"/>
                    <a:pt x="367" y="864"/>
                    <a:pt x="418" y="676"/>
                  </a:cubicBezTo>
                  <a:cubicBezTo>
                    <a:pt x="448" y="558"/>
                    <a:pt x="479" y="441"/>
                    <a:pt x="500" y="323"/>
                  </a:cubicBezTo>
                  <a:close/>
                  <a:moveTo>
                    <a:pt x="427" y="1"/>
                  </a:moveTo>
                  <a:lnTo>
                    <a:pt x="357" y="96"/>
                  </a:lnTo>
                  <a:lnTo>
                    <a:pt x="357" y="96"/>
                  </a:lnTo>
                  <a:lnTo>
                    <a:pt x="288" y="90"/>
                  </a:lnTo>
                  <a:lnTo>
                    <a:pt x="288" y="90"/>
                  </a:lnTo>
                  <a:cubicBezTo>
                    <a:pt x="290" y="122"/>
                    <a:pt x="290" y="154"/>
                    <a:pt x="290" y="187"/>
                  </a:cubicBezTo>
                  <a:lnTo>
                    <a:pt x="290" y="187"/>
                  </a:lnTo>
                  <a:lnTo>
                    <a:pt x="288" y="189"/>
                  </a:lnTo>
                  <a:cubicBezTo>
                    <a:pt x="289" y="189"/>
                    <a:pt x="289" y="190"/>
                    <a:pt x="290" y="190"/>
                  </a:cubicBezTo>
                  <a:lnTo>
                    <a:pt x="290" y="190"/>
                  </a:lnTo>
                  <a:cubicBezTo>
                    <a:pt x="287" y="336"/>
                    <a:pt x="263" y="483"/>
                    <a:pt x="239" y="636"/>
                  </a:cubicBezTo>
                  <a:cubicBezTo>
                    <a:pt x="209" y="815"/>
                    <a:pt x="159" y="1003"/>
                    <a:pt x="100" y="1182"/>
                  </a:cubicBezTo>
                  <a:lnTo>
                    <a:pt x="40" y="1361"/>
                  </a:lnTo>
                  <a:lnTo>
                    <a:pt x="10" y="1460"/>
                  </a:lnTo>
                  <a:lnTo>
                    <a:pt x="1" y="1480"/>
                  </a:lnTo>
                  <a:lnTo>
                    <a:pt x="109" y="1480"/>
                  </a:lnTo>
                  <a:lnTo>
                    <a:pt x="497" y="1460"/>
                  </a:lnTo>
                  <a:cubicBezTo>
                    <a:pt x="676" y="1460"/>
                    <a:pt x="877" y="1438"/>
                    <a:pt x="1063" y="1438"/>
                  </a:cubicBezTo>
                  <a:cubicBezTo>
                    <a:pt x="1093" y="1438"/>
                    <a:pt x="1123" y="1439"/>
                    <a:pt x="1152" y="1440"/>
                  </a:cubicBezTo>
                  <a:lnTo>
                    <a:pt x="1480" y="1440"/>
                  </a:lnTo>
                  <a:cubicBezTo>
                    <a:pt x="1510" y="1431"/>
                    <a:pt x="1539" y="1431"/>
                    <a:pt x="1569" y="1431"/>
                  </a:cubicBezTo>
                  <a:lnTo>
                    <a:pt x="1669" y="1420"/>
                  </a:lnTo>
                  <a:cubicBezTo>
                    <a:pt x="1738" y="1400"/>
                    <a:pt x="1817" y="1391"/>
                    <a:pt x="1887" y="1361"/>
                  </a:cubicBezTo>
                  <a:lnTo>
                    <a:pt x="1947" y="1341"/>
                  </a:lnTo>
                  <a:lnTo>
                    <a:pt x="1907" y="1301"/>
                  </a:lnTo>
                  <a:lnTo>
                    <a:pt x="1827" y="1212"/>
                  </a:lnTo>
                  <a:lnTo>
                    <a:pt x="1678" y="1063"/>
                  </a:lnTo>
                  <a:lnTo>
                    <a:pt x="1440" y="835"/>
                  </a:lnTo>
                  <a:lnTo>
                    <a:pt x="1202" y="616"/>
                  </a:lnTo>
                  <a:lnTo>
                    <a:pt x="943" y="407"/>
                  </a:lnTo>
                  <a:cubicBezTo>
                    <a:pt x="775" y="268"/>
                    <a:pt x="606" y="129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14"/>
            <p:cNvSpPr/>
            <p:nvPr/>
          </p:nvSpPr>
          <p:spPr>
            <a:xfrm>
              <a:off x="2654775" y="1373875"/>
              <a:ext cx="52900" cy="117175"/>
            </a:xfrm>
            <a:custGeom>
              <a:avLst/>
              <a:gdLst/>
              <a:ahLst/>
              <a:cxnLst/>
              <a:rect l="l" t="t" r="r" b="b"/>
              <a:pathLst>
                <a:path w="2116" h="4687" extrusionOk="0">
                  <a:moveTo>
                    <a:pt x="825" y="0"/>
                  </a:moveTo>
                  <a:cubicBezTo>
                    <a:pt x="616" y="378"/>
                    <a:pt x="368" y="745"/>
                    <a:pt x="110" y="1112"/>
                  </a:cubicBezTo>
                  <a:lnTo>
                    <a:pt x="40" y="1202"/>
                  </a:lnTo>
                  <a:cubicBezTo>
                    <a:pt x="30" y="1222"/>
                    <a:pt x="0" y="1232"/>
                    <a:pt x="0" y="1251"/>
                  </a:cubicBezTo>
                  <a:lnTo>
                    <a:pt x="50" y="1301"/>
                  </a:lnTo>
                  <a:lnTo>
                    <a:pt x="169" y="1450"/>
                  </a:lnTo>
                  <a:lnTo>
                    <a:pt x="388" y="1699"/>
                  </a:lnTo>
                  <a:lnTo>
                    <a:pt x="596" y="1946"/>
                  </a:lnTo>
                  <a:cubicBezTo>
                    <a:pt x="666" y="2036"/>
                    <a:pt x="715" y="2136"/>
                    <a:pt x="775" y="2225"/>
                  </a:cubicBezTo>
                  <a:lnTo>
                    <a:pt x="953" y="2503"/>
                  </a:lnTo>
                  <a:cubicBezTo>
                    <a:pt x="1033" y="2652"/>
                    <a:pt x="1123" y="2791"/>
                    <a:pt x="1123" y="2791"/>
                  </a:cubicBezTo>
                  <a:cubicBezTo>
                    <a:pt x="1222" y="2989"/>
                    <a:pt x="1311" y="3198"/>
                    <a:pt x="1401" y="3396"/>
                  </a:cubicBezTo>
                  <a:cubicBezTo>
                    <a:pt x="1579" y="3804"/>
                    <a:pt x="1718" y="4250"/>
                    <a:pt x="1827" y="4687"/>
                  </a:cubicBezTo>
                  <a:cubicBezTo>
                    <a:pt x="1827" y="4687"/>
                    <a:pt x="1897" y="4647"/>
                    <a:pt x="1976" y="4607"/>
                  </a:cubicBezTo>
                  <a:lnTo>
                    <a:pt x="2115" y="4528"/>
                  </a:lnTo>
                  <a:cubicBezTo>
                    <a:pt x="1926" y="4121"/>
                    <a:pt x="1758" y="3704"/>
                    <a:pt x="1540" y="3307"/>
                  </a:cubicBezTo>
                  <a:cubicBezTo>
                    <a:pt x="1440" y="3118"/>
                    <a:pt x="1331" y="2920"/>
                    <a:pt x="1222" y="2721"/>
                  </a:cubicBezTo>
                  <a:cubicBezTo>
                    <a:pt x="1222" y="2721"/>
                    <a:pt x="1132" y="2582"/>
                    <a:pt x="1043" y="2433"/>
                  </a:cubicBezTo>
                  <a:lnTo>
                    <a:pt x="864" y="2155"/>
                  </a:lnTo>
                  <a:cubicBezTo>
                    <a:pt x="805" y="2066"/>
                    <a:pt x="745" y="1966"/>
                    <a:pt x="675" y="1877"/>
                  </a:cubicBezTo>
                  <a:lnTo>
                    <a:pt x="477" y="1619"/>
                  </a:lnTo>
                  <a:lnTo>
                    <a:pt x="269" y="1361"/>
                  </a:lnTo>
                  <a:lnTo>
                    <a:pt x="179" y="1262"/>
                  </a:lnTo>
                  <a:lnTo>
                    <a:pt x="169" y="1242"/>
                  </a:lnTo>
                  <a:lnTo>
                    <a:pt x="179" y="1232"/>
                  </a:lnTo>
                  <a:lnTo>
                    <a:pt x="219" y="1192"/>
                  </a:lnTo>
                  <a:cubicBezTo>
                    <a:pt x="497" y="854"/>
                    <a:pt x="775" y="497"/>
                    <a:pt x="1023" y="130"/>
                  </a:cubicBezTo>
                  <a:lnTo>
                    <a:pt x="82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14"/>
            <p:cNvSpPr/>
            <p:nvPr/>
          </p:nvSpPr>
          <p:spPr>
            <a:xfrm>
              <a:off x="2566900" y="1453575"/>
              <a:ext cx="113475" cy="61800"/>
            </a:xfrm>
            <a:custGeom>
              <a:avLst/>
              <a:gdLst/>
              <a:ahLst/>
              <a:cxnLst/>
              <a:rect l="l" t="t" r="r" b="b"/>
              <a:pathLst>
                <a:path w="4539" h="2472" extrusionOk="0">
                  <a:moveTo>
                    <a:pt x="1341" y="0"/>
                  </a:moveTo>
                  <a:cubicBezTo>
                    <a:pt x="1321" y="0"/>
                    <a:pt x="1301" y="20"/>
                    <a:pt x="1291" y="29"/>
                  </a:cubicBezTo>
                  <a:lnTo>
                    <a:pt x="1182" y="89"/>
                  </a:lnTo>
                  <a:cubicBezTo>
                    <a:pt x="795" y="307"/>
                    <a:pt x="408" y="506"/>
                    <a:pt x="0" y="675"/>
                  </a:cubicBezTo>
                  <a:lnTo>
                    <a:pt x="110" y="883"/>
                  </a:lnTo>
                  <a:cubicBezTo>
                    <a:pt x="507" y="685"/>
                    <a:pt x="884" y="457"/>
                    <a:pt x="1262" y="208"/>
                  </a:cubicBezTo>
                  <a:lnTo>
                    <a:pt x="1301" y="179"/>
                  </a:lnTo>
                  <a:lnTo>
                    <a:pt x="1311" y="168"/>
                  </a:lnTo>
                  <a:lnTo>
                    <a:pt x="1331" y="179"/>
                  </a:lnTo>
                  <a:lnTo>
                    <a:pt x="1421" y="278"/>
                  </a:lnTo>
                  <a:lnTo>
                    <a:pt x="1659" y="516"/>
                  </a:lnTo>
                  <a:lnTo>
                    <a:pt x="1887" y="744"/>
                  </a:lnTo>
                  <a:cubicBezTo>
                    <a:pt x="1966" y="824"/>
                    <a:pt x="2056" y="894"/>
                    <a:pt x="2135" y="963"/>
                  </a:cubicBezTo>
                  <a:cubicBezTo>
                    <a:pt x="2135" y="963"/>
                    <a:pt x="2264" y="1072"/>
                    <a:pt x="2394" y="1172"/>
                  </a:cubicBezTo>
                  <a:cubicBezTo>
                    <a:pt x="2533" y="1280"/>
                    <a:pt x="2661" y="1390"/>
                    <a:pt x="2661" y="1390"/>
                  </a:cubicBezTo>
                  <a:cubicBezTo>
                    <a:pt x="2840" y="1519"/>
                    <a:pt x="3029" y="1648"/>
                    <a:pt x="3208" y="1767"/>
                  </a:cubicBezTo>
                  <a:cubicBezTo>
                    <a:pt x="3575" y="2026"/>
                    <a:pt x="3962" y="2244"/>
                    <a:pt x="4349" y="2472"/>
                  </a:cubicBezTo>
                  <a:cubicBezTo>
                    <a:pt x="4349" y="2472"/>
                    <a:pt x="4399" y="2412"/>
                    <a:pt x="4449" y="2343"/>
                  </a:cubicBezTo>
                  <a:cubicBezTo>
                    <a:pt x="4488" y="2284"/>
                    <a:pt x="4538" y="2214"/>
                    <a:pt x="4538" y="2214"/>
                  </a:cubicBezTo>
                  <a:cubicBezTo>
                    <a:pt x="4121" y="2045"/>
                    <a:pt x="3694" y="1867"/>
                    <a:pt x="3317" y="1638"/>
                  </a:cubicBezTo>
                  <a:cubicBezTo>
                    <a:pt x="3118" y="1529"/>
                    <a:pt x="2930" y="1410"/>
                    <a:pt x="2741" y="1291"/>
                  </a:cubicBezTo>
                  <a:lnTo>
                    <a:pt x="2483" y="1092"/>
                  </a:lnTo>
                  <a:cubicBezTo>
                    <a:pt x="2344" y="983"/>
                    <a:pt x="2215" y="883"/>
                    <a:pt x="2215" y="883"/>
                  </a:cubicBezTo>
                  <a:cubicBezTo>
                    <a:pt x="2135" y="814"/>
                    <a:pt x="2046" y="744"/>
                    <a:pt x="1966" y="665"/>
                  </a:cubicBezTo>
                  <a:lnTo>
                    <a:pt x="1738" y="437"/>
                  </a:lnTo>
                  <a:lnTo>
                    <a:pt x="1520" y="199"/>
                  </a:lnTo>
                  <a:lnTo>
                    <a:pt x="1381" y="49"/>
                  </a:lnTo>
                  <a:lnTo>
                    <a:pt x="134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14"/>
            <p:cNvSpPr/>
            <p:nvPr/>
          </p:nvSpPr>
          <p:spPr>
            <a:xfrm>
              <a:off x="2538850" y="1339625"/>
              <a:ext cx="89400" cy="80700"/>
            </a:xfrm>
            <a:custGeom>
              <a:avLst/>
              <a:gdLst/>
              <a:ahLst/>
              <a:cxnLst/>
              <a:rect l="l" t="t" r="r" b="b"/>
              <a:pathLst>
                <a:path w="3576" h="3228" extrusionOk="0">
                  <a:moveTo>
                    <a:pt x="3386" y="0"/>
                  </a:moveTo>
                  <a:cubicBezTo>
                    <a:pt x="3188" y="318"/>
                    <a:pt x="2969" y="636"/>
                    <a:pt x="2731" y="934"/>
                  </a:cubicBezTo>
                  <a:cubicBezTo>
                    <a:pt x="2492" y="1231"/>
                    <a:pt x="2214" y="1509"/>
                    <a:pt x="1927" y="1768"/>
                  </a:cubicBezTo>
                  <a:cubicBezTo>
                    <a:pt x="1629" y="2016"/>
                    <a:pt x="1331" y="2264"/>
                    <a:pt x="1003" y="2463"/>
                  </a:cubicBezTo>
                  <a:cubicBezTo>
                    <a:pt x="835" y="2562"/>
                    <a:pt x="666" y="2652"/>
                    <a:pt x="507" y="2741"/>
                  </a:cubicBezTo>
                  <a:lnTo>
                    <a:pt x="249" y="2870"/>
                  </a:lnTo>
                  <a:cubicBezTo>
                    <a:pt x="199" y="2890"/>
                    <a:pt x="160" y="2919"/>
                    <a:pt x="120" y="2939"/>
                  </a:cubicBezTo>
                  <a:lnTo>
                    <a:pt x="1" y="2999"/>
                  </a:lnTo>
                  <a:lnTo>
                    <a:pt x="110" y="3228"/>
                  </a:lnTo>
                  <a:lnTo>
                    <a:pt x="239" y="3138"/>
                  </a:lnTo>
                  <a:cubicBezTo>
                    <a:pt x="279" y="3118"/>
                    <a:pt x="308" y="3089"/>
                    <a:pt x="348" y="3058"/>
                  </a:cubicBezTo>
                  <a:lnTo>
                    <a:pt x="596" y="2910"/>
                  </a:lnTo>
                  <a:cubicBezTo>
                    <a:pt x="755" y="2800"/>
                    <a:pt x="924" y="2691"/>
                    <a:pt x="1083" y="2572"/>
                  </a:cubicBezTo>
                  <a:cubicBezTo>
                    <a:pt x="1400" y="2354"/>
                    <a:pt x="1698" y="2096"/>
                    <a:pt x="1996" y="1847"/>
                  </a:cubicBezTo>
                  <a:cubicBezTo>
                    <a:pt x="2284" y="1579"/>
                    <a:pt x="2572" y="1311"/>
                    <a:pt x="2830" y="1023"/>
                  </a:cubicBezTo>
                  <a:cubicBezTo>
                    <a:pt x="3099" y="735"/>
                    <a:pt x="3357" y="437"/>
                    <a:pt x="3575" y="130"/>
                  </a:cubicBezTo>
                  <a:lnTo>
                    <a:pt x="338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14"/>
            <p:cNvSpPr/>
            <p:nvPr/>
          </p:nvSpPr>
          <p:spPr>
            <a:xfrm>
              <a:off x="2528425" y="1326975"/>
              <a:ext cx="80700" cy="72750"/>
            </a:xfrm>
            <a:custGeom>
              <a:avLst/>
              <a:gdLst/>
              <a:ahLst/>
              <a:cxnLst/>
              <a:rect l="l" t="t" r="r" b="b"/>
              <a:pathLst>
                <a:path w="3228" h="2910" extrusionOk="0">
                  <a:moveTo>
                    <a:pt x="3029" y="0"/>
                  </a:moveTo>
                  <a:cubicBezTo>
                    <a:pt x="2860" y="288"/>
                    <a:pt x="2662" y="566"/>
                    <a:pt x="2453" y="834"/>
                  </a:cubicBezTo>
                  <a:cubicBezTo>
                    <a:pt x="2234" y="1112"/>
                    <a:pt x="1986" y="1351"/>
                    <a:pt x="1728" y="1589"/>
                  </a:cubicBezTo>
                  <a:cubicBezTo>
                    <a:pt x="1470" y="1807"/>
                    <a:pt x="1192" y="2026"/>
                    <a:pt x="904" y="2204"/>
                  </a:cubicBezTo>
                  <a:cubicBezTo>
                    <a:pt x="755" y="2293"/>
                    <a:pt x="606" y="2373"/>
                    <a:pt x="457" y="2463"/>
                  </a:cubicBezTo>
                  <a:lnTo>
                    <a:pt x="219" y="2571"/>
                  </a:lnTo>
                  <a:cubicBezTo>
                    <a:pt x="179" y="2582"/>
                    <a:pt x="149" y="2611"/>
                    <a:pt x="109" y="2631"/>
                  </a:cubicBezTo>
                  <a:lnTo>
                    <a:pt x="1" y="2681"/>
                  </a:lnTo>
                  <a:lnTo>
                    <a:pt x="109" y="2909"/>
                  </a:lnTo>
                  <a:lnTo>
                    <a:pt x="229" y="2830"/>
                  </a:lnTo>
                  <a:cubicBezTo>
                    <a:pt x="259" y="2810"/>
                    <a:pt x="288" y="2780"/>
                    <a:pt x="328" y="2760"/>
                  </a:cubicBezTo>
                  <a:lnTo>
                    <a:pt x="546" y="2621"/>
                  </a:lnTo>
                  <a:cubicBezTo>
                    <a:pt x="696" y="2522"/>
                    <a:pt x="835" y="2423"/>
                    <a:pt x="974" y="2324"/>
                  </a:cubicBezTo>
                  <a:cubicBezTo>
                    <a:pt x="1261" y="2115"/>
                    <a:pt x="1530" y="1887"/>
                    <a:pt x="1797" y="1668"/>
                  </a:cubicBezTo>
                  <a:cubicBezTo>
                    <a:pt x="2056" y="1420"/>
                    <a:pt x="2314" y="1192"/>
                    <a:pt x="2552" y="923"/>
                  </a:cubicBezTo>
                  <a:cubicBezTo>
                    <a:pt x="2790" y="675"/>
                    <a:pt x="3019" y="407"/>
                    <a:pt x="3227" y="129"/>
                  </a:cubicBezTo>
                  <a:lnTo>
                    <a:pt x="30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14"/>
            <p:cNvSpPr/>
            <p:nvPr/>
          </p:nvSpPr>
          <p:spPr>
            <a:xfrm>
              <a:off x="2676875" y="1487325"/>
              <a:ext cx="30800" cy="28050"/>
            </a:xfrm>
            <a:custGeom>
              <a:avLst/>
              <a:gdLst/>
              <a:ahLst/>
              <a:cxnLst/>
              <a:rect l="l" t="t" r="r" b="b"/>
              <a:pathLst>
                <a:path w="1232" h="1122" extrusionOk="0">
                  <a:moveTo>
                    <a:pt x="983" y="0"/>
                  </a:moveTo>
                  <a:cubicBezTo>
                    <a:pt x="953" y="20"/>
                    <a:pt x="953" y="69"/>
                    <a:pt x="923" y="109"/>
                  </a:cubicBezTo>
                  <a:cubicBezTo>
                    <a:pt x="884" y="159"/>
                    <a:pt x="854" y="199"/>
                    <a:pt x="814" y="248"/>
                  </a:cubicBezTo>
                  <a:cubicBezTo>
                    <a:pt x="735" y="338"/>
                    <a:pt x="656" y="417"/>
                    <a:pt x="566" y="506"/>
                  </a:cubicBezTo>
                  <a:cubicBezTo>
                    <a:pt x="467" y="596"/>
                    <a:pt x="378" y="665"/>
                    <a:pt x="288" y="735"/>
                  </a:cubicBezTo>
                  <a:cubicBezTo>
                    <a:pt x="239" y="765"/>
                    <a:pt x="189" y="784"/>
                    <a:pt x="139" y="815"/>
                  </a:cubicBezTo>
                  <a:cubicBezTo>
                    <a:pt x="89" y="834"/>
                    <a:pt x="40" y="844"/>
                    <a:pt x="0" y="854"/>
                  </a:cubicBezTo>
                  <a:lnTo>
                    <a:pt x="60" y="1122"/>
                  </a:lnTo>
                  <a:cubicBezTo>
                    <a:pt x="119" y="1082"/>
                    <a:pt x="179" y="1033"/>
                    <a:pt x="239" y="983"/>
                  </a:cubicBezTo>
                  <a:lnTo>
                    <a:pt x="378" y="844"/>
                  </a:lnTo>
                  <a:lnTo>
                    <a:pt x="636" y="586"/>
                  </a:lnTo>
                  <a:cubicBezTo>
                    <a:pt x="725" y="506"/>
                    <a:pt x="824" y="427"/>
                    <a:pt x="923" y="358"/>
                  </a:cubicBezTo>
                  <a:cubicBezTo>
                    <a:pt x="973" y="308"/>
                    <a:pt x="1023" y="268"/>
                    <a:pt x="1073" y="228"/>
                  </a:cubicBezTo>
                  <a:cubicBezTo>
                    <a:pt x="1122" y="189"/>
                    <a:pt x="1192" y="129"/>
                    <a:pt x="1231" y="69"/>
                  </a:cubicBez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14"/>
            <p:cNvSpPr/>
            <p:nvPr/>
          </p:nvSpPr>
          <p:spPr>
            <a:xfrm>
              <a:off x="2585750" y="1384300"/>
              <a:ext cx="43975" cy="47950"/>
            </a:xfrm>
            <a:custGeom>
              <a:avLst/>
              <a:gdLst/>
              <a:ahLst/>
              <a:cxnLst/>
              <a:rect l="l" t="t" r="r" b="b"/>
              <a:pathLst>
                <a:path w="1759" h="1918" extrusionOk="0">
                  <a:moveTo>
                    <a:pt x="1011" y="313"/>
                  </a:moveTo>
                  <a:cubicBezTo>
                    <a:pt x="1071" y="428"/>
                    <a:pt x="1129" y="542"/>
                    <a:pt x="1183" y="656"/>
                  </a:cubicBezTo>
                  <a:lnTo>
                    <a:pt x="1322" y="954"/>
                  </a:lnTo>
                  <a:lnTo>
                    <a:pt x="1431" y="1262"/>
                  </a:lnTo>
                  <a:lnTo>
                    <a:pt x="1540" y="1580"/>
                  </a:lnTo>
                  <a:lnTo>
                    <a:pt x="1580" y="1688"/>
                  </a:lnTo>
                  <a:lnTo>
                    <a:pt x="1590" y="1738"/>
                  </a:lnTo>
                  <a:lnTo>
                    <a:pt x="1600" y="1758"/>
                  </a:lnTo>
                  <a:lnTo>
                    <a:pt x="1580" y="1758"/>
                  </a:lnTo>
                  <a:lnTo>
                    <a:pt x="1490" y="1728"/>
                  </a:lnTo>
                  <a:lnTo>
                    <a:pt x="1421" y="1708"/>
                  </a:lnTo>
                  <a:cubicBezTo>
                    <a:pt x="1401" y="1699"/>
                    <a:pt x="1371" y="1679"/>
                    <a:pt x="1351" y="1668"/>
                  </a:cubicBezTo>
                  <a:cubicBezTo>
                    <a:pt x="1252" y="1619"/>
                    <a:pt x="1163" y="1560"/>
                    <a:pt x="1064" y="1510"/>
                  </a:cubicBezTo>
                  <a:cubicBezTo>
                    <a:pt x="865" y="1390"/>
                    <a:pt x="667" y="1311"/>
                    <a:pt x="477" y="1202"/>
                  </a:cubicBezTo>
                  <a:lnTo>
                    <a:pt x="239" y="1073"/>
                  </a:lnTo>
                  <a:cubicBezTo>
                    <a:pt x="239" y="1063"/>
                    <a:pt x="210" y="1053"/>
                    <a:pt x="219" y="1043"/>
                  </a:cubicBezTo>
                  <a:lnTo>
                    <a:pt x="250" y="1024"/>
                  </a:lnTo>
                  <a:lnTo>
                    <a:pt x="329" y="964"/>
                  </a:lnTo>
                  <a:cubicBezTo>
                    <a:pt x="571" y="762"/>
                    <a:pt x="812" y="554"/>
                    <a:pt x="1011" y="313"/>
                  </a:cubicBezTo>
                  <a:close/>
                  <a:moveTo>
                    <a:pt x="954" y="0"/>
                  </a:moveTo>
                  <a:cubicBezTo>
                    <a:pt x="938" y="30"/>
                    <a:pt x="921" y="58"/>
                    <a:pt x="903" y="87"/>
                  </a:cubicBezTo>
                  <a:lnTo>
                    <a:pt x="903" y="87"/>
                  </a:lnTo>
                  <a:lnTo>
                    <a:pt x="895" y="90"/>
                  </a:lnTo>
                  <a:cubicBezTo>
                    <a:pt x="895" y="92"/>
                    <a:pt x="896" y="94"/>
                    <a:pt x="897" y="95"/>
                  </a:cubicBezTo>
                  <a:lnTo>
                    <a:pt x="897" y="95"/>
                  </a:lnTo>
                  <a:cubicBezTo>
                    <a:pt x="721" y="374"/>
                    <a:pt x="481" y="622"/>
                    <a:pt x="239" y="854"/>
                  </a:cubicBezTo>
                  <a:lnTo>
                    <a:pt x="91" y="984"/>
                  </a:lnTo>
                  <a:lnTo>
                    <a:pt x="11" y="1053"/>
                  </a:lnTo>
                  <a:lnTo>
                    <a:pt x="1" y="1063"/>
                  </a:lnTo>
                  <a:lnTo>
                    <a:pt x="11" y="1063"/>
                  </a:lnTo>
                  <a:lnTo>
                    <a:pt x="41" y="1083"/>
                  </a:lnTo>
                  <a:lnTo>
                    <a:pt x="91" y="1112"/>
                  </a:lnTo>
                  <a:lnTo>
                    <a:pt x="428" y="1291"/>
                  </a:lnTo>
                  <a:cubicBezTo>
                    <a:pt x="627" y="1401"/>
                    <a:pt x="835" y="1490"/>
                    <a:pt x="1014" y="1599"/>
                  </a:cubicBezTo>
                  <a:cubicBezTo>
                    <a:pt x="1113" y="1649"/>
                    <a:pt x="1203" y="1708"/>
                    <a:pt x="1302" y="1768"/>
                  </a:cubicBezTo>
                  <a:cubicBezTo>
                    <a:pt x="1331" y="1778"/>
                    <a:pt x="1351" y="1788"/>
                    <a:pt x="1381" y="1808"/>
                  </a:cubicBezTo>
                  <a:lnTo>
                    <a:pt x="1470" y="1847"/>
                  </a:lnTo>
                  <a:cubicBezTo>
                    <a:pt x="1540" y="1867"/>
                    <a:pt x="1620" y="1887"/>
                    <a:pt x="1699" y="1907"/>
                  </a:cubicBezTo>
                  <a:lnTo>
                    <a:pt x="1759" y="1917"/>
                  </a:lnTo>
                  <a:cubicBezTo>
                    <a:pt x="1748" y="1897"/>
                    <a:pt x="1748" y="1877"/>
                    <a:pt x="1739" y="1858"/>
                  </a:cubicBezTo>
                  <a:lnTo>
                    <a:pt x="1719" y="1748"/>
                  </a:lnTo>
                  <a:lnTo>
                    <a:pt x="1659" y="1540"/>
                  </a:lnTo>
                  <a:lnTo>
                    <a:pt x="1570" y="1222"/>
                  </a:lnTo>
                  <a:lnTo>
                    <a:pt x="1470" y="914"/>
                  </a:lnTo>
                  <a:cubicBezTo>
                    <a:pt x="1470" y="914"/>
                    <a:pt x="1441" y="834"/>
                    <a:pt x="1421" y="755"/>
                  </a:cubicBezTo>
                  <a:cubicBezTo>
                    <a:pt x="1391" y="676"/>
                    <a:pt x="1362" y="606"/>
                    <a:pt x="1362" y="606"/>
                  </a:cubicBezTo>
                  <a:cubicBezTo>
                    <a:pt x="1282" y="398"/>
                    <a:pt x="1192" y="199"/>
                    <a:pt x="1113" y="0"/>
                  </a:cubicBezTo>
                  <a:lnTo>
                    <a:pt x="1011" y="42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14"/>
            <p:cNvSpPr/>
            <p:nvPr/>
          </p:nvSpPr>
          <p:spPr>
            <a:xfrm>
              <a:off x="2530150" y="1470450"/>
              <a:ext cx="39500" cy="114200"/>
            </a:xfrm>
            <a:custGeom>
              <a:avLst/>
              <a:gdLst/>
              <a:ahLst/>
              <a:cxnLst/>
              <a:rect l="l" t="t" r="r" b="b"/>
              <a:pathLst>
                <a:path w="1580" h="4568" extrusionOk="0">
                  <a:moveTo>
                    <a:pt x="1470" y="0"/>
                  </a:moveTo>
                  <a:cubicBezTo>
                    <a:pt x="1093" y="228"/>
                    <a:pt x="696" y="417"/>
                    <a:pt x="299" y="605"/>
                  </a:cubicBezTo>
                  <a:lnTo>
                    <a:pt x="239" y="625"/>
                  </a:lnTo>
                  <a:cubicBezTo>
                    <a:pt x="210" y="645"/>
                    <a:pt x="179" y="656"/>
                    <a:pt x="179" y="656"/>
                  </a:cubicBezTo>
                  <a:cubicBezTo>
                    <a:pt x="170" y="665"/>
                    <a:pt x="140" y="665"/>
                    <a:pt x="130" y="675"/>
                  </a:cubicBezTo>
                  <a:lnTo>
                    <a:pt x="140" y="744"/>
                  </a:lnTo>
                  <a:lnTo>
                    <a:pt x="179" y="934"/>
                  </a:lnTo>
                  <a:lnTo>
                    <a:pt x="239" y="1251"/>
                  </a:lnTo>
                  <a:lnTo>
                    <a:pt x="289" y="1579"/>
                  </a:lnTo>
                  <a:cubicBezTo>
                    <a:pt x="309" y="1688"/>
                    <a:pt x="309" y="1797"/>
                    <a:pt x="318" y="1907"/>
                  </a:cubicBezTo>
                  <a:lnTo>
                    <a:pt x="318" y="2234"/>
                  </a:lnTo>
                  <a:cubicBezTo>
                    <a:pt x="329" y="2403"/>
                    <a:pt x="329" y="2571"/>
                    <a:pt x="329" y="2571"/>
                  </a:cubicBezTo>
                  <a:cubicBezTo>
                    <a:pt x="318" y="2790"/>
                    <a:pt x="289" y="3019"/>
                    <a:pt x="269" y="3237"/>
                  </a:cubicBezTo>
                  <a:cubicBezTo>
                    <a:pt x="219" y="3674"/>
                    <a:pt x="110" y="4131"/>
                    <a:pt x="1" y="4568"/>
                  </a:cubicBezTo>
                  <a:lnTo>
                    <a:pt x="318" y="4568"/>
                  </a:lnTo>
                  <a:cubicBezTo>
                    <a:pt x="369" y="4120"/>
                    <a:pt x="428" y="3674"/>
                    <a:pt x="438" y="3227"/>
                  </a:cubicBezTo>
                  <a:cubicBezTo>
                    <a:pt x="448" y="3008"/>
                    <a:pt x="448" y="2780"/>
                    <a:pt x="458" y="2562"/>
                  </a:cubicBezTo>
                  <a:cubicBezTo>
                    <a:pt x="458" y="2562"/>
                    <a:pt x="448" y="2393"/>
                    <a:pt x="448" y="2224"/>
                  </a:cubicBezTo>
                  <a:cubicBezTo>
                    <a:pt x="438" y="2055"/>
                    <a:pt x="428" y="1896"/>
                    <a:pt x="428" y="1896"/>
                  </a:cubicBezTo>
                  <a:cubicBezTo>
                    <a:pt x="418" y="1777"/>
                    <a:pt x="418" y="1668"/>
                    <a:pt x="398" y="1559"/>
                  </a:cubicBezTo>
                  <a:lnTo>
                    <a:pt x="358" y="1231"/>
                  </a:lnTo>
                  <a:lnTo>
                    <a:pt x="299" y="903"/>
                  </a:lnTo>
                  <a:lnTo>
                    <a:pt x="279" y="775"/>
                  </a:lnTo>
                  <a:lnTo>
                    <a:pt x="279" y="755"/>
                  </a:lnTo>
                  <a:lnTo>
                    <a:pt x="299" y="755"/>
                  </a:lnTo>
                  <a:lnTo>
                    <a:pt x="338" y="735"/>
                  </a:lnTo>
                  <a:cubicBezTo>
                    <a:pt x="766" y="576"/>
                    <a:pt x="1183" y="417"/>
                    <a:pt x="1580" y="208"/>
                  </a:cubicBezTo>
                  <a:lnTo>
                    <a:pt x="14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14"/>
            <p:cNvSpPr/>
            <p:nvPr/>
          </p:nvSpPr>
          <p:spPr>
            <a:xfrm>
              <a:off x="2424175" y="1499975"/>
              <a:ext cx="79450" cy="93350"/>
            </a:xfrm>
            <a:custGeom>
              <a:avLst/>
              <a:gdLst/>
              <a:ahLst/>
              <a:cxnLst/>
              <a:rect l="l" t="t" r="r" b="b"/>
              <a:pathLst>
                <a:path w="3178" h="3734" extrusionOk="0">
                  <a:moveTo>
                    <a:pt x="20" y="0"/>
                  </a:moveTo>
                  <a:lnTo>
                    <a:pt x="0" y="229"/>
                  </a:lnTo>
                  <a:cubicBezTo>
                    <a:pt x="228" y="239"/>
                    <a:pt x="447" y="249"/>
                    <a:pt x="676" y="249"/>
                  </a:cubicBezTo>
                  <a:cubicBezTo>
                    <a:pt x="894" y="239"/>
                    <a:pt x="1122" y="239"/>
                    <a:pt x="1340" y="219"/>
                  </a:cubicBezTo>
                  <a:lnTo>
                    <a:pt x="1391" y="219"/>
                  </a:lnTo>
                  <a:cubicBezTo>
                    <a:pt x="1397" y="219"/>
                    <a:pt x="1399" y="215"/>
                    <a:pt x="1403" y="215"/>
                  </a:cubicBezTo>
                  <a:cubicBezTo>
                    <a:pt x="1405" y="215"/>
                    <a:pt x="1407" y="216"/>
                    <a:pt x="1410" y="219"/>
                  </a:cubicBezTo>
                  <a:lnTo>
                    <a:pt x="1410" y="229"/>
                  </a:lnTo>
                  <a:lnTo>
                    <a:pt x="1450" y="358"/>
                  </a:lnTo>
                  <a:lnTo>
                    <a:pt x="1530" y="686"/>
                  </a:lnTo>
                  <a:lnTo>
                    <a:pt x="1618" y="1004"/>
                  </a:lnTo>
                  <a:cubicBezTo>
                    <a:pt x="1638" y="1112"/>
                    <a:pt x="1688" y="1212"/>
                    <a:pt x="1728" y="1321"/>
                  </a:cubicBezTo>
                  <a:cubicBezTo>
                    <a:pt x="1728" y="1321"/>
                    <a:pt x="1777" y="1480"/>
                    <a:pt x="1837" y="1629"/>
                  </a:cubicBezTo>
                  <a:lnTo>
                    <a:pt x="1956" y="1946"/>
                  </a:lnTo>
                  <a:cubicBezTo>
                    <a:pt x="2055" y="2145"/>
                    <a:pt x="2145" y="2344"/>
                    <a:pt x="2244" y="2553"/>
                  </a:cubicBezTo>
                  <a:cubicBezTo>
                    <a:pt x="2433" y="2950"/>
                    <a:pt x="2661" y="3347"/>
                    <a:pt x="2880" y="3734"/>
                  </a:cubicBezTo>
                  <a:lnTo>
                    <a:pt x="3178" y="3605"/>
                  </a:lnTo>
                  <a:cubicBezTo>
                    <a:pt x="2900" y="3248"/>
                    <a:pt x="2622" y="2880"/>
                    <a:pt x="2403" y="2493"/>
                  </a:cubicBezTo>
                  <a:cubicBezTo>
                    <a:pt x="2294" y="2294"/>
                    <a:pt x="2185" y="2096"/>
                    <a:pt x="2086" y="1897"/>
                  </a:cubicBezTo>
                  <a:cubicBezTo>
                    <a:pt x="2086" y="1897"/>
                    <a:pt x="2016" y="1748"/>
                    <a:pt x="1956" y="1599"/>
                  </a:cubicBezTo>
                  <a:cubicBezTo>
                    <a:pt x="1897" y="1440"/>
                    <a:pt x="1827" y="1291"/>
                    <a:pt x="1827" y="1291"/>
                  </a:cubicBezTo>
                  <a:cubicBezTo>
                    <a:pt x="1797" y="1182"/>
                    <a:pt x="1748" y="1083"/>
                    <a:pt x="1718" y="973"/>
                  </a:cubicBezTo>
                  <a:lnTo>
                    <a:pt x="1649" y="656"/>
                  </a:lnTo>
                  <a:lnTo>
                    <a:pt x="1569" y="338"/>
                  </a:lnTo>
                  <a:lnTo>
                    <a:pt x="1530" y="150"/>
                  </a:lnTo>
                  <a:lnTo>
                    <a:pt x="1510" y="90"/>
                  </a:lnTo>
                  <a:cubicBezTo>
                    <a:pt x="1504" y="80"/>
                    <a:pt x="1494" y="78"/>
                    <a:pt x="1484" y="78"/>
                  </a:cubicBezTo>
                  <a:cubicBezTo>
                    <a:pt x="1474" y="78"/>
                    <a:pt x="1465" y="80"/>
                    <a:pt x="1460" y="80"/>
                  </a:cubicBezTo>
                  <a:lnTo>
                    <a:pt x="1331" y="80"/>
                  </a:lnTo>
                  <a:cubicBezTo>
                    <a:pt x="1288" y="82"/>
                    <a:pt x="1245" y="83"/>
                    <a:pt x="1202" y="83"/>
                  </a:cubicBezTo>
                  <a:cubicBezTo>
                    <a:pt x="1027" y="83"/>
                    <a:pt x="851" y="68"/>
                    <a:pt x="676" y="60"/>
                  </a:cubicBezTo>
                  <a:cubicBezTo>
                    <a:pt x="447" y="50"/>
                    <a:pt x="228" y="20"/>
                    <a:pt x="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14"/>
            <p:cNvSpPr/>
            <p:nvPr/>
          </p:nvSpPr>
          <p:spPr>
            <a:xfrm>
              <a:off x="2427875" y="1414850"/>
              <a:ext cx="113725" cy="29050"/>
            </a:xfrm>
            <a:custGeom>
              <a:avLst/>
              <a:gdLst/>
              <a:ahLst/>
              <a:cxnLst/>
              <a:rect l="l" t="t" r="r" b="b"/>
              <a:pathLst>
                <a:path w="4549" h="1162" extrusionOk="0">
                  <a:moveTo>
                    <a:pt x="4440" y="0"/>
                  </a:moveTo>
                  <a:cubicBezTo>
                    <a:pt x="4112" y="188"/>
                    <a:pt x="3765" y="338"/>
                    <a:pt x="3407" y="486"/>
                  </a:cubicBezTo>
                  <a:cubicBezTo>
                    <a:pt x="3050" y="616"/>
                    <a:pt x="2682" y="725"/>
                    <a:pt x="2305" y="804"/>
                  </a:cubicBezTo>
                  <a:cubicBezTo>
                    <a:pt x="1927" y="874"/>
                    <a:pt x="1540" y="933"/>
                    <a:pt x="1153" y="933"/>
                  </a:cubicBezTo>
                  <a:cubicBezTo>
                    <a:pt x="1059" y="938"/>
                    <a:pt x="964" y="941"/>
                    <a:pt x="869" y="941"/>
                  </a:cubicBezTo>
                  <a:cubicBezTo>
                    <a:pt x="773" y="941"/>
                    <a:pt x="676" y="938"/>
                    <a:pt x="577" y="933"/>
                  </a:cubicBezTo>
                  <a:lnTo>
                    <a:pt x="438" y="933"/>
                  </a:lnTo>
                  <a:lnTo>
                    <a:pt x="299" y="914"/>
                  </a:lnTo>
                  <a:lnTo>
                    <a:pt x="150" y="914"/>
                  </a:lnTo>
                  <a:lnTo>
                    <a:pt x="11" y="903"/>
                  </a:lnTo>
                  <a:lnTo>
                    <a:pt x="1" y="1161"/>
                  </a:lnTo>
                  <a:lnTo>
                    <a:pt x="1" y="1161"/>
                  </a:lnTo>
                  <a:lnTo>
                    <a:pt x="150" y="1142"/>
                  </a:lnTo>
                  <a:cubicBezTo>
                    <a:pt x="200" y="1142"/>
                    <a:pt x="239" y="1132"/>
                    <a:pt x="289" y="1132"/>
                  </a:cubicBezTo>
                  <a:lnTo>
                    <a:pt x="438" y="1132"/>
                  </a:lnTo>
                  <a:cubicBezTo>
                    <a:pt x="508" y="1132"/>
                    <a:pt x="587" y="1122"/>
                    <a:pt x="587" y="1122"/>
                  </a:cubicBezTo>
                  <a:cubicBezTo>
                    <a:pt x="775" y="1112"/>
                    <a:pt x="974" y="1102"/>
                    <a:pt x="1163" y="1072"/>
                  </a:cubicBezTo>
                  <a:cubicBezTo>
                    <a:pt x="1550" y="1042"/>
                    <a:pt x="1938" y="983"/>
                    <a:pt x="2324" y="903"/>
                  </a:cubicBezTo>
                  <a:cubicBezTo>
                    <a:pt x="2702" y="824"/>
                    <a:pt x="3079" y="725"/>
                    <a:pt x="3456" y="616"/>
                  </a:cubicBezTo>
                  <a:cubicBezTo>
                    <a:pt x="3824" y="497"/>
                    <a:pt x="4191" y="377"/>
                    <a:pt x="4549" y="208"/>
                  </a:cubicBezTo>
                  <a:lnTo>
                    <a:pt x="44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14"/>
            <p:cNvSpPr/>
            <p:nvPr/>
          </p:nvSpPr>
          <p:spPr>
            <a:xfrm>
              <a:off x="2429150" y="1394225"/>
              <a:ext cx="102025" cy="26600"/>
            </a:xfrm>
            <a:custGeom>
              <a:avLst/>
              <a:gdLst/>
              <a:ahLst/>
              <a:cxnLst/>
              <a:rect l="l" t="t" r="r" b="b"/>
              <a:pathLst>
                <a:path w="4081" h="1064" extrusionOk="0">
                  <a:moveTo>
                    <a:pt x="3972" y="1"/>
                  </a:moveTo>
                  <a:cubicBezTo>
                    <a:pt x="3683" y="170"/>
                    <a:pt x="3366" y="309"/>
                    <a:pt x="3058" y="437"/>
                  </a:cubicBezTo>
                  <a:cubicBezTo>
                    <a:pt x="2730" y="567"/>
                    <a:pt x="2403" y="656"/>
                    <a:pt x="2065" y="726"/>
                  </a:cubicBezTo>
                  <a:cubicBezTo>
                    <a:pt x="1728" y="795"/>
                    <a:pt x="1380" y="835"/>
                    <a:pt x="1042" y="845"/>
                  </a:cubicBezTo>
                  <a:cubicBezTo>
                    <a:pt x="990" y="848"/>
                    <a:pt x="939" y="849"/>
                    <a:pt x="889" y="849"/>
                  </a:cubicBezTo>
                  <a:cubicBezTo>
                    <a:pt x="766" y="849"/>
                    <a:pt x="646" y="842"/>
                    <a:pt x="526" y="835"/>
                  </a:cubicBezTo>
                  <a:lnTo>
                    <a:pt x="397" y="835"/>
                  </a:lnTo>
                  <a:cubicBezTo>
                    <a:pt x="327" y="825"/>
                    <a:pt x="268" y="825"/>
                    <a:pt x="268" y="825"/>
                  </a:cubicBezTo>
                  <a:cubicBezTo>
                    <a:pt x="228" y="815"/>
                    <a:pt x="179" y="815"/>
                    <a:pt x="139" y="815"/>
                  </a:cubicBezTo>
                  <a:lnTo>
                    <a:pt x="20" y="815"/>
                  </a:lnTo>
                  <a:lnTo>
                    <a:pt x="0" y="1063"/>
                  </a:lnTo>
                  <a:lnTo>
                    <a:pt x="139" y="1053"/>
                  </a:lnTo>
                  <a:cubicBezTo>
                    <a:pt x="179" y="1044"/>
                    <a:pt x="218" y="1033"/>
                    <a:pt x="268" y="1033"/>
                  </a:cubicBezTo>
                  <a:lnTo>
                    <a:pt x="397" y="1033"/>
                  </a:lnTo>
                  <a:cubicBezTo>
                    <a:pt x="457" y="1033"/>
                    <a:pt x="526" y="1024"/>
                    <a:pt x="526" y="1024"/>
                  </a:cubicBezTo>
                  <a:cubicBezTo>
                    <a:pt x="705" y="1013"/>
                    <a:pt x="874" y="1004"/>
                    <a:pt x="1053" y="984"/>
                  </a:cubicBezTo>
                  <a:cubicBezTo>
                    <a:pt x="1400" y="954"/>
                    <a:pt x="1737" y="894"/>
                    <a:pt x="2085" y="825"/>
                  </a:cubicBezTo>
                  <a:cubicBezTo>
                    <a:pt x="2423" y="755"/>
                    <a:pt x="2760" y="676"/>
                    <a:pt x="3098" y="576"/>
                  </a:cubicBezTo>
                  <a:cubicBezTo>
                    <a:pt x="3435" y="468"/>
                    <a:pt x="3763" y="358"/>
                    <a:pt x="4080" y="209"/>
                  </a:cubicBezTo>
                  <a:lnTo>
                    <a:pt x="397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14"/>
            <p:cNvSpPr/>
            <p:nvPr/>
          </p:nvSpPr>
          <p:spPr>
            <a:xfrm>
              <a:off x="2498375" y="1581650"/>
              <a:ext cx="38750" cy="12925"/>
            </a:xfrm>
            <a:custGeom>
              <a:avLst/>
              <a:gdLst/>
              <a:ahLst/>
              <a:cxnLst/>
              <a:rect l="l" t="t" r="r" b="b"/>
              <a:pathLst>
                <a:path w="1550" h="517" extrusionOk="0">
                  <a:moveTo>
                    <a:pt x="1371" y="0"/>
                  </a:moveTo>
                  <a:cubicBezTo>
                    <a:pt x="1331" y="10"/>
                    <a:pt x="1311" y="50"/>
                    <a:pt x="1262" y="70"/>
                  </a:cubicBezTo>
                  <a:cubicBezTo>
                    <a:pt x="1212" y="100"/>
                    <a:pt x="1163" y="120"/>
                    <a:pt x="1103" y="139"/>
                  </a:cubicBezTo>
                  <a:cubicBezTo>
                    <a:pt x="994" y="179"/>
                    <a:pt x="875" y="209"/>
                    <a:pt x="755" y="239"/>
                  </a:cubicBezTo>
                  <a:cubicBezTo>
                    <a:pt x="627" y="268"/>
                    <a:pt x="517" y="288"/>
                    <a:pt x="398" y="298"/>
                  </a:cubicBezTo>
                  <a:cubicBezTo>
                    <a:pt x="338" y="298"/>
                    <a:pt x="279" y="288"/>
                    <a:pt x="230" y="288"/>
                  </a:cubicBezTo>
                  <a:cubicBezTo>
                    <a:pt x="180" y="278"/>
                    <a:pt x="140" y="268"/>
                    <a:pt x="91" y="259"/>
                  </a:cubicBezTo>
                  <a:lnTo>
                    <a:pt x="1" y="517"/>
                  </a:lnTo>
                  <a:cubicBezTo>
                    <a:pt x="80" y="506"/>
                    <a:pt x="160" y="497"/>
                    <a:pt x="230" y="487"/>
                  </a:cubicBezTo>
                  <a:lnTo>
                    <a:pt x="418" y="437"/>
                  </a:lnTo>
                  <a:cubicBezTo>
                    <a:pt x="547" y="407"/>
                    <a:pt x="666" y="367"/>
                    <a:pt x="786" y="338"/>
                  </a:cubicBezTo>
                  <a:cubicBezTo>
                    <a:pt x="894" y="318"/>
                    <a:pt x="1014" y="298"/>
                    <a:pt x="1143" y="278"/>
                  </a:cubicBezTo>
                  <a:cubicBezTo>
                    <a:pt x="1203" y="268"/>
                    <a:pt x="1272" y="268"/>
                    <a:pt x="1331" y="259"/>
                  </a:cubicBezTo>
                  <a:cubicBezTo>
                    <a:pt x="1401" y="239"/>
                    <a:pt x="1490" y="219"/>
                    <a:pt x="1550" y="189"/>
                  </a:cubicBezTo>
                  <a:lnTo>
                    <a:pt x="137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14"/>
            <p:cNvSpPr/>
            <p:nvPr/>
          </p:nvSpPr>
          <p:spPr>
            <a:xfrm>
              <a:off x="2470850" y="1446625"/>
              <a:ext cx="37250" cy="51650"/>
            </a:xfrm>
            <a:custGeom>
              <a:avLst/>
              <a:gdLst/>
              <a:ahLst/>
              <a:cxnLst/>
              <a:rect l="l" t="t" r="r" b="b"/>
              <a:pathLst>
                <a:path w="1490" h="2066" extrusionOk="0">
                  <a:moveTo>
                    <a:pt x="1248" y="302"/>
                  </a:moveTo>
                  <a:cubicBezTo>
                    <a:pt x="1241" y="432"/>
                    <a:pt x="1233" y="563"/>
                    <a:pt x="1221" y="695"/>
                  </a:cubicBezTo>
                  <a:lnTo>
                    <a:pt x="1192" y="1013"/>
                  </a:lnTo>
                  <a:lnTo>
                    <a:pt x="1132" y="1340"/>
                  </a:lnTo>
                  <a:lnTo>
                    <a:pt x="1072" y="1658"/>
                  </a:lnTo>
                  <a:lnTo>
                    <a:pt x="1042" y="1777"/>
                  </a:lnTo>
                  <a:lnTo>
                    <a:pt x="1033" y="1827"/>
                  </a:lnTo>
                  <a:lnTo>
                    <a:pt x="1033" y="1847"/>
                  </a:lnTo>
                  <a:lnTo>
                    <a:pt x="1013" y="1836"/>
                  </a:lnTo>
                  <a:lnTo>
                    <a:pt x="943" y="1767"/>
                  </a:lnTo>
                  <a:lnTo>
                    <a:pt x="903" y="1717"/>
                  </a:lnTo>
                  <a:cubicBezTo>
                    <a:pt x="894" y="1697"/>
                    <a:pt x="874" y="1668"/>
                    <a:pt x="864" y="1648"/>
                  </a:cubicBezTo>
                  <a:cubicBezTo>
                    <a:pt x="804" y="1558"/>
                    <a:pt x="744" y="1459"/>
                    <a:pt x="695" y="1360"/>
                  </a:cubicBezTo>
                  <a:cubicBezTo>
                    <a:pt x="576" y="1161"/>
                    <a:pt x="447" y="993"/>
                    <a:pt x="338" y="804"/>
                  </a:cubicBezTo>
                  <a:lnTo>
                    <a:pt x="208" y="576"/>
                  </a:lnTo>
                  <a:cubicBezTo>
                    <a:pt x="199" y="566"/>
                    <a:pt x="188" y="546"/>
                    <a:pt x="199" y="546"/>
                  </a:cubicBezTo>
                  <a:lnTo>
                    <a:pt x="228" y="536"/>
                  </a:lnTo>
                  <a:lnTo>
                    <a:pt x="327" y="526"/>
                  </a:lnTo>
                  <a:cubicBezTo>
                    <a:pt x="516" y="486"/>
                    <a:pt x="715" y="457"/>
                    <a:pt x="894" y="407"/>
                  </a:cubicBezTo>
                  <a:cubicBezTo>
                    <a:pt x="1018" y="382"/>
                    <a:pt x="1135" y="345"/>
                    <a:pt x="1248" y="302"/>
                  </a:cubicBezTo>
                  <a:close/>
                  <a:moveTo>
                    <a:pt x="1350" y="0"/>
                  </a:moveTo>
                  <a:cubicBezTo>
                    <a:pt x="1271" y="40"/>
                    <a:pt x="1192" y="89"/>
                    <a:pt x="1102" y="129"/>
                  </a:cubicBezTo>
                  <a:cubicBezTo>
                    <a:pt x="1022" y="168"/>
                    <a:pt x="933" y="199"/>
                    <a:pt x="844" y="228"/>
                  </a:cubicBezTo>
                  <a:cubicBezTo>
                    <a:pt x="675" y="298"/>
                    <a:pt x="486" y="338"/>
                    <a:pt x="308" y="387"/>
                  </a:cubicBezTo>
                  <a:lnTo>
                    <a:pt x="208" y="407"/>
                  </a:lnTo>
                  <a:cubicBezTo>
                    <a:pt x="169" y="417"/>
                    <a:pt x="119" y="427"/>
                    <a:pt x="119" y="427"/>
                  </a:cubicBezTo>
                  <a:lnTo>
                    <a:pt x="10" y="437"/>
                  </a:lnTo>
                  <a:lnTo>
                    <a:pt x="0" y="446"/>
                  </a:lnTo>
                  <a:lnTo>
                    <a:pt x="10" y="457"/>
                  </a:lnTo>
                  <a:lnTo>
                    <a:pt x="20" y="486"/>
                  </a:lnTo>
                  <a:lnTo>
                    <a:pt x="49" y="536"/>
                  </a:lnTo>
                  <a:lnTo>
                    <a:pt x="258" y="863"/>
                  </a:lnTo>
                  <a:cubicBezTo>
                    <a:pt x="367" y="1052"/>
                    <a:pt x="506" y="1231"/>
                    <a:pt x="605" y="1419"/>
                  </a:cubicBezTo>
                  <a:cubicBezTo>
                    <a:pt x="665" y="1509"/>
                    <a:pt x="715" y="1609"/>
                    <a:pt x="775" y="1708"/>
                  </a:cubicBezTo>
                  <a:cubicBezTo>
                    <a:pt x="784" y="1728"/>
                    <a:pt x="804" y="1757"/>
                    <a:pt x="824" y="1777"/>
                  </a:cubicBezTo>
                  <a:lnTo>
                    <a:pt x="883" y="1856"/>
                  </a:lnTo>
                  <a:cubicBezTo>
                    <a:pt x="933" y="1916"/>
                    <a:pt x="983" y="1976"/>
                    <a:pt x="1042" y="2026"/>
                  </a:cubicBezTo>
                  <a:lnTo>
                    <a:pt x="1092" y="2065"/>
                  </a:lnTo>
                  <a:cubicBezTo>
                    <a:pt x="1092" y="2045"/>
                    <a:pt x="1102" y="2026"/>
                    <a:pt x="1102" y="2006"/>
                  </a:cubicBezTo>
                  <a:lnTo>
                    <a:pt x="1142" y="1896"/>
                  </a:lnTo>
                  <a:lnTo>
                    <a:pt x="1192" y="1697"/>
                  </a:lnTo>
                  <a:lnTo>
                    <a:pt x="1271" y="1370"/>
                  </a:lnTo>
                  <a:lnTo>
                    <a:pt x="1311" y="1211"/>
                  </a:lnTo>
                  <a:lnTo>
                    <a:pt x="1350" y="1052"/>
                  </a:lnTo>
                  <a:lnTo>
                    <a:pt x="1400" y="724"/>
                  </a:lnTo>
                  <a:cubicBezTo>
                    <a:pt x="1439" y="506"/>
                    <a:pt x="1459" y="298"/>
                    <a:pt x="1489" y="79"/>
                  </a:cubicBezTo>
                  <a:lnTo>
                    <a:pt x="1380" y="65"/>
                  </a:lnTo>
                  <a:lnTo>
                    <a:pt x="1380" y="65"/>
                  </a:lnTo>
                  <a:lnTo>
                    <a:pt x="13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14"/>
            <p:cNvSpPr/>
            <p:nvPr/>
          </p:nvSpPr>
          <p:spPr>
            <a:xfrm>
              <a:off x="2335800" y="1497625"/>
              <a:ext cx="88900" cy="86775"/>
            </a:xfrm>
            <a:custGeom>
              <a:avLst/>
              <a:gdLst/>
              <a:ahLst/>
              <a:cxnLst/>
              <a:rect l="l" t="t" r="r" b="b"/>
              <a:pathLst>
                <a:path w="3556" h="3471" extrusionOk="0">
                  <a:moveTo>
                    <a:pt x="2071" y="1"/>
                  </a:moveTo>
                  <a:cubicBezTo>
                    <a:pt x="2065" y="1"/>
                    <a:pt x="2059" y="2"/>
                    <a:pt x="2056" y="5"/>
                  </a:cubicBezTo>
                  <a:lnTo>
                    <a:pt x="2036" y="65"/>
                  </a:lnTo>
                  <a:lnTo>
                    <a:pt x="1967" y="253"/>
                  </a:lnTo>
                  <a:lnTo>
                    <a:pt x="1857" y="561"/>
                  </a:lnTo>
                  <a:lnTo>
                    <a:pt x="1748" y="869"/>
                  </a:lnTo>
                  <a:cubicBezTo>
                    <a:pt x="1708" y="968"/>
                    <a:pt x="1649" y="1067"/>
                    <a:pt x="1599" y="1167"/>
                  </a:cubicBezTo>
                  <a:cubicBezTo>
                    <a:pt x="1599" y="1167"/>
                    <a:pt x="1519" y="1306"/>
                    <a:pt x="1440" y="1455"/>
                  </a:cubicBezTo>
                  <a:cubicBezTo>
                    <a:pt x="1361" y="1604"/>
                    <a:pt x="1281" y="1743"/>
                    <a:pt x="1281" y="1743"/>
                  </a:cubicBezTo>
                  <a:cubicBezTo>
                    <a:pt x="1162" y="1932"/>
                    <a:pt x="1023" y="2110"/>
                    <a:pt x="894" y="2289"/>
                  </a:cubicBezTo>
                  <a:cubicBezTo>
                    <a:pt x="636" y="2656"/>
                    <a:pt x="318" y="2984"/>
                    <a:pt x="1" y="3302"/>
                  </a:cubicBezTo>
                  <a:lnTo>
                    <a:pt x="279" y="3470"/>
                  </a:lnTo>
                  <a:cubicBezTo>
                    <a:pt x="537" y="3113"/>
                    <a:pt x="815" y="2746"/>
                    <a:pt x="1043" y="2369"/>
                  </a:cubicBezTo>
                  <a:cubicBezTo>
                    <a:pt x="1162" y="2179"/>
                    <a:pt x="1281" y="1991"/>
                    <a:pt x="1391" y="1802"/>
                  </a:cubicBezTo>
                  <a:lnTo>
                    <a:pt x="1550" y="1504"/>
                  </a:lnTo>
                  <a:cubicBezTo>
                    <a:pt x="1629" y="1356"/>
                    <a:pt x="1698" y="1206"/>
                    <a:pt x="1698" y="1206"/>
                  </a:cubicBezTo>
                  <a:cubicBezTo>
                    <a:pt x="1748" y="1107"/>
                    <a:pt x="1808" y="1008"/>
                    <a:pt x="1848" y="909"/>
                  </a:cubicBezTo>
                  <a:lnTo>
                    <a:pt x="1967" y="601"/>
                  </a:lnTo>
                  <a:lnTo>
                    <a:pt x="2086" y="293"/>
                  </a:lnTo>
                  <a:lnTo>
                    <a:pt x="2135" y="164"/>
                  </a:lnTo>
                  <a:lnTo>
                    <a:pt x="2145" y="144"/>
                  </a:lnTo>
                  <a:cubicBezTo>
                    <a:pt x="2145" y="144"/>
                    <a:pt x="2155" y="154"/>
                    <a:pt x="2165" y="154"/>
                  </a:cubicBezTo>
                  <a:lnTo>
                    <a:pt x="2205" y="154"/>
                  </a:lnTo>
                  <a:cubicBezTo>
                    <a:pt x="2423" y="204"/>
                    <a:pt x="2651" y="224"/>
                    <a:pt x="2870" y="264"/>
                  </a:cubicBezTo>
                  <a:cubicBezTo>
                    <a:pt x="3099" y="293"/>
                    <a:pt x="3317" y="303"/>
                    <a:pt x="3535" y="323"/>
                  </a:cubicBezTo>
                  <a:lnTo>
                    <a:pt x="3555" y="94"/>
                  </a:lnTo>
                  <a:cubicBezTo>
                    <a:pt x="3337" y="85"/>
                    <a:pt x="3118" y="94"/>
                    <a:pt x="2890" y="75"/>
                  </a:cubicBezTo>
                  <a:cubicBezTo>
                    <a:pt x="2671" y="55"/>
                    <a:pt x="2453" y="55"/>
                    <a:pt x="2234" y="25"/>
                  </a:cubicBezTo>
                  <a:lnTo>
                    <a:pt x="2115" y="5"/>
                  </a:lnTo>
                  <a:cubicBezTo>
                    <a:pt x="2102" y="5"/>
                    <a:pt x="2084" y="1"/>
                    <a:pt x="20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14"/>
            <p:cNvSpPr/>
            <p:nvPr/>
          </p:nvSpPr>
          <p:spPr>
            <a:xfrm>
              <a:off x="2283425" y="1454300"/>
              <a:ext cx="34525" cy="117675"/>
            </a:xfrm>
            <a:custGeom>
              <a:avLst/>
              <a:gdLst/>
              <a:ahLst/>
              <a:cxnLst/>
              <a:rect l="l" t="t" r="r" b="b"/>
              <a:pathLst>
                <a:path w="1381" h="4707" extrusionOk="0">
                  <a:moveTo>
                    <a:pt x="130" y="0"/>
                  </a:moveTo>
                  <a:lnTo>
                    <a:pt x="0" y="189"/>
                  </a:lnTo>
                  <a:cubicBezTo>
                    <a:pt x="368" y="437"/>
                    <a:pt x="765" y="656"/>
                    <a:pt x="1162" y="854"/>
                  </a:cubicBezTo>
                  <a:lnTo>
                    <a:pt x="1202" y="874"/>
                  </a:lnTo>
                  <a:cubicBezTo>
                    <a:pt x="1212" y="884"/>
                    <a:pt x="1222" y="884"/>
                    <a:pt x="1222" y="884"/>
                  </a:cubicBezTo>
                  <a:lnTo>
                    <a:pt x="1222" y="904"/>
                  </a:lnTo>
                  <a:lnTo>
                    <a:pt x="1182" y="1033"/>
                  </a:lnTo>
                  <a:lnTo>
                    <a:pt x="1092" y="1351"/>
                  </a:lnTo>
                  <a:lnTo>
                    <a:pt x="1003" y="1669"/>
                  </a:lnTo>
                  <a:cubicBezTo>
                    <a:pt x="973" y="1778"/>
                    <a:pt x="964" y="1887"/>
                    <a:pt x="944" y="1997"/>
                  </a:cubicBezTo>
                  <a:cubicBezTo>
                    <a:pt x="944" y="1997"/>
                    <a:pt x="914" y="2165"/>
                    <a:pt x="894" y="2324"/>
                  </a:cubicBezTo>
                  <a:cubicBezTo>
                    <a:pt x="864" y="2493"/>
                    <a:pt x="845" y="2652"/>
                    <a:pt x="845" y="2652"/>
                  </a:cubicBezTo>
                  <a:cubicBezTo>
                    <a:pt x="814" y="2880"/>
                    <a:pt x="795" y="3098"/>
                    <a:pt x="785" y="3327"/>
                  </a:cubicBezTo>
                  <a:cubicBezTo>
                    <a:pt x="745" y="3773"/>
                    <a:pt x="755" y="4221"/>
                    <a:pt x="745" y="4667"/>
                  </a:cubicBezTo>
                  <a:lnTo>
                    <a:pt x="904" y="4687"/>
                  </a:lnTo>
                  <a:lnTo>
                    <a:pt x="1063" y="4707"/>
                  </a:lnTo>
                  <a:cubicBezTo>
                    <a:pt x="1003" y="4250"/>
                    <a:pt x="944" y="3793"/>
                    <a:pt x="953" y="3347"/>
                  </a:cubicBezTo>
                  <a:cubicBezTo>
                    <a:pt x="944" y="3128"/>
                    <a:pt x="953" y="2910"/>
                    <a:pt x="964" y="2681"/>
                  </a:cubicBezTo>
                  <a:cubicBezTo>
                    <a:pt x="964" y="2681"/>
                    <a:pt x="984" y="2513"/>
                    <a:pt x="1013" y="2354"/>
                  </a:cubicBezTo>
                  <a:cubicBezTo>
                    <a:pt x="1033" y="2185"/>
                    <a:pt x="1053" y="2026"/>
                    <a:pt x="1053" y="2026"/>
                  </a:cubicBezTo>
                  <a:cubicBezTo>
                    <a:pt x="1073" y="1917"/>
                    <a:pt x="1083" y="1808"/>
                    <a:pt x="1112" y="1699"/>
                  </a:cubicBezTo>
                  <a:lnTo>
                    <a:pt x="1212" y="1381"/>
                  </a:lnTo>
                  <a:lnTo>
                    <a:pt x="1301" y="1073"/>
                  </a:lnTo>
                  <a:lnTo>
                    <a:pt x="1361" y="884"/>
                  </a:lnTo>
                  <a:lnTo>
                    <a:pt x="1381" y="825"/>
                  </a:lnTo>
                  <a:cubicBezTo>
                    <a:pt x="1381" y="805"/>
                    <a:pt x="1341" y="805"/>
                    <a:pt x="1331" y="795"/>
                  </a:cubicBezTo>
                  <a:cubicBezTo>
                    <a:pt x="1331" y="795"/>
                    <a:pt x="1301" y="775"/>
                    <a:pt x="1282" y="765"/>
                  </a:cubicBezTo>
                  <a:cubicBezTo>
                    <a:pt x="1251" y="745"/>
                    <a:pt x="1222" y="735"/>
                    <a:pt x="1222" y="735"/>
                  </a:cubicBezTo>
                  <a:cubicBezTo>
                    <a:pt x="845" y="507"/>
                    <a:pt x="477" y="269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14"/>
            <p:cNvSpPr/>
            <p:nvPr/>
          </p:nvSpPr>
          <p:spPr>
            <a:xfrm>
              <a:off x="2317425" y="1401925"/>
              <a:ext cx="110750" cy="41725"/>
            </a:xfrm>
            <a:custGeom>
              <a:avLst/>
              <a:gdLst/>
              <a:ahLst/>
              <a:cxnLst/>
              <a:rect l="l" t="t" r="r" b="b"/>
              <a:pathLst>
                <a:path w="4430" h="1669" extrusionOk="0">
                  <a:moveTo>
                    <a:pt x="140" y="1"/>
                  </a:moveTo>
                  <a:lnTo>
                    <a:pt x="1" y="219"/>
                  </a:lnTo>
                  <a:lnTo>
                    <a:pt x="140" y="279"/>
                  </a:lnTo>
                  <a:cubicBezTo>
                    <a:pt x="180" y="299"/>
                    <a:pt x="229" y="319"/>
                    <a:pt x="269" y="348"/>
                  </a:cubicBezTo>
                  <a:lnTo>
                    <a:pt x="527" y="477"/>
                  </a:lnTo>
                  <a:cubicBezTo>
                    <a:pt x="696" y="566"/>
                    <a:pt x="875" y="646"/>
                    <a:pt x="1053" y="725"/>
                  </a:cubicBezTo>
                  <a:cubicBezTo>
                    <a:pt x="1411" y="884"/>
                    <a:pt x="1768" y="1033"/>
                    <a:pt x="2135" y="1153"/>
                  </a:cubicBezTo>
                  <a:cubicBezTo>
                    <a:pt x="2513" y="1272"/>
                    <a:pt x="2880" y="1391"/>
                    <a:pt x="3267" y="1470"/>
                  </a:cubicBezTo>
                  <a:cubicBezTo>
                    <a:pt x="3645" y="1570"/>
                    <a:pt x="4032" y="1619"/>
                    <a:pt x="4419" y="1669"/>
                  </a:cubicBezTo>
                  <a:lnTo>
                    <a:pt x="4429" y="1431"/>
                  </a:lnTo>
                  <a:cubicBezTo>
                    <a:pt x="4052" y="1411"/>
                    <a:pt x="3664" y="1400"/>
                    <a:pt x="3287" y="1331"/>
                  </a:cubicBezTo>
                  <a:cubicBezTo>
                    <a:pt x="2910" y="1272"/>
                    <a:pt x="2532" y="1182"/>
                    <a:pt x="2165" y="1063"/>
                  </a:cubicBezTo>
                  <a:cubicBezTo>
                    <a:pt x="1808" y="934"/>
                    <a:pt x="1451" y="785"/>
                    <a:pt x="1113" y="606"/>
                  </a:cubicBezTo>
                  <a:cubicBezTo>
                    <a:pt x="944" y="507"/>
                    <a:pt x="775" y="418"/>
                    <a:pt x="617" y="319"/>
                  </a:cubicBezTo>
                  <a:lnTo>
                    <a:pt x="378" y="160"/>
                  </a:lnTo>
                  <a:cubicBezTo>
                    <a:pt x="339" y="129"/>
                    <a:pt x="299" y="100"/>
                    <a:pt x="259" y="80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14"/>
            <p:cNvSpPr/>
            <p:nvPr/>
          </p:nvSpPr>
          <p:spPr>
            <a:xfrm>
              <a:off x="2330075" y="1382800"/>
              <a:ext cx="99325" cy="37775"/>
            </a:xfrm>
            <a:custGeom>
              <a:avLst/>
              <a:gdLst/>
              <a:ahLst/>
              <a:cxnLst/>
              <a:rect l="l" t="t" r="r" b="b"/>
              <a:pathLst>
                <a:path w="3973" h="1511" extrusionOk="0">
                  <a:moveTo>
                    <a:pt x="140" y="1"/>
                  </a:moveTo>
                  <a:lnTo>
                    <a:pt x="1" y="210"/>
                  </a:lnTo>
                  <a:lnTo>
                    <a:pt x="130" y="269"/>
                  </a:lnTo>
                  <a:cubicBezTo>
                    <a:pt x="170" y="289"/>
                    <a:pt x="200" y="309"/>
                    <a:pt x="239" y="319"/>
                  </a:cubicBezTo>
                  <a:lnTo>
                    <a:pt x="478" y="438"/>
                  </a:lnTo>
                  <a:cubicBezTo>
                    <a:pt x="627" y="517"/>
                    <a:pt x="786" y="597"/>
                    <a:pt x="945" y="666"/>
                  </a:cubicBezTo>
                  <a:cubicBezTo>
                    <a:pt x="1262" y="805"/>
                    <a:pt x="1590" y="934"/>
                    <a:pt x="1918" y="1044"/>
                  </a:cubicBezTo>
                  <a:cubicBezTo>
                    <a:pt x="2255" y="1153"/>
                    <a:pt x="2582" y="1252"/>
                    <a:pt x="2930" y="1331"/>
                  </a:cubicBezTo>
                  <a:cubicBezTo>
                    <a:pt x="3268" y="1421"/>
                    <a:pt x="3615" y="1461"/>
                    <a:pt x="3963" y="1510"/>
                  </a:cubicBezTo>
                  <a:lnTo>
                    <a:pt x="3973" y="1282"/>
                  </a:lnTo>
                  <a:cubicBezTo>
                    <a:pt x="3635" y="1262"/>
                    <a:pt x="3297" y="1252"/>
                    <a:pt x="2960" y="1192"/>
                  </a:cubicBezTo>
                  <a:cubicBezTo>
                    <a:pt x="2613" y="1143"/>
                    <a:pt x="2275" y="1053"/>
                    <a:pt x="1947" y="944"/>
                  </a:cubicBezTo>
                  <a:cubicBezTo>
                    <a:pt x="1629" y="835"/>
                    <a:pt x="1312" y="696"/>
                    <a:pt x="1004" y="537"/>
                  </a:cubicBezTo>
                  <a:cubicBezTo>
                    <a:pt x="855" y="458"/>
                    <a:pt x="706" y="369"/>
                    <a:pt x="567" y="279"/>
                  </a:cubicBezTo>
                  <a:lnTo>
                    <a:pt x="358" y="140"/>
                  </a:lnTo>
                  <a:cubicBezTo>
                    <a:pt x="319" y="110"/>
                    <a:pt x="279" y="91"/>
                    <a:pt x="239" y="71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14"/>
            <p:cNvSpPr/>
            <p:nvPr/>
          </p:nvSpPr>
          <p:spPr>
            <a:xfrm>
              <a:off x="2303275" y="1568750"/>
              <a:ext cx="37750" cy="16625"/>
            </a:xfrm>
            <a:custGeom>
              <a:avLst/>
              <a:gdLst/>
              <a:ahLst/>
              <a:cxnLst/>
              <a:rect l="l" t="t" r="r" b="b"/>
              <a:pathLst>
                <a:path w="1510" h="665" extrusionOk="0">
                  <a:moveTo>
                    <a:pt x="209" y="0"/>
                  </a:moveTo>
                  <a:lnTo>
                    <a:pt x="1" y="179"/>
                  </a:lnTo>
                  <a:cubicBezTo>
                    <a:pt x="80" y="208"/>
                    <a:pt x="140" y="248"/>
                    <a:pt x="209" y="268"/>
                  </a:cubicBezTo>
                  <a:lnTo>
                    <a:pt x="398" y="318"/>
                  </a:lnTo>
                  <a:cubicBezTo>
                    <a:pt x="527" y="347"/>
                    <a:pt x="646" y="377"/>
                    <a:pt x="766" y="417"/>
                  </a:cubicBezTo>
                  <a:cubicBezTo>
                    <a:pt x="874" y="457"/>
                    <a:pt x="993" y="497"/>
                    <a:pt x="1103" y="546"/>
                  </a:cubicBezTo>
                  <a:cubicBezTo>
                    <a:pt x="1163" y="566"/>
                    <a:pt x="1222" y="586"/>
                    <a:pt x="1291" y="616"/>
                  </a:cubicBezTo>
                  <a:cubicBezTo>
                    <a:pt x="1351" y="636"/>
                    <a:pt x="1441" y="665"/>
                    <a:pt x="1510" y="665"/>
                  </a:cubicBezTo>
                  <a:lnTo>
                    <a:pt x="1450" y="417"/>
                  </a:lnTo>
                  <a:cubicBezTo>
                    <a:pt x="1442" y="415"/>
                    <a:pt x="1433" y="414"/>
                    <a:pt x="1424" y="414"/>
                  </a:cubicBezTo>
                  <a:cubicBezTo>
                    <a:pt x="1401" y="414"/>
                    <a:pt x="1377" y="420"/>
                    <a:pt x="1351" y="420"/>
                  </a:cubicBezTo>
                  <a:cubicBezTo>
                    <a:pt x="1341" y="420"/>
                    <a:pt x="1332" y="419"/>
                    <a:pt x="1322" y="417"/>
                  </a:cubicBezTo>
                  <a:cubicBezTo>
                    <a:pt x="1262" y="417"/>
                    <a:pt x="1202" y="407"/>
                    <a:pt x="1143" y="397"/>
                  </a:cubicBezTo>
                  <a:cubicBezTo>
                    <a:pt x="1033" y="377"/>
                    <a:pt x="914" y="347"/>
                    <a:pt x="795" y="308"/>
                  </a:cubicBezTo>
                  <a:cubicBezTo>
                    <a:pt x="676" y="268"/>
                    <a:pt x="557" y="228"/>
                    <a:pt x="457" y="179"/>
                  </a:cubicBezTo>
                  <a:cubicBezTo>
                    <a:pt x="408" y="159"/>
                    <a:pt x="358" y="129"/>
                    <a:pt x="309" y="99"/>
                  </a:cubicBezTo>
                  <a:lnTo>
                    <a:pt x="2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14"/>
            <p:cNvSpPr/>
            <p:nvPr/>
          </p:nvSpPr>
          <p:spPr>
            <a:xfrm>
              <a:off x="2347725" y="1440900"/>
              <a:ext cx="36750" cy="48425"/>
            </a:xfrm>
            <a:custGeom>
              <a:avLst/>
              <a:gdLst/>
              <a:ahLst/>
              <a:cxnLst/>
              <a:rect l="l" t="t" r="r" b="b"/>
              <a:pathLst>
                <a:path w="1470" h="1937" extrusionOk="0">
                  <a:moveTo>
                    <a:pt x="119" y="179"/>
                  </a:moveTo>
                  <a:lnTo>
                    <a:pt x="149" y="189"/>
                  </a:lnTo>
                  <a:lnTo>
                    <a:pt x="248" y="229"/>
                  </a:lnTo>
                  <a:cubicBezTo>
                    <a:pt x="427" y="298"/>
                    <a:pt x="606" y="358"/>
                    <a:pt x="795" y="417"/>
                  </a:cubicBezTo>
                  <a:cubicBezTo>
                    <a:pt x="913" y="442"/>
                    <a:pt x="1032" y="475"/>
                    <a:pt x="1154" y="499"/>
                  </a:cubicBezTo>
                  <a:lnTo>
                    <a:pt x="1154" y="499"/>
                  </a:lnTo>
                  <a:cubicBezTo>
                    <a:pt x="1083" y="607"/>
                    <a:pt x="1012" y="716"/>
                    <a:pt x="934" y="825"/>
                  </a:cubicBezTo>
                  <a:lnTo>
                    <a:pt x="745" y="1092"/>
                  </a:lnTo>
                  <a:lnTo>
                    <a:pt x="536" y="1341"/>
                  </a:lnTo>
                  <a:cubicBezTo>
                    <a:pt x="536" y="1341"/>
                    <a:pt x="486" y="1401"/>
                    <a:pt x="427" y="1470"/>
                  </a:cubicBezTo>
                  <a:cubicBezTo>
                    <a:pt x="378" y="1529"/>
                    <a:pt x="318" y="1589"/>
                    <a:pt x="318" y="1589"/>
                  </a:cubicBezTo>
                  <a:lnTo>
                    <a:pt x="239" y="1679"/>
                  </a:lnTo>
                  <a:lnTo>
                    <a:pt x="208" y="1708"/>
                  </a:lnTo>
                  <a:lnTo>
                    <a:pt x="189" y="1728"/>
                  </a:lnTo>
                  <a:lnTo>
                    <a:pt x="189" y="1708"/>
                  </a:lnTo>
                  <a:cubicBezTo>
                    <a:pt x="169" y="1679"/>
                    <a:pt x="169" y="1648"/>
                    <a:pt x="159" y="1619"/>
                  </a:cubicBezTo>
                  <a:lnTo>
                    <a:pt x="149" y="1549"/>
                  </a:lnTo>
                  <a:lnTo>
                    <a:pt x="149" y="1470"/>
                  </a:lnTo>
                  <a:cubicBezTo>
                    <a:pt x="139" y="1361"/>
                    <a:pt x="139" y="1251"/>
                    <a:pt x="139" y="1142"/>
                  </a:cubicBezTo>
                  <a:cubicBezTo>
                    <a:pt x="139" y="914"/>
                    <a:pt x="119" y="706"/>
                    <a:pt x="119" y="477"/>
                  </a:cubicBezTo>
                  <a:lnTo>
                    <a:pt x="109" y="209"/>
                  </a:lnTo>
                  <a:cubicBezTo>
                    <a:pt x="119" y="199"/>
                    <a:pt x="109" y="179"/>
                    <a:pt x="119" y="179"/>
                  </a:cubicBezTo>
                  <a:close/>
                  <a:moveTo>
                    <a:pt x="0" y="0"/>
                  </a:moveTo>
                  <a:lnTo>
                    <a:pt x="0" y="11"/>
                  </a:lnTo>
                  <a:lnTo>
                    <a:pt x="0" y="40"/>
                  </a:lnTo>
                  <a:lnTo>
                    <a:pt x="0" y="100"/>
                  </a:lnTo>
                  <a:lnTo>
                    <a:pt x="10" y="487"/>
                  </a:lnTo>
                  <a:cubicBezTo>
                    <a:pt x="20" y="706"/>
                    <a:pt x="40" y="934"/>
                    <a:pt x="40" y="1142"/>
                  </a:cubicBezTo>
                  <a:lnTo>
                    <a:pt x="40" y="1480"/>
                  </a:lnTo>
                  <a:lnTo>
                    <a:pt x="40" y="1560"/>
                  </a:lnTo>
                  <a:lnTo>
                    <a:pt x="60" y="1659"/>
                  </a:lnTo>
                  <a:cubicBezTo>
                    <a:pt x="69" y="1738"/>
                    <a:pt x="89" y="1807"/>
                    <a:pt x="119" y="1887"/>
                  </a:cubicBezTo>
                  <a:lnTo>
                    <a:pt x="139" y="1937"/>
                  </a:lnTo>
                  <a:cubicBezTo>
                    <a:pt x="149" y="1926"/>
                    <a:pt x="159" y="1917"/>
                    <a:pt x="179" y="1907"/>
                  </a:cubicBezTo>
                  <a:lnTo>
                    <a:pt x="258" y="1827"/>
                  </a:lnTo>
                  <a:lnTo>
                    <a:pt x="407" y="1679"/>
                  </a:lnTo>
                  <a:lnTo>
                    <a:pt x="636" y="1440"/>
                  </a:lnTo>
                  <a:lnTo>
                    <a:pt x="864" y="1192"/>
                  </a:lnTo>
                  <a:lnTo>
                    <a:pt x="1073" y="944"/>
                  </a:lnTo>
                  <a:cubicBezTo>
                    <a:pt x="1212" y="775"/>
                    <a:pt x="1340" y="596"/>
                    <a:pt x="1470" y="428"/>
                  </a:cubicBezTo>
                  <a:lnTo>
                    <a:pt x="1384" y="361"/>
                  </a:lnTo>
                  <a:lnTo>
                    <a:pt x="1390" y="289"/>
                  </a:lnTo>
                  <a:cubicBezTo>
                    <a:pt x="1212" y="289"/>
                    <a:pt x="1023" y="258"/>
                    <a:pt x="844" y="239"/>
                  </a:cubicBezTo>
                  <a:cubicBezTo>
                    <a:pt x="656" y="199"/>
                    <a:pt x="477" y="159"/>
                    <a:pt x="288" y="100"/>
                  </a:cubicBezTo>
                  <a:lnTo>
                    <a:pt x="109" y="4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14"/>
            <p:cNvSpPr/>
            <p:nvPr/>
          </p:nvSpPr>
          <p:spPr>
            <a:xfrm>
              <a:off x="2169500" y="1433700"/>
              <a:ext cx="117175" cy="52650"/>
            </a:xfrm>
            <a:custGeom>
              <a:avLst/>
              <a:gdLst/>
              <a:ahLst/>
              <a:cxnLst/>
              <a:rect l="l" t="t" r="r" b="b"/>
              <a:pathLst>
                <a:path w="4687" h="2106" extrusionOk="0">
                  <a:moveTo>
                    <a:pt x="3425" y="1"/>
                  </a:moveTo>
                  <a:lnTo>
                    <a:pt x="3386" y="40"/>
                  </a:lnTo>
                  <a:lnTo>
                    <a:pt x="3237" y="169"/>
                  </a:lnTo>
                  <a:lnTo>
                    <a:pt x="2988" y="378"/>
                  </a:lnTo>
                  <a:lnTo>
                    <a:pt x="2730" y="586"/>
                  </a:lnTo>
                  <a:cubicBezTo>
                    <a:pt x="2651" y="656"/>
                    <a:pt x="2552" y="705"/>
                    <a:pt x="2463" y="775"/>
                  </a:cubicBezTo>
                  <a:cubicBezTo>
                    <a:pt x="2463" y="775"/>
                    <a:pt x="2313" y="855"/>
                    <a:pt x="2174" y="944"/>
                  </a:cubicBezTo>
                  <a:cubicBezTo>
                    <a:pt x="2035" y="1033"/>
                    <a:pt x="1887" y="1113"/>
                    <a:pt x="1887" y="1113"/>
                  </a:cubicBezTo>
                  <a:cubicBezTo>
                    <a:pt x="1688" y="1212"/>
                    <a:pt x="1490" y="1301"/>
                    <a:pt x="1281" y="1391"/>
                  </a:cubicBezTo>
                  <a:cubicBezTo>
                    <a:pt x="874" y="1579"/>
                    <a:pt x="427" y="1708"/>
                    <a:pt x="0" y="1828"/>
                  </a:cubicBezTo>
                  <a:lnTo>
                    <a:pt x="80" y="1967"/>
                  </a:lnTo>
                  <a:lnTo>
                    <a:pt x="159" y="2106"/>
                  </a:lnTo>
                  <a:cubicBezTo>
                    <a:pt x="566" y="1917"/>
                    <a:pt x="983" y="1748"/>
                    <a:pt x="1370" y="1539"/>
                  </a:cubicBezTo>
                  <a:cubicBezTo>
                    <a:pt x="1569" y="1440"/>
                    <a:pt x="1768" y="1331"/>
                    <a:pt x="1966" y="1222"/>
                  </a:cubicBezTo>
                  <a:lnTo>
                    <a:pt x="2244" y="1043"/>
                  </a:lnTo>
                  <a:lnTo>
                    <a:pt x="2522" y="864"/>
                  </a:lnTo>
                  <a:cubicBezTo>
                    <a:pt x="2621" y="795"/>
                    <a:pt x="2721" y="745"/>
                    <a:pt x="2800" y="676"/>
                  </a:cubicBezTo>
                  <a:lnTo>
                    <a:pt x="3058" y="467"/>
                  </a:lnTo>
                  <a:lnTo>
                    <a:pt x="3317" y="259"/>
                  </a:lnTo>
                  <a:lnTo>
                    <a:pt x="3425" y="179"/>
                  </a:lnTo>
                  <a:lnTo>
                    <a:pt x="3436" y="169"/>
                  </a:lnTo>
                  <a:cubicBezTo>
                    <a:pt x="3445" y="169"/>
                    <a:pt x="3445" y="179"/>
                    <a:pt x="3456" y="179"/>
                  </a:cubicBezTo>
                  <a:lnTo>
                    <a:pt x="3485" y="209"/>
                  </a:lnTo>
                  <a:cubicBezTo>
                    <a:pt x="3833" y="497"/>
                    <a:pt x="4180" y="775"/>
                    <a:pt x="4557" y="1013"/>
                  </a:cubicBezTo>
                  <a:lnTo>
                    <a:pt x="4687" y="824"/>
                  </a:lnTo>
                  <a:cubicBezTo>
                    <a:pt x="4299" y="616"/>
                    <a:pt x="3942" y="368"/>
                    <a:pt x="3575" y="110"/>
                  </a:cubicBezTo>
                  <a:lnTo>
                    <a:pt x="3475" y="30"/>
                  </a:lnTo>
                  <a:cubicBezTo>
                    <a:pt x="3465" y="21"/>
                    <a:pt x="3445" y="1"/>
                    <a:pt x="342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14"/>
            <p:cNvSpPr/>
            <p:nvPr/>
          </p:nvSpPr>
          <p:spPr>
            <a:xfrm>
              <a:off x="2144900" y="1345575"/>
              <a:ext cx="62100" cy="113700"/>
            </a:xfrm>
            <a:custGeom>
              <a:avLst/>
              <a:gdLst/>
              <a:ahLst/>
              <a:cxnLst/>
              <a:rect l="l" t="t" r="r" b="b"/>
              <a:pathLst>
                <a:path w="2484" h="4548" extrusionOk="0">
                  <a:moveTo>
                    <a:pt x="1798" y="0"/>
                  </a:moveTo>
                  <a:lnTo>
                    <a:pt x="1589" y="110"/>
                  </a:lnTo>
                  <a:cubicBezTo>
                    <a:pt x="1788" y="507"/>
                    <a:pt x="2026" y="885"/>
                    <a:pt x="2275" y="1262"/>
                  </a:cubicBezTo>
                  <a:lnTo>
                    <a:pt x="2295" y="1302"/>
                  </a:lnTo>
                  <a:cubicBezTo>
                    <a:pt x="2304" y="1311"/>
                    <a:pt x="2304" y="1311"/>
                    <a:pt x="2304" y="1321"/>
                  </a:cubicBezTo>
                  <a:lnTo>
                    <a:pt x="2295" y="1331"/>
                  </a:lnTo>
                  <a:lnTo>
                    <a:pt x="2205" y="1430"/>
                  </a:lnTo>
                  <a:lnTo>
                    <a:pt x="1967" y="1659"/>
                  </a:lnTo>
                  <a:lnTo>
                    <a:pt x="1728" y="1897"/>
                  </a:lnTo>
                  <a:cubicBezTo>
                    <a:pt x="1649" y="1966"/>
                    <a:pt x="1589" y="2066"/>
                    <a:pt x="1510" y="2145"/>
                  </a:cubicBezTo>
                  <a:cubicBezTo>
                    <a:pt x="1510" y="2145"/>
                    <a:pt x="1411" y="2275"/>
                    <a:pt x="1302" y="2403"/>
                  </a:cubicBezTo>
                  <a:cubicBezTo>
                    <a:pt x="1192" y="2533"/>
                    <a:pt x="1093" y="2661"/>
                    <a:pt x="1093" y="2661"/>
                  </a:cubicBezTo>
                  <a:cubicBezTo>
                    <a:pt x="964" y="2840"/>
                    <a:pt x="835" y="3029"/>
                    <a:pt x="706" y="3217"/>
                  </a:cubicBezTo>
                  <a:cubicBezTo>
                    <a:pt x="458" y="3575"/>
                    <a:pt x="239" y="3972"/>
                    <a:pt x="1" y="4349"/>
                  </a:cubicBezTo>
                  <a:cubicBezTo>
                    <a:pt x="1" y="4349"/>
                    <a:pt x="71" y="4399"/>
                    <a:pt x="130" y="4449"/>
                  </a:cubicBezTo>
                  <a:lnTo>
                    <a:pt x="269" y="4548"/>
                  </a:lnTo>
                  <a:cubicBezTo>
                    <a:pt x="428" y="4131"/>
                    <a:pt x="616" y="3694"/>
                    <a:pt x="845" y="3317"/>
                  </a:cubicBezTo>
                  <a:cubicBezTo>
                    <a:pt x="954" y="3129"/>
                    <a:pt x="1064" y="2930"/>
                    <a:pt x="1192" y="2751"/>
                  </a:cubicBezTo>
                  <a:cubicBezTo>
                    <a:pt x="1192" y="2751"/>
                    <a:pt x="1292" y="2612"/>
                    <a:pt x="1391" y="2483"/>
                  </a:cubicBezTo>
                  <a:cubicBezTo>
                    <a:pt x="1490" y="2354"/>
                    <a:pt x="1600" y="2225"/>
                    <a:pt x="1600" y="2225"/>
                  </a:cubicBezTo>
                  <a:cubicBezTo>
                    <a:pt x="1669" y="2136"/>
                    <a:pt x="1728" y="2046"/>
                    <a:pt x="1808" y="1977"/>
                  </a:cubicBezTo>
                  <a:lnTo>
                    <a:pt x="2046" y="1748"/>
                  </a:lnTo>
                  <a:lnTo>
                    <a:pt x="2285" y="1520"/>
                  </a:lnTo>
                  <a:lnTo>
                    <a:pt x="2424" y="1391"/>
                  </a:lnTo>
                  <a:lnTo>
                    <a:pt x="2474" y="1341"/>
                  </a:lnTo>
                  <a:cubicBezTo>
                    <a:pt x="2483" y="1331"/>
                    <a:pt x="2454" y="1311"/>
                    <a:pt x="2454" y="1291"/>
                  </a:cubicBezTo>
                  <a:lnTo>
                    <a:pt x="2384" y="1192"/>
                  </a:lnTo>
                  <a:cubicBezTo>
                    <a:pt x="2176" y="805"/>
                    <a:pt x="1967" y="408"/>
                    <a:pt x="179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14"/>
            <p:cNvSpPr/>
            <p:nvPr/>
          </p:nvSpPr>
          <p:spPr>
            <a:xfrm>
              <a:off x="2240225" y="1317525"/>
              <a:ext cx="80700" cy="89625"/>
            </a:xfrm>
            <a:custGeom>
              <a:avLst/>
              <a:gdLst/>
              <a:ahLst/>
              <a:cxnLst/>
              <a:rect l="l" t="t" r="r" b="b"/>
              <a:pathLst>
                <a:path w="3228" h="3585" extrusionOk="0">
                  <a:moveTo>
                    <a:pt x="219" y="1"/>
                  </a:moveTo>
                  <a:lnTo>
                    <a:pt x="1" y="120"/>
                  </a:lnTo>
                  <a:lnTo>
                    <a:pt x="80" y="239"/>
                  </a:lnTo>
                  <a:cubicBezTo>
                    <a:pt x="110" y="279"/>
                    <a:pt x="140" y="319"/>
                    <a:pt x="159" y="358"/>
                  </a:cubicBezTo>
                  <a:lnTo>
                    <a:pt x="318" y="606"/>
                  </a:lnTo>
                  <a:cubicBezTo>
                    <a:pt x="428" y="765"/>
                    <a:pt x="527" y="924"/>
                    <a:pt x="646" y="1083"/>
                  </a:cubicBezTo>
                  <a:cubicBezTo>
                    <a:pt x="874" y="1400"/>
                    <a:pt x="1123" y="1698"/>
                    <a:pt x="1381" y="1996"/>
                  </a:cubicBezTo>
                  <a:cubicBezTo>
                    <a:pt x="1639" y="2285"/>
                    <a:pt x="1907" y="2572"/>
                    <a:pt x="2195" y="2841"/>
                  </a:cubicBezTo>
                  <a:cubicBezTo>
                    <a:pt x="2483" y="3108"/>
                    <a:pt x="2781" y="3357"/>
                    <a:pt x="3098" y="3585"/>
                  </a:cubicBezTo>
                  <a:lnTo>
                    <a:pt x="3228" y="3386"/>
                  </a:lnTo>
                  <a:cubicBezTo>
                    <a:pt x="2900" y="3198"/>
                    <a:pt x="2592" y="2969"/>
                    <a:pt x="2295" y="2731"/>
                  </a:cubicBezTo>
                  <a:cubicBezTo>
                    <a:pt x="1986" y="2493"/>
                    <a:pt x="1719" y="2215"/>
                    <a:pt x="1450" y="1937"/>
                  </a:cubicBezTo>
                  <a:cubicBezTo>
                    <a:pt x="1202" y="1639"/>
                    <a:pt x="964" y="1331"/>
                    <a:pt x="766" y="1003"/>
                  </a:cubicBezTo>
                  <a:cubicBezTo>
                    <a:pt x="656" y="844"/>
                    <a:pt x="567" y="676"/>
                    <a:pt x="477" y="507"/>
                  </a:cubicBezTo>
                  <a:lnTo>
                    <a:pt x="349" y="249"/>
                  </a:lnTo>
                  <a:cubicBezTo>
                    <a:pt x="329" y="209"/>
                    <a:pt x="309" y="169"/>
                    <a:pt x="279" y="120"/>
                  </a:cubicBezTo>
                  <a:lnTo>
                    <a:pt x="2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14"/>
            <p:cNvSpPr/>
            <p:nvPr/>
          </p:nvSpPr>
          <p:spPr>
            <a:xfrm>
              <a:off x="2260850" y="1307100"/>
              <a:ext cx="72725" cy="80700"/>
            </a:xfrm>
            <a:custGeom>
              <a:avLst/>
              <a:gdLst/>
              <a:ahLst/>
              <a:cxnLst/>
              <a:rect l="l" t="t" r="r" b="b"/>
              <a:pathLst>
                <a:path w="2909" h="3228" extrusionOk="0">
                  <a:moveTo>
                    <a:pt x="219" y="1"/>
                  </a:moveTo>
                  <a:lnTo>
                    <a:pt x="0" y="120"/>
                  </a:lnTo>
                  <a:lnTo>
                    <a:pt x="69" y="229"/>
                  </a:lnTo>
                  <a:cubicBezTo>
                    <a:pt x="99" y="269"/>
                    <a:pt x="129" y="299"/>
                    <a:pt x="149" y="338"/>
                  </a:cubicBezTo>
                  <a:lnTo>
                    <a:pt x="288" y="557"/>
                  </a:lnTo>
                  <a:cubicBezTo>
                    <a:pt x="387" y="696"/>
                    <a:pt x="477" y="844"/>
                    <a:pt x="586" y="983"/>
                  </a:cubicBezTo>
                  <a:cubicBezTo>
                    <a:pt x="784" y="1272"/>
                    <a:pt x="1013" y="1539"/>
                    <a:pt x="1241" y="1808"/>
                  </a:cubicBezTo>
                  <a:cubicBezTo>
                    <a:pt x="1479" y="2066"/>
                    <a:pt x="1717" y="2324"/>
                    <a:pt x="1976" y="2563"/>
                  </a:cubicBezTo>
                  <a:cubicBezTo>
                    <a:pt x="2234" y="2801"/>
                    <a:pt x="2492" y="3029"/>
                    <a:pt x="2780" y="3227"/>
                  </a:cubicBezTo>
                  <a:lnTo>
                    <a:pt x="2909" y="3039"/>
                  </a:lnTo>
                  <a:cubicBezTo>
                    <a:pt x="2621" y="2860"/>
                    <a:pt x="2333" y="2671"/>
                    <a:pt x="2065" y="2453"/>
                  </a:cubicBezTo>
                  <a:cubicBezTo>
                    <a:pt x="1797" y="2245"/>
                    <a:pt x="1549" y="1996"/>
                    <a:pt x="1320" y="1738"/>
                  </a:cubicBezTo>
                  <a:cubicBezTo>
                    <a:pt x="1092" y="1470"/>
                    <a:pt x="874" y="1202"/>
                    <a:pt x="705" y="904"/>
                  </a:cubicBezTo>
                  <a:cubicBezTo>
                    <a:pt x="605" y="755"/>
                    <a:pt x="526" y="606"/>
                    <a:pt x="447" y="458"/>
                  </a:cubicBezTo>
                  <a:lnTo>
                    <a:pt x="338" y="229"/>
                  </a:lnTo>
                  <a:cubicBezTo>
                    <a:pt x="318" y="189"/>
                    <a:pt x="288" y="149"/>
                    <a:pt x="278" y="110"/>
                  </a:cubicBezTo>
                  <a:lnTo>
                    <a:pt x="2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14"/>
            <p:cNvSpPr/>
            <p:nvPr/>
          </p:nvSpPr>
          <p:spPr>
            <a:xfrm>
              <a:off x="2144900" y="1455775"/>
              <a:ext cx="28325" cy="30575"/>
            </a:xfrm>
            <a:custGeom>
              <a:avLst/>
              <a:gdLst/>
              <a:ahLst/>
              <a:cxnLst/>
              <a:rect l="l" t="t" r="r" b="b"/>
              <a:pathLst>
                <a:path w="1133" h="1223" extrusionOk="0">
                  <a:moveTo>
                    <a:pt x="279" y="1"/>
                  </a:moveTo>
                  <a:lnTo>
                    <a:pt x="1" y="51"/>
                  </a:lnTo>
                  <a:cubicBezTo>
                    <a:pt x="51" y="120"/>
                    <a:pt x="100" y="180"/>
                    <a:pt x="140" y="230"/>
                  </a:cubicBezTo>
                  <a:lnTo>
                    <a:pt x="279" y="369"/>
                  </a:lnTo>
                  <a:lnTo>
                    <a:pt x="547" y="636"/>
                  </a:lnTo>
                  <a:cubicBezTo>
                    <a:pt x="627" y="716"/>
                    <a:pt x="706" y="815"/>
                    <a:pt x="775" y="914"/>
                  </a:cubicBezTo>
                  <a:lnTo>
                    <a:pt x="894" y="1064"/>
                  </a:lnTo>
                  <a:cubicBezTo>
                    <a:pt x="944" y="1113"/>
                    <a:pt x="994" y="1192"/>
                    <a:pt x="1064" y="1223"/>
                  </a:cubicBezTo>
                  <a:lnTo>
                    <a:pt x="1133" y="984"/>
                  </a:lnTo>
                  <a:cubicBezTo>
                    <a:pt x="1103" y="945"/>
                    <a:pt x="1064" y="945"/>
                    <a:pt x="1024" y="914"/>
                  </a:cubicBezTo>
                  <a:cubicBezTo>
                    <a:pt x="974" y="885"/>
                    <a:pt x="925" y="845"/>
                    <a:pt x="885" y="815"/>
                  </a:cubicBezTo>
                  <a:cubicBezTo>
                    <a:pt x="795" y="736"/>
                    <a:pt x="706" y="647"/>
                    <a:pt x="616" y="557"/>
                  </a:cubicBezTo>
                  <a:cubicBezTo>
                    <a:pt x="537" y="468"/>
                    <a:pt x="458" y="378"/>
                    <a:pt x="398" y="279"/>
                  </a:cubicBezTo>
                  <a:cubicBezTo>
                    <a:pt x="369" y="230"/>
                    <a:pt x="338" y="180"/>
                    <a:pt x="319" y="130"/>
                  </a:cubicBezTo>
                  <a:cubicBezTo>
                    <a:pt x="299" y="80"/>
                    <a:pt x="289" y="41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14"/>
            <p:cNvSpPr/>
            <p:nvPr/>
          </p:nvSpPr>
          <p:spPr>
            <a:xfrm>
              <a:off x="2228325" y="1364700"/>
              <a:ext cx="47925" cy="43700"/>
            </a:xfrm>
            <a:custGeom>
              <a:avLst/>
              <a:gdLst/>
              <a:ahLst/>
              <a:cxnLst/>
              <a:rect l="l" t="t" r="r" b="b"/>
              <a:pathLst>
                <a:path w="1917" h="1748" extrusionOk="0">
                  <a:moveTo>
                    <a:pt x="864" y="209"/>
                  </a:moveTo>
                  <a:lnTo>
                    <a:pt x="884" y="239"/>
                  </a:lnTo>
                  <a:lnTo>
                    <a:pt x="944" y="318"/>
                  </a:lnTo>
                  <a:cubicBezTo>
                    <a:pt x="1154" y="561"/>
                    <a:pt x="1358" y="804"/>
                    <a:pt x="1604" y="1009"/>
                  </a:cubicBezTo>
                  <a:lnTo>
                    <a:pt x="1604" y="1009"/>
                  </a:lnTo>
                  <a:cubicBezTo>
                    <a:pt x="1486" y="1069"/>
                    <a:pt x="1367" y="1127"/>
                    <a:pt x="1251" y="1182"/>
                  </a:cubicBezTo>
                  <a:lnTo>
                    <a:pt x="953" y="1311"/>
                  </a:lnTo>
                  <a:lnTo>
                    <a:pt x="646" y="1430"/>
                  </a:lnTo>
                  <a:lnTo>
                    <a:pt x="338" y="1539"/>
                  </a:lnTo>
                  <a:lnTo>
                    <a:pt x="218" y="1569"/>
                  </a:lnTo>
                  <a:lnTo>
                    <a:pt x="179" y="1589"/>
                  </a:lnTo>
                  <a:lnTo>
                    <a:pt x="149" y="1589"/>
                  </a:lnTo>
                  <a:lnTo>
                    <a:pt x="159" y="1569"/>
                  </a:lnTo>
                  <a:cubicBezTo>
                    <a:pt x="159" y="1539"/>
                    <a:pt x="169" y="1510"/>
                    <a:pt x="179" y="1479"/>
                  </a:cubicBezTo>
                  <a:lnTo>
                    <a:pt x="209" y="1420"/>
                  </a:lnTo>
                  <a:cubicBezTo>
                    <a:pt x="218" y="1390"/>
                    <a:pt x="229" y="1371"/>
                    <a:pt x="238" y="1340"/>
                  </a:cubicBezTo>
                  <a:cubicBezTo>
                    <a:pt x="288" y="1251"/>
                    <a:pt x="348" y="1152"/>
                    <a:pt x="407" y="1053"/>
                  </a:cubicBezTo>
                  <a:cubicBezTo>
                    <a:pt x="516" y="854"/>
                    <a:pt x="606" y="665"/>
                    <a:pt x="705" y="477"/>
                  </a:cubicBezTo>
                  <a:lnTo>
                    <a:pt x="844" y="239"/>
                  </a:lnTo>
                  <a:cubicBezTo>
                    <a:pt x="854" y="228"/>
                    <a:pt x="854" y="209"/>
                    <a:pt x="864" y="209"/>
                  </a:cubicBezTo>
                  <a:close/>
                  <a:moveTo>
                    <a:pt x="854" y="0"/>
                  </a:moveTo>
                  <a:cubicBezTo>
                    <a:pt x="854" y="0"/>
                    <a:pt x="844" y="0"/>
                    <a:pt x="844" y="10"/>
                  </a:cubicBezTo>
                  <a:lnTo>
                    <a:pt x="834" y="30"/>
                  </a:lnTo>
                  <a:lnTo>
                    <a:pt x="805" y="89"/>
                  </a:lnTo>
                  <a:lnTo>
                    <a:pt x="616" y="427"/>
                  </a:lnTo>
                  <a:cubicBezTo>
                    <a:pt x="507" y="616"/>
                    <a:pt x="427" y="824"/>
                    <a:pt x="318" y="1013"/>
                  </a:cubicBezTo>
                  <a:cubicBezTo>
                    <a:pt x="258" y="1102"/>
                    <a:pt x="199" y="1201"/>
                    <a:pt x="149" y="1301"/>
                  </a:cubicBezTo>
                  <a:cubicBezTo>
                    <a:pt x="139" y="1321"/>
                    <a:pt x="119" y="1351"/>
                    <a:pt x="110" y="1371"/>
                  </a:cubicBezTo>
                  <a:lnTo>
                    <a:pt x="70" y="1470"/>
                  </a:lnTo>
                  <a:cubicBezTo>
                    <a:pt x="50" y="1539"/>
                    <a:pt x="20" y="1609"/>
                    <a:pt x="10" y="1688"/>
                  </a:cubicBezTo>
                  <a:lnTo>
                    <a:pt x="0" y="1748"/>
                  </a:lnTo>
                  <a:cubicBezTo>
                    <a:pt x="10" y="1748"/>
                    <a:pt x="30" y="1738"/>
                    <a:pt x="50" y="1738"/>
                  </a:cubicBezTo>
                  <a:lnTo>
                    <a:pt x="169" y="1708"/>
                  </a:lnTo>
                  <a:lnTo>
                    <a:pt x="368" y="1658"/>
                  </a:lnTo>
                  <a:lnTo>
                    <a:pt x="686" y="1559"/>
                  </a:lnTo>
                  <a:lnTo>
                    <a:pt x="1003" y="1470"/>
                  </a:lnTo>
                  <a:cubicBezTo>
                    <a:pt x="1003" y="1470"/>
                    <a:pt x="1083" y="1440"/>
                    <a:pt x="1152" y="1410"/>
                  </a:cubicBezTo>
                  <a:lnTo>
                    <a:pt x="1311" y="1351"/>
                  </a:lnTo>
                  <a:cubicBezTo>
                    <a:pt x="1520" y="1271"/>
                    <a:pt x="1718" y="1192"/>
                    <a:pt x="1917" y="1102"/>
                  </a:cubicBezTo>
                  <a:lnTo>
                    <a:pt x="1874" y="1004"/>
                  </a:lnTo>
                  <a:lnTo>
                    <a:pt x="1917" y="943"/>
                  </a:lnTo>
                  <a:cubicBezTo>
                    <a:pt x="1599" y="765"/>
                    <a:pt x="1321" y="506"/>
                    <a:pt x="1052" y="228"/>
                  </a:cubicBezTo>
                  <a:lnTo>
                    <a:pt x="933" y="89"/>
                  </a:lnTo>
                  <a:lnTo>
                    <a:pt x="864" y="10"/>
                  </a:lnTo>
                  <a:lnTo>
                    <a:pt x="85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14"/>
            <p:cNvSpPr/>
            <p:nvPr/>
          </p:nvSpPr>
          <p:spPr>
            <a:xfrm>
              <a:off x="2075675" y="1308825"/>
              <a:ext cx="114200" cy="39525"/>
            </a:xfrm>
            <a:custGeom>
              <a:avLst/>
              <a:gdLst/>
              <a:ahLst/>
              <a:cxnLst/>
              <a:rect l="l" t="t" r="r" b="b"/>
              <a:pathLst>
                <a:path w="4568" h="1581" extrusionOk="0">
                  <a:moveTo>
                    <a:pt x="10" y="1"/>
                  </a:moveTo>
                  <a:cubicBezTo>
                    <a:pt x="10" y="1"/>
                    <a:pt x="0" y="80"/>
                    <a:pt x="10" y="160"/>
                  </a:cubicBezTo>
                  <a:lnTo>
                    <a:pt x="10" y="329"/>
                  </a:lnTo>
                  <a:cubicBezTo>
                    <a:pt x="457" y="369"/>
                    <a:pt x="894" y="428"/>
                    <a:pt x="1340" y="438"/>
                  </a:cubicBezTo>
                  <a:cubicBezTo>
                    <a:pt x="1569" y="448"/>
                    <a:pt x="1787" y="458"/>
                    <a:pt x="2015" y="458"/>
                  </a:cubicBezTo>
                  <a:cubicBezTo>
                    <a:pt x="2015" y="458"/>
                    <a:pt x="2184" y="458"/>
                    <a:pt x="2343" y="448"/>
                  </a:cubicBezTo>
                  <a:lnTo>
                    <a:pt x="2681" y="428"/>
                  </a:lnTo>
                  <a:cubicBezTo>
                    <a:pt x="2790" y="428"/>
                    <a:pt x="2899" y="428"/>
                    <a:pt x="3008" y="408"/>
                  </a:cubicBezTo>
                  <a:lnTo>
                    <a:pt x="3336" y="358"/>
                  </a:lnTo>
                  <a:lnTo>
                    <a:pt x="3663" y="309"/>
                  </a:lnTo>
                  <a:lnTo>
                    <a:pt x="3793" y="289"/>
                  </a:lnTo>
                  <a:lnTo>
                    <a:pt x="3813" y="289"/>
                  </a:lnTo>
                  <a:cubicBezTo>
                    <a:pt x="3822" y="289"/>
                    <a:pt x="3822" y="299"/>
                    <a:pt x="3822" y="299"/>
                  </a:cubicBezTo>
                  <a:lnTo>
                    <a:pt x="3842" y="349"/>
                  </a:lnTo>
                  <a:cubicBezTo>
                    <a:pt x="3992" y="766"/>
                    <a:pt x="4160" y="1183"/>
                    <a:pt x="4358" y="1580"/>
                  </a:cubicBezTo>
                  <a:lnTo>
                    <a:pt x="4567" y="1470"/>
                  </a:lnTo>
                  <a:cubicBezTo>
                    <a:pt x="4349" y="1103"/>
                    <a:pt x="4150" y="706"/>
                    <a:pt x="3972" y="299"/>
                  </a:cubicBezTo>
                  <a:cubicBezTo>
                    <a:pt x="3972" y="299"/>
                    <a:pt x="3952" y="269"/>
                    <a:pt x="3941" y="250"/>
                  </a:cubicBezTo>
                  <a:lnTo>
                    <a:pt x="3922" y="190"/>
                  </a:lnTo>
                  <a:cubicBezTo>
                    <a:pt x="3912" y="170"/>
                    <a:pt x="3912" y="140"/>
                    <a:pt x="3892" y="140"/>
                  </a:cubicBezTo>
                  <a:lnTo>
                    <a:pt x="3833" y="150"/>
                  </a:lnTo>
                  <a:lnTo>
                    <a:pt x="3644" y="190"/>
                  </a:lnTo>
                  <a:lnTo>
                    <a:pt x="3316" y="239"/>
                  </a:lnTo>
                  <a:lnTo>
                    <a:pt x="2999" y="299"/>
                  </a:lnTo>
                  <a:cubicBezTo>
                    <a:pt x="2889" y="319"/>
                    <a:pt x="2780" y="309"/>
                    <a:pt x="2671" y="319"/>
                  </a:cubicBezTo>
                  <a:cubicBezTo>
                    <a:pt x="2671" y="319"/>
                    <a:pt x="2502" y="329"/>
                    <a:pt x="2333" y="329"/>
                  </a:cubicBezTo>
                  <a:lnTo>
                    <a:pt x="2006" y="329"/>
                  </a:lnTo>
                  <a:cubicBezTo>
                    <a:pt x="1777" y="319"/>
                    <a:pt x="1558" y="299"/>
                    <a:pt x="1340" y="269"/>
                  </a:cubicBezTo>
                  <a:cubicBezTo>
                    <a:pt x="894" y="230"/>
                    <a:pt x="446" y="120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14"/>
            <p:cNvSpPr/>
            <p:nvPr/>
          </p:nvSpPr>
          <p:spPr>
            <a:xfrm>
              <a:off x="2066975" y="1203100"/>
              <a:ext cx="93600" cy="79200"/>
            </a:xfrm>
            <a:custGeom>
              <a:avLst/>
              <a:gdLst/>
              <a:ahLst/>
              <a:cxnLst/>
              <a:rect l="l" t="t" r="r" b="b"/>
              <a:pathLst>
                <a:path w="3744" h="3168" extrusionOk="0">
                  <a:moveTo>
                    <a:pt x="3505" y="0"/>
                  </a:moveTo>
                  <a:cubicBezTo>
                    <a:pt x="3505" y="219"/>
                    <a:pt x="3495" y="447"/>
                    <a:pt x="3495" y="666"/>
                  </a:cubicBezTo>
                  <a:cubicBezTo>
                    <a:pt x="3505" y="894"/>
                    <a:pt x="3495" y="1112"/>
                    <a:pt x="3515" y="1341"/>
                  </a:cubicBezTo>
                  <a:lnTo>
                    <a:pt x="3525" y="1381"/>
                  </a:lnTo>
                  <a:lnTo>
                    <a:pt x="3525" y="1401"/>
                  </a:lnTo>
                  <a:lnTo>
                    <a:pt x="3505" y="1410"/>
                  </a:lnTo>
                  <a:lnTo>
                    <a:pt x="3376" y="1440"/>
                  </a:lnTo>
                  <a:lnTo>
                    <a:pt x="3058" y="1529"/>
                  </a:lnTo>
                  <a:lnTo>
                    <a:pt x="2731" y="1609"/>
                  </a:lnTo>
                  <a:cubicBezTo>
                    <a:pt x="2632" y="1639"/>
                    <a:pt x="2522" y="1679"/>
                    <a:pt x="2423" y="1718"/>
                  </a:cubicBezTo>
                  <a:lnTo>
                    <a:pt x="2105" y="1837"/>
                  </a:lnTo>
                  <a:cubicBezTo>
                    <a:pt x="1946" y="1897"/>
                    <a:pt x="1798" y="1957"/>
                    <a:pt x="1798" y="1957"/>
                  </a:cubicBezTo>
                  <a:cubicBezTo>
                    <a:pt x="1589" y="2046"/>
                    <a:pt x="1390" y="2145"/>
                    <a:pt x="1192" y="2244"/>
                  </a:cubicBezTo>
                  <a:cubicBezTo>
                    <a:pt x="785" y="2423"/>
                    <a:pt x="397" y="2661"/>
                    <a:pt x="0" y="2870"/>
                  </a:cubicBezTo>
                  <a:lnTo>
                    <a:pt x="139" y="3168"/>
                  </a:lnTo>
                  <a:cubicBezTo>
                    <a:pt x="497" y="2890"/>
                    <a:pt x="854" y="2612"/>
                    <a:pt x="1251" y="2393"/>
                  </a:cubicBezTo>
                  <a:cubicBezTo>
                    <a:pt x="1450" y="2284"/>
                    <a:pt x="1639" y="2175"/>
                    <a:pt x="1837" y="2076"/>
                  </a:cubicBezTo>
                  <a:cubicBezTo>
                    <a:pt x="1837" y="2076"/>
                    <a:pt x="1996" y="2016"/>
                    <a:pt x="2145" y="1946"/>
                  </a:cubicBezTo>
                  <a:cubicBezTo>
                    <a:pt x="2294" y="1887"/>
                    <a:pt x="2453" y="1827"/>
                    <a:pt x="2453" y="1827"/>
                  </a:cubicBezTo>
                  <a:cubicBezTo>
                    <a:pt x="2552" y="1787"/>
                    <a:pt x="2661" y="1748"/>
                    <a:pt x="2760" y="1718"/>
                  </a:cubicBezTo>
                  <a:lnTo>
                    <a:pt x="3078" y="1639"/>
                  </a:lnTo>
                  <a:lnTo>
                    <a:pt x="3406" y="1569"/>
                  </a:lnTo>
                  <a:lnTo>
                    <a:pt x="3594" y="1520"/>
                  </a:lnTo>
                  <a:lnTo>
                    <a:pt x="3654" y="1509"/>
                  </a:lnTo>
                  <a:cubicBezTo>
                    <a:pt x="3664" y="1500"/>
                    <a:pt x="3654" y="1470"/>
                    <a:pt x="3654" y="1450"/>
                  </a:cubicBezTo>
                  <a:lnTo>
                    <a:pt x="3654" y="1331"/>
                  </a:lnTo>
                  <a:cubicBezTo>
                    <a:pt x="3654" y="1112"/>
                    <a:pt x="3674" y="884"/>
                    <a:pt x="3684" y="666"/>
                  </a:cubicBezTo>
                  <a:cubicBezTo>
                    <a:pt x="3694" y="447"/>
                    <a:pt x="3724" y="229"/>
                    <a:pt x="3744" y="10"/>
                  </a:cubicBezTo>
                  <a:lnTo>
                    <a:pt x="350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14"/>
            <p:cNvSpPr/>
            <p:nvPr/>
          </p:nvSpPr>
          <p:spPr>
            <a:xfrm>
              <a:off x="2216650" y="1206575"/>
              <a:ext cx="29075" cy="113700"/>
            </a:xfrm>
            <a:custGeom>
              <a:avLst/>
              <a:gdLst/>
              <a:ahLst/>
              <a:cxnLst/>
              <a:rect l="l" t="t" r="r" b="b"/>
              <a:pathLst>
                <a:path w="1163" h="4548" extrusionOk="0">
                  <a:moveTo>
                    <a:pt x="1" y="0"/>
                  </a:moveTo>
                  <a:lnTo>
                    <a:pt x="10" y="159"/>
                  </a:lnTo>
                  <a:cubicBezTo>
                    <a:pt x="21" y="199"/>
                    <a:pt x="21" y="249"/>
                    <a:pt x="21" y="298"/>
                  </a:cubicBezTo>
                  <a:cubicBezTo>
                    <a:pt x="21" y="298"/>
                    <a:pt x="30" y="368"/>
                    <a:pt x="30" y="447"/>
                  </a:cubicBezTo>
                  <a:cubicBezTo>
                    <a:pt x="30" y="516"/>
                    <a:pt x="40" y="586"/>
                    <a:pt x="40" y="586"/>
                  </a:cubicBezTo>
                  <a:cubicBezTo>
                    <a:pt x="50" y="785"/>
                    <a:pt x="60" y="973"/>
                    <a:pt x="80" y="1172"/>
                  </a:cubicBezTo>
                  <a:cubicBezTo>
                    <a:pt x="120" y="1559"/>
                    <a:pt x="179" y="1946"/>
                    <a:pt x="249" y="2324"/>
                  </a:cubicBezTo>
                  <a:cubicBezTo>
                    <a:pt x="328" y="2711"/>
                    <a:pt x="427" y="3089"/>
                    <a:pt x="537" y="3455"/>
                  </a:cubicBezTo>
                  <a:cubicBezTo>
                    <a:pt x="656" y="3833"/>
                    <a:pt x="785" y="4201"/>
                    <a:pt x="944" y="4548"/>
                  </a:cubicBezTo>
                  <a:lnTo>
                    <a:pt x="1162" y="4439"/>
                  </a:lnTo>
                  <a:cubicBezTo>
                    <a:pt x="974" y="4111"/>
                    <a:pt x="815" y="3764"/>
                    <a:pt x="676" y="3416"/>
                  </a:cubicBezTo>
                  <a:cubicBezTo>
                    <a:pt x="537" y="3049"/>
                    <a:pt x="427" y="2681"/>
                    <a:pt x="348" y="2304"/>
                  </a:cubicBezTo>
                  <a:cubicBezTo>
                    <a:pt x="279" y="1926"/>
                    <a:pt x="229" y="1540"/>
                    <a:pt x="219" y="1162"/>
                  </a:cubicBezTo>
                  <a:cubicBezTo>
                    <a:pt x="209" y="964"/>
                    <a:pt x="219" y="775"/>
                    <a:pt x="219" y="586"/>
                  </a:cubicBezTo>
                  <a:cubicBezTo>
                    <a:pt x="219" y="586"/>
                    <a:pt x="219" y="516"/>
                    <a:pt x="229" y="447"/>
                  </a:cubicBezTo>
                  <a:cubicBezTo>
                    <a:pt x="239" y="368"/>
                    <a:pt x="239" y="298"/>
                    <a:pt x="239" y="298"/>
                  </a:cubicBezTo>
                  <a:cubicBezTo>
                    <a:pt x="249" y="249"/>
                    <a:pt x="249" y="199"/>
                    <a:pt x="249" y="150"/>
                  </a:cubicBezTo>
                  <a:lnTo>
                    <a:pt x="249" y="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14"/>
            <p:cNvSpPr/>
            <p:nvPr/>
          </p:nvSpPr>
          <p:spPr>
            <a:xfrm>
              <a:off x="2239500" y="1208050"/>
              <a:ext cx="26575" cy="101800"/>
            </a:xfrm>
            <a:custGeom>
              <a:avLst/>
              <a:gdLst/>
              <a:ahLst/>
              <a:cxnLst/>
              <a:rect l="l" t="t" r="r" b="b"/>
              <a:pathLst>
                <a:path w="1063" h="4072" extrusionOk="0">
                  <a:moveTo>
                    <a:pt x="0" y="1"/>
                  </a:moveTo>
                  <a:lnTo>
                    <a:pt x="20" y="140"/>
                  </a:lnTo>
                  <a:cubicBezTo>
                    <a:pt x="30" y="179"/>
                    <a:pt x="30" y="219"/>
                    <a:pt x="30" y="259"/>
                  </a:cubicBezTo>
                  <a:lnTo>
                    <a:pt x="30" y="388"/>
                  </a:lnTo>
                  <a:cubicBezTo>
                    <a:pt x="40" y="457"/>
                    <a:pt x="40" y="527"/>
                    <a:pt x="40" y="527"/>
                  </a:cubicBezTo>
                  <a:cubicBezTo>
                    <a:pt x="49" y="696"/>
                    <a:pt x="60" y="875"/>
                    <a:pt x="89" y="1044"/>
                  </a:cubicBezTo>
                  <a:cubicBezTo>
                    <a:pt x="119" y="1391"/>
                    <a:pt x="179" y="1739"/>
                    <a:pt x="239" y="2076"/>
                  </a:cubicBezTo>
                  <a:cubicBezTo>
                    <a:pt x="308" y="2423"/>
                    <a:pt x="397" y="2761"/>
                    <a:pt x="497" y="3099"/>
                  </a:cubicBezTo>
                  <a:cubicBezTo>
                    <a:pt x="596" y="3427"/>
                    <a:pt x="715" y="3764"/>
                    <a:pt x="854" y="4072"/>
                  </a:cubicBezTo>
                  <a:lnTo>
                    <a:pt x="1062" y="3972"/>
                  </a:lnTo>
                  <a:cubicBezTo>
                    <a:pt x="894" y="3675"/>
                    <a:pt x="755" y="3367"/>
                    <a:pt x="625" y="3049"/>
                  </a:cubicBezTo>
                  <a:cubicBezTo>
                    <a:pt x="506" y="2732"/>
                    <a:pt x="407" y="2394"/>
                    <a:pt x="338" y="2056"/>
                  </a:cubicBezTo>
                  <a:cubicBezTo>
                    <a:pt x="278" y="1719"/>
                    <a:pt x="228" y="1381"/>
                    <a:pt x="228" y="1033"/>
                  </a:cubicBezTo>
                  <a:cubicBezTo>
                    <a:pt x="219" y="865"/>
                    <a:pt x="219" y="696"/>
                    <a:pt x="228" y="517"/>
                  </a:cubicBezTo>
                  <a:cubicBezTo>
                    <a:pt x="228" y="517"/>
                    <a:pt x="228" y="457"/>
                    <a:pt x="239" y="388"/>
                  </a:cubicBezTo>
                  <a:cubicBezTo>
                    <a:pt x="239" y="329"/>
                    <a:pt x="248" y="269"/>
                    <a:pt x="248" y="269"/>
                  </a:cubicBezTo>
                  <a:cubicBezTo>
                    <a:pt x="258" y="219"/>
                    <a:pt x="248" y="179"/>
                    <a:pt x="248" y="130"/>
                  </a:cubicBezTo>
                  <a:lnTo>
                    <a:pt x="258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14"/>
            <p:cNvSpPr/>
            <p:nvPr/>
          </p:nvSpPr>
          <p:spPr>
            <a:xfrm>
              <a:off x="2065725" y="1277325"/>
              <a:ext cx="12950" cy="38750"/>
            </a:xfrm>
            <a:custGeom>
              <a:avLst/>
              <a:gdLst/>
              <a:ahLst/>
              <a:cxnLst/>
              <a:rect l="l" t="t" r="r" b="b"/>
              <a:pathLst>
                <a:path w="518" h="1550" extrusionOk="0">
                  <a:moveTo>
                    <a:pt x="1" y="0"/>
                  </a:moveTo>
                  <a:lnTo>
                    <a:pt x="1" y="0"/>
                  </a:lnTo>
                  <a:cubicBezTo>
                    <a:pt x="10" y="80"/>
                    <a:pt x="21" y="149"/>
                    <a:pt x="41" y="219"/>
                  </a:cubicBezTo>
                  <a:lnTo>
                    <a:pt x="80" y="417"/>
                  </a:lnTo>
                  <a:cubicBezTo>
                    <a:pt x="120" y="537"/>
                    <a:pt x="149" y="656"/>
                    <a:pt x="180" y="775"/>
                  </a:cubicBezTo>
                  <a:cubicBezTo>
                    <a:pt x="209" y="884"/>
                    <a:pt x="229" y="1013"/>
                    <a:pt x="239" y="1132"/>
                  </a:cubicBezTo>
                  <a:cubicBezTo>
                    <a:pt x="249" y="1201"/>
                    <a:pt x="259" y="1261"/>
                    <a:pt x="269" y="1331"/>
                  </a:cubicBezTo>
                  <a:cubicBezTo>
                    <a:pt x="279" y="1390"/>
                    <a:pt x="299" y="1479"/>
                    <a:pt x="338" y="1549"/>
                  </a:cubicBezTo>
                  <a:lnTo>
                    <a:pt x="517" y="1371"/>
                  </a:lnTo>
                  <a:cubicBezTo>
                    <a:pt x="507" y="1331"/>
                    <a:pt x="467" y="1311"/>
                    <a:pt x="447" y="1261"/>
                  </a:cubicBezTo>
                  <a:cubicBezTo>
                    <a:pt x="427" y="1212"/>
                    <a:pt x="408" y="1152"/>
                    <a:pt x="388" y="1102"/>
                  </a:cubicBezTo>
                  <a:cubicBezTo>
                    <a:pt x="348" y="983"/>
                    <a:pt x="319" y="874"/>
                    <a:pt x="288" y="745"/>
                  </a:cubicBezTo>
                  <a:cubicBezTo>
                    <a:pt x="259" y="625"/>
                    <a:pt x="239" y="506"/>
                    <a:pt x="229" y="387"/>
                  </a:cubicBezTo>
                  <a:cubicBezTo>
                    <a:pt x="229" y="338"/>
                    <a:pt x="229" y="278"/>
                    <a:pt x="239" y="219"/>
                  </a:cubicBezTo>
                  <a:cubicBezTo>
                    <a:pt x="239" y="169"/>
                    <a:pt x="259" y="129"/>
                    <a:pt x="269" y="8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14"/>
            <p:cNvSpPr/>
            <p:nvPr/>
          </p:nvSpPr>
          <p:spPr>
            <a:xfrm>
              <a:off x="2162275" y="1249650"/>
              <a:ext cx="51675" cy="37125"/>
            </a:xfrm>
            <a:custGeom>
              <a:avLst/>
              <a:gdLst/>
              <a:ahLst/>
              <a:cxnLst/>
              <a:rect l="l" t="t" r="r" b="b"/>
              <a:pathLst>
                <a:path w="2067" h="1485" extrusionOk="0">
                  <a:moveTo>
                    <a:pt x="1514" y="191"/>
                  </a:moveTo>
                  <a:cubicBezTo>
                    <a:pt x="1516" y="191"/>
                    <a:pt x="1518" y="192"/>
                    <a:pt x="1520" y="194"/>
                  </a:cubicBezTo>
                  <a:lnTo>
                    <a:pt x="1520" y="234"/>
                  </a:lnTo>
                  <a:lnTo>
                    <a:pt x="1540" y="333"/>
                  </a:lnTo>
                  <a:cubicBezTo>
                    <a:pt x="1570" y="521"/>
                    <a:pt x="1600" y="710"/>
                    <a:pt x="1649" y="898"/>
                  </a:cubicBezTo>
                  <a:cubicBezTo>
                    <a:pt x="1680" y="1016"/>
                    <a:pt x="1719" y="1134"/>
                    <a:pt x="1763" y="1249"/>
                  </a:cubicBezTo>
                  <a:lnTo>
                    <a:pt x="1763" y="1249"/>
                  </a:lnTo>
                  <a:cubicBezTo>
                    <a:pt x="1630" y="1242"/>
                    <a:pt x="1499" y="1232"/>
                    <a:pt x="1371" y="1227"/>
                  </a:cubicBezTo>
                  <a:lnTo>
                    <a:pt x="1044" y="1196"/>
                  </a:lnTo>
                  <a:lnTo>
                    <a:pt x="726" y="1137"/>
                  </a:lnTo>
                  <a:lnTo>
                    <a:pt x="398" y="1068"/>
                  </a:lnTo>
                  <a:lnTo>
                    <a:pt x="279" y="1048"/>
                  </a:lnTo>
                  <a:lnTo>
                    <a:pt x="239" y="1037"/>
                  </a:lnTo>
                  <a:lnTo>
                    <a:pt x="210" y="1028"/>
                  </a:lnTo>
                  <a:lnTo>
                    <a:pt x="230" y="1018"/>
                  </a:lnTo>
                  <a:cubicBezTo>
                    <a:pt x="249" y="988"/>
                    <a:pt x="269" y="968"/>
                    <a:pt x="289" y="948"/>
                  </a:cubicBezTo>
                  <a:lnTo>
                    <a:pt x="349" y="909"/>
                  </a:lnTo>
                  <a:cubicBezTo>
                    <a:pt x="369" y="889"/>
                    <a:pt x="389" y="879"/>
                    <a:pt x="408" y="859"/>
                  </a:cubicBezTo>
                  <a:cubicBezTo>
                    <a:pt x="508" y="799"/>
                    <a:pt x="597" y="750"/>
                    <a:pt x="696" y="690"/>
                  </a:cubicBezTo>
                  <a:cubicBezTo>
                    <a:pt x="894" y="581"/>
                    <a:pt x="1073" y="452"/>
                    <a:pt x="1262" y="342"/>
                  </a:cubicBezTo>
                  <a:lnTo>
                    <a:pt x="1490" y="203"/>
                  </a:lnTo>
                  <a:cubicBezTo>
                    <a:pt x="1498" y="203"/>
                    <a:pt x="1506" y="191"/>
                    <a:pt x="1514" y="191"/>
                  </a:cubicBezTo>
                  <a:close/>
                  <a:moveTo>
                    <a:pt x="1617" y="1"/>
                  </a:moveTo>
                  <a:cubicBezTo>
                    <a:pt x="1614" y="1"/>
                    <a:pt x="1609" y="5"/>
                    <a:pt x="1609" y="5"/>
                  </a:cubicBezTo>
                  <a:lnTo>
                    <a:pt x="1580" y="25"/>
                  </a:lnTo>
                  <a:lnTo>
                    <a:pt x="1530" y="55"/>
                  </a:lnTo>
                  <a:lnTo>
                    <a:pt x="1192" y="253"/>
                  </a:lnTo>
                  <a:cubicBezTo>
                    <a:pt x="1014" y="373"/>
                    <a:pt x="835" y="501"/>
                    <a:pt x="647" y="611"/>
                  </a:cubicBezTo>
                  <a:cubicBezTo>
                    <a:pt x="547" y="660"/>
                    <a:pt x="448" y="710"/>
                    <a:pt x="358" y="770"/>
                  </a:cubicBezTo>
                  <a:cubicBezTo>
                    <a:pt x="329" y="790"/>
                    <a:pt x="309" y="799"/>
                    <a:pt x="279" y="819"/>
                  </a:cubicBezTo>
                  <a:lnTo>
                    <a:pt x="199" y="879"/>
                  </a:lnTo>
                  <a:cubicBezTo>
                    <a:pt x="150" y="929"/>
                    <a:pt x="91" y="978"/>
                    <a:pt x="41" y="1048"/>
                  </a:cubicBezTo>
                  <a:lnTo>
                    <a:pt x="1" y="1088"/>
                  </a:lnTo>
                  <a:cubicBezTo>
                    <a:pt x="21" y="1097"/>
                    <a:pt x="41" y="1097"/>
                    <a:pt x="51" y="1107"/>
                  </a:cubicBezTo>
                  <a:lnTo>
                    <a:pt x="170" y="1137"/>
                  </a:lnTo>
                  <a:lnTo>
                    <a:pt x="369" y="1196"/>
                  </a:lnTo>
                  <a:lnTo>
                    <a:pt x="686" y="1276"/>
                  </a:lnTo>
                  <a:lnTo>
                    <a:pt x="845" y="1315"/>
                  </a:lnTo>
                  <a:cubicBezTo>
                    <a:pt x="925" y="1326"/>
                    <a:pt x="1014" y="1346"/>
                    <a:pt x="1014" y="1346"/>
                  </a:cubicBezTo>
                  <a:lnTo>
                    <a:pt x="1331" y="1405"/>
                  </a:lnTo>
                  <a:cubicBezTo>
                    <a:pt x="1550" y="1435"/>
                    <a:pt x="1768" y="1465"/>
                    <a:pt x="1977" y="1485"/>
                  </a:cubicBezTo>
                  <a:lnTo>
                    <a:pt x="1995" y="1381"/>
                  </a:lnTo>
                  <a:lnTo>
                    <a:pt x="2066" y="1346"/>
                  </a:lnTo>
                  <a:cubicBezTo>
                    <a:pt x="2048" y="1317"/>
                    <a:pt x="2032" y="1288"/>
                    <a:pt x="2016" y="1260"/>
                  </a:cubicBezTo>
                  <a:lnTo>
                    <a:pt x="2016" y="1260"/>
                  </a:lnTo>
                  <a:lnTo>
                    <a:pt x="2017" y="1256"/>
                  </a:lnTo>
                  <a:cubicBezTo>
                    <a:pt x="2016" y="1256"/>
                    <a:pt x="2015" y="1256"/>
                    <a:pt x="2014" y="1256"/>
                  </a:cubicBezTo>
                  <a:lnTo>
                    <a:pt x="2014" y="1256"/>
                  </a:lnTo>
                  <a:cubicBezTo>
                    <a:pt x="1987" y="1206"/>
                    <a:pt x="1962" y="1157"/>
                    <a:pt x="1937" y="1107"/>
                  </a:cubicBezTo>
                  <a:cubicBezTo>
                    <a:pt x="1898" y="1018"/>
                    <a:pt x="1868" y="938"/>
                    <a:pt x="1828" y="849"/>
                  </a:cubicBezTo>
                  <a:cubicBezTo>
                    <a:pt x="1768" y="670"/>
                    <a:pt x="1719" y="492"/>
                    <a:pt x="1679" y="303"/>
                  </a:cubicBezTo>
                  <a:cubicBezTo>
                    <a:pt x="1679" y="303"/>
                    <a:pt x="1669" y="253"/>
                    <a:pt x="1659" y="214"/>
                  </a:cubicBezTo>
                  <a:lnTo>
                    <a:pt x="1640" y="114"/>
                  </a:lnTo>
                  <a:lnTo>
                    <a:pt x="1620" y="15"/>
                  </a:lnTo>
                  <a:lnTo>
                    <a:pt x="1620" y="5"/>
                  </a:lnTo>
                  <a:cubicBezTo>
                    <a:pt x="1620" y="2"/>
                    <a:pt x="1619" y="1"/>
                    <a:pt x="161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14"/>
            <p:cNvSpPr/>
            <p:nvPr/>
          </p:nvSpPr>
          <p:spPr>
            <a:xfrm>
              <a:off x="2075900" y="1114475"/>
              <a:ext cx="87175" cy="88900"/>
            </a:xfrm>
            <a:custGeom>
              <a:avLst/>
              <a:gdLst/>
              <a:ahLst/>
              <a:cxnLst/>
              <a:rect l="l" t="t" r="r" b="b"/>
              <a:pathLst>
                <a:path w="3487" h="3556" extrusionOk="0">
                  <a:moveTo>
                    <a:pt x="170" y="1"/>
                  </a:moveTo>
                  <a:lnTo>
                    <a:pt x="1" y="279"/>
                  </a:lnTo>
                  <a:cubicBezTo>
                    <a:pt x="368" y="537"/>
                    <a:pt x="726" y="815"/>
                    <a:pt x="1113" y="1043"/>
                  </a:cubicBezTo>
                  <a:cubicBezTo>
                    <a:pt x="1291" y="1173"/>
                    <a:pt x="1490" y="1281"/>
                    <a:pt x="1679" y="1400"/>
                  </a:cubicBezTo>
                  <a:cubicBezTo>
                    <a:pt x="1679" y="1400"/>
                    <a:pt x="1828" y="1480"/>
                    <a:pt x="1967" y="1559"/>
                  </a:cubicBezTo>
                  <a:cubicBezTo>
                    <a:pt x="2116" y="1629"/>
                    <a:pt x="2264" y="1709"/>
                    <a:pt x="2264" y="1709"/>
                  </a:cubicBezTo>
                  <a:cubicBezTo>
                    <a:pt x="2374" y="1758"/>
                    <a:pt x="2463" y="1818"/>
                    <a:pt x="2573" y="1857"/>
                  </a:cubicBezTo>
                  <a:lnTo>
                    <a:pt x="2880" y="1976"/>
                  </a:lnTo>
                  <a:lnTo>
                    <a:pt x="3188" y="2096"/>
                  </a:lnTo>
                  <a:lnTo>
                    <a:pt x="3317" y="2146"/>
                  </a:lnTo>
                  <a:lnTo>
                    <a:pt x="3327" y="2146"/>
                  </a:lnTo>
                  <a:lnTo>
                    <a:pt x="3327" y="2165"/>
                  </a:lnTo>
                  <a:lnTo>
                    <a:pt x="3317" y="2215"/>
                  </a:lnTo>
                  <a:cubicBezTo>
                    <a:pt x="3268" y="2433"/>
                    <a:pt x="3248" y="2662"/>
                    <a:pt x="3218" y="2880"/>
                  </a:cubicBezTo>
                  <a:cubicBezTo>
                    <a:pt x="3188" y="3099"/>
                    <a:pt x="3168" y="3327"/>
                    <a:pt x="3148" y="3545"/>
                  </a:cubicBezTo>
                  <a:lnTo>
                    <a:pt x="3387" y="3555"/>
                  </a:lnTo>
                  <a:cubicBezTo>
                    <a:pt x="3387" y="3337"/>
                    <a:pt x="3387" y="3119"/>
                    <a:pt x="3396" y="2900"/>
                  </a:cubicBezTo>
                  <a:cubicBezTo>
                    <a:pt x="3416" y="2682"/>
                    <a:pt x="3416" y="2453"/>
                    <a:pt x="3456" y="2235"/>
                  </a:cubicBezTo>
                  <a:lnTo>
                    <a:pt x="3466" y="2115"/>
                  </a:lnTo>
                  <a:cubicBezTo>
                    <a:pt x="3466" y="2096"/>
                    <a:pt x="3486" y="2076"/>
                    <a:pt x="3466" y="2056"/>
                  </a:cubicBezTo>
                  <a:lnTo>
                    <a:pt x="3407" y="2036"/>
                  </a:lnTo>
                  <a:lnTo>
                    <a:pt x="3228" y="1976"/>
                  </a:lnTo>
                  <a:lnTo>
                    <a:pt x="2920" y="1868"/>
                  </a:lnTo>
                  <a:lnTo>
                    <a:pt x="2612" y="1748"/>
                  </a:lnTo>
                  <a:cubicBezTo>
                    <a:pt x="2503" y="1709"/>
                    <a:pt x="2414" y="1649"/>
                    <a:pt x="2314" y="1599"/>
                  </a:cubicBezTo>
                  <a:cubicBezTo>
                    <a:pt x="2314" y="1599"/>
                    <a:pt x="2165" y="1530"/>
                    <a:pt x="2026" y="1451"/>
                  </a:cubicBezTo>
                  <a:cubicBezTo>
                    <a:pt x="1878" y="1361"/>
                    <a:pt x="1739" y="1281"/>
                    <a:pt x="1739" y="1281"/>
                  </a:cubicBezTo>
                  <a:cubicBezTo>
                    <a:pt x="1549" y="1162"/>
                    <a:pt x="1371" y="1034"/>
                    <a:pt x="1183" y="904"/>
                  </a:cubicBezTo>
                  <a:cubicBezTo>
                    <a:pt x="825" y="636"/>
                    <a:pt x="487" y="319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14"/>
            <p:cNvSpPr/>
            <p:nvPr/>
          </p:nvSpPr>
          <p:spPr>
            <a:xfrm>
              <a:off x="2088575" y="1062100"/>
              <a:ext cx="117675" cy="34525"/>
            </a:xfrm>
            <a:custGeom>
              <a:avLst/>
              <a:gdLst/>
              <a:ahLst/>
              <a:cxnLst/>
              <a:rect l="l" t="t" r="r" b="b"/>
              <a:pathLst>
                <a:path w="4707" h="1381" extrusionOk="0">
                  <a:moveTo>
                    <a:pt x="4508" y="0"/>
                  </a:moveTo>
                  <a:cubicBezTo>
                    <a:pt x="4260" y="378"/>
                    <a:pt x="4051" y="765"/>
                    <a:pt x="3842" y="1172"/>
                  </a:cubicBezTo>
                  <a:lnTo>
                    <a:pt x="3823" y="1212"/>
                  </a:lnTo>
                  <a:cubicBezTo>
                    <a:pt x="3823" y="1212"/>
                    <a:pt x="3823" y="1222"/>
                    <a:pt x="3813" y="1222"/>
                  </a:cubicBezTo>
                  <a:lnTo>
                    <a:pt x="3803" y="1222"/>
                  </a:lnTo>
                  <a:lnTo>
                    <a:pt x="3674" y="1192"/>
                  </a:lnTo>
                  <a:lnTo>
                    <a:pt x="3346" y="1103"/>
                  </a:lnTo>
                  <a:lnTo>
                    <a:pt x="3028" y="1013"/>
                  </a:lnTo>
                  <a:cubicBezTo>
                    <a:pt x="2929" y="984"/>
                    <a:pt x="2810" y="973"/>
                    <a:pt x="2701" y="954"/>
                  </a:cubicBezTo>
                  <a:cubicBezTo>
                    <a:pt x="2701" y="954"/>
                    <a:pt x="2542" y="924"/>
                    <a:pt x="2373" y="894"/>
                  </a:cubicBezTo>
                  <a:cubicBezTo>
                    <a:pt x="2214" y="874"/>
                    <a:pt x="2046" y="845"/>
                    <a:pt x="2046" y="845"/>
                  </a:cubicBezTo>
                  <a:cubicBezTo>
                    <a:pt x="1827" y="825"/>
                    <a:pt x="1599" y="805"/>
                    <a:pt x="1380" y="785"/>
                  </a:cubicBezTo>
                  <a:cubicBezTo>
                    <a:pt x="934" y="746"/>
                    <a:pt x="486" y="755"/>
                    <a:pt x="40" y="746"/>
                  </a:cubicBezTo>
                  <a:lnTo>
                    <a:pt x="20" y="904"/>
                  </a:lnTo>
                  <a:cubicBezTo>
                    <a:pt x="10" y="984"/>
                    <a:pt x="0" y="1073"/>
                    <a:pt x="0" y="1073"/>
                  </a:cubicBezTo>
                  <a:cubicBezTo>
                    <a:pt x="415" y="1009"/>
                    <a:pt x="847" y="953"/>
                    <a:pt x="1257" y="953"/>
                  </a:cubicBezTo>
                  <a:cubicBezTo>
                    <a:pt x="1288" y="953"/>
                    <a:pt x="1320" y="953"/>
                    <a:pt x="1351" y="954"/>
                  </a:cubicBezTo>
                  <a:cubicBezTo>
                    <a:pt x="1579" y="954"/>
                    <a:pt x="1797" y="954"/>
                    <a:pt x="2026" y="973"/>
                  </a:cubicBezTo>
                  <a:cubicBezTo>
                    <a:pt x="2026" y="973"/>
                    <a:pt x="2185" y="993"/>
                    <a:pt x="2353" y="1013"/>
                  </a:cubicBezTo>
                  <a:cubicBezTo>
                    <a:pt x="2512" y="1033"/>
                    <a:pt x="2681" y="1063"/>
                    <a:pt x="2681" y="1063"/>
                  </a:cubicBezTo>
                  <a:cubicBezTo>
                    <a:pt x="2790" y="1083"/>
                    <a:pt x="2900" y="1093"/>
                    <a:pt x="2999" y="1123"/>
                  </a:cubicBezTo>
                  <a:lnTo>
                    <a:pt x="3317" y="1212"/>
                  </a:lnTo>
                  <a:lnTo>
                    <a:pt x="3634" y="1311"/>
                  </a:lnTo>
                  <a:lnTo>
                    <a:pt x="3813" y="1361"/>
                  </a:lnTo>
                  <a:lnTo>
                    <a:pt x="3873" y="1381"/>
                  </a:lnTo>
                  <a:cubicBezTo>
                    <a:pt x="3893" y="1381"/>
                    <a:pt x="3902" y="1351"/>
                    <a:pt x="3912" y="1331"/>
                  </a:cubicBezTo>
                  <a:cubicBezTo>
                    <a:pt x="3912" y="1331"/>
                    <a:pt x="3922" y="1311"/>
                    <a:pt x="3942" y="1282"/>
                  </a:cubicBezTo>
                  <a:cubicBezTo>
                    <a:pt x="3952" y="1262"/>
                    <a:pt x="3972" y="1232"/>
                    <a:pt x="3972" y="1232"/>
                  </a:cubicBezTo>
                  <a:cubicBezTo>
                    <a:pt x="4200" y="845"/>
                    <a:pt x="4438" y="477"/>
                    <a:pt x="4707" y="130"/>
                  </a:cubicBezTo>
                  <a:lnTo>
                    <a:pt x="450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14"/>
            <p:cNvSpPr/>
            <p:nvPr/>
          </p:nvSpPr>
          <p:spPr>
            <a:xfrm>
              <a:off x="2216900" y="1096350"/>
              <a:ext cx="41475" cy="110750"/>
            </a:xfrm>
            <a:custGeom>
              <a:avLst/>
              <a:gdLst/>
              <a:ahLst/>
              <a:cxnLst/>
              <a:rect l="l" t="t" r="r" b="b"/>
              <a:pathLst>
                <a:path w="1659" h="4430" extrusionOk="0">
                  <a:moveTo>
                    <a:pt x="1450" y="1"/>
                  </a:moveTo>
                  <a:lnTo>
                    <a:pt x="1381" y="140"/>
                  </a:lnTo>
                  <a:lnTo>
                    <a:pt x="1321" y="259"/>
                  </a:lnTo>
                  <a:lnTo>
                    <a:pt x="1192" y="517"/>
                  </a:lnTo>
                  <a:cubicBezTo>
                    <a:pt x="1092" y="696"/>
                    <a:pt x="1013" y="865"/>
                    <a:pt x="934" y="1044"/>
                  </a:cubicBezTo>
                  <a:cubicBezTo>
                    <a:pt x="775" y="1401"/>
                    <a:pt x="636" y="1759"/>
                    <a:pt x="507" y="2136"/>
                  </a:cubicBezTo>
                  <a:cubicBezTo>
                    <a:pt x="388" y="2503"/>
                    <a:pt x="278" y="2880"/>
                    <a:pt x="199" y="3257"/>
                  </a:cubicBezTo>
                  <a:cubicBezTo>
                    <a:pt x="100" y="3635"/>
                    <a:pt x="50" y="4022"/>
                    <a:pt x="0" y="4409"/>
                  </a:cubicBezTo>
                  <a:lnTo>
                    <a:pt x="229" y="4429"/>
                  </a:lnTo>
                  <a:cubicBezTo>
                    <a:pt x="249" y="4052"/>
                    <a:pt x="269" y="3665"/>
                    <a:pt x="328" y="3288"/>
                  </a:cubicBezTo>
                  <a:cubicBezTo>
                    <a:pt x="388" y="2900"/>
                    <a:pt x="487" y="2533"/>
                    <a:pt x="606" y="2165"/>
                  </a:cubicBezTo>
                  <a:cubicBezTo>
                    <a:pt x="725" y="1798"/>
                    <a:pt x="884" y="1441"/>
                    <a:pt x="1063" y="1103"/>
                  </a:cubicBezTo>
                  <a:cubicBezTo>
                    <a:pt x="1152" y="944"/>
                    <a:pt x="1251" y="775"/>
                    <a:pt x="1351" y="616"/>
                  </a:cubicBezTo>
                  <a:lnTo>
                    <a:pt x="1509" y="378"/>
                  </a:lnTo>
                  <a:cubicBezTo>
                    <a:pt x="1529" y="338"/>
                    <a:pt x="1560" y="289"/>
                    <a:pt x="1589" y="249"/>
                  </a:cubicBezTo>
                  <a:lnTo>
                    <a:pt x="1659" y="140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14"/>
            <p:cNvSpPr/>
            <p:nvPr/>
          </p:nvSpPr>
          <p:spPr>
            <a:xfrm>
              <a:off x="2239725" y="1109025"/>
              <a:ext cx="38025" cy="99325"/>
            </a:xfrm>
            <a:custGeom>
              <a:avLst/>
              <a:gdLst/>
              <a:ahLst/>
              <a:cxnLst/>
              <a:rect l="l" t="t" r="r" b="b"/>
              <a:pathLst>
                <a:path w="1521" h="3973" extrusionOk="0">
                  <a:moveTo>
                    <a:pt x="1302" y="0"/>
                  </a:moveTo>
                  <a:lnTo>
                    <a:pt x="1242" y="120"/>
                  </a:lnTo>
                  <a:cubicBezTo>
                    <a:pt x="1232" y="159"/>
                    <a:pt x="1212" y="199"/>
                    <a:pt x="1192" y="239"/>
                  </a:cubicBezTo>
                  <a:lnTo>
                    <a:pt x="1073" y="467"/>
                  </a:lnTo>
                  <a:cubicBezTo>
                    <a:pt x="994" y="626"/>
                    <a:pt x="925" y="784"/>
                    <a:pt x="855" y="943"/>
                  </a:cubicBezTo>
                  <a:cubicBezTo>
                    <a:pt x="706" y="1261"/>
                    <a:pt x="577" y="1579"/>
                    <a:pt x="468" y="1916"/>
                  </a:cubicBezTo>
                  <a:cubicBezTo>
                    <a:pt x="358" y="2244"/>
                    <a:pt x="259" y="2582"/>
                    <a:pt x="190" y="2920"/>
                  </a:cubicBezTo>
                  <a:cubicBezTo>
                    <a:pt x="100" y="3267"/>
                    <a:pt x="51" y="3615"/>
                    <a:pt x="1" y="3962"/>
                  </a:cubicBezTo>
                  <a:lnTo>
                    <a:pt x="239" y="3972"/>
                  </a:lnTo>
                  <a:cubicBezTo>
                    <a:pt x="249" y="3634"/>
                    <a:pt x="269" y="3287"/>
                    <a:pt x="329" y="2949"/>
                  </a:cubicBezTo>
                  <a:cubicBezTo>
                    <a:pt x="369" y="2611"/>
                    <a:pt x="457" y="2274"/>
                    <a:pt x="567" y="1947"/>
                  </a:cubicBezTo>
                  <a:cubicBezTo>
                    <a:pt x="676" y="1618"/>
                    <a:pt x="815" y="1301"/>
                    <a:pt x="974" y="1003"/>
                  </a:cubicBezTo>
                  <a:cubicBezTo>
                    <a:pt x="1064" y="854"/>
                    <a:pt x="1143" y="705"/>
                    <a:pt x="1242" y="556"/>
                  </a:cubicBezTo>
                  <a:lnTo>
                    <a:pt x="1381" y="348"/>
                  </a:lnTo>
                  <a:cubicBezTo>
                    <a:pt x="1401" y="318"/>
                    <a:pt x="1431" y="278"/>
                    <a:pt x="1450" y="239"/>
                  </a:cubicBezTo>
                  <a:lnTo>
                    <a:pt x="1520" y="139"/>
                  </a:lnTo>
                  <a:lnTo>
                    <a:pt x="13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14"/>
            <p:cNvSpPr/>
            <p:nvPr/>
          </p:nvSpPr>
          <p:spPr>
            <a:xfrm>
              <a:off x="2074900" y="1082225"/>
              <a:ext cx="16925" cy="37750"/>
            </a:xfrm>
            <a:custGeom>
              <a:avLst/>
              <a:gdLst/>
              <a:ahLst/>
              <a:cxnLst/>
              <a:rect l="l" t="t" r="r" b="b"/>
              <a:pathLst>
                <a:path w="677" h="1510" extrusionOk="0">
                  <a:moveTo>
                    <a:pt x="488" y="0"/>
                  </a:moveTo>
                  <a:cubicBezTo>
                    <a:pt x="458" y="69"/>
                    <a:pt x="428" y="139"/>
                    <a:pt x="408" y="208"/>
                  </a:cubicBezTo>
                  <a:lnTo>
                    <a:pt x="349" y="397"/>
                  </a:lnTo>
                  <a:cubicBezTo>
                    <a:pt x="319" y="516"/>
                    <a:pt x="289" y="645"/>
                    <a:pt x="259" y="755"/>
                  </a:cubicBezTo>
                  <a:cubicBezTo>
                    <a:pt x="219" y="874"/>
                    <a:pt x="180" y="983"/>
                    <a:pt x="130" y="1102"/>
                  </a:cubicBezTo>
                  <a:cubicBezTo>
                    <a:pt x="110" y="1161"/>
                    <a:pt x="80" y="1221"/>
                    <a:pt x="60" y="1281"/>
                  </a:cubicBezTo>
                  <a:cubicBezTo>
                    <a:pt x="41" y="1350"/>
                    <a:pt x="11" y="1430"/>
                    <a:pt x="1" y="1509"/>
                  </a:cubicBezTo>
                  <a:lnTo>
                    <a:pt x="259" y="1439"/>
                  </a:lnTo>
                  <a:cubicBezTo>
                    <a:pt x="269" y="1400"/>
                    <a:pt x="249" y="1360"/>
                    <a:pt x="249" y="1311"/>
                  </a:cubicBezTo>
                  <a:cubicBezTo>
                    <a:pt x="259" y="1261"/>
                    <a:pt x="259" y="1201"/>
                    <a:pt x="269" y="1142"/>
                  </a:cubicBezTo>
                  <a:cubicBezTo>
                    <a:pt x="299" y="1022"/>
                    <a:pt x="319" y="903"/>
                    <a:pt x="358" y="784"/>
                  </a:cubicBezTo>
                  <a:cubicBezTo>
                    <a:pt x="398" y="665"/>
                    <a:pt x="438" y="556"/>
                    <a:pt x="488" y="447"/>
                  </a:cubicBezTo>
                  <a:cubicBezTo>
                    <a:pt x="517" y="397"/>
                    <a:pt x="547" y="358"/>
                    <a:pt x="577" y="307"/>
                  </a:cubicBezTo>
                  <a:cubicBezTo>
                    <a:pt x="607" y="268"/>
                    <a:pt x="636" y="238"/>
                    <a:pt x="676" y="208"/>
                  </a:cubicBezTo>
                  <a:lnTo>
                    <a:pt x="4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14"/>
            <p:cNvSpPr/>
            <p:nvPr/>
          </p:nvSpPr>
          <p:spPr>
            <a:xfrm>
              <a:off x="2170975" y="1126400"/>
              <a:ext cx="48675" cy="37000"/>
            </a:xfrm>
            <a:custGeom>
              <a:avLst/>
              <a:gdLst/>
              <a:ahLst/>
              <a:cxnLst/>
              <a:rect l="l" t="t" r="r" b="b"/>
              <a:pathLst>
                <a:path w="1947" h="1480" extrusionOk="0">
                  <a:moveTo>
                    <a:pt x="1760" y="115"/>
                  </a:moveTo>
                  <a:cubicBezTo>
                    <a:pt x="1765" y="115"/>
                    <a:pt x="1768" y="116"/>
                    <a:pt x="1768" y="120"/>
                  </a:cubicBezTo>
                  <a:lnTo>
                    <a:pt x="1748" y="159"/>
                  </a:lnTo>
                  <a:lnTo>
                    <a:pt x="1709" y="248"/>
                  </a:lnTo>
                  <a:cubicBezTo>
                    <a:pt x="1649" y="427"/>
                    <a:pt x="1579" y="616"/>
                    <a:pt x="1530" y="804"/>
                  </a:cubicBezTo>
                  <a:cubicBezTo>
                    <a:pt x="1499" y="922"/>
                    <a:pt x="1468" y="1040"/>
                    <a:pt x="1446" y="1157"/>
                  </a:cubicBezTo>
                  <a:lnTo>
                    <a:pt x="1446" y="1157"/>
                  </a:lnTo>
                  <a:cubicBezTo>
                    <a:pt x="1338" y="1087"/>
                    <a:pt x="1230" y="1015"/>
                    <a:pt x="1122" y="943"/>
                  </a:cubicBezTo>
                  <a:lnTo>
                    <a:pt x="855" y="755"/>
                  </a:lnTo>
                  <a:lnTo>
                    <a:pt x="597" y="546"/>
                  </a:lnTo>
                  <a:cubicBezTo>
                    <a:pt x="597" y="546"/>
                    <a:pt x="537" y="487"/>
                    <a:pt x="477" y="437"/>
                  </a:cubicBezTo>
                  <a:cubicBezTo>
                    <a:pt x="418" y="378"/>
                    <a:pt x="348" y="328"/>
                    <a:pt x="348" y="328"/>
                  </a:cubicBezTo>
                  <a:lnTo>
                    <a:pt x="268" y="248"/>
                  </a:lnTo>
                  <a:lnTo>
                    <a:pt x="229" y="219"/>
                  </a:lnTo>
                  <a:lnTo>
                    <a:pt x="219" y="199"/>
                  </a:lnTo>
                  <a:lnTo>
                    <a:pt x="239" y="189"/>
                  </a:lnTo>
                  <a:cubicBezTo>
                    <a:pt x="268" y="179"/>
                    <a:pt x="299" y="169"/>
                    <a:pt x="328" y="169"/>
                  </a:cubicBezTo>
                  <a:lnTo>
                    <a:pt x="388" y="159"/>
                  </a:lnTo>
                  <a:cubicBezTo>
                    <a:pt x="418" y="149"/>
                    <a:pt x="447" y="149"/>
                    <a:pt x="467" y="149"/>
                  </a:cubicBezTo>
                  <a:cubicBezTo>
                    <a:pt x="504" y="146"/>
                    <a:pt x="541" y="145"/>
                    <a:pt x="579" y="145"/>
                  </a:cubicBezTo>
                  <a:cubicBezTo>
                    <a:pt x="655" y="145"/>
                    <a:pt x="732" y="149"/>
                    <a:pt x="805" y="149"/>
                  </a:cubicBezTo>
                  <a:cubicBezTo>
                    <a:pt x="1033" y="149"/>
                    <a:pt x="1242" y="120"/>
                    <a:pt x="1460" y="120"/>
                  </a:cubicBezTo>
                  <a:lnTo>
                    <a:pt x="1728" y="120"/>
                  </a:lnTo>
                  <a:cubicBezTo>
                    <a:pt x="1735" y="120"/>
                    <a:pt x="1750" y="115"/>
                    <a:pt x="1760" y="115"/>
                  </a:cubicBezTo>
                  <a:close/>
                  <a:moveTo>
                    <a:pt x="1897" y="0"/>
                  </a:moveTo>
                  <a:lnTo>
                    <a:pt x="1837" y="10"/>
                  </a:lnTo>
                  <a:lnTo>
                    <a:pt x="1450" y="20"/>
                  </a:lnTo>
                  <a:cubicBezTo>
                    <a:pt x="1242" y="20"/>
                    <a:pt x="1003" y="50"/>
                    <a:pt x="795" y="50"/>
                  </a:cubicBezTo>
                  <a:cubicBezTo>
                    <a:pt x="740" y="45"/>
                    <a:pt x="686" y="43"/>
                    <a:pt x="631" y="43"/>
                  </a:cubicBezTo>
                  <a:cubicBezTo>
                    <a:pt x="576" y="43"/>
                    <a:pt x="522" y="45"/>
                    <a:pt x="467" y="50"/>
                  </a:cubicBezTo>
                  <a:lnTo>
                    <a:pt x="378" y="50"/>
                  </a:lnTo>
                  <a:lnTo>
                    <a:pt x="279" y="60"/>
                  </a:lnTo>
                  <a:cubicBezTo>
                    <a:pt x="209" y="80"/>
                    <a:pt x="129" y="89"/>
                    <a:pt x="60" y="120"/>
                  </a:cubicBezTo>
                  <a:lnTo>
                    <a:pt x="1" y="139"/>
                  </a:lnTo>
                  <a:lnTo>
                    <a:pt x="41" y="179"/>
                  </a:lnTo>
                  <a:lnTo>
                    <a:pt x="120" y="268"/>
                  </a:lnTo>
                  <a:lnTo>
                    <a:pt x="268" y="417"/>
                  </a:lnTo>
                  <a:lnTo>
                    <a:pt x="507" y="645"/>
                  </a:lnTo>
                  <a:lnTo>
                    <a:pt x="745" y="874"/>
                  </a:lnTo>
                  <a:lnTo>
                    <a:pt x="1003" y="1073"/>
                  </a:lnTo>
                  <a:cubicBezTo>
                    <a:pt x="1172" y="1212"/>
                    <a:pt x="1341" y="1351"/>
                    <a:pt x="1520" y="1480"/>
                  </a:cubicBezTo>
                  <a:lnTo>
                    <a:pt x="1585" y="1391"/>
                  </a:lnTo>
                  <a:lnTo>
                    <a:pt x="1585" y="1391"/>
                  </a:lnTo>
                  <a:lnTo>
                    <a:pt x="1659" y="1400"/>
                  </a:lnTo>
                  <a:cubicBezTo>
                    <a:pt x="1657" y="1364"/>
                    <a:pt x="1656" y="1329"/>
                    <a:pt x="1657" y="1293"/>
                  </a:cubicBezTo>
                  <a:lnTo>
                    <a:pt x="1657" y="1293"/>
                  </a:lnTo>
                  <a:lnTo>
                    <a:pt x="1659" y="1291"/>
                  </a:lnTo>
                  <a:cubicBezTo>
                    <a:pt x="1658" y="1291"/>
                    <a:pt x="1658" y="1291"/>
                    <a:pt x="1657" y="1290"/>
                  </a:cubicBezTo>
                  <a:lnTo>
                    <a:pt x="1657" y="1290"/>
                  </a:lnTo>
                  <a:cubicBezTo>
                    <a:pt x="1661" y="1141"/>
                    <a:pt x="1684" y="996"/>
                    <a:pt x="1709" y="844"/>
                  </a:cubicBezTo>
                  <a:cubicBezTo>
                    <a:pt x="1738" y="665"/>
                    <a:pt x="1788" y="477"/>
                    <a:pt x="1848" y="298"/>
                  </a:cubicBezTo>
                  <a:lnTo>
                    <a:pt x="1907" y="120"/>
                  </a:lnTo>
                  <a:lnTo>
                    <a:pt x="1937" y="20"/>
                  </a:lnTo>
                  <a:lnTo>
                    <a:pt x="1947" y="10"/>
                  </a:lnTo>
                  <a:cubicBezTo>
                    <a:pt x="1947" y="0"/>
                    <a:pt x="1937" y="0"/>
                    <a:pt x="192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14"/>
            <p:cNvSpPr/>
            <p:nvPr/>
          </p:nvSpPr>
          <p:spPr>
            <a:xfrm>
              <a:off x="2173950" y="948175"/>
              <a:ext cx="52900" cy="117175"/>
            </a:xfrm>
            <a:custGeom>
              <a:avLst/>
              <a:gdLst/>
              <a:ahLst/>
              <a:cxnLst/>
              <a:rect l="l" t="t" r="r" b="b"/>
              <a:pathLst>
                <a:path w="2116" h="4687" extrusionOk="0">
                  <a:moveTo>
                    <a:pt x="288" y="0"/>
                  </a:moveTo>
                  <a:cubicBezTo>
                    <a:pt x="288" y="0"/>
                    <a:pt x="219" y="40"/>
                    <a:pt x="140" y="80"/>
                  </a:cubicBezTo>
                  <a:lnTo>
                    <a:pt x="1" y="159"/>
                  </a:lnTo>
                  <a:cubicBezTo>
                    <a:pt x="189" y="566"/>
                    <a:pt x="358" y="983"/>
                    <a:pt x="577" y="1380"/>
                  </a:cubicBezTo>
                  <a:cubicBezTo>
                    <a:pt x="676" y="1569"/>
                    <a:pt x="785" y="1768"/>
                    <a:pt x="895" y="1966"/>
                  </a:cubicBezTo>
                  <a:cubicBezTo>
                    <a:pt x="895" y="1966"/>
                    <a:pt x="984" y="2105"/>
                    <a:pt x="1073" y="2254"/>
                  </a:cubicBezTo>
                  <a:lnTo>
                    <a:pt x="1252" y="2532"/>
                  </a:lnTo>
                  <a:cubicBezTo>
                    <a:pt x="1312" y="2622"/>
                    <a:pt x="1371" y="2721"/>
                    <a:pt x="1440" y="2810"/>
                  </a:cubicBezTo>
                  <a:lnTo>
                    <a:pt x="1639" y="3068"/>
                  </a:lnTo>
                  <a:lnTo>
                    <a:pt x="1848" y="3326"/>
                  </a:lnTo>
                  <a:lnTo>
                    <a:pt x="1937" y="3426"/>
                  </a:lnTo>
                  <a:lnTo>
                    <a:pt x="1947" y="3445"/>
                  </a:lnTo>
                  <a:lnTo>
                    <a:pt x="1937" y="3456"/>
                  </a:lnTo>
                  <a:lnTo>
                    <a:pt x="1897" y="3495"/>
                  </a:lnTo>
                  <a:cubicBezTo>
                    <a:pt x="1619" y="3833"/>
                    <a:pt x="1341" y="4190"/>
                    <a:pt x="1093" y="4557"/>
                  </a:cubicBezTo>
                  <a:lnTo>
                    <a:pt x="1292" y="4687"/>
                  </a:lnTo>
                  <a:cubicBezTo>
                    <a:pt x="1500" y="4310"/>
                    <a:pt x="1748" y="3942"/>
                    <a:pt x="2007" y="3575"/>
                  </a:cubicBezTo>
                  <a:lnTo>
                    <a:pt x="2076" y="3485"/>
                  </a:lnTo>
                  <a:cubicBezTo>
                    <a:pt x="2086" y="3465"/>
                    <a:pt x="2115" y="3456"/>
                    <a:pt x="2115" y="3436"/>
                  </a:cubicBezTo>
                  <a:lnTo>
                    <a:pt x="2066" y="3386"/>
                  </a:lnTo>
                  <a:lnTo>
                    <a:pt x="1947" y="3237"/>
                  </a:lnTo>
                  <a:lnTo>
                    <a:pt x="1729" y="2989"/>
                  </a:lnTo>
                  <a:lnTo>
                    <a:pt x="1530" y="2741"/>
                  </a:lnTo>
                  <a:cubicBezTo>
                    <a:pt x="1451" y="2651"/>
                    <a:pt x="1401" y="2552"/>
                    <a:pt x="1341" y="2463"/>
                  </a:cubicBezTo>
                  <a:lnTo>
                    <a:pt x="1162" y="2185"/>
                  </a:lnTo>
                  <a:cubicBezTo>
                    <a:pt x="1083" y="2035"/>
                    <a:pt x="994" y="1896"/>
                    <a:pt x="994" y="1896"/>
                  </a:cubicBezTo>
                  <a:cubicBezTo>
                    <a:pt x="895" y="1698"/>
                    <a:pt x="805" y="1490"/>
                    <a:pt x="716" y="1291"/>
                  </a:cubicBezTo>
                  <a:cubicBezTo>
                    <a:pt x="537" y="884"/>
                    <a:pt x="398" y="437"/>
                    <a:pt x="28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14"/>
            <p:cNvSpPr/>
            <p:nvPr/>
          </p:nvSpPr>
          <p:spPr>
            <a:xfrm>
              <a:off x="2201275" y="923850"/>
              <a:ext cx="113450" cy="61825"/>
            </a:xfrm>
            <a:custGeom>
              <a:avLst/>
              <a:gdLst/>
              <a:ahLst/>
              <a:cxnLst/>
              <a:rect l="l" t="t" r="r" b="b"/>
              <a:pathLst>
                <a:path w="4538" h="2473" extrusionOk="0">
                  <a:moveTo>
                    <a:pt x="188" y="0"/>
                  </a:moveTo>
                  <a:cubicBezTo>
                    <a:pt x="188" y="0"/>
                    <a:pt x="139" y="60"/>
                    <a:pt x="89" y="129"/>
                  </a:cubicBezTo>
                  <a:cubicBezTo>
                    <a:pt x="49" y="189"/>
                    <a:pt x="0" y="258"/>
                    <a:pt x="0" y="258"/>
                  </a:cubicBezTo>
                  <a:cubicBezTo>
                    <a:pt x="417" y="427"/>
                    <a:pt x="844" y="606"/>
                    <a:pt x="1221" y="834"/>
                  </a:cubicBezTo>
                  <a:cubicBezTo>
                    <a:pt x="1420" y="943"/>
                    <a:pt x="1609" y="1062"/>
                    <a:pt x="1797" y="1181"/>
                  </a:cubicBezTo>
                  <a:lnTo>
                    <a:pt x="2055" y="1380"/>
                  </a:lnTo>
                  <a:cubicBezTo>
                    <a:pt x="2194" y="1490"/>
                    <a:pt x="2324" y="1589"/>
                    <a:pt x="2324" y="1589"/>
                  </a:cubicBezTo>
                  <a:cubicBezTo>
                    <a:pt x="2403" y="1658"/>
                    <a:pt x="2492" y="1728"/>
                    <a:pt x="2571" y="1807"/>
                  </a:cubicBezTo>
                  <a:lnTo>
                    <a:pt x="2800" y="2035"/>
                  </a:lnTo>
                  <a:lnTo>
                    <a:pt x="3019" y="2284"/>
                  </a:lnTo>
                  <a:lnTo>
                    <a:pt x="3158" y="2423"/>
                  </a:lnTo>
                  <a:lnTo>
                    <a:pt x="3197" y="2472"/>
                  </a:lnTo>
                  <a:cubicBezTo>
                    <a:pt x="3217" y="2472"/>
                    <a:pt x="3237" y="2452"/>
                    <a:pt x="3247" y="2443"/>
                  </a:cubicBezTo>
                  <a:lnTo>
                    <a:pt x="3356" y="2383"/>
                  </a:lnTo>
                  <a:cubicBezTo>
                    <a:pt x="3743" y="2165"/>
                    <a:pt x="4131" y="1966"/>
                    <a:pt x="4537" y="1797"/>
                  </a:cubicBezTo>
                  <a:lnTo>
                    <a:pt x="4429" y="1589"/>
                  </a:lnTo>
                  <a:cubicBezTo>
                    <a:pt x="4031" y="1788"/>
                    <a:pt x="3654" y="2026"/>
                    <a:pt x="3277" y="2264"/>
                  </a:cubicBezTo>
                  <a:lnTo>
                    <a:pt x="3237" y="2294"/>
                  </a:lnTo>
                  <a:lnTo>
                    <a:pt x="3227" y="2304"/>
                  </a:lnTo>
                  <a:lnTo>
                    <a:pt x="3207" y="2294"/>
                  </a:lnTo>
                  <a:lnTo>
                    <a:pt x="3118" y="2194"/>
                  </a:lnTo>
                  <a:lnTo>
                    <a:pt x="2880" y="1956"/>
                  </a:lnTo>
                  <a:lnTo>
                    <a:pt x="2651" y="1728"/>
                  </a:lnTo>
                  <a:cubicBezTo>
                    <a:pt x="2571" y="1649"/>
                    <a:pt x="2482" y="1579"/>
                    <a:pt x="2403" y="1510"/>
                  </a:cubicBezTo>
                  <a:cubicBezTo>
                    <a:pt x="2403" y="1510"/>
                    <a:pt x="2273" y="1400"/>
                    <a:pt x="2145" y="1301"/>
                  </a:cubicBezTo>
                  <a:cubicBezTo>
                    <a:pt x="2015" y="1192"/>
                    <a:pt x="1876" y="1082"/>
                    <a:pt x="1876" y="1082"/>
                  </a:cubicBezTo>
                  <a:cubicBezTo>
                    <a:pt x="1698" y="954"/>
                    <a:pt x="1509" y="824"/>
                    <a:pt x="1331" y="705"/>
                  </a:cubicBezTo>
                  <a:cubicBezTo>
                    <a:pt x="963" y="447"/>
                    <a:pt x="576" y="228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14"/>
            <p:cNvSpPr/>
            <p:nvPr/>
          </p:nvSpPr>
          <p:spPr>
            <a:xfrm>
              <a:off x="2253400" y="1018900"/>
              <a:ext cx="89375" cy="80725"/>
            </a:xfrm>
            <a:custGeom>
              <a:avLst/>
              <a:gdLst/>
              <a:ahLst/>
              <a:cxnLst/>
              <a:rect l="l" t="t" r="r" b="b"/>
              <a:pathLst>
                <a:path w="3575" h="3229" extrusionOk="0">
                  <a:moveTo>
                    <a:pt x="3465" y="1"/>
                  </a:moveTo>
                  <a:lnTo>
                    <a:pt x="3336" y="91"/>
                  </a:lnTo>
                  <a:cubicBezTo>
                    <a:pt x="3297" y="110"/>
                    <a:pt x="3267" y="140"/>
                    <a:pt x="3227" y="170"/>
                  </a:cubicBezTo>
                  <a:lnTo>
                    <a:pt x="2979" y="319"/>
                  </a:lnTo>
                  <a:cubicBezTo>
                    <a:pt x="2820" y="428"/>
                    <a:pt x="2651" y="537"/>
                    <a:pt x="2492" y="656"/>
                  </a:cubicBezTo>
                  <a:cubicBezTo>
                    <a:pt x="2174" y="875"/>
                    <a:pt x="1876" y="1133"/>
                    <a:pt x="1579" y="1381"/>
                  </a:cubicBezTo>
                  <a:cubicBezTo>
                    <a:pt x="1291" y="1649"/>
                    <a:pt x="1003" y="1917"/>
                    <a:pt x="745" y="2205"/>
                  </a:cubicBezTo>
                  <a:cubicBezTo>
                    <a:pt x="477" y="2493"/>
                    <a:pt x="219" y="2791"/>
                    <a:pt x="0" y="3099"/>
                  </a:cubicBezTo>
                  <a:lnTo>
                    <a:pt x="199" y="3228"/>
                  </a:lnTo>
                  <a:cubicBezTo>
                    <a:pt x="387" y="2910"/>
                    <a:pt x="606" y="2593"/>
                    <a:pt x="844" y="2295"/>
                  </a:cubicBezTo>
                  <a:cubicBezTo>
                    <a:pt x="1082" y="1997"/>
                    <a:pt x="1360" y="1719"/>
                    <a:pt x="1648" y="1461"/>
                  </a:cubicBezTo>
                  <a:cubicBezTo>
                    <a:pt x="1946" y="1212"/>
                    <a:pt x="2244" y="974"/>
                    <a:pt x="2571" y="766"/>
                  </a:cubicBezTo>
                  <a:cubicBezTo>
                    <a:pt x="2741" y="666"/>
                    <a:pt x="2909" y="577"/>
                    <a:pt x="3068" y="488"/>
                  </a:cubicBezTo>
                  <a:lnTo>
                    <a:pt x="3326" y="358"/>
                  </a:lnTo>
                  <a:cubicBezTo>
                    <a:pt x="3376" y="338"/>
                    <a:pt x="3416" y="309"/>
                    <a:pt x="3456" y="289"/>
                  </a:cubicBezTo>
                  <a:lnTo>
                    <a:pt x="3575" y="230"/>
                  </a:lnTo>
                  <a:lnTo>
                    <a:pt x="346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14"/>
            <p:cNvSpPr/>
            <p:nvPr/>
          </p:nvSpPr>
          <p:spPr>
            <a:xfrm>
              <a:off x="2272500" y="1039525"/>
              <a:ext cx="80700" cy="72750"/>
            </a:xfrm>
            <a:custGeom>
              <a:avLst/>
              <a:gdLst/>
              <a:ahLst/>
              <a:cxnLst/>
              <a:rect l="l" t="t" r="r" b="b"/>
              <a:pathLst>
                <a:path w="3228" h="2910" extrusionOk="0">
                  <a:moveTo>
                    <a:pt x="3118" y="0"/>
                  </a:moveTo>
                  <a:lnTo>
                    <a:pt x="2999" y="80"/>
                  </a:lnTo>
                  <a:cubicBezTo>
                    <a:pt x="2970" y="100"/>
                    <a:pt x="2939" y="129"/>
                    <a:pt x="2900" y="149"/>
                  </a:cubicBezTo>
                  <a:lnTo>
                    <a:pt x="2681" y="288"/>
                  </a:lnTo>
                  <a:cubicBezTo>
                    <a:pt x="2533" y="387"/>
                    <a:pt x="2394" y="486"/>
                    <a:pt x="2255" y="596"/>
                  </a:cubicBezTo>
                  <a:cubicBezTo>
                    <a:pt x="1966" y="795"/>
                    <a:pt x="1699" y="1023"/>
                    <a:pt x="1430" y="1251"/>
                  </a:cubicBezTo>
                  <a:cubicBezTo>
                    <a:pt x="1172" y="1490"/>
                    <a:pt x="914" y="1718"/>
                    <a:pt x="676" y="1986"/>
                  </a:cubicBezTo>
                  <a:cubicBezTo>
                    <a:pt x="437" y="2234"/>
                    <a:pt x="209" y="2502"/>
                    <a:pt x="0" y="2780"/>
                  </a:cubicBezTo>
                  <a:lnTo>
                    <a:pt x="199" y="2909"/>
                  </a:lnTo>
                  <a:cubicBezTo>
                    <a:pt x="368" y="2622"/>
                    <a:pt x="567" y="2344"/>
                    <a:pt x="775" y="2075"/>
                  </a:cubicBezTo>
                  <a:cubicBezTo>
                    <a:pt x="993" y="1797"/>
                    <a:pt x="1242" y="1559"/>
                    <a:pt x="1500" y="1320"/>
                  </a:cubicBezTo>
                  <a:cubicBezTo>
                    <a:pt x="1758" y="1102"/>
                    <a:pt x="2036" y="884"/>
                    <a:pt x="2324" y="705"/>
                  </a:cubicBezTo>
                  <a:cubicBezTo>
                    <a:pt x="2473" y="616"/>
                    <a:pt x="2622" y="536"/>
                    <a:pt x="2771" y="457"/>
                  </a:cubicBezTo>
                  <a:lnTo>
                    <a:pt x="3009" y="338"/>
                  </a:lnTo>
                  <a:cubicBezTo>
                    <a:pt x="3049" y="328"/>
                    <a:pt x="3078" y="298"/>
                    <a:pt x="3118" y="278"/>
                  </a:cubicBezTo>
                  <a:lnTo>
                    <a:pt x="3228" y="228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14"/>
            <p:cNvSpPr/>
            <p:nvPr/>
          </p:nvSpPr>
          <p:spPr>
            <a:xfrm>
              <a:off x="2173950" y="923850"/>
              <a:ext cx="30825" cy="28325"/>
            </a:xfrm>
            <a:custGeom>
              <a:avLst/>
              <a:gdLst/>
              <a:ahLst/>
              <a:cxnLst/>
              <a:rect l="l" t="t" r="r" b="b"/>
              <a:pathLst>
                <a:path w="1233" h="1133" extrusionOk="0">
                  <a:moveTo>
                    <a:pt x="1173" y="0"/>
                  </a:moveTo>
                  <a:cubicBezTo>
                    <a:pt x="1113" y="40"/>
                    <a:pt x="1053" y="89"/>
                    <a:pt x="994" y="139"/>
                  </a:cubicBezTo>
                  <a:lnTo>
                    <a:pt x="855" y="278"/>
                  </a:lnTo>
                  <a:lnTo>
                    <a:pt x="597" y="537"/>
                  </a:lnTo>
                  <a:cubicBezTo>
                    <a:pt x="507" y="616"/>
                    <a:pt x="408" y="695"/>
                    <a:pt x="319" y="775"/>
                  </a:cubicBezTo>
                  <a:cubicBezTo>
                    <a:pt x="269" y="815"/>
                    <a:pt x="209" y="854"/>
                    <a:pt x="160" y="894"/>
                  </a:cubicBezTo>
                  <a:cubicBezTo>
                    <a:pt x="110" y="934"/>
                    <a:pt x="41" y="993"/>
                    <a:pt x="1" y="1053"/>
                  </a:cubicBezTo>
                  <a:lnTo>
                    <a:pt x="249" y="1132"/>
                  </a:lnTo>
                  <a:cubicBezTo>
                    <a:pt x="279" y="1102"/>
                    <a:pt x="279" y="1053"/>
                    <a:pt x="308" y="1013"/>
                  </a:cubicBezTo>
                  <a:cubicBezTo>
                    <a:pt x="348" y="963"/>
                    <a:pt x="378" y="923"/>
                    <a:pt x="418" y="874"/>
                  </a:cubicBezTo>
                  <a:cubicBezTo>
                    <a:pt x="497" y="784"/>
                    <a:pt x="577" y="705"/>
                    <a:pt x="666" y="616"/>
                  </a:cubicBezTo>
                  <a:cubicBezTo>
                    <a:pt x="765" y="526"/>
                    <a:pt x="855" y="457"/>
                    <a:pt x="954" y="387"/>
                  </a:cubicBezTo>
                  <a:cubicBezTo>
                    <a:pt x="994" y="358"/>
                    <a:pt x="1043" y="338"/>
                    <a:pt x="1093" y="308"/>
                  </a:cubicBezTo>
                  <a:cubicBezTo>
                    <a:pt x="1142" y="288"/>
                    <a:pt x="1192" y="278"/>
                    <a:pt x="1232" y="268"/>
                  </a:cubicBezTo>
                  <a:lnTo>
                    <a:pt x="11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14"/>
            <p:cNvSpPr/>
            <p:nvPr/>
          </p:nvSpPr>
          <p:spPr>
            <a:xfrm>
              <a:off x="2251900" y="1007000"/>
              <a:ext cx="43950" cy="47925"/>
            </a:xfrm>
            <a:custGeom>
              <a:avLst/>
              <a:gdLst/>
              <a:ahLst/>
              <a:cxnLst/>
              <a:rect l="l" t="t" r="r" b="b"/>
              <a:pathLst>
                <a:path w="1758" h="1917" extrusionOk="0">
                  <a:moveTo>
                    <a:pt x="179" y="159"/>
                  </a:moveTo>
                  <a:cubicBezTo>
                    <a:pt x="209" y="169"/>
                    <a:pt x="239" y="179"/>
                    <a:pt x="279" y="189"/>
                  </a:cubicBezTo>
                  <a:lnTo>
                    <a:pt x="338" y="209"/>
                  </a:lnTo>
                  <a:cubicBezTo>
                    <a:pt x="358" y="219"/>
                    <a:pt x="388" y="238"/>
                    <a:pt x="407" y="249"/>
                  </a:cubicBezTo>
                  <a:cubicBezTo>
                    <a:pt x="507" y="298"/>
                    <a:pt x="596" y="358"/>
                    <a:pt x="696" y="408"/>
                  </a:cubicBezTo>
                  <a:cubicBezTo>
                    <a:pt x="894" y="527"/>
                    <a:pt x="1093" y="606"/>
                    <a:pt x="1281" y="715"/>
                  </a:cubicBezTo>
                  <a:lnTo>
                    <a:pt x="1519" y="845"/>
                  </a:lnTo>
                  <a:cubicBezTo>
                    <a:pt x="1519" y="854"/>
                    <a:pt x="1550" y="864"/>
                    <a:pt x="1539" y="874"/>
                  </a:cubicBezTo>
                  <a:lnTo>
                    <a:pt x="1510" y="894"/>
                  </a:lnTo>
                  <a:lnTo>
                    <a:pt x="1430" y="953"/>
                  </a:lnTo>
                  <a:cubicBezTo>
                    <a:pt x="1189" y="1155"/>
                    <a:pt x="948" y="1362"/>
                    <a:pt x="749" y="1608"/>
                  </a:cubicBezTo>
                  <a:lnTo>
                    <a:pt x="749" y="1608"/>
                  </a:lnTo>
                  <a:cubicBezTo>
                    <a:pt x="689" y="1492"/>
                    <a:pt x="631" y="1377"/>
                    <a:pt x="577" y="1262"/>
                  </a:cubicBezTo>
                  <a:lnTo>
                    <a:pt x="438" y="964"/>
                  </a:lnTo>
                  <a:lnTo>
                    <a:pt x="328" y="656"/>
                  </a:lnTo>
                  <a:lnTo>
                    <a:pt x="219" y="338"/>
                  </a:lnTo>
                  <a:lnTo>
                    <a:pt x="179" y="229"/>
                  </a:lnTo>
                  <a:lnTo>
                    <a:pt x="169" y="179"/>
                  </a:lnTo>
                  <a:lnTo>
                    <a:pt x="160" y="159"/>
                  </a:ln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10" y="20"/>
                    <a:pt x="10" y="40"/>
                    <a:pt x="21" y="60"/>
                  </a:cubicBezTo>
                  <a:lnTo>
                    <a:pt x="40" y="169"/>
                  </a:lnTo>
                  <a:lnTo>
                    <a:pt x="100" y="377"/>
                  </a:lnTo>
                  <a:lnTo>
                    <a:pt x="189" y="695"/>
                  </a:lnTo>
                  <a:lnTo>
                    <a:pt x="288" y="1003"/>
                  </a:lnTo>
                  <a:cubicBezTo>
                    <a:pt x="288" y="1003"/>
                    <a:pt x="318" y="1083"/>
                    <a:pt x="338" y="1162"/>
                  </a:cubicBezTo>
                  <a:cubicBezTo>
                    <a:pt x="368" y="1242"/>
                    <a:pt x="398" y="1311"/>
                    <a:pt x="398" y="1311"/>
                  </a:cubicBezTo>
                  <a:cubicBezTo>
                    <a:pt x="477" y="1520"/>
                    <a:pt x="566" y="1718"/>
                    <a:pt x="646" y="1917"/>
                  </a:cubicBezTo>
                  <a:lnTo>
                    <a:pt x="745" y="1876"/>
                  </a:lnTo>
                  <a:lnTo>
                    <a:pt x="745" y="1876"/>
                  </a:lnTo>
                  <a:lnTo>
                    <a:pt x="805" y="1917"/>
                  </a:lnTo>
                  <a:cubicBezTo>
                    <a:pt x="821" y="1888"/>
                    <a:pt x="838" y="1859"/>
                    <a:pt x="856" y="1831"/>
                  </a:cubicBezTo>
                  <a:lnTo>
                    <a:pt x="856" y="1831"/>
                  </a:lnTo>
                  <a:lnTo>
                    <a:pt x="864" y="1827"/>
                  </a:lnTo>
                  <a:cubicBezTo>
                    <a:pt x="863" y="1825"/>
                    <a:pt x="862" y="1824"/>
                    <a:pt x="861" y="1822"/>
                  </a:cubicBezTo>
                  <a:lnTo>
                    <a:pt x="861" y="1822"/>
                  </a:lnTo>
                  <a:cubicBezTo>
                    <a:pt x="1037" y="1543"/>
                    <a:pt x="1279" y="1295"/>
                    <a:pt x="1519" y="1063"/>
                  </a:cubicBezTo>
                  <a:lnTo>
                    <a:pt x="1669" y="934"/>
                  </a:lnTo>
                  <a:lnTo>
                    <a:pt x="1748" y="864"/>
                  </a:lnTo>
                  <a:lnTo>
                    <a:pt x="1758" y="854"/>
                  </a:lnTo>
                  <a:lnTo>
                    <a:pt x="1748" y="854"/>
                  </a:lnTo>
                  <a:lnTo>
                    <a:pt x="1718" y="834"/>
                  </a:lnTo>
                  <a:lnTo>
                    <a:pt x="1669" y="805"/>
                  </a:lnTo>
                  <a:lnTo>
                    <a:pt x="1331" y="626"/>
                  </a:lnTo>
                  <a:cubicBezTo>
                    <a:pt x="1133" y="516"/>
                    <a:pt x="924" y="428"/>
                    <a:pt x="745" y="318"/>
                  </a:cubicBezTo>
                  <a:cubicBezTo>
                    <a:pt x="646" y="269"/>
                    <a:pt x="557" y="209"/>
                    <a:pt x="457" y="150"/>
                  </a:cubicBezTo>
                  <a:cubicBezTo>
                    <a:pt x="427" y="139"/>
                    <a:pt x="407" y="130"/>
                    <a:pt x="378" y="110"/>
                  </a:cubicBezTo>
                  <a:lnTo>
                    <a:pt x="288" y="70"/>
                  </a:lnTo>
                  <a:cubicBezTo>
                    <a:pt x="219" y="50"/>
                    <a:pt x="140" y="30"/>
                    <a:pt x="60" y="1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14"/>
            <p:cNvSpPr/>
            <p:nvPr/>
          </p:nvSpPr>
          <p:spPr>
            <a:xfrm>
              <a:off x="2311975" y="854575"/>
              <a:ext cx="39475" cy="114225"/>
            </a:xfrm>
            <a:custGeom>
              <a:avLst/>
              <a:gdLst/>
              <a:ahLst/>
              <a:cxnLst/>
              <a:rect l="l" t="t" r="r" b="b"/>
              <a:pathLst>
                <a:path w="1579" h="4569" extrusionOk="0">
                  <a:moveTo>
                    <a:pt x="1261" y="1"/>
                  </a:moveTo>
                  <a:cubicBezTo>
                    <a:pt x="1212" y="448"/>
                    <a:pt x="1152" y="894"/>
                    <a:pt x="1142" y="1342"/>
                  </a:cubicBezTo>
                  <a:cubicBezTo>
                    <a:pt x="1132" y="1560"/>
                    <a:pt x="1132" y="1788"/>
                    <a:pt x="1122" y="2006"/>
                  </a:cubicBezTo>
                  <a:lnTo>
                    <a:pt x="1142" y="2344"/>
                  </a:lnTo>
                  <a:cubicBezTo>
                    <a:pt x="1142" y="2513"/>
                    <a:pt x="1152" y="2672"/>
                    <a:pt x="1152" y="2672"/>
                  </a:cubicBezTo>
                  <a:cubicBezTo>
                    <a:pt x="1162" y="2791"/>
                    <a:pt x="1162" y="2900"/>
                    <a:pt x="1182" y="3010"/>
                  </a:cubicBezTo>
                  <a:lnTo>
                    <a:pt x="1232" y="3337"/>
                  </a:lnTo>
                  <a:lnTo>
                    <a:pt x="1281" y="3665"/>
                  </a:lnTo>
                  <a:lnTo>
                    <a:pt x="1301" y="3794"/>
                  </a:lnTo>
                  <a:lnTo>
                    <a:pt x="1301" y="3813"/>
                  </a:lnTo>
                  <a:cubicBezTo>
                    <a:pt x="1301" y="3813"/>
                    <a:pt x="1291" y="3813"/>
                    <a:pt x="1281" y="3824"/>
                  </a:cubicBezTo>
                  <a:lnTo>
                    <a:pt x="1241" y="3833"/>
                  </a:lnTo>
                  <a:cubicBezTo>
                    <a:pt x="815" y="3992"/>
                    <a:pt x="398" y="4161"/>
                    <a:pt x="1" y="4360"/>
                  </a:cubicBezTo>
                  <a:lnTo>
                    <a:pt x="109" y="4568"/>
                  </a:lnTo>
                  <a:cubicBezTo>
                    <a:pt x="487" y="4340"/>
                    <a:pt x="884" y="4151"/>
                    <a:pt x="1281" y="3963"/>
                  </a:cubicBezTo>
                  <a:lnTo>
                    <a:pt x="1341" y="3943"/>
                  </a:lnTo>
                  <a:cubicBezTo>
                    <a:pt x="1371" y="3923"/>
                    <a:pt x="1400" y="3913"/>
                    <a:pt x="1400" y="3913"/>
                  </a:cubicBezTo>
                  <a:cubicBezTo>
                    <a:pt x="1410" y="3903"/>
                    <a:pt x="1440" y="3903"/>
                    <a:pt x="1450" y="3893"/>
                  </a:cubicBezTo>
                  <a:lnTo>
                    <a:pt x="1440" y="3824"/>
                  </a:lnTo>
                  <a:lnTo>
                    <a:pt x="1400" y="3635"/>
                  </a:lnTo>
                  <a:lnTo>
                    <a:pt x="1341" y="3317"/>
                  </a:lnTo>
                  <a:lnTo>
                    <a:pt x="1291" y="2990"/>
                  </a:lnTo>
                  <a:cubicBezTo>
                    <a:pt x="1271" y="2880"/>
                    <a:pt x="1271" y="2771"/>
                    <a:pt x="1261" y="2662"/>
                  </a:cubicBezTo>
                  <a:lnTo>
                    <a:pt x="1261" y="2334"/>
                  </a:lnTo>
                  <a:cubicBezTo>
                    <a:pt x="1252" y="2165"/>
                    <a:pt x="1252" y="1997"/>
                    <a:pt x="1252" y="1997"/>
                  </a:cubicBezTo>
                  <a:cubicBezTo>
                    <a:pt x="1261" y="1778"/>
                    <a:pt x="1291" y="1550"/>
                    <a:pt x="1311" y="1331"/>
                  </a:cubicBezTo>
                  <a:cubicBezTo>
                    <a:pt x="1360" y="894"/>
                    <a:pt x="1470" y="438"/>
                    <a:pt x="15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14"/>
            <p:cNvSpPr/>
            <p:nvPr/>
          </p:nvSpPr>
          <p:spPr>
            <a:xfrm>
              <a:off x="2378000" y="845900"/>
              <a:ext cx="79450" cy="93350"/>
            </a:xfrm>
            <a:custGeom>
              <a:avLst/>
              <a:gdLst/>
              <a:ahLst/>
              <a:cxnLst/>
              <a:rect l="l" t="t" r="r" b="b"/>
              <a:pathLst>
                <a:path w="3178" h="3734" extrusionOk="0">
                  <a:moveTo>
                    <a:pt x="299" y="1"/>
                  </a:moveTo>
                  <a:lnTo>
                    <a:pt x="1" y="129"/>
                  </a:lnTo>
                  <a:cubicBezTo>
                    <a:pt x="279" y="487"/>
                    <a:pt x="557" y="854"/>
                    <a:pt x="775" y="1252"/>
                  </a:cubicBezTo>
                  <a:cubicBezTo>
                    <a:pt x="884" y="1440"/>
                    <a:pt x="1003" y="1638"/>
                    <a:pt x="1093" y="1837"/>
                  </a:cubicBezTo>
                  <a:cubicBezTo>
                    <a:pt x="1093" y="1837"/>
                    <a:pt x="1162" y="1986"/>
                    <a:pt x="1222" y="2135"/>
                  </a:cubicBezTo>
                  <a:cubicBezTo>
                    <a:pt x="1281" y="2294"/>
                    <a:pt x="1351" y="2443"/>
                    <a:pt x="1351" y="2443"/>
                  </a:cubicBezTo>
                  <a:cubicBezTo>
                    <a:pt x="1380" y="2552"/>
                    <a:pt x="1430" y="2651"/>
                    <a:pt x="1460" y="2761"/>
                  </a:cubicBezTo>
                  <a:lnTo>
                    <a:pt x="1530" y="3079"/>
                  </a:lnTo>
                  <a:lnTo>
                    <a:pt x="1609" y="3396"/>
                  </a:lnTo>
                  <a:lnTo>
                    <a:pt x="1649" y="3585"/>
                  </a:lnTo>
                  <a:lnTo>
                    <a:pt x="1669" y="3644"/>
                  </a:lnTo>
                  <a:cubicBezTo>
                    <a:pt x="1674" y="3654"/>
                    <a:pt x="1684" y="3657"/>
                    <a:pt x="1694" y="3657"/>
                  </a:cubicBezTo>
                  <a:cubicBezTo>
                    <a:pt x="1704" y="3657"/>
                    <a:pt x="1713" y="3655"/>
                    <a:pt x="1718" y="3655"/>
                  </a:cubicBezTo>
                  <a:lnTo>
                    <a:pt x="1847" y="3655"/>
                  </a:lnTo>
                  <a:cubicBezTo>
                    <a:pt x="1890" y="3652"/>
                    <a:pt x="1933" y="3652"/>
                    <a:pt x="1976" y="3652"/>
                  </a:cubicBezTo>
                  <a:cubicBezTo>
                    <a:pt x="2152" y="3652"/>
                    <a:pt x="2327" y="3666"/>
                    <a:pt x="2503" y="3674"/>
                  </a:cubicBezTo>
                  <a:cubicBezTo>
                    <a:pt x="2731" y="3684"/>
                    <a:pt x="2949" y="3714"/>
                    <a:pt x="3158" y="3734"/>
                  </a:cubicBezTo>
                  <a:lnTo>
                    <a:pt x="3178" y="3505"/>
                  </a:lnTo>
                  <a:cubicBezTo>
                    <a:pt x="2949" y="3496"/>
                    <a:pt x="2731" y="3485"/>
                    <a:pt x="2512" y="3485"/>
                  </a:cubicBezTo>
                  <a:cubicBezTo>
                    <a:pt x="2284" y="3496"/>
                    <a:pt x="2056" y="3496"/>
                    <a:pt x="1837" y="3515"/>
                  </a:cubicBezTo>
                  <a:lnTo>
                    <a:pt x="1788" y="3515"/>
                  </a:lnTo>
                  <a:cubicBezTo>
                    <a:pt x="1788" y="3515"/>
                    <a:pt x="1783" y="3520"/>
                    <a:pt x="1777" y="3520"/>
                  </a:cubicBezTo>
                  <a:cubicBezTo>
                    <a:pt x="1774" y="3520"/>
                    <a:pt x="1771" y="3519"/>
                    <a:pt x="1768" y="3515"/>
                  </a:cubicBezTo>
                  <a:lnTo>
                    <a:pt x="1768" y="3505"/>
                  </a:lnTo>
                  <a:lnTo>
                    <a:pt x="1728" y="3376"/>
                  </a:lnTo>
                  <a:lnTo>
                    <a:pt x="1649" y="3048"/>
                  </a:lnTo>
                  <a:lnTo>
                    <a:pt x="1559" y="2731"/>
                  </a:lnTo>
                  <a:cubicBezTo>
                    <a:pt x="1539" y="2622"/>
                    <a:pt x="1490" y="2523"/>
                    <a:pt x="1450" y="2413"/>
                  </a:cubicBezTo>
                  <a:cubicBezTo>
                    <a:pt x="1450" y="2413"/>
                    <a:pt x="1400" y="2254"/>
                    <a:pt x="1341" y="2106"/>
                  </a:cubicBezTo>
                  <a:lnTo>
                    <a:pt x="1222" y="1788"/>
                  </a:lnTo>
                  <a:cubicBezTo>
                    <a:pt x="1122" y="1589"/>
                    <a:pt x="1033" y="1391"/>
                    <a:pt x="934" y="1182"/>
                  </a:cubicBezTo>
                  <a:cubicBezTo>
                    <a:pt x="745" y="785"/>
                    <a:pt x="517" y="387"/>
                    <a:pt x="2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14"/>
            <p:cNvSpPr/>
            <p:nvPr/>
          </p:nvSpPr>
          <p:spPr>
            <a:xfrm>
              <a:off x="2340025" y="995325"/>
              <a:ext cx="113700" cy="29075"/>
            </a:xfrm>
            <a:custGeom>
              <a:avLst/>
              <a:gdLst/>
              <a:ahLst/>
              <a:cxnLst/>
              <a:rect l="l" t="t" r="r" b="b"/>
              <a:pathLst>
                <a:path w="4548" h="1163" extrusionOk="0">
                  <a:moveTo>
                    <a:pt x="4548" y="1"/>
                  </a:moveTo>
                  <a:lnTo>
                    <a:pt x="4399" y="21"/>
                  </a:lnTo>
                  <a:cubicBezTo>
                    <a:pt x="4349" y="21"/>
                    <a:pt x="4309" y="30"/>
                    <a:pt x="4260" y="30"/>
                  </a:cubicBezTo>
                  <a:lnTo>
                    <a:pt x="4111" y="30"/>
                  </a:lnTo>
                  <a:cubicBezTo>
                    <a:pt x="4042" y="30"/>
                    <a:pt x="3962" y="41"/>
                    <a:pt x="3962" y="41"/>
                  </a:cubicBezTo>
                  <a:cubicBezTo>
                    <a:pt x="3773" y="50"/>
                    <a:pt x="3575" y="60"/>
                    <a:pt x="3386" y="90"/>
                  </a:cubicBezTo>
                  <a:cubicBezTo>
                    <a:pt x="2999" y="120"/>
                    <a:pt x="2612" y="189"/>
                    <a:pt x="2224" y="259"/>
                  </a:cubicBezTo>
                  <a:cubicBezTo>
                    <a:pt x="1847" y="338"/>
                    <a:pt x="1470" y="438"/>
                    <a:pt x="1092" y="547"/>
                  </a:cubicBezTo>
                  <a:cubicBezTo>
                    <a:pt x="725" y="666"/>
                    <a:pt x="358" y="795"/>
                    <a:pt x="0" y="954"/>
                  </a:cubicBezTo>
                  <a:lnTo>
                    <a:pt x="110" y="1162"/>
                  </a:lnTo>
                  <a:cubicBezTo>
                    <a:pt x="437" y="974"/>
                    <a:pt x="785" y="825"/>
                    <a:pt x="1142" y="676"/>
                  </a:cubicBezTo>
                  <a:cubicBezTo>
                    <a:pt x="1500" y="547"/>
                    <a:pt x="1867" y="438"/>
                    <a:pt x="2244" y="358"/>
                  </a:cubicBezTo>
                  <a:cubicBezTo>
                    <a:pt x="2621" y="288"/>
                    <a:pt x="3009" y="229"/>
                    <a:pt x="3396" y="229"/>
                  </a:cubicBezTo>
                  <a:cubicBezTo>
                    <a:pt x="3490" y="224"/>
                    <a:pt x="3585" y="222"/>
                    <a:pt x="3680" y="222"/>
                  </a:cubicBezTo>
                  <a:cubicBezTo>
                    <a:pt x="3776" y="222"/>
                    <a:pt x="3872" y="224"/>
                    <a:pt x="3972" y="229"/>
                  </a:cubicBezTo>
                  <a:lnTo>
                    <a:pt x="4111" y="229"/>
                  </a:lnTo>
                  <a:lnTo>
                    <a:pt x="4250" y="249"/>
                  </a:lnTo>
                  <a:lnTo>
                    <a:pt x="4399" y="249"/>
                  </a:lnTo>
                  <a:lnTo>
                    <a:pt x="4538" y="259"/>
                  </a:lnTo>
                  <a:lnTo>
                    <a:pt x="45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14"/>
            <p:cNvSpPr/>
            <p:nvPr/>
          </p:nvSpPr>
          <p:spPr>
            <a:xfrm>
              <a:off x="2350450" y="1018400"/>
              <a:ext cx="102050" cy="26600"/>
            </a:xfrm>
            <a:custGeom>
              <a:avLst/>
              <a:gdLst/>
              <a:ahLst/>
              <a:cxnLst/>
              <a:rect l="l" t="t" r="r" b="b"/>
              <a:pathLst>
                <a:path w="4082" h="1064" extrusionOk="0">
                  <a:moveTo>
                    <a:pt x="4081" y="1"/>
                  </a:moveTo>
                  <a:lnTo>
                    <a:pt x="3942" y="21"/>
                  </a:lnTo>
                  <a:cubicBezTo>
                    <a:pt x="3903" y="21"/>
                    <a:pt x="3863" y="31"/>
                    <a:pt x="3813" y="31"/>
                  </a:cubicBezTo>
                  <a:lnTo>
                    <a:pt x="3684" y="31"/>
                  </a:lnTo>
                  <a:cubicBezTo>
                    <a:pt x="3625" y="31"/>
                    <a:pt x="3555" y="41"/>
                    <a:pt x="3555" y="41"/>
                  </a:cubicBezTo>
                  <a:cubicBezTo>
                    <a:pt x="3376" y="51"/>
                    <a:pt x="3208" y="60"/>
                    <a:pt x="3029" y="80"/>
                  </a:cubicBezTo>
                  <a:cubicBezTo>
                    <a:pt x="2681" y="111"/>
                    <a:pt x="2343" y="170"/>
                    <a:pt x="1996" y="239"/>
                  </a:cubicBezTo>
                  <a:cubicBezTo>
                    <a:pt x="1659" y="309"/>
                    <a:pt x="1321" y="398"/>
                    <a:pt x="983" y="497"/>
                  </a:cubicBezTo>
                  <a:cubicBezTo>
                    <a:pt x="646" y="597"/>
                    <a:pt x="318" y="706"/>
                    <a:pt x="0" y="855"/>
                  </a:cubicBezTo>
                  <a:lnTo>
                    <a:pt x="110" y="1064"/>
                  </a:lnTo>
                  <a:cubicBezTo>
                    <a:pt x="397" y="895"/>
                    <a:pt x="715" y="756"/>
                    <a:pt x="1023" y="627"/>
                  </a:cubicBezTo>
                  <a:cubicBezTo>
                    <a:pt x="1350" y="508"/>
                    <a:pt x="1679" y="408"/>
                    <a:pt x="2016" y="339"/>
                  </a:cubicBezTo>
                  <a:cubicBezTo>
                    <a:pt x="2354" y="269"/>
                    <a:pt x="2701" y="230"/>
                    <a:pt x="3038" y="219"/>
                  </a:cubicBezTo>
                  <a:cubicBezTo>
                    <a:pt x="3090" y="217"/>
                    <a:pt x="3141" y="215"/>
                    <a:pt x="3192" y="215"/>
                  </a:cubicBezTo>
                  <a:cubicBezTo>
                    <a:pt x="3315" y="215"/>
                    <a:pt x="3435" y="222"/>
                    <a:pt x="3555" y="230"/>
                  </a:cubicBezTo>
                  <a:lnTo>
                    <a:pt x="3684" y="230"/>
                  </a:lnTo>
                  <a:cubicBezTo>
                    <a:pt x="3753" y="239"/>
                    <a:pt x="3813" y="239"/>
                    <a:pt x="3813" y="239"/>
                  </a:cubicBezTo>
                  <a:cubicBezTo>
                    <a:pt x="3853" y="250"/>
                    <a:pt x="3903" y="250"/>
                    <a:pt x="3942" y="250"/>
                  </a:cubicBezTo>
                  <a:lnTo>
                    <a:pt x="4062" y="250"/>
                  </a:lnTo>
                  <a:lnTo>
                    <a:pt x="40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14"/>
            <p:cNvSpPr/>
            <p:nvPr/>
          </p:nvSpPr>
          <p:spPr>
            <a:xfrm>
              <a:off x="2344475" y="844650"/>
              <a:ext cx="38750" cy="12925"/>
            </a:xfrm>
            <a:custGeom>
              <a:avLst/>
              <a:gdLst/>
              <a:ahLst/>
              <a:cxnLst/>
              <a:rect l="l" t="t" r="r" b="b"/>
              <a:pathLst>
                <a:path w="1550" h="517" extrusionOk="0">
                  <a:moveTo>
                    <a:pt x="1550" y="1"/>
                  </a:moveTo>
                  <a:cubicBezTo>
                    <a:pt x="1470" y="11"/>
                    <a:pt x="1391" y="20"/>
                    <a:pt x="1322" y="31"/>
                  </a:cubicBezTo>
                  <a:lnTo>
                    <a:pt x="1133" y="80"/>
                  </a:lnTo>
                  <a:cubicBezTo>
                    <a:pt x="1014" y="110"/>
                    <a:pt x="885" y="150"/>
                    <a:pt x="775" y="179"/>
                  </a:cubicBezTo>
                  <a:cubicBezTo>
                    <a:pt x="656" y="199"/>
                    <a:pt x="537" y="219"/>
                    <a:pt x="408" y="239"/>
                  </a:cubicBezTo>
                  <a:cubicBezTo>
                    <a:pt x="349" y="249"/>
                    <a:pt x="279" y="259"/>
                    <a:pt x="219" y="259"/>
                  </a:cubicBezTo>
                  <a:cubicBezTo>
                    <a:pt x="150" y="279"/>
                    <a:pt x="60" y="298"/>
                    <a:pt x="1" y="329"/>
                  </a:cubicBezTo>
                  <a:lnTo>
                    <a:pt x="180" y="517"/>
                  </a:lnTo>
                  <a:cubicBezTo>
                    <a:pt x="219" y="507"/>
                    <a:pt x="239" y="468"/>
                    <a:pt x="289" y="448"/>
                  </a:cubicBezTo>
                  <a:cubicBezTo>
                    <a:pt x="338" y="418"/>
                    <a:pt x="388" y="398"/>
                    <a:pt x="448" y="378"/>
                  </a:cubicBezTo>
                  <a:cubicBezTo>
                    <a:pt x="557" y="338"/>
                    <a:pt x="676" y="309"/>
                    <a:pt x="805" y="279"/>
                  </a:cubicBezTo>
                  <a:cubicBezTo>
                    <a:pt x="925" y="249"/>
                    <a:pt x="1033" y="229"/>
                    <a:pt x="1153" y="229"/>
                  </a:cubicBezTo>
                  <a:cubicBezTo>
                    <a:pt x="1172" y="226"/>
                    <a:pt x="1192" y="225"/>
                    <a:pt x="1212" y="225"/>
                  </a:cubicBezTo>
                  <a:cubicBezTo>
                    <a:pt x="1251" y="225"/>
                    <a:pt x="1288" y="229"/>
                    <a:pt x="1322" y="229"/>
                  </a:cubicBezTo>
                  <a:cubicBezTo>
                    <a:pt x="1371" y="239"/>
                    <a:pt x="1421" y="249"/>
                    <a:pt x="1461" y="259"/>
                  </a:cubicBezTo>
                  <a:lnTo>
                    <a:pt x="15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14"/>
            <p:cNvSpPr/>
            <p:nvPr/>
          </p:nvSpPr>
          <p:spPr>
            <a:xfrm>
              <a:off x="2373525" y="941225"/>
              <a:ext cx="37275" cy="51400"/>
            </a:xfrm>
            <a:custGeom>
              <a:avLst/>
              <a:gdLst/>
              <a:ahLst/>
              <a:cxnLst/>
              <a:rect l="l" t="t" r="r" b="b"/>
              <a:pathLst>
                <a:path w="1491" h="2056" extrusionOk="0">
                  <a:moveTo>
                    <a:pt x="458" y="208"/>
                  </a:moveTo>
                  <a:lnTo>
                    <a:pt x="478" y="219"/>
                  </a:lnTo>
                  <a:lnTo>
                    <a:pt x="547" y="288"/>
                  </a:lnTo>
                  <a:lnTo>
                    <a:pt x="586" y="338"/>
                  </a:lnTo>
                  <a:cubicBezTo>
                    <a:pt x="597" y="358"/>
                    <a:pt x="617" y="387"/>
                    <a:pt x="626" y="407"/>
                  </a:cubicBezTo>
                  <a:cubicBezTo>
                    <a:pt x="686" y="497"/>
                    <a:pt x="745" y="596"/>
                    <a:pt x="795" y="695"/>
                  </a:cubicBezTo>
                  <a:cubicBezTo>
                    <a:pt x="914" y="894"/>
                    <a:pt x="1043" y="1062"/>
                    <a:pt x="1153" y="1251"/>
                  </a:cubicBezTo>
                  <a:lnTo>
                    <a:pt x="1281" y="1479"/>
                  </a:lnTo>
                  <a:cubicBezTo>
                    <a:pt x="1292" y="1490"/>
                    <a:pt x="1301" y="1510"/>
                    <a:pt x="1301" y="1510"/>
                  </a:cubicBezTo>
                  <a:lnTo>
                    <a:pt x="1262" y="1519"/>
                  </a:lnTo>
                  <a:lnTo>
                    <a:pt x="1162" y="1529"/>
                  </a:lnTo>
                  <a:cubicBezTo>
                    <a:pt x="974" y="1569"/>
                    <a:pt x="775" y="1599"/>
                    <a:pt x="597" y="1649"/>
                  </a:cubicBezTo>
                  <a:cubicBezTo>
                    <a:pt x="472" y="1680"/>
                    <a:pt x="355" y="1714"/>
                    <a:pt x="241" y="1756"/>
                  </a:cubicBezTo>
                  <a:lnTo>
                    <a:pt x="241" y="1756"/>
                  </a:lnTo>
                  <a:cubicBezTo>
                    <a:pt x="248" y="1625"/>
                    <a:pt x="257" y="1493"/>
                    <a:pt x="269" y="1360"/>
                  </a:cubicBezTo>
                  <a:lnTo>
                    <a:pt x="299" y="1043"/>
                  </a:lnTo>
                  <a:lnTo>
                    <a:pt x="358" y="715"/>
                  </a:lnTo>
                  <a:lnTo>
                    <a:pt x="418" y="398"/>
                  </a:lnTo>
                  <a:lnTo>
                    <a:pt x="447" y="278"/>
                  </a:lnTo>
                  <a:lnTo>
                    <a:pt x="458" y="228"/>
                  </a:lnTo>
                  <a:lnTo>
                    <a:pt x="458" y="208"/>
                  </a:lnTo>
                  <a:close/>
                  <a:moveTo>
                    <a:pt x="398" y="0"/>
                  </a:moveTo>
                  <a:cubicBezTo>
                    <a:pt x="398" y="10"/>
                    <a:pt x="388" y="30"/>
                    <a:pt x="388" y="50"/>
                  </a:cubicBezTo>
                  <a:lnTo>
                    <a:pt x="348" y="159"/>
                  </a:lnTo>
                  <a:lnTo>
                    <a:pt x="299" y="367"/>
                  </a:lnTo>
                  <a:lnTo>
                    <a:pt x="219" y="685"/>
                  </a:lnTo>
                  <a:lnTo>
                    <a:pt x="180" y="844"/>
                  </a:lnTo>
                  <a:lnTo>
                    <a:pt x="140" y="1003"/>
                  </a:lnTo>
                  <a:lnTo>
                    <a:pt x="90" y="1331"/>
                  </a:lnTo>
                  <a:cubicBezTo>
                    <a:pt x="60" y="1549"/>
                    <a:pt x="30" y="1757"/>
                    <a:pt x="1" y="1976"/>
                  </a:cubicBezTo>
                  <a:lnTo>
                    <a:pt x="110" y="1990"/>
                  </a:lnTo>
                  <a:lnTo>
                    <a:pt x="110" y="1990"/>
                  </a:lnTo>
                  <a:lnTo>
                    <a:pt x="140" y="2055"/>
                  </a:lnTo>
                  <a:cubicBezTo>
                    <a:pt x="219" y="2016"/>
                    <a:pt x="299" y="1966"/>
                    <a:pt x="388" y="1927"/>
                  </a:cubicBezTo>
                  <a:cubicBezTo>
                    <a:pt x="467" y="1887"/>
                    <a:pt x="557" y="1857"/>
                    <a:pt x="646" y="1827"/>
                  </a:cubicBezTo>
                  <a:cubicBezTo>
                    <a:pt x="815" y="1757"/>
                    <a:pt x="1003" y="1718"/>
                    <a:pt x="1182" y="1668"/>
                  </a:cubicBezTo>
                  <a:lnTo>
                    <a:pt x="1281" y="1649"/>
                  </a:lnTo>
                  <a:cubicBezTo>
                    <a:pt x="1321" y="1638"/>
                    <a:pt x="1371" y="1629"/>
                    <a:pt x="1371" y="1629"/>
                  </a:cubicBezTo>
                  <a:lnTo>
                    <a:pt x="1480" y="1618"/>
                  </a:lnTo>
                  <a:lnTo>
                    <a:pt x="1490" y="1609"/>
                  </a:lnTo>
                  <a:lnTo>
                    <a:pt x="1480" y="1599"/>
                  </a:lnTo>
                  <a:lnTo>
                    <a:pt x="1470" y="1569"/>
                  </a:lnTo>
                  <a:lnTo>
                    <a:pt x="1440" y="1519"/>
                  </a:lnTo>
                  <a:lnTo>
                    <a:pt x="1232" y="1192"/>
                  </a:lnTo>
                  <a:cubicBezTo>
                    <a:pt x="1123" y="1003"/>
                    <a:pt x="983" y="824"/>
                    <a:pt x="884" y="645"/>
                  </a:cubicBezTo>
                  <a:cubicBezTo>
                    <a:pt x="825" y="546"/>
                    <a:pt x="775" y="447"/>
                    <a:pt x="716" y="347"/>
                  </a:cubicBezTo>
                  <a:cubicBezTo>
                    <a:pt x="705" y="328"/>
                    <a:pt x="686" y="298"/>
                    <a:pt x="666" y="278"/>
                  </a:cubicBezTo>
                  <a:lnTo>
                    <a:pt x="606" y="199"/>
                  </a:lnTo>
                  <a:cubicBezTo>
                    <a:pt x="557" y="139"/>
                    <a:pt x="507" y="80"/>
                    <a:pt x="447" y="30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14"/>
            <p:cNvSpPr/>
            <p:nvPr/>
          </p:nvSpPr>
          <p:spPr>
            <a:xfrm>
              <a:off x="2456950" y="854850"/>
              <a:ext cx="88875" cy="86750"/>
            </a:xfrm>
            <a:custGeom>
              <a:avLst/>
              <a:gdLst/>
              <a:ahLst/>
              <a:cxnLst/>
              <a:rect l="l" t="t" r="r" b="b"/>
              <a:pathLst>
                <a:path w="3555" h="3470" extrusionOk="0">
                  <a:moveTo>
                    <a:pt x="3277" y="0"/>
                  </a:moveTo>
                  <a:cubicBezTo>
                    <a:pt x="3019" y="357"/>
                    <a:pt x="2741" y="724"/>
                    <a:pt x="2512" y="1102"/>
                  </a:cubicBezTo>
                  <a:cubicBezTo>
                    <a:pt x="2393" y="1291"/>
                    <a:pt x="2273" y="1479"/>
                    <a:pt x="2165" y="1668"/>
                  </a:cubicBezTo>
                  <a:lnTo>
                    <a:pt x="2006" y="1966"/>
                  </a:lnTo>
                  <a:cubicBezTo>
                    <a:pt x="1926" y="2115"/>
                    <a:pt x="1856" y="2264"/>
                    <a:pt x="1856" y="2264"/>
                  </a:cubicBezTo>
                  <a:cubicBezTo>
                    <a:pt x="1807" y="2363"/>
                    <a:pt x="1748" y="2462"/>
                    <a:pt x="1708" y="2562"/>
                  </a:cubicBezTo>
                  <a:lnTo>
                    <a:pt x="1589" y="2869"/>
                  </a:lnTo>
                  <a:lnTo>
                    <a:pt x="1470" y="3187"/>
                  </a:lnTo>
                  <a:lnTo>
                    <a:pt x="1420" y="3306"/>
                  </a:lnTo>
                  <a:lnTo>
                    <a:pt x="1410" y="3326"/>
                  </a:lnTo>
                  <a:lnTo>
                    <a:pt x="1390" y="3326"/>
                  </a:lnTo>
                  <a:lnTo>
                    <a:pt x="1350" y="3316"/>
                  </a:lnTo>
                  <a:cubicBezTo>
                    <a:pt x="1132" y="3266"/>
                    <a:pt x="903" y="3246"/>
                    <a:pt x="685" y="3207"/>
                  </a:cubicBezTo>
                  <a:cubicBezTo>
                    <a:pt x="457" y="3177"/>
                    <a:pt x="238" y="3167"/>
                    <a:pt x="20" y="3147"/>
                  </a:cubicBezTo>
                  <a:lnTo>
                    <a:pt x="0" y="3376"/>
                  </a:lnTo>
                  <a:cubicBezTo>
                    <a:pt x="219" y="3385"/>
                    <a:pt x="437" y="3385"/>
                    <a:pt x="665" y="3396"/>
                  </a:cubicBezTo>
                  <a:cubicBezTo>
                    <a:pt x="883" y="3416"/>
                    <a:pt x="1102" y="3416"/>
                    <a:pt x="1320" y="3445"/>
                  </a:cubicBezTo>
                  <a:lnTo>
                    <a:pt x="1439" y="3465"/>
                  </a:lnTo>
                  <a:cubicBezTo>
                    <a:pt x="1453" y="3465"/>
                    <a:pt x="1470" y="3469"/>
                    <a:pt x="1484" y="3469"/>
                  </a:cubicBezTo>
                  <a:cubicBezTo>
                    <a:pt x="1490" y="3469"/>
                    <a:pt x="1496" y="3468"/>
                    <a:pt x="1499" y="3465"/>
                  </a:cubicBezTo>
                  <a:lnTo>
                    <a:pt x="1519" y="3405"/>
                  </a:lnTo>
                  <a:lnTo>
                    <a:pt x="1589" y="3217"/>
                  </a:lnTo>
                  <a:lnTo>
                    <a:pt x="1698" y="2909"/>
                  </a:lnTo>
                  <a:lnTo>
                    <a:pt x="1817" y="2601"/>
                  </a:lnTo>
                  <a:cubicBezTo>
                    <a:pt x="1847" y="2502"/>
                    <a:pt x="1906" y="2403"/>
                    <a:pt x="1956" y="2304"/>
                  </a:cubicBezTo>
                  <a:cubicBezTo>
                    <a:pt x="1956" y="2304"/>
                    <a:pt x="2035" y="2165"/>
                    <a:pt x="2115" y="2015"/>
                  </a:cubicBezTo>
                  <a:cubicBezTo>
                    <a:pt x="2194" y="1876"/>
                    <a:pt x="2273" y="1728"/>
                    <a:pt x="2273" y="1728"/>
                  </a:cubicBezTo>
                  <a:cubicBezTo>
                    <a:pt x="2393" y="1539"/>
                    <a:pt x="2532" y="1360"/>
                    <a:pt x="2661" y="1181"/>
                  </a:cubicBezTo>
                  <a:cubicBezTo>
                    <a:pt x="2919" y="814"/>
                    <a:pt x="3237" y="486"/>
                    <a:pt x="3555" y="1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14"/>
            <p:cNvSpPr/>
            <p:nvPr/>
          </p:nvSpPr>
          <p:spPr>
            <a:xfrm>
              <a:off x="2563675" y="867500"/>
              <a:ext cx="34525" cy="117425"/>
            </a:xfrm>
            <a:custGeom>
              <a:avLst/>
              <a:gdLst/>
              <a:ahLst/>
              <a:cxnLst/>
              <a:rect l="l" t="t" r="r" b="b"/>
              <a:pathLst>
                <a:path w="1381" h="4697" extrusionOk="0">
                  <a:moveTo>
                    <a:pt x="318" y="0"/>
                  </a:moveTo>
                  <a:lnTo>
                    <a:pt x="318" y="0"/>
                  </a:lnTo>
                  <a:cubicBezTo>
                    <a:pt x="378" y="447"/>
                    <a:pt x="437" y="904"/>
                    <a:pt x="427" y="1350"/>
                  </a:cubicBezTo>
                  <a:cubicBezTo>
                    <a:pt x="437" y="1569"/>
                    <a:pt x="427" y="1798"/>
                    <a:pt x="418" y="2016"/>
                  </a:cubicBezTo>
                  <a:cubicBezTo>
                    <a:pt x="418" y="2016"/>
                    <a:pt x="398" y="2184"/>
                    <a:pt x="378" y="2343"/>
                  </a:cubicBezTo>
                  <a:cubicBezTo>
                    <a:pt x="348" y="2512"/>
                    <a:pt x="328" y="2671"/>
                    <a:pt x="328" y="2671"/>
                  </a:cubicBezTo>
                  <a:cubicBezTo>
                    <a:pt x="308" y="2780"/>
                    <a:pt x="298" y="2890"/>
                    <a:pt x="268" y="2999"/>
                  </a:cubicBezTo>
                  <a:lnTo>
                    <a:pt x="179" y="3316"/>
                  </a:lnTo>
                  <a:lnTo>
                    <a:pt x="80" y="3625"/>
                  </a:lnTo>
                  <a:lnTo>
                    <a:pt x="20" y="3813"/>
                  </a:lnTo>
                  <a:lnTo>
                    <a:pt x="1" y="3872"/>
                  </a:lnTo>
                  <a:cubicBezTo>
                    <a:pt x="10" y="3892"/>
                    <a:pt x="40" y="3892"/>
                    <a:pt x="50" y="3903"/>
                  </a:cubicBezTo>
                  <a:cubicBezTo>
                    <a:pt x="50" y="3903"/>
                    <a:pt x="80" y="3922"/>
                    <a:pt x="100" y="3932"/>
                  </a:cubicBezTo>
                  <a:cubicBezTo>
                    <a:pt x="129" y="3952"/>
                    <a:pt x="159" y="3962"/>
                    <a:pt x="159" y="3962"/>
                  </a:cubicBezTo>
                  <a:cubicBezTo>
                    <a:pt x="537" y="4190"/>
                    <a:pt x="914" y="4428"/>
                    <a:pt x="1252" y="4697"/>
                  </a:cubicBezTo>
                  <a:lnTo>
                    <a:pt x="1380" y="4508"/>
                  </a:lnTo>
                  <a:cubicBezTo>
                    <a:pt x="1013" y="4260"/>
                    <a:pt x="616" y="4042"/>
                    <a:pt x="219" y="3843"/>
                  </a:cubicBezTo>
                  <a:lnTo>
                    <a:pt x="179" y="3823"/>
                  </a:lnTo>
                  <a:cubicBezTo>
                    <a:pt x="169" y="3813"/>
                    <a:pt x="159" y="3813"/>
                    <a:pt x="159" y="3813"/>
                  </a:cubicBezTo>
                  <a:lnTo>
                    <a:pt x="169" y="3793"/>
                  </a:lnTo>
                  <a:lnTo>
                    <a:pt x="199" y="3664"/>
                  </a:lnTo>
                  <a:lnTo>
                    <a:pt x="288" y="3347"/>
                  </a:lnTo>
                  <a:lnTo>
                    <a:pt x="378" y="3029"/>
                  </a:lnTo>
                  <a:cubicBezTo>
                    <a:pt x="407" y="2919"/>
                    <a:pt x="418" y="2810"/>
                    <a:pt x="437" y="2701"/>
                  </a:cubicBezTo>
                  <a:cubicBezTo>
                    <a:pt x="437" y="2701"/>
                    <a:pt x="467" y="2532"/>
                    <a:pt x="487" y="2373"/>
                  </a:cubicBezTo>
                  <a:cubicBezTo>
                    <a:pt x="517" y="2204"/>
                    <a:pt x="537" y="2045"/>
                    <a:pt x="537" y="2045"/>
                  </a:cubicBezTo>
                  <a:cubicBezTo>
                    <a:pt x="566" y="1817"/>
                    <a:pt x="586" y="1599"/>
                    <a:pt x="596" y="1370"/>
                  </a:cubicBezTo>
                  <a:cubicBezTo>
                    <a:pt x="636" y="933"/>
                    <a:pt x="626" y="477"/>
                    <a:pt x="636" y="30"/>
                  </a:cubicBezTo>
                  <a:lnTo>
                    <a:pt x="477" y="10"/>
                  </a:lnTo>
                  <a:cubicBezTo>
                    <a:pt x="398" y="0"/>
                    <a:pt x="318" y="0"/>
                    <a:pt x="31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14"/>
            <p:cNvSpPr/>
            <p:nvPr/>
          </p:nvSpPr>
          <p:spPr>
            <a:xfrm>
              <a:off x="2453475" y="995575"/>
              <a:ext cx="110725" cy="41725"/>
            </a:xfrm>
            <a:custGeom>
              <a:avLst/>
              <a:gdLst/>
              <a:ahLst/>
              <a:cxnLst/>
              <a:rect l="l" t="t" r="r" b="b"/>
              <a:pathLst>
                <a:path w="4429" h="1669" extrusionOk="0">
                  <a:moveTo>
                    <a:pt x="10" y="0"/>
                  </a:moveTo>
                  <a:lnTo>
                    <a:pt x="0" y="239"/>
                  </a:lnTo>
                  <a:cubicBezTo>
                    <a:pt x="377" y="259"/>
                    <a:pt x="764" y="269"/>
                    <a:pt x="1142" y="338"/>
                  </a:cubicBezTo>
                  <a:cubicBezTo>
                    <a:pt x="1519" y="398"/>
                    <a:pt x="1896" y="497"/>
                    <a:pt x="2264" y="616"/>
                  </a:cubicBezTo>
                  <a:cubicBezTo>
                    <a:pt x="2621" y="735"/>
                    <a:pt x="2979" y="885"/>
                    <a:pt x="3316" y="1063"/>
                  </a:cubicBezTo>
                  <a:cubicBezTo>
                    <a:pt x="3485" y="1163"/>
                    <a:pt x="3654" y="1252"/>
                    <a:pt x="3813" y="1351"/>
                  </a:cubicBezTo>
                  <a:lnTo>
                    <a:pt x="4051" y="1510"/>
                  </a:lnTo>
                  <a:cubicBezTo>
                    <a:pt x="4091" y="1540"/>
                    <a:pt x="4131" y="1569"/>
                    <a:pt x="4170" y="1589"/>
                  </a:cubicBezTo>
                  <a:lnTo>
                    <a:pt x="4289" y="1669"/>
                  </a:lnTo>
                  <a:lnTo>
                    <a:pt x="4428" y="1460"/>
                  </a:lnTo>
                  <a:lnTo>
                    <a:pt x="4289" y="1391"/>
                  </a:lnTo>
                  <a:cubicBezTo>
                    <a:pt x="4250" y="1371"/>
                    <a:pt x="4210" y="1351"/>
                    <a:pt x="4160" y="1331"/>
                  </a:cubicBezTo>
                  <a:lnTo>
                    <a:pt x="3902" y="1192"/>
                  </a:lnTo>
                  <a:cubicBezTo>
                    <a:pt x="3733" y="1103"/>
                    <a:pt x="3555" y="1024"/>
                    <a:pt x="3376" y="944"/>
                  </a:cubicBezTo>
                  <a:cubicBezTo>
                    <a:pt x="3028" y="785"/>
                    <a:pt x="2661" y="636"/>
                    <a:pt x="2293" y="517"/>
                  </a:cubicBezTo>
                  <a:cubicBezTo>
                    <a:pt x="1926" y="398"/>
                    <a:pt x="1549" y="278"/>
                    <a:pt x="1161" y="199"/>
                  </a:cubicBezTo>
                  <a:cubicBezTo>
                    <a:pt x="784" y="100"/>
                    <a:pt x="397" y="5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14"/>
            <p:cNvSpPr/>
            <p:nvPr/>
          </p:nvSpPr>
          <p:spPr>
            <a:xfrm>
              <a:off x="2452225" y="1018675"/>
              <a:ext cx="99300" cy="37750"/>
            </a:xfrm>
            <a:custGeom>
              <a:avLst/>
              <a:gdLst/>
              <a:ahLst/>
              <a:cxnLst/>
              <a:rect l="l" t="t" r="r" b="b"/>
              <a:pathLst>
                <a:path w="3972" h="1510" extrusionOk="0">
                  <a:moveTo>
                    <a:pt x="10" y="0"/>
                  </a:moveTo>
                  <a:lnTo>
                    <a:pt x="0" y="228"/>
                  </a:lnTo>
                  <a:cubicBezTo>
                    <a:pt x="338" y="248"/>
                    <a:pt x="675" y="258"/>
                    <a:pt x="1023" y="318"/>
                  </a:cubicBezTo>
                  <a:cubicBezTo>
                    <a:pt x="1361" y="367"/>
                    <a:pt x="1698" y="457"/>
                    <a:pt x="2026" y="566"/>
                  </a:cubicBezTo>
                  <a:cubicBezTo>
                    <a:pt x="2343" y="675"/>
                    <a:pt x="2661" y="814"/>
                    <a:pt x="2969" y="973"/>
                  </a:cubicBezTo>
                  <a:cubicBezTo>
                    <a:pt x="3118" y="1053"/>
                    <a:pt x="3267" y="1142"/>
                    <a:pt x="3406" y="1231"/>
                  </a:cubicBezTo>
                  <a:lnTo>
                    <a:pt x="3625" y="1370"/>
                  </a:lnTo>
                  <a:cubicBezTo>
                    <a:pt x="3654" y="1400"/>
                    <a:pt x="3694" y="1420"/>
                    <a:pt x="3733" y="1450"/>
                  </a:cubicBezTo>
                  <a:lnTo>
                    <a:pt x="3833" y="1509"/>
                  </a:lnTo>
                  <a:lnTo>
                    <a:pt x="3972" y="1301"/>
                  </a:lnTo>
                  <a:lnTo>
                    <a:pt x="3843" y="1241"/>
                  </a:lnTo>
                  <a:cubicBezTo>
                    <a:pt x="3803" y="1221"/>
                    <a:pt x="3773" y="1212"/>
                    <a:pt x="3733" y="1192"/>
                  </a:cubicBezTo>
                  <a:lnTo>
                    <a:pt x="3495" y="1073"/>
                  </a:lnTo>
                  <a:cubicBezTo>
                    <a:pt x="3347" y="993"/>
                    <a:pt x="3188" y="914"/>
                    <a:pt x="3029" y="844"/>
                  </a:cubicBezTo>
                  <a:cubicBezTo>
                    <a:pt x="2711" y="705"/>
                    <a:pt x="2383" y="576"/>
                    <a:pt x="2056" y="467"/>
                  </a:cubicBezTo>
                  <a:cubicBezTo>
                    <a:pt x="1718" y="358"/>
                    <a:pt x="1390" y="258"/>
                    <a:pt x="1043" y="179"/>
                  </a:cubicBezTo>
                  <a:cubicBezTo>
                    <a:pt x="705" y="89"/>
                    <a:pt x="357" y="49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14"/>
            <p:cNvSpPr/>
            <p:nvPr/>
          </p:nvSpPr>
          <p:spPr>
            <a:xfrm>
              <a:off x="2540575" y="853850"/>
              <a:ext cx="37750" cy="16650"/>
            </a:xfrm>
            <a:custGeom>
              <a:avLst/>
              <a:gdLst/>
              <a:ahLst/>
              <a:cxnLst/>
              <a:rect l="l" t="t" r="r" b="b"/>
              <a:pathLst>
                <a:path w="1510" h="666" extrusionOk="0">
                  <a:moveTo>
                    <a:pt x="1" y="0"/>
                  </a:moveTo>
                  <a:lnTo>
                    <a:pt x="60" y="248"/>
                  </a:lnTo>
                  <a:cubicBezTo>
                    <a:pt x="71" y="253"/>
                    <a:pt x="81" y="255"/>
                    <a:pt x="92" y="255"/>
                  </a:cubicBezTo>
                  <a:cubicBezTo>
                    <a:pt x="116" y="255"/>
                    <a:pt x="141" y="246"/>
                    <a:pt x="168" y="246"/>
                  </a:cubicBezTo>
                  <a:cubicBezTo>
                    <a:pt x="175" y="246"/>
                    <a:pt x="182" y="247"/>
                    <a:pt x="190" y="248"/>
                  </a:cubicBezTo>
                  <a:cubicBezTo>
                    <a:pt x="249" y="248"/>
                    <a:pt x="309" y="258"/>
                    <a:pt x="369" y="268"/>
                  </a:cubicBezTo>
                  <a:cubicBezTo>
                    <a:pt x="477" y="288"/>
                    <a:pt x="597" y="318"/>
                    <a:pt x="716" y="358"/>
                  </a:cubicBezTo>
                  <a:cubicBezTo>
                    <a:pt x="835" y="397"/>
                    <a:pt x="954" y="437"/>
                    <a:pt x="1053" y="486"/>
                  </a:cubicBezTo>
                  <a:cubicBezTo>
                    <a:pt x="1103" y="506"/>
                    <a:pt x="1153" y="546"/>
                    <a:pt x="1203" y="566"/>
                  </a:cubicBezTo>
                  <a:lnTo>
                    <a:pt x="1302" y="665"/>
                  </a:lnTo>
                  <a:lnTo>
                    <a:pt x="1510" y="486"/>
                  </a:lnTo>
                  <a:cubicBezTo>
                    <a:pt x="1431" y="457"/>
                    <a:pt x="1371" y="417"/>
                    <a:pt x="1302" y="397"/>
                  </a:cubicBezTo>
                  <a:lnTo>
                    <a:pt x="1113" y="347"/>
                  </a:lnTo>
                  <a:cubicBezTo>
                    <a:pt x="984" y="318"/>
                    <a:pt x="865" y="288"/>
                    <a:pt x="746" y="248"/>
                  </a:cubicBezTo>
                  <a:cubicBezTo>
                    <a:pt x="636" y="219"/>
                    <a:pt x="517" y="169"/>
                    <a:pt x="408" y="119"/>
                  </a:cubicBezTo>
                  <a:cubicBezTo>
                    <a:pt x="349" y="100"/>
                    <a:pt x="289" y="80"/>
                    <a:pt x="219" y="50"/>
                  </a:cubicBezTo>
                  <a:cubicBezTo>
                    <a:pt x="160" y="30"/>
                    <a:pt x="71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14"/>
            <p:cNvSpPr/>
            <p:nvPr/>
          </p:nvSpPr>
          <p:spPr>
            <a:xfrm>
              <a:off x="2497150" y="949900"/>
              <a:ext cx="36775" cy="48450"/>
            </a:xfrm>
            <a:custGeom>
              <a:avLst/>
              <a:gdLst/>
              <a:ahLst/>
              <a:cxnLst/>
              <a:rect l="l" t="t" r="r" b="b"/>
              <a:pathLst>
                <a:path w="1471" h="1938" extrusionOk="0">
                  <a:moveTo>
                    <a:pt x="1281" y="209"/>
                  </a:moveTo>
                  <a:lnTo>
                    <a:pt x="1281" y="229"/>
                  </a:lnTo>
                  <a:cubicBezTo>
                    <a:pt x="1301" y="259"/>
                    <a:pt x="1301" y="289"/>
                    <a:pt x="1311" y="318"/>
                  </a:cubicBezTo>
                  <a:lnTo>
                    <a:pt x="1321" y="388"/>
                  </a:lnTo>
                  <a:lnTo>
                    <a:pt x="1321" y="468"/>
                  </a:lnTo>
                  <a:cubicBezTo>
                    <a:pt x="1331" y="576"/>
                    <a:pt x="1331" y="686"/>
                    <a:pt x="1331" y="795"/>
                  </a:cubicBezTo>
                  <a:cubicBezTo>
                    <a:pt x="1331" y="1024"/>
                    <a:pt x="1351" y="1232"/>
                    <a:pt x="1351" y="1460"/>
                  </a:cubicBezTo>
                  <a:lnTo>
                    <a:pt x="1360" y="1728"/>
                  </a:lnTo>
                  <a:cubicBezTo>
                    <a:pt x="1351" y="1738"/>
                    <a:pt x="1360" y="1758"/>
                    <a:pt x="1351" y="1758"/>
                  </a:cubicBezTo>
                  <a:lnTo>
                    <a:pt x="1321" y="1748"/>
                  </a:lnTo>
                  <a:lnTo>
                    <a:pt x="1221" y="1708"/>
                  </a:lnTo>
                  <a:cubicBezTo>
                    <a:pt x="1043" y="1639"/>
                    <a:pt x="864" y="1580"/>
                    <a:pt x="676" y="1520"/>
                  </a:cubicBezTo>
                  <a:cubicBezTo>
                    <a:pt x="557" y="1495"/>
                    <a:pt x="438" y="1462"/>
                    <a:pt x="317" y="1439"/>
                  </a:cubicBezTo>
                  <a:lnTo>
                    <a:pt x="317" y="1439"/>
                  </a:lnTo>
                  <a:cubicBezTo>
                    <a:pt x="387" y="1330"/>
                    <a:pt x="458" y="1221"/>
                    <a:pt x="537" y="1113"/>
                  </a:cubicBezTo>
                  <a:lnTo>
                    <a:pt x="725" y="854"/>
                  </a:lnTo>
                  <a:lnTo>
                    <a:pt x="934" y="596"/>
                  </a:lnTo>
                  <a:cubicBezTo>
                    <a:pt x="934" y="596"/>
                    <a:pt x="983" y="537"/>
                    <a:pt x="1043" y="468"/>
                  </a:cubicBezTo>
                  <a:cubicBezTo>
                    <a:pt x="1093" y="408"/>
                    <a:pt x="1152" y="348"/>
                    <a:pt x="1152" y="348"/>
                  </a:cubicBezTo>
                  <a:lnTo>
                    <a:pt x="1232" y="259"/>
                  </a:lnTo>
                  <a:lnTo>
                    <a:pt x="1261" y="229"/>
                  </a:lnTo>
                  <a:lnTo>
                    <a:pt x="1281" y="209"/>
                  </a:lnTo>
                  <a:close/>
                  <a:moveTo>
                    <a:pt x="1331" y="0"/>
                  </a:moveTo>
                  <a:cubicBezTo>
                    <a:pt x="1321" y="11"/>
                    <a:pt x="1311" y="20"/>
                    <a:pt x="1291" y="31"/>
                  </a:cubicBezTo>
                  <a:lnTo>
                    <a:pt x="1212" y="110"/>
                  </a:lnTo>
                  <a:lnTo>
                    <a:pt x="1063" y="259"/>
                  </a:lnTo>
                  <a:lnTo>
                    <a:pt x="835" y="497"/>
                  </a:lnTo>
                  <a:lnTo>
                    <a:pt x="606" y="746"/>
                  </a:lnTo>
                  <a:lnTo>
                    <a:pt x="398" y="993"/>
                  </a:lnTo>
                  <a:cubicBezTo>
                    <a:pt x="259" y="1163"/>
                    <a:pt x="129" y="1341"/>
                    <a:pt x="1" y="1510"/>
                  </a:cubicBezTo>
                  <a:lnTo>
                    <a:pt x="86" y="1576"/>
                  </a:lnTo>
                  <a:lnTo>
                    <a:pt x="80" y="1649"/>
                  </a:lnTo>
                  <a:cubicBezTo>
                    <a:pt x="259" y="1649"/>
                    <a:pt x="447" y="1679"/>
                    <a:pt x="626" y="1699"/>
                  </a:cubicBezTo>
                  <a:cubicBezTo>
                    <a:pt x="815" y="1738"/>
                    <a:pt x="994" y="1788"/>
                    <a:pt x="1182" y="1838"/>
                  </a:cubicBezTo>
                  <a:lnTo>
                    <a:pt x="1360" y="1897"/>
                  </a:lnTo>
                  <a:lnTo>
                    <a:pt x="1460" y="1937"/>
                  </a:lnTo>
                  <a:lnTo>
                    <a:pt x="1470" y="1937"/>
                  </a:lnTo>
                  <a:lnTo>
                    <a:pt x="1470" y="1927"/>
                  </a:lnTo>
                  <a:lnTo>
                    <a:pt x="1470" y="1897"/>
                  </a:lnTo>
                  <a:lnTo>
                    <a:pt x="1470" y="1838"/>
                  </a:lnTo>
                  <a:lnTo>
                    <a:pt x="1460" y="1450"/>
                  </a:lnTo>
                  <a:cubicBezTo>
                    <a:pt x="1450" y="1232"/>
                    <a:pt x="1430" y="1004"/>
                    <a:pt x="1430" y="795"/>
                  </a:cubicBezTo>
                  <a:lnTo>
                    <a:pt x="1430" y="457"/>
                  </a:lnTo>
                  <a:lnTo>
                    <a:pt x="1430" y="378"/>
                  </a:lnTo>
                  <a:lnTo>
                    <a:pt x="1411" y="279"/>
                  </a:lnTo>
                  <a:cubicBezTo>
                    <a:pt x="1400" y="199"/>
                    <a:pt x="1380" y="130"/>
                    <a:pt x="1351" y="51"/>
                  </a:cubicBezTo>
                  <a:lnTo>
                    <a:pt x="133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14"/>
            <p:cNvSpPr/>
            <p:nvPr/>
          </p:nvSpPr>
          <p:spPr>
            <a:xfrm>
              <a:off x="2594950" y="952875"/>
              <a:ext cx="117200" cy="52700"/>
            </a:xfrm>
            <a:custGeom>
              <a:avLst/>
              <a:gdLst/>
              <a:ahLst/>
              <a:cxnLst/>
              <a:rect l="l" t="t" r="r" b="b"/>
              <a:pathLst>
                <a:path w="4688" h="2108" extrusionOk="0">
                  <a:moveTo>
                    <a:pt x="4528" y="1"/>
                  </a:moveTo>
                  <a:cubicBezTo>
                    <a:pt x="4121" y="190"/>
                    <a:pt x="3704" y="358"/>
                    <a:pt x="3317" y="567"/>
                  </a:cubicBezTo>
                  <a:cubicBezTo>
                    <a:pt x="3118" y="666"/>
                    <a:pt x="2920" y="775"/>
                    <a:pt x="2721" y="885"/>
                  </a:cubicBezTo>
                  <a:lnTo>
                    <a:pt x="2443" y="1063"/>
                  </a:lnTo>
                  <a:lnTo>
                    <a:pt x="2165" y="1242"/>
                  </a:lnTo>
                  <a:cubicBezTo>
                    <a:pt x="2066" y="1311"/>
                    <a:pt x="1976" y="1361"/>
                    <a:pt x="1887" y="1430"/>
                  </a:cubicBezTo>
                  <a:lnTo>
                    <a:pt x="1629" y="1639"/>
                  </a:lnTo>
                  <a:lnTo>
                    <a:pt x="1371" y="1847"/>
                  </a:lnTo>
                  <a:lnTo>
                    <a:pt x="1261" y="1927"/>
                  </a:lnTo>
                  <a:lnTo>
                    <a:pt x="1252" y="1937"/>
                  </a:lnTo>
                  <a:cubicBezTo>
                    <a:pt x="1241" y="1937"/>
                    <a:pt x="1241" y="1927"/>
                    <a:pt x="1232" y="1927"/>
                  </a:cubicBezTo>
                  <a:lnTo>
                    <a:pt x="1202" y="1897"/>
                  </a:lnTo>
                  <a:cubicBezTo>
                    <a:pt x="855" y="1609"/>
                    <a:pt x="507" y="1331"/>
                    <a:pt x="129" y="1093"/>
                  </a:cubicBezTo>
                  <a:lnTo>
                    <a:pt x="1" y="1282"/>
                  </a:lnTo>
                  <a:cubicBezTo>
                    <a:pt x="387" y="1500"/>
                    <a:pt x="755" y="1739"/>
                    <a:pt x="1113" y="1997"/>
                  </a:cubicBezTo>
                  <a:lnTo>
                    <a:pt x="1212" y="2076"/>
                  </a:lnTo>
                  <a:cubicBezTo>
                    <a:pt x="1220" y="2084"/>
                    <a:pt x="1236" y="2108"/>
                    <a:pt x="1253" y="2108"/>
                  </a:cubicBezTo>
                  <a:cubicBezTo>
                    <a:pt x="1256" y="2108"/>
                    <a:pt x="1258" y="2107"/>
                    <a:pt x="1261" y="2106"/>
                  </a:cubicBezTo>
                  <a:lnTo>
                    <a:pt x="1301" y="2066"/>
                  </a:lnTo>
                  <a:lnTo>
                    <a:pt x="1450" y="1937"/>
                  </a:lnTo>
                  <a:lnTo>
                    <a:pt x="1698" y="1728"/>
                  </a:lnTo>
                  <a:lnTo>
                    <a:pt x="1956" y="1520"/>
                  </a:lnTo>
                  <a:cubicBezTo>
                    <a:pt x="2036" y="1450"/>
                    <a:pt x="2135" y="1401"/>
                    <a:pt x="2225" y="1331"/>
                  </a:cubicBezTo>
                  <a:cubicBezTo>
                    <a:pt x="2225" y="1331"/>
                    <a:pt x="2373" y="1252"/>
                    <a:pt x="2512" y="1163"/>
                  </a:cubicBezTo>
                  <a:cubicBezTo>
                    <a:pt x="2651" y="1073"/>
                    <a:pt x="2801" y="994"/>
                    <a:pt x="2801" y="994"/>
                  </a:cubicBezTo>
                  <a:cubicBezTo>
                    <a:pt x="2999" y="894"/>
                    <a:pt x="3198" y="805"/>
                    <a:pt x="3406" y="716"/>
                  </a:cubicBezTo>
                  <a:cubicBezTo>
                    <a:pt x="3813" y="527"/>
                    <a:pt x="4260" y="398"/>
                    <a:pt x="4687" y="279"/>
                  </a:cubicBezTo>
                  <a:lnTo>
                    <a:pt x="4608" y="140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14"/>
            <p:cNvSpPr/>
            <p:nvPr/>
          </p:nvSpPr>
          <p:spPr>
            <a:xfrm>
              <a:off x="2674625" y="979950"/>
              <a:ext cx="62075" cy="113700"/>
            </a:xfrm>
            <a:custGeom>
              <a:avLst/>
              <a:gdLst/>
              <a:ahLst/>
              <a:cxnLst/>
              <a:rect l="l" t="t" r="r" b="b"/>
              <a:pathLst>
                <a:path w="2483" h="4548" extrusionOk="0">
                  <a:moveTo>
                    <a:pt x="2225" y="0"/>
                  </a:moveTo>
                  <a:cubicBezTo>
                    <a:pt x="2056" y="417"/>
                    <a:pt x="1867" y="854"/>
                    <a:pt x="1639" y="1232"/>
                  </a:cubicBezTo>
                  <a:cubicBezTo>
                    <a:pt x="1530" y="1420"/>
                    <a:pt x="1421" y="1618"/>
                    <a:pt x="1291" y="1797"/>
                  </a:cubicBezTo>
                  <a:cubicBezTo>
                    <a:pt x="1291" y="1797"/>
                    <a:pt x="1192" y="1936"/>
                    <a:pt x="1093" y="2066"/>
                  </a:cubicBezTo>
                  <a:cubicBezTo>
                    <a:pt x="993" y="2194"/>
                    <a:pt x="885" y="2324"/>
                    <a:pt x="885" y="2324"/>
                  </a:cubicBezTo>
                  <a:cubicBezTo>
                    <a:pt x="815" y="2413"/>
                    <a:pt x="755" y="2502"/>
                    <a:pt x="676" y="2572"/>
                  </a:cubicBezTo>
                  <a:lnTo>
                    <a:pt x="437" y="2800"/>
                  </a:lnTo>
                  <a:lnTo>
                    <a:pt x="199" y="3028"/>
                  </a:lnTo>
                  <a:lnTo>
                    <a:pt x="60" y="3158"/>
                  </a:lnTo>
                  <a:lnTo>
                    <a:pt x="11" y="3207"/>
                  </a:lnTo>
                  <a:cubicBezTo>
                    <a:pt x="0" y="3217"/>
                    <a:pt x="31" y="3237"/>
                    <a:pt x="31" y="3257"/>
                  </a:cubicBezTo>
                  <a:lnTo>
                    <a:pt x="100" y="3356"/>
                  </a:lnTo>
                  <a:cubicBezTo>
                    <a:pt x="309" y="3743"/>
                    <a:pt x="517" y="4140"/>
                    <a:pt x="686" y="4548"/>
                  </a:cubicBezTo>
                  <a:lnTo>
                    <a:pt x="894" y="4438"/>
                  </a:lnTo>
                  <a:cubicBezTo>
                    <a:pt x="696" y="4041"/>
                    <a:pt x="457" y="3664"/>
                    <a:pt x="209" y="3286"/>
                  </a:cubicBezTo>
                  <a:lnTo>
                    <a:pt x="190" y="3247"/>
                  </a:lnTo>
                  <a:cubicBezTo>
                    <a:pt x="179" y="3237"/>
                    <a:pt x="179" y="3237"/>
                    <a:pt x="179" y="3227"/>
                  </a:cubicBezTo>
                  <a:lnTo>
                    <a:pt x="190" y="3217"/>
                  </a:lnTo>
                  <a:lnTo>
                    <a:pt x="279" y="3118"/>
                  </a:lnTo>
                  <a:lnTo>
                    <a:pt x="517" y="2889"/>
                  </a:lnTo>
                  <a:lnTo>
                    <a:pt x="755" y="2651"/>
                  </a:lnTo>
                  <a:cubicBezTo>
                    <a:pt x="835" y="2582"/>
                    <a:pt x="894" y="2492"/>
                    <a:pt x="974" y="2403"/>
                  </a:cubicBezTo>
                  <a:cubicBezTo>
                    <a:pt x="974" y="2403"/>
                    <a:pt x="1073" y="2274"/>
                    <a:pt x="1182" y="2145"/>
                  </a:cubicBezTo>
                  <a:cubicBezTo>
                    <a:pt x="1291" y="2016"/>
                    <a:pt x="1391" y="1887"/>
                    <a:pt x="1391" y="1887"/>
                  </a:cubicBezTo>
                  <a:cubicBezTo>
                    <a:pt x="1520" y="1708"/>
                    <a:pt x="1649" y="1519"/>
                    <a:pt x="1778" y="1331"/>
                  </a:cubicBezTo>
                  <a:cubicBezTo>
                    <a:pt x="2036" y="973"/>
                    <a:pt x="2244" y="576"/>
                    <a:pt x="2483" y="199"/>
                  </a:cubicBezTo>
                  <a:cubicBezTo>
                    <a:pt x="2483" y="199"/>
                    <a:pt x="2414" y="149"/>
                    <a:pt x="2354" y="100"/>
                  </a:cubicBezTo>
                  <a:cubicBezTo>
                    <a:pt x="2284" y="50"/>
                    <a:pt x="2225" y="0"/>
                    <a:pt x="222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14"/>
            <p:cNvSpPr/>
            <p:nvPr/>
          </p:nvSpPr>
          <p:spPr>
            <a:xfrm>
              <a:off x="2560700" y="1032075"/>
              <a:ext cx="80675" cy="89625"/>
            </a:xfrm>
            <a:custGeom>
              <a:avLst/>
              <a:gdLst/>
              <a:ahLst/>
              <a:cxnLst/>
              <a:rect l="l" t="t" r="r" b="b"/>
              <a:pathLst>
                <a:path w="3227" h="3585" extrusionOk="0">
                  <a:moveTo>
                    <a:pt x="129" y="0"/>
                  </a:moveTo>
                  <a:lnTo>
                    <a:pt x="0" y="199"/>
                  </a:lnTo>
                  <a:cubicBezTo>
                    <a:pt x="328" y="387"/>
                    <a:pt x="636" y="616"/>
                    <a:pt x="934" y="854"/>
                  </a:cubicBezTo>
                  <a:cubicBezTo>
                    <a:pt x="1241" y="1093"/>
                    <a:pt x="1510" y="1371"/>
                    <a:pt x="1777" y="1649"/>
                  </a:cubicBezTo>
                  <a:cubicBezTo>
                    <a:pt x="2026" y="1947"/>
                    <a:pt x="2264" y="2254"/>
                    <a:pt x="2463" y="2582"/>
                  </a:cubicBezTo>
                  <a:cubicBezTo>
                    <a:pt x="2572" y="2741"/>
                    <a:pt x="2661" y="2909"/>
                    <a:pt x="2750" y="3078"/>
                  </a:cubicBezTo>
                  <a:lnTo>
                    <a:pt x="2880" y="3337"/>
                  </a:lnTo>
                  <a:cubicBezTo>
                    <a:pt x="2900" y="3376"/>
                    <a:pt x="2920" y="3416"/>
                    <a:pt x="2949" y="3465"/>
                  </a:cubicBezTo>
                  <a:lnTo>
                    <a:pt x="3009" y="3584"/>
                  </a:lnTo>
                  <a:lnTo>
                    <a:pt x="3227" y="3476"/>
                  </a:lnTo>
                  <a:lnTo>
                    <a:pt x="3148" y="3346"/>
                  </a:lnTo>
                  <a:cubicBezTo>
                    <a:pt x="3118" y="3306"/>
                    <a:pt x="3088" y="3267"/>
                    <a:pt x="3068" y="3227"/>
                  </a:cubicBezTo>
                  <a:lnTo>
                    <a:pt x="2909" y="2979"/>
                  </a:lnTo>
                  <a:cubicBezTo>
                    <a:pt x="2800" y="2820"/>
                    <a:pt x="2701" y="2661"/>
                    <a:pt x="2582" y="2503"/>
                  </a:cubicBezTo>
                  <a:cubicBezTo>
                    <a:pt x="2353" y="2185"/>
                    <a:pt x="2105" y="1887"/>
                    <a:pt x="1847" y="1589"/>
                  </a:cubicBezTo>
                  <a:cubicBezTo>
                    <a:pt x="1589" y="1301"/>
                    <a:pt x="1321" y="1013"/>
                    <a:pt x="1033" y="745"/>
                  </a:cubicBezTo>
                  <a:cubicBezTo>
                    <a:pt x="745" y="477"/>
                    <a:pt x="447" y="228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14"/>
            <p:cNvSpPr/>
            <p:nvPr/>
          </p:nvSpPr>
          <p:spPr>
            <a:xfrm>
              <a:off x="2548025" y="1051425"/>
              <a:ext cx="73000" cy="80700"/>
            </a:xfrm>
            <a:custGeom>
              <a:avLst/>
              <a:gdLst/>
              <a:ahLst/>
              <a:cxnLst/>
              <a:rect l="l" t="t" r="r" b="b"/>
              <a:pathLst>
                <a:path w="2920" h="3228" extrusionOk="0">
                  <a:moveTo>
                    <a:pt x="130" y="1"/>
                  </a:moveTo>
                  <a:lnTo>
                    <a:pt x="1" y="189"/>
                  </a:lnTo>
                  <a:cubicBezTo>
                    <a:pt x="289" y="368"/>
                    <a:pt x="577" y="566"/>
                    <a:pt x="845" y="775"/>
                  </a:cubicBezTo>
                  <a:cubicBezTo>
                    <a:pt x="1113" y="983"/>
                    <a:pt x="1361" y="1242"/>
                    <a:pt x="1589" y="1490"/>
                  </a:cubicBezTo>
                  <a:cubicBezTo>
                    <a:pt x="1818" y="1758"/>
                    <a:pt x="2037" y="2026"/>
                    <a:pt x="2205" y="2324"/>
                  </a:cubicBezTo>
                  <a:cubicBezTo>
                    <a:pt x="2304" y="2473"/>
                    <a:pt x="2384" y="2622"/>
                    <a:pt x="2463" y="2771"/>
                  </a:cubicBezTo>
                  <a:lnTo>
                    <a:pt x="2573" y="2999"/>
                  </a:lnTo>
                  <a:cubicBezTo>
                    <a:pt x="2593" y="3039"/>
                    <a:pt x="2622" y="3079"/>
                    <a:pt x="2632" y="3119"/>
                  </a:cubicBezTo>
                  <a:lnTo>
                    <a:pt x="2692" y="3227"/>
                  </a:lnTo>
                  <a:lnTo>
                    <a:pt x="2920" y="3108"/>
                  </a:lnTo>
                  <a:lnTo>
                    <a:pt x="2840" y="2999"/>
                  </a:lnTo>
                  <a:cubicBezTo>
                    <a:pt x="2811" y="2960"/>
                    <a:pt x="2791" y="2930"/>
                    <a:pt x="2761" y="2890"/>
                  </a:cubicBezTo>
                  <a:lnTo>
                    <a:pt x="2622" y="2671"/>
                  </a:lnTo>
                  <a:cubicBezTo>
                    <a:pt x="2523" y="2532"/>
                    <a:pt x="2434" y="2384"/>
                    <a:pt x="2324" y="2245"/>
                  </a:cubicBezTo>
                  <a:cubicBezTo>
                    <a:pt x="2125" y="1957"/>
                    <a:pt x="1898" y="1689"/>
                    <a:pt x="1669" y="1420"/>
                  </a:cubicBezTo>
                  <a:cubicBezTo>
                    <a:pt x="1430" y="1162"/>
                    <a:pt x="1192" y="904"/>
                    <a:pt x="934" y="666"/>
                  </a:cubicBezTo>
                  <a:cubicBezTo>
                    <a:pt x="676" y="427"/>
                    <a:pt x="418" y="199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14"/>
            <p:cNvSpPr/>
            <p:nvPr/>
          </p:nvSpPr>
          <p:spPr>
            <a:xfrm>
              <a:off x="2708375" y="952875"/>
              <a:ext cx="28325" cy="30575"/>
            </a:xfrm>
            <a:custGeom>
              <a:avLst/>
              <a:gdLst/>
              <a:ahLst/>
              <a:cxnLst/>
              <a:rect l="l" t="t" r="r" b="b"/>
              <a:pathLst>
                <a:path w="1133" h="1223" extrusionOk="0">
                  <a:moveTo>
                    <a:pt x="71" y="1"/>
                  </a:moveTo>
                  <a:lnTo>
                    <a:pt x="1" y="249"/>
                  </a:lnTo>
                  <a:cubicBezTo>
                    <a:pt x="31" y="279"/>
                    <a:pt x="71" y="279"/>
                    <a:pt x="120" y="309"/>
                  </a:cubicBezTo>
                  <a:cubicBezTo>
                    <a:pt x="160" y="338"/>
                    <a:pt x="210" y="378"/>
                    <a:pt x="249" y="408"/>
                  </a:cubicBezTo>
                  <a:cubicBezTo>
                    <a:pt x="338" y="488"/>
                    <a:pt x="428" y="577"/>
                    <a:pt x="517" y="666"/>
                  </a:cubicBezTo>
                  <a:cubicBezTo>
                    <a:pt x="597" y="755"/>
                    <a:pt x="676" y="845"/>
                    <a:pt x="736" y="944"/>
                  </a:cubicBezTo>
                  <a:cubicBezTo>
                    <a:pt x="766" y="994"/>
                    <a:pt x="795" y="1044"/>
                    <a:pt x="815" y="1093"/>
                  </a:cubicBezTo>
                  <a:cubicBezTo>
                    <a:pt x="845" y="1143"/>
                    <a:pt x="845" y="1183"/>
                    <a:pt x="855" y="1222"/>
                  </a:cubicBezTo>
                  <a:lnTo>
                    <a:pt x="1133" y="1172"/>
                  </a:lnTo>
                  <a:cubicBezTo>
                    <a:pt x="1084" y="1103"/>
                    <a:pt x="1033" y="1044"/>
                    <a:pt x="994" y="994"/>
                  </a:cubicBezTo>
                  <a:lnTo>
                    <a:pt x="855" y="855"/>
                  </a:lnTo>
                  <a:lnTo>
                    <a:pt x="587" y="587"/>
                  </a:lnTo>
                  <a:cubicBezTo>
                    <a:pt x="508" y="507"/>
                    <a:pt x="438" y="408"/>
                    <a:pt x="358" y="309"/>
                  </a:cubicBezTo>
                  <a:lnTo>
                    <a:pt x="239" y="160"/>
                  </a:lnTo>
                  <a:cubicBezTo>
                    <a:pt x="190" y="110"/>
                    <a:pt x="140" y="40"/>
                    <a:pt x="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14"/>
            <p:cNvSpPr/>
            <p:nvPr/>
          </p:nvSpPr>
          <p:spPr>
            <a:xfrm>
              <a:off x="2605375" y="1030825"/>
              <a:ext cx="47925" cy="43825"/>
            </a:xfrm>
            <a:custGeom>
              <a:avLst/>
              <a:gdLst/>
              <a:ahLst/>
              <a:cxnLst/>
              <a:rect l="l" t="t" r="r" b="b"/>
              <a:pathLst>
                <a:path w="1917" h="1753" extrusionOk="0">
                  <a:moveTo>
                    <a:pt x="1768" y="159"/>
                  </a:moveTo>
                  <a:lnTo>
                    <a:pt x="1758" y="179"/>
                  </a:lnTo>
                  <a:cubicBezTo>
                    <a:pt x="1758" y="209"/>
                    <a:pt x="1748" y="239"/>
                    <a:pt x="1738" y="269"/>
                  </a:cubicBezTo>
                  <a:lnTo>
                    <a:pt x="1708" y="328"/>
                  </a:lnTo>
                  <a:cubicBezTo>
                    <a:pt x="1698" y="358"/>
                    <a:pt x="1689" y="378"/>
                    <a:pt x="1678" y="408"/>
                  </a:cubicBezTo>
                  <a:cubicBezTo>
                    <a:pt x="1629" y="497"/>
                    <a:pt x="1569" y="596"/>
                    <a:pt x="1510" y="695"/>
                  </a:cubicBezTo>
                  <a:cubicBezTo>
                    <a:pt x="1400" y="894"/>
                    <a:pt x="1311" y="1083"/>
                    <a:pt x="1212" y="1282"/>
                  </a:cubicBezTo>
                  <a:lnTo>
                    <a:pt x="1073" y="1510"/>
                  </a:lnTo>
                  <a:cubicBezTo>
                    <a:pt x="1063" y="1520"/>
                    <a:pt x="1063" y="1540"/>
                    <a:pt x="1053" y="1540"/>
                  </a:cubicBezTo>
                  <a:lnTo>
                    <a:pt x="1033" y="1510"/>
                  </a:lnTo>
                  <a:lnTo>
                    <a:pt x="974" y="1430"/>
                  </a:lnTo>
                  <a:cubicBezTo>
                    <a:pt x="763" y="1187"/>
                    <a:pt x="559" y="944"/>
                    <a:pt x="313" y="739"/>
                  </a:cubicBezTo>
                  <a:lnTo>
                    <a:pt x="313" y="739"/>
                  </a:lnTo>
                  <a:cubicBezTo>
                    <a:pt x="431" y="679"/>
                    <a:pt x="550" y="621"/>
                    <a:pt x="666" y="567"/>
                  </a:cubicBezTo>
                  <a:lnTo>
                    <a:pt x="963" y="437"/>
                  </a:lnTo>
                  <a:lnTo>
                    <a:pt x="1272" y="318"/>
                  </a:lnTo>
                  <a:lnTo>
                    <a:pt x="1589" y="209"/>
                  </a:lnTo>
                  <a:lnTo>
                    <a:pt x="1698" y="179"/>
                  </a:lnTo>
                  <a:lnTo>
                    <a:pt x="1738" y="159"/>
                  </a:lnTo>
                  <a:close/>
                  <a:moveTo>
                    <a:pt x="1917" y="0"/>
                  </a:moveTo>
                  <a:cubicBezTo>
                    <a:pt x="1907" y="0"/>
                    <a:pt x="1887" y="11"/>
                    <a:pt x="1867" y="11"/>
                  </a:cubicBezTo>
                  <a:lnTo>
                    <a:pt x="1748" y="40"/>
                  </a:lnTo>
                  <a:lnTo>
                    <a:pt x="1550" y="90"/>
                  </a:lnTo>
                  <a:lnTo>
                    <a:pt x="1232" y="189"/>
                  </a:lnTo>
                  <a:lnTo>
                    <a:pt x="914" y="278"/>
                  </a:lnTo>
                  <a:cubicBezTo>
                    <a:pt x="914" y="278"/>
                    <a:pt x="835" y="309"/>
                    <a:pt x="765" y="338"/>
                  </a:cubicBezTo>
                  <a:lnTo>
                    <a:pt x="606" y="398"/>
                  </a:lnTo>
                  <a:cubicBezTo>
                    <a:pt x="398" y="477"/>
                    <a:pt x="199" y="556"/>
                    <a:pt x="1" y="646"/>
                  </a:cubicBezTo>
                  <a:lnTo>
                    <a:pt x="43" y="745"/>
                  </a:lnTo>
                  <a:lnTo>
                    <a:pt x="1" y="805"/>
                  </a:lnTo>
                  <a:cubicBezTo>
                    <a:pt x="318" y="984"/>
                    <a:pt x="596" y="1242"/>
                    <a:pt x="864" y="1520"/>
                  </a:cubicBezTo>
                  <a:lnTo>
                    <a:pt x="983" y="1659"/>
                  </a:lnTo>
                  <a:lnTo>
                    <a:pt x="1053" y="1738"/>
                  </a:lnTo>
                  <a:lnTo>
                    <a:pt x="1063" y="1748"/>
                  </a:lnTo>
                  <a:cubicBezTo>
                    <a:pt x="1066" y="1751"/>
                    <a:pt x="1068" y="1752"/>
                    <a:pt x="1069" y="1752"/>
                  </a:cubicBezTo>
                  <a:cubicBezTo>
                    <a:pt x="1073" y="1752"/>
                    <a:pt x="1073" y="1745"/>
                    <a:pt x="1073" y="1738"/>
                  </a:cubicBezTo>
                  <a:lnTo>
                    <a:pt x="1083" y="1719"/>
                  </a:lnTo>
                  <a:lnTo>
                    <a:pt x="1122" y="1659"/>
                  </a:lnTo>
                  <a:lnTo>
                    <a:pt x="1301" y="1321"/>
                  </a:lnTo>
                  <a:cubicBezTo>
                    <a:pt x="1411" y="1132"/>
                    <a:pt x="1490" y="924"/>
                    <a:pt x="1599" y="735"/>
                  </a:cubicBezTo>
                  <a:cubicBezTo>
                    <a:pt x="1658" y="646"/>
                    <a:pt x="1718" y="556"/>
                    <a:pt x="1768" y="448"/>
                  </a:cubicBezTo>
                  <a:cubicBezTo>
                    <a:pt x="1788" y="428"/>
                    <a:pt x="1797" y="398"/>
                    <a:pt x="1808" y="378"/>
                  </a:cubicBezTo>
                  <a:lnTo>
                    <a:pt x="1847" y="278"/>
                  </a:lnTo>
                  <a:cubicBezTo>
                    <a:pt x="1867" y="209"/>
                    <a:pt x="1897" y="139"/>
                    <a:pt x="1907" y="60"/>
                  </a:cubicBezTo>
                  <a:lnTo>
                    <a:pt x="191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14"/>
            <p:cNvSpPr/>
            <p:nvPr/>
          </p:nvSpPr>
          <p:spPr>
            <a:xfrm>
              <a:off x="2691750" y="1090900"/>
              <a:ext cx="114225" cy="39500"/>
            </a:xfrm>
            <a:custGeom>
              <a:avLst/>
              <a:gdLst/>
              <a:ahLst/>
              <a:cxnLst/>
              <a:rect l="l" t="t" r="r" b="b"/>
              <a:pathLst>
                <a:path w="4569" h="1580" extrusionOk="0">
                  <a:moveTo>
                    <a:pt x="209" y="0"/>
                  </a:moveTo>
                  <a:lnTo>
                    <a:pt x="1" y="110"/>
                  </a:lnTo>
                  <a:cubicBezTo>
                    <a:pt x="229" y="477"/>
                    <a:pt x="418" y="874"/>
                    <a:pt x="606" y="1281"/>
                  </a:cubicBezTo>
                  <a:lnTo>
                    <a:pt x="626" y="1341"/>
                  </a:lnTo>
                  <a:cubicBezTo>
                    <a:pt x="636" y="1361"/>
                    <a:pt x="646" y="1390"/>
                    <a:pt x="646" y="1390"/>
                  </a:cubicBezTo>
                  <a:cubicBezTo>
                    <a:pt x="656" y="1410"/>
                    <a:pt x="656" y="1440"/>
                    <a:pt x="676" y="1440"/>
                  </a:cubicBezTo>
                  <a:lnTo>
                    <a:pt x="736" y="1430"/>
                  </a:lnTo>
                  <a:lnTo>
                    <a:pt x="924" y="1401"/>
                  </a:lnTo>
                  <a:lnTo>
                    <a:pt x="1252" y="1341"/>
                  </a:lnTo>
                  <a:lnTo>
                    <a:pt x="1570" y="1281"/>
                  </a:lnTo>
                  <a:cubicBezTo>
                    <a:pt x="1679" y="1262"/>
                    <a:pt x="1788" y="1271"/>
                    <a:pt x="1897" y="1262"/>
                  </a:cubicBezTo>
                  <a:cubicBezTo>
                    <a:pt x="1897" y="1262"/>
                    <a:pt x="2066" y="1262"/>
                    <a:pt x="2235" y="1251"/>
                  </a:cubicBezTo>
                  <a:lnTo>
                    <a:pt x="2563" y="1251"/>
                  </a:lnTo>
                  <a:cubicBezTo>
                    <a:pt x="2791" y="1262"/>
                    <a:pt x="3009" y="1281"/>
                    <a:pt x="3228" y="1311"/>
                  </a:cubicBezTo>
                  <a:cubicBezTo>
                    <a:pt x="3675" y="1351"/>
                    <a:pt x="4121" y="1460"/>
                    <a:pt x="4558" y="1579"/>
                  </a:cubicBezTo>
                  <a:cubicBezTo>
                    <a:pt x="4558" y="1579"/>
                    <a:pt x="4568" y="1500"/>
                    <a:pt x="4568" y="1420"/>
                  </a:cubicBezTo>
                  <a:cubicBezTo>
                    <a:pt x="4558" y="1331"/>
                    <a:pt x="4558" y="1251"/>
                    <a:pt x="4558" y="1251"/>
                  </a:cubicBezTo>
                  <a:cubicBezTo>
                    <a:pt x="4121" y="1212"/>
                    <a:pt x="3675" y="1152"/>
                    <a:pt x="3228" y="1142"/>
                  </a:cubicBezTo>
                  <a:cubicBezTo>
                    <a:pt x="3000" y="1132"/>
                    <a:pt x="2781" y="1123"/>
                    <a:pt x="2552" y="1123"/>
                  </a:cubicBezTo>
                  <a:cubicBezTo>
                    <a:pt x="2552" y="1123"/>
                    <a:pt x="2384" y="1123"/>
                    <a:pt x="2225" y="1132"/>
                  </a:cubicBezTo>
                  <a:lnTo>
                    <a:pt x="1888" y="1152"/>
                  </a:lnTo>
                  <a:cubicBezTo>
                    <a:pt x="1778" y="1162"/>
                    <a:pt x="1669" y="1152"/>
                    <a:pt x="1559" y="1172"/>
                  </a:cubicBezTo>
                  <a:lnTo>
                    <a:pt x="1232" y="1222"/>
                  </a:lnTo>
                  <a:lnTo>
                    <a:pt x="904" y="1271"/>
                  </a:lnTo>
                  <a:lnTo>
                    <a:pt x="775" y="1291"/>
                  </a:lnTo>
                  <a:lnTo>
                    <a:pt x="756" y="1291"/>
                  </a:lnTo>
                  <a:cubicBezTo>
                    <a:pt x="745" y="1291"/>
                    <a:pt x="745" y="1281"/>
                    <a:pt x="745" y="1281"/>
                  </a:cubicBezTo>
                  <a:lnTo>
                    <a:pt x="725" y="1231"/>
                  </a:lnTo>
                  <a:cubicBezTo>
                    <a:pt x="577" y="814"/>
                    <a:pt x="408" y="397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14"/>
            <p:cNvSpPr/>
            <p:nvPr/>
          </p:nvSpPr>
          <p:spPr>
            <a:xfrm>
              <a:off x="2721050" y="1156925"/>
              <a:ext cx="93600" cy="79225"/>
            </a:xfrm>
            <a:custGeom>
              <a:avLst/>
              <a:gdLst/>
              <a:ahLst/>
              <a:cxnLst/>
              <a:rect l="l" t="t" r="r" b="b"/>
              <a:pathLst>
                <a:path w="3744" h="3169" extrusionOk="0">
                  <a:moveTo>
                    <a:pt x="3604" y="0"/>
                  </a:moveTo>
                  <a:cubicBezTo>
                    <a:pt x="3247" y="278"/>
                    <a:pt x="2890" y="556"/>
                    <a:pt x="2492" y="775"/>
                  </a:cubicBezTo>
                  <a:cubicBezTo>
                    <a:pt x="2294" y="884"/>
                    <a:pt x="2106" y="993"/>
                    <a:pt x="1907" y="1093"/>
                  </a:cubicBezTo>
                  <a:cubicBezTo>
                    <a:pt x="1907" y="1093"/>
                    <a:pt x="1748" y="1152"/>
                    <a:pt x="1599" y="1222"/>
                  </a:cubicBezTo>
                  <a:cubicBezTo>
                    <a:pt x="1450" y="1282"/>
                    <a:pt x="1291" y="1341"/>
                    <a:pt x="1291" y="1341"/>
                  </a:cubicBezTo>
                  <a:cubicBezTo>
                    <a:pt x="1192" y="1381"/>
                    <a:pt x="1093" y="1421"/>
                    <a:pt x="983" y="1450"/>
                  </a:cubicBezTo>
                  <a:lnTo>
                    <a:pt x="665" y="1529"/>
                  </a:lnTo>
                  <a:lnTo>
                    <a:pt x="348" y="1599"/>
                  </a:lnTo>
                  <a:lnTo>
                    <a:pt x="149" y="1649"/>
                  </a:lnTo>
                  <a:lnTo>
                    <a:pt x="90" y="1659"/>
                  </a:lnTo>
                  <a:cubicBezTo>
                    <a:pt x="80" y="1668"/>
                    <a:pt x="90" y="1699"/>
                    <a:pt x="90" y="1718"/>
                  </a:cubicBezTo>
                  <a:lnTo>
                    <a:pt x="90" y="1838"/>
                  </a:lnTo>
                  <a:cubicBezTo>
                    <a:pt x="90" y="2056"/>
                    <a:pt x="70" y="2284"/>
                    <a:pt x="60" y="2502"/>
                  </a:cubicBezTo>
                  <a:cubicBezTo>
                    <a:pt x="50" y="2721"/>
                    <a:pt x="20" y="2939"/>
                    <a:pt x="1" y="3158"/>
                  </a:cubicBezTo>
                  <a:lnTo>
                    <a:pt x="239" y="3168"/>
                  </a:lnTo>
                  <a:cubicBezTo>
                    <a:pt x="239" y="2950"/>
                    <a:pt x="248" y="2731"/>
                    <a:pt x="248" y="2502"/>
                  </a:cubicBezTo>
                  <a:cubicBezTo>
                    <a:pt x="239" y="2284"/>
                    <a:pt x="248" y="2056"/>
                    <a:pt x="229" y="1827"/>
                  </a:cubicBezTo>
                  <a:lnTo>
                    <a:pt x="219" y="1788"/>
                  </a:lnTo>
                  <a:lnTo>
                    <a:pt x="219" y="1768"/>
                  </a:lnTo>
                  <a:lnTo>
                    <a:pt x="239" y="1758"/>
                  </a:lnTo>
                  <a:lnTo>
                    <a:pt x="368" y="1728"/>
                  </a:lnTo>
                  <a:lnTo>
                    <a:pt x="685" y="1639"/>
                  </a:lnTo>
                  <a:lnTo>
                    <a:pt x="1013" y="1560"/>
                  </a:lnTo>
                  <a:cubicBezTo>
                    <a:pt x="1113" y="1529"/>
                    <a:pt x="1222" y="1490"/>
                    <a:pt x="1321" y="1450"/>
                  </a:cubicBezTo>
                  <a:lnTo>
                    <a:pt x="1639" y="1331"/>
                  </a:lnTo>
                  <a:cubicBezTo>
                    <a:pt x="1797" y="1271"/>
                    <a:pt x="1947" y="1212"/>
                    <a:pt x="1947" y="1212"/>
                  </a:cubicBezTo>
                  <a:cubicBezTo>
                    <a:pt x="2155" y="1123"/>
                    <a:pt x="2353" y="1023"/>
                    <a:pt x="2552" y="924"/>
                  </a:cubicBezTo>
                  <a:cubicBezTo>
                    <a:pt x="2959" y="745"/>
                    <a:pt x="3346" y="507"/>
                    <a:pt x="3743" y="298"/>
                  </a:cubicBezTo>
                  <a:lnTo>
                    <a:pt x="36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14"/>
            <p:cNvSpPr/>
            <p:nvPr/>
          </p:nvSpPr>
          <p:spPr>
            <a:xfrm>
              <a:off x="2635900" y="1118950"/>
              <a:ext cx="29075" cy="113725"/>
            </a:xfrm>
            <a:custGeom>
              <a:avLst/>
              <a:gdLst/>
              <a:ahLst/>
              <a:cxnLst/>
              <a:rect l="l" t="t" r="r" b="b"/>
              <a:pathLst>
                <a:path w="1163" h="4549" extrusionOk="0">
                  <a:moveTo>
                    <a:pt x="219" y="1"/>
                  </a:moveTo>
                  <a:lnTo>
                    <a:pt x="1" y="109"/>
                  </a:lnTo>
                  <a:cubicBezTo>
                    <a:pt x="190" y="437"/>
                    <a:pt x="348" y="785"/>
                    <a:pt x="487" y="1133"/>
                  </a:cubicBezTo>
                  <a:cubicBezTo>
                    <a:pt x="626" y="1499"/>
                    <a:pt x="735" y="1867"/>
                    <a:pt x="815" y="2245"/>
                  </a:cubicBezTo>
                  <a:cubicBezTo>
                    <a:pt x="885" y="2622"/>
                    <a:pt x="934" y="3009"/>
                    <a:pt x="944" y="3386"/>
                  </a:cubicBezTo>
                  <a:cubicBezTo>
                    <a:pt x="954" y="3585"/>
                    <a:pt x="944" y="3774"/>
                    <a:pt x="944" y="3962"/>
                  </a:cubicBezTo>
                  <a:cubicBezTo>
                    <a:pt x="944" y="3962"/>
                    <a:pt x="944" y="4032"/>
                    <a:pt x="934" y="4111"/>
                  </a:cubicBezTo>
                  <a:cubicBezTo>
                    <a:pt x="924" y="4180"/>
                    <a:pt x="924" y="4250"/>
                    <a:pt x="924" y="4250"/>
                  </a:cubicBezTo>
                  <a:cubicBezTo>
                    <a:pt x="914" y="4300"/>
                    <a:pt x="914" y="4350"/>
                    <a:pt x="914" y="4399"/>
                  </a:cubicBezTo>
                  <a:lnTo>
                    <a:pt x="914" y="4528"/>
                  </a:lnTo>
                  <a:lnTo>
                    <a:pt x="1163" y="4548"/>
                  </a:lnTo>
                  <a:lnTo>
                    <a:pt x="1163" y="4548"/>
                  </a:lnTo>
                  <a:lnTo>
                    <a:pt x="1152" y="4389"/>
                  </a:lnTo>
                  <a:cubicBezTo>
                    <a:pt x="1143" y="4350"/>
                    <a:pt x="1143" y="4300"/>
                    <a:pt x="1143" y="4250"/>
                  </a:cubicBezTo>
                  <a:cubicBezTo>
                    <a:pt x="1143" y="4250"/>
                    <a:pt x="1132" y="4180"/>
                    <a:pt x="1132" y="4111"/>
                  </a:cubicBezTo>
                  <a:cubicBezTo>
                    <a:pt x="1132" y="4032"/>
                    <a:pt x="1123" y="3962"/>
                    <a:pt x="1123" y="3962"/>
                  </a:cubicBezTo>
                  <a:cubicBezTo>
                    <a:pt x="1113" y="3763"/>
                    <a:pt x="1103" y="3575"/>
                    <a:pt x="1083" y="3376"/>
                  </a:cubicBezTo>
                  <a:cubicBezTo>
                    <a:pt x="1053" y="2989"/>
                    <a:pt x="984" y="2602"/>
                    <a:pt x="914" y="2225"/>
                  </a:cubicBezTo>
                  <a:cubicBezTo>
                    <a:pt x="835" y="1837"/>
                    <a:pt x="735" y="1460"/>
                    <a:pt x="626" y="1093"/>
                  </a:cubicBezTo>
                  <a:cubicBezTo>
                    <a:pt x="507" y="715"/>
                    <a:pt x="378" y="348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14"/>
            <p:cNvSpPr/>
            <p:nvPr/>
          </p:nvSpPr>
          <p:spPr>
            <a:xfrm>
              <a:off x="2615550" y="1129375"/>
              <a:ext cx="26600" cy="101800"/>
            </a:xfrm>
            <a:custGeom>
              <a:avLst/>
              <a:gdLst/>
              <a:ahLst/>
              <a:cxnLst/>
              <a:rect l="l" t="t" r="r" b="b"/>
              <a:pathLst>
                <a:path w="1064" h="4072" extrusionOk="0">
                  <a:moveTo>
                    <a:pt x="209" y="1"/>
                  </a:moveTo>
                  <a:lnTo>
                    <a:pt x="0" y="100"/>
                  </a:lnTo>
                  <a:cubicBezTo>
                    <a:pt x="170" y="398"/>
                    <a:pt x="309" y="705"/>
                    <a:pt x="437" y="1023"/>
                  </a:cubicBezTo>
                  <a:cubicBezTo>
                    <a:pt x="556" y="1341"/>
                    <a:pt x="656" y="1678"/>
                    <a:pt x="726" y="2016"/>
                  </a:cubicBezTo>
                  <a:cubicBezTo>
                    <a:pt x="785" y="2353"/>
                    <a:pt x="834" y="2691"/>
                    <a:pt x="834" y="3039"/>
                  </a:cubicBezTo>
                  <a:cubicBezTo>
                    <a:pt x="845" y="3207"/>
                    <a:pt x="845" y="3377"/>
                    <a:pt x="834" y="3555"/>
                  </a:cubicBezTo>
                  <a:cubicBezTo>
                    <a:pt x="834" y="3555"/>
                    <a:pt x="834" y="3615"/>
                    <a:pt x="825" y="3684"/>
                  </a:cubicBezTo>
                  <a:cubicBezTo>
                    <a:pt x="825" y="3743"/>
                    <a:pt x="815" y="3813"/>
                    <a:pt x="815" y="3813"/>
                  </a:cubicBezTo>
                  <a:cubicBezTo>
                    <a:pt x="805" y="3853"/>
                    <a:pt x="815" y="3893"/>
                    <a:pt x="815" y="3942"/>
                  </a:cubicBezTo>
                  <a:lnTo>
                    <a:pt x="805" y="4061"/>
                  </a:lnTo>
                  <a:lnTo>
                    <a:pt x="1063" y="4072"/>
                  </a:lnTo>
                  <a:lnTo>
                    <a:pt x="1043" y="3942"/>
                  </a:lnTo>
                  <a:cubicBezTo>
                    <a:pt x="1043" y="3893"/>
                    <a:pt x="1033" y="3853"/>
                    <a:pt x="1033" y="3813"/>
                  </a:cubicBezTo>
                  <a:lnTo>
                    <a:pt x="1033" y="3684"/>
                  </a:lnTo>
                  <a:cubicBezTo>
                    <a:pt x="1023" y="3615"/>
                    <a:pt x="1023" y="3555"/>
                    <a:pt x="1023" y="3555"/>
                  </a:cubicBezTo>
                  <a:cubicBezTo>
                    <a:pt x="1013" y="3377"/>
                    <a:pt x="1004" y="3198"/>
                    <a:pt x="973" y="3029"/>
                  </a:cubicBezTo>
                  <a:cubicBezTo>
                    <a:pt x="944" y="2681"/>
                    <a:pt x="884" y="2334"/>
                    <a:pt x="825" y="1996"/>
                  </a:cubicBezTo>
                  <a:cubicBezTo>
                    <a:pt x="755" y="1649"/>
                    <a:pt x="666" y="1311"/>
                    <a:pt x="567" y="974"/>
                  </a:cubicBezTo>
                  <a:cubicBezTo>
                    <a:pt x="467" y="646"/>
                    <a:pt x="348" y="308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14"/>
            <p:cNvSpPr/>
            <p:nvPr/>
          </p:nvSpPr>
          <p:spPr>
            <a:xfrm>
              <a:off x="2667675" y="1152450"/>
              <a:ext cx="51650" cy="37125"/>
            </a:xfrm>
            <a:custGeom>
              <a:avLst/>
              <a:gdLst/>
              <a:ahLst/>
              <a:cxnLst/>
              <a:rect l="l" t="t" r="r" b="b"/>
              <a:pathLst>
                <a:path w="2066" h="1485" extrusionOk="0">
                  <a:moveTo>
                    <a:pt x="308" y="237"/>
                  </a:moveTo>
                  <a:cubicBezTo>
                    <a:pt x="439" y="243"/>
                    <a:pt x="569" y="253"/>
                    <a:pt x="696" y="259"/>
                  </a:cubicBezTo>
                  <a:lnTo>
                    <a:pt x="1024" y="289"/>
                  </a:lnTo>
                  <a:lnTo>
                    <a:pt x="1341" y="349"/>
                  </a:lnTo>
                  <a:lnTo>
                    <a:pt x="1669" y="418"/>
                  </a:lnTo>
                  <a:lnTo>
                    <a:pt x="1788" y="438"/>
                  </a:lnTo>
                  <a:lnTo>
                    <a:pt x="1827" y="448"/>
                  </a:lnTo>
                  <a:lnTo>
                    <a:pt x="1858" y="457"/>
                  </a:lnTo>
                  <a:lnTo>
                    <a:pt x="1838" y="468"/>
                  </a:lnTo>
                  <a:cubicBezTo>
                    <a:pt x="1818" y="497"/>
                    <a:pt x="1798" y="517"/>
                    <a:pt x="1778" y="537"/>
                  </a:cubicBezTo>
                  <a:lnTo>
                    <a:pt x="1719" y="577"/>
                  </a:lnTo>
                  <a:cubicBezTo>
                    <a:pt x="1699" y="596"/>
                    <a:pt x="1679" y="607"/>
                    <a:pt x="1659" y="627"/>
                  </a:cubicBezTo>
                  <a:cubicBezTo>
                    <a:pt x="1560" y="686"/>
                    <a:pt x="1470" y="735"/>
                    <a:pt x="1371" y="795"/>
                  </a:cubicBezTo>
                  <a:cubicBezTo>
                    <a:pt x="1172" y="905"/>
                    <a:pt x="993" y="1033"/>
                    <a:pt x="805" y="1143"/>
                  </a:cubicBezTo>
                  <a:lnTo>
                    <a:pt x="576" y="1282"/>
                  </a:lnTo>
                  <a:cubicBezTo>
                    <a:pt x="569" y="1282"/>
                    <a:pt x="561" y="1294"/>
                    <a:pt x="553" y="1294"/>
                  </a:cubicBezTo>
                  <a:cubicBezTo>
                    <a:pt x="551" y="1294"/>
                    <a:pt x="549" y="1294"/>
                    <a:pt x="547" y="1291"/>
                  </a:cubicBezTo>
                  <a:lnTo>
                    <a:pt x="547" y="1252"/>
                  </a:lnTo>
                  <a:lnTo>
                    <a:pt x="527" y="1152"/>
                  </a:lnTo>
                  <a:cubicBezTo>
                    <a:pt x="497" y="964"/>
                    <a:pt x="468" y="775"/>
                    <a:pt x="418" y="587"/>
                  </a:cubicBezTo>
                  <a:cubicBezTo>
                    <a:pt x="387" y="468"/>
                    <a:pt x="352" y="350"/>
                    <a:pt x="308" y="237"/>
                  </a:cubicBezTo>
                  <a:close/>
                  <a:moveTo>
                    <a:pt x="90" y="1"/>
                  </a:moveTo>
                  <a:lnTo>
                    <a:pt x="72" y="107"/>
                  </a:lnTo>
                  <a:lnTo>
                    <a:pt x="0" y="140"/>
                  </a:lnTo>
                  <a:cubicBezTo>
                    <a:pt x="19" y="168"/>
                    <a:pt x="35" y="197"/>
                    <a:pt x="51" y="226"/>
                  </a:cubicBezTo>
                  <a:lnTo>
                    <a:pt x="51" y="226"/>
                  </a:lnTo>
                  <a:lnTo>
                    <a:pt x="51" y="229"/>
                  </a:lnTo>
                  <a:cubicBezTo>
                    <a:pt x="51" y="229"/>
                    <a:pt x="52" y="229"/>
                    <a:pt x="53" y="229"/>
                  </a:cubicBezTo>
                  <a:lnTo>
                    <a:pt x="53" y="229"/>
                  </a:lnTo>
                  <a:cubicBezTo>
                    <a:pt x="80" y="279"/>
                    <a:pt x="105" y="328"/>
                    <a:pt x="130" y="378"/>
                  </a:cubicBezTo>
                  <a:cubicBezTo>
                    <a:pt x="170" y="468"/>
                    <a:pt x="199" y="547"/>
                    <a:pt x="239" y="636"/>
                  </a:cubicBezTo>
                  <a:cubicBezTo>
                    <a:pt x="298" y="815"/>
                    <a:pt x="348" y="994"/>
                    <a:pt x="388" y="1183"/>
                  </a:cubicBezTo>
                  <a:cubicBezTo>
                    <a:pt x="388" y="1183"/>
                    <a:pt x="398" y="1232"/>
                    <a:pt x="408" y="1272"/>
                  </a:cubicBezTo>
                  <a:lnTo>
                    <a:pt x="428" y="1371"/>
                  </a:lnTo>
                  <a:lnTo>
                    <a:pt x="448" y="1470"/>
                  </a:lnTo>
                  <a:lnTo>
                    <a:pt x="448" y="1480"/>
                  </a:lnTo>
                  <a:cubicBezTo>
                    <a:pt x="448" y="1484"/>
                    <a:pt x="449" y="1485"/>
                    <a:pt x="450" y="1485"/>
                  </a:cubicBezTo>
                  <a:cubicBezTo>
                    <a:pt x="453" y="1485"/>
                    <a:pt x="457" y="1480"/>
                    <a:pt x="457" y="1480"/>
                  </a:cubicBezTo>
                  <a:lnTo>
                    <a:pt x="487" y="1461"/>
                  </a:lnTo>
                  <a:lnTo>
                    <a:pt x="537" y="1430"/>
                  </a:lnTo>
                  <a:lnTo>
                    <a:pt x="874" y="1232"/>
                  </a:lnTo>
                  <a:cubicBezTo>
                    <a:pt x="1053" y="1113"/>
                    <a:pt x="1232" y="984"/>
                    <a:pt x="1421" y="874"/>
                  </a:cubicBezTo>
                  <a:cubicBezTo>
                    <a:pt x="1520" y="825"/>
                    <a:pt x="1619" y="775"/>
                    <a:pt x="1708" y="716"/>
                  </a:cubicBezTo>
                  <a:cubicBezTo>
                    <a:pt x="1738" y="696"/>
                    <a:pt x="1758" y="686"/>
                    <a:pt x="1788" y="666"/>
                  </a:cubicBezTo>
                  <a:lnTo>
                    <a:pt x="1867" y="607"/>
                  </a:lnTo>
                  <a:cubicBezTo>
                    <a:pt x="1927" y="557"/>
                    <a:pt x="1977" y="507"/>
                    <a:pt x="2026" y="438"/>
                  </a:cubicBezTo>
                  <a:lnTo>
                    <a:pt x="2066" y="398"/>
                  </a:lnTo>
                  <a:cubicBezTo>
                    <a:pt x="2046" y="388"/>
                    <a:pt x="2026" y="388"/>
                    <a:pt x="2016" y="378"/>
                  </a:cubicBezTo>
                  <a:lnTo>
                    <a:pt x="1897" y="349"/>
                  </a:lnTo>
                  <a:lnTo>
                    <a:pt x="1699" y="289"/>
                  </a:lnTo>
                  <a:lnTo>
                    <a:pt x="1381" y="210"/>
                  </a:lnTo>
                  <a:lnTo>
                    <a:pt x="1222" y="170"/>
                  </a:lnTo>
                  <a:cubicBezTo>
                    <a:pt x="1143" y="159"/>
                    <a:pt x="1063" y="140"/>
                    <a:pt x="1063" y="140"/>
                  </a:cubicBezTo>
                  <a:lnTo>
                    <a:pt x="735" y="80"/>
                  </a:lnTo>
                  <a:cubicBezTo>
                    <a:pt x="517" y="51"/>
                    <a:pt x="298" y="20"/>
                    <a:pt x="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14"/>
            <p:cNvSpPr/>
            <p:nvPr/>
          </p:nvSpPr>
          <p:spPr>
            <a:xfrm>
              <a:off x="2371800" y="1151350"/>
              <a:ext cx="139025" cy="136875"/>
            </a:xfrm>
            <a:custGeom>
              <a:avLst/>
              <a:gdLst/>
              <a:ahLst/>
              <a:cxnLst/>
              <a:rect l="l" t="t" r="r" b="b"/>
              <a:pathLst>
                <a:path w="5561" h="5475" extrusionOk="0">
                  <a:moveTo>
                    <a:pt x="2748" y="137"/>
                  </a:moveTo>
                  <a:cubicBezTo>
                    <a:pt x="2808" y="137"/>
                    <a:pt x="2869" y="140"/>
                    <a:pt x="2929" y="144"/>
                  </a:cubicBezTo>
                  <a:cubicBezTo>
                    <a:pt x="3605" y="194"/>
                    <a:pt x="4260" y="532"/>
                    <a:pt x="4687" y="1038"/>
                  </a:cubicBezTo>
                  <a:cubicBezTo>
                    <a:pt x="4905" y="1296"/>
                    <a:pt x="5064" y="1594"/>
                    <a:pt x="5173" y="1911"/>
                  </a:cubicBezTo>
                  <a:cubicBezTo>
                    <a:pt x="5213" y="2070"/>
                    <a:pt x="5262" y="2229"/>
                    <a:pt x="5293" y="2398"/>
                  </a:cubicBezTo>
                  <a:lnTo>
                    <a:pt x="5312" y="2637"/>
                  </a:lnTo>
                  <a:lnTo>
                    <a:pt x="5312" y="2875"/>
                  </a:lnTo>
                  <a:lnTo>
                    <a:pt x="5322" y="2876"/>
                  </a:lnTo>
                  <a:lnTo>
                    <a:pt x="5322" y="2876"/>
                  </a:lnTo>
                  <a:cubicBezTo>
                    <a:pt x="5292" y="3540"/>
                    <a:pt x="4984" y="4195"/>
                    <a:pt x="4488" y="4652"/>
                  </a:cubicBezTo>
                  <a:cubicBezTo>
                    <a:pt x="4035" y="5078"/>
                    <a:pt x="3400" y="5331"/>
                    <a:pt x="2768" y="5331"/>
                  </a:cubicBezTo>
                  <a:cubicBezTo>
                    <a:pt x="2723" y="5331"/>
                    <a:pt x="2677" y="5330"/>
                    <a:pt x="2632" y="5327"/>
                  </a:cubicBezTo>
                  <a:cubicBezTo>
                    <a:pt x="1946" y="5307"/>
                    <a:pt x="1271" y="4989"/>
                    <a:pt x="814" y="4473"/>
                  </a:cubicBezTo>
                  <a:cubicBezTo>
                    <a:pt x="348" y="3967"/>
                    <a:pt x="110" y="3262"/>
                    <a:pt x="149" y="2577"/>
                  </a:cubicBezTo>
                  <a:cubicBezTo>
                    <a:pt x="189" y="1891"/>
                    <a:pt x="516" y="1227"/>
                    <a:pt x="1033" y="779"/>
                  </a:cubicBezTo>
                  <a:cubicBezTo>
                    <a:pt x="1503" y="364"/>
                    <a:pt x="2130" y="137"/>
                    <a:pt x="2748" y="137"/>
                  </a:cubicBezTo>
                  <a:close/>
                  <a:moveTo>
                    <a:pt x="2790" y="1"/>
                  </a:moveTo>
                  <a:cubicBezTo>
                    <a:pt x="2125" y="1"/>
                    <a:pt x="1463" y="247"/>
                    <a:pt x="964" y="690"/>
                  </a:cubicBezTo>
                  <a:cubicBezTo>
                    <a:pt x="427" y="1167"/>
                    <a:pt x="90" y="1862"/>
                    <a:pt x="50" y="2577"/>
                  </a:cubicBezTo>
                  <a:cubicBezTo>
                    <a:pt x="0" y="3282"/>
                    <a:pt x="258" y="4016"/>
                    <a:pt x="735" y="4552"/>
                  </a:cubicBezTo>
                  <a:cubicBezTo>
                    <a:pt x="1202" y="5089"/>
                    <a:pt x="1906" y="5426"/>
                    <a:pt x="2621" y="5466"/>
                  </a:cubicBezTo>
                  <a:cubicBezTo>
                    <a:pt x="2689" y="5472"/>
                    <a:pt x="2758" y="5474"/>
                    <a:pt x="2826" y="5474"/>
                  </a:cubicBezTo>
                  <a:cubicBezTo>
                    <a:pt x="3476" y="5474"/>
                    <a:pt x="4132" y="5222"/>
                    <a:pt x="4617" y="4791"/>
                  </a:cubicBezTo>
                  <a:cubicBezTo>
                    <a:pt x="5163" y="4314"/>
                    <a:pt x="5511" y="3619"/>
                    <a:pt x="5551" y="2895"/>
                  </a:cubicBezTo>
                  <a:lnTo>
                    <a:pt x="5436" y="2885"/>
                  </a:lnTo>
                  <a:lnTo>
                    <a:pt x="5436" y="2885"/>
                  </a:lnTo>
                  <a:lnTo>
                    <a:pt x="5560" y="2895"/>
                  </a:lnTo>
                  <a:cubicBezTo>
                    <a:pt x="5560" y="2895"/>
                    <a:pt x="5560" y="2756"/>
                    <a:pt x="5551" y="2617"/>
                  </a:cubicBezTo>
                  <a:cubicBezTo>
                    <a:pt x="5540" y="2478"/>
                    <a:pt x="5521" y="2339"/>
                    <a:pt x="5521" y="2339"/>
                  </a:cubicBezTo>
                  <a:cubicBezTo>
                    <a:pt x="5501" y="2259"/>
                    <a:pt x="5471" y="2169"/>
                    <a:pt x="5451" y="2080"/>
                  </a:cubicBezTo>
                  <a:cubicBezTo>
                    <a:pt x="5432" y="2001"/>
                    <a:pt x="5401" y="1922"/>
                    <a:pt x="5372" y="1832"/>
                  </a:cubicBezTo>
                  <a:cubicBezTo>
                    <a:pt x="5253" y="1494"/>
                    <a:pt x="5064" y="1187"/>
                    <a:pt x="4826" y="918"/>
                  </a:cubicBezTo>
                  <a:cubicBezTo>
                    <a:pt x="4349" y="382"/>
                    <a:pt x="3654" y="45"/>
                    <a:pt x="2939" y="5"/>
                  </a:cubicBezTo>
                  <a:cubicBezTo>
                    <a:pt x="2889" y="2"/>
                    <a:pt x="2840" y="1"/>
                    <a:pt x="27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14"/>
            <p:cNvSpPr/>
            <p:nvPr/>
          </p:nvSpPr>
          <p:spPr>
            <a:xfrm>
              <a:off x="2405550" y="1184675"/>
              <a:ext cx="72275" cy="70425"/>
            </a:xfrm>
            <a:custGeom>
              <a:avLst/>
              <a:gdLst/>
              <a:ahLst/>
              <a:cxnLst/>
              <a:rect l="l" t="t" r="r" b="b"/>
              <a:pathLst>
                <a:path w="2891" h="2817" extrusionOk="0">
                  <a:moveTo>
                    <a:pt x="1384" y="137"/>
                  </a:moveTo>
                  <a:cubicBezTo>
                    <a:pt x="1419" y="137"/>
                    <a:pt x="1455" y="138"/>
                    <a:pt x="1490" y="141"/>
                  </a:cubicBezTo>
                  <a:cubicBezTo>
                    <a:pt x="1827" y="172"/>
                    <a:pt x="2136" y="330"/>
                    <a:pt x="2334" y="578"/>
                  </a:cubicBezTo>
                  <a:cubicBezTo>
                    <a:pt x="2443" y="708"/>
                    <a:pt x="2522" y="856"/>
                    <a:pt x="2562" y="1006"/>
                  </a:cubicBezTo>
                  <a:cubicBezTo>
                    <a:pt x="2582" y="1085"/>
                    <a:pt x="2612" y="1154"/>
                    <a:pt x="2622" y="1234"/>
                  </a:cubicBezTo>
                  <a:cubicBezTo>
                    <a:pt x="2622" y="1234"/>
                    <a:pt x="2632" y="1293"/>
                    <a:pt x="2632" y="1353"/>
                  </a:cubicBezTo>
                  <a:cubicBezTo>
                    <a:pt x="2632" y="1412"/>
                    <a:pt x="2642" y="1472"/>
                    <a:pt x="2642" y="1472"/>
                  </a:cubicBezTo>
                  <a:cubicBezTo>
                    <a:pt x="2632" y="1790"/>
                    <a:pt x="2493" y="2107"/>
                    <a:pt x="2255" y="2336"/>
                  </a:cubicBezTo>
                  <a:cubicBezTo>
                    <a:pt x="2025" y="2547"/>
                    <a:pt x="1711" y="2674"/>
                    <a:pt x="1377" y="2674"/>
                  </a:cubicBezTo>
                  <a:cubicBezTo>
                    <a:pt x="1365" y="2674"/>
                    <a:pt x="1353" y="2674"/>
                    <a:pt x="1341" y="2674"/>
                  </a:cubicBezTo>
                  <a:cubicBezTo>
                    <a:pt x="1004" y="2663"/>
                    <a:pt x="686" y="2515"/>
                    <a:pt x="457" y="2257"/>
                  </a:cubicBezTo>
                  <a:cubicBezTo>
                    <a:pt x="219" y="2008"/>
                    <a:pt x="100" y="1661"/>
                    <a:pt x="120" y="1323"/>
                  </a:cubicBezTo>
                  <a:cubicBezTo>
                    <a:pt x="150" y="986"/>
                    <a:pt x="309" y="658"/>
                    <a:pt x="567" y="439"/>
                  </a:cubicBezTo>
                  <a:cubicBezTo>
                    <a:pt x="797" y="244"/>
                    <a:pt x="1091" y="137"/>
                    <a:pt x="1384" y="137"/>
                  </a:cubicBezTo>
                  <a:close/>
                  <a:moveTo>
                    <a:pt x="1426" y="0"/>
                  </a:moveTo>
                  <a:cubicBezTo>
                    <a:pt x="1083" y="0"/>
                    <a:pt x="747" y="128"/>
                    <a:pt x="487" y="350"/>
                  </a:cubicBezTo>
                  <a:cubicBezTo>
                    <a:pt x="219" y="598"/>
                    <a:pt x="40" y="946"/>
                    <a:pt x="20" y="1313"/>
                  </a:cubicBezTo>
                  <a:cubicBezTo>
                    <a:pt x="0" y="1681"/>
                    <a:pt x="120" y="2058"/>
                    <a:pt x="368" y="2336"/>
                  </a:cubicBezTo>
                  <a:cubicBezTo>
                    <a:pt x="616" y="2614"/>
                    <a:pt x="964" y="2783"/>
                    <a:pt x="1341" y="2813"/>
                  </a:cubicBezTo>
                  <a:cubicBezTo>
                    <a:pt x="1376" y="2816"/>
                    <a:pt x="1411" y="2817"/>
                    <a:pt x="1445" y="2817"/>
                  </a:cubicBezTo>
                  <a:cubicBezTo>
                    <a:pt x="1780" y="2817"/>
                    <a:pt x="2122" y="2691"/>
                    <a:pt x="2374" y="2475"/>
                  </a:cubicBezTo>
                  <a:cubicBezTo>
                    <a:pt x="2661" y="2227"/>
                    <a:pt x="2850" y="1869"/>
                    <a:pt x="2880" y="1482"/>
                  </a:cubicBezTo>
                  <a:lnTo>
                    <a:pt x="2642" y="1472"/>
                  </a:lnTo>
                  <a:lnTo>
                    <a:pt x="2642" y="1472"/>
                  </a:lnTo>
                  <a:lnTo>
                    <a:pt x="2890" y="1482"/>
                  </a:lnTo>
                  <a:cubicBezTo>
                    <a:pt x="2890" y="1482"/>
                    <a:pt x="2880" y="1412"/>
                    <a:pt x="2880" y="1333"/>
                  </a:cubicBezTo>
                  <a:cubicBezTo>
                    <a:pt x="2870" y="1264"/>
                    <a:pt x="2850" y="1194"/>
                    <a:pt x="2850" y="1194"/>
                  </a:cubicBezTo>
                  <a:lnTo>
                    <a:pt x="2811" y="1065"/>
                  </a:lnTo>
                  <a:cubicBezTo>
                    <a:pt x="2800" y="1015"/>
                    <a:pt x="2781" y="975"/>
                    <a:pt x="2771" y="926"/>
                  </a:cubicBezTo>
                  <a:cubicBezTo>
                    <a:pt x="2701" y="757"/>
                    <a:pt x="2602" y="598"/>
                    <a:pt x="2483" y="459"/>
                  </a:cubicBezTo>
                  <a:cubicBezTo>
                    <a:pt x="2224" y="181"/>
                    <a:pt x="1877" y="13"/>
                    <a:pt x="1500" y="2"/>
                  </a:cubicBezTo>
                  <a:cubicBezTo>
                    <a:pt x="1475" y="1"/>
                    <a:pt x="1451" y="0"/>
                    <a:pt x="142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14"/>
            <p:cNvSpPr/>
            <p:nvPr/>
          </p:nvSpPr>
          <p:spPr>
            <a:xfrm>
              <a:off x="2358150" y="1227925"/>
              <a:ext cx="232850" cy="140100"/>
            </a:xfrm>
            <a:custGeom>
              <a:avLst/>
              <a:gdLst/>
              <a:ahLst/>
              <a:cxnLst/>
              <a:rect l="l" t="t" r="r" b="b"/>
              <a:pathLst>
                <a:path w="9314" h="5604" extrusionOk="0">
                  <a:moveTo>
                    <a:pt x="9075" y="0"/>
                  </a:moveTo>
                  <a:cubicBezTo>
                    <a:pt x="9025" y="993"/>
                    <a:pt x="8728" y="1996"/>
                    <a:pt x="8182" y="2850"/>
                  </a:cubicBezTo>
                  <a:lnTo>
                    <a:pt x="7963" y="3168"/>
                  </a:lnTo>
                  <a:cubicBezTo>
                    <a:pt x="7884" y="3277"/>
                    <a:pt x="7805" y="3366"/>
                    <a:pt x="7725" y="3466"/>
                  </a:cubicBezTo>
                  <a:cubicBezTo>
                    <a:pt x="7566" y="3674"/>
                    <a:pt x="7368" y="3833"/>
                    <a:pt x="7189" y="4022"/>
                  </a:cubicBezTo>
                  <a:lnTo>
                    <a:pt x="6891" y="4260"/>
                  </a:lnTo>
                  <a:lnTo>
                    <a:pt x="6742" y="4379"/>
                  </a:lnTo>
                  <a:lnTo>
                    <a:pt x="6583" y="4488"/>
                  </a:lnTo>
                  <a:cubicBezTo>
                    <a:pt x="6484" y="4558"/>
                    <a:pt x="6375" y="4627"/>
                    <a:pt x="6265" y="4697"/>
                  </a:cubicBezTo>
                  <a:lnTo>
                    <a:pt x="5928" y="4876"/>
                  </a:lnTo>
                  <a:cubicBezTo>
                    <a:pt x="5808" y="4945"/>
                    <a:pt x="5700" y="4984"/>
                    <a:pt x="5580" y="5035"/>
                  </a:cubicBezTo>
                  <a:cubicBezTo>
                    <a:pt x="5461" y="5084"/>
                    <a:pt x="5342" y="5134"/>
                    <a:pt x="5223" y="5174"/>
                  </a:cubicBezTo>
                  <a:cubicBezTo>
                    <a:pt x="4974" y="5243"/>
                    <a:pt x="4727" y="5332"/>
                    <a:pt x="4478" y="5372"/>
                  </a:cubicBezTo>
                  <a:cubicBezTo>
                    <a:pt x="4127" y="5448"/>
                    <a:pt x="3775" y="5476"/>
                    <a:pt x="3423" y="5476"/>
                  </a:cubicBezTo>
                  <a:cubicBezTo>
                    <a:pt x="3269" y="5476"/>
                    <a:pt x="3114" y="5470"/>
                    <a:pt x="2959" y="5461"/>
                  </a:cubicBezTo>
                  <a:lnTo>
                    <a:pt x="2582" y="5421"/>
                  </a:lnTo>
                  <a:lnTo>
                    <a:pt x="2393" y="5392"/>
                  </a:lnTo>
                  <a:lnTo>
                    <a:pt x="2205" y="5352"/>
                  </a:lnTo>
                  <a:lnTo>
                    <a:pt x="1837" y="5262"/>
                  </a:lnTo>
                  <a:cubicBezTo>
                    <a:pt x="1718" y="5233"/>
                    <a:pt x="1598" y="5183"/>
                    <a:pt x="1479" y="5143"/>
                  </a:cubicBezTo>
                  <a:cubicBezTo>
                    <a:pt x="1241" y="5074"/>
                    <a:pt x="1013" y="4955"/>
                    <a:pt x="784" y="4856"/>
                  </a:cubicBezTo>
                  <a:cubicBezTo>
                    <a:pt x="675" y="4796"/>
                    <a:pt x="566" y="4737"/>
                    <a:pt x="447" y="4677"/>
                  </a:cubicBezTo>
                  <a:cubicBezTo>
                    <a:pt x="447" y="4677"/>
                    <a:pt x="367" y="4627"/>
                    <a:pt x="288" y="4587"/>
                  </a:cubicBezTo>
                  <a:cubicBezTo>
                    <a:pt x="208" y="4538"/>
                    <a:pt x="139" y="4488"/>
                    <a:pt x="139" y="4488"/>
                  </a:cubicBezTo>
                  <a:lnTo>
                    <a:pt x="0" y="4697"/>
                  </a:lnTo>
                  <a:cubicBezTo>
                    <a:pt x="0" y="4697"/>
                    <a:pt x="80" y="4757"/>
                    <a:pt x="169" y="4796"/>
                  </a:cubicBezTo>
                  <a:cubicBezTo>
                    <a:pt x="258" y="4845"/>
                    <a:pt x="347" y="4885"/>
                    <a:pt x="347" y="4885"/>
                  </a:cubicBezTo>
                  <a:cubicBezTo>
                    <a:pt x="467" y="4945"/>
                    <a:pt x="576" y="4995"/>
                    <a:pt x="695" y="5054"/>
                  </a:cubicBezTo>
                  <a:cubicBezTo>
                    <a:pt x="934" y="5143"/>
                    <a:pt x="1172" y="5262"/>
                    <a:pt x="1420" y="5322"/>
                  </a:cubicBezTo>
                  <a:cubicBezTo>
                    <a:pt x="1549" y="5362"/>
                    <a:pt x="1668" y="5402"/>
                    <a:pt x="1797" y="5432"/>
                  </a:cubicBezTo>
                  <a:lnTo>
                    <a:pt x="2174" y="5511"/>
                  </a:lnTo>
                  <a:lnTo>
                    <a:pt x="2363" y="5551"/>
                  </a:lnTo>
                  <a:lnTo>
                    <a:pt x="2562" y="5571"/>
                  </a:lnTo>
                  <a:lnTo>
                    <a:pt x="2949" y="5600"/>
                  </a:lnTo>
                  <a:cubicBezTo>
                    <a:pt x="3042" y="5602"/>
                    <a:pt x="3136" y="5603"/>
                    <a:pt x="3229" y="5603"/>
                  </a:cubicBezTo>
                  <a:cubicBezTo>
                    <a:pt x="3655" y="5603"/>
                    <a:pt x="4083" y="5579"/>
                    <a:pt x="4498" y="5481"/>
                  </a:cubicBezTo>
                  <a:cubicBezTo>
                    <a:pt x="4756" y="5441"/>
                    <a:pt x="5005" y="5352"/>
                    <a:pt x="5252" y="5273"/>
                  </a:cubicBezTo>
                  <a:cubicBezTo>
                    <a:pt x="5372" y="5233"/>
                    <a:pt x="5491" y="5183"/>
                    <a:pt x="5620" y="5134"/>
                  </a:cubicBezTo>
                  <a:cubicBezTo>
                    <a:pt x="5739" y="5084"/>
                    <a:pt x="5858" y="5035"/>
                    <a:pt x="5967" y="4965"/>
                  </a:cubicBezTo>
                  <a:lnTo>
                    <a:pt x="6315" y="4786"/>
                  </a:lnTo>
                  <a:lnTo>
                    <a:pt x="6642" y="4578"/>
                  </a:lnTo>
                  <a:lnTo>
                    <a:pt x="6812" y="4468"/>
                  </a:lnTo>
                  <a:lnTo>
                    <a:pt x="6960" y="4349"/>
                  </a:lnTo>
                  <a:lnTo>
                    <a:pt x="7268" y="4101"/>
                  </a:lnTo>
                  <a:cubicBezTo>
                    <a:pt x="7447" y="3922"/>
                    <a:pt x="7655" y="3753"/>
                    <a:pt x="7814" y="3545"/>
                  </a:cubicBezTo>
                  <a:cubicBezTo>
                    <a:pt x="7904" y="3446"/>
                    <a:pt x="7983" y="3347"/>
                    <a:pt x="8063" y="3247"/>
                  </a:cubicBezTo>
                  <a:lnTo>
                    <a:pt x="8291" y="2930"/>
                  </a:lnTo>
                  <a:cubicBezTo>
                    <a:pt x="8886" y="2076"/>
                    <a:pt x="9224" y="1043"/>
                    <a:pt x="9314" y="20"/>
                  </a:cubicBezTo>
                  <a:lnTo>
                    <a:pt x="907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14"/>
            <p:cNvSpPr/>
            <p:nvPr/>
          </p:nvSpPr>
          <p:spPr>
            <a:xfrm>
              <a:off x="2376250" y="1226175"/>
              <a:ext cx="181725" cy="108750"/>
            </a:xfrm>
            <a:custGeom>
              <a:avLst/>
              <a:gdLst/>
              <a:ahLst/>
              <a:cxnLst/>
              <a:rect l="l" t="t" r="r" b="b"/>
              <a:pathLst>
                <a:path w="7269" h="4350" extrusionOk="0">
                  <a:moveTo>
                    <a:pt x="7031" y="1"/>
                  </a:moveTo>
                  <a:cubicBezTo>
                    <a:pt x="6991" y="765"/>
                    <a:pt x="6772" y="1540"/>
                    <a:pt x="6346" y="2195"/>
                  </a:cubicBezTo>
                  <a:lnTo>
                    <a:pt x="6177" y="2444"/>
                  </a:lnTo>
                  <a:cubicBezTo>
                    <a:pt x="6117" y="2523"/>
                    <a:pt x="6057" y="2592"/>
                    <a:pt x="5998" y="2671"/>
                  </a:cubicBezTo>
                  <a:cubicBezTo>
                    <a:pt x="5879" y="2830"/>
                    <a:pt x="5720" y="2960"/>
                    <a:pt x="5581" y="3099"/>
                  </a:cubicBezTo>
                  <a:lnTo>
                    <a:pt x="5353" y="3287"/>
                  </a:lnTo>
                  <a:lnTo>
                    <a:pt x="5243" y="3377"/>
                  </a:lnTo>
                  <a:lnTo>
                    <a:pt x="5115" y="3466"/>
                  </a:lnTo>
                  <a:cubicBezTo>
                    <a:pt x="5035" y="3516"/>
                    <a:pt x="4956" y="3575"/>
                    <a:pt x="4866" y="3625"/>
                  </a:cubicBezTo>
                  <a:lnTo>
                    <a:pt x="4608" y="3764"/>
                  </a:lnTo>
                  <a:cubicBezTo>
                    <a:pt x="4519" y="3814"/>
                    <a:pt x="4429" y="3853"/>
                    <a:pt x="4330" y="3883"/>
                  </a:cubicBezTo>
                  <a:cubicBezTo>
                    <a:pt x="4241" y="3923"/>
                    <a:pt x="4151" y="3962"/>
                    <a:pt x="4062" y="3992"/>
                  </a:cubicBezTo>
                  <a:cubicBezTo>
                    <a:pt x="3864" y="4042"/>
                    <a:pt x="3685" y="4112"/>
                    <a:pt x="3486" y="4141"/>
                  </a:cubicBezTo>
                  <a:cubicBezTo>
                    <a:pt x="3223" y="4202"/>
                    <a:pt x="2955" y="4222"/>
                    <a:pt x="2688" y="4222"/>
                  </a:cubicBezTo>
                  <a:cubicBezTo>
                    <a:pt x="2563" y="4222"/>
                    <a:pt x="2438" y="4217"/>
                    <a:pt x="2315" y="4211"/>
                  </a:cubicBezTo>
                  <a:lnTo>
                    <a:pt x="2017" y="4171"/>
                  </a:lnTo>
                  <a:lnTo>
                    <a:pt x="1878" y="4151"/>
                  </a:lnTo>
                  <a:lnTo>
                    <a:pt x="1728" y="4121"/>
                  </a:lnTo>
                  <a:lnTo>
                    <a:pt x="1450" y="4052"/>
                  </a:lnTo>
                  <a:cubicBezTo>
                    <a:pt x="1361" y="4022"/>
                    <a:pt x="1262" y="3992"/>
                    <a:pt x="1172" y="3962"/>
                  </a:cubicBezTo>
                  <a:cubicBezTo>
                    <a:pt x="984" y="3903"/>
                    <a:pt x="815" y="3803"/>
                    <a:pt x="647" y="3734"/>
                  </a:cubicBezTo>
                  <a:cubicBezTo>
                    <a:pt x="557" y="3684"/>
                    <a:pt x="468" y="3635"/>
                    <a:pt x="388" y="3595"/>
                  </a:cubicBezTo>
                  <a:cubicBezTo>
                    <a:pt x="388" y="3595"/>
                    <a:pt x="318" y="3565"/>
                    <a:pt x="259" y="3525"/>
                  </a:cubicBezTo>
                  <a:cubicBezTo>
                    <a:pt x="199" y="3496"/>
                    <a:pt x="140" y="3456"/>
                    <a:pt x="140" y="3456"/>
                  </a:cubicBezTo>
                  <a:lnTo>
                    <a:pt x="1" y="3664"/>
                  </a:lnTo>
                  <a:cubicBezTo>
                    <a:pt x="1" y="3664"/>
                    <a:pt x="71" y="3704"/>
                    <a:pt x="140" y="3734"/>
                  </a:cubicBezTo>
                  <a:cubicBezTo>
                    <a:pt x="210" y="3774"/>
                    <a:pt x="279" y="3803"/>
                    <a:pt x="279" y="3803"/>
                  </a:cubicBezTo>
                  <a:lnTo>
                    <a:pt x="547" y="3923"/>
                  </a:lnTo>
                  <a:cubicBezTo>
                    <a:pt x="735" y="4002"/>
                    <a:pt x="914" y="4092"/>
                    <a:pt x="1113" y="4141"/>
                  </a:cubicBezTo>
                  <a:cubicBezTo>
                    <a:pt x="1212" y="4161"/>
                    <a:pt x="1311" y="4201"/>
                    <a:pt x="1401" y="4220"/>
                  </a:cubicBezTo>
                  <a:lnTo>
                    <a:pt x="1699" y="4280"/>
                  </a:lnTo>
                  <a:lnTo>
                    <a:pt x="1848" y="4310"/>
                  </a:lnTo>
                  <a:lnTo>
                    <a:pt x="2006" y="4320"/>
                  </a:lnTo>
                  <a:lnTo>
                    <a:pt x="2304" y="4350"/>
                  </a:lnTo>
                  <a:cubicBezTo>
                    <a:pt x="2712" y="4350"/>
                    <a:pt x="3118" y="4350"/>
                    <a:pt x="3506" y="4251"/>
                  </a:cubicBezTo>
                  <a:cubicBezTo>
                    <a:pt x="3705" y="4220"/>
                    <a:pt x="3903" y="4151"/>
                    <a:pt x="4092" y="4092"/>
                  </a:cubicBezTo>
                  <a:cubicBezTo>
                    <a:pt x="4191" y="4062"/>
                    <a:pt x="4281" y="4012"/>
                    <a:pt x="4370" y="3982"/>
                  </a:cubicBezTo>
                  <a:cubicBezTo>
                    <a:pt x="4469" y="3942"/>
                    <a:pt x="4559" y="3903"/>
                    <a:pt x="4648" y="3853"/>
                  </a:cubicBezTo>
                  <a:lnTo>
                    <a:pt x="4916" y="3714"/>
                  </a:lnTo>
                  <a:cubicBezTo>
                    <a:pt x="5005" y="3664"/>
                    <a:pt x="5084" y="3605"/>
                    <a:pt x="5174" y="3545"/>
                  </a:cubicBezTo>
                  <a:lnTo>
                    <a:pt x="5303" y="3466"/>
                  </a:lnTo>
                  <a:lnTo>
                    <a:pt x="5422" y="3367"/>
                  </a:lnTo>
                  <a:lnTo>
                    <a:pt x="5660" y="3178"/>
                  </a:lnTo>
                  <a:cubicBezTo>
                    <a:pt x="5799" y="3039"/>
                    <a:pt x="5958" y="2910"/>
                    <a:pt x="6088" y="2751"/>
                  </a:cubicBezTo>
                  <a:cubicBezTo>
                    <a:pt x="6147" y="2671"/>
                    <a:pt x="6216" y="2602"/>
                    <a:pt x="6286" y="2523"/>
                  </a:cubicBezTo>
                  <a:lnTo>
                    <a:pt x="6465" y="2274"/>
                  </a:lnTo>
                  <a:cubicBezTo>
                    <a:pt x="6931" y="1609"/>
                    <a:pt x="7189" y="815"/>
                    <a:pt x="7269" y="11"/>
                  </a:cubicBezTo>
                  <a:lnTo>
                    <a:pt x="703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14"/>
            <p:cNvSpPr/>
            <p:nvPr/>
          </p:nvSpPr>
          <p:spPr>
            <a:xfrm>
              <a:off x="2292350" y="1085200"/>
              <a:ext cx="83700" cy="260150"/>
            </a:xfrm>
            <a:custGeom>
              <a:avLst/>
              <a:gdLst/>
              <a:ahLst/>
              <a:cxnLst/>
              <a:rect l="l" t="t" r="r" b="b"/>
              <a:pathLst>
                <a:path w="3348" h="10406" extrusionOk="0">
                  <a:moveTo>
                    <a:pt x="3238" y="0"/>
                  </a:moveTo>
                  <a:lnTo>
                    <a:pt x="2890" y="208"/>
                  </a:lnTo>
                  <a:cubicBezTo>
                    <a:pt x="2791" y="278"/>
                    <a:pt x="2692" y="358"/>
                    <a:pt x="2582" y="427"/>
                  </a:cubicBezTo>
                  <a:cubicBezTo>
                    <a:pt x="2364" y="566"/>
                    <a:pt x="2176" y="745"/>
                    <a:pt x="1977" y="914"/>
                  </a:cubicBezTo>
                  <a:lnTo>
                    <a:pt x="1709" y="1181"/>
                  </a:lnTo>
                  <a:lnTo>
                    <a:pt x="1570" y="1320"/>
                  </a:lnTo>
                  <a:lnTo>
                    <a:pt x="1441" y="1470"/>
                  </a:lnTo>
                  <a:lnTo>
                    <a:pt x="1203" y="1777"/>
                  </a:lnTo>
                  <a:lnTo>
                    <a:pt x="984" y="2095"/>
                  </a:lnTo>
                  <a:cubicBezTo>
                    <a:pt x="905" y="2205"/>
                    <a:pt x="845" y="2313"/>
                    <a:pt x="775" y="2432"/>
                  </a:cubicBezTo>
                  <a:cubicBezTo>
                    <a:pt x="716" y="2552"/>
                    <a:pt x="656" y="2661"/>
                    <a:pt x="596" y="2780"/>
                  </a:cubicBezTo>
                  <a:cubicBezTo>
                    <a:pt x="497" y="3019"/>
                    <a:pt x="378" y="3247"/>
                    <a:pt x="309" y="3505"/>
                  </a:cubicBezTo>
                  <a:cubicBezTo>
                    <a:pt x="130" y="3992"/>
                    <a:pt x="60" y="4518"/>
                    <a:pt x="11" y="5034"/>
                  </a:cubicBezTo>
                  <a:cubicBezTo>
                    <a:pt x="1" y="5550"/>
                    <a:pt x="11" y="6077"/>
                    <a:pt x="120" y="6583"/>
                  </a:cubicBezTo>
                  <a:cubicBezTo>
                    <a:pt x="160" y="6851"/>
                    <a:pt x="249" y="7090"/>
                    <a:pt x="318" y="7348"/>
                  </a:cubicBezTo>
                  <a:cubicBezTo>
                    <a:pt x="368" y="7467"/>
                    <a:pt x="418" y="7586"/>
                    <a:pt x="457" y="7705"/>
                  </a:cubicBezTo>
                  <a:cubicBezTo>
                    <a:pt x="507" y="7834"/>
                    <a:pt x="557" y="7953"/>
                    <a:pt x="627" y="8063"/>
                  </a:cubicBezTo>
                  <a:lnTo>
                    <a:pt x="795" y="8410"/>
                  </a:lnTo>
                  <a:lnTo>
                    <a:pt x="1004" y="8747"/>
                  </a:lnTo>
                  <a:lnTo>
                    <a:pt x="1113" y="8906"/>
                  </a:lnTo>
                  <a:lnTo>
                    <a:pt x="1232" y="9065"/>
                  </a:lnTo>
                  <a:lnTo>
                    <a:pt x="1470" y="9373"/>
                  </a:lnTo>
                  <a:cubicBezTo>
                    <a:pt x="1659" y="9552"/>
                    <a:pt x="1818" y="9760"/>
                    <a:pt x="2026" y="9919"/>
                  </a:cubicBezTo>
                  <a:cubicBezTo>
                    <a:pt x="2126" y="10009"/>
                    <a:pt x="2215" y="10098"/>
                    <a:pt x="2315" y="10177"/>
                  </a:cubicBezTo>
                  <a:lnTo>
                    <a:pt x="2632" y="10406"/>
                  </a:lnTo>
                  <a:lnTo>
                    <a:pt x="2761" y="10207"/>
                  </a:lnTo>
                  <a:lnTo>
                    <a:pt x="2454" y="9998"/>
                  </a:lnTo>
                  <a:cubicBezTo>
                    <a:pt x="2354" y="9919"/>
                    <a:pt x="2255" y="9840"/>
                    <a:pt x="2165" y="9760"/>
                  </a:cubicBezTo>
                  <a:cubicBezTo>
                    <a:pt x="1957" y="9612"/>
                    <a:pt x="1798" y="9423"/>
                    <a:pt x="1609" y="9244"/>
                  </a:cubicBezTo>
                  <a:lnTo>
                    <a:pt x="1371" y="8956"/>
                  </a:lnTo>
                  <a:lnTo>
                    <a:pt x="1252" y="8807"/>
                  </a:lnTo>
                  <a:lnTo>
                    <a:pt x="1143" y="8648"/>
                  </a:lnTo>
                  <a:lnTo>
                    <a:pt x="925" y="8341"/>
                  </a:lnTo>
                  <a:lnTo>
                    <a:pt x="746" y="8003"/>
                  </a:lnTo>
                  <a:cubicBezTo>
                    <a:pt x="676" y="7893"/>
                    <a:pt x="627" y="7774"/>
                    <a:pt x="577" y="7655"/>
                  </a:cubicBezTo>
                  <a:cubicBezTo>
                    <a:pt x="537" y="7536"/>
                    <a:pt x="477" y="7427"/>
                    <a:pt x="438" y="7308"/>
                  </a:cubicBezTo>
                  <a:cubicBezTo>
                    <a:pt x="368" y="7059"/>
                    <a:pt x="269" y="6821"/>
                    <a:pt x="229" y="6563"/>
                  </a:cubicBezTo>
                  <a:cubicBezTo>
                    <a:pt x="110" y="6067"/>
                    <a:pt x="100" y="5550"/>
                    <a:pt x="110" y="5034"/>
                  </a:cubicBezTo>
                  <a:cubicBezTo>
                    <a:pt x="160" y="4528"/>
                    <a:pt x="239" y="4021"/>
                    <a:pt x="418" y="3535"/>
                  </a:cubicBezTo>
                  <a:cubicBezTo>
                    <a:pt x="488" y="3297"/>
                    <a:pt x="607" y="3068"/>
                    <a:pt x="706" y="2830"/>
                  </a:cubicBezTo>
                  <a:cubicBezTo>
                    <a:pt x="766" y="2721"/>
                    <a:pt x="835" y="2611"/>
                    <a:pt x="894" y="2502"/>
                  </a:cubicBezTo>
                  <a:cubicBezTo>
                    <a:pt x="954" y="2383"/>
                    <a:pt x="1024" y="2274"/>
                    <a:pt x="1093" y="2174"/>
                  </a:cubicBezTo>
                  <a:lnTo>
                    <a:pt x="1322" y="1867"/>
                  </a:lnTo>
                  <a:lnTo>
                    <a:pt x="1570" y="1579"/>
                  </a:lnTo>
                  <a:lnTo>
                    <a:pt x="1689" y="1440"/>
                  </a:lnTo>
                  <a:lnTo>
                    <a:pt x="1828" y="1311"/>
                  </a:lnTo>
                  <a:lnTo>
                    <a:pt x="2106" y="1053"/>
                  </a:lnTo>
                  <a:cubicBezTo>
                    <a:pt x="2304" y="903"/>
                    <a:pt x="2493" y="735"/>
                    <a:pt x="2712" y="606"/>
                  </a:cubicBezTo>
                  <a:cubicBezTo>
                    <a:pt x="2821" y="546"/>
                    <a:pt x="2920" y="467"/>
                    <a:pt x="3029" y="397"/>
                  </a:cubicBezTo>
                  <a:lnTo>
                    <a:pt x="3347" y="219"/>
                  </a:lnTo>
                  <a:lnTo>
                    <a:pt x="32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14"/>
            <p:cNvSpPr/>
            <p:nvPr/>
          </p:nvSpPr>
          <p:spPr>
            <a:xfrm>
              <a:off x="2325625" y="1114725"/>
              <a:ext cx="65300" cy="202825"/>
            </a:xfrm>
            <a:custGeom>
              <a:avLst/>
              <a:gdLst/>
              <a:ahLst/>
              <a:cxnLst/>
              <a:rect l="l" t="t" r="r" b="b"/>
              <a:pathLst>
                <a:path w="2612" h="8113" extrusionOk="0">
                  <a:moveTo>
                    <a:pt x="2502" y="0"/>
                  </a:moveTo>
                  <a:lnTo>
                    <a:pt x="2235" y="170"/>
                  </a:lnTo>
                  <a:cubicBezTo>
                    <a:pt x="2155" y="229"/>
                    <a:pt x="2085" y="289"/>
                    <a:pt x="1996" y="348"/>
                  </a:cubicBezTo>
                  <a:cubicBezTo>
                    <a:pt x="1827" y="448"/>
                    <a:pt x="1688" y="596"/>
                    <a:pt x="1529" y="726"/>
                  </a:cubicBezTo>
                  <a:lnTo>
                    <a:pt x="1321" y="934"/>
                  </a:lnTo>
                  <a:lnTo>
                    <a:pt x="1212" y="1043"/>
                  </a:lnTo>
                  <a:lnTo>
                    <a:pt x="1112" y="1163"/>
                  </a:lnTo>
                  <a:lnTo>
                    <a:pt x="924" y="1401"/>
                  </a:lnTo>
                  <a:lnTo>
                    <a:pt x="755" y="1649"/>
                  </a:lnTo>
                  <a:cubicBezTo>
                    <a:pt x="695" y="1728"/>
                    <a:pt x="646" y="1818"/>
                    <a:pt x="596" y="1907"/>
                  </a:cubicBezTo>
                  <a:cubicBezTo>
                    <a:pt x="556" y="1997"/>
                    <a:pt x="507" y="2086"/>
                    <a:pt x="457" y="2175"/>
                  </a:cubicBezTo>
                  <a:cubicBezTo>
                    <a:pt x="388" y="2364"/>
                    <a:pt x="289" y="2542"/>
                    <a:pt x="239" y="2741"/>
                  </a:cubicBezTo>
                  <a:cubicBezTo>
                    <a:pt x="99" y="3118"/>
                    <a:pt x="50" y="3526"/>
                    <a:pt x="11" y="3932"/>
                  </a:cubicBezTo>
                  <a:cubicBezTo>
                    <a:pt x="0" y="4329"/>
                    <a:pt x="0" y="4737"/>
                    <a:pt x="90" y="5134"/>
                  </a:cubicBezTo>
                  <a:cubicBezTo>
                    <a:pt x="119" y="5342"/>
                    <a:pt x="189" y="5531"/>
                    <a:pt x="239" y="5720"/>
                  </a:cubicBezTo>
                  <a:cubicBezTo>
                    <a:pt x="278" y="5819"/>
                    <a:pt x="318" y="5909"/>
                    <a:pt x="348" y="6008"/>
                  </a:cubicBezTo>
                  <a:cubicBezTo>
                    <a:pt x="388" y="6107"/>
                    <a:pt x="428" y="6196"/>
                    <a:pt x="477" y="6286"/>
                  </a:cubicBezTo>
                  <a:lnTo>
                    <a:pt x="606" y="6554"/>
                  </a:lnTo>
                  <a:lnTo>
                    <a:pt x="775" y="6812"/>
                  </a:lnTo>
                  <a:lnTo>
                    <a:pt x="854" y="6941"/>
                  </a:lnTo>
                  <a:lnTo>
                    <a:pt x="944" y="7060"/>
                  </a:lnTo>
                  <a:lnTo>
                    <a:pt x="1132" y="7308"/>
                  </a:lnTo>
                  <a:cubicBezTo>
                    <a:pt x="1271" y="7447"/>
                    <a:pt x="1401" y="7606"/>
                    <a:pt x="1559" y="7736"/>
                  </a:cubicBezTo>
                  <a:cubicBezTo>
                    <a:pt x="1639" y="7805"/>
                    <a:pt x="1708" y="7875"/>
                    <a:pt x="1787" y="7934"/>
                  </a:cubicBezTo>
                  <a:lnTo>
                    <a:pt x="2036" y="8113"/>
                  </a:lnTo>
                  <a:lnTo>
                    <a:pt x="2165" y="7914"/>
                  </a:lnTo>
                  <a:lnTo>
                    <a:pt x="1926" y="7755"/>
                  </a:lnTo>
                  <a:cubicBezTo>
                    <a:pt x="1847" y="7696"/>
                    <a:pt x="1768" y="7636"/>
                    <a:pt x="1698" y="7577"/>
                  </a:cubicBezTo>
                  <a:cubicBezTo>
                    <a:pt x="1540" y="7458"/>
                    <a:pt x="1410" y="7308"/>
                    <a:pt x="1271" y="7180"/>
                  </a:cubicBezTo>
                  <a:lnTo>
                    <a:pt x="1083" y="6951"/>
                  </a:lnTo>
                  <a:lnTo>
                    <a:pt x="993" y="6842"/>
                  </a:lnTo>
                  <a:lnTo>
                    <a:pt x="904" y="6723"/>
                  </a:lnTo>
                  <a:lnTo>
                    <a:pt x="735" y="6485"/>
                  </a:lnTo>
                  <a:lnTo>
                    <a:pt x="596" y="6226"/>
                  </a:lnTo>
                  <a:cubicBezTo>
                    <a:pt x="547" y="6137"/>
                    <a:pt x="507" y="6048"/>
                    <a:pt x="467" y="5958"/>
                  </a:cubicBezTo>
                  <a:cubicBezTo>
                    <a:pt x="437" y="5869"/>
                    <a:pt x="388" y="5779"/>
                    <a:pt x="358" y="5680"/>
                  </a:cubicBezTo>
                  <a:cubicBezTo>
                    <a:pt x="308" y="5492"/>
                    <a:pt x="229" y="5313"/>
                    <a:pt x="199" y="5114"/>
                  </a:cubicBezTo>
                  <a:cubicBezTo>
                    <a:pt x="99" y="4727"/>
                    <a:pt x="99" y="4329"/>
                    <a:pt x="110" y="3932"/>
                  </a:cubicBezTo>
                  <a:cubicBezTo>
                    <a:pt x="150" y="3545"/>
                    <a:pt x="199" y="3148"/>
                    <a:pt x="348" y="2781"/>
                  </a:cubicBezTo>
                  <a:cubicBezTo>
                    <a:pt x="397" y="2582"/>
                    <a:pt x="497" y="2414"/>
                    <a:pt x="567" y="2235"/>
                  </a:cubicBezTo>
                  <a:cubicBezTo>
                    <a:pt x="616" y="2145"/>
                    <a:pt x="666" y="2056"/>
                    <a:pt x="715" y="1977"/>
                  </a:cubicBezTo>
                  <a:cubicBezTo>
                    <a:pt x="765" y="1887"/>
                    <a:pt x="814" y="1808"/>
                    <a:pt x="874" y="1728"/>
                  </a:cubicBezTo>
                  <a:lnTo>
                    <a:pt x="1043" y="1490"/>
                  </a:lnTo>
                  <a:lnTo>
                    <a:pt x="1242" y="1271"/>
                  </a:lnTo>
                  <a:lnTo>
                    <a:pt x="1331" y="1163"/>
                  </a:lnTo>
                  <a:lnTo>
                    <a:pt x="1440" y="1063"/>
                  </a:lnTo>
                  <a:lnTo>
                    <a:pt x="1648" y="865"/>
                  </a:lnTo>
                  <a:cubicBezTo>
                    <a:pt x="1807" y="745"/>
                    <a:pt x="1957" y="616"/>
                    <a:pt x="2125" y="527"/>
                  </a:cubicBezTo>
                  <a:cubicBezTo>
                    <a:pt x="2204" y="477"/>
                    <a:pt x="2284" y="408"/>
                    <a:pt x="2363" y="358"/>
                  </a:cubicBezTo>
                  <a:lnTo>
                    <a:pt x="2612" y="229"/>
                  </a:lnTo>
                  <a:lnTo>
                    <a:pt x="25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14"/>
            <p:cNvSpPr/>
            <p:nvPr/>
          </p:nvSpPr>
          <p:spPr>
            <a:xfrm>
              <a:off x="2373275" y="1070525"/>
              <a:ext cx="217975" cy="157900"/>
            </a:xfrm>
            <a:custGeom>
              <a:avLst/>
              <a:gdLst/>
              <a:ahLst/>
              <a:cxnLst/>
              <a:rect l="l" t="t" r="r" b="b"/>
              <a:pathLst>
                <a:path w="8719" h="6316" extrusionOk="0">
                  <a:moveTo>
                    <a:pt x="2645" y="0"/>
                  </a:moveTo>
                  <a:cubicBezTo>
                    <a:pt x="1736" y="0"/>
                    <a:pt x="818" y="187"/>
                    <a:pt x="1" y="587"/>
                  </a:cubicBezTo>
                  <a:lnTo>
                    <a:pt x="110" y="806"/>
                  </a:lnTo>
                  <a:cubicBezTo>
                    <a:pt x="929" y="359"/>
                    <a:pt x="1887" y="148"/>
                    <a:pt x="2838" y="148"/>
                  </a:cubicBezTo>
                  <a:cubicBezTo>
                    <a:pt x="2902" y="148"/>
                    <a:pt x="2966" y="148"/>
                    <a:pt x="3029" y="150"/>
                  </a:cubicBezTo>
                  <a:cubicBezTo>
                    <a:pt x="3535" y="190"/>
                    <a:pt x="4042" y="259"/>
                    <a:pt x="4528" y="428"/>
                  </a:cubicBezTo>
                  <a:cubicBezTo>
                    <a:pt x="4777" y="497"/>
                    <a:pt x="5005" y="607"/>
                    <a:pt x="5243" y="706"/>
                  </a:cubicBezTo>
                  <a:cubicBezTo>
                    <a:pt x="5353" y="766"/>
                    <a:pt x="5462" y="835"/>
                    <a:pt x="5581" y="895"/>
                  </a:cubicBezTo>
                  <a:cubicBezTo>
                    <a:pt x="5690" y="954"/>
                    <a:pt x="5799" y="1014"/>
                    <a:pt x="5909" y="1093"/>
                  </a:cubicBezTo>
                  <a:lnTo>
                    <a:pt x="6216" y="1312"/>
                  </a:lnTo>
                  <a:cubicBezTo>
                    <a:pt x="6326" y="1391"/>
                    <a:pt x="6415" y="1481"/>
                    <a:pt x="6514" y="1560"/>
                  </a:cubicBezTo>
                  <a:lnTo>
                    <a:pt x="6663" y="1679"/>
                  </a:lnTo>
                  <a:lnTo>
                    <a:pt x="6792" y="1818"/>
                  </a:lnTo>
                  <a:lnTo>
                    <a:pt x="7061" y="2096"/>
                  </a:lnTo>
                  <a:cubicBezTo>
                    <a:pt x="7219" y="2295"/>
                    <a:pt x="7388" y="2483"/>
                    <a:pt x="7517" y="2712"/>
                  </a:cubicBezTo>
                  <a:cubicBezTo>
                    <a:pt x="7586" y="2821"/>
                    <a:pt x="7656" y="2920"/>
                    <a:pt x="7725" y="3030"/>
                  </a:cubicBezTo>
                  <a:lnTo>
                    <a:pt x="7895" y="3367"/>
                  </a:lnTo>
                  <a:cubicBezTo>
                    <a:pt x="7954" y="3487"/>
                    <a:pt x="8003" y="3606"/>
                    <a:pt x="8043" y="3715"/>
                  </a:cubicBezTo>
                  <a:cubicBezTo>
                    <a:pt x="8093" y="3834"/>
                    <a:pt x="8142" y="3953"/>
                    <a:pt x="8182" y="4072"/>
                  </a:cubicBezTo>
                  <a:cubicBezTo>
                    <a:pt x="8242" y="4321"/>
                    <a:pt x="8331" y="4559"/>
                    <a:pt x="8361" y="4807"/>
                  </a:cubicBezTo>
                  <a:cubicBezTo>
                    <a:pt x="8381" y="4936"/>
                    <a:pt x="8411" y="5055"/>
                    <a:pt x="8420" y="5184"/>
                  </a:cubicBezTo>
                  <a:lnTo>
                    <a:pt x="8451" y="5552"/>
                  </a:lnTo>
                  <a:cubicBezTo>
                    <a:pt x="8460" y="5680"/>
                    <a:pt x="8460" y="5810"/>
                    <a:pt x="8460" y="5939"/>
                  </a:cubicBezTo>
                  <a:lnTo>
                    <a:pt x="8470" y="6296"/>
                  </a:lnTo>
                  <a:lnTo>
                    <a:pt x="8718" y="6316"/>
                  </a:lnTo>
                  <a:lnTo>
                    <a:pt x="8698" y="5909"/>
                  </a:lnTo>
                  <a:cubicBezTo>
                    <a:pt x="8689" y="5790"/>
                    <a:pt x="8679" y="5661"/>
                    <a:pt x="8669" y="5532"/>
                  </a:cubicBezTo>
                  <a:lnTo>
                    <a:pt x="8619" y="5155"/>
                  </a:lnTo>
                  <a:cubicBezTo>
                    <a:pt x="8599" y="5025"/>
                    <a:pt x="8570" y="4896"/>
                    <a:pt x="8540" y="4767"/>
                  </a:cubicBezTo>
                  <a:cubicBezTo>
                    <a:pt x="8500" y="4509"/>
                    <a:pt x="8411" y="4271"/>
                    <a:pt x="8331" y="4023"/>
                  </a:cubicBezTo>
                  <a:cubicBezTo>
                    <a:pt x="8292" y="3893"/>
                    <a:pt x="8232" y="3784"/>
                    <a:pt x="8182" y="3665"/>
                  </a:cubicBezTo>
                  <a:cubicBezTo>
                    <a:pt x="8133" y="3546"/>
                    <a:pt x="8083" y="3417"/>
                    <a:pt x="8023" y="3308"/>
                  </a:cubicBezTo>
                  <a:lnTo>
                    <a:pt x="7835" y="2970"/>
                  </a:lnTo>
                  <a:cubicBezTo>
                    <a:pt x="7765" y="2851"/>
                    <a:pt x="7696" y="2752"/>
                    <a:pt x="7617" y="2642"/>
                  </a:cubicBezTo>
                  <a:cubicBezTo>
                    <a:pt x="7487" y="2414"/>
                    <a:pt x="7299" y="2225"/>
                    <a:pt x="7140" y="2027"/>
                  </a:cubicBezTo>
                  <a:lnTo>
                    <a:pt x="6872" y="1749"/>
                  </a:lnTo>
                  <a:lnTo>
                    <a:pt x="6733" y="1610"/>
                  </a:lnTo>
                  <a:lnTo>
                    <a:pt x="6584" y="1481"/>
                  </a:lnTo>
                  <a:cubicBezTo>
                    <a:pt x="6485" y="1401"/>
                    <a:pt x="6385" y="1312"/>
                    <a:pt x="6286" y="1232"/>
                  </a:cubicBezTo>
                  <a:lnTo>
                    <a:pt x="5958" y="1004"/>
                  </a:lnTo>
                  <a:cubicBezTo>
                    <a:pt x="5859" y="934"/>
                    <a:pt x="5740" y="865"/>
                    <a:pt x="5631" y="806"/>
                  </a:cubicBezTo>
                  <a:cubicBezTo>
                    <a:pt x="5512" y="746"/>
                    <a:pt x="5402" y="676"/>
                    <a:pt x="5283" y="617"/>
                  </a:cubicBezTo>
                  <a:cubicBezTo>
                    <a:pt x="5045" y="517"/>
                    <a:pt x="4817" y="398"/>
                    <a:pt x="4558" y="319"/>
                  </a:cubicBezTo>
                  <a:cubicBezTo>
                    <a:pt x="4072" y="140"/>
                    <a:pt x="3546" y="61"/>
                    <a:pt x="3029" y="11"/>
                  </a:cubicBezTo>
                  <a:cubicBezTo>
                    <a:pt x="2902" y="4"/>
                    <a:pt x="2773" y="0"/>
                    <a:pt x="264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14"/>
            <p:cNvSpPr/>
            <p:nvPr/>
          </p:nvSpPr>
          <p:spPr>
            <a:xfrm>
              <a:off x="2388175" y="1103550"/>
              <a:ext cx="170075" cy="122900"/>
            </a:xfrm>
            <a:custGeom>
              <a:avLst/>
              <a:gdLst/>
              <a:ahLst/>
              <a:cxnLst/>
              <a:rect l="l" t="t" r="r" b="b"/>
              <a:pathLst>
                <a:path w="6803" h="4916" extrusionOk="0">
                  <a:moveTo>
                    <a:pt x="1907" y="1"/>
                  </a:moveTo>
                  <a:lnTo>
                    <a:pt x="1758" y="11"/>
                  </a:lnTo>
                  <a:lnTo>
                    <a:pt x="1450" y="30"/>
                  </a:lnTo>
                  <a:cubicBezTo>
                    <a:pt x="1351" y="50"/>
                    <a:pt x="1251" y="70"/>
                    <a:pt x="1152" y="80"/>
                  </a:cubicBezTo>
                  <a:cubicBezTo>
                    <a:pt x="954" y="110"/>
                    <a:pt x="755" y="180"/>
                    <a:pt x="567" y="229"/>
                  </a:cubicBezTo>
                  <a:cubicBezTo>
                    <a:pt x="467" y="259"/>
                    <a:pt x="378" y="299"/>
                    <a:pt x="278" y="339"/>
                  </a:cubicBezTo>
                  <a:cubicBezTo>
                    <a:pt x="189" y="368"/>
                    <a:pt x="90" y="408"/>
                    <a:pt x="0" y="458"/>
                  </a:cubicBezTo>
                  <a:lnTo>
                    <a:pt x="110" y="666"/>
                  </a:lnTo>
                  <a:cubicBezTo>
                    <a:pt x="189" y="617"/>
                    <a:pt x="278" y="577"/>
                    <a:pt x="368" y="537"/>
                  </a:cubicBezTo>
                  <a:cubicBezTo>
                    <a:pt x="457" y="507"/>
                    <a:pt x="547" y="458"/>
                    <a:pt x="636" y="428"/>
                  </a:cubicBezTo>
                  <a:cubicBezTo>
                    <a:pt x="815" y="378"/>
                    <a:pt x="1004" y="299"/>
                    <a:pt x="1192" y="269"/>
                  </a:cubicBezTo>
                  <a:cubicBezTo>
                    <a:pt x="1282" y="249"/>
                    <a:pt x="1381" y="219"/>
                    <a:pt x="1480" y="209"/>
                  </a:cubicBezTo>
                  <a:lnTo>
                    <a:pt x="1768" y="169"/>
                  </a:lnTo>
                  <a:lnTo>
                    <a:pt x="1917" y="160"/>
                  </a:lnTo>
                  <a:lnTo>
                    <a:pt x="2056" y="160"/>
                  </a:lnTo>
                  <a:lnTo>
                    <a:pt x="2354" y="150"/>
                  </a:lnTo>
                  <a:cubicBezTo>
                    <a:pt x="2751" y="189"/>
                    <a:pt x="3138" y="229"/>
                    <a:pt x="3515" y="368"/>
                  </a:cubicBezTo>
                  <a:cubicBezTo>
                    <a:pt x="3704" y="418"/>
                    <a:pt x="3883" y="507"/>
                    <a:pt x="4062" y="586"/>
                  </a:cubicBezTo>
                  <a:cubicBezTo>
                    <a:pt x="4151" y="626"/>
                    <a:pt x="4240" y="676"/>
                    <a:pt x="4329" y="725"/>
                  </a:cubicBezTo>
                  <a:cubicBezTo>
                    <a:pt x="4409" y="775"/>
                    <a:pt x="4499" y="815"/>
                    <a:pt x="4578" y="875"/>
                  </a:cubicBezTo>
                  <a:lnTo>
                    <a:pt x="4826" y="1043"/>
                  </a:lnTo>
                  <a:cubicBezTo>
                    <a:pt x="4905" y="1113"/>
                    <a:pt x="4975" y="1173"/>
                    <a:pt x="5055" y="1242"/>
                  </a:cubicBezTo>
                  <a:lnTo>
                    <a:pt x="5163" y="1331"/>
                  </a:lnTo>
                  <a:lnTo>
                    <a:pt x="5263" y="1440"/>
                  </a:lnTo>
                  <a:lnTo>
                    <a:pt x="5472" y="1659"/>
                  </a:lnTo>
                  <a:cubicBezTo>
                    <a:pt x="5591" y="1818"/>
                    <a:pt x="5730" y="1957"/>
                    <a:pt x="5819" y="2135"/>
                  </a:cubicBezTo>
                  <a:cubicBezTo>
                    <a:pt x="5878" y="2215"/>
                    <a:pt x="5928" y="2294"/>
                    <a:pt x="5978" y="2384"/>
                  </a:cubicBezTo>
                  <a:lnTo>
                    <a:pt x="6117" y="2642"/>
                  </a:lnTo>
                  <a:cubicBezTo>
                    <a:pt x="6156" y="2731"/>
                    <a:pt x="6196" y="2821"/>
                    <a:pt x="6226" y="2910"/>
                  </a:cubicBezTo>
                  <a:cubicBezTo>
                    <a:pt x="6256" y="3009"/>
                    <a:pt x="6306" y="3089"/>
                    <a:pt x="6326" y="3188"/>
                  </a:cubicBezTo>
                  <a:cubicBezTo>
                    <a:pt x="6375" y="3377"/>
                    <a:pt x="6445" y="3556"/>
                    <a:pt x="6465" y="3754"/>
                  </a:cubicBezTo>
                  <a:cubicBezTo>
                    <a:pt x="6484" y="3843"/>
                    <a:pt x="6504" y="3942"/>
                    <a:pt x="6514" y="4042"/>
                  </a:cubicBezTo>
                  <a:lnTo>
                    <a:pt x="6534" y="4330"/>
                  </a:lnTo>
                  <a:cubicBezTo>
                    <a:pt x="6544" y="4419"/>
                    <a:pt x="6544" y="4518"/>
                    <a:pt x="6544" y="4618"/>
                  </a:cubicBezTo>
                  <a:lnTo>
                    <a:pt x="6544" y="4896"/>
                  </a:lnTo>
                  <a:lnTo>
                    <a:pt x="6802" y="4916"/>
                  </a:lnTo>
                  <a:lnTo>
                    <a:pt x="6772" y="4608"/>
                  </a:lnTo>
                  <a:cubicBezTo>
                    <a:pt x="6772" y="4509"/>
                    <a:pt x="6762" y="4410"/>
                    <a:pt x="6743" y="4310"/>
                  </a:cubicBezTo>
                  <a:lnTo>
                    <a:pt x="6712" y="4012"/>
                  </a:lnTo>
                  <a:lnTo>
                    <a:pt x="6653" y="3714"/>
                  </a:lnTo>
                  <a:cubicBezTo>
                    <a:pt x="6613" y="3516"/>
                    <a:pt x="6544" y="3327"/>
                    <a:pt x="6484" y="3128"/>
                  </a:cubicBezTo>
                  <a:cubicBezTo>
                    <a:pt x="6454" y="3039"/>
                    <a:pt x="6405" y="2950"/>
                    <a:pt x="6365" y="2850"/>
                  </a:cubicBezTo>
                  <a:cubicBezTo>
                    <a:pt x="6326" y="2761"/>
                    <a:pt x="6295" y="2672"/>
                    <a:pt x="6236" y="2583"/>
                  </a:cubicBezTo>
                  <a:lnTo>
                    <a:pt x="6097" y="2314"/>
                  </a:lnTo>
                  <a:cubicBezTo>
                    <a:pt x="6037" y="2225"/>
                    <a:pt x="5978" y="2146"/>
                    <a:pt x="5928" y="2066"/>
                  </a:cubicBezTo>
                  <a:cubicBezTo>
                    <a:pt x="5819" y="1888"/>
                    <a:pt x="5680" y="1749"/>
                    <a:pt x="5551" y="1579"/>
                  </a:cubicBezTo>
                  <a:lnTo>
                    <a:pt x="5342" y="1371"/>
                  </a:lnTo>
                  <a:lnTo>
                    <a:pt x="5233" y="1262"/>
                  </a:lnTo>
                  <a:lnTo>
                    <a:pt x="5114" y="1162"/>
                  </a:lnTo>
                  <a:cubicBezTo>
                    <a:pt x="5044" y="1093"/>
                    <a:pt x="4965" y="1034"/>
                    <a:pt x="4885" y="964"/>
                  </a:cubicBezTo>
                  <a:lnTo>
                    <a:pt x="4638" y="795"/>
                  </a:lnTo>
                  <a:cubicBezTo>
                    <a:pt x="4558" y="736"/>
                    <a:pt x="4468" y="686"/>
                    <a:pt x="4379" y="636"/>
                  </a:cubicBezTo>
                  <a:lnTo>
                    <a:pt x="4111" y="487"/>
                  </a:lnTo>
                  <a:cubicBezTo>
                    <a:pt x="3923" y="408"/>
                    <a:pt x="3744" y="319"/>
                    <a:pt x="3545" y="259"/>
                  </a:cubicBezTo>
                  <a:cubicBezTo>
                    <a:pt x="3168" y="120"/>
                    <a:pt x="2761" y="61"/>
                    <a:pt x="2363" y="11"/>
                  </a:cubicBezTo>
                  <a:lnTo>
                    <a:pt x="2056" y="11"/>
                  </a:lnTo>
                  <a:lnTo>
                    <a:pt x="19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14"/>
            <p:cNvSpPr/>
            <p:nvPr/>
          </p:nvSpPr>
          <p:spPr>
            <a:xfrm>
              <a:off x="2028250" y="1311075"/>
              <a:ext cx="102050" cy="59100"/>
            </a:xfrm>
            <a:custGeom>
              <a:avLst/>
              <a:gdLst/>
              <a:ahLst/>
              <a:cxnLst/>
              <a:rect l="l" t="t" r="r" b="b"/>
              <a:pathLst>
                <a:path w="4082" h="2364" extrusionOk="0">
                  <a:moveTo>
                    <a:pt x="229" y="1"/>
                  </a:moveTo>
                  <a:lnTo>
                    <a:pt x="0" y="30"/>
                  </a:lnTo>
                  <a:cubicBezTo>
                    <a:pt x="80" y="457"/>
                    <a:pt x="150" y="884"/>
                    <a:pt x="229" y="1311"/>
                  </a:cubicBezTo>
                  <a:lnTo>
                    <a:pt x="249" y="1431"/>
                  </a:lnTo>
                  <a:cubicBezTo>
                    <a:pt x="249" y="1450"/>
                    <a:pt x="249" y="1480"/>
                    <a:pt x="258" y="1480"/>
                  </a:cubicBezTo>
                  <a:lnTo>
                    <a:pt x="318" y="1490"/>
                  </a:lnTo>
                  <a:lnTo>
                    <a:pt x="516" y="1500"/>
                  </a:lnTo>
                  <a:lnTo>
                    <a:pt x="845" y="1519"/>
                  </a:lnTo>
                  <a:lnTo>
                    <a:pt x="1162" y="1550"/>
                  </a:lnTo>
                  <a:cubicBezTo>
                    <a:pt x="1271" y="1550"/>
                    <a:pt x="1381" y="1579"/>
                    <a:pt x="1490" y="1599"/>
                  </a:cubicBezTo>
                  <a:lnTo>
                    <a:pt x="2135" y="1718"/>
                  </a:lnTo>
                  <a:cubicBezTo>
                    <a:pt x="2343" y="1778"/>
                    <a:pt x="2562" y="1837"/>
                    <a:pt x="2771" y="1907"/>
                  </a:cubicBezTo>
                  <a:cubicBezTo>
                    <a:pt x="3188" y="2026"/>
                    <a:pt x="3605" y="2195"/>
                    <a:pt x="4012" y="2364"/>
                  </a:cubicBezTo>
                  <a:lnTo>
                    <a:pt x="4081" y="2095"/>
                  </a:lnTo>
                  <a:cubicBezTo>
                    <a:pt x="3654" y="1987"/>
                    <a:pt x="3237" y="1857"/>
                    <a:pt x="2800" y="1758"/>
                  </a:cubicBezTo>
                  <a:cubicBezTo>
                    <a:pt x="2582" y="1709"/>
                    <a:pt x="2374" y="1658"/>
                    <a:pt x="2155" y="1609"/>
                  </a:cubicBezTo>
                  <a:lnTo>
                    <a:pt x="1509" y="1490"/>
                  </a:lnTo>
                  <a:cubicBezTo>
                    <a:pt x="1401" y="1480"/>
                    <a:pt x="1291" y="1450"/>
                    <a:pt x="1182" y="1440"/>
                  </a:cubicBezTo>
                  <a:lnTo>
                    <a:pt x="854" y="1411"/>
                  </a:lnTo>
                  <a:lnTo>
                    <a:pt x="527" y="1380"/>
                  </a:lnTo>
                  <a:lnTo>
                    <a:pt x="388" y="1361"/>
                  </a:lnTo>
                  <a:lnTo>
                    <a:pt x="377" y="1361"/>
                  </a:lnTo>
                  <a:cubicBezTo>
                    <a:pt x="368" y="1361"/>
                    <a:pt x="368" y="1351"/>
                    <a:pt x="368" y="1341"/>
                  </a:cubicBezTo>
                  <a:lnTo>
                    <a:pt x="368" y="1301"/>
                  </a:lnTo>
                  <a:cubicBezTo>
                    <a:pt x="318" y="864"/>
                    <a:pt x="278" y="427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14"/>
            <p:cNvSpPr/>
            <p:nvPr/>
          </p:nvSpPr>
          <p:spPr>
            <a:xfrm>
              <a:off x="2031975" y="1393000"/>
              <a:ext cx="99325" cy="64075"/>
            </a:xfrm>
            <a:custGeom>
              <a:avLst/>
              <a:gdLst/>
              <a:ahLst/>
              <a:cxnLst/>
              <a:rect l="l" t="t" r="r" b="b"/>
              <a:pathLst>
                <a:path w="3973" h="2563" extrusionOk="0">
                  <a:moveTo>
                    <a:pt x="3882" y="0"/>
                  </a:moveTo>
                  <a:cubicBezTo>
                    <a:pt x="3485" y="189"/>
                    <a:pt x="3088" y="378"/>
                    <a:pt x="2671" y="526"/>
                  </a:cubicBezTo>
                  <a:cubicBezTo>
                    <a:pt x="2472" y="596"/>
                    <a:pt x="2264" y="676"/>
                    <a:pt x="2055" y="735"/>
                  </a:cubicBezTo>
                  <a:lnTo>
                    <a:pt x="1410" y="903"/>
                  </a:lnTo>
                  <a:cubicBezTo>
                    <a:pt x="1311" y="923"/>
                    <a:pt x="1202" y="954"/>
                    <a:pt x="1093" y="973"/>
                  </a:cubicBezTo>
                  <a:lnTo>
                    <a:pt x="765" y="1013"/>
                  </a:lnTo>
                  <a:lnTo>
                    <a:pt x="437" y="1053"/>
                  </a:lnTo>
                  <a:lnTo>
                    <a:pt x="248" y="1073"/>
                  </a:lnTo>
                  <a:lnTo>
                    <a:pt x="179" y="1082"/>
                  </a:lnTo>
                  <a:cubicBezTo>
                    <a:pt x="169" y="1093"/>
                    <a:pt x="179" y="1112"/>
                    <a:pt x="169" y="1132"/>
                  </a:cubicBezTo>
                  <a:lnTo>
                    <a:pt x="159" y="1251"/>
                  </a:lnTo>
                  <a:cubicBezTo>
                    <a:pt x="140" y="1470"/>
                    <a:pt x="120" y="1688"/>
                    <a:pt x="89" y="1907"/>
                  </a:cubicBezTo>
                  <a:cubicBezTo>
                    <a:pt x="70" y="2115"/>
                    <a:pt x="30" y="2333"/>
                    <a:pt x="1" y="2542"/>
                  </a:cubicBezTo>
                  <a:lnTo>
                    <a:pt x="228" y="2562"/>
                  </a:lnTo>
                  <a:cubicBezTo>
                    <a:pt x="248" y="2353"/>
                    <a:pt x="268" y="2135"/>
                    <a:pt x="279" y="1916"/>
                  </a:cubicBezTo>
                  <a:cubicBezTo>
                    <a:pt x="288" y="1698"/>
                    <a:pt x="288" y="1479"/>
                    <a:pt x="298" y="1261"/>
                  </a:cubicBezTo>
                  <a:lnTo>
                    <a:pt x="298" y="1212"/>
                  </a:lnTo>
                  <a:lnTo>
                    <a:pt x="298" y="1192"/>
                  </a:lnTo>
                  <a:lnTo>
                    <a:pt x="318" y="1192"/>
                  </a:lnTo>
                  <a:lnTo>
                    <a:pt x="447" y="1172"/>
                  </a:lnTo>
                  <a:lnTo>
                    <a:pt x="775" y="1122"/>
                  </a:lnTo>
                  <a:lnTo>
                    <a:pt x="1102" y="1073"/>
                  </a:lnTo>
                  <a:cubicBezTo>
                    <a:pt x="1221" y="1062"/>
                    <a:pt x="1321" y="1023"/>
                    <a:pt x="1430" y="1003"/>
                  </a:cubicBezTo>
                  <a:lnTo>
                    <a:pt x="2075" y="854"/>
                  </a:lnTo>
                  <a:cubicBezTo>
                    <a:pt x="2294" y="795"/>
                    <a:pt x="2503" y="725"/>
                    <a:pt x="2721" y="665"/>
                  </a:cubicBezTo>
                  <a:cubicBezTo>
                    <a:pt x="3138" y="546"/>
                    <a:pt x="3555" y="397"/>
                    <a:pt x="3972" y="268"/>
                  </a:cubicBezTo>
                  <a:lnTo>
                    <a:pt x="38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14"/>
            <p:cNvSpPr/>
            <p:nvPr/>
          </p:nvSpPr>
          <p:spPr>
            <a:xfrm>
              <a:off x="1966450" y="1319525"/>
              <a:ext cx="9700" cy="132325"/>
            </a:xfrm>
            <a:custGeom>
              <a:avLst/>
              <a:gdLst/>
              <a:ahLst/>
              <a:cxnLst/>
              <a:rect l="l" t="t" r="r" b="b"/>
              <a:pathLst>
                <a:path w="388" h="5293" extrusionOk="0">
                  <a:moveTo>
                    <a:pt x="239" y="0"/>
                  </a:moveTo>
                  <a:lnTo>
                    <a:pt x="0" y="30"/>
                  </a:lnTo>
                  <a:cubicBezTo>
                    <a:pt x="60" y="467"/>
                    <a:pt x="129" y="894"/>
                    <a:pt x="188" y="1331"/>
                  </a:cubicBezTo>
                  <a:cubicBezTo>
                    <a:pt x="199" y="1549"/>
                    <a:pt x="219" y="1768"/>
                    <a:pt x="239" y="1986"/>
                  </a:cubicBezTo>
                  <a:cubicBezTo>
                    <a:pt x="258" y="2205"/>
                    <a:pt x="278" y="2433"/>
                    <a:pt x="268" y="2651"/>
                  </a:cubicBezTo>
                  <a:lnTo>
                    <a:pt x="268" y="3306"/>
                  </a:lnTo>
                  <a:lnTo>
                    <a:pt x="268" y="3644"/>
                  </a:lnTo>
                  <a:lnTo>
                    <a:pt x="239" y="3972"/>
                  </a:lnTo>
                  <a:cubicBezTo>
                    <a:pt x="228" y="4190"/>
                    <a:pt x="208" y="4409"/>
                    <a:pt x="188" y="4627"/>
                  </a:cubicBezTo>
                  <a:cubicBezTo>
                    <a:pt x="188" y="4627"/>
                    <a:pt x="188" y="4707"/>
                    <a:pt x="179" y="4786"/>
                  </a:cubicBezTo>
                  <a:cubicBezTo>
                    <a:pt x="169" y="4866"/>
                    <a:pt x="159" y="4955"/>
                    <a:pt x="159" y="4955"/>
                  </a:cubicBezTo>
                  <a:cubicBezTo>
                    <a:pt x="149" y="5005"/>
                    <a:pt x="139" y="5064"/>
                    <a:pt x="139" y="5113"/>
                  </a:cubicBezTo>
                  <a:lnTo>
                    <a:pt x="129" y="5272"/>
                  </a:lnTo>
                  <a:lnTo>
                    <a:pt x="378" y="5292"/>
                  </a:lnTo>
                  <a:lnTo>
                    <a:pt x="378" y="5124"/>
                  </a:lnTo>
                  <a:cubicBezTo>
                    <a:pt x="367" y="5064"/>
                    <a:pt x="367" y="5014"/>
                    <a:pt x="367" y="4965"/>
                  </a:cubicBezTo>
                  <a:cubicBezTo>
                    <a:pt x="367" y="4965"/>
                    <a:pt x="378" y="4875"/>
                    <a:pt x="378" y="4796"/>
                  </a:cubicBezTo>
                  <a:lnTo>
                    <a:pt x="378" y="4637"/>
                  </a:lnTo>
                  <a:lnTo>
                    <a:pt x="378" y="3972"/>
                  </a:lnTo>
                  <a:lnTo>
                    <a:pt x="387" y="3644"/>
                  </a:lnTo>
                  <a:cubicBezTo>
                    <a:pt x="387" y="3535"/>
                    <a:pt x="387" y="3425"/>
                    <a:pt x="378" y="3306"/>
                  </a:cubicBezTo>
                  <a:lnTo>
                    <a:pt x="367" y="2651"/>
                  </a:lnTo>
                  <a:cubicBezTo>
                    <a:pt x="378" y="2423"/>
                    <a:pt x="358" y="2205"/>
                    <a:pt x="347" y="1986"/>
                  </a:cubicBezTo>
                  <a:cubicBezTo>
                    <a:pt x="338" y="1757"/>
                    <a:pt x="327" y="1539"/>
                    <a:pt x="327" y="1320"/>
                  </a:cubicBezTo>
                  <a:cubicBezTo>
                    <a:pt x="298" y="874"/>
                    <a:pt x="258" y="437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14"/>
            <p:cNvSpPr/>
            <p:nvPr/>
          </p:nvSpPr>
          <p:spPr>
            <a:xfrm>
              <a:off x="1943600" y="1322725"/>
              <a:ext cx="9475" cy="127125"/>
            </a:xfrm>
            <a:custGeom>
              <a:avLst/>
              <a:gdLst/>
              <a:ahLst/>
              <a:cxnLst/>
              <a:rect l="l" t="t" r="r" b="b"/>
              <a:pathLst>
                <a:path w="379" h="5085" extrusionOk="0">
                  <a:moveTo>
                    <a:pt x="239" y="1"/>
                  </a:moveTo>
                  <a:lnTo>
                    <a:pt x="1" y="31"/>
                  </a:lnTo>
                  <a:cubicBezTo>
                    <a:pt x="60" y="448"/>
                    <a:pt x="129" y="865"/>
                    <a:pt x="179" y="1282"/>
                  </a:cubicBezTo>
                  <a:cubicBezTo>
                    <a:pt x="199" y="1490"/>
                    <a:pt x="219" y="1699"/>
                    <a:pt x="229" y="1907"/>
                  </a:cubicBezTo>
                  <a:cubicBezTo>
                    <a:pt x="249" y="2126"/>
                    <a:pt x="268" y="2335"/>
                    <a:pt x="268" y="2543"/>
                  </a:cubicBezTo>
                  <a:lnTo>
                    <a:pt x="268" y="3178"/>
                  </a:lnTo>
                  <a:cubicBezTo>
                    <a:pt x="259" y="3288"/>
                    <a:pt x="268" y="3397"/>
                    <a:pt x="259" y="3496"/>
                  </a:cubicBezTo>
                  <a:lnTo>
                    <a:pt x="239" y="3814"/>
                  </a:lnTo>
                  <a:cubicBezTo>
                    <a:pt x="219" y="4023"/>
                    <a:pt x="199" y="4231"/>
                    <a:pt x="189" y="4440"/>
                  </a:cubicBezTo>
                  <a:lnTo>
                    <a:pt x="169" y="4599"/>
                  </a:lnTo>
                  <a:lnTo>
                    <a:pt x="149" y="4757"/>
                  </a:lnTo>
                  <a:cubicBezTo>
                    <a:pt x="140" y="4807"/>
                    <a:pt x="140" y="4866"/>
                    <a:pt x="140" y="4916"/>
                  </a:cubicBezTo>
                  <a:lnTo>
                    <a:pt x="120" y="5065"/>
                  </a:lnTo>
                  <a:lnTo>
                    <a:pt x="378" y="5085"/>
                  </a:lnTo>
                  <a:lnTo>
                    <a:pt x="378" y="5085"/>
                  </a:lnTo>
                  <a:lnTo>
                    <a:pt x="368" y="4916"/>
                  </a:lnTo>
                  <a:lnTo>
                    <a:pt x="368" y="4767"/>
                  </a:lnTo>
                  <a:cubicBezTo>
                    <a:pt x="368" y="4767"/>
                    <a:pt x="368" y="4688"/>
                    <a:pt x="378" y="4608"/>
                  </a:cubicBezTo>
                  <a:lnTo>
                    <a:pt x="378" y="4449"/>
                  </a:lnTo>
                  <a:lnTo>
                    <a:pt x="378" y="3824"/>
                  </a:lnTo>
                  <a:lnTo>
                    <a:pt x="378" y="3496"/>
                  </a:lnTo>
                  <a:lnTo>
                    <a:pt x="378" y="3178"/>
                  </a:lnTo>
                  <a:lnTo>
                    <a:pt x="368" y="2543"/>
                  </a:lnTo>
                  <a:cubicBezTo>
                    <a:pt x="368" y="2335"/>
                    <a:pt x="348" y="2116"/>
                    <a:pt x="348" y="1907"/>
                  </a:cubicBezTo>
                  <a:cubicBezTo>
                    <a:pt x="338" y="1689"/>
                    <a:pt x="328" y="1481"/>
                    <a:pt x="318" y="1272"/>
                  </a:cubicBezTo>
                  <a:cubicBezTo>
                    <a:pt x="299" y="845"/>
                    <a:pt x="259" y="418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14"/>
            <p:cNvSpPr/>
            <p:nvPr/>
          </p:nvSpPr>
          <p:spPr>
            <a:xfrm>
              <a:off x="2126300" y="1364450"/>
              <a:ext cx="6725" cy="33275"/>
            </a:xfrm>
            <a:custGeom>
              <a:avLst/>
              <a:gdLst/>
              <a:ahLst/>
              <a:cxnLst/>
              <a:rect l="l" t="t" r="r" b="b"/>
              <a:pathLst>
                <a:path w="269" h="1331" extrusionOk="0">
                  <a:moveTo>
                    <a:pt x="219" y="0"/>
                  </a:moveTo>
                  <a:lnTo>
                    <a:pt x="1" y="119"/>
                  </a:lnTo>
                  <a:cubicBezTo>
                    <a:pt x="1" y="159"/>
                    <a:pt x="30" y="179"/>
                    <a:pt x="50" y="219"/>
                  </a:cubicBezTo>
                  <a:lnTo>
                    <a:pt x="80" y="368"/>
                  </a:lnTo>
                  <a:cubicBezTo>
                    <a:pt x="100" y="467"/>
                    <a:pt x="100" y="566"/>
                    <a:pt x="109" y="675"/>
                  </a:cubicBezTo>
                  <a:cubicBezTo>
                    <a:pt x="109" y="775"/>
                    <a:pt x="109" y="874"/>
                    <a:pt x="100" y="973"/>
                  </a:cubicBezTo>
                  <a:cubicBezTo>
                    <a:pt x="90" y="1023"/>
                    <a:pt x="80" y="1072"/>
                    <a:pt x="70" y="1112"/>
                  </a:cubicBezTo>
                  <a:cubicBezTo>
                    <a:pt x="50" y="1162"/>
                    <a:pt x="30" y="1192"/>
                    <a:pt x="10" y="1222"/>
                  </a:cubicBezTo>
                  <a:lnTo>
                    <a:pt x="259" y="1331"/>
                  </a:lnTo>
                  <a:cubicBezTo>
                    <a:pt x="259" y="1271"/>
                    <a:pt x="268" y="1202"/>
                    <a:pt x="268" y="1142"/>
                  </a:cubicBezTo>
                  <a:lnTo>
                    <a:pt x="248" y="973"/>
                  </a:lnTo>
                  <a:cubicBezTo>
                    <a:pt x="239" y="874"/>
                    <a:pt x="219" y="765"/>
                    <a:pt x="219" y="666"/>
                  </a:cubicBezTo>
                  <a:cubicBezTo>
                    <a:pt x="209" y="566"/>
                    <a:pt x="219" y="467"/>
                    <a:pt x="229" y="358"/>
                  </a:cubicBezTo>
                  <a:cubicBezTo>
                    <a:pt x="229" y="308"/>
                    <a:pt x="239" y="249"/>
                    <a:pt x="239" y="199"/>
                  </a:cubicBezTo>
                  <a:cubicBezTo>
                    <a:pt x="239" y="139"/>
                    <a:pt x="239" y="6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14"/>
            <p:cNvSpPr/>
            <p:nvPr/>
          </p:nvSpPr>
          <p:spPr>
            <a:xfrm>
              <a:off x="1988275" y="1364200"/>
              <a:ext cx="49425" cy="41475"/>
            </a:xfrm>
            <a:custGeom>
              <a:avLst/>
              <a:gdLst/>
              <a:ahLst/>
              <a:cxnLst/>
              <a:rect l="l" t="t" r="r" b="b"/>
              <a:pathLst>
                <a:path w="1977" h="1659" extrusionOk="0">
                  <a:moveTo>
                    <a:pt x="271" y="297"/>
                  </a:moveTo>
                  <a:lnTo>
                    <a:pt x="656" y="407"/>
                  </a:lnTo>
                  <a:lnTo>
                    <a:pt x="974" y="507"/>
                  </a:lnTo>
                  <a:lnTo>
                    <a:pt x="1272" y="626"/>
                  </a:lnTo>
                  <a:lnTo>
                    <a:pt x="1579" y="755"/>
                  </a:lnTo>
                  <a:lnTo>
                    <a:pt x="1689" y="795"/>
                  </a:lnTo>
                  <a:lnTo>
                    <a:pt x="1729" y="815"/>
                  </a:lnTo>
                  <a:lnTo>
                    <a:pt x="1749" y="824"/>
                  </a:lnTo>
                  <a:lnTo>
                    <a:pt x="1738" y="844"/>
                  </a:lnTo>
                  <a:cubicBezTo>
                    <a:pt x="1718" y="864"/>
                    <a:pt x="1689" y="874"/>
                    <a:pt x="1659" y="894"/>
                  </a:cubicBezTo>
                  <a:lnTo>
                    <a:pt x="1599" y="924"/>
                  </a:lnTo>
                  <a:cubicBezTo>
                    <a:pt x="1579" y="934"/>
                    <a:pt x="1550" y="943"/>
                    <a:pt x="1530" y="963"/>
                  </a:cubicBezTo>
                  <a:cubicBezTo>
                    <a:pt x="1431" y="1003"/>
                    <a:pt x="1321" y="1043"/>
                    <a:pt x="1222" y="1082"/>
                  </a:cubicBezTo>
                  <a:cubicBezTo>
                    <a:pt x="1003" y="1162"/>
                    <a:pt x="815" y="1261"/>
                    <a:pt x="606" y="1351"/>
                  </a:cubicBezTo>
                  <a:lnTo>
                    <a:pt x="358" y="1460"/>
                  </a:lnTo>
                  <a:cubicBezTo>
                    <a:pt x="350" y="1460"/>
                    <a:pt x="336" y="1473"/>
                    <a:pt x="330" y="1473"/>
                  </a:cubicBezTo>
                  <a:cubicBezTo>
                    <a:pt x="329" y="1473"/>
                    <a:pt x="328" y="1472"/>
                    <a:pt x="328" y="1470"/>
                  </a:cubicBezTo>
                  <a:lnTo>
                    <a:pt x="328" y="1430"/>
                  </a:lnTo>
                  <a:lnTo>
                    <a:pt x="328" y="1321"/>
                  </a:lnTo>
                  <a:cubicBezTo>
                    <a:pt x="328" y="1113"/>
                    <a:pt x="328" y="904"/>
                    <a:pt x="319" y="696"/>
                  </a:cubicBezTo>
                  <a:cubicBezTo>
                    <a:pt x="312" y="563"/>
                    <a:pt x="294" y="430"/>
                    <a:pt x="271" y="297"/>
                  </a:cubicBezTo>
                  <a:close/>
                  <a:moveTo>
                    <a:pt x="110" y="1"/>
                  </a:moveTo>
                  <a:lnTo>
                    <a:pt x="71" y="111"/>
                  </a:lnTo>
                  <a:lnTo>
                    <a:pt x="71" y="111"/>
                  </a:lnTo>
                  <a:lnTo>
                    <a:pt x="1" y="129"/>
                  </a:lnTo>
                  <a:cubicBezTo>
                    <a:pt x="50" y="318"/>
                    <a:pt x="110" y="507"/>
                    <a:pt x="130" y="715"/>
                  </a:cubicBezTo>
                  <a:cubicBezTo>
                    <a:pt x="160" y="914"/>
                    <a:pt x="180" y="1122"/>
                    <a:pt x="189" y="1321"/>
                  </a:cubicBezTo>
                  <a:lnTo>
                    <a:pt x="200" y="1530"/>
                  </a:lnTo>
                  <a:lnTo>
                    <a:pt x="209" y="1638"/>
                  </a:lnTo>
                  <a:lnTo>
                    <a:pt x="209" y="1658"/>
                  </a:lnTo>
                  <a:cubicBezTo>
                    <a:pt x="209" y="1658"/>
                    <a:pt x="219" y="1658"/>
                    <a:pt x="219" y="1649"/>
                  </a:cubicBezTo>
                  <a:lnTo>
                    <a:pt x="249" y="1638"/>
                  </a:lnTo>
                  <a:lnTo>
                    <a:pt x="308" y="1619"/>
                  </a:lnTo>
                  <a:lnTo>
                    <a:pt x="656" y="1450"/>
                  </a:lnTo>
                  <a:cubicBezTo>
                    <a:pt x="855" y="1360"/>
                    <a:pt x="1053" y="1252"/>
                    <a:pt x="1252" y="1172"/>
                  </a:cubicBezTo>
                  <a:cubicBezTo>
                    <a:pt x="1361" y="1132"/>
                    <a:pt x="1460" y="1102"/>
                    <a:pt x="1570" y="1053"/>
                  </a:cubicBezTo>
                  <a:cubicBezTo>
                    <a:pt x="1599" y="1043"/>
                    <a:pt x="1619" y="1033"/>
                    <a:pt x="1649" y="1023"/>
                  </a:cubicBezTo>
                  <a:lnTo>
                    <a:pt x="1738" y="974"/>
                  </a:lnTo>
                  <a:cubicBezTo>
                    <a:pt x="1798" y="934"/>
                    <a:pt x="1868" y="894"/>
                    <a:pt x="1927" y="844"/>
                  </a:cubicBezTo>
                  <a:lnTo>
                    <a:pt x="1976" y="804"/>
                  </a:lnTo>
                  <a:cubicBezTo>
                    <a:pt x="1957" y="795"/>
                    <a:pt x="1937" y="795"/>
                    <a:pt x="1927" y="785"/>
                  </a:cubicBezTo>
                  <a:lnTo>
                    <a:pt x="1818" y="735"/>
                  </a:lnTo>
                  <a:lnTo>
                    <a:pt x="1639" y="636"/>
                  </a:lnTo>
                  <a:lnTo>
                    <a:pt x="1331" y="497"/>
                  </a:lnTo>
                  <a:lnTo>
                    <a:pt x="1034" y="358"/>
                  </a:lnTo>
                  <a:lnTo>
                    <a:pt x="725" y="239"/>
                  </a:lnTo>
                  <a:cubicBezTo>
                    <a:pt x="517" y="159"/>
                    <a:pt x="308" y="8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14"/>
            <p:cNvSpPr/>
            <p:nvPr/>
          </p:nvSpPr>
          <p:spPr>
            <a:xfrm>
              <a:off x="2030000" y="1456550"/>
              <a:ext cx="90100" cy="79450"/>
            </a:xfrm>
            <a:custGeom>
              <a:avLst/>
              <a:gdLst/>
              <a:ahLst/>
              <a:cxnLst/>
              <a:rect l="l" t="t" r="r" b="b"/>
              <a:pathLst>
                <a:path w="3604" h="3178" extrusionOk="0">
                  <a:moveTo>
                    <a:pt x="80" y="0"/>
                  </a:moveTo>
                  <a:cubicBezTo>
                    <a:pt x="69" y="219"/>
                    <a:pt x="69" y="437"/>
                    <a:pt x="60" y="655"/>
                  </a:cubicBezTo>
                  <a:cubicBezTo>
                    <a:pt x="49" y="874"/>
                    <a:pt x="29" y="1082"/>
                    <a:pt x="20" y="1300"/>
                  </a:cubicBezTo>
                  <a:lnTo>
                    <a:pt x="10" y="1420"/>
                  </a:lnTo>
                  <a:cubicBezTo>
                    <a:pt x="10" y="1439"/>
                    <a:pt x="0" y="1470"/>
                    <a:pt x="10" y="1479"/>
                  </a:cubicBezTo>
                  <a:lnTo>
                    <a:pt x="69" y="1499"/>
                  </a:lnTo>
                  <a:lnTo>
                    <a:pt x="258" y="1549"/>
                  </a:lnTo>
                  <a:lnTo>
                    <a:pt x="576" y="1648"/>
                  </a:lnTo>
                  <a:lnTo>
                    <a:pt x="883" y="1737"/>
                  </a:lnTo>
                  <a:cubicBezTo>
                    <a:pt x="993" y="1777"/>
                    <a:pt x="1092" y="1827"/>
                    <a:pt x="1192" y="1867"/>
                  </a:cubicBezTo>
                  <a:lnTo>
                    <a:pt x="1797" y="2135"/>
                  </a:lnTo>
                  <a:cubicBezTo>
                    <a:pt x="1986" y="2234"/>
                    <a:pt x="2184" y="2343"/>
                    <a:pt x="2373" y="2452"/>
                  </a:cubicBezTo>
                  <a:cubicBezTo>
                    <a:pt x="2760" y="2661"/>
                    <a:pt x="3118" y="2919"/>
                    <a:pt x="3475" y="3177"/>
                  </a:cubicBezTo>
                  <a:lnTo>
                    <a:pt x="3604" y="2929"/>
                  </a:lnTo>
                  <a:cubicBezTo>
                    <a:pt x="3217" y="2730"/>
                    <a:pt x="2840" y="2502"/>
                    <a:pt x="2432" y="2313"/>
                  </a:cubicBezTo>
                  <a:cubicBezTo>
                    <a:pt x="2234" y="2224"/>
                    <a:pt x="2035" y="2125"/>
                    <a:pt x="1837" y="2026"/>
                  </a:cubicBezTo>
                  <a:lnTo>
                    <a:pt x="1231" y="1768"/>
                  </a:lnTo>
                  <a:cubicBezTo>
                    <a:pt x="1122" y="1728"/>
                    <a:pt x="1022" y="1678"/>
                    <a:pt x="923" y="1638"/>
                  </a:cubicBezTo>
                  <a:lnTo>
                    <a:pt x="605" y="1539"/>
                  </a:lnTo>
                  <a:lnTo>
                    <a:pt x="288" y="1430"/>
                  </a:lnTo>
                  <a:lnTo>
                    <a:pt x="159" y="1390"/>
                  </a:lnTo>
                  <a:lnTo>
                    <a:pt x="149" y="1390"/>
                  </a:lnTo>
                  <a:cubicBezTo>
                    <a:pt x="139" y="1380"/>
                    <a:pt x="149" y="1370"/>
                    <a:pt x="149" y="1370"/>
                  </a:cubicBezTo>
                  <a:lnTo>
                    <a:pt x="159" y="1320"/>
                  </a:lnTo>
                  <a:cubicBezTo>
                    <a:pt x="188" y="1102"/>
                    <a:pt x="219" y="894"/>
                    <a:pt x="248" y="675"/>
                  </a:cubicBezTo>
                  <a:lnTo>
                    <a:pt x="307" y="20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14"/>
            <p:cNvSpPr/>
            <p:nvPr/>
          </p:nvSpPr>
          <p:spPr>
            <a:xfrm>
              <a:off x="2003425" y="1558325"/>
              <a:ext cx="109500" cy="42225"/>
            </a:xfrm>
            <a:custGeom>
              <a:avLst/>
              <a:gdLst/>
              <a:ahLst/>
              <a:cxnLst/>
              <a:rect l="l" t="t" r="r" b="b"/>
              <a:pathLst>
                <a:path w="4380" h="1689" extrusionOk="0">
                  <a:moveTo>
                    <a:pt x="4360" y="0"/>
                  </a:moveTo>
                  <a:cubicBezTo>
                    <a:pt x="3932" y="89"/>
                    <a:pt x="3495" y="188"/>
                    <a:pt x="3058" y="238"/>
                  </a:cubicBezTo>
                  <a:cubicBezTo>
                    <a:pt x="2840" y="268"/>
                    <a:pt x="2622" y="298"/>
                    <a:pt x="2403" y="308"/>
                  </a:cubicBezTo>
                  <a:lnTo>
                    <a:pt x="1738" y="327"/>
                  </a:lnTo>
                  <a:cubicBezTo>
                    <a:pt x="1629" y="327"/>
                    <a:pt x="1520" y="327"/>
                    <a:pt x="1410" y="318"/>
                  </a:cubicBezTo>
                  <a:lnTo>
                    <a:pt x="1092" y="288"/>
                  </a:lnTo>
                  <a:lnTo>
                    <a:pt x="765" y="248"/>
                  </a:lnTo>
                  <a:lnTo>
                    <a:pt x="576" y="228"/>
                  </a:lnTo>
                  <a:lnTo>
                    <a:pt x="507" y="228"/>
                  </a:lnTo>
                  <a:cubicBezTo>
                    <a:pt x="497" y="228"/>
                    <a:pt x="497" y="258"/>
                    <a:pt x="487" y="278"/>
                  </a:cubicBezTo>
                  <a:lnTo>
                    <a:pt x="457" y="387"/>
                  </a:lnTo>
                  <a:cubicBezTo>
                    <a:pt x="308" y="804"/>
                    <a:pt x="150" y="1211"/>
                    <a:pt x="0" y="1609"/>
                  </a:cubicBezTo>
                  <a:lnTo>
                    <a:pt x="229" y="1688"/>
                  </a:lnTo>
                  <a:cubicBezTo>
                    <a:pt x="348" y="1271"/>
                    <a:pt x="467" y="844"/>
                    <a:pt x="586" y="427"/>
                  </a:cubicBezTo>
                  <a:lnTo>
                    <a:pt x="596" y="377"/>
                  </a:lnTo>
                  <a:cubicBezTo>
                    <a:pt x="596" y="377"/>
                    <a:pt x="596" y="367"/>
                    <a:pt x="606" y="367"/>
                  </a:cubicBezTo>
                  <a:lnTo>
                    <a:pt x="616" y="367"/>
                  </a:lnTo>
                  <a:lnTo>
                    <a:pt x="755" y="377"/>
                  </a:lnTo>
                  <a:lnTo>
                    <a:pt x="1083" y="397"/>
                  </a:lnTo>
                  <a:lnTo>
                    <a:pt x="1410" y="427"/>
                  </a:lnTo>
                  <a:cubicBezTo>
                    <a:pt x="1447" y="430"/>
                    <a:pt x="1483" y="431"/>
                    <a:pt x="1520" y="431"/>
                  </a:cubicBezTo>
                  <a:cubicBezTo>
                    <a:pt x="1592" y="431"/>
                    <a:pt x="1665" y="427"/>
                    <a:pt x="1738" y="427"/>
                  </a:cubicBezTo>
                  <a:lnTo>
                    <a:pt x="2403" y="427"/>
                  </a:lnTo>
                  <a:cubicBezTo>
                    <a:pt x="2622" y="417"/>
                    <a:pt x="2840" y="397"/>
                    <a:pt x="3058" y="387"/>
                  </a:cubicBezTo>
                  <a:cubicBezTo>
                    <a:pt x="3506" y="367"/>
                    <a:pt x="3943" y="318"/>
                    <a:pt x="4379" y="278"/>
                  </a:cubicBezTo>
                  <a:lnTo>
                    <a:pt x="43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14"/>
            <p:cNvSpPr/>
            <p:nvPr/>
          </p:nvSpPr>
          <p:spPr>
            <a:xfrm>
              <a:off x="1944100" y="1451325"/>
              <a:ext cx="31550" cy="130100"/>
            </a:xfrm>
            <a:custGeom>
              <a:avLst/>
              <a:gdLst/>
              <a:ahLst/>
              <a:cxnLst/>
              <a:rect l="l" t="t" r="r" b="b"/>
              <a:pathLst>
                <a:path w="1262" h="5204" extrusionOk="0">
                  <a:moveTo>
                    <a:pt x="1023" y="0"/>
                  </a:moveTo>
                  <a:cubicBezTo>
                    <a:pt x="1013" y="219"/>
                    <a:pt x="1003" y="428"/>
                    <a:pt x="994" y="646"/>
                  </a:cubicBezTo>
                  <a:cubicBezTo>
                    <a:pt x="974" y="864"/>
                    <a:pt x="943" y="1083"/>
                    <a:pt x="924" y="1301"/>
                  </a:cubicBezTo>
                  <a:cubicBezTo>
                    <a:pt x="884" y="1738"/>
                    <a:pt x="795" y="2175"/>
                    <a:pt x="716" y="2602"/>
                  </a:cubicBezTo>
                  <a:lnTo>
                    <a:pt x="656" y="2930"/>
                  </a:lnTo>
                  <a:lnTo>
                    <a:pt x="566" y="3247"/>
                  </a:lnTo>
                  <a:cubicBezTo>
                    <a:pt x="507" y="3456"/>
                    <a:pt x="457" y="3674"/>
                    <a:pt x="398" y="3883"/>
                  </a:cubicBezTo>
                  <a:cubicBezTo>
                    <a:pt x="348" y="4101"/>
                    <a:pt x="259" y="4300"/>
                    <a:pt x="199" y="4508"/>
                  </a:cubicBezTo>
                  <a:lnTo>
                    <a:pt x="90" y="4816"/>
                  </a:lnTo>
                  <a:cubicBezTo>
                    <a:pt x="70" y="4866"/>
                    <a:pt x="50" y="4925"/>
                    <a:pt x="40" y="4975"/>
                  </a:cubicBezTo>
                  <a:lnTo>
                    <a:pt x="1" y="5124"/>
                  </a:lnTo>
                  <a:lnTo>
                    <a:pt x="239" y="5203"/>
                  </a:lnTo>
                  <a:lnTo>
                    <a:pt x="268" y="5035"/>
                  </a:lnTo>
                  <a:cubicBezTo>
                    <a:pt x="279" y="4985"/>
                    <a:pt x="279" y="4935"/>
                    <a:pt x="298" y="4876"/>
                  </a:cubicBezTo>
                  <a:lnTo>
                    <a:pt x="378" y="4558"/>
                  </a:lnTo>
                  <a:cubicBezTo>
                    <a:pt x="427" y="4349"/>
                    <a:pt x="497" y="4141"/>
                    <a:pt x="537" y="3923"/>
                  </a:cubicBezTo>
                  <a:cubicBezTo>
                    <a:pt x="576" y="3704"/>
                    <a:pt x="626" y="3486"/>
                    <a:pt x="676" y="3277"/>
                  </a:cubicBezTo>
                  <a:lnTo>
                    <a:pt x="755" y="2950"/>
                  </a:lnTo>
                  <a:lnTo>
                    <a:pt x="815" y="2622"/>
                  </a:lnTo>
                  <a:cubicBezTo>
                    <a:pt x="894" y="2185"/>
                    <a:pt x="994" y="1758"/>
                    <a:pt x="1063" y="1321"/>
                  </a:cubicBezTo>
                  <a:lnTo>
                    <a:pt x="1182" y="666"/>
                  </a:lnTo>
                  <a:cubicBezTo>
                    <a:pt x="1202" y="457"/>
                    <a:pt x="1232" y="239"/>
                    <a:pt x="1261" y="20"/>
                  </a:cubicBezTo>
                  <a:lnTo>
                    <a:pt x="10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14"/>
            <p:cNvSpPr/>
            <p:nvPr/>
          </p:nvSpPr>
          <p:spPr>
            <a:xfrm>
              <a:off x="1922000" y="1449325"/>
              <a:ext cx="30800" cy="125150"/>
            </a:xfrm>
            <a:custGeom>
              <a:avLst/>
              <a:gdLst/>
              <a:ahLst/>
              <a:cxnLst/>
              <a:rect l="l" t="t" r="r" b="b"/>
              <a:pathLst>
                <a:path w="1232" h="5006" extrusionOk="0">
                  <a:moveTo>
                    <a:pt x="993" y="1"/>
                  </a:moveTo>
                  <a:lnTo>
                    <a:pt x="964" y="627"/>
                  </a:lnTo>
                  <a:cubicBezTo>
                    <a:pt x="944" y="835"/>
                    <a:pt x="914" y="1044"/>
                    <a:pt x="894" y="1252"/>
                  </a:cubicBezTo>
                  <a:cubicBezTo>
                    <a:pt x="854" y="1669"/>
                    <a:pt x="775" y="2086"/>
                    <a:pt x="696" y="2503"/>
                  </a:cubicBezTo>
                  <a:lnTo>
                    <a:pt x="636" y="2811"/>
                  </a:lnTo>
                  <a:lnTo>
                    <a:pt x="557" y="3119"/>
                  </a:lnTo>
                  <a:cubicBezTo>
                    <a:pt x="497" y="3327"/>
                    <a:pt x="448" y="3526"/>
                    <a:pt x="388" y="3734"/>
                  </a:cubicBezTo>
                  <a:cubicBezTo>
                    <a:pt x="338" y="3933"/>
                    <a:pt x="259" y="4131"/>
                    <a:pt x="199" y="4330"/>
                  </a:cubicBezTo>
                  <a:lnTo>
                    <a:pt x="90" y="4628"/>
                  </a:lnTo>
                  <a:cubicBezTo>
                    <a:pt x="70" y="4678"/>
                    <a:pt x="60" y="4727"/>
                    <a:pt x="40" y="4787"/>
                  </a:cubicBezTo>
                  <a:lnTo>
                    <a:pt x="1" y="4926"/>
                  </a:lnTo>
                  <a:lnTo>
                    <a:pt x="239" y="5005"/>
                  </a:lnTo>
                  <a:lnTo>
                    <a:pt x="269" y="4837"/>
                  </a:lnTo>
                  <a:lnTo>
                    <a:pt x="298" y="4687"/>
                  </a:lnTo>
                  <a:lnTo>
                    <a:pt x="378" y="4380"/>
                  </a:lnTo>
                  <a:cubicBezTo>
                    <a:pt x="428" y="4181"/>
                    <a:pt x="487" y="3972"/>
                    <a:pt x="527" y="3764"/>
                  </a:cubicBezTo>
                  <a:cubicBezTo>
                    <a:pt x="567" y="3555"/>
                    <a:pt x="616" y="3357"/>
                    <a:pt x="666" y="3149"/>
                  </a:cubicBezTo>
                  <a:lnTo>
                    <a:pt x="735" y="2831"/>
                  </a:lnTo>
                  <a:lnTo>
                    <a:pt x="795" y="2523"/>
                  </a:lnTo>
                  <a:cubicBezTo>
                    <a:pt x="874" y="2106"/>
                    <a:pt x="974" y="1689"/>
                    <a:pt x="1033" y="1272"/>
                  </a:cubicBezTo>
                  <a:cubicBezTo>
                    <a:pt x="1073" y="1064"/>
                    <a:pt x="1113" y="855"/>
                    <a:pt x="1143" y="647"/>
                  </a:cubicBezTo>
                  <a:lnTo>
                    <a:pt x="1232" y="21"/>
                  </a:lnTo>
                  <a:lnTo>
                    <a:pt x="9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14"/>
            <p:cNvSpPr/>
            <p:nvPr/>
          </p:nvSpPr>
          <p:spPr>
            <a:xfrm>
              <a:off x="2109650" y="1531000"/>
              <a:ext cx="11700" cy="32800"/>
            </a:xfrm>
            <a:custGeom>
              <a:avLst/>
              <a:gdLst/>
              <a:ahLst/>
              <a:cxnLst/>
              <a:rect l="l" t="t" r="r" b="b"/>
              <a:pathLst>
                <a:path w="468" h="1312" extrusionOk="0">
                  <a:moveTo>
                    <a:pt x="468" y="1"/>
                  </a:moveTo>
                  <a:lnTo>
                    <a:pt x="230" y="70"/>
                  </a:lnTo>
                  <a:cubicBezTo>
                    <a:pt x="219" y="110"/>
                    <a:pt x="239" y="140"/>
                    <a:pt x="250" y="180"/>
                  </a:cubicBezTo>
                  <a:lnTo>
                    <a:pt x="250" y="328"/>
                  </a:lnTo>
                  <a:cubicBezTo>
                    <a:pt x="239" y="427"/>
                    <a:pt x="219" y="527"/>
                    <a:pt x="210" y="636"/>
                  </a:cubicBezTo>
                  <a:cubicBezTo>
                    <a:pt x="190" y="736"/>
                    <a:pt x="170" y="835"/>
                    <a:pt x="140" y="934"/>
                  </a:cubicBezTo>
                  <a:cubicBezTo>
                    <a:pt x="120" y="974"/>
                    <a:pt x="100" y="1023"/>
                    <a:pt x="80" y="1063"/>
                  </a:cubicBezTo>
                  <a:cubicBezTo>
                    <a:pt x="51" y="1103"/>
                    <a:pt x="21" y="1122"/>
                    <a:pt x="1" y="1153"/>
                  </a:cubicBezTo>
                  <a:lnTo>
                    <a:pt x="219" y="1312"/>
                  </a:lnTo>
                  <a:cubicBezTo>
                    <a:pt x="230" y="1252"/>
                    <a:pt x="250" y="1192"/>
                    <a:pt x="259" y="1133"/>
                  </a:cubicBezTo>
                  <a:lnTo>
                    <a:pt x="279" y="964"/>
                  </a:lnTo>
                  <a:cubicBezTo>
                    <a:pt x="289" y="855"/>
                    <a:pt x="299" y="756"/>
                    <a:pt x="319" y="656"/>
                  </a:cubicBezTo>
                  <a:cubicBezTo>
                    <a:pt x="329" y="557"/>
                    <a:pt x="358" y="458"/>
                    <a:pt x="389" y="358"/>
                  </a:cubicBezTo>
                  <a:cubicBezTo>
                    <a:pt x="408" y="299"/>
                    <a:pt x="418" y="249"/>
                    <a:pt x="438" y="199"/>
                  </a:cubicBezTo>
                  <a:cubicBezTo>
                    <a:pt x="448" y="140"/>
                    <a:pt x="468" y="70"/>
                    <a:pt x="46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14"/>
            <p:cNvSpPr/>
            <p:nvPr/>
          </p:nvSpPr>
          <p:spPr>
            <a:xfrm>
              <a:off x="1977375" y="1499225"/>
              <a:ext cx="47675" cy="41100"/>
            </a:xfrm>
            <a:custGeom>
              <a:avLst/>
              <a:gdLst/>
              <a:ahLst/>
              <a:cxnLst/>
              <a:rect l="l" t="t" r="r" b="b"/>
              <a:pathLst>
                <a:path w="1907" h="1644" extrusionOk="0">
                  <a:moveTo>
                    <a:pt x="361" y="340"/>
                  </a:moveTo>
                  <a:cubicBezTo>
                    <a:pt x="476" y="403"/>
                    <a:pt x="590" y="467"/>
                    <a:pt x="705" y="527"/>
                  </a:cubicBezTo>
                  <a:lnTo>
                    <a:pt x="993" y="696"/>
                  </a:lnTo>
                  <a:lnTo>
                    <a:pt x="1261" y="884"/>
                  </a:lnTo>
                  <a:lnTo>
                    <a:pt x="1539" y="1073"/>
                  </a:lnTo>
                  <a:lnTo>
                    <a:pt x="1628" y="1142"/>
                  </a:lnTo>
                  <a:lnTo>
                    <a:pt x="1668" y="1162"/>
                  </a:lnTo>
                  <a:lnTo>
                    <a:pt x="1688" y="1182"/>
                  </a:lnTo>
                  <a:lnTo>
                    <a:pt x="1668" y="1192"/>
                  </a:lnTo>
                  <a:cubicBezTo>
                    <a:pt x="1648" y="1202"/>
                    <a:pt x="1618" y="1212"/>
                    <a:pt x="1589" y="1222"/>
                  </a:cubicBezTo>
                  <a:lnTo>
                    <a:pt x="1519" y="1242"/>
                  </a:lnTo>
                  <a:cubicBezTo>
                    <a:pt x="1499" y="1252"/>
                    <a:pt x="1470" y="1252"/>
                    <a:pt x="1439" y="1262"/>
                  </a:cubicBezTo>
                  <a:cubicBezTo>
                    <a:pt x="1340" y="1281"/>
                    <a:pt x="1231" y="1292"/>
                    <a:pt x="1112" y="1312"/>
                  </a:cubicBezTo>
                  <a:cubicBezTo>
                    <a:pt x="894" y="1341"/>
                    <a:pt x="685" y="1401"/>
                    <a:pt x="466" y="1440"/>
                  </a:cubicBezTo>
                  <a:lnTo>
                    <a:pt x="199" y="1480"/>
                  </a:lnTo>
                  <a:cubicBezTo>
                    <a:pt x="185" y="1480"/>
                    <a:pt x="172" y="1489"/>
                    <a:pt x="165" y="1489"/>
                  </a:cubicBezTo>
                  <a:cubicBezTo>
                    <a:pt x="161" y="1489"/>
                    <a:pt x="159" y="1487"/>
                    <a:pt x="159" y="1480"/>
                  </a:cubicBezTo>
                  <a:lnTo>
                    <a:pt x="169" y="1451"/>
                  </a:lnTo>
                  <a:lnTo>
                    <a:pt x="199" y="1341"/>
                  </a:lnTo>
                  <a:cubicBezTo>
                    <a:pt x="271" y="1011"/>
                    <a:pt x="331" y="680"/>
                    <a:pt x="361" y="340"/>
                  </a:cubicBezTo>
                  <a:close/>
                  <a:moveTo>
                    <a:pt x="278" y="1"/>
                  </a:moveTo>
                  <a:lnTo>
                    <a:pt x="215" y="100"/>
                  </a:lnTo>
                  <a:lnTo>
                    <a:pt x="139" y="100"/>
                  </a:lnTo>
                  <a:cubicBezTo>
                    <a:pt x="141" y="138"/>
                    <a:pt x="142" y="175"/>
                    <a:pt x="143" y="213"/>
                  </a:cubicBezTo>
                  <a:lnTo>
                    <a:pt x="143" y="213"/>
                  </a:lnTo>
                  <a:lnTo>
                    <a:pt x="139" y="219"/>
                  </a:lnTo>
                  <a:cubicBezTo>
                    <a:pt x="141" y="220"/>
                    <a:pt x="142" y="221"/>
                    <a:pt x="144" y="222"/>
                  </a:cubicBezTo>
                  <a:lnTo>
                    <a:pt x="144" y="222"/>
                  </a:lnTo>
                  <a:cubicBezTo>
                    <a:pt x="152" y="580"/>
                    <a:pt x="122" y="946"/>
                    <a:pt x="60" y="1312"/>
                  </a:cubicBezTo>
                  <a:lnTo>
                    <a:pt x="20" y="1520"/>
                  </a:lnTo>
                  <a:lnTo>
                    <a:pt x="0" y="1629"/>
                  </a:lnTo>
                  <a:lnTo>
                    <a:pt x="0" y="1639"/>
                  </a:lnTo>
                  <a:cubicBezTo>
                    <a:pt x="0" y="1642"/>
                    <a:pt x="1" y="1643"/>
                    <a:pt x="3" y="1643"/>
                  </a:cubicBezTo>
                  <a:cubicBezTo>
                    <a:pt x="5" y="1643"/>
                    <a:pt x="10" y="1639"/>
                    <a:pt x="10" y="1639"/>
                  </a:cubicBezTo>
                  <a:lnTo>
                    <a:pt x="40" y="1639"/>
                  </a:lnTo>
                  <a:lnTo>
                    <a:pt x="99" y="1619"/>
                  </a:lnTo>
                  <a:lnTo>
                    <a:pt x="486" y="1540"/>
                  </a:lnTo>
                  <a:cubicBezTo>
                    <a:pt x="695" y="1500"/>
                    <a:pt x="923" y="1440"/>
                    <a:pt x="1132" y="1411"/>
                  </a:cubicBezTo>
                  <a:cubicBezTo>
                    <a:pt x="1241" y="1391"/>
                    <a:pt x="1350" y="1381"/>
                    <a:pt x="1459" y="1361"/>
                  </a:cubicBezTo>
                  <a:cubicBezTo>
                    <a:pt x="1489" y="1361"/>
                    <a:pt x="1519" y="1351"/>
                    <a:pt x="1549" y="1351"/>
                  </a:cubicBezTo>
                  <a:lnTo>
                    <a:pt x="1648" y="1321"/>
                  </a:lnTo>
                  <a:cubicBezTo>
                    <a:pt x="1717" y="1292"/>
                    <a:pt x="1787" y="1272"/>
                    <a:pt x="1856" y="1232"/>
                  </a:cubicBezTo>
                  <a:lnTo>
                    <a:pt x="1906" y="1212"/>
                  </a:lnTo>
                  <a:lnTo>
                    <a:pt x="1867" y="1173"/>
                  </a:lnTo>
                  <a:lnTo>
                    <a:pt x="1777" y="1103"/>
                  </a:lnTo>
                  <a:lnTo>
                    <a:pt x="1609" y="974"/>
                  </a:lnTo>
                  <a:lnTo>
                    <a:pt x="1350" y="765"/>
                  </a:lnTo>
                  <a:lnTo>
                    <a:pt x="1082" y="567"/>
                  </a:lnTo>
                  <a:lnTo>
                    <a:pt x="814" y="378"/>
                  </a:lnTo>
                  <a:cubicBezTo>
                    <a:pt x="636" y="249"/>
                    <a:pt x="457" y="130"/>
                    <a:pt x="27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14"/>
            <p:cNvSpPr/>
            <p:nvPr/>
          </p:nvSpPr>
          <p:spPr>
            <a:xfrm>
              <a:off x="1993250" y="1598525"/>
              <a:ext cx="79700" cy="96350"/>
            </a:xfrm>
            <a:custGeom>
              <a:avLst/>
              <a:gdLst/>
              <a:ahLst/>
              <a:cxnLst/>
              <a:rect l="l" t="t" r="r" b="b"/>
              <a:pathLst>
                <a:path w="3188" h="3854" extrusionOk="0">
                  <a:moveTo>
                    <a:pt x="407" y="1"/>
                  </a:moveTo>
                  <a:cubicBezTo>
                    <a:pt x="298" y="418"/>
                    <a:pt x="179" y="844"/>
                    <a:pt x="60" y="1261"/>
                  </a:cubicBezTo>
                  <a:lnTo>
                    <a:pt x="20" y="1371"/>
                  </a:lnTo>
                  <a:cubicBezTo>
                    <a:pt x="20" y="1391"/>
                    <a:pt x="1" y="1411"/>
                    <a:pt x="10" y="1430"/>
                  </a:cubicBezTo>
                  <a:lnTo>
                    <a:pt x="70" y="1460"/>
                  </a:lnTo>
                  <a:lnTo>
                    <a:pt x="239" y="1550"/>
                  </a:lnTo>
                  <a:lnTo>
                    <a:pt x="517" y="1718"/>
                  </a:lnTo>
                  <a:lnTo>
                    <a:pt x="804" y="1877"/>
                  </a:lnTo>
                  <a:cubicBezTo>
                    <a:pt x="894" y="1936"/>
                    <a:pt x="983" y="2006"/>
                    <a:pt x="1073" y="2066"/>
                  </a:cubicBezTo>
                  <a:lnTo>
                    <a:pt x="1599" y="2463"/>
                  </a:lnTo>
                  <a:cubicBezTo>
                    <a:pt x="1768" y="2602"/>
                    <a:pt x="1927" y="2751"/>
                    <a:pt x="2086" y="2900"/>
                  </a:cubicBezTo>
                  <a:cubicBezTo>
                    <a:pt x="2413" y="3198"/>
                    <a:pt x="2711" y="3525"/>
                    <a:pt x="3009" y="3853"/>
                  </a:cubicBezTo>
                  <a:lnTo>
                    <a:pt x="3187" y="3644"/>
                  </a:lnTo>
                  <a:cubicBezTo>
                    <a:pt x="2850" y="3357"/>
                    <a:pt x="2532" y="3059"/>
                    <a:pt x="2185" y="2781"/>
                  </a:cubicBezTo>
                  <a:lnTo>
                    <a:pt x="1669" y="2364"/>
                  </a:lnTo>
                  <a:lnTo>
                    <a:pt x="1132" y="1976"/>
                  </a:lnTo>
                  <a:cubicBezTo>
                    <a:pt x="1043" y="1917"/>
                    <a:pt x="954" y="1847"/>
                    <a:pt x="864" y="1788"/>
                  </a:cubicBezTo>
                  <a:lnTo>
                    <a:pt x="576" y="1619"/>
                  </a:lnTo>
                  <a:lnTo>
                    <a:pt x="298" y="1450"/>
                  </a:lnTo>
                  <a:lnTo>
                    <a:pt x="179" y="1380"/>
                  </a:lnTo>
                  <a:lnTo>
                    <a:pt x="169" y="1371"/>
                  </a:lnTo>
                  <a:lnTo>
                    <a:pt x="169" y="1351"/>
                  </a:lnTo>
                  <a:lnTo>
                    <a:pt x="189" y="1311"/>
                  </a:lnTo>
                  <a:cubicBezTo>
                    <a:pt x="338" y="894"/>
                    <a:pt x="487" y="487"/>
                    <a:pt x="636" y="80"/>
                  </a:cubicBezTo>
                  <a:lnTo>
                    <a:pt x="4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14"/>
            <p:cNvSpPr/>
            <p:nvPr/>
          </p:nvSpPr>
          <p:spPr>
            <a:xfrm>
              <a:off x="1943850" y="1699550"/>
              <a:ext cx="115200" cy="34050"/>
            </a:xfrm>
            <a:custGeom>
              <a:avLst/>
              <a:gdLst/>
              <a:ahLst/>
              <a:cxnLst/>
              <a:rect l="l" t="t" r="r" b="b"/>
              <a:pathLst>
                <a:path w="4608" h="1362" extrusionOk="0">
                  <a:moveTo>
                    <a:pt x="805" y="0"/>
                  </a:moveTo>
                  <a:cubicBezTo>
                    <a:pt x="785" y="11"/>
                    <a:pt x="785" y="31"/>
                    <a:pt x="765" y="50"/>
                  </a:cubicBezTo>
                  <a:lnTo>
                    <a:pt x="706" y="150"/>
                  </a:lnTo>
                  <a:cubicBezTo>
                    <a:pt x="487" y="527"/>
                    <a:pt x="239" y="884"/>
                    <a:pt x="0" y="1242"/>
                  </a:cubicBezTo>
                  <a:lnTo>
                    <a:pt x="199" y="1361"/>
                  </a:lnTo>
                  <a:cubicBezTo>
                    <a:pt x="417" y="984"/>
                    <a:pt x="636" y="616"/>
                    <a:pt x="834" y="219"/>
                  </a:cubicBezTo>
                  <a:lnTo>
                    <a:pt x="854" y="179"/>
                  </a:lnTo>
                  <a:cubicBezTo>
                    <a:pt x="854" y="170"/>
                    <a:pt x="854" y="159"/>
                    <a:pt x="865" y="159"/>
                  </a:cubicBezTo>
                  <a:lnTo>
                    <a:pt x="874" y="159"/>
                  </a:lnTo>
                  <a:lnTo>
                    <a:pt x="1004" y="199"/>
                  </a:lnTo>
                  <a:lnTo>
                    <a:pt x="1321" y="298"/>
                  </a:lnTo>
                  <a:lnTo>
                    <a:pt x="1639" y="398"/>
                  </a:lnTo>
                  <a:cubicBezTo>
                    <a:pt x="1738" y="437"/>
                    <a:pt x="1847" y="457"/>
                    <a:pt x="1957" y="477"/>
                  </a:cubicBezTo>
                  <a:lnTo>
                    <a:pt x="2602" y="626"/>
                  </a:lnTo>
                  <a:cubicBezTo>
                    <a:pt x="2830" y="666"/>
                    <a:pt x="3049" y="695"/>
                    <a:pt x="3267" y="735"/>
                  </a:cubicBezTo>
                  <a:cubicBezTo>
                    <a:pt x="3704" y="815"/>
                    <a:pt x="4141" y="865"/>
                    <a:pt x="4568" y="924"/>
                  </a:cubicBezTo>
                  <a:lnTo>
                    <a:pt x="4607" y="646"/>
                  </a:lnTo>
                  <a:cubicBezTo>
                    <a:pt x="4170" y="636"/>
                    <a:pt x="3724" y="646"/>
                    <a:pt x="3287" y="596"/>
                  </a:cubicBezTo>
                  <a:cubicBezTo>
                    <a:pt x="3069" y="567"/>
                    <a:pt x="2850" y="547"/>
                    <a:pt x="2632" y="517"/>
                  </a:cubicBezTo>
                  <a:lnTo>
                    <a:pt x="1986" y="378"/>
                  </a:lnTo>
                  <a:cubicBezTo>
                    <a:pt x="1877" y="348"/>
                    <a:pt x="1768" y="338"/>
                    <a:pt x="1668" y="298"/>
                  </a:cubicBezTo>
                  <a:lnTo>
                    <a:pt x="1361" y="199"/>
                  </a:lnTo>
                  <a:lnTo>
                    <a:pt x="1043" y="90"/>
                  </a:lnTo>
                  <a:lnTo>
                    <a:pt x="865" y="20"/>
                  </a:lnTo>
                  <a:lnTo>
                    <a:pt x="80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14"/>
            <p:cNvSpPr/>
            <p:nvPr/>
          </p:nvSpPr>
          <p:spPr>
            <a:xfrm>
              <a:off x="1890000" y="1579675"/>
              <a:ext cx="59825" cy="122150"/>
            </a:xfrm>
            <a:custGeom>
              <a:avLst/>
              <a:gdLst/>
              <a:ahLst/>
              <a:cxnLst/>
              <a:rect l="l" t="t" r="r" b="b"/>
              <a:pathLst>
                <a:path w="2393" h="4886" extrusionOk="0">
                  <a:moveTo>
                    <a:pt x="2165" y="0"/>
                  </a:moveTo>
                  <a:cubicBezTo>
                    <a:pt x="2035" y="407"/>
                    <a:pt x="1916" y="824"/>
                    <a:pt x="1767" y="1241"/>
                  </a:cubicBezTo>
                  <a:cubicBezTo>
                    <a:pt x="1609" y="1648"/>
                    <a:pt x="1470" y="2065"/>
                    <a:pt x="1271" y="2462"/>
                  </a:cubicBezTo>
                  <a:lnTo>
                    <a:pt x="993" y="3058"/>
                  </a:lnTo>
                  <a:cubicBezTo>
                    <a:pt x="894" y="3257"/>
                    <a:pt x="775" y="3445"/>
                    <a:pt x="675" y="3644"/>
                  </a:cubicBezTo>
                  <a:lnTo>
                    <a:pt x="347" y="4210"/>
                  </a:lnTo>
                  <a:lnTo>
                    <a:pt x="168" y="4488"/>
                  </a:lnTo>
                  <a:cubicBezTo>
                    <a:pt x="129" y="4528"/>
                    <a:pt x="109" y="4577"/>
                    <a:pt x="80" y="4627"/>
                  </a:cubicBezTo>
                  <a:lnTo>
                    <a:pt x="0" y="4766"/>
                  </a:lnTo>
                  <a:lnTo>
                    <a:pt x="219" y="4885"/>
                  </a:lnTo>
                  <a:lnTo>
                    <a:pt x="288" y="4736"/>
                  </a:lnTo>
                  <a:cubicBezTo>
                    <a:pt x="307" y="4687"/>
                    <a:pt x="327" y="4636"/>
                    <a:pt x="358" y="4587"/>
                  </a:cubicBezTo>
                  <a:lnTo>
                    <a:pt x="506" y="4299"/>
                  </a:lnTo>
                  <a:cubicBezTo>
                    <a:pt x="605" y="4100"/>
                    <a:pt x="695" y="3902"/>
                    <a:pt x="794" y="3703"/>
                  </a:cubicBezTo>
                  <a:lnTo>
                    <a:pt x="1092" y="3107"/>
                  </a:lnTo>
                  <a:lnTo>
                    <a:pt x="1360" y="2502"/>
                  </a:lnTo>
                  <a:cubicBezTo>
                    <a:pt x="1559" y="2105"/>
                    <a:pt x="1717" y="1688"/>
                    <a:pt x="1896" y="1291"/>
                  </a:cubicBezTo>
                  <a:cubicBezTo>
                    <a:pt x="2075" y="883"/>
                    <a:pt x="2224" y="477"/>
                    <a:pt x="2393" y="69"/>
                  </a:cubicBezTo>
                  <a:lnTo>
                    <a:pt x="21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14"/>
            <p:cNvSpPr/>
            <p:nvPr/>
          </p:nvSpPr>
          <p:spPr>
            <a:xfrm>
              <a:off x="1870125" y="1572450"/>
              <a:ext cx="57850" cy="117700"/>
            </a:xfrm>
            <a:custGeom>
              <a:avLst/>
              <a:gdLst/>
              <a:ahLst/>
              <a:cxnLst/>
              <a:rect l="l" t="t" r="r" b="b"/>
              <a:pathLst>
                <a:path w="2314" h="4708" extrusionOk="0">
                  <a:moveTo>
                    <a:pt x="2086" y="1"/>
                  </a:moveTo>
                  <a:cubicBezTo>
                    <a:pt x="1956" y="398"/>
                    <a:pt x="1848" y="805"/>
                    <a:pt x="1709" y="1202"/>
                  </a:cubicBezTo>
                  <a:cubicBezTo>
                    <a:pt x="1550" y="1589"/>
                    <a:pt x="1420" y="1997"/>
                    <a:pt x="1232" y="2374"/>
                  </a:cubicBezTo>
                  <a:lnTo>
                    <a:pt x="954" y="2950"/>
                  </a:lnTo>
                  <a:cubicBezTo>
                    <a:pt x="864" y="3138"/>
                    <a:pt x="755" y="3317"/>
                    <a:pt x="656" y="3506"/>
                  </a:cubicBezTo>
                  <a:cubicBezTo>
                    <a:pt x="546" y="3685"/>
                    <a:pt x="447" y="3873"/>
                    <a:pt x="338" y="4052"/>
                  </a:cubicBezTo>
                  <a:lnTo>
                    <a:pt x="160" y="4310"/>
                  </a:lnTo>
                  <a:cubicBezTo>
                    <a:pt x="129" y="4360"/>
                    <a:pt x="110" y="4409"/>
                    <a:pt x="80" y="4449"/>
                  </a:cubicBezTo>
                  <a:lnTo>
                    <a:pt x="1" y="4578"/>
                  </a:lnTo>
                  <a:lnTo>
                    <a:pt x="219" y="4707"/>
                  </a:lnTo>
                  <a:lnTo>
                    <a:pt x="288" y="4559"/>
                  </a:lnTo>
                  <a:cubicBezTo>
                    <a:pt x="308" y="4508"/>
                    <a:pt x="328" y="4469"/>
                    <a:pt x="348" y="4420"/>
                  </a:cubicBezTo>
                  <a:lnTo>
                    <a:pt x="497" y="4141"/>
                  </a:lnTo>
                  <a:cubicBezTo>
                    <a:pt x="596" y="3952"/>
                    <a:pt x="685" y="3754"/>
                    <a:pt x="775" y="3566"/>
                  </a:cubicBezTo>
                  <a:cubicBezTo>
                    <a:pt x="864" y="3377"/>
                    <a:pt x="963" y="3188"/>
                    <a:pt x="1053" y="2999"/>
                  </a:cubicBezTo>
                  <a:lnTo>
                    <a:pt x="1321" y="2414"/>
                  </a:lnTo>
                  <a:cubicBezTo>
                    <a:pt x="1510" y="2037"/>
                    <a:pt x="1659" y="1629"/>
                    <a:pt x="1837" y="1252"/>
                  </a:cubicBezTo>
                  <a:cubicBezTo>
                    <a:pt x="2006" y="865"/>
                    <a:pt x="2145" y="468"/>
                    <a:pt x="2314" y="71"/>
                  </a:cubicBezTo>
                  <a:lnTo>
                    <a:pt x="208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14"/>
            <p:cNvSpPr/>
            <p:nvPr/>
          </p:nvSpPr>
          <p:spPr>
            <a:xfrm>
              <a:off x="2056050" y="1691100"/>
              <a:ext cx="17650" cy="30575"/>
            </a:xfrm>
            <a:custGeom>
              <a:avLst/>
              <a:gdLst/>
              <a:ahLst/>
              <a:cxnLst/>
              <a:rect l="l" t="t" r="r" b="b"/>
              <a:pathLst>
                <a:path w="706" h="1223" extrusionOk="0">
                  <a:moveTo>
                    <a:pt x="706" y="1"/>
                  </a:moveTo>
                  <a:lnTo>
                    <a:pt x="467" y="21"/>
                  </a:lnTo>
                  <a:cubicBezTo>
                    <a:pt x="447" y="51"/>
                    <a:pt x="467" y="80"/>
                    <a:pt x="457" y="130"/>
                  </a:cubicBezTo>
                  <a:cubicBezTo>
                    <a:pt x="457" y="179"/>
                    <a:pt x="437" y="219"/>
                    <a:pt x="428" y="269"/>
                  </a:cubicBezTo>
                  <a:cubicBezTo>
                    <a:pt x="397" y="369"/>
                    <a:pt x="358" y="458"/>
                    <a:pt x="318" y="557"/>
                  </a:cubicBezTo>
                  <a:cubicBezTo>
                    <a:pt x="278" y="656"/>
                    <a:pt x="239" y="746"/>
                    <a:pt x="179" y="835"/>
                  </a:cubicBezTo>
                  <a:cubicBezTo>
                    <a:pt x="150" y="875"/>
                    <a:pt x="119" y="905"/>
                    <a:pt x="90" y="944"/>
                  </a:cubicBezTo>
                  <a:cubicBezTo>
                    <a:pt x="60" y="974"/>
                    <a:pt x="30" y="994"/>
                    <a:pt x="0" y="1014"/>
                  </a:cubicBezTo>
                  <a:lnTo>
                    <a:pt x="169" y="1222"/>
                  </a:lnTo>
                  <a:cubicBezTo>
                    <a:pt x="199" y="1163"/>
                    <a:pt x="229" y="1103"/>
                    <a:pt x="258" y="1053"/>
                  </a:cubicBezTo>
                  <a:lnTo>
                    <a:pt x="308" y="894"/>
                  </a:lnTo>
                  <a:cubicBezTo>
                    <a:pt x="348" y="795"/>
                    <a:pt x="378" y="696"/>
                    <a:pt x="417" y="597"/>
                  </a:cubicBezTo>
                  <a:cubicBezTo>
                    <a:pt x="457" y="508"/>
                    <a:pt x="507" y="418"/>
                    <a:pt x="567" y="329"/>
                  </a:cubicBezTo>
                  <a:cubicBezTo>
                    <a:pt x="596" y="279"/>
                    <a:pt x="616" y="239"/>
                    <a:pt x="646" y="190"/>
                  </a:cubicBezTo>
                  <a:cubicBezTo>
                    <a:pt x="666" y="130"/>
                    <a:pt x="706" y="71"/>
                    <a:pt x="70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14"/>
            <p:cNvSpPr/>
            <p:nvPr/>
          </p:nvSpPr>
          <p:spPr>
            <a:xfrm>
              <a:off x="1931425" y="1629550"/>
              <a:ext cx="48950" cy="39750"/>
            </a:xfrm>
            <a:custGeom>
              <a:avLst/>
              <a:gdLst/>
              <a:ahLst/>
              <a:cxnLst/>
              <a:rect l="l" t="t" r="r" b="b"/>
              <a:pathLst>
                <a:path w="1958" h="1590" extrusionOk="0">
                  <a:moveTo>
                    <a:pt x="655" y="349"/>
                  </a:moveTo>
                  <a:lnTo>
                    <a:pt x="655" y="349"/>
                  </a:lnTo>
                  <a:cubicBezTo>
                    <a:pt x="753" y="437"/>
                    <a:pt x="849" y="526"/>
                    <a:pt x="944" y="616"/>
                  </a:cubicBezTo>
                  <a:lnTo>
                    <a:pt x="1183" y="834"/>
                  </a:lnTo>
                  <a:lnTo>
                    <a:pt x="1411" y="1073"/>
                  </a:lnTo>
                  <a:lnTo>
                    <a:pt x="1629" y="1321"/>
                  </a:lnTo>
                  <a:lnTo>
                    <a:pt x="1709" y="1410"/>
                  </a:lnTo>
                  <a:lnTo>
                    <a:pt x="1739" y="1440"/>
                  </a:lnTo>
                  <a:lnTo>
                    <a:pt x="1748" y="1460"/>
                  </a:lnTo>
                  <a:lnTo>
                    <a:pt x="1728" y="1470"/>
                  </a:lnTo>
                  <a:cubicBezTo>
                    <a:pt x="1699" y="1480"/>
                    <a:pt x="1669" y="1480"/>
                    <a:pt x="1640" y="1480"/>
                  </a:cubicBezTo>
                  <a:lnTo>
                    <a:pt x="1570" y="1480"/>
                  </a:lnTo>
                  <a:cubicBezTo>
                    <a:pt x="1563" y="1483"/>
                    <a:pt x="1555" y="1484"/>
                    <a:pt x="1547" y="1484"/>
                  </a:cubicBezTo>
                  <a:cubicBezTo>
                    <a:pt x="1530" y="1484"/>
                    <a:pt x="1510" y="1480"/>
                    <a:pt x="1490" y="1480"/>
                  </a:cubicBezTo>
                  <a:cubicBezTo>
                    <a:pt x="1381" y="1480"/>
                    <a:pt x="1272" y="1470"/>
                    <a:pt x="1163" y="1460"/>
                  </a:cubicBezTo>
                  <a:cubicBezTo>
                    <a:pt x="934" y="1440"/>
                    <a:pt x="716" y="1450"/>
                    <a:pt x="497" y="1440"/>
                  </a:cubicBezTo>
                  <a:lnTo>
                    <a:pt x="230" y="1430"/>
                  </a:lnTo>
                  <a:cubicBezTo>
                    <a:pt x="224" y="1425"/>
                    <a:pt x="215" y="1425"/>
                    <a:pt x="207" y="1425"/>
                  </a:cubicBezTo>
                  <a:cubicBezTo>
                    <a:pt x="200" y="1425"/>
                    <a:pt x="195" y="1425"/>
                    <a:pt x="199" y="1421"/>
                  </a:cubicBezTo>
                  <a:lnTo>
                    <a:pt x="210" y="1381"/>
                  </a:lnTo>
                  <a:lnTo>
                    <a:pt x="259" y="1291"/>
                  </a:lnTo>
                  <a:cubicBezTo>
                    <a:pt x="396" y="977"/>
                    <a:pt x="553" y="675"/>
                    <a:pt x="655" y="349"/>
                  </a:cubicBezTo>
                  <a:close/>
                  <a:moveTo>
                    <a:pt x="636" y="0"/>
                  </a:moveTo>
                  <a:lnTo>
                    <a:pt x="551" y="85"/>
                  </a:lnTo>
                  <a:lnTo>
                    <a:pt x="551" y="85"/>
                  </a:lnTo>
                  <a:lnTo>
                    <a:pt x="477" y="70"/>
                  </a:lnTo>
                  <a:cubicBezTo>
                    <a:pt x="473" y="105"/>
                    <a:pt x="468" y="140"/>
                    <a:pt x="462" y="174"/>
                  </a:cubicBezTo>
                  <a:lnTo>
                    <a:pt x="462" y="174"/>
                  </a:lnTo>
                  <a:lnTo>
                    <a:pt x="458" y="179"/>
                  </a:lnTo>
                  <a:cubicBezTo>
                    <a:pt x="459" y="180"/>
                    <a:pt x="460" y="181"/>
                    <a:pt x="461" y="182"/>
                  </a:cubicBezTo>
                  <a:lnTo>
                    <a:pt x="461" y="182"/>
                  </a:lnTo>
                  <a:cubicBezTo>
                    <a:pt x="400" y="539"/>
                    <a:pt x="265" y="881"/>
                    <a:pt x="130" y="1232"/>
                  </a:cubicBezTo>
                  <a:lnTo>
                    <a:pt x="51" y="1421"/>
                  </a:lnTo>
                  <a:lnTo>
                    <a:pt x="11" y="1529"/>
                  </a:lnTo>
                  <a:lnTo>
                    <a:pt x="1" y="1540"/>
                  </a:lnTo>
                  <a:lnTo>
                    <a:pt x="110" y="1540"/>
                  </a:lnTo>
                  <a:lnTo>
                    <a:pt x="497" y="1549"/>
                  </a:lnTo>
                  <a:cubicBezTo>
                    <a:pt x="604" y="1549"/>
                    <a:pt x="714" y="1547"/>
                    <a:pt x="822" y="1547"/>
                  </a:cubicBezTo>
                  <a:cubicBezTo>
                    <a:pt x="935" y="1547"/>
                    <a:pt x="1046" y="1549"/>
                    <a:pt x="1153" y="1560"/>
                  </a:cubicBezTo>
                  <a:cubicBezTo>
                    <a:pt x="1262" y="1569"/>
                    <a:pt x="1371" y="1579"/>
                    <a:pt x="1490" y="1589"/>
                  </a:cubicBezTo>
                  <a:lnTo>
                    <a:pt x="1669" y="1589"/>
                  </a:lnTo>
                  <a:cubicBezTo>
                    <a:pt x="1748" y="1579"/>
                    <a:pt x="1828" y="1569"/>
                    <a:pt x="1898" y="1549"/>
                  </a:cubicBezTo>
                  <a:lnTo>
                    <a:pt x="1957" y="1540"/>
                  </a:lnTo>
                  <a:cubicBezTo>
                    <a:pt x="1947" y="1529"/>
                    <a:pt x="1937" y="1510"/>
                    <a:pt x="1927" y="1500"/>
                  </a:cubicBezTo>
                  <a:lnTo>
                    <a:pt x="1858" y="1401"/>
                  </a:lnTo>
                  <a:lnTo>
                    <a:pt x="1728" y="1242"/>
                  </a:lnTo>
                  <a:lnTo>
                    <a:pt x="1520" y="984"/>
                  </a:lnTo>
                  <a:lnTo>
                    <a:pt x="1311" y="735"/>
                  </a:lnTo>
                  <a:lnTo>
                    <a:pt x="1083" y="487"/>
                  </a:lnTo>
                  <a:cubicBezTo>
                    <a:pt x="934" y="318"/>
                    <a:pt x="786" y="159"/>
                    <a:pt x="63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14"/>
            <p:cNvSpPr/>
            <p:nvPr/>
          </p:nvSpPr>
          <p:spPr>
            <a:xfrm>
              <a:off x="1926225" y="1730575"/>
              <a:ext cx="65300" cy="108250"/>
            </a:xfrm>
            <a:custGeom>
              <a:avLst/>
              <a:gdLst/>
              <a:ahLst/>
              <a:cxnLst/>
              <a:rect l="l" t="t" r="r" b="b"/>
              <a:pathLst>
                <a:path w="2612" h="4330" extrusionOk="0">
                  <a:moveTo>
                    <a:pt x="705" y="1"/>
                  </a:moveTo>
                  <a:cubicBezTo>
                    <a:pt x="517" y="398"/>
                    <a:pt x="299" y="765"/>
                    <a:pt x="90" y="1153"/>
                  </a:cubicBezTo>
                  <a:lnTo>
                    <a:pt x="30" y="1252"/>
                  </a:lnTo>
                  <a:cubicBezTo>
                    <a:pt x="21" y="1272"/>
                    <a:pt x="1" y="1292"/>
                    <a:pt x="1" y="1301"/>
                  </a:cubicBezTo>
                  <a:lnTo>
                    <a:pt x="50" y="1351"/>
                  </a:lnTo>
                  <a:lnTo>
                    <a:pt x="199" y="1480"/>
                  </a:lnTo>
                  <a:lnTo>
                    <a:pt x="438" y="1698"/>
                  </a:lnTo>
                  <a:lnTo>
                    <a:pt x="676" y="1917"/>
                  </a:lnTo>
                  <a:cubicBezTo>
                    <a:pt x="765" y="1996"/>
                    <a:pt x="824" y="2086"/>
                    <a:pt x="904" y="2165"/>
                  </a:cubicBezTo>
                  <a:lnTo>
                    <a:pt x="1321" y="2662"/>
                  </a:lnTo>
                  <a:cubicBezTo>
                    <a:pt x="1460" y="2841"/>
                    <a:pt x="1579" y="3019"/>
                    <a:pt x="1709" y="3198"/>
                  </a:cubicBezTo>
                  <a:cubicBezTo>
                    <a:pt x="1956" y="3556"/>
                    <a:pt x="2165" y="3953"/>
                    <a:pt x="2384" y="4330"/>
                  </a:cubicBezTo>
                  <a:lnTo>
                    <a:pt x="2612" y="4171"/>
                  </a:lnTo>
                  <a:cubicBezTo>
                    <a:pt x="2344" y="3814"/>
                    <a:pt x="2095" y="3456"/>
                    <a:pt x="1817" y="3108"/>
                  </a:cubicBezTo>
                  <a:lnTo>
                    <a:pt x="1411" y="2592"/>
                  </a:lnTo>
                  <a:lnTo>
                    <a:pt x="974" y="2096"/>
                  </a:lnTo>
                  <a:cubicBezTo>
                    <a:pt x="904" y="2007"/>
                    <a:pt x="835" y="1917"/>
                    <a:pt x="755" y="1848"/>
                  </a:cubicBezTo>
                  <a:lnTo>
                    <a:pt x="517" y="1619"/>
                  </a:lnTo>
                  <a:lnTo>
                    <a:pt x="279" y="1381"/>
                  </a:lnTo>
                  <a:lnTo>
                    <a:pt x="179" y="1292"/>
                  </a:lnTo>
                  <a:lnTo>
                    <a:pt x="169" y="1281"/>
                  </a:lnTo>
                  <a:cubicBezTo>
                    <a:pt x="169" y="1272"/>
                    <a:pt x="169" y="1272"/>
                    <a:pt x="179" y="1261"/>
                  </a:cubicBezTo>
                  <a:lnTo>
                    <a:pt x="199" y="1222"/>
                  </a:lnTo>
                  <a:cubicBezTo>
                    <a:pt x="438" y="855"/>
                    <a:pt x="696" y="497"/>
                    <a:pt x="904" y="120"/>
                  </a:cubicBezTo>
                  <a:lnTo>
                    <a:pt x="70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14"/>
            <p:cNvSpPr/>
            <p:nvPr/>
          </p:nvSpPr>
          <p:spPr>
            <a:xfrm>
              <a:off x="1856475" y="1820450"/>
              <a:ext cx="115700" cy="43200"/>
            </a:xfrm>
            <a:custGeom>
              <a:avLst/>
              <a:gdLst/>
              <a:ahLst/>
              <a:cxnLst/>
              <a:rect l="l" t="t" r="r" b="b"/>
              <a:pathLst>
                <a:path w="4628" h="1728" extrusionOk="0">
                  <a:moveTo>
                    <a:pt x="1063" y="0"/>
                  </a:moveTo>
                  <a:cubicBezTo>
                    <a:pt x="1043" y="0"/>
                    <a:pt x="1033" y="30"/>
                    <a:pt x="1013" y="40"/>
                  </a:cubicBezTo>
                  <a:lnTo>
                    <a:pt x="934" y="119"/>
                  </a:lnTo>
                  <a:cubicBezTo>
                    <a:pt x="626" y="427"/>
                    <a:pt x="328" y="745"/>
                    <a:pt x="0" y="1033"/>
                  </a:cubicBezTo>
                  <a:lnTo>
                    <a:pt x="169" y="1192"/>
                  </a:lnTo>
                  <a:cubicBezTo>
                    <a:pt x="477" y="884"/>
                    <a:pt x="745" y="546"/>
                    <a:pt x="1043" y="208"/>
                  </a:cubicBezTo>
                  <a:lnTo>
                    <a:pt x="1073" y="179"/>
                  </a:lnTo>
                  <a:cubicBezTo>
                    <a:pt x="1073" y="169"/>
                    <a:pt x="1073" y="169"/>
                    <a:pt x="1083" y="169"/>
                  </a:cubicBezTo>
                  <a:lnTo>
                    <a:pt x="1092" y="169"/>
                  </a:lnTo>
                  <a:lnTo>
                    <a:pt x="1212" y="239"/>
                  </a:lnTo>
                  <a:lnTo>
                    <a:pt x="1500" y="407"/>
                  </a:lnTo>
                  <a:lnTo>
                    <a:pt x="1787" y="576"/>
                  </a:lnTo>
                  <a:cubicBezTo>
                    <a:pt x="1877" y="636"/>
                    <a:pt x="1986" y="675"/>
                    <a:pt x="2085" y="725"/>
                  </a:cubicBezTo>
                  <a:lnTo>
                    <a:pt x="2681" y="1003"/>
                  </a:lnTo>
                  <a:cubicBezTo>
                    <a:pt x="2890" y="1092"/>
                    <a:pt x="3089" y="1172"/>
                    <a:pt x="3297" y="1261"/>
                  </a:cubicBezTo>
                  <a:cubicBezTo>
                    <a:pt x="3694" y="1430"/>
                    <a:pt x="4121" y="1569"/>
                    <a:pt x="4528" y="1728"/>
                  </a:cubicBezTo>
                  <a:lnTo>
                    <a:pt x="4627" y="1470"/>
                  </a:lnTo>
                  <a:cubicBezTo>
                    <a:pt x="4201" y="1360"/>
                    <a:pt x="3764" y="1261"/>
                    <a:pt x="3347" y="1122"/>
                  </a:cubicBezTo>
                  <a:cubicBezTo>
                    <a:pt x="3138" y="1053"/>
                    <a:pt x="2939" y="983"/>
                    <a:pt x="2731" y="903"/>
                  </a:cubicBezTo>
                  <a:lnTo>
                    <a:pt x="2135" y="625"/>
                  </a:lnTo>
                  <a:cubicBezTo>
                    <a:pt x="2036" y="586"/>
                    <a:pt x="1937" y="536"/>
                    <a:pt x="1838" y="486"/>
                  </a:cubicBezTo>
                  <a:lnTo>
                    <a:pt x="1560" y="308"/>
                  </a:lnTo>
                  <a:lnTo>
                    <a:pt x="1281" y="139"/>
                  </a:lnTo>
                  <a:lnTo>
                    <a:pt x="1112" y="30"/>
                  </a:lnTo>
                  <a:lnTo>
                    <a:pt x="106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14"/>
            <p:cNvSpPr/>
            <p:nvPr/>
          </p:nvSpPr>
          <p:spPr>
            <a:xfrm>
              <a:off x="1811050" y="1698800"/>
              <a:ext cx="84175" cy="108750"/>
            </a:xfrm>
            <a:custGeom>
              <a:avLst/>
              <a:gdLst/>
              <a:ahLst/>
              <a:cxnLst/>
              <a:rect l="l" t="t" r="r" b="b"/>
              <a:pathLst>
                <a:path w="3367" h="4350" extrusionOk="0">
                  <a:moveTo>
                    <a:pt x="3168" y="1"/>
                  </a:moveTo>
                  <a:cubicBezTo>
                    <a:pt x="2969" y="388"/>
                    <a:pt x="2731" y="756"/>
                    <a:pt x="2503" y="1133"/>
                  </a:cubicBezTo>
                  <a:cubicBezTo>
                    <a:pt x="2274" y="1500"/>
                    <a:pt x="2006" y="1857"/>
                    <a:pt x="1758" y="2215"/>
                  </a:cubicBezTo>
                  <a:cubicBezTo>
                    <a:pt x="1470" y="2563"/>
                    <a:pt x="1202" y="2910"/>
                    <a:pt x="904" y="3228"/>
                  </a:cubicBezTo>
                  <a:lnTo>
                    <a:pt x="457" y="3704"/>
                  </a:lnTo>
                  <a:lnTo>
                    <a:pt x="338" y="3823"/>
                  </a:lnTo>
                  <a:cubicBezTo>
                    <a:pt x="288" y="3883"/>
                    <a:pt x="229" y="3942"/>
                    <a:pt x="229" y="3942"/>
                  </a:cubicBezTo>
                  <a:lnTo>
                    <a:pt x="109" y="4062"/>
                  </a:lnTo>
                  <a:lnTo>
                    <a:pt x="1" y="4171"/>
                  </a:lnTo>
                  <a:lnTo>
                    <a:pt x="189" y="4350"/>
                  </a:lnTo>
                  <a:lnTo>
                    <a:pt x="288" y="4211"/>
                  </a:lnTo>
                  <a:cubicBezTo>
                    <a:pt x="318" y="4171"/>
                    <a:pt x="348" y="4131"/>
                    <a:pt x="387" y="4081"/>
                  </a:cubicBezTo>
                  <a:cubicBezTo>
                    <a:pt x="387" y="4081"/>
                    <a:pt x="438" y="4022"/>
                    <a:pt x="497" y="3962"/>
                  </a:cubicBezTo>
                  <a:cubicBezTo>
                    <a:pt x="546" y="3893"/>
                    <a:pt x="596" y="3834"/>
                    <a:pt x="596" y="3834"/>
                  </a:cubicBezTo>
                  <a:cubicBezTo>
                    <a:pt x="735" y="3664"/>
                    <a:pt x="874" y="3496"/>
                    <a:pt x="1013" y="3317"/>
                  </a:cubicBezTo>
                  <a:cubicBezTo>
                    <a:pt x="1291" y="2980"/>
                    <a:pt x="1550" y="2622"/>
                    <a:pt x="1837" y="2274"/>
                  </a:cubicBezTo>
                  <a:cubicBezTo>
                    <a:pt x="2095" y="1917"/>
                    <a:pt x="2364" y="1570"/>
                    <a:pt x="2622" y="1212"/>
                  </a:cubicBezTo>
                  <a:cubicBezTo>
                    <a:pt x="2870" y="845"/>
                    <a:pt x="3148" y="497"/>
                    <a:pt x="3366" y="120"/>
                  </a:cubicBezTo>
                  <a:lnTo>
                    <a:pt x="316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14"/>
            <p:cNvSpPr/>
            <p:nvPr/>
          </p:nvSpPr>
          <p:spPr>
            <a:xfrm>
              <a:off x="1794400" y="1687125"/>
              <a:ext cx="81225" cy="104550"/>
            </a:xfrm>
            <a:custGeom>
              <a:avLst/>
              <a:gdLst/>
              <a:ahLst/>
              <a:cxnLst/>
              <a:rect l="l" t="t" r="r" b="b"/>
              <a:pathLst>
                <a:path w="3249" h="4182" extrusionOk="0">
                  <a:moveTo>
                    <a:pt x="3039" y="1"/>
                  </a:moveTo>
                  <a:cubicBezTo>
                    <a:pt x="2851" y="369"/>
                    <a:pt x="2622" y="716"/>
                    <a:pt x="2404" y="1084"/>
                  </a:cubicBezTo>
                  <a:cubicBezTo>
                    <a:pt x="2185" y="1441"/>
                    <a:pt x="1927" y="1779"/>
                    <a:pt x="1689" y="2126"/>
                  </a:cubicBezTo>
                  <a:cubicBezTo>
                    <a:pt x="1421" y="2454"/>
                    <a:pt x="1163" y="2791"/>
                    <a:pt x="875" y="3099"/>
                  </a:cubicBezTo>
                  <a:cubicBezTo>
                    <a:pt x="726" y="3258"/>
                    <a:pt x="577" y="3407"/>
                    <a:pt x="438" y="3556"/>
                  </a:cubicBezTo>
                  <a:cubicBezTo>
                    <a:pt x="438" y="3556"/>
                    <a:pt x="378" y="3615"/>
                    <a:pt x="329" y="3675"/>
                  </a:cubicBezTo>
                  <a:lnTo>
                    <a:pt x="219" y="3784"/>
                  </a:lnTo>
                  <a:lnTo>
                    <a:pt x="100" y="3903"/>
                  </a:lnTo>
                  <a:lnTo>
                    <a:pt x="1" y="4003"/>
                  </a:lnTo>
                  <a:lnTo>
                    <a:pt x="180" y="4181"/>
                  </a:lnTo>
                  <a:lnTo>
                    <a:pt x="279" y="4052"/>
                  </a:lnTo>
                  <a:cubicBezTo>
                    <a:pt x="309" y="4012"/>
                    <a:pt x="339" y="3973"/>
                    <a:pt x="378" y="3933"/>
                  </a:cubicBezTo>
                  <a:cubicBezTo>
                    <a:pt x="378" y="3933"/>
                    <a:pt x="428" y="3873"/>
                    <a:pt x="478" y="3804"/>
                  </a:cubicBezTo>
                  <a:lnTo>
                    <a:pt x="577" y="3685"/>
                  </a:lnTo>
                  <a:cubicBezTo>
                    <a:pt x="706" y="3516"/>
                    <a:pt x="845" y="3357"/>
                    <a:pt x="974" y="3189"/>
                  </a:cubicBezTo>
                  <a:cubicBezTo>
                    <a:pt x="1243" y="2860"/>
                    <a:pt x="1501" y="2523"/>
                    <a:pt x="1768" y="2185"/>
                  </a:cubicBezTo>
                  <a:cubicBezTo>
                    <a:pt x="2017" y="1838"/>
                    <a:pt x="2275" y="1510"/>
                    <a:pt x="2523" y="1163"/>
                  </a:cubicBezTo>
                  <a:cubicBezTo>
                    <a:pt x="2761" y="815"/>
                    <a:pt x="3030" y="478"/>
                    <a:pt x="3248" y="120"/>
                  </a:cubicBezTo>
                  <a:lnTo>
                    <a:pt x="30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14"/>
            <p:cNvSpPr/>
            <p:nvPr/>
          </p:nvSpPr>
          <p:spPr>
            <a:xfrm>
              <a:off x="1968925" y="1835325"/>
              <a:ext cx="22850" cy="27850"/>
            </a:xfrm>
            <a:custGeom>
              <a:avLst/>
              <a:gdLst/>
              <a:ahLst/>
              <a:cxnLst/>
              <a:rect l="l" t="t" r="r" b="b"/>
              <a:pathLst>
                <a:path w="914" h="1114" extrusionOk="0">
                  <a:moveTo>
                    <a:pt x="676" y="1"/>
                  </a:moveTo>
                  <a:cubicBezTo>
                    <a:pt x="656" y="30"/>
                    <a:pt x="665" y="70"/>
                    <a:pt x="646" y="110"/>
                  </a:cubicBezTo>
                  <a:cubicBezTo>
                    <a:pt x="626" y="160"/>
                    <a:pt x="606" y="200"/>
                    <a:pt x="586" y="249"/>
                  </a:cubicBezTo>
                  <a:cubicBezTo>
                    <a:pt x="537" y="328"/>
                    <a:pt x="477" y="418"/>
                    <a:pt x="418" y="507"/>
                  </a:cubicBezTo>
                  <a:cubicBezTo>
                    <a:pt x="358" y="597"/>
                    <a:pt x="298" y="666"/>
                    <a:pt x="219" y="736"/>
                  </a:cubicBezTo>
                  <a:cubicBezTo>
                    <a:pt x="189" y="775"/>
                    <a:pt x="149" y="795"/>
                    <a:pt x="109" y="825"/>
                  </a:cubicBezTo>
                  <a:cubicBezTo>
                    <a:pt x="70" y="855"/>
                    <a:pt x="30" y="864"/>
                    <a:pt x="1" y="875"/>
                  </a:cubicBezTo>
                  <a:lnTo>
                    <a:pt x="129" y="1113"/>
                  </a:lnTo>
                  <a:cubicBezTo>
                    <a:pt x="169" y="1063"/>
                    <a:pt x="209" y="1014"/>
                    <a:pt x="248" y="974"/>
                  </a:cubicBezTo>
                  <a:lnTo>
                    <a:pt x="338" y="835"/>
                  </a:lnTo>
                  <a:cubicBezTo>
                    <a:pt x="398" y="736"/>
                    <a:pt x="447" y="646"/>
                    <a:pt x="507" y="567"/>
                  </a:cubicBezTo>
                  <a:cubicBezTo>
                    <a:pt x="566" y="487"/>
                    <a:pt x="636" y="408"/>
                    <a:pt x="705" y="328"/>
                  </a:cubicBezTo>
                  <a:cubicBezTo>
                    <a:pt x="735" y="289"/>
                    <a:pt x="775" y="249"/>
                    <a:pt x="815" y="209"/>
                  </a:cubicBezTo>
                  <a:cubicBezTo>
                    <a:pt x="844" y="160"/>
                    <a:pt x="894" y="110"/>
                    <a:pt x="914" y="50"/>
                  </a:cubicBezTo>
                  <a:lnTo>
                    <a:pt x="67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14"/>
            <p:cNvSpPr/>
            <p:nvPr/>
          </p:nvSpPr>
          <p:spPr>
            <a:xfrm>
              <a:off x="1858225" y="1748450"/>
              <a:ext cx="47925" cy="44950"/>
            </a:xfrm>
            <a:custGeom>
              <a:avLst/>
              <a:gdLst/>
              <a:ahLst/>
              <a:cxnLst/>
              <a:rect l="l" t="t" r="r" b="b"/>
              <a:pathLst>
                <a:path w="1917" h="1798" extrusionOk="0">
                  <a:moveTo>
                    <a:pt x="898" y="336"/>
                  </a:moveTo>
                  <a:lnTo>
                    <a:pt x="898" y="336"/>
                  </a:lnTo>
                  <a:cubicBezTo>
                    <a:pt x="973" y="442"/>
                    <a:pt x="1049" y="547"/>
                    <a:pt x="1122" y="656"/>
                  </a:cubicBezTo>
                  <a:lnTo>
                    <a:pt x="1311" y="934"/>
                  </a:lnTo>
                  <a:lnTo>
                    <a:pt x="1479" y="1222"/>
                  </a:lnTo>
                  <a:lnTo>
                    <a:pt x="1638" y="1510"/>
                  </a:lnTo>
                  <a:lnTo>
                    <a:pt x="1698" y="1609"/>
                  </a:lnTo>
                  <a:lnTo>
                    <a:pt x="1717" y="1649"/>
                  </a:lnTo>
                  <a:lnTo>
                    <a:pt x="1728" y="1669"/>
                  </a:lnTo>
                  <a:lnTo>
                    <a:pt x="1708" y="1678"/>
                  </a:lnTo>
                  <a:cubicBezTo>
                    <a:pt x="1678" y="1678"/>
                    <a:pt x="1648" y="1669"/>
                    <a:pt x="1618" y="1669"/>
                  </a:cubicBezTo>
                  <a:lnTo>
                    <a:pt x="1549" y="1659"/>
                  </a:lnTo>
                  <a:cubicBezTo>
                    <a:pt x="1519" y="1649"/>
                    <a:pt x="1499" y="1639"/>
                    <a:pt x="1470" y="1639"/>
                  </a:cubicBezTo>
                  <a:cubicBezTo>
                    <a:pt x="1360" y="1609"/>
                    <a:pt x="1261" y="1570"/>
                    <a:pt x="1152" y="1539"/>
                  </a:cubicBezTo>
                  <a:cubicBezTo>
                    <a:pt x="933" y="1460"/>
                    <a:pt x="715" y="1431"/>
                    <a:pt x="506" y="1371"/>
                  </a:cubicBezTo>
                  <a:lnTo>
                    <a:pt x="248" y="1292"/>
                  </a:lnTo>
                  <a:cubicBezTo>
                    <a:pt x="238" y="1292"/>
                    <a:pt x="208" y="1292"/>
                    <a:pt x="219" y="1281"/>
                  </a:cubicBezTo>
                  <a:lnTo>
                    <a:pt x="238" y="1252"/>
                  </a:lnTo>
                  <a:lnTo>
                    <a:pt x="308" y="1172"/>
                  </a:lnTo>
                  <a:cubicBezTo>
                    <a:pt x="526" y="905"/>
                    <a:pt x="725" y="632"/>
                    <a:pt x="898" y="336"/>
                  </a:cubicBezTo>
                  <a:close/>
                  <a:moveTo>
                    <a:pt x="963" y="1"/>
                  </a:moveTo>
                  <a:lnTo>
                    <a:pt x="864" y="62"/>
                  </a:lnTo>
                  <a:lnTo>
                    <a:pt x="794" y="30"/>
                  </a:lnTo>
                  <a:cubicBezTo>
                    <a:pt x="645" y="398"/>
                    <a:pt x="437" y="755"/>
                    <a:pt x="199" y="1083"/>
                  </a:cubicBezTo>
                  <a:lnTo>
                    <a:pt x="80" y="1252"/>
                  </a:lnTo>
                  <a:lnTo>
                    <a:pt x="10" y="1341"/>
                  </a:lnTo>
                  <a:lnTo>
                    <a:pt x="0" y="1351"/>
                  </a:lnTo>
                  <a:cubicBezTo>
                    <a:pt x="0" y="1361"/>
                    <a:pt x="10" y="1361"/>
                    <a:pt x="10" y="1361"/>
                  </a:cubicBezTo>
                  <a:lnTo>
                    <a:pt x="40" y="1371"/>
                  </a:lnTo>
                  <a:lnTo>
                    <a:pt x="99" y="1381"/>
                  </a:lnTo>
                  <a:lnTo>
                    <a:pt x="477" y="1470"/>
                  </a:lnTo>
                  <a:cubicBezTo>
                    <a:pt x="695" y="1530"/>
                    <a:pt x="923" y="1570"/>
                    <a:pt x="1122" y="1629"/>
                  </a:cubicBezTo>
                  <a:cubicBezTo>
                    <a:pt x="1231" y="1669"/>
                    <a:pt x="1331" y="1709"/>
                    <a:pt x="1439" y="1738"/>
                  </a:cubicBezTo>
                  <a:cubicBezTo>
                    <a:pt x="1470" y="1748"/>
                    <a:pt x="1499" y="1748"/>
                    <a:pt x="1529" y="1758"/>
                  </a:cubicBezTo>
                  <a:lnTo>
                    <a:pt x="1618" y="1778"/>
                  </a:lnTo>
                  <a:cubicBezTo>
                    <a:pt x="1698" y="1788"/>
                    <a:pt x="1777" y="1798"/>
                    <a:pt x="1856" y="1798"/>
                  </a:cubicBezTo>
                  <a:lnTo>
                    <a:pt x="1916" y="1798"/>
                  </a:lnTo>
                  <a:cubicBezTo>
                    <a:pt x="1907" y="1778"/>
                    <a:pt x="1896" y="1758"/>
                    <a:pt x="1887" y="1748"/>
                  </a:cubicBezTo>
                  <a:lnTo>
                    <a:pt x="1837" y="1639"/>
                  </a:lnTo>
                  <a:lnTo>
                    <a:pt x="1748" y="1450"/>
                  </a:lnTo>
                  <a:lnTo>
                    <a:pt x="1598" y="1153"/>
                  </a:lnTo>
                  <a:lnTo>
                    <a:pt x="1450" y="855"/>
                  </a:lnTo>
                  <a:lnTo>
                    <a:pt x="1291" y="566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14"/>
            <p:cNvSpPr/>
            <p:nvPr/>
          </p:nvSpPr>
          <p:spPr>
            <a:xfrm>
              <a:off x="1832150" y="1846250"/>
              <a:ext cx="47675" cy="114950"/>
            </a:xfrm>
            <a:custGeom>
              <a:avLst/>
              <a:gdLst/>
              <a:ahLst/>
              <a:cxnLst/>
              <a:rect l="l" t="t" r="r" b="b"/>
              <a:pathLst>
                <a:path w="1907" h="4598" extrusionOk="0">
                  <a:moveTo>
                    <a:pt x="973" y="1"/>
                  </a:moveTo>
                  <a:cubicBezTo>
                    <a:pt x="695" y="328"/>
                    <a:pt x="417" y="666"/>
                    <a:pt x="119" y="983"/>
                  </a:cubicBezTo>
                  <a:lnTo>
                    <a:pt x="30" y="1063"/>
                  </a:lnTo>
                  <a:cubicBezTo>
                    <a:pt x="20" y="1083"/>
                    <a:pt x="0" y="1093"/>
                    <a:pt x="0" y="1113"/>
                  </a:cubicBezTo>
                  <a:lnTo>
                    <a:pt x="40" y="1162"/>
                  </a:lnTo>
                  <a:lnTo>
                    <a:pt x="150" y="1321"/>
                  </a:lnTo>
                  <a:lnTo>
                    <a:pt x="338" y="1590"/>
                  </a:lnTo>
                  <a:lnTo>
                    <a:pt x="517" y="1857"/>
                  </a:lnTo>
                  <a:cubicBezTo>
                    <a:pt x="586" y="1947"/>
                    <a:pt x="626" y="2046"/>
                    <a:pt x="686" y="2146"/>
                  </a:cubicBezTo>
                  <a:lnTo>
                    <a:pt x="984" y="2731"/>
                  </a:lnTo>
                  <a:cubicBezTo>
                    <a:pt x="1083" y="2930"/>
                    <a:pt x="1162" y="3138"/>
                    <a:pt x="1242" y="3347"/>
                  </a:cubicBezTo>
                  <a:cubicBezTo>
                    <a:pt x="1410" y="3744"/>
                    <a:pt x="1529" y="4171"/>
                    <a:pt x="1659" y="4598"/>
                  </a:cubicBezTo>
                  <a:lnTo>
                    <a:pt x="1907" y="4478"/>
                  </a:lnTo>
                  <a:cubicBezTo>
                    <a:pt x="1728" y="4081"/>
                    <a:pt x="1569" y="3675"/>
                    <a:pt x="1370" y="3277"/>
                  </a:cubicBezTo>
                  <a:cubicBezTo>
                    <a:pt x="1281" y="3079"/>
                    <a:pt x="1182" y="2880"/>
                    <a:pt x="1092" y="2671"/>
                  </a:cubicBezTo>
                  <a:lnTo>
                    <a:pt x="775" y="2095"/>
                  </a:lnTo>
                  <a:cubicBezTo>
                    <a:pt x="715" y="1996"/>
                    <a:pt x="675" y="1897"/>
                    <a:pt x="606" y="1798"/>
                  </a:cubicBezTo>
                  <a:lnTo>
                    <a:pt x="428" y="1530"/>
                  </a:lnTo>
                  <a:lnTo>
                    <a:pt x="249" y="1252"/>
                  </a:lnTo>
                  <a:lnTo>
                    <a:pt x="169" y="1133"/>
                  </a:lnTo>
                  <a:lnTo>
                    <a:pt x="169" y="1122"/>
                  </a:lnTo>
                  <a:cubicBezTo>
                    <a:pt x="169" y="1113"/>
                    <a:pt x="169" y="1113"/>
                    <a:pt x="179" y="1113"/>
                  </a:cubicBezTo>
                  <a:lnTo>
                    <a:pt x="209" y="1073"/>
                  </a:lnTo>
                  <a:cubicBezTo>
                    <a:pt x="536" y="785"/>
                    <a:pt x="834" y="467"/>
                    <a:pt x="1142" y="160"/>
                  </a:cubicBezTo>
                  <a:lnTo>
                    <a:pt x="97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14"/>
            <p:cNvSpPr/>
            <p:nvPr/>
          </p:nvSpPr>
          <p:spPr>
            <a:xfrm>
              <a:off x="1745750" y="1920225"/>
              <a:ext cx="110250" cy="61325"/>
            </a:xfrm>
            <a:custGeom>
              <a:avLst/>
              <a:gdLst/>
              <a:ahLst/>
              <a:cxnLst/>
              <a:rect l="l" t="t" r="r" b="b"/>
              <a:pathLst>
                <a:path w="4410" h="2453" extrusionOk="0">
                  <a:moveTo>
                    <a:pt x="1262" y="1"/>
                  </a:moveTo>
                  <a:cubicBezTo>
                    <a:pt x="1242" y="1"/>
                    <a:pt x="1223" y="21"/>
                    <a:pt x="1212" y="30"/>
                  </a:cubicBezTo>
                  <a:lnTo>
                    <a:pt x="1113" y="100"/>
                  </a:lnTo>
                  <a:cubicBezTo>
                    <a:pt x="736" y="328"/>
                    <a:pt x="369" y="546"/>
                    <a:pt x="1" y="775"/>
                  </a:cubicBezTo>
                  <a:lnTo>
                    <a:pt x="130" y="974"/>
                  </a:lnTo>
                  <a:cubicBezTo>
                    <a:pt x="477" y="716"/>
                    <a:pt x="835" y="467"/>
                    <a:pt x="1192" y="209"/>
                  </a:cubicBezTo>
                  <a:lnTo>
                    <a:pt x="1232" y="179"/>
                  </a:lnTo>
                  <a:lnTo>
                    <a:pt x="1242" y="169"/>
                  </a:lnTo>
                  <a:lnTo>
                    <a:pt x="1262" y="179"/>
                  </a:lnTo>
                  <a:lnTo>
                    <a:pt x="1362" y="268"/>
                  </a:lnTo>
                  <a:lnTo>
                    <a:pt x="1600" y="497"/>
                  </a:lnTo>
                  <a:lnTo>
                    <a:pt x="1838" y="725"/>
                  </a:lnTo>
                  <a:cubicBezTo>
                    <a:pt x="1918" y="795"/>
                    <a:pt x="2007" y="864"/>
                    <a:pt x="2096" y="934"/>
                  </a:cubicBezTo>
                  <a:lnTo>
                    <a:pt x="2613" y="1341"/>
                  </a:lnTo>
                  <a:cubicBezTo>
                    <a:pt x="2791" y="1470"/>
                    <a:pt x="2980" y="1599"/>
                    <a:pt x="3158" y="1718"/>
                  </a:cubicBezTo>
                  <a:cubicBezTo>
                    <a:pt x="3516" y="1987"/>
                    <a:pt x="3893" y="2215"/>
                    <a:pt x="4261" y="2453"/>
                  </a:cubicBezTo>
                  <a:lnTo>
                    <a:pt x="4409" y="2225"/>
                  </a:lnTo>
                  <a:cubicBezTo>
                    <a:pt x="4023" y="2036"/>
                    <a:pt x="3615" y="1837"/>
                    <a:pt x="3248" y="1599"/>
                  </a:cubicBezTo>
                  <a:cubicBezTo>
                    <a:pt x="3059" y="1490"/>
                    <a:pt x="2871" y="1371"/>
                    <a:pt x="2682" y="1252"/>
                  </a:cubicBezTo>
                  <a:lnTo>
                    <a:pt x="2165" y="855"/>
                  </a:lnTo>
                  <a:cubicBezTo>
                    <a:pt x="2076" y="785"/>
                    <a:pt x="1987" y="716"/>
                    <a:pt x="1907" y="646"/>
                  </a:cubicBezTo>
                  <a:lnTo>
                    <a:pt x="1679" y="418"/>
                  </a:lnTo>
                  <a:lnTo>
                    <a:pt x="1441" y="189"/>
                  </a:lnTo>
                  <a:lnTo>
                    <a:pt x="1302" y="50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14"/>
            <p:cNvSpPr/>
            <p:nvPr/>
          </p:nvSpPr>
          <p:spPr>
            <a:xfrm>
              <a:off x="1711000" y="1803300"/>
              <a:ext cx="104550" cy="89400"/>
            </a:xfrm>
            <a:custGeom>
              <a:avLst/>
              <a:gdLst/>
              <a:ahLst/>
              <a:cxnLst/>
              <a:rect l="l" t="t" r="r" b="b"/>
              <a:pathLst>
                <a:path w="4182" h="3576" extrusionOk="0">
                  <a:moveTo>
                    <a:pt x="4012" y="1"/>
                  </a:moveTo>
                  <a:cubicBezTo>
                    <a:pt x="3864" y="160"/>
                    <a:pt x="3714" y="318"/>
                    <a:pt x="3575" y="488"/>
                  </a:cubicBezTo>
                  <a:cubicBezTo>
                    <a:pt x="3427" y="647"/>
                    <a:pt x="3268" y="795"/>
                    <a:pt x="3119" y="954"/>
                  </a:cubicBezTo>
                  <a:cubicBezTo>
                    <a:pt x="2960" y="1103"/>
                    <a:pt x="2801" y="1262"/>
                    <a:pt x="2642" y="1411"/>
                  </a:cubicBezTo>
                  <a:lnTo>
                    <a:pt x="2136" y="1838"/>
                  </a:lnTo>
                  <a:cubicBezTo>
                    <a:pt x="1808" y="2136"/>
                    <a:pt x="1441" y="2384"/>
                    <a:pt x="1093" y="2652"/>
                  </a:cubicBezTo>
                  <a:cubicBezTo>
                    <a:pt x="914" y="2781"/>
                    <a:pt x="726" y="2890"/>
                    <a:pt x="547" y="3010"/>
                  </a:cubicBezTo>
                  <a:lnTo>
                    <a:pt x="269" y="3188"/>
                  </a:lnTo>
                  <a:cubicBezTo>
                    <a:pt x="219" y="3218"/>
                    <a:pt x="180" y="3248"/>
                    <a:pt x="130" y="3277"/>
                  </a:cubicBezTo>
                  <a:lnTo>
                    <a:pt x="1" y="3367"/>
                  </a:lnTo>
                  <a:lnTo>
                    <a:pt x="140" y="3575"/>
                  </a:lnTo>
                  <a:lnTo>
                    <a:pt x="269" y="3466"/>
                  </a:lnTo>
                  <a:cubicBezTo>
                    <a:pt x="309" y="3427"/>
                    <a:pt x="349" y="3396"/>
                    <a:pt x="398" y="3367"/>
                  </a:cubicBezTo>
                  <a:lnTo>
                    <a:pt x="656" y="3158"/>
                  </a:lnTo>
                  <a:cubicBezTo>
                    <a:pt x="825" y="3029"/>
                    <a:pt x="1004" y="2900"/>
                    <a:pt x="1172" y="2761"/>
                  </a:cubicBezTo>
                  <a:cubicBezTo>
                    <a:pt x="1510" y="2473"/>
                    <a:pt x="1878" y="2215"/>
                    <a:pt x="2205" y="1917"/>
                  </a:cubicBezTo>
                  <a:lnTo>
                    <a:pt x="2712" y="1490"/>
                  </a:lnTo>
                  <a:cubicBezTo>
                    <a:pt x="2880" y="1351"/>
                    <a:pt x="3039" y="1203"/>
                    <a:pt x="3208" y="1053"/>
                  </a:cubicBezTo>
                  <a:cubicBezTo>
                    <a:pt x="3377" y="905"/>
                    <a:pt x="3546" y="766"/>
                    <a:pt x="3705" y="616"/>
                  </a:cubicBezTo>
                  <a:cubicBezTo>
                    <a:pt x="3864" y="468"/>
                    <a:pt x="4022" y="309"/>
                    <a:pt x="4181" y="160"/>
                  </a:cubicBezTo>
                  <a:lnTo>
                    <a:pt x="40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14"/>
            <p:cNvSpPr/>
            <p:nvPr/>
          </p:nvSpPr>
          <p:spPr>
            <a:xfrm>
              <a:off x="1698350" y="1787425"/>
              <a:ext cx="100550" cy="86175"/>
            </a:xfrm>
            <a:custGeom>
              <a:avLst/>
              <a:gdLst/>
              <a:ahLst/>
              <a:cxnLst/>
              <a:rect l="l" t="t" r="r" b="b"/>
              <a:pathLst>
                <a:path w="4022" h="3447" extrusionOk="0">
                  <a:moveTo>
                    <a:pt x="3843" y="0"/>
                  </a:moveTo>
                  <a:cubicBezTo>
                    <a:pt x="3704" y="159"/>
                    <a:pt x="3565" y="308"/>
                    <a:pt x="3426" y="467"/>
                  </a:cubicBezTo>
                  <a:cubicBezTo>
                    <a:pt x="3287" y="626"/>
                    <a:pt x="3138" y="765"/>
                    <a:pt x="2989" y="914"/>
                  </a:cubicBezTo>
                  <a:cubicBezTo>
                    <a:pt x="2841" y="1063"/>
                    <a:pt x="2691" y="1222"/>
                    <a:pt x="2532" y="1361"/>
                  </a:cubicBezTo>
                  <a:lnTo>
                    <a:pt x="2046" y="1778"/>
                  </a:lnTo>
                  <a:cubicBezTo>
                    <a:pt x="1738" y="2056"/>
                    <a:pt x="1381" y="2294"/>
                    <a:pt x="1043" y="2542"/>
                  </a:cubicBezTo>
                  <a:cubicBezTo>
                    <a:pt x="875" y="2672"/>
                    <a:pt x="696" y="2780"/>
                    <a:pt x="517" y="2890"/>
                  </a:cubicBezTo>
                  <a:lnTo>
                    <a:pt x="249" y="3058"/>
                  </a:lnTo>
                  <a:cubicBezTo>
                    <a:pt x="209" y="3089"/>
                    <a:pt x="160" y="3118"/>
                    <a:pt x="120" y="3158"/>
                  </a:cubicBezTo>
                  <a:lnTo>
                    <a:pt x="1" y="3237"/>
                  </a:lnTo>
                  <a:lnTo>
                    <a:pt x="140" y="3446"/>
                  </a:lnTo>
                  <a:lnTo>
                    <a:pt x="259" y="3336"/>
                  </a:lnTo>
                  <a:cubicBezTo>
                    <a:pt x="299" y="3307"/>
                    <a:pt x="338" y="3267"/>
                    <a:pt x="378" y="3237"/>
                  </a:cubicBezTo>
                  <a:lnTo>
                    <a:pt x="626" y="3049"/>
                  </a:lnTo>
                  <a:cubicBezTo>
                    <a:pt x="795" y="2919"/>
                    <a:pt x="974" y="2800"/>
                    <a:pt x="1133" y="2661"/>
                  </a:cubicBezTo>
                  <a:cubicBezTo>
                    <a:pt x="1450" y="2383"/>
                    <a:pt x="1798" y="2135"/>
                    <a:pt x="2115" y="1847"/>
                  </a:cubicBezTo>
                  <a:lnTo>
                    <a:pt x="2602" y="1440"/>
                  </a:lnTo>
                  <a:cubicBezTo>
                    <a:pt x="2771" y="1301"/>
                    <a:pt x="2920" y="1162"/>
                    <a:pt x="3079" y="1023"/>
                  </a:cubicBezTo>
                  <a:cubicBezTo>
                    <a:pt x="3238" y="874"/>
                    <a:pt x="3406" y="745"/>
                    <a:pt x="3565" y="596"/>
                  </a:cubicBezTo>
                  <a:cubicBezTo>
                    <a:pt x="3714" y="457"/>
                    <a:pt x="3863" y="308"/>
                    <a:pt x="4022" y="159"/>
                  </a:cubicBezTo>
                  <a:lnTo>
                    <a:pt x="384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14"/>
            <p:cNvSpPr/>
            <p:nvPr/>
          </p:nvSpPr>
          <p:spPr>
            <a:xfrm>
              <a:off x="1853000" y="1957700"/>
              <a:ext cx="26825" cy="24125"/>
            </a:xfrm>
            <a:custGeom>
              <a:avLst/>
              <a:gdLst/>
              <a:ahLst/>
              <a:cxnLst/>
              <a:rect l="l" t="t" r="r" b="b"/>
              <a:pathLst>
                <a:path w="1073" h="965" extrusionOk="0">
                  <a:moveTo>
                    <a:pt x="845" y="1"/>
                  </a:moveTo>
                  <a:cubicBezTo>
                    <a:pt x="814" y="20"/>
                    <a:pt x="825" y="60"/>
                    <a:pt x="795" y="100"/>
                  </a:cubicBezTo>
                  <a:cubicBezTo>
                    <a:pt x="765" y="140"/>
                    <a:pt x="735" y="170"/>
                    <a:pt x="706" y="210"/>
                  </a:cubicBezTo>
                  <a:cubicBezTo>
                    <a:pt x="636" y="289"/>
                    <a:pt x="567" y="358"/>
                    <a:pt x="477" y="428"/>
                  </a:cubicBezTo>
                  <a:cubicBezTo>
                    <a:pt x="408" y="497"/>
                    <a:pt x="328" y="567"/>
                    <a:pt x="249" y="616"/>
                  </a:cubicBezTo>
                  <a:cubicBezTo>
                    <a:pt x="199" y="646"/>
                    <a:pt x="159" y="666"/>
                    <a:pt x="119" y="686"/>
                  </a:cubicBezTo>
                  <a:cubicBezTo>
                    <a:pt x="80" y="696"/>
                    <a:pt x="30" y="696"/>
                    <a:pt x="0" y="706"/>
                  </a:cubicBezTo>
                  <a:lnTo>
                    <a:pt x="70" y="964"/>
                  </a:lnTo>
                  <a:cubicBezTo>
                    <a:pt x="119" y="924"/>
                    <a:pt x="179" y="894"/>
                    <a:pt x="219" y="855"/>
                  </a:cubicBezTo>
                  <a:lnTo>
                    <a:pt x="338" y="735"/>
                  </a:lnTo>
                  <a:cubicBezTo>
                    <a:pt x="408" y="656"/>
                    <a:pt x="477" y="577"/>
                    <a:pt x="556" y="507"/>
                  </a:cubicBezTo>
                  <a:cubicBezTo>
                    <a:pt x="626" y="438"/>
                    <a:pt x="715" y="378"/>
                    <a:pt x="805" y="318"/>
                  </a:cubicBezTo>
                  <a:cubicBezTo>
                    <a:pt x="845" y="289"/>
                    <a:pt x="894" y="259"/>
                    <a:pt x="934" y="229"/>
                  </a:cubicBezTo>
                  <a:cubicBezTo>
                    <a:pt x="984" y="190"/>
                    <a:pt x="1043" y="150"/>
                    <a:pt x="1073" y="100"/>
                  </a:cubicBezTo>
                  <a:lnTo>
                    <a:pt x="84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14"/>
            <p:cNvSpPr/>
            <p:nvPr/>
          </p:nvSpPr>
          <p:spPr>
            <a:xfrm>
              <a:off x="1761650" y="1849725"/>
              <a:ext cx="43975" cy="49175"/>
            </a:xfrm>
            <a:custGeom>
              <a:avLst/>
              <a:gdLst/>
              <a:ahLst/>
              <a:cxnLst/>
              <a:rect l="l" t="t" r="r" b="b"/>
              <a:pathLst>
                <a:path w="1759" h="1967" extrusionOk="0">
                  <a:moveTo>
                    <a:pt x="1099" y="327"/>
                  </a:moveTo>
                  <a:cubicBezTo>
                    <a:pt x="1148" y="446"/>
                    <a:pt x="1198" y="566"/>
                    <a:pt x="1251" y="686"/>
                  </a:cubicBezTo>
                  <a:lnTo>
                    <a:pt x="1361" y="994"/>
                  </a:lnTo>
                  <a:lnTo>
                    <a:pt x="1460" y="1312"/>
                  </a:lnTo>
                  <a:lnTo>
                    <a:pt x="1560" y="1629"/>
                  </a:lnTo>
                  <a:lnTo>
                    <a:pt x="1589" y="1738"/>
                  </a:lnTo>
                  <a:lnTo>
                    <a:pt x="1599" y="1778"/>
                  </a:lnTo>
                  <a:lnTo>
                    <a:pt x="1609" y="1808"/>
                  </a:lnTo>
                  <a:lnTo>
                    <a:pt x="1589" y="1798"/>
                  </a:lnTo>
                  <a:cubicBezTo>
                    <a:pt x="1560" y="1798"/>
                    <a:pt x="1529" y="1788"/>
                    <a:pt x="1500" y="1778"/>
                  </a:cubicBezTo>
                  <a:lnTo>
                    <a:pt x="1440" y="1748"/>
                  </a:lnTo>
                  <a:cubicBezTo>
                    <a:pt x="1410" y="1738"/>
                    <a:pt x="1390" y="1729"/>
                    <a:pt x="1371" y="1709"/>
                  </a:cubicBezTo>
                  <a:cubicBezTo>
                    <a:pt x="1271" y="1659"/>
                    <a:pt x="1182" y="1609"/>
                    <a:pt x="1083" y="1550"/>
                  </a:cubicBezTo>
                  <a:cubicBezTo>
                    <a:pt x="884" y="1431"/>
                    <a:pt x="686" y="1351"/>
                    <a:pt x="487" y="1242"/>
                  </a:cubicBezTo>
                  <a:lnTo>
                    <a:pt x="249" y="1113"/>
                  </a:lnTo>
                  <a:cubicBezTo>
                    <a:pt x="239" y="1103"/>
                    <a:pt x="219" y="1103"/>
                    <a:pt x="229" y="1093"/>
                  </a:cubicBezTo>
                  <a:lnTo>
                    <a:pt x="258" y="1073"/>
                  </a:lnTo>
                  <a:lnTo>
                    <a:pt x="338" y="1003"/>
                  </a:lnTo>
                  <a:cubicBezTo>
                    <a:pt x="604" y="794"/>
                    <a:pt x="862" y="572"/>
                    <a:pt x="1099" y="327"/>
                  </a:cubicBezTo>
                  <a:close/>
                  <a:moveTo>
                    <a:pt x="1073" y="1"/>
                  </a:moveTo>
                  <a:cubicBezTo>
                    <a:pt x="1050" y="31"/>
                    <a:pt x="1028" y="60"/>
                    <a:pt x="1005" y="89"/>
                  </a:cubicBezTo>
                  <a:lnTo>
                    <a:pt x="1005" y="89"/>
                  </a:lnTo>
                  <a:lnTo>
                    <a:pt x="1004" y="90"/>
                  </a:lnTo>
                  <a:cubicBezTo>
                    <a:pt x="1004" y="90"/>
                    <a:pt x="1004" y="90"/>
                    <a:pt x="1004" y="91"/>
                  </a:cubicBezTo>
                  <a:lnTo>
                    <a:pt x="1004" y="91"/>
                  </a:lnTo>
                  <a:cubicBezTo>
                    <a:pt x="781" y="375"/>
                    <a:pt x="527" y="643"/>
                    <a:pt x="249" y="894"/>
                  </a:cubicBezTo>
                  <a:lnTo>
                    <a:pt x="100" y="1033"/>
                  </a:lnTo>
                  <a:lnTo>
                    <a:pt x="11" y="1103"/>
                  </a:lnTo>
                  <a:lnTo>
                    <a:pt x="0" y="1113"/>
                  </a:lnTo>
                  <a:cubicBezTo>
                    <a:pt x="0" y="1122"/>
                    <a:pt x="0" y="1122"/>
                    <a:pt x="11" y="1122"/>
                  </a:cubicBezTo>
                  <a:lnTo>
                    <a:pt x="40" y="1133"/>
                  </a:lnTo>
                  <a:lnTo>
                    <a:pt x="90" y="1162"/>
                  </a:lnTo>
                  <a:lnTo>
                    <a:pt x="437" y="1341"/>
                  </a:lnTo>
                  <a:cubicBezTo>
                    <a:pt x="636" y="1440"/>
                    <a:pt x="854" y="1530"/>
                    <a:pt x="1033" y="1639"/>
                  </a:cubicBezTo>
                  <a:cubicBezTo>
                    <a:pt x="1123" y="1698"/>
                    <a:pt x="1222" y="1758"/>
                    <a:pt x="1321" y="1808"/>
                  </a:cubicBezTo>
                  <a:cubicBezTo>
                    <a:pt x="1341" y="1817"/>
                    <a:pt x="1371" y="1837"/>
                    <a:pt x="1390" y="1848"/>
                  </a:cubicBezTo>
                  <a:lnTo>
                    <a:pt x="1480" y="1887"/>
                  </a:lnTo>
                  <a:cubicBezTo>
                    <a:pt x="1560" y="1917"/>
                    <a:pt x="1629" y="1937"/>
                    <a:pt x="1708" y="1956"/>
                  </a:cubicBezTo>
                  <a:lnTo>
                    <a:pt x="1758" y="1967"/>
                  </a:lnTo>
                  <a:cubicBezTo>
                    <a:pt x="1758" y="1947"/>
                    <a:pt x="1758" y="1927"/>
                    <a:pt x="1748" y="1907"/>
                  </a:cubicBezTo>
                  <a:lnTo>
                    <a:pt x="1728" y="1798"/>
                  </a:lnTo>
                  <a:lnTo>
                    <a:pt x="1679" y="1590"/>
                  </a:lnTo>
                  <a:lnTo>
                    <a:pt x="1599" y="1272"/>
                  </a:lnTo>
                  <a:lnTo>
                    <a:pt x="1520" y="954"/>
                  </a:lnTo>
                  <a:lnTo>
                    <a:pt x="1430" y="636"/>
                  </a:lnTo>
                  <a:cubicBezTo>
                    <a:pt x="1361" y="427"/>
                    <a:pt x="1301" y="219"/>
                    <a:pt x="1232" y="10"/>
                  </a:cubicBezTo>
                  <a:cubicBezTo>
                    <a:pt x="1232" y="10"/>
                    <a:pt x="1187" y="28"/>
                    <a:pt x="1132" y="47"/>
                  </a:cubicBezTo>
                  <a:lnTo>
                    <a:pt x="1132" y="47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14"/>
            <p:cNvSpPr/>
            <p:nvPr/>
          </p:nvSpPr>
          <p:spPr>
            <a:xfrm>
              <a:off x="1715725" y="1939600"/>
              <a:ext cx="33300" cy="115925"/>
            </a:xfrm>
            <a:custGeom>
              <a:avLst/>
              <a:gdLst/>
              <a:ahLst/>
              <a:cxnLst/>
              <a:rect l="l" t="t" r="r" b="b"/>
              <a:pathLst>
                <a:path w="1332" h="4637" extrusionOk="0">
                  <a:moveTo>
                    <a:pt x="1202" y="0"/>
                  </a:moveTo>
                  <a:cubicBezTo>
                    <a:pt x="855" y="258"/>
                    <a:pt x="497" y="506"/>
                    <a:pt x="149" y="764"/>
                  </a:cubicBezTo>
                  <a:lnTo>
                    <a:pt x="50" y="834"/>
                  </a:lnTo>
                  <a:cubicBezTo>
                    <a:pt x="30" y="844"/>
                    <a:pt x="1" y="854"/>
                    <a:pt x="1" y="864"/>
                  </a:cubicBezTo>
                  <a:lnTo>
                    <a:pt x="30" y="923"/>
                  </a:lnTo>
                  <a:lnTo>
                    <a:pt x="100" y="1102"/>
                  </a:lnTo>
                  <a:lnTo>
                    <a:pt x="219" y="1410"/>
                  </a:lnTo>
                  <a:lnTo>
                    <a:pt x="338" y="1708"/>
                  </a:lnTo>
                  <a:cubicBezTo>
                    <a:pt x="388" y="1807"/>
                    <a:pt x="408" y="1916"/>
                    <a:pt x="438" y="2026"/>
                  </a:cubicBezTo>
                  <a:lnTo>
                    <a:pt x="606" y="2661"/>
                  </a:lnTo>
                  <a:cubicBezTo>
                    <a:pt x="646" y="2880"/>
                    <a:pt x="676" y="3098"/>
                    <a:pt x="716" y="3317"/>
                  </a:cubicBezTo>
                  <a:cubicBezTo>
                    <a:pt x="785" y="3743"/>
                    <a:pt x="815" y="4190"/>
                    <a:pt x="835" y="4637"/>
                  </a:cubicBezTo>
                  <a:lnTo>
                    <a:pt x="1113" y="4577"/>
                  </a:lnTo>
                  <a:cubicBezTo>
                    <a:pt x="1023" y="4140"/>
                    <a:pt x="964" y="3703"/>
                    <a:pt x="855" y="3277"/>
                  </a:cubicBezTo>
                  <a:cubicBezTo>
                    <a:pt x="805" y="3058"/>
                    <a:pt x="765" y="2849"/>
                    <a:pt x="716" y="2631"/>
                  </a:cubicBezTo>
                  <a:lnTo>
                    <a:pt x="537" y="1996"/>
                  </a:lnTo>
                  <a:cubicBezTo>
                    <a:pt x="507" y="1887"/>
                    <a:pt x="487" y="1777"/>
                    <a:pt x="447" y="1678"/>
                  </a:cubicBezTo>
                  <a:lnTo>
                    <a:pt x="328" y="1370"/>
                  </a:lnTo>
                  <a:lnTo>
                    <a:pt x="209" y="1062"/>
                  </a:lnTo>
                  <a:lnTo>
                    <a:pt x="169" y="934"/>
                  </a:lnTo>
                  <a:lnTo>
                    <a:pt x="160" y="914"/>
                  </a:lnTo>
                  <a:cubicBezTo>
                    <a:pt x="160" y="914"/>
                    <a:pt x="169" y="914"/>
                    <a:pt x="180" y="903"/>
                  </a:cubicBezTo>
                  <a:lnTo>
                    <a:pt x="219" y="883"/>
                  </a:lnTo>
                  <a:cubicBezTo>
                    <a:pt x="586" y="656"/>
                    <a:pt x="964" y="427"/>
                    <a:pt x="1331" y="199"/>
                  </a:cubicBezTo>
                  <a:lnTo>
                    <a:pt x="12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14"/>
            <p:cNvSpPr/>
            <p:nvPr/>
          </p:nvSpPr>
          <p:spPr>
            <a:xfrm>
              <a:off x="1616950" y="1993875"/>
              <a:ext cx="99300" cy="76800"/>
            </a:xfrm>
            <a:custGeom>
              <a:avLst/>
              <a:gdLst/>
              <a:ahLst/>
              <a:cxnLst/>
              <a:rect l="l" t="t" r="r" b="b"/>
              <a:pathLst>
                <a:path w="3972" h="3072" extrusionOk="0">
                  <a:moveTo>
                    <a:pt x="1388" y="1"/>
                  </a:moveTo>
                  <a:cubicBezTo>
                    <a:pt x="1372" y="1"/>
                    <a:pt x="1356" y="14"/>
                    <a:pt x="1340" y="14"/>
                  </a:cubicBezTo>
                  <a:lnTo>
                    <a:pt x="1231" y="63"/>
                  </a:lnTo>
                  <a:cubicBezTo>
                    <a:pt x="1022" y="133"/>
                    <a:pt x="824" y="212"/>
                    <a:pt x="616" y="281"/>
                  </a:cubicBezTo>
                  <a:cubicBezTo>
                    <a:pt x="407" y="341"/>
                    <a:pt x="199" y="411"/>
                    <a:pt x="0" y="470"/>
                  </a:cubicBezTo>
                  <a:lnTo>
                    <a:pt x="80" y="689"/>
                  </a:lnTo>
                  <a:cubicBezTo>
                    <a:pt x="278" y="609"/>
                    <a:pt x="486" y="530"/>
                    <a:pt x="685" y="450"/>
                  </a:cubicBezTo>
                  <a:cubicBezTo>
                    <a:pt x="883" y="371"/>
                    <a:pt x="1082" y="272"/>
                    <a:pt x="1291" y="182"/>
                  </a:cubicBezTo>
                  <a:lnTo>
                    <a:pt x="1331" y="162"/>
                  </a:lnTo>
                  <a:lnTo>
                    <a:pt x="1340" y="162"/>
                  </a:lnTo>
                  <a:lnTo>
                    <a:pt x="1360" y="172"/>
                  </a:lnTo>
                  <a:lnTo>
                    <a:pt x="1430" y="281"/>
                  </a:lnTo>
                  <a:lnTo>
                    <a:pt x="1618" y="559"/>
                  </a:lnTo>
                  <a:lnTo>
                    <a:pt x="1797" y="837"/>
                  </a:lnTo>
                  <a:cubicBezTo>
                    <a:pt x="1867" y="927"/>
                    <a:pt x="1936" y="1007"/>
                    <a:pt x="2006" y="1095"/>
                  </a:cubicBezTo>
                  <a:lnTo>
                    <a:pt x="2423" y="1612"/>
                  </a:lnTo>
                  <a:lnTo>
                    <a:pt x="2869" y="2108"/>
                  </a:lnTo>
                  <a:cubicBezTo>
                    <a:pt x="3158" y="2446"/>
                    <a:pt x="3475" y="2744"/>
                    <a:pt x="3773" y="3072"/>
                  </a:cubicBezTo>
                  <a:lnTo>
                    <a:pt x="3972" y="2873"/>
                  </a:lnTo>
                  <a:cubicBezTo>
                    <a:pt x="3634" y="2595"/>
                    <a:pt x="3286" y="2327"/>
                    <a:pt x="2979" y="2009"/>
                  </a:cubicBezTo>
                  <a:cubicBezTo>
                    <a:pt x="2820" y="1860"/>
                    <a:pt x="2661" y="1702"/>
                    <a:pt x="2512" y="1543"/>
                  </a:cubicBezTo>
                  <a:lnTo>
                    <a:pt x="2085" y="1036"/>
                  </a:lnTo>
                  <a:cubicBezTo>
                    <a:pt x="2026" y="947"/>
                    <a:pt x="1946" y="867"/>
                    <a:pt x="1887" y="778"/>
                  </a:cubicBezTo>
                  <a:lnTo>
                    <a:pt x="1708" y="500"/>
                  </a:lnTo>
                  <a:lnTo>
                    <a:pt x="1539" y="222"/>
                  </a:lnTo>
                  <a:lnTo>
                    <a:pt x="1430" y="53"/>
                  </a:lnTo>
                  <a:lnTo>
                    <a:pt x="1400" y="3"/>
                  </a:lnTo>
                  <a:cubicBezTo>
                    <a:pt x="1396" y="1"/>
                    <a:pt x="1392" y="1"/>
                    <a:pt x="138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14"/>
            <p:cNvSpPr/>
            <p:nvPr/>
          </p:nvSpPr>
          <p:spPr>
            <a:xfrm>
              <a:off x="1594600" y="1887700"/>
              <a:ext cx="119900" cy="65325"/>
            </a:xfrm>
            <a:custGeom>
              <a:avLst/>
              <a:gdLst/>
              <a:ahLst/>
              <a:cxnLst/>
              <a:rect l="l" t="t" r="r" b="b"/>
              <a:pathLst>
                <a:path w="4796" h="2613" extrusionOk="0">
                  <a:moveTo>
                    <a:pt x="4667" y="1"/>
                  </a:moveTo>
                  <a:cubicBezTo>
                    <a:pt x="4310" y="239"/>
                    <a:pt x="3952" y="497"/>
                    <a:pt x="3575" y="726"/>
                  </a:cubicBezTo>
                  <a:lnTo>
                    <a:pt x="3009" y="1063"/>
                  </a:lnTo>
                  <a:lnTo>
                    <a:pt x="2721" y="1222"/>
                  </a:lnTo>
                  <a:lnTo>
                    <a:pt x="2433" y="1371"/>
                  </a:lnTo>
                  <a:cubicBezTo>
                    <a:pt x="2036" y="1569"/>
                    <a:pt x="1638" y="1768"/>
                    <a:pt x="1232" y="1917"/>
                  </a:cubicBezTo>
                  <a:cubicBezTo>
                    <a:pt x="1023" y="1997"/>
                    <a:pt x="824" y="2086"/>
                    <a:pt x="616" y="2165"/>
                  </a:cubicBezTo>
                  <a:lnTo>
                    <a:pt x="308" y="2264"/>
                  </a:lnTo>
                  <a:cubicBezTo>
                    <a:pt x="259" y="2275"/>
                    <a:pt x="199" y="2304"/>
                    <a:pt x="149" y="2324"/>
                  </a:cubicBezTo>
                  <a:lnTo>
                    <a:pt x="0" y="2374"/>
                  </a:lnTo>
                  <a:lnTo>
                    <a:pt x="89" y="2612"/>
                  </a:lnTo>
                  <a:lnTo>
                    <a:pt x="248" y="2533"/>
                  </a:lnTo>
                  <a:cubicBezTo>
                    <a:pt x="298" y="2513"/>
                    <a:pt x="338" y="2483"/>
                    <a:pt x="387" y="2463"/>
                  </a:cubicBezTo>
                  <a:lnTo>
                    <a:pt x="685" y="2334"/>
                  </a:lnTo>
                  <a:cubicBezTo>
                    <a:pt x="884" y="2235"/>
                    <a:pt x="1082" y="2145"/>
                    <a:pt x="1281" y="2046"/>
                  </a:cubicBezTo>
                  <a:cubicBezTo>
                    <a:pt x="1688" y="1867"/>
                    <a:pt x="2075" y="1659"/>
                    <a:pt x="2472" y="1461"/>
                  </a:cubicBezTo>
                  <a:lnTo>
                    <a:pt x="2770" y="1322"/>
                  </a:lnTo>
                  <a:lnTo>
                    <a:pt x="3068" y="1163"/>
                  </a:lnTo>
                  <a:lnTo>
                    <a:pt x="3644" y="845"/>
                  </a:lnTo>
                  <a:cubicBezTo>
                    <a:pt x="4041" y="646"/>
                    <a:pt x="4419" y="408"/>
                    <a:pt x="4796" y="199"/>
                  </a:cubicBezTo>
                  <a:lnTo>
                    <a:pt x="46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14"/>
            <p:cNvSpPr/>
            <p:nvPr/>
          </p:nvSpPr>
          <p:spPr>
            <a:xfrm>
              <a:off x="1586650" y="1868600"/>
              <a:ext cx="114950" cy="62825"/>
            </a:xfrm>
            <a:custGeom>
              <a:avLst/>
              <a:gdLst/>
              <a:ahLst/>
              <a:cxnLst/>
              <a:rect l="l" t="t" r="r" b="b"/>
              <a:pathLst>
                <a:path w="4598" h="2513" extrusionOk="0">
                  <a:moveTo>
                    <a:pt x="4469" y="0"/>
                  </a:moveTo>
                  <a:cubicBezTo>
                    <a:pt x="4131" y="228"/>
                    <a:pt x="3783" y="477"/>
                    <a:pt x="3426" y="696"/>
                  </a:cubicBezTo>
                  <a:lnTo>
                    <a:pt x="2880" y="1023"/>
                  </a:lnTo>
                  <a:lnTo>
                    <a:pt x="2612" y="1182"/>
                  </a:lnTo>
                  <a:lnTo>
                    <a:pt x="2324" y="1321"/>
                  </a:lnTo>
                  <a:cubicBezTo>
                    <a:pt x="1947" y="1510"/>
                    <a:pt x="1570" y="1698"/>
                    <a:pt x="1172" y="1847"/>
                  </a:cubicBezTo>
                  <a:cubicBezTo>
                    <a:pt x="974" y="1916"/>
                    <a:pt x="785" y="1996"/>
                    <a:pt x="586" y="2075"/>
                  </a:cubicBezTo>
                  <a:lnTo>
                    <a:pt x="288" y="2175"/>
                  </a:lnTo>
                  <a:cubicBezTo>
                    <a:pt x="239" y="2185"/>
                    <a:pt x="189" y="2205"/>
                    <a:pt x="140" y="2225"/>
                  </a:cubicBezTo>
                  <a:lnTo>
                    <a:pt x="1" y="2284"/>
                  </a:lnTo>
                  <a:lnTo>
                    <a:pt x="90" y="2512"/>
                  </a:lnTo>
                  <a:lnTo>
                    <a:pt x="229" y="2443"/>
                  </a:lnTo>
                  <a:cubicBezTo>
                    <a:pt x="279" y="2413"/>
                    <a:pt x="318" y="2393"/>
                    <a:pt x="368" y="2373"/>
                  </a:cubicBezTo>
                  <a:lnTo>
                    <a:pt x="656" y="2244"/>
                  </a:lnTo>
                  <a:cubicBezTo>
                    <a:pt x="844" y="2155"/>
                    <a:pt x="1033" y="2066"/>
                    <a:pt x="1232" y="1966"/>
                  </a:cubicBezTo>
                  <a:cubicBezTo>
                    <a:pt x="1619" y="1797"/>
                    <a:pt x="1987" y="1599"/>
                    <a:pt x="2373" y="1410"/>
                  </a:cubicBezTo>
                  <a:lnTo>
                    <a:pt x="2662" y="1271"/>
                  </a:lnTo>
                  <a:lnTo>
                    <a:pt x="2940" y="1113"/>
                  </a:lnTo>
                  <a:lnTo>
                    <a:pt x="3496" y="815"/>
                  </a:lnTo>
                  <a:cubicBezTo>
                    <a:pt x="3873" y="616"/>
                    <a:pt x="4240" y="398"/>
                    <a:pt x="4598" y="199"/>
                  </a:cubicBezTo>
                  <a:lnTo>
                    <a:pt x="44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14"/>
            <p:cNvSpPr/>
            <p:nvPr/>
          </p:nvSpPr>
          <p:spPr>
            <a:xfrm>
              <a:off x="1713250" y="2052300"/>
              <a:ext cx="29825" cy="18875"/>
            </a:xfrm>
            <a:custGeom>
              <a:avLst/>
              <a:gdLst/>
              <a:ahLst/>
              <a:cxnLst/>
              <a:rect l="l" t="t" r="r" b="b"/>
              <a:pathLst>
                <a:path w="1193" h="755" extrusionOk="0">
                  <a:moveTo>
                    <a:pt x="993" y="0"/>
                  </a:moveTo>
                  <a:cubicBezTo>
                    <a:pt x="963" y="10"/>
                    <a:pt x="954" y="49"/>
                    <a:pt x="924" y="79"/>
                  </a:cubicBezTo>
                  <a:cubicBezTo>
                    <a:pt x="884" y="119"/>
                    <a:pt x="844" y="149"/>
                    <a:pt x="804" y="179"/>
                  </a:cubicBezTo>
                  <a:cubicBezTo>
                    <a:pt x="725" y="228"/>
                    <a:pt x="636" y="278"/>
                    <a:pt x="537" y="327"/>
                  </a:cubicBezTo>
                  <a:cubicBezTo>
                    <a:pt x="447" y="377"/>
                    <a:pt x="358" y="427"/>
                    <a:pt x="268" y="457"/>
                  </a:cubicBezTo>
                  <a:cubicBezTo>
                    <a:pt x="219" y="477"/>
                    <a:pt x="169" y="477"/>
                    <a:pt x="129" y="486"/>
                  </a:cubicBezTo>
                  <a:cubicBezTo>
                    <a:pt x="113" y="490"/>
                    <a:pt x="97" y="491"/>
                    <a:pt x="83" y="491"/>
                  </a:cubicBezTo>
                  <a:cubicBezTo>
                    <a:pt x="54" y="491"/>
                    <a:pt x="27" y="486"/>
                    <a:pt x="1" y="486"/>
                  </a:cubicBezTo>
                  <a:lnTo>
                    <a:pt x="10" y="755"/>
                  </a:lnTo>
                  <a:cubicBezTo>
                    <a:pt x="70" y="735"/>
                    <a:pt x="129" y="705"/>
                    <a:pt x="189" y="675"/>
                  </a:cubicBezTo>
                  <a:lnTo>
                    <a:pt x="328" y="585"/>
                  </a:lnTo>
                  <a:cubicBezTo>
                    <a:pt x="418" y="536"/>
                    <a:pt x="507" y="477"/>
                    <a:pt x="596" y="427"/>
                  </a:cubicBezTo>
                  <a:cubicBezTo>
                    <a:pt x="685" y="377"/>
                    <a:pt x="775" y="338"/>
                    <a:pt x="874" y="307"/>
                  </a:cubicBezTo>
                  <a:cubicBezTo>
                    <a:pt x="924" y="288"/>
                    <a:pt x="983" y="268"/>
                    <a:pt x="1033" y="248"/>
                  </a:cubicBezTo>
                  <a:cubicBezTo>
                    <a:pt x="1082" y="218"/>
                    <a:pt x="1152" y="188"/>
                    <a:pt x="1192" y="139"/>
                  </a:cubicBezTo>
                  <a:lnTo>
                    <a:pt x="99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14"/>
            <p:cNvSpPr/>
            <p:nvPr/>
          </p:nvSpPr>
          <p:spPr>
            <a:xfrm>
              <a:off x="1646225" y="1927675"/>
              <a:ext cx="38250" cy="51900"/>
            </a:xfrm>
            <a:custGeom>
              <a:avLst/>
              <a:gdLst/>
              <a:ahLst/>
              <a:cxnLst/>
              <a:rect l="l" t="t" r="r" b="b"/>
              <a:pathLst>
                <a:path w="1530" h="2076" extrusionOk="0">
                  <a:moveTo>
                    <a:pt x="1249" y="331"/>
                  </a:moveTo>
                  <a:lnTo>
                    <a:pt x="1249" y="331"/>
                  </a:lnTo>
                  <a:cubicBezTo>
                    <a:pt x="1272" y="458"/>
                    <a:pt x="1293" y="585"/>
                    <a:pt x="1311" y="715"/>
                  </a:cubicBezTo>
                  <a:lnTo>
                    <a:pt x="1361" y="1043"/>
                  </a:lnTo>
                  <a:lnTo>
                    <a:pt x="1391" y="1371"/>
                  </a:lnTo>
                  <a:lnTo>
                    <a:pt x="1400" y="1698"/>
                  </a:lnTo>
                  <a:lnTo>
                    <a:pt x="1411" y="1817"/>
                  </a:lnTo>
                  <a:lnTo>
                    <a:pt x="1411" y="1857"/>
                  </a:lnTo>
                  <a:lnTo>
                    <a:pt x="1411" y="1887"/>
                  </a:lnTo>
                  <a:lnTo>
                    <a:pt x="1391" y="1877"/>
                  </a:lnTo>
                  <a:cubicBezTo>
                    <a:pt x="1371" y="1867"/>
                    <a:pt x="1341" y="1847"/>
                    <a:pt x="1311" y="1828"/>
                  </a:cubicBezTo>
                  <a:lnTo>
                    <a:pt x="1261" y="1788"/>
                  </a:lnTo>
                  <a:cubicBezTo>
                    <a:pt x="1241" y="1778"/>
                    <a:pt x="1222" y="1758"/>
                    <a:pt x="1202" y="1738"/>
                  </a:cubicBezTo>
                  <a:cubicBezTo>
                    <a:pt x="1113" y="1669"/>
                    <a:pt x="1033" y="1589"/>
                    <a:pt x="954" y="1510"/>
                  </a:cubicBezTo>
                  <a:cubicBezTo>
                    <a:pt x="785" y="1351"/>
                    <a:pt x="616" y="1232"/>
                    <a:pt x="447" y="1082"/>
                  </a:cubicBezTo>
                  <a:lnTo>
                    <a:pt x="249" y="904"/>
                  </a:lnTo>
                  <a:cubicBezTo>
                    <a:pt x="239" y="894"/>
                    <a:pt x="219" y="884"/>
                    <a:pt x="229" y="884"/>
                  </a:cubicBezTo>
                  <a:lnTo>
                    <a:pt x="259" y="864"/>
                  </a:lnTo>
                  <a:lnTo>
                    <a:pt x="358" y="815"/>
                  </a:lnTo>
                  <a:cubicBezTo>
                    <a:pt x="656" y="661"/>
                    <a:pt x="967" y="522"/>
                    <a:pt x="1249" y="331"/>
                  </a:cubicBezTo>
                  <a:close/>
                  <a:moveTo>
                    <a:pt x="1291" y="1"/>
                  </a:moveTo>
                  <a:cubicBezTo>
                    <a:pt x="1268" y="23"/>
                    <a:pt x="1244" y="46"/>
                    <a:pt x="1219" y="68"/>
                  </a:cubicBezTo>
                  <a:lnTo>
                    <a:pt x="1219" y="68"/>
                  </a:lnTo>
                  <a:lnTo>
                    <a:pt x="1202" y="70"/>
                  </a:lnTo>
                  <a:cubicBezTo>
                    <a:pt x="1202" y="74"/>
                    <a:pt x="1203" y="77"/>
                    <a:pt x="1204" y="81"/>
                  </a:cubicBezTo>
                  <a:lnTo>
                    <a:pt x="1204" y="81"/>
                  </a:lnTo>
                  <a:cubicBezTo>
                    <a:pt x="932" y="320"/>
                    <a:pt x="610" y="507"/>
                    <a:pt x="288" y="696"/>
                  </a:cubicBezTo>
                  <a:lnTo>
                    <a:pt x="110" y="795"/>
                  </a:lnTo>
                  <a:lnTo>
                    <a:pt x="10" y="844"/>
                  </a:lnTo>
                  <a:lnTo>
                    <a:pt x="1" y="854"/>
                  </a:lnTo>
                  <a:lnTo>
                    <a:pt x="10" y="864"/>
                  </a:lnTo>
                  <a:lnTo>
                    <a:pt x="30" y="884"/>
                  </a:lnTo>
                  <a:lnTo>
                    <a:pt x="80" y="924"/>
                  </a:lnTo>
                  <a:lnTo>
                    <a:pt x="378" y="1172"/>
                  </a:lnTo>
                  <a:cubicBezTo>
                    <a:pt x="546" y="1311"/>
                    <a:pt x="735" y="1440"/>
                    <a:pt x="884" y="1589"/>
                  </a:cubicBezTo>
                  <a:cubicBezTo>
                    <a:pt x="963" y="1658"/>
                    <a:pt x="1043" y="1738"/>
                    <a:pt x="1133" y="1817"/>
                  </a:cubicBezTo>
                  <a:lnTo>
                    <a:pt x="1192" y="1877"/>
                  </a:lnTo>
                  <a:lnTo>
                    <a:pt x="1272" y="1936"/>
                  </a:lnTo>
                  <a:cubicBezTo>
                    <a:pt x="1341" y="1976"/>
                    <a:pt x="1400" y="2016"/>
                    <a:pt x="1470" y="2046"/>
                  </a:cubicBezTo>
                  <a:lnTo>
                    <a:pt x="1530" y="2075"/>
                  </a:lnTo>
                  <a:lnTo>
                    <a:pt x="1530" y="2016"/>
                  </a:lnTo>
                  <a:lnTo>
                    <a:pt x="1530" y="1907"/>
                  </a:lnTo>
                  <a:lnTo>
                    <a:pt x="1530" y="1698"/>
                  </a:lnTo>
                  <a:lnTo>
                    <a:pt x="1530" y="1360"/>
                  </a:lnTo>
                  <a:lnTo>
                    <a:pt x="1519" y="1033"/>
                  </a:lnTo>
                  <a:lnTo>
                    <a:pt x="1500" y="705"/>
                  </a:lnTo>
                  <a:cubicBezTo>
                    <a:pt x="1480" y="477"/>
                    <a:pt x="1470" y="259"/>
                    <a:pt x="1450" y="40"/>
                  </a:cubicBezTo>
                  <a:lnTo>
                    <a:pt x="1334" y="54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14"/>
            <p:cNvSpPr/>
            <p:nvPr/>
          </p:nvSpPr>
          <p:spPr>
            <a:xfrm>
              <a:off x="1582200" y="2005625"/>
              <a:ext cx="36750" cy="110975"/>
            </a:xfrm>
            <a:custGeom>
              <a:avLst/>
              <a:gdLst/>
              <a:ahLst/>
              <a:cxnLst/>
              <a:rect l="l" t="t" r="r" b="b"/>
              <a:pathLst>
                <a:path w="1470" h="4439" extrusionOk="0">
                  <a:moveTo>
                    <a:pt x="1390" y="0"/>
                  </a:moveTo>
                  <a:cubicBezTo>
                    <a:pt x="1192" y="89"/>
                    <a:pt x="993" y="189"/>
                    <a:pt x="794" y="268"/>
                  </a:cubicBezTo>
                  <a:cubicBezTo>
                    <a:pt x="596" y="347"/>
                    <a:pt x="387" y="427"/>
                    <a:pt x="188" y="506"/>
                  </a:cubicBezTo>
                  <a:lnTo>
                    <a:pt x="79" y="556"/>
                  </a:lnTo>
                  <a:cubicBezTo>
                    <a:pt x="60" y="566"/>
                    <a:pt x="29" y="566"/>
                    <a:pt x="29" y="576"/>
                  </a:cubicBezTo>
                  <a:lnTo>
                    <a:pt x="40" y="645"/>
                  </a:lnTo>
                  <a:lnTo>
                    <a:pt x="69" y="834"/>
                  </a:lnTo>
                  <a:lnTo>
                    <a:pt x="119" y="1162"/>
                  </a:lnTo>
                  <a:lnTo>
                    <a:pt x="168" y="1479"/>
                  </a:lnTo>
                  <a:cubicBezTo>
                    <a:pt x="188" y="1589"/>
                    <a:pt x="179" y="1698"/>
                    <a:pt x="188" y="1807"/>
                  </a:cubicBezTo>
                  <a:lnTo>
                    <a:pt x="208" y="2472"/>
                  </a:lnTo>
                  <a:cubicBezTo>
                    <a:pt x="208" y="2691"/>
                    <a:pt x="188" y="2909"/>
                    <a:pt x="168" y="3128"/>
                  </a:cubicBezTo>
                  <a:cubicBezTo>
                    <a:pt x="149" y="3564"/>
                    <a:pt x="69" y="4001"/>
                    <a:pt x="0" y="4438"/>
                  </a:cubicBezTo>
                  <a:lnTo>
                    <a:pt x="278" y="4438"/>
                  </a:lnTo>
                  <a:cubicBezTo>
                    <a:pt x="288" y="4012"/>
                    <a:pt x="327" y="3564"/>
                    <a:pt x="318" y="3128"/>
                  </a:cubicBezTo>
                  <a:cubicBezTo>
                    <a:pt x="318" y="2909"/>
                    <a:pt x="327" y="2691"/>
                    <a:pt x="327" y="2463"/>
                  </a:cubicBezTo>
                  <a:lnTo>
                    <a:pt x="298" y="1797"/>
                  </a:lnTo>
                  <a:cubicBezTo>
                    <a:pt x="288" y="1688"/>
                    <a:pt x="288" y="1579"/>
                    <a:pt x="278" y="1470"/>
                  </a:cubicBezTo>
                  <a:lnTo>
                    <a:pt x="228" y="1142"/>
                  </a:lnTo>
                  <a:lnTo>
                    <a:pt x="188" y="815"/>
                  </a:lnTo>
                  <a:lnTo>
                    <a:pt x="168" y="676"/>
                  </a:lnTo>
                  <a:lnTo>
                    <a:pt x="168" y="665"/>
                  </a:lnTo>
                  <a:cubicBezTo>
                    <a:pt x="168" y="656"/>
                    <a:pt x="179" y="656"/>
                    <a:pt x="188" y="656"/>
                  </a:cubicBezTo>
                  <a:lnTo>
                    <a:pt x="228" y="645"/>
                  </a:lnTo>
                  <a:cubicBezTo>
                    <a:pt x="437" y="576"/>
                    <a:pt x="645" y="506"/>
                    <a:pt x="854" y="447"/>
                  </a:cubicBezTo>
                  <a:cubicBezTo>
                    <a:pt x="1062" y="378"/>
                    <a:pt x="1261" y="288"/>
                    <a:pt x="1470" y="219"/>
                  </a:cubicBezTo>
                  <a:lnTo>
                    <a:pt x="139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14"/>
            <p:cNvSpPr/>
            <p:nvPr/>
          </p:nvSpPr>
          <p:spPr>
            <a:xfrm>
              <a:off x="1476450" y="2037775"/>
              <a:ext cx="83650" cy="87750"/>
            </a:xfrm>
            <a:custGeom>
              <a:avLst/>
              <a:gdLst/>
              <a:ahLst/>
              <a:cxnLst/>
              <a:rect l="l" t="t" r="r" b="b"/>
              <a:pathLst>
                <a:path w="3346" h="3510" extrusionOk="0">
                  <a:moveTo>
                    <a:pt x="1454" y="1"/>
                  </a:moveTo>
                  <a:cubicBezTo>
                    <a:pt x="1442" y="1"/>
                    <a:pt x="1427" y="5"/>
                    <a:pt x="1420" y="5"/>
                  </a:cubicBezTo>
                  <a:lnTo>
                    <a:pt x="1301" y="25"/>
                  </a:lnTo>
                  <a:cubicBezTo>
                    <a:pt x="864" y="65"/>
                    <a:pt x="427" y="114"/>
                    <a:pt x="0" y="154"/>
                  </a:cubicBezTo>
                  <a:lnTo>
                    <a:pt x="30" y="382"/>
                  </a:lnTo>
                  <a:cubicBezTo>
                    <a:pt x="457" y="313"/>
                    <a:pt x="894" y="233"/>
                    <a:pt x="1320" y="164"/>
                  </a:cubicBezTo>
                  <a:lnTo>
                    <a:pt x="1370" y="154"/>
                  </a:lnTo>
                  <a:cubicBezTo>
                    <a:pt x="1370" y="154"/>
                    <a:pt x="1380" y="144"/>
                    <a:pt x="1390" y="144"/>
                  </a:cubicBezTo>
                  <a:lnTo>
                    <a:pt x="1390" y="164"/>
                  </a:lnTo>
                  <a:lnTo>
                    <a:pt x="1440" y="293"/>
                  </a:lnTo>
                  <a:lnTo>
                    <a:pt x="1559" y="601"/>
                  </a:lnTo>
                  <a:lnTo>
                    <a:pt x="1678" y="908"/>
                  </a:lnTo>
                  <a:cubicBezTo>
                    <a:pt x="1718" y="1008"/>
                    <a:pt x="1777" y="1107"/>
                    <a:pt x="1817" y="1206"/>
                  </a:cubicBezTo>
                  <a:lnTo>
                    <a:pt x="2105" y="1802"/>
                  </a:lnTo>
                  <a:cubicBezTo>
                    <a:pt x="2214" y="1991"/>
                    <a:pt x="2324" y="2179"/>
                    <a:pt x="2432" y="2378"/>
                  </a:cubicBezTo>
                  <a:cubicBezTo>
                    <a:pt x="2641" y="2765"/>
                    <a:pt x="2880" y="3132"/>
                    <a:pt x="3098" y="3510"/>
                  </a:cubicBezTo>
                  <a:lnTo>
                    <a:pt x="3346" y="3381"/>
                  </a:lnTo>
                  <a:cubicBezTo>
                    <a:pt x="3068" y="3033"/>
                    <a:pt x="2790" y="2676"/>
                    <a:pt x="2562" y="2309"/>
                  </a:cubicBezTo>
                  <a:cubicBezTo>
                    <a:pt x="2443" y="2120"/>
                    <a:pt x="2324" y="1931"/>
                    <a:pt x="2214" y="1742"/>
                  </a:cubicBezTo>
                  <a:lnTo>
                    <a:pt x="1916" y="1157"/>
                  </a:lnTo>
                  <a:cubicBezTo>
                    <a:pt x="1867" y="1058"/>
                    <a:pt x="1817" y="968"/>
                    <a:pt x="1777" y="859"/>
                  </a:cubicBezTo>
                  <a:lnTo>
                    <a:pt x="1668" y="551"/>
                  </a:lnTo>
                  <a:lnTo>
                    <a:pt x="1559" y="243"/>
                  </a:lnTo>
                  <a:lnTo>
                    <a:pt x="1499" y="65"/>
                  </a:lnTo>
                  <a:lnTo>
                    <a:pt x="1470" y="5"/>
                  </a:lnTo>
                  <a:cubicBezTo>
                    <a:pt x="1466" y="2"/>
                    <a:pt x="1461" y="1"/>
                    <a:pt x="14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14"/>
            <p:cNvSpPr/>
            <p:nvPr/>
          </p:nvSpPr>
          <p:spPr>
            <a:xfrm>
              <a:off x="1468000" y="1947275"/>
              <a:ext cx="128850" cy="38500"/>
            </a:xfrm>
            <a:custGeom>
              <a:avLst/>
              <a:gdLst/>
              <a:ahLst/>
              <a:cxnLst/>
              <a:rect l="l" t="t" r="r" b="b"/>
              <a:pathLst>
                <a:path w="5154" h="1540" extrusionOk="0">
                  <a:moveTo>
                    <a:pt x="5074" y="1"/>
                  </a:moveTo>
                  <a:cubicBezTo>
                    <a:pt x="4875" y="80"/>
                    <a:pt x="4677" y="179"/>
                    <a:pt x="4469" y="249"/>
                  </a:cubicBezTo>
                  <a:cubicBezTo>
                    <a:pt x="4260" y="318"/>
                    <a:pt x="4061" y="398"/>
                    <a:pt x="3853" y="468"/>
                  </a:cubicBezTo>
                  <a:lnTo>
                    <a:pt x="3545" y="576"/>
                  </a:lnTo>
                  <a:cubicBezTo>
                    <a:pt x="3436" y="616"/>
                    <a:pt x="3326" y="646"/>
                    <a:pt x="3227" y="676"/>
                  </a:cubicBezTo>
                  <a:lnTo>
                    <a:pt x="2582" y="845"/>
                  </a:lnTo>
                  <a:cubicBezTo>
                    <a:pt x="2373" y="914"/>
                    <a:pt x="2155" y="944"/>
                    <a:pt x="1936" y="994"/>
                  </a:cubicBezTo>
                  <a:cubicBezTo>
                    <a:pt x="1728" y="1033"/>
                    <a:pt x="1510" y="1073"/>
                    <a:pt x="1291" y="1113"/>
                  </a:cubicBezTo>
                  <a:cubicBezTo>
                    <a:pt x="1073" y="1152"/>
                    <a:pt x="855" y="1172"/>
                    <a:pt x="646" y="1202"/>
                  </a:cubicBezTo>
                  <a:lnTo>
                    <a:pt x="318" y="1242"/>
                  </a:lnTo>
                  <a:cubicBezTo>
                    <a:pt x="259" y="1242"/>
                    <a:pt x="209" y="1262"/>
                    <a:pt x="149" y="1272"/>
                  </a:cubicBezTo>
                  <a:lnTo>
                    <a:pt x="1" y="1291"/>
                  </a:lnTo>
                  <a:lnTo>
                    <a:pt x="30" y="1540"/>
                  </a:lnTo>
                  <a:lnTo>
                    <a:pt x="199" y="1500"/>
                  </a:lnTo>
                  <a:cubicBezTo>
                    <a:pt x="248" y="1480"/>
                    <a:pt x="299" y="1461"/>
                    <a:pt x="348" y="1450"/>
                  </a:cubicBezTo>
                  <a:lnTo>
                    <a:pt x="676" y="1391"/>
                  </a:lnTo>
                  <a:cubicBezTo>
                    <a:pt x="884" y="1341"/>
                    <a:pt x="1102" y="1311"/>
                    <a:pt x="1321" y="1252"/>
                  </a:cubicBezTo>
                  <a:cubicBezTo>
                    <a:pt x="1539" y="1202"/>
                    <a:pt x="1748" y="1152"/>
                    <a:pt x="1967" y="1103"/>
                  </a:cubicBezTo>
                  <a:cubicBezTo>
                    <a:pt x="2185" y="1053"/>
                    <a:pt x="2403" y="1013"/>
                    <a:pt x="2612" y="944"/>
                  </a:cubicBezTo>
                  <a:lnTo>
                    <a:pt x="3257" y="775"/>
                  </a:lnTo>
                  <a:cubicBezTo>
                    <a:pt x="3366" y="755"/>
                    <a:pt x="3465" y="726"/>
                    <a:pt x="3575" y="696"/>
                  </a:cubicBezTo>
                  <a:lnTo>
                    <a:pt x="3893" y="607"/>
                  </a:lnTo>
                  <a:cubicBezTo>
                    <a:pt x="4111" y="547"/>
                    <a:pt x="4319" y="488"/>
                    <a:pt x="4528" y="428"/>
                  </a:cubicBezTo>
                  <a:cubicBezTo>
                    <a:pt x="4747" y="368"/>
                    <a:pt x="4945" y="289"/>
                    <a:pt x="5153" y="219"/>
                  </a:cubicBezTo>
                  <a:lnTo>
                    <a:pt x="50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14"/>
            <p:cNvSpPr/>
            <p:nvPr/>
          </p:nvSpPr>
          <p:spPr>
            <a:xfrm>
              <a:off x="1464775" y="1925700"/>
              <a:ext cx="123900" cy="37250"/>
            </a:xfrm>
            <a:custGeom>
              <a:avLst/>
              <a:gdLst/>
              <a:ahLst/>
              <a:cxnLst/>
              <a:rect l="l" t="t" r="r" b="b"/>
              <a:pathLst>
                <a:path w="4956" h="1490" extrusionOk="0">
                  <a:moveTo>
                    <a:pt x="4876" y="0"/>
                  </a:moveTo>
                  <a:cubicBezTo>
                    <a:pt x="4687" y="80"/>
                    <a:pt x="4498" y="179"/>
                    <a:pt x="4300" y="238"/>
                  </a:cubicBezTo>
                  <a:cubicBezTo>
                    <a:pt x="4101" y="308"/>
                    <a:pt x="3903" y="387"/>
                    <a:pt x="3704" y="457"/>
                  </a:cubicBezTo>
                  <a:lnTo>
                    <a:pt x="3406" y="566"/>
                  </a:lnTo>
                  <a:cubicBezTo>
                    <a:pt x="3307" y="596"/>
                    <a:pt x="3208" y="625"/>
                    <a:pt x="3098" y="645"/>
                  </a:cubicBezTo>
                  <a:lnTo>
                    <a:pt x="2493" y="814"/>
                  </a:lnTo>
                  <a:cubicBezTo>
                    <a:pt x="2284" y="883"/>
                    <a:pt x="2076" y="914"/>
                    <a:pt x="1867" y="953"/>
                  </a:cubicBezTo>
                  <a:lnTo>
                    <a:pt x="1242" y="1073"/>
                  </a:lnTo>
                  <a:cubicBezTo>
                    <a:pt x="1033" y="1112"/>
                    <a:pt x="825" y="1132"/>
                    <a:pt x="616" y="1161"/>
                  </a:cubicBezTo>
                  <a:lnTo>
                    <a:pt x="308" y="1192"/>
                  </a:lnTo>
                  <a:cubicBezTo>
                    <a:pt x="249" y="1201"/>
                    <a:pt x="199" y="1212"/>
                    <a:pt x="149" y="1221"/>
                  </a:cubicBezTo>
                  <a:lnTo>
                    <a:pt x="0" y="1241"/>
                  </a:lnTo>
                  <a:lnTo>
                    <a:pt x="30" y="1490"/>
                  </a:lnTo>
                  <a:lnTo>
                    <a:pt x="189" y="1450"/>
                  </a:lnTo>
                  <a:cubicBezTo>
                    <a:pt x="238" y="1430"/>
                    <a:pt x="289" y="1420"/>
                    <a:pt x="338" y="1410"/>
                  </a:cubicBezTo>
                  <a:lnTo>
                    <a:pt x="646" y="1340"/>
                  </a:lnTo>
                  <a:cubicBezTo>
                    <a:pt x="854" y="1300"/>
                    <a:pt x="1063" y="1261"/>
                    <a:pt x="1271" y="1212"/>
                  </a:cubicBezTo>
                  <a:lnTo>
                    <a:pt x="1897" y="1062"/>
                  </a:lnTo>
                  <a:cubicBezTo>
                    <a:pt x="2096" y="1013"/>
                    <a:pt x="2314" y="973"/>
                    <a:pt x="2513" y="914"/>
                  </a:cubicBezTo>
                  <a:lnTo>
                    <a:pt x="3128" y="755"/>
                  </a:lnTo>
                  <a:cubicBezTo>
                    <a:pt x="3237" y="735"/>
                    <a:pt x="3336" y="705"/>
                    <a:pt x="3446" y="675"/>
                  </a:cubicBezTo>
                  <a:lnTo>
                    <a:pt x="3744" y="586"/>
                  </a:lnTo>
                  <a:cubicBezTo>
                    <a:pt x="3952" y="536"/>
                    <a:pt x="4151" y="477"/>
                    <a:pt x="4359" y="417"/>
                  </a:cubicBezTo>
                  <a:cubicBezTo>
                    <a:pt x="4568" y="367"/>
                    <a:pt x="4757" y="288"/>
                    <a:pt x="4955" y="228"/>
                  </a:cubicBezTo>
                  <a:lnTo>
                    <a:pt x="487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14"/>
            <p:cNvSpPr/>
            <p:nvPr/>
          </p:nvSpPr>
          <p:spPr>
            <a:xfrm>
              <a:off x="1556125" y="2113600"/>
              <a:ext cx="32275" cy="13425"/>
            </a:xfrm>
            <a:custGeom>
              <a:avLst/>
              <a:gdLst/>
              <a:ahLst/>
              <a:cxnLst/>
              <a:rect l="l" t="t" r="r" b="b"/>
              <a:pathLst>
                <a:path w="1291" h="537" extrusionOk="0">
                  <a:moveTo>
                    <a:pt x="1122" y="0"/>
                  </a:moveTo>
                  <a:cubicBezTo>
                    <a:pt x="1092" y="10"/>
                    <a:pt x="1072" y="50"/>
                    <a:pt x="1033" y="70"/>
                  </a:cubicBezTo>
                  <a:cubicBezTo>
                    <a:pt x="993" y="90"/>
                    <a:pt x="944" y="119"/>
                    <a:pt x="904" y="139"/>
                  </a:cubicBezTo>
                  <a:cubicBezTo>
                    <a:pt x="805" y="169"/>
                    <a:pt x="715" y="209"/>
                    <a:pt x="606" y="238"/>
                  </a:cubicBezTo>
                  <a:cubicBezTo>
                    <a:pt x="507" y="269"/>
                    <a:pt x="408" y="288"/>
                    <a:pt x="308" y="298"/>
                  </a:cubicBezTo>
                  <a:cubicBezTo>
                    <a:pt x="295" y="301"/>
                    <a:pt x="281" y="303"/>
                    <a:pt x="266" y="303"/>
                  </a:cubicBezTo>
                  <a:cubicBezTo>
                    <a:pt x="235" y="303"/>
                    <a:pt x="202" y="298"/>
                    <a:pt x="169" y="298"/>
                  </a:cubicBezTo>
                  <a:cubicBezTo>
                    <a:pt x="119" y="298"/>
                    <a:pt x="90" y="278"/>
                    <a:pt x="50" y="269"/>
                  </a:cubicBezTo>
                  <a:lnTo>
                    <a:pt x="0" y="536"/>
                  </a:lnTo>
                  <a:cubicBezTo>
                    <a:pt x="70" y="516"/>
                    <a:pt x="130" y="507"/>
                    <a:pt x="189" y="497"/>
                  </a:cubicBezTo>
                  <a:lnTo>
                    <a:pt x="348" y="447"/>
                  </a:lnTo>
                  <a:cubicBezTo>
                    <a:pt x="447" y="408"/>
                    <a:pt x="547" y="368"/>
                    <a:pt x="646" y="338"/>
                  </a:cubicBezTo>
                  <a:cubicBezTo>
                    <a:pt x="735" y="308"/>
                    <a:pt x="834" y="288"/>
                    <a:pt x="944" y="278"/>
                  </a:cubicBezTo>
                  <a:cubicBezTo>
                    <a:pt x="993" y="269"/>
                    <a:pt x="1053" y="258"/>
                    <a:pt x="1103" y="249"/>
                  </a:cubicBezTo>
                  <a:cubicBezTo>
                    <a:pt x="1162" y="238"/>
                    <a:pt x="1231" y="229"/>
                    <a:pt x="1291" y="189"/>
                  </a:cubicBezTo>
                  <a:lnTo>
                    <a:pt x="112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14"/>
            <p:cNvSpPr/>
            <p:nvPr/>
          </p:nvSpPr>
          <p:spPr>
            <a:xfrm>
              <a:off x="1517650" y="1979050"/>
              <a:ext cx="39975" cy="51925"/>
            </a:xfrm>
            <a:custGeom>
              <a:avLst/>
              <a:gdLst/>
              <a:ahLst/>
              <a:cxnLst/>
              <a:rect l="l" t="t" r="r" b="b"/>
              <a:pathLst>
                <a:path w="1599" h="2077" extrusionOk="0">
                  <a:moveTo>
                    <a:pt x="1339" y="303"/>
                  </a:moveTo>
                  <a:cubicBezTo>
                    <a:pt x="1333" y="436"/>
                    <a:pt x="1327" y="568"/>
                    <a:pt x="1321" y="696"/>
                  </a:cubicBezTo>
                  <a:lnTo>
                    <a:pt x="1291" y="1024"/>
                  </a:lnTo>
                  <a:lnTo>
                    <a:pt x="1241" y="1351"/>
                  </a:lnTo>
                  <a:lnTo>
                    <a:pt x="1182" y="1679"/>
                  </a:lnTo>
                  <a:lnTo>
                    <a:pt x="1172" y="1798"/>
                  </a:lnTo>
                  <a:lnTo>
                    <a:pt x="1162" y="1847"/>
                  </a:lnTo>
                  <a:lnTo>
                    <a:pt x="1152" y="1867"/>
                  </a:lnTo>
                  <a:lnTo>
                    <a:pt x="1142" y="1858"/>
                  </a:lnTo>
                  <a:cubicBezTo>
                    <a:pt x="1113" y="1838"/>
                    <a:pt x="1093" y="1818"/>
                    <a:pt x="1073" y="1798"/>
                  </a:cubicBezTo>
                  <a:lnTo>
                    <a:pt x="1023" y="1748"/>
                  </a:lnTo>
                  <a:cubicBezTo>
                    <a:pt x="1013" y="1728"/>
                    <a:pt x="993" y="1699"/>
                    <a:pt x="974" y="1679"/>
                  </a:cubicBezTo>
                  <a:lnTo>
                    <a:pt x="795" y="1410"/>
                  </a:lnTo>
                  <a:cubicBezTo>
                    <a:pt x="665" y="1212"/>
                    <a:pt x="517" y="1053"/>
                    <a:pt x="387" y="865"/>
                  </a:cubicBezTo>
                  <a:lnTo>
                    <a:pt x="228" y="646"/>
                  </a:lnTo>
                  <a:cubicBezTo>
                    <a:pt x="228" y="636"/>
                    <a:pt x="209" y="626"/>
                    <a:pt x="219" y="616"/>
                  </a:cubicBezTo>
                  <a:lnTo>
                    <a:pt x="259" y="616"/>
                  </a:lnTo>
                  <a:lnTo>
                    <a:pt x="358" y="587"/>
                  </a:lnTo>
                  <a:cubicBezTo>
                    <a:pt x="566" y="547"/>
                    <a:pt x="765" y="497"/>
                    <a:pt x="963" y="428"/>
                  </a:cubicBezTo>
                  <a:cubicBezTo>
                    <a:pt x="1088" y="390"/>
                    <a:pt x="1214" y="349"/>
                    <a:pt x="1339" y="303"/>
                  </a:cubicBezTo>
                  <a:close/>
                  <a:moveTo>
                    <a:pt x="1450" y="1"/>
                  </a:moveTo>
                  <a:cubicBezTo>
                    <a:pt x="1420" y="18"/>
                    <a:pt x="1390" y="35"/>
                    <a:pt x="1359" y="51"/>
                  </a:cubicBezTo>
                  <a:lnTo>
                    <a:pt x="1359" y="51"/>
                  </a:lnTo>
                  <a:lnTo>
                    <a:pt x="1351" y="51"/>
                  </a:lnTo>
                  <a:cubicBezTo>
                    <a:pt x="1351" y="52"/>
                    <a:pt x="1351" y="54"/>
                    <a:pt x="1351" y="56"/>
                  </a:cubicBezTo>
                  <a:lnTo>
                    <a:pt x="1351" y="56"/>
                  </a:lnTo>
                  <a:cubicBezTo>
                    <a:pt x="1209" y="130"/>
                    <a:pt x="1056" y="195"/>
                    <a:pt x="904" y="259"/>
                  </a:cubicBezTo>
                  <a:cubicBezTo>
                    <a:pt x="715" y="329"/>
                    <a:pt x="526" y="408"/>
                    <a:pt x="328" y="457"/>
                  </a:cubicBezTo>
                  <a:lnTo>
                    <a:pt x="129" y="507"/>
                  </a:lnTo>
                  <a:lnTo>
                    <a:pt x="20" y="537"/>
                  </a:lnTo>
                  <a:lnTo>
                    <a:pt x="0" y="537"/>
                  </a:lnTo>
                  <a:cubicBezTo>
                    <a:pt x="0" y="547"/>
                    <a:pt x="10" y="547"/>
                    <a:pt x="10" y="557"/>
                  </a:cubicBezTo>
                  <a:lnTo>
                    <a:pt x="30" y="576"/>
                  </a:lnTo>
                  <a:lnTo>
                    <a:pt x="70" y="626"/>
                  </a:lnTo>
                  <a:lnTo>
                    <a:pt x="308" y="934"/>
                  </a:lnTo>
                  <a:cubicBezTo>
                    <a:pt x="437" y="1113"/>
                    <a:pt x="586" y="1282"/>
                    <a:pt x="705" y="1460"/>
                  </a:cubicBezTo>
                  <a:cubicBezTo>
                    <a:pt x="765" y="1560"/>
                    <a:pt x="824" y="1649"/>
                    <a:pt x="894" y="1748"/>
                  </a:cubicBezTo>
                  <a:cubicBezTo>
                    <a:pt x="914" y="1768"/>
                    <a:pt x="923" y="1788"/>
                    <a:pt x="943" y="1818"/>
                  </a:cubicBezTo>
                  <a:lnTo>
                    <a:pt x="1003" y="1887"/>
                  </a:lnTo>
                  <a:cubicBezTo>
                    <a:pt x="1062" y="1937"/>
                    <a:pt x="1113" y="1997"/>
                    <a:pt x="1172" y="2046"/>
                  </a:cubicBezTo>
                  <a:lnTo>
                    <a:pt x="1221" y="2076"/>
                  </a:lnTo>
                  <a:cubicBezTo>
                    <a:pt x="1232" y="2066"/>
                    <a:pt x="1232" y="2036"/>
                    <a:pt x="1232" y="2026"/>
                  </a:cubicBezTo>
                  <a:lnTo>
                    <a:pt x="1261" y="1907"/>
                  </a:lnTo>
                  <a:lnTo>
                    <a:pt x="1311" y="1708"/>
                  </a:lnTo>
                  <a:lnTo>
                    <a:pt x="1380" y="1381"/>
                  </a:lnTo>
                  <a:lnTo>
                    <a:pt x="1450" y="1053"/>
                  </a:lnTo>
                  <a:lnTo>
                    <a:pt x="1499" y="726"/>
                  </a:lnTo>
                  <a:cubicBezTo>
                    <a:pt x="1539" y="517"/>
                    <a:pt x="1569" y="298"/>
                    <a:pt x="1599" y="80"/>
                  </a:cubicBezTo>
                  <a:lnTo>
                    <a:pt x="1483" y="66"/>
                  </a:lnTo>
                  <a:lnTo>
                    <a:pt x="1483" y="66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14"/>
            <p:cNvSpPr/>
            <p:nvPr/>
          </p:nvSpPr>
          <p:spPr>
            <a:xfrm>
              <a:off x="1418100" y="2041600"/>
              <a:ext cx="59100" cy="102050"/>
            </a:xfrm>
            <a:custGeom>
              <a:avLst/>
              <a:gdLst/>
              <a:ahLst/>
              <a:cxnLst/>
              <a:rect l="l" t="t" r="r" b="b"/>
              <a:pathLst>
                <a:path w="2364" h="4082" extrusionOk="0">
                  <a:moveTo>
                    <a:pt x="2334" y="1"/>
                  </a:moveTo>
                  <a:cubicBezTo>
                    <a:pt x="1907" y="80"/>
                    <a:pt x="1480" y="150"/>
                    <a:pt x="1053" y="229"/>
                  </a:cubicBezTo>
                  <a:lnTo>
                    <a:pt x="934" y="249"/>
                  </a:lnTo>
                  <a:cubicBezTo>
                    <a:pt x="914" y="249"/>
                    <a:pt x="894" y="249"/>
                    <a:pt x="885" y="259"/>
                  </a:cubicBezTo>
                  <a:lnTo>
                    <a:pt x="874" y="318"/>
                  </a:lnTo>
                  <a:lnTo>
                    <a:pt x="865" y="517"/>
                  </a:lnTo>
                  <a:lnTo>
                    <a:pt x="845" y="845"/>
                  </a:lnTo>
                  <a:lnTo>
                    <a:pt x="825" y="1163"/>
                  </a:lnTo>
                  <a:cubicBezTo>
                    <a:pt x="815" y="1272"/>
                    <a:pt x="785" y="1381"/>
                    <a:pt x="765" y="1490"/>
                  </a:cubicBezTo>
                  <a:lnTo>
                    <a:pt x="646" y="2136"/>
                  </a:lnTo>
                  <a:cubicBezTo>
                    <a:pt x="587" y="2344"/>
                    <a:pt x="527" y="2562"/>
                    <a:pt x="457" y="2771"/>
                  </a:cubicBezTo>
                  <a:cubicBezTo>
                    <a:pt x="338" y="3188"/>
                    <a:pt x="170" y="3605"/>
                    <a:pt x="0" y="4012"/>
                  </a:cubicBezTo>
                  <a:lnTo>
                    <a:pt x="269" y="4082"/>
                  </a:lnTo>
                  <a:cubicBezTo>
                    <a:pt x="378" y="3655"/>
                    <a:pt x="507" y="3228"/>
                    <a:pt x="607" y="2801"/>
                  </a:cubicBezTo>
                  <a:cubicBezTo>
                    <a:pt x="656" y="2582"/>
                    <a:pt x="706" y="2374"/>
                    <a:pt x="755" y="2156"/>
                  </a:cubicBezTo>
                  <a:lnTo>
                    <a:pt x="874" y="1510"/>
                  </a:lnTo>
                  <a:cubicBezTo>
                    <a:pt x="894" y="1401"/>
                    <a:pt x="914" y="1291"/>
                    <a:pt x="924" y="1183"/>
                  </a:cubicBezTo>
                  <a:lnTo>
                    <a:pt x="954" y="855"/>
                  </a:lnTo>
                  <a:lnTo>
                    <a:pt x="984" y="527"/>
                  </a:lnTo>
                  <a:lnTo>
                    <a:pt x="1004" y="388"/>
                  </a:lnTo>
                  <a:lnTo>
                    <a:pt x="1004" y="368"/>
                  </a:lnTo>
                  <a:lnTo>
                    <a:pt x="1063" y="368"/>
                  </a:lnTo>
                  <a:cubicBezTo>
                    <a:pt x="1500" y="318"/>
                    <a:pt x="1937" y="279"/>
                    <a:pt x="2364" y="229"/>
                  </a:cubicBezTo>
                  <a:lnTo>
                    <a:pt x="23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14"/>
            <p:cNvSpPr/>
            <p:nvPr/>
          </p:nvSpPr>
          <p:spPr>
            <a:xfrm>
              <a:off x="1331225" y="2045325"/>
              <a:ext cx="64075" cy="99325"/>
            </a:xfrm>
            <a:custGeom>
              <a:avLst/>
              <a:gdLst/>
              <a:ahLst/>
              <a:cxnLst/>
              <a:rect l="l" t="t" r="r" b="b"/>
              <a:pathLst>
                <a:path w="2563" h="3973" extrusionOk="0">
                  <a:moveTo>
                    <a:pt x="20" y="1"/>
                  </a:moveTo>
                  <a:lnTo>
                    <a:pt x="0" y="229"/>
                  </a:lnTo>
                  <a:cubicBezTo>
                    <a:pt x="219" y="249"/>
                    <a:pt x="428" y="269"/>
                    <a:pt x="646" y="279"/>
                  </a:cubicBezTo>
                  <a:cubicBezTo>
                    <a:pt x="865" y="289"/>
                    <a:pt x="1083" y="289"/>
                    <a:pt x="1301" y="299"/>
                  </a:cubicBezTo>
                  <a:lnTo>
                    <a:pt x="1371" y="299"/>
                  </a:lnTo>
                  <a:lnTo>
                    <a:pt x="1371" y="319"/>
                  </a:lnTo>
                  <a:lnTo>
                    <a:pt x="1390" y="447"/>
                  </a:lnTo>
                  <a:lnTo>
                    <a:pt x="1440" y="775"/>
                  </a:lnTo>
                  <a:lnTo>
                    <a:pt x="1490" y="1103"/>
                  </a:lnTo>
                  <a:cubicBezTo>
                    <a:pt x="1500" y="1212"/>
                    <a:pt x="1540" y="1321"/>
                    <a:pt x="1560" y="1431"/>
                  </a:cubicBezTo>
                  <a:lnTo>
                    <a:pt x="1708" y="2076"/>
                  </a:lnTo>
                  <a:cubicBezTo>
                    <a:pt x="1768" y="2294"/>
                    <a:pt x="1838" y="2503"/>
                    <a:pt x="1897" y="2722"/>
                  </a:cubicBezTo>
                  <a:cubicBezTo>
                    <a:pt x="2016" y="3139"/>
                    <a:pt x="2165" y="3556"/>
                    <a:pt x="2294" y="3973"/>
                  </a:cubicBezTo>
                  <a:lnTo>
                    <a:pt x="2562" y="3883"/>
                  </a:lnTo>
                  <a:cubicBezTo>
                    <a:pt x="2374" y="3486"/>
                    <a:pt x="2185" y="3089"/>
                    <a:pt x="2036" y="2672"/>
                  </a:cubicBezTo>
                  <a:cubicBezTo>
                    <a:pt x="1966" y="2473"/>
                    <a:pt x="1887" y="2265"/>
                    <a:pt x="1827" y="2056"/>
                  </a:cubicBezTo>
                  <a:lnTo>
                    <a:pt x="1659" y="1411"/>
                  </a:lnTo>
                  <a:cubicBezTo>
                    <a:pt x="1639" y="1301"/>
                    <a:pt x="1609" y="1202"/>
                    <a:pt x="1589" y="1093"/>
                  </a:cubicBezTo>
                  <a:lnTo>
                    <a:pt x="1549" y="765"/>
                  </a:lnTo>
                  <a:lnTo>
                    <a:pt x="1510" y="438"/>
                  </a:lnTo>
                  <a:lnTo>
                    <a:pt x="1490" y="249"/>
                  </a:lnTo>
                  <a:lnTo>
                    <a:pt x="1490" y="180"/>
                  </a:lnTo>
                  <a:cubicBezTo>
                    <a:pt x="1485" y="175"/>
                    <a:pt x="1475" y="175"/>
                    <a:pt x="1464" y="175"/>
                  </a:cubicBezTo>
                  <a:cubicBezTo>
                    <a:pt x="1453" y="175"/>
                    <a:pt x="1440" y="175"/>
                    <a:pt x="1430" y="169"/>
                  </a:cubicBezTo>
                  <a:lnTo>
                    <a:pt x="1311" y="160"/>
                  </a:lnTo>
                  <a:cubicBezTo>
                    <a:pt x="1093" y="140"/>
                    <a:pt x="874" y="120"/>
                    <a:pt x="656" y="90"/>
                  </a:cubicBezTo>
                  <a:cubicBezTo>
                    <a:pt x="448" y="70"/>
                    <a:pt x="229" y="30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14"/>
            <p:cNvSpPr/>
            <p:nvPr/>
          </p:nvSpPr>
          <p:spPr>
            <a:xfrm>
              <a:off x="1336450" y="1979800"/>
              <a:ext cx="132325" cy="9700"/>
            </a:xfrm>
            <a:custGeom>
              <a:avLst/>
              <a:gdLst/>
              <a:ahLst/>
              <a:cxnLst/>
              <a:rect l="l" t="t" r="r" b="b"/>
              <a:pathLst>
                <a:path w="5293" h="388" extrusionOk="0">
                  <a:moveTo>
                    <a:pt x="5263" y="1"/>
                  </a:moveTo>
                  <a:cubicBezTo>
                    <a:pt x="4835" y="60"/>
                    <a:pt x="4398" y="129"/>
                    <a:pt x="3962" y="189"/>
                  </a:cubicBezTo>
                  <a:cubicBezTo>
                    <a:pt x="3743" y="199"/>
                    <a:pt x="3525" y="219"/>
                    <a:pt x="3306" y="239"/>
                  </a:cubicBezTo>
                  <a:cubicBezTo>
                    <a:pt x="3119" y="247"/>
                    <a:pt x="2925" y="271"/>
                    <a:pt x="2736" y="271"/>
                  </a:cubicBezTo>
                  <a:cubicBezTo>
                    <a:pt x="2704" y="271"/>
                    <a:pt x="2673" y="270"/>
                    <a:pt x="2641" y="268"/>
                  </a:cubicBezTo>
                  <a:lnTo>
                    <a:pt x="1648" y="268"/>
                  </a:lnTo>
                  <a:lnTo>
                    <a:pt x="1320" y="239"/>
                  </a:lnTo>
                  <a:cubicBezTo>
                    <a:pt x="1102" y="229"/>
                    <a:pt x="884" y="209"/>
                    <a:pt x="665" y="189"/>
                  </a:cubicBezTo>
                  <a:cubicBezTo>
                    <a:pt x="665" y="189"/>
                    <a:pt x="586" y="189"/>
                    <a:pt x="506" y="179"/>
                  </a:cubicBezTo>
                  <a:lnTo>
                    <a:pt x="347" y="160"/>
                  </a:lnTo>
                  <a:cubicBezTo>
                    <a:pt x="288" y="149"/>
                    <a:pt x="228" y="140"/>
                    <a:pt x="179" y="140"/>
                  </a:cubicBezTo>
                  <a:lnTo>
                    <a:pt x="20" y="129"/>
                  </a:lnTo>
                  <a:lnTo>
                    <a:pt x="0" y="378"/>
                  </a:lnTo>
                  <a:lnTo>
                    <a:pt x="179" y="368"/>
                  </a:lnTo>
                  <a:lnTo>
                    <a:pt x="327" y="368"/>
                  </a:lnTo>
                  <a:cubicBezTo>
                    <a:pt x="327" y="368"/>
                    <a:pt x="417" y="378"/>
                    <a:pt x="497" y="378"/>
                  </a:cubicBezTo>
                  <a:lnTo>
                    <a:pt x="1320" y="378"/>
                  </a:lnTo>
                  <a:lnTo>
                    <a:pt x="1648" y="388"/>
                  </a:lnTo>
                  <a:cubicBezTo>
                    <a:pt x="1757" y="388"/>
                    <a:pt x="1867" y="388"/>
                    <a:pt x="1986" y="378"/>
                  </a:cubicBezTo>
                  <a:lnTo>
                    <a:pt x="2651" y="368"/>
                  </a:lnTo>
                  <a:cubicBezTo>
                    <a:pt x="2694" y="370"/>
                    <a:pt x="2737" y="371"/>
                    <a:pt x="2780" y="371"/>
                  </a:cubicBezTo>
                  <a:cubicBezTo>
                    <a:pt x="2955" y="371"/>
                    <a:pt x="3131" y="356"/>
                    <a:pt x="3306" y="348"/>
                  </a:cubicBezTo>
                  <a:cubicBezTo>
                    <a:pt x="3535" y="338"/>
                    <a:pt x="3753" y="328"/>
                    <a:pt x="3972" y="328"/>
                  </a:cubicBezTo>
                  <a:cubicBezTo>
                    <a:pt x="4418" y="299"/>
                    <a:pt x="4855" y="259"/>
                    <a:pt x="5292" y="239"/>
                  </a:cubicBezTo>
                  <a:lnTo>
                    <a:pt x="526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14"/>
            <p:cNvSpPr/>
            <p:nvPr/>
          </p:nvSpPr>
          <p:spPr>
            <a:xfrm>
              <a:off x="1338425" y="1956975"/>
              <a:ext cx="127125" cy="9450"/>
            </a:xfrm>
            <a:custGeom>
              <a:avLst/>
              <a:gdLst/>
              <a:ahLst/>
              <a:cxnLst/>
              <a:rect l="l" t="t" r="r" b="b"/>
              <a:pathLst>
                <a:path w="5085" h="378" extrusionOk="0">
                  <a:moveTo>
                    <a:pt x="5054" y="0"/>
                  </a:moveTo>
                  <a:cubicBezTo>
                    <a:pt x="4637" y="60"/>
                    <a:pt x="4230" y="129"/>
                    <a:pt x="3803" y="179"/>
                  </a:cubicBezTo>
                  <a:cubicBezTo>
                    <a:pt x="3595" y="199"/>
                    <a:pt x="3386" y="219"/>
                    <a:pt x="3178" y="228"/>
                  </a:cubicBezTo>
                  <a:cubicBezTo>
                    <a:pt x="2998" y="245"/>
                    <a:pt x="2825" y="261"/>
                    <a:pt x="2654" y="261"/>
                  </a:cubicBezTo>
                  <a:cubicBezTo>
                    <a:pt x="2617" y="261"/>
                    <a:pt x="2580" y="260"/>
                    <a:pt x="2543" y="258"/>
                  </a:cubicBezTo>
                  <a:lnTo>
                    <a:pt x="1907" y="258"/>
                  </a:lnTo>
                  <a:cubicBezTo>
                    <a:pt x="1834" y="258"/>
                    <a:pt x="1761" y="263"/>
                    <a:pt x="1691" y="263"/>
                  </a:cubicBezTo>
                  <a:cubicBezTo>
                    <a:pt x="1657" y="263"/>
                    <a:pt x="1622" y="262"/>
                    <a:pt x="1589" y="258"/>
                  </a:cubicBezTo>
                  <a:lnTo>
                    <a:pt x="1272" y="239"/>
                  </a:lnTo>
                  <a:cubicBezTo>
                    <a:pt x="1063" y="219"/>
                    <a:pt x="855" y="199"/>
                    <a:pt x="646" y="188"/>
                  </a:cubicBezTo>
                  <a:lnTo>
                    <a:pt x="487" y="169"/>
                  </a:lnTo>
                  <a:lnTo>
                    <a:pt x="328" y="149"/>
                  </a:lnTo>
                  <a:cubicBezTo>
                    <a:pt x="279" y="139"/>
                    <a:pt x="229" y="139"/>
                    <a:pt x="169" y="139"/>
                  </a:cubicBezTo>
                  <a:lnTo>
                    <a:pt x="21" y="119"/>
                  </a:lnTo>
                  <a:lnTo>
                    <a:pt x="1" y="367"/>
                  </a:lnTo>
                  <a:lnTo>
                    <a:pt x="318" y="367"/>
                  </a:lnTo>
                  <a:cubicBezTo>
                    <a:pt x="318" y="367"/>
                    <a:pt x="398" y="367"/>
                    <a:pt x="477" y="378"/>
                  </a:cubicBezTo>
                  <a:cubicBezTo>
                    <a:pt x="557" y="378"/>
                    <a:pt x="636" y="367"/>
                    <a:pt x="636" y="367"/>
                  </a:cubicBezTo>
                  <a:cubicBezTo>
                    <a:pt x="844" y="378"/>
                    <a:pt x="1053" y="378"/>
                    <a:pt x="1272" y="378"/>
                  </a:cubicBezTo>
                  <a:lnTo>
                    <a:pt x="1907" y="378"/>
                  </a:lnTo>
                  <a:lnTo>
                    <a:pt x="2543" y="367"/>
                  </a:lnTo>
                  <a:cubicBezTo>
                    <a:pt x="2751" y="367"/>
                    <a:pt x="2969" y="347"/>
                    <a:pt x="3178" y="338"/>
                  </a:cubicBezTo>
                  <a:cubicBezTo>
                    <a:pt x="3396" y="338"/>
                    <a:pt x="3605" y="327"/>
                    <a:pt x="3823" y="318"/>
                  </a:cubicBezTo>
                  <a:cubicBezTo>
                    <a:pt x="4240" y="298"/>
                    <a:pt x="4667" y="258"/>
                    <a:pt x="5084" y="239"/>
                  </a:cubicBezTo>
                  <a:lnTo>
                    <a:pt x="505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14"/>
            <p:cNvSpPr/>
            <p:nvPr/>
          </p:nvSpPr>
          <p:spPr>
            <a:xfrm>
              <a:off x="1390550" y="2139675"/>
              <a:ext cx="33300" cy="6700"/>
            </a:xfrm>
            <a:custGeom>
              <a:avLst/>
              <a:gdLst/>
              <a:ahLst/>
              <a:cxnLst/>
              <a:rect l="l" t="t" r="r" b="b"/>
              <a:pathLst>
                <a:path w="1332" h="268" extrusionOk="0">
                  <a:moveTo>
                    <a:pt x="1212" y="0"/>
                  </a:moveTo>
                  <a:cubicBezTo>
                    <a:pt x="1172" y="0"/>
                    <a:pt x="1153" y="29"/>
                    <a:pt x="1113" y="49"/>
                  </a:cubicBezTo>
                  <a:lnTo>
                    <a:pt x="963" y="79"/>
                  </a:lnTo>
                  <a:cubicBezTo>
                    <a:pt x="864" y="99"/>
                    <a:pt x="765" y="99"/>
                    <a:pt x="656" y="109"/>
                  </a:cubicBezTo>
                  <a:cubicBezTo>
                    <a:pt x="557" y="109"/>
                    <a:pt x="458" y="109"/>
                    <a:pt x="358" y="99"/>
                  </a:cubicBezTo>
                  <a:cubicBezTo>
                    <a:pt x="308" y="89"/>
                    <a:pt x="259" y="79"/>
                    <a:pt x="219" y="69"/>
                  </a:cubicBezTo>
                  <a:cubicBezTo>
                    <a:pt x="169" y="49"/>
                    <a:pt x="140" y="29"/>
                    <a:pt x="110" y="10"/>
                  </a:cubicBezTo>
                  <a:lnTo>
                    <a:pt x="1" y="258"/>
                  </a:lnTo>
                  <a:cubicBezTo>
                    <a:pt x="70" y="258"/>
                    <a:pt x="129" y="268"/>
                    <a:pt x="189" y="268"/>
                  </a:cubicBezTo>
                  <a:lnTo>
                    <a:pt x="358" y="248"/>
                  </a:lnTo>
                  <a:cubicBezTo>
                    <a:pt x="458" y="238"/>
                    <a:pt x="566" y="218"/>
                    <a:pt x="666" y="218"/>
                  </a:cubicBezTo>
                  <a:cubicBezTo>
                    <a:pt x="695" y="215"/>
                    <a:pt x="725" y="214"/>
                    <a:pt x="756" y="214"/>
                  </a:cubicBezTo>
                  <a:cubicBezTo>
                    <a:pt x="829" y="214"/>
                    <a:pt x="904" y="221"/>
                    <a:pt x="974" y="228"/>
                  </a:cubicBezTo>
                  <a:cubicBezTo>
                    <a:pt x="1023" y="228"/>
                    <a:pt x="1083" y="238"/>
                    <a:pt x="1142" y="238"/>
                  </a:cubicBezTo>
                  <a:cubicBezTo>
                    <a:pt x="1192" y="238"/>
                    <a:pt x="1272" y="238"/>
                    <a:pt x="1331" y="218"/>
                  </a:cubicBezTo>
                  <a:lnTo>
                    <a:pt x="12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14"/>
            <p:cNvSpPr/>
            <p:nvPr/>
          </p:nvSpPr>
          <p:spPr>
            <a:xfrm>
              <a:off x="1382625" y="2001650"/>
              <a:ext cx="41450" cy="49400"/>
            </a:xfrm>
            <a:custGeom>
              <a:avLst/>
              <a:gdLst/>
              <a:ahLst/>
              <a:cxnLst/>
              <a:rect l="l" t="t" r="r" b="b"/>
              <a:pathLst>
                <a:path w="1658" h="1976" extrusionOk="0">
                  <a:moveTo>
                    <a:pt x="1361" y="270"/>
                  </a:moveTo>
                  <a:lnTo>
                    <a:pt x="1251" y="656"/>
                  </a:lnTo>
                  <a:lnTo>
                    <a:pt x="1152" y="963"/>
                  </a:lnTo>
                  <a:lnTo>
                    <a:pt x="1033" y="1271"/>
                  </a:lnTo>
                  <a:lnTo>
                    <a:pt x="903" y="1579"/>
                  </a:lnTo>
                  <a:lnTo>
                    <a:pt x="863" y="1688"/>
                  </a:lnTo>
                  <a:lnTo>
                    <a:pt x="844" y="1728"/>
                  </a:lnTo>
                  <a:lnTo>
                    <a:pt x="834" y="1748"/>
                  </a:lnTo>
                  <a:lnTo>
                    <a:pt x="814" y="1738"/>
                  </a:lnTo>
                  <a:cubicBezTo>
                    <a:pt x="794" y="1708"/>
                    <a:pt x="784" y="1688"/>
                    <a:pt x="764" y="1658"/>
                  </a:cubicBezTo>
                  <a:lnTo>
                    <a:pt x="735" y="1599"/>
                  </a:lnTo>
                  <a:cubicBezTo>
                    <a:pt x="724" y="1579"/>
                    <a:pt x="715" y="1549"/>
                    <a:pt x="705" y="1530"/>
                  </a:cubicBezTo>
                  <a:cubicBezTo>
                    <a:pt x="655" y="1430"/>
                    <a:pt x="616" y="1321"/>
                    <a:pt x="576" y="1212"/>
                  </a:cubicBezTo>
                  <a:cubicBezTo>
                    <a:pt x="496" y="1003"/>
                    <a:pt x="397" y="815"/>
                    <a:pt x="307" y="606"/>
                  </a:cubicBezTo>
                  <a:lnTo>
                    <a:pt x="199" y="358"/>
                  </a:lnTo>
                  <a:cubicBezTo>
                    <a:pt x="199" y="348"/>
                    <a:pt x="179" y="328"/>
                    <a:pt x="188" y="328"/>
                  </a:cubicBezTo>
                  <a:lnTo>
                    <a:pt x="338" y="328"/>
                  </a:lnTo>
                  <a:cubicBezTo>
                    <a:pt x="546" y="328"/>
                    <a:pt x="755" y="328"/>
                    <a:pt x="963" y="318"/>
                  </a:cubicBezTo>
                  <a:cubicBezTo>
                    <a:pt x="1096" y="312"/>
                    <a:pt x="1228" y="293"/>
                    <a:pt x="1361" y="270"/>
                  </a:cubicBezTo>
                  <a:close/>
                  <a:moveTo>
                    <a:pt x="1539" y="0"/>
                  </a:moveTo>
                  <a:cubicBezTo>
                    <a:pt x="1340" y="50"/>
                    <a:pt x="1152" y="109"/>
                    <a:pt x="943" y="129"/>
                  </a:cubicBezTo>
                  <a:cubicBezTo>
                    <a:pt x="744" y="159"/>
                    <a:pt x="546" y="169"/>
                    <a:pt x="338" y="189"/>
                  </a:cubicBezTo>
                  <a:lnTo>
                    <a:pt x="129" y="199"/>
                  </a:lnTo>
                  <a:lnTo>
                    <a:pt x="20" y="209"/>
                  </a:lnTo>
                  <a:lnTo>
                    <a:pt x="0" y="209"/>
                  </a:lnTo>
                  <a:lnTo>
                    <a:pt x="10" y="219"/>
                  </a:lnTo>
                  <a:lnTo>
                    <a:pt x="20" y="248"/>
                  </a:lnTo>
                  <a:lnTo>
                    <a:pt x="49" y="308"/>
                  </a:lnTo>
                  <a:lnTo>
                    <a:pt x="208" y="656"/>
                  </a:lnTo>
                  <a:cubicBezTo>
                    <a:pt x="298" y="854"/>
                    <a:pt x="407" y="1053"/>
                    <a:pt x="486" y="1252"/>
                  </a:cubicBezTo>
                  <a:cubicBezTo>
                    <a:pt x="526" y="1360"/>
                    <a:pt x="556" y="1460"/>
                    <a:pt x="605" y="1569"/>
                  </a:cubicBezTo>
                  <a:cubicBezTo>
                    <a:pt x="616" y="1589"/>
                    <a:pt x="625" y="1619"/>
                    <a:pt x="635" y="1649"/>
                  </a:cubicBezTo>
                  <a:lnTo>
                    <a:pt x="685" y="1738"/>
                  </a:lnTo>
                  <a:cubicBezTo>
                    <a:pt x="724" y="1797"/>
                    <a:pt x="764" y="1867"/>
                    <a:pt x="814" y="1927"/>
                  </a:cubicBezTo>
                  <a:lnTo>
                    <a:pt x="854" y="1976"/>
                  </a:lnTo>
                  <a:cubicBezTo>
                    <a:pt x="863" y="1956"/>
                    <a:pt x="874" y="1936"/>
                    <a:pt x="874" y="1927"/>
                  </a:cubicBezTo>
                  <a:lnTo>
                    <a:pt x="933" y="1817"/>
                  </a:lnTo>
                  <a:lnTo>
                    <a:pt x="1022" y="1629"/>
                  </a:lnTo>
                  <a:lnTo>
                    <a:pt x="1161" y="1331"/>
                  </a:lnTo>
                  <a:lnTo>
                    <a:pt x="1300" y="1033"/>
                  </a:lnTo>
                  <a:lnTo>
                    <a:pt x="1419" y="725"/>
                  </a:lnTo>
                  <a:cubicBezTo>
                    <a:pt x="1499" y="517"/>
                    <a:pt x="1578" y="308"/>
                    <a:pt x="1658" y="109"/>
                  </a:cubicBezTo>
                  <a:lnTo>
                    <a:pt x="1555" y="73"/>
                  </a:lnTo>
                  <a:lnTo>
                    <a:pt x="1555" y="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14"/>
            <p:cNvSpPr/>
            <p:nvPr/>
          </p:nvSpPr>
          <p:spPr>
            <a:xfrm>
              <a:off x="1252275" y="2043475"/>
              <a:ext cx="79475" cy="90000"/>
            </a:xfrm>
            <a:custGeom>
              <a:avLst/>
              <a:gdLst/>
              <a:ahLst/>
              <a:cxnLst/>
              <a:rect l="l" t="t" r="r" b="b"/>
              <a:pathLst>
                <a:path w="3179" h="3600" extrusionOk="0">
                  <a:moveTo>
                    <a:pt x="1714" y="1"/>
                  </a:moveTo>
                  <a:cubicBezTo>
                    <a:pt x="1708" y="1"/>
                    <a:pt x="1702" y="2"/>
                    <a:pt x="1699" y="5"/>
                  </a:cubicBezTo>
                  <a:lnTo>
                    <a:pt x="1679" y="65"/>
                  </a:lnTo>
                  <a:lnTo>
                    <a:pt x="1629" y="254"/>
                  </a:lnTo>
                  <a:lnTo>
                    <a:pt x="1530" y="561"/>
                  </a:lnTo>
                  <a:lnTo>
                    <a:pt x="1441" y="879"/>
                  </a:lnTo>
                  <a:cubicBezTo>
                    <a:pt x="1411" y="988"/>
                    <a:pt x="1362" y="1088"/>
                    <a:pt x="1312" y="1187"/>
                  </a:cubicBezTo>
                  <a:lnTo>
                    <a:pt x="1044" y="1792"/>
                  </a:lnTo>
                  <a:cubicBezTo>
                    <a:pt x="945" y="1981"/>
                    <a:pt x="835" y="2180"/>
                    <a:pt x="726" y="2368"/>
                  </a:cubicBezTo>
                  <a:cubicBezTo>
                    <a:pt x="517" y="2746"/>
                    <a:pt x="259" y="3113"/>
                    <a:pt x="1" y="3471"/>
                  </a:cubicBezTo>
                  <a:lnTo>
                    <a:pt x="249" y="3599"/>
                  </a:lnTo>
                  <a:cubicBezTo>
                    <a:pt x="458" y="3213"/>
                    <a:pt x="676" y="2835"/>
                    <a:pt x="865" y="2428"/>
                  </a:cubicBezTo>
                  <a:cubicBezTo>
                    <a:pt x="964" y="2229"/>
                    <a:pt x="1053" y="2031"/>
                    <a:pt x="1153" y="1832"/>
                  </a:cubicBezTo>
                  <a:lnTo>
                    <a:pt x="1411" y="1216"/>
                  </a:lnTo>
                  <a:cubicBezTo>
                    <a:pt x="1451" y="1117"/>
                    <a:pt x="1510" y="1018"/>
                    <a:pt x="1540" y="909"/>
                  </a:cubicBezTo>
                  <a:lnTo>
                    <a:pt x="1640" y="601"/>
                  </a:lnTo>
                  <a:lnTo>
                    <a:pt x="1748" y="283"/>
                  </a:lnTo>
                  <a:lnTo>
                    <a:pt x="1788" y="154"/>
                  </a:lnTo>
                  <a:lnTo>
                    <a:pt x="1798" y="144"/>
                  </a:lnTo>
                  <a:cubicBezTo>
                    <a:pt x="1798" y="141"/>
                    <a:pt x="1799" y="140"/>
                    <a:pt x="1801" y="140"/>
                  </a:cubicBezTo>
                  <a:cubicBezTo>
                    <a:pt x="1804" y="140"/>
                    <a:pt x="1808" y="144"/>
                    <a:pt x="1808" y="144"/>
                  </a:cubicBezTo>
                  <a:lnTo>
                    <a:pt x="1858" y="144"/>
                  </a:lnTo>
                  <a:cubicBezTo>
                    <a:pt x="2076" y="184"/>
                    <a:pt x="2295" y="214"/>
                    <a:pt x="2503" y="243"/>
                  </a:cubicBezTo>
                  <a:lnTo>
                    <a:pt x="3158" y="303"/>
                  </a:lnTo>
                  <a:lnTo>
                    <a:pt x="3178" y="75"/>
                  </a:lnTo>
                  <a:cubicBezTo>
                    <a:pt x="2960" y="65"/>
                    <a:pt x="2741" y="65"/>
                    <a:pt x="2523" y="55"/>
                  </a:cubicBezTo>
                  <a:cubicBezTo>
                    <a:pt x="2315" y="45"/>
                    <a:pt x="2096" y="25"/>
                    <a:pt x="1878" y="15"/>
                  </a:cubicBezTo>
                  <a:lnTo>
                    <a:pt x="1759" y="5"/>
                  </a:lnTo>
                  <a:cubicBezTo>
                    <a:pt x="1745" y="5"/>
                    <a:pt x="1728" y="1"/>
                    <a:pt x="171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14"/>
            <p:cNvSpPr/>
            <p:nvPr/>
          </p:nvSpPr>
          <p:spPr>
            <a:xfrm>
              <a:off x="1187750" y="2016775"/>
              <a:ext cx="42225" cy="109500"/>
            </a:xfrm>
            <a:custGeom>
              <a:avLst/>
              <a:gdLst/>
              <a:ahLst/>
              <a:cxnLst/>
              <a:rect l="l" t="t" r="r" b="b"/>
              <a:pathLst>
                <a:path w="1689" h="4380" extrusionOk="0">
                  <a:moveTo>
                    <a:pt x="80" y="1"/>
                  </a:moveTo>
                  <a:lnTo>
                    <a:pt x="0" y="230"/>
                  </a:lnTo>
                  <a:cubicBezTo>
                    <a:pt x="417" y="349"/>
                    <a:pt x="845" y="468"/>
                    <a:pt x="1262" y="587"/>
                  </a:cubicBezTo>
                  <a:lnTo>
                    <a:pt x="1311" y="596"/>
                  </a:lnTo>
                  <a:lnTo>
                    <a:pt x="1321" y="596"/>
                  </a:lnTo>
                  <a:lnTo>
                    <a:pt x="1321" y="616"/>
                  </a:lnTo>
                  <a:lnTo>
                    <a:pt x="1311" y="755"/>
                  </a:lnTo>
                  <a:lnTo>
                    <a:pt x="1291" y="1083"/>
                  </a:lnTo>
                  <a:lnTo>
                    <a:pt x="1262" y="1411"/>
                  </a:lnTo>
                  <a:cubicBezTo>
                    <a:pt x="1251" y="1520"/>
                    <a:pt x="1262" y="1629"/>
                    <a:pt x="1262" y="1739"/>
                  </a:cubicBezTo>
                  <a:lnTo>
                    <a:pt x="1262" y="2404"/>
                  </a:lnTo>
                  <a:cubicBezTo>
                    <a:pt x="1271" y="2622"/>
                    <a:pt x="1291" y="2840"/>
                    <a:pt x="1301" y="3059"/>
                  </a:cubicBezTo>
                  <a:cubicBezTo>
                    <a:pt x="1321" y="3506"/>
                    <a:pt x="1381" y="3943"/>
                    <a:pt x="1410" y="4380"/>
                  </a:cubicBezTo>
                  <a:lnTo>
                    <a:pt x="1688" y="4360"/>
                  </a:lnTo>
                  <a:cubicBezTo>
                    <a:pt x="1599" y="3933"/>
                    <a:pt x="1500" y="3496"/>
                    <a:pt x="1450" y="3059"/>
                  </a:cubicBezTo>
                  <a:cubicBezTo>
                    <a:pt x="1421" y="2840"/>
                    <a:pt x="1401" y="2622"/>
                    <a:pt x="1381" y="2404"/>
                  </a:cubicBezTo>
                  <a:lnTo>
                    <a:pt x="1361" y="1739"/>
                  </a:lnTo>
                  <a:cubicBezTo>
                    <a:pt x="1361" y="1629"/>
                    <a:pt x="1361" y="1520"/>
                    <a:pt x="1371" y="1411"/>
                  </a:cubicBezTo>
                  <a:lnTo>
                    <a:pt x="1401" y="1093"/>
                  </a:lnTo>
                  <a:lnTo>
                    <a:pt x="1440" y="766"/>
                  </a:lnTo>
                  <a:lnTo>
                    <a:pt x="1460" y="577"/>
                  </a:lnTo>
                  <a:lnTo>
                    <a:pt x="1470" y="508"/>
                  </a:lnTo>
                  <a:cubicBezTo>
                    <a:pt x="1460" y="497"/>
                    <a:pt x="1430" y="497"/>
                    <a:pt x="1410" y="488"/>
                  </a:cubicBezTo>
                  <a:lnTo>
                    <a:pt x="1301" y="457"/>
                  </a:lnTo>
                  <a:cubicBezTo>
                    <a:pt x="884" y="299"/>
                    <a:pt x="477" y="150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14"/>
            <p:cNvSpPr/>
            <p:nvPr/>
          </p:nvSpPr>
          <p:spPr>
            <a:xfrm>
              <a:off x="1206875" y="1957200"/>
              <a:ext cx="130100" cy="31800"/>
            </a:xfrm>
            <a:custGeom>
              <a:avLst/>
              <a:gdLst/>
              <a:ahLst/>
              <a:cxnLst/>
              <a:rect l="l" t="t" r="r" b="b"/>
              <a:pathLst>
                <a:path w="5204" h="1272" extrusionOk="0">
                  <a:moveTo>
                    <a:pt x="80" y="1"/>
                  </a:moveTo>
                  <a:lnTo>
                    <a:pt x="0" y="249"/>
                  </a:lnTo>
                  <a:lnTo>
                    <a:pt x="169" y="279"/>
                  </a:lnTo>
                  <a:cubicBezTo>
                    <a:pt x="219" y="289"/>
                    <a:pt x="278" y="289"/>
                    <a:pt x="328" y="309"/>
                  </a:cubicBezTo>
                  <a:lnTo>
                    <a:pt x="645" y="388"/>
                  </a:lnTo>
                  <a:cubicBezTo>
                    <a:pt x="854" y="438"/>
                    <a:pt x="1073" y="508"/>
                    <a:pt x="1281" y="547"/>
                  </a:cubicBezTo>
                  <a:cubicBezTo>
                    <a:pt x="1499" y="587"/>
                    <a:pt x="1718" y="636"/>
                    <a:pt x="1936" y="686"/>
                  </a:cubicBezTo>
                  <a:lnTo>
                    <a:pt x="2254" y="766"/>
                  </a:lnTo>
                  <a:lnTo>
                    <a:pt x="2582" y="825"/>
                  </a:lnTo>
                  <a:cubicBezTo>
                    <a:pt x="3019" y="905"/>
                    <a:pt x="3445" y="1004"/>
                    <a:pt x="3882" y="1073"/>
                  </a:cubicBezTo>
                  <a:lnTo>
                    <a:pt x="4537" y="1192"/>
                  </a:lnTo>
                  <a:cubicBezTo>
                    <a:pt x="4756" y="1212"/>
                    <a:pt x="4965" y="1242"/>
                    <a:pt x="5183" y="1272"/>
                  </a:cubicBezTo>
                  <a:lnTo>
                    <a:pt x="5203" y="1033"/>
                  </a:lnTo>
                  <a:cubicBezTo>
                    <a:pt x="4994" y="1024"/>
                    <a:pt x="4776" y="1014"/>
                    <a:pt x="4557" y="1004"/>
                  </a:cubicBezTo>
                  <a:cubicBezTo>
                    <a:pt x="4339" y="984"/>
                    <a:pt x="4120" y="954"/>
                    <a:pt x="3902" y="934"/>
                  </a:cubicBezTo>
                  <a:cubicBezTo>
                    <a:pt x="3465" y="894"/>
                    <a:pt x="3028" y="805"/>
                    <a:pt x="2602" y="726"/>
                  </a:cubicBezTo>
                  <a:lnTo>
                    <a:pt x="2274" y="656"/>
                  </a:lnTo>
                  <a:lnTo>
                    <a:pt x="1956" y="577"/>
                  </a:lnTo>
                  <a:cubicBezTo>
                    <a:pt x="1748" y="517"/>
                    <a:pt x="1529" y="468"/>
                    <a:pt x="1320" y="408"/>
                  </a:cubicBezTo>
                  <a:cubicBezTo>
                    <a:pt x="1112" y="349"/>
                    <a:pt x="903" y="269"/>
                    <a:pt x="695" y="199"/>
                  </a:cubicBezTo>
                  <a:lnTo>
                    <a:pt x="387" y="100"/>
                  </a:lnTo>
                  <a:cubicBezTo>
                    <a:pt x="338" y="80"/>
                    <a:pt x="278" y="60"/>
                    <a:pt x="228" y="51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14"/>
            <p:cNvSpPr/>
            <p:nvPr/>
          </p:nvSpPr>
          <p:spPr>
            <a:xfrm>
              <a:off x="1213825" y="1935375"/>
              <a:ext cx="125125" cy="30800"/>
            </a:xfrm>
            <a:custGeom>
              <a:avLst/>
              <a:gdLst/>
              <a:ahLst/>
              <a:cxnLst/>
              <a:rect l="l" t="t" r="r" b="b"/>
              <a:pathLst>
                <a:path w="5005" h="1232" extrusionOk="0">
                  <a:moveTo>
                    <a:pt x="80" y="0"/>
                  </a:moveTo>
                  <a:lnTo>
                    <a:pt x="0" y="238"/>
                  </a:lnTo>
                  <a:lnTo>
                    <a:pt x="169" y="268"/>
                  </a:lnTo>
                  <a:lnTo>
                    <a:pt x="318" y="298"/>
                  </a:lnTo>
                  <a:lnTo>
                    <a:pt x="625" y="368"/>
                  </a:lnTo>
                  <a:cubicBezTo>
                    <a:pt x="834" y="417"/>
                    <a:pt x="1033" y="487"/>
                    <a:pt x="1241" y="527"/>
                  </a:cubicBezTo>
                  <a:cubicBezTo>
                    <a:pt x="1450" y="566"/>
                    <a:pt x="1658" y="616"/>
                    <a:pt x="1857" y="666"/>
                  </a:cubicBezTo>
                  <a:lnTo>
                    <a:pt x="2174" y="735"/>
                  </a:lnTo>
                  <a:lnTo>
                    <a:pt x="2483" y="794"/>
                  </a:lnTo>
                  <a:cubicBezTo>
                    <a:pt x="2900" y="874"/>
                    <a:pt x="3317" y="973"/>
                    <a:pt x="3734" y="1033"/>
                  </a:cubicBezTo>
                  <a:cubicBezTo>
                    <a:pt x="3942" y="1072"/>
                    <a:pt x="4151" y="1112"/>
                    <a:pt x="4359" y="1142"/>
                  </a:cubicBezTo>
                  <a:lnTo>
                    <a:pt x="4985" y="1231"/>
                  </a:lnTo>
                  <a:lnTo>
                    <a:pt x="5005" y="993"/>
                  </a:lnTo>
                  <a:lnTo>
                    <a:pt x="4379" y="964"/>
                  </a:lnTo>
                  <a:cubicBezTo>
                    <a:pt x="4170" y="933"/>
                    <a:pt x="3962" y="913"/>
                    <a:pt x="3753" y="894"/>
                  </a:cubicBezTo>
                  <a:cubicBezTo>
                    <a:pt x="3336" y="854"/>
                    <a:pt x="2919" y="774"/>
                    <a:pt x="2502" y="695"/>
                  </a:cubicBezTo>
                  <a:lnTo>
                    <a:pt x="2194" y="635"/>
                  </a:lnTo>
                  <a:lnTo>
                    <a:pt x="1887" y="556"/>
                  </a:lnTo>
                  <a:cubicBezTo>
                    <a:pt x="1678" y="496"/>
                    <a:pt x="1479" y="447"/>
                    <a:pt x="1271" y="388"/>
                  </a:cubicBezTo>
                  <a:cubicBezTo>
                    <a:pt x="1073" y="338"/>
                    <a:pt x="874" y="258"/>
                    <a:pt x="675" y="189"/>
                  </a:cubicBezTo>
                  <a:lnTo>
                    <a:pt x="378" y="90"/>
                  </a:lnTo>
                  <a:cubicBezTo>
                    <a:pt x="328" y="70"/>
                    <a:pt x="278" y="60"/>
                    <a:pt x="228" y="4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14"/>
            <p:cNvSpPr/>
            <p:nvPr/>
          </p:nvSpPr>
          <p:spPr>
            <a:xfrm>
              <a:off x="1224475" y="2123025"/>
              <a:ext cx="32800" cy="11700"/>
            </a:xfrm>
            <a:custGeom>
              <a:avLst/>
              <a:gdLst/>
              <a:ahLst/>
              <a:cxnLst/>
              <a:rect l="l" t="t" r="r" b="b"/>
              <a:pathLst>
                <a:path w="1312" h="468" extrusionOk="0">
                  <a:moveTo>
                    <a:pt x="160" y="0"/>
                  </a:moveTo>
                  <a:lnTo>
                    <a:pt x="1" y="209"/>
                  </a:lnTo>
                  <a:cubicBezTo>
                    <a:pt x="60" y="229"/>
                    <a:pt x="120" y="249"/>
                    <a:pt x="180" y="259"/>
                  </a:cubicBezTo>
                  <a:lnTo>
                    <a:pt x="349" y="278"/>
                  </a:lnTo>
                  <a:cubicBezTo>
                    <a:pt x="458" y="289"/>
                    <a:pt x="557" y="298"/>
                    <a:pt x="666" y="309"/>
                  </a:cubicBezTo>
                  <a:cubicBezTo>
                    <a:pt x="755" y="328"/>
                    <a:pt x="855" y="358"/>
                    <a:pt x="954" y="388"/>
                  </a:cubicBezTo>
                  <a:cubicBezTo>
                    <a:pt x="1014" y="408"/>
                    <a:pt x="1064" y="417"/>
                    <a:pt x="1113" y="437"/>
                  </a:cubicBezTo>
                  <a:cubicBezTo>
                    <a:pt x="1172" y="448"/>
                    <a:pt x="1242" y="467"/>
                    <a:pt x="1311" y="467"/>
                  </a:cubicBezTo>
                  <a:lnTo>
                    <a:pt x="1242" y="219"/>
                  </a:lnTo>
                  <a:cubicBezTo>
                    <a:pt x="1203" y="219"/>
                    <a:pt x="1172" y="239"/>
                    <a:pt x="1133" y="239"/>
                  </a:cubicBezTo>
                  <a:cubicBezTo>
                    <a:pt x="1083" y="249"/>
                    <a:pt x="1033" y="249"/>
                    <a:pt x="984" y="249"/>
                  </a:cubicBezTo>
                  <a:cubicBezTo>
                    <a:pt x="885" y="239"/>
                    <a:pt x="786" y="219"/>
                    <a:pt x="676" y="209"/>
                  </a:cubicBezTo>
                  <a:cubicBezTo>
                    <a:pt x="577" y="189"/>
                    <a:pt x="477" y="170"/>
                    <a:pt x="378" y="139"/>
                  </a:cubicBezTo>
                  <a:cubicBezTo>
                    <a:pt x="338" y="120"/>
                    <a:pt x="289" y="100"/>
                    <a:pt x="249" y="80"/>
                  </a:cubicBezTo>
                  <a:cubicBezTo>
                    <a:pt x="210" y="50"/>
                    <a:pt x="190" y="2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14"/>
            <p:cNvSpPr/>
            <p:nvPr/>
          </p:nvSpPr>
          <p:spPr>
            <a:xfrm>
              <a:off x="1247825" y="1990725"/>
              <a:ext cx="41225" cy="47675"/>
            </a:xfrm>
            <a:custGeom>
              <a:avLst/>
              <a:gdLst/>
              <a:ahLst/>
              <a:cxnLst/>
              <a:rect l="l" t="t" r="r" b="b"/>
              <a:pathLst>
                <a:path w="1649" h="1907" extrusionOk="0">
                  <a:moveTo>
                    <a:pt x="169" y="159"/>
                  </a:moveTo>
                  <a:lnTo>
                    <a:pt x="209" y="169"/>
                  </a:lnTo>
                  <a:lnTo>
                    <a:pt x="308" y="199"/>
                  </a:lnTo>
                  <a:cubicBezTo>
                    <a:pt x="638" y="271"/>
                    <a:pt x="969" y="331"/>
                    <a:pt x="1310" y="362"/>
                  </a:cubicBezTo>
                  <a:lnTo>
                    <a:pt x="1310" y="362"/>
                  </a:lnTo>
                  <a:cubicBezTo>
                    <a:pt x="1247" y="476"/>
                    <a:pt x="1183" y="591"/>
                    <a:pt x="1123" y="705"/>
                  </a:cubicBezTo>
                  <a:lnTo>
                    <a:pt x="953" y="993"/>
                  </a:lnTo>
                  <a:lnTo>
                    <a:pt x="775" y="1261"/>
                  </a:lnTo>
                  <a:lnTo>
                    <a:pt x="576" y="1530"/>
                  </a:lnTo>
                  <a:lnTo>
                    <a:pt x="516" y="1629"/>
                  </a:lnTo>
                  <a:lnTo>
                    <a:pt x="487" y="1669"/>
                  </a:lnTo>
                  <a:lnTo>
                    <a:pt x="467" y="1689"/>
                  </a:lnTo>
                  <a:lnTo>
                    <a:pt x="457" y="1669"/>
                  </a:lnTo>
                  <a:lnTo>
                    <a:pt x="427" y="1579"/>
                  </a:lnTo>
                  <a:lnTo>
                    <a:pt x="408" y="1519"/>
                  </a:lnTo>
                  <a:cubicBezTo>
                    <a:pt x="397" y="1499"/>
                    <a:pt x="397" y="1470"/>
                    <a:pt x="388" y="1440"/>
                  </a:cubicBezTo>
                  <a:cubicBezTo>
                    <a:pt x="368" y="1331"/>
                    <a:pt x="358" y="1221"/>
                    <a:pt x="348" y="1113"/>
                  </a:cubicBezTo>
                  <a:cubicBezTo>
                    <a:pt x="308" y="894"/>
                    <a:pt x="249" y="685"/>
                    <a:pt x="219" y="457"/>
                  </a:cubicBezTo>
                  <a:lnTo>
                    <a:pt x="169" y="189"/>
                  </a:lnTo>
                  <a:cubicBezTo>
                    <a:pt x="169" y="179"/>
                    <a:pt x="159" y="159"/>
                    <a:pt x="169" y="159"/>
                  </a:cubicBezTo>
                  <a:close/>
                  <a:moveTo>
                    <a:pt x="10" y="1"/>
                  </a:moveTo>
                  <a:cubicBezTo>
                    <a:pt x="0" y="1"/>
                    <a:pt x="10" y="10"/>
                    <a:pt x="10" y="10"/>
                  </a:cubicBezTo>
                  <a:lnTo>
                    <a:pt x="10" y="40"/>
                  </a:lnTo>
                  <a:lnTo>
                    <a:pt x="30" y="100"/>
                  </a:lnTo>
                  <a:lnTo>
                    <a:pt x="110" y="487"/>
                  </a:lnTo>
                  <a:cubicBezTo>
                    <a:pt x="149" y="696"/>
                    <a:pt x="219" y="924"/>
                    <a:pt x="238" y="1133"/>
                  </a:cubicBezTo>
                  <a:cubicBezTo>
                    <a:pt x="258" y="1241"/>
                    <a:pt x="269" y="1351"/>
                    <a:pt x="288" y="1460"/>
                  </a:cubicBezTo>
                  <a:cubicBezTo>
                    <a:pt x="288" y="1490"/>
                    <a:pt x="298" y="1519"/>
                    <a:pt x="308" y="1550"/>
                  </a:cubicBezTo>
                  <a:lnTo>
                    <a:pt x="328" y="1638"/>
                  </a:lnTo>
                  <a:cubicBezTo>
                    <a:pt x="358" y="1718"/>
                    <a:pt x="377" y="1788"/>
                    <a:pt x="417" y="1857"/>
                  </a:cubicBezTo>
                  <a:lnTo>
                    <a:pt x="437" y="1907"/>
                  </a:lnTo>
                  <a:cubicBezTo>
                    <a:pt x="457" y="1897"/>
                    <a:pt x="467" y="1877"/>
                    <a:pt x="477" y="1867"/>
                  </a:cubicBezTo>
                  <a:lnTo>
                    <a:pt x="547" y="1777"/>
                  </a:lnTo>
                  <a:lnTo>
                    <a:pt x="686" y="1609"/>
                  </a:lnTo>
                  <a:lnTo>
                    <a:pt x="884" y="1351"/>
                  </a:lnTo>
                  <a:lnTo>
                    <a:pt x="1083" y="1082"/>
                  </a:lnTo>
                  <a:lnTo>
                    <a:pt x="1271" y="815"/>
                  </a:lnTo>
                  <a:cubicBezTo>
                    <a:pt x="1401" y="636"/>
                    <a:pt x="1520" y="457"/>
                    <a:pt x="1648" y="279"/>
                  </a:cubicBezTo>
                  <a:lnTo>
                    <a:pt x="1549" y="215"/>
                  </a:lnTo>
                  <a:lnTo>
                    <a:pt x="1549" y="140"/>
                  </a:lnTo>
                  <a:cubicBezTo>
                    <a:pt x="1512" y="141"/>
                    <a:pt x="1474" y="143"/>
                    <a:pt x="1437" y="144"/>
                  </a:cubicBezTo>
                  <a:lnTo>
                    <a:pt x="1437" y="144"/>
                  </a:lnTo>
                  <a:lnTo>
                    <a:pt x="1430" y="140"/>
                  </a:lnTo>
                  <a:cubicBezTo>
                    <a:pt x="1429" y="141"/>
                    <a:pt x="1428" y="143"/>
                    <a:pt x="1428" y="144"/>
                  </a:cubicBezTo>
                  <a:lnTo>
                    <a:pt x="1428" y="144"/>
                  </a:lnTo>
                  <a:cubicBezTo>
                    <a:pt x="1387" y="145"/>
                    <a:pt x="1347" y="146"/>
                    <a:pt x="1306" y="146"/>
                  </a:cubicBezTo>
                  <a:cubicBezTo>
                    <a:pt x="987" y="146"/>
                    <a:pt x="663" y="115"/>
                    <a:pt x="338" y="60"/>
                  </a:cubicBezTo>
                  <a:lnTo>
                    <a:pt x="130" y="20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14"/>
            <p:cNvSpPr/>
            <p:nvPr/>
          </p:nvSpPr>
          <p:spPr>
            <a:xfrm>
              <a:off x="1093425" y="2006775"/>
              <a:ext cx="96325" cy="79525"/>
            </a:xfrm>
            <a:custGeom>
              <a:avLst/>
              <a:gdLst/>
              <a:ahLst/>
              <a:cxnLst/>
              <a:rect l="l" t="t" r="r" b="b"/>
              <a:pathLst>
                <a:path w="3853" h="3181" extrusionOk="0">
                  <a:moveTo>
                    <a:pt x="2434" y="1"/>
                  </a:moveTo>
                  <a:cubicBezTo>
                    <a:pt x="2431" y="1"/>
                    <a:pt x="2427" y="2"/>
                    <a:pt x="2423" y="4"/>
                  </a:cubicBezTo>
                  <a:lnTo>
                    <a:pt x="2394" y="63"/>
                  </a:lnTo>
                  <a:lnTo>
                    <a:pt x="2304" y="232"/>
                  </a:lnTo>
                  <a:lnTo>
                    <a:pt x="2135" y="510"/>
                  </a:lnTo>
                  <a:lnTo>
                    <a:pt x="1977" y="798"/>
                  </a:lnTo>
                  <a:cubicBezTo>
                    <a:pt x="1927" y="888"/>
                    <a:pt x="1847" y="977"/>
                    <a:pt x="1787" y="1066"/>
                  </a:cubicBezTo>
                  <a:lnTo>
                    <a:pt x="1390" y="1592"/>
                  </a:lnTo>
                  <a:cubicBezTo>
                    <a:pt x="1251" y="1761"/>
                    <a:pt x="1103" y="1920"/>
                    <a:pt x="953" y="2079"/>
                  </a:cubicBezTo>
                  <a:cubicBezTo>
                    <a:pt x="656" y="2406"/>
                    <a:pt x="328" y="2704"/>
                    <a:pt x="0" y="3002"/>
                  </a:cubicBezTo>
                  <a:lnTo>
                    <a:pt x="209" y="3181"/>
                  </a:lnTo>
                  <a:cubicBezTo>
                    <a:pt x="497" y="2843"/>
                    <a:pt x="795" y="2526"/>
                    <a:pt x="1073" y="2178"/>
                  </a:cubicBezTo>
                  <a:lnTo>
                    <a:pt x="1490" y="1662"/>
                  </a:lnTo>
                  <a:lnTo>
                    <a:pt x="1877" y="1126"/>
                  </a:lnTo>
                  <a:cubicBezTo>
                    <a:pt x="1937" y="1036"/>
                    <a:pt x="2006" y="947"/>
                    <a:pt x="2066" y="857"/>
                  </a:cubicBezTo>
                  <a:lnTo>
                    <a:pt x="2235" y="570"/>
                  </a:lnTo>
                  <a:lnTo>
                    <a:pt x="2403" y="292"/>
                  </a:lnTo>
                  <a:lnTo>
                    <a:pt x="2473" y="173"/>
                  </a:lnTo>
                  <a:lnTo>
                    <a:pt x="2483" y="162"/>
                  </a:lnTo>
                  <a:lnTo>
                    <a:pt x="2502" y="162"/>
                  </a:lnTo>
                  <a:lnTo>
                    <a:pt x="2542" y="182"/>
                  </a:lnTo>
                  <a:cubicBezTo>
                    <a:pt x="2959" y="332"/>
                    <a:pt x="3367" y="480"/>
                    <a:pt x="3773" y="630"/>
                  </a:cubicBezTo>
                  <a:lnTo>
                    <a:pt x="3853" y="401"/>
                  </a:lnTo>
                  <a:cubicBezTo>
                    <a:pt x="3436" y="292"/>
                    <a:pt x="3019" y="173"/>
                    <a:pt x="2592" y="54"/>
                  </a:cubicBezTo>
                  <a:lnTo>
                    <a:pt x="2483" y="14"/>
                  </a:lnTo>
                  <a:cubicBezTo>
                    <a:pt x="2467" y="14"/>
                    <a:pt x="2451" y="1"/>
                    <a:pt x="243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14"/>
            <p:cNvSpPr/>
            <p:nvPr/>
          </p:nvSpPr>
          <p:spPr>
            <a:xfrm>
              <a:off x="1054700" y="1957200"/>
              <a:ext cx="34025" cy="115200"/>
            </a:xfrm>
            <a:custGeom>
              <a:avLst/>
              <a:gdLst/>
              <a:ahLst/>
              <a:cxnLst/>
              <a:rect l="l" t="t" r="r" b="b"/>
              <a:pathLst>
                <a:path w="1361" h="4608" extrusionOk="0">
                  <a:moveTo>
                    <a:pt x="119" y="1"/>
                  </a:moveTo>
                  <a:lnTo>
                    <a:pt x="0" y="199"/>
                  </a:lnTo>
                  <a:cubicBezTo>
                    <a:pt x="378" y="418"/>
                    <a:pt x="755" y="636"/>
                    <a:pt x="1143" y="825"/>
                  </a:cubicBezTo>
                  <a:lnTo>
                    <a:pt x="1192" y="855"/>
                  </a:lnTo>
                  <a:lnTo>
                    <a:pt x="1202" y="855"/>
                  </a:lnTo>
                  <a:lnTo>
                    <a:pt x="1202" y="875"/>
                  </a:lnTo>
                  <a:lnTo>
                    <a:pt x="1162" y="1004"/>
                  </a:lnTo>
                  <a:lnTo>
                    <a:pt x="1063" y="1322"/>
                  </a:lnTo>
                  <a:lnTo>
                    <a:pt x="964" y="1639"/>
                  </a:lnTo>
                  <a:cubicBezTo>
                    <a:pt x="924" y="1739"/>
                    <a:pt x="914" y="1848"/>
                    <a:pt x="884" y="1957"/>
                  </a:cubicBezTo>
                  <a:lnTo>
                    <a:pt x="735" y="2602"/>
                  </a:lnTo>
                  <a:cubicBezTo>
                    <a:pt x="695" y="2821"/>
                    <a:pt x="666" y="3039"/>
                    <a:pt x="626" y="3258"/>
                  </a:cubicBezTo>
                  <a:cubicBezTo>
                    <a:pt x="547" y="3705"/>
                    <a:pt x="507" y="4142"/>
                    <a:pt x="437" y="4568"/>
                  </a:cubicBezTo>
                  <a:lnTo>
                    <a:pt x="715" y="4608"/>
                  </a:lnTo>
                  <a:cubicBezTo>
                    <a:pt x="726" y="4171"/>
                    <a:pt x="715" y="3725"/>
                    <a:pt x="775" y="3288"/>
                  </a:cubicBezTo>
                  <a:cubicBezTo>
                    <a:pt x="795" y="3069"/>
                    <a:pt x="815" y="2851"/>
                    <a:pt x="854" y="2632"/>
                  </a:cubicBezTo>
                  <a:lnTo>
                    <a:pt x="984" y="1987"/>
                  </a:lnTo>
                  <a:cubicBezTo>
                    <a:pt x="1013" y="1878"/>
                    <a:pt x="1023" y="1768"/>
                    <a:pt x="1063" y="1669"/>
                  </a:cubicBezTo>
                  <a:lnTo>
                    <a:pt x="1162" y="1351"/>
                  </a:lnTo>
                  <a:lnTo>
                    <a:pt x="1271" y="1044"/>
                  </a:lnTo>
                  <a:lnTo>
                    <a:pt x="1341" y="865"/>
                  </a:lnTo>
                  <a:lnTo>
                    <a:pt x="1361" y="805"/>
                  </a:lnTo>
                  <a:cubicBezTo>
                    <a:pt x="1361" y="786"/>
                    <a:pt x="1331" y="775"/>
                    <a:pt x="1311" y="766"/>
                  </a:cubicBezTo>
                  <a:lnTo>
                    <a:pt x="1212" y="706"/>
                  </a:lnTo>
                  <a:cubicBezTo>
                    <a:pt x="834" y="488"/>
                    <a:pt x="477" y="239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14"/>
            <p:cNvSpPr/>
            <p:nvPr/>
          </p:nvSpPr>
          <p:spPr>
            <a:xfrm>
              <a:off x="1086475" y="1903350"/>
              <a:ext cx="122400" cy="59850"/>
            </a:xfrm>
            <a:custGeom>
              <a:avLst/>
              <a:gdLst/>
              <a:ahLst/>
              <a:cxnLst/>
              <a:rect l="l" t="t" r="r" b="b"/>
              <a:pathLst>
                <a:path w="4896" h="2394" extrusionOk="0">
                  <a:moveTo>
                    <a:pt x="130" y="1"/>
                  </a:moveTo>
                  <a:lnTo>
                    <a:pt x="0" y="219"/>
                  </a:lnTo>
                  <a:lnTo>
                    <a:pt x="159" y="288"/>
                  </a:lnTo>
                  <a:cubicBezTo>
                    <a:pt x="199" y="308"/>
                    <a:pt x="249" y="328"/>
                    <a:pt x="298" y="358"/>
                  </a:cubicBezTo>
                  <a:lnTo>
                    <a:pt x="586" y="507"/>
                  </a:lnTo>
                  <a:cubicBezTo>
                    <a:pt x="785" y="606"/>
                    <a:pt x="984" y="696"/>
                    <a:pt x="1182" y="795"/>
                  </a:cubicBezTo>
                  <a:lnTo>
                    <a:pt x="1778" y="1093"/>
                  </a:lnTo>
                  <a:lnTo>
                    <a:pt x="2383" y="1360"/>
                  </a:lnTo>
                  <a:cubicBezTo>
                    <a:pt x="2780" y="1559"/>
                    <a:pt x="3197" y="1718"/>
                    <a:pt x="3595" y="1897"/>
                  </a:cubicBezTo>
                  <a:cubicBezTo>
                    <a:pt x="4002" y="2075"/>
                    <a:pt x="4419" y="2225"/>
                    <a:pt x="4816" y="2393"/>
                  </a:cubicBezTo>
                  <a:lnTo>
                    <a:pt x="4896" y="2165"/>
                  </a:lnTo>
                  <a:cubicBezTo>
                    <a:pt x="4479" y="2036"/>
                    <a:pt x="4062" y="1916"/>
                    <a:pt x="3645" y="1768"/>
                  </a:cubicBezTo>
                  <a:cubicBezTo>
                    <a:pt x="3237" y="1609"/>
                    <a:pt x="2820" y="1470"/>
                    <a:pt x="2423" y="1271"/>
                  </a:cubicBezTo>
                  <a:lnTo>
                    <a:pt x="1827" y="983"/>
                  </a:lnTo>
                  <a:cubicBezTo>
                    <a:pt x="1629" y="894"/>
                    <a:pt x="1440" y="775"/>
                    <a:pt x="1251" y="676"/>
                  </a:cubicBezTo>
                  <a:cubicBezTo>
                    <a:pt x="1053" y="566"/>
                    <a:pt x="864" y="457"/>
                    <a:pt x="675" y="348"/>
                  </a:cubicBezTo>
                  <a:lnTo>
                    <a:pt x="408" y="169"/>
                  </a:lnTo>
                  <a:cubicBezTo>
                    <a:pt x="358" y="129"/>
                    <a:pt x="308" y="109"/>
                    <a:pt x="258" y="80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14"/>
            <p:cNvSpPr/>
            <p:nvPr/>
          </p:nvSpPr>
          <p:spPr>
            <a:xfrm>
              <a:off x="1098150" y="1883500"/>
              <a:ext cx="117675" cy="57850"/>
            </a:xfrm>
            <a:custGeom>
              <a:avLst/>
              <a:gdLst/>
              <a:ahLst/>
              <a:cxnLst/>
              <a:rect l="l" t="t" r="r" b="b"/>
              <a:pathLst>
                <a:path w="4707" h="2314" extrusionOk="0">
                  <a:moveTo>
                    <a:pt x="129" y="0"/>
                  </a:moveTo>
                  <a:lnTo>
                    <a:pt x="0" y="219"/>
                  </a:lnTo>
                  <a:lnTo>
                    <a:pt x="149" y="288"/>
                  </a:lnTo>
                  <a:cubicBezTo>
                    <a:pt x="199" y="308"/>
                    <a:pt x="248" y="327"/>
                    <a:pt x="288" y="347"/>
                  </a:cubicBezTo>
                  <a:lnTo>
                    <a:pt x="566" y="497"/>
                  </a:lnTo>
                  <a:cubicBezTo>
                    <a:pt x="755" y="596"/>
                    <a:pt x="954" y="675"/>
                    <a:pt x="1142" y="775"/>
                  </a:cubicBezTo>
                  <a:cubicBezTo>
                    <a:pt x="1331" y="864"/>
                    <a:pt x="1519" y="963"/>
                    <a:pt x="1708" y="1053"/>
                  </a:cubicBezTo>
                  <a:lnTo>
                    <a:pt x="2294" y="1320"/>
                  </a:lnTo>
                  <a:cubicBezTo>
                    <a:pt x="2671" y="1509"/>
                    <a:pt x="3078" y="1658"/>
                    <a:pt x="3456" y="1837"/>
                  </a:cubicBezTo>
                  <a:cubicBezTo>
                    <a:pt x="3853" y="2006"/>
                    <a:pt x="4250" y="2145"/>
                    <a:pt x="4637" y="2313"/>
                  </a:cubicBezTo>
                  <a:lnTo>
                    <a:pt x="4707" y="2085"/>
                  </a:lnTo>
                  <a:cubicBezTo>
                    <a:pt x="4310" y="1956"/>
                    <a:pt x="3902" y="1847"/>
                    <a:pt x="3515" y="1708"/>
                  </a:cubicBezTo>
                  <a:cubicBezTo>
                    <a:pt x="3118" y="1549"/>
                    <a:pt x="2711" y="1420"/>
                    <a:pt x="2333" y="1221"/>
                  </a:cubicBezTo>
                  <a:lnTo>
                    <a:pt x="1757" y="953"/>
                  </a:lnTo>
                  <a:cubicBezTo>
                    <a:pt x="1569" y="864"/>
                    <a:pt x="1390" y="755"/>
                    <a:pt x="1201" y="645"/>
                  </a:cubicBezTo>
                  <a:cubicBezTo>
                    <a:pt x="1023" y="546"/>
                    <a:pt x="834" y="447"/>
                    <a:pt x="656" y="338"/>
                  </a:cubicBezTo>
                  <a:lnTo>
                    <a:pt x="397" y="159"/>
                  </a:lnTo>
                  <a:cubicBezTo>
                    <a:pt x="358" y="129"/>
                    <a:pt x="308" y="109"/>
                    <a:pt x="258" y="80"/>
                  </a:cubicBezTo>
                  <a:lnTo>
                    <a:pt x="1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14"/>
            <p:cNvSpPr/>
            <p:nvPr/>
          </p:nvSpPr>
          <p:spPr>
            <a:xfrm>
              <a:off x="1066600" y="2069175"/>
              <a:ext cx="30575" cy="17900"/>
            </a:xfrm>
            <a:custGeom>
              <a:avLst/>
              <a:gdLst/>
              <a:ahLst/>
              <a:cxnLst/>
              <a:rect l="l" t="t" r="r" b="b"/>
              <a:pathLst>
                <a:path w="1223" h="716" extrusionOk="0">
                  <a:moveTo>
                    <a:pt x="210" y="0"/>
                  </a:moveTo>
                  <a:lnTo>
                    <a:pt x="1" y="179"/>
                  </a:lnTo>
                  <a:cubicBezTo>
                    <a:pt x="60" y="208"/>
                    <a:pt x="120" y="238"/>
                    <a:pt x="170" y="268"/>
                  </a:cubicBezTo>
                  <a:lnTo>
                    <a:pt x="329" y="318"/>
                  </a:lnTo>
                  <a:cubicBezTo>
                    <a:pt x="428" y="358"/>
                    <a:pt x="528" y="387"/>
                    <a:pt x="627" y="427"/>
                  </a:cubicBezTo>
                  <a:cubicBezTo>
                    <a:pt x="716" y="466"/>
                    <a:pt x="806" y="516"/>
                    <a:pt x="895" y="576"/>
                  </a:cubicBezTo>
                  <a:cubicBezTo>
                    <a:pt x="945" y="596"/>
                    <a:pt x="984" y="625"/>
                    <a:pt x="1034" y="656"/>
                  </a:cubicBezTo>
                  <a:cubicBezTo>
                    <a:pt x="1093" y="675"/>
                    <a:pt x="1153" y="715"/>
                    <a:pt x="1223" y="715"/>
                  </a:cubicBezTo>
                  <a:lnTo>
                    <a:pt x="1212" y="477"/>
                  </a:lnTo>
                  <a:cubicBezTo>
                    <a:pt x="1198" y="469"/>
                    <a:pt x="1184" y="468"/>
                    <a:pt x="1171" y="468"/>
                  </a:cubicBezTo>
                  <a:cubicBezTo>
                    <a:pt x="1156" y="468"/>
                    <a:pt x="1142" y="470"/>
                    <a:pt x="1125" y="470"/>
                  </a:cubicBezTo>
                  <a:cubicBezTo>
                    <a:pt x="1115" y="470"/>
                    <a:pt x="1105" y="469"/>
                    <a:pt x="1093" y="466"/>
                  </a:cubicBezTo>
                  <a:cubicBezTo>
                    <a:pt x="1044" y="457"/>
                    <a:pt x="1004" y="447"/>
                    <a:pt x="954" y="437"/>
                  </a:cubicBezTo>
                  <a:cubicBezTo>
                    <a:pt x="855" y="407"/>
                    <a:pt x="766" y="367"/>
                    <a:pt x="667" y="327"/>
                  </a:cubicBezTo>
                  <a:cubicBezTo>
                    <a:pt x="567" y="288"/>
                    <a:pt x="478" y="238"/>
                    <a:pt x="398" y="188"/>
                  </a:cubicBezTo>
                  <a:cubicBezTo>
                    <a:pt x="349" y="159"/>
                    <a:pt x="319" y="129"/>
                    <a:pt x="279" y="99"/>
                  </a:cubicBezTo>
                  <a:cubicBezTo>
                    <a:pt x="250" y="69"/>
                    <a:pt x="230" y="30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14"/>
            <p:cNvSpPr/>
            <p:nvPr/>
          </p:nvSpPr>
          <p:spPr>
            <a:xfrm>
              <a:off x="1119000" y="1944800"/>
              <a:ext cx="39725" cy="48925"/>
            </a:xfrm>
            <a:custGeom>
              <a:avLst/>
              <a:gdLst/>
              <a:ahLst/>
              <a:cxnLst/>
              <a:rect l="l" t="t" r="r" b="b"/>
              <a:pathLst>
                <a:path w="1589" h="1957" extrusionOk="0">
                  <a:moveTo>
                    <a:pt x="166" y="197"/>
                  </a:moveTo>
                  <a:cubicBezTo>
                    <a:pt x="167" y="197"/>
                    <a:pt x="167" y="198"/>
                    <a:pt x="169" y="199"/>
                  </a:cubicBezTo>
                  <a:lnTo>
                    <a:pt x="208" y="209"/>
                  </a:lnTo>
                  <a:lnTo>
                    <a:pt x="308" y="258"/>
                  </a:lnTo>
                  <a:cubicBezTo>
                    <a:pt x="614" y="396"/>
                    <a:pt x="915" y="546"/>
                    <a:pt x="1240" y="651"/>
                  </a:cubicBezTo>
                  <a:lnTo>
                    <a:pt x="1240" y="651"/>
                  </a:lnTo>
                  <a:cubicBezTo>
                    <a:pt x="1154" y="749"/>
                    <a:pt x="1066" y="848"/>
                    <a:pt x="983" y="944"/>
                  </a:cubicBezTo>
                  <a:lnTo>
                    <a:pt x="755" y="1182"/>
                  </a:lnTo>
                  <a:lnTo>
                    <a:pt x="517" y="1401"/>
                  </a:lnTo>
                  <a:lnTo>
                    <a:pt x="268" y="1629"/>
                  </a:lnTo>
                  <a:lnTo>
                    <a:pt x="179" y="1699"/>
                  </a:lnTo>
                  <a:lnTo>
                    <a:pt x="149" y="1738"/>
                  </a:lnTo>
                  <a:lnTo>
                    <a:pt x="129" y="1748"/>
                  </a:lnTo>
                  <a:lnTo>
                    <a:pt x="120" y="1728"/>
                  </a:lnTo>
                  <a:cubicBezTo>
                    <a:pt x="109" y="1699"/>
                    <a:pt x="109" y="1668"/>
                    <a:pt x="109" y="1639"/>
                  </a:cubicBezTo>
                  <a:lnTo>
                    <a:pt x="109" y="1569"/>
                  </a:lnTo>
                  <a:lnTo>
                    <a:pt x="109" y="1490"/>
                  </a:lnTo>
                  <a:cubicBezTo>
                    <a:pt x="109" y="1381"/>
                    <a:pt x="129" y="1271"/>
                    <a:pt x="129" y="1162"/>
                  </a:cubicBezTo>
                  <a:cubicBezTo>
                    <a:pt x="149" y="934"/>
                    <a:pt x="139" y="715"/>
                    <a:pt x="149" y="497"/>
                  </a:cubicBezTo>
                  <a:lnTo>
                    <a:pt x="159" y="229"/>
                  </a:lnTo>
                  <a:cubicBezTo>
                    <a:pt x="167" y="220"/>
                    <a:pt x="161" y="197"/>
                    <a:pt x="166" y="197"/>
                  </a:cubicBezTo>
                  <a:close/>
                  <a:moveTo>
                    <a:pt x="50" y="0"/>
                  </a:moveTo>
                  <a:lnTo>
                    <a:pt x="50" y="20"/>
                  </a:lnTo>
                  <a:lnTo>
                    <a:pt x="50" y="50"/>
                  </a:lnTo>
                  <a:lnTo>
                    <a:pt x="50" y="110"/>
                  </a:lnTo>
                  <a:lnTo>
                    <a:pt x="40" y="497"/>
                  </a:lnTo>
                  <a:cubicBezTo>
                    <a:pt x="40" y="715"/>
                    <a:pt x="50" y="944"/>
                    <a:pt x="30" y="1152"/>
                  </a:cubicBezTo>
                  <a:cubicBezTo>
                    <a:pt x="20" y="1262"/>
                    <a:pt x="10" y="1371"/>
                    <a:pt x="0" y="1490"/>
                  </a:cubicBezTo>
                  <a:lnTo>
                    <a:pt x="0" y="1569"/>
                  </a:lnTo>
                  <a:lnTo>
                    <a:pt x="0" y="1668"/>
                  </a:lnTo>
                  <a:cubicBezTo>
                    <a:pt x="10" y="1748"/>
                    <a:pt x="20" y="1818"/>
                    <a:pt x="40" y="1897"/>
                  </a:cubicBezTo>
                  <a:lnTo>
                    <a:pt x="50" y="1957"/>
                  </a:lnTo>
                  <a:cubicBezTo>
                    <a:pt x="60" y="1946"/>
                    <a:pt x="80" y="1937"/>
                    <a:pt x="100" y="1927"/>
                  </a:cubicBezTo>
                  <a:lnTo>
                    <a:pt x="189" y="1847"/>
                  </a:lnTo>
                  <a:lnTo>
                    <a:pt x="347" y="1728"/>
                  </a:lnTo>
                  <a:lnTo>
                    <a:pt x="606" y="1520"/>
                  </a:lnTo>
                  <a:lnTo>
                    <a:pt x="864" y="1301"/>
                  </a:lnTo>
                  <a:lnTo>
                    <a:pt x="1102" y="1083"/>
                  </a:lnTo>
                  <a:cubicBezTo>
                    <a:pt x="1271" y="934"/>
                    <a:pt x="1430" y="785"/>
                    <a:pt x="1589" y="636"/>
                  </a:cubicBezTo>
                  <a:lnTo>
                    <a:pt x="1504" y="551"/>
                  </a:lnTo>
                  <a:lnTo>
                    <a:pt x="1504" y="551"/>
                  </a:lnTo>
                  <a:lnTo>
                    <a:pt x="1519" y="477"/>
                  </a:lnTo>
                  <a:cubicBezTo>
                    <a:pt x="1484" y="473"/>
                    <a:pt x="1450" y="467"/>
                    <a:pt x="1415" y="462"/>
                  </a:cubicBezTo>
                  <a:lnTo>
                    <a:pt x="1415" y="462"/>
                  </a:lnTo>
                  <a:lnTo>
                    <a:pt x="1410" y="457"/>
                  </a:lnTo>
                  <a:cubicBezTo>
                    <a:pt x="1409" y="458"/>
                    <a:pt x="1408" y="459"/>
                    <a:pt x="1407" y="460"/>
                  </a:cubicBezTo>
                  <a:lnTo>
                    <a:pt x="1407" y="460"/>
                  </a:lnTo>
                  <a:cubicBezTo>
                    <a:pt x="1051" y="400"/>
                    <a:pt x="708" y="264"/>
                    <a:pt x="358" y="130"/>
                  </a:cubicBezTo>
                  <a:lnTo>
                    <a:pt x="169" y="50"/>
                  </a:lnTo>
                  <a:lnTo>
                    <a:pt x="60" y="11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14"/>
            <p:cNvSpPr/>
            <p:nvPr/>
          </p:nvSpPr>
          <p:spPr>
            <a:xfrm>
              <a:off x="949450" y="1939600"/>
              <a:ext cx="108250" cy="65050"/>
            </a:xfrm>
            <a:custGeom>
              <a:avLst/>
              <a:gdLst/>
              <a:ahLst/>
              <a:cxnLst/>
              <a:rect l="l" t="t" r="r" b="b"/>
              <a:pathLst>
                <a:path w="4330" h="2602" extrusionOk="0">
                  <a:moveTo>
                    <a:pt x="3029" y="0"/>
                  </a:moveTo>
                  <a:lnTo>
                    <a:pt x="2979" y="49"/>
                  </a:lnTo>
                  <a:lnTo>
                    <a:pt x="2850" y="199"/>
                  </a:lnTo>
                  <a:lnTo>
                    <a:pt x="2632" y="437"/>
                  </a:lnTo>
                  <a:lnTo>
                    <a:pt x="2414" y="675"/>
                  </a:lnTo>
                  <a:cubicBezTo>
                    <a:pt x="2334" y="755"/>
                    <a:pt x="2244" y="824"/>
                    <a:pt x="2165" y="903"/>
                  </a:cubicBezTo>
                  <a:lnTo>
                    <a:pt x="1668" y="1320"/>
                  </a:lnTo>
                  <a:cubicBezTo>
                    <a:pt x="1490" y="1450"/>
                    <a:pt x="1311" y="1579"/>
                    <a:pt x="1132" y="1698"/>
                  </a:cubicBezTo>
                  <a:cubicBezTo>
                    <a:pt x="775" y="1956"/>
                    <a:pt x="378" y="2165"/>
                    <a:pt x="0" y="2383"/>
                  </a:cubicBezTo>
                  <a:lnTo>
                    <a:pt x="170" y="2602"/>
                  </a:lnTo>
                  <a:cubicBezTo>
                    <a:pt x="517" y="2343"/>
                    <a:pt x="884" y="2095"/>
                    <a:pt x="1222" y="1817"/>
                  </a:cubicBezTo>
                  <a:lnTo>
                    <a:pt x="1738" y="1410"/>
                  </a:lnTo>
                  <a:lnTo>
                    <a:pt x="2244" y="973"/>
                  </a:lnTo>
                  <a:cubicBezTo>
                    <a:pt x="2324" y="903"/>
                    <a:pt x="2414" y="834"/>
                    <a:pt x="2483" y="755"/>
                  </a:cubicBezTo>
                  <a:lnTo>
                    <a:pt x="2711" y="517"/>
                  </a:lnTo>
                  <a:lnTo>
                    <a:pt x="2950" y="278"/>
                  </a:lnTo>
                  <a:lnTo>
                    <a:pt x="3039" y="179"/>
                  </a:lnTo>
                  <a:lnTo>
                    <a:pt x="3049" y="169"/>
                  </a:lnTo>
                  <a:cubicBezTo>
                    <a:pt x="3052" y="165"/>
                    <a:pt x="3055" y="164"/>
                    <a:pt x="3058" y="164"/>
                  </a:cubicBezTo>
                  <a:cubicBezTo>
                    <a:pt x="3064" y="164"/>
                    <a:pt x="3069" y="169"/>
                    <a:pt x="3069" y="169"/>
                  </a:cubicBezTo>
                  <a:lnTo>
                    <a:pt x="3109" y="199"/>
                  </a:lnTo>
                  <a:cubicBezTo>
                    <a:pt x="3476" y="437"/>
                    <a:pt x="3833" y="695"/>
                    <a:pt x="4210" y="903"/>
                  </a:cubicBezTo>
                  <a:lnTo>
                    <a:pt x="4329" y="705"/>
                  </a:lnTo>
                  <a:cubicBezTo>
                    <a:pt x="3943" y="517"/>
                    <a:pt x="3565" y="298"/>
                    <a:pt x="3178" y="89"/>
                  </a:cubicBezTo>
                  <a:lnTo>
                    <a:pt x="3078" y="30"/>
                  </a:lnTo>
                  <a:cubicBezTo>
                    <a:pt x="3059" y="20"/>
                    <a:pt x="3039" y="0"/>
                    <a:pt x="30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14"/>
            <p:cNvSpPr/>
            <p:nvPr/>
          </p:nvSpPr>
          <p:spPr>
            <a:xfrm>
              <a:off x="924625" y="1869825"/>
              <a:ext cx="43225" cy="115700"/>
            </a:xfrm>
            <a:custGeom>
              <a:avLst/>
              <a:gdLst/>
              <a:ahLst/>
              <a:cxnLst/>
              <a:rect l="l" t="t" r="r" b="b"/>
              <a:pathLst>
                <a:path w="1729" h="4628" extrusionOk="0">
                  <a:moveTo>
                    <a:pt x="696" y="1"/>
                  </a:moveTo>
                  <a:lnTo>
                    <a:pt x="537" y="170"/>
                  </a:lnTo>
                  <a:cubicBezTo>
                    <a:pt x="845" y="477"/>
                    <a:pt x="1182" y="746"/>
                    <a:pt x="1520" y="1033"/>
                  </a:cubicBezTo>
                  <a:lnTo>
                    <a:pt x="1549" y="1064"/>
                  </a:lnTo>
                  <a:cubicBezTo>
                    <a:pt x="1560" y="1073"/>
                    <a:pt x="1569" y="1073"/>
                    <a:pt x="1569" y="1083"/>
                  </a:cubicBezTo>
                  <a:lnTo>
                    <a:pt x="1560" y="1093"/>
                  </a:lnTo>
                  <a:lnTo>
                    <a:pt x="1490" y="1212"/>
                  </a:lnTo>
                  <a:lnTo>
                    <a:pt x="1321" y="1500"/>
                  </a:lnTo>
                  <a:lnTo>
                    <a:pt x="1152" y="1788"/>
                  </a:lnTo>
                  <a:cubicBezTo>
                    <a:pt x="1103" y="1878"/>
                    <a:pt x="1053" y="1987"/>
                    <a:pt x="1004" y="2086"/>
                  </a:cubicBezTo>
                  <a:lnTo>
                    <a:pt x="726" y="2682"/>
                  </a:lnTo>
                  <a:cubicBezTo>
                    <a:pt x="636" y="2890"/>
                    <a:pt x="557" y="3089"/>
                    <a:pt x="477" y="3297"/>
                  </a:cubicBezTo>
                  <a:cubicBezTo>
                    <a:pt x="298" y="3694"/>
                    <a:pt x="159" y="4111"/>
                    <a:pt x="0" y="4528"/>
                  </a:cubicBezTo>
                  <a:lnTo>
                    <a:pt x="259" y="4628"/>
                  </a:lnTo>
                  <a:cubicBezTo>
                    <a:pt x="368" y="4201"/>
                    <a:pt x="468" y="3764"/>
                    <a:pt x="607" y="3347"/>
                  </a:cubicBezTo>
                  <a:cubicBezTo>
                    <a:pt x="676" y="3138"/>
                    <a:pt x="755" y="2930"/>
                    <a:pt x="825" y="2732"/>
                  </a:cubicBezTo>
                  <a:lnTo>
                    <a:pt x="1103" y="2136"/>
                  </a:lnTo>
                  <a:cubicBezTo>
                    <a:pt x="1152" y="2037"/>
                    <a:pt x="1192" y="1927"/>
                    <a:pt x="1252" y="1838"/>
                  </a:cubicBezTo>
                  <a:lnTo>
                    <a:pt x="1421" y="1560"/>
                  </a:lnTo>
                  <a:lnTo>
                    <a:pt x="1589" y="1282"/>
                  </a:lnTo>
                  <a:lnTo>
                    <a:pt x="1699" y="1113"/>
                  </a:lnTo>
                  <a:lnTo>
                    <a:pt x="1728" y="1064"/>
                  </a:lnTo>
                  <a:cubicBezTo>
                    <a:pt x="1728" y="1044"/>
                    <a:pt x="1708" y="1033"/>
                    <a:pt x="1688" y="1013"/>
                  </a:cubicBezTo>
                  <a:lnTo>
                    <a:pt x="1609" y="934"/>
                  </a:lnTo>
                  <a:cubicBezTo>
                    <a:pt x="1302" y="627"/>
                    <a:pt x="984" y="329"/>
                    <a:pt x="69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14"/>
            <p:cNvSpPr/>
            <p:nvPr/>
          </p:nvSpPr>
          <p:spPr>
            <a:xfrm>
              <a:off x="980725" y="1824425"/>
              <a:ext cx="108750" cy="84150"/>
            </a:xfrm>
            <a:custGeom>
              <a:avLst/>
              <a:gdLst/>
              <a:ahLst/>
              <a:cxnLst/>
              <a:rect l="l" t="t" r="r" b="b"/>
              <a:pathLst>
                <a:path w="4350" h="3366" extrusionOk="0">
                  <a:moveTo>
                    <a:pt x="179" y="0"/>
                  </a:moveTo>
                  <a:lnTo>
                    <a:pt x="0" y="179"/>
                  </a:lnTo>
                  <a:lnTo>
                    <a:pt x="139" y="288"/>
                  </a:lnTo>
                  <a:cubicBezTo>
                    <a:pt x="179" y="318"/>
                    <a:pt x="229" y="347"/>
                    <a:pt x="269" y="387"/>
                  </a:cubicBezTo>
                  <a:lnTo>
                    <a:pt x="388" y="486"/>
                  </a:lnTo>
                  <a:cubicBezTo>
                    <a:pt x="457" y="546"/>
                    <a:pt x="517" y="596"/>
                    <a:pt x="517" y="596"/>
                  </a:cubicBezTo>
                  <a:cubicBezTo>
                    <a:pt x="686" y="735"/>
                    <a:pt x="865" y="874"/>
                    <a:pt x="1033" y="1013"/>
                  </a:cubicBezTo>
                  <a:cubicBezTo>
                    <a:pt x="1371" y="1291"/>
                    <a:pt x="1728" y="1549"/>
                    <a:pt x="2076" y="1837"/>
                  </a:cubicBezTo>
                  <a:cubicBezTo>
                    <a:pt x="2433" y="2085"/>
                    <a:pt x="2781" y="2363"/>
                    <a:pt x="3148" y="2621"/>
                  </a:cubicBezTo>
                  <a:cubicBezTo>
                    <a:pt x="3506" y="2869"/>
                    <a:pt x="3853" y="3138"/>
                    <a:pt x="4230" y="3366"/>
                  </a:cubicBezTo>
                  <a:lnTo>
                    <a:pt x="4349" y="3167"/>
                  </a:lnTo>
                  <a:cubicBezTo>
                    <a:pt x="3963" y="2968"/>
                    <a:pt x="3605" y="2730"/>
                    <a:pt x="3217" y="2502"/>
                  </a:cubicBezTo>
                  <a:cubicBezTo>
                    <a:pt x="2851" y="2273"/>
                    <a:pt x="2493" y="2006"/>
                    <a:pt x="2136" y="1757"/>
                  </a:cubicBezTo>
                  <a:cubicBezTo>
                    <a:pt x="1798" y="1470"/>
                    <a:pt x="1441" y="1201"/>
                    <a:pt x="1123" y="903"/>
                  </a:cubicBezTo>
                  <a:lnTo>
                    <a:pt x="646" y="457"/>
                  </a:lnTo>
                  <a:lnTo>
                    <a:pt x="527" y="338"/>
                  </a:lnTo>
                  <a:cubicBezTo>
                    <a:pt x="468" y="288"/>
                    <a:pt x="408" y="228"/>
                    <a:pt x="408" y="228"/>
                  </a:cubicBezTo>
                  <a:cubicBezTo>
                    <a:pt x="378" y="188"/>
                    <a:pt x="329" y="149"/>
                    <a:pt x="289" y="109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14"/>
            <p:cNvSpPr/>
            <p:nvPr/>
          </p:nvSpPr>
          <p:spPr>
            <a:xfrm>
              <a:off x="996600" y="1807775"/>
              <a:ext cx="104550" cy="80950"/>
            </a:xfrm>
            <a:custGeom>
              <a:avLst/>
              <a:gdLst/>
              <a:ahLst/>
              <a:cxnLst/>
              <a:rect l="l" t="t" r="r" b="b"/>
              <a:pathLst>
                <a:path w="4182" h="3238" extrusionOk="0">
                  <a:moveTo>
                    <a:pt x="180" y="0"/>
                  </a:moveTo>
                  <a:lnTo>
                    <a:pt x="1" y="179"/>
                  </a:lnTo>
                  <a:lnTo>
                    <a:pt x="130" y="278"/>
                  </a:lnTo>
                  <a:cubicBezTo>
                    <a:pt x="170" y="309"/>
                    <a:pt x="219" y="338"/>
                    <a:pt x="250" y="378"/>
                  </a:cubicBezTo>
                  <a:cubicBezTo>
                    <a:pt x="250" y="378"/>
                    <a:pt x="309" y="428"/>
                    <a:pt x="378" y="477"/>
                  </a:cubicBezTo>
                  <a:lnTo>
                    <a:pt x="497" y="576"/>
                  </a:lnTo>
                  <a:cubicBezTo>
                    <a:pt x="667" y="706"/>
                    <a:pt x="825" y="845"/>
                    <a:pt x="994" y="973"/>
                  </a:cubicBezTo>
                  <a:cubicBezTo>
                    <a:pt x="1322" y="1242"/>
                    <a:pt x="1669" y="1490"/>
                    <a:pt x="1997" y="1768"/>
                  </a:cubicBezTo>
                  <a:cubicBezTo>
                    <a:pt x="2344" y="2006"/>
                    <a:pt x="2672" y="2275"/>
                    <a:pt x="3019" y="2522"/>
                  </a:cubicBezTo>
                  <a:cubicBezTo>
                    <a:pt x="3367" y="2761"/>
                    <a:pt x="3705" y="3029"/>
                    <a:pt x="4062" y="3237"/>
                  </a:cubicBezTo>
                  <a:lnTo>
                    <a:pt x="4181" y="3039"/>
                  </a:lnTo>
                  <a:cubicBezTo>
                    <a:pt x="3814" y="2850"/>
                    <a:pt x="3467" y="2622"/>
                    <a:pt x="3099" y="2403"/>
                  </a:cubicBezTo>
                  <a:cubicBezTo>
                    <a:pt x="2741" y="2185"/>
                    <a:pt x="2404" y="1927"/>
                    <a:pt x="2057" y="1688"/>
                  </a:cubicBezTo>
                  <a:cubicBezTo>
                    <a:pt x="1729" y="1410"/>
                    <a:pt x="1391" y="1152"/>
                    <a:pt x="1084" y="865"/>
                  </a:cubicBezTo>
                  <a:cubicBezTo>
                    <a:pt x="925" y="726"/>
                    <a:pt x="775" y="576"/>
                    <a:pt x="627" y="437"/>
                  </a:cubicBezTo>
                  <a:cubicBezTo>
                    <a:pt x="627" y="437"/>
                    <a:pt x="567" y="378"/>
                    <a:pt x="508" y="329"/>
                  </a:cubicBezTo>
                  <a:cubicBezTo>
                    <a:pt x="448" y="269"/>
                    <a:pt x="398" y="209"/>
                    <a:pt x="398" y="209"/>
                  </a:cubicBezTo>
                  <a:cubicBezTo>
                    <a:pt x="369" y="179"/>
                    <a:pt x="319" y="139"/>
                    <a:pt x="279" y="100"/>
                  </a:cubicBezTo>
                  <a:lnTo>
                    <a:pt x="1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14"/>
            <p:cNvSpPr/>
            <p:nvPr/>
          </p:nvSpPr>
          <p:spPr>
            <a:xfrm>
              <a:off x="925125" y="1982275"/>
              <a:ext cx="27825" cy="22875"/>
            </a:xfrm>
            <a:custGeom>
              <a:avLst/>
              <a:gdLst/>
              <a:ahLst/>
              <a:cxnLst/>
              <a:rect l="l" t="t" r="r" b="b"/>
              <a:pathLst>
                <a:path w="1113" h="915" extrusionOk="0">
                  <a:moveTo>
                    <a:pt x="239" y="1"/>
                  </a:moveTo>
                  <a:lnTo>
                    <a:pt x="0" y="120"/>
                  </a:lnTo>
                  <a:cubicBezTo>
                    <a:pt x="50" y="169"/>
                    <a:pt x="100" y="209"/>
                    <a:pt x="139" y="249"/>
                  </a:cubicBezTo>
                  <a:lnTo>
                    <a:pt x="278" y="339"/>
                  </a:lnTo>
                  <a:cubicBezTo>
                    <a:pt x="378" y="398"/>
                    <a:pt x="467" y="447"/>
                    <a:pt x="547" y="507"/>
                  </a:cubicBezTo>
                  <a:cubicBezTo>
                    <a:pt x="626" y="567"/>
                    <a:pt x="706" y="636"/>
                    <a:pt x="785" y="706"/>
                  </a:cubicBezTo>
                  <a:cubicBezTo>
                    <a:pt x="825" y="736"/>
                    <a:pt x="865" y="775"/>
                    <a:pt x="904" y="815"/>
                  </a:cubicBezTo>
                  <a:cubicBezTo>
                    <a:pt x="954" y="845"/>
                    <a:pt x="1004" y="895"/>
                    <a:pt x="1063" y="914"/>
                  </a:cubicBezTo>
                  <a:lnTo>
                    <a:pt x="1112" y="676"/>
                  </a:lnTo>
                  <a:cubicBezTo>
                    <a:pt x="1083" y="646"/>
                    <a:pt x="1043" y="666"/>
                    <a:pt x="1004" y="646"/>
                  </a:cubicBezTo>
                  <a:cubicBezTo>
                    <a:pt x="954" y="626"/>
                    <a:pt x="914" y="606"/>
                    <a:pt x="874" y="586"/>
                  </a:cubicBezTo>
                  <a:cubicBezTo>
                    <a:pt x="785" y="537"/>
                    <a:pt x="695" y="478"/>
                    <a:pt x="606" y="418"/>
                  </a:cubicBezTo>
                  <a:cubicBezTo>
                    <a:pt x="527" y="358"/>
                    <a:pt x="448" y="299"/>
                    <a:pt x="378" y="219"/>
                  </a:cubicBezTo>
                  <a:cubicBezTo>
                    <a:pt x="338" y="189"/>
                    <a:pt x="318" y="150"/>
                    <a:pt x="289" y="110"/>
                  </a:cubicBezTo>
                  <a:cubicBezTo>
                    <a:pt x="258" y="70"/>
                    <a:pt x="249" y="30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14"/>
            <p:cNvSpPr/>
            <p:nvPr/>
          </p:nvSpPr>
          <p:spPr>
            <a:xfrm>
              <a:off x="994875" y="1871575"/>
              <a:ext cx="45200" cy="47925"/>
            </a:xfrm>
            <a:custGeom>
              <a:avLst/>
              <a:gdLst/>
              <a:ahLst/>
              <a:cxnLst/>
              <a:rect l="l" t="t" r="r" b="b"/>
              <a:pathLst>
                <a:path w="1808" h="1917" extrusionOk="0">
                  <a:moveTo>
                    <a:pt x="513" y="217"/>
                  </a:moveTo>
                  <a:cubicBezTo>
                    <a:pt x="514" y="217"/>
                    <a:pt x="516" y="218"/>
                    <a:pt x="517" y="219"/>
                  </a:cubicBezTo>
                  <a:lnTo>
                    <a:pt x="547" y="239"/>
                  </a:lnTo>
                  <a:lnTo>
                    <a:pt x="636" y="308"/>
                  </a:lnTo>
                  <a:cubicBezTo>
                    <a:pt x="894" y="526"/>
                    <a:pt x="1166" y="724"/>
                    <a:pt x="1460" y="897"/>
                  </a:cubicBezTo>
                  <a:lnTo>
                    <a:pt x="1460" y="897"/>
                  </a:lnTo>
                  <a:cubicBezTo>
                    <a:pt x="1355" y="975"/>
                    <a:pt x="1250" y="1050"/>
                    <a:pt x="1142" y="1122"/>
                  </a:cubicBezTo>
                  <a:lnTo>
                    <a:pt x="864" y="1311"/>
                  </a:lnTo>
                  <a:lnTo>
                    <a:pt x="586" y="1470"/>
                  </a:lnTo>
                  <a:lnTo>
                    <a:pt x="288" y="1639"/>
                  </a:lnTo>
                  <a:lnTo>
                    <a:pt x="189" y="1698"/>
                  </a:lnTo>
                  <a:lnTo>
                    <a:pt x="149" y="1718"/>
                  </a:lnTo>
                  <a:lnTo>
                    <a:pt x="129" y="1728"/>
                  </a:lnTo>
                  <a:lnTo>
                    <a:pt x="129" y="1708"/>
                  </a:lnTo>
                  <a:cubicBezTo>
                    <a:pt x="120" y="1678"/>
                    <a:pt x="129" y="1649"/>
                    <a:pt x="129" y="1609"/>
                  </a:cubicBezTo>
                  <a:lnTo>
                    <a:pt x="149" y="1550"/>
                  </a:lnTo>
                  <a:cubicBezTo>
                    <a:pt x="149" y="1519"/>
                    <a:pt x="160" y="1500"/>
                    <a:pt x="169" y="1470"/>
                  </a:cubicBezTo>
                  <a:cubicBezTo>
                    <a:pt x="189" y="1361"/>
                    <a:pt x="229" y="1261"/>
                    <a:pt x="269" y="1152"/>
                  </a:cubicBezTo>
                  <a:cubicBezTo>
                    <a:pt x="338" y="934"/>
                    <a:pt x="368" y="716"/>
                    <a:pt x="427" y="507"/>
                  </a:cubicBezTo>
                  <a:lnTo>
                    <a:pt x="507" y="248"/>
                  </a:lnTo>
                  <a:cubicBezTo>
                    <a:pt x="507" y="240"/>
                    <a:pt x="507" y="217"/>
                    <a:pt x="513" y="217"/>
                  </a:cubicBezTo>
                  <a:close/>
                  <a:moveTo>
                    <a:pt x="447" y="1"/>
                  </a:moveTo>
                  <a:cubicBezTo>
                    <a:pt x="438" y="1"/>
                    <a:pt x="438" y="10"/>
                    <a:pt x="438" y="10"/>
                  </a:cubicBezTo>
                  <a:lnTo>
                    <a:pt x="427" y="40"/>
                  </a:lnTo>
                  <a:lnTo>
                    <a:pt x="418" y="100"/>
                  </a:lnTo>
                  <a:lnTo>
                    <a:pt x="328" y="477"/>
                  </a:lnTo>
                  <a:cubicBezTo>
                    <a:pt x="269" y="696"/>
                    <a:pt x="239" y="914"/>
                    <a:pt x="169" y="1122"/>
                  </a:cubicBezTo>
                  <a:cubicBezTo>
                    <a:pt x="129" y="1222"/>
                    <a:pt x="90" y="1331"/>
                    <a:pt x="60" y="1440"/>
                  </a:cubicBezTo>
                  <a:cubicBezTo>
                    <a:pt x="60" y="1470"/>
                    <a:pt x="50" y="1500"/>
                    <a:pt x="41" y="1519"/>
                  </a:cubicBezTo>
                  <a:lnTo>
                    <a:pt x="21" y="1619"/>
                  </a:lnTo>
                  <a:cubicBezTo>
                    <a:pt x="10" y="1698"/>
                    <a:pt x="1" y="1778"/>
                    <a:pt x="1" y="1857"/>
                  </a:cubicBezTo>
                  <a:lnTo>
                    <a:pt x="1" y="1917"/>
                  </a:lnTo>
                  <a:cubicBezTo>
                    <a:pt x="21" y="1907"/>
                    <a:pt x="41" y="1897"/>
                    <a:pt x="50" y="1887"/>
                  </a:cubicBezTo>
                  <a:lnTo>
                    <a:pt x="160" y="1837"/>
                  </a:lnTo>
                  <a:lnTo>
                    <a:pt x="348" y="1748"/>
                  </a:lnTo>
                  <a:lnTo>
                    <a:pt x="646" y="1599"/>
                  </a:lnTo>
                  <a:lnTo>
                    <a:pt x="944" y="1450"/>
                  </a:lnTo>
                  <a:lnTo>
                    <a:pt x="1232" y="1291"/>
                  </a:lnTo>
                  <a:cubicBezTo>
                    <a:pt x="1420" y="1182"/>
                    <a:pt x="1609" y="1073"/>
                    <a:pt x="1808" y="963"/>
                  </a:cubicBezTo>
                  <a:lnTo>
                    <a:pt x="1740" y="857"/>
                  </a:lnTo>
                  <a:lnTo>
                    <a:pt x="1740" y="857"/>
                  </a:lnTo>
                  <a:lnTo>
                    <a:pt x="1768" y="795"/>
                  </a:lnTo>
                  <a:cubicBezTo>
                    <a:pt x="1737" y="782"/>
                    <a:pt x="1706" y="769"/>
                    <a:pt x="1675" y="755"/>
                  </a:cubicBezTo>
                  <a:lnTo>
                    <a:pt x="1675" y="755"/>
                  </a:lnTo>
                  <a:lnTo>
                    <a:pt x="1669" y="745"/>
                  </a:lnTo>
                  <a:cubicBezTo>
                    <a:pt x="1667" y="746"/>
                    <a:pt x="1665" y="748"/>
                    <a:pt x="1663" y="749"/>
                  </a:cubicBezTo>
                  <a:lnTo>
                    <a:pt x="1663" y="749"/>
                  </a:lnTo>
                  <a:cubicBezTo>
                    <a:pt x="1341" y="604"/>
                    <a:pt x="1020" y="414"/>
                    <a:pt x="716" y="199"/>
                  </a:cubicBezTo>
                  <a:lnTo>
                    <a:pt x="547" y="80"/>
                  </a:lnTo>
                  <a:lnTo>
                    <a:pt x="458" y="1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14"/>
            <p:cNvSpPr/>
            <p:nvPr/>
          </p:nvSpPr>
          <p:spPr>
            <a:xfrm>
              <a:off x="827325" y="1845500"/>
              <a:ext cx="114700" cy="47700"/>
            </a:xfrm>
            <a:custGeom>
              <a:avLst/>
              <a:gdLst/>
              <a:ahLst/>
              <a:cxnLst/>
              <a:rect l="l" t="t" r="r" b="b"/>
              <a:pathLst>
                <a:path w="4588" h="1908" extrusionOk="0">
                  <a:moveTo>
                    <a:pt x="3475" y="1"/>
                  </a:moveTo>
                  <a:lnTo>
                    <a:pt x="3426" y="31"/>
                  </a:lnTo>
                  <a:lnTo>
                    <a:pt x="3267" y="150"/>
                  </a:lnTo>
                  <a:lnTo>
                    <a:pt x="2999" y="338"/>
                  </a:lnTo>
                  <a:lnTo>
                    <a:pt x="2731" y="517"/>
                  </a:lnTo>
                  <a:cubicBezTo>
                    <a:pt x="2641" y="587"/>
                    <a:pt x="2542" y="627"/>
                    <a:pt x="2443" y="686"/>
                  </a:cubicBezTo>
                  <a:lnTo>
                    <a:pt x="1857" y="984"/>
                  </a:lnTo>
                  <a:cubicBezTo>
                    <a:pt x="1659" y="1073"/>
                    <a:pt x="1450" y="1163"/>
                    <a:pt x="1242" y="1242"/>
                  </a:cubicBezTo>
                  <a:cubicBezTo>
                    <a:pt x="845" y="1411"/>
                    <a:pt x="417" y="1530"/>
                    <a:pt x="0" y="1649"/>
                  </a:cubicBezTo>
                  <a:lnTo>
                    <a:pt x="110" y="1907"/>
                  </a:lnTo>
                  <a:cubicBezTo>
                    <a:pt x="507" y="1728"/>
                    <a:pt x="914" y="1569"/>
                    <a:pt x="1311" y="1371"/>
                  </a:cubicBezTo>
                  <a:cubicBezTo>
                    <a:pt x="1510" y="1282"/>
                    <a:pt x="1718" y="1183"/>
                    <a:pt x="1917" y="1093"/>
                  </a:cubicBezTo>
                  <a:lnTo>
                    <a:pt x="2502" y="775"/>
                  </a:lnTo>
                  <a:cubicBezTo>
                    <a:pt x="2592" y="716"/>
                    <a:pt x="2691" y="676"/>
                    <a:pt x="2791" y="607"/>
                  </a:cubicBezTo>
                  <a:lnTo>
                    <a:pt x="3069" y="428"/>
                  </a:lnTo>
                  <a:lnTo>
                    <a:pt x="3336" y="249"/>
                  </a:lnTo>
                  <a:lnTo>
                    <a:pt x="3456" y="170"/>
                  </a:lnTo>
                  <a:lnTo>
                    <a:pt x="3466" y="160"/>
                  </a:lnTo>
                  <a:cubicBezTo>
                    <a:pt x="3475" y="160"/>
                    <a:pt x="3475" y="170"/>
                    <a:pt x="3486" y="179"/>
                  </a:cubicBezTo>
                  <a:lnTo>
                    <a:pt x="3515" y="210"/>
                  </a:lnTo>
                  <a:cubicBezTo>
                    <a:pt x="3804" y="537"/>
                    <a:pt x="4121" y="835"/>
                    <a:pt x="4429" y="1143"/>
                  </a:cubicBezTo>
                  <a:lnTo>
                    <a:pt x="4588" y="974"/>
                  </a:lnTo>
                  <a:cubicBezTo>
                    <a:pt x="4260" y="696"/>
                    <a:pt x="3923" y="418"/>
                    <a:pt x="3614" y="120"/>
                  </a:cubicBezTo>
                  <a:lnTo>
                    <a:pt x="3526" y="31"/>
                  </a:lnTo>
                  <a:cubicBezTo>
                    <a:pt x="3515" y="21"/>
                    <a:pt x="3495" y="1"/>
                    <a:pt x="347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14"/>
            <p:cNvSpPr/>
            <p:nvPr/>
          </p:nvSpPr>
          <p:spPr>
            <a:xfrm>
              <a:off x="806725" y="1759125"/>
              <a:ext cx="61325" cy="110225"/>
            </a:xfrm>
            <a:custGeom>
              <a:avLst/>
              <a:gdLst/>
              <a:ahLst/>
              <a:cxnLst/>
              <a:rect l="l" t="t" r="r" b="b"/>
              <a:pathLst>
                <a:path w="2453" h="4409" extrusionOk="0">
                  <a:moveTo>
                    <a:pt x="1678" y="0"/>
                  </a:moveTo>
                  <a:lnTo>
                    <a:pt x="1480" y="130"/>
                  </a:lnTo>
                  <a:cubicBezTo>
                    <a:pt x="1738" y="477"/>
                    <a:pt x="1986" y="834"/>
                    <a:pt x="2245" y="1192"/>
                  </a:cubicBezTo>
                  <a:lnTo>
                    <a:pt x="2274" y="1232"/>
                  </a:lnTo>
                  <a:lnTo>
                    <a:pt x="2284" y="1242"/>
                  </a:lnTo>
                  <a:lnTo>
                    <a:pt x="2274" y="1262"/>
                  </a:lnTo>
                  <a:lnTo>
                    <a:pt x="2185" y="1351"/>
                  </a:lnTo>
                  <a:lnTo>
                    <a:pt x="1956" y="1599"/>
                  </a:lnTo>
                  <a:lnTo>
                    <a:pt x="1728" y="1838"/>
                  </a:lnTo>
                  <a:cubicBezTo>
                    <a:pt x="1658" y="1917"/>
                    <a:pt x="1599" y="2006"/>
                    <a:pt x="1519" y="2096"/>
                  </a:cubicBezTo>
                  <a:lnTo>
                    <a:pt x="1113" y="2612"/>
                  </a:lnTo>
                  <a:cubicBezTo>
                    <a:pt x="983" y="2791"/>
                    <a:pt x="864" y="2979"/>
                    <a:pt x="735" y="3158"/>
                  </a:cubicBezTo>
                  <a:cubicBezTo>
                    <a:pt x="477" y="3515"/>
                    <a:pt x="248" y="3893"/>
                    <a:pt x="1" y="4260"/>
                  </a:cubicBezTo>
                  <a:lnTo>
                    <a:pt x="229" y="4409"/>
                  </a:lnTo>
                  <a:cubicBezTo>
                    <a:pt x="427" y="4022"/>
                    <a:pt x="616" y="3615"/>
                    <a:pt x="854" y="3248"/>
                  </a:cubicBezTo>
                  <a:cubicBezTo>
                    <a:pt x="974" y="3059"/>
                    <a:pt x="1082" y="2870"/>
                    <a:pt x="1212" y="2681"/>
                  </a:cubicBezTo>
                  <a:lnTo>
                    <a:pt x="1609" y="2165"/>
                  </a:lnTo>
                  <a:cubicBezTo>
                    <a:pt x="1678" y="2076"/>
                    <a:pt x="1738" y="1986"/>
                    <a:pt x="1817" y="1907"/>
                  </a:cubicBezTo>
                  <a:lnTo>
                    <a:pt x="2036" y="1668"/>
                  </a:lnTo>
                  <a:lnTo>
                    <a:pt x="2274" y="1440"/>
                  </a:lnTo>
                  <a:lnTo>
                    <a:pt x="2403" y="1301"/>
                  </a:lnTo>
                  <a:lnTo>
                    <a:pt x="2453" y="1262"/>
                  </a:lnTo>
                  <a:cubicBezTo>
                    <a:pt x="2453" y="1242"/>
                    <a:pt x="2433" y="1222"/>
                    <a:pt x="2423" y="1212"/>
                  </a:cubicBezTo>
                  <a:lnTo>
                    <a:pt x="2353" y="1112"/>
                  </a:lnTo>
                  <a:cubicBezTo>
                    <a:pt x="2125" y="735"/>
                    <a:pt x="1907" y="368"/>
                    <a:pt x="167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14"/>
            <p:cNvSpPr/>
            <p:nvPr/>
          </p:nvSpPr>
          <p:spPr>
            <a:xfrm>
              <a:off x="895600" y="1724375"/>
              <a:ext cx="89375" cy="104525"/>
            </a:xfrm>
            <a:custGeom>
              <a:avLst/>
              <a:gdLst/>
              <a:ahLst/>
              <a:cxnLst/>
              <a:rect l="l" t="t" r="r" b="b"/>
              <a:pathLst>
                <a:path w="3575" h="4181" extrusionOk="0">
                  <a:moveTo>
                    <a:pt x="208" y="0"/>
                  </a:moveTo>
                  <a:lnTo>
                    <a:pt x="0" y="139"/>
                  </a:lnTo>
                  <a:lnTo>
                    <a:pt x="109" y="269"/>
                  </a:lnTo>
                  <a:cubicBezTo>
                    <a:pt x="149" y="308"/>
                    <a:pt x="179" y="348"/>
                    <a:pt x="219" y="388"/>
                  </a:cubicBezTo>
                  <a:lnTo>
                    <a:pt x="417" y="656"/>
                  </a:lnTo>
                  <a:cubicBezTo>
                    <a:pt x="546" y="825"/>
                    <a:pt x="675" y="1004"/>
                    <a:pt x="814" y="1172"/>
                  </a:cubicBezTo>
                  <a:cubicBezTo>
                    <a:pt x="1102" y="1509"/>
                    <a:pt x="1360" y="1867"/>
                    <a:pt x="1658" y="2205"/>
                  </a:cubicBezTo>
                  <a:lnTo>
                    <a:pt x="2085" y="2711"/>
                  </a:lnTo>
                  <a:cubicBezTo>
                    <a:pt x="2224" y="2880"/>
                    <a:pt x="2383" y="3039"/>
                    <a:pt x="2522" y="3208"/>
                  </a:cubicBezTo>
                  <a:cubicBezTo>
                    <a:pt x="2671" y="3376"/>
                    <a:pt x="2810" y="3545"/>
                    <a:pt x="2959" y="3704"/>
                  </a:cubicBezTo>
                  <a:cubicBezTo>
                    <a:pt x="3108" y="3863"/>
                    <a:pt x="3266" y="4022"/>
                    <a:pt x="3416" y="4181"/>
                  </a:cubicBezTo>
                  <a:lnTo>
                    <a:pt x="3575" y="4012"/>
                  </a:lnTo>
                  <a:cubicBezTo>
                    <a:pt x="3416" y="3863"/>
                    <a:pt x="3257" y="3714"/>
                    <a:pt x="3088" y="3575"/>
                  </a:cubicBezTo>
                  <a:cubicBezTo>
                    <a:pt x="2929" y="3426"/>
                    <a:pt x="2780" y="3267"/>
                    <a:pt x="2621" y="3108"/>
                  </a:cubicBezTo>
                  <a:cubicBezTo>
                    <a:pt x="2472" y="2959"/>
                    <a:pt x="2313" y="2800"/>
                    <a:pt x="2165" y="2641"/>
                  </a:cubicBezTo>
                  <a:lnTo>
                    <a:pt x="1737" y="2135"/>
                  </a:lnTo>
                  <a:cubicBezTo>
                    <a:pt x="1439" y="1807"/>
                    <a:pt x="1192" y="1440"/>
                    <a:pt x="934" y="1092"/>
                  </a:cubicBezTo>
                  <a:cubicBezTo>
                    <a:pt x="795" y="914"/>
                    <a:pt x="685" y="725"/>
                    <a:pt x="566" y="547"/>
                  </a:cubicBezTo>
                  <a:lnTo>
                    <a:pt x="387" y="269"/>
                  </a:lnTo>
                  <a:cubicBezTo>
                    <a:pt x="367" y="219"/>
                    <a:pt x="327" y="169"/>
                    <a:pt x="298" y="130"/>
                  </a:cubicBezTo>
                  <a:lnTo>
                    <a:pt x="20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14"/>
            <p:cNvSpPr/>
            <p:nvPr/>
          </p:nvSpPr>
          <p:spPr>
            <a:xfrm>
              <a:off x="914700" y="1711725"/>
              <a:ext cx="86175" cy="100550"/>
            </a:xfrm>
            <a:custGeom>
              <a:avLst/>
              <a:gdLst/>
              <a:ahLst/>
              <a:cxnLst/>
              <a:rect l="l" t="t" r="r" b="b"/>
              <a:pathLst>
                <a:path w="3447" h="4022" extrusionOk="0">
                  <a:moveTo>
                    <a:pt x="209" y="0"/>
                  </a:moveTo>
                  <a:lnTo>
                    <a:pt x="0" y="139"/>
                  </a:lnTo>
                  <a:lnTo>
                    <a:pt x="110" y="258"/>
                  </a:lnTo>
                  <a:cubicBezTo>
                    <a:pt x="139" y="298"/>
                    <a:pt x="179" y="338"/>
                    <a:pt x="209" y="378"/>
                  </a:cubicBezTo>
                  <a:lnTo>
                    <a:pt x="397" y="625"/>
                  </a:lnTo>
                  <a:cubicBezTo>
                    <a:pt x="527" y="795"/>
                    <a:pt x="646" y="963"/>
                    <a:pt x="795" y="1132"/>
                  </a:cubicBezTo>
                  <a:cubicBezTo>
                    <a:pt x="1063" y="1450"/>
                    <a:pt x="1311" y="1797"/>
                    <a:pt x="1599" y="2115"/>
                  </a:cubicBezTo>
                  <a:lnTo>
                    <a:pt x="2006" y="2602"/>
                  </a:lnTo>
                  <a:cubicBezTo>
                    <a:pt x="2145" y="2770"/>
                    <a:pt x="2294" y="2919"/>
                    <a:pt x="2433" y="3078"/>
                  </a:cubicBezTo>
                  <a:cubicBezTo>
                    <a:pt x="2572" y="3237"/>
                    <a:pt x="2701" y="3406"/>
                    <a:pt x="2850" y="3564"/>
                  </a:cubicBezTo>
                  <a:cubicBezTo>
                    <a:pt x="2989" y="3714"/>
                    <a:pt x="3138" y="3862"/>
                    <a:pt x="3287" y="4021"/>
                  </a:cubicBezTo>
                  <a:lnTo>
                    <a:pt x="3446" y="3842"/>
                  </a:lnTo>
                  <a:cubicBezTo>
                    <a:pt x="3287" y="3703"/>
                    <a:pt x="3138" y="3564"/>
                    <a:pt x="2979" y="3425"/>
                  </a:cubicBezTo>
                  <a:cubicBezTo>
                    <a:pt x="2820" y="3286"/>
                    <a:pt x="2681" y="3138"/>
                    <a:pt x="2533" y="2989"/>
                  </a:cubicBezTo>
                  <a:cubicBezTo>
                    <a:pt x="2383" y="2840"/>
                    <a:pt x="2224" y="2691"/>
                    <a:pt x="2085" y="2532"/>
                  </a:cubicBezTo>
                  <a:lnTo>
                    <a:pt x="1679" y="2046"/>
                  </a:lnTo>
                  <a:cubicBezTo>
                    <a:pt x="1390" y="1737"/>
                    <a:pt x="1152" y="1380"/>
                    <a:pt x="904" y="1042"/>
                  </a:cubicBezTo>
                  <a:cubicBezTo>
                    <a:pt x="775" y="874"/>
                    <a:pt x="666" y="695"/>
                    <a:pt x="556" y="517"/>
                  </a:cubicBezTo>
                  <a:lnTo>
                    <a:pt x="388" y="248"/>
                  </a:lnTo>
                  <a:cubicBezTo>
                    <a:pt x="358" y="208"/>
                    <a:pt x="328" y="159"/>
                    <a:pt x="298" y="119"/>
                  </a:cubicBezTo>
                  <a:lnTo>
                    <a:pt x="2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14"/>
            <p:cNvSpPr/>
            <p:nvPr/>
          </p:nvSpPr>
          <p:spPr>
            <a:xfrm>
              <a:off x="806475" y="1866350"/>
              <a:ext cx="24100" cy="26850"/>
            </a:xfrm>
            <a:custGeom>
              <a:avLst/>
              <a:gdLst/>
              <a:ahLst/>
              <a:cxnLst/>
              <a:rect l="l" t="t" r="r" b="b"/>
              <a:pathLst>
                <a:path w="964" h="1074" extrusionOk="0">
                  <a:moveTo>
                    <a:pt x="258" y="1"/>
                  </a:moveTo>
                  <a:lnTo>
                    <a:pt x="0" y="71"/>
                  </a:lnTo>
                  <a:cubicBezTo>
                    <a:pt x="40" y="120"/>
                    <a:pt x="80" y="170"/>
                    <a:pt x="110" y="219"/>
                  </a:cubicBezTo>
                  <a:lnTo>
                    <a:pt x="229" y="338"/>
                  </a:lnTo>
                  <a:cubicBezTo>
                    <a:pt x="308" y="408"/>
                    <a:pt x="388" y="477"/>
                    <a:pt x="457" y="557"/>
                  </a:cubicBezTo>
                  <a:cubicBezTo>
                    <a:pt x="527" y="627"/>
                    <a:pt x="586" y="716"/>
                    <a:pt x="646" y="805"/>
                  </a:cubicBezTo>
                  <a:cubicBezTo>
                    <a:pt x="675" y="845"/>
                    <a:pt x="706" y="894"/>
                    <a:pt x="735" y="934"/>
                  </a:cubicBezTo>
                  <a:cubicBezTo>
                    <a:pt x="775" y="984"/>
                    <a:pt x="814" y="1044"/>
                    <a:pt x="874" y="1073"/>
                  </a:cubicBezTo>
                  <a:lnTo>
                    <a:pt x="964" y="845"/>
                  </a:lnTo>
                  <a:cubicBezTo>
                    <a:pt x="944" y="815"/>
                    <a:pt x="904" y="825"/>
                    <a:pt x="864" y="795"/>
                  </a:cubicBezTo>
                  <a:cubicBezTo>
                    <a:pt x="825" y="766"/>
                    <a:pt x="795" y="735"/>
                    <a:pt x="755" y="706"/>
                  </a:cubicBezTo>
                  <a:cubicBezTo>
                    <a:pt x="675" y="636"/>
                    <a:pt x="606" y="557"/>
                    <a:pt x="536" y="477"/>
                  </a:cubicBezTo>
                  <a:cubicBezTo>
                    <a:pt x="467" y="408"/>
                    <a:pt x="397" y="329"/>
                    <a:pt x="348" y="239"/>
                  </a:cubicBezTo>
                  <a:lnTo>
                    <a:pt x="289" y="120"/>
                  </a:lnTo>
                  <a:cubicBezTo>
                    <a:pt x="269" y="71"/>
                    <a:pt x="269" y="3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14"/>
            <p:cNvSpPr/>
            <p:nvPr/>
          </p:nvSpPr>
          <p:spPr>
            <a:xfrm>
              <a:off x="889375" y="1774900"/>
              <a:ext cx="49175" cy="44075"/>
            </a:xfrm>
            <a:custGeom>
              <a:avLst/>
              <a:gdLst/>
              <a:ahLst/>
              <a:cxnLst/>
              <a:rect l="l" t="t" r="r" b="b"/>
              <a:pathLst>
                <a:path w="1967" h="1763" extrusionOk="0">
                  <a:moveTo>
                    <a:pt x="874" y="223"/>
                  </a:moveTo>
                  <a:lnTo>
                    <a:pt x="894" y="263"/>
                  </a:lnTo>
                  <a:lnTo>
                    <a:pt x="964" y="342"/>
                  </a:lnTo>
                  <a:cubicBezTo>
                    <a:pt x="1182" y="601"/>
                    <a:pt x="1400" y="859"/>
                    <a:pt x="1645" y="1102"/>
                  </a:cubicBezTo>
                  <a:lnTo>
                    <a:pt x="1645" y="1102"/>
                  </a:lnTo>
                  <a:cubicBezTo>
                    <a:pt x="1524" y="1151"/>
                    <a:pt x="1403" y="1202"/>
                    <a:pt x="1282" y="1256"/>
                  </a:cubicBezTo>
                  <a:lnTo>
                    <a:pt x="974" y="1365"/>
                  </a:lnTo>
                  <a:lnTo>
                    <a:pt x="666" y="1465"/>
                  </a:lnTo>
                  <a:lnTo>
                    <a:pt x="348" y="1564"/>
                  </a:lnTo>
                  <a:lnTo>
                    <a:pt x="229" y="1593"/>
                  </a:lnTo>
                  <a:lnTo>
                    <a:pt x="190" y="1604"/>
                  </a:lnTo>
                  <a:lnTo>
                    <a:pt x="159" y="1613"/>
                  </a:lnTo>
                  <a:lnTo>
                    <a:pt x="170" y="1593"/>
                  </a:lnTo>
                  <a:cubicBezTo>
                    <a:pt x="170" y="1564"/>
                    <a:pt x="179" y="1534"/>
                    <a:pt x="190" y="1504"/>
                  </a:cubicBezTo>
                  <a:lnTo>
                    <a:pt x="219" y="1445"/>
                  </a:lnTo>
                  <a:cubicBezTo>
                    <a:pt x="229" y="1415"/>
                    <a:pt x="239" y="1395"/>
                    <a:pt x="259" y="1375"/>
                  </a:cubicBezTo>
                  <a:cubicBezTo>
                    <a:pt x="309" y="1276"/>
                    <a:pt x="368" y="1176"/>
                    <a:pt x="418" y="1087"/>
                  </a:cubicBezTo>
                  <a:cubicBezTo>
                    <a:pt x="537" y="889"/>
                    <a:pt x="616" y="690"/>
                    <a:pt x="726" y="492"/>
                  </a:cubicBezTo>
                  <a:lnTo>
                    <a:pt x="854" y="253"/>
                  </a:lnTo>
                  <a:cubicBezTo>
                    <a:pt x="865" y="243"/>
                    <a:pt x="865" y="223"/>
                    <a:pt x="874" y="223"/>
                  </a:cubicBezTo>
                  <a:close/>
                  <a:moveTo>
                    <a:pt x="853" y="1"/>
                  </a:moveTo>
                  <a:cubicBezTo>
                    <a:pt x="850" y="1"/>
                    <a:pt x="845" y="8"/>
                    <a:pt x="845" y="15"/>
                  </a:cubicBezTo>
                  <a:lnTo>
                    <a:pt x="835" y="35"/>
                  </a:lnTo>
                  <a:lnTo>
                    <a:pt x="805" y="95"/>
                  </a:lnTo>
                  <a:lnTo>
                    <a:pt x="626" y="442"/>
                  </a:lnTo>
                  <a:cubicBezTo>
                    <a:pt x="527" y="640"/>
                    <a:pt x="437" y="859"/>
                    <a:pt x="329" y="1037"/>
                  </a:cubicBezTo>
                  <a:cubicBezTo>
                    <a:pt x="269" y="1127"/>
                    <a:pt x="209" y="1226"/>
                    <a:pt x="159" y="1326"/>
                  </a:cubicBezTo>
                  <a:cubicBezTo>
                    <a:pt x="150" y="1346"/>
                    <a:pt x="130" y="1375"/>
                    <a:pt x="120" y="1395"/>
                  </a:cubicBezTo>
                  <a:lnTo>
                    <a:pt x="80" y="1485"/>
                  </a:lnTo>
                  <a:cubicBezTo>
                    <a:pt x="60" y="1564"/>
                    <a:pt x="31" y="1633"/>
                    <a:pt x="20" y="1703"/>
                  </a:cubicBezTo>
                  <a:lnTo>
                    <a:pt x="1" y="1763"/>
                  </a:lnTo>
                  <a:cubicBezTo>
                    <a:pt x="20" y="1763"/>
                    <a:pt x="40" y="1752"/>
                    <a:pt x="60" y="1752"/>
                  </a:cubicBezTo>
                  <a:lnTo>
                    <a:pt x="170" y="1732"/>
                  </a:lnTo>
                  <a:lnTo>
                    <a:pt x="378" y="1683"/>
                  </a:lnTo>
                  <a:lnTo>
                    <a:pt x="696" y="1604"/>
                  </a:lnTo>
                  <a:lnTo>
                    <a:pt x="1013" y="1524"/>
                  </a:lnTo>
                  <a:lnTo>
                    <a:pt x="1331" y="1435"/>
                  </a:lnTo>
                  <a:cubicBezTo>
                    <a:pt x="1549" y="1365"/>
                    <a:pt x="1748" y="1306"/>
                    <a:pt x="1957" y="1236"/>
                  </a:cubicBezTo>
                  <a:cubicBezTo>
                    <a:pt x="1957" y="1236"/>
                    <a:pt x="1939" y="1192"/>
                    <a:pt x="1920" y="1136"/>
                  </a:cubicBezTo>
                  <a:lnTo>
                    <a:pt x="1920" y="1136"/>
                  </a:lnTo>
                  <a:lnTo>
                    <a:pt x="1967" y="1077"/>
                  </a:lnTo>
                  <a:cubicBezTo>
                    <a:pt x="1937" y="1055"/>
                    <a:pt x="1907" y="1032"/>
                    <a:pt x="1878" y="1009"/>
                  </a:cubicBezTo>
                  <a:lnTo>
                    <a:pt x="1878" y="1009"/>
                  </a:lnTo>
                  <a:lnTo>
                    <a:pt x="1878" y="1008"/>
                  </a:lnTo>
                  <a:cubicBezTo>
                    <a:pt x="1877" y="1008"/>
                    <a:pt x="1877" y="1008"/>
                    <a:pt x="1877" y="1008"/>
                  </a:cubicBezTo>
                  <a:lnTo>
                    <a:pt x="1877" y="1008"/>
                  </a:lnTo>
                  <a:cubicBezTo>
                    <a:pt x="1593" y="786"/>
                    <a:pt x="1325" y="532"/>
                    <a:pt x="1073" y="253"/>
                  </a:cubicBezTo>
                  <a:lnTo>
                    <a:pt x="934" y="95"/>
                  </a:lnTo>
                  <a:lnTo>
                    <a:pt x="865" y="15"/>
                  </a:lnTo>
                  <a:lnTo>
                    <a:pt x="854" y="5"/>
                  </a:lnTo>
                  <a:cubicBezTo>
                    <a:pt x="854" y="2"/>
                    <a:pt x="854" y="1"/>
                    <a:pt x="85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14"/>
            <p:cNvSpPr/>
            <p:nvPr/>
          </p:nvSpPr>
          <p:spPr>
            <a:xfrm>
              <a:off x="732750" y="1729100"/>
              <a:ext cx="115950" cy="33275"/>
            </a:xfrm>
            <a:custGeom>
              <a:avLst/>
              <a:gdLst/>
              <a:ahLst/>
              <a:cxnLst/>
              <a:rect l="l" t="t" r="r" b="b"/>
              <a:pathLst>
                <a:path w="4638" h="1331" extrusionOk="0">
                  <a:moveTo>
                    <a:pt x="3774" y="0"/>
                  </a:moveTo>
                  <a:lnTo>
                    <a:pt x="3714" y="30"/>
                  </a:lnTo>
                  <a:lnTo>
                    <a:pt x="3535" y="100"/>
                  </a:lnTo>
                  <a:lnTo>
                    <a:pt x="3227" y="219"/>
                  </a:lnTo>
                  <a:lnTo>
                    <a:pt x="2929" y="338"/>
                  </a:lnTo>
                  <a:cubicBezTo>
                    <a:pt x="2830" y="378"/>
                    <a:pt x="2721" y="407"/>
                    <a:pt x="2612" y="437"/>
                  </a:cubicBezTo>
                  <a:lnTo>
                    <a:pt x="1976" y="596"/>
                  </a:lnTo>
                  <a:cubicBezTo>
                    <a:pt x="1758" y="645"/>
                    <a:pt x="1539" y="675"/>
                    <a:pt x="1331" y="715"/>
                  </a:cubicBezTo>
                  <a:cubicBezTo>
                    <a:pt x="894" y="784"/>
                    <a:pt x="447" y="804"/>
                    <a:pt x="1" y="834"/>
                  </a:cubicBezTo>
                  <a:lnTo>
                    <a:pt x="60" y="1112"/>
                  </a:lnTo>
                  <a:cubicBezTo>
                    <a:pt x="497" y="1023"/>
                    <a:pt x="934" y="954"/>
                    <a:pt x="1361" y="854"/>
                  </a:cubicBezTo>
                  <a:cubicBezTo>
                    <a:pt x="1579" y="804"/>
                    <a:pt x="1788" y="764"/>
                    <a:pt x="2006" y="715"/>
                  </a:cubicBezTo>
                  <a:lnTo>
                    <a:pt x="2642" y="536"/>
                  </a:lnTo>
                  <a:cubicBezTo>
                    <a:pt x="2751" y="506"/>
                    <a:pt x="2860" y="486"/>
                    <a:pt x="2960" y="437"/>
                  </a:cubicBezTo>
                  <a:lnTo>
                    <a:pt x="3267" y="328"/>
                  </a:lnTo>
                  <a:lnTo>
                    <a:pt x="3585" y="208"/>
                  </a:lnTo>
                  <a:lnTo>
                    <a:pt x="3704" y="169"/>
                  </a:lnTo>
                  <a:lnTo>
                    <a:pt x="3724" y="159"/>
                  </a:lnTo>
                  <a:cubicBezTo>
                    <a:pt x="3724" y="159"/>
                    <a:pt x="3734" y="169"/>
                    <a:pt x="3734" y="179"/>
                  </a:cubicBezTo>
                  <a:lnTo>
                    <a:pt x="3754" y="219"/>
                  </a:lnTo>
                  <a:cubicBezTo>
                    <a:pt x="3982" y="586"/>
                    <a:pt x="4220" y="963"/>
                    <a:pt x="4439" y="1331"/>
                  </a:cubicBezTo>
                  <a:lnTo>
                    <a:pt x="4637" y="1201"/>
                  </a:lnTo>
                  <a:cubicBezTo>
                    <a:pt x="4389" y="854"/>
                    <a:pt x="4131" y="497"/>
                    <a:pt x="3873" y="149"/>
                  </a:cubicBezTo>
                  <a:lnTo>
                    <a:pt x="3813" y="50"/>
                  </a:lnTo>
                  <a:cubicBezTo>
                    <a:pt x="3794" y="30"/>
                    <a:pt x="3794" y="0"/>
                    <a:pt x="377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14"/>
            <p:cNvSpPr/>
            <p:nvPr/>
          </p:nvSpPr>
          <p:spPr>
            <a:xfrm>
              <a:off x="717850" y="1630050"/>
              <a:ext cx="76725" cy="99575"/>
            </a:xfrm>
            <a:custGeom>
              <a:avLst/>
              <a:gdLst/>
              <a:ahLst/>
              <a:cxnLst/>
              <a:rect l="l" t="t" r="r" b="b"/>
              <a:pathLst>
                <a:path w="3069" h="3983" extrusionOk="0">
                  <a:moveTo>
                    <a:pt x="2592" y="0"/>
                  </a:moveTo>
                  <a:lnTo>
                    <a:pt x="2374" y="90"/>
                  </a:lnTo>
                  <a:cubicBezTo>
                    <a:pt x="2453" y="289"/>
                    <a:pt x="2532" y="497"/>
                    <a:pt x="2612" y="695"/>
                  </a:cubicBezTo>
                  <a:cubicBezTo>
                    <a:pt x="2691" y="894"/>
                    <a:pt x="2791" y="1092"/>
                    <a:pt x="2880" y="1291"/>
                  </a:cubicBezTo>
                  <a:lnTo>
                    <a:pt x="2900" y="1341"/>
                  </a:lnTo>
                  <a:lnTo>
                    <a:pt x="2900" y="1351"/>
                  </a:lnTo>
                  <a:lnTo>
                    <a:pt x="2890" y="1361"/>
                  </a:lnTo>
                  <a:lnTo>
                    <a:pt x="2781" y="1440"/>
                  </a:lnTo>
                  <a:lnTo>
                    <a:pt x="2503" y="1629"/>
                  </a:lnTo>
                  <a:lnTo>
                    <a:pt x="2225" y="1807"/>
                  </a:lnTo>
                  <a:cubicBezTo>
                    <a:pt x="2135" y="1867"/>
                    <a:pt x="2056" y="1946"/>
                    <a:pt x="1967" y="2016"/>
                  </a:cubicBezTo>
                  <a:lnTo>
                    <a:pt x="1451" y="2433"/>
                  </a:lnTo>
                  <a:lnTo>
                    <a:pt x="954" y="2880"/>
                  </a:lnTo>
                  <a:cubicBezTo>
                    <a:pt x="617" y="3168"/>
                    <a:pt x="319" y="3486"/>
                    <a:pt x="1" y="3784"/>
                  </a:cubicBezTo>
                  <a:lnTo>
                    <a:pt x="189" y="3982"/>
                  </a:lnTo>
                  <a:cubicBezTo>
                    <a:pt x="467" y="3645"/>
                    <a:pt x="745" y="3297"/>
                    <a:pt x="1053" y="2989"/>
                  </a:cubicBezTo>
                  <a:cubicBezTo>
                    <a:pt x="1202" y="2830"/>
                    <a:pt x="1361" y="2672"/>
                    <a:pt x="1520" y="2522"/>
                  </a:cubicBezTo>
                  <a:lnTo>
                    <a:pt x="2026" y="2096"/>
                  </a:lnTo>
                  <a:cubicBezTo>
                    <a:pt x="2115" y="2036"/>
                    <a:pt x="2195" y="1957"/>
                    <a:pt x="2285" y="1897"/>
                  </a:cubicBezTo>
                  <a:lnTo>
                    <a:pt x="2563" y="1718"/>
                  </a:lnTo>
                  <a:lnTo>
                    <a:pt x="2841" y="1549"/>
                  </a:lnTo>
                  <a:lnTo>
                    <a:pt x="3009" y="1440"/>
                  </a:lnTo>
                  <a:lnTo>
                    <a:pt x="3059" y="1410"/>
                  </a:lnTo>
                  <a:cubicBezTo>
                    <a:pt x="3069" y="1390"/>
                    <a:pt x="3049" y="1370"/>
                    <a:pt x="3049" y="1351"/>
                  </a:cubicBezTo>
                  <a:lnTo>
                    <a:pt x="3000" y="1242"/>
                  </a:lnTo>
                  <a:cubicBezTo>
                    <a:pt x="2930" y="1033"/>
                    <a:pt x="2850" y="834"/>
                    <a:pt x="2781" y="626"/>
                  </a:cubicBezTo>
                  <a:cubicBezTo>
                    <a:pt x="2722" y="417"/>
                    <a:pt x="2652" y="209"/>
                    <a:pt x="259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14"/>
            <p:cNvSpPr/>
            <p:nvPr/>
          </p:nvSpPr>
          <p:spPr>
            <a:xfrm>
              <a:off x="835275" y="1607950"/>
              <a:ext cx="65300" cy="119925"/>
            </a:xfrm>
            <a:custGeom>
              <a:avLst/>
              <a:gdLst/>
              <a:ahLst/>
              <a:cxnLst/>
              <a:rect l="l" t="t" r="r" b="b"/>
              <a:pathLst>
                <a:path w="2612" h="4797" extrusionOk="0">
                  <a:moveTo>
                    <a:pt x="238" y="1"/>
                  </a:moveTo>
                  <a:lnTo>
                    <a:pt x="0" y="90"/>
                  </a:lnTo>
                  <a:lnTo>
                    <a:pt x="79" y="249"/>
                  </a:lnTo>
                  <a:cubicBezTo>
                    <a:pt x="99" y="288"/>
                    <a:pt x="129" y="339"/>
                    <a:pt x="149" y="388"/>
                  </a:cubicBezTo>
                  <a:lnTo>
                    <a:pt x="278" y="686"/>
                  </a:lnTo>
                  <a:cubicBezTo>
                    <a:pt x="377" y="884"/>
                    <a:pt x="467" y="1083"/>
                    <a:pt x="566" y="1281"/>
                  </a:cubicBezTo>
                  <a:cubicBezTo>
                    <a:pt x="745" y="1689"/>
                    <a:pt x="953" y="2076"/>
                    <a:pt x="1152" y="2473"/>
                  </a:cubicBezTo>
                  <a:lnTo>
                    <a:pt x="1291" y="2771"/>
                  </a:lnTo>
                  <a:lnTo>
                    <a:pt x="1450" y="3059"/>
                  </a:lnTo>
                  <a:lnTo>
                    <a:pt x="1767" y="3645"/>
                  </a:lnTo>
                  <a:cubicBezTo>
                    <a:pt x="1976" y="4042"/>
                    <a:pt x="2204" y="4409"/>
                    <a:pt x="2413" y="4796"/>
                  </a:cubicBezTo>
                  <a:lnTo>
                    <a:pt x="2612" y="4668"/>
                  </a:lnTo>
                  <a:cubicBezTo>
                    <a:pt x="2373" y="4300"/>
                    <a:pt x="2115" y="3953"/>
                    <a:pt x="1887" y="3575"/>
                  </a:cubicBezTo>
                  <a:lnTo>
                    <a:pt x="1549" y="3009"/>
                  </a:lnTo>
                  <a:lnTo>
                    <a:pt x="1390" y="2721"/>
                  </a:lnTo>
                  <a:lnTo>
                    <a:pt x="1242" y="2424"/>
                  </a:lnTo>
                  <a:cubicBezTo>
                    <a:pt x="1043" y="2036"/>
                    <a:pt x="844" y="1639"/>
                    <a:pt x="695" y="1232"/>
                  </a:cubicBezTo>
                  <a:cubicBezTo>
                    <a:pt x="616" y="1023"/>
                    <a:pt x="536" y="825"/>
                    <a:pt x="457" y="617"/>
                  </a:cubicBezTo>
                  <a:lnTo>
                    <a:pt x="348" y="308"/>
                  </a:lnTo>
                  <a:cubicBezTo>
                    <a:pt x="338" y="249"/>
                    <a:pt x="308" y="200"/>
                    <a:pt x="288" y="149"/>
                  </a:cubicBez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14"/>
            <p:cNvSpPr/>
            <p:nvPr/>
          </p:nvSpPr>
          <p:spPr>
            <a:xfrm>
              <a:off x="856875" y="1600025"/>
              <a:ext cx="62800" cy="114925"/>
            </a:xfrm>
            <a:custGeom>
              <a:avLst/>
              <a:gdLst/>
              <a:ahLst/>
              <a:cxnLst/>
              <a:rect l="l" t="t" r="r" b="b"/>
              <a:pathLst>
                <a:path w="2512" h="4597" extrusionOk="0">
                  <a:moveTo>
                    <a:pt x="239" y="0"/>
                  </a:moveTo>
                  <a:lnTo>
                    <a:pt x="0" y="89"/>
                  </a:lnTo>
                  <a:lnTo>
                    <a:pt x="69" y="228"/>
                  </a:lnTo>
                  <a:cubicBezTo>
                    <a:pt x="100" y="278"/>
                    <a:pt x="119" y="318"/>
                    <a:pt x="139" y="367"/>
                  </a:cubicBezTo>
                  <a:lnTo>
                    <a:pt x="268" y="656"/>
                  </a:lnTo>
                  <a:cubicBezTo>
                    <a:pt x="358" y="844"/>
                    <a:pt x="447" y="1033"/>
                    <a:pt x="546" y="1231"/>
                  </a:cubicBezTo>
                  <a:cubicBezTo>
                    <a:pt x="715" y="1618"/>
                    <a:pt x="914" y="1986"/>
                    <a:pt x="1102" y="2373"/>
                  </a:cubicBezTo>
                  <a:lnTo>
                    <a:pt x="1241" y="2661"/>
                  </a:lnTo>
                  <a:lnTo>
                    <a:pt x="1400" y="2939"/>
                  </a:lnTo>
                  <a:lnTo>
                    <a:pt x="1698" y="3495"/>
                  </a:lnTo>
                  <a:cubicBezTo>
                    <a:pt x="1896" y="3873"/>
                    <a:pt x="2115" y="4230"/>
                    <a:pt x="2324" y="4597"/>
                  </a:cubicBezTo>
                  <a:lnTo>
                    <a:pt x="2512" y="4468"/>
                  </a:lnTo>
                  <a:cubicBezTo>
                    <a:pt x="2284" y="4120"/>
                    <a:pt x="2035" y="3783"/>
                    <a:pt x="1817" y="3425"/>
                  </a:cubicBezTo>
                  <a:lnTo>
                    <a:pt x="1490" y="2880"/>
                  </a:lnTo>
                  <a:lnTo>
                    <a:pt x="1340" y="2611"/>
                  </a:lnTo>
                  <a:lnTo>
                    <a:pt x="1192" y="2324"/>
                  </a:lnTo>
                  <a:cubicBezTo>
                    <a:pt x="1003" y="1946"/>
                    <a:pt x="814" y="1569"/>
                    <a:pt x="675" y="1172"/>
                  </a:cubicBezTo>
                  <a:cubicBezTo>
                    <a:pt x="596" y="973"/>
                    <a:pt x="517" y="775"/>
                    <a:pt x="437" y="586"/>
                  </a:cubicBezTo>
                  <a:lnTo>
                    <a:pt x="347" y="288"/>
                  </a:lnTo>
                  <a:cubicBezTo>
                    <a:pt x="328" y="238"/>
                    <a:pt x="308" y="188"/>
                    <a:pt x="288" y="12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14"/>
            <p:cNvSpPr/>
            <p:nvPr/>
          </p:nvSpPr>
          <p:spPr>
            <a:xfrm>
              <a:off x="717100" y="1726625"/>
              <a:ext cx="19150" cy="29800"/>
            </a:xfrm>
            <a:custGeom>
              <a:avLst/>
              <a:gdLst/>
              <a:ahLst/>
              <a:cxnLst/>
              <a:rect l="l" t="t" r="r" b="b"/>
              <a:pathLst>
                <a:path w="766" h="1192" extrusionOk="0">
                  <a:moveTo>
                    <a:pt x="269" y="0"/>
                  </a:moveTo>
                  <a:lnTo>
                    <a:pt x="1" y="10"/>
                  </a:lnTo>
                  <a:cubicBezTo>
                    <a:pt x="31" y="69"/>
                    <a:pt x="51" y="129"/>
                    <a:pt x="80" y="179"/>
                  </a:cubicBezTo>
                  <a:lnTo>
                    <a:pt x="170" y="327"/>
                  </a:lnTo>
                  <a:cubicBezTo>
                    <a:pt x="230" y="417"/>
                    <a:pt x="289" y="506"/>
                    <a:pt x="329" y="596"/>
                  </a:cubicBezTo>
                  <a:cubicBezTo>
                    <a:pt x="378" y="685"/>
                    <a:pt x="418" y="774"/>
                    <a:pt x="448" y="874"/>
                  </a:cubicBezTo>
                  <a:cubicBezTo>
                    <a:pt x="468" y="923"/>
                    <a:pt x="488" y="983"/>
                    <a:pt x="517" y="1033"/>
                  </a:cubicBezTo>
                  <a:cubicBezTo>
                    <a:pt x="537" y="1082"/>
                    <a:pt x="567" y="1152"/>
                    <a:pt x="616" y="1192"/>
                  </a:cubicBezTo>
                  <a:lnTo>
                    <a:pt x="766" y="993"/>
                  </a:lnTo>
                  <a:cubicBezTo>
                    <a:pt x="746" y="963"/>
                    <a:pt x="706" y="953"/>
                    <a:pt x="676" y="923"/>
                  </a:cubicBezTo>
                  <a:cubicBezTo>
                    <a:pt x="636" y="883"/>
                    <a:pt x="616" y="844"/>
                    <a:pt x="587" y="804"/>
                  </a:cubicBezTo>
                  <a:cubicBezTo>
                    <a:pt x="527" y="724"/>
                    <a:pt x="477" y="635"/>
                    <a:pt x="428" y="536"/>
                  </a:cubicBezTo>
                  <a:cubicBezTo>
                    <a:pt x="378" y="446"/>
                    <a:pt x="329" y="357"/>
                    <a:pt x="299" y="258"/>
                  </a:cubicBezTo>
                  <a:cubicBezTo>
                    <a:pt x="289" y="218"/>
                    <a:pt x="279" y="168"/>
                    <a:pt x="269" y="119"/>
                  </a:cubicBezTo>
                  <a:cubicBezTo>
                    <a:pt x="259" y="79"/>
                    <a:pt x="269" y="40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14"/>
            <p:cNvSpPr/>
            <p:nvPr/>
          </p:nvSpPr>
          <p:spPr>
            <a:xfrm>
              <a:off x="808725" y="1659600"/>
              <a:ext cx="51875" cy="38250"/>
            </a:xfrm>
            <a:custGeom>
              <a:avLst/>
              <a:gdLst/>
              <a:ahLst/>
              <a:cxnLst/>
              <a:rect l="l" t="t" r="r" b="b"/>
              <a:pathLst>
                <a:path w="2075" h="1530" extrusionOk="0">
                  <a:moveTo>
                    <a:pt x="1196" y="226"/>
                  </a:moveTo>
                  <a:cubicBezTo>
                    <a:pt x="1197" y="226"/>
                    <a:pt x="1199" y="226"/>
                    <a:pt x="1201" y="228"/>
                  </a:cubicBezTo>
                  <a:lnTo>
                    <a:pt x="1211" y="258"/>
                  </a:lnTo>
                  <a:lnTo>
                    <a:pt x="1261" y="358"/>
                  </a:lnTo>
                  <a:cubicBezTo>
                    <a:pt x="1414" y="655"/>
                    <a:pt x="1554" y="967"/>
                    <a:pt x="1745" y="1249"/>
                  </a:cubicBezTo>
                  <a:lnTo>
                    <a:pt x="1745" y="1249"/>
                  </a:lnTo>
                  <a:cubicBezTo>
                    <a:pt x="1617" y="1271"/>
                    <a:pt x="1490" y="1293"/>
                    <a:pt x="1360" y="1311"/>
                  </a:cubicBezTo>
                  <a:lnTo>
                    <a:pt x="1033" y="1360"/>
                  </a:lnTo>
                  <a:lnTo>
                    <a:pt x="705" y="1380"/>
                  </a:lnTo>
                  <a:lnTo>
                    <a:pt x="377" y="1400"/>
                  </a:lnTo>
                  <a:lnTo>
                    <a:pt x="268" y="1410"/>
                  </a:lnTo>
                  <a:lnTo>
                    <a:pt x="199" y="1410"/>
                  </a:lnTo>
                  <a:lnTo>
                    <a:pt x="199" y="1390"/>
                  </a:lnTo>
                  <a:cubicBezTo>
                    <a:pt x="218" y="1360"/>
                    <a:pt x="228" y="1340"/>
                    <a:pt x="248" y="1311"/>
                  </a:cubicBezTo>
                  <a:lnTo>
                    <a:pt x="288" y="1261"/>
                  </a:lnTo>
                  <a:cubicBezTo>
                    <a:pt x="307" y="1241"/>
                    <a:pt x="318" y="1221"/>
                    <a:pt x="338" y="1201"/>
                  </a:cubicBezTo>
                  <a:cubicBezTo>
                    <a:pt x="407" y="1112"/>
                    <a:pt x="486" y="1033"/>
                    <a:pt x="566" y="953"/>
                  </a:cubicBezTo>
                  <a:cubicBezTo>
                    <a:pt x="724" y="784"/>
                    <a:pt x="854" y="616"/>
                    <a:pt x="993" y="447"/>
                  </a:cubicBezTo>
                  <a:lnTo>
                    <a:pt x="1172" y="248"/>
                  </a:lnTo>
                  <a:cubicBezTo>
                    <a:pt x="1179" y="240"/>
                    <a:pt x="1188" y="226"/>
                    <a:pt x="1196" y="226"/>
                  </a:cubicBezTo>
                  <a:close/>
                  <a:moveTo>
                    <a:pt x="1221" y="0"/>
                  </a:moveTo>
                  <a:lnTo>
                    <a:pt x="1211" y="10"/>
                  </a:lnTo>
                  <a:lnTo>
                    <a:pt x="1191" y="30"/>
                  </a:lnTo>
                  <a:lnTo>
                    <a:pt x="1152" y="80"/>
                  </a:lnTo>
                  <a:lnTo>
                    <a:pt x="913" y="377"/>
                  </a:lnTo>
                  <a:cubicBezTo>
                    <a:pt x="764" y="546"/>
                    <a:pt x="635" y="735"/>
                    <a:pt x="486" y="883"/>
                  </a:cubicBezTo>
                  <a:cubicBezTo>
                    <a:pt x="417" y="963"/>
                    <a:pt x="338" y="1042"/>
                    <a:pt x="258" y="1132"/>
                  </a:cubicBezTo>
                  <a:cubicBezTo>
                    <a:pt x="238" y="1152"/>
                    <a:pt x="218" y="1172"/>
                    <a:pt x="208" y="1192"/>
                  </a:cubicBezTo>
                  <a:lnTo>
                    <a:pt x="139" y="1271"/>
                  </a:lnTo>
                  <a:cubicBezTo>
                    <a:pt x="99" y="1340"/>
                    <a:pt x="60" y="1400"/>
                    <a:pt x="29" y="1470"/>
                  </a:cubicBezTo>
                  <a:lnTo>
                    <a:pt x="0" y="1529"/>
                  </a:lnTo>
                  <a:lnTo>
                    <a:pt x="715" y="1529"/>
                  </a:lnTo>
                  <a:lnTo>
                    <a:pt x="1042" y="1519"/>
                  </a:lnTo>
                  <a:lnTo>
                    <a:pt x="1370" y="1499"/>
                  </a:lnTo>
                  <a:cubicBezTo>
                    <a:pt x="1598" y="1479"/>
                    <a:pt x="1817" y="1470"/>
                    <a:pt x="2035" y="1450"/>
                  </a:cubicBezTo>
                  <a:lnTo>
                    <a:pt x="2021" y="1333"/>
                  </a:lnTo>
                  <a:lnTo>
                    <a:pt x="2075" y="1291"/>
                  </a:lnTo>
                  <a:cubicBezTo>
                    <a:pt x="2052" y="1267"/>
                    <a:pt x="2030" y="1243"/>
                    <a:pt x="2008" y="1218"/>
                  </a:cubicBezTo>
                  <a:lnTo>
                    <a:pt x="2008" y="1218"/>
                  </a:lnTo>
                  <a:lnTo>
                    <a:pt x="2006" y="1201"/>
                  </a:lnTo>
                  <a:cubicBezTo>
                    <a:pt x="2002" y="1202"/>
                    <a:pt x="1998" y="1203"/>
                    <a:pt x="1994" y="1203"/>
                  </a:cubicBezTo>
                  <a:lnTo>
                    <a:pt x="1994" y="1203"/>
                  </a:lnTo>
                  <a:cubicBezTo>
                    <a:pt x="1757" y="932"/>
                    <a:pt x="1578" y="610"/>
                    <a:pt x="1390" y="288"/>
                  </a:cubicBezTo>
                  <a:lnTo>
                    <a:pt x="1280" y="109"/>
                  </a:lnTo>
                  <a:lnTo>
                    <a:pt x="1231" y="10"/>
                  </a:lnTo>
                  <a:lnTo>
                    <a:pt x="12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14"/>
            <p:cNvSpPr/>
            <p:nvPr/>
          </p:nvSpPr>
          <p:spPr>
            <a:xfrm>
              <a:off x="671700" y="1595550"/>
              <a:ext cx="110975" cy="36750"/>
            </a:xfrm>
            <a:custGeom>
              <a:avLst/>
              <a:gdLst/>
              <a:ahLst/>
              <a:cxnLst/>
              <a:rect l="l" t="t" r="r" b="b"/>
              <a:pathLst>
                <a:path w="4439" h="1470" extrusionOk="0">
                  <a:moveTo>
                    <a:pt x="10" y="0"/>
                  </a:moveTo>
                  <a:lnTo>
                    <a:pt x="0" y="278"/>
                  </a:lnTo>
                  <a:cubicBezTo>
                    <a:pt x="437" y="288"/>
                    <a:pt x="874" y="318"/>
                    <a:pt x="1311" y="318"/>
                  </a:cubicBezTo>
                  <a:cubicBezTo>
                    <a:pt x="1529" y="318"/>
                    <a:pt x="1748" y="328"/>
                    <a:pt x="1976" y="328"/>
                  </a:cubicBezTo>
                  <a:lnTo>
                    <a:pt x="2641" y="298"/>
                  </a:lnTo>
                  <a:cubicBezTo>
                    <a:pt x="2750" y="288"/>
                    <a:pt x="2860" y="288"/>
                    <a:pt x="2969" y="268"/>
                  </a:cubicBezTo>
                  <a:lnTo>
                    <a:pt x="3297" y="228"/>
                  </a:lnTo>
                  <a:lnTo>
                    <a:pt x="3624" y="189"/>
                  </a:lnTo>
                  <a:lnTo>
                    <a:pt x="3763" y="169"/>
                  </a:lnTo>
                  <a:lnTo>
                    <a:pt x="3783" y="169"/>
                  </a:lnTo>
                  <a:lnTo>
                    <a:pt x="3783" y="189"/>
                  </a:lnTo>
                  <a:lnTo>
                    <a:pt x="3803" y="228"/>
                  </a:lnTo>
                  <a:cubicBezTo>
                    <a:pt x="3862" y="437"/>
                    <a:pt x="3932" y="645"/>
                    <a:pt x="4001" y="854"/>
                  </a:cubicBezTo>
                  <a:cubicBezTo>
                    <a:pt x="4061" y="1062"/>
                    <a:pt x="4151" y="1261"/>
                    <a:pt x="4220" y="1470"/>
                  </a:cubicBezTo>
                  <a:lnTo>
                    <a:pt x="4438" y="1380"/>
                  </a:lnTo>
                  <a:cubicBezTo>
                    <a:pt x="4349" y="1192"/>
                    <a:pt x="4250" y="993"/>
                    <a:pt x="4170" y="795"/>
                  </a:cubicBezTo>
                  <a:cubicBezTo>
                    <a:pt x="4091" y="596"/>
                    <a:pt x="4011" y="387"/>
                    <a:pt x="3932" y="189"/>
                  </a:cubicBezTo>
                  <a:lnTo>
                    <a:pt x="3882" y="80"/>
                  </a:lnTo>
                  <a:cubicBezTo>
                    <a:pt x="3882" y="60"/>
                    <a:pt x="3872" y="30"/>
                    <a:pt x="3862" y="20"/>
                  </a:cubicBezTo>
                  <a:lnTo>
                    <a:pt x="3793" y="40"/>
                  </a:lnTo>
                  <a:lnTo>
                    <a:pt x="3604" y="70"/>
                  </a:lnTo>
                  <a:lnTo>
                    <a:pt x="3286" y="120"/>
                  </a:lnTo>
                  <a:lnTo>
                    <a:pt x="2959" y="169"/>
                  </a:lnTo>
                  <a:cubicBezTo>
                    <a:pt x="2849" y="189"/>
                    <a:pt x="2741" y="179"/>
                    <a:pt x="2631" y="189"/>
                  </a:cubicBezTo>
                  <a:lnTo>
                    <a:pt x="1966" y="209"/>
                  </a:lnTo>
                  <a:cubicBezTo>
                    <a:pt x="1748" y="199"/>
                    <a:pt x="1529" y="189"/>
                    <a:pt x="1311" y="169"/>
                  </a:cubicBezTo>
                  <a:cubicBezTo>
                    <a:pt x="874" y="139"/>
                    <a:pt x="437" y="7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14"/>
            <p:cNvSpPr/>
            <p:nvPr/>
          </p:nvSpPr>
          <p:spPr>
            <a:xfrm>
              <a:off x="662750" y="1489800"/>
              <a:ext cx="87900" cy="83425"/>
            </a:xfrm>
            <a:custGeom>
              <a:avLst/>
              <a:gdLst/>
              <a:ahLst/>
              <a:cxnLst/>
              <a:rect l="l" t="t" r="r" b="b"/>
              <a:pathLst>
                <a:path w="3516" h="3337" extrusionOk="0">
                  <a:moveTo>
                    <a:pt x="3357" y="1"/>
                  </a:moveTo>
                  <a:lnTo>
                    <a:pt x="3128" y="30"/>
                  </a:lnTo>
                  <a:cubicBezTo>
                    <a:pt x="3198" y="457"/>
                    <a:pt x="3277" y="894"/>
                    <a:pt x="3357" y="1321"/>
                  </a:cubicBezTo>
                  <a:lnTo>
                    <a:pt x="3357" y="1371"/>
                  </a:lnTo>
                  <a:cubicBezTo>
                    <a:pt x="3357" y="1371"/>
                    <a:pt x="3366" y="1380"/>
                    <a:pt x="3366" y="1391"/>
                  </a:cubicBezTo>
                  <a:lnTo>
                    <a:pt x="3346" y="1391"/>
                  </a:lnTo>
                  <a:lnTo>
                    <a:pt x="3227" y="1440"/>
                  </a:lnTo>
                  <a:lnTo>
                    <a:pt x="2920" y="1559"/>
                  </a:lnTo>
                  <a:lnTo>
                    <a:pt x="2612" y="1678"/>
                  </a:lnTo>
                  <a:cubicBezTo>
                    <a:pt x="2503" y="1718"/>
                    <a:pt x="2413" y="1778"/>
                    <a:pt x="2304" y="1817"/>
                  </a:cubicBezTo>
                  <a:lnTo>
                    <a:pt x="1718" y="2106"/>
                  </a:lnTo>
                  <a:cubicBezTo>
                    <a:pt x="1519" y="2214"/>
                    <a:pt x="1331" y="2324"/>
                    <a:pt x="1133" y="2433"/>
                  </a:cubicBezTo>
                  <a:cubicBezTo>
                    <a:pt x="745" y="2642"/>
                    <a:pt x="378" y="2880"/>
                    <a:pt x="1" y="3099"/>
                  </a:cubicBezTo>
                  <a:lnTo>
                    <a:pt x="129" y="3337"/>
                  </a:lnTo>
                  <a:cubicBezTo>
                    <a:pt x="487" y="3068"/>
                    <a:pt x="835" y="2790"/>
                    <a:pt x="1202" y="2562"/>
                  </a:cubicBezTo>
                  <a:cubicBezTo>
                    <a:pt x="1391" y="2443"/>
                    <a:pt x="1579" y="2324"/>
                    <a:pt x="1768" y="2214"/>
                  </a:cubicBezTo>
                  <a:lnTo>
                    <a:pt x="2353" y="1917"/>
                  </a:lnTo>
                  <a:cubicBezTo>
                    <a:pt x="2453" y="1867"/>
                    <a:pt x="2543" y="1817"/>
                    <a:pt x="2651" y="1778"/>
                  </a:cubicBezTo>
                  <a:lnTo>
                    <a:pt x="2960" y="1669"/>
                  </a:lnTo>
                  <a:lnTo>
                    <a:pt x="3267" y="1559"/>
                  </a:lnTo>
                  <a:lnTo>
                    <a:pt x="3446" y="1490"/>
                  </a:lnTo>
                  <a:lnTo>
                    <a:pt x="3505" y="1470"/>
                  </a:lnTo>
                  <a:cubicBezTo>
                    <a:pt x="3516" y="1460"/>
                    <a:pt x="3505" y="1430"/>
                    <a:pt x="3505" y="1411"/>
                  </a:cubicBezTo>
                  <a:lnTo>
                    <a:pt x="3485" y="1301"/>
                  </a:lnTo>
                  <a:cubicBezTo>
                    <a:pt x="3446" y="864"/>
                    <a:pt x="3406" y="427"/>
                    <a:pt x="335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14"/>
            <p:cNvSpPr/>
            <p:nvPr/>
          </p:nvSpPr>
          <p:spPr>
            <a:xfrm>
              <a:off x="802500" y="1481100"/>
              <a:ext cx="38500" cy="129100"/>
            </a:xfrm>
            <a:custGeom>
              <a:avLst/>
              <a:gdLst/>
              <a:ahLst/>
              <a:cxnLst/>
              <a:rect l="l" t="t" r="r" b="b"/>
              <a:pathLst>
                <a:path w="1540" h="5164" extrusionOk="0">
                  <a:moveTo>
                    <a:pt x="249" y="1"/>
                  </a:moveTo>
                  <a:lnTo>
                    <a:pt x="0" y="40"/>
                  </a:lnTo>
                  <a:lnTo>
                    <a:pt x="50" y="210"/>
                  </a:lnTo>
                  <a:cubicBezTo>
                    <a:pt x="60" y="259"/>
                    <a:pt x="80" y="309"/>
                    <a:pt x="90" y="358"/>
                  </a:cubicBezTo>
                  <a:lnTo>
                    <a:pt x="159" y="686"/>
                  </a:lnTo>
                  <a:cubicBezTo>
                    <a:pt x="199" y="894"/>
                    <a:pt x="239" y="1113"/>
                    <a:pt x="289" y="1331"/>
                  </a:cubicBezTo>
                  <a:cubicBezTo>
                    <a:pt x="338" y="1540"/>
                    <a:pt x="388" y="1759"/>
                    <a:pt x="437" y="1977"/>
                  </a:cubicBezTo>
                  <a:cubicBezTo>
                    <a:pt x="487" y="2195"/>
                    <a:pt x="537" y="2404"/>
                    <a:pt x="596" y="2622"/>
                  </a:cubicBezTo>
                  <a:lnTo>
                    <a:pt x="765" y="3268"/>
                  </a:lnTo>
                  <a:cubicBezTo>
                    <a:pt x="795" y="3367"/>
                    <a:pt x="815" y="3476"/>
                    <a:pt x="845" y="3586"/>
                  </a:cubicBezTo>
                  <a:lnTo>
                    <a:pt x="934" y="3903"/>
                  </a:lnTo>
                  <a:cubicBezTo>
                    <a:pt x="993" y="4111"/>
                    <a:pt x="1053" y="4330"/>
                    <a:pt x="1112" y="4539"/>
                  </a:cubicBezTo>
                  <a:cubicBezTo>
                    <a:pt x="1172" y="4757"/>
                    <a:pt x="1251" y="4956"/>
                    <a:pt x="1321" y="5164"/>
                  </a:cubicBezTo>
                  <a:lnTo>
                    <a:pt x="1540" y="5084"/>
                  </a:lnTo>
                  <a:cubicBezTo>
                    <a:pt x="1460" y="4876"/>
                    <a:pt x="1361" y="4687"/>
                    <a:pt x="1291" y="4479"/>
                  </a:cubicBezTo>
                  <a:cubicBezTo>
                    <a:pt x="1222" y="4270"/>
                    <a:pt x="1143" y="4072"/>
                    <a:pt x="1073" y="3864"/>
                  </a:cubicBezTo>
                  <a:lnTo>
                    <a:pt x="964" y="3555"/>
                  </a:lnTo>
                  <a:cubicBezTo>
                    <a:pt x="924" y="3447"/>
                    <a:pt x="904" y="3337"/>
                    <a:pt x="865" y="3238"/>
                  </a:cubicBezTo>
                  <a:lnTo>
                    <a:pt x="695" y="2593"/>
                  </a:lnTo>
                  <a:cubicBezTo>
                    <a:pt x="636" y="2384"/>
                    <a:pt x="596" y="2165"/>
                    <a:pt x="547" y="1947"/>
                  </a:cubicBezTo>
                  <a:cubicBezTo>
                    <a:pt x="507" y="1739"/>
                    <a:pt x="467" y="1520"/>
                    <a:pt x="428" y="1302"/>
                  </a:cubicBezTo>
                  <a:cubicBezTo>
                    <a:pt x="388" y="1083"/>
                    <a:pt x="368" y="865"/>
                    <a:pt x="338" y="647"/>
                  </a:cubicBezTo>
                  <a:lnTo>
                    <a:pt x="298" y="329"/>
                  </a:lnTo>
                  <a:cubicBezTo>
                    <a:pt x="298" y="269"/>
                    <a:pt x="289" y="210"/>
                    <a:pt x="278" y="160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14"/>
            <p:cNvSpPr/>
            <p:nvPr/>
          </p:nvSpPr>
          <p:spPr>
            <a:xfrm>
              <a:off x="825325" y="1478125"/>
              <a:ext cx="37275" cy="123900"/>
            </a:xfrm>
            <a:custGeom>
              <a:avLst/>
              <a:gdLst/>
              <a:ahLst/>
              <a:cxnLst/>
              <a:rect l="l" t="t" r="r" b="b"/>
              <a:pathLst>
                <a:path w="1491" h="4956" extrusionOk="0">
                  <a:moveTo>
                    <a:pt x="249" y="1"/>
                  </a:moveTo>
                  <a:lnTo>
                    <a:pt x="1" y="31"/>
                  </a:lnTo>
                  <a:lnTo>
                    <a:pt x="41" y="190"/>
                  </a:lnTo>
                  <a:cubicBezTo>
                    <a:pt x="60" y="239"/>
                    <a:pt x="71" y="289"/>
                    <a:pt x="80" y="338"/>
                  </a:cubicBezTo>
                  <a:lnTo>
                    <a:pt x="150" y="646"/>
                  </a:lnTo>
                  <a:cubicBezTo>
                    <a:pt x="190" y="855"/>
                    <a:pt x="230" y="1063"/>
                    <a:pt x="279" y="1272"/>
                  </a:cubicBezTo>
                  <a:cubicBezTo>
                    <a:pt x="329" y="1480"/>
                    <a:pt x="378" y="1689"/>
                    <a:pt x="428" y="1887"/>
                  </a:cubicBezTo>
                  <a:cubicBezTo>
                    <a:pt x="477" y="2096"/>
                    <a:pt x="517" y="2304"/>
                    <a:pt x="577" y="2513"/>
                  </a:cubicBezTo>
                  <a:lnTo>
                    <a:pt x="736" y="3129"/>
                  </a:lnTo>
                  <a:cubicBezTo>
                    <a:pt x="766" y="3237"/>
                    <a:pt x="786" y="3337"/>
                    <a:pt x="815" y="3436"/>
                  </a:cubicBezTo>
                  <a:lnTo>
                    <a:pt x="905" y="3744"/>
                  </a:lnTo>
                  <a:cubicBezTo>
                    <a:pt x="964" y="3952"/>
                    <a:pt x="1014" y="4151"/>
                    <a:pt x="1073" y="4360"/>
                  </a:cubicBezTo>
                  <a:cubicBezTo>
                    <a:pt x="1123" y="4558"/>
                    <a:pt x="1203" y="4757"/>
                    <a:pt x="1272" y="4956"/>
                  </a:cubicBezTo>
                  <a:lnTo>
                    <a:pt x="1490" y="4876"/>
                  </a:lnTo>
                  <a:cubicBezTo>
                    <a:pt x="1411" y="4678"/>
                    <a:pt x="1322" y="4499"/>
                    <a:pt x="1252" y="4300"/>
                  </a:cubicBezTo>
                  <a:cubicBezTo>
                    <a:pt x="1183" y="4102"/>
                    <a:pt x="1103" y="3903"/>
                    <a:pt x="1033" y="3705"/>
                  </a:cubicBezTo>
                  <a:lnTo>
                    <a:pt x="934" y="3407"/>
                  </a:lnTo>
                  <a:cubicBezTo>
                    <a:pt x="894" y="3307"/>
                    <a:pt x="875" y="3198"/>
                    <a:pt x="845" y="3098"/>
                  </a:cubicBezTo>
                  <a:lnTo>
                    <a:pt x="676" y="2483"/>
                  </a:lnTo>
                  <a:cubicBezTo>
                    <a:pt x="616" y="2284"/>
                    <a:pt x="577" y="2076"/>
                    <a:pt x="537" y="1867"/>
                  </a:cubicBezTo>
                  <a:lnTo>
                    <a:pt x="418" y="1242"/>
                  </a:lnTo>
                  <a:cubicBezTo>
                    <a:pt x="378" y="1033"/>
                    <a:pt x="358" y="825"/>
                    <a:pt x="338" y="616"/>
                  </a:cubicBezTo>
                  <a:lnTo>
                    <a:pt x="299" y="309"/>
                  </a:lnTo>
                  <a:cubicBezTo>
                    <a:pt x="289" y="249"/>
                    <a:pt x="279" y="199"/>
                    <a:pt x="269" y="140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14"/>
            <p:cNvSpPr/>
            <p:nvPr/>
          </p:nvSpPr>
          <p:spPr>
            <a:xfrm>
              <a:off x="661500" y="1569475"/>
              <a:ext cx="13200" cy="32050"/>
            </a:xfrm>
            <a:custGeom>
              <a:avLst/>
              <a:gdLst/>
              <a:ahLst/>
              <a:cxnLst/>
              <a:rect l="l" t="t" r="r" b="b"/>
              <a:pathLst>
                <a:path w="528" h="1282" extrusionOk="0">
                  <a:moveTo>
                    <a:pt x="1" y="1"/>
                  </a:moveTo>
                  <a:lnTo>
                    <a:pt x="1" y="1"/>
                  </a:lnTo>
                  <a:cubicBezTo>
                    <a:pt x="11" y="60"/>
                    <a:pt x="21" y="130"/>
                    <a:pt x="31" y="190"/>
                  </a:cubicBezTo>
                  <a:lnTo>
                    <a:pt x="80" y="348"/>
                  </a:lnTo>
                  <a:cubicBezTo>
                    <a:pt x="120" y="448"/>
                    <a:pt x="160" y="547"/>
                    <a:pt x="190" y="636"/>
                  </a:cubicBezTo>
                  <a:cubicBezTo>
                    <a:pt x="219" y="735"/>
                    <a:pt x="239" y="835"/>
                    <a:pt x="249" y="944"/>
                  </a:cubicBezTo>
                  <a:cubicBezTo>
                    <a:pt x="259" y="993"/>
                    <a:pt x="269" y="1043"/>
                    <a:pt x="279" y="1103"/>
                  </a:cubicBezTo>
                  <a:cubicBezTo>
                    <a:pt x="289" y="1163"/>
                    <a:pt x="309" y="1232"/>
                    <a:pt x="338" y="1282"/>
                  </a:cubicBezTo>
                  <a:lnTo>
                    <a:pt x="527" y="1123"/>
                  </a:lnTo>
                  <a:cubicBezTo>
                    <a:pt x="517" y="1083"/>
                    <a:pt x="477" y="1073"/>
                    <a:pt x="457" y="1033"/>
                  </a:cubicBezTo>
                  <a:cubicBezTo>
                    <a:pt x="438" y="993"/>
                    <a:pt x="418" y="944"/>
                    <a:pt x="398" y="904"/>
                  </a:cubicBezTo>
                  <a:cubicBezTo>
                    <a:pt x="358" y="805"/>
                    <a:pt x="329" y="706"/>
                    <a:pt x="299" y="607"/>
                  </a:cubicBezTo>
                  <a:cubicBezTo>
                    <a:pt x="269" y="507"/>
                    <a:pt x="239" y="408"/>
                    <a:pt x="229" y="309"/>
                  </a:cubicBezTo>
                  <a:cubicBezTo>
                    <a:pt x="219" y="259"/>
                    <a:pt x="229" y="219"/>
                    <a:pt x="229" y="170"/>
                  </a:cubicBezTo>
                  <a:cubicBezTo>
                    <a:pt x="239" y="120"/>
                    <a:pt x="249" y="90"/>
                    <a:pt x="259" y="5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14"/>
            <p:cNvSpPr/>
            <p:nvPr/>
          </p:nvSpPr>
          <p:spPr>
            <a:xfrm>
              <a:off x="757325" y="1531000"/>
              <a:ext cx="51900" cy="40000"/>
            </a:xfrm>
            <a:custGeom>
              <a:avLst/>
              <a:gdLst/>
              <a:ahLst/>
              <a:cxnLst/>
              <a:rect l="l" t="t" r="r" b="b"/>
              <a:pathLst>
                <a:path w="2076" h="1600" extrusionOk="0">
                  <a:moveTo>
                    <a:pt x="1454" y="216"/>
                  </a:moveTo>
                  <a:cubicBezTo>
                    <a:pt x="1456" y="216"/>
                    <a:pt x="1458" y="217"/>
                    <a:pt x="1460" y="219"/>
                  </a:cubicBezTo>
                  <a:lnTo>
                    <a:pt x="1470" y="259"/>
                  </a:lnTo>
                  <a:lnTo>
                    <a:pt x="1490" y="358"/>
                  </a:lnTo>
                  <a:cubicBezTo>
                    <a:pt x="1529" y="566"/>
                    <a:pt x="1579" y="765"/>
                    <a:pt x="1649" y="964"/>
                  </a:cubicBezTo>
                  <a:cubicBezTo>
                    <a:pt x="1686" y="1089"/>
                    <a:pt x="1728" y="1214"/>
                    <a:pt x="1773" y="1339"/>
                  </a:cubicBezTo>
                  <a:lnTo>
                    <a:pt x="1773" y="1339"/>
                  </a:lnTo>
                  <a:cubicBezTo>
                    <a:pt x="1640" y="1332"/>
                    <a:pt x="1509" y="1324"/>
                    <a:pt x="1381" y="1312"/>
                  </a:cubicBezTo>
                  <a:lnTo>
                    <a:pt x="1053" y="1292"/>
                  </a:lnTo>
                  <a:lnTo>
                    <a:pt x="726" y="1242"/>
                  </a:lnTo>
                  <a:lnTo>
                    <a:pt x="397" y="1182"/>
                  </a:lnTo>
                  <a:lnTo>
                    <a:pt x="278" y="1162"/>
                  </a:lnTo>
                  <a:lnTo>
                    <a:pt x="239" y="1162"/>
                  </a:lnTo>
                  <a:lnTo>
                    <a:pt x="209" y="1153"/>
                  </a:lnTo>
                  <a:lnTo>
                    <a:pt x="219" y="1133"/>
                  </a:lnTo>
                  <a:lnTo>
                    <a:pt x="289" y="1063"/>
                  </a:lnTo>
                  <a:lnTo>
                    <a:pt x="338" y="1023"/>
                  </a:lnTo>
                  <a:cubicBezTo>
                    <a:pt x="358" y="1014"/>
                    <a:pt x="378" y="994"/>
                    <a:pt x="397" y="974"/>
                  </a:cubicBezTo>
                  <a:lnTo>
                    <a:pt x="666" y="795"/>
                  </a:lnTo>
                  <a:cubicBezTo>
                    <a:pt x="865" y="666"/>
                    <a:pt x="1023" y="517"/>
                    <a:pt x="1212" y="388"/>
                  </a:cubicBezTo>
                  <a:lnTo>
                    <a:pt x="1430" y="229"/>
                  </a:lnTo>
                  <a:cubicBezTo>
                    <a:pt x="1438" y="229"/>
                    <a:pt x="1446" y="216"/>
                    <a:pt x="1454" y="216"/>
                  </a:cubicBezTo>
                  <a:close/>
                  <a:moveTo>
                    <a:pt x="1540" y="1"/>
                  </a:moveTo>
                  <a:cubicBezTo>
                    <a:pt x="1529" y="1"/>
                    <a:pt x="1529" y="10"/>
                    <a:pt x="1529" y="10"/>
                  </a:cubicBezTo>
                  <a:lnTo>
                    <a:pt x="1500" y="30"/>
                  </a:lnTo>
                  <a:lnTo>
                    <a:pt x="1450" y="70"/>
                  </a:lnTo>
                  <a:lnTo>
                    <a:pt x="1143" y="308"/>
                  </a:lnTo>
                  <a:cubicBezTo>
                    <a:pt x="964" y="438"/>
                    <a:pt x="795" y="586"/>
                    <a:pt x="616" y="705"/>
                  </a:cubicBezTo>
                  <a:cubicBezTo>
                    <a:pt x="527" y="765"/>
                    <a:pt x="428" y="825"/>
                    <a:pt x="328" y="895"/>
                  </a:cubicBezTo>
                  <a:cubicBezTo>
                    <a:pt x="308" y="904"/>
                    <a:pt x="289" y="924"/>
                    <a:pt x="269" y="944"/>
                  </a:cubicBezTo>
                  <a:lnTo>
                    <a:pt x="189" y="1003"/>
                  </a:lnTo>
                  <a:cubicBezTo>
                    <a:pt x="139" y="1063"/>
                    <a:pt x="80" y="1113"/>
                    <a:pt x="40" y="1173"/>
                  </a:cubicBezTo>
                  <a:lnTo>
                    <a:pt x="0" y="1222"/>
                  </a:lnTo>
                  <a:cubicBezTo>
                    <a:pt x="20" y="1232"/>
                    <a:pt x="40" y="1232"/>
                    <a:pt x="50" y="1232"/>
                  </a:cubicBezTo>
                  <a:lnTo>
                    <a:pt x="169" y="1262"/>
                  </a:lnTo>
                  <a:lnTo>
                    <a:pt x="368" y="1312"/>
                  </a:lnTo>
                  <a:lnTo>
                    <a:pt x="695" y="1381"/>
                  </a:lnTo>
                  <a:lnTo>
                    <a:pt x="1023" y="1451"/>
                  </a:lnTo>
                  <a:lnTo>
                    <a:pt x="1351" y="1500"/>
                  </a:lnTo>
                  <a:cubicBezTo>
                    <a:pt x="1560" y="1530"/>
                    <a:pt x="1778" y="1570"/>
                    <a:pt x="1996" y="1599"/>
                  </a:cubicBezTo>
                  <a:lnTo>
                    <a:pt x="2010" y="1483"/>
                  </a:lnTo>
                  <a:lnTo>
                    <a:pt x="2010" y="1483"/>
                  </a:lnTo>
                  <a:lnTo>
                    <a:pt x="2076" y="1451"/>
                  </a:lnTo>
                  <a:cubicBezTo>
                    <a:pt x="2058" y="1421"/>
                    <a:pt x="2041" y="1390"/>
                    <a:pt x="2025" y="1359"/>
                  </a:cubicBezTo>
                  <a:lnTo>
                    <a:pt x="2025" y="1359"/>
                  </a:lnTo>
                  <a:lnTo>
                    <a:pt x="2026" y="1351"/>
                  </a:lnTo>
                  <a:cubicBezTo>
                    <a:pt x="2024" y="1351"/>
                    <a:pt x="2022" y="1351"/>
                    <a:pt x="2021" y="1351"/>
                  </a:cubicBezTo>
                  <a:lnTo>
                    <a:pt x="2021" y="1351"/>
                  </a:lnTo>
                  <a:cubicBezTo>
                    <a:pt x="1946" y="1209"/>
                    <a:pt x="1882" y="1057"/>
                    <a:pt x="1818" y="904"/>
                  </a:cubicBezTo>
                  <a:cubicBezTo>
                    <a:pt x="1748" y="716"/>
                    <a:pt x="1679" y="527"/>
                    <a:pt x="1619" y="328"/>
                  </a:cubicBezTo>
                  <a:lnTo>
                    <a:pt x="1569" y="130"/>
                  </a:lnTo>
                  <a:lnTo>
                    <a:pt x="1540" y="21"/>
                  </a:lnTo>
                  <a:lnTo>
                    <a:pt x="15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14"/>
            <p:cNvSpPr/>
            <p:nvPr/>
          </p:nvSpPr>
          <p:spPr>
            <a:xfrm>
              <a:off x="644625" y="1431450"/>
              <a:ext cx="102050" cy="59125"/>
            </a:xfrm>
            <a:custGeom>
              <a:avLst/>
              <a:gdLst/>
              <a:ahLst/>
              <a:cxnLst/>
              <a:rect l="l" t="t" r="r" b="b"/>
              <a:pathLst>
                <a:path w="4082" h="2365" extrusionOk="0">
                  <a:moveTo>
                    <a:pt x="70" y="1"/>
                  </a:moveTo>
                  <a:lnTo>
                    <a:pt x="0" y="269"/>
                  </a:lnTo>
                  <a:cubicBezTo>
                    <a:pt x="428" y="378"/>
                    <a:pt x="854" y="508"/>
                    <a:pt x="1282" y="607"/>
                  </a:cubicBezTo>
                  <a:cubicBezTo>
                    <a:pt x="1500" y="656"/>
                    <a:pt x="1708" y="706"/>
                    <a:pt x="1927" y="756"/>
                  </a:cubicBezTo>
                  <a:lnTo>
                    <a:pt x="2582" y="875"/>
                  </a:lnTo>
                  <a:cubicBezTo>
                    <a:pt x="2681" y="885"/>
                    <a:pt x="2791" y="914"/>
                    <a:pt x="2900" y="925"/>
                  </a:cubicBezTo>
                  <a:lnTo>
                    <a:pt x="3228" y="954"/>
                  </a:lnTo>
                  <a:lnTo>
                    <a:pt x="3555" y="984"/>
                  </a:lnTo>
                  <a:lnTo>
                    <a:pt x="3694" y="1004"/>
                  </a:lnTo>
                  <a:lnTo>
                    <a:pt x="3714" y="1004"/>
                  </a:lnTo>
                  <a:lnTo>
                    <a:pt x="3714" y="1024"/>
                  </a:lnTo>
                  <a:lnTo>
                    <a:pt x="3714" y="1064"/>
                  </a:lnTo>
                  <a:cubicBezTo>
                    <a:pt x="3764" y="1501"/>
                    <a:pt x="3804" y="1938"/>
                    <a:pt x="3853" y="2364"/>
                  </a:cubicBezTo>
                  <a:lnTo>
                    <a:pt x="4082" y="2335"/>
                  </a:lnTo>
                  <a:cubicBezTo>
                    <a:pt x="4012" y="1907"/>
                    <a:pt x="3932" y="1481"/>
                    <a:pt x="3853" y="1053"/>
                  </a:cubicBezTo>
                  <a:lnTo>
                    <a:pt x="3833" y="934"/>
                  </a:lnTo>
                  <a:cubicBezTo>
                    <a:pt x="3833" y="914"/>
                    <a:pt x="3843" y="885"/>
                    <a:pt x="3824" y="885"/>
                  </a:cubicBezTo>
                  <a:lnTo>
                    <a:pt x="3764" y="875"/>
                  </a:lnTo>
                  <a:lnTo>
                    <a:pt x="3565" y="865"/>
                  </a:lnTo>
                  <a:lnTo>
                    <a:pt x="3248" y="845"/>
                  </a:lnTo>
                  <a:lnTo>
                    <a:pt x="2920" y="815"/>
                  </a:lnTo>
                  <a:cubicBezTo>
                    <a:pt x="2811" y="815"/>
                    <a:pt x="2701" y="786"/>
                    <a:pt x="2592" y="766"/>
                  </a:cubicBezTo>
                  <a:lnTo>
                    <a:pt x="1947" y="647"/>
                  </a:lnTo>
                  <a:cubicBezTo>
                    <a:pt x="1738" y="587"/>
                    <a:pt x="1530" y="528"/>
                    <a:pt x="1311" y="458"/>
                  </a:cubicBezTo>
                  <a:cubicBezTo>
                    <a:pt x="894" y="339"/>
                    <a:pt x="477" y="170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14"/>
            <p:cNvSpPr/>
            <p:nvPr/>
          </p:nvSpPr>
          <p:spPr>
            <a:xfrm>
              <a:off x="643625" y="1344575"/>
              <a:ext cx="99575" cy="64075"/>
            </a:xfrm>
            <a:custGeom>
              <a:avLst/>
              <a:gdLst/>
              <a:ahLst/>
              <a:cxnLst/>
              <a:rect l="l" t="t" r="r" b="b"/>
              <a:pathLst>
                <a:path w="3983" h="2563" extrusionOk="0">
                  <a:moveTo>
                    <a:pt x="3744" y="1"/>
                  </a:moveTo>
                  <a:cubicBezTo>
                    <a:pt x="3734" y="210"/>
                    <a:pt x="3705" y="428"/>
                    <a:pt x="3694" y="647"/>
                  </a:cubicBezTo>
                  <a:cubicBezTo>
                    <a:pt x="3694" y="865"/>
                    <a:pt x="3685" y="1083"/>
                    <a:pt x="3675" y="1302"/>
                  </a:cubicBezTo>
                  <a:lnTo>
                    <a:pt x="3675" y="1351"/>
                  </a:lnTo>
                  <a:lnTo>
                    <a:pt x="3675" y="1371"/>
                  </a:lnTo>
                  <a:lnTo>
                    <a:pt x="3655" y="1371"/>
                  </a:lnTo>
                  <a:lnTo>
                    <a:pt x="3526" y="1391"/>
                  </a:lnTo>
                  <a:lnTo>
                    <a:pt x="3198" y="1441"/>
                  </a:lnTo>
                  <a:lnTo>
                    <a:pt x="2871" y="1490"/>
                  </a:lnTo>
                  <a:cubicBezTo>
                    <a:pt x="2761" y="1500"/>
                    <a:pt x="2652" y="1540"/>
                    <a:pt x="2543" y="1560"/>
                  </a:cubicBezTo>
                  <a:lnTo>
                    <a:pt x="1898" y="1709"/>
                  </a:lnTo>
                  <a:cubicBezTo>
                    <a:pt x="1679" y="1768"/>
                    <a:pt x="1470" y="1838"/>
                    <a:pt x="1252" y="1898"/>
                  </a:cubicBezTo>
                  <a:cubicBezTo>
                    <a:pt x="835" y="2017"/>
                    <a:pt x="418" y="2165"/>
                    <a:pt x="1" y="2295"/>
                  </a:cubicBezTo>
                  <a:lnTo>
                    <a:pt x="91" y="2562"/>
                  </a:lnTo>
                  <a:cubicBezTo>
                    <a:pt x="488" y="2374"/>
                    <a:pt x="885" y="2185"/>
                    <a:pt x="1302" y="2037"/>
                  </a:cubicBezTo>
                  <a:cubicBezTo>
                    <a:pt x="1510" y="1967"/>
                    <a:pt x="1709" y="1887"/>
                    <a:pt x="1917" y="1828"/>
                  </a:cubicBezTo>
                  <a:lnTo>
                    <a:pt x="2562" y="1659"/>
                  </a:lnTo>
                  <a:cubicBezTo>
                    <a:pt x="2672" y="1639"/>
                    <a:pt x="2771" y="1609"/>
                    <a:pt x="2880" y="1589"/>
                  </a:cubicBezTo>
                  <a:lnTo>
                    <a:pt x="3208" y="1550"/>
                  </a:lnTo>
                  <a:lnTo>
                    <a:pt x="3536" y="1510"/>
                  </a:lnTo>
                  <a:lnTo>
                    <a:pt x="3725" y="1490"/>
                  </a:lnTo>
                  <a:lnTo>
                    <a:pt x="3794" y="1481"/>
                  </a:lnTo>
                  <a:cubicBezTo>
                    <a:pt x="3804" y="1470"/>
                    <a:pt x="3794" y="1450"/>
                    <a:pt x="3804" y="1431"/>
                  </a:cubicBezTo>
                  <a:lnTo>
                    <a:pt x="3814" y="1311"/>
                  </a:lnTo>
                  <a:cubicBezTo>
                    <a:pt x="3833" y="1093"/>
                    <a:pt x="3864" y="875"/>
                    <a:pt x="3883" y="656"/>
                  </a:cubicBezTo>
                  <a:cubicBezTo>
                    <a:pt x="3903" y="448"/>
                    <a:pt x="3943" y="230"/>
                    <a:pt x="3983" y="21"/>
                  </a:cubicBezTo>
                  <a:lnTo>
                    <a:pt x="374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14"/>
            <p:cNvSpPr/>
            <p:nvPr/>
          </p:nvSpPr>
          <p:spPr>
            <a:xfrm>
              <a:off x="798775" y="1349800"/>
              <a:ext cx="9700" cy="132325"/>
            </a:xfrm>
            <a:custGeom>
              <a:avLst/>
              <a:gdLst/>
              <a:ahLst/>
              <a:cxnLst/>
              <a:rect l="l" t="t" r="r" b="b"/>
              <a:pathLst>
                <a:path w="388" h="5293" extrusionOk="0">
                  <a:moveTo>
                    <a:pt x="10" y="1"/>
                  </a:moveTo>
                  <a:lnTo>
                    <a:pt x="21" y="169"/>
                  </a:lnTo>
                  <a:lnTo>
                    <a:pt x="21" y="328"/>
                  </a:lnTo>
                  <a:cubicBezTo>
                    <a:pt x="21" y="328"/>
                    <a:pt x="10" y="418"/>
                    <a:pt x="10" y="497"/>
                  </a:cubicBezTo>
                  <a:lnTo>
                    <a:pt x="10" y="656"/>
                  </a:lnTo>
                  <a:lnTo>
                    <a:pt x="10" y="1321"/>
                  </a:lnTo>
                  <a:lnTo>
                    <a:pt x="1" y="1649"/>
                  </a:lnTo>
                  <a:cubicBezTo>
                    <a:pt x="1" y="1758"/>
                    <a:pt x="10" y="1867"/>
                    <a:pt x="10" y="1986"/>
                  </a:cubicBezTo>
                  <a:lnTo>
                    <a:pt x="21" y="2642"/>
                  </a:lnTo>
                  <a:cubicBezTo>
                    <a:pt x="10" y="2870"/>
                    <a:pt x="30" y="3088"/>
                    <a:pt x="41" y="3307"/>
                  </a:cubicBezTo>
                  <a:cubicBezTo>
                    <a:pt x="50" y="3535"/>
                    <a:pt x="60" y="3754"/>
                    <a:pt x="70" y="3972"/>
                  </a:cubicBezTo>
                  <a:cubicBezTo>
                    <a:pt x="90" y="4419"/>
                    <a:pt x="130" y="4856"/>
                    <a:pt x="160" y="5292"/>
                  </a:cubicBezTo>
                  <a:lnTo>
                    <a:pt x="388" y="5263"/>
                  </a:lnTo>
                  <a:cubicBezTo>
                    <a:pt x="328" y="4826"/>
                    <a:pt x="259" y="4399"/>
                    <a:pt x="199" y="3962"/>
                  </a:cubicBezTo>
                  <a:cubicBezTo>
                    <a:pt x="189" y="3744"/>
                    <a:pt x="169" y="3525"/>
                    <a:pt x="149" y="3307"/>
                  </a:cubicBezTo>
                  <a:cubicBezTo>
                    <a:pt x="140" y="3088"/>
                    <a:pt x="120" y="2860"/>
                    <a:pt x="120" y="2642"/>
                  </a:cubicBezTo>
                  <a:lnTo>
                    <a:pt x="120" y="1986"/>
                  </a:lnTo>
                  <a:lnTo>
                    <a:pt x="120" y="1649"/>
                  </a:lnTo>
                  <a:lnTo>
                    <a:pt x="149" y="1321"/>
                  </a:lnTo>
                  <a:cubicBezTo>
                    <a:pt x="160" y="1102"/>
                    <a:pt x="180" y="884"/>
                    <a:pt x="199" y="666"/>
                  </a:cubicBezTo>
                  <a:cubicBezTo>
                    <a:pt x="199" y="666"/>
                    <a:pt x="209" y="586"/>
                    <a:pt x="209" y="507"/>
                  </a:cubicBezTo>
                  <a:cubicBezTo>
                    <a:pt x="219" y="427"/>
                    <a:pt x="239" y="338"/>
                    <a:pt x="239" y="338"/>
                  </a:cubicBezTo>
                  <a:cubicBezTo>
                    <a:pt x="239" y="288"/>
                    <a:pt x="249" y="229"/>
                    <a:pt x="249" y="179"/>
                  </a:cubicBezTo>
                  <a:lnTo>
                    <a:pt x="269" y="21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14"/>
            <p:cNvSpPr/>
            <p:nvPr/>
          </p:nvSpPr>
          <p:spPr>
            <a:xfrm>
              <a:off x="821850" y="1351800"/>
              <a:ext cx="9475" cy="127100"/>
            </a:xfrm>
            <a:custGeom>
              <a:avLst/>
              <a:gdLst/>
              <a:ahLst/>
              <a:cxnLst/>
              <a:rect l="l" t="t" r="r" b="b"/>
              <a:pathLst>
                <a:path w="379" h="5084" extrusionOk="0">
                  <a:moveTo>
                    <a:pt x="11" y="0"/>
                  </a:moveTo>
                  <a:lnTo>
                    <a:pt x="11" y="168"/>
                  </a:lnTo>
                  <a:cubicBezTo>
                    <a:pt x="11" y="219"/>
                    <a:pt x="21" y="268"/>
                    <a:pt x="11" y="318"/>
                  </a:cubicBezTo>
                  <a:lnTo>
                    <a:pt x="11" y="477"/>
                  </a:lnTo>
                  <a:lnTo>
                    <a:pt x="11" y="636"/>
                  </a:lnTo>
                  <a:cubicBezTo>
                    <a:pt x="11" y="844"/>
                    <a:pt x="1" y="1053"/>
                    <a:pt x="1" y="1261"/>
                  </a:cubicBezTo>
                  <a:lnTo>
                    <a:pt x="1" y="1589"/>
                  </a:lnTo>
                  <a:cubicBezTo>
                    <a:pt x="1" y="1688"/>
                    <a:pt x="1" y="1797"/>
                    <a:pt x="11" y="1906"/>
                  </a:cubicBezTo>
                  <a:lnTo>
                    <a:pt x="11" y="2542"/>
                  </a:lnTo>
                  <a:cubicBezTo>
                    <a:pt x="11" y="2750"/>
                    <a:pt x="31" y="2968"/>
                    <a:pt x="41" y="3177"/>
                  </a:cubicBezTo>
                  <a:cubicBezTo>
                    <a:pt x="41" y="3396"/>
                    <a:pt x="51" y="3604"/>
                    <a:pt x="60" y="3813"/>
                  </a:cubicBezTo>
                  <a:cubicBezTo>
                    <a:pt x="80" y="4239"/>
                    <a:pt x="120" y="4667"/>
                    <a:pt x="140" y="5084"/>
                  </a:cubicBezTo>
                  <a:lnTo>
                    <a:pt x="378" y="5054"/>
                  </a:lnTo>
                  <a:cubicBezTo>
                    <a:pt x="319" y="4637"/>
                    <a:pt x="249" y="4220"/>
                    <a:pt x="199" y="3803"/>
                  </a:cubicBezTo>
                  <a:cubicBezTo>
                    <a:pt x="180" y="3594"/>
                    <a:pt x="160" y="3386"/>
                    <a:pt x="150" y="3177"/>
                  </a:cubicBezTo>
                  <a:cubicBezTo>
                    <a:pt x="130" y="2959"/>
                    <a:pt x="110" y="2750"/>
                    <a:pt x="120" y="2542"/>
                  </a:cubicBezTo>
                  <a:lnTo>
                    <a:pt x="120" y="1906"/>
                  </a:lnTo>
                  <a:lnTo>
                    <a:pt x="120" y="1589"/>
                  </a:lnTo>
                  <a:lnTo>
                    <a:pt x="140" y="1271"/>
                  </a:lnTo>
                  <a:cubicBezTo>
                    <a:pt x="160" y="1062"/>
                    <a:pt x="180" y="854"/>
                    <a:pt x="190" y="645"/>
                  </a:cubicBezTo>
                  <a:lnTo>
                    <a:pt x="210" y="486"/>
                  </a:lnTo>
                  <a:lnTo>
                    <a:pt x="230" y="327"/>
                  </a:lnTo>
                  <a:cubicBezTo>
                    <a:pt x="239" y="278"/>
                    <a:pt x="239" y="219"/>
                    <a:pt x="249" y="168"/>
                  </a:cubicBezTo>
                  <a:lnTo>
                    <a:pt x="259" y="2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14"/>
            <p:cNvSpPr/>
            <p:nvPr/>
          </p:nvSpPr>
          <p:spPr>
            <a:xfrm>
              <a:off x="641900" y="1403925"/>
              <a:ext cx="6725" cy="33275"/>
            </a:xfrm>
            <a:custGeom>
              <a:avLst/>
              <a:gdLst/>
              <a:ahLst/>
              <a:cxnLst/>
              <a:rect l="l" t="t" r="r" b="b"/>
              <a:pathLst>
                <a:path w="269" h="1331" extrusionOk="0">
                  <a:moveTo>
                    <a:pt x="10" y="0"/>
                  </a:moveTo>
                  <a:cubicBezTo>
                    <a:pt x="10" y="60"/>
                    <a:pt x="1" y="129"/>
                    <a:pt x="10" y="188"/>
                  </a:cubicBezTo>
                  <a:lnTo>
                    <a:pt x="21" y="358"/>
                  </a:lnTo>
                  <a:cubicBezTo>
                    <a:pt x="40" y="457"/>
                    <a:pt x="50" y="566"/>
                    <a:pt x="50" y="665"/>
                  </a:cubicBezTo>
                  <a:cubicBezTo>
                    <a:pt x="60" y="764"/>
                    <a:pt x="50" y="864"/>
                    <a:pt x="40" y="973"/>
                  </a:cubicBezTo>
                  <a:cubicBezTo>
                    <a:pt x="40" y="1023"/>
                    <a:pt x="40" y="1082"/>
                    <a:pt x="30" y="1132"/>
                  </a:cubicBezTo>
                  <a:cubicBezTo>
                    <a:pt x="40" y="1192"/>
                    <a:pt x="30" y="1271"/>
                    <a:pt x="60" y="1331"/>
                  </a:cubicBezTo>
                  <a:lnTo>
                    <a:pt x="268" y="1212"/>
                  </a:lnTo>
                  <a:cubicBezTo>
                    <a:pt x="268" y="1172"/>
                    <a:pt x="239" y="1152"/>
                    <a:pt x="229" y="1112"/>
                  </a:cubicBezTo>
                  <a:cubicBezTo>
                    <a:pt x="209" y="1062"/>
                    <a:pt x="199" y="1013"/>
                    <a:pt x="189" y="963"/>
                  </a:cubicBezTo>
                  <a:cubicBezTo>
                    <a:pt x="169" y="864"/>
                    <a:pt x="169" y="764"/>
                    <a:pt x="160" y="656"/>
                  </a:cubicBezTo>
                  <a:cubicBezTo>
                    <a:pt x="160" y="556"/>
                    <a:pt x="160" y="457"/>
                    <a:pt x="169" y="358"/>
                  </a:cubicBezTo>
                  <a:cubicBezTo>
                    <a:pt x="179" y="308"/>
                    <a:pt x="189" y="258"/>
                    <a:pt x="199" y="219"/>
                  </a:cubicBezTo>
                  <a:cubicBezTo>
                    <a:pt x="219" y="169"/>
                    <a:pt x="239" y="139"/>
                    <a:pt x="259" y="109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14"/>
            <p:cNvSpPr/>
            <p:nvPr/>
          </p:nvSpPr>
          <p:spPr>
            <a:xfrm>
              <a:off x="737450" y="1395975"/>
              <a:ext cx="49175" cy="41475"/>
            </a:xfrm>
            <a:custGeom>
              <a:avLst/>
              <a:gdLst/>
              <a:ahLst/>
              <a:cxnLst/>
              <a:rect l="l" t="t" r="r" b="b"/>
              <a:pathLst>
                <a:path w="1967" h="1659" extrusionOk="0">
                  <a:moveTo>
                    <a:pt x="1638" y="186"/>
                  </a:moveTo>
                  <a:cubicBezTo>
                    <a:pt x="1639" y="186"/>
                    <a:pt x="1640" y="187"/>
                    <a:pt x="1640" y="189"/>
                  </a:cubicBezTo>
                  <a:lnTo>
                    <a:pt x="1640" y="228"/>
                  </a:lnTo>
                  <a:lnTo>
                    <a:pt x="1640" y="338"/>
                  </a:lnTo>
                  <a:cubicBezTo>
                    <a:pt x="1640" y="546"/>
                    <a:pt x="1640" y="755"/>
                    <a:pt x="1649" y="963"/>
                  </a:cubicBezTo>
                  <a:cubicBezTo>
                    <a:pt x="1656" y="1096"/>
                    <a:pt x="1674" y="1229"/>
                    <a:pt x="1697" y="1362"/>
                  </a:cubicBezTo>
                  <a:lnTo>
                    <a:pt x="1697" y="1362"/>
                  </a:lnTo>
                  <a:lnTo>
                    <a:pt x="1312" y="1252"/>
                  </a:lnTo>
                  <a:lnTo>
                    <a:pt x="1004" y="1152"/>
                  </a:lnTo>
                  <a:lnTo>
                    <a:pt x="696" y="1033"/>
                  </a:lnTo>
                  <a:lnTo>
                    <a:pt x="389" y="904"/>
                  </a:lnTo>
                  <a:lnTo>
                    <a:pt x="279" y="864"/>
                  </a:lnTo>
                  <a:lnTo>
                    <a:pt x="239" y="844"/>
                  </a:lnTo>
                  <a:lnTo>
                    <a:pt x="219" y="835"/>
                  </a:lnTo>
                  <a:lnTo>
                    <a:pt x="230" y="815"/>
                  </a:lnTo>
                  <a:cubicBezTo>
                    <a:pt x="259" y="795"/>
                    <a:pt x="279" y="784"/>
                    <a:pt x="309" y="765"/>
                  </a:cubicBezTo>
                  <a:lnTo>
                    <a:pt x="369" y="735"/>
                  </a:lnTo>
                  <a:cubicBezTo>
                    <a:pt x="389" y="725"/>
                    <a:pt x="418" y="715"/>
                    <a:pt x="448" y="705"/>
                  </a:cubicBezTo>
                  <a:cubicBezTo>
                    <a:pt x="547" y="656"/>
                    <a:pt x="647" y="616"/>
                    <a:pt x="756" y="576"/>
                  </a:cubicBezTo>
                  <a:cubicBezTo>
                    <a:pt x="964" y="497"/>
                    <a:pt x="1153" y="398"/>
                    <a:pt x="1362" y="308"/>
                  </a:cubicBezTo>
                  <a:lnTo>
                    <a:pt x="1609" y="199"/>
                  </a:lnTo>
                  <a:cubicBezTo>
                    <a:pt x="1618" y="199"/>
                    <a:pt x="1632" y="186"/>
                    <a:pt x="1638" y="186"/>
                  </a:cubicBezTo>
                  <a:close/>
                  <a:moveTo>
                    <a:pt x="1759" y="0"/>
                  </a:moveTo>
                  <a:cubicBezTo>
                    <a:pt x="1759" y="0"/>
                    <a:pt x="1748" y="0"/>
                    <a:pt x="1748" y="10"/>
                  </a:cubicBezTo>
                  <a:lnTo>
                    <a:pt x="1719" y="20"/>
                  </a:lnTo>
                  <a:lnTo>
                    <a:pt x="1660" y="40"/>
                  </a:lnTo>
                  <a:lnTo>
                    <a:pt x="1312" y="209"/>
                  </a:lnTo>
                  <a:cubicBezTo>
                    <a:pt x="1113" y="298"/>
                    <a:pt x="914" y="407"/>
                    <a:pt x="716" y="487"/>
                  </a:cubicBezTo>
                  <a:cubicBezTo>
                    <a:pt x="607" y="526"/>
                    <a:pt x="508" y="557"/>
                    <a:pt x="398" y="606"/>
                  </a:cubicBezTo>
                  <a:cubicBezTo>
                    <a:pt x="378" y="616"/>
                    <a:pt x="349" y="626"/>
                    <a:pt x="319" y="636"/>
                  </a:cubicBezTo>
                  <a:lnTo>
                    <a:pt x="230" y="685"/>
                  </a:lnTo>
                  <a:cubicBezTo>
                    <a:pt x="170" y="725"/>
                    <a:pt x="100" y="765"/>
                    <a:pt x="41" y="815"/>
                  </a:cubicBezTo>
                  <a:lnTo>
                    <a:pt x="1" y="854"/>
                  </a:lnTo>
                  <a:cubicBezTo>
                    <a:pt x="11" y="864"/>
                    <a:pt x="31" y="864"/>
                    <a:pt x="51" y="874"/>
                  </a:cubicBezTo>
                  <a:lnTo>
                    <a:pt x="150" y="923"/>
                  </a:lnTo>
                  <a:lnTo>
                    <a:pt x="339" y="1023"/>
                  </a:lnTo>
                  <a:lnTo>
                    <a:pt x="636" y="1162"/>
                  </a:lnTo>
                  <a:lnTo>
                    <a:pt x="945" y="1301"/>
                  </a:lnTo>
                  <a:lnTo>
                    <a:pt x="1252" y="1420"/>
                  </a:lnTo>
                  <a:cubicBezTo>
                    <a:pt x="1451" y="1499"/>
                    <a:pt x="1660" y="1579"/>
                    <a:pt x="1858" y="1658"/>
                  </a:cubicBezTo>
                  <a:lnTo>
                    <a:pt x="1897" y="1548"/>
                  </a:lnTo>
                  <a:lnTo>
                    <a:pt x="1897" y="1548"/>
                  </a:lnTo>
                  <a:lnTo>
                    <a:pt x="1967" y="1530"/>
                  </a:lnTo>
                  <a:cubicBezTo>
                    <a:pt x="1918" y="1341"/>
                    <a:pt x="1868" y="1152"/>
                    <a:pt x="1838" y="943"/>
                  </a:cubicBezTo>
                  <a:cubicBezTo>
                    <a:pt x="1808" y="745"/>
                    <a:pt x="1799" y="537"/>
                    <a:pt x="1779" y="338"/>
                  </a:cubicBezTo>
                  <a:lnTo>
                    <a:pt x="1768" y="129"/>
                  </a:lnTo>
                  <a:lnTo>
                    <a:pt x="1759" y="20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14"/>
            <p:cNvSpPr/>
            <p:nvPr/>
          </p:nvSpPr>
          <p:spPr>
            <a:xfrm>
              <a:off x="654800" y="1265650"/>
              <a:ext cx="90125" cy="79450"/>
            </a:xfrm>
            <a:custGeom>
              <a:avLst/>
              <a:gdLst/>
              <a:ahLst/>
              <a:cxnLst/>
              <a:rect l="l" t="t" r="r" b="b"/>
              <a:pathLst>
                <a:path w="3605" h="3178" extrusionOk="0">
                  <a:moveTo>
                    <a:pt x="130" y="0"/>
                  </a:moveTo>
                  <a:lnTo>
                    <a:pt x="1" y="249"/>
                  </a:lnTo>
                  <a:cubicBezTo>
                    <a:pt x="388" y="448"/>
                    <a:pt x="765" y="675"/>
                    <a:pt x="1173" y="865"/>
                  </a:cubicBezTo>
                  <a:cubicBezTo>
                    <a:pt x="1371" y="953"/>
                    <a:pt x="1570" y="1053"/>
                    <a:pt x="1768" y="1152"/>
                  </a:cubicBezTo>
                  <a:lnTo>
                    <a:pt x="2384" y="1410"/>
                  </a:lnTo>
                  <a:cubicBezTo>
                    <a:pt x="2483" y="1450"/>
                    <a:pt x="2583" y="1500"/>
                    <a:pt x="2691" y="1540"/>
                  </a:cubicBezTo>
                  <a:lnTo>
                    <a:pt x="3000" y="1639"/>
                  </a:lnTo>
                  <a:lnTo>
                    <a:pt x="3317" y="1748"/>
                  </a:lnTo>
                  <a:lnTo>
                    <a:pt x="3446" y="1788"/>
                  </a:lnTo>
                  <a:lnTo>
                    <a:pt x="3456" y="1788"/>
                  </a:lnTo>
                  <a:cubicBezTo>
                    <a:pt x="3466" y="1798"/>
                    <a:pt x="3456" y="1807"/>
                    <a:pt x="3456" y="1807"/>
                  </a:cubicBezTo>
                  <a:lnTo>
                    <a:pt x="3456" y="1857"/>
                  </a:lnTo>
                  <a:cubicBezTo>
                    <a:pt x="3426" y="2076"/>
                    <a:pt x="3386" y="2284"/>
                    <a:pt x="3357" y="2502"/>
                  </a:cubicBezTo>
                  <a:lnTo>
                    <a:pt x="3297" y="3158"/>
                  </a:lnTo>
                  <a:lnTo>
                    <a:pt x="3536" y="3178"/>
                  </a:lnTo>
                  <a:cubicBezTo>
                    <a:pt x="3536" y="2959"/>
                    <a:pt x="3536" y="2741"/>
                    <a:pt x="3545" y="2522"/>
                  </a:cubicBezTo>
                  <a:cubicBezTo>
                    <a:pt x="3556" y="2304"/>
                    <a:pt x="3575" y="2096"/>
                    <a:pt x="3585" y="1877"/>
                  </a:cubicBezTo>
                  <a:lnTo>
                    <a:pt x="3595" y="1758"/>
                  </a:lnTo>
                  <a:cubicBezTo>
                    <a:pt x="3595" y="1738"/>
                    <a:pt x="3605" y="1708"/>
                    <a:pt x="3595" y="1699"/>
                  </a:cubicBezTo>
                  <a:lnTo>
                    <a:pt x="3536" y="1679"/>
                  </a:lnTo>
                  <a:lnTo>
                    <a:pt x="3347" y="1629"/>
                  </a:lnTo>
                  <a:lnTo>
                    <a:pt x="3039" y="1529"/>
                  </a:lnTo>
                  <a:lnTo>
                    <a:pt x="2722" y="1440"/>
                  </a:lnTo>
                  <a:cubicBezTo>
                    <a:pt x="2622" y="1401"/>
                    <a:pt x="2523" y="1351"/>
                    <a:pt x="2413" y="1311"/>
                  </a:cubicBezTo>
                  <a:lnTo>
                    <a:pt x="1818" y="1043"/>
                  </a:lnTo>
                  <a:cubicBezTo>
                    <a:pt x="1619" y="944"/>
                    <a:pt x="1420" y="834"/>
                    <a:pt x="1232" y="726"/>
                  </a:cubicBezTo>
                  <a:cubicBezTo>
                    <a:pt x="855" y="517"/>
                    <a:pt x="487" y="258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14"/>
            <p:cNvSpPr/>
            <p:nvPr/>
          </p:nvSpPr>
          <p:spPr>
            <a:xfrm>
              <a:off x="662000" y="1201100"/>
              <a:ext cx="109500" cy="42225"/>
            </a:xfrm>
            <a:custGeom>
              <a:avLst/>
              <a:gdLst/>
              <a:ahLst/>
              <a:cxnLst/>
              <a:rect l="l" t="t" r="r" b="b"/>
              <a:pathLst>
                <a:path w="4380" h="1689" extrusionOk="0">
                  <a:moveTo>
                    <a:pt x="4151" y="1"/>
                  </a:moveTo>
                  <a:cubicBezTo>
                    <a:pt x="4032" y="418"/>
                    <a:pt x="3913" y="845"/>
                    <a:pt x="3793" y="1262"/>
                  </a:cubicBezTo>
                  <a:lnTo>
                    <a:pt x="3784" y="1311"/>
                  </a:lnTo>
                  <a:lnTo>
                    <a:pt x="3784" y="1322"/>
                  </a:lnTo>
                  <a:lnTo>
                    <a:pt x="3764" y="1322"/>
                  </a:lnTo>
                  <a:lnTo>
                    <a:pt x="3625" y="1311"/>
                  </a:lnTo>
                  <a:lnTo>
                    <a:pt x="3297" y="1292"/>
                  </a:lnTo>
                  <a:lnTo>
                    <a:pt x="2970" y="1262"/>
                  </a:lnTo>
                  <a:cubicBezTo>
                    <a:pt x="2933" y="1259"/>
                    <a:pt x="2897" y="1258"/>
                    <a:pt x="2860" y="1258"/>
                  </a:cubicBezTo>
                  <a:cubicBezTo>
                    <a:pt x="2787" y="1258"/>
                    <a:pt x="2715" y="1262"/>
                    <a:pt x="2642" y="1262"/>
                  </a:cubicBezTo>
                  <a:lnTo>
                    <a:pt x="1977" y="1262"/>
                  </a:lnTo>
                  <a:cubicBezTo>
                    <a:pt x="1758" y="1272"/>
                    <a:pt x="1540" y="1292"/>
                    <a:pt x="1321" y="1302"/>
                  </a:cubicBezTo>
                  <a:cubicBezTo>
                    <a:pt x="874" y="1322"/>
                    <a:pt x="437" y="1371"/>
                    <a:pt x="1" y="1411"/>
                  </a:cubicBezTo>
                  <a:lnTo>
                    <a:pt x="20" y="1689"/>
                  </a:lnTo>
                  <a:cubicBezTo>
                    <a:pt x="448" y="1600"/>
                    <a:pt x="885" y="1500"/>
                    <a:pt x="1321" y="1450"/>
                  </a:cubicBezTo>
                  <a:cubicBezTo>
                    <a:pt x="1540" y="1421"/>
                    <a:pt x="1758" y="1391"/>
                    <a:pt x="1986" y="1381"/>
                  </a:cubicBezTo>
                  <a:lnTo>
                    <a:pt x="2642" y="1361"/>
                  </a:lnTo>
                  <a:cubicBezTo>
                    <a:pt x="2751" y="1361"/>
                    <a:pt x="2860" y="1361"/>
                    <a:pt x="2970" y="1371"/>
                  </a:cubicBezTo>
                  <a:lnTo>
                    <a:pt x="3287" y="1401"/>
                  </a:lnTo>
                  <a:lnTo>
                    <a:pt x="3615" y="1441"/>
                  </a:lnTo>
                  <a:lnTo>
                    <a:pt x="3804" y="1461"/>
                  </a:lnTo>
                  <a:lnTo>
                    <a:pt x="3873" y="1461"/>
                  </a:lnTo>
                  <a:cubicBezTo>
                    <a:pt x="3883" y="1461"/>
                    <a:pt x="3883" y="1431"/>
                    <a:pt x="3893" y="1411"/>
                  </a:cubicBezTo>
                  <a:lnTo>
                    <a:pt x="3923" y="1302"/>
                  </a:lnTo>
                  <a:cubicBezTo>
                    <a:pt x="4082" y="885"/>
                    <a:pt x="4230" y="477"/>
                    <a:pt x="4380" y="80"/>
                  </a:cubicBezTo>
                  <a:lnTo>
                    <a:pt x="41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14"/>
            <p:cNvSpPr/>
            <p:nvPr/>
          </p:nvSpPr>
          <p:spPr>
            <a:xfrm>
              <a:off x="799275" y="1220225"/>
              <a:ext cx="31800" cy="130100"/>
            </a:xfrm>
            <a:custGeom>
              <a:avLst/>
              <a:gdLst/>
              <a:ahLst/>
              <a:cxnLst/>
              <a:rect l="l" t="t" r="r" b="b"/>
              <a:pathLst>
                <a:path w="1272" h="5204" extrusionOk="0">
                  <a:moveTo>
                    <a:pt x="1033" y="1"/>
                  </a:moveTo>
                  <a:lnTo>
                    <a:pt x="994" y="169"/>
                  </a:lnTo>
                  <a:cubicBezTo>
                    <a:pt x="994" y="219"/>
                    <a:pt x="983" y="268"/>
                    <a:pt x="963" y="328"/>
                  </a:cubicBezTo>
                  <a:lnTo>
                    <a:pt x="894" y="646"/>
                  </a:lnTo>
                  <a:cubicBezTo>
                    <a:pt x="835" y="855"/>
                    <a:pt x="775" y="1063"/>
                    <a:pt x="735" y="1281"/>
                  </a:cubicBezTo>
                  <a:cubicBezTo>
                    <a:pt x="685" y="1500"/>
                    <a:pt x="636" y="1718"/>
                    <a:pt x="586" y="1927"/>
                  </a:cubicBezTo>
                  <a:lnTo>
                    <a:pt x="507" y="2254"/>
                  </a:lnTo>
                  <a:lnTo>
                    <a:pt x="447" y="2582"/>
                  </a:lnTo>
                  <a:cubicBezTo>
                    <a:pt x="368" y="3019"/>
                    <a:pt x="268" y="3446"/>
                    <a:pt x="199" y="3883"/>
                  </a:cubicBezTo>
                  <a:cubicBezTo>
                    <a:pt x="160" y="4101"/>
                    <a:pt x="129" y="4319"/>
                    <a:pt x="90" y="4538"/>
                  </a:cubicBezTo>
                  <a:cubicBezTo>
                    <a:pt x="60" y="4747"/>
                    <a:pt x="30" y="4965"/>
                    <a:pt x="1" y="5184"/>
                  </a:cubicBezTo>
                  <a:lnTo>
                    <a:pt x="239" y="5204"/>
                  </a:lnTo>
                  <a:cubicBezTo>
                    <a:pt x="249" y="4985"/>
                    <a:pt x="259" y="4776"/>
                    <a:pt x="268" y="4558"/>
                  </a:cubicBezTo>
                  <a:cubicBezTo>
                    <a:pt x="299" y="4339"/>
                    <a:pt x="318" y="4121"/>
                    <a:pt x="338" y="3902"/>
                  </a:cubicBezTo>
                  <a:cubicBezTo>
                    <a:pt x="378" y="3466"/>
                    <a:pt x="467" y="3029"/>
                    <a:pt x="546" y="2602"/>
                  </a:cubicBezTo>
                  <a:lnTo>
                    <a:pt x="616" y="2274"/>
                  </a:lnTo>
                  <a:lnTo>
                    <a:pt x="696" y="1956"/>
                  </a:lnTo>
                  <a:cubicBezTo>
                    <a:pt x="755" y="1748"/>
                    <a:pt x="805" y="1530"/>
                    <a:pt x="864" y="1321"/>
                  </a:cubicBezTo>
                  <a:cubicBezTo>
                    <a:pt x="924" y="1102"/>
                    <a:pt x="1003" y="904"/>
                    <a:pt x="1073" y="696"/>
                  </a:cubicBezTo>
                  <a:lnTo>
                    <a:pt x="1172" y="388"/>
                  </a:lnTo>
                  <a:cubicBezTo>
                    <a:pt x="1192" y="338"/>
                    <a:pt x="1212" y="279"/>
                    <a:pt x="1222" y="229"/>
                  </a:cubicBezTo>
                  <a:lnTo>
                    <a:pt x="1272" y="80"/>
                  </a:lnTo>
                  <a:lnTo>
                    <a:pt x="103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14"/>
            <p:cNvSpPr/>
            <p:nvPr/>
          </p:nvSpPr>
          <p:spPr>
            <a:xfrm>
              <a:off x="822125" y="1227175"/>
              <a:ext cx="30800" cy="125125"/>
            </a:xfrm>
            <a:custGeom>
              <a:avLst/>
              <a:gdLst/>
              <a:ahLst/>
              <a:cxnLst/>
              <a:rect l="l" t="t" r="r" b="b"/>
              <a:pathLst>
                <a:path w="1232" h="5005" extrusionOk="0">
                  <a:moveTo>
                    <a:pt x="993" y="1"/>
                  </a:moveTo>
                  <a:lnTo>
                    <a:pt x="963" y="169"/>
                  </a:lnTo>
                  <a:lnTo>
                    <a:pt x="934" y="318"/>
                  </a:lnTo>
                  <a:lnTo>
                    <a:pt x="864" y="626"/>
                  </a:lnTo>
                  <a:cubicBezTo>
                    <a:pt x="814" y="824"/>
                    <a:pt x="744" y="1033"/>
                    <a:pt x="705" y="1241"/>
                  </a:cubicBezTo>
                  <a:cubicBezTo>
                    <a:pt x="665" y="1450"/>
                    <a:pt x="616" y="1649"/>
                    <a:pt x="566" y="1857"/>
                  </a:cubicBezTo>
                  <a:lnTo>
                    <a:pt x="497" y="2175"/>
                  </a:lnTo>
                  <a:lnTo>
                    <a:pt x="437" y="2483"/>
                  </a:lnTo>
                  <a:cubicBezTo>
                    <a:pt x="358" y="2900"/>
                    <a:pt x="268" y="3317"/>
                    <a:pt x="199" y="3734"/>
                  </a:cubicBezTo>
                  <a:cubicBezTo>
                    <a:pt x="159" y="3942"/>
                    <a:pt x="129" y="4151"/>
                    <a:pt x="89" y="4359"/>
                  </a:cubicBezTo>
                  <a:lnTo>
                    <a:pt x="0" y="4985"/>
                  </a:lnTo>
                  <a:lnTo>
                    <a:pt x="238" y="5005"/>
                  </a:lnTo>
                  <a:lnTo>
                    <a:pt x="268" y="4379"/>
                  </a:lnTo>
                  <a:cubicBezTo>
                    <a:pt x="298" y="4171"/>
                    <a:pt x="318" y="3962"/>
                    <a:pt x="338" y="3754"/>
                  </a:cubicBezTo>
                  <a:cubicBezTo>
                    <a:pt x="377" y="3337"/>
                    <a:pt x="457" y="2920"/>
                    <a:pt x="536" y="2503"/>
                  </a:cubicBezTo>
                  <a:lnTo>
                    <a:pt x="596" y="2195"/>
                  </a:lnTo>
                  <a:lnTo>
                    <a:pt x="675" y="1887"/>
                  </a:lnTo>
                  <a:cubicBezTo>
                    <a:pt x="735" y="1678"/>
                    <a:pt x="784" y="1480"/>
                    <a:pt x="844" y="1272"/>
                  </a:cubicBezTo>
                  <a:cubicBezTo>
                    <a:pt x="894" y="1073"/>
                    <a:pt x="973" y="874"/>
                    <a:pt x="1042" y="676"/>
                  </a:cubicBezTo>
                  <a:lnTo>
                    <a:pt x="1142" y="378"/>
                  </a:lnTo>
                  <a:cubicBezTo>
                    <a:pt x="1161" y="328"/>
                    <a:pt x="1172" y="279"/>
                    <a:pt x="1192" y="219"/>
                  </a:cubicBezTo>
                  <a:lnTo>
                    <a:pt x="1231" y="80"/>
                  </a:lnTo>
                  <a:lnTo>
                    <a:pt x="9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14"/>
            <p:cNvSpPr/>
            <p:nvPr/>
          </p:nvSpPr>
          <p:spPr>
            <a:xfrm>
              <a:off x="653550" y="1237850"/>
              <a:ext cx="11700" cy="32775"/>
            </a:xfrm>
            <a:custGeom>
              <a:avLst/>
              <a:gdLst/>
              <a:ahLst/>
              <a:cxnLst/>
              <a:rect l="l" t="t" r="r" b="b"/>
              <a:pathLst>
                <a:path w="468" h="1311" extrusionOk="0">
                  <a:moveTo>
                    <a:pt x="259" y="0"/>
                  </a:moveTo>
                  <a:cubicBezTo>
                    <a:pt x="239" y="60"/>
                    <a:pt x="219" y="119"/>
                    <a:pt x="210" y="179"/>
                  </a:cubicBezTo>
                  <a:lnTo>
                    <a:pt x="190" y="348"/>
                  </a:lnTo>
                  <a:cubicBezTo>
                    <a:pt x="180" y="457"/>
                    <a:pt x="170" y="556"/>
                    <a:pt x="160" y="656"/>
                  </a:cubicBezTo>
                  <a:cubicBezTo>
                    <a:pt x="140" y="755"/>
                    <a:pt x="111" y="854"/>
                    <a:pt x="80" y="953"/>
                  </a:cubicBezTo>
                  <a:cubicBezTo>
                    <a:pt x="61" y="1013"/>
                    <a:pt x="51" y="1063"/>
                    <a:pt x="31" y="1112"/>
                  </a:cubicBezTo>
                  <a:cubicBezTo>
                    <a:pt x="21" y="1172"/>
                    <a:pt x="1" y="1242"/>
                    <a:pt x="11" y="1311"/>
                  </a:cubicBezTo>
                  <a:lnTo>
                    <a:pt x="250" y="1242"/>
                  </a:lnTo>
                  <a:cubicBezTo>
                    <a:pt x="259" y="1202"/>
                    <a:pt x="230" y="1172"/>
                    <a:pt x="230" y="1132"/>
                  </a:cubicBezTo>
                  <a:cubicBezTo>
                    <a:pt x="219" y="1083"/>
                    <a:pt x="219" y="1033"/>
                    <a:pt x="230" y="984"/>
                  </a:cubicBezTo>
                  <a:cubicBezTo>
                    <a:pt x="230" y="884"/>
                    <a:pt x="250" y="785"/>
                    <a:pt x="259" y="675"/>
                  </a:cubicBezTo>
                  <a:cubicBezTo>
                    <a:pt x="279" y="576"/>
                    <a:pt x="299" y="477"/>
                    <a:pt x="329" y="378"/>
                  </a:cubicBezTo>
                  <a:cubicBezTo>
                    <a:pt x="349" y="338"/>
                    <a:pt x="369" y="289"/>
                    <a:pt x="389" y="249"/>
                  </a:cubicBezTo>
                  <a:cubicBezTo>
                    <a:pt x="418" y="209"/>
                    <a:pt x="448" y="189"/>
                    <a:pt x="468" y="15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14"/>
            <p:cNvSpPr/>
            <p:nvPr/>
          </p:nvSpPr>
          <p:spPr>
            <a:xfrm>
              <a:off x="749875" y="1261325"/>
              <a:ext cx="47675" cy="41075"/>
            </a:xfrm>
            <a:custGeom>
              <a:avLst/>
              <a:gdLst/>
              <a:ahLst/>
              <a:cxnLst/>
              <a:rect l="l" t="t" r="r" b="b"/>
              <a:pathLst>
                <a:path w="1907" h="1643" extrusionOk="0">
                  <a:moveTo>
                    <a:pt x="1742" y="155"/>
                  </a:moveTo>
                  <a:cubicBezTo>
                    <a:pt x="1746" y="155"/>
                    <a:pt x="1748" y="157"/>
                    <a:pt x="1748" y="164"/>
                  </a:cubicBezTo>
                  <a:lnTo>
                    <a:pt x="1738" y="193"/>
                  </a:lnTo>
                  <a:lnTo>
                    <a:pt x="1708" y="303"/>
                  </a:lnTo>
                  <a:cubicBezTo>
                    <a:pt x="1636" y="633"/>
                    <a:pt x="1576" y="963"/>
                    <a:pt x="1546" y="1304"/>
                  </a:cubicBezTo>
                  <a:lnTo>
                    <a:pt x="1546" y="1304"/>
                  </a:lnTo>
                  <a:cubicBezTo>
                    <a:pt x="1431" y="1241"/>
                    <a:pt x="1317" y="1177"/>
                    <a:pt x="1202" y="1117"/>
                  </a:cubicBezTo>
                  <a:lnTo>
                    <a:pt x="914" y="948"/>
                  </a:lnTo>
                  <a:lnTo>
                    <a:pt x="646" y="760"/>
                  </a:lnTo>
                  <a:lnTo>
                    <a:pt x="378" y="570"/>
                  </a:lnTo>
                  <a:lnTo>
                    <a:pt x="278" y="501"/>
                  </a:lnTo>
                  <a:lnTo>
                    <a:pt x="239" y="481"/>
                  </a:lnTo>
                  <a:lnTo>
                    <a:pt x="219" y="462"/>
                  </a:lnTo>
                  <a:lnTo>
                    <a:pt x="239" y="451"/>
                  </a:lnTo>
                  <a:lnTo>
                    <a:pt x="328" y="422"/>
                  </a:lnTo>
                  <a:lnTo>
                    <a:pt x="388" y="402"/>
                  </a:lnTo>
                  <a:cubicBezTo>
                    <a:pt x="417" y="392"/>
                    <a:pt x="437" y="392"/>
                    <a:pt x="467" y="382"/>
                  </a:cubicBezTo>
                  <a:cubicBezTo>
                    <a:pt x="576" y="362"/>
                    <a:pt x="686" y="352"/>
                    <a:pt x="795" y="332"/>
                  </a:cubicBezTo>
                  <a:cubicBezTo>
                    <a:pt x="1013" y="303"/>
                    <a:pt x="1232" y="243"/>
                    <a:pt x="1450" y="203"/>
                  </a:cubicBezTo>
                  <a:lnTo>
                    <a:pt x="1719" y="164"/>
                  </a:lnTo>
                  <a:cubicBezTo>
                    <a:pt x="1725" y="164"/>
                    <a:pt x="1736" y="155"/>
                    <a:pt x="1742" y="155"/>
                  </a:cubicBezTo>
                  <a:close/>
                  <a:moveTo>
                    <a:pt x="1906" y="0"/>
                  </a:moveTo>
                  <a:cubicBezTo>
                    <a:pt x="1906" y="0"/>
                    <a:pt x="1904" y="5"/>
                    <a:pt x="1897" y="5"/>
                  </a:cubicBezTo>
                  <a:lnTo>
                    <a:pt x="1867" y="5"/>
                  </a:lnTo>
                  <a:lnTo>
                    <a:pt x="1808" y="25"/>
                  </a:lnTo>
                  <a:lnTo>
                    <a:pt x="1421" y="104"/>
                  </a:lnTo>
                  <a:cubicBezTo>
                    <a:pt x="1212" y="144"/>
                    <a:pt x="984" y="203"/>
                    <a:pt x="775" y="233"/>
                  </a:cubicBezTo>
                  <a:cubicBezTo>
                    <a:pt x="666" y="253"/>
                    <a:pt x="556" y="263"/>
                    <a:pt x="448" y="283"/>
                  </a:cubicBezTo>
                  <a:cubicBezTo>
                    <a:pt x="417" y="283"/>
                    <a:pt x="388" y="292"/>
                    <a:pt x="358" y="292"/>
                  </a:cubicBezTo>
                  <a:lnTo>
                    <a:pt x="269" y="323"/>
                  </a:lnTo>
                  <a:cubicBezTo>
                    <a:pt x="199" y="352"/>
                    <a:pt x="120" y="372"/>
                    <a:pt x="50" y="412"/>
                  </a:cubicBezTo>
                  <a:lnTo>
                    <a:pt x="0" y="431"/>
                  </a:lnTo>
                  <a:lnTo>
                    <a:pt x="40" y="471"/>
                  </a:lnTo>
                  <a:lnTo>
                    <a:pt x="130" y="541"/>
                  </a:lnTo>
                  <a:lnTo>
                    <a:pt x="298" y="670"/>
                  </a:lnTo>
                  <a:lnTo>
                    <a:pt x="556" y="879"/>
                  </a:lnTo>
                  <a:lnTo>
                    <a:pt x="825" y="1077"/>
                  </a:lnTo>
                  <a:lnTo>
                    <a:pt x="1093" y="1265"/>
                  </a:lnTo>
                  <a:cubicBezTo>
                    <a:pt x="1271" y="1395"/>
                    <a:pt x="1450" y="1514"/>
                    <a:pt x="1629" y="1643"/>
                  </a:cubicBezTo>
                  <a:lnTo>
                    <a:pt x="1692" y="1544"/>
                  </a:lnTo>
                  <a:lnTo>
                    <a:pt x="1768" y="1544"/>
                  </a:lnTo>
                  <a:cubicBezTo>
                    <a:pt x="1767" y="1505"/>
                    <a:pt x="1766" y="1466"/>
                    <a:pt x="1766" y="1427"/>
                  </a:cubicBezTo>
                  <a:lnTo>
                    <a:pt x="1766" y="1427"/>
                  </a:lnTo>
                  <a:lnTo>
                    <a:pt x="1768" y="1424"/>
                  </a:lnTo>
                  <a:cubicBezTo>
                    <a:pt x="1767" y="1424"/>
                    <a:pt x="1767" y="1424"/>
                    <a:pt x="1766" y="1423"/>
                  </a:cubicBezTo>
                  <a:lnTo>
                    <a:pt x="1766" y="1423"/>
                  </a:lnTo>
                  <a:cubicBezTo>
                    <a:pt x="1764" y="1065"/>
                    <a:pt x="1794" y="699"/>
                    <a:pt x="1847" y="332"/>
                  </a:cubicBezTo>
                  <a:lnTo>
                    <a:pt x="1887" y="124"/>
                  </a:lnTo>
                  <a:lnTo>
                    <a:pt x="1907" y="14"/>
                  </a:lnTo>
                  <a:lnTo>
                    <a:pt x="1907" y="5"/>
                  </a:lnTo>
                  <a:cubicBezTo>
                    <a:pt x="1907" y="1"/>
                    <a:pt x="1907" y="0"/>
                    <a:pt x="19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14"/>
            <p:cNvSpPr/>
            <p:nvPr/>
          </p:nvSpPr>
          <p:spPr>
            <a:xfrm>
              <a:off x="701975" y="1106775"/>
              <a:ext cx="79700" cy="96350"/>
            </a:xfrm>
            <a:custGeom>
              <a:avLst/>
              <a:gdLst/>
              <a:ahLst/>
              <a:cxnLst/>
              <a:rect l="l" t="t" r="r" b="b"/>
              <a:pathLst>
                <a:path w="3188" h="3854" extrusionOk="0">
                  <a:moveTo>
                    <a:pt x="179" y="1"/>
                  </a:moveTo>
                  <a:lnTo>
                    <a:pt x="0" y="210"/>
                  </a:lnTo>
                  <a:cubicBezTo>
                    <a:pt x="338" y="497"/>
                    <a:pt x="656" y="795"/>
                    <a:pt x="1013" y="1073"/>
                  </a:cubicBezTo>
                  <a:lnTo>
                    <a:pt x="1519" y="1490"/>
                  </a:lnTo>
                  <a:lnTo>
                    <a:pt x="2055" y="1878"/>
                  </a:lnTo>
                  <a:cubicBezTo>
                    <a:pt x="2145" y="1937"/>
                    <a:pt x="2234" y="2006"/>
                    <a:pt x="2333" y="2066"/>
                  </a:cubicBezTo>
                  <a:lnTo>
                    <a:pt x="2611" y="2235"/>
                  </a:lnTo>
                  <a:lnTo>
                    <a:pt x="2889" y="2404"/>
                  </a:lnTo>
                  <a:lnTo>
                    <a:pt x="3009" y="2473"/>
                  </a:lnTo>
                  <a:lnTo>
                    <a:pt x="3019" y="2483"/>
                  </a:lnTo>
                  <a:cubicBezTo>
                    <a:pt x="3028" y="2493"/>
                    <a:pt x="3019" y="2493"/>
                    <a:pt x="3019" y="2503"/>
                  </a:cubicBezTo>
                  <a:lnTo>
                    <a:pt x="2999" y="2543"/>
                  </a:lnTo>
                  <a:cubicBezTo>
                    <a:pt x="2850" y="2960"/>
                    <a:pt x="2701" y="3367"/>
                    <a:pt x="2552" y="3774"/>
                  </a:cubicBezTo>
                  <a:lnTo>
                    <a:pt x="2781" y="3853"/>
                  </a:lnTo>
                  <a:cubicBezTo>
                    <a:pt x="2889" y="3436"/>
                    <a:pt x="3009" y="3010"/>
                    <a:pt x="3128" y="2593"/>
                  </a:cubicBezTo>
                  <a:lnTo>
                    <a:pt x="3167" y="2483"/>
                  </a:lnTo>
                  <a:cubicBezTo>
                    <a:pt x="3167" y="2463"/>
                    <a:pt x="3187" y="2443"/>
                    <a:pt x="3178" y="2423"/>
                  </a:cubicBezTo>
                  <a:lnTo>
                    <a:pt x="3118" y="2394"/>
                  </a:lnTo>
                  <a:lnTo>
                    <a:pt x="2949" y="2304"/>
                  </a:lnTo>
                  <a:lnTo>
                    <a:pt x="2671" y="2136"/>
                  </a:lnTo>
                  <a:lnTo>
                    <a:pt x="2383" y="1977"/>
                  </a:lnTo>
                  <a:cubicBezTo>
                    <a:pt x="2294" y="1917"/>
                    <a:pt x="2205" y="1847"/>
                    <a:pt x="2115" y="1788"/>
                  </a:cubicBezTo>
                  <a:lnTo>
                    <a:pt x="1589" y="1391"/>
                  </a:lnTo>
                  <a:cubicBezTo>
                    <a:pt x="1420" y="1252"/>
                    <a:pt x="1261" y="1103"/>
                    <a:pt x="1102" y="954"/>
                  </a:cubicBezTo>
                  <a:cubicBezTo>
                    <a:pt x="775" y="656"/>
                    <a:pt x="477" y="329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14"/>
            <p:cNvSpPr/>
            <p:nvPr/>
          </p:nvSpPr>
          <p:spPr>
            <a:xfrm>
              <a:off x="715875" y="1068050"/>
              <a:ext cx="115200" cy="34050"/>
            </a:xfrm>
            <a:custGeom>
              <a:avLst/>
              <a:gdLst/>
              <a:ahLst/>
              <a:cxnLst/>
              <a:rect l="l" t="t" r="r" b="b"/>
              <a:pathLst>
                <a:path w="4608" h="1362" extrusionOk="0">
                  <a:moveTo>
                    <a:pt x="4409" y="1"/>
                  </a:moveTo>
                  <a:cubicBezTo>
                    <a:pt x="4191" y="378"/>
                    <a:pt x="3972" y="755"/>
                    <a:pt x="3783" y="1143"/>
                  </a:cubicBezTo>
                  <a:lnTo>
                    <a:pt x="3763" y="1183"/>
                  </a:lnTo>
                  <a:cubicBezTo>
                    <a:pt x="3754" y="1192"/>
                    <a:pt x="3754" y="1203"/>
                    <a:pt x="3754" y="1203"/>
                  </a:cubicBezTo>
                  <a:lnTo>
                    <a:pt x="3734" y="1203"/>
                  </a:lnTo>
                  <a:lnTo>
                    <a:pt x="3604" y="1163"/>
                  </a:lnTo>
                  <a:lnTo>
                    <a:pt x="3287" y="1064"/>
                  </a:lnTo>
                  <a:lnTo>
                    <a:pt x="2969" y="964"/>
                  </a:lnTo>
                  <a:cubicBezTo>
                    <a:pt x="2870" y="925"/>
                    <a:pt x="2761" y="905"/>
                    <a:pt x="2651" y="885"/>
                  </a:cubicBezTo>
                  <a:lnTo>
                    <a:pt x="2006" y="735"/>
                  </a:lnTo>
                  <a:cubicBezTo>
                    <a:pt x="1788" y="696"/>
                    <a:pt x="1569" y="666"/>
                    <a:pt x="1351" y="627"/>
                  </a:cubicBezTo>
                  <a:cubicBezTo>
                    <a:pt x="904" y="547"/>
                    <a:pt x="467" y="497"/>
                    <a:pt x="40" y="438"/>
                  </a:cubicBezTo>
                  <a:lnTo>
                    <a:pt x="1" y="716"/>
                  </a:lnTo>
                  <a:cubicBezTo>
                    <a:pt x="437" y="726"/>
                    <a:pt x="884" y="716"/>
                    <a:pt x="1321" y="766"/>
                  </a:cubicBezTo>
                  <a:cubicBezTo>
                    <a:pt x="1539" y="795"/>
                    <a:pt x="1758" y="815"/>
                    <a:pt x="1976" y="845"/>
                  </a:cubicBezTo>
                  <a:lnTo>
                    <a:pt x="2622" y="984"/>
                  </a:lnTo>
                  <a:cubicBezTo>
                    <a:pt x="2731" y="1014"/>
                    <a:pt x="2840" y="1024"/>
                    <a:pt x="2940" y="1064"/>
                  </a:cubicBezTo>
                  <a:lnTo>
                    <a:pt x="3257" y="1163"/>
                  </a:lnTo>
                  <a:lnTo>
                    <a:pt x="3565" y="1272"/>
                  </a:lnTo>
                  <a:lnTo>
                    <a:pt x="3743" y="1342"/>
                  </a:lnTo>
                  <a:lnTo>
                    <a:pt x="3803" y="1361"/>
                  </a:lnTo>
                  <a:cubicBezTo>
                    <a:pt x="3823" y="1351"/>
                    <a:pt x="3833" y="1331"/>
                    <a:pt x="3843" y="1311"/>
                  </a:cubicBezTo>
                  <a:lnTo>
                    <a:pt x="3902" y="1212"/>
                  </a:lnTo>
                  <a:cubicBezTo>
                    <a:pt x="4121" y="835"/>
                    <a:pt x="4369" y="477"/>
                    <a:pt x="4608" y="120"/>
                  </a:cubicBezTo>
                  <a:lnTo>
                    <a:pt x="44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14"/>
            <p:cNvSpPr/>
            <p:nvPr/>
          </p:nvSpPr>
          <p:spPr>
            <a:xfrm>
              <a:off x="825100" y="1099825"/>
              <a:ext cx="59825" cy="122150"/>
            </a:xfrm>
            <a:custGeom>
              <a:avLst/>
              <a:gdLst/>
              <a:ahLst/>
              <a:cxnLst/>
              <a:rect l="l" t="t" r="r" b="b"/>
              <a:pathLst>
                <a:path w="2393" h="4886" extrusionOk="0">
                  <a:moveTo>
                    <a:pt x="2174" y="1"/>
                  </a:moveTo>
                  <a:lnTo>
                    <a:pt x="2105" y="150"/>
                  </a:lnTo>
                  <a:cubicBezTo>
                    <a:pt x="2085" y="199"/>
                    <a:pt x="2066" y="249"/>
                    <a:pt x="2035" y="299"/>
                  </a:cubicBezTo>
                  <a:lnTo>
                    <a:pt x="1887" y="587"/>
                  </a:lnTo>
                  <a:cubicBezTo>
                    <a:pt x="1788" y="785"/>
                    <a:pt x="1698" y="984"/>
                    <a:pt x="1599" y="1183"/>
                  </a:cubicBezTo>
                  <a:cubicBezTo>
                    <a:pt x="1499" y="1381"/>
                    <a:pt x="1400" y="1580"/>
                    <a:pt x="1311" y="1778"/>
                  </a:cubicBezTo>
                  <a:lnTo>
                    <a:pt x="1033" y="2384"/>
                  </a:lnTo>
                  <a:cubicBezTo>
                    <a:pt x="834" y="2781"/>
                    <a:pt x="675" y="3198"/>
                    <a:pt x="497" y="3595"/>
                  </a:cubicBezTo>
                  <a:cubicBezTo>
                    <a:pt x="318" y="4002"/>
                    <a:pt x="169" y="4409"/>
                    <a:pt x="0" y="4817"/>
                  </a:cubicBezTo>
                  <a:lnTo>
                    <a:pt x="228" y="4886"/>
                  </a:lnTo>
                  <a:cubicBezTo>
                    <a:pt x="358" y="4479"/>
                    <a:pt x="477" y="4062"/>
                    <a:pt x="625" y="3645"/>
                  </a:cubicBezTo>
                  <a:cubicBezTo>
                    <a:pt x="784" y="3238"/>
                    <a:pt x="923" y="2821"/>
                    <a:pt x="1122" y="2423"/>
                  </a:cubicBezTo>
                  <a:lnTo>
                    <a:pt x="1410" y="1828"/>
                  </a:lnTo>
                  <a:cubicBezTo>
                    <a:pt x="1499" y="1629"/>
                    <a:pt x="1618" y="1441"/>
                    <a:pt x="1718" y="1242"/>
                  </a:cubicBezTo>
                  <a:cubicBezTo>
                    <a:pt x="1837" y="1053"/>
                    <a:pt x="1936" y="865"/>
                    <a:pt x="2055" y="676"/>
                  </a:cubicBezTo>
                  <a:lnTo>
                    <a:pt x="2234" y="398"/>
                  </a:lnTo>
                  <a:cubicBezTo>
                    <a:pt x="2264" y="358"/>
                    <a:pt x="2284" y="309"/>
                    <a:pt x="2313" y="259"/>
                  </a:cubicBezTo>
                  <a:lnTo>
                    <a:pt x="2393" y="120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14"/>
            <p:cNvSpPr/>
            <p:nvPr/>
          </p:nvSpPr>
          <p:spPr>
            <a:xfrm>
              <a:off x="847175" y="1111500"/>
              <a:ext cx="57625" cy="117700"/>
            </a:xfrm>
            <a:custGeom>
              <a:avLst/>
              <a:gdLst/>
              <a:ahLst/>
              <a:cxnLst/>
              <a:rect l="l" t="t" r="r" b="b"/>
              <a:pathLst>
                <a:path w="2305" h="4708" extrusionOk="0">
                  <a:moveTo>
                    <a:pt x="2086" y="1"/>
                  </a:moveTo>
                  <a:lnTo>
                    <a:pt x="2017" y="149"/>
                  </a:lnTo>
                  <a:cubicBezTo>
                    <a:pt x="1997" y="199"/>
                    <a:pt x="1977" y="239"/>
                    <a:pt x="1957" y="288"/>
                  </a:cubicBezTo>
                  <a:lnTo>
                    <a:pt x="1808" y="566"/>
                  </a:lnTo>
                  <a:cubicBezTo>
                    <a:pt x="1708" y="755"/>
                    <a:pt x="1629" y="954"/>
                    <a:pt x="1530" y="1142"/>
                  </a:cubicBezTo>
                  <a:cubicBezTo>
                    <a:pt x="1441" y="1331"/>
                    <a:pt x="1341" y="1519"/>
                    <a:pt x="1252" y="1709"/>
                  </a:cubicBezTo>
                  <a:lnTo>
                    <a:pt x="984" y="2294"/>
                  </a:lnTo>
                  <a:cubicBezTo>
                    <a:pt x="795" y="2671"/>
                    <a:pt x="646" y="3079"/>
                    <a:pt x="468" y="3456"/>
                  </a:cubicBezTo>
                  <a:cubicBezTo>
                    <a:pt x="298" y="3843"/>
                    <a:pt x="159" y="4250"/>
                    <a:pt x="1" y="4637"/>
                  </a:cubicBezTo>
                  <a:lnTo>
                    <a:pt x="219" y="4707"/>
                  </a:lnTo>
                  <a:cubicBezTo>
                    <a:pt x="349" y="4310"/>
                    <a:pt x="457" y="3902"/>
                    <a:pt x="596" y="3505"/>
                  </a:cubicBezTo>
                  <a:cubicBezTo>
                    <a:pt x="755" y="3118"/>
                    <a:pt x="894" y="2711"/>
                    <a:pt x="1083" y="2334"/>
                  </a:cubicBezTo>
                  <a:lnTo>
                    <a:pt x="1351" y="1758"/>
                  </a:lnTo>
                  <a:cubicBezTo>
                    <a:pt x="1441" y="1570"/>
                    <a:pt x="1550" y="1391"/>
                    <a:pt x="1659" y="1202"/>
                  </a:cubicBezTo>
                  <a:cubicBezTo>
                    <a:pt x="1758" y="1023"/>
                    <a:pt x="1858" y="835"/>
                    <a:pt x="1977" y="656"/>
                  </a:cubicBezTo>
                  <a:lnTo>
                    <a:pt x="2145" y="398"/>
                  </a:lnTo>
                  <a:cubicBezTo>
                    <a:pt x="2175" y="348"/>
                    <a:pt x="2205" y="299"/>
                    <a:pt x="2225" y="259"/>
                  </a:cubicBezTo>
                  <a:lnTo>
                    <a:pt x="2304" y="129"/>
                  </a:lnTo>
                  <a:lnTo>
                    <a:pt x="208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14"/>
            <p:cNvSpPr/>
            <p:nvPr/>
          </p:nvSpPr>
          <p:spPr>
            <a:xfrm>
              <a:off x="701225" y="1079975"/>
              <a:ext cx="17900" cy="30575"/>
            </a:xfrm>
            <a:custGeom>
              <a:avLst/>
              <a:gdLst/>
              <a:ahLst/>
              <a:cxnLst/>
              <a:rect l="l" t="t" r="r" b="b"/>
              <a:pathLst>
                <a:path w="716" h="1223" extrusionOk="0">
                  <a:moveTo>
                    <a:pt x="536" y="0"/>
                  </a:moveTo>
                  <a:cubicBezTo>
                    <a:pt x="507" y="60"/>
                    <a:pt x="477" y="119"/>
                    <a:pt x="457" y="170"/>
                  </a:cubicBezTo>
                  <a:lnTo>
                    <a:pt x="397" y="328"/>
                  </a:lnTo>
                  <a:cubicBezTo>
                    <a:pt x="358" y="428"/>
                    <a:pt x="328" y="527"/>
                    <a:pt x="289" y="626"/>
                  </a:cubicBezTo>
                  <a:cubicBezTo>
                    <a:pt x="249" y="715"/>
                    <a:pt x="199" y="805"/>
                    <a:pt x="139" y="894"/>
                  </a:cubicBezTo>
                  <a:cubicBezTo>
                    <a:pt x="119" y="944"/>
                    <a:pt x="90" y="984"/>
                    <a:pt x="60" y="1033"/>
                  </a:cubicBezTo>
                  <a:cubicBezTo>
                    <a:pt x="40" y="1093"/>
                    <a:pt x="0" y="1152"/>
                    <a:pt x="0" y="1222"/>
                  </a:cubicBezTo>
                  <a:lnTo>
                    <a:pt x="239" y="1202"/>
                  </a:lnTo>
                  <a:cubicBezTo>
                    <a:pt x="258" y="1172"/>
                    <a:pt x="239" y="1143"/>
                    <a:pt x="249" y="1093"/>
                  </a:cubicBezTo>
                  <a:cubicBezTo>
                    <a:pt x="258" y="1043"/>
                    <a:pt x="269" y="1004"/>
                    <a:pt x="278" y="954"/>
                  </a:cubicBezTo>
                  <a:cubicBezTo>
                    <a:pt x="309" y="854"/>
                    <a:pt x="348" y="765"/>
                    <a:pt x="388" y="666"/>
                  </a:cubicBezTo>
                  <a:cubicBezTo>
                    <a:pt x="428" y="567"/>
                    <a:pt x="477" y="477"/>
                    <a:pt x="527" y="388"/>
                  </a:cubicBezTo>
                  <a:cubicBezTo>
                    <a:pt x="556" y="348"/>
                    <a:pt x="587" y="318"/>
                    <a:pt x="616" y="278"/>
                  </a:cubicBezTo>
                  <a:cubicBezTo>
                    <a:pt x="646" y="249"/>
                    <a:pt x="686" y="229"/>
                    <a:pt x="715" y="20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14"/>
            <p:cNvSpPr/>
            <p:nvPr/>
          </p:nvSpPr>
          <p:spPr>
            <a:xfrm>
              <a:off x="794550" y="1132350"/>
              <a:ext cx="48950" cy="39750"/>
            </a:xfrm>
            <a:custGeom>
              <a:avLst/>
              <a:gdLst/>
              <a:ahLst/>
              <a:cxnLst/>
              <a:rect l="l" t="t" r="r" b="b"/>
              <a:pathLst>
                <a:path w="1958" h="1590" extrusionOk="0">
                  <a:moveTo>
                    <a:pt x="415" y="105"/>
                  </a:moveTo>
                  <a:cubicBezTo>
                    <a:pt x="432" y="105"/>
                    <a:pt x="448" y="110"/>
                    <a:pt x="468" y="110"/>
                  </a:cubicBezTo>
                  <a:cubicBezTo>
                    <a:pt x="577" y="110"/>
                    <a:pt x="686" y="120"/>
                    <a:pt x="795" y="129"/>
                  </a:cubicBezTo>
                  <a:cubicBezTo>
                    <a:pt x="1033" y="149"/>
                    <a:pt x="1242" y="140"/>
                    <a:pt x="1461" y="149"/>
                  </a:cubicBezTo>
                  <a:lnTo>
                    <a:pt x="1728" y="160"/>
                  </a:lnTo>
                  <a:cubicBezTo>
                    <a:pt x="1733" y="164"/>
                    <a:pt x="1743" y="164"/>
                    <a:pt x="1752" y="164"/>
                  </a:cubicBezTo>
                  <a:cubicBezTo>
                    <a:pt x="1761" y="164"/>
                    <a:pt x="1768" y="164"/>
                    <a:pt x="1768" y="169"/>
                  </a:cubicBezTo>
                  <a:lnTo>
                    <a:pt x="1748" y="209"/>
                  </a:lnTo>
                  <a:lnTo>
                    <a:pt x="1699" y="299"/>
                  </a:lnTo>
                  <a:cubicBezTo>
                    <a:pt x="1561" y="613"/>
                    <a:pt x="1411" y="915"/>
                    <a:pt x="1307" y="1240"/>
                  </a:cubicBezTo>
                  <a:lnTo>
                    <a:pt x="1307" y="1240"/>
                  </a:lnTo>
                  <a:cubicBezTo>
                    <a:pt x="1208" y="1153"/>
                    <a:pt x="1109" y="1063"/>
                    <a:pt x="1013" y="974"/>
                  </a:cubicBezTo>
                  <a:lnTo>
                    <a:pt x="775" y="755"/>
                  </a:lnTo>
                  <a:lnTo>
                    <a:pt x="557" y="517"/>
                  </a:lnTo>
                  <a:lnTo>
                    <a:pt x="338" y="268"/>
                  </a:lnTo>
                  <a:lnTo>
                    <a:pt x="259" y="179"/>
                  </a:lnTo>
                  <a:lnTo>
                    <a:pt x="229" y="149"/>
                  </a:lnTo>
                  <a:lnTo>
                    <a:pt x="210" y="129"/>
                  </a:lnTo>
                  <a:lnTo>
                    <a:pt x="229" y="120"/>
                  </a:lnTo>
                  <a:cubicBezTo>
                    <a:pt x="259" y="110"/>
                    <a:pt x="289" y="110"/>
                    <a:pt x="318" y="110"/>
                  </a:cubicBezTo>
                  <a:lnTo>
                    <a:pt x="388" y="110"/>
                  </a:lnTo>
                  <a:cubicBezTo>
                    <a:pt x="398" y="106"/>
                    <a:pt x="407" y="105"/>
                    <a:pt x="415" y="105"/>
                  </a:cubicBezTo>
                  <a:close/>
                  <a:moveTo>
                    <a:pt x="289" y="1"/>
                  </a:moveTo>
                  <a:cubicBezTo>
                    <a:pt x="210" y="10"/>
                    <a:pt x="140" y="21"/>
                    <a:pt x="60" y="40"/>
                  </a:cubicBezTo>
                  <a:lnTo>
                    <a:pt x="1" y="50"/>
                  </a:lnTo>
                  <a:cubicBezTo>
                    <a:pt x="11" y="60"/>
                    <a:pt x="21" y="80"/>
                    <a:pt x="40" y="90"/>
                  </a:cubicBezTo>
                  <a:lnTo>
                    <a:pt x="110" y="189"/>
                  </a:lnTo>
                  <a:lnTo>
                    <a:pt x="239" y="348"/>
                  </a:lnTo>
                  <a:lnTo>
                    <a:pt x="448" y="606"/>
                  </a:lnTo>
                  <a:lnTo>
                    <a:pt x="656" y="855"/>
                  </a:lnTo>
                  <a:lnTo>
                    <a:pt x="874" y="1103"/>
                  </a:lnTo>
                  <a:cubicBezTo>
                    <a:pt x="1024" y="1272"/>
                    <a:pt x="1183" y="1431"/>
                    <a:pt x="1331" y="1589"/>
                  </a:cubicBezTo>
                  <a:lnTo>
                    <a:pt x="1411" y="1505"/>
                  </a:lnTo>
                  <a:lnTo>
                    <a:pt x="1411" y="1505"/>
                  </a:lnTo>
                  <a:lnTo>
                    <a:pt x="1480" y="1520"/>
                  </a:lnTo>
                  <a:cubicBezTo>
                    <a:pt x="1485" y="1485"/>
                    <a:pt x="1490" y="1450"/>
                    <a:pt x="1496" y="1416"/>
                  </a:cubicBezTo>
                  <a:lnTo>
                    <a:pt x="1496" y="1416"/>
                  </a:lnTo>
                  <a:lnTo>
                    <a:pt x="1500" y="1411"/>
                  </a:lnTo>
                  <a:cubicBezTo>
                    <a:pt x="1499" y="1410"/>
                    <a:pt x="1498" y="1409"/>
                    <a:pt x="1497" y="1408"/>
                  </a:cubicBezTo>
                  <a:lnTo>
                    <a:pt x="1497" y="1408"/>
                  </a:lnTo>
                  <a:cubicBezTo>
                    <a:pt x="1558" y="1051"/>
                    <a:pt x="1693" y="709"/>
                    <a:pt x="1828" y="358"/>
                  </a:cubicBezTo>
                  <a:lnTo>
                    <a:pt x="1907" y="169"/>
                  </a:lnTo>
                  <a:lnTo>
                    <a:pt x="1947" y="60"/>
                  </a:lnTo>
                  <a:lnTo>
                    <a:pt x="1957" y="50"/>
                  </a:lnTo>
                  <a:lnTo>
                    <a:pt x="1847" y="50"/>
                  </a:lnTo>
                  <a:lnTo>
                    <a:pt x="1461" y="40"/>
                  </a:lnTo>
                  <a:cubicBezTo>
                    <a:pt x="1354" y="40"/>
                    <a:pt x="1244" y="43"/>
                    <a:pt x="1136" y="43"/>
                  </a:cubicBezTo>
                  <a:cubicBezTo>
                    <a:pt x="1023" y="43"/>
                    <a:pt x="911" y="40"/>
                    <a:pt x="805" y="30"/>
                  </a:cubicBezTo>
                  <a:lnTo>
                    <a:pt x="47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14"/>
            <p:cNvSpPr/>
            <p:nvPr/>
          </p:nvSpPr>
          <p:spPr>
            <a:xfrm>
              <a:off x="783625" y="962800"/>
              <a:ext cx="65325" cy="108250"/>
            </a:xfrm>
            <a:custGeom>
              <a:avLst/>
              <a:gdLst/>
              <a:ahLst/>
              <a:cxnLst/>
              <a:rect l="l" t="t" r="r" b="b"/>
              <a:pathLst>
                <a:path w="2613" h="4330" extrusionOk="0">
                  <a:moveTo>
                    <a:pt x="219" y="1"/>
                  </a:moveTo>
                  <a:lnTo>
                    <a:pt x="1" y="160"/>
                  </a:lnTo>
                  <a:cubicBezTo>
                    <a:pt x="259" y="517"/>
                    <a:pt x="508" y="875"/>
                    <a:pt x="786" y="1222"/>
                  </a:cubicBezTo>
                  <a:lnTo>
                    <a:pt x="1192" y="1739"/>
                  </a:lnTo>
                  <a:lnTo>
                    <a:pt x="1629" y="2235"/>
                  </a:lnTo>
                  <a:cubicBezTo>
                    <a:pt x="1699" y="2324"/>
                    <a:pt x="1768" y="2414"/>
                    <a:pt x="1848" y="2483"/>
                  </a:cubicBezTo>
                  <a:lnTo>
                    <a:pt x="2096" y="2712"/>
                  </a:lnTo>
                  <a:lnTo>
                    <a:pt x="2334" y="2950"/>
                  </a:lnTo>
                  <a:lnTo>
                    <a:pt x="2423" y="3039"/>
                  </a:lnTo>
                  <a:lnTo>
                    <a:pt x="2443" y="3049"/>
                  </a:lnTo>
                  <a:cubicBezTo>
                    <a:pt x="2443" y="3059"/>
                    <a:pt x="2434" y="3059"/>
                    <a:pt x="2434" y="3069"/>
                  </a:cubicBezTo>
                  <a:lnTo>
                    <a:pt x="2404" y="3109"/>
                  </a:lnTo>
                  <a:cubicBezTo>
                    <a:pt x="2165" y="3476"/>
                    <a:pt x="1917" y="3833"/>
                    <a:pt x="1699" y="4211"/>
                  </a:cubicBezTo>
                  <a:lnTo>
                    <a:pt x="1898" y="4330"/>
                  </a:lnTo>
                  <a:cubicBezTo>
                    <a:pt x="2086" y="3933"/>
                    <a:pt x="2304" y="3566"/>
                    <a:pt x="2523" y="3178"/>
                  </a:cubicBezTo>
                  <a:lnTo>
                    <a:pt x="2582" y="3079"/>
                  </a:lnTo>
                  <a:cubicBezTo>
                    <a:pt x="2582" y="3059"/>
                    <a:pt x="2613" y="3039"/>
                    <a:pt x="2602" y="3030"/>
                  </a:cubicBezTo>
                  <a:lnTo>
                    <a:pt x="2553" y="2980"/>
                  </a:lnTo>
                  <a:lnTo>
                    <a:pt x="2404" y="2851"/>
                  </a:lnTo>
                  <a:lnTo>
                    <a:pt x="2165" y="2632"/>
                  </a:lnTo>
                  <a:lnTo>
                    <a:pt x="1927" y="2414"/>
                  </a:lnTo>
                  <a:cubicBezTo>
                    <a:pt x="1848" y="2335"/>
                    <a:pt x="1778" y="2245"/>
                    <a:pt x="1699" y="2165"/>
                  </a:cubicBezTo>
                  <a:lnTo>
                    <a:pt x="1282" y="1669"/>
                  </a:lnTo>
                  <a:cubicBezTo>
                    <a:pt x="1153" y="1490"/>
                    <a:pt x="1024" y="1311"/>
                    <a:pt x="905" y="1133"/>
                  </a:cubicBezTo>
                  <a:cubicBezTo>
                    <a:pt x="647" y="775"/>
                    <a:pt x="438" y="378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14"/>
            <p:cNvSpPr/>
            <p:nvPr/>
          </p:nvSpPr>
          <p:spPr>
            <a:xfrm>
              <a:off x="802750" y="937975"/>
              <a:ext cx="115700" cy="43225"/>
            </a:xfrm>
            <a:custGeom>
              <a:avLst/>
              <a:gdLst/>
              <a:ahLst/>
              <a:cxnLst/>
              <a:rect l="l" t="t" r="r" b="b"/>
              <a:pathLst>
                <a:path w="4628" h="1729" extrusionOk="0">
                  <a:moveTo>
                    <a:pt x="110" y="1"/>
                  </a:moveTo>
                  <a:lnTo>
                    <a:pt x="1" y="259"/>
                  </a:lnTo>
                  <a:cubicBezTo>
                    <a:pt x="438" y="369"/>
                    <a:pt x="864" y="468"/>
                    <a:pt x="1281" y="607"/>
                  </a:cubicBezTo>
                  <a:cubicBezTo>
                    <a:pt x="1490" y="676"/>
                    <a:pt x="1698" y="746"/>
                    <a:pt x="1897" y="825"/>
                  </a:cubicBezTo>
                  <a:lnTo>
                    <a:pt x="2493" y="1103"/>
                  </a:lnTo>
                  <a:cubicBezTo>
                    <a:pt x="2592" y="1143"/>
                    <a:pt x="2701" y="1192"/>
                    <a:pt x="2790" y="1242"/>
                  </a:cubicBezTo>
                  <a:lnTo>
                    <a:pt x="3068" y="1421"/>
                  </a:lnTo>
                  <a:lnTo>
                    <a:pt x="3346" y="1590"/>
                  </a:lnTo>
                  <a:lnTo>
                    <a:pt x="3516" y="1699"/>
                  </a:lnTo>
                  <a:lnTo>
                    <a:pt x="3565" y="1729"/>
                  </a:lnTo>
                  <a:cubicBezTo>
                    <a:pt x="3585" y="1729"/>
                    <a:pt x="3595" y="1699"/>
                    <a:pt x="3615" y="1689"/>
                  </a:cubicBezTo>
                  <a:lnTo>
                    <a:pt x="3694" y="1609"/>
                  </a:lnTo>
                  <a:cubicBezTo>
                    <a:pt x="4002" y="1302"/>
                    <a:pt x="4300" y="984"/>
                    <a:pt x="4628" y="696"/>
                  </a:cubicBezTo>
                  <a:lnTo>
                    <a:pt x="4458" y="537"/>
                  </a:lnTo>
                  <a:cubicBezTo>
                    <a:pt x="4151" y="845"/>
                    <a:pt x="3883" y="1183"/>
                    <a:pt x="3595" y="1520"/>
                  </a:cubicBezTo>
                  <a:lnTo>
                    <a:pt x="3565" y="1550"/>
                  </a:lnTo>
                  <a:cubicBezTo>
                    <a:pt x="3555" y="1560"/>
                    <a:pt x="3555" y="1560"/>
                    <a:pt x="3545" y="1560"/>
                  </a:cubicBezTo>
                  <a:lnTo>
                    <a:pt x="3535" y="1560"/>
                  </a:lnTo>
                  <a:lnTo>
                    <a:pt x="3416" y="1490"/>
                  </a:lnTo>
                  <a:lnTo>
                    <a:pt x="3128" y="1322"/>
                  </a:lnTo>
                  <a:lnTo>
                    <a:pt x="2840" y="1153"/>
                  </a:lnTo>
                  <a:cubicBezTo>
                    <a:pt x="2751" y="1093"/>
                    <a:pt x="2642" y="1053"/>
                    <a:pt x="2543" y="1004"/>
                  </a:cubicBezTo>
                  <a:lnTo>
                    <a:pt x="1947" y="726"/>
                  </a:lnTo>
                  <a:cubicBezTo>
                    <a:pt x="1748" y="636"/>
                    <a:pt x="1539" y="557"/>
                    <a:pt x="1341" y="468"/>
                  </a:cubicBezTo>
                  <a:cubicBezTo>
                    <a:pt x="934" y="299"/>
                    <a:pt x="517" y="16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14"/>
            <p:cNvSpPr/>
            <p:nvPr/>
          </p:nvSpPr>
          <p:spPr>
            <a:xfrm>
              <a:off x="879700" y="994075"/>
              <a:ext cx="84175" cy="108750"/>
            </a:xfrm>
            <a:custGeom>
              <a:avLst/>
              <a:gdLst/>
              <a:ahLst/>
              <a:cxnLst/>
              <a:rect l="l" t="t" r="r" b="b"/>
              <a:pathLst>
                <a:path w="3367" h="4350" extrusionOk="0">
                  <a:moveTo>
                    <a:pt x="3188" y="1"/>
                  </a:moveTo>
                  <a:lnTo>
                    <a:pt x="3079" y="140"/>
                  </a:lnTo>
                  <a:cubicBezTo>
                    <a:pt x="3049" y="180"/>
                    <a:pt x="3019" y="219"/>
                    <a:pt x="2979" y="269"/>
                  </a:cubicBezTo>
                  <a:lnTo>
                    <a:pt x="2880" y="388"/>
                  </a:lnTo>
                  <a:cubicBezTo>
                    <a:pt x="2830" y="458"/>
                    <a:pt x="2771" y="517"/>
                    <a:pt x="2771" y="517"/>
                  </a:cubicBezTo>
                  <a:cubicBezTo>
                    <a:pt x="2632" y="686"/>
                    <a:pt x="2493" y="855"/>
                    <a:pt x="2354" y="1033"/>
                  </a:cubicBezTo>
                  <a:cubicBezTo>
                    <a:pt x="2075" y="1371"/>
                    <a:pt x="1817" y="1729"/>
                    <a:pt x="1530" y="2076"/>
                  </a:cubicBezTo>
                  <a:cubicBezTo>
                    <a:pt x="1281" y="2434"/>
                    <a:pt x="1003" y="2781"/>
                    <a:pt x="745" y="3138"/>
                  </a:cubicBezTo>
                  <a:cubicBezTo>
                    <a:pt x="497" y="3506"/>
                    <a:pt x="229" y="3853"/>
                    <a:pt x="1" y="4231"/>
                  </a:cubicBezTo>
                  <a:lnTo>
                    <a:pt x="199" y="4350"/>
                  </a:lnTo>
                  <a:cubicBezTo>
                    <a:pt x="398" y="3963"/>
                    <a:pt x="636" y="3595"/>
                    <a:pt x="864" y="3218"/>
                  </a:cubicBezTo>
                  <a:cubicBezTo>
                    <a:pt x="1093" y="2851"/>
                    <a:pt x="1361" y="2493"/>
                    <a:pt x="1619" y="2136"/>
                  </a:cubicBezTo>
                  <a:cubicBezTo>
                    <a:pt x="1897" y="1788"/>
                    <a:pt x="2165" y="1441"/>
                    <a:pt x="2463" y="1123"/>
                  </a:cubicBezTo>
                  <a:lnTo>
                    <a:pt x="2910" y="647"/>
                  </a:lnTo>
                  <a:lnTo>
                    <a:pt x="3029" y="528"/>
                  </a:lnTo>
                  <a:cubicBezTo>
                    <a:pt x="3079" y="468"/>
                    <a:pt x="3138" y="408"/>
                    <a:pt x="3138" y="408"/>
                  </a:cubicBezTo>
                  <a:cubicBezTo>
                    <a:pt x="3188" y="369"/>
                    <a:pt x="3218" y="329"/>
                    <a:pt x="3257" y="289"/>
                  </a:cubicBezTo>
                  <a:lnTo>
                    <a:pt x="3366" y="180"/>
                  </a:lnTo>
                  <a:lnTo>
                    <a:pt x="31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14"/>
            <p:cNvSpPr/>
            <p:nvPr/>
          </p:nvSpPr>
          <p:spPr>
            <a:xfrm>
              <a:off x="899575" y="1009975"/>
              <a:ext cx="80925" cy="104525"/>
            </a:xfrm>
            <a:custGeom>
              <a:avLst/>
              <a:gdLst/>
              <a:ahLst/>
              <a:cxnLst/>
              <a:rect l="l" t="t" r="r" b="b"/>
              <a:pathLst>
                <a:path w="3237" h="4181" extrusionOk="0">
                  <a:moveTo>
                    <a:pt x="3058" y="0"/>
                  </a:moveTo>
                  <a:lnTo>
                    <a:pt x="2959" y="130"/>
                  </a:lnTo>
                  <a:cubicBezTo>
                    <a:pt x="2929" y="170"/>
                    <a:pt x="2899" y="209"/>
                    <a:pt x="2860" y="249"/>
                  </a:cubicBezTo>
                  <a:cubicBezTo>
                    <a:pt x="2860" y="249"/>
                    <a:pt x="2810" y="309"/>
                    <a:pt x="2760" y="378"/>
                  </a:cubicBezTo>
                  <a:lnTo>
                    <a:pt x="2661" y="497"/>
                  </a:lnTo>
                  <a:cubicBezTo>
                    <a:pt x="2532" y="666"/>
                    <a:pt x="2393" y="825"/>
                    <a:pt x="2264" y="993"/>
                  </a:cubicBezTo>
                  <a:cubicBezTo>
                    <a:pt x="1995" y="1321"/>
                    <a:pt x="1748" y="1659"/>
                    <a:pt x="1470" y="1996"/>
                  </a:cubicBezTo>
                  <a:cubicBezTo>
                    <a:pt x="1231" y="2344"/>
                    <a:pt x="963" y="2672"/>
                    <a:pt x="715" y="3019"/>
                  </a:cubicBezTo>
                  <a:cubicBezTo>
                    <a:pt x="477" y="3367"/>
                    <a:pt x="218" y="3704"/>
                    <a:pt x="0" y="4062"/>
                  </a:cubicBezTo>
                  <a:lnTo>
                    <a:pt x="199" y="4181"/>
                  </a:lnTo>
                  <a:cubicBezTo>
                    <a:pt x="387" y="3813"/>
                    <a:pt x="616" y="3466"/>
                    <a:pt x="834" y="3098"/>
                  </a:cubicBezTo>
                  <a:cubicBezTo>
                    <a:pt x="1053" y="2741"/>
                    <a:pt x="1311" y="2403"/>
                    <a:pt x="1559" y="2056"/>
                  </a:cubicBezTo>
                  <a:cubicBezTo>
                    <a:pt x="1827" y="1728"/>
                    <a:pt x="2085" y="1390"/>
                    <a:pt x="2373" y="1083"/>
                  </a:cubicBezTo>
                  <a:cubicBezTo>
                    <a:pt x="2512" y="924"/>
                    <a:pt x="2661" y="775"/>
                    <a:pt x="2800" y="626"/>
                  </a:cubicBezTo>
                  <a:cubicBezTo>
                    <a:pt x="2800" y="626"/>
                    <a:pt x="2860" y="567"/>
                    <a:pt x="2909" y="507"/>
                  </a:cubicBezTo>
                  <a:cubicBezTo>
                    <a:pt x="2968" y="448"/>
                    <a:pt x="3028" y="397"/>
                    <a:pt x="3028" y="397"/>
                  </a:cubicBezTo>
                  <a:cubicBezTo>
                    <a:pt x="3068" y="358"/>
                    <a:pt x="3098" y="318"/>
                    <a:pt x="3138" y="278"/>
                  </a:cubicBezTo>
                  <a:lnTo>
                    <a:pt x="3237" y="179"/>
                  </a:lnTo>
                  <a:lnTo>
                    <a:pt x="305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14"/>
            <p:cNvSpPr/>
            <p:nvPr/>
          </p:nvSpPr>
          <p:spPr>
            <a:xfrm>
              <a:off x="783125" y="938475"/>
              <a:ext cx="22875" cy="27825"/>
            </a:xfrm>
            <a:custGeom>
              <a:avLst/>
              <a:gdLst/>
              <a:ahLst/>
              <a:cxnLst/>
              <a:rect l="l" t="t" r="r" b="b"/>
              <a:pathLst>
                <a:path w="915" h="1113" extrusionOk="0">
                  <a:moveTo>
                    <a:pt x="795" y="1"/>
                  </a:moveTo>
                  <a:cubicBezTo>
                    <a:pt x="746" y="51"/>
                    <a:pt x="706" y="100"/>
                    <a:pt x="676" y="140"/>
                  </a:cubicBezTo>
                  <a:lnTo>
                    <a:pt x="577" y="279"/>
                  </a:lnTo>
                  <a:cubicBezTo>
                    <a:pt x="528" y="378"/>
                    <a:pt x="468" y="468"/>
                    <a:pt x="408" y="547"/>
                  </a:cubicBezTo>
                  <a:cubicBezTo>
                    <a:pt x="349" y="627"/>
                    <a:pt x="289" y="706"/>
                    <a:pt x="210" y="786"/>
                  </a:cubicBezTo>
                  <a:cubicBezTo>
                    <a:pt x="180" y="825"/>
                    <a:pt x="140" y="865"/>
                    <a:pt x="100" y="905"/>
                  </a:cubicBezTo>
                  <a:cubicBezTo>
                    <a:pt x="71" y="954"/>
                    <a:pt x="21" y="1004"/>
                    <a:pt x="1" y="1064"/>
                  </a:cubicBezTo>
                  <a:lnTo>
                    <a:pt x="239" y="1113"/>
                  </a:lnTo>
                  <a:cubicBezTo>
                    <a:pt x="269" y="1083"/>
                    <a:pt x="250" y="1044"/>
                    <a:pt x="269" y="1004"/>
                  </a:cubicBezTo>
                  <a:cubicBezTo>
                    <a:pt x="289" y="954"/>
                    <a:pt x="309" y="914"/>
                    <a:pt x="329" y="865"/>
                  </a:cubicBezTo>
                  <a:cubicBezTo>
                    <a:pt x="378" y="786"/>
                    <a:pt x="438" y="696"/>
                    <a:pt x="497" y="607"/>
                  </a:cubicBezTo>
                  <a:cubicBezTo>
                    <a:pt x="557" y="517"/>
                    <a:pt x="627" y="448"/>
                    <a:pt x="696" y="378"/>
                  </a:cubicBezTo>
                  <a:cubicBezTo>
                    <a:pt x="726" y="338"/>
                    <a:pt x="766" y="318"/>
                    <a:pt x="806" y="289"/>
                  </a:cubicBezTo>
                  <a:cubicBezTo>
                    <a:pt x="845" y="259"/>
                    <a:pt x="885" y="249"/>
                    <a:pt x="914" y="239"/>
                  </a:cubicBezTo>
                  <a:lnTo>
                    <a:pt x="79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14"/>
            <p:cNvSpPr/>
            <p:nvPr/>
          </p:nvSpPr>
          <p:spPr>
            <a:xfrm>
              <a:off x="868775" y="1008250"/>
              <a:ext cx="47925" cy="44925"/>
            </a:xfrm>
            <a:custGeom>
              <a:avLst/>
              <a:gdLst/>
              <a:ahLst/>
              <a:cxnLst/>
              <a:rect l="l" t="t" r="r" b="b"/>
              <a:pathLst>
                <a:path w="1917" h="1797" extrusionOk="0">
                  <a:moveTo>
                    <a:pt x="239" y="125"/>
                  </a:moveTo>
                  <a:cubicBezTo>
                    <a:pt x="260" y="125"/>
                    <a:pt x="282" y="129"/>
                    <a:pt x="308" y="129"/>
                  </a:cubicBezTo>
                  <a:lnTo>
                    <a:pt x="368" y="139"/>
                  </a:lnTo>
                  <a:cubicBezTo>
                    <a:pt x="398" y="149"/>
                    <a:pt x="418" y="159"/>
                    <a:pt x="447" y="159"/>
                  </a:cubicBezTo>
                  <a:cubicBezTo>
                    <a:pt x="557" y="188"/>
                    <a:pt x="656" y="228"/>
                    <a:pt x="765" y="258"/>
                  </a:cubicBezTo>
                  <a:cubicBezTo>
                    <a:pt x="983" y="338"/>
                    <a:pt x="1202" y="367"/>
                    <a:pt x="1411" y="427"/>
                  </a:cubicBezTo>
                  <a:lnTo>
                    <a:pt x="1678" y="506"/>
                  </a:lnTo>
                  <a:cubicBezTo>
                    <a:pt x="1678" y="506"/>
                    <a:pt x="1709" y="506"/>
                    <a:pt x="1709" y="517"/>
                  </a:cubicBezTo>
                  <a:lnTo>
                    <a:pt x="1678" y="546"/>
                  </a:lnTo>
                  <a:lnTo>
                    <a:pt x="1609" y="625"/>
                  </a:lnTo>
                  <a:cubicBezTo>
                    <a:pt x="1400" y="891"/>
                    <a:pt x="1197" y="1164"/>
                    <a:pt x="1022" y="1458"/>
                  </a:cubicBezTo>
                  <a:lnTo>
                    <a:pt x="1022" y="1458"/>
                  </a:lnTo>
                  <a:cubicBezTo>
                    <a:pt x="947" y="1354"/>
                    <a:pt x="873" y="1249"/>
                    <a:pt x="795" y="1142"/>
                  </a:cubicBezTo>
                  <a:lnTo>
                    <a:pt x="606" y="864"/>
                  </a:lnTo>
                  <a:lnTo>
                    <a:pt x="447" y="576"/>
                  </a:lnTo>
                  <a:lnTo>
                    <a:pt x="279" y="288"/>
                  </a:lnTo>
                  <a:lnTo>
                    <a:pt x="219" y="188"/>
                  </a:lnTo>
                  <a:lnTo>
                    <a:pt x="199" y="149"/>
                  </a:lnTo>
                  <a:lnTo>
                    <a:pt x="189" y="129"/>
                  </a:lnTo>
                  <a:lnTo>
                    <a:pt x="209" y="129"/>
                  </a:lnTo>
                  <a:cubicBezTo>
                    <a:pt x="219" y="126"/>
                    <a:pt x="229" y="125"/>
                    <a:pt x="239" y="125"/>
                  </a:cubicBezTo>
                  <a:close/>
                  <a:moveTo>
                    <a:pt x="1" y="0"/>
                  </a:moveTo>
                  <a:cubicBezTo>
                    <a:pt x="10" y="20"/>
                    <a:pt x="21" y="40"/>
                    <a:pt x="30" y="49"/>
                  </a:cubicBezTo>
                  <a:lnTo>
                    <a:pt x="80" y="159"/>
                  </a:lnTo>
                  <a:lnTo>
                    <a:pt x="169" y="347"/>
                  </a:lnTo>
                  <a:lnTo>
                    <a:pt x="319" y="645"/>
                  </a:lnTo>
                  <a:lnTo>
                    <a:pt x="467" y="943"/>
                  </a:lnTo>
                  <a:lnTo>
                    <a:pt x="636" y="1231"/>
                  </a:lnTo>
                  <a:cubicBezTo>
                    <a:pt x="745" y="1420"/>
                    <a:pt x="855" y="1609"/>
                    <a:pt x="954" y="1797"/>
                  </a:cubicBezTo>
                  <a:lnTo>
                    <a:pt x="1056" y="1737"/>
                  </a:lnTo>
                  <a:lnTo>
                    <a:pt x="1056" y="1737"/>
                  </a:lnTo>
                  <a:lnTo>
                    <a:pt x="1122" y="1768"/>
                  </a:lnTo>
                  <a:cubicBezTo>
                    <a:pt x="1135" y="1737"/>
                    <a:pt x="1148" y="1706"/>
                    <a:pt x="1161" y="1675"/>
                  </a:cubicBezTo>
                  <a:lnTo>
                    <a:pt x="1161" y="1675"/>
                  </a:lnTo>
                  <a:lnTo>
                    <a:pt x="1172" y="1668"/>
                  </a:lnTo>
                  <a:cubicBezTo>
                    <a:pt x="1171" y="1666"/>
                    <a:pt x="1169" y="1664"/>
                    <a:pt x="1167" y="1661"/>
                  </a:cubicBezTo>
                  <a:lnTo>
                    <a:pt x="1167" y="1661"/>
                  </a:lnTo>
                  <a:cubicBezTo>
                    <a:pt x="1312" y="1331"/>
                    <a:pt x="1504" y="1011"/>
                    <a:pt x="1728" y="715"/>
                  </a:cubicBezTo>
                  <a:lnTo>
                    <a:pt x="1837" y="546"/>
                  </a:lnTo>
                  <a:lnTo>
                    <a:pt x="1907" y="457"/>
                  </a:lnTo>
                  <a:lnTo>
                    <a:pt x="1917" y="447"/>
                  </a:lnTo>
                  <a:cubicBezTo>
                    <a:pt x="1917" y="437"/>
                    <a:pt x="1907" y="437"/>
                    <a:pt x="1907" y="437"/>
                  </a:cubicBezTo>
                  <a:lnTo>
                    <a:pt x="1877" y="427"/>
                  </a:lnTo>
                  <a:lnTo>
                    <a:pt x="1817" y="417"/>
                  </a:lnTo>
                  <a:lnTo>
                    <a:pt x="1440" y="327"/>
                  </a:lnTo>
                  <a:cubicBezTo>
                    <a:pt x="1222" y="268"/>
                    <a:pt x="1003" y="228"/>
                    <a:pt x="795" y="169"/>
                  </a:cubicBezTo>
                  <a:cubicBezTo>
                    <a:pt x="696" y="129"/>
                    <a:pt x="586" y="89"/>
                    <a:pt x="477" y="60"/>
                  </a:cubicBezTo>
                  <a:cubicBezTo>
                    <a:pt x="447" y="49"/>
                    <a:pt x="427" y="49"/>
                    <a:pt x="398" y="40"/>
                  </a:cubicBezTo>
                  <a:lnTo>
                    <a:pt x="299" y="20"/>
                  </a:lnTo>
                  <a:cubicBezTo>
                    <a:pt x="219" y="10"/>
                    <a:pt x="140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14"/>
            <p:cNvSpPr/>
            <p:nvPr/>
          </p:nvSpPr>
          <p:spPr>
            <a:xfrm>
              <a:off x="895100" y="840450"/>
              <a:ext cx="47925" cy="114925"/>
            </a:xfrm>
            <a:custGeom>
              <a:avLst/>
              <a:gdLst/>
              <a:ahLst/>
              <a:cxnLst/>
              <a:rect l="l" t="t" r="r" b="b"/>
              <a:pathLst>
                <a:path w="1917" h="4597" extrusionOk="0">
                  <a:moveTo>
                    <a:pt x="258" y="0"/>
                  </a:moveTo>
                  <a:lnTo>
                    <a:pt x="0" y="119"/>
                  </a:lnTo>
                  <a:cubicBezTo>
                    <a:pt x="179" y="516"/>
                    <a:pt x="338" y="923"/>
                    <a:pt x="536" y="1320"/>
                  </a:cubicBezTo>
                  <a:cubicBezTo>
                    <a:pt x="625" y="1519"/>
                    <a:pt x="725" y="1717"/>
                    <a:pt x="824" y="1926"/>
                  </a:cubicBezTo>
                  <a:lnTo>
                    <a:pt x="1132" y="2502"/>
                  </a:lnTo>
                  <a:cubicBezTo>
                    <a:pt x="1192" y="2602"/>
                    <a:pt x="1241" y="2701"/>
                    <a:pt x="1301" y="2800"/>
                  </a:cubicBezTo>
                  <a:lnTo>
                    <a:pt x="1479" y="3068"/>
                  </a:lnTo>
                  <a:lnTo>
                    <a:pt x="1658" y="3346"/>
                  </a:lnTo>
                  <a:lnTo>
                    <a:pt x="1738" y="3465"/>
                  </a:lnTo>
                  <a:lnTo>
                    <a:pt x="1748" y="3475"/>
                  </a:lnTo>
                  <a:cubicBezTo>
                    <a:pt x="1748" y="3485"/>
                    <a:pt x="1738" y="3485"/>
                    <a:pt x="1728" y="3485"/>
                  </a:cubicBezTo>
                  <a:lnTo>
                    <a:pt x="1698" y="3525"/>
                  </a:lnTo>
                  <a:cubicBezTo>
                    <a:pt x="1371" y="3813"/>
                    <a:pt x="1073" y="4131"/>
                    <a:pt x="764" y="4438"/>
                  </a:cubicBezTo>
                  <a:lnTo>
                    <a:pt x="934" y="4597"/>
                  </a:lnTo>
                  <a:cubicBezTo>
                    <a:pt x="1212" y="4270"/>
                    <a:pt x="1490" y="3932"/>
                    <a:pt x="1797" y="3624"/>
                  </a:cubicBezTo>
                  <a:lnTo>
                    <a:pt x="1877" y="3535"/>
                  </a:lnTo>
                  <a:cubicBezTo>
                    <a:pt x="1887" y="3515"/>
                    <a:pt x="1916" y="3505"/>
                    <a:pt x="1907" y="3485"/>
                  </a:cubicBezTo>
                  <a:lnTo>
                    <a:pt x="1877" y="3436"/>
                  </a:lnTo>
                  <a:lnTo>
                    <a:pt x="1757" y="3277"/>
                  </a:lnTo>
                  <a:lnTo>
                    <a:pt x="1569" y="3008"/>
                  </a:lnTo>
                  <a:lnTo>
                    <a:pt x="1390" y="2741"/>
                  </a:lnTo>
                  <a:cubicBezTo>
                    <a:pt x="1331" y="2651"/>
                    <a:pt x="1281" y="2552"/>
                    <a:pt x="1232" y="2452"/>
                  </a:cubicBezTo>
                  <a:lnTo>
                    <a:pt x="923" y="1867"/>
                  </a:lnTo>
                  <a:cubicBezTo>
                    <a:pt x="834" y="1668"/>
                    <a:pt x="745" y="1459"/>
                    <a:pt x="665" y="1251"/>
                  </a:cubicBezTo>
                  <a:cubicBezTo>
                    <a:pt x="497" y="854"/>
                    <a:pt x="378" y="427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14"/>
            <p:cNvSpPr/>
            <p:nvPr/>
          </p:nvSpPr>
          <p:spPr>
            <a:xfrm>
              <a:off x="918925" y="820075"/>
              <a:ext cx="110250" cy="61350"/>
            </a:xfrm>
            <a:custGeom>
              <a:avLst/>
              <a:gdLst/>
              <a:ahLst/>
              <a:cxnLst/>
              <a:rect l="l" t="t" r="r" b="b"/>
              <a:pathLst>
                <a:path w="4410" h="2454" extrusionOk="0">
                  <a:moveTo>
                    <a:pt x="159" y="1"/>
                  </a:moveTo>
                  <a:lnTo>
                    <a:pt x="1" y="229"/>
                  </a:lnTo>
                  <a:cubicBezTo>
                    <a:pt x="387" y="418"/>
                    <a:pt x="795" y="617"/>
                    <a:pt x="1172" y="855"/>
                  </a:cubicBezTo>
                  <a:cubicBezTo>
                    <a:pt x="1351" y="964"/>
                    <a:pt x="1539" y="1083"/>
                    <a:pt x="1728" y="1202"/>
                  </a:cubicBezTo>
                  <a:lnTo>
                    <a:pt x="2254" y="1599"/>
                  </a:lnTo>
                  <a:cubicBezTo>
                    <a:pt x="2333" y="1669"/>
                    <a:pt x="2423" y="1738"/>
                    <a:pt x="2503" y="1808"/>
                  </a:cubicBezTo>
                  <a:lnTo>
                    <a:pt x="2741" y="2036"/>
                  </a:lnTo>
                  <a:lnTo>
                    <a:pt x="2969" y="2265"/>
                  </a:lnTo>
                  <a:lnTo>
                    <a:pt x="3108" y="2404"/>
                  </a:lnTo>
                  <a:lnTo>
                    <a:pt x="3148" y="2453"/>
                  </a:lnTo>
                  <a:cubicBezTo>
                    <a:pt x="3167" y="2453"/>
                    <a:pt x="3187" y="2433"/>
                    <a:pt x="3198" y="2424"/>
                  </a:cubicBezTo>
                  <a:lnTo>
                    <a:pt x="3297" y="2354"/>
                  </a:lnTo>
                  <a:cubicBezTo>
                    <a:pt x="3674" y="2126"/>
                    <a:pt x="4041" y="1907"/>
                    <a:pt x="4409" y="1679"/>
                  </a:cubicBezTo>
                  <a:lnTo>
                    <a:pt x="4280" y="1480"/>
                  </a:lnTo>
                  <a:cubicBezTo>
                    <a:pt x="3932" y="1738"/>
                    <a:pt x="3575" y="1987"/>
                    <a:pt x="3218" y="2245"/>
                  </a:cubicBezTo>
                  <a:lnTo>
                    <a:pt x="3178" y="2274"/>
                  </a:lnTo>
                  <a:lnTo>
                    <a:pt x="3167" y="2285"/>
                  </a:lnTo>
                  <a:lnTo>
                    <a:pt x="3158" y="2274"/>
                  </a:lnTo>
                  <a:lnTo>
                    <a:pt x="3059" y="2185"/>
                  </a:lnTo>
                  <a:lnTo>
                    <a:pt x="2810" y="1957"/>
                  </a:lnTo>
                  <a:lnTo>
                    <a:pt x="2572" y="1729"/>
                  </a:lnTo>
                  <a:cubicBezTo>
                    <a:pt x="2492" y="1659"/>
                    <a:pt x="2403" y="1590"/>
                    <a:pt x="2314" y="1520"/>
                  </a:cubicBezTo>
                  <a:lnTo>
                    <a:pt x="1797" y="1113"/>
                  </a:lnTo>
                  <a:cubicBezTo>
                    <a:pt x="1619" y="984"/>
                    <a:pt x="1440" y="855"/>
                    <a:pt x="1252" y="736"/>
                  </a:cubicBezTo>
                  <a:cubicBezTo>
                    <a:pt x="894" y="478"/>
                    <a:pt x="517" y="239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14"/>
            <p:cNvSpPr/>
            <p:nvPr/>
          </p:nvSpPr>
          <p:spPr>
            <a:xfrm>
              <a:off x="959375" y="908950"/>
              <a:ext cx="104550" cy="89400"/>
            </a:xfrm>
            <a:custGeom>
              <a:avLst/>
              <a:gdLst/>
              <a:ahLst/>
              <a:cxnLst/>
              <a:rect l="l" t="t" r="r" b="b"/>
              <a:pathLst>
                <a:path w="4182" h="3576" extrusionOk="0">
                  <a:moveTo>
                    <a:pt x="4042" y="1"/>
                  </a:moveTo>
                  <a:lnTo>
                    <a:pt x="3913" y="109"/>
                  </a:lnTo>
                  <a:cubicBezTo>
                    <a:pt x="3873" y="149"/>
                    <a:pt x="3833" y="179"/>
                    <a:pt x="3793" y="219"/>
                  </a:cubicBezTo>
                  <a:lnTo>
                    <a:pt x="3535" y="418"/>
                  </a:lnTo>
                  <a:cubicBezTo>
                    <a:pt x="3357" y="546"/>
                    <a:pt x="3178" y="676"/>
                    <a:pt x="3009" y="815"/>
                  </a:cubicBezTo>
                  <a:cubicBezTo>
                    <a:pt x="2672" y="1102"/>
                    <a:pt x="2314" y="1360"/>
                    <a:pt x="1977" y="1658"/>
                  </a:cubicBezTo>
                  <a:lnTo>
                    <a:pt x="1470" y="2086"/>
                  </a:lnTo>
                  <a:cubicBezTo>
                    <a:pt x="1302" y="2225"/>
                    <a:pt x="1143" y="2373"/>
                    <a:pt x="974" y="2523"/>
                  </a:cubicBezTo>
                  <a:cubicBezTo>
                    <a:pt x="805" y="2671"/>
                    <a:pt x="636" y="2810"/>
                    <a:pt x="477" y="2959"/>
                  </a:cubicBezTo>
                  <a:cubicBezTo>
                    <a:pt x="318" y="3108"/>
                    <a:pt x="159" y="3267"/>
                    <a:pt x="1" y="3416"/>
                  </a:cubicBezTo>
                  <a:lnTo>
                    <a:pt x="179" y="3575"/>
                  </a:lnTo>
                  <a:cubicBezTo>
                    <a:pt x="318" y="3416"/>
                    <a:pt x="468" y="3257"/>
                    <a:pt x="607" y="3088"/>
                  </a:cubicBezTo>
                  <a:cubicBezTo>
                    <a:pt x="755" y="2929"/>
                    <a:pt x="914" y="2781"/>
                    <a:pt x="1073" y="2622"/>
                  </a:cubicBezTo>
                  <a:cubicBezTo>
                    <a:pt x="1232" y="2473"/>
                    <a:pt x="1381" y="2314"/>
                    <a:pt x="1549" y="2165"/>
                  </a:cubicBezTo>
                  <a:lnTo>
                    <a:pt x="2046" y="1738"/>
                  </a:lnTo>
                  <a:cubicBezTo>
                    <a:pt x="2374" y="1440"/>
                    <a:pt x="2741" y="1192"/>
                    <a:pt x="3089" y="924"/>
                  </a:cubicBezTo>
                  <a:cubicBezTo>
                    <a:pt x="3268" y="795"/>
                    <a:pt x="3456" y="685"/>
                    <a:pt x="3635" y="566"/>
                  </a:cubicBezTo>
                  <a:lnTo>
                    <a:pt x="3913" y="387"/>
                  </a:lnTo>
                  <a:cubicBezTo>
                    <a:pt x="3963" y="368"/>
                    <a:pt x="4012" y="328"/>
                    <a:pt x="4052" y="298"/>
                  </a:cubicBezTo>
                  <a:lnTo>
                    <a:pt x="4181" y="209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14"/>
            <p:cNvSpPr/>
            <p:nvPr/>
          </p:nvSpPr>
          <p:spPr>
            <a:xfrm>
              <a:off x="976250" y="928050"/>
              <a:ext cx="100325" cy="86175"/>
            </a:xfrm>
            <a:custGeom>
              <a:avLst/>
              <a:gdLst/>
              <a:ahLst/>
              <a:cxnLst/>
              <a:rect l="l" t="t" r="r" b="b"/>
              <a:pathLst>
                <a:path w="4013" h="3447" extrusionOk="0">
                  <a:moveTo>
                    <a:pt x="3873" y="1"/>
                  </a:moveTo>
                  <a:lnTo>
                    <a:pt x="3754" y="110"/>
                  </a:lnTo>
                  <a:cubicBezTo>
                    <a:pt x="3714" y="140"/>
                    <a:pt x="3674" y="179"/>
                    <a:pt x="3635" y="210"/>
                  </a:cubicBezTo>
                  <a:lnTo>
                    <a:pt x="3387" y="398"/>
                  </a:lnTo>
                  <a:cubicBezTo>
                    <a:pt x="3218" y="527"/>
                    <a:pt x="3049" y="647"/>
                    <a:pt x="2890" y="786"/>
                  </a:cubicBezTo>
                  <a:cubicBezTo>
                    <a:pt x="2562" y="1064"/>
                    <a:pt x="2215" y="1311"/>
                    <a:pt x="1898" y="1600"/>
                  </a:cubicBezTo>
                  <a:lnTo>
                    <a:pt x="1411" y="2006"/>
                  </a:lnTo>
                  <a:cubicBezTo>
                    <a:pt x="1242" y="2145"/>
                    <a:pt x="1093" y="2284"/>
                    <a:pt x="934" y="2423"/>
                  </a:cubicBezTo>
                  <a:cubicBezTo>
                    <a:pt x="775" y="2573"/>
                    <a:pt x="607" y="2701"/>
                    <a:pt x="457" y="2851"/>
                  </a:cubicBezTo>
                  <a:cubicBezTo>
                    <a:pt x="299" y="2990"/>
                    <a:pt x="150" y="3138"/>
                    <a:pt x="1" y="3288"/>
                  </a:cubicBezTo>
                  <a:lnTo>
                    <a:pt x="170" y="3447"/>
                  </a:lnTo>
                  <a:cubicBezTo>
                    <a:pt x="309" y="3288"/>
                    <a:pt x="448" y="3138"/>
                    <a:pt x="587" y="2979"/>
                  </a:cubicBezTo>
                  <a:cubicBezTo>
                    <a:pt x="726" y="2821"/>
                    <a:pt x="885" y="2682"/>
                    <a:pt x="1024" y="2533"/>
                  </a:cubicBezTo>
                  <a:cubicBezTo>
                    <a:pt x="1183" y="2384"/>
                    <a:pt x="1322" y="2225"/>
                    <a:pt x="1481" y="2086"/>
                  </a:cubicBezTo>
                  <a:lnTo>
                    <a:pt x="1967" y="1669"/>
                  </a:lnTo>
                  <a:cubicBezTo>
                    <a:pt x="2284" y="1391"/>
                    <a:pt x="2632" y="1153"/>
                    <a:pt x="2970" y="905"/>
                  </a:cubicBezTo>
                  <a:cubicBezTo>
                    <a:pt x="3138" y="775"/>
                    <a:pt x="3317" y="666"/>
                    <a:pt x="3496" y="557"/>
                  </a:cubicBezTo>
                  <a:lnTo>
                    <a:pt x="3764" y="388"/>
                  </a:lnTo>
                  <a:cubicBezTo>
                    <a:pt x="3804" y="358"/>
                    <a:pt x="3853" y="329"/>
                    <a:pt x="3893" y="289"/>
                  </a:cubicBezTo>
                  <a:lnTo>
                    <a:pt x="4012" y="210"/>
                  </a:lnTo>
                  <a:lnTo>
                    <a:pt x="387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14"/>
            <p:cNvSpPr/>
            <p:nvPr/>
          </p:nvSpPr>
          <p:spPr>
            <a:xfrm>
              <a:off x="895100" y="819825"/>
              <a:ext cx="26825" cy="24125"/>
            </a:xfrm>
            <a:custGeom>
              <a:avLst/>
              <a:gdLst/>
              <a:ahLst/>
              <a:cxnLst/>
              <a:rect l="l" t="t" r="r" b="b"/>
              <a:pathLst>
                <a:path w="1073" h="965" extrusionOk="0">
                  <a:moveTo>
                    <a:pt x="1003" y="1"/>
                  </a:moveTo>
                  <a:cubicBezTo>
                    <a:pt x="954" y="40"/>
                    <a:pt x="903" y="71"/>
                    <a:pt x="854" y="110"/>
                  </a:cubicBezTo>
                  <a:lnTo>
                    <a:pt x="735" y="229"/>
                  </a:lnTo>
                  <a:cubicBezTo>
                    <a:pt x="665" y="309"/>
                    <a:pt x="596" y="388"/>
                    <a:pt x="517" y="457"/>
                  </a:cubicBezTo>
                  <a:cubicBezTo>
                    <a:pt x="447" y="527"/>
                    <a:pt x="358" y="587"/>
                    <a:pt x="278" y="646"/>
                  </a:cubicBezTo>
                  <a:cubicBezTo>
                    <a:pt x="228" y="676"/>
                    <a:pt x="189" y="706"/>
                    <a:pt x="139" y="735"/>
                  </a:cubicBezTo>
                  <a:cubicBezTo>
                    <a:pt x="89" y="775"/>
                    <a:pt x="30" y="815"/>
                    <a:pt x="0" y="865"/>
                  </a:cubicBezTo>
                  <a:lnTo>
                    <a:pt x="228" y="964"/>
                  </a:lnTo>
                  <a:cubicBezTo>
                    <a:pt x="258" y="944"/>
                    <a:pt x="258" y="905"/>
                    <a:pt x="278" y="865"/>
                  </a:cubicBezTo>
                  <a:cubicBezTo>
                    <a:pt x="308" y="825"/>
                    <a:pt x="338" y="795"/>
                    <a:pt x="367" y="755"/>
                  </a:cubicBezTo>
                  <a:cubicBezTo>
                    <a:pt x="437" y="676"/>
                    <a:pt x="517" y="607"/>
                    <a:pt x="596" y="537"/>
                  </a:cubicBezTo>
                  <a:cubicBezTo>
                    <a:pt x="675" y="468"/>
                    <a:pt x="745" y="398"/>
                    <a:pt x="834" y="349"/>
                  </a:cubicBezTo>
                  <a:cubicBezTo>
                    <a:pt x="874" y="318"/>
                    <a:pt x="914" y="299"/>
                    <a:pt x="954" y="289"/>
                  </a:cubicBezTo>
                  <a:cubicBezTo>
                    <a:pt x="1003" y="269"/>
                    <a:pt x="1042" y="269"/>
                    <a:pt x="1073" y="259"/>
                  </a:cubicBezTo>
                  <a:lnTo>
                    <a:pt x="100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14"/>
            <p:cNvSpPr/>
            <p:nvPr/>
          </p:nvSpPr>
          <p:spPr>
            <a:xfrm>
              <a:off x="969300" y="902725"/>
              <a:ext cx="44225" cy="49175"/>
            </a:xfrm>
            <a:custGeom>
              <a:avLst/>
              <a:gdLst/>
              <a:ahLst/>
              <a:cxnLst/>
              <a:rect l="l" t="t" r="r" b="b"/>
              <a:pathLst>
                <a:path w="1769" h="1967" extrusionOk="0">
                  <a:moveTo>
                    <a:pt x="150" y="160"/>
                  </a:moveTo>
                  <a:lnTo>
                    <a:pt x="170" y="170"/>
                  </a:lnTo>
                  <a:cubicBezTo>
                    <a:pt x="199" y="170"/>
                    <a:pt x="229" y="180"/>
                    <a:pt x="259" y="190"/>
                  </a:cubicBezTo>
                  <a:lnTo>
                    <a:pt x="318" y="219"/>
                  </a:lnTo>
                  <a:cubicBezTo>
                    <a:pt x="349" y="230"/>
                    <a:pt x="368" y="239"/>
                    <a:pt x="398" y="259"/>
                  </a:cubicBezTo>
                  <a:cubicBezTo>
                    <a:pt x="488" y="309"/>
                    <a:pt x="587" y="358"/>
                    <a:pt x="676" y="418"/>
                  </a:cubicBezTo>
                  <a:cubicBezTo>
                    <a:pt x="874" y="537"/>
                    <a:pt x="1073" y="617"/>
                    <a:pt x="1272" y="726"/>
                  </a:cubicBezTo>
                  <a:lnTo>
                    <a:pt x="1510" y="855"/>
                  </a:lnTo>
                  <a:cubicBezTo>
                    <a:pt x="1520" y="865"/>
                    <a:pt x="1540" y="865"/>
                    <a:pt x="1540" y="875"/>
                  </a:cubicBezTo>
                  <a:lnTo>
                    <a:pt x="1500" y="895"/>
                  </a:lnTo>
                  <a:lnTo>
                    <a:pt x="1421" y="964"/>
                  </a:lnTo>
                  <a:cubicBezTo>
                    <a:pt x="1161" y="1176"/>
                    <a:pt x="901" y="1400"/>
                    <a:pt x="663" y="1648"/>
                  </a:cubicBezTo>
                  <a:lnTo>
                    <a:pt x="663" y="1648"/>
                  </a:lnTo>
                  <a:lnTo>
                    <a:pt x="517" y="1282"/>
                  </a:lnTo>
                  <a:lnTo>
                    <a:pt x="398" y="974"/>
                  </a:lnTo>
                  <a:lnTo>
                    <a:pt x="299" y="656"/>
                  </a:lnTo>
                  <a:lnTo>
                    <a:pt x="210" y="339"/>
                  </a:lnTo>
                  <a:lnTo>
                    <a:pt x="170" y="230"/>
                  </a:lnTo>
                  <a:lnTo>
                    <a:pt x="160" y="190"/>
                  </a:lnTo>
                  <a:lnTo>
                    <a:pt x="150" y="160"/>
                  </a:lnTo>
                  <a:close/>
                  <a:moveTo>
                    <a:pt x="1" y="1"/>
                  </a:moveTo>
                  <a:cubicBezTo>
                    <a:pt x="1" y="21"/>
                    <a:pt x="11" y="41"/>
                    <a:pt x="11" y="61"/>
                  </a:cubicBezTo>
                  <a:lnTo>
                    <a:pt x="40" y="170"/>
                  </a:lnTo>
                  <a:lnTo>
                    <a:pt x="80" y="378"/>
                  </a:lnTo>
                  <a:lnTo>
                    <a:pt x="160" y="696"/>
                  </a:lnTo>
                  <a:lnTo>
                    <a:pt x="239" y="1014"/>
                  </a:lnTo>
                  <a:lnTo>
                    <a:pt x="329" y="1331"/>
                  </a:lnTo>
                  <a:cubicBezTo>
                    <a:pt x="398" y="1540"/>
                    <a:pt x="457" y="1748"/>
                    <a:pt x="527" y="1957"/>
                  </a:cubicBezTo>
                  <a:cubicBezTo>
                    <a:pt x="527" y="1957"/>
                    <a:pt x="576" y="1938"/>
                    <a:pt x="634" y="1918"/>
                  </a:cubicBezTo>
                  <a:lnTo>
                    <a:pt x="634" y="1918"/>
                  </a:lnTo>
                  <a:lnTo>
                    <a:pt x="696" y="1967"/>
                  </a:lnTo>
                  <a:cubicBezTo>
                    <a:pt x="925" y="1649"/>
                    <a:pt x="1212" y="1351"/>
                    <a:pt x="1510" y="1073"/>
                  </a:cubicBezTo>
                  <a:lnTo>
                    <a:pt x="1669" y="934"/>
                  </a:lnTo>
                  <a:lnTo>
                    <a:pt x="1748" y="865"/>
                  </a:lnTo>
                  <a:lnTo>
                    <a:pt x="1768" y="855"/>
                  </a:lnTo>
                  <a:cubicBezTo>
                    <a:pt x="1768" y="845"/>
                    <a:pt x="1759" y="845"/>
                    <a:pt x="1748" y="845"/>
                  </a:cubicBezTo>
                  <a:lnTo>
                    <a:pt x="1728" y="835"/>
                  </a:lnTo>
                  <a:lnTo>
                    <a:pt x="1669" y="806"/>
                  </a:lnTo>
                  <a:lnTo>
                    <a:pt x="1322" y="627"/>
                  </a:lnTo>
                  <a:cubicBezTo>
                    <a:pt x="1123" y="528"/>
                    <a:pt x="914" y="438"/>
                    <a:pt x="726" y="329"/>
                  </a:cubicBezTo>
                  <a:cubicBezTo>
                    <a:pt x="636" y="269"/>
                    <a:pt x="537" y="210"/>
                    <a:pt x="438" y="160"/>
                  </a:cubicBezTo>
                  <a:cubicBezTo>
                    <a:pt x="418" y="150"/>
                    <a:pt x="398" y="130"/>
                    <a:pt x="368" y="120"/>
                  </a:cubicBezTo>
                  <a:lnTo>
                    <a:pt x="279" y="80"/>
                  </a:lnTo>
                  <a:cubicBezTo>
                    <a:pt x="210" y="51"/>
                    <a:pt x="130" y="31"/>
                    <a:pt x="60" y="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14"/>
            <p:cNvSpPr/>
            <p:nvPr/>
          </p:nvSpPr>
          <p:spPr>
            <a:xfrm>
              <a:off x="1025900" y="746125"/>
              <a:ext cx="33300" cy="115925"/>
            </a:xfrm>
            <a:custGeom>
              <a:avLst/>
              <a:gdLst/>
              <a:ahLst/>
              <a:cxnLst/>
              <a:rect l="l" t="t" r="r" b="b"/>
              <a:pathLst>
                <a:path w="1332" h="4637" extrusionOk="0">
                  <a:moveTo>
                    <a:pt x="497" y="0"/>
                  </a:moveTo>
                  <a:lnTo>
                    <a:pt x="219" y="60"/>
                  </a:lnTo>
                  <a:cubicBezTo>
                    <a:pt x="309" y="497"/>
                    <a:pt x="378" y="933"/>
                    <a:pt x="477" y="1360"/>
                  </a:cubicBezTo>
                  <a:cubicBezTo>
                    <a:pt x="527" y="1578"/>
                    <a:pt x="576" y="1787"/>
                    <a:pt x="616" y="2006"/>
                  </a:cubicBezTo>
                  <a:lnTo>
                    <a:pt x="795" y="2641"/>
                  </a:lnTo>
                  <a:cubicBezTo>
                    <a:pt x="825" y="2750"/>
                    <a:pt x="854" y="2860"/>
                    <a:pt x="894" y="2959"/>
                  </a:cubicBezTo>
                  <a:lnTo>
                    <a:pt x="1004" y="3266"/>
                  </a:lnTo>
                  <a:lnTo>
                    <a:pt x="1123" y="3575"/>
                  </a:lnTo>
                  <a:lnTo>
                    <a:pt x="1163" y="3703"/>
                  </a:lnTo>
                  <a:lnTo>
                    <a:pt x="1172" y="3723"/>
                  </a:lnTo>
                  <a:cubicBezTo>
                    <a:pt x="1172" y="3723"/>
                    <a:pt x="1163" y="3723"/>
                    <a:pt x="1152" y="3733"/>
                  </a:cubicBezTo>
                  <a:lnTo>
                    <a:pt x="1113" y="3753"/>
                  </a:lnTo>
                  <a:cubicBezTo>
                    <a:pt x="746" y="3981"/>
                    <a:pt x="368" y="4210"/>
                    <a:pt x="1" y="4438"/>
                  </a:cubicBezTo>
                  <a:lnTo>
                    <a:pt x="130" y="4637"/>
                  </a:lnTo>
                  <a:cubicBezTo>
                    <a:pt x="477" y="4378"/>
                    <a:pt x="835" y="4131"/>
                    <a:pt x="1183" y="3872"/>
                  </a:cubicBezTo>
                  <a:lnTo>
                    <a:pt x="1282" y="3803"/>
                  </a:lnTo>
                  <a:cubicBezTo>
                    <a:pt x="1302" y="3793"/>
                    <a:pt x="1331" y="3793"/>
                    <a:pt x="1331" y="3773"/>
                  </a:cubicBezTo>
                  <a:lnTo>
                    <a:pt x="1311" y="3714"/>
                  </a:lnTo>
                  <a:lnTo>
                    <a:pt x="1232" y="3535"/>
                  </a:lnTo>
                  <a:lnTo>
                    <a:pt x="1113" y="3227"/>
                  </a:lnTo>
                  <a:lnTo>
                    <a:pt x="993" y="2929"/>
                  </a:lnTo>
                  <a:cubicBezTo>
                    <a:pt x="954" y="2829"/>
                    <a:pt x="924" y="2721"/>
                    <a:pt x="894" y="2611"/>
                  </a:cubicBezTo>
                  <a:lnTo>
                    <a:pt x="735" y="1976"/>
                  </a:lnTo>
                  <a:cubicBezTo>
                    <a:pt x="686" y="1757"/>
                    <a:pt x="656" y="1539"/>
                    <a:pt x="626" y="1320"/>
                  </a:cubicBezTo>
                  <a:cubicBezTo>
                    <a:pt x="547" y="894"/>
                    <a:pt x="527" y="447"/>
                    <a:pt x="49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14"/>
            <p:cNvSpPr/>
            <p:nvPr/>
          </p:nvSpPr>
          <p:spPr>
            <a:xfrm>
              <a:off x="1058675" y="730975"/>
              <a:ext cx="99575" cy="76800"/>
            </a:xfrm>
            <a:custGeom>
              <a:avLst/>
              <a:gdLst/>
              <a:ahLst/>
              <a:cxnLst/>
              <a:rect l="l" t="t" r="r" b="b"/>
              <a:pathLst>
                <a:path w="3983" h="3072" extrusionOk="0">
                  <a:moveTo>
                    <a:pt x="199" y="0"/>
                  </a:moveTo>
                  <a:lnTo>
                    <a:pt x="0" y="199"/>
                  </a:lnTo>
                  <a:cubicBezTo>
                    <a:pt x="338" y="477"/>
                    <a:pt x="686" y="745"/>
                    <a:pt x="993" y="1063"/>
                  </a:cubicBezTo>
                  <a:cubicBezTo>
                    <a:pt x="1152" y="1211"/>
                    <a:pt x="1311" y="1370"/>
                    <a:pt x="1460" y="1529"/>
                  </a:cubicBezTo>
                  <a:lnTo>
                    <a:pt x="1887" y="2036"/>
                  </a:lnTo>
                  <a:cubicBezTo>
                    <a:pt x="1957" y="2125"/>
                    <a:pt x="2026" y="2204"/>
                    <a:pt x="2085" y="2294"/>
                  </a:cubicBezTo>
                  <a:lnTo>
                    <a:pt x="2264" y="2572"/>
                  </a:lnTo>
                  <a:lnTo>
                    <a:pt x="2443" y="2850"/>
                  </a:lnTo>
                  <a:lnTo>
                    <a:pt x="2542" y="3018"/>
                  </a:lnTo>
                  <a:lnTo>
                    <a:pt x="2572" y="3069"/>
                  </a:lnTo>
                  <a:cubicBezTo>
                    <a:pt x="2576" y="3070"/>
                    <a:pt x="2580" y="3071"/>
                    <a:pt x="2584" y="3071"/>
                  </a:cubicBezTo>
                  <a:cubicBezTo>
                    <a:pt x="2600" y="3071"/>
                    <a:pt x="2616" y="3058"/>
                    <a:pt x="2632" y="3058"/>
                  </a:cubicBezTo>
                  <a:lnTo>
                    <a:pt x="2741" y="3009"/>
                  </a:lnTo>
                  <a:cubicBezTo>
                    <a:pt x="2950" y="2939"/>
                    <a:pt x="3148" y="2860"/>
                    <a:pt x="3356" y="2790"/>
                  </a:cubicBezTo>
                  <a:cubicBezTo>
                    <a:pt x="3565" y="2731"/>
                    <a:pt x="3773" y="2661"/>
                    <a:pt x="3982" y="2601"/>
                  </a:cubicBezTo>
                  <a:lnTo>
                    <a:pt x="3892" y="2383"/>
                  </a:lnTo>
                  <a:cubicBezTo>
                    <a:pt x="3694" y="2462"/>
                    <a:pt x="3495" y="2542"/>
                    <a:pt x="3287" y="2621"/>
                  </a:cubicBezTo>
                  <a:cubicBezTo>
                    <a:pt x="3089" y="2701"/>
                    <a:pt x="2890" y="2800"/>
                    <a:pt x="2691" y="2890"/>
                  </a:cubicBezTo>
                  <a:lnTo>
                    <a:pt x="2641" y="2910"/>
                  </a:lnTo>
                  <a:lnTo>
                    <a:pt x="2632" y="2910"/>
                  </a:lnTo>
                  <a:lnTo>
                    <a:pt x="2621" y="2899"/>
                  </a:lnTo>
                  <a:lnTo>
                    <a:pt x="2542" y="2790"/>
                  </a:lnTo>
                  <a:lnTo>
                    <a:pt x="2354" y="2512"/>
                  </a:lnTo>
                  <a:lnTo>
                    <a:pt x="2175" y="2234"/>
                  </a:lnTo>
                  <a:cubicBezTo>
                    <a:pt x="2115" y="2145"/>
                    <a:pt x="2036" y="2065"/>
                    <a:pt x="1966" y="1976"/>
                  </a:cubicBezTo>
                  <a:lnTo>
                    <a:pt x="1549" y="1460"/>
                  </a:lnTo>
                  <a:lnTo>
                    <a:pt x="1112" y="964"/>
                  </a:lnTo>
                  <a:cubicBezTo>
                    <a:pt x="814" y="626"/>
                    <a:pt x="507" y="328"/>
                    <a:pt x="1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14"/>
            <p:cNvSpPr/>
            <p:nvPr/>
          </p:nvSpPr>
          <p:spPr>
            <a:xfrm>
              <a:off x="1060425" y="848625"/>
              <a:ext cx="119900" cy="65325"/>
            </a:xfrm>
            <a:custGeom>
              <a:avLst/>
              <a:gdLst/>
              <a:ahLst/>
              <a:cxnLst/>
              <a:rect l="l" t="t" r="r" b="b"/>
              <a:pathLst>
                <a:path w="4796" h="2613" extrusionOk="0">
                  <a:moveTo>
                    <a:pt x="4706" y="0"/>
                  </a:moveTo>
                  <a:lnTo>
                    <a:pt x="4548" y="80"/>
                  </a:lnTo>
                  <a:cubicBezTo>
                    <a:pt x="4508" y="100"/>
                    <a:pt x="4458" y="130"/>
                    <a:pt x="4409" y="150"/>
                  </a:cubicBezTo>
                  <a:lnTo>
                    <a:pt x="4111" y="278"/>
                  </a:lnTo>
                  <a:cubicBezTo>
                    <a:pt x="3912" y="378"/>
                    <a:pt x="3714" y="467"/>
                    <a:pt x="3515" y="567"/>
                  </a:cubicBezTo>
                  <a:cubicBezTo>
                    <a:pt x="3107" y="745"/>
                    <a:pt x="2721" y="954"/>
                    <a:pt x="2323" y="1152"/>
                  </a:cubicBezTo>
                  <a:lnTo>
                    <a:pt x="2026" y="1291"/>
                  </a:lnTo>
                  <a:lnTo>
                    <a:pt x="1737" y="1450"/>
                  </a:lnTo>
                  <a:lnTo>
                    <a:pt x="1152" y="1768"/>
                  </a:lnTo>
                  <a:cubicBezTo>
                    <a:pt x="755" y="1977"/>
                    <a:pt x="387" y="2205"/>
                    <a:pt x="0" y="2414"/>
                  </a:cubicBezTo>
                  <a:lnTo>
                    <a:pt x="129" y="2612"/>
                  </a:lnTo>
                  <a:cubicBezTo>
                    <a:pt x="497" y="2374"/>
                    <a:pt x="844" y="2116"/>
                    <a:pt x="1221" y="1887"/>
                  </a:cubicBezTo>
                  <a:lnTo>
                    <a:pt x="1787" y="1549"/>
                  </a:lnTo>
                  <a:lnTo>
                    <a:pt x="2075" y="1390"/>
                  </a:lnTo>
                  <a:lnTo>
                    <a:pt x="2373" y="1242"/>
                  </a:lnTo>
                  <a:cubicBezTo>
                    <a:pt x="2760" y="1043"/>
                    <a:pt x="3158" y="845"/>
                    <a:pt x="3575" y="695"/>
                  </a:cubicBezTo>
                  <a:cubicBezTo>
                    <a:pt x="3773" y="616"/>
                    <a:pt x="3981" y="527"/>
                    <a:pt x="4180" y="448"/>
                  </a:cubicBezTo>
                  <a:lnTo>
                    <a:pt x="4488" y="348"/>
                  </a:lnTo>
                  <a:cubicBezTo>
                    <a:pt x="4548" y="338"/>
                    <a:pt x="4597" y="309"/>
                    <a:pt x="4647" y="289"/>
                  </a:cubicBezTo>
                  <a:lnTo>
                    <a:pt x="4795" y="239"/>
                  </a:lnTo>
                  <a:lnTo>
                    <a:pt x="470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14"/>
            <p:cNvSpPr/>
            <p:nvPr/>
          </p:nvSpPr>
          <p:spPr>
            <a:xfrm>
              <a:off x="1073325" y="870225"/>
              <a:ext cx="115200" cy="62825"/>
            </a:xfrm>
            <a:custGeom>
              <a:avLst/>
              <a:gdLst/>
              <a:ahLst/>
              <a:cxnLst/>
              <a:rect l="l" t="t" r="r" b="b"/>
              <a:pathLst>
                <a:path w="4608" h="2513" extrusionOk="0">
                  <a:moveTo>
                    <a:pt x="4518" y="1"/>
                  </a:moveTo>
                  <a:lnTo>
                    <a:pt x="4369" y="70"/>
                  </a:lnTo>
                  <a:cubicBezTo>
                    <a:pt x="4319" y="100"/>
                    <a:pt x="4279" y="120"/>
                    <a:pt x="4230" y="140"/>
                  </a:cubicBezTo>
                  <a:lnTo>
                    <a:pt x="3942" y="268"/>
                  </a:lnTo>
                  <a:cubicBezTo>
                    <a:pt x="3754" y="358"/>
                    <a:pt x="3565" y="447"/>
                    <a:pt x="3376" y="546"/>
                  </a:cubicBezTo>
                  <a:cubicBezTo>
                    <a:pt x="2989" y="716"/>
                    <a:pt x="2611" y="914"/>
                    <a:pt x="2225" y="1102"/>
                  </a:cubicBezTo>
                  <a:lnTo>
                    <a:pt x="1947" y="1241"/>
                  </a:lnTo>
                  <a:lnTo>
                    <a:pt x="1658" y="1400"/>
                  </a:lnTo>
                  <a:lnTo>
                    <a:pt x="1102" y="1698"/>
                  </a:lnTo>
                  <a:cubicBezTo>
                    <a:pt x="725" y="1897"/>
                    <a:pt x="367" y="2115"/>
                    <a:pt x="0" y="2314"/>
                  </a:cubicBezTo>
                  <a:lnTo>
                    <a:pt x="129" y="2512"/>
                  </a:lnTo>
                  <a:cubicBezTo>
                    <a:pt x="477" y="2284"/>
                    <a:pt x="815" y="2036"/>
                    <a:pt x="1172" y="1817"/>
                  </a:cubicBezTo>
                  <a:lnTo>
                    <a:pt x="1718" y="1490"/>
                  </a:lnTo>
                  <a:lnTo>
                    <a:pt x="1986" y="1331"/>
                  </a:lnTo>
                  <a:lnTo>
                    <a:pt x="2274" y="1192"/>
                  </a:lnTo>
                  <a:cubicBezTo>
                    <a:pt x="2651" y="1003"/>
                    <a:pt x="3028" y="815"/>
                    <a:pt x="3426" y="665"/>
                  </a:cubicBezTo>
                  <a:cubicBezTo>
                    <a:pt x="3624" y="596"/>
                    <a:pt x="3823" y="517"/>
                    <a:pt x="4012" y="438"/>
                  </a:cubicBezTo>
                  <a:lnTo>
                    <a:pt x="4310" y="338"/>
                  </a:lnTo>
                  <a:cubicBezTo>
                    <a:pt x="4359" y="328"/>
                    <a:pt x="4418" y="308"/>
                    <a:pt x="4468" y="288"/>
                  </a:cubicBezTo>
                  <a:lnTo>
                    <a:pt x="4607" y="229"/>
                  </a:lnTo>
                  <a:lnTo>
                    <a:pt x="451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14"/>
            <p:cNvSpPr/>
            <p:nvPr/>
          </p:nvSpPr>
          <p:spPr>
            <a:xfrm>
              <a:off x="1031850" y="730475"/>
              <a:ext cx="29825" cy="18875"/>
            </a:xfrm>
            <a:custGeom>
              <a:avLst/>
              <a:gdLst/>
              <a:ahLst/>
              <a:cxnLst/>
              <a:rect l="l" t="t" r="r" b="b"/>
              <a:pathLst>
                <a:path w="1193" h="755" extrusionOk="0">
                  <a:moveTo>
                    <a:pt x="1183" y="0"/>
                  </a:moveTo>
                  <a:cubicBezTo>
                    <a:pt x="1123" y="20"/>
                    <a:pt x="1064" y="50"/>
                    <a:pt x="1014" y="80"/>
                  </a:cubicBezTo>
                  <a:lnTo>
                    <a:pt x="865" y="169"/>
                  </a:lnTo>
                  <a:cubicBezTo>
                    <a:pt x="775" y="219"/>
                    <a:pt x="686" y="278"/>
                    <a:pt x="597" y="328"/>
                  </a:cubicBezTo>
                  <a:cubicBezTo>
                    <a:pt x="517" y="377"/>
                    <a:pt x="418" y="417"/>
                    <a:pt x="319" y="447"/>
                  </a:cubicBezTo>
                  <a:cubicBezTo>
                    <a:pt x="269" y="467"/>
                    <a:pt x="219" y="487"/>
                    <a:pt x="160" y="507"/>
                  </a:cubicBezTo>
                  <a:cubicBezTo>
                    <a:pt x="110" y="536"/>
                    <a:pt x="41" y="567"/>
                    <a:pt x="1" y="616"/>
                  </a:cubicBezTo>
                  <a:lnTo>
                    <a:pt x="199" y="755"/>
                  </a:lnTo>
                  <a:cubicBezTo>
                    <a:pt x="230" y="745"/>
                    <a:pt x="239" y="706"/>
                    <a:pt x="269" y="675"/>
                  </a:cubicBezTo>
                  <a:cubicBezTo>
                    <a:pt x="309" y="636"/>
                    <a:pt x="349" y="606"/>
                    <a:pt x="388" y="576"/>
                  </a:cubicBezTo>
                  <a:cubicBezTo>
                    <a:pt x="468" y="527"/>
                    <a:pt x="557" y="477"/>
                    <a:pt x="656" y="428"/>
                  </a:cubicBezTo>
                  <a:cubicBezTo>
                    <a:pt x="746" y="377"/>
                    <a:pt x="835" y="328"/>
                    <a:pt x="934" y="298"/>
                  </a:cubicBezTo>
                  <a:cubicBezTo>
                    <a:pt x="974" y="278"/>
                    <a:pt x="1024" y="278"/>
                    <a:pt x="1073" y="269"/>
                  </a:cubicBezTo>
                  <a:cubicBezTo>
                    <a:pt x="1086" y="265"/>
                    <a:pt x="1100" y="264"/>
                    <a:pt x="1113" y="264"/>
                  </a:cubicBezTo>
                  <a:cubicBezTo>
                    <a:pt x="1139" y="264"/>
                    <a:pt x="1166" y="269"/>
                    <a:pt x="1192" y="269"/>
                  </a:cubicBez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14"/>
            <p:cNvSpPr/>
            <p:nvPr/>
          </p:nvSpPr>
          <p:spPr>
            <a:xfrm>
              <a:off x="1090450" y="822075"/>
              <a:ext cx="38250" cy="51900"/>
            </a:xfrm>
            <a:custGeom>
              <a:avLst/>
              <a:gdLst/>
              <a:ahLst/>
              <a:cxnLst/>
              <a:rect l="l" t="t" r="r" b="b"/>
              <a:pathLst>
                <a:path w="1530" h="2076" extrusionOk="0">
                  <a:moveTo>
                    <a:pt x="119" y="189"/>
                  </a:moveTo>
                  <a:lnTo>
                    <a:pt x="139" y="199"/>
                  </a:lnTo>
                  <a:cubicBezTo>
                    <a:pt x="169" y="209"/>
                    <a:pt x="189" y="228"/>
                    <a:pt x="219" y="248"/>
                  </a:cubicBezTo>
                  <a:lnTo>
                    <a:pt x="269" y="288"/>
                  </a:lnTo>
                  <a:cubicBezTo>
                    <a:pt x="288" y="298"/>
                    <a:pt x="308" y="318"/>
                    <a:pt x="338" y="338"/>
                  </a:cubicBezTo>
                  <a:cubicBezTo>
                    <a:pt x="417" y="407"/>
                    <a:pt x="497" y="487"/>
                    <a:pt x="576" y="566"/>
                  </a:cubicBezTo>
                  <a:cubicBezTo>
                    <a:pt x="745" y="725"/>
                    <a:pt x="914" y="844"/>
                    <a:pt x="1083" y="993"/>
                  </a:cubicBezTo>
                  <a:lnTo>
                    <a:pt x="1291" y="1172"/>
                  </a:lnTo>
                  <a:cubicBezTo>
                    <a:pt x="1291" y="1182"/>
                    <a:pt x="1311" y="1192"/>
                    <a:pt x="1311" y="1192"/>
                  </a:cubicBezTo>
                  <a:lnTo>
                    <a:pt x="1271" y="1212"/>
                  </a:lnTo>
                  <a:lnTo>
                    <a:pt x="1172" y="1261"/>
                  </a:lnTo>
                  <a:cubicBezTo>
                    <a:pt x="873" y="1415"/>
                    <a:pt x="567" y="1555"/>
                    <a:pt x="281" y="1747"/>
                  </a:cubicBezTo>
                  <a:lnTo>
                    <a:pt x="281" y="1747"/>
                  </a:lnTo>
                  <a:cubicBezTo>
                    <a:pt x="258" y="1619"/>
                    <a:pt x="237" y="1491"/>
                    <a:pt x="219" y="1360"/>
                  </a:cubicBezTo>
                  <a:lnTo>
                    <a:pt x="169" y="1033"/>
                  </a:lnTo>
                  <a:lnTo>
                    <a:pt x="149" y="705"/>
                  </a:lnTo>
                  <a:lnTo>
                    <a:pt x="130" y="378"/>
                  </a:lnTo>
                  <a:lnTo>
                    <a:pt x="119" y="268"/>
                  </a:lnTo>
                  <a:lnTo>
                    <a:pt x="119" y="219"/>
                  </a:lnTo>
                  <a:lnTo>
                    <a:pt x="119" y="189"/>
                  </a:lnTo>
                  <a:close/>
                  <a:moveTo>
                    <a:pt x="0" y="0"/>
                  </a:moveTo>
                  <a:lnTo>
                    <a:pt x="0" y="60"/>
                  </a:lnTo>
                  <a:lnTo>
                    <a:pt x="0" y="169"/>
                  </a:lnTo>
                  <a:lnTo>
                    <a:pt x="0" y="378"/>
                  </a:lnTo>
                  <a:lnTo>
                    <a:pt x="0" y="715"/>
                  </a:lnTo>
                  <a:lnTo>
                    <a:pt x="10" y="1043"/>
                  </a:lnTo>
                  <a:lnTo>
                    <a:pt x="30" y="1371"/>
                  </a:lnTo>
                  <a:cubicBezTo>
                    <a:pt x="50" y="1599"/>
                    <a:pt x="60" y="1817"/>
                    <a:pt x="80" y="2035"/>
                  </a:cubicBezTo>
                  <a:lnTo>
                    <a:pt x="196" y="2022"/>
                  </a:lnTo>
                  <a:lnTo>
                    <a:pt x="196" y="2022"/>
                  </a:lnTo>
                  <a:lnTo>
                    <a:pt x="238" y="2075"/>
                  </a:lnTo>
                  <a:cubicBezTo>
                    <a:pt x="262" y="2052"/>
                    <a:pt x="286" y="2030"/>
                    <a:pt x="311" y="2008"/>
                  </a:cubicBezTo>
                  <a:lnTo>
                    <a:pt x="311" y="2008"/>
                  </a:lnTo>
                  <a:lnTo>
                    <a:pt x="328" y="2006"/>
                  </a:lnTo>
                  <a:cubicBezTo>
                    <a:pt x="327" y="2002"/>
                    <a:pt x="327" y="1999"/>
                    <a:pt x="326" y="1995"/>
                  </a:cubicBezTo>
                  <a:lnTo>
                    <a:pt x="326" y="1995"/>
                  </a:lnTo>
                  <a:cubicBezTo>
                    <a:pt x="598" y="1758"/>
                    <a:pt x="920" y="1577"/>
                    <a:pt x="1242" y="1380"/>
                  </a:cubicBezTo>
                  <a:lnTo>
                    <a:pt x="1420" y="1281"/>
                  </a:lnTo>
                  <a:lnTo>
                    <a:pt x="1520" y="1232"/>
                  </a:lnTo>
                  <a:lnTo>
                    <a:pt x="1529" y="1221"/>
                  </a:lnTo>
                  <a:lnTo>
                    <a:pt x="1520" y="1212"/>
                  </a:lnTo>
                  <a:lnTo>
                    <a:pt x="1500" y="1192"/>
                  </a:lnTo>
                  <a:lnTo>
                    <a:pt x="1450" y="1152"/>
                  </a:lnTo>
                  <a:lnTo>
                    <a:pt x="1152" y="904"/>
                  </a:lnTo>
                  <a:cubicBezTo>
                    <a:pt x="983" y="765"/>
                    <a:pt x="794" y="636"/>
                    <a:pt x="646" y="487"/>
                  </a:cubicBezTo>
                  <a:cubicBezTo>
                    <a:pt x="566" y="417"/>
                    <a:pt x="487" y="338"/>
                    <a:pt x="397" y="259"/>
                  </a:cubicBezTo>
                  <a:lnTo>
                    <a:pt x="338" y="199"/>
                  </a:lnTo>
                  <a:lnTo>
                    <a:pt x="258" y="139"/>
                  </a:lnTo>
                  <a:cubicBezTo>
                    <a:pt x="189" y="100"/>
                    <a:pt x="130" y="60"/>
                    <a:pt x="60" y="3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14"/>
            <p:cNvSpPr/>
            <p:nvPr/>
          </p:nvSpPr>
          <p:spPr>
            <a:xfrm>
              <a:off x="1155975" y="685050"/>
              <a:ext cx="37025" cy="110975"/>
            </a:xfrm>
            <a:custGeom>
              <a:avLst/>
              <a:gdLst/>
              <a:ahLst/>
              <a:cxnLst/>
              <a:rect l="l" t="t" r="r" b="b"/>
              <a:pathLst>
                <a:path w="1481" h="4439" extrusionOk="0">
                  <a:moveTo>
                    <a:pt x="1202" y="1"/>
                  </a:moveTo>
                  <a:cubicBezTo>
                    <a:pt x="1182" y="437"/>
                    <a:pt x="1152" y="874"/>
                    <a:pt x="1152" y="1311"/>
                  </a:cubicBezTo>
                  <a:cubicBezTo>
                    <a:pt x="1152" y="1530"/>
                    <a:pt x="1152" y="1748"/>
                    <a:pt x="1143" y="1976"/>
                  </a:cubicBezTo>
                  <a:lnTo>
                    <a:pt x="1182" y="2642"/>
                  </a:lnTo>
                  <a:cubicBezTo>
                    <a:pt x="1182" y="2751"/>
                    <a:pt x="1182" y="2860"/>
                    <a:pt x="1202" y="2969"/>
                  </a:cubicBezTo>
                  <a:lnTo>
                    <a:pt x="1242" y="3297"/>
                  </a:lnTo>
                  <a:lnTo>
                    <a:pt x="1282" y="3624"/>
                  </a:lnTo>
                  <a:lnTo>
                    <a:pt x="1301" y="3763"/>
                  </a:lnTo>
                  <a:lnTo>
                    <a:pt x="1301" y="3774"/>
                  </a:lnTo>
                  <a:cubicBezTo>
                    <a:pt x="1301" y="3783"/>
                    <a:pt x="1291" y="3783"/>
                    <a:pt x="1282" y="3783"/>
                  </a:cubicBezTo>
                  <a:lnTo>
                    <a:pt x="1242" y="3803"/>
                  </a:lnTo>
                  <a:cubicBezTo>
                    <a:pt x="1033" y="3863"/>
                    <a:pt x="825" y="3932"/>
                    <a:pt x="616" y="3992"/>
                  </a:cubicBezTo>
                  <a:cubicBezTo>
                    <a:pt x="408" y="4061"/>
                    <a:pt x="209" y="4151"/>
                    <a:pt x="0" y="4220"/>
                  </a:cubicBezTo>
                  <a:lnTo>
                    <a:pt x="90" y="4438"/>
                  </a:lnTo>
                  <a:cubicBezTo>
                    <a:pt x="278" y="4349"/>
                    <a:pt x="477" y="4250"/>
                    <a:pt x="676" y="4171"/>
                  </a:cubicBezTo>
                  <a:cubicBezTo>
                    <a:pt x="874" y="4091"/>
                    <a:pt x="1083" y="4012"/>
                    <a:pt x="1282" y="3932"/>
                  </a:cubicBezTo>
                  <a:lnTo>
                    <a:pt x="1390" y="3882"/>
                  </a:lnTo>
                  <a:cubicBezTo>
                    <a:pt x="1410" y="3873"/>
                    <a:pt x="1441" y="3873"/>
                    <a:pt x="1450" y="3863"/>
                  </a:cubicBezTo>
                  <a:lnTo>
                    <a:pt x="1441" y="3793"/>
                  </a:lnTo>
                  <a:lnTo>
                    <a:pt x="1401" y="3604"/>
                  </a:lnTo>
                  <a:lnTo>
                    <a:pt x="1351" y="3277"/>
                  </a:lnTo>
                  <a:lnTo>
                    <a:pt x="1301" y="2959"/>
                  </a:lnTo>
                  <a:cubicBezTo>
                    <a:pt x="1291" y="2850"/>
                    <a:pt x="1291" y="2741"/>
                    <a:pt x="1282" y="2631"/>
                  </a:cubicBezTo>
                  <a:lnTo>
                    <a:pt x="1262" y="1967"/>
                  </a:lnTo>
                  <a:cubicBezTo>
                    <a:pt x="1271" y="1748"/>
                    <a:pt x="1282" y="1530"/>
                    <a:pt x="1301" y="1311"/>
                  </a:cubicBezTo>
                  <a:cubicBezTo>
                    <a:pt x="1331" y="874"/>
                    <a:pt x="1401" y="437"/>
                    <a:pt x="14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14"/>
            <p:cNvSpPr/>
            <p:nvPr/>
          </p:nvSpPr>
          <p:spPr>
            <a:xfrm>
              <a:off x="1215050" y="676125"/>
              <a:ext cx="83425" cy="87750"/>
            </a:xfrm>
            <a:custGeom>
              <a:avLst/>
              <a:gdLst/>
              <a:ahLst/>
              <a:cxnLst/>
              <a:rect l="l" t="t" r="r" b="b"/>
              <a:pathLst>
                <a:path w="3337" h="3510" extrusionOk="0">
                  <a:moveTo>
                    <a:pt x="239" y="0"/>
                  </a:moveTo>
                  <a:lnTo>
                    <a:pt x="1" y="129"/>
                  </a:lnTo>
                  <a:cubicBezTo>
                    <a:pt x="269" y="486"/>
                    <a:pt x="547" y="834"/>
                    <a:pt x="775" y="1201"/>
                  </a:cubicBezTo>
                  <a:cubicBezTo>
                    <a:pt x="894" y="1390"/>
                    <a:pt x="1013" y="1578"/>
                    <a:pt x="1123" y="1767"/>
                  </a:cubicBezTo>
                  <a:lnTo>
                    <a:pt x="1421" y="2353"/>
                  </a:lnTo>
                  <a:cubicBezTo>
                    <a:pt x="1470" y="2452"/>
                    <a:pt x="1520" y="2542"/>
                    <a:pt x="1560" y="2651"/>
                  </a:cubicBezTo>
                  <a:lnTo>
                    <a:pt x="1669" y="2959"/>
                  </a:lnTo>
                  <a:lnTo>
                    <a:pt x="1778" y="3266"/>
                  </a:lnTo>
                  <a:lnTo>
                    <a:pt x="1847" y="3445"/>
                  </a:lnTo>
                  <a:lnTo>
                    <a:pt x="1867" y="3505"/>
                  </a:lnTo>
                  <a:cubicBezTo>
                    <a:pt x="1871" y="3508"/>
                    <a:pt x="1876" y="3509"/>
                    <a:pt x="1883" y="3509"/>
                  </a:cubicBezTo>
                  <a:cubicBezTo>
                    <a:pt x="1896" y="3509"/>
                    <a:pt x="1914" y="3505"/>
                    <a:pt x="1927" y="3505"/>
                  </a:cubicBezTo>
                  <a:lnTo>
                    <a:pt x="2036" y="3485"/>
                  </a:lnTo>
                  <a:cubicBezTo>
                    <a:pt x="2473" y="3445"/>
                    <a:pt x="2910" y="3396"/>
                    <a:pt x="3337" y="3356"/>
                  </a:cubicBezTo>
                  <a:lnTo>
                    <a:pt x="3307" y="3127"/>
                  </a:lnTo>
                  <a:cubicBezTo>
                    <a:pt x="2880" y="3197"/>
                    <a:pt x="2443" y="3277"/>
                    <a:pt x="2017" y="3346"/>
                  </a:cubicBezTo>
                  <a:lnTo>
                    <a:pt x="1966" y="3356"/>
                  </a:lnTo>
                  <a:lnTo>
                    <a:pt x="1957" y="3366"/>
                  </a:lnTo>
                  <a:lnTo>
                    <a:pt x="1947" y="3346"/>
                  </a:lnTo>
                  <a:lnTo>
                    <a:pt x="1897" y="3217"/>
                  </a:lnTo>
                  <a:lnTo>
                    <a:pt x="1778" y="2909"/>
                  </a:lnTo>
                  <a:lnTo>
                    <a:pt x="1659" y="2602"/>
                  </a:lnTo>
                  <a:cubicBezTo>
                    <a:pt x="1619" y="2502"/>
                    <a:pt x="1560" y="2403"/>
                    <a:pt x="1520" y="2304"/>
                  </a:cubicBezTo>
                  <a:lnTo>
                    <a:pt x="1232" y="1717"/>
                  </a:lnTo>
                  <a:cubicBezTo>
                    <a:pt x="1123" y="1519"/>
                    <a:pt x="1013" y="1331"/>
                    <a:pt x="904" y="1132"/>
                  </a:cubicBezTo>
                  <a:cubicBezTo>
                    <a:pt x="696" y="744"/>
                    <a:pt x="457" y="377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14"/>
            <p:cNvSpPr/>
            <p:nvPr/>
          </p:nvSpPr>
          <p:spPr>
            <a:xfrm>
              <a:off x="1178075" y="815850"/>
              <a:ext cx="129100" cy="38525"/>
            </a:xfrm>
            <a:custGeom>
              <a:avLst/>
              <a:gdLst/>
              <a:ahLst/>
              <a:cxnLst/>
              <a:rect l="l" t="t" r="r" b="b"/>
              <a:pathLst>
                <a:path w="5164" h="1541" extrusionOk="0">
                  <a:moveTo>
                    <a:pt x="5124" y="1"/>
                  </a:moveTo>
                  <a:lnTo>
                    <a:pt x="4955" y="40"/>
                  </a:lnTo>
                  <a:cubicBezTo>
                    <a:pt x="4905" y="60"/>
                    <a:pt x="4855" y="80"/>
                    <a:pt x="4806" y="91"/>
                  </a:cubicBezTo>
                  <a:lnTo>
                    <a:pt x="4488" y="150"/>
                  </a:lnTo>
                  <a:cubicBezTo>
                    <a:pt x="4270" y="199"/>
                    <a:pt x="4052" y="230"/>
                    <a:pt x="3833" y="289"/>
                  </a:cubicBezTo>
                  <a:cubicBezTo>
                    <a:pt x="3624" y="338"/>
                    <a:pt x="3406" y="388"/>
                    <a:pt x="3187" y="438"/>
                  </a:cubicBezTo>
                  <a:cubicBezTo>
                    <a:pt x="2979" y="488"/>
                    <a:pt x="2761" y="527"/>
                    <a:pt x="2542" y="597"/>
                  </a:cubicBezTo>
                  <a:lnTo>
                    <a:pt x="1897" y="766"/>
                  </a:lnTo>
                  <a:cubicBezTo>
                    <a:pt x="1797" y="786"/>
                    <a:pt x="1688" y="815"/>
                    <a:pt x="1579" y="845"/>
                  </a:cubicBezTo>
                  <a:lnTo>
                    <a:pt x="1261" y="934"/>
                  </a:lnTo>
                  <a:cubicBezTo>
                    <a:pt x="1053" y="994"/>
                    <a:pt x="835" y="1053"/>
                    <a:pt x="626" y="1113"/>
                  </a:cubicBezTo>
                  <a:cubicBezTo>
                    <a:pt x="407" y="1172"/>
                    <a:pt x="209" y="1252"/>
                    <a:pt x="0" y="1322"/>
                  </a:cubicBezTo>
                  <a:lnTo>
                    <a:pt x="80" y="1540"/>
                  </a:lnTo>
                  <a:cubicBezTo>
                    <a:pt x="288" y="1461"/>
                    <a:pt x="477" y="1361"/>
                    <a:pt x="685" y="1292"/>
                  </a:cubicBezTo>
                  <a:cubicBezTo>
                    <a:pt x="894" y="1222"/>
                    <a:pt x="1093" y="1143"/>
                    <a:pt x="1301" y="1073"/>
                  </a:cubicBezTo>
                  <a:lnTo>
                    <a:pt x="1619" y="964"/>
                  </a:lnTo>
                  <a:cubicBezTo>
                    <a:pt x="1718" y="925"/>
                    <a:pt x="1827" y="894"/>
                    <a:pt x="1936" y="865"/>
                  </a:cubicBezTo>
                  <a:lnTo>
                    <a:pt x="2572" y="696"/>
                  </a:lnTo>
                  <a:cubicBezTo>
                    <a:pt x="2781" y="627"/>
                    <a:pt x="2999" y="597"/>
                    <a:pt x="3217" y="547"/>
                  </a:cubicBezTo>
                  <a:cubicBezTo>
                    <a:pt x="3436" y="508"/>
                    <a:pt x="3644" y="468"/>
                    <a:pt x="3862" y="428"/>
                  </a:cubicBezTo>
                  <a:cubicBezTo>
                    <a:pt x="4081" y="388"/>
                    <a:pt x="4299" y="369"/>
                    <a:pt x="4518" y="338"/>
                  </a:cubicBezTo>
                  <a:lnTo>
                    <a:pt x="4846" y="299"/>
                  </a:lnTo>
                  <a:cubicBezTo>
                    <a:pt x="4895" y="299"/>
                    <a:pt x="4955" y="279"/>
                    <a:pt x="5005" y="269"/>
                  </a:cubicBezTo>
                  <a:lnTo>
                    <a:pt x="5164" y="249"/>
                  </a:lnTo>
                  <a:lnTo>
                    <a:pt x="51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14"/>
            <p:cNvSpPr/>
            <p:nvPr/>
          </p:nvSpPr>
          <p:spPr>
            <a:xfrm>
              <a:off x="1186250" y="838700"/>
              <a:ext cx="123900" cy="37250"/>
            </a:xfrm>
            <a:custGeom>
              <a:avLst/>
              <a:gdLst/>
              <a:ahLst/>
              <a:cxnLst/>
              <a:rect l="l" t="t" r="r" b="b"/>
              <a:pathLst>
                <a:path w="4956" h="1490" extrusionOk="0">
                  <a:moveTo>
                    <a:pt x="4926" y="0"/>
                  </a:moveTo>
                  <a:lnTo>
                    <a:pt x="4767" y="40"/>
                  </a:lnTo>
                  <a:cubicBezTo>
                    <a:pt x="4717" y="60"/>
                    <a:pt x="4667" y="70"/>
                    <a:pt x="4618" y="80"/>
                  </a:cubicBezTo>
                  <a:lnTo>
                    <a:pt x="4310" y="150"/>
                  </a:lnTo>
                  <a:cubicBezTo>
                    <a:pt x="4102" y="189"/>
                    <a:pt x="3893" y="229"/>
                    <a:pt x="3685" y="278"/>
                  </a:cubicBezTo>
                  <a:cubicBezTo>
                    <a:pt x="3476" y="328"/>
                    <a:pt x="3268" y="378"/>
                    <a:pt x="3069" y="428"/>
                  </a:cubicBezTo>
                  <a:cubicBezTo>
                    <a:pt x="2860" y="477"/>
                    <a:pt x="2652" y="517"/>
                    <a:pt x="2443" y="576"/>
                  </a:cubicBezTo>
                  <a:lnTo>
                    <a:pt x="1828" y="735"/>
                  </a:lnTo>
                  <a:cubicBezTo>
                    <a:pt x="1719" y="765"/>
                    <a:pt x="1620" y="785"/>
                    <a:pt x="1520" y="814"/>
                  </a:cubicBezTo>
                  <a:lnTo>
                    <a:pt x="1212" y="904"/>
                  </a:lnTo>
                  <a:cubicBezTo>
                    <a:pt x="1004" y="964"/>
                    <a:pt x="805" y="1013"/>
                    <a:pt x="596" y="1073"/>
                  </a:cubicBezTo>
                  <a:cubicBezTo>
                    <a:pt x="398" y="1123"/>
                    <a:pt x="199" y="1202"/>
                    <a:pt x="1" y="1262"/>
                  </a:cubicBezTo>
                  <a:lnTo>
                    <a:pt x="80" y="1490"/>
                  </a:lnTo>
                  <a:cubicBezTo>
                    <a:pt x="279" y="1410"/>
                    <a:pt x="468" y="1321"/>
                    <a:pt x="666" y="1251"/>
                  </a:cubicBezTo>
                  <a:cubicBezTo>
                    <a:pt x="855" y="1182"/>
                    <a:pt x="1053" y="1103"/>
                    <a:pt x="1252" y="1033"/>
                  </a:cubicBezTo>
                  <a:lnTo>
                    <a:pt x="1550" y="924"/>
                  </a:lnTo>
                  <a:cubicBezTo>
                    <a:pt x="1649" y="894"/>
                    <a:pt x="1759" y="874"/>
                    <a:pt x="1858" y="845"/>
                  </a:cubicBezTo>
                  <a:lnTo>
                    <a:pt x="2473" y="675"/>
                  </a:lnTo>
                  <a:cubicBezTo>
                    <a:pt x="2672" y="616"/>
                    <a:pt x="2880" y="576"/>
                    <a:pt x="3089" y="536"/>
                  </a:cubicBezTo>
                  <a:lnTo>
                    <a:pt x="3714" y="417"/>
                  </a:lnTo>
                  <a:cubicBezTo>
                    <a:pt x="3923" y="378"/>
                    <a:pt x="4131" y="358"/>
                    <a:pt x="4340" y="328"/>
                  </a:cubicBezTo>
                  <a:lnTo>
                    <a:pt x="4658" y="298"/>
                  </a:lnTo>
                  <a:cubicBezTo>
                    <a:pt x="4707" y="289"/>
                    <a:pt x="4757" y="278"/>
                    <a:pt x="4817" y="269"/>
                  </a:cubicBezTo>
                  <a:lnTo>
                    <a:pt x="4956" y="249"/>
                  </a:lnTo>
                  <a:lnTo>
                    <a:pt x="492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14"/>
            <p:cNvSpPr/>
            <p:nvPr/>
          </p:nvSpPr>
          <p:spPr>
            <a:xfrm>
              <a:off x="1186750" y="674625"/>
              <a:ext cx="32050" cy="13425"/>
            </a:xfrm>
            <a:custGeom>
              <a:avLst/>
              <a:gdLst/>
              <a:ahLst/>
              <a:cxnLst/>
              <a:rect l="l" t="t" r="r" b="b"/>
              <a:pathLst>
                <a:path w="1282" h="537" extrusionOk="0">
                  <a:moveTo>
                    <a:pt x="1282" y="1"/>
                  </a:moveTo>
                  <a:cubicBezTo>
                    <a:pt x="1222" y="20"/>
                    <a:pt x="1152" y="30"/>
                    <a:pt x="1103" y="40"/>
                  </a:cubicBezTo>
                  <a:lnTo>
                    <a:pt x="944" y="89"/>
                  </a:lnTo>
                  <a:cubicBezTo>
                    <a:pt x="835" y="129"/>
                    <a:pt x="735" y="169"/>
                    <a:pt x="646" y="199"/>
                  </a:cubicBezTo>
                  <a:cubicBezTo>
                    <a:pt x="547" y="228"/>
                    <a:pt x="448" y="248"/>
                    <a:pt x="338" y="259"/>
                  </a:cubicBezTo>
                  <a:cubicBezTo>
                    <a:pt x="289" y="268"/>
                    <a:pt x="239" y="279"/>
                    <a:pt x="179" y="288"/>
                  </a:cubicBezTo>
                  <a:cubicBezTo>
                    <a:pt x="130" y="298"/>
                    <a:pt x="51" y="308"/>
                    <a:pt x="1" y="348"/>
                  </a:cubicBezTo>
                  <a:lnTo>
                    <a:pt x="159" y="537"/>
                  </a:lnTo>
                  <a:cubicBezTo>
                    <a:pt x="199" y="526"/>
                    <a:pt x="210" y="487"/>
                    <a:pt x="249" y="467"/>
                  </a:cubicBezTo>
                  <a:cubicBezTo>
                    <a:pt x="289" y="447"/>
                    <a:pt x="338" y="427"/>
                    <a:pt x="378" y="398"/>
                  </a:cubicBezTo>
                  <a:cubicBezTo>
                    <a:pt x="477" y="367"/>
                    <a:pt x="576" y="338"/>
                    <a:pt x="676" y="298"/>
                  </a:cubicBezTo>
                  <a:cubicBezTo>
                    <a:pt x="775" y="268"/>
                    <a:pt x="874" y="248"/>
                    <a:pt x="974" y="239"/>
                  </a:cubicBezTo>
                  <a:cubicBezTo>
                    <a:pt x="990" y="235"/>
                    <a:pt x="1006" y="234"/>
                    <a:pt x="1021" y="234"/>
                  </a:cubicBezTo>
                  <a:cubicBezTo>
                    <a:pt x="1051" y="234"/>
                    <a:pt x="1080" y="239"/>
                    <a:pt x="1113" y="239"/>
                  </a:cubicBezTo>
                  <a:cubicBezTo>
                    <a:pt x="1163" y="239"/>
                    <a:pt x="1192" y="259"/>
                    <a:pt x="1232" y="268"/>
                  </a:cubicBezTo>
                  <a:lnTo>
                    <a:pt x="128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14"/>
            <p:cNvSpPr/>
            <p:nvPr/>
          </p:nvSpPr>
          <p:spPr>
            <a:xfrm>
              <a:off x="1217300" y="770675"/>
              <a:ext cx="39975" cy="51925"/>
            </a:xfrm>
            <a:custGeom>
              <a:avLst/>
              <a:gdLst/>
              <a:ahLst/>
              <a:cxnLst/>
              <a:rect l="l" t="t" r="r" b="b"/>
              <a:pathLst>
                <a:path w="1599" h="2077" extrusionOk="0">
                  <a:moveTo>
                    <a:pt x="447" y="210"/>
                  </a:moveTo>
                  <a:lnTo>
                    <a:pt x="467" y="219"/>
                  </a:lnTo>
                  <a:cubicBezTo>
                    <a:pt x="486" y="239"/>
                    <a:pt x="506" y="259"/>
                    <a:pt x="536" y="279"/>
                  </a:cubicBezTo>
                  <a:lnTo>
                    <a:pt x="576" y="329"/>
                  </a:lnTo>
                  <a:cubicBezTo>
                    <a:pt x="596" y="349"/>
                    <a:pt x="606" y="378"/>
                    <a:pt x="625" y="398"/>
                  </a:cubicBezTo>
                  <a:lnTo>
                    <a:pt x="804" y="666"/>
                  </a:lnTo>
                  <a:cubicBezTo>
                    <a:pt x="934" y="865"/>
                    <a:pt x="1082" y="1024"/>
                    <a:pt x="1212" y="1212"/>
                  </a:cubicBezTo>
                  <a:lnTo>
                    <a:pt x="1370" y="1430"/>
                  </a:lnTo>
                  <a:cubicBezTo>
                    <a:pt x="1370" y="1441"/>
                    <a:pt x="1390" y="1450"/>
                    <a:pt x="1380" y="1461"/>
                  </a:cubicBezTo>
                  <a:lnTo>
                    <a:pt x="1340" y="1461"/>
                  </a:lnTo>
                  <a:lnTo>
                    <a:pt x="1241" y="1490"/>
                  </a:lnTo>
                  <a:cubicBezTo>
                    <a:pt x="1033" y="1530"/>
                    <a:pt x="834" y="1580"/>
                    <a:pt x="636" y="1649"/>
                  </a:cubicBezTo>
                  <a:cubicBezTo>
                    <a:pt x="511" y="1686"/>
                    <a:pt x="385" y="1728"/>
                    <a:pt x="260" y="1774"/>
                  </a:cubicBezTo>
                  <a:lnTo>
                    <a:pt x="260" y="1774"/>
                  </a:lnTo>
                  <a:cubicBezTo>
                    <a:pt x="267" y="1641"/>
                    <a:pt x="276" y="1509"/>
                    <a:pt x="288" y="1381"/>
                  </a:cubicBezTo>
                  <a:lnTo>
                    <a:pt x="308" y="1053"/>
                  </a:lnTo>
                  <a:lnTo>
                    <a:pt x="358" y="726"/>
                  </a:lnTo>
                  <a:lnTo>
                    <a:pt x="417" y="398"/>
                  </a:lnTo>
                  <a:lnTo>
                    <a:pt x="437" y="279"/>
                  </a:lnTo>
                  <a:lnTo>
                    <a:pt x="447" y="229"/>
                  </a:lnTo>
                  <a:lnTo>
                    <a:pt x="447" y="210"/>
                  </a:lnTo>
                  <a:close/>
                  <a:moveTo>
                    <a:pt x="378" y="1"/>
                  </a:moveTo>
                  <a:cubicBezTo>
                    <a:pt x="378" y="11"/>
                    <a:pt x="367" y="40"/>
                    <a:pt x="367" y="51"/>
                  </a:cubicBezTo>
                  <a:lnTo>
                    <a:pt x="338" y="170"/>
                  </a:lnTo>
                  <a:lnTo>
                    <a:pt x="288" y="368"/>
                  </a:lnTo>
                  <a:lnTo>
                    <a:pt x="219" y="696"/>
                  </a:lnTo>
                  <a:lnTo>
                    <a:pt x="149" y="1024"/>
                  </a:lnTo>
                  <a:lnTo>
                    <a:pt x="100" y="1351"/>
                  </a:lnTo>
                  <a:cubicBezTo>
                    <a:pt x="69" y="1560"/>
                    <a:pt x="30" y="1778"/>
                    <a:pt x="0" y="1997"/>
                  </a:cubicBezTo>
                  <a:lnTo>
                    <a:pt x="116" y="2011"/>
                  </a:lnTo>
                  <a:lnTo>
                    <a:pt x="116" y="2011"/>
                  </a:lnTo>
                  <a:lnTo>
                    <a:pt x="149" y="2076"/>
                  </a:lnTo>
                  <a:cubicBezTo>
                    <a:pt x="179" y="2059"/>
                    <a:pt x="209" y="2042"/>
                    <a:pt x="240" y="2025"/>
                  </a:cubicBezTo>
                  <a:lnTo>
                    <a:pt x="240" y="2025"/>
                  </a:lnTo>
                  <a:lnTo>
                    <a:pt x="248" y="2026"/>
                  </a:lnTo>
                  <a:cubicBezTo>
                    <a:pt x="248" y="2025"/>
                    <a:pt x="248" y="2023"/>
                    <a:pt x="248" y="2021"/>
                  </a:cubicBezTo>
                  <a:lnTo>
                    <a:pt x="248" y="2021"/>
                  </a:lnTo>
                  <a:cubicBezTo>
                    <a:pt x="390" y="1946"/>
                    <a:pt x="543" y="1882"/>
                    <a:pt x="695" y="1818"/>
                  </a:cubicBezTo>
                  <a:cubicBezTo>
                    <a:pt x="884" y="1748"/>
                    <a:pt x="1073" y="1669"/>
                    <a:pt x="1271" y="1620"/>
                  </a:cubicBezTo>
                  <a:lnTo>
                    <a:pt x="1470" y="1569"/>
                  </a:lnTo>
                  <a:lnTo>
                    <a:pt x="1579" y="1540"/>
                  </a:lnTo>
                  <a:lnTo>
                    <a:pt x="1598" y="1540"/>
                  </a:lnTo>
                  <a:cubicBezTo>
                    <a:pt x="1598" y="1530"/>
                    <a:pt x="1589" y="1530"/>
                    <a:pt x="1589" y="1520"/>
                  </a:cubicBezTo>
                  <a:lnTo>
                    <a:pt x="1569" y="1500"/>
                  </a:lnTo>
                  <a:lnTo>
                    <a:pt x="1529" y="1450"/>
                  </a:lnTo>
                  <a:lnTo>
                    <a:pt x="1291" y="1143"/>
                  </a:lnTo>
                  <a:cubicBezTo>
                    <a:pt x="1162" y="964"/>
                    <a:pt x="1013" y="795"/>
                    <a:pt x="894" y="616"/>
                  </a:cubicBezTo>
                  <a:cubicBezTo>
                    <a:pt x="834" y="517"/>
                    <a:pt x="775" y="428"/>
                    <a:pt x="705" y="329"/>
                  </a:cubicBezTo>
                  <a:cubicBezTo>
                    <a:pt x="695" y="309"/>
                    <a:pt x="675" y="289"/>
                    <a:pt x="656" y="259"/>
                  </a:cubicBezTo>
                  <a:lnTo>
                    <a:pt x="596" y="190"/>
                  </a:lnTo>
                  <a:cubicBezTo>
                    <a:pt x="536" y="140"/>
                    <a:pt x="486" y="80"/>
                    <a:pt x="427" y="31"/>
                  </a:cubicBezTo>
                  <a:lnTo>
                    <a:pt x="37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14"/>
            <p:cNvSpPr/>
            <p:nvPr/>
          </p:nvSpPr>
          <p:spPr>
            <a:xfrm>
              <a:off x="1297725" y="657975"/>
              <a:ext cx="59100" cy="102075"/>
            </a:xfrm>
            <a:custGeom>
              <a:avLst/>
              <a:gdLst/>
              <a:ahLst/>
              <a:cxnLst/>
              <a:rect l="l" t="t" r="r" b="b"/>
              <a:pathLst>
                <a:path w="2364" h="4083" extrusionOk="0">
                  <a:moveTo>
                    <a:pt x="2095" y="1"/>
                  </a:moveTo>
                  <a:cubicBezTo>
                    <a:pt x="1986" y="428"/>
                    <a:pt x="1857" y="855"/>
                    <a:pt x="1757" y="1282"/>
                  </a:cubicBezTo>
                  <a:cubicBezTo>
                    <a:pt x="1708" y="1501"/>
                    <a:pt x="1658" y="1709"/>
                    <a:pt x="1609" y="1927"/>
                  </a:cubicBezTo>
                  <a:lnTo>
                    <a:pt x="1490" y="2573"/>
                  </a:lnTo>
                  <a:cubicBezTo>
                    <a:pt x="1479" y="2682"/>
                    <a:pt x="1450" y="2791"/>
                    <a:pt x="1440" y="2900"/>
                  </a:cubicBezTo>
                  <a:lnTo>
                    <a:pt x="1410" y="3228"/>
                  </a:lnTo>
                  <a:lnTo>
                    <a:pt x="1380" y="3555"/>
                  </a:lnTo>
                  <a:lnTo>
                    <a:pt x="1360" y="3694"/>
                  </a:lnTo>
                  <a:lnTo>
                    <a:pt x="1360" y="3714"/>
                  </a:lnTo>
                  <a:lnTo>
                    <a:pt x="1301" y="3714"/>
                  </a:lnTo>
                  <a:cubicBezTo>
                    <a:pt x="864" y="3764"/>
                    <a:pt x="427" y="3804"/>
                    <a:pt x="0" y="3853"/>
                  </a:cubicBezTo>
                  <a:lnTo>
                    <a:pt x="30" y="4082"/>
                  </a:lnTo>
                  <a:cubicBezTo>
                    <a:pt x="457" y="4012"/>
                    <a:pt x="884" y="3933"/>
                    <a:pt x="1311" y="3853"/>
                  </a:cubicBezTo>
                  <a:lnTo>
                    <a:pt x="1430" y="3834"/>
                  </a:lnTo>
                  <a:cubicBezTo>
                    <a:pt x="1440" y="3834"/>
                    <a:pt x="1453" y="3836"/>
                    <a:pt x="1464" y="3836"/>
                  </a:cubicBezTo>
                  <a:cubicBezTo>
                    <a:pt x="1475" y="3836"/>
                    <a:pt x="1485" y="3834"/>
                    <a:pt x="1490" y="3824"/>
                  </a:cubicBezTo>
                  <a:lnTo>
                    <a:pt x="1490" y="3764"/>
                  </a:lnTo>
                  <a:lnTo>
                    <a:pt x="1499" y="3566"/>
                  </a:lnTo>
                  <a:lnTo>
                    <a:pt x="1519" y="3238"/>
                  </a:lnTo>
                  <a:lnTo>
                    <a:pt x="1549" y="2920"/>
                  </a:lnTo>
                  <a:cubicBezTo>
                    <a:pt x="1549" y="2811"/>
                    <a:pt x="1579" y="2702"/>
                    <a:pt x="1598" y="2593"/>
                  </a:cubicBezTo>
                  <a:lnTo>
                    <a:pt x="1728" y="1947"/>
                  </a:lnTo>
                  <a:cubicBezTo>
                    <a:pt x="1777" y="1739"/>
                    <a:pt x="1837" y="1520"/>
                    <a:pt x="1907" y="1312"/>
                  </a:cubicBezTo>
                  <a:cubicBezTo>
                    <a:pt x="2026" y="894"/>
                    <a:pt x="2194" y="477"/>
                    <a:pt x="2363" y="71"/>
                  </a:cubicBezTo>
                  <a:lnTo>
                    <a:pt x="209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14"/>
            <p:cNvSpPr/>
            <p:nvPr/>
          </p:nvSpPr>
          <p:spPr>
            <a:xfrm>
              <a:off x="1379625" y="657000"/>
              <a:ext cx="64075" cy="99300"/>
            </a:xfrm>
            <a:custGeom>
              <a:avLst/>
              <a:gdLst/>
              <a:ahLst/>
              <a:cxnLst/>
              <a:rect l="l" t="t" r="r" b="b"/>
              <a:pathLst>
                <a:path w="2563" h="3972" extrusionOk="0">
                  <a:moveTo>
                    <a:pt x="269" y="0"/>
                  </a:moveTo>
                  <a:lnTo>
                    <a:pt x="1" y="90"/>
                  </a:lnTo>
                  <a:cubicBezTo>
                    <a:pt x="189" y="487"/>
                    <a:pt x="378" y="884"/>
                    <a:pt x="527" y="1301"/>
                  </a:cubicBezTo>
                  <a:cubicBezTo>
                    <a:pt x="597" y="1500"/>
                    <a:pt x="676" y="1708"/>
                    <a:pt x="745" y="1917"/>
                  </a:cubicBezTo>
                  <a:lnTo>
                    <a:pt x="904" y="2562"/>
                  </a:lnTo>
                  <a:cubicBezTo>
                    <a:pt x="924" y="2671"/>
                    <a:pt x="954" y="2771"/>
                    <a:pt x="974" y="2880"/>
                  </a:cubicBezTo>
                  <a:lnTo>
                    <a:pt x="1014" y="3208"/>
                  </a:lnTo>
                  <a:lnTo>
                    <a:pt x="1053" y="3535"/>
                  </a:lnTo>
                  <a:lnTo>
                    <a:pt x="1073" y="3724"/>
                  </a:lnTo>
                  <a:lnTo>
                    <a:pt x="1083" y="3793"/>
                  </a:lnTo>
                  <a:cubicBezTo>
                    <a:pt x="1088" y="3798"/>
                    <a:pt x="1098" y="3798"/>
                    <a:pt x="1108" y="3798"/>
                  </a:cubicBezTo>
                  <a:cubicBezTo>
                    <a:pt x="1118" y="3798"/>
                    <a:pt x="1128" y="3798"/>
                    <a:pt x="1133" y="3803"/>
                  </a:cubicBezTo>
                  <a:lnTo>
                    <a:pt x="1252" y="3813"/>
                  </a:lnTo>
                  <a:cubicBezTo>
                    <a:pt x="1470" y="3833"/>
                    <a:pt x="1689" y="3853"/>
                    <a:pt x="1907" y="3883"/>
                  </a:cubicBezTo>
                  <a:cubicBezTo>
                    <a:pt x="2115" y="3903"/>
                    <a:pt x="2334" y="3942"/>
                    <a:pt x="2543" y="3972"/>
                  </a:cubicBezTo>
                  <a:lnTo>
                    <a:pt x="2563" y="3744"/>
                  </a:lnTo>
                  <a:cubicBezTo>
                    <a:pt x="2354" y="3724"/>
                    <a:pt x="2135" y="3704"/>
                    <a:pt x="1917" y="3694"/>
                  </a:cubicBezTo>
                  <a:cubicBezTo>
                    <a:pt x="1698" y="3684"/>
                    <a:pt x="1480" y="3684"/>
                    <a:pt x="1261" y="3674"/>
                  </a:cubicBezTo>
                  <a:lnTo>
                    <a:pt x="1192" y="3674"/>
                  </a:lnTo>
                  <a:lnTo>
                    <a:pt x="1192" y="3654"/>
                  </a:lnTo>
                  <a:lnTo>
                    <a:pt x="1173" y="3525"/>
                  </a:lnTo>
                  <a:lnTo>
                    <a:pt x="1122" y="3197"/>
                  </a:lnTo>
                  <a:lnTo>
                    <a:pt x="1073" y="2870"/>
                  </a:lnTo>
                  <a:cubicBezTo>
                    <a:pt x="1063" y="2760"/>
                    <a:pt x="1023" y="2652"/>
                    <a:pt x="1003" y="2542"/>
                  </a:cubicBezTo>
                  <a:lnTo>
                    <a:pt x="855" y="1897"/>
                  </a:lnTo>
                  <a:cubicBezTo>
                    <a:pt x="795" y="1679"/>
                    <a:pt x="725" y="1470"/>
                    <a:pt x="666" y="1251"/>
                  </a:cubicBezTo>
                  <a:cubicBezTo>
                    <a:pt x="547" y="834"/>
                    <a:pt x="398" y="417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14"/>
            <p:cNvSpPr/>
            <p:nvPr/>
          </p:nvSpPr>
          <p:spPr>
            <a:xfrm>
              <a:off x="1306150" y="812150"/>
              <a:ext cx="132325" cy="9700"/>
            </a:xfrm>
            <a:custGeom>
              <a:avLst/>
              <a:gdLst/>
              <a:ahLst/>
              <a:cxnLst/>
              <a:rect l="l" t="t" r="r" b="b"/>
              <a:pathLst>
                <a:path w="5293" h="388" extrusionOk="0">
                  <a:moveTo>
                    <a:pt x="3644" y="0"/>
                  </a:moveTo>
                  <a:cubicBezTo>
                    <a:pt x="3536" y="0"/>
                    <a:pt x="3426" y="0"/>
                    <a:pt x="3317" y="10"/>
                  </a:cubicBezTo>
                  <a:lnTo>
                    <a:pt x="2652" y="20"/>
                  </a:lnTo>
                  <a:cubicBezTo>
                    <a:pt x="2607" y="18"/>
                    <a:pt x="2562" y="17"/>
                    <a:pt x="2518" y="17"/>
                  </a:cubicBezTo>
                  <a:cubicBezTo>
                    <a:pt x="2338" y="17"/>
                    <a:pt x="2162" y="32"/>
                    <a:pt x="1987" y="40"/>
                  </a:cubicBezTo>
                  <a:cubicBezTo>
                    <a:pt x="1768" y="49"/>
                    <a:pt x="1539" y="60"/>
                    <a:pt x="1321" y="60"/>
                  </a:cubicBezTo>
                  <a:cubicBezTo>
                    <a:pt x="884" y="89"/>
                    <a:pt x="438" y="129"/>
                    <a:pt x="1" y="159"/>
                  </a:cubicBezTo>
                  <a:lnTo>
                    <a:pt x="41" y="387"/>
                  </a:lnTo>
                  <a:cubicBezTo>
                    <a:pt x="467" y="328"/>
                    <a:pt x="894" y="258"/>
                    <a:pt x="1331" y="199"/>
                  </a:cubicBezTo>
                  <a:cubicBezTo>
                    <a:pt x="1550" y="188"/>
                    <a:pt x="1768" y="169"/>
                    <a:pt x="1987" y="149"/>
                  </a:cubicBezTo>
                  <a:cubicBezTo>
                    <a:pt x="2182" y="141"/>
                    <a:pt x="2370" y="117"/>
                    <a:pt x="2558" y="117"/>
                  </a:cubicBezTo>
                  <a:cubicBezTo>
                    <a:pt x="2589" y="117"/>
                    <a:pt x="2620" y="118"/>
                    <a:pt x="2652" y="119"/>
                  </a:cubicBezTo>
                  <a:lnTo>
                    <a:pt x="3644" y="119"/>
                  </a:lnTo>
                  <a:lnTo>
                    <a:pt x="3973" y="149"/>
                  </a:lnTo>
                  <a:cubicBezTo>
                    <a:pt x="4191" y="159"/>
                    <a:pt x="4409" y="179"/>
                    <a:pt x="4628" y="199"/>
                  </a:cubicBezTo>
                  <a:cubicBezTo>
                    <a:pt x="4628" y="199"/>
                    <a:pt x="4707" y="199"/>
                    <a:pt x="4787" y="208"/>
                  </a:cubicBezTo>
                  <a:cubicBezTo>
                    <a:pt x="4866" y="219"/>
                    <a:pt x="4955" y="228"/>
                    <a:pt x="4955" y="228"/>
                  </a:cubicBezTo>
                  <a:cubicBezTo>
                    <a:pt x="5005" y="239"/>
                    <a:pt x="5065" y="248"/>
                    <a:pt x="5114" y="248"/>
                  </a:cubicBezTo>
                  <a:lnTo>
                    <a:pt x="5273" y="258"/>
                  </a:lnTo>
                  <a:lnTo>
                    <a:pt x="5293" y="10"/>
                  </a:lnTo>
                  <a:lnTo>
                    <a:pt x="5293" y="10"/>
                  </a:lnTo>
                  <a:lnTo>
                    <a:pt x="5124" y="20"/>
                  </a:lnTo>
                  <a:lnTo>
                    <a:pt x="4965" y="20"/>
                  </a:lnTo>
                  <a:cubicBezTo>
                    <a:pt x="4965" y="20"/>
                    <a:pt x="4886" y="10"/>
                    <a:pt x="4796" y="10"/>
                  </a:cubicBezTo>
                  <a:lnTo>
                    <a:pt x="3973" y="10"/>
                  </a:lnTo>
                  <a:lnTo>
                    <a:pt x="364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14"/>
            <p:cNvSpPr/>
            <p:nvPr/>
          </p:nvSpPr>
          <p:spPr>
            <a:xfrm>
              <a:off x="1309375" y="835225"/>
              <a:ext cx="127125" cy="9450"/>
            </a:xfrm>
            <a:custGeom>
              <a:avLst/>
              <a:gdLst/>
              <a:ahLst/>
              <a:cxnLst/>
              <a:rect l="l" t="t" r="r" b="b"/>
              <a:pathLst>
                <a:path w="5085" h="378" extrusionOk="0">
                  <a:moveTo>
                    <a:pt x="3178" y="0"/>
                  </a:moveTo>
                  <a:lnTo>
                    <a:pt x="2542" y="11"/>
                  </a:lnTo>
                  <a:cubicBezTo>
                    <a:pt x="2334" y="11"/>
                    <a:pt x="2116" y="30"/>
                    <a:pt x="1907" y="40"/>
                  </a:cubicBezTo>
                  <a:cubicBezTo>
                    <a:pt x="1689" y="40"/>
                    <a:pt x="1480" y="50"/>
                    <a:pt x="1271" y="60"/>
                  </a:cubicBezTo>
                  <a:cubicBezTo>
                    <a:pt x="845" y="80"/>
                    <a:pt x="418" y="119"/>
                    <a:pt x="1" y="139"/>
                  </a:cubicBezTo>
                  <a:lnTo>
                    <a:pt x="31" y="378"/>
                  </a:lnTo>
                  <a:cubicBezTo>
                    <a:pt x="448" y="318"/>
                    <a:pt x="865" y="249"/>
                    <a:pt x="1282" y="199"/>
                  </a:cubicBezTo>
                  <a:cubicBezTo>
                    <a:pt x="1490" y="179"/>
                    <a:pt x="1699" y="159"/>
                    <a:pt x="1917" y="150"/>
                  </a:cubicBezTo>
                  <a:cubicBezTo>
                    <a:pt x="2088" y="133"/>
                    <a:pt x="2260" y="117"/>
                    <a:pt x="2431" y="117"/>
                  </a:cubicBezTo>
                  <a:cubicBezTo>
                    <a:pt x="2468" y="117"/>
                    <a:pt x="2505" y="118"/>
                    <a:pt x="2542" y="119"/>
                  </a:cubicBezTo>
                  <a:lnTo>
                    <a:pt x="3496" y="119"/>
                  </a:lnTo>
                  <a:lnTo>
                    <a:pt x="3813" y="139"/>
                  </a:lnTo>
                  <a:cubicBezTo>
                    <a:pt x="4022" y="159"/>
                    <a:pt x="4230" y="179"/>
                    <a:pt x="4439" y="189"/>
                  </a:cubicBezTo>
                  <a:lnTo>
                    <a:pt x="4598" y="209"/>
                  </a:lnTo>
                  <a:lnTo>
                    <a:pt x="4757" y="229"/>
                  </a:lnTo>
                  <a:cubicBezTo>
                    <a:pt x="4806" y="239"/>
                    <a:pt x="4866" y="239"/>
                    <a:pt x="4916" y="249"/>
                  </a:cubicBezTo>
                  <a:lnTo>
                    <a:pt x="5064" y="258"/>
                  </a:lnTo>
                  <a:lnTo>
                    <a:pt x="5084" y="11"/>
                  </a:lnTo>
                  <a:lnTo>
                    <a:pt x="4767" y="11"/>
                  </a:lnTo>
                  <a:cubicBezTo>
                    <a:pt x="4767" y="11"/>
                    <a:pt x="4687" y="11"/>
                    <a:pt x="4608" y="0"/>
                  </a:cubicBezTo>
                  <a:cubicBezTo>
                    <a:pt x="4528" y="0"/>
                    <a:pt x="4459" y="11"/>
                    <a:pt x="4459" y="11"/>
                  </a:cubicBezTo>
                  <a:cubicBezTo>
                    <a:pt x="4241" y="0"/>
                    <a:pt x="4032" y="0"/>
                    <a:pt x="382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14"/>
            <p:cNvSpPr/>
            <p:nvPr/>
          </p:nvSpPr>
          <p:spPr>
            <a:xfrm>
              <a:off x="1351075" y="655400"/>
              <a:ext cx="33300" cy="6575"/>
            </a:xfrm>
            <a:custGeom>
              <a:avLst/>
              <a:gdLst/>
              <a:ahLst/>
              <a:cxnLst/>
              <a:rect l="l" t="t" r="r" b="b"/>
              <a:pathLst>
                <a:path w="1332" h="263" extrusionOk="0">
                  <a:moveTo>
                    <a:pt x="1205" y="0"/>
                  </a:moveTo>
                  <a:cubicBezTo>
                    <a:pt x="1184" y="0"/>
                    <a:pt x="1163" y="1"/>
                    <a:pt x="1143" y="5"/>
                  </a:cubicBezTo>
                  <a:lnTo>
                    <a:pt x="984" y="15"/>
                  </a:lnTo>
                  <a:cubicBezTo>
                    <a:pt x="874" y="24"/>
                    <a:pt x="766" y="44"/>
                    <a:pt x="666" y="44"/>
                  </a:cubicBezTo>
                  <a:cubicBezTo>
                    <a:pt x="637" y="47"/>
                    <a:pt x="608" y="49"/>
                    <a:pt x="578" y="49"/>
                  </a:cubicBezTo>
                  <a:cubicBezTo>
                    <a:pt x="507" y="49"/>
                    <a:pt x="435" y="41"/>
                    <a:pt x="358" y="35"/>
                  </a:cubicBezTo>
                  <a:cubicBezTo>
                    <a:pt x="309" y="35"/>
                    <a:pt x="249" y="35"/>
                    <a:pt x="199" y="24"/>
                  </a:cubicBezTo>
                  <a:cubicBezTo>
                    <a:pt x="140" y="24"/>
                    <a:pt x="60" y="24"/>
                    <a:pt x="1" y="44"/>
                  </a:cubicBezTo>
                  <a:lnTo>
                    <a:pt x="120" y="263"/>
                  </a:lnTo>
                  <a:cubicBezTo>
                    <a:pt x="160" y="263"/>
                    <a:pt x="179" y="233"/>
                    <a:pt x="229" y="213"/>
                  </a:cubicBezTo>
                  <a:cubicBezTo>
                    <a:pt x="269" y="203"/>
                    <a:pt x="318" y="194"/>
                    <a:pt x="368" y="183"/>
                  </a:cubicBezTo>
                  <a:cubicBezTo>
                    <a:pt x="468" y="163"/>
                    <a:pt x="567" y="163"/>
                    <a:pt x="676" y="154"/>
                  </a:cubicBezTo>
                  <a:cubicBezTo>
                    <a:pt x="785" y="154"/>
                    <a:pt x="885" y="154"/>
                    <a:pt x="974" y="163"/>
                  </a:cubicBezTo>
                  <a:lnTo>
                    <a:pt x="1123" y="194"/>
                  </a:lnTo>
                  <a:cubicBezTo>
                    <a:pt x="1163" y="213"/>
                    <a:pt x="1192" y="233"/>
                    <a:pt x="1232" y="253"/>
                  </a:cubicBezTo>
                  <a:lnTo>
                    <a:pt x="1331" y="5"/>
                  </a:lnTo>
                  <a:cubicBezTo>
                    <a:pt x="1291" y="5"/>
                    <a:pt x="1247" y="0"/>
                    <a:pt x="120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14"/>
            <p:cNvSpPr/>
            <p:nvPr/>
          </p:nvSpPr>
          <p:spPr>
            <a:xfrm>
              <a:off x="1350850" y="750575"/>
              <a:ext cx="41450" cy="49425"/>
            </a:xfrm>
            <a:custGeom>
              <a:avLst/>
              <a:gdLst/>
              <a:ahLst/>
              <a:cxnLst/>
              <a:rect l="l" t="t" r="r" b="b"/>
              <a:pathLst>
                <a:path w="1658" h="1977" extrusionOk="0">
                  <a:moveTo>
                    <a:pt x="824" y="229"/>
                  </a:moveTo>
                  <a:lnTo>
                    <a:pt x="844" y="239"/>
                  </a:lnTo>
                  <a:cubicBezTo>
                    <a:pt x="864" y="269"/>
                    <a:pt x="874" y="288"/>
                    <a:pt x="894" y="319"/>
                  </a:cubicBezTo>
                  <a:lnTo>
                    <a:pt x="923" y="378"/>
                  </a:lnTo>
                  <a:cubicBezTo>
                    <a:pt x="933" y="398"/>
                    <a:pt x="943" y="427"/>
                    <a:pt x="963" y="447"/>
                  </a:cubicBezTo>
                  <a:cubicBezTo>
                    <a:pt x="1003" y="547"/>
                    <a:pt x="1042" y="656"/>
                    <a:pt x="1082" y="765"/>
                  </a:cubicBezTo>
                  <a:cubicBezTo>
                    <a:pt x="1161" y="974"/>
                    <a:pt x="1261" y="1162"/>
                    <a:pt x="1350" y="1371"/>
                  </a:cubicBezTo>
                  <a:lnTo>
                    <a:pt x="1459" y="1619"/>
                  </a:lnTo>
                  <a:cubicBezTo>
                    <a:pt x="1459" y="1629"/>
                    <a:pt x="1479" y="1649"/>
                    <a:pt x="1470" y="1649"/>
                  </a:cubicBezTo>
                  <a:lnTo>
                    <a:pt x="1320" y="1649"/>
                  </a:lnTo>
                  <a:cubicBezTo>
                    <a:pt x="1112" y="1649"/>
                    <a:pt x="903" y="1649"/>
                    <a:pt x="695" y="1659"/>
                  </a:cubicBezTo>
                  <a:cubicBezTo>
                    <a:pt x="563" y="1665"/>
                    <a:pt x="432" y="1683"/>
                    <a:pt x="300" y="1706"/>
                  </a:cubicBezTo>
                  <a:lnTo>
                    <a:pt x="300" y="1706"/>
                  </a:lnTo>
                  <a:cubicBezTo>
                    <a:pt x="340" y="1578"/>
                    <a:pt x="381" y="1449"/>
                    <a:pt x="417" y="1321"/>
                  </a:cubicBezTo>
                  <a:lnTo>
                    <a:pt x="516" y="1014"/>
                  </a:lnTo>
                  <a:lnTo>
                    <a:pt x="636" y="705"/>
                  </a:lnTo>
                  <a:lnTo>
                    <a:pt x="755" y="398"/>
                  </a:lnTo>
                  <a:lnTo>
                    <a:pt x="804" y="288"/>
                  </a:lnTo>
                  <a:lnTo>
                    <a:pt x="814" y="249"/>
                  </a:lnTo>
                  <a:lnTo>
                    <a:pt x="824" y="229"/>
                  </a:lnTo>
                  <a:close/>
                  <a:moveTo>
                    <a:pt x="804" y="1"/>
                  </a:moveTo>
                  <a:cubicBezTo>
                    <a:pt x="794" y="21"/>
                    <a:pt x="794" y="41"/>
                    <a:pt x="784" y="50"/>
                  </a:cubicBezTo>
                  <a:lnTo>
                    <a:pt x="735" y="160"/>
                  </a:lnTo>
                  <a:lnTo>
                    <a:pt x="645" y="348"/>
                  </a:lnTo>
                  <a:lnTo>
                    <a:pt x="497" y="646"/>
                  </a:lnTo>
                  <a:lnTo>
                    <a:pt x="367" y="944"/>
                  </a:lnTo>
                  <a:lnTo>
                    <a:pt x="238" y="1261"/>
                  </a:lnTo>
                  <a:cubicBezTo>
                    <a:pt x="159" y="1460"/>
                    <a:pt x="80" y="1669"/>
                    <a:pt x="0" y="1867"/>
                  </a:cubicBezTo>
                  <a:lnTo>
                    <a:pt x="110" y="1906"/>
                  </a:lnTo>
                  <a:lnTo>
                    <a:pt x="129" y="1976"/>
                  </a:lnTo>
                  <a:cubicBezTo>
                    <a:pt x="318" y="1927"/>
                    <a:pt x="516" y="1867"/>
                    <a:pt x="715" y="1848"/>
                  </a:cubicBezTo>
                  <a:cubicBezTo>
                    <a:pt x="914" y="1817"/>
                    <a:pt x="1122" y="1808"/>
                    <a:pt x="1320" y="1788"/>
                  </a:cubicBezTo>
                  <a:lnTo>
                    <a:pt x="1529" y="1778"/>
                  </a:lnTo>
                  <a:lnTo>
                    <a:pt x="1648" y="1768"/>
                  </a:lnTo>
                  <a:lnTo>
                    <a:pt x="1658" y="1768"/>
                  </a:lnTo>
                  <a:lnTo>
                    <a:pt x="1658" y="1758"/>
                  </a:lnTo>
                  <a:lnTo>
                    <a:pt x="1638" y="1728"/>
                  </a:lnTo>
                  <a:lnTo>
                    <a:pt x="1618" y="1669"/>
                  </a:lnTo>
                  <a:lnTo>
                    <a:pt x="1450" y="1321"/>
                  </a:lnTo>
                  <a:cubicBezTo>
                    <a:pt x="1360" y="1122"/>
                    <a:pt x="1251" y="924"/>
                    <a:pt x="1172" y="725"/>
                  </a:cubicBezTo>
                  <a:cubicBezTo>
                    <a:pt x="1132" y="616"/>
                    <a:pt x="1102" y="517"/>
                    <a:pt x="1053" y="408"/>
                  </a:cubicBezTo>
                  <a:cubicBezTo>
                    <a:pt x="1042" y="388"/>
                    <a:pt x="1033" y="358"/>
                    <a:pt x="1022" y="328"/>
                  </a:cubicBezTo>
                  <a:lnTo>
                    <a:pt x="973" y="239"/>
                  </a:lnTo>
                  <a:cubicBezTo>
                    <a:pt x="933" y="180"/>
                    <a:pt x="894" y="110"/>
                    <a:pt x="844" y="50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14"/>
            <p:cNvSpPr/>
            <p:nvPr/>
          </p:nvSpPr>
          <p:spPr>
            <a:xfrm>
              <a:off x="1443175" y="668175"/>
              <a:ext cx="79475" cy="89975"/>
            </a:xfrm>
            <a:custGeom>
              <a:avLst/>
              <a:gdLst/>
              <a:ahLst/>
              <a:cxnLst/>
              <a:rect l="l" t="t" r="r" b="b"/>
              <a:pathLst>
                <a:path w="3179" h="3599" extrusionOk="0">
                  <a:moveTo>
                    <a:pt x="2929" y="0"/>
                  </a:moveTo>
                  <a:cubicBezTo>
                    <a:pt x="2731" y="387"/>
                    <a:pt x="2512" y="765"/>
                    <a:pt x="2314" y="1172"/>
                  </a:cubicBezTo>
                  <a:cubicBezTo>
                    <a:pt x="2225" y="1371"/>
                    <a:pt x="2126" y="1569"/>
                    <a:pt x="2026" y="1768"/>
                  </a:cubicBezTo>
                  <a:lnTo>
                    <a:pt x="1768" y="2383"/>
                  </a:lnTo>
                  <a:cubicBezTo>
                    <a:pt x="1728" y="2483"/>
                    <a:pt x="1678" y="2582"/>
                    <a:pt x="1639" y="2691"/>
                  </a:cubicBezTo>
                  <a:lnTo>
                    <a:pt x="1539" y="2999"/>
                  </a:lnTo>
                  <a:lnTo>
                    <a:pt x="1440" y="3317"/>
                  </a:lnTo>
                  <a:lnTo>
                    <a:pt x="1391" y="3445"/>
                  </a:lnTo>
                  <a:lnTo>
                    <a:pt x="1391" y="3456"/>
                  </a:lnTo>
                  <a:cubicBezTo>
                    <a:pt x="1387" y="3459"/>
                    <a:pt x="1384" y="3460"/>
                    <a:pt x="1381" y="3460"/>
                  </a:cubicBezTo>
                  <a:cubicBezTo>
                    <a:pt x="1375" y="3460"/>
                    <a:pt x="1371" y="3456"/>
                    <a:pt x="1371" y="3456"/>
                  </a:cubicBezTo>
                  <a:lnTo>
                    <a:pt x="1321" y="3456"/>
                  </a:lnTo>
                  <a:cubicBezTo>
                    <a:pt x="1102" y="3416"/>
                    <a:pt x="894" y="3386"/>
                    <a:pt x="676" y="3356"/>
                  </a:cubicBezTo>
                  <a:lnTo>
                    <a:pt x="21" y="3297"/>
                  </a:lnTo>
                  <a:lnTo>
                    <a:pt x="1" y="3525"/>
                  </a:lnTo>
                  <a:cubicBezTo>
                    <a:pt x="219" y="3535"/>
                    <a:pt x="438" y="3535"/>
                    <a:pt x="656" y="3545"/>
                  </a:cubicBezTo>
                  <a:cubicBezTo>
                    <a:pt x="874" y="3555"/>
                    <a:pt x="1083" y="3575"/>
                    <a:pt x="1301" y="3584"/>
                  </a:cubicBezTo>
                  <a:lnTo>
                    <a:pt x="1420" y="3595"/>
                  </a:lnTo>
                  <a:cubicBezTo>
                    <a:pt x="1433" y="3595"/>
                    <a:pt x="1451" y="3599"/>
                    <a:pt x="1464" y="3599"/>
                  </a:cubicBezTo>
                  <a:cubicBezTo>
                    <a:pt x="1471" y="3599"/>
                    <a:pt x="1477" y="3598"/>
                    <a:pt x="1480" y="3595"/>
                  </a:cubicBezTo>
                  <a:lnTo>
                    <a:pt x="1500" y="3535"/>
                  </a:lnTo>
                  <a:lnTo>
                    <a:pt x="1550" y="3346"/>
                  </a:lnTo>
                  <a:lnTo>
                    <a:pt x="1649" y="3039"/>
                  </a:lnTo>
                  <a:lnTo>
                    <a:pt x="1738" y="2721"/>
                  </a:lnTo>
                  <a:cubicBezTo>
                    <a:pt x="1778" y="2611"/>
                    <a:pt x="1828" y="2512"/>
                    <a:pt x="1867" y="2413"/>
                  </a:cubicBezTo>
                  <a:lnTo>
                    <a:pt x="2135" y="1807"/>
                  </a:lnTo>
                  <a:cubicBezTo>
                    <a:pt x="2234" y="1618"/>
                    <a:pt x="2344" y="1420"/>
                    <a:pt x="2453" y="1232"/>
                  </a:cubicBezTo>
                  <a:cubicBezTo>
                    <a:pt x="2662" y="854"/>
                    <a:pt x="2920" y="486"/>
                    <a:pt x="3178" y="129"/>
                  </a:cubicBezTo>
                  <a:lnTo>
                    <a:pt x="29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14"/>
            <p:cNvSpPr/>
            <p:nvPr/>
          </p:nvSpPr>
          <p:spPr>
            <a:xfrm>
              <a:off x="1544950" y="675350"/>
              <a:ext cx="42225" cy="109525"/>
            </a:xfrm>
            <a:custGeom>
              <a:avLst/>
              <a:gdLst/>
              <a:ahLst/>
              <a:cxnLst/>
              <a:rect l="l" t="t" r="r" b="b"/>
              <a:pathLst>
                <a:path w="1689" h="4381" extrusionOk="0">
                  <a:moveTo>
                    <a:pt x="279" y="1"/>
                  </a:moveTo>
                  <a:lnTo>
                    <a:pt x="1" y="21"/>
                  </a:lnTo>
                  <a:cubicBezTo>
                    <a:pt x="100" y="448"/>
                    <a:pt x="189" y="885"/>
                    <a:pt x="239" y="1322"/>
                  </a:cubicBezTo>
                  <a:cubicBezTo>
                    <a:pt x="268" y="1540"/>
                    <a:pt x="299" y="1759"/>
                    <a:pt x="308" y="1977"/>
                  </a:cubicBezTo>
                  <a:lnTo>
                    <a:pt x="328" y="2642"/>
                  </a:lnTo>
                  <a:cubicBezTo>
                    <a:pt x="328" y="2752"/>
                    <a:pt x="338" y="2860"/>
                    <a:pt x="318" y="2970"/>
                  </a:cubicBezTo>
                  <a:lnTo>
                    <a:pt x="288" y="3288"/>
                  </a:lnTo>
                  <a:lnTo>
                    <a:pt x="259" y="3615"/>
                  </a:lnTo>
                  <a:lnTo>
                    <a:pt x="229" y="3804"/>
                  </a:lnTo>
                  <a:lnTo>
                    <a:pt x="229" y="3873"/>
                  </a:lnTo>
                  <a:cubicBezTo>
                    <a:pt x="229" y="3884"/>
                    <a:pt x="259" y="3884"/>
                    <a:pt x="279" y="3893"/>
                  </a:cubicBezTo>
                  <a:lnTo>
                    <a:pt x="387" y="3923"/>
                  </a:lnTo>
                  <a:cubicBezTo>
                    <a:pt x="805" y="4082"/>
                    <a:pt x="1212" y="4231"/>
                    <a:pt x="1619" y="4380"/>
                  </a:cubicBezTo>
                  <a:lnTo>
                    <a:pt x="1689" y="4151"/>
                  </a:lnTo>
                  <a:cubicBezTo>
                    <a:pt x="1272" y="4032"/>
                    <a:pt x="855" y="3913"/>
                    <a:pt x="427" y="3794"/>
                  </a:cubicBezTo>
                  <a:lnTo>
                    <a:pt x="387" y="3784"/>
                  </a:lnTo>
                  <a:lnTo>
                    <a:pt x="368" y="3784"/>
                  </a:lnTo>
                  <a:lnTo>
                    <a:pt x="368" y="3764"/>
                  </a:lnTo>
                  <a:lnTo>
                    <a:pt x="378" y="3625"/>
                  </a:lnTo>
                  <a:lnTo>
                    <a:pt x="398" y="3297"/>
                  </a:lnTo>
                  <a:lnTo>
                    <a:pt x="427" y="2970"/>
                  </a:lnTo>
                  <a:cubicBezTo>
                    <a:pt x="438" y="2860"/>
                    <a:pt x="427" y="2752"/>
                    <a:pt x="427" y="2642"/>
                  </a:cubicBezTo>
                  <a:lnTo>
                    <a:pt x="427" y="1977"/>
                  </a:lnTo>
                  <a:cubicBezTo>
                    <a:pt x="418" y="1759"/>
                    <a:pt x="407" y="1540"/>
                    <a:pt x="387" y="1322"/>
                  </a:cubicBezTo>
                  <a:cubicBezTo>
                    <a:pt x="368" y="875"/>
                    <a:pt x="318" y="438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14"/>
            <p:cNvSpPr/>
            <p:nvPr/>
          </p:nvSpPr>
          <p:spPr>
            <a:xfrm>
              <a:off x="1437950" y="812650"/>
              <a:ext cx="130100" cy="31800"/>
            </a:xfrm>
            <a:custGeom>
              <a:avLst/>
              <a:gdLst/>
              <a:ahLst/>
              <a:cxnLst/>
              <a:rect l="l" t="t" r="r" b="b"/>
              <a:pathLst>
                <a:path w="5204" h="1272" extrusionOk="0">
                  <a:moveTo>
                    <a:pt x="21" y="0"/>
                  </a:moveTo>
                  <a:lnTo>
                    <a:pt x="1" y="238"/>
                  </a:lnTo>
                  <a:cubicBezTo>
                    <a:pt x="219" y="248"/>
                    <a:pt x="438" y="258"/>
                    <a:pt x="647" y="268"/>
                  </a:cubicBezTo>
                  <a:cubicBezTo>
                    <a:pt x="865" y="288"/>
                    <a:pt x="1083" y="318"/>
                    <a:pt x="1302" y="338"/>
                  </a:cubicBezTo>
                  <a:cubicBezTo>
                    <a:pt x="1739" y="377"/>
                    <a:pt x="2176" y="466"/>
                    <a:pt x="2602" y="546"/>
                  </a:cubicBezTo>
                  <a:lnTo>
                    <a:pt x="2930" y="616"/>
                  </a:lnTo>
                  <a:lnTo>
                    <a:pt x="3248" y="695"/>
                  </a:lnTo>
                  <a:cubicBezTo>
                    <a:pt x="3466" y="755"/>
                    <a:pt x="3675" y="804"/>
                    <a:pt x="3883" y="864"/>
                  </a:cubicBezTo>
                  <a:cubicBezTo>
                    <a:pt x="4102" y="923"/>
                    <a:pt x="4301" y="1003"/>
                    <a:pt x="4509" y="1072"/>
                  </a:cubicBezTo>
                  <a:lnTo>
                    <a:pt x="4817" y="1172"/>
                  </a:lnTo>
                  <a:cubicBezTo>
                    <a:pt x="4866" y="1192"/>
                    <a:pt x="4926" y="1211"/>
                    <a:pt x="4985" y="1221"/>
                  </a:cubicBezTo>
                  <a:lnTo>
                    <a:pt x="5124" y="1271"/>
                  </a:lnTo>
                  <a:lnTo>
                    <a:pt x="5204" y="1022"/>
                  </a:lnTo>
                  <a:lnTo>
                    <a:pt x="5035" y="993"/>
                  </a:lnTo>
                  <a:cubicBezTo>
                    <a:pt x="4985" y="983"/>
                    <a:pt x="4936" y="983"/>
                    <a:pt x="4876" y="963"/>
                  </a:cubicBezTo>
                  <a:lnTo>
                    <a:pt x="4559" y="883"/>
                  </a:lnTo>
                  <a:cubicBezTo>
                    <a:pt x="4350" y="834"/>
                    <a:pt x="4142" y="764"/>
                    <a:pt x="3923" y="735"/>
                  </a:cubicBezTo>
                  <a:cubicBezTo>
                    <a:pt x="3705" y="685"/>
                    <a:pt x="3486" y="636"/>
                    <a:pt x="3277" y="586"/>
                  </a:cubicBezTo>
                  <a:lnTo>
                    <a:pt x="2950" y="506"/>
                  </a:lnTo>
                  <a:lnTo>
                    <a:pt x="2622" y="447"/>
                  </a:lnTo>
                  <a:cubicBezTo>
                    <a:pt x="2196" y="367"/>
                    <a:pt x="1759" y="268"/>
                    <a:pt x="1322" y="199"/>
                  </a:cubicBezTo>
                  <a:cubicBezTo>
                    <a:pt x="1103" y="159"/>
                    <a:pt x="885" y="119"/>
                    <a:pt x="676" y="80"/>
                  </a:cubicBezTo>
                  <a:cubicBezTo>
                    <a:pt x="458" y="60"/>
                    <a:pt x="239" y="29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14"/>
            <p:cNvSpPr/>
            <p:nvPr/>
          </p:nvSpPr>
          <p:spPr>
            <a:xfrm>
              <a:off x="1435975" y="835475"/>
              <a:ext cx="125125" cy="30800"/>
            </a:xfrm>
            <a:custGeom>
              <a:avLst/>
              <a:gdLst/>
              <a:ahLst/>
              <a:cxnLst/>
              <a:rect l="l" t="t" r="r" b="b"/>
              <a:pathLst>
                <a:path w="5005" h="1232" extrusionOk="0">
                  <a:moveTo>
                    <a:pt x="20" y="1"/>
                  </a:moveTo>
                  <a:lnTo>
                    <a:pt x="0" y="239"/>
                  </a:lnTo>
                  <a:lnTo>
                    <a:pt x="626" y="268"/>
                  </a:lnTo>
                  <a:cubicBezTo>
                    <a:pt x="834" y="298"/>
                    <a:pt x="1043" y="318"/>
                    <a:pt x="1251" y="338"/>
                  </a:cubicBezTo>
                  <a:cubicBezTo>
                    <a:pt x="1668" y="378"/>
                    <a:pt x="2085" y="457"/>
                    <a:pt x="2503" y="537"/>
                  </a:cubicBezTo>
                  <a:lnTo>
                    <a:pt x="2811" y="596"/>
                  </a:lnTo>
                  <a:lnTo>
                    <a:pt x="3118" y="676"/>
                  </a:lnTo>
                  <a:cubicBezTo>
                    <a:pt x="3327" y="735"/>
                    <a:pt x="3526" y="785"/>
                    <a:pt x="3734" y="844"/>
                  </a:cubicBezTo>
                  <a:cubicBezTo>
                    <a:pt x="3932" y="894"/>
                    <a:pt x="4131" y="974"/>
                    <a:pt x="4329" y="1043"/>
                  </a:cubicBezTo>
                  <a:lnTo>
                    <a:pt x="4627" y="1142"/>
                  </a:lnTo>
                  <a:cubicBezTo>
                    <a:pt x="4677" y="1162"/>
                    <a:pt x="4727" y="1172"/>
                    <a:pt x="4786" y="1192"/>
                  </a:cubicBezTo>
                  <a:lnTo>
                    <a:pt x="4925" y="1232"/>
                  </a:lnTo>
                  <a:lnTo>
                    <a:pt x="5005" y="993"/>
                  </a:lnTo>
                  <a:lnTo>
                    <a:pt x="4836" y="963"/>
                  </a:lnTo>
                  <a:lnTo>
                    <a:pt x="4687" y="934"/>
                  </a:lnTo>
                  <a:lnTo>
                    <a:pt x="4380" y="864"/>
                  </a:lnTo>
                  <a:cubicBezTo>
                    <a:pt x="4181" y="815"/>
                    <a:pt x="3972" y="745"/>
                    <a:pt x="3764" y="705"/>
                  </a:cubicBezTo>
                  <a:cubicBezTo>
                    <a:pt x="3565" y="665"/>
                    <a:pt x="3356" y="616"/>
                    <a:pt x="3148" y="566"/>
                  </a:cubicBezTo>
                  <a:lnTo>
                    <a:pt x="2840" y="497"/>
                  </a:lnTo>
                  <a:lnTo>
                    <a:pt x="2522" y="437"/>
                  </a:lnTo>
                  <a:cubicBezTo>
                    <a:pt x="2105" y="358"/>
                    <a:pt x="1688" y="259"/>
                    <a:pt x="1271" y="199"/>
                  </a:cubicBezTo>
                  <a:cubicBezTo>
                    <a:pt x="1063" y="159"/>
                    <a:pt x="854" y="120"/>
                    <a:pt x="646" y="90"/>
                  </a:cubicBezTo>
                  <a:lnTo>
                    <a:pt x="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14"/>
            <p:cNvSpPr/>
            <p:nvPr/>
          </p:nvSpPr>
          <p:spPr>
            <a:xfrm>
              <a:off x="1517875" y="666925"/>
              <a:ext cx="32575" cy="11700"/>
            </a:xfrm>
            <a:custGeom>
              <a:avLst/>
              <a:gdLst/>
              <a:ahLst/>
              <a:cxnLst/>
              <a:rect l="l" t="t" r="r" b="b"/>
              <a:pathLst>
                <a:path w="1303" h="468" extrusionOk="0">
                  <a:moveTo>
                    <a:pt x="1" y="0"/>
                  </a:moveTo>
                  <a:lnTo>
                    <a:pt x="61" y="249"/>
                  </a:lnTo>
                  <a:cubicBezTo>
                    <a:pt x="100" y="249"/>
                    <a:pt x="130" y="229"/>
                    <a:pt x="170" y="229"/>
                  </a:cubicBezTo>
                  <a:cubicBezTo>
                    <a:pt x="219" y="219"/>
                    <a:pt x="269" y="219"/>
                    <a:pt x="319" y="219"/>
                  </a:cubicBezTo>
                  <a:cubicBezTo>
                    <a:pt x="418" y="229"/>
                    <a:pt x="517" y="249"/>
                    <a:pt x="627" y="258"/>
                  </a:cubicBezTo>
                  <a:cubicBezTo>
                    <a:pt x="736" y="278"/>
                    <a:pt x="825" y="298"/>
                    <a:pt x="925" y="328"/>
                  </a:cubicBezTo>
                  <a:cubicBezTo>
                    <a:pt x="974" y="348"/>
                    <a:pt x="1014" y="368"/>
                    <a:pt x="1053" y="388"/>
                  </a:cubicBezTo>
                  <a:cubicBezTo>
                    <a:pt x="1093" y="417"/>
                    <a:pt x="1123" y="448"/>
                    <a:pt x="1143" y="467"/>
                  </a:cubicBezTo>
                  <a:lnTo>
                    <a:pt x="1302" y="258"/>
                  </a:lnTo>
                  <a:cubicBezTo>
                    <a:pt x="1243" y="239"/>
                    <a:pt x="1183" y="219"/>
                    <a:pt x="1123" y="209"/>
                  </a:cubicBezTo>
                  <a:lnTo>
                    <a:pt x="954" y="189"/>
                  </a:lnTo>
                  <a:cubicBezTo>
                    <a:pt x="845" y="179"/>
                    <a:pt x="746" y="170"/>
                    <a:pt x="647" y="159"/>
                  </a:cubicBezTo>
                  <a:cubicBezTo>
                    <a:pt x="547" y="139"/>
                    <a:pt x="448" y="110"/>
                    <a:pt x="349" y="80"/>
                  </a:cubicBezTo>
                  <a:cubicBezTo>
                    <a:pt x="289" y="60"/>
                    <a:pt x="239" y="50"/>
                    <a:pt x="190" y="31"/>
                  </a:cubicBezTo>
                  <a:cubicBezTo>
                    <a:pt x="130" y="20"/>
                    <a:pt x="61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14"/>
            <p:cNvSpPr/>
            <p:nvPr/>
          </p:nvSpPr>
          <p:spPr>
            <a:xfrm>
              <a:off x="1486125" y="763225"/>
              <a:ext cx="40975" cy="47700"/>
            </a:xfrm>
            <a:custGeom>
              <a:avLst/>
              <a:gdLst/>
              <a:ahLst/>
              <a:cxnLst/>
              <a:rect l="l" t="t" r="r" b="b"/>
              <a:pathLst>
                <a:path w="1639" h="1908" extrusionOk="0">
                  <a:moveTo>
                    <a:pt x="1172" y="219"/>
                  </a:moveTo>
                  <a:lnTo>
                    <a:pt x="1182" y="239"/>
                  </a:lnTo>
                  <a:lnTo>
                    <a:pt x="1211" y="329"/>
                  </a:lnTo>
                  <a:lnTo>
                    <a:pt x="1231" y="388"/>
                  </a:lnTo>
                  <a:cubicBezTo>
                    <a:pt x="1242" y="408"/>
                    <a:pt x="1242" y="438"/>
                    <a:pt x="1251" y="468"/>
                  </a:cubicBezTo>
                  <a:cubicBezTo>
                    <a:pt x="1271" y="577"/>
                    <a:pt x="1281" y="686"/>
                    <a:pt x="1301" y="795"/>
                  </a:cubicBezTo>
                  <a:cubicBezTo>
                    <a:pt x="1331" y="1014"/>
                    <a:pt x="1390" y="1222"/>
                    <a:pt x="1430" y="1450"/>
                  </a:cubicBezTo>
                  <a:lnTo>
                    <a:pt x="1480" y="1719"/>
                  </a:lnTo>
                  <a:cubicBezTo>
                    <a:pt x="1480" y="1728"/>
                    <a:pt x="1489" y="1748"/>
                    <a:pt x="1480" y="1748"/>
                  </a:cubicBezTo>
                  <a:lnTo>
                    <a:pt x="1440" y="1739"/>
                  </a:lnTo>
                  <a:lnTo>
                    <a:pt x="1331" y="1709"/>
                  </a:lnTo>
                  <a:cubicBezTo>
                    <a:pt x="1001" y="1636"/>
                    <a:pt x="670" y="1577"/>
                    <a:pt x="329" y="1546"/>
                  </a:cubicBezTo>
                  <a:lnTo>
                    <a:pt x="329" y="1546"/>
                  </a:lnTo>
                  <a:cubicBezTo>
                    <a:pt x="392" y="1432"/>
                    <a:pt x="456" y="1317"/>
                    <a:pt x="516" y="1203"/>
                  </a:cubicBezTo>
                  <a:lnTo>
                    <a:pt x="686" y="914"/>
                  </a:lnTo>
                  <a:lnTo>
                    <a:pt x="874" y="647"/>
                  </a:lnTo>
                  <a:lnTo>
                    <a:pt x="1063" y="378"/>
                  </a:lnTo>
                  <a:lnTo>
                    <a:pt x="1132" y="279"/>
                  </a:lnTo>
                  <a:lnTo>
                    <a:pt x="1152" y="239"/>
                  </a:lnTo>
                  <a:lnTo>
                    <a:pt x="1172" y="219"/>
                  </a:lnTo>
                  <a:close/>
                  <a:moveTo>
                    <a:pt x="1202" y="1"/>
                  </a:moveTo>
                  <a:lnTo>
                    <a:pt x="1162" y="41"/>
                  </a:lnTo>
                  <a:lnTo>
                    <a:pt x="1092" y="130"/>
                  </a:lnTo>
                  <a:lnTo>
                    <a:pt x="964" y="299"/>
                  </a:lnTo>
                  <a:lnTo>
                    <a:pt x="755" y="557"/>
                  </a:lnTo>
                  <a:lnTo>
                    <a:pt x="556" y="825"/>
                  </a:lnTo>
                  <a:lnTo>
                    <a:pt x="368" y="1093"/>
                  </a:lnTo>
                  <a:cubicBezTo>
                    <a:pt x="238" y="1272"/>
                    <a:pt x="119" y="1450"/>
                    <a:pt x="0" y="1629"/>
                  </a:cubicBezTo>
                  <a:lnTo>
                    <a:pt x="96" y="1693"/>
                  </a:lnTo>
                  <a:lnTo>
                    <a:pt x="99" y="1768"/>
                  </a:lnTo>
                  <a:cubicBezTo>
                    <a:pt x="134" y="1766"/>
                    <a:pt x="168" y="1765"/>
                    <a:pt x="203" y="1764"/>
                  </a:cubicBezTo>
                  <a:lnTo>
                    <a:pt x="203" y="1764"/>
                  </a:lnTo>
                  <a:lnTo>
                    <a:pt x="209" y="1768"/>
                  </a:lnTo>
                  <a:cubicBezTo>
                    <a:pt x="210" y="1767"/>
                    <a:pt x="210" y="1765"/>
                    <a:pt x="211" y="1764"/>
                  </a:cubicBezTo>
                  <a:lnTo>
                    <a:pt x="211" y="1764"/>
                  </a:lnTo>
                  <a:cubicBezTo>
                    <a:pt x="253" y="1763"/>
                    <a:pt x="296" y="1762"/>
                    <a:pt x="339" y="1762"/>
                  </a:cubicBezTo>
                  <a:cubicBezTo>
                    <a:pt x="656" y="1762"/>
                    <a:pt x="987" y="1793"/>
                    <a:pt x="1311" y="1848"/>
                  </a:cubicBezTo>
                  <a:lnTo>
                    <a:pt x="1509" y="1887"/>
                  </a:lnTo>
                  <a:lnTo>
                    <a:pt x="1619" y="1907"/>
                  </a:lnTo>
                  <a:lnTo>
                    <a:pt x="1628" y="1907"/>
                  </a:lnTo>
                  <a:cubicBezTo>
                    <a:pt x="1639" y="1907"/>
                    <a:pt x="1628" y="1898"/>
                    <a:pt x="1628" y="1898"/>
                  </a:cubicBezTo>
                  <a:lnTo>
                    <a:pt x="1628" y="1867"/>
                  </a:lnTo>
                  <a:lnTo>
                    <a:pt x="1609" y="1808"/>
                  </a:lnTo>
                  <a:lnTo>
                    <a:pt x="1529" y="1421"/>
                  </a:lnTo>
                  <a:cubicBezTo>
                    <a:pt x="1489" y="1212"/>
                    <a:pt x="1430" y="984"/>
                    <a:pt x="1400" y="775"/>
                  </a:cubicBezTo>
                  <a:cubicBezTo>
                    <a:pt x="1381" y="666"/>
                    <a:pt x="1370" y="557"/>
                    <a:pt x="1350" y="448"/>
                  </a:cubicBezTo>
                  <a:cubicBezTo>
                    <a:pt x="1350" y="418"/>
                    <a:pt x="1341" y="388"/>
                    <a:pt x="1341" y="358"/>
                  </a:cubicBezTo>
                  <a:lnTo>
                    <a:pt x="1311" y="269"/>
                  </a:lnTo>
                  <a:cubicBezTo>
                    <a:pt x="1291" y="190"/>
                    <a:pt x="1261" y="120"/>
                    <a:pt x="1222" y="51"/>
                  </a:cubicBezTo>
                  <a:lnTo>
                    <a:pt x="12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14"/>
            <p:cNvSpPr/>
            <p:nvPr/>
          </p:nvSpPr>
          <p:spPr>
            <a:xfrm>
              <a:off x="1585400" y="715325"/>
              <a:ext cx="96100" cy="79525"/>
            </a:xfrm>
            <a:custGeom>
              <a:avLst/>
              <a:gdLst/>
              <a:ahLst/>
              <a:cxnLst/>
              <a:rect l="l" t="t" r="r" b="b"/>
              <a:pathLst>
                <a:path w="3844" h="3181" extrusionOk="0">
                  <a:moveTo>
                    <a:pt x="3635" y="1"/>
                  </a:moveTo>
                  <a:cubicBezTo>
                    <a:pt x="3347" y="338"/>
                    <a:pt x="3049" y="656"/>
                    <a:pt x="2771" y="1003"/>
                  </a:cubicBezTo>
                  <a:lnTo>
                    <a:pt x="2354" y="1520"/>
                  </a:lnTo>
                  <a:lnTo>
                    <a:pt x="1967" y="2056"/>
                  </a:lnTo>
                  <a:cubicBezTo>
                    <a:pt x="1907" y="2146"/>
                    <a:pt x="1838" y="2235"/>
                    <a:pt x="1778" y="2324"/>
                  </a:cubicBezTo>
                  <a:lnTo>
                    <a:pt x="1609" y="2612"/>
                  </a:lnTo>
                  <a:lnTo>
                    <a:pt x="1441" y="2890"/>
                  </a:lnTo>
                  <a:lnTo>
                    <a:pt x="1371" y="3009"/>
                  </a:lnTo>
                  <a:lnTo>
                    <a:pt x="1361" y="3019"/>
                  </a:lnTo>
                  <a:lnTo>
                    <a:pt x="1342" y="3019"/>
                  </a:lnTo>
                  <a:lnTo>
                    <a:pt x="1302" y="2999"/>
                  </a:lnTo>
                  <a:cubicBezTo>
                    <a:pt x="885" y="2850"/>
                    <a:pt x="477" y="2702"/>
                    <a:pt x="71" y="2552"/>
                  </a:cubicBezTo>
                  <a:lnTo>
                    <a:pt x="1" y="2781"/>
                  </a:lnTo>
                  <a:cubicBezTo>
                    <a:pt x="408" y="2890"/>
                    <a:pt x="835" y="3009"/>
                    <a:pt x="1252" y="3128"/>
                  </a:cubicBezTo>
                  <a:lnTo>
                    <a:pt x="1361" y="3168"/>
                  </a:lnTo>
                  <a:cubicBezTo>
                    <a:pt x="1377" y="3168"/>
                    <a:pt x="1393" y="3181"/>
                    <a:pt x="1409" y="3181"/>
                  </a:cubicBezTo>
                  <a:cubicBezTo>
                    <a:pt x="1413" y="3181"/>
                    <a:pt x="1417" y="3180"/>
                    <a:pt x="1421" y="3178"/>
                  </a:cubicBezTo>
                  <a:lnTo>
                    <a:pt x="1450" y="3119"/>
                  </a:lnTo>
                  <a:lnTo>
                    <a:pt x="1550" y="2949"/>
                  </a:lnTo>
                  <a:lnTo>
                    <a:pt x="1708" y="2671"/>
                  </a:lnTo>
                  <a:lnTo>
                    <a:pt x="1867" y="2384"/>
                  </a:lnTo>
                  <a:cubicBezTo>
                    <a:pt x="1927" y="2294"/>
                    <a:pt x="1997" y="2205"/>
                    <a:pt x="2056" y="2115"/>
                  </a:cubicBezTo>
                  <a:lnTo>
                    <a:pt x="2454" y="1590"/>
                  </a:lnTo>
                  <a:cubicBezTo>
                    <a:pt x="2593" y="1420"/>
                    <a:pt x="2741" y="1261"/>
                    <a:pt x="2890" y="1103"/>
                  </a:cubicBezTo>
                  <a:cubicBezTo>
                    <a:pt x="3188" y="775"/>
                    <a:pt x="3516" y="477"/>
                    <a:pt x="3844" y="180"/>
                  </a:cubicBezTo>
                  <a:lnTo>
                    <a:pt x="36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14"/>
            <p:cNvSpPr/>
            <p:nvPr/>
          </p:nvSpPr>
          <p:spPr>
            <a:xfrm>
              <a:off x="1686175" y="729225"/>
              <a:ext cx="34050" cy="115225"/>
            </a:xfrm>
            <a:custGeom>
              <a:avLst/>
              <a:gdLst/>
              <a:ahLst/>
              <a:cxnLst/>
              <a:rect l="l" t="t" r="r" b="b"/>
              <a:pathLst>
                <a:path w="1362" h="4609" extrusionOk="0">
                  <a:moveTo>
                    <a:pt x="647" y="1"/>
                  </a:moveTo>
                  <a:cubicBezTo>
                    <a:pt x="647" y="438"/>
                    <a:pt x="647" y="884"/>
                    <a:pt x="597" y="1321"/>
                  </a:cubicBezTo>
                  <a:cubicBezTo>
                    <a:pt x="567" y="1540"/>
                    <a:pt x="547" y="1758"/>
                    <a:pt x="517" y="1976"/>
                  </a:cubicBezTo>
                  <a:lnTo>
                    <a:pt x="378" y="2622"/>
                  </a:lnTo>
                  <a:cubicBezTo>
                    <a:pt x="358" y="2731"/>
                    <a:pt x="338" y="2841"/>
                    <a:pt x="299" y="2940"/>
                  </a:cubicBezTo>
                  <a:lnTo>
                    <a:pt x="199" y="3258"/>
                  </a:lnTo>
                  <a:lnTo>
                    <a:pt x="91" y="3565"/>
                  </a:lnTo>
                  <a:lnTo>
                    <a:pt x="31" y="3744"/>
                  </a:lnTo>
                  <a:lnTo>
                    <a:pt x="1" y="3803"/>
                  </a:lnTo>
                  <a:cubicBezTo>
                    <a:pt x="11" y="3823"/>
                    <a:pt x="41" y="3823"/>
                    <a:pt x="51" y="3843"/>
                  </a:cubicBezTo>
                  <a:lnTo>
                    <a:pt x="150" y="3903"/>
                  </a:lnTo>
                  <a:cubicBezTo>
                    <a:pt x="528" y="4121"/>
                    <a:pt x="885" y="4370"/>
                    <a:pt x="1242" y="4608"/>
                  </a:cubicBezTo>
                  <a:lnTo>
                    <a:pt x="1362" y="4409"/>
                  </a:lnTo>
                  <a:cubicBezTo>
                    <a:pt x="984" y="4191"/>
                    <a:pt x="617" y="3973"/>
                    <a:pt x="219" y="3784"/>
                  </a:cubicBezTo>
                  <a:lnTo>
                    <a:pt x="180" y="3754"/>
                  </a:lnTo>
                  <a:lnTo>
                    <a:pt x="160" y="3754"/>
                  </a:lnTo>
                  <a:lnTo>
                    <a:pt x="170" y="3734"/>
                  </a:lnTo>
                  <a:lnTo>
                    <a:pt x="210" y="3605"/>
                  </a:lnTo>
                  <a:lnTo>
                    <a:pt x="299" y="3287"/>
                  </a:lnTo>
                  <a:lnTo>
                    <a:pt x="408" y="2969"/>
                  </a:lnTo>
                  <a:cubicBezTo>
                    <a:pt x="438" y="2870"/>
                    <a:pt x="458" y="2761"/>
                    <a:pt x="477" y="2652"/>
                  </a:cubicBezTo>
                  <a:lnTo>
                    <a:pt x="627" y="2007"/>
                  </a:lnTo>
                  <a:cubicBezTo>
                    <a:pt x="667" y="1788"/>
                    <a:pt x="706" y="1570"/>
                    <a:pt x="736" y="1351"/>
                  </a:cubicBezTo>
                  <a:cubicBezTo>
                    <a:pt x="815" y="904"/>
                    <a:pt x="865" y="467"/>
                    <a:pt x="925" y="41"/>
                  </a:cubicBezTo>
                  <a:lnTo>
                    <a:pt x="6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14"/>
            <p:cNvSpPr/>
            <p:nvPr/>
          </p:nvSpPr>
          <p:spPr>
            <a:xfrm>
              <a:off x="1566300" y="838450"/>
              <a:ext cx="122400" cy="59850"/>
            </a:xfrm>
            <a:custGeom>
              <a:avLst/>
              <a:gdLst/>
              <a:ahLst/>
              <a:cxnLst/>
              <a:rect l="l" t="t" r="r" b="b"/>
              <a:pathLst>
                <a:path w="4896" h="2394" extrusionOk="0">
                  <a:moveTo>
                    <a:pt x="70" y="1"/>
                  </a:moveTo>
                  <a:lnTo>
                    <a:pt x="1" y="229"/>
                  </a:lnTo>
                  <a:cubicBezTo>
                    <a:pt x="407" y="358"/>
                    <a:pt x="824" y="477"/>
                    <a:pt x="1241" y="626"/>
                  </a:cubicBezTo>
                  <a:cubicBezTo>
                    <a:pt x="1649" y="785"/>
                    <a:pt x="2066" y="924"/>
                    <a:pt x="2463" y="1122"/>
                  </a:cubicBezTo>
                  <a:lnTo>
                    <a:pt x="3059" y="1411"/>
                  </a:lnTo>
                  <a:cubicBezTo>
                    <a:pt x="3257" y="1500"/>
                    <a:pt x="3446" y="1619"/>
                    <a:pt x="3644" y="1718"/>
                  </a:cubicBezTo>
                  <a:lnTo>
                    <a:pt x="4210" y="2046"/>
                  </a:lnTo>
                  <a:lnTo>
                    <a:pt x="4488" y="2225"/>
                  </a:lnTo>
                  <a:cubicBezTo>
                    <a:pt x="4528" y="2265"/>
                    <a:pt x="4577" y="2284"/>
                    <a:pt x="4628" y="2314"/>
                  </a:cubicBezTo>
                  <a:lnTo>
                    <a:pt x="4767" y="2393"/>
                  </a:lnTo>
                  <a:lnTo>
                    <a:pt x="4895" y="2175"/>
                  </a:lnTo>
                  <a:lnTo>
                    <a:pt x="4736" y="2106"/>
                  </a:lnTo>
                  <a:cubicBezTo>
                    <a:pt x="4687" y="2086"/>
                    <a:pt x="4637" y="2066"/>
                    <a:pt x="4588" y="2036"/>
                  </a:cubicBezTo>
                  <a:lnTo>
                    <a:pt x="4299" y="1887"/>
                  </a:lnTo>
                  <a:cubicBezTo>
                    <a:pt x="4101" y="1788"/>
                    <a:pt x="3902" y="1698"/>
                    <a:pt x="3704" y="1599"/>
                  </a:cubicBezTo>
                  <a:cubicBezTo>
                    <a:pt x="3505" y="1500"/>
                    <a:pt x="3317" y="1400"/>
                    <a:pt x="3108" y="1301"/>
                  </a:cubicBezTo>
                  <a:lnTo>
                    <a:pt x="2503" y="1033"/>
                  </a:lnTo>
                  <a:cubicBezTo>
                    <a:pt x="2106" y="835"/>
                    <a:pt x="1698" y="676"/>
                    <a:pt x="1291" y="497"/>
                  </a:cubicBezTo>
                  <a:cubicBezTo>
                    <a:pt x="884" y="318"/>
                    <a:pt x="477" y="169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14"/>
            <p:cNvSpPr/>
            <p:nvPr/>
          </p:nvSpPr>
          <p:spPr>
            <a:xfrm>
              <a:off x="1559100" y="860300"/>
              <a:ext cx="117675" cy="57850"/>
            </a:xfrm>
            <a:custGeom>
              <a:avLst/>
              <a:gdLst/>
              <a:ahLst/>
              <a:cxnLst/>
              <a:rect l="l" t="t" r="r" b="b"/>
              <a:pathLst>
                <a:path w="4707" h="2314" extrusionOk="0">
                  <a:moveTo>
                    <a:pt x="70" y="0"/>
                  </a:moveTo>
                  <a:lnTo>
                    <a:pt x="0" y="228"/>
                  </a:lnTo>
                  <a:cubicBezTo>
                    <a:pt x="397" y="358"/>
                    <a:pt x="805" y="467"/>
                    <a:pt x="1202" y="606"/>
                  </a:cubicBezTo>
                  <a:cubicBezTo>
                    <a:pt x="1589" y="765"/>
                    <a:pt x="1996" y="894"/>
                    <a:pt x="2374" y="1093"/>
                  </a:cubicBezTo>
                  <a:lnTo>
                    <a:pt x="2950" y="1360"/>
                  </a:lnTo>
                  <a:cubicBezTo>
                    <a:pt x="3138" y="1450"/>
                    <a:pt x="3317" y="1559"/>
                    <a:pt x="3506" y="1669"/>
                  </a:cubicBezTo>
                  <a:cubicBezTo>
                    <a:pt x="3684" y="1768"/>
                    <a:pt x="3873" y="1867"/>
                    <a:pt x="4051" y="1976"/>
                  </a:cubicBezTo>
                  <a:lnTo>
                    <a:pt x="4309" y="2155"/>
                  </a:lnTo>
                  <a:cubicBezTo>
                    <a:pt x="4359" y="2185"/>
                    <a:pt x="4409" y="2205"/>
                    <a:pt x="4448" y="2234"/>
                  </a:cubicBezTo>
                  <a:lnTo>
                    <a:pt x="4578" y="2314"/>
                  </a:lnTo>
                  <a:lnTo>
                    <a:pt x="4707" y="2095"/>
                  </a:lnTo>
                  <a:lnTo>
                    <a:pt x="4558" y="2026"/>
                  </a:lnTo>
                  <a:cubicBezTo>
                    <a:pt x="4508" y="2006"/>
                    <a:pt x="4468" y="1986"/>
                    <a:pt x="4419" y="1966"/>
                  </a:cubicBezTo>
                  <a:lnTo>
                    <a:pt x="4141" y="1817"/>
                  </a:lnTo>
                  <a:cubicBezTo>
                    <a:pt x="3952" y="1718"/>
                    <a:pt x="3764" y="1638"/>
                    <a:pt x="3565" y="1539"/>
                  </a:cubicBezTo>
                  <a:cubicBezTo>
                    <a:pt x="3376" y="1450"/>
                    <a:pt x="3188" y="1351"/>
                    <a:pt x="2999" y="1261"/>
                  </a:cubicBezTo>
                  <a:lnTo>
                    <a:pt x="2413" y="993"/>
                  </a:lnTo>
                  <a:cubicBezTo>
                    <a:pt x="2036" y="804"/>
                    <a:pt x="1639" y="656"/>
                    <a:pt x="1251" y="477"/>
                  </a:cubicBezTo>
                  <a:cubicBezTo>
                    <a:pt x="864" y="308"/>
                    <a:pt x="467" y="169"/>
                    <a:pt x="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14"/>
            <p:cNvSpPr/>
            <p:nvPr/>
          </p:nvSpPr>
          <p:spPr>
            <a:xfrm>
              <a:off x="1677750" y="714575"/>
              <a:ext cx="30550" cy="17900"/>
            </a:xfrm>
            <a:custGeom>
              <a:avLst/>
              <a:gdLst/>
              <a:ahLst/>
              <a:cxnLst/>
              <a:rect l="l" t="t" r="r" b="b"/>
              <a:pathLst>
                <a:path w="1222" h="716" extrusionOk="0">
                  <a:moveTo>
                    <a:pt x="0" y="1"/>
                  </a:moveTo>
                  <a:lnTo>
                    <a:pt x="20" y="239"/>
                  </a:lnTo>
                  <a:cubicBezTo>
                    <a:pt x="31" y="246"/>
                    <a:pt x="44" y="248"/>
                    <a:pt x="57" y="248"/>
                  </a:cubicBezTo>
                  <a:cubicBezTo>
                    <a:pt x="71" y="248"/>
                    <a:pt x="86" y="246"/>
                    <a:pt x="102" y="246"/>
                  </a:cubicBezTo>
                  <a:cubicBezTo>
                    <a:pt x="111" y="246"/>
                    <a:pt x="120" y="247"/>
                    <a:pt x="130" y="249"/>
                  </a:cubicBezTo>
                  <a:cubicBezTo>
                    <a:pt x="179" y="259"/>
                    <a:pt x="229" y="269"/>
                    <a:pt x="269" y="279"/>
                  </a:cubicBezTo>
                  <a:cubicBezTo>
                    <a:pt x="368" y="309"/>
                    <a:pt x="467" y="349"/>
                    <a:pt x="567" y="388"/>
                  </a:cubicBezTo>
                  <a:cubicBezTo>
                    <a:pt x="656" y="428"/>
                    <a:pt x="745" y="477"/>
                    <a:pt x="834" y="527"/>
                  </a:cubicBezTo>
                  <a:cubicBezTo>
                    <a:pt x="874" y="557"/>
                    <a:pt x="904" y="587"/>
                    <a:pt x="944" y="616"/>
                  </a:cubicBezTo>
                  <a:cubicBezTo>
                    <a:pt x="973" y="646"/>
                    <a:pt x="993" y="686"/>
                    <a:pt x="1023" y="716"/>
                  </a:cubicBezTo>
                  <a:lnTo>
                    <a:pt x="1222" y="537"/>
                  </a:lnTo>
                  <a:cubicBezTo>
                    <a:pt x="1162" y="507"/>
                    <a:pt x="1112" y="477"/>
                    <a:pt x="1053" y="448"/>
                  </a:cubicBezTo>
                  <a:lnTo>
                    <a:pt x="894" y="398"/>
                  </a:lnTo>
                  <a:cubicBezTo>
                    <a:pt x="795" y="358"/>
                    <a:pt x="695" y="329"/>
                    <a:pt x="596" y="289"/>
                  </a:cubicBezTo>
                  <a:cubicBezTo>
                    <a:pt x="507" y="249"/>
                    <a:pt x="417" y="199"/>
                    <a:pt x="328" y="140"/>
                  </a:cubicBezTo>
                  <a:cubicBezTo>
                    <a:pt x="289" y="120"/>
                    <a:pt x="239" y="90"/>
                    <a:pt x="189" y="60"/>
                  </a:cubicBezTo>
                  <a:cubicBezTo>
                    <a:pt x="139" y="40"/>
                    <a:pt x="70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14"/>
            <p:cNvSpPr/>
            <p:nvPr/>
          </p:nvSpPr>
          <p:spPr>
            <a:xfrm>
              <a:off x="1616175" y="807925"/>
              <a:ext cx="39750" cy="48925"/>
            </a:xfrm>
            <a:custGeom>
              <a:avLst/>
              <a:gdLst/>
              <a:ahLst/>
              <a:cxnLst/>
              <a:rect l="l" t="t" r="r" b="b"/>
              <a:pathLst>
                <a:path w="1590" h="1957" extrusionOk="0">
                  <a:moveTo>
                    <a:pt x="1461" y="209"/>
                  </a:moveTo>
                  <a:lnTo>
                    <a:pt x="1470" y="229"/>
                  </a:lnTo>
                  <a:cubicBezTo>
                    <a:pt x="1481" y="258"/>
                    <a:pt x="1481" y="288"/>
                    <a:pt x="1481" y="318"/>
                  </a:cubicBezTo>
                  <a:lnTo>
                    <a:pt x="1481" y="388"/>
                  </a:lnTo>
                  <a:cubicBezTo>
                    <a:pt x="1490" y="417"/>
                    <a:pt x="1481" y="437"/>
                    <a:pt x="1481" y="467"/>
                  </a:cubicBezTo>
                  <a:cubicBezTo>
                    <a:pt x="1481" y="576"/>
                    <a:pt x="1470" y="686"/>
                    <a:pt x="1461" y="794"/>
                  </a:cubicBezTo>
                  <a:cubicBezTo>
                    <a:pt x="1441" y="1023"/>
                    <a:pt x="1451" y="1242"/>
                    <a:pt x="1441" y="1460"/>
                  </a:cubicBezTo>
                  <a:lnTo>
                    <a:pt x="1431" y="1728"/>
                  </a:lnTo>
                  <a:cubicBezTo>
                    <a:pt x="1422" y="1737"/>
                    <a:pt x="1428" y="1760"/>
                    <a:pt x="1424" y="1760"/>
                  </a:cubicBezTo>
                  <a:cubicBezTo>
                    <a:pt x="1423" y="1760"/>
                    <a:pt x="1422" y="1759"/>
                    <a:pt x="1421" y="1758"/>
                  </a:cubicBezTo>
                  <a:lnTo>
                    <a:pt x="1381" y="1748"/>
                  </a:lnTo>
                  <a:lnTo>
                    <a:pt x="1292" y="1698"/>
                  </a:lnTo>
                  <a:cubicBezTo>
                    <a:pt x="977" y="1561"/>
                    <a:pt x="676" y="1411"/>
                    <a:pt x="350" y="1306"/>
                  </a:cubicBezTo>
                  <a:lnTo>
                    <a:pt x="350" y="1306"/>
                  </a:lnTo>
                  <a:cubicBezTo>
                    <a:pt x="438" y="1208"/>
                    <a:pt x="527" y="1108"/>
                    <a:pt x="617" y="1013"/>
                  </a:cubicBezTo>
                  <a:lnTo>
                    <a:pt x="835" y="775"/>
                  </a:lnTo>
                  <a:lnTo>
                    <a:pt x="1073" y="556"/>
                  </a:lnTo>
                  <a:lnTo>
                    <a:pt x="1322" y="328"/>
                  </a:lnTo>
                  <a:lnTo>
                    <a:pt x="1411" y="258"/>
                  </a:lnTo>
                  <a:lnTo>
                    <a:pt x="1441" y="218"/>
                  </a:lnTo>
                  <a:lnTo>
                    <a:pt x="1461" y="209"/>
                  </a:lnTo>
                  <a:close/>
                  <a:moveTo>
                    <a:pt x="1540" y="0"/>
                  </a:moveTo>
                  <a:cubicBezTo>
                    <a:pt x="1530" y="10"/>
                    <a:pt x="1510" y="20"/>
                    <a:pt x="1501" y="30"/>
                  </a:cubicBezTo>
                  <a:lnTo>
                    <a:pt x="1411" y="110"/>
                  </a:lnTo>
                  <a:lnTo>
                    <a:pt x="1242" y="229"/>
                  </a:lnTo>
                  <a:lnTo>
                    <a:pt x="984" y="437"/>
                  </a:lnTo>
                  <a:lnTo>
                    <a:pt x="736" y="655"/>
                  </a:lnTo>
                  <a:lnTo>
                    <a:pt x="488" y="874"/>
                  </a:lnTo>
                  <a:cubicBezTo>
                    <a:pt x="329" y="1023"/>
                    <a:pt x="160" y="1172"/>
                    <a:pt x="1" y="1321"/>
                  </a:cubicBezTo>
                  <a:lnTo>
                    <a:pt x="86" y="1406"/>
                  </a:lnTo>
                  <a:lnTo>
                    <a:pt x="71" y="1480"/>
                  </a:lnTo>
                  <a:cubicBezTo>
                    <a:pt x="106" y="1484"/>
                    <a:pt x="140" y="1489"/>
                    <a:pt x="175" y="1495"/>
                  </a:cubicBezTo>
                  <a:lnTo>
                    <a:pt x="175" y="1495"/>
                  </a:lnTo>
                  <a:lnTo>
                    <a:pt x="180" y="1500"/>
                  </a:lnTo>
                  <a:cubicBezTo>
                    <a:pt x="181" y="1499"/>
                    <a:pt x="182" y="1497"/>
                    <a:pt x="183" y="1496"/>
                  </a:cubicBezTo>
                  <a:lnTo>
                    <a:pt x="183" y="1496"/>
                  </a:lnTo>
                  <a:cubicBezTo>
                    <a:pt x="539" y="1557"/>
                    <a:pt x="882" y="1692"/>
                    <a:pt x="1232" y="1827"/>
                  </a:cubicBezTo>
                  <a:lnTo>
                    <a:pt x="1421" y="1906"/>
                  </a:lnTo>
                  <a:lnTo>
                    <a:pt x="1530" y="1946"/>
                  </a:lnTo>
                  <a:lnTo>
                    <a:pt x="1540" y="1956"/>
                  </a:lnTo>
                  <a:lnTo>
                    <a:pt x="1540" y="1937"/>
                  </a:lnTo>
                  <a:lnTo>
                    <a:pt x="1540" y="1906"/>
                  </a:lnTo>
                  <a:lnTo>
                    <a:pt x="1550" y="1847"/>
                  </a:lnTo>
                  <a:lnTo>
                    <a:pt x="1550" y="1460"/>
                  </a:lnTo>
                  <a:cubicBezTo>
                    <a:pt x="1550" y="1242"/>
                    <a:pt x="1540" y="1013"/>
                    <a:pt x="1560" y="805"/>
                  </a:cubicBezTo>
                  <a:cubicBezTo>
                    <a:pt x="1570" y="695"/>
                    <a:pt x="1580" y="586"/>
                    <a:pt x="1590" y="467"/>
                  </a:cubicBezTo>
                  <a:lnTo>
                    <a:pt x="1590" y="388"/>
                  </a:lnTo>
                  <a:lnTo>
                    <a:pt x="1590" y="288"/>
                  </a:lnTo>
                  <a:cubicBezTo>
                    <a:pt x="1580" y="209"/>
                    <a:pt x="1570" y="139"/>
                    <a:pt x="1550" y="60"/>
                  </a:cubicBezTo>
                  <a:lnTo>
                    <a:pt x="15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14"/>
            <p:cNvSpPr/>
            <p:nvPr/>
          </p:nvSpPr>
          <p:spPr>
            <a:xfrm>
              <a:off x="1717225" y="797000"/>
              <a:ext cx="108250" cy="65050"/>
            </a:xfrm>
            <a:custGeom>
              <a:avLst/>
              <a:gdLst/>
              <a:ahLst/>
              <a:cxnLst/>
              <a:rect l="l" t="t" r="r" b="b"/>
              <a:pathLst>
                <a:path w="4330" h="2602" extrusionOk="0">
                  <a:moveTo>
                    <a:pt x="4171" y="0"/>
                  </a:moveTo>
                  <a:cubicBezTo>
                    <a:pt x="3813" y="258"/>
                    <a:pt x="3456" y="507"/>
                    <a:pt x="3108" y="785"/>
                  </a:cubicBezTo>
                  <a:lnTo>
                    <a:pt x="2592" y="1192"/>
                  </a:lnTo>
                  <a:lnTo>
                    <a:pt x="2095" y="1629"/>
                  </a:lnTo>
                  <a:cubicBezTo>
                    <a:pt x="2006" y="1698"/>
                    <a:pt x="1916" y="1768"/>
                    <a:pt x="1847" y="1847"/>
                  </a:cubicBezTo>
                  <a:lnTo>
                    <a:pt x="1618" y="2085"/>
                  </a:lnTo>
                  <a:lnTo>
                    <a:pt x="1391" y="2324"/>
                  </a:lnTo>
                  <a:lnTo>
                    <a:pt x="1291" y="2423"/>
                  </a:lnTo>
                  <a:lnTo>
                    <a:pt x="1281" y="2433"/>
                  </a:lnTo>
                  <a:cubicBezTo>
                    <a:pt x="1278" y="2436"/>
                    <a:pt x="1276" y="2437"/>
                    <a:pt x="1274" y="2437"/>
                  </a:cubicBezTo>
                  <a:cubicBezTo>
                    <a:pt x="1270" y="2437"/>
                    <a:pt x="1268" y="2433"/>
                    <a:pt x="1261" y="2433"/>
                  </a:cubicBezTo>
                  <a:lnTo>
                    <a:pt x="1221" y="2403"/>
                  </a:lnTo>
                  <a:cubicBezTo>
                    <a:pt x="854" y="2165"/>
                    <a:pt x="497" y="1907"/>
                    <a:pt x="120" y="1698"/>
                  </a:cubicBezTo>
                  <a:lnTo>
                    <a:pt x="0" y="1897"/>
                  </a:lnTo>
                  <a:cubicBezTo>
                    <a:pt x="398" y="2085"/>
                    <a:pt x="765" y="2304"/>
                    <a:pt x="1152" y="2513"/>
                  </a:cubicBezTo>
                  <a:lnTo>
                    <a:pt x="1251" y="2572"/>
                  </a:lnTo>
                  <a:cubicBezTo>
                    <a:pt x="1271" y="2582"/>
                    <a:pt x="1291" y="2602"/>
                    <a:pt x="1301" y="2602"/>
                  </a:cubicBezTo>
                  <a:lnTo>
                    <a:pt x="1351" y="2552"/>
                  </a:lnTo>
                  <a:lnTo>
                    <a:pt x="1479" y="2403"/>
                  </a:lnTo>
                  <a:lnTo>
                    <a:pt x="1698" y="2165"/>
                  </a:lnTo>
                  <a:lnTo>
                    <a:pt x="1927" y="1926"/>
                  </a:lnTo>
                  <a:cubicBezTo>
                    <a:pt x="1996" y="1847"/>
                    <a:pt x="2086" y="1778"/>
                    <a:pt x="2165" y="1698"/>
                  </a:cubicBezTo>
                  <a:lnTo>
                    <a:pt x="2661" y="1281"/>
                  </a:lnTo>
                  <a:cubicBezTo>
                    <a:pt x="2840" y="1152"/>
                    <a:pt x="3019" y="1023"/>
                    <a:pt x="3207" y="904"/>
                  </a:cubicBezTo>
                  <a:cubicBezTo>
                    <a:pt x="3565" y="646"/>
                    <a:pt x="3952" y="437"/>
                    <a:pt x="4330" y="219"/>
                  </a:cubicBezTo>
                  <a:lnTo>
                    <a:pt x="417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14"/>
            <p:cNvSpPr/>
            <p:nvPr/>
          </p:nvSpPr>
          <p:spPr>
            <a:xfrm>
              <a:off x="1807075" y="816125"/>
              <a:ext cx="43225" cy="115700"/>
            </a:xfrm>
            <a:custGeom>
              <a:avLst/>
              <a:gdLst/>
              <a:ahLst/>
              <a:cxnLst/>
              <a:rect l="l" t="t" r="r" b="b"/>
              <a:pathLst>
                <a:path w="1729" h="4628" extrusionOk="0">
                  <a:moveTo>
                    <a:pt x="1470" y="0"/>
                  </a:moveTo>
                  <a:cubicBezTo>
                    <a:pt x="1361" y="427"/>
                    <a:pt x="1261" y="864"/>
                    <a:pt x="1122" y="1281"/>
                  </a:cubicBezTo>
                  <a:cubicBezTo>
                    <a:pt x="1053" y="1489"/>
                    <a:pt x="983" y="1698"/>
                    <a:pt x="904" y="1896"/>
                  </a:cubicBezTo>
                  <a:lnTo>
                    <a:pt x="636" y="2492"/>
                  </a:lnTo>
                  <a:cubicBezTo>
                    <a:pt x="586" y="2591"/>
                    <a:pt x="537" y="2701"/>
                    <a:pt x="487" y="2790"/>
                  </a:cubicBezTo>
                  <a:lnTo>
                    <a:pt x="308" y="3068"/>
                  </a:lnTo>
                  <a:lnTo>
                    <a:pt x="140" y="3346"/>
                  </a:lnTo>
                  <a:lnTo>
                    <a:pt x="40" y="3515"/>
                  </a:lnTo>
                  <a:lnTo>
                    <a:pt x="1" y="3564"/>
                  </a:lnTo>
                  <a:cubicBezTo>
                    <a:pt x="1" y="3584"/>
                    <a:pt x="30" y="3594"/>
                    <a:pt x="40" y="3614"/>
                  </a:cubicBezTo>
                  <a:lnTo>
                    <a:pt x="120" y="3694"/>
                  </a:lnTo>
                  <a:cubicBezTo>
                    <a:pt x="427" y="4001"/>
                    <a:pt x="745" y="4299"/>
                    <a:pt x="1033" y="4627"/>
                  </a:cubicBezTo>
                  <a:lnTo>
                    <a:pt x="1192" y="4458"/>
                  </a:lnTo>
                  <a:cubicBezTo>
                    <a:pt x="884" y="4150"/>
                    <a:pt x="546" y="3882"/>
                    <a:pt x="209" y="3594"/>
                  </a:cubicBezTo>
                  <a:lnTo>
                    <a:pt x="179" y="3564"/>
                  </a:lnTo>
                  <a:cubicBezTo>
                    <a:pt x="179" y="3555"/>
                    <a:pt x="169" y="3555"/>
                    <a:pt x="169" y="3544"/>
                  </a:cubicBezTo>
                  <a:lnTo>
                    <a:pt x="169" y="3535"/>
                  </a:lnTo>
                  <a:lnTo>
                    <a:pt x="239" y="3416"/>
                  </a:lnTo>
                  <a:lnTo>
                    <a:pt x="407" y="3127"/>
                  </a:lnTo>
                  <a:lnTo>
                    <a:pt x="577" y="2840"/>
                  </a:lnTo>
                  <a:cubicBezTo>
                    <a:pt x="636" y="2750"/>
                    <a:pt x="676" y="2641"/>
                    <a:pt x="725" y="2542"/>
                  </a:cubicBezTo>
                  <a:lnTo>
                    <a:pt x="1014" y="1946"/>
                  </a:lnTo>
                  <a:cubicBezTo>
                    <a:pt x="1093" y="1737"/>
                    <a:pt x="1172" y="1539"/>
                    <a:pt x="1261" y="1331"/>
                  </a:cubicBezTo>
                  <a:cubicBezTo>
                    <a:pt x="1431" y="933"/>
                    <a:pt x="1570" y="516"/>
                    <a:pt x="1728" y="99"/>
                  </a:cubicBezTo>
                  <a:lnTo>
                    <a:pt x="14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14"/>
            <p:cNvSpPr/>
            <p:nvPr/>
          </p:nvSpPr>
          <p:spPr>
            <a:xfrm>
              <a:off x="1685450" y="893075"/>
              <a:ext cx="108750" cy="84150"/>
            </a:xfrm>
            <a:custGeom>
              <a:avLst/>
              <a:gdLst/>
              <a:ahLst/>
              <a:cxnLst/>
              <a:rect l="l" t="t" r="r" b="b"/>
              <a:pathLst>
                <a:path w="4350" h="3366" extrusionOk="0">
                  <a:moveTo>
                    <a:pt x="120" y="0"/>
                  </a:moveTo>
                  <a:lnTo>
                    <a:pt x="1" y="199"/>
                  </a:lnTo>
                  <a:cubicBezTo>
                    <a:pt x="387" y="397"/>
                    <a:pt x="755" y="636"/>
                    <a:pt x="1132" y="864"/>
                  </a:cubicBezTo>
                  <a:cubicBezTo>
                    <a:pt x="1499" y="1092"/>
                    <a:pt x="1857" y="1360"/>
                    <a:pt x="2214" y="1609"/>
                  </a:cubicBezTo>
                  <a:cubicBezTo>
                    <a:pt x="2562" y="1896"/>
                    <a:pt x="2909" y="2165"/>
                    <a:pt x="3227" y="2463"/>
                  </a:cubicBezTo>
                  <a:lnTo>
                    <a:pt x="3704" y="2909"/>
                  </a:lnTo>
                  <a:lnTo>
                    <a:pt x="3823" y="3028"/>
                  </a:lnTo>
                  <a:cubicBezTo>
                    <a:pt x="3882" y="3078"/>
                    <a:pt x="3942" y="3138"/>
                    <a:pt x="3942" y="3138"/>
                  </a:cubicBezTo>
                  <a:lnTo>
                    <a:pt x="4061" y="3257"/>
                  </a:lnTo>
                  <a:lnTo>
                    <a:pt x="4171" y="3366"/>
                  </a:lnTo>
                  <a:lnTo>
                    <a:pt x="4349" y="3187"/>
                  </a:lnTo>
                  <a:lnTo>
                    <a:pt x="4210" y="3078"/>
                  </a:lnTo>
                  <a:cubicBezTo>
                    <a:pt x="4171" y="3048"/>
                    <a:pt x="4131" y="3019"/>
                    <a:pt x="4091" y="2979"/>
                  </a:cubicBezTo>
                  <a:cubicBezTo>
                    <a:pt x="4091" y="2979"/>
                    <a:pt x="4021" y="2929"/>
                    <a:pt x="3962" y="2880"/>
                  </a:cubicBezTo>
                  <a:cubicBezTo>
                    <a:pt x="3893" y="2820"/>
                    <a:pt x="3833" y="2770"/>
                    <a:pt x="3833" y="2770"/>
                  </a:cubicBezTo>
                  <a:cubicBezTo>
                    <a:pt x="3664" y="2631"/>
                    <a:pt x="3496" y="2492"/>
                    <a:pt x="3317" y="2353"/>
                  </a:cubicBezTo>
                  <a:cubicBezTo>
                    <a:pt x="2979" y="2075"/>
                    <a:pt x="2622" y="1817"/>
                    <a:pt x="2274" y="1529"/>
                  </a:cubicBezTo>
                  <a:cubicBezTo>
                    <a:pt x="1916" y="1281"/>
                    <a:pt x="1569" y="1003"/>
                    <a:pt x="1212" y="744"/>
                  </a:cubicBezTo>
                  <a:cubicBezTo>
                    <a:pt x="844" y="497"/>
                    <a:pt x="497" y="228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14"/>
            <p:cNvSpPr/>
            <p:nvPr/>
          </p:nvSpPr>
          <p:spPr>
            <a:xfrm>
              <a:off x="1673775" y="912925"/>
              <a:ext cx="104525" cy="80950"/>
            </a:xfrm>
            <a:custGeom>
              <a:avLst/>
              <a:gdLst/>
              <a:ahLst/>
              <a:cxnLst/>
              <a:rect l="l" t="t" r="r" b="b"/>
              <a:pathLst>
                <a:path w="4181" h="3238" extrusionOk="0">
                  <a:moveTo>
                    <a:pt x="120" y="0"/>
                  </a:moveTo>
                  <a:lnTo>
                    <a:pt x="0" y="199"/>
                  </a:lnTo>
                  <a:cubicBezTo>
                    <a:pt x="368" y="387"/>
                    <a:pt x="715" y="616"/>
                    <a:pt x="1083" y="834"/>
                  </a:cubicBezTo>
                  <a:cubicBezTo>
                    <a:pt x="1441" y="1053"/>
                    <a:pt x="1778" y="1311"/>
                    <a:pt x="2125" y="1549"/>
                  </a:cubicBezTo>
                  <a:cubicBezTo>
                    <a:pt x="2453" y="1827"/>
                    <a:pt x="2791" y="2086"/>
                    <a:pt x="3098" y="2373"/>
                  </a:cubicBezTo>
                  <a:cubicBezTo>
                    <a:pt x="3257" y="2512"/>
                    <a:pt x="3407" y="2661"/>
                    <a:pt x="3565" y="2800"/>
                  </a:cubicBezTo>
                  <a:cubicBezTo>
                    <a:pt x="3565" y="2800"/>
                    <a:pt x="3615" y="2860"/>
                    <a:pt x="3674" y="2909"/>
                  </a:cubicBezTo>
                  <a:cubicBezTo>
                    <a:pt x="3734" y="2969"/>
                    <a:pt x="3784" y="3028"/>
                    <a:pt x="3784" y="3028"/>
                  </a:cubicBezTo>
                  <a:cubicBezTo>
                    <a:pt x="3824" y="3059"/>
                    <a:pt x="3863" y="3098"/>
                    <a:pt x="3903" y="3138"/>
                  </a:cubicBezTo>
                  <a:lnTo>
                    <a:pt x="4012" y="3237"/>
                  </a:lnTo>
                  <a:lnTo>
                    <a:pt x="4181" y="3059"/>
                  </a:lnTo>
                  <a:lnTo>
                    <a:pt x="4052" y="2959"/>
                  </a:lnTo>
                  <a:cubicBezTo>
                    <a:pt x="4012" y="2929"/>
                    <a:pt x="3972" y="2900"/>
                    <a:pt x="3932" y="2860"/>
                  </a:cubicBezTo>
                  <a:cubicBezTo>
                    <a:pt x="3932" y="2860"/>
                    <a:pt x="3873" y="2810"/>
                    <a:pt x="3804" y="2761"/>
                  </a:cubicBezTo>
                  <a:lnTo>
                    <a:pt x="3685" y="2661"/>
                  </a:lnTo>
                  <a:cubicBezTo>
                    <a:pt x="3526" y="2532"/>
                    <a:pt x="3356" y="2393"/>
                    <a:pt x="3188" y="2264"/>
                  </a:cubicBezTo>
                  <a:cubicBezTo>
                    <a:pt x="2870" y="1996"/>
                    <a:pt x="2522" y="1748"/>
                    <a:pt x="2195" y="1470"/>
                  </a:cubicBezTo>
                  <a:cubicBezTo>
                    <a:pt x="1838" y="1232"/>
                    <a:pt x="1510" y="963"/>
                    <a:pt x="1163" y="715"/>
                  </a:cubicBezTo>
                  <a:cubicBezTo>
                    <a:pt x="815" y="477"/>
                    <a:pt x="477" y="209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14"/>
            <p:cNvSpPr/>
            <p:nvPr/>
          </p:nvSpPr>
          <p:spPr>
            <a:xfrm>
              <a:off x="1821975" y="796500"/>
              <a:ext cx="27825" cy="22850"/>
            </a:xfrm>
            <a:custGeom>
              <a:avLst/>
              <a:gdLst/>
              <a:ahLst/>
              <a:cxnLst/>
              <a:rect l="l" t="t" r="r" b="b"/>
              <a:pathLst>
                <a:path w="1113" h="914" extrusionOk="0">
                  <a:moveTo>
                    <a:pt x="50" y="0"/>
                  </a:moveTo>
                  <a:lnTo>
                    <a:pt x="1" y="239"/>
                  </a:lnTo>
                  <a:cubicBezTo>
                    <a:pt x="30" y="269"/>
                    <a:pt x="70" y="249"/>
                    <a:pt x="109" y="269"/>
                  </a:cubicBezTo>
                  <a:cubicBezTo>
                    <a:pt x="159" y="289"/>
                    <a:pt x="199" y="309"/>
                    <a:pt x="248" y="328"/>
                  </a:cubicBezTo>
                  <a:cubicBezTo>
                    <a:pt x="338" y="378"/>
                    <a:pt x="418" y="437"/>
                    <a:pt x="506" y="497"/>
                  </a:cubicBezTo>
                  <a:cubicBezTo>
                    <a:pt x="596" y="556"/>
                    <a:pt x="665" y="616"/>
                    <a:pt x="735" y="695"/>
                  </a:cubicBezTo>
                  <a:cubicBezTo>
                    <a:pt x="775" y="726"/>
                    <a:pt x="804" y="765"/>
                    <a:pt x="824" y="805"/>
                  </a:cubicBezTo>
                  <a:cubicBezTo>
                    <a:pt x="854" y="845"/>
                    <a:pt x="864" y="884"/>
                    <a:pt x="874" y="914"/>
                  </a:cubicBezTo>
                  <a:lnTo>
                    <a:pt x="1113" y="795"/>
                  </a:lnTo>
                  <a:cubicBezTo>
                    <a:pt x="1063" y="745"/>
                    <a:pt x="1023" y="706"/>
                    <a:pt x="974" y="666"/>
                  </a:cubicBezTo>
                  <a:lnTo>
                    <a:pt x="835" y="576"/>
                  </a:lnTo>
                  <a:cubicBezTo>
                    <a:pt x="745" y="517"/>
                    <a:pt x="645" y="467"/>
                    <a:pt x="566" y="408"/>
                  </a:cubicBezTo>
                  <a:cubicBezTo>
                    <a:pt x="487" y="348"/>
                    <a:pt x="407" y="278"/>
                    <a:pt x="328" y="209"/>
                  </a:cubicBezTo>
                  <a:cubicBezTo>
                    <a:pt x="288" y="179"/>
                    <a:pt x="248" y="139"/>
                    <a:pt x="209" y="100"/>
                  </a:cubicBezTo>
                  <a:cubicBezTo>
                    <a:pt x="159" y="70"/>
                    <a:pt x="109" y="20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14"/>
            <p:cNvSpPr/>
            <p:nvPr/>
          </p:nvSpPr>
          <p:spPr>
            <a:xfrm>
              <a:off x="1735100" y="882150"/>
              <a:ext cx="44950" cy="47925"/>
            </a:xfrm>
            <a:custGeom>
              <a:avLst/>
              <a:gdLst/>
              <a:ahLst/>
              <a:cxnLst/>
              <a:rect l="l" t="t" r="r" b="b"/>
              <a:pathLst>
                <a:path w="1798" h="1917" extrusionOk="0">
                  <a:moveTo>
                    <a:pt x="1678" y="188"/>
                  </a:moveTo>
                  <a:lnTo>
                    <a:pt x="1678" y="208"/>
                  </a:lnTo>
                  <a:cubicBezTo>
                    <a:pt x="1678" y="239"/>
                    <a:pt x="1668" y="268"/>
                    <a:pt x="1668" y="308"/>
                  </a:cubicBezTo>
                  <a:lnTo>
                    <a:pt x="1658" y="367"/>
                  </a:lnTo>
                  <a:cubicBezTo>
                    <a:pt x="1649" y="397"/>
                    <a:pt x="1638" y="417"/>
                    <a:pt x="1638" y="447"/>
                  </a:cubicBezTo>
                  <a:cubicBezTo>
                    <a:pt x="1609" y="556"/>
                    <a:pt x="1569" y="656"/>
                    <a:pt x="1539" y="764"/>
                  </a:cubicBezTo>
                  <a:cubicBezTo>
                    <a:pt x="1470" y="983"/>
                    <a:pt x="1430" y="1201"/>
                    <a:pt x="1371" y="1410"/>
                  </a:cubicBezTo>
                  <a:lnTo>
                    <a:pt x="1301" y="1668"/>
                  </a:lnTo>
                  <a:cubicBezTo>
                    <a:pt x="1292" y="1677"/>
                    <a:pt x="1291" y="1700"/>
                    <a:pt x="1285" y="1700"/>
                  </a:cubicBezTo>
                  <a:cubicBezTo>
                    <a:pt x="1284" y="1700"/>
                    <a:pt x="1282" y="1699"/>
                    <a:pt x="1281" y="1698"/>
                  </a:cubicBezTo>
                  <a:lnTo>
                    <a:pt x="1251" y="1678"/>
                  </a:lnTo>
                  <a:lnTo>
                    <a:pt x="1172" y="1609"/>
                  </a:lnTo>
                  <a:cubicBezTo>
                    <a:pt x="906" y="1391"/>
                    <a:pt x="634" y="1193"/>
                    <a:pt x="339" y="1020"/>
                  </a:cubicBezTo>
                  <a:lnTo>
                    <a:pt x="339" y="1020"/>
                  </a:lnTo>
                  <a:cubicBezTo>
                    <a:pt x="447" y="943"/>
                    <a:pt x="553" y="867"/>
                    <a:pt x="656" y="795"/>
                  </a:cubicBezTo>
                  <a:lnTo>
                    <a:pt x="934" y="606"/>
                  </a:lnTo>
                  <a:lnTo>
                    <a:pt x="1221" y="447"/>
                  </a:lnTo>
                  <a:lnTo>
                    <a:pt x="1510" y="278"/>
                  </a:lnTo>
                  <a:lnTo>
                    <a:pt x="1609" y="219"/>
                  </a:lnTo>
                  <a:lnTo>
                    <a:pt x="1649" y="199"/>
                  </a:lnTo>
                  <a:lnTo>
                    <a:pt x="1678" y="188"/>
                  </a:lnTo>
                  <a:close/>
                  <a:moveTo>
                    <a:pt x="1797" y="0"/>
                  </a:moveTo>
                  <a:cubicBezTo>
                    <a:pt x="1777" y="10"/>
                    <a:pt x="1768" y="20"/>
                    <a:pt x="1748" y="30"/>
                  </a:cubicBezTo>
                  <a:lnTo>
                    <a:pt x="1638" y="80"/>
                  </a:lnTo>
                  <a:lnTo>
                    <a:pt x="1450" y="169"/>
                  </a:lnTo>
                  <a:lnTo>
                    <a:pt x="1152" y="318"/>
                  </a:lnTo>
                  <a:lnTo>
                    <a:pt x="854" y="467"/>
                  </a:lnTo>
                  <a:lnTo>
                    <a:pt x="566" y="625"/>
                  </a:lnTo>
                  <a:lnTo>
                    <a:pt x="0" y="953"/>
                  </a:lnTo>
                  <a:lnTo>
                    <a:pt x="60" y="1055"/>
                  </a:lnTo>
                  <a:lnTo>
                    <a:pt x="30" y="1122"/>
                  </a:lnTo>
                  <a:cubicBezTo>
                    <a:pt x="61" y="1134"/>
                    <a:pt x="92" y="1147"/>
                    <a:pt x="123" y="1161"/>
                  </a:cubicBezTo>
                  <a:lnTo>
                    <a:pt x="123" y="1161"/>
                  </a:lnTo>
                  <a:lnTo>
                    <a:pt x="129" y="1172"/>
                  </a:lnTo>
                  <a:cubicBezTo>
                    <a:pt x="131" y="1170"/>
                    <a:pt x="134" y="1168"/>
                    <a:pt x="136" y="1167"/>
                  </a:cubicBezTo>
                  <a:lnTo>
                    <a:pt x="136" y="1167"/>
                  </a:lnTo>
                  <a:cubicBezTo>
                    <a:pt x="466" y="1312"/>
                    <a:pt x="787" y="1502"/>
                    <a:pt x="1082" y="1718"/>
                  </a:cubicBezTo>
                  <a:lnTo>
                    <a:pt x="1251" y="1837"/>
                  </a:lnTo>
                  <a:lnTo>
                    <a:pt x="1340" y="1907"/>
                  </a:lnTo>
                  <a:lnTo>
                    <a:pt x="1360" y="1916"/>
                  </a:lnTo>
                  <a:lnTo>
                    <a:pt x="1360" y="1907"/>
                  </a:lnTo>
                  <a:lnTo>
                    <a:pt x="1371" y="1876"/>
                  </a:lnTo>
                  <a:lnTo>
                    <a:pt x="1380" y="1817"/>
                  </a:lnTo>
                  <a:lnTo>
                    <a:pt x="1470" y="1440"/>
                  </a:lnTo>
                  <a:cubicBezTo>
                    <a:pt x="1529" y="1221"/>
                    <a:pt x="1569" y="1003"/>
                    <a:pt x="1629" y="795"/>
                  </a:cubicBezTo>
                  <a:cubicBezTo>
                    <a:pt x="1668" y="695"/>
                    <a:pt x="1708" y="586"/>
                    <a:pt x="1738" y="477"/>
                  </a:cubicBezTo>
                  <a:cubicBezTo>
                    <a:pt x="1748" y="447"/>
                    <a:pt x="1757" y="417"/>
                    <a:pt x="1757" y="397"/>
                  </a:cubicBezTo>
                  <a:lnTo>
                    <a:pt x="1777" y="298"/>
                  </a:lnTo>
                  <a:cubicBezTo>
                    <a:pt x="1788" y="219"/>
                    <a:pt x="1797" y="139"/>
                    <a:pt x="1797" y="60"/>
                  </a:cubicBezTo>
                  <a:lnTo>
                    <a:pt x="179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14"/>
            <p:cNvSpPr/>
            <p:nvPr/>
          </p:nvSpPr>
          <p:spPr>
            <a:xfrm>
              <a:off x="1832900" y="908450"/>
              <a:ext cx="114950" cy="47700"/>
            </a:xfrm>
            <a:custGeom>
              <a:avLst/>
              <a:gdLst/>
              <a:ahLst/>
              <a:cxnLst/>
              <a:rect l="l" t="t" r="r" b="b"/>
              <a:pathLst>
                <a:path w="4598" h="1908" extrusionOk="0">
                  <a:moveTo>
                    <a:pt x="4478" y="1"/>
                  </a:moveTo>
                  <a:cubicBezTo>
                    <a:pt x="4081" y="179"/>
                    <a:pt x="3674" y="338"/>
                    <a:pt x="3277" y="537"/>
                  </a:cubicBezTo>
                  <a:cubicBezTo>
                    <a:pt x="3078" y="626"/>
                    <a:pt x="2880" y="725"/>
                    <a:pt x="2671" y="815"/>
                  </a:cubicBezTo>
                  <a:lnTo>
                    <a:pt x="2095" y="1133"/>
                  </a:lnTo>
                  <a:cubicBezTo>
                    <a:pt x="1996" y="1192"/>
                    <a:pt x="1896" y="1232"/>
                    <a:pt x="1807" y="1301"/>
                  </a:cubicBezTo>
                  <a:lnTo>
                    <a:pt x="1529" y="1480"/>
                  </a:lnTo>
                  <a:lnTo>
                    <a:pt x="1251" y="1658"/>
                  </a:lnTo>
                  <a:lnTo>
                    <a:pt x="1132" y="1738"/>
                  </a:lnTo>
                  <a:lnTo>
                    <a:pt x="1122" y="1748"/>
                  </a:lnTo>
                  <a:cubicBezTo>
                    <a:pt x="1112" y="1748"/>
                    <a:pt x="1112" y="1738"/>
                    <a:pt x="1112" y="1728"/>
                  </a:cubicBezTo>
                  <a:lnTo>
                    <a:pt x="1073" y="1698"/>
                  </a:lnTo>
                  <a:cubicBezTo>
                    <a:pt x="784" y="1371"/>
                    <a:pt x="467" y="1073"/>
                    <a:pt x="159" y="765"/>
                  </a:cubicBezTo>
                  <a:lnTo>
                    <a:pt x="0" y="934"/>
                  </a:lnTo>
                  <a:cubicBezTo>
                    <a:pt x="328" y="1212"/>
                    <a:pt x="665" y="1490"/>
                    <a:pt x="983" y="1788"/>
                  </a:cubicBezTo>
                  <a:lnTo>
                    <a:pt x="1062" y="1877"/>
                  </a:lnTo>
                  <a:cubicBezTo>
                    <a:pt x="1082" y="1887"/>
                    <a:pt x="1093" y="1907"/>
                    <a:pt x="1112" y="1907"/>
                  </a:cubicBezTo>
                  <a:lnTo>
                    <a:pt x="1162" y="1877"/>
                  </a:lnTo>
                  <a:lnTo>
                    <a:pt x="1321" y="1758"/>
                  </a:lnTo>
                  <a:lnTo>
                    <a:pt x="1589" y="1570"/>
                  </a:lnTo>
                  <a:lnTo>
                    <a:pt x="1857" y="1391"/>
                  </a:lnTo>
                  <a:cubicBezTo>
                    <a:pt x="1946" y="1321"/>
                    <a:pt x="2046" y="1281"/>
                    <a:pt x="2145" y="1222"/>
                  </a:cubicBezTo>
                  <a:lnTo>
                    <a:pt x="2730" y="924"/>
                  </a:lnTo>
                  <a:cubicBezTo>
                    <a:pt x="2929" y="835"/>
                    <a:pt x="3138" y="745"/>
                    <a:pt x="3346" y="666"/>
                  </a:cubicBezTo>
                  <a:cubicBezTo>
                    <a:pt x="3754" y="497"/>
                    <a:pt x="4171" y="378"/>
                    <a:pt x="4597" y="259"/>
                  </a:cubicBezTo>
                  <a:lnTo>
                    <a:pt x="447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14"/>
            <p:cNvSpPr/>
            <p:nvPr/>
          </p:nvSpPr>
          <p:spPr>
            <a:xfrm>
              <a:off x="1906875" y="932275"/>
              <a:ext cx="61325" cy="110250"/>
            </a:xfrm>
            <a:custGeom>
              <a:avLst/>
              <a:gdLst/>
              <a:ahLst/>
              <a:cxnLst/>
              <a:rect l="l" t="t" r="r" b="b"/>
              <a:pathLst>
                <a:path w="2453" h="4410" extrusionOk="0">
                  <a:moveTo>
                    <a:pt x="2224" y="1"/>
                  </a:moveTo>
                  <a:cubicBezTo>
                    <a:pt x="2035" y="388"/>
                    <a:pt x="1837" y="795"/>
                    <a:pt x="1598" y="1162"/>
                  </a:cubicBezTo>
                  <a:cubicBezTo>
                    <a:pt x="1490" y="1351"/>
                    <a:pt x="1370" y="1540"/>
                    <a:pt x="1251" y="1729"/>
                  </a:cubicBezTo>
                  <a:lnTo>
                    <a:pt x="854" y="2245"/>
                  </a:lnTo>
                  <a:cubicBezTo>
                    <a:pt x="784" y="2334"/>
                    <a:pt x="715" y="2424"/>
                    <a:pt x="645" y="2503"/>
                  </a:cubicBezTo>
                  <a:lnTo>
                    <a:pt x="417" y="2741"/>
                  </a:lnTo>
                  <a:lnTo>
                    <a:pt x="189" y="2969"/>
                  </a:lnTo>
                  <a:lnTo>
                    <a:pt x="49" y="3108"/>
                  </a:lnTo>
                  <a:lnTo>
                    <a:pt x="0" y="3148"/>
                  </a:lnTo>
                  <a:cubicBezTo>
                    <a:pt x="0" y="3168"/>
                    <a:pt x="20" y="3188"/>
                    <a:pt x="30" y="3198"/>
                  </a:cubicBezTo>
                  <a:lnTo>
                    <a:pt x="100" y="3297"/>
                  </a:lnTo>
                  <a:cubicBezTo>
                    <a:pt x="328" y="3675"/>
                    <a:pt x="556" y="4042"/>
                    <a:pt x="775" y="4409"/>
                  </a:cubicBezTo>
                  <a:lnTo>
                    <a:pt x="973" y="4280"/>
                  </a:lnTo>
                  <a:cubicBezTo>
                    <a:pt x="715" y="3933"/>
                    <a:pt x="467" y="3575"/>
                    <a:pt x="208" y="3218"/>
                  </a:cubicBezTo>
                  <a:lnTo>
                    <a:pt x="179" y="3178"/>
                  </a:lnTo>
                  <a:lnTo>
                    <a:pt x="169" y="3168"/>
                  </a:lnTo>
                  <a:lnTo>
                    <a:pt x="179" y="3148"/>
                  </a:lnTo>
                  <a:lnTo>
                    <a:pt x="268" y="3059"/>
                  </a:lnTo>
                  <a:lnTo>
                    <a:pt x="497" y="2810"/>
                  </a:lnTo>
                  <a:lnTo>
                    <a:pt x="725" y="2572"/>
                  </a:lnTo>
                  <a:cubicBezTo>
                    <a:pt x="795" y="2493"/>
                    <a:pt x="864" y="2404"/>
                    <a:pt x="934" y="2314"/>
                  </a:cubicBezTo>
                  <a:lnTo>
                    <a:pt x="1340" y="1798"/>
                  </a:lnTo>
                  <a:cubicBezTo>
                    <a:pt x="1470" y="1619"/>
                    <a:pt x="1598" y="1431"/>
                    <a:pt x="1718" y="1252"/>
                  </a:cubicBezTo>
                  <a:cubicBezTo>
                    <a:pt x="1986" y="895"/>
                    <a:pt x="2214" y="517"/>
                    <a:pt x="2452" y="149"/>
                  </a:cubicBezTo>
                  <a:lnTo>
                    <a:pt x="22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14"/>
            <p:cNvSpPr/>
            <p:nvPr/>
          </p:nvSpPr>
          <p:spPr>
            <a:xfrm>
              <a:off x="1789950" y="972725"/>
              <a:ext cx="89650" cy="104550"/>
            </a:xfrm>
            <a:custGeom>
              <a:avLst/>
              <a:gdLst/>
              <a:ahLst/>
              <a:cxnLst/>
              <a:rect l="l" t="t" r="r" b="b"/>
              <a:pathLst>
                <a:path w="3586" h="4182" extrusionOk="0">
                  <a:moveTo>
                    <a:pt x="159" y="1"/>
                  </a:moveTo>
                  <a:lnTo>
                    <a:pt x="0" y="170"/>
                  </a:lnTo>
                  <a:cubicBezTo>
                    <a:pt x="159" y="319"/>
                    <a:pt x="318" y="468"/>
                    <a:pt x="487" y="607"/>
                  </a:cubicBezTo>
                  <a:cubicBezTo>
                    <a:pt x="646" y="756"/>
                    <a:pt x="795" y="914"/>
                    <a:pt x="953" y="1073"/>
                  </a:cubicBezTo>
                  <a:cubicBezTo>
                    <a:pt x="1103" y="1223"/>
                    <a:pt x="1262" y="1382"/>
                    <a:pt x="1410" y="1540"/>
                  </a:cubicBezTo>
                  <a:lnTo>
                    <a:pt x="1847" y="2046"/>
                  </a:lnTo>
                  <a:cubicBezTo>
                    <a:pt x="2135" y="2374"/>
                    <a:pt x="2383" y="2741"/>
                    <a:pt x="2652" y="3089"/>
                  </a:cubicBezTo>
                  <a:cubicBezTo>
                    <a:pt x="2780" y="3268"/>
                    <a:pt x="2890" y="3456"/>
                    <a:pt x="3009" y="3635"/>
                  </a:cubicBezTo>
                  <a:lnTo>
                    <a:pt x="3188" y="3913"/>
                  </a:lnTo>
                  <a:cubicBezTo>
                    <a:pt x="3217" y="3963"/>
                    <a:pt x="3247" y="4012"/>
                    <a:pt x="3287" y="4052"/>
                  </a:cubicBezTo>
                  <a:lnTo>
                    <a:pt x="3367" y="4182"/>
                  </a:lnTo>
                  <a:lnTo>
                    <a:pt x="3585" y="4043"/>
                  </a:lnTo>
                  <a:lnTo>
                    <a:pt x="3466" y="3913"/>
                  </a:lnTo>
                  <a:cubicBezTo>
                    <a:pt x="3436" y="3873"/>
                    <a:pt x="3396" y="3834"/>
                    <a:pt x="3367" y="3794"/>
                  </a:cubicBezTo>
                  <a:lnTo>
                    <a:pt x="3158" y="3526"/>
                  </a:lnTo>
                  <a:cubicBezTo>
                    <a:pt x="3029" y="3357"/>
                    <a:pt x="2910" y="3178"/>
                    <a:pt x="2761" y="3010"/>
                  </a:cubicBezTo>
                  <a:cubicBezTo>
                    <a:pt x="2473" y="2672"/>
                    <a:pt x="2215" y="2315"/>
                    <a:pt x="1917" y="1977"/>
                  </a:cubicBezTo>
                  <a:lnTo>
                    <a:pt x="1490" y="1470"/>
                  </a:lnTo>
                  <a:cubicBezTo>
                    <a:pt x="1351" y="1302"/>
                    <a:pt x="1202" y="1143"/>
                    <a:pt x="1053" y="974"/>
                  </a:cubicBezTo>
                  <a:cubicBezTo>
                    <a:pt x="904" y="806"/>
                    <a:pt x="765" y="636"/>
                    <a:pt x="616" y="478"/>
                  </a:cubicBezTo>
                  <a:cubicBezTo>
                    <a:pt x="467" y="319"/>
                    <a:pt x="308" y="160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14"/>
            <p:cNvSpPr/>
            <p:nvPr/>
          </p:nvSpPr>
          <p:spPr>
            <a:xfrm>
              <a:off x="1774050" y="989375"/>
              <a:ext cx="86175" cy="100550"/>
            </a:xfrm>
            <a:custGeom>
              <a:avLst/>
              <a:gdLst/>
              <a:ahLst/>
              <a:cxnLst/>
              <a:rect l="l" t="t" r="r" b="b"/>
              <a:pathLst>
                <a:path w="3447" h="4022" extrusionOk="0">
                  <a:moveTo>
                    <a:pt x="160" y="1"/>
                  </a:moveTo>
                  <a:lnTo>
                    <a:pt x="1" y="179"/>
                  </a:lnTo>
                  <a:cubicBezTo>
                    <a:pt x="160" y="318"/>
                    <a:pt x="309" y="457"/>
                    <a:pt x="468" y="596"/>
                  </a:cubicBezTo>
                  <a:cubicBezTo>
                    <a:pt x="627" y="735"/>
                    <a:pt x="766" y="884"/>
                    <a:pt x="925" y="1033"/>
                  </a:cubicBezTo>
                  <a:cubicBezTo>
                    <a:pt x="1064" y="1182"/>
                    <a:pt x="1222" y="1331"/>
                    <a:pt x="1361" y="1490"/>
                  </a:cubicBezTo>
                  <a:lnTo>
                    <a:pt x="1778" y="1976"/>
                  </a:lnTo>
                  <a:cubicBezTo>
                    <a:pt x="2057" y="2284"/>
                    <a:pt x="2295" y="2642"/>
                    <a:pt x="2543" y="2979"/>
                  </a:cubicBezTo>
                  <a:cubicBezTo>
                    <a:pt x="2672" y="3148"/>
                    <a:pt x="2781" y="3326"/>
                    <a:pt x="2891" y="3505"/>
                  </a:cubicBezTo>
                  <a:lnTo>
                    <a:pt x="3059" y="3774"/>
                  </a:lnTo>
                  <a:cubicBezTo>
                    <a:pt x="3089" y="3813"/>
                    <a:pt x="3119" y="3863"/>
                    <a:pt x="3158" y="3902"/>
                  </a:cubicBezTo>
                  <a:lnTo>
                    <a:pt x="3238" y="4021"/>
                  </a:lnTo>
                  <a:lnTo>
                    <a:pt x="3447" y="3882"/>
                  </a:lnTo>
                  <a:lnTo>
                    <a:pt x="3337" y="3763"/>
                  </a:lnTo>
                  <a:cubicBezTo>
                    <a:pt x="3308" y="3724"/>
                    <a:pt x="3268" y="3684"/>
                    <a:pt x="3238" y="3644"/>
                  </a:cubicBezTo>
                  <a:lnTo>
                    <a:pt x="3049" y="3396"/>
                  </a:lnTo>
                  <a:cubicBezTo>
                    <a:pt x="2920" y="3227"/>
                    <a:pt x="2801" y="3059"/>
                    <a:pt x="2662" y="2890"/>
                  </a:cubicBezTo>
                  <a:cubicBezTo>
                    <a:pt x="2384" y="2572"/>
                    <a:pt x="2136" y="2225"/>
                    <a:pt x="1848" y="1907"/>
                  </a:cubicBezTo>
                  <a:lnTo>
                    <a:pt x="1441" y="1420"/>
                  </a:lnTo>
                  <a:cubicBezTo>
                    <a:pt x="1311" y="1252"/>
                    <a:pt x="1163" y="1102"/>
                    <a:pt x="1024" y="943"/>
                  </a:cubicBezTo>
                  <a:cubicBezTo>
                    <a:pt x="875" y="785"/>
                    <a:pt x="746" y="616"/>
                    <a:pt x="597" y="457"/>
                  </a:cubicBezTo>
                  <a:cubicBezTo>
                    <a:pt x="458" y="308"/>
                    <a:pt x="309" y="159"/>
                    <a:pt x="1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14"/>
            <p:cNvSpPr/>
            <p:nvPr/>
          </p:nvSpPr>
          <p:spPr>
            <a:xfrm>
              <a:off x="1944350" y="908450"/>
              <a:ext cx="24100" cy="26850"/>
            </a:xfrm>
            <a:custGeom>
              <a:avLst/>
              <a:gdLst/>
              <a:ahLst/>
              <a:cxnLst/>
              <a:rect l="l" t="t" r="r" b="b"/>
              <a:pathLst>
                <a:path w="964" h="1074" extrusionOk="0">
                  <a:moveTo>
                    <a:pt x="99" y="1"/>
                  </a:moveTo>
                  <a:lnTo>
                    <a:pt x="0" y="229"/>
                  </a:lnTo>
                  <a:cubicBezTo>
                    <a:pt x="20" y="259"/>
                    <a:pt x="60" y="249"/>
                    <a:pt x="99" y="279"/>
                  </a:cubicBezTo>
                  <a:cubicBezTo>
                    <a:pt x="139" y="308"/>
                    <a:pt x="179" y="338"/>
                    <a:pt x="209" y="368"/>
                  </a:cubicBezTo>
                  <a:cubicBezTo>
                    <a:pt x="288" y="438"/>
                    <a:pt x="358" y="517"/>
                    <a:pt x="427" y="596"/>
                  </a:cubicBezTo>
                  <a:cubicBezTo>
                    <a:pt x="497" y="666"/>
                    <a:pt x="566" y="745"/>
                    <a:pt x="616" y="835"/>
                  </a:cubicBezTo>
                  <a:cubicBezTo>
                    <a:pt x="646" y="874"/>
                    <a:pt x="666" y="914"/>
                    <a:pt x="686" y="954"/>
                  </a:cubicBezTo>
                  <a:cubicBezTo>
                    <a:pt x="695" y="1003"/>
                    <a:pt x="695" y="1043"/>
                    <a:pt x="706" y="1073"/>
                  </a:cubicBezTo>
                  <a:lnTo>
                    <a:pt x="964" y="1003"/>
                  </a:lnTo>
                  <a:cubicBezTo>
                    <a:pt x="924" y="954"/>
                    <a:pt x="894" y="904"/>
                    <a:pt x="854" y="855"/>
                  </a:cubicBezTo>
                  <a:lnTo>
                    <a:pt x="735" y="735"/>
                  </a:lnTo>
                  <a:cubicBezTo>
                    <a:pt x="655" y="666"/>
                    <a:pt x="576" y="596"/>
                    <a:pt x="507" y="517"/>
                  </a:cubicBezTo>
                  <a:cubicBezTo>
                    <a:pt x="437" y="447"/>
                    <a:pt x="377" y="358"/>
                    <a:pt x="328" y="268"/>
                  </a:cubicBezTo>
                  <a:cubicBezTo>
                    <a:pt x="288" y="229"/>
                    <a:pt x="258" y="179"/>
                    <a:pt x="229" y="140"/>
                  </a:cubicBezTo>
                  <a:cubicBezTo>
                    <a:pt x="189" y="90"/>
                    <a:pt x="149" y="30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14"/>
            <p:cNvSpPr/>
            <p:nvPr/>
          </p:nvSpPr>
          <p:spPr>
            <a:xfrm>
              <a:off x="1836375" y="982675"/>
              <a:ext cx="49175" cy="44050"/>
            </a:xfrm>
            <a:custGeom>
              <a:avLst/>
              <a:gdLst/>
              <a:ahLst/>
              <a:cxnLst/>
              <a:rect l="l" t="t" r="r" b="b"/>
              <a:pathLst>
                <a:path w="1967" h="1762" extrusionOk="0">
                  <a:moveTo>
                    <a:pt x="1807" y="149"/>
                  </a:moveTo>
                  <a:lnTo>
                    <a:pt x="1797" y="169"/>
                  </a:lnTo>
                  <a:cubicBezTo>
                    <a:pt x="1797" y="199"/>
                    <a:pt x="1788" y="229"/>
                    <a:pt x="1777" y="258"/>
                  </a:cubicBezTo>
                  <a:lnTo>
                    <a:pt x="1748" y="318"/>
                  </a:lnTo>
                  <a:cubicBezTo>
                    <a:pt x="1738" y="348"/>
                    <a:pt x="1728" y="368"/>
                    <a:pt x="1718" y="388"/>
                  </a:cubicBezTo>
                  <a:cubicBezTo>
                    <a:pt x="1668" y="487"/>
                    <a:pt x="1609" y="586"/>
                    <a:pt x="1549" y="675"/>
                  </a:cubicBezTo>
                  <a:cubicBezTo>
                    <a:pt x="1430" y="874"/>
                    <a:pt x="1351" y="1072"/>
                    <a:pt x="1241" y="1271"/>
                  </a:cubicBezTo>
                  <a:lnTo>
                    <a:pt x="1112" y="1509"/>
                  </a:lnTo>
                  <a:cubicBezTo>
                    <a:pt x="1112" y="1520"/>
                    <a:pt x="1102" y="1540"/>
                    <a:pt x="1093" y="1540"/>
                  </a:cubicBezTo>
                  <a:lnTo>
                    <a:pt x="1073" y="1500"/>
                  </a:lnTo>
                  <a:lnTo>
                    <a:pt x="1003" y="1420"/>
                  </a:lnTo>
                  <a:cubicBezTo>
                    <a:pt x="793" y="1154"/>
                    <a:pt x="570" y="901"/>
                    <a:pt x="323" y="661"/>
                  </a:cubicBezTo>
                  <a:lnTo>
                    <a:pt x="323" y="661"/>
                  </a:lnTo>
                  <a:cubicBezTo>
                    <a:pt x="444" y="611"/>
                    <a:pt x="565" y="561"/>
                    <a:pt x="685" y="507"/>
                  </a:cubicBezTo>
                  <a:lnTo>
                    <a:pt x="993" y="397"/>
                  </a:lnTo>
                  <a:lnTo>
                    <a:pt x="1311" y="298"/>
                  </a:lnTo>
                  <a:lnTo>
                    <a:pt x="1629" y="199"/>
                  </a:lnTo>
                  <a:lnTo>
                    <a:pt x="1738" y="169"/>
                  </a:lnTo>
                  <a:lnTo>
                    <a:pt x="1788" y="159"/>
                  </a:lnTo>
                  <a:lnTo>
                    <a:pt x="1807" y="149"/>
                  </a:lnTo>
                  <a:close/>
                  <a:moveTo>
                    <a:pt x="1966" y="0"/>
                  </a:moveTo>
                  <a:cubicBezTo>
                    <a:pt x="1946" y="0"/>
                    <a:pt x="1927" y="10"/>
                    <a:pt x="1907" y="10"/>
                  </a:cubicBezTo>
                  <a:lnTo>
                    <a:pt x="1797" y="30"/>
                  </a:lnTo>
                  <a:lnTo>
                    <a:pt x="1589" y="80"/>
                  </a:lnTo>
                  <a:lnTo>
                    <a:pt x="1271" y="159"/>
                  </a:lnTo>
                  <a:lnTo>
                    <a:pt x="954" y="238"/>
                  </a:lnTo>
                  <a:lnTo>
                    <a:pt x="636" y="328"/>
                  </a:lnTo>
                  <a:cubicBezTo>
                    <a:pt x="427" y="397"/>
                    <a:pt x="219" y="457"/>
                    <a:pt x="10" y="527"/>
                  </a:cubicBezTo>
                  <a:cubicBezTo>
                    <a:pt x="10" y="527"/>
                    <a:pt x="28" y="571"/>
                    <a:pt x="47" y="627"/>
                  </a:cubicBezTo>
                  <a:lnTo>
                    <a:pt x="47" y="627"/>
                  </a:lnTo>
                  <a:lnTo>
                    <a:pt x="0" y="686"/>
                  </a:lnTo>
                  <a:cubicBezTo>
                    <a:pt x="30" y="708"/>
                    <a:pt x="60" y="731"/>
                    <a:pt x="89" y="753"/>
                  </a:cubicBezTo>
                  <a:lnTo>
                    <a:pt x="89" y="753"/>
                  </a:lnTo>
                  <a:lnTo>
                    <a:pt x="89" y="755"/>
                  </a:lnTo>
                  <a:cubicBezTo>
                    <a:pt x="90" y="755"/>
                    <a:pt x="90" y="755"/>
                    <a:pt x="90" y="754"/>
                  </a:cubicBezTo>
                  <a:lnTo>
                    <a:pt x="90" y="754"/>
                  </a:lnTo>
                  <a:cubicBezTo>
                    <a:pt x="374" y="977"/>
                    <a:pt x="643" y="1231"/>
                    <a:pt x="904" y="1509"/>
                  </a:cubicBezTo>
                  <a:lnTo>
                    <a:pt x="1033" y="1668"/>
                  </a:lnTo>
                  <a:lnTo>
                    <a:pt x="1102" y="1748"/>
                  </a:lnTo>
                  <a:lnTo>
                    <a:pt x="1112" y="1758"/>
                  </a:lnTo>
                  <a:cubicBezTo>
                    <a:pt x="1115" y="1761"/>
                    <a:pt x="1117" y="1762"/>
                    <a:pt x="1119" y="1762"/>
                  </a:cubicBezTo>
                  <a:cubicBezTo>
                    <a:pt x="1122" y="1762"/>
                    <a:pt x="1122" y="1755"/>
                    <a:pt x="1122" y="1748"/>
                  </a:cubicBezTo>
                  <a:lnTo>
                    <a:pt x="1142" y="1728"/>
                  </a:lnTo>
                  <a:lnTo>
                    <a:pt x="1162" y="1668"/>
                  </a:lnTo>
                  <a:lnTo>
                    <a:pt x="1340" y="1321"/>
                  </a:lnTo>
                  <a:cubicBezTo>
                    <a:pt x="1440" y="1123"/>
                    <a:pt x="1529" y="904"/>
                    <a:pt x="1638" y="725"/>
                  </a:cubicBezTo>
                  <a:cubicBezTo>
                    <a:pt x="1698" y="636"/>
                    <a:pt x="1757" y="536"/>
                    <a:pt x="1807" y="437"/>
                  </a:cubicBezTo>
                  <a:cubicBezTo>
                    <a:pt x="1827" y="417"/>
                    <a:pt x="1837" y="388"/>
                    <a:pt x="1847" y="368"/>
                  </a:cubicBezTo>
                  <a:lnTo>
                    <a:pt x="1887" y="278"/>
                  </a:lnTo>
                  <a:cubicBezTo>
                    <a:pt x="1916" y="199"/>
                    <a:pt x="1936" y="130"/>
                    <a:pt x="1956" y="60"/>
                  </a:cubicBezTo>
                  <a:lnTo>
                    <a:pt x="19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14"/>
            <p:cNvSpPr/>
            <p:nvPr/>
          </p:nvSpPr>
          <p:spPr>
            <a:xfrm>
              <a:off x="1926225" y="1039250"/>
              <a:ext cx="115950" cy="33300"/>
            </a:xfrm>
            <a:custGeom>
              <a:avLst/>
              <a:gdLst/>
              <a:ahLst/>
              <a:cxnLst/>
              <a:rect l="l" t="t" r="r" b="b"/>
              <a:pathLst>
                <a:path w="4638" h="1332" extrusionOk="0">
                  <a:moveTo>
                    <a:pt x="199" y="1"/>
                  </a:moveTo>
                  <a:lnTo>
                    <a:pt x="1" y="130"/>
                  </a:lnTo>
                  <a:cubicBezTo>
                    <a:pt x="259" y="478"/>
                    <a:pt x="507" y="835"/>
                    <a:pt x="765" y="1183"/>
                  </a:cubicBezTo>
                  <a:lnTo>
                    <a:pt x="835" y="1282"/>
                  </a:lnTo>
                  <a:cubicBezTo>
                    <a:pt x="844" y="1302"/>
                    <a:pt x="855" y="1331"/>
                    <a:pt x="864" y="1331"/>
                  </a:cubicBezTo>
                  <a:lnTo>
                    <a:pt x="924" y="1302"/>
                  </a:lnTo>
                  <a:lnTo>
                    <a:pt x="1102" y="1232"/>
                  </a:lnTo>
                  <a:lnTo>
                    <a:pt x="1411" y="1113"/>
                  </a:lnTo>
                  <a:lnTo>
                    <a:pt x="1709" y="994"/>
                  </a:lnTo>
                  <a:cubicBezTo>
                    <a:pt x="1817" y="954"/>
                    <a:pt x="1917" y="925"/>
                    <a:pt x="2026" y="895"/>
                  </a:cubicBezTo>
                  <a:lnTo>
                    <a:pt x="2662" y="736"/>
                  </a:lnTo>
                  <a:cubicBezTo>
                    <a:pt x="2880" y="686"/>
                    <a:pt x="3099" y="656"/>
                    <a:pt x="3317" y="617"/>
                  </a:cubicBezTo>
                  <a:cubicBezTo>
                    <a:pt x="3744" y="547"/>
                    <a:pt x="4191" y="528"/>
                    <a:pt x="4637" y="497"/>
                  </a:cubicBezTo>
                  <a:lnTo>
                    <a:pt x="4578" y="219"/>
                  </a:lnTo>
                  <a:cubicBezTo>
                    <a:pt x="4141" y="309"/>
                    <a:pt x="3714" y="378"/>
                    <a:pt x="3277" y="478"/>
                  </a:cubicBezTo>
                  <a:cubicBezTo>
                    <a:pt x="3068" y="528"/>
                    <a:pt x="2850" y="567"/>
                    <a:pt x="2632" y="617"/>
                  </a:cubicBezTo>
                  <a:lnTo>
                    <a:pt x="1996" y="795"/>
                  </a:lnTo>
                  <a:cubicBezTo>
                    <a:pt x="1887" y="825"/>
                    <a:pt x="1778" y="845"/>
                    <a:pt x="1678" y="895"/>
                  </a:cubicBezTo>
                  <a:lnTo>
                    <a:pt x="1371" y="1004"/>
                  </a:lnTo>
                  <a:lnTo>
                    <a:pt x="1063" y="1123"/>
                  </a:lnTo>
                  <a:lnTo>
                    <a:pt x="934" y="1163"/>
                  </a:lnTo>
                  <a:lnTo>
                    <a:pt x="914" y="1173"/>
                  </a:lnTo>
                  <a:cubicBezTo>
                    <a:pt x="914" y="1173"/>
                    <a:pt x="914" y="1163"/>
                    <a:pt x="904" y="1153"/>
                  </a:cubicBezTo>
                  <a:lnTo>
                    <a:pt x="884" y="1113"/>
                  </a:lnTo>
                  <a:cubicBezTo>
                    <a:pt x="656" y="746"/>
                    <a:pt x="427" y="369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14"/>
            <p:cNvSpPr/>
            <p:nvPr/>
          </p:nvSpPr>
          <p:spPr>
            <a:xfrm>
              <a:off x="1980350" y="1072025"/>
              <a:ext cx="76975" cy="99575"/>
            </a:xfrm>
            <a:custGeom>
              <a:avLst/>
              <a:gdLst/>
              <a:ahLst/>
              <a:cxnLst/>
              <a:rect l="l" t="t" r="r" b="b"/>
              <a:pathLst>
                <a:path w="3079" h="3983" extrusionOk="0">
                  <a:moveTo>
                    <a:pt x="2880" y="1"/>
                  </a:moveTo>
                  <a:cubicBezTo>
                    <a:pt x="2602" y="338"/>
                    <a:pt x="2333" y="686"/>
                    <a:pt x="2026" y="994"/>
                  </a:cubicBezTo>
                  <a:cubicBezTo>
                    <a:pt x="1867" y="1152"/>
                    <a:pt x="1708" y="1311"/>
                    <a:pt x="1549" y="1461"/>
                  </a:cubicBezTo>
                  <a:lnTo>
                    <a:pt x="1042" y="1887"/>
                  </a:lnTo>
                  <a:cubicBezTo>
                    <a:pt x="953" y="1947"/>
                    <a:pt x="874" y="2026"/>
                    <a:pt x="784" y="2086"/>
                  </a:cubicBezTo>
                  <a:lnTo>
                    <a:pt x="506" y="2264"/>
                  </a:lnTo>
                  <a:lnTo>
                    <a:pt x="228" y="2434"/>
                  </a:lnTo>
                  <a:lnTo>
                    <a:pt x="69" y="2542"/>
                  </a:lnTo>
                  <a:lnTo>
                    <a:pt x="10" y="2573"/>
                  </a:lnTo>
                  <a:cubicBezTo>
                    <a:pt x="0" y="2592"/>
                    <a:pt x="20" y="2612"/>
                    <a:pt x="30" y="2632"/>
                  </a:cubicBezTo>
                  <a:lnTo>
                    <a:pt x="69" y="2741"/>
                  </a:lnTo>
                  <a:cubicBezTo>
                    <a:pt x="139" y="2950"/>
                    <a:pt x="219" y="3149"/>
                    <a:pt x="288" y="3357"/>
                  </a:cubicBezTo>
                  <a:cubicBezTo>
                    <a:pt x="347" y="3566"/>
                    <a:pt x="417" y="3774"/>
                    <a:pt x="477" y="3983"/>
                  </a:cubicBezTo>
                  <a:lnTo>
                    <a:pt x="695" y="3893"/>
                  </a:lnTo>
                  <a:cubicBezTo>
                    <a:pt x="616" y="3694"/>
                    <a:pt x="536" y="3486"/>
                    <a:pt x="457" y="3288"/>
                  </a:cubicBezTo>
                  <a:cubicBezTo>
                    <a:pt x="378" y="3089"/>
                    <a:pt x="278" y="2890"/>
                    <a:pt x="189" y="2692"/>
                  </a:cubicBezTo>
                  <a:lnTo>
                    <a:pt x="179" y="2642"/>
                  </a:lnTo>
                  <a:cubicBezTo>
                    <a:pt x="169" y="2642"/>
                    <a:pt x="169" y="2632"/>
                    <a:pt x="169" y="2632"/>
                  </a:cubicBezTo>
                  <a:lnTo>
                    <a:pt x="179" y="2622"/>
                  </a:lnTo>
                  <a:lnTo>
                    <a:pt x="288" y="2542"/>
                  </a:lnTo>
                  <a:lnTo>
                    <a:pt x="566" y="2354"/>
                  </a:lnTo>
                  <a:lnTo>
                    <a:pt x="844" y="2175"/>
                  </a:lnTo>
                  <a:cubicBezTo>
                    <a:pt x="934" y="2116"/>
                    <a:pt x="1013" y="2036"/>
                    <a:pt x="1102" y="1967"/>
                  </a:cubicBezTo>
                  <a:lnTo>
                    <a:pt x="1618" y="1550"/>
                  </a:lnTo>
                  <a:lnTo>
                    <a:pt x="2115" y="1103"/>
                  </a:lnTo>
                  <a:cubicBezTo>
                    <a:pt x="2452" y="815"/>
                    <a:pt x="2750" y="497"/>
                    <a:pt x="3078" y="199"/>
                  </a:cubicBezTo>
                  <a:lnTo>
                    <a:pt x="28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14"/>
            <p:cNvSpPr/>
            <p:nvPr/>
          </p:nvSpPr>
          <p:spPr>
            <a:xfrm>
              <a:off x="1874350" y="1073775"/>
              <a:ext cx="65300" cy="119900"/>
            </a:xfrm>
            <a:custGeom>
              <a:avLst/>
              <a:gdLst/>
              <a:ahLst/>
              <a:cxnLst/>
              <a:rect l="l" t="t" r="r" b="b"/>
              <a:pathLst>
                <a:path w="2612" h="4796" extrusionOk="0">
                  <a:moveTo>
                    <a:pt x="199" y="1"/>
                  </a:moveTo>
                  <a:lnTo>
                    <a:pt x="0" y="129"/>
                  </a:lnTo>
                  <a:cubicBezTo>
                    <a:pt x="238" y="497"/>
                    <a:pt x="497" y="844"/>
                    <a:pt x="725" y="1221"/>
                  </a:cubicBezTo>
                  <a:lnTo>
                    <a:pt x="1063" y="1788"/>
                  </a:lnTo>
                  <a:lnTo>
                    <a:pt x="1231" y="2075"/>
                  </a:lnTo>
                  <a:lnTo>
                    <a:pt x="1370" y="2373"/>
                  </a:lnTo>
                  <a:cubicBezTo>
                    <a:pt x="1569" y="2761"/>
                    <a:pt x="1768" y="3158"/>
                    <a:pt x="1917" y="3565"/>
                  </a:cubicBezTo>
                  <a:cubicBezTo>
                    <a:pt x="2006" y="3774"/>
                    <a:pt x="2085" y="3972"/>
                    <a:pt x="2165" y="4180"/>
                  </a:cubicBezTo>
                  <a:lnTo>
                    <a:pt x="2264" y="4488"/>
                  </a:lnTo>
                  <a:cubicBezTo>
                    <a:pt x="2274" y="4548"/>
                    <a:pt x="2304" y="4597"/>
                    <a:pt x="2324" y="4647"/>
                  </a:cubicBezTo>
                  <a:lnTo>
                    <a:pt x="2374" y="4796"/>
                  </a:lnTo>
                  <a:lnTo>
                    <a:pt x="2612" y="4707"/>
                  </a:lnTo>
                  <a:lnTo>
                    <a:pt x="2532" y="4548"/>
                  </a:lnTo>
                  <a:cubicBezTo>
                    <a:pt x="2513" y="4508"/>
                    <a:pt x="2482" y="4458"/>
                    <a:pt x="2463" y="4409"/>
                  </a:cubicBezTo>
                  <a:lnTo>
                    <a:pt x="2334" y="4111"/>
                  </a:lnTo>
                  <a:cubicBezTo>
                    <a:pt x="2235" y="3913"/>
                    <a:pt x="2145" y="3714"/>
                    <a:pt x="2046" y="3515"/>
                  </a:cubicBezTo>
                  <a:cubicBezTo>
                    <a:pt x="1867" y="3108"/>
                    <a:pt x="1659" y="2721"/>
                    <a:pt x="1460" y="2324"/>
                  </a:cubicBezTo>
                  <a:lnTo>
                    <a:pt x="1321" y="2026"/>
                  </a:lnTo>
                  <a:lnTo>
                    <a:pt x="1162" y="1738"/>
                  </a:lnTo>
                  <a:lnTo>
                    <a:pt x="845" y="1152"/>
                  </a:lnTo>
                  <a:cubicBezTo>
                    <a:pt x="646" y="755"/>
                    <a:pt x="408" y="387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14"/>
            <p:cNvSpPr/>
            <p:nvPr/>
          </p:nvSpPr>
          <p:spPr>
            <a:xfrm>
              <a:off x="1855225" y="1086675"/>
              <a:ext cx="62825" cy="114950"/>
            </a:xfrm>
            <a:custGeom>
              <a:avLst/>
              <a:gdLst/>
              <a:ahLst/>
              <a:cxnLst/>
              <a:rect l="l" t="t" r="r" b="b"/>
              <a:pathLst>
                <a:path w="2513" h="4598" extrusionOk="0">
                  <a:moveTo>
                    <a:pt x="200" y="1"/>
                  </a:moveTo>
                  <a:lnTo>
                    <a:pt x="1" y="129"/>
                  </a:lnTo>
                  <a:cubicBezTo>
                    <a:pt x="229" y="477"/>
                    <a:pt x="478" y="815"/>
                    <a:pt x="696" y="1172"/>
                  </a:cubicBezTo>
                  <a:lnTo>
                    <a:pt x="1023" y="1718"/>
                  </a:lnTo>
                  <a:lnTo>
                    <a:pt x="1182" y="1987"/>
                  </a:lnTo>
                  <a:lnTo>
                    <a:pt x="1321" y="2274"/>
                  </a:lnTo>
                  <a:cubicBezTo>
                    <a:pt x="1510" y="2651"/>
                    <a:pt x="1698" y="3029"/>
                    <a:pt x="1848" y="3426"/>
                  </a:cubicBezTo>
                  <a:cubicBezTo>
                    <a:pt x="1917" y="3625"/>
                    <a:pt x="1996" y="3823"/>
                    <a:pt x="2076" y="4012"/>
                  </a:cubicBezTo>
                  <a:lnTo>
                    <a:pt x="2175" y="4310"/>
                  </a:lnTo>
                  <a:cubicBezTo>
                    <a:pt x="2185" y="4359"/>
                    <a:pt x="2205" y="4409"/>
                    <a:pt x="2225" y="4469"/>
                  </a:cubicBezTo>
                  <a:lnTo>
                    <a:pt x="2285" y="4598"/>
                  </a:lnTo>
                  <a:lnTo>
                    <a:pt x="2513" y="4509"/>
                  </a:lnTo>
                  <a:lnTo>
                    <a:pt x="2444" y="4370"/>
                  </a:lnTo>
                  <a:cubicBezTo>
                    <a:pt x="2413" y="4320"/>
                    <a:pt x="2394" y="4280"/>
                    <a:pt x="2374" y="4231"/>
                  </a:cubicBezTo>
                  <a:lnTo>
                    <a:pt x="2245" y="3942"/>
                  </a:lnTo>
                  <a:cubicBezTo>
                    <a:pt x="2155" y="3754"/>
                    <a:pt x="2066" y="3565"/>
                    <a:pt x="1967" y="3366"/>
                  </a:cubicBezTo>
                  <a:cubicBezTo>
                    <a:pt x="1798" y="2980"/>
                    <a:pt x="1599" y="2612"/>
                    <a:pt x="1411" y="2225"/>
                  </a:cubicBezTo>
                  <a:lnTo>
                    <a:pt x="1272" y="1937"/>
                  </a:lnTo>
                  <a:lnTo>
                    <a:pt x="1113" y="1659"/>
                  </a:lnTo>
                  <a:lnTo>
                    <a:pt x="815" y="1103"/>
                  </a:lnTo>
                  <a:cubicBezTo>
                    <a:pt x="626" y="725"/>
                    <a:pt x="398" y="368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14"/>
            <p:cNvSpPr/>
            <p:nvPr/>
          </p:nvSpPr>
          <p:spPr>
            <a:xfrm>
              <a:off x="2038925" y="1045225"/>
              <a:ext cx="18900" cy="29800"/>
            </a:xfrm>
            <a:custGeom>
              <a:avLst/>
              <a:gdLst/>
              <a:ahLst/>
              <a:cxnLst/>
              <a:rect l="l" t="t" r="r" b="b"/>
              <a:pathLst>
                <a:path w="756" h="1192" extrusionOk="0">
                  <a:moveTo>
                    <a:pt x="140" y="0"/>
                  </a:moveTo>
                  <a:lnTo>
                    <a:pt x="1" y="199"/>
                  </a:lnTo>
                  <a:cubicBezTo>
                    <a:pt x="10" y="229"/>
                    <a:pt x="50" y="239"/>
                    <a:pt x="80" y="269"/>
                  </a:cubicBezTo>
                  <a:cubicBezTo>
                    <a:pt x="120" y="308"/>
                    <a:pt x="149" y="348"/>
                    <a:pt x="179" y="388"/>
                  </a:cubicBezTo>
                  <a:cubicBezTo>
                    <a:pt x="228" y="467"/>
                    <a:pt x="279" y="556"/>
                    <a:pt x="328" y="656"/>
                  </a:cubicBezTo>
                  <a:cubicBezTo>
                    <a:pt x="378" y="745"/>
                    <a:pt x="427" y="834"/>
                    <a:pt x="457" y="934"/>
                  </a:cubicBezTo>
                  <a:cubicBezTo>
                    <a:pt x="477" y="973"/>
                    <a:pt x="477" y="1023"/>
                    <a:pt x="487" y="1073"/>
                  </a:cubicBezTo>
                  <a:cubicBezTo>
                    <a:pt x="497" y="1112"/>
                    <a:pt x="487" y="1152"/>
                    <a:pt x="487" y="1192"/>
                  </a:cubicBezTo>
                  <a:lnTo>
                    <a:pt x="755" y="1182"/>
                  </a:lnTo>
                  <a:cubicBezTo>
                    <a:pt x="735" y="1123"/>
                    <a:pt x="705" y="1063"/>
                    <a:pt x="676" y="1013"/>
                  </a:cubicBezTo>
                  <a:lnTo>
                    <a:pt x="596" y="864"/>
                  </a:lnTo>
                  <a:cubicBezTo>
                    <a:pt x="537" y="775"/>
                    <a:pt x="477" y="686"/>
                    <a:pt x="427" y="596"/>
                  </a:cubicBezTo>
                  <a:cubicBezTo>
                    <a:pt x="378" y="507"/>
                    <a:pt x="338" y="417"/>
                    <a:pt x="308" y="318"/>
                  </a:cubicBezTo>
                  <a:cubicBezTo>
                    <a:pt x="288" y="269"/>
                    <a:pt x="268" y="219"/>
                    <a:pt x="248" y="159"/>
                  </a:cubicBezTo>
                  <a:cubicBezTo>
                    <a:pt x="219" y="110"/>
                    <a:pt x="189" y="4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14"/>
            <p:cNvSpPr/>
            <p:nvPr/>
          </p:nvSpPr>
          <p:spPr>
            <a:xfrm>
              <a:off x="1914325" y="1103800"/>
              <a:ext cx="51875" cy="38250"/>
            </a:xfrm>
            <a:custGeom>
              <a:avLst/>
              <a:gdLst/>
              <a:ahLst/>
              <a:cxnLst/>
              <a:rect l="l" t="t" r="r" b="b"/>
              <a:pathLst>
                <a:path w="2075" h="1530" extrusionOk="0">
                  <a:moveTo>
                    <a:pt x="1887" y="120"/>
                  </a:moveTo>
                  <a:lnTo>
                    <a:pt x="1876" y="140"/>
                  </a:lnTo>
                  <a:cubicBezTo>
                    <a:pt x="1867" y="170"/>
                    <a:pt x="1847" y="190"/>
                    <a:pt x="1827" y="219"/>
                  </a:cubicBezTo>
                  <a:lnTo>
                    <a:pt x="1787" y="269"/>
                  </a:lnTo>
                  <a:cubicBezTo>
                    <a:pt x="1777" y="289"/>
                    <a:pt x="1757" y="309"/>
                    <a:pt x="1737" y="329"/>
                  </a:cubicBezTo>
                  <a:cubicBezTo>
                    <a:pt x="1668" y="418"/>
                    <a:pt x="1589" y="497"/>
                    <a:pt x="1509" y="576"/>
                  </a:cubicBezTo>
                  <a:cubicBezTo>
                    <a:pt x="1350" y="746"/>
                    <a:pt x="1231" y="914"/>
                    <a:pt x="1082" y="1083"/>
                  </a:cubicBezTo>
                  <a:lnTo>
                    <a:pt x="903" y="1282"/>
                  </a:lnTo>
                  <a:cubicBezTo>
                    <a:pt x="896" y="1290"/>
                    <a:pt x="887" y="1304"/>
                    <a:pt x="884" y="1304"/>
                  </a:cubicBezTo>
                  <a:cubicBezTo>
                    <a:pt x="884" y="1304"/>
                    <a:pt x="883" y="1303"/>
                    <a:pt x="883" y="1302"/>
                  </a:cubicBezTo>
                  <a:lnTo>
                    <a:pt x="864" y="1271"/>
                  </a:lnTo>
                  <a:lnTo>
                    <a:pt x="814" y="1172"/>
                  </a:lnTo>
                  <a:cubicBezTo>
                    <a:pt x="661" y="875"/>
                    <a:pt x="521" y="563"/>
                    <a:pt x="331" y="282"/>
                  </a:cubicBezTo>
                  <a:lnTo>
                    <a:pt x="331" y="282"/>
                  </a:lnTo>
                  <a:cubicBezTo>
                    <a:pt x="459" y="259"/>
                    <a:pt x="589" y="237"/>
                    <a:pt x="715" y="219"/>
                  </a:cubicBezTo>
                  <a:lnTo>
                    <a:pt x="1042" y="170"/>
                  </a:lnTo>
                  <a:lnTo>
                    <a:pt x="1370" y="150"/>
                  </a:lnTo>
                  <a:lnTo>
                    <a:pt x="1698" y="130"/>
                  </a:lnTo>
                  <a:lnTo>
                    <a:pt x="1817" y="120"/>
                  </a:lnTo>
                  <a:close/>
                  <a:moveTo>
                    <a:pt x="1370" y="1"/>
                  </a:moveTo>
                  <a:lnTo>
                    <a:pt x="1033" y="11"/>
                  </a:lnTo>
                  <a:lnTo>
                    <a:pt x="705" y="31"/>
                  </a:lnTo>
                  <a:cubicBezTo>
                    <a:pt x="477" y="51"/>
                    <a:pt x="258" y="60"/>
                    <a:pt x="40" y="80"/>
                  </a:cubicBezTo>
                  <a:lnTo>
                    <a:pt x="58" y="193"/>
                  </a:lnTo>
                  <a:lnTo>
                    <a:pt x="58" y="193"/>
                  </a:lnTo>
                  <a:lnTo>
                    <a:pt x="0" y="239"/>
                  </a:lnTo>
                  <a:cubicBezTo>
                    <a:pt x="27" y="267"/>
                    <a:pt x="53" y="295"/>
                    <a:pt x="79" y="324"/>
                  </a:cubicBezTo>
                  <a:lnTo>
                    <a:pt x="79" y="324"/>
                  </a:lnTo>
                  <a:lnTo>
                    <a:pt x="80" y="329"/>
                  </a:lnTo>
                  <a:cubicBezTo>
                    <a:pt x="80" y="328"/>
                    <a:pt x="81" y="328"/>
                    <a:pt x="82" y="328"/>
                  </a:cubicBezTo>
                  <a:lnTo>
                    <a:pt x="82" y="328"/>
                  </a:lnTo>
                  <a:cubicBezTo>
                    <a:pt x="320" y="599"/>
                    <a:pt x="507" y="921"/>
                    <a:pt x="695" y="1242"/>
                  </a:cubicBezTo>
                  <a:lnTo>
                    <a:pt x="794" y="1421"/>
                  </a:lnTo>
                  <a:lnTo>
                    <a:pt x="854" y="1520"/>
                  </a:lnTo>
                  <a:lnTo>
                    <a:pt x="854" y="1530"/>
                  </a:lnTo>
                  <a:cubicBezTo>
                    <a:pt x="864" y="1530"/>
                    <a:pt x="864" y="1520"/>
                    <a:pt x="864" y="1520"/>
                  </a:cubicBezTo>
                  <a:lnTo>
                    <a:pt x="883" y="1500"/>
                  </a:lnTo>
                  <a:lnTo>
                    <a:pt x="923" y="1450"/>
                  </a:lnTo>
                  <a:lnTo>
                    <a:pt x="1172" y="1152"/>
                  </a:lnTo>
                  <a:cubicBezTo>
                    <a:pt x="1311" y="984"/>
                    <a:pt x="1439" y="795"/>
                    <a:pt x="1589" y="646"/>
                  </a:cubicBezTo>
                  <a:cubicBezTo>
                    <a:pt x="1658" y="567"/>
                    <a:pt x="1737" y="487"/>
                    <a:pt x="1817" y="398"/>
                  </a:cubicBezTo>
                  <a:lnTo>
                    <a:pt x="1876" y="338"/>
                  </a:lnTo>
                  <a:lnTo>
                    <a:pt x="1936" y="259"/>
                  </a:lnTo>
                  <a:cubicBezTo>
                    <a:pt x="1976" y="190"/>
                    <a:pt x="2015" y="130"/>
                    <a:pt x="2046" y="60"/>
                  </a:cubicBezTo>
                  <a:lnTo>
                    <a:pt x="20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14"/>
            <p:cNvSpPr/>
            <p:nvPr/>
          </p:nvSpPr>
          <p:spPr>
            <a:xfrm>
              <a:off x="1992250" y="1169325"/>
              <a:ext cx="111250" cy="36775"/>
            </a:xfrm>
            <a:custGeom>
              <a:avLst/>
              <a:gdLst/>
              <a:ahLst/>
              <a:cxnLst/>
              <a:rect l="l" t="t" r="r" b="b"/>
              <a:pathLst>
                <a:path w="4450" h="1471" extrusionOk="0">
                  <a:moveTo>
                    <a:pt x="219" y="1"/>
                  </a:moveTo>
                  <a:lnTo>
                    <a:pt x="1" y="91"/>
                  </a:lnTo>
                  <a:cubicBezTo>
                    <a:pt x="90" y="279"/>
                    <a:pt x="189" y="477"/>
                    <a:pt x="269" y="676"/>
                  </a:cubicBezTo>
                  <a:cubicBezTo>
                    <a:pt x="348" y="875"/>
                    <a:pt x="427" y="1083"/>
                    <a:pt x="517" y="1282"/>
                  </a:cubicBezTo>
                  <a:lnTo>
                    <a:pt x="557" y="1391"/>
                  </a:lnTo>
                  <a:cubicBezTo>
                    <a:pt x="566" y="1411"/>
                    <a:pt x="566" y="1441"/>
                    <a:pt x="577" y="1450"/>
                  </a:cubicBezTo>
                  <a:lnTo>
                    <a:pt x="646" y="1431"/>
                  </a:lnTo>
                  <a:lnTo>
                    <a:pt x="835" y="1401"/>
                  </a:lnTo>
                  <a:lnTo>
                    <a:pt x="1162" y="1351"/>
                  </a:lnTo>
                  <a:lnTo>
                    <a:pt x="1480" y="1302"/>
                  </a:lnTo>
                  <a:cubicBezTo>
                    <a:pt x="1590" y="1282"/>
                    <a:pt x="1698" y="1292"/>
                    <a:pt x="1808" y="1282"/>
                  </a:cubicBezTo>
                  <a:lnTo>
                    <a:pt x="2473" y="1262"/>
                  </a:lnTo>
                  <a:cubicBezTo>
                    <a:pt x="2691" y="1272"/>
                    <a:pt x="2910" y="1282"/>
                    <a:pt x="3128" y="1302"/>
                  </a:cubicBezTo>
                  <a:cubicBezTo>
                    <a:pt x="3565" y="1331"/>
                    <a:pt x="4002" y="1401"/>
                    <a:pt x="4439" y="1470"/>
                  </a:cubicBezTo>
                  <a:lnTo>
                    <a:pt x="4449" y="1192"/>
                  </a:lnTo>
                  <a:cubicBezTo>
                    <a:pt x="4012" y="1183"/>
                    <a:pt x="3575" y="1153"/>
                    <a:pt x="3128" y="1153"/>
                  </a:cubicBezTo>
                  <a:cubicBezTo>
                    <a:pt x="2910" y="1153"/>
                    <a:pt x="2691" y="1143"/>
                    <a:pt x="2463" y="1143"/>
                  </a:cubicBezTo>
                  <a:lnTo>
                    <a:pt x="1798" y="1172"/>
                  </a:lnTo>
                  <a:cubicBezTo>
                    <a:pt x="1689" y="1183"/>
                    <a:pt x="1579" y="1183"/>
                    <a:pt x="1470" y="1203"/>
                  </a:cubicBezTo>
                  <a:lnTo>
                    <a:pt x="1142" y="1242"/>
                  </a:lnTo>
                  <a:lnTo>
                    <a:pt x="815" y="1282"/>
                  </a:lnTo>
                  <a:lnTo>
                    <a:pt x="676" y="1302"/>
                  </a:lnTo>
                  <a:lnTo>
                    <a:pt x="666" y="1302"/>
                  </a:lnTo>
                  <a:cubicBezTo>
                    <a:pt x="656" y="1302"/>
                    <a:pt x="656" y="1292"/>
                    <a:pt x="656" y="1282"/>
                  </a:cubicBezTo>
                  <a:lnTo>
                    <a:pt x="646" y="1242"/>
                  </a:lnTo>
                  <a:cubicBezTo>
                    <a:pt x="577" y="1033"/>
                    <a:pt x="507" y="825"/>
                    <a:pt x="447" y="616"/>
                  </a:cubicBezTo>
                  <a:cubicBezTo>
                    <a:pt x="378" y="408"/>
                    <a:pt x="299" y="210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14"/>
            <p:cNvSpPr/>
            <p:nvPr/>
          </p:nvSpPr>
          <p:spPr>
            <a:xfrm>
              <a:off x="2024275" y="1228400"/>
              <a:ext cx="88150" cy="83450"/>
            </a:xfrm>
            <a:custGeom>
              <a:avLst/>
              <a:gdLst/>
              <a:ahLst/>
              <a:cxnLst/>
              <a:rect l="l" t="t" r="r" b="b"/>
              <a:pathLst>
                <a:path w="3526" h="3338" extrusionOk="0">
                  <a:moveTo>
                    <a:pt x="3387" y="1"/>
                  </a:moveTo>
                  <a:cubicBezTo>
                    <a:pt x="3039" y="269"/>
                    <a:pt x="2681" y="547"/>
                    <a:pt x="2314" y="775"/>
                  </a:cubicBezTo>
                  <a:cubicBezTo>
                    <a:pt x="2125" y="895"/>
                    <a:pt x="1937" y="1014"/>
                    <a:pt x="1748" y="1123"/>
                  </a:cubicBezTo>
                  <a:lnTo>
                    <a:pt x="1162" y="1421"/>
                  </a:lnTo>
                  <a:cubicBezTo>
                    <a:pt x="1063" y="1470"/>
                    <a:pt x="973" y="1520"/>
                    <a:pt x="865" y="1560"/>
                  </a:cubicBezTo>
                  <a:lnTo>
                    <a:pt x="567" y="1669"/>
                  </a:lnTo>
                  <a:lnTo>
                    <a:pt x="258" y="1779"/>
                  </a:lnTo>
                  <a:lnTo>
                    <a:pt x="70" y="1848"/>
                  </a:lnTo>
                  <a:lnTo>
                    <a:pt x="11" y="1868"/>
                  </a:lnTo>
                  <a:cubicBezTo>
                    <a:pt x="0" y="1878"/>
                    <a:pt x="11" y="1907"/>
                    <a:pt x="11" y="1918"/>
                  </a:cubicBezTo>
                  <a:lnTo>
                    <a:pt x="30" y="2037"/>
                  </a:lnTo>
                  <a:cubicBezTo>
                    <a:pt x="70" y="2474"/>
                    <a:pt x="119" y="2911"/>
                    <a:pt x="159" y="3337"/>
                  </a:cubicBezTo>
                  <a:lnTo>
                    <a:pt x="388" y="3308"/>
                  </a:lnTo>
                  <a:cubicBezTo>
                    <a:pt x="318" y="2880"/>
                    <a:pt x="239" y="2443"/>
                    <a:pt x="169" y="2017"/>
                  </a:cubicBezTo>
                  <a:lnTo>
                    <a:pt x="159" y="1967"/>
                  </a:lnTo>
                  <a:cubicBezTo>
                    <a:pt x="159" y="1967"/>
                    <a:pt x="150" y="1957"/>
                    <a:pt x="159" y="1947"/>
                  </a:cubicBezTo>
                  <a:lnTo>
                    <a:pt x="169" y="1947"/>
                  </a:lnTo>
                  <a:lnTo>
                    <a:pt x="298" y="1898"/>
                  </a:lnTo>
                  <a:lnTo>
                    <a:pt x="606" y="1779"/>
                  </a:lnTo>
                  <a:lnTo>
                    <a:pt x="914" y="1659"/>
                  </a:lnTo>
                  <a:cubicBezTo>
                    <a:pt x="1013" y="1620"/>
                    <a:pt x="1112" y="1560"/>
                    <a:pt x="1212" y="1520"/>
                  </a:cubicBezTo>
                  <a:lnTo>
                    <a:pt x="1807" y="1232"/>
                  </a:lnTo>
                  <a:cubicBezTo>
                    <a:pt x="1996" y="1123"/>
                    <a:pt x="2185" y="1014"/>
                    <a:pt x="2383" y="905"/>
                  </a:cubicBezTo>
                  <a:cubicBezTo>
                    <a:pt x="2771" y="696"/>
                    <a:pt x="3138" y="458"/>
                    <a:pt x="3526" y="239"/>
                  </a:cubicBezTo>
                  <a:lnTo>
                    <a:pt x="33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14"/>
            <p:cNvSpPr/>
            <p:nvPr/>
          </p:nvSpPr>
          <p:spPr>
            <a:xfrm>
              <a:off x="1933925" y="1191425"/>
              <a:ext cx="38500" cy="129125"/>
            </a:xfrm>
            <a:custGeom>
              <a:avLst/>
              <a:gdLst/>
              <a:ahLst/>
              <a:cxnLst/>
              <a:rect l="l" t="t" r="r" b="b"/>
              <a:pathLst>
                <a:path w="1540" h="5165" extrusionOk="0">
                  <a:moveTo>
                    <a:pt x="219" y="1"/>
                  </a:moveTo>
                  <a:lnTo>
                    <a:pt x="0" y="80"/>
                  </a:lnTo>
                  <a:cubicBezTo>
                    <a:pt x="80" y="288"/>
                    <a:pt x="179" y="477"/>
                    <a:pt x="249" y="686"/>
                  </a:cubicBezTo>
                  <a:cubicBezTo>
                    <a:pt x="318" y="895"/>
                    <a:pt x="397" y="1093"/>
                    <a:pt x="467" y="1301"/>
                  </a:cubicBezTo>
                  <a:lnTo>
                    <a:pt x="576" y="1609"/>
                  </a:lnTo>
                  <a:cubicBezTo>
                    <a:pt x="616" y="1718"/>
                    <a:pt x="646" y="1828"/>
                    <a:pt x="675" y="1927"/>
                  </a:cubicBezTo>
                  <a:lnTo>
                    <a:pt x="844" y="2572"/>
                  </a:lnTo>
                  <a:cubicBezTo>
                    <a:pt x="914" y="2781"/>
                    <a:pt x="953" y="2999"/>
                    <a:pt x="993" y="3218"/>
                  </a:cubicBezTo>
                  <a:cubicBezTo>
                    <a:pt x="1033" y="3426"/>
                    <a:pt x="1072" y="3644"/>
                    <a:pt x="1112" y="3863"/>
                  </a:cubicBezTo>
                  <a:cubicBezTo>
                    <a:pt x="1152" y="4081"/>
                    <a:pt x="1172" y="4300"/>
                    <a:pt x="1202" y="4518"/>
                  </a:cubicBezTo>
                  <a:lnTo>
                    <a:pt x="1242" y="4836"/>
                  </a:lnTo>
                  <a:cubicBezTo>
                    <a:pt x="1242" y="4896"/>
                    <a:pt x="1262" y="4955"/>
                    <a:pt x="1271" y="5005"/>
                  </a:cubicBezTo>
                  <a:lnTo>
                    <a:pt x="1291" y="5164"/>
                  </a:lnTo>
                  <a:lnTo>
                    <a:pt x="1540" y="5124"/>
                  </a:lnTo>
                  <a:lnTo>
                    <a:pt x="1500" y="4955"/>
                  </a:lnTo>
                  <a:cubicBezTo>
                    <a:pt x="1480" y="4906"/>
                    <a:pt x="1470" y="4856"/>
                    <a:pt x="1460" y="4807"/>
                  </a:cubicBezTo>
                  <a:lnTo>
                    <a:pt x="1390" y="4479"/>
                  </a:lnTo>
                  <a:cubicBezTo>
                    <a:pt x="1341" y="4270"/>
                    <a:pt x="1311" y="4052"/>
                    <a:pt x="1251" y="3834"/>
                  </a:cubicBezTo>
                  <a:cubicBezTo>
                    <a:pt x="1202" y="3625"/>
                    <a:pt x="1152" y="3406"/>
                    <a:pt x="1103" y="3188"/>
                  </a:cubicBezTo>
                  <a:cubicBezTo>
                    <a:pt x="1053" y="2969"/>
                    <a:pt x="1013" y="2761"/>
                    <a:pt x="944" y="2543"/>
                  </a:cubicBezTo>
                  <a:lnTo>
                    <a:pt x="775" y="1897"/>
                  </a:lnTo>
                  <a:cubicBezTo>
                    <a:pt x="755" y="1798"/>
                    <a:pt x="725" y="1689"/>
                    <a:pt x="695" y="1579"/>
                  </a:cubicBezTo>
                  <a:lnTo>
                    <a:pt x="606" y="1261"/>
                  </a:lnTo>
                  <a:cubicBezTo>
                    <a:pt x="547" y="1053"/>
                    <a:pt x="487" y="835"/>
                    <a:pt x="427" y="626"/>
                  </a:cubicBezTo>
                  <a:cubicBezTo>
                    <a:pt x="368" y="408"/>
                    <a:pt x="288" y="209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14"/>
            <p:cNvSpPr/>
            <p:nvPr/>
          </p:nvSpPr>
          <p:spPr>
            <a:xfrm>
              <a:off x="1912325" y="1199625"/>
              <a:ext cx="37500" cy="123900"/>
            </a:xfrm>
            <a:custGeom>
              <a:avLst/>
              <a:gdLst/>
              <a:ahLst/>
              <a:cxnLst/>
              <a:rect l="l" t="t" r="r" b="b"/>
              <a:pathLst>
                <a:path w="1500" h="4956" extrusionOk="0">
                  <a:moveTo>
                    <a:pt x="229" y="0"/>
                  </a:moveTo>
                  <a:lnTo>
                    <a:pt x="1" y="80"/>
                  </a:lnTo>
                  <a:cubicBezTo>
                    <a:pt x="80" y="278"/>
                    <a:pt x="179" y="457"/>
                    <a:pt x="239" y="655"/>
                  </a:cubicBezTo>
                  <a:cubicBezTo>
                    <a:pt x="318" y="854"/>
                    <a:pt x="388" y="1053"/>
                    <a:pt x="457" y="1251"/>
                  </a:cubicBezTo>
                  <a:lnTo>
                    <a:pt x="566" y="1549"/>
                  </a:lnTo>
                  <a:cubicBezTo>
                    <a:pt x="596" y="1648"/>
                    <a:pt x="626" y="1758"/>
                    <a:pt x="656" y="1857"/>
                  </a:cubicBezTo>
                  <a:lnTo>
                    <a:pt x="824" y="2473"/>
                  </a:lnTo>
                  <a:cubicBezTo>
                    <a:pt x="884" y="2671"/>
                    <a:pt x="914" y="2880"/>
                    <a:pt x="954" y="3089"/>
                  </a:cubicBezTo>
                  <a:lnTo>
                    <a:pt x="1073" y="3714"/>
                  </a:lnTo>
                  <a:cubicBezTo>
                    <a:pt x="1113" y="3923"/>
                    <a:pt x="1133" y="4131"/>
                    <a:pt x="1162" y="4340"/>
                  </a:cubicBezTo>
                  <a:lnTo>
                    <a:pt x="1192" y="4647"/>
                  </a:lnTo>
                  <a:cubicBezTo>
                    <a:pt x="1202" y="4707"/>
                    <a:pt x="1212" y="4757"/>
                    <a:pt x="1222" y="4816"/>
                  </a:cubicBezTo>
                  <a:lnTo>
                    <a:pt x="1241" y="4955"/>
                  </a:lnTo>
                  <a:lnTo>
                    <a:pt x="1500" y="4925"/>
                  </a:lnTo>
                  <a:lnTo>
                    <a:pt x="1450" y="4766"/>
                  </a:lnTo>
                  <a:cubicBezTo>
                    <a:pt x="1430" y="4717"/>
                    <a:pt x="1420" y="4667"/>
                    <a:pt x="1411" y="4618"/>
                  </a:cubicBezTo>
                  <a:lnTo>
                    <a:pt x="1341" y="4309"/>
                  </a:lnTo>
                  <a:cubicBezTo>
                    <a:pt x="1301" y="4101"/>
                    <a:pt x="1261" y="3892"/>
                    <a:pt x="1212" y="3684"/>
                  </a:cubicBezTo>
                  <a:cubicBezTo>
                    <a:pt x="1162" y="3475"/>
                    <a:pt x="1113" y="3267"/>
                    <a:pt x="1063" y="3069"/>
                  </a:cubicBezTo>
                  <a:cubicBezTo>
                    <a:pt x="1023" y="2860"/>
                    <a:pt x="983" y="2652"/>
                    <a:pt x="914" y="2443"/>
                  </a:cubicBezTo>
                  <a:lnTo>
                    <a:pt x="755" y="1827"/>
                  </a:lnTo>
                  <a:cubicBezTo>
                    <a:pt x="735" y="1718"/>
                    <a:pt x="705" y="1619"/>
                    <a:pt x="676" y="1520"/>
                  </a:cubicBezTo>
                  <a:lnTo>
                    <a:pt x="586" y="1212"/>
                  </a:lnTo>
                  <a:cubicBezTo>
                    <a:pt x="537" y="1003"/>
                    <a:pt x="477" y="805"/>
                    <a:pt x="418" y="596"/>
                  </a:cubicBezTo>
                  <a:cubicBezTo>
                    <a:pt x="368" y="397"/>
                    <a:pt x="288" y="199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14"/>
            <p:cNvSpPr/>
            <p:nvPr/>
          </p:nvSpPr>
          <p:spPr>
            <a:xfrm>
              <a:off x="2100225" y="1200125"/>
              <a:ext cx="13425" cy="32050"/>
            </a:xfrm>
            <a:custGeom>
              <a:avLst/>
              <a:gdLst/>
              <a:ahLst/>
              <a:cxnLst/>
              <a:rect l="l" t="t" r="r" b="b"/>
              <a:pathLst>
                <a:path w="537" h="1282" extrusionOk="0">
                  <a:moveTo>
                    <a:pt x="190" y="0"/>
                  </a:moveTo>
                  <a:lnTo>
                    <a:pt x="1" y="159"/>
                  </a:lnTo>
                  <a:cubicBezTo>
                    <a:pt x="11" y="199"/>
                    <a:pt x="51" y="209"/>
                    <a:pt x="71" y="249"/>
                  </a:cubicBezTo>
                  <a:cubicBezTo>
                    <a:pt x="90" y="288"/>
                    <a:pt x="120" y="338"/>
                    <a:pt x="140" y="377"/>
                  </a:cubicBezTo>
                  <a:cubicBezTo>
                    <a:pt x="170" y="477"/>
                    <a:pt x="210" y="576"/>
                    <a:pt x="239" y="675"/>
                  </a:cubicBezTo>
                  <a:cubicBezTo>
                    <a:pt x="269" y="774"/>
                    <a:pt x="289" y="874"/>
                    <a:pt x="298" y="973"/>
                  </a:cubicBezTo>
                  <a:cubicBezTo>
                    <a:pt x="309" y="1023"/>
                    <a:pt x="298" y="1063"/>
                    <a:pt x="298" y="1112"/>
                  </a:cubicBezTo>
                  <a:cubicBezTo>
                    <a:pt x="298" y="1162"/>
                    <a:pt x="279" y="1192"/>
                    <a:pt x="269" y="1231"/>
                  </a:cubicBezTo>
                  <a:lnTo>
                    <a:pt x="537" y="1281"/>
                  </a:lnTo>
                  <a:cubicBezTo>
                    <a:pt x="517" y="1222"/>
                    <a:pt x="507" y="1152"/>
                    <a:pt x="497" y="1103"/>
                  </a:cubicBezTo>
                  <a:lnTo>
                    <a:pt x="448" y="933"/>
                  </a:lnTo>
                  <a:cubicBezTo>
                    <a:pt x="408" y="834"/>
                    <a:pt x="368" y="735"/>
                    <a:pt x="338" y="646"/>
                  </a:cubicBezTo>
                  <a:cubicBezTo>
                    <a:pt x="309" y="547"/>
                    <a:pt x="289" y="447"/>
                    <a:pt x="279" y="338"/>
                  </a:cubicBezTo>
                  <a:cubicBezTo>
                    <a:pt x="269" y="288"/>
                    <a:pt x="259" y="238"/>
                    <a:pt x="249" y="179"/>
                  </a:cubicBezTo>
                  <a:cubicBezTo>
                    <a:pt x="239" y="119"/>
                    <a:pt x="229" y="5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14"/>
            <p:cNvSpPr/>
            <p:nvPr/>
          </p:nvSpPr>
          <p:spPr>
            <a:xfrm>
              <a:off x="1965700" y="1230650"/>
              <a:ext cx="51900" cy="39975"/>
            </a:xfrm>
            <a:custGeom>
              <a:avLst/>
              <a:gdLst/>
              <a:ahLst/>
              <a:cxnLst/>
              <a:rect l="l" t="t" r="r" b="b"/>
              <a:pathLst>
                <a:path w="2076" h="1599" extrusionOk="0">
                  <a:moveTo>
                    <a:pt x="303" y="261"/>
                  </a:moveTo>
                  <a:cubicBezTo>
                    <a:pt x="436" y="268"/>
                    <a:pt x="568" y="276"/>
                    <a:pt x="695" y="288"/>
                  </a:cubicBezTo>
                  <a:lnTo>
                    <a:pt x="1023" y="308"/>
                  </a:lnTo>
                  <a:lnTo>
                    <a:pt x="1350" y="358"/>
                  </a:lnTo>
                  <a:lnTo>
                    <a:pt x="1678" y="418"/>
                  </a:lnTo>
                  <a:lnTo>
                    <a:pt x="1798" y="438"/>
                  </a:lnTo>
                  <a:lnTo>
                    <a:pt x="1847" y="438"/>
                  </a:lnTo>
                  <a:lnTo>
                    <a:pt x="1867" y="447"/>
                  </a:lnTo>
                  <a:lnTo>
                    <a:pt x="1857" y="467"/>
                  </a:lnTo>
                  <a:cubicBezTo>
                    <a:pt x="1837" y="487"/>
                    <a:pt x="1817" y="507"/>
                    <a:pt x="1798" y="537"/>
                  </a:cubicBezTo>
                  <a:lnTo>
                    <a:pt x="1748" y="577"/>
                  </a:lnTo>
                  <a:cubicBezTo>
                    <a:pt x="1728" y="586"/>
                    <a:pt x="1698" y="606"/>
                    <a:pt x="1678" y="626"/>
                  </a:cubicBezTo>
                  <a:lnTo>
                    <a:pt x="1410" y="805"/>
                  </a:lnTo>
                  <a:cubicBezTo>
                    <a:pt x="1211" y="934"/>
                    <a:pt x="1053" y="1083"/>
                    <a:pt x="874" y="1212"/>
                  </a:cubicBezTo>
                  <a:lnTo>
                    <a:pt x="646" y="1371"/>
                  </a:lnTo>
                  <a:cubicBezTo>
                    <a:pt x="638" y="1371"/>
                    <a:pt x="630" y="1383"/>
                    <a:pt x="622" y="1383"/>
                  </a:cubicBezTo>
                  <a:cubicBezTo>
                    <a:pt x="620" y="1383"/>
                    <a:pt x="618" y="1383"/>
                    <a:pt x="616" y="1380"/>
                  </a:cubicBezTo>
                  <a:lnTo>
                    <a:pt x="616" y="1341"/>
                  </a:lnTo>
                  <a:lnTo>
                    <a:pt x="586" y="1241"/>
                  </a:lnTo>
                  <a:cubicBezTo>
                    <a:pt x="547" y="1033"/>
                    <a:pt x="496" y="835"/>
                    <a:pt x="437" y="636"/>
                  </a:cubicBezTo>
                  <a:cubicBezTo>
                    <a:pt x="393" y="511"/>
                    <a:pt x="350" y="386"/>
                    <a:pt x="303" y="261"/>
                  </a:cubicBezTo>
                  <a:close/>
                  <a:moveTo>
                    <a:pt x="79" y="1"/>
                  </a:moveTo>
                  <a:lnTo>
                    <a:pt x="66" y="117"/>
                  </a:lnTo>
                  <a:lnTo>
                    <a:pt x="66" y="117"/>
                  </a:lnTo>
                  <a:lnTo>
                    <a:pt x="0" y="149"/>
                  </a:lnTo>
                  <a:cubicBezTo>
                    <a:pt x="18" y="179"/>
                    <a:pt x="35" y="210"/>
                    <a:pt x="51" y="241"/>
                  </a:cubicBezTo>
                  <a:lnTo>
                    <a:pt x="51" y="241"/>
                  </a:lnTo>
                  <a:lnTo>
                    <a:pt x="50" y="249"/>
                  </a:lnTo>
                  <a:cubicBezTo>
                    <a:pt x="52" y="249"/>
                    <a:pt x="54" y="249"/>
                    <a:pt x="55" y="249"/>
                  </a:cubicBezTo>
                  <a:lnTo>
                    <a:pt x="55" y="249"/>
                  </a:lnTo>
                  <a:cubicBezTo>
                    <a:pt x="130" y="391"/>
                    <a:pt x="194" y="543"/>
                    <a:pt x="258" y="696"/>
                  </a:cubicBezTo>
                  <a:cubicBezTo>
                    <a:pt x="328" y="884"/>
                    <a:pt x="408" y="1073"/>
                    <a:pt x="457" y="1272"/>
                  </a:cubicBezTo>
                  <a:lnTo>
                    <a:pt x="507" y="1470"/>
                  </a:lnTo>
                  <a:lnTo>
                    <a:pt x="536" y="1579"/>
                  </a:lnTo>
                  <a:lnTo>
                    <a:pt x="536" y="1599"/>
                  </a:lnTo>
                  <a:cubicBezTo>
                    <a:pt x="547" y="1599"/>
                    <a:pt x="547" y="1589"/>
                    <a:pt x="556" y="1589"/>
                  </a:cubicBezTo>
                  <a:lnTo>
                    <a:pt x="576" y="1569"/>
                  </a:lnTo>
                  <a:lnTo>
                    <a:pt x="626" y="1530"/>
                  </a:lnTo>
                  <a:lnTo>
                    <a:pt x="933" y="1291"/>
                  </a:lnTo>
                  <a:cubicBezTo>
                    <a:pt x="1112" y="1162"/>
                    <a:pt x="1281" y="1013"/>
                    <a:pt x="1460" y="894"/>
                  </a:cubicBezTo>
                  <a:cubicBezTo>
                    <a:pt x="1559" y="835"/>
                    <a:pt x="1648" y="775"/>
                    <a:pt x="1748" y="705"/>
                  </a:cubicBezTo>
                  <a:cubicBezTo>
                    <a:pt x="1767" y="696"/>
                    <a:pt x="1787" y="676"/>
                    <a:pt x="1817" y="656"/>
                  </a:cubicBezTo>
                  <a:lnTo>
                    <a:pt x="1887" y="596"/>
                  </a:lnTo>
                  <a:cubicBezTo>
                    <a:pt x="1946" y="537"/>
                    <a:pt x="1996" y="487"/>
                    <a:pt x="2045" y="427"/>
                  </a:cubicBezTo>
                  <a:lnTo>
                    <a:pt x="2076" y="378"/>
                  </a:lnTo>
                  <a:cubicBezTo>
                    <a:pt x="2065" y="368"/>
                    <a:pt x="2045" y="368"/>
                    <a:pt x="2026" y="368"/>
                  </a:cubicBezTo>
                  <a:lnTo>
                    <a:pt x="1906" y="338"/>
                  </a:lnTo>
                  <a:lnTo>
                    <a:pt x="1708" y="288"/>
                  </a:lnTo>
                  <a:lnTo>
                    <a:pt x="1381" y="219"/>
                  </a:lnTo>
                  <a:lnTo>
                    <a:pt x="1053" y="149"/>
                  </a:lnTo>
                  <a:lnTo>
                    <a:pt x="735" y="100"/>
                  </a:lnTo>
                  <a:cubicBezTo>
                    <a:pt x="516" y="70"/>
                    <a:pt x="298" y="30"/>
                    <a:pt x="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14"/>
            <p:cNvSpPr/>
            <p:nvPr/>
          </p:nvSpPr>
          <p:spPr>
            <a:xfrm>
              <a:off x="1474200" y="1372650"/>
              <a:ext cx="117950" cy="212250"/>
            </a:xfrm>
            <a:custGeom>
              <a:avLst/>
              <a:gdLst/>
              <a:ahLst/>
              <a:cxnLst/>
              <a:rect l="l" t="t" r="r" b="b"/>
              <a:pathLst>
                <a:path w="4718" h="8490" extrusionOk="0">
                  <a:moveTo>
                    <a:pt x="4627" y="0"/>
                  </a:moveTo>
                  <a:lnTo>
                    <a:pt x="4399" y="30"/>
                  </a:lnTo>
                  <a:cubicBezTo>
                    <a:pt x="4508" y="844"/>
                    <a:pt x="4519" y="1688"/>
                    <a:pt x="4389" y="2512"/>
                  </a:cubicBezTo>
                  <a:cubicBezTo>
                    <a:pt x="4260" y="3346"/>
                    <a:pt x="3972" y="4150"/>
                    <a:pt x="3575" y="4885"/>
                  </a:cubicBezTo>
                  <a:lnTo>
                    <a:pt x="3426" y="5163"/>
                  </a:lnTo>
                  <a:cubicBezTo>
                    <a:pt x="3376" y="5263"/>
                    <a:pt x="3317" y="5352"/>
                    <a:pt x="3257" y="5431"/>
                  </a:cubicBezTo>
                  <a:lnTo>
                    <a:pt x="2900" y="5947"/>
                  </a:lnTo>
                  <a:lnTo>
                    <a:pt x="2493" y="6424"/>
                  </a:lnTo>
                  <a:cubicBezTo>
                    <a:pt x="2354" y="6593"/>
                    <a:pt x="2195" y="6722"/>
                    <a:pt x="2046" y="6871"/>
                  </a:cubicBezTo>
                  <a:cubicBezTo>
                    <a:pt x="1966" y="6940"/>
                    <a:pt x="1897" y="7020"/>
                    <a:pt x="1818" y="7079"/>
                  </a:cubicBezTo>
                  <a:lnTo>
                    <a:pt x="1569" y="7278"/>
                  </a:lnTo>
                  <a:cubicBezTo>
                    <a:pt x="1401" y="7407"/>
                    <a:pt x="1242" y="7536"/>
                    <a:pt x="1063" y="7646"/>
                  </a:cubicBezTo>
                  <a:cubicBezTo>
                    <a:pt x="885" y="7754"/>
                    <a:pt x="715" y="7864"/>
                    <a:pt x="537" y="7963"/>
                  </a:cubicBezTo>
                  <a:cubicBezTo>
                    <a:pt x="448" y="8013"/>
                    <a:pt x="348" y="8063"/>
                    <a:pt x="259" y="8122"/>
                  </a:cubicBezTo>
                  <a:lnTo>
                    <a:pt x="0" y="8261"/>
                  </a:lnTo>
                  <a:lnTo>
                    <a:pt x="110" y="8489"/>
                  </a:lnTo>
                  <a:lnTo>
                    <a:pt x="388" y="8310"/>
                  </a:lnTo>
                  <a:cubicBezTo>
                    <a:pt x="468" y="8261"/>
                    <a:pt x="556" y="8202"/>
                    <a:pt x="646" y="8152"/>
                  </a:cubicBezTo>
                  <a:cubicBezTo>
                    <a:pt x="825" y="8043"/>
                    <a:pt x="993" y="7913"/>
                    <a:pt x="1172" y="7794"/>
                  </a:cubicBezTo>
                  <a:cubicBezTo>
                    <a:pt x="1351" y="7685"/>
                    <a:pt x="1510" y="7536"/>
                    <a:pt x="1669" y="7397"/>
                  </a:cubicBezTo>
                  <a:lnTo>
                    <a:pt x="1917" y="7198"/>
                  </a:lnTo>
                  <a:cubicBezTo>
                    <a:pt x="1997" y="7129"/>
                    <a:pt x="2066" y="7050"/>
                    <a:pt x="2145" y="6970"/>
                  </a:cubicBezTo>
                  <a:cubicBezTo>
                    <a:pt x="2284" y="6821"/>
                    <a:pt x="2453" y="6672"/>
                    <a:pt x="2582" y="6514"/>
                  </a:cubicBezTo>
                  <a:lnTo>
                    <a:pt x="2990" y="6017"/>
                  </a:lnTo>
                  <a:lnTo>
                    <a:pt x="3347" y="5491"/>
                  </a:lnTo>
                  <a:cubicBezTo>
                    <a:pt x="3407" y="5402"/>
                    <a:pt x="3466" y="5312"/>
                    <a:pt x="3515" y="5213"/>
                  </a:cubicBezTo>
                  <a:lnTo>
                    <a:pt x="3665" y="4935"/>
                  </a:lnTo>
                  <a:cubicBezTo>
                    <a:pt x="4071" y="4180"/>
                    <a:pt x="4369" y="3376"/>
                    <a:pt x="4528" y="2542"/>
                  </a:cubicBezTo>
                  <a:cubicBezTo>
                    <a:pt x="4687" y="1698"/>
                    <a:pt x="4717" y="844"/>
                    <a:pt x="462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14"/>
            <p:cNvSpPr/>
            <p:nvPr/>
          </p:nvSpPr>
          <p:spPr>
            <a:xfrm>
              <a:off x="1459575" y="1377350"/>
              <a:ext cx="99300" cy="177750"/>
            </a:xfrm>
            <a:custGeom>
              <a:avLst/>
              <a:gdLst/>
              <a:ahLst/>
              <a:cxnLst/>
              <a:rect l="l" t="t" r="r" b="b"/>
              <a:pathLst>
                <a:path w="3972" h="7110" extrusionOk="0">
                  <a:moveTo>
                    <a:pt x="3902" y="0"/>
                  </a:moveTo>
                  <a:lnTo>
                    <a:pt x="3674" y="31"/>
                  </a:lnTo>
                  <a:cubicBezTo>
                    <a:pt x="3763" y="706"/>
                    <a:pt x="3773" y="1401"/>
                    <a:pt x="3674" y="2096"/>
                  </a:cubicBezTo>
                  <a:cubicBezTo>
                    <a:pt x="3564" y="2791"/>
                    <a:pt x="3326" y="3456"/>
                    <a:pt x="2999" y="4071"/>
                  </a:cubicBezTo>
                  <a:lnTo>
                    <a:pt x="2869" y="4310"/>
                  </a:lnTo>
                  <a:cubicBezTo>
                    <a:pt x="2820" y="4380"/>
                    <a:pt x="2780" y="4459"/>
                    <a:pt x="2730" y="4528"/>
                  </a:cubicBezTo>
                  <a:lnTo>
                    <a:pt x="2423" y="4965"/>
                  </a:lnTo>
                  <a:lnTo>
                    <a:pt x="2085" y="5362"/>
                  </a:lnTo>
                  <a:cubicBezTo>
                    <a:pt x="1976" y="5492"/>
                    <a:pt x="1837" y="5600"/>
                    <a:pt x="1708" y="5730"/>
                  </a:cubicBezTo>
                  <a:cubicBezTo>
                    <a:pt x="1648" y="5789"/>
                    <a:pt x="1589" y="5849"/>
                    <a:pt x="1519" y="5898"/>
                  </a:cubicBezTo>
                  <a:lnTo>
                    <a:pt x="1311" y="6057"/>
                  </a:lnTo>
                  <a:cubicBezTo>
                    <a:pt x="1172" y="6167"/>
                    <a:pt x="1042" y="6276"/>
                    <a:pt x="894" y="6365"/>
                  </a:cubicBezTo>
                  <a:cubicBezTo>
                    <a:pt x="744" y="6454"/>
                    <a:pt x="605" y="6554"/>
                    <a:pt x="446" y="6633"/>
                  </a:cubicBezTo>
                  <a:cubicBezTo>
                    <a:pt x="377" y="6673"/>
                    <a:pt x="298" y="6712"/>
                    <a:pt x="218" y="6763"/>
                  </a:cubicBezTo>
                  <a:lnTo>
                    <a:pt x="0" y="6882"/>
                  </a:lnTo>
                  <a:lnTo>
                    <a:pt x="109" y="7110"/>
                  </a:lnTo>
                  <a:lnTo>
                    <a:pt x="347" y="6961"/>
                  </a:lnTo>
                  <a:cubicBezTo>
                    <a:pt x="417" y="6911"/>
                    <a:pt x="486" y="6862"/>
                    <a:pt x="566" y="6822"/>
                  </a:cubicBezTo>
                  <a:cubicBezTo>
                    <a:pt x="715" y="6723"/>
                    <a:pt x="854" y="6613"/>
                    <a:pt x="1002" y="6514"/>
                  </a:cubicBezTo>
                  <a:cubicBezTo>
                    <a:pt x="1152" y="6425"/>
                    <a:pt x="1281" y="6306"/>
                    <a:pt x="1420" y="6187"/>
                  </a:cubicBezTo>
                  <a:lnTo>
                    <a:pt x="1618" y="6017"/>
                  </a:lnTo>
                  <a:cubicBezTo>
                    <a:pt x="1688" y="5958"/>
                    <a:pt x="1748" y="5889"/>
                    <a:pt x="1807" y="5829"/>
                  </a:cubicBezTo>
                  <a:cubicBezTo>
                    <a:pt x="1926" y="5700"/>
                    <a:pt x="2065" y="5581"/>
                    <a:pt x="2174" y="5442"/>
                  </a:cubicBezTo>
                  <a:lnTo>
                    <a:pt x="2512" y="5025"/>
                  </a:lnTo>
                  <a:lnTo>
                    <a:pt x="2810" y="4588"/>
                  </a:lnTo>
                  <a:cubicBezTo>
                    <a:pt x="2869" y="4519"/>
                    <a:pt x="2909" y="4439"/>
                    <a:pt x="2949" y="4360"/>
                  </a:cubicBezTo>
                  <a:lnTo>
                    <a:pt x="3088" y="4121"/>
                  </a:lnTo>
                  <a:cubicBezTo>
                    <a:pt x="3416" y="3495"/>
                    <a:pt x="3674" y="2820"/>
                    <a:pt x="3813" y="2116"/>
                  </a:cubicBezTo>
                  <a:cubicBezTo>
                    <a:pt x="3941" y="1421"/>
                    <a:pt x="3972" y="706"/>
                    <a:pt x="390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14"/>
            <p:cNvSpPr/>
            <p:nvPr/>
          </p:nvSpPr>
          <p:spPr>
            <a:xfrm>
              <a:off x="1240125" y="1538200"/>
              <a:ext cx="236575" cy="65150"/>
            </a:xfrm>
            <a:custGeom>
              <a:avLst/>
              <a:gdLst/>
              <a:ahLst/>
              <a:cxnLst/>
              <a:rect l="l" t="t" r="r" b="b"/>
              <a:pathLst>
                <a:path w="9463" h="2606" extrusionOk="0">
                  <a:moveTo>
                    <a:pt x="179" y="0"/>
                  </a:moveTo>
                  <a:lnTo>
                    <a:pt x="1" y="179"/>
                  </a:lnTo>
                  <a:lnTo>
                    <a:pt x="249" y="388"/>
                  </a:lnTo>
                  <a:cubicBezTo>
                    <a:pt x="328" y="457"/>
                    <a:pt x="407" y="527"/>
                    <a:pt x="487" y="587"/>
                  </a:cubicBezTo>
                  <a:lnTo>
                    <a:pt x="983" y="984"/>
                  </a:lnTo>
                  <a:lnTo>
                    <a:pt x="1510" y="1331"/>
                  </a:lnTo>
                  <a:lnTo>
                    <a:pt x="1649" y="1421"/>
                  </a:lnTo>
                  <a:lnTo>
                    <a:pt x="1788" y="1500"/>
                  </a:lnTo>
                  <a:lnTo>
                    <a:pt x="2066" y="1649"/>
                  </a:lnTo>
                  <a:cubicBezTo>
                    <a:pt x="2821" y="2036"/>
                    <a:pt x="3635" y="2334"/>
                    <a:pt x="4478" y="2473"/>
                  </a:cubicBezTo>
                  <a:cubicBezTo>
                    <a:pt x="4983" y="2563"/>
                    <a:pt x="5499" y="2606"/>
                    <a:pt x="6015" y="2606"/>
                  </a:cubicBezTo>
                  <a:cubicBezTo>
                    <a:pt x="6351" y="2606"/>
                    <a:pt x="6687" y="2588"/>
                    <a:pt x="7020" y="2553"/>
                  </a:cubicBezTo>
                  <a:cubicBezTo>
                    <a:pt x="7865" y="2443"/>
                    <a:pt x="8699" y="2205"/>
                    <a:pt x="9463" y="1858"/>
                  </a:cubicBezTo>
                  <a:lnTo>
                    <a:pt x="9363" y="1649"/>
                  </a:lnTo>
                  <a:cubicBezTo>
                    <a:pt x="8629" y="2016"/>
                    <a:pt x="7834" y="2275"/>
                    <a:pt x="7000" y="2414"/>
                  </a:cubicBezTo>
                  <a:cubicBezTo>
                    <a:pt x="6620" y="2464"/>
                    <a:pt x="6234" y="2491"/>
                    <a:pt x="5847" y="2491"/>
                  </a:cubicBezTo>
                  <a:cubicBezTo>
                    <a:pt x="5395" y="2491"/>
                    <a:pt x="4942" y="2454"/>
                    <a:pt x="4498" y="2374"/>
                  </a:cubicBezTo>
                  <a:cubicBezTo>
                    <a:pt x="3664" y="2235"/>
                    <a:pt x="2860" y="1927"/>
                    <a:pt x="2135" y="1520"/>
                  </a:cubicBezTo>
                  <a:lnTo>
                    <a:pt x="1867" y="1371"/>
                  </a:lnTo>
                  <a:lnTo>
                    <a:pt x="1728" y="1291"/>
                  </a:lnTo>
                  <a:lnTo>
                    <a:pt x="1599" y="1202"/>
                  </a:lnTo>
                  <a:lnTo>
                    <a:pt x="1093" y="834"/>
                  </a:lnTo>
                  <a:cubicBezTo>
                    <a:pt x="944" y="695"/>
                    <a:pt x="785" y="556"/>
                    <a:pt x="626" y="428"/>
                  </a:cubicBezTo>
                  <a:cubicBezTo>
                    <a:pt x="546" y="358"/>
                    <a:pt x="477" y="289"/>
                    <a:pt x="398" y="209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14"/>
            <p:cNvSpPr/>
            <p:nvPr/>
          </p:nvSpPr>
          <p:spPr>
            <a:xfrm>
              <a:off x="1263950" y="1515350"/>
              <a:ext cx="198350" cy="54850"/>
            </a:xfrm>
            <a:custGeom>
              <a:avLst/>
              <a:gdLst/>
              <a:ahLst/>
              <a:cxnLst/>
              <a:rect l="l" t="t" r="r" b="b"/>
              <a:pathLst>
                <a:path w="7934" h="2194" extrusionOk="0">
                  <a:moveTo>
                    <a:pt x="189" y="1"/>
                  </a:moveTo>
                  <a:lnTo>
                    <a:pt x="1" y="170"/>
                  </a:lnTo>
                  <a:lnTo>
                    <a:pt x="209" y="349"/>
                  </a:lnTo>
                  <a:cubicBezTo>
                    <a:pt x="279" y="408"/>
                    <a:pt x="348" y="458"/>
                    <a:pt x="418" y="508"/>
                  </a:cubicBezTo>
                  <a:lnTo>
                    <a:pt x="835" y="835"/>
                  </a:lnTo>
                  <a:lnTo>
                    <a:pt x="1281" y="1133"/>
                  </a:lnTo>
                  <a:lnTo>
                    <a:pt x="1391" y="1203"/>
                  </a:lnTo>
                  <a:lnTo>
                    <a:pt x="1510" y="1262"/>
                  </a:lnTo>
                  <a:lnTo>
                    <a:pt x="1738" y="1391"/>
                  </a:lnTo>
                  <a:cubicBezTo>
                    <a:pt x="2374" y="1709"/>
                    <a:pt x="3049" y="1957"/>
                    <a:pt x="3754" y="2086"/>
                  </a:cubicBezTo>
                  <a:cubicBezTo>
                    <a:pt x="4177" y="2158"/>
                    <a:pt x="4603" y="2193"/>
                    <a:pt x="5031" y="2193"/>
                  </a:cubicBezTo>
                  <a:cubicBezTo>
                    <a:pt x="5317" y="2193"/>
                    <a:pt x="5603" y="2177"/>
                    <a:pt x="5888" y="2146"/>
                  </a:cubicBezTo>
                  <a:cubicBezTo>
                    <a:pt x="6594" y="2057"/>
                    <a:pt x="7289" y="1868"/>
                    <a:pt x="7934" y="1580"/>
                  </a:cubicBezTo>
                  <a:lnTo>
                    <a:pt x="7835" y="1371"/>
                  </a:lnTo>
                  <a:cubicBezTo>
                    <a:pt x="7219" y="1669"/>
                    <a:pt x="6554" y="1888"/>
                    <a:pt x="5869" y="2017"/>
                  </a:cubicBezTo>
                  <a:cubicBezTo>
                    <a:pt x="5546" y="2058"/>
                    <a:pt x="5222" y="2080"/>
                    <a:pt x="4898" y="2080"/>
                  </a:cubicBezTo>
                  <a:cubicBezTo>
                    <a:pt x="4522" y="2080"/>
                    <a:pt x="4147" y="2051"/>
                    <a:pt x="3774" y="1987"/>
                  </a:cubicBezTo>
                  <a:cubicBezTo>
                    <a:pt x="3079" y="1868"/>
                    <a:pt x="2413" y="1609"/>
                    <a:pt x="1808" y="1272"/>
                  </a:cubicBezTo>
                  <a:lnTo>
                    <a:pt x="1579" y="1133"/>
                  </a:lnTo>
                  <a:lnTo>
                    <a:pt x="1470" y="1073"/>
                  </a:lnTo>
                  <a:lnTo>
                    <a:pt x="1361" y="994"/>
                  </a:lnTo>
                  <a:lnTo>
                    <a:pt x="944" y="686"/>
                  </a:lnTo>
                  <a:lnTo>
                    <a:pt x="557" y="349"/>
                  </a:lnTo>
                  <a:cubicBezTo>
                    <a:pt x="487" y="289"/>
                    <a:pt x="427" y="230"/>
                    <a:pt x="368" y="170"/>
                  </a:cubicBez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14"/>
            <p:cNvSpPr/>
            <p:nvPr/>
          </p:nvSpPr>
          <p:spPr>
            <a:xfrm>
              <a:off x="1184275" y="1304625"/>
              <a:ext cx="60350" cy="237825"/>
            </a:xfrm>
            <a:custGeom>
              <a:avLst/>
              <a:gdLst/>
              <a:ahLst/>
              <a:cxnLst/>
              <a:rect l="l" t="t" r="r" b="b"/>
              <a:pathLst>
                <a:path w="2414" h="9513" extrusionOk="0">
                  <a:moveTo>
                    <a:pt x="914" y="1"/>
                  </a:moveTo>
                  <a:cubicBezTo>
                    <a:pt x="914" y="1"/>
                    <a:pt x="775" y="288"/>
                    <a:pt x="785" y="298"/>
                  </a:cubicBezTo>
                  <a:cubicBezTo>
                    <a:pt x="745" y="387"/>
                    <a:pt x="715" y="487"/>
                    <a:pt x="675" y="586"/>
                  </a:cubicBezTo>
                  <a:cubicBezTo>
                    <a:pt x="596" y="785"/>
                    <a:pt x="507" y="974"/>
                    <a:pt x="457" y="1182"/>
                  </a:cubicBezTo>
                  <a:cubicBezTo>
                    <a:pt x="397" y="1380"/>
                    <a:pt x="328" y="1589"/>
                    <a:pt x="278" y="1788"/>
                  </a:cubicBezTo>
                  <a:lnTo>
                    <a:pt x="150" y="2413"/>
                  </a:lnTo>
                  <a:cubicBezTo>
                    <a:pt x="11" y="3257"/>
                    <a:pt x="0" y="4111"/>
                    <a:pt x="110" y="4965"/>
                  </a:cubicBezTo>
                  <a:cubicBezTo>
                    <a:pt x="239" y="5809"/>
                    <a:pt x="477" y="6633"/>
                    <a:pt x="825" y="7408"/>
                  </a:cubicBezTo>
                  <a:cubicBezTo>
                    <a:pt x="1182" y="8182"/>
                    <a:pt x="1679" y="8887"/>
                    <a:pt x="2244" y="9513"/>
                  </a:cubicBezTo>
                  <a:lnTo>
                    <a:pt x="2413" y="9354"/>
                  </a:lnTo>
                  <a:cubicBezTo>
                    <a:pt x="1838" y="8768"/>
                    <a:pt x="1321" y="8103"/>
                    <a:pt x="953" y="7348"/>
                  </a:cubicBezTo>
                  <a:cubicBezTo>
                    <a:pt x="587" y="6593"/>
                    <a:pt x="338" y="5779"/>
                    <a:pt x="209" y="4945"/>
                  </a:cubicBezTo>
                  <a:cubicBezTo>
                    <a:pt x="110" y="4111"/>
                    <a:pt x="130" y="3267"/>
                    <a:pt x="289" y="2443"/>
                  </a:cubicBezTo>
                  <a:lnTo>
                    <a:pt x="428" y="1828"/>
                  </a:lnTo>
                  <a:cubicBezTo>
                    <a:pt x="487" y="1629"/>
                    <a:pt x="567" y="1440"/>
                    <a:pt x="626" y="1241"/>
                  </a:cubicBezTo>
                  <a:cubicBezTo>
                    <a:pt x="695" y="1043"/>
                    <a:pt x="795" y="854"/>
                    <a:pt x="874" y="665"/>
                  </a:cubicBezTo>
                  <a:cubicBezTo>
                    <a:pt x="914" y="576"/>
                    <a:pt x="953" y="477"/>
                    <a:pt x="993" y="378"/>
                  </a:cubicBezTo>
                  <a:cubicBezTo>
                    <a:pt x="993" y="378"/>
                    <a:pt x="1033" y="318"/>
                    <a:pt x="1063" y="248"/>
                  </a:cubicBezTo>
                  <a:cubicBezTo>
                    <a:pt x="1103" y="179"/>
                    <a:pt x="1132" y="120"/>
                    <a:pt x="1132" y="120"/>
                  </a:cubicBezTo>
                  <a:lnTo>
                    <a:pt x="91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14"/>
            <p:cNvSpPr/>
            <p:nvPr/>
          </p:nvSpPr>
          <p:spPr>
            <a:xfrm>
              <a:off x="1217800" y="1320250"/>
              <a:ext cx="50650" cy="199375"/>
            </a:xfrm>
            <a:custGeom>
              <a:avLst/>
              <a:gdLst/>
              <a:ahLst/>
              <a:cxnLst/>
              <a:rect l="l" t="t" r="r" b="b"/>
              <a:pathLst>
                <a:path w="2026" h="7975" extrusionOk="0">
                  <a:moveTo>
                    <a:pt x="744" y="1"/>
                  </a:moveTo>
                  <a:cubicBezTo>
                    <a:pt x="744" y="1"/>
                    <a:pt x="625" y="249"/>
                    <a:pt x="636" y="249"/>
                  </a:cubicBezTo>
                  <a:cubicBezTo>
                    <a:pt x="605" y="329"/>
                    <a:pt x="586" y="408"/>
                    <a:pt x="546" y="497"/>
                  </a:cubicBezTo>
                  <a:cubicBezTo>
                    <a:pt x="486" y="656"/>
                    <a:pt x="407" y="815"/>
                    <a:pt x="367" y="994"/>
                  </a:cubicBezTo>
                  <a:cubicBezTo>
                    <a:pt x="318" y="1163"/>
                    <a:pt x="258" y="1331"/>
                    <a:pt x="219" y="1500"/>
                  </a:cubicBezTo>
                  <a:lnTo>
                    <a:pt x="109" y="2026"/>
                  </a:lnTo>
                  <a:cubicBezTo>
                    <a:pt x="0" y="2732"/>
                    <a:pt x="0" y="3446"/>
                    <a:pt x="80" y="4151"/>
                  </a:cubicBezTo>
                  <a:cubicBezTo>
                    <a:pt x="188" y="4856"/>
                    <a:pt x="387" y="5551"/>
                    <a:pt x="685" y="6196"/>
                  </a:cubicBezTo>
                  <a:cubicBezTo>
                    <a:pt x="973" y="6852"/>
                    <a:pt x="1380" y="7448"/>
                    <a:pt x="1856" y="7974"/>
                  </a:cubicBezTo>
                  <a:lnTo>
                    <a:pt x="2026" y="7805"/>
                  </a:lnTo>
                  <a:cubicBezTo>
                    <a:pt x="1549" y="7319"/>
                    <a:pt x="1112" y="6763"/>
                    <a:pt x="804" y="6137"/>
                  </a:cubicBezTo>
                  <a:cubicBezTo>
                    <a:pt x="497" y="5512"/>
                    <a:pt x="288" y="4837"/>
                    <a:pt x="179" y="4142"/>
                  </a:cubicBezTo>
                  <a:cubicBezTo>
                    <a:pt x="99" y="3436"/>
                    <a:pt x="119" y="2732"/>
                    <a:pt x="248" y="2046"/>
                  </a:cubicBezTo>
                  <a:lnTo>
                    <a:pt x="377" y="1540"/>
                  </a:lnTo>
                  <a:cubicBezTo>
                    <a:pt x="427" y="1381"/>
                    <a:pt x="486" y="1212"/>
                    <a:pt x="546" y="1053"/>
                  </a:cubicBezTo>
                  <a:cubicBezTo>
                    <a:pt x="596" y="885"/>
                    <a:pt x="675" y="735"/>
                    <a:pt x="744" y="577"/>
                  </a:cubicBezTo>
                  <a:cubicBezTo>
                    <a:pt x="784" y="497"/>
                    <a:pt x="814" y="418"/>
                    <a:pt x="844" y="338"/>
                  </a:cubicBezTo>
                  <a:cubicBezTo>
                    <a:pt x="844" y="338"/>
                    <a:pt x="874" y="279"/>
                    <a:pt x="903" y="229"/>
                  </a:cubicBezTo>
                  <a:cubicBezTo>
                    <a:pt x="933" y="170"/>
                    <a:pt x="963" y="120"/>
                    <a:pt x="963" y="120"/>
                  </a:cubicBezTo>
                  <a:lnTo>
                    <a:pt x="74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14"/>
            <p:cNvSpPr/>
            <p:nvPr/>
          </p:nvSpPr>
          <p:spPr>
            <a:xfrm>
              <a:off x="1207375" y="1197800"/>
              <a:ext cx="215975" cy="109575"/>
            </a:xfrm>
            <a:custGeom>
              <a:avLst/>
              <a:gdLst/>
              <a:ahLst/>
              <a:cxnLst/>
              <a:rect l="l" t="t" r="r" b="b"/>
              <a:pathLst>
                <a:path w="8639" h="4383" extrusionOk="0">
                  <a:moveTo>
                    <a:pt x="7194" y="0"/>
                  </a:moveTo>
                  <a:cubicBezTo>
                    <a:pt x="6827" y="0"/>
                    <a:pt x="6465" y="50"/>
                    <a:pt x="6097" y="93"/>
                  </a:cubicBezTo>
                  <a:cubicBezTo>
                    <a:pt x="5263" y="222"/>
                    <a:pt x="4438" y="470"/>
                    <a:pt x="3664" y="838"/>
                  </a:cubicBezTo>
                  <a:cubicBezTo>
                    <a:pt x="2899" y="1205"/>
                    <a:pt x="2194" y="1702"/>
                    <a:pt x="1569" y="2288"/>
                  </a:cubicBezTo>
                  <a:lnTo>
                    <a:pt x="1340" y="2506"/>
                  </a:lnTo>
                  <a:lnTo>
                    <a:pt x="1221" y="2615"/>
                  </a:lnTo>
                  <a:lnTo>
                    <a:pt x="1112" y="2734"/>
                  </a:lnTo>
                  <a:lnTo>
                    <a:pt x="695" y="3211"/>
                  </a:lnTo>
                  <a:cubicBezTo>
                    <a:pt x="576" y="3389"/>
                    <a:pt x="447" y="3559"/>
                    <a:pt x="327" y="3727"/>
                  </a:cubicBezTo>
                  <a:cubicBezTo>
                    <a:pt x="199" y="3906"/>
                    <a:pt x="109" y="4095"/>
                    <a:pt x="0" y="4274"/>
                  </a:cubicBezTo>
                  <a:lnTo>
                    <a:pt x="199" y="4382"/>
                  </a:lnTo>
                  <a:cubicBezTo>
                    <a:pt x="308" y="4204"/>
                    <a:pt x="387" y="4015"/>
                    <a:pt x="506" y="3846"/>
                  </a:cubicBezTo>
                  <a:cubicBezTo>
                    <a:pt x="616" y="3667"/>
                    <a:pt x="735" y="3499"/>
                    <a:pt x="844" y="3330"/>
                  </a:cubicBezTo>
                  <a:lnTo>
                    <a:pt x="1241" y="2844"/>
                  </a:lnTo>
                  <a:lnTo>
                    <a:pt x="1331" y="2714"/>
                  </a:lnTo>
                  <a:lnTo>
                    <a:pt x="1439" y="2605"/>
                  </a:lnTo>
                  <a:lnTo>
                    <a:pt x="1668" y="2387"/>
                  </a:lnTo>
                  <a:cubicBezTo>
                    <a:pt x="2264" y="1801"/>
                    <a:pt x="2949" y="1295"/>
                    <a:pt x="3714" y="927"/>
                  </a:cubicBezTo>
                  <a:cubicBezTo>
                    <a:pt x="4478" y="570"/>
                    <a:pt x="5292" y="342"/>
                    <a:pt x="6116" y="222"/>
                  </a:cubicBezTo>
                  <a:cubicBezTo>
                    <a:pt x="6421" y="208"/>
                    <a:pt x="6725" y="177"/>
                    <a:pt x="7030" y="177"/>
                  </a:cubicBezTo>
                  <a:cubicBezTo>
                    <a:pt x="7142" y="177"/>
                    <a:pt x="7255" y="182"/>
                    <a:pt x="7367" y="192"/>
                  </a:cubicBezTo>
                  <a:lnTo>
                    <a:pt x="7675" y="203"/>
                  </a:lnTo>
                  <a:cubicBezTo>
                    <a:pt x="7785" y="203"/>
                    <a:pt x="7884" y="222"/>
                    <a:pt x="7983" y="242"/>
                  </a:cubicBezTo>
                  <a:cubicBezTo>
                    <a:pt x="8082" y="252"/>
                    <a:pt x="8191" y="262"/>
                    <a:pt x="8301" y="272"/>
                  </a:cubicBezTo>
                  <a:cubicBezTo>
                    <a:pt x="8301" y="272"/>
                    <a:pt x="8370" y="282"/>
                    <a:pt x="8449" y="282"/>
                  </a:cubicBezTo>
                  <a:cubicBezTo>
                    <a:pt x="8480" y="292"/>
                    <a:pt x="8519" y="292"/>
                    <a:pt x="8549" y="302"/>
                  </a:cubicBezTo>
                  <a:cubicBezTo>
                    <a:pt x="8579" y="311"/>
                    <a:pt x="8599" y="311"/>
                    <a:pt x="8599" y="311"/>
                  </a:cubicBezTo>
                  <a:lnTo>
                    <a:pt x="8638" y="64"/>
                  </a:lnTo>
                  <a:cubicBezTo>
                    <a:pt x="8638" y="64"/>
                    <a:pt x="8619" y="64"/>
                    <a:pt x="8588" y="53"/>
                  </a:cubicBezTo>
                  <a:cubicBezTo>
                    <a:pt x="8559" y="53"/>
                    <a:pt x="8519" y="44"/>
                    <a:pt x="8480" y="44"/>
                  </a:cubicBezTo>
                  <a:lnTo>
                    <a:pt x="8310" y="44"/>
                  </a:lnTo>
                  <a:cubicBezTo>
                    <a:pt x="8211" y="33"/>
                    <a:pt x="8102" y="33"/>
                    <a:pt x="8003" y="24"/>
                  </a:cubicBezTo>
                  <a:cubicBezTo>
                    <a:pt x="7893" y="14"/>
                    <a:pt x="7794" y="4"/>
                    <a:pt x="7685" y="4"/>
                  </a:cubicBezTo>
                  <a:lnTo>
                    <a:pt x="7367" y="4"/>
                  </a:lnTo>
                  <a:cubicBezTo>
                    <a:pt x="7310" y="1"/>
                    <a:pt x="7252" y="0"/>
                    <a:pt x="719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14"/>
            <p:cNvSpPr/>
            <p:nvPr/>
          </p:nvSpPr>
          <p:spPr>
            <a:xfrm>
              <a:off x="1236400" y="1230875"/>
              <a:ext cx="181225" cy="92150"/>
            </a:xfrm>
            <a:custGeom>
              <a:avLst/>
              <a:gdLst/>
              <a:ahLst/>
              <a:cxnLst/>
              <a:rect l="l" t="t" r="r" b="b"/>
              <a:pathLst>
                <a:path w="7249" h="3686" extrusionOk="0">
                  <a:moveTo>
                    <a:pt x="6095" y="0"/>
                  </a:moveTo>
                  <a:cubicBezTo>
                    <a:pt x="5768" y="0"/>
                    <a:pt x="5442" y="44"/>
                    <a:pt x="5124" y="81"/>
                  </a:cubicBezTo>
                  <a:cubicBezTo>
                    <a:pt x="4419" y="200"/>
                    <a:pt x="3734" y="409"/>
                    <a:pt x="3089" y="707"/>
                  </a:cubicBezTo>
                  <a:cubicBezTo>
                    <a:pt x="2443" y="1014"/>
                    <a:pt x="1858" y="1431"/>
                    <a:pt x="1331" y="1918"/>
                  </a:cubicBezTo>
                  <a:lnTo>
                    <a:pt x="1132" y="2097"/>
                  </a:lnTo>
                  <a:lnTo>
                    <a:pt x="1033" y="2186"/>
                  </a:lnTo>
                  <a:lnTo>
                    <a:pt x="944" y="2285"/>
                  </a:lnTo>
                  <a:lnTo>
                    <a:pt x="596" y="2692"/>
                  </a:lnTo>
                  <a:lnTo>
                    <a:pt x="278" y="3119"/>
                  </a:lnTo>
                  <a:cubicBezTo>
                    <a:pt x="170" y="3268"/>
                    <a:pt x="100" y="3427"/>
                    <a:pt x="0" y="3576"/>
                  </a:cubicBezTo>
                  <a:lnTo>
                    <a:pt x="209" y="3685"/>
                  </a:lnTo>
                  <a:cubicBezTo>
                    <a:pt x="298" y="3536"/>
                    <a:pt x="358" y="3377"/>
                    <a:pt x="457" y="3238"/>
                  </a:cubicBezTo>
                  <a:lnTo>
                    <a:pt x="745" y="2801"/>
                  </a:lnTo>
                  <a:lnTo>
                    <a:pt x="1073" y="2395"/>
                  </a:lnTo>
                  <a:lnTo>
                    <a:pt x="1152" y="2295"/>
                  </a:lnTo>
                  <a:lnTo>
                    <a:pt x="1242" y="2196"/>
                  </a:lnTo>
                  <a:lnTo>
                    <a:pt x="1421" y="2017"/>
                  </a:lnTo>
                  <a:cubicBezTo>
                    <a:pt x="1927" y="1521"/>
                    <a:pt x="2493" y="1104"/>
                    <a:pt x="3128" y="806"/>
                  </a:cubicBezTo>
                  <a:cubicBezTo>
                    <a:pt x="3764" y="498"/>
                    <a:pt x="4449" y="309"/>
                    <a:pt x="5144" y="220"/>
                  </a:cubicBezTo>
                  <a:cubicBezTo>
                    <a:pt x="5401" y="205"/>
                    <a:pt x="5654" y="179"/>
                    <a:pt x="5908" y="179"/>
                  </a:cubicBezTo>
                  <a:cubicBezTo>
                    <a:pt x="5997" y="179"/>
                    <a:pt x="6086" y="182"/>
                    <a:pt x="6176" y="190"/>
                  </a:cubicBezTo>
                  <a:lnTo>
                    <a:pt x="6434" y="200"/>
                  </a:lnTo>
                  <a:cubicBezTo>
                    <a:pt x="6524" y="210"/>
                    <a:pt x="6613" y="230"/>
                    <a:pt x="6693" y="240"/>
                  </a:cubicBezTo>
                  <a:cubicBezTo>
                    <a:pt x="6782" y="250"/>
                    <a:pt x="6862" y="259"/>
                    <a:pt x="6951" y="259"/>
                  </a:cubicBezTo>
                  <a:cubicBezTo>
                    <a:pt x="6951" y="259"/>
                    <a:pt x="7021" y="270"/>
                    <a:pt x="7080" y="270"/>
                  </a:cubicBezTo>
                  <a:cubicBezTo>
                    <a:pt x="7110" y="279"/>
                    <a:pt x="7140" y="279"/>
                    <a:pt x="7160" y="290"/>
                  </a:cubicBezTo>
                  <a:lnTo>
                    <a:pt x="7199" y="290"/>
                  </a:lnTo>
                  <a:lnTo>
                    <a:pt x="7249" y="41"/>
                  </a:lnTo>
                  <a:lnTo>
                    <a:pt x="7199" y="41"/>
                  </a:lnTo>
                  <a:cubicBezTo>
                    <a:pt x="7180" y="31"/>
                    <a:pt x="7140" y="31"/>
                    <a:pt x="7110" y="31"/>
                  </a:cubicBezTo>
                  <a:lnTo>
                    <a:pt x="6971" y="31"/>
                  </a:lnTo>
                  <a:cubicBezTo>
                    <a:pt x="6882" y="31"/>
                    <a:pt x="6802" y="31"/>
                    <a:pt x="6712" y="21"/>
                  </a:cubicBezTo>
                  <a:cubicBezTo>
                    <a:pt x="6624" y="12"/>
                    <a:pt x="6534" y="1"/>
                    <a:pt x="6445" y="1"/>
                  </a:cubicBezTo>
                  <a:lnTo>
                    <a:pt x="6187" y="1"/>
                  </a:lnTo>
                  <a:cubicBezTo>
                    <a:pt x="6156" y="0"/>
                    <a:pt x="6126" y="0"/>
                    <a:pt x="609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14"/>
            <p:cNvSpPr/>
            <p:nvPr/>
          </p:nvSpPr>
          <p:spPr>
            <a:xfrm>
              <a:off x="1422325" y="1199625"/>
              <a:ext cx="167825" cy="173775"/>
            </a:xfrm>
            <a:custGeom>
              <a:avLst/>
              <a:gdLst/>
              <a:ahLst/>
              <a:cxnLst/>
              <a:rect l="l" t="t" r="r" b="b"/>
              <a:pathLst>
                <a:path w="6713" h="6951" extrusionOk="0">
                  <a:moveTo>
                    <a:pt x="40" y="0"/>
                  </a:moveTo>
                  <a:lnTo>
                    <a:pt x="1" y="229"/>
                  </a:lnTo>
                  <a:cubicBezTo>
                    <a:pt x="815" y="358"/>
                    <a:pt x="1609" y="626"/>
                    <a:pt x="2353" y="1003"/>
                  </a:cubicBezTo>
                  <a:cubicBezTo>
                    <a:pt x="2532" y="1112"/>
                    <a:pt x="2731" y="1192"/>
                    <a:pt x="2900" y="1311"/>
                  </a:cubicBezTo>
                  <a:lnTo>
                    <a:pt x="3426" y="1668"/>
                  </a:lnTo>
                  <a:lnTo>
                    <a:pt x="3913" y="2065"/>
                  </a:lnTo>
                  <a:cubicBezTo>
                    <a:pt x="3992" y="2135"/>
                    <a:pt x="4072" y="2204"/>
                    <a:pt x="4141" y="2284"/>
                  </a:cubicBezTo>
                  <a:lnTo>
                    <a:pt x="4359" y="2513"/>
                  </a:lnTo>
                  <a:cubicBezTo>
                    <a:pt x="4935" y="3118"/>
                    <a:pt x="5431" y="3813"/>
                    <a:pt x="5779" y="4578"/>
                  </a:cubicBezTo>
                  <a:cubicBezTo>
                    <a:pt x="5868" y="4766"/>
                    <a:pt x="5938" y="4965"/>
                    <a:pt x="6007" y="5154"/>
                  </a:cubicBezTo>
                  <a:cubicBezTo>
                    <a:pt x="6097" y="5352"/>
                    <a:pt x="6146" y="5551"/>
                    <a:pt x="6196" y="5750"/>
                  </a:cubicBezTo>
                  <a:cubicBezTo>
                    <a:pt x="6256" y="5948"/>
                    <a:pt x="6316" y="6147"/>
                    <a:pt x="6345" y="6355"/>
                  </a:cubicBezTo>
                  <a:cubicBezTo>
                    <a:pt x="6355" y="6454"/>
                    <a:pt x="6385" y="6564"/>
                    <a:pt x="6405" y="6663"/>
                  </a:cubicBezTo>
                  <a:lnTo>
                    <a:pt x="6464" y="6951"/>
                  </a:lnTo>
                  <a:lnTo>
                    <a:pt x="6713" y="6921"/>
                  </a:lnTo>
                  <a:lnTo>
                    <a:pt x="6633" y="6603"/>
                  </a:lnTo>
                  <a:cubicBezTo>
                    <a:pt x="6603" y="6504"/>
                    <a:pt x="6574" y="6405"/>
                    <a:pt x="6554" y="6306"/>
                  </a:cubicBezTo>
                  <a:cubicBezTo>
                    <a:pt x="6514" y="6097"/>
                    <a:pt x="6444" y="5898"/>
                    <a:pt x="6375" y="5699"/>
                  </a:cubicBezTo>
                  <a:cubicBezTo>
                    <a:pt x="6316" y="5491"/>
                    <a:pt x="6256" y="5293"/>
                    <a:pt x="6166" y="5094"/>
                  </a:cubicBezTo>
                  <a:cubicBezTo>
                    <a:pt x="6077" y="4905"/>
                    <a:pt x="6007" y="4707"/>
                    <a:pt x="5908" y="4518"/>
                  </a:cubicBezTo>
                  <a:cubicBezTo>
                    <a:pt x="5531" y="3753"/>
                    <a:pt x="5014" y="3058"/>
                    <a:pt x="4439" y="2433"/>
                  </a:cubicBezTo>
                  <a:lnTo>
                    <a:pt x="4211" y="2204"/>
                  </a:lnTo>
                  <a:cubicBezTo>
                    <a:pt x="4141" y="2135"/>
                    <a:pt x="4061" y="2056"/>
                    <a:pt x="3972" y="1986"/>
                  </a:cubicBezTo>
                  <a:lnTo>
                    <a:pt x="3485" y="1579"/>
                  </a:lnTo>
                  <a:lnTo>
                    <a:pt x="2969" y="1212"/>
                  </a:lnTo>
                  <a:cubicBezTo>
                    <a:pt x="2790" y="1083"/>
                    <a:pt x="2602" y="993"/>
                    <a:pt x="2413" y="884"/>
                  </a:cubicBezTo>
                  <a:cubicBezTo>
                    <a:pt x="1678" y="477"/>
                    <a:pt x="874" y="159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14"/>
            <p:cNvSpPr/>
            <p:nvPr/>
          </p:nvSpPr>
          <p:spPr>
            <a:xfrm>
              <a:off x="1416375" y="1232150"/>
              <a:ext cx="141025" cy="145975"/>
            </a:xfrm>
            <a:custGeom>
              <a:avLst/>
              <a:gdLst/>
              <a:ahLst/>
              <a:cxnLst/>
              <a:rect l="l" t="t" r="r" b="b"/>
              <a:pathLst>
                <a:path w="5641" h="5839" extrusionOk="0">
                  <a:moveTo>
                    <a:pt x="40" y="0"/>
                  </a:moveTo>
                  <a:lnTo>
                    <a:pt x="0" y="239"/>
                  </a:lnTo>
                  <a:cubicBezTo>
                    <a:pt x="685" y="338"/>
                    <a:pt x="1340" y="566"/>
                    <a:pt x="1966" y="874"/>
                  </a:cubicBezTo>
                  <a:cubicBezTo>
                    <a:pt x="2115" y="963"/>
                    <a:pt x="2284" y="1033"/>
                    <a:pt x="2423" y="1132"/>
                  </a:cubicBezTo>
                  <a:lnTo>
                    <a:pt x="2860" y="1420"/>
                  </a:lnTo>
                  <a:lnTo>
                    <a:pt x="3267" y="1757"/>
                  </a:lnTo>
                  <a:cubicBezTo>
                    <a:pt x="3337" y="1817"/>
                    <a:pt x="3396" y="1876"/>
                    <a:pt x="3456" y="1936"/>
                  </a:cubicBezTo>
                  <a:lnTo>
                    <a:pt x="3644" y="2125"/>
                  </a:lnTo>
                  <a:cubicBezTo>
                    <a:pt x="4121" y="2641"/>
                    <a:pt x="4538" y="3217"/>
                    <a:pt x="4826" y="3853"/>
                  </a:cubicBezTo>
                  <a:cubicBezTo>
                    <a:pt x="4895" y="4012"/>
                    <a:pt x="4945" y="4180"/>
                    <a:pt x="5014" y="4339"/>
                  </a:cubicBezTo>
                  <a:cubicBezTo>
                    <a:pt x="5084" y="4498"/>
                    <a:pt x="5124" y="4667"/>
                    <a:pt x="5173" y="4835"/>
                  </a:cubicBezTo>
                  <a:cubicBezTo>
                    <a:pt x="5213" y="5005"/>
                    <a:pt x="5263" y="5163"/>
                    <a:pt x="5283" y="5332"/>
                  </a:cubicBezTo>
                  <a:cubicBezTo>
                    <a:pt x="5292" y="5422"/>
                    <a:pt x="5322" y="5511"/>
                    <a:pt x="5342" y="5590"/>
                  </a:cubicBezTo>
                  <a:lnTo>
                    <a:pt x="5391" y="5839"/>
                  </a:lnTo>
                  <a:lnTo>
                    <a:pt x="5640" y="5799"/>
                  </a:lnTo>
                  <a:lnTo>
                    <a:pt x="5561" y="5541"/>
                  </a:lnTo>
                  <a:cubicBezTo>
                    <a:pt x="5541" y="5451"/>
                    <a:pt x="5511" y="5372"/>
                    <a:pt x="5501" y="5283"/>
                  </a:cubicBezTo>
                  <a:cubicBezTo>
                    <a:pt x="5471" y="5113"/>
                    <a:pt x="5402" y="4945"/>
                    <a:pt x="5342" y="4776"/>
                  </a:cubicBezTo>
                  <a:cubicBezTo>
                    <a:pt x="5292" y="4607"/>
                    <a:pt x="5243" y="4438"/>
                    <a:pt x="5164" y="4279"/>
                  </a:cubicBezTo>
                  <a:cubicBezTo>
                    <a:pt x="5094" y="4120"/>
                    <a:pt x="5034" y="3952"/>
                    <a:pt x="4945" y="3793"/>
                  </a:cubicBezTo>
                  <a:cubicBezTo>
                    <a:pt x="4637" y="3158"/>
                    <a:pt x="4210" y="2572"/>
                    <a:pt x="3714" y="2055"/>
                  </a:cubicBezTo>
                  <a:lnTo>
                    <a:pt x="3535" y="1867"/>
                  </a:lnTo>
                  <a:cubicBezTo>
                    <a:pt x="3465" y="1797"/>
                    <a:pt x="3406" y="1737"/>
                    <a:pt x="3337" y="1678"/>
                  </a:cubicBezTo>
                  <a:lnTo>
                    <a:pt x="2929" y="1340"/>
                  </a:lnTo>
                  <a:lnTo>
                    <a:pt x="2492" y="1033"/>
                  </a:lnTo>
                  <a:cubicBezTo>
                    <a:pt x="2344" y="923"/>
                    <a:pt x="2185" y="844"/>
                    <a:pt x="2035" y="755"/>
                  </a:cubicBezTo>
                  <a:cubicBezTo>
                    <a:pt x="1410" y="407"/>
                    <a:pt x="745" y="139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14"/>
            <p:cNvSpPr/>
            <p:nvPr/>
          </p:nvSpPr>
          <p:spPr>
            <a:xfrm>
              <a:off x="1288025" y="1387050"/>
              <a:ext cx="201850" cy="111950"/>
            </a:xfrm>
            <a:custGeom>
              <a:avLst/>
              <a:gdLst/>
              <a:ahLst/>
              <a:cxnLst/>
              <a:rect l="l" t="t" r="r" b="b"/>
              <a:pathLst>
                <a:path w="8074" h="4478" extrusionOk="0">
                  <a:moveTo>
                    <a:pt x="7944" y="0"/>
                  </a:moveTo>
                  <a:lnTo>
                    <a:pt x="7716" y="29"/>
                  </a:lnTo>
                  <a:cubicBezTo>
                    <a:pt x="7864" y="993"/>
                    <a:pt x="7617" y="2035"/>
                    <a:pt x="7030" y="2840"/>
                  </a:cubicBezTo>
                  <a:cubicBezTo>
                    <a:pt x="6445" y="3654"/>
                    <a:pt x="5501" y="4210"/>
                    <a:pt x="4508" y="4339"/>
                  </a:cubicBezTo>
                  <a:cubicBezTo>
                    <a:pt x="4342" y="4362"/>
                    <a:pt x="4174" y="4373"/>
                    <a:pt x="4006" y="4373"/>
                  </a:cubicBezTo>
                  <a:cubicBezTo>
                    <a:pt x="3164" y="4373"/>
                    <a:pt x="2325" y="4088"/>
                    <a:pt x="1679" y="3574"/>
                  </a:cubicBezTo>
                  <a:cubicBezTo>
                    <a:pt x="1282" y="3266"/>
                    <a:pt x="964" y="2879"/>
                    <a:pt x="716" y="2452"/>
                  </a:cubicBezTo>
                  <a:cubicBezTo>
                    <a:pt x="666" y="2343"/>
                    <a:pt x="607" y="2234"/>
                    <a:pt x="557" y="2115"/>
                  </a:cubicBezTo>
                  <a:cubicBezTo>
                    <a:pt x="517" y="2006"/>
                    <a:pt x="468" y="1887"/>
                    <a:pt x="428" y="1777"/>
                  </a:cubicBezTo>
                  <a:cubicBezTo>
                    <a:pt x="398" y="1658"/>
                    <a:pt x="349" y="1539"/>
                    <a:pt x="318" y="1419"/>
                  </a:cubicBezTo>
                  <a:lnTo>
                    <a:pt x="249" y="1072"/>
                  </a:lnTo>
                  <a:lnTo>
                    <a:pt x="1" y="1102"/>
                  </a:lnTo>
                  <a:lnTo>
                    <a:pt x="100" y="1489"/>
                  </a:lnTo>
                  <a:cubicBezTo>
                    <a:pt x="140" y="1609"/>
                    <a:pt x="190" y="1728"/>
                    <a:pt x="219" y="1847"/>
                  </a:cubicBezTo>
                  <a:cubicBezTo>
                    <a:pt x="269" y="1966"/>
                    <a:pt x="318" y="2085"/>
                    <a:pt x="378" y="2204"/>
                  </a:cubicBezTo>
                  <a:cubicBezTo>
                    <a:pt x="428" y="2323"/>
                    <a:pt x="497" y="2432"/>
                    <a:pt x="557" y="2542"/>
                  </a:cubicBezTo>
                  <a:cubicBezTo>
                    <a:pt x="825" y="2988"/>
                    <a:pt x="1183" y="3376"/>
                    <a:pt x="1589" y="3683"/>
                  </a:cubicBezTo>
                  <a:cubicBezTo>
                    <a:pt x="2267" y="4198"/>
                    <a:pt x="3119" y="4478"/>
                    <a:pt x="3970" y="4478"/>
                  </a:cubicBezTo>
                  <a:cubicBezTo>
                    <a:pt x="4153" y="4478"/>
                    <a:pt x="4337" y="4464"/>
                    <a:pt x="4519" y="4438"/>
                  </a:cubicBezTo>
                  <a:cubicBezTo>
                    <a:pt x="5541" y="4309"/>
                    <a:pt x="6514" y="3743"/>
                    <a:pt x="7140" y="2919"/>
                  </a:cubicBezTo>
                  <a:cubicBezTo>
                    <a:pt x="7776" y="2105"/>
                    <a:pt x="8073" y="1033"/>
                    <a:pt x="794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14"/>
            <p:cNvSpPr/>
            <p:nvPr/>
          </p:nvSpPr>
          <p:spPr>
            <a:xfrm>
              <a:off x="1320800" y="1391500"/>
              <a:ext cx="135050" cy="74300"/>
            </a:xfrm>
            <a:custGeom>
              <a:avLst/>
              <a:gdLst/>
              <a:ahLst/>
              <a:cxnLst/>
              <a:rect l="l" t="t" r="r" b="b"/>
              <a:pathLst>
                <a:path w="5402" h="2972" extrusionOk="0">
                  <a:moveTo>
                    <a:pt x="5322" y="1"/>
                  </a:moveTo>
                  <a:lnTo>
                    <a:pt x="5094" y="40"/>
                  </a:lnTo>
                  <a:cubicBezTo>
                    <a:pt x="5194" y="666"/>
                    <a:pt x="5044" y="1331"/>
                    <a:pt x="4657" y="1867"/>
                  </a:cubicBezTo>
                  <a:cubicBezTo>
                    <a:pt x="4270" y="2404"/>
                    <a:pt x="3665" y="2761"/>
                    <a:pt x="3009" y="2850"/>
                  </a:cubicBezTo>
                  <a:cubicBezTo>
                    <a:pt x="2902" y="2865"/>
                    <a:pt x="2795" y="2872"/>
                    <a:pt x="2687" y="2872"/>
                  </a:cubicBezTo>
                  <a:cubicBezTo>
                    <a:pt x="2138" y="2872"/>
                    <a:pt x="1596" y="2683"/>
                    <a:pt x="1172" y="2334"/>
                  </a:cubicBezTo>
                  <a:cubicBezTo>
                    <a:pt x="914" y="2135"/>
                    <a:pt x="706" y="1887"/>
                    <a:pt x="556" y="1599"/>
                  </a:cubicBezTo>
                  <a:cubicBezTo>
                    <a:pt x="527" y="1530"/>
                    <a:pt x="487" y="1460"/>
                    <a:pt x="448" y="1391"/>
                  </a:cubicBezTo>
                  <a:cubicBezTo>
                    <a:pt x="428" y="1311"/>
                    <a:pt x="397" y="1241"/>
                    <a:pt x="368" y="1162"/>
                  </a:cubicBezTo>
                  <a:cubicBezTo>
                    <a:pt x="358" y="1083"/>
                    <a:pt x="328" y="1014"/>
                    <a:pt x="298" y="934"/>
                  </a:cubicBezTo>
                  <a:lnTo>
                    <a:pt x="249" y="705"/>
                  </a:lnTo>
                  <a:lnTo>
                    <a:pt x="0" y="745"/>
                  </a:lnTo>
                  <a:lnTo>
                    <a:pt x="80" y="1003"/>
                  </a:lnTo>
                  <a:cubicBezTo>
                    <a:pt x="110" y="1083"/>
                    <a:pt x="139" y="1153"/>
                    <a:pt x="169" y="1241"/>
                  </a:cubicBezTo>
                  <a:cubicBezTo>
                    <a:pt x="199" y="1321"/>
                    <a:pt x="239" y="1391"/>
                    <a:pt x="269" y="1470"/>
                  </a:cubicBezTo>
                  <a:cubicBezTo>
                    <a:pt x="308" y="1550"/>
                    <a:pt x="358" y="1619"/>
                    <a:pt x="397" y="1698"/>
                  </a:cubicBezTo>
                  <a:cubicBezTo>
                    <a:pt x="576" y="1987"/>
                    <a:pt x="805" y="2245"/>
                    <a:pt x="1083" y="2453"/>
                  </a:cubicBezTo>
                  <a:cubicBezTo>
                    <a:pt x="1545" y="2791"/>
                    <a:pt x="2109" y="2972"/>
                    <a:pt x="2680" y="2972"/>
                  </a:cubicBezTo>
                  <a:cubicBezTo>
                    <a:pt x="2796" y="2972"/>
                    <a:pt x="2913" y="2964"/>
                    <a:pt x="3029" y="2949"/>
                  </a:cubicBezTo>
                  <a:cubicBezTo>
                    <a:pt x="3704" y="2860"/>
                    <a:pt x="4340" y="2493"/>
                    <a:pt x="4766" y="1947"/>
                  </a:cubicBezTo>
                  <a:cubicBezTo>
                    <a:pt x="5203" y="1411"/>
                    <a:pt x="5402" y="696"/>
                    <a:pt x="532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14"/>
            <p:cNvSpPr/>
            <p:nvPr/>
          </p:nvSpPr>
          <p:spPr>
            <a:xfrm>
              <a:off x="1285050" y="1302650"/>
              <a:ext cx="201850" cy="111950"/>
            </a:xfrm>
            <a:custGeom>
              <a:avLst/>
              <a:gdLst/>
              <a:ahLst/>
              <a:cxnLst/>
              <a:rect l="l" t="t" r="r" b="b"/>
              <a:pathLst>
                <a:path w="8074" h="4478" extrusionOk="0">
                  <a:moveTo>
                    <a:pt x="4104" y="0"/>
                  </a:moveTo>
                  <a:cubicBezTo>
                    <a:pt x="3920" y="0"/>
                    <a:pt x="3737" y="13"/>
                    <a:pt x="3555" y="40"/>
                  </a:cubicBezTo>
                  <a:cubicBezTo>
                    <a:pt x="2533" y="169"/>
                    <a:pt x="1569" y="735"/>
                    <a:pt x="934" y="1559"/>
                  </a:cubicBezTo>
                  <a:cubicBezTo>
                    <a:pt x="298" y="2373"/>
                    <a:pt x="1" y="3455"/>
                    <a:pt x="130" y="4478"/>
                  </a:cubicBezTo>
                  <a:lnTo>
                    <a:pt x="358" y="4448"/>
                  </a:lnTo>
                  <a:cubicBezTo>
                    <a:pt x="209" y="3485"/>
                    <a:pt x="457" y="2443"/>
                    <a:pt x="1043" y="1638"/>
                  </a:cubicBezTo>
                  <a:cubicBezTo>
                    <a:pt x="1629" y="824"/>
                    <a:pt x="2573" y="268"/>
                    <a:pt x="3575" y="139"/>
                  </a:cubicBezTo>
                  <a:cubicBezTo>
                    <a:pt x="3740" y="116"/>
                    <a:pt x="3907" y="105"/>
                    <a:pt x="4073" y="105"/>
                  </a:cubicBezTo>
                  <a:cubicBezTo>
                    <a:pt x="4910" y="105"/>
                    <a:pt x="5749" y="390"/>
                    <a:pt x="6395" y="903"/>
                  </a:cubicBezTo>
                  <a:cubicBezTo>
                    <a:pt x="6792" y="1211"/>
                    <a:pt x="7120" y="1598"/>
                    <a:pt x="7358" y="2026"/>
                  </a:cubicBezTo>
                  <a:cubicBezTo>
                    <a:pt x="7408" y="2145"/>
                    <a:pt x="7467" y="2244"/>
                    <a:pt x="7517" y="2363"/>
                  </a:cubicBezTo>
                  <a:cubicBezTo>
                    <a:pt x="7566" y="2472"/>
                    <a:pt x="7606" y="2591"/>
                    <a:pt x="7646" y="2701"/>
                  </a:cubicBezTo>
                  <a:cubicBezTo>
                    <a:pt x="7676" y="2820"/>
                    <a:pt x="7725" y="2939"/>
                    <a:pt x="7756" y="3058"/>
                  </a:cubicBezTo>
                  <a:lnTo>
                    <a:pt x="7825" y="3405"/>
                  </a:lnTo>
                  <a:lnTo>
                    <a:pt x="8073" y="3376"/>
                  </a:lnTo>
                  <a:lnTo>
                    <a:pt x="7974" y="2988"/>
                  </a:lnTo>
                  <a:lnTo>
                    <a:pt x="7855" y="2631"/>
                  </a:lnTo>
                  <a:lnTo>
                    <a:pt x="7705" y="2273"/>
                  </a:lnTo>
                  <a:cubicBezTo>
                    <a:pt x="7646" y="2154"/>
                    <a:pt x="7577" y="2046"/>
                    <a:pt x="7517" y="1936"/>
                  </a:cubicBezTo>
                  <a:cubicBezTo>
                    <a:pt x="7249" y="1489"/>
                    <a:pt x="6902" y="1102"/>
                    <a:pt x="6485" y="794"/>
                  </a:cubicBezTo>
                  <a:cubicBezTo>
                    <a:pt x="5807" y="280"/>
                    <a:pt x="4954" y="0"/>
                    <a:pt x="410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14"/>
            <p:cNvSpPr/>
            <p:nvPr/>
          </p:nvSpPr>
          <p:spPr>
            <a:xfrm>
              <a:off x="1319075" y="1335825"/>
              <a:ext cx="135050" cy="74325"/>
            </a:xfrm>
            <a:custGeom>
              <a:avLst/>
              <a:gdLst/>
              <a:ahLst/>
              <a:cxnLst/>
              <a:rect l="l" t="t" r="r" b="b"/>
              <a:pathLst>
                <a:path w="5402" h="2973" extrusionOk="0">
                  <a:moveTo>
                    <a:pt x="2728" y="1"/>
                  </a:moveTo>
                  <a:cubicBezTo>
                    <a:pt x="2613" y="1"/>
                    <a:pt x="2497" y="8"/>
                    <a:pt x="2383" y="23"/>
                  </a:cubicBezTo>
                  <a:cubicBezTo>
                    <a:pt x="1698" y="112"/>
                    <a:pt x="1062" y="480"/>
                    <a:pt x="636" y="1026"/>
                  </a:cubicBezTo>
                  <a:cubicBezTo>
                    <a:pt x="208" y="1562"/>
                    <a:pt x="0" y="2277"/>
                    <a:pt x="80" y="2972"/>
                  </a:cubicBezTo>
                  <a:lnTo>
                    <a:pt x="318" y="2932"/>
                  </a:lnTo>
                  <a:cubicBezTo>
                    <a:pt x="208" y="2307"/>
                    <a:pt x="367" y="1642"/>
                    <a:pt x="744" y="1105"/>
                  </a:cubicBezTo>
                  <a:cubicBezTo>
                    <a:pt x="1132" y="569"/>
                    <a:pt x="1737" y="212"/>
                    <a:pt x="2393" y="123"/>
                  </a:cubicBezTo>
                  <a:cubicBezTo>
                    <a:pt x="2500" y="108"/>
                    <a:pt x="2607" y="101"/>
                    <a:pt x="2715" y="101"/>
                  </a:cubicBezTo>
                  <a:cubicBezTo>
                    <a:pt x="3264" y="101"/>
                    <a:pt x="3806" y="290"/>
                    <a:pt x="4230" y="639"/>
                  </a:cubicBezTo>
                  <a:cubicBezTo>
                    <a:pt x="4488" y="838"/>
                    <a:pt x="4696" y="1096"/>
                    <a:pt x="4846" y="1374"/>
                  </a:cubicBezTo>
                  <a:cubicBezTo>
                    <a:pt x="4885" y="1443"/>
                    <a:pt x="4925" y="1513"/>
                    <a:pt x="4954" y="1582"/>
                  </a:cubicBezTo>
                  <a:cubicBezTo>
                    <a:pt x="4974" y="1661"/>
                    <a:pt x="5014" y="1731"/>
                    <a:pt x="5034" y="1811"/>
                  </a:cubicBezTo>
                  <a:cubicBezTo>
                    <a:pt x="5044" y="1890"/>
                    <a:pt x="5084" y="1959"/>
                    <a:pt x="5104" y="2039"/>
                  </a:cubicBezTo>
                  <a:lnTo>
                    <a:pt x="5153" y="2267"/>
                  </a:lnTo>
                  <a:lnTo>
                    <a:pt x="5402" y="2228"/>
                  </a:lnTo>
                  <a:lnTo>
                    <a:pt x="5322" y="1970"/>
                  </a:lnTo>
                  <a:cubicBezTo>
                    <a:pt x="5292" y="1890"/>
                    <a:pt x="5263" y="1820"/>
                    <a:pt x="5232" y="1731"/>
                  </a:cubicBezTo>
                  <a:cubicBezTo>
                    <a:pt x="5203" y="1652"/>
                    <a:pt x="5163" y="1582"/>
                    <a:pt x="5133" y="1503"/>
                  </a:cubicBezTo>
                  <a:cubicBezTo>
                    <a:pt x="5093" y="1423"/>
                    <a:pt x="5054" y="1354"/>
                    <a:pt x="5014" y="1275"/>
                  </a:cubicBezTo>
                  <a:cubicBezTo>
                    <a:pt x="4835" y="986"/>
                    <a:pt x="4597" y="728"/>
                    <a:pt x="4319" y="520"/>
                  </a:cubicBezTo>
                  <a:cubicBezTo>
                    <a:pt x="3857" y="181"/>
                    <a:pt x="3293" y="1"/>
                    <a:pt x="27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14"/>
            <p:cNvSpPr/>
            <p:nvPr/>
          </p:nvSpPr>
          <p:spPr>
            <a:xfrm>
              <a:off x="1588875" y="1473175"/>
              <a:ext cx="248250" cy="347025"/>
            </a:xfrm>
            <a:custGeom>
              <a:avLst/>
              <a:gdLst/>
              <a:ahLst/>
              <a:cxnLst/>
              <a:rect l="l" t="t" r="r" b="b"/>
              <a:pathLst>
                <a:path w="9930" h="13881" extrusionOk="0">
                  <a:moveTo>
                    <a:pt x="9930" y="0"/>
                  </a:moveTo>
                  <a:lnTo>
                    <a:pt x="9682" y="10"/>
                  </a:lnTo>
                  <a:lnTo>
                    <a:pt x="9642" y="527"/>
                  </a:lnTo>
                  <a:cubicBezTo>
                    <a:pt x="9642" y="527"/>
                    <a:pt x="9632" y="666"/>
                    <a:pt x="9612" y="794"/>
                  </a:cubicBezTo>
                  <a:cubicBezTo>
                    <a:pt x="9603" y="924"/>
                    <a:pt x="9572" y="1063"/>
                    <a:pt x="9572" y="1063"/>
                  </a:cubicBezTo>
                  <a:cubicBezTo>
                    <a:pt x="9513" y="1410"/>
                    <a:pt x="9453" y="1767"/>
                    <a:pt x="9364" y="2115"/>
                  </a:cubicBezTo>
                  <a:lnTo>
                    <a:pt x="9225" y="2632"/>
                  </a:lnTo>
                  <a:lnTo>
                    <a:pt x="9076" y="3157"/>
                  </a:lnTo>
                  <a:cubicBezTo>
                    <a:pt x="8987" y="3505"/>
                    <a:pt x="8857" y="3853"/>
                    <a:pt x="8738" y="4190"/>
                  </a:cubicBezTo>
                  <a:cubicBezTo>
                    <a:pt x="8619" y="4538"/>
                    <a:pt x="8480" y="4876"/>
                    <a:pt x="8332" y="5213"/>
                  </a:cubicBezTo>
                  <a:cubicBezTo>
                    <a:pt x="8182" y="5540"/>
                    <a:pt x="8043" y="5878"/>
                    <a:pt x="7865" y="6206"/>
                  </a:cubicBezTo>
                  <a:lnTo>
                    <a:pt x="7597" y="6683"/>
                  </a:lnTo>
                  <a:lnTo>
                    <a:pt x="7309" y="7159"/>
                  </a:lnTo>
                  <a:cubicBezTo>
                    <a:pt x="7120" y="7477"/>
                    <a:pt x="6902" y="7775"/>
                    <a:pt x="6693" y="8082"/>
                  </a:cubicBezTo>
                  <a:cubicBezTo>
                    <a:pt x="5839" y="9284"/>
                    <a:pt x="4826" y="10376"/>
                    <a:pt x="3714" y="11330"/>
                  </a:cubicBezTo>
                  <a:cubicBezTo>
                    <a:pt x="3427" y="11568"/>
                    <a:pt x="3129" y="11786"/>
                    <a:pt x="2840" y="12014"/>
                  </a:cubicBezTo>
                  <a:cubicBezTo>
                    <a:pt x="2533" y="12223"/>
                    <a:pt x="2245" y="12442"/>
                    <a:pt x="1927" y="12630"/>
                  </a:cubicBezTo>
                  <a:lnTo>
                    <a:pt x="1461" y="12918"/>
                  </a:lnTo>
                  <a:cubicBezTo>
                    <a:pt x="1302" y="13007"/>
                    <a:pt x="1133" y="13087"/>
                    <a:pt x="974" y="13166"/>
                  </a:cubicBezTo>
                  <a:cubicBezTo>
                    <a:pt x="656" y="13345"/>
                    <a:pt x="329" y="13494"/>
                    <a:pt x="1" y="13653"/>
                  </a:cubicBezTo>
                  <a:lnTo>
                    <a:pt x="90" y="13881"/>
                  </a:lnTo>
                  <a:cubicBezTo>
                    <a:pt x="428" y="13722"/>
                    <a:pt x="755" y="13563"/>
                    <a:pt x="1083" y="13375"/>
                  </a:cubicBezTo>
                  <a:cubicBezTo>
                    <a:pt x="1242" y="13276"/>
                    <a:pt x="1401" y="13186"/>
                    <a:pt x="1560" y="13097"/>
                  </a:cubicBezTo>
                  <a:lnTo>
                    <a:pt x="2037" y="12799"/>
                  </a:lnTo>
                  <a:cubicBezTo>
                    <a:pt x="2344" y="12600"/>
                    <a:pt x="2642" y="12362"/>
                    <a:pt x="2940" y="12144"/>
                  </a:cubicBezTo>
                  <a:cubicBezTo>
                    <a:pt x="3228" y="11915"/>
                    <a:pt x="3526" y="11687"/>
                    <a:pt x="3804" y="11449"/>
                  </a:cubicBezTo>
                  <a:cubicBezTo>
                    <a:pt x="4916" y="10456"/>
                    <a:pt x="5929" y="9353"/>
                    <a:pt x="6783" y="8142"/>
                  </a:cubicBezTo>
                  <a:cubicBezTo>
                    <a:pt x="6991" y="7834"/>
                    <a:pt x="7209" y="7537"/>
                    <a:pt x="7398" y="7219"/>
                  </a:cubicBezTo>
                  <a:lnTo>
                    <a:pt x="7696" y="6742"/>
                  </a:lnTo>
                  <a:lnTo>
                    <a:pt x="7964" y="6255"/>
                  </a:lnTo>
                  <a:cubicBezTo>
                    <a:pt x="8143" y="5938"/>
                    <a:pt x="8292" y="5591"/>
                    <a:pt x="8451" y="5262"/>
                  </a:cubicBezTo>
                  <a:cubicBezTo>
                    <a:pt x="8599" y="4925"/>
                    <a:pt x="8749" y="4587"/>
                    <a:pt x="8877" y="4250"/>
                  </a:cubicBezTo>
                  <a:cubicBezTo>
                    <a:pt x="9007" y="3903"/>
                    <a:pt x="9135" y="3555"/>
                    <a:pt x="9235" y="3208"/>
                  </a:cubicBezTo>
                  <a:lnTo>
                    <a:pt x="9404" y="2681"/>
                  </a:lnTo>
                  <a:lnTo>
                    <a:pt x="9552" y="2155"/>
                  </a:lnTo>
                  <a:cubicBezTo>
                    <a:pt x="9652" y="1807"/>
                    <a:pt x="9722" y="1450"/>
                    <a:pt x="9801" y="1092"/>
                  </a:cubicBezTo>
                  <a:cubicBezTo>
                    <a:pt x="9801" y="1092"/>
                    <a:pt x="9830" y="964"/>
                    <a:pt x="9841" y="825"/>
                  </a:cubicBezTo>
                  <a:cubicBezTo>
                    <a:pt x="9861" y="686"/>
                    <a:pt x="9881" y="556"/>
                    <a:pt x="9881" y="556"/>
                  </a:cubicBezTo>
                  <a:cubicBezTo>
                    <a:pt x="9881" y="556"/>
                    <a:pt x="9900" y="417"/>
                    <a:pt x="9910" y="278"/>
                  </a:cubicBezTo>
                  <a:cubicBezTo>
                    <a:pt x="9910" y="209"/>
                    <a:pt x="9920" y="139"/>
                    <a:pt x="9930" y="90"/>
                  </a:cubicBezTo>
                  <a:lnTo>
                    <a:pt x="99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14"/>
            <p:cNvSpPr/>
            <p:nvPr/>
          </p:nvSpPr>
          <p:spPr>
            <a:xfrm>
              <a:off x="1626600" y="1471175"/>
              <a:ext cx="197625" cy="311075"/>
            </a:xfrm>
            <a:custGeom>
              <a:avLst/>
              <a:gdLst/>
              <a:ahLst/>
              <a:cxnLst/>
              <a:rect l="l" t="t" r="r" b="b"/>
              <a:pathLst>
                <a:path w="7905" h="12443" extrusionOk="0">
                  <a:moveTo>
                    <a:pt x="7657" y="1"/>
                  </a:moveTo>
                  <a:cubicBezTo>
                    <a:pt x="7607" y="1202"/>
                    <a:pt x="7299" y="2414"/>
                    <a:pt x="6912" y="3595"/>
                  </a:cubicBezTo>
                  <a:cubicBezTo>
                    <a:pt x="6505" y="4767"/>
                    <a:pt x="5958" y="5909"/>
                    <a:pt x="5303" y="6981"/>
                  </a:cubicBezTo>
                  <a:cubicBezTo>
                    <a:pt x="4638" y="8043"/>
                    <a:pt x="3834" y="9036"/>
                    <a:pt x="2940" y="9910"/>
                  </a:cubicBezTo>
                  <a:cubicBezTo>
                    <a:pt x="2046" y="10794"/>
                    <a:pt x="1064" y="11578"/>
                    <a:pt x="1" y="12224"/>
                  </a:cubicBezTo>
                  <a:lnTo>
                    <a:pt x="150" y="12442"/>
                  </a:lnTo>
                  <a:cubicBezTo>
                    <a:pt x="1192" y="11747"/>
                    <a:pt x="2165" y="10923"/>
                    <a:pt x="3039" y="10019"/>
                  </a:cubicBezTo>
                  <a:cubicBezTo>
                    <a:pt x="3933" y="9116"/>
                    <a:pt x="4718" y="8113"/>
                    <a:pt x="5393" y="7041"/>
                  </a:cubicBezTo>
                  <a:cubicBezTo>
                    <a:pt x="6058" y="5958"/>
                    <a:pt x="6614" y="4817"/>
                    <a:pt x="7051" y="3645"/>
                  </a:cubicBezTo>
                  <a:cubicBezTo>
                    <a:pt x="7160" y="3347"/>
                    <a:pt x="7249" y="3049"/>
                    <a:pt x="7348" y="2751"/>
                  </a:cubicBezTo>
                  <a:cubicBezTo>
                    <a:pt x="7438" y="2453"/>
                    <a:pt x="7518" y="2145"/>
                    <a:pt x="7597" y="1847"/>
                  </a:cubicBezTo>
                  <a:cubicBezTo>
                    <a:pt x="7676" y="1550"/>
                    <a:pt x="7736" y="1242"/>
                    <a:pt x="7796" y="934"/>
                  </a:cubicBezTo>
                  <a:cubicBezTo>
                    <a:pt x="7845" y="627"/>
                    <a:pt x="7875" y="318"/>
                    <a:pt x="7904" y="11"/>
                  </a:cubicBezTo>
                  <a:lnTo>
                    <a:pt x="765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14"/>
            <p:cNvSpPr/>
            <p:nvPr/>
          </p:nvSpPr>
          <p:spPr>
            <a:xfrm>
              <a:off x="1677500" y="1464975"/>
              <a:ext cx="133325" cy="261900"/>
            </a:xfrm>
            <a:custGeom>
              <a:avLst/>
              <a:gdLst/>
              <a:ahLst/>
              <a:cxnLst/>
              <a:rect l="l" t="t" r="r" b="b"/>
              <a:pathLst>
                <a:path w="5333" h="10476" extrusionOk="0">
                  <a:moveTo>
                    <a:pt x="5084" y="1"/>
                  </a:moveTo>
                  <a:cubicBezTo>
                    <a:pt x="5015" y="944"/>
                    <a:pt x="4866" y="1907"/>
                    <a:pt x="4628" y="2860"/>
                  </a:cubicBezTo>
                  <a:cubicBezTo>
                    <a:pt x="4370" y="3803"/>
                    <a:pt x="4022" y="4727"/>
                    <a:pt x="3575" y="5610"/>
                  </a:cubicBezTo>
                  <a:cubicBezTo>
                    <a:pt x="3148" y="6504"/>
                    <a:pt x="2602" y="7338"/>
                    <a:pt x="1996" y="8123"/>
                  </a:cubicBezTo>
                  <a:cubicBezTo>
                    <a:pt x="1391" y="8907"/>
                    <a:pt x="725" y="9632"/>
                    <a:pt x="1" y="10277"/>
                  </a:cubicBezTo>
                  <a:lnTo>
                    <a:pt x="180" y="10476"/>
                  </a:lnTo>
                  <a:cubicBezTo>
                    <a:pt x="875" y="9781"/>
                    <a:pt x="1530" y="9016"/>
                    <a:pt x="2115" y="8212"/>
                  </a:cubicBezTo>
                  <a:cubicBezTo>
                    <a:pt x="2701" y="7408"/>
                    <a:pt x="3238" y="6554"/>
                    <a:pt x="3675" y="5660"/>
                  </a:cubicBezTo>
                  <a:cubicBezTo>
                    <a:pt x="4111" y="4767"/>
                    <a:pt x="4478" y="3843"/>
                    <a:pt x="4767" y="2900"/>
                  </a:cubicBezTo>
                  <a:cubicBezTo>
                    <a:pt x="5025" y="1947"/>
                    <a:pt x="5223" y="983"/>
                    <a:pt x="5332" y="30"/>
                  </a:cubicBezTo>
                  <a:lnTo>
                    <a:pt x="508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14"/>
            <p:cNvSpPr/>
            <p:nvPr/>
          </p:nvSpPr>
          <p:spPr>
            <a:xfrm>
              <a:off x="1701325" y="1467475"/>
              <a:ext cx="96575" cy="211500"/>
            </a:xfrm>
            <a:custGeom>
              <a:avLst/>
              <a:gdLst/>
              <a:ahLst/>
              <a:cxnLst/>
              <a:rect l="l" t="t" r="r" b="b"/>
              <a:pathLst>
                <a:path w="3863" h="8460" extrusionOk="0">
                  <a:moveTo>
                    <a:pt x="3625" y="0"/>
                  </a:moveTo>
                  <a:cubicBezTo>
                    <a:pt x="3556" y="367"/>
                    <a:pt x="3516" y="744"/>
                    <a:pt x="3426" y="1112"/>
                  </a:cubicBezTo>
                  <a:cubicBezTo>
                    <a:pt x="3397" y="1300"/>
                    <a:pt x="3367" y="1489"/>
                    <a:pt x="3327" y="1678"/>
                  </a:cubicBezTo>
                  <a:lnTo>
                    <a:pt x="3198" y="2234"/>
                  </a:lnTo>
                  <a:cubicBezTo>
                    <a:pt x="3019" y="2979"/>
                    <a:pt x="2801" y="3723"/>
                    <a:pt x="2493" y="4428"/>
                  </a:cubicBezTo>
                  <a:cubicBezTo>
                    <a:pt x="2195" y="5143"/>
                    <a:pt x="1818" y="5828"/>
                    <a:pt x="1391" y="6474"/>
                  </a:cubicBezTo>
                  <a:cubicBezTo>
                    <a:pt x="1192" y="6801"/>
                    <a:pt x="954" y="7099"/>
                    <a:pt x="725" y="7417"/>
                  </a:cubicBezTo>
                  <a:cubicBezTo>
                    <a:pt x="487" y="7715"/>
                    <a:pt x="259" y="8023"/>
                    <a:pt x="1" y="8301"/>
                  </a:cubicBezTo>
                  <a:lnTo>
                    <a:pt x="189" y="8460"/>
                  </a:lnTo>
                  <a:cubicBezTo>
                    <a:pt x="438" y="8171"/>
                    <a:pt x="656" y="7844"/>
                    <a:pt x="884" y="7536"/>
                  </a:cubicBezTo>
                  <a:cubicBezTo>
                    <a:pt x="1103" y="7209"/>
                    <a:pt x="1331" y="6891"/>
                    <a:pt x="1520" y="6553"/>
                  </a:cubicBezTo>
                  <a:cubicBezTo>
                    <a:pt x="1927" y="5888"/>
                    <a:pt x="2294" y="5193"/>
                    <a:pt x="2592" y="4478"/>
                  </a:cubicBezTo>
                  <a:cubicBezTo>
                    <a:pt x="2900" y="3763"/>
                    <a:pt x="3128" y="3008"/>
                    <a:pt x="3347" y="2273"/>
                  </a:cubicBezTo>
                  <a:lnTo>
                    <a:pt x="3496" y="1717"/>
                  </a:lnTo>
                  <a:cubicBezTo>
                    <a:pt x="3545" y="1529"/>
                    <a:pt x="3575" y="1340"/>
                    <a:pt x="3615" y="1152"/>
                  </a:cubicBezTo>
                  <a:cubicBezTo>
                    <a:pt x="3724" y="784"/>
                    <a:pt x="3784" y="417"/>
                    <a:pt x="3863" y="40"/>
                  </a:cubicBezTo>
                  <a:lnTo>
                    <a:pt x="362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14"/>
            <p:cNvSpPr/>
            <p:nvPr/>
          </p:nvSpPr>
          <p:spPr>
            <a:xfrm>
              <a:off x="1727875" y="1467950"/>
              <a:ext cx="55900" cy="150450"/>
            </a:xfrm>
            <a:custGeom>
              <a:avLst/>
              <a:gdLst/>
              <a:ahLst/>
              <a:cxnLst/>
              <a:rect l="l" t="t" r="r" b="b"/>
              <a:pathLst>
                <a:path w="2236" h="6018" extrusionOk="0">
                  <a:moveTo>
                    <a:pt x="1987" y="1"/>
                  </a:moveTo>
                  <a:cubicBezTo>
                    <a:pt x="1967" y="259"/>
                    <a:pt x="1947" y="517"/>
                    <a:pt x="1907" y="775"/>
                  </a:cubicBezTo>
                  <a:cubicBezTo>
                    <a:pt x="1868" y="1023"/>
                    <a:pt x="1838" y="1281"/>
                    <a:pt x="1799" y="1540"/>
                  </a:cubicBezTo>
                  <a:cubicBezTo>
                    <a:pt x="1739" y="1798"/>
                    <a:pt x="1689" y="2056"/>
                    <a:pt x="1629" y="2314"/>
                  </a:cubicBezTo>
                  <a:cubicBezTo>
                    <a:pt x="1560" y="2563"/>
                    <a:pt x="1490" y="2821"/>
                    <a:pt x="1411" y="3069"/>
                  </a:cubicBezTo>
                  <a:cubicBezTo>
                    <a:pt x="1312" y="3317"/>
                    <a:pt x="1232" y="3565"/>
                    <a:pt x="1123" y="3803"/>
                  </a:cubicBezTo>
                  <a:cubicBezTo>
                    <a:pt x="1014" y="4042"/>
                    <a:pt x="914" y="4290"/>
                    <a:pt x="786" y="4529"/>
                  </a:cubicBezTo>
                  <a:cubicBezTo>
                    <a:pt x="547" y="4995"/>
                    <a:pt x="289" y="5442"/>
                    <a:pt x="1" y="5879"/>
                  </a:cubicBezTo>
                  <a:lnTo>
                    <a:pt x="219" y="6018"/>
                  </a:lnTo>
                  <a:cubicBezTo>
                    <a:pt x="478" y="5551"/>
                    <a:pt x="706" y="5074"/>
                    <a:pt x="925" y="4588"/>
                  </a:cubicBezTo>
                  <a:cubicBezTo>
                    <a:pt x="1034" y="4350"/>
                    <a:pt x="1123" y="4092"/>
                    <a:pt x="1232" y="3853"/>
                  </a:cubicBezTo>
                  <a:cubicBezTo>
                    <a:pt x="1331" y="3605"/>
                    <a:pt x="1421" y="3357"/>
                    <a:pt x="1510" y="3108"/>
                  </a:cubicBezTo>
                  <a:cubicBezTo>
                    <a:pt x="1600" y="2850"/>
                    <a:pt x="1669" y="2592"/>
                    <a:pt x="1739" y="2344"/>
                  </a:cubicBezTo>
                  <a:cubicBezTo>
                    <a:pt x="1808" y="2086"/>
                    <a:pt x="1868" y="1828"/>
                    <a:pt x="1938" y="1570"/>
                  </a:cubicBezTo>
                  <a:cubicBezTo>
                    <a:pt x="1997" y="1312"/>
                    <a:pt x="2046" y="1053"/>
                    <a:pt x="2106" y="805"/>
                  </a:cubicBezTo>
                  <a:cubicBezTo>
                    <a:pt x="2156" y="547"/>
                    <a:pt x="2185" y="288"/>
                    <a:pt x="2235" y="30"/>
                  </a:cubicBezTo>
                  <a:lnTo>
                    <a:pt x="19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14"/>
            <p:cNvSpPr/>
            <p:nvPr/>
          </p:nvSpPr>
          <p:spPr>
            <a:xfrm>
              <a:off x="1729875" y="1464725"/>
              <a:ext cx="38250" cy="113700"/>
            </a:xfrm>
            <a:custGeom>
              <a:avLst/>
              <a:gdLst/>
              <a:ahLst/>
              <a:cxnLst/>
              <a:rect l="l" t="t" r="r" b="b"/>
              <a:pathLst>
                <a:path w="1530" h="4548" extrusionOk="0">
                  <a:moveTo>
                    <a:pt x="1282" y="0"/>
                  </a:moveTo>
                  <a:cubicBezTo>
                    <a:pt x="1282" y="189"/>
                    <a:pt x="1282" y="378"/>
                    <a:pt x="1262" y="567"/>
                  </a:cubicBezTo>
                  <a:cubicBezTo>
                    <a:pt x="1242" y="755"/>
                    <a:pt x="1212" y="944"/>
                    <a:pt x="1182" y="1143"/>
                  </a:cubicBezTo>
                  <a:lnTo>
                    <a:pt x="1123" y="1430"/>
                  </a:lnTo>
                  <a:lnTo>
                    <a:pt x="1053" y="1708"/>
                  </a:lnTo>
                  <a:cubicBezTo>
                    <a:pt x="1004" y="1897"/>
                    <a:pt x="954" y="2096"/>
                    <a:pt x="894" y="2275"/>
                  </a:cubicBezTo>
                  <a:lnTo>
                    <a:pt x="726" y="2840"/>
                  </a:lnTo>
                  <a:cubicBezTo>
                    <a:pt x="656" y="3029"/>
                    <a:pt x="587" y="3208"/>
                    <a:pt x="517" y="3396"/>
                  </a:cubicBezTo>
                  <a:cubicBezTo>
                    <a:pt x="448" y="3575"/>
                    <a:pt x="358" y="3744"/>
                    <a:pt x="269" y="3923"/>
                  </a:cubicBezTo>
                  <a:cubicBezTo>
                    <a:pt x="189" y="4091"/>
                    <a:pt x="100" y="4270"/>
                    <a:pt x="0" y="4429"/>
                  </a:cubicBezTo>
                  <a:lnTo>
                    <a:pt x="229" y="4548"/>
                  </a:lnTo>
                  <a:cubicBezTo>
                    <a:pt x="309" y="4369"/>
                    <a:pt x="378" y="4191"/>
                    <a:pt x="448" y="4002"/>
                  </a:cubicBezTo>
                  <a:cubicBezTo>
                    <a:pt x="517" y="3813"/>
                    <a:pt x="596" y="3634"/>
                    <a:pt x="656" y="3446"/>
                  </a:cubicBezTo>
                  <a:lnTo>
                    <a:pt x="834" y="2880"/>
                  </a:lnTo>
                  <a:cubicBezTo>
                    <a:pt x="885" y="2681"/>
                    <a:pt x="934" y="2493"/>
                    <a:pt x="993" y="2304"/>
                  </a:cubicBezTo>
                  <a:cubicBezTo>
                    <a:pt x="1063" y="2125"/>
                    <a:pt x="1103" y="1927"/>
                    <a:pt x="1163" y="1738"/>
                  </a:cubicBezTo>
                  <a:lnTo>
                    <a:pt x="1251" y="1460"/>
                  </a:lnTo>
                  <a:lnTo>
                    <a:pt x="1321" y="1172"/>
                  </a:lnTo>
                  <a:cubicBezTo>
                    <a:pt x="1361" y="973"/>
                    <a:pt x="1421" y="785"/>
                    <a:pt x="1450" y="596"/>
                  </a:cubicBezTo>
                  <a:cubicBezTo>
                    <a:pt x="1480" y="398"/>
                    <a:pt x="1500" y="199"/>
                    <a:pt x="15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14"/>
            <p:cNvSpPr/>
            <p:nvPr/>
          </p:nvSpPr>
          <p:spPr>
            <a:xfrm>
              <a:off x="1730125" y="1464000"/>
              <a:ext cx="25100" cy="78700"/>
            </a:xfrm>
            <a:custGeom>
              <a:avLst/>
              <a:gdLst/>
              <a:ahLst/>
              <a:cxnLst/>
              <a:rect l="l" t="t" r="r" b="b"/>
              <a:pathLst>
                <a:path w="1004" h="3148" extrusionOk="0">
                  <a:moveTo>
                    <a:pt x="765" y="0"/>
                  </a:moveTo>
                  <a:cubicBezTo>
                    <a:pt x="735" y="516"/>
                    <a:pt x="666" y="1042"/>
                    <a:pt x="537" y="1559"/>
                  </a:cubicBezTo>
                  <a:lnTo>
                    <a:pt x="427" y="1946"/>
                  </a:lnTo>
                  <a:cubicBezTo>
                    <a:pt x="398" y="2075"/>
                    <a:pt x="348" y="2204"/>
                    <a:pt x="299" y="2323"/>
                  </a:cubicBezTo>
                  <a:cubicBezTo>
                    <a:pt x="259" y="2452"/>
                    <a:pt x="209" y="2582"/>
                    <a:pt x="160" y="2701"/>
                  </a:cubicBezTo>
                  <a:cubicBezTo>
                    <a:pt x="110" y="2820"/>
                    <a:pt x="50" y="2939"/>
                    <a:pt x="1" y="3058"/>
                  </a:cubicBezTo>
                  <a:lnTo>
                    <a:pt x="239" y="3147"/>
                  </a:lnTo>
                  <a:cubicBezTo>
                    <a:pt x="279" y="3018"/>
                    <a:pt x="308" y="2889"/>
                    <a:pt x="348" y="2760"/>
                  </a:cubicBezTo>
                  <a:lnTo>
                    <a:pt x="438" y="2373"/>
                  </a:lnTo>
                  <a:lnTo>
                    <a:pt x="537" y="1986"/>
                  </a:lnTo>
                  <a:lnTo>
                    <a:pt x="636" y="1589"/>
                  </a:lnTo>
                  <a:cubicBezTo>
                    <a:pt x="765" y="1072"/>
                    <a:pt x="894" y="546"/>
                    <a:pt x="1003" y="29"/>
                  </a:cubicBezTo>
                  <a:lnTo>
                    <a:pt x="7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14"/>
            <p:cNvSpPr/>
            <p:nvPr/>
          </p:nvSpPr>
          <p:spPr>
            <a:xfrm>
              <a:off x="1721925" y="1462500"/>
              <a:ext cx="16675" cy="43450"/>
            </a:xfrm>
            <a:custGeom>
              <a:avLst/>
              <a:gdLst/>
              <a:ahLst/>
              <a:cxnLst/>
              <a:rect l="l" t="t" r="r" b="b"/>
              <a:pathLst>
                <a:path w="667" h="1738" extrusionOk="0">
                  <a:moveTo>
                    <a:pt x="428" y="0"/>
                  </a:moveTo>
                  <a:cubicBezTo>
                    <a:pt x="408" y="139"/>
                    <a:pt x="408" y="288"/>
                    <a:pt x="388" y="427"/>
                  </a:cubicBezTo>
                  <a:cubicBezTo>
                    <a:pt x="378" y="576"/>
                    <a:pt x="338" y="715"/>
                    <a:pt x="309" y="854"/>
                  </a:cubicBezTo>
                  <a:cubicBezTo>
                    <a:pt x="269" y="993"/>
                    <a:pt x="239" y="1142"/>
                    <a:pt x="179" y="1271"/>
                  </a:cubicBezTo>
                  <a:cubicBezTo>
                    <a:pt x="130" y="1410"/>
                    <a:pt x="60" y="1539"/>
                    <a:pt x="1" y="1669"/>
                  </a:cubicBezTo>
                  <a:lnTo>
                    <a:pt x="249" y="1738"/>
                  </a:lnTo>
                  <a:cubicBezTo>
                    <a:pt x="269" y="1599"/>
                    <a:pt x="289" y="1450"/>
                    <a:pt x="318" y="1311"/>
                  </a:cubicBezTo>
                  <a:cubicBezTo>
                    <a:pt x="358" y="1172"/>
                    <a:pt x="378" y="1023"/>
                    <a:pt x="418" y="884"/>
                  </a:cubicBezTo>
                  <a:cubicBezTo>
                    <a:pt x="448" y="735"/>
                    <a:pt x="497" y="596"/>
                    <a:pt x="537" y="457"/>
                  </a:cubicBezTo>
                  <a:cubicBezTo>
                    <a:pt x="567" y="318"/>
                    <a:pt x="627" y="179"/>
                    <a:pt x="666" y="40"/>
                  </a:cubicBezTo>
                  <a:lnTo>
                    <a:pt x="4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14"/>
            <p:cNvSpPr/>
            <p:nvPr/>
          </p:nvSpPr>
          <p:spPr>
            <a:xfrm>
              <a:off x="1713250" y="1459250"/>
              <a:ext cx="11950" cy="30575"/>
            </a:xfrm>
            <a:custGeom>
              <a:avLst/>
              <a:gdLst/>
              <a:ahLst/>
              <a:cxnLst/>
              <a:rect l="l" t="t" r="r" b="b"/>
              <a:pathLst>
                <a:path w="478" h="1223" extrusionOk="0">
                  <a:moveTo>
                    <a:pt x="229" y="1"/>
                  </a:moveTo>
                  <a:lnTo>
                    <a:pt x="229" y="1"/>
                  </a:lnTo>
                  <a:cubicBezTo>
                    <a:pt x="239" y="200"/>
                    <a:pt x="239" y="408"/>
                    <a:pt x="199" y="597"/>
                  </a:cubicBezTo>
                  <a:cubicBezTo>
                    <a:pt x="179" y="696"/>
                    <a:pt x="149" y="786"/>
                    <a:pt x="120" y="885"/>
                  </a:cubicBezTo>
                  <a:cubicBezTo>
                    <a:pt x="90" y="974"/>
                    <a:pt x="40" y="1064"/>
                    <a:pt x="1" y="1153"/>
                  </a:cubicBezTo>
                  <a:lnTo>
                    <a:pt x="239" y="1223"/>
                  </a:lnTo>
                  <a:cubicBezTo>
                    <a:pt x="248" y="1123"/>
                    <a:pt x="248" y="1014"/>
                    <a:pt x="259" y="914"/>
                  </a:cubicBezTo>
                  <a:cubicBezTo>
                    <a:pt x="268" y="815"/>
                    <a:pt x="288" y="716"/>
                    <a:pt x="308" y="617"/>
                  </a:cubicBezTo>
                  <a:cubicBezTo>
                    <a:pt x="348" y="418"/>
                    <a:pt x="398" y="230"/>
                    <a:pt x="477" y="41"/>
                  </a:cubicBezTo>
                  <a:lnTo>
                    <a:pt x="22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14"/>
            <p:cNvSpPr/>
            <p:nvPr/>
          </p:nvSpPr>
          <p:spPr>
            <a:xfrm>
              <a:off x="1051725" y="1720150"/>
              <a:ext cx="405875" cy="139025"/>
            </a:xfrm>
            <a:custGeom>
              <a:avLst/>
              <a:gdLst/>
              <a:ahLst/>
              <a:cxnLst/>
              <a:rect l="l" t="t" r="r" b="b"/>
              <a:pathLst>
                <a:path w="16235" h="5561" extrusionOk="0">
                  <a:moveTo>
                    <a:pt x="189" y="1"/>
                  </a:moveTo>
                  <a:lnTo>
                    <a:pt x="0" y="160"/>
                  </a:lnTo>
                  <a:cubicBezTo>
                    <a:pt x="249" y="438"/>
                    <a:pt x="516" y="686"/>
                    <a:pt x="785" y="944"/>
                  </a:cubicBezTo>
                  <a:cubicBezTo>
                    <a:pt x="1063" y="1182"/>
                    <a:pt x="1341" y="1440"/>
                    <a:pt x="1629" y="1669"/>
                  </a:cubicBezTo>
                  <a:cubicBezTo>
                    <a:pt x="1926" y="1897"/>
                    <a:pt x="2215" y="2115"/>
                    <a:pt x="2522" y="2324"/>
                  </a:cubicBezTo>
                  <a:cubicBezTo>
                    <a:pt x="2681" y="2433"/>
                    <a:pt x="2830" y="2532"/>
                    <a:pt x="2989" y="2642"/>
                  </a:cubicBezTo>
                  <a:lnTo>
                    <a:pt x="3455" y="2930"/>
                  </a:lnTo>
                  <a:cubicBezTo>
                    <a:pt x="4737" y="3694"/>
                    <a:pt x="6107" y="4300"/>
                    <a:pt x="7517" y="4747"/>
                  </a:cubicBezTo>
                  <a:cubicBezTo>
                    <a:pt x="7874" y="4876"/>
                    <a:pt x="8232" y="4955"/>
                    <a:pt x="8589" y="5054"/>
                  </a:cubicBezTo>
                  <a:cubicBezTo>
                    <a:pt x="8956" y="5144"/>
                    <a:pt x="9314" y="5233"/>
                    <a:pt x="9681" y="5293"/>
                  </a:cubicBezTo>
                  <a:cubicBezTo>
                    <a:pt x="10048" y="5352"/>
                    <a:pt x="10406" y="5422"/>
                    <a:pt x="10774" y="5452"/>
                  </a:cubicBezTo>
                  <a:lnTo>
                    <a:pt x="11330" y="5502"/>
                  </a:lnTo>
                  <a:lnTo>
                    <a:pt x="11875" y="5541"/>
                  </a:lnTo>
                  <a:cubicBezTo>
                    <a:pt x="12138" y="5556"/>
                    <a:pt x="12401" y="5561"/>
                    <a:pt x="12663" y="5561"/>
                  </a:cubicBezTo>
                  <a:cubicBezTo>
                    <a:pt x="13134" y="5561"/>
                    <a:pt x="13604" y="5544"/>
                    <a:pt x="14070" y="5531"/>
                  </a:cubicBezTo>
                  <a:cubicBezTo>
                    <a:pt x="14428" y="5502"/>
                    <a:pt x="14795" y="5491"/>
                    <a:pt x="15152" y="5432"/>
                  </a:cubicBezTo>
                  <a:lnTo>
                    <a:pt x="15698" y="5352"/>
                  </a:lnTo>
                  <a:cubicBezTo>
                    <a:pt x="15698" y="5352"/>
                    <a:pt x="15827" y="5323"/>
                    <a:pt x="15966" y="5293"/>
                  </a:cubicBezTo>
                  <a:cubicBezTo>
                    <a:pt x="16096" y="5253"/>
                    <a:pt x="16235" y="5224"/>
                    <a:pt x="16235" y="5224"/>
                  </a:cubicBezTo>
                  <a:lnTo>
                    <a:pt x="16145" y="4985"/>
                  </a:lnTo>
                  <a:cubicBezTo>
                    <a:pt x="16145" y="4985"/>
                    <a:pt x="16016" y="5015"/>
                    <a:pt x="15897" y="5054"/>
                  </a:cubicBezTo>
                  <a:lnTo>
                    <a:pt x="15639" y="5114"/>
                  </a:lnTo>
                  <a:lnTo>
                    <a:pt x="15123" y="5213"/>
                  </a:lnTo>
                  <a:cubicBezTo>
                    <a:pt x="14775" y="5273"/>
                    <a:pt x="14417" y="5303"/>
                    <a:pt x="14060" y="5343"/>
                  </a:cubicBezTo>
                  <a:cubicBezTo>
                    <a:pt x="13514" y="5373"/>
                    <a:pt x="12967" y="5403"/>
                    <a:pt x="12421" y="5403"/>
                  </a:cubicBezTo>
                  <a:cubicBezTo>
                    <a:pt x="12242" y="5403"/>
                    <a:pt x="12064" y="5399"/>
                    <a:pt x="11886" y="5392"/>
                  </a:cubicBezTo>
                  <a:lnTo>
                    <a:pt x="11339" y="5372"/>
                  </a:lnTo>
                  <a:lnTo>
                    <a:pt x="10793" y="5323"/>
                  </a:lnTo>
                  <a:cubicBezTo>
                    <a:pt x="10426" y="5293"/>
                    <a:pt x="10059" y="5233"/>
                    <a:pt x="9701" y="5184"/>
                  </a:cubicBezTo>
                  <a:cubicBezTo>
                    <a:pt x="9334" y="5114"/>
                    <a:pt x="8976" y="5035"/>
                    <a:pt x="8619" y="4946"/>
                  </a:cubicBezTo>
                  <a:cubicBezTo>
                    <a:pt x="8261" y="4846"/>
                    <a:pt x="7904" y="4767"/>
                    <a:pt x="7557" y="4648"/>
                  </a:cubicBezTo>
                  <a:cubicBezTo>
                    <a:pt x="6147" y="4200"/>
                    <a:pt x="4786" y="3595"/>
                    <a:pt x="3535" y="2810"/>
                  </a:cubicBezTo>
                  <a:lnTo>
                    <a:pt x="3069" y="2503"/>
                  </a:lnTo>
                  <a:cubicBezTo>
                    <a:pt x="2919" y="2404"/>
                    <a:pt x="2771" y="2294"/>
                    <a:pt x="2621" y="2185"/>
                  </a:cubicBezTo>
                  <a:cubicBezTo>
                    <a:pt x="2324" y="1976"/>
                    <a:pt x="2036" y="1748"/>
                    <a:pt x="1748" y="1520"/>
                  </a:cubicBezTo>
                  <a:cubicBezTo>
                    <a:pt x="1470" y="1281"/>
                    <a:pt x="1212" y="1023"/>
                    <a:pt x="944" y="775"/>
                  </a:cubicBezTo>
                  <a:cubicBezTo>
                    <a:pt x="695" y="517"/>
                    <a:pt x="428" y="269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14"/>
            <p:cNvSpPr/>
            <p:nvPr/>
          </p:nvSpPr>
          <p:spPr>
            <a:xfrm>
              <a:off x="1099625" y="1744475"/>
              <a:ext cx="355725" cy="101425"/>
            </a:xfrm>
            <a:custGeom>
              <a:avLst/>
              <a:gdLst/>
              <a:ahLst/>
              <a:cxnLst/>
              <a:rect l="l" t="t" r="r" b="b"/>
              <a:pathLst>
                <a:path w="14229" h="4057" extrusionOk="0">
                  <a:moveTo>
                    <a:pt x="169" y="1"/>
                  </a:moveTo>
                  <a:lnTo>
                    <a:pt x="1" y="200"/>
                  </a:lnTo>
                  <a:cubicBezTo>
                    <a:pt x="994" y="974"/>
                    <a:pt x="2066" y="1649"/>
                    <a:pt x="3208" y="2205"/>
                  </a:cubicBezTo>
                  <a:cubicBezTo>
                    <a:pt x="4339" y="2771"/>
                    <a:pt x="5541" y="3218"/>
                    <a:pt x="6762" y="3525"/>
                  </a:cubicBezTo>
                  <a:cubicBezTo>
                    <a:pt x="7993" y="3834"/>
                    <a:pt x="9255" y="4002"/>
                    <a:pt x="10515" y="4052"/>
                  </a:cubicBezTo>
                  <a:cubicBezTo>
                    <a:pt x="10707" y="4055"/>
                    <a:pt x="10898" y="4057"/>
                    <a:pt x="11089" y="4057"/>
                  </a:cubicBezTo>
                  <a:cubicBezTo>
                    <a:pt x="11522" y="4057"/>
                    <a:pt x="11955" y="4046"/>
                    <a:pt x="12382" y="4012"/>
                  </a:cubicBezTo>
                  <a:cubicBezTo>
                    <a:pt x="12690" y="3982"/>
                    <a:pt x="13008" y="3962"/>
                    <a:pt x="13315" y="3913"/>
                  </a:cubicBezTo>
                  <a:cubicBezTo>
                    <a:pt x="13624" y="3873"/>
                    <a:pt x="13931" y="3814"/>
                    <a:pt x="14229" y="3734"/>
                  </a:cubicBezTo>
                  <a:lnTo>
                    <a:pt x="14160" y="3496"/>
                  </a:lnTo>
                  <a:cubicBezTo>
                    <a:pt x="13008" y="3814"/>
                    <a:pt x="11757" y="3903"/>
                    <a:pt x="10515" y="3903"/>
                  </a:cubicBezTo>
                  <a:cubicBezTo>
                    <a:pt x="9264" y="3883"/>
                    <a:pt x="8013" y="3724"/>
                    <a:pt x="6792" y="3426"/>
                  </a:cubicBezTo>
                  <a:cubicBezTo>
                    <a:pt x="5571" y="3119"/>
                    <a:pt x="4390" y="2652"/>
                    <a:pt x="3277" y="2076"/>
                  </a:cubicBezTo>
                  <a:cubicBezTo>
                    <a:pt x="2165" y="1500"/>
                    <a:pt x="1113" y="805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14"/>
            <p:cNvSpPr/>
            <p:nvPr/>
          </p:nvSpPr>
          <p:spPr>
            <a:xfrm>
              <a:off x="1168375" y="1775750"/>
              <a:ext cx="288225" cy="56475"/>
            </a:xfrm>
            <a:custGeom>
              <a:avLst/>
              <a:gdLst/>
              <a:ahLst/>
              <a:cxnLst/>
              <a:rect l="l" t="t" r="r" b="b"/>
              <a:pathLst>
                <a:path w="11529" h="2259" extrusionOk="0">
                  <a:moveTo>
                    <a:pt x="130" y="1"/>
                  </a:moveTo>
                  <a:lnTo>
                    <a:pt x="1" y="229"/>
                  </a:lnTo>
                  <a:cubicBezTo>
                    <a:pt x="885" y="676"/>
                    <a:pt x="1808" y="1073"/>
                    <a:pt x="2752" y="1381"/>
                  </a:cubicBezTo>
                  <a:cubicBezTo>
                    <a:pt x="3694" y="1698"/>
                    <a:pt x="4668" y="1937"/>
                    <a:pt x="5660" y="2076"/>
                  </a:cubicBezTo>
                  <a:cubicBezTo>
                    <a:pt x="6521" y="2197"/>
                    <a:pt x="7396" y="2258"/>
                    <a:pt x="8260" y="2258"/>
                  </a:cubicBezTo>
                  <a:cubicBezTo>
                    <a:pt x="8383" y="2258"/>
                    <a:pt x="8507" y="2257"/>
                    <a:pt x="8630" y="2254"/>
                  </a:cubicBezTo>
                  <a:cubicBezTo>
                    <a:pt x="9612" y="2215"/>
                    <a:pt x="10585" y="2086"/>
                    <a:pt x="11529" y="1907"/>
                  </a:cubicBezTo>
                  <a:lnTo>
                    <a:pt x="11479" y="1659"/>
                  </a:lnTo>
                  <a:cubicBezTo>
                    <a:pt x="10556" y="1888"/>
                    <a:pt x="9603" y="2046"/>
                    <a:pt x="8619" y="2115"/>
                  </a:cubicBezTo>
                  <a:cubicBezTo>
                    <a:pt x="8402" y="2124"/>
                    <a:pt x="8184" y="2129"/>
                    <a:pt x="7966" y="2129"/>
                  </a:cubicBezTo>
                  <a:cubicBezTo>
                    <a:pt x="7204" y="2129"/>
                    <a:pt x="6434" y="2075"/>
                    <a:pt x="5671" y="1967"/>
                  </a:cubicBezTo>
                  <a:cubicBezTo>
                    <a:pt x="4698" y="1837"/>
                    <a:pt x="3725" y="1579"/>
                    <a:pt x="2801" y="1242"/>
                  </a:cubicBezTo>
                  <a:cubicBezTo>
                    <a:pt x="1868" y="914"/>
                    <a:pt x="974" y="487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14"/>
            <p:cNvSpPr/>
            <p:nvPr/>
          </p:nvSpPr>
          <p:spPr>
            <a:xfrm>
              <a:off x="1221275" y="1784200"/>
              <a:ext cx="228625" cy="33375"/>
            </a:xfrm>
            <a:custGeom>
              <a:avLst/>
              <a:gdLst/>
              <a:ahLst/>
              <a:cxnLst/>
              <a:rect l="l" t="t" r="r" b="b"/>
              <a:pathLst>
                <a:path w="9145" h="1335" extrusionOk="0">
                  <a:moveTo>
                    <a:pt x="99" y="1"/>
                  </a:moveTo>
                  <a:lnTo>
                    <a:pt x="0" y="229"/>
                  </a:lnTo>
                  <a:cubicBezTo>
                    <a:pt x="725" y="497"/>
                    <a:pt x="1470" y="725"/>
                    <a:pt x="2234" y="904"/>
                  </a:cubicBezTo>
                  <a:cubicBezTo>
                    <a:pt x="2988" y="1063"/>
                    <a:pt x="3763" y="1232"/>
                    <a:pt x="4537" y="1281"/>
                  </a:cubicBezTo>
                  <a:cubicBezTo>
                    <a:pt x="5010" y="1317"/>
                    <a:pt x="5478" y="1335"/>
                    <a:pt x="5943" y="1335"/>
                  </a:cubicBezTo>
                  <a:cubicBezTo>
                    <a:pt x="6251" y="1335"/>
                    <a:pt x="6557" y="1327"/>
                    <a:pt x="6861" y="1311"/>
                  </a:cubicBezTo>
                  <a:cubicBezTo>
                    <a:pt x="7248" y="1301"/>
                    <a:pt x="7635" y="1261"/>
                    <a:pt x="8013" y="1232"/>
                  </a:cubicBezTo>
                  <a:lnTo>
                    <a:pt x="8579" y="1172"/>
                  </a:lnTo>
                  <a:cubicBezTo>
                    <a:pt x="8767" y="1152"/>
                    <a:pt x="8956" y="1142"/>
                    <a:pt x="9144" y="1102"/>
                  </a:cubicBezTo>
                  <a:lnTo>
                    <a:pt x="9115" y="864"/>
                  </a:lnTo>
                  <a:cubicBezTo>
                    <a:pt x="8926" y="904"/>
                    <a:pt x="8738" y="924"/>
                    <a:pt x="8549" y="954"/>
                  </a:cubicBezTo>
                  <a:cubicBezTo>
                    <a:pt x="8370" y="983"/>
                    <a:pt x="8182" y="1013"/>
                    <a:pt x="7993" y="1033"/>
                  </a:cubicBezTo>
                  <a:cubicBezTo>
                    <a:pt x="7615" y="1082"/>
                    <a:pt x="7238" y="1142"/>
                    <a:pt x="6851" y="1162"/>
                  </a:cubicBezTo>
                  <a:cubicBezTo>
                    <a:pt x="6459" y="1198"/>
                    <a:pt x="6061" y="1216"/>
                    <a:pt x="5661" y="1216"/>
                  </a:cubicBezTo>
                  <a:cubicBezTo>
                    <a:pt x="5291" y="1216"/>
                    <a:pt x="4919" y="1201"/>
                    <a:pt x="4548" y="1172"/>
                  </a:cubicBezTo>
                  <a:cubicBezTo>
                    <a:pt x="3773" y="1122"/>
                    <a:pt x="3019" y="943"/>
                    <a:pt x="2264" y="765"/>
                  </a:cubicBezTo>
                  <a:cubicBezTo>
                    <a:pt x="1519" y="557"/>
                    <a:pt x="794" y="298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14"/>
            <p:cNvSpPr/>
            <p:nvPr/>
          </p:nvSpPr>
          <p:spPr>
            <a:xfrm>
              <a:off x="1287525" y="1790900"/>
              <a:ext cx="157900" cy="14425"/>
            </a:xfrm>
            <a:custGeom>
              <a:avLst/>
              <a:gdLst/>
              <a:ahLst/>
              <a:cxnLst/>
              <a:rect l="l" t="t" r="r" b="b"/>
              <a:pathLst>
                <a:path w="6316" h="577" extrusionOk="0">
                  <a:moveTo>
                    <a:pt x="60" y="0"/>
                  </a:moveTo>
                  <a:lnTo>
                    <a:pt x="1" y="249"/>
                  </a:lnTo>
                  <a:cubicBezTo>
                    <a:pt x="517" y="348"/>
                    <a:pt x="1044" y="417"/>
                    <a:pt x="1570" y="467"/>
                  </a:cubicBezTo>
                  <a:cubicBezTo>
                    <a:pt x="2106" y="527"/>
                    <a:pt x="2632" y="556"/>
                    <a:pt x="3169" y="576"/>
                  </a:cubicBezTo>
                  <a:cubicBezTo>
                    <a:pt x="3705" y="576"/>
                    <a:pt x="4231" y="547"/>
                    <a:pt x="4757" y="497"/>
                  </a:cubicBezTo>
                  <a:cubicBezTo>
                    <a:pt x="5283" y="457"/>
                    <a:pt x="5799" y="388"/>
                    <a:pt x="6316" y="298"/>
                  </a:cubicBezTo>
                  <a:lnTo>
                    <a:pt x="6266" y="70"/>
                  </a:lnTo>
                  <a:cubicBezTo>
                    <a:pt x="6018" y="130"/>
                    <a:pt x="5760" y="169"/>
                    <a:pt x="5512" y="229"/>
                  </a:cubicBezTo>
                  <a:cubicBezTo>
                    <a:pt x="5254" y="278"/>
                    <a:pt x="4996" y="308"/>
                    <a:pt x="4737" y="358"/>
                  </a:cubicBezTo>
                  <a:cubicBezTo>
                    <a:pt x="4221" y="417"/>
                    <a:pt x="3694" y="467"/>
                    <a:pt x="3169" y="467"/>
                  </a:cubicBezTo>
                  <a:cubicBezTo>
                    <a:pt x="2642" y="447"/>
                    <a:pt x="2116" y="408"/>
                    <a:pt x="1589" y="328"/>
                  </a:cubicBezTo>
                  <a:cubicBezTo>
                    <a:pt x="1073" y="249"/>
                    <a:pt x="557" y="13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14"/>
            <p:cNvSpPr/>
            <p:nvPr/>
          </p:nvSpPr>
          <p:spPr>
            <a:xfrm>
              <a:off x="1326025" y="1776500"/>
              <a:ext cx="118175" cy="11925"/>
            </a:xfrm>
            <a:custGeom>
              <a:avLst/>
              <a:gdLst/>
              <a:ahLst/>
              <a:cxnLst/>
              <a:rect l="l" t="t" r="r" b="b"/>
              <a:pathLst>
                <a:path w="4727" h="477" extrusionOk="0">
                  <a:moveTo>
                    <a:pt x="4657" y="0"/>
                  </a:moveTo>
                  <a:cubicBezTo>
                    <a:pt x="4478" y="70"/>
                    <a:pt x="4299" y="110"/>
                    <a:pt x="4111" y="159"/>
                  </a:cubicBezTo>
                  <a:cubicBezTo>
                    <a:pt x="3922" y="199"/>
                    <a:pt x="3734" y="239"/>
                    <a:pt x="3535" y="259"/>
                  </a:cubicBezTo>
                  <a:cubicBezTo>
                    <a:pt x="3346" y="278"/>
                    <a:pt x="3147" y="309"/>
                    <a:pt x="2959" y="318"/>
                  </a:cubicBezTo>
                  <a:cubicBezTo>
                    <a:pt x="2760" y="328"/>
                    <a:pt x="2562" y="328"/>
                    <a:pt x="2373" y="338"/>
                  </a:cubicBezTo>
                  <a:cubicBezTo>
                    <a:pt x="2274" y="343"/>
                    <a:pt x="2174" y="343"/>
                    <a:pt x="2075" y="343"/>
                  </a:cubicBezTo>
                  <a:cubicBezTo>
                    <a:pt x="1976" y="343"/>
                    <a:pt x="1876" y="343"/>
                    <a:pt x="1777" y="348"/>
                  </a:cubicBezTo>
                  <a:cubicBezTo>
                    <a:pt x="1579" y="348"/>
                    <a:pt x="1390" y="348"/>
                    <a:pt x="1192" y="328"/>
                  </a:cubicBezTo>
                  <a:cubicBezTo>
                    <a:pt x="993" y="309"/>
                    <a:pt x="804" y="298"/>
                    <a:pt x="616" y="259"/>
                  </a:cubicBezTo>
                  <a:cubicBezTo>
                    <a:pt x="417" y="229"/>
                    <a:pt x="228" y="199"/>
                    <a:pt x="40" y="170"/>
                  </a:cubicBezTo>
                  <a:lnTo>
                    <a:pt x="0" y="417"/>
                  </a:lnTo>
                  <a:cubicBezTo>
                    <a:pt x="199" y="428"/>
                    <a:pt x="397" y="437"/>
                    <a:pt x="596" y="457"/>
                  </a:cubicBezTo>
                  <a:cubicBezTo>
                    <a:pt x="784" y="467"/>
                    <a:pt x="983" y="467"/>
                    <a:pt x="1181" y="477"/>
                  </a:cubicBezTo>
                  <a:cubicBezTo>
                    <a:pt x="1380" y="477"/>
                    <a:pt x="1579" y="467"/>
                    <a:pt x="1777" y="457"/>
                  </a:cubicBezTo>
                  <a:cubicBezTo>
                    <a:pt x="1876" y="452"/>
                    <a:pt x="1976" y="452"/>
                    <a:pt x="2075" y="452"/>
                  </a:cubicBezTo>
                  <a:cubicBezTo>
                    <a:pt x="2174" y="452"/>
                    <a:pt x="2274" y="452"/>
                    <a:pt x="2373" y="448"/>
                  </a:cubicBezTo>
                  <a:cubicBezTo>
                    <a:pt x="2571" y="437"/>
                    <a:pt x="2760" y="437"/>
                    <a:pt x="2959" y="437"/>
                  </a:cubicBezTo>
                  <a:lnTo>
                    <a:pt x="3555" y="398"/>
                  </a:lnTo>
                  <a:cubicBezTo>
                    <a:pt x="3753" y="398"/>
                    <a:pt x="3942" y="368"/>
                    <a:pt x="4140" y="348"/>
                  </a:cubicBezTo>
                  <a:cubicBezTo>
                    <a:pt x="4339" y="318"/>
                    <a:pt x="4537" y="289"/>
                    <a:pt x="4726" y="239"/>
                  </a:cubicBezTo>
                  <a:lnTo>
                    <a:pt x="465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14"/>
            <p:cNvSpPr/>
            <p:nvPr/>
          </p:nvSpPr>
          <p:spPr>
            <a:xfrm>
              <a:off x="1360025" y="1764350"/>
              <a:ext cx="80200" cy="11925"/>
            </a:xfrm>
            <a:custGeom>
              <a:avLst/>
              <a:gdLst/>
              <a:ahLst/>
              <a:cxnLst/>
              <a:rect l="l" t="t" r="r" b="b"/>
              <a:pathLst>
                <a:path w="3208" h="477" extrusionOk="0">
                  <a:moveTo>
                    <a:pt x="3168" y="0"/>
                  </a:moveTo>
                  <a:cubicBezTo>
                    <a:pt x="2919" y="60"/>
                    <a:pt x="2661" y="119"/>
                    <a:pt x="2403" y="169"/>
                  </a:cubicBezTo>
                  <a:cubicBezTo>
                    <a:pt x="2135" y="208"/>
                    <a:pt x="1877" y="239"/>
                    <a:pt x="1609" y="268"/>
                  </a:cubicBezTo>
                  <a:cubicBezTo>
                    <a:pt x="1341" y="278"/>
                    <a:pt x="1072" y="288"/>
                    <a:pt x="805" y="288"/>
                  </a:cubicBezTo>
                  <a:cubicBezTo>
                    <a:pt x="547" y="268"/>
                    <a:pt x="278" y="258"/>
                    <a:pt x="20" y="219"/>
                  </a:cubicBezTo>
                  <a:lnTo>
                    <a:pt x="0" y="477"/>
                  </a:lnTo>
                  <a:cubicBezTo>
                    <a:pt x="536" y="447"/>
                    <a:pt x="1072" y="407"/>
                    <a:pt x="1609" y="378"/>
                  </a:cubicBezTo>
                  <a:cubicBezTo>
                    <a:pt x="1877" y="347"/>
                    <a:pt x="2145" y="328"/>
                    <a:pt x="2413" y="308"/>
                  </a:cubicBezTo>
                  <a:cubicBezTo>
                    <a:pt x="2681" y="288"/>
                    <a:pt x="2949" y="258"/>
                    <a:pt x="3208" y="239"/>
                  </a:cubicBez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14"/>
            <p:cNvSpPr/>
            <p:nvPr/>
          </p:nvSpPr>
          <p:spPr>
            <a:xfrm>
              <a:off x="1392275" y="1748200"/>
              <a:ext cx="43975" cy="8950"/>
            </a:xfrm>
            <a:custGeom>
              <a:avLst/>
              <a:gdLst/>
              <a:ahLst/>
              <a:cxnLst/>
              <a:rect l="l" t="t" r="r" b="b"/>
              <a:pathLst>
                <a:path w="1759" h="358" extrusionOk="0">
                  <a:moveTo>
                    <a:pt x="1729" y="0"/>
                  </a:moveTo>
                  <a:cubicBezTo>
                    <a:pt x="1590" y="20"/>
                    <a:pt x="1451" y="70"/>
                    <a:pt x="1302" y="90"/>
                  </a:cubicBezTo>
                  <a:cubicBezTo>
                    <a:pt x="1163" y="120"/>
                    <a:pt x="1024" y="139"/>
                    <a:pt x="875" y="150"/>
                  </a:cubicBezTo>
                  <a:cubicBezTo>
                    <a:pt x="800" y="155"/>
                    <a:pt x="728" y="157"/>
                    <a:pt x="656" y="157"/>
                  </a:cubicBezTo>
                  <a:cubicBezTo>
                    <a:pt x="585" y="157"/>
                    <a:pt x="512" y="155"/>
                    <a:pt x="438" y="150"/>
                  </a:cubicBezTo>
                  <a:cubicBezTo>
                    <a:pt x="289" y="150"/>
                    <a:pt x="150" y="120"/>
                    <a:pt x="1" y="100"/>
                  </a:cubicBezTo>
                  <a:lnTo>
                    <a:pt x="1" y="100"/>
                  </a:lnTo>
                  <a:lnTo>
                    <a:pt x="11" y="358"/>
                  </a:lnTo>
                  <a:cubicBezTo>
                    <a:pt x="160" y="338"/>
                    <a:pt x="299" y="318"/>
                    <a:pt x="448" y="298"/>
                  </a:cubicBezTo>
                  <a:cubicBezTo>
                    <a:pt x="587" y="278"/>
                    <a:pt x="736" y="259"/>
                    <a:pt x="885" y="259"/>
                  </a:cubicBezTo>
                  <a:lnTo>
                    <a:pt x="1322" y="229"/>
                  </a:lnTo>
                  <a:cubicBezTo>
                    <a:pt x="1470" y="229"/>
                    <a:pt x="1620" y="239"/>
                    <a:pt x="1759" y="239"/>
                  </a:cubicBezTo>
                  <a:lnTo>
                    <a:pt x="17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14"/>
            <p:cNvSpPr/>
            <p:nvPr/>
          </p:nvSpPr>
          <p:spPr>
            <a:xfrm>
              <a:off x="1405200" y="1734050"/>
              <a:ext cx="30050" cy="9700"/>
            </a:xfrm>
            <a:custGeom>
              <a:avLst/>
              <a:gdLst/>
              <a:ahLst/>
              <a:cxnLst/>
              <a:rect l="l" t="t" r="r" b="b"/>
              <a:pathLst>
                <a:path w="1202" h="388" extrusionOk="0">
                  <a:moveTo>
                    <a:pt x="1162" y="1"/>
                  </a:moveTo>
                  <a:cubicBezTo>
                    <a:pt x="984" y="80"/>
                    <a:pt x="785" y="130"/>
                    <a:pt x="586" y="160"/>
                  </a:cubicBezTo>
                  <a:cubicBezTo>
                    <a:pt x="516" y="166"/>
                    <a:pt x="446" y="174"/>
                    <a:pt x="376" y="174"/>
                  </a:cubicBezTo>
                  <a:cubicBezTo>
                    <a:pt x="347" y="174"/>
                    <a:pt x="318" y="172"/>
                    <a:pt x="289" y="169"/>
                  </a:cubicBezTo>
                  <a:cubicBezTo>
                    <a:pt x="189" y="169"/>
                    <a:pt x="90" y="149"/>
                    <a:pt x="0" y="140"/>
                  </a:cubicBezTo>
                  <a:lnTo>
                    <a:pt x="0" y="140"/>
                  </a:lnTo>
                  <a:lnTo>
                    <a:pt x="11" y="388"/>
                  </a:lnTo>
                  <a:cubicBezTo>
                    <a:pt x="110" y="368"/>
                    <a:pt x="199" y="328"/>
                    <a:pt x="298" y="308"/>
                  </a:cubicBezTo>
                  <a:cubicBezTo>
                    <a:pt x="397" y="299"/>
                    <a:pt x="497" y="279"/>
                    <a:pt x="596" y="269"/>
                  </a:cubicBezTo>
                  <a:cubicBezTo>
                    <a:pt x="722" y="250"/>
                    <a:pt x="853" y="243"/>
                    <a:pt x="983" y="243"/>
                  </a:cubicBezTo>
                  <a:cubicBezTo>
                    <a:pt x="1057" y="243"/>
                    <a:pt x="1130" y="245"/>
                    <a:pt x="1202" y="249"/>
                  </a:cubicBezTo>
                  <a:lnTo>
                    <a:pt x="116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14"/>
            <p:cNvSpPr/>
            <p:nvPr/>
          </p:nvSpPr>
          <p:spPr>
            <a:xfrm>
              <a:off x="924625" y="1181250"/>
              <a:ext cx="61575" cy="425250"/>
            </a:xfrm>
            <a:custGeom>
              <a:avLst/>
              <a:gdLst/>
              <a:ahLst/>
              <a:cxnLst/>
              <a:rect l="l" t="t" r="r" b="b"/>
              <a:pathLst>
                <a:path w="2463" h="17010" extrusionOk="0">
                  <a:moveTo>
                    <a:pt x="2066" y="0"/>
                  </a:moveTo>
                  <a:cubicBezTo>
                    <a:pt x="1887" y="328"/>
                    <a:pt x="1719" y="656"/>
                    <a:pt x="1569" y="993"/>
                  </a:cubicBezTo>
                  <a:cubicBezTo>
                    <a:pt x="1410" y="1331"/>
                    <a:pt x="1271" y="1668"/>
                    <a:pt x="1132" y="2016"/>
                  </a:cubicBezTo>
                  <a:cubicBezTo>
                    <a:pt x="993" y="2364"/>
                    <a:pt x="894" y="2721"/>
                    <a:pt x="775" y="3069"/>
                  </a:cubicBezTo>
                  <a:cubicBezTo>
                    <a:pt x="686" y="3426"/>
                    <a:pt x="576" y="3784"/>
                    <a:pt x="497" y="4151"/>
                  </a:cubicBezTo>
                  <a:cubicBezTo>
                    <a:pt x="170" y="5600"/>
                    <a:pt x="0" y="7100"/>
                    <a:pt x="20" y="8579"/>
                  </a:cubicBezTo>
                  <a:cubicBezTo>
                    <a:pt x="40" y="9324"/>
                    <a:pt x="70" y="10069"/>
                    <a:pt x="179" y="10794"/>
                  </a:cubicBezTo>
                  <a:lnTo>
                    <a:pt x="259" y="11339"/>
                  </a:lnTo>
                  <a:lnTo>
                    <a:pt x="368" y="11886"/>
                  </a:lnTo>
                  <a:cubicBezTo>
                    <a:pt x="437" y="12243"/>
                    <a:pt x="537" y="12601"/>
                    <a:pt x="616" y="12958"/>
                  </a:cubicBezTo>
                  <a:cubicBezTo>
                    <a:pt x="706" y="13316"/>
                    <a:pt x="825" y="13663"/>
                    <a:pt x="934" y="14011"/>
                  </a:cubicBezTo>
                  <a:cubicBezTo>
                    <a:pt x="1053" y="14358"/>
                    <a:pt x="1172" y="14706"/>
                    <a:pt x="1302" y="15043"/>
                  </a:cubicBezTo>
                  <a:cubicBezTo>
                    <a:pt x="1441" y="15381"/>
                    <a:pt x="1560" y="15728"/>
                    <a:pt x="1728" y="16046"/>
                  </a:cubicBezTo>
                  <a:lnTo>
                    <a:pt x="1966" y="16542"/>
                  </a:lnTo>
                  <a:lnTo>
                    <a:pt x="2264" y="17009"/>
                  </a:lnTo>
                  <a:lnTo>
                    <a:pt x="2463" y="16850"/>
                  </a:lnTo>
                  <a:lnTo>
                    <a:pt x="2324" y="16632"/>
                  </a:lnTo>
                  <a:cubicBezTo>
                    <a:pt x="2244" y="16522"/>
                    <a:pt x="2175" y="16414"/>
                    <a:pt x="2175" y="16414"/>
                  </a:cubicBezTo>
                  <a:lnTo>
                    <a:pt x="1927" y="15947"/>
                  </a:lnTo>
                  <a:cubicBezTo>
                    <a:pt x="1758" y="15639"/>
                    <a:pt x="1629" y="15302"/>
                    <a:pt x="1480" y="14973"/>
                  </a:cubicBezTo>
                  <a:lnTo>
                    <a:pt x="1093" y="13961"/>
                  </a:lnTo>
                  <a:cubicBezTo>
                    <a:pt x="984" y="13614"/>
                    <a:pt x="854" y="13276"/>
                    <a:pt x="765" y="12919"/>
                  </a:cubicBezTo>
                  <a:cubicBezTo>
                    <a:pt x="666" y="12571"/>
                    <a:pt x="567" y="12213"/>
                    <a:pt x="497" y="11856"/>
                  </a:cubicBezTo>
                  <a:lnTo>
                    <a:pt x="378" y="11320"/>
                  </a:lnTo>
                  <a:lnTo>
                    <a:pt x="289" y="10783"/>
                  </a:lnTo>
                  <a:cubicBezTo>
                    <a:pt x="190" y="10049"/>
                    <a:pt x="150" y="9314"/>
                    <a:pt x="130" y="8579"/>
                  </a:cubicBezTo>
                  <a:cubicBezTo>
                    <a:pt x="110" y="7100"/>
                    <a:pt x="289" y="5620"/>
                    <a:pt x="636" y="4190"/>
                  </a:cubicBezTo>
                  <a:cubicBezTo>
                    <a:pt x="726" y="3824"/>
                    <a:pt x="835" y="3476"/>
                    <a:pt x="944" y="3118"/>
                  </a:cubicBezTo>
                  <a:cubicBezTo>
                    <a:pt x="1063" y="2781"/>
                    <a:pt x="1172" y="2423"/>
                    <a:pt x="1311" y="2086"/>
                  </a:cubicBezTo>
                  <a:cubicBezTo>
                    <a:pt x="1460" y="1748"/>
                    <a:pt x="1599" y="1410"/>
                    <a:pt x="1768" y="1093"/>
                  </a:cubicBezTo>
                  <a:cubicBezTo>
                    <a:pt x="1858" y="934"/>
                    <a:pt x="1927" y="765"/>
                    <a:pt x="2016" y="606"/>
                  </a:cubicBezTo>
                  <a:lnTo>
                    <a:pt x="2275" y="130"/>
                  </a:lnTo>
                  <a:lnTo>
                    <a:pt x="20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14"/>
            <p:cNvSpPr/>
            <p:nvPr/>
          </p:nvSpPr>
          <p:spPr>
            <a:xfrm>
              <a:off x="938025" y="1234875"/>
              <a:ext cx="59850" cy="365675"/>
            </a:xfrm>
            <a:custGeom>
              <a:avLst/>
              <a:gdLst/>
              <a:ahLst/>
              <a:cxnLst/>
              <a:rect l="l" t="t" r="r" b="b"/>
              <a:pathLst>
                <a:path w="2394" h="14627" extrusionOk="0">
                  <a:moveTo>
                    <a:pt x="1152" y="0"/>
                  </a:moveTo>
                  <a:cubicBezTo>
                    <a:pt x="726" y="1182"/>
                    <a:pt x="408" y="2413"/>
                    <a:pt x="229" y="3664"/>
                  </a:cubicBezTo>
                  <a:cubicBezTo>
                    <a:pt x="51" y="4925"/>
                    <a:pt x="1" y="6196"/>
                    <a:pt x="80" y="7457"/>
                  </a:cubicBezTo>
                  <a:cubicBezTo>
                    <a:pt x="179" y="8728"/>
                    <a:pt x="408" y="9969"/>
                    <a:pt x="746" y="11180"/>
                  </a:cubicBezTo>
                  <a:cubicBezTo>
                    <a:pt x="835" y="11478"/>
                    <a:pt x="924" y="11776"/>
                    <a:pt x="1033" y="12074"/>
                  </a:cubicBezTo>
                  <a:cubicBezTo>
                    <a:pt x="1133" y="12372"/>
                    <a:pt x="1232" y="12660"/>
                    <a:pt x="1361" y="12948"/>
                  </a:cubicBezTo>
                  <a:lnTo>
                    <a:pt x="1530" y="13385"/>
                  </a:lnTo>
                  <a:lnTo>
                    <a:pt x="1728" y="13802"/>
                  </a:lnTo>
                  <a:cubicBezTo>
                    <a:pt x="1798" y="13951"/>
                    <a:pt x="1867" y="14090"/>
                    <a:pt x="1947" y="14219"/>
                  </a:cubicBezTo>
                  <a:cubicBezTo>
                    <a:pt x="2026" y="14358"/>
                    <a:pt x="2106" y="14487"/>
                    <a:pt x="2185" y="14626"/>
                  </a:cubicBezTo>
                  <a:lnTo>
                    <a:pt x="2394" y="14477"/>
                  </a:lnTo>
                  <a:cubicBezTo>
                    <a:pt x="1739" y="13484"/>
                    <a:pt x="1262" y="12312"/>
                    <a:pt x="885" y="11131"/>
                  </a:cubicBezTo>
                  <a:cubicBezTo>
                    <a:pt x="527" y="9949"/>
                    <a:pt x="289" y="8708"/>
                    <a:pt x="190" y="7457"/>
                  </a:cubicBezTo>
                  <a:cubicBezTo>
                    <a:pt x="100" y="6196"/>
                    <a:pt x="170" y="4925"/>
                    <a:pt x="378" y="3694"/>
                  </a:cubicBezTo>
                  <a:cubicBezTo>
                    <a:pt x="587" y="2453"/>
                    <a:pt x="924" y="1242"/>
                    <a:pt x="1401" y="90"/>
                  </a:cubicBezTo>
                  <a:lnTo>
                    <a:pt x="115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14"/>
            <p:cNvSpPr/>
            <p:nvPr/>
          </p:nvSpPr>
          <p:spPr>
            <a:xfrm>
              <a:off x="951700" y="1310100"/>
              <a:ext cx="60575" cy="287200"/>
            </a:xfrm>
            <a:custGeom>
              <a:avLst/>
              <a:gdLst/>
              <a:ahLst/>
              <a:cxnLst/>
              <a:rect l="l" t="t" r="r" b="b"/>
              <a:pathLst>
                <a:path w="2423" h="11488" extrusionOk="0">
                  <a:moveTo>
                    <a:pt x="238" y="0"/>
                  </a:moveTo>
                  <a:cubicBezTo>
                    <a:pt x="80" y="973"/>
                    <a:pt x="0" y="1975"/>
                    <a:pt x="0" y="2979"/>
                  </a:cubicBezTo>
                  <a:cubicBezTo>
                    <a:pt x="0" y="3972"/>
                    <a:pt x="60" y="4974"/>
                    <a:pt x="238" y="5947"/>
                  </a:cubicBezTo>
                  <a:cubicBezTo>
                    <a:pt x="417" y="6931"/>
                    <a:pt x="655" y="7893"/>
                    <a:pt x="983" y="8827"/>
                  </a:cubicBezTo>
                  <a:cubicBezTo>
                    <a:pt x="1320" y="9760"/>
                    <a:pt x="1728" y="10644"/>
                    <a:pt x="2204" y="11488"/>
                  </a:cubicBezTo>
                  <a:lnTo>
                    <a:pt x="2423" y="11359"/>
                  </a:lnTo>
                  <a:cubicBezTo>
                    <a:pt x="1916" y="10554"/>
                    <a:pt x="1479" y="9691"/>
                    <a:pt x="1112" y="8777"/>
                  </a:cubicBezTo>
                  <a:cubicBezTo>
                    <a:pt x="775" y="7864"/>
                    <a:pt x="516" y="6911"/>
                    <a:pt x="347" y="5938"/>
                  </a:cubicBezTo>
                  <a:cubicBezTo>
                    <a:pt x="169" y="4965"/>
                    <a:pt x="119" y="3961"/>
                    <a:pt x="139" y="2979"/>
                  </a:cubicBezTo>
                  <a:cubicBezTo>
                    <a:pt x="169" y="1986"/>
                    <a:pt x="288" y="1002"/>
                    <a:pt x="497" y="49"/>
                  </a:cubicBezTo>
                  <a:lnTo>
                    <a:pt x="2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14"/>
            <p:cNvSpPr/>
            <p:nvPr/>
          </p:nvSpPr>
          <p:spPr>
            <a:xfrm>
              <a:off x="965100" y="1362950"/>
              <a:ext cx="56125" cy="224175"/>
            </a:xfrm>
            <a:custGeom>
              <a:avLst/>
              <a:gdLst/>
              <a:ahLst/>
              <a:cxnLst/>
              <a:rect l="l" t="t" r="r" b="b"/>
              <a:pathLst>
                <a:path w="2245" h="8967" extrusionOk="0">
                  <a:moveTo>
                    <a:pt x="40" y="1"/>
                  </a:moveTo>
                  <a:lnTo>
                    <a:pt x="40" y="1"/>
                  </a:lnTo>
                  <a:cubicBezTo>
                    <a:pt x="0" y="775"/>
                    <a:pt x="20" y="1560"/>
                    <a:pt x="89" y="2334"/>
                  </a:cubicBezTo>
                  <a:lnTo>
                    <a:pt x="149" y="2910"/>
                  </a:lnTo>
                  <a:cubicBezTo>
                    <a:pt x="169" y="3109"/>
                    <a:pt x="199" y="3297"/>
                    <a:pt x="228" y="3496"/>
                  </a:cubicBezTo>
                  <a:cubicBezTo>
                    <a:pt x="278" y="3883"/>
                    <a:pt x="367" y="4260"/>
                    <a:pt x="437" y="4638"/>
                  </a:cubicBezTo>
                  <a:cubicBezTo>
                    <a:pt x="636" y="5402"/>
                    <a:pt x="854" y="6147"/>
                    <a:pt x="1132" y="6862"/>
                  </a:cubicBezTo>
                  <a:cubicBezTo>
                    <a:pt x="1192" y="7050"/>
                    <a:pt x="1271" y="7219"/>
                    <a:pt x="1340" y="7398"/>
                  </a:cubicBezTo>
                  <a:cubicBezTo>
                    <a:pt x="1420" y="7577"/>
                    <a:pt x="1479" y="7756"/>
                    <a:pt x="1559" y="7934"/>
                  </a:cubicBezTo>
                  <a:cubicBezTo>
                    <a:pt x="1718" y="8281"/>
                    <a:pt x="1847" y="8639"/>
                    <a:pt x="2026" y="8967"/>
                  </a:cubicBezTo>
                  <a:lnTo>
                    <a:pt x="2244" y="8868"/>
                  </a:lnTo>
                  <a:cubicBezTo>
                    <a:pt x="2066" y="8530"/>
                    <a:pt x="1896" y="8192"/>
                    <a:pt x="1738" y="7855"/>
                  </a:cubicBezTo>
                  <a:cubicBezTo>
                    <a:pt x="1649" y="7686"/>
                    <a:pt x="1579" y="7507"/>
                    <a:pt x="1499" y="7339"/>
                  </a:cubicBezTo>
                  <a:cubicBezTo>
                    <a:pt x="1420" y="7160"/>
                    <a:pt x="1340" y="6991"/>
                    <a:pt x="1271" y="6812"/>
                  </a:cubicBezTo>
                  <a:cubicBezTo>
                    <a:pt x="963" y="6107"/>
                    <a:pt x="735" y="5373"/>
                    <a:pt x="546" y="4618"/>
                  </a:cubicBezTo>
                  <a:cubicBezTo>
                    <a:pt x="467" y="4241"/>
                    <a:pt x="387" y="3863"/>
                    <a:pt x="347" y="3476"/>
                  </a:cubicBezTo>
                  <a:cubicBezTo>
                    <a:pt x="318" y="3287"/>
                    <a:pt x="298" y="3089"/>
                    <a:pt x="278" y="2900"/>
                  </a:cubicBezTo>
                  <a:lnTo>
                    <a:pt x="239" y="2324"/>
                  </a:lnTo>
                  <a:cubicBezTo>
                    <a:pt x="208" y="1549"/>
                    <a:pt x="219" y="785"/>
                    <a:pt x="288" y="20"/>
                  </a:cubicBezTo>
                  <a:lnTo>
                    <a:pt x="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14"/>
            <p:cNvSpPr/>
            <p:nvPr/>
          </p:nvSpPr>
          <p:spPr>
            <a:xfrm>
              <a:off x="979725" y="1427750"/>
              <a:ext cx="52650" cy="150950"/>
            </a:xfrm>
            <a:custGeom>
              <a:avLst/>
              <a:gdLst/>
              <a:ahLst/>
              <a:cxnLst/>
              <a:rect l="l" t="t" r="r" b="b"/>
              <a:pathLst>
                <a:path w="2106" h="6038" extrusionOk="0">
                  <a:moveTo>
                    <a:pt x="259" y="0"/>
                  </a:moveTo>
                  <a:lnTo>
                    <a:pt x="1" y="20"/>
                  </a:lnTo>
                  <a:cubicBezTo>
                    <a:pt x="31" y="278"/>
                    <a:pt x="80" y="537"/>
                    <a:pt x="120" y="804"/>
                  </a:cubicBezTo>
                  <a:lnTo>
                    <a:pt x="199" y="1192"/>
                  </a:lnTo>
                  <a:lnTo>
                    <a:pt x="279" y="1579"/>
                  </a:lnTo>
                  <a:lnTo>
                    <a:pt x="358" y="1976"/>
                  </a:lnTo>
                  <a:lnTo>
                    <a:pt x="457" y="2364"/>
                  </a:lnTo>
                  <a:lnTo>
                    <a:pt x="557" y="2750"/>
                  </a:lnTo>
                  <a:lnTo>
                    <a:pt x="676" y="3128"/>
                  </a:lnTo>
                  <a:cubicBezTo>
                    <a:pt x="755" y="3386"/>
                    <a:pt x="835" y="3634"/>
                    <a:pt x="934" y="3882"/>
                  </a:cubicBezTo>
                  <a:cubicBezTo>
                    <a:pt x="1033" y="4131"/>
                    <a:pt x="1123" y="4379"/>
                    <a:pt x="1232" y="4617"/>
                  </a:cubicBezTo>
                  <a:cubicBezTo>
                    <a:pt x="1331" y="4866"/>
                    <a:pt x="1431" y="5104"/>
                    <a:pt x="1550" y="5342"/>
                  </a:cubicBezTo>
                  <a:cubicBezTo>
                    <a:pt x="1659" y="5581"/>
                    <a:pt x="1768" y="5819"/>
                    <a:pt x="1898" y="6037"/>
                  </a:cubicBezTo>
                  <a:lnTo>
                    <a:pt x="2106" y="5918"/>
                  </a:lnTo>
                  <a:cubicBezTo>
                    <a:pt x="1967" y="5709"/>
                    <a:pt x="1848" y="5481"/>
                    <a:pt x="1719" y="5252"/>
                  </a:cubicBezTo>
                  <a:cubicBezTo>
                    <a:pt x="1589" y="5025"/>
                    <a:pt x="1481" y="4796"/>
                    <a:pt x="1361" y="4557"/>
                  </a:cubicBezTo>
                  <a:cubicBezTo>
                    <a:pt x="1242" y="4329"/>
                    <a:pt x="1143" y="4081"/>
                    <a:pt x="1044" y="3843"/>
                  </a:cubicBezTo>
                  <a:cubicBezTo>
                    <a:pt x="944" y="3595"/>
                    <a:pt x="855" y="3346"/>
                    <a:pt x="775" y="3098"/>
                  </a:cubicBezTo>
                  <a:cubicBezTo>
                    <a:pt x="735" y="2969"/>
                    <a:pt x="696" y="2850"/>
                    <a:pt x="666" y="2721"/>
                  </a:cubicBezTo>
                  <a:lnTo>
                    <a:pt x="577" y="2333"/>
                  </a:lnTo>
                  <a:lnTo>
                    <a:pt x="488" y="1946"/>
                  </a:lnTo>
                  <a:lnTo>
                    <a:pt x="428" y="1559"/>
                  </a:lnTo>
                  <a:lnTo>
                    <a:pt x="358" y="1172"/>
                  </a:lnTo>
                  <a:cubicBezTo>
                    <a:pt x="349" y="1033"/>
                    <a:pt x="329" y="904"/>
                    <a:pt x="318" y="775"/>
                  </a:cubicBezTo>
                  <a:cubicBezTo>
                    <a:pt x="289" y="517"/>
                    <a:pt x="269" y="259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14"/>
            <p:cNvSpPr/>
            <p:nvPr/>
          </p:nvSpPr>
          <p:spPr>
            <a:xfrm>
              <a:off x="1001575" y="1460750"/>
              <a:ext cx="45450" cy="111975"/>
            </a:xfrm>
            <a:custGeom>
              <a:avLst/>
              <a:gdLst/>
              <a:ahLst/>
              <a:cxnLst/>
              <a:rect l="l" t="t" r="r" b="b"/>
              <a:pathLst>
                <a:path w="1818" h="4479" extrusionOk="0">
                  <a:moveTo>
                    <a:pt x="249" y="1"/>
                  </a:moveTo>
                  <a:lnTo>
                    <a:pt x="1" y="31"/>
                  </a:lnTo>
                  <a:cubicBezTo>
                    <a:pt x="40" y="229"/>
                    <a:pt x="80" y="418"/>
                    <a:pt x="140" y="616"/>
                  </a:cubicBezTo>
                  <a:cubicBezTo>
                    <a:pt x="190" y="805"/>
                    <a:pt x="249" y="993"/>
                    <a:pt x="298" y="1183"/>
                  </a:cubicBezTo>
                  <a:cubicBezTo>
                    <a:pt x="358" y="1371"/>
                    <a:pt x="437" y="1560"/>
                    <a:pt x="497" y="1748"/>
                  </a:cubicBezTo>
                  <a:lnTo>
                    <a:pt x="596" y="2026"/>
                  </a:lnTo>
                  <a:lnTo>
                    <a:pt x="696" y="2304"/>
                  </a:lnTo>
                  <a:cubicBezTo>
                    <a:pt x="765" y="2483"/>
                    <a:pt x="815" y="2672"/>
                    <a:pt x="885" y="2860"/>
                  </a:cubicBezTo>
                  <a:lnTo>
                    <a:pt x="1093" y="3416"/>
                  </a:lnTo>
                  <a:lnTo>
                    <a:pt x="1331" y="3952"/>
                  </a:lnTo>
                  <a:cubicBezTo>
                    <a:pt x="1410" y="4141"/>
                    <a:pt x="1520" y="4310"/>
                    <a:pt x="1619" y="4479"/>
                  </a:cubicBezTo>
                  <a:lnTo>
                    <a:pt x="1818" y="4340"/>
                  </a:lnTo>
                  <a:cubicBezTo>
                    <a:pt x="1758" y="4261"/>
                    <a:pt x="1708" y="4191"/>
                    <a:pt x="1649" y="4111"/>
                  </a:cubicBezTo>
                  <a:lnTo>
                    <a:pt x="1500" y="3873"/>
                  </a:lnTo>
                  <a:cubicBezTo>
                    <a:pt x="1410" y="3705"/>
                    <a:pt x="1311" y="3535"/>
                    <a:pt x="1232" y="3357"/>
                  </a:cubicBezTo>
                  <a:lnTo>
                    <a:pt x="993" y="2820"/>
                  </a:lnTo>
                  <a:cubicBezTo>
                    <a:pt x="924" y="2642"/>
                    <a:pt x="865" y="2453"/>
                    <a:pt x="795" y="2264"/>
                  </a:cubicBezTo>
                  <a:cubicBezTo>
                    <a:pt x="726" y="2086"/>
                    <a:pt x="666" y="1897"/>
                    <a:pt x="607" y="1708"/>
                  </a:cubicBezTo>
                  <a:cubicBezTo>
                    <a:pt x="557" y="1520"/>
                    <a:pt x="487" y="1341"/>
                    <a:pt x="448" y="1143"/>
                  </a:cubicBezTo>
                  <a:cubicBezTo>
                    <a:pt x="398" y="954"/>
                    <a:pt x="368" y="766"/>
                    <a:pt x="329" y="576"/>
                  </a:cubicBezTo>
                  <a:cubicBezTo>
                    <a:pt x="298" y="378"/>
                    <a:pt x="279" y="190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14"/>
            <p:cNvSpPr/>
            <p:nvPr/>
          </p:nvSpPr>
          <p:spPr>
            <a:xfrm>
              <a:off x="1021925" y="1489300"/>
              <a:ext cx="35775" cy="76000"/>
            </a:xfrm>
            <a:custGeom>
              <a:avLst/>
              <a:gdLst/>
              <a:ahLst/>
              <a:cxnLst/>
              <a:rect l="l" t="t" r="r" b="b"/>
              <a:pathLst>
                <a:path w="1431" h="3040" extrusionOk="0">
                  <a:moveTo>
                    <a:pt x="249" y="1"/>
                  </a:moveTo>
                  <a:lnTo>
                    <a:pt x="1" y="60"/>
                  </a:lnTo>
                  <a:cubicBezTo>
                    <a:pt x="110" y="308"/>
                    <a:pt x="199" y="566"/>
                    <a:pt x="299" y="815"/>
                  </a:cubicBezTo>
                  <a:cubicBezTo>
                    <a:pt x="408" y="1063"/>
                    <a:pt x="497" y="1311"/>
                    <a:pt x="596" y="1559"/>
                  </a:cubicBezTo>
                  <a:cubicBezTo>
                    <a:pt x="805" y="2056"/>
                    <a:pt x="1004" y="2552"/>
                    <a:pt x="1222" y="3039"/>
                  </a:cubicBezTo>
                  <a:lnTo>
                    <a:pt x="1430" y="2930"/>
                  </a:lnTo>
                  <a:cubicBezTo>
                    <a:pt x="1152" y="2493"/>
                    <a:pt x="905" y="2016"/>
                    <a:pt x="696" y="1520"/>
                  </a:cubicBezTo>
                  <a:cubicBezTo>
                    <a:pt x="596" y="1281"/>
                    <a:pt x="517" y="1023"/>
                    <a:pt x="438" y="765"/>
                  </a:cubicBezTo>
                  <a:cubicBezTo>
                    <a:pt x="358" y="517"/>
                    <a:pt x="309" y="249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14"/>
            <p:cNvSpPr/>
            <p:nvPr/>
          </p:nvSpPr>
          <p:spPr>
            <a:xfrm>
              <a:off x="1050000" y="1513875"/>
              <a:ext cx="22100" cy="42475"/>
            </a:xfrm>
            <a:custGeom>
              <a:avLst/>
              <a:gdLst/>
              <a:ahLst/>
              <a:cxnLst/>
              <a:rect l="l" t="t" r="r" b="b"/>
              <a:pathLst>
                <a:path w="884" h="1699" extrusionOk="0">
                  <a:moveTo>
                    <a:pt x="248" y="0"/>
                  </a:moveTo>
                  <a:lnTo>
                    <a:pt x="0" y="80"/>
                  </a:lnTo>
                  <a:cubicBezTo>
                    <a:pt x="60" y="219"/>
                    <a:pt x="139" y="338"/>
                    <a:pt x="199" y="477"/>
                  </a:cubicBezTo>
                  <a:cubicBezTo>
                    <a:pt x="258" y="606"/>
                    <a:pt x="318" y="735"/>
                    <a:pt x="367" y="874"/>
                  </a:cubicBezTo>
                  <a:cubicBezTo>
                    <a:pt x="427" y="1013"/>
                    <a:pt x="477" y="1152"/>
                    <a:pt x="526" y="1291"/>
                  </a:cubicBezTo>
                  <a:cubicBezTo>
                    <a:pt x="576" y="1421"/>
                    <a:pt x="605" y="1569"/>
                    <a:pt x="665" y="1699"/>
                  </a:cubicBezTo>
                  <a:lnTo>
                    <a:pt x="883" y="1599"/>
                  </a:lnTo>
                  <a:cubicBezTo>
                    <a:pt x="804" y="1480"/>
                    <a:pt x="724" y="1361"/>
                    <a:pt x="655" y="1232"/>
                  </a:cubicBezTo>
                  <a:cubicBezTo>
                    <a:pt x="596" y="1103"/>
                    <a:pt x="526" y="973"/>
                    <a:pt x="466" y="834"/>
                  </a:cubicBezTo>
                  <a:cubicBezTo>
                    <a:pt x="417" y="695"/>
                    <a:pt x="377" y="556"/>
                    <a:pt x="338" y="417"/>
                  </a:cubicBezTo>
                  <a:cubicBezTo>
                    <a:pt x="298" y="278"/>
                    <a:pt x="268" y="139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14"/>
            <p:cNvSpPr/>
            <p:nvPr/>
          </p:nvSpPr>
          <p:spPr>
            <a:xfrm>
              <a:off x="1066875" y="1521825"/>
              <a:ext cx="18125" cy="29300"/>
            </a:xfrm>
            <a:custGeom>
              <a:avLst/>
              <a:gdLst/>
              <a:ahLst/>
              <a:cxnLst/>
              <a:rect l="l" t="t" r="r" b="b"/>
              <a:pathLst>
                <a:path w="725" h="1172" extrusionOk="0">
                  <a:moveTo>
                    <a:pt x="239" y="0"/>
                  </a:moveTo>
                  <a:lnTo>
                    <a:pt x="0" y="80"/>
                  </a:lnTo>
                  <a:cubicBezTo>
                    <a:pt x="49" y="169"/>
                    <a:pt x="109" y="258"/>
                    <a:pt x="159" y="338"/>
                  </a:cubicBezTo>
                  <a:cubicBezTo>
                    <a:pt x="208" y="427"/>
                    <a:pt x="258" y="516"/>
                    <a:pt x="298" y="606"/>
                  </a:cubicBezTo>
                  <a:cubicBezTo>
                    <a:pt x="387" y="785"/>
                    <a:pt x="447" y="984"/>
                    <a:pt x="497" y="1172"/>
                  </a:cubicBezTo>
                  <a:lnTo>
                    <a:pt x="725" y="1063"/>
                  </a:lnTo>
                  <a:cubicBezTo>
                    <a:pt x="586" y="914"/>
                    <a:pt x="486" y="745"/>
                    <a:pt x="397" y="566"/>
                  </a:cubicBezTo>
                  <a:cubicBezTo>
                    <a:pt x="358" y="477"/>
                    <a:pt x="318" y="388"/>
                    <a:pt x="288" y="288"/>
                  </a:cubicBezTo>
                  <a:cubicBezTo>
                    <a:pt x="268" y="189"/>
                    <a:pt x="258" y="90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14"/>
            <p:cNvSpPr/>
            <p:nvPr/>
          </p:nvSpPr>
          <p:spPr>
            <a:xfrm>
              <a:off x="1066375" y="934800"/>
              <a:ext cx="402875" cy="146675"/>
            </a:xfrm>
            <a:custGeom>
              <a:avLst/>
              <a:gdLst/>
              <a:ahLst/>
              <a:cxnLst/>
              <a:rect l="l" t="t" r="r" b="b"/>
              <a:pathLst>
                <a:path w="16115" h="5867" extrusionOk="0">
                  <a:moveTo>
                    <a:pt x="13137" y="0"/>
                  </a:moveTo>
                  <a:cubicBezTo>
                    <a:pt x="13021" y="0"/>
                    <a:pt x="12906" y="3"/>
                    <a:pt x="12789" y="9"/>
                  </a:cubicBezTo>
                  <a:lnTo>
                    <a:pt x="12233" y="29"/>
                  </a:lnTo>
                  <a:cubicBezTo>
                    <a:pt x="12044" y="39"/>
                    <a:pt x="11865" y="59"/>
                    <a:pt x="11677" y="79"/>
                  </a:cubicBezTo>
                  <a:cubicBezTo>
                    <a:pt x="10197" y="218"/>
                    <a:pt x="8738" y="516"/>
                    <a:pt x="7328" y="992"/>
                  </a:cubicBezTo>
                  <a:cubicBezTo>
                    <a:pt x="6971" y="1111"/>
                    <a:pt x="6623" y="1230"/>
                    <a:pt x="6285" y="1369"/>
                  </a:cubicBezTo>
                  <a:cubicBezTo>
                    <a:pt x="6106" y="1449"/>
                    <a:pt x="5938" y="1508"/>
                    <a:pt x="5769" y="1588"/>
                  </a:cubicBezTo>
                  <a:lnTo>
                    <a:pt x="5263" y="1816"/>
                  </a:lnTo>
                  <a:cubicBezTo>
                    <a:pt x="4925" y="1975"/>
                    <a:pt x="4607" y="2164"/>
                    <a:pt x="4279" y="2332"/>
                  </a:cubicBezTo>
                  <a:cubicBezTo>
                    <a:pt x="3962" y="2521"/>
                    <a:pt x="3644" y="2709"/>
                    <a:pt x="3337" y="2908"/>
                  </a:cubicBezTo>
                  <a:cubicBezTo>
                    <a:pt x="3039" y="3117"/>
                    <a:pt x="2721" y="3316"/>
                    <a:pt x="2433" y="3544"/>
                  </a:cubicBezTo>
                  <a:lnTo>
                    <a:pt x="1996" y="3872"/>
                  </a:lnTo>
                  <a:lnTo>
                    <a:pt x="1569" y="4209"/>
                  </a:lnTo>
                  <a:cubicBezTo>
                    <a:pt x="1281" y="4428"/>
                    <a:pt x="1013" y="4675"/>
                    <a:pt x="745" y="4924"/>
                  </a:cubicBezTo>
                  <a:cubicBezTo>
                    <a:pt x="745" y="4924"/>
                    <a:pt x="645" y="5013"/>
                    <a:pt x="546" y="5112"/>
                  </a:cubicBezTo>
                  <a:cubicBezTo>
                    <a:pt x="457" y="5212"/>
                    <a:pt x="358" y="5311"/>
                    <a:pt x="358" y="5311"/>
                  </a:cubicBezTo>
                  <a:cubicBezTo>
                    <a:pt x="358" y="5311"/>
                    <a:pt x="268" y="5410"/>
                    <a:pt x="179" y="5520"/>
                  </a:cubicBezTo>
                  <a:cubicBezTo>
                    <a:pt x="89" y="5619"/>
                    <a:pt x="0" y="5728"/>
                    <a:pt x="0" y="5728"/>
                  </a:cubicBezTo>
                  <a:lnTo>
                    <a:pt x="209" y="5867"/>
                  </a:lnTo>
                  <a:lnTo>
                    <a:pt x="537" y="5470"/>
                  </a:lnTo>
                  <a:lnTo>
                    <a:pt x="715" y="5271"/>
                  </a:lnTo>
                  <a:cubicBezTo>
                    <a:pt x="765" y="5222"/>
                    <a:pt x="815" y="5182"/>
                    <a:pt x="844" y="5142"/>
                  </a:cubicBezTo>
                  <a:cubicBezTo>
                    <a:pt x="884" y="5112"/>
                    <a:pt x="904" y="5083"/>
                    <a:pt x="904" y="5083"/>
                  </a:cubicBezTo>
                  <a:cubicBezTo>
                    <a:pt x="1162" y="4834"/>
                    <a:pt x="1420" y="4586"/>
                    <a:pt x="1698" y="4358"/>
                  </a:cubicBezTo>
                  <a:lnTo>
                    <a:pt x="2105" y="4011"/>
                  </a:lnTo>
                  <a:lnTo>
                    <a:pt x="2542" y="3673"/>
                  </a:lnTo>
                  <a:cubicBezTo>
                    <a:pt x="2820" y="3444"/>
                    <a:pt x="3118" y="3246"/>
                    <a:pt x="3416" y="3038"/>
                  </a:cubicBezTo>
                  <a:cubicBezTo>
                    <a:pt x="3723" y="2829"/>
                    <a:pt x="4032" y="2640"/>
                    <a:pt x="4349" y="2451"/>
                  </a:cubicBezTo>
                  <a:cubicBezTo>
                    <a:pt x="4667" y="2273"/>
                    <a:pt x="4985" y="2074"/>
                    <a:pt x="5312" y="1925"/>
                  </a:cubicBezTo>
                  <a:lnTo>
                    <a:pt x="5819" y="1687"/>
                  </a:lnTo>
                  <a:lnTo>
                    <a:pt x="6325" y="1478"/>
                  </a:lnTo>
                  <a:cubicBezTo>
                    <a:pt x="6662" y="1330"/>
                    <a:pt x="7010" y="1211"/>
                    <a:pt x="7357" y="1091"/>
                  </a:cubicBezTo>
                  <a:cubicBezTo>
                    <a:pt x="8758" y="615"/>
                    <a:pt x="10217" y="337"/>
                    <a:pt x="11687" y="218"/>
                  </a:cubicBezTo>
                  <a:cubicBezTo>
                    <a:pt x="11876" y="207"/>
                    <a:pt x="12054" y="198"/>
                    <a:pt x="12243" y="187"/>
                  </a:cubicBezTo>
                  <a:lnTo>
                    <a:pt x="12789" y="187"/>
                  </a:lnTo>
                  <a:cubicBezTo>
                    <a:pt x="12877" y="183"/>
                    <a:pt x="12964" y="181"/>
                    <a:pt x="13052" y="181"/>
                  </a:cubicBezTo>
                  <a:cubicBezTo>
                    <a:pt x="13332" y="181"/>
                    <a:pt x="13611" y="200"/>
                    <a:pt x="13891" y="207"/>
                  </a:cubicBezTo>
                  <a:cubicBezTo>
                    <a:pt x="14259" y="238"/>
                    <a:pt x="14626" y="287"/>
                    <a:pt x="14983" y="337"/>
                  </a:cubicBezTo>
                  <a:cubicBezTo>
                    <a:pt x="15340" y="396"/>
                    <a:pt x="15698" y="446"/>
                    <a:pt x="16055" y="525"/>
                  </a:cubicBezTo>
                  <a:lnTo>
                    <a:pt x="16115" y="277"/>
                  </a:lnTo>
                  <a:cubicBezTo>
                    <a:pt x="15748" y="198"/>
                    <a:pt x="15380" y="168"/>
                    <a:pt x="15013" y="108"/>
                  </a:cubicBezTo>
                  <a:cubicBezTo>
                    <a:pt x="14645" y="79"/>
                    <a:pt x="14278" y="39"/>
                    <a:pt x="13901" y="19"/>
                  </a:cubicBezTo>
                  <a:cubicBezTo>
                    <a:pt x="13647" y="12"/>
                    <a:pt x="13393" y="0"/>
                    <a:pt x="1313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14"/>
            <p:cNvSpPr/>
            <p:nvPr/>
          </p:nvSpPr>
          <p:spPr>
            <a:xfrm>
              <a:off x="1075550" y="949175"/>
              <a:ext cx="339850" cy="141750"/>
            </a:xfrm>
            <a:custGeom>
              <a:avLst/>
              <a:gdLst/>
              <a:ahLst/>
              <a:cxnLst/>
              <a:rect l="l" t="t" r="r" b="b"/>
              <a:pathLst>
                <a:path w="13594" h="5670" extrusionOk="0">
                  <a:moveTo>
                    <a:pt x="13012" y="0"/>
                  </a:moveTo>
                  <a:cubicBezTo>
                    <a:pt x="11943" y="0"/>
                    <a:pt x="10871" y="93"/>
                    <a:pt x="9821" y="278"/>
                  </a:cubicBezTo>
                  <a:cubicBezTo>
                    <a:pt x="8579" y="486"/>
                    <a:pt x="7348" y="834"/>
                    <a:pt x="6167" y="1300"/>
                  </a:cubicBezTo>
                  <a:cubicBezTo>
                    <a:pt x="4995" y="1777"/>
                    <a:pt x="3873" y="2383"/>
                    <a:pt x="2831" y="3078"/>
                  </a:cubicBezTo>
                  <a:cubicBezTo>
                    <a:pt x="2314" y="3425"/>
                    <a:pt x="1818" y="3813"/>
                    <a:pt x="1331" y="4210"/>
                  </a:cubicBezTo>
                  <a:cubicBezTo>
                    <a:pt x="1093" y="4409"/>
                    <a:pt x="865" y="4627"/>
                    <a:pt x="636" y="4826"/>
                  </a:cubicBezTo>
                  <a:cubicBezTo>
                    <a:pt x="417" y="5044"/>
                    <a:pt x="209" y="5282"/>
                    <a:pt x="0" y="5521"/>
                  </a:cubicBezTo>
                  <a:lnTo>
                    <a:pt x="199" y="5669"/>
                  </a:lnTo>
                  <a:cubicBezTo>
                    <a:pt x="944" y="4736"/>
                    <a:pt x="1907" y="3922"/>
                    <a:pt x="2920" y="3197"/>
                  </a:cubicBezTo>
                  <a:cubicBezTo>
                    <a:pt x="3932" y="2482"/>
                    <a:pt x="5044" y="1876"/>
                    <a:pt x="6206" y="1400"/>
                  </a:cubicBezTo>
                  <a:cubicBezTo>
                    <a:pt x="7378" y="933"/>
                    <a:pt x="8609" y="616"/>
                    <a:pt x="9840" y="417"/>
                  </a:cubicBezTo>
                  <a:cubicBezTo>
                    <a:pt x="10698" y="294"/>
                    <a:pt x="11565" y="227"/>
                    <a:pt x="12426" y="227"/>
                  </a:cubicBezTo>
                  <a:cubicBezTo>
                    <a:pt x="12810" y="227"/>
                    <a:pt x="13193" y="240"/>
                    <a:pt x="13574" y="268"/>
                  </a:cubicBezTo>
                  <a:lnTo>
                    <a:pt x="13594" y="10"/>
                  </a:lnTo>
                  <a:cubicBezTo>
                    <a:pt x="13400" y="4"/>
                    <a:pt x="13206" y="0"/>
                    <a:pt x="1301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14"/>
            <p:cNvSpPr/>
            <p:nvPr/>
          </p:nvSpPr>
          <p:spPr>
            <a:xfrm>
              <a:off x="1083250" y="964050"/>
              <a:ext cx="258425" cy="139775"/>
            </a:xfrm>
            <a:custGeom>
              <a:avLst/>
              <a:gdLst/>
              <a:ahLst/>
              <a:cxnLst/>
              <a:rect l="l" t="t" r="r" b="b"/>
              <a:pathLst>
                <a:path w="10337" h="5591" extrusionOk="0">
                  <a:moveTo>
                    <a:pt x="10307" y="1"/>
                  </a:moveTo>
                  <a:cubicBezTo>
                    <a:pt x="9334" y="149"/>
                    <a:pt x="8361" y="378"/>
                    <a:pt x="7408" y="686"/>
                  </a:cubicBezTo>
                  <a:cubicBezTo>
                    <a:pt x="6464" y="994"/>
                    <a:pt x="5521" y="1361"/>
                    <a:pt x="4647" y="1837"/>
                  </a:cubicBezTo>
                  <a:cubicBezTo>
                    <a:pt x="3763" y="2294"/>
                    <a:pt x="2920" y="2830"/>
                    <a:pt x="2135" y="3436"/>
                  </a:cubicBezTo>
                  <a:cubicBezTo>
                    <a:pt x="1371" y="4052"/>
                    <a:pt x="646" y="4717"/>
                    <a:pt x="1" y="5422"/>
                  </a:cubicBezTo>
                  <a:lnTo>
                    <a:pt x="179" y="5591"/>
                  </a:lnTo>
                  <a:cubicBezTo>
                    <a:pt x="795" y="4866"/>
                    <a:pt x="1480" y="4181"/>
                    <a:pt x="2225" y="3545"/>
                  </a:cubicBezTo>
                  <a:cubicBezTo>
                    <a:pt x="2989" y="2930"/>
                    <a:pt x="3823" y="2384"/>
                    <a:pt x="4697" y="1927"/>
                  </a:cubicBezTo>
                  <a:cubicBezTo>
                    <a:pt x="5570" y="1460"/>
                    <a:pt x="6504" y="1103"/>
                    <a:pt x="7447" y="825"/>
                  </a:cubicBezTo>
                  <a:cubicBezTo>
                    <a:pt x="8401" y="547"/>
                    <a:pt x="9374" y="358"/>
                    <a:pt x="10336" y="269"/>
                  </a:cubicBezTo>
                  <a:lnTo>
                    <a:pt x="103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14"/>
            <p:cNvSpPr/>
            <p:nvPr/>
          </p:nvSpPr>
          <p:spPr>
            <a:xfrm>
              <a:off x="1095400" y="988375"/>
              <a:ext cx="199375" cy="120900"/>
            </a:xfrm>
            <a:custGeom>
              <a:avLst/>
              <a:gdLst/>
              <a:ahLst/>
              <a:cxnLst/>
              <a:rect l="l" t="t" r="r" b="b"/>
              <a:pathLst>
                <a:path w="7975" h="4836" extrusionOk="0">
                  <a:moveTo>
                    <a:pt x="7915" y="1"/>
                  </a:moveTo>
                  <a:cubicBezTo>
                    <a:pt x="7726" y="50"/>
                    <a:pt x="7547" y="100"/>
                    <a:pt x="7359" y="160"/>
                  </a:cubicBezTo>
                  <a:cubicBezTo>
                    <a:pt x="7169" y="219"/>
                    <a:pt x="6991" y="279"/>
                    <a:pt x="6803" y="338"/>
                  </a:cubicBezTo>
                  <a:cubicBezTo>
                    <a:pt x="6435" y="477"/>
                    <a:pt x="6068" y="606"/>
                    <a:pt x="5710" y="765"/>
                  </a:cubicBezTo>
                  <a:cubicBezTo>
                    <a:pt x="4995" y="1063"/>
                    <a:pt x="4290" y="1411"/>
                    <a:pt x="3625" y="1818"/>
                  </a:cubicBezTo>
                  <a:cubicBezTo>
                    <a:pt x="2950" y="2215"/>
                    <a:pt x="2334" y="2682"/>
                    <a:pt x="1728" y="3158"/>
                  </a:cubicBezTo>
                  <a:cubicBezTo>
                    <a:pt x="1421" y="3397"/>
                    <a:pt x="1123" y="3644"/>
                    <a:pt x="845" y="3903"/>
                  </a:cubicBezTo>
                  <a:cubicBezTo>
                    <a:pt x="547" y="4141"/>
                    <a:pt x="269" y="4399"/>
                    <a:pt x="1" y="4668"/>
                  </a:cubicBezTo>
                  <a:lnTo>
                    <a:pt x="170" y="4836"/>
                  </a:lnTo>
                  <a:cubicBezTo>
                    <a:pt x="438" y="4578"/>
                    <a:pt x="686" y="4290"/>
                    <a:pt x="974" y="4042"/>
                  </a:cubicBezTo>
                  <a:cubicBezTo>
                    <a:pt x="1242" y="3774"/>
                    <a:pt x="1530" y="3525"/>
                    <a:pt x="1818" y="3267"/>
                  </a:cubicBezTo>
                  <a:cubicBezTo>
                    <a:pt x="2404" y="2781"/>
                    <a:pt x="3010" y="2304"/>
                    <a:pt x="3674" y="1907"/>
                  </a:cubicBezTo>
                  <a:cubicBezTo>
                    <a:pt x="4340" y="1510"/>
                    <a:pt x="5045" y="1173"/>
                    <a:pt x="5770" y="904"/>
                  </a:cubicBezTo>
                  <a:cubicBezTo>
                    <a:pt x="6127" y="756"/>
                    <a:pt x="6494" y="656"/>
                    <a:pt x="6862" y="527"/>
                  </a:cubicBezTo>
                  <a:cubicBezTo>
                    <a:pt x="7050" y="477"/>
                    <a:pt x="7229" y="427"/>
                    <a:pt x="7418" y="378"/>
                  </a:cubicBezTo>
                  <a:cubicBezTo>
                    <a:pt x="7597" y="328"/>
                    <a:pt x="7785" y="279"/>
                    <a:pt x="7974" y="249"/>
                  </a:cubicBezTo>
                  <a:lnTo>
                    <a:pt x="791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14"/>
            <p:cNvSpPr/>
            <p:nvPr/>
          </p:nvSpPr>
          <p:spPr>
            <a:xfrm>
              <a:off x="1106825" y="1021400"/>
              <a:ext cx="131075" cy="95825"/>
            </a:xfrm>
            <a:custGeom>
              <a:avLst/>
              <a:gdLst/>
              <a:ahLst/>
              <a:cxnLst/>
              <a:rect l="l" t="t" r="r" b="b"/>
              <a:pathLst>
                <a:path w="5243" h="3833" extrusionOk="0">
                  <a:moveTo>
                    <a:pt x="5144" y="0"/>
                  </a:moveTo>
                  <a:cubicBezTo>
                    <a:pt x="4667" y="229"/>
                    <a:pt x="4201" y="477"/>
                    <a:pt x="3744" y="745"/>
                  </a:cubicBezTo>
                  <a:cubicBezTo>
                    <a:pt x="3277" y="1013"/>
                    <a:pt x="2831" y="1301"/>
                    <a:pt x="2394" y="1599"/>
                  </a:cubicBezTo>
                  <a:cubicBezTo>
                    <a:pt x="1957" y="1917"/>
                    <a:pt x="1549" y="2254"/>
                    <a:pt x="1143" y="2592"/>
                  </a:cubicBezTo>
                  <a:cubicBezTo>
                    <a:pt x="944" y="2760"/>
                    <a:pt x="755" y="2949"/>
                    <a:pt x="556" y="3118"/>
                  </a:cubicBezTo>
                  <a:cubicBezTo>
                    <a:pt x="368" y="3297"/>
                    <a:pt x="189" y="3486"/>
                    <a:pt x="0" y="3674"/>
                  </a:cubicBezTo>
                  <a:lnTo>
                    <a:pt x="179" y="3833"/>
                  </a:lnTo>
                  <a:cubicBezTo>
                    <a:pt x="358" y="3644"/>
                    <a:pt x="517" y="3446"/>
                    <a:pt x="695" y="3257"/>
                  </a:cubicBezTo>
                  <a:cubicBezTo>
                    <a:pt x="885" y="3078"/>
                    <a:pt x="1053" y="2880"/>
                    <a:pt x="1242" y="2701"/>
                  </a:cubicBezTo>
                  <a:cubicBezTo>
                    <a:pt x="1629" y="2343"/>
                    <a:pt x="2026" y="1996"/>
                    <a:pt x="2453" y="1688"/>
                  </a:cubicBezTo>
                  <a:cubicBezTo>
                    <a:pt x="2890" y="1390"/>
                    <a:pt x="3347" y="1122"/>
                    <a:pt x="3813" y="874"/>
                  </a:cubicBezTo>
                  <a:cubicBezTo>
                    <a:pt x="4280" y="636"/>
                    <a:pt x="4757" y="427"/>
                    <a:pt x="5243" y="238"/>
                  </a:cubicBezTo>
                  <a:lnTo>
                    <a:pt x="514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14"/>
            <p:cNvSpPr/>
            <p:nvPr/>
          </p:nvSpPr>
          <p:spPr>
            <a:xfrm>
              <a:off x="1117250" y="1052425"/>
              <a:ext cx="95850" cy="76725"/>
            </a:xfrm>
            <a:custGeom>
              <a:avLst/>
              <a:gdLst/>
              <a:ahLst/>
              <a:cxnLst/>
              <a:rect l="l" t="t" r="r" b="b"/>
              <a:pathLst>
                <a:path w="3834" h="3069" extrusionOk="0">
                  <a:moveTo>
                    <a:pt x="3724" y="1"/>
                  </a:moveTo>
                  <a:lnTo>
                    <a:pt x="3466" y="149"/>
                  </a:lnTo>
                  <a:lnTo>
                    <a:pt x="3217" y="318"/>
                  </a:lnTo>
                  <a:cubicBezTo>
                    <a:pt x="3059" y="427"/>
                    <a:pt x="2890" y="526"/>
                    <a:pt x="2731" y="646"/>
                  </a:cubicBezTo>
                  <a:lnTo>
                    <a:pt x="2255" y="1003"/>
                  </a:lnTo>
                  <a:cubicBezTo>
                    <a:pt x="2096" y="1122"/>
                    <a:pt x="1947" y="1252"/>
                    <a:pt x="1788" y="1371"/>
                  </a:cubicBezTo>
                  <a:cubicBezTo>
                    <a:pt x="1619" y="1480"/>
                    <a:pt x="1470" y="1609"/>
                    <a:pt x="1321" y="1728"/>
                  </a:cubicBezTo>
                  <a:cubicBezTo>
                    <a:pt x="1163" y="1847"/>
                    <a:pt x="1004" y="1967"/>
                    <a:pt x="854" y="2095"/>
                  </a:cubicBezTo>
                  <a:cubicBezTo>
                    <a:pt x="706" y="2225"/>
                    <a:pt x="547" y="2344"/>
                    <a:pt x="408" y="2483"/>
                  </a:cubicBezTo>
                  <a:cubicBezTo>
                    <a:pt x="269" y="2622"/>
                    <a:pt x="139" y="2770"/>
                    <a:pt x="0" y="2920"/>
                  </a:cubicBezTo>
                  <a:lnTo>
                    <a:pt x="199" y="3068"/>
                  </a:lnTo>
                  <a:cubicBezTo>
                    <a:pt x="309" y="2920"/>
                    <a:pt x="417" y="2761"/>
                    <a:pt x="547" y="2622"/>
                  </a:cubicBezTo>
                  <a:cubicBezTo>
                    <a:pt x="676" y="2473"/>
                    <a:pt x="815" y="2344"/>
                    <a:pt x="954" y="2205"/>
                  </a:cubicBezTo>
                  <a:cubicBezTo>
                    <a:pt x="1093" y="2066"/>
                    <a:pt x="1242" y="1936"/>
                    <a:pt x="1391" y="1817"/>
                  </a:cubicBezTo>
                  <a:cubicBezTo>
                    <a:pt x="1540" y="1689"/>
                    <a:pt x="1688" y="1559"/>
                    <a:pt x="1847" y="1450"/>
                  </a:cubicBezTo>
                  <a:lnTo>
                    <a:pt x="2324" y="1093"/>
                  </a:lnTo>
                  <a:lnTo>
                    <a:pt x="2811" y="765"/>
                  </a:lnTo>
                  <a:cubicBezTo>
                    <a:pt x="2970" y="656"/>
                    <a:pt x="3148" y="576"/>
                    <a:pt x="3317" y="487"/>
                  </a:cubicBezTo>
                  <a:lnTo>
                    <a:pt x="3575" y="348"/>
                  </a:lnTo>
                  <a:lnTo>
                    <a:pt x="3833" y="229"/>
                  </a:lnTo>
                  <a:lnTo>
                    <a:pt x="37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14"/>
            <p:cNvSpPr/>
            <p:nvPr/>
          </p:nvSpPr>
          <p:spPr>
            <a:xfrm>
              <a:off x="1127675" y="1080975"/>
              <a:ext cx="64825" cy="56375"/>
            </a:xfrm>
            <a:custGeom>
              <a:avLst/>
              <a:gdLst/>
              <a:ahLst/>
              <a:cxnLst/>
              <a:rect l="l" t="t" r="r" b="b"/>
              <a:pathLst>
                <a:path w="2593" h="2255" extrusionOk="0">
                  <a:moveTo>
                    <a:pt x="2453" y="0"/>
                  </a:moveTo>
                  <a:cubicBezTo>
                    <a:pt x="2244" y="169"/>
                    <a:pt x="2036" y="338"/>
                    <a:pt x="1827" y="516"/>
                  </a:cubicBezTo>
                  <a:lnTo>
                    <a:pt x="1520" y="775"/>
                  </a:lnTo>
                  <a:lnTo>
                    <a:pt x="1212" y="1033"/>
                  </a:lnTo>
                  <a:cubicBezTo>
                    <a:pt x="795" y="1381"/>
                    <a:pt x="398" y="1728"/>
                    <a:pt x="0" y="2076"/>
                  </a:cubicBezTo>
                  <a:lnTo>
                    <a:pt x="170" y="2254"/>
                  </a:lnTo>
                  <a:cubicBezTo>
                    <a:pt x="507" y="1847"/>
                    <a:pt x="865" y="1450"/>
                    <a:pt x="1282" y="1112"/>
                  </a:cubicBezTo>
                  <a:lnTo>
                    <a:pt x="1589" y="864"/>
                  </a:lnTo>
                  <a:cubicBezTo>
                    <a:pt x="1699" y="785"/>
                    <a:pt x="1808" y="705"/>
                    <a:pt x="1917" y="636"/>
                  </a:cubicBezTo>
                  <a:cubicBezTo>
                    <a:pt x="2136" y="477"/>
                    <a:pt x="2364" y="348"/>
                    <a:pt x="2592" y="218"/>
                  </a:cubicBezTo>
                  <a:lnTo>
                    <a:pt x="245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14"/>
            <p:cNvSpPr/>
            <p:nvPr/>
          </p:nvSpPr>
          <p:spPr>
            <a:xfrm>
              <a:off x="1140350" y="1115475"/>
              <a:ext cx="37500" cy="32525"/>
            </a:xfrm>
            <a:custGeom>
              <a:avLst/>
              <a:gdLst/>
              <a:ahLst/>
              <a:cxnLst/>
              <a:rect l="l" t="t" r="r" b="b"/>
              <a:pathLst>
                <a:path w="1500" h="1301" extrusionOk="0">
                  <a:moveTo>
                    <a:pt x="1340" y="1"/>
                  </a:moveTo>
                  <a:cubicBezTo>
                    <a:pt x="1231" y="100"/>
                    <a:pt x="1132" y="209"/>
                    <a:pt x="1023" y="308"/>
                  </a:cubicBezTo>
                  <a:cubicBezTo>
                    <a:pt x="914" y="398"/>
                    <a:pt x="814" y="507"/>
                    <a:pt x="705" y="596"/>
                  </a:cubicBezTo>
                  <a:cubicBezTo>
                    <a:pt x="586" y="696"/>
                    <a:pt x="467" y="775"/>
                    <a:pt x="358" y="864"/>
                  </a:cubicBezTo>
                  <a:cubicBezTo>
                    <a:pt x="239" y="963"/>
                    <a:pt x="119" y="1043"/>
                    <a:pt x="0" y="1133"/>
                  </a:cubicBezTo>
                  <a:lnTo>
                    <a:pt x="169" y="1301"/>
                  </a:lnTo>
                  <a:cubicBezTo>
                    <a:pt x="268" y="1202"/>
                    <a:pt x="347" y="1082"/>
                    <a:pt x="447" y="974"/>
                  </a:cubicBezTo>
                  <a:cubicBezTo>
                    <a:pt x="546" y="874"/>
                    <a:pt x="665" y="775"/>
                    <a:pt x="775" y="676"/>
                  </a:cubicBezTo>
                  <a:cubicBezTo>
                    <a:pt x="884" y="586"/>
                    <a:pt x="993" y="497"/>
                    <a:pt x="1122" y="418"/>
                  </a:cubicBezTo>
                  <a:cubicBezTo>
                    <a:pt x="1241" y="338"/>
                    <a:pt x="1370" y="268"/>
                    <a:pt x="1499" y="199"/>
                  </a:cubicBezTo>
                  <a:lnTo>
                    <a:pt x="13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14"/>
            <p:cNvSpPr/>
            <p:nvPr/>
          </p:nvSpPr>
          <p:spPr>
            <a:xfrm>
              <a:off x="1149275" y="1133850"/>
              <a:ext cx="26075" cy="24850"/>
            </a:xfrm>
            <a:custGeom>
              <a:avLst/>
              <a:gdLst/>
              <a:ahLst/>
              <a:cxnLst/>
              <a:rect l="l" t="t" r="r" b="b"/>
              <a:pathLst>
                <a:path w="1043" h="994" extrusionOk="0">
                  <a:moveTo>
                    <a:pt x="884" y="0"/>
                  </a:moveTo>
                  <a:cubicBezTo>
                    <a:pt x="815" y="69"/>
                    <a:pt x="765" y="159"/>
                    <a:pt x="696" y="239"/>
                  </a:cubicBezTo>
                  <a:cubicBezTo>
                    <a:pt x="626" y="308"/>
                    <a:pt x="557" y="378"/>
                    <a:pt x="477" y="447"/>
                  </a:cubicBezTo>
                  <a:cubicBezTo>
                    <a:pt x="328" y="586"/>
                    <a:pt x="179" y="715"/>
                    <a:pt x="1" y="815"/>
                  </a:cubicBezTo>
                  <a:lnTo>
                    <a:pt x="179" y="993"/>
                  </a:lnTo>
                  <a:cubicBezTo>
                    <a:pt x="288" y="824"/>
                    <a:pt x="407" y="656"/>
                    <a:pt x="546" y="526"/>
                  </a:cubicBezTo>
                  <a:cubicBezTo>
                    <a:pt x="626" y="457"/>
                    <a:pt x="705" y="398"/>
                    <a:pt x="785" y="347"/>
                  </a:cubicBezTo>
                  <a:cubicBezTo>
                    <a:pt x="864" y="288"/>
                    <a:pt x="954" y="239"/>
                    <a:pt x="1043" y="199"/>
                  </a:cubicBezTo>
                  <a:lnTo>
                    <a:pt x="88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14"/>
            <p:cNvSpPr/>
            <p:nvPr/>
          </p:nvSpPr>
          <p:spPr>
            <a:xfrm>
              <a:off x="1593600" y="995825"/>
              <a:ext cx="255700" cy="341325"/>
            </a:xfrm>
            <a:custGeom>
              <a:avLst/>
              <a:gdLst/>
              <a:ahLst/>
              <a:cxnLst/>
              <a:rect l="l" t="t" r="r" b="b"/>
              <a:pathLst>
                <a:path w="10228" h="13653" extrusionOk="0">
                  <a:moveTo>
                    <a:pt x="70" y="1"/>
                  </a:moveTo>
                  <a:lnTo>
                    <a:pt x="1" y="239"/>
                  </a:lnTo>
                  <a:cubicBezTo>
                    <a:pt x="1" y="239"/>
                    <a:pt x="120" y="288"/>
                    <a:pt x="239" y="328"/>
                  </a:cubicBezTo>
                  <a:cubicBezTo>
                    <a:pt x="358" y="378"/>
                    <a:pt x="487" y="427"/>
                    <a:pt x="487" y="427"/>
                  </a:cubicBezTo>
                  <a:lnTo>
                    <a:pt x="963" y="656"/>
                  </a:lnTo>
                  <a:cubicBezTo>
                    <a:pt x="1281" y="815"/>
                    <a:pt x="1579" y="1003"/>
                    <a:pt x="1897" y="1182"/>
                  </a:cubicBezTo>
                  <a:cubicBezTo>
                    <a:pt x="2195" y="1381"/>
                    <a:pt x="2503" y="1570"/>
                    <a:pt x="2801" y="1778"/>
                  </a:cubicBezTo>
                  <a:cubicBezTo>
                    <a:pt x="3099" y="1987"/>
                    <a:pt x="3406" y="2185"/>
                    <a:pt x="3684" y="2413"/>
                  </a:cubicBezTo>
                  <a:lnTo>
                    <a:pt x="4111" y="2761"/>
                  </a:lnTo>
                  <a:lnTo>
                    <a:pt x="4528" y="3119"/>
                  </a:lnTo>
                  <a:cubicBezTo>
                    <a:pt x="4806" y="3357"/>
                    <a:pt x="5065" y="3615"/>
                    <a:pt x="5323" y="3873"/>
                  </a:cubicBezTo>
                  <a:cubicBezTo>
                    <a:pt x="5581" y="4141"/>
                    <a:pt x="5819" y="4409"/>
                    <a:pt x="6067" y="4687"/>
                  </a:cubicBezTo>
                  <a:cubicBezTo>
                    <a:pt x="6296" y="4975"/>
                    <a:pt x="6534" y="5253"/>
                    <a:pt x="6753" y="5561"/>
                  </a:cubicBezTo>
                  <a:cubicBezTo>
                    <a:pt x="7626" y="6742"/>
                    <a:pt x="8371" y="8043"/>
                    <a:pt x="8927" y="9414"/>
                  </a:cubicBezTo>
                  <a:cubicBezTo>
                    <a:pt x="9056" y="9751"/>
                    <a:pt x="9185" y="10098"/>
                    <a:pt x="9294" y="10446"/>
                  </a:cubicBezTo>
                  <a:cubicBezTo>
                    <a:pt x="9354" y="10625"/>
                    <a:pt x="9414" y="10804"/>
                    <a:pt x="9463" y="10972"/>
                  </a:cubicBezTo>
                  <a:lnTo>
                    <a:pt x="9602" y="11508"/>
                  </a:lnTo>
                  <a:cubicBezTo>
                    <a:pt x="9701" y="11866"/>
                    <a:pt x="9751" y="12223"/>
                    <a:pt x="9820" y="12581"/>
                  </a:cubicBezTo>
                  <a:cubicBezTo>
                    <a:pt x="9890" y="12938"/>
                    <a:pt x="9920" y="13295"/>
                    <a:pt x="9979" y="13653"/>
                  </a:cubicBezTo>
                  <a:lnTo>
                    <a:pt x="10228" y="13633"/>
                  </a:lnTo>
                  <a:cubicBezTo>
                    <a:pt x="10168" y="13266"/>
                    <a:pt x="10118" y="12909"/>
                    <a:pt x="10049" y="12541"/>
                  </a:cubicBezTo>
                  <a:cubicBezTo>
                    <a:pt x="9959" y="12183"/>
                    <a:pt x="9900" y="11816"/>
                    <a:pt x="9791" y="11459"/>
                  </a:cubicBezTo>
                  <a:lnTo>
                    <a:pt x="9632" y="10923"/>
                  </a:lnTo>
                  <a:cubicBezTo>
                    <a:pt x="9582" y="10744"/>
                    <a:pt x="9513" y="10575"/>
                    <a:pt x="9453" y="10396"/>
                  </a:cubicBezTo>
                  <a:cubicBezTo>
                    <a:pt x="9344" y="10049"/>
                    <a:pt x="9195" y="9701"/>
                    <a:pt x="9056" y="9354"/>
                  </a:cubicBezTo>
                  <a:cubicBezTo>
                    <a:pt x="8480" y="7984"/>
                    <a:pt x="7715" y="6693"/>
                    <a:pt x="6832" y="5491"/>
                  </a:cubicBezTo>
                  <a:cubicBezTo>
                    <a:pt x="6623" y="5193"/>
                    <a:pt x="6375" y="4906"/>
                    <a:pt x="6146" y="4617"/>
                  </a:cubicBezTo>
                  <a:cubicBezTo>
                    <a:pt x="5908" y="4339"/>
                    <a:pt x="5660" y="4061"/>
                    <a:pt x="5412" y="3783"/>
                  </a:cubicBezTo>
                  <a:cubicBezTo>
                    <a:pt x="5144" y="3525"/>
                    <a:pt x="4886" y="3258"/>
                    <a:pt x="4608" y="3019"/>
                  </a:cubicBezTo>
                  <a:lnTo>
                    <a:pt x="4200" y="2651"/>
                  </a:lnTo>
                  <a:lnTo>
                    <a:pt x="3774" y="2304"/>
                  </a:lnTo>
                  <a:cubicBezTo>
                    <a:pt x="3496" y="2066"/>
                    <a:pt x="3188" y="1857"/>
                    <a:pt x="2900" y="1639"/>
                  </a:cubicBezTo>
                  <a:cubicBezTo>
                    <a:pt x="2602" y="1431"/>
                    <a:pt x="2304" y="1222"/>
                    <a:pt x="1996" y="1014"/>
                  </a:cubicBezTo>
                  <a:cubicBezTo>
                    <a:pt x="1689" y="824"/>
                    <a:pt x="1391" y="626"/>
                    <a:pt x="1063" y="458"/>
                  </a:cubicBezTo>
                  <a:lnTo>
                    <a:pt x="577" y="209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14"/>
            <p:cNvSpPr/>
            <p:nvPr/>
          </p:nvSpPr>
          <p:spPr>
            <a:xfrm>
              <a:off x="1587400" y="1007250"/>
              <a:ext cx="237825" cy="282250"/>
            </a:xfrm>
            <a:custGeom>
              <a:avLst/>
              <a:gdLst/>
              <a:ahLst/>
              <a:cxnLst/>
              <a:rect l="l" t="t" r="r" b="b"/>
              <a:pathLst>
                <a:path w="9513" h="11290" extrusionOk="0">
                  <a:moveTo>
                    <a:pt x="80" y="1"/>
                  </a:moveTo>
                  <a:lnTo>
                    <a:pt x="0" y="239"/>
                  </a:lnTo>
                  <a:cubicBezTo>
                    <a:pt x="1123" y="665"/>
                    <a:pt x="2185" y="1331"/>
                    <a:pt x="3188" y="2055"/>
                  </a:cubicBezTo>
                  <a:cubicBezTo>
                    <a:pt x="4181" y="2801"/>
                    <a:pt x="5104" y="3664"/>
                    <a:pt x="5918" y="4627"/>
                  </a:cubicBezTo>
                  <a:cubicBezTo>
                    <a:pt x="6723" y="5590"/>
                    <a:pt x="7407" y="6663"/>
                    <a:pt x="7974" y="7785"/>
                  </a:cubicBezTo>
                  <a:cubicBezTo>
                    <a:pt x="8530" y="8907"/>
                    <a:pt x="8976" y="10088"/>
                    <a:pt x="9264" y="11289"/>
                  </a:cubicBezTo>
                  <a:lnTo>
                    <a:pt x="9512" y="11230"/>
                  </a:lnTo>
                  <a:cubicBezTo>
                    <a:pt x="9175" y="10019"/>
                    <a:pt x="8698" y="8837"/>
                    <a:pt x="8102" y="7715"/>
                  </a:cubicBezTo>
                  <a:cubicBezTo>
                    <a:pt x="7517" y="6593"/>
                    <a:pt x="6811" y="5531"/>
                    <a:pt x="5997" y="4558"/>
                  </a:cubicBezTo>
                  <a:cubicBezTo>
                    <a:pt x="5183" y="3595"/>
                    <a:pt x="4260" y="2711"/>
                    <a:pt x="3277" y="1936"/>
                  </a:cubicBezTo>
                  <a:cubicBezTo>
                    <a:pt x="2780" y="1559"/>
                    <a:pt x="2264" y="1192"/>
                    <a:pt x="1738" y="864"/>
                  </a:cubicBezTo>
                  <a:lnTo>
                    <a:pt x="1341" y="626"/>
                  </a:lnTo>
                  <a:lnTo>
                    <a:pt x="933" y="398"/>
                  </a:lnTo>
                  <a:cubicBezTo>
                    <a:pt x="794" y="328"/>
                    <a:pt x="655" y="248"/>
                    <a:pt x="516" y="189"/>
                  </a:cubicBezTo>
                  <a:cubicBezTo>
                    <a:pt x="368" y="129"/>
                    <a:pt x="229" y="70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14"/>
            <p:cNvSpPr/>
            <p:nvPr/>
          </p:nvSpPr>
          <p:spPr>
            <a:xfrm>
              <a:off x="1577225" y="1018400"/>
              <a:ext cx="211250" cy="205825"/>
            </a:xfrm>
            <a:custGeom>
              <a:avLst/>
              <a:gdLst/>
              <a:ahLst/>
              <a:cxnLst/>
              <a:rect l="l" t="t" r="r" b="b"/>
              <a:pathLst>
                <a:path w="8450" h="8233" extrusionOk="0">
                  <a:moveTo>
                    <a:pt x="109" y="1"/>
                  </a:moveTo>
                  <a:lnTo>
                    <a:pt x="0" y="219"/>
                  </a:lnTo>
                  <a:cubicBezTo>
                    <a:pt x="884" y="577"/>
                    <a:pt x="1757" y="1024"/>
                    <a:pt x="2582" y="1540"/>
                  </a:cubicBezTo>
                  <a:cubicBezTo>
                    <a:pt x="3396" y="2076"/>
                    <a:pt x="4171" y="2702"/>
                    <a:pt x="4875" y="3387"/>
                  </a:cubicBezTo>
                  <a:cubicBezTo>
                    <a:pt x="5600" y="4072"/>
                    <a:pt x="6226" y="4846"/>
                    <a:pt x="6782" y="5661"/>
                  </a:cubicBezTo>
                  <a:cubicBezTo>
                    <a:pt x="7338" y="6475"/>
                    <a:pt x="7814" y="7348"/>
                    <a:pt x="8211" y="8233"/>
                  </a:cubicBezTo>
                  <a:lnTo>
                    <a:pt x="8450" y="8133"/>
                  </a:lnTo>
                  <a:cubicBezTo>
                    <a:pt x="8003" y="7240"/>
                    <a:pt x="7487" y="6386"/>
                    <a:pt x="6901" y="5581"/>
                  </a:cubicBezTo>
                  <a:cubicBezTo>
                    <a:pt x="6315" y="4767"/>
                    <a:pt x="5670" y="4003"/>
                    <a:pt x="4955" y="3308"/>
                  </a:cubicBezTo>
                  <a:cubicBezTo>
                    <a:pt x="4240" y="2622"/>
                    <a:pt x="3465" y="1987"/>
                    <a:pt x="2661" y="1421"/>
                  </a:cubicBezTo>
                  <a:cubicBezTo>
                    <a:pt x="1837" y="875"/>
                    <a:pt x="983" y="398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14"/>
            <p:cNvSpPr/>
            <p:nvPr/>
          </p:nvSpPr>
          <p:spPr>
            <a:xfrm>
              <a:off x="1575725" y="1031575"/>
              <a:ext cx="175025" cy="155425"/>
            </a:xfrm>
            <a:custGeom>
              <a:avLst/>
              <a:gdLst/>
              <a:ahLst/>
              <a:cxnLst/>
              <a:rect l="l" t="t" r="r" b="b"/>
              <a:pathLst>
                <a:path w="7001" h="6217" extrusionOk="0">
                  <a:moveTo>
                    <a:pt x="110" y="1"/>
                  </a:moveTo>
                  <a:lnTo>
                    <a:pt x="1" y="219"/>
                  </a:lnTo>
                  <a:cubicBezTo>
                    <a:pt x="338" y="378"/>
                    <a:pt x="676" y="557"/>
                    <a:pt x="1003" y="735"/>
                  </a:cubicBezTo>
                  <a:cubicBezTo>
                    <a:pt x="1172" y="824"/>
                    <a:pt x="1341" y="924"/>
                    <a:pt x="1510" y="1013"/>
                  </a:cubicBezTo>
                  <a:cubicBezTo>
                    <a:pt x="1669" y="1102"/>
                    <a:pt x="1837" y="1202"/>
                    <a:pt x="1996" y="1301"/>
                  </a:cubicBezTo>
                  <a:cubicBezTo>
                    <a:pt x="2652" y="1698"/>
                    <a:pt x="3277" y="2155"/>
                    <a:pt x="3873" y="2651"/>
                  </a:cubicBezTo>
                  <a:cubicBezTo>
                    <a:pt x="4469" y="3148"/>
                    <a:pt x="4975" y="3734"/>
                    <a:pt x="5471" y="4330"/>
                  </a:cubicBezTo>
                  <a:cubicBezTo>
                    <a:pt x="5958" y="4925"/>
                    <a:pt x="6385" y="5561"/>
                    <a:pt x="6782" y="6216"/>
                  </a:cubicBezTo>
                  <a:lnTo>
                    <a:pt x="7000" y="6087"/>
                  </a:lnTo>
                  <a:cubicBezTo>
                    <a:pt x="6564" y="5442"/>
                    <a:pt x="6107" y="4816"/>
                    <a:pt x="5591" y="4230"/>
                  </a:cubicBezTo>
                  <a:cubicBezTo>
                    <a:pt x="5065" y="3654"/>
                    <a:pt x="4538" y="3068"/>
                    <a:pt x="3942" y="2572"/>
                  </a:cubicBezTo>
                  <a:cubicBezTo>
                    <a:pt x="3347" y="2066"/>
                    <a:pt x="2721" y="1599"/>
                    <a:pt x="2076" y="1182"/>
                  </a:cubicBezTo>
                  <a:cubicBezTo>
                    <a:pt x="1917" y="1073"/>
                    <a:pt x="1758" y="963"/>
                    <a:pt x="1590" y="864"/>
                  </a:cubicBezTo>
                  <a:cubicBezTo>
                    <a:pt x="1431" y="765"/>
                    <a:pt x="1272" y="665"/>
                    <a:pt x="1103" y="566"/>
                  </a:cubicBezTo>
                  <a:cubicBezTo>
                    <a:pt x="775" y="378"/>
                    <a:pt x="458" y="169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14"/>
            <p:cNvSpPr/>
            <p:nvPr/>
          </p:nvSpPr>
          <p:spPr>
            <a:xfrm>
              <a:off x="1572000" y="1045225"/>
              <a:ext cx="129350" cy="98075"/>
            </a:xfrm>
            <a:custGeom>
              <a:avLst/>
              <a:gdLst/>
              <a:ahLst/>
              <a:cxnLst/>
              <a:rect l="l" t="t" r="r" b="b"/>
              <a:pathLst>
                <a:path w="5174" h="3923" extrusionOk="0">
                  <a:moveTo>
                    <a:pt x="90" y="0"/>
                  </a:moveTo>
                  <a:lnTo>
                    <a:pt x="1" y="219"/>
                  </a:lnTo>
                  <a:cubicBezTo>
                    <a:pt x="239" y="308"/>
                    <a:pt x="468" y="417"/>
                    <a:pt x="706" y="527"/>
                  </a:cubicBezTo>
                  <a:cubicBezTo>
                    <a:pt x="934" y="636"/>
                    <a:pt x="1163" y="755"/>
                    <a:pt x="1401" y="874"/>
                  </a:cubicBezTo>
                  <a:cubicBezTo>
                    <a:pt x="1629" y="993"/>
                    <a:pt x="1847" y="1132"/>
                    <a:pt x="2076" y="1271"/>
                  </a:cubicBezTo>
                  <a:cubicBezTo>
                    <a:pt x="2304" y="1410"/>
                    <a:pt x="2513" y="1560"/>
                    <a:pt x="2731" y="1718"/>
                  </a:cubicBezTo>
                  <a:cubicBezTo>
                    <a:pt x="3148" y="2036"/>
                    <a:pt x="3555" y="2383"/>
                    <a:pt x="3923" y="2751"/>
                  </a:cubicBezTo>
                  <a:cubicBezTo>
                    <a:pt x="4300" y="3118"/>
                    <a:pt x="4647" y="3515"/>
                    <a:pt x="4975" y="3923"/>
                  </a:cubicBezTo>
                  <a:lnTo>
                    <a:pt x="5174" y="3753"/>
                  </a:lnTo>
                  <a:cubicBezTo>
                    <a:pt x="4806" y="3367"/>
                    <a:pt x="4419" y="2999"/>
                    <a:pt x="4022" y="2652"/>
                  </a:cubicBezTo>
                  <a:cubicBezTo>
                    <a:pt x="3635" y="2294"/>
                    <a:pt x="3218" y="1957"/>
                    <a:pt x="2801" y="1629"/>
                  </a:cubicBezTo>
                  <a:cubicBezTo>
                    <a:pt x="2582" y="1470"/>
                    <a:pt x="2364" y="1311"/>
                    <a:pt x="2145" y="1172"/>
                  </a:cubicBezTo>
                  <a:cubicBezTo>
                    <a:pt x="1917" y="1033"/>
                    <a:pt x="1699" y="884"/>
                    <a:pt x="1470" y="755"/>
                  </a:cubicBezTo>
                  <a:cubicBezTo>
                    <a:pt x="1242" y="616"/>
                    <a:pt x="1024" y="477"/>
                    <a:pt x="785" y="358"/>
                  </a:cubicBezTo>
                  <a:cubicBezTo>
                    <a:pt x="557" y="229"/>
                    <a:pt x="329" y="10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14"/>
            <p:cNvSpPr/>
            <p:nvPr/>
          </p:nvSpPr>
          <p:spPr>
            <a:xfrm>
              <a:off x="1563825" y="1058625"/>
              <a:ext cx="100300" cy="70525"/>
            </a:xfrm>
            <a:custGeom>
              <a:avLst/>
              <a:gdLst/>
              <a:ahLst/>
              <a:cxnLst/>
              <a:rect l="l" t="t" r="r" b="b"/>
              <a:pathLst>
                <a:path w="4012" h="2821" extrusionOk="0">
                  <a:moveTo>
                    <a:pt x="80" y="0"/>
                  </a:moveTo>
                  <a:lnTo>
                    <a:pt x="0" y="239"/>
                  </a:lnTo>
                  <a:cubicBezTo>
                    <a:pt x="179" y="298"/>
                    <a:pt x="358" y="348"/>
                    <a:pt x="536" y="428"/>
                  </a:cubicBezTo>
                  <a:cubicBezTo>
                    <a:pt x="705" y="517"/>
                    <a:pt x="884" y="596"/>
                    <a:pt x="1053" y="686"/>
                  </a:cubicBezTo>
                  <a:lnTo>
                    <a:pt x="1559" y="984"/>
                  </a:lnTo>
                  <a:cubicBezTo>
                    <a:pt x="1728" y="1083"/>
                    <a:pt x="1887" y="1202"/>
                    <a:pt x="2046" y="1311"/>
                  </a:cubicBezTo>
                  <a:cubicBezTo>
                    <a:pt x="2214" y="1421"/>
                    <a:pt x="2373" y="1540"/>
                    <a:pt x="2532" y="1649"/>
                  </a:cubicBezTo>
                  <a:cubicBezTo>
                    <a:pt x="2691" y="1768"/>
                    <a:pt x="2850" y="1877"/>
                    <a:pt x="2999" y="2016"/>
                  </a:cubicBezTo>
                  <a:cubicBezTo>
                    <a:pt x="3138" y="2145"/>
                    <a:pt x="3286" y="2264"/>
                    <a:pt x="3425" y="2403"/>
                  </a:cubicBezTo>
                  <a:cubicBezTo>
                    <a:pt x="3564" y="2542"/>
                    <a:pt x="3694" y="2681"/>
                    <a:pt x="3833" y="2820"/>
                  </a:cubicBezTo>
                  <a:lnTo>
                    <a:pt x="4012" y="2642"/>
                  </a:lnTo>
                  <a:cubicBezTo>
                    <a:pt x="3862" y="2513"/>
                    <a:pt x="3703" y="2394"/>
                    <a:pt x="3555" y="2264"/>
                  </a:cubicBezTo>
                  <a:cubicBezTo>
                    <a:pt x="3406" y="2136"/>
                    <a:pt x="3237" y="2016"/>
                    <a:pt x="3088" y="1897"/>
                  </a:cubicBezTo>
                  <a:cubicBezTo>
                    <a:pt x="2929" y="1778"/>
                    <a:pt x="2761" y="1669"/>
                    <a:pt x="2602" y="1560"/>
                  </a:cubicBezTo>
                  <a:cubicBezTo>
                    <a:pt x="2432" y="1450"/>
                    <a:pt x="2274" y="1331"/>
                    <a:pt x="2105" y="1222"/>
                  </a:cubicBezTo>
                  <a:lnTo>
                    <a:pt x="1629" y="885"/>
                  </a:lnTo>
                  <a:lnTo>
                    <a:pt x="1132" y="556"/>
                  </a:lnTo>
                  <a:lnTo>
                    <a:pt x="625" y="259"/>
                  </a:lnTo>
                  <a:cubicBezTo>
                    <a:pt x="447" y="159"/>
                    <a:pt x="268" y="9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14"/>
            <p:cNvSpPr/>
            <p:nvPr/>
          </p:nvSpPr>
          <p:spPr>
            <a:xfrm>
              <a:off x="1559100" y="1070800"/>
              <a:ext cx="71275" cy="47425"/>
            </a:xfrm>
            <a:custGeom>
              <a:avLst/>
              <a:gdLst/>
              <a:ahLst/>
              <a:cxnLst/>
              <a:rect l="l" t="t" r="r" b="b"/>
              <a:pathLst>
                <a:path w="2851" h="1897" extrusionOk="0">
                  <a:moveTo>
                    <a:pt x="110" y="0"/>
                  </a:moveTo>
                  <a:lnTo>
                    <a:pt x="0" y="219"/>
                  </a:lnTo>
                  <a:cubicBezTo>
                    <a:pt x="487" y="407"/>
                    <a:pt x="973" y="645"/>
                    <a:pt x="1430" y="923"/>
                  </a:cubicBezTo>
                  <a:cubicBezTo>
                    <a:pt x="1648" y="1062"/>
                    <a:pt x="1867" y="1221"/>
                    <a:pt x="2085" y="1380"/>
                  </a:cubicBezTo>
                  <a:cubicBezTo>
                    <a:pt x="2284" y="1549"/>
                    <a:pt x="2493" y="1718"/>
                    <a:pt x="2681" y="1896"/>
                  </a:cubicBezTo>
                  <a:lnTo>
                    <a:pt x="2850" y="1698"/>
                  </a:lnTo>
                  <a:cubicBezTo>
                    <a:pt x="2621" y="1549"/>
                    <a:pt x="2394" y="1410"/>
                    <a:pt x="2165" y="1261"/>
                  </a:cubicBezTo>
                  <a:cubicBezTo>
                    <a:pt x="1937" y="1122"/>
                    <a:pt x="1708" y="973"/>
                    <a:pt x="1480" y="834"/>
                  </a:cubicBezTo>
                  <a:cubicBezTo>
                    <a:pt x="1023" y="556"/>
                    <a:pt x="567" y="268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14"/>
            <p:cNvSpPr/>
            <p:nvPr/>
          </p:nvSpPr>
          <p:spPr>
            <a:xfrm>
              <a:off x="1552650" y="1086425"/>
              <a:ext cx="40225" cy="28325"/>
            </a:xfrm>
            <a:custGeom>
              <a:avLst/>
              <a:gdLst/>
              <a:ahLst/>
              <a:cxnLst/>
              <a:rect l="l" t="t" r="r" b="b"/>
              <a:pathLst>
                <a:path w="1609" h="1133" extrusionOk="0">
                  <a:moveTo>
                    <a:pt x="119" y="0"/>
                  </a:moveTo>
                  <a:lnTo>
                    <a:pt x="0" y="209"/>
                  </a:lnTo>
                  <a:cubicBezTo>
                    <a:pt x="139" y="259"/>
                    <a:pt x="269" y="309"/>
                    <a:pt x="397" y="378"/>
                  </a:cubicBezTo>
                  <a:cubicBezTo>
                    <a:pt x="527" y="448"/>
                    <a:pt x="655" y="507"/>
                    <a:pt x="785" y="587"/>
                  </a:cubicBezTo>
                  <a:cubicBezTo>
                    <a:pt x="904" y="666"/>
                    <a:pt x="1023" y="755"/>
                    <a:pt x="1132" y="845"/>
                  </a:cubicBezTo>
                  <a:cubicBezTo>
                    <a:pt x="1251" y="934"/>
                    <a:pt x="1361" y="1033"/>
                    <a:pt x="1460" y="1132"/>
                  </a:cubicBezTo>
                  <a:lnTo>
                    <a:pt x="1609" y="924"/>
                  </a:lnTo>
                  <a:cubicBezTo>
                    <a:pt x="1480" y="845"/>
                    <a:pt x="1341" y="785"/>
                    <a:pt x="1211" y="715"/>
                  </a:cubicBezTo>
                  <a:cubicBezTo>
                    <a:pt x="1092" y="646"/>
                    <a:pt x="964" y="576"/>
                    <a:pt x="844" y="497"/>
                  </a:cubicBezTo>
                  <a:cubicBezTo>
                    <a:pt x="715" y="418"/>
                    <a:pt x="596" y="338"/>
                    <a:pt x="477" y="259"/>
                  </a:cubicBezTo>
                  <a:cubicBezTo>
                    <a:pt x="348" y="170"/>
                    <a:pt x="238" y="7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14"/>
            <p:cNvSpPr/>
            <p:nvPr/>
          </p:nvSpPr>
          <p:spPr>
            <a:xfrm>
              <a:off x="1545450" y="1098100"/>
              <a:ext cx="29050" cy="19875"/>
            </a:xfrm>
            <a:custGeom>
              <a:avLst/>
              <a:gdLst/>
              <a:ahLst/>
              <a:cxnLst/>
              <a:rect l="l" t="t" r="r" b="b"/>
              <a:pathLst>
                <a:path w="1162" h="795" extrusionOk="0">
                  <a:moveTo>
                    <a:pt x="120" y="1"/>
                  </a:moveTo>
                  <a:lnTo>
                    <a:pt x="1" y="219"/>
                  </a:lnTo>
                  <a:cubicBezTo>
                    <a:pt x="199" y="259"/>
                    <a:pt x="387" y="338"/>
                    <a:pt x="557" y="437"/>
                  </a:cubicBezTo>
                  <a:cubicBezTo>
                    <a:pt x="646" y="487"/>
                    <a:pt x="725" y="537"/>
                    <a:pt x="804" y="596"/>
                  </a:cubicBezTo>
                  <a:cubicBezTo>
                    <a:pt x="884" y="656"/>
                    <a:pt x="954" y="735"/>
                    <a:pt x="1023" y="795"/>
                  </a:cubicBezTo>
                  <a:lnTo>
                    <a:pt x="1162" y="586"/>
                  </a:lnTo>
                  <a:cubicBezTo>
                    <a:pt x="1073" y="546"/>
                    <a:pt x="974" y="517"/>
                    <a:pt x="884" y="477"/>
                  </a:cubicBezTo>
                  <a:cubicBezTo>
                    <a:pt x="785" y="437"/>
                    <a:pt x="696" y="387"/>
                    <a:pt x="606" y="338"/>
                  </a:cubicBezTo>
                  <a:cubicBezTo>
                    <a:pt x="437" y="248"/>
                    <a:pt x="279" y="120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14"/>
            <p:cNvSpPr/>
            <p:nvPr/>
          </p:nvSpPr>
          <p:spPr>
            <a:xfrm>
              <a:off x="1878325" y="2912650"/>
              <a:ext cx="53625" cy="116200"/>
            </a:xfrm>
            <a:custGeom>
              <a:avLst/>
              <a:gdLst/>
              <a:ahLst/>
              <a:cxnLst/>
              <a:rect l="l" t="t" r="r" b="b"/>
              <a:pathLst>
                <a:path w="2145" h="4648" extrusionOk="0">
                  <a:moveTo>
                    <a:pt x="646" y="0"/>
                  </a:moveTo>
                  <a:cubicBezTo>
                    <a:pt x="566" y="189"/>
                    <a:pt x="487" y="367"/>
                    <a:pt x="397" y="546"/>
                  </a:cubicBezTo>
                  <a:cubicBezTo>
                    <a:pt x="298" y="725"/>
                    <a:pt x="199" y="903"/>
                    <a:pt x="99" y="1073"/>
                  </a:cubicBezTo>
                  <a:lnTo>
                    <a:pt x="30" y="1162"/>
                  </a:lnTo>
                  <a:cubicBezTo>
                    <a:pt x="20" y="1181"/>
                    <a:pt x="0" y="1192"/>
                    <a:pt x="10" y="1212"/>
                  </a:cubicBezTo>
                  <a:lnTo>
                    <a:pt x="50" y="1251"/>
                  </a:lnTo>
                  <a:lnTo>
                    <a:pt x="189" y="1400"/>
                  </a:lnTo>
                  <a:lnTo>
                    <a:pt x="407" y="1638"/>
                  </a:lnTo>
                  <a:lnTo>
                    <a:pt x="626" y="1876"/>
                  </a:lnTo>
                  <a:cubicBezTo>
                    <a:pt x="695" y="1956"/>
                    <a:pt x="755" y="2055"/>
                    <a:pt x="814" y="2145"/>
                  </a:cubicBezTo>
                  <a:cubicBezTo>
                    <a:pt x="814" y="2145"/>
                    <a:pt x="904" y="2284"/>
                    <a:pt x="1003" y="2423"/>
                  </a:cubicBezTo>
                  <a:cubicBezTo>
                    <a:pt x="1083" y="2562"/>
                    <a:pt x="1172" y="2710"/>
                    <a:pt x="1172" y="2710"/>
                  </a:cubicBezTo>
                  <a:cubicBezTo>
                    <a:pt x="1281" y="2909"/>
                    <a:pt x="1370" y="3118"/>
                    <a:pt x="1460" y="3317"/>
                  </a:cubicBezTo>
                  <a:cubicBezTo>
                    <a:pt x="1628" y="3734"/>
                    <a:pt x="1738" y="4180"/>
                    <a:pt x="1837" y="4647"/>
                  </a:cubicBezTo>
                  <a:lnTo>
                    <a:pt x="2145" y="4458"/>
                  </a:lnTo>
                  <a:cubicBezTo>
                    <a:pt x="1976" y="4041"/>
                    <a:pt x="1817" y="3624"/>
                    <a:pt x="1609" y="3227"/>
                  </a:cubicBezTo>
                  <a:cubicBezTo>
                    <a:pt x="1500" y="3019"/>
                    <a:pt x="1390" y="2820"/>
                    <a:pt x="1281" y="2631"/>
                  </a:cubicBezTo>
                  <a:cubicBezTo>
                    <a:pt x="1281" y="2631"/>
                    <a:pt x="1191" y="2492"/>
                    <a:pt x="1092" y="2353"/>
                  </a:cubicBezTo>
                  <a:cubicBezTo>
                    <a:pt x="1003" y="2214"/>
                    <a:pt x="904" y="2075"/>
                    <a:pt x="904" y="2075"/>
                  </a:cubicBezTo>
                  <a:cubicBezTo>
                    <a:pt x="844" y="1986"/>
                    <a:pt x="785" y="1887"/>
                    <a:pt x="705" y="1807"/>
                  </a:cubicBezTo>
                  <a:lnTo>
                    <a:pt x="487" y="1559"/>
                  </a:lnTo>
                  <a:lnTo>
                    <a:pt x="268" y="1320"/>
                  </a:lnTo>
                  <a:lnTo>
                    <a:pt x="179" y="1221"/>
                  </a:lnTo>
                  <a:lnTo>
                    <a:pt x="169" y="1201"/>
                  </a:lnTo>
                  <a:lnTo>
                    <a:pt x="179" y="1192"/>
                  </a:lnTo>
                  <a:cubicBezTo>
                    <a:pt x="179" y="1192"/>
                    <a:pt x="209" y="1162"/>
                    <a:pt x="209" y="1152"/>
                  </a:cubicBezTo>
                  <a:cubicBezTo>
                    <a:pt x="328" y="983"/>
                    <a:pt x="437" y="814"/>
                    <a:pt x="556" y="645"/>
                  </a:cubicBezTo>
                  <a:lnTo>
                    <a:pt x="854" y="109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14"/>
            <p:cNvSpPr/>
            <p:nvPr/>
          </p:nvSpPr>
          <p:spPr>
            <a:xfrm>
              <a:off x="1793925" y="2984300"/>
              <a:ext cx="107000" cy="69850"/>
            </a:xfrm>
            <a:custGeom>
              <a:avLst/>
              <a:gdLst/>
              <a:ahLst/>
              <a:cxnLst/>
              <a:rect l="l" t="t" r="r" b="b"/>
              <a:pathLst>
                <a:path w="4280" h="2794" extrusionOk="0">
                  <a:moveTo>
                    <a:pt x="1310" y="1"/>
                  </a:moveTo>
                  <a:cubicBezTo>
                    <a:pt x="1294" y="1"/>
                    <a:pt x="1278" y="15"/>
                    <a:pt x="1262" y="23"/>
                  </a:cubicBezTo>
                  <a:cubicBezTo>
                    <a:pt x="1262" y="23"/>
                    <a:pt x="1242" y="34"/>
                    <a:pt x="1211" y="43"/>
                  </a:cubicBezTo>
                  <a:cubicBezTo>
                    <a:pt x="1192" y="53"/>
                    <a:pt x="1162" y="63"/>
                    <a:pt x="1162" y="63"/>
                  </a:cubicBezTo>
                  <a:cubicBezTo>
                    <a:pt x="973" y="123"/>
                    <a:pt x="785" y="192"/>
                    <a:pt x="586" y="242"/>
                  </a:cubicBezTo>
                  <a:cubicBezTo>
                    <a:pt x="388" y="281"/>
                    <a:pt x="199" y="341"/>
                    <a:pt x="0" y="371"/>
                  </a:cubicBezTo>
                  <a:lnTo>
                    <a:pt x="50" y="599"/>
                  </a:lnTo>
                  <a:cubicBezTo>
                    <a:pt x="258" y="550"/>
                    <a:pt x="447" y="480"/>
                    <a:pt x="646" y="420"/>
                  </a:cubicBezTo>
                  <a:cubicBezTo>
                    <a:pt x="844" y="351"/>
                    <a:pt x="1023" y="262"/>
                    <a:pt x="1222" y="192"/>
                  </a:cubicBezTo>
                  <a:lnTo>
                    <a:pt x="1262" y="173"/>
                  </a:lnTo>
                  <a:lnTo>
                    <a:pt x="1271" y="162"/>
                  </a:lnTo>
                  <a:lnTo>
                    <a:pt x="1281" y="182"/>
                  </a:lnTo>
                  <a:lnTo>
                    <a:pt x="1361" y="281"/>
                  </a:lnTo>
                  <a:lnTo>
                    <a:pt x="1559" y="550"/>
                  </a:lnTo>
                  <a:lnTo>
                    <a:pt x="1748" y="818"/>
                  </a:lnTo>
                  <a:cubicBezTo>
                    <a:pt x="1818" y="907"/>
                    <a:pt x="1897" y="987"/>
                    <a:pt x="1966" y="1066"/>
                  </a:cubicBezTo>
                  <a:cubicBezTo>
                    <a:pt x="1966" y="1066"/>
                    <a:pt x="2085" y="1195"/>
                    <a:pt x="2195" y="1314"/>
                  </a:cubicBezTo>
                  <a:cubicBezTo>
                    <a:pt x="2314" y="1433"/>
                    <a:pt x="2423" y="1552"/>
                    <a:pt x="2423" y="1552"/>
                  </a:cubicBezTo>
                  <a:cubicBezTo>
                    <a:pt x="2592" y="1702"/>
                    <a:pt x="2760" y="1850"/>
                    <a:pt x="2939" y="2000"/>
                  </a:cubicBezTo>
                  <a:cubicBezTo>
                    <a:pt x="3277" y="2297"/>
                    <a:pt x="3654" y="2536"/>
                    <a:pt x="4031" y="2794"/>
                  </a:cubicBezTo>
                  <a:lnTo>
                    <a:pt x="4280" y="2536"/>
                  </a:lnTo>
                  <a:cubicBezTo>
                    <a:pt x="3843" y="2337"/>
                    <a:pt x="3426" y="2139"/>
                    <a:pt x="3069" y="1870"/>
                  </a:cubicBezTo>
                  <a:cubicBezTo>
                    <a:pt x="2880" y="1751"/>
                    <a:pt x="2701" y="1612"/>
                    <a:pt x="2522" y="1463"/>
                  </a:cubicBezTo>
                  <a:cubicBezTo>
                    <a:pt x="2522" y="1463"/>
                    <a:pt x="2403" y="1354"/>
                    <a:pt x="2284" y="1235"/>
                  </a:cubicBezTo>
                  <a:cubicBezTo>
                    <a:pt x="2175" y="1115"/>
                    <a:pt x="2056" y="996"/>
                    <a:pt x="2056" y="996"/>
                  </a:cubicBezTo>
                  <a:cubicBezTo>
                    <a:pt x="1976" y="917"/>
                    <a:pt x="1897" y="837"/>
                    <a:pt x="1837" y="748"/>
                  </a:cubicBezTo>
                  <a:lnTo>
                    <a:pt x="1648" y="490"/>
                  </a:lnTo>
                  <a:lnTo>
                    <a:pt x="1460" y="222"/>
                  </a:lnTo>
                  <a:lnTo>
                    <a:pt x="1350" y="53"/>
                  </a:lnTo>
                  <a:lnTo>
                    <a:pt x="1321" y="3"/>
                  </a:lnTo>
                  <a:cubicBezTo>
                    <a:pt x="1317" y="2"/>
                    <a:pt x="1314" y="1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14"/>
            <p:cNvSpPr/>
            <p:nvPr/>
          </p:nvSpPr>
          <p:spPr>
            <a:xfrm>
              <a:off x="1779775" y="2885825"/>
              <a:ext cx="63800" cy="52900"/>
            </a:xfrm>
            <a:custGeom>
              <a:avLst/>
              <a:gdLst/>
              <a:ahLst/>
              <a:cxnLst/>
              <a:rect l="l" t="t" r="r" b="b"/>
              <a:pathLst>
                <a:path w="2552" h="2116" extrusionOk="0">
                  <a:moveTo>
                    <a:pt x="2333" y="1"/>
                  </a:moveTo>
                  <a:cubicBezTo>
                    <a:pt x="2274" y="120"/>
                    <a:pt x="2225" y="239"/>
                    <a:pt x="2165" y="358"/>
                  </a:cubicBezTo>
                  <a:cubicBezTo>
                    <a:pt x="2135" y="408"/>
                    <a:pt x="2095" y="467"/>
                    <a:pt x="2066" y="517"/>
                  </a:cubicBezTo>
                  <a:cubicBezTo>
                    <a:pt x="2036" y="577"/>
                    <a:pt x="2006" y="636"/>
                    <a:pt x="1956" y="686"/>
                  </a:cubicBezTo>
                  <a:cubicBezTo>
                    <a:pt x="1877" y="785"/>
                    <a:pt x="1808" y="895"/>
                    <a:pt x="1708" y="983"/>
                  </a:cubicBezTo>
                  <a:lnTo>
                    <a:pt x="1569" y="1122"/>
                  </a:lnTo>
                  <a:cubicBezTo>
                    <a:pt x="1519" y="1173"/>
                    <a:pt x="1470" y="1202"/>
                    <a:pt x="1420" y="1252"/>
                  </a:cubicBezTo>
                  <a:cubicBezTo>
                    <a:pt x="1360" y="1292"/>
                    <a:pt x="1321" y="1331"/>
                    <a:pt x="1261" y="1371"/>
                  </a:cubicBezTo>
                  <a:lnTo>
                    <a:pt x="1093" y="1470"/>
                  </a:lnTo>
                  <a:cubicBezTo>
                    <a:pt x="983" y="1550"/>
                    <a:pt x="854" y="1590"/>
                    <a:pt x="745" y="1649"/>
                  </a:cubicBezTo>
                  <a:cubicBezTo>
                    <a:pt x="626" y="1698"/>
                    <a:pt x="497" y="1729"/>
                    <a:pt x="378" y="1778"/>
                  </a:cubicBezTo>
                  <a:lnTo>
                    <a:pt x="279" y="1798"/>
                  </a:lnTo>
                  <a:lnTo>
                    <a:pt x="179" y="1818"/>
                  </a:lnTo>
                  <a:lnTo>
                    <a:pt x="90" y="1848"/>
                  </a:lnTo>
                  <a:cubicBezTo>
                    <a:pt x="90" y="1857"/>
                    <a:pt x="1" y="1868"/>
                    <a:pt x="1" y="1868"/>
                  </a:cubicBezTo>
                  <a:lnTo>
                    <a:pt x="60" y="2115"/>
                  </a:lnTo>
                  <a:lnTo>
                    <a:pt x="159" y="2076"/>
                  </a:lnTo>
                  <a:cubicBezTo>
                    <a:pt x="179" y="2056"/>
                    <a:pt x="209" y="2036"/>
                    <a:pt x="248" y="2026"/>
                  </a:cubicBezTo>
                  <a:lnTo>
                    <a:pt x="437" y="1957"/>
                  </a:lnTo>
                  <a:cubicBezTo>
                    <a:pt x="557" y="1887"/>
                    <a:pt x="685" y="1848"/>
                    <a:pt x="804" y="1778"/>
                  </a:cubicBezTo>
                  <a:cubicBezTo>
                    <a:pt x="914" y="1698"/>
                    <a:pt x="1043" y="1649"/>
                    <a:pt x="1152" y="1570"/>
                  </a:cubicBezTo>
                  <a:cubicBezTo>
                    <a:pt x="1212" y="1530"/>
                    <a:pt x="1261" y="1490"/>
                    <a:pt x="1321" y="1451"/>
                  </a:cubicBezTo>
                  <a:cubicBezTo>
                    <a:pt x="1380" y="1420"/>
                    <a:pt x="1430" y="1371"/>
                    <a:pt x="1480" y="1331"/>
                  </a:cubicBezTo>
                  <a:cubicBezTo>
                    <a:pt x="1530" y="1281"/>
                    <a:pt x="1589" y="1252"/>
                    <a:pt x="1638" y="1202"/>
                  </a:cubicBezTo>
                  <a:cubicBezTo>
                    <a:pt x="1689" y="1153"/>
                    <a:pt x="1738" y="1103"/>
                    <a:pt x="1788" y="1063"/>
                  </a:cubicBezTo>
                  <a:cubicBezTo>
                    <a:pt x="1897" y="974"/>
                    <a:pt x="1967" y="864"/>
                    <a:pt x="2066" y="765"/>
                  </a:cubicBezTo>
                  <a:cubicBezTo>
                    <a:pt x="2125" y="725"/>
                    <a:pt x="2155" y="666"/>
                    <a:pt x="2194" y="617"/>
                  </a:cubicBezTo>
                  <a:lnTo>
                    <a:pt x="2324" y="458"/>
                  </a:lnTo>
                  <a:cubicBezTo>
                    <a:pt x="2403" y="338"/>
                    <a:pt x="2473" y="219"/>
                    <a:pt x="2552" y="110"/>
                  </a:cubicBezTo>
                  <a:lnTo>
                    <a:pt x="233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14"/>
            <p:cNvSpPr/>
            <p:nvPr/>
          </p:nvSpPr>
          <p:spPr>
            <a:xfrm>
              <a:off x="1774550" y="2875900"/>
              <a:ext cx="48175" cy="40475"/>
            </a:xfrm>
            <a:custGeom>
              <a:avLst/>
              <a:gdLst/>
              <a:ahLst/>
              <a:cxnLst/>
              <a:rect l="l" t="t" r="r" b="b"/>
              <a:pathLst>
                <a:path w="1927" h="1619" extrusionOk="0">
                  <a:moveTo>
                    <a:pt x="1719" y="1"/>
                  </a:moveTo>
                  <a:cubicBezTo>
                    <a:pt x="1669" y="90"/>
                    <a:pt x="1639" y="179"/>
                    <a:pt x="1589" y="268"/>
                  </a:cubicBezTo>
                  <a:cubicBezTo>
                    <a:pt x="1569" y="308"/>
                    <a:pt x="1540" y="348"/>
                    <a:pt x="1520" y="388"/>
                  </a:cubicBezTo>
                  <a:cubicBezTo>
                    <a:pt x="1500" y="427"/>
                    <a:pt x="1480" y="477"/>
                    <a:pt x="1450" y="507"/>
                  </a:cubicBezTo>
                  <a:cubicBezTo>
                    <a:pt x="1381" y="586"/>
                    <a:pt x="1341" y="676"/>
                    <a:pt x="1262" y="735"/>
                  </a:cubicBezTo>
                  <a:lnTo>
                    <a:pt x="1163" y="835"/>
                  </a:lnTo>
                  <a:cubicBezTo>
                    <a:pt x="1133" y="875"/>
                    <a:pt x="1083" y="894"/>
                    <a:pt x="1053" y="924"/>
                  </a:cubicBezTo>
                  <a:cubicBezTo>
                    <a:pt x="1013" y="954"/>
                    <a:pt x="974" y="994"/>
                    <a:pt x="934" y="1014"/>
                  </a:cubicBezTo>
                  <a:cubicBezTo>
                    <a:pt x="894" y="1043"/>
                    <a:pt x="855" y="1063"/>
                    <a:pt x="805" y="1093"/>
                  </a:cubicBezTo>
                  <a:cubicBezTo>
                    <a:pt x="735" y="1153"/>
                    <a:pt x="636" y="1172"/>
                    <a:pt x="547" y="1222"/>
                  </a:cubicBezTo>
                  <a:cubicBezTo>
                    <a:pt x="457" y="1252"/>
                    <a:pt x="358" y="1272"/>
                    <a:pt x="279" y="1311"/>
                  </a:cubicBezTo>
                  <a:cubicBezTo>
                    <a:pt x="279" y="1311"/>
                    <a:pt x="239" y="1311"/>
                    <a:pt x="199" y="1321"/>
                  </a:cubicBezTo>
                  <a:cubicBezTo>
                    <a:pt x="170" y="1331"/>
                    <a:pt x="130" y="1331"/>
                    <a:pt x="130" y="1331"/>
                  </a:cubicBezTo>
                  <a:cubicBezTo>
                    <a:pt x="110" y="1331"/>
                    <a:pt x="90" y="1351"/>
                    <a:pt x="60" y="1351"/>
                  </a:cubicBezTo>
                  <a:cubicBezTo>
                    <a:pt x="60" y="1361"/>
                    <a:pt x="1" y="1371"/>
                    <a:pt x="1" y="1371"/>
                  </a:cubicBezTo>
                  <a:lnTo>
                    <a:pt x="51" y="1619"/>
                  </a:lnTo>
                  <a:cubicBezTo>
                    <a:pt x="60" y="1619"/>
                    <a:pt x="130" y="1579"/>
                    <a:pt x="130" y="1579"/>
                  </a:cubicBezTo>
                  <a:cubicBezTo>
                    <a:pt x="150" y="1559"/>
                    <a:pt x="170" y="1550"/>
                    <a:pt x="199" y="1539"/>
                  </a:cubicBezTo>
                  <a:cubicBezTo>
                    <a:pt x="199" y="1539"/>
                    <a:pt x="229" y="1530"/>
                    <a:pt x="269" y="1510"/>
                  </a:cubicBezTo>
                  <a:cubicBezTo>
                    <a:pt x="299" y="1500"/>
                    <a:pt x="338" y="1490"/>
                    <a:pt x="338" y="1490"/>
                  </a:cubicBezTo>
                  <a:cubicBezTo>
                    <a:pt x="428" y="1431"/>
                    <a:pt x="527" y="1400"/>
                    <a:pt x="607" y="1341"/>
                  </a:cubicBezTo>
                  <a:cubicBezTo>
                    <a:pt x="696" y="1281"/>
                    <a:pt x="795" y="1252"/>
                    <a:pt x="865" y="1182"/>
                  </a:cubicBezTo>
                  <a:cubicBezTo>
                    <a:pt x="914" y="1153"/>
                    <a:pt x="954" y="1122"/>
                    <a:pt x="994" y="1102"/>
                  </a:cubicBezTo>
                  <a:cubicBezTo>
                    <a:pt x="1044" y="1073"/>
                    <a:pt x="1073" y="1033"/>
                    <a:pt x="1113" y="1003"/>
                  </a:cubicBezTo>
                  <a:cubicBezTo>
                    <a:pt x="1152" y="974"/>
                    <a:pt x="1192" y="954"/>
                    <a:pt x="1232" y="914"/>
                  </a:cubicBezTo>
                  <a:cubicBezTo>
                    <a:pt x="1272" y="875"/>
                    <a:pt x="1302" y="844"/>
                    <a:pt x="1341" y="815"/>
                  </a:cubicBezTo>
                  <a:cubicBezTo>
                    <a:pt x="1421" y="755"/>
                    <a:pt x="1480" y="666"/>
                    <a:pt x="1550" y="596"/>
                  </a:cubicBezTo>
                  <a:cubicBezTo>
                    <a:pt x="1600" y="566"/>
                    <a:pt x="1619" y="527"/>
                    <a:pt x="1649" y="487"/>
                  </a:cubicBezTo>
                  <a:cubicBezTo>
                    <a:pt x="1689" y="438"/>
                    <a:pt x="1719" y="407"/>
                    <a:pt x="1748" y="368"/>
                  </a:cubicBezTo>
                  <a:cubicBezTo>
                    <a:pt x="1808" y="279"/>
                    <a:pt x="1858" y="189"/>
                    <a:pt x="1927" y="110"/>
                  </a:cubicBezTo>
                  <a:lnTo>
                    <a:pt x="17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14"/>
            <p:cNvSpPr/>
            <p:nvPr/>
          </p:nvSpPr>
          <p:spPr>
            <a:xfrm>
              <a:off x="1897175" y="3024575"/>
              <a:ext cx="34550" cy="29575"/>
            </a:xfrm>
            <a:custGeom>
              <a:avLst/>
              <a:gdLst/>
              <a:ahLst/>
              <a:cxnLst/>
              <a:rect l="l" t="t" r="r" b="b"/>
              <a:pathLst>
                <a:path w="1382" h="1183" extrusionOk="0">
                  <a:moveTo>
                    <a:pt x="1133" y="1"/>
                  </a:moveTo>
                  <a:cubicBezTo>
                    <a:pt x="1093" y="41"/>
                    <a:pt x="1093" y="80"/>
                    <a:pt x="1063" y="130"/>
                  </a:cubicBezTo>
                  <a:cubicBezTo>
                    <a:pt x="1024" y="180"/>
                    <a:pt x="984" y="230"/>
                    <a:pt x="934" y="279"/>
                  </a:cubicBezTo>
                  <a:cubicBezTo>
                    <a:pt x="845" y="369"/>
                    <a:pt x="746" y="458"/>
                    <a:pt x="636" y="547"/>
                  </a:cubicBezTo>
                  <a:cubicBezTo>
                    <a:pt x="527" y="636"/>
                    <a:pt x="428" y="726"/>
                    <a:pt x="318" y="786"/>
                  </a:cubicBezTo>
                  <a:cubicBezTo>
                    <a:pt x="259" y="825"/>
                    <a:pt x="210" y="845"/>
                    <a:pt x="150" y="865"/>
                  </a:cubicBezTo>
                  <a:cubicBezTo>
                    <a:pt x="90" y="885"/>
                    <a:pt x="40" y="894"/>
                    <a:pt x="1" y="905"/>
                  </a:cubicBezTo>
                  <a:lnTo>
                    <a:pt x="20" y="1183"/>
                  </a:lnTo>
                  <a:cubicBezTo>
                    <a:pt x="90" y="1143"/>
                    <a:pt x="170" y="1093"/>
                    <a:pt x="229" y="1053"/>
                  </a:cubicBezTo>
                  <a:cubicBezTo>
                    <a:pt x="229" y="1053"/>
                    <a:pt x="269" y="1014"/>
                    <a:pt x="318" y="984"/>
                  </a:cubicBezTo>
                  <a:cubicBezTo>
                    <a:pt x="358" y="945"/>
                    <a:pt x="398" y="914"/>
                    <a:pt x="398" y="914"/>
                  </a:cubicBezTo>
                  <a:cubicBezTo>
                    <a:pt x="507" y="815"/>
                    <a:pt x="607" y="716"/>
                    <a:pt x="706" y="627"/>
                  </a:cubicBezTo>
                  <a:cubicBezTo>
                    <a:pt x="805" y="547"/>
                    <a:pt x="924" y="468"/>
                    <a:pt x="1033" y="389"/>
                  </a:cubicBezTo>
                  <a:cubicBezTo>
                    <a:pt x="1093" y="349"/>
                    <a:pt x="1152" y="299"/>
                    <a:pt x="1212" y="259"/>
                  </a:cubicBezTo>
                  <a:cubicBezTo>
                    <a:pt x="1262" y="199"/>
                    <a:pt x="1341" y="140"/>
                    <a:pt x="1381" y="71"/>
                  </a:cubicBezTo>
                  <a:lnTo>
                    <a:pt x="113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14"/>
            <p:cNvSpPr/>
            <p:nvPr/>
          </p:nvSpPr>
          <p:spPr>
            <a:xfrm>
              <a:off x="1816025" y="2921075"/>
              <a:ext cx="39225" cy="46450"/>
            </a:xfrm>
            <a:custGeom>
              <a:avLst/>
              <a:gdLst/>
              <a:ahLst/>
              <a:cxnLst/>
              <a:rect l="l" t="t" r="r" b="b"/>
              <a:pathLst>
                <a:path w="1569" h="1858" extrusionOk="0">
                  <a:moveTo>
                    <a:pt x="824" y="282"/>
                  </a:moveTo>
                  <a:cubicBezTo>
                    <a:pt x="889" y="393"/>
                    <a:pt x="953" y="506"/>
                    <a:pt x="1013" y="626"/>
                  </a:cubicBezTo>
                  <a:cubicBezTo>
                    <a:pt x="1013" y="626"/>
                    <a:pt x="1042" y="696"/>
                    <a:pt x="1082" y="765"/>
                  </a:cubicBezTo>
                  <a:cubicBezTo>
                    <a:pt x="1122" y="844"/>
                    <a:pt x="1152" y="914"/>
                    <a:pt x="1152" y="914"/>
                  </a:cubicBezTo>
                  <a:cubicBezTo>
                    <a:pt x="1152" y="914"/>
                    <a:pt x="1181" y="983"/>
                    <a:pt x="1212" y="1063"/>
                  </a:cubicBezTo>
                  <a:cubicBezTo>
                    <a:pt x="1241" y="1133"/>
                    <a:pt x="1271" y="1212"/>
                    <a:pt x="1271" y="1212"/>
                  </a:cubicBezTo>
                  <a:cubicBezTo>
                    <a:pt x="1271" y="1212"/>
                    <a:pt x="1291" y="1281"/>
                    <a:pt x="1320" y="1361"/>
                  </a:cubicBezTo>
                  <a:cubicBezTo>
                    <a:pt x="1340" y="1440"/>
                    <a:pt x="1370" y="1510"/>
                    <a:pt x="1370" y="1510"/>
                  </a:cubicBezTo>
                  <a:lnTo>
                    <a:pt x="1400" y="1619"/>
                  </a:lnTo>
                  <a:lnTo>
                    <a:pt x="1420" y="1669"/>
                  </a:lnTo>
                  <a:lnTo>
                    <a:pt x="1420" y="1689"/>
                  </a:lnTo>
                  <a:lnTo>
                    <a:pt x="1400" y="1689"/>
                  </a:lnTo>
                  <a:cubicBezTo>
                    <a:pt x="1370" y="1678"/>
                    <a:pt x="1351" y="1669"/>
                    <a:pt x="1320" y="1659"/>
                  </a:cubicBezTo>
                  <a:lnTo>
                    <a:pt x="1261" y="1619"/>
                  </a:lnTo>
                  <a:cubicBezTo>
                    <a:pt x="1241" y="1609"/>
                    <a:pt x="1221" y="1599"/>
                    <a:pt x="1192" y="1579"/>
                  </a:cubicBezTo>
                  <a:cubicBezTo>
                    <a:pt x="1102" y="1530"/>
                    <a:pt x="1023" y="1460"/>
                    <a:pt x="934" y="1400"/>
                  </a:cubicBezTo>
                  <a:cubicBezTo>
                    <a:pt x="755" y="1261"/>
                    <a:pt x="566" y="1153"/>
                    <a:pt x="407" y="1014"/>
                  </a:cubicBezTo>
                  <a:lnTo>
                    <a:pt x="199" y="855"/>
                  </a:lnTo>
                  <a:cubicBezTo>
                    <a:pt x="188" y="844"/>
                    <a:pt x="169" y="835"/>
                    <a:pt x="179" y="825"/>
                  </a:cubicBezTo>
                  <a:lnTo>
                    <a:pt x="199" y="815"/>
                  </a:lnTo>
                  <a:lnTo>
                    <a:pt x="268" y="775"/>
                  </a:lnTo>
                  <a:cubicBezTo>
                    <a:pt x="471" y="637"/>
                    <a:pt x="667" y="473"/>
                    <a:pt x="824" y="282"/>
                  </a:cubicBezTo>
                  <a:close/>
                  <a:moveTo>
                    <a:pt x="735" y="1"/>
                  </a:moveTo>
                  <a:cubicBezTo>
                    <a:pt x="724" y="24"/>
                    <a:pt x="713" y="46"/>
                    <a:pt x="702" y="68"/>
                  </a:cubicBezTo>
                  <a:lnTo>
                    <a:pt x="702" y="68"/>
                  </a:lnTo>
                  <a:lnTo>
                    <a:pt x="695" y="70"/>
                  </a:lnTo>
                  <a:cubicBezTo>
                    <a:pt x="696" y="72"/>
                    <a:pt x="697" y="73"/>
                    <a:pt x="698" y="75"/>
                  </a:cubicBezTo>
                  <a:lnTo>
                    <a:pt x="698" y="75"/>
                  </a:lnTo>
                  <a:cubicBezTo>
                    <a:pt x="577" y="301"/>
                    <a:pt x="395" y="495"/>
                    <a:pt x="188" y="656"/>
                  </a:cubicBezTo>
                  <a:lnTo>
                    <a:pt x="69" y="745"/>
                  </a:lnTo>
                  <a:lnTo>
                    <a:pt x="10" y="795"/>
                  </a:lnTo>
                  <a:lnTo>
                    <a:pt x="0" y="805"/>
                  </a:lnTo>
                  <a:lnTo>
                    <a:pt x="10" y="815"/>
                  </a:lnTo>
                  <a:lnTo>
                    <a:pt x="30" y="825"/>
                  </a:lnTo>
                  <a:lnTo>
                    <a:pt x="69" y="864"/>
                  </a:lnTo>
                  <a:cubicBezTo>
                    <a:pt x="69" y="864"/>
                    <a:pt x="149" y="924"/>
                    <a:pt x="219" y="983"/>
                  </a:cubicBezTo>
                  <a:cubicBezTo>
                    <a:pt x="288" y="1043"/>
                    <a:pt x="367" y="1093"/>
                    <a:pt x="367" y="1093"/>
                  </a:cubicBezTo>
                  <a:cubicBezTo>
                    <a:pt x="536" y="1222"/>
                    <a:pt x="715" y="1341"/>
                    <a:pt x="883" y="1470"/>
                  </a:cubicBezTo>
                  <a:cubicBezTo>
                    <a:pt x="973" y="1539"/>
                    <a:pt x="1062" y="1609"/>
                    <a:pt x="1152" y="1669"/>
                  </a:cubicBezTo>
                  <a:cubicBezTo>
                    <a:pt x="1172" y="1689"/>
                    <a:pt x="1201" y="1698"/>
                    <a:pt x="1221" y="1718"/>
                  </a:cubicBezTo>
                  <a:lnTo>
                    <a:pt x="1311" y="1758"/>
                  </a:lnTo>
                  <a:cubicBezTo>
                    <a:pt x="1370" y="1788"/>
                    <a:pt x="1440" y="1817"/>
                    <a:pt x="1519" y="1837"/>
                  </a:cubicBezTo>
                  <a:lnTo>
                    <a:pt x="1569" y="1857"/>
                  </a:lnTo>
                  <a:cubicBezTo>
                    <a:pt x="1569" y="1837"/>
                    <a:pt x="1559" y="1817"/>
                    <a:pt x="1559" y="1798"/>
                  </a:cubicBezTo>
                  <a:lnTo>
                    <a:pt x="1529" y="1689"/>
                  </a:lnTo>
                  <a:lnTo>
                    <a:pt x="1479" y="1490"/>
                  </a:lnTo>
                  <a:cubicBezTo>
                    <a:pt x="1479" y="1490"/>
                    <a:pt x="1459" y="1420"/>
                    <a:pt x="1440" y="1341"/>
                  </a:cubicBezTo>
                  <a:cubicBezTo>
                    <a:pt x="1420" y="1261"/>
                    <a:pt x="1390" y="1192"/>
                    <a:pt x="1390" y="1192"/>
                  </a:cubicBezTo>
                  <a:cubicBezTo>
                    <a:pt x="1390" y="1192"/>
                    <a:pt x="1370" y="1113"/>
                    <a:pt x="1340" y="1033"/>
                  </a:cubicBezTo>
                  <a:cubicBezTo>
                    <a:pt x="1311" y="954"/>
                    <a:pt x="1281" y="884"/>
                    <a:pt x="1281" y="884"/>
                  </a:cubicBezTo>
                  <a:cubicBezTo>
                    <a:pt x="1281" y="884"/>
                    <a:pt x="1251" y="805"/>
                    <a:pt x="1221" y="736"/>
                  </a:cubicBezTo>
                  <a:cubicBezTo>
                    <a:pt x="1192" y="656"/>
                    <a:pt x="1152" y="586"/>
                    <a:pt x="1152" y="586"/>
                  </a:cubicBezTo>
                  <a:cubicBezTo>
                    <a:pt x="1073" y="388"/>
                    <a:pt x="973" y="199"/>
                    <a:pt x="874" y="21"/>
                  </a:cubicBezTo>
                  <a:lnTo>
                    <a:pt x="790" y="44"/>
                  </a:lnTo>
                  <a:lnTo>
                    <a:pt x="790" y="44"/>
                  </a:lnTo>
                  <a:lnTo>
                    <a:pt x="7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14"/>
            <p:cNvSpPr/>
            <p:nvPr/>
          </p:nvSpPr>
          <p:spPr>
            <a:xfrm>
              <a:off x="1721700" y="2993575"/>
              <a:ext cx="73500" cy="98800"/>
            </a:xfrm>
            <a:custGeom>
              <a:avLst/>
              <a:gdLst/>
              <a:ahLst/>
              <a:cxnLst/>
              <a:rect l="l" t="t" r="r" b="b"/>
              <a:pathLst>
                <a:path w="2940" h="3952" extrusionOk="0">
                  <a:moveTo>
                    <a:pt x="2889" y="0"/>
                  </a:moveTo>
                  <a:cubicBezTo>
                    <a:pt x="2512" y="109"/>
                    <a:pt x="2115" y="199"/>
                    <a:pt x="1708" y="238"/>
                  </a:cubicBezTo>
                  <a:lnTo>
                    <a:pt x="1598" y="238"/>
                  </a:lnTo>
                  <a:cubicBezTo>
                    <a:pt x="1594" y="243"/>
                    <a:pt x="1584" y="243"/>
                    <a:pt x="1574" y="243"/>
                  </a:cubicBezTo>
                  <a:cubicBezTo>
                    <a:pt x="1564" y="243"/>
                    <a:pt x="1554" y="243"/>
                    <a:pt x="1549" y="248"/>
                  </a:cubicBezTo>
                  <a:lnTo>
                    <a:pt x="1539" y="318"/>
                  </a:lnTo>
                  <a:lnTo>
                    <a:pt x="1519" y="506"/>
                  </a:lnTo>
                  <a:lnTo>
                    <a:pt x="1470" y="834"/>
                  </a:lnTo>
                  <a:lnTo>
                    <a:pt x="1410" y="1152"/>
                  </a:lnTo>
                  <a:cubicBezTo>
                    <a:pt x="1390" y="1261"/>
                    <a:pt x="1351" y="1370"/>
                    <a:pt x="1320" y="1470"/>
                  </a:cubicBezTo>
                  <a:lnTo>
                    <a:pt x="1221" y="1787"/>
                  </a:lnTo>
                  <a:cubicBezTo>
                    <a:pt x="1161" y="1946"/>
                    <a:pt x="1112" y="2105"/>
                    <a:pt x="1112" y="2105"/>
                  </a:cubicBezTo>
                  <a:cubicBezTo>
                    <a:pt x="1013" y="2304"/>
                    <a:pt x="914" y="2502"/>
                    <a:pt x="804" y="2701"/>
                  </a:cubicBezTo>
                  <a:cubicBezTo>
                    <a:pt x="596" y="3088"/>
                    <a:pt x="298" y="3475"/>
                    <a:pt x="0" y="3822"/>
                  </a:cubicBezTo>
                  <a:cubicBezTo>
                    <a:pt x="0" y="3822"/>
                    <a:pt x="89" y="3862"/>
                    <a:pt x="169" y="3892"/>
                  </a:cubicBezTo>
                  <a:cubicBezTo>
                    <a:pt x="258" y="3922"/>
                    <a:pt x="338" y="3952"/>
                    <a:pt x="338" y="3952"/>
                  </a:cubicBezTo>
                  <a:cubicBezTo>
                    <a:pt x="566" y="3555"/>
                    <a:pt x="794" y="3167"/>
                    <a:pt x="973" y="2750"/>
                  </a:cubicBezTo>
                  <a:cubicBezTo>
                    <a:pt x="1062" y="2552"/>
                    <a:pt x="1152" y="2353"/>
                    <a:pt x="1231" y="2134"/>
                  </a:cubicBezTo>
                  <a:cubicBezTo>
                    <a:pt x="1231" y="2134"/>
                    <a:pt x="1281" y="1976"/>
                    <a:pt x="1340" y="1817"/>
                  </a:cubicBezTo>
                  <a:cubicBezTo>
                    <a:pt x="1380" y="1658"/>
                    <a:pt x="1430" y="1499"/>
                    <a:pt x="1430" y="1499"/>
                  </a:cubicBezTo>
                  <a:cubicBezTo>
                    <a:pt x="1459" y="1390"/>
                    <a:pt x="1499" y="1281"/>
                    <a:pt x="1519" y="1172"/>
                  </a:cubicBezTo>
                  <a:lnTo>
                    <a:pt x="1578" y="844"/>
                  </a:lnTo>
                  <a:lnTo>
                    <a:pt x="1629" y="516"/>
                  </a:lnTo>
                  <a:lnTo>
                    <a:pt x="1648" y="387"/>
                  </a:lnTo>
                  <a:lnTo>
                    <a:pt x="1658" y="367"/>
                  </a:lnTo>
                  <a:lnTo>
                    <a:pt x="1717" y="367"/>
                  </a:lnTo>
                  <a:cubicBezTo>
                    <a:pt x="2135" y="367"/>
                    <a:pt x="2542" y="308"/>
                    <a:pt x="2939" y="228"/>
                  </a:cubicBezTo>
                  <a:lnTo>
                    <a:pt x="28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14"/>
            <p:cNvSpPr/>
            <p:nvPr/>
          </p:nvSpPr>
          <p:spPr>
            <a:xfrm>
              <a:off x="1664600" y="2965275"/>
              <a:ext cx="31050" cy="117175"/>
            </a:xfrm>
            <a:custGeom>
              <a:avLst/>
              <a:gdLst/>
              <a:ahLst/>
              <a:cxnLst/>
              <a:rect l="l" t="t" r="r" b="b"/>
              <a:pathLst>
                <a:path w="1242" h="4687" extrusionOk="0">
                  <a:moveTo>
                    <a:pt x="139" y="0"/>
                  </a:moveTo>
                  <a:lnTo>
                    <a:pt x="0" y="188"/>
                  </a:lnTo>
                  <a:cubicBezTo>
                    <a:pt x="318" y="437"/>
                    <a:pt x="676" y="656"/>
                    <a:pt x="1043" y="844"/>
                  </a:cubicBezTo>
                  <a:lnTo>
                    <a:pt x="1082" y="864"/>
                  </a:lnTo>
                  <a:cubicBezTo>
                    <a:pt x="1082" y="864"/>
                    <a:pt x="1093" y="864"/>
                    <a:pt x="1093" y="874"/>
                  </a:cubicBezTo>
                  <a:lnTo>
                    <a:pt x="1093" y="884"/>
                  </a:lnTo>
                  <a:lnTo>
                    <a:pt x="1053" y="1013"/>
                  </a:lnTo>
                  <a:lnTo>
                    <a:pt x="963" y="1340"/>
                  </a:lnTo>
                  <a:lnTo>
                    <a:pt x="874" y="1658"/>
                  </a:lnTo>
                  <a:cubicBezTo>
                    <a:pt x="844" y="1757"/>
                    <a:pt x="844" y="1867"/>
                    <a:pt x="824" y="1976"/>
                  </a:cubicBezTo>
                  <a:cubicBezTo>
                    <a:pt x="824" y="1976"/>
                    <a:pt x="795" y="2145"/>
                    <a:pt x="775" y="2304"/>
                  </a:cubicBezTo>
                  <a:cubicBezTo>
                    <a:pt x="755" y="2472"/>
                    <a:pt x="725" y="2641"/>
                    <a:pt x="725" y="2641"/>
                  </a:cubicBezTo>
                  <a:cubicBezTo>
                    <a:pt x="715" y="2860"/>
                    <a:pt x="705" y="3088"/>
                    <a:pt x="705" y="3306"/>
                  </a:cubicBezTo>
                  <a:cubicBezTo>
                    <a:pt x="696" y="3535"/>
                    <a:pt x="696" y="3763"/>
                    <a:pt x="705" y="3992"/>
                  </a:cubicBezTo>
                  <a:cubicBezTo>
                    <a:pt x="715" y="4220"/>
                    <a:pt x="745" y="4438"/>
                    <a:pt x="755" y="4667"/>
                  </a:cubicBezTo>
                  <a:lnTo>
                    <a:pt x="1113" y="4687"/>
                  </a:lnTo>
                  <a:cubicBezTo>
                    <a:pt x="1003" y="4240"/>
                    <a:pt x="894" y="3793"/>
                    <a:pt x="874" y="3336"/>
                  </a:cubicBezTo>
                  <a:cubicBezTo>
                    <a:pt x="864" y="3108"/>
                    <a:pt x="854" y="2880"/>
                    <a:pt x="854" y="2661"/>
                  </a:cubicBezTo>
                  <a:cubicBezTo>
                    <a:pt x="854" y="2661"/>
                    <a:pt x="874" y="2492"/>
                    <a:pt x="894" y="2333"/>
                  </a:cubicBezTo>
                  <a:cubicBezTo>
                    <a:pt x="914" y="2165"/>
                    <a:pt x="934" y="2006"/>
                    <a:pt x="934" y="2006"/>
                  </a:cubicBezTo>
                  <a:cubicBezTo>
                    <a:pt x="943" y="1896"/>
                    <a:pt x="954" y="1787"/>
                    <a:pt x="983" y="1678"/>
                  </a:cubicBezTo>
                  <a:lnTo>
                    <a:pt x="1073" y="1360"/>
                  </a:lnTo>
                  <a:lnTo>
                    <a:pt x="1172" y="1053"/>
                  </a:lnTo>
                  <a:lnTo>
                    <a:pt x="1221" y="864"/>
                  </a:lnTo>
                  <a:lnTo>
                    <a:pt x="1241" y="804"/>
                  </a:lnTo>
                  <a:cubicBezTo>
                    <a:pt x="1241" y="795"/>
                    <a:pt x="1212" y="784"/>
                    <a:pt x="1201" y="775"/>
                  </a:cubicBezTo>
                  <a:lnTo>
                    <a:pt x="1102" y="715"/>
                  </a:lnTo>
                  <a:cubicBezTo>
                    <a:pt x="755" y="506"/>
                    <a:pt x="437" y="268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14"/>
            <p:cNvSpPr/>
            <p:nvPr/>
          </p:nvSpPr>
          <p:spPr>
            <a:xfrm>
              <a:off x="1703075" y="2916125"/>
              <a:ext cx="77950" cy="23675"/>
            </a:xfrm>
            <a:custGeom>
              <a:avLst/>
              <a:gdLst/>
              <a:ahLst/>
              <a:cxnLst/>
              <a:rect l="l" t="t" r="r" b="b"/>
              <a:pathLst>
                <a:path w="3118" h="947" extrusionOk="0">
                  <a:moveTo>
                    <a:pt x="149" y="0"/>
                  </a:moveTo>
                  <a:lnTo>
                    <a:pt x="0" y="199"/>
                  </a:lnTo>
                  <a:lnTo>
                    <a:pt x="90" y="258"/>
                  </a:lnTo>
                  <a:cubicBezTo>
                    <a:pt x="119" y="268"/>
                    <a:pt x="149" y="278"/>
                    <a:pt x="179" y="298"/>
                  </a:cubicBezTo>
                  <a:lnTo>
                    <a:pt x="358" y="397"/>
                  </a:lnTo>
                  <a:cubicBezTo>
                    <a:pt x="477" y="467"/>
                    <a:pt x="606" y="517"/>
                    <a:pt x="725" y="576"/>
                  </a:cubicBezTo>
                  <a:cubicBezTo>
                    <a:pt x="854" y="616"/>
                    <a:pt x="983" y="675"/>
                    <a:pt x="1112" y="725"/>
                  </a:cubicBezTo>
                  <a:cubicBezTo>
                    <a:pt x="1172" y="735"/>
                    <a:pt x="1242" y="755"/>
                    <a:pt x="1311" y="775"/>
                  </a:cubicBezTo>
                  <a:cubicBezTo>
                    <a:pt x="1370" y="795"/>
                    <a:pt x="1430" y="824"/>
                    <a:pt x="1500" y="824"/>
                  </a:cubicBezTo>
                  <a:cubicBezTo>
                    <a:pt x="1639" y="844"/>
                    <a:pt x="1767" y="894"/>
                    <a:pt x="1897" y="903"/>
                  </a:cubicBezTo>
                  <a:cubicBezTo>
                    <a:pt x="1966" y="903"/>
                    <a:pt x="2036" y="914"/>
                    <a:pt x="2105" y="923"/>
                  </a:cubicBezTo>
                  <a:cubicBezTo>
                    <a:pt x="2165" y="934"/>
                    <a:pt x="2235" y="934"/>
                    <a:pt x="2304" y="934"/>
                  </a:cubicBezTo>
                  <a:cubicBezTo>
                    <a:pt x="2359" y="934"/>
                    <a:pt x="2414" y="946"/>
                    <a:pt x="2469" y="946"/>
                  </a:cubicBezTo>
                  <a:cubicBezTo>
                    <a:pt x="2484" y="946"/>
                    <a:pt x="2498" y="945"/>
                    <a:pt x="2513" y="943"/>
                  </a:cubicBezTo>
                  <a:lnTo>
                    <a:pt x="2711" y="934"/>
                  </a:lnTo>
                  <a:cubicBezTo>
                    <a:pt x="2726" y="935"/>
                    <a:pt x="2741" y="935"/>
                    <a:pt x="2755" y="935"/>
                  </a:cubicBezTo>
                  <a:cubicBezTo>
                    <a:pt x="2879" y="935"/>
                    <a:pt x="3003" y="902"/>
                    <a:pt x="3118" y="894"/>
                  </a:cubicBezTo>
                  <a:lnTo>
                    <a:pt x="3069" y="665"/>
                  </a:lnTo>
                  <a:cubicBezTo>
                    <a:pt x="2939" y="685"/>
                    <a:pt x="2820" y="745"/>
                    <a:pt x="2691" y="755"/>
                  </a:cubicBezTo>
                  <a:cubicBezTo>
                    <a:pt x="2632" y="764"/>
                    <a:pt x="2562" y="775"/>
                    <a:pt x="2502" y="784"/>
                  </a:cubicBezTo>
                  <a:cubicBezTo>
                    <a:pt x="2433" y="795"/>
                    <a:pt x="2374" y="795"/>
                    <a:pt x="2304" y="795"/>
                  </a:cubicBezTo>
                  <a:cubicBezTo>
                    <a:pt x="2235" y="795"/>
                    <a:pt x="2175" y="804"/>
                    <a:pt x="2105" y="804"/>
                  </a:cubicBezTo>
                  <a:lnTo>
                    <a:pt x="1917" y="784"/>
                  </a:lnTo>
                  <a:cubicBezTo>
                    <a:pt x="1904" y="785"/>
                    <a:pt x="1891" y="786"/>
                    <a:pt x="1879" y="786"/>
                  </a:cubicBezTo>
                  <a:cubicBezTo>
                    <a:pt x="1756" y="786"/>
                    <a:pt x="1647" y="743"/>
                    <a:pt x="1529" y="725"/>
                  </a:cubicBezTo>
                  <a:cubicBezTo>
                    <a:pt x="1460" y="725"/>
                    <a:pt x="1400" y="695"/>
                    <a:pt x="1331" y="675"/>
                  </a:cubicBezTo>
                  <a:lnTo>
                    <a:pt x="1142" y="616"/>
                  </a:lnTo>
                  <a:cubicBezTo>
                    <a:pt x="1023" y="566"/>
                    <a:pt x="904" y="506"/>
                    <a:pt x="785" y="457"/>
                  </a:cubicBezTo>
                  <a:cubicBezTo>
                    <a:pt x="675" y="378"/>
                    <a:pt x="556" y="318"/>
                    <a:pt x="457" y="239"/>
                  </a:cubicBezTo>
                  <a:lnTo>
                    <a:pt x="377" y="179"/>
                  </a:lnTo>
                  <a:cubicBezTo>
                    <a:pt x="338" y="149"/>
                    <a:pt x="308" y="119"/>
                    <a:pt x="308" y="119"/>
                  </a:cubicBezTo>
                  <a:lnTo>
                    <a:pt x="219" y="60"/>
                  </a:lnTo>
                  <a:cubicBezTo>
                    <a:pt x="219" y="60"/>
                    <a:pt x="218" y="61"/>
                    <a:pt x="218" y="61"/>
                  </a:cubicBezTo>
                  <a:cubicBezTo>
                    <a:pt x="210" y="61"/>
                    <a:pt x="149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14"/>
            <p:cNvSpPr/>
            <p:nvPr/>
          </p:nvSpPr>
          <p:spPr>
            <a:xfrm>
              <a:off x="1717225" y="2898250"/>
              <a:ext cx="58600" cy="18625"/>
            </a:xfrm>
            <a:custGeom>
              <a:avLst/>
              <a:gdLst/>
              <a:ahLst/>
              <a:cxnLst/>
              <a:rect l="l" t="t" r="r" b="b"/>
              <a:pathLst>
                <a:path w="2344" h="745" extrusionOk="0">
                  <a:moveTo>
                    <a:pt x="159" y="0"/>
                  </a:moveTo>
                  <a:lnTo>
                    <a:pt x="0" y="199"/>
                  </a:lnTo>
                  <a:cubicBezTo>
                    <a:pt x="0" y="199"/>
                    <a:pt x="55" y="230"/>
                    <a:pt x="67" y="230"/>
                  </a:cubicBezTo>
                  <a:cubicBezTo>
                    <a:pt x="69" y="230"/>
                    <a:pt x="70" y="230"/>
                    <a:pt x="70" y="228"/>
                  </a:cubicBezTo>
                  <a:cubicBezTo>
                    <a:pt x="100" y="239"/>
                    <a:pt x="120" y="239"/>
                    <a:pt x="149" y="259"/>
                  </a:cubicBezTo>
                  <a:cubicBezTo>
                    <a:pt x="149" y="259"/>
                    <a:pt x="179" y="278"/>
                    <a:pt x="209" y="288"/>
                  </a:cubicBezTo>
                  <a:cubicBezTo>
                    <a:pt x="248" y="308"/>
                    <a:pt x="278" y="328"/>
                    <a:pt x="278" y="328"/>
                  </a:cubicBezTo>
                  <a:cubicBezTo>
                    <a:pt x="367" y="378"/>
                    <a:pt x="467" y="407"/>
                    <a:pt x="556" y="457"/>
                  </a:cubicBezTo>
                  <a:cubicBezTo>
                    <a:pt x="656" y="486"/>
                    <a:pt x="755" y="537"/>
                    <a:pt x="844" y="566"/>
                  </a:cubicBezTo>
                  <a:cubicBezTo>
                    <a:pt x="894" y="576"/>
                    <a:pt x="943" y="586"/>
                    <a:pt x="993" y="606"/>
                  </a:cubicBezTo>
                  <a:cubicBezTo>
                    <a:pt x="1043" y="616"/>
                    <a:pt x="1093" y="645"/>
                    <a:pt x="1142" y="645"/>
                  </a:cubicBezTo>
                  <a:cubicBezTo>
                    <a:pt x="1241" y="656"/>
                    <a:pt x="1331" y="695"/>
                    <a:pt x="1430" y="695"/>
                  </a:cubicBezTo>
                  <a:lnTo>
                    <a:pt x="1579" y="725"/>
                  </a:lnTo>
                  <a:lnTo>
                    <a:pt x="1738" y="725"/>
                  </a:lnTo>
                  <a:cubicBezTo>
                    <a:pt x="1788" y="735"/>
                    <a:pt x="1837" y="745"/>
                    <a:pt x="1887" y="745"/>
                  </a:cubicBezTo>
                  <a:cubicBezTo>
                    <a:pt x="1936" y="735"/>
                    <a:pt x="1986" y="735"/>
                    <a:pt x="2035" y="735"/>
                  </a:cubicBezTo>
                  <a:cubicBezTo>
                    <a:pt x="2051" y="736"/>
                    <a:pt x="2066" y="737"/>
                    <a:pt x="2081" y="737"/>
                  </a:cubicBezTo>
                  <a:cubicBezTo>
                    <a:pt x="2173" y="737"/>
                    <a:pt x="2258" y="715"/>
                    <a:pt x="2344" y="715"/>
                  </a:cubicBezTo>
                  <a:lnTo>
                    <a:pt x="2294" y="486"/>
                  </a:lnTo>
                  <a:cubicBezTo>
                    <a:pt x="2205" y="497"/>
                    <a:pt x="2115" y="546"/>
                    <a:pt x="2016" y="556"/>
                  </a:cubicBezTo>
                  <a:cubicBezTo>
                    <a:pt x="1966" y="556"/>
                    <a:pt x="1927" y="566"/>
                    <a:pt x="1877" y="576"/>
                  </a:cubicBezTo>
                  <a:cubicBezTo>
                    <a:pt x="1827" y="586"/>
                    <a:pt x="1777" y="586"/>
                    <a:pt x="1738" y="596"/>
                  </a:cubicBezTo>
                  <a:cubicBezTo>
                    <a:pt x="1705" y="596"/>
                    <a:pt x="1672" y="600"/>
                    <a:pt x="1639" y="600"/>
                  </a:cubicBezTo>
                  <a:cubicBezTo>
                    <a:pt x="1622" y="600"/>
                    <a:pt x="1605" y="599"/>
                    <a:pt x="1589" y="596"/>
                  </a:cubicBezTo>
                  <a:cubicBezTo>
                    <a:pt x="1539" y="596"/>
                    <a:pt x="1490" y="586"/>
                    <a:pt x="1450" y="586"/>
                  </a:cubicBezTo>
                  <a:cubicBezTo>
                    <a:pt x="1439" y="587"/>
                    <a:pt x="1428" y="587"/>
                    <a:pt x="1416" y="587"/>
                  </a:cubicBezTo>
                  <a:cubicBezTo>
                    <a:pt x="1328" y="587"/>
                    <a:pt x="1241" y="555"/>
                    <a:pt x="1162" y="546"/>
                  </a:cubicBezTo>
                  <a:cubicBezTo>
                    <a:pt x="1112" y="546"/>
                    <a:pt x="1062" y="517"/>
                    <a:pt x="1023" y="506"/>
                  </a:cubicBezTo>
                  <a:cubicBezTo>
                    <a:pt x="973" y="486"/>
                    <a:pt x="934" y="477"/>
                    <a:pt x="884" y="457"/>
                  </a:cubicBezTo>
                  <a:cubicBezTo>
                    <a:pt x="795" y="427"/>
                    <a:pt x="705" y="367"/>
                    <a:pt x="616" y="338"/>
                  </a:cubicBezTo>
                  <a:cubicBezTo>
                    <a:pt x="537" y="278"/>
                    <a:pt x="457" y="228"/>
                    <a:pt x="378" y="169"/>
                  </a:cubicBezTo>
                  <a:cubicBezTo>
                    <a:pt x="378" y="169"/>
                    <a:pt x="348" y="149"/>
                    <a:pt x="318" y="120"/>
                  </a:cubicBezTo>
                  <a:cubicBezTo>
                    <a:pt x="298" y="100"/>
                    <a:pt x="268" y="80"/>
                    <a:pt x="268" y="80"/>
                  </a:cubicBezTo>
                  <a:cubicBezTo>
                    <a:pt x="248" y="60"/>
                    <a:pt x="228" y="50"/>
                    <a:pt x="209" y="40"/>
                  </a:cubicBezTo>
                  <a:lnTo>
                    <a:pt x="1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14"/>
            <p:cNvSpPr/>
            <p:nvPr/>
          </p:nvSpPr>
          <p:spPr>
            <a:xfrm>
              <a:off x="1685200" y="3079450"/>
              <a:ext cx="43200" cy="14250"/>
            </a:xfrm>
            <a:custGeom>
              <a:avLst/>
              <a:gdLst/>
              <a:ahLst/>
              <a:cxnLst/>
              <a:rect l="l" t="t" r="r" b="b"/>
              <a:pathLst>
                <a:path w="1728" h="570" extrusionOk="0">
                  <a:moveTo>
                    <a:pt x="219" y="1"/>
                  </a:moveTo>
                  <a:lnTo>
                    <a:pt x="0" y="189"/>
                  </a:lnTo>
                  <a:cubicBezTo>
                    <a:pt x="90" y="219"/>
                    <a:pt x="169" y="248"/>
                    <a:pt x="238" y="268"/>
                  </a:cubicBezTo>
                  <a:lnTo>
                    <a:pt x="457" y="318"/>
                  </a:lnTo>
                  <a:cubicBezTo>
                    <a:pt x="596" y="348"/>
                    <a:pt x="735" y="368"/>
                    <a:pt x="874" y="387"/>
                  </a:cubicBezTo>
                  <a:cubicBezTo>
                    <a:pt x="993" y="407"/>
                    <a:pt x="1132" y="447"/>
                    <a:pt x="1262" y="487"/>
                  </a:cubicBezTo>
                  <a:lnTo>
                    <a:pt x="1470" y="546"/>
                  </a:lnTo>
                  <a:cubicBezTo>
                    <a:pt x="1534" y="555"/>
                    <a:pt x="1610" y="569"/>
                    <a:pt x="1679" y="569"/>
                  </a:cubicBezTo>
                  <a:cubicBezTo>
                    <a:pt x="1696" y="569"/>
                    <a:pt x="1712" y="568"/>
                    <a:pt x="1728" y="566"/>
                  </a:cubicBezTo>
                  <a:lnTo>
                    <a:pt x="1619" y="328"/>
                  </a:lnTo>
                  <a:cubicBezTo>
                    <a:pt x="1612" y="327"/>
                    <a:pt x="1605" y="326"/>
                    <a:pt x="1599" y="326"/>
                  </a:cubicBezTo>
                  <a:cubicBezTo>
                    <a:pt x="1560" y="326"/>
                    <a:pt x="1531" y="348"/>
                    <a:pt x="1480" y="348"/>
                  </a:cubicBezTo>
                  <a:cubicBezTo>
                    <a:pt x="1420" y="348"/>
                    <a:pt x="1351" y="348"/>
                    <a:pt x="1291" y="338"/>
                  </a:cubicBezTo>
                  <a:cubicBezTo>
                    <a:pt x="1162" y="328"/>
                    <a:pt x="1023" y="308"/>
                    <a:pt x="884" y="279"/>
                  </a:cubicBezTo>
                  <a:cubicBezTo>
                    <a:pt x="745" y="259"/>
                    <a:pt x="616" y="229"/>
                    <a:pt x="497" y="179"/>
                  </a:cubicBezTo>
                  <a:cubicBezTo>
                    <a:pt x="437" y="149"/>
                    <a:pt x="388" y="120"/>
                    <a:pt x="338" y="90"/>
                  </a:cubicBezTo>
                  <a:cubicBezTo>
                    <a:pt x="289" y="60"/>
                    <a:pt x="249" y="30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14"/>
            <p:cNvSpPr/>
            <p:nvPr/>
          </p:nvSpPr>
          <p:spPr>
            <a:xfrm>
              <a:off x="1722675" y="2949875"/>
              <a:ext cx="29075" cy="47200"/>
            </a:xfrm>
            <a:custGeom>
              <a:avLst/>
              <a:gdLst/>
              <a:ahLst/>
              <a:cxnLst/>
              <a:rect l="l" t="t" r="r" b="b"/>
              <a:pathLst>
                <a:path w="1163" h="1888" extrusionOk="0">
                  <a:moveTo>
                    <a:pt x="100" y="159"/>
                  </a:moveTo>
                  <a:lnTo>
                    <a:pt x="130" y="169"/>
                  </a:lnTo>
                  <a:lnTo>
                    <a:pt x="199" y="189"/>
                  </a:lnTo>
                  <a:lnTo>
                    <a:pt x="418" y="259"/>
                  </a:lnTo>
                  <a:cubicBezTo>
                    <a:pt x="487" y="279"/>
                    <a:pt x="566" y="288"/>
                    <a:pt x="636" y="298"/>
                  </a:cubicBezTo>
                  <a:cubicBezTo>
                    <a:pt x="716" y="308"/>
                    <a:pt x="795" y="318"/>
                    <a:pt x="864" y="328"/>
                  </a:cubicBezTo>
                  <a:cubicBezTo>
                    <a:pt x="885" y="328"/>
                    <a:pt x="906" y="327"/>
                    <a:pt x="927" y="326"/>
                  </a:cubicBezTo>
                  <a:lnTo>
                    <a:pt x="927" y="326"/>
                  </a:lnTo>
                  <a:cubicBezTo>
                    <a:pt x="880" y="449"/>
                    <a:pt x="829" y="571"/>
                    <a:pt x="775" y="685"/>
                  </a:cubicBezTo>
                  <a:cubicBezTo>
                    <a:pt x="775" y="685"/>
                    <a:pt x="745" y="755"/>
                    <a:pt x="705" y="824"/>
                  </a:cubicBezTo>
                  <a:cubicBezTo>
                    <a:pt x="676" y="894"/>
                    <a:pt x="636" y="963"/>
                    <a:pt x="636" y="963"/>
                  </a:cubicBezTo>
                  <a:cubicBezTo>
                    <a:pt x="636" y="963"/>
                    <a:pt x="597" y="1033"/>
                    <a:pt x="566" y="1102"/>
                  </a:cubicBezTo>
                  <a:cubicBezTo>
                    <a:pt x="517" y="1172"/>
                    <a:pt x="477" y="1241"/>
                    <a:pt x="477" y="1241"/>
                  </a:cubicBezTo>
                  <a:lnTo>
                    <a:pt x="398" y="1380"/>
                  </a:lnTo>
                  <a:cubicBezTo>
                    <a:pt x="348" y="1450"/>
                    <a:pt x="308" y="1519"/>
                    <a:pt x="308" y="1519"/>
                  </a:cubicBezTo>
                  <a:lnTo>
                    <a:pt x="239" y="1619"/>
                  </a:lnTo>
                  <a:lnTo>
                    <a:pt x="209" y="1649"/>
                  </a:lnTo>
                  <a:lnTo>
                    <a:pt x="199" y="1669"/>
                  </a:lnTo>
                  <a:lnTo>
                    <a:pt x="189" y="1649"/>
                  </a:lnTo>
                  <a:cubicBezTo>
                    <a:pt x="180" y="1629"/>
                    <a:pt x="169" y="1599"/>
                    <a:pt x="160" y="1569"/>
                  </a:cubicBezTo>
                  <a:lnTo>
                    <a:pt x="149" y="1510"/>
                  </a:lnTo>
                  <a:cubicBezTo>
                    <a:pt x="149" y="1480"/>
                    <a:pt x="140" y="1460"/>
                    <a:pt x="140" y="1430"/>
                  </a:cubicBezTo>
                  <a:cubicBezTo>
                    <a:pt x="130" y="1321"/>
                    <a:pt x="130" y="1212"/>
                    <a:pt x="120" y="1102"/>
                  </a:cubicBezTo>
                  <a:cubicBezTo>
                    <a:pt x="120" y="874"/>
                    <a:pt x="90" y="665"/>
                    <a:pt x="90" y="447"/>
                  </a:cubicBezTo>
                  <a:lnTo>
                    <a:pt x="90" y="189"/>
                  </a:lnTo>
                  <a:cubicBezTo>
                    <a:pt x="90" y="179"/>
                    <a:pt x="90" y="159"/>
                    <a:pt x="100" y="159"/>
                  </a:cubicBezTo>
                  <a:close/>
                  <a:moveTo>
                    <a:pt x="10" y="1"/>
                  </a:moveTo>
                  <a:lnTo>
                    <a:pt x="10" y="10"/>
                  </a:lnTo>
                  <a:lnTo>
                    <a:pt x="1" y="40"/>
                  </a:lnTo>
                  <a:lnTo>
                    <a:pt x="1" y="100"/>
                  </a:lnTo>
                  <a:lnTo>
                    <a:pt x="1" y="288"/>
                  </a:lnTo>
                  <a:lnTo>
                    <a:pt x="1" y="477"/>
                  </a:lnTo>
                  <a:cubicBezTo>
                    <a:pt x="10" y="685"/>
                    <a:pt x="30" y="904"/>
                    <a:pt x="41" y="1113"/>
                  </a:cubicBezTo>
                  <a:cubicBezTo>
                    <a:pt x="41" y="1221"/>
                    <a:pt x="41" y="1331"/>
                    <a:pt x="50" y="1440"/>
                  </a:cubicBezTo>
                  <a:cubicBezTo>
                    <a:pt x="50" y="1470"/>
                    <a:pt x="50" y="1500"/>
                    <a:pt x="60" y="1530"/>
                  </a:cubicBezTo>
                  <a:lnTo>
                    <a:pt x="70" y="1629"/>
                  </a:lnTo>
                  <a:cubicBezTo>
                    <a:pt x="90" y="1698"/>
                    <a:pt x="110" y="1768"/>
                    <a:pt x="140" y="1837"/>
                  </a:cubicBezTo>
                  <a:lnTo>
                    <a:pt x="160" y="1887"/>
                  </a:lnTo>
                  <a:lnTo>
                    <a:pt x="199" y="1847"/>
                  </a:lnTo>
                  <a:lnTo>
                    <a:pt x="269" y="1758"/>
                  </a:lnTo>
                  <a:lnTo>
                    <a:pt x="388" y="1589"/>
                  </a:lnTo>
                  <a:cubicBezTo>
                    <a:pt x="388" y="1589"/>
                    <a:pt x="438" y="1530"/>
                    <a:pt x="487" y="1460"/>
                  </a:cubicBezTo>
                  <a:cubicBezTo>
                    <a:pt x="527" y="1391"/>
                    <a:pt x="577" y="1331"/>
                    <a:pt x="577" y="1331"/>
                  </a:cubicBezTo>
                  <a:cubicBezTo>
                    <a:pt x="577" y="1331"/>
                    <a:pt x="616" y="1261"/>
                    <a:pt x="666" y="1192"/>
                  </a:cubicBezTo>
                  <a:cubicBezTo>
                    <a:pt x="705" y="1122"/>
                    <a:pt x="745" y="1063"/>
                    <a:pt x="745" y="1063"/>
                  </a:cubicBezTo>
                  <a:lnTo>
                    <a:pt x="825" y="924"/>
                  </a:lnTo>
                  <a:cubicBezTo>
                    <a:pt x="864" y="844"/>
                    <a:pt x="894" y="775"/>
                    <a:pt x="894" y="775"/>
                  </a:cubicBezTo>
                  <a:cubicBezTo>
                    <a:pt x="994" y="586"/>
                    <a:pt x="1083" y="387"/>
                    <a:pt x="1162" y="199"/>
                  </a:cubicBezTo>
                  <a:lnTo>
                    <a:pt x="1093" y="148"/>
                  </a:lnTo>
                  <a:lnTo>
                    <a:pt x="1093" y="80"/>
                  </a:lnTo>
                  <a:cubicBezTo>
                    <a:pt x="1068" y="83"/>
                    <a:pt x="1043" y="88"/>
                    <a:pt x="1018" y="93"/>
                  </a:cubicBezTo>
                  <a:lnTo>
                    <a:pt x="1018" y="93"/>
                  </a:lnTo>
                  <a:lnTo>
                    <a:pt x="1014" y="90"/>
                  </a:lnTo>
                  <a:cubicBezTo>
                    <a:pt x="1013" y="91"/>
                    <a:pt x="1013" y="93"/>
                    <a:pt x="1012" y="94"/>
                  </a:cubicBezTo>
                  <a:lnTo>
                    <a:pt x="1012" y="94"/>
                  </a:lnTo>
                  <a:cubicBezTo>
                    <a:pt x="969" y="102"/>
                    <a:pt x="927" y="109"/>
                    <a:pt x="884" y="109"/>
                  </a:cubicBezTo>
                  <a:cubicBezTo>
                    <a:pt x="850" y="115"/>
                    <a:pt x="815" y="117"/>
                    <a:pt x="779" y="117"/>
                  </a:cubicBezTo>
                  <a:cubicBezTo>
                    <a:pt x="743" y="117"/>
                    <a:pt x="705" y="115"/>
                    <a:pt x="666" y="109"/>
                  </a:cubicBezTo>
                  <a:cubicBezTo>
                    <a:pt x="597" y="109"/>
                    <a:pt x="527" y="109"/>
                    <a:pt x="458" y="100"/>
                  </a:cubicBezTo>
                  <a:lnTo>
                    <a:pt x="239" y="60"/>
                  </a:lnTo>
                  <a:lnTo>
                    <a:pt x="100" y="30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14"/>
            <p:cNvSpPr/>
            <p:nvPr/>
          </p:nvSpPr>
          <p:spPr>
            <a:xfrm>
              <a:off x="1548425" y="2943125"/>
              <a:ext cx="119675" cy="34075"/>
            </a:xfrm>
            <a:custGeom>
              <a:avLst/>
              <a:gdLst/>
              <a:ahLst/>
              <a:cxnLst/>
              <a:rect l="l" t="t" r="r" b="b"/>
              <a:pathLst>
                <a:path w="4787" h="1363" extrusionOk="0">
                  <a:moveTo>
                    <a:pt x="3761" y="0"/>
                  </a:moveTo>
                  <a:cubicBezTo>
                    <a:pt x="3759" y="0"/>
                    <a:pt x="3757" y="1"/>
                    <a:pt x="3754" y="2"/>
                  </a:cubicBezTo>
                  <a:lnTo>
                    <a:pt x="3704" y="32"/>
                  </a:lnTo>
                  <a:lnTo>
                    <a:pt x="3535" y="132"/>
                  </a:lnTo>
                  <a:lnTo>
                    <a:pt x="3247" y="290"/>
                  </a:lnTo>
                  <a:lnTo>
                    <a:pt x="2960" y="449"/>
                  </a:lnTo>
                  <a:cubicBezTo>
                    <a:pt x="2870" y="509"/>
                    <a:pt x="2761" y="538"/>
                    <a:pt x="2662" y="588"/>
                  </a:cubicBezTo>
                  <a:cubicBezTo>
                    <a:pt x="2662" y="588"/>
                    <a:pt x="2503" y="638"/>
                    <a:pt x="2344" y="697"/>
                  </a:cubicBezTo>
                  <a:cubicBezTo>
                    <a:pt x="2185" y="747"/>
                    <a:pt x="2036" y="807"/>
                    <a:pt x="2036" y="807"/>
                  </a:cubicBezTo>
                  <a:cubicBezTo>
                    <a:pt x="1817" y="856"/>
                    <a:pt x="1599" y="906"/>
                    <a:pt x="1380" y="935"/>
                  </a:cubicBezTo>
                  <a:cubicBezTo>
                    <a:pt x="1039" y="996"/>
                    <a:pt x="675" y="1022"/>
                    <a:pt x="323" y="1022"/>
                  </a:cubicBezTo>
                  <a:cubicBezTo>
                    <a:pt x="214" y="1022"/>
                    <a:pt x="106" y="1020"/>
                    <a:pt x="1" y="1015"/>
                  </a:cubicBezTo>
                  <a:lnTo>
                    <a:pt x="1" y="1015"/>
                  </a:lnTo>
                  <a:lnTo>
                    <a:pt x="40" y="1194"/>
                  </a:lnTo>
                  <a:cubicBezTo>
                    <a:pt x="70" y="1273"/>
                    <a:pt x="100" y="1363"/>
                    <a:pt x="100" y="1363"/>
                  </a:cubicBezTo>
                  <a:cubicBezTo>
                    <a:pt x="557" y="1283"/>
                    <a:pt x="1003" y="1224"/>
                    <a:pt x="1440" y="1105"/>
                  </a:cubicBezTo>
                  <a:cubicBezTo>
                    <a:pt x="1658" y="1055"/>
                    <a:pt x="1867" y="995"/>
                    <a:pt x="2086" y="926"/>
                  </a:cubicBezTo>
                  <a:cubicBezTo>
                    <a:pt x="2086" y="926"/>
                    <a:pt x="2245" y="866"/>
                    <a:pt x="2393" y="807"/>
                  </a:cubicBezTo>
                  <a:lnTo>
                    <a:pt x="2711" y="688"/>
                  </a:lnTo>
                  <a:cubicBezTo>
                    <a:pt x="2810" y="638"/>
                    <a:pt x="2920" y="608"/>
                    <a:pt x="3009" y="549"/>
                  </a:cubicBezTo>
                  <a:lnTo>
                    <a:pt x="3307" y="390"/>
                  </a:lnTo>
                  <a:lnTo>
                    <a:pt x="3595" y="231"/>
                  </a:lnTo>
                  <a:lnTo>
                    <a:pt x="3714" y="161"/>
                  </a:lnTo>
                  <a:lnTo>
                    <a:pt x="3724" y="161"/>
                  </a:lnTo>
                  <a:cubicBezTo>
                    <a:pt x="3734" y="161"/>
                    <a:pt x="3734" y="171"/>
                    <a:pt x="3734" y="171"/>
                  </a:cubicBezTo>
                  <a:lnTo>
                    <a:pt x="3763" y="201"/>
                  </a:lnTo>
                  <a:cubicBezTo>
                    <a:pt x="4032" y="529"/>
                    <a:pt x="4330" y="816"/>
                    <a:pt x="4647" y="1074"/>
                  </a:cubicBezTo>
                  <a:lnTo>
                    <a:pt x="4786" y="886"/>
                  </a:lnTo>
                  <a:cubicBezTo>
                    <a:pt x="4458" y="668"/>
                    <a:pt x="4151" y="410"/>
                    <a:pt x="3873" y="112"/>
                  </a:cubicBezTo>
                  <a:lnTo>
                    <a:pt x="3794" y="32"/>
                  </a:lnTo>
                  <a:cubicBezTo>
                    <a:pt x="3785" y="23"/>
                    <a:pt x="3776" y="0"/>
                    <a:pt x="376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14"/>
            <p:cNvSpPr/>
            <p:nvPr/>
          </p:nvSpPr>
          <p:spPr>
            <a:xfrm>
              <a:off x="1530050" y="2849325"/>
              <a:ext cx="83450" cy="92375"/>
            </a:xfrm>
            <a:custGeom>
              <a:avLst/>
              <a:gdLst/>
              <a:ahLst/>
              <a:cxnLst/>
              <a:rect l="l" t="t" r="r" b="b"/>
              <a:pathLst>
                <a:path w="3338" h="3695" extrusionOk="0">
                  <a:moveTo>
                    <a:pt x="3039" y="1"/>
                  </a:moveTo>
                  <a:lnTo>
                    <a:pt x="3039" y="309"/>
                  </a:lnTo>
                  <a:lnTo>
                    <a:pt x="3079" y="617"/>
                  </a:lnTo>
                  <a:cubicBezTo>
                    <a:pt x="3088" y="726"/>
                    <a:pt x="3099" y="825"/>
                    <a:pt x="3108" y="925"/>
                  </a:cubicBezTo>
                  <a:lnTo>
                    <a:pt x="3178" y="1232"/>
                  </a:lnTo>
                  <a:lnTo>
                    <a:pt x="3188" y="1272"/>
                  </a:lnTo>
                  <a:lnTo>
                    <a:pt x="3188" y="1292"/>
                  </a:lnTo>
                  <a:lnTo>
                    <a:pt x="3168" y="1302"/>
                  </a:lnTo>
                  <a:lnTo>
                    <a:pt x="3049" y="1351"/>
                  </a:lnTo>
                  <a:lnTo>
                    <a:pt x="2741" y="1481"/>
                  </a:lnTo>
                  <a:lnTo>
                    <a:pt x="2433" y="1609"/>
                  </a:lnTo>
                  <a:cubicBezTo>
                    <a:pt x="2334" y="1649"/>
                    <a:pt x="2235" y="1719"/>
                    <a:pt x="2146" y="1768"/>
                  </a:cubicBezTo>
                  <a:cubicBezTo>
                    <a:pt x="2146" y="1768"/>
                    <a:pt x="1996" y="1848"/>
                    <a:pt x="1857" y="1938"/>
                  </a:cubicBezTo>
                  <a:cubicBezTo>
                    <a:pt x="1718" y="2017"/>
                    <a:pt x="1570" y="2106"/>
                    <a:pt x="1570" y="2106"/>
                  </a:cubicBezTo>
                  <a:cubicBezTo>
                    <a:pt x="1391" y="2235"/>
                    <a:pt x="1212" y="2364"/>
                    <a:pt x="1034" y="2503"/>
                  </a:cubicBezTo>
                  <a:cubicBezTo>
                    <a:pt x="666" y="2772"/>
                    <a:pt x="328" y="3089"/>
                    <a:pt x="1" y="3397"/>
                  </a:cubicBezTo>
                  <a:lnTo>
                    <a:pt x="209" y="3695"/>
                  </a:lnTo>
                  <a:cubicBezTo>
                    <a:pt x="487" y="3317"/>
                    <a:pt x="775" y="2960"/>
                    <a:pt x="1122" y="2652"/>
                  </a:cubicBezTo>
                  <a:cubicBezTo>
                    <a:pt x="1292" y="2503"/>
                    <a:pt x="1460" y="2355"/>
                    <a:pt x="1639" y="2225"/>
                  </a:cubicBezTo>
                  <a:cubicBezTo>
                    <a:pt x="1639" y="2225"/>
                    <a:pt x="1778" y="2136"/>
                    <a:pt x="1917" y="2037"/>
                  </a:cubicBezTo>
                  <a:cubicBezTo>
                    <a:pt x="2056" y="1957"/>
                    <a:pt x="2195" y="1868"/>
                    <a:pt x="2195" y="1868"/>
                  </a:cubicBezTo>
                  <a:cubicBezTo>
                    <a:pt x="2294" y="1818"/>
                    <a:pt x="2384" y="1748"/>
                    <a:pt x="2483" y="1709"/>
                  </a:cubicBezTo>
                  <a:lnTo>
                    <a:pt x="2781" y="1580"/>
                  </a:lnTo>
                  <a:lnTo>
                    <a:pt x="3088" y="1461"/>
                  </a:lnTo>
                  <a:lnTo>
                    <a:pt x="3267" y="1391"/>
                  </a:lnTo>
                  <a:lnTo>
                    <a:pt x="3327" y="1371"/>
                  </a:lnTo>
                  <a:cubicBezTo>
                    <a:pt x="3337" y="1351"/>
                    <a:pt x="3327" y="1331"/>
                    <a:pt x="3327" y="1312"/>
                  </a:cubicBezTo>
                  <a:lnTo>
                    <a:pt x="3307" y="1203"/>
                  </a:lnTo>
                  <a:lnTo>
                    <a:pt x="3267" y="905"/>
                  </a:lnTo>
                  <a:cubicBezTo>
                    <a:pt x="3258" y="806"/>
                    <a:pt x="3267" y="696"/>
                    <a:pt x="3258" y="597"/>
                  </a:cubicBezTo>
                  <a:lnTo>
                    <a:pt x="3247" y="299"/>
                  </a:lnTo>
                  <a:lnTo>
                    <a:pt x="32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14"/>
            <p:cNvSpPr/>
            <p:nvPr/>
          </p:nvSpPr>
          <p:spPr>
            <a:xfrm>
              <a:off x="1668075" y="2849100"/>
              <a:ext cx="38750" cy="72000"/>
            </a:xfrm>
            <a:custGeom>
              <a:avLst/>
              <a:gdLst/>
              <a:ahLst/>
              <a:cxnLst/>
              <a:rect l="l" t="t" r="r" b="b"/>
              <a:pathLst>
                <a:path w="1550" h="2880" extrusionOk="0">
                  <a:moveTo>
                    <a:pt x="0" y="0"/>
                  </a:moveTo>
                  <a:lnTo>
                    <a:pt x="20" y="109"/>
                  </a:lnTo>
                  <a:cubicBezTo>
                    <a:pt x="20" y="139"/>
                    <a:pt x="30" y="169"/>
                    <a:pt x="30" y="209"/>
                  </a:cubicBezTo>
                  <a:lnTo>
                    <a:pt x="70" y="407"/>
                  </a:lnTo>
                  <a:cubicBezTo>
                    <a:pt x="80" y="537"/>
                    <a:pt x="139" y="665"/>
                    <a:pt x="159" y="804"/>
                  </a:cubicBezTo>
                  <a:cubicBezTo>
                    <a:pt x="189" y="934"/>
                    <a:pt x="248" y="1062"/>
                    <a:pt x="278" y="1192"/>
                  </a:cubicBezTo>
                  <a:cubicBezTo>
                    <a:pt x="348" y="1311"/>
                    <a:pt x="387" y="1450"/>
                    <a:pt x="447" y="1569"/>
                  </a:cubicBezTo>
                  <a:cubicBezTo>
                    <a:pt x="517" y="1688"/>
                    <a:pt x="557" y="1817"/>
                    <a:pt x="636" y="1927"/>
                  </a:cubicBezTo>
                  <a:cubicBezTo>
                    <a:pt x="676" y="1986"/>
                    <a:pt x="715" y="2046"/>
                    <a:pt x="745" y="2105"/>
                  </a:cubicBezTo>
                  <a:cubicBezTo>
                    <a:pt x="784" y="2165"/>
                    <a:pt x="824" y="2214"/>
                    <a:pt x="864" y="2264"/>
                  </a:cubicBezTo>
                  <a:cubicBezTo>
                    <a:pt x="904" y="2324"/>
                    <a:pt x="934" y="2383"/>
                    <a:pt x="983" y="2433"/>
                  </a:cubicBezTo>
                  <a:cubicBezTo>
                    <a:pt x="1033" y="2483"/>
                    <a:pt x="1073" y="2532"/>
                    <a:pt x="1113" y="2582"/>
                  </a:cubicBezTo>
                  <a:cubicBezTo>
                    <a:pt x="1201" y="2701"/>
                    <a:pt x="1311" y="2781"/>
                    <a:pt x="1400" y="2880"/>
                  </a:cubicBezTo>
                  <a:lnTo>
                    <a:pt x="1549" y="2691"/>
                  </a:lnTo>
                  <a:cubicBezTo>
                    <a:pt x="1450" y="2611"/>
                    <a:pt x="1331" y="2552"/>
                    <a:pt x="1252" y="2452"/>
                  </a:cubicBezTo>
                  <a:cubicBezTo>
                    <a:pt x="1201" y="2413"/>
                    <a:pt x="1152" y="2364"/>
                    <a:pt x="1102" y="2324"/>
                  </a:cubicBezTo>
                  <a:cubicBezTo>
                    <a:pt x="1053" y="2284"/>
                    <a:pt x="1013" y="2225"/>
                    <a:pt x="974" y="2174"/>
                  </a:cubicBezTo>
                  <a:cubicBezTo>
                    <a:pt x="934" y="2125"/>
                    <a:pt x="884" y="2086"/>
                    <a:pt x="844" y="2035"/>
                  </a:cubicBezTo>
                  <a:lnTo>
                    <a:pt x="735" y="1867"/>
                  </a:lnTo>
                  <a:cubicBezTo>
                    <a:pt x="645" y="1768"/>
                    <a:pt x="606" y="1638"/>
                    <a:pt x="537" y="1519"/>
                  </a:cubicBezTo>
                  <a:cubicBezTo>
                    <a:pt x="477" y="1410"/>
                    <a:pt x="437" y="1281"/>
                    <a:pt x="387" y="1152"/>
                  </a:cubicBezTo>
                  <a:cubicBezTo>
                    <a:pt x="358" y="1023"/>
                    <a:pt x="318" y="904"/>
                    <a:pt x="298" y="775"/>
                  </a:cubicBezTo>
                  <a:cubicBezTo>
                    <a:pt x="288" y="636"/>
                    <a:pt x="248" y="517"/>
                    <a:pt x="259" y="387"/>
                  </a:cubicBezTo>
                  <a:lnTo>
                    <a:pt x="259" y="288"/>
                  </a:lnTo>
                  <a:cubicBezTo>
                    <a:pt x="248" y="239"/>
                    <a:pt x="248" y="189"/>
                    <a:pt x="248" y="189"/>
                  </a:cubicBezTo>
                  <a:lnTo>
                    <a:pt x="248" y="89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14"/>
            <p:cNvSpPr/>
            <p:nvPr/>
          </p:nvSpPr>
          <p:spPr>
            <a:xfrm>
              <a:off x="1691150" y="2849100"/>
              <a:ext cx="29800" cy="53875"/>
            </a:xfrm>
            <a:custGeom>
              <a:avLst/>
              <a:gdLst/>
              <a:ahLst/>
              <a:cxnLst/>
              <a:rect l="l" t="t" r="r" b="b"/>
              <a:pathLst>
                <a:path w="1192" h="2155" extrusionOk="0">
                  <a:moveTo>
                    <a:pt x="0" y="0"/>
                  </a:moveTo>
                  <a:lnTo>
                    <a:pt x="11" y="80"/>
                  </a:lnTo>
                  <a:cubicBezTo>
                    <a:pt x="20" y="100"/>
                    <a:pt x="20" y="120"/>
                    <a:pt x="31" y="149"/>
                  </a:cubicBezTo>
                  <a:lnTo>
                    <a:pt x="51" y="228"/>
                  </a:lnTo>
                  <a:cubicBezTo>
                    <a:pt x="60" y="259"/>
                    <a:pt x="60" y="298"/>
                    <a:pt x="60" y="298"/>
                  </a:cubicBezTo>
                  <a:cubicBezTo>
                    <a:pt x="70" y="398"/>
                    <a:pt x="120" y="497"/>
                    <a:pt x="130" y="596"/>
                  </a:cubicBezTo>
                  <a:cubicBezTo>
                    <a:pt x="159" y="695"/>
                    <a:pt x="209" y="784"/>
                    <a:pt x="229" y="884"/>
                  </a:cubicBezTo>
                  <a:cubicBezTo>
                    <a:pt x="278" y="973"/>
                    <a:pt x="309" y="1073"/>
                    <a:pt x="348" y="1162"/>
                  </a:cubicBezTo>
                  <a:cubicBezTo>
                    <a:pt x="408" y="1251"/>
                    <a:pt x="428" y="1351"/>
                    <a:pt x="497" y="1430"/>
                  </a:cubicBezTo>
                  <a:cubicBezTo>
                    <a:pt x="527" y="1479"/>
                    <a:pt x="547" y="1519"/>
                    <a:pt x="567" y="1569"/>
                  </a:cubicBezTo>
                  <a:cubicBezTo>
                    <a:pt x="596" y="1609"/>
                    <a:pt x="636" y="1649"/>
                    <a:pt x="656" y="1688"/>
                  </a:cubicBezTo>
                  <a:cubicBezTo>
                    <a:pt x="686" y="1728"/>
                    <a:pt x="706" y="1777"/>
                    <a:pt x="746" y="1817"/>
                  </a:cubicBezTo>
                  <a:cubicBezTo>
                    <a:pt x="775" y="1857"/>
                    <a:pt x="815" y="1896"/>
                    <a:pt x="845" y="1936"/>
                  </a:cubicBezTo>
                  <a:cubicBezTo>
                    <a:pt x="894" y="2016"/>
                    <a:pt x="984" y="2075"/>
                    <a:pt x="1053" y="2155"/>
                  </a:cubicBezTo>
                  <a:lnTo>
                    <a:pt x="1192" y="1966"/>
                  </a:lnTo>
                  <a:cubicBezTo>
                    <a:pt x="1123" y="1907"/>
                    <a:pt x="1033" y="1867"/>
                    <a:pt x="974" y="1797"/>
                  </a:cubicBezTo>
                  <a:cubicBezTo>
                    <a:pt x="934" y="1768"/>
                    <a:pt x="904" y="1738"/>
                    <a:pt x="865" y="1708"/>
                  </a:cubicBezTo>
                  <a:cubicBezTo>
                    <a:pt x="825" y="1678"/>
                    <a:pt x="805" y="1638"/>
                    <a:pt x="765" y="1599"/>
                  </a:cubicBezTo>
                  <a:cubicBezTo>
                    <a:pt x="735" y="1569"/>
                    <a:pt x="696" y="1539"/>
                    <a:pt x="666" y="1499"/>
                  </a:cubicBezTo>
                  <a:cubicBezTo>
                    <a:pt x="646" y="1450"/>
                    <a:pt x="616" y="1410"/>
                    <a:pt x="587" y="1371"/>
                  </a:cubicBezTo>
                  <a:cubicBezTo>
                    <a:pt x="527" y="1301"/>
                    <a:pt x="497" y="1201"/>
                    <a:pt x="437" y="1122"/>
                  </a:cubicBezTo>
                  <a:cubicBezTo>
                    <a:pt x="398" y="1033"/>
                    <a:pt x="378" y="934"/>
                    <a:pt x="329" y="854"/>
                  </a:cubicBezTo>
                  <a:cubicBezTo>
                    <a:pt x="318" y="755"/>
                    <a:pt x="278" y="665"/>
                    <a:pt x="269" y="566"/>
                  </a:cubicBezTo>
                  <a:cubicBezTo>
                    <a:pt x="269" y="467"/>
                    <a:pt x="239" y="378"/>
                    <a:pt x="249" y="278"/>
                  </a:cubicBezTo>
                  <a:lnTo>
                    <a:pt x="249" y="209"/>
                  </a:lnTo>
                  <a:lnTo>
                    <a:pt x="249" y="139"/>
                  </a:lnTo>
                  <a:lnTo>
                    <a:pt x="249" y="60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14"/>
            <p:cNvSpPr/>
            <p:nvPr/>
          </p:nvSpPr>
          <p:spPr>
            <a:xfrm>
              <a:off x="1529575" y="2936975"/>
              <a:ext cx="22350" cy="39475"/>
            </a:xfrm>
            <a:custGeom>
              <a:avLst/>
              <a:gdLst/>
              <a:ahLst/>
              <a:cxnLst/>
              <a:rect l="l" t="t" r="r" b="b"/>
              <a:pathLst>
                <a:path w="894" h="1579" extrusionOk="0">
                  <a:moveTo>
                    <a:pt x="0" y="0"/>
                  </a:moveTo>
                  <a:cubicBezTo>
                    <a:pt x="29" y="89"/>
                    <a:pt x="49" y="169"/>
                    <a:pt x="89" y="239"/>
                  </a:cubicBezTo>
                  <a:lnTo>
                    <a:pt x="188" y="437"/>
                  </a:lnTo>
                  <a:cubicBezTo>
                    <a:pt x="248" y="556"/>
                    <a:pt x="318" y="685"/>
                    <a:pt x="377" y="804"/>
                  </a:cubicBezTo>
                  <a:cubicBezTo>
                    <a:pt x="446" y="914"/>
                    <a:pt x="497" y="1042"/>
                    <a:pt x="556" y="1172"/>
                  </a:cubicBezTo>
                  <a:cubicBezTo>
                    <a:pt x="576" y="1232"/>
                    <a:pt x="605" y="1301"/>
                    <a:pt x="636" y="1371"/>
                  </a:cubicBezTo>
                  <a:cubicBezTo>
                    <a:pt x="675" y="1430"/>
                    <a:pt x="715" y="1519"/>
                    <a:pt x="775" y="1579"/>
                  </a:cubicBezTo>
                  <a:cubicBezTo>
                    <a:pt x="775" y="1579"/>
                    <a:pt x="804" y="1519"/>
                    <a:pt x="834" y="1470"/>
                  </a:cubicBezTo>
                  <a:lnTo>
                    <a:pt x="894" y="1351"/>
                  </a:lnTo>
                  <a:cubicBezTo>
                    <a:pt x="874" y="1301"/>
                    <a:pt x="834" y="1291"/>
                    <a:pt x="794" y="1251"/>
                  </a:cubicBezTo>
                  <a:cubicBezTo>
                    <a:pt x="755" y="1201"/>
                    <a:pt x="715" y="1152"/>
                    <a:pt x="685" y="1093"/>
                  </a:cubicBezTo>
                  <a:cubicBezTo>
                    <a:pt x="605" y="983"/>
                    <a:pt x="546" y="864"/>
                    <a:pt x="477" y="745"/>
                  </a:cubicBezTo>
                  <a:cubicBezTo>
                    <a:pt x="407" y="625"/>
                    <a:pt x="357" y="506"/>
                    <a:pt x="318" y="378"/>
                  </a:cubicBezTo>
                  <a:cubicBezTo>
                    <a:pt x="298" y="318"/>
                    <a:pt x="288" y="258"/>
                    <a:pt x="278" y="199"/>
                  </a:cubicBezTo>
                  <a:lnTo>
                    <a:pt x="278" y="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14"/>
            <p:cNvSpPr/>
            <p:nvPr/>
          </p:nvSpPr>
          <p:spPr>
            <a:xfrm>
              <a:off x="1623400" y="2882500"/>
              <a:ext cx="49900" cy="32650"/>
            </a:xfrm>
            <a:custGeom>
              <a:avLst/>
              <a:gdLst/>
              <a:ahLst/>
              <a:cxnLst/>
              <a:rect l="l" t="t" r="r" b="b"/>
              <a:pathLst>
                <a:path w="1996" h="1306" extrusionOk="0">
                  <a:moveTo>
                    <a:pt x="1309" y="171"/>
                  </a:moveTo>
                  <a:cubicBezTo>
                    <a:pt x="1310" y="171"/>
                    <a:pt x="1311" y="171"/>
                    <a:pt x="1311" y="174"/>
                  </a:cubicBezTo>
                  <a:lnTo>
                    <a:pt x="1320" y="203"/>
                  </a:lnTo>
                  <a:lnTo>
                    <a:pt x="1351" y="273"/>
                  </a:lnTo>
                  <a:cubicBezTo>
                    <a:pt x="1410" y="412"/>
                    <a:pt x="1459" y="551"/>
                    <a:pt x="1549" y="680"/>
                  </a:cubicBezTo>
                  <a:cubicBezTo>
                    <a:pt x="1579" y="750"/>
                    <a:pt x="1618" y="809"/>
                    <a:pt x="1668" y="878"/>
                  </a:cubicBezTo>
                  <a:cubicBezTo>
                    <a:pt x="1679" y="894"/>
                    <a:pt x="1690" y="909"/>
                    <a:pt x="1703" y="925"/>
                  </a:cubicBezTo>
                  <a:lnTo>
                    <a:pt x="1703" y="925"/>
                  </a:lnTo>
                  <a:cubicBezTo>
                    <a:pt x="1578" y="962"/>
                    <a:pt x="1453" y="997"/>
                    <a:pt x="1331" y="1028"/>
                  </a:cubicBezTo>
                  <a:cubicBezTo>
                    <a:pt x="1331" y="1028"/>
                    <a:pt x="1251" y="1047"/>
                    <a:pt x="1181" y="1067"/>
                  </a:cubicBezTo>
                  <a:cubicBezTo>
                    <a:pt x="1102" y="1087"/>
                    <a:pt x="1023" y="1097"/>
                    <a:pt x="1023" y="1097"/>
                  </a:cubicBezTo>
                  <a:cubicBezTo>
                    <a:pt x="1023" y="1097"/>
                    <a:pt x="943" y="1116"/>
                    <a:pt x="864" y="1127"/>
                  </a:cubicBezTo>
                  <a:lnTo>
                    <a:pt x="705" y="1147"/>
                  </a:lnTo>
                  <a:lnTo>
                    <a:pt x="546" y="1167"/>
                  </a:lnTo>
                  <a:cubicBezTo>
                    <a:pt x="457" y="1176"/>
                    <a:pt x="378" y="1176"/>
                    <a:pt x="378" y="1176"/>
                  </a:cubicBezTo>
                  <a:lnTo>
                    <a:pt x="268" y="1186"/>
                  </a:lnTo>
                  <a:lnTo>
                    <a:pt x="219" y="1196"/>
                  </a:lnTo>
                  <a:lnTo>
                    <a:pt x="199" y="1196"/>
                  </a:lnTo>
                  <a:lnTo>
                    <a:pt x="199" y="1176"/>
                  </a:lnTo>
                  <a:cubicBezTo>
                    <a:pt x="219" y="1147"/>
                    <a:pt x="228" y="1127"/>
                    <a:pt x="248" y="1107"/>
                  </a:cubicBezTo>
                  <a:lnTo>
                    <a:pt x="298" y="1057"/>
                  </a:lnTo>
                  <a:cubicBezTo>
                    <a:pt x="308" y="1037"/>
                    <a:pt x="328" y="1017"/>
                    <a:pt x="347" y="997"/>
                  </a:cubicBezTo>
                  <a:cubicBezTo>
                    <a:pt x="427" y="918"/>
                    <a:pt x="517" y="849"/>
                    <a:pt x="596" y="779"/>
                  </a:cubicBezTo>
                  <a:cubicBezTo>
                    <a:pt x="775" y="630"/>
                    <a:pt x="914" y="481"/>
                    <a:pt x="1082" y="352"/>
                  </a:cubicBezTo>
                  <a:lnTo>
                    <a:pt x="1281" y="183"/>
                  </a:lnTo>
                  <a:cubicBezTo>
                    <a:pt x="1289" y="183"/>
                    <a:pt x="1303" y="171"/>
                    <a:pt x="1309" y="171"/>
                  </a:cubicBezTo>
                  <a:close/>
                  <a:moveTo>
                    <a:pt x="1380" y="0"/>
                  </a:moveTo>
                  <a:cubicBezTo>
                    <a:pt x="1379" y="0"/>
                    <a:pt x="1377" y="4"/>
                    <a:pt x="1370" y="4"/>
                  </a:cubicBezTo>
                  <a:lnTo>
                    <a:pt x="1351" y="24"/>
                  </a:lnTo>
                  <a:lnTo>
                    <a:pt x="1301" y="64"/>
                  </a:lnTo>
                  <a:cubicBezTo>
                    <a:pt x="1301" y="64"/>
                    <a:pt x="1221" y="114"/>
                    <a:pt x="1152" y="174"/>
                  </a:cubicBezTo>
                  <a:lnTo>
                    <a:pt x="1013" y="293"/>
                  </a:lnTo>
                  <a:cubicBezTo>
                    <a:pt x="844" y="432"/>
                    <a:pt x="695" y="580"/>
                    <a:pt x="536" y="719"/>
                  </a:cubicBezTo>
                  <a:cubicBezTo>
                    <a:pt x="447" y="789"/>
                    <a:pt x="367" y="858"/>
                    <a:pt x="278" y="938"/>
                  </a:cubicBezTo>
                  <a:cubicBezTo>
                    <a:pt x="258" y="948"/>
                    <a:pt x="239" y="968"/>
                    <a:pt x="219" y="988"/>
                  </a:cubicBezTo>
                  <a:lnTo>
                    <a:pt x="149" y="1067"/>
                  </a:lnTo>
                  <a:cubicBezTo>
                    <a:pt x="109" y="1127"/>
                    <a:pt x="60" y="1186"/>
                    <a:pt x="30" y="1255"/>
                  </a:cubicBezTo>
                  <a:lnTo>
                    <a:pt x="0" y="1306"/>
                  </a:lnTo>
                  <a:lnTo>
                    <a:pt x="169" y="1306"/>
                  </a:lnTo>
                  <a:lnTo>
                    <a:pt x="378" y="1295"/>
                  </a:lnTo>
                  <a:cubicBezTo>
                    <a:pt x="378" y="1295"/>
                    <a:pt x="457" y="1295"/>
                    <a:pt x="536" y="1286"/>
                  </a:cubicBezTo>
                  <a:cubicBezTo>
                    <a:pt x="616" y="1275"/>
                    <a:pt x="695" y="1275"/>
                    <a:pt x="695" y="1275"/>
                  </a:cubicBezTo>
                  <a:lnTo>
                    <a:pt x="854" y="1255"/>
                  </a:lnTo>
                  <a:cubicBezTo>
                    <a:pt x="934" y="1246"/>
                    <a:pt x="1013" y="1246"/>
                    <a:pt x="1013" y="1246"/>
                  </a:cubicBezTo>
                  <a:cubicBezTo>
                    <a:pt x="1013" y="1246"/>
                    <a:pt x="1092" y="1226"/>
                    <a:pt x="1172" y="1216"/>
                  </a:cubicBezTo>
                  <a:cubicBezTo>
                    <a:pt x="1251" y="1196"/>
                    <a:pt x="1331" y="1186"/>
                    <a:pt x="1331" y="1186"/>
                  </a:cubicBezTo>
                  <a:cubicBezTo>
                    <a:pt x="1539" y="1136"/>
                    <a:pt x="1748" y="1087"/>
                    <a:pt x="1946" y="1028"/>
                  </a:cubicBezTo>
                  <a:lnTo>
                    <a:pt x="1941" y="943"/>
                  </a:lnTo>
                  <a:lnTo>
                    <a:pt x="1996" y="898"/>
                  </a:lnTo>
                  <a:cubicBezTo>
                    <a:pt x="1946" y="849"/>
                    <a:pt x="1887" y="809"/>
                    <a:pt x="1837" y="759"/>
                  </a:cubicBezTo>
                  <a:cubicBezTo>
                    <a:pt x="1797" y="699"/>
                    <a:pt x="1748" y="650"/>
                    <a:pt x="1708" y="591"/>
                  </a:cubicBezTo>
                  <a:cubicBezTo>
                    <a:pt x="1609" y="481"/>
                    <a:pt x="1549" y="352"/>
                    <a:pt x="1479" y="213"/>
                  </a:cubicBezTo>
                  <a:lnTo>
                    <a:pt x="1410" y="84"/>
                  </a:lnTo>
                  <a:lnTo>
                    <a:pt x="1390" y="15"/>
                  </a:lnTo>
                  <a:lnTo>
                    <a:pt x="1380" y="4"/>
                  </a:lnTo>
                  <a:cubicBezTo>
                    <a:pt x="1380" y="1"/>
                    <a:pt x="1380" y="0"/>
                    <a:pt x="13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14"/>
            <p:cNvSpPr/>
            <p:nvPr/>
          </p:nvSpPr>
          <p:spPr>
            <a:xfrm>
              <a:off x="1529300" y="2757750"/>
              <a:ext cx="83925" cy="91600"/>
            </a:xfrm>
            <a:custGeom>
              <a:avLst/>
              <a:gdLst/>
              <a:ahLst/>
              <a:cxnLst/>
              <a:rect l="l" t="t" r="r" b="b"/>
              <a:pathLst>
                <a:path w="3357" h="3664" extrusionOk="0">
                  <a:moveTo>
                    <a:pt x="210" y="0"/>
                  </a:moveTo>
                  <a:lnTo>
                    <a:pt x="1" y="298"/>
                  </a:lnTo>
                  <a:cubicBezTo>
                    <a:pt x="338" y="596"/>
                    <a:pt x="676" y="924"/>
                    <a:pt x="1044" y="1182"/>
                  </a:cubicBezTo>
                  <a:cubicBezTo>
                    <a:pt x="1222" y="1321"/>
                    <a:pt x="1401" y="1450"/>
                    <a:pt x="1580" y="1579"/>
                  </a:cubicBezTo>
                  <a:cubicBezTo>
                    <a:pt x="1580" y="1579"/>
                    <a:pt x="1728" y="1658"/>
                    <a:pt x="1867" y="1748"/>
                  </a:cubicBezTo>
                  <a:cubicBezTo>
                    <a:pt x="2017" y="1827"/>
                    <a:pt x="2156" y="1907"/>
                    <a:pt x="2156" y="1907"/>
                  </a:cubicBezTo>
                  <a:cubicBezTo>
                    <a:pt x="2255" y="1966"/>
                    <a:pt x="2354" y="2026"/>
                    <a:pt x="2454" y="2066"/>
                  </a:cubicBezTo>
                  <a:lnTo>
                    <a:pt x="2761" y="2194"/>
                  </a:lnTo>
                  <a:lnTo>
                    <a:pt x="3069" y="2324"/>
                  </a:lnTo>
                  <a:lnTo>
                    <a:pt x="3188" y="2373"/>
                  </a:lnTo>
                  <a:lnTo>
                    <a:pt x="3208" y="2383"/>
                  </a:lnTo>
                  <a:lnTo>
                    <a:pt x="3208" y="2393"/>
                  </a:lnTo>
                  <a:lnTo>
                    <a:pt x="3198" y="2443"/>
                  </a:lnTo>
                  <a:lnTo>
                    <a:pt x="3129" y="2741"/>
                  </a:lnTo>
                  <a:cubicBezTo>
                    <a:pt x="3118" y="2850"/>
                    <a:pt x="3109" y="2949"/>
                    <a:pt x="3099" y="3048"/>
                  </a:cubicBezTo>
                  <a:lnTo>
                    <a:pt x="3069" y="3357"/>
                  </a:lnTo>
                  <a:lnTo>
                    <a:pt x="3069" y="3664"/>
                  </a:lnTo>
                  <a:lnTo>
                    <a:pt x="3297" y="3664"/>
                  </a:lnTo>
                  <a:lnTo>
                    <a:pt x="3277" y="3366"/>
                  </a:lnTo>
                  <a:lnTo>
                    <a:pt x="3288" y="3068"/>
                  </a:lnTo>
                  <a:cubicBezTo>
                    <a:pt x="3288" y="2969"/>
                    <a:pt x="3288" y="2870"/>
                    <a:pt x="3297" y="2770"/>
                  </a:cubicBezTo>
                  <a:lnTo>
                    <a:pt x="3327" y="2463"/>
                  </a:lnTo>
                  <a:lnTo>
                    <a:pt x="3347" y="2353"/>
                  </a:lnTo>
                  <a:cubicBezTo>
                    <a:pt x="3347" y="2344"/>
                    <a:pt x="3357" y="2314"/>
                    <a:pt x="3347" y="2304"/>
                  </a:cubicBezTo>
                  <a:lnTo>
                    <a:pt x="3288" y="2284"/>
                  </a:lnTo>
                  <a:lnTo>
                    <a:pt x="3099" y="2214"/>
                  </a:lnTo>
                  <a:lnTo>
                    <a:pt x="2801" y="2095"/>
                  </a:lnTo>
                  <a:lnTo>
                    <a:pt x="2493" y="1966"/>
                  </a:lnTo>
                  <a:cubicBezTo>
                    <a:pt x="2394" y="1927"/>
                    <a:pt x="2304" y="1867"/>
                    <a:pt x="2205" y="1808"/>
                  </a:cubicBezTo>
                  <a:cubicBezTo>
                    <a:pt x="2205" y="1808"/>
                    <a:pt x="2066" y="1728"/>
                    <a:pt x="1927" y="1638"/>
                  </a:cubicBezTo>
                  <a:lnTo>
                    <a:pt x="1649" y="1460"/>
                  </a:lnTo>
                  <a:cubicBezTo>
                    <a:pt x="1470" y="1331"/>
                    <a:pt x="1302" y="1182"/>
                    <a:pt x="1133" y="1033"/>
                  </a:cubicBezTo>
                  <a:cubicBezTo>
                    <a:pt x="964" y="884"/>
                    <a:pt x="795" y="715"/>
                    <a:pt x="647" y="546"/>
                  </a:cubicBezTo>
                  <a:cubicBezTo>
                    <a:pt x="497" y="367"/>
                    <a:pt x="349" y="189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14"/>
            <p:cNvSpPr/>
            <p:nvPr/>
          </p:nvSpPr>
          <p:spPr>
            <a:xfrm>
              <a:off x="1547425" y="2722250"/>
              <a:ext cx="119925" cy="33275"/>
            </a:xfrm>
            <a:custGeom>
              <a:avLst/>
              <a:gdLst/>
              <a:ahLst/>
              <a:cxnLst/>
              <a:rect l="l" t="t" r="r" b="b"/>
              <a:pathLst>
                <a:path w="4797" h="1331" extrusionOk="0">
                  <a:moveTo>
                    <a:pt x="100" y="0"/>
                  </a:moveTo>
                  <a:lnTo>
                    <a:pt x="1" y="348"/>
                  </a:lnTo>
                  <a:cubicBezTo>
                    <a:pt x="163" y="341"/>
                    <a:pt x="330" y="334"/>
                    <a:pt x="495" y="334"/>
                  </a:cubicBezTo>
                  <a:cubicBezTo>
                    <a:pt x="562" y="334"/>
                    <a:pt x="630" y="335"/>
                    <a:pt x="696" y="338"/>
                  </a:cubicBezTo>
                  <a:cubicBezTo>
                    <a:pt x="924" y="348"/>
                    <a:pt x="1153" y="368"/>
                    <a:pt x="1381" y="408"/>
                  </a:cubicBezTo>
                  <a:cubicBezTo>
                    <a:pt x="1599" y="447"/>
                    <a:pt x="1828" y="487"/>
                    <a:pt x="2036" y="547"/>
                  </a:cubicBezTo>
                  <a:lnTo>
                    <a:pt x="2354" y="646"/>
                  </a:lnTo>
                  <a:cubicBezTo>
                    <a:pt x="2503" y="695"/>
                    <a:pt x="2662" y="755"/>
                    <a:pt x="2662" y="755"/>
                  </a:cubicBezTo>
                  <a:cubicBezTo>
                    <a:pt x="2761" y="795"/>
                    <a:pt x="2870" y="825"/>
                    <a:pt x="2960" y="884"/>
                  </a:cubicBezTo>
                  <a:lnTo>
                    <a:pt x="3258" y="1033"/>
                  </a:lnTo>
                  <a:lnTo>
                    <a:pt x="3536" y="1202"/>
                  </a:lnTo>
                  <a:lnTo>
                    <a:pt x="3704" y="1301"/>
                  </a:lnTo>
                  <a:lnTo>
                    <a:pt x="3764" y="1331"/>
                  </a:lnTo>
                  <a:cubicBezTo>
                    <a:pt x="3784" y="1331"/>
                    <a:pt x="3794" y="1301"/>
                    <a:pt x="3803" y="1291"/>
                  </a:cubicBezTo>
                  <a:lnTo>
                    <a:pt x="3883" y="1212"/>
                  </a:lnTo>
                  <a:lnTo>
                    <a:pt x="4092" y="993"/>
                  </a:lnTo>
                  <a:cubicBezTo>
                    <a:pt x="4161" y="924"/>
                    <a:pt x="4240" y="864"/>
                    <a:pt x="4320" y="795"/>
                  </a:cubicBezTo>
                  <a:lnTo>
                    <a:pt x="4548" y="606"/>
                  </a:lnTo>
                  <a:lnTo>
                    <a:pt x="4796" y="437"/>
                  </a:lnTo>
                  <a:lnTo>
                    <a:pt x="4648" y="249"/>
                  </a:lnTo>
                  <a:lnTo>
                    <a:pt x="4409" y="447"/>
                  </a:lnTo>
                  <a:lnTo>
                    <a:pt x="4191" y="666"/>
                  </a:lnTo>
                  <a:cubicBezTo>
                    <a:pt x="4112" y="735"/>
                    <a:pt x="4042" y="814"/>
                    <a:pt x="3973" y="884"/>
                  </a:cubicBezTo>
                  <a:lnTo>
                    <a:pt x="3774" y="1123"/>
                  </a:lnTo>
                  <a:lnTo>
                    <a:pt x="3744" y="1162"/>
                  </a:lnTo>
                  <a:lnTo>
                    <a:pt x="3734" y="1172"/>
                  </a:lnTo>
                  <a:lnTo>
                    <a:pt x="3714" y="1162"/>
                  </a:lnTo>
                  <a:lnTo>
                    <a:pt x="3605" y="1103"/>
                  </a:lnTo>
                  <a:lnTo>
                    <a:pt x="3307" y="944"/>
                  </a:lnTo>
                  <a:lnTo>
                    <a:pt x="3019" y="785"/>
                  </a:lnTo>
                  <a:cubicBezTo>
                    <a:pt x="2920" y="725"/>
                    <a:pt x="2810" y="695"/>
                    <a:pt x="2711" y="656"/>
                  </a:cubicBezTo>
                  <a:cubicBezTo>
                    <a:pt x="2711" y="656"/>
                    <a:pt x="2552" y="596"/>
                    <a:pt x="2404" y="527"/>
                  </a:cubicBezTo>
                  <a:cubicBezTo>
                    <a:pt x="2245" y="477"/>
                    <a:pt x="2086" y="417"/>
                    <a:pt x="2086" y="417"/>
                  </a:cubicBezTo>
                  <a:cubicBezTo>
                    <a:pt x="1877" y="358"/>
                    <a:pt x="1659" y="298"/>
                    <a:pt x="1440" y="249"/>
                  </a:cubicBezTo>
                  <a:cubicBezTo>
                    <a:pt x="1003" y="130"/>
                    <a:pt x="547" y="7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14"/>
            <p:cNvSpPr/>
            <p:nvPr/>
          </p:nvSpPr>
          <p:spPr>
            <a:xfrm>
              <a:off x="1668325" y="2776850"/>
              <a:ext cx="38000" cy="72275"/>
            </a:xfrm>
            <a:custGeom>
              <a:avLst/>
              <a:gdLst/>
              <a:ahLst/>
              <a:cxnLst/>
              <a:rect l="l" t="t" r="r" b="b"/>
              <a:pathLst>
                <a:path w="1520" h="2891" extrusionOk="0">
                  <a:moveTo>
                    <a:pt x="1361" y="1"/>
                  </a:moveTo>
                  <a:lnTo>
                    <a:pt x="1291" y="80"/>
                  </a:lnTo>
                  <a:cubicBezTo>
                    <a:pt x="1271" y="110"/>
                    <a:pt x="1251" y="130"/>
                    <a:pt x="1231" y="160"/>
                  </a:cubicBezTo>
                  <a:lnTo>
                    <a:pt x="1092" y="309"/>
                  </a:lnTo>
                  <a:cubicBezTo>
                    <a:pt x="993" y="408"/>
                    <a:pt x="924" y="527"/>
                    <a:pt x="844" y="627"/>
                  </a:cubicBezTo>
                  <a:cubicBezTo>
                    <a:pt x="794" y="676"/>
                    <a:pt x="765" y="735"/>
                    <a:pt x="725" y="795"/>
                  </a:cubicBezTo>
                  <a:cubicBezTo>
                    <a:pt x="695" y="855"/>
                    <a:pt x="655" y="914"/>
                    <a:pt x="616" y="964"/>
                  </a:cubicBezTo>
                  <a:cubicBezTo>
                    <a:pt x="547" y="1083"/>
                    <a:pt x="496" y="1212"/>
                    <a:pt x="417" y="1322"/>
                  </a:cubicBezTo>
                  <a:cubicBezTo>
                    <a:pt x="377" y="1450"/>
                    <a:pt x="308" y="1580"/>
                    <a:pt x="258" y="1699"/>
                  </a:cubicBezTo>
                  <a:cubicBezTo>
                    <a:pt x="238" y="1768"/>
                    <a:pt x="218" y="1838"/>
                    <a:pt x="199" y="1897"/>
                  </a:cubicBezTo>
                  <a:cubicBezTo>
                    <a:pt x="169" y="1957"/>
                    <a:pt x="149" y="2026"/>
                    <a:pt x="139" y="2096"/>
                  </a:cubicBezTo>
                  <a:cubicBezTo>
                    <a:pt x="110" y="2225"/>
                    <a:pt x="50" y="2354"/>
                    <a:pt x="40" y="2483"/>
                  </a:cubicBezTo>
                  <a:lnTo>
                    <a:pt x="10" y="2692"/>
                  </a:lnTo>
                  <a:cubicBezTo>
                    <a:pt x="0" y="2751"/>
                    <a:pt x="0" y="2821"/>
                    <a:pt x="0" y="2890"/>
                  </a:cubicBezTo>
                  <a:lnTo>
                    <a:pt x="229" y="2890"/>
                  </a:lnTo>
                  <a:cubicBezTo>
                    <a:pt x="229" y="2831"/>
                    <a:pt x="218" y="2761"/>
                    <a:pt x="218" y="2701"/>
                  </a:cubicBezTo>
                  <a:cubicBezTo>
                    <a:pt x="229" y="2632"/>
                    <a:pt x="229" y="2573"/>
                    <a:pt x="229" y="2503"/>
                  </a:cubicBezTo>
                  <a:cubicBezTo>
                    <a:pt x="218" y="2374"/>
                    <a:pt x="258" y="2255"/>
                    <a:pt x="268" y="2125"/>
                  </a:cubicBezTo>
                  <a:cubicBezTo>
                    <a:pt x="278" y="2056"/>
                    <a:pt x="298" y="1997"/>
                    <a:pt x="318" y="1927"/>
                  </a:cubicBezTo>
                  <a:lnTo>
                    <a:pt x="368" y="1739"/>
                  </a:lnTo>
                  <a:cubicBezTo>
                    <a:pt x="407" y="1619"/>
                    <a:pt x="467" y="1490"/>
                    <a:pt x="507" y="1371"/>
                  </a:cubicBezTo>
                  <a:cubicBezTo>
                    <a:pt x="586" y="1252"/>
                    <a:pt x="635" y="1133"/>
                    <a:pt x="715" y="1024"/>
                  </a:cubicBezTo>
                  <a:lnTo>
                    <a:pt x="825" y="865"/>
                  </a:lnTo>
                  <a:cubicBezTo>
                    <a:pt x="864" y="815"/>
                    <a:pt x="904" y="755"/>
                    <a:pt x="953" y="716"/>
                  </a:cubicBezTo>
                  <a:cubicBezTo>
                    <a:pt x="1043" y="627"/>
                    <a:pt x="1122" y="517"/>
                    <a:pt x="1231" y="448"/>
                  </a:cubicBezTo>
                  <a:cubicBezTo>
                    <a:pt x="1231" y="448"/>
                    <a:pt x="1261" y="408"/>
                    <a:pt x="1301" y="378"/>
                  </a:cubicBezTo>
                  <a:cubicBezTo>
                    <a:pt x="1341" y="349"/>
                    <a:pt x="1370" y="318"/>
                    <a:pt x="1370" y="318"/>
                  </a:cubicBezTo>
                  <a:cubicBezTo>
                    <a:pt x="1400" y="299"/>
                    <a:pt x="1430" y="279"/>
                    <a:pt x="1450" y="259"/>
                  </a:cubicBezTo>
                  <a:lnTo>
                    <a:pt x="1520" y="19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14"/>
            <p:cNvSpPr/>
            <p:nvPr/>
          </p:nvSpPr>
          <p:spPr>
            <a:xfrm>
              <a:off x="1691150" y="2794975"/>
              <a:ext cx="29575" cy="54150"/>
            </a:xfrm>
            <a:custGeom>
              <a:avLst/>
              <a:gdLst/>
              <a:ahLst/>
              <a:cxnLst/>
              <a:rect l="l" t="t" r="r" b="b"/>
              <a:pathLst>
                <a:path w="1183" h="2166" extrusionOk="0">
                  <a:moveTo>
                    <a:pt x="1033" y="1"/>
                  </a:moveTo>
                  <a:lnTo>
                    <a:pt x="974" y="60"/>
                  </a:lnTo>
                  <a:cubicBezTo>
                    <a:pt x="964" y="80"/>
                    <a:pt x="944" y="100"/>
                    <a:pt x="934" y="120"/>
                  </a:cubicBezTo>
                  <a:cubicBezTo>
                    <a:pt x="934" y="120"/>
                    <a:pt x="904" y="149"/>
                    <a:pt x="885" y="180"/>
                  </a:cubicBezTo>
                  <a:cubicBezTo>
                    <a:pt x="865" y="209"/>
                    <a:pt x="835" y="239"/>
                    <a:pt x="835" y="239"/>
                  </a:cubicBezTo>
                  <a:cubicBezTo>
                    <a:pt x="765" y="299"/>
                    <a:pt x="715" y="398"/>
                    <a:pt x="656" y="477"/>
                  </a:cubicBezTo>
                  <a:cubicBezTo>
                    <a:pt x="616" y="507"/>
                    <a:pt x="596" y="557"/>
                    <a:pt x="567" y="597"/>
                  </a:cubicBezTo>
                  <a:cubicBezTo>
                    <a:pt x="547" y="646"/>
                    <a:pt x="517" y="686"/>
                    <a:pt x="487" y="725"/>
                  </a:cubicBezTo>
                  <a:cubicBezTo>
                    <a:pt x="437" y="815"/>
                    <a:pt x="398" y="914"/>
                    <a:pt x="338" y="994"/>
                  </a:cubicBezTo>
                  <a:cubicBezTo>
                    <a:pt x="309" y="1093"/>
                    <a:pt x="259" y="1182"/>
                    <a:pt x="219" y="1281"/>
                  </a:cubicBezTo>
                  <a:cubicBezTo>
                    <a:pt x="199" y="1331"/>
                    <a:pt x="190" y="1381"/>
                    <a:pt x="170" y="1420"/>
                  </a:cubicBezTo>
                  <a:cubicBezTo>
                    <a:pt x="150" y="1470"/>
                    <a:pt x="130" y="1520"/>
                    <a:pt x="120" y="1570"/>
                  </a:cubicBezTo>
                  <a:cubicBezTo>
                    <a:pt x="100" y="1669"/>
                    <a:pt x="51" y="1758"/>
                    <a:pt x="51" y="1857"/>
                  </a:cubicBezTo>
                  <a:lnTo>
                    <a:pt x="20" y="2007"/>
                  </a:lnTo>
                  <a:cubicBezTo>
                    <a:pt x="11" y="2056"/>
                    <a:pt x="11" y="2115"/>
                    <a:pt x="0" y="2165"/>
                  </a:cubicBezTo>
                  <a:lnTo>
                    <a:pt x="239" y="2165"/>
                  </a:lnTo>
                  <a:cubicBezTo>
                    <a:pt x="239" y="2115"/>
                    <a:pt x="229" y="2066"/>
                    <a:pt x="229" y="2026"/>
                  </a:cubicBezTo>
                  <a:lnTo>
                    <a:pt x="229" y="1877"/>
                  </a:lnTo>
                  <a:cubicBezTo>
                    <a:pt x="219" y="1788"/>
                    <a:pt x="249" y="1698"/>
                    <a:pt x="259" y="1599"/>
                  </a:cubicBezTo>
                  <a:cubicBezTo>
                    <a:pt x="259" y="1550"/>
                    <a:pt x="269" y="1500"/>
                    <a:pt x="289" y="1460"/>
                  </a:cubicBezTo>
                  <a:lnTo>
                    <a:pt x="318" y="1312"/>
                  </a:lnTo>
                  <a:cubicBezTo>
                    <a:pt x="348" y="1222"/>
                    <a:pt x="398" y="1133"/>
                    <a:pt x="428" y="1043"/>
                  </a:cubicBezTo>
                  <a:cubicBezTo>
                    <a:pt x="487" y="954"/>
                    <a:pt x="527" y="864"/>
                    <a:pt x="576" y="785"/>
                  </a:cubicBezTo>
                  <a:lnTo>
                    <a:pt x="666" y="666"/>
                  </a:lnTo>
                  <a:cubicBezTo>
                    <a:pt x="696" y="636"/>
                    <a:pt x="726" y="586"/>
                    <a:pt x="765" y="557"/>
                  </a:cubicBezTo>
                  <a:cubicBezTo>
                    <a:pt x="835" y="497"/>
                    <a:pt x="885" y="418"/>
                    <a:pt x="964" y="368"/>
                  </a:cubicBezTo>
                  <a:lnTo>
                    <a:pt x="1024" y="328"/>
                  </a:lnTo>
                  <a:lnTo>
                    <a:pt x="1073" y="279"/>
                  </a:lnTo>
                  <a:cubicBezTo>
                    <a:pt x="1093" y="259"/>
                    <a:pt x="1113" y="249"/>
                    <a:pt x="1132" y="239"/>
                  </a:cubicBezTo>
                  <a:lnTo>
                    <a:pt x="1182" y="189"/>
                  </a:lnTo>
                  <a:lnTo>
                    <a:pt x="103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14"/>
            <p:cNvSpPr/>
            <p:nvPr/>
          </p:nvSpPr>
          <p:spPr>
            <a:xfrm>
              <a:off x="1528800" y="2723500"/>
              <a:ext cx="22125" cy="39725"/>
            </a:xfrm>
            <a:custGeom>
              <a:avLst/>
              <a:gdLst/>
              <a:ahLst/>
              <a:cxnLst/>
              <a:rect l="l" t="t" r="r" b="b"/>
              <a:pathLst>
                <a:path w="885" h="1589" extrusionOk="0">
                  <a:moveTo>
                    <a:pt x="736" y="0"/>
                  </a:moveTo>
                  <a:cubicBezTo>
                    <a:pt x="696" y="69"/>
                    <a:pt x="647" y="149"/>
                    <a:pt x="616" y="219"/>
                  </a:cubicBezTo>
                  <a:lnTo>
                    <a:pt x="528" y="417"/>
                  </a:lnTo>
                  <a:cubicBezTo>
                    <a:pt x="468" y="546"/>
                    <a:pt x="418" y="675"/>
                    <a:pt x="358" y="795"/>
                  </a:cubicBezTo>
                  <a:cubicBezTo>
                    <a:pt x="309" y="914"/>
                    <a:pt x="249" y="1033"/>
                    <a:pt x="180" y="1152"/>
                  </a:cubicBezTo>
                  <a:cubicBezTo>
                    <a:pt x="150" y="1221"/>
                    <a:pt x="110" y="1281"/>
                    <a:pt x="80" y="1351"/>
                  </a:cubicBezTo>
                  <a:cubicBezTo>
                    <a:pt x="51" y="1420"/>
                    <a:pt x="11" y="1510"/>
                    <a:pt x="1" y="1589"/>
                  </a:cubicBezTo>
                  <a:lnTo>
                    <a:pt x="259" y="1539"/>
                  </a:lnTo>
                  <a:cubicBezTo>
                    <a:pt x="279" y="1490"/>
                    <a:pt x="259" y="1450"/>
                    <a:pt x="269" y="1400"/>
                  </a:cubicBezTo>
                  <a:cubicBezTo>
                    <a:pt x="289" y="1340"/>
                    <a:pt x="299" y="1271"/>
                    <a:pt x="319" y="1212"/>
                  </a:cubicBezTo>
                  <a:cubicBezTo>
                    <a:pt x="358" y="1092"/>
                    <a:pt x="408" y="963"/>
                    <a:pt x="458" y="834"/>
                  </a:cubicBezTo>
                  <a:cubicBezTo>
                    <a:pt x="517" y="705"/>
                    <a:pt x="577" y="596"/>
                    <a:pt x="656" y="486"/>
                  </a:cubicBezTo>
                  <a:cubicBezTo>
                    <a:pt x="686" y="437"/>
                    <a:pt x="726" y="387"/>
                    <a:pt x="766" y="347"/>
                  </a:cubicBezTo>
                  <a:cubicBezTo>
                    <a:pt x="806" y="298"/>
                    <a:pt x="845" y="278"/>
                    <a:pt x="885" y="248"/>
                  </a:cubicBezTo>
                  <a:lnTo>
                    <a:pt x="73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14"/>
            <p:cNvSpPr/>
            <p:nvPr/>
          </p:nvSpPr>
          <p:spPr>
            <a:xfrm>
              <a:off x="1623125" y="2782325"/>
              <a:ext cx="47200" cy="34525"/>
            </a:xfrm>
            <a:custGeom>
              <a:avLst/>
              <a:gdLst/>
              <a:ahLst/>
              <a:cxnLst/>
              <a:rect l="l" t="t" r="r" b="b"/>
              <a:pathLst>
                <a:path w="1888" h="1381" extrusionOk="0">
                  <a:moveTo>
                    <a:pt x="319" y="99"/>
                  </a:moveTo>
                  <a:lnTo>
                    <a:pt x="378" y="110"/>
                  </a:lnTo>
                  <a:cubicBezTo>
                    <a:pt x="408" y="110"/>
                    <a:pt x="438" y="110"/>
                    <a:pt x="458" y="119"/>
                  </a:cubicBezTo>
                  <a:cubicBezTo>
                    <a:pt x="567" y="130"/>
                    <a:pt x="676" y="149"/>
                    <a:pt x="786" y="169"/>
                  </a:cubicBezTo>
                  <a:cubicBezTo>
                    <a:pt x="1004" y="209"/>
                    <a:pt x="1212" y="238"/>
                    <a:pt x="1421" y="278"/>
                  </a:cubicBezTo>
                  <a:lnTo>
                    <a:pt x="1669" y="338"/>
                  </a:lnTo>
                  <a:cubicBezTo>
                    <a:pt x="1679" y="338"/>
                    <a:pt x="1709" y="338"/>
                    <a:pt x="1699" y="348"/>
                  </a:cubicBezTo>
                  <a:lnTo>
                    <a:pt x="1689" y="377"/>
                  </a:lnTo>
                  <a:lnTo>
                    <a:pt x="1649" y="437"/>
                  </a:lnTo>
                  <a:cubicBezTo>
                    <a:pt x="1527" y="657"/>
                    <a:pt x="1418" y="884"/>
                    <a:pt x="1361" y="1128"/>
                  </a:cubicBezTo>
                  <a:lnTo>
                    <a:pt x="1361" y="1128"/>
                  </a:lnTo>
                  <a:cubicBezTo>
                    <a:pt x="1257" y="1057"/>
                    <a:pt x="1153" y="982"/>
                    <a:pt x="1044" y="904"/>
                  </a:cubicBezTo>
                  <a:lnTo>
                    <a:pt x="925" y="805"/>
                  </a:lnTo>
                  <a:cubicBezTo>
                    <a:pt x="855" y="755"/>
                    <a:pt x="795" y="705"/>
                    <a:pt x="795" y="705"/>
                  </a:cubicBezTo>
                  <a:cubicBezTo>
                    <a:pt x="795" y="705"/>
                    <a:pt x="736" y="646"/>
                    <a:pt x="676" y="596"/>
                  </a:cubicBezTo>
                  <a:cubicBezTo>
                    <a:pt x="617" y="536"/>
                    <a:pt x="557" y="487"/>
                    <a:pt x="557" y="487"/>
                  </a:cubicBezTo>
                  <a:cubicBezTo>
                    <a:pt x="557" y="487"/>
                    <a:pt x="508" y="427"/>
                    <a:pt x="448" y="368"/>
                  </a:cubicBezTo>
                  <a:lnTo>
                    <a:pt x="329" y="249"/>
                  </a:lnTo>
                  <a:lnTo>
                    <a:pt x="250" y="169"/>
                  </a:lnTo>
                  <a:lnTo>
                    <a:pt x="219" y="130"/>
                  </a:lnTo>
                  <a:lnTo>
                    <a:pt x="199" y="119"/>
                  </a:lnTo>
                  <a:lnTo>
                    <a:pt x="230" y="110"/>
                  </a:lnTo>
                  <a:cubicBezTo>
                    <a:pt x="259" y="99"/>
                    <a:pt x="289" y="99"/>
                    <a:pt x="319" y="99"/>
                  </a:cubicBezTo>
                  <a:close/>
                  <a:moveTo>
                    <a:pt x="279" y="0"/>
                  </a:moveTo>
                  <a:cubicBezTo>
                    <a:pt x="210" y="10"/>
                    <a:pt x="130" y="10"/>
                    <a:pt x="60" y="20"/>
                  </a:cubicBezTo>
                  <a:lnTo>
                    <a:pt x="1" y="30"/>
                  </a:lnTo>
                  <a:cubicBezTo>
                    <a:pt x="11" y="40"/>
                    <a:pt x="21" y="60"/>
                    <a:pt x="31" y="70"/>
                  </a:cubicBezTo>
                  <a:lnTo>
                    <a:pt x="111" y="159"/>
                  </a:lnTo>
                  <a:lnTo>
                    <a:pt x="239" y="318"/>
                  </a:lnTo>
                  <a:cubicBezTo>
                    <a:pt x="239" y="318"/>
                    <a:pt x="299" y="377"/>
                    <a:pt x="349" y="437"/>
                  </a:cubicBezTo>
                  <a:cubicBezTo>
                    <a:pt x="408" y="497"/>
                    <a:pt x="458" y="556"/>
                    <a:pt x="458" y="556"/>
                  </a:cubicBezTo>
                  <a:lnTo>
                    <a:pt x="577" y="675"/>
                  </a:lnTo>
                  <a:cubicBezTo>
                    <a:pt x="627" y="735"/>
                    <a:pt x="686" y="785"/>
                    <a:pt x="686" y="785"/>
                  </a:cubicBezTo>
                  <a:cubicBezTo>
                    <a:pt x="686" y="785"/>
                    <a:pt x="746" y="844"/>
                    <a:pt x="806" y="894"/>
                  </a:cubicBezTo>
                  <a:lnTo>
                    <a:pt x="925" y="993"/>
                  </a:lnTo>
                  <a:cubicBezTo>
                    <a:pt x="1084" y="1132"/>
                    <a:pt x="1262" y="1261"/>
                    <a:pt x="1431" y="1381"/>
                  </a:cubicBezTo>
                  <a:lnTo>
                    <a:pt x="1490" y="1326"/>
                  </a:lnTo>
                  <a:lnTo>
                    <a:pt x="1490" y="1326"/>
                  </a:lnTo>
                  <a:lnTo>
                    <a:pt x="1560" y="1341"/>
                  </a:lnTo>
                  <a:cubicBezTo>
                    <a:pt x="1560" y="1063"/>
                    <a:pt x="1649" y="775"/>
                    <a:pt x="1768" y="507"/>
                  </a:cubicBezTo>
                  <a:cubicBezTo>
                    <a:pt x="1768" y="507"/>
                    <a:pt x="1788" y="477"/>
                    <a:pt x="1798" y="437"/>
                  </a:cubicBezTo>
                  <a:lnTo>
                    <a:pt x="1838" y="377"/>
                  </a:lnTo>
                  <a:lnTo>
                    <a:pt x="1878" y="308"/>
                  </a:lnTo>
                  <a:lnTo>
                    <a:pt x="1887" y="298"/>
                  </a:lnTo>
                  <a:lnTo>
                    <a:pt x="1868" y="298"/>
                  </a:lnTo>
                  <a:lnTo>
                    <a:pt x="1838" y="288"/>
                  </a:lnTo>
                  <a:lnTo>
                    <a:pt x="1788" y="269"/>
                  </a:lnTo>
                  <a:cubicBezTo>
                    <a:pt x="1788" y="269"/>
                    <a:pt x="1689" y="249"/>
                    <a:pt x="1600" y="229"/>
                  </a:cubicBezTo>
                  <a:cubicBezTo>
                    <a:pt x="1510" y="209"/>
                    <a:pt x="1411" y="189"/>
                    <a:pt x="1411" y="189"/>
                  </a:cubicBezTo>
                  <a:cubicBezTo>
                    <a:pt x="1212" y="149"/>
                    <a:pt x="994" y="130"/>
                    <a:pt x="795" y="80"/>
                  </a:cubicBezTo>
                  <a:lnTo>
                    <a:pt x="468" y="20"/>
                  </a:lnTo>
                  <a:cubicBezTo>
                    <a:pt x="438" y="20"/>
                    <a:pt x="408" y="10"/>
                    <a:pt x="378" y="10"/>
                  </a:cubicBezTo>
                  <a:lnTo>
                    <a:pt x="2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14"/>
            <p:cNvSpPr/>
            <p:nvPr/>
          </p:nvSpPr>
          <p:spPr>
            <a:xfrm>
              <a:off x="1663600" y="2615775"/>
              <a:ext cx="31050" cy="117425"/>
            </a:xfrm>
            <a:custGeom>
              <a:avLst/>
              <a:gdLst/>
              <a:ahLst/>
              <a:cxnLst/>
              <a:rect l="l" t="t" r="r" b="b"/>
              <a:pathLst>
                <a:path w="1242" h="4697" extrusionOk="0">
                  <a:moveTo>
                    <a:pt x="1083" y="0"/>
                  </a:moveTo>
                  <a:lnTo>
                    <a:pt x="725" y="20"/>
                  </a:lnTo>
                  <a:cubicBezTo>
                    <a:pt x="685" y="466"/>
                    <a:pt x="656" y="933"/>
                    <a:pt x="676" y="1380"/>
                  </a:cubicBezTo>
                  <a:cubicBezTo>
                    <a:pt x="685" y="1598"/>
                    <a:pt x="696" y="1827"/>
                    <a:pt x="705" y="2045"/>
                  </a:cubicBezTo>
                  <a:cubicBezTo>
                    <a:pt x="705" y="2045"/>
                    <a:pt x="736" y="2214"/>
                    <a:pt x="755" y="2383"/>
                  </a:cubicBezTo>
                  <a:cubicBezTo>
                    <a:pt x="775" y="2542"/>
                    <a:pt x="805" y="2701"/>
                    <a:pt x="805" y="2701"/>
                  </a:cubicBezTo>
                  <a:cubicBezTo>
                    <a:pt x="824" y="2810"/>
                    <a:pt x="835" y="2929"/>
                    <a:pt x="864" y="3028"/>
                  </a:cubicBezTo>
                  <a:lnTo>
                    <a:pt x="954" y="3356"/>
                  </a:lnTo>
                  <a:lnTo>
                    <a:pt x="1053" y="3674"/>
                  </a:lnTo>
                  <a:lnTo>
                    <a:pt x="1093" y="3802"/>
                  </a:lnTo>
                  <a:lnTo>
                    <a:pt x="1093" y="3822"/>
                  </a:lnTo>
                  <a:lnTo>
                    <a:pt x="1083" y="3822"/>
                  </a:lnTo>
                  <a:lnTo>
                    <a:pt x="1043" y="3842"/>
                  </a:lnTo>
                  <a:lnTo>
                    <a:pt x="765" y="3992"/>
                  </a:lnTo>
                  <a:cubicBezTo>
                    <a:pt x="676" y="4041"/>
                    <a:pt x="586" y="4100"/>
                    <a:pt x="497" y="4150"/>
                  </a:cubicBezTo>
                  <a:lnTo>
                    <a:pt x="239" y="4319"/>
                  </a:lnTo>
                  <a:lnTo>
                    <a:pt x="1" y="4508"/>
                  </a:lnTo>
                  <a:lnTo>
                    <a:pt x="149" y="4696"/>
                  </a:lnTo>
                  <a:lnTo>
                    <a:pt x="368" y="4488"/>
                  </a:lnTo>
                  <a:lnTo>
                    <a:pt x="606" y="4309"/>
                  </a:lnTo>
                  <a:cubicBezTo>
                    <a:pt x="685" y="4250"/>
                    <a:pt x="765" y="4180"/>
                    <a:pt x="844" y="4131"/>
                  </a:cubicBezTo>
                  <a:lnTo>
                    <a:pt x="1102" y="3972"/>
                  </a:lnTo>
                  <a:lnTo>
                    <a:pt x="1202" y="3912"/>
                  </a:lnTo>
                  <a:cubicBezTo>
                    <a:pt x="1212" y="3902"/>
                    <a:pt x="1241" y="3892"/>
                    <a:pt x="1241" y="3882"/>
                  </a:cubicBezTo>
                  <a:lnTo>
                    <a:pt x="1222" y="3813"/>
                  </a:lnTo>
                  <a:lnTo>
                    <a:pt x="1162" y="3634"/>
                  </a:lnTo>
                  <a:lnTo>
                    <a:pt x="1063" y="3316"/>
                  </a:lnTo>
                  <a:lnTo>
                    <a:pt x="974" y="3008"/>
                  </a:lnTo>
                  <a:cubicBezTo>
                    <a:pt x="944" y="2899"/>
                    <a:pt x="934" y="2790"/>
                    <a:pt x="914" y="2681"/>
                  </a:cubicBezTo>
                  <a:cubicBezTo>
                    <a:pt x="914" y="2681"/>
                    <a:pt x="894" y="2522"/>
                    <a:pt x="875" y="2353"/>
                  </a:cubicBezTo>
                  <a:cubicBezTo>
                    <a:pt x="855" y="2194"/>
                    <a:pt x="844" y="2026"/>
                    <a:pt x="844" y="2026"/>
                  </a:cubicBezTo>
                  <a:cubicBezTo>
                    <a:pt x="835" y="1807"/>
                    <a:pt x="844" y="1578"/>
                    <a:pt x="855" y="1350"/>
                  </a:cubicBezTo>
                  <a:cubicBezTo>
                    <a:pt x="864" y="894"/>
                    <a:pt x="963" y="446"/>
                    <a:pt x="108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14"/>
            <p:cNvSpPr/>
            <p:nvPr/>
          </p:nvSpPr>
          <p:spPr>
            <a:xfrm>
              <a:off x="1719700" y="2605350"/>
              <a:ext cx="74250" cy="98550"/>
            </a:xfrm>
            <a:custGeom>
              <a:avLst/>
              <a:gdLst/>
              <a:ahLst/>
              <a:cxnLst/>
              <a:rect l="l" t="t" r="r" b="b"/>
              <a:pathLst>
                <a:path w="2970" h="3942" extrusionOk="0">
                  <a:moveTo>
                    <a:pt x="338" y="0"/>
                  </a:moveTo>
                  <a:cubicBezTo>
                    <a:pt x="338" y="0"/>
                    <a:pt x="249" y="40"/>
                    <a:pt x="169" y="69"/>
                  </a:cubicBezTo>
                  <a:cubicBezTo>
                    <a:pt x="90" y="99"/>
                    <a:pt x="1" y="139"/>
                    <a:pt x="1" y="139"/>
                  </a:cubicBezTo>
                  <a:cubicBezTo>
                    <a:pt x="308" y="477"/>
                    <a:pt x="596" y="863"/>
                    <a:pt x="815" y="1261"/>
                  </a:cubicBezTo>
                  <a:cubicBezTo>
                    <a:pt x="924" y="1450"/>
                    <a:pt x="1033" y="1648"/>
                    <a:pt x="1122" y="1856"/>
                  </a:cubicBezTo>
                  <a:cubicBezTo>
                    <a:pt x="1122" y="1856"/>
                    <a:pt x="1182" y="2006"/>
                    <a:pt x="1232" y="2165"/>
                  </a:cubicBezTo>
                  <a:cubicBezTo>
                    <a:pt x="1292" y="2323"/>
                    <a:pt x="1341" y="2472"/>
                    <a:pt x="1341" y="2472"/>
                  </a:cubicBezTo>
                  <a:cubicBezTo>
                    <a:pt x="1371" y="2582"/>
                    <a:pt x="1411" y="2690"/>
                    <a:pt x="1431" y="2800"/>
                  </a:cubicBezTo>
                  <a:lnTo>
                    <a:pt x="1490" y="3118"/>
                  </a:lnTo>
                  <a:lnTo>
                    <a:pt x="1539" y="3445"/>
                  </a:lnTo>
                  <a:lnTo>
                    <a:pt x="1570" y="3634"/>
                  </a:lnTo>
                  <a:lnTo>
                    <a:pt x="1579" y="3694"/>
                  </a:lnTo>
                  <a:cubicBezTo>
                    <a:pt x="1584" y="3703"/>
                    <a:pt x="1594" y="3706"/>
                    <a:pt x="1603" y="3706"/>
                  </a:cubicBezTo>
                  <a:cubicBezTo>
                    <a:pt x="1614" y="3706"/>
                    <a:pt x="1624" y="3703"/>
                    <a:pt x="1629" y="3703"/>
                  </a:cubicBezTo>
                  <a:lnTo>
                    <a:pt x="1738" y="3714"/>
                  </a:lnTo>
                  <a:cubicBezTo>
                    <a:pt x="2145" y="3743"/>
                    <a:pt x="2543" y="3833"/>
                    <a:pt x="2920" y="3941"/>
                  </a:cubicBezTo>
                  <a:lnTo>
                    <a:pt x="2969" y="3714"/>
                  </a:lnTo>
                  <a:cubicBezTo>
                    <a:pt x="2572" y="3624"/>
                    <a:pt x="2155" y="3575"/>
                    <a:pt x="1748" y="3575"/>
                  </a:cubicBezTo>
                  <a:lnTo>
                    <a:pt x="1689" y="3575"/>
                  </a:lnTo>
                  <a:lnTo>
                    <a:pt x="1678" y="3555"/>
                  </a:lnTo>
                  <a:lnTo>
                    <a:pt x="1658" y="3425"/>
                  </a:lnTo>
                  <a:lnTo>
                    <a:pt x="1599" y="3098"/>
                  </a:lnTo>
                  <a:lnTo>
                    <a:pt x="1539" y="2770"/>
                  </a:lnTo>
                  <a:cubicBezTo>
                    <a:pt x="1519" y="2661"/>
                    <a:pt x="1480" y="2562"/>
                    <a:pt x="1450" y="2452"/>
                  </a:cubicBezTo>
                  <a:lnTo>
                    <a:pt x="1351" y="2134"/>
                  </a:lnTo>
                  <a:lnTo>
                    <a:pt x="1252" y="1817"/>
                  </a:lnTo>
                  <a:cubicBezTo>
                    <a:pt x="1162" y="1598"/>
                    <a:pt x="1073" y="1400"/>
                    <a:pt x="983" y="1201"/>
                  </a:cubicBezTo>
                  <a:cubicBezTo>
                    <a:pt x="805" y="794"/>
                    <a:pt x="566" y="397"/>
                    <a:pt x="33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14"/>
            <p:cNvSpPr/>
            <p:nvPr/>
          </p:nvSpPr>
          <p:spPr>
            <a:xfrm>
              <a:off x="1702575" y="2758000"/>
              <a:ext cx="77725" cy="23850"/>
            </a:xfrm>
            <a:custGeom>
              <a:avLst/>
              <a:gdLst/>
              <a:ahLst/>
              <a:cxnLst/>
              <a:rect l="l" t="t" r="r" b="b"/>
              <a:pathLst>
                <a:path w="3109" h="954" extrusionOk="0">
                  <a:moveTo>
                    <a:pt x="2502" y="0"/>
                  </a:moveTo>
                  <a:cubicBezTo>
                    <a:pt x="2433" y="0"/>
                    <a:pt x="2363" y="10"/>
                    <a:pt x="2304" y="10"/>
                  </a:cubicBezTo>
                  <a:cubicBezTo>
                    <a:pt x="2269" y="15"/>
                    <a:pt x="2234" y="15"/>
                    <a:pt x="2200" y="15"/>
                  </a:cubicBezTo>
                  <a:cubicBezTo>
                    <a:pt x="2165" y="15"/>
                    <a:pt x="2130" y="15"/>
                    <a:pt x="2096" y="20"/>
                  </a:cubicBezTo>
                  <a:cubicBezTo>
                    <a:pt x="2026" y="30"/>
                    <a:pt x="1966" y="40"/>
                    <a:pt x="1897" y="50"/>
                  </a:cubicBezTo>
                  <a:cubicBezTo>
                    <a:pt x="1758" y="50"/>
                    <a:pt x="1629" y="99"/>
                    <a:pt x="1490" y="119"/>
                  </a:cubicBezTo>
                  <a:cubicBezTo>
                    <a:pt x="1361" y="149"/>
                    <a:pt x="1231" y="199"/>
                    <a:pt x="1103" y="229"/>
                  </a:cubicBezTo>
                  <a:cubicBezTo>
                    <a:pt x="973" y="278"/>
                    <a:pt x="834" y="308"/>
                    <a:pt x="715" y="368"/>
                  </a:cubicBezTo>
                  <a:cubicBezTo>
                    <a:pt x="596" y="437"/>
                    <a:pt x="457" y="467"/>
                    <a:pt x="348" y="547"/>
                  </a:cubicBezTo>
                  <a:lnTo>
                    <a:pt x="169" y="646"/>
                  </a:lnTo>
                  <a:cubicBezTo>
                    <a:pt x="110" y="686"/>
                    <a:pt x="60" y="725"/>
                    <a:pt x="0" y="765"/>
                  </a:cubicBezTo>
                  <a:lnTo>
                    <a:pt x="150" y="953"/>
                  </a:lnTo>
                  <a:cubicBezTo>
                    <a:pt x="199" y="904"/>
                    <a:pt x="239" y="854"/>
                    <a:pt x="289" y="825"/>
                  </a:cubicBezTo>
                  <a:cubicBezTo>
                    <a:pt x="348" y="785"/>
                    <a:pt x="397" y="745"/>
                    <a:pt x="447" y="705"/>
                  </a:cubicBezTo>
                  <a:cubicBezTo>
                    <a:pt x="547" y="616"/>
                    <a:pt x="666" y="566"/>
                    <a:pt x="775" y="496"/>
                  </a:cubicBezTo>
                  <a:cubicBezTo>
                    <a:pt x="894" y="427"/>
                    <a:pt x="1013" y="388"/>
                    <a:pt x="1132" y="328"/>
                  </a:cubicBezTo>
                  <a:cubicBezTo>
                    <a:pt x="1262" y="298"/>
                    <a:pt x="1390" y="238"/>
                    <a:pt x="1520" y="218"/>
                  </a:cubicBezTo>
                  <a:cubicBezTo>
                    <a:pt x="1648" y="199"/>
                    <a:pt x="1778" y="159"/>
                    <a:pt x="1907" y="159"/>
                  </a:cubicBezTo>
                  <a:lnTo>
                    <a:pt x="2105" y="149"/>
                  </a:lnTo>
                  <a:cubicBezTo>
                    <a:pt x="2125" y="146"/>
                    <a:pt x="2146" y="145"/>
                    <a:pt x="2168" y="145"/>
                  </a:cubicBezTo>
                  <a:cubicBezTo>
                    <a:pt x="2211" y="145"/>
                    <a:pt x="2258" y="149"/>
                    <a:pt x="2304" y="149"/>
                  </a:cubicBezTo>
                  <a:cubicBezTo>
                    <a:pt x="2363" y="159"/>
                    <a:pt x="2433" y="159"/>
                    <a:pt x="2493" y="169"/>
                  </a:cubicBezTo>
                  <a:cubicBezTo>
                    <a:pt x="2562" y="179"/>
                    <a:pt x="2621" y="189"/>
                    <a:pt x="2681" y="199"/>
                  </a:cubicBezTo>
                  <a:cubicBezTo>
                    <a:pt x="2681" y="199"/>
                    <a:pt x="2731" y="209"/>
                    <a:pt x="2780" y="209"/>
                  </a:cubicBezTo>
                  <a:cubicBezTo>
                    <a:pt x="2830" y="218"/>
                    <a:pt x="2870" y="238"/>
                    <a:pt x="2870" y="238"/>
                  </a:cubicBezTo>
                  <a:cubicBezTo>
                    <a:pt x="2900" y="249"/>
                    <a:pt x="2939" y="258"/>
                    <a:pt x="2969" y="258"/>
                  </a:cubicBezTo>
                  <a:lnTo>
                    <a:pt x="3058" y="278"/>
                  </a:lnTo>
                  <a:lnTo>
                    <a:pt x="3108" y="30"/>
                  </a:lnTo>
                  <a:lnTo>
                    <a:pt x="3009" y="30"/>
                  </a:lnTo>
                  <a:cubicBezTo>
                    <a:pt x="2969" y="30"/>
                    <a:pt x="2939" y="30"/>
                    <a:pt x="2910" y="20"/>
                  </a:cubicBezTo>
                  <a:cubicBezTo>
                    <a:pt x="2910" y="20"/>
                    <a:pt x="2860" y="10"/>
                    <a:pt x="2811" y="10"/>
                  </a:cubicBezTo>
                  <a:lnTo>
                    <a:pt x="2701" y="10"/>
                  </a:lnTo>
                  <a:cubicBezTo>
                    <a:pt x="2641" y="10"/>
                    <a:pt x="2572" y="10"/>
                    <a:pt x="250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14"/>
            <p:cNvSpPr/>
            <p:nvPr/>
          </p:nvSpPr>
          <p:spPr>
            <a:xfrm>
              <a:off x="1716975" y="2781075"/>
              <a:ext cx="58350" cy="18650"/>
            </a:xfrm>
            <a:custGeom>
              <a:avLst/>
              <a:gdLst/>
              <a:ahLst/>
              <a:cxnLst/>
              <a:rect l="l" t="t" r="r" b="b"/>
              <a:pathLst>
                <a:path w="2334" h="746" extrusionOk="0">
                  <a:moveTo>
                    <a:pt x="1877" y="1"/>
                  </a:moveTo>
                  <a:cubicBezTo>
                    <a:pt x="1827" y="1"/>
                    <a:pt x="1778" y="10"/>
                    <a:pt x="1728" y="10"/>
                  </a:cubicBezTo>
                  <a:cubicBezTo>
                    <a:pt x="1703" y="16"/>
                    <a:pt x="1678" y="16"/>
                    <a:pt x="1653" y="16"/>
                  </a:cubicBezTo>
                  <a:cubicBezTo>
                    <a:pt x="1629" y="16"/>
                    <a:pt x="1604" y="16"/>
                    <a:pt x="1579" y="21"/>
                  </a:cubicBezTo>
                  <a:cubicBezTo>
                    <a:pt x="1529" y="30"/>
                    <a:pt x="1480" y="30"/>
                    <a:pt x="1430" y="41"/>
                  </a:cubicBezTo>
                  <a:cubicBezTo>
                    <a:pt x="1321" y="41"/>
                    <a:pt x="1231" y="80"/>
                    <a:pt x="1122" y="90"/>
                  </a:cubicBezTo>
                  <a:cubicBezTo>
                    <a:pt x="1023" y="110"/>
                    <a:pt x="933" y="149"/>
                    <a:pt x="834" y="169"/>
                  </a:cubicBezTo>
                  <a:cubicBezTo>
                    <a:pt x="735" y="209"/>
                    <a:pt x="636" y="229"/>
                    <a:pt x="547" y="279"/>
                  </a:cubicBezTo>
                  <a:cubicBezTo>
                    <a:pt x="457" y="319"/>
                    <a:pt x="348" y="348"/>
                    <a:pt x="269" y="408"/>
                  </a:cubicBezTo>
                  <a:cubicBezTo>
                    <a:pt x="219" y="427"/>
                    <a:pt x="169" y="447"/>
                    <a:pt x="130" y="477"/>
                  </a:cubicBezTo>
                  <a:cubicBezTo>
                    <a:pt x="80" y="497"/>
                    <a:pt x="40" y="537"/>
                    <a:pt x="0" y="557"/>
                  </a:cubicBezTo>
                  <a:lnTo>
                    <a:pt x="149" y="745"/>
                  </a:lnTo>
                  <a:cubicBezTo>
                    <a:pt x="179" y="716"/>
                    <a:pt x="209" y="676"/>
                    <a:pt x="249" y="646"/>
                  </a:cubicBezTo>
                  <a:cubicBezTo>
                    <a:pt x="288" y="616"/>
                    <a:pt x="328" y="597"/>
                    <a:pt x="368" y="557"/>
                  </a:cubicBezTo>
                  <a:cubicBezTo>
                    <a:pt x="437" y="497"/>
                    <a:pt x="527" y="458"/>
                    <a:pt x="606" y="398"/>
                  </a:cubicBezTo>
                  <a:cubicBezTo>
                    <a:pt x="686" y="348"/>
                    <a:pt x="785" y="319"/>
                    <a:pt x="864" y="269"/>
                  </a:cubicBezTo>
                  <a:cubicBezTo>
                    <a:pt x="964" y="249"/>
                    <a:pt x="1053" y="209"/>
                    <a:pt x="1152" y="189"/>
                  </a:cubicBezTo>
                  <a:cubicBezTo>
                    <a:pt x="1241" y="181"/>
                    <a:pt x="1322" y="148"/>
                    <a:pt x="1409" y="148"/>
                  </a:cubicBezTo>
                  <a:cubicBezTo>
                    <a:pt x="1419" y="148"/>
                    <a:pt x="1430" y="148"/>
                    <a:pt x="1440" y="149"/>
                  </a:cubicBezTo>
                  <a:cubicBezTo>
                    <a:pt x="1489" y="149"/>
                    <a:pt x="1540" y="149"/>
                    <a:pt x="1579" y="140"/>
                  </a:cubicBezTo>
                  <a:cubicBezTo>
                    <a:pt x="1628" y="140"/>
                    <a:pt x="1679" y="149"/>
                    <a:pt x="1728" y="149"/>
                  </a:cubicBezTo>
                  <a:cubicBezTo>
                    <a:pt x="1753" y="155"/>
                    <a:pt x="1778" y="155"/>
                    <a:pt x="1801" y="155"/>
                  </a:cubicBezTo>
                  <a:cubicBezTo>
                    <a:pt x="1825" y="155"/>
                    <a:pt x="1847" y="155"/>
                    <a:pt x="1867" y="160"/>
                  </a:cubicBezTo>
                  <a:cubicBezTo>
                    <a:pt x="1917" y="169"/>
                    <a:pt x="1966" y="180"/>
                    <a:pt x="2006" y="189"/>
                  </a:cubicBezTo>
                  <a:cubicBezTo>
                    <a:pt x="2006" y="189"/>
                    <a:pt x="2045" y="199"/>
                    <a:pt x="2076" y="199"/>
                  </a:cubicBezTo>
                  <a:cubicBezTo>
                    <a:pt x="2108" y="207"/>
                    <a:pt x="2134" y="222"/>
                    <a:pt x="2142" y="222"/>
                  </a:cubicBezTo>
                  <a:cubicBezTo>
                    <a:pt x="2144" y="222"/>
                    <a:pt x="2145" y="221"/>
                    <a:pt x="2145" y="219"/>
                  </a:cubicBezTo>
                  <a:cubicBezTo>
                    <a:pt x="2165" y="229"/>
                    <a:pt x="2195" y="239"/>
                    <a:pt x="2215" y="239"/>
                  </a:cubicBezTo>
                  <a:lnTo>
                    <a:pt x="2284" y="249"/>
                  </a:lnTo>
                  <a:lnTo>
                    <a:pt x="2334" y="1"/>
                  </a:lnTo>
                  <a:lnTo>
                    <a:pt x="2254" y="10"/>
                  </a:lnTo>
                  <a:lnTo>
                    <a:pt x="2175" y="10"/>
                  </a:lnTo>
                  <a:cubicBezTo>
                    <a:pt x="2175" y="10"/>
                    <a:pt x="2145" y="1"/>
                    <a:pt x="21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14"/>
            <p:cNvSpPr/>
            <p:nvPr/>
          </p:nvSpPr>
          <p:spPr>
            <a:xfrm>
              <a:off x="1682700" y="2604075"/>
              <a:ext cx="42725" cy="14700"/>
            </a:xfrm>
            <a:custGeom>
              <a:avLst/>
              <a:gdLst/>
              <a:ahLst/>
              <a:cxnLst/>
              <a:rect l="l" t="t" r="r" b="b"/>
              <a:pathLst>
                <a:path w="1709" h="588" extrusionOk="0">
                  <a:moveTo>
                    <a:pt x="1709" y="1"/>
                  </a:moveTo>
                  <a:cubicBezTo>
                    <a:pt x="1620" y="1"/>
                    <a:pt x="1540" y="21"/>
                    <a:pt x="1461" y="41"/>
                  </a:cubicBezTo>
                  <a:lnTo>
                    <a:pt x="1252" y="91"/>
                  </a:lnTo>
                  <a:cubicBezTo>
                    <a:pt x="1113" y="130"/>
                    <a:pt x="984" y="170"/>
                    <a:pt x="845" y="200"/>
                  </a:cubicBezTo>
                  <a:cubicBezTo>
                    <a:pt x="726" y="230"/>
                    <a:pt x="587" y="259"/>
                    <a:pt x="458" y="289"/>
                  </a:cubicBezTo>
                  <a:cubicBezTo>
                    <a:pt x="389" y="299"/>
                    <a:pt x="309" y="319"/>
                    <a:pt x="239" y="329"/>
                  </a:cubicBezTo>
                  <a:cubicBezTo>
                    <a:pt x="170" y="349"/>
                    <a:pt x="71" y="378"/>
                    <a:pt x="1" y="418"/>
                  </a:cubicBezTo>
                  <a:lnTo>
                    <a:pt x="199" y="587"/>
                  </a:lnTo>
                  <a:cubicBezTo>
                    <a:pt x="250" y="577"/>
                    <a:pt x="269" y="537"/>
                    <a:pt x="319" y="508"/>
                  </a:cubicBezTo>
                  <a:cubicBezTo>
                    <a:pt x="378" y="478"/>
                    <a:pt x="438" y="458"/>
                    <a:pt x="497" y="428"/>
                  </a:cubicBezTo>
                  <a:cubicBezTo>
                    <a:pt x="616" y="378"/>
                    <a:pt x="746" y="339"/>
                    <a:pt x="885" y="309"/>
                  </a:cubicBezTo>
                  <a:cubicBezTo>
                    <a:pt x="1014" y="279"/>
                    <a:pt x="1143" y="250"/>
                    <a:pt x="1272" y="239"/>
                  </a:cubicBezTo>
                  <a:cubicBezTo>
                    <a:pt x="1307" y="235"/>
                    <a:pt x="1339" y="232"/>
                    <a:pt x="1370" y="232"/>
                  </a:cubicBezTo>
                  <a:cubicBezTo>
                    <a:pt x="1401" y="232"/>
                    <a:pt x="1431" y="235"/>
                    <a:pt x="1461" y="239"/>
                  </a:cubicBezTo>
                  <a:cubicBezTo>
                    <a:pt x="1520" y="239"/>
                    <a:pt x="1560" y="259"/>
                    <a:pt x="1609" y="259"/>
                  </a:cubicBezTo>
                  <a:cubicBezTo>
                    <a:pt x="1609" y="259"/>
                    <a:pt x="1629" y="200"/>
                    <a:pt x="1659" y="130"/>
                  </a:cubicBezTo>
                  <a:cubicBezTo>
                    <a:pt x="1689" y="61"/>
                    <a:pt x="1709" y="1"/>
                    <a:pt x="17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14"/>
            <p:cNvSpPr/>
            <p:nvPr/>
          </p:nvSpPr>
          <p:spPr>
            <a:xfrm>
              <a:off x="1721425" y="2700650"/>
              <a:ext cx="28825" cy="50900"/>
            </a:xfrm>
            <a:custGeom>
              <a:avLst/>
              <a:gdLst/>
              <a:ahLst/>
              <a:cxnLst/>
              <a:rect l="l" t="t" r="r" b="b"/>
              <a:pathLst>
                <a:path w="1153" h="2036" extrusionOk="0">
                  <a:moveTo>
                    <a:pt x="249" y="209"/>
                  </a:moveTo>
                  <a:lnTo>
                    <a:pt x="269" y="229"/>
                  </a:lnTo>
                  <a:lnTo>
                    <a:pt x="329" y="288"/>
                  </a:lnTo>
                  <a:lnTo>
                    <a:pt x="369" y="348"/>
                  </a:lnTo>
                  <a:cubicBezTo>
                    <a:pt x="388" y="368"/>
                    <a:pt x="398" y="388"/>
                    <a:pt x="408" y="418"/>
                  </a:cubicBezTo>
                  <a:cubicBezTo>
                    <a:pt x="468" y="507"/>
                    <a:pt x="517" y="597"/>
                    <a:pt x="567" y="696"/>
                  </a:cubicBezTo>
                  <a:cubicBezTo>
                    <a:pt x="676" y="894"/>
                    <a:pt x="786" y="1063"/>
                    <a:pt x="885" y="1261"/>
                  </a:cubicBezTo>
                  <a:lnTo>
                    <a:pt x="994" y="1500"/>
                  </a:lnTo>
                  <a:cubicBezTo>
                    <a:pt x="994" y="1510"/>
                    <a:pt x="1014" y="1530"/>
                    <a:pt x="1004" y="1530"/>
                  </a:cubicBezTo>
                  <a:lnTo>
                    <a:pt x="974" y="1530"/>
                  </a:lnTo>
                  <a:lnTo>
                    <a:pt x="894" y="1539"/>
                  </a:lnTo>
                  <a:cubicBezTo>
                    <a:pt x="746" y="1570"/>
                    <a:pt x="597" y="1599"/>
                    <a:pt x="448" y="1639"/>
                  </a:cubicBezTo>
                  <a:cubicBezTo>
                    <a:pt x="360" y="1676"/>
                    <a:pt x="269" y="1706"/>
                    <a:pt x="180" y="1745"/>
                  </a:cubicBezTo>
                  <a:lnTo>
                    <a:pt x="180" y="1745"/>
                  </a:lnTo>
                  <a:cubicBezTo>
                    <a:pt x="172" y="1617"/>
                    <a:pt x="166" y="1489"/>
                    <a:pt x="160" y="1361"/>
                  </a:cubicBezTo>
                  <a:lnTo>
                    <a:pt x="160" y="1202"/>
                  </a:lnTo>
                  <a:lnTo>
                    <a:pt x="160" y="1043"/>
                  </a:lnTo>
                  <a:cubicBezTo>
                    <a:pt x="160" y="1043"/>
                    <a:pt x="170" y="954"/>
                    <a:pt x="170" y="875"/>
                  </a:cubicBezTo>
                  <a:cubicBezTo>
                    <a:pt x="180" y="795"/>
                    <a:pt x="180" y="716"/>
                    <a:pt x="180" y="716"/>
                  </a:cubicBezTo>
                  <a:lnTo>
                    <a:pt x="199" y="557"/>
                  </a:lnTo>
                  <a:lnTo>
                    <a:pt x="219" y="398"/>
                  </a:lnTo>
                  <a:lnTo>
                    <a:pt x="239" y="279"/>
                  </a:lnTo>
                  <a:lnTo>
                    <a:pt x="249" y="239"/>
                  </a:lnTo>
                  <a:lnTo>
                    <a:pt x="249" y="209"/>
                  </a:lnTo>
                  <a:close/>
                  <a:moveTo>
                    <a:pt x="190" y="1"/>
                  </a:moveTo>
                  <a:cubicBezTo>
                    <a:pt x="190" y="10"/>
                    <a:pt x="180" y="30"/>
                    <a:pt x="180" y="50"/>
                  </a:cubicBezTo>
                  <a:lnTo>
                    <a:pt x="150" y="160"/>
                  </a:lnTo>
                  <a:lnTo>
                    <a:pt x="130" y="259"/>
                  </a:lnTo>
                  <a:cubicBezTo>
                    <a:pt x="120" y="308"/>
                    <a:pt x="110" y="368"/>
                    <a:pt x="110" y="368"/>
                  </a:cubicBezTo>
                  <a:lnTo>
                    <a:pt x="91" y="527"/>
                  </a:lnTo>
                  <a:cubicBezTo>
                    <a:pt x="71" y="606"/>
                    <a:pt x="60" y="686"/>
                    <a:pt x="60" y="686"/>
                  </a:cubicBezTo>
                  <a:lnTo>
                    <a:pt x="41" y="844"/>
                  </a:lnTo>
                  <a:cubicBezTo>
                    <a:pt x="31" y="924"/>
                    <a:pt x="31" y="1003"/>
                    <a:pt x="31" y="1003"/>
                  </a:cubicBezTo>
                  <a:cubicBezTo>
                    <a:pt x="31" y="1003"/>
                    <a:pt x="21" y="1083"/>
                    <a:pt x="21" y="1162"/>
                  </a:cubicBezTo>
                  <a:cubicBezTo>
                    <a:pt x="11" y="1242"/>
                    <a:pt x="11" y="1321"/>
                    <a:pt x="11" y="1321"/>
                  </a:cubicBezTo>
                  <a:cubicBezTo>
                    <a:pt x="1" y="1530"/>
                    <a:pt x="11" y="1748"/>
                    <a:pt x="21" y="1956"/>
                  </a:cubicBezTo>
                  <a:lnTo>
                    <a:pt x="106" y="1971"/>
                  </a:lnTo>
                  <a:lnTo>
                    <a:pt x="106" y="1971"/>
                  </a:lnTo>
                  <a:lnTo>
                    <a:pt x="140" y="2036"/>
                  </a:lnTo>
                  <a:cubicBezTo>
                    <a:pt x="249" y="1947"/>
                    <a:pt x="378" y="1887"/>
                    <a:pt x="508" y="1817"/>
                  </a:cubicBezTo>
                  <a:cubicBezTo>
                    <a:pt x="636" y="1758"/>
                    <a:pt x="775" y="1718"/>
                    <a:pt x="914" y="1678"/>
                  </a:cubicBezTo>
                  <a:lnTo>
                    <a:pt x="1064" y="1649"/>
                  </a:lnTo>
                  <a:lnTo>
                    <a:pt x="1143" y="1639"/>
                  </a:lnTo>
                  <a:lnTo>
                    <a:pt x="1153" y="1639"/>
                  </a:lnTo>
                  <a:lnTo>
                    <a:pt x="1153" y="1629"/>
                  </a:lnTo>
                  <a:lnTo>
                    <a:pt x="1133" y="1599"/>
                  </a:lnTo>
                  <a:lnTo>
                    <a:pt x="1113" y="1539"/>
                  </a:lnTo>
                  <a:cubicBezTo>
                    <a:pt x="1113" y="1539"/>
                    <a:pt x="1073" y="1460"/>
                    <a:pt x="1033" y="1371"/>
                  </a:cubicBezTo>
                  <a:cubicBezTo>
                    <a:pt x="994" y="1292"/>
                    <a:pt x="944" y="1202"/>
                    <a:pt x="944" y="1202"/>
                  </a:cubicBezTo>
                  <a:cubicBezTo>
                    <a:pt x="855" y="1014"/>
                    <a:pt x="736" y="825"/>
                    <a:pt x="647" y="646"/>
                  </a:cubicBezTo>
                  <a:cubicBezTo>
                    <a:pt x="597" y="547"/>
                    <a:pt x="547" y="447"/>
                    <a:pt x="488" y="358"/>
                  </a:cubicBezTo>
                  <a:cubicBezTo>
                    <a:pt x="477" y="328"/>
                    <a:pt x="458" y="308"/>
                    <a:pt x="448" y="288"/>
                  </a:cubicBezTo>
                  <a:lnTo>
                    <a:pt x="388" y="199"/>
                  </a:lnTo>
                  <a:cubicBezTo>
                    <a:pt x="338" y="149"/>
                    <a:pt x="289" y="90"/>
                    <a:pt x="230" y="4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14"/>
            <p:cNvSpPr/>
            <p:nvPr/>
          </p:nvSpPr>
          <p:spPr>
            <a:xfrm>
              <a:off x="1792675" y="2642325"/>
              <a:ext cx="106525" cy="70325"/>
            </a:xfrm>
            <a:custGeom>
              <a:avLst/>
              <a:gdLst/>
              <a:ahLst/>
              <a:cxnLst/>
              <a:rect l="l" t="t" r="r" b="b"/>
              <a:pathLst>
                <a:path w="4261" h="2813" extrusionOk="0">
                  <a:moveTo>
                    <a:pt x="4012" y="0"/>
                  </a:moveTo>
                  <a:cubicBezTo>
                    <a:pt x="3823" y="130"/>
                    <a:pt x="3644" y="249"/>
                    <a:pt x="3456" y="388"/>
                  </a:cubicBezTo>
                  <a:cubicBezTo>
                    <a:pt x="3277" y="527"/>
                    <a:pt x="3088" y="666"/>
                    <a:pt x="2920" y="814"/>
                  </a:cubicBezTo>
                  <a:cubicBezTo>
                    <a:pt x="2751" y="953"/>
                    <a:pt x="2582" y="1103"/>
                    <a:pt x="2424" y="1261"/>
                  </a:cubicBezTo>
                  <a:lnTo>
                    <a:pt x="2185" y="1500"/>
                  </a:lnTo>
                  <a:cubicBezTo>
                    <a:pt x="2076" y="1619"/>
                    <a:pt x="1967" y="1748"/>
                    <a:pt x="1967" y="1748"/>
                  </a:cubicBezTo>
                  <a:cubicBezTo>
                    <a:pt x="1897" y="1827"/>
                    <a:pt x="1817" y="1906"/>
                    <a:pt x="1748" y="1996"/>
                  </a:cubicBezTo>
                  <a:lnTo>
                    <a:pt x="1559" y="2264"/>
                  </a:lnTo>
                  <a:lnTo>
                    <a:pt x="1371" y="2532"/>
                  </a:lnTo>
                  <a:lnTo>
                    <a:pt x="1292" y="2641"/>
                  </a:lnTo>
                  <a:lnTo>
                    <a:pt x="1281" y="2661"/>
                  </a:lnTo>
                  <a:cubicBezTo>
                    <a:pt x="1272" y="2661"/>
                    <a:pt x="1272" y="2652"/>
                    <a:pt x="1261" y="2652"/>
                  </a:cubicBezTo>
                  <a:lnTo>
                    <a:pt x="1222" y="2632"/>
                  </a:lnTo>
                  <a:cubicBezTo>
                    <a:pt x="844" y="2462"/>
                    <a:pt x="458" y="2323"/>
                    <a:pt x="50" y="2235"/>
                  </a:cubicBezTo>
                  <a:lnTo>
                    <a:pt x="1" y="2462"/>
                  </a:lnTo>
                  <a:cubicBezTo>
                    <a:pt x="398" y="2522"/>
                    <a:pt x="785" y="2621"/>
                    <a:pt x="1162" y="2760"/>
                  </a:cubicBezTo>
                  <a:lnTo>
                    <a:pt x="1272" y="2800"/>
                  </a:lnTo>
                  <a:cubicBezTo>
                    <a:pt x="1288" y="2800"/>
                    <a:pt x="1304" y="2813"/>
                    <a:pt x="1314" y="2813"/>
                  </a:cubicBezTo>
                  <a:cubicBezTo>
                    <a:pt x="1317" y="2813"/>
                    <a:pt x="1319" y="2812"/>
                    <a:pt x="1321" y="2810"/>
                  </a:cubicBezTo>
                  <a:lnTo>
                    <a:pt x="1361" y="2760"/>
                  </a:lnTo>
                  <a:lnTo>
                    <a:pt x="1460" y="2592"/>
                  </a:lnTo>
                  <a:lnTo>
                    <a:pt x="1649" y="2323"/>
                  </a:lnTo>
                  <a:lnTo>
                    <a:pt x="1837" y="2065"/>
                  </a:lnTo>
                  <a:cubicBezTo>
                    <a:pt x="1897" y="1976"/>
                    <a:pt x="1976" y="1897"/>
                    <a:pt x="2056" y="1817"/>
                  </a:cubicBezTo>
                  <a:cubicBezTo>
                    <a:pt x="2056" y="1817"/>
                    <a:pt x="2165" y="1698"/>
                    <a:pt x="2285" y="1579"/>
                  </a:cubicBezTo>
                  <a:lnTo>
                    <a:pt x="2523" y="1341"/>
                  </a:lnTo>
                  <a:cubicBezTo>
                    <a:pt x="2691" y="1202"/>
                    <a:pt x="2870" y="1063"/>
                    <a:pt x="3059" y="933"/>
                  </a:cubicBezTo>
                  <a:cubicBezTo>
                    <a:pt x="3416" y="655"/>
                    <a:pt x="3833" y="457"/>
                    <a:pt x="4260" y="269"/>
                  </a:cubicBezTo>
                  <a:lnTo>
                    <a:pt x="40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14"/>
            <p:cNvSpPr/>
            <p:nvPr/>
          </p:nvSpPr>
          <p:spPr>
            <a:xfrm>
              <a:off x="1877575" y="2667400"/>
              <a:ext cx="52900" cy="116425"/>
            </a:xfrm>
            <a:custGeom>
              <a:avLst/>
              <a:gdLst/>
              <a:ahLst/>
              <a:cxnLst/>
              <a:rect l="l" t="t" r="r" b="b"/>
              <a:pathLst>
                <a:path w="2116" h="4657" extrusionOk="0">
                  <a:moveTo>
                    <a:pt x="1808" y="0"/>
                  </a:moveTo>
                  <a:cubicBezTo>
                    <a:pt x="1728" y="457"/>
                    <a:pt x="1609" y="923"/>
                    <a:pt x="1440" y="1331"/>
                  </a:cubicBezTo>
                  <a:cubicBezTo>
                    <a:pt x="1351" y="1549"/>
                    <a:pt x="1261" y="1748"/>
                    <a:pt x="1162" y="1946"/>
                  </a:cubicBezTo>
                  <a:cubicBezTo>
                    <a:pt x="1162" y="1946"/>
                    <a:pt x="1073" y="2085"/>
                    <a:pt x="994" y="2234"/>
                  </a:cubicBezTo>
                  <a:lnTo>
                    <a:pt x="815" y="2512"/>
                  </a:lnTo>
                  <a:cubicBezTo>
                    <a:pt x="745" y="2602"/>
                    <a:pt x="696" y="2701"/>
                    <a:pt x="616" y="2780"/>
                  </a:cubicBezTo>
                  <a:lnTo>
                    <a:pt x="398" y="3028"/>
                  </a:lnTo>
                  <a:lnTo>
                    <a:pt x="179" y="3267"/>
                  </a:lnTo>
                  <a:lnTo>
                    <a:pt x="50" y="3406"/>
                  </a:lnTo>
                  <a:lnTo>
                    <a:pt x="1" y="3456"/>
                  </a:lnTo>
                  <a:cubicBezTo>
                    <a:pt x="1" y="3475"/>
                    <a:pt x="20" y="3485"/>
                    <a:pt x="30" y="3505"/>
                  </a:cubicBezTo>
                  <a:lnTo>
                    <a:pt x="90" y="3595"/>
                  </a:lnTo>
                  <a:cubicBezTo>
                    <a:pt x="318" y="3932"/>
                    <a:pt x="497" y="4290"/>
                    <a:pt x="646" y="4657"/>
                  </a:cubicBezTo>
                  <a:lnTo>
                    <a:pt x="864" y="4557"/>
                  </a:lnTo>
                  <a:cubicBezTo>
                    <a:pt x="676" y="4190"/>
                    <a:pt x="457" y="3833"/>
                    <a:pt x="199" y="3505"/>
                  </a:cubicBezTo>
                  <a:lnTo>
                    <a:pt x="179" y="3475"/>
                  </a:lnTo>
                  <a:cubicBezTo>
                    <a:pt x="169" y="3475"/>
                    <a:pt x="169" y="3465"/>
                    <a:pt x="169" y="3465"/>
                  </a:cubicBezTo>
                  <a:lnTo>
                    <a:pt x="179" y="3445"/>
                  </a:lnTo>
                  <a:lnTo>
                    <a:pt x="268" y="3346"/>
                  </a:lnTo>
                  <a:lnTo>
                    <a:pt x="487" y="3098"/>
                  </a:lnTo>
                  <a:lnTo>
                    <a:pt x="705" y="2850"/>
                  </a:lnTo>
                  <a:cubicBezTo>
                    <a:pt x="775" y="2770"/>
                    <a:pt x="835" y="2671"/>
                    <a:pt x="894" y="2582"/>
                  </a:cubicBezTo>
                  <a:cubicBezTo>
                    <a:pt x="894" y="2582"/>
                    <a:pt x="994" y="2443"/>
                    <a:pt x="1082" y="2304"/>
                  </a:cubicBezTo>
                  <a:cubicBezTo>
                    <a:pt x="1182" y="2165"/>
                    <a:pt x="1272" y="2026"/>
                    <a:pt x="1272" y="2026"/>
                  </a:cubicBezTo>
                  <a:cubicBezTo>
                    <a:pt x="1380" y="1827"/>
                    <a:pt x="1480" y="1629"/>
                    <a:pt x="1589" y="1430"/>
                  </a:cubicBezTo>
                  <a:cubicBezTo>
                    <a:pt x="1797" y="1033"/>
                    <a:pt x="1956" y="606"/>
                    <a:pt x="2115" y="179"/>
                  </a:cubicBezTo>
                  <a:cubicBezTo>
                    <a:pt x="2115" y="179"/>
                    <a:pt x="2046" y="139"/>
                    <a:pt x="1967" y="89"/>
                  </a:cubicBezTo>
                  <a:cubicBezTo>
                    <a:pt x="1887" y="40"/>
                    <a:pt x="1808" y="0"/>
                    <a:pt x="180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14"/>
            <p:cNvSpPr/>
            <p:nvPr/>
          </p:nvSpPr>
          <p:spPr>
            <a:xfrm>
              <a:off x="1779025" y="2758975"/>
              <a:ext cx="64325" cy="52150"/>
            </a:xfrm>
            <a:custGeom>
              <a:avLst/>
              <a:gdLst/>
              <a:ahLst/>
              <a:cxnLst/>
              <a:rect l="l" t="t" r="r" b="b"/>
              <a:pathLst>
                <a:path w="2573" h="2086" extrusionOk="0">
                  <a:moveTo>
                    <a:pt x="50" y="1"/>
                  </a:moveTo>
                  <a:lnTo>
                    <a:pt x="0" y="230"/>
                  </a:lnTo>
                  <a:cubicBezTo>
                    <a:pt x="70" y="230"/>
                    <a:pt x="130" y="249"/>
                    <a:pt x="189" y="269"/>
                  </a:cubicBezTo>
                  <a:cubicBezTo>
                    <a:pt x="249" y="279"/>
                    <a:pt x="318" y="299"/>
                    <a:pt x="378" y="309"/>
                  </a:cubicBezTo>
                  <a:cubicBezTo>
                    <a:pt x="507" y="349"/>
                    <a:pt x="626" y="398"/>
                    <a:pt x="755" y="438"/>
                  </a:cubicBezTo>
                  <a:cubicBezTo>
                    <a:pt x="865" y="497"/>
                    <a:pt x="993" y="557"/>
                    <a:pt x="1103" y="616"/>
                  </a:cubicBezTo>
                  <a:lnTo>
                    <a:pt x="1271" y="726"/>
                  </a:lnTo>
                  <a:cubicBezTo>
                    <a:pt x="1321" y="766"/>
                    <a:pt x="1381" y="795"/>
                    <a:pt x="1430" y="845"/>
                  </a:cubicBezTo>
                  <a:cubicBezTo>
                    <a:pt x="1520" y="934"/>
                    <a:pt x="1629" y="1004"/>
                    <a:pt x="1719" y="1113"/>
                  </a:cubicBezTo>
                  <a:lnTo>
                    <a:pt x="1847" y="1252"/>
                  </a:lnTo>
                  <a:cubicBezTo>
                    <a:pt x="1887" y="1302"/>
                    <a:pt x="1927" y="1361"/>
                    <a:pt x="1966" y="1411"/>
                  </a:cubicBezTo>
                  <a:cubicBezTo>
                    <a:pt x="1997" y="1470"/>
                    <a:pt x="2046" y="1520"/>
                    <a:pt x="2076" y="1570"/>
                  </a:cubicBezTo>
                  <a:lnTo>
                    <a:pt x="2165" y="1748"/>
                  </a:lnTo>
                  <a:cubicBezTo>
                    <a:pt x="2165" y="1748"/>
                    <a:pt x="2195" y="1788"/>
                    <a:pt x="2215" y="1828"/>
                  </a:cubicBezTo>
                  <a:cubicBezTo>
                    <a:pt x="2235" y="1867"/>
                    <a:pt x="2255" y="1917"/>
                    <a:pt x="2255" y="1917"/>
                  </a:cubicBezTo>
                  <a:cubicBezTo>
                    <a:pt x="2264" y="1947"/>
                    <a:pt x="2284" y="1977"/>
                    <a:pt x="2294" y="2006"/>
                  </a:cubicBezTo>
                  <a:lnTo>
                    <a:pt x="2344" y="2086"/>
                  </a:lnTo>
                  <a:lnTo>
                    <a:pt x="2572" y="1977"/>
                  </a:lnTo>
                  <a:lnTo>
                    <a:pt x="2503" y="1887"/>
                  </a:lnTo>
                  <a:cubicBezTo>
                    <a:pt x="2483" y="1867"/>
                    <a:pt x="2463" y="1838"/>
                    <a:pt x="2443" y="1808"/>
                  </a:cubicBezTo>
                  <a:cubicBezTo>
                    <a:pt x="2443" y="1808"/>
                    <a:pt x="2414" y="1768"/>
                    <a:pt x="2394" y="1728"/>
                  </a:cubicBezTo>
                  <a:cubicBezTo>
                    <a:pt x="2354" y="1689"/>
                    <a:pt x="2324" y="1649"/>
                    <a:pt x="2324" y="1649"/>
                  </a:cubicBezTo>
                  <a:cubicBezTo>
                    <a:pt x="2284" y="1589"/>
                    <a:pt x="2244" y="1540"/>
                    <a:pt x="2205" y="1481"/>
                  </a:cubicBezTo>
                  <a:cubicBezTo>
                    <a:pt x="2165" y="1421"/>
                    <a:pt x="2116" y="1381"/>
                    <a:pt x="2076" y="1331"/>
                  </a:cubicBezTo>
                  <a:cubicBezTo>
                    <a:pt x="2026" y="1282"/>
                    <a:pt x="1986" y="1222"/>
                    <a:pt x="1937" y="1172"/>
                  </a:cubicBezTo>
                  <a:cubicBezTo>
                    <a:pt x="1887" y="1133"/>
                    <a:pt x="1838" y="1083"/>
                    <a:pt x="1798" y="1033"/>
                  </a:cubicBezTo>
                  <a:cubicBezTo>
                    <a:pt x="1708" y="934"/>
                    <a:pt x="1589" y="855"/>
                    <a:pt x="1490" y="766"/>
                  </a:cubicBezTo>
                  <a:cubicBezTo>
                    <a:pt x="1440" y="716"/>
                    <a:pt x="1381" y="686"/>
                    <a:pt x="1331" y="647"/>
                  </a:cubicBezTo>
                  <a:cubicBezTo>
                    <a:pt x="1271" y="607"/>
                    <a:pt x="1212" y="567"/>
                    <a:pt x="1162" y="527"/>
                  </a:cubicBezTo>
                  <a:cubicBezTo>
                    <a:pt x="1043" y="448"/>
                    <a:pt x="924" y="388"/>
                    <a:pt x="815" y="309"/>
                  </a:cubicBezTo>
                  <a:cubicBezTo>
                    <a:pt x="686" y="259"/>
                    <a:pt x="567" y="190"/>
                    <a:pt x="437" y="130"/>
                  </a:cubicBezTo>
                  <a:lnTo>
                    <a:pt x="249" y="60"/>
                  </a:lnTo>
                  <a:cubicBezTo>
                    <a:pt x="179" y="40"/>
                    <a:pt x="120" y="1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14"/>
            <p:cNvSpPr/>
            <p:nvPr/>
          </p:nvSpPr>
          <p:spPr>
            <a:xfrm>
              <a:off x="1774050" y="2781325"/>
              <a:ext cx="48450" cy="40000"/>
            </a:xfrm>
            <a:custGeom>
              <a:avLst/>
              <a:gdLst/>
              <a:ahLst/>
              <a:cxnLst/>
              <a:rect l="l" t="t" r="r" b="b"/>
              <a:pathLst>
                <a:path w="1938" h="1600" extrusionOk="0">
                  <a:moveTo>
                    <a:pt x="51" y="0"/>
                  </a:moveTo>
                  <a:lnTo>
                    <a:pt x="1" y="229"/>
                  </a:lnTo>
                  <a:cubicBezTo>
                    <a:pt x="51" y="229"/>
                    <a:pt x="91" y="249"/>
                    <a:pt x="140" y="259"/>
                  </a:cubicBezTo>
                  <a:cubicBezTo>
                    <a:pt x="180" y="269"/>
                    <a:pt x="230" y="278"/>
                    <a:pt x="279" y="289"/>
                  </a:cubicBezTo>
                  <a:cubicBezTo>
                    <a:pt x="369" y="309"/>
                    <a:pt x="458" y="348"/>
                    <a:pt x="557" y="378"/>
                  </a:cubicBezTo>
                  <a:cubicBezTo>
                    <a:pt x="636" y="428"/>
                    <a:pt x="736" y="457"/>
                    <a:pt x="815" y="507"/>
                  </a:cubicBezTo>
                  <a:cubicBezTo>
                    <a:pt x="855" y="537"/>
                    <a:pt x="894" y="567"/>
                    <a:pt x="934" y="587"/>
                  </a:cubicBezTo>
                  <a:cubicBezTo>
                    <a:pt x="974" y="616"/>
                    <a:pt x="1024" y="636"/>
                    <a:pt x="1053" y="676"/>
                  </a:cubicBezTo>
                  <a:cubicBezTo>
                    <a:pt x="1123" y="745"/>
                    <a:pt x="1212" y="795"/>
                    <a:pt x="1262" y="874"/>
                  </a:cubicBezTo>
                  <a:lnTo>
                    <a:pt x="1361" y="973"/>
                  </a:lnTo>
                  <a:cubicBezTo>
                    <a:pt x="1391" y="1013"/>
                    <a:pt x="1411" y="1053"/>
                    <a:pt x="1441" y="1093"/>
                  </a:cubicBezTo>
                  <a:cubicBezTo>
                    <a:pt x="1470" y="1132"/>
                    <a:pt x="1500" y="1172"/>
                    <a:pt x="1520" y="1212"/>
                  </a:cubicBezTo>
                  <a:cubicBezTo>
                    <a:pt x="1540" y="1262"/>
                    <a:pt x="1570" y="1301"/>
                    <a:pt x="1589" y="1341"/>
                  </a:cubicBezTo>
                  <a:cubicBezTo>
                    <a:pt x="1589" y="1341"/>
                    <a:pt x="1609" y="1371"/>
                    <a:pt x="1620" y="1401"/>
                  </a:cubicBezTo>
                  <a:cubicBezTo>
                    <a:pt x="1639" y="1440"/>
                    <a:pt x="1649" y="1470"/>
                    <a:pt x="1649" y="1470"/>
                  </a:cubicBezTo>
                  <a:cubicBezTo>
                    <a:pt x="1659" y="1490"/>
                    <a:pt x="1669" y="1520"/>
                    <a:pt x="1679" y="1540"/>
                  </a:cubicBezTo>
                  <a:lnTo>
                    <a:pt x="1709" y="1599"/>
                  </a:lnTo>
                  <a:lnTo>
                    <a:pt x="1937" y="1480"/>
                  </a:lnTo>
                  <a:lnTo>
                    <a:pt x="1887" y="1421"/>
                  </a:lnTo>
                  <a:cubicBezTo>
                    <a:pt x="1867" y="1401"/>
                    <a:pt x="1848" y="1390"/>
                    <a:pt x="1838" y="1361"/>
                  </a:cubicBezTo>
                  <a:lnTo>
                    <a:pt x="1798" y="1301"/>
                  </a:lnTo>
                  <a:cubicBezTo>
                    <a:pt x="1768" y="1271"/>
                    <a:pt x="1748" y="1242"/>
                    <a:pt x="1748" y="1242"/>
                  </a:cubicBezTo>
                  <a:lnTo>
                    <a:pt x="1659" y="1123"/>
                  </a:lnTo>
                  <a:cubicBezTo>
                    <a:pt x="1629" y="1083"/>
                    <a:pt x="1580" y="1043"/>
                    <a:pt x="1550" y="1013"/>
                  </a:cubicBezTo>
                  <a:cubicBezTo>
                    <a:pt x="1520" y="973"/>
                    <a:pt x="1490" y="934"/>
                    <a:pt x="1450" y="894"/>
                  </a:cubicBezTo>
                  <a:cubicBezTo>
                    <a:pt x="1411" y="865"/>
                    <a:pt x="1381" y="825"/>
                    <a:pt x="1342" y="795"/>
                  </a:cubicBezTo>
                  <a:cubicBezTo>
                    <a:pt x="1282" y="715"/>
                    <a:pt x="1192" y="666"/>
                    <a:pt x="1113" y="596"/>
                  </a:cubicBezTo>
                  <a:cubicBezTo>
                    <a:pt x="1083" y="556"/>
                    <a:pt x="1044" y="537"/>
                    <a:pt x="994" y="507"/>
                  </a:cubicBezTo>
                  <a:lnTo>
                    <a:pt x="875" y="417"/>
                  </a:lnTo>
                  <a:cubicBezTo>
                    <a:pt x="786" y="358"/>
                    <a:pt x="696" y="309"/>
                    <a:pt x="616" y="249"/>
                  </a:cubicBezTo>
                  <a:cubicBezTo>
                    <a:pt x="517" y="209"/>
                    <a:pt x="428" y="150"/>
                    <a:pt x="338" y="110"/>
                  </a:cubicBezTo>
                  <a:cubicBezTo>
                    <a:pt x="289" y="90"/>
                    <a:pt x="239" y="80"/>
                    <a:pt x="190" y="60"/>
                  </a:cubicBezTo>
                  <a:cubicBezTo>
                    <a:pt x="150" y="31"/>
                    <a:pt x="100" y="11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14"/>
            <p:cNvSpPr/>
            <p:nvPr/>
          </p:nvSpPr>
          <p:spPr>
            <a:xfrm>
              <a:off x="1894950" y="2642075"/>
              <a:ext cx="35025" cy="29050"/>
            </a:xfrm>
            <a:custGeom>
              <a:avLst/>
              <a:gdLst/>
              <a:ahLst/>
              <a:cxnLst/>
              <a:rect l="l" t="t" r="r" b="b"/>
              <a:pathLst>
                <a:path w="1401" h="1162" extrusionOk="0">
                  <a:moveTo>
                    <a:pt x="1" y="1"/>
                  </a:moveTo>
                  <a:lnTo>
                    <a:pt x="1" y="259"/>
                  </a:lnTo>
                  <a:cubicBezTo>
                    <a:pt x="40" y="288"/>
                    <a:pt x="80" y="279"/>
                    <a:pt x="129" y="308"/>
                  </a:cubicBezTo>
                  <a:cubicBezTo>
                    <a:pt x="189" y="328"/>
                    <a:pt x="248" y="358"/>
                    <a:pt x="308" y="387"/>
                  </a:cubicBezTo>
                  <a:cubicBezTo>
                    <a:pt x="418" y="457"/>
                    <a:pt x="537" y="526"/>
                    <a:pt x="646" y="616"/>
                  </a:cubicBezTo>
                  <a:cubicBezTo>
                    <a:pt x="755" y="705"/>
                    <a:pt x="855" y="785"/>
                    <a:pt x="944" y="884"/>
                  </a:cubicBezTo>
                  <a:cubicBezTo>
                    <a:pt x="983" y="934"/>
                    <a:pt x="1023" y="983"/>
                    <a:pt x="1063" y="1023"/>
                  </a:cubicBezTo>
                  <a:cubicBezTo>
                    <a:pt x="1093" y="1073"/>
                    <a:pt x="1113" y="1122"/>
                    <a:pt x="1133" y="1162"/>
                  </a:cubicBezTo>
                  <a:cubicBezTo>
                    <a:pt x="1133" y="1162"/>
                    <a:pt x="1202" y="1142"/>
                    <a:pt x="1261" y="1122"/>
                  </a:cubicBezTo>
                  <a:lnTo>
                    <a:pt x="1400" y="1082"/>
                  </a:lnTo>
                  <a:cubicBezTo>
                    <a:pt x="1341" y="1013"/>
                    <a:pt x="1281" y="954"/>
                    <a:pt x="1222" y="904"/>
                  </a:cubicBezTo>
                  <a:lnTo>
                    <a:pt x="1043" y="775"/>
                  </a:lnTo>
                  <a:cubicBezTo>
                    <a:pt x="924" y="696"/>
                    <a:pt x="805" y="616"/>
                    <a:pt x="705" y="526"/>
                  </a:cubicBezTo>
                  <a:cubicBezTo>
                    <a:pt x="606" y="447"/>
                    <a:pt x="497" y="358"/>
                    <a:pt x="387" y="268"/>
                  </a:cubicBezTo>
                  <a:cubicBezTo>
                    <a:pt x="338" y="229"/>
                    <a:pt x="279" y="179"/>
                    <a:pt x="219" y="129"/>
                  </a:cubicBezTo>
                  <a:cubicBezTo>
                    <a:pt x="160" y="90"/>
                    <a:pt x="80" y="3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14"/>
            <p:cNvSpPr/>
            <p:nvPr/>
          </p:nvSpPr>
          <p:spPr>
            <a:xfrm>
              <a:off x="1814025" y="2729700"/>
              <a:ext cx="40750" cy="44450"/>
            </a:xfrm>
            <a:custGeom>
              <a:avLst/>
              <a:gdLst/>
              <a:ahLst/>
              <a:cxnLst/>
              <a:rect l="l" t="t" r="r" b="b"/>
              <a:pathLst>
                <a:path w="1630" h="1778" extrusionOk="0">
                  <a:moveTo>
                    <a:pt x="1510" y="179"/>
                  </a:moveTo>
                  <a:lnTo>
                    <a:pt x="1500" y="209"/>
                  </a:lnTo>
                  <a:cubicBezTo>
                    <a:pt x="1500" y="238"/>
                    <a:pt x="1500" y="269"/>
                    <a:pt x="1490" y="298"/>
                  </a:cubicBezTo>
                  <a:lnTo>
                    <a:pt x="1470" y="358"/>
                  </a:lnTo>
                  <a:cubicBezTo>
                    <a:pt x="1470" y="377"/>
                    <a:pt x="1460" y="408"/>
                    <a:pt x="1450" y="437"/>
                  </a:cubicBezTo>
                  <a:cubicBezTo>
                    <a:pt x="1411" y="536"/>
                    <a:pt x="1371" y="636"/>
                    <a:pt x="1321" y="735"/>
                  </a:cubicBezTo>
                  <a:cubicBezTo>
                    <a:pt x="1232" y="944"/>
                    <a:pt x="1172" y="1132"/>
                    <a:pt x="1083" y="1331"/>
                  </a:cubicBezTo>
                  <a:lnTo>
                    <a:pt x="963" y="1559"/>
                  </a:lnTo>
                  <a:cubicBezTo>
                    <a:pt x="955" y="1568"/>
                    <a:pt x="954" y="1591"/>
                    <a:pt x="947" y="1591"/>
                  </a:cubicBezTo>
                  <a:cubicBezTo>
                    <a:pt x="946" y="1591"/>
                    <a:pt x="945" y="1590"/>
                    <a:pt x="944" y="1589"/>
                  </a:cubicBezTo>
                  <a:lnTo>
                    <a:pt x="924" y="1569"/>
                  </a:lnTo>
                  <a:lnTo>
                    <a:pt x="875" y="1509"/>
                  </a:lnTo>
                  <a:cubicBezTo>
                    <a:pt x="755" y="1420"/>
                    <a:pt x="636" y="1321"/>
                    <a:pt x="517" y="1222"/>
                  </a:cubicBezTo>
                  <a:cubicBezTo>
                    <a:pt x="436" y="1178"/>
                    <a:pt x="354" y="1130"/>
                    <a:pt x="268" y="1086"/>
                  </a:cubicBezTo>
                  <a:lnTo>
                    <a:pt x="268" y="1086"/>
                  </a:lnTo>
                  <a:cubicBezTo>
                    <a:pt x="360" y="1002"/>
                    <a:pt x="455" y="918"/>
                    <a:pt x="557" y="834"/>
                  </a:cubicBezTo>
                  <a:cubicBezTo>
                    <a:pt x="557" y="834"/>
                    <a:pt x="616" y="775"/>
                    <a:pt x="676" y="725"/>
                  </a:cubicBezTo>
                  <a:cubicBezTo>
                    <a:pt x="745" y="675"/>
                    <a:pt x="805" y="626"/>
                    <a:pt x="805" y="626"/>
                  </a:cubicBezTo>
                  <a:cubicBezTo>
                    <a:pt x="805" y="626"/>
                    <a:pt x="875" y="576"/>
                    <a:pt x="934" y="536"/>
                  </a:cubicBezTo>
                  <a:cubicBezTo>
                    <a:pt x="1003" y="487"/>
                    <a:pt x="1073" y="447"/>
                    <a:pt x="1073" y="447"/>
                  </a:cubicBezTo>
                  <a:cubicBezTo>
                    <a:pt x="1073" y="447"/>
                    <a:pt x="1142" y="397"/>
                    <a:pt x="1212" y="358"/>
                  </a:cubicBezTo>
                  <a:lnTo>
                    <a:pt x="1351" y="278"/>
                  </a:lnTo>
                  <a:lnTo>
                    <a:pt x="1450" y="219"/>
                  </a:lnTo>
                  <a:lnTo>
                    <a:pt x="1490" y="199"/>
                  </a:lnTo>
                  <a:lnTo>
                    <a:pt x="1510" y="179"/>
                  </a:lnTo>
                  <a:close/>
                  <a:moveTo>
                    <a:pt x="1629" y="0"/>
                  </a:moveTo>
                  <a:cubicBezTo>
                    <a:pt x="1619" y="10"/>
                    <a:pt x="1599" y="20"/>
                    <a:pt x="1579" y="20"/>
                  </a:cubicBezTo>
                  <a:lnTo>
                    <a:pt x="1480" y="70"/>
                  </a:lnTo>
                  <a:cubicBezTo>
                    <a:pt x="1480" y="70"/>
                    <a:pt x="1440" y="99"/>
                    <a:pt x="1391" y="119"/>
                  </a:cubicBezTo>
                  <a:cubicBezTo>
                    <a:pt x="1351" y="139"/>
                    <a:pt x="1301" y="169"/>
                    <a:pt x="1301" y="169"/>
                  </a:cubicBezTo>
                  <a:lnTo>
                    <a:pt x="1162" y="249"/>
                  </a:lnTo>
                  <a:cubicBezTo>
                    <a:pt x="1093" y="288"/>
                    <a:pt x="1014" y="328"/>
                    <a:pt x="1014" y="328"/>
                  </a:cubicBezTo>
                  <a:cubicBezTo>
                    <a:pt x="1014" y="328"/>
                    <a:pt x="944" y="377"/>
                    <a:pt x="884" y="417"/>
                  </a:cubicBezTo>
                  <a:cubicBezTo>
                    <a:pt x="815" y="457"/>
                    <a:pt x="745" y="507"/>
                    <a:pt x="745" y="507"/>
                  </a:cubicBezTo>
                  <a:cubicBezTo>
                    <a:pt x="745" y="507"/>
                    <a:pt x="676" y="547"/>
                    <a:pt x="616" y="596"/>
                  </a:cubicBezTo>
                  <a:cubicBezTo>
                    <a:pt x="546" y="646"/>
                    <a:pt x="487" y="695"/>
                    <a:pt x="487" y="695"/>
                  </a:cubicBezTo>
                  <a:cubicBezTo>
                    <a:pt x="319" y="814"/>
                    <a:pt x="160" y="944"/>
                    <a:pt x="1" y="1092"/>
                  </a:cubicBezTo>
                  <a:cubicBezTo>
                    <a:pt x="1" y="1092"/>
                    <a:pt x="19" y="1129"/>
                    <a:pt x="47" y="1167"/>
                  </a:cubicBezTo>
                  <a:lnTo>
                    <a:pt x="47" y="1167"/>
                  </a:lnTo>
                  <a:lnTo>
                    <a:pt x="21" y="1231"/>
                  </a:lnTo>
                  <a:cubicBezTo>
                    <a:pt x="149" y="1271"/>
                    <a:pt x="279" y="1321"/>
                    <a:pt x="418" y="1381"/>
                  </a:cubicBezTo>
                  <a:cubicBezTo>
                    <a:pt x="537" y="1450"/>
                    <a:pt x="656" y="1529"/>
                    <a:pt x="775" y="1619"/>
                  </a:cubicBezTo>
                  <a:lnTo>
                    <a:pt x="884" y="1718"/>
                  </a:lnTo>
                  <a:lnTo>
                    <a:pt x="944" y="1767"/>
                  </a:lnTo>
                  <a:lnTo>
                    <a:pt x="954" y="1778"/>
                  </a:lnTo>
                  <a:cubicBezTo>
                    <a:pt x="954" y="1778"/>
                    <a:pt x="954" y="1767"/>
                    <a:pt x="963" y="1767"/>
                  </a:cubicBezTo>
                  <a:lnTo>
                    <a:pt x="974" y="1738"/>
                  </a:lnTo>
                  <a:lnTo>
                    <a:pt x="1003" y="1688"/>
                  </a:lnTo>
                  <a:cubicBezTo>
                    <a:pt x="1003" y="1688"/>
                    <a:pt x="1043" y="1599"/>
                    <a:pt x="1083" y="1520"/>
                  </a:cubicBezTo>
                  <a:cubicBezTo>
                    <a:pt x="1122" y="1430"/>
                    <a:pt x="1162" y="1350"/>
                    <a:pt x="1162" y="1350"/>
                  </a:cubicBezTo>
                  <a:cubicBezTo>
                    <a:pt x="1212" y="1251"/>
                    <a:pt x="1252" y="1152"/>
                    <a:pt x="1292" y="1053"/>
                  </a:cubicBezTo>
                  <a:lnTo>
                    <a:pt x="1411" y="755"/>
                  </a:lnTo>
                  <a:cubicBezTo>
                    <a:pt x="1450" y="655"/>
                    <a:pt x="1500" y="556"/>
                    <a:pt x="1539" y="457"/>
                  </a:cubicBezTo>
                  <a:cubicBezTo>
                    <a:pt x="1550" y="427"/>
                    <a:pt x="1559" y="408"/>
                    <a:pt x="1570" y="377"/>
                  </a:cubicBezTo>
                  <a:lnTo>
                    <a:pt x="1599" y="288"/>
                  </a:lnTo>
                  <a:cubicBezTo>
                    <a:pt x="1609" y="209"/>
                    <a:pt x="1629" y="139"/>
                    <a:pt x="1629" y="60"/>
                  </a:cubicBezTo>
                  <a:lnTo>
                    <a:pt x="16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14"/>
            <p:cNvSpPr/>
            <p:nvPr/>
          </p:nvSpPr>
          <p:spPr>
            <a:xfrm>
              <a:off x="1893700" y="2781325"/>
              <a:ext cx="110725" cy="51425"/>
            </a:xfrm>
            <a:custGeom>
              <a:avLst/>
              <a:gdLst/>
              <a:ahLst/>
              <a:cxnLst/>
              <a:rect l="l" t="t" r="r" b="b"/>
              <a:pathLst>
                <a:path w="4429" h="2057" extrusionOk="0">
                  <a:moveTo>
                    <a:pt x="219" y="0"/>
                  </a:moveTo>
                  <a:lnTo>
                    <a:pt x="1" y="100"/>
                  </a:lnTo>
                  <a:cubicBezTo>
                    <a:pt x="110" y="269"/>
                    <a:pt x="190" y="448"/>
                    <a:pt x="279" y="626"/>
                  </a:cubicBezTo>
                  <a:cubicBezTo>
                    <a:pt x="368" y="815"/>
                    <a:pt x="428" y="1004"/>
                    <a:pt x="507" y="1192"/>
                  </a:cubicBezTo>
                  <a:cubicBezTo>
                    <a:pt x="507" y="1192"/>
                    <a:pt x="517" y="1222"/>
                    <a:pt x="517" y="1242"/>
                  </a:cubicBezTo>
                  <a:lnTo>
                    <a:pt x="537" y="1301"/>
                  </a:lnTo>
                  <a:cubicBezTo>
                    <a:pt x="537" y="1311"/>
                    <a:pt x="537" y="1341"/>
                    <a:pt x="557" y="1351"/>
                  </a:cubicBezTo>
                  <a:lnTo>
                    <a:pt x="616" y="1341"/>
                  </a:lnTo>
                  <a:lnTo>
                    <a:pt x="805" y="1331"/>
                  </a:lnTo>
                  <a:lnTo>
                    <a:pt x="1133" y="1301"/>
                  </a:lnTo>
                  <a:lnTo>
                    <a:pt x="1461" y="1282"/>
                  </a:lnTo>
                  <a:cubicBezTo>
                    <a:pt x="1569" y="1282"/>
                    <a:pt x="1679" y="1291"/>
                    <a:pt x="1788" y="1301"/>
                  </a:cubicBezTo>
                  <a:cubicBezTo>
                    <a:pt x="1788" y="1301"/>
                    <a:pt x="1957" y="1311"/>
                    <a:pt x="2116" y="1331"/>
                  </a:cubicBezTo>
                  <a:lnTo>
                    <a:pt x="2453" y="1371"/>
                  </a:lnTo>
                  <a:cubicBezTo>
                    <a:pt x="2672" y="1410"/>
                    <a:pt x="2890" y="1470"/>
                    <a:pt x="3109" y="1529"/>
                  </a:cubicBezTo>
                  <a:cubicBezTo>
                    <a:pt x="3535" y="1649"/>
                    <a:pt x="3963" y="1847"/>
                    <a:pt x="4380" y="2056"/>
                  </a:cubicBezTo>
                  <a:lnTo>
                    <a:pt x="4429" y="1699"/>
                  </a:lnTo>
                  <a:cubicBezTo>
                    <a:pt x="3992" y="1569"/>
                    <a:pt x="3566" y="1430"/>
                    <a:pt x="3118" y="1351"/>
                  </a:cubicBezTo>
                  <a:cubicBezTo>
                    <a:pt x="2900" y="1311"/>
                    <a:pt x="2681" y="1271"/>
                    <a:pt x="2453" y="1242"/>
                  </a:cubicBezTo>
                  <a:cubicBezTo>
                    <a:pt x="2453" y="1242"/>
                    <a:pt x="2284" y="1222"/>
                    <a:pt x="2125" y="1212"/>
                  </a:cubicBezTo>
                  <a:cubicBezTo>
                    <a:pt x="1957" y="1202"/>
                    <a:pt x="1788" y="1182"/>
                    <a:pt x="1788" y="1182"/>
                  </a:cubicBezTo>
                  <a:cubicBezTo>
                    <a:pt x="1700" y="1182"/>
                    <a:pt x="1612" y="1169"/>
                    <a:pt x="1524" y="1169"/>
                  </a:cubicBezTo>
                  <a:cubicBezTo>
                    <a:pt x="1503" y="1169"/>
                    <a:pt x="1482" y="1170"/>
                    <a:pt x="1461" y="1172"/>
                  </a:cubicBezTo>
                  <a:lnTo>
                    <a:pt x="1133" y="1192"/>
                  </a:lnTo>
                  <a:lnTo>
                    <a:pt x="805" y="1212"/>
                  </a:lnTo>
                  <a:lnTo>
                    <a:pt x="666" y="1222"/>
                  </a:lnTo>
                  <a:lnTo>
                    <a:pt x="656" y="1222"/>
                  </a:lnTo>
                  <a:cubicBezTo>
                    <a:pt x="646" y="1212"/>
                    <a:pt x="646" y="1202"/>
                    <a:pt x="646" y="1202"/>
                  </a:cubicBezTo>
                  <a:lnTo>
                    <a:pt x="636" y="1162"/>
                  </a:lnTo>
                  <a:cubicBezTo>
                    <a:pt x="576" y="964"/>
                    <a:pt x="527" y="755"/>
                    <a:pt x="457" y="567"/>
                  </a:cubicBezTo>
                  <a:cubicBezTo>
                    <a:pt x="378" y="378"/>
                    <a:pt x="309" y="17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14"/>
            <p:cNvSpPr/>
            <p:nvPr/>
          </p:nvSpPr>
          <p:spPr>
            <a:xfrm>
              <a:off x="1894450" y="2862750"/>
              <a:ext cx="110250" cy="52650"/>
            </a:xfrm>
            <a:custGeom>
              <a:avLst/>
              <a:gdLst/>
              <a:ahLst/>
              <a:cxnLst/>
              <a:rect l="l" t="t" r="r" b="b"/>
              <a:pathLst>
                <a:path w="4410" h="2106" extrusionOk="0">
                  <a:moveTo>
                    <a:pt x="4359" y="0"/>
                  </a:moveTo>
                  <a:cubicBezTo>
                    <a:pt x="3942" y="219"/>
                    <a:pt x="3516" y="417"/>
                    <a:pt x="3088" y="536"/>
                  </a:cubicBezTo>
                  <a:cubicBezTo>
                    <a:pt x="2870" y="606"/>
                    <a:pt x="2651" y="666"/>
                    <a:pt x="2433" y="705"/>
                  </a:cubicBezTo>
                  <a:cubicBezTo>
                    <a:pt x="2433" y="705"/>
                    <a:pt x="2265" y="725"/>
                    <a:pt x="2106" y="755"/>
                  </a:cubicBezTo>
                  <a:cubicBezTo>
                    <a:pt x="1937" y="765"/>
                    <a:pt x="1768" y="785"/>
                    <a:pt x="1768" y="785"/>
                  </a:cubicBezTo>
                  <a:cubicBezTo>
                    <a:pt x="1659" y="794"/>
                    <a:pt x="1550" y="805"/>
                    <a:pt x="1440" y="805"/>
                  </a:cubicBezTo>
                  <a:lnTo>
                    <a:pt x="1113" y="785"/>
                  </a:lnTo>
                  <a:lnTo>
                    <a:pt x="795" y="765"/>
                  </a:lnTo>
                  <a:lnTo>
                    <a:pt x="597" y="745"/>
                  </a:lnTo>
                  <a:lnTo>
                    <a:pt x="537" y="745"/>
                  </a:lnTo>
                  <a:cubicBezTo>
                    <a:pt x="517" y="745"/>
                    <a:pt x="517" y="775"/>
                    <a:pt x="517" y="794"/>
                  </a:cubicBezTo>
                  <a:lnTo>
                    <a:pt x="487" y="904"/>
                  </a:lnTo>
                  <a:cubicBezTo>
                    <a:pt x="418" y="1092"/>
                    <a:pt x="338" y="1281"/>
                    <a:pt x="268" y="1470"/>
                  </a:cubicBezTo>
                  <a:cubicBezTo>
                    <a:pt x="180" y="1648"/>
                    <a:pt x="90" y="1827"/>
                    <a:pt x="1" y="1996"/>
                  </a:cubicBezTo>
                  <a:lnTo>
                    <a:pt x="209" y="2105"/>
                  </a:lnTo>
                  <a:cubicBezTo>
                    <a:pt x="288" y="1906"/>
                    <a:pt x="368" y="1718"/>
                    <a:pt x="447" y="1529"/>
                  </a:cubicBezTo>
                  <a:cubicBezTo>
                    <a:pt x="507" y="1331"/>
                    <a:pt x="557" y="1132"/>
                    <a:pt x="616" y="933"/>
                  </a:cubicBezTo>
                  <a:lnTo>
                    <a:pt x="626" y="894"/>
                  </a:lnTo>
                  <a:cubicBezTo>
                    <a:pt x="626" y="884"/>
                    <a:pt x="626" y="874"/>
                    <a:pt x="636" y="874"/>
                  </a:cubicBezTo>
                  <a:lnTo>
                    <a:pt x="646" y="874"/>
                  </a:lnTo>
                  <a:lnTo>
                    <a:pt x="785" y="884"/>
                  </a:lnTo>
                  <a:lnTo>
                    <a:pt x="1113" y="904"/>
                  </a:lnTo>
                  <a:lnTo>
                    <a:pt x="1440" y="914"/>
                  </a:lnTo>
                  <a:cubicBezTo>
                    <a:pt x="1550" y="914"/>
                    <a:pt x="1659" y="904"/>
                    <a:pt x="1768" y="894"/>
                  </a:cubicBezTo>
                  <a:lnTo>
                    <a:pt x="2106" y="874"/>
                  </a:lnTo>
                  <a:cubicBezTo>
                    <a:pt x="2274" y="854"/>
                    <a:pt x="2433" y="844"/>
                    <a:pt x="2433" y="844"/>
                  </a:cubicBezTo>
                  <a:cubicBezTo>
                    <a:pt x="2662" y="805"/>
                    <a:pt x="2880" y="765"/>
                    <a:pt x="3108" y="715"/>
                  </a:cubicBezTo>
                  <a:cubicBezTo>
                    <a:pt x="3545" y="636"/>
                    <a:pt x="3972" y="487"/>
                    <a:pt x="4409" y="358"/>
                  </a:cubicBezTo>
                  <a:lnTo>
                    <a:pt x="43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14"/>
            <p:cNvSpPr/>
            <p:nvPr/>
          </p:nvSpPr>
          <p:spPr>
            <a:xfrm>
              <a:off x="1837850" y="2808400"/>
              <a:ext cx="12675" cy="80175"/>
            </a:xfrm>
            <a:custGeom>
              <a:avLst/>
              <a:gdLst/>
              <a:ahLst/>
              <a:cxnLst/>
              <a:rect l="l" t="t" r="r" b="b"/>
              <a:pathLst>
                <a:path w="507" h="3207" extrusionOk="0">
                  <a:moveTo>
                    <a:pt x="209" y="0"/>
                  </a:moveTo>
                  <a:lnTo>
                    <a:pt x="1" y="109"/>
                  </a:lnTo>
                  <a:cubicBezTo>
                    <a:pt x="61" y="218"/>
                    <a:pt x="110" y="338"/>
                    <a:pt x="169" y="457"/>
                  </a:cubicBezTo>
                  <a:cubicBezTo>
                    <a:pt x="209" y="576"/>
                    <a:pt x="269" y="695"/>
                    <a:pt x="299" y="824"/>
                  </a:cubicBezTo>
                  <a:cubicBezTo>
                    <a:pt x="319" y="953"/>
                    <a:pt x="368" y="1082"/>
                    <a:pt x="378" y="1211"/>
                  </a:cubicBezTo>
                  <a:lnTo>
                    <a:pt x="398" y="1410"/>
                  </a:lnTo>
                  <a:cubicBezTo>
                    <a:pt x="408" y="1470"/>
                    <a:pt x="398" y="1539"/>
                    <a:pt x="398" y="1609"/>
                  </a:cubicBezTo>
                  <a:cubicBezTo>
                    <a:pt x="398" y="1668"/>
                    <a:pt x="408" y="1737"/>
                    <a:pt x="398" y="1797"/>
                  </a:cubicBezTo>
                  <a:lnTo>
                    <a:pt x="378" y="1995"/>
                  </a:lnTo>
                  <a:cubicBezTo>
                    <a:pt x="368" y="2125"/>
                    <a:pt x="319" y="2254"/>
                    <a:pt x="299" y="2383"/>
                  </a:cubicBezTo>
                  <a:cubicBezTo>
                    <a:pt x="289" y="2443"/>
                    <a:pt x="259" y="2502"/>
                    <a:pt x="229" y="2562"/>
                  </a:cubicBezTo>
                  <a:cubicBezTo>
                    <a:pt x="209" y="2621"/>
                    <a:pt x="189" y="2681"/>
                    <a:pt x="169" y="2750"/>
                  </a:cubicBezTo>
                  <a:cubicBezTo>
                    <a:pt x="169" y="2750"/>
                    <a:pt x="150" y="2790"/>
                    <a:pt x="120" y="2829"/>
                  </a:cubicBezTo>
                  <a:cubicBezTo>
                    <a:pt x="100" y="2879"/>
                    <a:pt x="80" y="2919"/>
                    <a:pt x="80" y="2919"/>
                  </a:cubicBezTo>
                  <a:cubicBezTo>
                    <a:pt x="61" y="2949"/>
                    <a:pt x="50" y="2979"/>
                    <a:pt x="41" y="3008"/>
                  </a:cubicBezTo>
                  <a:lnTo>
                    <a:pt x="10" y="3098"/>
                  </a:lnTo>
                  <a:lnTo>
                    <a:pt x="229" y="3207"/>
                  </a:lnTo>
                  <a:lnTo>
                    <a:pt x="259" y="3098"/>
                  </a:lnTo>
                  <a:cubicBezTo>
                    <a:pt x="259" y="3068"/>
                    <a:pt x="269" y="3028"/>
                    <a:pt x="279" y="2999"/>
                  </a:cubicBezTo>
                  <a:cubicBezTo>
                    <a:pt x="279" y="2999"/>
                    <a:pt x="299" y="2949"/>
                    <a:pt x="308" y="2899"/>
                  </a:cubicBezTo>
                  <a:cubicBezTo>
                    <a:pt x="328" y="2860"/>
                    <a:pt x="348" y="2810"/>
                    <a:pt x="339" y="2810"/>
                  </a:cubicBezTo>
                  <a:cubicBezTo>
                    <a:pt x="358" y="2740"/>
                    <a:pt x="368" y="2671"/>
                    <a:pt x="388" y="2611"/>
                  </a:cubicBezTo>
                  <a:cubicBezTo>
                    <a:pt x="408" y="2542"/>
                    <a:pt x="428" y="2482"/>
                    <a:pt x="428" y="2412"/>
                  </a:cubicBezTo>
                  <a:cubicBezTo>
                    <a:pt x="447" y="2273"/>
                    <a:pt x="487" y="2145"/>
                    <a:pt x="487" y="2006"/>
                  </a:cubicBezTo>
                  <a:cubicBezTo>
                    <a:pt x="487" y="1936"/>
                    <a:pt x="497" y="1876"/>
                    <a:pt x="507" y="1807"/>
                  </a:cubicBezTo>
                  <a:cubicBezTo>
                    <a:pt x="507" y="1737"/>
                    <a:pt x="497" y="1668"/>
                    <a:pt x="507" y="1609"/>
                  </a:cubicBezTo>
                  <a:cubicBezTo>
                    <a:pt x="497" y="1539"/>
                    <a:pt x="507" y="1470"/>
                    <a:pt x="507" y="1400"/>
                  </a:cubicBezTo>
                  <a:cubicBezTo>
                    <a:pt x="497" y="1331"/>
                    <a:pt x="487" y="1261"/>
                    <a:pt x="487" y="1201"/>
                  </a:cubicBezTo>
                  <a:cubicBezTo>
                    <a:pt x="487" y="1062"/>
                    <a:pt x="447" y="933"/>
                    <a:pt x="428" y="794"/>
                  </a:cubicBezTo>
                  <a:cubicBezTo>
                    <a:pt x="418" y="655"/>
                    <a:pt x="368" y="526"/>
                    <a:pt x="348" y="387"/>
                  </a:cubicBezTo>
                  <a:cubicBezTo>
                    <a:pt x="299" y="268"/>
                    <a:pt x="269" y="129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14"/>
            <p:cNvSpPr/>
            <p:nvPr/>
          </p:nvSpPr>
          <p:spPr>
            <a:xfrm>
              <a:off x="1817000" y="2818550"/>
              <a:ext cx="10700" cy="60100"/>
            </a:xfrm>
            <a:custGeom>
              <a:avLst/>
              <a:gdLst/>
              <a:ahLst/>
              <a:cxnLst/>
              <a:rect l="l" t="t" r="r" b="b"/>
              <a:pathLst>
                <a:path w="428" h="2404" extrusionOk="0">
                  <a:moveTo>
                    <a:pt x="219" y="1"/>
                  </a:moveTo>
                  <a:lnTo>
                    <a:pt x="1" y="100"/>
                  </a:lnTo>
                  <a:cubicBezTo>
                    <a:pt x="50" y="179"/>
                    <a:pt x="80" y="269"/>
                    <a:pt x="140" y="358"/>
                  </a:cubicBezTo>
                  <a:cubicBezTo>
                    <a:pt x="160" y="448"/>
                    <a:pt x="209" y="537"/>
                    <a:pt x="239" y="627"/>
                  </a:cubicBezTo>
                  <a:cubicBezTo>
                    <a:pt x="249" y="726"/>
                    <a:pt x="299" y="815"/>
                    <a:pt x="299" y="914"/>
                  </a:cubicBezTo>
                  <a:cubicBezTo>
                    <a:pt x="299" y="964"/>
                    <a:pt x="308" y="1013"/>
                    <a:pt x="319" y="1053"/>
                  </a:cubicBezTo>
                  <a:cubicBezTo>
                    <a:pt x="319" y="1103"/>
                    <a:pt x="308" y="1153"/>
                    <a:pt x="319" y="1203"/>
                  </a:cubicBezTo>
                  <a:cubicBezTo>
                    <a:pt x="308" y="1252"/>
                    <a:pt x="319" y="1302"/>
                    <a:pt x="308" y="1351"/>
                  </a:cubicBezTo>
                  <a:cubicBezTo>
                    <a:pt x="308" y="1391"/>
                    <a:pt x="299" y="1441"/>
                    <a:pt x="288" y="1490"/>
                  </a:cubicBezTo>
                  <a:cubicBezTo>
                    <a:pt x="288" y="1589"/>
                    <a:pt x="249" y="1679"/>
                    <a:pt x="229" y="1768"/>
                  </a:cubicBezTo>
                  <a:cubicBezTo>
                    <a:pt x="219" y="1818"/>
                    <a:pt x="200" y="1858"/>
                    <a:pt x="180" y="1907"/>
                  </a:cubicBezTo>
                  <a:cubicBezTo>
                    <a:pt x="160" y="1947"/>
                    <a:pt x="149" y="1997"/>
                    <a:pt x="130" y="2037"/>
                  </a:cubicBezTo>
                  <a:cubicBezTo>
                    <a:pt x="140" y="2037"/>
                    <a:pt x="60" y="2165"/>
                    <a:pt x="60" y="2165"/>
                  </a:cubicBezTo>
                  <a:cubicBezTo>
                    <a:pt x="50" y="2185"/>
                    <a:pt x="41" y="2205"/>
                    <a:pt x="30" y="2235"/>
                  </a:cubicBezTo>
                  <a:lnTo>
                    <a:pt x="10" y="2295"/>
                  </a:lnTo>
                  <a:lnTo>
                    <a:pt x="239" y="2404"/>
                  </a:lnTo>
                  <a:lnTo>
                    <a:pt x="249" y="2315"/>
                  </a:lnTo>
                  <a:cubicBezTo>
                    <a:pt x="249" y="2295"/>
                    <a:pt x="249" y="2265"/>
                    <a:pt x="259" y="2245"/>
                  </a:cubicBezTo>
                  <a:cubicBezTo>
                    <a:pt x="259" y="2245"/>
                    <a:pt x="319" y="2096"/>
                    <a:pt x="308" y="2096"/>
                  </a:cubicBezTo>
                  <a:lnTo>
                    <a:pt x="339" y="1947"/>
                  </a:lnTo>
                  <a:cubicBezTo>
                    <a:pt x="348" y="1898"/>
                    <a:pt x="368" y="1848"/>
                    <a:pt x="368" y="1798"/>
                  </a:cubicBezTo>
                  <a:cubicBezTo>
                    <a:pt x="368" y="1699"/>
                    <a:pt x="408" y="1600"/>
                    <a:pt x="398" y="1500"/>
                  </a:cubicBezTo>
                  <a:cubicBezTo>
                    <a:pt x="408" y="1450"/>
                    <a:pt x="408" y="1401"/>
                    <a:pt x="418" y="1351"/>
                  </a:cubicBezTo>
                  <a:lnTo>
                    <a:pt x="418" y="1203"/>
                  </a:lnTo>
                  <a:cubicBezTo>
                    <a:pt x="418" y="1153"/>
                    <a:pt x="427" y="1103"/>
                    <a:pt x="418" y="1053"/>
                  </a:cubicBezTo>
                  <a:cubicBezTo>
                    <a:pt x="408" y="1004"/>
                    <a:pt x="408" y="954"/>
                    <a:pt x="408" y="905"/>
                  </a:cubicBezTo>
                  <a:cubicBezTo>
                    <a:pt x="408" y="795"/>
                    <a:pt x="378" y="696"/>
                    <a:pt x="368" y="596"/>
                  </a:cubicBezTo>
                  <a:cubicBezTo>
                    <a:pt x="358" y="497"/>
                    <a:pt x="328" y="398"/>
                    <a:pt x="308" y="289"/>
                  </a:cubicBezTo>
                  <a:cubicBezTo>
                    <a:pt x="269" y="199"/>
                    <a:pt x="259" y="90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14"/>
            <p:cNvSpPr/>
            <p:nvPr/>
          </p:nvSpPr>
          <p:spPr>
            <a:xfrm>
              <a:off x="2000700" y="2825275"/>
              <a:ext cx="6475" cy="44200"/>
            </a:xfrm>
            <a:custGeom>
              <a:avLst/>
              <a:gdLst/>
              <a:ahLst/>
              <a:cxnLst/>
              <a:rect l="l" t="t" r="r" b="b"/>
              <a:pathLst>
                <a:path w="259" h="1768" extrusionOk="0">
                  <a:moveTo>
                    <a:pt x="209" y="0"/>
                  </a:moveTo>
                  <a:lnTo>
                    <a:pt x="0" y="159"/>
                  </a:lnTo>
                  <a:cubicBezTo>
                    <a:pt x="0" y="208"/>
                    <a:pt x="40" y="239"/>
                    <a:pt x="60" y="298"/>
                  </a:cubicBezTo>
                  <a:cubicBezTo>
                    <a:pt x="70" y="358"/>
                    <a:pt x="89" y="417"/>
                    <a:pt x="100" y="477"/>
                  </a:cubicBezTo>
                  <a:cubicBezTo>
                    <a:pt x="109" y="605"/>
                    <a:pt x="120" y="744"/>
                    <a:pt x="120" y="884"/>
                  </a:cubicBezTo>
                  <a:cubicBezTo>
                    <a:pt x="129" y="1023"/>
                    <a:pt x="120" y="1152"/>
                    <a:pt x="109" y="1281"/>
                  </a:cubicBezTo>
                  <a:cubicBezTo>
                    <a:pt x="100" y="1351"/>
                    <a:pt x="89" y="1410"/>
                    <a:pt x="70" y="1470"/>
                  </a:cubicBezTo>
                  <a:cubicBezTo>
                    <a:pt x="50" y="1519"/>
                    <a:pt x="20" y="1559"/>
                    <a:pt x="0" y="1598"/>
                  </a:cubicBezTo>
                  <a:lnTo>
                    <a:pt x="239" y="1768"/>
                  </a:lnTo>
                  <a:cubicBezTo>
                    <a:pt x="239" y="1678"/>
                    <a:pt x="259" y="1589"/>
                    <a:pt x="259" y="1519"/>
                  </a:cubicBezTo>
                  <a:lnTo>
                    <a:pt x="259" y="1400"/>
                  </a:lnTo>
                  <a:lnTo>
                    <a:pt x="259" y="1291"/>
                  </a:lnTo>
                  <a:cubicBezTo>
                    <a:pt x="248" y="1152"/>
                    <a:pt x="228" y="1013"/>
                    <a:pt x="228" y="874"/>
                  </a:cubicBezTo>
                  <a:cubicBezTo>
                    <a:pt x="228" y="744"/>
                    <a:pt x="239" y="605"/>
                    <a:pt x="248" y="466"/>
                  </a:cubicBezTo>
                  <a:lnTo>
                    <a:pt x="248" y="258"/>
                  </a:lnTo>
                  <a:cubicBezTo>
                    <a:pt x="239" y="179"/>
                    <a:pt x="239" y="80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14"/>
            <p:cNvSpPr/>
            <p:nvPr/>
          </p:nvSpPr>
          <p:spPr>
            <a:xfrm>
              <a:off x="1862925" y="2833450"/>
              <a:ext cx="49425" cy="29425"/>
            </a:xfrm>
            <a:custGeom>
              <a:avLst/>
              <a:gdLst/>
              <a:ahLst/>
              <a:cxnLst/>
              <a:rect l="l" t="t" r="r" b="b"/>
              <a:pathLst>
                <a:path w="1977" h="1177" extrusionOk="0">
                  <a:moveTo>
                    <a:pt x="275" y="210"/>
                  </a:moveTo>
                  <a:cubicBezTo>
                    <a:pt x="402" y="230"/>
                    <a:pt x="529" y="254"/>
                    <a:pt x="656" y="278"/>
                  </a:cubicBezTo>
                  <a:cubicBezTo>
                    <a:pt x="656" y="278"/>
                    <a:pt x="735" y="289"/>
                    <a:pt x="815" y="309"/>
                  </a:cubicBezTo>
                  <a:cubicBezTo>
                    <a:pt x="894" y="329"/>
                    <a:pt x="973" y="338"/>
                    <a:pt x="973" y="338"/>
                  </a:cubicBezTo>
                  <a:cubicBezTo>
                    <a:pt x="973" y="338"/>
                    <a:pt x="1053" y="368"/>
                    <a:pt x="1132" y="388"/>
                  </a:cubicBezTo>
                  <a:cubicBezTo>
                    <a:pt x="1202" y="417"/>
                    <a:pt x="1282" y="437"/>
                    <a:pt x="1282" y="437"/>
                  </a:cubicBezTo>
                  <a:cubicBezTo>
                    <a:pt x="1282" y="437"/>
                    <a:pt x="1351" y="468"/>
                    <a:pt x="1430" y="487"/>
                  </a:cubicBezTo>
                  <a:cubicBezTo>
                    <a:pt x="1510" y="517"/>
                    <a:pt x="1580" y="547"/>
                    <a:pt x="1580" y="547"/>
                  </a:cubicBezTo>
                  <a:lnTo>
                    <a:pt x="1688" y="587"/>
                  </a:lnTo>
                  <a:lnTo>
                    <a:pt x="1728" y="607"/>
                  </a:lnTo>
                  <a:lnTo>
                    <a:pt x="1758" y="616"/>
                  </a:lnTo>
                  <a:lnTo>
                    <a:pt x="1738" y="626"/>
                  </a:lnTo>
                  <a:cubicBezTo>
                    <a:pt x="1719" y="646"/>
                    <a:pt x="1688" y="656"/>
                    <a:pt x="1659" y="676"/>
                  </a:cubicBezTo>
                  <a:lnTo>
                    <a:pt x="1599" y="696"/>
                  </a:lnTo>
                  <a:cubicBezTo>
                    <a:pt x="1580" y="706"/>
                    <a:pt x="1549" y="715"/>
                    <a:pt x="1529" y="726"/>
                  </a:cubicBezTo>
                  <a:cubicBezTo>
                    <a:pt x="1430" y="765"/>
                    <a:pt x="1321" y="785"/>
                    <a:pt x="1222" y="815"/>
                  </a:cubicBezTo>
                  <a:cubicBezTo>
                    <a:pt x="1004" y="874"/>
                    <a:pt x="795" y="944"/>
                    <a:pt x="587" y="993"/>
                  </a:cubicBezTo>
                  <a:lnTo>
                    <a:pt x="338" y="1053"/>
                  </a:lnTo>
                  <a:cubicBezTo>
                    <a:pt x="332" y="1053"/>
                    <a:pt x="321" y="1058"/>
                    <a:pt x="311" y="1058"/>
                  </a:cubicBezTo>
                  <a:cubicBezTo>
                    <a:pt x="306" y="1058"/>
                    <a:pt x="302" y="1056"/>
                    <a:pt x="298" y="1053"/>
                  </a:cubicBezTo>
                  <a:lnTo>
                    <a:pt x="309" y="1024"/>
                  </a:lnTo>
                  <a:lnTo>
                    <a:pt x="318" y="944"/>
                  </a:lnTo>
                  <a:cubicBezTo>
                    <a:pt x="334" y="701"/>
                    <a:pt x="331" y="451"/>
                    <a:pt x="275" y="210"/>
                  </a:cubicBezTo>
                  <a:close/>
                  <a:moveTo>
                    <a:pt x="110" y="0"/>
                  </a:moveTo>
                  <a:lnTo>
                    <a:pt x="73" y="84"/>
                  </a:lnTo>
                  <a:lnTo>
                    <a:pt x="73" y="84"/>
                  </a:lnTo>
                  <a:lnTo>
                    <a:pt x="0" y="100"/>
                  </a:lnTo>
                  <a:cubicBezTo>
                    <a:pt x="12" y="123"/>
                    <a:pt x="23" y="147"/>
                    <a:pt x="34" y="172"/>
                  </a:cubicBezTo>
                  <a:lnTo>
                    <a:pt x="34" y="172"/>
                  </a:lnTo>
                  <a:lnTo>
                    <a:pt x="31" y="179"/>
                  </a:lnTo>
                  <a:cubicBezTo>
                    <a:pt x="33" y="179"/>
                    <a:pt x="35" y="180"/>
                    <a:pt x="38" y="180"/>
                  </a:cubicBezTo>
                  <a:lnTo>
                    <a:pt x="38" y="180"/>
                  </a:lnTo>
                  <a:cubicBezTo>
                    <a:pt x="139" y="417"/>
                    <a:pt x="178" y="676"/>
                    <a:pt x="170" y="934"/>
                  </a:cubicBezTo>
                  <a:lnTo>
                    <a:pt x="170" y="1083"/>
                  </a:lnTo>
                  <a:lnTo>
                    <a:pt x="170" y="1163"/>
                  </a:lnTo>
                  <a:lnTo>
                    <a:pt x="170" y="1172"/>
                  </a:lnTo>
                  <a:cubicBezTo>
                    <a:pt x="170" y="1176"/>
                    <a:pt x="171" y="1177"/>
                    <a:pt x="172" y="1177"/>
                  </a:cubicBezTo>
                  <a:cubicBezTo>
                    <a:pt x="175" y="1177"/>
                    <a:pt x="179" y="1172"/>
                    <a:pt x="179" y="1172"/>
                  </a:cubicBezTo>
                  <a:lnTo>
                    <a:pt x="209" y="1172"/>
                  </a:lnTo>
                  <a:lnTo>
                    <a:pt x="269" y="1152"/>
                  </a:lnTo>
                  <a:lnTo>
                    <a:pt x="448" y="1113"/>
                  </a:lnTo>
                  <a:lnTo>
                    <a:pt x="626" y="1073"/>
                  </a:lnTo>
                  <a:cubicBezTo>
                    <a:pt x="834" y="1024"/>
                    <a:pt x="1043" y="954"/>
                    <a:pt x="1251" y="904"/>
                  </a:cubicBezTo>
                  <a:cubicBezTo>
                    <a:pt x="1361" y="874"/>
                    <a:pt x="1460" y="845"/>
                    <a:pt x="1569" y="815"/>
                  </a:cubicBezTo>
                  <a:cubicBezTo>
                    <a:pt x="1599" y="805"/>
                    <a:pt x="1619" y="795"/>
                    <a:pt x="1649" y="785"/>
                  </a:cubicBezTo>
                  <a:lnTo>
                    <a:pt x="1738" y="755"/>
                  </a:lnTo>
                  <a:cubicBezTo>
                    <a:pt x="1798" y="715"/>
                    <a:pt x="1867" y="686"/>
                    <a:pt x="1927" y="636"/>
                  </a:cubicBezTo>
                  <a:lnTo>
                    <a:pt x="1977" y="607"/>
                  </a:lnTo>
                  <a:cubicBezTo>
                    <a:pt x="1957" y="596"/>
                    <a:pt x="1937" y="587"/>
                    <a:pt x="1927" y="576"/>
                  </a:cubicBezTo>
                  <a:lnTo>
                    <a:pt x="1827" y="527"/>
                  </a:lnTo>
                  <a:lnTo>
                    <a:pt x="1639" y="448"/>
                  </a:lnTo>
                  <a:cubicBezTo>
                    <a:pt x="1639" y="448"/>
                    <a:pt x="1560" y="417"/>
                    <a:pt x="1490" y="388"/>
                  </a:cubicBezTo>
                  <a:cubicBezTo>
                    <a:pt x="1410" y="358"/>
                    <a:pt x="1341" y="329"/>
                    <a:pt x="1341" y="329"/>
                  </a:cubicBezTo>
                  <a:lnTo>
                    <a:pt x="1182" y="269"/>
                  </a:lnTo>
                  <a:cubicBezTo>
                    <a:pt x="1112" y="249"/>
                    <a:pt x="1033" y="219"/>
                    <a:pt x="1033" y="219"/>
                  </a:cubicBezTo>
                  <a:lnTo>
                    <a:pt x="874" y="179"/>
                  </a:lnTo>
                  <a:cubicBezTo>
                    <a:pt x="805" y="159"/>
                    <a:pt x="726" y="139"/>
                    <a:pt x="726" y="139"/>
                  </a:cubicBezTo>
                  <a:cubicBezTo>
                    <a:pt x="517" y="80"/>
                    <a:pt x="309" y="4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14"/>
            <p:cNvSpPr/>
            <p:nvPr/>
          </p:nvSpPr>
          <p:spPr>
            <a:xfrm>
              <a:off x="1713250" y="2803175"/>
              <a:ext cx="93600" cy="92150"/>
            </a:xfrm>
            <a:custGeom>
              <a:avLst/>
              <a:gdLst/>
              <a:ahLst/>
              <a:cxnLst/>
              <a:rect l="l" t="t" r="r" b="b"/>
              <a:pathLst>
                <a:path w="3744" h="3686" extrusionOk="0">
                  <a:moveTo>
                    <a:pt x="1854" y="124"/>
                  </a:moveTo>
                  <a:cubicBezTo>
                    <a:pt x="2119" y="124"/>
                    <a:pt x="2386" y="184"/>
                    <a:pt x="2622" y="308"/>
                  </a:cubicBezTo>
                  <a:cubicBezTo>
                    <a:pt x="3019" y="507"/>
                    <a:pt x="3326" y="864"/>
                    <a:pt x="3456" y="1281"/>
                  </a:cubicBezTo>
                  <a:cubicBezTo>
                    <a:pt x="3476" y="1381"/>
                    <a:pt x="3505" y="1489"/>
                    <a:pt x="3525" y="1599"/>
                  </a:cubicBezTo>
                  <a:cubicBezTo>
                    <a:pt x="3525" y="1708"/>
                    <a:pt x="3535" y="1818"/>
                    <a:pt x="3525" y="1917"/>
                  </a:cubicBezTo>
                  <a:cubicBezTo>
                    <a:pt x="3505" y="2026"/>
                    <a:pt x="3505" y="2135"/>
                    <a:pt x="3476" y="2244"/>
                  </a:cubicBezTo>
                  <a:cubicBezTo>
                    <a:pt x="3476" y="2244"/>
                    <a:pt x="3456" y="2314"/>
                    <a:pt x="3436" y="2393"/>
                  </a:cubicBezTo>
                  <a:cubicBezTo>
                    <a:pt x="3406" y="2463"/>
                    <a:pt x="3376" y="2542"/>
                    <a:pt x="3376" y="2542"/>
                  </a:cubicBezTo>
                  <a:lnTo>
                    <a:pt x="3384" y="2546"/>
                  </a:lnTo>
                  <a:lnTo>
                    <a:pt x="3384" y="2546"/>
                  </a:lnTo>
                  <a:cubicBezTo>
                    <a:pt x="3205" y="2932"/>
                    <a:pt x="2868" y="3257"/>
                    <a:pt x="2453" y="3406"/>
                  </a:cubicBezTo>
                  <a:cubicBezTo>
                    <a:pt x="2264" y="3480"/>
                    <a:pt x="2060" y="3517"/>
                    <a:pt x="1855" y="3517"/>
                  </a:cubicBezTo>
                  <a:cubicBezTo>
                    <a:pt x="1619" y="3517"/>
                    <a:pt x="1380" y="3467"/>
                    <a:pt x="1162" y="3366"/>
                  </a:cubicBezTo>
                  <a:cubicBezTo>
                    <a:pt x="755" y="3188"/>
                    <a:pt x="418" y="2830"/>
                    <a:pt x="268" y="2403"/>
                  </a:cubicBezTo>
                  <a:cubicBezTo>
                    <a:pt x="109" y="1986"/>
                    <a:pt x="129" y="1489"/>
                    <a:pt x="328" y="1083"/>
                  </a:cubicBezTo>
                  <a:cubicBezTo>
                    <a:pt x="526" y="675"/>
                    <a:pt x="894" y="348"/>
                    <a:pt x="1321" y="209"/>
                  </a:cubicBezTo>
                  <a:cubicBezTo>
                    <a:pt x="1491" y="152"/>
                    <a:pt x="1672" y="124"/>
                    <a:pt x="1854" y="124"/>
                  </a:cubicBezTo>
                  <a:close/>
                  <a:moveTo>
                    <a:pt x="1891" y="0"/>
                  </a:moveTo>
                  <a:cubicBezTo>
                    <a:pt x="1683" y="0"/>
                    <a:pt x="1475" y="36"/>
                    <a:pt x="1281" y="110"/>
                  </a:cubicBezTo>
                  <a:cubicBezTo>
                    <a:pt x="835" y="258"/>
                    <a:pt x="447" y="606"/>
                    <a:pt x="239" y="1043"/>
                  </a:cubicBezTo>
                  <a:cubicBezTo>
                    <a:pt x="30" y="1470"/>
                    <a:pt x="1" y="1996"/>
                    <a:pt x="159" y="2443"/>
                  </a:cubicBezTo>
                  <a:cubicBezTo>
                    <a:pt x="318" y="2899"/>
                    <a:pt x="665" y="3287"/>
                    <a:pt x="1102" y="3495"/>
                  </a:cubicBezTo>
                  <a:cubicBezTo>
                    <a:pt x="1350" y="3622"/>
                    <a:pt x="1631" y="3685"/>
                    <a:pt x="1914" y="3685"/>
                  </a:cubicBezTo>
                  <a:cubicBezTo>
                    <a:pt x="2119" y="3685"/>
                    <a:pt x="2326" y="3652"/>
                    <a:pt x="2523" y="3585"/>
                  </a:cubicBezTo>
                  <a:cubicBezTo>
                    <a:pt x="2978" y="3436"/>
                    <a:pt x="3374" y="3081"/>
                    <a:pt x="3593" y="2646"/>
                  </a:cubicBezTo>
                  <a:lnTo>
                    <a:pt x="3593" y="2646"/>
                  </a:lnTo>
                  <a:lnTo>
                    <a:pt x="3604" y="2652"/>
                  </a:lnTo>
                  <a:cubicBezTo>
                    <a:pt x="3604" y="2652"/>
                    <a:pt x="3635" y="2552"/>
                    <a:pt x="3664" y="2463"/>
                  </a:cubicBezTo>
                  <a:cubicBezTo>
                    <a:pt x="3684" y="2374"/>
                    <a:pt x="3714" y="2284"/>
                    <a:pt x="3714" y="2284"/>
                  </a:cubicBezTo>
                  <a:lnTo>
                    <a:pt x="3743" y="1926"/>
                  </a:lnTo>
                  <a:cubicBezTo>
                    <a:pt x="3743" y="1807"/>
                    <a:pt x="3734" y="1688"/>
                    <a:pt x="3724" y="1569"/>
                  </a:cubicBezTo>
                  <a:cubicBezTo>
                    <a:pt x="3694" y="1450"/>
                    <a:pt x="3664" y="1331"/>
                    <a:pt x="3635" y="1222"/>
                  </a:cubicBezTo>
                  <a:cubicBezTo>
                    <a:pt x="3465" y="765"/>
                    <a:pt x="3118" y="377"/>
                    <a:pt x="2681" y="179"/>
                  </a:cubicBezTo>
                  <a:cubicBezTo>
                    <a:pt x="2434" y="61"/>
                    <a:pt x="2162" y="0"/>
                    <a:pt x="189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14"/>
            <p:cNvSpPr/>
            <p:nvPr/>
          </p:nvSpPr>
          <p:spPr>
            <a:xfrm>
              <a:off x="1747500" y="2836375"/>
              <a:ext cx="26350" cy="25900"/>
            </a:xfrm>
            <a:custGeom>
              <a:avLst/>
              <a:gdLst/>
              <a:ahLst/>
              <a:cxnLst/>
              <a:rect l="l" t="t" r="r" b="b"/>
              <a:pathLst>
                <a:path w="1054" h="1036" extrusionOk="0">
                  <a:moveTo>
                    <a:pt x="482" y="122"/>
                  </a:moveTo>
                  <a:cubicBezTo>
                    <a:pt x="549" y="122"/>
                    <a:pt x="615" y="138"/>
                    <a:pt x="676" y="172"/>
                  </a:cubicBezTo>
                  <a:cubicBezTo>
                    <a:pt x="755" y="221"/>
                    <a:pt x="805" y="300"/>
                    <a:pt x="835" y="390"/>
                  </a:cubicBezTo>
                  <a:cubicBezTo>
                    <a:pt x="824" y="410"/>
                    <a:pt x="835" y="430"/>
                    <a:pt x="835" y="450"/>
                  </a:cubicBezTo>
                  <a:lnTo>
                    <a:pt x="835" y="519"/>
                  </a:lnTo>
                  <a:cubicBezTo>
                    <a:pt x="815" y="539"/>
                    <a:pt x="824" y="559"/>
                    <a:pt x="824" y="579"/>
                  </a:cubicBezTo>
                  <a:cubicBezTo>
                    <a:pt x="824" y="579"/>
                    <a:pt x="805" y="638"/>
                    <a:pt x="815" y="638"/>
                  </a:cubicBezTo>
                  <a:cubicBezTo>
                    <a:pt x="769" y="767"/>
                    <a:pt x="631" y="867"/>
                    <a:pt x="484" y="867"/>
                  </a:cubicBezTo>
                  <a:cubicBezTo>
                    <a:pt x="439" y="867"/>
                    <a:pt x="393" y="858"/>
                    <a:pt x="348" y="837"/>
                  </a:cubicBezTo>
                  <a:cubicBezTo>
                    <a:pt x="259" y="797"/>
                    <a:pt x="180" y="728"/>
                    <a:pt x="140" y="629"/>
                  </a:cubicBezTo>
                  <a:cubicBezTo>
                    <a:pt x="110" y="529"/>
                    <a:pt x="110" y="420"/>
                    <a:pt x="160" y="331"/>
                  </a:cubicBezTo>
                  <a:cubicBezTo>
                    <a:pt x="209" y="231"/>
                    <a:pt x="288" y="161"/>
                    <a:pt x="388" y="132"/>
                  </a:cubicBezTo>
                  <a:cubicBezTo>
                    <a:pt x="419" y="126"/>
                    <a:pt x="451" y="122"/>
                    <a:pt x="482" y="122"/>
                  </a:cubicBezTo>
                  <a:close/>
                  <a:moveTo>
                    <a:pt x="531" y="0"/>
                  </a:moveTo>
                  <a:cubicBezTo>
                    <a:pt x="338" y="0"/>
                    <a:pt x="151" y="105"/>
                    <a:pt x="70" y="281"/>
                  </a:cubicBezTo>
                  <a:cubicBezTo>
                    <a:pt x="10" y="400"/>
                    <a:pt x="1" y="539"/>
                    <a:pt x="40" y="668"/>
                  </a:cubicBezTo>
                  <a:cubicBezTo>
                    <a:pt x="80" y="797"/>
                    <a:pt x="169" y="896"/>
                    <a:pt x="288" y="966"/>
                  </a:cubicBezTo>
                  <a:cubicBezTo>
                    <a:pt x="364" y="1013"/>
                    <a:pt x="451" y="1035"/>
                    <a:pt x="539" y="1035"/>
                  </a:cubicBezTo>
                  <a:cubicBezTo>
                    <a:pt x="732" y="1035"/>
                    <a:pt x="931" y="931"/>
                    <a:pt x="1033" y="748"/>
                  </a:cubicBezTo>
                  <a:lnTo>
                    <a:pt x="1053" y="629"/>
                  </a:lnTo>
                  <a:cubicBezTo>
                    <a:pt x="1053" y="598"/>
                    <a:pt x="1043" y="559"/>
                    <a:pt x="1053" y="529"/>
                  </a:cubicBezTo>
                  <a:cubicBezTo>
                    <a:pt x="1043" y="490"/>
                    <a:pt x="1033" y="459"/>
                    <a:pt x="1033" y="420"/>
                  </a:cubicBezTo>
                  <a:lnTo>
                    <a:pt x="1003" y="331"/>
                  </a:lnTo>
                  <a:cubicBezTo>
                    <a:pt x="954" y="201"/>
                    <a:pt x="855" y="92"/>
                    <a:pt x="736" y="42"/>
                  </a:cubicBezTo>
                  <a:cubicBezTo>
                    <a:pt x="670" y="14"/>
                    <a:pt x="600" y="0"/>
                    <a:pt x="53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14"/>
            <p:cNvSpPr/>
            <p:nvPr/>
          </p:nvSpPr>
          <p:spPr>
            <a:xfrm>
              <a:off x="2312475" y="2872925"/>
              <a:ext cx="34525" cy="119425"/>
            </a:xfrm>
            <a:custGeom>
              <a:avLst/>
              <a:gdLst/>
              <a:ahLst/>
              <a:cxnLst/>
              <a:rect l="l" t="t" r="r" b="b"/>
              <a:pathLst>
                <a:path w="1381" h="4777" extrusionOk="0">
                  <a:moveTo>
                    <a:pt x="1232" y="1"/>
                  </a:moveTo>
                  <a:cubicBezTo>
                    <a:pt x="1062" y="129"/>
                    <a:pt x="914" y="279"/>
                    <a:pt x="745" y="407"/>
                  </a:cubicBezTo>
                  <a:lnTo>
                    <a:pt x="477" y="596"/>
                  </a:lnTo>
                  <a:cubicBezTo>
                    <a:pt x="437" y="626"/>
                    <a:pt x="398" y="656"/>
                    <a:pt x="347" y="685"/>
                  </a:cubicBezTo>
                  <a:lnTo>
                    <a:pt x="208" y="765"/>
                  </a:lnTo>
                  <a:lnTo>
                    <a:pt x="109" y="824"/>
                  </a:lnTo>
                  <a:cubicBezTo>
                    <a:pt x="89" y="835"/>
                    <a:pt x="60" y="835"/>
                    <a:pt x="60" y="854"/>
                  </a:cubicBezTo>
                  <a:lnTo>
                    <a:pt x="80" y="914"/>
                  </a:lnTo>
                  <a:lnTo>
                    <a:pt x="129" y="1102"/>
                  </a:lnTo>
                  <a:lnTo>
                    <a:pt x="219" y="1420"/>
                  </a:lnTo>
                  <a:lnTo>
                    <a:pt x="308" y="1738"/>
                  </a:lnTo>
                  <a:cubicBezTo>
                    <a:pt x="328" y="1847"/>
                    <a:pt x="338" y="1956"/>
                    <a:pt x="347" y="2066"/>
                  </a:cubicBezTo>
                  <a:cubicBezTo>
                    <a:pt x="347" y="2066"/>
                    <a:pt x="367" y="2234"/>
                    <a:pt x="378" y="2393"/>
                  </a:cubicBezTo>
                  <a:lnTo>
                    <a:pt x="398" y="2731"/>
                  </a:lnTo>
                  <a:cubicBezTo>
                    <a:pt x="387" y="2949"/>
                    <a:pt x="367" y="3178"/>
                    <a:pt x="338" y="3406"/>
                  </a:cubicBezTo>
                  <a:cubicBezTo>
                    <a:pt x="298" y="3873"/>
                    <a:pt x="159" y="4330"/>
                    <a:pt x="0" y="4776"/>
                  </a:cubicBezTo>
                  <a:lnTo>
                    <a:pt x="387" y="4756"/>
                  </a:lnTo>
                  <a:cubicBezTo>
                    <a:pt x="457" y="4310"/>
                    <a:pt x="526" y="3833"/>
                    <a:pt x="537" y="3386"/>
                  </a:cubicBezTo>
                  <a:cubicBezTo>
                    <a:pt x="537" y="3158"/>
                    <a:pt x="546" y="2929"/>
                    <a:pt x="537" y="2711"/>
                  </a:cubicBezTo>
                  <a:cubicBezTo>
                    <a:pt x="537" y="2711"/>
                    <a:pt x="526" y="2542"/>
                    <a:pt x="506" y="2373"/>
                  </a:cubicBezTo>
                  <a:lnTo>
                    <a:pt x="467" y="2036"/>
                  </a:lnTo>
                  <a:cubicBezTo>
                    <a:pt x="447" y="1927"/>
                    <a:pt x="447" y="1817"/>
                    <a:pt x="417" y="1708"/>
                  </a:cubicBezTo>
                  <a:lnTo>
                    <a:pt x="338" y="1380"/>
                  </a:lnTo>
                  <a:lnTo>
                    <a:pt x="248" y="1063"/>
                  </a:lnTo>
                  <a:lnTo>
                    <a:pt x="219" y="934"/>
                  </a:lnTo>
                  <a:lnTo>
                    <a:pt x="208" y="914"/>
                  </a:lnTo>
                  <a:cubicBezTo>
                    <a:pt x="219" y="914"/>
                    <a:pt x="228" y="914"/>
                    <a:pt x="228" y="904"/>
                  </a:cubicBezTo>
                  <a:lnTo>
                    <a:pt x="268" y="884"/>
                  </a:lnTo>
                  <a:lnTo>
                    <a:pt x="417" y="815"/>
                  </a:lnTo>
                  <a:lnTo>
                    <a:pt x="566" y="735"/>
                  </a:lnTo>
                  <a:lnTo>
                    <a:pt x="844" y="566"/>
                  </a:lnTo>
                  <a:cubicBezTo>
                    <a:pt x="1033" y="447"/>
                    <a:pt x="1201" y="298"/>
                    <a:pt x="1380" y="179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14"/>
            <p:cNvSpPr/>
            <p:nvPr/>
          </p:nvSpPr>
          <p:spPr>
            <a:xfrm>
              <a:off x="2207950" y="2896250"/>
              <a:ext cx="71775" cy="104800"/>
            </a:xfrm>
            <a:custGeom>
              <a:avLst/>
              <a:gdLst/>
              <a:ahLst/>
              <a:cxnLst/>
              <a:rect l="l" t="t" r="r" b="b"/>
              <a:pathLst>
                <a:path w="2871" h="4192" extrusionOk="0">
                  <a:moveTo>
                    <a:pt x="80" y="1"/>
                  </a:moveTo>
                  <a:lnTo>
                    <a:pt x="1" y="219"/>
                  </a:lnTo>
                  <a:lnTo>
                    <a:pt x="319" y="328"/>
                  </a:lnTo>
                  <a:cubicBezTo>
                    <a:pt x="418" y="358"/>
                    <a:pt x="527" y="378"/>
                    <a:pt x="636" y="408"/>
                  </a:cubicBezTo>
                  <a:cubicBezTo>
                    <a:pt x="746" y="427"/>
                    <a:pt x="845" y="458"/>
                    <a:pt x="954" y="478"/>
                  </a:cubicBezTo>
                  <a:lnTo>
                    <a:pt x="1282" y="517"/>
                  </a:lnTo>
                  <a:lnTo>
                    <a:pt x="1331" y="517"/>
                  </a:lnTo>
                  <a:cubicBezTo>
                    <a:pt x="1342" y="517"/>
                    <a:pt x="1342" y="517"/>
                    <a:pt x="1351" y="527"/>
                  </a:cubicBezTo>
                  <a:lnTo>
                    <a:pt x="1351" y="537"/>
                  </a:lnTo>
                  <a:lnTo>
                    <a:pt x="1362" y="676"/>
                  </a:lnTo>
                  <a:lnTo>
                    <a:pt x="1391" y="1003"/>
                  </a:lnTo>
                  <a:lnTo>
                    <a:pt x="1431" y="1341"/>
                  </a:lnTo>
                  <a:cubicBezTo>
                    <a:pt x="1441" y="1451"/>
                    <a:pt x="1470" y="1550"/>
                    <a:pt x="1501" y="1659"/>
                  </a:cubicBezTo>
                  <a:cubicBezTo>
                    <a:pt x="1501" y="1659"/>
                    <a:pt x="1540" y="1828"/>
                    <a:pt x="1570" y="1987"/>
                  </a:cubicBezTo>
                  <a:cubicBezTo>
                    <a:pt x="1620" y="2146"/>
                    <a:pt x="1659" y="2314"/>
                    <a:pt x="1659" y="2314"/>
                  </a:cubicBezTo>
                  <a:cubicBezTo>
                    <a:pt x="1728" y="2523"/>
                    <a:pt x="1808" y="2741"/>
                    <a:pt x="1898" y="2949"/>
                  </a:cubicBezTo>
                  <a:cubicBezTo>
                    <a:pt x="2057" y="3386"/>
                    <a:pt x="2285" y="3774"/>
                    <a:pt x="2493" y="4191"/>
                  </a:cubicBezTo>
                  <a:lnTo>
                    <a:pt x="2871" y="4081"/>
                  </a:lnTo>
                  <a:cubicBezTo>
                    <a:pt x="2573" y="3704"/>
                    <a:pt x="2285" y="3317"/>
                    <a:pt x="2086" y="2910"/>
                  </a:cubicBezTo>
                  <a:cubicBezTo>
                    <a:pt x="1977" y="2711"/>
                    <a:pt x="1878" y="2493"/>
                    <a:pt x="1798" y="2285"/>
                  </a:cubicBezTo>
                  <a:lnTo>
                    <a:pt x="1699" y="1967"/>
                  </a:lnTo>
                  <a:cubicBezTo>
                    <a:pt x="1659" y="1808"/>
                    <a:pt x="1620" y="1639"/>
                    <a:pt x="1620" y="1639"/>
                  </a:cubicBezTo>
                  <a:cubicBezTo>
                    <a:pt x="1589" y="1540"/>
                    <a:pt x="1560" y="1431"/>
                    <a:pt x="1550" y="1321"/>
                  </a:cubicBezTo>
                  <a:lnTo>
                    <a:pt x="1510" y="994"/>
                  </a:lnTo>
                  <a:lnTo>
                    <a:pt x="1490" y="676"/>
                  </a:lnTo>
                  <a:lnTo>
                    <a:pt x="1481" y="478"/>
                  </a:lnTo>
                  <a:lnTo>
                    <a:pt x="1470" y="418"/>
                  </a:lnTo>
                  <a:cubicBezTo>
                    <a:pt x="1461" y="398"/>
                    <a:pt x="1431" y="408"/>
                    <a:pt x="1421" y="398"/>
                  </a:cubicBezTo>
                  <a:lnTo>
                    <a:pt x="1302" y="378"/>
                  </a:lnTo>
                  <a:lnTo>
                    <a:pt x="984" y="319"/>
                  </a:lnTo>
                  <a:cubicBezTo>
                    <a:pt x="885" y="288"/>
                    <a:pt x="775" y="249"/>
                    <a:pt x="676" y="229"/>
                  </a:cubicBezTo>
                  <a:cubicBezTo>
                    <a:pt x="577" y="189"/>
                    <a:pt x="468" y="169"/>
                    <a:pt x="378" y="130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14"/>
            <p:cNvSpPr/>
            <p:nvPr/>
          </p:nvSpPr>
          <p:spPr>
            <a:xfrm>
              <a:off x="2229075" y="2825000"/>
              <a:ext cx="77700" cy="21375"/>
            </a:xfrm>
            <a:custGeom>
              <a:avLst/>
              <a:gdLst/>
              <a:ahLst/>
              <a:cxnLst/>
              <a:rect l="l" t="t" r="r" b="b"/>
              <a:pathLst>
                <a:path w="3108" h="855" extrusionOk="0">
                  <a:moveTo>
                    <a:pt x="2959" y="1"/>
                  </a:moveTo>
                  <a:cubicBezTo>
                    <a:pt x="2760" y="160"/>
                    <a:pt x="2571" y="338"/>
                    <a:pt x="2333" y="448"/>
                  </a:cubicBezTo>
                  <a:cubicBezTo>
                    <a:pt x="2224" y="517"/>
                    <a:pt x="2095" y="547"/>
                    <a:pt x="1986" y="607"/>
                  </a:cubicBezTo>
                  <a:cubicBezTo>
                    <a:pt x="1916" y="627"/>
                    <a:pt x="1857" y="636"/>
                    <a:pt x="1797" y="656"/>
                  </a:cubicBezTo>
                  <a:cubicBezTo>
                    <a:pt x="1728" y="676"/>
                    <a:pt x="1668" y="696"/>
                    <a:pt x="1598" y="696"/>
                  </a:cubicBezTo>
                  <a:cubicBezTo>
                    <a:pt x="1539" y="706"/>
                    <a:pt x="1470" y="716"/>
                    <a:pt x="1410" y="726"/>
                  </a:cubicBezTo>
                  <a:lnTo>
                    <a:pt x="1212" y="736"/>
                  </a:lnTo>
                  <a:lnTo>
                    <a:pt x="1112" y="736"/>
                  </a:lnTo>
                  <a:lnTo>
                    <a:pt x="1022" y="726"/>
                  </a:lnTo>
                  <a:lnTo>
                    <a:pt x="824" y="716"/>
                  </a:lnTo>
                  <a:cubicBezTo>
                    <a:pt x="764" y="696"/>
                    <a:pt x="695" y="686"/>
                    <a:pt x="636" y="667"/>
                  </a:cubicBezTo>
                  <a:cubicBezTo>
                    <a:pt x="605" y="667"/>
                    <a:pt x="566" y="656"/>
                    <a:pt x="536" y="656"/>
                  </a:cubicBezTo>
                  <a:lnTo>
                    <a:pt x="447" y="627"/>
                  </a:lnTo>
                  <a:cubicBezTo>
                    <a:pt x="447" y="627"/>
                    <a:pt x="397" y="607"/>
                    <a:pt x="358" y="597"/>
                  </a:cubicBezTo>
                  <a:cubicBezTo>
                    <a:pt x="308" y="577"/>
                    <a:pt x="268" y="567"/>
                    <a:pt x="268" y="567"/>
                  </a:cubicBezTo>
                  <a:cubicBezTo>
                    <a:pt x="238" y="547"/>
                    <a:pt x="208" y="537"/>
                    <a:pt x="169" y="528"/>
                  </a:cubicBezTo>
                  <a:lnTo>
                    <a:pt x="89" y="497"/>
                  </a:lnTo>
                  <a:lnTo>
                    <a:pt x="0" y="736"/>
                  </a:lnTo>
                  <a:lnTo>
                    <a:pt x="109" y="755"/>
                  </a:lnTo>
                  <a:cubicBezTo>
                    <a:pt x="139" y="755"/>
                    <a:pt x="169" y="766"/>
                    <a:pt x="208" y="775"/>
                  </a:cubicBezTo>
                  <a:cubicBezTo>
                    <a:pt x="208" y="775"/>
                    <a:pt x="258" y="786"/>
                    <a:pt x="308" y="786"/>
                  </a:cubicBezTo>
                  <a:lnTo>
                    <a:pt x="407" y="806"/>
                  </a:lnTo>
                  <a:lnTo>
                    <a:pt x="506" y="825"/>
                  </a:lnTo>
                  <a:cubicBezTo>
                    <a:pt x="536" y="825"/>
                    <a:pt x="576" y="825"/>
                    <a:pt x="605" y="835"/>
                  </a:cubicBezTo>
                  <a:cubicBezTo>
                    <a:pt x="675" y="835"/>
                    <a:pt x="744" y="845"/>
                    <a:pt x="814" y="855"/>
                  </a:cubicBezTo>
                  <a:cubicBezTo>
                    <a:pt x="883" y="845"/>
                    <a:pt x="943" y="845"/>
                    <a:pt x="1013" y="845"/>
                  </a:cubicBezTo>
                  <a:lnTo>
                    <a:pt x="1112" y="855"/>
                  </a:lnTo>
                  <a:lnTo>
                    <a:pt x="1221" y="845"/>
                  </a:lnTo>
                  <a:lnTo>
                    <a:pt x="1420" y="825"/>
                  </a:lnTo>
                  <a:cubicBezTo>
                    <a:pt x="1490" y="815"/>
                    <a:pt x="1549" y="806"/>
                    <a:pt x="1618" y="795"/>
                  </a:cubicBezTo>
                  <a:cubicBezTo>
                    <a:pt x="1688" y="795"/>
                    <a:pt x="1757" y="775"/>
                    <a:pt x="1817" y="755"/>
                  </a:cubicBezTo>
                  <a:cubicBezTo>
                    <a:pt x="1887" y="736"/>
                    <a:pt x="1946" y="726"/>
                    <a:pt x="2015" y="706"/>
                  </a:cubicBezTo>
                  <a:cubicBezTo>
                    <a:pt x="2135" y="656"/>
                    <a:pt x="2274" y="636"/>
                    <a:pt x="2393" y="577"/>
                  </a:cubicBezTo>
                  <a:cubicBezTo>
                    <a:pt x="2651" y="488"/>
                    <a:pt x="2880" y="329"/>
                    <a:pt x="3108" y="190"/>
                  </a:cubicBezTo>
                  <a:lnTo>
                    <a:pt x="295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14"/>
            <p:cNvSpPr/>
            <p:nvPr/>
          </p:nvSpPr>
          <p:spPr>
            <a:xfrm>
              <a:off x="2237000" y="2807400"/>
              <a:ext cx="55150" cy="15900"/>
            </a:xfrm>
            <a:custGeom>
              <a:avLst/>
              <a:gdLst/>
              <a:ahLst/>
              <a:cxnLst/>
              <a:rect l="l" t="t" r="r" b="b"/>
              <a:pathLst>
                <a:path w="2206" h="636" extrusionOk="0">
                  <a:moveTo>
                    <a:pt x="2046" y="0"/>
                  </a:moveTo>
                  <a:cubicBezTo>
                    <a:pt x="1917" y="109"/>
                    <a:pt x="1788" y="248"/>
                    <a:pt x="1629" y="318"/>
                  </a:cubicBezTo>
                  <a:cubicBezTo>
                    <a:pt x="1550" y="378"/>
                    <a:pt x="1460" y="387"/>
                    <a:pt x="1391" y="427"/>
                  </a:cubicBezTo>
                  <a:cubicBezTo>
                    <a:pt x="1341" y="447"/>
                    <a:pt x="1301" y="447"/>
                    <a:pt x="1252" y="467"/>
                  </a:cubicBezTo>
                  <a:cubicBezTo>
                    <a:pt x="1212" y="477"/>
                    <a:pt x="1173" y="497"/>
                    <a:pt x="1123" y="497"/>
                  </a:cubicBezTo>
                  <a:cubicBezTo>
                    <a:pt x="1083" y="497"/>
                    <a:pt x="1034" y="506"/>
                    <a:pt x="994" y="517"/>
                  </a:cubicBezTo>
                  <a:lnTo>
                    <a:pt x="785" y="517"/>
                  </a:lnTo>
                  <a:lnTo>
                    <a:pt x="725" y="506"/>
                  </a:lnTo>
                  <a:cubicBezTo>
                    <a:pt x="676" y="506"/>
                    <a:pt x="636" y="497"/>
                    <a:pt x="586" y="497"/>
                  </a:cubicBezTo>
                  <a:cubicBezTo>
                    <a:pt x="547" y="486"/>
                    <a:pt x="497" y="477"/>
                    <a:pt x="458" y="467"/>
                  </a:cubicBezTo>
                  <a:cubicBezTo>
                    <a:pt x="438" y="457"/>
                    <a:pt x="408" y="457"/>
                    <a:pt x="388" y="447"/>
                  </a:cubicBezTo>
                  <a:lnTo>
                    <a:pt x="328" y="427"/>
                  </a:lnTo>
                  <a:lnTo>
                    <a:pt x="200" y="387"/>
                  </a:lnTo>
                  <a:cubicBezTo>
                    <a:pt x="189" y="367"/>
                    <a:pt x="160" y="367"/>
                    <a:pt x="140" y="358"/>
                  </a:cubicBezTo>
                  <a:lnTo>
                    <a:pt x="80" y="338"/>
                  </a:lnTo>
                  <a:lnTo>
                    <a:pt x="1" y="576"/>
                  </a:lnTo>
                  <a:lnTo>
                    <a:pt x="80" y="586"/>
                  </a:lnTo>
                  <a:cubicBezTo>
                    <a:pt x="100" y="586"/>
                    <a:pt x="120" y="586"/>
                    <a:pt x="149" y="596"/>
                  </a:cubicBezTo>
                  <a:lnTo>
                    <a:pt x="219" y="596"/>
                  </a:lnTo>
                  <a:cubicBezTo>
                    <a:pt x="249" y="606"/>
                    <a:pt x="288" y="606"/>
                    <a:pt x="288" y="606"/>
                  </a:cubicBezTo>
                  <a:lnTo>
                    <a:pt x="358" y="625"/>
                  </a:lnTo>
                  <a:lnTo>
                    <a:pt x="427" y="625"/>
                  </a:lnTo>
                  <a:cubicBezTo>
                    <a:pt x="478" y="625"/>
                    <a:pt x="527" y="625"/>
                    <a:pt x="577" y="636"/>
                  </a:cubicBezTo>
                  <a:lnTo>
                    <a:pt x="795" y="636"/>
                  </a:lnTo>
                  <a:lnTo>
                    <a:pt x="864" y="625"/>
                  </a:lnTo>
                  <a:cubicBezTo>
                    <a:pt x="884" y="621"/>
                    <a:pt x="907" y="621"/>
                    <a:pt x="930" y="621"/>
                  </a:cubicBezTo>
                  <a:cubicBezTo>
                    <a:pt x="954" y="621"/>
                    <a:pt x="979" y="621"/>
                    <a:pt x="1003" y="616"/>
                  </a:cubicBezTo>
                  <a:cubicBezTo>
                    <a:pt x="1053" y="606"/>
                    <a:pt x="1093" y="596"/>
                    <a:pt x="1142" y="596"/>
                  </a:cubicBezTo>
                  <a:cubicBezTo>
                    <a:pt x="1192" y="596"/>
                    <a:pt x="1232" y="576"/>
                    <a:pt x="1281" y="566"/>
                  </a:cubicBezTo>
                  <a:cubicBezTo>
                    <a:pt x="1331" y="556"/>
                    <a:pt x="1371" y="546"/>
                    <a:pt x="1420" y="536"/>
                  </a:cubicBezTo>
                  <a:cubicBezTo>
                    <a:pt x="1500" y="497"/>
                    <a:pt x="1599" y="486"/>
                    <a:pt x="1689" y="447"/>
                  </a:cubicBezTo>
                  <a:cubicBezTo>
                    <a:pt x="1868" y="397"/>
                    <a:pt x="2026" y="278"/>
                    <a:pt x="2205" y="189"/>
                  </a:cubicBezTo>
                  <a:lnTo>
                    <a:pt x="204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14"/>
            <p:cNvSpPr/>
            <p:nvPr/>
          </p:nvSpPr>
          <p:spPr>
            <a:xfrm>
              <a:off x="2273250" y="2989325"/>
              <a:ext cx="47675" cy="13200"/>
            </a:xfrm>
            <a:custGeom>
              <a:avLst/>
              <a:gdLst/>
              <a:ahLst/>
              <a:cxnLst/>
              <a:rect l="l" t="t" r="r" b="b"/>
              <a:pathLst>
                <a:path w="1907" h="528" extrusionOk="0">
                  <a:moveTo>
                    <a:pt x="1698" y="1"/>
                  </a:moveTo>
                  <a:cubicBezTo>
                    <a:pt x="1649" y="11"/>
                    <a:pt x="1619" y="51"/>
                    <a:pt x="1559" y="71"/>
                  </a:cubicBezTo>
                  <a:cubicBezTo>
                    <a:pt x="1499" y="100"/>
                    <a:pt x="1440" y="130"/>
                    <a:pt x="1371" y="150"/>
                  </a:cubicBezTo>
                  <a:cubicBezTo>
                    <a:pt x="1301" y="180"/>
                    <a:pt x="1232" y="200"/>
                    <a:pt x="1152" y="219"/>
                  </a:cubicBezTo>
                  <a:cubicBezTo>
                    <a:pt x="1082" y="230"/>
                    <a:pt x="1013" y="250"/>
                    <a:pt x="934" y="259"/>
                  </a:cubicBezTo>
                  <a:cubicBezTo>
                    <a:pt x="785" y="289"/>
                    <a:pt x="636" y="309"/>
                    <a:pt x="497" y="319"/>
                  </a:cubicBezTo>
                  <a:cubicBezTo>
                    <a:pt x="427" y="319"/>
                    <a:pt x="358" y="319"/>
                    <a:pt x="298" y="309"/>
                  </a:cubicBezTo>
                  <a:cubicBezTo>
                    <a:pt x="229" y="299"/>
                    <a:pt x="179" y="279"/>
                    <a:pt x="129" y="269"/>
                  </a:cubicBezTo>
                  <a:lnTo>
                    <a:pt x="1" y="528"/>
                  </a:lnTo>
                  <a:cubicBezTo>
                    <a:pt x="90" y="517"/>
                    <a:pt x="189" y="517"/>
                    <a:pt x="268" y="508"/>
                  </a:cubicBezTo>
                  <a:lnTo>
                    <a:pt x="387" y="488"/>
                  </a:lnTo>
                  <a:lnTo>
                    <a:pt x="507" y="468"/>
                  </a:lnTo>
                  <a:cubicBezTo>
                    <a:pt x="665" y="428"/>
                    <a:pt x="815" y="389"/>
                    <a:pt x="963" y="369"/>
                  </a:cubicBezTo>
                  <a:cubicBezTo>
                    <a:pt x="1033" y="349"/>
                    <a:pt x="1102" y="339"/>
                    <a:pt x="1182" y="329"/>
                  </a:cubicBezTo>
                  <a:cubicBezTo>
                    <a:pt x="1252" y="319"/>
                    <a:pt x="1331" y="309"/>
                    <a:pt x="1400" y="299"/>
                  </a:cubicBezTo>
                  <a:cubicBezTo>
                    <a:pt x="1480" y="279"/>
                    <a:pt x="1559" y="269"/>
                    <a:pt x="1638" y="259"/>
                  </a:cubicBezTo>
                  <a:cubicBezTo>
                    <a:pt x="1718" y="230"/>
                    <a:pt x="1828" y="210"/>
                    <a:pt x="1907" y="170"/>
                  </a:cubicBezTo>
                  <a:lnTo>
                    <a:pt x="169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14"/>
            <p:cNvSpPr/>
            <p:nvPr/>
          </p:nvSpPr>
          <p:spPr>
            <a:xfrm>
              <a:off x="2257850" y="2855050"/>
              <a:ext cx="29325" cy="50900"/>
            </a:xfrm>
            <a:custGeom>
              <a:avLst/>
              <a:gdLst/>
              <a:ahLst/>
              <a:cxnLst/>
              <a:rect l="l" t="t" r="r" b="b"/>
              <a:pathLst>
                <a:path w="1173" h="2036" extrusionOk="0">
                  <a:moveTo>
                    <a:pt x="994" y="292"/>
                  </a:moveTo>
                  <a:lnTo>
                    <a:pt x="994" y="292"/>
                  </a:lnTo>
                  <a:cubicBezTo>
                    <a:pt x="998" y="416"/>
                    <a:pt x="1000" y="544"/>
                    <a:pt x="994" y="676"/>
                  </a:cubicBezTo>
                  <a:lnTo>
                    <a:pt x="994" y="835"/>
                  </a:lnTo>
                  <a:cubicBezTo>
                    <a:pt x="984" y="914"/>
                    <a:pt x="984" y="994"/>
                    <a:pt x="984" y="994"/>
                  </a:cubicBezTo>
                  <a:cubicBezTo>
                    <a:pt x="984" y="994"/>
                    <a:pt x="974" y="1073"/>
                    <a:pt x="964" y="1162"/>
                  </a:cubicBezTo>
                  <a:cubicBezTo>
                    <a:pt x="954" y="1241"/>
                    <a:pt x="934" y="1321"/>
                    <a:pt x="934" y="1321"/>
                  </a:cubicBezTo>
                  <a:lnTo>
                    <a:pt x="914" y="1480"/>
                  </a:lnTo>
                  <a:lnTo>
                    <a:pt x="875" y="1639"/>
                  </a:lnTo>
                  <a:lnTo>
                    <a:pt x="855" y="1748"/>
                  </a:lnTo>
                  <a:lnTo>
                    <a:pt x="845" y="1797"/>
                  </a:lnTo>
                  <a:lnTo>
                    <a:pt x="835" y="1817"/>
                  </a:lnTo>
                  <a:lnTo>
                    <a:pt x="815" y="1808"/>
                  </a:lnTo>
                  <a:cubicBezTo>
                    <a:pt x="795" y="1788"/>
                    <a:pt x="775" y="1758"/>
                    <a:pt x="756" y="1738"/>
                  </a:cubicBezTo>
                  <a:lnTo>
                    <a:pt x="725" y="1678"/>
                  </a:lnTo>
                  <a:cubicBezTo>
                    <a:pt x="706" y="1658"/>
                    <a:pt x="696" y="1639"/>
                    <a:pt x="676" y="1609"/>
                  </a:cubicBezTo>
                  <a:cubicBezTo>
                    <a:pt x="626" y="1519"/>
                    <a:pt x="586" y="1420"/>
                    <a:pt x="537" y="1321"/>
                  </a:cubicBezTo>
                  <a:cubicBezTo>
                    <a:pt x="438" y="1122"/>
                    <a:pt x="339" y="934"/>
                    <a:pt x="249" y="735"/>
                  </a:cubicBezTo>
                  <a:cubicBezTo>
                    <a:pt x="249" y="735"/>
                    <a:pt x="229" y="676"/>
                    <a:pt x="200" y="616"/>
                  </a:cubicBezTo>
                  <a:cubicBezTo>
                    <a:pt x="180" y="557"/>
                    <a:pt x="150" y="487"/>
                    <a:pt x="150" y="487"/>
                  </a:cubicBezTo>
                  <a:cubicBezTo>
                    <a:pt x="150" y="477"/>
                    <a:pt x="140" y="457"/>
                    <a:pt x="150" y="457"/>
                  </a:cubicBezTo>
                  <a:lnTo>
                    <a:pt x="259" y="457"/>
                  </a:lnTo>
                  <a:cubicBezTo>
                    <a:pt x="339" y="457"/>
                    <a:pt x="408" y="438"/>
                    <a:pt x="487" y="427"/>
                  </a:cubicBezTo>
                  <a:lnTo>
                    <a:pt x="716" y="388"/>
                  </a:lnTo>
                  <a:lnTo>
                    <a:pt x="944" y="308"/>
                  </a:lnTo>
                  <a:cubicBezTo>
                    <a:pt x="961" y="303"/>
                    <a:pt x="978" y="298"/>
                    <a:pt x="994" y="292"/>
                  </a:cubicBezTo>
                  <a:close/>
                  <a:moveTo>
                    <a:pt x="1053" y="1"/>
                  </a:moveTo>
                  <a:cubicBezTo>
                    <a:pt x="934" y="90"/>
                    <a:pt x="805" y="140"/>
                    <a:pt x="676" y="209"/>
                  </a:cubicBezTo>
                  <a:cubicBezTo>
                    <a:pt x="606" y="229"/>
                    <a:pt x="527" y="249"/>
                    <a:pt x="458" y="268"/>
                  </a:cubicBezTo>
                  <a:cubicBezTo>
                    <a:pt x="388" y="288"/>
                    <a:pt x="319" y="308"/>
                    <a:pt x="239" y="318"/>
                  </a:cubicBezTo>
                  <a:lnTo>
                    <a:pt x="90" y="338"/>
                  </a:lnTo>
                  <a:lnTo>
                    <a:pt x="10" y="348"/>
                  </a:lnTo>
                  <a:lnTo>
                    <a:pt x="1" y="348"/>
                  </a:lnTo>
                  <a:lnTo>
                    <a:pt x="1" y="358"/>
                  </a:lnTo>
                  <a:lnTo>
                    <a:pt x="10" y="388"/>
                  </a:lnTo>
                  <a:lnTo>
                    <a:pt x="30" y="438"/>
                  </a:lnTo>
                  <a:cubicBezTo>
                    <a:pt x="30" y="438"/>
                    <a:pt x="70" y="527"/>
                    <a:pt x="100" y="616"/>
                  </a:cubicBezTo>
                  <a:cubicBezTo>
                    <a:pt x="140" y="696"/>
                    <a:pt x="180" y="785"/>
                    <a:pt x="180" y="785"/>
                  </a:cubicBezTo>
                  <a:cubicBezTo>
                    <a:pt x="259" y="983"/>
                    <a:pt x="368" y="1182"/>
                    <a:pt x="458" y="1371"/>
                  </a:cubicBezTo>
                  <a:cubicBezTo>
                    <a:pt x="497" y="1470"/>
                    <a:pt x="547" y="1569"/>
                    <a:pt x="597" y="1669"/>
                  </a:cubicBezTo>
                  <a:cubicBezTo>
                    <a:pt x="606" y="1689"/>
                    <a:pt x="617" y="1718"/>
                    <a:pt x="636" y="1738"/>
                  </a:cubicBezTo>
                  <a:lnTo>
                    <a:pt x="686" y="1828"/>
                  </a:lnTo>
                  <a:cubicBezTo>
                    <a:pt x="736" y="1877"/>
                    <a:pt x="785" y="1936"/>
                    <a:pt x="845" y="1996"/>
                  </a:cubicBezTo>
                  <a:lnTo>
                    <a:pt x="884" y="2036"/>
                  </a:lnTo>
                  <a:cubicBezTo>
                    <a:pt x="895" y="2016"/>
                    <a:pt x="895" y="1996"/>
                    <a:pt x="904" y="1987"/>
                  </a:cubicBezTo>
                  <a:lnTo>
                    <a:pt x="934" y="1877"/>
                  </a:lnTo>
                  <a:cubicBezTo>
                    <a:pt x="934" y="1877"/>
                    <a:pt x="954" y="1828"/>
                    <a:pt x="964" y="1778"/>
                  </a:cubicBezTo>
                  <a:cubicBezTo>
                    <a:pt x="984" y="1728"/>
                    <a:pt x="994" y="1678"/>
                    <a:pt x="994" y="1678"/>
                  </a:cubicBezTo>
                  <a:cubicBezTo>
                    <a:pt x="994" y="1678"/>
                    <a:pt x="1014" y="1599"/>
                    <a:pt x="1034" y="1510"/>
                  </a:cubicBezTo>
                  <a:cubicBezTo>
                    <a:pt x="1043" y="1430"/>
                    <a:pt x="1063" y="1351"/>
                    <a:pt x="1063" y="1351"/>
                  </a:cubicBezTo>
                  <a:cubicBezTo>
                    <a:pt x="1063" y="1351"/>
                    <a:pt x="1083" y="1272"/>
                    <a:pt x="1093" y="1192"/>
                  </a:cubicBezTo>
                  <a:cubicBezTo>
                    <a:pt x="1103" y="1113"/>
                    <a:pt x="1123" y="1033"/>
                    <a:pt x="1123" y="1033"/>
                  </a:cubicBezTo>
                  <a:lnTo>
                    <a:pt x="1142" y="874"/>
                  </a:lnTo>
                  <a:cubicBezTo>
                    <a:pt x="1142" y="795"/>
                    <a:pt x="1153" y="716"/>
                    <a:pt x="1153" y="716"/>
                  </a:cubicBezTo>
                  <a:cubicBezTo>
                    <a:pt x="1173" y="507"/>
                    <a:pt x="1173" y="288"/>
                    <a:pt x="1162" y="80"/>
                  </a:cubicBezTo>
                  <a:cubicBezTo>
                    <a:pt x="1162" y="80"/>
                    <a:pt x="1128" y="71"/>
                    <a:pt x="1083" y="62"/>
                  </a:cubicBezTo>
                  <a:lnTo>
                    <a:pt x="1083" y="62"/>
                  </a:lnTo>
                  <a:lnTo>
                    <a:pt x="105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14"/>
            <p:cNvSpPr/>
            <p:nvPr/>
          </p:nvSpPr>
          <p:spPr>
            <a:xfrm>
              <a:off x="2091050" y="2881800"/>
              <a:ext cx="118925" cy="55925"/>
            </a:xfrm>
            <a:custGeom>
              <a:avLst/>
              <a:gdLst/>
              <a:ahLst/>
              <a:cxnLst/>
              <a:rect l="l" t="t" r="r" b="b"/>
              <a:pathLst>
                <a:path w="4757" h="2237" extrusionOk="0">
                  <a:moveTo>
                    <a:pt x="3441" y="1"/>
                  </a:moveTo>
                  <a:cubicBezTo>
                    <a:pt x="3439" y="1"/>
                    <a:pt x="3437" y="2"/>
                    <a:pt x="3436" y="3"/>
                  </a:cubicBezTo>
                  <a:lnTo>
                    <a:pt x="3386" y="52"/>
                  </a:lnTo>
                  <a:lnTo>
                    <a:pt x="3257" y="191"/>
                  </a:lnTo>
                  <a:lnTo>
                    <a:pt x="3029" y="420"/>
                  </a:lnTo>
                  <a:lnTo>
                    <a:pt x="2790" y="658"/>
                  </a:lnTo>
                  <a:cubicBezTo>
                    <a:pt x="2711" y="727"/>
                    <a:pt x="2612" y="787"/>
                    <a:pt x="2532" y="857"/>
                  </a:cubicBezTo>
                  <a:lnTo>
                    <a:pt x="2254" y="1056"/>
                  </a:lnTo>
                  <a:lnTo>
                    <a:pt x="1976" y="1234"/>
                  </a:lnTo>
                  <a:cubicBezTo>
                    <a:pt x="1778" y="1343"/>
                    <a:pt x="1569" y="1433"/>
                    <a:pt x="1361" y="1522"/>
                  </a:cubicBezTo>
                  <a:cubicBezTo>
                    <a:pt x="943" y="1711"/>
                    <a:pt x="467" y="1830"/>
                    <a:pt x="1" y="1909"/>
                  </a:cubicBezTo>
                  <a:cubicBezTo>
                    <a:pt x="1" y="1909"/>
                    <a:pt x="50" y="1989"/>
                    <a:pt x="109" y="2078"/>
                  </a:cubicBezTo>
                  <a:cubicBezTo>
                    <a:pt x="159" y="2157"/>
                    <a:pt x="219" y="2237"/>
                    <a:pt x="219" y="2237"/>
                  </a:cubicBezTo>
                  <a:cubicBezTo>
                    <a:pt x="646" y="2068"/>
                    <a:pt x="1082" y="1899"/>
                    <a:pt x="1470" y="1681"/>
                  </a:cubicBezTo>
                  <a:cubicBezTo>
                    <a:pt x="1678" y="1572"/>
                    <a:pt x="1867" y="1462"/>
                    <a:pt x="2066" y="1343"/>
                  </a:cubicBezTo>
                  <a:lnTo>
                    <a:pt x="2344" y="1144"/>
                  </a:lnTo>
                  <a:cubicBezTo>
                    <a:pt x="2473" y="1045"/>
                    <a:pt x="2612" y="946"/>
                    <a:pt x="2612" y="946"/>
                  </a:cubicBezTo>
                  <a:cubicBezTo>
                    <a:pt x="2701" y="877"/>
                    <a:pt x="2790" y="817"/>
                    <a:pt x="2870" y="738"/>
                  </a:cubicBezTo>
                  <a:lnTo>
                    <a:pt x="3108" y="509"/>
                  </a:lnTo>
                  <a:lnTo>
                    <a:pt x="3346" y="271"/>
                  </a:lnTo>
                  <a:lnTo>
                    <a:pt x="3436" y="182"/>
                  </a:lnTo>
                  <a:lnTo>
                    <a:pt x="3456" y="171"/>
                  </a:lnTo>
                  <a:cubicBezTo>
                    <a:pt x="3456" y="171"/>
                    <a:pt x="3465" y="171"/>
                    <a:pt x="3465" y="182"/>
                  </a:cubicBezTo>
                  <a:lnTo>
                    <a:pt x="3505" y="202"/>
                  </a:lnTo>
                  <a:cubicBezTo>
                    <a:pt x="3694" y="330"/>
                    <a:pt x="3882" y="430"/>
                    <a:pt x="4072" y="539"/>
                  </a:cubicBezTo>
                  <a:lnTo>
                    <a:pt x="4379" y="678"/>
                  </a:lnTo>
                  <a:lnTo>
                    <a:pt x="4528" y="747"/>
                  </a:lnTo>
                  <a:cubicBezTo>
                    <a:pt x="4578" y="767"/>
                    <a:pt x="4628" y="787"/>
                    <a:pt x="4677" y="797"/>
                  </a:cubicBezTo>
                  <a:lnTo>
                    <a:pt x="4756" y="579"/>
                  </a:lnTo>
                  <a:cubicBezTo>
                    <a:pt x="4707" y="569"/>
                    <a:pt x="4657" y="559"/>
                    <a:pt x="4608" y="539"/>
                  </a:cubicBezTo>
                  <a:lnTo>
                    <a:pt x="4458" y="489"/>
                  </a:lnTo>
                  <a:lnTo>
                    <a:pt x="4161" y="370"/>
                  </a:lnTo>
                  <a:cubicBezTo>
                    <a:pt x="3962" y="291"/>
                    <a:pt x="3774" y="191"/>
                    <a:pt x="3585" y="92"/>
                  </a:cubicBezTo>
                  <a:lnTo>
                    <a:pt x="3485" y="23"/>
                  </a:lnTo>
                  <a:cubicBezTo>
                    <a:pt x="3468" y="23"/>
                    <a:pt x="3451" y="1"/>
                    <a:pt x="344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14"/>
            <p:cNvSpPr/>
            <p:nvPr/>
          </p:nvSpPr>
          <p:spPr>
            <a:xfrm>
              <a:off x="2062750" y="2793000"/>
              <a:ext cx="69025" cy="111475"/>
            </a:xfrm>
            <a:custGeom>
              <a:avLst/>
              <a:gdLst/>
              <a:ahLst/>
              <a:cxnLst/>
              <a:rect l="l" t="t" r="r" b="b"/>
              <a:pathLst>
                <a:path w="2761" h="4459" extrusionOk="0">
                  <a:moveTo>
                    <a:pt x="2413" y="0"/>
                  </a:moveTo>
                  <a:lnTo>
                    <a:pt x="2185" y="40"/>
                  </a:lnTo>
                  <a:cubicBezTo>
                    <a:pt x="2195" y="89"/>
                    <a:pt x="2195" y="149"/>
                    <a:pt x="2205" y="199"/>
                  </a:cubicBezTo>
                  <a:lnTo>
                    <a:pt x="2254" y="358"/>
                  </a:lnTo>
                  <a:lnTo>
                    <a:pt x="2334" y="676"/>
                  </a:lnTo>
                  <a:cubicBezTo>
                    <a:pt x="2404" y="884"/>
                    <a:pt x="2483" y="1093"/>
                    <a:pt x="2562" y="1291"/>
                  </a:cubicBezTo>
                  <a:lnTo>
                    <a:pt x="2592" y="1340"/>
                  </a:lnTo>
                  <a:lnTo>
                    <a:pt x="2592" y="1351"/>
                  </a:lnTo>
                  <a:lnTo>
                    <a:pt x="2582" y="1360"/>
                  </a:lnTo>
                  <a:lnTo>
                    <a:pt x="2473" y="1440"/>
                  </a:lnTo>
                  <a:lnTo>
                    <a:pt x="2205" y="1629"/>
                  </a:lnTo>
                  <a:lnTo>
                    <a:pt x="1936" y="1827"/>
                  </a:lnTo>
                  <a:cubicBezTo>
                    <a:pt x="1848" y="1896"/>
                    <a:pt x="1768" y="1976"/>
                    <a:pt x="1689" y="2046"/>
                  </a:cubicBezTo>
                  <a:cubicBezTo>
                    <a:pt x="1689" y="2046"/>
                    <a:pt x="1559" y="2165"/>
                    <a:pt x="1440" y="2284"/>
                  </a:cubicBezTo>
                  <a:lnTo>
                    <a:pt x="1202" y="2522"/>
                  </a:lnTo>
                  <a:cubicBezTo>
                    <a:pt x="1043" y="2691"/>
                    <a:pt x="904" y="2860"/>
                    <a:pt x="765" y="3048"/>
                  </a:cubicBezTo>
                  <a:cubicBezTo>
                    <a:pt x="487" y="3396"/>
                    <a:pt x="239" y="3793"/>
                    <a:pt x="1" y="4191"/>
                  </a:cubicBezTo>
                  <a:cubicBezTo>
                    <a:pt x="1" y="4191"/>
                    <a:pt x="60" y="4260"/>
                    <a:pt x="140" y="4319"/>
                  </a:cubicBezTo>
                  <a:cubicBezTo>
                    <a:pt x="209" y="4389"/>
                    <a:pt x="288" y="4458"/>
                    <a:pt x="288" y="4458"/>
                  </a:cubicBezTo>
                  <a:cubicBezTo>
                    <a:pt x="447" y="4012"/>
                    <a:pt x="646" y="3565"/>
                    <a:pt x="904" y="3187"/>
                  </a:cubicBezTo>
                  <a:cubicBezTo>
                    <a:pt x="1023" y="2989"/>
                    <a:pt x="1152" y="2800"/>
                    <a:pt x="1291" y="2631"/>
                  </a:cubicBezTo>
                  <a:cubicBezTo>
                    <a:pt x="1291" y="2631"/>
                    <a:pt x="1400" y="2503"/>
                    <a:pt x="1519" y="2383"/>
                  </a:cubicBezTo>
                  <a:lnTo>
                    <a:pt x="1758" y="2145"/>
                  </a:lnTo>
                  <a:cubicBezTo>
                    <a:pt x="1837" y="2075"/>
                    <a:pt x="1917" y="1986"/>
                    <a:pt x="2006" y="1927"/>
                  </a:cubicBezTo>
                  <a:lnTo>
                    <a:pt x="2265" y="1728"/>
                  </a:lnTo>
                  <a:lnTo>
                    <a:pt x="2543" y="1549"/>
                  </a:lnTo>
                  <a:lnTo>
                    <a:pt x="2701" y="1440"/>
                  </a:lnTo>
                  <a:lnTo>
                    <a:pt x="2751" y="1400"/>
                  </a:lnTo>
                  <a:cubicBezTo>
                    <a:pt x="2761" y="1391"/>
                    <a:pt x="2741" y="1371"/>
                    <a:pt x="2741" y="1351"/>
                  </a:cubicBezTo>
                  <a:lnTo>
                    <a:pt x="2691" y="1241"/>
                  </a:lnTo>
                  <a:cubicBezTo>
                    <a:pt x="2622" y="1033"/>
                    <a:pt x="2562" y="824"/>
                    <a:pt x="2512" y="626"/>
                  </a:cubicBezTo>
                  <a:lnTo>
                    <a:pt x="2453" y="308"/>
                  </a:lnTo>
                  <a:lnTo>
                    <a:pt x="2423" y="149"/>
                  </a:lnTo>
                  <a:cubicBezTo>
                    <a:pt x="2423" y="100"/>
                    <a:pt x="2413" y="50"/>
                    <a:pt x="241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14"/>
            <p:cNvSpPr/>
            <p:nvPr/>
          </p:nvSpPr>
          <p:spPr>
            <a:xfrm>
              <a:off x="2178425" y="2782075"/>
              <a:ext cx="52900" cy="61100"/>
            </a:xfrm>
            <a:custGeom>
              <a:avLst/>
              <a:gdLst/>
              <a:ahLst/>
              <a:cxnLst/>
              <a:rect l="l" t="t" r="r" b="b"/>
              <a:pathLst>
                <a:path w="2116" h="2444" extrusionOk="0">
                  <a:moveTo>
                    <a:pt x="248" y="1"/>
                  </a:moveTo>
                  <a:lnTo>
                    <a:pt x="1" y="40"/>
                  </a:lnTo>
                  <a:cubicBezTo>
                    <a:pt x="1" y="40"/>
                    <a:pt x="28" y="140"/>
                    <a:pt x="30" y="140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50" y="169"/>
                    <a:pt x="70" y="199"/>
                    <a:pt x="80" y="239"/>
                  </a:cubicBezTo>
                  <a:cubicBezTo>
                    <a:pt x="80" y="239"/>
                    <a:pt x="90" y="279"/>
                    <a:pt x="109" y="328"/>
                  </a:cubicBezTo>
                  <a:cubicBezTo>
                    <a:pt x="120" y="378"/>
                    <a:pt x="140" y="427"/>
                    <a:pt x="140" y="427"/>
                  </a:cubicBezTo>
                  <a:cubicBezTo>
                    <a:pt x="199" y="546"/>
                    <a:pt x="239" y="676"/>
                    <a:pt x="308" y="795"/>
                  </a:cubicBezTo>
                  <a:cubicBezTo>
                    <a:pt x="418" y="1033"/>
                    <a:pt x="596" y="1252"/>
                    <a:pt x="755" y="1470"/>
                  </a:cubicBezTo>
                  <a:cubicBezTo>
                    <a:pt x="944" y="1669"/>
                    <a:pt x="1113" y="1877"/>
                    <a:pt x="1341" y="2026"/>
                  </a:cubicBezTo>
                  <a:cubicBezTo>
                    <a:pt x="1440" y="2125"/>
                    <a:pt x="1559" y="2185"/>
                    <a:pt x="1669" y="2264"/>
                  </a:cubicBezTo>
                  <a:cubicBezTo>
                    <a:pt x="1728" y="2304"/>
                    <a:pt x="1788" y="2324"/>
                    <a:pt x="1847" y="2364"/>
                  </a:cubicBezTo>
                  <a:cubicBezTo>
                    <a:pt x="1907" y="2393"/>
                    <a:pt x="1967" y="2423"/>
                    <a:pt x="2036" y="2443"/>
                  </a:cubicBezTo>
                  <a:lnTo>
                    <a:pt x="2115" y="2225"/>
                  </a:lnTo>
                  <a:cubicBezTo>
                    <a:pt x="2046" y="2214"/>
                    <a:pt x="1986" y="2194"/>
                    <a:pt x="1936" y="2165"/>
                  </a:cubicBezTo>
                  <a:cubicBezTo>
                    <a:pt x="1877" y="2145"/>
                    <a:pt x="1808" y="2125"/>
                    <a:pt x="1758" y="2095"/>
                  </a:cubicBezTo>
                  <a:cubicBezTo>
                    <a:pt x="1649" y="2036"/>
                    <a:pt x="1519" y="1996"/>
                    <a:pt x="1420" y="1916"/>
                  </a:cubicBezTo>
                  <a:cubicBezTo>
                    <a:pt x="1192" y="1788"/>
                    <a:pt x="1013" y="1589"/>
                    <a:pt x="835" y="1400"/>
                  </a:cubicBezTo>
                  <a:cubicBezTo>
                    <a:pt x="676" y="1192"/>
                    <a:pt x="517" y="974"/>
                    <a:pt x="438" y="735"/>
                  </a:cubicBezTo>
                  <a:cubicBezTo>
                    <a:pt x="378" y="616"/>
                    <a:pt x="358" y="487"/>
                    <a:pt x="318" y="368"/>
                  </a:cubicBezTo>
                  <a:cubicBezTo>
                    <a:pt x="318" y="368"/>
                    <a:pt x="308" y="318"/>
                    <a:pt x="299" y="279"/>
                  </a:cubicBezTo>
                  <a:cubicBezTo>
                    <a:pt x="299" y="229"/>
                    <a:pt x="288" y="179"/>
                    <a:pt x="288" y="179"/>
                  </a:cubicBezTo>
                  <a:lnTo>
                    <a:pt x="259" y="90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14"/>
            <p:cNvSpPr/>
            <p:nvPr/>
          </p:nvSpPr>
          <p:spPr>
            <a:xfrm>
              <a:off x="2201000" y="2778100"/>
              <a:ext cx="38025" cy="43450"/>
            </a:xfrm>
            <a:custGeom>
              <a:avLst/>
              <a:gdLst/>
              <a:ahLst/>
              <a:cxnLst/>
              <a:rect l="l" t="t" r="r" b="b"/>
              <a:pathLst>
                <a:path w="1521" h="1738" extrusionOk="0">
                  <a:moveTo>
                    <a:pt x="249" y="1"/>
                  </a:moveTo>
                  <a:lnTo>
                    <a:pt x="1" y="40"/>
                  </a:lnTo>
                  <a:lnTo>
                    <a:pt x="31" y="110"/>
                  </a:lnTo>
                  <a:cubicBezTo>
                    <a:pt x="51" y="129"/>
                    <a:pt x="60" y="149"/>
                    <a:pt x="71" y="179"/>
                  </a:cubicBezTo>
                  <a:cubicBezTo>
                    <a:pt x="71" y="179"/>
                    <a:pt x="71" y="179"/>
                    <a:pt x="71" y="179"/>
                  </a:cubicBezTo>
                  <a:cubicBezTo>
                    <a:pt x="74" y="179"/>
                    <a:pt x="111" y="308"/>
                    <a:pt x="120" y="308"/>
                  </a:cubicBezTo>
                  <a:cubicBezTo>
                    <a:pt x="170" y="388"/>
                    <a:pt x="180" y="487"/>
                    <a:pt x="239" y="557"/>
                  </a:cubicBezTo>
                  <a:cubicBezTo>
                    <a:pt x="319" y="735"/>
                    <a:pt x="448" y="874"/>
                    <a:pt x="557" y="1033"/>
                  </a:cubicBezTo>
                  <a:cubicBezTo>
                    <a:pt x="696" y="1172"/>
                    <a:pt x="805" y="1321"/>
                    <a:pt x="964" y="1430"/>
                  </a:cubicBezTo>
                  <a:cubicBezTo>
                    <a:pt x="1024" y="1510"/>
                    <a:pt x="1113" y="1539"/>
                    <a:pt x="1192" y="1609"/>
                  </a:cubicBezTo>
                  <a:cubicBezTo>
                    <a:pt x="1232" y="1629"/>
                    <a:pt x="1272" y="1649"/>
                    <a:pt x="1311" y="1678"/>
                  </a:cubicBezTo>
                  <a:cubicBezTo>
                    <a:pt x="1351" y="1698"/>
                    <a:pt x="1391" y="1728"/>
                    <a:pt x="1441" y="1738"/>
                  </a:cubicBezTo>
                  <a:lnTo>
                    <a:pt x="1520" y="1519"/>
                  </a:lnTo>
                  <a:cubicBezTo>
                    <a:pt x="1481" y="1519"/>
                    <a:pt x="1441" y="1500"/>
                    <a:pt x="1401" y="1480"/>
                  </a:cubicBezTo>
                  <a:cubicBezTo>
                    <a:pt x="1361" y="1460"/>
                    <a:pt x="1311" y="1460"/>
                    <a:pt x="1272" y="1440"/>
                  </a:cubicBezTo>
                  <a:cubicBezTo>
                    <a:pt x="1203" y="1391"/>
                    <a:pt x="1113" y="1371"/>
                    <a:pt x="1044" y="1321"/>
                  </a:cubicBezTo>
                  <a:cubicBezTo>
                    <a:pt x="885" y="1241"/>
                    <a:pt x="766" y="1102"/>
                    <a:pt x="636" y="974"/>
                  </a:cubicBezTo>
                  <a:cubicBezTo>
                    <a:pt x="527" y="815"/>
                    <a:pt x="418" y="676"/>
                    <a:pt x="369" y="497"/>
                  </a:cubicBezTo>
                  <a:cubicBezTo>
                    <a:pt x="329" y="427"/>
                    <a:pt x="329" y="328"/>
                    <a:pt x="289" y="249"/>
                  </a:cubicBezTo>
                  <a:lnTo>
                    <a:pt x="279" y="120"/>
                  </a:lnTo>
                  <a:cubicBezTo>
                    <a:pt x="279" y="100"/>
                    <a:pt x="269" y="80"/>
                    <a:pt x="259" y="60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14"/>
            <p:cNvSpPr/>
            <p:nvPr/>
          </p:nvSpPr>
          <p:spPr>
            <a:xfrm>
              <a:off x="2062750" y="2900475"/>
              <a:ext cx="32550" cy="37250"/>
            </a:xfrm>
            <a:custGeom>
              <a:avLst/>
              <a:gdLst/>
              <a:ahLst/>
              <a:cxnLst/>
              <a:rect l="l" t="t" r="r" b="b"/>
              <a:pathLst>
                <a:path w="1302" h="1490" extrusionOk="0">
                  <a:moveTo>
                    <a:pt x="299" y="0"/>
                  </a:moveTo>
                  <a:lnTo>
                    <a:pt x="1" y="20"/>
                  </a:lnTo>
                  <a:cubicBezTo>
                    <a:pt x="50" y="90"/>
                    <a:pt x="110" y="170"/>
                    <a:pt x="160" y="239"/>
                  </a:cubicBezTo>
                  <a:lnTo>
                    <a:pt x="318" y="428"/>
                  </a:lnTo>
                  <a:cubicBezTo>
                    <a:pt x="418" y="536"/>
                    <a:pt x="517" y="656"/>
                    <a:pt x="616" y="765"/>
                  </a:cubicBezTo>
                  <a:cubicBezTo>
                    <a:pt x="716" y="874"/>
                    <a:pt x="805" y="993"/>
                    <a:pt x="904" y="1112"/>
                  </a:cubicBezTo>
                  <a:lnTo>
                    <a:pt x="1053" y="1291"/>
                  </a:lnTo>
                  <a:cubicBezTo>
                    <a:pt x="1113" y="1351"/>
                    <a:pt x="1182" y="1440"/>
                    <a:pt x="1261" y="1490"/>
                  </a:cubicBezTo>
                  <a:lnTo>
                    <a:pt x="1281" y="1351"/>
                  </a:lnTo>
                  <a:cubicBezTo>
                    <a:pt x="1291" y="1282"/>
                    <a:pt x="1301" y="1222"/>
                    <a:pt x="1301" y="1222"/>
                  </a:cubicBezTo>
                  <a:cubicBezTo>
                    <a:pt x="1272" y="1182"/>
                    <a:pt x="1222" y="1172"/>
                    <a:pt x="1172" y="1143"/>
                  </a:cubicBezTo>
                  <a:cubicBezTo>
                    <a:pt x="1122" y="1093"/>
                    <a:pt x="1063" y="1053"/>
                    <a:pt x="1013" y="1004"/>
                  </a:cubicBezTo>
                  <a:cubicBezTo>
                    <a:pt x="904" y="904"/>
                    <a:pt x="805" y="805"/>
                    <a:pt x="696" y="686"/>
                  </a:cubicBezTo>
                  <a:cubicBezTo>
                    <a:pt x="596" y="576"/>
                    <a:pt x="507" y="457"/>
                    <a:pt x="438" y="338"/>
                  </a:cubicBezTo>
                  <a:cubicBezTo>
                    <a:pt x="398" y="278"/>
                    <a:pt x="368" y="219"/>
                    <a:pt x="338" y="159"/>
                  </a:cubicBezTo>
                  <a:cubicBezTo>
                    <a:pt x="318" y="100"/>
                    <a:pt x="308" y="50"/>
                    <a:pt x="2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14"/>
            <p:cNvSpPr/>
            <p:nvPr/>
          </p:nvSpPr>
          <p:spPr>
            <a:xfrm>
              <a:off x="2149625" y="2817825"/>
              <a:ext cx="46450" cy="40475"/>
            </a:xfrm>
            <a:custGeom>
              <a:avLst/>
              <a:gdLst/>
              <a:ahLst/>
              <a:cxnLst/>
              <a:rect l="l" t="t" r="r" b="b"/>
              <a:pathLst>
                <a:path w="1858" h="1619" extrusionOk="0">
                  <a:moveTo>
                    <a:pt x="993" y="187"/>
                  </a:moveTo>
                  <a:cubicBezTo>
                    <a:pt x="994" y="187"/>
                    <a:pt x="994" y="187"/>
                    <a:pt x="994" y="189"/>
                  </a:cubicBezTo>
                  <a:lnTo>
                    <a:pt x="1014" y="219"/>
                  </a:lnTo>
                  <a:cubicBezTo>
                    <a:pt x="1004" y="219"/>
                    <a:pt x="1047" y="279"/>
                    <a:pt x="1053" y="279"/>
                  </a:cubicBezTo>
                  <a:cubicBezTo>
                    <a:pt x="1053" y="279"/>
                    <a:pt x="1053" y="279"/>
                    <a:pt x="1053" y="278"/>
                  </a:cubicBezTo>
                  <a:cubicBezTo>
                    <a:pt x="1206" y="480"/>
                    <a:pt x="1366" y="688"/>
                    <a:pt x="1570" y="839"/>
                  </a:cubicBezTo>
                  <a:lnTo>
                    <a:pt x="1570" y="839"/>
                  </a:lnTo>
                  <a:cubicBezTo>
                    <a:pt x="1461" y="907"/>
                    <a:pt x="1351" y="972"/>
                    <a:pt x="1242" y="1033"/>
                  </a:cubicBezTo>
                  <a:cubicBezTo>
                    <a:pt x="1242" y="1033"/>
                    <a:pt x="1173" y="1073"/>
                    <a:pt x="1093" y="1112"/>
                  </a:cubicBezTo>
                  <a:cubicBezTo>
                    <a:pt x="1023" y="1142"/>
                    <a:pt x="954" y="1182"/>
                    <a:pt x="954" y="1182"/>
                  </a:cubicBezTo>
                  <a:cubicBezTo>
                    <a:pt x="954" y="1182"/>
                    <a:pt x="884" y="1212"/>
                    <a:pt x="805" y="1241"/>
                  </a:cubicBezTo>
                  <a:cubicBezTo>
                    <a:pt x="725" y="1271"/>
                    <a:pt x="656" y="1301"/>
                    <a:pt x="656" y="1301"/>
                  </a:cubicBezTo>
                  <a:lnTo>
                    <a:pt x="497" y="1360"/>
                  </a:lnTo>
                  <a:cubicBezTo>
                    <a:pt x="418" y="1390"/>
                    <a:pt x="338" y="1410"/>
                    <a:pt x="338" y="1410"/>
                  </a:cubicBezTo>
                  <a:lnTo>
                    <a:pt x="229" y="1450"/>
                  </a:lnTo>
                  <a:lnTo>
                    <a:pt x="189" y="1460"/>
                  </a:lnTo>
                  <a:lnTo>
                    <a:pt x="160" y="1470"/>
                  </a:lnTo>
                  <a:lnTo>
                    <a:pt x="160" y="1470"/>
                  </a:lnTo>
                  <a:lnTo>
                    <a:pt x="169" y="1450"/>
                  </a:lnTo>
                  <a:cubicBezTo>
                    <a:pt x="169" y="1420"/>
                    <a:pt x="189" y="1390"/>
                    <a:pt x="199" y="1360"/>
                  </a:cubicBezTo>
                  <a:lnTo>
                    <a:pt x="229" y="1301"/>
                  </a:lnTo>
                  <a:cubicBezTo>
                    <a:pt x="239" y="1271"/>
                    <a:pt x="249" y="1251"/>
                    <a:pt x="269" y="1232"/>
                  </a:cubicBezTo>
                  <a:cubicBezTo>
                    <a:pt x="319" y="1132"/>
                    <a:pt x="388" y="1042"/>
                    <a:pt x="447" y="954"/>
                  </a:cubicBezTo>
                  <a:cubicBezTo>
                    <a:pt x="577" y="764"/>
                    <a:pt x="686" y="586"/>
                    <a:pt x="805" y="417"/>
                  </a:cubicBezTo>
                  <a:lnTo>
                    <a:pt x="884" y="318"/>
                  </a:lnTo>
                  <a:cubicBezTo>
                    <a:pt x="934" y="258"/>
                    <a:pt x="974" y="208"/>
                    <a:pt x="974" y="208"/>
                  </a:cubicBezTo>
                  <a:cubicBezTo>
                    <a:pt x="982" y="208"/>
                    <a:pt x="991" y="187"/>
                    <a:pt x="993" y="187"/>
                  </a:cubicBezTo>
                  <a:close/>
                  <a:moveTo>
                    <a:pt x="1023" y="0"/>
                  </a:moveTo>
                  <a:cubicBezTo>
                    <a:pt x="1023" y="0"/>
                    <a:pt x="1023" y="10"/>
                    <a:pt x="1014" y="10"/>
                  </a:cubicBezTo>
                  <a:lnTo>
                    <a:pt x="994" y="40"/>
                  </a:lnTo>
                  <a:lnTo>
                    <a:pt x="964" y="80"/>
                  </a:lnTo>
                  <a:cubicBezTo>
                    <a:pt x="964" y="80"/>
                    <a:pt x="904" y="159"/>
                    <a:pt x="844" y="228"/>
                  </a:cubicBezTo>
                  <a:cubicBezTo>
                    <a:pt x="785" y="308"/>
                    <a:pt x="725" y="378"/>
                    <a:pt x="725" y="378"/>
                  </a:cubicBezTo>
                  <a:cubicBezTo>
                    <a:pt x="597" y="556"/>
                    <a:pt x="497" y="735"/>
                    <a:pt x="368" y="914"/>
                  </a:cubicBezTo>
                  <a:cubicBezTo>
                    <a:pt x="308" y="993"/>
                    <a:pt x="239" y="1082"/>
                    <a:pt x="180" y="1182"/>
                  </a:cubicBezTo>
                  <a:cubicBezTo>
                    <a:pt x="169" y="1201"/>
                    <a:pt x="149" y="1232"/>
                    <a:pt x="140" y="1251"/>
                  </a:cubicBezTo>
                  <a:lnTo>
                    <a:pt x="90" y="1340"/>
                  </a:lnTo>
                  <a:cubicBezTo>
                    <a:pt x="60" y="1410"/>
                    <a:pt x="30" y="1479"/>
                    <a:pt x="21" y="1559"/>
                  </a:cubicBezTo>
                  <a:lnTo>
                    <a:pt x="1" y="1618"/>
                  </a:lnTo>
                  <a:cubicBezTo>
                    <a:pt x="21" y="1618"/>
                    <a:pt x="41" y="1609"/>
                    <a:pt x="60" y="1609"/>
                  </a:cubicBezTo>
                  <a:lnTo>
                    <a:pt x="169" y="1579"/>
                  </a:lnTo>
                  <a:lnTo>
                    <a:pt x="368" y="1529"/>
                  </a:lnTo>
                  <a:cubicBezTo>
                    <a:pt x="368" y="1529"/>
                    <a:pt x="447" y="1499"/>
                    <a:pt x="527" y="1479"/>
                  </a:cubicBezTo>
                  <a:cubicBezTo>
                    <a:pt x="606" y="1450"/>
                    <a:pt x="686" y="1430"/>
                    <a:pt x="686" y="1430"/>
                  </a:cubicBezTo>
                  <a:cubicBezTo>
                    <a:pt x="686" y="1430"/>
                    <a:pt x="765" y="1400"/>
                    <a:pt x="835" y="1380"/>
                  </a:cubicBezTo>
                  <a:cubicBezTo>
                    <a:pt x="914" y="1351"/>
                    <a:pt x="983" y="1321"/>
                    <a:pt x="983" y="1321"/>
                  </a:cubicBezTo>
                  <a:cubicBezTo>
                    <a:pt x="983" y="1321"/>
                    <a:pt x="1063" y="1291"/>
                    <a:pt x="1133" y="1261"/>
                  </a:cubicBezTo>
                  <a:cubicBezTo>
                    <a:pt x="1202" y="1232"/>
                    <a:pt x="1281" y="1192"/>
                    <a:pt x="1281" y="1192"/>
                  </a:cubicBezTo>
                  <a:cubicBezTo>
                    <a:pt x="1480" y="1093"/>
                    <a:pt x="1659" y="993"/>
                    <a:pt x="1837" y="884"/>
                  </a:cubicBezTo>
                  <a:lnTo>
                    <a:pt x="1812" y="807"/>
                  </a:lnTo>
                  <a:lnTo>
                    <a:pt x="1857" y="745"/>
                  </a:lnTo>
                  <a:cubicBezTo>
                    <a:pt x="1831" y="734"/>
                    <a:pt x="1805" y="722"/>
                    <a:pt x="1779" y="710"/>
                  </a:cubicBezTo>
                  <a:lnTo>
                    <a:pt x="1779" y="710"/>
                  </a:lnTo>
                  <a:lnTo>
                    <a:pt x="1778" y="705"/>
                  </a:lnTo>
                  <a:cubicBezTo>
                    <a:pt x="1777" y="706"/>
                    <a:pt x="1776" y="706"/>
                    <a:pt x="1774" y="707"/>
                  </a:cubicBezTo>
                  <a:lnTo>
                    <a:pt x="1774" y="707"/>
                  </a:lnTo>
                  <a:cubicBezTo>
                    <a:pt x="1544" y="592"/>
                    <a:pt x="1350" y="403"/>
                    <a:pt x="1173" y="199"/>
                  </a:cubicBezTo>
                  <a:cubicBezTo>
                    <a:pt x="1162" y="199"/>
                    <a:pt x="1083" y="80"/>
                    <a:pt x="1083" y="80"/>
                  </a:cubicBezTo>
                  <a:lnTo>
                    <a:pt x="1034" y="10"/>
                  </a:lnTo>
                  <a:lnTo>
                    <a:pt x="10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14"/>
            <p:cNvSpPr/>
            <p:nvPr/>
          </p:nvSpPr>
          <p:spPr>
            <a:xfrm>
              <a:off x="2030475" y="2706625"/>
              <a:ext cx="92625" cy="87400"/>
            </a:xfrm>
            <a:custGeom>
              <a:avLst/>
              <a:gdLst/>
              <a:ahLst/>
              <a:cxnLst/>
              <a:rect l="l" t="t" r="r" b="b"/>
              <a:pathLst>
                <a:path w="3705" h="3496" extrusionOk="0">
                  <a:moveTo>
                    <a:pt x="169" y="0"/>
                  </a:moveTo>
                  <a:lnTo>
                    <a:pt x="1" y="358"/>
                  </a:lnTo>
                  <a:cubicBezTo>
                    <a:pt x="358" y="636"/>
                    <a:pt x="705" y="923"/>
                    <a:pt x="1113" y="1152"/>
                  </a:cubicBezTo>
                  <a:cubicBezTo>
                    <a:pt x="1301" y="1281"/>
                    <a:pt x="1500" y="1390"/>
                    <a:pt x="1698" y="1499"/>
                  </a:cubicBezTo>
                  <a:cubicBezTo>
                    <a:pt x="1698" y="1499"/>
                    <a:pt x="1857" y="1569"/>
                    <a:pt x="2007" y="1638"/>
                  </a:cubicBezTo>
                  <a:cubicBezTo>
                    <a:pt x="2155" y="1708"/>
                    <a:pt x="2314" y="1777"/>
                    <a:pt x="2314" y="1777"/>
                  </a:cubicBezTo>
                  <a:cubicBezTo>
                    <a:pt x="2413" y="1817"/>
                    <a:pt x="2513" y="1867"/>
                    <a:pt x="2622" y="1896"/>
                  </a:cubicBezTo>
                  <a:lnTo>
                    <a:pt x="2940" y="1986"/>
                  </a:lnTo>
                  <a:lnTo>
                    <a:pt x="3258" y="2075"/>
                  </a:lnTo>
                  <a:lnTo>
                    <a:pt x="3386" y="2105"/>
                  </a:lnTo>
                  <a:lnTo>
                    <a:pt x="3406" y="2115"/>
                  </a:lnTo>
                  <a:lnTo>
                    <a:pt x="3406" y="2134"/>
                  </a:lnTo>
                  <a:lnTo>
                    <a:pt x="3406" y="2174"/>
                  </a:lnTo>
                  <a:lnTo>
                    <a:pt x="3386" y="2512"/>
                  </a:lnTo>
                  <a:cubicBezTo>
                    <a:pt x="3386" y="2621"/>
                    <a:pt x="3397" y="2730"/>
                    <a:pt x="3406" y="2840"/>
                  </a:cubicBezTo>
                  <a:cubicBezTo>
                    <a:pt x="3406" y="2949"/>
                    <a:pt x="3406" y="3058"/>
                    <a:pt x="3426" y="3167"/>
                  </a:cubicBezTo>
                  <a:lnTo>
                    <a:pt x="3476" y="3495"/>
                  </a:lnTo>
                  <a:lnTo>
                    <a:pt x="3704" y="3455"/>
                  </a:lnTo>
                  <a:lnTo>
                    <a:pt x="3635" y="3138"/>
                  </a:lnTo>
                  <a:cubicBezTo>
                    <a:pt x="3605" y="3038"/>
                    <a:pt x="3605" y="2929"/>
                    <a:pt x="3585" y="2829"/>
                  </a:cubicBezTo>
                  <a:cubicBezTo>
                    <a:pt x="3575" y="2721"/>
                    <a:pt x="3556" y="2611"/>
                    <a:pt x="3556" y="2512"/>
                  </a:cubicBezTo>
                  <a:lnTo>
                    <a:pt x="3545" y="2185"/>
                  </a:lnTo>
                  <a:lnTo>
                    <a:pt x="3545" y="2065"/>
                  </a:lnTo>
                  <a:cubicBezTo>
                    <a:pt x="3536" y="2045"/>
                    <a:pt x="3545" y="2026"/>
                    <a:pt x="3536" y="2015"/>
                  </a:cubicBezTo>
                  <a:lnTo>
                    <a:pt x="3476" y="1995"/>
                  </a:lnTo>
                  <a:lnTo>
                    <a:pt x="3287" y="1956"/>
                  </a:lnTo>
                  <a:lnTo>
                    <a:pt x="2969" y="1867"/>
                  </a:lnTo>
                  <a:lnTo>
                    <a:pt x="2652" y="1777"/>
                  </a:lnTo>
                  <a:cubicBezTo>
                    <a:pt x="2552" y="1757"/>
                    <a:pt x="2453" y="1698"/>
                    <a:pt x="2354" y="1658"/>
                  </a:cubicBezTo>
                  <a:cubicBezTo>
                    <a:pt x="2354" y="1658"/>
                    <a:pt x="2195" y="1589"/>
                    <a:pt x="2046" y="1519"/>
                  </a:cubicBezTo>
                  <a:cubicBezTo>
                    <a:pt x="1897" y="1439"/>
                    <a:pt x="1748" y="1370"/>
                    <a:pt x="1748" y="1370"/>
                  </a:cubicBezTo>
                  <a:cubicBezTo>
                    <a:pt x="1559" y="1251"/>
                    <a:pt x="1361" y="1112"/>
                    <a:pt x="1182" y="983"/>
                  </a:cubicBezTo>
                  <a:cubicBezTo>
                    <a:pt x="815" y="715"/>
                    <a:pt x="487" y="367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14"/>
            <p:cNvSpPr/>
            <p:nvPr/>
          </p:nvSpPr>
          <p:spPr>
            <a:xfrm>
              <a:off x="2046125" y="2661175"/>
              <a:ext cx="122900" cy="29575"/>
            </a:xfrm>
            <a:custGeom>
              <a:avLst/>
              <a:gdLst/>
              <a:ahLst/>
              <a:cxnLst/>
              <a:rect l="l" t="t" r="r" b="b"/>
              <a:pathLst>
                <a:path w="4916" h="1183" extrusionOk="0">
                  <a:moveTo>
                    <a:pt x="4766" y="1"/>
                  </a:moveTo>
                  <a:cubicBezTo>
                    <a:pt x="4607" y="160"/>
                    <a:pt x="4439" y="299"/>
                    <a:pt x="4300" y="457"/>
                  </a:cubicBezTo>
                  <a:lnTo>
                    <a:pt x="4081" y="716"/>
                  </a:lnTo>
                  <a:lnTo>
                    <a:pt x="3972" y="835"/>
                  </a:lnTo>
                  <a:lnTo>
                    <a:pt x="3872" y="974"/>
                  </a:lnTo>
                  <a:lnTo>
                    <a:pt x="3853" y="1013"/>
                  </a:lnTo>
                  <a:cubicBezTo>
                    <a:pt x="3843" y="1013"/>
                    <a:pt x="3843" y="1024"/>
                    <a:pt x="3843" y="1024"/>
                  </a:cubicBezTo>
                  <a:lnTo>
                    <a:pt x="3823" y="1013"/>
                  </a:lnTo>
                  <a:lnTo>
                    <a:pt x="3704" y="964"/>
                  </a:lnTo>
                  <a:lnTo>
                    <a:pt x="3396" y="825"/>
                  </a:lnTo>
                  <a:lnTo>
                    <a:pt x="3098" y="686"/>
                  </a:lnTo>
                  <a:cubicBezTo>
                    <a:pt x="2989" y="646"/>
                    <a:pt x="2879" y="616"/>
                    <a:pt x="2780" y="577"/>
                  </a:cubicBezTo>
                  <a:cubicBezTo>
                    <a:pt x="2780" y="577"/>
                    <a:pt x="2612" y="537"/>
                    <a:pt x="2453" y="488"/>
                  </a:cubicBezTo>
                  <a:cubicBezTo>
                    <a:pt x="2294" y="438"/>
                    <a:pt x="2125" y="398"/>
                    <a:pt x="2125" y="398"/>
                  </a:cubicBezTo>
                  <a:cubicBezTo>
                    <a:pt x="1906" y="358"/>
                    <a:pt x="1688" y="318"/>
                    <a:pt x="1460" y="289"/>
                  </a:cubicBezTo>
                  <a:cubicBezTo>
                    <a:pt x="1013" y="210"/>
                    <a:pt x="536" y="199"/>
                    <a:pt x="79" y="190"/>
                  </a:cubicBezTo>
                  <a:lnTo>
                    <a:pt x="0" y="577"/>
                  </a:lnTo>
                  <a:cubicBezTo>
                    <a:pt x="383" y="512"/>
                    <a:pt x="772" y="460"/>
                    <a:pt x="1151" y="460"/>
                  </a:cubicBezTo>
                  <a:cubicBezTo>
                    <a:pt x="1235" y="460"/>
                    <a:pt x="1318" y="462"/>
                    <a:pt x="1400" y="468"/>
                  </a:cubicBezTo>
                  <a:cubicBezTo>
                    <a:pt x="1639" y="488"/>
                    <a:pt x="1867" y="497"/>
                    <a:pt x="2085" y="537"/>
                  </a:cubicBezTo>
                  <a:cubicBezTo>
                    <a:pt x="2085" y="537"/>
                    <a:pt x="2244" y="567"/>
                    <a:pt x="2413" y="607"/>
                  </a:cubicBezTo>
                  <a:lnTo>
                    <a:pt x="2731" y="686"/>
                  </a:lnTo>
                  <a:cubicBezTo>
                    <a:pt x="2830" y="726"/>
                    <a:pt x="2949" y="746"/>
                    <a:pt x="3049" y="795"/>
                  </a:cubicBezTo>
                  <a:lnTo>
                    <a:pt x="3347" y="934"/>
                  </a:lnTo>
                  <a:lnTo>
                    <a:pt x="3644" y="1073"/>
                  </a:lnTo>
                  <a:lnTo>
                    <a:pt x="3813" y="1163"/>
                  </a:lnTo>
                  <a:lnTo>
                    <a:pt x="3872" y="1183"/>
                  </a:lnTo>
                  <a:cubicBezTo>
                    <a:pt x="3892" y="1183"/>
                    <a:pt x="3903" y="1163"/>
                    <a:pt x="3912" y="1143"/>
                  </a:cubicBezTo>
                  <a:lnTo>
                    <a:pt x="3982" y="1053"/>
                  </a:lnTo>
                  <a:lnTo>
                    <a:pt x="4091" y="934"/>
                  </a:lnTo>
                  <a:lnTo>
                    <a:pt x="4200" y="815"/>
                  </a:lnTo>
                  <a:lnTo>
                    <a:pt x="4428" y="587"/>
                  </a:lnTo>
                  <a:cubicBezTo>
                    <a:pt x="4587" y="448"/>
                    <a:pt x="4756" y="318"/>
                    <a:pt x="4915" y="179"/>
                  </a:cubicBezTo>
                  <a:lnTo>
                    <a:pt x="476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14"/>
            <p:cNvSpPr/>
            <p:nvPr/>
          </p:nvSpPr>
          <p:spPr>
            <a:xfrm>
              <a:off x="2178175" y="2708850"/>
              <a:ext cx="31050" cy="74250"/>
            </a:xfrm>
            <a:custGeom>
              <a:avLst/>
              <a:gdLst/>
              <a:ahLst/>
              <a:cxnLst/>
              <a:rect l="l" t="t" r="r" b="b"/>
              <a:pathLst>
                <a:path w="1242" h="2970" extrusionOk="0">
                  <a:moveTo>
                    <a:pt x="1083" y="0"/>
                  </a:moveTo>
                  <a:lnTo>
                    <a:pt x="1023" y="90"/>
                  </a:lnTo>
                  <a:cubicBezTo>
                    <a:pt x="1004" y="119"/>
                    <a:pt x="984" y="139"/>
                    <a:pt x="954" y="169"/>
                  </a:cubicBezTo>
                  <a:lnTo>
                    <a:pt x="884" y="238"/>
                  </a:lnTo>
                  <a:lnTo>
                    <a:pt x="825" y="318"/>
                  </a:lnTo>
                  <a:cubicBezTo>
                    <a:pt x="785" y="377"/>
                    <a:pt x="745" y="427"/>
                    <a:pt x="695" y="477"/>
                  </a:cubicBezTo>
                  <a:cubicBezTo>
                    <a:pt x="656" y="536"/>
                    <a:pt x="626" y="596"/>
                    <a:pt x="587" y="646"/>
                  </a:cubicBezTo>
                  <a:cubicBezTo>
                    <a:pt x="507" y="755"/>
                    <a:pt x="457" y="884"/>
                    <a:pt x="388" y="993"/>
                  </a:cubicBezTo>
                  <a:cubicBezTo>
                    <a:pt x="358" y="1053"/>
                    <a:pt x="338" y="1122"/>
                    <a:pt x="309" y="1182"/>
                  </a:cubicBezTo>
                  <a:cubicBezTo>
                    <a:pt x="278" y="1242"/>
                    <a:pt x="249" y="1301"/>
                    <a:pt x="229" y="1370"/>
                  </a:cubicBezTo>
                  <a:cubicBezTo>
                    <a:pt x="209" y="1430"/>
                    <a:pt x="189" y="1500"/>
                    <a:pt x="159" y="1559"/>
                  </a:cubicBezTo>
                  <a:lnTo>
                    <a:pt x="110" y="1758"/>
                  </a:lnTo>
                  <a:lnTo>
                    <a:pt x="80" y="1857"/>
                  </a:lnTo>
                  <a:lnTo>
                    <a:pt x="70" y="1956"/>
                  </a:lnTo>
                  <a:cubicBezTo>
                    <a:pt x="60" y="2016"/>
                    <a:pt x="40" y="2085"/>
                    <a:pt x="31" y="2155"/>
                  </a:cubicBezTo>
                  <a:cubicBezTo>
                    <a:pt x="20" y="2224"/>
                    <a:pt x="20" y="2294"/>
                    <a:pt x="11" y="2354"/>
                  </a:cubicBezTo>
                  <a:cubicBezTo>
                    <a:pt x="11" y="2393"/>
                    <a:pt x="0" y="2423"/>
                    <a:pt x="0" y="2462"/>
                  </a:cubicBezTo>
                  <a:lnTo>
                    <a:pt x="0" y="2562"/>
                  </a:lnTo>
                  <a:lnTo>
                    <a:pt x="0" y="2771"/>
                  </a:lnTo>
                  <a:cubicBezTo>
                    <a:pt x="11" y="2830"/>
                    <a:pt x="11" y="2899"/>
                    <a:pt x="20" y="2969"/>
                  </a:cubicBezTo>
                  <a:lnTo>
                    <a:pt x="249" y="2930"/>
                  </a:lnTo>
                  <a:cubicBezTo>
                    <a:pt x="239" y="2870"/>
                    <a:pt x="219" y="2810"/>
                    <a:pt x="209" y="2740"/>
                  </a:cubicBezTo>
                  <a:cubicBezTo>
                    <a:pt x="199" y="2681"/>
                    <a:pt x="199" y="2621"/>
                    <a:pt x="189" y="2552"/>
                  </a:cubicBezTo>
                  <a:lnTo>
                    <a:pt x="170" y="2453"/>
                  </a:lnTo>
                  <a:lnTo>
                    <a:pt x="170" y="2363"/>
                  </a:lnTo>
                  <a:lnTo>
                    <a:pt x="170" y="2165"/>
                  </a:lnTo>
                  <a:lnTo>
                    <a:pt x="189" y="1976"/>
                  </a:lnTo>
                  <a:lnTo>
                    <a:pt x="199" y="1877"/>
                  </a:lnTo>
                  <a:lnTo>
                    <a:pt x="219" y="1778"/>
                  </a:lnTo>
                  <a:lnTo>
                    <a:pt x="258" y="1589"/>
                  </a:lnTo>
                  <a:cubicBezTo>
                    <a:pt x="289" y="1529"/>
                    <a:pt x="309" y="1460"/>
                    <a:pt x="328" y="1400"/>
                  </a:cubicBezTo>
                  <a:cubicBezTo>
                    <a:pt x="338" y="1341"/>
                    <a:pt x="368" y="1281"/>
                    <a:pt x="397" y="1222"/>
                  </a:cubicBezTo>
                  <a:lnTo>
                    <a:pt x="487" y="1043"/>
                  </a:lnTo>
                  <a:cubicBezTo>
                    <a:pt x="556" y="944"/>
                    <a:pt x="616" y="825"/>
                    <a:pt x="706" y="725"/>
                  </a:cubicBezTo>
                  <a:cubicBezTo>
                    <a:pt x="745" y="686"/>
                    <a:pt x="785" y="626"/>
                    <a:pt x="825" y="576"/>
                  </a:cubicBezTo>
                  <a:cubicBezTo>
                    <a:pt x="874" y="536"/>
                    <a:pt x="914" y="497"/>
                    <a:pt x="964" y="447"/>
                  </a:cubicBezTo>
                  <a:cubicBezTo>
                    <a:pt x="964" y="447"/>
                    <a:pt x="993" y="408"/>
                    <a:pt x="1033" y="377"/>
                  </a:cubicBezTo>
                  <a:lnTo>
                    <a:pt x="1112" y="318"/>
                  </a:lnTo>
                  <a:cubicBezTo>
                    <a:pt x="1132" y="308"/>
                    <a:pt x="1162" y="278"/>
                    <a:pt x="1182" y="258"/>
                  </a:cubicBezTo>
                  <a:lnTo>
                    <a:pt x="1242" y="189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14"/>
            <p:cNvSpPr/>
            <p:nvPr/>
          </p:nvSpPr>
          <p:spPr>
            <a:xfrm>
              <a:off x="2201000" y="2726475"/>
              <a:ext cx="23125" cy="52650"/>
            </a:xfrm>
            <a:custGeom>
              <a:avLst/>
              <a:gdLst/>
              <a:ahLst/>
              <a:cxnLst/>
              <a:rect l="l" t="t" r="r" b="b"/>
              <a:pathLst>
                <a:path w="925" h="2106" extrusionOk="0">
                  <a:moveTo>
                    <a:pt x="766" y="0"/>
                  </a:moveTo>
                  <a:lnTo>
                    <a:pt x="726" y="70"/>
                  </a:lnTo>
                  <a:cubicBezTo>
                    <a:pt x="706" y="89"/>
                    <a:pt x="696" y="109"/>
                    <a:pt x="676" y="129"/>
                  </a:cubicBezTo>
                  <a:lnTo>
                    <a:pt x="627" y="179"/>
                  </a:lnTo>
                  <a:lnTo>
                    <a:pt x="587" y="239"/>
                  </a:lnTo>
                  <a:cubicBezTo>
                    <a:pt x="567" y="278"/>
                    <a:pt x="537" y="318"/>
                    <a:pt x="508" y="348"/>
                  </a:cubicBezTo>
                  <a:cubicBezTo>
                    <a:pt x="477" y="387"/>
                    <a:pt x="458" y="437"/>
                    <a:pt x="428" y="477"/>
                  </a:cubicBezTo>
                  <a:cubicBezTo>
                    <a:pt x="369" y="546"/>
                    <a:pt x="349" y="636"/>
                    <a:pt x="289" y="715"/>
                  </a:cubicBezTo>
                  <a:cubicBezTo>
                    <a:pt x="269" y="755"/>
                    <a:pt x="259" y="804"/>
                    <a:pt x="239" y="844"/>
                  </a:cubicBezTo>
                  <a:cubicBezTo>
                    <a:pt x="219" y="884"/>
                    <a:pt x="190" y="934"/>
                    <a:pt x="180" y="973"/>
                  </a:cubicBezTo>
                  <a:cubicBezTo>
                    <a:pt x="170" y="1023"/>
                    <a:pt x="150" y="1062"/>
                    <a:pt x="130" y="1112"/>
                  </a:cubicBezTo>
                  <a:cubicBezTo>
                    <a:pt x="120" y="1152"/>
                    <a:pt x="110" y="1201"/>
                    <a:pt x="100" y="1251"/>
                  </a:cubicBezTo>
                  <a:lnTo>
                    <a:pt x="80" y="1311"/>
                  </a:lnTo>
                  <a:lnTo>
                    <a:pt x="60" y="1391"/>
                  </a:lnTo>
                  <a:cubicBezTo>
                    <a:pt x="60" y="1430"/>
                    <a:pt x="51" y="1479"/>
                    <a:pt x="31" y="1530"/>
                  </a:cubicBezTo>
                  <a:cubicBezTo>
                    <a:pt x="31" y="1579"/>
                    <a:pt x="31" y="1618"/>
                    <a:pt x="21" y="1669"/>
                  </a:cubicBezTo>
                  <a:cubicBezTo>
                    <a:pt x="11" y="1698"/>
                    <a:pt x="11" y="1718"/>
                    <a:pt x="11" y="1748"/>
                  </a:cubicBezTo>
                  <a:lnTo>
                    <a:pt x="11" y="1817"/>
                  </a:lnTo>
                  <a:lnTo>
                    <a:pt x="1" y="1956"/>
                  </a:lnTo>
                  <a:cubicBezTo>
                    <a:pt x="11" y="2006"/>
                    <a:pt x="11" y="2055"/>
                    <a:pt x="11" y="2105"/>
                  </a:cubicBezTo>
                  <a:lnTo>
                    <a:pt x="239" y="2066"/>
                  </a:lnTo>
                  <a:cubicBezTo>
                    <a:pt x="239" y="2026"/>
                    <a:pt x="219" y="1976"/>
                    <a:pt x="210" y="1936"/>
                  </a:cubicBezTo>
                  <a:cubicBezTo>
                    <a:pt x="199" y="1896"/>
                    <a:pt x="199" y="1847"/>
                    <a:pt x="190" y="1808"/>
                  </a:cubicBezTo>
                  <a:lnTo>
                    <a:pt x="180" y="1738"/>
                  </a:lnTo>
                  <a:lnTo>
                    <a:pt x="180" y="1678"/>
                  </a:lnTo>
                  <a:cubicBezTo>
                    <a:pt x="180" y="1629"/>
                    <a:pt x="180" y="1589"/>
                    <a:pt x="170" y="1539"/>
                  </a:cubicBezTo>
                  <a:cubicBezTo>
                    <a:pt x="180" y="1499"/>
                    <a:pt x="180" y="1450"/>
                    <a:pt x="190" y="1400"/>
                  </a:cubicBezTo>
                  <a:lnTo>
                    <a:pt x="190" y="1340"/>
                  </a:lnTo>
                  <a:lnTo>
                    <a:pt x="210" y="1271"/>
                  </a:lnTo>
                  <a:cubicBezTo>
                    <a:pt x="219" y="1232"/>
                    <a:pt x="219" y="1182"/>
                    <a:pt x="230" y="1142"/>
                  </a:cubicBezTo>
                  <a:cubicBezTo>
                    <a:pt x="249" y="1093"/>
                    <a:pt x="269" y="1053"/>
                    <a:pt x="279" y="1013"/>
                  </a:cubicBezTo>
                  <a:cubicBezTo>
                    <a:pt x="289" y="963"/>
                    <a:pt x="309" y="923"/>
                    <a:pt x="329" y="884"/>
                  </a:cubicBezTo>
                  <a:cubicBezTo>
                    <a:pt x="358" y="844"/>
                    <a:pt x="369" y="804"/>
                    <a:pt x="388" y="765"/>
                  </a:cubicBezTo>
                  <a:cubicBezTo>
                    <a:pt x="448" y="695"/>
                    <a:pt x="477" y="616"/>
                    <a:pt x="547" y="556"/>
                  </a:cubicBezTo>
                  <a:cubicBezTo>
                    <a:pt x="577" y="517"/>
                    <a:pt x="597" y="487"/>
                    <a:pt x="627" y="457"/>
                  </a:cubicBezTo>
                  <a:cubicBezTo>
                    <a:pt x="666" y="427"/>
                    <a:pt x="696" y="398"/>
                    <a:pt x="726" y="367"/>
                  </a:cubicBezTo>
                  <a:cubicBezTo>
                    <a:pt x="726" y="367"/>
                    <a:pt x="746" y="338"/>
                    <a:pt x="775" y="318"/>
                  </a:cubicBezTo>
                  <a:lnTo>
                    <a:pt x="835" y="278"/>
                  </a:lnTo>
                  <a:cubicBezTo>
                    <a:pt x="855" y="268"/>
                    <a:pt x="865" y="248"/>
                    <a:pt x="885" y="239"/>
                  </a:cubicBezTo>
                  <a:lnTo>
                    <a:pt x="925" y="189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14"/>
            <p:cNvSpPr/>
            <p:nvPr/>
          </p:nvSpPr>
          <p:spPr>
            <a:xfrm>
              <a:off x="2029500" y="2667625"/>
              <a:ext cx="20125" cy="45700"/>
            </a:xfrm>
            <a:custGeom>
              <a:avLst/>
              <a:gdLst/>
              <a:ahLst/>
              <a:cxnLst/>
              <a:rect l="l" t="t" r="r" b="b"/>
              <a:pathLst>
                <a:path w="805" h="1828" extrusionOk="0">
                  <a:moveTo>
                    <a:pt x="645" y="1"/>
                  </a:moveTo>
                  <a:cubicBezTo>
                    <a:pt x="605" y="80"/>
                    <a:pt x="556" y="170"/>
                    <a:pt x="526" y="249"/>
                  </a:cubicBezTo>
                  <a:lnTo>
                    <a:pt x="437" y="477"/>
                  </a:lnTo>
                  <a:cubicBezTo>
                    <a:pt x="387" y="627"/>
                    <a:pt x="347" y="775"/>
                    <a:pt x="298" y="914"/>
                  </a:cubicBezTo>
                  <a:cubicBezTo>
                    <a:pt x="258" y="1053"/>
                    <a:pt x="199" y="1192"/>
                    <a:pt x="139" y="1331"/>
                  </a:cubicBezTo>
                  <a:cubicBezTo>
                    <a:pt x="109" y="1411"/>
                    <a:pt x="80" y="1481"/>
                    <a:pt x="49" y="1560"/>
                  </a:cubicBezTo>
                  <a:cubicBezTo>
                    <a:pt x="30" y="1640"/>
                    <a:pt x="0" y="1739"/>
                    <a:pt x="0" y="1828"/>
                  </a:cubicBezTo>
                  <a:lnTo>
                    <a:pt x="248" y="1739"/>
                  </a:lnTo>
                  <a:cubicBezTo>
                    <a:pt x="268" y="1689"/>
                    <a:pt x="239" y="1640"/>
                    <a:pt x="248" y="1580"/>
                  </a:cubicBezTo>
                  <a:lnTo>
                    <a:pt x="278" y="1371"/>
                  </a:lnTo>
                  <a:cubicBezTo>
                    <a:pt x="318" y="1232"/>
                    <a:pt x="358" y="1093"/>
                    <a:pt x="407" y="944"/>
                  </a:cubicBezTo>
                  <a:cubicBezTo>
                    <a:pt x="457" y="795"/>
                    <a:pt x="497" y="666"/>
                    <a:pt x="576" y="537"/>
                  </a:cubicBezTo>
                  <a:cubicBezTo>
                    <a:pt x="605" y="477"/>
                    <a:pt x="645" y="418"/>
                    <a:pt x="685" y="369"/>
                  </a:cubicBezTo>
                  <a:cubicBezTo>
                    <a:pt x="725" y="319"/>
                    <a:pt x="764" y="279"/>
                    <a:pt x="804" y="249"/>
                  </a:cubicBezTo>
                  <a:lnTo>
                    <a:pt x="64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14"/>
            <p:cNvSpPr/>
            <p:nvPr/>
          </p:nvSpPr>
          <p:spPr>
            <a:xfrm>
              <a:off x="2125800" y="2719750"/>
              <a:ext cx="47700" cy="32300"/>
            </a:xfrm>
            <a:custGeom>
              <a:avLst/>
              <a:gdLst/>
              <a:ahLst/>
              <a:cxnLst/>
              <a:rect l="l" t="t" r="r" b="b"/>
              <a:pathLst>
                <a:path w="1908" h="1292" extrusionOk="0">
                  <a:moveTo>
                    <a:pt x="467" y="111"/>
                  </a:moveTo>
                  <a:cubicBezTo>
                    <a:pt x="577" y="111"/>
                    <a:pt x="685" y="120"/>
                    <a:pt x="795" y="130"/>
                  </a:cubicBezTo>
                  <a:cubicBezTo>
                    <a:pt x="1023" y="150"/>
                    <a:pt x="1232" y="150"/>
                    <a:pt x="1440" y="180"/>
                  </a:cubicBezTo>
                  <a:cubicBezTo>
                    <a:pt x="1440" y="180"/>
                    <a:pt x="1510" y="180"/>
                    <a:pt x="1569" y="190"/>
                  </a:cubicBezTo>
                  <a:cubicBezTo>
                    <a:pt x="1639" y="200"/>
                    <a:pt x="1698" y="210"/>
                    <a:pt x="1698" y="210"/>
                  </a:cubicBezTo>
                  <a:cubicBezTo>
                    <a:pt x="1708" y="210"/>
                    <a:pt x="1728" y="210"/>
                    <a:pt x="1728" y="219"/>
                  </a:cubicBezTo>
                  <a:lnTo>
                    <a:pt x="1718" y="250"/>
                  </a:lnTo>
                  <a:lnTo>
                    <a:pt x="1689" y="319"/>
                  </a:lnTo>
                  <a:lnTo>
                    <a:pt x="1589" y="528"/>
                  </a:lnTo>
                  <a:cubicBezTo>
                    <a:pt x="1559" y="607"/>
                    <a:pt x="1539" y="676"/>
                    <a:pt x="1519" y="756"/>
                  </a:cubicBezTo>
                  <a:cubicBezTo>
                    <a:pt x="1488" y="850"/>
                    <a:pt x="1473" y="948"/>
                    <a:pt x="1463" y="1045"/>
                  </a:cubicBezTo>
                  <a:lnTo>
                    <a:pt x="1463" y="1045"/>
                  </a:lnTo>
                  <a:cubicBezTo>
                    <a:pt x="1350" y="985"/>
                    <a:pt x="1238" y="922"/>
                    <a:pt x="1122" y="855"/>
                  </a:cubicBezTo>
                  <a:cubicBezTo>
                    <a:pt x="1122" y="855"/>
                    <a:pt x="1053" y="806"/>
                    <a:pt x="983" y="766"/>
                  </a:cubicBezTo>
                  <a:cubicBezTo>
                    <a:pt x="914" y="726"/>
                    <a:pt x="855" y="676"/>
                    <a:pt x="855" y="676"/>
                  </a:cubicBezTo>
                  <a:cubicBezTo>
                    <a:pt x="855" y="676"/>
                    <a:pt x="785" y="627"/>
                    <a:pt x="725" y="577"/>
                  </a:cubicBezTo>
                  <a:cubicBezTo>
                    <a:pt x="666" y="528"/>
                    <a:pt x="596" y="478"/>
                    <a:pt x="596" y="478"/>
                  </a:cubicBezTo>
                  <a:lnTo>
                    <a:pt x="477" y="378"/>
                  </a:lnTo>
                  <a:cubicBezTo>
                    <a:pt x="418" y="319"/>
                    <a:pt x="348" y="269"/>
                    <a:pt x="348" y="269"/>
                  </a:cubicBezTo>
                  <a:lnTo>
                    <a:pt x="268" y="190"/>
                  </a:lnTo>
                  <a:lnTo>
                    <a:pt x="229" y="160"/>
                  </a:lnTo>
                  <a:lnTo>
                    <a:pt x="219" y="140"/>
                  </a:lnTo>
                  <a:lnTo>
                    <a:pt x="239" y="130"/>
                  </a:lnTo>
                  <a:cubicBezTo>
                    <a:pt x="259" y="120"/>
                    <a:pt x="288" y="120"/>
                    <a:pt x="318" y="111"/>
                  </a:cubicBezTo>
                  <a:close/>
                  <a:moveTo>
                    <a:pt x="378" y="1"/>
                  </a:moveTo>
                  <a:lnTo>
                    <a:pt x="279" y="11"/>
                  </a:lnTo>
                  <a:cubicBezTo>
                    <a:pt x="199" y="21"/>
                    <a:pt x="129" y="31"/>
                    <a:pt x="60" y="61"/>
                  </a:cubicBezTo>
                  <a:lnTo>
                    <a:pt x="1" y="80"/>
                  </a:lnTo>
                  <a:cubicBezTo>
                    <a:pt x="10" y="91"/>
                    <a:pt x="30" y="100"/>
                    <a:pt x="40" y="120"/>
                  </a:cubicBezTo>
                  <a:lnTo>
                    <a:pt x="120" y="200"/>
                  </a:lnTo>
                  <a:lnTo>
                    <a:pt x="268" y="349"/>
                  </a:lnTo>
                  <a:cubicBezTo>
                    <a:pt x="268" y="349"/>
                    <a:pt x="328" y="408"/>
                    <a:pt x="388" y="458"/>
                  </a:cubicBezTo>
                  <a:cubicBezTo>
                    <a:pt x="447" y="517"/>
                    <a:pt x="507" y="567"/>
                    <a:pt x="507" y="567"/>
                  </a:cubicBezTo>
                  <a:cubicBezTo>
                    <a:pt x="507" y="567"/>
                    <a:pt x="566" y="627"/>
                    <a:pt x="626" y="676"/>
                  </a:cubicBezTo>
                  <a:cubicBezTo>
                    <a:pt x="685" y="726"/>
                    <a:pt x="755" y="775"/>
                    <a:pt x="755" y="775"/>
                  </a:cubicBezTo>
                  <a:cubicBezTo>
                    <a:pt x="755" y="775"/>
                    <a:pt x="815" y="825"/>
                    <a:pt x="884" y="875"/>
                  </a:cubicBezTo>
                  <a:cubicBezTo>
                    <a:pt x="954" y="914"/>
                    <a:pt x="1013" y="964"/>
                    <a:pt x="1013" y="964"/>
                  </a:cubicBezTo>
                  <a:cubicBezTo>
                    <a:pt x="1192" y="1084"/>
                    <a:pt x="1371" y="1192"/>
                    <a:pt x="1550" y="1292"/>
                  </a:cubicBezTo>
                  <a:lnTo>
                    <a:pt x="1611" y="1226"/>
                  </a:lnTo>
                  <a:lnTo>
                    <a:pt x="1611" y="1226"/>
                  </a:lnTo>
                  <a:lnTo>
                    <a:pt x="1689" y="1232"/>
                  </a:lnTo>
                  <a:cubicBezTo>
                    <a:pt x="1669" y="1093"/>
                    <a:pt x="1669" y="945"/>
                    <a:pt x="1698" y="806"/>
                  </a:cubicBezTo>
                  <a:cubicBezTo>
                    <a:pt x="1708" y="736"/>
                    <a:pt x="1718" y="656"/>
                    <a:pt x="1738" y="587"/>
                  </a:cubicBezTo>
                  <a:lnTo>
                    <a:pt x="1817" y="378"/>
                  </a:lnTo>
                  <a:cubicBezTo>
                    <a:pt x="1817" y="378"/>
                    <a:pt x="1857" y="239"/>
                    <a:pt x="1867" y="239"/>
                  </a:cubicBezTo>
                  <a:lnTo>
                    <a:pt x="1907" y="160"/>
                  </a:lnTo>
                  <a:lnTo>
                    <a:pt x="1907" y="150"/>
                  </a:lnTo>
                  <a:lnTo>
                    <a:pt x="1867" y="150"/>
                  </a:lnTo>
                  <a:lnTo>
                    <a:pt x="1808" y="140"/>
                  </a:lnTo>
                  <a:cubicBezTo>
                    <a:pt x="1808" y="140"/>
                    <a:pt x="1718" y="120"/>
                    <a:pt x="1619" y="111"/>
                  </a:cubicBezTo>
                  <a:cubicBezTo>
                    <a:pt x="1530" y="91"/>
                    <a:pt x="1430" y="80"/>
                    <a:pt x="1430" y="80"/>
                  </a:cubicBezTo>
                  <a:cubicBezTo>
                    <a:pt x="1232" y="61"/>
                    <a:pt x="1003" y="61"/>
                    <a:pt x="795" y="41"/>
                  </a:cubicBezTo>
                  <a:cubicBezTo>
                    <a:pt x="685" y="21"/>
                    <a:pt x="577" y="11"/>
                    <a:pt x="467" y="11"/>
                  </a:cubicBezTo>
                  <a:cubicBezTo>
                    <a:pt x="438" y="11"/>
                    <a:pt x="40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14"/>
            <p:cNvSpPr/>
            <p:nvPr/>
          </p:nvSpPr>
          <p:spPr>
            <a:xfrm>
              <a:off x="2165275" y="2546250"/>
              <a:ext cx="34525" cy="119425"/>
            </a:xfrm>
            <a:custGeom>
              <a:avLst/>
              <a:gdLst/>
              <a:ahLst/>
              <a:cxnLst/>
              <a:rect l="l" t="t" r="r" b="b"/>
              <a:pathLst>
                <a:path w="1381" h="4777" extrusionOk="0">
                  <a:moveTo>
                    <a:pt x="1381" y="1"/>
                  </a:moveTo>
                  <a:lnTo>
                    <a:pt x="983" y="21"/>
                  </a:lnTo>
                  <a:cubicBezTo>
                    <a:pt x="924" y="467"/>
                    <a:pt x="854" y="944"/>
                    <a:pt x="844" y="1391"/>
                  </a:cubicBezTo>
                  <a:cubicBezTo>
                    <a:pt x="834" y="1619"/>
                    <a:pt x="834" y="1848"/>
                    <a:pt x="844" y="2066"/>
                  </a:cubicBezTo>
                  <a:cubicBezTo>
                    <a:pt x="844" y="2066"/>
                    <a:pt x="854" y="2235"/>
                    <a:pt x="874" y="2404"/>
                  </a:cubicBezTo>
                  <a:lnTo>
                    <a:pt x="913" y="2741"/>
                  </a:lnTo>
                  <a:cubicBezTo>
                    <a:pt x="924" y="2850"/>
                    <a:pt x="933" y="2960"/>
                    <a:pt x="964" y="3069"/>
                  </a:cubicBezTo>
                  <a:lnTo>
                    <a:pt x="1043" y="3397"/>
                  </a:lnTo>
                  <a:lnTo>
                    <a:pt x="1132" y="3714"/>
                  </a:lnTo>
                  <a:lnTo>
                    <a:pt x="1162" y="3843"/>
                  </a:lnTo>
                  <a:lnTo>
                    <a:pt x="1162" y="3863"/>
                  </a:lnTo>
                  <a:cubicBezTo>
                    <a:pt x="1162" y="3863"/>
                    <a:pt x="1152" y="3863"/>
                    <a:pt x="1152" y="3873"/>
                  </a:cubicBezTo>
                  <a:lnTo>
                    <a:pt x="1112" y="3893"/>
                  </a:lnTo>
                  <a:lnTo>
                    <a:pt x="964" y="3962"/>
                  </a:lnTo>
                  <a:lnTo>
                    <a:pt x="814" y="4042"/>
                  </a:lnTo>
                  <a:lnTo>
                    <a:pt x="536" y="4211"/>
                  </a:lnTo>
                  <a:cubicBezTo>
                    <a:pt x="348" y="4330"/>
                    <a:pt x="179" y="4469"/>
                    <a:pt x="0" y="4598"/>
                  </a:cubicBezTo>
                  <a:lnTo>
                    <a:pt x="149" y="4776"/>
                  </a:lnTo>
                  <a:cubicBezTo>
                    <a:pt x="308" y="4648"/>
                    <a:pt x="467" y="4498"/>
                    <a:pt x="635" y="4370"/>
                  </a:cubicBezTo>
                  <a:lnTo>
                    <a:pt x="894" y="4181"/>
                  </a:lnTo>
                  <a:cubicBezTo>
                    <a:pt x="944" y="4151"/>
                    <a:pt x="983" y="4121"/>
                    <a:pt x="1033" y="4092"/>
                  </a:cubicBezTo>
                  <a:lnTo>
                    <a:pt x="1172" y="4012"/>
                  </a:lnTo>
                  <a:lnTo>
                    <a:pt x="1271" y="3953"/>
                  </a:lnTo>
                  <a:cubicBezTo>
                    <a:pt x="1291" y="3942"/>
                    <a:pt x="1321" y="3942"/>
                    <a:pt x="1321" y="3923"/>
                  </a:cubicBezTo>
                  <a:lnTo>
                    <a:pt x="1301" y="3863"/>
                  </a:lnTo>
                  <a:lnTo>
                    <a:pt x="1242" y="3675"/>
                  </a:lnTo>
                  <a:lnTo>
                    <a:pt x="1152" y="3357"/>
                  </a:lnTo>
                  <a:lnTo>
                    <a:pt x="1072" y="3039"/>
                  </a:lnTo>
                  <a:cubicBezTo>
                    <a:pt x="1053" y="2930"/>
                    <a:pt x="1043" y="2821"/>
                    <a:pt x="1023" y="2711"/>
                  </a:cubicBezTo>
                  <a:cubicBezTo>
                    <a:pt x="1023" y="2711"/>
                    <a:pt x="1013" y="2543"/>
                    <a:pt x="1003" y="2384"/>
                  </a:cubicBezTo>
                  <a:lnTo>
                    <a:pt x="983" y="2046"/>
                  </a:lnTo>
                  <a:cubicBezTo>
                    <a:pt x="993" y="1828"/>
                    <a:pt x="1013" y="1599"/>
                    <a:pt x="1033" y="1371"/>
                  </a:cubicBezTo>
                  <a:cubicBezTo>
                    <a:pt x="1083" y="904"/>
                    <a:pt x="1222" y="447"/>
                    <a:pt x="138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14"/>
            <p:cNvSpPr/>
            <p:nvPr/>
          </p:nvSpPr>
          <p:spPr>
            <a:xfrm>
              <a:off x="2232275" y="2537550"/>
              <a:ext cx="72025" cy="104800"/>
            </a:xfrm>
            <a:custGeom>
              <a:avLst/>
              <a:gdLst/>
              <a:ahLst/>
              <a:cxnLst/>
              <a:rect l="l" t="t" r="r" b="b"/>
              <a:pathLst>
                <a:path w="2881" h="4192" extrusionOk="0">
                  <a:moveTo>
                    <a:pt x="378" y="1"/>
                  </a:moveTo>
                  <a:lnTo>
                    <a:pt x="1" y="111"/>
                  </a:lnTo>
                  <a:cubicBezTo>
                    <a:pt x="309" y="488"/>
                    <a:pt x="597" y="875"/>
                    <a:pt x="795" y="1282"/>
                  </a:cubicBezTo>
                  <a:cubicBezTo>
                    <a:pt x="894" y="1481"/>
                    <a:pt x="994" y="1699"/>
                    <a:pt x="1084" y="1907"/>
                  </a:cubicBezTo>
                  <a:cubicBezTo>
                    <a:pt x="1084" y="1907"/>
                    <a:pt x="1123" y="2066"/>
                    <a:pt x="1173" y="2225"/>
                  </a:cubicBezTo>
                  <a:cubicBezTo>
                    <a:pt x="1223" y="2384"/>
                    <a:pt x="1262" y="2553"/>
                    <a:pt x="1262" y="2553"/>
                  </a:cubicBezTo>
                  <a:cubicBezTo>
                    <a:pt x="1292" y="2652"/>
                    <a:pt x="1322" y="2761"/>
                    <a:pt x="1331" y="2871"/>
                  </a:cubicBezTo>
                  <a:lnTo>
                    <a:pt x="1371" y="3198"/>
                  </a:lnTo>
                  <a:lnTo>
                    <a:pt x="1391" y="3516"/>
                  </a:lnTo>
                  <a:lnTo>
                    <a:pt x="1401" y="3714"/>
                  </a:lnTo>
                  <a:lnTo>
                    <a:pt x="1411" y="3774"/>
                  </a:lnTo>
                  <a:cubicBezTo>
                    <a:pt x="1421" y="3794"/>
                    <a:pt x="1451" y="3784"/>
                    <a:pt x="1461" y="3794"/>
                  </a:cubicBezTo>
                  <a:lnTo>
                    <a:pt x="1580" y="3814"/>
                  </a:lnTo>
                  <a:lnTo>
                    <a:pt x="1898" y="3873"/>
                  </a:lnTo>
                  <a:cubicBezTo>
                    <a:pt x="1997" y="3904"/>
                    <a:pt x="2096" y="3943"/>
                    <a:pt x="2205" y="3963"/>
                  </a:cubicBezTo>
                  <a:cubicBezTo>
                    <a:pt x="2304" y="4003"/>
                    <a:pt x="2404" y="4023"/>
                    <a:pt x="2503" y="4062"/>
                  </a:cubicBezTo>
                  <a:lnTo>
                    <a:pt x="2801" y="4191"/>
                  </a:lnTo>
                  <a:lnTo>
                    <a:pt x="2880" y="3963"/>
                  </a:lnTo>
                  <a:lnTo>
                    <a:pt x="2563" y="3864"/>
                  </a:lnTo>
                  <a:cubicBezTo>
                    <a:pt x="2463" y="3834"/>
                    <a:pt x="2354" y="3814"/>
                    <a:pt x="2245" y="3784"/>
                  </a:cubicBezTo>
                  <a:cubicBezTo>
                    <a:pt x="2136" y="3765"/>
                    <a:pt x="2037" y="3734"/>
                    <a:pt x="1927" y="3714"/>
                  </a:cubicBezTo>
                  <a:lnTo>
                    <a:pt x="1600" y="3675"/>
                  </a:lnTo>
                  <a:lnTo>
                    <a:pt x="1550" y="3675"/>
                  </a:lnTo>
                  <a:cubicBezTo>
                    <a:pt x="1540" y="3675"/>
                    <a:pt x="1530" y="3675"/>
                    <a:pt x="1530" y="3665"/>
                  </a:cubicBezTo>
                  <a:lnTo>
                    <a:pt x="1530" y="3655"/>
                  </a:lnTo>
                  <a:lnTo>
                    <a:pt x="1520" y="3516"/>
                  </a:lnTo>
                  <a:lnTo>
                    <a:pt x="1490" y="3189"/>
                  </a:lnTo>
                  <a:lnTo>
                    <a:pt x="1451" y="2851"/>
                  </a:lnTo>
                  <a:cubicBezTo>
                    <a:pt x="1441" y="2741"/>
                    <a:pt x="1411" y="2642"/>
                    <a:pt x="1381" y="2533"/>
                  </a:cubicBezTo>
                  <a:cubicBezTo>
                    <a:pt x="1381" y="2533"/>
                    <a:pt x="1342" y="2364"/>
                    <a:pt x="1302" y="2205"/>
                  </a:cubicBezTo>
                  <a:cubicBezTo>
                    <a:pt x="1262" y="2046"/>
                    <a:pt x="1223" y="1878"/>
                    <a:pt x="1223" y="1878"/>
                  </a:cubicBezTo>
                  <a:cubicBezTo>
                    <a:pt x="1143" y="1669"/>
                    <a:pt x="1064" y="1451"/>
                    <a:pt x="984" y="1243"/>
                  </a:cubicBezTo>
                  <a:cubicBezTo>
                    <a:pt x="825" y="806"/>
                    <a:pt x="597" y="418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14"/>
            <p:cNvSpPr/>
            <p:nvPr/>
          </p:nvSpPr>
          <p:spPr>
            <a:xfrm>
              <a:off x="2205475" y="2692225"/>
              <a:ext cx="77725" cy="21375"/>
            </a:xfrm>
            <a:custGeom>
              <a:avLst/>
              <a:gdLst/>
              <a:ahLst/>
              <a:cxnLst/>
              <a:rect l="l" t="t" r="r" b="b"/>
              <a:pathLst>
                <a:path w="3109" h="855" extrusionOk="0">
                  <a:moveTo>
                    <a:pt x="1986" y="0"/>
                  </a:moveTo>
                  <a:lnTo>
                    <a:pt x="1887" y="10"/>
                  </a:lnTo>
                  <a:lnTo>
                    <a:pt x="1688" y="30"/>
                  </a:lnTo>
                  <a:cubicBezTo>
                    <a:pt x="1619" y="40"/>
                    <a:pt x="1549" y="49"/>
                    <a:pt x="1490" y="60"/>
                  </a:cubicBezTo>
                  <a:cubicBezTo>
                    <a:pt x="1421" y="60"/>
                    <a:pt x="1351" y="80"/>
                    <a:pt x="1291" y="100"/>
                  </a:cubicBezTo>
                  <a:cubicBezTo>
                    <a:pt x="1222" y="119"/>
                    <a:pt x="1152" y="129"/>
                    <a:pt x="1093" y="149"/>
                  </a:cubicBezTo>
                  <a:cubicBezTo>
                    <a:pt x="964" y="199"/>
                    <a:pt x="835" y="219"/>
                    <a:pt x="715" y="278"/>
                  </a:cubicBezTo>
                  <a:cubicBezTo>
                    <a:pt x="457" y="367"/>
                    <a:pt x="229" y="526"/>
                    <a:pt x="1" y="665"/>
                  </a:cubicBezTo>
                  <a:lnTo>
                    <a:pt x="150" y="854"/>
                  </a:lnTo>
                  <a:cubicBezTo>
                    <a:pt x="348" y="685"/>
                    <a:pt x="537" y="517"/>
                    <a:pt x="775" y="407"/>
                  </a:cubicBezTo>
                  <a:cubicBezTo>
                    <a:pt x="885" y="338"/>
                    <a:pt x="1004" y="308"/>
                    <a:pt x="1123" y="248"/>
                  </a:cubicBezTo>
                  <a:cubicBezTo>
                    <a:pt x="1182" y="228"/>
                    <a:pt x="1252" y="219"/>
                    <a:pt x="1311" y="199"/>
                  </a:cubicBezTo>
                  <a:cubicBezTo>
                    <a:pt x="1381" y="179"/>
                    <a:pt x="1441" y="159"/>
                    <a:pt x="1500" y="159"/>
                  </a:cubicBezTo>
                  <a:cubicBezTo>
                    <a:pt x="1569" y="149"/>
                    <a:pt x="1629" y="139"/>
                    <a:pt x="1699" y="129"/>
                  </a:cubicBezTo>
                  <a:lnTo>
                    <a:pt x="1897" y="119"/>
                  </a:lnTo>
                  <a:lnTo>
                    <a:pt x="1997" y="119"/>
                  </a:lnTo>
                  <a:lnTo>
                    <a:pt x="2086" y="129"/>
                  </a:lnTo>
                  <a:lnTo>
                    <a:pt x="2284" y="139"/>
                  </a:lnTo>
                  <a:cubicBezTo>
                    <a:pt x="2344" y="159"/>
                    <a:pt x="2414" y="169"/>
                    <a:pt x="2473" y="188"/>
                  </a:cubicBezTo>
                  <a:cubicBezTo>
                    <a:pt x="2503" y="188"/>
                    <a:pt x="2533" y="199"/>
                    <a:pt x="2573" y="199"/>
                  </a:cubicBezTo>
                  <a:lnTo>
                    <a:pt x="2662" y="228"/>
                  </a:lnTo>
                  <a:cubicBezTo>
                    <a:pt x="2662" y="228"/>
                    <a:pt x="2701" y="248"/>
                    <a:pt x="2751" y="258"/>
                  </a:cubicBezTo>
                  <a:cubicBezTo>
                    <a:pt x="2801" y="278"/>
                    <a:pt x="2840" y="288"/>
                    <a:pt x="2840" y="288"/>
                  </a:cubicBezTo>
                  <a:cubicBezTo>
                    <a:pt x="2870" y="308"/>
                    <a:pt x="2900" y="318"/>
                    <a:pt x="2930" y="327"/>
                  </a:cubicBezTo>
                  <a:lnTo>
                    <a:pt x="3019" y="358"/>
                  </a:lnTo>
                  <a:lnTo>
                    <a:pt x="3109" y="119"/>
                  </a:lnTo>
                  <a:lnTo>
                    <a:pt x="2999" y="100"/>
                  </a:lnTo>
                  <a:cubicBezTo>
                    <a:pt x="2970" y="100"/>
                    <a:pt x="2930" y="89"/>
                    <a:pt x="2900" y="80"/>
                  </a:cubicBezTo>
                  <a:cubicBezTo>
                    <a:pt x="2900" y="80"/>
                    <a:pt x="2851" y="69"/>
                    <a:pt x="2801" y="69"/>
                  </a:cubicBezTo>
                  <a:lnTo>
                    <a:pt x="2701" y="49"/>
                  </a:lnTo>
                  <a:lnTo>
                    <a:pt x="2602" y="30"/>
                  </a:lnTo>
                  <a:cubicBezTo>
                    <a:pt x="2562" y="30"/>
                    <a:pt x="2533" y="30"/>
                    <a:pt x="2503" y="20"/>
                  </a:cubicBezTo>
                  <a:cubicBezTo>
                    <a:pt x="2434" y="20"/>
                    <a:pt x="2364" y="10"/>
                    <a:pt x="2295" y="0"/>
                  </a:cubicBezTo>
                  <a:cubicBezTo>
                    <a:pt x="2225" y="10"/>
                    <a:pt x="2156" y="10"/>
                    <a:pt x="2096" y="10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14"/>
            <p:cNvSpPr/>
            <p:nvPr/>
          </p:nvSpPr>
          <p:spPr>
            <a:xfrm>
              <a:off x="2220125" y="2715300"/>
              <a:ext cx="55125" cy="15900"/>
            </a:xfrm>
            <a:custGeom>
              <a:avLst/>
              <a:gdLst/>
              <a:ahLst/>
              <a:cxnLst/>
              <a:rect l="l" t="t" r="r" b="b"/>
              <a:pathLst>
                <a:path w="2205" h="636" extrusionOk="0">
                  <a:moveTo>
                    <a:pt x="1411" y="0"/>
                  </a:moveTo>
                  <a:lnTo>
                    <a:pt x="1341" y="11"/>
                  </a:lnTo>
                  <a:cubicBezTo>
                    <a:pt x="1316" y="15"/>
                    <a:pt x="1294" y="15"/>
                    <a:pt x="1272" y="15"/>
                  </a:cubicBezTo>
                  <a:cubicBezTo>
                    <a:pt x="1249" y="15"/>
                    <a:pt x="1227" y="15"/>
                    <a:pt x="1202" y="20"/>
                  </a:cubicBezTo>
                  <a:cubicBezTo>
                    <a:pt x="1153" y="30"/>
                    <a:pt x="1113" y="40"/>
                    <a:pt x="1063" y="40"/>
                  </a:cubicBezTo>
                  <a:cubicBezTo>
                    <a:pt x="1014" y="40"/>
                    <a:pt x="963" y="60"/>
                    <a:pt x="924" y="70"/>
                  </a:cubicBezTo>
                  <a:cubicBezTo>
                    <a:pt x="875" y="80"/>
                    <a:pt x="835" y="90"/>
                    <a:pt x="785" y="100"/>
                  </a:cubicBezTo>
                  <a:cubicBezTo>
                    <a:pt x="696" y="139"/>
                    <a:pt x="606" y="150"/>
                    <a:pt x="517" y="189"/>
                  </a:cubicBezTo>
                  <a:cubicBezTo>
                    <a:pt x="338" y="239"/>
                    <a:pt x="179" y="358"/>
                    <a:pt x="1" y="447"/>
                  </a:cubicBezTo>
                  <a:lnTo>
                    <a:pt x="160" y="636"/>
                  </a:lnTo>
                  <a:cubicBezTo>
                    <a:pt x="288" y="527"/>
                    <a:pt x="418" y="388"/>
                    <a:pt x="577" y="318"/>
                  </a:cubicBezTo>
                  <a:cubicBezTo>
                    <a:pt x="646" y="258"/>
                    <a:pt x="735" y="249"/>
                    <a:pt x="815" y="209"/>
                  </a:cubicBezTo>
                  <a:cubicBezTo>
                    <a:pt x="864" y="189"/>
                    <a:pt x="904" y="189"/>
                    <a:pt x="944" y="169"/>
                  </a:cubicBezTo>
                  <a:cubicBezTo>
                    <a:pt x="994" y="159"/>
                    <a:pt x="1033" y="139"/>
                    <a:pt x="1083" y="139"/>
                  </a:cubicBezTo>
                  <a:cubicBezTo>
                    <a:pt x="1122" y="139"/>
                    <a:pt x="1172" y="130"/>
                    <a:pt x="1212" y="119"/>
                  </a:cubicBezTo>
                  <a:lnTo>
                    <a:pt x="1411" y="119"/>
                  </a:lnTo>
                  <a:lnTo>
                    <a:pt x="1480" y="130"/>
                  </a:lnTo>
                  <a:cubicBezTo>
                    <a:pt x="1530" y="130"/>
                    <a:pt x="1570" y="139"/>
                    <a:pt x="1619" y="139"/>
                  </a:cubicBezTo>
                  <a:cubicBezTo>
                    <a:pt x="1659" y="150"/>
                    <a:pt x="1709" y="159"/>
                    <a:pt x="1748" y="169"/>
                  </a:cubicBezTo>
                  <a:cubicBezTo>
                    <a:pt x="1768" y="179"/>
                    <a:pt x="1788" y="179"/>
                    <a:pt x="1817" y="189"/>
                  </a:cubicBezTo>
                  <a:lnTo>
                    <a:pt x="1877" y="209"/>
                  </a:lnTo>
                  <a:lnTo>
                    <a:pt x="1996" y="249"/>
                  </a:lnTo>
                  <a:cubicBezTo>
                    <a:pt x="2016" y="269"/>
                    <a:pt x="2036" y="269"/>
                    <a:pt x="2066" y="278"/>
                  </a:cubicBezTo>
                  <a:lnTo>
                    <a:pt x="2115" y="298"/>
                  </a:lnTo>
                  <a:lnTo>
                    <a:pt x="2205" y="60"/>
                  </a:lnTo>
                  <a:lnTo>
                    <a:pt x="2126" y="50"/>
                  </a:lnTo>
                  <a:cubicBezTo>
                    <a:pt x="2106" y="50"/>
                    <a:pt x="2086" y="50"/>
                    <a:pt x="2056" y="40"/>
                  </a:cubicBezTo>
                  <a:lnTo>
                    <a:pt x="1987" y="40"/>
                  </a:lnTo>
                  <a:cubicBezTo>
                    <a:pt x="1947" y="30"/>
                    <a:pt x="1917" y="30"/>
                    <a:pt x="1917" y="30"/>
                  </a:cubicBezTo>
                  <a:lnTo>
                    <a:pt x="1848" y="11"/>
                  </a:lnTo>
                  <a:lnTo>
                    <a:pt x="1768" y="11"/>
                  </a:lnTo>
                  <a:cubicBezTo>
                    <a:pt x="1728" y="11"/>
                    <a:pt x="1678" y="0"/>
                    <a:pt x="16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14"/>
            <p:cNvSpPr/>
            <p:nvPr/>
          </p:nvSpPr>
          <p:spPr>
            <a:xfrm>
              <a:off x="2191325" y="2536075"/>
              <a:ext cx="47700" cy="13200"/>
            </a:xfrm>
            <a:custGeom>
              <a:avLst/>
              <a:gdLst/>
              <a:ahLst/>
              <a:cxnLst/>
              <a:rect l="l" t="t" r="r" b="b"/>
              <a:pathLst>
                <a:path w="1908" h="528" extrusionOk="0">
                  <a:moveTo>
                    <a:pt x="1907" y="0"/>
                  </a:moveTo>
                  <a:lnTo>
                    <a:pt x="1907" y="0"/>
                  </a:lnTo>
                  <a:cubicBezTo>
                    <a:pt x="1818" y="11"/>
                    <a:pt x="1718" y="11"/>
                    <a:pt x="1639" y="20"/>
                  </a:cubicBezTo>
                  <a:cubicBezTo>
                    <a:pt x="1639" y="20"/>
                    <a:pt x="1570" y="31"/>
                    <a:pt x="1510" y="40"/>
                  </a:cubicBezTo>
                  <a:lnTo>
                    <a:pt x="1391" y="60"/>
                  </a:lnTo>
                  <a:cubicBezTo>
                    <a:pt x="1242" y="100"/>
                    <a:pt x="1093" y="139"/>
                    <a:pt x="944" y="159"/>
                  </a:cubicBezTo>
                  <a:cubicBezTo>
                    <a:pt x="875" y="179"/>
                    <a:pt x="805" y="189"/>
                    <a:pt x="725" y="199"/>
                  </a:cubicBezTo>
                  <a:cubicBezTo>
                    <a:pt x="656" y="209"/>
                    <a:pt x="577" y="219"/>
                    <a:pt x="507" y="229"/>
                  </a:cubicBezTo>
                  <a:cubicBezTo>
                    <a:pt x="428" y="249"/>
                    <a:pt x="348" y="259"/>
                    <a:pt x="269" y="269"/>
                  </a:cubicBezTo>
                  <a:cubicBezTo>
                    <a:pt x="189" y="289"/>
                    <a:pt x="80" y="318"/>
                    <a:pt x="1" y="358"/>
                  </a:cubicBezTo>
                  <a:lnTo>
                    <a:pt x="209" y="527"/>
                  </a:lnTo>
                  <a:cubicBezTo>
                    <a:pt x="259" y="517"/>
                    <a:pt x="289" y="477"/>
                    <a:pt x="339" y="457"/>
                  </a:cubicBezTo>
                  <a:cubicBezTo>
                    <a:pt x="408" y="428"/>
                    <a:pt x="467" y="398"/>
                    <a:pt x="537" y="378"/>
                  </a:cubicBezTo>
                  <a:cubicBezTo>
                    <a:pt x="606" y="348"/>
                    <a:pt x="676" y="328"/>
                    <a:pt x="745" y="309"/>
                  </a:cubicBezTo>
                  <a:cubicBezTo>
                    <a:pt x="825" y="298"/>
                    <a:pt x="895" y="278"/>
                    <a:pt x="974" y="269"/>
                  </a:cubicBezTo>
                  <a:cubicBezTo>
                    <a:pt x="1123" y="239"/>
                    <a:pt x="1262" y="219"/>
                    <a:pt x="1411" y="209"/>
                  </a:cubicBezTo>
                  <a:cubicBezTo>
                    <a:pt x="1480" y="209"/>
                    <a:pt x="1550" y="209"/>
                    <a:pt x="1609" y="219"/>
                  </a:cubicBezTo>
                  <a:cubicBezTo>
                    <a:pt x="1679" y="229"/>
                    <a:pt x="1718" y="249"/>
                    <a:pt x="1768" y="259"/>
                  </a:cubicBezTo>
                  <a:lnTo>
                    <a:pt x="190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14"/>
            <p:cNvSpPr/>
            <p:nvPr/>
          </p:nvSpPr>
          <p:spPr>
            <a:xfrm>
              <a:off x="2225100" y="2632650"/>
              <a:ext cx="29300" cy="50900"/>
            </a:xfrm>
            <a:custGeom>
              <a:avLst/>
              <a:gdLst/>
              <a:ahLst/>
              <a:cxnLst/>
              <a:rect l="l" t="t" r="r" b="b"/>
              <a:pathLst>
                <a:path w="1172" h="2036" extrusionOk="0">
                  <a:moveTo>
                    <a:pt x="338" y="219"/>
                  </a:moveTo>
                  <a:lnTo>
                    <a:pt x="358" y="228"/>
                  </a:lnTo>
                  <a:cubicBezTo>
                    <a:pt x="378" y="248"/>
                    <a:pt x="397" y="278"/>
                    <a:pt x="417" y="298"/>
                  </a:cubicBezTo>
                  <a:lnTo>
                    <a:pt x="447" y="358"/>
                  </a:lnTo>
                  <a:cubicBezTo>
                    <a:pt x="467" y="378"/>
                    <a:pt x="477" y="397"/>
                    <a:pt x="486" y="427"/>
                  </a:cubicBezTo>
                  <a:cubicBezTo>
                    <a:pt x="546" y="517"/>
                    <a:pt x="586" y="616"/>
                    <a:pt x="636" y="715"/>
                  </a:cubicBezTo>
                  <a:cubicBezTo>
                    <a:pt x="735" y="914"/>
                    <a:pt x="834" y="1102"/>
                    <a:pt x="923" y="1301"/>
                  </a:cubicBezTo>
                  <a:cubicBezTo>
                    <a:pt x="923" y="1301"/>
                    <a:pt x="943" y="1360"/>
                    <a:pt x="973" y="1420"/>
                  </a:cubicBezTo>
                  <a:cubicBezTo>
                    <a:pt x="993" y="1479"/>
                    <a:pt x="1013" y="1549"/>
                    <a:pt x="1013" y="1549"/>
                  </a:cubicBezTo>
                  <a:cubicBezTo>
                    <a:pt x="1023" y="1559"/>
                    <a:pt x="1033" y="1579"/>
                    <a:pt x="1023" y="1579"/>
                  </a:cubicBezTo>
                  <a:lnTo>
                    <a:pt x="914" y="1579"/>
                  </a:lnTo>
                  <a:cubicBezTo>
                    <a:pt x="834" y="1579"/>
                    <a:pt x="764" y="1598"/>
                    <a:pt x="685" y="1609"/>
                  </a:cubicBezTo>
                  <a:lnTo>
                    <a:pt x="457" y="1648"/>
                  </a:lnTo>
                  <a:lnTo>
                    <a:pt x="228" y="1728"/>
                  </a:lnTo>
                  <a:cubicBezTo>
                    <a:pt x="211" y="1733"/>
                    <a:pt x="194" y="1738"/>
                    <a:pt x="178" y="1744"/>
                  </a:cubicBezTo>
                  <a:lnTo>
                    <a:pt x="178" y="1744"/>
                  </a:lnTo>
                  <a:cubicBezTo>
                    <a:pt x="172" y="1620"/>
                    <a:pt x="169" y="1492"/>
                    <a:pt x="169" y="1360"/>
                  </a:cubicBezTo>
                  <a:cubicBezTo>
                    <a:pt x="169" y="1360"/>
                    <a:pt x="179" y="1281"/>
                    <a:pt x="179" y="1201"/>
                  </a:cubicBezTo>
                  <a:cubicBezTo>
                    <a:pt x="189" y="1122"/>
                    <a:pt x="189" y="1042"/>
                    <a:pt x="189" y="1042"/>
                  </a:cubicBezTo>
                  <a:cubicBezTo>
                    <a:pt x="189" y="1042"/>
                    <a:pt x="199" y="963"/>
                    <a:pt x="208" y="874"/>
                  </a:cubicBezTo>
                  <a:lnTo>
                    <a:pt x="228" y="715"/>
                  </a:lnTo>
                  <a:cubicBezTo>
                    <a:pt x="228" y="715"/>
                    <a:pt x="248" y="636"/>
                    <a:pt x="258" y="556"/>
                  </a:cubicBezTo>
                  <a:lnTo>
                    <a:pt x="298" y="397"/>
                  </a:lnTo>
                  <a:lnTo>
                    <a:pt x="318" y="288"/>
                  </a:lnTo>
                  <a:lnTo>
                    <a:pt x="328" y="239"/>
                  </a:lnTo>
                  <a:lnTo>
                    <a:pt x="338" y="219"/>
                  </a:lnTo>
                  <a:close/>
                  <a:moveTo>
                    <a:pt x="288" y="0"/>
                  </a:moveTo>
                  <a:cubicBezTo>
                    <a:pt x="278" y="20"/>
                    <a:pt x="278" y="40"/>
                    <a:pt x="268" y="49"/>
                  </a:cubicBezTo>
                  <a:lnTo>
                    <a:pt x="239" y="159"/>
                  </a:lnTo>
                  <a:cubicBezTo>
                    <a:pt x="239" y="159"/>
                    <a:pt x="219" y="208"/>
                    <a:pt x="208" y="258"/>
                  </a:cubicBezTo>
                  <a:cubicBezTo>
                    <a:pt x="189" y="308"/>
                    <a:pt x="179" y="358"/>
                    <a:pt x="179" y="358"/>
                  </a:cubicBezTo>
                  <a:cubicBezTo>
                    <a:pt x="179" y="358"/>
                    <a:pt x="159" y="437"/>
                    <a:pt x="139" y="526"/>
                  </a:cubicBezTo>
                  <a:cubicBezTo>
                    <a:pt x="119" y="606"/>
                    <a:pt x="109" y="685"/>
                    <a:pt x="109" y="685"/>
                  </a:cubicBezTo>
                  <a:cubicBezTo>
                    <a:pt x="109" y="685"/>
                    <a:pt x="89" y="764"/>
                    <a:pt x="80" y="844"/>
                  </a:cubicBezTo>
                  <a:cubicBezTo>
                    <a:pt x="60" y="923"/>
                    <a:pt x="50" y="1003"/>
                    <a:pt x="50" y="1003"/>
                  </a:cubicBezTo>
                  <a:lnTo>
                    <a:pt x="30" y="1162"/>
                  </a:lnTo>
                  <a:cubicBezTo>
                    <a:pt x="30" y="1241"/>
                    <a:pt x="20" y="1320"/>
                    <a:pt x="20" y="1320"/>
                  </a:cubicBezTo>
                  <a:cubicBezTo>
                    <a:pt x="0" y="1529"/>
                    <a:pt x="0" y="1748"/>
                    <a:pt x="0" y="1956"/>
                  </a:cubicBezTo>
                  <a:lnTo>
                    <a:pt x="90" y="1974"/>
                  </a:lnTo>
                  <a:lnTo>
                    <a:pt x="90" y="1974"/>
                  </a:lnTo>
                  <a:lnTo>
                    <a:pt x="119" y="2035"/>
                  </a:lnTo>
                  <a:cubicBezTo>
                    <a:pt x="239" y="1946"/>
                    <a:pt x="367" y="1896"/>
                    <a:pt x="497" y="1827"/>
                  </a:cubicBezTo>
                  <a:cubicBezTo>
                    <a:pt x="566" y="1807"/>
                    <a:pt x="636" y="1787"/>
                    <a:pt x="715" y="1768"/>
                  </a:cubicBezTo>
                  <a:cubicBezTo>
                    <a:pt x="784" y="1748"/>
                    <a:pt x="854" y="1728"/>
                    <a:pt x="934" y="1718"/>
                  </a:cubicBezTo>
                  <a:lnTo>
                    <a:pt x="1073" y="1698"/>
                  </a:lnTo>
                  <a:lnTo>
                    <a:pt x="1162" y="1688"/>
                  </a:lnTo>
                  <a:lnTo>
                    <a:pt x="1172" y="1688"/>
                  </a:lnTo>
                  <a:lnTo>
                    <a:pt x="1172" y="1678"/>
                  </a:lnTo>
                  <a:lnTo>
                    <a:pt x="1152" y="1648"/>
                  </a:lnTo>
                  <a:lnTo>
                    <a:pt x="1132" y="1598"/>
                  </a:lnTo>
                  <a:lnTo>
                    <a:pt x="1073" y="1420"/>
                  </a:lnTo>
                  <a:cubicBezTo>
                    <a:pt x="1033" y="1340"/>
                    <a:pt x="993" y="1251"/>
                    <a:pt x="993" y="1251"/>
                  </a:cubicBezTo>
                  <a:cubicBezTo>
                    <a:pt x="914" y="1053"/>
                    <a:pt x="804" y="854"/>
                    <a:pt x="715" y="665"/>
                  </a:cubicBezTo>
                  <a:cubicBezTo>
                    <a:pt x="676" y="566"/>
                    <a:pt x="625" y="467"/>
                    <a:pt x="576" y="367"/>
                  </a:cubicBezTo>
                  <a:cubicBezTo>
                    <a:pt x="566" y="347"/>
                    <a:pt x="546" y="318"/>
                    <a:pt x="536" y="298"/>
                  </a:cubicBezTo>
                  <a:lnTo>
                    <a:pt x="486" y="208"/>
                  </a:lnTo>
                  <a:cubicBezTo>
                    <a:pt x="437" y="159"/>
                    <a:pt x="387" y="100"/>
                    <a:pt x="328" y="40"/>
                  </a:cubicBezTo>
                  <a:lnTo>
                    <a:pt x="2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14"/>
            <p:cNvSpPr/>
            <p:nvPr/>
          </p:nvSpPr>
          <p:spPr>
            <a:xfrm>
              <a:off x="2302275" y="2600875"/>
              <a:ext cx="118950" cy="55925"/>
            </a:xfrm>
            <a:custGeom>
              <a:avLst/>
              <a:gdLst/>
              <a:ahLst/>
              <a:cxnLst/>
              <a:rect l="l" t="t" r="r" b="b"/>
              <a:pathLst>
                <a:path w="4758" h="2237" extrusionOk="0">
                  <a:moveTo>
                    <a:pt x="4539" y="0"/>
                  </a:moveTo>
                  <a:cubicBezTo>
                    <a:pt x="4112" y="169"/>
                    <a:pt x="3675" y="338"/>
                    <a:pt x="3288" y="556"/>
                  </a:cubicBezTo>
                  <a:cubicBezTo>
                    <a:pt x="3079" y="665"/>
                    <a:pt x="2891" y="775"/>
                    <a:pt x="2692" y="894"/>
                  </a:cubicBezTo>
                  <a:lnTo>
                    <a:pt x="2414" y="1093"/>
                  </a:lnTo>
                  <a:cubicBezTo>
                    <a:pt x="2285" y="1192"/>
                    <a:pt x="2146" y="1291"/>
                    <a:pt x="2146" y="1291"/>
                  </a:cubicBezTo>
                  <a:cubicBezTo>
                    <a:pt x="2057" y="1360"/>
                    <a:pt x="1967" y="1420"/>
                    <a:pt x="1887" y="1499"/>
                  </a:cubicBezTo>
                  <a:lnTo>
                    <a:pt x="1649" y="1728"/>
                  </a:lnTo>
                  <a:lnTo>
                    <a:pt x="1411" y="1966"/>
                  </a:lnTo>
                  <a:lnTo>
                    <a:pt x="1312" y="2055"/>
                  </a:lnTo>
                  <a:lnTo>
                    <a:pt x="1302" y="2066"/>
                  </a:lnTo>
                  <a:cubicBezTo>
                    <a:pt x="1302" y="2066"/>
                    <a:pt x="1292" y="2066"/>
                    <a:pt x="1292" y="2055"/>
                  </a:cubicBezTo>
                  <a:lnTo>
                    <a:pt x="1252" y="2035"/>
                  </a:lnTo>
                  <a:cubicBezTo>
                    <a:pt x="1064" y="1907"/>
                    <a:pt x="875" y="1797"/>
                    <a:pt x="676" y="1698"/>
                  </a:cubicBezTo>
                  <a:lnTo>
                    <a:pt x="378" y="1559"/>
                  </a:lnTo>
                  <a:lnTo>
                    <a:pt x="230" y="1490"/>
                  </a:lnTo>
                  <a:lnTo>
                    <a:pt x="80" y="1430"/>
                  </a:lnTo>
                  <a:lnTo>
                    <a:pt x="1" y="1658"/>
                  </a:lnTo>
                  <a:cubicBezTo>
                    <a:pt x="51" y="1668"/>
                    <a:pt x="100" y="1678"/>
                    <a:pt x="150" y="1698"/>
                  </a:cubicBezTo>
                  <a:lnTo>
                    <a:pt x="299" y="1748"/>
                  </a:lnTo>
                  <a:lnTo>
                    <a:pt x="597" y="1857"/>
                  </a:lnTo>
                  <a:cubicBezTo>
                    <a:pt x="795" y="1946"/>
                    <a:pt x="984" y="2046"/>
                    <a:pt x="1173" y="2145"/>
                  </a:cubicBezTo>
                  <a:lnTo>
                    <a:pt x="1272" y="2205"/>
                  </a:lnTo>
                  <a:cubicBezTo>
                    <a:pt x="1289" y="2213"/>
                    <a:pt x="1306" y="2236"/>
                    <a:pt x="1317" y="2236"/>
                  </a:cubicBezTo>
                  <a:cubicBezTo>
                    <a:pt x="1319" y="2236"/>
                    <a:pt x="1320" y="2235"/>
                    <a:pt x="1322" y="2234"/>
                  </a:cubicBezTo>
                  <a:lnTo>
                    <a:pt x="1371" y="2185"/>
                  </a:lnTo>
                  <a:lnTo>
                    <a:pt x="1501" y="2046"/>
                  </a:lnTo>
                  <a:lnTo>
                    <a:pt x="1729" y="1817"/>
                  </a:lnTo>
                  <a:lnTo>
                    <a:pt x="1967" y="1579"/>
                  </a:lnTo>
                  <a:cubicBezTo>
                    <a:pt x="2046" y="1510"/>
                    <a:pt x="2136" y="1450"/>
                    <a:pt x="2225" y="1380"/>
                  </a:cubicBezTo>
                  <a:lnTo>
                    <a:pt x="2503" y="1181"/>
                  </a:lnTo>
                  <a:lnTo>
                    <a:pt x="2781" y="1003"/>
                  </a:lnTo>
                  <a:cubicBezTo>
                    <a:pt x="2980" y="894"/>
                    <a:pt x="3189" y="804"/>
                    <a:pt x="3397" y="715"/>
                  </a:cubicBezTo>
                  <a:cubicBezTo>
                    <a:pt x="3814" y="526"/>
                    <a:pt x="4290" y="407"/>
                    <a:pt x="4757" y="328"/>
                  </a:cubicBezTo>
                  <a:cubicBezTo>
                    <a:pt x="4757" y="328"/>
                    <a:pt x="4707" y="248"/>
                    <a:pt x="4648" y="159"/>
                  </a:cubicBezTo>
                  <a:cubicBezTo>
                    <a:pt x="4598" y="80"/>
                    <a:pt x="4539" y="0"/>
                    <a:pt x="45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14"/>
            <p:cNvSpPr/>
            <p:nvPr/>
          </p:nvSpPr>
          <p:spPr>
            <a:xfrm>
              <a:off x="2380475" y="2634125"/>
              <a:ext cx="69050" cy="111475"/>
            </a:xfrm>
            <a:custGeom>
              <a:avLst/>
              <a:gdLst/>
              <a:ahLst/>
              <a:cxnLst/>
              <a:rect l="l" t="t" r="r" b="b"/>
              <a:pathLst>
                <a:path w="2762" h="4459" extrusionOk="0">
                  <a:moveTo>
                    <a:pt x="2473" y="1"/>
                  </a:moveTo>
                  <a:cubicBezTo>
                    <a:pt x="2314" y="447"/>
                    <a:pt x="2115" y="894"/>
                    <a:pt x="1857" y="1272"/>
                  </a:cubicBezTo>
                  <a:cubicBezTo>
                    <a:pt x="1738" y="1470"/>
                    <a:pt x="1609" y="1659"/>
                    <a:pt x="1470" y="1828"/>
                  </a:cubicBezTo>
                  <a:cubicBezTo>
                    <a:pt x="1470" y="1828"/>
                    <a:pt x="1361" y="1956"/>
                    <a:pt x="1242" y="2076"/>
                  </a:cubicBezTo>
                  <a:lnTo>
                    <a:pt x="1003" y="2314"/>
                  </a:lnTo>
                  <a:cubicBezTo>
                    <a:pt x="924" y="2384"/>
                    <a:pt x="845" y="2473"/>
                    <a:pt x="756" y="2532"/>
                  </a:cubicBezTo>
                  <a:lnTo>
                    <a:pt x="487" y="2731"/>
                  </a:lnTo>
                  <a:lnTo>
                    <a:pt x="219" y="2910"/>
                  </a:lnTo>
                  <a:lnTo>
                    <a:pt x="61" y="3019"/>
                  </a:lnTo>
                  <a:lnTo>
                    <a:pt x="10" y="3059"/>
                  </a:lnTo>
                  <a:cubicBezTo>
                    <a:pt x="1" y="3068"/>
                    <a:pt x="21" y="3088"/>
                    <a:pt x="21" y="3108"/>
                  </a:cubicBezTo>
                  <a:lnTo>
                    <a:pt x="70" y="3218"/>
                  </a:lnTo>
                  <a:cubicBezTo>
                    <a:pt x="140" y="3426"/>
                    <a:pt x="189" y="3635"/>
                    <a:pt x="249" y="3833"/>
                  </a:cubicBezTo>
                  <a:lnTo>
                    <a:pt x="308" y="4151"/>
                  </a:lnTo>
                  <a:lnTo>
                    <a:pt x="339" y="4310"/>
                  </a:lnTo>
                  <a:cubicBezTo>
                    <a:pt x="339" y="4359"/>
                    <a:pt x="348" y="4409"/>
                    <a:pt x="348" y="4459"/>
                  </a:cubicBezTo>
                  <a:lnTo>
                    <a:pt x="577" y="4419"/>
                  </a:lnTo>
                  <a:cubicBezTo>
                    <a:pt x="566" y="4370"/>
                    <a:pt x="566" y="4310"/>
                    <a:pt x="557" y="4260"/>
                  </a:cubicBezTo>
                  <a:lnTo>
                    <a:pt x="507" y="4101"/>
                  </a:lnTo>
                  <a:lnTo>
                    <a:pt x="427" y="3783"/>
                  </a:lnTo>
                  <a:cubicBezTo>
                    <a:pt x="358" y="3575"/>
                    <a:pt x="279" y="3366"/>
                    <a:pt x="189" y="3168"/>
                  </a:cubicBezTo>
                  <a:lnTo>
                    <a:pt x="169" y="3119"/>
                  </a:lnTo>
                  <a:cubicBezTo>
                    <a:pt x="169" y="3119"/>
                    <a:pt x="160" y="3108"/>
                    <a:pt x="169" y="3108"/>
                  </a:cubicBezTo>
                  <a:lnTo>
                    <a:pt x="180" y="3099"/>
                  </a:lnTo>
                  <a:lnTo>
                    <a:pt x="288" y="3019"/>
                  </a:lnTo>
                  <a:lnTo>
                    <a:pt x="557" y="2830"/>
                  </a:lnTo>
                  <a:lnTo>
                    <a:pt x="825" y="2632"/>
                  </a:lnTo>
                  <a:cubicBezTo>
                    <a:pt x="914" y="2563"/>
                    <a:pt x="994" y="2483"/>
                    <a:pt x="1073" y="2413"/>
                  </a:cubicBezTo>
                  <a:cubicBezTo>
                    <a:pt x="1073" y="2413"/>
                    <a:pt x="1202" y="2294"/>
                    <a:pt x="1321" y="2175"/>
                  </a:cubicBezTo>
                  <a:lnTo>
                    <a:pt x="1559" y="1937"/>
                  </a:lnTo>
                  <a:cubicBezTo>
                    <a:pt x="1718" y="1768"/>
                    <a:pt x="1848" y="1599"/>
                    <a:pt x="1996" y="1411"/>
                  </a:cubicBezTo>
                  <a:cubicBezTo>
                    <a:pt x="2274" y="1063"/>
                    <a:pt x="2513" y="666"/>
                    <a:pt x="2761" y="268"/>
                  </a:cubicBezTo>
                  <a:cubicBezTo>
                    <a:pt x="2761" y="268"/>
                    <a:pt x="2691" y="199"/>
                    <a:pt x="2622" y="140"/>
                  </a:cubicBezTo>
                  <a:cubicBezTo>
                    <a:pt x="2543" y="70"/>
                    <a:pt x="2473" y="1"/>
                    <a:pt x="247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14"/>
            <p:cNvSpPr/>
            <p:nvPr/>
          </p:nvSpPr>
          <p:spPr>
            <a:xfrm>
              <a:off x="2280925" y="2695200"/>
              <a:ext cx="52925" cy="61325"/>
            </a:xfrm>
            <a:custGeom>
              <a:avLst/>
              <a:gdLst/>
              <a:ahLst/>
              <a:cxnLst/>
              <a:rect l="l" t="t" r="r" b="b"/>
              <a:pathLst>
                <a:path w="2117" h="2453" extrusionOk="0">
                  <a:moveTo>
                    <a:pt x="80" y="0"/>
                  </a:moveTo>
                  <a:lnTo>
                    <a:pt x="1" y="228"/>
                  </a:lnTo>
                  <a:cubicBezTo>
                    <a:pt x="71" y="239"/>
                    <a:pt x="120" y="259"/>
                    <a:pt x="180" y="288"/>
                  </a:cubicBezTo>
                  <a:cubicBezTo>
                    <a:pt x="239" y="308"/>
                    <a:pt x="299" y="328"/>
                    <a:pt x="358" y="358"/>
                  </a:cubicBezTo>
                  <a:cubicBezTo>
                    <a:pt x="468" y="417"/>
                    <a:pt x="597" y="457"/>
                    <a:pt x="696" y="537"/>
                  </a:cubicBezTo>
                  <a:cubicBezTo>
                    <a:pt x="925" y="665"/>
                    <a:pt x="1103" y="864"/>
                    <a:pt x="1282" y="1053"/>
                  </a:cubicBezTo>
                  <a:cubicBezTo>
                    <a:pt x="1441" y="1261"/>
                    <a:pt x="1600" y="1479"/>
                    <a:pt x="1679" y="1718"/>
                  </a:cubicBezTo>
                  <a:cubicBezTo>
                    <a:pt x="1739" y="1837"/>
                    <a:pt x="1748" y="1966"/>
                    <a:pt x="1799" y="2085"/>
                  </a:cubicBezTo>
                  <a:cubicBezTo>
                    <a:pt x="1799" y="2085"/>
                    <a:pt x="1808" y="2135"/>
                    <a:pt x="1818" y="2174"/>
                  </a:cubicBezTo>
                  <a:cubicBezTo>
                    <a:pt x="1818" y="2224"/>
                    <a:pt x="1828" y="2274"/>
                    <a:pt x="1828" y="2274"/>
                  </a:cubicBezTo>
                  <a:cubicBezTo>
                    <a:pt x="1828" y="2304"/>
                    <a:pt x="1848" y="2333"/>
                    <a:pt x="1858" y="2363"/>
                  </a:cubicBezTo>
                  <a:lnTo>
                    <a:pt x="1868" y="2452"/>
                  </a:lnTo>
                  <a:lnTo>
                    <a:pt x="2116" y="2413"/>
                  </a:lnTo>
                  <a:cubicBezTo>
                    <a:pt x="2116" y="2413"/>
                    <a:pt x="2086" y="2304"/>
                    <a:pt x="2077" y="2304"/>
                  </a:cubicBezTo>
                  <a:cubicBezTo>
                    <a:pt x="2066" y="2284"/>
                    <a:pt x="2046" y="2254"/>
                    <a:pt x="2037" y="2214"/>
                  </a:cubicBezTo>
                  <a:cubicBezTo>
                    <a:pt x="2037" y="2214"/>
                    <a:pt x="2027" y="2174"/>
                    <a:pt x="2007" y="2125"/>
                  </a:cubicBezTo>
                  <a:cubicBezTo>
                    <a:pt x="1997" y="2075"/>
                    <a:pt x="1977" y="2026"/>
                    <a:pt x="1977" y="2026"/>
                  </a:cubicBezTo>
                  <a:cubicBezTo>
                    <a:pt x="1918" y="1907"/>
                    <a:pt x="1878" y="1777"/>
                    <a:pt x="1808" y="1658"/>
                  </a:cubicBezTo>
                  <a:cubicBezTo>
                    <a:pt x="1699" y="1420"/>
                    <a:pt x="1521" y="1201"/>
                    <a:pt x="1362" y="983"/>
                  </a:cubicBezTo>
                  <a:cubicBezTo>
                    <a:pt x="1173" y="784"/>
                    <a:pt x="994" y="576"/>
                    <a:pt x="775" y="427"/>
                  </a:cubicBezTo>
                  <a:cubicBezTo>
                    <a:pt x="676" y="328"/>
                    <a:pt x="557" y="268"/>
                    <a:pt x="448" y="189"/>
                  </a:cubicBezTo>
                  <a:cubicBezTo>
                    <a:pt x="389" y="149"/>
                    <a:pt x="329" y="129"/>
                    <a:pt x="269" y="89"/>
                  </a:cubicBezTo>
                  <a:cubicBezTo>
                    <a:pt x="210" y="60"/>
                    <a:pt x="150" y="3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14"/>
            <p:cNvSpPr/>
            <p:nvPr/>
          </p:nvSpPr>
          <p:spPr>
            <a:xfrm>
              <a:off x="2273250" y="2717050"/>
              <a:ext cx="38000" cy="43450"/>
            </a:xfrm>
            <a:custGeom>
              <a:avLst/>
              <a:gdLst/>
              <a:ahLst/>
              <a:cxnLst/>
              <a:rect l="l" t="t" r="r" b="b"/>
              <a:pathLst>
                <a:path w="1520" h="1738" extrusionOk="0">
                  <a:moveTo>
                    <a:pt x="80" y="0"/>
                  </a:moveTo>
                  <a:lnTo>
                    <a:pt x="1" y="219"/>
                  </a:lnTo>
                  <a:cubicBezTo>
                    <a:pt x="40" y="219"/>
                    <a:pt x="80" y="238"/>
                    <a:pt x="120" y="258"/>
                  </a:cubicBezTo>
                  <a:cubicBezTo>
                    <a:pt x="159" y="278"/>
                    <a:pt x="209" y="278"/>
                    <a:pt x="248" y="298"/>
                  </a:cubicBezTo>
                  <a:cubicBezTo>
                    <a:pt x="318" y="347"/>
                    <a:pt x="407" y="367"/>
                    <a:pt x="477" y="417"/>
                  </a:cubicBezTo>
                  <a:cubicBezTo>
                    <a:pt x="636" y="497"/>
                    <a:pt x="755" y="636"/>
                    <a:pt x="884" y="764"/>
                  </a:cubicBezTo>
                  <a:cubicBezTo>
                    <a:pt x="993" y="923"/>
                    <a:pt x="1102" y="1062"/>
                    <a:pt x="1152" y="1241"/>
                  </a:cubicBezTo>
                  <a:cubicBezTo>
                    <a:pt x="1192" y="1311"/>
                    <a:pt x="1192" y="1410"/>
                    <a:pt x="1221" y="1489"/>
                  </a:cubicBezTo>
                  <a:cubicBezTo>
                    <a:pt x="1232" y="1489"/>
                    <a:pt x="1241" y="1618"/>
                    <a:pt x="1241" y="1618"/>
                  </a:cubicBezTo>
                  <a:cubicBezTo>
                    <a:pt x="1241" y="1638"/>
                    <a:pt x="1252" y="1658"/>
                    <a:pt x="1261" y="1678"/>
                  </a:cubicBezTo>
                  <a:cubicBezTo>
                    <a:pt x="1261" y="1678"/>
                    <a:pt x="1261" y="1737"/>
                    <a:pt x="1271" y="1737"/>
                  </a:cubicBezTo>
                  <a:lnTo>
                    <a:pt x="1519" y="1698"/>
                  </a:lnTo>
                  <a:lnTo>
                    <a:pt x="1490" y="1628"/>
                  </a:lnTo>
                  <a:cubicBezTo>
                    <a:pt x="1470" y="1609"/>
                    <a:pt x="1460" y="1589"/>
                    <a:pt x="1450" y="1559"/>
                  </a:cubicBezTo>
                  <a:cubicBezTo>
                    <a:pt x="1450" y="1559"/>
                    <a:pt x="1450" y="1559"/>
                    <a:pt x="1450" y="1559"/>
                  </a:cubicBezTo>
                  <a:cubicBezTo>
                    <a:pt x="1447" y="1559"/>
                    <a:pt x="1410" y="1430"/>
                    <a:pt x="1400" y="1430"/>
                  </a:cubicBezTo>
                  <a:cubicBezTo>
                    <a:pt x="1351" y="1350"/>
                    <a:pt x="1341" y="1251"/>
                    <a:pt x="1281" y="1181"/>
                  </a:cubicBezTo>
                  <a:cubicBezTo>
                    <a:pt x="1202" y="1003"/>
                    <a:pt x="1073" y="864"/>
                    <a:pt x="963" y="705"/>
                  </a:cubicBezTo>
                  <a:cubicBezTo>
                    <a:pt x="824" y="566"/>
                    <a:pt x="715" y="417"/>
                    <a:pt x="557" y="308"/>
                  </a:cubicBezTo>
                  <a:cubicBezTo>
                    <a:pt x="487" y="228"/>
                    <a:pt x="398" y="199"/>
                    <a:pt x="328" y="129"/>
                  </a:cubicBezTo>
                  <a:cubicBezTo>
                    <a:pt x="288" y="109"/>
                    <a:pt x="248" y="89"/>
                    <a:pt x="209" y="60"/>
                  </a:cubicBezTo>
                  <a:cubicBezTo>
                    <a:pt x="169" y="40"/>
                    <a:pt x="120" y="1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14"/>
            <p:cNvSpPr/>
            <p:nvPr/>
          </p:nvSpPr>
          <p:spPr>
            <a:xfrm>
              <a:off x="2416725" y="2600875"/>
              <a:ext cx="32800" cy="37250"/>
            </a:xfrm>
            <a:custGeom>
              <a:avLst/>
              <a:gdLst/>
              <a:ahLst/>
              <a:cxnLst/>
              <a:rect l="l" t="t" r="r" b="b"/>
              <a:pathLst>
                <a:path w="1312" h="1490" extrusionOk="0">
                  <a:moveTo>
                    <a:pt x="50" y="0"/>
                  </a:moveTo>
                  <a:lnTo>
                    <a:pt x="30" y="139"/>
                  </a:lnTo>
                  <a:cubicBezTo>
                    <a:pt x="20" y="208"/>
                    <a:pt x="1" y="268"/>
                    <a:pt x="1" y="268"/>
                  </a:cubicBezTo>
                  <a:cubicBezTo>
                    <a:pt x="40" y="308"/>
                    <a:pt x="90" y="318"/>
                    <a:pt x="140" y="347"/>
                  </a:cubicBezTo>
                  <a:cubicBezTo>
                    <a:pt x="189" y="397"/>
                    <a:pt x="248" y="437"/>
                    <a:pt x="298" y="486"/>
                  </a:cubicBezTo>
                  <a:cubicBezTo>
                    <a:pt x="407" y="586"/>
                    <a:pt x="507" y="685"/>
                    <a:pt x="616" y="804"/>
                  </a:cubicBezTo>
                  <a:cubicBezTo>
                    <a:pt x="715" y="914"/>
                    <a:pt x="795" y="1033"/>
                    <a:pt x="874" y="1152"/>
                  </a:cubicBezTo>
                  <a:cubicBezTo>
                    <a:pt x="914" y="1212"/>
                    <a:pt x="943" y="1271"/>
                    <a:pt x="974" y="1331"/>
                  </a:cubicBezTo>
                  <a:cubicBezTo>
                    <a:pt x="993" y="1390"/>
                    <a:pt x="1003" y="1440"/>
                    <a:pt x="1013" y="1490"/>
                  </a:cubicBezTo>
                  <a:lnTo>
                    <a:pt x="1311" y="1470"/>
                  </a:lnTo>
                  <a:cubicBezTo>
                    <a:pt x="1252" y="1400"/>
                    <a:pt x="1202" y="1320"/>
                    <a:pt x="1152" y="1251"/>
                  </a:cubicBezTo>
                  <a:lnTo>
                    <a:pt x="993" y="1062"/>
                  </a:lnTo>
                  <a:cubicBezTo>
                    <a:pt x="894" y="953"/>
                    <a:pt x="785" y="834"/>
                    <a:pt x="696" y="725"/>
                  </a:cubicBezTo>
                  <a:cubicBezTo>
                    <a:pt x="596" y="616"/>
                    <a:pt x="497" y="497"/>
                    <a:pt x="407" y="378"/>
                  </a:cubicBezTo>
                  <a:lnTo>
                    <a:pt x="259" y="199"/>
                  </a:lnTo>
                  <a:cubicBezTo>
                    <a:pt x="199" y="139"/>
                    <a:pt x="129" y="50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14"/>
            <p:cNvSpPr/>
            <p:nvPr/>
          </p:nvSpPr>
          <p:spPr>
            <a:xfrm>
              <a:off x="2316175" y="2680300"/>
              <a:ext cx="46475" cy="40475"/>
            </a:xfrm>
            <a:custGeom>
              <a:avLst/>
              <a:gdLst/>
              <a:ahLst/>
              <a:cxnLst/>
              <a:rect l="l" t="t" r="r" b="b"/>
              <a:pathLst>
                <a:path w="1859" h="1619" extrusionOk="0">
                  <a:moveTo>
                    <a:pt x="1689" y="149"/>
                  </a:moveTo>
                  <a:lnTo>
                    <a:pt x="1689" y="169"/>
                  </a:lnTo>
                  <a:lnTo>
                    <a:pt x="1659" y="259"/>
                  </a:lnTo>
                  <a:lnTo>
                    <a:pt x="1629" y="318"/>
                  </a:lnTo>
                  <a:cubicBezTo>
                    <a:pt x="1620" y="348"/>
                    <a:pt x="1600" y="368"/>
                    <a:pt x="1590" y="387"/>
                  </a:cubicBezTo>
                  <a:cubicBezTo>
                    <a:pt x="1530" y="487"/>
                    <a:pt x="1470" y="577"/>
                    <a:pt x="1411" y="665"/>
                  </a:cubicBezTo>
                  <a:cubicBezTo>
                    <a:pt x="1282" y="855"/>
                    <a:pt x="1173" y="1033"/>
                    <a:pt x="1053" y="1202"/>
                  </a:cubicBezTo>
                  <a:cubicBezTo>
                    <a:pt x="1053" y="1202"/>
                    <a:pt x="1014" y="1252"/>
                    <a:pt x="964" y="1301"/>
                  </a:cubicBezTo>
                  <a:cubicBezTo>
                    <a:pt x="925" y="1361"/>
                    <a:pt x="885" y="1411"/>
                    <a:pt x="885" y="1411"/>
                  </a:cubicBezTo>
                  <a:cubicBezTo>
                    <a:pt x="876" y="1411"/>
                    <a:pt x="868" y="1432"/>
                    <a:pt x="866" y="1432"/>
                  </a:cubicBezTo>
                  <a:cubicBezTo>
                    <a:pt x="865" y="1432"/>
                    <a:pt x="865" y="1432"/>
                    <a:pt x="865" y="1430"/>
                  </a:cubicBezTo>
                  <a:lnTo>
                    <a:pt x="845" y="1400"/>
                  </a:lnTo>
                  <a:cubicBezTo>
                    <a:pt x="845" y="1400"/>
                    <a:pt x="811" y="1340"/>
                    <a:pt x="806" y="1340"/>
                  </a:cubicBezTo>
                  <a:cubicBezTo>
                    <a:pt x="806" y="1340"/>
                    <a:pt x="806" y="1340"/>
                    <a:pt x="806" y="1341"/>
                  </a:cubicBezTo>
                  <a:cubicBezTo>
                    <a:pt x="652" y="1139"/>
                    <a:pt x="492" y="931"/>
                    <a:pt x="288" y="780"/>
                  </a:cubicBezTo>
                  <a:lnTo>
                    <a:pt x="288" y="780"/>
                  </a:lnTo>
                  <a:cubicBezTo>
                    <a:pt x="398" y="712"/>
                    <a:pt x="507" y="647"/>
                    <a:pt x="617" y="586"/>
                  </a:cubicBezTo>
                  <a:lnTo>
                    <a:pt x="756" y="507"/>
                  </a:lnTo>
                  <a:cubicBezTo>
                    <a:pt x="835" y="477"/>
                    <a:pt x="905" y="437"/>
                    <a:pt x="905" y="437"/>
                  </a:cubicBezTo>
                  <a:cubicBezTo>
                    <a:pt x="905" y="437"/>
                    <a:pt x="974" y="407"/>
                    <a:pt x="1053" y="378"/>
                  </a:cubicBezTo>
                  <a:cubicBezTo>
                    <a:pt x="1123" y="348"/>
                    <a:pt x="1203" y="318"/>
                    <a:pt x="1203" y="318"/>
                  </a:cubicBezTo>
                  <a:lnTo>
                    <a:pt x="1362" y="259"/>
                  </a:lnTo>
                  <a:cubicBezTo>
                    <a:pt x="1441" y="229"/>
                    <a:pt x="1520" y="209"/>
                    <a:pt x="1520" y="209"/>
                  </a:cubicBezTo>
                  <a:lnTo>
                    <a:pt x="1629" y="169"/>
                  </a:lnTo>
                  <a:lnTo>
                    <a:pt x="1669" y="159"/>
                  </a:lnTo>
                  <a:lnTo>
                    <a:pt x="1689" y="149"/>
                  </a:lnTo>
                  <a:close/>
                  <a:moveTo>
                    <a:pt x="1858" y="1"/>
                  </a:moveTo>
                  <a:cubicBezTo>
                    <a:pt x="1838" y="1"/>
                    <a:pt x="1818" y="10"/>
                    <a:pt x="1798" y="10"/>
                  </a:cubicBezTo>
                  <a:lnTo>
                    <a:pt x="1689" y="40"/>
                  </a:lnTo>
                  <a:lnTo>
                    <a:pt x="1481" y="90"/>
                  </a:lnTo>
                  <a:cubicBezTo>
                    <a:pt x="1481" y="90"/>
                    <a:pt x="1401" y="120"/>
                    <a:pt x="1322" y="140"/>
                  </a:cubicBezTo>
                  <a:cubicBezTo>
                    <a:pt x="1252" y="159"/>
                    <a:pt x="1173" y="189"/>
                    <a:pt x="1173" y="189"/>
                  </a:cubicBezTo>
                  <a:cubicBezTo>
                    <a:pt x="1173" y="189"/>
                    <a:pt x="1093" y="219"/>
                    <a:pt x="1014" y="239"/>
                  </a:cubicBezTo>
                  <a:cubicBezTo>
                    <a:pt x="945" y="268"/>
                    <a:pt x="865" y="298"/>
                    <a:pt x="865" y="298"/>
                  </a:cubicBezTo>
                  <a:lnTo>
                    <a:pt x="726" y="358"/>
                  </a:lnTo>
                  <a:cubicBezTo>
                    <a:pt x="656" y="387"/>
                    <a:pt x="577" y="427"/>
                    <a:pt x="577" y="427"/>
                  </a:cubicBezTo>
                  <a:cubicBezTo>
                    <a:pt x="378" y="526"/>
                    <a:pt x="190" y="626"/>
                    <a:pt x="21" y="735"/>
                  </a:cubicBezTo>
                  <a:lnTo>
                    <a:pt x="46" y="812"/>
                  </a:lnTo>
                  <a:lnTo>
                    <a:pt x="1" y="874"/>
                  </a:lnTo>
                  <a:cubicBezTo>
                    <a:pt x="27" y="885"/>
                    <a:pt x="53" y="897"/>
                    <a:pt x="79" y="909"/>
                  </a:cubicBezTo>
                  <a:lnTo>
                    <a:pt x="79" y="909"/>
                  </a:lnTo>
                  <a:lnTo>
                    <a:pt x="80" y="914"/>
                  </a:lnTo>
                  <a:cubicBezTo>
                    <a:pt x="81" y="913"/>
                    <a:pt x="83" y="913"/>
                    <a:pt x="84" y="912"/>
                  </a:cubicBezTo>
                  <a:lnTo>
                    <a:pt x="84" y="912"/>
                  </a:lnTo>
                  <a:cubicBezTo>
                    <a:pt x="315" y="1027"/>
                    <a:pt x="509" y="1216"/>
                    <a:pt x="686" y="1420"/>
                  </a:cubicBezTo>
                  <a:cubicBezTo>
                    <a:pt x="696" y="1420"/>
                    <a:pt x="775" y="1539"/>
                    <a:pt x="775" y="1539"/>
                  </a:cubicBezTo>
                  <a:lnTo>
                    <a:pt x="825" y="1609"/>
                  </a:lnTo>
                  <a:lnTo>
                    <a:pt x="835" y="1619"/>
                  </a:lnTo>
                  <a:cubicBezTo>
                    <a:pt x="835" y="1619"/>
                    <a:pt x="835" y="1609"/>
                    <a:pt x="845" y="1609"/>
                  </a:cubicBezTo>
                  <a:lnTo>
                    <a:pt x="855" y="1579"/>
                  </a:lnTo>
                  <a:lnTo>
                    <a:pt x="895" y="1539"/>
                  </a:lnTo>
                  <a:cubicBezTo>
                    <a:pt x="895" y="1539"/>
                    <a:pt x="954" y="1460"/>
                    <a:pt x="1014" y="1391"/>
                  </a:cubicBezTo>
                  <a:cubicBezTo>
                    <a:pt x="1073" y="1311"/>
                    <a:pt x="1133" y="1241"/>
                    <a:pt x="1133" y="1241"/>
                  </a:cubicBezTo>
                  <a:cubicBezTo>
                    <a:pt x="1262" y="1063"/>
                    <a:pt x="1362" y="884"/>
                    <a:pt x="1490" y="705"/>
                  </a:cubicBezTo>
                  <a:cubicBezTo>
                    <a:pt x="1550" y="626"/>
                    <a:pt x="1620" y="537"/>
                    <a:pt x="1679" y="437"/>
                  </a:cubicBezTo>
                  <a:cubicBezTo>
                    <a:pt x="1689" y="418"/>
                    <a:pt x="1709" y="387"/>
                    <a:pt x="1719" y="368"/>
                  </a:cubicBezTo>
                  <a:lnTo>
                    <a:pt x="1768" y="279"/>
                  </a:lnTo>
                  <a:cubicBezTo>
                    <a:pt x="1798" y="209"/>
                    <a:pt x="1828" y="140"/>
                    <a:pt x="1838" y="60"/>
                  </a:cubicBezTo>
                  <a:lnTo>
                    <a:pt x="18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14"/>
            <p:cNvSpPr/>
            <p:nvPr/>
          </p:nvSpPr>
          <p:spPr>
            <a:xfrm>
              <a:off x="2389175" y="2744575"/>
              <a:ext cx="92600" cy="87400"/>
            </a:xfrm>
            <a:custGeom>
              <a:avLst/>
              <a:gdLst/>
              <a:ahLst/>
              <a:cxnLst/>
              <a:rect l="l" t="t" r="r" b="b"/>
              <a:pathLst>
                <a:path w="3704" h="3496" extrusionOk="0">
                  <a:moveTo>
                    <a:pt x="229" y="1"/>
                  </a:moveTo>
                  <a:lnTo>
                    <a:pt x="0" y="41"/>
                  </a:lnTo>
                  <a:lnTo>
                    <a:pt x="70" y="349"/>
                  </a:lnTo>
                  <a:cubicBezTo>
                    <a:pt x="99" y="458"/>
                    <a:pt x="99" y="567"/>
                    <a:pt x="119" y="667"/>
                  </a:cubicBezTo>
                  <a:cubicBezTo>
                    <a:pt x="130" y="775"/>
                    <a:pt x="149" y="885"/>
                    <a:pt x="149" y="984"/>
                  </a:cubicBezTo>
                  <a:lnTo>
                    <a:pt x="159" y="1311"/>
                  </a:lnTo>
                  <a:lnTo>
                    <a:pt x="159" y="1431"/>
                  </a:lnTo>
                  <a:cubicBezTo>
                    <a:pt x="169" y="1451"/>
                    <a:pt x="159" y="1470"/>
                    <a:pt x="169" y="1481"/>
                  </a:cubicBezTo>
                  <a:lnTo>
                    <a:pt x="229" y="1501"/>
                  </a:lnTo>
                  <a:lnTo>
                    <a:pt x="417" y="1540"/>
                  </a:lnTo>
                  <a:lnTo>
                    <a:pt x="735" y="1629"/>
                  </a:lnTo>
                  <a:lnTo>
                    <a:pt x="1043" y="1709"/>
                  </a:lnTo>
                  <a:cubicBezTo>
                    <a:pt x="1152" y="1739"/>
                    <a:pt x="1251" y="1798"/>
                    <a:pt x="1350" y="1838"/>
                  </a:cubicBezTo>
                  <a:cubicBezTo>
                    <a:pt x="1350" y="1838"/>
                    <a:pt x="1500" y="1907"/>
                    <a:pt x="1659" y="1977"/>
                  </a:cubicBezTo>
                  <a:cubicBezTo>
                    <a:pt x="1807" y="2057"/>
                    <a:pt x="1956" y="2126"/>
                    <a:pt x="1956" y="2126"/>
                  </a:cubicBezTo>
                  <a:cubicBezTo>
                    <a:pt x="2145" y="2245"/>
                    <a:pt x="2343" y="2384"/>
                    <a:pt x="2522" y="2513"/>
                  </a:cubicBezTo>
                  <a:cubicBezTo>
                    <a:pt x="2890" y="2781"/>
                    <a:pt x="3217" y="3129"/>
                    <a:pt x="3535" y="3496"/>
                  </a:cubicBezTo>
                  <a:lnTo>
                    <a:pt x="3704" y="3138"/>
                  </a:lnTo>
                  <a:cubicBezTo>
                    <a:pt x="3336" y="2860"/>
                    <a:pt x="2989" y="2573"/>
                    <a:pt x="2592" y="2344"/>
                  </a:cubicBezTo>
                  <a:cubicBezTo>
                    <a:pt x="2393" y="2215"/>
                    <a:pt x="2204" y="2106"/>
                    <a:pt x="2006" y="1997"/>
                  </a:cubicBezTo>
                  <a:cubicBezTo>
                    <a:pt x="2006" y="1997"/>
                    <a:pt x="1847" y="1927"/>
                    <a:pt x="1698" y="1858"/>
                  </a:cubicBezTo>
                  <a:cubicBezTo>
                    <a:pt x="1539" y="1788"/>
                    <a:pt x="1390" y="1719"/>
                    <a:pt x="1390" y="1719"/>
                  </a:cubicBezTo>
                  <a:cubicBezTo>
                    <a:pt x="1291" y="1679"/>
                    <a:pt x="1192" y="1629"/>
                    <a:pt x="1083" y="1600"/>
                  </a:cubicBezTo>
                  <a:lnTo>
                    <a:pt x="765" y="1510"/>
                  </a:lnTo>
                  <a:lnTo>
                    <a:pt x="447" y="1421"/>
                  </a:lnTo>
                  <a:lnTo>
                    <a:pt x="308" y="1391"/>
                  </a:lnTo>
                  <a:lnTo>
                    <a:pt x="298" y="1381"/>
                  </a:lnTo>
                  <a:cubicBezTo>
                    <a:pt x="288" y="1381"/>
                    <a:pt x="298" y="1371"/>
                    <a:pt x="298" y="1362"/>
                  </a:cubicBezTo>
                  <a:lnTo>
                    <a:pt x="298" y="1322"/>
                  </a:lnTo>
                  <a:lnTo>
                    <a:pt x="308" y="984"/>
                  </a:lnTo>
                  <a:cubicBezTo>
                    <a:pt x="318" y="875"/>
                    <a:pt x="308" y="766"/>
                    <a:pt x="298" y="656"/>
                  </a:cubicBezTo>
                  <a:cubicBezTo>
                    <a:pt x="288" y="547"/>
                    <a:pt x="298" y="438"/>
                    <a:pt x="278" y="329"/>
                  </a:cubicBezTo>
                  <a:lnTo>
                    <a:pt x="22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14"/>
            <p:cNvSpPr/>
            <p:nvPr/>
          </p:nvSpPr>
          <p:spPr>
            <a:xfrm>
              <a:off x="2343250" y="2847600"/>
              <a:ext cx="122900" cy="29825"/>
            </a:xfrm>
            <a:custGeom>
              <a:avLst/>
              <a:gdLst/>
              <a:ahLst/>
              <a:cxnLst/>
              <a:rect l="l" t="t" r="r" b="b"/>
              <a:pathLst>
                <a:path w="4916" h="1193" extrusionOk="0">
                  <a:moveTo>
                    <a:pt x="1043" y="1"/>
                  </a:moveTo>
                  <a:cubicBezTo>
                    <a:pt x="1023" y="10"/>
                    <a:pt x="1013" y="30"/>
                    <a:pt x="1003" y="50"/>
                  </a:cubicBezTo>
                  <a:lnTo>
                    <a:pt x="924" y="140"/>
                  </a:lnTo>
                  <a:lnTo>
                    <a:pt x="824" y="259"/>
                  </a:lnTo>
                  <a:lnTo>
                    <a:pt x="715" y="378"/>
                  </a:lnTo>
                  <a:lnTo>
                    <a:pt x="487" y="606"/>
                  </a:lnTo>
                  <a:cubicBezTo>
                    <a:pt x="328" y="745"/>
                    <a:pt x="159" y="875"/>
                    <a:pt x="1" y="1014"/>
                  </a:cubicBezTo>
                  <a:lnTo>
                    <a:pt x="149" y="1192"/>
                  </a:lnTo>
                  <a:cubicBezTo>
                    <a:pt x="308" y="1033"/>
                    <a:pt x="467" y="894"/>
                    <a:pt x="616" y="736"/>
                  </a:cubicBezTo>
                  <a:lnTo>
                    <a:pt x="835" y="477"/>
                  </a:lnTo>
                  <a:lnTo>
                    <a:pt x="943" y="358"/>
                  </a:lnTo>
                  <a:lnTo>
                    <a:pt x="1033" y="219"/>
                  </a:lnTo>
                  <a:lnTo>
                    <a:pt x="1063" y="180"/>
                  </a:lnTo>
                  <a:lnTo>
                    <a:pt x="1073" y="169"/>
                  </a:lnTo>
                  <a:lnTo>
                    <a:pt x="1093" y="180"/>
                  </a:lnTo>
                  <a:lnTo>
                    <a:pt x="1212" y="229"/>
                  </a:lnTo>
                  <a:lnTo>
                    <a:pt x="1519" y="368"/>
                  </a:lnTo>
                  <a:lnTo>
                    <a:pt x="1817" y="507"/>
                  </a:lnTo>
                  <a:cubicBezTo>
                    <a:pt x="1916" y="547"/>
                    <a:pt x="2026" y="577"/>
                    <a:pt x="2135" y="616"/>
                  </a:cubicBezTo>
                  <a:cubicBezTo>
                    <a:pt x="2135" y="616"/>
                    <a:pt x="2304" y="656"/>
                    <a:pt x="2463" y="705"/>
                  </a:cubicBezTo>
                  <a:cubicBezTo>
                    <a:pt x="2622" y="755"/>
                    <a:pt x="2781" y="795"/>
                    <a:pt x="2781" y="795"/>
                  </a:cubicBezTo>
                  <a:cubicBezTo>
                    <a:pt x="3009" y="835"/>
                    <a:pt x="3227" y="875"/>
                    <a:pt x="3456" y="904"/>
                  </a:cubicBezTo>
                  <a:cubicBezTo>
                    <a:pt x="3902" y="983"/>
                    <a:pt x="4379" y="994"/>
                    <a:pt x="4826" y="1003"/>
                  </a:cubicBezTo>
                  <a:lnTo>
                    <a:pt x="4915" y="616"/>
                  </a:lnTo>
                  <a:lnTo>
                    <a:pt x="4915" y="616"/>
                  </a:lnTo>
                  <a:cubicBezTo>
                    <a:pt x="4533" y="681"/>
                    <a:pt x="4144" y="733"/>
                    <a:pt x="3765" y="733"/>
                  </a:cubicBezTo>
                  <a:cubicBezTo>
                    <a:pt x="3681" y="733"/>
                    <a:pt x="3598" y="731"/>
                    <a:pt x="3515" y="725"/>
                  </a:cubicBezTo>
                  <a:cubicBezTo>
                    <a:pt x="3277" y="705"/>
                    <a:pt x="3048" y="696"/>
                    <a:pt x="2830" y="656"/>
                  </a:cubicBezTo>
                  <a:cubicBezTo>
                    <a:pt x="2830" y="656"/>
                    <a:pt x="2671" y="626"/>
                    <a:pt x="2503" y="586"/>
                  </a:cubicBezTo>
                  <a:lnTo>
                    <a:pt x="2185" y="507"/>
                  </a:lnTo>
                  <a:cubicBezTo>
                    <a:pt x="2075" y="467"/>
                    <a:pt x="1967" y="447"/>
                    <a:pt x="1867" y="398"/>
                  </a:cubicBezTo>
                  <a:lnTo>
                    <a:pt x="1569" y="259"/>
                  </a:lnTo>
                  <a:lnTo>
                    <a:pt x="1271" y="120"/>
                  </a:lnTo>
                  <a:lnTo>
                    <a:pt x="1102" y="30"/>
                  </a:lnTo>
                  <a:lnTo>
                    <a:pt x="10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14"/>
            <p:cNvSpPr/>
            <p:nvPr/>
          </p:nvSpPr>
          <p:spPr>
            <a:xfrm>
              <a:off x="2302775" y="2755500"/>
              <a:ext cx="31300" cy="74250"/>
            </a:xfrm>
            <a:custGeom>
              <a:avLst/>
              <a:gdLst/>
              <a:ahLst/>
              <a:cxnLst/>
              <a:rect l="l" t="t" r="r" b="b"/>
              <a:pathLst>
                <a:path w="1252" h="2970" extrusionOk="0">
                  <a:moveTo>
                    <a:pt x="1232" y="1"/>
                  </a:moveTo>
                  <a:lnTo>
                    <a:pt x="1004" y="40"/>
                  </a:lnTo>
                  <a:cubicBezTo>
                    <a:pt x="1013" y="100"/>
                    <a:pt x="1024" y="160"/>
                    <a:pt x="1044" y="230"/>
                  </a:cubicBezTo>
                  <a:cubicBezTo>
                    <a:pt x="1053" y="289"/>
                    <a:pt x="1053" y="349"/>
                    <a:pt x="1064" y="418"/>
                  </a:cubicBezTo>
                  <a:lnTo>
                    <a:pt x="1073" y="508"/>
                  </a:lnTo>
                  <a:cubicBezTo>
                    <a:pt x="1083" y="547"/>
                    <a:pt x="1073" y="577"/>
                    <a:pt x="1073" y="607"/>
                  </a:cubicBezTo>
                  <a:cubicBezTo>
                    <a:pt x="1073" y="676"/>
                    <a:pt x="1083" y="735"/>
                    <a:pt x="1083" y="805"/>
                  </a:cubicBezTo>
                  <a:lnTo>
                    <a:pt x="1064" y="994"/>
                  </a:lnTo>
                  <a:lnTo>
                    <a:pt x="1053" y="1093"/>
                  </a:lnTo>
                  <a:lnTo>
                    <a:pt x="1033" y="1192"/>
                  </a:lnTo>
                  <a:lnTo>
                    <a:pt x="994" y="1381"/>
                  </a:lnTo>
                  <a:cubicBezTo>
                    <a:pt x="964" y="1441"/>
                    <a:pt x="944" y="1510"/>
                    <a:pt x="925" y="1570"/>
                  </a:cubicBezTo>
                  <a:cubicBezTo>
                    <a:pt x="905" y="1629"/>
                    <a:pt x="874" y="1689"/>
                    <a:pt x="845" y="1748"/>
                  </a:cubicBezTo>
                  <a:cubicBezTo>
                    <a:pt x="815" y="1808"/>
                    <a:pt x="795" y="1867"/>
                    <a:pt x="766" y="1927"/>
                  </a:cubicBezTo>
                  <a:cubicBezTo>
                    <a:pt x="686" y="2026"/>
                    <a:pt x="636" y="2145"/>
                    <a:pt x="547" y="2245"/>
                  </a:cubicBezTo>
                  <a:cubicBezTo>
                    <a:pt x="508" y="2284"/>
                    <a:pt x="468" y="2344"/>
                    <a:pt x="428" y="2394"/>
                  </a:cubicBezTo>
                  <a:cubicBezTo>
                    <a:pt x="378" y="2434"/>
                    <a:pt x="329" y="2473"/>
                    <a:pt x="289" y="2523"/>
                  </a:cubicBezTo>
                  <a:cubicBezTo>
                    <a:pt x="289" y="2523"/>
                    <a:pt x="259" y="2562"/>
                    <a:pt x="219" y="2593"/>
                  </a:cubicBezTo>
                  <a:lnTo>
                    <a:pt x="140" y="2652"/>
                  </a:lnTo>
                  <a:cubicBezTo>
                    <a:pt x="120" y="2662"/>
                    <a:pt x="90" y="2692"/>
                    <a:pt x="71" y="2712"/>
                  </a:cubicBezTo>
                  <a:lnTo>
                    <a:pt x="1" y="2781"/>
                  </a:lnTo>
                  <a:lnTo>
                    <a:pt x="170" y="2970"/>
                  </a:lnTo>
                  <a:lnTo>
                    <a:pt x="229" y="2880"/>
                  </a:lnTo>
                  <a:cubicBezTo>
                    <a:pt x="249" y="2851"/>
                    <a:pt x="269" y="2831"/>
                    <a:pt x="299" y="2801"/>
                  </a:cubicBezTo>
                  <a:lnTo>
                    <a:pt x="369" y="2732"/>
                  </a:lnTo>
                  <a:lnTo>
                    <a:pt x="428" y="2652"/>
                  </a:lnTo>
                  <a:cubicBezTo>
                    <a:pt x="468" y="2593"/>
                    <a:pt x="508" y="2543"/>
                    <a:pt x="557" y="2493"/>
                  </a:cubicBezTo>
                  <a:cubicBezTo>
                    <a:pt x="596" y="2434"/>
                    <a:pt x="627" y="2374"/>
                    <a:pt x="656" y="2324"/>
                  </a:cubicBezTo>
                  <a:cubicBezTo>
                    <a:pt x="746" y="2215"/>
                    <a:pt x="795" y="2086"/>
                    <a:pt x="865" y="1977"/>
                  </a:cubicBezTo>
                  <a:cubicBezTo>
                    <a:pt x="894" y="1917"/>
                    <a:pt x="914" y="1848"/>
                    <a:pt x="944" y="1788"/>
                  </a:cubicBezTo>
                  <a:cubicBezTo>
                    <a:pt x="974" y="1728"/>
                    <a:pt x="1004" y="1669"/>
                    <a:pt x="1024" y="1600"/>
                  </a:cubicBezTo>
                  <a:cubicBezTo>
                    <a:pt x="1044" y="1540"/>
                    <a:pt x="1064" y="1470"/>
                    <a:pt x="1093" y="1411"/>
                  </a:cubicBezTo>
                  <a:lnTo>
                    <a:pt x="1143" y="1212"/>
                  </a:lnTo>
                  <a:lnTo>
                    <a:pt x="1172" y="1113"/>
                  </a:lnTo>
                  <a:lnTo>
                    <a:pt x="1183" y="1014"/>
                  </a:lnTo>
                  <a:cubicBezTo>
                    <a:pt x="1192" y="944"/>
                    <a:pt x="1212" y="885"/>
                    <a:pt x="1222" y="815"/>
                  </a:cubicBezTo>
                  <a:cubicBezTo>
                    <a:pt x="1222" y="746"/>
                    <a:pt x="1232" y="676"/>
                    <a:pt x="1242" y="616"/>
                  </a:cubicBezTo>
                  <a:cubicBezTo>
                    <a:pt x="1242" y="577"/>
                    <a:pt x="1252" y="547"/>
                    <a:pt x="1252" y="508"/>
                  </a:cubicBezTo>
                  <a:lnTo>
                    <a:pt x="1252" y="408"/>
                  </a:lnTo>
                  <a:lnTo>
                    <a:pt x="1252" y="199"/>
                  </a:lnTo>
                  <a:cubicBezTo>
                    <a:pt x="1242" y="140"/>
                    <a:pt x="1242" y="71"/>
                    <a:pt x="123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14"/>
            <p:cNvSpPr/>
            <p:nvPr/>
          </p:nvSpPr>
          <p:spPr>
            <a:xfrm>
              <a:off x="2288150" y="2759475"/>
              <a:ext cx="23100" cy="52650"/>
            </a:xfrm>
            <a:custGeom>
              <a:avLst/>
              <a:gdLst/>
              <a:ahLst/>
              <a:cxnLst/>
              <a:rect l="l" t="t" r="r" b="b"/>
              <a:pathLst>
                <a:path w="924" h="2106" extrusionOk="0">
                  <a:moveTo>
                    <a:pt x="914" y="1"/>
                  </a:moveTo>
                  <a:lnTo>
                    <a:pt x="675" y="40"/>
                  </a:lnTo>
                  <a:cubicBezTo>
                    <a:pt x="685" y="80"/>
                    <a:pt x="695" y="130"/>
                    <a:pt x="715" y="170"/>
                  </a:cubicBezTo>
                  <a:cubicBezTo>
                    <a:pt x="725" y="210"/>
                    <a:pt x="725" y="259"/>
                    <a:pt x="725" y="298"/>
                  </a:cubicBezTo>
                  <a:lnTo>
                    <a:pt x="745" y="368"/>
                  </a:lnTo>
                  <a:lnTo>
                    <a:pt x="745" y="428"/>
                  </a:lnTo>
                  <a:cubicBezTo>
                    <a:pt x="745" y="477"/>
                    <a:pt x="745" y="517"/>
                    <a:pt x="755" y="567"/>
                  </a:cubicBezTo>
                  <a:cubicBezTo>
                    <a:pt x="745" y="607"/>
                    <a:pt x="735" y="656"/>
                    <a:pt x="735" y="706"/>
                  </a:cubicBezTo>
                  <a:lnTo>
                    <a:pt x="735" y="766"/>
                  </a:lnTo>
                  <a:lnTo>
                    <a:pt x="715" y="835"/>
                  </a:lnTo>
                  <a:cubicBezTo>
                    <a:pt x="705" y="874"/>
                    <a:pt x="695" y="924"/>
                    <a:pt x="685" y="964"/>
                  </a:cubicBezTo>
                  <a:cubicBezTo>
                    <a:pt x="675" y="1013"/>
                    <a:pt x="656" y="1053"/>
                    <a:pt x="645" y="1093"/>
                  </a:cubicBezTo>
                  <a:cubicBezTo>
                    <a:pt x="636" y="1143"/>
                    <a:pt x="616" y="1183"/>
                    <a:pt x="596" y="1222"/>
                  </a:cubicBezTo>
                  <a:cubicBezTo>
                    <a:pt x="566" y="1262"/>
                    <a:pt x="556" y="1302"/>
                    <a:pt x="536" y="1341"/>
                  </a:cubicBezTo>
                  <a:cubicBezTo>
                    <a:pt x="477" y="1411"/>
                    <a:pt x="447" y="1490"/>
                    <a:pt x="378" y="1550"/>
                  </a:cubicBezTo>
                  <a:cubicBezTo>
                    <a:pt x="347" y="1589"/>
                    <a:pt x="328" y="1619"/>
                    <a:pt x="298" y="1649"/>
                  </a:cubicBezTo>
                  <a:cubicBezTo>
                    <a:pt x="258" y="1679"/>
                    <a:pt x="228" y="1708"/>
                    <a:pt x="199" y="1739"/>
                  </a:cubicBezTo>
                  <a:cubicBezTo>
                    <a:pt x="199" y="1739"/>
                    <a:pt x="179" y="1768"/>
                    <a:pt x="149" y="1788"/>
                  </a:cubicBezTo>
                  <a:lnTo>
                    <a:pt x="89" y="1828"/>
                  </a:lnTo>
                  <a:cubicBezTo>
                    <a:pt x="69" y="1838"/>
                    <a:pt x="60" y="1858"/>
                    <a:pt x="40" y="1867"/>
                  </a:cubicBezTo>
                  <a:lnTo>
                    <a:pt x="0" y="1917"/>
                  </a:lnTo>
                  <a:lnTo>
                    <a:pt x="159" y="2106"/>
                  </a:lnTo>
                  <a:lnTo>
                    <a:pt x="199" y="2036"/>
                  </a:lnTo>
                  <a:cubicBezTo>
                    <a:pt x="219" y="2017"/>
                    <a:pt x="228" y="1997"/>
                    <a:pt x="239" y="1977"/>
                  </a:cubicBezTo>
                  <a:cubicBezTo>
                    <a:pt x="239" y="1977"/>
                    <a:pt x="268" y="1957"/>
                    <a:pt x="288" y="1927"/>
                  </a:cubicBezTo>
                  <a:cubicBezTo>
                    <a:pt x="318" y="1897"/>
                    <a:pt x="338" y="1867"/>
                    <a:pt x="338" y="1867"/>
                  </a:cubicBezTo>
                  <a:cubicBezTo>
                    <a:pt x="358" y="1828"/>
                    <a:pt x="387" y="1788"/>
                    <a:pt x="417" y="1758"/>
                  </a:cubicBezTo>
                  <a:cubicBezTo>
                    <a:pt x="447" y="1719"/>
                    <a:pt x="467" y="1669"/>
                    <a:pt x="497" y="1629"/>
                  </a:cubicBezTo>
                  <a:cubicBezTo>
                    <a:pt x="556" y="1560"/>
                    <a:pt x="576" y="1470"/>
                    <a:pt x="636" y="1391"/>
                  </a:cubicBezTo>
                  <a:cubicBezTo>
                    <a:pt x="656" y="1351"/>
                    <a:pt x="665" y="1302"/>
                    <a:pt x="685" y="1262"/>
                  </a:cubicBezTo>
                  <a:cubicBezTo>
                    <a:pt x="705" y="1222"/>
                    <a:pt x="735" y="1172"/>
                    <a:pt x="735" y="1133"/>
                  </a:cubicBezTo>
                  <a:cubicBezTo>
                    <a:pt x="755" y="1083"/>
                    <a:pt x="775" y="1044"/>
                    <a:pt x="795" y="994"/>
                  </a:cubicBezTo>
                  <a:cubicBezTo>
                    <a:pt x="804" y="954"/>
                    <a:pt x="814" y="905"/>
                    <a:pt x="824" y="855"/>
                  </a:cubicBezTo>
                  <a:lnTo>
                    <a:pt x="844" y="795"/>
                  </a:lnTo>
                  <a:lnTo>
                    <a:pt x="854" y="715"/>
                  </a:lnTo>
                  <a:cubicBezTo>
                    <a:pt x="864" y="676"/>
                    <a:pt x="874" y="627"/>
                    <a:pt x="894" y="576"/>
                  </a:cubicBezTo>
                  <a:cubicBezTo>
                    <a:pt x="894" y="527"/>
                    <a:pt x="894" y="488"/>
                    <a:pt x="903" y="437"/>
                  </a:cubicBezTo>
                  <a:cubicBezTo>
                    <a:pt x="903" y="408"/>
                    <a:pt x="914" y="388"/>
                    <a:pt x="914" y="358"/>
                  </a:cubicBezTo>
                  <a:lnTo>
                    <a:pt x="914" y="289"/>
                  </a:lnTo>
                  <a:lnTo>
                    <a:pt x="923" y="140"/>
                  </a:lnTo>
                  <a:cubicBezTo>
                    <a:pt x="914" y="100"/>
                    <a:pt x="914" y="51"/>
                    <a:pt x="91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14"/>
            <p:cNvSpPr/>
            <p:nvPr/>
          </p:nvSpPr>
          <p:spPr>
            <a:xfrm>
              <a:off x="2462650" y="2825000"/>
              <a:ext cx="20125" cy="45975"/>
            </a:xfrm>
            <a:custGeom>
              <a:avLst/>
              <a:gdLst/>
              <a:ahLst/>
              <a:cxnLst/>
              <a:rect l="l" t="t" r="r" b="b"/>
              <a:pathLst>
                <a:path w="805" h="1839" extrusionOk="0">
                  <a:moveTo>
                    <a:pt x="805" y="1"/>
                  </a:moveTo>
                  <a:lnTo>
                    <a:pt x="556" y="100"/>
                  </a:lnTo>
                  <a:cubicBezTo>
                    <a:pt x="536" y="150"/>
                    <a:pt x="556" y="190"/>
                    <a:pt x="556" y="259"/>
                  </a:cubicBezTo>
                  <a:lnTo>
                    <a:pt x="527" y="468"/>
                  </a:lnTo>
                  <a:cubicBezTo>
                    <a:pt x="487" y="607"/>
                    <a:pt x="447" y="746"/>
                    <a:pt x="397" y="895"/>
                  </a:cubicBezTo>
                  <a:cubicBezTo>
                    <a:pt x="348" y="1044"/>
                    <a:pt x="298" y="1173"/>
                    <a:pt x="229" y="1302"/>
                  </a:cubicBezTo>
                  <a:cubicBezTo>
                    <a:pt x="199" y="1362"/>
                    <a:pt x="159" y="1421"/>
                    <a:pt x="119" y="1470"/>
                  </a:cubicBezTo>
                  <a:cubicBezTo>
                    <a:pt x="79" y="1520"/>
                    <a:pt x="40" y="1560"/>
                    <a:pt x="0" y="1590"/>
                  </a:cubicBezTo>
                  <a:lnTo>
                    <a:pt x="159" y="1838"/>
                  </a:lnTo>
                  <a:cubicBezTo>
                    <a:pt x="199" y="1759"/>
                    <a:pt x="249" y="1669"/>
                    <a:pt x="278" y="1590"/>
                  </a:cubicBezTo>
                  <a:lnTo>
                    <a:pt x="368" y="1362"/>
                  </a:lnTo>
                  <a:cubicBezTo>
                    <a:pt x="417" y="1212"/>
                    <a:pt x="457" y="1064"/>
                    <a:pt x="507" y="925"/>
                  </a:cubicBezTo>
                  <a:cubicBezTo>
                    <a:pt x="547" y="786"/>
                    <a:pt x="606" y="647"/>
                    <a:pt x="666" y="508"/>
                  </a:cubicBezTo>
                  <a:cubicBezTo>
                    <a:pt x="686" y="428"/>
                    <a:pt x="725" y="358"/>
                    <a:pt x="745" y="279"/>
                  </a:cubicBezTo>
                  <a:cubicBezTo>
                    <a:pt x="775" y="199"/>
                    <a:pt x="805" y="100"/>
                    <a:pt x="8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14"/>
            <p:cNvSpPr/>
            <p:nvPr/>
          </p:nvSpPr>
          <p:spPr>
            <a:xfrm>
              <a:off x="2338775" y="2786550"/>
              <a:ext cx="47700" cy="32150"/>
            </a:xfrm>
            <a:custGeom>
              <a:avLst/>
              <a:gdLst/>
              <a:ahLst/>
              <a:cxnLst/>
              <a:rect l="l" t="t" r="r" b="b"/>
              <a:pathLst>
                <a:path w="1908" h="1286" extrusionOk="0">
                  <a:moveTo>
                    <a:pt x="444" y="249"/>
                  </a:moveTo>
                  <a:cubicBezTo>
                    <a:pt x="556" y="308"/>
                    <a:pt x="671" y="371"/>
                    <a:pt x="785" y="437"/>
                  </a:cubicBezTo>
                  <a:cubicBezTo>
                    <a:pt x="785" y="437"/>
                    <a:pt x="855" y="486"/>
                    <a:pt x="924" y="526"/>
                  </a:cubicBezTo>
                  <a:cubicBezTo>
                    <a:pt x="983" y="566"/>
                    <a:pt x="1053" y="616"/>
                    <a:pt x="1053" y="616"/>
                  </a:cubicBezTo>
                  <a:cubicBezTo>
                    <a:pt x="1053" y="616"/>
                    <a:pt x="1122" y="665"/>
                    <a:pt x="1182" y="715"/>
                  </a:cubicBezTo>
                  <a:cubicBezTo>
                    <a:pt x="1242" y="764"/>
                    <a:pt x="1311" y="814"/>
                    <a:pt x="1311" y="814"/>
                  </a:cubicBezTo>
                  <a:lnTo>
                    <a:pt x="1431" y="914"/>
                  </a:lnTo>
                  <a:cubicBezTo>
                    <a:pt x="1490" y="973"/>
                    <a:pt x="1550" y="1023"/>
                    <a:pt x="1550" y="1023"/>
                  </a:cubicBezTo>
                  <a:lnTo>
                    <a:pt x="1639" y="1102"/>
                  </a:lnTo>
                  <a:lnTo>
                    <a:pt x="1678" y="1132"/>
                  </a:lnTo>
                  <a:lnTo>
                    <a:pt x="1689" y="1152"/>
                  </a:lnTo>
                  <a:lnTo>
                    <a:pt x="1669" y="1162"/>
                  </a:lnTo>
                  <a:cubicBezTo>
                    <a:pt x="1649" y="1172"/>
                    <a:pt x="1619" y="1172"/>
                    <a:pt x="1579" y="1181"/>
                  </a:cubicBezTo>
                  <a:lnTo>
                    <a:pt x="1440" y="1181"/>
                  </a:lnTo>
                  <a:cubicBezTo>
                    <a:pt x="1331" y="1181"/>
                    <a:pt x="1222" y="1172"/>
                    <a:pt x="1113" y="1162"/>
                  </a:cubicBezTo>
                  <a:cubicBezTo>
                    <a:pt x="884" y="1142"/>
                    <a:pt x="676" y="1142"/>
                    <a:pt x="458" y="1112"/>
                  </a:cubicBezTo>
                  <a:cubicBezTo>
                    <a:pt x="458" y="1112"/>
                    <a:pt x="398" y="1112"/>
                    <a:pt x="328" y="1102"/>
                  </a:cubicBezTo>
                  <a:lnTo>
                    <a:pt x="209" y="1082"/>
                  </a:lnTo>
                  <a:cubicBezTo>
                    <a:pt x="199" y="1082"/>
                    <a:pt x="169" y="1082"/>
                    <a:pt x="180" y="1073"/>
                  </a:cubicBezTo>
                  <a:lnTo>
                    <a:pt x="189" y="1042"/>
                  </a:lnTo>
                  <a:lnTo>
                    <a:pt x="219" y="973"/>
                  </a:lnTo>
                  <a:lnTo>
                    <a:pt x="319" y="764"/>
                  </a:lnTo>
                  <a:cubicBezTo>
                    <a:pt x="348" y="685"/>
                    <a:pt x="358" y="616"/>
                    <a:pt x="388" y="536"/>
                  </a:cubicBezTo>
                  <a:cubicBezTo>
                    <a:pt x="419" y="443"/>
                    <a:pt x="435" y="345"/>
                    <a:pt x="444" y="249"/>
                  </a:cubicBezTo>
                  <a:close/>
                  <a:moveTo>
                    <a:pt x="358" y="0"/>
                  </a:moveTo>
                  <a:lnTo>
                    <a:pt x="297" y="66"/>
                  </a:lnTo>
                  <a:lnTo>
                    <a:pt x="297" y="66"/>
                  </a:lnTo>
                  <a:lnTo>
                    <a:pt x="219" y="60"/>
                  </a:lnTo>
                  <a:lnTo>
                    <a:pt x="219" y="60"/>
                  </a:lnTo>
                  <a:cubicBezTo>
                    <a:pt x="229" y="199"/>
                    <a:pt x="239" y="347"/>
                    <a:pt x="209" y="486"/>
                  </a:cubicBezTo>
                  <a:cubicBezTo>
                    <a:pt x="189" y="556"/>
                    <a:pt x="189" y="636"/>
                    <a:pt x="160" y="705"/>
                  </a:cubicBezTo>
                  <a:lnTo>
                    <a:pt x="90" y="914"/>
                  </a:lnTo>
                  <a:lnTo>
                    <a:pt x="41" y="1053"/>
                  </a:lnTo>
                  <a:lnTo>
                    <a:pt x="1" y="1132"/>
                  </a:lnTo>
                  <a:lnTo>
                    <a:pt x="1" y="1142"/>
                  </a:lnTo>
                  <a:lnTo>
                    <a:pt x="41" y="1142"/>
                  </a:lnTo>
                  <a:lnTo>
                    <a:pt x="100" y="1152"/>
                  </a:lnTo>
                  <a:cubicBezTo>
                    <a:pt x="100" y="1152"/>
                    <a:pt x="189" y="1172"/>
                    <a:pt x="288" y="1181"/>
                  </a:cubicBezTo>
                  <a:cubicBezTo>
                    <a:pt x="378" y="1201"/>
                    <a:pt x="467" y="1212"/>
                    <a:pt x="467" y="1212"/>
                  </a:cubicBezTo>
                  <a:cubicBezTo>
                    <a:pt x="676" y="1231"/>
                    <a:pt x="894" y="1231"/>
                    <a:pt x="1113" y="1251"/>
                  </a:cubicBezTo>
                  <a:cubicBezTo>
                    <a:pt x="1212" y="1271"/>
                    <a:pt x="1331" y="1281"/>
                    <a:pt x="1440" y="1281"/>
                  </a:cubicBezTo>
                  <a:cubicBezTo>
                    <a:pt x="1460" y="1281"/>
                    <a:pt x="1480" y="1285"/>
                    <a:pt x="1500" y="1285"/>
                  </a:cubicBezTo>
                  <a:cubicBezTo>
                    <a:pt x="1510" y="1285"/>
                    <a:pt x="1520" y="1284"/>
                    <a:pt x="1530" y="1281"/>
                  </a:cubicBezTo>
                  <a:lnTo>
                    <a:pt x="1629" y="1281"/>
                  </a:lnTo>
                  <a:cubicBezTo>
                    <a:pt x="1709" y="1271"/>
                    <a:pt x="1778" y="1261"/>
                    <a:pt x="1848" y="1231"/>
                  </a:cubicBezTo>
                  <a:lnTo>
                    <a:pt x="1907" y="1212"/>
                  </a:lnTo>
                  <a:cubicBezTo>
                    <a:pt x="1897" y="1201"/>
                    <a:pt x="1877" y="1192"/>
                    <a:pt x="1868" y="1172"/>
                  </a:cubicBezTo>
                  <a:lnTo>
                    <a:pt x="1788" y="1092"/>
                  </a:lnTo>
                  <a:lnTo>
                    <a:pt x="1639" y="943"/>
                  </a:lnTo>
                  <a:cubicBezTo>
                    <a:pt x="1639" y="943"/>
                    <a:pt x="1579" y="884"/>
                    <a:pt x="1520" y="834"/>
                  </a:cubicBezTo>
                  <a:cubicBezTo>
                    <a:pt x="1460" y="775"/>
                    <a:pt x="1400" y="725"/>
                    <a:pt x="1400" y="725"/>
                  </a:cubicBezTo>
                  <a:cubicBezTo>
                    <a:pt x="1400" y="725"/>
                    <a:pt x="1341" y="665"/>
                    <a:pt x="1281" y="616"/>
                  </a:cubicBezTo>
                  <a:cubicBezTo>
                    <a:pt x="1222" y="566"/>
                    <a:pt x="1153" y="517"/>
                    <a:pt x="1153" y="517"/>
                  </a:cubicBezTo>
                  <a:cubicBezTo>
                    <a:pt x="1153" y="517"/>
                    <a:pt x="1093" y="467"/>
                    <a:pt x="1023" y="417"/>
                  </a:cubicBezTo>
                  <a:cubicBezTo>
                    <a:pt x="954" y="367"/>
                    <a:pt x="894" y="328"/>
                    <a:pt x="894" y="328"/>
                  </a:cubicBezTo>
                  <a:cubicBezTo>
                    <a:pt x="716" y="208"/>
                    <a:pt x="537" y="10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10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68" name="Google Shape;10068;p2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04175" y="-73119"/>
            <a:ext cx="9352349" cy="5289738"/>
          </a:xfrm>
          <a:prstGeom prst="rect">
            <a:avLst/>
          </a:prstGeom>
          <a:noFill/>
          <a:ln>
            <a:noFill/>
          </a:ln>
        </p:spPr>
      </p:pic>
      <p:sp>
        <p:nvSpPr>
          <p:cNvPr id="10069" name="Google Shape;10069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070" name="Google Shape;10070;p23"/>
          <p:cNvSpPr txBox="1">
            <a:spLocks noGrp="1"/>
          </p:cNvSpPr>
          <p:nvPr>
            <p:ph type="subTitle" idx="1"/>
          </p:nvPr>
        </p:nvSpPr>
        <p:spPr>
          <a:xfrm>
            <a:off x="937625" y="3341049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71" name="Google Shape;10071;p23"/>
          <p:cNvSpPr txBox="1">
            <a:spLocks noGrp="1"/>
          </p:cNvSpPr>
          <p:nvPr>
            <p:ph type="subTitle" idx="2"/>
          </p:nvPr>
        </p:nvSpPr>
        <p:spPr>
          <a:xfrm>
            <a:off x="3484350" y="3341049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72" name="Google Shape;10072;p23"/>
          <p:cNvSpPr txBox="1">
            <a:spLocks noGrp="1"/>
          </p:cNvSpPr>
          <p:nvPr>
            <p:ph type="subTitle" idx="3"/>
          </p:nvPr>
        </p:nvSpPr>
        <p:spPr>
          <a:xfrm>
            <a:off x="6031075" y="3341049"/>
            <a:ext cx="2175300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73" name="Google Shape;10073;p23"/>
          <p:cNvSpPr txBox="1">
            <a:spLocks noGrp="1"/>
          </p:cNvSpPr>
          <p:nvPr>
            <p:ph type="subTitle" idx="4"/>
          </p:nvPr>
        </p:nvSpPr>
        <p:spPr>
          <a:xfrm>
            <a:off x="937625" y="2865247"/>
            <a:ext cx="2175300" cy="4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0074" name="Google Shape;10074;p23"/>
          <p:cNvSpPr txBox="1">
            <a:spLocks noGrp="1"/>
          </p:cNvSpPr>
          <p:nvPr>
            <p:ph type="subTitle" idx="5"/>
          </p:nvPr>
        </p:nvSpPr>
        <p:spPr>
          <a:xfrm>
            <a:off x="3484350" y="2865247"/>
            <a:ext cx="2175300" cy="4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10075" name="Google Shape;10075;p23"/>
          <p:cNvSpPr txBox="1">
            <a:spLocks noGrp="1"/>
          </p:cNvSpPr>
          <p:nvPr>
            <p:ph type="subTitle" idx="6"/>
          </p:nvPr>
        </p:nvSpPr>
        <p:spPr>
          <a:xfrm>
            <a:off x="6031075" y="2865247"/>
            <a:ext cx="2175300" cy="4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2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grpSp>
        <p:nvGrpSpPr>
          <p:cNvPr id="10076" name="Google Shape;10076;p23"/>
          <p:cNvGrpSpPr/>
          <p:nvPr/>
        </p:nvGrpSpPr>
        <p:grpSpPr>
          <a:xfrm>
            <a:off x="7596298" y="4338300"/>
            <a:ext cx="2045150" cy="2045125"/>
            <a:chOff x="6247650" y="2515975"/>
            <a:chExt cx="2045150" cy="2045125"/>
          </a:xfrm>
        </p:grpSpPr>
        <p:sp>
          <p:nvSpPr>
            <p:cNvPr id="10077" name="Google Shape;10077;p23"/>
            <p:cNvSpPr/>
            <p:nvPr/>
          </p:nvSpPr>
          <p:spPr>
            <a:xfrm>
              <a:off x="8027825" y="3582975"/>
              <a:ext cx="236900" cy="242150"/>
            </a:xfrm>
            <a:custGeom>
              <a:avLst/>
              <a:gdLst/>
              <a:ahLst/>
              <a:cxnLst/>
              <a:rect l="l" t="t" r="r" b="b"/>
              <a:pathLst>
                <a:path w="9476" h="9686" extrusionOk="0">
                  <a:moveTo>
                    <a:pt x="265" y="0"/>
                  </a:moveTo>
                  <a:cubicBezTo>
                    <a:pt x="252" y="594"/>
                    <a:pt x="252" y="1189"/>
                    <a:pt x="226" y="1797"/>
                  </a:cubicBezTo>
                  <a:cubicBezTo>
                    <a:pt x="173" y="2391"/>
                    <a:pt x="159" y="2999"/>
                    <a:pt x="80" y="3594"/>
                  </a:cubicBezTo>
                  <a:lnTo>
                    <a:pt x="27" y="3924"/>
                  </a:lnTo>
                  <a:cubicBezTo>
                    <a:pt x="27" y="3977"/>
                    <a:pt x="1" y="4056"/>
                    <a:pt x="27" y="4082"/>
                  </a:cubicBezTo>
                  <a:lnTo>
                    <a:pt x="200" y="4135"/>
                  </a:lnTo>
                  <a:lnTo>
                    <a:pt x="702" y="4320"/>
                  </a:lnTo>
                  <a:lnTo>
                    <a:pt x="1534" y="4611"/>
                  </a:lnTo>
                  <a:lnTo>
                    <a:pt x="2379" y="4928"/>
                  </a:lnTo>
                  <a:cubicBezTo>
                    <a:pt x="2657" y="5034"/>
                    <a:pt x="2922" y="5192"/>
                    <a:pt x="3186" y="5325"/>
                  </a:cubicBezTo>
                  <a:lnTo>
                    <a:pt x="3979" y="5747"/>
                  </a:lnTo>
                  <a:cubicBezTo>
                    <a:pt x="4375" y="5973"/>
                    <a:pt x="4758" y="6197"/>
                    <a:pt x="4758" y="6197"/>
                  </a:cubicBezTo>
                  <a:cubicBezTo>
                    <a:pt x="5274" y="6514"/>
                    <a:pt x="5762" y="6884"/>
                    <a:pt x="6251" y="7241"/>
                  </a:cubicBezTo>
                  <a:cubicBezTo>
                    <a:pt x="7256" y="7955"/>
                    <a:pt x="8154" y="8827"/>
                    <a:pt x="9026" y="9685"/>
                  </a:cubicBezTo>
                  <a:lnTo>
                    <a:pt x="9476" y="8919"/>
                  </a:lnTo>
                  <a:cubicBezTo>
                    <a:pt x="8484" y="8219"/>
                    <a:pt x="7506" y="7465"/>
                    <a:pt x="6463" y="6845"/>
                  </a:cubicBezTo>
                  <a:cubicBezTo>
                    <a:pt x="5961" y="6514"/>
                    <a:pt x="5445" y="6184"/>
                    <a:pt x="4916" y="5880"/>
                  </a:cubicBezTo>
                  <a:cubicBezTo>
                    <a:pt x="4916" y="5880"/>
                    <a:pt x="4520" y="5668"/>
                    <a:pt x="4111" y="5457"/>
                  </a:cubicBezTo>
                  <a:cubicBezTo>
                    <a:pt x="3714" y="5245"/>
                    <a:pt x="3304" y="5034"/>
                    <a:pt x="3304" y="5034"/>
                  </a:cubicBezTo>
                  <a:cubicBezTo>
                    <a:pt x="3027" y="4902"/>
                    <a:pt x="2763" y="4743"/>
                    <a:pt x="2485" y="4637"/>
                  </a:cubicBezTo>
                  <a:lnTo>
                    <a:pt x="1639" y="4320"/>
                  </a:lnTo>
                  <a:lnTo>
                    <a:pt x="794" y="3991"/>
                  </a:lnTo>
                  <a:lnTo>
                    <a:pt x="464" y="3858"/>
                  </a:lnTo>
                  <a:lnTo>
                    <a:pt x="411" y="3832"/>
                  </a:lnTo>
                  <a:cubicBezTo>
                    <a:pt x="411" y="3832"/>
                    <a:pt x="411" y="3806"/>
                    <a:pt x="424" y="3792"/>
                  </a:cubicBezTo>
                  <a:lnTo>
                    <a:pt x="450" y="3660"/>
                  </a:lnTo>
                  <a:cubicBezTo>
                    <a:pt x="582" y="3066"/>
                    <a:pt x="635" y="2458"/>
                    <a:pt x="728" y="1850"/>
                  </a:cubicBezTo>
                  <a:cubicBezTo>
                    <a:pt x="807" y="1242"/>
                    <a:pt x="847" y="634"/>
                    <a:pt x="899" y="39"/>
                  </a:cubicBezTo>
                  <a:lnTo>
                    <a:pt x="26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8" name="Google Shape;10078;p23"/>
            <p:cNvSpPr/>
            <p:nvPr/>
          </p:nvSpPr>
          <p:spPr>
            <a:xfrm>
              <a:off x="7909925" y="3873975"/>
              <a:ext cx="320450" cy="93850"/>
            </a:xfrm>
            <a:custGeom>
              <a:avLst/>
              <a:gdLst/>
              <a:ahLst/>
              <a:cxnLst/>
              <a:rect l="l" t="t" r="r" b="b"/>
              <a:pathLst>
                <a:path w="12818" h="3754" extrusionOk="0">
                  <a:moveTo>
                    <a:pt x="2259" y="1"/>
                  </a:moveTo>
                  <a:cubicBezTo>
                    <a:pt x="2206" y="1"/>
                    <a:pt x="2194" y="80"/>
                    <a:pt x="2167" y="133"/>
                  </a:cubicBezTo>
                  <a:lnTo>
                    <a:pt x="2088" y="265"/>
                  </a:lnTo>
                  <a:cubicBezTo>
                    <a:pt x="2048" y="344"/>
                    <a:pt x="2009" y="411"/>
                    <a:pt x="2009" y="411"/>
                  </a:cubicBezTo>
                  <a:cubicBezTo>
                    <a:pt x="1374" y="1454"/>
                    <a:pt x="726" y="2472"/>
                    <a:pt x="0" y="3410"/>
                  </a:cubicBezTo>
                  <a:lnTo>
                    <a:pt x="529" y="3753"/>
                  </a:lnTo>
                  <a:cubicBezTo>
                    <a:pt x="1202" y="2749"/>
                    <a:pt x="1783" y="1679"/>
                    <a:pt x="2338" y="582"/>
                  </a:cubicBezTo>
                  <a:lnTo>
                    <a:pt x="2391" y="464"/>
                  </a:lnTo>
                  <a:cubicBezTo>
                    <a:pt x="2405" y="450"/>
                    <a:pt x="2405" y="423"/>
                    <a:pt x="2418" y="423"/>
                  </a:cubicBezTo>
                  <a:lnTo>
                    <a:pt x="2471" y="437"/>
                  </a:lnTo>
                  <a:lnTo>
                    <a:pt x="2814" y="529"/>
                  </a:lnTo>
                  <a:lnTo>
                    <a:pt x="3686" y="767"/>
                  </a:lnTo>
                  <a:lnTo>
                    <a:pt x="4558" y="1005"/>
                  </a:lnTo>
                  <a:cubicBezTo>
                    <a:pt x="4849" y="1084"/>
                    <a:pt x="5153" y="1124"/>
                    <a:pt x="5444" y="1177"/>
                  </a:cubicBezTo>
                  <a:cubicBezTo>
                    <a:pt x="5444" y="1177"/>
                    <a:pt x="5893" y="1256"/>
                    <a:pt x="6343" y="1322"/>
                  </a:cubicBezTo>
                  <a:cubicBezTo>
                    <a:pt x="6792" y="1389"/>
                    <a:pt x="7241" y="1468"/>
                    <a:pt x="7241" y="1468"/>
                  </a:cubicBezTo>
                  <a:cubicBezTo>
                    <a:pt x="7849" y="1521"/>
                    <a:pt x="8457" y="1574"/>
                    <a:pt x="9077" y="1626"/>
                  </a:cubicBezTo>
                  <a:cubicBezTo>
                    <a:pt x="10280" y="1732"/>
                    <a:pt x="11496" y="1706"/>
                    <a:pt x="12724" y="1732"/>
                  </a:cubicBezTo>
                  <a:cubicBezTo>
                    <a:pt x="12724" y="1732"/>
                    <a:pt x="12751" y="1507"/>
                    <a:pt x="12777" y="1296"/>
                  </a:cubicBezTo>
                  <a:cubicBezTo>
                    <a:pt x="12804" y="1071"/>
                    <a:pt x="12817" y="860"/>
                    <a:pt x="12817" y="860"/>
                  </a:cubicBezTo>
                  <a:lnTo>
                    <a:pt x="12817" y="860"/>
                  </a:lnTo>
                  <a:cubicBezTo>
                    <a:pt x="11651" y="1012"/>
                    <a:pt x="10448" y="1164"/>
                    <a:pt x="9279" y="1164"/>
                  </a:cubicBezTo>
                  <a:cubicBezTo>
                    <a:pt x="9229" y="1164"/>
                    <a:pt x="9180" y="1164"/>
                    <a:pt x="9130" y="1163"/>
                  </a:cubicBezTo>
                  <a:cubicBezTo>
                    <a:pt x="8522" y="1163"/>
                    <a:pt x="7928" y="1163"/>
                    <a:pt x="7307" y="1124"/>
                  </a:cubicBezTo>
                  <a:cubicBezTo>
                    <a:pt x="7307" y="1124"/>
                    <a:pt x="6857" y="1058"/>
                    <a:pt x="6408" y="1005"/>
                  </a:cubicBezTo>
                  <a:cubicBezTo>
                    <a:pt x="5959" y="939"/>
                    <a:pt x="5523" y="873"/>
                    <a:pt x="5523" y="873"/>
                  </a:cubicBezTo>
                  <a:cubicBezTo>
                    <a:pt x="5219" y="820"/>
                    <a:pt x="4916" y="793"/>
                    <a:pt x="4638" y="714"/>
                  </a:cubicBezTo>
                  <a:lnTo>
                    <a:pt x="3779" y="464"/>
                  </a:lnTo>
                  <a:lnTo>
                    <a:pt x="2920" y="199"/>
                  </a:lnTo>
                  <a:lnTo>
                    <a:pt x="2418" y="41"/>
                  </a:lnTo>
                  <a:lnTo>
                    <a:pt x="225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9" name="Google Shape;10079;p23"/>
            <p:cNvSpPr/>
            <p:nvPr/>
          </p:nvSpPr>
          <p:spPr>
            <a:xfrm>
              <a:off x="7767525" y="3573050"/>
              <a:ext cx="113350" cy="301625"/>
            </a:xfrm>
            <a:custGeom>
              <a:avLst/>
              <a:gdLst/>
              <a:ahLst/>
              <a:cxnLst/>
              <a:rect l="l" t="t" r="r" b="b"/>
              <a:pathLst>
                <a:path w="4534" h="12065" extrusionOk="0">
                  <a:moveTo>
                    <a:pt x="3885" y="1"/>
                  </a:moveTo>
                  <a:cubicBezTo>
                    <a:pt x="3846" y="1031"/>
                    <a:pt x="3793" y="2075"/>
                    <a:pt x="3621" y="3119"/>
                  </a:cubicBezTo>
                  <a:cubicBezTo>
                    <a:pt x="3463" y="4150"/>
                    <a:pt x="3198" y="5167"/>
                    <a:pt x="2868" y="6171"/>
                  </a:cubicBezTo>
                  <a:cubicBezTo>
                    <a:pt x="2538" y="7162"/>
                    <a:pt x="2115" y="8126"/>
                    <a:pt x="1626" y="9051"/>
                  </a:cubicBezTo>
                  <a:cubicBezTo>
                    <a:pt x="1375" y="9514"/>
                    <a:pt x="1124" y="9964"/>
                    <a:pt x="846" y="10399"/>
                  </a:cubicBezTo>
                  <a:lnTo>
                    <a:pt x="411" y="11047"/>
                  </a:lnTo>
                  <a:cubicBezTo>
                    <a:pt x="344" y="11153"/>
                    <a:pt x="265" y="11271"/>
                    <a:pt x="199" y="11391"/>
                  </a:cubicBezTo>
                  <a:lnTo>
                    <a:pt x="1" y="11694"/>
                  </a:lnTo>
                  <a:lnTo>
                    <a:pt x="569" y="12064"/>
                  </a:lnTo>
                  <a:lnTo>
                    <a:pt x="754" y="11694"/>
                  </a:lnTo>
                  <a:cubicBezTo>
                    <a:pt x="807" y="11588"/>
                    <a:pt x="860" y="11470"/>
                    <a:pt x="926" y="11351"/>
                  </a:cubicBezTo>
                  <a:lnTo>
                    <a:pt x="1283" y="10651"/>
                  </a:lnTo>
                  <a:cubicBezTo>
                    <a:pt x="1533" y="10188"/>
                    <a:pt x="1759" y="9699"/>
                    <a:pt x="1970" y="9224"/>
                  </a:cubicBezTo>
                  <a:cubicBezTo>
                    <a:pt x="2405" y="8246"/>
                    <a:pt x="2802" y="7268"/>
                    <a:pt x="3133" y="6250"/>
                  </a:cubicBezTo>
                  <a:cubicBezTo>
                    <a:pt x="3463" y="5246"/>
                    <a:pt x="3767" y="4229"/>
                    <a:pt x="3991" y="3185"/>
                  </a:cubicBezTo>
                  <a:cubicBezTo>
                    <a:pt x="4255" y="2154"/>
                    <a:pt x="4401" y="1097"/>
                    <a:pt x="4533" y="40"/>
                  </a:cubicBezTo>
                  <a:lnTo>
                    <a:pt x="388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23"/>
            <p:cNvSpPr/>
            <p:nvPr/>
          </p:nvSpPr>
          <p:spPr>
            <a:xfrm>
              <a:off x="7715025" y="3569400"/>
              <a:ext cx="103075" cy="270900"/>
            </a:xfrm>
            <a:custGeom>
              <a:avLst/>
              <a:gdLst/>
              <a:ahLst/>
              <a:cxnLst/>
              <a:rect l="l" t="t" r="r" b="b"/>
              <a:pathLst>
                <a:path w="4123" h="10836" extrusionOk="0">
                  <a:moveTo>
                    <a:pt x="3489" y="1"/>
                  </a:moveTo>
                  <a:cubicBezTo>
                    <a:pt x="3448" y="926"/>
                    <a:pt x="3409" y="1864"/>
                    <a:pt x="3251" y="2789"/>
                  </a:cubicBezTo>
                  <a:cubicBezTo>
                    <a:pt x="3119" y="3727"/>
                    <a:pt x="2881" y="4639"/>
                    <a:pt x="2590" y="5524"/>
                  </a:cubicBezTo>
                  <a:cubicBezTo>
                    <a:pt x="2286" y="6423"/>
                    <a:pt x="1903" y="7282"/>
                    <a:pt x="1480" y="8101"/>
                  </a:cubicBezTo>
                  <a:cubicBezTo>
                    <a:pt x="1242" y="8510"/>
                    <a:pt x="1017" y="8920"/>
                    <a:pt x="767" y="9303"/>
                  </a:cubicBezTo>
                  <a:lnTo>
                    <a:pt x="370" y="9884"/>
                  </a:lnTo>
                  <a:cubicBezTo>
                    <a:pt x="317" y="9978"/>
                    <a:pt x="251" y="10083"/>
                    <a:pt x="185" y="10189"/>
                  </a:cubicBezTo>
                  <a:lnTo>
                    <a:pt x="0" y="10453"/>
                  </a:lnTo>
                  <a:lnTo>
                    <a:pt x="568" y="10836"/>
                  </a:lnTo>
                  <a:lnTo>
                    <a:pt x="740" y="10492"/>
                  </a:lnTo>
                  <a:cubicBezTo>
                    <a:pt x="779" y="10400"/>
                    <a:pt x="832" y="10295"/>
                    <a:pt x="885" y="10189"/>
                  </a:cubicBezTo>
                  <a:lnTo>
                    <a:pt x="1202" y="9555"/>
                  </a:lnTo>
                  <a:cubicBezTo>
                    <a:pt x="1427" y="9132"/>
                    <a:pt x="1612" y="8695"/>
                    <a:pt x="1810" y="8272"/>
                  </a:cubicBezTo>
                  <a:cubicBezTo>
                    <a:pt x="2194" y="7400"/>
                    <a:pt x="2550" y="6516"/>
                    <a:pt x="2854" y="5617"/>
                  </a:cubicBezTo>
                  <a:cubicBezTo>
                    <a:pt x="3145" y="4705"/>
                    <a:pt x="3422" y="3794"/>
                    <a:pt x="3621" y="2869"/>
                  </a:cubicBezTo>
                  <a:cubicBezTo>
                    <a:pt x="3871" y="1944"/>
                    <a:pt x="3991" y="992"/>
                    <a:pt x="4123" y="41"/>
                  </a:cubicBezTo>
                  <a:lnTo>
                    <a:pt x="348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23"/>
            <p:cNvSpPr/>
            <p:nvPr/>
          </p:nvSpPr>
          <p:spPr>
            <a:xfrm>
              <a:off x="8222075" y="3810900"/>
              <a:ext cx="45300" cy="102750"/>
            </a:xfrm>
            <a:custGeom>
              <a:avLst/>
              <a:gdLst/>
              <a:ahLst/>
              <a:cxnLst/>
              <a:rect l="l" t="t" r="r" b="b"/>
              <a:pathLst>
                <a:path w="1812" h="4110" extrusionOk="0">
                  <a:moveTo>
                    <a:pt x="1811" y="0"/>
                  </a:moveTo>
                  <a:lnTo>
                    <a:pt x="1137" y="159"/>
                  </a:lnTo>
                  <a:cubicBezTo>
                    <a:pt x="1098" y="277"/>
                    <a:pt x="1163" y="370"/>
                    <a:pt x="1151" y="515"/>
                  </a:cubicBezTo>
                  <a:cubicBezTo>
                    <a:pt x="1137" y="674"/>
                    <a:pt x="1110" y="832"/>
                    <a:pt x="1084" y="978"/>
                  </a:cubicBezTo>
                  <a:cubicBezTo>
                    <a:pt x="1031" y="1308"/>
                    <a:pt x="952" y="1625"/>
                    <a:pt x="846" y="1956"/>
                  </a:cubicBezTo>
                  <a:cubicBezTo>
                    <a:pt x="740" y="2273"/>
                    <a:pt x="635" y="2576"/>
                    <a:pt x="490" y="2867"/>
                  </a:cubicBezTo>
                  <a:cubicBezTo>
                    <a:pt x="423" y="3013"/>
                    <a:pt x="344" y="3131"/>
                    <a:pt x="252" y="3264"/>
                  </a:cubicBezTo>
                  <a:cubicBezTo>
                    <a:pt x="173" y="3383"/>
                    <a:pt x="80" y="3449"/>
                    <a:pt x="0" y="3542"/>
                  </a:cubicBezTo>
                  <a:lnTo>
                    <a:pt x="490" y="4109"/>
                  </a:lnTo>
                  <a:cubicBezTo>
                    <a:pt x="569" y="3912"/>
                    <a:pt x="675" y="3713"/>
                    <a:pt x="728" y="3542"/>
                  </a:cubicBezTo>
                  <a:lnTo>
                    <a:pt x="873" y="3013"/>
                  </a:lnTo>
                  <a:cubicBezTo>
                    <a:pt x="952" y="2682"/>
                    <a:pt x="1031" y="2339"/>
                    <a:pt x="1124" y="2022"/>
                  </a:cubicBezTo>
                  <a:cubicBezTo>
                    <a:pt x="1230" y="1731"/>
                    <a:pt x="1348" y="1414"/>
                    <a:pt x="1480" y="1097"/>
                  </a:cubicBezTo>
                  <a:cubicBezTo>
                    <a:pt x="1533" y="938"/>
                    <a:pt x="1600" y="767"/>
                    <a:pt x="1665" y="608"/>
                  </a:cubicBezTo>
                  <a:cubicBezTo>
                    <a:pt x="1718" y="423"/>
                    <a:pt x="1811" y="198"/>
                    <a:pt x="181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23"/>
            <p:cNvSpPr/>
            <p:nvPr/>
          </p:nvSpPr>
          <p:spPr>
            <a:xfrm>
              <a:off x="7873225" y="3692300"/>
              <a:ext cx="132525" cy="100450"/>
            </a:xfrm>
            <a:custGeom>
              <a:avLst/>
              <a:gdLst/>
              <a:ahLst/>
              <a:cxnLst/>
              <a:rect l="l" t="t" r="r" b="b"/>
              <a:pathLst>
                <a:path w="5301" h="4018" extrusionOk="0">
                  <a:moveTo>
                    <a:pt x="1365" y="868"/>
                  </a:moveTo>
                  <a:cubicBezTo>
                    <a:pt x="1660" y="1059"/>
                    <a:pt x="1951" y="1254"/>
                    <a:pt x="2247" y="1454"/>
                  </a:cubicBezTo>
                  <a:lnTo>
                    <a:pt x="2975" y="1970"/>
                  </a:lnTo>
                  <a:lnTo>
                    <a:pt x="3662" y="2537"/>
                  </a:lnTo>
                  <a:cubicBezTo>
                    <a:pt x="3662" y="2537"/>
                    <a:pt x="3833" y="2696"/>
                    <a:pt x="4005" y="2842"/>
                  </a:cubicBezTo>
                  <a:cubicBezTo>
                    <a:pt x="4176" y="2986"/>
                    <a:pt x="4349" y="3145"/>
                    <a:pt x="4349" y="3145"/>
                  </a:cubicBezTo>
                  <a:lnTo>
                    <a:pt x="4573" y="3356"/>
                  </a:lnTo>
                  <a:lnTo>
                    <a:pt x="4666" y="3436"/>
                  </a:lnTo>
                  <a:lnTo>
                    <a:pt x="4719" y="3489"/>
                  </a:lnTo>
                  <a:lnTo>
                    <a:pt x="4666" y="3502"/>
                  </a:lnTo>
                  <a:cubicBezTo>
                    <a:pt x="4587" y="3541"/>
                    <a:pt x="4507" y="3555"/>
                    <a:pt x="4414" y="3568"/>
                  </a:cubicBezTo>
                  <a:lnTo>
                    <a:pt x="4243" y="3594"/>
                  </a:lnTo>
                  <a:cubicBezTo>
                    <a:pt x="4164" y="3608"/>
                    <a:pt x="4097" y="3608"/>
                    <a:pt x="4018" y="3608"/>
                  </a:cubicBezTo>
                  <a:cubicBezTo>
                    <a:pt x="3875" y="3621"/>
                    <a:pt x="3730" y="3624"/>
                    <a:pt x="3583" y="3624"/>
                  </a:cubicBezTo>
                  <a:cubicBezTo>
                    <a:pt x="3429" y="3624"/>
                    <a:pt x="3275" y="3621"/>
                    <a:pt x="3119" y="3621"/>
                  </a:cubicBezTo>
                  <a:cubicBezTo>
                    <a:pt x="2485" y="3621"/>
                    <a:pt x="1930" y="3700"/>
                    <a:pt x="1310" y="3700"/>
                  </a:cubicBezTo>
                  <a:lnTo>
                    <a:pt x="582" y="3700"/>
                  </a:lnTo>
                  <a:cubicBezTo>
                    <a:pt x="569" y="3700"/>
                    <a:pt x="545" y="3704"/>
                    <a:pt x="525" y="3704"/>
                  </a:cubicBezTo>
                  <a:cubicBezTo>
                    <a:pt x="506" y="3704"/>
                    <a:pt x="490" y="3700"/>
                    <a:pt x="490" y="3687"/>
                  </a:cubicBezTo>
                  <a:lnTo>
                    <a:pt x="530" y="3594"/>
                  </a:lnTo>
                  <a:lnTo>
                    <a:pt x="635" y="3344"/>
                  </a:lnTo>
                  <a:cubicBezTo>
                    <a:pt x="820" y="2854"/>
                    <a:pt x="993" y="2352"/>
                    <a:pt x="1137" y="1837"/>
                  </a:cubicBezTo>
                  <a:cubicBezTo>
                    <a:pt x="1212" y="1515"/>
                    <a:pt x="1302" y="1193"/>
                    <a:pt x="1365" y="868"/>
                  </a:cubicBezTo>
                  <a:close/>
                  <a:moveTo>
                    <a:pt x="1164" y="0"/>
                  </a:moveTo>
                  <a:lnTo>
                    <a:pt x="987" y="232"/>
                  </a:lnTo>
                  <a:lnTo>
                    <a:pt x="987" y="232"/>
                  </a:lnTo>
                  <a:lnTo>
                    <a:pt x="794" y="212"/>
                  </a:lnTo>
                  <a:lnTo>
                    <a:pt x="794" y="212"/>
                  </a:lnTo>
                  <a:cubicBezTo>
                    <a:pt x="796" y="303"/>
                    <a:pt x="796" y="395"/>
                    <a:pt x="793" y="487"/>
                  </a:cubicBezTo>
                  <a:lnTo>
                    <a:pt x="793" y="487"/>
                  </a:lnTo>
                  <a:lnTo>
                    <a:pt x="781" y="502"/>
                  </a:lnTo>
                  <a:cubicBezTo>
                    <a:pt x="785" y="504"/>
                    <a:pt x="788" y="507"/>
                    <a:pt x="792" y="509"/>
                  </a:cubicBezTo>
                  <a:lnTo>
                    <a:pt x="792" y="509"/>
                  </a:lnTo>
                  <a:cubicBezTo>
                    <a:pt x="776" y="912"/>
                    <a:pt x="713" y="1315"/>
                    <a:pt x="649" y="1718"/>
                  </a:cubicBezTo>
                  <a:cubicBezTo>
                    <a:pt x="556" y="2220"/>
                    <a:pt x="424" y="2722"/>
                    <a:pt x="279" y="3212"/>
                  </a:cubicBezTo>
                  <a:lnTo>
                    <a:pt x="107" y="3700"/>
                  </a:lnTo>
                  <a:lnTo>
                    <a:pt x="15" y="3978"/>
                  </a:lnTo>
                  <a:lnTo>
                    <a:pt x="1" y="4004"/>
                  </a:lnTo>
                  <a:cubicBezTo>
                    <a:pt x="1" y="4011"/>
                    <a:pt x="8" y="4011"/>
                    <a:pt x="16" y="4011"/>
                  </a:cubicBezTo>
                  <a:cubicBezTo>
                    <a:pt x="24" y="4011"/>
                    <a:pt x="34" y="4011"/>
                    <a:pt x="41" y="4017"/>
                  </a:cubicBezTo>
                  <a:lnTo>
                    <a:pt x="120" y="4004"/>
                  </a:lnTo>
                  <a:lnTo>
                    <a:pt x="292" y="4004"/>
                  </a:lnTo>
                  <a:lnTo>
                    <a:pt x="1336" y="3978"/>
                  </a:lnTo>
                  <a:cubicBezTo>
                    <a:pt x="1930" y="3964"/>
                    <a:pt x="2552" y="3899"/>
                    <a:pt x="3133" y="3899"/>
                  </a:cubicBezTo>
                  <a:cubicBezTo>
                    <a:pt x="3327" y="3899"/>
                    <a:pt x="3526" y="3904"/>
                    <a:pt x="3728" y="3904"/>
                  </a:cubicBezTo>
                  <a:cubicBezTo>
                    <a:pt x="3829" y="3904"/>
                    <a:pt x="3930" y="3903"/>
                    <a:pt x="4032" y="3899"/>
                  </a:cubicBezTo>
                  <a:cubicBezTo>
                    <a:pt x="4111" y="3899"/>
                    <a:pt x="4190" y="3899"/>
                    <a:pt x="4269" y="3885"/>
                  </a:cubicBezTo>
                  <a:lnTo>
                    <a:pt x="4534" y="3859"/>
                  </a:lnTo>
                  <a:cubicBezTo>
                    <a:pt x="4745" y="3806"/>
                    <a:pt x="4943" y="3767"/>
                    <a:pt x="5154" y="3687"/>
                  </a:cubicBezTo>
                  <a:lnTo>
                    <a:pt x="5300" y="3634"/>
                  </a:lnTo>
                  <a:lnTo>
                    <a:pt x="5194" y="3529"/>
                  </a:lnTo>
                  <a:lnTo>
                    <a:pt x="4983" y="3304"/>
                  </a:lnTo>
                  <a:lnTo>
                    <a:pt x="4587" y="2894"/>
                  </a:lnTo>
                  <a:lnTo>
                    <a:pt x="3926" y="2260"/>
                  </a:lnTo>
                  <a:lnTo>
                    <a:pt x="3265" y="1652"/>
                  </a:lnTo>
                  <a:lnTo>
                    <a:pt x="2578" y="1084"/>
                  </a:lnTo>
                  <a:cubicBezTo>
                    <a:pt x="2115" y="714"/>
                    <a:pt x="1639" y="344"/>
                    <a:pt x="116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23"/>
            <p:cNvSpPr/>
            <p:nvPr/>
          </p:nvSpPr>
          <p:spPr>
            <a:xfrm>
              <a:off x="7853425" y="3959200"/>
              <a:ext cx="144050" cy="319475"/>
            </a:xfrm>
            <a:custGeom>
              <a:avLst/>
              <a:gdLst/>
              <a:ahLst/>
              <a:cxnLst/>
              <a:rect l="l" t="t" r="r" b="b"/>
              <a:pathLst>
                <a:path w="5762" h="12779" extrusionOk="0">
                  <a:moveTo>
                    <a:pt x="2260" y="1"/>
                  </a:moveTo>
                  <a:cubicBezTo>
                    <a:pt x="1679" y="1045"/>
                    <a:pt x="1004" y="2036"/>
                    <a:pt x="305" y="3027"/>
                  </a:cubicBezTo>
                  <a:lnTo>
                    <a:pt x="93" y="3278"/>
                  </a:lnTo>
                  <a:cubicBezTo>
                    <a:pt x="67" y="3331"/>
                    <a:pt x="0" y="3371"/>
                    <a:pt x="14" y="3424"/>
                  </a:cubicBezTo>
                  <a:lnTo>
                    <a:pt x="132" y="3556"/>
                  </a:lnTo>
                  <a:lnTo>
                    <a:pt x="476" y="3952"/>
                  </a:lnTo>
                  <a:lnTo>
                    <a:pt x="1045" y="4625"/>
                  </a:lnTo>
                  <a:lnTo>
                    <a:pt x="1612" y="5326"/>
                  </a:lnTo>
                  <a:cubicBezTo>
                    <a:pt x="1811" y="5550"/>
                    <a:pt x="1956" y="5815"/>
                    <a:pt x="2114" y="6066"/>
                  </a:cubicBezTo>
                  <a:cubicBezTo>
                    <a:pt x="2114" y="6066"/>
                    <a:pt x="2352" y="6449"/>
                    <a:pt x="2590" y="6845"/>
                  </a:cubicBezTo>
                  <a:cubicBezTo>
                    <a:pt x="2828" y="7229"/>
                    <a:pt x="3053" y="7625"/>
                    <a:pt x="3053" y="7625"/>
                  </a:cubicBezTo>
                  <a:cubicBezTo>
                    <a:pt x="3330" y="8154"/>
                    <a:pt x="3568" y="8709"/>
                    <a:pt x="3819" y="9277"/>
                  </a:cubicBezTo>
                  <a:cubicBezTo>
                    <a:pt x="4308" y="10374"/>
                    <a:pt x="4678" y="11602"/>
                    <a:pt x="4995" y="12779"/>
                  </a:cubicBezTo>
                  <a:cubicBezTo>
                    <a:pt x="4995" y="12779"/>
                    <a:pt x="5194" y="12673"/>
                    <a:pt x="5379" y="12567"/>
                  </a:cubicBezTo>
                  <a:cubicBezTo>
                    <a:pt x="5576" y="12448"/>
                    <a:pt x="5761" y="12342"/>
                    <a:pt x="5761" y="12342"/>
                  </a:cubicBezTo>
                  <a:cubicBezTo>
                    <a:pt x="5259" y="11232"/>
                    <a:pt x="4783" y="10096"/>
                    <a:pt x="4202" y="9039"/>
                  </a:cubicBezTo>
                  <a:cubicBezTo>
                    <a:pt x="3925" y="8498"/>
                    <a:pt x="3634" y="7955"/>
                    <a:pt x="3344" y="7427"/>
                  </a:cubicBezTo>
                  <a:cubicBezTo>
                    <a:pt x="3344" y="7427"/>
                    <a:pt x="3092" y="7030"/>
                    <a:pt x="2854" y="6648"/>
                  </a:cubicBezTo>
                  <a:cubicBezTo>
                    <a:pt x="2604" y="6264"/>
                    <a:pt x="2366" y="5881"/>
                    <a:pt x="2366" y="5881"/>
                  </a:cubicBezTo>
                  <a:cubicBezTo>
                    <a:pt x="2194" y="5630"/>
                    <a:pt x="2049" y="5365"/>
                    <a:pt x="1850" y="5128"/>
                  </a:cubicBezTo>
                  <a:lnTo>
                    <a:pt x="1295" y="4428"/>
                  </a:lnTo>
                  <a:lnTo>
                    <a:pt x="727" y="3727"/>
                  </a:lnTo>
                  <a:lnTo>
                    <a:pt x="502" y="3436"/>
                  </a:lnTo>
                  <a:lnTo>
                    <a:pt x="476" y="3397"/>
                  </a:lnTo>
                  <a:cubicBezTo>
                    <a:pt x="476" y="3383"/>
                    <a:pt x="490" y="3371"/>
                    <a:pt x="502" y="3357"/>
                  </a:cubicBezTo>
                  <a:lnTo>
                    <a:pt x="595" y="3265"/>
                  </a:lnTo>
                  <a:cubicBezTo>
                    <a:pt x="1374" y="2326"/>
                    <a:pt x="2128" y="1362"/>
                    <a:pt x="2789" y="344"/>
                  </a:cubicBez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4" name="Google Shape;10084;p23"/>
            <p:cNvSpPr/>
            <p:nvPr/>
          </p:nvSpPr>
          <p:spPr>
            <a:xfrm>
              <a:off x="7613925" y="4176875"/>
              <a:ext cx="309550" cy="168525"/>
            </a:xfrm>
            <a:custGeom>
              <a:avLst/>
              <a:gdLst/>
              <a:ahLst/>
              <a:cxnLst/>
              <a:rect l="l" t="t" r="r" b="b"/>
              <a:pathLst>
                <a:path w="12382" h="6741" extrusionOk="0">
                  <a:moveTo>
                    <a:pt x="3636" y="0"/>
                  </a:moveTo>
                  <a:cubicBezTo>
                    <a:pt x="3598" y="0"/>
                    <a:pt x="3551" y="56"/>
                    <a:pt x="3516" y="68"/>
                  </a:cubicBezTo>
                  <a:lnTo>
                    <a:pt x="3238" y="240"/>
                  </a:lnTo>
                  <a:cubicBezTo>
                    <a:pt x="2168" y="821"/>
                    <a:pt x="1097" y="1376"/>
                    <a:pt x="1" y="1838"/>
                  </a:cubicBezTo>
                  <a:lnTo>
                    <a:pt x="278" y="2407"/>
                  </a:lnTo>
                  <a:cubicBezTo>
                    <a:pt x="1361" y="1865"/>
                    <a:pt x="2406" y="1218"/>
                    <a:pt x="3436" y="557"/>
                  </a:cubicBezTo>
                  <a:lnTo>
                    <a:pt x="3542" y="478"/>
                  </a:lnTo>
                  <a:cubicBezTo>
                    <a:pt x="3555" y="478"/>
                    <a:pt x="3569" y="451"/>
                    <a:pt x="3581" y="451"/>
                  </a:cubicBezTo>
                  <a:lnTo>
                    <a:pt x="3621" y="490"/>
                  </a:lnTo>
                  <a:lnTo>
                    <a:pt x="3872" y="742"/>
                  </a:lnTo>
                  <a:lnTo>
                    <a:pt x="4506" y="1389"/>
                  </a:lnTo>
                  <a:lnTo>
                    <a:pt x="5140" y="2023"/>
                  </a:lnTo>
                  <a:cubicBezTo>
                    <a:pt x="5352" y="2248"/>
                    <a:pt x="5603" y="2420"/>
                    <a:pt x="5827" y="2618"/>
                  </a:cubicBezTo>
                  <a:cubicBezTo>
                    <a:pt x="5827" y="2618"/>
                    <a:pt x="6185" y="2909"/>
                    <a:pt x="6528" y="3200"/>
                  </a:cubicBezTo>
                  <a:cubicBezTo>
                    <a:pt x="6885" y="3477"/>
                    <a:pt x="7242" y="3767"/>
                    <a:pt x="7242" y="3767"/>
                  </a:cubicBezTo>
                  <a:cubicBezTo>
                    <a:pt x="7744" y="4125"/>
                    <a:pt x="8246" y="4481"/>
                    <a:pt x="8748" y="4812"/>
                  </a:cubicBezTo>
                  <a:cubicBezTo>
                    <a:pt x="9739" y="5512"/>
                    <a:pt x="10810" y="6107"/>
                    <a:pt x="11853" y="6741"/>
                  </a:cubicBezTo>
                  <a:cubicBezTo>
                    <a:pt x="11853" y="6741"/>
                    <a:pt x="11985" y="6569"/>
                    <a:pt x="12117" y="6384"/>
                  </a:cubicBezTo>
                  <a:cubicBezTo>
                    <a:pt x="12249" y="6212"/>
                    <a:pt x="12381" y="6027"/>
                    <a:pt x="12381" y="6027"/>
                  </a:cubicBezTo>
                  <a:cubicBezTo>
                    <a:pt x="11245" y="5578"/>
                    <a:pt x="10070" y="5076"/>
                    <a:pt x="9025" y="4454"/>
                  </a:cubicBezTo>
                  <a:cubicBezTo>
                    <a:pt x="8497" y="4151"/>
                    <a:pt x="7982" y="3847"/>
                    <a:pt x="7480" y="3503"/>
                  </a:cubicBezTo>
                  <a:cubicBezTo>
                    <a:pt x="7480" y="3503"/>
                    <a:pt x="7110" y="3226"/>
                    <a:pt x="6752" y="2962"/>
                  </a:cubicBezTo>
                  <a:cubicBezTo>
                    <a:pt x="6396" y="2671"/>
                    <a:pt x="6039" y="2393"/>
                    <a:pt x="6039" y="2393"/>
                  </a:cubicBezTo>
                  <a:cubicBezTo>
                    <a:pt x="5815" y="2208"/>
                    <a:pt x="5563" y="2023"/>
                    <a:pt x="5366" y="1812"/>
                  </a:cubicBezTo>
                  <a:lnTo>
                    <a:pt x="4744" y="1165"/>
                  </a:lnTo>
                  <a:lnTo>
                    <a:pt x="4136" y="517"/>
                  </a:lnTo>
                  <a:lnTo>
                    <a:pt x="3766" y="134"/>
                  </a:lnTo>
                  <a:lnTo>
                    <a:pt x="3648" y="2"/>
                  </a:lnTo>
                  <a:cubicBezTo>
                    <a:pt x="3644" y="1"/>
                    <a:pt x="3640" y="0"/>
                    <a:pt x="363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5" name="Google Shape;10085;p23"/>
            <p:cNvSpPr/>
            <p:nvPr/>
          </p:nvSpPr>
          <p:spPr>
            <a:xfrm>
              <a:off x="7536950" y="3865725"/>
              <a:ext cx="244475" cy="220050"/>
            </a:xfrm>
            <a:custGeom>
              <a:avLst/>
              <a:gdLst/>
              <a:ahLst/>
              <a:cxnLst/>
              <a:rect l="l" t="t" r="r" b="b"/>
              <a:pathLst>
                <a:path w="9779" h="8802" extrusionOk="0">
                  <a:moveTo>
                    <a:pt x="9237" y="1"/>
                  </a:moveTo>
                  <a:cubicBezTo>
                    <a:pt x="8709" y="886"/>
                    <a:pt x="8114" y="1731"/>
                    <a:pt x="7453" y="2551"/>
                  </a:cubicBezTo>
                  <a:cubicBezTo>
                    <a:pt x="6806" y="3370"/>
                    <a:pt x="6052" y="4110"/>
                    <a:pt x="5273" y="4837"/>
                  </a:cubicBezTo>
                  <a:cubicBezTo>
                    <a:pt x="4467" y="5510"/>
                    <a:pt x="3635" y="6171"/>
                    <a:pt x="2749" y="6713"/>
                  </a:cubicBezTo>
                  <a:cubicBezTo>
                    <a:pt x="2300" y="6990"/>
                    <a:pt x="1838" y="7242"/>
                    <a:pt x="1389" y="7492"/>
                  </a:cubicBezTo>
                  <a:lnTo>
                    <a:pt x="688" y="7836"/>
                  </a:lnTo>
                  <a:cubicBezTo>
                    <a:pt x="569" y="7889"/>
                    <a:pt x="464" y="7968"/>
                    <a:pt x="331" y="8021"/>
                  </a:cubicBezTo>
                  <a:lnTo>
                    <a:pt x="1" y="8193"/>
                  </a:lnTo>
                  <a:lnTo>
                    <a:pt x="318" y="8801"/>
                  </a:lnTo>
                  <a:lnTo>
                    <a:pt x="661" y="8576"/>
                  </a:lnTo>
                  <a:cubicBezTo>
                    <a:pt x="767" y="8510"/>
                    <a:pt x="860" y="8417"/>
                    <a:pt x="978" y="8352"/>
                  </a:cubicBezTo>
                  <a:lnTo>
                    <a:pt x="1653" y="7929"/>
                  </a:lnTo>
                  <a:cubicBezTo>
                    <a:pt x="2088" y="7638"/>
                    <a:pt x="2538" y="7348"/>
                    <a:pt x="2960" y="7030"/>
                  </a:cubicBezTo>
                  <a:cubicBezTo>
                    <a:pt x="3832" y="6423"/>
                    <a:pt x="4639" y="5722"/>
                    <a:pt x="5458" y="5035"/>
                  </a:cubicBezTo>
                  <a:cubicBezTo>
                    <a:pt x="6237" y="4308"/>
                    <a:pt x="7030" y="3595"/>
                    <a:pt x="7744" y="2802"/>
                  </a:cubicBezTo>
                  <a:cubicBezTo>
                    <a:pt x="8471" y="2022"/>
                    <a:pt x="9158" y="1216"/>
                    <a:pt x="9779" y="344"/>
                  </a:cubicBezTo>
                  <a:lnTo>
                    <a:pt x="923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23"/>
            <p:cNvSpPr/>
            <p:nvPr/>
          </p:nvSpPr>
          <p:spPr>
            <a:xfrm>
              <a:off x="7508875" y="3831025"/>
              <a:ext cx="220050" cy="198575"/>
            </a:xfrm>
            <a:custGeom>
              <a:avLst/>
              <a:gdLst/>
              <a:ahLst/>
              <a:cxnLst/>
              <a:rect l="l" t="t" r="r" b="b"/>
              <a:pathLst>
                <a:path w="8802" h="7943" extrusionOk="0">
                  <a:moveTo>
                    <a:pt x="8259" y="1"/>
                  </a:moveTo>
                  <a:cubicBezTo>
                    <a:pt x="7797" y="794"/>
                    <a:pt x="7255" y="1560"/>
                    <a:pt x="6687" y="2300"/>
                  </a:cubicBezTo>
                  <a:cubicBezTo>
                    <a:pt x="6106" y="3040"/>
                    <a:pt x="5418" y="3701"/>
                    <a:pt x="4731" y="4349"/>
                  </a:cubicBezTo>
                  <a:cubicBezTo>
                    <a:pt x="4004" y="4956"/>
                    <a:pt x="3264" y="5538"/>
                    <a:pt x="2459" y="6026"/>
                  </a:cubicBezTo>
                  <a:cubicBezTo>
                    <a:pt x="2062" y="6278"/>
                    <a:pt x="1639" y="6489"/>
                    <a:pt x="1243" y="6713"/>
                  </a:cubicBezTo>
                  <a:lnTo>
                    <a:pt x="609" y="7018"/>
                  </a:lnTo>
                  <a:cubicBezTo>
                    <a:pt x="503" y="7071"/>
                    <a:pt x="397" y="7136"/>
                    <a:pt x="292" y="7189"/>
                  </a:cubicBezTo>
                  <a:lnTo>
                    <a:pt x="1" y="7335"/>
                  </a:lnTo>
                  <a:lnTo>
                    <a:pt x="304" y="7943"/>
                  </a:lnTo>
                  <a:lnTo>
                    <a:pt x="621" y="7731"/>
                  </a:lnTo>
                  <a:cubicBezTo>
                    <a:pt x="714" y="7678"/>
                    <a:pt x="794" y="7599"/>
                    <a:pt x="899" y="7533"/>
                  </a:cubicBezTo>
                  <a:lnTo>
                    <a:pt x="1494" y="7150"/>
                  </a:lnTo>
                  <a:cubicBezTo>
                    <a:pt x="1890" y="6886"/>
                    <a:pt x="2286" y="6634"/>
                    <a:pt x="2670" y="6343"/>
                  </a:cubicBezTo>
                  <a:cubicBezTo>
                    <a:pt x="3449" y="5788"/>
                    <a:pt x="4176" y="5168"/>
                    <a:pt x="4916" y="4546"/>
                  </a:cubicBezTo>
                  <a:cubicBezTo>
                    <a:pt x="5616" y="3899"/>
                    <a:pt x="6317" y="3251"/>
                    <a:pt x="6964" y="2552"/>
                  </a:cubicBezTo>
                  <a:cubicBezTo>
                    <a:pt x="7625" y="1851"/>
                    <a:pt x="8246" y="1125"/>
                    <a:pt x="8801" y="358"/>
                  </a:cubicBezTo>
                  <a:lnTo>
                    <a:pt x="825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23"/>
            <p:cNvSpPr/>
            <p:nvPr/>
          </p:nvSpPr>
          <p:spPr>
            <a:xfrm>
              <a:off x="7913875" y="4268400"/>
              <a:ext cx="83600" cy="77000"/>
            </a:xfrm>
            <a:custGeom>
              <a:avLst/>
              <a:gdLst/>
              <a:ahLst/>
              <a:cxnLst/>
              <a:rect l="l" t="t" r="r" b="b"/>
              <a:pathLst>
                <a:path w="3344" h="3080" extrusionOk="0">
                  <a:moveTo>
                    <a:pt x="2670" y="1"/>
                  </a:moveTo>
                  <a:cubicBezTo>
                    <a:pt x="2577" y="80"/>
                    <a:pt x="2591" y="186"/>
                    <a:pt x="2511" y="305"/>
                  </a:cubicBezTo>
                  <a:cubicBezTo>
                    <a:pt x="2418" y="437"/>
                    <a:pt x="2326" y="556"/>
                    <a:pt x="2221" y="675"/>
                  </a:cubicBezTo>
                  <a:cubicBezTo>
                    <a:pt x="2009" y="926"/>
                    <a:pt x="1771" y="1163"/>
                    <a:pt x="1520" y="1401"/>
                  </a:cubicBezTo>
                  <a:cubicBezTo>
                    <a:pt x="1282" y="1626"/>
                    <a:pt x="1031" y="1838"/>
                    <a:pt x="767" y="2009"/>
                  </a:cubicBezTo>
                  <a:cubicBezTo>
                    <a:pt x="635" y="2088"/>
                    <a:pt x="503" y="2155"/>
                    <a:pt x="371" y="2220"/>
                  </a:cubicBezTo>
                  <a:cubicBezTo>
                    <a:pt x="239" y="2287"/>
                    <a:pt x="119" y="2300"/>
                    <a:pt x="1" y="2340"/>
                  </a:cubicBezTo>
                  <a:lnTo>
                    <a:pt x="159" y="3080"/>
                  </a:lnTo>
                  <a:cubicBezTo>
                    <a:pt x="331" y="2948"/>
                    <a:pt x="489" y="2828"/>
                    <a:pt x="635" y="2696"/>
                  </a:cubicBezTo>
                  <a:lnTo>
                    <a:pt x="1018" y="2326"/>
                  </a:lnTo>
                  <a:cubicBezTo>
                    <a:pt x="1256" y="2076"/>
                    <a:pt x="1493" y="1824"/>
                    <a:pt x="1745" y="1600"/>
                  </a:cubicBezTo>
                  <a:cubicBezTo>
                    <a:pt x="1969" y="1389"/>
                    <a:pt x="2233" y="1177"/>
                    <a:pt x="2498" y="966"/>
                  </a:cubicBezTo>
                  <a:cubicBezTo>
                    <a:pt x="2630" y="860"/>
                    <a:pt x="2776" y="754"/>
                    <a:pt x="2920" y="649"/>
                  </a:cubicBezTo>
                  <a:cubicBezTo>
                    <a:pt x="3053" y="516"/>
                    <a:pt x="3251" y="371"/>
                    <a:pt x="3343" y="186"/>
                  </a:cubicBezTo>
                  <a:lnTo>
                    <a:pt x="267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8" name="Google Shape;10088;p23"/>
            <p:cNvSpPr/>
            <p:nvPr/>
          </p:nvSpPr>
          <p:spPr>
            <a:xfrm>
              <a:off x="7665475" y="3987625"/>
              <a:ext cx="119250" cy="130825"/>
            </a:xfrm>
            <a:custGeom>
              <a:avLst/>
              <a:gdLst/>
              <a:ahLst/>
              <a:cxnLst/>
              <a:rect l="l" t="t" r="r" b="b"/>
              <a:pathLst>
                <a:path w="4770" h="5233" extrusionOk="0">
                  <a:moveTo>
                    <a:pt x="2753" y="853"/>
                  </a:moveTo>
                  <a:cubicBezTo>
                    <a:pt x="2915" y="1171"/>
                    <a:pt x="3072" y="1491"/>
                    <a:pt x="3224" y="1811"/>
                  </a:cubicBezTo>
                  <a:lnTo>
                    <a:pt x="3594" y="2616"/>
                  </a:lnTo>
                  <a:lnTo>
                    <a:pt x="3898" y="3449"/>
                  </a:lnTo>
                  <a:lnTo>
                    <a:pt x="4188" y="4308"/>
                  </a:lnTo>
                  <a:lnTo>
                    <a:pt x="4294" y="4612"/>
                  </a:lnTo>
                  <a:lnTo>
                    <a:pt x="4334" y="4744"/>
                  </a:lnTo>
                  <a:lnTo>
                    <a:pt x="4347" y="4797"/>
                  </a:lnTo>
                  <a:lnTo>
                    <a:pt x="4294" y="4783"/>
                  </a:lnTo>
                  <a:cubicBezTo>
                    <a:pt x="4202" y="4783"/>
                    <a:pt x="4123" y="4757"/>
                    <a:pt x="4044" y="4731"/>
                  </a:cubicBezTo>
                  <a:lnTo>
                    <a:pt x="3871" y="4651"/>
                  </a:lnTo>
                  <a:cubicBezTo>
                    <a:pt x="3806" y="4625"/>
                    <a:pt x="3739" y="4586"/>
                    <a:pt x="3674" y="4559"/>
                  </a:cubicBezTo>
                  <a:cubicBezTo>
                    <a:pt x="3409" y="4427"/>
                    <a:pt x="3158" y="4269"/>
                    <a:pt x="2893" y="4110"/>
                  </a:cubicBezTo>
                  <a:cubicBezTo>
                    <a:pt x="2338" y="3806"/>
                    <a:pt x="1810" y="3581"/>
                    <a:pt x="1295" y="3277"/>
                  </a:cubicBezTo>
                  <a:lnTo>
                    <a:pt x="661" y="2921"/>
                  </a:lnTo>
                  <a:cubicBezTo>
                    <a:pt x="634" y="2894"/>
                    <a:pt x="568" y="2881"/>
                    <a:pt x="582" y="2868"/>
                  </a:cubicBezTo>
                  <a:lnTo>
                    <a:pt x="674" y="2801"/>
                  </a:lnTo>
                  <a:lnTo>
                    <a:pt x="885" y="2643"/>
                  </a:lnTo>
                  <a:cubicBezTo>
                    <a:pt x="1539" y="2085"/>
                    <a:pt x="2202" y="1520"/>
                    <a:pt x="2753" y="853"/>
                  </a:cubicBezTo>
                  <a:close/>
                  <a:moveTo>
                    <a:pt x="2576" y="0"/>
                  </a:moveTo>
                  <a:cubicBezTo>
                    <a:pt x="2533" y="79"/>
                    <a:pt x="2488" y="157"/>
                    <a:pt x="2441" y="234"/>
                  </a:cubicBezTo>
                  <a:lnTo>
                    <a:pt x="2441" y="234"/>
                  </a:lnTo>
                  <a:lnTo>
                    <a:pt x="2431" y="238"/>
                  </a:lnTo>
                  <a:cubicBezTo>
                    <a:pt x="2433" y="240"/>
                    <a:pt x="2434" y="242"/>
                    <a:pt x="2435" y="245"/>
                  </a:cubicBezTo>
                  <a:lnTo>
                    <a:pt x="2435" y="245"/>
                  </a:lnTo>
                  <a:cubicBezTo>
                    <a:pt x="1965" y="1014"/>
                    <a:pt x="1316" y="1693"/>
                    <a:pt x="634" y="2339"/>
                  </a:cubicBezTo>
                  <a:lnTo>
                    <a:pt x="251" y="2683"/>
                  </a:lnTo>
                  <a:lnTo>
                    <a:pt x="27" y="2868"/>
                  </a:lnTo>
                  <a:lnTo>
                    <a:pt x="0" y="2894"/>
                  </a:lnTo>
                  <a:cubicBezTo>
                    <a:pt x="0" y="2907"/>
                    <a:pt x="13" y="2907"/>
                    <a:pt x="27" y="2921"/>
                  </a:cubicBezTo>
                  <a:lnTo>
                    <a:pt x="106" y="2960"/>
                  </a:lnTo>
                  <a:lnTo>
                    <a:pt x="251" y="3039"/>
                  </a:lnTo>
                  <a:lnTo>
                    <a:pt x="1176" y="3541"/>
                  </a:lnTo>
                  <a:cubicBezTo>
                    <a:pt x="1691" y="3832"/>
                    <a:pt x="2259" y="4057"/>
                    <a:pt x="2761" y="4361"/>
                  </a:cubicBezTo>
                  <a:cubicBezTo>
                    <a:pt x="3013" y="4506"/>
                    <a:pt x="3277" y="4665"/>
                    <a:pt x="3541" y="4810"/>
                  </a:cubicBezTo>
                  <a:cubicBezTo>
                    <a:pt x="3607" y="4850"/>
                    <a:pt x="3686" y="4889"/>
                    <a:pt x="3753" y="4916"/>
                  </a:cubicBezTo>
                  <a:lnTo>
                    <a:pt x="4003" y="5035"/>
                  </a:lnTo>
                  <a:cubicBezTo>
                    <a:pt x="4202" y="5088"/>
                    <a:pt x="4400" y="5153"/>
                    <a:pt x="4611" y="5194"/>
                  </a:cubicBezTo>
                  <a:lnTo>
                    <a:pt x="4770" y="5233"/>
                  </a:lnTo>
                  <a:cubicBezTo>
                    <a:pt x="4770" y="5180"/>
                    <a:pt x="4757" y="5127"/>
                    <a:pt x="4743" y="5074"/>
                  </a:cubicBezTo>
                  <a:lnTo>
                    <a:pt x="4664" y="4771"/>
                  </a:lnTo>
                  <a:lnTo>
                    <a:pt x="4519" y="4216"/>
                  </a:lnTo>
                  <a:lnTo>
                    <a:pt x="4268" y="3344"/>
                  </a:lnTo>
                  <a:lnTo>
                    <a:pt x="4003" y="2484"/>
                  </a:lnTo>
                  <a:cubicBezTo>
                    <a:pt x="4003" y="2484"/>
                    <a:pt x="3938" y="2273"/>
                    <a:pt x="3859" y="2075"/>
                  </a:cubicBezTo>
                  <a:lnTo>
                    <a:pt x="3700" y="1652"/>
                  </a:lnTo>
                  <a:cubicBezTo>
                    <a:pt x="3475" y="1084"/>
                    <a:pt x="3251" y="542"/>
                    <a:pt x="3026" y="0"/>
                  </a:cubicBezTo>
                  <a:lnTo>
                    <a:pt x="2742" y="113"/>
                  </a:lnTo>
                  <a:lnTo>
                    <a:pt x="2742" y="113"/>
                  </a:lnTo>
                  <a:lnTo>
                    <a:pt x="257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9" name="Google Shape;10089;p23"/>
            <p:cNvSpPr/>
            <p:nvPr/>
          </p:nvSpPr>
          <p:spPr>
            <a:xfrm>
              <a:off x="7513500" y="4222825"/>
              <a:ext cx="107375" cy="311200"/>
            </a:xfrm>
            <a:custGeom>
              <a:avLst/>
              <a:gdLst/>
              <a:ahLst/>
              <a:cxnLst/>
              <a:rect l="l" t="t" r="r" b="b"/>
              <a:pathLst>
                <a:path w="4295" h="12448" extrusionOk="0">
                  <a:moveTo>
                    <a:pt x="4018" y="0"/>
                  </a:moveTo>
                  <a:cubicBezTo>
                    <a:pt x="3000" y="608"/>
                    <a:pt x="1916" y="1137"/>
                    <a:pt x="806" y="1639"/>
                  </a:cubicBezTo>
                  <a:cubicBezTo>
                    <a:pt x="806" y="1639"/>
                    <a:pt x="727" y="1679"/>
                    <a:pt x="662" y="1705"/>
                  </a:cubicBezTo>
                  <a:cubicBezTo>
                    <a:pt x="582" y="1744"/>
                    <a:pt x="503" y="1771"/>
                    <a:pt x="503" y="1771"/>
                  </a:cubicBezTo>
                  <a:cubicBezTo>
                    <a:pt x="463" y="1797"/>
                    <a:pt x="384" y="1797"/>
                    <a:pt x="371" y="1837"/>
                  </a:cubicBezTo>
                  <a:lnTo>
                    <a:pt x="397" y="2009"/>
                  </a:lnTo>
                  <a:lnTo>
                    <a:pt x="489" y="2537"/>
                  </a:lnTo>
                  <a:lnTo>
                    <a:pt x="662" y="3409"/>
                  </a:lnTo>
                  <a:lnTo>
                    <a:pt x="806" y="4295"/>
                  </a:lnTo>
                  <a:cubicBezTo>
                    <a:pt x="847" y="4586"/>
                    <a:pt x="847" y="4889"/>
                    <a:pt x="859" y="5194"/>
                  </a:cubicBezTo>
                  <a:lnTo>
                    <a:pt x="886" y="6092"/>
                  </a:lnTo>
                  <a:cubicBezTo>
                    <a:pt x="899" y="6541"/>
                    <a:pt x="899" y="7003"/>
                    <a:pt x="899" y="7003"/>
                  </a:cubicBezTo>
                  <a:cubicBezTo>
                    <a:pt x="873" y="7611"/>
                    <a:pt x="806" y="8206"/>
                    <a:pt x="741" y="8814"/>
                  </a:cubicBezTo>
                  <a:cubicBezTo>
                    <a:pt x="609" y="10016"/>
                    <a:pt x="304" y="11245"/>
                    <a:pt x="1" y="12447"/>
                  </a:cubicBezTo>
                  <a:lnTo>
                    <a:pt x="436" y="12447"/>
                  </a:lnTo>
                  <a:cubicBezTo>
                    <a:pt x="662" y="12447"/>
                    <a:pt x="886" y="12435"/>
                    <a:pt x="886" y="12435"/>
                  </a:cubicBezTo>
                  <a:cubicBezTo>
                    <a:pt x="1005" y="11232"/>
                    <a:pt x="1164" y="10016"/>
                    <a:pt x="1190" y="8800"/>
                  </a:cubicBezTo>
                  <a:cubicBezTo>
                    <a:pt x="1217" y="8193"/>
                    <a:pt x="1243" y="7585"/>
                    <a:pt x="1243" y="6964"/>
                  </a:cubicBezTo>
                  <a:cubicBezTo>
                    <a:pt x="1243" y="6964"/>
                    <a:pt x="1229" y="6515"/>
                    <a:pt x="1217" y="6052"/>
                  </a:cubicBezTo>
                  <a:lnTo>
                    <a:pt x="1164" y="5153"/>
                  </a:lnTo>
                  <a:cubicBezTo>
                    <a:pt x="1150" y="4850"/>
                    <a:pt x="1150" y="4546"/>
                    <a:pt x="1111" y="4255"/>
                  </a:cubicBezTo>
                  <a:lnTo>
                    <a:pt x="965" y="3356"/>
                  </a:lnTo>
                  <a:lnTo>
                    <a:pt x="833" y="2472"/>
                  </a:lnTo>
                  <a:lnTo>
                    <a:pt x="780" y="2102"/>
                  </a:lnTo>
                  <a:lnTo>
                    <a:pt x="767" y="2061"/>
                  </a:lnTo>
                  <a:cubicBezTo>
                    <a:pt x="780" y="2049"/>
                    <a:pt x="806" y="2049"/>
                    <a:pt x="820" y="2035"/>
                  </a:cubicBezTo>
                  <a:lnTo>
                    <a:pt x="939" y="1996"/>
                  </a:lnTo>
                  <a:cubicBezTo>
                    <a:pt x="2089" y="1573"/>
                    <a:pt x="3225" y="1110"/>
                    <a:pt x="4295" y="569"/>
                  </a:cubicBezTo>
                  <a:lnTo>
                    <a:pt x="401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23"/>
            <p:cNvSpPr/>
            <p:nvPr/>
          </p:nvSpPr>
          <p:spPr>
            <a:xfrm>
              <a:off x="7224800" y="4303100"/>
              <a:ext cx="216375" cy="254700"/>
            </a:xfrm>
            <a:custGeom>
              <a:avLst/>
              <a:gdLst/>
              <a:ahLst/>
              <a:cxnLst/>
              <a:rect l="l" t="t" r="r" b="b"/>
              <a:pathLst>
                <a:path w="8655" h="10188" extrusionOk="0">
                  <a:moveTo>
                    <a:pt x="39" y="1"/>
                  </a:moveTo>
                  <a:lnTo>
                    <a:pt x="0" y="635"/>
                  </a:lnTo>
                  <a:cubicBezTo>
                    <a:pt x="608" y="648"/>
                    <a:pt x="1216" y="674"/>
                    <a:pt x="1824" y="674"/>
                  </a:cubicBezTo>
                  <a:cubicBezTo>
                    <a:pt x="2432" y="648"/>
                    <a:pt x="3052" y="661"/>
                    <a:pt x="3660" y="595"/>
                  </a:cubicBezTo>
                  <a:lnTo>
                    <a:pt x="3779" y="595"/>
                  </a:lnTo>
                  <a:cubicBezTo>
                    <a:pt x="3797" y="595"/>
                    <a:pt x="3808" y="589"/>
                    <a:pt x="3818" y="589"/>
                  </a:cubicBezTo>
                  <a:cubicBezTo>
                    <a:pt x="3823" y="589"/>
                    <a:pt x="3828" y="590"/>
                    <a:pt x="3832" y="595"/>
                  </a:cubicBezTo>
                  <a:lnTo>
                    <a:pt x="3845" y="635"/>
                  </a:lnTo>
                  <a:lnTo>
                    <a:pt x="3938" y="991"/>
                  </a:lnTo>
                  <a:lnTo>
                    <a:pt x="4162" y="1863"/>
                  </a:lnTo>
                  <a:lnTo>
                    <a:pt x="4400" y="2735"/>
                  </a:lnTo>
                  <a:cubicBezTo>
                    <a:pt x="4466" y="3026"/>
                    <a:pt x="4599" y="3317"/>
                    <a:pt x="4691" y="3595"/>
                  </a:cubicBezTo>
                  <a:cubicBezTo>
                    <a:pt x="4691" y="3595"/>
                    <a:pt x="4849" y="4030"/>
                    <a:pt x="5008" y="4453"/>
                  </a:cubicBezTo>
                  <a:cubicBezTo>
                    <a:pt x="5180" y="4876"/>
                    <a:pt x="5339" y="5299"/>
                    <a:pt x="5339" y="5299"/>
                  </a:cubicBezTo>
                  <a:cubicBezTo>
                    <a:pt x="5589" y="5854"/>
                    <a:pt x="5853" y="6409"/>
                    <a:pt x="6118" y="6951"/>
                  </a:cubicBezTo>
                  <a:cubicBezTo>
                    <a:pt x="6620" y="8047"/>
                    <a:pt x="7254" y="9118"/>
                    <a:pt x="7835" y="10188"/>
                  </a:cubicBezTo>
                  <a:lnTo>
                    <a:pt x="8655" y="9818"/>
                  </a:lnTo>
                  <a:cubicBezTo>
                    <a:pt x="7902" y="8854"/>
                    <a:pt x="7136" y="7862"/>
                    <a:pt x="6540" y="6792"/>
                  </a:cubicBezTo>
                  <a:cubicBezTo>
                    <a:pt x="6237" y="6250"/>
                    <a:pt x="5946" y="5722"/>
                    <a:pt x="5668" y="5180"/>
                  </a:cubicBezTo>
                  <a:cubicBezTo>
                    <a:pt x="5668" y="5180"/>
                    <a:pt x="5497" y="4770"/>
                    <a:pt x="5325" y="4347"/>
                  </a:cubicBezTo>
                  <a:cubicBezTo>
                    <a:pt x="5154" y="3938"/>
                    <a:pt x="4995" y="3515"/>
                    <a:pt x="4995" y="3515"/>
                  </a:cubicBezTo>
                  <a:cubicBezTo>
                    <a:pt x="4889" y="3237"/>
                    <a:pt x="4770" y="2960"/>
                    <a:pt x="4691" y="2670"/>
                  </a:cubicBezTo>
                  <a:lnTo>
                    <a:pt x="4479" y="1798"/>
                  </a:lnTo>
                  <a:lnTo>
                    <a:pt x="4281" y="926"/>
                  </a:lnTo>
                  <a:lnTo>
                    <a:pt x="4162" y="410"/>
                  </a:lnTo>
                  <a:lnTo>
                    <a:pt x="4123" y="238"/>
                  </a:lnTo>
                  <a:cubicBezTo>
                    <a:pt x="4112" y="221"/>
                    <a:pt x="4090" y="216"/>
                    <a:pt x="4065" y="216"/>
                  </a:cubicBezTo>
                  <a:cubicBezTo>
                    <a:pt x="4033" y="216"/>
                    <a:pt x="3994" y="225"/>
                    <a:pt x="3964" y="225"/>
                  </a:cubicBezTo>
                  <a:lnTo>
                    <a:pt x="3633" y="225"/>
                  </a:lnTo>
                  <a:cubicBezTo>
                    <a:pt x="3565" y="226"/>
                    <a:pt x="3498" y="227"/>
                    <a:pt x="3430" y="227"/>
                  </a:cubicBezTo>
                  <a:cubicBezTo>
                    <a:pt x="2893" y="227"/>
                    <a:pt x="2364" y="183"/>
                    <a:pt x="1824" y="159"/>
                  </a:cubicBezTo>
                  <a:cubicBezTo>
                    <a:pt x="1229" y="133"/>
                    <a:pt x="635" y="53"/>
                    <a:pt x="3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23"/>
            <p:cNvSpPr/>
            <p:nvPr/>
          </p:nvSpPr>
          <p:spPr>
            <a:xfrm>
              <a:off x="7234700" y="4070850"/>
              <a:ext cx="309875" cy="79000"/>
            </a:xfrm>
            <a:custGeom>
              <a:avLst/>
              <a:gdLst/>
              <a:ahLst/>
              <a:cxnLst/>
              <a:rect l="l" t="t" r="r" b="b"/>
              <a:pathLst>
                <a:path w="12395" h="3160" extrusionOk="0">
                  <a:moveTo>
                    <a:pt x="12104" y="1"/>
                  </a:moveTo>
                  <a:cubicBezTo>
                    <a:pt x="11218" y="517"/>
                    <a:pt x="10267" y="940"/>
                    <a:pt x="9303" y="1336"/>
                  </a:cubicBezTo>
                  <a:cubicBezTo>
                    <a:pt x="8311" y="1692"/>
                    <a:pt x="7307" y="1997"/>
                    <a:pt x="6277" y="2208"/>
                  </a:cubicBezTo>
                  <a:cubicBezTo>
                    <a:pt x="5246" y="2406"/>
                    <a:pt x="4203" y="2538"/>
                    <a:pt x="3158" y="2564"/>
                  </a:cubicBezTo>
                  <a:cubicBezTo>
                    <a:pt x="2954" y="2575"/>
                    <a:pt x="2752" y="2579"/>
                    <a:pt x="2550" y="2579"/>
                  </a:cubicBezTo>
                  <a:cubicBezTo>
                    <a:pt x="2230" y="2579"/>
                    <a:pt x="1911" y="2568"/>
                    <a:pt x="1586" y="2552"/>
                  </a:cubicBezTo>
                  <a:cubicBezTo>
                    <a:pt x="1586" y="2552"/>
                    <a:pt x="1388" y="2552"/>
                    <a:pt x="1203" y="2538"/>
                  </a:cubicBezTo>
                  <a:cubicBezTo>
                    <a:pt x="1005" y="2525"/>
                    <a:pt x="806" y="2499"/>
                    <a:pt x="806" y="2499"/>
                  </a:cubicBezTo>
                  <a:cubicBezTo>
                    <a:pt x="674" y="2485"/>
                    <a:pt x="542" y="2485"/>
                    <a:pt x="410" y="2485"/>
                  </a:cubicBezTo>
                  <a:lnTo>
                    <a:pt x="40" y="2485"/>
                  </a:lnTo>
                  <a:lnTo>
                    <a:pt x="1" y="3159"/>
                  </a:lnTo>
                  <a:lnTo>
                    <a:pt x="424" y="3119"/>
                  </a:lnTo>
                  <a:cubicBezTo>
                    <a:pt x="542" y="3107"/>
                    <a:pt x="674" y="3093"/>
                    <a:pt x="806" y="3093"/>
                  </a:cubicBezTo>
                  <a:lnTo>
                    <a:pt x="1203" y="3093"/>
                  </a:lnTo>
                  <a:lnTo>
                    <a:pt x="1599" y="3066"/>
                  </a:lnTo>
                  <a:cubicBezTo>
                    <a:pt x="2128" y="3040"/>
                    <a:pt x="2656" y="3014"/>
                    <a:pt x="3185" y="2948"/>
                  </a:cubicBezTo>
                  <a:cubicBezTo>
                    <a:pt x="4242" y="2855"/>
                    <a:pt x="5286" y="2670"/>
                    <a:pt x="6329" y="2472"/>
                  </a:cubicBezTo>
                  <a:cubicBezTo>
                    <a:pt x="7374" y="2261"/>
                    <a:pt x="8405" y="1997"/>
                    <a:pt x="9421" y="1692"/>
                  </a:cubicBezTo>
                  <a:cubicBezTo>
                    <a:pt x="10439" y="1375"/>
                    <a:pt x="11444" y="1019"/>
                    <a:pt x="12395" y="582"/>
                  </a:cubicBezTo>
                  <a:lnTo>
                    <a:pt x="1210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23"/>
            <p:cNvSpPr/>
            <p:nvPr/>
          </p:nvSpPr>
          <p:spPr>
            <a:xfrm>
              <a:off x="7238325" y="4014700"/>
              <a:ext cx="278175" cy="72700"/>
            </a:xfrm>
            <a:custGeom>
              <a:avLst/>
              <a:gdLst/>
              <a:ahLst/>
              <a:cxnLst/>
              <a:rect l="l" t="t" r="r" b="b"/>
              <a:pathLst>
                <a:path w="11127" h="2908" extrusionOk="0">
                  <a:moveTo>
                    <a:pt x="10836" y="1"/>
                  </a:moveTo>
                  <a:cubicBezTo>
                    <a:pt x="10043" y="476"/>
                    <a:pt x="9184" y="846"/>
                    <a:pt x="8325" y="1204"/>
                  </a:cubicBezTo>
                  <a:cubicBezTo>
                    <a:pt x="7453" y="1533"/>
                    <a:pt x="6542" y="1798"/>
                    <a:pt x="5629" y="1983"/>
                  </a:cubicBezTo>
                  <a:cubicBezTo>
                    <a:pt x="4705" y="2168"/>
                    <a:pt x="3767" y="2287"/>
                    <a:pt x="2828" y="2300"/>
                  </a:cubicBezTo>
                  <a:cubicBezTo>
                    <a:pt x="2650" y="2310"/>
                    <a:pt x="2469" y="2314"/>
                    <a:pt x="2288" y="2314"/>
                  </a:cubicBezTo>
                  <a:cubicBezTo>
                    <a:pt x="2001" y="2314"/>
                    <a:pt x="1712" y="2303"/>
                    <a:pt x="1428" y="2287"/>
                  </a:cubicBezTo>
                  <a:cubicBezTo>
                    <a:pt x="1428" y="2287"/>
                    <a:pt x="1256" y="2287"/>
                    <a:pt x="1084" y="2273"/>
                  </a:cubicBezTo>
                  <a:cubicBezTo>
                    <a:pt x="899" y="2261"/>
                    <a:pt x="728" y="2247"/>
                    <a:pt x="728" y="2247"/>
                  </a:cubicBezTo>
                  <a:cubicBezTo>
                    <a:pt x="608" y="2220"/>
                    <a:pt x="490" y="2234"/>
                    <a:pt x="370" y="2220"/>
                  </a:cubicBezTo>
                  <a:lnTo>
                    <a:pt x="41" y="2220"/>
                  </a:lnTo>
                  <a:lnTo>
                    <a:pt x="1" y="2908"/>
                  </a:lnTo>
                  <a:lnTo>
                    <a:pt x="370" y="2868"/>
                  </a:lnTo>
                  <a:cubicBezTo>
                    <a:pt x="490" y="2855"/>
                    <a:pt x="596" y="2828"/>
                    <a:pt x="728" y="2828"/>
                  </a:cubicBezTo>
                  <a:lnTo>
                    <a:pt x="1084" y="2828"/>
                  </a:lnTo>
                  <a:lnTo>
                    <a:pt x="1428" y="2802"/>
                  </a:lnTo>
                  <a:cubicBezTo>
                    <a:pt x="1903" y="2775"/>
                    <a:pt x="2379" y="2749"/>
                    <a:pt x="2855" y="2683"/>
                  </a:cubicBezTo>
                  <a:cubicBezTo>
                    <a:pt x="3806" y="2604"/>
                    <a:pt x="4745" y="2446"/>
                    <a:pt x="5682" y="2261"/>
                  </a:cubicBezTo>
                  <a:cubicBezTo>
                    <a:pt x="6607" y="2076"/>
                    <a:pt x="7532" y="1838"/>
                    <a:pt x="8444" y="1560"/>
                  </a:cubicBezTo>
                  <a:cubicBezTo>
                    <a:pt x="9356" y="1283"/>
                    <a:pt x="10268" y="978"/>
                    <a:pt x="11126" y="582"/>
                  </a:cubicBezTo>
                  <a:lnTo>
                    <a:pt x="1083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3" name="Google Shape;10093;p23"/>
            <p:cNvSpPr/>
            <p:nvPr/>
          </p:nvSpPr>
          <p:spPr>
            <a:xfrm>
              <a:off x="7427275" y="4526075"/>
              <a:ext cx="105725" cy="35025"/>
            </a:xfrm>
            <a:custGeom>
              <a:avLst/>
              <a:gdLst/>
              <a:ahLst/>
              <a:cxnLst/>
              <a:rect l="l" t="t" r="r" b="b"/>
              <a:pathLst>
                <a:path w="4229" h="1401" extrusionOk="0">
                  <a:moveTo>
                    <a:pt x="3741" y="0"/>
                  </a:moveTo>
                  <a:cubicBezTo>
                    <a:pt x="3621" y="27"/>
                    <a:pt x="3568" y="132"/>
                    <a:pt x="3436" y="185"/>
                  </a:cubicBezTo>
                  <a:cubicBezTo>
                    <a:pt x="3291" y="252"/>
                    <a:pt x="3159" y="305"/>
                    <a:pt x="3001" y="370"/>
                  </a:cubicBezTo>
                  <a:cubicBezTo>
                    <a:pt x="2696" y="463"/>
                    <a:pt x="2379" y="555"/>
                    <a:pt x="2036" y="634"/>
                  </a:cubicBezTo>
                  <a:cubicBezTo>
                    <a:pt x="1706" y="727"/>
                    <a:pt x="1389" y="780"/>
                    <a:pt x="1071" y="793"/>
                  </a:cubicBezTo>
                  <a:cubicBezTo>
                    <a:pt x="913" y="793"/>
                    <a:pt x="767" y="780"/>
                    <a:pt x="608" y="780"/>
                  </a:cubicBezTo>
                  <a:cubicBezTo>
                    <a:pt x="476" y="754"/>
                    <a:pt x="358" y="714"/>
                    <a:pt x="252" y="687"/>
                  </a:cubicBezTo>
                  <a:lnTo>
                    <a:pt x="1" y="1401"/>
                  </a:lnTo>
                  <a:cubicBezTo>
                    <a:pt x="212" y="1374"/>
                    <a:pt x="423" y="1362"/>
                    <a:pt x="608" y="1322"/>
                  </a:cubicBezTo>
                  <a:lnTo>
                    <a:pt x="1137" y="1189"/>
                  </a:lnTo>
                  <a:cubicBezTo>
                    <a:pt x="1468" y="1097"/>
                    <a:pt x="1798" y="1004"/>
                    <a:pt x="2115" y="925"/>
                  </a:cubicBezTo>
                  <a:cubicBezTo>
                    <a:pt x="2432" y="846"/>
                    <a:pt x="2763" y="793"/>
                    <a:pt x="3093" y="754"/>
                  </a:cubicBezTo>
                  <a:cubicBezTo>
                    <a:pt x="3278" y="727"/>
                    <a:pt x="3450" y="714"/>
                    <a:pt x="3621" y="687"/>
                  </a:cubicBezTo>
                  <a:cubicBezTo>
                    <a:pt x="3806" y="648"/>
                    <a:pt x="4044" y="595"/>
                    <a:pt x="4229" y="502"/>
                  </a:cubicBezTo>
                  <a:lnTo>
                    <a:pt x="374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4" name="Google Shape;10094;p23"/>
            <p:cNvSpPr/>
            <p:nvPr/>
          </p:nvSpPr>
          <p:spPr>
            <a:xfrm>
              <a:off x="7351950" y="4157750"/>
              <a:ext cx="101475" cy="140400"/>
            </a:xfrm>
            <a:custGeom>
              <a:avLst/>
              <a:gdLst/>
              <a:ahLst/>
              <a:cxnLst/>
              <a:rect l="l" t="t" r="r" b="b"/>
              <a:pathLst>
                <a:path w="4059" h="5616" extrusionOk="0">
                  <a:moveTo>
                    <a:pt x="3404" y="813"/>
                  </a:moveTo>
                  <a:cubicBezTo>
                    <a:pt x="3387" y="1170"/>
                    <a:pt x="3368" y="1530"/>
                    <a:pt x="3345" y="1890"/>
                  </a:cubicBezTo>
                  <a:lnTo>
                    <a:pt x="3252" y="2762"/>
                  </a:lnTo>
                  <a:lnTo>
                    <a:pt x="3107" y="3648"/>
                  </a:lnTo>
                  <a:lnTo>
                    <a:pt x="2922" y="4532"/>
                  </a:lnTo>
                  <a:lnTo>
                    <a:pt x="2855" y="4849"/>
                  </a:lnTo>
                  <a:lnTo>
                    <a:pt x="2829" y="4969"/>
                  </a:lnTo>
                  <a:lnTo>
                    <a:pt x="2816" y="5034"/>
                  </a:lnTo>
                  <a:lnTo>
                    <a:pt x="2763" y="4995"/>
                  </a:lnTo>
                  <a:cubicBezTo>
                    <a:pt x="2697" y="4955"/>
                    <a:pt x="2644" y="4890"/>
                    <a:pt x="2578" y="4823"/>
                  </a:cubicBezTo>
                  <a:lnTo>
                    <a:pt x="2472" y="4678"/>
                  </a:lnTo>
                  <a:cubicBezTo>
                    <a:pt x="2432" y="4625"/>
                    <a:pt x="2393" y="4559"/>
                    <a:pt x="2353" y="4493"/>
                  </a:cubicBezTo>
                  <a:cubicBezTo>
                    <a:pt x="2182" y="4242"/>
                    <a:pt x="2050" y="3977"/>
                    <a:pt x="1891" y="3713"/>
                  </a:cubicBezTo>
                  <a:cubicBezTo>
                    <a:pt x="1574" y="3172"/>
                    <a:pt x="1230" y="2696"/>
                    <a:pt x="926" y="2194"/>
                  </a:cubicBezTo>
                  <a:lnTo>
                    <a:pt x="556" y="1560"/>
                  </a:lnTo>
                  <a:cubicBezTo>
                    <a:pt x="556" y="1533"/>
                    <a:pt x="503" y="1481"/>
                    <a:pt x="530" y="1481"/>
                  </a:cubicBezTo>
                  <a:lnTo>
                    <a:pt x="635" y="1467"/>
                  </a:lnTo>
                  <a:lnTo>
                    <a:pt x="899" y="1428"/>
                  </a:lnTo>
                  <a:cubicBezTo>
                    <a:pt x="1415" y="1335"/>
                    <a:pt x="1944" y="1255"/>
                    <a:pt x="2446" y="1111"/>
                  </a:cubicBezTo>
                  <a:cubicBezTo>
                    <a:pt x="2771" y="1035"/>
                    <a:pt x="3090" y="934"/>
                    <a:pt x="3404" y="813"/>
                  </a:cubicBezTo>
                  <a:close/>
                  <a:moveTo>
                    <a:pt x="3674" y="1"/>
                  </a:moveTo>
                  <a:cubicBezTo>
                    <a:pt x="3602" y="41"/>
                    <a:pt x="3528" y="82"/>
                    <a:pt x="3453" y="122"/>
                  </a:cubicBezTo>
                  <a:lnTo>
                    <a:pt x="3453" y="122"/>
                  </a:lnTo>
                  <a:lnTo>
                    <a:pt x="3436" y="119"/>
                  </a:lnTo>
                  <a:cubicBezTo>
                    <a:pt x="3436" y="123"/>
                    <a:pt x="3436" y="127"/>
                    <a:pt x="3436" y="131"/>
                  </a:cubicBezTo>
                  <a:lnTo>
                    <a:pt x="3436" y="131"/>
                  </a:lnTo>
                  <a:cubicBezTo>
                    <a:pt x="3298" y="205"/>
                    <a:pt x="3156" y="277"/>
                    <a:pt x="3014" y="344"/>
                  </a:cubicBezTo>
                  <a:cubicBezTo>
                    <a:pt x="2790" y="450"/>
                    <a:pt x="2552" y="529"/>
                    <a:pt x="2314" y="621"/>
                  </a:cubicBezTo>
                  <a:cubicBezTo>
                    <a:pt x="1838" y="806"/>
                    <a:pt x="1336" y="926"/>
                    <a:pt x="834" y="1044"/>
                  </a:cubicBezTo>
                  <a:cubicBezTo>
                    <a:pt x="834" y="1044"/>
                    <a:pt x="702" y="1070"/>
                    <a:pt x="582" y="1097"/>
                  </a:cubicBezTo>
                  <a:cubicBezTo>
                    <a:pt x="450" y="1137"/>
                    <a:pt x="318" y="1150"/>
                    <a:pt x="318" y="1150"/>
                  </a:cubicBezTo>
                  <a:lnTo>
                    <a:pt x="41" y="1203"/>
                  </a:lnTo>
                  <a:lnTo>
                    <a:pt x="1" y="1203"/>
                  </a:lnTo>
                  <a:cubicBezTo>
                    <a:pt x="1" y="1216"/>
                    <a:pt x="15" y="1229"/>
                    <a:pt x="15" y="1243"/>
                  </a:cubicBezTo>
                  <a:lnTo>
                    <a:pt x="68" y="1308"/>
                  </a:lnTo>
                  <a:lnTo>
                    <a:pt x="147" y="1454"/>
                  </a:lnTo>
                  <a:lnTo>
                    <a:pt x="702" y="2353"/>
                  </a:lnTo>
                  <a:cubicBezTo>
                    <a:pt x="1005" y="2855"/>
                    <a:pt x="1375" y="3343"/>
                    <a:pt x="1653" y="3859"/>
                  </a:cubicBezTo>
                  <a:cubicBezTo>
                    <a:pt x="1798" y="4109"/>
                    <a:pt x="1944" y="4388"/>
                    <a:pt x="2115" y="4652"/>
                  </a:cubicBezTo>
                  <a:lnTo>
                    <a:pt x="2235" y="4849"/>
                  </a:lnTo>
                  <a:lnTo>
                    <a:pt x="2393" y="5075"/>
                  </a:lnTo>
                  <a:cubicBezTo>
                    <a:pt x="2538" y="5219"/>
                    <a:pt x="2684" y="5378"/>
                    <a:pt x="2842" y="5510"/>
                  </a:cubicBezTo>
                  <a:lnTo>
                    <a:pt x="2961" y="5616"/>
                  </a:lnTo>
                  <a:cubicBezTo>
                    <a:pt x="2987" y="5577"/>
                    <a:pt x="3001" y="5510"/>
                    <a:pt x="3014" y="5471"/>
                  </a:cubicBezTo>
                  <a:lnTo>
                    <a:pt x="3107" y="5167"/>
                  </a:lnTo>
                  <a:lnTo>
                    <a:pt x="3252" y="4612"/>
                  </a:lnTo>
                  <a:lnTo>
                    <a:pt x="3477" y="3740"/>
                  </a:lnTo>
                  <a:cubicBezTo>
                    <a:pt x="3477" y="3740"/>
                    <a:pt x="3530" y="3515"/>
                    <a:pt x="3582" y="3304"/>
                  </a:cubicBezTo>
                  <a:cubicBezTo>
                    <a:pt x="3621" y="3079"/>
                    <a:pt x="3674" y="2867"/>
                    <a:pt x="3674" y="2867"/>
                  </a:cubicBezTo>
                  <a:lnTo>
                    <a:pt x="3820" y="1969"/>
                  </a:lnTo>
                  <a:cubicBezTo>
                    <a:pt x="3912" y="1387"/>
                    <a:pt x="3991" y="793"/>
                    <a:pt x="4058" y="225"/>
                  </a:cubicBezTo>
                  <a:lnTo>
                    <a:pt x="3757" y="174"/>
                  </a:lnTo>
                  <a:lnTo>
                    <a:pt x="3757" y="174"/>
                  </a:lnTo>
                  <a:lnTo>
                    <a:pt x="367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23"/>
            <p:cNvSpPr/>
            <p:nvPr/>
          </p:nvSpPr>
          <p:spPr>
            <a:xfrm>
              <a:off x="6983650" y="4296850"/>
              <a:ext cx="242150" cy="236500"/>
            </a:xfrm>
            <a:custGeom>
              <a:avLst/>
              <a:gdLst/>
              <a:ahLst/>
              <a:cxnLst/>
              <a:rect l="l" t="t" r="r" b="b"/>
              <a:pathLst>
                <a:path w="9686" h="9460" extrusionOk="0">
                  <a:moveTo>
                    <a:pt x="5650" y="1"/>
                  </a:moveTo>
                  <a:cubicBezTo>
                    <a:pt x="5632" y="1"/>
                    <a:pt x="5616" y="4"/>
                    <a:pt x="5603" y="13"/>
                  </a:cubicBezTo>
                  <a:lnTo>
                    <a:pt x="5550" y="171"/>
                  </a:lnTo>
                  <a:lnTo>
                    <a:pt x="5365" y="673"/>
                  </a:lnTo>
                  <a:lnTo>
                    <a:pt x="5074" y="1519"/>
                  </a:lnTo>
                  <a:lnTo>
                    <a:pt x="4757" y="2365"/>
                  </a:lnTo>
                  <a:cubicBezTo>
                    <a:pt x="4652" y="2642"/>
                    <a:pt x="4493" y="2906"/>
                    <a:pt x="4361" y="3170"/>
                  </a:cubicBezTo>
                  <a:lnTo>
                    <a:pt x="3938" y="3963"/>
                  </a:lnTo>
                  <a:cubicBezTo>
                    <a:pt x="3713" y="4359"/>
                    <a:pt x="3489" y="4743"/>
                    <a:pt x="3489" y="4743"/>
                  </a:cubicBezTo>
                  <a:cubicBezTo>
                    <a:pt x="3172" y="5258"/>
                    <a:pt x="2802" y="5747"/>
                    <a:pt x="2444" y="6236"/>
                  </a:cubicBezTo>
                  <a:cubicBezTo>
                    <a:pt x="1731" y="7240"/>
                    <a:pt x="859" y="8139"/>
                    <a:pt x="0" y="9011"/>
                  </a:cubicBezTo>
                  <a:lnTo>
                    <a:pt x="767" y="9460"/>
                  </a:lnTo>
                  <a:cubicBezTo>
                    <a:pt x="1467" y="8469"/>
                    <a:pt x="2220" y="7492"/>
                    <a:pt x="2841" y="6447"/>
                  </a:cubicBezTo>
                  <a:cubicBezTo>
                    <a:pt x="3172" y="5932"/>
                    <a:pt x="3501" y="5417"/>
                    <a:pt x="3806" y="4902"/>
                  </a:cubicBezTo>
                  <a:cubicBezTo>
                    <a:pt x="3806" y="4902"/>
                    <a:pt x="4017" y="4505"/>
                    <a:pt x="4229" y="4095"/>
                  </a:cubicBezTo>
                  <a:cubicBezTo>
                    <a:pt x="4440" y="3686"/>
                    <a:pt x="4652" y="3290"/>
                    <a:pt x="4652" y="3290"/>
                  </a:cubicBezTo>
                  <a:cubicBezTo>
                    <a:pt x="4784" y="3012"/>
                    <a:pt x="4942" y="2747"/>
                    <a:pt x="5048" y="2470"/>
                  </a:cubicBezTo>
                  <a:lnTo>
                    <a:pt x="5365" y="1625"/>
                  </a:lnTo>
                  <a:lnTo>
                    <a:pt x="5695" y="779"/>
                  </a:lnTo>
                  <a:lnTo>
                    <a:pt x="5827" y="436"/>
                  </a:lnTo>
                  <a:lnTo>
                    <a:pt x="5853" y="395"/>
                  </a:lnTo>
                  <a:lnTo>
                    <a:pt x="5894" y="395"/>
                  </a:lnTo>
                  <a:lnTo>
                    <a:pt x="6026" y="422"/>
                  </a:lnTo>
                  <a:cubicBezTo>
                    <a:pt x="6620" y="554"/>
                    <a:pt x="7228" y="607"/>
                    <a:pt x="7836" y="713"/>
                  </a:cubicBezTo>
                  <a:cubicBezTo>
                    <a:pt x="8443" y="792"/>
                    <a:pt x="9051" y="832"/>
                    <a:pt x="9646" y="885"/>
                  </a:cubicBezTo>
                  <a:lnTo>
                    <a:pt x="9685" y="251"/>
                  </a:lnTo>
                  <a:cubicBezTo>
                    <a:pt x="9091" y="237"/>
                    <a:pt x="8496" y="237"/>
                    <a:pt x="7888" y="210"/>
                  </a:cubicBezTo>
                  <a:cubicBezTo>
                    <a:pt x="7294" y="158"/>
                    <a:pt x="6686" y="145"/>
                    <a:pt x="6091" y="66"/>
                  </a:cubicBezTo>
                  <a:lnTo>
                    <a:pt x="5762" y="13"/>
                  </a:lnTo>
                  <a:cubicBezTo>
                    <a:pt x="5726" y="13"/>
                    <a:pt x="5685" y="1"/>
                    <a:pt x="565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23"/>
            <p:cNvSpPr/>
            <p:nvPr/>
          </p:nvSpPr>
          <p:spPr>
            <a:xfrm>
              <a:off x="6840950" y="4178550"/>
              <a:ext cx="93825" cy="320450"/>
            </a:xfrm>
            <a:custGeom>
              <a:avLst/>
              <a:gdLst/>
              <a:ahLst/>
              <a:cxnLst/>
              <a:rect l="l" t="t" r="r" b="b"/>
              <a:pathLst>
                <a:path w="3753" h="12818" extrusionOk="0">
                  <a:moveTo>
                    <a:pt x="344" y="1"/>
                  </a:moveTo>
                  <a:lnTo>
                    <a:pt x="0" y="529"/>
                  </a:lnTo>
                  <a:cubicBezTo>
                    <a:pt x="1004" y="1203"/>
                    <a:pt x="2074" y="1785"/>
                    <a:pt x="3171" y="2340"/>
                  </a:cubicBezTo>
                  <a:lnTo>
                    <a:pt x="3290" y="2393"/>
                  </a:lnTo>
                  <a:cubicBezTo>
                    <a:pt x="3304" y="2405"/>
                    <a:pt x="3330" y="2405"/>
                    <a:pt x="3330" y="2419"/>
                  </a:cubicBezTo>
                  <a:lnTo>
                    <a:pt x="3316" y="2472"/>
                  </a:lnTo>
                  <a:lnTo>
                    <a:pt x="3224" y="2816"/>
                  </a:lnTo>
                  <a:lnTo>
                    <a:pt x="2986" y="3688"/>
                  </a:lnTo>
                  <a:lnTo>
                    <a:pt x="2749" y="4560"/>
                  </a:lnTo>
                  <a:cubicBezTo>
                    <a:pt x="2669" y="4850"/>
                    <a:pt x="2629" y="5154"/>
                    <a:pt x="2576" y="5445"/>
                  </a:cubicBezTo>
                  <a:cubicBezTo>
                    <a:pt x="2576" y="5445"/>
                    <a:pt x="2497" y="5894"/>
                    <a:pt x="2431" y="6343"/>
                  </a:cubicBezTo>
                  <a:cubicBezTo>
                    <a:pt x="2365" y="6792"/>
                    <a:pt x="2286" y="7242"/>
                    <a:pt x="2286" y="7242"/>
                  </a:cubicBezTo>
                  <a:lnTo>
                    <a:pt x="2127" y="9065"/>
                  </a:lnTo>
                  <a:cubicBezTo>
                    <a:pt x="2021" y="10281"/>
                    <a:pt x="2048" y="11496"/>
                    <a:pt x="2021" y="12726"/>
                  </a:cubicBezTo>
                  <a:cubicBezTo>
                    <a:pt x="2021" y="12726"/>
                    <a:pt x="2246" y="12752"/>
                    <a:pt x="2458" y="12779"/>
                  </a:cubicBezTo>
                  <a:cubicBezTo>
                    <a:pt x="2682" y="12805"/>
                    <a:pt x="2893" y="12818"/>
                    <a:pt x="2893" y="12818"/>
                  </a:cubicBezTo>
                  <a:cubicBezTo>
                    <a:pt x="2735" y="11602"/>
                    <a:pt x="2576" y="10347"/>
                    <a:pt x="2590" y="9132"/>
                  </a:cubicBezTo>
                  <a:cubicBezTo>
                    <a:pt x="2590" y="8524"/>
                    <a:pt x="2590" y="7929"/>
                    <a:pt x="2629" y="7308"/>
                  </a:cubicBezTo>
                  <a:cubicBezTo>
                    <a:pt x="2629" y="7308"/>
                    <a:pt x="2696" y="6859"/>
                    <a:pt x="2749" y="6410"/>
                  </a:cubicBezTo>
                  <a:cubicBezTo>
                    <a:pt x="2814" y="5960"/>
                    <a:pt x="2881" y="5524"/>
                    <a:pt x="2881" y="5524"/>
                  </a:cubicBezTo>
                  <a:cubicBezTo>
                    <a:pt x="2934" y="5220"/>
                    <a:pt x="2960" y="4916"/>
                    <a:pt x="3039" y="4639"/>
                  </a:cubicBezTo>
                  <a:lnTo>
                    <a:pt x="3290" y="3780"/>
                  </a:lnTo>
                  <a:lnTo>
                    <a:pt x="3554" y="2921"/>
                  </a:lnTo>
                  <a:lnTo>
                    <a:pt x="3713" y="2419"/>
                  </a:lnTo>
                  <a:lnTo>
                    <a:pt x="3753" y="2247"/>
                  </a:lnTo>
                  <a:cubicBezTo>
                    <a:pt x="3753" y="2208"/>
                    <a:pt x="3674" y="2194"/>
                    <a:pt x="3621" y="2168"/>
                  </a:cubicBezTo>
                  <a:lnTo>
                    <a:pt x="3489" y="2088"/>
                  </a:lnTo>
                  <a:cubicBezTo>
                    <a:pt x="3409" y="2049"/>
                    <a:pt x="3343" y="2009"/>
                    <a:pt x="3343" y="2009"/>
                  </a:cubicBezTo>
                  <a:cubicBezTo>
                    <a:pt x="2299" y="1375"/>
                    <a:pt x="1281" y="728"/>
                    <a:pt x="34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23"/>
            <p:cNvSpPr/>
            <p:nvPr/>
          </p:nvSpPr>
          <p:spPr>
            <a:xfrm>
              <a:off x="6934100" y="4036200"/>
              <a:ext cx="301600" cy="113300"/>
            </a:xfrm>
            <a:custGeom>
              <a:avLst/>
              <a:gdLst/>
              <a:ahLst/>
              <a:cxnLst/>
              <a:rect l="l" t="t" r="r" b="b"/>
              <a:pathLst>
                <a:path w="12064" h="4532" extrusionOk="0">
                  <a:moveTo>
                    <a:pt x="370" y="0"/>
                  </a:moveTo>
                  <a:lnTo>
                    <a:pt x="0" y="568"/>
                  </a:lnTo>
                  <a:lnTo>
                    <a:pt x="370" y="753"/>
                  </a:lnTo>
                  <a:cubicBezTo>
                    <a:pt x="476" y="806"/>
                    <a:pt x="594" y="858"/>
                    <a:pt x="714" y="925"/>
                  </a:cubicBezTo>
                  <a:lnTo>
                    <a:pt x="1414" y="1281"/>
                  </a:lnTo>
                  <a:cubicBezTo>
                    <a:pt x="1877" y="1533"/>
                    <a:pt x="2365" y="1757"/>
                    <a:pt x="2841" y="1968"/>
                  </a:cubicBezTo>
                  <a:cubicBezTo>
                    <a:pt x="3819" y="2405"/>
                    <a:pt x="4796" y="2801"/>
                    <a:pt x="5814" y="3131"/>
                  </a:cubicBezTo>
                  <a:cubicBezTo>
                    <a:pt x="6819" y="3462"/>
                    <a:pt x="7835" y="3765"/>
                    <a:pt x="8880" y="3991"/>
                  </a:cubicBezTo>
                  <a:cubicBezTo>
                    <a:pt x="9911" y="4255"/>
                    <a:pt x="10968" y="4400"/>
                    <a:pt x="12025" y="4532"/>
                  </a:cubicBezTo>
                  <a:lnTo>
                    <a:pt x="12064" y="3885"/>
                  </a:lnTo>
                  <a:cubicBezTo>
                    <a:pt x="11033" y="3845"/>
                    <a:pt x="9990" y="3792"/>
                    <a:pt x="8945" y="3621"/>
                  </a:cubicBezTo>
                  <a:cubicBezTo>
                    <a:pt x="7915" y="3462"/>
                    <a:pt x="6898" y="3198"/>
                    <a:pt x="5894" y="2867"/>
                  </a:cubicBezTo>
                  <a:cubicBezTo>
                    <a:pt x="4902" y="2537"/>
                    <a:pt x="3938" y="2114"/>
                    <a:pt x="3013" y="1625"/>
                  </a:cubicBezTo>
                  <a:cubicBezTo>
                    <a:pt x="2550" y="1374"/>
                    <a:pt x="2101" y="1123"/>
                    <a:pt x="1665" y="846"/>
                  </a:cubicBezTo>
                  <a:lnTo>
                    <a:pt x="1017" y="409"/>
                  </a:lnTo>
                  <a:cubicBezTo>
                    <a:pt x="912" y="344"/>
                    <a:pt x="793" y="264"/>
                    <a:pt x="674" y="198"/>
                  </a:cubicBezTo>
                  <a:lnTo>
                    <a:pt x="37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8" name="Google Shape;10098;p23"/>
            <p:cNvSpPr/>
            <p:nvPr/>
          </p:nvSpPr>
          <p:spPr>
            <a:xfrm>
              <a:off x="6968450" y="3983650"/>
              <a:ext cx="270900" cy="103100"/>
            </a:xfrm>
            <a:custGeom>
              <a:avLst/>
              <a:gdLst/>
              <a:ahLst/>
              <a:cxnLst/>
              <a:rect l="l" t="t" r="r" b="b"/>
              <a:pathLst>
                <a:path w="10836" h="4124" extrusionOk="0">
                  <a:moveTo>
                    <a:pt x="383" y="1"/>
                  </a:moveTo>
                  <a:lnTo>
                    <a:pt x="1" y="569"/>
                  </a:lnTo>
                  <a:lnTo>
                    <a:pt x="344" y="728"/>
                  </a:lnTo>
                  <a:cubicBezTo>
                    <a:pt x="436" y="781"/>
                    <a:pt x="542" y="834"/>
                    <a:pt x="648" y="886"/>
                  </a:cubicBezTo>
                  <a:lnTo>
                    <a:pt x="1282" y="1203"/>
                  </a:lnTo>
                  <a:cubicBezTo>
                    <a:pt x="1705" y="1428"/>
                    <a:pt x="2141" y="1613"/>
                    <a:pt x="2564" y="1811"/>
                  </a:cubicBezTo>
                  <a:cubicBezTo>
                    <a:pt x="3436" y="2194"/>
                    <a:pt x="4321" y="2551"/>
                    <a:pt x="5219" y="2855"/>
                  </a:cubicBezTo>
                  <a:cubicBezTo>
                    <a:pt x="6132" y="3145"/>
                    <a:pt x="7043" y="3423"/>
                    <a:pt x="7982" y="3621"/>
                  </a:cubicBezTo>
                  <a:cubicBezTo>
                    <a:pt x="8893" y="3873"/>
                    <a:pt x="9844" y="3991"/>
                    <a:pt x="10796" y="4123"/>
                  </a:cubicBezTo>
                  <a:lnTo>
                    <a:pt x="10836" y="3489"/>
                  </a:lnTo>
                  <a:cubicBezTo>
                    <a:pt x="9911" y="3436"/>
                    <a:pt x="8972" y="3410"/>
                    <a:pt x="8047" y="3251"/>
                  </a:cubicBezTo>
                  <a:cubicBezTo>
                    <a:pt x="7109" y="3119"/>
                    <a:pt x="6197" y="2881"/>
                    <a:pt x="5312" y="2590"/>
                  </a:cubicBezTo>
                  <a:cubicBezTo>
                    <a:pt x="4414" y="2287"/>
                    <a:pt x="3554" y="1903"/>
                    <a:pt x="2735" y="1468"/>
                  </a:cubicBezTo>
                  <a:cubicBezTo>
                    <a:pt x="2326" y="1243"/>
                    <a:pt x="1916" y="1019"/>
                    <a:pt x="1533" y="754"/>
                  </a:cubicBezTo>
                  <a:lnTo>
                    <a:pt x="952" y="371"/>
                  </a:lnTo>
                  <a:cubicBezTo>
                    <a:pt x="859" y="305"/>
                    <a:pt x="753" y="238"/>
                    <a:pt x="648" y="173"/>
                  </a:cubicBezTo>
                  <a:lnTo>
                    <a:pt x="38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9" name="Google Shape;10099;p23"/>
            <p:cNvSpPr/>
            <p:nvPr/>
          </p:nvSpPr>
          <p:spPr>
            <a:xfrm>
              <a:off x="6895125" y="4490725"/>
              <a:ext cx="102750" cy="45275"/>
            </a:xfrm>
            <a:custGeom>
              <a:avLst/>
              <a:gdLst/>
              <a:ahLst/>
              <a:cxnLst/>
              <a:rect l="l" t="t" r="r" b="b"/>
              <a:pathLst>
                <a:path w="4110" h="1811" extrusionOk="0">
                  <a:moveTo>
                    <a:pt x="568" y="1"/>
                  </a:moveTo>
                  <a:lnTo>
                    <a:pt x="0" y="489"/>
                  </a:lnTo>
                  <a:cubicBezTo>
                    <a:pt x="198" y="569"/>
                    <a:pt x="397" y="674"/>
                    <a:pt x="568" y="727"/>
                  </a:cubicBezTo>
                  <a:lnTo>
                    <a:pt x="1096" y="859"/>
                  </a:lnTo>
                  <a:cubicBezTo>
                    <a:pt x="1427" y="952"/>
                    <a:pt x="1771" y="1032"/>
                    <a:pt x="2088" y="1123"/>
                  </a:cubicBezTo>
                  <a:cubicBezTo>
                    <a:pt x="2379" y="1229"/>
                    <a:pt x="2696" y="1349"/>
                    <a:pt x="3013" y="1481"/>
                  </a:cubicBezTo>
                  <a:cubicBezTo>
                    <a:pt x="3171" y="1534"/>
                    <a:pt x="3343" y="1599"/>
                    <a:pt x="3501" y="1666"/>
                  </a:cubicBezTo>
                  <a:cubicBezTo>
                    <a:pt x="3686" y="1719"/>
                    <a:pt x="3911" y="1811"/>
                    <a:pt x="4109" y="1811"/>
                  </a:cubicBezTo>
                  <a:lnTo>
                    <a:pt x="3950" y="1137"/>
                  </a:lnTo>
                  <a:cubicBezTo>
                    <a:pt x="3918" y="1126"/>
                    <a:pt x="3887" y="1122"/>
                    <a:pt x="3857" y="1122"/>
                  </a:cubicBezTo>
                  <a:cubicBezTo>
                    <a:pt x="3777" y="1122"/>
                    <a:pt x="3699" y="1150"/>
                    <a:pt x="3594" y="1150"/>
                  </a:cubicBezTo>
                  <a:cubicBezTo>
                    <a:pt x="3436" y="1137"/>
                    <a:pt x="3277" y="1111"/>
                    <a:pt x="3131" y="1084"/>
                  </a:cubicBezTo>
                  <a:cubicBezTo>
                    <a:pt x="2801" y="1032"/>
                    <a:pt x="2484" y="952"/>
                    <a:pt x="2153" y="833"/>
                  </a:cubicBezTo>
                  <a:cubicBezTo>
                    <a:pt x="1836" y="741"/>
                    <a:pt x="1533" y="635"/>
                    <a:pt x="1242" y="489"/>
                  </a:cubicBezTo>
                  <a:cubicBezTo>
                    <a:pt x="1096" y="424"/>
                    <a:pt x="978" y="331"/>
                    <a:pt x="846" y="251"/>
                  </a:cubicBezTo>
                  <a:cubicBezTo>
                    <a:pt x="726" y="172"/>
                    <a:pt x="661" y="80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23"/>
            <p:cNvSpPr/>
            <p:nvPr/>
          </p:nvSpPr>
          <p:spPr>
            <a:xfrm>
              <a:off x="7016025" y="4141900"/>
              <a:ext cx="100450" cy="132475"/>
            </a:xfrm>
            <a:custGeom>
              <a:avLst/>
              <a:gdLst/>
              <a:ahLst/>
              <a:cxnLst/>
              <a:rect l="l" t="t" r="r" b="b"/>
              <a:pathLst>
                <a:path w="4018" h="5299" extrusionOk="0">
                  <a:moveTo>
                    <a:pt x="330" y="489"/>
                  </a:moveTo>
                  <a:lnTo>
                    <a:pt x="423" y="529"/>
                  </a:lnTo>
                  <a:lnTo>
                    <a:pt x="674" y="635"/>
                  </a:lnTo>
                  <a:cubicBezTo>
                    <a:pt x="1176" y="820"/>
                    <a:pt x="1665" y="991"/>
                    <a:pt x="2180" y="1137"/>
                  </a:cubicBezTo>
                  <a:cubicBezTo>
                    <a:pt x="2503" y="1211"/>
                    <a:pt x="2825" y="1296"/>
                    <a:pt x="3151" y="1355"/>
                  </a:cubicBezTo>
                  <a:lnTo>
                    <a:pt x="3151" y="1355"/>
                  </a:lnTo>
                  <a:cubicBezTo>
                    <a:pt x="2960" y="1652"/>
                    <a:pt x="2764" y="1949"/>
                    <a:pt x="2564" y="2247"/>
                  </a:cubicBezTo>
                  <a:lnTo>
                    <a:pt x="2048" y="2973"/>
                  </a:lnTo>
                  <a:lnTo>
                    <a:pt x="1480" y="3660"/>
                  </a:lnTo>
                  <a:cubicBezTo>
                    <a:pt x="1480" y="3660"/>
                    <a:pt x="1322" y="3832"/>
                    <a:pt x="1176" y="4004"/>
                  </a:cubicBezTo>
                  <a:cubicBezTo>
                    <a:pt x="1031" y="4176"/>
                    <a:pt x="872" y="4334"/>
                    <a:pt x="872" y="4334"/>
                  </a:cubicBezTo>
                  <a:lnTo>
                    <a:pt x="661" y="4572"/>
                  </a:lnTo>
                  <a:lnTo>
                    <a:pt x="582" y="4664"/>
                  </a:lnTo>
                  <a:lnTo>
                    <a:pt x="529" y="4717"/>
                  </a:lnTo>
                  <a:lnTo>
                    <a:pt x="515" y="4664"/>
                  </a:lnTo>
                  <a:cubicBezTo>
                    <a:pt x="476" y="4585"/>
                    <a:pt x="462" y="4493"/>
                    <a:pt x="450" y="4414"/>
                  </a:cubicBezTo>
                  <a:lnTo>
                    <a:pt x="423" y="4241"/>
                  </a:lnTo>
                  <a:cubicBezTo>
                    <a:pt x="409" y="4162"/>
                    <a:pt x="409" y="4083"/>
                    <a:pt x="409" y="4017"/>
                  </a:cubicBezTo>
                  <a:cubicBezTo>
                    <a:pt x="383" y="3727"/>
                    <a:pt x="397" y="3422"/>
                    <a:pt x="397" y="3119"/>
                  </a:cubicBezTo>
                  <a:cubicBezTo>
                    <a:pt x="397" y="2485"/>
                    <a:pt x="317" y="1916"/>
                    <a:pt x="317" y="1308"/>
                  </a:cubicBezTo>
                  <a:lnTo>
                    <a:pt x="317" y="582"/>
                  </a:lnTo>
                  <a:cubicBezTo>
                    <a:pt x="317" y="555"/>
                    <a:pt x="304" y="489"/>
                    <a:pt x="330" y="489"/>
                  </a:cubicBezTo>
                  <a:close/>
                  <a:moveTo>
                    <a:pt x="13" y="0"/>
                  </a:moveTo>
                  <a:cubicBezTo>
                    <a:pt x="0" y="0"/>
                    <a:pt x="13" y="27"/>
                    <a:pt x="13" y="39"/>
                  </a:cubicBezTo>
                  <a:lnTo>
                    <a:pt x="13" y="119"/>
                  </a:lnTo>
                  <a:lnTo>
                    <a:pt x="13" y="291"/>
                  </a:lnTo>
                  <a:lnTo>
                    <a:pt x="39" y="1334"/>
                  </a:lnTo>
                  <a:cubicBezTo>
                    <a:pt x="53" y="1930"/>
                    <a:pt x="119" y="2550"/>
                    <a:pt x="119" y="3131"/>
                  </a:cubicBezTo>
                  <a:cubicBezTo>
                    <a:pt x="119" y="3422"/>
                    <a:pt x="106" y="3727"/>
                    <a:pt x="119" y="4030"/>
                  </a:cubicBezTo>
                  <a:cubicBezTo>
                    <a:pt x="119" y="4109"/>
                    <a:pt x="119" y="4189"/>
                    <a:pt x="132" y="4268"/>
                  </a:cubicBezTo>
                  <a:lnTo>
                    <a:pt x="159" y="4532"/>
                  </a:lnTo>
                  <a:cubicBezTo>
                    <a:pt x="212" y="4743"/>
                    <a:pt x="251" y="4942"/>
                    <a:pt x="330" y="5140"/>
                  </a:cubicBezTo>
                  <a:lnTo>
                    <a:pt x="383" y="5298"/>
                  </a:lnTo>
                  <a:lnTo>
                    <a:pt x="489" y="5193"/>
                  </a:lnTo>
                  <a:lnTo>
                    <a:pt x="714" y="4981"/>
                  </a:lnTo>
                  <a:lnTo>
                    <a:pt x="1123" y="4585"/>
                  </a:lnTo>
                  <a:lnTo>
                    <a:pt x="1757" y="3924"/>
                  </a:lnTo>
                  <a:lnTo>
                    <a:pt x="2365" y="3264"/>
                  </a:lnTo>
                  <a:lnTo>
                    <a:pt x="2934" y="2576"/>
                  </a:lnTo>
                  <a:cubicBezTo>
                    <a:pt x="3304" y="2115"/>
                    <a:pt x="3674" y="1639"/>
                    <a:pt x="4017" y="1163"/>
                  </a:cubicBezTo>
                  <a:lnTo>
                    <a:pt x="3786" y="986"/>
                  </a:lnTo>
                  <a:lnTo>
                    <a:pt x="3786" y="986"/>
                  </a:lnTo>
                  <a:lnTo>
                    <a:pt x="3806" y="793"/>
                  </a:lnTo>
                  <a:lnTo>
                    <a:pt x="3806" y="793"/>
                  </a:lnTo>
                  <a:cubicBezTo>
                    <a:pt x="3770" y="794"/>
                    <a:pt x="3734" y="795"/>
                    <a:pt x="3698" y="795"/>
                  </a:cubicBezTo>
                  <a:cubicBezTo>
                    <a:pt x="3642" y="795"/>
                    <a:pt x="3587" y="793"/>
                    <a:pt x="3531" y="791"/>
                  </a:cubicBezTo>
                  <a:lnTo>
                    <a:pt x="3531" y="791"/>
                  </a:lnTo>
                  <a:lnTo>
                    <a:pt x="3515" y="779"/>
                  </a:lnTo>
                  <a:cubicBezTo>
                    <a:pt x="3513" y="783"/>
                    <a:pt x="3510" y="787"/>
                    <a:pt x="3508" y="791"/>
                  </a:cubicBezTo>
                  <a:lnTo>
                    <a:pt x="3508" y="791"/>
                  </a:lnTo>
                  <a:cubicBezTo>
                    <a:pt x="3105" y="775"/>
                    <a:pt x="2702" y="711"/>
                    <a:pt x="2299" y="647"/>
                  </a:cubicBezTo>
                  <a:cubicBezTo>
                    <a:pt x="1797" y="555"/>
                    <a:pt x="1295" y="423"/>
                    <a:pt x="806" y="277"/>
                  </a:cubicBezTo>
                  <a:lnTo>
                    <a:pt x="317" y="106"/>
                  </a:lnTo>
                  <a:lnTo>
                    <a:pt x="39" y="13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23"/>
            <p:cNvSpPr/>
            <p:nvPr/>
          </p:nvSpPr>
          <p:spPr>
            <a:xfrm>
              <a:off x="6530075" y="4122350"/>
              <a:ext cx="319475" cy="143775"/>
            </a:xfrm>
            <a:custGeom>
              <a:avLst/>
              <a:gdLst/>
              <a:ahLst/>
              <a:cxnLst/>
              <a:rect l="l" t="t" r="r" b="b"/>
              <a:pathLst>
                <a:path w="12779" h="5751" extrusionOk="0">
                  <a:moveTo>
                    <a:pt x="9369" y="1"/>
                  </a:moveTo>
                  <a:cubicBezTo>
                    <a:pt x="9365" y="1"/>
                    <a:pt x="9360" y="1"/>
                    <a:pt x="9356" y="2"/>
                  </a:cubicBezTo>
                  <a:lnTo>
                    <a:pt x="9224" y="108"/>
                  </a:lnTo>
                  <a:lnTo>
                    <a:pt x="8827" y="465"/>
                  </a:lnTo>
                  <a:lnTo>
                    <a:pt x="8154" y="1033"/>
                  </a:lnTo>
                  <a:lnTo>
                    <a:pt x="7453" y="1602"/>
                  </a:lnTo>
                  <a:cubicBezTo>
                    <a:pt x="7229" y="1787"/>
                    <a:pt x="6965" y="1931"/>
                    <a:pt x="6713" y="2104"/>
                  </a:cubicBezTo>
                  <a:cubicBezTo>
                    <a:pt x="6713" y="2104"/>
                    <a:pt x="6330" y="2342"/>
                    <a:pt x="5934" y="2579"/>
                  </a:cubicBezTo>
                  <a:cubicBezTo>
                    <a:pt x="5550" y="2817"/>
                    <a:pt x="5154" y="3041"/>
                    <a:pt x="5154" y="3041"/>
                  </a:cubicBezTo>
                  <a:cubicBezTo>
                    <a:pt x="4625" y="3319"/>
                    <a:pt x="4070" y="3557"/>
                    <a:pt x="3503" y="3808"/>
                  </a:cubicBezTo>
                  <a:cubicBezTo>
                    <a:pt x="2406" y="4297"/>
                    <a:pt x="1177" y="4667"/>
                    <a:pt x="1" y="4984"/>
                  </a:cubicBezTo>
                  <a:cubicBezTo>
                    <a:pt x="1" y="4984"/>
                    <a:pt x="106" y="5169"/>
                    <a:pt x="212" y="5367"/>
                  </a:cubicBezTo>
                  <a:cubicBezTo>
                    <a:pt x="332" y="5566"/>
                    <a:pt x="437" y="5751"/>
                    <a:pt x="437" y="5751"/>
                  </a:cubicBezTo>
                  <a:cubicBezTo>
                    <a:pt x="1547" y="5235"/>
                    <a:pt x="2684" y="4773"/>
                    <a:pt x="3753" y="4191"/>
                  </a:cubicBezTo>
                  <a:cubicBezTo>
                    <a:pt x="4282" y="3913"/>
                    <a:pt x="4824" y="3623"/>
                    <a:pt x="5365" y="3332"/>
                  </a:cubicBezTo>
                  <a:cubicBezTo>
                    <a:pt x="5365" y="3332"/>
                    <a:pt x="5749" y="3082"/>
                    <a:pt x="6132" y="2844"/>
                  </a:cubicBezTo>
                  <a:cubicBezTo>
                    <a:pt x="6515" y="2592"/>
                    <a:pt x="6898" y="2354"/>
                    <a:pt x="6898" y="2354"/>
                  </a:cubicBezTo>
                  <a:cubicBezTo>
                    <a:pt x="7150" y="2183"/>
                    <a:pt x="7414" y="2037"/>
                    <a:pt x="7652" y="1839"/>
                  </a:cubicBezTo>
                  <a:lnTo>
                    <a:pt x="8352" y="1284"/>
                  </a:lnTo>
                  <a:lnTo>
                    <a:pt x="9052" y="716"/>
                  </a:lnTo>
                  <a:lnTo>
                    <a:pt x="9343" y="492"/>
                  </a:lnTo>
                  <a:lnTo>
                    <a:pt x="9382" y="465"/>
                  </a:lnTo>
                  <a:cubicBezTo>
                    <a:pt x="9396" y="465"/>
                    <a:pt x="9409" y="478"/>
                    <a:pt x="9422" y="492"/>
                  </a:cubicBezTo>
                  <a:lnTo>
                    <a:pt x="9514" y="571"/>
                  </a:lnTo>
                  <a:cubicBezTo>
                    <a:pt x="10453" y="1364"/>
                    <a:pt x="11417" y="2116"/>
                    <a:pt x="12435" y="2777"/>
                  </a:cubicBezTo>
                  <a:lnTo>
                    <a:pt x="12779" y="2249"/>
                  </a:lnTo>
                  <a:cubicBezTo>
                    <a:pt x="11734" y="1667"/>
                    <a:pt x="10744" y="994"/>
                    <a:pt x="9752" y="293"/>
                  </a:cubicBezTo>
                  <a:lnTo>
                    <a:pt x="9502" y="82"/>
                  </a:lnTo>
                  <a:cubicBezTo>
                    <a:pt x="9453" y="57"/>
                    <a:pt x="9416" y="1"/>
                    <a:pt x="936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2" name="Google Shape;10102;p23"/>
            <p:cNvSpPr/>
            <p:nvPr/>
          </p:nvSpPr>
          <p:spPr>
            <a:xfrm>
              <a:off x="6463350" y="3882575"/>
              <a:ext cx="168850" cy="309225"/>
            </a:xfrm>
            <a:custGeom>
              <a:avLst/>
              <a:gdLst/>
              <a:ahLst/>
              <a:cxnLst/>
              <a:rect l="l" t="t" r="r" b="b"/>
              <a:pathLst>
                <a:path w="6754" h="12369" extrusionOk="0">
                  <a:moveTo>
                    <a:pt x="4903" y="0"/>
                  </a:moveTo>
                  <a:lnTo>
                    <a:pt x="4335" y="278"/>
                  </a:lnTo>
                  <a:cubicBezTo>
                    <a:pt x="4877" y="1362"/>
                    <a:pt x="5524" y="2405"/>
                    <a:pt x="6184" y="3436"/>
                  </a:cubicBezTo>
                  <a:lnTo>
                    <a:pt x="6264" y="3541"/>
                  </a:lnTo>
                  <a:cubicBezTo>
                    <a:pt x="6264" y="3555"/>
                    <a:pt x="6290" y="3568"/>
                    <a:pt x="6290" y="3582"/>
                  </a:cubicBezTo>
                  <a:lnTo>
                    <a:pt x="6251" y="3621"/>
                  </a:lnTo>
                  <a:lnTo>
                    <a:pt x="5999" y="3872"/>
                  </a:lnTo>
                  <a:lnTo>
                    <a:pt x="5353" y="4507"/>
                  </a:lnTo>
                  <a:lnTo>
                    <a:pt x="4718" y="5141"/>
                  </a:lnTo>
                  <a:cubicBezTo>
                    <a:pt x="4493" y="5352"/>
                    <a:pt x="4322" y="5603"/>
                    <a:pt x="4123" y="5828"/>
                  </a:cubicBezTo>
                  <a:cubicBezTo>
                    <a:pt x="4123" y="5828"/>
                    <a:pt x="3832" y="6184"/>
                    <a:pt x="3542" y="6528"/>
                  </a:cubicBezTo>
                  <a:cubicBezTo>
                    <a:pt x="3265" y="6885"/>
                    <a:pt x="2974" y="7241"/>
                    <a:pt x="2974" y="7241"/>
                  </a:cubicBezTo>
                  <a:cubicBezTo>
                    <a:pt x="2617" y="7743"/>
                    <a:pt x="2261" y="8245"/>
                    <a:pt x="1930" y="8748"/>
                  </a:cubicBezTo>
                  <a:cubicBezTo>
                    <a:pt x="1230" y="9739"/>
                    <a:pt x="635" y="10809"/>
                    <a:pt x="1" y="11853"/>
                  </a:cubicBezTo>
                  <a:cubicBezTo>
                    <a:pt x="1" y="11853"/>
                    <a:pt x="173" y="11985"/>
                    <a:pt x="358" y="12118"/>
                  </a:cubicBezTo>
                  <a:cubicBezTo>
                    <a:pt x="529" y="12250"/>
                    <a:pt x="714" y="12368"/>
                    <a:pt x="714" y="12368"/>
                  </a:cubicBezTo>
                  <a:cubicBezTo>
                    <a:pt x="1163" y="11245"/>
                    <a:pt x="1665" y="10069"/>
                    <a:pt x="2287" y="9026"/>
                  </a:cubicBezTo>
                  <a:cubicBezTo>
                    <a:pt x="2590" y="8497"/>
                    <a:pt x="2895" y="7981"/>
                    <a:pt x="3238" y="7479"/>
                  </a:cubicBezTo>
                  <a:cubicBezTo>
                    <a:pt x="3238" y="7479"/>
                    <a:pt x="3515" y="7109"/>
                    <a:pt x="3780" y="6753"/>
                  </a:cubicBezTo>
                  <a:cubicBezTo>
                    <a:pt x="4070" y="6396"/>
                    <a:pt x="4348" y="6039"/>
                    <a:pt x="4348" y="6039"/>
                  </a:cubicBezTo>
                  <a:cubicBezTo>
                    <a:pt x="4546" y="5814"/>
                    <a:pt x="4718" y="5564"/>
                    <a:pt x="4930" y="5365"/>
                  </a:cubicBezTo>
                  <a:lnTo>
                    <a:pt x="5577" y="4744"/>
                  </a:lnTo>
                  <a:lnTo>
                    <a:pt x="6225" y="4123"/>
                  </a:lnTo>
                  <a:lnTo>
                    <a:pt x="6607" y="3767"/>
                  </a:lnTo>
                  <a:lnTo>
                    <a:pt x="6739" y="3647"/>
                  </a:lnTo>
                  <a:cubicBezTo>
                    <a:pt x="6753" y="3608"/>
                    <a:pt x="6700" y="3555"/>
                    <a:pt x="6674" y="3502"/>
                  </a:cubicBezTo>
                  <a:lnTo>
                    <a:pt x="6502" y="3224"/>
                  </a:lnTo>
                  <a:cubicBezTo>
                    <a:pt x="5920" y="2167"/>
                    <a:pt x="5365" y="1097"/>
                    <a:pt x="490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3" name="Google Shape;10103;p23"/>
            <p:cNvSpPr/>
            <p:nvPr/>
          </p:nvSpPr>
          <p:spPr>
            <a:xfrm>
              <a:off x="6723000" y="3805600"/>
              <a:ext cx="220025" cy="244475"/>
            </a:xfrm>
            <a:custGeom>
              <a:avLst/>
              <a:gdLst/>
              <a:ahLst/>
              <a:cxnLst/>
              <a:rect l="l" t="t" r="r" b="b"/>
              <a:pathLst>
                <a:path w="8801" h="9779" extrusionOk="0">
                  <a:moveTo>
                    <a:pt x="608" y="1"/>
                  </a:moveTo>
                  <a:lnTo>
                    <a:pt x="0" y="318"/>
                  </a:lnTo>
                  <a:lnTo>
                    <a:pt x="226" y="662"/>
                  </a:lnTo>
                  <a:cubicBezTo>
                    <a:pt x="291" y="767"/>
                    <a:pt x="384" y="859"/>
                    <a:pt x="450" y="979"/>
                  </a:cubicBezTo>
                  <a:lnTo>
                    <a:pt x="872" y="1639"/>
                  </a:lnTo>
                  <a:cubicBezTo>
                    <a:pt x="1163" y="2089"/>
                    <a:pt x="1454" y="2538"/>
                    <a:pt x="1771" y="2961"/>
                  </a:cubicBezTo>
                  <a:cubicBezTo>
                    <a:pt x="2393" y="3833"/>
                    <a:pt x="3080" y="4638"/>
                    <a:pt x="3767" y="5458"/>
                  </a:cubicBezTo>
                  <a:cubicBezTo>
                    <a:pt x="4493" y="6238"/>
                    <a:pt x="5207" y="7031"/>
                    <a:pt x="5999" y="7744"/>
                  </a:cubicBezTo>
                  <a:cubicBezTo>
                    <a:pt x="6779" y="8470"/>
                    <a:pt x="7585" y="9157"/>
                    <a:pt x="8457" y="9779"/>
                  </a:cubicBezTo>
                  <a:lnTo>
                    <a:pt x="8801" y="9237"/>
                  </a:lnTo>
                  <a:cubicBezTo>
                    <a:pt x="7916" y="8708"/>
                    <a:pt x="7070" y="8114"/>
                    <a:pt x="6251" y="7453"/>
                  </a:cubicBezTo>
                  <a:cubicBezTo>
                    <a:pt x="5432" y="6805"/>
                    <a:pt x="4692" y="6053"/>
                    <a:pt x="3978" y="5273"/>
                  </a:cubicBezTo>
                  <a:cubicBezTo>
                    <a:pt x="3291" y="4467"/>
                    <a:pt x="2630" y="3634"/>
                    <a:pt x="2088" y="2749"/>
                  </a:cubicBezTo>
                  <a:cubicBezTo>
                    <a:pt x="1811" y="2300"/>
                    <a:pt x="1560" y="1837"/>
                    <a:pt x="1309" y="1388"/>
                  </a:cubicBezTo>
                  <a:lnTo>
                    <a:pt x="965" y="688"/>
                  </a:lnTo>
                  <a:cubicBezTo>
                    <a:pt x="913" y="569"/>
                    <a:pt x="833" y="450"/>
                    <a:pt x="781" y="331"/>
                  </a:cubicBezTo>
                  <a:lnTo>
                    <a:pt x="60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23"/>
            <p:cNvSpPr/>
            <p:nvPr/>
          </p:nvSpPr>
          <p:spPr>
            <a:xfrm>
              <a:off x="6779150" y="3777525"/>
              <a:ext cx="198575" cy="220025"/>
            </a:xfrm>
            <a:custGeom>
              <a:avLst/>
              <a:gdLst/>
              <a:ahLst/>
              <a:cxnLst/>
              <a:rect l="l" t="t" r="r" b="b"/>
              <a:pathLst>
                <a:path w="7943" h="8801" extrusionOk="0">
                  <a:moveTo>
                    <a:pt x="609" y="0"/>
                  </a:moveTo>
                  <a:lnTo>
                    <a:pt x="1" y="305"/>
                  </a:lnTo>
                  <a:lnTo>
                    <a:pt x="212" y="622"/>
                  </a:lnTo>
                  <a:cubicBezTo>
                    <a:pt x="265" y="714"/>
                    <a:pt x="344" y="793"/>
                    <a:pt x="411" y="899"/>
                  </a:cubicBezTo>
                  <a:lnTo>
                    <a:pt x="793" y="1494"/>
                  </a:lnTo>
                  <a:cubicBezTo>
                    <a:pt x="1058" y="1890"/>
                    <a:pt x="1309" y="2287"/>
                    <a:pt x="1600" y="2669"/>
                  </a:cubicBezTo>
                  <a:cubicBezTo>
                    <a:pt x="2155" y="3450"/>
                    <a:pt x="2776" y="4176"/>
                    <a:pt x="3397" y="4916"/>
                  </a:cubicBezTo>
                  <a:cubicBezTo>
                    <a:pt x="4044" y="5617"/>
                    <a:pt x="4692" y="6316"/>
                    <a:pt x="5406" y="6964"/>
                  </a:cubicBezTo>
                  <a:cubicBezTo>
                    <a:pt x="6093" y="7625"/>
                    <a:pt x="6819" y="8246"/>
                    <a:pt x="7585" y="8801"/>
                  </a:cubicBezTo>
                  <a:lnTo>
                    <a:pt x="7943" y="8259"/>
                  </a:lnTo>
                  <a:cubicBezTo>
                    <a:pt x="7150" y="7796"/>
                    <a:pt x="6383" y="7255"/>
                    <a:pt x="5643" y="6674"/>
                  </a:cubicBezTo>
                  <a:cubicBezTo>
                    <a:pt x="4903" y="6092"/>
                    <a:pt x="4243" y="5418"/>
                    <a:pt x="3595" y="4731"/>
                  </a:cubicBezTo>
                  <a:cubicBezTo>
                    <a:pt x="2987" y="4005"/>
                    <a:pt x="2406" y="3265"/>
                    <a:pt x="1917" y="2458"/>
                  </a:cubicBezTo>
                  <a:cubicBezTo>
                    <a:pt x="1666" y="2062"/>
                    <a:pt x="1454" y="1639"/>
                    <a:pt x="1230" y="1242"/>
                  </a:cubicBezTo>
                  <a:lnTo>
                    <a:pt x="926" y="608"/>
                  </a:lnTo>
                  <a:cubicBezTo>
                    <a:pt x="873" y="502"/>
                    <a:pt x="807" y="397"/>
                    <a:pt x="754" y="291"/>
                  </a:cubicBezTo>
                  <a:lnTo>
                    <a:pt x="60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5" name="Google Shape;10105;p23"/>
            <p:cNvSpPr/>
            <p:nvPr/>
          </p:nvSpPr>
          <p:spPr>
            <a:xfrm>
              <a:off x="6463350" y="4182525"/>
              <a:ext cx="77000" cy="83600"/>
            </a:xfrm>
            <a:custGeom>
              <a:avLst/>
              <a:gdLst/>
              <a:ahLst/>
              <a:cxnLst/>
              <a:rect l="l" t="t" r="r" b="b"/>
              <a:pathLst>
                <a:path w="3080" h="3344" extrusionOk="0">
                  <a:moveTo>
                    <a:pt x="740" y="0"/>
                  </a:moveTo>
                  <a:lnTo>
                    <a:pt x="1" y="159"/>
                  </a:lnTo>
                  <a:cubicBezTo>
                    <a:pt x="133" y="331"/>
                    <a:pt x="252" y="490"/>
                    <a:pt x="384" y="634"/>
                  </a:cubicBezTo>
                  <a:lnTo>
                    <a:pt x="754" y="1018"/>
                  </a:lnTo>
                  <a:cubicBezTo>
                    <a:pt x="1005" y="1256"/>
                    <a:pt x="1256" y="1494"/>
                    <a:pt x="1480" y="1732"/>
                  </a:cubicBezTo>
                  <a:cubicBezTo>
                    <a:pt x="1692" y="1969"/>
                    <a:pt x="1903" y="2234"/>
                    <a:pt x="2115" y="2498"/>
                  </a:cubicBezTo>
                  <a:cubicBezTo>
                    <a:pt x="2220" y="2630"/>
                    <a:pt x="2326" y="2775"/>
                    <a:pt x="2432" y="2921"/>
                  </a:cubicBezTo>
                  <a:cubicBezTo>
                    <a:pt x="2564" y="3053"/>
                    <a:pt x="2710" y="3238"/>
                    <a:pt x="2895" y="3344"/>
                  </a:cubicBezTo>
                  <a:lnTo>
                    <a:pt x="3080" y="2669"/>
                  </a:lnTo>
                  <a:cubicBezTo>
                    <a:pt x="3001" y="2577"/>
                    <a:pt x="2895" y="2590"/>
                    <a:pt x="2775" y="2498"/>
                  </a:cubicBezTo>
                  <a:cubicBezTo>
                    <a:pt x="2643" y="2419"/>
                    <a:pt x="2525" y="2326"/>
                    <a:pt x="2405" y="2220"/>
                  </a:cubicBezTo>
                  <a:cubicBezTo>
                    <a:pt x="2155" y="2009"/>
                    <a:pt x="1930" y="1771"/>
                    <a:pt x="1679" y="1520"/>
                  </a:cubicBezTo>
                  <a:cubicBezTo>
                    <a:pt x="1454" y="1282"/>
                    <a:pt x="1243" y="1031"/>
                    <a:pt x="1071" y="766"/>
                  </a:cubicBezTo>
                  <a:cubicBezTo>
                    <a:pt x="992" y="634"/>
                    <a:pt x="925" y="502"/>
                    <a:pt x="860" y="370"/>
                  </a:cubicBezTo>
                  <a:cubicBezTo>
                    <a:pt x="793" y="238"/>
                    <a:pt x="781" y="120"/>
                    <a:pt x="74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6" name="Google Shape;10106;p23"/>
            <p:cNvSpPr/>
            <p:nvPr/>
          </p:nvSpPr>
          <p:spPr>
            <a:xfrm>
              <a:off x="6690300" y="3934100"/>
              <a:ext cx="130850" cy="119300"/>
            </a:xfrm>
            <a:custGeom>
              <a:avLst/>
              <a:gdLst/>
              <a:ahLst/>
              <a:cxnLst/>
              <a:rect l="l" t="t" r="r" b="b"/>
              <a:pathLst>
                <a:path w="5234" h="4772" extrusionOk="0">
                  <a:moveTo>
                    <a:pt x="2373" y="580"/>
                  </a:moveTo>
                  <a:cubicBezTo>
                    <a:pt x="2375" y="580"/>
                    <a:pt x="2377" y="581"/>
                    <a:pt x="2379" y="582"/>
                  </a:cubicBezTo>
                  <a:lnTo>
                    <a:pt x="2432" y="661"/>
                  </a:lnTo>
                  <a:lnTo>
                    <a:pt x="2603" y="886"/>
                  </a:lnTo>
                  <a:cubicBezTo>
                    <a:pt x="3151" y="1540"/>
                    <a:pt x="3714" y="2203"/>
                    <a:pt x="4381" y="2754"/>
                  </a:cubicBezTo>
                  <a:lnTo>
                    <a:pt x="4381" y="2754"/>
                  </a:lnTo>
                  <a:cubicBezTo>
                    <a:pt x="4063" y="2916"/>
                    <a:pt x="3743" y="3073"/>
                    <a:pt x="3423" y="3225"/>
                  </a:cubicBezTo>
                  <a:lnTo>
                    <a:pt x="2617" y="3595"/>
                  </a:lnTo>
                  <a:lnTo>
                    <a:pt x="1784" y="3899"/>
                  </a:lnTo>
                  <a:lnTo>
                    <a:pt x="926" y="4190"/>
                  </a:lnTo>
                  <a:lnTo>
                    <a:pt x="621" y="4295"/>
                  </a:lnTo>
                  <a:lnTo>
                    <a:pt x="489" y="4335"/>
                  </a:lnTo>
                  <a:lnTo>
                    <a:pt x="436" y="4348"/>
                  </a:lnTo>
                  <a:lnTo>
                    <a:pt x="436" y="4348"/>
                  </a:lnTo>
                  <a:lnTo>
                    <a:pt x="450" y="4282"/>
                  </a:lnTo>
                  <a:cubicBezTo>
                    <a:pt x="450" y="4202"/>
                    <a:pt x="476" y="4123"/>
                    <a:pt x="503" y="4044"/>
                  </a:cubicBezTo>
                  <a:lnTo>
                    <a:pt x="582" y="3873"/>
                  </a:lnTo>
                  <a:cubicBezTo>
                    <a:pt x="609" y="3806"/>
                    <a:pt x="648" y="3740"/>
                    <a:pt x="674" y="3674"/>
                  </a:cubicBezTo>
                  <a:cubicBezTo>
                    <a:pt x="806" y="3410"/>
                    <a:pt x="965" y="3145"/>
                    <a:pt x="1123" y="2881"/>
                  </a:cubicBezTo>
                  <a:cubicBezTo>
                    <a:pt x="1428" y="2340"/>
                    <a:pt x="1652" y="1811"/>
                    <a:pt x="1956" y="1295"/>
                  </a:cubicBezTo>
                  <a:lnTo>
                    <a:pt x="2313" y="648"/>
                  </a:lnTo>
                  <a:cubicBezTo>
                    <a:pt x="2337" y="636"/>
                    <a:pt x="2350" y="580"/>
                    <a:pt x="2373" y="580"/>
                  </a:cubicBezTo>
                  <a:close/>
                  <a:moveTo>
                    <a:pt x="2339" y="1"/>
                  </a:moveTo>
                  <a:cubicBezTo>
                    <a:pt x="2326" y="1"/>
                    <a:pt x="2326" y="14"/>
                    <a:pt x="2313" y="27"/>
                  </a:cubicBezTo>
                  <a:lnTo>
                    <a:pt x="2273" y="94"/>
                  </a:lnTo>
                  <a:lnTo>
                    <a:pt x="2194" y="238"/>
                  </a:lnTo>
                  <a:lnTo>
                    <a:pt x="1692" y="1177"/>
                  </a:lnTo>
                  <a:cubicBezTo>
                    <a:pt x="1401" y="1692"/>
                    <a:pt x="1176" y="2261"/>
                    <a:pt x="873" y="2763"/>
                  </a:cubicBezTo>
                  <a:cubicBezTo>
                    <a:pt x="727" y="3013"/>
                    <a:pt x="568" y="3265"/>
                    <a:pt x="424" y="3542"/>
                  </a:cubicBezTo>
                  <a:cubicBezTo>
                    <a:pt x="383" y="3608"/>
                    <a:pt x="344" y="3674"/>
                    <a:pt x="318" y="3753"/>
                  </a:cubicBezTo>
                  <a:lnTo>
                    <a:pt x="198" y="4005"/>
                  </a:lnTo>
                  <a:cubicBezTo>
                    <a:pt x="146" y="4202"/>
                    <a:pt x="80" y="4401"/>
                    <a:pt x="40" y="4613"/>
                  </a:cubicBezTo>
                  <a:lnTo>
                    <a:pt x="1" y="4771"/>
                  </a:lnTo>
                  <a:cubicBezTo>
                    <a:pt x="54" y="4771"/>
                    <a:pt x="106" y="4757"/>
                    <a:pt x="159" y="4745"/>
                  </a:cubicBezTo>
                  <a:lnTo>
                    <a:pt x="463" y="4665"/>
                  </a:lnTo>
                  <a:lnTo>
                    <a:pt x="1018" y="4520"/>
                  </a:lnTo>
                  <a:lnTo>
                    <a:pt x="1890" y="4269"/>
                  </a:lnTo>
                  <a:lnTo>
                    <a:pt x="2749" y="4005"/>
                  </a:lnTo>
                  <a:cubicBezTo>
                    <a:pt x="2749" y="4005"/>
                    <a:pt x="2961" y="3938"/>
                    <a:pt x="3172" y="3859"/>
                  </a:cubicBezTo>
                  <a:cubicBezTo>
                    <a:pt x="3370" y="3780"/>
                    <a:pt x="3581" y="3688"/>
                    <a:pt x="3581" y="3688"/>
                  </a:cubicBezTo>
                  <a:cubicBezTo>
                    <a:pt x="4150" y="3476"/>
                    <a:pt x="4691" y="3251"/>
                    <a:pt x="5233" y="3013"/>
                  </a:cubicBezTo>
                  <a:lnTo>
                    <a:pt x="5122" y="2741"/>
                  </a:lnTo>
                  <a:lnTo>
                    <a:pt x="5233" y="2578"/>
                  </a:lnTo>
                  <a:cubicBezTo>
                    <a:pt x="5155" y="2535"/>
                    <a:pt x="5077" y="2490"/>
                    <a:pt x="5000" y="2443"/>
                  </a:cubicBezTo>
                  <a:lnTo>
                    <a:pt x="5000" y="2443"/>
                  </a:lnTo>
                  <a:lnTo>
                    <a:pt x="4995" y="2432"/>
                  </a:lnTo>
                  <a:cubicBezTo>
                    <a:pt x="4993" y="2433"/>
                    <a:pt x="4990" y="2434"/>
                    <a:pt x="4988" y="2436"/>
                  </a:cubicBezTo>
                  <a:lnTo>
                    <a:pt x="4988" y="2436"/>
                  </a:lnTo>
                  <a:cubicBezTo>
                    <a:pt x="4218" y="1966"/>
                    <a:pt x="3540" y="1317"/>
                    <a:pt x="2894" y="635"/>
                  </a:cubicBezTo>
                  <a:lnTo>
                    <a:pt x="2550" y="238"/>
                  </a:lnTo>
                  <a:lnTo>
                    <a:pt x="2365" y="27"/>
                  </a:lnTo>
                  <a:lnTo>
                    <a:pt x="233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7" name="Google Shape;10107;p23"/>
            <p:cNvSpPr/>
            <p:nvPr/>
          </p:nvSpPr>
          <p:spPr>
            <a:xfrm>
              <a:off x="6274750" y="3782150"/>
              <a:ext cx="311200" cy="107400"/>
            </a:xfrm>
            <a:custGeom>
              <a:avLst/>
              <a:gdLst/>
              <a:ahLst/>
              <a:cxnLst/>
              <a:rect l="l" t="t" r="r" b="b"/>
              <a:pathLst>
                <a:path w="12448" h="4296" extrusionOk="0">
                  <a:moveTo>
                    <a:pt x="0" y="0"/>
                  </a:moveTo>
                  <a:lnTo>
                    <a:pt x="0" y="437"/>
                  </a:lnTo>
                  <a:cubicBezTo>
                    <a:pt x="0" y="661"/>
                    <a:pt x="13" y="886"/>
                    <a:pt x="13" y="886"/>
                  </a:cubicBezTo>
                  <a:cubicBezTo>
                    <a:pt x="1216" y="992"/>
                    <a:pt x="2431" y="1163"/>
                    <a:pt x="3647" y="1189"/>
                  </a:cubicBezTo>
                  <a:cubicBezTo>
                    <a:pt x="4255" y="1216"/>
                    <a:pt x="4875" y="1242"/>
                    <a:pt x="5483" y="1242"/>
                  </a:cubicBezTo>
                  <a:cubicBezTo>
                    <a:pt x="5483" y="1242"/>
                    <a:pt x="5932" y="1230"/>
                    <a:pt x="6395" y="1216"/>
                  </a:cubicBezTo>
                  <a:lnTo>
                    <a:pt x="7294" y="1163"/>
                  </a:lnTo>
                  <a:cubicBezTo>
                    <a:pt x="7597" y="1150"/>
                    <a:pt x="7902" y="1150"/>
                    <a:pt x="8193" y="1098"/>
                  </a:cubicBezTo>
                  <a:lnTo>
                    <a:pt x="9091" y="965"/>
                  </a:lnTo>
                  <a:lnTo>
                    <a:pt x="9976" y="833"/>
                  </a:lnTo>
                  <a:lnTo>
                    <a:pt x="10346" y="780"/>
                  </a:lnTo>
                  <a:lnTo>
                    <a:pt x="10386" y="767"/>
                  </a:lnTo>
                  <a:cubicBezTo>
                    <a:pt x="10399" y="780"/>
                    <a:pt x="10399" y="807"/>
                    <a:pt x="10412" y="820"/>
                  </a:cubicBezTo>
                  <a:lnTo>
                    <a:pt x="10452" y="939"/>
                  </a:lnTo>
                  <a:cubicBezTo>
                    <a:pt x="10874" y="2088"/>
                    <a:pt x="11337" y="3224"/>
                    <a:pt x="11879" y="4295"/>
                  </a:cubicBezTo>
                  <a:lnTo>
                    <a:pt x="12447" y="4017"/>
                  </a:lnTo>
                  <a:cubicBezTo>
                    <a:pt x="11839" y="3000"/>
                    <a:pt x="11311" y="1917"/>
                    <a:pt x="10809" y="807"/>
                  </a:cubicBezTo>
                  <a:cubicBezTo>
                    <a:pt x="10809" y="807"/>
                    <a:pt x="10769" y="728"/>
                    <a:pt x="10742" y="661"/>
                  </a:cubicBezTo>
                  <a:cubicBezTo>
                    <a:pt x="10703" y="582"/>
                    <a:pt x="10677" y="502"/>
                    <a:pt x="10677" y="502"/>
                  </a:cubicBezTo>
                  <a:cubicBezTo>
                    <a:pt x="10650" y="463"/>
                    <a:pt x="10650" y="370"/>
                    <a:pt x="10610" y="358"/>
                  </a:cubicBezTo>
                  <a:lnTo>
                    <a:pt x="10439" y="397"/>
                  </a:lnTo>
                  <a:lnTo>
                    <a:pt x="9910" y="490"/>
                  </a:lnTo>
                  <a:lnTo>
                    <a:pt x="9038" y="648"/>
                  </a:lnTo>
                  <a:lnTo>
                    <a:pt x="8152" y="793"/>
                  </a:lnTo>
                  <a:cubicBezTo>
                    <a:pt x="7862" y="846"/>
                    <a:pt x="7558" y="846"/>
                    <a:pt x="7254" y="860"/>
                  </a:cubicBezTo>
                  <a:lnTo>
                    <a:pt x="6355" y="886"/>
                  </a:lnTo>
                  <a:cubicBezTo>
                    <a:pt x="5906" y="886"/>
                    <a:pt x="5444" y="899"/>
                    <a:pt x="5444" y="899"/>
                  </a:cubicBezTo>
                  <a:cubicBezTo>
                    <a:pt x="4836" y="872"/>
                    <a:pt x="4241" y="807"/>
                    <a:pt x="3633" y="728"/>
                  </a:cubicBezTo>
                  <a:cubicBezTo>
                    <a:pt x="2431" y="608"/>
                    <a:pt x="1202" y="305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23"/>
            <p:cNvSpPr/>
            <p:nvPr/>
          </p:nvSpPr>
          <p:spPr>
            <a:xfrm>
              <a:off x="6250950" y="3493425"/>
              <a:ext cx="254700" cy="216425"/>
            </a:xfrm>
            <a:custGeom>
              <a:avLst/>
              <a:gdLst/>
              <a:ahLst/>
              <a:cxnLst/>
              <a:rect l="l" t="t" r="r" b="b"/>
              <a:pathLst>
                <a:path w="10188" h="8657" extrusionOk="0">
                  <a:moveTo>
                    <a:pt x="9554" y="1"/>
                  </a:moveTo>
                  <a:cubicBezTo>
                    <a:pt x="9541" y="608"/>
                    <a:pt x="9515" y="1216"/>
                    <a:pt x="9515" y="1824"/>
                  </a:cubicBezTo>
                  <a:cubicBezTo>
                    <a:pt x="9541" y="2432"/>
                    <a:pt x="9527" y="3040"/>
                    <a:pt x="9594" y="3661"/>
                  </a:cubicBezTo>
                  <a:lnTo>
                    <a:pt x="9606" y="3780"/>
                  </a:lnTo>
                  <a:cubicBezTo>
                    <a:pt x="9594" y="3806"/>
                    <a:pt x="9606" y="3820"/>
                    <a:pt x="9594" y="3833"/>
                  </a:cubicBezTo>
                  <a:lnTo>
                    <a:pt x="9554" y="3846"/>
                  </a:lnTo>
                  <a:lnTo>
                    <a:pt x="9197" y="3938"/>
                  </a:lnTo>
                  <a:lnTo>
                    <a:pt x="8325" y="4163"/>
                  </a:lnTo>
                  <a:lnTo>
                    <a:pt x="7453" y="4401"/>
                  </a:lnTo>
                  <a:cubicBezTo>
                    <a:pt x="7162" y="4467"/>
                    <a:pt x="6872" y="4599"/>
                    <a:pt x="6594" y="4692"/>
                  </a:cubicBezTo>
                  <a:cubicBezTo>
                    <a:pt x="6594" y="4692"/>
                    <a:pt x="6158" y="4851"/>
                    <a:pt x="5735" y="5009"/>
                  </a:cubicBezTo>
                  <a:cubicBezTo>
                    <a:pt x="5313" y="5180"/>
                    <a:pt x="4890" y="5339"/>
                    <a:pt x="4890" y="5339"/>
                  </a:cubicBezTo>
                  <a:cubicBezTo>
                    <a:pt x="4335" y="5590"/>
                    <a:pt x="3793" y="5855"/>
                    <a:pt x="3238" y="6119"/>
                  </a:cubicBezTo>
                  <a:cubicBezTo>
                    <a:pt x="2141" y="6621"/>
                    <a:pt x="1071" y="7255"/>
                    <a:pt x="1" y="7837"/>
                  </a:cubicBezTo>
                  <a:lnTo>
                    <a:pt x="371" y="8656"/>
                  </a:lnTo>
                  <a:cubicBezTo>
                    <a:pt x="1335" y="7890"/>
                    <a:pt x="2326" y="7136"/>
                    <a:pt x="3410" y="6542"/>
                  </a:cubicBezTo>
                  <a:cubicBezTo>
                    <a:pt x="3938" y="6237"/>
                    <a:pt x="4467" y="5934"/>
                    <a:pt x="5008" y="5670"/>
                  </a:cubicBezTo>
                  <a:cubicBezTo>
                    <a:pt x="5008" y="5670"/>
                    <a:pt x="5418" y="5497"/>
                    <a:pt x="5841" y="5326"/>
                  </a:cubicBezTo>
                  <a:cubicBezTo>
                    <a:pt x="6250" y="5154"/>
                    <a:pt x="6673" y="4995"/>
                    <a:pt x="6673" y="4995"/>
                  </a:cubicBezTo>
                  <a:cubicBezTo>
                    <a:pt x="6951" y="4890"/>
                    <a:pt x="7228" y="4758"/>
                    <a:pt x="7532" y="4692"/>
                  </a:cubicBezTo>
                  <a:lnTo>
                    <a:pt x="8391" y="4481"/>
                  </a:lnTo>
                  <a:lnTo>
                    <a:pt x="9263" y="4282"/>
                  </a:lnTo>
                  <a:lnTo>
                    <a:pt x="9779" y="4163"/>
                  </a:lnTo>
                  <a:lnTo>
                    <a:pt x="9950" y="4123"/>
                  </a:lnTo>
                  <a:cubicBezTo>
                    <a:pt x="9990" y="4097"/>
                    <a:pt x="9964" y="4018"/>
                    <a:pt x="9964" y="3965"/>
                  </a:cubicBezTo>
                  <a:lnTo>
                    <a:pt x="9964" y="3635"/>
                  </a:lnTo>
                  <a:cubicBezTo>
                    <a:pt x="9950" y="3027"/>
                    <a:pt x="10003" y="2432"/>
                    <a:pt x="10029" y="1824"/>
                  </a:cubicBezTo>
                  <a:cubicBezTo>
                    <a:pt x="10056" y="1230"/>
                    <a:pt x="10135" y="635"/>
                    <a:pt x="10188" y="41"/>
                  </a:cubicBezTo>
                  <a:lnTo>
                    <a:pt x="95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23"/>
            <p:cNvSpPr/>
            <p:nvPr/>
          </p:nvSpPr>
          <p:spPr>
            <a:xfrm>
              <a:off x="6658900" y="3503350"/>
              <a:ext cx="79000" cy="309875"/>
            </a:xfrm>
            <a:custGeom>
              <a:avLst/>
              <a:gdLst/>
              <a:ahLst/>
              <a:cxnLst/>
              <a:rect l="l" t="t" r="r" b="b"/>
              <a:pathLst>
                <a:path w="3160" h="12395" extrusionOk="0">
                  <a:moveTo>
                    <a:pt x="1" y="0"/>
                  </a:moveTo>
                  <a:lnTo>
                    <a:pt x="41" y="423"/>
                  </a:lnTo>
                  <a:cubicBezTo>
                    <a:pt x="54" y="542"/>
                    <a:pt x="68" y="661"/>
                    <a:pt x="68" y="807"/>
                  </a:cubicBezTo>
                  <a:lnTo>
                    <a:pt x="68" y="1203"/>
                  </a:lnTo>
                  <a:cubicBezTo>
                    <a:pt x="80" y="1401"/>
                    <a:pt x="94" y="1586"/>
                    <a:pt x="94" y="1586"/>
                  </a:cubicBezTo>
                  <a:cubicBezTo>
                    <a:pt x="120" y="2128"/>
                    <a:pt x="147" y="2656"/>
                    <a:pt x="212" y="3185"/>
                  </a:cubicBezTo>
                  <a:cubicBezTo>
                    <a:pt x="305" y="4242"/>
                    <a:pt x="490" y="5285"/>
                    <a:pt x="688" y="6330"/>
                  </a:cubicBezTo>
                  <a:cubicBezTo>
                    <a:pt x="899" y="7373"/>
                    <a:pt x="1164" y="8404"/>
                    <a:pt x="1468" y="9422"/>
                  </a:cubicBezTo>
                  <a:cubicBezTo>
                    <a:pt x="1785" y="10426"/>
                    <a:pt x="2142" y="11443"/>
                    <a:pt x="2578" y="12394"/>
                  </a:cubicBezTo>
                  <a:lnTo>
                    <a:pt x="3160" y="12104"/>
                  </a:lnTo>
                  <a:cubicBezTo>
                    <a:pt x="2644" y="11219"/>
                    <a:pt x="2221" y="10267"/>
                    <a:pt x="1824" y="9290"/>
                  </a:cubicBezTo>
                  <a:cubicBezTo>
                    <a:pt x="1468" y="8312"/>
                    <a:pt x="1164" y="7308"/>
                    <a:pt x="952" y="6277"/>
                  </a:cubicBezTo>
                  <a:cubicBezTo>
                    <a:pt x="755" y="5246"/>
                    <a:pt x="623" y="4202"/>
                    <a:pt x="596" y="3159"/>
                  </a:cubicBezTo>
                  <a:cubicBezTo>
                    <a:pt x="570" y="2630"/>
                    <a:pt x="582" y="2102"/>
                    <a:pt x="609" y="1586"/>
                  </a:cubicBezTo>
                  <a:cubicBezTo>
                    <a:pt x="609" y="1586"/>
                    <a:pt x="609" y="1388"/>
                    <a:pt x="623" y="1203"/>
                  </a:cubicBezTo>
                  <a:cubicBezTo>
                    <a:pt x="635" y="1004"/>
                    <a:pt x="662" y="807"/>
                    <a:pt x="662" y="807"/>
                  </a:cubicBezTo>
                  <a:cubicBezTo>
                    <a:pt x="675" y="674"/>
                    <a:pt x="675" y="542"/>
                    <a:pt x="675" y="410"/>
                  </a:cubicBezTo>
                  <a:lnTo>
                    <a:pt x="675" y="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23"/>
            <p:cNvSpPr/>
            <p:nvPr/>
          </p:nvSpPr>
          <p:spPr>
            <a:xfrm>
              <a:off x="6721350" y="3506975"/>
              <a:ext cx="72700" cy="278175"/>
            </a:xfrm>
            <a:custGeom>
              <a:avLst/>
              <a:gdLst/>
              <a:ahLst/>
              <a:cxnLst/>
              <a:rect l="l" t="t" r="r" b="b"/>
              <a:pathLst>
                <a:path w="2908" h="11127" extrusionOk="0">
                  <a:moveTo>
                    <a:pt x="1" y="1"/>
                  </a:moveTo>
                  <a:lnTo>
                    <a:pt x="40" y="371"/>
                  </a:lnTo>
                  <a:cubicBezTo>
                    <a:pt x="54" y="489"/>
                    <a:pt x="80" y="595"/>
                    <a:pt x="80" y="714"/>
                  </a:cubicBezTo>
                  <a:lnTo>
                    <a:pt x="80" y="1071"/>
                  </a:lnTo>
                  <a:cubicBezTo>
                    <a:pt x="93" y="1256"/>
                    <a:pt x="107" y="1428"/>
                    <a:pt x="107" y="1428"/>
                  </a:cubicBezTo>
                  <a:cubicBezTo>
                    <a:pt x="133" y="1904"/>
                    <a:pt x="159" y="2379"/>
                    <a:pt x="225" y="2855"/>
                  </a:cubicBezTo>
                  <a:cubicBezTo>
                    <a:pt x="304" y="3806"/>
                    <a:pt x="477" y="4744"/>
                    <a:pt x="648" y="5683"/>
                  </a:cubicBezTo>
                  <a:cubicBezTo>
                    <a:pt x="833" y="6608"/>
                    <a:pt x="1071" y="7533"/>
                    <a:pt x="1349" y="8444"/>
                  </a:cubicBezTo>
                  <a:cubicBezTo>
                    <a:pt x="1626" y="9356"/>
                    <a:pt x="1930" y="10255"/>
                    <a:pt x="2326" y="11127"/>
                  </a:cubicBezTo>
                  <a:lnTo>
                    <a:pt x="2908" y="10836"/>
                  </a:lnTo>
                  <a:cubicBezTo>
                    <a:pt x="2445" y="10029"/>
                    <a:pt x="2062" y="9184"/>
                    <a:pt x="1705" y="8325"/>
                  </a:cubicBezTo>
                  <a:cubicBezTo>
                    <a:pt x="1375" y="7453"/>
                    <a:pt x="1111" y="6541"/>
                    <a:pt x="926" y="5630"/>
                  </a:cubicBezTo>
                  <a:cubicBezTo>
                    <a:pt x="741" y="4705"/>
                    <a:pt x="621" y="3766"/>
                    <a:pt x="609" y="2829"/>
                  </a:cubicBezTo>
                  <a:cubicBezTo>
                    <a:pt x="582" y="2366"/>
                    <a:pt x="595" y="1890"/>
                    <a:pt x="621" y="1428"/>
                  </a:cubicBezTo>
                  <a:cubicBezTo>
                    <a:pt x="621" y="1428"/>
                    <a:pt x="621" y="1256"/>
                    <a:pt x="635" y="1071"/>
                  </a:cubicBezTo>
                  <a:lnTo>
                    <a:pt x="662" y="727"/>
                  </a:lnTo>
                  <a:cubicBezTo>
                    <a:pt x="688" y="609"/>
                    <a:pt x="674" y="489"/>
                    <a:pt x="688" y="371"/>
                  </a:cubicBezTo>
                  <a:lnTo>
                    <a:pt x="688" y="4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23"/>
            <p:cNvSpPr/>
            <p:nvPr/>
          </p:nvSpPr>
          <p:spPr>
            <a:xfrm>
              <a:off x="6247650" y="3695950"/>
              <a:ext cx="35050" cy="105375"/>
            </a:xfrm>
            <a:custGeom>
              <a:avLst/>
              <a:gdLst/>
              <a:ahLst/>
              <a:cxnLst/>
              <a:rect l="l" t="t" r="r" b="b"/>
              <a:pathLst>
                <a:path w="1402" h="4215" extrusionOk="0">
                  <a:moveTo>
                    <a:pt x="1" y="0"/>
                  </a:moveTo>
                  <a:lnTo>
                    <a:pt x="1" y="0"/>
                  </a:lnTo>
                  <a:cubicBezTo>
                    <a:pt x="27" y="211"/>
                    <a:pt x="40" y="423"/>
                    <a:pt x="80" y="608"/>
                  </a:cubicBezTo>
                  <a:lnTo>
                    <a:pt x="212" y="1136"/>
                  </a:lnTo>
                  <a:cubicBezTo>
                    <a:pt x="304" y="1466"/>
                    <a:pt x="397" y="1797"/>
                    <a:pt x="476" y="2114"/>
                  </a:cubicBezTo>
                  <a:cubicBezTo>
                    <a:pt x="556" y="2431"/>
                    <a:pt x="608" y="2761"/>
                    <a:pt x="648" y="3092"/>
                  </a:cubicBezTo>
                  <a:cubicBezTo>
                    <a:pt x="674" y="3263"/>
                    <a:pt x="688" y="3448"/>
                    <a:pt x="714" y="3621"/>
                  </a:cubicBezTo>
                  <a:cubicBezTo>
                    <a:pt x="753" y="3806"/>
                    <a:pt x="806" y="4043"/>
                    <a:pt x="899" y="4215"/>
                  </a:cubicBezTo>
                  <a:lnTo>
                    <a:pt x="1401" y="3739"/>
                  </a:lnTo>
                  <a:cubicBezTo>
                    <a:pt x="1375" y="3621"/>
                    <a:pt x="1269" y="3568"/>
                    <a:pt x="1216" y="3436"/>
                  </a:cubicBezTo>
                  <a:cubicBezTo>
                    <a:pt x="1150" y="3290"/>
                    <a:pt x="1097" y="3145"/>
                    <a:pt x="1031" y="2999"/>
                  </a:cubicBezTo>
                  <a:cubicBezTo>
                    <a:pt x="938" y="2696"/>
                    <a:pt x="846" y="2378"/>
                    <a:pt x="767" y="2035"/>
                  </a:cubicBezTo>
                  <a:cubicBezTo>
                    <a:pt x="688" y="1704"/>
                    <a:pt x="621" y="1387"/>
                    <a:pt x="608" y="1070"/>
                  </a:cubicBezTo>
                  <a:cubicBezTo>
                    <a:pt x="608" y="911"/>
                    <a:pt x="621" y="766"/>
                    <a:pt x="621" y="608"/>
                  </a:cubicBezTo>
                  <a:cubicBezTo>
                    <a:pt x="648" y="476"/>
                    <a:pt x="688" y="356"/>
                    <a:pt x="714" y="23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23"/>
            <p:cNvSpPr/>
            <p:nvPr/>
          </p:nvSpPr>
          <p:spPr>
            <a:xfrm>
              <a:off x="6510600" y="3620625"/>
              <a:ext cx="140750" cy="101425"/>
            </a:xfrm>
            <a:custGeom>
              <a:avLst/>
              <a:gdLst/>
              <a:ahLst/>
              <a:cxnLst/>
              <a:rect l="l" t="t" r="r" b="b"/>
              <a:pathLst>
                <a:path w="5630" h="4057" extrusionOk="0">
                  <a:moveTo>
                    <a:pt x="4128" y="520"/>
                  </a:moveTo>
                  <a:cubicBezTo>
                    <a:pt x="4133" y="520"/>
                    <a:pt x="4136" y="523"/>
                    <a:pt x="4136" y="529"/>
                  </a:cubicBezTo>
                  <a:lnTo>
                    <a:pt x="4150" y="621"/>
                  </a:lnTo>
                  <a:lnTo>
                    <a:pt x="4189" y="899"/>
                  </a:lnTo>
                  <a:cubicBezTo>
                    <a:pt x="4282" y="1414"/>
                    <a:pt x="4361" y="1942"/>
                    <a:pt x="4506" y="2444"/>
                  </a:cubicBezTo>
                  <a:cubicBezTo>
                    <a:pt x="4589" y="2770"/>
                    <a:pt x="4689" y="3090"/>
                    <a:pt x="4807" y="3404"/>
                  </a:cubicBezTo>
                  <a:lnTo>
                    <a:pt x="4807" y="3404"/>
                  </a:lnTo>
                  <a:cubicBezTo>
                    <a:pt x="4449" y="3387"/>
                    <a:pt x="4087" y="3367"/>
                    <a:pt x="3727" y="3343"/>
                  </a:cubicBezTo>
                  <a:lnTo>
                    <a:pt x="2855" y="3251"/>
                  </a:lnTo>
                  <a:lnTo>
                    <a:pt x="1969" y="3092"/>
                  </a:lnTo>
                  <a:lnTo>
                    <a:pt x="1084" y="2920"/>
                  </a:lnTo>
                  <a:lnTo>
                    <a:pt x="767" y="2854"/>
                  </a:lnTo>
                  <a:lnTo>
                    <a:pt x="648" y="2828"/>
                  </a:lnTo>
                  <a:lnTo>
                    <a:pt x="582" y="2814"/>
                  </a:lnTo>
                  <a:lnTo>
                    <a:pt x="621" y="2761"/>
                  </a:lnTo>
                  <a:cubicBezTo>
                    <a:pt x="674" y="2696"/>
                    <a:pt x="727" y="2643"/>
                    <a:pt x="793" y="2576"/>
                  </a:cubicBezTo>
                  <a:lnTo>
                    <a:pt x="938" y="2471"/>
                  </a:lnTo>
                  <a:cubicBezTo>
                    <a:pt x="991" y="2432"/>
                    <a:pt x="1058" y="2391"/>
                    <a:pt x="1123" y="2352"/>
                  </a:cubicBezTo>
                  <a:cubicBezTo>
                    <a:pt x="1375" y="2180"/>
                    <a:pt x="1639" y="2035"/>
                    <a:pt x="1903" y="1889"/>
                  </a:cubicBezTo>
                  <a:cubicBezTo>
                    <a:pt x="2445" y="1572"/>
                    <a:pt x="2920" y="1229"/>
                    <a:pt x="3422" y="925"/>
                  </a:cubicBezTo>
                  <a:lnTo>
                    <a:pt x="4057" y="555"/>
                  </a:lnTo>
                  <a:cubicBezTo>
                    <a:pt x="4077" y="545"/>
                    <a:pt x="4112" y="520"/>
                    <a:pt x="4128" y="520"/>
                  </a:cubicBezTo>
                  <a:close/>
                  <a:moveTo>
                    <a:pt x="4414" y="0"/>
                  </a:moveTo>
                  <a:cubicBezTo>
                    <a:pt x="4400" y="0"/>
                    <a:pt x="4387" y="13"/>
                    <a:pt x="4374" y="13"/>
                  </a:cubicBezTo>
                  <a:lnTo>
                    <a:pt x="4308" y="53"/>
                  </a:lnTo>
                  <a:lnTo>
                    <a:pt x="4162" y="145"/>
                  </a:lnTo>
                  <a:lnTo>
                    <a:pt x="3264" y="700"/>
                  </a:lnTo>
                  <a:cubicBezTo>
                    <a:pt x="2762" y="1005"/>
                    <a:pt x="2273" y="1375"/>
                    <a:pt x="1757" y="1652"/>
                  </a:cubicBezTo>
                  <a:cubicBezTo>
                    <a:pt x="1507" y="1797"/>
                    <a:pt x="1229" y="1942"/>
                    <a:pt x="965" y="2101"/>
                  </a:cubicBezTo>
                  <a:cubicBezTo>
                    <a:pt x="899" y="2154"/>
                    <a:pt x="833" y="2180"/>
                    <a:pt x="767" y="2233"/>
                  </a:cubicBezTo>
                  <a:lnTo>
                    <a:pt x="542" y="2391"/>
                  </a:lnTo>
                  <a:cubicBezTo>
                    <a:pt x="397" y="2537"/>
                    <a:pt x="238" y="2682"/>
                    <a:pt x="106" y="2841"/>
                  </a:cubicBezTo>
                  <a:lnTo>
                    <a:pt x="1" y="2960"/>
                  </a:lnTo>
                  <a:cubicBezTo>
                    <a:pt x="40" y="2987"/>
                    <a:pt x="106" y="2999"/>
                    <a:pt x="145" y="3013"/>
                  </a:cubicBezTo>
                  <a:lnTo>
                    <a:pt x="450" y="3105"/>
                  </a:lnTo>
                  <a:lnTo>
                    <a:pt x="1005" y="3251"/>
                  </a:lnTo>
                  <a:lnTo>
                    <a:pt x="1877" y="3475"/>
                  </a:lnTo>
                  <a:cubicBezTo>
                    <a:pt x="1877" y="3475"/>
                    <a:pt x="2101" y="3528"/>
                    <a:pt x="2312" y="3581"/>
                  </a:cubicBezTo>
                  <a:cubicBezTo>
                    <a:pt x="2538" y="3621"/>
                    <a:pt x="2749" y="3674"/>
                    <a:pt x="2749" y="3674"/>
                  </a:cubicBezTo>
                  <a:lnTo>
                    <a:pt x="3648" y="3819"/>
                  </a:lnTo>
                  <a:cubicBezTo>
                    <a:pt x="4229" y="3912"/>
                    <a:pt x="4823" y="3991"/>
                    <a:pt x="5392" y="4056"/>
                  </a:cubicBezTo>
                  <a:lnTo>
                    <a:pt x="5442" y="3761"/>
                  </a:lnTo>
                  <a:lnTo>
                    <a:pt x="5630" y="3674"/>
                  </a:lnTo>
                  <a:cubicBezTo>
                    <a:pt x="5583" y="3600"/>
                    <a:pt x="5539" y="3524"/>
                    <a:pt x="5495" y="3447"/>
                  </a:cubicBezTo>
                  <a:lnTo>
                    <a:pt x="5495" y="3447"/>
                  </a:lnTo>
                  <a:lnTo>
                    <a:pt x="5497" y="3436"/>
                  </a:lnTo>
                  <a:cubicBezTo>
                    <a:pt x="5495" y="3436"/>
                    <a:pt x="5492" y="3436"/>
                    <a:pt x="5489" y="3436"/>
                  </a:cubicBezTo>
                  <a:lnTo>
                    <a:pt x="5489" y="3436"/>
                  </a:lnTo>
                  <a:cubicBezTo>
                    <a:pt x="5411" y="3297"/>
                    <a:pt x="5339" y="3155"/>
                    <a:pt x="5272" y="3013"/>
                  </a:cubicBezTo>
                  <a:cubicBezTo>
                    <a:pt x="5167" y="2788"/>
                    <a:pt x="5087" y="2550"/>
                    <a:pt x="4995" y="2312"/>
                  </a:cubicBezTo>
                  <a:cubicBezTo>
                    <a:pt x="4810" y="1837"/>
                    <a:pt x="4691" y="1334"/>
                    <a:pt x="4572" y="820"/>
                  </a:cubicBezTo>
                  <a:cubicBezTo>
                    <a:pt x="4572" y="820"/>
                    <a:pt x="4546" y="700"/>
                    <a:pt x="4520" y="568"/>
                  </a:cubicBezTo>
                  <a:cubicBezTo>
                    <a:pt x="4479" y="450"/>
                    <a:pt x="4467" y="317"/>
                    <a:pt x="4467" y="317"/>
                  </a:cubicBezTo>
                  <a:lnTo>
                    <a:pt x="4414" y="39"/>
                  </a:lnTo>
                  <a:lnTo>
                    <a:pt x="441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3" name="Google Shape;10113;p23"/>
            <p:cNvSpPr/>
            <p:nvPr/>
          </p:nvSpPr>
          <p:spPr>
            <a:xfrm>
              <a:off x="6275400" y="3252275"/>
              <a:ext cx="236875" cy="242175"/>
            </a:xfrm>
            <a:custGeom>
              <a:avLst/>
              <a:gdLst/>
              <a:ahLst/>
              <a:cxnLst/>
              <a:rect l="l" t="t" r="r" b="b"/>
              <a:pathLst>
                <a:path w="9475" h="9687" extrusionOk="0">
                  <a:moveTo>
                    <a:pt x="450" y="1"/>
                  </a:moveTo>
                  <a:lnTo>
                    <a:pt x="1" y="754"/>
                  </a:lnTo>
                  <a:cubicBezTo>
                    <a:pt x="991" y="1468"/>
                    <a:pt x="1969" y="2221"/>
                    <a:pt x="3013" y="2842"/>
                  </a:cubicBezTo>
                  <a:cubicBezTo>
                    <a:pt x="3528" y="3172"/>
                    <a:pt x="4044" y="3489"/>
                    <a:pt x="4559" y="3806"/>
                  </a:cubicBezTo>
                  <a:cubicBezTo>
                    <a:pt x="4559" y="3806"/>
                    <a:pt x="4955" y="4018"/>
                    <a:pt x="5365" y="4229"/>
                  </a:cubicBezTo>
                  <a:cubicBezTo>
                    <a:pt x="5774" y="4440"/>
                    <a:pt x="6171" y="4639"/>
                    <a:pt x="6171" y="4639"/>
                  </a:cubicBezTo>
                  <a:cubicBezTo>
                    <a:pt x="6449" y="4771"/>
                    <a:pt x="6713" y="4930"/>
                    <a:pt x="6990" y="5036"/>
                  </a:cubicBezTo>
                  <a:lnTo>
                    <a:pt x="7836" y="5365"/>
                  </a:lnTo>
                  <a:lnTo>
                    <a:pt x="8681" y="5696"/>
                  </a:lnTo>
                  <a:lnTo>
                    <a:pt x="9025" y="5828"/>
                  </a:lnTo>
                  <a:lnTo>
                    <a:pt x="9065" y="5855"/>
                  </a:lnTo>
                  <a:cubicBezTo>
                    <a:pt x="9078" y="5855"/>
                    <a:pt x="9065" y="5881"/>
                    <a:pt x="9065" y="5894"/>
                  </a:cubicBezTo>
                  <a:lnTo>
                    <a:pt x="9039" y="6026"/>
                  </a:lnTo>
                  <a:cubicBezTo>
                    <a:pt x="8906" y="6621"/>
                    <a:pt x="8854" y="7229"/>
                    <a:pt x="8748" y="7837"/>
                  </a:cubicBezTo>
                  <a:cubicBezTo>
                    <a:pt x="8681" y="8445"/>
                    <a:pt x="8628" y="9053"/>
                    <a:pt x="8576" y="9647"/>
                  </a:cubicBezTo>
                  <a:lnTo>
                    <a:pt x="9210" y="9687"/>
                  </a:lnTo>
                  <a:cubicBezTo>
                    <a:pt x="9224" y="9092"/>
                    <a:pt x="9224" y="8498"/>
                    <a:pt x="9250" y="7890"/>
                  </a:cubicBezTo>
                  <a:cubicBezTo>
                    <a:pt x="9303" y="7295"/>
                    <a:pt x="9316" y="6687"/>
                    <a:pt x="9395" y="6093"/>
                  </a:cubicBezTo>
                  <a:lnTo>
                    <a:pt x="9448" y="5762"/>
                  </a:lnTo>
                  <a:cubicBezTo>
                    <a:pt x="9448" y="5709"/>
                    <a:pt x="9474" y="5630"/>
                    <a:pt x="9448" y="5603"/>
                  </a:cubicBezTo>
                  <a:lnTo>
                    <a:pt x="9289" y="5538"/>
                  </a:lnTo>
                  <a:lnTo>
                    <a:pt x="8787" y="5365"/>
                  </a:lnTo>
                  <a:lnTo>
                    <a:pt x="7941" y="5075"/>
                  </a:lnTo>
                  <a:lnTo>
                    <a:pt x="7109" y="4758"/>
                  </a:lnTo>
                  <a:cubicBezTo>
                    <a:pt x="6819" y="4652"/>
                    <a:pt x="6567" y="4493"/>
                    <a:pt x="6290" y="4361"/>
                  </a:cubicBezTo>
                  <a:lnTo>
                    <a:pt x="5497" y="3938"/>
                  </a:lnTo>
                  <a:cubicBezTo>
                    <a:pt x="5101" y="3714"/>
                    <a:pt x="4717" y="3489"/>
                    <a:pt x="4717" y="3489"/>
                  </a:cubicBezTo>
                  <a:cubicBezTo>
                    <a:pt x="4202" y="3159"/>
                    <a:pt x="3713" y="2802"/>
                    <a:pt x="3225" y="2446"/>
                  </a:cubicBezTo>
                  <a:cubicBezTo>
                    <a:pt x="2220" y="1732"/>
                    <a:pt x="1322" y="860"/>
                    <a:pt x="45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4" name="Google Shape;10114;p23"/>
            <p:cNvSpPr/>
            <p:nvPr/>
          </p:nvSpPr>
          <p:spPr>
            <a:xfrm>
              <a:off x="6309750" y="3109575"/>
              <a:ext cx="320450" cy="93850"/>
            </a:xfrm>
            <a:custGeom>
              <a:avLst/>
              <a:gdLst/>
              <a:ahLst/>
              <a:cxnLst/>
              <a:rect l="l" t="t" r="r" b="b"/>
              <a:pathLst>
                <a:path w="12818" h="3754" extrusionOk="0">
                  <a:moveTo>
                    <a:pt x="12289" y="0"/>
                  </a:moveTo>
                  <a:cubicBezTo>
                    <a:pt x="11615" y="1005"/>
                    <a:pt x="11034" y="2076"/>
                    <a:pt x="10479" y="3172"/>
                  </a:cubicBezTo>
                  <a:lnTo>
                    <a:pt x="10426" y="3291"/>
                  </a:lnTo>
                  <a:cubicBezTo>
                    <a:pt x="10413" y="3304"/>
                    <a:pt x="10413" y="3330"/>
                    <a:pt x="10399" y="3330"/>
                  </a:cubicBezTo>
                  <a:lnTo>
                    <a:pt x="10346" y="3318"/>
                  </a:lnTo>
                  <a:lnTo>
                    <a:pt x="10003" y="3225"/>
                  </a:lnTo>
                  <a:lnTo>
                    <a:pt x="9131" y="2987"/>
                  </a:lnTo>
                  <a:lnTo>
                    <a:pt x="8259" y="2749"/>
                  </a:lnTo>
                  <a:cubicBezTo>
                    <a:pt x="7968" y="2657"/>
                    <a:pt x="7665" y="2630"/>
                    <a:pt x="7374" y="2578"/>
                  </a:cubicBezTo>
                  <a:cubicBezTo>
                    <a:pt x="7374" y="2578"/>
                    <a:pt x="6925" y="2498"/>
                    <a:pt x="6475" y="2432"/>
                  </a:cubicBezTo>
                  <a:cubicBezTo>
                    <a:pt x="6026" y="2352"/>
                    <a:pt x="5577" y="2287"/>
                    <a:pt x="5577" y="2287"/>
                  </a:cubicBezTo>
                  <a:lnTo>
                    <a:pt x="3753" y="2128"/>
                  </a:lnTo>
                  <a:cubicBezTo>
                    <a:pt x="2538" y="2023"/>
                    <a:pt x="1322" y="2049"/>
                    <a:pt x="93" y="2023"/>
                  </a:cubicBezTo>
                  <a:cubicBezTo>
                    <a:pt x="93" y="2023"/>
                    <a:pt x="66" y="2234"/>
                    <a:pt x="40" y="2458"/>
                  </a:cubicBezTo>
                  <a:cubicBezTo>
                    <a:pt x="13" y="2683"/>
                    <a:pt x="1" y="2895"/>
                    <a:pt x="1" y="2895"/>
                  </a:cubicBezTo>
                  <a:cubicBezTo>
                    <a:pt x="1126" y="2735"/>
                    <a:pt x="2286" y="2587"/>
                    <a:pt x="3416" y="2587"/>
                  </a:cubicBezTo>
                  <a:cubicBezTo>
                    <a:pt x="3507" y="2587"/>
                    <a:pt x="3597" y="2588"/>
                    <a:pt x="3687" y="2590"/>
                  </a:cubicBezTo>
                  <a:cubicBezTo>
                    <a:pt x="4295" y="2590"/>
                    <a:pt x="4890" y="2590"/>
                    <a:pt x="5510" y="2630"/>
                  </a:cubicBezTo>
                  <a:cubicBezTo>
                    <a:pt x="5510" y="2630"/>
                    <a:pt x="5960" y="2696"/>
                    <a:pt x="6409" y="2749"/>
                  </a:cubicBezTo>
                  <a:lnTo>
                    <a:pt x="7307" y="2881"/>
                  </a:lnTo>
                  <a:cubicBezTo>
                    <a:pt x="7598" y="2934"/>
                    <a:pt x="7902" y="2960"/>
                    <a:pt x="8179" y="3040"/>
                  </a:cubicBezTo>
                  <a:lnTo>
                    <a:pt x="9039" y="3291"/>
                  </a:lnTo>
                  <a:lnTo>
                    <a:pt x="9897" y="3542"/>
                  </a:lnTo>
                  <a:lnTo>
                    <a:pt x="10399" y="3700"/>
                  </a:lnTo>
                  <a:lnTo>
                    <a:pt x="10572" y="3753"/>
                  </a:lnTo>
                  <a:cubicBezTo>
                    <a:pt x="10611" y="3753"/>
                    <a:pt x="10624" y="3661"/>
                    <a:pt x="10651" y="3621"/>
                  </a:cubicBezTo>
                  <a:cubicBezTo>
                    <a:pt x="10651" y="3621"/>
                    <a:pt x="10690" y="3555"/>
                    <a:pt x="10730" y="3476"/>
                  </a:cubicBezTo>
                  <a:lnTo>
                    <a:pt x="10809" y="3344"/>
                  </a:lnTo>
                  <a:cubicBezTo>
                    <a:pt x="11444" y="2300"/>
                    <a:pt x="12091" y="1283"/>
                    <a:pt x="12818" y="344"/>
                  </a:cubicBezTo>
                  <a:lnTo>
                    <a:pt x="1228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23"/>
            <p:cNvSpPr/>
            <p:nvPr/>
          </p:nvSpPr>
          <p:spPr>
            <a:xfrm>
              <a:off x="6659250" y="3202425"/>
              <a:ext cx="113325" cy="301950"/>
            </a:xfrm>
            <a:custGeom>
              <a:avLst/>
              <a:gdLst/>
              <a:ahLst/>
              <a:cxnLst/>
              <a:rect l="l" t="t" r="r" b="b"/>
              <a:pathLst>
                <a:path w="4533" h="12078" extrusionOk="0">
                  <a:moveTo>
                    <a:pt x="3965" y="0"/>
                  </a:moveTo>
                  <a:lnTo>
                    <a:pt x="3780" y="383"/>
                  </a:lnTo>
                  <a:cubicBezTo>
                    <a:pt x="3727" y="488"/>
                    <a:pt x="3674" y="608"/>
                    <a:pt x="3607" y="726"/>
                  </a:cubicBezTo>
                  <a:lnTo>
                    <a:pt x="3251" y="1427"/>
                  </a:lnTo>
                  <a:cubicBezTo>
                    <a:pt x="3000" y="1889"/>
                    <a:pt x="2788" y="2378"/>
                    <a:pt x="2564" y="2854"/>
                  </a:cubicBezTo>
                  <a:cubicBezTo>
                    <a:pt x="2128" y="3832"/>
                    <a:pt x="1731" y="4810"/>
                    <a:pt x="1401" y="5827"/>
                  </a:cubicBezTo>
                  <a:cubicBezTo>
                    <a:pt x="1070" y="6831"/>
                    <a:pt x="767" y="7849"/>
                    <a:pt x="542" y="8892"/>
                  </a:cubicBezTo>
                  <a:cubicBezTo>
                    <a:pt x="278" y="9923"/>
                    <a:pt x="146" y="10980"/>
                    <a:pt x="1" y="12037"/>
                  </a:cubicBezTo>
                  <a:lnTo>
                    <a:pt x="648" y="12077"/>
                  </a:lnTo>
                  <a:cubicBezTo>
                    <a:pt x="688" y="11047"/>
                    <a:pt x="741" y="9989"/>
                    <a:pt x="912" y="8959"/>
                  </a:cubicBezTo>
                  <a:cubicBezTo>
                    <a:pt x="1070" y="7928"/>
                    <a:pt x="1335" y="6910"/>
                    <a:pt x="1666" y="5906"/>
                  </a:cubicBezTo>
                  <a:cubicBezTo>
                    <a:pt x="1995" y="4915"/>
                    <a:pt x="2418" y="3950"/>
                    <a:pt x="2908" y="3025"/>
                  </a:cubicBezTo>
                  <a:cubicBezTo>
                    <a:pt x="3158" y="2563"/>
                    <a:pt x="3410" y="2114"/>
                    <a:pt x="3687" y="1678"/>
                  </a:cubicBezTo>
                  <a:lnTo>
                    <a:pt x="4123" y="1031"/>
                  </a:lnTo>
                  <a:cubicBezTo>
                    <a:pt x="4189" y="911"/>
                    <a:pt x="4268" y="806"/>
                    <a:pt x="4335" y="687"/>
                  </a:cubicBezTo>
                  <a:lnTo>
                    <a:pt x="4532" y="383"/>
                  </a:lnTo>
                  <a:lnTo>
                    <a:pt x="396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6" name="Google Shape;10116;p23"/>
            <p:cNvSpPr/>
            <p:nvPr/>
          </p:nvSpPr>
          <p:spPr>
            <a:xfrm>
              <a:off x="6722025" y="3237075"/>
              <a:ext cx="103075" cy="270925"/>
            </a:xfrm>
            <a:custGeom>
              <a:avLst/>
              <a:gdLst/>
              <a:ahLst/>
              <a:cxnLst/>
              <a:rect l="l" t="t" r="r" b="b"/>
              <a:pathLst>
                <a:path w="4123" h="10837" extrusionOk="0">
                  <a:moveTo>
                    <a:pt x="3554" y="1"/>
                  </a:moveTo>
                  <a:lnTo>
                    <a:pt x="3396" y="344"/>
                  </a:lnTo>
                  <a:cubicBezTo>
                    <a:pt x="3343" y="437"/>
                    <a:pt x="3290" y="543"/>
                    <a:pt x="3237" y="649"/>
                  </a:cubicBezTo>
                  <a:lnTo>
                    <a:pt x="2920" y="1283"/>
                  </a:lnTo>
                  <a:cubicBezTo>
                    <a:pt x="2696" y="1706"/>
                    <a:pt x="2511" y="2129"/>
                    <a:pt x="2312" y="2564"/>
                  </a:cubicBezTo>
                  <a:cubicBezTo>
                    <a:pt x="1929" y="3436"/>
                    <a:pt x="1572" y="4322"/>
                    <a:pt x="1269" y="5221"/>
                  </a:cubicBezTo>
                  <a:cubicBezTo>
                    <a:pt x="978" y="6132"/>
                    <a:pt x="700" y="7044"/>
                    <a:pt x="502" y="7969"/>
                  </a:cubicBezTo>
                  <a:cubicBezTo>
                    <a:pt x="265" y="8894"/>
                    <a:pt x="132" y="9846"/>
                    <a:pt x="0" y="10797"/>
                  </a:cubicBezTo>
                  <a:lnTo>
                    <a:pt x="647" y="10836"/>
                  </a:lnTo>
                  <a:cubicBezTo>
                    <a:pt x="687" y="9911"/>
                    <a:pt x="714" y="8973"/>
                    <a:pt x="872" y="8048"/>
                  </a:cubicBezTo>
                  <a:cubicBezTo>
                    <a:pt x="1004" y="7110"/>
                    <a:pt x="1242" y="6199"/>
                    <a:pt x="1533" y="5313"/>
                  </a:cubicBezTo>
                  <a:cubicBezTo>
                    <a:pt x="1836" y="4414"/>
                    <a:pt x="2220" y="3556"/>
                    <a:pt x="2656" y="2737"/>
                  </a:cubicBezTo>
                  <a:cubicBezTo>
                    <a:pt x="2881" y="2326"/>
                    <a:pt x="3105" y="1917"/>
                    <a:pt x="3369" y="1534"/>
                  </a:cubicBezTo>
                  <a:lnTo>
                    <a:pt x="3753" y="952"/>
                  </a:lnTo>
                  <a:cubicBezTo>
                    <a:pt x="3818" y="860"/>
                    <a:pt x="3885" y="755"/>
                    <a:pt x="3951" y="649"/>
                  </a:cubicBezTo>
                  <a:lnTo>
                    <a:pt x="4123" y="385"/>
                  </a:lnTo>
                  <a:lnTo>
                    <a:pt x="35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7" name="Google Shape;10117;p23"/>
            <p:cNvSpPr/>
            <p:nvPr/>
          </p:nvSpPr>
          <p:spPr>
            <a:xfrm>
              <a:off x="6272750" y="3163750"/>
              <a:ext cx="45275" cy="102775"/>
            </a:xfrm>
            <a:custGeom>
              <a:avLst/>
              <a:gdLst/>
              <a:ahLst/>
              <a:cxnLst/>
              <a:rect l="l" t="t" r="r" b="b"/>
              <a:pathLst>
                <a:path w="1811" h="4111" extrusionOk="0">
                  <a:moveTo>
                    <a:pt x="1322" y="0"/>
                  </a:moveTo>
                  <a:cubicBezTo>
                    <a:pt x="1243" y="199"/>
                    <a:pt x="1137" y="397"/>
                    <a:pt x="1084" y="569"/>
                  </a:cubicBezTo>
                  <a:lnTo>
                    <a:pt x="952" y="1098"/>
                  </a:lnTo>
                  <a:cubicBezTo>
                    <a:pt x="859" y="1428"/>
                    <a:pt x="780" y="1771"/>
                    <a:pt x="688" y="2076"/>
                  </a:cubicBezTo>
                  <a:cubicBezTo>
                    <a:pt x="582" y="2379"/>
                    <a:pt x="463" y="2696"/>
                    <a:pt x="344" y="3013"/>
                  </a:cubicBezTo>
                  <a:cubicBezTo>
                    <a:pt x="278" y="3172"/>
                    <a:pt x="212" y="3344"/>
                    <a:pt x="146" y="3503"/>
                  </a:cubicBezTo>
                  <a:cubicBezTo>
                    <a:pt x="93" y="3688"/>
                    <a:pt x="1" y="3912"/>
                    <a:pt x="1" y="4110"/>
                  </a:cubicBezTo>
                  <a:lnTo>
                    <a:pt x="674" y="3952"/>
                  </a:lnTo>
                  <a:cubicBezTo>
                    <a:pt x="714" y="3832"/>
                    <a:pt x="662" y="3740"/>
                    <a:pt x="662" y="3595"/>
                  </a:cubicBezTo>
                  <a:cubicBezTo>
                    <a:pt x="688" y="3436"/>
                    <a:pt x="701" y="3277"/>
                    <a:pt x="727" y="3119"/>
                  </a:cubicBezTo>
                  <a:cubicBezTo>
                    <a:pt x="780" y="2802"/>
                    <a:pt x="859" y="2485"/>
                    <a:pt x="979" y="2155"/>
                  </a:cubicBezTo>
                  <a:cubicBezTo>
                    <a:pt x="1071" y="1838"/>
                    <a:pt x="1176" y="1533"/>
                    <a:pt x="1322" y="1243"/>
                  </a:cubicBezTo>
                  <a:cubicBezTo>
                    <a:pt x="1388" y="1098"/>
                    <a:pt x="1481" y="978"/>
                    <a:pt x="1560" y="846"/>
                  </a:cubicBezTo>
                  <a:cubicBezTo>
                    <a:pt x="1639" y="728"/>
                    <a:pt x="1731" y="648"/>
                    <a:pt x="1811" y="569"/>
                  </a:cubicBezTo>
                  <a:lnTo>
                    <a:pt x="132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23"/>
            <p:cNvSpPr/>
            <p:nvPr/>
          </p:nvSpPr>
          <p:spPr>
            <a:xfrm>
              <a:off x="6534375" y="3284650"/>
              <a:ext cx="132500" cy="100450"/>
            </a:xfrm>
            <a:custGeom>
              <a:avLst/>
              <a:gdLst/>
              <a:ahLst/>
              <a:cxnLst/>
              <a:rect l="l" t="t" r="r" b="b"/>
              <a:pathLst>
                <a:path w="5300" h="4018" extrusionOk="0">
                  <a:moveTo>
                    <a:pt x="4773" y="315"/>
                  </a:moveTo>
                  <a:cubicBezTo>
                    <a:pt x="4793" y="315"/>
                    <a:pt x="4811" y="318"/>
                    <a:pt x="4811" y="332"/>
                  </a:cubicBezTo>
                  <a:lnTo>
                    <a:pt x="4771" y="423"/>
                  </a:lnTo>
                  <a:lnTo>
                    <a:pt x="4665" y="675"/>
                  </a:lnTo>
                  <a:cubicBezTo>
                    <a:pt x="4480" y="1163"/>
                    <a:pt x="4309" y="1666"/>
                    <a:pt x="4163" y="2181"/>
                  </a:cubicBezTo>
                  <a:cubicBezTo>
                    <a:pt x="4088" y="2505"/>
                    <a:pt x="4003" y="2824"/>
                    <a:pt x="3943" y="3151"/>
                  </a:cubicBezTo>
                  <a:lnTo>
                    <a:pt x="3943" y="3151"/>
                  </a:lnTo>
                  <a:cubicBezTo>
                    <a:pt x="3646" y="2961"/>
                    <a:pt x="3350" y="2765"/>
                    <a:pt x="3053" y="2564"/>
                  </a:cubicBezTo>
                  <a:lnTo>
                    <a:pt x="2327" y="2049"/>
                  </a:lnTo>
                  <a:lnTo>
                    <a:pt x="1639" y="1468"/>
                  </a:lnTo>
                  <a:lnTo>
                    <a:pt x="1296" y="1177"/>
                  </a:lnTo>
                  <a:cubicBezTo>
                    <a:pt x="1124" y="1031"/>
                    <a:pt x="965" y="873"/>
                    <a:pt x="965" y="873"/>
                  </a:cubicBezTo>
                  <a:lnTo>
                    <a:pt x="727" y="661"/>
                  </a:lnTo>
                  <a:lnTo>
                    <a:pt x="635" y="582"/>
                  </a:lnTo>
                  <a:lnTo>
                    <a:pt x="582" y="529"/>
                  </a:lnTo>
                  <a:lnTo>
                    <a:pt x="648" y="517"/>
                  </a:lnTo>
                  <a:cubicBezTo>
                    <a:pt x="715" y="476"/>
                    <a:pt x="806" y="464"/>
                    <a:pt x="886" y="450"/>
                  </a:cubicBezTo>
                  <a:lnTo>
                    <a:pt x="1058" y="423"/>
                  </a:lnTo>
                  <a:cubicBezTo>
                    <a:pt x="1137" y="411"/>
                    <a:pt x="1217" y="411"/>
                    <a:pt x="1282" y="411"/>
                  </a:cubicBezTo>
                  <a:cubicBezTo>
                    <a:pt x="1437" y="397"/>
                    <a:pt x="1589" y="394"/>
                    <a:pt x="1741" y="394"/>
                  </a:cubicBezTo>
                  <a:cubicBezTo>
                    <a:pt x="1887" y="394"/>
                    <a:pt x="2032" y="397"/>
                    <a:pt x="2181" y="397"/>
                  </a:cubicBezTo>
                  <a:cubicBezTo>
                    <a:pt x="2815" y="397"/>
                    <a:pt x="3384" y="318"/>
                    <a:pt x="3991" y="318"/>
                  </a:cubicBezTo>
                  <a:lnTo>
                    <a:pt x="4718" y="318"/>
                  </a:lnTo>
                  <a:cubicBezTo>
                    <a:pt x="4731" y="318"/>
                    <a:pt x="4753" y="315"/>
                    <a:pt x="4773" y="315"/>
                  </a:cubicBezTo>
                  <a:close/>
                  <a:moveTo>
                    <a:pt x="5181" y="1"/>
                  </a:moveTo>
                  <a:lnTo>
                    <a:pt x="5008" y="14"/>
                  </a:lnTo>
                  <a:lnTo>
                    <a:pt x="3965" y="41"/>
                  </a:lnTo>
                  <a:cubicBezTo>
                    <a:pt x="3370" y="54"/>
                    <a:pt x="2749" y="120"/>
                    <a:pt x="2181" y="120"/>
                  </a:cubicBezTo>
                  <a:cubicBezTo>
                    <a:pt x="1978" y="120"/>
                    <a:pt x="1776" y="114"/>
                    <a:pt x="1573" y="114"/>
                  </a:cubicBezTo>
                  <a:cubicBezTo>
                    <a:pt x="1472" y="114"/>
                    <a:pt x="1371" y="116"/>
                    <a:pt x="1269" y="120"/>
                  </a:cubicBezTo>
                  <a:cubicBezTo>
                    <a:pt x="1190" y="120"/>
                    <a:pt x="1111" y="120"/>
                    <a:pt x="1032" y="133"/>
                  </a:cubicBezTo>
                  <a:lnTo>
                    <a:pt x="767" y="159"/>
                  </a:lnTo>
                  <a:cubicBezTo>
                    <a:pt x="556" y="212"/>
                    <a:pt x="357" y="252"/>
                    <a:pt x="160" y="332"/>
                  </a:cubicBezTo>
                  <a:lnTo>
                    <a:pt x="1" y="384"/>
                  </a:lnTo>
                  <a:lnTo>
                    <a:pt x="107" y="490"/>
                  </a:lnTo>
                  <a:lnTo>
                    <a:pt x="318" y="714"/>
                  </a:lnTo>
                  <a:lnTo>
                    <a:pt x="715" y="1124"/>
                  </a:lnTo>
                  <a:lnTo>
                    <a:pt x="1375" y="1759"/>
                  </a:lnTo>
                  <a:lnTo>
                    <a:pt x="2036" y="2366"/>
                  </a:lnTo>
                  <a:lnTo>
                    <a:pt x="2723" y="2934"/>
                  </a:lnTo>
                  <a:cubicBezTo>
                    <a:pt x="3185" y="3304"/>
                    <a:pt x="3661" y="3674"/>
                    <a:pt x="4136" y="4018"/>
                  </a:cubicBezTo>
                  <a:lnTo>
                    <a:pt x="4313" y="3786"/>
                  </a:lnTo>
                  <a:lnTo>
                    <a:pt x="4313" y="3786"/>
                  </a:lnTo>
                  <a:lnTo>
                    <a:pt x="4506" y="3806"/>
                  </a:lnTo>
                  <a:cubicBezTo>
                    <a:pt x="4504" y="3715"/>
                    <a:pt x="4505" y="3623"/>
                    <a:pt x="4508" y="3531"/>
                  </a:cubicBezTo>
                  <a:lnTo>
                    <a:pt x="4508" y="3531"/>
                  </a:lnTo>
                  <a:lnTo>
                    <a:pt x="4520" y="3515"/>
                  </a:lnTo>
                  <a:cubicBezTo>
                    <a:pt x="4516" y="3513"/>
                    <a:pt x="4513" y="3511"/>
                    <a:pt x="4509" y="3509"/>
                  </a:cubicBezTo>
                  <a:lnTo>
                    <a:pt x="4509" y="3509"/>
                  </a:lnTo>
                  <a:cubicBezTo>
                    <a:pt x="4525" y="3106"/>
                    <a:pt x="4589" y="2703"/>
                    <a:pt x="4652" y="2300"/>
                  </a:cubicBezTo>
                  <a:cubicBezTo>
                    <a:pt x="4744" y="1798"/>
                    <a:pt x="4876" y="1296"/>
                    <a:pt x="5022" y="807"/>
                  </a:cubicBezTo>
                  <a:lnTo>
                    <a:pt x="5193" y="318"/>
                  </a:lnTo>
                  <a:lnTo>
                    <a:pt x="5286" y="41"/>
                  </a:lnTo>
                  <a:lnTo>
                    <a:pt x="5299" y="14"/>
                  </a:lnTo>
                  <a:cubicBezTo>
                    <a:pt x="5299" y="1"/>
                    <a:pt x="5273" y="1"/>
                    <a:pt x="526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23"/>
            <p:cNvSpPr/>
            <p:nvPr/>
          </p:nvSpPr>
          <p:spPr>
            <a:xfrm>
              <a:off x="6542625" y="2798750"/>
              <a:ext cx="144050" cy="319450"/>
            </a:xfrm>
            <a:custGeom>
              <a:avLst/>
              <a:gdLst/>
              <a:ahLst/>
              <a:cxnLst/>
              <a:rect l="l" t="t" r="r" b="b"/>
              <a:pathLst>
                <a:path w="5762" h="12778" extrusionOk="0">
                  <a:moveTo>
                    <a:pt x="767" y="0"/>
                  </a:moveTo>
                  <a:cubicBezTo>
                    <a:pt x="767" y="0"/>
                    <a:pt x="582" y="106"/>
                    <a:pt x="385" y="211"/>
                  </a:cubicBezTo>
                  <a:cubicBezTo>
                    <a:pt x="186" y="330"/>
                    <a:pt x="1" y="436"/>
                    <a:pt x="1" y="436"/>
                  </a:cubicBezTo>
                  <a:cubicBezTo>
                    <a:pt x="517" y="1546"/>
                    <a:pt x="979" y="2682"/>
                    <a:pt x="1560" y="3739"/>
                  </a:cubicBezTo>
                  <a:cubicBezTo>
                    <a:pt x="1838" y="4281"/>
                    <a:pt x="2129" y="4822"/>
                    <a:pt x="2419" y="5351"/>
                  </a:cubicBezTo>
                  <a:cubicBezTo>
                    <a:pt x="2419" y="5351"/>
                    <a:pt x="2670" y="5747"/>
                    <a:pt x="2908" y="6131"/>
                  </a:cubicBezTo>
                  <a:cubicBezTo>
                    <a:pt x="3159" y="6514"/>
                    <a:pt x="3397" y="6898"/>
                    <a:pt x="3397" y="6898"/>
                  </a:cubicBezTo>
                  <a:cubicBezTo>
                    <a:pt x="3568" y="7148"/>
                    <a:pt x="3714" y="7412"/>
                    <a:pt x="3912" y="7637"/>
                  </a:cubicBezTo>
                  <a:lnTo>
                    <a:pt x="4467" y="8351"/>
                  </a:lnTo>
                  <a:lnTo>
                    <a:pt x="5036" y="9051"/>
                  </a:lnTo>
                  <a:lnTo>
                    <a:pt x="5260" y="9342"/>
                  </a:lnTo>
                  <a:lnTo>
                    <a:pt x="5286" y="9382"/>
                  </a:lnTo>
                  <a:cubicBezTo>
                    <a:pt x="5286" y="9394"/>
                    <a:pt x="5274" y="9408"/>
                    <a:pt x="5260" y="9421"/>
                  </a:cubicBezTo>
                  <a:lnTo>
                    <a:pt x="5180" y="9514"/>
                  </a:lnTo>
                  <a:cubicBezTo>
                    <a:pt x="4388" y="10451"/>
                    <a:pt x="3635" y="11417"/>
                    <a:pt x="2974" y="12433"/>
                  </a:cubicBezTo>
                  <a:lnTo>
                    <a:pt x="3503" y="12777"/>
                  </a:lnTo>
                  <a:cubicBezTo>
                    <a:pt x="4084" y="11734"/>
                    <a:pt x="4758" y="10742"/>
                    <a:pt x="5459" y="9752"/>
                  </a:cubicBezTo>
                  <a:lnTo>
                    <a:pt x="5670" y="9500"/>
                  </a:lnTo>
                  <a:cubicBezTo>
                    <a:pt x="5696" y="9447"/>
                    <a:pt x="5762" y="9408"/>
                    <a:pt x="5749" y="9355"/>
                  </a:cubicBezTo>
                  <a:lnTo>
                    <a:pt x="5643" y="9223"/>
                  </a:lnTo>
                  <a:lnTo>
                    <a:pt x="5286" y="8827"/>
                  </a:lnTo>
                  <a:lnTo>
                    <a:pt x="4719" y="8140"/>
                  </a:lnTo>
                  <a:lnTo>
                    <a:pt x="4150" y="7452"/>
                  </a:lnTo>
                  <a:cubicBezTo>
                    <a:pt x="3965" y="7227"/>
                    <a:pt x="3820" y="6963"/>
                    <a:pt x="3648" y="6713"/>
                  </a:cubicBezTo>
                  <a:cubicBezTo>
                    <a:pt x="3648" y="6713"/>
                    <a:pt x="3410" y="6316"/>
                    <a:pt x="3172" y="5932"/>
                  </a:cubicBezTo>
                  <a:cubicBezTo>
                    <a:pt x="2934" y="5550"/>
                    <a:pt x="2710" y="5153"/>
                    <a:pt x="2710" y="5153"/>
                  </a:cubicBezTo>
                  <a:cubicBezTo>
                    <a:pt x="2432" y="4625"/>
                    <a:pt x="2194" y="4070"/>
                    <a:pt x="1944" y="3501"/>
                  </a:cubicBezTo>
                  <a:cubicBezTo>
                    <a:pt x="1454" y="2405"/>
                    <a:pt x="1084" y="1176"/>
                    <a:pt x="76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23"/>
            <p:cNvSpPr/>
            <p:nvPr/>
          </p:nvSpPr>
          <p:spPr>
            <a:xfrm>
              <a:off x="6616975" y="2732000"/>
              <a:ext cx="309225" cy="168550"/>
            </a:xfrm>
            <a:custGeom>
              <a:avLst/>
              <a:gdLst/>
              <a:ahLst/>
              <a:cxnLst/>
              <a:rect l="l" t="t" r="r" b="b"/>
              <a:pathLst>
                <a:path w="12369" h="6742" extrusionOk="0">
                  <a:moveTo>
                    <a:pt x="515" y="1"/>
                  </a:moveTo>
                  <a:cubicBezTo>
                    <a:pt x="515" y="1"/>
                    <a:pt x="383" y="172"/>
                    <a:pt x="251" y="357"/>
                  </a:cubicBezTo>
                  <a:cubicBezTo>
                    <a:pt x="119" y="529"/>
                    <a:pt x="0" y="714"/>
                    <a:pt x="0" y="714"/>
                  </a:cubicBezTo>
                  <a:cubicBezTo>
                    <a:pt x="1123" y="1164"/>
                    <a:pt x="2300" y="1666"/>
                    <a:pt x="3343" y="2286"/>
                  </a:cubicBezTo>
                  <a:cubicBezTo>
                    <a:pt x="3871" y="2591"/>
                    <a:pt x="4387" y="2894"/>
                    <a:pt x="4889" y="3238"/>
                  </a:cubicBezTo>
                  <a:cubicBezTo>
                    <a:pt x="4889" y="3238"/>
                    <a:pt x="5259" y="3502"/>
                    <a:pt x="5616" y="3780"/>
                  </a:cubicBezTo>
                  <a:cubicBezTo>
                    <a:pt x="5973" y="4071"/>
                    <a:pt x="6329" y="4348"/>
                    <a:pt x="6329" y="4348"/>
                  </a:cubicBezTo>
                  <a:cubicBezTo>
                    <a:pt x="6554" y="4533"/>
                    <a:pt x="6805" y="4718"/>
                    <a:pt x="7004" y="4929"/>
                  </a:cubicBezTo>
                  <a:lnTo>
                    <a:pt x="7624" y="5577"/>
                  </a:lnTo>
                  <a:lnTo>
                    <a:pt x="8246" y="6224"/>
                  </a:lnTo>
                  <a:lnTo>
                    <a:pt x="8602" y="6608"/>
                  </a:lnTo>
                  <a:lnTo>
                    <a:pt x="8721" y="6740"/>
                  </a:lnTo>
                  <a:cubicBezTo>
                    <a:pt x="8725" y="6741"/>
                    <a:pt x="8728" y="6741"/>
                    <a:pt x="8732" y="6741"/>
                  </a:cubicBezTo>
                  <a:cubicBezTo>
                    <a:pt x="8770" y="6741"/>
                    <a:pt x="8818" y="6686"/>
                    <a:pt x="8866" y="6673"/>
                  </a:cubicBezTo>
                  <a:lnTo>
                    <a:pt x="9144" y="6502"/>
                  </a:lnTo>
                  <a:cubicBezTo>
                    <a:pt x="10201" y="5907"/>
                    <a:pt x="11271" y="5352"/>
                    <a:pt x="12368" y="4903"/>
                  </a:cubicBezTo>
                  <a:lnTo>
                    <a:pt x="12090" y="4335"/>
                  </a:lnTo>
                  <a:cubicBezTo>
                    <a:pt x="11007" y="4876"/>
                    <a:pt x="9963" y="5524"/>
                    <a:pt x="8933" y="6185"/>
                  </a:cubicBezTo>
                  <a:lnTo>
                    <a:pt x="8827" y="6264"/>
                  </a:lnTo>
                  <a:cubicBezTo>
                    <a:pt x="8813" y="6264"/>
                    <a:pt x="8801" y="6291"/>
                    <a:pt x="8787" y="6291"/>
                  </a:cubicBezTo>
                  <a:lnTo>
                    <a:pt x="8748" y="6250"/>
                  </a:lnTo>
                  <a:lnTo>
                    <a:pt x="8496" y="6000"/>
                  </a:lnTo>
                  <a:lnTo>
                    <a:pt x="7862" y="5352"/>
                  </a:lnTo>
                  <a:lnTo>
                    <a:pt x="7228" y="4718"/>
                  </a:lnTo>
                  <a:cubicBezTo>
                    <a:pt x="7016" y="4494"/>
                    <a:pt x="6766" y="4321"/>
                    <a:pt x="6541" y="4124"/>
                  </a:cubicBezTo>
                  <a:cubicBezTo>
                    <a:pt x="6541" y="4124"/>
                    <a:pt x="6184" y="3833"/>
                    <a:pt x="5841" y="3542"/>
                  </a:cubicBezTo>
                  <a:cubicBezTo>
                    <a:pt x="5483" y="3264"/>
                    <a:pt x="5127" y="2973"/>
                    <a:pt x="5127" y="2973"/>
                  </a:cubicBezTo>
                  <a:cubicBezTo>
                    <a:pt x="4625" y="2617"/>
                    <a:pt x="4123" y="2260"/>
                    <a:pt x="3621" y="1930"/>
                  </a:cubicBezTo>
                  <a:cubicBezTo>
                    <a:pt x="2629" y="1229"/>
                    <a:pt x="1560" y="635"/>
                    <a:pt x="51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23"/>
            <p:cNvSpPr/>
            <p:nvPr/>
          </p:nvSpPr>
          <p:spPr>
            <a:xfrm>
              <a:off x="6758675" y="2991650"/>
              <a:ext cx="244475" cy="220025"/>
            </a:xfrm>
            <a:custGeom>
              <a:avLst/>
              <a:gdLst/>
              <a:ahLst/>
              <a:cxnLst/>
              <a:rect l="l" t="t" r="r" b="b"/>
              <a:pathLst>
                <a:path w="9779" h="8801" extrusionOk="0">
                  <a:moveTo>
                    <a:pt x="9461" y="1"/>
                  </a:moveTo>
                  <a:lnTo>
                    <a:pt x="9118" y="225"/>
                  </a:lnTo>
                  <a:cubicBezTo>
                    <a:pt x="9012" y="291"/>
                    <a:pt x="8920" y="383"/>
                    <a:pt x="8801" y="450"/>
                  </a:cubicBezTo>
                  <a:lnTo>
                    <a:pt x="8140" y="873"/>
                  </a:lnTo>
                  <a:cubicBezTo>
                    <a:pt x="7691" y="1164"/>
                    <a:pt x="7241" y="1454"/>
                    <a:pt x="6819" y="1771"/>
                  </a:cubicBezTo>
                  <a:cubicBezTo>
                    <a:pt x="5947" y="2379"/>
                    <a:pt x="5141" y="3079"/>
                    <a:pt x="4322" y="3766"/>
                  </a:cubicBezTo>
                  <a:cubicBezTo>
                    <a:pt x="3542" y="4480"/>
                    <a:pt x="2749" y="5207"/>
                    <a:pt x="2035" y="6000"/>
                  </a:cubicBezTo>
                  <a:cubicBezTo>
                    <a:pt x="1309" y="6779"/>
                    <a:pt x="622" y="7585"/>
                    <a:pt x="0" y="8444"/>
                  </a:cubicBezTo>
                  <a:lnTo>
                    <a:pt x="543" y="8801"/>
                  </a:lnTo>
                  <a:cubicBezTo>
                    <a:pt x="1071" y="7915"/>
                    <a:pt x="1665" y="7069"/>
                    <a:pt x="2326" y="6250"/>
                  </a:cubicBezTo>
                  <a:cubicBezTo>
                    <a:pt x="2974" y="5431"/>
                    <a:pt x="3727" y="4678"/>
                    <a:pt x="4507" y="3965"/>
                  </a:cubicBezTo>
                  <a:cubicBezTo>
                    <a:pt x="5312" y="3290"/>
                    <a:pt x="6145" y="2630"/>
                    <a:pt x="7030" y="2089"/>
                  </a:cubicBezTo>
                  <a:cubicBezTo>
                    <a:pt x="7479" y="1810"/>
                    <a:pt x="7942" y="1560"/>
                    <a:pt x="8392" y="1308"/>
                  </a:cubicBezTo>
                  <a:lnTo>
                    <a:pt x="9091" y="965"/>
                  </a:lnTo>
                  <a:cubicBezTo>
                    <a:pt x="9211" y="912"/>
                    <a:pt x="9329" y="833"/>
                    <a:pt x="9449" y="780"/>
                  </a:cubicBezTo>
                  <a:lnTo>
                    <a:pt x="9778" y="609"/>
                  </a:lnTo>
                  <a:lnTo>
                    <a:pt x="946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23"/>
            <p:cNvSpPr/>
            <p:nvPr/>
          </p:nvSpPr>
          <p:spPr>
            <a:xfrm>
              <a:off x="6811200" y="3047825"/>
              <a:ext cx="220050" cy="198525"/>
            </a:xfrm>
            <a:custGeom>
              <a:avLst/>
              <a:gdLst/>
              <a:ahLst/>
              <a:cxnLst/>
              <a:rect l="l" t="t" r="r" b="b"/>
              <a:pathLst>
                <a:path w="8802" h="7941" extrusionOk="0">
                  <a:moveTo>
                    <a:pt x="8497" y="0"/>
                  </a:moveTo>
                  <a:lnTo>
                    <a:pt x="8180" y="211"/>
                  </a:lnTo>
                  <a:cubicBezTo>
                    <a:pt x="8088" y="264"/>
                    <a:pt x="8008" y="344"/>
                    <a:pt x="7903" y="409"/>
                  </a:cubicBezTo>
                  <a:lnTo>
                    <a:pt x="7307" y="793"/>
                  </a:lnTo>
                  <a:cubicBezTo>
                    <a:pt x="6911" y="1057"/>
                    <a:pt x="6515" y="1308"/>
                    <a:pt x="6132" y="1598"/>
                  </a:cubicBezTo>
                  <a:cubicBezTo>
                    <a:pt x="5352" y="2153"/>
                    <a:pt x="4626" y="2775"/>
                    <a:pt x="3886" y="3395"/>
                  </a:cubicBezTo>
                  <a:cubicBezTo>
                    <a:pt x="3185" y="4043"/>
                    <a:pt x="2485" y="4690"/>
                    <a:pt x="1837" y="5391"/>
                  </a:cubicBezTo>
                  <a:cubicBezTo>
                    <a:pt x="1176" y="6091"/>
                    <a:pt x="556" y="6818"/>
                    <a:pt x="1" y="7585"/>
                  </a:cubicBezTo>
                  <a:lnTo>
                    <a:pt x="542" y="7941"/>
                  </a:lnTo>
                  <a:cubicBezTo>
                    <a:pt x="1005" y="7135"/>
                    <a:pt x="1546" y="6382"/>
                    <a:pt x="2128" y="5642"/>
                  </a:cubicBezTo>
                  <a:cubicBezTo>
                    <a:pt x="2709" y="4902"/>
                    <a:pt x="3384" y="4241"/>
                    <a:pt x="4071" y="3594"/>
                  </a:cubicBezTo>
                  <a:cubicBezTo>
                    <a:pt x="4797" y="2986"/>
                    <a:pt x="5537" y="2405"/>
                    <a:pt x="6343" y="1916"/>
                  </a:cubicBezTo>
                  <a:cubicBezTo>
                    <a:pt x="6740" y="1665"/>
                    <a:pt x="7163" y="1454"/>
                    <a:pt x="7559" y="1228"/>
                  </a:cubicBezTo>
                  <a:lnTo>
                    <a:pt x="8193" y="925"/>
                  </a:lnTo>
                  <a:cubicBezTo>
                    <a:pt x="8299" y="872"/>
                    <a:pt x="8405" y="806"/>
                    <a:pt x="8510" y="753"/>
                  </a:cubicBezTo>
                  <a:lnTo>
                    <a:pt x="8801" y="608"/>
                  </a:lnTo>
                  <a:lnTo>
                    <a:pt x="849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3" name="Google Shape;10123;p23"/>
            <p:cNvSpPr/>
            <p:nvPr/>
          </p:nvSpPr>
          <p:spPr>
            <a:xfrm>
              <a:off x="6542625" y="2732000"/>
              <a:ext cx="83625" cy="77000"/>
            </a:xfrm>
            <a:custGeom>
              <a:avLst/>
              <a:gdLst/>
              <a:ahLst/>
              <a:cxnLst/>
              <a:rect l="l" t="t" r="r" b="b"/>
              <a:pathLst>
                <a:path w="3345" h="3080" extrusionOk="0">
                  <a:moveTo>
                    <a:pt x="3186" y="1"/>
                  </a:moveTo>
                  <a:cubicBezTo>
                    <a:pt x="3013" y="133"/>
                    <a:pt x="2855" y="251"/>
                    <a:pt x="2710" y="384"/>
                  </a:cubicBezTo>
                  <a:lnTo>
                    <a:pt x="2326" y="754"/>
                  </a:lnTo>
                  <a:cubicBezTo>
                    <a:pt x="2089" y="1005"/>
                    <a:pt x="1851" y="1256"/>
                    <a:pt x="1613" y="1481"/>
                  </a:cubicBezTo>
                  <a:cubicBezTo>
                    <a:pt x="1375" y="1692"/>
                    <a:pt x="1111" y="1904"/>
                    <a:pt x="846" y="2115"/>
                  </a:cubicBezTo>
                  <a:cubicBezTo>
                    <a:pt x="714" y="2221"/>
                    <a:pt x="569" y="2326"/>
                    <a:pt x="424" y="2432"/>
                  </a:cubicBezTo>
                  <a:cubicBezTo>
                    <a:pt x="291" y="2564"/>
                    <a:pt x="106" y="2709"/>
                    <a:pt x="1" y="2894"/>
                  </a:cubicBezTo>
                  <a:lnTo>
                    <a:pt x="675" y="3079"/>
                  </a:lnTo>
                  <a:cubicBezTo>
                    <a:pt x="767" y="3000"/>
                    <a:pt x="754" y="2894"/>
                    <a:pt x="846" y="2776"/>
                  </a:cubicBezTo>
                  <a:cubicBezTo>
                    <a:pt x="926" y="2644"/>
                    <a:pt x="1019" y="2524"/>
                    <a:pt x="1124" y="2406"/>
                  </a:cubicBezTo>
                  <a:cubicBezTo>
                    <a:pt x="1336" y="2154"/>
                    <a:pt x="1574" y="1916"/>
                    <a:pt x="1824" y="1679"/>
                  </a:cubicBezTo>
                  <a:cubicBezTo>
                    <a:pt x="2062" y="1454"/>
                    <a:pt x="2314" y="1243"/>
                    <a:pt x="2578" y="1071"/>
                  </a:cubicBezTo>
                  <a:cubicBezTo>
                    <a:pt x="2710" y="991"/>
                    <a:pt x="2842" y="926"/>
                    <a:pt x="2974" y="847"/>
                  </a:cubicBezTo>
                  <a:cubicBezTo>
                    <a:pt x="3106" y="794"/>
                    <a:pt x="3225" y="780"/>
                    <a:pt x="3344" y="741"/>
                  </a:cubicBezTo>
                  <a:lnTo>
                    <a:pt x="318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4" name="Google Shape;10124;p23"/>
            <p:cNvSpPr/>
            <p:nvPr/>
          </p:nvSpPr>
          <p:spPr>
            <a:xfrm>
              <a:off x="6755375" y="2958950"/>
              <a:ext cx="119275" cy="130825"/>
            </a:xfrm>
            <a:custGeom>
              <a:avLst/>
              <a:gdLst/>
              <a:ahLst/>
              <a:cxnLst/>
              <a:rect l="l" t="t" r="r" b="b"/>
              <a:pathLst>
                <a:path w="4771" h="5233" extrusionOk="0">
                  <a:moveTo>
                    <a:pt x="490" y="437"/>
                  </a:moveTo>
                  <a:cubicBezTo>
                    <a:pt x="569" y="449"/>
                    <a:pt x="648" y="476"/>
                    <a:pt x="728" y="502"/>
                  </a:cubicBezTo>
                  <a:lnTo>
                    <a:pt x="899" y="581"/>
                  </a:lnTo>
                  <a:cubicBezTo>
                    <a:pt x="965" y="608"/>
                    <a:pt x="1031" y="634"/>
                    <a:pt x="1098" y="675"/>
                  </a:cubicBezTo>
                  <a:cubicBezTo>
                    <a:pt x="1362" y="807"/>
                    <a:pt x="1626" y="965"/>
                    <a:pt x="1890" y="1110"/>
                  </a:cubicBezTo>
                  <a:cubicBezTo>
                    <a:pt x="2432" y="1427"/>
                    <a:pt x="2960" y="1652"/>
                    <a:pt x="3476" y="1943"/>
                  </a:cubicBezTo>
                  <a:lnTo>
                    <a:pt x="4123" y="2313"/>
                  </a:lnTo>
                  <a:cubicBezTo>
                    <a:pt x="4137" y="2339"/>
                    <a:pt x="4202" y="2352"/>
                    <a:pt x="4190" y="2366"/>
                  </a:cubicBezTo>
                  <a:lnTo>
                    <a:pt x="4110" y="2431"/>
                  </a:lnTo>
                  <a:lnTo>
                    <a:pt x="3885" y="2590"/>
                  </a:lnTo>
                  <a:cubicBezTo>
                    <a:pt x="3231" y="3148"/>
                    <a:pt x="2569" y="3714"/>
                    <a:pt x="2017" y="4381"/>
                  </a:cubicBezTo>
                  <a:lnTo>
                    <a:pt x="2017" y="4381"/>
                  </a:lnTo>
                  <a:cubicBezTo>
                    <a:pt x="1855" y="4063"/>
                    <a:pt x="1699" y="3743"/>
                    <a:pt x="1547" y="3423"/>
                  </a:cubicBezTo>
                  <a:lnTo>
                    <a:pt x="1177" y="2616"/>
                  </a:lnTo>
                  <a:lnTo>
                    <a:pt x="872" y="1784"/>
                  </a:lnTo>
                  <a:lnTo>
                    <a:pt x="582" y="925"/>
                  </a:lnTo>
                  <a:lnTo>
                    <a:pt x="476" y="608"/>
                  </a:lnTo>
                  <a:lnTo>
                    <a:pt x="437" y="490"/>
                  </a:lnTo>
                  <a:lnTo>
                    <a:pt x="423" y="437"/>
                  </a:lnTo>
                  <a:close/>
                  <a:moveTo>
                    <a:pt x="0" y="0"/>
                  </a:moveTo>
                  <a:cubicBezTo>
                    <a:pt x="0" y="53"/>
                    <a:pt x="14" y="106"/>
                    <a:pt x="27" y="159"/>
                  </a:cubicBezTo>
                  <a:lnTo>
                    <a:pt x="106" y="463"/>
                  </a:lnTo>
                  <a:lnTo>
                    <a:pt x="252" y="1018"/>
                  </a:lnTo>
                  <a:lnTo>
                    <a:pt x="502" y="1890"/>
                  </a:lnTo>
                  <a:lnTo>
                    <a:pt x="767" y="2749"/>
                  </a:lnTo>
                  <a:cubicBezTo>
                    <a:pt x="767" y="2749"/>
                    <a:pt x="833" y="2960"/>
                    <a:pt x="913" y="3159"/>
                  </a:cubicBezTo>
                  <a:cubicBezTo>
                    <a:pt x="992" y="3370"/>
                    <a:pt x="1084" y="3581"/>
                    <a:pt x="1084" y="3581"/>
                  </a:cubicBezTo>
                  <a:cubicBezTo>
                    <a:pt x="1295" y="4149"/>
                    <a:pt x="1520" y="4691"/>
                    <a:pt x="1758" y="5233"/>
                  </a:cubicBezTo>
                  <a:lnTo>
                    <a:pt x="2031" y="5121"/>
                  </a:lnTo>
                  <a:lnTo>
                    <a:pt x="2194" y="5233"/>
                  </a:lnTo>
                  <a:cubicBezTo>
                    <a:pt x="2237" y="5154"/>
                    <a:pt x="2282" y="5076"/>
                    <a:pt x="2328" y="5000"/>
                  </a:cubicBezTo>
                  <a:lnTo>
                    <a:pt x="2328" y="5000"/>
                  </a:lnTo>
                  <a:lnTo>
                    <a:pt x="2340" y="4995"/>
                  </a:lnTo>
                  <a:cubicBezTo>
                    <a:pt x="2338" y="4992"/>
                    <a:pt x="2337" y="4990"/>
                    <a:pt x="2336" y="4987"/>
                  </a:cubicBezTo>
                  <a:lnTo>
                    <a:pt x="2336" y="4987"/>
                  </a:lnTo>
                  <a:cubicBezTo>
                    <a:pt x="2805" y="4218"/>
                    <a:pt x="3455" y="3539"/>
                    <a:pt x="4137" y="2881"/>
                  </a:cubicBezTo>
                  <a:lnTo>
                    <a:pt x="4533" y="2551"/>
                  </a:lnTo>
                  <a:lnTo>
                    <a:pt x="4744" y="2366"/>
                  </a:lnTo>
                  <a:lnTo>
                    <a:pt x="4771" y="2339"/>
                  </a:lnTo>
                  <a:cubicBezTo>
                    <a:pt x="4771" y="2326"/>
                    <a:pt x="4757" y="2326"/>
                    <a:pt x="4744" y="2313"/>
                  </a:cubicBezTo>
                  <a:lnTo>
                    <a:pt x="4678" y="2273"/>
                  </a:lnTo>
                  <a:lnTo>
                    <a:pt x="4533" y="2194"/>
                  </a:lnTo>
                  <a:lnTo>
                    <a:pt x="3594" y="1691"/>
                  </a:lnTo>
                  <a:cubicBezTo>
                    <a:pt x="3080" y="1401"/>
                    <a:pt x="2511" y="1163"/>
                    <a:pt x="2009" y="872"/>
                  </a:cubicBezTo>
                  <a:cubicBezTo>
                    <a:pt x="1758" y="727"/>
                    <a:pt x="1507" y="555"/>
                    <a:pt x="1230" y="423"/>
                  </a:cubicBezTo>
                  <a:cubicBezTo>
                    <a:pt x="1163" y="384"/>
                    <a:pt x="1098" y="344"/>
                    <a:pt x="1018" y="317"/>
                  </a:cubicBezTo>
                  <a:lnTo>
                    <a:pt x="767" y="199"/>
                  </a:lnTo>
                  <a:cubicBezTo>
                    <a:pt x="569" y="146"/>
                    <a:pt x="370" y="67"/>
                    <a:pt x="159" y="4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23"/>
            <p:cNvSpPr/>
            <p:nvPr/>
          </p:nvSpPr>
          <p:spPr>
            <a:xfrm>
              <a:off x="6919225" y="2543375"/>
              <a:ext cx="107400" cy="311200"/>
            </a:xfrm>
            <a:custGeom>
              <a:avLst/>
              <a:gdLst/>
              <a:ahLst/>
              <a:cxnLst/>
              <a:rect l="l" t="t" r="r" b="b"/>
              <a:pathLst>
                <a:path w="4296" h="12448" extrusionOk="0">
                  <a:moveTo>
                    <a:pt x="3409" y="0"/>
                  </a:moveTo>
                  <a:cubicBezTo>
                    <a:pt x="3304" y="1216"/>
                    <a:pt x="3132" y="2432"/>
                    <a:pt x="3106" y="3647"/>
                  </a:cubicBezTo>
                  <a:cubicBezTo>
                    <a:pt x="3080" y="4255"/>
                    <a:pt x="3053" y="4863"/>
                    <a:pt x="3053" y="5485"/>
                  </a:cubicBezTo>
                  <a:lnTo>
                    <a:pt x="3080" y="6383"/>
                  </a:lnTo>
                  <a:cubicBezTo>
                    <a:pt x="3106" y="6845"/>
                    <a:pt x="3132" y="7294"/>
                    <a:pt x="3132" y="7294"/>
                  </a:cubicBezTo>
                  <a:cubicBezTo>
                    <a:pt x="3145" y="7599"/>
                    <a:pt x="3145" y="7902"/>
                    <a:pt x="3198" y="8193"/>
                  </a:cubicBezTo>
                  <a:lnTo>
                    <a:pt x="3330" y="9091"/>
                  </a:lnTo>
                  <a:lnTo>
                    <a:pt x="3462" y="9977"/>
                  </a:lnTo>
                  <a:lnTo>
                    <a:pt x="3515" y="10347"/>
                  </a:lnTo>
                  <a:lnTo>
                    <a:pt x="3529" y="10386"/>
                  </a:lnTo>
                  <a:cubicBezTo>
                    <a:pt x="3515" y="10400"/>
                    <a:pt x="3489" y="10400"/>
                    <a:pt x="3476" y="10413"/>
                  </a:cubicBezTo>
                  <a:lnTo>
                    <a:pt x="3356" y="10453"/>
                  </a:lnTo>
                  <a:cubicBezTo>
                    <a:pt x="2207" y="10876"/>
                    <a:pt x="1071" y="11325"/>
                    <a:pt x="0" y="11880"/>
                  </a:cubicBezTo>
                  <a:lnTo>
                    <a:pt x="278" y="12448"/>
                  </a:lnTo>
                  <a:cubicBezTo>
                    <a:pt x="1295" y="11827"/>
                    <a:pt x="2379" y="11311"/>
                    <a:pt x="3489" y="10809"/>
                  </a:cubicBezTo>
                  <a:cubicBezTo>
                    <a:pt x="3489" y="10809"/>
                    <a:pt x="3568" y="10770"/>
                    <a:pt x="3634" y="10744"/>
                  </a:cubicBezTo>
                  <a:cubicBezTo>
                    <a:pt x="3714" y="10703"/>
                    <a:pt x="3793" y="10677"/>
                    <a:pt x="3793" y="10677"/>
                  </a:cubicBezTo>
                  <a:cubicBezTo>
                    <a:pt x="3832" y="10651"/>
                    <a:pt x="3925" y="10651"/>
                    <a:pt x="3938" y="10598"/>
                  </a:cubicBezTo>
                  <a:lnTo>
                    <a:pt x="3899" y="10426"/>
                  </a:lnTo>
                  <a:lnTo>
                    <a:pt x="3806" y="9911"/>
                  </a:lnTo>
                  <a:lnTo>
                    <a:pt x="3647" y="9039"/>
                  </a:lnTo>
                  <a:lnTo>
                    <a:pt x="3502" y="8154"/>
                  </a:lnTo>
                  <a:cubicBezTo>
                    <a:pt x="3449" y="7863"/>
                    <a:pt x="3449" y="7559"/>
                    <a:pt x="3436" y="7255"/>
                  </a:cubicBezTo>
                  <a:lnTo>
                    <a:pt x="3409" y="6357"/>
                  </a:lnTo>
                  <a:cubicBezTo>
                    <a:pt x="3409" y="5907"/>
                    <a:pt x="3397" y="5444"/>
                    <a:pt x="3397" y="5444"/>
                  </a:cubicBezTo>
                  <a:cubicBezTo>
                    <a:pt x="3423" y="4837"/>
                    <a:pt x="3489" y="4229"/>
                    <a:pt x="3568" y="3635"/>
                  </a:cubicBezTo>
                  <a:cubicBezTo>
                    <a:pt x="3687" y="2432"/>
                    <a:pt x="3991" y="1203"/>
                    <a:pt x="429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6" name="Google Shape;10126;p23"/>
            <p:cNvSpPr/>
            <p:nvPr/>
          </p:nvSpPr>
          <p:spPr>
            <a:xfrm>
              <a:off x="7098925" y="2519600"/>
              <a:ext cx="216400" cy="254725"/>
            </a:xfrm>
            <a:custGeom>
              <a:avLst/>
              <a:gdLst/>
              <a:ahLst/>
              <a:cxnLst/>
              <a:rect l="l" t="t" r="r" b="b"/>
              <a:pathLst>
                <a:path w="8656" h="10189" extrusionOk="0">
                  <a:moveTo>
                    <a:pt x="820" y="0"/>
                  </a:moveTo>
                  <a:lnTo>
                    <a:pt x="0" y="370"/>
                  </a:lnTo>
                  <a:cubicBezTo>
                    <a:pt x="767" y="1335"/>
                    <a:pt x="1520" y="2326"/>
                    <a:pt x="2115" y="3396"/>
                  </a:cubicBezTo>
                  <a:cubicBezTo>
                    <a:pt x="2419" y="3938"/>
                    <a:pt x="2722" y="4466"/>
                    <a:pt x="2987" y="5009"/>
                  </a:cubicBezTo>
                  <a:cubicBezTo>
                    <a:pt x="2987" y="5009"/>
                    <a:pt x="3159" y="5418"/>
                    <a:pt x="3330" y="5840"/>
                  </a:cubicBezTo>
                  <a:cubicBezTo>
                    <a:pt x="3503" y="6251"/>
                    <a:pt x="3661" y="6673"/>
                    <a:pt x="3661" y="6673"/>
                  </a:cubicBezTo>
                  <a:cubicBezTo>
                    <a:pt x="3767" y="6950"/>
                    <a:pt x="3899" y="7228"/>
                    <a:pt x="3964" y="7519"/>
                  </a:cubicBezTo>
                  <a:lnTo>
                    <a:pt x="4176" y="8391"/>
                  </a:lnTo>
                  <a:lnTo>
                    <a:pt x="4375" y="9263"/>
                  </a:lnTo>
                  <a:lnTo>
                    <a:pt x="4493" y="9778"/>
                  </a:lnTo>
                  <a:lnTo>
                    <a:pt x="4533" y="9950"/>
                  </a:lnTo>
                  <a:cubicBezTo>
                    <a:pt x="4544" y="9967"/>
                    <a:pt x="4565" y="9972"/>
                    <a:pt x="4589" y="9972"/>
                  </a:cubicBezTo>
                  <a:cubicBezTo>
                    <a:pt x="4622" y="9972"/>
                    <a:pt x="4661" y="9963"/>
                    <a:pt x="4692" y="9963"/>
                  </a:cubicBezTo>
                  <a:lnTo>
                    <a:pt x="5022" y="9963"/>
                  </a:lnTo>
                  <a:cubicBezTo>
                    <a:pt x="5119" y="9959"/>
                    <a:pt x="5217" y="9957"/>
                    <a:pt x="5314" y="9957"/>
                  </a:cubicBezTo>
                  <a:cubicBezTo>
                    <a:pt x="5824" y="9957"/>
                    <a:pt x="6333" y="10008"/>
                    <a:pt x="6832" y="10030"/>
                  </a:cubicBezTo>
                  <a:cubicBezTo>
                    <a:pt x="7426" y="10056"/>
                    <a:pt x="8022" y="10135"/>
                    <a:pt x="8616" y="10188"/>
                  </a:cubicBezTo>
                  <a:lnTo>
                    <a:pt x="8656" y="9554"/>
                  </a:lnTo>
                  <a:cubicBezTo>
                    <a:pt x="8048" y="9540"/>
                    <a:pt x="7440" y="9514"/>
                    <a:pt x="6832" y="9514"/>
                  </a:cubicBezTo>
                  <a:cubicBezTo>
                    <a:pt x="6225" y="9540"/>
                    <a:pt x="5617" y="9528"/>
                    <a:pt x="4995" y="9593"/>
                  </a:cubicBezTo>
                  <a:lnTo>
                    <a:pt x="4877" y="9593"/>
                  </a:lnTo>
                  <a:cubicBezTo>
                    <a:pt x="4859" y="9593"/>
                    <a:pt x="4847" y="9599"/>
                    <a:pt x="4837" y="9599"/>
                  </a:cubicBezTo>
                  <a:cubicBezTo>
                    <a:pt x="4832" y="9599"/>
                    <a:pt x="4828" y="9598"/>
                    <a:pt x="4824" y="9593"/>
                  </a:cubicBezTo>
                  <a:lnTo>
                    <a:pt x="4810" y="9554"/>
                  </a:lnTo>
                  <a:lnTo>
                    <a:pt x="4718" y="9197"/>
                  </a:lnTo>
                  <a:lnTo>
                    <a:pt x="4493" y="8325"/>
                  </a:lnTo>
                  <a:lnTo>
                    <a:pt x="4255" y="7453"/>
                  </a:lnTo>
                  <a:cubicBezTo>
                    <a:pt x="4190" y="7149"/>
                    <a:pt x="4057" y="6871"/>
                    <a:pt x="3964" y="6594"/>
                  </a:cubicBezTo>
                  <a:cubicBezTo>
                    <a:pt x="3964" y="6594"/>
                    <a:pt x="3806" y="6158"/>
                    <a:pt x="3647" y="5735"/>
                  </a:cubicBezTo>
                  <a:cubicBezTo>
                    <a:pt x="3476" y="5312"/>
                    <a:pt x="3318" y="4889"/>
                    <a:pt x="3318" y="4889"/>
                  </a:cubicBezTo>
                  <a:cubicBezTo>
                    <a:pt x="3066" y="4334"/>
                    <a:pt x="2802" y="3779"/>
                    <a:pt x="2537" y="3238"/>
                  </a:cubicBezTo>
                  <a:cubicBezTo>
                    <a:pt x="2035" y="2128"/>
                    <a:pt x="1401" y="1071"/>
                    <a:pt x="82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7" name="Google Shape;10127;p23"/>
            <p:cNvSpPr/>
            <p:nvPr/>
          </p:nvSpPr>
          <p:spPr>
            <a:xfrm>
              <a:off x="6995550" y="2927575"/>
              <a:ext cx="309875" cy="78950"/>
            </a:xfrm>
            <a:custGeom>
              <a:avLst/>
              <a:gdLst/>
              <a:ahLst/>
              <a:cxnLst/>
              <a:rect l="l" t="t" r="r" b="b"/>
              <a:pathLst>
                <a:path w="12395" h="3158" extrusionOk="0">
                  <a:moveTo>
                    <a:pt x="12394" y="0"/>
                  </a:moveTo>
                  <a:lnTo>
                    <a:pt x="11972" y="39"/>
                  </a:lnTo>
                  <a:cubicBezTo>
                    <a:pt x="11852" y="53"/>
                    <a:pt x="11734" y="66"/>
                    <a:pt x="11588" y="66"/>
                  </a:cubicBezTo>
                  <a:lnTo>
                    <a:pt x="11191" y="66"/>
                  </a:lnTo>
                  <a:cubicBezTo>
                    <a:pt x="11006" y="80"/>
                    <a:pt x="10809" y="92"/>
                    <a:pt x="10809" y="92"/>
                  </a:cubicBezTo>
                  <a:cubicBezTo>
                    <a:pt x="10266" y="119"/>
                    <a:pt x="9738" y="145"/>
                    <a:pt x="9209" y="212"/>
                  </a:cubicBezTo>
                  <a:cubicBezTo>
                    <a:pt x="8152" y="304"/>
                    <a:pt x="7109" y="489"/>
                    <a:pt x="6065" y="687"/>
                  </a:cubicBezTo>
                  <a:cubicBezTo>
                    <a:pt x="5021" y="899"/>
                    <a:pt x="3991" y="1163"/>
                    <a:pt x="2973" y="1467"/>
                  </a:cubicBezTo>
                  <a:cubicBezTo>
                    <a:pt x="1968" y="1784"/>
                    <a:pt x="951" y="2141"/>
                    <a:pt x="0" y="2576"/>
                  </a:cubicBezTo>
                  <a:lnTo>
                    <a:pt x="291" y="3158"/>
                  </a:lnTo>
                  <a:cubicBezTo>
                    <a:pt x="1176" y="2643"/>
                    <a:pt x="2127" y="2220"/>
                    <a:pt x="3105" y="1824"/>
                  </a:cubicBezTo>
                  <a:cubicBezTo>
                    <a:pt x="4083" y="1467"/>
                    <a:pt x="5087" y="1163"/>
                    <a:pt x="6117" y="952"/>
                  </a:cubicBezTo>
                  <a:cubicBezTo>
                    <a:pt x="7148" y="753"/>
                    <a:pt x="8192" y="621"/>
                    <a:pt x="9236" y="594"/>
                  </a:cubicBezTo>
                  <a:cubicBezTo>
                    <a:pt x="9435" y="584"/>
                    <a:pt x="9635" y="580"/>
                    <a:pt x="9834" y="580"/>
                  </a:cubicBezTo>
                  <a:cubicBezTo>
                    <a:pt x="10162" y="580"/>
                    <a:pt x="10488" y="592"/>
                    <a:pt x="10809" y="608"/>
                  </a:cubicBezTo>
                  <a:cubicBezTo>
                    <a:pt x="10809" y="608"/>
                    <a:pt x="11006" y="608"/>
                    <a:pt x="11191" y="621"/>
                  </a:cubicBezTo>
                  <a:lnTo>
                    <a:pt x="11588" y="647"/>
                  </a:lnTo>
                  <a:cubicBezTo>
                    <a:pt x="11720" y="674"/>
                    <a:pt x="11852" y="674"/>
                    <a:pt x="11984" y="674"/>
                  </a:cubicBezTo>
                  <a:lnTo>
                    <a:pt x="12354" y="674"/>
                  </a:lnTo>
                  <a:lnTo>
                    <a:pt x="1239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23"/>
            <p:cNvSpPr/>
            <p:nvPr/>
          </p:nvSpPr>
          <p:spPr>
            <a:xfrm>
              <a:off x="7023600" y="2990000"/>
              <a:ext cx="278175" cy="72700"/>
            </a:xfrm>
            <a:custGeom>
              <a:avLst/>
              <a:gdLst/>
              <a:ahLst/>
              <a:cxnLst/>
              <a:rect l="l" t="t" r="r" b="b"/>
              <a:pathLst>
                <a:path w="11127" h="2908" extrusionOk="0">
                  <a:moveTo>
                    <a:pt x="11127" y="0"/>
                  </a:moveTo>
                  <a:lnTo>
                    <a:pt x="10757" y="40"/>
                  </a:lnTo>
                  <a:cubicBezTo>
                    <a:pt x="10638" y="53"/>
                    <a:pt x="10532" y="79"/>
                    <a:pt x="10413" y="79"/>
                  </a:cubicBezTo>
                  <a:lnTo>
                    <a:pt x="10057" y="79"/>
                  </a:lnTo>
                  <a:cubicBezTo>
                    <a:pt x="9872" y="93"/>
                    <a:pt x="9699" y="106"/>
                    <a:pt x="9699" y="106"/>
                  </a:cubicBezTo>
                  <a:cubicBezTo>
                    <a:pt x="9224" y="132"/>
                    <a:pt x="8748" y="159"/>
                    <a:pt x="8272" y="225"/>
                  </a:cubicBezTo>
                  <a:cubicBezTo>
                    <a:pt x="7321" y="305"/>
                    <a:pt x="6383" y="463"/>
                    <a:pt x="5445" y="648"/>
                  </a:cubicBezTo>
                  <a:cubicBezTo>
                    <a:pt x="4520" y="833"/>
                    <a:pt x="3595" y="1071"/>
                    <a:pt x="2684" y="1348"/>
                  </a:cubicBezTo>
                  <a:cubicBezTo>
                    <a:pt x="1771" y="1626"/>
                    <a:pt x="873" y="1929"/>
                    <a:pt x="1" y="2326"/>
                  </a:cubicBezTo>
                  <a:lnTo>
                    <a:pt x="291" y="2907"/>
                  </a:lnTo>
                  <a:cubicBezTo>
                    <a:pt x="1098" y="2431"/>
                    <a:pt x="1944" y="2061"/>
                    <a:pt x="2802" y="1705"/>
                  </a:cubicBezTo>
                  <a:cubicBezTo>
                    <a:pt x="3674" y="1374"/>
                    <a:pt x="4586" y="1097"/>
                    <a:pt x="5498" y="925"/>
                  </a:cubicBezTo>
                  <a:cubicBezTo>
                    <a:pt x="6422" y="740"/>
                    <a:pt x="7361" y="622"/>
                    <a:pt x="8299" y="608"/>
                  </a:cubicBezTo>
                  <a:cubicBezTo>
                    <a:pt x="8474" y="598"/>
                    <a:pt x="8650" y="594"/>
                    <a:pt x="8828" y="594"/>
                  </a:cubicBezTo>
                  <a:cubicBezTo>
                    <a:pt x="9119" y="594"/>
                    <a:pt x="9412" y="605"/>
                    <a:pt x="9699" y="622"/>
                  </a:cubicBezTo>
                  <a:cubicBezTo>
                    <a:pt x="9699" y="622"/>
                    <a:pt x="9872" y="622"/>
                    <a:pt x="10057" y="634"/>
                  </a:cubicBezTo>
                  <a:lnTo>
                    <a:pt x="10400" y="661"/>
                  </a:lnTo>
                  <a:cubicBezTo>
                    <a:pt x="10519" y="687"/>
                    <a:pt x="10638" y="675"/>
                    <a:pt x="10757" y="687"/>
                  </a:cubicBezTo>
                  <a:lnTo>
                    <a:pt x="11087" y="687"/>
                  </a:lnTo>
                  <a:lnTo>
                    <a:pt x="1112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23"/>
            <p:cNvSpPr/>
            <p:nvPr/>
          </p:nvSpPr>
          <p:spPr>
            <a:xfrm>
              <a:off x="7007425" y="2515975"/>
              <a:ext cx="105400" cy="35350"/>
            </a:xfrm>
            <a:custGeom>
              <a:avLst/>
              <a:gdLst/>
              <a:ahLst/>
              <a:cxnLst/>
              <a:rect l="l" t="t" r="r" b="b"/>
              <a:pathLst>
                <a:path w="4216" h="1414" extrusionOk="0">
                  <a:moveTo>
                    <a:pt x="4215" y="0"/>
                  </a:moveTo>
                  <a:cubicBezTo>
                    <a:pt x="4004" y="39"/>
                    <a:pt x="3793" y="53"/>
                    <a:pt x="3608" y="92"/>
                  </a:cubicBezTo>
                  <a:lnTo>
                    <a:pt x="3079" y="224"/>
                  </a:lnTo>
                  <a:cubicBezTo>
                    <a:pt x="2749" y="317"/>
                    <a:pt x="2418" y="409"/>
                    <a:pt x="2101" y="489"/>
                  </a:cubicBezTo>
                  <a:cubicBezTo>
                    <a:pt x="1784" y="568"/>
                    <a:pt x="1454" y="621"/>
                    <a:pt x="1123" y="661"/>
                  </a:cubicBezTo>
                  <a:cubicBezTo>
                    <a:pt x="952" y="687"/>
                    <a:pt x="767" y="700"/>
                    <a:pt x="595" y="726"/>
                  </a:cubicBezTo>
                  <a:cubicBezTo>
                    <a:pt x="410" y="767"/>
                    <a:pt x="172" y="819"/>
                    <a:pt x="1" y="911"/>
                  </a:cubicBezTo>
                  <a:lnTo>
                    <a:pt x="476" y="1414"/>
                  </a:lnTo>
                  <a:cubicBezTo>
                    <a:pt x="595" y="1387"/>
                    <a:pt x="648" y="1281"/>
                    <a:pt x="780" y="1229"/>
                  </a:cubicBezTo>
                  <a:cubicBezTo>
                    <a:pt x="926" y="1163"/>
                    <a:pt x="1071" y="1096"/>
                    <a:pt x="1216" y="1044"/>
                  </a:cubicBezTo>
                  <a:cubicBezTo>
                    <a:pt x="1520" y="952"/>
                    <a:pt x="1837" y="859"/>
                    <a:pt x="2180" y="779"/>
                  </a:cubicBezTo>
                  <a:cubicBezTo>
                    <a:pt x="2511" y="687"/>
                    <a:pt x="2828" y="635"/>
                    <a:pt x="3146" y="621"/>
                  </a:cubicBezTo>
                  <a:cubicBezTo>
                    <a:pt x="3304" y="621"/>
                    <a:pt x="3449" y="635"/>
                    <a:pt x="3608" y="635"/>
                  </a:cubicBezTo>
                  <a:cubicBezTo>
                    <a:pt x="3740" y="661"/>
                    <a:pt x="3859" y="700"/>
                    <a:pt x="3978" y="726"/>
                  </a:cubicBezTo>
                  <a:lnTo>
                    <a:pt x="421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23"/>
            <p:cNvSpPr/>
            <p:nvPr/>
          </p:nvSpPr>
          <p:spPr>
            <a:xfrm>
              <a:off x="7086725" y="2779225"/>
              <a:ext cx="101425" cy="140450"/>
            </a:xfrm>
            <a:custGeom>
              <a:avLst/>
              <a:gdLst/>
              <a:ahLst/>
              <a:cxnLst/>
              <a:rect l="l" t="t" r="r" b="b"/>
              <a:pathLst>
                <a:path w="4057" h="5618" extrusionOk="0">
                  <a:moveTo>
                    <a:pt x="1255" y="582"/>
                  </a:moveTo>
                  <a:lnTo>
                    <a:pt x="1295" y="622"/>
                  </a:lnTo>
                  <a:cubicBezTo>
                    <a:pt x="1360" y="662"/>
                    <a:pt x="1413" y="728"/>
                    <a:pt x="1480" y="794"/>
                  </a:cubicBezTo>
                  <a:lnTo>
                    <a:pt x="1586" y="940"/>
                  </a:lnTo>
                  <a:cubicBezTo>
                    <a:pt x="1625" y="992"/>
                    <a:pt x="1665" y="1058"/>
                    <a:pt x="1704" y="1125"/>
                  </a:cubicBezTo>
                  <a:cubicBezTo>
                    <a:pt x="1876" y="1375"/>
                    <a:pt x="2021" y="1639"/>
                    <a:pt x="2167" y="1904"/>
                  </a:cubicBezTo>
                  <a:cubicBezTo>
                    <a:pt x="2484" y="2446"/>
                    <a:pt x="2828" y="2922"/>
                    <a:pt x="3131" y="3424"/>
                  </a:cubicBezTo>
                  <a:lnTo>
                    <a:pt x="3501" y="4058"/>
                  </a:lnTo>
                  <a:cubicBezTo>
                    <a:pt x="3515" y="4084"/>
                    <a:pt x="3554" y="4124"/>
                    <a:pt x="3528" y="4137"/>
                  </a:cubicBezTo>
                  <a:lnTo>
                    <a:pt x="3436" y="4150"/>
                  </a:lnTo>
                  <a:lnTo>
                    <a:pt x="3158" y="4190"/>
                  </a:lnTo>
                  <a:cubicBezTo>
                    <a:pt x="2643" y="4282"/>
                    <a:pt x="2114" y="4361"/>
                    <a:pt x="1612" y="4507"/>
                  </a:cubicBezTo>
                  <a:cubicBezTo>
                    <a:pt x="1287" y="4582"/>
                    <a:pt x="967" y="4683"/>
                    <a:pt x="652" y="4804"/>
                  </a:cubicBezTo>
                  <a:lnTo>
                    <a:pt x="652" y="4804"/>
                  </a:lnTo>
                  <a:cubicBezTo>
                    <a:pt x="670" y="4448"/>
                    <a:pt x="689" y="4090"/>
                    <a:pt x="714" y="3727"/>
                  </a:cubicBezTo>
                  <a:lnTo>
                    <a:pt x="806" y="2855"/>
                  </a:lnTo>
                  <a:lnTo>
                    <a:pt x="964" y="1970"/>
                  </a:lnTo>
                  <a:lnTo>
                    <a:pt x="1136" y="1084"/>
                  </a:lnTo>
                  <a:lnTo>
                    <a:pt x="1202" y="767"/>
                  </a:lnTo>
                  <a:lnTo>
                    <a:pt x="1228" y="649"/>
                  </a:lnTo>
                  <a:lnTo>
                    <a:pt x="1255" y="582"/>
                  </a:lnTo>
                  <a:close/>
                  <a:moveTo>
                    <a:pt x="1096" y="1"/>
                  </a:moveTo>
                  <a:cubicBezTo>
                    <a:pt x="1070" y="41"/>
                    <a:pt x="1057" y="94"/>
                    <a:pt x="1043" y="147"/>
                  </a:cubicBezTo>
                  <a:lnTo>
                    <a:pt x="951" y="450"/>
                  </a:lnTo>
                  <a:lnTo>
                    <a:pt x="806" y="1005"/>
                  </a:lnTo>
                  <a:lnTo>
                    <a:pt x="581" y="1877"/>
                  </a:lnTo>
                  <a:cubicBezTo>
                    <a:pt x="581" y="1877"/>
                    <a:pt x="529" y="2102"/>
                    <a:pt x="488" y="2314"/>
                  </a:cubicBezTo>
                  <a:cubicBezTo>
                    <a:pt x="436" y="2538"/>
                    <a:pt x="383" y="2749"/>
                    <a:pt x="383" y="2749"/>
                  </a:cubicBezTo>
                  <a:lnTo>
                    <a:pt x="238" y="3635"/>
                  </a:lnTo>
                  <a:cubicBezTo>
                    <a:pt x="145" y="4229"/>
                    <a:pt x="66" y="4824"/>
                    <a:pt x="0" y="5392"/>
                  </a:cubicBezTo>
                  <a:lnTo>
                    <a:pt x="297" y="5437"/>
                  </a:lnTo>
                  <a:lnTo>
                    <a:pt x="297" y="5437"/>
                  </a:lnTo>
                  <a:lnTo>
                    <a:pt x="383" y="5617"/>
                  </a:lnTo>
                  <a:cubicBezTo>
                    <a:pt x="594" y="5498"/>
                    <a:pt x="819" y="5379"/>
                    <a:pt x="1043" y="5274"/>
                  </a:cubicBezTo>
                  <a:cubicBezTo>
                    <a:pt x="1269" y="5168"/>
                    <a:pt x="1506" y="5089"/>
                    <a:pt x="1744" y="4996"/>
                  </a:cubicBezTo>
                  <a:cubicBezTo>
                    <a:pt x="2220" y="4811"/>
                    <a:pt x="2722" y="4692"/>
                    <a:pt x="3237" y="4573"/>
                  </a:cubicBezTo>
                  <a:cubicBezTo>
                    <a:pt x="3237" y="4573"/>
                    <a:pt x="3356" y="4546"/>
                    <a:pt x="3488" y="4520"/>
                  </a:cubicBezTo>
                  <a:cubicBezTo>
                    <a:pt x="3607" y="4481"/>
                    <a:pt x="3739" y="4467"/>
                    <a:pt x="3739" y="4467"/>
                  </a:cubicBezTo>
                  <a:lnTo>
                    <a:pt x="4017" y="4414"/>
                  </a:lnTo>
                  <a:lnTo>
                    <a:pt x="4056" y="4414"/>
                  </a:lnTo>
                  <a:cubicBezTo>
                    <a:pt x="4056" y="4402"/>
                    <a:pt x="4043" y="4388"/>
                    <a:pt x="4043" y="4375"/>
                  </a:cubicBezTo>
                  <a:lnTo>
                    <a:pt x="4003" y="4309"/>
                  </a:lnTo>
                  <a:lnTo>
                    <a:pt x="3911" y="4164"/>
                  </a:lnTo>
                  <a:lnTo>
                    <a:pt x="3356" y="3265"/>
                  </a:lnTo>
                  <a:cubicBezTo>
                    <a:pt x="3052" y="2763"/>
                    <a:pt x="2682" y="2274"/>
                    <a:pt x="2405" y="1759"/>
                  </a:cubicBezTo>
                  <a:cubicBezTo>
                    <a:pt x="2259" y="1507"/>
                    <a:pt x="2114" y="1230"/>
                    <a:pt x="1956" y="966"/>
                  </a:cubicBezTo>
                  <a:cubicBezTo>
                    <a:pt x="1915" y="899"/>
                    <a:pt x="1876" y="834"/>
                    <a:pt x="1823" y="767"/>
                  </a:cubicBezTo>
                  <a:lnTo>
                    <a:pt x="1665" y="543"/>
                  </a:lnTo>
                  <a:cubicBezTo>
                    <a:pt x="1519" y="397"/>
                    <a:pt x="1374" y="239"/>
                    <a:pt x="1216" y="107"/>
                  </a:cubicBezTo>
                  <a:lnTo>
                    <a:pt x="1096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23"/>
            <p:cNvSpPr/>
            <p:nvPr/>
          </p:nvSpPr>
          <p:spPr>
            <a:xfrm>
              <a:off x="7314300" y="2544025"/>
              <a:ext cx="242175" cy="236525"/>
            </a:xfrm>
            <a:custGeom>
              <a:avLst/>
              <a:gdLst/>
              <a:ahLst/>
              <a:cxnLst/>
              <a:rect l="l" t="t" r="r" b="b"/>
              <a:pathLst>
                <a:path w="9687" h="9461" extrusionOk="0">
                  <a:moveTo>
                    <a:pt x="8933" y="1"/>
                  </a:moveTo>
                  <a:cubicBezTo>
                    <a:pt x="8219" y="992"/>
                    <a:pt x="7467" y="1970"/>
                    <a:pt x="6845" y="3014"/>
                  </a:cubicBezTo>
                  <a:cubicBezTo>
                    <a:pt x="6515" y="3516"/>
                    <a:pt x="6198" y="4044"/>
                    <a:pt x="5881" y="4560"/>
                  </a:cubicBezTo>
                  <a:cubicBezTo>
                    <a:pt x="5881" y="4560"/>
                    <a:pt x="5670" y="4956"/>
                    <a:pt x="5458" y="5366"/>
                  </a:cubicBezTo>
                  <a:cubicBezTo>
                    <a:pt x="5247" y="5762"/>
                    <a:pt x="5048" y="6172"/>
                    <a:pt x="5048" y="6172"/>
                  </a:cubicBezTo>
                  <a:cubicBezTo>
                    <a:pt x="4916" y="6449"/>
                    <a:pt x="4758" y="6713"/>
                    <a:pt x="4652" y="6991"/>
                  </a:cubicBezTo>
                  <a:lnTo>
                    <a:pt x="4322" y="7837"/>
                  </a:lnTo>
                  <a:lnTo>
                    <a:pt x="3991" y="8683"/>
                  </a:lnTo>
                  <a:lnTo>
                    <a:pt x="3859" y="9026"/>
                  </a:lnTo>
                  <a:lnTo>
                    <a:pt x="3833" y="9065"/>
                  </a:lnTo>
                  <a:lnTo>
                    <a:pt x="3793" y="9065"/>
                  </a:lnTo>
                  <a:lnTo>
                    <a:pt x="3661" y="9039"/>
                  </a:lnTo>
                  <a:cubicBezTo>
                    <a:pt x="3066" y="8907"/>
                    <a:pt x="2458" y="8841"/>
                    <a:pt x="1851" y="8748"/>
                  </a:cubicBezTo>
                  <a:cubicBezTo>
                    <a:pt x="1243" y="8669"/>
                    <a:pt x="635" y="8630"/>
                    <a:pt x="41" y="8577"/>
                  </a:cubicBezTo>
                  <a:lnTo>
                    <a:pt x="1" y="9211"/>
                  </a:lnTo>
                  <a:cubicBezTo>
                    <a:pt x="596" y="9224"/>
                    <a:pt x="1190" y="9224"/>
                    <a:pt x="1798" y="9250"/>
                  </a:cubicBezTo>
                  <a:cubicBezTo>
                    <a:pt x="2393" y="9303"/>
                    <a:pt x="3001" y="9317"/>
                    <a:pt x="3608" y="9396"/>
                  </a:cubicBezTo>
                  <a:lnTo>
                    <a:pt x="3926" y="9449"/>
                  </a:lnTo>
                  <a:cubicBezTo>
                    <a:pt x="3961" y="9449"/>
                    <a:pt x="4008" y="9461"/>
                    <a:pt x="4043" y="9461"/>
                  </a:cubicBezTo>
                  <a:cubicBezTo>
                    <a:pt x="4061" y="9461"/>
                    <a:pt x="4075" y="9458"/>
                    <a:pt x="4084" y="9449"/>
                  </a:cubicBezTo>
                  <a:lnTo>
                    <a:pt x="4150" y="9291"/>
                  </a:lnTo>
                  <a:lnTo>
                    <a:pt x="4322" y="8788"/>
                  </a:lnTo>
                  <a:lnTo>
                    <a:pt x="4613" y="7943"/>
                  </a:lnTo>
                  <a:lnTo>
                    <a:pt x="4930" y="7097"/>
                  </a:lnTo>
                  <a:cubicBezTo>
                    <a:pt x="5036" y="6819"/>
                    <a:pt x="5194" y="6555"/>
                    <a:pt x="5326" y="6291"/>
                  </a:cubicBezTo>
                  <a:lnTo>
                    <a:pt x="5749" y="5498"/>
                  </a:lnTo>
                  <a:cubicBezTo>
                    <a:pt x="5973" y="5101"/>
                    <a:pt x="6198" y="4719"/>
                    <a:pt x="6198" y="4719"/>
                  </a:cubicBezTo>
                  <a:cubicBezTo>
                    <a:pt x="6528" y="4203"/>
                    <a:pt x="6885" y="3714"/>
                    <a:pt x="7242" y="3225"/>
                  </a:cubicBezTo>
                  <a:cubicBezTo>
                    <a:pt x="7955" y="2221"/>
                    <a:pt x="8827" y="1322"/>
                    <a:pt x="9687" y="450"/>
                  </a:cubicBezTo>
                  <a:lnTo>
                    <a:pt x="893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23"/>
            <p:cNvSpPr/>
            <p:nvPr/>
          </p:nvSpPr>
          <p:spPr>
            <a:xfrm>
              <a:off x="7605350" y="2578400"/>
              <a:ext cx="93825" cy="320450"/>
            </a:xfrm>
            <a:custGeom>
              <a:avLst/>
              <a:gdLst/>
              <a:ahLst/>
              <a:cxnLst/>
              <a:rect l="l" t="t" r="r" b="b"/>
              <a:pathLst>
                <a:path w="3753" h="12818" extrusionOk="0">
                  <a:moveTo>
                    <a:pt x="859" y="0"/>
                  </a:moveTo>
                  <a:lnTo>
                    <a:pt x="859" y="0"/>
                  </a:lnTo>
                  <a:cubicBezTo>
                    <a:pt x="1031" y="1216"/>
                    <a:pt x="1190" y="2472"/>
                    <a:pt x="1163" y="3687"/>
                  </a:cubicBezTo>
                  <a:cubicBezTo>
                    <a:pt x="1163" y="4295"/>
                    <a:pt x="1163" y="4889"/>
                    <a:pt x="1123" y="5511"/>
                  </a:cubicBezTo>
                  <a:cubicBezTo>
                    <a:pt x="1123" y="5511"/>
                    <a:pt x="1070" y="5960"/>
                    <a:pt x="1005" y="6409"/>
                  </a:cubicBezTo>
                  <a:cubicBezTo>
                    <a:pt x="938" y="6858"/>
                    <a:pt x="872" y="7294"/>
                    <a:pt x="872" y="7294"/>
                  </a:cubicBezTo>
                  <a:cubicBezTo>
                    <a:pt x="820" y="7598"/>
                    <a:pt x="793" y="7902"/>
                    <a:pt x="714" y="8180"/>
                  </a:cubicBezTo>
                  <a:lnTo>
                    <a:pt x="462" y="9038"/>
                  </a:lnTo>
                  <a:lnTo>
                    <a:pt x="212" y="9898"/>
                  </a:lnTo>
                  <a:lnTo>
                    <a:pt x="53" y="10400"/>
                  </a:lnTo>
                  <a:lnTo>
                    <a:pt x="0" y="10571"/>
                  </a:lnTo>
                  <a:cubicBezTo>
                    <a:pt x="0" y="10611"/>
                    <a:pt x="92" y="10624"/>
                    <a:pt x="132" y="10650"/>
                  </a:cubicBezTo>
                  <a:cubicBezTo>
                    <a:pt x="132" y="10650"/>
                    <a:pt x="198" y="10690"/>
                    <a:pt x="277" y="10729"/>
                  </a:cubicBezTo>
                  <a:lnTo>
                    <a:pt x="409" y="10809"/>
                  </a:lnTo>
                  <a:cubicBezTo>
                    <a:pt x="1454" y="11443"/>
                    <a:pt x="2471" y="12091"/>
                    <a:pt x="3409" y="12817"/>
                  </a:cubicBezTo>
                  <a:lnTo>
                    <a:pt x="3753" y="12289"/>
                  </a:lnTo>
                  <a:cubicBezTo>
                    <a:pt x="2749" y="11615"/>
                    <a:pt x="1678" y="11034"/>
                    <a:pt x="582" y="10479"/>
                  </a:cubicBezTo>
                  <a:lnTo>
                    <a:pt x="462" y="10426"/>
                  </a:lnTo>
                  <a:cubicBezTo>
                    <a:pt x="450" y="10412"/>
                    <a:pt x="436" y="10412"/>
                    <a:pt x="423" y="10400"/>
                  </a:cubicBezTo>
                  <a:lnTo>
                    <a:pt x="436" y="10347"/>
                  </a:lnTo>
                  <a:lnTo>
                    <a:pt x="529" y="10003"/>
                  </a:lnTo>
                  <a:lnTo>
                    <a:pt x="767" y="9131"/>
                  </a:lnTo>
                  <a:lnTo>
                    <a:pt x="1005" y="8259"/>
                  </a:lnTo>
                  <a:cubicBezTo>
                    <a:pt x="1096" y="7968"/>
                    <a:pt x="1123" y="7664"/>
                    <a:pt x="1176" y="7373"/>
                  </a:cubicBezTo>
                  <a:cubicBezTo>
                    <a:pt x="1176" y="7373"/>
                    <a:pt x="1255" y="6924"/>
                    <a:pt x="1322" y="6475"/>
                  </a:cubicBezTo>
                  <a:cubicBezTo>
                    <a:pt x="1401" y="6025"/>
                    <a:pt x="1466" y="5576"/>
                    <a:pt x="1466" y="5576"/>
                  </a:cubicBezTo>
                  <a:lnTo>
                    <a:pt x="1625" y="3753"/>
                  </a:lnTo>
                  <a:cubicBezTo>
                    <a:pt x="1731" y="2537"/>
                    <a:pt x="1704" y="1321"/>
                    <a:pt x="1731" y="93"/>
                  </a:cubicBezTo>
                  <a:cubicBezTo>
                    <a:pt x="1731" y="93"/>
                    <a:pt x="1519" y="67"/>
                    <a:pt x="1295" y="40"/>
                  </a:cubicBezTo>
                  <a:cubicBezTo>
                    <a:pt x="1070" y="14"/>
                    <a:pt x="859" y="0"/>
                    <a:pt x="8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23"/>
            <p:cNvSpPr/>
            <p:nvPr/>
          </p:nvSpPr>
          <p:spPr>
            <a:xfrm>
              <a:off x="7304400" y="2927900"/>
              <a:ext cx="301950" cy="113325"/>
            </a:xfrm>
            <a:custGeom>
              <a:avLst/>
              <a:gdLst/>
              <a:ahLst/>
              <a:cxnLst/>
              <a:rect l="l" t="t" r="r" b="b"/>
              <a:pathLst>
                <a:path w="12078" h="4533" extrusionOk="0">
                  <a:moveTo>
                    <a:pt x="40" y="0"/>
                  </a:moveTo>
                  <a:lnTo>
                    <a:pt x="0" y="648"/>
                  </a:lnTo>
                  <a:cubicBezTo>
                    <a:pt x="1031" y="687"/>
                    <a:pt x="2088" y="740"/>
                    <a:pt x="3119" y="912"/>
                  </a:cubicBezTo>
                  <a:cubicBezTo>
                    <a:pt x="4149" y="1071"/>
                    <a:pt x="5167" y="1335"/>
                    <a:pt x="6171" y="1665"/>
                  </a:cubicBezTo>
                  <a:cubicBezTo>
                    <a:pt x="7162" y="1996"/>
                    <a:pt x="8127" y="2419"/>
                    <a:pt x="9052" y="2907"/>
                  </a:cubicBezTo>
                  <a:cubicBezTo>
                    <a:pt x="9514" y="3159"/>
                    <a:pt x="9963" y="3409"/>
                    <a:pt x="10400" y="3687"/>
                  </a:cubicBezTo>
                  <a:lnTo>
                    <a:pt x="11047" y="4123"/>
                  </a:lnTo>
                  <a:cubicBezTo>
                    <a:pt x="11166" y="4189"/>
                    <a:pt x="11272" y="4269"/>
                    <a:pt x="11390" y="4334"/>
                  </a:cubicBezTo>
                  <a:lnTo>
                    <a:pt x="11695" y="4533"/>
                  </a:lnTo>
                  <a:lnTo>
                    <a:pt x="12077" y="3964"/>
                  </a:lnTo>
                  <a:lnTo>
                    <a:pt x="11695" y="3779"/>
                  </a:lnTo>
                  <a:cubicBezTo>
                    <a:pt x="11589" y="3726"/>
                    <a:pt x="11470" y="3673"/>
                    <a:pt x="11351" y="3608"/>
                  </a:cubicBezTo>
                  <a:lnTo>
                    <a:pt x="10650" y="3251"/>
                  </a:lnTo>
                  <a:cubicBezTo>
                    <a:pt x="10188" y="3000"/>
                    <a:pt x="9699" y="2775"/>
                    <a:pt x="9223" y="2563"/>
                  </a:cubicBezTo>
                  <a:cubicBezTo>
                    <a:pt x="8245" y="2128"/>
                    <a:pt x="7268" y="1732"/>
                    <a:pt x="6251" y="1401"/>
                  </a:cubicBezTo>
                  <a:cubicBezTo>
                    <a:pt x="5247" y="1071"/>
                    <a:pt x="4229" y="766"/>
                    <a:pt x="3185" y="542"/>
                  </a:cubicBezTo>
                  <a:cubicBezTo>
                    <a:pt x="2155" y="278"/>
                    <a:pt x="1097" y="132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23"/>
            <p:cNvSpPr/>
            <p:nvPr/>
          </p:nvSpPr>
          <p:spPr>
            <a:xfrm>
              <a:off x="7300775" y="2990650"/>
              <a:ext cx="270900" cy="103100"/>
            </a:xfrm>
            <a:custGeom>
              <a:avLst/>
              <a:gdLst/>
              <a:ahLst/>
              <a:cxnLst/>
              <a:rect l="l" t="t" r="r" b="b"/>
              <a:pathLst>
                <a:path w="10836" h="4124" extrusionOk="0">
                  <a:moveTo>
                    <a:pt x="40" y="1"/>
                  </a:moveTo>
                  <a:lnTo>
                    <a:pt x="0" y="635"/>
                  </a:lnTo>
                  <a:cubicBezTo>
                    <a:pt x="925" y="675"/>
                    <a:pt x="1863" y="714"/>
                    <a:pt x="2788" y="873"/>
                  </a:cubicBezTo>
                  <a:cubicBezTo>
                    <a:pt x="3727" y="1005"/>
                    <a:pt x="4638" y="1243"/>
                    <a:pt x="5524" y="1533"/>
                  </a:cubicBezTo>
                  <a:cubicBezTo>
                    <a:pt x="6422" y="1838"/>
                    <a:pt x="7281" y="2220"/>
                    <a:pt x="8100" y="2657"/>
                  </a:cubicBezTo>
                  <a:cubicBezTo>
                    <a:pt x="8510" y="2881"/>
                    <a:pt x="8919" y="3106"/>
                    <a:pt x="9303" y="3357"/>
                  </a:cubicBezTo>
                  <a:lnTo>
                    <a:pt x="9884" y="3753"/>
                  </a:lnTo>
                  <a:cubicBezTo>
                    <a:pt x="9976" y="3820"/>
                    <a:pt x="10082" y="3885"/>
                    <a:pt x="10188" y="3952"/>
                  </a:cubicBezTo>
                  <a:lnTo>
                    <a:pt x="10452" y="4123"/>
                  </a:lnTo>
                  <a:lnTo>
                    <a:pt x="10836" y="3556"/>
                  </a:lnTo>
                  <a:lnTo>
                    <a:pt x="10492" y="3383"/>
                  </a:lnTo>
                  <a:cubicBezTo>
                    <a:pt x="10399" y="3344"/>
                    <a:pt x="10293" y="3291"/>
                    <a:pt x="10188" y="3238"/>
                  </a:cubicBezTo>
                  <a:lnTo>
                    <a:pt x="9553" y="2921"/>
                  </a:lnTo>
                  <a:cubicBezTo>
                    <a:pt x="9130" y="2696"/>
                    <a:pt x="8708" y="2511"/>
                    <a:pt x="8272" y="2313"/>
                  </a:cubicBezTo>
                  <a:cubicBezTo>
                    <a:pt x="7400" y="1930"/>
                    <a:pt x="6514" y="1574"/>
                    <a:pt x="5616" y="1269"/>
                  </a:cubicBezTo>
                  <a:cubicBezTo>
                    <a:pt x="4704" y="978"/>
                    <a:pt x="3792" y="701"/>
                    <a:pt x="2867" y="503"/>
                  </a:cubicBezTo>
                  <a:cubicBezTo>
                    <a:pt x="1942" y="252"/>
                    <a:pt x="991" y="133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23"/>
            <p:cNvSpPr/>
            <p:nvPr/>
          </p:nvSpPr>
          <p:spPr>
            <a:xfrm>
              <a:off x="7542225" y="2541400"/>
              <a:ext cx="102775" cy="45275"/>
            </a:xfrm>
            <a:custGeom>
              <a:avLst/>
              <a:gdLst/>
              <a:ahLst/>
              <a:cxnLst/>
              <a:rect l="l" t="t" r="r" b="b"/>
              <a:pathLst>
                <a:path w="4111" h="1811" extrusionOk="0">
                  <a:moveTo>
                    <a:pt x="1" y="0"/>
                  </a:moveTo>
                  <a:lnTo>
                    <a:pt x="160" y="675"/>
                  </a:lnTo>
                  <a:cubicBezTo>
                    <a:pt x="192" y="685"/>
                    <a:pt x="222" y="689"/>
                    <a:pt x="252" y="689"/>
                  </a:cubicBezTo>
                  <a:cubicBezTo>
                    <a:pt x="333" y="689"/>
                    <a:pt x="410" y="661"/>
                    <a:pt x="517" y="661"/>
                  </a:cubicBezTo>
                  <a:cubicBezTo>
                    <a:pt x="675" y="675"/>
                    <a:pt x="834" y="701"/>
                    <a:pt x="993" y="727"/>
                  </a:cubicBezTo>
                  <a:cubicBezTo>
                    <a:pt x="1310" y="780"/>
                    <a:pt x="1627" y="860"/>
                    <a:pt x="1957" y="965"/>
                  </a:cubicBezTo>
                  <a:cubicBezTo>
                    <a:pt x="2287" y="1071"/>
                    <a:pt x="2578" y="1177"/>
                    <a:pt x="2869" y="1322"/>
                  </a:cubicBezTo>
                  <a:cubicBezTo>
                    <a:pt x="3014" y="1388"/>
                    <a:pt x="3133" y="1480"/>
                    <a:pt x="3265" y="1559"/>
                  </a:cubicBezTo>
                  <a:cubicBezTo>
                    <a:pt x="3384" y="1639"/>
                    <a:pt x="3463" y="1732"/>
                    <a:pt x="3542" y="1811"/>
                  </a:cubicBezTo>
                  <a:lnTo>
                    <a:pt x="4111" y="1322"/>
                  </a:lnTo>
                  <a:cubicBezTo>
                    <a:pt x="3912" y="1242"/>
                    <a:pt x="3715" y="1137"/>
                    <a:pt x="3542" y="1084"/>
                  </a:cubicBezTo>
                  <a:lnTo>
                    <a:pt x="3014" y="952"/>
                  </a:lnTo>
                  <a:cubicBezTo>
                    <a:pt x="2684" y="860"/>
                    <a:pt x="2340" y="780"/>
                    <a:pt x="2036" y="687"/>
                  </a:cubicBezTo>
                  <a:cubicBezTo>
                    <a:pt x="1732" y="582"/>
                    <a:pt x="1415" y="463"/>
                    <a:pt x="1098" y="331"/>
                  </a:cubicBezTo>
                  <a:cubicBezTo>
                    <a:pt x="940" y="278"/>
                    <a:pt x="767" y="212"/>
                    <a:pt x="609" y="146"/>
                  </a:cubicBezTo>
                  <a:cubicBezTo>
                    <a:pt x="424" y="93"/>
                    <a:pt x="200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23"/>
            <p:cNvSpPr/>
            <p:nvPr/>
          </p:nvSpPr>
          <p:spPr>
            <a:xfrm>
              <a:off x="7423650" y="2803025"/>
              <a:ext cx="100450" cy="132500"/>
            </a:xfrm>
            <a:custGeom>
              <a:avLst/>
              <a:gdLst/>
              <a:ahLst/>
              <a:cxnLst/>
              <a:rect l="l" t="t" r="r" b="b"/>
              <a:pathLst>
                <a:path w="4018" h="5300" extrusionOk="0">
                  <a:moveTo>
                    <a:pt x="3489" y="582"/>
                  </a:moveTo>
                  <a:lnTo>
                    <a:pt x="3502" y="635"/>
                  </a:lnTo>
                  <a:cubicBezTo>
                    <a:pt x="3542" y="714"/>
                    <a:pt x="3555" y="793"/>
                    <a:pt x="3568" y="886"/>
                  </a:cubicBezTo>
                  <a:lnTo>
                    <a:pt x="3595" y="1057"/>
                  </a:lnTo>
                  <a:cubicBezTo>
                    <a:pt x="3608" y="1137"/>
                    <a:pt x="3608" y="1203"/>
                    <a:pt x="3608" y="1283"/>
                  </a:cubicBezTo>
                  <a:cubicBezTo>
                    <a:pt x="3634" y="1573"/>
                    <a:pt x="3621" y="1877"/>
                    <a:pt x="3621" y="2181"/>
                  </a:cubicBezTo>
                  <a:cubicBezTo>
                    <a:pt x="3621" y="2815"/>
                    <a:pt x="3701" y="3383"/>
                    <a:pt x="3701" y="3991"/>
                  </a:cubicBezTo>
                  <a:lnTo>
                    <a:pt x="3701" y="4718"/>
                  </a:lnTo>
                  <a:cubicBezTo>
                    <a:pt x="3701" y="4744"/>
                    <a:pt x="3713" y="4810"/>
                    <a:pt x="3687" y="4810"/>
                  </a:cubicBezTo>
                  <a:lnTo>
                    <a:pt x="3595" y="4771"/>
                  </a:lnTo>
                  <a:lnTo>
                    <a:pt x="3343" y="4665"/>
                  </a:lnTo>
                  <a:cubicBezTo>
                    <a:pt x="2855" y="4480"/>
                    <a:pt x="2353" y="4308"/>
                    <a:pt x="1837" y="4163"/>
                  </a:cubicBezTo>
                  <a:cubicBezTo>
                    <a:pt x="1513" y="4088"/>
                    <a:pt x="1194" y="4003"/>
                    <a:pt x="867" y="3943"/>
                  </a:cubicBezTo>
                  <a:lnTo>
                    <a:pt x="867" y="3943"/>
                  </a:lnTo>
                  <a:cubicBezTo>
                    <a:pt x="1058" y="3646"/>
                    <a:pt x="1253" y="3350"/>
                    <a:pt x="1454" y="3053"/>
                  </a:cubicBezTo>
                  <a:lnTo>
                    <a:pt x="1969" y="2326"/>
                  </a:lnTo>
                  <a:lnTo>
                    <a:pt x="2551" y="1639"/>
                  </a:lnTo>
                  <a:lnTo>
                    <a:pt x="2841" y="1295"/>
                  </a:lnTo>
                  <a:cubicBezTo>
                    <a:pt x="2987" y="1124"/>
                    <a:pt x="3146" y="952"/>
                    <a:pt x="3146" y="952"/>
                  </a:cubicBezTo>
                  <a:lnTo>
                    <a:pt x="3357" y="728"/>
                  </a:lnTo>
                  <a:lnTo>
                    <a:pt x="3436" y="635"/>
                  </a:lnTo>
                  <a:lnTo>
                    <a:pt x="3489" y="582"/>
                  </a:lnTo>
                  <a:close/>
                  <a:moveTo>
                    <a:pt x="3634" y="0"/>
                  </a:moveTo>
                  <a:lnTo>
                    <a:pt x="3528" y="106"/>
                  </a:lnTo>
                  <a:lnTo>
                    <a:pt x="3304" y="317"/>
                  </a:lnTo>
                  <a:lnTo>
                    <a:pt x="2894" y="714"/>
                  </a:lnTo>
                  <a:lnTo>
                    <a:pt x="2260" y="1375"/>
                  </a:lnTo>
                  <a:lnTo>
                    <a:pt x="1652" y="2035"/>
                  </a:lnTo>
                  <a:lnTo>
                    <a:pt x="1084" y="2722"/>
                  </a:lnTo>
                  <a:cubicBezTo>
                    <a:pt x="714" y="3185"/>
                    <a:pt x="344" y="3661"/>
                    <a:pt x="1" y="4137"/>
                  </a:cubicBezTo>
                  <a:lnTo>
                    <a:pt x="241" y="4319"/>
                  </a:lnTo>
                  <a:lnTo>
                    <a:pt x="225" y="4507"/>
                  </a:lnTo>
                  <a:cubicBezTo>
                    <a:pt x="263" y="4506"/>
                    <a:pt x="300" y="4505"/>
                    <a:pt x="338" y="4505"/>
                  </a:cubicBezTo>
                  <a:cubicBezTo>
                    <a:pt x="388" y="4505"/>
                    <a:pt x="438" y="4506"/>
                    <a:pt x="488" y="4508"/>
                  </a:cubicBezTo>
                  <a:lnTo>
                    <a:pt x="488" y="4508"/>
                  </a:lnTo>
                  <a:lnTo>
                    <a:pt x="503" y="4519"/>
                  </a:lnTo>
                  <a:cubicBezTo>
                    <a:pt x="505" y="4516"/>
                    <a:pt x="507" y="4512"/>
                    <a:pt x="510" y="4508"/>
                  </a:cubicBezTo>
                  <a:lnTo>
                    <a:pt x="510" y="4508"/>
                  </a:lnTo>
                  <a:cubicBezTo>
                    <a:pt x="908" y="4524"/>
                    <a:pt x="1313" y="4587"/>
                    <a:pt x="1719" y="4651"/>
                  </a:cubicBezTo>
                  <a:cubicBezTo>
                    <a:pt x="2221" y="4744"/>
                    <a:pt x="2723" y="4877"/>
                    <a:pt x="3211" y="5021"/>
                  </a:cubicBezTo>
                  <a:lnTo>
                    <a:pt x="3701" y="5194"/>
                  </a:lnTo>
                  <a:lnTo>
                    <a:pt x="3978" y="5286"/>
                  </a:lnTo>
                  <a:lnTo>
                    <a:pt x="4004" y="5299"/>
                  </a:lnTo>
                  <a:cubicBezTo>
                    <a:pt x="4018" y="5299"/>
                    <a:pt x="4018" y="5273"/>
                    <a:pt x="4018" y="5259"/>
                  </a:cubicBezTo>
                  <a:lnTo>
                    <a:pt x="4018" y="5180"/>
                  </a:lnTo>
                  <a:lnTo>
                    <a:pt x="4004" y="5009"/>
                  </a:lnTo>
                  <a:lnTo>
                    <a:pt x="3978" y="3964"/>
                  </a:lnTo>
                  <a:cubicBezTo>
                    <a:pt x="3965" y="3370"/>
                    <a:pt x="3898" y="2749"/>
                    <a:pt x="3898" y="2167"/>
                  </a:cubicBezTo>
                  <a:cubicBezTo>
                    <a:pt x="3898" y="1877"/>
                    <a:pt x="3912" y="1573"/>
                    <a:pt x="3898" y="1269"/>
                  </a:cubicBezTo>
                  <a:cubicBezTo>
                    <a:pt x="3898" y="1190"/>
                    <a:pt x="3898" y="1110"/>
                    <a:pt x="3886" y="1031"/>
                  </a:cubicBezTo>
                  <a:lnTo>
                    <a:pt x="3859" y="767"/>
                  </a:lnTo>
                  <a:cubicBezTo>
                    <a:pt x="3806" y="555"/>
                    <a:pt x="3766" y="358"/>
                    <a:pt x="3687" y="159"/>
                  </a:cubicBezTo>
                  <a:lnTo>
                    <a:pt x="363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7" name="Google Shape;10137;p23"/>
            <p:cNvSpPr/>
            <p:nvPr/>
          </p:nvSpPr>
          <p:spPr>
            <a:xfrm>
              <a:off x="7690575" y="2811300"/>
              <a:ext cx="319450" cy="143750"/>
            </a:xfrm>
            <a:custGeom>
              <a:avLst/>
              <a:gdLst/>
              <a:ahLst/>
              <a:cxnLst/>
              <a:rect l="l" t="t" r="r" b="b"/>
              <a:pathLst>
                <a:path w="12778" h="5750" extrusionOk="0">
                  <a:moveTo>
                    <a:pt x="12342" y="0"/>
                  </a:moveTo>
                  <a:cubicBezTo>
                    <a:pt x="11232" y="502"/>
                    <a:pt x="10096" y="978"/>
                    <a:pt x="9038" y="1559"/>
                  </a:cubicBezTo>
                  <a:cubicBezTo>
                    <a:pt x="8496" y="1836"/>
                    <a:pt x="7955" y="2127"/>
                    <a:pt x="7426" y="2418"/>
                  </a:cubicBezTo>
                  <a:cubicBezTo>
                    <a:pt x="7426" y="2418"/>
                    <a:pt x="7030" y="2669"/>
                    <a:pt x="6646" y="2907"/>
                  </a:cubicBezTo>
                  <a:cubicBezTo>
                    <a:pt x="6264" y="3158"/>
                    <a:pt x="5880" y="3396"/>
                    <a:pt x="5880" y="3396"/>
                  </a:cubicBezTo>
                  <a:cubicBezTo>
                    <a:pt x="5629" y="3568"/>
                    <a:pt x="5365" y="3713"/>
                    <a:pt x="5140" y="3911"/>
                  </a:cubicBezTo>
                  <a:lnTo>
                    <a:pt x="4426" y="4466"/>
                  </a:lnTo>
                  <a:lnTo>
                    <a:pt x="3727" y="5034"/>
                  </a:lnTo>
                  <a:lnTo>
                    <a:pt x="3436" y="5259"/>
                  </a:lnTo>
                  <a:lnTo>
                    <a:pt x="3396" y="5286"/>
                  </a:lnTo>
                  <a:cubicBezTo>
                    <a:pt x="3383" y="5286"/>
                    <a:pt x="3369" y="5272"/>
                    <a:pt x="3357" y="5259"/>
                  </a:cubicBezTo>
                  <a:lnTo>
                    <a:pt x="3264" y="5166"/>
                  </a:lnTo>
                  <a:cubicBezTo>
                    <a:pt x="2326" y="4387"/>
                    <a:pt x="1361" y="3633"/>
                    <a:pt x="344" y="2973"/>
                  </a:cubicBezTo>
                  <a:lnTo>
                    <a:pt x="0" y="3501"/>
                  </a:lnTo>
                  <a:cubicBezTo>
                    <a:pt x="1044" y="4083"/>
                    <a:pt x="2035" y="4757"/>
                    <a:pt x="3026" y="5457"/>
                  </a:cubicBezTo>
                  <a:lnTo>
                    <a:pt x="3277" y="5668"/>
                  </a:lnTo>
                  <a:cubicBezTo>
                    <a:pt x="3325" y="5692"/>
                    <a:pt x="3362" y="5749"/>
                    <a:pt x="3408" y="5749"/>
                  </a:cubicBezTo>
                  <a:cubicBezTo>
                    <a:pt x="3413" y="5749"/>
                    <a:pt x="3417" y="5749"/>
                    <a:pt x="3422" y="5748"/>
                  </a:cubicBezTo>
                  <a:lnTo>
                    <a:pt x="3554" y="5629"/>
                  </a:lnTo>
                  <a:lnTo>
                    <a:pt x="3951" y="5286"/>
                  </a:lnTo>
                  <a:lnTo>
                    <a:pt x="4638" y="4717"/>
                  </a:lnTo>
                  <a:lnTo>
                    <a:pt x="5325" y="4149"/>
                  </a:lnTo>
                  <a:cubicBezTo>
                    <a:pt x="5550" y="3950"/>
                    <a:pt x="5814" y="3806"/>
                    <a:pt x="6065" y="3647"/>
                  </a:cubicBezTo>
                  <a:cubicBezTo>
                    <a:pt x="6065" y="3647"/>
                    <a:pt x="6461" y="3409"/>
                    <a:pt x="6845" y="3171"/>
                  </a:cubicBezTo>
                  <a:cubicBezTo>
                    <a:pt x="7228" y="2934"/>
                    <a:pt x="7624" y="2708"/>
                    <a:pt x="7624" y="2708"/>
                  </a:cubicBezTo>
                  <a:cubicBezTo>
                    <a:pt x="8153" y="2431"/>
                    <a:pt x="8708" y="2194"/>
                    <a:pt x="9276" y="1942"/>
                  </a:cubicBezTo>
                  <a:cubicBezTo>
                    <a:pt x="10373" y="1454"/>
                    <a:pt x="11602" y="1084"/>
                    <a:pt x="12777" y="767"/>
                  </a:cubicBezTo>
                  <a:cubicBezTo>
                    <a:pt x="12777" y="767"/>
                    <a:pt x="12672" y="582"/>
                    <a:pt x="12566" y="383"/>
                  </a:cubicBezTo>
                  <a:cubicBezTo>
                    <a:pt x="12448" y="185"/>
                    <a:pt x="12342" y="0"/>
                    <a:pt x="1234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8" name="Google Shape;10138;p23"/>
            <p:cNvSpPr/>
            <p:nvPr/>
          </p:nvSpPr>
          <p:spPr>
            <a:xfrm>
              <a:off x="7907925" y="2885300"/>
              <a:ext cx="168825" cy="309525"/>
            </a:xfrm>
            <a:custGeom>
              <a:avLst/>
              <a:gdLst/>
              <a:ahLst/>
              <a:cxnLst/>
              <a:rect l="l" t="t" r="r" b="b"/>
              <a:pathLst>
                <a:path w="6753" h="12381" extrusionOk="0">
                  <a:moveTo>
                    <a:pt x="6039" y="0"/>
                  </a:moveTo>
                  <a:cubicBezTo>
                    <a:pt x="5590" y="1136"/>
                    <a:pt x="5088" y="2312"/>
                    <a:pt x="4467" y="3356"/>
                  </a:cubicBezTo>
                  <a:cubicBezTo>
                    <a:pt x="4163" y="3885"/>
                    <a:pt x="3859" y="4400"/>
                    <a:pt x="3516" y="4902"/>
                  </a:cubicBezTo>
                  <a:cubicBezTo>
                    <a:pt x="3516" y="4902"/>
                    <a:pt x="3251" y="5272"/>
                    <a:pt x="2973" y="5629"/>
                  </a:cubicBezTo>
                  <a:cubicBezTo>
                    <a:pt x="2696" y="5985"/>
                    <a:pt x="2406" y="6343"/>
                    <a:pt x="2406" y="6343"/>
                  </a:cubicBezTo>
                  <a:cubicBezTo>
                    <a:pt x="2221" y="6567"/>
                    <a:pt x="2036" y="6818"/>
                    <a:pt x="1824" y="7016"/>
                  </a:cubicBezTo>
                  <a:lnTo>
                    <a:pt x="1176" y="7637"/>
                  </a:lnTo>
                  <a:lnTo>
                    <a:pt x="529" y="8245"/>
                  </a:lnTo>
                  <a:lnTo>
                    <a:pt x="146" y="8615"/>
                  </a:lnTo>
                  <a:lnTo>
                    <a:pt x="14" y="8734"/>
                  </a:lnTo>
                  <a:cubicBezTo>
                    <a:pt x="1" y="8774"/>
                    <a:pt x="66" y="8827"/>
                    <a:pt x="80" y="8880"/>
                  </a:cubicBezTo>
                  <a:lnTo>
                    <a:pt x="251" y="9144"/>
                  </a:lnTo>
                  <a:cubicBezTo>
                    <a:pt x="847" y="10214"/>
                    <a:pt x="1402" y="11284"/>
                    <a:pt x="1851" y="12381"/>
                  </a:cubicBezTo>
                  <a:lnTo>
                    <a:pt x="2418" y="12104"/>
                  </a:lnTo>
                  <a:cubicBezTo>
                    <a:pt x="1877" y="11020"/>
                    <a:pt x="1229" y="9976"/>
                    <a:pt x="569" y="8945"/>
                  </a:cubicBezTo>
                  <a:lnTo>
                    <a:pt x="489" y="8839"/>
                  </a:lnTo>
                  <a:cubicBezTo>
                    <a:pt x="489" y="8827"/>
                    <a:pt x="463" y="8813"/>
                    <a:pt x="463" y="8800"/>
                  </a:cubicBezTo>
                  <a:lnTo>
                    <a:pt x="503" y="8760"/>
                  </a:lnTo>
                  <a:lnTo>
                    <a:pt x="754" y="8510"/>
                  </a:lnTo>
                  <a:lnTo>
                    <a:pt x="1402" y="7875"/>
                  </a:lnTo>
                  <a:lnTo>
                    <a:pt x="2048" y="7241"/>
                  </a:lnTo>
                  <a:cubicBezTo>
                    <a:pt x="2260" y="7030"/>
                    <a:pt x="2432" y="6778"/>
                    <a:pt x="2630" y="6554"/>
                  </a:cubicBezTo>
                  <a:cubicBezTo>
                    <a:pt x="2630" y="6554"/>
                    <a:pt x="2921" y="6197"/>
                    <a:pt x="3211" y="5853"/>
                  </a:cubicBezTo>
                  <a:cubicBezTo>
                    <a:pt x="3502" y="5497"/>
                    <a:pt x="3780" y="5140"/>
                    <a:pt x="3780" y="5140"/>
                  </a:cubicBezTo>
                  <a:cubicBezTo>
                    <a:pt x="4136" y="4637"/>
                    <a:pt x="4494" y="4135"/>
                    <a:pt x="4823" y="3633"/>
                  </a:cubicBezTo>
                  <a:cubicBezTo>
                    <a:pt x="5524" y="2643"/>
                    <a:pt x="6118" y="1572"/>
                    <a:pt x="6753" y="529"/>
                  </a:cubicBezTo>
                  <a:cubicBezTo>
                    <a:pt x="6753" y="529"/>
                    <a:pt x="6581" y="396"/>
                    <a:pt x="6396" y="264"/>
                  </a:cubicBezTo>
                  <a:cubicBezTo>
                    <a:pt x="6224" y="132"/>
                    <a:pt x="6039" y="0"/>
                    <a:pt x="603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23"/>
            <p:cNvSpPr/>
            <p:nvPr/>
          </p:nvSpPr>
          <p:spPr>
            <a:xfrm>
              <a:off x="7597075" y="3027325"/>
              <a:ext cx="220025" cy="244475"/>
            </a:xfrm>
            <a:custGeom>
              <a:avLst/>
              <a:gdLst/>
              <a:ahLst/>
              <a:cxnLst/>
              <a:rect l="l" t="t" r="r" b="b"/>
              <a:pathLst>
                <a:path w="8801" h="9779" extrusionOk="0">
                  <a:moveTo>
                    <a:pt x="358" y="1"/>
                  </a:moveTo>
                  <a:lnTo>
                    <a:pt x="0" y="542"/>
                  </a:lnTo>
                  <a:cubicBezTo>
                    <a:pt x="886" y="1071"/>
                    <a:pt x="1732" y="1666"/>
                    <a:pt x="2551" y="2326"/>
                  </a:cubicBezTo>
                  <a:cubicBezTo>
                    <a:pt x="3370" y="2973"/>
                    <a:pt x="4123" y="3727"/>
                    <a:pt x="4837" y="4506"/>
                  </a:cubicBezTo>
                  <a:cubicBezTo>
                    <a:pt x="5511" y="5313"/>
                    <a:pt x="6172" y="6145"/>
                    <a:pt x="6713" y="7030"/>
                  </a:cubicBezTo>
                  <a:cubicBezTo>
                    <a:pt x="7004" y="7480"/>
                    <a:pt x="7241" y="7942"/>
                    <a:pt x="7493" y="8391"/>
                  </a:cubicBezTo>
                  <a:lnTo>
                    <a:pt x="7837" y="9092"/>
                  </a:lnTo>
                  <a:cubicBezTo>
                    <a:pt x="7889" y="9210"/>
                    <a:pt x="7969" y="9330"/>
                    <a:pt x="8022" y="9448"/>
                  </a:cubicBezTo>
                  <a:lnTo>
                    <a:pt x="8193" y="9779"/>
                  </a:lnTo>
                  <a:lnTo>
                    <a:pt x="8801" y="9462"/>
                  </a:lnTo>
                  <a:lnTo>
                    <a:pt x="8577" y="9118"/>
                  </a:lnTo>
                  <a:cubicBezTo>
                    <a:pt x="8510" y="9012"/>
                    <a:pt x="8418" y="8919"/>
                    <a:pt x="8351" y="8801"/>
                  </a:cubicBezTo>
                  <a:lnTo>
                    <a:pt x="7929" y="8140"/>
                  </a:lnTo>
                  <a:cubicBezTo>
                    <a:pt x="7638" y="7691"/>
                    <a:pt x="7347" y="7242"/>
                    <a:pt x="7030" y="6819"/>
                  </a:cubicBezTo>
                  <a:cubicBezTo>
                    <a:pt x="6422" y="5947"/>
                    <a:pt x="5722" y="5140"/>
                    <a:pt x="5035" y="4321"/>
                  </a:cubicBezTo>
                  <a:cubicBezTo>
                    <a:pt x="4322" y="3542"/>
                    <a:pt x="3595" y="2749"/>
                    <a:pt x="2802" y="2036"/>
                  </a:cubicBezTo>
                  <a:cubicBezTo>
                    <a:pt x="2023" y="1308"/>
                    <a:pt x="1216" y="621"/>
                    <a:pt x="35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23"/>
            <p:cNvSpPr/>
            <p:nvPr/>
          </p:nvSpPr>
          <p:spPr>
            <a:xfrm>
              <a:off x="7562400" y="3079850"/>
              <a:ext cx="198900" cy="220025"/>
            </a:xfrm>
            <a:custGeom>
              <a:avLst/>
              <a:gdLst/>
              <a:ahLst/>
              <a:cxnLst/>
              <a:rect l="l" t="t" r="r" b="b"/>
              <a:pathLst>
                <a:path w="7956" h="8801" extrusionOk="0">
                  <a:moveTo>
                    <a:pt x="357" y="0"/>
                  </a:moveTo>
                  <a:lnTo>
                    <a:pt x="1" y="543"/>
                  </a:lnTo>
                  <a:cubicBezTo>
                    <a:pt x="806" y="1004"/>
                    <a:pt x="1560" y="1547"/>
                    <a:pt x="2300" y="2128"/>
                  </a:cubicBezTo>
                  <a:cubicBezTo>
                    <a:pt x="3040" y="2710"/>
                    <a:pt x="3700" y="3383"/>
                    <a:pt x="4347" y="4070"/>
                  </a:cubicBezTo>
                  <a:cubicBezTo>
                    <a:pt x="4955" y="4797"/>
                    <a:pt x="5536" y="5537"/>
                    <a:pt x="6026" y="6343"/>
                  </a:cubicBezTo>
                  <a:cubicBezTo>
                    <a:pt x="6276" y="6739"/>
                    <a:pt x="6488" y="7162"/>
                    <a:pt x="6713" y="7558"/>
                  </a:cubicBezTo>
                  <a:lnTo>
                    <a:pt x="7016" y="8193"/>
                  </a:lnTo>
                  <a:cubicBezTo>
                    <a:pt x="7069" y="8298"/>
                    <a:pt x="7136" y="8404"/>
                    <a:pt x="7189" y="8510"/>
                  </a:cubicBezTo>
                  <a:lnTo>
                    <a:pt x="7334" y="8800"/>
                  </a:lnTo>
                  <a:lnTo>
                    <a:pt x="7955" y="8497"/>
                  </a:lnTo>
                  <a:lnTo>
                    <a:pt x="7744" y="8180"/>
                  </a:lnTo>
                  <a:cubicBezTo>
                    <a:pt x="7677" y="8087"/>
                    <a:pt x="7598" y="8008"/>
                    <a:pt x="7532" y="7902"/>
                  </a:cubicBezTo>
                  <a:lnTo>
                    <a:pt x="7149" y="7308"/>
                  </a:lnTo>
                  <a:cubicBezTo>
                    <a:pt x="6884" y="6911"/>
                    <a:pt x="6634" y="6515"/>
                    <a:pt x="6343" y="6131"/>
                  </a:cubicBezTo>
                  <a:cubicBezTo>
                    <a:pt x="5788" y="5352"/>
                    <a:pt x="5167" y="4625"/>
                    <a:pt x="4546" y="3885"/>
                  </a:cubicBezTo>
                  <a:cubicBezTo>
                    <a:pt x="3898" y="3185"/>
                    <a:pt x="3251" y="2484"/>
                    <a:pt x="2550" y="1837"/>
                  </a:cubicBezTo>
                  <a:cubicBezTo>
                    <a:pt x="1850" y="1177"/>
                    <a:pt x="1123" y="555"/>
                    <a:pt x="35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23"/>
            <p:cNvSpPr/>
            <p:nvPr/>
          </p:nvSpPr>
          <p:spPr>
            <a:xfrm>
              <a:off x="7999775" y="2811300"/>
              <a:ext cx="76975" cy="83575"/>
            </a:xfrm>
            <a:custGeom>
              <a:avLst/>
              <a:gdLst/>
              <a:ahLst/>
              <a:cxnLst/>
              <a:rect l="l" t="t" r="r" b="b"/>
              <a:pathLst>
                <a:path w="3079" h="3343" extrusionOk="0">
                  <a:moveTo>
                    <a:pt x="185" y="0"/>
                  </a:moveTo>
                  <a:lnTo>
                    <a:pt x="0" y="674"/>
                  </a:lnTo>
                  <a:cubicBezTo>
                    <a:pt x="80" y="767"/>
                    <a:pt x="185" y="753"/>
                    <a:pt x="304" y="832"/>
                  </a:cubicBezTo>
                  <a:cubicBezTo>
                    <a:pt x="436" y="925"/>
                    <a:pt x="555" y="1017"/>
                    <a:pt x="674" y="1123"/>
                  </a:cubicBezTo>
                  <a:cubicBezTo>
                    <a:pt x="925" y="1334"/>
                    <a:pt x="1163" y="1572"/>
                    <a:pt x="1401" y="1824"/>
                  </a:cubicBezTo>
                  <a:cubicBezTo>
                    <a:pt x="1625" y="2061"/>
                    <a:pt x="1836" y="2312"/>
                    <a:pt x="2009" y="2576"/>
                  </a:cubicBezTo>
                  <a:cubicBezTo>
                    <a:pt x="2088" y="2708"/>
                    <a:pt x="2154" y="2841"/>
                    <a:pt x="2233" y="2973"/>
                  </a:cubicBezTo>
                  <a:cubicBezTo>
                    <a:pt x="2286" y="3105"/>
                    <a:pt x="2299" y="3224"/>
                    <a:pt x="2339" y="3343"/>
                  </a:cubicBezTo>
                  <a:lnTo>
                    <a:pt x="3079" y="3184"/>
                  </a:lnTo>
                  <a:cubicBezTo>
                    <a:pt x="2946" y="3013"/>
                    <a:pt x="2828" y="2854"/>
                    <a:pt x="2696" y="2708"/>
                  </a:cubicBezTo>
                  <a:lnTo>
                    <a:pt x="2326" y="2326"/>
                  </a:lnTo>
                  <a:cubicBezTo>
                    <a:pt x="2074" y="2088"/>
                    <a:pt x="1824" y="1850"/>
                    <a:pt x="1599" y="1612"/>
                  </a:cubicBezTo>
                  <a:cubicBezTo>
                    <a:pt x="1387" y="1374"/>
                    <a:pt x="1176" y="1110"/>
                    <a:pt x="978" y="846"/>
                  </a:cubicBezTo>
                  <a:cubicBezTo>
                    <a:pt x="859" y="714"/>
                    <a:pt x="753" y="568"/>
                    <a:pt x="647" y="423"/>
                  </a:cubicBezTo>
                  <a:cubicBezTo>
                    <a:pt x="515" y="291"/>
                    <a:pt x="370" y="106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2" name="Google Shape;10142;p23"/>
            <p:cNvSpPr/>
            <p:nvPr/>
          </p:nvSpPr>
          <p:spPr>
            <a:xfrm>
              <a:off x="7718975" y="3024025"/>
              <a:ext cx="130850" cy="119275"/>
            </a:xfrm>
            <a:custGeom>
              <a:avLst/>
              <a:gdLst/>
              <a:ahLst/>
              <a:cxnLst/>
              <a:rect l="l" t="t" r="r" b="b"/>
              <a:pathLst>
                <a:path w="5234" h="4771" extrusionOk="0">
                  <a:moveTo>
                    <a:pt x="4797" y="424"/>
                  </a:moveTo>
                  <a:lnTo>
                    <a:pt x="4797" y="489"/>
                  </a:lnTo>
                  <a:cubicBezTo>
                    <a:pt x="4784" y="568"/>
                    <a:pt x="4758" y="648"/>
                    <a:pt x="4731" y="727"/>
                  </a:cubicBezTo>
                  <a:lnTo>
                    <a:pt x="4652" y="899"/>
                  </a:lnTo>
                  <a:cubicBezTo>
                    <a:pt x="4626" y="965"/>
                    <a:pt x="4599" y="1031"/>
                    <a:pt x="4559" y="1097"/>
                  </a:cubicBezTo>
                  <a:cubicBezTo>
                    <a:pt x="4427" y="1361"/>
                    <a:pt x="4268" y="1613"/>
                    <a:pt x="4123" y="1877"/>
                  </a:cubicBezTo>
                  <a:cubicBezTo>
                    <a:pt x="3806" y="2432"/>
                    <a:pt x="3581" y="2961"/>
                    <a:pt x="3290" y="3475"/>
                  </a:cubicBezTo>
                  <a:lnTo>
                    <a:pt x="2920" y="4110"/>
                  </a:lnTo>
                  <a:cubicBezTo>
                    <a:pt x="2909" y="4134"/>
                    <a:pt x="2886" y="4191"/>
                    <a:pt x="2872" y="4191"/>
                  </a:cubicBezTo>
                  <a:cubicBezTo>
                    <a:pt x="2870" y="4191"/>
                    <a:pt x="2869" y="4190"/>
                    <a:pt x="2868" y="4189"/>
                  </a:cubicBezTo>
                  <a:lnTo>
                    <a:pt x="2802" y="4097"/>
                  </a:lnTo>
                  <a:lnTo>
                    <a:pt x="2643" y="3885"/>
                  </a:lnTo>
                  <a:cubicBezTo>
                    <a:pt x="2086" y="3231"/>
                    <a:pt x="1520" y="2569"/>
                    <a:pt x="853" y="2017"/>
                  </a:cubicBezTo>
                  <a:lnTo>
                    <a:pt x="853" y="2017"/>
                  </a:lnTo>
                  <a:cubicBezTo>
                    <a:pt x="1170" y="1856"/>
                    <a:pt x="1490" y="1699"/>
                    <a:pt x="1810" y="1546"/>
                  </a:cubicBezTo>
                  <a:lnTo>
                    <a:pt x="2617" y="1176"/>
                  </a:lnTo>
                  <a:lnTo>
                    <a:pt x="3449" y="873"/>
                  </a:lnTo>
                  <a:lnTo>
                    <a:pt x="4308" y="582"/>
                  </a:lnTo>
                  <a:lnTo>
                    <a:pt x="4626" y="476"/>
                  </a:lnTo>
                  <a:lnTo>
                    <a:pt x="4744" y="436"/>
                  </a:lnTo>
                  <a:lnTo>
                    <a:pt x="4797" y="424"/>
                  </a:lnTo>
                  <a:close/>
                  <a:moveTo>
                    <a:pt x="5233" y="1"/>
                  </a:moveTo>
                  <a:cubicBezTo>
                    <a:pt x="5180" y="1"/>
                    <a:pt x="5128" y="13"/>
                    <a:pt x="5075" y="27"/>
                  </a:cubicBezTo>
                  <a:lnTo>
                    <a:pt x="4770" y="106"/>
                  </a:lnTo>
                  <a:lnTo>
                    <a:pt x="4215" y="251"/>
                  </a:lnTo>
                  <a:lnTo>
                    <a:pt x="3343" y="503"/>
                  </a:lnTo>
                  <a:lnTo>
                    <a:pt x="2485" y="767"/>
                  </a:lnTo>
                  <a:cubicBezTo>
                    <a:pt x="2485" y="767"/>
                    <a:pt x="2273" y="833"/>
                    <a:pt x="2075" y="912"/>
                  </a:cubicBezTo>
                  <a:lnTo>
                    <a:pt x="1652" y="1070"/>
                  </a:lnTo>
                  <a:cubicBezTo>
                    <a:pt x="1084" y="1296"/>
                    <a:pt x="542" y="1520"/>
                    <a:pt x="1" y="1745"/>
                  </a:cubicBezTo>
                  <a:lnTo>
                    <a:pt x="114" y="2028"/>
                  </a:lnTo>
                  <a:lnTo>
                    <a:pt x="1" y="2194"/>
                  </a:lnTo>
                  <a:cubicBezTo>
                    <a:pt x="80" y="2237"/>
                    <a:pt x="158" y="2282"/>
                    <a:pt x="235" y="2329"/>
                  </a:cubicBezTo>
                  <a:lnTo>
                    <a:pt x="235" y="2329"/>
                  </a:lnTo>
                  <a:lnTo>
                    <a:pt x="239" y="2339"/>
                  </a:lnTo>
                  <a:cubicBezTo>
                    <a:pt x="241" y="2338"/>
                    <a:pt x="243" y="2337"/>
                    <a:pt x="245" y="2335"/>
                  </a:cubicBezTo>
                  <a:lnTo>
                    <a:pt x="245" y="2335"/>
                  </a:lnTo>
                  <a:cubicBezTo>
                    <a:pt x="1015" y="2805"/>
                    <a:pt x="1694" y="3455"/>
                    <a:pt x="2353" y="4136"/>
                  </a:cubicBezTo>
                  <a:lnTo>
                    <a:pt x="2683" y="4520"/>
                  </a:lnTo>
                  <a:lnTo>
                    <a:pt x="2868" y="4744"/>
                  </a:lnTo>
                  <a:lnTo>
                    <a:pt x="2894" y="4770"/>
                  </a:lnTo>
                  <a:cubicBezTo>
                    <a:pt x="2908" y="4770"/>
                    <a:pt x="2908" y="4758"/>
                    <a:pt x="2920" y="4744"/>
                  </a:cubicBezTo>
                  <a:lnTo>
                    <a:pt x="2961" y="4665"/>
                  </a:lnTo>
                  <a:lnTo>
                    <a:pt x="3040" y="4520"/>
                  </a:lnTo>
                  <a:lnTo>
                    <a:pt x="3542" y="3595"/>
                  </a:lnTo>
                  <a:cubicBezTo>
                    <a:pt x="3833" y="3079"/>
                    <a:pt x="4071" y="2511"/>
                    <a:pt x="4361" y="2009"/>
                  </a:cubicBezTo>
                  <a:cubicBezTo>
                    <a:pt x="4506" y="1758"/>
                    <a:pt x="4678" y="1493"/>
                    <a:pt x="4823" y="1229"/>
                  </a:cubicBezTo>
                  <a:cubicBezTo>
                    <a:pt x="4850" y="1163"/>
                    <a:pt x="4890" y="1084"/>
                    <a:pt x="4929" y="1018"/>
                  </a:cubicBezTo>
                  <a:lnTo>
                    <a:pt x="5035" y="767"/>
                  </a:lnTo>
                  <a:cubicBezTo>
                    <a:pt x="5101" y="568"/>
                    <a:pt x="5167" y="371"/>
                    <a:pt x="5193" y="159"/>
                  </a:cubicBezTo>
                  <a:lnTo>
                    <a:pt x="523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3" name="Google Shape;10143;p23"/>
            <p:cNvSpPr/>
            <p:nvPr/>
          </p:nvSpPr>
          <p:spPr>
            <a:xfrm>
              <a:off x="7954175" y="3187875"/>
              <a:ext cx="311200" cy="107375"/>
            </a:xfrm>
            <a:custGeom>
              <a:avLst/>
              <a:gdLst/>
              <a:ahLst/>
              <a:cxnLst/>
              <a:rect l="l" t="t" r="r" b="b"/>
              <a:pathLst>
                <a:path w="12448" h="4295" extrusionOk="0">
                  <a:moveTo>
                    <a:pt x="568" y="1"/>
                  </a:moveTo>
                  <a:lnTo>
                    <a:pt x="1" y="278"/>
                  </a:lnTo>
                  <a:cubicBezTo>
                    <a:pt x="621" y="1296"/>
                    <a:pt x="1137" y="2379"/>
                    <a:pt x="1652" y="3489"/>
                  </a:cubicBezTo>
                  <a:cubicBezTo>
                    <a:pt x="1652" y="3489"/>
                    <a:pt x="1678" y="3568"/>
                    <a:pt x="1705" y="3634"/>
                  </a:cubicBezTo>
                  <a:cubicBezTo>
                    <a:pt x="1745" y="3713"/>
                    <a:pt x="1771" y="3792"/>
                    <a:pt x="1771" y="3792"/>
                  </a:cubicBezTo>
                  <a:cubicBezTo>
                    <a:pt x="1798" y="3833"/>
                    <a:pt x="1798" y="3912"/>
                    <a:pt x="1851" y="3925"/>
                  </a:cubicBezTo>
                  <a:lnTo>
                    <a:pt x="2022" y="3898"/>
                  </a:lnTo>
                  <a:lnTo>
                    <a:pt x="2538" y="3806"/>
                  </a:lnTo>
                  <a:lnTo>
                    <a:pt x="3410" y="3634"/>
                  </a:lnTo>
                  <a:lnTo>
                    <a:pt x="4295" y="3489"/>
                  </a:lnTo>
                  <a:cubicBezTo>
                    <a:pt x="4585" y="3449"/>
                    <a:pt x="4890" y="3449"/>
                    <a:pt x="5193" y="3436"/>
                  </a:cubicBezTo>
                  <a:lnTo>
                    <a:pt x="6092" y="3410"/>
                  </a:lnTo>
                  <a:cubicBezTo>
                    <a:pt x="6541" y="3396"/>
                    <a:pt x="7004" y="3396"/>
                    <a:pt x="7004" y="3396"/>
                  </a:cubicBezTo>
                  <a:cubicBezTo>
                    <a:pt x="7612" y="3422"/>
                    <a:pt x="8220" y="3489"/>
                    <a:pt x="8814" y="3555"/>
                  </a:cubicBezTo>
                  <a:cubicBezTo>
                    <a:pt x="10017" y="3687"/>
                    <a:pt x="11245" y="3991"/>
                    <a:pt x="12448" y="4294"/>
                  </a:cubicBezTo>
                  <a:lnTo>
                    <a:pt x="12448" y="3859"/>
                  </a:lnTo>
                  <a:lnTo>
                    <a:pt x="12448" y="3410"/>
                  </a:lnTo>
                  <a:cubicBezTo>
                    <a:pt x="11232" y="3290"/>
                    <a:pt x="10017" y="3132"/>
                    <a:pt x="8801" y="3105"/>
                  </a:cubicBezTo>
                  <a:cubicBezTo>
                    <a:pt x="8193" y="3079"/>
                    <a:pt x="7585" y="3052"/>
                    <a:pt x="6978" y="3052"/>
                  </a:cubicBezTo>
                  <a:cubicBezTo>
                    <a:pt x="6978" y="3052"/>
                    <a:pt x="6515" y="3066"/>
                    <a:pt x="6065" y="3079"/>
                  </a:cubicBezTo>
                  <a:cubicBezTo>
                    <a:pt x="5603" y="3105"/>
                    <a:pt x="5154" y="3132"/>
                    <a:pt x="5154" y="3132"/>
                  </a:cubicBezTo>
                  <a:cubicBezTo>
                    <a:pt x="4850" y="3145"/>
                    <a:pt x="4546" y="3145"/>
                    <a:pt x="4256" y="3185"/>
                  </a:cubicBezTo>
                  <a:lnTo>
                    <a:pt x="3357" y="3330"/>
                  </a:lnTo>
                  <a:lnTo>
                    <a:pt x="2471" y="3463"/>
                  </a:lnTo>
                  <a:lnTo>
                    <a:pt x="2115" y="3515"/>
                  </a:lnTo>
                  <a:lnTo>
                    <a:pt x="2062" y="3528"/>
                  </a:lnTo>
                  <a:cubicBezTo>
                    <a:pt x="2048" y="3515"/>
                    <a:pt x="2048" y="3489"/>
                    <a:pt x="2036" y="3475"/>
                  </a:cubicBezTo>
                  <a:lnTo>
                    <a:pt x="1996" y="3357"/>
                  </a:lnTo>
                  <a:cubicBezTo>
                    <a:pt x="1573" y="2207"/>
                    <a:pt x="1123" y="1070"/>
                    <a:pt x="56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23"/>
            <p:cNvSpPr/>
            <p:nvPr/>
          </p:nvSpPr>
          <p:spPr>
            <a:xfrm>
              <a:off x="8034450" y="3367575"/>
              <a:ext cx="254725" cy="216400"/>
            </a:xfrm>
            <a:custGeom>
              <a:avLst/>
              <a:gdLst/>
              <a:ahLst/>
              <a:cxnLst/>
              <a:rect l="l" t="t" r="r" b="b"/>
              <a:pathLst>
                <a:path w="10189" h="8656" extrusionOk="0">
                  <a:moveTo>
                    <a:pt x="9818" y="1"/>
                  </a:moveTo>
                  <a:cubicBezTo>
                    <a:pt x="8853" y="767"/>
                    <a:pt x="7863" y="1520"/>
                    <a:pt x="6792" y="2115"/>
                  </a:cubicBezTo>
                  <a:cubicBezTo>
                    <a:pt x="6251" y="2418"/>
                    <a:pt x="5722" y="2723"/>
                    <a:pt x="5180" y="2987"/>
                  </a:cubicBezTo>
                  <a:cubicBezTo>
                    <a:pt x="5180" y="2987"/>
                    <a:pt x="4771" y="3158"/>
                    <a:pt x="4348" y="3331"/>
                  </a:cubicBezTo>
                  <a:cubicBezTo>
                    <a:pt x="3938" y="3502"/>
                    <a:pt x="3515" y="3660"/>
                    <a:pt x="3515" y="3660"/>
                  </a:cubicBezTo>
                  <a:cubicBezTo>
                    <a:pt x="3238" y="3766"/>
                    <a:pt x="2960" y="3886"/>
                    <a:pt x="2669" y="3965"/>
                  </a:cubicBezTo>
                  <a:lnTo>
                    <a:pt x="1797" y="4176"/>
                  </a:lnTo>
                  <a:lnTo>
                    <a:pt x="925" y="4374"/>
                  </a:lnTo>
                  <a:lnTo>
                    <a:pt x="410" y="4493"/>
                  </a:lnTo>
                  <a:lnTo>
                    <a:pt x="238" y="4533"/>
                  </a:lnTo>
                  <a:cubicBezTo>
                    <a:pt x="199" y="4559"/>
                    <a:pt x="225" y="4638"/>
                    <a:pt x="225" y="4691"/>
                  </a:cubicBezTo>
                  <a:lnTo>
                    <a:pt x="225" y="5022"/>
                  </a:lnTo>
                  <a:cubicBezTo>
                    <a:pt x="252" y="5630"/>
                    <a:pt x="185" y="6224"/>
                    <a:pt x="172" y="6832"/>
                  </a:cubicBezTo>
                  <a:cubicBezTo>
                    <a:pt x="132" y="7427"/>
                    <a:pt x="53" y="8021"/>
                    <a:pt x="0" y="8616"/>
                  </a:cubicBezTo>
                  <a:lnTo>
                    <a:pt x="634" y="8655"/>
                  </a:lnTo>
                  <a:cubicBezTo>
                    <a:pt x="648" y="8047"/>
                    <a:pt x="675" y="7439"/>
                    <a:pt x="675" y="6832"/>
                  </a:cubicBezTo>
                  <a:cubicBezTo>
                    <a:pt x="648" y="6224"/>
                    <a:pt x="661" y="5603"/>
                    <a:pt x="595" y="4996"/>
                  </a:cubicBezTo>
                  <a:lnTo>
                    <a:pt x="595" y="4876"/>
                  </a:lnTo>
                  <a:cubicBezTo>
                    <a:pt x="595" y="4850"/>
                    <a:pt x="582" y="4837"/>
                    <a:pt x="595" y="4823"/>
                  </a:cubicBezTo>
                  <a:lnTo>
                    <a:pt x="634" y="4811"/>
                  </a:lnTo>
                  <a:lnTo>
                    <a:pt x="992" y="4717"/>
                  </a:lnTo>
                  <a:lnTo>
                    <a:pt x="1864" y="4493"/>
                  </a:lnTo>
                  <a:lnTo>
                    <a:pt x="2736" y="4256"/>
                  </a:lnTo>
                  <a:cubicBezTo>
                    <a:pt x="3039" y="4189"/>
                    <a:pt x="3317" y="4057"/>
                    <a:pt x="3594" y="3965"/>
                  </a:cubicBezTo>
                  <a:cubicBezTo>
                    <a:pt x="3594" y="3965"/>
                    <a:pt x="4031" y="3806"/>
                    <a:pt x="4454" y="3648"/>
                  </a:cubicBezTo>
                  <a:cubicBezTo>
                    <a:pt x="4876" y="3475"/>
                    <a:pt x="5299" y="3317"/>
                    <a:pt x="5299" y="3317"/>
                  </a:cubicBezTo>
                  <a:cubicBezTo>
                    <a:pt x="5854" y="3066"/>
                    <a:pt x="6409" y="2802"/>
                    <a:pt x="6950" y="2538"/>
                  </a:cubicBezTo>
                  <a:cubicBezTo>
                    <a:pt x="8060" y="2036"/>
                    <a:pt x="9118" y="1401"/>
                    <a:pt x="10188" y="820"/>
                  </a:cubicBezTo>
                  <a:lnTo>
                    <a:pt x="981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23"/>
            <p:cNvSpPr/>
            <p:nvPr/>
          </p:nvSpPr>
          <p:spPr>
            <a:xfrm>
              <a:off x="7802225" y="3264175"/>
              <a:ext cx="79300" cy="309875"/>
            </a:xfrm>
            <a:custGeom>
              <a:avLst/>
              <a:gdLst/>
              <a:ahLst/>
              <a:cxnLst/>
              <a:rect l="l" t="t" r="r" b="b"/>
              <a:pathLst>
                <a:path w="3172" h="12395" extrusionOk="0">
                  <a:moveTo>
                    <a:pt x="582" y="0"/>
                  </a:moveTo>
                  <a:lnTo>
                    <a:pt x="1" y="291"/>
                  </a:lnTo>
                  <a:cubicBezTo>
                    <a:pt x="515" y="1177"/>
                    <a:pt x="938" y="2128"/>
                    <a:pt x="1335" y="3092"/>
                  </a:cubicBezTo>
                  <a:cubicBezTo>
                    <a:pt x="1692" y="4084"/>
                    <a:pt x="1995" y="5088"/>
                    <a:pt x="2207" y="6119"/>
                  </a:cubicBezTo>
                  <a:cubicBezTo>
                    <a:pt x="2405" y="7149"/>
                    <a:pt x="2538" y="8193"/>
                    <a:pt x="2564" y="9237"/>
                  </a:cubicBezTo>
                  <a:cubicBezTo>
                    <a:pt x="2590" y="9766"/>
                    <a:pt x="2577" y="10281"/>
                    <a:pt x="2550" y="10809"/>
                  </a:cubicBezTo>
                  <a:cubicBezTo>
                    <a:pt x="2550" y="10809"/>
                    <a:pt x="2550" y="11008"/>
                    <a:pt x="2538" y="11193"/>
                  </a:cubicBezTo>
                  <a:lnTo>
                    <a:pt x="2511" y="11589"/>
                  </a:lnTo>
                  <a:cubicBezTo>
                    <a:pt x="2485" y="11721"/>
                    <a:pt x="2497" y="11854"/>
                    <a:pt x="2485" y="11986"/>
                  </a:cubicBezTo>
                  <a:lnTo>
                    <a:pt x="2485" y="12356"/>
                  </a:lnTo>
                  <a:lnTo>
                    <a:pt x="3172" y="12395"/>
                  </a:lnTo>
                  <a:lnTo>
                    <a:pt x="3132" y="11972"/>
                  </a:lnTo>
                  <a:cubicBezTo>
                    <a:pt x="3119" y="11854"/>
                    <a:pt x="3093" y="11721"/>
                    <a:pt x="3093" y="11589"/>
                  </a:cubicBezTo>
                  <a:lnTo>
                    <a:pt x="3093" y="11193"/>
                  </a:lnTo>
                  <a:lnTo>
                    <a:pt x="3066" y="10796"/>
                  </a:lnTo>
                  <a:cubicBezTo>
                    <a:pt x="3040" y="10268"/>
                    <a:pt x="3013" y="9739"/>
                    <a:pt x="2947" y="9211"/>
                  </a:cubicBezTo>
                  <a:cubicBezTo>
                    <a:pt x="2855" y="8154"/>
                    <a:pt x="2670" y="7109"/>
                    <a:pt x="2471" y="6066"/>
                  </a:cubicBezTo>
                  <a:cubicBezTo>
                    <a:pt x="2260" y="5022"/>
                    <a:pt x="1995" y="3991"/>
                    <a:pt x="1692" y="2974"/>
                  </a:cubicBezTo>
                  <a:cubicBezTo>
                    <a:pt x="1375" y="1970"/>
                    <a:pt x="1017" y="952"/>
                    <a:pt x="58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23"/>
            <p:cNvSpPr/>
            <p:nvPr/>
          </p:nvSpPr>
          <p:spPr>
            <a:xfrm>
              <a:off x="7746375" y="3292275"/>
              <a:ext cx="72400" cy="278150"/>
            </a:xfrm>
            <a:custGeom>
              <a:avLst/>
              <a:gdLst/>
              <a:ahLst/>
              <a:cxnLst/>
              <a:rect l="l" t="t" r="r" b="b"/>
              <a:pathLst>
                <a:path w="2896" h="11126" extrusionOk="0">
                  <a:moveTo>
                    <a:pt x="570" y="0"/>
                  </a:moveTo>
                  <a:lnTo>
                    <a:pt x="1" y="291"/>
                  </a:lnTo>
                  <a:cubicBezTo>
                    <a:pt x="464" y="1096"/>
                    <a:pt x="834" y="1942"/>
                    <a:pt x="1190" y="2801"/>
                  </a:cubicBezTo>
                  <a:cubicBezTo>
                    <a:pt x="1521" y="3673"/>
                    <a:pt x="1798" y="4585"/>
                    <a:pt x="1983" y="5497"/>
                  </a:cubicBezTo>
                  <a:cubicBezTo>
                    <a:pt x="2155" y="6422"/>
                    <a:pt x="2274" y="7360"/>
                    <a:pt x="2287" y="8298"/>
                  </a:cubicBezTo>
                  <a:cubicBezTo>
                    <a:pt x="2314" y="8760"/>
                    <a:pt x="2300" y="9236"/>
                    <a:pt x="2274" y="9699"/>
                  </a:cubicBezTo>
                  <a:cubicBezTo>
                    <a:pt x="2274" y="9699"/>
                    <a:pt x="2274" y="9870"/>
                    <a:pt x="2261" y="10042"/>
                  </a:cubicBezTo>
                  <a:cubicBezTo>
                    <a:pt x="2247" y="10227"/>
                    <a:pt x="2235" y="10399"/>
                    <a:pt x="2235" y="10399"/>
                  </a:cubicBezTo>
                  <a:cubicBezTo>
                    <a:pt x="2208" y="10518"/>
                    <a:pt x="2221" y="10636"/>
                    <a:pt x="2221" y="10756"/>
                  </a:cubicBezTo>
                  <a:lnTo>
                    <a:pt x="2208" y="11086"/>
                  </a:lnTo>
                  <a:lnTo>
                    <a:pt x="2895" y="11126"/>
                  </a:lnTo>
                  <a:lnTo>
                    <a:pt x="2855" y="10756"/>
                  </a:lnTo>
                  <a:cubicBezTo>
                    <a:pt x="2842" y="10636"/>
                    <a:pt x="2816" y="10531"/>
                    <a:pt x="2816" y="10399"/>
                  </a:cubicBezTo>
                  <a:lnTo>
                    <a:pt x="2816" y="10042"/>
                  </a:lnTo>
                  <a:lnTo>
                    <a:pt x="2790" y="9699"/>
                  </a:lnTo>
                  <a:cubicBezTo>
                    <a:pt x="2763" y="9223"/>
                    <a:pt x="2737" y="8747"/>
                    <a:pt x="2670" y="8272"/>
                  </a:cubicBezTo>
                  <a:cubicBezTo>
                    <a:pt x="2591" y="7320"/>
                    <a:pt x="2432" y="6382"/>
                    <a:pt x="2247" y="5444"/>
                  </a:cubicBezTo>
                  <a:cubicBezTo>
                    <a:pt x="2062" y="4519"/>
                    <a:pt x="1824" y="3594"/>
                    <a:pt x="1547" y="2682"/>
                  </a:cubicBezTo>
                  <a:cubicBezTo>
                    <a:pt x="1269" y="1771"/>
                    <a:pt x="966" y="872"/>
                    <a:pt x="57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23"/>
            <p:cNvSpPr/>
            <p:nvPr/>
          </p:nvSpPr>
          <p:spPr>
            <a:xfrm>
              <a:off x="8257425" y="3275750"/>
              <a:ext cx="35375" cy="105725"/>
            </a:xfrm>
            <a:custGeom>
              <a:avLst/>
              <a:gdLst/>
              <a:ahLst/>
              <a:cxnLst/>
              <a:rect l="l" t="t" r="r" b="b"/>
              <a:pathLst>
                <a:path w="1415" h="4229" extrusionOk="0">
                  <a:moveTo>
                    <a:pt x="503" y="0"/>
                  </a:moveTo>
                  <a:lnTo>
                    <a:pt x="1" y="489"/>
                  </a:lnTo>
                  <a:cubicBezTo>
                    <a:pt x="27" y="608"/>
                    <a:pt x="133" y="661"/>
                    <a:pt x="186" y="793"/>
                  </a:cubicBezTo>
                  <a:cubicBezTo>
                    <a:pt x="251" y="938"/>
                    <a:pt x="318" y="1070"/>
                    <a:pt x="371" y="1229"/>
                  </a:cubicBezTo>
                  <a:cubicBezTo>
                    <a:pt x="477" y="1533"/>
                    <a:pt x="556" y="1850"/>
                    <a:pt x="635" y="2194"/>
                  </a:cubicBezTo>
                  <a:cubicBezTo>
                    <a:pt x="727" y="2524"/>
                    <a:pt x="780" y="2841"/>
                    <a:pt x="794" y="3158"/>
                  </a:cubicBezTo>
                  <a:cubicBezTo>
                    <a:pt x="794" y="3316"/>
                    <a:pt x="794" y="3462"/>
                    <a:pt x="780" y="3621"/>
                  </a:cubicBezTo>
                  <a:cubicBezTo>
                    <a:pt x="767" y="3753"/>
                    <a:pt x="714" y="3871"/>
                    <a:pt x="688" y="3977"/>
                  </a:cubicBezTo>
                  <a:lnTo>
                    <a:pt x="1414" y="4229"/>
                  </a:lnTo>
                  <a:cubicBezTo>
                    <a:pt x="1375" y="4017"/>
                    <a:pt x="1361" y="3806"/>
                    <a:pt x="1322" y="3621"/>
                  </a:cubicBezTo>
                  <a:lnTo>
                    <a:pt x="1190" y="3092"/>
                  </a:lnTo>
                  <a:cubicBezTo>
                    <a:pt x="1097" y="2762"/>
                    <a:pt x="1005" y="2432"/>
                    <a:pt x="926" y="2115"/>
                  </a:cubicBezTo>
                  <a:cubicBezTo>
                    <a:pt x="847" y="1797"/>
                    <a:pt x="794" y="1467"/>
                    <a:pt x="753" y="1137"/>
                  </a:cubicBezTo>
                  <a:cubicBezTo>
                    <a:pt x="727" y="964"/>
                    <a:pt x="714" y="779"/>
                    <a:pt x="688" y="608"/>
                  </a:cubicBezTo>
                  <a:cubicBezTo>
                    <a:pt x="648" y="423"/>
                    <a:pt x="595" y="185"/>
                    <a:pt x="50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23"/>
            <p:cNvSpPr/>
            <p:nvPr/>
          </p:nvSpPr>
          <p:spPr>
            <a:xfrm>
              <a:off x="7889100" y="3355350"/>
              <a:ext cx="140425" cy="101450"/>
            </a:xfrm>
            <a:custGeom>
              <a:avLst/>
              <a:gdLst/>
              <a:ahLst/>
              <a:cxnLst/>
              <a:rect l="l" t="t" r="r" b="b"/>
              <a:pathLst>
                <a:path w="5617" h="4058" extrusionOk="0">
                  <a:moveTo>
                    <a:pt x="813" y="654"/>
                  </a:moveTo>
                  <a:cubicBezTo>
                    <a:pt x="1169" y="671"/>
                    <a:pt x="1527" y="690"/>
                    <a:pt x="1890" y="714"/>
                  </a:cubicBezTo>
                  <a:lnTo>
                    <a:pt x="2762" y="807"/>
                  </a:lnTo>
                  <a:lnTo>
                    <a:pt x="3647" y="965"/>
                  </a:lnTo>
                  <a:lnTo>
                    <a:pt x="4533" y="1137"/>
                  </a:lnTo>
                  <a:lnTo>
                    <a:pt x="4850" y="1203"/>
                  </a:lnTo>
                  <a:lnTo>
                    <a:pt x="4969" y="1230"/>
                  </a:lnTo>
                  <a:lnTo>
                    <a:pt x="5035" y="1242"/>
                  </a:lnTo>
                  <a:lnTo>
                    <a:pt x="4995" y="1295"/>
                  </a:lnTo>
                  <a:cubicBezTo>
                    <a:pt x="4956" y="1362"/>
                    <a:pt x="4889" y="1415"/>
                    <a:pt x="4824" y="1480"/>
                  </a:cubicBezTo>
                  <a:lnTo>
                    <a:pt x="4678" y="1586"/>
                  </a:lnTo>
                  <a:cubicBezTo>
                    <a:pt x="4625" y="1626"/>
                    <a:pt x="4559" y="1665"/>
                    <a:pt x="4493" y="1705"/>
                  </a:cubicBezTo>
                  <a:cubicBezTo>
                    <a:pt x="4242" y="1877"/>
                    <a:pt x="3978" y="2009"/>
                    <a:pt x="3714" y="2167"/>
                  </a:cubicBezTo>
                  <a:cubicBezTo>
                    <a:pt x="3171" y="2485"/>
                    <a:pt x="2696" y="2828"/>
                    <a:pt x="2194" y="3132"/>
                  </a:cubicBezTo>
                  <a:lnTo>
                    <a:pt x="1559" y="3502"/>
                  </a:lnTo>
                  <a:cubicBezTo>
                    <a:pt x="1538" y="3502"/>
                    <a:pt x="1509" y="3536"/>
                    <a:pt x="1491" y="3536"/>
                  </a:cubicBezTo>
                  <a:cubicBezTo>
                    <a:pt x="1487" y="3536"/>
                    <a:pt x="1483" y="3534"/>
                    <a:pt x="1480" y="3529"/>
                  </a:cubicBezTo>
                  <a:lnTo>
                    <a:pt x="1467" y="3423"/>
                  </a:lnTo>
                  <a:lnTo>
                    <a:pt x="1427" y="3159"/>
                  </a:lnTo>
                  <a:cubicBezTo>
                    <a:pt x="1335" y="2643"/>
                    <a:pt x="1256" y="2115"/>
                    <a:pt x="1110" y="1612"/>
                  </a:cubicBezTo>
                  <a:cubicBezTo>
                    <a:pt x="1035" y="1288"/>
                    <a:pt x="934" y="968"/>
                    <a:pt x="813" y="654"/>
                  </a:cubicBezTo>
                  <a:close/>
                  <a:moveTo>
                    <a:pt x="225" y="0"/>
                  </a:moveTo>
                  <a:lnTo>
                    <a:pt x="181" y="298"/>
                  </a:lnTo>
                  <a:lnTo>
                    <a:pt x="0" y="384"/>
                  </a:lnTo>
                  <a:cubicBezTo>
                    <a:pt x="120" y="595"/>
                    <a:pt x="238" y="820"/>
                    <a:pt x="344" y="1045"/>
                  </a:cubicBezTo>
                  <a:cubicBezTo>
                    <a:pt x="449" y="1269"/>
                    <a:pt x="529" y="1507"/>
                    <a:pt x="622" y="1745"/>
                  </a:cubicBezTo>
                  <a:cubicBezTo>
                    <a:pt x="807" y="2220"/>
                    <a:pt x="925" y="2722"/>
                    <a:pt x="1045" y="3224"/>
                  </a:cubicBezTo>
                  <a:cubicBezTo>
                    <a:pt x="1045" y="3224"/>
                    <a:pt x="1071" y="3357"/>
                    <a:pt x="1110" y="3476"/>
                  </a:cubicBezTo>
                  <a:cubicBezTo>
                    <a:pt x="1137" y="3608"/>
                    <a:pt x="1150" y="3740"/>
                    <a:pt x="1150" y="3740"/>
                  </a:cubicBezTo>
                  <a:lnTo>
                    <a:pt x="1203" y="4017"/>
                  </a:lnTo>
                  <a:lnTo>
                    <a:pt x="1203" y="4057"/>
                  </a:lnTo>
                  <a:cubicBezTo>
                    <a:pt x="1216" y="4057"/>
                    <a:pt x="1230" y="4044"/>
                    <a:pt x="1242" y="4044"/>
                  </a:cubicBezTo>
                  <a:lnTo>
                    <a:pt x="1309" y="3991"/>
                  </a:lnTo>
                  <a:lnTo>
                    <a:pt x="1454" y="3912"/>
                  </a:lnTo>
                  <a:lnTo>
                    <a:pt x="2352" y="3357"/>
                  </a:lnTo>
                  <a:cubicBezTo>
                    <a:pt x="2854" y="3053"/>
                    <a:pt x="3344" y="2683"/>
                    <a:pt x="3859" y="2405"/>
                  </a:cubicBezTo>
                  <a:cubicBezTo>
                    <a:pt x="4123" y="2260"/>
                    <a:pt x="4387" y="2115"/>
                    <a:pt x="4651" y="1943"/>
                  </a:cubicBezTo>
                  <a:lnTo>
                    <a:pt x="4850" y="1824"/>
                  </a:lnTo>
                  <a:lnTo>
                    <a:pt x="5074" y="1665"/>
                  </a:lnTo>
                  <a:cubicBezTo>
                    <a:pt x="5220" y="1520"/>
                    <a:pt x="5379" y="1375"/>
                    <a:pt x="5511" y="1216"/>
                  </a:cubicBezTo>
                  <a:lnTo>
                    <a:pt x="5616" y="1098"/>
                  </a:lnTo>
                  <a:cubicBezTo>
                    <a:pt x="5576" y="1071"/>
                    <a:pt x="5523" y="1057"/>
                    <a:pt x="5471" y="1045"/>
                  </a:cubicBezTo>
                  <a:lnTo>
                    <a:pt x="5167" y="952"/>
                  </a:lnTo>
                  <a:lnTo>
                    <a:pt x="4612" y="807"/>
                  </a:lnTo>
                  <a:lnTo>
                    <a:pt x="3740" y="582"/>
                  </a:lnTo>
                  <a:cubicBezTo>
                    <a:pt x="3740" y="582"/>
                    <a:pt x="3515" y="529"/>
                    <a:pt x="3304" y="476"/>
                  </a:cubicBezTo>
                  <a:cubicBezTo>
                    <a:pt x="3092" y="437"/>
                    <a:pt x="2868" y="384"/>
                    <a:pt x="2868" y="384"/>
                  </a:cubicBezTo>
                  <a:lnTo>
                    <a:pt x="1982" y="238"/>
                  </a:lnTo>
                  <a:cubicBezTo>
                    <a:pt x="1388" y="146"/>
                    <a:pt x="807" y="67"/>
                    <a:pt x="22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23"/>
            <p:cNvSpPr/>
            <p:nvPr/>
          </p:nvSpPr>
          <p:spPr>
            <a:xfrm>
              <a:off x="7082100" y="3352725"/>
              <a:ext cx="378900" cy="373100"/>
            </a:xfrm>
            <a:custGeom>
              <a:avLst/>
              <a:gdLst/>
              <a:ahLst/>
              <a:cxnLst/>
              <a:rect l="l" t="t" r="r" b="b"/>
              <a:pathLst>
                <a:path w="15156" h="14924" extrusionOk="0">
                  <a:moveTo>
                    <a:pt x="7571" y="0"/>
                  </a:moveTo>
                  <a:cubicBezTo>
                    <a:pt x="5769" y="0"/>
                    <a:pt x="3961" y="678"/>
                    <a:pt x="2616" y="1876"/>
                  </a:cubicBezTo>
                  <a:cubicBezTo>
                    <a:pt x="1149" y="3158"/>
                    <a:pt x="238" y="5061"/>
                    <a:pt x="118" y="7003"/>
                  </a:cubicBezTo>
                  <a:cubicBezTo>
                    <a:pt x="0" y="8946"/>
                    <a:pt x="687" y="10954"/>
                    <a:pt x="1995" y="12408"/>
                  </a:cubicBezTo>
                  <a:cubicBezTo>
                    <a:pt x="3277" y="13874"/>
                    <a:pt x="5180" y="14799"/>
                    <a:pt x="7135" y="14905"/>
                  </a:cubicBezTo>
                  <a:cubicBezTo>
                    <a:pt x="7306" y="14917"/>
                    <a:pt x="7477" y="14924"/>
                    <a:pt x="7648" y="14924"/>
                  </a:cubicBezTo>
                  <a:cubicBezTo>
                    <a:pt x="9440" y="14924"/>
                    <a:pt x="11240" y="14237"/>
                    <a:pt x="12579" y="13055"/>
                  </a:cubicBezTo>
                  <a:cubicBezTo>
                    <a:pt x="14059" y="11760"/>
                    <a:pt x="15011" y="9844"/>
                    <a:pt x="15143" y="7875"/>
                  </a:cubicBezTo>
                  <a:lnTo>
                    <a:pt x="14495" y="7849"/>
                  </a:lnTo>
                  <a:cubicBezTo>
                    <a:pt x="14415" y="9646"/>
                    <a:pt x="13596" y="11430"/>
                    <a:pt x="12236" y="12672"/>
                  </a:cubicBezTo>
                  <a:cubicBezTo>
                    <a:pt x="10969" y="13850"/>
                    <a:pt x="9204" y="14541"/>
                    <a:pt x="7447" y="14541"/>
                  </a:cubicBezTo>
                  <a:cubicBezTo>
                    <a:pt x="7352" y="14541"/>
                    <a:pt x="7257" y="14539"/>
                    <a:pt x="7162" y="14535"/>
                  </a:cubicBezTo>
                  <a:cubicBezTo>
                    <a:pt x="5298" y="14455"/>
                    <a:pt x="3462" y="13597"/>
                    <a:pt x="2220" y="12196"/>
                  </a:cubicBezTo>
                  <a:cubicBezTo>
                    <a:pt x="951" y="10822"/>
                    <a:pt x="277" y="8893"/>
                    <a:pt x="396" y="7029"/>
                  </a:cubicBezTo>
                  <a:cubicBezTo>
                    <a:pt x="502" y="5153"/>
                    <a:pt x="1401" y="3329"/>
                    <a:pt x="2814" y="2114"/>
                  </a:cubicBezTo>
                  <a:cubicBezTo>
                    <a:pt x="4093" y="990"/>
                    <a:pt x="5783" y="375"/>
                    <a:pt x="7453" y="375"/>
                  </a:cubicBezTo>
                  <a:cubicBezTo>
                    <a:pt x="7630" y="375"/>
                    <a:pt x="7806" y="382"/>
                    <a:pt x="7981" y="396"/>
                  </a:cubicBezTo>
                  <a:cubicBezTo>
                    <a:pt x="9831" y="528"/>
                    <a:pt x="11602" y="1440"/>
                    <a:pt x="12764" y="2827"/>
                  </a:cubicBezTo>
                  <a:cubicBezTo>
                    <a:pt x="13358" y="3528"/>
                    <a:pt x="13808" y="4334"/>
                    <a:pt x="14086" y="5193"/>
                  </a:cubicBezTo>
                  <a:cubicBezTo>
                    <a:pt x="14218" y="5629"/>
                    <a:pt x="14336" y="6078"/>
                    <a:pt x="14415" y="6527"/>
                  </a:cubicBezTo>
                  <a:cubicBezTo>
                    <a:pt x="14415" y="6527"/>
                    <a:pt x="14456" y="6858"/>
                    <a:pt x="14468" y="7188"/>
                  </a:cubicBezTo>
                  <a:lnTo>
                    <a:pt x="14468" y="7836"/>
                  </a:lnTo>
                  <a:lnTo>
                    <a:pt x="15155" y="7875"/>
                  </a:lnTo>
                  <a:cubicBezTo>
                    <a:pt x="15155" y="7875"/>
                    <a:pt x="15143" y="7505"/>
                    <a:pt x="15129" y="7122"/>
                  </a:cubicBezTo>
                  <a:cubicBezTo>
                    <a:pt x="15090" y="6752"/>
                    <a:pt x="15037" y="6369"/>
                    <a:pt x="15037" y="6369"/>
                  </a:cubicBezTo>
                  <a:cubicBezTo>
                    <a:pt x="14984" y="6144"/>
                    <a:pt x="14918" y="5907"/>
                    <a:pt x="14865" y="5681"/>
                  </a:cubicBezTo>
                  <a:cubicBezTo>
                    <a:pt x="14799" y="5444"/>
                    <a:pt x="14720" y="5220"/>
                    <a:pt x="14641" y="4982"/>
                  </a:cubicBezTo>
                  <a:cubicBezTo>
                    <a:pt x="14310" y="4069"/>
                    <a:pt x="13795" y="3211"/>
                    <a:pt x="13147" y="2498"/>
                  </a:cubicBezTo>
                  <a:cubicBezTo>
                    <a:pt x="11852" y="1030"/>
                    <a:pt x="9949" y="105"/>
                    <a:pt x="8007" y="13"/>
                  </a:cubicBezTo>
                  <a:cubicBezTo>
                    <a:pt x="7862" y="4"/>
                    <a:pt x="7717" y="0"/>
                    <a:pt x="757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23"/>
            <p:cNvSpPr/>
            <p:nvPr/>
          </p:nvSpPr>
          <p:spPr>
            <a:xfrm>
              <a:off x="7173925" y="3443100"/>
              <a:ext cx="196900" cy="192350"/>
            </a:xfrm>
            <a:custGeom>
              <a:avLst/>
              <a:gdLst/>
              <a:ahLst/>
              <a:cxnLst/>
              <a:rect l="l" t="t" r="r" b="b"/>
              <a:pathLst>
                <a:path w="7876" h="7694" extrusionOk="0">
                  <a:moveTo>
                    <a:pt x="3778" y="376"/>
                  </a:moveTo>
                  <a:cubicBezTo>
                    <a:pt x="3876" y="376"/>
                    <a:pt x="3973" y="380"/>
                    <a:pt x="4070" y="389"/>
                  </a:cubicBezTo>
                  <a:cubicBezTo>
                    <a:pt x="4981" y="468"/>
                    <a:pt x="5814" y="917"/>
                    <a:pt x="6382" y="1605"/>
                  </a:cubicBezTo>
                  <a:cubicBezTo>
                    <a:pt x="6660" y="1948"/>
                    <a:pt x="6871" y="2331"/>
                    <a:pt x="6990" y="2754"/>
                  </a:cubicBezTo>
                  <a:cubicBezTo>
                    <a:pt x="7043" y="2952"/>
                    <a:pt x="7109" y="3164"/>
                    <a:pt x="7148" y="3388"/>
                  </a:cubicBezTo>
                  <a:cubicBezTo>
                    <a:pt x="7148" y="3388"/>
                    <a:pt x="7162" y="3546"/>
                    <a:pt x="7189" y="3705"/>
                  </a:cubicBezTo>
                  <a:lnTo>
                    <a:pt x="7189" y="4022"/>
                  </a:lnTo>
                  <a:lnTo>
                    <a:pt x="7215" y="4024"/>
                  </a:lnTo>
                  <a:lnTo>
                    <a:pt x="7215" y="4024"/>
                  </a:lnTo>
                  <a:cubicBezTo>
                    <a:pt x="7174" y="4895"/>
                    <a:pt x="6804" y="5754"/>
                    <a:pt x="6144" y="6374"/>
                  </a:cubicBezTo>
                  <a:cubicBezTo>
                    <a:pt x="5517" y="6951"/>
                    <a:pt x="4676" y="7302"/>
                    <a:pt x="3813" y="7302"/>
                  </a:cubicBezTo>
                  <a:cubicBezTo>
                    <a:pt x="3767" y="7302"/>
                    <a:pt x="3720" y="7301"/>
                    <a:pt x="3674" y="7299"/>
                  </a:cubicBezTo>
                  <a:cubicBezTo>
                    <a:pt x="2749" y="7273"/>
                    <a:pt x="1863" y="6864"/>
                    <a:pt x="1229" y="6163"/>
                  </a:cubicBezTo>
                  <a:cubicBezTo>
                    <a:pt x="608" y="5476"/>
                    <a:pt x="277" y="4551"/>
                    <a:pt x="344" y="3613"/>
                  </a:cubicBezTo>
                  <a:cubicBezTo>
                    <a:pt x="397" y="2688"/>
                    <a:pt x="832" y="1802"/>
                    <a:pt x="1533" y="1208"/>
                  </a:cubicBezTo>
                  <a:cubicBezTo>
                    <a:pt x="2170" y="666"/>
                    <a:pt x="2974" y="376"/>
                    <a:pt x="3778" y="376"/>
                  </a:cubicBezTo>
                  <a:close/>
                  <a:moveTo>
                    <a:pt x="3901" y="0"/>
                  </a:moveTo>
                  <a:cubicBezTo>
                    <a:pt x="2963" y="0"/>
                    <a:pt x="2039" y="353"/>
                    <a:pt x="1334" y="983"/>
                  </a:cubicBezTo>
                  <a:cubicBezTo>
                    <a:pt x="582" y="1644"/>
                    <a:pt x="119" y="2595"/>
                    <a:pt x="66" y="3599"/>
                  </a:cubicBezTo>
                  <a:cubicBezTo>
                    <a:pt x="0" y="4603"/>
                    <a:pt x="344" y="5608"/>
                    <a:pt x="1005" y="6374"/>
                  </a:cubicBezTo>
                  <a:cubicBezTo>
                    <a:pt x="1678" y="7128"/>
                    <a:pt x="2629" y="7603"/>
                    <a:pt x="3647" y="7683"/>
                  </a:cubicBezTo>
                  <a:cubicBezTo>
                    <a:pt x="3744" y="7690"/>
                    <a:pt x="3840" y="7694"/>
                    <a:pt x="3936" y="7694"/>
                  </a:cubicBezTo>
                  <a:cubicBezTo>
                    <a:pt x="4857" y="7694"/>
                    <a:pt x="5770" y="7355"/>
                    <a:pt x="6488" y="6744"/>
                  </a:cubicBezTo>
                  <a:cubicBezTo>
                    <a:pt x="7268" y="6071"/>
                    <a:pt x="7770" y="5093"/>
                    <a:pt x="7849" y="4062"/>
                  </a:cubicBezTo>
                  <a:lnTo>
                    <a:pt x="7532" y="4042"/>
                  </a:lnTo>
                  <a:lnTo>
                    <a:pt x="7532" y="4042"/>
                  </a:lnTo>
                  <a:lnTo>
                    <a:pt x="7876" y="4062"/>
                  </a:lnTo>
                  <a:cubicBezTo>
                    <a:pt x="7876" y="4062"/>
                    <a:pt x="7862" y="3851"/>
                    <a:pt x="7849" y="3652"/>
                  </a:cubicBezTo>
                  <a:cubicBezTo>
                    <a:pt x="7809" y="3454"/>
                    <a:pt x="7783" y="3269"/>
                    <a:pt x="7783" y="3269"/>
                  </a:cubicBezTo>
                  <a:lnTo>
                    <a:pt x="7677" y="2899"/>
                  </a:lnTo>
                  <a:cubicBezTo>
                    <a:pt x="7638" y="2794"/>
                    <a:pt x="7585" y="2674"/>
                    <a:pt x="7545" y="2542"/>
                  </a:cubicBezTo>
                  <a:cubicBezTo>
                    <a:pt x="7374" y="2080"/>
                    <a:pt x="7096" y="1631"/>
                    <a:pt x="6752" y="1261"/>
                  </a:cubicBezTo>
                  <a:cubicBezTo>
                    <a:pt x="6079" y="507"/>
                    <a:pt x="5101" y="45"/>
                    <a:pt x="4097" y="5"/>
                  </a:cubicBezTo>
                  <a:cubicBezTo>
                    <a:pt x="4031" y="2"/>
                    <a:pt x="3966" y="0"/>
                    <a:pt x="390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23"/>
            <p:cNvSpPr/>
            <p:nvPr/>
          </p:nvSpPr>
          <p:spPr>
            <a:xfrm>
              <a:off x="7044425" y="3561475"/>
              <a:ext cx="635250" cy="382075"/>
            </a:xfrm>
            <a:custGeom>
              <a:avLst/>
              <a:gdLst/>
              <a:ahLst/>
              <a:cxnLst/>
              <a:rect l="l" t="t" r="r" b="b"/>
              <a:pathLst>
                <a:path w="25410" h="15283" extrusionOk="0">
                  <a:moveTo>
                    <a:pt x="24763" y="1"/>
                  </a:moveTo>
                  <a:cubicBezTo>
                    <a:pt x="24617" y="2710"/>
                    <a:pt x="23824" y="5445"/>
                    <a:pt x="22305" y="7770"/>
                  </a:cubicBezTo>
                  <a:lnTo>
                    <a:pt x="21724" y="8642"/>
                  </a:lnTo>
                  <a:cubicBezTo>
                    <a:pt x="21512" y="8920"/>
                    <a:pt x="21287" y="9171"/>
                    <a:pt x="21063" y="9449"/>
                  </a:cubicBezTo>
                  <a:cubicBezTo>
                    <a:pt x="20640" y="10004"/>
                    <a:pt x="20112" y="10453"/>
                    <a:pt x="19622" y="10955"/>
                  </a:cubicBezTo>
                  <a:lnTo>
                    <a:pt x="18817" y="11616"/>
                  </a:lnTo>
                  <a:lnTo>
                    <a:pt x="18407" y="11946"/>
                  </a:lnTo>
                  <a:lnTo>
                    <a:pt x="17971" y="12236"/>
                  </a:lnTo>
                  <a:cubicBezTo>
                    <a:pt x="17680" y="12421"/>
                    <a:pt x="17390" y="12620"/>
                    <a:pt x="17085" y="12805"/>
                  </a:cubicBezTo>
                  <a:lnTo>
                    <a:pt x="16160" y="13293"/>
                  </a:lnTo>
                  <a:cubicBezTo>
                    <a:pt x="15857" y="13466"/>
                    <a:pt x="15540" y="13598"/>
                    <a:pt x="15209" y="13730"/>
                  </a:cubicBezTo>
                  <a:cubicBezTo>
                    <a:pt x="14892" y="13862"/>
                    <a:pt x="14575" y="14007"/>
                    <a:pt x="14231" y="14113"/>
                  </a:cubicBezTo>
                  <a:cubicBezTo>
                    <a:pt x="13570" y="14298"/>
                    <a:pt x="12910" y="14536"/>
                    <a:pt x="12210" y="14641"/>
                  </a:cubicBezTo>
                  <a:cubicBezTo>
                    <a:pt x="11254" y="14855"/>
                    <a:pt x="10279" y="14925"/>
                    <a:pt x="9307" y="14925"/>
                  </a:cubicBezTo>
                  <a:cubicBezTo>
                    <a:pt x="8895" y="14925"/>
                    <a:pt x="8483" y="14912"/>
                    <a:pt x="8074" y="14893"/>
                  </a:cubicBezTo>
                  <a:lnTo>
                    <a:pt x="7043" y="14773"/>
                  </a:lnTo>
                  <a:lnTo>
                    <a:pt x="6528" y="14708"/>
                  </a:lnTo>
                  <a:lnTo>
                    <a:pt x="6026" y="14588"/>
                  </a:lnTo>
                  <a:lnTo>
                    <a:pt x="5022" y="14351"/>
                  </a:lnTo>
                  <a:cubicBezTo>
                    <a:pt x="4691" y="14259"/>
                    <a:pt x="4361" y="14139"/>
                    <a:pt x="4044" y="14033"/>
                  </a:cubicBezTo>
                  <a:cubicBezTo>
                    <a:pt x="3383" y="13836"/>
                    <a:pt x="2776" y="13505"/>
                    <a:pt x="2154" y="13228"/>
                  </a:cubicBezTo>
                  <a:cubicBezTo>
                    <a:pt x="1851" y="13069"/>
                    <a:pt x="1546" y="12911"/>
                    <a:pt x="1229" y="12738"/>
                  </a:cubicBezTo>
                  <a:cubicBezTo>
                    <a:pt x="1229" y="12738"/>
                    <a:pt x="1018" y="12620"/>
                    <a:pt x="794" y="12501"/>
                  </a:cubicBezTo>
                  <a:cubicBezTo>
                    <a:pt x="582" y="12382"/>
                    <a:pt x="383" y="12236"/>
                    <a:pt x="383" y="12236"/>
                  </a:cubicBezTo>
                  <a:lnTo>
                    <a:pt x="1" y="12805"/>
                  </a:lnTo>
                  <a:cubicBezTo>
                    <a:pt x="1" y="12805"/>
                    <a:pt x="239" y="12964"/>
                    <a:pt x="476" y="13082"/>
                  </a:cubicBezTo>
                  <a:cubicBezTo>
                    <a:pt x="727" y="13201"/>
                    <a:pt x="965" y="13320"/>
                    <a:pt x="965" y="13320"/>
                  </a:cubicBezTo>
                  <a:cubicBezTo>
                    <a:pt x="1282" y="13466"/>
                    <a:pt x="1586" y="13611"/>
                    <a:pt x="1903" y="13769"/>
                  </a:cubicBezTo>
                  <a:cubicBezTo>
                    <a:pt x="2564" y="14021"/>
                    <a:pt x="3198" y="14338"/>
                    <a:pt x="3885" y="14509"/>
                  </a:cubicBezTo>
                  <a:cubicBezTo>
                    <a:pt x="4229" y="14615"/>
                    <a:pt x="4559" y="14721"/>
                    <a:pt x="4902" y="14814"/>
                  </a:cubicBezTo>
                  <a:lnTo>
                    <a:pt x="5947" y="15025"/>
                  </a:lnTo>
                  <a:lnTo>
                    <a:pt x="6462" y="15117"/>
                  </a:lnTo>
                  <a:lnTo>
                    <a:pt x="6990" y="15170"/>
                  </a:lnTo>
                  <a:lnTo>
                    <a:pt x="8047" y="15275"/>
                  </a:lnTo>
                  <a:cubicBezTo>
                    <a:pt x="8271" y="15280"/>
                    <a:pt x="8495" y="15282"/>
                    <a:pt x="8720" y="15282"/>
                  </a:cubicBezTo>
                  <a:cubicBezTo>
                    <a:pt x="9913" y="15282"/>
                    <a:pt x="11108" y="15210"/>
                    <a:pt x="12276" y="14932"/>
                  </a:cubicBezTo>
                  <a:cubicBezTo>
                    <a:pt x="12976" y="14826"/>
                    <a:pt x="13650" y="14576"/>
                    <a:pt x="14337" y="14377"/>
                  </a:cubicBezTo>
                  <a:cubicBezTo>
                    <a:pt x="14668" y="14271"/>
                    <a:pt x="14985" y="14113"/>
                    <a:pt x="15328" y="13981"/>
                  </a:cubicBezTo>
                  <a:cubicBezTo>
                    <a:pt x="15646" y="13848"/>
                    <a:pt x="15975" y="13716"/>
                    <a:pt x="16292" y="13545"/>
                  </a:cubicBezTo>
                  <a:lnTo>
                    <a:pt x="17231" y="13043"/>
                  </a:lnTo>
                  <a:cubicBezTo>
                    <a:pt x="17535" y="12858"/>
                    <a:pt x="17825" y="12659"/>
                    <a:pt x="18130" y="12462"/>
                  </a:cubicBezTo>
                  <a:lnTo>
                    <a:pt x="18579" y="12171"/>
                  </a:lnTo>
                  <a:lnTo>
                    <a:pt x="18988" y="11840"/>
                  </a:lnTo>
                  <a:lnTo>
                    <a:pt x="19821" y="11179"/>
                  </a:lnTo>
                  <a:cubicBezTo>
                    <a:pt x="20323" y="10677"/>
                    <a:pt x="20878" y="10215"/>
                    <a:pt x="21314" y="9660"/>
                  </a:cubicBezTo>
                  <a:cubicBezTo>
                    <a:pt x="21551" y="9396"/>
                    <a:pt x="21789" y="9132"/>
                    <a:pt x="22001" y="8854"/>
                  </a:cubicBezTo>
                  <a:lnTo>
                    <a:pt x="22622" y="7982"/>
                  </a:lnTo>
                  <a:cubicBezTo>
                    <a:pt x="24247" y="5643"/>
                    <a:pt x="25159" y="2842"/>
                    <a:pt x="25410" y="41"/>
                  </a:cubicBezTo>
                  <a:lnTo>
                    <a:pt x="2476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23"/>
            <p:cNvSpPr/>
            <p:nvPr/>
          </p:nvSpPr>
          <p:spPr>
            <a:xfrm>
              <a:off x="7094300" y="3556200"/>
              <a:ext cx="495225" cy="297000"/>
            </a:xfrm>
            <a:custGeom>
              <a:avLst/>
              <a:gdLst/>
              <a:ahLst/>
              <a:cxnLst/>
              <a:rect l="l" t="t" r="r" b="b"/>
              <a:pathLst>
                <a:path w="19809" h="11880" extrusionOk="0">
                  <a:moveTo>
                    <a:pt x="19160" y="0"/>
                  </a:moveTo>
                  <a:cubicBezTo>
                    <a:pt x="19042" y="2088"/>
                    <a:pt x="18447" y="4202"/>
                    <a:pt x="17284" y="5999"/>
                  </a:cubicBezTo>
                  <a:lnTo>
                    <a:pt x="16834" y="6674"/>
                  </a:lnTo>
                  <a:cubicBezTo>
                    <a:pt x="16676" y="6885"/>
                    <a:pt x="16505" y="7083"/>
                    <a:pt x="16332" y="7294"/>
                  </a:cubicBezTo>
                  <a:cubicBezTo>
                    <a:pt x="16015" y="7731"/>
                    <a:pt x="15592" y="8074"/>
                    <a:pt x="15222" y="8471"/>
                  </a:cubicBezTo>
                  <a:lnTo>
                    <a:pt x="14588" y="8973"/>
                  </a:lnTo>
                  <a:lnTo>
                    <a:pt x="14271" y="9237"/>
                  </a:lnTo>
                  <a:lnTo>
                    <a:pt x="13941" y="9461"/>
                  </a:lnTo>
                  <a:cubicBezTo>
                    <a:pt x="13716" y="9607"/>
                    <a:pt x="13492" y="9752"/>
                    <a:pt x="13254" y="9898"/>
                  </a:cubicBezTo>
                  <a:lnTo>
                    <a:pt x="12541" y="10280"/>
                  </a:lnTo>
                  <a:cubicBezTo>
                    <a:pt x="12315" y="10412"/>
                    <a:pt x="12065" y="10506"/>
                    <a:pt x="11813" y="10611"/>
                  </a:cubicBezTo>
                  <a:cubicBezTo>
                    <a:pt x="11563" y="10703"/>
                    <a:pt x="11311" y="10823"/>
                    <a:pt x="11061" y="10902"/>
                  </a:cubicBezTo>
                  <a:cubicBezTo>
                    <a:pt x="10532" y="11047"/>
                    <a:pt x="10030" y="11232"/>
                    <a:pt x="9501" y="11311"/>
                  </a:cubicBezTo>
                  <a:cubicBezTo>
                    <a:pt x="8781" y="11473"/>
                    <a:pt x="8049" y="11519"/>
                    <a:pt x="7316" y="11519"/>
                  </a:cubicBezTo>
                  <a:cubicBezTo>
                    <a:pt x="6974" y="11519"/>
                    <a:pt x="6631" y="11509"/>
                    <a:pt x="6290" y="11496"/>
                  </a:cubicBezTo>
                  <a:lnTo>
                    <a:pt x="5497" y="11390"/>
                  </a:lnTo>
                  <a:lnTo>
                    <a:pt x="5101" y="11337"/>
                  </a:lnTo>
                  <a:lnTo>
                    <a:pt x="4718" y="11245"/>
                  </a:lnTo>
                  <a:lnTo>
                    <a:pt x="3938" y="11060"/>
                  </a:lnTo>
                  <a:cubicBezTo>
                    <a:pt x="3688" y="10994"/>
                    <a:pt x="3436" y="10888"/>
                    <a:pt x="3185" y="10809"/>
                  </a:cubicBezTo>
                  <a:cubicBezTo>
                    <a:pt x="2683" y="10664"/>
                    <a:pt x="2220" y="10386"/>
                    <a:pt x="1745" y="10188"/>
                  </a:cubicBezTo>
                  <a:cubicBezTo>
                    <a:pt x="1507" y="10056"/>
                    <a:pt x="1269" y="9937"/>
                    <a:pt x="1031" y="9805"/>
                  </a:cubicBezTo>
                  <a:cubicBezTo>
                    <a:pt x="1031" y="9805"/>
                    <a:pt x="872" y="9725"/>
                    <a:pt x="701" y="9633"/>
                  </a:cubicBezTo>
                  <a:cubicBezTo>
                    <a:pt x="529" y="9540"/>
                    <a:pt x="384" y="9422"/>
                    <a:pt x="384" y="9422"/>
                  </a:cubicBezTo>
                  <a:lnTo>
                    <a:pt x="0" y="10003"/>
                  </a:lnTo>
                  <a:cubicBezTo>
                    <a:pt x="0" y="10003"/>
                    <a:pt x="185" y="10109"/>
                    <a:pt x="370" y="10201"/>
                  </a:cubicBezTo>
                  <a:cubicBezTo>
                    <a:pt x="569" y="10294"/>
                    <a:pt x="754" y="10386"/>
                    <a:pt x="754" y="10386"/>
                  </a:cubicBezTo>
                  <a:cubicBezTo>
                    <a:pt x="1005" y="10492"/>
                    <a:pt x="1242" y="10597"/>
                    <a:pt x="1494" y="10730"/>
                  </a:cubicBezTo>
                  <a:cubicBezTo>
                    <a:pt x="2009" y="10915"/>
                    <a:pt x="2498" y="11166"/>
                    <a:pt x="3027" y="11298"/>
                  </a:cubicBezTo>
                  <a:cubicBezTo>
                    <a:pt x="3291" y="11364"/>
                    <a:pt x="3555" y="11457"/>
                    <a:pt x="3820" y="11522"/>
                  </a:cubicBezTo>
                  <a:lnTo>
                    <a:pt x="4625" y="11681"/>
                  </a:lnTo>
                  <a:lnTo>
                    <a:pt x="5035" y="11760"/>
                  </a:lnTo>
                  <a:lnTo>
                    <a:pt x="5444" y="11800"/>
                  </a:lnTo>
                  <a:lnTo>
                    <a:pt x="6277" y="11880"/>
                  </a:lnTo>
                  <a:cubicBezTo>
                    <a:pt x="7374" y="11880"/>
                    <a:pt x="8484" y="11866"/>
                    <a:pt x="9554" y="11602"/>
                  </a:cubicBezTo>
                  <a:cubicBezTo>
                    <a:pt x="10109" y="11522"/>
                    <a:pt x="10624" y="11325"/>
                    <a:pt x="11153" y="11179"/>
                  </a:cubicBezTo>
                  <a:cubicBezTo>
                    <a:pt x="11417" y="11087"/>
                    <a:pt x="11655" y="10967"/>
                    <a:pt x="11919" y="10862"/>
                  </a:cubicBezTo>
                  <a:cubicBezTo>
                    <a:pt x="12171" y="10770"/>
                    <a:pt x="12435" y="10664"/>
                    <a:pt x="12673" y="10518"/>
                  </a:cubicBezTo>
                  <a:lnTo>
                    <a:pt x="13399" y="10136"/>
                  </a:lnTo>
                  <a:cubicBezTo>
                    <a:pt x="13637" y="9990"/>
                    <a:pt x="13862" y="9831"/>
                    <a:pt x="14100" y="9686"/>
                  </a:cubicBezTo>
                  <a:lnTo>
                    <a:pt x="14443" y="9461"/>
                  </a:lnTo>
                  <a:lnTo>
                    <a:pt x="14773" y="9211"/>
                  </a:lnTo>
                  <a:lnTo>
                    <a:pt x="15421" y="8695"/>
                  </a:lnTo>
                  <a:cubicBezTo>
                    <a:pt x="15804" y="8298"/>
                    <a:pt x="16240" y="7955"/>
                    <a:pt x="16584" y="7519"/>
                  </a:cubicBezTo>
                  <a:cubicBezTo>
                    <a:pt x="16755" y="7308"/>
                    <a:pt x="16954" y="7109"/>
                    <a:pt x="17125" y="6885"/>
                  </a:cubicBezTo>
                  <a:lnTo>
                    <a:pt x="17601" y="6211"/>
                  </a:lnTo>
                  <a:cubicBezTo>
                    <a:pt x="18883" y="4401"/>
                    <a:pt x="19597" y="2234"/>
                    <a:pt x="19808" y="40"/>
                  </a:cubicBezTo>
                  <a:lnTo>
                    <a:pt x="1916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23"/>
            <p:cNvSpPr/>
            <p:nvPr/>
          </p:nvSpPr>
          <p:spPr>
            <a:xfrm>
              <a:off x="6865050" y="3172025"/>
              <a:ext cx="228300" cy="709250"/>
            </a:xfrm>
            <a:custGeom>
              <a:avLst/>
              <a:gdLst/>
              <a:ahLst/>
              <a:cxnLst/>
              <a:rect l="l" t="t" r="r" b="b"/>
              <a:pathLst>
                <a:path w="9132" h="28370" extrusionOk="0">
                  <a:moveTo>
                    <a:pt x="8827" y="0"/>
                  </a:moveTo>
                  <a:lnTo>
                    <a:pt x="7902" y="568"/>
                  </a:lnTo>
                  <a:cubicBezTo>
                    <a:pt x="7611" y="767"/>
                    <a:pt x="7347" y="978"/>
                    <a:pt x="7056" y="1176"/>
                  </a:cubicBezTo>
                  <a:cubicBezTo>
                    <a:pt x="6462" y="1546"/>
                    <a:pt x="5960" y="2048"/>
                    <a:pt x="5405" y="2497"/>
                  </a:cubicBezTo>
                  <a:lnTo>
                    <a:pt x="4651" y="3237"/>
                  </a:lnTo>
                  <a:lnTo>
                    <a:pt x="4281" y="3621"/>
                  </a:lnTo>
                  <a:lnTo>
                    <a:pt x="3952" y="4030"/>
                  </a:lnTo>
                  <a:lnTo>
                    <a:pt x="3277" y="4849"/>
                  </a:lnTo>
                  <a:lnTo>
                    <a:pt x="2683" y="5735"/>
                  </a:lnTo>
                  <a:cubicBezTo>
                    <a:pt x="2472" y="6012"/>
                    <a:pt x="2299" y="6329"/>
                    <a:pt x="2141" y="6634"/>
                  </a:cubicBezTo>
                  <a:cubicBezTo>
                    <a:pt x="1970" y="6951"/>
                    <a:pt x="1785" y="7254"/>
                    <a:pt x="1639" y="7585"/>
                  </a:cubicBezTo>
                  <a:cubicBezTo>
                    <a:pt x="1362" y="8232"/>
                    <a:pt x="1045" y="8866"/>
                    <a:pt x="860" y="9553"/>
                  </a:cubicBezTo>
                  <a:cubicBezTo>
                    <a:pt x="370" y="10901"/>
                    <a:pt x="173" y="12315"/>
                    <a:pt x="40" y="13729"/>
                  </a:cubicBezTo>
                  <a:cubicBezTo>
                    <a:pt x="0" y="15143"/>
                    <a:pt x="27" y="16583"/>
                    <a:pt x="344" y="17971"/>
                  </a:cubicBezTo>
                  <a:cubicBezTo>
                    <a:pt x="449" y="18671"/>
                    <a:pt x="701" y="19345"/>
                    <a:pt x="886" y="20032"/>
                  </a:cubicBezTo>
                  <a:cubicBezTo>
                    <a:pt x="1004" y="20362"/>
                    <a:pt x="1137" y="20693"/>
                    <a:pt x="1269" y="21023"/>
                  </a:cubicBezTo>
                  <a:cubicBezTo>
                    <a:pt x="1401" y="21353"/>
                    <a:pt x="1533" y="21683"/>
                    <a:pt x="1705" y="22000"/>
                  </a:cubicBezTo>
                  <a:lnTo>
                    <a:pt x="2194" y="22952"/>
                  </a:lnTo>
                  <a:lnTo>
                    <a:pt x="2762" y="23850"/>
                  </a:lnTo>
                  <a:lnTo>
                    <a:pt x="3039" y="24300"/>
                  </a:lnTo>
                  <a:lnTo>
                    <a:pt x="3370" y="24722"/>
                  </a:lnTo>
                  <a:lnTo>
                    <a:pt x="4031" y="25555"/>
                  </a:lnTo>
                  <a:cubicBezTo>
                    <a:pt x="4519" y="26057"/>
                    <a:pt x="4968" y="26612"/>
                    <a:pt x="5523" y="27062"/>
                  </a:cubicBezTo>
                  <a:cubicBezTo>
                    <a:pt x="5788" y="27286"/>
                    <a:pt x="6052" y="27524"/>
                    <a:pt x="6330" y="27749"/>
                  </a:cubicBezTo>
                  <a:lnTo>
                    <a:pt x="7188" y="28369"/>
                  </a:lnTo>
                  <a:lnTo>
                    <a:pt x="7546" y="27828"/>
                  </a:lnTo>
                  <a:lnTo>
                    <a:pt x="6700" y="27259"/>
                  </a:lnTo>
                  <a:cubicBezTo>
                    <a:pt x="6422" y="27062"/>
                    <a:pt x="6171" y="26837"/>
                    <a:pt x="5907" y="26625"/>
                  </a:cubicBezTo>
                  <a:cubicBezTo>
                    <a:pt x="5352" y="26202"/>
                    <a:pt x="4903" y="25688"/>
                    <a:pt x="4401" y="25212"/>
                  </a:cubicBezTo>
                  <a:lnTo>
                    <a:pt x="3740" y="24419"/>
                  </a:lnTo>
                  <a:lnTo>
                    <a:pt x="3409" y="24023"/>
                  </a:lnTo>
                  <a:lnTo>
                    <a:pt x="3119" y="23600"/>
                  </a:lnTo>
                  <a:lnTo>
                    <a:pt x="2537" y="22740"/>
                  </a:lnTo>
                  <a:lnTo>
                    <a:pt x="2035" y="21829"/>
                  </a:lnTo>
                  <a:cubicBezTo>
                    <a:pt x="1864" y="21525"/>
                    <a:pt x="1718" y="21208"/>
                    <a:pt x="1600" y="20890"/>
                  </a:cubicBezTo>
                  <a:cubicBezTo>
                    <a:pt x="1467" y="20561"/>
                    <a:pt x="1322" y="20244"/>
                    <a:pt x="1203" y="19926"/>
                  </a:cubicBezTo>
                  <a:cubicBezTo>
                    <a:pt x="1004" y="19252"/>
                    <a:pt x="754" y="18591"/>
                    <a:pt x="634" y="17904"/>
                  </a:cubicBezTo>
                  <a:cubicBezTo>
                    <a:pt x="317" y="16544"/>
                    <a:pt x="278" y="15129"/>
                    <a:pt x="317" y="13742"/>
                  </a:cubicBezTo>
                  <a:cubicBezTo>
                    <a:pt x="449" y="12355"/>
                    <a:pt x="648" y="10968"/>
                    <a:pt x="1137" y="9659"/>
                  </a:cubicBezTo>
                  <a:cubicBezTo>
                    <a:pt x="1335" y="8986"/>
                    <a:pt x="1665" y="8364"/>
                    <a:pt x="1929" y="7730"/>
                  </a:cubicBezTo>
                  <a:cubicBezTo>
                    <a:pt x="2088" y="7413"/>
                    <a:pt x="2273" y="7122"/>
                    <a:pt x="2445" y="6819"/>
                  </a:cubicBezTo>
                  <a:cubicBezTo>
                    <a:pt x="2616" y="6514"/>
                    <a:pt x="2789" y="6211"/>
                    <a:pt x="3000" y="5933"/>
                  </a:cubicBezTo>
                  <a:lnTo>
                    <a:pt x="3608" y="5101"/>
                  </a:lnTo>
                  <a:lnTo>
                    <a:pt x="4281" y="4321"/>
                  </a:lnTo>
                  <a:lnTo>
                    <a:pt x="4625" y="3924"/>
                  </a:lnTo>
                  <a:lnTo>
                    <a:pt x="4995" y="3568"/>
                  </a:lnTo>
                  <a:lnTo>
                    <a:pt x="5749" y="2867"/>
                  </a:lnTo>
                  <a:cubicBezTo>
                    <a:pt x="6290" y="2458"/>
                    <a:pt x="6806" y="1995"/>
                    <a:pt x="7400" y="1652"/>
                  </a:cubicBezTo>
                  <a:cubicBezTo>
                    <a:pt x="7690" y="1480"/>
                    <a:pt x="7969" y="1269"/>
                    <a:pt x="8272" y="1084"/>
                  </a:cubicBezTo>
                  <a:lnTo>
                    <a:pt x="9131" y="608"/>
                  </a:lnTo>
                  <a:lnTo>
                    <a:pt x="882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23"/>
            <p:cNvSpPr/>
            <p:nvPr/>
          </p:nvSpPr>
          <p:spPr>
            <a:xfrm>
              <a:off x="6955900" y="3252625"/>
              <a:ext cx="178075" cy="553000"/>
            </a:xfrm>
            <a:custGeom>
              <a:avLst/>
              <a:gdLst/>
              <a:ahLst/>
              <a:cxnLst/>
              <a:rect l="l" t="t" r="r" b="b"/>
              <a:pathLst>
                <a:path w="7123" h="22120" extrusionOk="0">
                  <a:moveTo>
                    <a:pt x="6819" y="0"/>
                  </a:moveTo>
                  <a:lnTo>
                    <a:pt x="6105" y="450"/>
                  </a:lnTo>
                  <a:cubicBezTo>
                    <a:pt x="5880" y="621"/>
                    <a:pt x="5682" y="793"/>
                    <a:pt x="5457" y="938"/>
                  </a:cubicBezTo>
                  <a:cubicBezTo>
                    <a:pt x="4981" y="1229"/>
                    <a:pt x="4599" y="1639"/>
                    <a:pt x="4176" y="1969"/>
                  </a:cubicBezTo>
                  <a:lnTo>
                    <a:pt x="3595" y="2564"/>
                  </a:lnTo>
                  <a:lnTo>
                    <a:pt x="3304" y="2855"/>
                  </a:lnTo>
                  <a:lnTo>
                    <a:pt x="3040" y="3172"/>
                  </a:lnTo>
                  <a:lnTo>
                    <a:pt x="2524" y="3819"/>
                  </a:lnTo>
                  <a:lnTo>
                    <a:pt x="2062" y="4506"/>
                  </a:lnTo>
                  <a:cubicBezTo>
                    <a:pt x="1903" y="4731"/>
                    <a:pt x="1771" y="4969"/>
                    <a:pt x="1639" y="5207"/>
                  </a:cubicBezTo>
                  <a:cubicBezTo>
                    <a:pt x="1507" y="5457"/>
                    <a:pt x="1375" y="5695"/>
                    <a:pt x="1255" y="5933"/>
                  </a:cubicBezTo>
                  <a:cubicBezTo>
                    <a:pt x="1058" y="6449"/>
                    <a:pt x="793" y="6937"/>
                    <a:pt x="647" y="7479"/>
                  </a:cubicBezTo>
                  <a:cubicBezTo>
                    <a:pt x="277" y="8510"/>
                    <a:pt x="133" y="9620"/>
                    <a:pt x="13" y="10716"/>
                  </a:cubicBezTo>
                  <a:cubicBezTo>
                    <a:pt x="0" y="11813"/>
                    <a:pt x="0" y="12936"/>
                    <a:pt x="251" y="14007"/>
                  </a:cubicBezTo>
                  <a:cubicBezTo>
                    <a:pt x="330" y="14562"/>
                    <a:pt x="529" y="15077"/>
                    <a:pt x="661" y="15605"/>
                  </a:cubicBezTo>
                  <a:cubicBezTo>
                    <a:pt x="753" y="15869"/>
                    <a:pt x="859" y="16121"/>
                    <a:pt x="965" y="16385"/>
                  </a:cubicBezTo>
                  <a:cubicBezTo>
                    <a:pt x="1058" y="16636"/>
                    <a:pt x="1163" y="16900"/>
                    <a:pt x="1295" y="17138"/>
                  </a:cubicBezTo>
                  <a:lnTo>
                    <a:pt x="1665" y="17878"/>
                  </a:lnTo>
                  <a:lnTo>
                    <a:pt x="2101" y="18579"/>
                  </a:lnTo>
                  <a:lnTo>
                    <a:pt x="2326" y="18935"/>
                  </a:lnTo>
                  <a:lnTo>
                    <a:pt x="2577" y="19266"/>
                  </a:lnTo>
                  <a:lnTo>
                    <a:pt x="3092" y="19913"/>
                  </a:lnTo>
                  <a:cubicBezTo>
                    <a:pt x="3475" y="20309"/>
                    <a:pt x="3819" y="20746"/>
                    <a:pt x="4255" y="21089"/>
                  </a:cubicBezTo>
                  <a:cubicBezTo>
                    <a:pt x="4467" y="21274"/>
                    <a:pt x="4664" y="21472"/>
                    <a:pt x="4876" y="21644"/>
                  </a:cubicBezTo>
                  <a:lnTo>
                    <a:pt x="5550" y="22120"/>
                  </a:lnTo>
                  <a:lnTo>
                    <a:pt x="5906" y="21591"/>
                  </a:lnTo>
                  <a:lnTo>
                    <a:pt x="5246" y="21155"/>
                  </a:lnTo>
                  <a:cubicBezTo>
                    <a:pt x="5034" y="20996"/>
                    <a:pt x="4837" y="20825"/>
                    <a:pt x="4625" y="20653"/>
                  </a:cubicBezTo>
                  <a:cubicBezTo>
                    <a:pt x="4202" y="20349"/>
                    <a:pt x="3859" y="19939"/>
                    <a:pt x="3475" y="19583"/>
                  </a:cubicBezTo>
                  <a:lnTo>
                    <a:pt x="2960" y="18961"/>
                  </a:lnTo>
                  <a:lnTo>
                    <a:pt x="2696" y="18658"/>
                  </a:lnTo>
                  <a:lnTo>
                    <a:pt x="2471" y="18327"/>
                  </a:lnTo>
                  <a:lnTo>
                    <a:pt x="2022" y="17666"/>
                  </a:lnTo>
                  <a:lnTo>
                    <a:pt x="1639" y="16967"/>
                  </a:lnTo>
                  <a:cubicBezTo>
                    <a:pt x="1493" y="16742"/>
                    <a:pt x="1387" y="16491"/>
                    <a:pt x="1282" y="16239"/>
                  </a:cubicBezTo>
                  <a:cubicBezTo>
                    <a:pt x="1190" y="15989"/>
                    <a:pt x="1070" y="15751"/>
                    <a:pt x="978" y="15499"/>
                  </a:cubicBezTo>
                  <a:cubicBezTo>
                    <a:pt x="832" y="14985"/>
                    <a:pt x="621" y="14483"/>
                    <a:pt x="555" y="13940"/>
                  </a:cubicBezTo>
                  <a:cubicBezTo>
                    <a:pt x="291" y="12897"/>
                    <a:pt x="277" y="11813"/>
                    <a:pt x="291" y="10730"/>
                  </a:cubicBezTo>
                  <a:cubicBezTo>
                    <a:pt x="410" y="9659"/>
                    <a:pt x="555" y="8576"/>
                    <a:pt x="938" y="7571"/>
                  </a:cubicBezTo>
                  <a:cubicBezTo>
                    <a:pt x="1084" y="7057"/>
                    <a:pt x="1348" y="6581"/>
                    <a:pt x="1546" y="6079"/>
                  </a:cubicBezTo>
                  <a:cubicBezTo>
                    <a:pt x="1678" y="5854"/>
                    <a:pt x="1824" y="5616"/>
                    <a:pt x="1956" y="5392"/>
                  </a:cubicBezTo>
                  <a:cubicBezTo>
                    <a:pt x="2074" y="5154"/>
                    <a:pt x="2220" y="4929"/>
                    <a:pt x="2379" y="4717"/>
                  </a:cubicBezTo>
                  <a:lnTo>
                    <a:pt x="2855" y="4070"/>
                  </a:lnTo>
                  <a:lnTo>
                    <a:pt x="3383" y="3462"/>
                  </a:lnTo>
                  <a:lnTo>
                    <a:pt x="3634" y="3172"/>
                  </a:lnTo>
                  <a:lnTo>
                    <a:pt x="3938" y="2894"/>
                  </a:lnTo>
                  <a:lnTo>
                    <a:pt x="4506" y="2352"/>
                  </a:lnTo>
                  <a:cubicBezTo>
                    <a:pt x="4942" y="2048"/>
                    <a:pt x="5325" y="1678"/>
                    <a:pt x="5788" y="1428"/>
                  </a:cubicBezTo>
                  <a:cubicBezTo>
                    <a:pt x="6026" y="1295"/>
                    <a:pt x="6237" y="1123"/>
                    <a:pt x="6461" y="978"/>
                  </a:cubicBezTo>
                  <a:lnTo>
                    <a:pt x="7122" y="621"/>
                  </a:lnTo>
                  <a:lnTo>
                    <a:pt x="681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5" name="Google Shape;10155;p23"/>
            <p:cNvSpPr/>
            <p:nvPr/>
          </p:nvSpPr>
          <p:spPr>
            <a:xfrm>
              <a:off x="7086050" y="3132200"/>
              <a:ext cx="594300" cy="430300"/>
            </a:xfrm>
            <a:custGeom>
              <a:avLst/>
              <a:gdLst/>
              <a:ahLst/>
              <a:cxnLst/>
              <a:rect l="l" t="t" r="r" b="b"/>
              <a:pathLst>
                <a:path w="23772" h="17212" extrusionOk="0">
                  <a:moveTo>
                    <a:pt x="7167" y="1"/>
                  </a:moveTo>
                  <a:cubicBezTo>
                    <a:pt x="4701" y="1"/>
                    <a:pt x="2211" y="513"/>
                    <a:pt x="1" y="1606"/>
                  </a:cubicBezTo>
                  <a:lnTo>
                    <a:pt x="291" y="2187"/>
                  </a:lnTo>
                  <a:cubicBezTo>
                    <a:pt x="2536" y="972"/>
                    <a:pt x="5143" y="397"/>
                    <a:pt x="7740" y="397"/>
                  </a:cubicBezTo>
                  <a:cubicBezTo>
                    <a:pt x="7908" y="397"/>
                    <a:pt x="8077" y="399"/>
                    <a:pt x="8246" y="404"/>
                  </a:cubicBezTo>
                  <a:cubicBezTo>
                    <a:pt x="9620" y="510"/>
                    <a:pt x="11021" y="695"/>
                    <a:pt x="12328" y="1171"/>
                  </a:cubicBezTo>
                  <a:cubicBezTo>
                    <a:pt x="13015" y="1356"/>
                    <a:pt x="13637" y="1659"/>
                    <a:pt x="14284" y="1937"/>
                  </a:cubicBezTo>
                  <a:cubicBezTo>
                    <a:pt x="14601" y="2082"/>
                    <a:pt x="14892" y="2267"/>
                    <a:pt x="15209" y="2425"/>
                  </a:cubicBezTo>
                  <a:cubicBezTo>
                    <a:pt x="15513" y="2598"/>
                    <a:pt x="15817" y="2769"/>
                    <a:pt x="16095" y="2980"/>
                  </a:cubicBezTo>
                  <a:lnTo>
                    <a:pt x="16953" y="3575"/>
                  </a:lnTo>
                  <a:cubicBezTo>
                    <a:pt x="17231" y="3787"/>
                    <a:pt x="17495" y="4025"/>
                    <a:pt x="17760" y="4249"/>
                  </a:cubicBezTo>
                  <a:lnTo>
                    <a:pt x="18156" y="4592"/>
                  </a:lnTo>
                  <a:lnTo>
                    <a:pt x="18526" y="4962"/>
                  </a:lnTo>
                  <a:lnTo>
                    <a:pt x="19240" y="5716"/>
                  </a:lnTo>
                  <a:cubicBezTo>
                    <a:pt x="19662" y="6271"/>
                    <a:pt x="20138" y="6786"/>
                    <a:pt x="20494" y="7381"/>
                  </a:cubicBezTo>
                  <a:cubicBezTo>
                    <a:pt x="20679" y="7672"/>
                    <a:pt x="20878" y="7962"/>
                    <a:pt x="21049" y="8266"/>
                  </a:cubicBezTo>
                  <a:lnTo>
                    <a:pt x="21525" y="9191"/>
                  </a:lnTo>
                  <a:cubicBezTo>
                    <a:pt x="21683" y="9495"/>
                    <a:pt x="21803" y="9812"/>
                    <a:pt x="21935" y="10142"/>
                  </a:cubicBezTo>
                  <a:cubicBezTo>
                    <a:pt x="22053" y="10459"/>
                    <a:pt x="22199" y="10776"/>
                    <a:pt x="22291" y="11107"/>
                  </a:cubicBezTo>
                  <a:cubicBezTo>
                    <a:pt x="22476" y="11768"/>
                    <a:pt x="22701" y="12428"/>
                    <a:pt x="22793" y="13102"/>
                  </a:cubicBezTo>
                  <a:cubicBezTo>
                    <a:pt x="22846" y="13445"/>
                    <a:pt x="22926" y="13776"/>
                    <a:pt x="22952" y="14120"/>
                  </a:cubicBezTo>
                  <a:lnTo>
                    <a:pt x="23031" y="15150"/>
                  </a:lnTo>
                  <a:cubicBezTo>
                    <a:pt x="23058" y="15480"/>
                    <a:pt x="23071" y="15838"/>
                    <a:pt x="23071" y="16181"/>
                  </a:cubicBezTo>
                  <a:lnTo>
                    <a:pt x="23084" y="17172"/>
                  </a:lnTo>
                  <a:lnTo>
                    <a:pt x="23771" y="17212"/>
                  </a:lnTo>
                  <a:lnTo>
                    <a:pt x="23706" y="16128"/>
                  </a:lnTo>
                  <a:cubicBezTo>
                    <a:pt x="23692" y="15785"/>
                    <a:pt x="23666" y="15441"/>
                    <a:pt x="23626" y="15084"/>
                  </a:cubicBezTo>
                  <a:lnTo>
                    <a:pt x="23507" y="14041"/>
                  </a:lnTo>
                  <a:cubicBezTo>
                    <a:pt x="23454" y="13697"/>
                    <a:pt x="23362" y="13353"/>
                    <a:pt x="23296" y="13010"/>
                  </a:cubicBezTo>
                  <a:cubicBezTo>
                    <a:pt x="23177" y="12309"/>
                    <a:pt x="22926" y="11636"/>
                    <a:pt x="22714" y="10961"/>
                  </a:cubicBezTo>
                  <a:cubicBezTo>
                    <a:pt x="22608" y="10631"/>
                    <a:pt x="22450" y="10301"/>
                    <a:pt x="22318" y="9983"/>
                  </a:cubicBezTo>
                  <a:cubicBezTo>
                    <a:pt x="22173" y="9654"/>
                    <a:pt x="22041" y="9323"/>
                    <a:pt x="21856" y="9019"/>
                  </a:cubicBezTo>
                  <a:lnTo>
                    <a:pt x="21354" y="8081"/>
                  </a:lnTo>
                  <a:cubicBezTo>
                    <a:pt x="21169" y="7777"/>
                    <a:pt x="20970" y="7487"/>
                    <a:pt x="20772" y="7196"/>
                  </a:cubicBezTo>
                  <a:cubicBezTo>
                    <a:pt x="20402" y="6588"/>
                    <a:pt x="19913" y="6072"/>
                    <a:pt x="19464" y="5517"/>
                  </a:cubicBezTo>
                  <a:lnTo>
                    <a:pt x="18724" y="4751"/>
                  </a:lnTo>
                  <a:lnTo>
                    <a:pt x="18354" y="4381"/>
                  </a:lnTo>
                  <a:lnTo>
                    <a:pt x="17945" y="4037"/>
                  </a:lnTo>
                  <a:cubicBezTo>
                    <a:pt x="17667" y="3799"/>
                    <a:pt x="17402" y="3575"/>
                    <a:pt x="17125" y="3350"/>
                  </a:cubicBezTo>
                  <a:lnTo>
                    <a:pt x="16253" y="2742"/>
                  </a:lnTo>
                  <a:cubicBezTo>
                    <a:pt x="15963" y="2531"/>
                    <a:pt x="15658" y="2360"/>
                    <a:pt x="15341" y="2187"/>
                  </a:cubicBezTo>
                  <a:cubicBezTo>
                    <a:pt x="15024" y="2016"/>
                    <a:pt x="14720" y="1831"/>
                    <a:pt x="14403" y="1673"/>
                  </a:cubicBezTo>
                  <a:cubicBezTo>
                    <a:pt x="13755" y="1395"/>
                    <a:pt x="13108" y="1078"/>
                    <a:pt x="12434" y="880"/>
                  </a:cubicBezTo>
                  <a:cubicBezTo>
                    <a:pt x="11086" y="390"/>
                    <a:pt x="9673" y="179"/>
                    <a:pt x="8259" y="34"/>
                  </a:cubicBezTo>
                  <a:cubicBezTo>
                    <a:pt x="7896" y="12"/>
                    <a:pt x="7532" y="1"/>
                    <a:pt x="716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6" name="Google Shape;10156;p23"/>
            <p:cNvSpPr/>
            <p:nvPr/>
          </p:nvSpPr>
          <p:spPr>
            <a:xfrm>
              <a:off x="7126675" y="3222225"/>
              <a:ext cx="463150" cy="335000"/>
            </a:xfrm>
            <a:custGeom>
              <a:avLst/>
              <a:gdLst/>
              <a:ahLst/>
              <a:cxnLst/>
              <a:rect l="l" t="t" r="r" b="b"/>
              <a:pathLst>
                <a:path w="18526" h="13400" extrusionOk="0">
                  <a:moveTo>
                    <a:pt x="5194" y="1"/>
                  </a:moveTo>
                  <a:lnTo>
                    <a:pt x="4784" y="27"/>
                  </a:lnTo>
                  <a:lnTo>
                    <a:pt x="3952" y="93"/>
                  </a:lnTo>
                  <a:cubicBezTo>
                    <a:pt x="3687" y="119"/>
                    <a:pt x="3409" y="186"/>
                    <a:pt x="3132" y="225"/>
                  </a:cubicBezTo>
                  <a:cubicBezTo>
                    <a:pt x="2590" y="292"/>
                    <a:pt x="2062" y="489"/>
                    <a:pt x="1533" y="621"/>
                  </a:cubicBezTo>
                  <a:cubicBezTo>
                    <a:pt x="1269" y="701"/>
                    <a:pt x="1018" y="820"/>
                    <a:pt x="754" y="912"/>
                  </a:cubicBezTo>
                  <a:cubicBezTo>
                    <a:pt x="502" y="1005"/>
                    <a:pt x="238" y="1097"/>
                    <a:pt x="0" y="1243"/>
                  </a:cubicBezTo>
                  <a:lnTo>
                    <a:pt x="291" y="1811"/>
                  </a:lnTo>
                  <a:cubicBezTo>
                    <a:pt x="516" y="1678"/>
                    <a:pt x="754" y="1573"/>
                    <a:pt x="992" y="1467"/>
                  </a:cubicBezTo>
                  <a:cubicBezTo>
                    <a:pt x="1242" y="1375"/>
                    <a:pt x="1480" y="1256"/>
                    <a:pt x="1718" y="1164"/>
                  </a:cubicBezTo>
                  <a:cubicBezTo>
                    <a:pt x="2220" y="1018"/>
                    <a:pt x="2722" y="806"/>
                    <a:pt x="3238" y="727"/>
                  </a:cubicBezTo>
                  <a:cubicBezTo>
                    <a:pt x="3502" y="674"/>
                    <a:pt x="3753" y="609"/>
                    <a:pt x="4017" y="556"/>
                  </a:cubicBezTo>
                  <a:lnTo>
                    <a:pt x="4810" y="477"/>
                  </a:lnTo>
                  <a:lnTo>
                    <a:pt x="5206" y="424"/>
                  </a:lnTo>
                  <a:lnTo>
                    <a:pt x="5617" y="424"/>
                  </a:lnTo>
                  <a:lnTo>
                    <a:pt x="6422" y="410"/>
                  </a:lnTo>
                  <a:cubicBezTo>
                    <a:pt x="7479" y="503"/>
                    <a:pt x="8563" y="635"/>
                    <a:pt x="9581" y="1005"/>
                  </a:cubicBezTo>
                  <a:cubicBezTo>
                    <a:pt x="10109" y="1137"/>
                    <a:pt x="10585" y="1388"/>
                    <a:pt x="11087" y="1586"/>
                  </a:cubicBezTo>
                  <a:cubicBezTo>
                    <a:pt x="11325" y="1705"/>
                    <a:pt x="11549" y="1851"/>
                    <a:pt x="11787" y="1969"/>
                  </a:cubicBezTo>
                  <a:cubicBezTo>
                    <a:pt x="12025" y="2101"/>
                    <a:pt x="12263" y="2233"/>
                    <a:pt x="12488" y="2392"/>
                  </a:cubicBezTo>
                  <a:lnTo>
                    <a:pt x="13148" y="2855"/>
                  </a:lnTo>
                  <a:cubicBezTo>
                    <a:pt x="13360" y="3026"/>
                    <a:pt x="13557" y="3211"/>
                    <a:pt x="13769" y="3383"/>
                  </a:cubicBezTo>
                  <a:lnTo>
                    <a:pt x="14073" y="3648"/>
                  </a:lnTo>
                  <a:lnTo>
                    <a:pt x="14350" y="3938"/>
                  </a:lnTo>
                  <a:lnTo>
                    <a:pt x="14919" y="4520"/>
                  </a:lnTo>
                  <a:cubicBezTo>
                    <a:pt x="15236" y="4955"/>
                    <a:pt x="15606" y="5339"/>
                    <a:pt x="15870" y="5815"/>
                  </a:cubicBezTo>
                  <a:cubicBezTo>
                    <a:pt x="16015" y="6039"/>
                    <a:pt x="16174" y="6250"/>
                    <a:pt x="16306" y="6488"/>
                  </a:cubicBezTo>
                  <a:lnTo>
                    <a:pt x="16663" y="7202"/>
                  </a:lnTo>
                  <a:cubicBezTo>
                    <a:pt x="16795" y="7440"/>
                    <a:pt x="16875" y="7691"/>
                    <a:pt x="16980" y="7942"/>
                  </a:cubicBezTo>
                  <a:cubicBezTo>
                    <a:pt x="17060" y="8193"/>
                    <a:pt x="17178" y="8431"/>
                    <a:pt x="17257" y="8682"/>
                  </a:cubicBezTo>
                  <a:cubicBezTo>
                    <a:pt x="17389" y="9197"/>
                    <a:pt x="17562" y="9700"/>
                    <a:pt x="17627" y="10228"/>
                  </a:cubicBezTo>
                  <a:cubicBezTo>
                    <a:pt x="17667" y="10492"/>
                    <a:pt x="17720" y="10743"/>
                    <a:pt x="17747" y="11007"/>
                  </a:cubicBezTo>
                  <a:lnTo>
                    <a:pt x="17800" y="11800"/>
                  </a:lnTo>
                  <a:cubicBezTo>
                    <a:pt x="17826" y="12052"/>
                    <a:pt x="17826" y="12329"/>
                    <a:pt x="17839" y="12593"/>
                  </a:cubicBezTo>
                  <a:lnTo>
                    <a:pt x="17839" y="13359"/>
                  </a:lnTo>
                  <a:lnTo>
                    <a:pt x="18526" y="13399"/>
                  </a:lnTo>
                  <a:lnTo>
                    <a:pt x="18473" y="12554"/>
                  </a:lnTo>
                  <a:cubicBezTo>
                    <a:pt x="18460" y="12289"/>
                    <a:pt x="18434" y="12025"/>
                    <a:pt x="18394" y="11747"/>
                  </a:cubicBezTo>
                  <a:lnTo>
                    <a:pt x="18288" y="10928"/>
                  </a:lnTo>
                  <a:cubicBezTo>
                    <a:pt x="18249" y="10664"/>
                    <a:pt x="18182" y="10399"/>
                    <a:pt x="18117" y="10122"/>
                  </a:cubicBezTo>
                  <a:cubicBezTo>
                    <a:pt x="18037" y="9580"/>
                    <a:pt x="17826" y="9065"/>
                    <a:pt x="17667" y="8537"/>
                  </a:cubicBezTo>
                  <a:cubicBezTo>
                    <a:pt x="17588" y="8285"/>
                    <a:pt x="17456" y="8035"/>
                    <a:pt x="17350" y="7783"/>
                  </a:cubicBezTo>
                  <a:cubicBezTo>
                    <a:pt x="17245" y="7533"/>
                    <a:pt x="17152" y="7268"/>
                    <a:pt x="17007" y="7030"/>
                  </a:cubicBezTo>
                  <a:lnTo>
                    <a:pt x="16610" y="6317"/>
                  </a:lnTo>
                  <a:cubicBezTo>
                    <a:pt x="16464" y="6079"/>
                    <a:pt x="16306" y="5854"/>
                    <a:pt x="16147" y="5616"/>
                  </a:cubicBezTo>
                  <a:cubicBezTo>
                    <a:pt x="15870" y="5154"/>
                    <a:pt x="15474" y="4758"/>
                    <a:pt x="15143" y="4321"/>
                  </a:cubicBezTo>
                  <a:lnTo>
                    <a:pt x="14562" y="3727"/>
                  </a:lnTo>
                  <a:lnTo>
                    <a:pt x="14271" y="3436"/>
                  </a:lnTo>
                  <a:lnTo>
                    <a:pt x="13954" y="3172"/>
                  </a:lnTo>
                  <a:cubicBezTo>
                    <a:pt x="13742" y="2987"/>
                    <a:pt x="13531" y="2802"/>
                    <a:pt x="13320" y="2630"/>
                  </a:cubicBezTo>
                  <a:lnTo>
                    <a:pt x="12632" y="2168"/>
                  </a:lnTo>
                  <a:cubicBezTo>
                    <a:pt x="12408" y="1996"/>
                    <a:pt x="12171" y="1863"/>
                    <a:pt x="11933" y="1731"/>
                  </a:cubicBezTo>
                  <a:cubicBezTo>
                    <a:pt x="11681" y="1599"/>
                    <a:pt x="11457" y="1454"/>
                    <a:pt x="11205" y="1335"/>
                  </a:cubicBezTo>
                  <a:cubicBezTo>
                    <a:pt x="10691" y="1123"/>
                    <a:pt x="10215" y="859"/>
                    <a:pt x="9673" y="714"/>
                  </a:cubicBezTo>
                  <a:cubicBezTo>
                    <a:pt x="8642" y="318"/>
                    <a:pt x="7532" y="172"/>
                    <a:pt x="6436" y="40"/>
                  </a:cubicBezTo>
                  <a:lnTo>
                    <a:pt x="5603" y="14"/>
                  </a:lnTo>
                  <a:lnTo>
                    <a:pt x="519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57" name="Google Shape;10157;p23"/>
          <p:cNvGrpSpPr/>
          <p:nvPr/>
        </p:nvGrpSpPr>
        <p:grpSpPr>
          <a:xfrm>
            <a:off x="7029900" y="-1353225"/>
            <a:ext cx="2511985" cy="2734199"/>
            <a:chOff x="7029900" y="-1353225"/>
            <a:chExt cx="2511985" cy="2734199"/>
          </a:xfrm>
        </p:grpSpPr>
        <p:grpSp>
          <p:nvGrpSpPr>
            <p:cNvPr id="10158" name="Google Shape;10158;p23"/>
            <p:cNvGrpSpPr/>
            <p:nvPr/>
          </p:nvGrpSpPr>
          <p:grpSpPr>
            <a:xfrm>
              <a:off x="7367700" y="-1353225"/>
              <a:ext cx="2045150" cy="2045125"/>
              <a:chOff x="6247650" y="2515975"/>
              <a:chExt cx="2045150" cy="2045125"/>
            </a:xfrm>
          </p:grpSpPr>
          <p:sp>
            <p:nvSpPr>
              <p:cNvPr id="10159" name="Google Shape;10159;p23"/>
              <p:cNvSpPr/>
              <p:nvPr/>
            </p:nvSpPr>
            <p:spPr>
              <a:xfrm>
                <a:off x="8027825" y="3582975"/>
                <a:ext cx="236900" cy="242150"/>
              </a:xfrm>
              <a:custGeom>
                <a:avLst/>
                <a:gdLst/>
                <a:ahLst/>
                <a:cxnLst/>
                <a:rect l="l" t="t" r="r" b="b"/>
                <a:pathLst>
                  <a:path w="9476" h="9686" extrusionOk="0">
                    <a:moveTo>
                      <a:pt x="265" y="0"/>
                    </a:moveTo>
                    <a:cubicBezTo>
                      <a:pt x="252" y="594"/>
                      <a:pt x="252" y="1189"/>
                      <a:pt x="226" y="1797"/>
                    </a:cubicBezTo>
                    <a:cubicBezTo>
                      <a:pt x="173" y="2391"/>
                      <a:pt x="159" y="2999"/>
                      <a:pt x="80" y="3594"/>
                    </a:cubicBezTo>
                    <a:lnTo>
                      <a:pt x="27" y="3924"/>
                    </a:lnTo>
                    <a:cubicBezTo>
                      <a:pt x="27" y="3977"/>
                      <a:pt x="1" y="4056"/>
                      <a:pt x="27" y="4082"/>
                    </a:cubicBezTo>
                    <a:lnTo>
                      <a:pt x="200" y="4135"/>
                    </a:lnTo>
                    <a:lnTo>
                      <a:pt x="702" y="4320"/>
                    </a:lnTo>
                    <a:lnTo>
                      <a:pt x="1534" y="4611"/>
                    </a:lnTo>
                    <a:lnTo>
                      <a:pt x="2379" y="4928"/>
                    </a:lnTo>
                    <a:cubicBezTo>
                      <a:pt x="2657" y="5034"/>
                      <a:pt x="2922" y="5192"/>
                      <a:pt x="3186" y="5325"/>
                    </a:cubicBezTo>
                    <a:lnTo>
                      <a:pt x="3979" y="5747"/>
                    </a:lnTo>
                    <a:cubicBezTo>
                      <a:pt x="4375" y="5973"/>
                      <a:pt x="4758" y="6197"/>
                      <a:pt x="4758" y="6197"/>
                    </a:cubicBezTo>
                    <a:cubicBezTo>
                      <a:pt x="5274" y="6514"/>
                      <a:pt x="5762" y="6884"/>
                      <a:pt x="6251" y="7241"/>
                    </a:cubicBezTo>
                    <a:cubicBezTo>
                      <a:pt x="7256" y="7955"/>
                      <a:pt x="8154" y="8827"/>
                      <a:pt x="9026" y="9685"/>
                    </a:cubicBezTo>
                    <a:lnTo>
                      <a:pt x="9476" y="8919"/>
                    </a:lnTo>
                    <a:cubicBezTo>
                      <a:pt x="8484" y="8219"/>
                      <a:pt x="7506" y="7465"/>
                      <a:pt x="6463" y="6845"/>
                    </a:cubicBezTo>
                    <a:cubicBezTo>
                      <a:pt x="5961" y="6514"/>
                      <a:pt x="5445" y="6184"/>
                      <a:pt x="4916" y="5880"/>
                    </a:cubicBezTo>
                    <a:cubicBezTo>
                      <a:pt x="4916" y="5880"/>
                      <a:pt x="4520" y="5668"/>
                      <a:pt x="4111" y="5457"/>
                    </a:cubicBezTo>
                    <a:cubicBezTo>
                      <a:pt x="3714" y="5245"/>
                      <a:pt x="3304" y="5034"/>
                      <a:pt x="3304" y="5034"/>
                    </a:cubicBezTo>
                    <a:cubicBezTo>
                      <a:pt x="3027" y="4902"/>
                      <a:pt x="2763" y="4743"/>
                      <a:pt x="2485" y="4637"/>
                    </a:cubicBezTo>
                    <a:lnTo>
                      <a:pt x="1639" y="4320"/>
                    </a:lnTo>
                    <a:lnTo>
                      <a:pt x="794" y="3991"/>
                    </a:lnTo>
                    <a:lnTo>
                      <a:pt x="464" y="3858"/>
                    </a:lnTo>
                    <a:lnTo>
                      <a:pt x="411" y="3832"/>
                    </a:lnTo>
                    <a:cubicBezTo>
                      <a:pt x="411" y="3832"/>
                      <a:pt x="411" y="3806"/>
                      <a:pt x="424" y="3792"/>
                    </a:cubicBezTo>
                    <a:lnTo>
                      <a:pt x="450" y="3660"/>
                    </a:lnTo>
                    <a:cubicBezTo>
                      <a:pt x="582" y="3066"/>
                      <a:pt x="635" y="2458"/>
                      <a:pt x="728" y="1850"/>
                    </a:cubicBezTo>
                    <a:cubicBezTo>
                      <a:pt x="807" y="1242"/>
                      <a:pt x="847" y="634"/>
                      <a:pt x="899" y="39"/>
                    </a:cubicBez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0" name="Google Shape;10160;p23"/>
              <p:cNvSpPr/>
              <p:nvPr/>
            </p:nvSpPr>
            <p:spPr>
              <a:xfrm>
                <a:off x="7909925" y="3873975"/>
                <a:ext cx="320450" cy="93850"/>
              </a:xfrm>
              <a:custGeom>
                <a:avLst/>
                <a:gdLst/>
                <a:ahLst/>
                <a:cxnLst/>
                <a:rect l="l" t="t" r="r" b="b"/>
                <a:pathLst>
                  <a:path w="12818" h="3754" extrusionOk="0">
                    <a:moveTo>
                      <a:pt x="2259" y="1"/>
                    </a:moveTo>
                    <a:cubicBezTo>
                      <a:pt x="2206" y="1"/>
                      <a:pt x="2194" y="80"/>
                      <a:pt x="2167" y="133"/>
                    </a:cubicBezTo>
                    <a:lnTo>
                      <a:pt x="2088" y="265"/>
                    </a:lnTo>
                    <a:cubicBezTo>
                      <a:pt x="2048" y="344"/>
                      <a:pt x="2009" y="411"/>
                      <a:pt x="2009" y="411"/>
                    </a:cubicBezTo>
                    <a:cubicBezTo>
                      <a:pt x="1374" y="1454"/>
                      <a:pt x="726" y="2472"/>
                      <a:pt x="0" y="3410"/>
                    </a:cubicBezTo>
                    <a:lnTo>
                      <a:pt x="529" y="3753"/>
                    </a:lnTo>
                    <a:cubicBezTo>
                      <a:pt x="1202" y="2749"/>
                      <a:pt x="1783" y="1679"/>
                      <a:pt x="2338" y="582"/>
                    </a:cubicBezTo>
                    <a:lnTo>
                      <a:pt x="2391" y="464"/>
                    </a:lnTo>
                    <a:cubicBezTo>
                      <a:pt x="2405" y="450"/>
                      <a:pt x="2405" y="423"/>
                      <a:pt x="2418" y="423"/>
                    </a:cubicBezTo>
                    <a:lnTo>
                      <a:pt x="2471" y="437"/>
                    </a:lnTo>
                    <a:lnTo>
                      <a:pt x="2814" y="529"/>
                    </a:lnTo>
                    <a:lnTo>
                      <a:pt x="3686" y="767"/>
                    </a:lnTo>
                    <a:lnTo>
                      <a:pt x="4558" y="1005"/>
                    </a:lnTo>
                    <a:cubicBezTo>
                      <a:pt x="4849" y="1084"/>
                      <a:pt x="5153" y="1124"/>
                      <a:pt x="5444" y="1177"/>
                    </a:cubicBezTo>
                    <a:cubicBezTo>
                      <a:pt x="5444" y="1177"/>
                      <a:pt x="5893" y="1256"/>
                      <a:pt x="6343" y="1322"/>
                    </a:cubicBezTo>
                    <a:cubicBezTo>
                      <a:pt x="6792" y="1389"/>
                      <a:pt x="7241" y="1468"/>
                      <a:pt x="7241" y="1468"/>
                    </a:cubicBezTo>
                    <a:cubicBezTo>
                      <a:pt x="7849" y="1521"/>
                      <a:pt x="8457" y="1574"/>
                      <a:pt x="9077" y="1626"/>
                    </a:cubicBezTo>
                    <a:cubicBezTo>
                      <a:pt x="10280" y="1732"/>
                      <a:pt x="11496" y="1706"/>
                      <a:pt x="12724" y="1732"/>
                    </a:cubicBezTo>
                    <a:cubicBezTo>
                      <a:pt x="12724" y="1732"/>
                      <a:pt x="12751" y="1507"/>
                      <a:pt x="12777" y="1296"/>
                    </a:cubicBezTo>
                    <a:cubicBezTo>
                      <a:pt x="12804" y="1071"/>
                      <a:pt x="12817" y="860"/>
                      <a:pt x="12817" y="860"/>
                    </a:cubicBezTo>
                    <a:lnTo>
                      <a:pt x="12817" y="860"/>
                    </a:lnTo>
                    <a:cubicBezTo>
                      <a:pt x="11651" y="1012"/>
                      <a:pt x="10448" y="1164"/>
                      <a:pt x="9279" y="1164"/>
                    </a:cubicBezTo>
                    <a:cubicBezTo>
                      <a:pt x="9229" y="1164"/>
                      <a:pt x="9180" y="1164"/>
                      <a:pt x="9130" y="1163"/>
                    </a:cubicBezTo>
                    <a:cubicBezTo>
                      <a:pt x="8522" y="1163"/>
                      <a:pt x="7928" y="1163"/>
                      <a:pt x="7307" y="1124"/>
                    </a:cubicBezTo>
                    <a:cubicBezTo>
                      <a:pt x="7307" y="1124"/>
                      <a:pt x="6857" y="1058"/>
                      <a:pt x="6408" y="1005"/>
                    </a:cubicBezTo>
                    <a:cubicBezTo>
                      <a:pt x="5959" y="939"/>
                      <a:pt x="5523" y="873"/>
                      <a:pt x="5523" y="873"/>
                    </a:cubicBezTo>
                    <a:cubicBezTo>
                      <a:pt x="5219" y="820"/>
                      <a:pt x="4916" y="793"/>
                      <a:pt x="4638" y="714"/>
                    </a:cubicBezTo>
                    <a:lnTo>
                      <a:pt x="3779" y="464"/>
                    </a:lnTo>
                    <a:lnTo>
                      <a:pt x="2920" y="199"/>
                    </a:lnTo>
                    <a:lnTo>
                      <a:pt x="2418" y="41"/>
                    </a:lnTo>
                    <a:lnTo>
                      <a:pt x="225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1" name="Google Shape;10161;p23"/>
              <p:cNvSpPr/>
              <p:nvPr/>
            </p:nvSpPr>
            <p:spPr>
              <a:xfrm>
                <a:off x="7767525" y="3573050"/>
                <a:ext cx="113350" cy="301625"/>
              </a:xfrm>
              <a:custGeom>
                <a:avLst/>
                <a:gdLst/>
                <a:ahLst/>
                <a:cxnLst/>
                <a:rect l="l" t="t" r="r" b="b"/>
                <a:pathLst>
                  <a:path w="4534" h="12065" extrusionOk="0">
                    <a:moveTo>
                      <a:pt x="3885" y="1"/>
                    </a:moveTo>
                    <a:cubicBezTo>
                      <a:pt x="3846" y="1031"/>
                      <a:pt x="3793" y="2075"/>
                      <a:pt x="3621" y="3119"/>
                    </a:cubicBezTo>
                    <a:cubicBezTo>
                      <a:pt x="3463" y="4150"/>
                      <a:pt x="3198" y="5167"/>
                      <a:pt x="2868" y="6171"/>
                    </a:cubicBezTo>
                    <a:cubicBezTo>
                      <a:pt x="2538" y="7162"/>
                      <a:pt x="2115" y="8126"/>
                      <a:pt x="1626" y="9051"/>
                    </a:cubicBezTo>
                    <a:cubicBezTo>
                      <a:pt x="1375" y="9514"/>
                      <a:pt x="1124" y="9964"/>
                      <a:pt x="846" y="10399"/>
                    </a:cubicBezTo>
                    <a:lnTo>
                      <a:pt x="411" y="11047"/>
                    </a:lnTo>
                    <a:cubicBezTo>
                      <a:pt x="344" y="11153"/>
                      <a:pt x="265" y="11271"/>
                      <a:pt x="199" y="11391"/>
                    </a:cubicBezTo>
                    <a:lnTo>
                      <a:pt x="1" y="11694"/>
                    </a:lnTo>
                    <a:lnTo>
                      <a:pt x="569" y="12064"/>
                    </a:lnTo>
                    <a:lnTo>
                      <a:pt x="754" y="11694"/>
                    </a:lnTo>
                    <a:cubicBezTo>
                      <a:pt x="807" y="11588"/>
                      <a:pt x="860" y="11470"/>
                      <a:pt x="926" y="11351"/>
                    </a:cubicBezTo>
                    <a:lnTo>
                      <a:pt x="1283" y="10651"/>
                    </a:lnTo>
                    <a:cubicBezTo>
                      <a:pt x="1533" y="10188"/>
                      <a:pt x="1759" y="9699"/>
                      <a:pt x="1970" y="9224"/>
                    </a:cubicBezTo>
                    <a:cubicBezTo>
                      <a:pt x="2405" y="8246"/>
                      <a:pt x="2802" y="7268"/>
                      <a:pt x="3133" y="6250"/>
                    </a:cubicBezTo>
                    <a:cubicBezTo>
                      <a:pt x="3463" y="5246"/>
                      <a:pt x="3767" y="4229"/>
                      <a:pt x="3991" y="3185"/>
                    </a:cubicBezTo>
                    <a:cubicBezTo>
                      <a:pt x="4255" y="2154"/>
                      <a:pt x="4401" y="1097"/>
                      <a:pt x="4533" y="40"/>
                    </a:cubicBezTo>
                    <a:lnTo>
                      <a:pt x="388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2" name="Google Shape;10162;p23"/>
              <p:cNvSpPr/>
              <p:nvPr/>
            </p:nvSpPr>
            <p:spPr>
              <a:xfrm>
                <a:off x="7715025" y="3569400"/>
                <a:ext cx="103075" cy="270900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10836" extrusionOk="0">
                    <a:moveTo>
                      <a:pt x="3489" y="1"/>
                    </a:moveTo>
                    <a:cubicBezTo>
                      <a:pt x="3448" y="926"/>
                      <a:pt x="3409" y="1864"/>
                      <a:pt x="3251" y="2789"/>
                    </a:cubicBezTo>
                    <a:cubicBezTo>
                      <a:pt x="3119" y="3727"/>
                      <a:pt x="2881" y="4639"/>
                      <a:pt x="2590" y="5524"/>
                    </a:cubicBezTo>
                    <a:cubicBezTo>
                      <a:pt x="2286" y="6423"/>
                      <a:pt x="1903" y="7282"/>
                      <a:pt x="1480" y="8101"/>
                    </a:cubicBezTo>
                    <a:cubicBezTo>
                      <a:pt x="1242" y="8510"/>
                      <a:pt x="1017" y="8920"/>
                      <a:pt x="767" y="9303"/>
                    </a:cubicBezTo>
                    <a:lnTo>
                      <a:pt x="370" y="9884"/>
                    </a:lnTo>
                    <a:cubicBezTo>
                      <a:pt x="317" y="9978"/>
                      <a:pt x="251" y="10083"/>
                      <a:pt x="185" y="10189"/>
                    </a:cubicBezTo>
                    <a:lnTo>
                      <a:pt x="0" y="10453"/>
                    </a:lnTo>
                    <a:lnTo>
                      <a:pt x="568" y="10836"/>
                    </a:lnTo>
                    <a:lnTo>
                      <a:pt x="740" y="10492"/>
                    </a:lnTo>
                    <a:cubicBezTo>
                      <a:pt x="779" y="10400"/>
                      <a:pt x="832" y="10295"/>
                      <a:pt x="885" y="10189"/>
                    </a:cubicBezTo>
                    <a:lnTo>
                      <a:pt x="1202" y="9555"/>
                    </a:lnTo>
                    <a:cubicBezTo>
                      <a:pt x="1427" y="9132"/>
                      <a:pt x="1612" y="8695"/>
                      <a:pt x="1810" y="8272"/>
                    </a:cubicBezTo>
                    <a:cubicBezTo>
                      <a:pt x="2194" y="7400"/>
                      <a:pt x="2550" y="6516"/>
                      <a:pt x="2854" y="5617"/>
                    </a:cubicBezTo>
                    <a:cubicBezTo>
                      <a:pt x="3145" y="4705"/>
                      <a:pt x="3422" y="3794"/>
                      <a:pt x="3621" y="2869"/>
                    </a:cubicBezTo>
                    <a:cubicBezTo>
                      <a:pt x="3871" y="1944"/>
                      <a:pt x="3991" y="992"/>
                      <a:pt x="4123" y="41"/>
                    </a:cubicBezTo>
                    <a:lnTo>
                      <a:pt x="348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3" name="Google Shape;10163;p23"/>
              <p:cNvSpPr/>
              <p:nvPr/>
            </p:nvSpPr>
            <p:spPr>
              <a:xfrm>
                <a:off x="8222075" y="3810900"/>
                <a:ext cx="45300" cy="102750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4110" extrusionOk="0">
                    <a:moveTo>
                      <a:pt x="1811" y="0"/>
                    </a:moveTo>
                    <a:lnTo>
                      <a:pt x="1137" y="159"/>
                    </a:lnTo>
                    <a:cubicBezTo>
                      <a:pt x="1098" y="277"/>
                      <a:pt x="1163" y="370"/>
                      <a:pt x="1151" y="515"/>
                    </a:cubicBezTo>
                    <a:cubicBezTo>
                      <a:pt x="1137" y="674"/>
                      <a:pt x="1110" y="832"/>
                      <a:pt x="1084" y="978"/>
                    </a:cubicBezTo>
                    <a:cubicBezTo>
                      <a:pt x="1031" y="1308"/>
                      <a:pt x="952" y="1625"/>
                      <a:pt x="846" y="1956"/>
                    </a:cubicBezTo>
                    <a:cubicBezTo>
                      <a:pt x="740" y="2273"/>
                      <a:pt x="635" y="2576"/>
                      <a:pt x="490" y="2867"/>
                    </a:cubicBezTo>
                    <a:cubicBezTo>
                      <a:pt x="423" y="3013"/>
                      <a:pt x="344" y="3131"/>
                      <a:pt x="252" y="3264"/>
                    </a:cubicBezTo>
                    <a:cubicBezTo>
                      <a:pt x="173" y="3383"/>
                      <a:pt x="80" y="3449"/>
                      <a:pt x="0" y="3542"/>
                    </a:cubicBezTo>
                    <a:lnTo>
                      <a:pt x="490" y="4109"/>
                    </a:lnTo>
                    <a:cubicBezTo>
                      <a:pt x="569" y="3912"/>
                      <a:pt x="675" y="3713"/>
                      <a:pt x="728" y="3542"/>
                    </a:cubicBezTo>
                    <a:lnTo>
                      <a:pt x="873" y="3013"/>
                    </a:lnTo>
                    <a:cubicBezTo>
                      <a:pt x="952" y="2682"/>
                      <a:pt x="1031" y="2339"/>
                      <a:pt x="1124" y="2022"/>
                    </a:cubicBezTo>
                    <a:cubicBezTo>
                      <a:pt x="1230" y="1731"/>
                      <a:pt x="1348" y="1414"/>
                      <a:pt x="1480" y="1097"/>
                    </a:cubicBezTo>
                    <a:cubicBezTo>
                      <a:pt x="1533" y="938"/>
                      <a:pt x="1600" y="767"/>
                      <a:pt x="1665" y="608"/>
                    </a:cubicBezTo>
                    <a:cubicBezTo>
                      <a:pt x="1718" y="423"/>
                      <a:pt x="1811" y="198"/>
                      <a:pt x="18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4" name="Google Shape;10164;p23"/>
              <p:cNvSpPr/>
              <p:nvPr/>
            </p:nvSpPr>
            <p:spPr>
              <a:xfrm>
                <a:off x="7873225" y="3692300"/>
                <a:ext cx="132525" cy="100450"/>
              </a:xfrm>
              <a:custGeom>
                <a:avLst/>
                <a:gdLst/>
                <a:ahLst/>
                <a:cxnLst/>
                <a:rect l="l" t="t" r="r" b="b"/>
                <a:pathLst>
                  <a:path w="5301" h="4018" extrusionOk="0">
                    <a:moveTo>
                      <a:pt x="1365" y="868"/>
                    </a:moveTo>
                    <a:cubicBezTo>
                      <a:pt x="1660" y="1059"/>
                      <a:pt x="1951" y="1254"/>
                      <a:pt x="2247" y="1454"/>
                    </a:cubicBezTo>
                    <a:lnTo>
                      <a:pt x="2975" y="1970"/>
                    </a:lnTo>
                    <a:lnTo>
                      <a:pt x="3662" y="2537"/>
                    </a:lnTo>
                    <a:cubicBezTo>
                      <a:pt x="3662" y="2537"/>
                      <a:pt x="3833" y="2696"/>
                      <a:pt x="4005" y="2842"/>
                    </a:cubicBezTo>
                    <a:cubicBezTo>
                      <a:pt x="4176" y="2986"/>
                      <a:pt x="4349" y="3145"/>
                      <a:pt x="4349" y="3145"/>
                    </a:cubicBezTo>
                    <a:lnTo>
                      <a:pt x="4573" y="3356"/>
                    </a:lnTo>
                    <a:lnTo>
                      <a:pt x="4666" y="3436"/>
                    </a:lnTo>
                    <a:lnTo>
                      <a:pt x="4719" y="3489"/>
                    </a:lnTo>
                    <a:lnTo>
                      <a:pt x="4666" y="3502"/>
                    </a:lnTo>
                    <a:cubicBezTo>
                      <a:pt x="4587" y="3541"/>
                      <a:pt x="4507" y="3555"/>
                      <a:pt x="4414" y="3568"/>
                    </a:cubicBezTo>
                    <a:lnTo>
                      <a:pt x="4243" y="3594"/>
                    </a:lnTo>
                    <a:cubicBezTo>
                      <a:pt x="4164" y="3608"/>
                      <a:pt x="4097" y="3608"/>
                      <a:pt x="4018" y="3608"/>
                    </a:cubicBezTo>
                    <a:cubicBezTo>
                      <a:pt x="3875" y="3621"/>
                      <a:pt x="3730" y="3624"/>
                      <a:pt x="3583" y="3624"/>
                    </a:cubicBezTo>
                    <a:cubicBezTo>
                      <a:pt x="3429" y="3624"/>
                      <a:pt x="3275" y="3621"/>
                      <a:pt x="3119" y="3621"/>
                    </a:cubicBezTo>
                    <a:cubicBezTo>
                      <a:pt x="2485" y="3621"/>
                      <a:pt x="1930" y="3700"/>
                      <a:pt x="1310" y="3700"/>
                    </a:cubicBezTo>
                    <a:lnTo>
                      <a:pt x="582" y="3700"/>
                    </a:lnTo>
                    <a:cubicBezTo>
                      <a:pt x="569" y="3700"/>
                      <a:pt x="545" y="3704"/>
                      <a:pt x="525" y="3704"/>
                    </a:cubicBezTo>
                    <a:cubicBezTo>
                      <a:pt x="506" y="3704"/>
                      <a:pt x="490" y="3700"/>
                      <a:pt x="490" y="3687"/>
                    </a:cubicBezTo>
                    <a:lnTo>
                      <a:pt x="530" y="3594"/>
                    </a:lnTo>
                    <a:lnTo>
                      <a:pt x="635" y="3344"/>
                    </a:lnTo>
                    <a:cubicBezTo>
                      <a:pt x="820" y="2854"/>
                      <a:pt x="993" y="2352"/>
                      <a:pt x="1137" y="1837"/>
                    </a:cubicBezTo>
                    <a:cubicBezTo>
                      <a:pt x="1212" y="1515"/>
                      <a:pt x="1302" y="1193"/>
                      <a:pt x="1365" y="868"/>
                    </a:cubicBezTo>
                    <a:close/>
                    <a:moveTo>
                      <a:pt x="1164" y="0"/>
                    </a:moveTo>
                    <a:lnTo>
                      <a:pt x="987" y="232"/>
                    </a:lnTo>
                    <a:lnTo>
                      <a:pt x="987" y="232"/>
                    </a:lnTo>
                    <a:lnTo>
                      <a:pt x="794" y="212"/>
                    </a:lnTo>
                    <a:lnTo>
                      <a:pt x="794" y="212"/>
                    </a:lnTo>
                    <a:cubicBezTo>
                      <a:pt x="796" y="303"/>
                      <a:pt x="796" y="395"/>
                      <a:pt x="793" y="487"/>
                    </a:cubicBezTo>
                    <a:lnTo>
                      <a:pt x="793" y="487"/>
                    </a:lnTo>
                    <a:lnTo>
                      <a:pt x="781" y="502"/>
                    </a:lnTo>
                    <a:cubicBezTo>
                      <a:pt x="785" y="504"/>
                      <a:pt x="788" y="507"/>
                      <a:pt x="792" y="509"/>
                    </a:cubicBezTo>
                    <a:lnTo>
                      <a:pt x="792" y="509"/>
                    </a:lnTo>
                    <a:cubicBezTo>
                      <a:pt x="776" y="912"/>
                      <a:pt x="713" y="1315"/>
                      <a:pt x="649" y="1718"/>
                    </a:cubicBezTo>
                    <a:cubicBezTo>
                      <a:pt x="556" y="2220"/>
                      <a:pt x="424" y="2722"/>
                      <a:pt x="279" y="3212"/>
                    </a:cubicBezTo>
                    <a:lnTo>
                      <a:pt x="107" y="3700"/>
                    </a:lnTo>
                    <a:lnTo>
                      <a:pt x="15" y="3978"/>
                    </a:lnTo>
                    <a:lnTo>
                      <a:pt x="1" y="4004"/>
                    </a:lnTo>
                    <a:cubicBezTo>
                      <a:pt x="1" y="4011"/>
                      <a:pt x="8" y="4011"/>
                      <a:pt x="16" y="4011"/>
                    </a:cubicBezTo>
                    <a:cubicBezTo>
                      <a:pt x="24" y="4011"/>
                      <a:pt x="34" y="4011"/>
                      <a:pt x="41" y="4017"/>
                    </a:cubicBezTo>
                    <a:lnTo>
                      <a:pt x="120" y="4004"/>
                    </a:lnTo>
                    <a:lnTo>
                      <a:pt x="292" y="4004"/>
                    </a:lnTo>
                    <a:lnTo>
                      <a:pt x="1336" y="3978"/>
                    </a:lnTo>
                    <a:cubicBezTo>
                      <a:pt x="1930" y="3964"/>
                      <a:pt x="2552" y="3899"/>
                      <a:pt x="3133" y="3899"/>
                    </a:cubicBezTo>
                    <a:cubicBezTo>
                      <a:pt x="3327" y="3899"/>
                      <a:pt x="3526" y="3904"/>
                      <a:pt x="3728" y="3904"/>
                    </a:cubicBezTo>
                    <a:cubicBezTo>
                      <a:pt x="3829" y="3904"/>
                      <a:pt x="3930" y="3903"/>
                      <a:pt x="4032" y="3899"/>
                    </a:cubicBezTo>
                    <a:cubicBezTo>
                      <a:pt x="4111" y="3899"/>
                      <a:pt x="4190" y="3899"/>
                      <a:pt x="4269" y="3885"/>
                    </a:cubicBezTo>
                    <a:lnTo>
                      <a:pt x="4534" y="3859"/>
                    </a:lnTo>
                    <a:cubicBezTo>
                      <a:pt x="4745" y="3806"/>
                      <a:pt x="4943" y="3767"/>
                      <a:pt x="5154" y="3687"/>
                    </a:cubicBezTo>
                    <a:lnTo>
                      <a:pt x="5300" y="3634"/>
                    </a:lnTo>
                    <a:lnTo>
                      <a:pt x="5194" y="3529"/>
                    </a:lnTo>
                    <a:lnTo>
                      <a:pt x="4983" y="3304"/>
                    </a:lnTo>
                    <a:lnTo>
                      <a:pt x="4587" y="2894"/>
                    </a:lnTo>
                    <a:lnTo>
                      <a:pt x="3926" y="2260"/>
                    </a:lnTo>
                    <a:lnTo>
                      <a:pt x="3265" y="1652"/>
                    </a:lnTo>
                    <a:lnTo>
                      <a:pt x="2578" y="1084"/>
                    </a:lnTo>
                    <a:cubicBezTo>
                      <a:pt x="2115" y="714"/>
                      <a:pt x="1639" y="344"/>
                      <a:pt x="11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5" name="Google Shape;10165;p23"/>
              <p:cNvSpPr/>
              <p:nvPr/>
            </p:nvSpPr>
            <p:spPr>
              <a:xfrm>
                <a:off x="7853425" y="3959200"/>
                <a:ext cx="144050" cy="319475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12779" extrusionOk="0">
                    <a:moveTo>
                      <a:pt x="2260" y="1"/>
                    </a:moveTo>
                    <a:cubicBezTo>
                      <a:pt x="1679" y="1045"/>
                      <a:pt x="1004" y="2036"/>
                      <a:pt x="305" y="3027"/>
                    </a:cubicBezTo>
                    <a:lnTo>
                      <a:pt x="93" y="3278"/>
                    </a:lnTo>
                    <a:cubicBezTo>
                      <a:pt x="67" y="3331"/>
                      <a:pt x="0" y="3371"/>
                      <a:pt x="14" y="3424"/>
                    </a:cubicBezTo>
                    <a:lnTo>
                      <a:pt x="132" y="3556"/>
                    </a:lnTo>
                    <a:lnTo>
                      <a:pt x="476" y="3952"/>
                    </a:lnTo>
                    <a:lnTo>
                      <a:pt x="1045" y="4625"/>
                    </a:lnTo>
                    <a:lnTo>
                      <a:pt x="1612" y="5326"/>
                    </a:lnTo>
                    <a:cubicBezTo>
                      <a:pt x="1811" y="5550"/>
                      <a:pt x="1956" y="5815"/>
                      <a:pt x="2114" y="6066"/>
                    </a:cubicBezTo>
                    <a:cubicBezTo>
                      <a:pt x="2114" y="6066"/>
                      <a:pt x="2352" y="6449"/>
                      <a:pt x="2590" y="6845"/>
                    </a:cubicBezTo>
                    <a:cubicBezTo>
                      <a:pt x="2828" y="7229"/>
                      <a:pt x="3053" y="7625"/>
                      <a:pt x="3053" y="7625"/>
                    </a:cubicBezTo>
                    <a:cubicBezTo>
                      <a:pt x="3330" y="8154"/>
                      <a:pt x="3568" y="8709"/>
                      <a:pt x="3819" y="9277"/>
                    </a:cubicBezTo>
                    <a:cubicBezTo>
                      <a:pt x="4308" y="10374"/>
                      <a:pt x="4678" y="11602"/>
                      <a:pt x="4995" y="12779"/>
                    </a:cubicBezTo>
                    <a:cubicBezTo>
                      <a:pt x="4995" y="12779"/>
                      <a:pt x="5194" y="12673"/>
                      <a:pt x="5379" y="12567"/>
                    </a:cubicBezTo>
                    <a:cubicBezTo>
                      <a:pt x="5576" y="12448"/>
                      <a:pt x="5761" y="12342"/>
                      <a:pt x="5761" y="12342"/>
                    </a:cubicBezTo>
                    <a:cubicBezTo>
                      <a:pt x="5259" y="11232"/>
                      <a:pt x="4783" y="10096"/>
                      <a:pt x="4202" y="9039"/>
                    </a:cubicBezTo>
                    <a:cubicBezTo>
                      <a:pt x="3925" y="8498"/>
                      <a:pt x="3634" y="7955"/>
                      <a:pt x="3344" y="7427"/>
                    </a:cubicBezTo>
                    <a:cubicBezTo>
                      <a:pt x="3344" y="7427"/>
                      <a:pt x="3092" y="7030"/>
                      <a:pt x="2854" y="6648"/>
                    </a:cubicBezTo>
                    <a:cubicBezTo>
                      <a:pt x="2604" y="6264"/>
                      <a:pt x="2366" y="5881"/>
                      <a:pt x="2366" y="5881"/>
                    </a:cubicBezTo>
                    <a:cubicBezTo>
                      <a:pt x="2194" y="5630"/>
                      <a:pt x="2049" y="5365"/>
                      <a:pt x="1850" y="5128"/>
                    </a:cubicBezTo>
                    <a:lnTo>
                      <a:pt x="1295" y="4428"/>
                    </a:lnTo>
                    <a:lnTo>
                      <a:pt x="727" y="3727"/>
                    </a:lnTo>
                    <a:lnTo>
                      <a:pt x="502" y="3436"/>
                    </a:lnTo>
                    <a:lnTo>
                      <a:pt x="476" y="3397"/>
                    </a:lnTo>
                    <a:cubicBezTo>
                      <a:pt x="476" y="3383"/>
                      <a:pt x="490" y="3371"/>
                      <a:pt x="502" y="3357"/>
                    </a:cubicBezTo>
                    <a:lnTo>
                      <a:pt x="595" y="3265"/>
                    </a:lnTo>
                    <a:cubicBezTo>
                      <a:pt x="1374" y="2326"/>
                      <a:pt x="2128" y="1362"/>
                      <a:pt x="2789" y="344"/>
                    </a:cubicBezTo>
                    <a:lnTo>
                      <a:pt x="226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6" name="Google Shape;10166;p23"/>
              <p:cNvSpPr/>
              <p:nvPr/>
            </p:nvSpPr>
            <p:spPr>
              <a:xfrm>
                <a:off x="7613925" y="4176875"/>
                <a:ext cx="309550" cy="168525"/>
              </a:xfrm>
              <a:custGeom>
                <a:avLst/>
                <a:gdLst/>
                <a:ahLst/>
                <a:cxnLst/>
                <a:rect l="l" t="t" r="r" b="b"/>
                <a:pathLst>
                  <a:path w="12382" h="6741" extrusionOk="0">
                    <a:moveTo>
                      <a:pt x="3636" y="0"/>
                    </a:moveTo>
                    <a:cubicBezTo>
                      <a:pt x="3598" y="0"/>
                      <a:pt x="3551" y="56"/>
                      <a:pt x="3516" y="68"/>
                    </a:cubicBezTo>
                    <a:lnTo>
                      <a:pt x="3238" y="240"/>
                    </a:lnTo>
                    <a:cubicBezTo>
                      <a:pt x="2168" y="821"/>
                      <a:pt x="1097" y="1376"/>
                      <a:pt x="1" y="1838"/>
                    </a:cubicBezTo>
                    <a:lnTo>
                      <a:pt x="278" y="2407"/>
                    </a:lnTo>
                    <a:cubicBezTo>
                      <a:pt x="1361" y="1865"/>
                      <a:pt x="2406" y="1218"/>
                      <a:pt x="3436" y="557"/>
                    </a:cubicBezTo>
                    <a:lnTo>
                      <a:pt x="3542" y="478"/>
                    </a:lnTo>
                    <a:cubicBezTo>
                      <a:pt x="3555" y="478"/>
                      <a:pt x="3569" y="451"/>
                      <a:pt x="3581" y="451"/>
                    </a:cubicBezTo>
                    <a:lnTo>
                      <a:pt x="3621" y="490"/>
                    </a:lnTo>
                    <a:lnTo>
                      <a:pt x="3872" y="742"/>
                    </a:lnTo>
                    <a:lnTo>
                      <a:pt x="4506" y="1389"/>
                    </a:lnTo>
                    <a:lnTo>
                      <a:pt x="5140" y="2023"/>
                    </a:lnTo>
                    <a:cubicBezTo>
                      <a:pt x="5352" y="2248"/>
                      <a:pt x="5603" y="2420"/>
                      <a:pt x="5827" y="2618"/>
                    </a:cubicBezTo>
                    <a:cubicBezTo>
                      <a:pt x="5827" y="2618"/>
                      <a:pt x="6185" y="2909"/>
                      <a:pt x="6528" y="3200"/>
                    </a:cubicBezTo>
                    <a:cubicBezTo>
                      <a:pt x="6885" y="3477"/>
                      <a:pt x="7242" y="3767"/>
                      <a:pt x="7242" y="3767"/>
                    </a:cubicBezTo>
                    <a:cubicBezTo>
                      <a:pt x="7744" y="4125"/>
                      <a:pt x="8246" y="4481"/>
                      <a:pt x="8748" y="4812"/>
                    </a:cubicBezTo>
                    <a:cubicBezTo>
                      <a:pt x="9739" y="5512"/>
                      <a:pt x="10810" y="6107"/>
                      <a:pt x="11853" y="6741"/>
                    </a:cubicBezTo>
                    <a:cubicBezTo>
                      <a:pt x="11853" y="6741"/>
                      <a:pt x="11985" y="6569"/>
                      <a:pt x="12117" y="6384"/>
                    </a:cubicBezTo>
                    <a:cubicBezTo>
                      <a:pt x="12249" y="6212"/>
                      <a:pt x="12381" y="6027"/>
                      <a:pt x="12381" y="6027"/>
                    </a:cubicBezTo>
                    <a:cubicBezTo>
                      <a:pt x="11245" y="5578"/>
                      <a:pt x="10070" y="5076"/>
                      <a:pt x="9025" y="4454"/>
                    </a:cubicBezTo>
                    <a:cubicBezTo>
                      <a:pt x="8497" y="4151"/>
                      <a:pt x="7982" y="3847"/>
                      <a:pt x="7480" y="3503"/>
                    </a:cubicBezTo>
                    <a:cubicBezTo>
                      <a:pt x="7480" y="3503"/>
                      <a:pt x="7110" y="3226"/>
                      <a:pt x="6752" y="2962"/>
                    </a:cubicBezTo>
                    <a:cubicBezTo>
                      <a:pt x="6396" y="2671"/>
                      <a:pt x="6039" y="2393"/>
                      <a:pt x="6039" y="2393"/>
                    </a:cubicBezTo>
                    <a:cubicBezTo>
                      <a:pt x="5815" y="2208"/>
                      <a:pt x="5563" y="2023"/>
                      <a:pt x="5366" y="1812"/>
                    </a:cubicBezTo>
                    <a:lnTo>
                      <a:pt x="4744" y="1165"/>
                    </a:lnTo>
                    <a:lnTo>
                      <a:pt x="4136" y="517"/>
                    </a:lnTo>
                    <a:lnTo>
                      <a:pt x="3766" y="134"/>
                    </a:lnTo>
                    <a:lnTo>
                      <a:pt x="3648" y="2"/>
                    </a:lnTo>
                    <a:cubicBezTo>
                      <a:pt x="3644" y="1"/>
                      <a:pt x="3640" y="0"/>
                      <a:pt x="36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7" name="Google Shape;10167;p23"/>
              <p:cNvSpPr/>
              <p:nvPr/>
            </p:nvSpPr>
            <p:spPr>
              <a:xfrm>
                <a:off x="7536950" y="3865725"/>
                <a:ext cx="244475" cy="220050"/>
              </a:xfrm>
              <a:custGeom>
                <a:avLst/>
                <a:gdLst/>
                <a:ahLst/>
                <a:cxnLst/>
                <a:rect l="l" t="t" r="r" b="b"/>
                <a:pathLst>
                  <a:path w="9779" h="8802" extrusionOk="0">
                    <a:moveTo>
                      <a:pt x="9237" y="1"/>
                    </a:moveTo>
                    <a:cubicBezTo>
                      <a:pt x="8709" y="886"/>
                      <a:pt x="8114" y="1731"/>
                      <a:pt x="7453" y="2551"/>
                    </a:cubicBezTo>
                    <a:cubicBezTo>
                      <a:pt x="6806" y="3370"/>
                      <a:pt x="6052" y="4110"/>
                      <a:pt x="5273" y="4837"/>
                    </a:cubicBezTo>
                    <a:cubicBezTo>
                      <a:pt x="4467" y="5510"/>
                      <a:pt x="3635" y="6171"/>
                      <a:pt x="2749" y="6713"/>
                    </a:cubicBezTo>
                    <a:cubicBezTo>
                      <a:pt x="2300" y="6990"/>
                      <a:pt x="1838" y="7242"/>
                      <a:pt x="1389" y="7492"/>
                    </a:cubicBezTo>
                    <a:lnTo>
                      <a:pt x="688" y="7836"/>
                    </a:lnTo>
                    <a:cubicBezTo>
                      <a:pt x="569" y="7889"/>
                      <a:pt x="464" y="7968"/>
                      <a:pt x="331" y="8021"/>
                    </a:cubicBezTo>
                    <a:lnTo>
                      <a:pt x="1" y="8193"/>
                    </a:lnTo>
                    <a:lnTo>
                      <a:pt x="318" y="8801"/>
                    </a:lnTo>
                    <a:lnTo>
                      <a:pt x="661" y="8576"/>
                    </a:lnTo>
                    <a:cubicBezTo>
                      <a:pt x="767" y="8510"/>
                      <a:pt x="860" y="8417"/>
                      <a:pt x="978" y="8352"/>
                    </a:cubicBezTo>
                    <a:lnTo>
                      <a:pt x="1653" y="7929"/>
                    </a:lnTo>
                    <a:cubicBezTo>
                      <a:pt x="2088" y="7638"/>
                      <a:pt x="2538" y="7348"/>
                      <a:pt x="2960" y="7030"/>
                    </a:cubicBezTo>
                    <a:cubicBezTo>
                      <a:pt x="3832" y="6423"/>
                      <a:pt x="4639" y="5722"/>
                      <a:pt x="5458" y="5035"/>
                    </a:cubicBezTo>
                    <a:cubicBezTo>
                      <a:pt x="6237" y="4308"/>
                      <a:pt x="7030" y="3595"/>
                      <a:pt x="7744" y="2802"/>
                    </a:cubicBezTo>
                    <a:cubicBezTo>
                      <a:pt x="8471" y="2022"/>
                      <a:pt x="9158" y="1216"/>
                      <a:pt x="9779" y="344"/>
                    </a:cubicBezTo>
                    <a:lnTo>
                      <a:pt x="923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8" name="Google Shape;10168;p23"/>
              <p:cNvSpPr/>
              <p:nvPr/>
            </p:nvSpPr>
            <p:spPr>
              <a:xfrm>
                <a:off x="7508875" y="3831025"/>
                <a:ext cx="220050" cy="198575"/>
              </a:xfrm>
              <a:custGeom>
                <a:avLst/>
                <a:gdLst/>
                <a:ahLst/>
                <a:cxnLst/>
                <a:rect l="l" t="t" r="r" b="b"/>
                <a:pathLst>
                  <a:path w="8802" h="7943" extrusionOk="0">
                    <a:moveTo>
                      <a:pt x="8259" y="1"/>
                    </a:moveTo>
                    <a:cubicBezTo>
                      <a:pt x="7797" y="794"/>
                      <a:pt x="7255" y="1560"/>
                      <a:pt x="6687" y="2300"/>
                    </a:cubicBezTo>
                    <a:cubicBezTo>
                      <a:pt x="6106" y="3040"/>
                      <a:pt x="5418" y="3701"/>
                      <a:pt x="4731" y="4349"/>
                    </a:cubicBezTo>
                    <a:cubicBezTo>
                      <a:pt x="4004" y="4956"/>
                      <a:pt x="3264" y="5538"/>
                      <a:pt x="2459" y="6026"/>
                    </a:cubicBezTo>
                    <a:cubicBezTo>
                      <a:pt x="2062" y="6278"/>
                      <a:pt x="1639" y="6489"/>
                      <a:pt x="1243" y="6713"/>
                    </a:cubicBezTo>
                    <a:lnTo>
                      <a:pt x="609" y="7018"/>
                    </a:lnTo>
                    <a:cubicBezTo>
                      <a:pt x="503" y="7071"/>
                      <a:pt x="397" y="7136"/>
                      <a:pt x="292" y="7189"/>
                    </a:cubicBezTo>
                    <a:lnTo>
                      <a:pt x="1" y="7335"/>
                    </a:lnTo>
                    <a:lnTo>
                      <a:pt x="304" y="7943"/>
                    </a:lnTo>
                    <a:lnTo>
                      <a:pt x="621" y="7731"/>
                    </a:lnTo>
                    <a:cubicBezTo>
                      <a:pt x="714" y="7678"/>
                      <a:pt x="794" y="7599"/>
                      <a:pt x="899" y="7533"/>
                    </a:cubicBezTo>
                    <a:lnTo>
                      <a:pt x="1494" y="7150"/>
                    </a:lnTo>
                    <a:cubicBezTo>
                      <a:pt x="1890" y="6886"/>
                      <a:pt x="2286" y="6634"/>
                      <a:pt x="2670" y="6343"/>
                    </a:cubicBezTo>
                    <a:cubicBezTo>
                      <a:pt x="3449" y="5788"/>
                      <a:pt x="4176" y="5168"/>
                      <a:pt x="4916" y="4546"/>
                    </a:cubicBezTo>
                    <a:cubicBezTo>
                      <a:pt x="5616" y="3899"/>
                      <a:pt x="6317" y="3251"/>
                      <a:pt x="6964" y="2552"/>
                    </a:cubicBezTo>
                    <a:cubicBezTo>
                      <a:pt x="7625" y="1851"/>
                      <a:pt x="8246" y="1125"/>
                      <a:pt x="8801" y="358"/>
                    </a:cubicBezTo>
                    <a:lnTo>
                      <a:pt x="825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9" name="Google Shape;10169;p23"/>
              <p:cNvSpPr/>
              <p:nvPr/>
            </p:nvSpPr>
            <p:spPr>
              <a:xfrm>
                <a:off x="7913875" y="4268400"/>
                <a:ext cx="83600" cy="77000"/>
              </a:xfrm>
              <a:custGeom>
                <a:avLst/>
                <a:gdLst/>
                <a:ahLst/>
                <a:cxnLst/>
                <a:rect l="l" t="t" r="r" b="b"/>
                <a:pathLst>
                  <a:path w="3344" h="3080" extrusionOk="0">
                    <a:moveTo>
                      <a:pt x="2670" y="1"/>
                    </a:moveTo>
                    <a:cubicBezTo>
                      <a:pt x="2577" y="80"/>
                      <a:pt x="2591" y="186"/>
                      <a:pt x="2511" y="305"/>
                    </a:cubicBezTo>
                    <a:cubicBezTo>
                      <a:pt x="2418" y="437"/>
                      <a:pt x="2326" y="556"/>
                      <a:pt x="2221" y="675"/>
                    </a:cubicBezTo>
                    <a:cubicBezTo>
                      <a:pt x="2009" y="926"/>
                      <a:pt x="1771" y="1163"/>
                      <a:pt x="1520" y="1401"/>
                    </a:cubicBezTo>
                    <a:cubicBezTo>
                      <a:pt x="1282" y="1626"/>
                      <a:pt x="1031" y="1838"/>
                      <a:pt x="767" y="2009"/>
                    </a:cubicBezTo>
                    <a:cubicBezTo>
                      <a:pt x="635" y="2088"/>
                      <a:pt x="503" y="2155"/>
                      <a:pt x="371" y="2220"/>
                    </a:cubicBezTo>
                    <a:cubicBezTo>
                      <a:pt x="239" y="2287"/>
                      <a:pt x="119" y="2300"/>
                      <a:pt x="1" y="2340"/>
                    </a:cubicBezTo>
                    <a:lnTo>
                      <a:pt x="159" y="3080"/>
                    </a:lnTo>
                    <a:cubicBezTo>
                      <a:pt x="331" y="2948"/>
                      <a:pt x="489" y="2828"/>
                      <a:pt x="635" y="2696"/>
                    </a:cubicBezTo>
                    <a:lnTo>
                      <a:pt x="1018" y="2326"/>
                    </a:lnTo>
                    <a:cubicBezTo>
                      <a:pt x="1256" y="2076"/>
                      <a:pt x="1493" y="1824"/>
                      <a:pt x="1745" y="1600"/>
                    </a:cubicBezTo>
                    <a:cubicBezTo>
                      <a:pt x="1969" y="1389"/>
                      <a:pt x="2233" y="1177"/>
                      <a:pt x="2498" y="966"/>
                    </a:cubicBezTo>
                    <a:cubicBezTo>
                      <a:pt x="2630" y="860"/>
                      <a:pt x="2776" y="754"/>
                      <a:pt x="2920" y="649"/>
                    </a:cubicBezTo>
                    <a:cubicBezTo>
                      <a:pt x="3053" y="516"/>
                      <a:pt x="3251" y="371"/>
                      <a:pt x="3343" y="186"/>
                    </a:cubicBezTo>
                    <a:lnTo>
                      <a:pt x="267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0" name="Google Shape;10170;p23"/>
              <p:cNvSpPr/>
              <p:nvPr/>
            </p:nvSpPr>
            <p:spPr>
              <a:xfrm>
                <a:off x="7665475" y="3987625"/>
                <a:ext cx="119250" cy="130825"/>
              </a:xfrm>
              <a:custGeom>
                <a:avLst/>
                <a:gdLst/>
                <a:ahLst/>
                <a:cxnLst/>
                <a:rect l="l" t="t" r="r" b="b"/>
                <a:pathLst>
                  <a:path w="4770" h="5233" extrusionOk="0">
                    <a:moveTo>
                      <a:pt x="2753" y="853"/>
                    </a:moveTo>
                    <a:cubicBezTo>
                      <a:pt x="2915" y="1171"/>
                      <a:pt x="3072" y="1491"/>
                      <a:pt x="3224" y="1811"/>
                    </a:cubicBezTo>
                    <a:lnTo>
                      <a:pt x="3594" y="2616"/>
                    </a:lnTo>
                    <a:lnTo>
                      <a:pt x="3898" y="3449"/>
                    </a:lnTo>
                    <a:lnTo>
                      <a:pt x="4188" y="4308"/>
                    </a:lnTo>
                    <a:lnTo>
                      <a:pt x="4294" y="4612"/>
                    </a:lnTo>
                    <a:lnTo>
                      <a:pt x="4334" y="4744"/>
                    </a:lnTo>
                    <a:lnTo>
                      <a:pt x="4347" y="4797"/>
                    </a:lnTo>
                    <a:lnTo>
                      <a:pt x="4294" y="4783"/>
                    </a:lnTo>
                    <a:cubicBezTo>
                      <a:pt x="4202" y="4783"/>
                      <a:pt x="4123" y="4757"/>
                      <a:pt x="4044" y="4731"/>
                    </a:cubicBezTo>
                    <a:lnTo>
                      <a:pt x="3871" y="4651"/>
                    </a:lnTo>
                    <a:cubicBezTo>
                      <a:pt x="3806" y="4625"/>
                      <a:pt x="3739" y="4586"/>
                      <a:pt x="3674" y="4559"/>
                    </a:cubicBezTo>
                    <a:cubicBezTo>
                      <a:pt x="3409" y="4427"/>
                      <a:pt x="3158" y="4269"/>
                      <a:pt x="2893" y="4110"/>
                    </a:cubicBezTo>
                    <a:cubicBezTo>
                      <a:pt x="2338" y="3806"/>
                      <a:pt x="1810" y="3581"/>
                      <a:pt x="1295" y="3277"/>
                    </a:cubicBezTo>
                    <a:lnTo>
                      <a:pt x="661" y="2921"/>
                    </a:lnTo>
                    <a:cubicBezTo>
                      <a:pt x="634" y="2894"/>
                      <a:pt x="568" y="2881"/>
                      <a:pt x="582" y="2868"/>
                    </a:cubicBezTo>
                    <a:lnTo>
                      <a:pt x="674" y="2801"/>
                    </a:lnTo>
                    <a:lnTo>
                      <a:pt x="885" y="2643"/>
                    </a:lnTo>
                    <a:cubicBezTo>
                      <a:pt x="1539" y="2085"/>
                      <a:pt x="2202" y="1520"/>
                      <a:pt x="2753" y="853"/>
                    </a:cubicBezTo>
                    <a:close/>
                    <a:moveTo>
                      <a:pt x="2576" y="0"/>
                    </a:moveTo>
                    <a:cubicBezTo>
                      <a:pt x="2533" y="79"/>
                      <a:pt x="2488" y="157"/>
                      <a:pt x="2441" y="234"/>
                    </a:cubicBezTo>
                    <a:lnTo>
                      <a:pt x="2441" y="234"/>
                    </a:lnTo>
                    <a:lnTo>
                      <a:pt x="2431" y="238"/>
                    </a:lnTo>
                    <a:cubicBezTo>
                      <a:pt x="2433" y="240"/>
                      <a:pt x="2434" y="242"/>
                      <a:pt x="2435" y="245"/>
                    </a:cubicBezTo>
                    <a:lnTo>
                      <a:pt x="2435" y="245"/>
                    </a:lnTo>
                    <a:cubicBezTo>
                      <a:pt x="1965" y="1014"/>
                      <a:pt x="1316" y="1693"/>
                      <a:pt x="634" y="2339"/>
                    </a:cubicBezTo>
                    <a:lnTo>
                      <a:pt x="251" y="2683"/>
                    </a:lnTo>
                    <a:lnTo>
                      <a:pt x="27" y="2868"/>
                    </a:lnTo>
                    <a:lnTo>
                      <a:pt x="0" y="2894"/>
                    </a:lnTo>
                    <a:cubicBezTo>
                      <a:pt x="0" y="2907"/>
                      <a:pt x="13" y="2907"/>
                      <a:pt x="27" y="2921"/>
                    </a:cubicBezTo>
                    <a:lnTo>
                      <a:pt x="106" y="2960"/>
                    </a:lnTo>
                    <a:lnTo>
                      <a:pt x="251" y="3039"/>
                    </a:lnTo>
                    <a:lnTo>
                      <a:pt x="1176" y="3541"/>
                    </a:lnTo>
                    <a:cubicBezTo>
                      <a:pt x="1691" y="3832"/>
                      <a:pt x="2259" y="4057"/>
                      <a:pt x="2761" y="4361"/>
                    </a:cubicBezTo>
                    <a:cubicBezTo>
                      <a:pt x="3013" y="4506"/>
                      <a:pt x="3277" y="4665"/>
                      <a:pt x="3541" y="4810"/>
                    </a:cubicBezTo>
                    <a:cubicBezTo>
                      <a:pt x="3607" y="4850"/>
                      <a:pt x="3686" y="4889"/>
                      <a:pt x="3753" y="4916"/>
                    </a:cubicBezTo>
                    <a:lnTo>
                      <a:pt x="4003" y="5035"/>
                    </a:lnTo>
                    <a:cubicBezTo>
                      <a:pt x="4202" y="5088"/>
                      <a:pt x="4400" y="5153"/>
                      <a:pt x="4611" y="5194"/>
                    </a:cubicBezTo>
                    <a:lnTo>
                      <a:pt x="4770" y="5233"/>
                    </a:lnTo>
                    <a:cubicBezTo>
                      <a:pt x="4770" y="5180"/>
                      <a:pt x="4757" y="5127"/>
                      <a:pt x="4743" y="5074"/>
                    </a:cubicBezTo>
                    <a:lnTo>
                      <a:pt x="4664" y="4771"/>
                    </a:lnTo>
                    <a:lnTo>
                      <a:pt x="4519" y="4216"/>
                    </a:lnTo>
                    <a:lnTo>
                      <a:pt x="4268" y="3344"/>
                    </a:lnTo>
                    <a:lnTo>
                      <a:pt x="4003" y="2484"/>
                    </a:lnTo>
                    <a:cubicBezTo>
                      <a:pt x="4003" y="2484"/>
                      <a:pt x="3938" y="2273"/>
                      <a:pt x="3859" y="2075"/>
                    </a:cubicBezTo>
                    <a:lnTo>
                      <a:pt x="3700" y="1652"/>
                    </a:lnTo>
                    <a:cubicBezTo>
                      <a:pt x="3475" y="1084"/>
                      <a:pt x="3251" y="542"/>
                      <a:pt x="3026" y="0"/>
                    </a:cubicBezTo>
                    <a:lnTo>
                      <a:pt x="2742" y="113"/>
                    </a:lnTo>
                    <a:lnTo>
                      <a:pt x="2742" y="113"/>
                    </a:lnTo>
                    <a:lnTo>
                      <a:pt x="257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1" name="Google Shape;10171;p23"/>
              <p:cNvSpPr/>
              <p:nvPr/>
            </p:nvSpPr>
            <p:spPr>
              <a:xfrm>
                <a:off x="7513500" y="4222825"/>
                <a:ext cx="107375" cy="311200"/>
              </a:xfrm>
              <a:custGeom>
                <a:avLst/>
                <a:gdLst/>
                <a:ahLst/>
                <a:cxnLst/>
                <a:rect l="l" t="t" r="r" b="b"/>
                <a:pathLst>
                  <a:path w="4295" h="12448" extrusionOk="0">
                    <a:moveTo>
                      <a:pt x="4018" y="0"/>
                    </a:moveTo>
                    <a:cubicBezTo>
                      <a:pt x="3000" y="608"/>
                      <a:pt x="1916" y="1137"/>
                      <a:pt x="806" y="1639"/>
                    </a:cubicBezTo>
                    <a:cubicBezTo>
                      <a:pt x="806" y="1639"/>
                      <a:pt x="727" y="1679"/>
                      <a:pt x="662" y="1705"/>
                    </a:cubicBezTo>
                    <a:cubicBezTo>
                      <a:pt x="582" y="1744"/>
                      <a:pt x="503" y="1771"/>
                      <a:pt x="503" y="1771"/>
                    </a:cubicBezTo>
                    <a:cubicBezTo>
                      <a:pt x="463" y="1797"/>
                      <a:pt x="384" y="1797"/>
                      <a:pt x="371" y="1837"/>
                    </a:cubicBezTo>
                    <a:lnTo>
                      <a:pt x="397" y="2009"/>
                    </a:lnTo>
                    <a:lnTo>
                      <a:pt x="489" y="2537"/>
                    </a:lnTo>
                    <a:lnTo>
                      <a:pt x="662" y="3409"/>
                    </a:lnTo>
                    <a:lnTo>
                      <a:pt x="806" y="4295"/>
                    </a:lnTo>
                    <a:cubicBezTo>
                      <a:pt x="847" y="4586"/>
                      <a:pt x="847" y="4889"/>
                      <a:pt x="859" y="5194"/>
                    </a:cubicBezTo>
                    <a:lnTo>
                      <a:pt x="886" y="6092"/>
                    </a:lnTo>
                    <a:cubicBezTo>
                      <a:pt x="899" y="6541"/>
                      <a:pt x="899" y="7003"/>
                      <a:pt x="899" y="7003"/>
                    </a:cubicBezTo>
                    <a:cubicBezTo>
                      <a:pt x="873" y="7611"/>
                      <a:pt x="806" y="8206"/>
                      <a:pt x="741" y="8814"/>
                    </a:cubicBezTo>
                    <a:cubicBezTo>
                      <a:pt x="609" y="10016"/>
                      <a:pt x="304" y="11245"/>
                      <a:pt x="1" y="12447"/>
                    </a:cubicBezTo>
                    <a:lnTo>
                      <a:pt x="436" y="12447"/>
                    </a:lnTo>
                    <a:cubicBezTo>
                      <a:pt x="662" y="12447"/>
                      <a:pt x="886" y="12435"/>
                      <a:pt x="886" y="12435"/>
                    </a:cubicBezTo>
                    <a:cubicBezTo>
                      <a:pt x="1005" y="11232"/>
                      <a:pt x="1164" y="10016"/>
                      <a:pt x="1190" y="8800"/>
                    </a:cubicBezTo>
                    <a:cubicBezTo>
                      <a:pt x="1217" y="8193"/>
                      <a:pt x="1243" y="7585"/>
                      <a:pt x="1243" y="6964"/>
                    </a:cubicBezTo>
                    <a:cubicBezTo>
                      <a:pt x="1243" y="6964"/>
                      <a:pt x="1229" y="6515"/>
                      <a:pt x="1217" y="6052"/>
                    </a:cubicBezTo>
                    <a:lnTo>
                      <a:pt x="1164" y="5153"/>
                    </a:lnTo>
                    <a:cubicBezTo>
                      <a:pt x="1150" y="4850"/>
                      <a:pt x="1150" y="4546"/>
                      <a:pt x="1111" y="4255"/>
                    </a:cubicBezTo>
                    <a:lnTo>
                      <a:pt x="965" y="3356"/>
                    </a:lnTo>
                    <a:lnTo>
                      <a:pt x="833" y="2472"/>
                    </a:lnTo>
                    <a:lnTo>
                      <a:pt x="780" y="2102"/>
                    </a:lnTo>
                    <a:lnTo>
                      <a:pt x="767" y="2061"/>
                    </a:lnTo>
                    <a:cubicBezTo>
                      <a:pt x="780" y="2049"/>
                      <a:pt x="806" y="2049"/>
                      <a:pt x="820" y="2035"/>
                    </a:cubicBezTo>
                    <a:lnTo>
                      <a:pt x="939" y="1996"/>
                    </a:lnTo>
                    <a:cubicBezTo>
                      <a:pt x="2089" y="1573"/>
                      <a:pt x="3225" y="1110"/>
                      <a:pt x="4295" y="569"/>
                    </a:cubicBezTo>
                    <a:lnTo>
                      <a:pt x="4018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2" name="Google Shape;10172;p23"/>
              <p:cNvSpPr/>
              <p:nvPr/>
            </p:nvSpPr>
            <p:spPr>
              <a:xfrm>
                <a:off x="7224800" y="4303100"/>
                <a:ext cx="216375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8655" h="10188" extrusionOk="0">
                    <a:moveTo>
                      <a:pt x="39" y="1"/>
                    </a:moveTo>
                    <a:lnTo>
                      <a:pt x="0" y="635"/>
                    </a:lnTo>
                    <a:cubicBezTo>
                      <a:pt x="608" y="648"/>
                      <a:pt x="1216" y="674"/>
                      <a:pt x="1824" y="674"/>
                    </a:cubicBezTo>
                    <a:cubicBezTo>
                      <a:pt x="2432" y="648"/>
                      <a:pt x="3052" y="661"/>
                      <a:pt x="3660" y="595"/>
                    </a:cubicBezTo>
                    <a:lnTo>
                      <a:pt x="3779" y="595"/>
                    </a:lnTo>
                    <a:cubicBezTo>
                      <a:pt x="3797" y="595"/>
                      <a:pt x="3808" y="589"/>
                      <a:pt x="3818" y="589"/>
                    </a:cubicBezTo>
                    <a:cubicBezTo>
                      <a:pt x="3823" y="589"/>
                      <a:pt x="3828" y="590"/>
                      <a:pt x="3832" y="595"/>
                    </a:cubicBezTo>
                    <a:lnTo>
                      <a:pt x="3845" y="635"/>
                    </a:lnTo>
                    <a:lnTo>
                      <a:pt x="3938" y="991"/>
                    </a:lnTo>
                    <a:lnTo>
                      <a:pt x="4162" y="1863"/>
                    </a:lnTo>
                    <a:lnTo>
                      <a:pt x="4400" y="2735"/>
                    </a:lnTo>
                    <a:cubicBezTo>
                      <a:pt x="4466" y="3026"/>
                      <a:pt x="4599" y="3317"/>
                      <a:pt x="4691" y="3595"/>
                    </a:cubicBezTo>
                    <a:cubicBezTo>
                      <a:pt x="4691" y="3595"/>
                      <a:pt x="4849" y="4030"/>
                      <a:pt x="5008" y="4453"/>
                    </a:cubicBezTo>
                    <a:cubicBezTo>
                      <a:pt x="5180" y="4876"/>
                      <a:pt x="5339" y="5299"/>
                      <a:pt x="5339" y="5299"/>
                    </a:cubicBezTo>
                    <a:cubicBezTo>
                      <a:pt x="5589" y="5854"/>
                      <a:pt x="5853" y="6409"/>
                      <a:pt x="6118" y="6951"/>
                    </a:cubicBezTo>
                    <a:cubicBezTo>
                      <a:pt x="6620" y="8047"/>
                      <a:pt x="7254" y="9118"/>
                      <a:pt x="7835" y="10188"/>
                    </a:cubicBezTo>
                    <a:lnTo>
                      <a:pt x="8655" y="9818"/>
                    </a:lnTo>
                    <a:cubicBezTo>
                      <a:pt x="7902" y="8854"/>
                      <a:pt x="7136" y="7862"/>
                      <a:pt x="6540" y="6792"/>
                    </a:cubicBezTo>
                    <a:cubicBezTo>
                      <a:pt x="6237" y="6250"/>
                      <a:pt x="5946" y="5722"/>
                      <a:pt x="5668" y="5180"/>
                    </a:cubicBezTo>
                    <a:cubicBezTo>
                      <a:pt x="5668" y="5180"/>
                      <a:pt x="5497" y="4770"/>
                      <a:pt x="5325" y="4347"/>
                    </a:cubicBezTo>
                    <a:cubicBezTo>
                      <a:pt x="5154" y="3938"/>
                      <a:pt x="4995" y="3515"/>
                      <a:pt x="4995" y="3515"/>
                    </a:cubicBezTo>
                    <a:cubicBezTo>
                      <a:pt x="4889" y="3237"/>
                      <a:pt x="4770" y="2960"/>
                      <a:pt x="4691" y="2670"/>
                    </a:cubicBezTo>
                    <a:lnTo>
                      <a:pt x="4479" y="1798"/>
                    </a:lnTo>
                    <a:lnTo>
                      <a:pt x="4281" y="926"/>
                    </a:lnTo>
                    <a:lnTo>
                      <a:pt x="4162" y="410"/>
                    </a:lnTo>
                    <a:lnTo>
                      <a:pt x="4123" y="238"/>
                    </a:lnTo>
                    <a:cubicBezTo>
                      <a:pt x="4112" y="221"/>
                      <a:pt x="4090" y="216"/>
                      <a:pt x="4065" y="216"/>
                    </a:cubicBezTo>
                    <a:cubicBezTo>
                      <a:pt x="4033" y="216"/>
                      <a:pt x="3994" y="225"/>
                      <a:pt x="3964" y="225"/>
                    </a:cubicBezTo>
                    <a:lnTo>
                      <a:pt x="3633" y="225"/>
                    </a:lnTo>
                    <a:cubicBezTo>
                      <a:pt x="3565" y="226"/>
                      <a:pt x="3498" y="227"/>
                      <a:pt x="3430" y="227"/>
                    </a:cubicBezTo>
                    <a:cubicBezTo>
                      <a:pt x="2893" y="227"/>
                      <a:pt x="2364" y="183"/>
                      <a:pt x="1824" y="159"/>
                    </a:cubicBezTo>
                    <a:cubicBezTo>
                      <a:pt x="1229" y="133"/>
                      <a:pt x="635" y="53"/>
                      <a:pt x="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3" name="Google Shape;10173;p23"/>
              <p:cNvSpPr/>
              <p:nvPr/>
            </p:nvSpPr>
            <p:spPr>
              <a:xfrm>
                <a:off x="7234700" y="4070850"/>
                <a:ext cx="309875" cy="79000"/>
              </a:xfrm>
              <a:custGeom>
                <a:avLst/>
                <a:gdLst/>
                <a:ahLst/>
                <a:cxnLst/>
                <a:rect l="l" t="t" r="r" b="b"/>
                <a:pathLst>
                  <a:path w="12395" h="3160" extrusionOk="0">
                    <a:moveTo>
                      <a:pt x="12104" y="1"/>
                    </a:moveTo>
                    <a:cubicBezTo>
                      <a:pt x="11218" y="517"/>
                      <a:pt x="10267" y="940"/>
                      <a:pt x="9303" y="1336"/>
                    </a:cubicBezTo>
                    <a:cubicBezTo>
                      <a:pt x="8311" y="1692"/>
                      <a:pt x="7307" y="1997"/>
                      <a:pt x="6277" y="2208"/>
                    </a:cubicBezTo>
                    <a:cubicBezTo>
                      <a:pt x="5246" y="2406"/>
                      <a:pt x="4203" y="2538"/>
                      <a:pt x="3158" y="2564"/>
                    </a:cubicBezTo>
                    <a:cubicBezTo>
                      <a:pt x="2954" y="2575"/>
                      <a:pt x="2752" y="2579"/>
                      <a:pt x="2550" y="2579"/>
                    </a:cubicBezTo>
                    <a:cubicBezTo>
                      <a:pt x="2230" y="2579"/>
                      <a:pt x="1911" y="2568"/>
                      <a:pt x="1586" y="2552"/>
                    </a:cubicBezTo>
                    <a:cubicBezTo>
                      <a:pt x="1586" y="2552"/>
                      <a:pt x="1388" y="2552"/>
                      <a:pt x="1203" y="2538"/>
                    </a:cubicBezTo>
                    <a:cubicBezTo>
                      <a:pt x="1005" y="2525"/>
                      <a:pt x="806" y="2499"/>
                      <a:pt x="806" y="2499"/>
                    </a:cubicBezTo>
                    <a:cubicBezTo>
                      <a:pt x="674" y="2485"/>
                      <a:pt x="542" y="2485"/>
                      <a:pt x="410" y="2485"/>
                    </a:cubicBezTo>
                    <a:lnTo>
                      <a:pt x="40" y="2485"/>
                    </a:lnTo>
                    <a:lnTo>
                      <a:pt x="1" y="3159"/>
                    </a:lnTo>
                    <a:lnTo>
                      <a:pt x="424" y="3119"/>
                    </a:lnTo>
                    <a:cubicBezTo>
                      <a:pt x="542" y="3107"/>
                      <a:pt x="674" y="3093"/>
                      <a:pt x="806" y="3093"/>
                    </a:cubicBezTo>
                    <a:lnTo>
                      <a:pt x="1203" y="3093"/>
                    </a:lnTo>
                    <a:lnTo>
                      <a:pt x="1599" y="3066"/>
                    </a:lnTo>
                    <a:cubicBezTo>
                      <a:pt x="2128" y="3040"/>
                      <a:pt x="2656" y="3014"/>
                      <a:pt x="3185" y="2948"/>
                    </a:cubicBezTo>
                    <a:cubicBezTo>
                      <a:pt x="4242" y="2855"/>
                      <a:pt x="5286" y="2670"/>
                      <a:pt x="6329" y="2472"/>
                    </a:cubicBezTo>
                    <a:cubicBezTo>
                      <a:pt x="7374" y="2261"/>
                      <a:pt x="8405" y="1997"/>
                      <a:pt x="9421" y="1692"/>
                    </a:cubicBezTo>
                    <a:cubicBezTo>
                      <a:pt x="10439" y="1375"/>
                      <a:pt x="11444" y="1019"/>
                      <a:pt x="12395" y="582"/>
                    </a:cubicBezTo>
                    <a:lnTo>
                      <a:pt x="1210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4" name="Google Shape;10174;p23"/>
              <p:cNvSpPr/>
              <p:nvPr/>
            </p:nvSpPr>
            <p:spPr>
              <a:xfrm>
                <a:off x="7238325" y="4014700"/>
                <a:ext cx="278175" cy="72700"/>
              </a:xfrm>
              <a:custGeom>
                <a:avLst/>
                <a:gdLst/>
                <a:ahLst/>
                <a:cxnLst/>
                <a:rect l="l" t="t" r="r" b="b"/>
                <a:pathLst>
                  <a:path w="11127" h="2908" extrusionOk="0">
                    <a:moveTo>
                      <a:pt x="10836" y="1"/>
                    </a:moveTo>
                    <a:cubicBezTo>
                      <a:pt x="10043" y="476"/>
                      <a:pt x="9184" y="846"/>
                      <a:pt x="8325" y="1204"/>
                    </a:cubicBezTo>
                    <a:cubicBezTo>
                      <a:pt x="7453" y="1533"/>
                      <a:pt x="6542" y="1798"/>
                      <a:pt x="5629" y="1983"/>
                    </a:cubicBezTo>
                    <a:cubicBezTo>
                      <a:pt x="4705" y="2168"/>
                      <a:pt x="3767" y="2287"/>
                      <a:pt x="2828" y="2300"/>
                    </a:cubicBezTo>
                    <a:cubicBezTo>
                      <a:pt x="2650" y="2310"/>
                      <a:pt x="2469" y="2314"/>
                      <a:pt x="2288" y="2314"/>
                    </a:cubicBezTo>
                    <a:cubicBezTo>
                      <a:pt x="2001" y="2314"/>
                      <a:pt x="1712" y="2303"/>
                      <a:pt x="1428" y="2287"/>
                    </a:cubicBezTo>
                    <a:cubicBezTo>
                      <a:pt x="1428" y="2287"/>
                      <a:pt x="1256" y="2287"/>
                      <a:pt x="1084" y="2273"/>
                    </a:cubicBezTo>
                    <a:cubicBezTo>
                      <a:pt x="899" y="2261"/>
                      <a:pt x="728" y="2247"/>
                      <a:pt x="728" y="2247"/>
                    </a:cubicBezTo>
                    <a:cubicBezTo>
                      <a:pt x="608" y="2220"/>
                      <a:pt x="490" y="2234"/>
                      <a:pt x="370" y="2220"/>
                    </a:cubicBezTo>
                    <a:lnTo>
                      <a:pt x="41" y="2220"/>
                    </a:lnTo>
                    <a:lnTo>
                      <a:pt x="1" y="2908"/>
                    </a:lnTo>
                    <a:lnTo>
                      <a:pt x="370" y="2868"/>
                    </a:lnTo>
                    <a:cubicBezTo>
                      <a:pt x="490" y="2855"/>
                      <a:pt x="596" y="2828"/>
                      <a:pt x="728" y="2828"/>
                    </a:cubicBezTo>
                    <a:lnTo>
                      <a:pt x="1084" y="2828"/>
                    </a:lnTo>
                    <a:lnTo>
                      <a:pt x="1428" y="2802"/>
                    </a:lnTo>
                    <a:cubicBezTo>
                      <a:pt x="1903" y="2775"/>
                      <a:pt x="2379" y="2749"/>
                      <a:pt x="2855" y="2683"/>
                    </a:cubicBezTo>
                    <a:cubicBezTo>
                      <a:pt x="3806" y="2604"/>
                      <a:pt x="4745" y="2446"/>
                      <a:pt x="5682" y="2261"/>
                    </a:cubicBezTo>
                    <a:cubicBezTo>
                      <a:pt x="6607" y="2076"/>
                      <a:pt x="7532" y="1838"/>
                      <a:pt x="8444" y="1560"/>
                    </a:cubicBezTo>
                    <a:cubicBezTo>
                      <a:pt x="9356" y="1283"/>
                      <a:pt x="10268" y="978"/>
                      <a:pt x="11126" y="582"/>
                    </a:cubicBezTo>
                    <a:lnTo>
                      <a:pt x="1083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5" name="Google Shape;10175;p23"/>
              <p:cNvSpPr/>
              <p:nvPr/>
            </p:nvSpPr>
            <p:spPr>
              <a:xfrm>
                <a:off x="7427275" y="4526075"/>
                <a:ext cx="105725" cy="35025"/>
              </a:xfrm>
              <a:custGeom>
                <a:avLst/>
                <a:gdLst/>
                <a:ahLst/>
                <a:cxnLst/>
                <a:rect l="l" t="t" r="r" b="b"/>
                <a:pathLst>
                  <a:path w="4229" h="1401" extrusionOk="0">
                    <a:moveTo>
                      <a:pt x="3741" y="0"/>
                    </a:moveTo>
                    <a:cubicBezTo>
                      <a:pt x="3621" y="27"/>
                      <a:pt x="3568" y="132"/>
                      <a:pt x="3436" y="185"/>
                    </a:cubicBezTo>
                    <a:cubicBezTo>
                      <a:pt x="3291" y="252"/>
                      <a:pt x="3159" y="305"/>
                      <a:pt x="3001" y="370"/>
                    </a:cubicBezTo>
                    <a:cubicBezTo>
                      <a:pt x="2696" y="463"/>
                      <a:pt x="2379" y="555"/>
                      <a:pt x="2036" y="634"/>
                    </a:cubicBezTo>
                    <a:cubicBezTo>
                      <a:pt x="1706" y="727"/>
                      <a:pt x="1389" y="780"/>
                      <a:pt x="1071" y="793"/>
                    </a:cubicBezTo>
                    <a:cubicBezTo>
                      <a:pt x="913" y="793"/>
                      <a:pt x="767" y="780"/>
                      <a:pt x="608" y="780"/>
                    </a:cubicBezTo>
                    <a:cubicBezTo>
                      <a:pt x="476" y="754"/>
                      <a:pt x="358" y="714"/>
                      <a:pt x="252" y="687"/>
                    </a:cubicBezTo>
                    <a:lnTo>
                      <a:pt x="1" y="1401"/>
                    </a:lnTo>
                    <a:cubicBezTo>
                      <a:pt x="212" y="1374"/>
                      <a:pt x="423" y="1362"/>
                      <a:pt x="608" y="1322"/>
                    </a:cubicBezTo>
                    <a:lnTo>
                      <a:pt x="1137" y="1189"/>
                    </a:lnTo>
                    <a:cubicBezTo>
                      <a:pt x="1468" y="1097"/>
                      <a:pt x="1798" y="1004"/>
                      <a:pt x="2115" y="925"/>
                    </a:cubicBezTo>
                    <a:cubicBezTo>
                      <a:pt x="2432" y="846"/>
                      <a:pt x="2763" y="793"/>
                      <a:pt x="3093" y="754"/>
                    </a:cubicBezTo>
                    <a:cubicBezTo>
                      <a:pt x="3278" y="727"/>
                      <a:pt x="3450" y="714"/>
                      <a:pt x="3621" y="687"/>
                    </a:cubicBezTo>
                    <a:cubicBezTo>
                      <a:pt x="3806" y="648"/>
                      <a:pt x="4044" y="595"/>
                      <a:pt x="4229" y="502"/>
                    </a:cubicBezTo>
                    <a:lnTo>
                      <a:pt x="374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6" name="Google Shape;10176;p23"/>
              <p:cNvSpPr/>
              <p:nvPr/>
            </p:nvSpPr>
            <p:spPr>
              <a:xfrm>
                <a:off x="7351950" y="4157750"/>
                <a:ext cx="101475" cy="140400"/>
              </a:xfrm>
              <a:custGeom>
                <a:avLst/>
                <a:gdLst/>
                <a:ahLst/>
                <a:cxnLst/>
                <a:rect l="l" t="t" r="r" b="b"/>
                <a:pathLst>
                  <a:path w="4059" h="5616" extrusionOk="0">
                    <a:moveTo>
                      <a:pt x="3404" y="813"/>
                    </a:moveTo>
                    <a:cubicBezTo>
                      <a:pt x="3387" y="1170"/>
                      <a:pt x="3368" y="1530"/>
                      <a:pt x="3345" y="1890"/>
                    </a:cubicBezTo>
                    <a:lnTo>
                      <a:pt x="3252" y="2762"/>
                    </a:lnTo>
                    <a:lnTo>
                      <a:pt x="3107" y="3648"/>
                    </a:lnTo>
                    <a:lnTo>
                      <a:pt x="2922" y="4532"/>
                    </a:lnTo>
                    <a:lnTo>
                      <a:pt x="2855" y="4849"/>
                    </a:lnTo>
                    <a:lnTo>
                      <a:pt x="2829" y="4969"/>
                    </a:lnTo>
                    <a:lnTo>
                      <a:pt x="2816" y="5034"/>
                    </a:lnTo>
                    <a:lnTo>
                      <a:pt x="2763" y="4995"/>
                    </a:lnTo>
                    <a:cubicBezTo>
                      <a:pt x="2697" y="4955"/>
                      <a:pt x="2644" y="4890"/>
                      <a:pt x="2578" y="4823"/>
                    </a:cubicBezTo>
                    <a:lnTo>
                      <a:pt x="2472" y="4678"/>
                    </a:lnTo>
                    <a:cubicBezTo>
                      <a:pt x="2432" y="4625"/>
                      <a:pt x="2393" y="4559"/>
                      <a:pt x="2353" y="4493"/>
                    </a:cubicBezTo>
                    <a:cubicBezTo>
                      <a:pt x="2182" y="4242"/>
                      <a:pt x="2050" y="3977"/>
                      <a:pt x="1891" y="3713"/>
                    </a:cubicBezTo>
                    <a:cubicBezTo>
                      <a:pt x="1574" y="3172"/>
                      <a:pt x="1230" y="2696"/>
                      <a:pt x="926" y="2194"/>
                    </a:cubicBezTo>
                    <a:lnTo>
                      <a:pt x="556" y="1560"/>
                    </a:lnTo>
                    <a:cubicBezTo>
                      <a:pt x="556" y="1533"/>
                      <a:pt x="503" y="1481"/>
                      <a:pt x="530" y="1481"/>
                    </a:cubicBezTo>
                    <a:lnTo>
                      <a:pt x="635" y="1467"/>
                    </a:lnTo>
                    <a:lnTo>
                      <a:pt x="899" y="1428"/>
                    </a:lnTo>
                    <a:cubicBezTo>
                      <a:pt x="1415" y="1335"/>
                      <a:pt x="1944" y="1255"/>
                      <a:pt x="2446" y="1111"/>
                    </a:cubicBezTo>
                    <a:cubicBezTo>
                      <a:pt x="2771" y="1035"/>
                      <a:pt x="3090" y="934"/>
                      <a:pt x="3404" y="813"/>
                    </a:cubicBezTo>
                    <a:close/>
                    <a:moveTo>
                      <a:pt x="3674" y="1"/>
                    </a:moveTo>
                    <a:cubicBezTo>
                      <a:pt x="3602" y="41"/>
                      <a:pt x="3528" y="82"/>
                      <a:pt x="3453" y="122"/>
                    </a:cubicBezTo>
                    <a:lnTo>
                      <a:pt x="3453" y="122"/>
                    </a:lnTo>
                    <a:lnTo>
                      <a:pt x="3436" y="119"/>
                    </a:lnTo>
                    <a:cubicBezTo>
                      <a:pt x="3436" y="123"/>
                      <a:pt x="3436" y="127"/>
                      <a:pt x="3436" y="131"/>
                    </a:cubicBezTo>
                    <a:lnTo>
                      <a:pt x="3436" y="131"/>
                    </a:lnTo>
                    <a:cubicBezTo>
                      <a:pt x="3298" y="205"/>
                      <a:pt x="3156" y="277"/>
                      <a:pt x="3014" y="344"/>
                    </a:cubicBezTo>
                    <a:cubicBezTo>
                      <a:pt x="2790" y="450"/>
                      <a:pt x="2552" y="529"/>
                      <a:pt x="2314" y="621"/>
                    </a:cubicBezTo>
                    <a:cubicBezTo>
                      <a:pt x="1838" y="806"/>
                      <a:pt x="1336" y="926"/>
                      <a:pt x="834" y="1044"/>
                    </a:cubicBezTo>
                    <a:cubicBezTo>
                      <a:pt x="834" y="1044"/>
                      <a:pt x="702" y="1070"/>
                      <a:pt x="582" y="1097"/>
                    </a:cubicBezTo>
                    <a:cubicBezTo>
                      <a:pt x="450" y="1137"/>
                      <a:pt x="318" y="1150"/>
                      <a:pt x="318" y="1150"/>
                    </a:cubicBezTo>
                    <a:lnTo>
                      <a:pt x="41" y="1203"/>
                    </a:lnTo>
                    <a:lnTo>
                      <a:pt x="1" y="1203"/>
                    </a:lnTo>
                    <a:cubicBezTo>
                      <a:pt x="1" y="1216"/>
                      <a:pt x="15" y="1229"/>
                      <a:pt x="15" y="1243"/>
                    </a:cubicBezTo>
                    <a:lnTo>
                      <a:pt x="68" y="1308"/>
                    </a:lnTo>
                    <a:lnTo>
                      <a:pt x="147" y="1454"/>
                    </a:lnTo>
                    <a:lnTo>
                      <a:pt x="702" y="2353"/>
                    </a:lnTo>
                    <a:cubicBezTo>
                      <a:pt x="1005" y="2855"/>
                      <a:pt x="1375" y="3343"/>
                      <a:pt x="1653" y="3859"/>
                    </a:cubicBezTo>
                    <a:cubicBezTo>
                      <a:pt x="1798" y="4109"/>
                      <a:pt x="1944" y="4388"/>
                      <a:pt x="2115" y="4652"/>
                    </a:cubicBezTo>
                    <a:lnTo>
                      <a:pt x="2235" y="4849"/>
                    </a:lnTo>
                    <a:lnTo>
                      <a:pt x="2393" y="5075"/>
                    </a:lnTo>
                    <a:cubicBezTo>
                      <a:pt x="2538" y="5219"/>
                      <a:pt x="2684" y="5378"/>
                      <a:pt x="2842" y="5510"/>
                    </a:cubicBezTo>
                    <a:lnTo>
                      <a:pt x="2961" y="5616"/>
                    </a:lnTo>
                    <a:cubicBezTo>
                      <a:pt x="2987" y="5577"/>
                      <a:pt x="3001" y="5510"/>
                      <a:pt x="3014" y="5471"/>
                    </a:cubicBezTo>
                    <a:lnTo>
                      <a:pt x="3107" y="5167"/>
                    </a:lnTo>
                    <a:lnTo>
                      <a:pt x="3252" y="4612"/>
                    </a:lnTo>
                    <a:lnTo>
                      <a:pt x="3477" y="3740"/>
                    </a:lnTo>
                    <a:cubicBezTo>
                      <a:pt x="3477" y="3740"/>
                      <a:pt x="3530" y="3515"/>
                      <a:pt x="3582" y="3304"/>
                    </a:cubicBezTo>
                    <a:cubicBezTo>
                      <a:pt x="3621" y="3079"/>
                      <a:pt x="3674" y="2867"/>
                      <a:pt x="3674" y="2867"/>
                    </a:cubicBezTo>
                    <a:lnTo>
                      <a:pt x="3820" y="1969"/>
                    </a:lnTo>
                    <a:cubicBezTo>
                      <a:pt x="3912" y="1387"/>
                      <a:pt x="3991" y="793"/>
                      <a:pt x="4058" y="225"/>
                    </a:cubicBezTo>
                    <a:lnTo>
                      <a:pt x="3757" y="174"/>
                    </a:lnTo>
                    <a:lnTo>
                      <a:pt x="3757" y="174"/>
                    </a:lnTo>
                    <a:lnTo>
                      <a:pt x="367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7" name="Google Shape;10177;p23"/>
              <p:cNvSpPr/>
              <p:nvPr/>
            </p:nvSpPr>
            <p:spPr>
              <a:xfrm>
                <a:off x="6983650" y="4296850"/>
                <a:ext cx="242150" cy="236500"/>
              </a:xfrm>
              <a:custGeom>
                <a:avLst/>
                <a:gdLst/>
                <a:ahLst/>
                <a:cxnLst/>
                <a:rect l="l" t="t" r="r" b="b"/>
                <a:pathLst>
                  <a:path w="9686" h="9460" extrusionOk="0">
                    <a:moveTo>
                      <a:pt x="5650" y="1"/>
                    </a:moveTo>
                    <a:cubicBezTo>
                      <a:pt x="5632" y="1"/>
                      <a:pt x="5616" y="4"/>
                      <a:pt x="5603" y="13"/>
                    </a:cubicBezTo>
                    <a:lnTo>
                      <a:pt x="5550" y="171"/>
                    </a:lnTo>
                    <a:lnTo>
                      <a:pt x="5365" y="673"/>
                    </a:lnTo>
                    <a:lnTo>
                      <a:pt x="5074" y="1519"/>
                    </a:lnTo>
                    <a:lnTo>
                      <a:pt x="4757" y="2365"/>
                    </a:lnTo>
                    <a:cubicBezTo>
                      <a:pt x="4652" y="2642"/>
                      <a:pt x="4493" y="2906"/>
                      <a:pt x="4361" y="3170"/>
                    </a:cubicBezTo>
                    <a:lnTo>
                      <a:pt x="3938" y="3963"/>
                    </a:lnTo>
                    <a:cubicBezTo>
                      <a:pt x="3713" y="4359"/>
                      <a:pt x="3489" y="4743"/>
                      <a:pt x="3489" y="4743"/>
                    </a:cubicBezTo>
                    <a:cubicBezTo>
                      <a:pt x="3172" y="5258"/>
                      <a:pt x="2802" y="5747"/>
                      <a:pt x="2444" y="6236"/>
                    </a:cubicBezTo>
                    <a:cubicBezTo>
                      <a:pt x="1731" y="7240"/>
                      <a:pt x="859" y="8139"/>
                      <a:pt x="0" y="9011"/>
                    </a:cubicBezTo>
                    <a:lnTo>
                      <a:pt x="767" y="9460"/>
                    </a:lnTo>
                    <a:cubicBezTo>
                      <a:pt x="1467" y="8469"/>
                      <a:pt x="2220" y="7492"/>
                      <a:pt x="2841" y="6447"/>
                    </a:cubicBezTo>
                    <a:cubicBezTo>
                      <a:pt x="3172" y="5932"/>
                      <a:pt x="3501" y="5417"/>
                      <a:pt x="3806" y="4902"/>
                    </a:cubicBezTo>
                    <a:cubicBezTo>
                      <a:pt x="3806" y="4902"/>
                      <a:pt x="4017" y="4505"/>
                      <a:pt x="4229" y="4095"/>
                    </a:cubicBezTo>
                    <a:cubicBezTo>
                      <a:pt x="4440" y="3686"/>
                      <a:pt x="4652" y="3290"/>
                      <a:pt x="4652" y="3290"/>
                    </a:cubicBezTo>
                    <a:cubicBezTo>
                      <a:pt x="4784" y="3012"/>
                      <a:pt x="4942" y="2747"/>
                      <a:pt x="5048" y="2470"/>
                    </a:cubicBezTo>
                    <a:lnTo>
                      <a:pt x="5365" y="1625"/>
                    </a:lnTo>
                    <a:lnTo>
                      <a:pt x="5695" y="779"/>
                    </a:lnTo>
                    <a:lnTo>
                      <a:pt x="5827" y="436"/>
                    </a:lnTo>
                    <a:lnTo>
                      <a:pt x="5853" y="395"/>
                    </a:lnTo>
                    <a:lnTo>
                      <a:pt x="5894" y="395"/>
                    </a:lnTo>
                    <a:lnTo>
                      <a:pt x="6026" y="422"/>
                    </a:lnTo>
                    <a:cubicBezTo>
                      <a:pt x="6620" y="554"/>
                      <a:pt x="7228" y="607"/>
                      <a:pt x="7836" y="713"/>
                    </a:cubicBezTo>
                    <a:cubicBezTo>
                      <a:pt x="8443" y="792"/>
                      <a:pt x="9051" y="832"/>
                      <a:pt x="9646" y="885"/>
                    </a:cubicBezTo>
                    <a:lnTo>
                      <a:pt x="9685" y="251"/>
                    </a:lnTo>
                    <a:cubicBezTo>
                      <a:pt x="9091" y="237"/>
                      <a:pt x="8496" y="237"/>
                      <a:pt x="7888" y="210"/>
                    </a:cubicBezTo>
                    <a:cubicBezTo>
                      <a:pt x="7294" y="158"/>
                      <a:pt x="6686" y="145"/>
                      <a:pt x="6091" y="66"/>
                    </a:cubicBezTo>
                    <a:lnTo>
                      <a:pt x="5762" y="13"/>
                    </a:lnTo>
                    <a:cubicBezTo>
                      <a:pt x="5726" y="13"/>
                      <a:pt x="5685" y="1"/>
                      <a:pt x="56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8" name="Google Shape;10178;p23"/>
              <p:cNvSpPr/>
              <p:nvPr/>
            </p:nvSpPr>
            <p:spPr>
              <a:xfrm>
                <a:off x="6840950" y="4178550"/>
                <a:ext cx="93825" cy="320450"/>
              </a:xfrm>
              <a:custGeom>
                <a:avLst/>
                <a:gdLst/>
                <a:ahLst/>
                <a:cxnLst/>
                <a:rect l="l" t="t" r="r" b="b"/>
                <a:pathLst>
                  <a:path w="3753" h="12818" extrusionOk="0">
                    <a:moveTo>
                      <a:pt x="344" y="1"/>
                    </a:moveTo>
                    <a:lnTo>
                      <a:pt x="0" y="529"/>
                    </a:lnTo>
                    <a:cubicBezTo>
                      <a:pt x="1004" y="1203"/>
                      <a:pt x="2074" y="1785"/>
                      <a:pt x="3171" y="2340"/>
                    </a:cubicBezTo>
                    <a:lnTo>
                      <a:pt x="3290" y="2393"/>
                    </a:lnTo>
                    <a:cubicBezTo>
                      <a:pt x="3304" y="2405"/>
                      <a:pt x="3330" y="2405"/>
                      <a:pt x="3330" y="2419"/>
                    </a:cubicBezTo>
                    <a:lnTo>
                      <a:pt x="3316" y="2472"/>
                    </a:lnTo>
                    <a:lnTo>
                      <a:pt x="3224" y="2816"/>
                    </a:lnTo>
                    <a:lnTo>
                      <a:pt x="2986" y="3688"/>
                    </a:lnTo>
                    <a:lnTo>
                      <a:pt x="2749" y="4560"/>
                    </a:lnTo>
                    <a:cubicBezTo>
                      <a:pt x="2669" y="4850"/>
                      <a:pt x="2629" y="5154"/>
                      <a:pt x="2576" y="5445"/>
                    </a:cubicBezTo>
                    <a:cubicBezTo>
                      <a:pt x="2576" y="5445"/>
                      <a:pt x="2497" y="5894"/>
                      <a:pt x="2431" y="6343"/>
                    </a:cubicBezTo>
                    <a:cubicBezTo>
                      <a:pt x="2365" y="6792"/>
                      <a:pt x="2286" y="7242"/>
                      <a:pt x="2286" y="7242"/>
                    </a:cubicBezTo>
                    <a:lnTo>
                      <a:pt x="2127" y="9065"/>
                    </a:lnTo>
                    <a:cubicBezTo>
                      <a:pt x="2021" y="10281"/>
                      <a:pt x="2048" y="11496"/>
                      <a:pt x="2021" y="12726"/>
                    </a:cubicBezTo>
                    <a:cubicBezTo>
                      <a:pt x="2021" y="12726"/>
                      <a:pt x="2246" y="12752"/>
                      <a:pt x="2458" y="12779"/>
                    </a:cubicBezTo>
                    <a:cubicBezTo>
                      <a:pt x="2682" y="12805"/>
                      <a:pt x="2893" y="12818"/>
                      <a:pt x="2893" y="12818"/>
                    </a:cubicBezTo>
                    <a:cubicBezTo>
                      <a:pt x="2735" y="11602"/>
                      <a:pt x="2576" y="10347"/>
                      <a:pt x="2590" y="9132"/>
                    </a:cubicBezTo>
                    <a:cubicBezTo>
                      <a:pt x="2590" y="8524"/>
                      <a:pt x="2590" y="7929"/>
                      <a:pt x="2629" y="7308"/>
                    </a:cubicBezTo>
                    <a:cubicBezTo>
                      <a:pt x="2629" y="7308"/>
                      <a:pt x="2696" y="6859"/>
                      <a:pt x="2749" y="6410"/>
                    </a:cubicBezTo>
                    <a:cubicBezTo>
                      <a:pt x="2814" y="5960"/>
                      <a:pt x="2881" y="5524"/>
                      <a:pt x="2881" y="5524"/>
                    </a:cubicBezTo>
                    <a:cubicBezTo>
                      <a:pt x="2934" y="5220"/>
                      <a:pt x="2960" y="4916"/>
                      <a:pt x="3039" y="4639"/>
                    </a:cubicBezTo>
                    <a:lnTo>
                      <a:pt x="3290" y="3780"/>
                    </a:lnTo>
                    <a:lnTo>
                      <a:pt x="3554" y="2921"/>
                    </a:lnTo>
                    <a:lnTo>
                      <a:pt x="3713" y="2419"/>
                    </a:lnTo>
                    <a:lnTo>
                      <a:pt x="3753" y="2247"/>
                    </a:lnTo>
                    <a:cubicBezTo>
                      <a:pt x="3753" y="2208"/>
                      <a:pt x="3674" y="2194"/>
                      <a:pt x="3621" y="2168"/>
                    </a:cubicBezTo>
                    <a:lnTo>
                      <a:pt x="3489" y="2088"/>
                    </a:lnTo>
                    <a:cubicBezTo>
                      <a:pt x="3409" y="2049"/>
                      <a:pt x="3343" y="2009"/>
                      <a:pt x="3343" y="2009"/>
                    </a:cubicBezTo>
                    <a:cubicBezTo>
                      <a:pt x="2299" y="1375"/>
                      <a:pt x="1281" y="728"/>
                      <a:pt x="3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9" name="Google Shape;10179;p23"/>
              <p:cNvSpPr/>
              <p:nvPr/>
            </p:nvSpPr>
            <p:spPr>
              <a:xfrm>
                <a:off x="6934100" y="4036200"/>
                <a:ext cx="301600" cy="113300"/>
              </a:xfrm>
              <a:custGeom>
                <a:avLst/>
                <a:gdLst/>
                <a:ahLst/>
                <a:cxnLst/>
                <a:rect l="l" t="t" r="r" b="b"/>
                <a:pathLst>
                  <a:path w="12064" h="4532" extrusionOk="0">
                    <a:moveTo>
                      <a:pt x="370" y="0"/>
                    </a:moveTo>
                    <a:lnTo>
                      <a:pt x="0" y="568"/>
                    </a:lnTo>
                    <a:lnTo>
                      <a:pt x="370" y="753"/>
                    </a:lnTo>
                    <a:cubicBezTo>
                      <a:pt x="476" y="806"/>
                      <a:pt x="594" y="858"/>
                      <a:pt x="714" y="925"/>
                    </a:cubicBezTo>
                    <a:lnTo>
                      <a:pt x="1414" y="1281"/>
                    </a:lnTo>
                    <a:cubicBezTo>
                      <a:pt x="1877" y="1533"/>
                      <a:pt x="2365" y="1757"/>
                      <a:pt x="2841" y="1968"/>
                    </a:cubicBezTo>
                    <a:cubicBezTo>
                      <a:pt x="3819" y="2405"/>
                      <a:pt x="4796" y="2801"/>
                      <a:pt x="5814" y="3131"/>
                    </a:cubicBezTo>
                    <a:cubicBezTo>
                      <a:pt x="6819" y="3462"/>
                      <a:pt x="7835" y="3765"/>
                      <a:pt x="8880" y="3991"/>
                    </a:cubicBezTo>
                    <a:cubicBezTo>
                      <a:pt x="9911" y="4255"/>
                      <a:pt x="10968" y="4400"/>
                      <a:pt x="12025" y="4532"/>
                    </a:cubicBezTo>
                    <a:lnTo>
                      <a:pt x="12064" y="3885"/>
                    </a:lnTo>
                    <a:cubicBezTo>
                      <a:pt x="11033" y="3845"/>
                      <a:pt x="9990" y="3792"/>
                      <a:pt x="8945" y="3621"/>
                    </a:cubicBezTo>
                    <a:cubicBezTo>
                      <a:pt x="7915" y="3462"/>
                      <a:pt x="6898" y="3198"/>
                      <a:pt x="5894" y="2867"/>
                    </a:cubicBezTo>
                    <a:cubicBezTo>
                      <a:pt x="4902" y="2537"/>
                      <a:pt x="3938" y="2114"/>
                      <a:pt x="3013" y="1625"/>
                    </a:cubicBezTo>
                    <a:cubicBezTo>
                      <a:pt x="2550" y="1374"/>
                      <a:pt x="2101" y="1123"/>
                      <a:pt x="1665" y="846"/>
                    </a:cubicBezTo>
                    <a:lnTo>
                      <a:pt x="1017" y="409"/>
                    </a:lnTo>
                    <a:cubicBezTo>
                      <a:pt x="912" y="344"/>
                      <a:pt x="793" y="264"/>
                      <a:pt x="674" y="198"/>
                    </a:cubicBez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0" name="Google Shape;10180;p23"/>
              <p:cNvSpPr/>
              <p:nvPr/>
            </p:nvSpPr>
            <p:spPr>
              <a:xfrm>
                <a:off x="6968450" y="3983650"/>
                <a:ext cx="27090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10836" h="4124" extrusionOk="0">
                    <a:moveTo>
                      <a:pt x="383" y="1"/>
                    </a:moveTo>
                    <a:lnTo>
                      <a:pt x="1" y="569"/>
                    </a:lnTo>
                    <a:lnTo>
                      <a:pt x="344" y="728"/>
                    </a:lnTo>
                    <a:cubicBezTo>
                      <a:pt x="436" y="781"/>
                      <a:pt x="542" y="834"/>
                      <a:pt x="648" y="886"/>
                    </a:cubicBezTo>
                    <a:lnTo>
                      <a:pt x="1282" y="1203"/>
                    </a:lnTo>
                    <a:cubicBezTo>
                      <a:pt x="1705" y="1428"/>
                      <a:pt x="2141" y="1613"/>
                      <a:pt x="2564" y="1811"/>
                    </a:cubicBezTo>
                    <a:cubicBezTo>
                      <a:pt x="3436" y="2194"/>
                      <a:pt x="4321" y="2551"/>
                      <a:pt x="5219" y="2855"/>
                    </a:cubicBezTo>
                    <a:cubicBezTo>
                      <a:pt x="6132" y="3145"/>
                      <a:pt x="7043" y="3423"/>
                      <a:pt x="7982" y="3621"/>
                    </a:cubicBezTo>
                    <a:cubicBezTo>
                      <a:pt x="8893" y="3873"/>
                      <a:pt x="9844" y="3991"/>
                      <a:pt x="10796" y="4123"/>
                    </a:cubicBezTo>
                    <a:lnTo>
                      <a:pt x="10836" y="3489"/>
                    </a:lnTo>
                    <a:cubicBezTo>
                      <a:pt x="9911" y="3436"/>
                      <a:pt x="8972" y="3410"/>
                      <a:pt x="8047" y="3251"/>
                    </a:cubicBezTo>
                    <a:cubicBezTo>
                      <a:pt x="7109" y="3119"/>
                      <a:pt x="6197" y="2881"/>
                      <a:pt x="5312" y="2590"/>
                    </a:cubicBezTo>
                    <a:cubicBezTo>
                      <a:pt x="4414" y="2287"/>
                      <a:pt x="3554" y="1903"/>
                      <a:pt x="2735" y="1468"/>
                    </a:cubicBezTo>
                    <a:cubicBezTo>
                      <a:pt x="2326" y="1243"/>
                      <a:pt x="1916" y="1019"/>
                      <a:pt x="1533" y="754"/>
                    </a:cubicBezTo>
                    <a:lnTo>
                      <a:pt x="952" y="371"/>
                    </a:lnTo>
                    <a:cubicBezTo>
                      <a:pt x="859" y="305"/>
                      <a:pt x="753" y="238"/>
                      <a:pt x="648" y="173"/>
                    </a:cubicBezTo>
                    <a:lnTo>
                      <a:pt x="38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1" name="Google Shape;10181;p23"/>
              <p:cNvSpPr/>
              <p:nvPr/>
            </p:nvSpPr>
            <p:spPr>
              <a:xfrm>
                <a:off x="6895125" y="4490725"/>
                <a:ext cx="102750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1811" extrusionOk="0">
                    <a:moveTo>
                      <a:pt x="568" y="1"/>
                    </a:moveTo>
                    <a:lnTo>
                      <a:pt x="0" y="489"/>
                    </a:lnTo>
                    <a:cubicBezTo>
                      <a:pt x="198" y="569"/>
                      <a:pt x="397" y="674"/>
                      <a:pt x="568" y="727"/>
                    </a:cubicBezTo>
                    <a:lnTo>
                      <a:pt x="1096" y="859"/>
                    </a:lnTo>
                    <a:cubicBezTo>
                      <a:pt x="1427" y="952"/>
                      <a:pt x="1771" y="1032"/>
                      <a:pt x="2088" y="1123"/>
                    </a:cubicBezTo>
                    <a:cubicBezTo>
                      <a:pt x="2379" y="1229"/>
                      <a:pt x="2696" y="1349"/>
                      <a:pt x="3013" y="1481"/>
                    </a:cubicBezTo>
                    <a:cubicBezTo>
                      <a:pt x="3171" y="1534"/>
                      <a:pt x="3343" y="1599"/>
                      <a:pt x="3501" y="1666"/>
                    </a:cubicBezTo>
                    <a:cubicBezTo>
                      <a:pt x="3686" y="1719"/>
                      <a:pt x="3911" y="1811"/>
                      <a:pt x="4109" y="1811"/>
                    </a:cubicBezTo>
                    <a:lnTo>
                      <a:pt x="3950" y="1137"/>
                    </a:lnTo>
                    <a:cubicBezTo>
                      <a:pt x="3918" y="1126"/>
                      <a:pt x="3887" y="1122"/>
                      <a:pt x="3857" y="1122"/>
                    </a:cubicBezTo>
                    <a:cubicBezTo>
                      <a:pt x="3777" y="1122"/>
                      <a:pt x="3699" y="1150"/>
                      <a:pt x="3594" y="1150"/>
                    </a:cubicBezTo>
                    <a:cubicBezTo>
                      <a:pt x="3436" y="1137"/>
                      <a:pt x="3277" y="1111"/>
                      <a:pt x="3131" y="1084"/>
                    </a:cubicBezTo>
                    <a:cubicBezTo>
                      <a:pt x="2801" y="1032"/>
                      <a:pt x="2484" y="952"/>
                      <a:pt x="2153" y="833"/>
                    </a:cubicBezTo>
                    <a:cubicBezTo>
                      <a:pt x="1836" y="741"/>
                      <a:pt x="1533" y="635"/>
                      <a:pt x="1242" y="489"/>
                    </a:cubicBezTo>
                    <a:cubicBezTo>
                      <a:pt x="1096" y="424"/>
                      <a:pt x="978" y="331"/>
                      <a:pt x="846" y="251"/>
                    </a:cubicBezTo>
                    <a:cubicBezTo>
                      <a:pt x="726" y="172"/>
                      <a:pt x="661" y="80"/>
                      <a:pt x="5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2" name="Google Shape;10182;p23"/>
              <p:cNvSpPr/>
              <p:nvPr/>
            </p:nvSpPr>
            <p:spPr>
              <a:xfrm>
                <a:off x="7016025" y="4141900"/>
                <a:ext cx="100450" cy="132475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5299" extrusionOk="0">
                    <a:moveTo>
                      <a:pt x="330" y="489"/>
                    </a:moveTo>
                    <a:lnTo>
                      <a:pt x="423" y="529"/>
                    </a:lnTo>
                    <a:lnTo>
                      <a:pt x="674" y="635"/>
                    </a:lnTo>
                    <a:cubicBezTo>
                      <a:pt x="1176" y="820"/>
                      <a:pt x="1665" y="991"/>
                      <a:pt x="2180" y="1137"/>
                    </a:cubicBezTo>
                    <a:cubicBezTo>
                      <a:pt x="2503" y="1211"/>
                      <a:pt x="2825" y="1296"/>
                      <a:pt x="3151" y="1355"/>
                    </a:cubicBezTo>
                    <a:lnTo>
                      <a:pt x="3151" y="1355"/>
                    </a:lnTo>
                    <a:cubicBezTo>
                      <a:pt x="2960" y="1652"/>
                      <a:pt x="2764" y="1949"/>
                      <a:pt x="2564" y="2247"/>
                    </a:cubicBezTo>
                    <a:lnTo>
                      <a:pt x="2048" y="2973"/>
                    </a:lnTo>
                    <a:lnTo>
                      <a:pt x="1480" y="3660"/>
                    </a:lnTo>
                    <a:cubicBezTo>
                      <a:pt x="1480" y="3660"/>
                      <a:pt x="1322" y="3832"/>
                      <a:pt x="1176" y="4004"/>
                    </a:cubicBezTo>
                    <a:cubicBezTo>
                      <a:pt x="1031" y="4176"/>
                      <a:pt x="872" y="4334"/>
                      <a:pt x="872" y="4334"/>
                    </a:cubicBezTo>
                    <a:lnTo>
                      <a:pt x="661" y="4572"/>
                    </a:lnTo>
                    <a:lnTo>
                      <a:pt x="582" y="4664"/>
                    </a:lnTo>
                    <a:lnTo>
                      <a:pt x="529" y="4717"/>
                    </a:lnTo>
                    <a:lnTo>
                      <a:pt x="515" y="4664"/>
                    </a:lnTo>
                    <a:cubicBezTo>
                      <a:pt x="476" y="4585"/>
                      <a:pt x="462" y="4493"/>
                      <a:pt x="450" y="4414"/>
                    </a:cubicBezTo>
                    <a:lnTo>
                      <a:pt x="423" y="4241"/>
                    </a:lnTo>
                    <a:cubicBezTo>
                      <a:pt x="409" y="4162"/>
                      <a:pt x="409" y="4083"/>
                      <a:pt x="409" y="4017"/>
                    </a:cubicBezTo>
                    <a:cubicBezTo>
                      <a:pt x="383" y="3727"/>
                      <a:pt x="397" y="3422"/>
                      <a:pt x="397" y="3119"/>
                    </a:cubicBezTo>
                    <a:cubicBezTo>
                      <a:pt x="397" y="2485"/>
                      <a:pt x="317" y="1916"/>
                      <a:pt x="317" y="1308"/>
                    </a:cubicBezTo>
                    <a:lnTo>
                      <a:pt x="317" y="582"/>
                    </a:lnTo>
                    <a:cubicBezTo>
                      <a:pt x="317" y="555"/>
                      <a:pt x="304" y="489"/>
                      <a:pt x="330" y="489"/>
                    </a:cubicBezTo>
                    <a:close/>
                    <a:moveTo>
                      <a:pt x="13" y="0"/>
                    </a:moveTo>
                    <a:cubicBezTo>
                      <a:pt x="0" y="0"/>
                      <a:pt x="13" y="27"/>
                      <a:pt x="13" y="39"/>
                    </a:cubicBezTo>
                    <a:lnTo>
                      <a:pt x="13" y="119"/>
                    </a:lnTo>
                    <a:lnTo>
                      <a:pt x="13" y="291"/>
                    </a:lnTo>
                    <a:lnTo>
                      <a:pt x="39" y="1334"/>
                    </a:lnTo>
                    <a:cubicBezTo>
                      <a:pt x="53" y="1930"/>
                      <a:pt x="119" y="2550"/>
                      <a:pt x="119" y="3131"/>
                    </a:cubicBezTo>
                    <a:cubicBezTo>
                      <a:pt x="119" y="3422"/>
                      <a:pt x="106" y="3727"/>
                      <a:pt x="119" y="4030"/>
                    </a:cubicBezTo>
                    <a:cubicBezTo>
                      <a:pt x="119" y="4109"/>
                      <a:pt x="119" y="4189"/>
                      <a:pt x="132" y="4268"/>
                    </a:cubicBezTo>
                    <a:lnTo>
                      <a:pt x="159" y="4532"/>
                    </a:lnTo>
                    <a:cubicBezTo>
                      <a:pt x="212" y="4743"/>
                      <a:pt x="251" y="4942"/>
                      <a:pt x="330" y="5140"/>
                    </a:cubicBezTo>
                    <a:lnTo>
                      <a:pt x="383" y="5298"/>
                    </a:lnTo>
                    <a:lnTo>
                      <a:pt x="489" y="5193"/>
                    </a:lnTo>
                    <a:lnTo>
                      <a:pt x="714" y="4981"/>
                    </a:lnTo>
                    <a:lnTo>
                      <a:pt x="1123" y="4585"/>
                    </a:lnTo>
                    <a:lnTo>
                      <a:pt x="1757" y="3924"/>
                    </a:lnTo>
                    <a:lnTo>
                      <a:pt x="2365" y="3264"/>
                    </a:lnTo>
                    <a:lnTo>
                      <a:pt x="2934" y="2576"/>
                    </a:lnTo>
                    <a:cubicBezTo>
                      <a:pt x="3304" y="2115"/>
                      <a:pt x="3674" y="1639"/>
                      <a:pt x="4017" y="1163"/>
                    </a:cubicBezTo>
                    <a:lnTo>
                      <a:pt x="3786" y="986"/>
                    </a:lnTo>
                    <a:lnTo>
                      <a:pt x="3786" y="986"/>
                    </a:lnTo>
                    <a:lnTo>
                      <a:pt x="3806" y="793"/>
                    </a:lnTo>
                    <a:lnTo>
                      <a:pt x="3806" y="793"/>
                    </a:lnTo>
                    <a:cubicBezTo>
                      <a:pt x="3770" y="794"/>
                      <a:pt x="3734" y="795"/>
                      <a:pt x="3698" y="795"/>
                    </a:cubicBezTo>
                    <a:cubicBezTo>
                      <a:pt x="3642" y="795"/>
                      <a:pt x="3587" y="793"/>
                      <a:pt x="3531" y="791"/>
                    </a:cubicBezTo>
                    <a:lnTo>
                      <a:pt x="3531" y="791"/>
                    </a:lnTo>
                    <a:lnTo>
                      <a:pt x="3515" y="779"/>
                    </a:lnTo>
                    <a:cubicBezTo>
                      <a:pt x="3513" y="783"/>
                      <a:pt x="3510" y="787"/>
                      <a:pt x="3508" y="791"/>
                    </a:cubicBezTo>
                    <a:lnTo>
                      <a:pt x="3508" y="791"/>
                    </a:lnTo>
                    <a:cubicBezTo>
                      <a:pt x="3105" y="775"/>
                      <a:pt x="2702" y="711"/>
                      <a:pt x="2299" y="647"/>
                    </a:cubicBezTo>
                    <a:cubicBezTo>
                      <a:pt x="1797" y="555"/>
                      <a:pt x="1295" y="423"/>
                      <a:pt x="806" y="277"/>
                    </a:cubicBezTo>
                    <a:lnTo>
                      <a:pt x="317" y="106"/>
                    </a:lnTo>
                    <a:lnTo>
                      <a:pt x="39" y="13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3" name="Google Shape;10183;p23"/>
              <p:cNvSpPr/>
              <p:nvPr/>
            </p:nvSpPr>
            <p:spPr>
              <a:xfrm>
                <a:off x="6530075" y="4122350"/>
                <a:ext cx="319475" cy="143775"/>
              </a:xfrm>
              <a:custGeom>
                <a:avLst/>
                <a:gdLst/>
                <a:ahLst/>
                <a:cxnLst/>
                <a:rect l="l" t="t" r="r" b="b"/>
                <a:pathLst>
                  <a:path w="12779" h="5751" extrusionOk="0">
                    <a:moveTo>
                      <a:pt x="9369" y="1"/>
                    </a:moveTo>
                    <a:cubicBezTo>
                      <a:pt x="9365" y="1"/>
                      <a:pt x="9360" y="1"/>
                      <a:pt x="9356" y="2"/>
                    </a:cubicBezTo>
                    <a:lnTo>
                      <a:pt x="9224" y="108"/>
                    </a:lnTo>
                    <a:lnTo>
                      <a:pt x="8827" y="465"/>
                    </a:lnTo>
                    <a:lnTo>
                      <a:pt x="8154" y="1033"/>
                    </a:lnTo>
                    <a:lnTo>
                      <a:pt x="7453" y="1602"/>
                    </a:lnTo>
                    <a:cubicBezTo>
                      <a:pt x="7229" y="1787"/>
                      <a:pt x="6965" y="1931"/>
                      <a:pt x="6713" y="2104"/>
                    </a:cubicBezTo>
                    <a:cubicBezTo>
                      <a:pt x="6713" y="2104"/>
                      <a:pt x="6330" y="2342"/>
                      <a:pt x="5934" y="2579"/>
                    </a:cubicBezTo>
                    <a:cubicBezTo>
                      <a:pt x="5550" y="2817"/>
                      <a:pt x="5154" y="3041"/>
                      <a:pt x="5154" y="3041"/>
                    </a:cubicBezTo>
                    <a:cubicBezTo>
                      <a:pt x="4625" y="3319"/>
                      <a:pt x="4070" y="3557"/>
                      <a:pt x="3503" y="3808"/>
                    </a:cubicBezTo>
                    <a:cubicBezTo>
                      <a:pt x="2406" y="4297"/>
                      <a:pt x="1177" y="4667"/>
                      <a:pt x="1" y="4984"/>
                    </a:cubicBezTo>
                    <a:cubicBezTo>
                      <a:pt x="1" y="4984"/>
                      <a:pt x="106" y="5169"/>
                      <a:pt x="212" y="5367"/>
                    </a:cubicBezTo>
                    <a:cubicBezTo>
                      <a:pt x="332" y="5566"/>
                      <a:pt x="437" y="5751"/>
                      <a:pt x="437" y="5751"/>
                    </a:cubicBezTo>
                    <a:cubicBezTo>
                      <a:pt x="1547" y="5235"/>
                      <a:pt x="2684" y="4773"/>
                      <a:pt x="3753" y="4191"/>
                    </a:cubicBezTo>
                    <a:cubicBezTo>
                      <a:pt x="4282" y="3913"/>
                      <a:pt x="4824" y="3623"/>
                      <a:pt x="5365" y="3332"/>
                    </a:cubicBezTo>
                    <a:cubicBezTo>
                      <a:pt x="5365" y="3332"/>
                      <a:pt x="5749" y="3082"/>
                      <a:pt x="6132" y="2844"/>
                    </a:cubicBezTo>
                    <a:cubicBezTo>
                      <a:pt x="6515" y="2592"/>
                      <a:pt x="6898" y="2354"/>
                      <a:pt x="6898" y="2354"/>
                    </a:cubicBezTo>
                    <a:cubicBezTo>
                      <a:pt x="7150" y="2183"/>
                      <a:pt x="7414" y="2037"/>
                      <a:pt x="7652" y="1839"/>
                    </a:cubicBezTo>
                    <a:lnTo>
                      <a:pt x="8352" y="1284"/>
                    </a:lnTo>
                    <a:lnTo>
                      <a:pt x="9052" y="716"/>
                    </a:lnTo>
                    <a:lnTo>
                      <a:pt x="9343" y="492"/>
                    </a:lnTo>
                    <a:lnTo>
                      <a:pt x="9382" y="465"/>
                    </a:lnTo>
                    <a:cubicBezTo>
                      <a:pt x="9396" y="465"/>
                      <a:pt x="9409" y="478"/>
                      <a:pt x="9422" y="492"/>
                    </a:cubicBezTo>
                    <a:lnTo>
                      <a:pt x="9514" y="571"/>
                    </a:lnTo>
                    <a:cubicBezTo>
                      <a:pt x="10453" y="1364"/>
                      <a:pt x="11417" y="2116"/>
                      <a:pt x="12435" y="2777"/>
                    </a:cubicBezTo>
                    <a:lnTo>
                      <a:pt x="12779" y="2249"/>
                    </a:lnTo>
                    <a:cubicBezTo>
                      <a:pt x="11734" y="1667"/>
                      <a:pt x="10744" y="994"/>
                      <a:pt x="9752" y="293"/>
                    </a:cubicBezTo>
                    <a:lnTo>
                      <a:pt x="9502" y="82"/>
                    </a:lnTo>
                    <a:cubicBezTo>
                      <a:pt x="9453" y="57"/>
                      <a:pt x="9416" y="1"/>
                      <a:pt x="9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4" name="Google Shape;10184;p23"/>
              <p:cNvSpPr/>
              <p:nvPr/>
            </p:nvSpPr>
            <p:spPr>
              <a:xfrm>
                <a:off x="6463350" y="3882575"/>
                <a:ext cx="168850" cy="309225"/>
              </a:xfrm>
              <a:custGeom>
                <a:avLst/>
                <a:gdLst/>
                <a:ahLst/>
                <a:cxnLst/>
                <a:rect l="l" t="t" r="r" b="b"/>
                <a:pathLst>
                  <a:path w="6754" h="12369" extrusionOk="0">
                    <a:moveTo>
                      <a:pt x="4903" y="0"/>
                    </a:moveTo>
                    <a:lnTo>
                      <a:pt x="4335" y="278"/>
                    </a:lnTo>
                    <a:cubicBezTo>
                      <a:pt x="4877" y="1362"/>
                      <a:pt x="5524" y="2405"/>
                      <a:pt x="6184" y="3436"/>
                    </a:cubicBezTo>
                    <a:lnTo>
                      <a:pt x="6264" y="3541"/>
                    </a:lnTo>
                    <a:cubicBezTo>
                      <a:pt x="6264" y="3555"/>
                      <a:pt x="6290" y="3568"/>
                      <a:pt x="6290" y="3582"/>
                    </a:cubicBezTo>
                    <a:lnTo>
                      <a:pt x="6251" y="3621"/>
                    </a:lnTo>
                    <a:lnTo>
                      <a:pt x="5999" y="3872"/>
                    </a:lnTo>
                    <a:lnTo>
                      <a:pt x="5353" y="4507"/>
                    </a:lnTo>
                    <a:lnTo>
                      <a:pt x="4718" y="5141"/>
                    </a:lnTo>
                    <a:cubicBezTo>
                      <a:pt x="4493" y="5352"/>
                      <a:pt x="4322" y="5603"/>
                      <a:pt x="4123" y="5828"/>
                    </a:cubicBezTo>
                    <a:cubicBezTo>
                      <a:pt x="4123" y="5828"/>
                      <a:pt x="3832" y="6184"/>
                      <a:pt x="3542" y="6528"/>
                    </a:cubicBezTo>
                    <a:cubicBezTo>
                      <a:pt x="3265" y="6885"/>
                      <a:pt x="2974" y="7241"/>
                      <a:pt x="2974" y="7241"/>
                    </a:cubicBezTo>
                    <a:cubicBezTo>
                      <a:pt x="2617" y="7743"/>
                      <a:pt x="2261" y="8245"/>
                      <a:pt x="1930" y="8748"/>
                    </a:cubicBezTo>
                    <a:cubicBezTo>
                      <a:pt x="1230" y="9739"/>
                      <a:pt x="635" y="10809"/>
                      <a:pt x="1" y="11853"/>
                    </a:cubicBezTo>
                    <a:cubicBezTo>
                      <a:pt x="1" y="11853"/>
                      <a:pt x="173" y="11985"/>
                      <a:pt x="358" y="12118"/>
                    </a:cubicBezTo>
                    <a:cubicBezTo>
                      <a:pt x="529" y="12250"/>
                      <a:pt x="714" y="12368"/>
                      <a:pt x="714" y="12368"/>
                    </a:cubicBezTo>
                    <a:cubicBezTo>
                      <a:pt x="1163" y="11245"/>
                      <a:pt x="1665" y="10069"/>
                      <a:pt x="2287" y="9026"/>
                    </a:cubicBezTo>
                    <a:cubicBezTo>
                      <a:pt x="2590" y="8497"/>
                      <a:pt x="2895" y="7981"/>
                      <a:pt x="3238" y="7479"/>
                    </a:cubicBezTo>
                    <a:cubicBezTo>
                      <a:pt x="3238" y="7479"/>
                      <a:pt x="3515" y="7109"/>
                      <a:pt x="3780" y="6753"/>
                    </a:cubicBezTo>
                    <a:cubicBezTo>
                      <a:pt x="4070" y="6396"/>
                      <a:pt x="4348" y="6039"/>
                      <a:pt x="4348" y="6039"/>
                    </a:cubicBezTo>
                    <a:cubicBezTo>
                      <a:pt x="4546" y="5814"/>
                      <a:pt x="4718" y="5564"/>
                      <a:pt x="4930" y="5365"/>
                    </a:cubicBezTo>
                    <a:lnTo>
                      <a:pt x="5577" y="4744"/>
                    </a:lnTo>
                    <a:lnTo>
                      <a:pt x="6225" y="4123"/>
                    </a:lnTo>
                    <a:lnTo>
                      <a:pt x="6607" y="3767"/>
                    </a:lnTo>
                    <a:lnTo>
                      <a:pt x="6739" y="3647"/>
                    </a:lnTo>
                    <a:cubicBezTo>
                      <a:pt x="6753" y="3608"/>
                      <a:pt x="6700" y="3555"/>
                      <a:pt x="6674" y="3502"/>
                    </a:cubicBezTo>
                    <a:lnTo>
                      <a:pt x="6502" y="3224"/>
                    </a:lnTo>
                    <a:cubicBezTo>
                      <a:pt x="5920" y="2167"/>
                      <a:pt x="5365" y="1097"/>
                      <a:pt x="49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5" name="Google Shape;10185;p23"/>
              <p:cNvSpPr/>
              <p:nvPr/>
            </p:nvSpPr>
            <p:spPr>
              <a:xfrm>
                <a:off x="6723000" y="3805600"/>
                <a:ext cx="220025" cy="244475"/>
              </a:xfrm>
              <a:custGeom>
                <a:avLst/>
                <a:gdLst/>
                <a:ahLst/>
                <a:cxnLst/>
                <a:rect l="l" t="t" r="r" b="b"/>
                <a:pathLst>
                  <a:path w="8801" h="9779" extrusionOk="0">
                    <a:moveTo>
                      <a:pt x="608" y="1"/>
                    </a:moveTo>
                    <a:lnTo>
                      <a:pt x="0" y="318"/>
                    </a:lnTo>
                    <a:lnTo>
                      <a:pt x="226" y="662"/>
                    </a:lnTo>
                    <a:cubicBezTo>
                      <a:pt x="291" y="767"/>
                      <a:pt x="384" y="859"/>
                      <a:pt x="450" y="979"/>
                    </a:cubicBezTo>
                    <a:lnTo>
                      <a:pt x="872" y="1639"/>
                    </a:lnTo>
                    <a:cubicBezTo>
                      <a:pt x="1163" y="2089"/>
                      <a:pt x="1454" y="2538"/>
                      <a:pt x="1771" y="2961"/>
                    </a:cubicBezTo>
                    <a:cubicBezTo>
                      <a:pt x="2393" y="3833"/>
                      <a:pt x="3080" y="4638"/>
                      <a:pt x="3767" y="5458"/>
                    </a:cubicBezTo>
                    <a:cubicBezTo>
                      <a:pt x="4493" y="6238"/>
                      <a:pt x="5207" y="7031"/>
                      <a:pt x="5999" y="7744"/>
                    </a:cubicBezTo>
                    <a:cubicBezTo>
                      <a:pt x="6779" y="8470"/>
                      <a:pt x="7585" y="9157"/>
                      <a:pt x="8457" y="9779"/>
                    </a:cubicBezTo>
                    <a:lnTo>
                      <a:pt x="8801" y="9237"/>
                    </a:lnTo>
                    <a:cubicBezTo>
                      <a:pt x="7916" y="8708"/>
                      <a:pt x="7070" y="8114"/>
                      <a:pt x="6251" y="7453"/>
                    </a:cubicBezTo>
                    <a:cubicBezTo>
                      <a:pt x="5432" y="6805"/>
                      <a:pt x="4692" y="6053"/>
                      <a:pt x="3978" y="5273"/>
                    </a:cubicBezTo>
                    <a:cubicBezTo>
                      <a:pt x="3291" y="4467"/>
                      <a:pt x="2630" y="3634"/>
                      <a:pt x="2088" y="2749"/>
                    </a:cubicBezTo>
                    <a:cubicBezTo>
                      <a:pt x="1811" y="2300"/>
                      <a:pt x="1560" y="1837"/>
                      <a:pt x="1309" y="1388"/>
                    </a:cubicBezTo>
                    <a:lnTo>
                      <a:pt x="965" y="688"/>
                    </a:lnTo>
                    <a:cubicBezTo>
                      <a:pt x="913" y="569"/>
                      <a:pt x="833" y="450"/>
                      <a:pt x="781" y="331"/>
                    </a:cubicBez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6" name="Google Shape;10186;p23"/>
              <p:cNvSpPr/>
              <p:nvPr/>
            </p:nvSpPr>
            <p:spPr>
              <a:xfrm>
                <a:off x="6779150" y="3777525"/>
                <a:ext cx="198575" cy="220025"/>
              </a:xfrm>
              <a:custGeom>
                <a:avLst/>
                <a:gdLst/>
                <a:ahLst/>
                <a:cxnLst/>
                <a:rect l="l" t="t" r="r" b="b"/>
                <a:pathLst>
                  <a:path w="7943" h="8801" extrusionOk="0">
                    <a:moveTo>
                      <a:pt x="609" y="0"/>
                    </a:moveTo>
                    <a:lnTo>
                      <a:pt x="1" y="305"/>
                    </a:lnTo>
                    <a:lnTo>
                      <a:pt x="212" y="622"/>
                    </a:lnTo>
                    <a:cubicBezTo>
                      <a:pt x="265" y="714"/>
                      <a:pt x="344" y="793"/>
                      <a:pt x="411" y="899"/>
                    </a:cubicBezTo>
                    <a:lnTo>
                      <a:pt x="793" y="1494"/>
                    </a:lnTo>
                    <a:cubicBezTo>
                      <a:pt x="1058" y="1890"/>
                      <a:pt x="1309" y="2287"/>
                      <a:pt x="1600" y="2669"/>
                    </a:cubicBezTo>
                    <a:cubicBezTo>
                      <a:pt x="2155" y="3450"/>
                      <a:pt x="2776" y="4176"/>
                      <a:pt x="3397" y="4916"/>
                    </a:cubicBezTo>
                    <a:cubicBezTo>
                      <a:pt x="4044" y="5617"/>
                      <a:pt x="4692" y="6316"/>
                      <a:pt x="5406" y="6964"/>
                    </a:cubicBezTo>
                    <a:cubicBezTo>
                      <a:pt x="6093" y="7625"/>
                      <a:pt x="6819" y="8246"/>
                      <a:pt x="7585" y="8801"/>
                    </a:cubicBezTo>
                    <a:lnTo>
                      <a:pt x="7943" y="8259"/>
                    </a:lnTo>
                    <a:cubicBezTo>
                      <a:pt x="7150" y="7796"/>
                      <a:pt x="6383" y="7255"/>
                      <a:pt x="5643" y="6674"/>
                    </a:cubicBezTo>
                    <a:cubicBezTo>
                      <a:pt x="4903" y="6092"/>
                      <a:pt x="4243" y="5418"/>
                      <a:pt x="3595" y="4731"/>
                    </a:cubicBezTo>
                    <a:cubicBezTo>
                      <a:pt x="2987" y="4005"/>
                      <a:pt x="2406" y="3265"/>
                      <a:pt x="1917" y="2458"/>
                    </a:cubicBezTo>
                    <a:cubicBezTo>
                      <a:pt x="1666" y="2062"/>
                      <a:pt x="1454" y="1639"/>
                      <a:pt x="1230" y="1242"/>
                    </a:cubicBezTo>
                    <a:lnTo>
                      <a:pt x="926" y="608"/>
                    </a:lnTo>
                    <a:cubicBezTo>
                      <a:pt x="873" y="502"/>
                      <a:pt x="807" y="397"/>
                      <a:pt x="754" y="291"/>
                    </a:cubicBezTo>
                    <a:lnTo>
                      <a:pt x="60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7" name="Google Shape;10187;p23"/>
              <p:cNvSpPr/>
              <p:nvPr/>
            </p:nvSpPr>
            <p:spPr>
              <a:xfrm>
                <a:off x="6463350" y="4182525"/>
                <a:ext cx="77000" cy="83600"/>
              </a:xfrm>
              <a:custGeom>
                <a:avLst/>
                <a:gdLst/>
                <a:ahLst/>
                <a:cxnLst/>
                <a:rect l="l" t="t" r="r" b="b"/>
                <a:pathLst>
                  <a:path w="3080" h="3344" extrusionOk="0">
                    <a:moveTo>
                      <a:pt x="740" y="0"/>
                    </a:moveTo>
                    <a:lnTo>
                      <a:pt x="1" y="159"/>
                    </a:lnTo>
                    <a:cubicBezTo>
                      <a:pt x="133" y="331"/>
                      <a:pt x="252" y="490"/>
                      <a:pt x="384" y="634"/>
                    </a:cubicBezTo>
                    <a:lnTo>
                      <a:pt x="754" y="1018"/>
                    </a:lnTo>
                    <a:cubicBezTo>
                      <a:pt x="1005" y="1256"/>
                      <a:pt x="1256" y="1494"/>
                      <a:pt x="1480" y="1732"/>
                    </a:cubicBezTo>
                    <a:cubicBezTo>
                      <a:pt x="1692" y="1969"/>
                      <a:pt x="1903" y="2234"/>
                      <a:pt x="2115" y="2498"/>
                    </a:cubicBezTo>
                    <a:cubicBezTo>
                      <a:pt x="2220" y="2630"/>
                      <a:pt x="2326" y="2775"/>
                      <a:pt x="2432" y="2921"/>
                    </a:cubicBezTo>
                    <a:cubicBezTo>
                      <a:pt x="2564" y="3053"/>
                      <a:pt x="2710" y="3238"/>
                      <a:pt x="2895" y="3344"/>
                    </a:cubicBezTo>
                    <a:lnTo>
                      <a:pt x="3080" y="2669"/>
                    </a:lnTo>
                    <a:cubicBezTo>
                      <a:pt x="3001" y="2577"/>
                      <a:pt x="2895" y="2590"/>
                      <a:pt x="2775" y="2498"/>
                    </a:cubicBezTo>
                    <a:cubicBezTo>
                      <a:pt x="2643" y="2419"/>
                      <a:pt x="2525" y="2326"/>
                      <a:pt x="2405" y="2220"/>
                    </a:cubicBezTo>
                    <a:cubicBezTo>
                      <a:pt x="2155" y="2009"/>
                      <a:pt x="1930" y="1771"/>
                      <a:pt x="1679" y="1520"/>
                    </a:cubicBezTo>
                    <a:cubicBezTo>
                      <a:pt x="1454" y="1282"/>
                      <a:pt x="1243" y="1031"/>
                      <a:pt x="1071" y="766"/>
                    </a:cubicBezTo>
                    <a:cubicBezTo>
                      <a:pt x="992" y="634"/>
                      <a:pt x="925" y="502"/>
                      <a:pt x="860" y="370"/>
                    </a:cubicBezTo>
                    <a:cubicBezTo>
                      <a:pt x="793" y="238"/>
                      <a:pt x="781" y="120"/>
                      <a:pt x="7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8" name="Google Shape;10188;p23"/>
              <p:cNvSpPr/>
              <p:nvPr/>
            </p:nvSpPr>
            <p:spPr>
              <a:xfrm>
                <a:off x="6690300" y="3934100"/>
                <a:ext cx="130850" cy="119300"/>
              </a:xfrm>
              <a:custGeom>
                <a:avLst/>
                <a:gdLst/>
                <a:ahLst/>
                <a:cxnLst/>
                <a:rect l="l" t="t" r="r" b="b"/>
                <a:pathLst>
                  <a:path w="5234" h="4772" extrusionOk="0">
                    <a:moveTo>
                      <a:pt x="2373" y="580"/>
                    </a:moveTo>
                    <a:cubicBezTo>
                      <a:pt x="2375" y="580"/>
                      <a:pt x="2377" y="581"/>
                      <a:pt x="2379" y="582"/>
                    </a:cubicBezTo>
                    <a:lnTo>
                      <a:pt x="2432" y="661"/>
                    </a:lnTo>
                    <a:lnTo>
                      <a:pt x="2603" y="886"/>
                    </a:lnTo>
                    <a:cubicBezTo>
                      <a:pt x="3151" y="1540"/>
                      <a:pt x="3714" y="2203"/>
                      <a:pt x="4381" y="2754"/>
                    </a:cubicBezTo>
                    <a:lnTo>
                      <a:pt x="4381" y="2754"/>
                    </a:lnTo>
                    <a:cubicBezTo>
                      <a:pt x="4063" y="2916"/>
                      <a:pt x="3743" y="3073"/>
                      <a:pt x="3423" y="3225"/>
                    </a:cubicBezTo>
                    <a:lnTo>
                      <a:pt x="2617" y="3595"/>
                    </a:lnTo>
                    <a:lnTo>
                      <a:pt x="1784" y="3899"/>
                    </a:lnTo>
                    <a:lnTo>
                      <a:pt x="926" y="4190"/>
                    </a:lnTo>
                    <a:lnTo>
                      <a:pt x="621" y="4295"/>
                    </a:lnTo>
                    <a:lnTo>
                      <a:pt x="489" y="4335"/>
                    </a:lnTo>
                    <a:lnTo>
                      <a:pt x="436" y="4348"/>
                    </a:lnTo>
                    <a:lnTo>
                      <a:pt x="436" y="4348"/>
                    </a:lnTo>
                    <a:lnTo>
                      <a:pt x="450" y="4282"/>
                    </a:lnTo>
                    <a:cubicBezTo>
                      <a:pt x="450" y="4202"/>
                      <a:pt x="476" y="4123"/>
                      <a:pt x="503" y="4044"/>
                    </a:cubicBezTo>
                    <a:lnTo>
                      <a:pt x="582" y="3873"/>
                    </a:lnTo>
                    <a:cubicBezTo>
                      <a:pt x="609" y="3806"/>
                      <a:pt x="648" y="3740"/>
                      <a:pt x="674" y="3674"/>
                    </a:cubicBezTo>
                    <a:cubicBezTo>
                      <a:pt x="806" y="3410"/>
                      <a:pt x="965" y="3145"/>
                      <a:pt x="1123" y="2881"/>
                    </a:cubicBezTo>
                    <a:cubicBezTo>
                      <a:pt x="1428" y="2340"/>
                      <a:pt x="1652" y="1811"/>
                      <a:pt x="1956" y="1295"/>
                    </a:cubicBezTo>
                    <a:lnTo>
                      <a:pt x="2313" y="648"/>
                    </a:lnTo>
                    <a:cubicBezTo>
                      <a:pt x="2337" y="636"/>
                      <a:pt x="2350" y="580"/>
                      <a:pt x="2373" y="580"/>
                    </a:cubicBezTo>
                    <a:close/>
                    <a:moveTo>
                      <a:pt x="2339" y="1"/>
                    </a:moveTo>
                    <a:cubicBezTo>
                      <a:pt x="2326" y="1"/>
                      <a:pt x="2326" y="14"/>
                      <a:pt x="2313" y="27"/>
                    </a:cubicBezTo>
                    <a:lnTo>
                      <a:pt x="2273" y="94"/>
                    </a:lnTo>
                    <a:lnTo>
                      <a:pt x="2194" y="238"/>
                    </a:lnTo>
                    <a:lnTo>
                      <a:pt x="1692" y="1177"/>
                    </a:lnTo>
                    <a:cubicBezTo>
                      <a:pt x="1401" y="1692"/>
                      <a:pt x="1176" y="2261"/>
                      <a:pt x="873" y="2763"/>
                    </a:cubicBezTo>
                    <a:cubicBezTo>
                      <a:pt x="727" y="3013"/>
                      <a:pt x="568" y="3265"/>
                      <a:pt x="424" y="3542"/>
                    </a:cubicBezTo>
                    <a:cubicBezTo>
                      <a:pt x="383" y="3608"/>
                      <a:pt x="344" y="3674"/>
                      <a:pt x="318" y="3753"/>
                    </a:cubicBezTo>
                    <a:lnTo>
                      <a:pt x="198" y="4005"/>
                    </a:lnTo>
                    <a:cubicBezTo>
                      <a:pt x="146" y="4202"/>
                      <a:pt x="80" y="4401"/>
                      <a:pt x="40" y="4613"/>
                    </a:cubicBezTo>
                    <a:lnTo>
                      <a:pt x="1" y="4771"/>
                    </a:lnTo>
                    <a:cubicBezTo>
                      <a:pt x="54" y="4771"/>
                      <a:pt x="106" y="4757"/>
                      <a:pt x="159" y="4745"/>
                    </a:cubicBezTo>
                    <a:lnTo>
                      <a:pt x="463" y="4665"/>
                    </a:lnTo>
                    <a:lnTo>
                      <a:pt x="1018" y="4520"/>
                    </a:lnTo>
                    <a:lnTo>
                      <a:pt x="1890" y="4269"/>
                    </a:lnTo>
                    <a:lnTo>
                      <a:pt x="2749" y="4005"/>
                    </a:lnTo>
                    <a:cubicBezTo>
                      <a:pt x="2749" y="4005"/>
                      <a:pt x="2961" y="3938"/>
                      <a:pt x="3172" y="3859"/>
                    </a:cubicBezTo>
                    <a:cubicBezTo>
                      <a:pt x="3370" y="3780"/>
                      <a:pt x="3581" y="3688"/>
                      <a:pt x="3581" y="3688"/>
                    </a:cubicBezTo>
                    <a:cubicBezTo>
                      <a:pt x="4150" y="3476"/>
                      <a:pt x="4691" y="3251"/>
                      <a:pt x="5233" y="3013"/>
                    </a:cubicBezTo>
                    <a:lnTo>
                      <a:pt x="5122" y="2741"/>
                    </a:lnTo>
                    <a:lnTo>
                      <a:pt x="5233" y="2578"/>
                    </a:lnTo>
                    <a:cubicBezTo>
                      <a:pt x="5155" y="2535"/>
                      <a:pt x="5077" y="2490"/>
                      <a:pt x="5000" y="2443"/>
                    </a:cubicBezTo>
                    <a:lnTo>
                      <a:pt x="5000" y="2443"/>
                    </a:lnTo>
                    <a:lnTo>
                      <a:pt x="4995" y="2432"/>
                    </a:lnTo>
                    <a:cubicBezTo>
                      <a:pt x="4993" y="2433"/>
                      <a:pt x="4990" y="2434"/>
                      <a:pt x="4988" y="2436"/>
                    </a:cubicBezTo>
                    <a:lnTo>
                      <a:pt x="4988" y="2436"/>
                    </a:lnTo>
                    <a:cubicBezTo>
                      <a:pt x="4218" y="1966"/>
                      <a:pt x="3540" y="1317"/>
                      <a:pt x="2894" y="635"/>
                    </a:cubicBezTo>
                    <a:lnTo>
                      <a:pt x="2550" y="238"/>
                    </a:lnTo>
                    <a:lnTo>
                      <a:pt x="2365" y="27"/>
                    </a:lnTo>
                    <a:lnTo>
                      <a:pt x="233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9" name="Google Shape;10189;p23"/>
              <p:cNvSpPr/>
              <p:nvPr/>
            </p:nvSpPr>
            <p:spPr>
              <a:xfrm>
                <a:off x="6274750" y="3782150"/>
                <a:ext cx="311200" cy="107400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4296" extrusionOk="0">
                    <a:moveTo>
                      <a:pt x="0" y="0"/>
                    </a:moveTo>
                    <a:lnTo>
                      <a:pt x="0" y="437"/>
                    </a:lnTo>
                    <a:cubicBezTo>
                      <a:pt x="0" y="661"/>
                      <a:pt x="13" y="886"/>
                      <a:pt x="13" y="886"/>
                    </a:cubicBezTo>
                    <a:cubicBezTo>
                      <a:pt x="1216" y="992"/>
                      <a:pt x="2431" y="1163"/>
                      <a:pt x="3647" y="1189"/>
                    </a:cubicBezTo>
                    <a:cubicBezTo>
                      <a:pt x="4255" y="1216"/>
                      <a:pt x="4875" y="1242"/>
                      <a:pt x="5483" y="1242"/>
                    </a:cubicBezTo>
                    <a:cubicBezTo>
                      <a:pt x="5483" y="1242"/>
                      <a:pt x="5932" y="1230"/>
                      <a:pt x="6395" y="1216"/>
                    </a:cubicBezTo>
                    <a:lnTo>
                      <a:pt x="7294" y="1163"/>
                    </a:lnTo>
                    <a:cubicBezTo>
                      <a:pt x="7597" y="1150"/>
                      <a:pt x="7902" y="1150"/>
                      <a:pt x="8193" y="1098"/>
                    </a:cubicBezTo>
                    <a:lnTo>
                      <a:pt x="9091" y="965"/>
                    </a:lnTo>
                    <a:lnTo>
                      <a:pt x="9976" y="833"/>
                    </a:lnTo>
                    <a:lnTo>
                      <a:pt x="10346" y="780"/>
                    </a:lnTo>
                    <a:lnTo>
                      <a:pt x="10386" y="767"/>
                    </a:lnTo>
                    <a:cubicBezTo>
                      <a:pt x="10399" y="780"/>
                      <a:pt x="10399" y="807"/>
                      <a:pt x="10412" y="820"/>
                    </a:cubicBezTo>
                    <a:lnTo>
                      <a:pt x="10452" y="939"/>
                    </a:lnTo>
                    <a:cubicBezTo>
                      <a:pt x="10874" y="2088"/>
                      <a:pt x="11337" y="3224"/>
                      <a:pt x="11879" y="4295"/>
                    </a:cubicBezTo>
                    <a:lnTo>
                      <a:pt x="12447" y="4017"/>
                    </a:lnTo>
                    <a:cubicBezTo>
                      <a:pt x="11839" y="3000"/>
                      <a:pt x="11311" y="1917"/>
                      <a:pt x="10809" y="807"/>
                    </a:cubicBezTo>
                    <a:cubicBezTo>
                      <a:pt x="10809" y="807"/>
                      <a:pt x="10769" y="728"/>
                      <a:pt x="10742" y="661"/>
                    </a:cubicBezTo>
                    <a:cubicBezTo>
                      <a:pt x="10703" y="582"/>
                      <a:pt x="10677" y="502"/>
                      <a:pt x="10677" y="502"/>
                    </a:cubicBezTo>
                    <a:cubicBezTo>
                      <a:pt x="10650" y="463"/>
                      <a:pt x="10650" y="370"/>
                      <a:pt x="10610" y="358"/>
                    </a:cubicBezTo>
                    <a:lnTo>
                      <a:pt x="10439" y="397"/>
                    </a:lnTo>
                    <a:lnTo>
                      <a:pt x="9910" y="490"/>
                    </a:lnTo>
                    <a:lnTo>
                      <a:pt x="9038" y="648"/>
                    </a:lnTo>
                    <a:lnTo>
                      <a:pt x="8152" y="793"/>
                    </a:lnTo>
                    <a:cubicBezTo>
                      <a:pt x="7862" y="846"/>
                      <a:pt x="7558" y="846"/>
                      <a:pt x="7254" y="860"/>
                    </a:cubicBezTo>
                    <a:lnTo>
                      <a:pt x="6355" y="886"/>
                    </a:lnTo>
                    <a:cubicBezTo>
                      <a:pt x="5906" y="886"/>
                      <a:pt x="5444" y="899"/>
                      <a:pt x="5444" y="899"/>
                    </a:cubicBezTo>
                    <a:cubicBezTo>
                      <a:pt x="4836" y="872"/>
                      <a:pt x="4241" y="807"/>
                      <a:pt x="3633" y="728"/>
                    </a:cubicBezTo>
                    <a:cubicBezTo>
                      <a:pt x="2431" y="608"/>
                      <a:pt x="1202" y="30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0" name="Google Shape;10190;p23"/>
              <p:cNvSpPr/>
              <p:nvPr/>
            </p:nvSpPr>
            <p:spPr>
              <a:xfrm>
                <a:off x="6250950" y="3493425"/>
                <a:ext cx="254700" cy="216425"/>
              </a:xfrm>
              <a:custGeom>
                <a:avLst/>
                <a:gdLst/>
                <a:ahLst/>
                <a:cxnLst/>
                <a:rect l="l" t="t" r="r" b="b"/>
                <a:pathLst>
                  <a:path w="10188" h="8657" extrusionOk="0">
                    <a:moveTo>
                      <a:pt x="9554" y="1"/>
                    </a:moveTo>
                    <a:cubicBezTo>
                      <a:pt x="9541" y="608"/>
                      <a:pt x="9515" y="1216"/>
                      <a:pt x="9515" y="1824"/>
                    </a:cubicBezTo>
                    <a:cubicBezTo>
                      <a:pt x="9541" y="2432"/>
                      <a:pt x="9527" y="3040"/>
                      <a:pt x="9594" y="3661"/>
                    </a:cubicBezTo>
                    <a:lnTo>
                      <a:pt x="9606" y="3780"/>
                    </a:lnTo>
                    <a:cubicBezTo>
                      <a:pt x="9594" y="3806"/>
                      <a:pt x="9606" y="3820"/>
                      <a:pt x="9594" y="3833"/>
                    </a:cubicBezTo>
                    <a:lnTo>
                      <a:pt x="9554" y="3846"/>
                    </a:lnTo>
                    <a:lnTo>
                      <a:pt x="9197" y="3938"/>
                    </a:lnTo>
                    <a:lnTo>
                      <a:pt x="8325" y="4163"/>
                    </a:lnTo>
                    <a:lnTo>
                      <a:pt x="7453" y="4401"/>
                    </a:lnTo>
                    <a:cubicBezTo>
                      <a:pt x="7162" y="4467"/>
                      <a:pt x="6872" y="4599"/>
                      <a:pt x="6594" y="4692"/>
                    </a:cubicBezTo>
                    <a:cubicBezTo>
                      <a:pt x="6594" y="4692"/>
                      <a:pt x="6158" y="4851"/>
                      <a:pt x="5735" y="5009"/>
                    </a:cubicBezTo>
                    <a:cubicBezTo>
                      <a:pt x="5313" y="5180"/>
                      <a:pt x="4890" y="5339"/>
                      <a:pt x="4890" y="5339"/>
                    </a:cubicBezTo>
                    <a:cubicBezTo>
                      <a:pt x="4335" y="5590"/>
                      <a:pt x="3793" y="5855"/>
                      <a:pt x="3238" y="6119"/>
                    </a:cubicBezTo>
                    <a:cubicBezTo>
                      <a:pt x="2141" y="6621"/>
                      <a:pt x="1071" y="7255"/>
                      <a:pt x="1" y="7837"/>
                    </a:cubicBezTo>
                    <a:lnTo>
                      <a:pt x="371" y="8656"/>
                    </a:lnTo>
                    <a:cubicBezTo>
                      <a:pt x="1335" y="7890"/>
                      <a:pt x="2326" y="7136"/>
                      <a:pt x="3410" y="6542"/>
                    </a:cubicBezTo>
                    <a:cubicBezTo>
                      <a:pt x="3938" y="6237"/>
                      <a:pt x="4467" y="5934"/>
                      <a:pt x="5008" y="5670"/>
                    </a:cubicBezTo>
                    <a:cubicBezTo>
                      <a:pt x="5008" y="5670"/>
                      <a:pt x="5418" y="5497"/>
                      <a:pt x="5841" y="5326"/>
                    </a:cubicBezTo>
                    <a:cubicBezTo>
                      <a:pt x="6250" y="5154"/>
                      <a:pt x="6673" y="4995"/>
                      <a:pt x="6673" y="4995"/>
                    </a:cubicBezTo>
                    <a:cubicBezTo>
                      <a:pt x="6951" y="4890"/>
                      <a:pt x="7228" y="4758"/>
                      <a:pt x="7532" y="4692"/>
                    </a:cubicBezTo>
                    <a:lnTo>
                      <a:pt x="8391" y="4481"/>
                    </a:lnTo>
                    <a:lnTo>
                      <a:pt x="9263" y="4282"/>
                    </a:lnTo>
                    <a:lnTo>
                      <a:pt x="9779" y="4163"/>
                    </a:lnTo>
                    <a:lnTo>
                      <a:pt x="9950" y="4123"/>
                    </a:lnTo>
                    <a:cubicBezTo>
                      <a:pt x="9990" y="4097"/>
                      <a:pt x="9964" y="4018"/>
                      <a:pt x="9964" y="3965"/>
                    </a:cubicBezTo>
                    <a:lnTo>
                      <a:pt x="9964" y="3635"/>
                    </a:lnTo>
                    <a:cubicBezTo>
                      <a:pt x="9950" y="3027"/>
                      <a:pt x="10003" y="2432"/>
                      <a:pt x="10029" y="1824"/>
                    </a:cubicBezTo>
                    <a:cubicBezTo>
                      <a:pt x="10056" y="1230"/>
                      <a:pt x="10135" y="635"/>
                      <a:pt x="10188" y="41"/>
                    </a:cubicBezTo>
                    <a:lnTo>
                      <a:pt x="95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1" name="Google Shape;10191;p23"/>
              <p:cNvSpPr/>
              <p:nvPr/>
            </p:nvSpPr>
            <p:spPr>
              <a:xfrm>
                <a:off x="6658900" y="3503350"/>
                <a:ext cx="79000" cy="309875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2395" extrusionOk="0">
                    <a:moveTo>
                      <a:pt x="1" y="0"/>
                    </a:moveTo>
                    <a:lnTo>
                      <a:pt x="41" y="423"/>
                    </a:lnTo>
                    <a:cubicBezTo>
                      <a:pt x="54" y="542"/>
                      <a:pt x="68" y="661"/>
                      <a:pt x="68" y="807"/>
                    </a:cubicBezTo>
                    <a:lnTo>
                      <a:pt x="68" y="1203"/>
                    </a:lnTo>
                    <a:cubicBezTo>
                      <a:pt x="80" y="1401"/>
                      <a:pt x="94" y="1586"/>
                      <a:pt x="94" y="1586"/>
                    </a:cubicBezTo>
                    <a:cubicBezTo>
                      <a:pt x="120" y="2128"/>
                      <a:pt x="147" y="2656"/>
                      <a:pt x="212" y="3185"/>
                    </a:cubicBezTo>
                    <a:cubicBezTo>
                      <a:pt x="305" y="4242"/>
                      <a:pt x="490" y="5285"/>
                      <a:pt x="688" y="6330"/>
                    </a:cubicBezTo>
                    <a:cubicBezTo>
                      <a:pt x="899" y="7373"/>
                      <a:pt x="1164" y="8404"/>
                      <a:pt x="1468" y="9422"/>
                    </a:cubicBezTo>
                    <a:cubicBezTo>
                      <a:pt x="1785" y="10426"/>
                      <a:pt x="2142" y="11443"/>
                      <a:pt x="2578" y="12394"/>
                    </a:cubicBezTo>
                    <a:lnTo>
                      <a:pt x="3160" y="12104"/>
                    </a:lnTo>
                    <a:cubicBezTo>
                      <a:pt x="2644" y="11219"/>
                      <a:pt x="2221" y="10267"/>
                      <a:pt x="1824" y="9290"/>
                    </a:cubicBezTo>
                    <a:cubicBezTo>
                      <a:pt x="1468" y="8312"/>
                      <a:pt x="1164" y="7308"/>
                      <a:pt x="952" y="6277"/>
                    </a:cubicBezTo>
                    <a:cubicBezTo>
                      <a:pt x="755" y="5246"/>
                      <a:pt x="623" y="4202"/>
                      <a:pt x="596" y="3159"/>
                    </a:cubicBezTo>
                    <a:cubicBezTo>
                      <a:pt x="570" y="2630"/>
                      <a:pt x="582" y="2102"/>
                      <a:pt x="609" y="1586"/>
                    </a:cubicBezTo>
                    <a:cubicBezTo>
                      <a:pt x="609" y="1586"/>
                      <a:pt x="609" y="1388"/>
                      <a:pt x="623" y="1203"/>
                    </a:cubicBezTo>
                    <a:cubicBezTo>
                      <a:pt x="635" y="1004"/>
                      <a:pt x="662" y="807"/>
                      <a:pt x="662" y="807"/>
                    </a:cubicBezTo>
                    <a:cubicBezTo>
                      <a:pt x="675" y="674"/>
                      <a:pt x="675" y="542"/>
                      <a:pt x="675" y="410"/>
                    </a:cubicBezTo>
                    <a:lnTo>
                      <a:pt x="675" y="4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2" name="Google Shape;10192;p23"/>
              <p:cNvSpPr/>
              <p:nvPr/>
            </p:nvSpPr>
            <p:spPr>
              <a:xfrm>
                <a:off x="6721350" y="3506975"/>
                <a:ext cx="72700" cy="278175"/>
              </a:xfrm>
              <a:custGeom>
                <a:avLst/>
                <a:gdLst/>
                <a:ahLst/>
                <a:cxnLst/>
                <a:rect l="l" t="t" r="r" b="b"/>
                <a:pathLst>
                  <a:path w="2908" h="11127" extrusionOk="0">
                    <a:moveTo>
                      <a:pt x="1" y="1"/>
                    </a:moveTo>
                    <a:lnTo>
                      <a:pt x="40" y="371"/>
                    </a:lnTo>
                    <a:cubicBezTo>
                      <a:pt x="54" y="489"/>
                      <a:pt x="80" y="595"/>
                      <a:pt x="80" y="714"/>
                    </a:cubicBezTo>
                    <a:lnTo>
                      <a:pt x="80" y="1071"/>
                    </a:lnTo>
                    <a:cubicBezTo>
                      <a:pt x="93" y="1256"/>
                      <a:pt x="107" y="1428"/>
                      <a:pt x="107" y="1428"/>
                    </a:cubicBezTo>
                    <a:cubicBezTo>
                      <a:pt x="133" y="1904"/>
                      <a:pt x="159" y="2379"/>
                      <a:pt x="225" y="2855"/>
                    </a:cubicBezTo>
                    <a:cubicBezTo>
                      <a:pt x="304" y="3806"/>
                      <a:pt x="477" y="4744"/>
                      <a:pt x="648" y="5683"/>
                    </a:cubicBezTo>
                    <a:cubicBezTo>
                      <a:pt x="833" y="6608"/>
                      <a:pt x="1071" y="7533"/>
                      <a:pt x="1349" y="8444"/>
                    </a:cubicBezTo>
                    <a:cubicBezTo>
                      <a:pt x="1626" y="9356"/>
                      <a:pt x="1930" y="10255"/>
                      <a:pt x="2326" y="11127"/>
                    </a:cubicBezTo>
                    <a:lnTo>
                      <a:pt x="2908" y="10836"/>
                    </a:lnTo>
                    <a:cubicBezTo>
                      <a:pt x="2445" y="10029"/>
                      <a:pt x="2062" y="9184"/>
                      <a:pt x="1705" y="8325"/>
                    </a:cubicBezTo>
                    <a:cubicBezTo>
                      <a:pt x="1375" y="7453"/>
                      <a:pt x="1111" y="6541"/>
                      <a:pt x="926" y="5630"/>
                    </a:cubicBezTo>
                    <a:cubicBezTo>
                      <a:pt x="741" y="4705"/>
                      <a:pt x="621" y="3766"/>
                      <a:pt x="609" y="2829"/>
                    </a:cubicBezTo>
                    <a:cubicBezTo>
                      <a:pt x="582" y="2366"/>
                      <a:pt x="595" y="1890"/>
                      <a:pt x="621" y="1428"/>
                    </a:cubicBezTo>
                    <a:cubicBezTo>
                      <a:pt x="621" y="1428"/>
                      <a:pt x="621" y="1256"/>
                      <a:pt x="635" y="1071"/>
                    </a:cubicBezTo>
                    <a:lnTo>
                      <a:pt x="662" y="727"/>
                    </a:lnTo>
                    <a:cubicBezTo>
                      <a:pt x="688" y="609"/>
                      <a:pt x="674" y="489"/>
                      <a:pt x="688" y="371"/>
                    </a:cubicBezTo>
                    <a:lnTo>
                      <a:pt x="688" y="4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3" name="Google Shape;10193;p23"/>
              <p:cNvSpPr/>
              <p:nvPr/>
            </p:nvSpPr>
            <p:spPr>
              <a:xfrm>
                <a:off x="6247650" y="3695950"/>
                <a:ext cx="35050" cy="105375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421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7" y="211"/>
                      <a:pt x="40" y="423"/>
                      <a:pt x="80" y="608"/>
                    </a:cubicBezTo>
                    <a:lnTo>
                      <a:pt x="212" y="1136"/>
                    </a:lnTo>
                    <a:cubicBezTo>
                      <a:pt x="304" y="1466"/>
                      <a:pt x="397" y="1797"/>
                      <a:pt x="476" y="2114"/>
                    </a:cubicBezTo>
                    <a:cubicBezTo>
                      <a:pt x="556" y="2431"/>
                      <a:pt x="608" y="2761"/>
                      <a:pt x="648" y="3092"/>
                    </a:cubicBezTo>
                    <a:cubicBezTo>
                      <a:pt x="674" y="3263"/>
                      <a:pt x="688" y="3448"/>
                      <a:pt x="714" y="3621"/>
                    </a:cubicBezTo>
                    <a:cubicBezTo>
                      <a:pt x="753" y="3806"/>
                      <a:pt x="806" y="4043"/>
                      <a:pt x="899" y="4215"/>
                    </a:cubicBezTo>
                    <a:lnTo>
                      <a:pt x="1401" y="3739"/>
                    </a:lnTo>
                    <a:cubicBezTo>
                      <a:pt x="1375" y="3621"/>
                      <a:pt x="1269" y="3568"/>
                      <a:pt x="1216" y="3436"/>
                    </a:cubicBezTo>
                    <a:cubicBezTo>
                      <a:pt x="1150" y="3290"/>
                      <a:pt x="1097" y="3145"/>
                      <a:pt x="1031" y="2999"/>
                    </a:cubicBezTo>
                    <a:cubicBezTo>
                      <a:pt x="938" y="2696"/>
                      <a:pt x="846" y="2378"/>
                      <a:pt x="767" y="2035"/>
                    </a:cubicBezTo>
                    <a:cubicBezTo>
                      <a:pt x="688" y="1704"/>
                      <a:pt x="621" y="1387"/>
                      <a:pt x="608" y="1070"/>
                    </a:cubicBezTo>
                    <a:cubicBezTo>
                      <a:pt x="608" y="911"/>
                      <a:pt x="621" y="766"/>
                      <a:pt x="621" y="608"/>
                    </a:cubicBezTo>
                    <a:cubicBezTo>
                      <a:pt x="648" y="476"/>
                      <a:pt x="688" y="356"/>
                      <a:pt x="714" y="23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4" name="Google Shape;10194;p23"/>
              <p:cNvSpPr/>
              <p:nvPr/>
            </p:nvSpPr>
            <p:spPr>
              <a:xfrm>
                <a:off x="6510600" y="3620625"/>
                <a:ext cx="1407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4057" extrusionOk="0">
                    <a:moveTo>
                      <a:pt x="4128" y="520"/>
                    </a:moveTo>
                    <a:cubicBezTo>
                      <a:pt x="4133" y="520"/>
                      <a:pt x="4136" y="523"/>
                      <a:pt x="4136" y="529"/>
                    </a:cubicBezTo>
                    <a:lnTo>
                      <a:pt x="4150" y="621"/>
                    </a:lnTo>
                    <a:lnTo>
                      <a:pt x="4189" y="899"/>
                    </a:lnTo>
                    <a:cubicBezTo>
                      <a:pt x="4282" y="1414"/>
                      <a:pt x="4361" y="1942"/>
                      <a:pt x="4506" y="2444"/>
                    </a:cubicBezTo>
                    <a:cubicBezTo>
                      <a:pt x="4589" y="2770"/>
                      <a:pt x="4689" y="3090"/>
                      <a:pt x="4807" y="3404"/>
                    </a:cubicBezTo>
                    <a:lnTo>
                      <a:pt x="4807" y="3404"/>
                    </a:lnTo>
                    <a:cubicBezTo>
                      <a:pt x="4449" y="3387"/>
                      <a:pt x="4087" y="3367"/>
                      <a:pt x="3727" y="3343"/>
                    </a:cubicBezTo>
                    <a:lnTo>
                      <a:pt x="2855" y="3251"/>
                    </a:lnTo>
                    <a:lnTo>
                      <a:pt x="1969" y="3092"/>
                    </a:lnTo>
                    <a:lnTo>
                      <a:pt x="1084" y="2920"/>
                    </a:lnTo>
                    <a:lnTo>
                      <a:pt x="767" y="2854"/>
                    </a:lnTo>
                    <a:lnTo>
                      <a:pt x="648" y="2828"/>
                    </a:lnTo>
                    <a:lnTo>
                      <a:pt x="582" y="2814"/>
                    </a:lnTo>
                    <a:lnTo>
                      <a:pt x="621" y="2761"/>
                    </a:lnTo>
                    <a:cubicBezTo>
                      <a:pt x="674" y="2696"/>
                      <a:pt x="727" y="2643"/>
                      <a:pt x="793" y="2576"/>
                    </a:cubicBezTo>
                    <a:lnTo>
                      <a:pt x="938" y="2471"/>
                    </a:lnTo>
                    <a:cubicBezTo>
                      <a:pt x="991" y="2432"/>
                      <a:pt x="1058" y="2391"/>
                      <a:pt x="1123" y="2352"/>
                    </a:cubicBezTo>
                    <a:cubicBezTo>
                      <a:pt x="1375" y="2180"/>
                      <a:pt x="1639" y="2035"/>
                      <a:pt x="1903" y="1889"/>
                    </a:cubicBezTo>
                    <a:cubicBezTo>
                      <a:pt x="2445" y="1572"/>
                      <a:pt x="2920" y="1229"/>
                      <a:pt x="3422" y="925"/>
                    </a:cubicBezTo>
                    <a:lnTo>
                      <a:pt x="4057" y="555"/>
                    </a:lnTo>
                    <a:cubicBezTo>
                      <a:pt x="4077" y="545"/>
                      <a:pt x="4112" y="520"/>
                      <a:pt x="4128" y="520"/>
                    </a:cubicBezTo>
                    <a:close/>
                    <a:moveTo>
                      <a:pt x="4414" y="0"/>
                    </a:moveTo>
                    <a:cubicBezTo>
                      <a:pt x="4400" y="0"/>
                      <a:pt x="4387" y="13"/>
                      <a:pt x="4374" y="13"/>
                    </a:cubicBezTo>
                    <a:lnTo>
                      <a:pt x="4308" y="53"/>
                    </a:lnTo>
                    <a:lnTo>
                      <a:pt x="4162" y="145"/>
                    </a:lnTo>
                    <a:lnTo>
                      <a:pt x="3264" y="700"/>
                    </a:lnTo>
                    <a:cubicBezTo>
                      <a:pt x="2762" y="1005"/>
                      <a:pt x="2273" y="1375"/>
                      <a:pt x="1757" y="1652"/>
                    </a:cubicBezTo>
                    <a:cubicBezTo>
                      <a:pt x="1507" y="1797"/>
                      <a:pt x="1229" y="1942"/>
                      <a:pt x="965" y="2101"/>
                    </a:cubicBezTo>
                    <a:cubicBezTo>
                      <a:pt x="899" y="2154"/>
                      <a:pt x="833" y="2180"/>
                      <a:pt x="767" y="2233"/>
                    </a:cubicBezTo>
                    <a:lnTo>
                      <a:pt x="542" y="2391"/>
                    </a:lnTo>
                    <a:cubicBezTo>
                      <a:pt x="397" y="2537"/>
                      <a:pt x="238" y="2682"/>
                      <a:pt x="106" y="2841"/>
                    </a:cubicBezTo>
                    <a:lnTo>
                      <a:pt x="1" y="2960"/>
                    </a:lnTo>
                    <a:cubicBezTo>
                      <a:pt x="40" y="2987"/>
                      <a:pt x="106" y="2999"/>
                      <a:pt x="145" y="3013"/>
                    </a:cubicBezTo>
                    <a:lnTo>
                      <a:pt x="450" y="3105"/>
                    </a:lnTo>
                    <a:lnTo>
                      <a:pt x="1005" y="3251"/>
                    </a:lnTo>
                    <a:lnTo>
                      <a:pt x="1877" y="3475"/>
                    </a:lnTo>
                    <a:cubicBezTo>
                      <a:pt x="1877" y="3475"/>
                      <a:pt x="2101" y="3528"/>
                      <a:pt x="2312" y="3581"/>
                    </a:cubicBezTo>
                    <a:cubicBezTo>
                      <a:pt x="2538" y="3621"/>
                      <a:pt x="2749" y="3674"/>
                      <a:pt x="2749" y="3674"/>
                    </a:cubicBezTo>
                    <a:lnTo>
                      <a:pt x="3648" y="3819"/>
                    </a:lnTo>
                    <a:cubicBezTo>
                      <a:pt x="4229" y="3912"/>
                      <a:pt x="4823" y="3991"/>
                      <a:pt x="5392" y="4056"/>
                    </a:cubicBezTo>
                    <a:lnTo>
                      <a:pt x="5442" y="3761"/>
                    </a:lnTo>
                    <a:lnTo>
                      <a:pt x="5630" y="3674"/>
                    </a:lnTo>
                    <a:cubicBezTo>
                      <a:pt x="5583" y="3600"/>
                      <a:pt x="5539" y="3524"/>
                      <a:pt x="5495" y="3447"/>
                    </a:cubicBezTo>
                    <a:lnTo>
                      <a:pt x="5495" y="3447"/>
                    </a:lnTo>
                    <a:lnTo>
                      <a:pt x="5497" y="3436"/>
                    </a:lnTo>
                    <a:cubicBezTo>
                      <a:pt x="5495" y="3436"/>
                      <a:pt x="5492" y="3436"/>
                      <a:pt x="5489" y="3436"/>
                    </a:cubicBezTo>
                    <a:lnTo>
                      <a:pt x="5489" y="3436"/>
                    </a:lnTo>
                    <a:cubicBezTo>
                      <a:pt x="5411" y="3297"/>
                      <a:pt x="5339" y="3155"/>
                      <a:pt x="5272" y="3013"/>
                    </a:cubicBezTo>
                    <a:cubicBezTo>
                      <a:pt x="5167" y="2788"/>
                      <a:pt x="5087" y="2550"/>
                      <a:pt x="4995" y="2312"/>
                    </a:cubicBezTo>
                    <a:cubicBezTo>
                      <a:pt x="4810" y="1837"/>
                      <a:pt x="4691" y="1334"/>
                      <a:pt x="4572" y="820"/>
                    </a:cubicBezTo>
                    <a:cubicBezTo>
                      <a:pt x="4572" y="820"/>
                      <a:pt x="4546" y="700"/>
                      <a:pt x="4520" y="568"/>
                    </a:cubicBezTo>
                    <a:cubicBezTo>
                      <a:pt x="4479" y="450"/>
                      <a:pt x="4467" y="317"/>
                      <a:pt x="4467" y="317"/>
                    </a:cubicBezTo>
                    <a:lnTo>
                      <a:pt x="4414" y="39"/>
                    </a:lnTo>
                    <a:lnTo>
                      <a:pt x="441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5" name="Google Shape;10195;p23"/>
              <p:cNvSpPr/>
              <p:nvPr/>
            </p:nvSpPr>
            <p:spPr>
              <a:xfrm>
                <a:off x="6275400" y="3252275"/>
                <a:ext cx="236875" cy="242175"/>
              </a:xfrm>
              <a:custGeom>
                <a:avLst/>
                <a:gdLst/>
                <a:ahLst/>
                <a:cxnLst/>
                <a:rect l="l" t="t" r="r" b="b"/>
                <a:pathLst>
                  <a:path w="9475" h="9687" extrusionOk="0">
                    <a:moveTo>
                      <a:pt x="450" y="1"/>
                    </a:moveTo>
                    <a:lnTo>
                      <a:pt x="1" y="754"/>
                    </a:lnTo>
                    <a:cubicBezTo>
                      <a:pt x="991" y="1468"/>
                      <a:pt x="1969" y="2221"/>
                      <a:pt x="3013" y="2842"/>
                    </a:cubicBezTo>
                    <a:cubicBezTo>
                      <a:pt x="3528" y="3172"/>
                      <a:pt x="4044" y="3489"/>
                      <a:pt x="4559" y="3806"/>
                    </a:cubicBezTo>
                    <a:cubicBezTo>
                      <a:pt x="4559" y="3806"/>
                      <a:pt x="4955" y="4018"/>
                      <a:pt x="5365" y="4229"/>
                    </a:cubicBezTo>
                    <a:cubicBezTo>
                      <a:pt x="5774" y="4440"/>
                      <a:pt x="6171" y="4639"/>
                      <a:pt x="6171" y="4639"/>
                    </a:cubicBezTo>
                    <a:cubicBezTo>
                      <a:pt x="6449" y="4771"/>
                      <a:pt x="6713" y="4930"/>
                      <a:pt x="6990" y="5036"/>
                    </a:cubicBezTo>
                    <a:lnTo>
                      <a:pt x="7836" y="5365"/>
                    </a:lnTo>
                    <a:lnTo>
                      <a:pt x="8681" y="5696"/>
                    </a:lnTo>
                    <a:lnTo>
                      <a:pt x="9025" y="5828"/>
                    </a:lnTo>
                    <a:lnTo>
                      <a:pt x="9065" y="5855"/>
                    </a:lnTo>
                    <a:cubicBezTo>
                      <a:pt x="9078" y="5855"/>
                      <a:pt x="9065" y="5881"/>
                      <a:pt x="9065" y="5894"/>
                    </a:cubicBezTo>
                    <a:lnTo>
                      <a:pt x="9039" y="6026"/>
                    </a:lnTo>
                    <a:cubicBezTo>
                      <a:pt x="8906" y="6621"/>
                      <a:pt x="8854" y="7229"/>
                      <a:pt x="8748" y="7837"/>
                    </a:cubicBezTo>
                    <a:cubicBezTo>
                      <a:pt x="8681" y="8445"/>
                      <a:pt x="8628" y="9053"/>
                      <a:pt x="8576" y="9647"/>
                    </a:cubicBezTo>
                    <a:lnTo>
                      <a:pt x="9210" y="9687"/>
                    </a:lnTo>
                    <a:cubicBezTo>
                      <a:pt x="9224" y="9092"/>
                      <a:pt x="9224" y="8498"/>
                      <a:pt x="9250" y="7890"/>
                    </a:cubicBezTo>
                    <a:cubicBezTo>
                      <a:pt x="9303" y="7295"/>
                      <a:pt x="9316" y="6687"/>
                      <a:pt x="9395" y="6093"/>
                    </a:cubicBezTo>
                    <a:lnTo>
                      <a:pt x="9448" y="5762"/>
                    </a:lnTo>
                    <a:cubicBezTo>
                      <a:pt x="9448" y="5709"/>
                      <a:pt x="9474" y="5630"/>
                      <a:pt x="9448" y="5603"/>
                    </a:cubicBezTo>
                    <a:lnTo>
                      <a:pt x="9289" y="5538"/>
                    </a:lnTo>
                    <a:lnTo>
                      <a:pt x="8787" y="5365"/>
                    </a:lnTo>
                    <a:lnTo>
                      <a:pt x="7941" y="5075"/>
                    </a:lnTo>
                    <a:lnTo>
                      <a:pt x="7109" y="4758"/>
                    </a:lnTo>
                    <a:cubicBezTo>
                      <a:pt x="6819" y="4652"/>
                      <a:pt x="6567" y="4493"/>
                      <a:pt x="6290" y="4361"/>
                    </a:cubicBezTo>
                    <a:lnTo>
                      <a:pt x="5497" y="3938"/>
                    </a:lnTo>
                    <a:cubicBezTo>
                      <a:pt x="5101" y="3714"/>
                      <a:pt x="4717" y="3489"/>
                      <a:pt x="4717" y="3489"/>
                    </a:cubicBezTo>
                    <a:cubicBezTo>
                      <a:pt x="4202" y="3159"/>
                      <a:pt x="3713" y="2802"/>
                      <a:pt x="3225" y="2446"/>
                    </a:cubicBezTo>
                    <a:cubicBezTo>
                      <a:pt x="2220" y="1732"/>
                      <a:pt x="1322" y="860"/>
                      <a:pt x="4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6" name="Google Shape;10196;p23"/>
              <p:cNvSpPr/>
              <p:nvPr/>
            </p:nvSpPr>
            <p:spPr>
              <a:xfrm>
                <a:off x="6309750" y="3109575"/>
                <a:ext cx="320450" cy="93850"/>
              </a:xfrm>
              <a:custGeom>
                <a:avLst/>
                <a:gdLst/>
                <a:ahLst/>
                <a:cxnLst/>
                <a:rect l="l" t="t" r="r" b="b"/>
                <a:pathLst>
                  <a:path w="12818" h="3754" extrusionOk="0">
                    <a:moveTo>
                      <a:pt x="12289" y="0"/>
                    </a:moveTo>
                    <a:cubicBezTo>
                      <a:pt x="11615" y="1005"/>
                      <a:pt x="11034" y="2076"/>
                      <a:pt x="10479" y="3172"/>
                    </a:cubicBezTo>
                    <a:lnTo>
                      <a:pt x="10426" y="3291"/>
                    </a:lnTo>
                    <a:cubicBezTo>
                      <a:pt x="10413" y="3304"/>
                      <a:pt x="10413" y="3330"/>
                      <a:pt x="10399" y="3330"/>
                    </a:cubicBezTo>
                    <a:lnTo>
                      <a:pt x="10346" y="3318"/>
                    </a:lnTo>
                    <a:lnTo>
                      <a:pt x="10003" y="3225"/>
                    </a:lnTo>
                    <a:lnTo>
                      <a:pt x="9131" y="2987"/>
                    </a:lnTo>
                    <a:lnTo>
                      <a:pt x="8259" y="2749"/>
                    </a:lnTo>
                    <a:cubicBezTo>
                      <a:pt x="7968" y="2657"/>
                      <a:pt x="7665" y="2630"/>
                      <a:pt x="7374" y="2578"/>
                    </a:cubicBezTo>
                    <a:cubicBezTo>
                      <a:pt x="7374" y="2578"/>
                      <a:pt x="6925" y="2498"/>
                      <a:pt x="6475" y="2432"/>
                    </a:cubicBezTo>
                    <a:cubicBezTo>
                      <a:pt x="6026" y="2352"/>
                      <a:pt x="5577" y="2287"/>
                      <a:pt x="5577" y="2287"/>
                    </a:cubicBezTo>
                    <a:lnTo>
                      <a:pt x="3753" y="2128"/>
                    </a:lnTo>
                    <a:cubicBezTo>
                      <a:pt x="2538" y="2023"/>
                      <a:pt x="1322" y="2049"/>
                      <a:pt x="93" y="2023"/>
                    </a:cubicBezTo>
                    <a:cubicBezTo>
                      <a:pt x="93" y="2023"/>
                      <a:pt x="66" y="2234"/>
                      <a:pt x="40" y="2458"/>
                    </a:cubicBezTo>
                    <a:cubicBezTo>
                      <a:pt x="13" y="2683"/>
                      <a:pt x="1" y="2895"/>
                      <a:pt x="1" y="2895"/>
                    </a:cubicBezTo>
                    <a:cubicBezTo>
                      <a:pt x="1126" y="2735"/>
                      <a:pt x="2286" y="2587"/>
                      <a:pt x="3416" y="2587"/>
                    </a:cubicBezTo>
                    <a:cubicBezTo>
                      <a:pt x="3507" y="2587"/>
                      <a:pt x="3597" y="2588"/>
                      <a:pt x="3687" y="2590"/>
                    </a:cubicBezTo>
                    <a:cubicBezTo>
                      <a:pt x="4295" y="2590"/>
                      <a:pt x="4890" y="2590"/>
                      <a:pt x="5510" y="2630"/>
                    </a:cubicBezTo>
                    <a:cubicBezTo>
                      <a:pt x="5510" y="2630"/>
                      <a:pt x="5960" y="2696"/>
                      <a:pt x="6409" y="2749"/>
                    </a:cubicBezTo>
                    <a:lnTo>
                      <a:pt x="7307" y="2881"/>
                    </a:lnTo>
                    <a:cubicBezTo>
                      <a:pt x="7598" y="2934"/>
                      <a:pt x="7902" y="2960"/>
                      <a:pt x="8179" y="3040"/>
                    </a:cubicBezTo>
                    <a:lnTo>
                      <a:pt x="9039" y="3291"/>
                    </a:lnTo>
                    <a:lnTo>
                      <a:pt x="9897" y="3542"/>
                    </a:lnTo>
                    <a:lnTo>
                      <a:pt x="10399" y="3700"/>
                    </a:lnTo>
                    <a:lnTo>
                      <a:pt x="10572" y="3753"/>
                    </a:lnTo>
                    <a:cubicBezTo>
                      <a:pt x="10611" y="3753"/>
                      <a:pt x="10624" y="3661"/>
                      <a:pt x="10651" y="3621"/>
                    </a:cubicBezTo>
                    <a:cubicBezTo>
                      <a:pt x="10651" y="3621"/>
                      <a:pt x="10690" y="3555"/>
                      <a:pt x="10730" y="3476"/>
                    </a:cubicBezTo>
                    <a:lnTo>
                      <a:pt x="10809" y="3344"/>
                    </a:lnTo>
                    <a:cubicBezTo>
                      <a:pt x="11444" y="2300"/>
                      <a:pt x="12091" y="1283"/>
                      <a:pt x="12818" y="344"/>
                    </a:cubicBezTo>
                    <a:lnTo>
                      <a:pt x="1228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7" name="Google Shape;10197;p23"/>
              <p:cNvSpPr/>
              <p:nvPr/>
            </p:nvSpPr>
            <p:spPr>
              <a:xfrm>
                <a:off x="6659250" y="3202425"/>
                <a:ext cx="113325" cy="301950"/>
              </a:xfrm>
              <a:custGeom>
                <a:avLst/>
                <a:gdLst/>
                <a:ahLst/>
                <a:cxnLst/>
                <a:rect l="l" t="t" r="r" b="b"/>
                <a:pathLst>
                  <a:path w="4533" h="12078" extrusionOk="0">
                    <a:moveTo>
                      <a:pt x="3965" y="0"/>
                    </a:moveTo>
                    <a:lnTo>
                      <a:pt x="3780" y="383"/>
                    </a:lnTo>
                    <a:cubicBezTo>
                      <a:pt x="3727" y="488"/>
                      <a:pt x="3674" y="608"/>
                      <a:pt x="3607" y="726"/>
                    </a:cubicBezTo>
                    <a:lnTo>
                      <a:pt x="3251" y="1427"/>
                    </a:lnTo>
                    <a:cubicBezTo>
                      <a:pt x="3000" y="1889"/>
                      <a:pt x="2788" y="2378"/>
                      <a:pt x="2564" y="2854"/>
                    </a:cubicBezTo>
                    <a:cubicBezTo>
                      <a:pt x="2128" y="3832"/>
                      <a:pt x="1731" y="4810"/>
                      <a:pt x="1401" y="5827"/>
                    </a:cubicBezTo>
                    <a:cubicBezTo>
                      <a:pt x="1070" y="6831"/>
                      <a:pt x="767" y="7849"/>
                      <a:pt x="542" y="8892"/>
                    </a:cubicBezTo>
                    <a:cubicBezTo>
                      <a:pt x="278" y="9923"/>
                      <a:pt x="146" y="10980"/>
                      <a:pt x="1" y="12037"/>
                    </a:cubicBezTo>
                    <a:lnTo>
                      <a:pt x="648" y="12077"/>
                    </a:lnTo>
                    <a:cubicBezTo>
                      <a:pt x="688" y="11047"/>
                      <a:pt x="741" y="9989"/>
                      <a:pt x="912" y="8959"/>
                    </a:cubicBezTo>
                    <a:cubicBezTo>
                      <a:pt x="1070" y="7928"/>
                      <a:pt x="1335" y="6910"/>
                      <a:pt x="1666" y="5906"/>
                    </a:cubicBezTo>
                    <a:cubicBezTo>
                      <a:pt x="1995" y="4915"/>
                      <a:pt x="2418" y="3950"/>
                      <a:pt x="2908" y="3025"/>
                    </a:cubicBezTo>
                    <a:cubicBezTo>
                      <a:pt x="3158" y="2563"/>
                      <a:pt x="3410" y="2114"/>
                      <a:pt x="3687" y="1678"/>
                    </a:cubicBezTo>
                    <a:lnTo>
                      <a:pt x="4123" y="1031"/>
                    </a:lnTo>
                    <a:cubicBezTo>
                      <a:pt x="4189" y="911"/>
                      <a:pt x="4268" y="806"/>
                      <a:pt x="4335" y="687"/>
                    </a:cubicBezTo>
                    <a:lnTo>
                      <a:pt x="4532" y="383"/>
                    </a:lnTo>
                    <a:lnTo>
                      <a:pt x="396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8" name="Google Shape;10198;p23"/>
              <p:cNvSpPr/>
              <p:nvPr/>
            </p:nvSpPr>
            <p:spPr>
              <a:xfrm>
                <a:off x="6722025" y="3237075"/>
                <a:ext cx="103075" cy="270925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10837" extrusionOk="0">
                    <a:moveTo>
                      <a:pt x="3554" y="1"/>
                    </a:moveTo>
                    <a:lnTo>
                      <a:pt x="3396" y="344"/>
                    </a:lnTo>
                    <a:cubicBezTo>
                      <a:pt x="3343" y="437"/>
                      <a:pt x="3290" y="543"/>
                      <a:pt x="3237" y="649"/>
                    </a:cubicBezTo>
                    <a:lnTo>
                      <a:pt x="2920" y="1283"/>
                    </a:lnTo>
                    <a:cubicBezTo>
                      <a:pt x="2696" y="1706"/>
                      <a:pt x="2511" y="2129"/>
                      <a:pt x="2312" y="2564"/>
                    </a:cubicBezTo>
                    <a:cubicBezTo>
                      <a:pt x="1929" y="3436"/>
                      <a:pt x="1572" y="4322"/>
                      <a:pt x="1269" y="5221"/>
                    </a:cubicBezTo>
                    <a:cubicBezTo>
                      <a:pt x="978" y="6132"/>
                      <a:pt x="700" y="7044"/>
                      <a:pt x="502" y="7969"/>
                    </a:cubicBezTo>
                    <a:cubicBezTo>
                      <a:pt x="265" y="8894"/>
                      <a:pt x="132" y="9846"/>
                      <a:pt x="0" y="10797"/>
                    </a:cubicBezTo>
                    <a:lnTo>
                      <a:pt x="647" y="10836"/>
                    </a:lnTo>
                    <a:cubicBezTo>
                      <a:pt x="687" y="9911"/>
                      <a:pt x="714" y="8973"/>
                      <a:pt x="872" y="8048"/>
                    </a:cubicBezTo>
                    <a:cubicBezTo>
                      <a:pt x="1004" y="7110"/>
                      <a:pt x="1242" y="6199"/>
                      <a:pt x="1533" y="5313"/>
                    </a:cubicBezTo>
                    <a:cubicBezTo>
                      <a:pt x="1836" y="4414"/>
                      <a:pt x="2220" y="3556"/>
                      <a:pt x="2656" y="2737"/>
                    </a:cubicBezTo>
                    <a:cubicBezTo>
                      <a:pt x="2881" y="2326"/>
                      <a:pt x="3105" y="1917"/>
                      <a:pt x="3369" y="1534"/>
                    </a:cubicBezTo>
                    <a:lnTo>
                      <a:pt x="3753" y="952"/>
                    </a:lnTo>
                    <a:cubicBezTo>
                      <a:pt x="3818" y="860"/>
                      <a:pt x="3885" y="755"/>
                      <a:pt x="3951" y="649"/>
                    </a:cubicBezTo>
                    <a:lnTo>
                      <a:pt x="4123" y="385"/>
                    </a:lnTo>
                    <a:lnTo>
                      <a:pt x="35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9" name="Google Shape;10199;p23"/>
              <p:cNvSpPr/>
              <p:nvPr/>
            </p:nvSpPr>
            <p:spPr>
              <a:xfrm>
                <a:off x="6272750" y="3163750"/>
                <a:ext cx="4527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111" extrusionOk="0">
                    <a:moveTo>
                      <a:pt x="1322" y="0"/>
                    </a:moveTo>
                    <a:cubicBezTo>
                      <a:pt x="1243" y="199"/>
                      <a:pt x="1137" y="397"/>
                      <a:pt x="1084" y="569"/>
                    </a:cubicBezTo>
                    <a:lnTo>
                      <a:pt x="952" y="1098"/>
                    </a:lnTo>
                    <a:cubicBezTo>
                      <a:pt x="859" y="1428"/>
                      <a:pt x="780" y="1771"/>
                      <a:pt x="688" y="2076"/>
                    </a:cubicBezTo>
                    <a:cubicBezTo>
                      <a:pt x="582" y="2379"/>
                      <a:pt x="463" y="2696"/>
                      <a:pt x="344" y="3013"/>
                    </a:cubicBezTo>
                    <a:cubicBezTo>
                      <a:pt x="278" y="3172"/>
                      <a:pt x="212" y="3344"/>
                      <a:pt x="146" y="3503"/>
                    </a:cubicBezTo>
                    <a:cubicBezTo>
                      <a:pt x="93" y="3688"/>
                      <a:pt x="1" y="3912"/>
                      <a:pt x="1" y="4110"/>
                    </a:cubicBezTo>
                    <a:lnTo>
                      <a:pt x="674" y="3952"/>
                    </a:lnTo>
                    <a:cubicBezTo>
                      <a:pt x="714" y="3832"/>
                      <a:pt x="662" y="3740"/>
                      <a:pt x="662" y="3595"/>
                    </a:cubicBezTo>
                    <a:cubicBezTo>
                      <a:pt x="688" y="3436"/>
                      <a:pt x="701" y="3277"/>
                      <a:pt x="727" y="3119"/>
                    </a:cubicBezTo>
                    <a:cubicBezTo>
                      <a:pt x="780" y="2802"/>
                      <a:pt x="859" y="2485"/>
                      <a:pt x="979" y="2155"/>
                    </a:cubicBezTo>
                    <a:cubicBezTo>
                      <a:pt x="1071" y="1838"/>
                      <a:pt x="1176" y="1533"/>
                      <a:pt x="1322" y="1243"/>
                    </a:cubicBezTo>
                    <a:cubicBezTo>
                      <a:pt x="1388" y="1098"/>
                      <a:pt x="1481" y="978"/>
                      <a:pt x="1560" y="846"/>
                    </a:cubicBezTo>
                    <a:cubicBezTo>
                      <a:pt x="1639" y="728"/>
                      <a:pt x="1731" y="648"/>
                      <a:pt x="1811" y="569"/>
                    </a:cubicBezTo>
                    <a:lnTo>
                      <a:pt x="132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0" name="Google Shape;10200;p23"/>
              <p:cNvSpPr/>
              <p:nvPr/>
            </p:nvSpPr>
            <p:spPr>
              <a:xfrm>
                <a:off x="6534375" y="3284650"/>
                <a:ext cx="132500" cy="100450"/>
              </a:xfrm>
              <a:custGeom>
                <a:avLst/>
                <a:gdLst/>
                <a:ahLst/>
                <a:cxnLst/>
                <a:rect l="l" t="t" r="r" b="b"/>
                <a:pathLst>
                  <a:path w="5300" h="4018" extrusionOk="0">
                    <a:moveTo>
                      <a:pt x="4773" y="315"/>
                    </a:moveTo>
                    <a:cubicBezTo>
                      <a:pt x="4793" y="315"/>
                      <a:pt x="4811" y="318"/>
                      <a:pt x="4811" y="332"/>
                    </a:cubicBezTo>
                    <a:lnTo>
                      <a:pt x="4771" y="423"/>
                    </a:lnTo>
                    <a:lnTo>
                      <a:pt x="4665" y="675"/>
                    </a:lnTo>
                    <a:cubicBezTo>
                      <a:pt x="4480" y="1163"/>
                      <a:pt x="4309" y="1666"/>
                      <a:pt x="4163" y="2181"/>
                    </a:cubicBezTo>
                    <a:cubicBezTo>
                      <a:pt x="4088" y="2505"/>
                      <a:pt x="4003" y="2824"/>
                      <a:pt x="3943" y="3151"/>
                    </a:cubicBezTo>
                    <a:lnTo>
                      <a:pt x="3943" y="3151"/>
                    </a:lnTo>
                    <a:cubicBezTo>
                      <a:pt x="3646" y="2961"/>
                      <a:pt x="3350" y="2765"/>
                      <a:pt x="3053" y="2564"/>
                    </a:cubicBezTo>
                    <a:lnTo>
                      <a:pt x="2327" y="2049"/>
                    </a:lnTo>
                    <a:lnTo>
                      <a:pt x="1639" y="1468"/>
                    </a:lnTo>
                    <a:lnTo>
                      <a:pt x="1296" y="1177"/>
                    </a:lnTo>
                    <a:cubicBezTo>
                      <a:pt x="1124" y="1031"/>
                      <a:pt x="965" y="873"/>
                      <a:pt x="965" y="873"/>
                    </a:cubicBezTo>
                    <a:lnTo>
                      <a:pt x="727" y="661"/>
                    </a:lnTo>
                    <a:lnTo>
                      <a:pt x="635" y="582"/>
                    </a:lnTo>
                    <a:lnTo>
                      <a:pt x="582" y="529"/>
                    </a:lnTo>
                    <a:lnTo>
                      <a:pt x="648" y="517"/>
                    </a:lnTo>
                    <a:cubicBezTo>
                      <a:pt x="715" y="476"/>
                      <a:pt x="806" y="464"/>
                      <a:pt x="886" y="450"/>
                    </a:cubicBezTo>
                    <a:lnTo>
                      <a:pt x="1058" y="423"/>
                    </a:lnTo>
                    <a:cubicBezTo>
                      <a:pt x="1137" y="411"/>
                      <a:pt x="1217" y="411"/>
                      <a:pt x="1282" y="411"/>
                    </a:cubicBezTo>
                    <a:cubicBezTo>
                      <a:pt x="1437" y="397"/>
                      <a:pt x="1589" y="394"/>
                      <a:pt x="1741" y="394"/>
                    </a:cubicBezTo>
                    <a:cubicBezTo>
                      <a:pt x="1887" y="394"/>
                      <a:pt x="2032" y="397"/>
                      <a:pt x="2181" y="397"/>
                    </a:cubicBezTo>
                    <a:cubicBezTo>
                      <a:pt x="2815" y="397"/>
                      <a:pt x="3384" y="318"/>
                      <a:pt x="3991" y="318"/>
                    </a:cubicBezTo>
                    <a:lnTo>
                      <a:pt x="4718" y="318"/>
                    </a:lnTo>
                    <a:cubicBezTo>
                      <a:pt x="4731" y="318"/>
                      <a:pt x="4753" y="315"/>
                      <a:pt x="4773" y="315"/>
                    </a:cubicBezTo>
                    <a:close/>
                    <a:moveTo>
                      <a:pt x="5181" y="1"/>
                    </a:moveTo>
                    <a:lnTo>
                      <a:pt x="5008" y="14"/>
                    </a:lnTo>
                    <a:lnTo>
                      <a:pt x="3965" y="41"/>
                    </a:lnTo>
                    <a:cubicBezTo>
                      <a:pt x="3370" y="54"/>
                      <a:pt x="2749" y="120"/>
                      <a:pt x="2181" y="120"/>
                    </a:cubicBezTo>
                    <a:cubicBezTo>
                      <a:pt x="1978" y="120"/>
                      <a:pt x="1776" y="114"/>
                      <a:pt x="1573" y="114"/>
                    </a:cubicBezTo>
                    <a:cubicBezTo>
                      <a:pt x="1472" y="114"/>
                      <a:pt x="1371" y="116"/>
                      <a:pt x="1269" y="120"/>
                    </a:cubicBezTo>
                    <a:cubicBezTo>
                      <a:pt x="1190" y="120"/>
                      <a:pt x="1111" y="120"/>
                      <a:pt x="1032" y="133"/>
                    </a:cubicBezTo>
                    <a:lnTo>
                      <a:pt x="767" y="159"/>
                    </a:lnTo>
                    <a:cubicBezTo>
                      <a:pt x="556" y="212"/>
                      <a:pt x="357" y="252"/>
                      <a:pt x="160" y="332"/>
                    </a:cubicBezTo>
                    <a:lnTo>
                      <a:pt x="1" y="384"/>
                    </a:lnTo>
                    <a:lnTo>
                      <a:pt x="107" y="490"/>
                    </a:lnTo>
                    <a:lnTo>
                      <a:pt x="318" y="714"/>
                    </a:lnTo>
                    <a:lnTo>
                      <a:pt x="715" y="1124"/>
                    </a:lnTo>
                    <a:lnTo>
                      <a:pt x="1375" y="1759"/>
                    </a:lnTo>
                    <a:lnTo>
                      <a:pt x="2036" y="2366"/>
                    </a:lnTo>
                    <a:lnTo>
                      <a:pt x="2723" y="2934"/>
                    </a:lnTo>
                    <a:cubicBezTo>
                      <a:pt x="3185" y="3304"/>
                      <a:pt x="3661" y="3674"/>
                      <a:pt x="4136" y="4018"/>
                    </a:cubicBezTo>
                    <a:lnTo>
                      <a:pt x="4313" y="3786"/>
                    </a:lnTo>
                    <a:lnTo>
                      <a:pt x="4313" y="3786"/>
                    </a:lnTo>
                    <a:lnTo>
                      <a:pt x="4506" y="3806"/>
                    </a:lnTo>
                    <a:cubicBezTo>
                      <a:pt x="4504" y="3715"/>
                      <a:pt x="4505" y="3623"/>
                      <a:pt x="4508" y="3531"/>
                    </a:cubicBezTo>
                    <a:lnTo>
                      <a:pt x="4508" y="3531"/>
                    </a:lnTo>
                    <a:lnTo>
                      <a:pt x="4520" y="3515"/>
                    </a:lnTo>
                    <a:cubicBezTo>
                      <a:pt x="4516" y="3513"/>
                      <a:pt x="4513" y="3511"/>
                      <a:pt x="4509" y="3509"/>
                    </a:cubicBezTo>
                    <a:lnTo>
                      <a:pt x="4509" y="3509"/>
                    </a:lnTo>
                    <a:cubicBezTo>
                      <a:pt x="4525" y="3106"/>
                      <a:pt x="4589" y="2703"/>
                      <a:pt x="4652" y="2300"/>
                    </a:cubicBezTo>
                    <a:cubicBezTo>
                      <a:pt x="4744" y="1798"/>
                      <a:pt x="4876" y="1296"/>
                      <a:pt x="5022" y="807"/>
                    </a:cubicBezTo>
                    <a:lnTo>
                      <a:pt x="5193" y="318"/>
                    </a:lnTo>
                    <a:lnTo>
                      <a:pt x="5286" y="41"/>
                    </a:lnTo>
                    <a:lnTo>
                      <a:pt x="5299" y="14"/>
                    </a:lnTo>
                    <a:cubicBezTo>
                      <a:pt x="5299" y="1"/>
                      <a:pt x="5273" y="1"/>
                      <a:pt x="5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1" name="Google Shape;10201;p23"/>
              <p:cNvSpPr/>
              <p:nvPr/>
            </p:nvSpPr>
            <p:spPr>
              <a:xfrm>
                <a:off x="6542625" y="2798750"/>
                <a:ext cx="144050" cy="31945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12778" extrusionOk="0">
                    <a:moveTo>
                      <a:pt x="767" y="0"/>
                    </a:moveTo>
                    <a:cubicBezTo>
                      <a:pt x="767" y="0"/>
                      <a:pt x="582" y="106"/>
                      <a:pt x="385" y="211"/>
                    </a:cubicBezTo>
                    <a:cubicBezTo>
                      <a:pt x="186" y="330"/>
                      <a:pt x="1" y="436"/>
                      <a:pt x="1" y="436"/>
                    </a:cubicBezTo>
                    <a:cubicBezTo>
                      <a:pt x="517" y="1546"/>
                      <a:pt x="979" y="2682"/>
                      <a:pt x="1560" y="3739"/>
                    </a:cubicBezTo>
                    <a:cubicBezTo>
                      <a:pt x="1838" y="4281"/>
                      <a:pt x="2129" y="4822"/>
                      <a:pt x="2419" y="5351"/>
                    </a:cubicBezTo>
                    <a:cubicBezTo>
                      <a:pt x="2419" y="5351"/>
                      <a:pt x="2670" y="5747"/>
                      <a:pt x="2908" y="6131"/>
                    </a:cubicBezTo>
                    <a:cubicBezTo>
                      <a:pt x="3159" y="6514"/>
                      <a:pt x="3397" y="6898"/>
                      <a:pt x="3397" y="6898"/>
                    </a:cubicBezTo>
                    <a:cubicBezTo>
                      <a:pt x="3568" y="7148"/>
                      <a:pt x="3714" y="7412"/>
                      <a:pt x="3912" y="7637"/>
                    </a:cubicBezTo>
                    <a:lnTo>
                      <a:pt x="4467" y="8351"/>
                    </a:lnTo>
                    <a:lnTo>
                      <a:pt x="5036" y="9051"/>
                    </a:lnTo>
                    <a:lnTo>
                      <a:pt x="5260" y="9342"/>
                    </a:lnTo>
                    <a:lnTo>
                      <a:pt x="5286" y="9382"/>
                    </a:lnTo>
                    <a:cubicBezTo>
                      <a:pt x="5286" y="9394"/>
                      <a:pt x="5274" y="9408"/>
                      <a:pt x="5260" y="9421"/>
                    </a:cubicBezTo>
                    <a:lnTo>
                      <a:pt x="5180" y="9514"/>
                    </a:lnTo>
                    <a:cubicBezTo>
                      <a:pt x="4388" y="10451"/>
                      <a:pt x="3635" y="11417"/>
                      <a:pt x="2974" y="12433"/>
                    </a:cubicBezTo>
                    <a:lnTo>
                      <a:pt x="3503" y="12777"/>
                    </a:lnTo>
                    <a:cubicBezTo>
                      <a:pt x="4084" y="11734"/>
                      <a:pt x="4758" y="10742"/>
                      <a:pt x="5459" y="9752"/>
                    </a:cubicBezTo>
                    <a:lnTo>
                      <a:pt x="5670" y="9500"/>
                    </a:lnTo>
                    <a:cubicBezTo>
                      <a:pt x="5696" y="9447"/>
                      <a:pt x="5762" y="9408"/>
                      <a:pt x="5749" y="9355"/>
                    </a:cubicBezTo>
                    <a:lnTo>
                      <a:pt x="5643" y="9223"/>
                    </a:lnTo>
                    <a:lnTo>
                      <a:pt x="5286" y="8827"/>
                    </a:lnTo>
                    <a:lnTo>
                      <a:pt x="4719" y="8140"/>
                    </a:lnTo>
                    <a:lnTo>
                      <a:pt x="4150" y="7452"/>
                    </a:lnTo>
                    <a:cubicBezTo>
                      <a:pt x="3965" y="7227"/>
                      <a:pt x="3820" y="6963"/>
                      <a:pt x="3648" y="6713"/>
                    </a:cubicBezTo>
                    <a:cubicBezTo>
                      <a:pt x="3648" y="6713"/>
                      <a:pt x="3410" y="6316"/>
                      <a:pt x="3172" y="5932"/>
                    </a:cubicBezTo>
                    <a:cubicBezTo>
                      <a:pt x="2934" y="5550"/>
                      <a:pt x="2710" y="5153"/>
                      <a:pt x="2710" y="5153"/>
                    </a:cubicBezTo>
                    <a:cubicBezTo>
                      <a:pt x="2432" y="4625"/>
                      <a:pt x="2194" y="4070"/>
                      <a:pt x="1944" y="3501"/>
                    </a:cubicBezTo>
                    <a:cubicBezTo>
                      <a:pt x="1454" y="2405"/>
                      <a:pt x="1084" y="1176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2" name="Google Shape;10202;p23"/>
              <p:cNvSpPr/>
              <p:nvPr/>
            </p:nvSpPr>
            <p:spPr>
              <a:xfrm>
                <a:off x="6616975" y="2732000"/>
                <a:ext cx="309225" cy="168550"/>
              </a:xfrm>
              <a:custGeom>
                <a:avLst/>
                <a:gdLst/>
                <a:ahLst/>
                <a:cxnLst/>
                <a:rect l="l" t="t" r="r" b="b"/>
                <a:pathLst>
                  <a:path w="12369" h="6742" extrusionOk="0">
                    <a:moveTo>
                      <a:pt x="515" y="1"/>
                    </a:moveTo>
                    <a:cubicBezTo>
                      <a:pt x="515" y="1"/>
                      <a:pt x="383" y="172"/>
                      <a:pt x="251" y="357"/>
                    </a:cubicBezTo>
                    <a:cubicBezTo>
                      <a:pt x="119" y="529"/>
                      <a:pt x="0" y="714"/>
                      <a:pt x="0" y="714"/>
                    </a:cubicBezTo>
                    <a:cubicBezTo>
                      <a:pt x="1123" y="1164"/>
                      <a:pt x="2300" y="1666"/>
                      <a:pt x="3343" y="2286"/>
                    </a:cubicBezTo>
                    <a:cubicBezTo>
                      <a:pt x="3871" y="2591"/>
                      <a:pt x="4387" y="2894"/>
                      <a:pt x="4889" y="3238"/>
                    </a:cubicBezTo>
                    <a:cubicBezTo>
                      <a:pt x="4889" y="3238"/>
                      <a:pt x="5259" y="3502"/>
                      <a:pt x="5616" y="3780"/>
                    </a:cubicBezTo>
                    <a:cubicBezTo>
                      <a:pt x="5973" y="4071"/>
                      <a:pt x="6329" y="4348"/>
                      <a:pt x="6329" y="4348"/>
                    </a:cubicBezTo>
                    <a:cubicBezTo>
                      <a:pt x="6554" y="4533"/>
                      <a:pt x="6805" y="4718"/>
                      <a:pt x="7004" y="4929"/>
                    </a:cubicBezTo>
                    <a:lnTo>
                      <a:pt x="7624" y="5577"/>
                    </a:lnTo>
                    <a:lnTo>
                      <a:pt x="8246" y="6224"/>
                    </a:lnTo>
                    <a:lnTo>
                      <a:pt x="8602" y="6608"/>
                    </a:lnTo>
                    <a:lnTo>
                      <a:pt x="8721" y="6740"/>
                    </a:lnTo>
                    <a:cubicBezTo>
                      <a:pt x="8725" y="6741"/>
                      <a:pt x="8728" y="6741"/>
                      <a:pt x="8732" y="6741"/>
                    </a:cubicBezTo>
                    <a:cubicBezTo>
                      <a:pt x="8770" y="6741"/>
                      <a:pt x="8818" y="6686"/>
                      <a:pt x="8866" y="6673"/>
                    </a:cubicBezTo>
                    <a:lnTo>
                      <a:pt x="9144" y="6502"/>
                    </a:lnTo>
                    <a:cubicBezTo>
                      <a:pt x="10201" y="5907"/>
                      <a:pt x="11271" y="5352"/>
                      <a:pt x="12368" y="4903"/>
                    </a:cubicBezTo>
                    <a:lnTo>
                      <a:pt x="12090" y="4335"/>
                    </a:lnTo>
                    <a:cubicBezTo>
                      <a:pt x="11007" y="4876"/>
                      <a:pt x="9963" y="5524"/>
                      <a:pt x="8933" y="6185"/>
                    </a:cubicBezTo>
                    <a:lnTo>
                      <a:pt x="8827" y="6264"/>
                    </a:lnTo>
                    <a:cubicBezTo>
                      <a:pt x="8813" y="6264"/>
                      <a:pt x="8801" y="6291"/>
                      <a:pt x="8787" y="6291"/>
                    </a:cubicBezTo>
                    <a:lnTo>
                      <a:pt x="8748" y="6250"/>
                    </a:lnTo>
                    <a:lnTo>
                      <a:pt x="8496" y="6000"/>
                    </a:lnTo>
                    <a:lnTo>
                      <a:pt x="7862" y="5352"/>
                    </a:lnTo>
                    <a:lnTo>
                      <a:pt x="7228" y="4718"/>
                    </a:lnTo>
                    <a:cubicBezTo>
                      <a:pt x="7016" y="4494"/>
                      <a:pt x="6766" y="4321"/>
                      <a:pt x="6541" y="4124"/>
                    </a:cubicBezTo>
                    <a:cubicBezTo>
                      <a:pt x="6541" y="4124"/>
                      <a:pt x="6184" y="3833"/>
                      <a:pt x="5841" y="3542"/>
                    </a:cubicBezTo>
                    <a:cubicBezTo>
                      <a:pt x="5483" y="3264"/>
                      <a:pt x="5127" y="2973"/>
                      <a:pt x="5127" y="2973"/>
                    </a:cubicBezTo>
                    <a:cubicBezTo>
                      <a:pt x="4625" y="2617"/>
                      <a:pt x="4123" y="2260"/>
                      <a:pt x="3621" y="1930"/>
                    </a:cubicBezTo>
                    <a:cubicBezTo>
                      <a:pt x="2629" y="1229"/>
                      <a:pt x="1560" y="635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3" name="Google Shape;10203;p23"/>
              <p:cNvSpPr/>
              <p:nvPr/>
            </p:nvSpPr>
            <p:spPr>
              <a:xfrm>
                <a:off x="6758675" y="2991650"/>
                <a:ext cx="244475" cy="220025"/>
              </a:xfrm>
              <a:custGeom>
                <a:avLst/>
                <a:gdLst/>
                <a:ahLst/>
                <a:cxnLst/>
                <a:rect l="l" t="t" r="r" b="b"/>
                <a:pathLst>
                  <a:path w="9779" h="8801" extrusionOk="0">
                    <a:moveTo>
                      <a:pt x="9461" y="1"/>
                    </a:moveTo>
                    <a:lnTo>
                      <a:pt x="9118" y="225"/>
                    </a:lnTo>
                    <a:cubicBezTo>
                      <a:pt x="9012" y="291"/>
                      <a:pt x="8920" y="383"/>
                      <a:pt x="8801" y="450"/>
                    </a:cubicBezTo>
                    <a:lnTo>
                      <a:pt x="8140" y="873"/>
                    </a:lnTo>
                    <a:cubicBezTo>
                      <a:pt x="7691" y="1164"/>
                      <a:pt x="7241" y="1454"/>
                      <a:pt x="6819" y="1771"/>
                    </a:cubicBezTo>
                    <a:cubicBezTo>
                      <a:pt x="5947" y="2379"/>
                      <a:pt x="5141" y="3079"/>
                      <a:pt x="4322" y="3766"/>
                    </a:cubicBezTo>
                    <a:cubicBezTo>
                      <a:pt x="3542" y="4480"/>
                      <a:pt x="2749" y="5207"/>
                      <a:pt x="2035" y="6000"/>
                    </a:cubicBezTo>
                    <a:cubicBezTo>
                      <a:pt x="1309" y="6779"/>
                      <a:pt x="622" y="7585"/>
                      <a:pt x="0" y="8444"/>
                    </a:cubicBezTo>
                    <a:lnTo>
                      <a:pt x="543" y="8801"/>
                    </a:lnTo>
                    <a:cubicBezTo>
                      <a:pt x="1071" y="7915"/>
                      <a:pt x="1665" y="7069"/>
                      <a:pt x="2326" y="6250"/>
                    </a:cubicBezTo>
                    <a:cubicBezTo>
                      <a:pt x="2974" y="5431"/>
                      <a:pt x="3727" y="4678"/>
                      <a:pt x="4507" y="3965"/>
                    </a:cubicBezTo>
                    <a:cubicBezTo>
                      <a:pt x="5312" y="3290"/>
                      <a:pt x="6145" y="2630"/>
                      <a:pt x="7030" y="2089"/>
                    </a:cubicBezTo>
                    <a:cubicBezTo>
                      <a:pt x="7479" y="1810"/>
                      <a:pt x="7942" y="1560"/>
                      <a:pt x="8392" y="1308"/>
                    </a:cubicBezTo>
                    <a:lnTo>
                      <a:pt x="9091" y="965"/>
                    </a:lnTo>
                    <a:cubicBezTo>
                      <a:pt x="9211" y="912"/>
                      <a:pt x="9329" y="833"/>
                      <a:pt x="9449" y="780"/>
                    </a:cubicBezTo>
                    <a:lnTo>
                      <a:pt x="9778" y="609"/>
                    </a:lnTo>
                    <a:lnTo>
                      <a:pt x="946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4" name="Google Shape;10204;p23"/>
              <p:cNvSpPr/>
              <p:nvPr/>
            </p:nvSpPr>
            <p:spPr>
              <a:xfrm>
                <a:off x="6811200" y="3047825"/>
                <a:ext cx="220050" cy="198525"/>
              </a:xfrm>
              <a:custGeom>
                <a:avLst/>
                <a:gdLst/>
                <a:ahLst/>
                <a:cxnLst/>
                <a:rect l="l" t="t" r="r" b="b"/>
                <a:pathLst>
                  <a:path w="8802" h="7941" extrusionOk="0">
                    <a:moveTo>
                      <a:pt x="8497" y="0"/>
                    </a:moveTo>
                    <a:lnTo>
                      <a:pt x="8180" y="211"/>
                    </a:lnTo>
                    <a:cubicBezTo>
                      <a:pt x="8088" y="264"/>
                      <a:pt x="8008" y="344"/>
                      <a:pt x="7903" y="409"/>
                    </a:cubicBezTo>
                    <a:lnTo>
                      <a:pt x="7307" y="793"/>
                    </a:lnTo>
                    <a:cubicBezTo>
                      <a:pt x="6911" y="1057"/>
                      <a:pt x="6515" y="1308"/>
                      <a:pt x="6132" y="1598"/>
                    </a:cubicBezTo>
                    <a:cubicBezTo>
                      <a:pt x="5352" y="2153"/>
                      <a:pt x="4626" y="2775"/>
                      <a:pt x="3886" y="3395"/>
                    </a:cubicBezTo>
                    <a:cubicBezTo>
                      <a:pt x="3185" y="4043"/>
                      <a:pt x="2485" y="4690"/>
                      <a:pt x="1837" y="5391"/>
                    </a:cubicBezTo>
                    <a:cubicBezTo>
                      <a:pt x="1176" y="6091"/>
                      <a:pt x="556" y="6818"/>
                      <a:pt x="1" y="7585"/>
                    </a:cubicBezTo>
                    <a:lnTo>
                      <a:pt x="542" y="7941"/>
                    </a:lnTo>
                    <a:cubicBezTo>
                      <a:pt x="1005" y="7135"/>
                      <a:pt x="1546" y="6382"/>
                      <a:pt x="2128" y="5642"/>
                    </a:cubicBezTo>
                    <a:cubicBezTo>
                      <a:pt x="2709" y="4902"/>
                      <a:pt x="3384" y="4241"/>
                      <a:pt x="4071" y="3594"/>
                    </a:cubicBezTo>
                    <a:cubicBezTo>
                      <a:pt x="4797" y="2986"/>
                      <a:pt x="5537" y="2405"/>
                      <a:pt x="6343" y="1916"/>
                    </a:cubicBezTo>
                    <a:cubicBezTo>
                      <a:pt x="6740" y="1665"/>
                      <a:pt x="7163" y="1454"/>
                      <a:pt x="7559" y="1228"/>
                    </a:cubicBezTo>
                    <a:lnTo>
                      <a:pt x="8193" y="925"/>
                    </a:lnTo>
                    <a:cubicBezTo>
                      <a:pt x="8299" y="872"/>
                      <a:pt x="8405" y="806"/>
                      <a:pt x="8510" y="753"/>
                    </a:cubicBezTo>
                    <a:lnTo>
                      <a:pt x="8801" y="608"/>
                    </a:lnTo>
                    <a:lnTo>
                      <a:pt x="849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5" name="Google Shape;10205;p23"/>
              <p:cNvSpPr/>
              <p:nvPr/>
            </p:nvSpPr>
            <p:spPr>
              <a:xfrm>
                <a:off x="6542625" y="2732000"/>
                <a:ext cx="83625" cy="77000"/>
              </a:xfrm>
              <a:custGeom>
                <a:avLst/>
                <a:gdLst/>
                <a:ahLst/>
                <a:cxnLst/>
                <a:rect l="l" t="t" r="r" b="b"/>
                <a:pathLst>
                  <a:path w="3345" h="3080" extrusionOk="0">
                    <a:moveTo>
                      <a:pt x="3186" y="1"/>
                    </a:moveTo>
                    <a:cubicBezTo>
                      <a:pt x="3013" y="133"/>
                      <a:pt x="2855" y="251"/>
                      <a:pt x="2710" y="384"/>
                    </a:cubicBezTo>
                    <a:lnTo>
                      <a:pt x="2326" y="754"/>
                    </a:lnTo>
                    <a:cubicBezTo>
                      <a:pt x="2089" y="1005"/>
                      <a:pt x="1851" y="1256"/>
                      <a:pt x="1613" y="1481"/>
                    </a:cubicBezTo>
                    <a:cubicBezTo>
                      <a:pt x="1375" y="1692"/>
                      <a:pt x="1111" y="1904"/>
                      <a:pt x="846" y="2115"/>
                    </a:cubicBezTo>
                    <a:cubicBezTo>
                      <a:pt x="714" y="2221"/>
                      <a:pt x="569" y="2326"/>
                      <a:pt x="424" y="2432"/>
                    </a:cubicBezTo>
                    <a:cubicBezTo>
                      <a:pt x="291" y="2564"/>
                      <a:pt x="106" y="2709"/>
                      <a:pt x="1" y="2894"/>
                    </a:cubicBezTo>
                    <a:lnTo>
                      <a:pt x="675" y="3079"/>
                    </a:lnTo>
                    <a:cubicBezTo>
                      <a:pt x="767" y="3000"/>
                      <a:pt x="754" y="2894"/>
                      <a:pt x="846" y="2776"/>
                    </a:cubicBezTo>
                    <a:cubicBezTo>
                      <a:pt x="926" y="2644"/>
                      <a:pt x="1019" y="2524"/>
                      <a:pt x="1124" y="2406"/>
                    </a:cubicBezTo>
                    <a:cubicBezTo>
                      <a:pt x="1336" y="2154"/>
                      <a:pt x="1574" y="1916"/>
                      <a:pt x="1824" y="1679"/>
                    </a:cubicBezTo>
                    <a:cubicBezTo>
                      <a:pt x="2062" y="1454"/>
                      <a:pt x="2314" y="1243"/>
                      <a:pt x="2578" y="1071"/>
                    </a:cubicBezTo>
                    <a:cubicBezTo>
                      <a:pt x="2710" y="991"/>
                      <a:pt x="2842" y="926"/>
                      <a:pt x="2974" y="847"/>
                    </a:cubicBezTo>
                    <a:cubicBezTo>
                      <a:pt x="3106" y="794"/>
                      <a:pt x="3225" y="780"/>
                      <a:pt x="3344" y="741"/>
                    </a:cubicBezTo>
                    <a:lnTo>
                      <a:pt x="318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6" name="Google Shape;10206;p23"/>
              <p:cNvSpPr/>
              <p:nvPr/>
            </p:nvSpPr>
            <p:spPr>
              <a:xfrm>
                <a:off x="6755375" y="2958950"/>
                <a:ext cx="119275" cy="130825"/>
              </a:xfrm>
              <a:custGeom>
                <a:avLst/>
                <a:gdLst/>
                <a:ahLst/>
                <a:cxnLst/>
                <a:rect l="l" t="t" r="r" b="b"/>
                <a:pathLst>
                  <a:path w="4771" h="5233" extrusionOk="0">
                    <a:moveTo>
                      <a:pt x="490" y="437"/>
                    </a:moveTo>
                    <a:cubicBezTo>
                      <a:pt x="569" y="449"/>
                      <a:pt x="648" y="476"/>
                      <a:pt x="728" y="502"/>
                    </a:cubicBezTo>
                    <a:lnTo>
                      <a:pt x="899" y="581"/>
                    </a:lnTo>
                    <a:cubicBezTo>
                      <a:pt x="965" y="608"/>
                      <a:pt x="1031" y="634"/>
                      <a:pt x="1098" y="675"/>
                    </a:cubicBezTo>
                    <a:cubicBezTo>
                      <a:pt x="1362" y="807"/>
                      <a:pt x="1626" y="965"/>
                      <a:pt x="1890" y="1110"/>
                    </a:cubicBezTo>
                    <a:cubicBezTo>
                      <a:pt x="2432" y="1427"/>
                      <a:pt x="2960" y="1652"/>
                      <a:pt x="3476" y="1943"/>
                    </a:cubicBezTo>
                    <a:lnTo>
                      <a:pt x="4123" y="2313"/>
                    </a:lnTo>
                    <a:cubicBezTo>
                      <a:pt x="4137" y="2339"/>
                      <a:pt x="4202" y="2352"/>
                      <a:pt x="4190" y="2366"/>
                    </a:cubicBezTo>
                    <a:lnTo>
                      <a:pt x="4110" y="2431"/>
                    </a:lnTo>
                    <a:lnTo>
                      <a:pt x="3885" y="2590"/>
                    </a:lnTo>
                    <a:cubicBezTo>
                      <a:pt x="3231" y="3148"/>
                      <a:pt x="2569" y="3714"/>
                      <a:pt x="2017" y="4381"/>
                    </a:cubicBezTo>
                    <a:lnTo>
                      <a:pt x="2017" y="4381"/>
                    </a:lnTo>
                    <a:cubicBezTo>
                      <a:pt x="1855" y="4063"/>
                      <a:pt x="1699" y="3743"/>
                      <a:pt x="1547" y="3423"/>
                    </a:cubicBezTo>
                    <a:lnTo>
                      <a:pt x="1177" y="2616"/>
                    </a:lnTo>
                    <a:lnTo>
                      <a:pt x="872" y="1784"/>
                    </a:lnTo>
                    <a:lnTo>
                      <a:pt x="582" y="925"/>
                    </a:lnTo>
                    <a:lnTo>
                      <a:pt x="476" y="608"/>
                    </a:lnTo>
                    <a:lnTo>
                      <a:pt x="437" y="490"/>
                    </a:lnTo>
                    <a:lnTo>
                      <a:pt x="423" y="437"/>
                    </a:lnTo>
                    <a:close/>
                    <a:moveTo>
                      <a:pt x="0" y="0"/>
                    </a:moveTo>
                    <a:cubicBezTo>
                      <a:pt x="0" y="53"/>
                      <a:pt x="14" y="106"/>
                      <a:pt x="27" y="159"/>
                    </a:cubicBezTo>
                    <a:lnTo>
                      <a:pt x="106" y="463"/>
                    </a:lnTo>
                    <a:lnTo>
                      <a:pt x="252" y="1018"/>
                    </a:lnTo>
                    <a:lnTo>
                      <a:pt x="502" y="1890"/>
                    </a:lnTo>
                    <a:lnTo>
                      <a:pt x="767" y="2749"/>
                    </a:lnTo>
                    <a:cubicBezTo>
                      <a:pt x="767" y="2749"/>
                      <a:pt x="833" y="2960"/>
                      <a:pt x="913" y="3159"/>
                    </a:cubicBezTo>
                    <a:cubicBezTo>
                      <a:pt x="992" y="3370"/>
                      <a:pt x="1084" y="3581"/>
                      <a:pt x="1084" y="3581"/>
                    </a:cubicBezTo>
                    <a:cubicBezTo>
                      <a:pt x="1295" y="4149"/>
                      <a:pt x="1520" y="4691"/>
                      <a:pt x="1758" y="5233"/>
                    </a:cubicBezTo>
                    <a:lnTo>
                      <a:pt x="2031" y="5121"/>
                    </a:lnTo>
                    <a:lnTo>
                      <a:pt x="2194" y="5233"/>
                    </a:lnTo>
                    <a:cubicBezTo>
                      <a:pt x="2237" y="5154"/>
                      <a:pt x="2282" y="5076"/>
                      <a:pt x="2328" y="5000"/>
                    </a:cubicBezTo>
                    <a:lnTo>
                      <a:pt x="2328" y="5000"/>
                    </a:lnTo>
                    <a:lnTo>
                      <a:pt x="2340" y="4995"/>
                    </a:lnTo>
                    <a:cubicBezTo>
                      <a:pt x="2338" y="4992"/>
                      <a:pt x="2337" y="4990"/>
                      <a:pt x="2336" y="4987"/>
                    </a:cubicBezTo>
                    <a:lnTo>
                      <a:pt x="2336" y="4987"/>
                    </a:lnTo>
                    <a:cubicBezTo>
                      <a:pt x="2805" y="4218"/>
                      <a:pt x="3455" y="3539"/>
                      <a:pt x="4137" y="2881"/>
                    </a:cubicBezTo>
                    <a:lnTo>
                      <a:pt x="4533" y="2551"/>
                    </a:lnTo>
                    <a:lnTo>
                      <a:pt x="4744" y="2366"/>
                    </a:lnTo>
                    <a:lnTo>
                      <a:pt x="4771" y="2339"/>
                    </a:lnTo>
                    <a:cubicBezTo>
                      <a:pt x="4771" y="2326"/>
                      <a:pt x="4757" y="2326"/>
                      <a:pt x="4744" y="2313"/>
                    </a:cubicBezTo>
                    <a:lnTo>
                      <a:pt x="4678" y="2273"/>
                    </a:lnTo>
                    <a:lnTo>
                      <a:pt x="4533" y="2194"/>
                    </a:lnTo>
                    <a:lnTo>
                      <a:pt x="3594" y="1691"/>
                    </a:lnTo>
                    <a:cubicBezTo>
                      <a:pt x="3080" y="1401"/>
                      <a:pt x="2511" y="1163"/>
                      <a:pt x="2009" y="872"/>
                    </a:cubicBezTo>
                    <a:cubicBezTo>
                      <a:pt x="1758" y="727"/>
                      <a:pt x="1507" y="555"/>
                      <a:pt x="1230" y="423"/>
                    </a:cubicBezTo>
                    <a:cubicBezTo>
                      <a:pt x="1163" y="384"/>
                      <a:pt x="1098" y="344"/>
                      <a:pt x="1018" y="317"/>
                    </a:cubicBezTo>
                    <a:lnTo>
                      <a:pt x="767" y="199"/>
                    </a:lnTo>
                    <a:cubicBezTo>
                      <a:pt x="569" y="146"/>
                      <a:pt x="370" y="67"/>
                      <a:pt x="159" y="4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7" name="Google Shape;10207;p23"/>
              <p:cNvSpPr/>
              <p:nvPr/>
            </p:nvSpPr>
            <p:spPr>
              <a:xfrm>
                <a:off x="6919225" y="2543375"/>
                <a:ext cx="107400" cy="311200"/>
              </a:xfrm>
              <a:custGeom>
                <a:avLst/>
                <a:gdLst/>
                <a:ahLst/>
                <a:cxnLst/>
                <a:rect l="l" t="t" r="r" b="b"/>
                <a:pathLst>
                  <a:path w="4296" h="12448" extrusionOk="0">
                    <a:moveTo>
                      <a:pt x="3409" y="0"/>
                    </a:moveTo>
                    <a:cubicBezTo>
                      <a:pt x="3304" y="1216"/>
                      <a:pt x="3132" y="2432"/>
                      <a:pt x="3106" y="3647"/>
                    </a:cubicBezTo>
                    <a:cubicBezTo>
                      <a:pt x="3080" y="4255"/>
                      <a:pt x="3053" y="4863"/>
                      <a:pt x="3053" y="5485"/>
                    </a:cubicBezTo>
                    <a:lnTo>
                      <a:pt x="3080" y="6383"/>
                    </a:lnTo>
                    <a:cubicBezTo>
                      <a:pt x="3106" y="6845"/>
                      <a:pt x="3132" y="7294"/>
                      <a:pt x="3132" y="7294"/>
                    </a:cubicBezTo>
                    <a:cubicBezTo>
                      <a:pt x="3145" y="7599"/>
                      <a:pt x="3145" y="7902"/>
                      <a:pt x="3198" y="8193"/>
                    </a:cubicBezTo>
                    <a:lnTo>
                      <a:pt x="3330" y="9091"/>
                    </a:lnTo>
                    <a:lnTo>
                      <a:pt x="3462" y="9977"/>
                    </a:lnTo>
                    <a:lnTo>
                      <a:pt x="3515" y="10347"/>
                    </a:lnTo>
                    <a:lnTo>
                      <a:pt x="3529" y="10386"/>
                    </a:lnTo>
                    <a:cubicBezTo>
                      <a:pt x="3515" y="10400"/>
                      <a:pt x="3489" y="10400"/>
                      <a:pt x="3476" y="10413"/>
                    </a:cubicBezTo>
                    <a:lnTo>
                      <a:pt x="3356" y="10453"/>
                    </a:lnTo>
                    <a:cubicBezTo>
                      <a:pt x="2207" y="10876"/>
                      <a:pt x="1071" y="11325"/>
                      <a:pt x="0" y="11880"/>
                    </a:cubicBezTo>
                    <a:lnTo>
                      <a:pt x="278" y="12448"/>
                    </a:lnTo>
                    <a:cubicBezTo>
                      <a:pt x="1295" y="11827"/>
                      <a:pt x="2379" y="11311"/>
                      <a:pt x="3489" y="10809"/>
                    </a:cubicBezTo>
                    <a:cubicBezTo>
                      <a:pt x="3489" y="10809"/>
                      <a:pt x="3568" y="10770"/>
                      <a:pt x="3634" y="10744"/>
                    </a:cubicBezTo>
                    <a:cubicBezTo>
                      <a:pt x="3714" y="10703"/>
                      <a:pt x="3793" y="10677"/>
                      <a:pt x="3793" y="10677"/>
                    </a:cubicBezTo>
                    <a:cubicBezTo>
                      <a:pt x="3832" y="10651"/>
                      <a:pt x="3925" y="10651"/>
                      <a:pt x="3938" y="10598"/>
                    </a:cubicBezTo>
                    <a:lnTo>
                      <a:pt x="3899" y="10426"/>
                    </a:lnTo>
                    <a:lnTo>
                      <a:pt x="3806" y="9911"/>
                    </a:lnTo>
                    <a:lnTo>
                      <a:pt x="3647" y="9039"/>
                    </a:lnTo>
                    <a:lnTo>
                      <a:pt x="3502" y="8154"/>
                    </a:lnTo>
                    <a:cubicBezTo>
                      <a:pt x="3449" y="7863"/>
                      <a:pt x="3449" y="7559"/>
                      <a:pt x="3436" y="7255"/>
                    </a:cubicBezTo>
                    <a:lnTo>
                      <a:pt x="3409" y="6357"/>
                    </a:lnTo>
                    <a:cubicBezTo>
                      <a:pt x="3409" y="5907"/>
                      <a:pt x="3397" y="5444"/>
                      <a:pt x="3397" y="5444"/>
                    </a:cubicBezTo>
                    <a:cubicBezTo>
                      <a:pt x="3423" y="4837"/>
                      <a:pt x="3489" y="4229"/>
                      <a:pt x="3568" y="3635"/>
                    </a:cubicBezTo>
                    <a:cubicBezTo>
                      <a:pt x="3687" y="2432"/>
                      <a:pt x="3991" y="1203"/>
                      <a:pt x="4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8" name="Google Shape;10208;p23"/>
              <p:cNvSpPr/>
              <p:nvPr/>
            </p:nvSpPr>
            <p:spPr>
              <a:xfrm>
                <a:off x="7098925" y="2519600"/>
                <a:ext cx="216400" cy="254725"/>
              </a:xfrm>
              <a:custGeom>
                <a:avLst/>
                <a:gdLst/>
                <a:ahLst/>
                <a:cxnLst/>
                <a:rect l="l" t="t" r="r" b="b"/>
                <a:pathLst>
                  <a:path w="8656" h="10189" extrusionOk="0">
                    <a:moveTo>
                      <a:pt x="820" y="0"/>
                    </a:moveTo>
                    <a:lnTo>
                      <a:pt x="0" y="370"/>
                    </a:lnTo>
                    <a:cubicBezTo>
                      <a:pt x="767" y="1335"/>
                      <a:pt x="1520" y="2326"/>
                      <a:pt x="2115" y="3396"/>
                    </a:cubicBezTo>
                    <a:cubicBezTo>
                      <a:pt x="2419" y="3938"/>
                      <a:pt x="2722" y="4466"/>
                      <a:pt x="2987" y="5009"/>
                    </a:cubicBezTo>
                    <a:cubicBezTo>
                      <a:pt x="2987" y="5009"/>
                      <a:pt x="3159" y="5418"/>
                      <a:pt x="3330" y="5840"/>
                    </a:cubicBezTo>
                    <a:cubicBezTo>
                      <a:pt x="3503" y="6251"/>
                      <a:pt x="3661" y="6673"/>
                      <a:pt x="3661" y="6673"/>
                    </a:cubicBezTo>
                    <a:cubicBezTo>
                      <a:pt x="3767" y="6950"/>
                      <a:pt x="3899" y="7228"/>
                      <a:pt x="3964" y="7519"/>
                    </a:cubicBezTo>
                    <a:lnTo>
                      <a:pt x="4176" y="8391"/>
                    </a:lnTo>
                    <a:lnTo>
                      <a:pt x="4375" y="9263"/>
                    </a:lnTo>
                    <a:lnTo>
                      <a:pt x="4493" y="9778"/>
                    </a:lnTo>
                    <a:lnTo>
                      <a:pt x="4533" y="9950"/>
                    </a:lnTo>
                    <a:cubicBezTo>
                      <a:pt x="4544" y="9967"/>
                      <a:pt x="4565" y="9972"/>
                      <a:pt x="4589" y="9972"/>
                    </a:cubicBezTo>
                    <a:cubicBezTo>
                      <a:pt x="4622" y="9972"/>
                      <a:pt x="4661" y="9963"/>
                      <a:pt x="4692" y="9963"/>
                    </a:cubicBezTo>
                    <a:lnTo>
                      <a:pt x="5022" y="9963"/>
                    </a:lnTo>
                    <a:cubicBezTo>
                      <a:pt x="5119" y="9959"/>
                      <a:pt x="5217" y="9957"/>
                      <a:pt x="5314" y="9957"/>
                    </a:cubicBezTo>
                    <a:cubicBezTo>
                      <a:pt x="5824" y="9957"/>
                      <a:pt x="6333" y="10008"/>
                      <a:pt x="6832" y="10030"/>
                    </a:cubicBezTo>
                    <a:cubicBezTo>
                      <a:pt x="7426" y="10056"/>
                      <a:pt x="8022" y="10135"/>
                      <a:pt x="8616" y="10188"/>
                    </a:cubicBezTo>
                    <a:lnTo>
                      <a:pt x="8656" y="9554"/>
                    </a:lnTo>
                    <a:cubicBezTo>
                      <a:pt x="8048" y="9540"/>
                      <a:pt x="7440" y="9514"/>
                      <a:pt x="6832" y="9514"/>
                    </a:cubicBezTo>
                    <a:cubicBezTo>
                      <a:pt x="6225" y="9540"/>
                      <a:pt x="5617" y="9528"/>
                      <a:pt x="4995" y="9593"/>
                    </a:cubicBezTo>
                    <a:lnTo>
                      <a:pt x="4877" y="9593"/>
                    </a:lnTo>
                    <a:cubicBezTo>
                      <a:pt x="4859" y="9593"/>
                      <a:pt x="4847" y="9599"/>
                      <a:pt x="4837" y="9599"/>
                    </a:cubicBezTo>
                    <a:cubicBezTo>
                      <a:pt x="4832" y="9599"/>
                      <a:pt x="4828" y="9598"/>
                      <a:pt x="4824" y="9593"/>
                    </a:cubicBezTo>
                    <a:lnTo>
                      <a:pt x="4810" y="9554"/>
                    </a:lnTo>
                    <a:lnTo>
                      <a:pt x="4718" y="9197"/>
                    </a:lnTo>
                    <a:lnTo>
                      <a:pt x="4493" y="8325"/>
                    </a:lnTo>
                    <a:lnTo>
                      <a:pt x="4255" y="7453"/>
                    </a:lnTo>
                    <a:cubicBezTo>
                      <a:pt x="4190" y="7149"/>
                      <a:pt x="4057" y="6871"/>
                      <a:pt x="3964" y="6594"/>
                    </a:cubicBezTo>
                    <a:cubicBezTo>
                      <a:pt x="3964" y="6594"/>
                      <a:pt x="3806" y="6158"/>
                      <a:pt x="3647" y="5735"/>
                    </a:cubicBezTo>
                    <a:cubicBezTo>
                      <a:pt x="3476" y="5312"/>
                      <a:pt x="3318" y="4889"/>
                      <a:pt x="3318" y="4889"/>
                    </a:cubicBezTo>
                    <a:cubicBezTo>
                      <a:pt x="3066" y="4334"/>
                      <a:pt x="2802" y="3779"/>
                      <a:pt x="2537" y="3238"/>
                    </a:cubicBezTo>
                    <a:cubicBezTo>
                      <a:pt x="2035" y="2128"/>
                      <a:pt x="1401" y="1071"/>
                      <a:pt x="8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9" name="Google Shape;10209;p23"/>
              <p:cNvSpPr/>
              <p:nvPr/>
            </p:nvSpPr>
            <p:spPr>
              <a:xfrm>
                <a:off x="6995550" y="2927575"/>
                <a:ext cx="309875" cy="78950"/>
              </a:xfrm>
              <a:custGeom>
                <a:avLst/>
                <a:gdLst/>
                <a:ahLst/>
                <a:cxnLst/>
                <a:rect l="l" t="t" r="r" b="b"/>
                <a:pathLst>
                  <a:path w="12395" h="3158" extrusionOk="0">
                    <a:moveTo>
                      <a:pt x="12394" y="0"/>
                    </a:moveTo>
                    <a:lnTo>
                      <a:pt x="11972" y="39"/>
                    </a:lnTo>
                    <a:cubicBezTo>
                      <a:pt x="11852" y="53"/>
                      <a:pt x="11734" y="66"/>
                      <a:pt x="11588" y="66"/>
                    </a:cubicBezTo>
                    <a:lnTo>
                      <a:pt x="11191" y="66"/>
                    </a:lnTo>
                    <a:cubicBezTo>
                      <a:pt x="11006" y="80"/>
                      <a:pt x="10809" y="92"/>
                      <a:pt x="10809" y="92"/>
                    </a:cubicBezTo>
                    <a:cubicBezTo>
                      <a:pt x="10266" y="119"/>
                      <a:pt x="9738" y="145"/>
                      <a:pt x="9209" y="212"/>
                    </a:cubicBezTo>
                    <a:cubicBezTo>
                      <a:pt x="8152" y="304"/>
                      <a:pt x="7109" y="489"/>
                      <a:pt x="6065" y="687"/>
                    </a:cubicBezTo>
                    <a:cubicBezTo>
                      <a:pt x="5021" y="899"/>
                      <a:pt x="3991" y="1163"/>
                      <a:pt x="2973" y="1467"/>
                    </a:cubicBezTo>
                    <a:cubicBezTo>
                      <a:pt x="1968" y="1784"/>
                      <a:pt x="951" y="2141"/>
                      <a:pt x="0" y="2576"/>
                    </a:cubicBezTo>
                    <a:lnTo>
                      <a:pt x="291" y="3158"/>
                    </a:lnTo>
                    <a:cubicBezTo>
                      <a:pt x="1176" y="2643"/>
                      <a:pt x="2127" y="2220"/>
                      <a:pt x="3105" y="1824"/>
                    </a:cubicBezTo>
                    <a:cubicBezTo>
                      <a:pt x="4083" y="1467"/>
                      <a:pt x="5087" y="1163"/>
                      <a:pt x="6117" y="952"/>
                    </a:cubicBezTo>
                    <a:cubicBezTo>
                      <a:pt x="7148" y="753"/>
                      <a:pt x="8192" y="621"/>
                      <a:pt x="9236" y="594"/>
                    </a:cubicBezTo>
                    <a:cubicBezTo>
                      <a:pt x="9435" y="584"/>
                      <a:pt x="9635" y="580"/>
                      <a:pt x="9834" y="580"/>
                    </a:cubicBezTo>
                    <a:cubicBezTo>
                      <a:pt x="10162" y="580"/>
                      <a:pt x="10488" y="592"/>
                      <a:pt x="10809" y="608"/>
                    </a:cubicBezTo>
                    <a:cubicBezTo>
                      <a:pt x="10809" y="608"/>
                      <a:pt x="11006" y="608"/>
                      <a:pt x="11191" y="621"/>
                    </a:cubicBezTo>
                    <a:lnTo>
                      <a:pt x="11588" y="647"/>
                    </a:lnTo>
                    <a:cubicBezTo>
                      <a:pt x="11720" y="674"/>
                      <a:pt x="11852" y="674"/>
                      <a:pt x="11984" y="674"/>
                    </a:cubicBezTo>
                    <a:lnTo>
                      <a:pt x="12354" y="674"/>
                    </a:lnTo>
                    <a:lnTo>
                      <a:pt x="1239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0" name="Google Shape;10210;p23"/>
              <p:cNvSpPr/>
              <p:nvPr/>
            </p:nvSpPr>
            <p:spPr>
              <a:xfrm>
                <a:off x="7023600" y="2990000"/>
                <a:ext cx="278175" cy="72700"/>
              </a:xfrm>
              <a:custGeom>
                <a:avLst/>
                <a:gdLst/>
                <a:ahLst/>
                <a:cxnLst/>
                <a:rect l="l" t="t" r="r" b="b"/>
                <a:pathLst>
                  <a:path w="11127" h="2908" extrusionOk="0">
                    <a:moveTo>
                      <a:pt x="11127" y="0"/>
                    </a:moveTo>
                    <a:lnTo>
                      <a:pt x="10757" y="40"/>
                    </a:lnTo>
                    <a:cubicBezTo>
                      <a:pt x="10638" y="53"/>
                      <a:pt x="10532" y="79"/>
                      <a:pt x="10413" y="79"/>
                    </a:cubicBezTo>
                    <a:lnTo>
                      <a:pt x="10057" y="79"/>
                    </a:lnTo>
                    <a:cubicBezTo>
                      <a:pt x="9872" y="93"/>
                      <a:pt x="9699" y="106"/>
                      <a:pt x="9699" y="106"/>
                    </a:cubicBezTo>
                    <a:cubicBezTo>
                      <a:pt x="9224" y="132"/>
                      <a:pt x="8748" y="159"/>
                      <a:pt x="8272" y="225"/>
                    </a:cubicBezTo>
                    <a:cubicBezTo>
                      <a:pt x="7321" y="305"/>
                      <a:pt x="6383" y="463"/>
                      <a:pt x="5445" y="648"/>
                    </a:cubicBezTo>
                    <a:cubicBezTo>
                      <a:pt x="4520" y="833"/>
                      <a:pt x="3595" y="1071"/>
                      <a:pt x="2684" y="1348"/>
                    </a:cubicBezTo>
                    <a:cubicBezTo>
                      <a:pt x="1771" y="1626"/>
                      <a:pt x="873" y="1929"/>
                      <a:pt x="1" y="2326"/>
                    </a:cubicBezTo>
                    <a:lnTo>
                      <a:pt x="291" y="2907"/>
                    </a:lnTo>
                    <a:cubicBezTo>
                      <a:pt x="1098" y="2431"/>
                      <a:pt x="1944" y="2061"/>
                      <a:pt x="2802" y="1705"/>
                    </a:cubicBezTo>
                    <a:cubicBezTo>
                      <a:pt x="3674" y="1374"/>
                      <a:pt x="4586" y="1097"/>
                      <a:pt x="5498" y="925"/>
                    </a:cubicBezTo>
                    <a:cubicBezTo>
                      <a:pt x="6422" y="740"/>
                      <a:pt x="7361" y="622"/>
                      <a:pt x="8299" y="608"/>
                    </a:cubicBezTo>
                    <a:cubicBezTo>
                      <a:pt x="8474" y="598"/>
                      <a:pt x="8650" y="594"/>
                      <a:pt x="8828" y="594"/>
                    </a:cubicBezTo>
                    <a:cubicBezTo>
                      <a:pt x="9119" y="594"/>
                      <a:pt x="9412" y="605"/>
                      <a:pt x="9699" y="622"/>
                    </a:cubicBezTo>
                    <a:cubicBezTo>
                      <a:pt x="9699" y="622"/>
                      <a:pt x="9872" y="622"/>
                      <a:pt x="10057" y="634"/>
                    </a:cubicBezTo>
                    <a:lnTo>
                      <a:pt x="10400" y="661"/>
                    </a:lnTo>
                    <a:cubicBezTo>
                      <a:pt x="10519" y="687"/>
                      <a:pt x="10638" y="675"/>
                      <a:pt x="10757" y="687"/>
                    </a:cubicBezTo>
                    <a:lnTo>
                      <a:pt x="11087" y="687"/>
                    </a:lnTo>
                    <a:lnTo>
                      <a:pt x="111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1" name="Google Shape;10211;p23"/>
              <p:cNvSpPr/>
              <p:nvPr/>
            </p:nvSpPr>
            <p:spPr>
              <a:xfrm>
                <a:off x="7007425" y="2515975"/>
                <a:ext cx="105400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1414" extrusionOk="0">
                    <a:moveTo>
                      <a:pt x="4215" y="0"/>
                    </a:moveTo>
                    <a:cubicBezTo>
                      <a:pt x="4004" y="39"/>
                      <a:pt x="3793" y="53"/>
                      <a:pt x="3608" y="92"/>
                    </a:cubicBezTo>
                    <a:lnTo>
                      <a:pt x="3079" y="224"/>
                    </a:lnTo>
                    <a:cubicBezTo>
                      <a:pt x="2749" y="317"/>
                      <a:pt x="2418" y="409"/>
                      <a:pt x="2101" y="489"/>
                    </a:cubicBezTo>
                    <a:cubicBezTo>
                      <a:pt x="1784" y="568"/>
                      <a:pt x="1454" y="621"/>
                      <a:pt x="1123" y="661"/>
                    </a:cubicBezTo>
                    <a:cubicBezTo>
                      <a:pt x="952" y="687"/>
                      <a:pt x="767" y="700"/>
                      <a:pt x="595" y="726"/>
                    </a:cubicBezTo>
                    <a:cubicBezTo>
                      <a:pt x="410" y="767"/>
                      <a:pt x="172" y="819"/>
                      <a:pt x="1" y="911"/>
                    </a:cubicBezTo>
                    <a:lnTo>
                      <a:pt x="476" y="1414"/>
                    </a:lnTo>
                    <a:cubicBezTo>
                      <a:pt x="595" y="1387"/>
                      <a:pt x="648" y="1281"/>
                      <a:pt x="780" y="1229"/>
                    </a:cubicBezTo>
                    <a:cubicBezTo>
                      <a:pt x="926" y="1163"/>
                      <a:pt x="1071" y="1096"/>
                      <a:pt x="1216" y="1044"/>
                    </a:cubicBezTo>
                    <a:cubicBezTo>
                      <a:pt x="1520" y="952"/>
                      <a:pt x="1837" y="859"/>
                      <a:pt x="2180" y="779"/>
                    </a:cubicBezTo>
                    <a:cubicBezTo>
                      <a:pt x="2511" y="687"/>
                      <a:pt x="2828" y="635"/>
                      <a:pt x="3146" y="621"/>
                    </a:cubicBezTo>
                    <a:cubicBezTo>
                      <a:pt x="3304" y="621"/>
                      <a:pt x="3449" y="635"/>
                      <a:pt x="3608" y="635"/>
                    </a:cubicBezTo>
                    <a:cubicBezTo>
                      <a:pt x="3740" y="661"/>
                      <a:pt x="3859" y="700"/>
                      <a:pt x="3978" y="726"/>
                    </a:cubicBezTo>
                    <a:lnTo>
                      <a:pt x="421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2" name="Google Shape;10212;p23"/>
              <p:cNvSpPr/>
              <p:nvPr/>
            </p:nvSpPr>
            <p:spPr>
              <a:xfrm>
                <a:off x="7086725" y="2779225"/>
                <a:ext cx="101425" cy="140450"/>
              </a:xfrm>
              <a:custGeom>
                <a:avLst/>
                <a:gdLst/>
                <a:ahLst/>
                <a:cxnLst/>
                <a:rect l="l" t="t" r="r" b="b"/>
                <a:pathLst>
                  <a:path w="4057" h="5618" extrusionOk="0">
                    <a:moveTo>
                      <a:pt x="1255" y="582"/>
                    </a:moveTo>
                    <a:lnTo>
                      <a:pt x="1295" y="622"/>
                    </a:lnTo>
                    <a:cubicBezTo>
                      <a:pt x="1360" y="662"/>
                      <a:pt x="1413" y="728"/>
                      <a:pt x="1480" y="794"/>
                    </a:cubicBezTo>
                    <a:lnTo>
                      <a:pt x="1586" y="940"/>
                    </a:lnTo>
                    <a:cubicBezTo>
                      <a:pt x="1625" y="992"/>
                      <a:pt x="1665" y="1058"/>
                      <a:pt x="1704" y="1125"/>
                    </a:cubicBezTo>
                    <a:cubicBezTo>
                      <a:pt x="1876" y="1375"/>
                      <a:pt x="2021" y="1639"/>
                      <a:pt x="2167" y="1904"/>
                    </a:cubicBezTo>
                    <a:cubicBezTo>
                      <a:pt x="2484" y="2446"/>
                      <a:pt x="2828" y="2922"/>
                      <a:pt x="3131" y="3424"/>
                    </a:cubicBezTo>
                    <a:lnTo>
                      <a:pt x="3501" y="4058"/>
                    </a:lnTo>
                    <a:cubicBezTo>
                      <a:pt x="3515" y="4084"/>
                      <a:pt x="3554" y="4124"/>
                      <a:pt x="3528" y="4137"/>
                    </a:cubicBezTo>
                    <a:lnTo>
                      <a:pt x="3436" y="4150"/>
                    </a:lnTo>
                    <a:lnTo>
                      <a:pt x="3158" y="4190"/>
                    </a:lnTo>
                    <a:cubicBezTo>
                      <a:pt x="2643" y="4282"/>
                      <a:pt x="2114" y="4361"/>
                      <a:pt x="1612" y="4507"/>
                    </a:cubicBezTo>
                    <a:cubicBezTo>
                      <a:pt x="1287" y="4582"/>
                      <a:pt x="967" y="4683"/>
                      <a:pt x="652" y="4804"/>
                    </a:cubicBezTo>
                    <a:lnTo>
                      <a:pt x="652" y="4804"/>
                    </a:lnTo>
                    <a:cubicBezTo>
                      <a:pt x="670" y="4448"/>
                      <a:pt x="689" y="4090"/>
                      <a:pt x="714" y="3727"/>
                    </a:cubicBezTo>
                    <a:lnTo>
                      <a:pt x="806" y="2855"/>
                    </a:lnTo>
                    <a:lnTo>
                      <a:pt x="964" y="1970"/>
                    </a:lnTo>
                    <a:lnTo>
                      <a:pt x="1136" y="1084"/>
                    </a:lnTo>
                    <a:lnTo>
                      <a:pt x="1202" y="767"/>
                    </a:lnTo>
                    <a:lnTo>
                      <a:pt x="1228" y="649"/>
                    </a:lnTo>
                    <a:lnTo>
                      <a:pt x="1255" y="582"/>
                    </a:lnTo>
                    <a:close/>
                    <a:moveTo>
                      <a:pt x="1096" y="1"/>
                    </a:moveTo>
                    <a:cubicBezTo>
                      <a:pt x="1070" y="41"/>
                      <a:pt x="1057" y="94"/>
                      <a:pt x="1043" y="147"/>
                    </a:cubicBezTo>
                    <a:lnTo>
                      <a:pt x="951" y="450"/>
                    </a:lnTo>
                    <a:lnTo>
                      <a:pt x="806" y="1005"/>
                    </a:lnTo>
                    <a:lnTo>
                      <a:pt x="581" y="1877"/>
                    </a:lnTo>
                    <a:cubicBezTo>
                      <a:pt x="581" y="1877"/>
                      <a:pt x="529" y="2102"/>
                      <a:pt x="488" y="2314"/>
                    </a:cubicBezTo>
                    <a:cubicBezTo>
                      <a:pt x="436" y="2538"/>
                      <a:pt x="383" y="2749"/>
                      <a:pt x="383" y="2749"/>
                    </a:cubicBezTo>
                    <a:lnTo>
                      <a:pt x="238" y="3635"/>
                    </a:lnTo>
                    <a:cubicBezTo>
                      <a:pt x="145" y="4229"/>
                      <a:pt x="66" y="4824"/>
                      <a:pt x="0" y="5392"/>
                    </a:cubicBezTo>
                    <a:lnTo>
                      <a:pt x="297" y="5437"/>
                    </a:lnTo>
                    <a:lnTo>
                      <a:pt x="297" y="5437"/>
                    </a:lnTo>
                    <a:lnTo>
                      <a:pt x="383" y="5617"/>
                    </a:lnTo>
                    <a:cubicBezTo>
                      <a:pt x="594" y="5498"/>
                      <a:pt x="819" y="5379"/>
                      <a:pt x="1043" y="5274"/>
                    </a:cubicBezTo>
                    <a:cubicBezTo>
                      <a:pt x="1269" y="5168"/>
                      <a:pt x="1506" y="5089"/>
                      <a:pt x="1744" y="4996"/>
                    </a:cubicBezTo>
                    <a:cubicBezTo>
                      <a:pt x="2220" y="4811"/>
                      <a:pt x="2722" y="4692"/>
                      <a:pt x="3237" y="4573"/>
                    </a:cubicBezTo>
                    <a:cubicBezTo>
                      <a:pt x="3237" y="4573"/>
                      <a:pt x="3356" y="4546"/>
                      <a:pt x="3488" y="4520"/>
                    </a:cubicBezTo>
                    <a:cubicBezTo>
                      <a:pt x="3607" y="4481"/>
                      <a:pt x="3739" y="4467"/>
                      <a:pt x="3739" y="4467"/>
                    </a:cubicBezTo>
                    <a:lnTo>
                      <a:pt x="4017" y="4414"/>
                    </a:lnTo>
                    <a:lnTo>
                      <a:pt x="4056" y="4414"/>
                    </a:lnTo>
                    <a:cubicBezTo>
                      <a:pt x="4056" y="4402"/>
                      <a:pt x="4043" y="4388"/>
                      <a:pt x="4043" y="4375"/>
                    </a:cubicBezTo>
                    <a:lnTo>
                      <a:pt x="4003" y="4309"/>
                    </a:lnTo>
                    <a:lnTo>
                      <a:pt x="3911" y="4164"/>
                    </a:lnTo>
                    <a:lnTo>
                      <a:pt x="3356" y="3265"/>
                    </a:lnTo>
                    <a:cubicBezTo>
                      <a:pt x="3052" y="2763"/>
                      <a:pt x="2682" y="2274"/>
                      <a:pt x="2405" y="1759"/>
                    </a:cubicBezTo>
                    <a:cubicBezTo>
                      <a:pt x="2259" y="1507"/>
                      <a:pt x="2114" y="1230"/>
                      <a:pt x="1956" y="966"/>
                    </a:cubicBezTo>
                    <a:cubicBezTo>
                      <a:pt x="1915" y="899"/>
                      <a:pt x="1876" y="834"/>
                      <a:pt x="1823" y="767"/>
                    </a:cubicBezTo>
                    <a:lnTo>
                      <a:pt x="1665" y="543"/>
                    </a:lnTo>
                    <a:cubicBezTo>
                      <a:pt x="1519" y="397"/>
                      <a:pt x="1374" y="239"/>
                      <a:pt x="1216" y="107"/>
                    </a:cubicBezTo>
                    <a:lnTo>
                      <a:pt x="109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3" name="Google Shape;10213;p23"/>
              <p:cNvSpPr/>
              <p:nvPr/>
            </p:nvSpPr>
            <p:spPr>
              <a:xfrm>
                <a:off x="7314300" y="2544025"/>
                <a:ext cx="242175" cy="236525"/>
              </a:xfrm>
              <a:custGeom>
                <a:avLst/>
                <a:gdLst/>
                <a:ahLst/>
                <a:cxnLst/>
                <a:rect l="l" t="t" r="r" b="b"/>
                <a:pathLst>
                  <a:path w="9687" h="9461" extrusionOk="0">
                    <a:moveTo>
                      <a:pt x="8933" y="1"/>
                    </a:moveTo>
                    <a:cubicBezTo>
                      <a:pt x="8219" y="992"/>
                      <a:pt x="7467" y="1970"/>
                      <a:pt x="6845" y="3014"/>
                    </a:cubicBezTo>
                    <a:cubicBezTo>
                      <a:pt x="6515" y="3516"/>
                      <a:pt x="6198" y="4044"/>
                      <a:pt x="5881" y="4560"/>
                    </a:cubicBezTo>
                    <a:cubicBezTo>
                      <a:pt x="5881" y="4560"/>
                      <a:pt x="5670" y="4956"/>
                      <a:pt x="5458" y="5366"/>
                    </a:cubicBezTo>
                    <a:cubicBezTo>
                      <a:pt x="5247" y="5762"/>
                      <a:pt x="5048" y="6172"/>
                      <a:pt x="5048" y="6172"/>
                    </a:cubicBezTo>
                    <a:cubicBezTo>
                      <a:pt x="4916" y="6449"/>
                      <a:pt x="4758" y="6713"/>
                      <a:pt x="4652" y="6991"/>
                    </a:cubicBezTo>
                    <a:lnTo>
                      <a:pt x="4322" y="7837"/>
                    </a:lnTo>
                    <a:lnTo>
                      <a:pt x="3991" y="8683"/>
                    </a:lnTo>
                    <a:lnTo>
                      <a:pt x="3859" y="9026"/>
                    </a:lnTo>
                    <a:lnTo>
                      <a:pt x="3833" y="9065"/>
                    </a:lnTo>
                    <a:lnTo>
                      <a:pt x="3793" y="9065"/>
                    </a:lnTo>
                    <a:lnTo>
                      <a:pt x="3661" y="9039"/>
                    </a:lnTo>
                    <a:cubicBezTo>
                      <a:pt x="3066" y="8907"/>
                      <a:pt x="2458" y="8841"/>
                      <a:pt x="1851" y="8748"/>
                    </a:cubicBezTo>
                    <a:cubicBezTo>
                      <a:pt x="1243" y="8669"/>
                      <a:pt x="635" y="8630"/>
                      <a:pt x="41" y="8577"/>
                    </a:cubicBezTo>
                    <a:lnTo>
                      <a:pt x="1" y="9211"/>
                    </a:lnTo>
                    <a:cubicBezTo>
                      <a:pt x="596" y="9224"/>
                      <a:pt x="1190" y="9224"/>
                      <a:pt x="1798" y="9250"/>
                    </a:cubicBezTo>
                    <a:cubicBezTo>
                      <a:pt x="2393" y="9303"/>
                      <a:pt x="3001" y="9317"/>
                      <a:pt x="3608" y="9396"/>
                    </a:cubicBezTo>
                    <a:lnTo>
                      <a:pt x="3926" y="9449"/>
                    </a:lnTo>
                    <a:cubicBezTo>
                      <a:pt x="3961" y="9449"/>
                      <a:pt x="4008" y="9461"/>
                      <a:pt x="4043" y="9461"/>
                    </a:cubicBezTo>
                    <a:cubicBezTo>
                      <a:pt x="4061" y="9461"/>
                      <a:pt x="4075" y="9458"/>
                      <a:pt x="4084" y="9449"/>
                    </a:cubicBezTo>
                    <a:lnTo>
                      <a:pt x="4150" y="9291"/>
                    </a:lnTo>
                    <a:lnTo>
                      <a:pt x="4322" y="8788"/>
                    </a:lnTo>
                    <a:lnTo>
                      <a:pt x="4613" y="7943"/>
                    </a:lnTo>
                    <a:lnTo>
                      <a:pt x="4930" y="7097"/>
                    </a:lnTo>
                    <a:cubicBezTo>
                      <a:pt x="5036" y="6819"/>
                      <a:pt x="5194" y="6555"/>
                      <a:pt x="5326" y="6291"/>
                    </a:cubicBezTo>
                    <a:lnTo>
                      <a:pt x="5749" y="5498"/>
                    </a:lnTo>
                    <a:cubicBezTo>
                      <a:pt x="5973" y="5101"/>
                      <a:pt x="6198" y="4719"/>
                      <a:pt x="6198" y="4719"/>
                    </a:cubicBezTo>
                    <a:cubicBezTo>
                      <a:pt x="6528" y="4203"/>
                      <a:pt x="6885" y="3714"/>
                      <a:pt x="7242" y="3225"/>
                    </a:cubicBezTo>
                    <a:cubicBezTo>
                      <a:pt x="7955" y="2221"/>
                      <a:pt x="8827" y="1322"/>
                      <a:pt x="9687" y="450"/>
                    </a:cubicBezTo>
                    <a:lnTo>
                      <a:pt x="893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4" name="Google Shape;10214;p23"/>
              <p:cNvSpPr/>
              <p:nvPr/>
            </p:nvSpPr>
            <p:spPr>
              <a:xfrm>
                <a:off x="7605350" y="2578400"/>
                <a:ext cx="93825" cy="320450"/>
              </a:xfrm>
              <a:custGeom>
                <a:avLst/>
                <a:gdLst/>
                <a:ahLst/>
                <a:cxnLst/>
                <a:rect l="l" t="t" r="r" b="b"/>
                <a:pathLst>
                  <a:path w="3753" h="12818" extrusionOk="0">
                    <a:moveTo>
                      <a:pt x="859" y="0"/>
                    </a:moveTo>
                    <a:lnTo>
                      <a:pt x="859" y="0"/>
                    </a:lnTo>
                    <a:cubicBezTo>
                      <a:pt x="1031" y="1216"/>
                      <a:pt x="1190" y="2472"/>
                      <a:pt x="1163" y="3687"/>
                    </a:cubicBezTo>
                    <a:cubicBezTo>
                      <a:pt x="1163" y="4295"/>
                      <a:pt x="1163" y="4889"/>
                      <a:pt x="1123" y="5511"/>
                    </a:cubicBezTo>
                    <a:cubicBezTo>
                      <a:pt x="1123" y="5511"/>
                      <a:pt x="1070" y="5960"/>
                      <a:pt x="1005" y="6409"/>
                    </a:cubicBezTo>
                    <a:cubicBezTo>
                      <a:pt x="938" y="6858"/>
                      <a:pt x="872" y="7294"/>
                      <a:pt x="872" y="7294"/>
                    </a:cubicBezTo>
                    <a:cubicBezTo>
                      <a:pt x="820" y="7598"/>
                      <a:pt x="793" y="7902"/>
                      <a:pt x="714" y="8180"/>
                    </a:cubicBezTo>
                    <a:lnTo>
                      <a:pt x="462" y="9038"/>
                    </a:lnTo>
                    <a:lnTo>
                      <a:pt x="212" y="9898"/>
                    </a:lnTo>
                    <a:lnTo>
                      <a:pt x="53" y="10400"/>
                    </a:lnTo>
                    <a:lnTo>
                      <a:pt x="0" y="10571"/>
                    </a:lnTo>
                    <a:cubicBezTo>
                      <a:pt x="0" y="10611"/>
                      <a:pt x="92" y="10624"/>
                      <a:pt x="132" y="10650"/>
                    </a:cubicBezTo>
                    <a:cubicBezTo>
                      <a:pt x="132" y="10650"/>
                      <a:pt x="198" y="10690"/>
                      <a:pt x="277" y="10729"/>
                    </a:cubicBezTo>
                    <a:lnTo>
                      <a:pt x="409" y="10809"/>
                    </a:lnTo>
                    <a:cubicBezTo>
                      <a:pt x="1454" y="11443"/>
                      <a:pt x="2471" y="12091"/>
                      <a:pt x="3409" y="12817"/>
                    </a:cubicBezTo>
                    <a:lnTo>
                      <a:pt x="3753" y="12289"/>
                    </a:lnTo>
                    <a:cubicBezTo>
                      <a:pt x="2749" y="11615"/>
                      <a:pt x="1678" y="11034"/>
                      <a:pt x="582" y="10479"/>
                    </a:cubicBezTo>
                    <a:lnTo>
                      <a:pt x="462" y="10426"/>
                    </a:lnTo>
                    <a:cubicBezTo>
                      <a:pt x="450" y="10412"/>
                      <a:pt x="436" y="10412"/>
                      <a:pt x="423" y="10400"/>
                    </a:cubicBezTo>
                    <a:lnTo>
                      <a:pt x="436" y="10347"/>
                    </a:lnTo>
                    <a:lnTo>
                      <a:pt x="529" y="10003"/>
                    </a:lnTo>
                    <a:lnTo>
                      <a:pt x="767" y="9131"/>
                    </a:lnTo>
                    <a:lnTo>
                      <a:pt x="1005" y="8259"/>
                    </a:lnTo>
                    <a:cubicBezTo>
                      <a:pt x="1096" y="7968"/>
                      <a:pt x="1123" y="7664"/>
                      <a:pt x="1176" y="7373"/>
                    </a:cubicBezTo>
                    <a:cubicBezTo>
                      <a:pt x="1176" y="7373"/>
                      <a:pt x="1255" y="6924"/>
                      <a:pt x="1322" y="6475"/>
                    </a:cubicBezTo>
                    <a:cubicBezTo>
                      <a:pt x="1401" y="6025"/>
                      <a:pt x="1466" y="5576"/>
                      <a:pt x="1466" y="5576"/>
                    </a:cubicBezTo>
                    <a:lnTo>
                      <a:pt x="1625" y="3753"/>
                    </a:lnTo>
                    <a:cubicBezTo>
                      <a:pt x="1731" y="2537"/>
                      <a:pt x="1704" y="1321"/>
                      <a:pt x="1731" y="93"/>
                    </a:cubicBezTo>
                    <a:cubicBezTo>
                      <a:pt x="1731" y="93"/>
                      <a:pt x="1519" y="67"/>
                      <a:pt x="1295" y="40"/>
                    </a:cubicBezTo>
                    <a:cubicBezTo>
                      <a:pt x="1070" y="14"/>
                      <a:pt x="859" y="0"/>
                      <a:pt x="8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5" name="Google Shape;10215;p23"/>
              <p:cNvSpPr/>
              <p:nvPr/>
            </p:nvSpPr>
            <p:spPr>
              <a:xfrm>
                <a:off x="7304400" y="2927900"/>
                <a:ext cx="301950" cy="113325"/>
              </a:xfrm>
              <a:custGeom>
                <a:avLst/>
                <a:gdLst/>
                <a:ahLst/>
                <a:cxnLst/>
                <a:rect l="l" t="t" r="r" b="b"/>
                <a:pathLst>
                  <a:path w="12078" h="4533" extrusionOk="0">
                    <a:moveTo>
                      <a:pt x="40" y="0"/>
                    </a:moveTo>
                    <a:lnTo>
                      <a:pt x="0" y="648"/>
                    </a:lnTo>
                    <a:cubicBezTo>
                      <a:pt x="1031" y="687"/>
                      <a:pt x="2088" y="740"/>
                      <a:pt x="3119" y="912"/>
                    </a:cubicBezTo>
                    <a:cubicBezTo>
                      <a:pt x="4149" y="1071"/>
                      <a:pt x="5167" y="1335"/>
                      <a:pt x="6171" y="1665"/>
                    </a:cubicBezTo>
                    <a:cubicBezTo>
                      <a:pt x="7162" y="1996"/>
                      <a:pt x="8127" y="2419"/>
                      <a:pt x="9052" y="2907"/>
                    </a:cubicBezTo>
                    <a:cubicBezTo>
                      <a:pt x="9514" y="3159"/>
                      <a:pt x="9963" y="3409"/>
                      <a:pt x="10400" y="3687"/>
                    </a:cubicBezTo>
                    <a:lnTo>
                      <a:pt x="11047" y="4123"/>
                    </a:lnTo>
                    <a:cubicBezTo>
                      <a:pt x="11166" y="4189"/>
                      <a:pt x="11272" y="4269"/>
                      <a:pt x="11390" y="4334"/>
                    </a:cubicBezTo>
                    <a:lnTo>
                      <a:pt x="11695" y="4533"/>
                    </a:lnTo>
                    <a:lnTo>
                      <a:pt x="12077" y="3964"/>
                    </a:lnTo>
                    <a:lnTo>
                      <a:pt x="11695" y="3779"/>
                    </a:lnTo>
                    <a:cubicBezTo>
                      <a:pt x="11589" y="3726"/>
                      <a:pt x="11470" y="3673"/>
                      <a:pt x="11351" y="3608"/>
                    </a:cubicBezTo>
                    <a:lnTo>
                      <a:pt x="10650" y="3251"/>
                    </a:lnTo>
                    <a:cubicBezTo>
                      <a:pt x="10188" y="3000"/>
                      <a:pt x="9699" y="2775"/>
                      <a:pt x="9223" y="2563"/>
                    </a:cubicBezTo>
                    <a:cubicBezTo>
                      <a:pt x="8245" y="2128"/>
                      <a:pt x="7268" y="1732"/>
                      <a:pt x="6251" y="1401"/>
                    </a:cubicBezTo>
                    <a:cubicBezTo>
                      <a:pt x="5247" y="1071"/>
                      <a:pt x="4229" y="766"/>
                      <a:pt x="3185" y="542"/>
                    </a:cubicBezTo>
                    <a:cubicBezTo>
                      <a:pt x="2155" y="278"/>
                      <a:pt x="1097" y="132"/>
                      <a:pt x="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6" name="Google Shape;10216;p23"/>
              <p:cNvSpPr/>
              <p:nvPr/>
            </p:nvSpPr>
            <p:spPr>
              <a:xfrm>
                <a:off x="7300775" y="2990650"/>
                <a:ext cx="27090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10836" h="4124" extrusionOk="0">
                    <a:moveTo>
                      <a:pt x="40" y="1"/>
                    </a:moveTo>
                    <a:lnTo>
                      <a:pt x="0" y="635"/>
                    </a:lnTo>
                    <a:cubicBezTo>
                      <a:pt x="925" y="675"/>
                      <a:pt x="1863" y="714"/>
                      <a:pt x="2788" y="873"/>
                    </a:cubicBezTo>
                    <a:cubicBezTo>
                      <a:pt x="3727" y="1005"/>
                      <a:pt x="4638" y="1243"/>
                      <a:pt x="5524" y="1533"/>
                    </a:cubicBezTo>
                    <a:cubicBezTo>
                      <a:pt x="6422" y="1838"/>
                      <a:pt x="7281" y="2220"/>
                      <a:pt x="8100" y="2657"/>
                    </a:cubicBezTo>
                    <a:cubicBezTo>
                      <a:pt x="8510" y="2881"/>
                      <a:pt x="8919" y="3106"/>
                      <a:pt x="9303" y="3357"/>
                    </a:cubicBezTo>
                    <a:lnTo>
                      <a:pt x="9884" y="3753"/>
                    </a:lnTo>
                    <a:cubicBezTo>
                      <a:pt x="9976" y="3820"/>
                      <a:pt x="10082" y="3885"/>
                      <a:pt x="10188" y="3952"/>
                    </a:cubicBezTo>
                    <a:lnTo>
                      <a:pt x="10452" y="4123"/>
                    </a:lnTo>
                    <a:lnTo>
                      <a:pt x="10836" y="3556"/>
                    </a:lnTo>
                    <a:lnTo>
                      <a:pt x="10492" y="3383"/>
                    </a:lnTo>
                    <a:cubicBezTo>
                      <a:pt x="10399" y="3344"/>
                      <a:pt x="10293" y="3291"/>
                      <a:pt x="10188" y="3238"/>
                    </a:cubicBezTo>
                    <a:lnTo>
                      <a:pt x="9553" y="2921"/>
                    </a:lnTo>
                    <a:cubicBezTo>
                      <a:pt x="9130" y="2696"/>
                      <a:pt x="8708" y="2511"/>
                      <a:pt x="8272" y="2313"/>
                    </a:cubicBezTo>
                    <a:cubicBezTo>
                      <a:pt x="7400" y="1930"/>
                      <a:pt x="6514" y="1574"/>
                      <a:pt x="5616" y="1269"/>
                    </a:cubicBezTo>
                    <a:cubicBezTo>
                      <a:pt x="4704" y="978"/>
                      <a:pt x="3792" y="701"/>
                      <a:pt x="2867" y="503"/>
                    </a:cubicBezTo>
                    <a:cubicBezTo>
                      <a:pt x="1942" y="252"/>
                      <a:pt x="991" y="133"/>
                      <a:pt x="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7" name="Google Shape;10217;p23"/>
              <p:cNvSpPr/>
              <p:nvPr/>
            </p:nvSpPr>
            <p:spPr>
              <a:xfrm>
                <a:off x="7542225" y="2541400"/>
                <a:ext cx="102775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4111" h="1811" extrusionOk="0">
                    <a:moveTo>
                      <a:pt x="1" y="0"/>
                    </a:moveTo>
                    <a:lnTo>
                      <a:pt x="160" y="675"/>
                    </a:lnTo>
                    <a:cubicBezTo>
                      <a:pt x="192" y="685"/>
                      <a:pt x="222" y="689"/>
                      <a:pt x="252" y="689"/>
                    </a:cubicBezTo>
                    <a:cubicBezTo>
                      <a:pt x="333" y="689"/>
                      <a:pt x="410" y="661"/>
                      <a:pt x="517" y="661"/>
                    </a:cubicBezTo>
                    <a:cubicBezTo>
                      <a:pt x="675" y="675"/>
                      <a:pt x="834" y="701"/>
                      <a:pt x="993" y="727"/>
                    </a:cubicBezTo>
                    <a:cubicBezTo>
                      <a:pt x="1310" y="780"/>
                      <a:pt x="1627" y="860"/>
                      <a:pt x="1957" y="965"/>
                    </a:cubicBezTo>
                    <a:cubicBezTo>
                      <a:pt x="2287" y="1071"/>
                      <a:pt x="2578" y="1177"/>
                      <a:pt x="2869" y="1322"/>
                    </a:cubicBezTo>
                    <a:cubicBezTo>
                      <a:pt x="3014" y="1388"/>
                      <a:pt x="3133" y="1480"/>
                      <a:pt x="3265" y="1559"/>
                    </a:cubicBezTo>
                    <a:cubicBezTo>
                      <a:pt x="3384" y="1639"/>
                      <a:pt x="3463" y="1732"/>
                      <a:pt x="3542" y="1811"/>
                    </a:cubicBezTo>
                    <a:lnTo>
                      <a:pt x="4111" y="1322"/>
                    </a:lnTo>
                    <a:cubicBezTo>
                      <a:pt x="3912" y="1242"/>
                      <a:pt x="3715" y="1137"/>
                      <a:pt x="3542" y="1084"/>
                    </a:cubicBezTo>
                    <a:lnTo>
                      <a:pt x="3014" y="952"/>
                    </a:lnTo>
                    <a:cubicBezTo>
                      <a:pt x="2684" y="860"/>
                      <a:pt x="2340" y="780"/>
                      <a:pt x="2036" y="687"/>
                    </a:cubicBezTo>
                    <a:cubicBezTo>
                      <a:pt x="1732" y="582"/>
                      <a:pt x="1415" y="463"/>
                      <a:pt x="1098" y="331"/>
                    </a:cubicBezTo>
                    <a:cubicBezTo>
                      <a:pt x="940" y="278"/>
                      <a:pt x="767" y="212"/>
                      <a:pt x="609" y="146"/>
                    </a:cubicBezTo>
                    <a:cubicBezTo>
                      <a:pt x="424" y="93"/>
                      <a:pt x="200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8" name="Google Shape;10218;p23"/>
              <p:cNvSpPr/>
              <p:nvPr/>
            </p:nvSpPr>
            <p:spPr>
              <a:xfrm>
                <a:off x="7423650" y="2803025"/>
                <a:ext cx="10045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5300" extrusionOk="0">
                    <a:moveTo>
                      <a:pt x="3489" y="582"/>
                    </a:moveTo>
                    <a:lnTo>
                      <a:pt x="3502" y="635"/>
                    </a:lnTo>
                    <a:cubicBezTo>
                      <a:pt x="3542" y="714"/>
                      <a:pt x="3555" y="793"/>
                      <a:pt x="3568" y="886"/>
                    </a:cubicBezTo>
                    <a:lnTo>
                      <a:pt x="3595" y="1057"/>
                    </a:lnTo>
                    <a:cubicBezTo>
                      <a:pt x="3608" y="1137"/>
                      <a:pt x="3608" y="1203"/>
                      <a:pt x="3608" y="1283"/>
                    </a:cubicBezTo>
                    <a:cubicBezTo>
                      <a:pt x="3634" y="1573"/>
                      <a:pt x="3621" y="1877"/>
                      <a:pt x="3621" y="2181"/>
                    </a:cubicBezTo>
                    <a:cubicBezTo>
                      <a:pt x="3621" y="2815"/>
                      <a:pt x="3701" y="3383"/>
                      <a:pt x="3701" y="3991"/>
                    </a:cubicBezTo>
                    <a:lnTo>
                      <a:pt x="3701" y="4718"/>
                    </a:lnTo>
                    <a:cubicBezTo>
                      <a:pt x="3701" y="4744"/>
                      <a:pt x="3713" y="4810"/>
                      <a:pt x="3687" y="4810"/>
                    </a:cubicBezTo>
                    <a:lnTo>
                      <a:pt x="3595" y="4771"/>
                    </a:lnTo>
                    <a:lnTo>
                      <a:pt x="3343" y="4665"/>
                    </a:lnTo>
                    <a:cubicBezTo>
                      <a:pt x="2855" y="4480"/>
                      <a:pt x="2353" y="4308"/>
                      <a:pt x="1837" y="4163"/>
                    </a:cubicBezTo>
                    <a:cubicBezTo>
                      <a:pt x="1513" y="4088"/>
                      <a:pt x="1194" y="4003"/>
                      <a:pt x="867" y="3943"/>
                    </a:cubicBezTo>
                    <a:lnTo>
                      <a:pt x="867" y="3943"/>
                    </a:lnTo>
                    <a:cubicBezTo>
                      <a:pt x="1058" y="3646"/>
                      <a:pt x="1253" y="3350"/>
                      <a:pt x="1454" y="3053"/>
                    </a:cubicBezTo>
                    <a:lnTo>
                      <a:pt x="1969" y="2326"/>
                    </a:lnTo>
                    <a:lnTo>
                      <a:pt x="2551" y="1639"/>
                    </a:lnTo>
                    <a:lnTo>
                      <a:pt x="2841" y="1295"/>
                    </a:lnTo>
                    <a:cubicBezTo>
                      <a:pt x="2987" y="1124"/>
                      <a:pt x="3146" y="952"/>
                      <a:pt x="3146" y="952"/>
                    </a:cubicBezTo>
                    <a:lnTo>
                      <a:pt x="3357" y="728"/>
                    </a:lnTo>
                    <a:lnTo>
                      <a:pt x="3436" y="635"/>
                    </a:lnTo>
                    <a:lnTo>
                      <a:pt x="3489" y="582"/>
                    </a:lnTo>
                    <a:close/>
                    <a:moveTo>
                      <a:pt x="3634" y="0"/>
                    </a:moveTo>
                    <a:lnTo>
                      <a:pt x="3528" y="106"/>
                    </a:lnTo>
                    <a:lnTo>
                      <a:pt x="3304" y="317"/>
                    </a:lnTo>
                    <a:lnTo>
                      <a:pt x="2894" y="714"/>
                    </a:lnTo>
                    <a:lnTo>
                      <a:pt x="2260" y="1375"/>
                    </a:lnTo>
                    <a:lnTo>
                      <a:pt x="1652" y="2035"/>
                    </a:lnTo>
                    <a:lnTo>
                      <a:pt x="1084" y="2722"/>
                    </a:lnTo>
                    <a:cubicBezTo>
                      <a:pt x="714" y="3185"/>
                      <a:pt x="344" y="3661"/>
                      <a:pt x="1" y="4137"/>
                    </a:cubicBezTo>
                    <a:lnTo>
                      <a:pt x="241" y="4319"/>
                    </a:lnTo>
                    <a:lnTo>
                      <a:pt x="225" y="4507"/>
                    </a:lnTo>
                    <a:cubicBezTo>
                      <a:pt x="263" y="4506"/>
                      <a:pt x="300" y="4505"/>
                      <a:pt x="338" y="4505"/>
                    </a:cubicBezTo>
                    <a:cubicBezTo>
                      <a:pt x="388" y="4505"/>
                      <a:pt x="438" y="4506"/>
                      <a:pt x="488" y="4508"/>
                    </a:cubicBezTo>
                    <a:lnTo>
                      <a:pt x="488" y="4508"/>
                    </a:lnTo>
                    <a:lnTo>
                      <a:pt x="503" y="4519"/>
                    </a:lnTo>
                    <a:cubicBezTo>
                      <a:pt x="505" y="4516"/>
                      <a:pt x="507" y="4512"/>
                      <a:pt x="510" y="4508"/>
                    </a:cubicBezTo>
                    <a:lnTo>
                      <a:pt x="510" y="4508"/>
                    </a:lnTo>
                    <a:cubicBezTo>
                      <a:pt x="908" y="4524"/>
                      <a:pt x="1313" y="4587"/>
                      <a:pt x="1719" y="4651"/>
                    </a:cubicBezTo>
                    <a:cubicBezTo>
                      <a:pt x="2221" y="4744"/>
                      <a:pt x="2723" y="4877"/>
                      <a:pt x="3211" y="5021"/>
                    </a:cubicBezTo>
                    <a:lnTo>
                      <a:pt x="3701" y="5194"/>
                    </a:lnTo>
                    <a:lnTo>
                      <a:pt x="3978" y="5286"/>
                    </a:lnTo>
                    <a:lnTo>
                      <a:pt x="4004" y="5299"/>
                    </a:lnTo>
                    <a:cubicBezTo>
                      <a:pt x="4018" y="5299"/>
                      <a:pt x="4018" y="5273"/>
                      <a:pt x="4018" y="5259"/>
                    </a:cubicBezTo>
                    <a:lnTo>
                      <a:pt x="4018" y="5180"/>
                    </a:lnTo>
                    <a:lnTo>
                      <a:pt x="4004" y="5009"/>
                    </a:lnTo>
                    <a:lnTo>
                      <a:pt x="3978" y="3964"/>
                    </a:lnTo>
                    <a:cubicBezTo>
                      <a:pt x="3965" y="3370"/>
                      <a:pt x="3898" y="2749"/>
                      <a:pt x="3898" y="2167"/>
                    </a:cubicBezTo>
                    <a:cubicBezTo>
                      <a:pt x="3898" y="1877"/>
                      <a:pt x="3912" y="1573"/>
                      <a:pt x="3898" y="1269"/>
                    </a:cubicBezTo>
                    <a:cubicBezTo>
                      <a:pt x="3898" y="1190"/>
                      <a:pt x="3898" y="1110"/>
                      <a:pt x="3886" y="1031"/>
                    </a:cubicBezTo>
                    <a:lnTo>
                      <a:pt x="3859" y="767"/>
                    </a:lnTo>
                    <a:cubicBezTo>
                      <a:pt x="3806" y="555"/>
                      <a:pt x="3766" y="358"/>
                      <a:pt x="3687" y="159"/>
                    </a:cubicBezTo>
                    <a:lnTo>
                      <a:pt x="363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9" name="Google Shape;10219;p23"/>
              <p:cNvSpPr/>
              <p:nvPr/>
            </p:nvSpPr>
            <p:spPr>
              <a:xfrm>
                <a:off x="7690575" y="2811300"/>
                <a:ext cx="319450" cy="143750"/>
              </a:xfrm>
              <a:custGeom>
                <a:avLst/>
                <a:gdLst/>
                <a:ahLst/>
                <a:cxnLst/>
                <a:rect l="l" t="t" r="r" b="b"/>
                <a:pathLst>
                  <a:path w="12778" h="5750" extrusionOk="0">
                    <a:moveTo>
                      <a:pt x="12342" y="0"/>
                    </a:moveTo>
                    <a:cubicBezTo>
                      <a:pt x="11232" y="502"/>
                      <a:pt x="10096" y="978"/>
                      <a:pt x="9038" y="1559"/>
                    </a:cubicBezTo>
                    <a:cubicBezTo>
                      <a:pt x="8496" y="1836"/>
                      <a:pt x="7955" y="2127"/>
                      <a:pt x="7426" y="2418"/>
                    </a:cubicBezTo>
                    <a:cubicBezTo>
                      <a:pt x="7426" y="2418"/>
                      <a:pt x="7030" y="2669"/>
                      <a:pt x="6646" y="2907"/>
                    </a:cubicBezTo>
                    <a:cubicBezTo>
                      <a:pt x="6264" y="3158"/>
                      <a:pt x="5880" y="3396"/>
                      <a:pt x="5880" y="3396"/>
                    </a:cubicBezTo>
                    <a:cubicBezTo>
                      <a:pt x="5629" y="3568"/>
                      <a:pt x="5365" y="3713"/>
                      <a:pt x="5140" y="3911"/>
                    </a:cubicBezTo>
                    <a:lnTo>
                      <a:pt x="4426" y="4466"/>
                    </a:lnTo>
                    <a:lnTo>
                      <a:pt x="3727" y="5034"/>
                    </a:lnTo>
                    <a:lnTo>
                      <a:pt x="3436" y="5259"/>
                    </a:lnTo>
                    <a:lnTo>
                      <a:pt x="3396" y="5286"/>
                    </a:lnTo>
                    <a:cubicBezTo>
                      <a:pt x="3383" y="5286"/>
                      <a:pt x="3369" y="5272"/>
                      <a:pt x="3357" y="5259"/>
                    </a:cubicBezTo>
                    <a:lnTo>
                      <a:pt x="3264" y="5166"/>
                    </a:lnTo>
                    <a:cubicBezTo>
                      <a:pt x="2326" y="4387"/>
                      <a:pt x="1361" y="3633"/>
                      <a:pt x="344" y="2973"/>
                    </a:cubicBezTo>
                    <a:lnTo>
                      <a:pt x="0" y="3501"/>
                    </a:lnTo>
                    <a:cubicBezTo>
                      <a:pt x="1044" y="4083"/>
                      <a:pt x="2035" y="4757"/>
                      <a:pt x="3026" y="5457"/>
                    </a:cubicBezTo>
                    <a:lnTo>
                      <a:pt x="3277" y="5668"/>
                    </a:lnTo>
                    <a:cubicBezTo>
                      <a:pt x="3325" y="5692"/>
                      <a:pt x="3362" y="5749"/>
                      <a:pt x="3408" y="5749"/>
                    </a:cubicBezTo>
                    <a:cubicBezTo>
                      <a:pt x="3413" y="5749"/>
                      <a:pt x="3417" y="5749"/>
                      <a:pt x="3422" y="5748"/>
                    </a:cubicBezTo>
                    <a:lnTo>
                      <a:pt x="3554" y="5629"/>
                    </a:lnTo>
                    <a:lnTo>
                      <a:pt x="3951" y="5286"/>
                    </a:lnTo>
                    <a:lnTo>
                      <a:pt x="4638" y="4717"/>
                    </a:lnTo>
                    <a:lnTo>
                      <a:pt x="5325" y="4149"/>
                    </a:lnTo>
                    <a:cubicBezTo>
                      <a:pt x="5550" y="3950"/>
                      <a:pt x="5814" y="3806"/>
                      <a:pt x="6065" y="3647"/>
                    </a:cubicBezTo>
                    <a:cubicBezTo>
                      <a:pt x="6065" y="3647"/>
                      <a:pt x="6461" y="3409"/>
                      <a:pt x="6845" y="3171"/>
                    </a:cubicBezTo>
                    <a:cubicBezTo>
                      <a:pt x="7228" y="2934"/>
                      <a:pt x="7624" y="2708"/>
                      <a:pt x="7624" y="2708"/>
                    </a:cubicBezTo>
                    <a:cubicBezTo>
                      <a:pt x="8153" y="2431"/>
                      <a:pt x="8708" y="2194"/>
                      <a:pt x="9276" y="1942"/>
                    </a:cubicBezTo>
                    <a:cubicBezTo>
                      <a:pt x="10373" y="1454"/>
                      <a:pt x="11602" y="1084"/>
                      <a:pt x="12777" y="767"/>
                    </a:cubicBezTo>
                    <a:cubicBezTo>
                      <a:pt x="12777" y="767"/>
                      <a:pt x="12672" y="582"/>
                      <a:pt x="12566" y="383"/>
                    </a:cubicBezTo>
                    <a:cubicBezTo>
                      <a:pt x="12448" y="185"/>
                      <a:pt x="12342" y="0"/>
                      <a:pt x="12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0" name="Google Shape;10220;p23"/>
              <p:cNvSpPr/>
              <p:nvPr/>
            </p:nvSpPr>
            <p:spPr>
              <a:xfrm>
                <a:off x="7907925" y="2885300"/>
                <a:ext cx="168825" cy="309525"/>
              </a:xfrm>
              <a:custGeom>
                <a:avLst/>
                <a:gdLst/>
                <a:ahLst/>
                <a:cxnLst/>
                <a:rect l="l" t="t" r="r" b="b"/>
                <a:pathLst>
                  <a:path w="6753" h="12381" extrusionOk="0">
                    <a:moveTo>
                      <a:pt x="6039" y="0"/>
                    </a:moveTo>
                    <a:cubicBezTo>
                      <a:pt x="5590" y="1136"/>
                      <a:pt x="5088" y="2312"/>
                      <a:pt x="4467" y="3356"/>
                    </a:cubicBezTo>
                    <a:cubicBezTo>
                      <a:pt x="4163" y="3885"/>
                      <a:pt x="3859" y="4400"/>
                      <a:pt x="3516" y="4902"/>
                    </a:cubicBezTo>
                    <a:cubicBezTo>
                      <a:pt x="3516" y="4902"/>
                      <a:pt x="3251" y="5272"/>
                      <a:pt x="2973" y="5629"/>
                    </a:cubicBezTo>
                    <a:cubicBezTo>
                      <a:pt x="2696" y="5985"/>
                      <a:pt x="2406" y="6343"/>
                      <a:pt x="2406" y="6343"/>
                    </a:cubicBezTo>
                    <a:cubicBezTo>
                      <a:pt x="2221" y="6567"/>
                      <a:pt x="2036" y="6818"/>
                      <a:pt x="1824" y="7016"/>
                    </a:cubicBezTo>
                    <a:lnTo>
                      <a:pt x="1176" y="7637"/>
                    </a:lnTo>
                    <a:lnTo>
                      <a:pt x="529" y="8245"/>
                    </a:lnTo>
                    <a:lnTo>
                      <a:pt x="146" y="8615"/>
                    </a:lnTo>
                    <a:lnTo>
                      <a:pt x="14" y="8734"/>
                    </a:lnTo>
                    <a:cubicBezTo>
                      <a:pt x="1" y="8774"/>
                      <a:pt x="66" y="8827"/>
                      <a:pt x="80" y="8880"/>
                    </a:cubicBezTo>
                    <a:lnTo>
                      <a:pt x="251" y="9144"/>
                    </a:lnTo>
                    <a:cubicBezTo>
                      <a:pt x="847" y="10214"/>
                      <a:pt x="1402" y="11284"/>
                      <a:pt x="1851" y="12381"/>
                    </a:cubicBezTo>
                    <a:lnTo>
                      <a:pt x="2418" y="12104"/>
                    </a:lnTo>
                    <a:cubicBezTo>
                      <a:pt x="1877" y="11020"/>
                      <a:pt x="1229" y="9976"/>
                      <a:pt x="569" y="8945"/>
                    </a:cubicBezTo>
                    <a:lnTo>
                      <a:pt x="489" y="8839"/>
                    </a:lnTo>
                    <a:cubicBezTo>
                      <a:pt x="489" y="8827"/>
                      <a:pt x="463" y="8813"/>
                      <a:pt x="463" y="8800"/>
                    </a:cubicBezTo>
                    <a:lnTo>
                      <a:pt x="503" y="8760"/>
                    </a:lnTo>
                    <a:lnTo>
                      <a:pt x="754" y="8510"/>
                    </a:lnTo>
                    <a:lnTo>
                      <a:pt x="1402" y="7875"/>
                    </a:lnTo>
                    <a:lnTo>
                      <a:pt x="2048" y="7241"/>
                    </a:lnTo>
                    <a:cubicBezTo>
                      <a:pt x="2260" y="7030"/>
                      <a:pt x="2432" y="6778"/>
                      <a:pt x="2630" y="6554"/>
                    </a:cubicBezTo>
                    <a:cubicBezTo>
                      <a:pt x="2630" y="6554"/>
                      <a:pt x="2921" y="6197"/>
                      <a:pt x="3211" y="5853"/>
                    </a:cubicBezTo>
                    <a:cubicBezTo>
                      <a:pt x="3502" y="5497"/>
                      <a:pt x="3780" y="5140"/>
                      <a:pt x="3780" y="5140"/>
                    </a:cubicBezTo>
                    <a:cubicBezTo>
                      <a:pt x="4136" y="4637"/>
                      <a:pt x="4494" y="4135"/>
                      <a:pt x="4823" y="3633"/>
                    </a:cubicBezTo>
                    <a:cubicBezTo>
                      <a:pt x="5524" y="2643"/>
                      <a:pt x="6118" y="1572"/>
                      <a:pt x="6753" y="529"/>
                    </a:cubicBezTo>
                    <a:cubicBezTo>
                      <a:pt x="6753" y="529"/>
                      <a:pt x="6581" y="396"/>
                      <a:pt x="6396" y="264"/>
                    </a:cubicBezTo>
                    <a:cubicBezTo>
                      <a:pt x="6224" y="132"/>
                      <a:pt x="6039" y="0"/>
                      <a:pt x="60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1" name="Google Shape;10221;p23"/>
              <p:cNvSpPr/>
              <p:nvPr/>
            </p:nvSpPr>
            <p:spPr>
              <a:xfrm>
                <a:off x="7597075" y="3027325"/>
                <a:ext cx="220025" cy="244475"/>
              </a:xfrm>
              <a:custGeom>
                <a:avLst/>
                <a:gdLst/>
                <a:ahLst/>
                <a:cxnLst/>
                <a:rect l="l" t="t" r="r" b="b"/>
                <a:pathLst>
                  <a:path w="8801" h="9779" extrusionOk="0">
                    <a:moveTo>
                      <a:pt x="358" y="1"/>
                    </a:moveTo>
                    <a:lnTo>
                      <a:pt x="0" y="542"/>
                    </a:lnTo>
                    <a:cubicBezTo>
                      <a:pt x="886" y="1071"/>
                      <a:pt x="1732" y="1666"/>
                      <a:pt x="2551" y="2326"/>
                    </a:cubicBezTo>
                    <a:cubicBezTo>
                      <a:pt x="3370" y="2973"/>
                      <a:pt x="4123" y="3727"/>
                      <a:pt x="4837" y="4506"/>
                    </a:cubicBezTo>
                    <a:cubicBezTo>
                      <a:pt x="5511" y="5313"/>
                      <a:pt x="6172" y="6145"/>
                      <a:pt x="6713" y="7030"/>
                    </a:cubicBezTo>
                    <a:cubicBezTo>
                      <a:pt x="7004" y="7480"/>
                      <a:pt x="7241" y="7942"/>
                      <a:pt x="7493" y="8391"/>
                    </a:cubicBezTo>
                    <a:lnTo>
                      <a:pt x="7837" y="9092"/>
                    </a:lnTo>
                    <a:cubicBezTo>
                      <a:pt x="7889" y="9210"/>
                      <a:pt x="7969" y="9330"/>
                      <a:pt x="8022" y="9448"/>
                    </a:cubicBezTo>
                    <a:lnTo>
                      <a:pt x="8193" y="9779"/>
                    </a:lnTo>
                    <a:lnTo>
                      <a:pt x="8801" y="9462"/>
                    </a:lnTo>
                    <a:lnTo>
                      <a:pt x="8577" y="9118"/>
                    </a:lnTo>
                    <a:cubicBezTo>
                      <a:pt x="8510" y="9012"/>
                      <a:pt x="8418" y="8919"/>
                      <a:pt x="8351" y="8801"/>
                    </a:cubicBezTo>
                    <a:lnTo>
                      <a:pt x="7929" y="8140"/>
                    </a:lnTo>
                    <a:cubicBezTo>
                      <a:pt x="7638" y="7691"/>
                      <a:pt x="7347" y="7242"/>
                      <a:pt x="7030" y="6819"/>
                    </a:cubicBezTo>
                    <a:cubicBezTo>
                      <a:pt x="6422" y="5947"/>
                      <a:pt x="5722" y="5140"/>
                      <a:pt x="5035" y="4321"/>
                    </a:cubicBezTo>
                    <a:cubicBezTo>
                      <a:pt x="4322" y="3542"/>
                      <a:pt x="3595" y="2749"/>
                      <a:pt x="2802" y="2036"/>
                    </a:cubicBezTo>
                    <a:cubicBezTo>
                      <a:pt x="2023" y="1308"/>
                      <a:pt x="1216" y="621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2" name="Google Shape;10222;p23"/>
              <p:cNvSpPr/>
              <p:nvPr/>
            </p:nvSpPr>
            <p:spPr>
              <a:xfrm>
                <a:off x="7562400" y="3079850"/>
                <a:ext cx="198900" cy="220025"/>
              </a:xfrm>
              <a:custGeom>
                <a:avLst/>
                <a:gdLst/>
                <a:ahLst/>
                <a:cxnLst/>
                <a:rect l="l" t="t" r="r" b="b"/>
                <a:pathLst>
                  <a:path w="7956" h="8801" extrusionOk="0">
                    <a:moveTo>
                      <a:pt x="357" y="0"/>
                    </a:moveTo>
                    <a:lnTo>
                      <a:pt x="1" y="543"/>
                    </a:lnTo>
                    <a:cubicBezTo>
                      <a:pt x="806" y="1004"/>
                      <a:pt x="1560" y="1547"/>
                      <a:pt x="2300" y="2128"/>
                    </a:cubicBezTo>
                    <a:cubicBezTo>
                      <a:pt x="3040" y="2710"/>
                      <a:pt x="3700" y="3383"/>
                      <a:pt x="4347" y="4070"/>
                    </a:cubicBezTo>
                    <a:cubicBezTo>
                      <a:pt x="4955" y="4797"/>
                      <a:pt x="5536" y="5537"/>
                      <a:pt x="6026" y="6343"/>
                    </a:cubicBezTo>
                    <a:cubicBezTo>
                      <a:pt x="6276" y="6739"/>
                      <a:pt x="6488" y="7162"/>
                      <a:pt x="6713" y="7558"/>
                    </a:cubicBezTo>
                    <a:lnTo>
                      <a:pt x="7016" y="8193"/>
                    </a:lnTo>
                    <a:cubicBezTo>
                      <a:pt x="7069" y="8298"/>
                      <a:pt x="7136" y="8404"/>
                      <a:pt x="7189" y="8510"/>
                    </a:cubicBezTo>
                    <a:lnTo>
                      <a:pt x="7334" y="8800"/>
                    </a:lnTo>
                    <a:lnTo>
                      <a:pt x="7955" y="8497"/>
                    </a:lnTo>
                    <a:lnTo>
                      <a:pt x="7744" y="8180"/>
                    </a:lnTo>
                    <a:cubicBezTo>
                      <a:pt x="7677" y="8087"/>
                      <a:pt x="7598" y="8008"/>
                      <a:pt x="7532" y="7902"/>
                    </a:cubicBezTo>
                    <a:lnTo>
                      <a:pt x="7149" y="7308"/>
                    </a:lnTo>
                    <a:cubicBezTo>
                      <a:pt x="6884" y="6911"/>
                      <a:pt x="6634" y="6515"/>
                      <a:pt x="6343" y="6131"/>
                    </a:cubicBezTo>
                    <a:cubicBezTo>
                      <a:pt x="5788" y="5352"/>
                      <a:pt x="5167" y="4625"/>
                      <a:pt x="4546" y="3885"/>
                    </a:cubicBezTo>
                    <a:cubicBezTo>
                      <a:pt x="3898" y="3185"/>
                      <a:pt x="3251" y="2484"/>
                      <a:pt x="2550" y="1837"/>
                    </a:cubicBezTo>
                    <a:cubicBezTo>
                      <a:pt x="1850" y="1177"/>
                      <a:pt x="1123" y="555"/>
                      <a:pt x="3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3" name="Google Shape;10223;p23"/>
              <p:cNvSpPr/>
              <p:nvPr/>
            </p:nvSpPr>
            <p:spPr>
              <a:xfrm>
                <a:off x="7999775" y="2811300"/>
                <a:ext cx="76975" cy="83575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3343" extrusionOk="0">
                    <a:moveTo>
                      <a:pt x="185" y="0"/>
                    </a:moveTo>
                    <a:lnTo>
                      <a:pt x="0" y="674"/>
                    </a:lnTo>
                    <a:cubicBezTo>
                      <a:pt x="80" y="767"/>
                      <a:pt x="185" y="753"/>
                      <a:pt x="304" y="832"/>
                    </a:cubicBezTo>
                    <a:cubicBezTo>
                      <a:pt x="436" y="925"/>
                      <a:pt x="555" y="1017"/>
                      <a:pt x="674" y="1123"/>
                    </a:cubicBezTo>
                    <a:cubicBezTo>
                      <a:pt x="925" y="1334"/>
                      <a:pt x="1163" y="1572"/>
                      <a:pt x="1401" y="1824"/>
                    </a:cubicBezTo>
                    <a:cubicBezTo>
                      <a:pt x="1625" y="2061"/>
                      <a:pt x="1836" y="2312"/>
                      <a:pt x="2009" y="2576"/>
                    </a:cubicBezTo>
                    <a:cubicBezTo>
                      <a:pt x="2088" y="2708"/>
                      <a:pt x="2154" y="2841"/>
                      <a:pt x="2233" y="2973"/>
                    </a:cubicBezTo>
                    <a:cubicBezTo>
                      <a:pt x="2286" y="3105"/>
                      <a:pt x="2299" y="3224"/>
                      <a:pt x="2339" y="3343"/>
                    </a:cubicBezTo>
                    <a:lnTo>
                      <a:pt x="3079" y="3184"/>
                    </a:lnTo>
                    <a:cubicBezTo>
                      <a:pt x="2946" y="3013"/>
                      <a:pt x="2828" y="2854"/>
                      <a:pt x="2696" y="2708"/>
                    </a:cubicBezTo>
                    <a:lnTo>
                      <a:pt x="2326" y="2326"/>
                    </a:lnTo>
                    <a:cubicBezTo>
                      <a:pt x="2074" y="2088"/>
                      <a:pt x="1824" y="1850"/>
                      <a:pt x="1599" y="1612"/>
                    </a:cubicBezTo>
                    <a:cubicBezTo>
                      <a:pt x="1387" y="1374"/>
                      <a:pt x="1176" y="1110"/>
                      <a:pt x="978" y="846"/>
                    </a:cubicBezTo>
                    <a:cubicBezTo>
                      <a:pt x="859" y="714"/>
                      <a:pt x="753" y="568"/>
                      <a:pt x="647" y="423"/>
                    </a:cubicBezTo>
                    <a:cubicBezTo>
                      <a:pt x="515" y="291"/>
                      <a:pt x="370" y="106"/>
                      <a:pt x="1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4" name="Google Shape;10224;p23"/>
              <p:cNvSpPr/>
              <p:nvPr/>
            </p:nvSpPr>
            <p:spPr>
              <a:xfrm>
                <a:off x="7718975" y="3024025"/>
                <a:ext cx="130850" cy="119275"/>
              </a:xfrm>
              <a:custGeom>
                <a:avLst/>
                <a:gdLst/>
                <a:ahLst/>
                <a:cxnLst/>
                <a:rect l="l" t="t" r="r" b="b"/>
                <a:pathLst>
                  <a:path w="5234" h="4771" extrusionOk="0">
                    <a:moveTo>
                      <a:pt x="4797" y="424"/>
                    </a:moveTo>
                    <a:lnTo>
                      <a:pt x="4797" y="489"/>
                    </a:lnTo>
                    <a:cubicBezTo>
                      <a:pt x="4784" y="568"/>
                      <a:pt x="4758" y="648"/>
                      <a:pt x="4731" y="727"/>
                    </a:cubicBezTo>
                    <a:lnTo>
                      <a:pt x="4652" y="899"/>
                    </a:lnTo>
                    <a:cubicBezTo>
                      <a:pt x="4626" y="965"/>
                      <a:pt x="4599" y="1031"/>
                      <a:pt x="4559" y="1097"/>
                    </a:cubicBezTo>
                    <a:cubicBezTo>
                      <a:pt x="4427" y="1361"/>
                      <a:pt x="4268" y="1613"/>
                      <a:pt x="4123" y="1877"/>
                    </a:cubicBezTo>
                    <a:cubicBezTo>
                      <a:pt x="3806" y="2432"/>
                      <a:pt x="3581" y="2961"/>
                      <a:pt x="3290" y="3475"/>
                    </a:cubicBezTo>
                    <a:lnTo>
                      <a:pt x="2920" y="4110"/>
                    </a:lnTo>
                    <a:cubicBezTo>
                      <a:pt x="2909" y="4134"/>
                      <a:pt x="2886" y="4191"/>
                      <a:pt x="2872" y="4191"/>
                    </a:cubicBezTo>
                    <a:cubicBezTo>
                      <a:pt x="2870" y="4191"/>
                      <a:pt x="2869" y="4190"/>
                      <a:pt x="2868" y="4189"/>
                    </a:cubicBezTo>
                    <a:lnTo>
                      <a:pt x="2802" y="4097"/>
                    </a:lnTo>
                    <a:lnTo>
                      <a:pt x="2643" y="3885"/>
                    </a:lnTo>
                    <a:cubicBezTo>
                      <a:pt x="2086" y="3231"/>
                      <a:pt x="1520" y="2569"/>
                      <a:pt x="853" y="2017"/>
                    </a:cubicBezTo>
                    <a:lnTo>
                      <a:pt x="853" y="2017"/>
                    </a:lnTo>
                    <a:cubicBezTo>
                      <a:pt x="1170" y="1856"/>
                      <a:pt x="1490" y="1699"/>
                      <a:pt x="1810" y="1546"/>
                    </a:cubicBezTo>
                    <a:lnTo>
                      <a:pt x="2617" y="1176"/>
                    </a:lnTo>
                    <a:lnTo>
                      <a:pt x="3449" y="873"/>
                    </a:lnTo>
                    <a:lnTo>
                      <a:pt x="4308" y="582"/>
                    </a:lnTo>
                    <a:lnTo>
                      <a:pt x="4626" y="476"/>
                    </a:lnTo>
                    <a:lnTo>
                      <a:pt x="4744" y="436"/>
                    </a:lnTo>
                    <a:lnTo>
                      <a:pt x="4797" y="424"/>
                    </a:lnTo>
                    <a:close/>
                    <a:moveTo>
                      <a:pt x="5233" y="1"/>
                    </a:moveTo>
                    <a:cubicBezTo>
                      <a:pt x="5180" y="1"/>
                      <a:pt x="5128" y="13"/>
                      <a:pt x="5075" y="27"/>
                    </a:cubicBezTo>
                    <a:lnTo>
                      <a:pt x="4770" y="106"/>
                    </a:lnTo>
                    <a:lnTo>
                      <a:pt x="4215" y="251"/>
                    </a:lnTo>
                    <a:lnTo>
                      <a:pt x="3343" y="503"/>
                    </a:lnTo>
                    <a:lnTo>
                      <a:pt x="2485" y="767"/>
                    </a:lnTo>
                    <a:cubicBezTo>
                      <a:pt x="2485" y="767"/>
                      <a:pt x="2273" y="833"/>
                      <a:pt x="2075" y="912"/>
                    </a:cubicBezTo>
                    <a:lnTo>
                      <a:pt x="1652" y="1070"/>
                    </a:lnTo>
                    <a:cubicBezTo>
                      <a:pt x="1084" y="1296"/>
                      <a:pt x="542" y="1520"/>
                      <a:pt x="1" y="1745"/>
                    </a:cubicBezTo>
                    <a:lnTo>
                      <a:pt x="114" y="2028"/>
                    </a:lnTo>
                    <a:lnTo>
                      <a:pt x="1" y="2194"/>
                    </a:lnTo>
                    <a:cubicBezTo>
                      <a:pt x="80" y="2237"/>
                      <a:pt x="158" y="2282"/>
                      <a:pt x="235" y="2329"/>
                    </a:cubicBezTo>
                    <a:lnTo>
                      <a:pt x="235" y="2329"/>
                    </a:lnTo>
                    <a:lnTo>
                      <a:pt x="239" y="2339"/>
                    </a:lnTo>
                    <a:cubicBezTo>
                      <a:pt x="241" y="2338"/>
                      <a:pt x="243" y="2337"/>
                      <a:pt x="245" y="2335"/>
                    </a:cubicBezTo>
                    <a:lnTo>
                      <a:pt x="245" y="2335"/>
                    </a:lnTo>
                    <a:cubicBezTo>
                      <a:pt x="1015" y="2805"/>
                      <a:pt x="1694" y="3455"/>
                      <a:pt x="2353" y="4136"/>
                    </a:cubicBezTo>
                    <a:lnTo>
                      <a:pt x="2683" y="4520"/>
                    </a:lnTo>
                    <a:lnTo>
                      <a:pt x="2868" y="4744"/>
                    </a:lnTo>
                    <a:lnTo>
                      <a:pt x="2894" y="4770"/>
                    </a:lnTo>
                    <a:cubicBezTo>
                      <a:pt x="2908" y="4770"/>
                      <a:pt x="2908" y="4758"/>
                      <a:pt x="2920" y="4744"/>
                    </a:cubicBezTo>
                    <a:lnTo>
                      <a:pt x="2961" y="4665"/>
                    </a:lnTo>
                    <a:lnTo>
                      <a:pt x="3040" y="4520"/>
                    </a:lnTo>
                    <a:lnTo>
                      <a:pt x="3542" y="3595"/>
                    </a:lnTo>
                    <a:cubicBezTo>
                      <a:pt x="3833" y="3079"/>
                      <a:pt x="4071" y="2511"/>
                      <a:pt x="4361" y="2009"/>
                    </a:cubicBezTo>
                    <a:cubicBezTo>
                      <a:pt x="4506" y="1758"/>
                      <a:pt x="4678" y="1493"/>
                      <a:pt x="4823" y="1229"/>
                    </a:cubicBezTo>
                    <a:cubicBezTo>
                      <a:pt x="4850" y="1163"/>
                      <a:pt x="4890" y="1084"/>
                      <a:pt x="4929" y="1018"/>
                    </a:cubicBezTo>
                    <a:lnTo>
                      <a:pt x="5035" y="767"/>
                    </a:lnTo>
                    <a:cubicBezTo>
                      <a:pt x="5101" y="568"/>
                      <a:pt x="5167" y="371"/>
                      <a:pt x="5193" y="159"/>
                    </a:cubicBezTo>
                    <a:lnTo>
                      <a:pt x="523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5" name="Google Shape;10225;p23"/>
              <p:cNvSpPr/>
              <p:nvPr/>
            </p:nvSpPr>
            <p:spPr>
              <a:xfrm>
                <a:off x="7954175" y="3187875"/>
                <a:ext cx="311200" cy="107375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4295" extrusionOk="0">
                    <a:moveTo>
                      <a:pt x="568" y="1"/>
                    </a:moveTo>
                    <a:lnTo>
                      <a:pt x="1" y="278"/>
                    </a:lnTo>
                    <a:cubicBezTo>
                      <a:pt x="621" y="1296"/>
                      <a:pt x="1137" y="2379"/>
                      <a:pt x="1652" y="3489"/>
                    </a:cubicBezTo>
                    <a:cubicBezTo>
                      <a:pt x="1652" y="3489"/>
                      <a:pt x="1678" y="3568"/>
                      <a:pt x="1705" y="3634"/>
                    </a:cubicBezTo>
                    <a:cubicBezTo>
                      <a:pt x="1745" y="3713"/>
                      <a:pt x="1771" y="3792"/>
                      <a:pt x="1771" y="3792"/>
                    </a:cubicBezTo>
                    <a:cubicBezTo>
                      <a:pt x="1798" y="3833"/>
                      <a:pt x="1798" y="3912"/>
                      <a:pt x="1851" y="3925"/>
                    </a:cubicBezTo>
                    <a:lnTo>
                      <a:pt x="2022" y="3898"/>
                    </a:lnTo>
                    <a:lnTo>
                      <a:pt x="2538" y="3806"/>
                    </a:lnTo>
                    <a:lnTo>
                      <a:pt x="3410" y="3634"/>
                    </a:lnTo>
                    <a:lnTo>
                      <a:pt x="4295" y="3489"/>
                    </a:lnTo>
                    <a:cubicBezTo>
                      <a:pt x="4585" y="3449"/>
                      <a:pt x="4890" y="3449"/>
                      <a:pt x="5193" y="3436"/>
                    </a:cubicBezTo>
                    <a:lnTo>
                      <a:pt x="6092" y="3410"/>
                    </a:lnTo>
                    <a:cubicBezTo>
                      <a:pt x="6541" y="3396"/>
                      <a:pt x="7004" y="3396"/>
                      <a:pt x="7004" y="3396"/>
                    </a:cubicBezTo>
                    <a:cubicBezTo>
                      <a:pt x="7612" y="3422"/>
                      <a:pt x="8220" y="3489"/>
                      <a:pt x="8814" y="3555"/>
                    </a:cubicBezTo>
                    <a:cubicBezTo>
                      <a:pt x="10017" y="3687"/>
                      <a:pt x="11245" y="3991"/>
                      <a:pt x="12448" y="4294"/>
                    </a:cubicBezTo>
                    <a:lnTo>
                      <a:pt x="12448" y="3859"/>
                    </a:lnTo>
                    <a:lnTo>
                      <a:pt x="12448" y="3410"/>
                    </a:lnTo>
                    <a:cubicBezTo>
                      <a:pt x="11232" y="3290"/>
                      <a:pt x="10017" y="3132"/>
                      <a:pt x="8801" y="3105"/>
                    </a:cubicBezTo>
                    <a:cubicBezTo>
                      <a:pt x="8193" y="3079"/>
                      <a:pt x="7585" y="3052"/>
                      <a:pt x="6978" y="3052"/>
                    </a:cubicBezTo>
                    <a:cubicBezTo>
                      <a:pt x="6978" y="3052"/>
                      <a:pt x="6515" y="3066"/>
                      <a:pt x="6065" y="3079"/>
                    </a:cubicBezTo>
                    <a:cubicBezTo>
                      <a:pt x="5603" y="3105"/>
                      <a:pt x="5154" y="3132"/>
                      <a:pt x="5154" y="3132"/>
                    </a:cubicBezTo>
                    <a:cubicBezTo>
                      <a:pt x="4850" y="3145"/>
                      <a:pt x="4546" y="3145"/>
                      <a:pt x="4256" y="3185"/>
                    </a:cubicBezTo>
                    <a:lnTo>
                      <a:pt x="3357" y="3330"/>
                    </a:lnTo>
                    <a:lnTo>
                      <a:pt x="2471" y="3463"/>
                    </a:lnTo>
                    <a:lnTo>
                      <a:pt x="2115" y="3515"/>
                    </a:lnTo>
                    <a:lnTo>
                      <a:pt x="2062" y="3528"/>
                    </a:lnTo>
                    <a:cubicBezTo>
                      <a:pt x="2048" y="3515"/>
                      <a:pt x="2048" y="3489"/>
                      <a:pt x="2036" y="3475"/>
                    </a:cubicBezTo>
                    <a:lnTo>
                      <a:pt x="1996" y="3357"/>
                    </a:lnTo>
                    <a:cubicBezTo>
                      <a:pt x="1573" y="2207"/>
                      <a:pt x="1123" y="1070"/>
                      <a:pt x="5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6" name="Google Shape;10226;p23"/>
              <p:cNvSpPr/>
              <p:nvPr/>
            </p:nvSpPr>
            <p:spPr>
              <a:xfrm>
                <a:off x="8034450" y="3367575"/>
                <a:ext cx="254725" cy="21640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8656" extrusionOk="0">
                    <a:moveTo>
                      <a:pt x="9818" y="1"/>
                    </a:moveTo>
                    <a:cubicBezTo>
                      <a:pt x="8853" y="767"/>
                      <a:pt x="7863" y="1520"/>
                      <a:pt x="6792" y="2115"/>
                    </a:cubicBezTo>
                    <a:cubicBezTo>
                      <a:pt x="6251" y="2418"/>
                      <a:pt x="5722" y="2723"/>
                      <a:pt x="5180" y="2987"/>
                    </a:cubicBezTo>
                    <a:cubicBezTo>
                      <a:pt x="5180" y="2987"/>
                      <a:pt x="4771" y="3158"/>
                      <a:pt x="4348" y="3331"/>
                    </a:cubicBezTo>
                    <a:cubicBezTo>
                      <a:pt x="3938" y="3502"/>
                      <a:pt x="3515" y="3660"/>
                      <a:pt x="3515" y="3660"/>
                    </a:cubicBezTo>
                    <a:cubicBezTo>
                      <a:pt x="3238" y="3766"/>
                      <a:pt x="2960" y="3886"/>
                      <a:pt x="2669" y="3965"/>
                    </a:cubicBezTo>
                    <a:lnTo>
                      <a:pt x="1797" y="4176"/>
                    </a:lnTo>
                    <a:lnTo>
                      <a:pt x="925" y="4374"/>
                    </a:lnTo>
                    <a:lnTo>
                      <a:pt x="410" y="4493"/>
                    </a:lnTo>
                    <a:lnTo>
                      <a:pt x="238" y="4533"/>
                    </a:lnTo>
                    <a:cubicBezTo>
                      <a:pt x="199" y="4559"/>
                      <a:pt x="225" y="4638"/>
                      <a:pt x="225" y="4691"/>
                    </a:cubicBezTo>
                    <a:lnTo>
                      <a:pt x="225" y="5022"/>
                    </a:lnTo>
                    <a:cubicBezTo>
                      <a:pt x="252" y="5630"/>
                      <a:pt x="185" y="6224"/>
                      <a:pt x="172" y="6832"/>
                    </a:cubicBezTo>
                    <a:cubicBezTo>
                      <a:pt x="132" y="7427"/>
                      <a:pt x="53" y="8021"/>
                      <a:pt x="0" y="8616"/>
                    </a:cubicBezTo>
                    <a:lnTo>
                      <a:pt x="634" y="8655"/>
                    </a:lnTo>
                    <a:cubicBezTo>
                      <a:pt x="648" y="8047"/>
                      <a:pt x="675" y="7439"/>
                      <a:pt x="675" y="6832"/>
                    </a:cubicBezTo>
                    <a:cubicBezTo>
                      <a:pt x="648" y="6224"/>
                      <a:pt x="661" y="5603"/>
                      <a:pt x="595" y="4996"/>
                    </a:cubicBezTo>
                    <a:lnTo>
                      <a:pt x="595" y="4876"/>
                    </a:lnTo>
                    <a:cubicBezTo>
                      <a:pt x="595" y="4850"/>
                      <a:pt x="582" y="4837"/>
                      <a:pt x="595" y="4823"/>
                    </a:cubicBezTo>
                    <a:lnTo>
                      <a:pt x="634" y="4811"/>
                    </a:lnTo>
                    <a:lnTo>
                      <a:pt x="992" y="4717"/>
                    </a:lnTo>
                    <a:lnTo>
                      <a:pt x="1864" y="4493"/>
                    </a:lnTo>
                    <a:lnTo>
                      <a:pt x="2736" y="4256"/>
                    </a:lnTo>
                    <a:cubicBezTo>
                      <a:pt x="3039" y="4189"/>
                      <a:pt x="3317" y="4057"/>
                      <a:pt x="3594" y="3965"/>
                    </a:cubicBezTo>
                    <a:cubicBezTo>
                      <a:pt x="3594" y="3965"/>
                      <a:pt x="4031" y="3806"/>
                      <a:pt x="4454" y="3648"/>
                    </a:cubicBezTo>
                    <a:cubicBezTo>
                      <a:pt x="4876" y="3475"/>
                      <a:pt x="5299" y="3317"/>
                      <a:pt x="5299" y="3317"/>
                    </a:cubicBezTo>
                    <a:cubicBezTo>
                      <a:pt x="5854" y="3066"/>
                      <a:pt x="6409" y="2802"/>
                      <a:pt x="6950" y="2538"/>
                    </a:cubicBezTo>
                    <a:cubicBezTo>
                      <a:pt x="8060" y="2036"/>
                      <a:pt x="9118" y="1401"/>
                      <a:pt x="10188" y="820"/>
                    </a:cubicBezTo>
                    <a:lnTo>
                      <a:pt x="981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7" name="Google Shape;10227;p23"/>
              <p:cNvSpPr/>
              <p:nvPr/>
            </p:nvSpPr>
            <p:spPr>
              <a:xfrm>
                <a:off x="7802225" y="3264175"/>
                <a:ext cx="79300" cy="309875"/>
              </a:xfrm>
              <a:custGeom>
                <a:avLst/>
                <a:gdLst/>
                <a:ahLst/>
                <a:cxnLst/>
                <a:rect l="l" t="t" r="r" b="b"/>
                <a:pathLst>
                  <a:path w="3172" h="12395" extrusionOk="0">
                    <a:moveTo>
                      <a:pt x="582" y="0"/>
                    </a:moveTo>
                    <a:lnTo>
                      <a:pt x="1" y="291"/>
                    </a:lnTo>
                    <a:cubicBezTo>
                      <a:pt x="515" y="1177"/>
                      <a:pt x="938" y="2128"/>
                      <a:pt x="1335" y="3092"/>
                    </a:cubicBezTo>
                    <a:cubicBezTo>
                      <a:pt x="1692" y="4084"/>
                      <a:pt x="1995" y="5088"/>
                      <a:pt x="2207" y="6119"/>
                    </a:cubicBezTo>
                    <a:cubicBezTo>
                      <a:pt x="2405" y="7149"/>
                      <a:pt x="2538" y="8193"/>
                      <a:pt x="2564" y="9237"/>
                    </a:cubicBezTo>
                    <a:cubicBezTo>
                      <a:pt x="2590" y="9766"/>
                      <a:pt x="2577" y="10281"/>
                      <a:pt x="2550" y="10809"/>
                    </a:cubicBezTo>
                    <a:cubicBezTo>
                      <a:pt x="2550" y="10809"/>
                      <a:pt x="2550" y="11008"/>
                      <a:pt x="2538" y="11193"/>
                    </a:cubicBezTo>
                    <a:lnTo>
                      <a:pt x="2511" y="11589"/>
                    </a:lnTo>
                    <a:cubicBezTo>
                      <a:pt x="2485" y="11721"/>
                      <a:pt x="2497" y="11854"/>
                      <a:pt x="2485" y="11986"/>
                    </a:cubicBezTo>
                    <a:lnTo>
                      <a:pt x="2485" y="12356"/>
                    </a:lnTo>
                    <a:lnTo>
                      <a:pt x="3172" y="12395"/>
                    </a:lnTo>
                    <a:lnTo>
                      <a:pt x="3132" y="11972"/>
                    </a:lnTo>
                    <a:cubicBezTo>
                      <a:pt x="3119" y="11854"/>
                      <a:pt x="3093" y="11721"/>
                      <a:pt x="3093" y="11589"/>
                    </a:cubicBezTo>
                    <a:lnTo>
                      <a:pt x="3093" y="11193"/>
                    </a:lnTo>
                    <a:lnTo>
                      <a:pt x="3066" y="10796"/>
                    </a:lnTo>
                    <a:cubicBezTo>
                      <a:pt x="3040" y="10268"/>
                      <a:pt x="3013" y="9739"/>
                      <a:pt x="2947" y="9211"/>
                    </a:cubicBezTo>
                    <a:cubicBezTo>
                      <a:pt x="2855" y="8154"/>
                      <a:pt x="2670" y="7109"/>
                      <a:pt x="2471" y="6066"/>
                    </a:cubicBezTo>
                    <a:cubicBezTo>
                      <a:pt x="2260" y="5022"/>
                      <a:pt x="1995" y="3991"/>
                      <a:pt x="1692" y="2974"/>
                    </a:cubicBezTo>
                    <a:cubicBezTo>
                      <a:pt x="1375" y="1970"/>
                      <a:pt x="1017" y="952"/>
                      <a:pt x="5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8" name="Google Shape;10228;p23"/>
              <p:cNvSpPr/>
              <p:nvPr/>
            </p:nvSpPr>
            <p:spPr>
              <a:xfrm>
                <a:off x="7746375" y="3292275"/>
                <a:ext cx="72400" cy="278150"/>
              </a:xfrm>
              <a:custGeom>
                <a:avLst/>
                <a:gdLst/>
                <a:ahLst/>
                <a:cxnLst/>
                <a:rect l="l" t="t" r="r" b="b"/>
                <a:pathLst>
                  <a:path w="2896" h="11126" extrusionOk="0">
                    <a:moveTo>
                      <a:pt x="570" y="0"/>
                    </a:moveTo>
                    <a:lnTo>
                      <a:pt x="1" y="291"/>
                    </a:lnTo>
                    <a:cubicBezTo>
                      <a:pt x="464" y="1096"/>
                      <a:pt x="834" y="1942"/>
                      <a:pt x="1190" y="2801"/>
                    </a:cubicBezTo>
                    <a:cubicBezTo>
                      <a:pt x="1521" y="3673"/>
                      <a:pt x="1798" y="4585"/>
                      <a:pt x="1983" y="5497"/>
                    </a:cubicBezTo>
                    <a:cubicBezTo>
                      <a:pt x="2155" y="6422"/>
                      <a:pt x="2274" y="7360"/>
                      <a:pt x="2287" y="8298"/>
                    </a:cubicBezTo>
                    <a:cubicBezTo>
                      <a:pt x="2314" y="8760"/>
                      <a:pt x="2300" y="9236"/>
                      <a:pt x="2274" y="9699"/>
                    </a:cubicBezTo>
                    <a:cubicBezTo>
                      <a:pt x="2274" y="9699"/>
                      <a:pt x="2274" y="9870"/>
                      <a:pt x="2261" y="10042"/>
                    </a:cubicBezTo>
                    <a:cubicBezTo>
                      <a:pt x="2247" y="10227"/>
                      <a:pt x="2235" y="10399"/>
                      <a:pt x="2235" y="10399"/>
                    </a:cubicBezTo>
                    <a:cubicBezTo>
                      <a:pt x="2208" y="10518"/>
                      <a:pt x="2221" y="10636"/>
                      <a:pt x="2221" y="10756"/>
                    </a:cubicBezTo>
                    <a:lnTo>
                      <a:pt x="2208" y="11086"/>
                    </a:lnTo>
                    <a:lnTo>
                      <a:pt x="2895" y="11126"/>
                    </a:lnTo>
                    <a:lnTo>
                      <a:pt x="2855" y="10756"/>
                    </a:lnTo>
                    <a:cubicBezTo>
                      <a:pt x="2842" y="10636"/>
                      <a:pt x="2816" y="10531"/>
                      <a:pt x="2816" y="10399"/>
                    </a:cubicBezTo>
                    <a:lnTo>
                      <a:pt x="2816" y="10042"/>
                    </a:lnTo>
                    <a:lnTo>
                      <a:pt x="2790" y="9699"/>
                    </a:lnTo>
                    <a:cubicBezTo>
                      <a:pt x="2763" y="9223"/>
                      <a:pt x="2737" y="8747"/>
                      <a:pt x="2670" y="8272"/>
                    </a:cubicBezTo>
                    <a:cubicBezTo>
                      <a:pt x="2591" y="7320"/>
                      <a:pt x="2432" y="6382"/>
                      <a:pt x="2247" y="5444"/>
                    </a:cubicBezTo>
                    <a:cubicBezTo>
                      <a:pt x="2062" y="4519"/>
                      <a:pt x="1824" y="3594"/>
                      <a:pt x="1547" y="2682"/>
                    </a:cubicBezTo>
                    <a:cubicBezTo>
                      <a:pt x="1269" y="1771"/>
                      <a:pt x="966" y="872"/>
                      <a:pt x="5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9" name="Google Shape;10229;p23"/>
              <p:cNvSpPr/>
              <p:nvPr/>
            </p:nvSpPr>
            <p:spPr>
              <a:xfrm>
                <a:off x="8257425" y="3275750"/>
                <a:ext cx="35375" cy="105725"/>
              </a:xfrm>
              <a:custGeom>
                <a:avLst/>
                <a:gdLst/>
                <a:ahLst/>
                <a:cxnLst/>
                <a:rect l="l" t="t" r="r" b="b"/>
                <a:pathLst>
                  <a:path w="1415" h="4229" extrusionOk="0">
                    <a:moveTo>
                      <a:pt x="503" y="0"/>
                    </a:moveTo>
                    <a:lnTo>
                      <a:pt x="1" y="489"/>
                    </a:lnTo>
                    <a:cubicBezTo>
                      <a:pt x="27" y="608"/>
                      <a:pt x="133" y="661"/>
                      <a:pt x="186" y="793"/>
                    </a:cubicBezTo>
                    <a:cubicBezTo>
                      <a:pt x="251" y="938"/>
                      <a:pt x="318" y="1070"/>
                      <a:pt x="371" y="1229"/>
                    </a:cubicBezTo>
                    <a:cubicBezTo>
                      <a:pt x="477" y="1533"/>
                      <a:pt x="556" y="1850"/>
                      <a:pt x="635" y="2194"/>
                    </a:cubicBezTo>
                    <a:cubicBezTo>
                      <a:pt x="727" y="2524"/>
                      <a:pt x="780" y="2841"/>
                      <a:pt x="794" y="3158"/>
                    </a:cubicBezTo>
                    <a:cubicBezTo>
                      <a:pt x="794" y="3316"/>
                      <a:pt x="794" y="3462"/>
                      <a:pt x="780" y="3621"/>
                    </a:cubicBezTo>
                    <a:cubicBezTo>
                      <a:pt x="767" y="3753"/>
                      <a:pt x="714" y="3871"/>
                      <a:pt x="688" y="3977"/>
                    </a:cubicBezTo>
                    <a:lnTo>
                      <a:pt x="1414" y="4229"/>
                    </a:lnTo>
                    <a:cubicBezTo>
                      <a:pt x="1375" y="4017"/>
                      <a:pt x="1361" y="3806"/>
                      <a:pt x="1322" y="3621"/>
                    </a:cubicBezTo>
                    <a:lnTo>
                      <a:pt x="1190" y="3092"/>
                    </a:lnTo>
                    <a:cubicBezTo>
                      <a:pt x="1097" y="2762"/>
                      <a:pt x="1005" y="2432"/>
                      <a:pt x="926" y="2115"/>
                    </a:cubicBezTo>
                    <a:cubicBezTo>
                      <a:pt x="847" y="1797"/>
                      <a:pt x="794" y="1467"/>
                      <a:pt x="753" y="1137"/>
                    </a:cubicBezTo>
                    <a:cubicBezTo>
                      <a:pt x="727" y="964"/>
                      <a:pt x="714" y="779"/>
                      <a:pt x="688" y="608"/>
                    </a:cubicBezTo>
                    <a:cubicBezTo>
                      <a:pt x="648" y="423"/>
                      <a:pt x="595" y="185"/>
                      <a:pt x="5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0" name="Google Shape;10230;p23"/>
              <p:cNvSpPr/>
              <p:nvPr/>
            </p:nvSpPr>
            <p:spPr>
              <a:xfrm>
                <a:off x="7889100" y="3355350"/>
                <a:ext cx="140425" cy="101450"/>
              </a:xfrm>
              <a:custGeom>
                <a:avLst/>
                <a:gdLst/>
                <a:ahLst/>
                <a:cxnLst/>
                <a:rect l="l" t="t" r="r" b="b"/>
                <a:pathLst>
                  <a:path w="5617" h="4058" extrusionOk="0">
                    <a:moveTo>
                      <a:pt x="813" y="654"/>
                    </a:moveTo>
                    <a:cubicBezTo>
                      <a:pt x="1169" y="671"/>
                      <a:pt x="1527" y="690"/>
                      <a:pt x="1890" y="714"/>
                    </a:cubicBezTo>
                    <a:lnTo>
                      <a:pt x="2762" y="807"/>
                    </a:lnTo>
                    <a:lnTo>
                      <a:pt x="3647" y="965"/>
                    </a:lnTo>
                    <a:lnTo>
                      <a:pt x="4533" y="1137"/>
                    </a:lnTo>
                    <a:lnTo>
                      <a:pt x="4850" y="1203"/>
                    </a:lnTo>
                    <a:lnTo>
                      <a:pt x="4969" y="1230"/>
                    </a:lnTo>
                    <a:lnTo>
                      <a:pt x="5035" y="1242"/>
                    </a:lnTo>
                    <a:lnTo>
                      <a:pt x="4995" y="1295"/>
                    </a:lnTo>
                    <a:cubicBezTo>
                      <a:pt x="4956" y="1362"/>
                      <a:pt x="4889" y="1415"/>
                      <a:pt x="4824" y="1480"/>
                    </a:cubicBezTo>
                    <a:lnTo>
                      <a:pt x="4678" y="1586"/>
                    </a:lnTo>
                    <a:cubicBezTo>
                      <a:pt x="4625" y="1626"/>
                      <a:pt x="4559" y="1665"/>
                      <a:pt x="4493" y="1705"/>
                    </a:cubicBezTo>
                    <a:cubicBezTo>
                      <a:pt x="4242" y="1877"/>
                      <a:pt x="3978" y="2009"/>
                      <a:pt x="3714" y="2167"/>
                    </a:cubicBezTo>
                    <a:cubicBezTo>
                      <a:pt x="3171" y="2485"/>
                      <a:pt x="2696" y="2828"/>
                      <a:pt x="2194" y="3132"/>
                    </a:cubicBezTo>
                    <a:lnTo>
                      <a:pt x="1559" y="3502"/>
                    </a:lnTo>
                    <a:cubicBezTo>
                      <a:pt x="1538" y="3502"/>
                      <a:pt x="1509" y="3536"/>
                      <a:pt x="1491" y="3536"/>
                    </a:cubicBezTo>
                    <a:cubicBezTo>
                      <a:pt x="1487" y="3536"/>
                      <a:pt x="1483" y="3534"/>
                      <a:pt x="1480" y="3529"/>
                    </a:cubicBezTo>
                    <a:lnTo>
                      <a:pt x="1467" y="3423"/>
                    </a:lnTo>
                    <a:lnTo>
                      <a:pt x="1427" y="3159"/>
                    </a:lnTo>
                    <a:cubicBezTo>
                      <a:pt x="1335" y="2643"/>
                      <a:pt x="1256" y="2115"/>
                      <a:pt x="1110" y="1612"/>
                    </a:cubicBezTo>
                    <a:cubicBezTo>
                      <a:pt x="1035" y="1288"/>
                      <a:pt x="934" y="968"/>
                      <a:pt x="813" y="654"/>
                    </a:cubicBezTo>
                    <a:close/>
                    <a:moveTo>
                      <a:pt x="225" y="0"/>
                    </a:moveTo>
                    <a:lnTo>
                      <a:pt x="181" y="298"/>
                    </a:lnTo>
                    <a:lnTo>
                      <a:pt x="0" y="384"/>
                    </a:lnTo>
                    <a:cubicBezTo>
                      <a:pt x="120" y="595"/>
                      <a:pt x="238" y="820"/>
                      <a:pt x="344" y="1045"/>
                    </a:cubicBezTo>
                    <a:cubicBezTo>
                      <a:pt x="449" y="1269"/>
                      <a:pt x="529" y="1507"/>
                      <a:pt x="622" y="1745"/>
                    </a:cubicBezTo>
                    <a:cubicBezTo>
                      <a:pt x="807" y="2220"/>
                      <a:pt x="925" y="2722"/>
                      <a:pt x="1045" y="3224"/>
                    </a:cubicBezTo>
                    <a:cubicBezTo>
                      <a:pt x="1045" y="3224"/>
                      <a:pt x="1071" y="3357"/>
                      <a:pt x="1110" y="3476"/>
                    </a:cubicBezTo>
                    <a:cubicBezTo>
                      <a:pt x="1137" y="3608"/>
                      <a:pt x="1150" y="3740"/>
                      <a:pt x="1150" y="3740"/>
                    </a:cubicBezTo>
                    <a:lnTo>
                      <a:pt x="1203" y="4017"/>
                    </a:lnTo>
                    <a:lnTo>
                      <a:pt x="1203" y="4057"/>
                    </a:lnTo>
                    <a:cubicBezTo>
                      <a:pt x="1216" y="4057"/>
                      <a:pt x="1230" y="4044"/>
                      <a:pt x="1242" y="4044"/>
                    </a:cubicBezTo>
                    <a:lnTo>
                      <a:pt x="1309" y="3991"/>
                    </a:lnTo>
                    <a:lnTo>
                      <a:pt x="1454" y="3912"/>
                    </a:lnTo>
                    <a:lnTo>
                      <a:pt x="2352" y="3357"/>
                    </a:lnTo>
                    <a:cubicBezTo>
                      <a:pt x="2854" y="3053"/>
                      <a:pt x="3344" y="2683"/>
                      <a:pt x="3859" y="2405"/>
                    </a:cubicBezTo>
                    <a:cubicBezTo>
                      <a:pt x="4123" y="2260"/>
                      <a:pt x="4387" y="2115"/>
                      <a:pt x="4651" y="1943"/>
                    </a:cubicBezTo>
                    <a:lnTo>
                      <a:pt x="4850" y="1824"/>
                    </a:lnTo>
                    <a:lnTo>
                      <a:pt x="5074" y="1665"/>
                    </a:lnTo>
                    <a:cubicBezTo>
                      <a:pt x="5220" y="1520"/>
                      <a:pt x="5379" y="1375"/>
                      <a:pt x="5511" y="1216"/>
                    </a:cubicBezTo>
                    <a:lnTo>
                      <a:pt x="5616" y="1098"/>
                    </a:lnTo>
                    <a:cubicBezTo>
                      <a:pt x="5576" y="1071"/>
                      <a:pt x="5523" y="1057"/>
                      <a:pt x="5471" y="1045"/>
                    </a:cubicBezTo>
                    <a:lnTo>
                      <a:pt x="5167" y="952"/>
                    </a:lnTo>
                    <a:lnTo>
                      <a:pt x="4612" y="807"/>
                    </a:lnTo>
                    <a:lnTo>
                      <a:pt x="3740" y="582"/>
                    </a:lnTo>
                    <a:cubicBezTo>
                      <a:pt x="3740" y="582"/>
                      <a:pt x="3515" y="529"/>
                      <a:pt x="3304" y="476"/>
                    </a:cubicBezTo>
                    <a:cubicBezTo>
                      <a:pt x="3092" y="437"/>
                      <a:pt x="2868" y="384"/>
                      <a:pt x="2868" y="384"/>
                    </a:cubicBezTo>
                    <a:lnTo>
                      <a:pt x="1982" y="238"/>
                    </a:lnTo>
                    <a:cubicBezTo>
                      <a:pt x="1388" y="146"/>
                      <a:pt x="807" y="67"/>
                      <a:pt x="2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1" name="Google Shape;10231;p23"/>
              <p:cNvSpPr/>
              <p:nvPr/>
            </p:nvSpPr>
            <p:spPr>
              <a:xfrm>
                <a:off x="7082100" y="3352725"/>
                <a:ext cx="378900" cy="373100"/>
              </a:xfrm>
              <a:custGeom>
                <a:avLst/>
                <a:gdLst/>
                <a:ahLst/>
                <a:cxnLst/>
                <a:rect l="l" t="t" r="r" b="b"/>
                <a:pathLst>
                  <a:path w="15156" h="14924" extrusionOk="0">
                    <a:moveTo>
                      <a:pt x="7571" y="0"/>
                    </a:moveTo>
                    <a:cubicBezTo>
                      <a:pt x="5769" y="0"/>
                      <a:pt x="3961" y="678"/>
                      <a:pt x="2616" y="1876"/>
                    </a:cubicBezTo>
                    <a:cubicBezTo>
                      <a:pt x="1149" y="3158"/>
                      <a:pt x="238" y="5061"/>
                      <a:pt x="118" y="7003"/>
                    </a:cubicBezTo>
                    <a:cubicBezTo>
                      <a:pt x="0" y="8946"/>
                      <a:pt x="687" y="10954"/>
                      <a:pt x="1995" y="12408"/>
                    </a:cubicBezTo>
                    <a:cubicBezTo>
                      <a:pt x="3277" y="13874"/>
                      <a:pt x="5180" y="14799"/>
                      <a:pt x="7135" y="14905"/>
                    </a:cubicBezTo>
                    <a:cubicBezTo>
                      <a:pt x="7306" y="14917"/>
                      <a:pt x="7477" y="14924"/>
                      <a:pt x="7648" y="14924"/>
                    </a:cubicBezTo>
                    <a:cubicBezTo>
                      <a:pt x="9440" y="14924"/>
                      <a:pt x="11240" y="14237"/>
                      <a:pt x="12579" y="13055"/>
                    </a:cubicBezTo>
                    <a:cubicBezTo>
                      <a:pt x="14059" y="11760"/>
                      <a:pt x="15011" y="9844"/>
                      <a:pt x="15143" y="7875"/>
                    </a:cubicBezTo>
                    <a:lnTo>
                      <a:pt x="14495" y="7849"/>
                    </a:lnTo>
                    <a:cubicBezTo>
                      <a:pt x="14415" y="9646"/>
                      <a:pt x="13596" y="11430"/>
                      <a:pt x="12236" y="12672"/>
                    </a:cubicBezTo>
                    <a:cubicBezTo>
                      <a:pt x="10969" y="13850"/>
                      <a:pt x="9204" y="14541"/>
                      <a:pt x="7447" y="14541"/>
                    </a:cubicBezTo>
                    <a:cubicBezTo>
                      <a:pt x="7352" y="14541"/>
                      <a:pt x="7257" y="14539"/>
                      <a:pt x="7162" y="14535"/>
                    </a:cubicBezTo>
                    <a:cubicBezTo>
                      <a:pt x="5298" y="14455"/>
                      <a:pt x="3462" y="13597"/>
                      <a:pt x="2220" y="12196"/>
                    </a:cubicBezTo>
                    <a:cubicBezTo>
                      <a:pt x="951" y="10822"/>
                      <a:pt x="277" y="8893"/>
                      <a:pt x="396" y="7029"/>
                    </a:cubicBezTo>
                    <a:cubicBezTo>
                      <a:pt x="502" y="5153"/>
                      <a:pt x="1401" y="3329"/>
                      <a:pt x="2814" y="2114"/>
                    </a:cubicBezTo>
                    <a:cubicBezTo>
                      <a:pt x="4093" y="990"/>
                      <a:pt x="5783" y="375"/>
                      <a:pt x="7453" y="375"/>
                    </a:cubicBezTo>
                    <a:cubicBezTo>
                      <a:pt x="7630" y="375"/>
                      <a:pt x="7806" y="382"/>
                      <a:pt x="7981" y="396"/>
                    </a:cubicBezTo>
                    <a:cubicBezTo>
                      <a:pt x="9831" y="528"/>
                      <a:pt x="11602" y="1440"/>
                      <a:pt x="12764" y="2827"/>
                    </a:cubicBezTo>
                    <a:cubicBezTo>
                      <a:pt x="13358" y="3528"/>
                      <a:pt x="13808" y="4334"/>
                      <a:pt x="14086" y="5193"/>
                    </a:cubicBezTo>
                    <a:cubicBezTo>
                      <a:pt x="14218" y="5629"/>
                      <a:pt x="14336" y="6078"/>
                      <a:pt x="14415" y="6527"/>
                    </a:cubicBezTo>
                    <a:cubicBezTo>
                      <a:pt x="14415" y="6527"/>
                      <a:pt x="14456" y="6858"/>
                      <a:pt x="14468" y="7188"/>
                    </a:cubicBezTo>
                    <a:lnTo>
                      <a:pt x="14468" y="7836"/>
                    </a:lnTo>
                    <a:lnTo>
                      <a:pt x="15155" y="7875"/>
                    </a:lnTo>
                    <a:cubicBezTo>
                      <a:pt x="15155" y="7875"/>
                      <a:pt x="15143" y="7505"/>
                      <a:pt x="15129" y="7122"/>
                    </a:cubicBezTo>
                    <a:cubicBezTo>
                      <a:pt x="15090" y="6752"/>
                      <a:pt x="15037" y="6369"/>
                      <a:pt x="15037" y="6369"/>
                    </a:cubicBezTo>
                    <a:cubicBezTo>
                      <a:pt x="14984" y="6144"/>
                      <a:pt x="14918" y="5907"/>
                      <a:pt x="14865" y="5681"/>
                    </a:cubicBezTo>
                    <a:cubicBezTo>
                      <a:pt x="14799" y="5444"/>
                      <a:pt x="14720" y="5220"/>
                      <a:pt x="14641" y="4982"/>
                    </a:cubicBezTo>
                    <a:cubicBezTo>
                      <a:pt x="14310" y="4069"/>
                      <a:pt x="13795" y="3211"/>
                      <a:pt x="13147" y="2498"/>
                    </a:cubicBezTo>
                    <a:cubicBezTo>
                      <a:pt x="11852" y="1030"/>
                      <a:pt x="9949" y="105"/>
                      <a:pt x="8007" y="13"/>
                    </a:cubicBezTo>
                    <a:cubicBezTo>
                      <a:pt x="7862" y="4"/>
                      <a:pt x="7717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2" name="Google Shape;10232;p23"/>
              <p:cNvSpPr/>
              <p:nvPr/>
            </p:nvSpPr>
            <p:spPr>
              <a:xfrm>
                <a:off x="7173925" y="3443100"/>
                <a:ext cx="196900" cy="19235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7694" extrusionOk="0">
                    <a:moveTo>
                      <a:pt x="3778" y="376"/>
                    </a:moveTo>
                    <a:cubicBezTo>
                      <a:pt x="3876" y="376"/>
                      <a:pt x="3973" y="380"/>
                      <a:pt x="4070" y="389"/>
                    </a:cubicBezTo>
                    <a:cubicBezTo>
                      <a:pt x="4981" y="468"/>
                      <a:pt x="5814" y="917"/>
                      <a:pt x="6382" y="1605"/>
                    </a:cubicBezTo>
                    <a:cubicBezTo>
                      <a:pt x="6660" y="1948"/>
                      <a:pt x="6871" y="2331"/>
                      <a:pt x="6990" y="2754"/>
                    </a:cubicBezTo>
                    <a:cubicBezTo>
                      <a:pt x="7043" y="2952"/>
                      <a:pt x="7109" y="3164"/>
                      <a:pt x="7148" y="3388"/>
                    </a:cubicBezTo>
                    <a:cubicBezTo>
                      <a:pt x="7148" y="3388"/>
                      <a:pt x="7162" y="3546"/>
                      <a:pt x="7189" y="3705"/>
                    </a:cubicBezTo>
                    <a:lnTo>
                      <a:pt x="7189" y="4022"/>
                    </a:lnTo>
                    <a:lnTo>
                      <a:pt x="7215" y="4024"/>
                    </a:lnTo>
                    <a:lnTo>
                      <a:pt x="7215" y="4024"/>
                    </a:lnTo>
                    <a:cubicBezTo>
                      <a:pt x="7174" y="4895"/>
                      <a:pt x="6804" y="5754"/>
                      <a:pt x="6144" y="6374"/>
                    </a:cubicBezTo>
                    <a:cubicBezTo>
                      <a:pt x="5517" y="6951"/>
                      <a:pt x="4676" y="7302"/>
                      <a:pt x="3813" y="7302"/>
                    </a:cubicBezTo>
                    <a:cubicBezTo>
                      <a:pt x="3767" y="7302"/>
                      <a:pt x="3720" y="7301"/>
                      <a:pt x="3674" y="7299"/>
                    </a:cubicBezTo>
                    <a:cubicBezTo>
                      <a:pt x="2749" y="7273"/>
                      <a:pt x="1863" y="6864"/>
                      <a:pt x="1229" y="6163"/>
                    </a:cubicBezTo>
                    <a:cubicBezTo>
                      <a:pt x="608" y="5476"/>
                      <a:pt x="277" y="4551"/>
                      <a:pt x="344" y="3613"/>
                    </a:cubicBezTo>
                    <a:cubicBezTo>
                      <a:pt x="397" y="2688"/>
                      <a:pt x="832" y="1802"/>
                      <a:pt x="1533" y="1208"/>
                    </a:cubicBezTo>
                    <a:cubicBezTo>
                      <a:pt x="2170" y="666"/>
                      <a:pt x="2974" y="376"/>
                      <a:pt x="3778" y="376"/>
                    </a:cubicBezTo>
                    <a:close/>
                    <a:moveTo>
                      <a:pt x="3901" y="0"/>
                    </a:moveTo>
                    <a:cubicBezTo>
                      <a:pt x="2963" y="0"/>
                      <a:pt x="2039" y="353"/>
                      <a:pt x="1334" y="983"/>
                    </a:cubicBezTo>
                    <a:cubicBezTo>
                      <a:pt x="582" y="1644"/>
                      <a:pt x="119" y="2595"/>
                      <a:pt x="66" y="3599"/>
                    </a:cubicBezTo>
                    <a:cubicBezTo>
                      <a:pt x="0" y="4603"/>
                      <a:pt x="344" y="5608"/>
                      <a:pt x="1005" y="6374"/>
                    </a:cubicBezTo>
                    <a:cubicBezTo>
                      <a:pt x="1678" y="7128"/>
                      <a:pt x="2629" y="7603"/>
                      <a:pt x="3647" y="7683"/>
                    </a:cubicBezTo>
                    <a:cubicBezTo>
                      <a:pt x="3744" y="7690"/>
                      <a:pt x="3840" y="7694"/>
                      <a:pt x="3936" y="7694"/>
                    </a:cubicBezTo>
                    <a:cubicBezTo>
                      <a:pt x="4857" y="7694"/>
                      <a:pt x="5770" y="7355"/>
                      <a:pt x="6488" y="6744"/>
                    </a:cubicBezTo>
                    <a:cubicBezTo>
                      <a:pt x="7268" y="6071"/>
                      <a:pt x="7770" y="5093"/>
                      <a:pt x="7849" y="4062"/>
                    </a:cubicBezTo>
                    <a:lnTo>
                      <a:pt x="7532" y="4042"/>
                    </a:lnTo>
                    <a:lnTo>
                      <a:pt x="7532" y="4042"/>
                    </a:lnTo>
                    <a:lnTo>
                      <a:pt x="7876" y="4062"/>
                    </a:lnTo>
                    <a:cubicBezTo>
                      <a:pt x="7876" y="4062"/>
                      <a:pt x="7862" y="3851"/>
                      <a:pt x="7849" y="3652"/>
                    </a:cubicBezTo>
                    <a:cubicBezTo>
                      <a:pt x="7809" y="3454"/>
                      <a:pt x="7783" y="3269"/>
                      <a:pt x="7783" y="3269"/>
                    </a:cubicBezTo>
                    <a:lnTo>
                      <a:pt x="7677" y="2899"/>
                    </a:lnTo>
                    <a:cubicBezTo>
                      <a:pt x="7638" y="2794"/>
                      <a:pt x="7585" y="2674"/>
                      <a:pt x="7545" y="2542"/>
                    </a:cubicBezTo>
                    <a:cubicBezTo>
                      <a:pt x="7374" y="2080"/>
                      <a:pt x="7096" y="1631"/>
                      <a:pt x="6752" y="1261"/>
                    </a:cubicBezTo>
                    <a:cubicBezTo>
                      <a:pt x="6079" y="507"/>
                      <a:pt x="5101" y="45"/>
                      <a:pt x="4097" y="5"/>
                    </a:cubicBezTo>
                    <a:cubicBezTo>
                      <a:pt x="4031" y="2"/>
                      <a:pt x="3966" y="0"/>
                      <a:pt x="39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3" name="Google Shape;10233;p23"/>
              <p:cNvSpPr/>
              <p:nvPr/>
            </p:nvSpPr>
            <p:spPr>
              <a:xfrm>
                <a:off x="7044425" y="3561475"/>
                <a:ext cx="635250" cy="382075"/>
              </a:xfrm>
              <a:custGeom>
                <a:avLst/>
                <a:gdLst/>
                <a:ahLst/>
                <a:cxnLst/>
                <a:rect l="l" t="t" r="r" b="b"/>
                <a:pathLst>
                  <a:path w="25410" h="15283" extrusionOk="0">
                    <a:moveTo>
                      <a:pt x="24763" y="1"/>
                    </a:moveTo>
                    <a:cubicBezTo>
                      <a:pt x="24617" y="2710"/>
                      <a:pt x="23824" y="5445"/>
                      <a:pt x="22305" y="7770"/>
                    </a:cubicBezTo>
                    <a:lnTo>
                      <a:pt x="21724" y="8642"/>
                    </a:lnTo>
                    <a:cubicBezTo>
                      <a:pt x="21512" y="8920"/>
                      <a:pt x="21287" y="9171"/>
                      <a:pt x="21063" y="9449"/>
                    </a:cubicBezTo>
                    <a:cubicBezTo>
                      <a:pt x="20640" y="10004"/>
                      <a:pt x="20112" y="10453"/>
                      <a:pt x="19622" y="10955"/>
                    </a:cubicBezTo>
                    <a:lnTo>
                      <a:pt x="18817" y="11616"/>
                    </a:lnTo>
                    <a:lnTo>
                      <a:pt x="18407" y="11946"/>
                    </a:lnTo>
                    <a:lnTo>
                      <a:pt x="17971" y="12236"/>
                    </a:lnTo>
                    <a:cubicBezTo>
                      <a:pt x="17680" y="12421"/>
                      <a:pt x="17390" y="12620"/>
                      <a:pt x="17085" y="12805"/>
                    </a:cubicBezTo>
                    <a:lnTo>
                      <a:pt x="16160" y="13293"/>
                    </a:lnTo>
                    <a:cubicBezTo>
                      <a:pt x="15857" y="13466"/>
                      <a:pt x="15540" y="13598"/>
                      <a:pt x="15209" y="13730"/>
                    </a:cubicBezTo>
                    <a:cubicBezTo>
                      <a:pt x="14892" y="13862"/>
                      <a:pt x="14575" y="14007"/>
                      <a:pt x="14231" y="14113"/>
                    </a:cubicBezTo>
                    <a:cubicBezTo>
                      <a:pt x="13570" y="14298"/>
                      <a:pt x="12910" y="14536"/>
                      <a:pt x="12210" y="14641"/>
                    </a:cubicBezTo>
                    <a:cubicBezTo>
                      <a:pt x="11254" y="14855"/>
                      <a:pt x="10279" y="14925"/>
                      <a:pt x="9307" y="14925"/>
                    </a:cubicBezTo>
                    <a:cubicBezTo>
                      <a:pt x="8895" y="14925"/>
                      <a:pt x="8483" y="14912"/>
                      <a:pt x="8074" y="14893"/>
                    </a:cubicBezTo>
                    <a:lnTo>
                      <a:pt x="7043" y="14773"/>
                    </a:lnTo>
                    <a:lnTo>
                      <a:pt x="6528" y="14708"/>
                    </a:lnTo>
                    <a:lnTo>
                      <a:pt x="6026" y="14588"/>
                    </a:lnTo>
                    <a:lnTo>
                      <a:pt x="5022" y="14351"/>
                    </a:lnTo>
                    <a:cubicBezTo>
                      <a:pt x="4691" y="14259"/>
                      <a:pt x="4361" y="14139"/>
                      <a:pt x="4044" y="14033"/>
                    </a:cubicBezTo>
                    <a:cubicBezTo>
                      <a:pt x="3383" y="13836"/>
                      <a:pt x="2776" y="13505"/>
                      <a:pt x="2154" y="13228"/>
                    </a:cubicBezTo>
                    <a:cubicBezTo>
                      <a:pt x="1851" y="13069"/>
                      <a:pt x="1546" y="12911"/>
                      <a:pt x="1229" y="12738"/>
                    </a:cubicBezTo>
                    <a:cubicBezTo>
                      <a:pt x="1229" y="12738"/>
                      <a:pt x="1018" y="12620"/>
                      <a:pt x="794" y="12501"/>
                    </a:cubicBezTo>
                    <a:cubicBezTo>
                      <a:pt x="582" y="12382"/>
                      <a:pt x="383" y="12236"/>
                      <a:pt x="383" y="12236"/>
                    </a:cubicBezTo>
                    <a:lnTo>
                      <a:pt x="1" y="12805"/>
                    </a:lnTo>
                    <a:cubicBezTo>
                      <a:pt x="1" y="12805"/>
                      <a:pt x="239" y="12964"/>
                      <a:pt x="476" y="13082"/>
                    </a:cubicBezTo>
                    <a:cubicBezTo>
                      <a:pt x="727" y="13201"/>
                      <a:pt x="965" y="13320"/>
                      <a:pt x="965" y="13320"/>
                    </a:cubicBezTo>
                    <a:cubicBezTo>
                      <a:pt x="1282" y="13466"/>
                      <a:pt x="1586" y="13611"/>
                      <a:pt x="1903" y="13769"/>
                    </a:cubicBezTo>
                    <a:cubicBezTo>
                      <a:pt x="2564" y="14021"/>
                      <a:pt x="3198" y="14338"/>
                      <a:pt x="3885" y="14509"/>
                    </a:cubicBezTo>
                    <a:cubicBezTo>
                      <a:pt x="4229" y="14615"/>
                      <a:pt x="4559" y="14721"/>
                      <a:pt x="4902" y="14814"/>
                    </a:cubicBezTo>
                    <a:lnTo>
                      <a:pt x="5947" y="15025"/>
                    </a:lnTo>
                    <a:lnTo>
                      <a:pt x="6462" y="15117"/>
                    </a:lnTo>
                    <a:lnTo>
                      <a:pt x="6990" y="15170"/>
                    </a:lnTo>
                    <a:lnTo>
                      <a:pt x="8047" y="15275"/>
                    </a:lnTo>
                    <a:cubicBezTo>
                      <a:pt x="8271" y="15280"/>
                      <a:pt x="8495" y="15282"/>
                      <a:pt x="8720" y="15282"/>
                    </a:cubicBezTo>
                    <a:cubicBezTo>
                      <a:pt x="9913" y="15282"/>
                      <a:pt x="11108" y="15210"/>
                      <a:pt x="12276" y="14932"/>
                    </a:cubicBezTo>
                    <a:cubicBezTo>
                      <a:pt x="12976" y="14826"/>
                      <a:pt x="13650" y="14576"/>
                      <a:pt x="14337" y="14377"/>
                    </a:cubicBezTo>
                    <a:cubicBezTo>
                      <a:pt x="14668" y="14271"/>
                      <a:pt x="14985" y="14113"/>
                      <a:pt x="15328" y="13981"/>
                    </a:cubicBezTo>
                    <a:cubicBezTo>
                      <a:pt x="15646" y="13848"/>
                      <a:pt x="15975" y="13716"/>
                      <a:pt x="16292" y="13545"/>
                    </a:cubicBezTo>
                    <a:lnTo>
                      <a:pt x="17231" y="13043"/>
                    </a:lnTo>
                    <a:cubicBezTo>
                      <a:pt x="17535" y="12858"/>
                      <a:pt x="17825" y="12659"/>
                      <a:pt x="18130" y="12462"/>
                    </a:cubicBezTo>
                    <a:lnTo>
                      <a:pt x="18579" y="12171"/>
                    </a:lnTo>
                    <a:lnTo>
                      <a:pt x="18988" y="11840"/>
                    </a:lnTo>
                    <a:lnTo>
                      <a:pt x="19821" y="11179"/>
                    </a:lnTo>
                    <a:cubicBezTo>
                      <a:pt x="20323" y="10677"/>
                      <a:pt x="20878" y="10215"/>
                      <a:pt x="21314" y="9660"/>
                    </a:cubicBezTo>
                    <a:cubicBezTo>
                      <a:pt x="21551" y="9396"/>
                      <a:pt x="21789" y="9132"/>
                      <a:pt x="22001" y="8854"/>
                    </a:cubicBezTo>
                    <a:lnTo>
                      <a:pt x="22622" y="7982"/>
                    </a:lnTo>
                    <a:cubicBezTo>
                      <a:pt x="24247" y="5643"/>
                      <a:pt x="25159" y="2842"/>
                      <a:pt x="25410" y="41"/>
                    </a:cubicBezTo>
                    <a:lnTo>
                      <a:pt x="247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4" name="Google Shape;10234;p23"/>
              <p:cNvSpPr/>
              <p:nvPr/>
            </p:nvSpPr>
            <p:spPr>
              <a:xfrm>
                <a:off x="7094300" y="3556200"/>
                <a:ext cx="495225" cy="297000"/>
              </a:xfrm>
              <a:custGeom>
                <a:avLst/>
                <a:gdLst/>
                <a:ahLst/>
                <a:cxnLst/>
                <a:rect l="l" t="t" r="r" b="b"/>
                <a:pathLst>
                  <a:path w="19809" h="11880" extrusionOk="0">
                    <a:moveTo>
                      <a:pt x="19160" y="0"/>
                    </a:moveTo>
                    <a:cubicBezTo>
                      <a:pt x="19042" y="2088"/>
                      <a:pt x="18447" y="4202"/>
                      <a:pt x="17284" y="5999"/>
                    </a:cubicBezTo>
                    <a:lnTo>
                      <a:pt x="16834" y="6674"/>
                    </a:lnTo>
                    <a:cubicBezTo>
                      <a:pt x="16676" y="6885"/>
                      <a:pt x="16505" y="7083"/>
                      <a:pt x="16332" y="7294"/>
                    </a:cubicBezTo>
                    <a:cubicBezTo>
                      <a:pt x="16015" y="7731"/>
                      <a:pt x="15592" y="8074"/>
                      <a:pt x="15222" y="8471"/>
                    </a:cubicBezTo>
                    <a:lnTo>
                      <a:pt x="14588" y="8973"/>
                    </a:lnTo>
                    <a:lnTo>
                      <a:pt x="14271" y="9237"/>
                    </a:lnTo>
                    <a:lnTo>
                      <a:pt x="13941" y="9461"/>
                    </a:lnTo>
                    <a:cubicBezTo>
                      <a:pt x="13716" y="9607"/>
                      <a:pt x="13492" y="9752"/>
                      <a:pt x="13254" y="9898"/>
                    </a:cubicBezTo>
                    <a:lnTo>
                      <a:pt x="12541" y="10280"/>
                    </a:lnTo>
                    <a:cubicBezTo>
                      <a:pt x="12315" y="10412"/>
                      <a:pt x="12065" y="10506"/>
                      <a:pt x="11813" y="10611"/>
                    </a:cubicBezTo>
                    <a:cubicBezTo>
                      <a:pt x="11563" y="10703"/>
                      <a:pt x="11311" y="10823"/>
                      <a:pt x="11061" y="10902"/>
                    </a:cubicBezTo>
                    <a:cubicBezTo>
                      <a:pt x="10532" y="11047"/>
                      <a:pt x="10030" y="11232"/>
                      <a:pt x="9501" y="11311"/>
                    </a:cubicBezTo>
                    <a:cubicBezTo>
                      <a:pt x="8781" y="11473"/>
                      <a:pt x="8049" y="11519"/>
                      <a:pt x="7316" y="11519"/>
                    </a:cubicBezTo>
                    <a:cubicBezTo>
                      <a:pt x="6974" y="11519"/>
                      <a:pt x="6631" y="11509"/>
                      <a:pt x="6290" y="11496"/>
                    </a:cubicBezTo>
                    <a:lnTo>
                      <a:pt x="5497" y="11390"/>
                    </a:lnTo>
                    <a:lnTo>
                      <a:pt x="5101" y="11337"/>
                    </a:lnTo>
                    <a:lnTo>
                      <a:pt x="4718" y="11245"/>
                    </a:lnTo>
                    <a:lnTo>
                      <a:pt x="3938" y="11060"/>
                    </a:lnTo>
                    <a:cubicBezTo>
                      <a:pt x="3688" y="10994"/>
                      <a:pt x="3436" y="10888"/>
                      <a:pt x="3185" y="10809"/>
                    </a:cubicBezTo>
                    <a:cubicBezTo>
                      <a:pt x="2683" y="10664"/>
                      <a:pt x="2220" y="10386"/>
                      <a:pt x="1745" y="10188"/>
                    </a:cubicBezTo>
                    <a:cubicBezTo>
                      <a:pt x="1507" y="10056"/>
                      <a:pt x="1269" y="9937"/>
                      <a:pt x="1031" y="9805"/>
                    </a:cubicBezTo>
                    <a:cubicBezTo>
                      <a:pt x="1031" y="9805"/>
                      <a:pt x="872" y="9725"/>
                      <a:pt x="701" y="9633"/>
                    </a:cubicBezTo>
                    <a:cubicBezTo>
                      <a:pt x="529" y="9540"/>
                      <a:pt x="384" y="9422"/>
                      <a:pt x="384" y="9422"/>
                    </a:cubicBezTo>
                    <a:lnTo>
                      <a:pt x="0" y="10003"/>
                    </a:lnTo>
                    <a:cubicBezTo>
                      <a:pt x="0" y="10003"/>
                      <a:pt x="185" y="10109"/>
                      <a:pt x="370" y="10201"/>
                    </a:cubicBezTo>
                    <a:cubicBezTo>
                      <a:pt x="569" y="10294"/>
                      <a:pt x="754" y="10386"/>
                      <a:pt x="754" y="10386"/>
                    </a:cubicBezTo>
                    <a:cubicBezTo>
                      <a:pt x="1005" y="10492"/>
                      <a:pt x="1242" y="10597"/>
                      <a:pt x="1494" y="10730"/>
                    </a:cubicBezTo>
                    <a:cubicBezTo>
                      <a:pt x="2009" y="10915"/>
                      <a:pt x="2498" y="11166"/>
                      <a:pt x="3027" y="11298"/>
                    </a:cubicBezTo>
                    <a:cubicBezTo>
                      <a:pt x="3291" y="11364"/>
                      <a:pt x="3555" y="11457"/>
                      <a:pt x="3820" y="11522"/>
                    </a:cubicBezTo>
                    <a:lnTo>
                      <a:pt x="4625" y="11681"/>
                    </a:lnTo>
                    <a:lnTo>
                      <a:pt x="5035" y="11760"/>
                    </a:lnTo>
                    <a:lnTo>
                      <a:pt x="5444" y="11800"/>
                    </a:lnTo>
                    <a:lnTo>
                      <a:pt x="6277" y="11880"/>
                    </a:lnTo>
                    <a:cubicBezTo>
                      <a:pt x="7374" y="11880"/>
                      <a:pt x="8484" y="11866"/>
                      <a:pt x="9554" y="11602"/>
                    </a:cubicBezTo>
                    <a:cubicBezTo>
                      <a:pt x="10109" y="11522"/>
                      <a:pt x="10624" y="11325"/>
                      <a:pt x="11153" y="11179"/>
                    </a:cubicBezTo>
                    <a:cubicBezTo>
                      <a:pt x="11417" y="11087"/>
                      <a:pt x="11655" y="10967"/>
                      <a:pt x="11919" y="10862"/>
                    </a:cubicBezTo>
                    <a:cubicBezTo>
                      <a:pt x="12171" y="10770"/>
                      <a:pt x="12435" y="10664"/>
                      <a:pt x="12673" y="10518"/>
                    </a:cubicBezTo>
                    <a:lnTo>
                      <a:pt x="13399" y="10136"/>
                    </a:lnTo>
                    <a:cubicBezTo>
                      <a:pt x="13637" y="9990"/>
                      <a:pt x="13862" y="9831"/>
                      <a:pt x="14100" y="9686"/>
                    </a:cubicBezTo>
                    <a:lnTo>
                      <a:pt x="14443" y="9461"/>
                    </a:lnTo>
                    <a:lnTo>
                      <a:pt x="14773" y="9211"/>
                    </a:lnTo>
                    <a:lnTo>
                      <a:pt x="15421" y="8695"/>
                    </a:lnTo>
                    <a:cubicBezTo>
                      <a:pt x="15804" y="8298"/>
                      <a:pt x="16240" y="7955"/>
                      <a:pt x="16584" y="7519"/>
                    </a:cubicBezTo>
                    <a:cubicBezTo>
                      <a:pt x="16755" y="7308"/>
                      <a:pt x="16954" y="7109"/>
                      <a:pt x="17125" y="6885"/>
                    </a:cubicBezTo>
                    <a:lnTo>
                      <a:pt x="17601" y="6211"/>
                    </a:lnTo>
                    <a:cubicBezTo>
                      <a:pt x="18883" y="4401"/>
                      <a:pt x="19597" y="2234"/>
                      <a:pt x="19808" y="40"/>
                    </a:cubicBezTo>
                    <a:lnTo>
                      <a:pt x="1916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5" name="Google Shape;10235;p23"/>
              <p:cNvSpPr/>
              <p:nvPr/>
            </p:nvSpPr>
            <p:spPr>
              <a:xfrm>
                <a:off x="6865050" y="3172025"/>
                <a:ext cx="228300" cy="709250"/>
              </a:xfrm>
              <a:custGeom>
                <a:avLst/>
                <a:gdLst/>
                <a:ahLst/>
                <a:cxnLst/>
                <a:rect l="l" t="t" r="r" b="b"/>
                <a:pathLst>
                  <a:path w="9132" h="28370" extrusionOk="0">
                    <a:moveTo>
                      <a:pt x="8827" y="0"/>
                    </a:moveTo>
                    <a:lnTo>
                      <a:pt x="7902" y="568"/>
                    </a:lnTo>
                    <a:cubicBezTo>
                      <a:pt x="7611" y="767"/>
                      <a:pt x="7347" y="978"/>
                      <a:pt x="7056" y="1176"/>
                    </a:cubicBezTo>
                    <a:cubicBezTo>
                      <a:pt x="6462" y="1546"/>
                      <a:pt x="5960" y="2048"/>
                      <a:pt x="5405" y="2497"/>
                    </a:cubicBezTo>
                    <a:lnTo>
                      <a:pt x="4651" y="3237"/>
                    </a:lnTo>
                    <a:lnTo>
                      <a:pt x="4281" y="3621"/>
                    </a:lnTo>
                    <a:lnTo>
                      <a:pt x="3952" y="4030"/>
                    </a:lnTo>
                    <a:lnTo>
                      <a:pt x="3277" y="4849"/>
                    </a:lnTo>
                    <a:lnTo>
                      <a:pt x="2683" y="5735"/>
                    </a:lnTo>
                    <a:cubicBezTo>
                      <a:pt x="2472" y="6012"/>
                      <a:pt x="2299" y="6329"/>
                      <a:pt x="2141" y="6634"/>
                    </a:cubicBezTo>
                    <a:cubicBezTo>
                      <a:pt x="1970" y="6951"/>
                      <a:pt x="1785" y="7254"/>
                      <a:pt x="1639" y="7585"/>
                    </a:cubicBezTo>
                    <a:cubicBezTo>
                      <a:pt x="1362" y="8232"/>
                      <a:pt x="1045" y="8866"/>
                      <a:pt x="860" y="9553"/>
                    </a:cubicBezTo>
                    <a:cubicBezTo>
                      <a:pt x="370" y="10901"/>
                      <a:pt x="173" y="12315"/>
                      <a:pt x="40" y="13729"/>
                    </a:cubicBezTo>
                    <a:cubicBezTo>
                      <a:pt x="0" y="15143"/>
                      <a:pt x="27" y="16583"/>
                      <a:pt x="344" y="17971"/>
                    </a:cubicBezTo>
                    <a:cubicBezTo>
                      <a:pt x="449" y="18671"/>
                      <a:pt x="701" y="19345"/>
                      <a:pt x="886" y="20032"/>
                    </a:cubicBezTo>
                    <a:cubicBezTo>
                      <a:pt x="1004" y="20362"/>
                      <a:pt x="1137" y="20693"/>
                      <a:pt x="1269" y="21023"/>
                    </a:cubicBezTo>
                    <a:cubicBezTo>
                      <a:pt x="1401" y="21353"/>
                      <a:pt x="1533" y="21683"/>
                      <a:pt x="1705" y="22000"/>
                    </a:cubicBezTo>
                    <a:lnTo>
                      <a:pt x="2194" y="22952"/>
                    </a:lnTo>
                    <a:lnTo>
                      <a:pt x="2762" y="23850"/>
                    </a:lnTo>
                    <a:lnTo>
                      <a:pt x="3039" y="24300"/>
                    </a:lnTo>
                    <a:lnTo>
                      <a:pt x="3370" y="24722"/>
                    </a:lnTo>
                    <a:lnTo>
                      <a:pt x="4031" y="25555"/>
                    </a:lnTo>
                    <a:cubicBezTo>
                      <a:pt x="4519" y="26057"/>
                      <a:pt x="4968" y="26612"/>
                      <a:pt x="5523" y="27062"/>
                    </a:cubicBezTo>
                    <a:cubicBezTo>
                      <a:pt x="5788" y="27286"/>
                      <a:pt x="6052" y="27524"/>
                      <a:pt x="6330" y="27749"/>
                    </a:cubicBezTo>
                    <a:lnTo>
                      <a:pt x="7188" y="28369"/>
                    </a:lnTo>
                    <a:lnTo>
                      <a:pt x="7546" y="27828"/>
                    </a:lnTo>
                    <a:lnTo>
                      <a:pt x="6700" y="27259"/>
                    </a:lnTo>
                    <a:cubicBezTo>
                      <a:pt x="6422" y="27062"/>
                      <a:pt x="6171" y="26837"/>
                      <a:pt x="5907" y="26625"/>
                    </a:cubicBezTo>
                    <a:cubicBezTo>
                      <a:pt x="5352" y="26202"/>
                      <a:pt x="4903" y="25688"/>
                      <a:pt x="4401" y="25212"/>
                    </a:cubicBezTo>
                    <a:lnTo>
                      <a:pt x="3740" y="24419"/>
                    </a:lnTo>
                    <a:lnTo>
                      <a:pt x="3409" y="24023"/>
                    </a:lnTo>
                    <a:lnTo>
                      <a:pt x="3119" y="23600"/>
                    </a:lnTo>
                    <a:lnTo>
                      <a:pt x="2537" y="22740"/>
                    </a:lnTo>
                    <a:lnTo>
                      <a:pt x="2035" y="21829"/>
                    </a:lnTo>
                    <a:cubicBezTo>
                      <a:pt x="1864" y="21525"/>
                      <a:pt x="1718" y="21208"/>
                      <a:pt x="1600" y="20890"/>
                    </a:cubicBezTo>
                    <a:cubicBezTo>
                      <a:pt x="1467" y="20561"/>
                      <a:pt x="1322" y="20244"/>
                      <a:pt x="1203" y="19926"/>
                    </a:cubicBezTo>
                    <a:cubicBezTo>
                      <a:pt x="1004" y="19252"/>
                      <a:pt x="754" y="18591"/>
                      <a:pt x="634" y="17904"/>
                    </a:cubicBezTo>
                    <a:cubicBezTo>
                      <a:pt x="317" y="16544"/>
                      <a:pt x="278" y="15129"/>
                      <a:pt x="317" y="13742"/>
                    </a:cubicBezTo>
                    <a:cubicBezTo>
                      <a:pt x="449" y="12355"/>
                      <a:pt x="648" y="10968"/>
                      <a:pt x="1137" y="9659"/>
                    </a:cubicBezTo>
                    <a:cubicBezTo>
                      <a:pt x="1335" y="8986"/>
                      <a:pt x="1665" y="8364"/>
                      <a:pt x="1929" y="7730"/>
                    </a:cubicBezTo>
                    <a:cubicBezTo>
                      <a:pt x="2088" y="7413"/>
                      <a:pt x="2273" y="7122"/>
                      <a:pt x="2445" y="6819"/>
                    </a:cubicBezTo>
                    <a:cubicBezTo>
                      <a:pt x="2616" y="6514"/>
                      <a:pt x="2789" y="6211"/>
                      <a:pt x="3000" y="5933"/>
                    </a:cubicBezTo>
                    <a:lnTo>
                      <a:pt x="3608" y="5101"/>
                    </a:lnTo>
                    <a:lnTo>
                      <a:pt x="4281" y="4321"/>
                    </a:lnTo>
                    <a:lnTo>
                      <a:pt x="4625" y="3924"/>
                    </a:lnTo>
                    <a:lnTo>
                      <a:pt x="4995" y="3568"/>
                    </a:lnTo>
                    <a:lnTo>
                      <a:pt x="5749" y="2867"/>
                    </a:lnTo>
                    <a:cubicBezTo>
                      <a:pt x="6290" y="2458"/>
                      <a:pt x="6806" y="1995"/>
                      <a:pt x="7400" y="1652"/>
                    </a:cubicBezTo>
                    <a:cubicBezTo>
                      <a:pt x="7690" y="1480"/>
                      <a:pt x="7969" y="1269"/>
                      <a:pt x="8272" y="1084"/>
                    </a:cubicBezTo>
                    <a:lnTo>
                      <a:pt x="9131" y="608"/>
                    </a:lnTo>
                    <a:lnTo>
                      <a:pt x="88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6" name="Google Shape;10236;p23"/>
              <p:cNvSpPr/>
              <p:nvPr/>
            </p:nvSpPr>
            <p:spPr>
              <a:xfrm>
                <a:off x="6955900" y="3252625"/>
                <a:ext cx="178075" cy="553000"/>
              </a:xfrm>
              <a:custGeom>
                <a:avLst/>
                <a:gdLst/>
                <a:ahLst/>
                <a:cxnLst/>
                <a:rect l="l" t="t" r="r" b="b"/>
                <a:pathLst>
                  <a:path w="7123" h="22120" extrusionOk="0">
                    <a:moveTo>
                      <a:pt x="6819" y="0"/>
                    </a:moveTo>
                    <a:lnTo>
                      <a:pt x="6105" y="450"/>
                    </a:lnTo>
                    <a:cubicBezTo>
                      <a:pt x="5880" y="621"/>
                      <a:pt x="5682" y="793"/>
                      <a:pt x="5457" y="938"/>
                    </a:cubicBezTo>
                    <a:cubicBezTo>
                      <a:pt x="4981" y="1229"/>
                      <a:pt x="4599" y="1639"/>
                      <a:pt x="4176" y="1969"/>
                    </a:cubicBezTo>
                    <a:lnTo>
                      <a:pt x="3595" y="2564"/>
                    </a:lnTo>
                    <a:lnTo>
                      <a:pt x="3304" y="2855"/>
                    </a:lnTo>
                    <a:lnTo>
                      <a:pt x="3040" y="3172"/>
                    </a:lnTo>
                    <a:lnTo>
                      <a:pt x="2524" y="3819"/>
                    </a:lnTo>
                    <a:lnTo>
                      <a:pt x="2062" y="4506"/>
                    </a:lnTo>
                    <a:cubicBezTo>
                      <a:pt x="1903" y="4731"/>
                      <a:pt x="1771" y="4969"/>
                      <a:pt x="1639" y="5207"/>
                    </a:cubicBezTo>
                    <a:cubicBezTo>
                      <a:pt x="1507" y="5457"/>
                      <a:pt x="1375" y="5695"/>
                      <a:pt x="1255" y="5933"/>
                    </a:cubicBezTo>
                    <a:cubicBezTo>
                      <a:pt x="1058" y="6449"/>
                      <a:pt x="793" y="6937"/>
                      <a:pt x="647" y="7479"/>
                    </a:cubicBezTo>
                    <a:cubicBezTo>
                      <a:pt x="277" y="8510"/>
                      <a:pt x="133" y="9620"/>
                      <a:pt x="13" y="10716"/>
                    </a:cubicBezTo>
                    <a:cubicBezTo>
                      <a:pt x="0" y="11813"/>
                      <a:pt x="0" y="12936"/>
                      <a:pt x="251" y="14007"/>
                    </a:cubicBezTo>
                    <a:cubicBezTo>
                      <a:pt x="330" y="14562"/>
                      <a:pt x="529" y="15077"/>
                      <a:pt x="661" y="15605"/>
                    </a:cubicBezTo>
                    <a:cubicBezTo>
                      <a:pt x="753" y="15869"/>
                      <a:pt x="859" y="16121"/>
                      <a:pt x="965" y="16385"/>
                    </a:cubicBezTo>
                    <a:cubicBezTo>
                      <a:pt x="1058" y="16636"/>
                      <a:pt x="1163" y="16900"/>
                      <a:pt x="1295" y="17138"/>
                    </a:cubicBezTo>
                    <a:lnTo>
                      <a:pt x="1665" y="17878"/>
                    </a:lnTo>
                    <a:lnTo>
                      <a:pt x="2101" y="18579"/>
                    </a:lnTo>
                    <a:lnTo>
                      <a:pt x="2326" y="18935"/>
                    </a:lnTo>
                    <a:lnTo>
                      <a:pt x="2577" y="19266"/>
                    </a:lnTo>
                    <a:lnTo>
                      <a:pt x="3092" y="19913"/>
                    </a:lnTo>
                    <a:cubicBezTo>
                      <a:pt x="3475" y="20309"/>
                      <a:pt x="3819" y="20746"/>
                      <a:pt x="4255" y="21089"/>
                    </a:cubicBezTo>
                    <a:cubicBezTo>
                      <a:pt x="4467" y="21274"/>
                      <a:pt x="4664" y="21472"/>
                      <a:pt x="4876" y="21644"/>
                    </a:cubicBezTo>
                    <a:lnTo>
                      <a:pt x="5550" y="22120"/>
                    </a:lnTo>
                    <a:lnTo>
                      <a:pt x="5906" y="21591"/>
                    </a:lnTo>
                    <a:lnTo>
                      <a:pt x="5246" y="21155"/>
                    </a:lnTo>
                    <a:cubicBezTo>
                      <a:pt x="5034" y="20996"/>
                      <a:pt x="4837" y="20825"/>
                      <a:pt x="4625" y="20653"/>
                    </a:cubicBezTo>
                    <a:cubicBezTo>
                      <a:pt x="4202" y="20349"/>
                      <a:pt x="3859" y="19939"/>
                      <a:pt x="3475" y="19583"/>
                    </a:cubicBezTo>
                    <a:lnTo>
                      <a:pt x="2960" y="18961"/>
                    </a:lnTo>
                    <a:lnTo>
                      <a:pt x="2696" y="18658"/>
                    </a:lnTo>
                    <a:lnTo>
                      <a:pt x="2471" y="18327"/>
                    </a:lnTo>
                    <a:lnTo>
                      <a:pt x="2022" y="17666"/>
                    </a:lnTo>
                    <a:lnTo>
                      <a:pt x="1639" y="16967"/>
                    </a:lnTo>
                    <a:cubicBezTo>
                      <a:pt x="1493" y="16742"/>
                      <a:pt x="1387" y="16491"/>
                      <a:pt x="1282" y="16239"/>
                    </a:cubicBezTo>
                    <a:cubicBezTo>
                      <a:pt x="1190" y="15989"/>
                      <a:pt x="1070" y="15751"/>
                      <a:pt x="978" y="15499"/>
                    </a:cubicBezTo>
                    <a:cubicBezTo>
                      <a:pt x="832" y="14985"/>
                      <a:pt x="621" y="14483"/>
                      <a:pt x="555" y="13940"/>
                    </a:cubicBezTo>
                    <a:cubicBezTo>
                      <a:pt x="291" y="12897"/>
                      <a:pt x="277" y="11813"/>
                      <a:pt x="291" y="10730"/>
                    </a:cubicBezTo>
                    <a:cubicBezTo>
                      <a:pt x="410" y="9659"/>
                      <a:pt x="555" y="8576"/>
                      <a:pt x="938" y="7571"/>
                    </a:cubicBezTo>
                    <a:cubicBezTo>
                      <a:pt x="1084" y="7057"/>
                      <a:pt x="1348" y="6581"/>
                      <a:pt x="1546" y="6079"/>
                    </a:cubicBezTo>
                    <a:cubicBezTo>
                      <a:pt x="1678" y="5854"/>
                      <a:pt x="1824" y="5616"/>
                      <a:pt x="1956" y="5392"/>
                    </a:cubicBezTo>
                    <a:cubicBezTo>
                      <a:pt x="2074" y="5154"/>
                      <a:pt x="2220" y="4929"/>
                      <a:pt x="2379" y="4717"/>
                    </a:cubicBezTo>
                    <a:lnTo>
                      <a:pt x="2855" y="4070"/>
                    </a:lnTo>
                    <a:lnTo>
                      <a:pt x="3383" y="3462"/>
                    </a:lnTo>
                    <a:lnTo>
                      <a:pt x="3634" y="3172"/>
                    </a:lnTo>
                    <a:lnTo>
                      <a:pt x="3938" y="2894"/>
                    </a:lnTo>
                    <a:lnTo>
                      <a:pt x="4506" y="2352"/>
                    </a:lnTo>
                    <a:cubicBezTo>
                      <a:pt x="4942" y="2048"/>
                      <a:pt x="5325" y="1678"/>
                      <a:pt x="5788" y="1428"/>
                    </a:cubicBezTo>
                    <a:cubicBezTo>
                      <a:pt x="6026" y="1295"/>
                      <a:pt x="6237" y="1123"/>
                      <a:pt x="6461" y="978"/>
                    </a:cubicBezTo>
                    <a:lnTo>
                      <a:pt x="7122" y="621"/>
                    </a:lnTo>
                    <a:lnTo>
                      <a:pt x="681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7" name="Google Shape;10237;p23"/>
              <p:cNvSpPr/>
              <p:nvPr/>
            </p:nvSpPr>
            <p:spPr>
              <a:xfrm>
                <a:off x="7086050" y="3132200"/>
                <a:ext cx="594300" cy="430300"/>
              </a:xfrm>
              <a:custGeom>
                <a:avLst/>
                <a:gdLst/>
                <a:ahLst/>
                <a:cxnLst/>
                <a:rect l="l" t="t" r="r" b="b"/>
                <a:pathLst>
                  <a:path w="23772" h="17212" extrusionOk="0">
                    <a:moveTo>
                      <a:pt x="7167" y="1"/>
                    </a:moveTo>
                    <a:cubicBezTo>
                      <a:pt x="4701" y="1"/>
                      <a:pt x="2211" y="513"/>
                      <a:pt x="1" y="1606"/>
                    </a:cubicBezTo>
                    <a:lnTo>
                      <a:pt x="291" y="2187"/>
                    </a:lnTo>
                    <a:cubicBezTo>
                      <a:pt x="2536" y="972"/>
                      <a:pt x="5143" y="397"/>
                      <a:pt x="7740" y="397"/>
                    </a:cubicBezTo>
                    <a:cubicBezTo>
                      <a:pt x="7908" y="397"/>
                      <a:pt x="8077" y="399"/>
                      <a:pt x="8246" y="404"/>
                    </a:cubicBezTo>
                    <a:cubicBezTo>
                      <a:pt x="9620" y="510"/>
                      <a:pt x="11021" y="695"/>
                      <a:pt x="12328" y="1171"/>
                    </a:cubicBezTo>
                    <a:cubicBezTo>
                      <a:pt x="13015" y="1356"/>
                      <a:pt x="13637" y="1659"/>
                      <a:pt x="14284" y="1937"/>
                    </a:cubicBezTo>
                    <a:cubicBezTo>
                      <a:pt x="14601" y="2082"/>
                      <a:pt x="14892" y="2267"/>
                      <a:pt x="15209" y="2425"/>
                    </a:cubicBezTo>
                    <a:cubicBezTo>
                      <a:pt x="15513" y="2598"/>
                      <a:pt x="15817" y="2769"/>
                      <a:pt x="16095" y="2980"/>
                    </a:cubicBezTo>
                    <a:lnTo>
                      <a:pt x="16953" y="3575"/>
                    </a:lnTo>
                    <a:cubicBezTo>
                      <a:pt x="17231" y="3787"/>
                      <a:pt x="17495" y="4025"/>
                      <a:pt x="17760" y="4249"/>
                    </a:cubicBezTo>
                    <a:lnTo>
                      <a:pt x="18156" y="4592"/>
                    </a:lnTo>
                    <a:lnTo>
                      <a:pt x="18526" y="4962"/>
                    </a:lnTo>
                    <a:lnTo>
                      <a:pt x="19240" y="5716"/>
                    </a:lnTo>
                    <a:cubicBezTo>
                      <a:pt x="19662" y="6271"/>
                      <a:pt x="20138" y="6786"/>
                      <a:pt x="20494" y="7381"/>
                    </a:cubicBezTo>
                    <a:cubicBezTo>
                      <a:pt x="20679" y="7672"/>
                      <a:pt x="20878" y="7962"/>
                      <a:pt x="21049" y="8266"/>
                    </a:cubicBezTo>
                    <a:lnTo>
                      <a:pt x="21525" y="9191"/>
                    </a:lnTo>
                    <a:cubicBezTo>
                      <a:pt x="21683" y="9495"/>
                      <a:pt x="21803" y="9812"/>
                      <a:pt x="21935" y="10142"/>
                    </a:cubicBezTo>
                    <a:cubicBezTo>
                      <a:pt x="22053" y="10459"/>
                      <a:pt x="22199" y="10776"/>
                      <a:pt x="22291" y="11107"/>
                    </a:cubicBezTo>
                    <a:cubicBezTo>
                      <a:pt x="22476" y="11768"/>
                      <a:pt x="22701" y="12428"/>
                      <a:pt x="22793" y="13102"/>
                    </a:cubicBezTo>
                    <a:cubicBezTo>
                      <a:pt x="22846" y="13445"/>
                      <a:pt x="22926" y="13776"/>
                      <a:pt x="22952" y="14120"/>
                    </a:cubicBezTo>
                    <a:lnTo>
                      <a:pt x="23031" y="15150"/>
                    </a:lnTo>
                    <a:cubicBezTo>
                      <a:pt x="23058" y="15480"/>
                      <a:pt x="23071" y="15838"/>
                      <a:pt x="23071" y="16181"/>
                    </a:cubicBezTo>
                    <a:lnTo>
                      <a:pt x="23084" y="17172"/>
                    </a:lnTo>
                    <a:lnTo>
                      <a:pt x="23771" y="17212"/>
                    </a:lnTo>
                    <a:lnTo>
                      <a:pt x="23706" y="16128"/>
                    </a:lnTo>
                    <a:cubicBezTo>
                      <a:pt x="23692" y="15785"/>
                      <a:pt x="23666" y="15441"/>
                      <a:pt x="23626" y="15084"/>
                    </a:cubicBezTo>
                    <a:lnTo>
                      <a:pt x="23507" y="14041"/>
                    </a:lnTo>
                    <a:cubicBezTo>
                      <a:pt x="23454" y="13697"/>
                      <a:pt x="23362" y="13353"/>
                      <a:pt x="23296" y="13010"/>
                    </a:cubicBezTo>
                    <a:cubicBezTo>
                      <a:pt x="23177" y="12309"/>
                      <a:pt x="22926" y="11636"/>
                      <a:pt x="22714" y="10961"/>
                    </a:cubicBezTo>
                    <a:cubicBezTo>
                      <a:pt x="22608" y="10631"/>
                      <a:pt x="22450" y="10301"/>
                      <a:pt x="22318" y="9983"/>
                    </a:cubicBezTo>
                    <a:cubicBezTo>
                      <a:pt x="22173" y="9654"/>
                      <a:pt x="22041" y="9323"/>
                      <a:pt x="21856" y="9019"/>
                    </a:cubicBezTo>
                    <a:lnTo>
                      <a:pt x="21354" y="8081"/>
                    </a:lnTo>
                    <a:cubicBezTo>
                      <a:pt x="21169" y="7777"/>
                      <a:pt x="20970" y="7487"/>
                      <a:pt x="20772" y="7196"/>
                    </a:cubicBezTo>
                    <a:cubicBezTo>
                      <a:pt x="20402" y="6588"/>
                      <a:pt x="19913" y="6072"/>
                      <a:pt x="19464" y="5517"/>
                    </a:cubicBezTo>
                    <a:lnTo>
                      <a:pt x="18724" y="4751"/>
                    </a:lnTo>
                    <a:lnTo>
                      <a:pt x="18354" y="4381"/>
                    </a:lnTo>
                    <a:lnTo>
                      <a:pt x="17945" y="4037"/>
                    </a:lnTo>
                    <a:cubicBezTo>
                      <a:pt x="17667" y="3799"/>
                      <a:pt x="17402" y="3575"/>
                      <a:pt x="17125" y="3350"/>
                    </a:cubicBezTo>
                    <a:lnTo>
                      <a:pt x="16253" y="2742"/>
                    </a:lnTo>
                    <a:cubicBezTo>
                      <a:pt x="15963" y="2531"/>
                      <a:pt x="15658" y="2360"/>
                      <a:pt x="15341" y="2187"/>
                    </a:cubicBezTo>
                    <a:cubicBezTo>
                      <a:pt x="15024" y="2016"/>
                      <a:pt x="14720" y="1831"/>
                      <a:pt x="14403" y="1673"/>
                    </a:cubicBezTo>
                    <a:cubicBezTo>
                      <a:pt x="13755" y="1395"/>
                      <a:pt x="13108" y="1078"/>
                      <a:pt x="12434" y="880"/>
                    </a:cubicBezTo>
                    <a:cubicBezTo>
                      <a:pt x="11086" y="390"/>
                      <a:pt x="9673" y="179"/>
                      <a:pt x="8259" y="34"/>
                    </a:cubicBezTo>
                    <a:cubicBezTo>
                      <a:pt x="7896" y="12"/>
                      <a:pt x="7532" y="1"/>
                      <a:pt x="7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8" name="Google Shape;10238;p23"/>
              <p:cNvSpPr/>
              <p:nvPr/>
            </p:nvSpPr>
            <p:spPr>
              <a:xfrm>
                <a:off x="7126675" y="3222225"/>
                <a:ext cx="463150" cy="335000"/>
              </a:xfrm>
              <a:custGeom>
                <a:avLst/>
                <a:gdLst/>
                <a:ahLst/>
                <a:cxnLst/>
                <a:rect l="l" t="t" r="r" b="b"/>
                <a:pathLst>
                  <a:path w="18526" h="13400" extrusionOk="0">
                    <a:moveTo>
                      <a:pt x="5194" y="1"/>
                    </a:moveTo>
                    <a:lnTo>
                      <a:pt x="4784" y="27"/>
                    </a:lnTo>
                    <a:lnTo>
                      <a:pt x="3952" y="93"/>
                    </a:lnTo>
                    <a:cubicBezTo>
                      <a:pt x="3687" y="119"/>
                      <a:pt x="3409" y="186"/>
                      <a:pt x="3132" y="225"/>
                    </a:cubicBezTo>
                    <a:cubicBezTo>
                      <a:pt x="2590" y="292"/>
                      <a:pt x="2062" y="489"/>
                      <a:pt x="1533" y="621"/>
                    </a:cubicBezTo>
                    <a:cubicBezTo>
                      <a:pt x="1269" y="701"/>
                      <a:pt x="1018" y="820"/>
                      <a:pt x="754" y="912"/>
                    </a:cubicBezTo>
                    <a:cubicBezTo>
                      <a:pt x="502" y="1005"/>
                      <a:pt x="238" y="1097"/>
                      <a:pt x="0" y="1243"/>
                    </a:cubicBezTo>
                    <a:lnTo>
                      <a:pt x="291" y="1811"/>
                    </a:lnTo>
                    <a:cubicBezTo>
                      <a:pt x="516" y="1678"/>
                      <a:pt x="754" y="1573"/>
                      <a:pt x="992" y="1467"/>
                    </a:cubicBezTo>
                    <a:cubicBezTo>
                      <a:pt x="1242" y="1375"/>
                      <a:pt x="1480" y="1256"/>
                      <a:pt x="1718" y="1164"/>
                    </a:cubicBezTo>
                    <a:cubicBezTo>
                      <a:pt x="2220" y="1018"/>
                      <a:pt x="2722" y="806"/>
                      <a:pt x="3238" y="727"/>
                    </a:cubicBezTo>
                    <a:cubicBezTo>
                      <a:pt x="3502" y="674"/>
                      <a:pt x="3753" y="609"/>
                      <a:pt x="4017" y="556"/>
                    </a:cubicBezTo>
                    <a:lnTo>
                      <a:pt x="4810" y="477"/>
                    </a:lnTo>
                    <a:lnTo>
                      <a:pt x="5206" y="424"/>
                    </a:lnTo>
                    <a:lnTo>
                      <a:pt x="5617" y="424"/>
                    </a:lnTo>
                    <a:lnTo>
                      <a:pt x="6422" y="410"/>
                    </a:lnTo>
                    <a:cubicBezTo>
                      <a:pt x="7479" y="503"/>
                      <a:pt x="8563" y="635"/>
                      <a:pt x="9581" y="1005"/>
                    </a:cubicBezTo>
                    <a:cubicBezTo>
                      <a:pt x="10109" y="1137"/>
                      <a:pt x="10585" y="1388"/>
                      <a:pt x="11087" y="1586"/>
                    </a:cubicBezTo>
                    <a:cubicBezTo>
                      <a:pt x="11325" y="1705"/>
                      <a:pt x="11549" y="1851"/>
                      <a:pt x="11787" y="1969"/>
                    </a:cubicBezTo>
                    <a:cubicBezTo>
                      <a:pt x="12025" y="2101"/>
                      <a:pt x="12263" y="2233"/>
                      <a:pt x="12488" y="2392"/>
                    </a:cubicBezTo>
                    <a:lnTo>
                      <a:pt x="13148" y="2855"/>
                    </a:lnTo>
                    <a:cubicBezTo>
                      <a:pt x="13360" y="3026"/>
                      <a:pt x="13557" y="3211"/>
                      <a:pt x="13769" y="3383"/>
                    </a:cubicBezTo>
                    <a:lnTo>
                      <a:pt x="14073" y="3648"/>
                    </a:lnTo>
                    <a:lnTo>
                      <a:pt x="14350" y="3938"/>
                    </a:lnTo>
                    <a:lnTo>
                      <a:pt x="14919" y="4520"/>
                    </a:lnTo>
                    <a:cubicBezTo>
                      <a:pt x="15236" y="4955"/>
                      <a:pt x="15606" y="5339"/>
                      <a:pt x="15870" y="5815"/>
                    </a:cubicBezTo>
                    <a:cubicBezTo>
                      <a:pt x="16015" y="6039"/>
                      <a:pt x="16174" y="6250"/>
                      <a:pt x="16306" y="6488"/>
                    </a:cubicBezTo>
                    <a:lnTo>
                      <a:pt x="16663" y="7202"/>
                    </a:lnTo>
                    <a:cubicBezTo>
                      <a:pt x="16795" y="7440"/>
                      <a:pt x="16875" y="7691"/>
                      <a:pt x="16980" y="7942"/>
                    </a:cubicBezTo>
                    <a:cubicBezTo>
                      <a:pt x="17060" y="8193"/>
                      <a:pt x="17178" y="8431"/>
                      <a:pt x="17257" y="8682"/>
                    </a:cubicBezTo>
                    <a:cubicBezTo>
                      <a:pt x="17389" y="9197"/>
                      <a:pt x="17562" y="9700"/>
                      <a:pt x="17627" y="10228"/>
                    </a:cubicBezTo>
                    <a:cubicBezTo>
                      <a:pt x="17667" y="10492"/>
                      <a:pt x="17720" y="10743"/>
                      <a:pt x="17747" y="11007"/>
                    </a:cubicBezTo>
                    <a:lnTo>
                      <a:pt x="17800" y="11800"/>
                    </a:lnTo>
                    <a:cubicBezTo>
                      <a:pt x="17826" y="12052"/>
                      <a:pt x="17826" y="12329"/>
                      <a:pt x="17839" y="12593"/>
                    </a:cubicBezTo>
                    <a:lnTo>
                      <a:pt x="17839" y="13359"/>
                    </a:lnTo>
                    <a:lnTo>
                      <a:pt x="18526" y="13399"/>
                    </a:lnTo>
                    <a:lnTo>
                      <a:pt x="18473" y="12554"/>
                    </a:lnTo>
                    <a:cubicBezTo>
                      <a:pt x="18460" y="12289"/>
                      <a:pt x="18434" y="12025"/>
                      <a:pt x="18394" y="11747"/>
                    </a:cubicBezTo>
                    <a:lnTo>
                      <a:pt x="18288" y="10928"/>
                    </a:lnTo>
                    <a:cubicBezTo>
                      <a:pt x="18249" y="10664"/>
                      <a:pt x="18182" y="10399"/>
                      <a:pt x="18117" y="10122"/>
                    </a:cubicBezTo>
                    <a:cubicBezTo>
                      <a:pt x="18037" y="9580"/>
                      <a:pt x="17826" y="9065"/>
                      <a:pt x="17667" y="8537"/>
                    </a:cubicBezTo>
                    <a:cubicBezTo>
                      <a:pt x="17588" y="8285"/>
                      <a:pt x="17456" y="8035"/>
                      <a:pt x="17350" y="7783"/>
                    </a:cubicBezTo>
                    <a:cubicBezTo>
                      <a:pt x="17245" y="7533"/>
                      <a:pt x="17152" y="7268"/>
                      <a:pt x="17007" y="7030"/>
                    </a:cubicBezTo>
                    <a:lnTo>
                      <a:pt x="16610" y="6317"/>
                    </a:lnTo>
                    <a:cubicBezTo>
                      <a:pt x="16464" y="6079"/>
                      <a:pt x="16306" y="5854"/>
                      <a:pt x="16147" y="5616"/>
                    </a:cubicBezTo>
                    <a:cubicBezTo>
                      <a:pt x="15870" y="5154"/>
                      <a:pt x="15474" y="4758"/>
                      <a:pt x="15143" y="4321"/>
                    </a:cubicBezTo>
                    <a:lnTo>
                      <a:pt x="14562" y="3727"/>
                    </a:lnTo>
                    <a:lnTo>
                      <a:pt x="14271" y="3436"/>
                    </a:lnTo>
                    <a:lnTo>
                      <a:pt x="13954" y="3172"/>
                    </a:lnTo>
                    <a:cubicBezTo>
                      <a:pt x="13742" y="2987"/>
                      <a:pt x="13531" y="2802"/>
                      <a:pt x="13320" y="2630"/>
                    </a:cubicBezTo>
                    <a:lnTo>
                      <a:pt x="12632" y="2168"/>
                    </a:lnTo>
                    <a:cubicBezTo>
                      <a:pt x="12408" y="1996"/>
                      <a:pt x="12171" y="1863"/>
                      <a:pt x="11933" y="1731"/>
                    </a:cubicBezTo>
                    <a:cubicBezTo>
                      <a:pt x="11681" y="1599"/>
                      <a:pt x="11457" y="1454"/>
                      <a:pt x="11205" y="1335"/>
                    </a:cubicBezTo>
                    <a:cubicBezTo>
                      <a:pt x="10691" y="1123"/>
                      <a:pt x="10215" y="859"/>
                      <a:pt x="9673" y="714"/>
                    </a:cubicBezTo>
                    <a:cubicBezTo>
                      <a:pt x="8642" y="318"/>
                      <a:pt x="7532" y="172"/>
                      <a:pt x="6436" y="40"/>
                    </a:cubicBezTo>
                    <a:lnTo>
                      <a:pt x="5603" y="14"/>
                    </a:lnTo>
                    <a:lnTo>
                      <a:pt x="519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39" name="Google Shape;10239;p23"/>
            <p:cNvGrpSpPr/>
            <p:nvPr/>
          </p:nvGrpSpPr>
          <p:grpSpPr>
            <a:xfrm rot="-863926">
              <a:off x="8592023" y="414039"/>
              <a:ext cx="854563" cy="874416"/>
              <a:chOff x="3284475" y="2919150"/>
              <a:chExt cx="1429075" cy="1462275"/>
            </a:xfrm>
          </p:grpSpPr>
          <p:sp>
            <p:nvSpPr>
              <p:cNvPr id="10240" name="Google Shape;10240;p23"/>
              <p:cNvSpPr/>
              <p:nvPr/>
            </p:nvSpPr>
            <p:spPr>
              <a:xfrm>
                <a:off x="4328700" y="3840775"/>
                <a:ext cx="159900" cy="346900"/>
              </a:xfrm>
              <a:custGeom>
                <a:avLst/>
                <a:gdLst/>
                <a:ahLst/>
                <a:cxnLst/>
                <a:rect l="l" t="t" r="r" b="b"/>
                <a:pathLst>
                  <a:path w="6396" h="13876" extrusionOk="0">
                    <a:moveTo>
                      <a:pt x="1930" y="1"/>
                    </a:moveTo>
                    <a:cubicBezTo>
                      <a:pt x="1678" y="543"/>
                      <a:pt x="1440" y="1085"/>
                      <a:pt x="1190" y="1639"/>
                    </a:cubicBezTo>
                    <a:cubicBezTo>
                      <a:pt x="885" y="2155"/>
                      <a:pt x="582" y="2684"/>
                      <a:pt x="291" y="3199"/>
                    </a:cubicBezTo>
                    <a:cubicBezTo>
                      <a:pt x="291" y="3212"/>
                      <a:pt x="92" y="3463"/>
                      <a:pt x="92" y="3463"/>
                    </a:cubicBezTo>
                    <a:cubicBezTo>
                      <a:pt x="66" y="3516"/>
                      <a:pt x="0" y="3556"/>
                      <a:pt x="13" y="3609"/>
                    </a:cubicBezTo>
                    <a:lnTo>
                      <a:pt x="145" y="3741"/>
                    </a:lnTo>
                    <a:lnTo>
                      <a:pt x="542" y="4164"/>
                    </a:lnTo>
                    <a:lnTo>
                      <a:pt x="1202" y="4877"/>
                    </a:lnTo>
                    <a:lnTo>
                      <a:pt x="1863" y="5604"/>
                    </a:lnTo>
                    <a:cubicBezTo>
                      <a:pt x="2074" y="5841"/>
                      <a:pt x="2247" y="6132"/>
                      <a:pt x="2432" y="6396"/>
                    </a:cubicBezTo>
                    <a:cubicBezTo>
                      <a:pt x="2432" y="6396"/>
                      <a:pt x="2709" y="6819"/>
                      <a:pt x="2973" y="7229"/>
                    </a:cubicBezTo>
                    <a:lnTo>
                      <a:pt x="3502" y="8075"/>
                    </a:lnTo>
                    <a:cubicBezTo>
                      <a:pt x="3819" y="8669"/>
                      <a:pt x="4097" y="9291"/>
                      <a:pt x="4347" y="9911"/>
                    </a:cubicBezTo>
                    <a:cubicBezTo>
                      <a:pt x="4876" y="11127"/>
                      <a:pt x="5193" y="12488"/>
                      <a:pt x="5484" y="13875"/>
                    </a:cubicBezTo>
                    <a:lnTo>
                      <a:pt x="6396" y="13320"/>
                    </a:lnTo>
                    <a:cubicBezTo>
                      <a:pt x="5894" y="12065"/>
                      <a:pt x="5431" y="10797"/>
                      <a:pt x="4784" y="9620"/>
                    </a:cubicBezTo>
                    <a:cubicBezTo>
                      <a:pt x="4479" y="9013"/>
                      <a:pt x="4150" y="8419"/>
                      <a:pt x="3819" y="7837"/>
                    </a:cubicBezTo>
                    <a:cubicBezTo>
                      <a:pt x="3819" y="7837"/>
                      <a:pt x="3542" y="7427"/>
                      <a:pt x="3264" y="7004"/>
                    </a:cubicBezTo>
                    <a:cubicBezTo>
                      <a:pt x="2987" y="6595"/>
                      <a:pt x="2696" y="6185"/>
                      <a:pt x="2696" y="6185"/>
                    </a:cubicBezTo>
                    <a:cubicBezTo>
                      <a:pt x="2497" y="5921"/>
                      <a:pt x="2326" y="5644"/>
                      <a:pt x="2115" y="5392"/>
                    </a:cubicBezTo>
                    <a:lnTo>
                      <a:pt x="1467" y="4652"/>
                    </a:lnTo>
                    <a:lnTo>
                      <a:pt x="806" y="3926"/>
                    </a:lnTo>
                    <a:lnTo>
                      <a:pt x="542" y="3635"/>
                    </a:lnTo>
                    <a:lnTo>
                      <a:pt x="503" y="3595"/>
                    </a:lnTo>
                    <a:cubicBezTo>
                      <a:pt x="503" y="3582"/>
                      <a:pt x="529" y="3556"/>
                      <a:pt x="529" y="3542"/>
                    </a:cubicBezTo>
                    <a:cubicBezTo>
                      <a:pt x="529" y="3542"/>
                      <a:pt x="621" y="3450"/>
                      <a:pt x="608" y="3450"/>
                    </a:cubicBezTo>
                    <a:cubicBezTo>
                      <a:pt x="965" y="2934"/>
                      <a:pt x="1322" y="2432"/>
                      <a:pt x="1665" y="1917"/>
                    </a:cubicBezTo>
                    <a:cubicBezTo>
                      <a:pt x="1956" y="1375"/>
                      <a:pt x="2259" y="847"/>
                      <a:pt x="2550" y="305"/>
                    </a:cubicBezTo>
                    <a:lnTo>
                      <a:pt x="193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1" name="Google Shape;10241;p23"/>
              <p:cNvSpPr/>
              <p:nvPr/>
            </p:nvSpPr>
            <p:spPr>
              <a:xfrm>
                <a:off x="4076625" y="4054800"/>
                <a:ext cx="319150" cy="208525"/>
              </a:xfrm>
              <a:custGeom>
                <a:avLst/>
                <a:gdLst/>
                <a:ahLst/>
                <a:cxnLst/>
                <a:rect l="l" t="t" r="r" b="b"/>
                <a:pathLst>
                  <a:path w="12766" h="8341" extrusionOk="0">
                    <a:moveTo>
                      <a:pt x="3912" y="0"/>
                    </a:moveTo>
                    <a:cubicBezTo>
                      <a:pt x="3872" y="0"/>
                      <a:pt x="3815" y="44"/>
                      <a:pt x="3767" y="55"/>
                    </a:cubicBezTo>
                    <a:cubicBezTo>
                      <a:pt x="3767" y="55"/>
                      <a:pt x="3701" y="95"/>
                      <a:pt x="3621" y="122"/>
                    </a:cubicBezTo>
                    <a:cubicBezTo>
                      <a:pt x="3556" y="161"/>
                      <a:pt x="3477" y="187"/>
                      <a:pt x="3477" y="187"/>
                    </a:cubicBezTo>
                    <a:cubicBezTo>
                      <a:pt x="2895" y="360"/>
                      <a:pt x="2327" y="584"/>
                      <a:pt x="1745" y="730"/>
                    </a:cubicBezTo>
                    <a:cubicBezTo>
                      <a:pt x="1151" y="848"/>
                      <a:pt x="582" y="1020"/>
                      <a:pt x="1" y="1086"/>
                    </a:cubicBezTo>
                    <a:lnTo>
                      <a:pt x="160" y="1773"/>
                    </a:lnTo>
                    <a:cubicBezTo>
                      <a:pt x="755" y="1641"/>
                      <a:pt x="1336" y="1417"/>
                      <a:pt x="1917" y="1244"/>
                    </a:cubicBezTo>
                    <a:cubicBezTo>
                      <a:pt x="2512" y="1047"/>
                      <a:pt x="3067" y="783"/>
                      <a:pt x="3635" y="557"/>
                    </a:cubicBezTo>
                    <a:lnTo>
                      <a:pt x="3754" y="504"/>
                    </a:lnTo>
                    <a:cubicBezTo>
                      <a:pt x="3780" y="504"/>
                      <a:pt x="3794" y="478"/>
                      <a:pt x="3806" y="478"/>
                    </a:cubicBezTo>
                    <a:lnTo>
                      <a:pt x="3833" y="531"/>
                    </a:lnTo>
                    <a:lnTo>
                      <a:pt x="4071" y="848"/>
                    </a:lnTo>
                    <a:lnTo>
                      <a:pt x="4639" y="1641"/>
                    </a:lnTo>
                    <a:lnTo>
                      <a:pt x="5221" y="2434"/>
                    </a:lnTo>
                    <a:cubicBezTo>
                      <a:pt x="5419" y="2712"/>
                      <a:pt x="5656" y="2936"/>
                      <a:pt x="5868" y="3187"/>
                    </a:cubicBezTo>
                    <a:cubicBezTo>
                      <a:pt x="5868" y="3187"/>
                      <a:pt x="6211" y="3544"/>
                      <a:pt x="6542" y="3914"/>
                    </a:cubicBezTo>
                    <a:cubicBezTo>
                      <a:pt x="6898" y="4271"/>
                      <a:pt x="7242" y="4627"/>
                      <a:pt x="7242" y="4627"/>
                    </a:cubicBezTo>
                    <a:cubicBezTo>
                      <a:pt x="7744" y="5076"/>
                      <a:pt x="8246" y="5526"/>
                      <a:pt x="8775" y="5962"/>
                    </a:cubicBezTo>
                    <a:cubicBezTo>
                      <a:pt x="9793" y="6847"/>
                      <a:pt x="10915" y="7574"/>
                      <a:pt x="12039" y="8341"/>
                    </a:cubicBezTo>
                    <a:lnTo>
                      <a:pt x="12765" y="7548"/>
                    </a:lnTo>
                    <a:cubicBezTo>
                      <a:pt x="11484" y="6979"/>
                      <a:pt x="10228" y="6371"/>
                      <a:pt x="9145" y="5592"/>
                    </a:cubicBezTo>
                    <a:cubicBezTo>
                      <a:pt x="8604" y="5222"/>
                      <a:pt x="8049" y="4799"/>
                      <a:pt x="7546" y="4377"/>
                    </a:cubicBezTo>
                    <a:cubicBezTo>
                      <a:pt x="7546" y="4377"/>
                      <a:pt x="7176" y="4019"/>
                      <a:pt x="6819" y="3676"/>
                    </a:cubicBezTo>
                    <a:cubicBezTo>
                      <a:pt x="6476" y="3320"/>
                      <a:pt x="6132" y="2976"/>
                      <a:pt x="6132" y="2976"/>
                    </a:cubicBezTo>
                    <a:cubicBezTo>
                      <a:pt x="5908" y="2724"/>
                      <a:pt x="5670" y="2500"/>
                      <a:pt x="5485" y="2236"/>
                    </a:cubicBezTo>
                    <a:lnTo>
                      <a:pt x="4904" y="1443"/>
                    </a:lnTo>
                    <a:lnTo>
                      <a:pt x="4349" y="650"/>
                    </a:lnTo>
                    <a:lnTo>
                      <a:pt x="4032" y="161"/>
                    </a:lnTo>
                    <a:lnTo>
                      <a:pt x="3926" y="2"/>
                    </a:lnTo>
                    <a:cubicBezTo>
                      <a:pt x="3922" y="1"/>
                      <a:pt x="3917" y="0"/>
                      <a:pt x="39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2" name="Google Shape;10242;p23"/>
              <p:cNvSpPr/>
              <p:nvPr/>
            </p:nvSpPr>
            <p:spPr>
              <a:xfrm>
                <a:off x="4034025" y="3760850"/>
                <a:ext cx="190625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7625" h="6305" extrusionOk="0">
                    <a:moveTo>
                      <a:pt x="6990" y="0"/>
                    </a:moveTo>
                    <a:cubicBezTo>
                      <a:pt x="6805" y="331"/>
                      <a:pt x="6661" y="701"/>
                      <a:pt x="6476" y="1045"/>
                    </a:cubicBezTo>
                    <a:cubicBezTo>
                      <a:pt x="6383" y="1203"/>
                      <a:pt x="6277" y="1375"/>
                      <a:pt x="6185" y="1533"/>
                    </a:cubicBezTo>
                    <a:cubicBezTo>
                      <a:pt x="6079" y="1705"/>
                      <a:pt x="6000" y="1890"/>
                      <a:pt x="5868" y="2035"/>
                    </a:cubicBezTo>
                    <a:cubicBezTo>
                      <a:pt x="5616" y="2326"/>
                      <a:pt x="5419" y="2669"/>
                      <a:pt x="5114" y="2921"/>
                    </a:cubicBezTo>
                    <a:lnTo>
                      <a:pt x="4705" y="3344"/>
                    </a:lnTo>
                    <a:cubicBezTo>
                      <a:pt x="4559" y="3476"/>
                      <a:pt x="4388" y="3582"/>
                      <a:pt x="4242" y="3714"/>
                    </a:cubicBezTo>
                    <a:cubicBezTo>
                      <a:pt x="4083" y="3832"/>
                      <a:pt x="3951" y="3978"/>
                      <a:pt x="3780" y="4070"/>
                    </a:cubicBezTo>
                    <a:lnTo>
                      <a:pt x="3278" y="4387"/>
                    </a:lnTo>
                    <a:cubicBezTo>
                      <a:pt x="2961" y="4625"/>
                      <a:pt x="2564" y="4731"/>
                      <a:pt x="2221" y="4916"/>
                    </a:cubicBezTo>
                    <a:cubicBezTo>
                      <a:pt x="1864" y="5074"/>
                      <a:pt x="1481" y="5167"/>
                      <a:pt x="1124" y="5299"/>
                    </a:cubicBezTo>
                    <a:cubicBezTo>
                      <a:pt x="1124" y="5299"/>
                      <a:pt x="979" y="5339"/>
                      <a:pt x="833" y="5365"/>
                    </a:cubicBezTo>
                    <a:cubicBezTo>
                      <a:pt x="688" y="5391"/>
                      <a:pt x="556" y="5418"/>
                      <a:pt x="556" y="5418"/>
                    </a:cubicBezTo>
                    <a:cubicBezTo>
                      <a:pt x="463" y="5432"/>
                      <a:pt x="357" y="5471"/>
                      <a:pt x="265" y="5511"/>
                    </a:cubicBezTo>
                    <a:cubicBezTo>
                      <a:pt x="265" y="5524"/>
                      <a:pt x="1" y="5576"/>
                      <a:pt x="1" y="5576"/>
                    </a:cubicBezTo>
                    <a:lnTo>
                      <a:pt x="172" y="6304"/>
                    </a:lnTo>
                    <a:cubicBezTo>
                      <a:pt x="172" y="6304"/>
                      <a:pt x="173" y="6305"/>
                      <a:pt x="174" y="6305"/>
                    </a:cubicBezTo>
                    <a:cubicBezTo>
                      <a:pt x="199" y="6305"/>
                      <a:pt x="477" y="6184"/>
                      <a:pt x="477" y="6172"/>
                    </a:cubicBezTo>
                    <a:cubicBezTo>
                      <a:pt x="556" y="6131"/>
                      <a:pt x="648" y="6079"/>
                      <a:pt x="741" y="6039"/>
                    </a:cubicBezTo>
                    <a:lnTo>
                      <a:pt x="1309" y="5828"/>
                    </a:lnTo>
                    <a:cubicBezTo>
                      <a:pt x="1666" y="5629"/>
                      <a:pt x="2049" y="5497"/>
                      <a:pt x="2406" y="5286"/>
                    </a:cubicBezTo>
                    <a:cubicBezTo>
                      <a:pt x="2749" y="5062"/>
                      <a:pt x="3132" y="4929"/>
                      <a:pt x="3449" y="4665"/>
                    </a:cubicBezTo>
                    <a:cubicBezTo>
                      <a:pt x="3621" y="4546"/>
                      <a:pt x="3780" y="4440"/>
                      <a:pt x="3951" y="4334"/>
                    </a:cubicBezTo>
                    <a:cubicBezTo>
                      <a:pt x="4124" y="4216"/>
                      <a:pt x="4268" y="4070"/>
                      <a:pt x="4427" y="3952"/>
                    </a:cubicBezTo>
                    <a:cubicBezTo>
                      <a:pt x="4586" y="3820"/>
                      <a:pt x="4758" y="3714"/>
                      <a:pt x="4903" y="3582"/>
                    </a:cubicBezTo>
                    <a:cubicBezTo>
                      <a:pt x="5049" y="3436"/>
                      <a:pt x="5193" y="3291"/>
                      <a:pt x="5352" y="3159"/>
                    </a:cubicBezTo>
                    <a:cubicBezTo>
                      <a:pt x="5669" y="2907"/>
                      <a:pt x="5894" y="2564"/>
                      <a:pt x="6185" y="2287"/>
                    </a:cubicBezTo>
                    <a:cubicBezTo>
                      <a:pt x="6343" y="2155"/>
                      <a:pt x="6449" y="1982"/>
                      <a:pt x="6581" y="1824"/>
                    </a:cubicBezTo>
                    <a:lnTo>
                      <a:pt x="6951" y="1335"/>
                    </a:lnTo>
                    <a:cubicBezTo>
                      <a:pt x="7189" y="1005"/>
                      <a:pt x="7387" y="635"/>
                      <a:pt x="7625" y="305"/>
                    </a:cubicBezTo>
                    <a:lnTo>
                      <a:pt x="699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3" name="Google Shape;10243;p23"/>
              <p:cNvSpPr/>
              <p:nvPr/>
            </p:nvSpPr>
            <p:spPr>
              <a:xfrm>
                <a:off x="4018500" y="3731125"/>
                <a:ext cx="144050" cy="12030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4812" extrusionOk="0">
                    <a:moveTo>
                      <a:pt x="5127" y="0"/>
                    </a:moveTo>
                    <a:cubicBezTo>
                      <a:pt x="4982" y="252"/>
                      <a:pt x="4889" y="529"/>
                      <a:pt x="4771" y="780"/>
                    </a:cubicBezTo>
                    <a:cubicBezTo>
                      <a:pt x="4692" y="899"/>
                      <a:pt x="4612" y="1031"/>
                      <a:pt x="4546" y="1150"/>
                    </a:cubicBezTo>
                    <a:cubicBezTo>
                      <a:pt x="4480" y="1282"/>
                      <a:pt x="4427" y="1414"/>
                      <a:pt x="4322" y="1520"/>
                    </a:cubicBezTo>
                    <a:cubicBezTo>
                      <a:pt x="4137" y="1732"/>
                      <a:pt x="4005" y="1996"/>
                      <a:pt x="3779" y="2181"/>
                    </a:cubicBezTo>
                    <a:cubicBezTo>
                      <a:pt x="3674" y="2273"/>
                      <a:pt x="3582" y="2379"/>
                      <a:pt x="3476" y="2484"/>
                    </a:cubicBezTo>
                    <a:cubicBezTo>
                      <a:pt x="3383" y="2590"/>
                      <a:pt x="3251" y="2669"/>
                      <a:pt x="3145" y="2762"/>
                    </a:cubicBezTo>
                    <a:cubicBezTo>
                      <a:pt x="3027" y="2842"/>
                      <a:pt x="2921" y="2947"/>
                      <a:pt x="2802" y="3027"/>
                    </a:cubicBezTo>
                    <a:cubicBezTo>
                      <a:pt x="2670" y="3092"/>
                      <a:pt x="2551" y="3171"/>
                      <a:pt x="2419" y="3251"/>
                    </a:cubicBezTo>
                    <a:cubicBezTo>
                      <a:pt x="2194" y="3423"/>
                      <a:pt x="1890" y="3488"/>
                      <a:pt x="1653" y="3634"/>
                    </a:cubicBezTo>
                    <a:cubicBezTo>
                      <a:pt x="1375" y="3740"/>
                      <a:pt x="1084" y="3793"/>
                      <a:pt x="833" y="3899"/>
                    </a:cubicBezTo>
                    <a:cubicBezTo>
                      <a:pt x="833" y="3899"/>
                      <a:pt x="728" y="3911"/>
                      <a:pt x="608" y="3938"/>
                    </a:cubicBezTo>
                    <a:lnTo>
                      <a:pt x="397" y="3964"/>
                    </a:lnTo>
                    <a:cubicBezTo>
                      <a:pt x="331" y="3978"/>
                      <a:pt x="265" y="4004"/>
                      <a:pt x="199" y="4043"/>
                    </a:cubicBezTo>
                    <a:lnTo>
                      <a:pt x="0" y="4084"/>
                    </a:lnTo>
                    <a:lnTo>
                      <a:pt x="173" y="4810"/>
                    </a:lnTo>
                    <a:cubicBezTo>
                      <a:pt x="173" y="4811"/>
                      <a:pt x="174" y="4811"/>
                      <a:pt x="175" y="4811"/>
                    </a:cubicBezTo>
                    <a:cubicBezTo>
                      <a:pt x="199" y="4811"/>
                      <a:pt x="397" y="4717"/>
                      <a:pt x="397" y="4704"/>
                    </a:cubicBezTo>
                    <a:cubicBezTo>
                      <a:pt x="450" y="4665"/>
                      <a:pt x="516" y="4612"/>
                      <a:pt x="582" y="4586"/>
                    </a:cubicBezTo>
                    <a:cubicBezTo>
                      <a:pt x="582" y="4586"/>
                      <a:pt x="701" y="4546"/>
                      <a:pt x="807" y="4506"/>
                    </a:cubicBezTo>
                    <a:lnTo>
                      <a:pt x="1018" y="4427"/>
                    </a:lnTo>
                    <a:cubicBezTo>
                      <a:pt x="1283" y="4269"/>
                      <a:pt x="1573" y="4163"/>
                      <a:pt x="1824" y="4004"/>
                    </a:cubicBezTo>
                    <a:cubicBezTo>
                      <a:pt x="2075" y="3819"/>
                      <a:pt x="2379" y="3726"/>
                      <a:pt x="2604" y="3529"/>
                    </a:cubicBezTo>
                    <a:cubicBezTo>
                      <a:pt x="2722" y="3436"/>
                      <a:pt x="2855" y="3356"/>
                      <a:pt x="2987" y="3277"/>
                    </a:cubicBezTo>
                    <a:cubicBezTo>
                      <a:pt x="3106" y="3198"/>
                      <a:pt x="3212" y="3079"/>
                      <a:pt x="3330" y="3000"/>
                    </a:cubicBezTo>
                    <a:cubicBezTo>
                      <a:pt x="3450" y="2894"/>
                      <a:pt x="3582" y="2828"/>
                      <a:pt x="3688" y="2722"/>
                    </a:cubicBezTo>
                    <a:cubicBezTo>
                      <a:pt x="3793" y="2616"/>
                      <a:pt x="3899" y="2511"/>
                      <a:pt x="4017" y="2405"/>
                    </a:cubicBezTo>
                    <a:cubicBezTo>
                      <a:pt x="4269" y="2234"/>
                      <a:pt x="4427" y="1969"/>
                      <a:pt x="4652" y="1771"/>
                    </a:cubicBezTo>
                    <a:cubicBezTo>
                      <a:pt x="4771" y="1679"/>
                      <a:pt x="4850" y="1547"/>
                      <a:pt x="4942" y="1427"/>
                    </a:cubicBezTo>
                    <a:cubicBezTo>
                      <a:pt x="5035" y="1309"/>
                      <a:pt x="5141" y="1189"/>
                      <a:pt x="5247" y="1084"/>
                    </a:cubicBezTo>
                    <a:cubicBezTo>
                      <a:pt x="5418" y="833"/>
                      <a:pt x="5564" y="555"/>
                      <a:pt x="5762" y="305"/>
                    </a:cubicBezTo>
                    <a:lnTo>
                      <a:pt x="51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4" name="Google Shape;10244;p23"/>
              <p:cNvSpPr/>
              <p:nvPr/>
            </p:nvSpPr>
            <p:spPr>
              <a:xfrm>
                <a:off x="4384850" y="4175100"/>
                <a:ext cx="103425" cy="8822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3529" extrusionOk="0">
                    <a:moveTo>
                      <a:pt x="3383" y="0"/>
                    </a:moveTo>
                    <a:cubicBezTo>
                      <a:pt x="3264" y="106"/>
                      <a:pt x="3264" y="238"/>
                      <a:pt x="3158" y="384"/>
                    </a:cubicBezTo>
                    <a:cubicBezTo>
                      <a:pt x="3053" y="529"/>
                      <a:pt x="2934" y="687"/>
                      <a:pt x="2802" y="819"/>
                    </a:cubicBezTo>
                    <a:cubicBezTo>
                      <a:pt x="2524" y="1097"/>
                      <a:pt x="2221" y="1362"/>
                      <a:pt x="1904" y="1639"/>
                    </a:cubicBezTo>
                    <a:cubicBezTo>
                      <a:pt x="1586" y="1903"/>
                      <a:pt x="1269" y="2141"/>
                      <a:pt x="938" y="2352"/>
                    </a:cubicBezTo>
                    <a:cubicBezTo>
                      <a:pt x="780" y="2458"/>
                      <a:pt x="609" y="2524"/>
                      <a:pt x="450" y="2590"/>
                    </a:cubicBezTo>
                    <a:cubicBezTo>
                      <a:pt x="278" y="2643"/>
                      <a:pt x="133" y="2657"/>
                      <a:pt x="1" y="2683"/>
                    </a:cubicBezTo>
                    <a:lnTo>
                      <a:pt x="54" y="3529"/>
                    </a:lnTo>
                    <a:cubicBezTo>
                      <a:pt x="278" y="3397"/>
                      <a:pt x="503" y="3264"/>
                      <a:pt x="688" y="3132"/>
                    </a:cubicBezTo>
                    <a:cubicBezTo>
                      <a:pt x="688" y="3132"/>
                      <a:pt x="820" y="3027"/>
                      <a:pt x="938" y="2921"/>
                    </a:cubicBezTo>
                    <a:cubicBezTo>
                      <a:pt x="1071" y="2828"/>
                      <a:pt x="1190" y="2709"/>
                      <a:pt x="1190" y="2709"/>
                    </a:cubicBezTo>
                    <a:cubicBezTo>
                      <a:pt x="1507" y="2419"/>
                      <a:pt x="1810" y="2128"/>
                      <a:pt x="2115" y="1876"/>
                    </a:cubicBezTo>
                    <a:cubicBezTo>
                      <a:pt x="2418" y="1626"/>
                      <a:pt x="2749" y="1388"/>
                      <a:pt x="3093" y="1150"/>
                    </a:cubicBezTo>
                    <a:cubicBezTo>
                      <a:pt x="3278" y="1031"/>
                      <a:pt x="3436" y="886"/>
                      <a:pt x="3608" y="754"/>
                    </a:cubicBezTo>
                    <a:cubicBezTo>
                      <a:pt x="3780" y="595"/>
                      <a:pt x="4004" y="410"/>
                      <a:pt x="4136" y="199"/>
                    </a:cubicBezTo>
                    <a:lnTo>
                      <a:pt x="338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5" name="Google Shape;10245;p23"/>
              <p:cNvSpPr/>
              <p:nvPr/>
            </p:nvSpPr>
            <p:spPr>
              <a:xfrm>
                <a:off x="4142400" y="3865900"/>
                <a:ext cx="117275" cy="138450"/>
              </a:xfrm>
              <a:custGeom>
                <a:avLst/>
                <a:gdLst/>
                <a:ahLst/>
                <a:cxnLst/>
                <a:rect l="l" t="t" r="r" b="b"/>
                <a:pathLst>
                  <a:path w="4691" h="5538" extrusionOk="0">
                    <a:moveTo>
                      <a:pt x="2462" y="847"/>
                    </a:moveTo>
                    <a:cubicBezTo>
                      <a:pt x="2653" y="1176"/>
                      <a:pt x="2838" y="1508"/>
                      <a:pt x="3013" y="1850"/>
                    </a:cubicBezTo>
                    <a:cubicBezTo>
                      <a:pt x="3013" y="1850"/>
                      <a:pt x="3131" y="2062"/>
                      <a:pt x="3237" y="2287"/>
                    </a:cubicBezTo>
                    <a:cubicBezTo>
                      <a:pt x="3343" y="2498"/>
                      <a:pt x="3448" y="2722"/>
                      <a:pt x="3448" y="2722"/>
                    </a:cubicBezTo>
                    <a:cubicBezTo>
                      <a:pt x="3448" y="2722"/>
                      <a:pt x="3527" y="2947"/>
                      <a:pt x="3621" y="3159"/>
                    </a:cubicBezTo>
                    <a:cubicBezTo>
                      <a:pt x="3700" y="3383"/>
                      <a:pt x="3792" y="3608"/>
                      <a:pt x="3792" y="3608"/>
                    </a:cubicBezTo>
                    <a:lnTo>
                      <a:pt x="3950" y="4057"/>
                    </a:lnTo>
                    <a:cubicBezTo>
                      <a:pt x="4017" y="4281"/>
                      <a:pt x="4096" y="4519"/>
                      <a:pt x="4096" y="4519"/>
                    </a:cubicBezTo>
                    <a:lnTo>
                      <a:pt x="4202" y="4850"/>
                    </a:lnTo>
                    <a:lnTo>
                      <a:pt x="4241" y="4982"/>
                    </a:lnTo>
                    <a:lnTo>
                      <a:pt x="4255" y="5048"/>
                    </a:lnTo>
                    <a:lnTo>
                      <a:pt x="4188" y="5021"/>
                    </a:lnTo>
                    <a:cubicBezTo>
                      <a:pt x="4109" y="5009"/>
                      <a:pt x="4030" y="4969"/>
                      <a:pt x="3938" y="4942"/>
                    </a:cubicBezTo>
                    <a:lnTo>
                      <a:pt x="3779" y="4850"/>
                    </a:lnTo>
                    <a:cubicBezTo>
                      <a:pt x="3712" y="4810"/>
                      <a:pt x="3647" y="4771"/>
                      <a:pt x="3568" y="4718"/>
                    </a:cubicBezTo>
                    <a:cubicBezTo>
                      <a:pt x="3303" y="4559"/>
                      <a:pt x="3052" y="4361"/>
                      <a:pt x="2788" y="4163"/>
                    </a:cubicBezTo>
                    <a:cubicBezTo>
                      <a:pt x="2246" y="3767"/>
                      <a:pt x="1704" y="3423"/>
                      <a:pt x="1202" y="3027"/>
                    </a:cubicBezTo>
                    <a:lnTo>
                      <a:pt x="594" y="2537"/>
                    </a:lnTo>
                    <a:cubicBezTo>
                      <a:pt x="581" y="2511"/>
                      <a:pt x="515" y="2484"/>
                      <a:pt x="529" y="2472"/>
                    </a:cubicBezTo>
                    <a:lnTo>
                      <a:pt x="608" y="2419"/>
                    </a:lnTo>
                    <a:lnTo>
                      <a:pt x="806" y="2299"/>
                    </a:lnTo>
                    <a:cubicBezTo>
                      <a:pt x="1419" y="1891"/>
                      <a:pt x="1997" y="1421"/>
                      <a:pt x="2462" y="847"/>
                    </a:cubicBezTo>
                    <a:close/>
                    <a:moveTo>
                      <a:pt x="2193" y="0"/>
                    </a:moveTo>
                    <a:cubicBezTo>
                      <a:pt x="2163" y="65"/>
                      <a:pt x="2130" y="130"/>
                      <a:pt x="2096" y="194"/>
                    </a:cubicBezTo>
                    <a:lnTo>
                      <a:pt x="2096" y="194"/>
                    </a:lnTo>
                    <a:lnTo>
                      <a:pt x="2074" y="199"/>
                    </a:lnTo>
                    <a:cubicBezTo>
                      <a:pt x="2077" y="204"/>
                      <a:pt x="2081" y="210"/>
                      <a:pt x="2084" y="215"/>
                    </a:cubicBezTo>
                    <a:lnTo>
                      <a:pt x="2084" y="215"/>
                    </a:lnTo>
                    <a:cubicBezTo>
                      <a:pt x="1721" y="880"/>
                      <a:pt x="1177" y="1467"/>
                      <a:pt x="568" y="1956"/>
                    </a:cubicBezTo>
                    <a:lnTo>
                      <a:pt x="211" y="2220"/>
                    </a:lnTo>
                    <a:lnTo>
                      <a:pt x="26" y="2366"/>
                    </a:lnTo>
                    <a:lnTo>
                      <a:pt x="0" y="2392"/>
                    </a:lnTo>
                    <a:lnTo>
                      <a:pt x="26" y="2419"/>
                    </a:lnTo>
                    <a:lnTo>
                      <a:pt x="92" y="2472"/>
                    </a:lnTo>
                    <a:lnTo>
                      <a:pt x="224" y="2577"/>
                    </a:lnTo>
                    <a:cubicBezTo>
                      <a:pt x="224" y="2577"/>
                      <a:pt x="436" y="2749"/>
                      <a:pt x="661" y="2934"/>
                    </a:cubicBezTo>
                    <a:cubicBezTo>
                      <a:pt x="872" y="3092"/>
                      <a:pt x="1096" y="3264"/>
                      <a:pt x="1096" y="3264"/>
                    </a:cubicBezTo>
                    <a:cubicBezTo>
                      <a:pt x="1598" y="3661"/>
                      <a:pt x="2153" y="4004"/>
                      <a:pt x="2655" y="4401"/>
                    </a:cubicBezTo>
                    <a:cubicBezTo>
                      <a:pt x="2920" y="4599"/>
                      <a:pt x="3171" y="4797"/>
                      <a:pt x="3448" y="4982"/>
                    </a:cubicBezTo>
                    <a:cubicBezTo>
                      <a:pt x="3515" y="5021"/>
                      <a:pt x="3580" y="5074"/>
                      <a:pt x="3660" y="5114"/>
                    </a:cubicBezTo>
                    <a:lnTo>
                      <a:pt x="3911" y="5259"/>
                    </a:lnTo>
                    <a:cubicBezTo>
                      <a:pt x="4109" y="5338"/>
                      <a:pt x="4308" y="5432"/>
                      <a:pt x="4532" y="5484"/>
                    </a:cubicBezTo>
                    <a:lnTo>
                      <a:pt x="4690" y="5537"/>
                    </a:lnTo>
                    <a:cubicBezTo>
                      <a:pt x="4690" y="5484"/>
                      <a:pt x="4678" y="5432"/>
                      <a:pt x="4664" y="5379"/>
                    </a:cubicBezTo>
                    <a:lnTo>
                      <a:pt x="4585" y="5048"/>
                    </a:lnTo>
                    <a:lnTo>
                      <a:pt x="4440" y="4454"/>
                    </a:lnTo>
                    <a:cubicBezTo>
                      <a:pt x="4440" y="4454"/>
                      <a:pt x="4373" y="4229"/>
                      <a:pt x="4308" y="3991"/>
                    </a:cubicBezTo>
                    <a:cubicBezTo>
                      <a:pt x="4228" y="3767"/>
                      <a:pt x="4162" y="3541"/>
                      <a:pt x="4162" y="3541"/>
                    </a:cubicBezTo>
                    <a:cubicBezTo>
                      <a:pt x="4162" y="3541"/>
                      <a:pt x="4082" y="3317"/>
                      <a:pt x="4003" y="3080"/>
                    </a:cubicBezTo>
                    <a:lnTo>
                      <a:pt x="3845" y="2630"/>
                    </a:lnTo>
                    <a:lnTo>
                      <a:pt x="3660" y="2181"/>
                    </a:lnTo>
                    <a:cubicBezTo>
                      <a:pt x="3554" y="1956"/>
                      <a:pt x="3462" y="1744"/>
                      <a:pt x="3462" y="1744"/>
                    </a:cubicBezTo>
                    <a:cubicBezTo>
                      <a:pt x="3198" y="1163"/>
                      <a:pt x="2920" y="608"/>
                      <a:pt x="2616" y="67"/>
                    </a:cubicBezTo>
                    <a:lnTo>
                      <a:pt x="2361" y="129"/>
                    </a:lnTo>
                    <a:lnTo>
                      <a:pt x="2361" y="129"/>
                    </a:lnTo>
                    <a:lnTo>
                      <a:pt x="219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6" name="Google Shape;10246;p23"/>
              <p:cNvSpPr/>
              <p:nvPr/>
            </p:nvSpPr>
            <p:spPr>
              <a:xfrm>
                <a:off x="3860950" y="4081925"/>
                <a:ext cx="219675" cy="295700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11828" extrusionOk="0">
                    <a:moveTo>
                      <a:pt x="8628" y="1"/>
                    </a:moveTo>
                    <a:cubicBezTo>
                      <a:pt x="7492" y="344"/>
                      <a:pt x="6316" y="596"/>
                      <a:pt x="5100" y="714"/>
                    </a:cubicBezTo>
                    <a:lnTo>
                      <a:pt x="4783" y="728"/>
                    </a:lnTo>
                    <a:cubicBezTo>
                      <a:pt x="4731" y="741"/>
                      <a:pt x="4651" y="728"/>
                      <a:pt x="4625" y="767"/>
                    </a:cubicBezTo>
                    <a:lnTo>
                      <a:pt x="4598" y="952"/>
                    </a:lnTo>
                    <a:lnTo>
                      <a:pt x="4519" y="1534"/>
                    </a:lnTo>
                    <a:lnTo>
                      <a:pt x="4373" y="2499"/>
                    </a:lnTo>
                    <a:lnTo>
                      <a:pt x="4215" y="3463"/>
                    </a:lnTo>
                    <a:cubicBezTo>
                      <a:pt x="4162" y="3780"/>
                      <a:pt x="4043" y="4097"/>
                      <a:pt x="3950" y="4414"/>
                    </a:cubicBezTo>
                    <a:lnTo>
                      <a:pt x="3633" y="5366"/>
                    </a:lnTo>
                    <a:cubicBezTo>
                      <a:pt x="3475" y="5829"/>
                      <a:pt x="3303" y="6291"/>
                      <a:pt x="3303" y="6291"/>
                    </a:cubicBezTo>
                    <a:cubicBezTo>
                      <a:pt x="3039" y="6886"/>
                      <a:pt x="2722" y="7480"/>
                      <a:pt x="2391" y="8075"/>
                    </a:cubicBezTo>
                    <a:cubicBezTo>
                      <a:pt x="1771" y="9238"/>
                      <a:pt x="899" y="10400"/>
                      <a:pt x="0" y="11444"/>
                    </a:cubicBezTo>
                    <a:cubicBezTo>
                      <a:pt x="0" y="11444"/>
                      <a:pt x="251" y="11550"/>
                      <a:pt x="502" y="11643"/>
                    </a:cubicBezTo>
                    <a:lnTo>
                      <a:pt x="1004" y="11828"/>
                    </a:lnTo>
                    <a:cubicBezTo>
                      <a:pt x="1678" y="10638"/>
                      <a:pt x="2379" y="9462"/>
                      <a:pt x="2893" y="8246"/>
                    </a:cubicBezTo>
                    <a:cubicBezTo>
                      <a:pt x="3171" y="7626"/>
                      <a:pt x="3436" y="7030"/>
                      <a:pt x="3673" y="6396"/>
                    </a:cubicBezTo>
                    <a:lnTo>
                      <a:pt x="3991" y="5445"/>
                    </a:lnTo>
                    <a:cubicBezTo>
                      <a:pt x="4135" y="4956"/>
                      <a:pt x="4268" y="4481"/>
                      <a:pt x="4268" y="4481"/>
                    </a:cubicBezTo>
                    <a:cubicBezTo>
                      <a:pt x="4361" y="4164"/>
                      <a:pt x="4479" y="3847"/>
                      <a:pt x="4532" y="3516"/>
                    </a:cubicBezTo>
                    <a:lnTo>
                      <a:pt x="4704" y="2552"/>
                    </a:lnTo>
                    <a:lnTo>
                      <a:pt x="4863" y="1574"/>
                    </a:lnTo>
                    <a:lnTo>
                      <a:pt x="4928" y="1177"/>
                    </a:lnTo>
                    <a:lnTo>
                      <a:pt x="4942" y="1125"/>
                    </a:lnTo>
                    <a:cubicBezTo>
                      <a:pt x="4942" y="1120"/>
                      <a:pt x="4945" y="1118"/>
                      <a:pt x="4950" y="1118"/>
                    </a:cubicBezTo>
                    <a:cubicBezTo>
                      <a:pt x="4960" y="1118"/>
                      <a:pt x="4977" y="1125"/>
                      <a:pt x="4995" y="1125"/>
                    </a:cubicBezTo>
                    <a:lnTo>
                      <a:pt x="5113" y="1125"/>
                    </a:lnTo>
                    <a:cubicBezTo>
                      <a:pt x="6355" y="1098"/>
                      <a:pt x="7585" y="940"/>
                      <a:pt x="8787" y="688"/>
                    </a:cubicBezTo>
                    <a:lnTo>
                      <a:pt x="862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7" name="Google Shape;10247;p23"/>
              <p:cNvSpPr/>
              <p:nvPr/>
            </p:nvSpPr>
            <p:spPr>
              <a:xfrm>
                <a:off x="3690150" y="3998025"/>
                <a:ext cx="93175" cy="349875"/>
              </a:xfrm>
              <a:custGeom>
                <a:avLst/>
                <a:gdLst/>
                <a:ahLst/>
                <a:cxnLst/>
                <a:rect l="l" t="t" r="r" b="b"/>
                <a:pathLst>
                  <a:path w="3727" h="13995" extrusionOk="0">
                    <a:moveTo>
                      <a:pt x="423" y="1"/>
                    </a:moveTo>
                    <a:lnTo>
                      <a:pt x="0" y="543"/>
                    </a:lnTo>
                    <a:cubicBezTo>
                      <a:pt x="965" y="1296"/>
                      <a:pt x="2009" y="1956"/>
                      <a:pt x="3119" y="2499"/>
                    </a:cubicBezTo>
                    <a:lnTo>
                      <a:pt x="3238" y="2564"/>
                    </a:lnTo>
                    <a:cubicBezTo>
                      <a:pt x="3251" y="2564"/>
                      <a:pt x="3277" y="2578"/>
                      <a:pt x="3277" y="2590"/>
                    </a:cubicBezTo>
                    <a:lnTo>
                      <a:pt x="3264" y="2643"/>
                    </a:lnTo>
                    <a:lnTo>
                      <a:pt x="3159" y="3027"/>
                    </a:lnTo>
                    <a:lnTo>
                      <a:pt x="2881" y="3978"/>
                    </a:lnTo>
                    <a:lnTo>
                      <a:pt x="2630" y="4930"/>
                    </a:lnTo>
                    <a:cubicBezTo>
                      <a:pt x="2537" y="5247"/>
                      <a:pt x="2511" y="5577"/>
                      <a:pt x="2458" y="5894"/>
                    </a:cubicBezTo>
                    <a:cubicBezTo>
                      <a:pt x="2458" y="5894"/>
                      <a:pt x="2379" y="6396"/>
                      <a:pt x="2313" y="6885"/>
                    </a:cubicBezTo>
                    <a:lnTo>
                      <a:pt x="2181" y="7863"/>
                    </a:lnTo>
                    <a:cubicBezTo>
                      <a:pt x="2141" y="8537"/>
                      <a:pt x="2114" y="9197"/>
                      <a:pt x="2102" y="9872"/>
                    </a:cubicBezTo>
                    <a:cubicBezTo>
                      <a:pt x="2075" y="10545"/>
                      <a:pt x="2088" y="11232"/>
                      <a:pt x="2114" y="11919"/>
                    </a:cubicBezTo>
                    <a:cubicBezTo>
                      <a:pt x="2154" y="12594"/>
                      <a:pt x="2220" y="13254"/>
                      <a:pt x="2260" y="13928"/>
                    </a:cubicBezTo>
                    <a:lnTo>
                      <a:pt x="3344" y="13994"/>
                    </a:lnTo>
                    <a:cubicBezTo>
                      <a:pt x="2986" y="12647"/>
                      <a:pt x="2669" y="11311"/>
                      <a:pt x="2616" y="9951"/>
                    </a:cubicBezTo>
                    <a:cubicBezTo>
                      <a:pt x="2577" y="9277"/>
                      <a:pt x="2551" y="8603"/>
                      <a:pt x="2577" y="7929"/>
                    </a:cubicBezTo>
                    <a:cubicBezTo>
                      <a:pt x="2577" y="7929"/>
                      <a:pt x="2616" y="7440"/>
                      <a:pt x="2669" y="6938"/>
                    </a:cubicBezTo>
                    <a:cubicBezTo>
                      <a:pt x="2722" y="6449"/>
                      <a:pt x="2789" y="5960"/>
                      <a:pt x="2789" y="5960"/>
                    </a:cubicBezTo>
                    <a:cubicBezTo>
                      <a:pt x="2842" y="5643"/>
                      <a:pt x="2868" y="5312"/>
                      <a:pt x="2947" y="4995"/>
                    </a:cubicBezTo>
                    <a:lnTo>
                      <a:pt x="3212" y="4058"/>
                    </a:lnTo>
                    <a:lnTo>
                      <a:pt x="3489" y="3133"/>
                    </a:lnTo>
                    <a:lnTo>
                      <a:pt x="3661" y="2578"/>
                    </a:lnTo>
                    <a:lnTo>
                      <a:pt x="3726" y="2406"/>
                    </a:lnTo>
                    <a:cubicBezTo>
                      <a:pt x="3714" y="2353"/>
                      <a:pt x="3634" y="2340"/>
                      <a:pt x="3594" y="2314"/>
                    </a:cubicBezTo>
                    <a:lnTo>
                      <a:pt x="3317" y="2141"/>
                    </a:lnTo>
                    <a:cubicBezTo>
                      <a:pt x="2273" y="1507"/>
                      <a:pt x="1309" y="793"/>
                      <a:pt x="4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8" name="Google Shape;10248;p23"/>
              <p:cNvSpPr/>
              <p:nvPr/>
            </p:nvSpPr>
            <p:spPr>
              <a:xfrm>
                <a:off x="3805100" y="3851350"/>
                <a:ext cx="233250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9330" h="2819" extrusionOk="0">
                    <a:moveTo>
                      <a:pt x="463" y="1"/>
                    </a:moveTo>
                    <a:lnTo>
                      <a:pt x="0" y="582"/>
                    </a:lnTo>
                    <a:cubicBezTo>
                      <a:pt x="0" y="582"/>
                      <a:pt x="245" y="742"/>
                      <a:pt x="276" y="742"/>
                    </a:cubicBezTo>
                    <a:cubicBezTo>
                      <a:pt x="277" y="742"/>
                      <a:pt x="278" y="741"/>
                      <a:pt x="278" y="741"/>
                    </a:cubicBezTo>
                    <a:cubicBezTo>
                      <a:pt x="370" y="781"/>
                      <a:pt x="463" y="807"/>
                      <a:pt x="543" y="860"/>
                    </a:cubicBezTo>
                    <a:lnTo>
                      <a:pt x="1071" y="1177"/>
                    </a:lnTo>
                    <a:cubicBezTo>
                      <a:pt x="1428" y="1362"/>
                      <a:pt x="1811" y="1521"/>
                      <a:pt x="2167" y="1706"/>
                    </a:cubicBezTo>
                    <a:cubicBezTo>
                      <a:pt x="2564" y="1838"/>
                      <a:pt x="2934" y="2009"/>
                      <a:pt x="3318" y="2141"/>
                    </a:cubicBezTo>
                    <a:cubicBezTo>
                      <a:pt x="3515" y="2194"/>
                      <a:pt x="3714" y="2247"/>
                      <a:pt x="3899" y="2300"/>
                    </a:cubicBezTo>
                    <a:cubicBezTo>
                      <a:pt x="4097" y="2367"/>
                      <a:pt x="4282" y="2432"/>
                      <a:pt x="4493" y="2459"/>
                    </a:cubicBezTo>
                    <a:cubicBezTo>
                      <a:pt x="4889" y="2511"/>
                      <a:pt x="5273" y="2657"/>
                      <a:pt x="5682" y="2670"/>
                    </a:cubicBezTo>
                    <a:lnTo>
                      <a:pt x="6277" y="2749"/>
                    </a:lnTo>
                    <a:cubicBezTo>
                      <a:pt x="6489" y="2776"/>
                      <a:pt x="6687" y="2763"/>
                      <a:pt x="6885" y="2776"/>
                    </a:cubicBezTo>
                    <a:cubicBezTo>
                      <a:pt x="7068" y="2788"/>
                      <a:pt x="7240" y="2818"/>
                      <a:pt x="7412" y="2818"/>
                    </a:cubicBezTo>
                    <a:cubicBezTo>
                      <a:pt x="7439" y="2818"/>
                      <a:pt x="7466" y="2818"/>
                      <a:pt x="7493" y="2816"/>
                    </a:cubicBezTo>
                    <a:lnTo>
                      <a:pt x="8114" y="2789"/>
                    </a:lnTo>
                    <a:cubicBezTo>
                      <a:pt x="8134" y="2790"/>
                      <a:pt x="8155" y="2790"/>
                      <a:pt x="8176" y="2790"/>
                    </a:cubicBezTo>
                    <a:cubicBezTo>
                      <a:pt x="8564" y="2790"/>
                      <a:pt x="8941" y="2682"/>
                      <a:pt x="9329" y="2657"/>
                    </a:cubicBezTo>
                    <a:lnTo>
                      <a:pt x="9171" y="1970"/>
                    </a:lnTo>
                    <a:cubicBezTo>
                      <a:pt x="8788" y="2049"/>
                      <a:pt x="8431" y="2208"/>
                      <a:pt x="8048" y="2234"/>
                    </a:cubicBezTo>
                    <a:cubicBezTo>
                      <a:pt x="7849" y="2261"/>
                      <a:pt x="7664" y="2287"/>
                      <a:pt x="7467" y="2326"/>
                    </a:cubicBezTo>
                    <a:cubicBezTo>
                      <a:pt x="7268" y="2367"/>
                      <a:pt x="7083" y="2353"/>
                      <a:pt x="6885" y="2367"/>
                    </a:cubicBezTo>
                    <a:cubicBezTo>
                      <a:pt x="6687" y="2367"/>
                      <a:pt x="6489" y="2393"/>
                      <a:pt x="6304" y="2393"/>
                    </a:cubicBezTo>
                    <a:lnTo>
                      <a:pt x="5722" y="2340"/>
                    </a:lnTo>
                    <a:cubicBezTo>
                      <a:pt x="5704" y="2341"/>
                      <a:pt x="5687" y="2341"/>
                      <a:pt x="5669" y="2341"/>
                    </a:cubicBezTo>
                    <a:cubicBezTo>
                      <a:pt x="5291" y="2341"/>
                      <a:pt x="4925" y="2218"/>
                      <a:pt x="4560" y="2155"/>
                    </a:cubicBezTo>
                    <a:cubicBezTo>
                      <a:pt x="4361" y="2141"/>
                      <a:pt x="4176" y="2062"/>
                      <a:pt x="3991" y="2009"/>
                    </a:cubicBezTo>
                    <a:lnTo>
                      <a:pt x="3423" y="1824"/>
                    </a:lnTo>
                    <a:cubicBezTo>
                      <a:pt x="3066" y="1679"/>
                      <a:pt x="2710" y="1494"/>
                      <a:pt x="2352" y="1336"/>
                    </a:cubicBezTo>
                    <a:cubicBezTo>
                      <a:pt x="2023" y="1111"/>
                      <a:pt x="1679" y="926"/>
                      <a:pt x="1362" y="702"/>
                    </a:cubicBezTo>
                    <a:cubicBezTo>
                      <a:pt x="1362" y="702"/>
                      <a:pt x="1256" y="609"/>
                      <a:pt x="1137" y="517"/>
                    </a:cubicBezTo>
                    <a:cubicBezTo>
                      <a:pt x="1031" y="424"/>
                      <a:pt x="913" y="332"/>
                      <a:pt x="913" y="332"/>
                    </a:cubicBezTo>
                    <a:cubicBezTo>
                      <a:pt x="846" y="265"/>
                      <a:pt x="754" y="226"/>
                      <a:pt x="661" y="173"/>
                    </a:cubicBezTo>
                    <a:cubicBezTo>
                      <a:pt x="661" y="174"/>
                      <a:pt x="661" y="174"/>
                      <a:pt x="660" y="174"/>
                    </a:cubicBezTo>
                    <a:cubicBezTo>
                      <a:pt x="648" y="174"/>
                      <a:pt x="463" y="1"/>
                      <a:pt x="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9" name="Google Shape;10249;p23"/>
              <p:cNvSpPr/>
              <p:nvPr/>
            </p:nvSpPr>
            <p:spPr>
              <a:xfrm>
                <a:off x="3847375" y="3797175"/>
                <a:ext cx="17510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2237" extrusionOk="0">
                    <a:moveTo>
                      <a:pt x="476" y="1"/>
                    </a:moveTo>
                    <a:lnTo>
                      <a:pt x="1" y="596"/>
                    </a:lnTo>
                    <a:cubicBezTo>
                      <a:pt x="1" y="596"/>
                      <a:pt x="191" y="703"/>
                      <a:pt x="222" y="703"/>
                    </a:cubicBezTo>
                    <a:cubicBezTo>
                      <a:pt x="224" y="703"/>
                      <a:pt x="225" y="702"/>
                      <a:pt x="226" y="702"/>
                    </a:cubicBezTo>
                    <a:cubicBezTo>
                      <a:pt x="291" y="728"/>
                      <a:pt x="371" y="741"/>
                      <a:pt x="437" y="781"/>
                    </a:cubicBezTo>
                    <a:cubicBezTo>
                      <a:pt x="437" y="781"/>
                      <a:pt x="543" y="834"/>
                      <a:pt x="635" y="887"/>
                    </a:cubicBezTo>
                    <a:cubicBezTo>
                      <a:pt x="741" y="952"/>
                      <a:pt x="834" y="1005"/>
                      <a:pt x="834" y="1005"/>
                    </a:cubicBezTo>
                    <a:cubicBezTo>
                      <a:pt x="1098" y="1151"/>
                      <a:pt x="1401" y="1243"/>
                      <a:pt x="1666" y="1401"/>
                    </a:cubicBezTo>
                    <a:cubicBezTo>
                      <a:pt x="1970" y="1481"/>
                      <a:pt x="2247" y="1600"/>
                      <a:pt x="2525" y="1706"/>
                    </a:cubicBezTo>
                    <a:cubicBezTo>
                      <a:pt x="2684" y="1745"/>
                      <a:pt x="2828" y="1785"/>
                      <a:pt x="2974" y="1824"/>
                    </a:cubicBezTo>
                    <a:cubicBezTo>
                      <a:pt x="3106" y="1864"/>
                      <a:pt x="3251" y="1930"/>
                      <a:pt x="3397" y="1944"/>
                    </a:cubicBezTo>
                    <a:cubicBezTo>
                      <a:pt x="3701" y="1983"/>
                      <a:pt x="3979" y="2102"/>
                      <a:pt x="4282" y="2102"/>
                    </a:cubicBezTo>
                    <a:cubicBezTo>
                      <a:pt x="4428" y="2115"/>
                      <a:pt x="4586" y="2141"/>
                      <a:pt x="4731" y="2182"/>
                    </a:cubicBezTo>
                    <a:cubicBezTo>
                      <a:pt x="4804" y="2188"/>
                      <a:pt x="4880" y="2188"/>
                      <a:pt x="4956" y="2188"/>
                    </a:cubicBezTo>
                    <a:cubicBezTo>
                      <a:pt x="5032" y="2188"/>
                      <a:pt x="5108" y="2188"/>
                      <a:pt x="5180" y="2194"/>
                    </a:cubicBezTo>
                    <a:cubicBezTo>
                      <a:pt x="5306" y="2206"/>
                      <a:pt x="5442" y="2237"/>
                      <a:pt x="5570" y="2237"/>
                    </a:cubicBezTo>
                    <a:cubicBezTo>
                      <a:pt x="5590" y="2237"/>
                      <a:pt x="5610" y="2236"/>
                      <a:pt x="5630" y="2234"/>
                    </a:cubicBezTo>
                    <a:cubicBezTo>
                      <a:pt x="5788" y="2221"/>
                      <a:pt x="5934" y="2221"/>
                      <a:pt x="6093" y="2221"/>
                    </a:cubicBezTo>
                    <a:cubicBezTo>
                      <a:pt x="6141" y="2227"/>
                      <a:pt x="6190" y="2230"/>
                      <a:pt x="6238" y="2230"/>
                    </a:cubicBezTo>
                    <a:cubicBezTo>
                      <a:pt x="6493" y="2230"/>
                      <a:pt x="6749" y="2155"/>
                      <a:pt x="7004" y="2155"/>
                    </a:cubicBezTo>
                    <a:lnTo>
                      <a:pt x="6845" y="1468"/>
                    </a:lnTo>
                    <a:cubicBezTo>
                      <a:pt x="6581" y="1507"/>
                      <a:pt x="6317" y="1653"/>
                      <a:pt x="6026" y="1666"/>
                    </a:cubicBezTo>
                    <a:cubicBezTo>
                      <a:pt x="5881" y="1692"/>
                      <a:pt x="5749" y="1719"/>
                      <a:pt x="5603" y="1745"/>
                    </a:cubicBezTo>
                    <a:cubicBezTo>
                      <a:pt x="5459" y="1785"/>
                      <a:pt x="5326" y="1759"/>
                      <a:pt x="5180" y="1785"/>
                    </a:cubicBezTo>
                    <a:cubicBezTo>
                      <a:pt x="5036" y="1785"/>
                      <a:pt x="4890" y="1812"/>
                      <a:pt x="4745" y="1812"/>
                    </a:cubicBezTo>
                    <a:cubicBezTo>
                      <a:pt x="4599" y="1798"/>
                      <a:pt x="4467" y="1785"/>
                      <a:pt x="4322" y="1771"/>
                    </a:cubicBezTo>
                    <a:cubicBezTo>
                      <a:pt x="4305" y="1772"/>
                      <a:pt x="4287" y="1773"/>
                      <a:pt x="4270" y="1773"/>
                    </a:cubicBezTo>
                    <a:cubicBezTo>
                      <a:pt x="3998" y="1773"/>
                      <a:pt x="3736" y="1677"/>
                      <a:pt x="3463" y="1639"/>
                    </a:cubicBezTo>
                    <a:cubicBezTo>
                      <a:pt x="3318" y="1639"/>
                      <a:pt x="3186" y="1574"/>
                      <a:pt x="3054" y="1521"/>
                    </a:cubicBezTo>
                    <a:cubicBezTo>
                      <a:pt x="2922" y="1481"/>
                      <a:pt x="2776" y="1428"/>
                      <a:pt x="2643" y="1389"/>
                    </a:cubicBezTo>
                    <a:cubicBezTo>
                      <a:pt x="2367" y="1283"/>
                      <a:pt x="2115" y="1124"/>
                      <a:pt x="1851" y="1019"/>
                    </a:cubicBezTo>
                    <a:cubicBezTo>
                      <a:pt x="1613" y="834"/>
                      <a:pt x="1349" y="702"/>
                      <a:pt x="1124" y="529"/>
                    </a:cubicBezTo>
                    <a:cubicBezTo>
                      <a:pt x="1124" y="529"/>
                      <a:pt x="1045" y="464"/>
                      <a:pt x="966" y="385"/>
                    </a:cubicBezTo>
                    <a:lnTo>
                      <a:pt x="807" y="252"/>
                    </a:lnTo>
                    <a:cubicBezTo>
                      <a:pt x="754" y="200"/>
                      <a:pt x="688" y="173"/>
                      <a:pt x="622" y="133"/>
                    </a:cubicBezTo>
                    <a:cubicBezTo>
                      <a:pt x="622" y="134"/>
                      <a:pt x="621" y="134"/>
                      <a:pt x="620" y="134"/>
                    </a:cubicBezTo>
                    <a:cubicBezTo>
                      <a:pt x="597" y="134"/>
                      <a:pt x="476" y="1"/>
                      <a:pt x="4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0" name="Google Shape;10250;p23"/>
              <p:cNvSpPr/>
              <p:nvPr/>
            </p:nvSpPr>
            <p:spPr>
              <a:xfrm>
                <a:off x="3752250" y="4338625"/>
                <a:ext cx="12885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1712" extrusionOk="0">
                    <a:moveTo>
                      <a:pt x="622" y="0"/>
                    </a:moveTo>
                    <a:lnTo>
                      <a:pt x="0" y="582"/>
                    </a:lnTo>
                    <a:cubicBezTo>
                      <a:pt x="238" y="661"/>
                      <a:pt x="490" y="753"/>
                      <a:pt x="714" y="806"/>
                    </a:cubicBezTo>
                    <a:lnTo>
                      <a:pt x="1348" y="952"/>
                    </a:lnTo>
                    <a:cubicBezTo>
                      <a:pt x="1771" y="1044"/>
                      <a:pt x="2181" y="1097"/>
                      <a:pt x="2577" y="1163"/>
                    </a:cubicBezTo>
                    <a:cubicBezTo>
                      <a:pt x="2960" y="1242"/>
                      <a:pt x="3357" y="1348"/>
                      <a:pt x="3753" y="1454"/>
                    </a:cubicBezTo>
                    <a:cubicBezTo>
                      <a:pt x="3964" y="1519"/>
                      <a:pt x="4176" y="1572"/>
                      <a:pt x="4387" y="1625"/>
                    </a:cubicBezTo>
                    <a:cubicBezTo>
                      <a:pt x="4571" y="1668"/>
                      <a:pt x="4799" y="1711"/>
                      <a:pt x="5012" y="1711"/>
                    </a:cubicBezTo>
                    <a:cubicBezTo>
                      <a:pt x="5060" y="1711"/>
                      <a:pt x="5108" y="1709"/>
                      <a:pt x="5154" y="1704"/>
                    </a:cubicBezTo>
                    <a:lnTo>
                      <a:pt x="4824" y="991"/>
                    </a:lnTo>
                    <a:cubicBezTo>
                      <a:pt x="4803" y="987"/>
                      <a:pt x="4783" y="985"/>
                      <a:pt x="4763" y="985"/>
                    </a:cubicBezTo>
                    <a:cubicBezTo>
                      <a:pt x="4646" y="985"/>
                      <a:pt x="4548" y="1044"/>
                      <a:pt x="4401" y="1044"/>
                    </a:cubicBezTo>
                    <a:cubicBezTo>
                      <a:pt x="4216" y="1044"/>
                      <a:pt x="4031" y="1031"/>
                      <a:pt x="3832" y="1017"/>
                    </a:cubicBezTo>
                    <a:cubicBezTo>
                      <a:pt x="3436" y="978"/>
                      <a:pt x="3039" y="925"/>
                      <a:pt x="2630" y="846"/>
                    </a:cubicBezTo>
                    <a:cubicBezTo>
                      <a:pt x="2220" y="779"/>
                      <a:pt x="1837" y="687"/>
                      <a:pt x="1480" y="529"/>
                    </a:cubicBezTo>
                    <a:cubicBezTo>
                      <a:pt x="1295" y="462"/>
                      <a:pt x="1137" y="370"/>
                      <a:pt x="978" y="277"/>
                    </a:cubicBezTo>
                    <a:cubicBezTo>
                      <a:pt x="833" y="185"/>
                      <a:pt x="728" y="9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1" name="Google Shape;10251;p23"/>
              <p:cNvSpPr/>
              <p:nvPr/>
            </p:nvSpPr>
            <p:spPr>
              <a:xfrm>
                <a:off x="3863575" y="3951775"/>
                <a:ext cx="86900" cy="141100"/>
              </a:xfrm>
              <a:custGeom>
                <a:avLst/>
                <a:gdLst/>
                <a:ahLst/>
                <a:cxnLst/>
                <a:rect l="l" t="t" r="r" b="b"/>
                <a:pathLst>
                  <a:path w="3476" h="5644" extrusionOk="0">
                    <a:moveTo>
                      <a:pt x="304" y="476"/>
                    </a:moveTo>
                    <a:lnTo>
                      <a:pt x="383" y="503"/>
                    </a:lnTo>
                    <a:lnTo>
                      <a:pt x="609" y="569"/>
                    </a:lnTo>
                    <a:lnTo>
                      <a:pt x="1256" y="767"/>
                    </a:lnTo>
                    <a:cubicBezTo>
                      <a:pt x="1467" y="834"/>
                      <a:pt x="1692" y="846"/>
                      <a:pt x="1916" y="887"/>
                    </a:cubicBezTo>
                    <a:cubicBezTo>
                      <a:pt x="2141" y="926"/>
                      <a:pt x="2365" y="952"/>
                      <a:pt x="2591" y="979"/>
                    </a:cubicBezTo>
                    <a:cubicBezTo>
                      <a:pt x="2648" y="979"/>
                      <a:pt x="2706" y="977"/>
                      <a:pt x="2765" y="974"/>
                    </a:cubicBezTo>
                    <a:lnTo>
                      <a:pt x="2765" y="974"/>
                    </a:lnTo>
                    <a:cubicBezTo>
                      <a:pt x="2625" y="1333"/>
                      <a:pt x="2478" y="1692"/>
                      <a:pt x="2326" y="2036"/>
                    </a:cubicBezTo>
                    <a:cubicBezTo>
                      <a:pt x="2326" y="2036"/>
                      <a:pt x="2233" y="2247"/>
                      <a:pt x="2128" y="2458"/>
                    </a:cubicBezTo>
                    <a:cubicBezTo>
                      <a:pt x="2022" y="2670"/>
                      <a:pt x="1916" y="2895"/>
                      <a:pt x="1916" y="2895"/>
                    </a:cubicBezTo>
                    <a:cubicBezTo>
                      <a:pt x="1916" y="2895"/>
                      <a:pt x="1798" y="3093"/>
                      <a:pt x="1678" y="3304"/>
                    </a:cubicBezTo>
                    <a:cubicBezTo>
                      <a:pt x="1560" y="3516"/>
                      <a:pt x="1441" y="3714"/>
                      <a:pt x="1441" y="3714"/>
                    </a:cubicBezTo>
                    <a:cubicBezTo>
                      <a:pt x="1441" y="3714"/>
                      <a:pt x="1308" y="3926"/>
                      <a:pt x="1176" y="4123"/>
                    </a:cubicBezTo>
                    <a:cubicBezTo>
                      <a:pt x="1044" y="4335"/>
                      <a:pt x="912" y="4534"/>
                      <a:pt x="912" y="4534"/>
                    </a:cubicBezTo>
                    <a:lnTo>
                      <a:pt x="714" y="4824"/>
                    </a:lnTo>
                    <a:lnTo>
                      <a:pt x="648" y="4943"/>
                    </a:lnTo>
                    <a:lnTo>
                      <a:pt x="595" y="4995"/>
                    </a:lnTo>
                    <a:lnTo>
                      <a:pt x="582" y="4943"/>
                    </a:lnTo>
                    <a:cubicBezTo>
                      <a:pt x="542" y="4863"/>
                      <a:pt x="516" y="4771"/>
                      <a:pt x="489" y="4692"/>
                    </a:cubicBezTo>
                    <a:lnTo>
                      <a:pt x="463" y="4507"/>
                    </a:lnTo>
                    <a:cubicBezTo>
                      <a:pt x="436" y="4428"/>
                      <a:pt x="436" y="4349"/>
                      <a:pt x="424" y="4269"/>
                    </a:cubicBezTo>
                    <a:cubicBezTo>
                      <a:pt x="397" y="3938"/>
                      <a:pt x="383" y="3609"/>
                      <a:pt x="383" y="3278"/>
                    </a:cubicBezTo>
                    <a:cubicBezTo>
                      <a:pt x="357" y="2604"/>
                      <a:pt x="278" y="1983"/>
                      <a:pt x="278" y="1349"/>
                    </a:cubicBezTo>
                    <a:lnTo>
                      <a:pt x="278" y="569"/>
                    </a:lnTo>
                    <a:cubicBezTo>
                      <a:pt x="291" y="543"/>
                      <a:pt x="278" y="476"/>
                      <a:pt x="304" y="476"/>
                    </a:cubicBezTo>
                    <a:close/>
                    <a:moveTo>
                      <a:pt x="27" y="1"/>
                    </a:moveTo>
                    <a:lnTo>
                      <a:pt x="27" y="41"/>
                    </a:lnTo>
                    <a:lnTo>
                      <a:pt x="27" y="133"/>
                    </a:lnTo>
                    <a:lnTo>
                      <a:pt x="13" y="305"/>
                    </a:lnTo>
                    <a:cubicBezTo>
                      <a:pt x="13" y="305"/>
                      <a:pt x="1" y="596"/>
                      <a:pt x="13" y="860"/>
                    </a:cubicBezTo>
                    <a:cubicBezTo>
                      <a:pt x="13" y="1137"/>
                      <a:pt x="27" y="1415"/>
                      <a:pt x="27" y="1415"/>
                    </a:cubicBezTo>
                    <a:cubicBezTo>
                      <a:pt x="27" y="2036"/>
                      <a:pt x="106" y="2684"/>
                      <a:pt x="119" y="3318"/>
                    </a:cubicBezTo>
                    <a:cubicBezTo>
                      <a:pt x="119" y="3635"/>
                      <a:pt x="119" y="3979"/>
                      <a:pt x="146" y="4308"/>
                    </a:cubicBezTo>
                    <a:cubicBezTo>
                      <a:pt x="159" y="4388"/>
                      <a:pt x="159" y="4481"/>
                      <a:pt x="172" y="4560"/>
                    </a:cubicBezTo>
                    <a:lnTo>
                      <a:pt x="212" y="4863"/>
                    </a:lnTo>
                    <a:cubicBezTo>
                      <a:pt x="278" y="5075"/>
                      <a:pt x="331" y="5286"/>
                      <a:pt x="424" y="5485"/>
                    </a:cubicBezTo>
                    <a:lnTo>
                      <a:pt x="489" y="5643"/>
                    </a:lnTo>
                    <a:cubicBezTo>
                      <a:pt x="529" y="5603"/>
                      <a:pt x="556" y="5564"/>
                      <a:pt x="595" y="5511"/>
                    </a:cubicBezTo>
                    <a:lnTo>
                      <a:pt x="806" y="5247"/>
                    </a:lnTo>
                    <a:lnTo>
                      <a:pt x="1176" y="4758"/>
                    </a:lnTo>
                    <a:cubicBezTo>
                      <a:pt x="1176" y="4758"/>
                      <a:pt x="1322" y="4560"/>
                      <a:pt x="1454" y="4361"/>
                    </a:cubicBezTo>
                    <a:cubicBezTo>
                      <a:pt x="1586" y="4164"/>
                      <a:pt x="1731" y="3965"/>
                      <a:pt x="1731" y="3965"/>
                    </a:cubicBezTo>
                    <a:cubicBezTo>
                      <a:pt x="1731" y="3965"/>
                      <a:pt x="1851" y="3767"/>
                      <a:pt x="1983" y="3568"/>
                    </a:cubicBezTo>
                    <a:cubicBezTo>
                      <a:pt x="2115" y="3371"/>
                      <a:pt x="2233" y="3172"/>
                      <a:pt x="2233" y="3172"/>
                    </a:cubicBezTo>
                    <a:lnTo>
                      <a:pt x="2471" y="2749"/>
                    </a:lnTo>
                    <a:cubicBezTo>
                      <a:pt x="2577" y="2525"/>
                      <a:pt x="2683" y="2314"/>
                      <a:pt x="2683" y="2314"/>
                    </a:cubicBezTo>
                    <a:cubicBezTo>
                      <a:pt x="2973" y="1745"/>
                      <a:pt x="3238" y="1164"/>
                      <a:pt x="3475" y="596"/>
                    </a:cubicBezTo>
                    <a:lnTo>
                      <a:pt x="3268" y="450"/>
                    </a:lnTo>
                    <a:lnTo>
                      <a:pt x="3268" y="450"/>
                    </a:lnTo>
                    <a:lnTo>
                      <a:pt x="3264" y="226"/>
                    </a:lnTo>
                    <a:cubicBezTo>
                      <a:pt x="3053" y="265"/>
                      <a:pt x="2841" y="332"/>
                      <a:pt x="2643" y="344"/>
                    </a:cubicBezTo>
                    <a:lnTo>
                      <a:pt x="2009" y="344"/>
                    </a:lnTo>
                    <a:cubicBezTo>
                      <a:pt x="1784" y="332"/>
                      <a:pt x="1573" y="344"/>
                      <a:pt x="1361" y="305"/>
                    </a:cubicBezTo>
                    <a:lnTo>
                      <a:pt x="714" y="173"/>
                    </a:lnTo>
                    <a:lnTo>
                      <a:pt x="291" y="80"/>
                    </a:lnTo>
                    <a:lnTo>
                      <a:pt x="54" y="14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2" name="Google Shape;10252;p23"/>
              <p:cNvSpPr/>
              <p:nvPr/>
            </p:nvSpPr>
            <p:spPr>
              <a:xfrm>
                <a:off x="3343275" y="3931600"/>
                <a:ext cx="357450" cy="101475"/>
              </a:xfrm>
              <a:custGeom>
                <a:avLst/>
                <a:gdLst/>
                <a:ahLst/>
                <a:cxnLst/>
                <a:rect l="l" t="t" r="r" b="b"/>
                <a:pathLst>
                  <a:path w="14298" h="4059" extrusionOk="0">
                    <a:moveTo>
                      <a:pt x="11229" y="1"/>
                    </a:moveTo>
                    <a:cubicBezTo>
                      <a:pt x="11226" y="1"/>
                      <a:pt x="11223" y="1"/>
                      <a:pt x="11220" y="2"/>
                    </a:cubicBezTo>
                    <a:lnTo>
                      <a:pt x="11047" y="94"/>
                    </a:lnTo>
                    <a:lnTo>
                      <a:pt x="10559" y="399"/>
                    </a:lnTo>
                    <a:lnTo>
                      <a:pt x="9713" y="887"/>
                    </a:lnTo>
                    <a:lnTo>
                      <a:pt x="8854" y="1350"/>
                    </a:lnTo>
                    <a:cubicBezTo>
                      <a:pt x="8563" y="1509"/>
                      <a:pt x="8246" y="1614"/>
                      <a:pt x="7943" y="1746"/>
                    </a:cubicBezTo>
                    <a:cubicBezTo>
                      <a:pt x="7943" y="1746"/>
                      <a:pt x="7467" y="1918"/>
                      <a:pt x="7004" y="2090"/>
                    </a:cubicBezTo>
                    <a:cubicBezTo>
                      <a:pt x="6542" y="2249"/>
                      <a:pt x="6066" y="2407"/>
                      <a:pt x="6066" y="2407"/>
                    </a:cubicBezTo>
                    <a:cubicBezTo>
                      <a:pt x="5432" y="2566"/>
                      <a:pt x="4772" y="2698"/>
                      <a:pt x="4111" y="2804"/>
                    </a:cubicBezTo>
                    <a:cubicBezTo>
                      <a:pt x="3103" y="2987"/>
                      <a:pt x="2010" y="3060"/>
                      <a:pt x="945" y="3060"/>
                    </a:cubicBezTo>
                    <a:cubicBezTo>
                      <a:pt x="627" y="3060"/>
                      <a:pt x="311" y="3054"/>
                      <a:pt x="1" y="3041"/>
                    </a:cubicBezTo>
                    <a:lnTo>
                      <a:pt x="1" y="3041"/>
                    </a:lnTo>
                    <a:cubicBezTo>
                      <a:pt x="1" y="3041"/>
                      <a:pt x="68" y="3292"/>
                      <a:pt x="133" y="3556"/>
                    </a:cubicBezTo>
                    <a:cubicBezTo>
                      <a:pt x="226" y="3808"/>
                      <a:pt x="305" y="4058"/>
                      <a:pt x="305" y="4058"/>
                    </a:cubicBezTo>
                    <a:cubicBezTo>
                      <a:pt x="1653" y="3847"/>
                      <a:pt x="3001" y="3662"/>
                      <a:pt x="4296" y="3306"/>
                    </a:cubicBezTo>
                    <a:cubicBezTo>
                      <a:pt x="4943" y="3133"/>
                      <a:pt x="5577" y="2975"/>
                      <a:pt x="6225" y="2763"/>
                    </a:cubicBezTo>
                    <a:cubicBezTo>
                      <a:pt x="6225" y="2763"/>
                      <a:pt x="6687" y="2592"/>
                      <a:pt x="7163" y="2420"/>
                    </a:cubicBezTo>
                    <a:cubicBezTo>
                      <a:pt x="7626" y="2222"/>
                      <a:pt x="8088" y="2037"/>
                      <a:pt x="8088" y="2037"/>
                    </a:cubicBezTo>
                    <a:cubicBezTo>
                      <a:pt x="8392" y="1905"/>
                      <a:pt x="8709" y="1799"/>
                      <a:pt x="9000" y="1641"/>
                    </a:cubicBezTo>
                    <a:lnTo>
                      <a:pt x="9872" y="1165"/>
                    </a:lnTo>
                    <a:lnTo>
                      <a:pt x="10730" y="689"/>
                    </a:lnTo>
                    <a:lnTo>
                      <a:pt x="11088" y="491"/>
                    </a:lnTo>
                    <a:lnTo>
                      <a:pt x="11127" y="478"/>
                    </a:lnTo>
                    <a:cubicBezTo>
                      <a:pt x="11140" y="478"/>
                      <a:pt x="11153" y="504"/>
                      <a:pt x="11167" y="504"/>
                    </a:cubicBezTo>
                    <a:lnTo>
                      <a:pt x="11246" y="610"/>
                    </a:lnTo>
                    <a:cubicBezTo>
                      <a:pt x="12039" y="1561"/>
                      <a:pt x="12924" y="2434"/>
                      <a:pt x="13875" y="3200"/>
                    </a:cubicBezTo>
                    <a:lnTo>
                      <a:pt x="14298" y="2658"/>
                    </a:lnTo>
                    <a:cubicBezTo>
                      <a:pt x="13334" y="1984"/>
                      <a:pt x="12395" y="1218"/>
                      <a:pt x="11550" y="346"/>
                    </a:cubicBezTo>
                    <a:lnTo>
                      <a:pt x="11338" y="108"/>
                    </a:lnTo>
                    <a:cubicBezTo>
                      <a:pt x="11302" y="71"/>
                      <a:pt x="11265" y="1"/>
                      <a:pt x="1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3" name="Google Shape;10253;p23"/>
              <p:cNvSpPr/>
              <p:nvPr/>
            </p:nvSpPr>
            <p:spPr>
              <a:xfrm>
                <a:off x="3288800" y="3651825"/>
                <a:ext cx="249100" cy="275225"/>
              </a:xfrm>
              <a:custGeom>
                <a:avLst/>
                <a:gdLst/>
                <a:ahLst/>
                <a:cxnLst/>
                <a:rect l="l" t="t" r="r" b="b"/>
                <a:pathLst>
                  <a:path w="9964" h="11009" extrusionOk="0">
                    <a:moveTo>
                      <a:pt x="9051" y="1"/>
                    </a:moveTo>
                    <a:lnTo>
                      <a:pt x="9065" y="926"/>
                    </a:lnTo>
                    <a:lnTo>
                      <a:pt x="9170" y="1838"/>
                    </a:lnTo>
                    <a:cubicBezTo>
                      <a:pt x="9210" y="2141"/>
                      <a:pt x="9223" y="2459"/>
                      <a:pt x="9276" y="2763"/>
                    </a:cubicBezTo>
                    <a:lnTo>
                      <a:pt x="9474" y="3662"/>
                    </a:lnTo>
                    <a:lnTo>
                      <a:pt x="9500" y="3794"/>
                    </a:lnTo>
                    <a:cubicBezTo>
                      <a:pt x="9500" y="3806"/>
                      <a:pt x="9514" y="3833"/>
                      <a:pt x="9500" y="3847"/>
                    </a:cubicBezTo>
                    <a:lnTo>
                      <a:pt x="9461" y="3859"/>
                    </a:lnTo>
                    <a:lnTo>
                      <a:pt x="9091" y="4018"/>
                    </a:lnTo>
                    <a:lnTo>
                      <a:pt x="8179" y="4401"/>
                    </a:lnTo>
                    <a:lnTo>
                      <a:pt x="7254" y="4798"/>
                    </a:lnTo>
                    <a:cubicBezTo>
                      <a:pt x="6951" y="4930"/>
                      <a:pt x="6660" y="5115"/>
                      <a:pt x="6382" y="5274"/>
                    </a:cubicBezTo>
                    <a:cubicBezTo>
                      <a:pt x="6382" y="5274"/>
                      <a:pt x="5959" y="5511"/>
                      <a:pt x="5523" y="5762"/>
                    </a:cubicBezTo>
                    <a:cubicBezTo>
                      <a:pt x="5101" y="6026"/>
                      <a:pt x="4678" y="6278"/>
                      <a:pt x="4678" y="6278"/>
                    </a:cubicBezTo>
                    <a:cubicBezTo>
                      <a:pt x="4136" y="6660"/>
                      <a:pt x="3594" y="7057"/>
                      <a:pt x="3066" y="7467"/>
                    </a:cubicBezTo>
                    <a:cubicBezTo>
                      <a:pt x="1982" y="8260"/>
                      <a:pt x="964" y="9224"/>
                      <a:pt x="0" y="10136"/>
                    </a:cubicBezTo>
                    <a:lnTo>
                      <a:pt x="621" y="11008"/>
                    </a:lnTo>
                    <a:cubicBezTo>
                      <a:pt x="1454" y="9898"/>
                      <a:pt x="2286" y="8815"/>
                      <a:pt x="3330" y="7916"/>
                    </a:cubicBezTo>
                    <a:cubicBezTo>
                      <a:pt x="3832" y="7467"/>
                      <a:pt x="4347" y="7030"/>
                      <a:pt x="4875" y="6621"/>
                    </a:cubicBezTo>
                    <a:cubicBezTo>
                      <a:pt x="4875" y="6621"/>
                      <a:pt x="5286" y="6357"/>
                      <a:pt x="5708" y="6079"/>
                    </a:cubicBezTo>
                    <a:cubicBezTo>
                      <a:pt x="6118" y="5829"/>
                      <a:pt x="6540" y="5564"/>
                      <a:pt x="6540" y="5564"/>
                    </a:cubicBezTo>
                    <a:cubicBezTo>
                      <a:pt x="6818" y="5406"/>
                      <a:pt x="7095" y="5221"/>
                      <a:pt x="7400" y="5089"/>
                    </a:cubicBezTo>
                    <a:lnTo>
                      <a:pt x="8285" y="4719"/>
                    </a:lnTo>
                    <a:lnTo>
                      <a:pt x="9197" y="4349"/>
                    </a:lnTo>
                    <a:lnTo>
                      <a:pt x="9738" y="4137"/>
                    </a:lnTo>
                    <a:lnTo>
                      <a:pt x="9923" y="4071"/>
                    </a:lnTo>
                    <a:cubicBezTo>
                      <a:pt x="9963" y="4032"/>
                      <a:pt x="9923" y="3965"/>
                      <a:pt x="9923" y="3912"/>
                    </a:cubicBezTo>
                    <a:lnTo>
                      <a:pt x="9870" y="3582"/>
                    </a:lnTo>
                    <a:lnTo>
                      <a:pt x="9752" y="2684"/>
                    </a:lnTo>
                    <a:cubicBezTo>
                      <a:pt x="9725" y="2379"/>
                      <a:pt x="9738" y="2076"/>
                      <a:pt x="9725" y="1785"/>
                    </a:cubicBezTo>
                    <a:lnTo>
                      <a:pt x="9699" y="887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4" name="Google Shape;10254;p23"/>
              <p:cNvSpPr/>
              <p:nvPr/>
            </p:nvSpPr>
            <p:spPr>
              <a:xfrm>
                <a:off x="3700700" y="3650850"/>
                <a:ext cx="115650" cy="214750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8590" extrusionOk="0">
                    <a:moveTo>
                      <a:pt x="1" y="1"/>
                    </a:moveTo>
                    <a:lnTo>
                      <a:pt x="54" y="318"/>
                    </a:lnTo>
                    <a:cubicBezTo>
                      <a:pt x="68" y="424"/>
                      <a:pt x="80" y="516"/>
                      <a:pt x="107" y="609"/>
                    </a:cubicBezTo>
                    <a:lnTo>
                      <a:pt x="212" y="1203"/>
                    </a:lnTo>
                    <a:cubicBezTo>
                      <a:pt x="239" y="1613"/>
                      <a:pt x="397" y="1995"/>
                      <a:pt x="477" y="2392"/>
                    </a:cubicBezTo>
                    <a:cubicBezTo>
                      <a:pt x="570" y="2788"/>
                      <a:pt x="741" y="3172"/>
                      <a:pt x="847" y="3568"/>
                    </a:cubicBezTo>
                    <a:cubicBezTo>
                      <a:pt x="1032" y="3925"/>
                      <a:pt x="1137" y="4321"/>
                      <a:pt x="1336" y="4678"/>
                    </a:cubicBezTo>
                    <a:cubicBezTo>
                      <a:pt x="1534" y="5035"/>
                      <a:pt x="1666" y="5431"/>
                      <a:pt x="1917" y="5748"/>
                    </a:cubicBezTo>
                    <a:cubicBezTo>
                      <a:pt x="2023" y="5920"/>
                      <a:pt x="2129" y="6105"/>
                      <a:pt x="2221" y="6277"/>
                    </a:cubicBezTo>
                    <a:cubicBezTo>
                      <a:pt x="2327" y="6449"/>
                      <a:pt x="2472" y="6594"/>
                      <a:pt x="2578" y="6766"/>
                    </a:cubicBezTo>
                    <a:cubicBezTo>
                      <a:pt x="2697" y="6925"/>
                      <a:pt x="2802" y="7110"/>
                      <a:pt x="2934" y="7268"/>
                    </a:cubicBezTo>
                    <a:cubicBezTo>
                      <a:pt x="3067" y="7413"/>
                      <a:pt x="3199" y="7572"/>
                      <a:pt x="3331" y="7717"/>
                    </a:cubicBezTo>
                    <a:cubicBezTo>
                      <a:pt x="3569" y="8061"/>
                      <a:pt x="3912" y="8299"/>
                      <a:pt x="4190" y="8590"/>
                    </a:cubicBezTo>
                    <a:lnTo>
                      <a:pt x="4626" y="8035"/>
                    </a:lnTo>
                    <a:cubicBezTo>
                      <a:pt x="4335" y="7797"/>
                      <a:pt x="3991" y="7612"/>
                      <a:pt x="3727" y="7321"/>
                    </a:cubicBezTo>
                    <a:cubicBezTo>
                      <a:pt x="3582" y="7189"/>
                      <a:pt x="3436" y="7069"/>
                      <a:pt x="3292" y="6937"/>
                    </a:cubicBezTo>
                    <a:cubicBezTo>
                      <a:pt x="3146" y="6805"/>
                      <a:pt x="3040" y="6647"/>
                      <a:pt x="2908" y="6514"/>
                    </a:cubicBezTo>
                    <a:cubicBezTo>
                      <a:pt x="2776" y="6356"/>
                      <a:pt x="2631" y="6224"/>
                      <a:pt x="2525" y="6065"/>
                    </a:cubicBezTo>
                    <a:lnTo>
                      <a:pt x="2194" y="5577"/>
                    </a:lnTo>
                    <a:cubicBezTo>
                      <a:pt x="1944" y="5272"/>
                      <a:pt x="1812" y="4890"/>
                      <a:pt x="1600" y="4546"/>
                    </a:cubicBezTo>
                    <a:cubicBezTo>
                      <a:pt x="1428" y="4203"/>
                      <a:pt x="1322" y="3806"/>
                      <a:pt x="1151" y="3449"/>
                    </a:cubicBezTo>
                    <a:cubicBezTo>
                      <a:pt x="1084" y="3066"/>
                      <a:pt x="940" y="2696"/>
                      <a:pt x="887" y="2300"/>
                    </a:cubicBezTo>
                    <a:cubicBezTo>
                      <a:pt x="860" y="1916"/>
                      <a:pt x="741" y="1534"/>
                      <a:pt x="767" y="1150"/>
                    </a:cubicBezTo>
                    <a:cubicBezTo>
                      <a:pt x="767" y="1150"/>
                      <a:pt x="767" y="1005"/>
                      <a:pt x="755" y="859"/>
                    </a:cubicBezTo>
                    <a:cubicBezTo>
                      <a:pt x="755" y="714"/>
                      <a:pt x="741" y="568"/>
                      <a:pt x="741" y="568"/>
                    </a:cubicBezTo>
                    <a:cubicBezTo>
                      <a:pt x="741" y="476"/>
                      <a:pt x="755" y="371"/>
                      <a:pt x="741" y="265"/>
                    </a:cubicBezTo>
                    <a:lnTo>
                      <a:pt x="75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5" name="Google Shape;10255;p23"/>
              <p:cNvSpPr/>
              <p:nvPr/>
            </p:nvSpPr>
            <p:spPr>
              <a:xfrm>
                <a:off x="3769425" y="3650500"/>
                <a:ext cx="89550" cy="161250"/>
              </a:xfrm>
              <a:custGeom>
                <a:avLst/>
                <a:gdLst/>
                <a:ahLst/>
                <a:cxnLst/>
                <a:rect l="l" t="t" r="r" b="b"/>
                <a:pathLst>
                  <a:path w="3582" h="6450" extrusionOk="0">
                    <a:moveTo>
                      <a:pt x="0" y="1"/>
                    </a:moveTo>
                    <a:lnTo>
                      <a:pt x="53" y="239"/>
                    </a:lnTo>
                    <a:cubicBezTo>
                      <a:pt x="67" y="318"/>
                      <a:pt x="80" y="385"/>
                      <a:pt x="93" y="464"/>
                    </a:cubicBezTo>
                    <a:cubicBezTo>
                      <a:pt x="93" y="464"/>
                      <a:pt x="120" y="570"/>
                      <a:pt x="146" y="688"/>
                    </a:cubicBezTo>
                    <a:lnTo>
                      <a:pt x="199" y="900"/>
                    </a:lnTo>
                    <a:cubicBezTo>
                      <a:pt x="212" y="1204"/>
                      <a:pt x="358" y="1495"/>
                      <a:pt x="411" y="1785"/>
                    </a:cubicBezTo>
                    <a:cubicBezTo>
                      <a:pt x="476" y="2089"/>
                      <a:pt x="622" y="2367"/>
                      <a:pt x="687" y="2657"/>
                    </a:cubicBezTo>
                    <a:cubicBezTo>
                      <a:pt x="833" y="2934"/>
                      <a:pt x="913" y="3225"/>
                      <a:pt x="1057" y="3489"/>
                    </a:cubicBezTo>
                    <a:cubicBezTo>
                      <a:pt x="1216" y="3754"/>
                      <a:pt x="1295" y="4058"/>
                      <a:pt x="1480" y="4296"/>
                    </a:cubicBezTo>
                    <a:cubicBezTo>
                      <a:pt x="1560" y="4428"/>
                      <a:pt x="1639" y="4560"/>
                      <a:pt x="1705" y="4692"/>
                    </a:cubicBezTo>
                    <a:cubicBezTo>
                      <a:pt x="1785" y="4824"/>
                      <a:pt x="1890" y="4930"/>
                      <a:pt x="1970" y="5062"/>
                    </a:cubicBezTo>
                    <a:cubicBezTo>
                      <a:pt x="2062" y="5181"/>
                      <a:pt x="2128" y="5327"/>
                      <a:pt x="2220" y="5432"/>
                    </a:cubicBezTo>
                    <a:cubicBezTo>
                      <a:pt x="2326" y="5551"/>
                      <a:pt x="2419" y="5656"/>
                      <a:pt x="2525" y="5789"/>
                    </a:cubicBezTo>
                    <a:cubicBezTo>
                      <a:pt x="2683" y="6040"/>
                      <a:pt x="2948" y="6211"/>
                      <a:pt x="3145" y="6449"/>
                    </a:cubicBezTo>
                    <a:lnTo>
                      <a:pt x="3582" y="5894"/>
                    </a:lnTo>
                    <a:cubicBezTo>
                      <a:pt x="3370" y="5709"/>
                      <a:pt x="3092" y="5604"/>
                      <a:pt x="2907" y="5379"/>
                    </a:cubicBezTo>
                    <a:cubicBezTo>
                      <a:pt x="2802" y="5286"/>
                      <a:pt x="2696" y="5194"/>
                      <a:pt x="2590" y="5115"/>
                    </a:cubicBezTo>
                    <a:cubicBezTo>
                      <a:pt x="2472" y="5022"/>
                      <a:pt x="2405" y="4904"/>
                      <a:pt x="2300" y="4798"/>
                    </a:cubicBezTo>
                    <a:cubicBezTo>
                      <a:pt x="2208" y="4692"/>
                      <a:pt x="2088" y="4599"/>
                      <a:pt x="2009" y="4481"/>
                    </a:cubicBezTo>
                    <a:cubicBezTo>
                      <a:pt x="1930" y="4361"/>
                      <a:pt x="1850" y="4229"/>
                      <a:pt x="1771" y="4124"/>
                    </a:cubicBezTo>
                    <a:cubicBezTo>
                      <a:pt x="1573" y="3900"/>
                      <a:pt x="1480" y="3609"/>
                      <a:pt x="1322" y="3357"/>
                    </a:cubicBezTo>
                    <a:cubicBezTo>
                      <a:pt x="1190" y="3107"/>
                      <a:pt x="1124" y="2816"/>
                      <a:pt x="1005" y="2552"/>
                    </a:cubicBezTo>
                    <a:cubicBezTo>
                      <a:pt x="952" y="2261"/>
                      <a:pt x="846" y="1983"/>
                      <a:pt x="820" y="1692"/>
                    </a:cubicBezTo>
                    <a:cubicBezTo>
                      <a:pt x="807" y="1402"/>
                      <a:pt x="714" y="1125"/>
                      <a:pt x="754" y="834"/>
                    </a:cubicBezTo>
                    <a:lnTo>
                      <a:pt x="754" y="623"/>
                    </a:lnTo>
                    <a:cubicBezTo>
                      <a:pt x="740" y="517"/>
                      <a:pt x="740" y="411"/>
                      <a:pt x="740" y="411"/>
                    </a:cubicBezTo>
                    <a:cubicBezTo>
                      <a:pt x="740" y="345"/>
                      <a:pt x="754" y="265"/>
                      <a:pt x="740" y="200"/>
                    </a:cubicBezTo>
                    <a:lnTo>
                      <a:pt x="7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6" name="Google Shape;10256;p23"/>
              <p:cNvSpPr/>
              <p:nvPr/>
            </p:nvSpPr>
            <p:spPr>
              <a:xfrm>
                <a:off x="3286800" y="3913450"/>
                <a:ext cx="67075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471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3" y="253"/>
                      <a:pt x="172" y="490"/>
                      <a:pt x="265" y="702"/>
                    </a:cubicBezTo>
                    <a:lnTo>
                      <a:pt x="556" y="1296"/>
                    </a:lnTo>
                    <a:cubicBezTo>
                      <a:pt x="754" y="1666"/>
                      <a:pt x="952" y="2036"/>
                      <a:pt x="1150" y="2379"/>
                    </a:cubicBezTo>
                    <a:cubicBezTo>
                      <a:pt x="1335" y="2723"/>
                      <a:pt x="1494" y="3093"/>
                      <a:pt x="1652" y="3477"/>
                    </a:cubicBezTo>
                    <a:cubicBezTo>
                      <a:pt x="1745" y="3674"/>
                      <a:pt x="1824" y="3873"/>
                      <a:pt x="1916" y="4071"/>
                    </a:cubicBezTo>
                    <a:cubicBezTo>
                      <a:pt x="2022" y="4269"/>
                      <a:pt x="2142" y="4546"/>
                      <a:pt x="2327" y="4719"/>
                    </a:cubicBezTo>
                    <a:cubicBezTo>
                      <a:pt x="2327" y="4719"/>
                      <a:pt x="2418" y="4546"/>
                      <a:pt x="2498" y="4375"/>
                    </a:cubicBezTo>
                    <a:cubicBezTo>
                      <a:pt x="2591" y="4190"/>
                      <a:pt x="2683" y="4018"/>
                      <a:pt x="2683" y="4018"/>
                    </a:cubicBezTo>
                    <a:cubicBezTo>
                      <a:pt x="2617" y="3886"/>
                      <a:pt x="2485" y="3859"/>
                      <a:pt x="2379" y="3715"/>
                    </a:cubicBezTo>
                    <a:cubicBezTo>
                      <a:pt x="2260" y="3582"/>
                      <a:pt x="2154" y="3424"/>
                      <a:pt x="2048" y="3265"/>
                    </a:cubicBezTo>
                    <a:cubicBezTo>
                      <a:pt x="1824" y="2934"/>
                      <a:pt x="1626" y="2591"/>
                      <a:pt x="1428" y="2221"/>
                    </a:cubicBezTo>
                    <a:cubicBezTo>
                      <a:pt x="1229" y="1865"/>
                      <a:pt x="1071" y="1495"/>
                      <a:pt x="965" y="1125"/>
                    </a:cubicBezTo>
                    <a:cubicBezTo>
                      <a:pt x="912" y="940"/>
                      <a:pt x="886" y="767"/>
                      <a:pt x="847" y="582"/>
                    </a:cubicBezTo>
                    <a:cubicBezTo>
                      <a:pt x="833" y="411"/>
                      <a:pt x="847" y="265"/>
                      <a:pt x="847" y="13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7" name="Google Shape;10257;p23"/>
              <p:cNvSpPr/>
              <p:nvPr/>
            </p:nvSpPr>
            <p:spPr>
              <a:xfrm>
                <a:off x="3567250" y="3750625"/>
                <a:ext cx="149350" cy="97125"/>
              </a:xfrm>
              <a:custGeom>
                <a:avLst/>
                <a:gdLst/>
                <a:ahLst/>
                <a:cxnLst/>
                <a:rect l="l" t="t" r="r" b="b"/>
                <a:pathLst>
                  <a:path w="5974" h="3885" extrusionOk="0">
                    <a:moveTo>
                      <a:pt x="3902" y="508"/>
                    </a:moveTo>
                    <a:cubicBezTo>
                      <a:pt x="3906" y="508"/>
                      <a:pt x="3909" y="510"/>
                      <a:pt x="3912" y="515"/>
                    </a:cubicBezTo>
                    <a:lnTo>
                      <a:pt x="3952" y="594"/>
                    </a:lnTo>
                    <a:lnTo>
                      <a:pt x="4031" y="806"/>
                    </a:lnTo>
                    <a:cubicBezTo>
                      <a:pt x="4203" y="1229"/>
                      <a:pt x="4361" y="1651"/>
                      <a:pt x="4613" y="2035"/>
                    </a:cubicBezTo>
                    <a:cubicBezTo>
                      <a:pt x="4731" y="2233"/>
                      <a:pt x="4851" y="2432"/>
                      <a:pt x="4969" y="2617"/>
                    </a:cubicBezTo>
                    <a:cubicBezTo>
                      <a:pt x="5003" y="2664"/>
                      <a:pt x="5039" y="2710"/>
                      <a:pt x="5078" y="2754"/>
                    </a:cubicBezTo>
                    <a:lnTo>
                      <a:pt x="5078" y="2754"/>
                    </a:lnTo>
                    <a:cubicBezTo>
                      <a:pt x="4709" y="2870"/>
                      <a:pt x="4339" y="2977"/>
                      <a:pt x="3978" y="3066"/>
                    </a:cubicBezTo>
                    <a:cubicBezTo>
                      <a:pt x="3978" y="3066"/>
                      <a:pt x="3741" y="3131"/>
                      <a:pt x="3515" y="3184"/>
                    </a:cubicBezTo>
                    <a:cubicBezTo>
                      <a:pt x="3278" y="3237"/>
                      <a:pt x="3054" y="3290"/>
                      <a:pt x="3054" y="3290"/>
                    </a:cubicBezTo>
                    <a:cubicBezTo>
                      <a:pt x="3054" y="3290"/>
                      <a:pt x="2816" y="3316"/>
                      <a:pt x="2578" y="3356"/>
                    </a:cubicBezTo>
                    <a:cubicBezTo>
                      <a:pt x="2340" y="3396"/>
                      <a:pt x="2102" y="3422"/>
                      <a:pt x="2102" y="3422"/>
                    </a:cubicBezTo>
                    <a:lnTo>
                      <a:pt x="1626" y="3475"/>
                    </a:lnTo>
                    <a:cubicBezTo>
                      <a:pt x="1375" y="3501"/>
                      <a:pt x="1137" y="3528"/>
                      <a:pt x="1137" y="3528"/>
                    </a:cubicBezTo>
                    <a:lnTo>
                      <a:pt x="794" y="3554"/>
                    </a:lnTo>
                    <a:lnTo>
                      <a:pt x="649" y="3568"/>
                    </a:lnTo>
                    <a:lnTo>
                      <a:pt x="582" y="3568"/>
                    </a:lnTo>
                    <a:lnTo>
                      <a:pt x="609" y="3515"/>
                    </a:lnTo>
                    <a:cubicBezTo>
                      <a:pt x="635" y="3436"/>
                      <a:pt x="702" y="3369"/>
                      <a:pt x="741" y="3290"/>
                    </a:cubicBezTo>
                    <a:lnTo>
                      <a:pt x="873" y="3145"/>
                    </a:lnTo>
                    <a:lnTo>
                      <a:pt x="1045" y="2973"/>
                    </a:lnTo>
                    <a:cubicBezTo>
                      <a:pt x="1283" y="2749"/>
                      <a:pt x="1533" y="2537"/>
                      <a:pt x="1785" y="2326"/>
                    </a:cubicBezTo>
                    <a:cubicBezTo>
                      <a:pt x="2300" y="1877"/>
                      <a:pt x="2736" y="1440"/>
                      <a:pt x="3225" y="1044"/>
                    </a:cubicBezTo>
                    <a:lnTo>
                      <a:pt x="3833" y="555"/>
                    </a:lnTo>
                    <a:cubicBezTo>
                      <a:pt x="3854" y="544"/>
                      <a:pt x="3884" y="508"/>
                      <a:pt x="3902" y="508"/>
                    </a:cubicBezTo>
                    <a:close/>
                    <a:moveTo>
                      <a:pt x="4137" y="0"/>
                    </a:moveTo>
                    <a:cubicBezTo>
                      <a:pt x="4123" y="0"/>
                      <a:pt x="4111" y="13"/>
                      <a:pt x="4097" y="13"/>
                    </a:cubicBezTo>
                    <a:lnTo>
                      <a:pt x="4031" y="66"/>
                    </a:lnTo>
                    <a:lnTo>
                      <a:pt x="3885" y="185"/>
                    </a:lnTo>
                    <a:lnTo>
                      <a:pt x="3436" y="529"/>
                    </a:lnTo>
                    <a:lnTo>
                      <a:pt x="3013" y="872"/>
                    </a:lnTo>
                    <a:cubicBezTo>
                      <a:pt x="2525" y="1281"/>
                      <a:pt x="2076" y="1744"/>
                      <a:pt x="1586" y="2141"/>
                    </a:cubicBezTo>
                    <a:cubicBezTo>
                      <a:pt x="1336" y="2352"/>
                      <a:pt x="1084" y="2550"/>
                      <a:pt x="834" y="2788"/>
                    </a:cubicBezTo>
                    <a:cubicBezTo>
                      <a:pt x="781" y="2841"/>
                      <a:pt x="714" y="2893"/>
                      <a:pt x="661" y="2960"/>
                    </a:cubicBezTo>
                    <a:lnTo>
                      <a:pt x="450" y="3184"/>
                    </a:lnTo>
                    <a:cubicBezTo>
                      <a:pt x="318" y="3356"/>
                      <a:pt x="173" y="3541"/>
                      <a:pt x="80" y="3739"/>
                    </a:cubicBezTo>
                    <a:lnTo>
                      <a:pt x="1" y="3885"/>
                    </a:lnTo>
                    <a:lnTo>
                      <a:pt x="517" y="3885"/>
                    </a:lnTo>
                    <a:lnTo>
                      <a:pt x="1124" y="3871"/>
                    </a:lnTo>
                    <a:cubicBezTo>
                      <a:pt x="1124" y="3871"/>
                      <a:pt x="1362" y="3859"/>
                      <a:pt x="1613" y="3832"/>
                    </a:cubicBezTo>
                    <a:lnTo>
                      <a:pt x="2088" y="3806"/>
                    </a:lnTo>
                    <a:lnTo>
                      <a:pt x="2564" y="3753"/>
                    </a:lnTo>
                    <a:cubicBezTo>
                      <a:pt x="2802" y="3726"/>
                      <a:pt x="3027" y="3700"/>
                      <a:pt x="3027" y="3700"/>
                    </a:cubicBezTo>
                    <a:cubicBezTo>
                      <a:pt x="3027" y="3700"/>
                      <a:pt x="3265" y="3674"/>
                      <a:pt x="3503" y="3621"/>
                    </a:cubicBezTo>
                    <a:cubicBezTo>
                      <a:pt x="3741" y="3581"/>
                      <a:pt x="3978" y="3528"/>
                      <a:pt x="3978" y="3528"/>
                    </a:cubicBezTo>
                    <a:cubicBezTo>
                      <a:pt x="4613" y="3396"/>
                      <a:pt x="5221" y="3251"/>
                      <a:pt x="5815" y="3078"/>
                    </a:cubicBezTo>
                    <a:lnTo>
                      <a:pt x="5803" y="2824"/>
                    </a:lnTo>
                    <a:lnTo>
                      <a:pt x="5803" y="2824"/>
                    </a:lnTo>
                    <a:lnTo>
                      <a:pt x="5973" y="2682"/>
                    </a:lnTo>
                    <a:cubicBezTo>
                      <a:pt x="5914" y="2633"/>
                      <a:pt x="5851" y="2583"/>
                      <a:pt x="5789" y="2533"/>
                    </a:cubicBezTo>
                    <a:lnTo>
                      <a:pt x="5789" y="2533"/>
                    </a:lnTo>
                    <a:lnTo>
                      <a:pt x="5788" y="2523"/>
                    </a:lnTo>
                    <a:cubicBezTo>
                      <a:pt x="5786" y="2524"/>
                      <a:pt x="5783" y="2525"/>
                      <a:pt x="5781" y="2526"/>
                    </a:cubicBezTo>
                    <a:lnTo>
                      <a:pt x="5781" y="2526"/>
                    </a:lnTo>
                    <a:cubicBezTo>
                      <a:pt x="5679" y="2443"/>
                      <a:pt x="5578" y="2356"/>
                      <a:pt x="5498" y="2259"/>
                    </a:cubicBezTo>
                    <a:cubicBezTo>
                      <a:pt x="5353" y="2101"/>
                      <a:pt x="5221" y="1929"/>
                      <a:pt x="5088" y="1757"/>
                    </a:cubicBezTo>
                    <a:cubicBezTo>
                      <a:pt x="4810" y="1427"/>
                      <a:pt x="4625" y="1031"/>
                      <a:pt x="4428" y="647"/>
                    </a:cubicBezTo>
                    <a:lnTo>
                      <a:pt x="4229" y="251"/>
                    </a:lnTo>
                    <a:lnTo>
                      <a:pt x="4137" y="27"/>
                    </a:lnTo>
                    <a:lnTo>
                      <a:pt x="413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8" name="Google Shape;10258;p23"/>
              <p:cNvSpPr/>
              <p:nvPr/>
            </p:nvSpPr>
            <p:spPr>
              <a:xfrm>
                <a:off x="3286475" y="3378325"/>
                <a:ext cx="250425" cy="273525"/>
              </a:xfrm>
              <a:custGeom>
                <a:avLst/>
                <a:gdLst/>
                <a:ahLst/>
                <a:cxnLst/>
                <a:rect l="l" t="t" r="r" b="b"/>
                <a:pathLst>
                  <a:path w="10017" h="10941" extrusionOk="0">
                    <a:moveTo>
                      <a:pt x="622" y="0"/>
                    </a:moveTo>
                    <a:lnTo>
                      <a:pt x="0" y="872"/>
                    </a:lnTo>
                    <a:cubicBezTo>
                      <a:pt x="1004" y="1784"/>
                      <a:pt x="2009" y="2736"/>
                      <a:pt x="3092" y="3515"/>
                    </a:cubicBezTo>
                    <a:cubicBezTo>
                      <a:pt x="3634" y="3925"/>
                      <a:pt x="4176" y="4321"/>
                      <a:pt x="4718" y="4691"/>
                    </a:cubicBezTo>
                    <a:cubicBezTo>
                      <a:pt x="4718" y="4691"/>
                      <a:pt x="5141" y="4942"/>
                      <a:pt x="5564" y="5206"/>
                    </a:cubicBezTo>
                    <a:cubicBezTo>
                      <a:pt x="5999" y="5444"/>
                      <a:pt x="6422" y="5696"/>
                      <a:pt x="6422" y="5696"/>
                    </a:cubicBezTo>
                    <a:cubicBezTo>
                      <a:pt x="6726" y="5854"/>
                      <a:pt x="7003" y="6039"/>
                      <a:pt x="7308" y="6158"/>
                    </a:cubicBezTo>
                    <a:lnTo>
                      <a:pt x="8233" y="6554"/>
                    </a:lnTo>
                    <a:lnTo>
                      <a:pt x="9144" y="6924"/>
                    </a:lnTo>
                    <a:lnTo>
                      <a:pt x="9514" y="7070"/>
                    </a:lnTo>
                    <a:lnTo>
                      <a:pt x="9567" y="7096"/>
                    </a:lnTo>
                    <a:cubicBezTo>
                      <a:pt x="9581" y="7109"/>
                      <a:pt x="9567" y="7135"/>
                      <a:pt x="9567" y="7149"/>
                    </a:cubicBezTo>
                    <a:lnTo>
                      <a:pt x="9528" y="7281"/>
                    </a:lnTo>
                    <a:lnTo>
                      <a:pt x="9343" y="8180"/>
                    </a:lnTo>
                    <a:cubicBezTo>
                      <a:pt x="9303" y="8483"/>
                      <a:pt x="9276" y="8800"/>
                      <a:pt x="9250" y="9105"/>
                    </a:cubicBezTo>
                    <a:lnTo>
                      <a:pt x="9158" y="10016"/>
                    </a:lnTo>
                    <a:lnTo>
                      <a:pt x="9144" y="10941"/>
                    </a:lnTo>
                    <a:lnTo>
                      <a:pt x="9845" y="10941"/>
                    </a:lnTo>
                    <a:lnTo>
                      <a:pt x="9778" y="10056"/>
                    </a:lnTo>
                    <a:lnTo>
                      <a:pt x="9805" y="9158"/>
                    </a:lnTo>
                    <a:cubicBezTo>
                      <a:pt x="9805" y="8853"/>
                      <a:pt x="9805" y="8550"/>
                      <a:pt x="9818" y="8245"/>
                    </a:cubicBezTo>
                    <a:lnTo>
                      <a:pt x="9937" y="7347"/>
                    </a:lnTo>
                    <a:lnTo>
                      <a:pt x="9977" y="7030"/>
                    </a:lnTo>
                    <a:cubicBezTo>
                      <a:pt x="9977" y="6977"/>
                      <a:pt x="10016" y="6897"/>
                      <a:pt x="9990" y="6871"/>
                    </a:cubicBezTo>
                    <a:lnTo>
                      <a:pt x="9805" y="6792"/>
                    </a:lnTo>
                    <a:lnTo>
                      <a:pt x="9263" y="6594"/>
                    </a:lnTo>
                    <a:lnTo>
                      <a:pt x="8351" y="6237"/>
                    </a:lnTo>
                    <a:lnTo>
                      <a:pt x="7440" y="5854"/>
                    </a:lnTo>
                    <a:cubicBezTo>
                      <a:pt x="7135" y="5735"/>
                      <a:pt x="6871" y="5550"/>
                      <a:pt x="6581" y="5391"/>
                    </a:cubicBezTo>
                    <a:cubicBezTo>
                      <a:pt x="6581" y="5391"/>
                      <a:pt x="6158" y="5141"/>
                      <a:pt x="5749" y="4889"/>
                    </a:cubicBezTo>
                    <a:cubicBezTo>
                      <a:pt x="5326" y="4612"/>
                      <a:pt x="4916" y="4348"/>
                      <a:pt x="4916" y="4348"/>
                    </a:cubicBezTo>
                    <a:cubicBezTo>
                      <a:pt x="4387" y="3951"/>
                      <a:pt x="3872" y="3515"/>
                      <a:pt x="3370" y="3066"/>
                    </a:cubicBezTo>
                    <a:cubicBezTo>
                      <a:pt x="2854" y="2616"/>
                      <a:pt x="2366" y="2128"/>
                      <a:pt x="1917" y="1612"/>
                    </a:cubicBezTo>
                    <a:cubicBezTo>
                      <a:pt x="1467" y="1097"/>
                      <a:pt x="1045" y="54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9" name="Google Shape;10259;p23"/>
              <p:cNvSpPr/>
              <p:nvPr/>
            </p:nvSpPr>
            <p:spPr>
              <a:xfrm>
                <a:off x="3340325" y="3271950"/>
                <a:ext cx="357775" cy="99150"/>
              </a:xfrm>
              <a:custGeom>
                <a:avLst/>
                <a:gdLst/>
                <a:ahLst/>
                <a:cxnLst/>
                <a:rect l="l" t="t" r="r" b="b"/>
                <a:pathLst>
                  <a:path w="14311" h="3966" extrusionOk="0">
                    <a:moveTo>
                      <a:pt x="291" y="0"/>
                    </a:moveTo>
                    <a:lnTo>
                      <a:pt x="1" y="1031"/>
                    </a:lnTo>
                    <a:cubicBezTo>
                      <a:pt x="430" y="1015"/>
                      <a:pt x="855" y="1004"/>
                      <a:pt x="1275" y="1004"/>
                    </a:cubicBezTo>
                    <a:cubicBezTo>
                      <a:pt x="1539" y="1004"/>
                      <a:pt x="1801" y="1008"/>
                      <a:pt x="2062" y="1018"/>
                    </a:cubicBezTo>
                    <a:cubicBezTo>
                      <a:pt x="2762" y="1045"/>
                      <a:pt x="3449" y="1110"/>
                      <a:pt x="4109" y="1230"/>
                    </a:cubicBezTo>
                    <a:cubicBezTo>
                      <a:pt x="4784" y="1335"/>
                      <a:pt x="5444" y="1454"/>
                      <a:pt x="6091" y="1612"/>
                    </a:cubicBezTo>
                    <a:cubicBezTo>
                      <a:pt x="6091" y="1612"/>
                      <a:pt x="6554" y="1771"/>
                      <a:pt x="7030" y="1929"/>
                    </a:cubicBezTo>
                    <a:cubicBezTo>
                      <a:pt x="7492" y="2088"/>
                      <a:pt x="7955" y="2260"/>
                      <a:pt x="7955" y="2260"/>
                    </a:cubicBezTo>
                    <a:cubicBezTo>
                      <a:pt x="8258" y="2379"/>
                      <a:pt x="8563" y="2472"/>
                      <a:pt x="8854" y="2630"/>
                    </a:cubicBezTo>
                    <a:lnTo>
                      <a:pt x="9712" y="3092"/>
                    </a:lnTo>
                    <a:lnTo>
                      <a:pt x="10571" y="3582"/>
                    </a:lnTo>
                    <a:lnTo>
                      <a:pt x="11073" y="3872"/>
                    </a:lnTo>
                    <a:lnTo>
                      <a:pt x="11232" y="3964"/>
                    </a:lnTo>
                    <a:cubicBezTo>
                      <a:pt x="11236" y="3965"/>
                      <a:pt x="11240" y="3966"/>
                      <a:pt x="11244" y="3966"/>
                    </a:cubicBezTo>
                    <a:cubicBezTo>
                      <a:pt x="11291" y="3966"/>
                      <a:pt x="11327" y="3897"/>
                      <a:pt x="11364" y="3872"/>
                    </a:cubicBezTo>
                    <a:lnTo>
                      <a:pt x="11588" y="3621"/>
                    </a:lnTo>
                    <a:lnTo>
                      <a:pt x="12210" y="2974"/>
                    </a:lnTo>
                    <a:cubicBezTo>
                      <a:pt x="12434" y="2775"/>
                      <a:pt x="12672" y="2577"/>
                      <a:pt x="12897" y="2379"/>
                    </a:cubicBezTo>
                    <a:lnTo>
                      <a:pt x="13584" y="1811"/>
                    </a:lnTo>
                    <a:lnTo>
                      <a:pt x="14310" y="1295"/>
                    </a:lnTo>
                    <a:lnTo>
                      <a:pt x="13875" y="754"/>
                    </a:lnTo>
                    <a:lnTo>
                      <a:pt x="13161" y="1335"/>
                    </a:lnTo>
                    <a:lnTo>
                      <a:pt x="12513" y="1996"/>
                    </a:lnTo>
                    <a:cubicBezTo>
                      <a:pt x="12289" y="2207"/>
                      <a:pt x="12064" y="2419"/>
                      <a:pt x="11853" y="2643"/>
                    </a:cubicBezTo>
                    <a:lnTo>
                      <a:pt x="11271" y="3356"/>
                    </a:lnTo>
                    <a:lnTo>
                      <a:pt x="11192" y="3462"/>
                    </a:lnTo>
                    <a:cubicBezTo>
                      <a:pt x="11179" y="3476"/>
                      <a:pt x="11165" y="3502"/>
                      <a:pt x="11153" y="3502"/>
                    </a:cubicBezTo>
                    <a:lnTo>
                      <a:pt x="11100" y="3476"/>
                    </a:lnTo>
                    <a:lnTo>
                      <a:pt x="10756" y="3291"/>
                    </a:lnTo>
                    <a:lnTo>
                      <a:pt x="9884" y="2815"/>
                    </a:lnTo>
                    <a:lnTo>
                      <a:pt x="9012" y="2340"/>
                    </a:lnTo>
                    <a:cubicBezTo>
                      <a:pt x="8721" y="2181"/>
                      <a:pt x="8391" y="2075"/>
                      <a:pt x="8087" y="1943"/>
                    </a:cubicBezTo>
                    <a:cubicBezTo>
                      <a:pt x="8087" y="1943"/>
                      <a:pt x="7624" y="1771"/>
                      <a:pt x="7162" y="1586"/>
                    </a:cubicBezTo>
                    <a:cubicBezTo>
                      <a:pt x="6699" y="1415"/>
                      <a:pt x="6237" y="1256"/>
                      <a:pt x="6237" y="1256"/>
                    </a:cubicBezTo>
                    <a:cubicBezTo>
                      <a:pt x="5603" y="1057"/>
                      <a:pt x="4955" y="886"/>
                      <a:pt x="4294" y="728"/>
                    </a:cubicBezTo>
                    <a:cubicBezTo>
                      <a:pt x="2999" y="384"/>
                      <a:pt x="1625" y="199"/>
                      <a:pt x="2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0" name="Google Shape;10260;p23"/>
              <p:cNvSpPr/>
              <p:nvPr/>
            </p:nvSpPr>
            <p:spPr>
              <a:xfrm>
                <a:off x="3701050" y="3435475"/>
                <a:ext cx="113975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8616" extrusionOk="0">
                    <a:moveTo>
                      <a:pt x="4097" y="0"/>
                    </a:moveTo>
                    <a:lnTo>
                      <a:pt x="3872" y="238"/>
                    </a:lnTo>
                    <a:cubicBezTo>
                      <a:pt x="3819" y="318"/>
                      <a:pt x="3740" y="370"/>
                      <a:pt x="3687" y="462"/>
                    </a:cubicBezTo>
                    <a:lnTo>
                      <a:pt x="3290" y="912"/>
                    </a:lnTo>
                    <a:cubicBezTo>
                      <a:pt x="2987" y="1190"/>
                      <a:pt x="2788" y="1546"/>
                      <a:pt x="2524" y="1863"/>
                    </a:cubicBezTo>
                    <a:cubicBezTo>
                      <a:pt x="2392" y="2009"/>
                      <a:pt x="2300" y="2180"/>
                      <a:pt x="2194" y="2353"/>
                    </a:cubicBezTo>
                    <a:cubicBezTo>
                      <a:pt x="2088" y="2537"/>
                      <a:pt x="1969" y="2696"/>
                      <a:pt x="1851" y="2867"/>
                    </a:cubicBezTo>
                    <a:cubicBezTo>
                      <a:pt x="1652" y="3211"/>
                      <a:pt x="1481" y="3595"/>
                      <a:pt x="1269" y="3938"/>
                    </a:cubicBezTo>
                    <a:cubicBezTo>
                      <a:pt x="1123" y="4321"/>
                      <a:pt x="938" y="4691"/>
                      <a:pt x="794" y="5074"/>
                    </a:cubicBezTo>
                    <a:cubicBezTo>
                      <a:pt x="727" y="5259"/>
                      <a:pt x="674" y="5457"/>
                      <a:pt x="595" y="5642"/>
                    </a:cubicBezTo>
                    <a:cubicBezTo>
                      <a:pt x="529" y="5841"/>
                      <a:pt x="450" y="6026"/>
                      <a:pt x="424" y="6224"/>
                    </a:cubicBezTo>
                    <a:cubicBezTo>
                      <a:pt x="331" y="6620"/>
                      <a:pt x="172" y="7004"/>
                      <a:pt x="146" y="7413"/>
                    </a:cubicBezTo>
                    <a:lnTo>
                      <a:pt x="40" y="8008"/>
                    </a:lnTo>
                    <a:cubicBezTo>
                      <a:pt x="13" y="8219"/>
                      <a:pt x="27" y="8417"/>
                      <a:pt x="1" y="8616"/>
                    </a:cubicBezTo>
                    <a:lnTo>
                      <a:pt x="714" y="8616"/>
                    </a:lnTo>
                    <a:cubicBezTo>
                      <a:pt x="700" y="8431"/>
                      <a:pt x="674" y="8232"/>
                      <a:pt x="674" y="8047"/>
                    </a:cubicBezTo>
                    <a:cubicBezTo>
                      <a:pt x="688" y="7849"/>
                      <a:pt x="700" y="7664"/>
                      <a:pt x="700" y="7466"/>
                    </a:cubicBezTo>
                    <a:cubicBezTo>
                      <a:pt x="688" y="7083"/>
                      <a:pt x="794" y="6713"/>
                      <a:pt x="820" y="6317"/>
                    </a:cubicBezTo>
                    <a:cubicBezTo>
                      <a:pt x="833" y="6118"/>
                      <a:pt x="899" y="5933"/>
                      <a:pt x="952" y="5748"/>
                    </a:cubicBezTo>
                    <a:lnTo>
                      <a:pt x="1097" y="5180"/>
                    </a:lnTo>
                    <a:cubicBezTo>
                      <a:pt x="1229" y="4810"/>
                      <a:pt x="1401" y="4440"/>
                      <a:pt x="1546" y="4070"/>
                    </a:cubicBezTo>
                    <a:cubicBezTo>
                      <a:pt x="1758" y="3739"/>
                      <a:pt x="1916" y="3369"/>
                      <a:pt x="2141" y="3040"/>
                    </a:cubicBezTo>
                    <a:lnTo>
                      <a:pt x="2485" y="2564"/>
                    </a:lnTo>
                    <a:cubicBezTo>
                      <a:pt x="2603" y="2405"/>
                      <a:pt x="2709" y="2247"/>
                      <a:pt x="2855" y="2115"/>
                    </a:cubicBezTo>
                    <a:cubicBezTo>
                      <a:pt x="3132" y="1850"/>
                      <a:pt x="3370" y="1533"/>
                      <a:pt x="3687" y="1308"/>
                    </a:cubicBezTo>
                    <a:lnTo>
                      <a:pt x="3898" y="1123"/>
                    </a:lnTo>
                    <a:cubicBezTo>
                      <a:pt x="4018" y="1031"/>
                      <a:pt x="4123" y="938"/>
                      <a:pt x="4123" y="938"/>
                    </a:cubicBezTo>
                    <a:cubicBezTo>
                      <a:pt x="4189" y="873"/>
                      <a:pt x="4282" y="820"/>
                      <a:pt x="4347" y="753"/>
                    </a:cubicBezTo>
                    <a:lnTo>
                      <a:pt x="4559" y="582"/>
                    </a:lnTo>
                    <a:lnTo>
                      <a:pt x="409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1" name="Google Shape;10261;p23"/>
              <p:cNvSpPr/>
              <p:nvPr/>
            </p:nvSpPr>
            <p:spPr>
              <a:xfrm>
                <a:off x="3770075" y="3489000"/>
                <a:ext cx="88250" cy="161525"/>
              </a:xfrm>
              <a:custGeom>
                <a:avLst/>
                <a:gdLst/>
                <a:ahLst/>
                <a:cxnLst/>
                <a:rect l="l" t="t" r="r" b="b"/>
                <a:pathLst>
                  <a:path w="3530" h="6461" extrusionOk="0">
                    <a:moveTo>
                      <a:pt x="3054" y="0"/>
                    </a:moveTo>
                    <a:lnTo>
                      <a:pt x="2895" y="185"/>
                    </a:lnTo>
                    <a:cubicBezTo>
                      <a:pt x="2855" y="251"/>
                      <a:pt x="2802" y="291"/>
                      <a:pt x="2763" y="356"/>
                    </a:cubicBezTo>
                    <a:cubicBezTo>
                      <a:pt x="2763" y="356"/>
                      <a:pt x="2696" y="449"/>
                      <a:pt x="2617" y="541"/>
                    </a:cubicBezTo>
                    <a:cubicBezTo>
                      <a:pt x="2552" y="621"/>
                      <a:pt x="2472" y="714"/>
                      <a:pt x="2472" y="714"/>
                    </a:cubicBezTo>
                    <a:cubicBezTo>
                      <a:pt x="2247" y="911"/>
                      <a:pt x="2115" y="1189"/>
                      <a:pt x="1930" y="1427"/>
                    </a:cubicBezTo>
                    <a:cubicBezTo>
                      <a:pt x="1824" y="1533"/>
                      <a:pt x="1759" y="1665"/>
                      <a:pt x="1679" y="1797"/>
                    </a:cubicBezTo>
                    <a:cubicBezTo>
                      <a:pt x="1600" y="1929"/>
                      <a:pt x="1521" y="2061"/>
                      <a:pt x="1428" y="2180"/>
                    </a:cubicBezTo>
                    <a:cubicBezTo>
                      <a:pt x="1283" y="2444"/>
                      <a:pt x="1164" y="2722"/>
                      <a:pt x="992" y="2986"/>
                    </a:cubicBezTo>
                    <a:cubicBezTo>
                      <a:pt x="899" y="3277"/>
                      <a:pt x="741" y="3541"/>
                      <a:pt x="622" y="3832"/>
                    </a:cubicBezTo>
                    <a:cubicBezTo>
                      <a:pt x="582" y="3977"/>
                      <a:pt x="543" y="4123"/>
                      <a:pt x="490" y="4255"/>
                    </a:cubicBezTo>
                    <a:cubicBezTo>
                      <a:pt x="424" y="4400"/>
                      <a:pt x="358" y="4546"/>
                      <a:pt x="344" y="4690"/>
                    </a:cubicBezTo>
                    <a:cubicBezTo>
                      <a:pt x="279" y="4981"/>
                      <a:pt x="133" y="5259"/>
                      <a:pt x="120" y="5562"/>
                    </a:cubicBezTo>
                    <a:cubicBezTo>
                      <a:pt x="94" y="5708"/>
                      <a:pt x="67" y="5867"/>
                      <a:pt x="27" y="6012"/>
                    </a:cubicBezTo>
                    <a:cubicBezTo>
                      <a:pt x="1" y="6158"/>
                      <a:pt x="15" y="6316"/>
                      <a:pt x="1" y="6461"/>
                    </a:cubicBezTo>
                    <a:lnTo>
                      <a:pt x="702" y="6461"/>
                    </a:lnTo>
                    <a:cubicBezTo>
                      <a:pt x="688" y="6329"/>
                      <a:pt x="661" y="6184"/>
                      <a:pt x="661" y="6038"/>
                    </a:cubicBezTo>
                    <a:cubicBezTo>
                      <a:pt x="675" y="5906"/>
                      <a:pt x="675" y="5761"/>
                      <a:pt x="675" y="5629"/>
                    </a:cubicBezTo>
                    <a:cubicBezTo>
                      <a:pt x="649" y="5338"/>
                      <a:pt x="728" y="5060"/>
                      <a:pt x="741" y="4783"/>
                    </a:cubicBezTo>
                    <a:cubicBezTo>
                      <a:pt x="741" y="4638"/>
                      <a:pt x="794" y="4493"/>
                      <a:pt x="834" y="4361"/>
                    </a:cubicBezTo>
                    <a:cubicBezTo>
                      <a:pt x="873" y="4215"/>
                      <a:pt x="913" y="4083"/>
                      <a:pt x="940" y="3938"/>
                    </a:cubicBezTo>
                    <a:cubicBezTo>
                      <a:pt x="1031" y="3660"/>
                      <a:pt x="1177" y="3395"/>
                      <a:pt x="1257" y="3118"/>
                    </a:cubicBezTo>
                    <a:cubicBezTo>
                      <a:pt x="1428" y="2867"/>
                      <a:pt x="1547" y="2590"/>
                      <a:pt x="1706" y="2352"/>
                    </a:cubicBezTo>
                    <a:cubicBezTo>
                      <a:pt x="1798" y="2246"/>
                      <a:pt x="1891" y="2127"/>
                      <a:pt x="1983" y="2009"/>
                    </a:cubicBezTo>
                    <a:cubicBezTo>
                      <a:pt x="2062" y="1889"/>
                      <a:pt x="2141" y="1771"/>
                      <a:pt x="2247" y="1678"/>
                    </a:cubicBezTo>
                    <a:cubicBezTo>
                      <a:pt x="2472" y="1493"/>
                      <a:pt x="2631" y="1255"/>
                      <a:pt x="2869" y="1110"/>
                    </a:cubicBezTo>
                    <a:cubicBezTo>
                      <a:pt x="2869" y="1110"/>
                      <a:pt x="2961" y="1043"/>
                      <a:pt x="3040" y="978"/>
                    </a:cubicBezTo>
                    <a:cubicBezTo>
                      <a:pt x="3119" y="911"/>
                      <a:pt x="3198" y="832"/>
                      <a:pt x="3198" y="832"/>
                    </a:cubicBezTo>
                    <a:cubicBezTo>
                      <a:pt x="3251" y="793"/>
                      <a:pt x="3318" y="753"/>
                      <a:pt x="3371" y="714"/>
                    </a:cubicBezTo>
                    <a:lnTo>
                      <a:pt x="3529" y="581"/>
                    </a:lnTo>
                    <a:lnTo>
                      <a:pt x="305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2" name="Google Shape;10262;p23"/>
              <p:cNvSpPr/>
              <p:nvPr/>
            </p:nvSpPr>
            <p:spPr>
              <a:xfrm>
                <a:off x="3284475" y="3275600"/>
                <a:ext cx="66100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757" extrusionOk="0">
                    <a:moveTo>
                      <a:pt x="2221" y="0"/>
                    </a:moveTo>
                    <a:cubicBezTo>
                      <a:pt x="2089" y="224"/>
                      <a:pt x="1957" y="436"/>
                      <a:pt x="1851" y="647"/>
                    </a:cubicBezTo>
                    <a:lnTo>
                      <a:pt x="1574" y="1242"/>
                    </a:lnTo>
                    <a:cubicBezTo>
                      <a:pt x="1402" y="1625"/>
                      <a:pt x="1243" y="2021"/>
                      <a:pt x="1072" y="2379"/>
                    </a:cubicBezTo>
                    <a:cubicBezTo>
                      <a:pt x="926" y="2735"/>
                      <a:pt x="741" y="3092"/>
                      <a:pt x="543" y="3462"/>
                    </a:cubicBezTo>
                    <a:cubicBezTo>
                      <a:pt x="450" y="3647"/>
                      <a:pt x="358" y="3845"/>
                      <a:pt x="252" y="4030"/>
                    </a:cubicBezTo>
                    <a:cubicBezTo>
                      <a:pt x="173" y="4241"/>
                      <a:pt x="41" y="4505"/>
                      <a:pt x="1" y="4757"/>
                    </a:cubicBezTo>
                    <a:lnTo>
                      <a:pt x="781" y="4598"/>
                    </a:lnTo>
                    <a:cubicBezTo>
                      <a:pt x="834" y="4466"/>
                      <a:pt x="781" y="4347"/>
                      <a:pt x="820" y="4176"/>
                    </a:cubicBezTo>
                    <a:cubicBezTo>
                      <a:pt x="860" y="3991"/>
                      <a:pt x="899" y="3818"/>
                      <a:pt x="952" y="3633"/>
                    </a:cubicBezTo>
                    <a:cubicBezTo>
                      <a:pt x="1072" y="3251"/>
                      <a:pt x="1217" y="2881"/>
                      <a:pt x="1375" y="2497"/>
                    </a:cubicBezTo>
                    <a:cubicBezTo>
                      <a:pt x="1560" y="2127"/>
                      <a:pt x="1732" y="1783"/>
                      <a:pt x="1957" y="1466"/>
                    </a:cubicBezTo>
                    <a:cubicBezTo>
                      <a:pt x="2062" y="1308"/>
                      <a:pt x="2182" y="1163"/>
                      <a:pt x="2300" y="1031"/>
                    </a:cubicBezTo>
                    <a:cubicBezTo>
                      <a:pt x="2420" y="899"/>
                      <a:pt x="2538" y="832"/>
                      <a:pt x="2644" y="740"/>
                    </a:cubicBezTo>
                    <a:lnTo>
                      <a:pt x="22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3" name="Google Shape;10263;p23"/>
              <p:cNvSpPr/>
              <p:nvPr/>
            </p:nvSpPr>
            <p:spPr>
              <a:xfrm>
                <a:off x="3566275" y="3451650"/>
                <a:ext cx="14075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4124" extrusionOk="0">
                    <a:moveTo>
                      <a:pt x="1150" y="305"/>
                    </a:moveTo>
                    <a:cubicBezTo>
                      <a:pt x="1229" y="318"/>
                      <a:pt x="1308" y="331"/>
                      <a:pt x="1387" y="331"/>
                    </a:cubicBezTo>
                    <a:cubicBezTo>
                      <a:pt x="1705" y="370"/>
                      <a:pt x="2022" y="437"/>
                      <a:pt x="2353" y="503"/>
                    </a:cubicBezTo>
                    <a:cubicBezTo>
                      <a:pt x="3013" y="622"/>
                      <a:pt x="3634" y="688"/>
                      <a:pt x="4242" y="820"/>
                    </a:cubicBezTo>
                    <a:lnTo>
                      <a:pt x="4995" y="992"/>
                    </a:lnTo>
                    <a:cubicBezTo>
                      <a:pt x="5022" y="1005"/>
                      <a:pt x="5101" y="1005"/>
                      <a:pt x="5087" y="1031"/>
                    </a:cubicBezTo>
                    <a:lnTo>
                      <a:pt x="5048" y="1098"/>
                    </a:lnTo>
                    <a:lnTo>
                      <a:pt x="4929" y="1309"/>
                    </a:lnTo>
                    <a:cubicBezTo>
                      <a:pt x="4573" y="1956"/>
                      <a:pt x="4244" y="2629"/>
                      <a:pt x="4070" y="3357"/>
                    </a:cubicBezTo>
                    <a:lnTo>
                      <a:pt x="4070" y="3357"/>
                    </a:lnTo>
                    <a:cubicBezTo>
                      <a:pt x="3758" y="3142"/>
                      <a:pt x="3448" y="2918"/>
                      <a:pt x="3132" y="2683"/>
                    </a:cubicBezTo>
                    <a:lnTo>
                      <a:pt x="2762" y="2393"/>
                    </a:lnTo>
                    <a:cubicBezTo>
                      <a:pt x="2577" y="2247"/>
                      <a:pt x="2392" y="2088"/>
                      <a:pt x="2392" y="2088"/>
                    </a:cubicBezTo>
                    <a:cubicBezTo>
                      <a:pt x="2392" y="2088"/>
                      <a:pt x="2207" y="1930"/>
                      <a:pt x="2035" y="1771"/>
                    </a:cubicBezTo>
                    <a:cubicBezTo>
                      <a:pt x="1863" y="1600"/>
                      <a:pt x="1678" y="1441"/>
                      <a:pt x="1678" y="1441"/>
                    </a:cubicBezTo>
                    <a:lnTo>
                      <a:pt x="1335" y="1098"/>
                    </a:lnTo>
                    <a:cubicBezTo>
                      <a:pt x="1163" y="913"/>
                      <a:pt x="991" y="740"/>
                      <a:pt x="991" y="740"/>
                    </a:cubicBezTo>
                    <a:lnTo>
                      <a:pt x="753" y="490"/>
                    </a:lnTo>
                    <a:lnTo>
                      <a:pt x="661" y="384"/>
                    </a:lnTo>
                    <a:lnTo>
                      <a:pt x="621" y="331"/>
                    </a:lnTo>
                    <a:lnTo>
                      <a:pt x="674" y="318"/>
                    </a:lnTo>
                    <a:cubicBezTo>
                      <a:pt x="767" y="305"/>
                      <a:pt x="859" y="305"/>
                      <a:pt x="952" y="305"/>
                    </a:cubicBezTo>
                    <a:close/>
                    <a:moveTo>
                      <a:pt x="859" y="0"/>
                    </a:moveTo>
                    <a:cubicBezTo>
                      <a:pt x="635" y="0"/>
                      <a:pt x="410" y="14"/>
                      <a:pt x="172" y="53"/>
                    </a:cubicBezTo>
                    <a:lnTo>
                      <a:pt x="1" y="80"/>
                    </a:lnTo>
                    <a:cubicBezTo>
                      <a:pt x="27" y="120"/>
                      <a:pt x="66" y="159"/>
                      <a:pt x="106" y="212"/>
                    </a:cubicBezTo>
                    <a:lnTo>
                      <a:pt x="318" y="476"/>
                    </a:lnTo>
                    <a:lnTo>
                      <a:pt x="727" y="952"/>
                    </a:lnTo>
                    <a:cubicBezTo>
                      <a:pt x="727" y="952"/>
                      <a:pt x="885" y="1124"/>
                      <a:pt x="1058" y="1309"/>
                    </a:cubicBezTo>
                    <a:cubicBezTo>
                      <a:pt x="1216" y="1494"/>
                      <a:pt x="1387" y="1665"/>
                      <a:pt x="1387" y="1665"/>
                    </a:cubicBezTo>
                    <a:cubicBezTo>
                      <a:pt x="1387" y="1665"/>
                      <a:pt x="1546" y="1838"/>
                      <a:pt x="1718" y="2009"/>
                    </a:cubicBezTo>
                    <a:lnTo>
                      <a:pt x="2048" y="2340"/>
                    </a:lnTo>
                    <a:cubicBezTo>
                      <a:pt x="2048" y="2340"/>
                      <a:pt x="2233" y="2498"/>
                      <a:pt x="2405" y="2657"/>
                    </a:cubicBezTo>
                    <a:cubicBezTo>
                      <a:pt x="2590" y="2815"/>
                      <a:pt x="2762" y="2974"/>
                      <a:pt x="2762" y="2974"/>
                    </a:cubicBezTo>
                    <a:cubicBezTo>
                      <a:pt x="3237" y="3370"/>
                      <a:pt x="3766" y="3767"/>
                      <a:pt x="4268" y="4123"/>
                    </a:cubicBezTo>
                    <a:lnTo>
                      <a:pt x="4455" y="3949"/>
                    </a:lnTo>
                    <a:lnTo>
                      <a:pt x="4455" y="3949"/>
                    </a:lnTo>
                    <a:lnTo>
                      <a:pt x="4678" y="3991"/>
                    </a:lnTo>
                    <a:cubicBezTo>
                      <a:pt x="4678" y="3159"/>
                      <a:pt x="4929" y="2300"/>
                      <a:pt x="5299" y="1507"/>
                    </a:cubicBezTo>
                    <a:cubicBezTo>
                      <a:pt x="5299" y="1507"/>
                      <a:pt x="5339" y="1415"/>
                      <a:pt x="5392" y="1309"/>
                    </a:cubicBezTo>
                    <a:cubicBezTo>
                      <a:pt x="5431" y="1203"/>
                      <a:pt x="5497" y="1124"/>
                      <a:pt x="5484" y="1124"/>
                    </a:cubicBezTo>
                    <a:lnTo>
                      <a:pt x="5616" y="913"/>
                    </a:lnTo>
                    <a:lnTo>
                      <a:pt x="5630" y="886"/>
                    </a:lnTo>
                    <a:cubicBezTo>
                      <a:pt x="5630" y="873"/>
                      <a:pt x="5603" y="873"/>
                      <a:pt x="5589" y="873"/>
                    </a:cubicBezTo>
                    <a:lnTo>
                      <a:pt x="5510" y="846"/>
                    </a:lnTo>
                    <a:lnTo>
                      <a:pt x="5339" y="807"/>
                    </a:lnTo>
                    <a:lnTo>
                      <a:pt x="4784" y="675"/>
                    </a:lnTo>
                    <a:cubicBezTo>
                      <a:pt x="4506" y="608"/>
                      <a:pt x="4229" y="555"/>
                      <a:pt x="4229" y="555"/>
                    </a:cubicBezTo>
                    <a:cubicBezTo>
                      <a:pt x="3634" y="423"/>
                      <a:pt x="2987" y="358"/>
                      <a:pt x="2365" y="238"/>
                    </a:cubicBezTo>
                    <a:cubicBezTo>
                      <a:pt x="2048" y="173"/>
                      <a:pt x="1731" y="93"/>
                      <a:pt x="1401" y="53"/>
                    </a:cubicBezTo>
                    <a:cubicBezTo>
                      <a:pt x="1322" y="41"/>
                      <a:pt x="1229" y="27"/>
                      <a:pt x="1150" y="14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4" name="Google Shape;10264;p23"/>
              <p:cNvSpPr/>
              <p:nvPr/>
            </p:nvSpPr>
            <p:spPr>
              <a:xfrm>
                <a:off x="3687175" y="2953500"/>
                <a:ext cx="92850" cy="350850"/>
              </a:xfrm>
              <a:custGeom>
                <a:avLst/>
                <a:gdLst/>
                <a:ahLst/>
                <a:cxnLst/>
                <a:rect l="l" t="t" r="r" b="b"/>
                <a:pathLst>
                  <a:path w="3714" h="14034" extrusionOk="0">
                    <a:moveTo>
                      <a:pt x="3238" y="0"/>
                    </a:moveTo>
                    <a:lnTo>
                      <a:pt x="2168" y="80"/>
                    </a:lnTo>
                    <a:cubicBezTo>
                      <a:pt x="2062" y="1401"/>
                      <a:pt x="1969" y="2802"/>
                      <a:pt x="2022" y="4137"/>
                    </a:cubicBezTo>
                    <a:cubicBezTo>
                      <a:pt x="2048" y="4810"/>
                      <a:pt x="2075" y="5471"/>
                      <a:pt x="2128" y="6145"/>
                    </a:cubicBezTo>
                    <a:lnTo>
                      <a:pt x="2260" y="7123"/>
                    </a:lnTo>
                    <a:cubicBezTo>
                      <a:pt x="2339" y="7611"/>
                      <a:pt x="2406" y="8101"/>
                      <a:pt x="2406" y="8101"/>
                    </a:cubicBezTo>
                    <a:cubicBezTo>
                      <a:pt x="2471" y="8418"/>
                      <a:pt x="2498" y="8762"/>
                      <a:pt x="2591" y="9079"/>
                    </a:cubicBezTo>
                    <a:lnTo>
                      <a:pt x="2868" y="10030"/>
                    </a:lnTo>
                    <a:lnTo>
                      <a:pt x="3146" y="10981"/>
                    </a:lnTo>
                    <a:lnTo>
                      <a:pt x="3251" y="11378"/>
                    </a:lnTo>
                    <a:lnTo>
                      <a:pt x="3264" y="11417"/>
                    </a:lnTo>
                    <a:cubicBezTo>
                      <a:pt x="3264" y="11443"/>
                      <a:pt x="3238" y="11443"/>
                      <a:pt x="3225" y="11457"/>
                    </a:cubicBezTo>
                    <a:lnTo>
                      <a:pt x="3105" y="11510"/>
                    </a:lnTo>
                    <a:lnTo>
                      <a:pt x="2286" y="11933"/>
                    </a:lnTo>
                    <a:cubicBezTo>
                      <a:pt x="2009" y="12078"/>
                      <a:pt x="1758" y="12263"/>
                      <a:pt x="1507" y="12421"/>
                    </a:cubicBezTo>
                    <a:lnTo>
                      <a:pt x="727" y="12923"/>
                    </a:lnTo>
                    <a:lnTo>
                      <a:pt x="1" y="13492"/>
                    </a:lnTo>
                    <a:lnTo>
                      <a:pt x="436" y="14033"/>
                    </a:lnTo>
                    <a:lnTo>
                      <a:pt x="1097" y="13425"/>
                    </a:lnTo>
                    <a:lnTo>
                      <a:pt x="1810" y="12884"/>
                    </a:lnTo>
                    <a:cubicBezTo>
                      <a:pt x="2048" y="12712"/>
                      <a:pt x="2273" y="12514"/>
                      <a:pt x="2524" y="12342"/>
                    </a:cubicBezTo>
                    <a:lnTo>
                      <a:pt x="3304" y="11866"/>
                    </a:lnTo>
                    <a:lnTo>
                      <a:pt x="3581" y="11708"/>
                    </a:lnTo>
                    <a:cubicBezTo>
                      <a:pt x="3621" y="11668"/>
                      <a:pt x="3701" y="11655"/>
                      <a:pt x="3713" y="11602"/>
                    </a:cubicBezTo>
                    <a:lnTo>
                      <a:pt x="3648" y="11417"/>
                    </a:lnTo>
                    <a:lnTo>
                      <a:pt x="3475" y="10862"/>
                    </a:lnTo>
                    <a:lnTo>
                      <a:pt x="3185" y="9924"/>
                    </a:lnTo>
                    <a:lnTo>
                      <a:pt x="2908" y="8999"/>
                    </a:lnTo>
                    <a:cubicBezTo>
                      <a:pt x="2815" y="8682"/>
                      <a:pt x="2788" y="8351"/>
                      <a:pt x="2735" y="8034"/>
                    </a:cubicBezTo>
                    <a:cubicBezTo>
                      <a:pt x="2735" y="8034"/>
                      <a:pt x="2683" y="7546"/>
                      <a:pt x="2617" y="7056"/>
                    </a:cubicBezTo>
                    <a:lnTo>
                      <a:pt x="2511" y="6079"/>
                    </a:lnTo>
                    <a:cubicBezTo>
                      <a:pt x="2485" y="5405"/>
                      <a:pt x="2511" y="4731"/>
                      <a:pt x="2550" y="4057"/>
                    </a:cubicBezTo>
                    <a:cubicBezTo>
                      <a:pt x="2591" y="2683"/>
                      <a:pt x="2894" y="1362"/>
                      <a:pt x="3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5" name="Google Shape;10265;p23"/>
              <p:cNvSpPr/>
              <p:nvPr/>
            </p:nvSpPr>
            <p:spPr>
              <a:xfrm>
                <a:off x="3855000" y="2923100"/>
                <a:ext cx="221650" cy="294025"/>
              </a:xfrm>
              <a:custGeom>
                <a:avLst/>
                <a:gdLst/>
                <a:ahLst/>
                <a:cxnLst/>
                <a:rect l="l" t="t" r="r" b="b"/>
                <a:pathLst>
                  <a:path w="8866" h="11761" extrusionOk="0">
                    <a:moveTo>
                      <a:pt x="1004" y="1"/>
                    </a:moveTo>
                    <a:lnTo>
                      <a:pt x="502" y="186"/>
                    </a:lnTo>
                    <a:lnTo>
                      <a:pt x="0" y="397"/>
                    </a:lnTo>
                    <a:cubicBezTo>
                      <a:pt x="899" y="1428"/>
                      <a:pt x="1784" y="2578"/>
                      <a:pt x="2418" y="3741"/>
                    </a:cubicBezTo>
                    <a:cubicBezTo>
                      <a:pt x="2749" y="4335"/>
                      <a:pt x="3066" y="4916"/>
                      <a:pt x="3343" y="5524"/>
                    </a:cubicBezTo>
                    <a:lnTo>
                      <a:pt x="3686" y="6449"/>
                    </a:lnTo>
                    <a:cubicBezTo>
                      <a:pt x="3845" y="6912"/>
                      <a:pt x="4003" y="7388"/>
                      <a:pt x="4003" y="7388"/>
                    </a:cubicBezTo>
                    <a:cubicBezTo>
                      <a:pt x="4096" y="7705"/>
                      <a:pt x="4215" y="8022"/>
                      <a:pt x="4281" y="8339"/>
                    </a:cubicBezTo>
                    <a:lnTo>
                      <a:pt x="4453" y="9303"/>
                    </a:lnTo>
                    <a:lnTo>
                      <a:pt x="4599" y="10268"/>
                    </a:lnTo>
                    <a:lnTo>
                      <a:pt x="4691" y="10850"/>
                    </a:lnTo>
                    <a:lnTo>
                      <a:pt x="4717" y="11035"/>
                    </a:lnTo>
                    <a:cubicBezTo>
                      <a:pt x="4730" y="11054"/>
                      <a:pt x="4757" y="11057"/>
                      <a:pt x="4786" y="11057"/>
                    </a:cubicBezTo>
                    <a:cubicBezTo>
                      <a:pt x="4801" y="11057"/>
                      <a:pt x="4816" y="11057"/>
                      <a:pt x="4830" y="11057"/>
                    </a:cubicBezTo>
                    <a:cubicBezTo>
                      <a:pt x="4846" y="11057"/>
                      <a:pt x="4862" y="11057"/>
                      <a:pt x="4875" y="11061"/>
                    </a:cubicBezTo>
                    <a:lnTo>
                      <a:pt x="5193" y="11074"/>
                    </a:lnTo>
                    <a:cubicBezTo>
                      <a:pt x="6408" y="11179"/>
                      <a:pt x="7585" y="11417"/>
                      <a:pt x="8721" y="11761"/>
                    </a:cubicBezTo>
                    <a:lnTo>
                      <a:pt x="8866" y="11074"/>
                    </a:lnTo>
                    <a:cubicBezTo>
                      <a:pt x="7677" y="10823"/>
                      <a:pt x="6448" y="10677"/>
                      <a:pt x="5206" y="10665"/>
                    </a:cubicBezTo>
                    <a:lnTo>
                      <a:pt x="5074" y="10677"/>
                    </a:lnTo>
                    <a:cubicBezTo>
                      <a:pt x="5067" y="10671"/>
                      <a:pt x="5057" y="10671"/>
                      <a:pt x="5047" y="10671"/>
                    </a:cubicBezTo>
                    <a:cubicBezTo>
                      <a:pt x="5037" y="10671"/>
                      <a:pt x="5028" y="10671"/>
                      <a:pt x="5021" y="10665"/>
                    </a:cubicBezTo>
                    <a:lnTo>
                      <a:pt x="5021" y="10612"/>
                    </a:lnTo>
                    <a:lnTo>
                      <a:pt x="4942" y="10228"/>
                    </a:lnTo>
                    <a:lnTo>
                      <a:pt x="4784" y="9250"/>
                    </a:lnTo>
                    <a:lnTo>
                      <a:pt x="4599" y="8272"/>
                    </a:lnTo>
                    <a:cubicBezTo>
                      <a:pt x="4532" y="7955"/>
                      <a:pt x="4414" y="7638"/>
                      <a:pt x="4334" y="7321"/>
                    </a:cubicBezTo>
                    <a:cubicBezTo>
                      <a:pt x="4334" y="7321"/>
                      <a:pt x="4188" y="6845"/>
                      <a:pt x="4030" y="6357"/>
                    </a:cubicBezTo>
                    <a:lnTo>
                      <a:pt x="3713" y="5406"/>
                    </a:lnTo>
                    <a:cubicBezTo>
                      <a:pt x="3462" y="4784"/>
                      <a:pt x="3198" y="4176"/>
                      <a:pt x="2920" y="3568"/>
                    </a:cubicBezTo>
                    <a:cubicBezTo>
                      <a:pt x="2391" y="2353"/>
                      <a:pt x="1678" y="1177"/>
                      <a:pt x="1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6" name="Google Shape;10266;p23"/>
              <p:cNvSpPr/>
              <p:nvPr/>
            </p:nvSpPr>
            <p:spPr>
              <a:xfrm>
                <a:off x="3803775" y="3378900"/>
                <a:ext cx="232275" cy="70800"/>
              </a:xfrm>
              <a:custGeom>
                <a:avLst/>
                <a:gdLst/>
                <a:ahLst/>
                <a:cxnLst/>
                <a:rect l="l" t="t" r="r" b="b"/>
                <a:pathLst>
                  <a:path w="9291" h="2832" extrusionOk="0">
                    <a:moveTo>
                      <a:pt x="7384" y="1"/>
                    </a:moveTo>
                    <a:cubicBezTo>
                      <a:pt x="7213" y="1"/>
                      <a:pt x="7041" y="30"/>
                      <a:pt x="6859" y="30"/>
                    </a:cubicBezTo>
                    <a:cubicBezTo>
                      <a:pt x="6760" y="43"/>
                      <a:pt x="6660" y="43"/>
                      <a:pt x="6561" y="43"/>
                    </a:cubicBezTo>
                    <a:cubicBezTo>
                      <a:pt x="6462" y="43"/>
                      <a:pt x="6363" y="43"/>
                      <a:pt x="6264" y="56"/>
                    </a:cubicBezTo>
                    <a:cubicBezTo>
                      <a:pt x="6052" y="96"/>
                      <a:pt x="5855" y="123"/>
                      <a:pt x="5656" y="136"/>
                    </a:cubicBezTo>
                    <a:cubicBezTo>
                      <a:pt x="5247" y="149"/>
                      <a:pt x="4863" y="294"/>
                      <a:pt x="4454" y="347"/>
                    </a:cubicBezTo>
                    <a:cubicBezTo>
                      <a:pt x="4058" y="426"/>
                      <a:pt x="3674" y="585"/>
                      <a:pt x="3278" y="664"/>
                    </a:cubicBezTo>
                    <a:cubicBezTo>
                      <a:pt x="2908" y="836"/>
                      <a:pt x="2498" y="928"/>
                      <a:pt x="2129" y="1101"/>
                    </a:cubicBezTo>
                    <a:cubicBezTo>
                      <a:pt x="1771" y="1286"/>
                      <a:pt x="1375" y="1404"/>
                      <a:pt x="1031" y="1629"/>
                    </a:cubicBezTo>
                    <a:lnTo>
                      <a:pt x="503" y="1933"/>
                    </a:lnTo>
                    <a:cubicBezTo>
                      <a:pt x="318" y="2026"/>
                      <a:pt x="173" y="2170"/>
                      <a:pt x="1" y="2276"/>
                    </a:cubicBezTo>
                    <a:lnTo>
                      <a:pt x="437" y="2831"/>
                    </a:lnTo>
                    <a:cubicBezTo>
                      <a:pt x="582" y="2699"/>
                      <a:pt x="714" y="2554"/>
                      <a:pt x="860" y="2448"/>
                    </a:cubicBezTo>
                    <a:cubicBezTo>
                      <a:pt x="1019" y="2329"/>
                      <a:pt x="1177" y="2223"/>
                      <a:pt x="1336" y="2105"/>
                    </a:cubicBezTo>
                    <a:cubicBezTo>
                      <a:pt x="1626" y="1841"/>
                      <a:pt x="1983" y="1695"/>
                      <a:pt x="2313" y="1471"/>
                    </a:cubicBezTo>
                    <a:cubicBezTo>
                      <a:pt x="2657" y="1272"/>
                      <a:pt x="3027" y="1154"/>
                      <a:pt x="3383" y="969"/>
                    </a:cubicBezTo>
                    <a:cubicBezTo>
                      <a:pt x="3767" y="876"/>
                      <a:pt x="4137" y="717"/>
                      <a:pt x="4520" y="651"/>
                    </a:cubicBezTo>
                    <a:cubicBezTo>
                      <a:pt x="4916" y="599"/>
                      <a:pt x="5300" y="466"/>
                      <a:pt x="5696" y="466"/>
                    </a:cubicBezTo>
                    <a:lnTo>
                      <a:pt x="6278" y="426"/>
                    </a:lnTo>
                    <a:cubicBezTo>
                      <a:pt x="6305" y="425"/>
                      <a:pt x="6333" y="424"/>
                      <a:pt x="6360" y="424"/>
                    </a:cubicBezTo>
                    <a:cubicBezTo>
                      <a:pt x="6531" y="424"/>
                      <a:pt x="6702" y="453"/>
                      <a:pt x="6872" y="453"/>
                    </a:cubicBezTo>
                    <a:cubicBezTo>
                      <a:pt x="7057" y="466"/>
                      <a:pt x="7255" y="453"/>
                      <a:pt x="7440" y="493"/>
                    </a:cubicBezTo>
                    <a:cubicBezTo>
                      <a:pt x="7638" y="532"/>
                      <a:pt x="7823" y="558"/>
                      <a:pt x="8022" y="585"/>
                    </a:cubicBezTo>
                    <a:cubicBezTo>
                      <a:pt x="8022" y="585"/>
                      <a:pt x="8154" y="611"/>
                      <a:pt x="8299" y="625"/>
                    </a:cubicBezTo>
                    <a:cubicBezTo>
                      <a:pt x="8445" y="651"/>
                      <a:pt x="8577" y="704"/>
                      <a:pt x="8577" y="704"/>
                    </a:cubicBezTo>
                    <a:cubicBezTo>
                      <a:pt x="8669" y="743"/>
                      <a:pt x="8762" y="757"/>
                      <a:pt x="8867" y="770"/>
                    </a:cubicBezTo>
                    <a:lnTo>
                      <a:pt x="9132" y="823"/>
                    </a:lnTo>
                    <a:lnTo>
                      <a:pt x="9290" y="83"/>
                    </a:lnTo>
                    <a:lnTo>
                      <a:pt x="8973" y="83"/>
                    </a:lnTo>
                    <a:cubicBezTo>
                      <a:pt x="8867" y="83"/>
                      <a:pt x="8774" y="83"/>
                      <a:pt x="8682" y="70"/>
                    </a:cubicBezTo>
                    <a:cubicBezTo>
                      <a:pt x="8682" y="70"/>
                      <a:pt x="8524" y="30"/>
                      <a:pt x="8378" y="30"/>
                    </a:cubicBezTo>
                    <a:lnTo>
                      <a:pt x="8075" y="30"/>
                    </a:lnTo>
                    <a:cubicBezTo>
                      <a:pt x="7876" y="30"/>
                      <a:pt x="7678" y="17"/>
                      <a:pt x="7467" y="3"/>
                    </a:cubicBezTo>
                    <a:cubicBezTo>
                      <a:pt x="7439" y="2"/>
                      <a:pt x="7411" y="1"/>
                      <a:pt x="73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7" name="Google Shape;10267;p23"/>
              <p:cNvSpPr/>
              <p:nvPr/>
            </p:nvSpPr>
            <p:spPr>
              <a:xfrm>
                <a:off x="3846725" y="3447625"/>
                <a:ext cx="17445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6978" h="2223" extrusionOk="0">
                    <a:moveTo>
                      <a:pt x="5544" y="0"/>
                    </a:moveTo>
                    <a:cubicBezTo>
                      <a:pt x="5418" y="0"/>
                      <a:pt x="5291" y="31"/>
                      <a:pt x="5154" y="43"/>
                    </a:cubicBezTo>
                    <a:cubicBezTo>
                      <a:pt x="5122" y="46"/>
                      <a:pt x="5090" y="47"/>
                      <a:pt x="5057" y="47"/>
                    </a:cubicBezTo>
                    <a:cubicBezTo>
                      <a:pt x="4995" y="47"/>
                      <a:pt x="4932" y="43"/>
                      <a:pt x="4869" y="43"/>
                    </a:cubicBezTo>
                    <a:cubicBezTo>
                      <a:pt x="4813" y="43"/>
                      <a:pt x="4758" y="46"/>
                      <a:pt x="4704" y="56"/>
                    </a:cubicBezTo>
                    <a:cubicBezTo>
                      <a:pt x="4560" y="82"/>
                      <a:pt x="4414" y="109"/>
                      <a:pt x="4255" y="122"/>
                    </a:cubicBezTo>
                    <a:cubicBezTo>
                      <a:pt x="3952" y="122"/>
                      <a:pt x="3661" y="254"/>
                      <a:pt x="3357" y="281"/>
                    </a:cubicBezTo>
                    <a:cubicBezTo>
                      <a:pt x="3066" y="334"/>
                      <a:pt x="2789" y="452"/>
                      <a:pt x="2485" y="505"/>
                    </a:cubicBezTo>
                    <a:cubicBezTo>
                      <a:pt x="2208" y="637"/>
                      <a:pt x="1890" y="690"/>
                      <a:pt x="1626" y="822"/>
                    </a:cubicBezTo>
                    <a:cubicBezTo>
                      <a:pt x="1348" y="968"/>
                      <a:pt x="1031" y="1034"/>
                      <a:pt x="793" y="1206"/>
                    </a:cubicBezTo>
                    <a:cubicBezTo>
                      <a:pt x="648" y="1285"/>
                      <a:pt x="516" y="1351"/>
                      <a:pt x="384" y="1417"/>
                    </a:cubicBezTo>
                    <a:cubicBezTo>
                      <a:pt x="238" y="1483"/>
                      <a:pt x="132" y="1588"/>
                      <a:pt x="0" y="1668"/>
                    </a:cubicBezTo>
                    <a:lnTo>
                      <a:pt x="437" y="2223"/>
                    </a:lnTo>
                    <a:cubicBezTo>
                      <a:pt x="543" y="2131"/>
                      <a:pt x="635" y="2011"/>
                      <a:pt x="740" y="1932"/>
                    </a:cubicBezTo>
                    <a:cubicBezTo>
                      <a:pt x="860" y="1853"/>
                      <a:pt x="978" y="1773"/>
                      <a:pt x="1084" y="1682"/>
                    </a:cubicBezTo>
                    <a:cubicBezTo>
                      <a:pt x="1295" y="1470"/>
                      <a:pt x="1573" y="1377"/>
                      <a:pt x="1797" y="1192"/>
                    </a:cubicBezTo>
                    <a:cubicBezTo>
                      <a:pt x="2049" y="1047"/>
                      <a:pt x="2326" y="968"/>
                      <a:pt x="2590" y="822"/>
                    </a:cubicBezTo>
                    <a:cubicBezTo>
                      <a:pt x="2881" y="757"/>
                      <a:pt x="3145" y="624"/>
                      <a:pt x="3436" y="572"/>
                    </a:cubicBezTo>
                    <a:cubicBezTo>
                      <a:pt x="3710" y="547"/>
                      <a:pt x="3973" y="451"/>
                      <a:pt x="4246" y="451"/>
                    </a:cubicBezTo>
                    <a:cubicBezTo>
                      <a:pt x="4263" y="451"/>
                      <a:pt x="4279" y="451"/>
                      <a:pt x="4295" y="452"/>
                    </a:cubicBezTo>
                    <a:cubicBezTo>
                      <a:pt x="4440" y="452"/>
                      <a:pt x="4586" y="439"/>
                      <a:pt x="4731" y="426"/>
                    </a:cubicBezTo>
                    <a:cubicBezTo>
                      <a:pt x="4751" y="424"/>
                      <a:pt x="4771" y="423"/>
                      <a:pt x="4792" y="423"/>
                    </a:cubicBezTo>
                    <a:cubicBezTo>
                      <a:pt x="4917" y="423"/>
                      <a:pt x="5040" y="452"/>
                      <a:pt x="5154" y="452"/>
                    </a:cubicBezTo>
                    <a:cubicBezTo>
                      <a:pt x="5300" y="466"/>
                      <a:pt x="5444" y="452"/>
                      <a:pt x="5576" y="492"/>
                    </a:cubicBezTo>
                    <a:cubicBezTo>
                      <a:pt x="5722" y="519"/>
                      <a:pt x="5854" y="545"/>
                      <a:pt x="5999" y="572"/>
                    </a:cubicBezTo>
                    <a:cubicBezTo>
                      <a:pt x="5999" y="572"/>
                      <a:pt x="6105" y="584"/>
                      <a:pt x="6211" y="611"/>
                    </a:cubicBezTo>
                    <a:cubicBezTo>
                      <a:pt x="6293" y="623"/>
                      <a:pt x="6386" y="666"/>
                      <a:pt x="6406" y="666"/>
                    </a:cubicBezTo>
                    <a:cubicBezTo>
                      <a:pt x="6408" y="666"/>
                      <a:pt x="6409" y="665"/>
                      <a:pt x="6409" y="664"/>
                    </a:cubicBezTo>
                    <a:cubicBezTo>
                      <a:pt x="6475" y="704"/>
                      <a:pt x="6542" y="704"/>
                      <a:pt x="6621" y="716"/>
                    </a:cubicBezTo>
                    <a:lnTo>
                      <a:pt x="6806" y="757"/>
                    </a:lnTo>
                    <a:lnTo>
                      <a:pt x="6977" y="17"/>
                    </a:lnTo>
                    <a:lnTo>
                      <a:pt x="6977" y="17"/>
                    </a:lnTo>
                    <a:lnTo>
                      <a:pt x="6727" y="29"/>
                    </a:lnTo>
                    <a:cubicBezTo>
                      <a:pt x="6682" y="29"/>
                      <a:pt x="6632" y="35"/>
                      <a:pt x="6580" y="35"/>
                    </a:cubicBezTo>
                    <a:cubicBezTo>
                      <a:pt x="6554" y="35"/>
                      <a:pt x="6528" y="34"/>
                      <a:pt x="6501" y="29"/>
                    </a:cubicBezTo>
                    <a:cubicBezTo>
                      <a:pt x="6501" y="29"/>
                      <a:pt x="6396" y="3"/>
                      <a:pt x="6277" y="3"/>
                    </a:cubicBezTo>
                    <a:cubicBezTo>
                      <a:pt x="6172" y="17"/>
                      <a:pt x="6052" y="17"/>
                      <a:pt x="6052" y="17"/>
                    </a:cubicBezTo>
                    <a:cubicBezTo>
                      <a:pt x="5907" y="17"/>
                      <a:pt x="5761" y="17"/>
                      <a:pt x="5603" y="3"/>
                    </a:cubicBezTo>
                    <a:cubicBezTo>
                      <a:pt x="5583" y="1"/>
                      <a:pt x="5563" y="0"/>
                      <a:pt x="55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8" name="Google Shape;10268;p23"/>
              <p:cNvSpPr/>
              <p:nvPr/>
            </p:nvSpPr>
            <p:spPr>
              <a:xfrm>
                <a:off x="3744325" y="2919150"/>
                <a:ext cx="127875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1745" extrusionOk="0">
                    <a:moveTo>
                      <a:pt x="5114" y="0"/>
                    </a:moveTo>
                    <a:cubicBezTo>
                      <a:pt x="4850" y="14"/>
                      <a:pt x="4598" y="53"/>
                      <a:pt x="4374" y="106"/>
                    </a:cubicBezTo>
                    <a:lnTo>
                      <a:pt x="3740" y="264"/>
                    </a:lnTo>
                    <a:cubicBezTo>
                      <a:pt x="3330" y="384"/>
                      <a:pt x="2921" y="502"/>
                      <a:pt x="2537" y="595"/>
                    </a:cubicBezTo>
                    <a:cubicBezTo>
                      <a:pt x="2154" y="675"/>
                      <a:pt x="1758" y="767"/>
                      <a:pt x="1362" y="846"/>
                    </a:cubicBezTo>
                    <a:cubicBezTo>
                      <a:pt x="1150" y="899"/>
                      <a:pt x="939" y="939"/>
                      <a:pt x="727" y="978"/>
                    </a:cubicBezTo>
                    <a:cubicBezTo>
                      <a:pt x="502" y="1045"/>
                      <a:pt x="212" y="1110"/>
                      <a:pt x="0" y="1242"/>
                    </a:cubicBezTo>
                    <a:lnTo>
                      <a:pt x="608" y="1744"/>
                    </a:lnTo>
                    <a:cubicBezTo>
                      <a:pt x="754" y="1705"/>
                      <a:pt x="807" y="1600"/>
                      <a:pt x="965" y="1520"/>
                    </a:cubicBezTo>
                    <a:cubicBezTo>
                      <a:pt x="1124" y="1427"/>
                      <a:pt x="1295" y="1348"/>
                      <a:pt x="1480" y="1269"/>
                    </a:cubicBezTo>
                    <a:cubicBezTo>
                      <a:pt x="1850" y="1137"/>
                      <a:pt x="2220" y="992"/>
                      <a:pt x="2643" y="912"/>
                    </a:cubicBezTo>
                    <a:cubicBezTo>
                      <a:pt x="3039" y="819"/>
                      <a:pt x="3423" y="740"/>
                      <a:pt x="3806" y="701"/>
                    </a:cubicBezTo>
                    <a:cubicBezTo>
                      <a:pt x="3867" y="696"/>
                      <a:pt x="3929" y="695"/>
                      <a:pt x="3991" y="695"/>
                    </a:cubicBezTo>
                    <a:cubicBezTo>
                      <a:pt x="4114" y="695"/>
                      <a:pt x="4237" y="701"/>
                      <a:pt x="4361" y="701"/>
                    </a:cubicBezTo>
                    <a:cubicBezTo>
                      <a:pt x="4533" y="714"/>
                      <a:pt x="4665" y="754"/>
                      <a:pt x="4797" y="780"/>
                    </a:cubicBezTo>
                    <a:lnTo>
                      <a:pt x="4956" y="384"/>
                    </a:lnTo>
                    <a:cubicBezTo>
                      <a:pt x="5035" y="185"/>
                      <a:pt x="5114" y="0"/>
                      <a:pt x="5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9" name="Google Shape;10269;p23"/>
              <p:cNvSpPr/>
              <p:nvPr/>
            </p:nvSpPr>
            <p:spPr>
              <a:xfrm>
                <a:off x="3860275" y="3207550"/>
                <a:ext cx="85925" cy="15162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6065" extrusionOk="0">
                    <a:moveTo>
                      <a:pt x="741" y="634"/>
                    </a:moveTo>
                    <a:lnTo>
                      <a:pt x="793" y="674"/>
                    </a:lnTo>
                    <a:cubicBezTo>
                      <a:pt x="859" y="726"/>
                      <a:pt x="912" y="806"/>
                      <a:pt x="978" y="872"/>
                    </a:cubicBezTo>
                    <a:lnTo>
                      <a:pt x="1084" y="1031"/>
                    </a:lnTo>
                    <a:cubicBezTo>
                      <a:pt x="1137" y="1096"/>
                      <a:pt x="1176" y="1163"/>
                      <a:pt x="1216" y="1228"/>
                    </a:cubicBezTo>
                    <a:cubicBezTo>
                      <a:pt x="1388" y="1506"/>
                      <a:pt x="1533" y="1797"/>
                      <a:pt x="1692" y="2088"/>
                    </a:cubicBezTo>
                    <a:cubicBezTo>
                      <a:pt x="2009" y="2682"/>
                      <a:pt x="2339" y="3184"/>
                      <a:pt x="2617" y="3753"/>
                    </a:cubicBezTo>
                    <a:lnTo>
                      <a:pt x="2960" y="4479"/>
                    </a:lnTo>
                    <a:cubicBezTo>
                      <a:pt x="2960" y="4505"/>
                      <a:pt x="3000" y="4558"/>
                      <a:pt x="2987" y="4572"/>
                    </a:cubicBezTo>
                    <a:lnTo>
                      <a:pt x="2894" y="4572"/>
                    </a:lnTo>
                    <a:lnTo>
                      <a:pt x="2670" y="4585"/>
                    </a:lnTo>
                    <a:cubicBezTo>
                      <a:pt x="2221" y="4690"/>
                      <a:pt x="1771" y="4770"/>
                      <a:pt x="1335" y="4889"/>
                    </a:cubicBezTo>
                    <a:cubicBezTo>
                      <a:pt x="1069" y="4997"/>
                      <a:pt x="798" y="5089"/>
                      <a:pt x="539" y="5205"/>
                    </a:cubicBezTo>
                    <a:lnTo>
                      <a:pt x="539" y="5205"/>
                    </a:lnTo>
                    <a:cubicBezTo>
                      <a:pt x="513" y="4826"/>
                      <a:pt x="492" y="4441"/>
                      <a:pt x="476" y="4056"/>
                    </a:cubicBezTo>
                    <a:cubicBezTo>
                      <a:pt x="476" y="4056"/>
                      <a:pt x="476" y="3818"/>
                      <a:pt x="463" y="3580"/>
                    </a:cubicBezTo>
                    <a:lnTo>
                      <a:pt x="463" y="3105"/>
                    </a:lnTo>
                    <a:cubicBezTo>
                      <a:pt x="463" y="3105"/>
                      <a:pt x="489" y="2854"/>
                      <a:pt x="503" y="2616"/>
                    </a:cubicBezTo>
                    <a:cubicBezTo>
                      <a:pt x="515" y="2379"/>
                      <a:pt x="542" y="2141"/>
                      <a:pt x="542" y="2141"/>
                    </a:cubicBezTo>
                    <a:cubicBezTo>
                      <a:pt x="542" y="2141"/>
                      <a:pt x="568" y="1889"/>
                      <a:pt x="595" y="1651"/>
                    </a:cubicBezTo>
                    <a:cubicBezTo>
                      <a:pt x="621" y="1413"/>
                      <a:pt x="661" y="1176"/>
                      <a:pt x="661" y="1176"/>
                    </a:cubicBezTo>
                    <a:lnTo>
                      <a:pt x="714" y="832"/>
                    </a:lnTo>
                    <a:lnTo>
                      <a:pt x="727" y="700"/>
                    </a:lnTo>
                    <a:lnTo>
                      <a:pt x="741" y="634"/>
                    </a:lnTo>
                    <a:close/>
                    <a:moveTo>
                      <a:pt x="595" y="5932"/>
                    </a:moveTo>
                    <a:cubicBezTo>
                      <a:pt x="595" y="5932"/>
                      <a:pt x="595" y="5932"/>
                      <a:pt x="595" y="5932"/>
                    </a:cubicBezTo>
                    <a:cubicBezTo>
                      <a:pt x="595" y="5932"/>
                      <a:pt x="595" y="5932"/>
                      <a:pt x="595" y="5932"/>
                    </a:cubicBezTo>
                    <a:close/>
                    <a:moveTo>
                      <a:pt x="556" y="0"/>
                    </a:moveTo>
                    <a:cubicBezTo>
                      <a:pt x="542" y="39"/>
                      <a:pt x="529" y="106"/>
                      <a:pt x="515" y="159"/>
                    </a:cubicBezTo>
                    <a:lnTo>
                      <a:pt x="436" y="476"/>
                    </a:lnTo>
                    <a:cubicBezTo>
                      <a:pt x="436" y="476"/>
                      <a:pt x="410" y="634"/>
                      <a:pt x="383" y="779"/>
                    </a:cubicBezTo>
                    <a:cubicBezTo>
                      <a:pt x="357" y="925"/>
                      <a:pt x="318" y="1084"/>
                      <a:pt x="318" y="1084"/>
                    </a:cubicBezTo>
                    <a:cubicBezTo>
                      <a:pt x="318" y="1084"/>
                      <a:pt x="278" y="1321"/>
                      <a:pt x="251" y="1572"/>
                    </a:cubicBezTo>
                    <a:lnTo>
                      <a:pt x="172" y="2048"/>
                    </a:lnTo>
                    <a:lnTo>
                      <a:pt x="119" y="2523"/>
                    </a:lnTo>
                    <a:lnTo>
                      <a:pt x="66" y="2999"/>
                    </a:lnTo>
                    <a:lnTo>
                      <a:pt x="40" y="3475"/>
                    </a:lnTo>
                    <a:cubicBezTo>
                      <a:pt x="27" y="3713"/>
                      <a:pt x="27" y="3950"/>
                      <a:pt x="27" y="3950"/>
                    </a:cubicBezTo>
                    <a:cubicBezTo>
                      <a:pt x="1" y="4572"/>
                      <a:pt x="13" y="5219"/>
                      <a:pt x="53" y="5841"/>
                    </a:cubicBezTo>
                    <a:cubicBezTo>
                      <a:pt x="53" y="5841"/>
                      <a:pt x="183" y="5860"/>
                      <a:pt x="316" y="5880"/>
                    </a:cubicBezTo>
                    <a:lnTo>
                      <a:pt x="316" y="5880"/>
                    </a:lnTo>
                    <a:lnTo>
                      <a:pt x="410" y="6065"/>
                    </a:lnTo>
                    <a:cubicBezTo>
                      <a:pt x="470" y="6019"/>
                      <a:pt x="532" y="5975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876" y="5742"/>
                      <a:pt x="1180" y="5579"/>
                      <a:pt x="1493" y="5418"/>
                    </a:cubicBezTo>
                    <a:cubicBezTo>
                      <a:pt x="1890" y="5259"/>
                      <a:pt x="2312" y="5140"/>
                      <a:pt x="2735" y="5008"/>
                    </a:cubicBezTo>
                    <a:lnTo>
                      <a:pt x="3158" y="4928"/>
                    </a:lnTo>
                    <a:lnTo>
                      <a:pt x="3396" y="4889"/>
                    </a:lnTo>
                    <a:lnTo>
                      <a:pt x="3436" y="4889"/>
                    </a:lnTo>
                    <a:cubicBezTo>
                      <a:pt x="3436" y="4889"/>
                      <a:pt x="3422" y="4863"/>
                      <a:pt x="3422" y="4849"/>
                    </a:cubicBezTo>
                    <a:lnTo>
                      <a:pt x="3383" y="4770"/>
                    </a:lnTo>
                    <a:lnTo>
                      <a:pt x="3317" y="4611"/>
                    </a:lnTo>
                    <a:lnTo>
                      <a:pt x="3079" y="4109"/>
                    </a:lnTo>
                    <a:cubicBezTo>
                      <a:pt x="2947" y="3858"/>
                      <a:pt x="2828" y="3607"/>
                      <a:pt x="2828" y="3607"/>
                    </a:cubicBezTo>
                    <a:cubicBezTo>
                      <a:pt x="2538" y="3013"/>
                      <a:pt x="2194" y="2471"/>
                      <a:pt x="1903" y="1929"/>
                    </a:cubicBezTo>
                    <a:cubicBezTo>
                      <a:pt x="1758" y="1639"/>
                      <a:pt x="1613" y="1348"/>
                      <a:pt x="1440" y="1057"/>
                    </a:cubicBezTo>
                    <a:cubicBezTo>
                      <a:pt x="1401" y="991"/>
                      <a:pt x="1361" y="911"/>
                      <a:pt x="1322" y="846"/>
                    </a:cubicBezTo>
                    <a:lnTo>
                      <a:pt x="1150" y="608"/>
                    </a:lnTo>
                    <a:cubicBezTo>
                      <a:pt x="1005" y="436"/>
                      <a:pt x="859" y="264"/>
                      <a:pt x="688" y="119"/>
                    </a:cubicBez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0" name="Google Shape;10270;p23"/>
              <p:cNvSpPr/>
              <p:nvPr/>
            </p:nvSpPr>
            <p:spPr>
              <a:xfrm>
                <a:off x="4073025" y="3033450"/>
                <a:ext cx="317800" cy="209850"/>
              </a:xfrm>
              <a:custGeom>
                <a:avLst/>
                <a:gdLst/>
                <a:ahLst/>
                <a:cxnLst/>
                <a:rect l="l" t="t" r="r" b="b"/>
                <a:pathLst>
                  <a:path w="12712" h="8394" extrusionOk="0">
                    <a:moveTo>
                      <a:pt x="11972" y="0"/>
                    </a:moveTo>
                    <a:cubicBezTo>
                      <a:pt x="11417" y="384"/>
                      <a:pt x="10862" y="754"/>
                      <a:pt x="10319" y="1150"/>
                    </a:cubicBezTo>
                    <a:cubicBezTo>
                      <a:pt x="9764" y="1547"/>
                      <a:pt x="9223" y="1969"/>
                      <a:pt x="8721" y="2419"/>
                    </a:cubicBezTo>
                    <a:cubicBezTo>
                      <a:pt x="8205" y="2854"/>
                      <a:pt x="7703" y="3291"/>
                      <a:pt x="7215" y="3753"/>
                    </a:cubicBezTo>
                    <a:lnTo>
                      <a:pt x="6528" y="4466"/>
                    </a:lnTo>
                    <a:cubicBezTo>
                      <a:pt x="6197" y="4836"/>
                      <a:pt x="5867" y="5194"/>
                      <a:pt x="5867" y="5194"/>
                    </a:cubicBezTo>
                    <a:cubicBezTo>
                      <a:pt x="5642" y="5444"/>
                      <a:pt x="5404" y="5682"/>
                      <a:pt x="5219" y="5946"/>
                    </a:cubicBezTo>
                    <a:lnTo>
                      <a:pt x="4638" y="6739"/>
                    </a:lnTo>
                    <a:lnTo>
                      <a:pt x="4070" y="7558"/>
                    </a:lnTo>
                    <a:lnTo>
                      <a:pt x="3845" y="7889"/>
                    </a:lnTo>
                    <a:lnTo>
                      <a:pt x="3806" y="7928"/>
                    </a:lnTo>
                    <a:cubicBezTo>
                      <a:pt x="3792" y="7928"/>
                      <a:pt x="3779" y="7916"/>
                      <a:pt x="3765" y="7916"/>
                    </a:cubicBezTo>
                    <a:lnTo>
                      <a:pt x="3647" y="7863"/>
                    </a:lnTo>
                    <a:cubicBezTo>
                      <a:pt x="2511" y="7347"/>
                      <a:pt x="1348" y="6950"/>
                      <a:pt x="145" y="6660"/>
                    </a:cubicBezTo>
                    <a:lnTo>
                      <a:pt x="0" y="7347"/>
                    </a:lnTo>
                    <a:cubicBezTo>
                      <a:pt x="1163" y="7519"/>
                      <a:pt x="2338" y="7822"/>
                      <a:pt x="3475" y="8233"/>
                    </a:cubicBezTo>
                    <a:lnTo>
                      <a:pt x="3779" y="8338"/>
                    </a:lnTo>
                    <a:cubicBezTo>
                      <a:pt x="3827" y="8350"/>
                      <a:pt x="3884" y="8393"/>
                      <a:pt x="3924" y="8393"/>
                    </a:cubicBezTo>
                    <a:cubicBezTo>
                      <a:pt x="3929" y="8393"/>
                      <a:pt x="3934" y="8393"/>
                      <a:pt x="3938" y="8391"/>
                    </a:cubicBezTo>
                    <a:lnTo>
                      <a:pt x="4044" y="8233"/>
                    </a:lnTo>
                    <a:lnTo>
                      <a:pt x="4361" y="7743"/>
                    </a:lnTo>
                    <a:lnTo>
                      <a:pt x="4916" y="6938"/>
                    </a:lnTo>
                    <a:lnTo>
                      <a:pt x="5471" y="6145"/>
                    </a:lnTo>
                    <a:cubicBezTo>
                      <a:pt x="5656" y="5881"/>
                      <a:pt x="5906" y="5655"/>
                      <a:pt x="6118" y="5418"/>
                    </a:cubicBezTo>
                    <a:lnTo>
                      <a:pt x="6805" y="4704"/>
                    </a:lnTo>
                    <a:cubicBezTo>
                      <a:pt x="7162" y="4361"/>
                      <a:pt x="7505" y="4004"/>
                      <a:pt x="7505" y="4004"/>
                    </a:cubicBezTo>
                    <a:cubicBezTo>
                      <a:pt x="8020" y="3568"/>
                      <a:pt x="8563" y="3171"/>
                      <a:pt x="9118" y="2775"/>
                    </a:cubicBezTo>
                    <a:cubicBezTo>
                      <a:pt x="10201" y="1956"/>
                      <a:pt x="11429" y="1374"/>
                      <a:pt x="12712" y="780"/>
                    </a:cubicBezTo>
                    <a:lnTo>
                      <a:pt x="1197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1" name="Google Shape;10271;p23"/>
              <p:cNvSpPr/>
              <p:nvPr/>
            </p:nvSpPr>
            <p:spPr>
              <a:xfrm>
                <a:off x="4326375" y="3108450"/>
                <a:ext cx="158275" cy="347525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13901" extrusionOk="0">
                    <a:moveTo>
                      <a:pt x="5392" y="0"/>
                    </a:moveTo>
                    <a:cubicBezTo>
                      <a:pt x="5154" y="1348"/>
                      <a:pt x="4797" y="2748"/>
                      <a:pt x="4282" y="3977"/>
                    </a:cubicBezTo>
                    <a:cubicBezTo>
                      <a:pt x="4031" y="4598"/>
                      <a:pt x="3767" y="5219"/>
                      <a:pt x="3476" y="5800"/>
                    </a:cubicBezTo>
                    <a:cubicBezTo>
                      <a:pt x="3476" y="5800"/>
                      <a:pt x="3212" y="6223"/>
                      <a:pt x="2960" y="6646"/>
                    </a:cubicBezTo>
                    <a:cubicBezTo>
                      <a:pt x="2696" y="7069"/>
                      <a:pt x="2419" y="7492"/>
                      <a:pt x="2419" y="7492"/>
                    </a:cubicBezTo>
                    <a:cubicBezTo>
                      <a:pt x="2234" y="7756"/>
                      <a:pt x="2062" y="8047"/>
                      <a:pt x="1850" y="8284"/>
                    </a:cubicBezTo>
                    <a:lnTo>
                      <a:pt x="1203" y="9024"/>
                    </a:lnTo>
                    <a:lnTo>
                      <a:pt x="543" y="9752"/>
                    </a:lnTo>
                    <a:lnTo>
                      <a:pt x="146" y="10175"/>
                    </a:lnTo>
                    <a:lnTo>
                      <a:pt x="14" y="10307"/>
                    </a:lnTo>
                    <a:cubicBezTo>
                      <a:pt x="0" y="10360"/>
                      <a:pt x="67" y="10399"/>
                      <a:pt x="93" y="10451"/>
                    </a:cubicBezTo>
                    <a:lnTo>
                      <a:pt x="278" y="10716"/>
                    </a:lnTo>
                    <a:cubicBezTo>
                      <a:pt x="952" y="11720"/>
                      <a:pt x="1494" y="12803"/>
                      <a:pt x="1943" y="13901"/>
                    </a:cubicBezTo>
                    <a:lnTo>
                      <a:pt x="2564" y="13596"/>
                    </a:lnTo>
                    <a:cubicBezTo>
                      <a:pt x="2023" y="12500"/>
                      <a:pt x="1375" y="11443"/>
                      <a:pt x="608" y="10465"/>
                    </a:cubicBezTo>
                    <a:lnTo>
                      <a:pt x="516" y="10372"/>
                    </a:lnTo>
                    <a:cubicBezTo>
                      <a:pt x="516" y="10360"/>
                      <a:pt x="490" y="10346"/>
                      <a:pt x="490" y="10333"/>
                    </a:cubicBezTo>
                    <a:lnTo>
                      <a:pt x="529" y="10293"/>
                    </a:lnTo>
                    <a:lnTo>
                      <a:pt x="793" y="9990"/>
                    </a:lnTo>
                    <a:lnTo>
                      <a:pt x="1441" y="9250"/>
                    </a:lnTo>
                    <a:lnTo>
                      <a:pt x="2102" y="8510"/>
                    </a:lnTo>
                    <a:cubicBezTo>
                      <a:pt x="2313" y="8258"/>
                      <a:pt x="2485" y="7967"/>
                      <a:pt x="2683" y="7703"/>
                    </a:cubicBezTo>
                    <a:cubicBezTo>
                      <a:pt x="2683" y="7703"/>
                      <a:pt x="2960" y="7280"/>
                      <a:pt x="3251" y="6871"/>
                    </a:cubicBezTo>
                    <a:cubicBezTo>
                      <a:pt x="3515" y="6448"/>
                      <a:pt x="3793" y="6025"/>
                      <a:pt x="3793" y="6025"/>
                    </a:cubicBezTo>
                    <a:cubicBezTo>
                      <a:pt x="4137" y="5444"/>
                      <a:pt x="4427" y="4863"/>
                      <a:pt x="4731" y="4255"/>
                    </a:cubicBezTo>
                    <a:cubicBezTo>
                      <a:pt x="5352" y="3078"/>
                      <a:pt x="5828" y="1797"/>
                      <a:pt x="6330" y="529"/>
                    </a:cubicBezTo>
                    <a:cubicBezTo>
                      <a:pt x="6330" y="529"/>
                      <a:pt x="6092" y="396"/>
                      <a:pt x="5867" y="251"/>
                    </a:cubicBezTo>
                    <a:cubicBezTo>
                      <a:pt x="5629" y="118"/>
                      <a:pt x="5392" y="0"/>
                      <a:pt x="53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2" name="Google Shape;10272;p23"/>
              <p:cNvSpPr/>
              <p:nvPr/>
            </p:nvSpPr>
            <p:spPr>
              <a:xfrm>
                <a:off x="4032050" y="3381625"/>
                <a:ext cx="191950" cy="155925"/>
              </a:xfrm>
              <a:custGeom>
                <a:avLst/>
                <a:gdLst/>
                <a:ahLst/>
                <a:cxnLst/>
                <a:rect l="l" t="t" r="r" b="b"/>
                <a:pathLst>
                  <a:path w="7678" h="6237" extrusionOk="0">
                    <a:moveTo>
                      <a:pt x="159" y="0"/>
                    </a:moveTo>
                    <a:lnTo>
                      <a:pt x="1" y="687"/>
                    </a:lnTo>
                    <a:cubicBezTo>
                      <a:pt x="198" y="687"/>
                      <a:pt x="383" y="754"/>
                      <a:pt x="568" y="793"/>
                    </a:cubicBezTo>
                    <a:cubicBezTo>
                      <a:pt x="753" y="846"/>
                      <a:pt x="938" y="886"/>
                      <a:pt x="1123" y="925"/>
                    </a:cubicBezTo>
                    <a:cubicBezTo>
                      <a:pt x="1493" y="1031"/>
                      <a:pt x="1863" y="1189"/>
                      <a:pt x="2247" y="1309"/>
                    </a:cubicBezTo>
                    <a:cubicBezTo>
                      <a:pt x="2591" y="1494"/>
                      <a:pt x="2947" y="1652"/>
                      <a:pt x="3290" y="1850"/>
                    </a:cubicBezTo>
                    <a:lnTo>
                      <a:pt x="3780" y="2181"/>
                    </a:lnTo>
                    <a:cubicBezTo>
                      <a:pt x="3951" y="2287"/>
                      <a:pt x="4123" y="2392"/>
                      <a:pt x="4255" y="2524"/>
                    </a:cubicBezTo>
                    <a:cubicBezTo>
                      <a:pt x="4546" y="2789"/>
                      <a:pt x="4876" y="3013"/>
                      <a:pt x="5114" y="3330"/>
                    </a:cubicBezTo>
                    <a:lnTo>
                      <a:pt x="5524" y="3753"/>
                    </a:lnTo>
                    <a:cubicBezTo>
                      <a:pt x="5642" y="3899"/>
                      <a:pt x="5748" y="4070"/>
                      <a:pt x="5867" y="4228"/>
                    </a:cubicBezTo>
                    <a:cubicBezTo>
                      <a:pt x="5973" y="4387"/>
                      <a:pt x="6105" y="4533"/>
                      <a:pt x="6197" y="4704"/>
                    </a:cubicBezTo>
                    <a:cubicBezTo>
                      <a:pt x="6290" y="4876"/>
                      <a:pt x="6382" y="5048"/>
                      <a:pt x="6475" y="5206"/>
                    </a:cubicBezTo>
                    <a:cubicBezTo>
                      <a:pt x="6475" y="5206"/>
                      <a:pt x="6541" y="5338"/>
                      <a:pt x="6620" y="5458"/>
                    </a:cubicBezTo>
                    <a:cubicBezTo>
                      <a:pt x="6687" y="5590"/>
                      <a:pt x="6726" y="5735"/>
                      <a:pt x="6726" y="5735"/>
                    </a:cubicBezTo>
                    <a:cubicBezTo>
                      <a:pt x="6766" y="5828"/>
                      <a:pt x="6819" y="5907"/>
                      <a:pt x="6872" y="5999"/>
                    </a:cubicBezTo>
                    <a:lnTo>
                      <a:pt x="6990" y="6237"/>
                    </a:lnTo>
                    <a:lnTo>
                      <a:pt x="7677" y="5907"/>
                    </a:lnTo>
                    <a:lnTo>
                      <a:pt x="7466" y="5643"/>
                    </a:lnTo>
                    <a:cubicBezTo>
                      <a:pt x="7413" y="5576"/>
                      <a:pt x="7347" y="5497"/>
                      <a:pt x="7295" y="5405"/>
                    </a:cubicBezTo>
                    <a:cubicBezTo>
                      <a:pt x="7295" y="5405"/>
                      <a:pt x="7215" y="5273"/>
                      <a:pt x="7136" y="5153"/>
                    </a:cubicBezTo>
                    <a:cubicBezTo>
                      <a:pt x="7043" y="5035"/>
                      <a:pt x="6937" y="4916"/>
                      <a:pt x="6937" y="4916"/>
                    </a:cubicBezTo>
                    <a:cubicBezTo>
                      <a:pt x="6819" y="4757"/>
                      <a:pt x="6699" y="4586"/>
                      <a:pt x="6594" y="4427"/>
                    </a:cubicBezTo>
                    <a:cubicBezTo>
                      <a:pt x="6475" y="4255"/>
                      <a:pt x="6317" y="4123"/>
                      <a:pt x="6185" y="3964"/>
                    </a:cubicBezTo>
                    <a:cubicBezTo>
                      <a:pt x="6052" y="3819"/>
                      <a:pt x="5933" y="3647"/>
                      <a:pt x="5788" y="3502"/>
                    </a:cubicBezTo>
                    <a:cubicBezTo>
                      <a:pt x="5642" y="3370"/>
                      <a:pt x="5498" y="3238"/>
                      <a:pt x="5352" y="3092"/>
                    </a:cubicBezTo>
                    <a:cubicBezTo>
                      <a:pt x="5087" y="2775"/>
                      <a:pt x="4744" y="2564"/>
                      <a:pt x="4453" y="2287"/>
                    </a:cubicBezTo>
                    <a:cubicBezTo>
                      <a:pt x="4308" y="2141"/>
                      <a:pt x="4123" y="2035"/>
                      <a:pt x="3965" y="1929"/>
                    </a:cubicBezTo>
                    <a:cubicBezTo>
                      <a:pt x="3792" y="1811"/>
                      <a:pt x="3634" y="1691"/>
                      <a:pt x="3475" y="1573"/>
                    </a:cubicBezTo>
                    <a:cubicBezTo>
                      <a:pt x="3132" y="1348"/>
                      <a:pt x="2762" y="1163"/>
                      <a:pt x="2418" y="939"/>
                    </a:cubicBezTo>
                    <a:cubicBezTo>
                      <a:pt x="2048" y="767"/>
                      <a:pt x="1692" y="555"/>
                      <a:pt x="1308" y="397"/>
                    </a:cubicBezTo>
                    <a:lnTo>
                      <a:pt x="741" y="185"/>
                    </a:lnTo>
                    <a:cubicBezTo>
                      <a:pt x="542" y="120"/>
                      <a:pt x="357" y="27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3" name="Google Shape;10273;p23"/>
              <p:cNvSpPr/>
              <p:nvPr/>
            </p:nvSpPr>
            <p:spPr>
              <a:xfrm>
                <a:off x="4017175" y="3448700"/>
                <a:ext cx="144725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4757" extrusionOk="0">
                    <a:moveTo>
                      <a:pt x="146" y="0"/>
                    </a:moveTo>
                    <a:lnTo>
                      <a:pt x="1" y="687"/>
                    </a:lnTo>
                    <a:cubicBezTo>
                      <a:pt x="133" y="687"/>
                      <a:pt x="265" y="726"/>
                      <a:pt x="411" y="766"/>
                    </a:cubicBezTo>
                    <a:cubicBezTo>
                      <a:pt x="543" y="793"/>
                      <a:pt x="688" y="819"/>
                      <a:pt x="820" y="846"/>
                    </a:cubicBezTo>
                    <a:cubicBezTo>
                      <a:pt x="1098" y="925"/>
                      <a:pt x="1362" y="1043"/>
                      <a:pt x="1653" y="1110"/>
                    </a:cubicBezTo>
                    <a:cubicBezTo>
                      <a:pt x="1903" y="1255"/>
                      <a:pt x="2181" y="1361"/>
                      <a:pt x="2446" y="1506"/>
                    </a:cubicBezTo>
                    <a:lnTo>
                      <a:pt x="2802" y="1744"/>
                    </a:lnTo>
                    <a:cubicBezTo>
                      <a:pt x="2921" y="1824"/>
                      <a:pt x="3053" y="1889"/>
                      <a:pt x="3145" y="2008"/>
                    </a:cubicBezTo>
                    <a:cubicBezTo>
                      <a:pt x="3357" y="2206"/>
                      <a:pt x="3608" y="2352"/>
                      <a:pt x="3780" y="2590"/>
                    </a:cubicBezTo>
                    <a:cubicBezTo>
                      <a:pt x="3873" y="2696"/>
                      <a:pt x="3965" y="2801"/>
                      <a:pt x="4070" y="2907"/>
                    </a:cubicBezTo>
                    <a:cubicBezTo>
                      <a:pt x="4163" y="3013"/>
                      <a:pt x="4229" y="3145"/>
                      <a:pt x="4308" y="3263"/>
                    </a:cubicBezTo>
                    <a:cubicBezTo>
                      <a:pt x="4387" y="3383"/>
                      <a:pt x="4493" y="3488"/>
                      <a:pt x="4546" y="3621"/>
                    </a:cubicBezTo>
                    <a:cubicBezTo>
                      <a:pt x="4613" y="3753"/>
                      <a:pt x="4678" y="3871"/>
                      <a:pt x="4745" y="3991"/>
                    </a:cubicBezTo>
                    <a:lnTo>
                      <a:pt x="4850" y="4176"/>
                    </a:lnTo>
                    <a:cubicBezTo>
                      <a:pt x="4890" y="4281"/>
                      <a:pt x="4916" y="4387"/>
                      <a:pt x="4916" y="4387"/>
                    </a:cubicBezTo>
                    <a:cubicBezTo>
                      <a:pt x="4942" y="4452"/>
                      <a:pt x="4983" y="4519"/>
                      <a:pt x="5022" y="4585"/>
                    </a:cubicBezTo>
                    <a:lnTo>
                      <a:pt x="5115" y="4757"/>
                    </a:lnTo>
                    <a:lnTo>
                      <a:pt x="5788" y="4426"/>
                    </a:lnTo>
                    <a:lnTo>
                      <a:pt x="5630" y="4241"/>
                    </a:lnTo>
                    <a:cubicBezTo>
                      <a:pt x="5577" y="4188"/>
                      <a:pt x="5524" y="4135"/>
                      <a:pt x="5485" y="4070"/>
                    </a:cubicBezTo>
                    <a:cubicBezTo>
                      <a:pt x="5485" y="4070"/>
                      <a:pt x="5432" y="3964"/>
                      <a:pt x="5365" y="3871"/>
                    </a:cubicBezTo>
                    <a:cubicBezTo>
                      <a:pt x="5286" y="3792"/>
                      <a:pt x="5207" y="3700"/>
                      <a:pt x="5207" y="3700"/>
                    </a:cubicBezTo>
                    <a:cubicBezTo>
                      <a:pt x="5115" y="3580"/>
                      <a:pt x="5035" y="3462"/>
                      <a:pt x="4942" y="3330"/>
                    </a:cubicBezTo>
                    <a:cubicBezTo>
                      <a:pt x="4863" y="3210"/>
                      <a:pt x="4731" y="3118"/>
                      <a:pt x="4639" y="2999"/>
                    </a:cubicBezTo>
                    <a:cubicBezTo>
                      <a:pt x="4533" y="2893"/>
                      <a:pt x="4454" y="2761"/>
                      <a:pt x="4335" y="2655"/>
                    </a:cubicBezTo>
                    <a:cubicBezTo>
                      <a:pt x="4229" y="2563"/>
                      <a:pt x="4110" y="2458"/>
                      <a:pt x="4005" y="2352"/>
                    </a:cubicBezTo>
                    <a:cubicBezTo>
                      <a:pt x="3820" y="2127"/>
                      <a:pt x="3556" y="1968"/>
                      <a:pt x="3344" y="1771"/>
                    </a:cubicBezTo>
                    <a:cubicBezTo>
                      <a:pt x="3238" y="1651"/>
                      <a:pt x="3106" y="1572"/>
                      <a:pt x="2974" y="1493"/>
                    </a:cubicBezTo>
                    <a:cubicBezTo>
                      <a:pt x="2855" y="1413"/>
                      <a:pt x="2736" y="1321"/>
                      <a:pt x="2617" y="1228"/>
                    </a:cubicBezTo>
                    <a:cubicBezTo>
                      <a:pt x="2353" y="1057"/>
                      <a:pt x="2088" y="925"/>
                      <a:pt x="1838" y="740"/>
                    </a:cubicBezTo>
                    <a:cubicBezTo>
                      <a:pt x="1547" y="621"/>
                      <a:pt x="1283" y="449"/>
                      <a:pt x="1005" y="317"/>
                    </a:cubicBezTo>
                    <a:cubicBezTo>
                      <a:pt x="860" y="264"/>
                      <a:pt x="714" y="211"/>
                      <a:pt x="582" y="159"/>
                    </a:cubicBezTo>
                    <a:cubicBezTo>
                      <a:pt x="437" y="92"/>
                      <a:pt x="305" y="26"/>
                      <a:pt x="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4" name="Google Shape;10274;p23"/>
              <p:cNvSpPr/>
              <p:nvPr/>
            </p:nvSpPr>
            <p:spPr>
              <a:xfrm>
                <a:off x="4377900" y="3032450"/>
                <a:ext cx="105075" cy="86575"/>
              </a:xfrm>
              <a:custGeom>
                <a:avLst/>
                <a:gdLst/>
                <a:ahLst/>
                <a:cxnLst/>
                <a:rect l="l" t="t" r="r" b="b"/>
                <a:pathLst>
                  <a:path w="4203" h="3463" extrusionOk="0">
                    <a:moveTo>
                      <a:pt x="27" y="1"/>
                    </a:moveTo>
                    <a:lnTo>
                      <a:pt x="1" y="794"/>
                    </a:lnTo>
                    <a:cubicBezTo>
                      <a:pt x="120" y="873"/>
                      <a:pt x="252" y="847"/>
                      <a:pt x="411" y="926"/>
                    </a:cubicBezTo>
                    <a:cubicBezTo>
                      <a:pt x="582" y="991"/>
                      <a:pt x="754" y="1084"/>
                      <a:pt x="926" y="1164"/>
                    </a:cubicBezTo>
                    <a:cubicBezTo>
                      <a:pt x="1269" y="1361"/>
                      <a:pt x="1600" y="1587"/>
                      <a:pt x="1930" y="1851"/>
                    </a:cubicBezTo>
                    <a:cubicBezTo>
                      <a:pt x="2261" y="2101"/>
                      <a:pt x="2564" y="2353"/>
                      <a:pt x="2828" y="2644"/>
                    </a:cubicBezTo>
                    <a:cubicBezTo>
                      <a:pt x="2961" y="2776"/>
                      <a:pt x="3066" y="2921"/>
                      <a:pt x="3172" y="3067"/>
                    </a:cubicBezTo>
                    <a:cubicBezTo>
                      <a:pt x="3278" y="3211"/>
                      <a:pt x="3331" y="3343"/>
                      <a:pt x="3383" y="3463"/>
                    </a:cubicBezTo>
                    <a:cubicBezTo>
                      <a:pt x="3383" y="3463"/>
                      <a:pt x="3595" y="3410"/>
                      <a:pt x="3794" y="3343"/>
                    </a:cubicBezTo>
                    <a:cubicBezTo>
                      <a:pt x="3991" y="3278"/>
                      <a:pt x="4203" y="3225"/>
                      <a:pt x="4203" y="3225"/>
                    </a:cubicBezTo>
                    <a:cubicBezTo>
                      <a:pt x="4018" y="3026"/>
                      <a:pt x="3833" y="2855"/>
                      <a:pt x="3661" y="2709"/>
                    </a:cubicBezTo>
                    <a:lnTo>
                      <a:pt x="3119" y="2313"/>
                    </a:lnTo>
                    <a:cubicBezTo>
                      <a:pt x="2776" y="2062"/>
                      <a:pt x="2432" y="1837"/>
                      <a:pt x="2115" y="1587"/>
                    </a:cubicBezTo>
                    <a:cubicBezTo>
                      <a:pt x="1812" y="1335"/>
                      <a:pt x="1494" y="1071"/>
                      <a:pt x="1177" y="806"/>
                    </a:cubicBezTo>
                    <a:cubicBezTo>
                      <a:pt x="1019" y="674"/>
                      <a:pt x="846" y="542"/>
                      <a:pt x="675" y="397"/>
                    </a:cubicBezTo>
                    <a:cubicBezTo>
                      <a:pt x="490" y="278"/>
                      <a:pt x="252" y="93"/>
                      <a:pt x="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5" name="Google Shape;10275;p23"/>
              <p:cNvSpPr/>
              <p:nvPr/>
            </p:nvSpPr>
            <p:spPr>
              <a:xfrm>
                <a:off x="4136750" y="3294400"/>
                <a:ext cx="12160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5300" extrusionOk="0">
                    <a:moveTo>
                      <a:pt x="4493" y="543"/>
                    </a:moveTo>
                    <a:lnTo>
                      <a:pt x="4481" y="609"/>
                    </a:lnTo>
                    <a:cubicBezTo>
                      <a:pt x="4481" y="688"/>
                      <a:pt x="4467" y="781"/>
                      <a:pt x="4454" y="873"/>
                    </a:cubicBezTo>
                    <a:lnTo>
                      <a:pt x="4401" y="1058"/>
                    </a:lnTo>
                    <a:cubicBezTo>
                      <a:pt x="4375" y="1137"/>
                      <a:pt x="4349" y="1204"/>
                      <a:pt x="4322" y="1283"/>
                    </a:cubicBezTo>
                    <a:cubicBezTo>
                      <a:pt x="4216" y="1586"/>
                      <a:pt x="4084" y="1877"/>
                      <a:pt x="3952" y="2182"/>
                    </a:cubicBezTo>
                    <a:cubicBezTo>
                      <a:pt x="3674" y="2802"/>
                      <a:pt x="3489" y="3371"/>
                      <a:pt x="3212" y="3952"/>
                    </a:cubicBezTo>
                    <a:lnTo>
                      <a:pt x="2869" y="4666"/>
                    </a:lnTo>
                    <a:cubicBezTo>
                      <a:pt x="2845" y="4690"/>
                      <a:pt x="2831" y="4747"/>
                      <a:pt x="2809" y="4747"/>
                    </a:cubicBezTo>
                    <a:cubicBezTo>
                      <a:pt x="2807" y="4747"/>
                      <a:pt x="2804" y="4746"/>
                      <a:pt x="2802" y="4745"/>
                    </a:cubicBezTo>
                    <a:lnTo>
                      <a:pt x="2749" y="4678"/>
                    </a:lnTo>
                    <a:lnTo>
                      <a:pt x="2591" y="4507"/>
                    </a:lnTo>
                    <a:cubicBezTo>
                      <a:pt x="2247" y="4229"/>
                      <a:pt x="1891" y="3926"/>
                      <a:pt x="1534" y="3661"/>
                    </a:cubicBezTo>
                    <a:cubicBezTo>
                      <a:pt x="1283" y="3511"/>
                      <a:pt x="1038" y="3366"/>
                      <a:pt x="784" y="3236"/>
                    </a:cubicBezTo>
                    <a:lnTo>
                      <a:pt x="784" y="3236"/>
                    </a:lnTo>
                    <a:cubicBezTo>
                      <a:pt x="1064" y="2976"/>
                      <a:pt x="1349" y="2722"/>
                      <a:pt x="1639" y="2472"/>
                    </a:cubicBezTo>
                    <a:cubicBezTo>
                      <a:pt x="1639" y="2472"/>
                      <a:pt x="1824" y="2314"/>
                      <a:pt x="2009" y="2168"/>
                    </a:cubicBezTo>
                    <a:cubicBezTo>
                      <a:pt x="2208" y="2023"/>
                      <a:pt x="2393" y="1864"/>
                      <a:pt x="2393" y="1864"/>
                    </a:cubicBezTo>
                    <a:cubicBezTo>
                      <a:pt x="2393" y="1864"/>
                      <a:pt x="2591" y="1732"/>
                      <a:pt x="2789" y="1586"/>
                    </a:cubicBezTo>
                    <a:cubicBezTo>
                      <a:pt x="2987" y="1454"/>
                      <a:pt x="3199" y="1309"/>
                      <a:pt x="3199" y="1309"/>
                    </a:cubicBezTo>
                    <a:cubicBezTo>
                      <a:pt x="3199" y="1309"/>
                      <a:pt x="3397" y="1190"/>
                      <a:pt x="3609" y="1058"/>
                    </a:cubicBezTo>
                    <a:cubicBezTo>
                      <a:pt x="3806" y="939"/>
                      <a:pt x="4018" y="807"/>
                      <a:pt x="4018" y="807"/>
                    </a:cubicBezTo>
                    <a:lnTo>
                      <a:pt x="4308" y="635"/>
                    </a:lnTo>
                    <a:lnTo>
                      <a:pt x="4428" y="569"/>
                    </a:lnTo>
                    <a:lnTo>
                      <a:pt x="4493" y="543"/>
                    </a:lnTo>
                    <a:close/>
                    <a:moveTo>
                      <a:pt x="4863" y="1"/>
                    </a:moveTo>
                    <a:cubicBezTo>
                      <a:pt x="4824" y="15"/>
                      <a:pt x="4771" y="41"/>
                      <a:pt x="4719" y="67"/>
                    </a:cubicBezTo>
                    <a:lnTo>
                      <a:pt x="4414" y="212"/>
                    </a:lnTo>
                    <a:lnTo>
                      <a:pt x="4150" y="344"/>
                    </a:lnTo>
                    <a:cubicBezTo>
                      <a:pt x="4018" y="424"/>
                      <a:pt x="3886" y="490"/>
                      <a:pt x="3886" y="490"/>
                    </a:cubicBezTo>
                    <a:cubicBezTo>
                      <a:pt x="3886" y="490"/>
                      <a:pt x="3662" y="609"/>
                      <a:pt x="3450" y="728"/>
                    </a:cubicBezTo>
                    <a:cubicBezTo>
                      <a:pt x="3239" y="860"/>
                      <a:pt x="3027" y="979"/>
                      <a:pt x="3027" y="979"/>
                    </a:cubicBezTo>
                    <a:cubicBezTo>
                      <a:pt x="3027" y="979"/>
                      <a:pt x="2829" y="1111"/>
                      <a:pt x="2617" y="1230"/>
                    </a:cubicBezTo>
                    <a:lnTo>
                      <a:pt x="2221" y="1494"/>
                    </a:lnTo>
                    <a:cubicBezTo>
                      <a:pt x="2221" y="1494"/>
                      <a:pt x="2023" y="1639"/>
                      <a:pt x="1824" y="1771"/>
                    </a:cubicBezTo>
                    <a:lnTo>
                      <a:pt x="1454" y="2062"/>
                    </a:lnTo>
                    <a:cubicBezTo>
                      <a:pt x="940" y="2432"/>
                      <a:pt x="464" y="2816"/>
                      <a:pt x="1" y="3251"/>
                    </a:cubicBezTo>
                    <a:lnTo>
                      <a:pt x="128" y="3480"/>
                    </a:lnTo>
                    <a:lnTo>
                      <a:pt x="128" y="3480"/>
                    </a:lnTo>
                    <a:lnTo>
                      <a:pt x="41" y="3674"/>
                    </a:lnTo>
                    <a:cubicBezTo>
                      <a:pt x="111" y="3693"/>
                      <a:pt x="180" y="3713"/>
                      <a:pt x="250" y="3734"/>
                    </a:cubicBezTo>
                    <a:lnTo>
                      <a:pt x="250" y="3734"/>
                    </a:lnTo>
                    <a:cubicBezTo>
                      <a:pt x="251" y="3739"/>
                      <a:pt x="252" y="3741"/>
                      <a:pt x="252" y="3741"/>
                    </a:cubicBezTo>
                    <a:cubicBezTo>
                      <a:pt x="254" y="3739"/>
                      <a:pt x="255" y="3738"/>
                      <a:pt x="257" y="3737"/>
                    </a:cubicBezTo>
                    <a:lnTo>
                      <a:pt x="257" y="3737"/>
                    </a:lnTo>
                    <a:cubicBezTo>
                      <a:pt x="581" y="3838"/>
                      <a:pt x="906" y="3970"/>
                      <a:pt x="1230" y="4111"/>
                    </a:cubicBezTo>
                    <a:cubicBezTo>
                      <a:pt x="1586" y="4335"/>
                      <a:pt x="1956" y="4573"/>
                      <a:pt x="2314" y="4824"/>
                    </a:cubicBezTo>
                    <a:lnTo>
                      <a:pt x="2631" y="5115"/>
                    </a:lnTo>
                    <a:lnTo>
                      <a:pt x="2816" y="5274"/>
                    </a:lnTo>
                    <a:lnTo>
                      <a:pt x="2829" y="5300"/>
                    </a:lnTo>
                    <a:cubicBezTo>
                      <a:pt x="2842" y="5300"/>
                      <a:pt x="2855" y="5274"/>
                      <a:pt x="2855" y="5260"/>
                    </a:cubicBezTo>
                    <a:lnTo>
                      <a:pt x="2895" y="5180"/>
                    </a:lnTo>
                    <a:lnTo>
                      <a:pt x="2974" y="5022"/>
                    </a:lnTo>
                    <a:cubicBezTo>
                      <a:pt x="2974" y="5022"/>
                      <a:pt x="3107" y="4771"/>
                      <a:pt x="3225" y="4520"/>
                    </a:cubicBezTo>
                    <a:lnTo>
                      <a:pt x="3463" y="4018"/>
                    </a:lnTo>
                    <a:cubicBezTo>
                      <a:pt x="3595" y="3727"/>
                      <a:pt x="3727" y="3424"/>
                      <a:pt x="3847" y="3119"/>
                    </a:cubicBezTo>
                    <a:cubicBezTo>
                      <a:pt x="3965" y="2828"/>
                      <a:pt x="4071" y="2538"/>
                      <a:pt x="4203" y="2261"/>
                    </a:cubicBezTo>
                    <a:cubicBezTo>
                      <a:pt x="4335" y="1956"/>
                      <a:pt x="4481" y="1666"/>
                      <a:pt x="4599" y="1362"/>
                    </a:cubicBezTo>
                    <a:lnTo>
                      <a:pt x="4678" y="1124"/>
                    </a:lnTo>
                    <a:lnTo>
                      <a:pt x="4771" y="846"/>
                    </a:lnTo>
                    <a:cubicBezTo>
                      <a:pt x="4811" y="622"/>
                      <a:pt x="4851" y="397"/>
                      <a:pt x="4863" y="173"/>
                    </a:cubicBezTo>
                    <a:lnTo>
                      <a:pt x="48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6" name="Google Shape;10276;p23"/>
              <p:cNvSpPr/>
              <p:nvPr/>
            </p:nvSpPr>
            <p:spPr>
              <a:xfrm>
                <a:off x="4374950" y="3448350"/>
                <a:ext cx="330350" cy="153650"/>
              </a:xfrm>
              <a:custGeom>
                <a:avLst/>
                <a:gdLst/>
                <a:ahLst/>
                <a:cxnLst/>
                <a:rect l="l" t="t" r="r" b="b"/>
                <a:pathLst>
                  <a:path w="13214" h="6146" extrusionOk="0">
                    <a:moveTo>
                      <a:pt x="621" y="0"/>
                    </a:moveTo>
                    <a:lnTo>
                      <a:pt x="0" y="305"/>
                    </a:lnTo>
                    <a:cubicBezTo>
                      <a:pt x="317" y="807"/>
                      <a:pt x="542" y="1348"/>
                      <a:pt x="820" y="1890"/>
                    </a:cubicBezTo>
                    <a:cubicBezTo>
                      <a:pt x="1070" y="2432"/>
                      <a:pt x="1255" y="3000"/>
                      <a:pt x="1480" y="3568"/>
                    </a:cubicBezTo>
                    <a:cubicBezTo>
                      <a:pt x="1480" y="3568"/>
                      <a:pt x="1519" y="3647"/>
                      <a:pt x="1533" y="3727"/>
                    </a:cubicBezTo>
                    <a:cubicBezTo>
                      <a:pt x="1560" y="3806"/>
                      <a:pt x="1572" y="3885"/>
                      <a:pt x="1572" y="3885"/>
                    </a:cubicBezTo>
                    <a:cubicBezTo>
                      <a:pt x="1599" y="3938"/>
                      <a:pt x="1586" y="4017"/>
                      <a:pt x="1639" y="4031"/>
                    </a:cubicBezTo>
                    <a:lnTo>
                      <a:pt x="1824" y="4017"/>
                    </a:lnTo>
                    <a:lnTo>
                      <a:pt x="2405" y="3964"/>
                    </a:lnTo>
                    <a:lnTo>
                      <a:pt x="3369" y="3885"/>
                    </a:lnTo>
                    <a:lnTo>
                      <a:pt x="4347" y="3832"/>
                    </a:lnTo>
                    <a:cubicBezTo>
                      <a:pt x="4390" y="3830"/>
                      <a:pt x="4434" y="3830"/>
                      <a:pt x="4477" y="3830"/>
                    </a:cubicBezTo>
                    <a:cubicBezTo>
                      <a:pt x="4754" y="3830"/>
                      <a:pt x="5040" y="3861"/>
                      <a:pt x="5325" y="3872"/>
                    </a:cubicBezTo>
                    <a:cubicBezTo>
                      <a:pt x="5325" y="3872"/>
                      <a:pt x="5814" y="3925"/>
                      <a:pt x="6316" y="3978"/>
                    </a:cubicBezTo>
                    <a:cubicBezTo>
                      <a:pt x="6805" y="4031"/>
                      <a:pt x="7294" y="4096"/>
                      <a:pt x="7294" y="4096"/>
                    </a:cubicBezTo>
                    <a:cubicBezTo>
                      <a:pt x="7955" y="4216"/>
                      <a:pt x="8628" y="4387"/>
                      <a:pt x="9263" y="4572"/>
                    </a:cubicBezTo>
                    <a:cubicBezTo>
                      <a:pt x="10545" y="4916"/>
                      <a:pt x="11813" y="5511"/>
                      <a:pt x="13068" y="6145"/>
                    </a:cubicBezTo>
                    <a:lnTo>
                      <a:pt x="13214" y="5088"/>
                    </a:lnTo>
                    <a:cubicBezTo>
                      <a:pt x="11905" y="4704"/>
                      <a:pt x="10637" y="4281"/>
                      <a:pt x="9303" y="4044"/>
                    </a:cubicBezTo>
                    <a:cubicBezTo>
                      <a:pt x="8642" y="3912"/>
                      <a:pt x="7981" y="3793"/>
                      <a:pt x="7321" y="3700"/>
                    </a:cubicBezTo>
                    <a:cubicBezTo>
                      <a:pt x="7321" y="3700"/>
                      <a:pt x="6819" y="3661"/>
                      <a:pt x="6316" y="3608"/>
                    </a:cubicBezTo>
                    <a:cubicBezTo>
                      <a:pt x="5827" y="3582"/>
                      <a:pt x="5325" y="3542"/>
                      <a:pt x="5325" y="3542"/>
                    </a:cubicBezTo>
                    <a:cubicBezTo>
                      <a:pt x="5042" y="3531"/>
                      <a:pt x="4759" y="3500"/>
                      <a:pt x="4476" y="3500"/>
                    </a:cubicBezTo>
                    <a:cubicBezTo>
                      <a:pt x="4429" y="3500"/>
                      <a:pt x="4382" y="3500"/>
                      <a:pt x="4334" y="3502"/>
                    </a:cubicBezTo>
                    <a:lnTo>
                      <a:pt x="3357" y="3555"/>
                    </a:lnTo>
                    <a:lnTo>
                      <a:pt x="2379" y="3608"/>
                    </a:lnTo>
                    <a:lnTo>
                      <a:pt x="1982" y="3635"/>
                    </a:lnTo>
                    <a:lnTo>
                      <a:pt x="1930" y="3635"/>
                    </a:lnTo>
                    <a:cubicBezTo>
                      <a:pt x="1916" y="3635"/>
                      <a:pt x="1916" y="3608"/>
                      <a:pt x="1916" y="3594"/>
                    </a:cubicBezTo>
                    <a:lnTo>
                      <a:pt x="1877" y="3462"/>
                    </a:lnTo>
                    <a:cubicBezTo>
                      <a:pt x="1692" y="2881"/>
                      <a:pt x="1546" y="2273"/>
                      <a:pt x="1334" y="1692"/>
                    </a:cubicBezTo>
                    <a:cubicBezTo>
                      <a:pt x="1097" y="1124"/>
                      <a:pt x="912" y="543"/>
                      <a:pt x="6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7" name="Google Shape;10277;p23"/>
              <p:cNvSpPr/>
              <p:nvPr/>
            </p:nvSpPr>
            <p:spPr>
              <a:xfrm>
                <a:off x="4376925" y="3691825"/>
                <a:ext cx="329050" cy="156600"/>
              </a:xfrm>
              <a:custGeom>
                <a:avLst/>
                <a:gdLst/>
                <a:ahLst/>
                <a:cxnLst/>
                <a:rect l="l" t="t" r="r" b="b"/>
                <a:pathLst>
                  <a:path w="13162" h="6264" extrusionOk="0">
                    <a:moveTo>
                      <a:pt x="13003" y="0"/>
                    </a:moveTo>
                    <a:cubicBezTo>
                      <a:pt x="11761" y="634"/>
                      <a:pt x="10492" y="1242"/>
                      <a:pt x="9210" y="1612"/>
                    </a:cubicBezTo>
                    <a:cubicBezTo>
                      <a:pt x="8576" y="1797"/>
                      <a:pt x="7915" y="1982"/>
                      <a:pt x="7254" y="2101"/>
                    </a:cubicBezTo>
                    <a:cubicBezTo>
                      <a:pt x="7254" y="2101"/>
                      <a:pt x="6766" y="2167"/>
                      <a:pt x="6264" y="2233"/>
                    </a:cubicBezTo>
                    <a:lnTo>
                      <a:pt x="5286" y="2338"/>
                    </a:lnTo>
                    <a:cubicBezTo>
                      <a:pt x="4993" y="2351"/>
                      <a:pt x="4700" y="2394"/>
                      <a:pt x="4407" y="2394"/>
                    </a:cubicBezTo>
                    <a:cubicBezTo>
                      <a:pt x="4370" y="2394"/>
                      <a:pt x="4332" y="2393"/>
                      <a:pt x="4295" y="2391"/>
                    </a:cubicBezTo>
                    <a:lnTo>
                      <a:pt x="3330" y="2338"/>
                    </a:lnTo>
                    <a:lnTo>
                      <a:pt x="2353" y="2273"/>
                    </a:lnTo>
                    <a:lnTo>
                      <a:pt x="1784" y="2233"/>
                    </a:lnTo>
                    <a:lnTo>
                      <a:pt x="1586" y="2206"/>
                    </a:lnTo>
                    <a:cubicBezTo>
                      <a:pt x="1546" y="2233"/>
                      <a:pt x="1546" y="2312"/>
                      <a:pt x="1533" y="2365"/>
                    </a:cubicBezTo>
                    <a:cubicBezTo>
                      <a:pt x="1533" y="2365"/>
                      <a:pt x="1454" y="2682"/>
                      <a:pt x="1440" y="2682"/>
                    </a:cubicBezTo>
                    <a:cubicBezTo>
                      <a:pt x="1229" y="3237"/>
                      <a:pt x="1018" y="3806"/>
                      <a:pt x="793" y="4373"/>
                    </a:cubicBezTo>
                    <a:lnTo>
                      <a:pt x="1" y="5959"/>
                    </a:lnTo>
                    <a:lnTo>
                      <a:pt x="621" y="6263"/>
                    </a:lnTo>
                    <a:cubicBezTo>
                      <a:pt x="859" y="5695"/>
                      <a:pt x="1084" y="5127"/>
                      <a:pt x="1322" y="4558"/>
                    </a:cubicBezTo>
                    <a:lnTo>
                      <a:pt x="1837" y="2775"/>
                    </a:lnTo>
                    <a:cubicBezTo>
                      <a:pt x="1851" y="2775"/>
                      <a:pt x="1863" y="2656"/>
                      <a:pt x="1863" y="2656"/>
                    </a:cubicBezTo>
                    <a:cubicBezTo>
                      <a:pt x="1877" y="2643"/>
                      <a:pt x="1877" y="2616"/>
                      <a:pt x="1877" y="2603"/>
                    </a:cubicBezTo>
                    <a:lnTo>
                      <a:pt x="1930" y="2603"/>
                    </a:lnTo>
                    <a:lnTo>
                      <a:pt x="2326" y="2629"/>
                    </a:lnTo>
                    <a:lnTo>
                      <a:pt x="3317" y="2682"/>
                    </a:lnTo>
                    <a:lnTo>
                      <a:pt x="4295" y="2722"/>
                    </a:lnTo>
                    <a:cubicBezTo>
                      <a:pt x="4330" y="2724"/>
                      <a:pt x="4365" y="2724"/>
                      <a:pt x="4399" y="2724"/>
                    </a:cubicBezTo>
                    <a:cubicBezTo>
                      <a:pt x="4695" y="2724"/>
                      <a:pt x="4990" y="2681"/>
                      <a:pt x="5286" y="2669"/>
                    </a:cubicBezTo>
                    <a:cubicBezTo>
                      <a:pt x="5286" y="2669"/>
                      <a:pt x="5788" y="2629"/>
                      <a:pt x="6277" y="2590"/>
                    </a:cubicBezTo>
                    <a:cubicBezTo>
                      <a:pt x="6779" y="2550"/>
                      <a:pt x="7268" y="2497"/>
                      <a:pt x="7268" y="2497"/>
                    </a:cubicBezTo>
                    <a:cubicBezTo>
                      <a:pt x="7941" y="2391"/>
                      <a:pt x="8602" y="2273"/>
                      <a:pt x="9263" y="2127"/>
                    </a:cubicBezTo>
                    <a:cubicBezTo>
                      <a:pt x="10598" y="1889"/>
                      <a:pt x="11853" y="1454"/>
                      <a:pt x="13161" y="1057"/>
                    </a:cubicBezTo>
                    <a:lnTo>
                      <a:pt x="1300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8" name="Google Shape;10278;p23"/>
              <p:cNvSpPr/>
              <p:nvPr/>
            </p:nvSpPr>
            <p:spPr>
              <a:xfrm>
                <a:off x="4207450" y="3529600"/>
                <a:ext cx="38350" cy="239200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9568" extrusionOk="0">
                    <a:moveTo>
                      <a:pt x="635" y="1"/>
                    </a:moveTo>
                    <a:lnTo>
                      <a:pt x="1" y="305"/>
                    </a:lnTo>
                    <a:cubicBezTo>
                      <a:pt x="199" y="635"/>
                      <a:pt x="331" y="992"/>
                      <a:pt x="516" y="1336"/>
                    </a:cubicBezTo>
                    <a:cubicBezTo>
                      <a:pt x="622" y="1706"/>
                      <a:pt x="793" y="2062"/>
                      <a:pt x="899" y="2446"/>
                    </a:cubicBezTo>
                    <a:cubicBezTo>
                      <a:pt x="966" y="2829"/>
                      <a:pt x="1124" y="3212"/>
                      <a:pt x="1124" y="3609"/>
                    </a:cubicBezTo>
                    <a:lnTo>
                      <a:pt x="1204" y="4190"/>
                    </a:lnTo>
                    <a:cubicBezTo>
                      <a:pt x="1230" y="4388"/>
                      <a:pt x="1204" y="4586"/>
                      <a:pt x="1204" y="4784"/>
                    </a:cubicBezTo>
                    <a:cubicBezTo>
                      <a:pt x="1204" y="4969"/>
                      <a:pt x="1216" y="5168"/>
                      <a:pt x="1204" y="5366"/>
                    </a:cubicBezTo>
                    <a:lnTo>
                      <a:pt x="1124" y="5947"/>
                    </a:lnTo>
                    <a:cubicBezTo>
                      <a:pt x="1110" y="6343"/>
                      <a:pt x="966" y="6713"/>
                      <a:pt x="886" y="7097"/>
                    </a:cubicBezTo>
                    <a:cubicBezTo>
                      <a:pt x="860" y="7282"/>
                      <a:pt x="767" y="7467"/>
                      <a:pt x="701" y="7638"/>
                    </a:cubicBezTo>
                    <a:cubicBezTo>
                      <a:pt x="635" y="7823"/>
                      <a:pt x="569" y="8008"/>
                      <a:pt x="503" y="8181"/>
                    </a:cubicBezTo>
                    <a:cubicBezTo>
                      <a:pt x="516" y="8193"/>
                      <a:pt x="450" y="8325"/>
                      <a:pt x="384" y="8445"/>
                    </a:cubicBezTo>
                    <a:cubicBezTo>
                      <a:pt x="305" y="8577"/>
                      <a:pt x="238" y="8709"/>
                      <a:pt x="238" y="8709"/>
                    </a:cubicBezTo>
                    <a:cubicBezTo>
                      <a:pt x="186" y="8788"/>
                      <a:pt x="159" y="8894"/>
                      <a:pt x="120" y="8986"/>
                    </a:cubicBezTo>
                    <a:lnTo>
                      <a:pt x="27" y="9238"/>
                    </a:lnTo>
                    <a:lnTo>
                      <a:pt x="701" y="9567"/>
                    </a:lnTo>
                    <a:lnTo>
                      <a:pt x="767" y="9238"/>
                    </a:lnTo>
                    <a:cubicBezTo>
                      <a:pt x="793" y="9145"/>
                      <a:pt x="807" y="9039"/>
                      <a:pt x="846" y="8947"/>
                    </a:cubicBezTo>
                    <a:cubicBezTo>
                      <a:pt x="846" y="8947"/>
                      <a:pt x="886" y="8801"/>
                      <a:pt x="939" y="8656"/>
                    </a:cubicBezTo>
                    <a:cubicBezTo>
                      <a:pt x="1005" y="8524"/>
                      <a:pt x="1031" y="8366"/>
                      <a:pt x="1031" y="8366"/>
                    </a:cubicBezTo>
                    <a:cubicBezTo>
                      <a:pt x="1071" y="8167"/>
                      <a:pt x="1124" y="7969"/>
                      <a:pt x="1163" y="7770"/>
                    </a:cubicBezTo>
                    <a:cubicBezTo>
                      <a:pt x="1216" y="7585"/>
                      <a:pt x="1283" y="7388"/>
                      <a:pt x="1295" y="7176"/>
                    </a:cubicBezTo>
                    <a:cubicBezTo>
                      <a:pt x="1336" y="6780"/>
                      <a:pt x="1454" y="6396"/>
                      <a:pt x="1454" y="5987"/>
                    </a:cubicBezTo>
                    <a:cubicBezTo>
                      <a:pt x="1468" y="5788"/>
                      <a:pt x="1494" y="5577"/>
                      <a:pt x="1507" y="5379"/>
                    </a:cubicBezTo>
                    <a:cubicBezTo>
                      <a:pt x="1533" y="5181"/>
                      <a:pt x="1507" y="4983"/>
                      <a:pt x="1507" y="4771"/>
                    </a:cubicBezTo>
                    <a:cubicBezTo>
                      <a:pt x="1507" y="4573"/>
                      <a:pt x="1533" y="4375"/>
                      <a:pt x="1507" y="4164"/>
                    </a:cubicBezTo>
                    <a:cubicBezTo>
                      <a:pt x="1494" y="3965"/>
                      <a:pt x="1468" y="3767"/>
                      <a:pt x="1454" y="3568"/>
                    </a:cubicBezTo>
                    <a:cubicBezTo>
                      <a:pt x="1468" y="3159"/>
                      <a:pt x="1336" y="2763"/>
                      <a:pt x="1295" y="2353"/>
                    </a:cubicBezTo>
                    <a:cubicBezTo>
                      <a:pt x="1243" y="1944"/>
                      <a:pt x="1110" y="1560"/>
                      <a:pt x="1045" y="1151"/>
                    </a:cubicBezTo>
                    <a:cubicBezTo>
                      <a:pt x="886" y="781"/>
                      <a:pt x="807" y="371"/>
                      <a:pt x="6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9" name="Google Shape;10279;p23"/>
              <p:cNvSpPr/>
              <p:nvPr/>
            </p:nvSpPr>
            <p:spPr>
              <a:xfrm>
                <a:off x="4145700" y="3559675"/>
                <a:ext cx="31375" cy="179400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7176" extrusionOk="0">
                    <a:moveTo>
                      <a:pt x="634" y="1"/>
                    </a:moveTo>
                    <a:lnTo>
                      <a:pt x="0" y="304"/>
                    </a:lnTo>
                    <a:cubicBezTo>
                      <a:pt x="145" y="542"/>
                      <a:pt x="238" y="806"/>
                      <a:pt x="397" y="1058"/>
                    </a:cubicBezTo>
                    <a:cubicBezTo>
                      <a:pt x="476" y="1335"/>
                      <a:pt x="621" y="1586"/>
                      <a:pt x="687" y="1877"/>
                    </a:cubicBezTo>
                    <a:cubicBezTo>
                      <a:pt x="740" y="2154"/>
                      <a:pt x="872" y="2432"/>
                      <a:pt x="872" y="2723"/>
                    </a:cubicBezTo>
                    <a:cubicBezTo>
                      <a:pt x="885" y="2868"/>
                      <a:pt x="899" y="3013"/>
                      <a:pt x="925" y="3158"/>
                    </a:cubicBezTo>
                    <a:cubicBezTo>
                      <a:pt x="952" y="3304"/>
                      <a:pt x="925" y="3449"/>
                      <a:pt x="925" y="3581"/>
                    </a:cubicBezTo>
                    <a:cubicBezTo>
                      <a:pt x="925" y="3727"/>
                      <a:pt x="938" y="3872"/>
                      <a:pt x="925" y="4018"/>
                    </a:cubicBezTo>
                    <a:cubicBezTo>
                      <a:pt x="899" y="4163"/>
                      <a:pt x="872" y="4308"/>
                      <a:pt x="858" y="4441"/>
                    </a:cubicBezTo>
                    <a:cubicBezTo>
                      <a:pt x="858" y="4731"/>
                      <a:pt x="726" y="5008"/>
                      <a:pt x="674" y="5286"/>
                    </a:cubicBezTo>
                    <a:cubicBezTo>
                      <a:pt x="661" y="5418"/>
                      <a:pt x="582" y="5550"/>
                      <a:pt x="529" y="5683"/>
                    </a:cubicBezTo>
                    <a:cubicBezTo>
                      <a:pt x="476" y="5815"/>
                      <a:pt x="423" y="5947"/>
                      <a:pt x="383" y="6079"/>
                    </a:cubicBezTo>
                    <a:cubicBezTo>
                      <a:pt x="409" y="6092"/>
                      <a:pt x="159" y="6462"/>
                      <a:pt x="171" y="6462"/>
                    </a:cubicBezTo>
                    <a:cubicBezTo>
                      <a:pt x="132" y="6515"/>
                      <a:pt x="106" y="6594"/>
                      <a:pt x="79" y="6660"/>
                    </a:cubicBezTo>
                    <a:lnTo>
                      <a:pt x="13" y="6858"/>
                    </a:lnTo>
                    <a:lnTo>
                      <a:pt x="700" y="7175"/>
                    </a:lnTo>
                    <a:lnTo>
                      <a:pt x="726" y="6925"/>
                    </a:lnTo>
                    <a:cubicBezTo>
                      <a:pt x="740" y="6845"/>
                      <a:pt x="740" y="6779"/>
                      <a:pt x="767" y="6700"/>
                    </a:cubicBezTo>
                    <a:cubicBezTo>
                      <a:pt x="753" y="6700"/>
                      <a:pt x="925" y="6264"/>
                      <a:pt x="899" y="6264"/>
                    </a:cubicBezTo>
                    <a:cubicBezTo>
                      <a:pt x="925" y="6105"/>
                      <a:pt x="964" y="5960"/>
                      <a:pt x="991" y="5815"/>
                    </a:cubicBezTo>
                    <a:cubicBezTo>
                      <a:pt x="1031" y="5669"/>
                      <a:pt x="1084" y="5524"/>
                      <a:pt x="1084" y="5378"/>
                    </a:cubicBezTo>
                    <a:cubicBezTo>
                      <a:pt x="1096" y="5075"/>
                      <a:pt x="1202" y="4784"/>
                      <a:pt x="1189" y="4480"/>
                    </a:cubicBezTo>
                    <a:cubicBezTo>
                      <a:pt x="1202" y="4335"/>
                      <a:pt x="1216" y="4189"/>
                      <a:pt x="1228" y="4030"/>
                    </a:cubicBezTo>
                    <a:cubicBezTo>
                      <a:pt x="1242" y="3886"/>
                      <a:pt x="1228" y="3740"/>
                      <a:pt x="1228" y="3581"/>
                    </a:cubicBezTo>
                    <a:cubicBezTo>
                      <a:pt x="1228" y="3436"/>
                      <a:pt x="1255" y="3290"/>
                      <a:pt x="1242" y="3132"/>
                    </a:cubicBezTo>
                    <a:cubicBezTo>
                      <a:pt x="1216" y="2987"/>
                      <a:pt x="1202" y="2841"/>
                      <a:pt x="1202" y="2683"/>
                    </a:cubicBezTo>
                    <a:cubicBezTo>
                      <a:pt x="1216" y="2379"/>
                      <a:pt x="1110" y="2089"/>
                      <a:pt x="1096" y="1771"/>
                    </a:cubicBezTo>
                    <a:cubicBezTo>
                      <a:pt x="1057" y="1467"/>
                      <a:pt x="964" y="1176"/>
                      <a:pt x="925" y="873"/>
                    </a:cubicBezTo>
                    <a:cubicBezTo>
                      <a:pt x="806" y="595"/>
                      <a:pt x="753" y="278"/>
                      <a:pt x="6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0" name="Google Shape;10280;p23"/>
              <p:cNvSpPr/>
              <p:nvPr/>
            </p:nvSpPr>
            <p:spPr>
              <a:xfrm>
                <a:off x="4694050" y="3579825"/>
                <a:ext cx="19500" cy="13150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5260" extrusionOk="0">
                    <a:moveTo>
                      <a:pt x="635" y="0"/>
                    </a:moveTo>
                    <a:lnTo>
                      <a:pt x="1" y="476"/>
                    </a:lnTo>
                    <a:cubicBezTo>
                      <a:pt x="13" y="622"/>
                      <a:pt x="119" y="701"/>
                      <a:pt x="159" y="872"/>
                    </a:cubicBezTo>
                    <a:cubicBezTo>
                      <a:pt x="212" y="1045"/>
                      <a:pt x="265" y="1230"/>
                      <a:pt x="291" y="1427"/>
                    </a:cubicBezTo>
                    <a:cubicBezTo>
                      <a:pt x="330" y="1824"/>
                      <a:pt x="357" y="2220"/>
                      <a:pt x="357" y="2643"/>
                    </a:cubicBezTo>
                    <a:cubicBezTo>
                      <a:pt x="371" y="3053"/>
                      <a:pt x="371" y="3450"/>
                      <a:pt x="330" y="3832"/>
                    </a:cubicBezTo>
                    <a:cubicBezTo>
                      <a:pt x="304" y="4017"/>
                      <a:pt x="251" y="4190"/>
                      <a:pt x="198" y="4375"/>
                    </a:cubicBezTo>
                    <a:cubicBezTo>
                      <a:pt x="145" y="4533"/>
                      <a:pt x="66" y="4651"/>
                      <a:pt x="1" y="4784"/>
                    </a:cubicBezTo>
                    <a:lnTo>
                      <a:pt x="700" y="5259"/>
                    </a:lnTo>
                    <a:cubicBezTo>
                      <a:pt x="727" y="5009"/>
                      <a:pt x="767" y="4744"/>
                      <a:pt x="767" y="4519"/>
                    </a:cubicBezTo>
                    <a:cubicBezTo>
                      <a:pt x="767" y="4519"/>
                      <a:pt x="780" y="4361"/>
                      <a:pt x="780" y="4190"/>
                    </a:cubicBezTo>
                    <a:cubicBezTo>
                      <a:pt x="780" y="4017"/>
                      <a:pt x="767" y="3859"/>
                      <a:pt x="767" y="3859"/>
                    </a:cubicBezTo>
                    <a:cubicBezTo>
                      <a:pt x="741" y="3436"/>
                      <a:pt x="700" y="3013"/>
                      <a:pt x="688" y="2617"/>
                    </a:cubicBezTo>
                    <a:cubicBezTo>
                      <a:pt x="674" y="2220"/>
                      <a:pt x="700" y="1811"/>
                      <a:pt x="727" y="1401"/>
                    </a:cubicBezTo>
                    <a:cubicBezTo>
                      <a:pt x="741" y="1190"/>
                      <a:pt x="727" y="978"/>
                      <a:pt x="741" y="754"/>
                    </a:cubicBezTo>
                    <a:cubicBezTo>
                      <a:pt x="714" y="529"/>
                      <a:pt x="714" y="225"/>
                      <a:pt x="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1" name="Google Shape;10281;p23"/>
              <p:cNvSpPr/>
              <p:nvPr/>
            </p:nvSpPr>
            <p:spPr>
              <a:xfrm>
                <a:off x="4282775" y="3604600"/>
                <a:ext cx="147350" cy="87375"/>
              </a:xfrm>
              <a:custGeom>
                <a:avLst/>
                <a:gdLst/>
                <a:ahLst/>
                <a:cxnLst/>
                <a:rect l="l" t="t" r="r" b="b"/>
                <a:pathLst>
                  <a:path w="5894" h="3495" extrusionOk="0">
                    <a:moveTo>
                      <a:pt x="822" y="603"/>
                    </a:moveTo>
                    <a:lnTo>
                      <a:pt x="822" y="603"/>
                    </a:lnTo>
                    <a:cubicBezTo>
                      <a:pt x="1199" y="659"/>
                      <a:pt x="1580" y="721"/>
                      <a:pt x="1956" y="794"/>
                    </a:cubicBezTo>
                    <a:lnTo>
                      <a:pt x="2432" y="899"/>
                    </a:lnTo>
                    <a:lnTo>
                      <a:pt x="2907" y="1005"/>
                    </a:lnTo>
                    <a:lnTo>
                      <a:pt x="3356" y="1137"/>
                    </a:lnTo>
                    <a:cubicBezTo>
                      <a:pt x="3582" y="1216"/>
                      <a:pt x="3819" y="1282"/>
                      <a:pt x="3819" y="1282"/>
                    </a:cubicBezTo>
                    <a:lnTo>
                      <a:pt x="4269" y="1441"/>
                    </a:lnTo>
                    <a:cubicBezTo>
                      <a:pt x="4493" y="1534"/>
                      <a:pt x="4718" y="1613"/>
                      <a:pt x="4718" y="1613"/>
                    </a:cubicBezTo>
                    <a:lnTo>
                      <a:pt x="5035" y="1745"/>
                    </a:lnTo>
                    <a:lnTo>
                      <a:pt x="5167" y="1798"/>
                    </a:lnTo>
                    <a:lnTo>
                      <a:pt x="5233" y="1824"/>
                    </a:lnTo>
                    <a:lnTo>
                      <a:pt x="5180" y="1851"/>
                    </a:lnTo>
                    <a:cubicBezTo>
                      <a:pt x="5114" y="1916"/>
                      <a:pt x="5035" y="1956"/>
                      <a:pt x="4956" y="1996"/>
                    </a:cubicBezTo>
                    <a:lnTo>
                      <a:pt x="4771" y="2075"/>
                    </a:lnTo>
                    <a:cubicBezTo>
                      <a:pt x="4704" y="2101"/>
                      <a:pt x="4625" y="2128"/>
                      <a:pt x="4546" y="2154"/>
                    </a:cubicBezTo>
                    <a:cubicBezTo>
                      <a:pt x="4255" y="2260"/>
                      <a:pt x="3938" y="2339"/>
                      <a:pt x="3621" y="2418"/>
                    </a:cubicBezTo>
                    <a:cubicBezTo>
                      <a:pt x="2986" y="2591"/>
                      <a:pt x="2379" y="2802"/>
                      <a:pt x="1758" y="2947"/>
                    </a:cubicBezTo>
                    <a:lnTo>
                      <a:pt x="992" y="3119"/>
                    </a:lnTo>
                    <a:cubicBezTo>
                      <a:pt x="974" y="3119"/>
                      <a:pt x="939" y="3131"/>
                      <a:pt x="917" y="3131"/>
                    </a:cubicBezTo>
                    <a:cubicBezTo>
                      <a:pt x="906" y="3131"/>
                      <a:pt x="899" y="3128"/>
                      <a:pt x="899" y="3119"/>
                    </a:cubicBezTo>
                    <a:lnTo>
                      <a:pt x="913" y="3040"/>
                    </a:lnTo>
                    <a:lnTo>
                      <a:pt x="939" y="2802"/>
                    </a:lnTo>
                    <a:cubicBezTo>
                      <a:pt x="992" y="2079"/>
                      <a:pt x="985" y="1329"/>
                      <a:pt x="822" y="603"/>
                    </a:cubicBezTo>
                    <a:close/>
                    <a:moveTo>
                      <a:pt x="317" y="1"/>
                    </a:moveTo>
                    <a:lnTo>
                      <a:pt x="211" y="239"/>
                    </a:lnTo>
                    <a:lnTo>
                      <a:pt x="211" y="239"/>
                    </a:lnTo>
                    <a:lnTo>
                      <a:pt x="0" y="292"/>
                    </a:lnTo>
                    <a:cubicBezTo>
                      <a:pt x="34" y="360"/>
                      <a:pt x="65" y="429"/>
                      <a:pt x="95" y="499"/>
                    </a:cubicBezTo>
                    <a:lnTo>
                      <a:pt x="95" y="499"/>
                    </a:lnTo>
                    <a:lnTo>
                      <a:pt x="93" y="503"/>
                    </a:lnTo>
                    <a:cubicBezTo>
                      <a:pt x="95" y="503"/>
                      <a:pt x="96" y="503"/>
                      <a:pt x="97" y="503"/>
                    </a:cubicBezTo>
                    <a:lnTo>
                      <a:pt x="97" y="503"/>
                    </a:lnTo>
                    <a:cubicBezTo>
                      <a:pt x="396" y="1206"/>
                      <a:pt x="516" y="1997"/>
                      <a:pt x="516" y="2788"/>
                    </a:cubicBezTo>
                    <a:lnTo>
                      <a:pt x="502" y="3211"/>
                    </a:lnTo>
                    <a:lnTo>
                      <a:pt x="502" y="3463"/>
                    </a:lnTo>
                    <a:lnTo>
                      <a:pt x="502" y="3489"/>
                    </a:lnTo>
                    <a:cubicBezTo>
                      <a:pt x="502" y="3493"/>
                      <a:pt x="505" y="3495"/>
                      <a:pt x="510" y="3495"/>
                    </a:cubicBezTo>
                    <a:cubicBezTo>
                      <a:pt x="519" y="3495"/>
                      <a:pt x="533" y="3489"/>
                      <a:pt x="543" y="3489"/>
                    </a:cubicBezTo>
                    <a:lnTo>
                      <a:pt x="622" y="3475"/>
                    </a:lnTo>
                    <a:lnTo>
                      <a:pt x="793" y="3436"/>
                    </a:lnTo>
                    <a:cubicBezTo>
                      <a:pt x="793" y="3436"/>
                      <a:pt x="1057" y="3370"/>
                      <a:pt x="1335" y="3317"/>
                    </a:cubicBezTo>
                    <a:cubicBezTo>
                      <a:pt x="1600" y="3251"/>
                      <a:pt x="1877" y="3185"/>
                      <a:pt x="1877" y="3185"/>
                    </a:cubicBezTo>
                    <a:cubicBezTo>
                      <a:pt x="2484" y="3040"/>
                      <a:pt x="3106" y="2815"/>
                      <a:pt x="3726" y="2670"/>
                    </a:cubicBezTo>
                    <a:cubicBezTo>
                      <a:pt x="4044" y="2591"/>
                      <a:pt x="4361" y="2511"/>
                      <a:pt x="4678" y="2418"/>
                    </a:cubicBezTo>
                    <a:lnTo>
                      <a:pt x="4916" y="2339"/>
                    </a:lnTo>
                    <a:lnTo>
                      <a:pt x="5180" y="2221"/>
                    </a:lnTo>
                    <a:cubicBezTo>
                      <a:pt x="5379" y="2115"/>
                      <a:pt x="5564" y="2022"/>
                      <a:pt x="5749" y="1877"/>
                    </a:cubicBezTo>
                    <a:lnTo>
                      <a:pt x="5893" y="1784"/>
                    </a:lnTo>
                    <a:lnTo>
                      <a:pt x="5735" y="1705"/>
                    </a:lnTo>
                    <a:lnTo>
                      <a:pt x="5432" y="1560"/>
                    </a:lnTo>
                    <a:lnTo>
                      <a:pt x="4877" y="1308"/>
                    </a:lnTo>
                    <a:cubicBezTo>
                      <a:pt x="4877" y="1308"/>
                      <a:pt x="4665" y="1216"/>
                      <a:pt x="4440" y="1123"/>
                    </a:cubicBezTo>
                    <a:cubicBezTo>
                      <a:pt x="4216" y="1044"/>
                      <a:pt x="3991" y="952"/>
                      <a:pt x="3991" y="952"/>
                    </a:cubicBezTo>
                    <a:lnTo>
                      <a:pt x="3541" y="794"/>
                    </a:lnTo>
                    <a:cubicBezTo>
                      <a:pt x="3304" y="714"/>
                      <a:pt x="3080" y="635"/>
                      <a:pt x="3080" y="635"/>
                    </a:cubicBezTo>
                    <a:cubicBezTo>
                      <a:pt x="3080" y="635"/>
                      <a:pt x="2842" y="568"/>
                      <a:pt x="2617" y="503"/>
                    </a:cubicBezTo>
                    <a:cubicBezTo>
                      <a:pt x="2379" y="450"/>
                      <a:pt x="2155" y="383"/>
                      <a:pt x="2155" y="383"/>
                    </a:cubicBezTo>
                    <a:cubicBezTo>
                      <a:pt x="1533" y="225"/>
                      <a:pt x="925" y="93"/>
                      <a:pt x="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2" name="Google Shape;10282;p23"/>
              <p:cNvSpPr/>
              <p:nvPr/>
            </p:nvSpPr>
            <p:spPr>
              <a:xfrm>
                <a:off x="3835500" y="3513850"/>
                <a:ext cx="279825" cy="275150"/>
              </a:xfrm>
              <a:custGeom>
                <a:avLst/>
                <a:gdLst/>
                <a:ahLst/>
                <a:cxnLst/>
                <a:rect l="l" t="t" r="r" b="b"/>
                <a:pathLst>
                  <a:path w="11193" h="11006" extrusionOk="0">
                    <a:moveTo>
                      <a:pt x="5643" y="0"/>
                    </a:moveTo>
                    <a:cubicBezTo>
                      <a:pt x="5025" y="0"/>
                      <a:pt x="4408" y="103"/>
                      <a:pt x="3832" y="314"/>
                    </a:cubicBezTo>
                    <a:cubicBezTo>
                      <a:pt x="2484" y="777"/>
                      <a:pt x="1335" y="1820"/>
                      <a:pt x="714" y="3102"/>
                    </a:cubicBezTo>
                    <a:cubicBezTo>
                      <a:pt x="93" y="4383"/>
                      <a:pt x="0" y="5943"/>
                      <a:pt x="490" y="7290"/>
                    </a:cubicBezTo>
                    <a:cubicBezTo>
                      <a:pt x="951" y="8638"/>
                      <a:pt x="1996" y="9815"/>
                      <a:pt x="3291" y="10435"/>
                    </a:cubicBezTo>
                    <a:cubicBezTo>
                      <a:pt x="4035" y="10812"/>
                      <a:pt x="4882" y="11005"/>
                      <a:pt x="5729" y="11005"/>
                    </a:cubicBezTo>
                    <a:cubicBezTo>
                      <a:pt x="6339" y="11005"/>
                      <a:pt x="6949" y="10905"/>
                      <a:pt x="7519" y="10700"/>
                    </a:cubicBezTo>
                    <a:cubicBezTo>
                      <a:pt x="8906" y="10238"/>
                      <a:pt x="10095" y="9193"/>
                      <a:pt x="10743" y="7886"/>
                    </a:cubicBezTo>
                    <a:lnTo>
                      <a:pt x="10109" y="7581"/>
                    </a:lnTo>
                    <a:cubicBezTo>
                      <a:pt x="9580" y="8758"/>
                      <a:pt x="8562" y="9722"/>
                      <a:pt x="7334" y="10185"/>
                    </a:cubicBezTo>
                    <a:cubicBezTo>
                      <a:pt x="6770" y="10399"/>
                      <a:pt x="6157" y="10508"/>
                      <a:pt x="5541" y="10508"/>
                    </a:cubicBezTo>
                    <a:cubicBezTo>
                      <a:pt x="4830" y="10508"/>
                      <a:pt x="4114" y="10363"/>
                      <a:pt x="3462" y="10065"/>
                    </a:cubicBezTo>
                    <a:cubicBezTo>
                      <a:pt x="2246" y="9510"/>
                      <a:pt x="1256" y="8441"/>
                      <a:pt x="793" y="7185"/>
                    </a:cubicBezTo>
                    <a:cubicBezTo>
                      <a:pt x="331" y="5916"/>
                      <a:pt x="410" y="4450"/>
                      <a:pt x="992" y="3234"/>
                    </a:cubicBezTo>
                    <a:cubicBezTo>
                      <a:pt x="1573" y="2019"/>
                      <a:pt x="2669" y="1041"/>
                      <a:pt x="3938" y="631"/>
                    </a:cubicBezTo>
                    <a:cubicBezTo>
                      <a:pt x="4459" y="452"/>
                      <a:pt x="5008" y="364"/>
                      <a:pt x="5557" y="364"/>
                    </a:cubicBezTo>
                    <a:cubicBezTo>
                      <a:pt x="6345" y="364"/>
                      <a:pt x="7130" y="545"/>
                      <a:pt x="7823" y="895"/>
                    </a:cubicBezTo>
                    <a:cubicBezTo>
                      <a:pt x="9012" y="1490"/>
                      <a:pt x="9924" y="2586"/>
                      <a:pt x="10320" y="3816"/>
                    </a:cubicBezTo>
                    <a:cubicBezTo>
                      <a:pt x="10400" y="4133"/>
                      <a:pt x="10479" y="4450"/>
                      <a:pt x="10518" y="4767"/>
                    </a:cubicBezTo>
                    <a:cubicBezTo>
                      <a:pt x="10532" y="5084"/>
                      <a:pt x="10558" y="5414"/>
                      <a:pt x="10545" y="5731"/>
                    </a:cubicBezTo>
                    <a:cubicBezTo>
                      <a:pt x="10479" y="6036"/>
                      <a:pt x="10465" y="6379"/>
                      <a:pt x="10400" y="6696"/>
                    </a:cubicBezTo>
                    <a:cubicBezTo>
                      <a:pt x="10400" y="6696"/>
                      <a:pt x="10320" y="6908"/>
                      <a:pt x="10254" y="7132"/>
                    </a:cubicBezTo>
                    <a:cubicBezTo>
                      <a:pt x="10175" y="7357"/>
                      <a:pt x="10095" y="7568"/>
                      <a:pt x="10095" y="7568"/>
                    </a:cubicBezTo>
                    <a:lnTo>
                      <a:pt x="10770" y="7898"/>
                    </a:lnTo>
                    <a:cubicBezTo>
                      <a:pt x="10770" y="7898"/>
                      <a:pt x="10849" y="7621"/>
                      <a:pt x="10941" y="7357"/>
                    </a:cubicBezTo>
                    <a:cubicBezTo>
                      <a:pt x="11008" y="7079"/>
                      <a:pt x="11087" y="6815"/>
                      <a:pt x="11087" y="6815"/>
                    </a:cubicBezTo>
                    <a:cubicBezTo>
                      <a:pt x="11126" y="6459"/>
                      <a:pt x="11152" y="6115"/>
                      <a:pt x="11192" y="5745"/>
                    </a:cubicBezTo>
                    <a:cubicBezTo>
                      <a:pt x="11192" y="5388"/>
                      <a:pt x="11152" y="5031"/>
                      <a:pt x="11113" y="4674"/>
                    </a:cubicBezTo>
                    <a:cubicBezTo>
                      <a:pt x="11047" y="4318"/>
                      <a:pt x="10941" y="3974"/>
                      <a:pt x="10849" y="3631"/>
                    </a:cubicBezTo>
                    <a:cubicBezTo>
                      <a:pt x="10360" y="2283"/>
                      <a:pt x="9316" y="1120"/>
                      <a:pt x="8008" y="525"/>
                    </a:cubicBezTo>
                    <a:cubicBezTo>
                      <a:pt x="7279" y="179"/>
                      <a:pt x="6460" y="0"/>
                      <a:pt x="5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3" name="Google Shape;10283;p23"/>
              <p:cNvSpPr/>
              <p:nvPr/>
            </p:nvSpPr>
            <p:spPr>
              <a:xfrm>
                <a:off x="3937575" y="3612800"/>
                <a:ext cx="78975" cy="77150"/>
              </a:xfrm>
              <a:custGeom>
                <a:avLst/>
                <a:gdLst/>
                <a:ahLst/>
                <a:cxnLst/>
                <a:rect l="l" t="t" r="r" b="b"/>
                <a:pathLst>
                  <a:path w="3159" h="3086" extrusionOk="0">
                    <a:moveTo>
                      <a:pt x="1483" y="363"/>
                    </a:moveTo>
                    <a:cubicBezTo>
                      <a:pt x="1669" y="363"/>
                      <a:pt x="1854" y="413"/>
                      <a:pt x="2022" y="505"/>
                    </a:cubicBezTo>
                    <a:cubicBezTo>
                      <a:pt x="2273" y="651"/>
                      <a:pt x="2432" y="888"/>
                      <a:pt x="2497" y="1153"/>
                    </a:cubicBezTo>
                    <a:cubicBezTo>
                      <a:pt x="2485" y="1232"/>
                      <a:pt x="2511" y="1285"/>
                      <a:pt x="2511" y="1350"/>
                    </a:cubicBezTo>
                    <a:cubicBezTo>
                      <a:pt x="2497" y="1417"/>
                      <a:pt x="2497" y="1483"/>
                      <a:pt x="2497" y="1549"/>
                    </a:cubicBezTo>
                    <a:cubicBezTo>
                      <a:pt x="2458" y="1602"/>
                      <a:pt x="2485" y="1668"/>
                      <a:pt x="2485" y="1734"/>
                    </a:cubicBezTo>
                    <a:cubicBezTo>
                      <a:pt x="2484" y="1734"/>
                      <a:pt x="2484" y="1733"/>
                      <a:pt x="2483" y="1733"/>
                    </a:cubicBezTo>
                    <a:cubicBezTo>
                      <a:pt x="2467" y="1733"/>
                      <a:pt x="2419" y="1905"/>
                      <a:pt x="2432" y="1905"/>
                    </a:cubicBezTo>
                    <a:lnTo>
                      <a:pt x="2516" y="1947"/>
                    </a:lnTo>
                    <a:lnTo>
                      <a:pt x="2516" y="1947"/>
                    </a:lnTo>
                    <a:lnTo>
                      <a:pt x="2458" y="1919"/>
                    </a:lnTo>
                    <a:cubicBezTo>
                      <a:pt x="2315" y="2307"/>
                      <a:pt x="1896" y="2592"/>
                      <a:pt x="1451" y="2592"/>
                    </a:cubicBezTo>
                    <a:cubicBezTo>
                      <a:pt x="1320" y="2592"/>
                      <a:pt x="1187" y="2567"/>
                      <a:pt x="1058" y="2513"/>
                    </a:cubicBezTo>
                    <a:cubicBezTo>
                      <a:pt x="780" y="2395"/>
                      <a:pt x="556" y="2170"/>
                      <a:pt x="436" y="1879"/>
                    </a:cubicBezTo>
                    <a:cubicBezTo>
                      <a:pt x="330" y="1588"/>
                      <a:pt x="344" y="1271"/>
                      <a:pt x="489" y="980"/>
                    </a:cubicBezTo>
                    <a:cubicBezTo>
                      <a:pt x="621" y="703"/>
                      <a:pt x="859" y="492"/>
                      <a:pt x="1163" y="413"/>
                    </a:cubicBezTo>
                    <a:cubicBezTo>
                      <a:pt x="1269" y="379"/>
                      <a:pt x="1376" y="363"/>
                      <a:pt x="1483" y="363"/>
                    </a:cubicBezTo>
                    <a:close/>
                    <a:moveTo>
                      <a:pt x="1586" y="1"/>
                    </a:moveTo>
                    <a:cubicBezTo>
                      <a:pt x="1016" y="1"/>
                      <a:pt x="454" y="325"/>
                      <a:pt x="212" y="848"/>
                    </a:cubicBezTo>
                    <a:cubicBezTo>
                      <a:pt x="40" y="1206"/>
                      <a:pt x="1" y="1615"/>
                      <a:pt x="133" y="1998"/>
                    </a:cubicBezTo>
                    <a:cubicBezTo>
                      <a:pt x="251" y="2368"/>
                      <a:pt x="515" y="2686"/>
                      <a:pt x="885" y="2883"/>
                    </a:cubicBezTo>
                    <a:cubicBezTo>
                      <a:pt x="1110" y="3021"/>
                      <a:pt x="1370" y="3086"/>
                      <a:pt x="1633" y="3086"/>
                    </a:cubicBezTo>
                    <a:cubicBezTo>
                      <a:pt x="2206" y="3086"/>
                      <a:pt x="2798" y="2778"/>
                      <a:pt x="3089" y="2228"/>
                    </a:cubicBezTo>
                    <a:lnTo>
                      <a:pt x="3089" y="2228"/>
                    </a:lnTo>
                    <a:lnTo>
                      <a:pt x="3105" y="2236"/>
                    </a:lnTo>
                    <a:cubicBezTo>
                      <a:pt x="3105" y="2223"/>
                      <a:pt x="3144" y="1892"/>
                      <a:pt x="3157" y="1892"/>
                    </a:cubicBezTo>
                    <a:cubicBezTo>
                      <a:pt x="3158" y="1892"/>
                      <a:pt x="3158" y="1892"/>
                      <a:pt x="3158" y="1893"/>
                    </a:cubicBezTo>
                    <a:cubicBezTo>
                      <a:pt x="3145" y="1787"/>
                      <a:pt x="3119" y="1681"/>
                      <a:pt x="3145" y="1576"/>
                    </a:cubicBezTo>
                    <a:cubicBezTo>
                      <a:pt x="3132" y="1470"/>
                      <a:pt x="3105" y="1364"/>
                      <a:pt x="3105" y="1271"/>
                    </a:cubicBezTo>
                    <a:cubicBezTo>
                      <a:pt x="3079" y="1165"/>
                      <a:pt x="3040" y="1073"/>
                      <a:pt x="3013" y="968"/>
                    </a:cubicBezTo>
                    <a:cubicBezTo>
                      <a:pt x="2867" y="584"/>
                      <a:pt x="2564" y="281"/>
                      <a:pt x="2194" y="135"/>
                    </a:cubicBezTo>
                    <a:cubicBezTo>
                      <a:pt x="2000" y="43"/>
                      <a:pt x="1793" y="1"/>
                      <a:pt x="15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284" name="Google Shape;10284;p23"/>
            <p:cNvSpPr/>
            <p:nvPr/>
          </p:nvSpPr>
          <p:spPr>
            <a:xfrm>
              <a:off x="7029900" y="155150"/>
              <a:ext cx="177645" cy="187055"/>
            </a:xfrm>
            <a:custGeom>
              <a:avLst/>
              <a:gdLst/>
              <a:ahLst/>
              <a:cxnLst/>
              <a:rect l="l" t="t" r="r" b="b"/>
              <a:pathLst>
                <a:path w="8722" h="9184" extrusionOk="0">
                  <a:moveTo>
                    <a:pt x="4388" y="2458"/>
                  </a:moveTo>
                  <a:cubicBezTo>
                    <a:pt x="4394" y="2464"/>
                    <a:pt x="4401" y="2464"/>
                    <a:pt x="4407" y="2464"/>
                  </a:cubicBezTo>
                  <a:cubicBezTo>
                    <a:pt x="4414" y="2464"/>
                    <a:pt x="4420" y="2464"/>
                    <a:pt x="4427" y="2471"/>
                  </a:cubicBezTo>
                  <a:cubicBezTo>
                    <a:pt x="4770" y="2471"/>
                    <a:pt x="5101" y="2564"/>
                    <a:pt x="5392" y="2735"/>
                  </a:cubicBezTo>
                  <a:lnTo>
                    <a:pt x="5405" y="2735"/>
                  </a:lnTo>
                  <a:cubicBezTo>
                    <a:pt x="5418" y="2749"/>
                    <a:pt x="5431" y="2749"/>
                    <a:pt x="5445" y="2762"/>
                  </a:cubicBezTo>
                  <a:cubicBezTo>
                    <a:pt x="5457" y="2762"/>
                    <a:pt x="5471" y="2775"/>
                    <a:pt x="5471" y="2775"/>
                  </a:cubicBezTo>
                  <a:lnTo>
                    <a:pt x="5484" y="2788"/>
                  </a:lnTo>
                  <a:cubicBezTo>
                    <a:pt x="5775" y="2960"/>
                    <a:pt x="6012" y="3211"/>
                    <a:pt x="6185" y="3501"/>
                  </a:cubicBezTo>
                  <a:cubicBezTo>
                    <a:pt x="6197" y="3515"/>
                    <a:pt x="6197" y="3528"/>
                    <a:pt x="6211" y="3542"/>
                  </a:cubicBezTo>
                  <a:cubicBezTo>
                    <a:pt x="6224" y="3554"/>
                    <a:pt x="6224" y="3568"/>
                    <a:pt x="6238" y="3581"/>
                  </a:cubicBezTo>
                  <a:lnTo>
                    <a:pt x="6238" y="3595"/>
                  </a:lnTo>
                  <a:cubicBezTo>
                    <a:pt x="6396" y="3885"/>
                    <a:pt x="6475" y="4215"/>
                    <a:pt x="6488" y="4559"/>
                  </a:cubicBezTo>
                  <a:lnTo>
                    <a:pt x="6488" y="4572"/>
                  </a:lnTo>
                  <a:lnTo>
                    <a:pt x="6488" y="4611"/>
                  </a:lnTo>
                  <a:lnTo>
                    <a:pt x="6488" y="4652"/>
                  </a:lnTo>
                  <a:lnTo>
                    <a:pt x="6488" y="4664"/>
                  </a:lnTo>
                  <a:cubicBezTo>
                    <a:pt x="6475" y="4995"/>
                    <a:pt x="6382" y="5325"/>
                    <a:pt x="6211" y="5629"/>
                  </a:cubicBezTo>
                  <a:cubicBezTo>
                    <a:pt x="6197" y="5642"/>
                    <a:pt x="6197" y="5656"/>
                    <a:pt x="6185" y="5669"/>
                  </a:cubicBezTo>
                  <a:cubicBezTo>
                    <a:pt x="6185" y="5682"/>
                    <a:pt x="6171" y="5695"/>
                    <a:pt x="6171" y="5709"/>
                  </a:cubicBezTo>
                  <a:lnTo>
                    <a:pt x="6158" y="5709"/>
                  </a:lnTo>
                  <a:cubicBezTo>
                    <a:pt x="5986" y="5999"/>
                    <a:pt x="5735" y="6237"/>
                    <a:pt x="5445" y="6408"/>
                  </a:cubicBezTo>
                  <a:lnTo>
                    <a:pt x="5445" y="6422"/>
                  </a:lnTo>
                  <a:cubicBezTo>
                    <a:pt x="5431" y="6422"/>
                    <a:pt x="5418" y="6435"/>
                    <a:pt x="5405" y="6435"/>
                  </a:cubicBezTo>
                  <a:cubicBezTo>
                    <a:pt x="5392" y="6449"/>
                    <a:pt x="5378" y="6449"/>
                    <a:pt x="5366" y="6461"/>
                  </a:cubicBezTo>
                  <a:lnTo>
                    <a:pt x="5352" y="6461"/>
                  </a:lnTo>
                  <a:cubicBezTo>
                    <a:pt x="5061" y="6620"/>
                    <a:pt x="4731" y="6713"/>
                    <a:pt x="4388" y="6713"/>
                  </a:cubicBezTo>
                  <a:lnTo>
                    <a:pt x="4282" y="6713"/>
                  </a:lnTo>
                  <a:cubicBezTo>
                    <a:pt x="3951" y="6699"/>
                    <a:pt x="3621" y="6607"/>
                    <a:pt x="3331" y="6449"/>
                  </a:cubicBezTo>
                  <a:cubicBezTo>
                    <a:pt x="3317" y="6449"/>
                    <a:pt x="3317" y="6449"/>
                    <a:pt x="3317" y="6435"/>
                  </a:cubicBezTo>
                  <a:cubicBezTo>
                    <a:pt x="3304" y="6435"/>
                    <a:pt x="3290" y="6422"/>
                    <a:pt x="3278" y="6422"/>
                  </a:cubicBezTo>
                  <a:cubicBezTo>
                    <a:pt x="3264" y="6408"/>
                    <a:pt x="3251" y="6408"/>
                    <a:pt x="3238" y="6396"/>
                  </a:cubicBezTo>
                  <a:cubicBezTo>
                    <a:pt x="2947" y="6211"/>
                    <a:pt x="2709" y="5973"/>
                    <a:pt x="2538" y="5682"/>
                  </a:cubicBezTo>
                  <a:cubicBezTo>
                    <a:pt x="2538" y="5682"/>
                    <a:pt x="2538" y="5669"/>
                    <a:pt x="2524" y="5669"/>
                  </a:cubicBezTo>
                  <a:cubicBezTo>
                    <a:pt x="2524" y="5656"/>
                    <a:pt x="2511" y="5642"/>
                    <a:pt x="2511" y="5629"/>
                  </a:cubicBezTo>
                  <a:lnTo>
                    <a:pt x="2485" y="5603"/>
                  </a:lnTo>
                  <a:lnTo>
                    <a:pt x="2485" y="5589"/>
                  </a:lnTo>
                  <a:cubicBezTo>
                    <a:pt x="2326" y="5286"/>
                    <a:pt x="2247" y="4955"/>
                    <a:pt x="2233" y="4625"/>
                  </a:cubicBezTo>
                  <a:lnTo>
                    <a:pt x="2233" y="4611"/>
                  </a:lnTo>
                  <a:lnTo>
                    <a:pt x="2233" y="4572"/>
                  </a:lnTo>
                  <a:lnTo>
                    <a:pt x="2233" y="4519"/>
                  </a:lnTo>
                  <a:cubicBezTo>
                    <a:pt x="2247" y="4176"/>
                    <a:pt x="2339" y="3845"/>
                    <a:pt x="2498" y="3554"/>
                  </a:cubicBezTo>
                  <a:cubicBezTo>
                    <a:pt x="2511" y="3554"/>
                    <a:pt x="2511" y="3554"/>
                    <a:pt x="2511" y="3542"/>
                  </a:cubicBezTo>
                  <a:cubicBezTo>
                    <a:pt x="2511" y="3528"/>
                    <a:pt x="2524" y="3528"/>
                    <a:pt x="2524" y="3515"/>
                  </a:cubicBezTo>
                  <a:cubicBezTo>
                    <a:pt x="2538" y="3501"/>
                    <a:pt x="2538" y="3489"/>
                    <a:pt x="2550" y="3475"/>
                  </a:cubicBezTo>
                  <a:lnTo>
                    <a:pt x="2550" y="3462"/>
                  </a:lnTo>
                  <a:cubicBezTo>
                    <a:pt x="2735" y="3184"/>
                    <a:pt x="2987" y="2934"/>
                    <a:pt x="3264" y="2762"/>
                  </a:cubicBezTo>
                  <a:lnTo>
                    <a:pt x="3278" y="2762"/>
                  </a:lnTo>
                  <a:cubicBezTo>
                    <a:pt x="3290" y="2749"/>
                    <a:pt x="3304" y="2749"/>
                    <a:pt x="3317" y="2735"/>
                  </a:cubicBezTo>
                  <a:cubicBezTo>
                    <a:pt x="3331" y="2735"/>
                    <a:pt x="3343" y="2722"/>
                    <a:pt x="3357" y="2722"/>
                  </a:cubicBezTo>
                  <a:lnTo>
                    <a:pt x="3357" y="2709"/>
                  </a:lnTo>
                  <a:cubicBezTo>
                    <a:pt x="3660" y="2550"/>
                    <a:pt x="3991" y="2471"/>
                    <a:pt x="4321" y="2458"/>
                  </a:cubicBezTo>
                  <a:close/>
                  <a:moveTo>
                    <a:pt x="3648" y="0"/>
                  </a:moveTo>
                  <a:lnTo>
                    <a:pt x="3317" y="1334"/>
                  </a:lnTo>
                  <a:cubicBezTo>
                    <a:pt x="3211" y="1375"/>
                    <a:pt x="3093" y="1414"/>
                    <a:pt x="2987" y="1467"/>
                  </a:cubicBezTo>
                  <a:cubicBezTo>
                    <a:pt x="2908" y="1493"/>
                    <a:pt x="2829" y="1533"/>
                    <a:pt x="2762" y="1572"/>
                  </a:cubicBezTo>
                  <a:cubicBezTo>
                    <a:pt x="2762" y="1572"/>
                    <a:pt x="2749" y="1572"/>
                    <a:pt x="2749" y="1586"/>
                  </a:cubicBezTo>
                  <a:lnTo>
                    <a:pt x="2735" y="1586"/>
                  </a:lnTo>
                  <a:cubicBezTo>
                    <a:pt x="2723" y="1599"/>
                    <a:pt x="2696" y="1612"/>
                    <a:pt x="2683" y="1612"/>
                  </a:cubicBezTo>
                  <a:lnTo>
                    <a:pt x="2670" y="1625"/>
                  </a:lnTo>
                  <a:cubicBezTo>
                    <a:pt x="2656" y="1625"/>
                    <a:pt x="2644" y="1639"/>
                    <a:pt x="2630" y="1652"/>
                  </a:cubicBezTo>
                  <a:lnTo>
                    <a:pt x="2617" y="1652"/>
                  </a:lnTo>
                  <a:cubicBezTo>
                    <a:pt x="2445" y="1757"/>
                    <a:pt x="2274" y="1877"/>
                    <a:pt x="2115" y="2022"/>
                  </a:cubicBezTo>
                  <a:lnTo>
                    <a:pt x="794" y="1612"/>
                  </a:lnTo>
                  <a:lnTo>
                    <a:pt x="27" y="2907"/>
                  </a:lnTo>
                  <a:lnTo>
                    <a:pt x="1018" y="3859"/>
                  </a:lnTo>
                  <a:cubicBezTo>
                    <a:pt x="1005" y="3924"/>
                    <a:pt x="1005" y="3991"/>
                    <a:pt x="991" y="4056"/>
                  </a:cubicBezTo>
                  <a:cubicBezTo>
                    <a:pt x="979" y="4109"/>
                    <a:pt x="979" y="4162"/>
                    <a:pt x="965" y="4215"/>
                  </a:cubicBezTo>
                  <a:cubicBezTo>
                    <a:pt x="965" y="4241"/>
                    <a:pt x="965" y="4268"/>
                    <a:pt x="952" y="4294"/>
                  </a:cubicBezTo>
                  <a:lnTo>
                    <a:pt x="952" y="4467"/>
                  </a:lnTo>
                  <a:lnTo>
                    <a:pt x="952" y="4479"/>
                  </a:lnTo>
                  <a:lnTo>
                    <a:pt x="952" y="4493"/>
                  </a:lnTo>
                  <a:lnTo>
                    <a:pt x="952" y="4559"/>
                  </a:lnTo>
                  <a:lnTo>
                    <a:pt x="952" y="4625"/>
                  </a:lnTo>
                  <a:cubicBezTo>
                    <a:pt x="952" y="4837"/>
                    <a:pt x="965" y="5048"/>
                    <a:pt x="1005" y="5246"/>
                  </a:cubicBezTo>
                  <a:lnTo>
                    <a:pt x="1" y="6184"/>
                  </a:lnTo>
                  <a:lnTo>
                    <a:pt x="741" y="7506"/>
                  </a:lnTo>
                  <a:lnTo>
                    <a:pt x="2062" y="7122"/>
                  </a:lnTo>
                  <a:cubicBezTo>
                    <a:pt x="2115" y="7162"/>
                    <a:pt x="2154" y="7201"/>
                    <a:pt x="2207" y="7241"/>
                  </a:cubicBezTo>
                  <a:cubicBezTo>
                    <a:pt x="2247" y="7281"/>
                    <a:pt x="2300" y="7307"/>
                    <a:pt x="2339" y="7347"/>
                  </a:cubicBezTo>
                  <a:cubicBezTo>
                    <a:pt x="2366" y="7360"/>
                    <a:pt x="2379" y="7374"/>
                    <a:pt x="2406" y="7386"/>
                  </a:cubicBezTo>
                  <a:cubicBezTo>
                    <a:pt x="2459" y="7426"/>
                    <a:pt x="2498" y="7453"/>
                    <a:pt x="2550" y="7479"/>
                  </a:cubicBezTo>
                  <a:cubicBezTo>
                    <a:pt x="2550" y="7479"/>
                    <a:pt x="2550" y="7492"/>
                    <a:pt x="2564" y="7492"/>
                  </a:cubicBezTo>
                  <a:lnTo>
                    <a:pt x="2577" y="7492"/>
                  </a:lnTo>
                  <a:cubicBezTo>
                    <a:pt x="2591" y="7506"/>
                    <a:pt x="2603" y="7518"/>
                    <a:pt x="2630" y="7532"/>
                  </a:cubicBezTo>
                  <a:cubicBezTo>
                    <a:pt x="2644" y="7545"/>
                    <a:pt x="2656" y="7545"/>
                    <a:pt x="2683" y="7559"/>
                  </a:cubicBezTo>
                  <a:lnTo>
                    <a:pt x="2696" y="7571"/>
                  </a:lnTo>
                  <a:lnTo>
                    <a:pt x="2709" y="7571"/>
                  </a:lnTo>
                  <a:cubicBezTo>
                    <a:pt x="2776" y="7611"/>
                    <a:pt x="2855" y="7651"/>
                    <a:pt x="2920" y="7691"/>
                  </a:cubicBezTo>
                  <a:cubicBezTo>
                    <a:pt x="3026" y="7744"/>
                    <a:pt x="3146" y="7783"/>
                    <a:pt x="3251" y="7823"/>
                  </a:cubicBezTo>
                  <a:lnTo>
                    <a:pt x="3555" y="9171"/>
                  </a:lnTo>
                  <a:lnTo>
                    <a:pt x="5075" y="9183"/>
                  </a:lnTo>
                  <a:lnTo>
                    <a:pt x="5405" y="7836"/>
                  </a:lnTo>
                  <a:cubicBezTo>
                    <a:pt x="5510" y="7809"/>
                    <a:pt x="5630" y="7756"/>
                    <a:pt x="5735" y="7717"/>
                  </a:cubicBezTo>
                  <a:cubicBezTo>
                    <a:pt x="5815" y="7677"/>
                    <a:pt x="5880" y="7651"/>
                    <a:pt x="5960" y="7611"/>
                  </a:cubicBezTo>
                  <a:cubicBezTo>
                    <a:pt x="5960" y="7598"/>
                    <a:pt x="5973" y="7598"/>
                    <a:pt x="5973" y="7598"/>
                  </a:cubicBezTo>
                  <a:lnTo>
                    <a:pt x="5986" y="7598"/>
                  </a:lnTo>
                  <a:cubicBezTo>
                    <a:pt x="6000" y="7585"/>
                    <a:pt x="6026" y="7571"/>
                    <a:pt x="6039" y="7559"/>
                  </a:cubicBezTo>
                  <a:lnTo>
                    <a:pt x="6053" y="7559"/>
                  </a:lnTo>
                  <a:cubicBezTo>
                    <a:pt x="6065" y="7545"/>
                    <a:pt x="6079" y="7545"/>
                    <a:pt x="6092" y="7532"/>
                  </a:cubicBezTo>
                  <a:cubicBezTo>
                    <a:pt x="6092" y="7532"/>
                    <a:pt x="6105" y="7532"/>
                    <a:pt x="6105" y="7518"/>
                  </a:cubicBezTo>
                  <a:cubicBezTo>
                    <a:pt x="6132" y="7506"/>
                    <a:pt x="6158" y="7492"/>
                    <a:pt x="6185" y="7466"/>
                  </a:cubicBezTo>
                  <a:cubicBezTo>
                    <a:pt x="6211" y="7453"/>
                    <a:pt x="6238" y="7439"/>
                    <a:pt x="6250" y="7426"/>
                  </a:cubicBezTo>
                  <a:cubicBezTo>
                    <a:pt x="6382" y="7347"/>
                    <a:pt x="6488" y="7254"/>
                    <a:pt x="6608" y="7162"/>
                  </a:cubicBezTo>
                  <a:lnTo>
                    <a:pt x="7915" y="7571"/>
                  </a:lnTo>
                  <a:lnTo>
                    <a:pt x="8695" y="6264"/>
                  </a:lnTo>
                  <a:lnTo>
                    <a:pt x="7691" y="5312"/>
                  </a:lnTo>
                  <a:cubicBezTo>
                    <a:pt x="7718" y="5233"/>
                    <a:pt x="7730" y="5140"/>
                    <a:pt x="7744" y="5048"/>
                  </a:cubicBezTo>
                  <a:cubicBezTo>
                    <a:pt x="7744" y="5022"/>
                    <a:pt x="7744" y="4995"/>
                    <a:pt x="7757" y="4955"/>
                  </a:cubicBezTo>
                  <a:cubicBezTo>
                    <a:pt x="7757" y="4902"/>
                    <a:pt x="7757" y="4849"/>
                    <a:pt x="7770" y="4796"/>
                  </a:cubicBezTo>
                  <a:lnTo>
                    <a:pt x="7770" y="4691"/>
                  </a:lnTo>
                  <a:lnTo>
                    <a:pt x="7770" y="4625"/>
                  </a:lnTo>
                  <a:lnTo>
                    <a:pt x="7770" y="4559"/>
                  </a:lnTo>
                  <a:lnTo>
                    <a:pt x="7770" y="4546"/>
                  </a:lnTo>
                  <a:cubicBezTo>
                    <a:pt x="7770" y="4347"/>
                    <a:pt x="7744" y="4136"/>
                    <a:pt x="7704" y="3924"/>
                  </a:cubicBezTo>
                  <a:lnTo>
                    <a:pt x="8722" y="2999"/>
                  </a:lnTo>
                  <a:lnTo>
                    <a:pt x="7982" y="1678"/>
                  </a:lnTo>
                  <a:lnTo>
                    <a:pt x="6660" y="2062"/>
                  </a:lnTo>
                  <a:cubicBezTo>
                    <a:pt x="6541" y="1969"/>
                    <a:pt x="6435" y="1877"/>
                    <a:pt x="6317" y="1784"/>
                  </a:cubicBezTo>
                  <a:cubicBezTo>
                    <a:pt x="6264" y="1757"/>
                    <a:pt x="6224" y="1731"/>
                    <a:pt x="6171" y="1692"/>
                  </a:cubicBezTo>
                  <a:lnTo>
                    <a:pt x="6158" y="1692"/>
                  </a:lnTo>
                  <a:cubicBezTo>
                    <a:pt x="6158" y="1692"/>
                    <a:pt x="6158" y="1678"/>
                    <a:pt x="6145" y="1678"/>
                  </a:cubicBezTo>
                  <a:cubicBezTo>
                    <a:pt x="6132" y="1665"/>
                    <a:pt x="6118" y="1665"/>
                    <a:pt x="6092" y="1652"/>
                  </a:cubicBezTo>
                  <a:cubicBezTo>
                    <a:pt x="6079" y="1639"/>
                    <a:pt x="6053" y="1625"/>
                    <a:pt x="6039" y="1612"/>
                  </a:cubicBezTo>
                  <a:lnTo>
                    <a:pt x="6026" y="1612"/>
                  </a:lnTo>
                  <a:lnTo>
                    <a:pt x="6012" y="1599"/>
                  </a:lnTo>
                  <a:cubicBezTo>
                    <a:pt x="5947" y="1560"/>
                    <a:pt x="5868" y="1519"/>
                    <a:pt x="5788" y="1493"/>
                  </a:cubicBezTo>
                  <a:cubicBezTo>
                    <a:pt x="5683" y="1440"/>
                    <a:pt x="5577" y="1401"/>
                    <a:pt x="5457" y="1361"/>
                  </a:cubicBezTo>
                  <a:lnTo>
                    <a:pt x="5167" y="13"/>
                  </a:lnTo>
                  <a:lnTo>
                    <a:pt x="364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5" name="Google Shape;10285;p23"/>
          <p:cNvSpPr/>
          <p:nvPr/>
        </p:nvSpPr>
        <p:spPr>
          <a:xfrm>
            <a:off x="-571287" y="983744"/>
            <a:ext cx="854262" cy="854548"/>
          </a:xfrm>
          <a:custGeom>
            <a:avLst/>
            <a:gdLst/>
            <a:ahLst/>
            <a:cxnLst/>
            <a:rect l="l" t="t" r="r" b="b"/>
            <a:pathLst>
              <a:path w="41809" h="41823" extrusionOk="0">
                <a:moveTo>
                  <a:pt x="20903" y="7700"/>
                </a:moveTo>
                <a:cubicBezTo>
                  <a:pt x="21309" y="7700"/>
                  <a:pt x="21715" y="7719"/>
                  <a:pt x="22120" y="7758"/>
                </a:cubicBezTo>
                <a:lnTo>
                  <a:pt x="22186" y="7758"/>
                </a:lnTo>
                <a:lnTo>
                  <a:pt x="22464" y="7797"/>
                </a:lnTo>
                <a:cubicBezTo>
                  <a:pt x="22543" y="7797"/>
                  <a:pt x="22635" y="7810"/>
                  <a:pt x="22714" y="7823"/>
                </a:cubicBezTo>
                <a:cubicBezTo>
                  <a:pt x="22740" y="7823"/>
                  <a:pt x="22754" y="7823"/>
                  <a:pt x="22781" y="7837"/>
                </a:cubicBezTo>
                <a:cubicBezTo>
                  <a:pt x="24855" y="8128"/>
                  <a:pt x="26824" y="8920"/>
                  <a:pt x="28542" y="10122"/>
                </a:cubicBezTo>
                <a:cubicBezTo>
                  <a:pt x="28554" y="10136"/>
                  <a:pt x="28581" y="10149"/>
                  <a:pt x="28595" y="10162"/>
                </a:cubicBezTo>
                <a:cubicBezTo>
                  <a:pt x="28674" y="10215"/>
                  <a:pt x="28739" y="10268"/>
                  <a:pt x="28819" y="10334"/>
                </a:cubicBezTo>
                <a:cubicBezTo>
                  <a:pt x="28885" y="10374"/>
                  <a:pt x="28951" y="10427"/>
                  <a:pt x="29017" y="10480"/>
                </a:cubicBezTo>
                <a:cubicBezTo>
                  <a:pt x="29030" y="10492"/>
                  <a:pt x="29057" y="10506"/>
                  <a:pt x="29070" y="10519"/>
                </a:cubicBezTo>
                <a:cubicBezTo>
                  <a:pt x="30709" y="11814"/>
                  <a:pt x="32030" y="13492"/>
                  <a:pt x="32915" y="15381"/>
                </a:cubicBezTo>
                <a:cubicBezTo>
                  <a:pt x="32915" y="15408"/>
                  <a:pt x="32929" y="15421"/>
                  <a:pt x="32941" y="15448"/>
                </a:cubicBezTo>
                <a:cubicBezTo>
                  <a:pt x="32981" y="15527"/>
                  <a:pt x="33008" y="15619"/>
                  <a:pt x="33047" y="15698"/>
                </a:cubicBezTo>
                <a:cubicBezTo>
                  <a:pt x="33087" y="15778"/>
                  <a:pt x="33114" y="15857"/>
                  <a:pt x="33153" y="15936"/>
                </a:cubicBezTo>
                <a:cubicBezTo>
                  <a:pt x="33153" y="15950"/>
                  <a:pt x="33166" y="15976"/>
                  <a:pt x="33166" y="15989"/>
                </a:cubicBezTo>
                <a:cubicBezTo>
                  <a:pt x="33946" y="17932"/>
                  <a:pt x="34250" y="20046"/>
                  <a:pt x="34065" y="22134"/>
                </a:cubicBezTo>
                <a:lnTo>
                  <a:pt x="34065" y="22187"/>
                </a:lnTo>
                <a:lnTo>
                  <a:pt x="34025" y="22464"/>
                </a:lnTo>
                <a:cubicBezTo>
                  <a:pt x="34012" y="22557"/>
                  <a:pt x="34012" y="22636"/>
                  <a:pt x="33998" y="22728"/>
                </a:cubicBezTo>
                <a:cubicBezTo>
                  <a:pt x="33998" y="22742"/>
                  <a:pt x="33998" y="22768"/>
                  <a:pt x="33986" y="22781"/>
                </a:cubicBezTo>
                <a:cubicBezTo>
                  <a:pt x="33695" y="24856"/>
                  <a:pt x="32902" y="26838"/>
                  <a:pt x="31699" y="28542"/>
                </a:cubicBezTo>
                <a:cubicBezTo>
                  <a:pt x="31687" y="28568"/>
                  <a:pt x="31673" y="28582"/>
                  <a:pt x="31660" y="28595"/>
                </a:cubicBezTo>
                <a:cubicBezTo>
                  <a:pt x="31607" y="28661"/>
                  <a:pt x="31554" y="28741"/>
                  <a:pt x="31502" y="28806"/>
                </a:cubicBezTo>
                <a:cubicBezTo>
                  <a:pt x="31449" y="28873"/>
                  <a:pt x="31396" y="28952"/>
                  <a:pt x="31343" y="29031"/>
                </a:cubicBezTo>
                <a:lnTo>
                  <a:pt x="31303" y="29071"/>
                </a:lnTo>
                <a:cubicBezTo>
                  <a:pt x="30008" y="30723"/>
                  <a:pt x="28330" y="32044"/>
                  <a:pt x="26428" y="32916"/>
                </a:cubicBezTo>
                <a:cubicBezTo>
                  <a:pt x="26414" y="32929"/>
                  <a:pt x="26387" y="32929"/>
                  <a:pt x="26375" y="32943"/>
                </a:cubicBezTo>
                <a:cubicBezTo>
                  <a:pt x="26295" y="32982"/>
                  <a:pt x="26216" y="33008"/>
                  <a:pt x="26137" y="33048"/>
                </a:cubicBezTo>
                <a:cubicBezTo>
                  <a:pt x="26058" y="33087"/>
                  <a:pt x="25965" y="33114"/>
                  <a:pt x="25885" y="33154"/>
                </a:cubicBezTo>
                <a:cubicBezTo>
                  <a:pt x="25873" y="33167"/>
                  <a:pt x="25846" y="33167"/>
                  <a:pt x="25832" y="33180"/>
                </a:cubicBezTo>
                <a:cubicBezTo>
                  <a:pt x="24265" y="33805"/>
                  <a:pt x="22605" y="34124"/>
                  <a:pt x="20933" y="34124"/>
                </a:cubicBezTo>
                <a:cubicBezTo>
                  <a:pt x="20518" y="34124"/>
                  <a:pt x="20103" y="34105"/>
                  <a:pt x="19689" y="34065"/>
                </a:cubicBezTo>
                <a:lnTo>
                  <a:pt x="19622" y="34065"/>
                </a:lnTo>
                <a:cubicBezTo>
                  <a:pt x="19543" y="34053"/>
                  <a:pt x="19451" y="34053"/>
                  <a:pt x="19372" y="34039"/>
                </a:cubicBezTo>
                <a:lnTo>
                  <a:pt x="19094" y="34000"/>
                </a:lnTo>
                <a:lnTo>
                  <a:pt x="19041" y="34000"/>
                </a:lnTo>
                <a:cubicBezTo>
                  <a:pt x="16967" y="33695"/>
                  <a:pt x="14985" y="32902"/>
                  <a:pt x="13280" y="31701"/>
                </a:cubicBezTo>
                <a:cubicBezTo>
                  <a:pt x="13253" y="31687"/>
                  <a:pt x="13240" y="31674"/>
                  <a:pt x="13227" y="31660"/>
                </a:cubicBezTo>
                <a:cubicBezTo>
                  <a:pt x="13147" y="31608"/>
                  <a:pt x="13082" y="31555"/>
                  <a:pt x="13015" y="31516"/>
                </a:cubicBezTo>
                <a:cubicBezTo>
                  <a:pt x="12936" y="31449"/>
                  <a:pt x="12870" y="31396"/>
                  <a:pt x="12791" y="31343"/>
                </a:cubicBezTo>
                <a:lnTo>
                  <a:pt x="12751" y="31304"/>
                </a:lnTo>
                <a:cubicBezTo>
                  <a:pt x="11100" y="30009"/>
                  <a:pt x="9779" y="28344"/>
                  <a:pt x="8906" y="26442"/>
                </a:cubicBezTo>
                <a:cubicBezTo>
                  <a:pt x="8893" y="26415"/>
                  <a:pt x="8880" y="26401"/>
                  <a:pt x="8880" y="26375"/>
                </a:cubicBezTo>
                <a:cubicBezTo>
                  <a:pt x="8840" y="26309"/>
                  <a:pt x="8813" y="26230"/>
                  <a:pt x="8774" y="26151"/>
                </a:cubicBezTo>
                <a:cubicBezTo>
                  <a:pt x="8734" y="26058"/>
                  <a:pt x="8695" y="25979"/>
                  <a:pt x="8669" y="25887"/>
                </a:cubicBezTo>
                <a:cubicBezTo>
                  <a:pt x="8655" y="25873"/>
                  <a:pt x="8655" y="25846"/>
                  <a:pt x="8642" y="25834"/>
                </a:cubicBezTo>
                <a:cubicBezTo>
                  <a:pt x="7862" y="23891"/>
                  <a:pt x="7559" y="21777"/>
                  <a:pt x="7744" y="19703"/>
                </a:cubicBezTo>
                <a:cubicBezTo>
                  <a:pt x="7756" y="19676"/>
                  <a:pt x="7756" y="19650"/>
                  <a:pt x="7756" y="19636"/>
                </a:cubicBezTo>
                <a:cubicBezTo>
                  <a:pt x="7756" y="19544"/>
                  <a:pt x="7770" y="19465"/>
                  <a:pt x="7783" y="19372"/>
                </a:cubicBezTo>
                <a:cubicBezTo>
                  <a:pt x="7796" y="19292"/>
                  <a:pt x="7809" y="19201"/>
                  <a:pt x="7823" y="19107"/>
                </a:cubicBezTo>
                <a:lnTo>
                  <a:pt x="7823" y="19042"/>
                </a:lnTo>
                <a:cubicBezTo>
                  <a:pt x="8126" y="16967"/>
                  <a:pt x="8919" y="14985"/>
                  <a:pt x="10122" y="13281"/>
                </a:cubicBezTo>
                <a:cubicBezTo>
                  <a:pt x="10135" y="13267"/>
                  <a:pt x="10148" y="13241"/>
                  <a:pt x="10161" y="13228"/>
                </a:cubicBezTo>
                <a:cubicBezTo>
                  <a:pt x="10214" y="13149"/>
                  <a:pt x="10267" y="13082"/>
                  <a:pt x="10320" y="13003"/>
                </a:cubicBezTo>
                <a:lnTo>
                  <a:pt x="10478" y="12805"/>
                </a:lnTo>
                <a:cubicBezTo>
                  <a:pt x="10492" y="12791"/>
                  <a:pt x="10505" y="12765"/>
                  <a:pt x="10518" y="12752"/>
                </a:cubicBezTo>
                <a:cubicBezTo>
                  <a:pt x="11813" y="11114"/>
                  <a:pt x="13478" y="9792"/>
                  <a:pt x="15381" y="8907"/>
                </a:cubicBezTo>
                <a:cubicBezTo>
                  <a:pt x="15407" y="8907"/>
                  <a:pt x="15420" y="8894"/>
                  <a:pt x="15434" y="8880"/>
                </a:cubicBezTo>
                <a:cubicBezTo>
                  <a:pt x="15526" y="8841"/>
                  <a:pt x="15605" y="8815"/>
                  <a:pt x="15698" y="8775"/>
                </a:cubicBezTo>
                <a:cubicBezTo>
                  <a:pt x="15777" y="8735"/>
                  <a:pt x="15843" y="8709"/>
                  <a:pt x="15922" y="8669"/>
                </a:cubicBezTo>
                <a:cubicBezTo>
                  <a:pt x="15949" y="8669"/>
                  <a:pt x="15962" y="8656"/>
                  <a:pt x="15989" y="8642"/>
                </a:cubicBezTo>
                <a:cubicBezTo>
                  <a:pt x="17552" y="8025"/>
                  <a:pt x="19227" y="7700"/>
                  <a:pt x="20903" y="7700"/>
                </a:cubicBezTo>
                <a:close/>
                <a:moveTo>
                  <a:pt x="21697" y="1"/>
                </a:moveTo>
                <a:lnTo>
                  <a:pt x="20296" y="4745"/>
                </a:lnTo>
                <a:cubicBezTo>
                  <a:pt x="19913" y="4758"/>
                  <a:pt x="19516" y="4784"/>
                  <a:pt x="19134" y="4824"/>
                </a:cubicBezTo>
                <a:cubicBezTo>
                  <a:pt x="19107" y="4824"/>
                  <a:pt x="19094" y="4824"/>
                  <a:pt x="19081" y="4837"/>
                </a:cubicBezTo>
                <a:cubicBezTo>
                  <a:pt x="18988" y="4837"/>
                  <a:pt x="18909" y="4851"/>
                  <a:pt x="18817" y="4863"/>
                </a:cubicBezTo>
                <a:cubicBezTo>
                  <a:pt x="18803" y="4863"/>
                  <a:pt x="18776" y="4863"/>
                  <a:pt x="18764" y="4877"/>
                </a:cubicBezTo>
                <a:cubicBezTo>
                  <a:pt x="18697" y="4877"/>
                  <a:pt x="18632" y="4890"/>
                  <a:pt x="18579" y="4903"/>
                </a:cubicBezTo>
                <a:cubicBezTo>
                  <a:pt x="18512" y="4903"/>
                  <a:pt x="18447" y="4916"/>
                  <a:pt x="18394" y="4930"/>
                </a:cubicBezTo>
                <a:cubicBezTo>
                  <a:pt x="18288" y="4943"/>
                  <a:pt x="18182" y="4956"/>
                  <a:pt x="18077" y="4983"/>
                </a:cubicBezTo>
                <a:lnTo>
                  <a:pt x="18024" y="4983"/>
                </a:lnTo>
                <a:cubicBezTo>
                  <a:pt x="17640" y="5062"/>
                  <a:pt x="17257" y="5141"/>
                  <a:pt x="16874" y="5233"/>
                </a:cubicBezTo>
                <a:lnTo>
                  <a:pt x="14192" y="1098"/>
                </a:lnTo>
                <a:lnTo>
                  <a:pt x="11139" y="2419"/>
                </a:lnTo>
                <a:lnTo>
                  <a:pt x="12289" y="7215"/>
                </a:lnTo>
                <a:cubicBezTo>
                  <a:pt x="11958" y="7414"/>
                  <a:pt x="11641" y="7638"/>
                  <a:pt x="11324" y="7863"/>
                </a:cubicBezTo>
                <a:cubicBezTo>
                  <a:pt x="11324" y="7876"/>
                  <a:pt x="11324" y="7876"/>
                  <a:pt x="11311" y="7876"/>
                </a:cubicBezTo>
                <a:cubicBezTo>
                  <a:pt x="11311" y="7890"/>
                  <a:pt x="11298" y="7890"/>
                  <a:pt x="11285" y="7902"/>
                </a:cubicBezTo>
                <a:cubicBezTo>
                  <a:pt x="11192" y="7969"/>
                  <a:pt x="11113" y="8035"/>
                  <a:pt x="11021" y="8087"/>
                </a:cubicBezTo>
                <a:cubicBezTo>
                  <a:pt x="10980" y="8128"/>
                  <a:pt x="10928" y="8167"/>
                  <a:pt x="10875" y="8207"/>
                </a:cubicBezTo>
                <a:cubicBezTo>
                  <a:pt x="10836" y="8246"/>
                  <a:pt x="10783" y="8286"/>
                  <a:pt x="10730" y="8325"/>
                </a:cubicBezTo>
                <a:lnTo>
                  <a:pt x="10690" y="8365"/>
                </a:lnTo>
                <a:lnTo>
                  <a:pt x="10492" y="8524"/>
                </a:lnTo>
                <a:cubicBezTo>
                  <a:pt x="10478" y="8537"/>
                  <a:pt x="10452" y="8550"/>
                  <a:pt x="10439" y="8563"/>
                </a:cubicBezTo>
                <a:cubicBezTo>
                  <a:pt x="10148" y="8815"/>
                  <a:pt x="9858" y="9079"/>
                  <a:pt x="9580" y="9356"/>
                </a:cubicBezTo>
                <a:lnTo>
                  <a:pt x="5180" y="7110"/>
                </a:lnTo>
                <a:lnTo>
                  <a:pt x="3198" y="9779"/>
                </a:lnTo>
                <a:lnTo>
                  <a:pt x="6594" y="13346"/>
                </a:lnTo>
                <a:cubicBezTo>
                  <a:pt x="6409" y="13690"/>
                  <a:pt x="6250" y="14047"/>
                  <a:pt x="6091" y="14403"/>
                </a:cubicBezTo>
                <a:cubicBezTo>
                  <a:pt x="6079" y="14430"/>
                  <a:pt x="6079" y="14444"/>
                  <a:pt x="6065" y="14456"/>
                </a:cubicBezTo>
                <a:cubicBezTo>
                  <a:pt x="6026" y="14549"/>
                  <a:pt x="5986" y="14655"/>
                  <a:pt x="5947" y="14747"/>
                </a:cubicBezTo>
                <a:cubicBezTo>
                  <a:pt x="5933" y="14761"/>
                  <a:pt x="5933" y="14761"/>
                  <a:pt x="5933" y="14773"/>
                </a:cubicBezTo>
                <a:cubicBezTo>
                  <a:pt x="5933" y="14773"/>
                  <a:pt x="5933" y="14787"/>
                  <a:pt x="5920" y="14787"/>
                </a:cubicBezTo>
                <a:cubicBezTo>
                  <a:pt x="5906" y="14826"/>
                  <a:pt x="5894" y="14879"/>
                  <a:pt x="5867" y="14919"/>
                </a:cubicBezTo>
                <a:cubicBezTo>
                  <a:pt x="5854" y="14985"/>
                  <a:pt x="5827" y="15038"/>
                  <a:pt x="5801" y="15104"/>
                </a:cubicBezTo>
                <a:cubicBezTo>
                  <a:pt x="5762" y="15196"/>
                  <a:pt x="5721" y="15302"/>
                  <a:pt x="5695" y="15395"/>
                </a:cubicBezTo>
                <a:cubicBezTo>
                  <a:pt x="5682" y="15421"/>
                  <a:pt x="5682" y="15434"/>
                  <a:pt x="5669" y="15448"/>
                </a:cubicBezTo>
                <a:cubicBezTo>
                  <a:pt x="5536" y="15818"/>
                  <a:pt x="5418" y="16188"/>
                  <a:pt x="5312" y="16570"/>
                </a:cubicBezTo>
                <a:lnTo>
                  <a:pt x="397" y="16822"/>
                </a:lnTo>
                <a:lnTo>
                  <a:pt x="0" y="20125"/>
                </a:lnTo>
                <a:lnTo>
                  <a:pt x="4731" y="21526"/>
                </a:lnTo>
                <a:cubicBezTo>
                  <a:pt x="4744" y="21909"/>
                  <a:pt x="4770" y="22305"/>
                  <a:pt x="4823" y="22689"/>
                </a:cubicBezTo>
                <a:lnTo>
                  <a:pt x="4823" y="22742"/>
                </a:lnTo>
                <a:lnTo>
                  <a:pt x="4863" y="23059"/>
                </a:lnTo>
                <a:cubicBezTo>
                  <a:pt x="4876" y="23124"/>
                  <a:pt x="4876" y="23191"/>
                  <a:pt x="4889" y="23244"/>
                </a:cubicBezTo>
                <a:cubicBezTo>
                  <a:pt x="4902" y="23309"/>
                  <a:pt x="4902" y="23376"/>
                  <a:pt x="4916" y="23429"/>
                </a:cubicBezTo>
                <a:cubicBezTo>
                  <a:pt x="4929" y="23535"/>
                  <a:pt x="4955" y="23640"/>
                  <a:pt x="4969" y="23746"/>
                </a:cubicBezTo>
                <a:cubicBezTo>
                  <a:pt x="4969" y="23759"/>
                  <a:pt x="4981" y="23785"/>
                  <a:pt x="4981" y="23799"/>
                </a:cubicBezTo>
                <a:cubicBezTo>
                  <a:pt x="4981" y="23825"/>
                  <a:pt x="4995" y="23852"/>
                  <a:pt x="4995" y="23891"/>
                </a:cubicBezTo>
                <a:cubicBezTo>
                  <a:pt x="5048" y="24142"/>
                  <a:pt x="5101" y="24407"/>
                  <a:pt x="5166" y="24657"/>
                </a:cubicBezTo>
                <a:cubicBezTo>
                  <a:pt x="5180" y="24750"/>
                  <a:pt x="5207" y="24856"/>
                  <a:pt x="5233" y="24948"/>
                </a:cubicBezTo>
                <a:lnTo>
                  <a:pt x="1097" y="27631"/>
                </a:lnTo>
                <a:lnTo>
                  <a:pt x="2405" y="30683"/>
                </a:lnTo>
                <a:lnTo>
                  <a:pt x="7201" y="29534"/>
                </a:lnTo>
                <a:cubicBezTo>
                  <a:pt x="7413" y="29851"/>
                  <a:pt x="7624" y="30180"/>
                  <a:pt x="7862" y="30498"/>
                </a:cubicBezTo>
                <a:lnTo>
                  <a:pt x="7902" y="30538"/>
                </a:lnTo>
                <a:cubicBezTo>
                  <a:pt x="7955" y="30630"/>
                  <a:pt x="8021" y="30709"/>
                  <a:pt x="8087" y="30788"/>
                </a:cubicBezTo>
                <a:lnTo>
                  <a:pt x="8206" y="30947"/>
                </a:lnTo>
                <a:cubicBezTo>
                  <a:pt x="8246" y="30987"/>
                  <a:pt x="8285" y="31040"/>
                  <a:pt x="8325" y="31093"/>
                </a:cubicBezTo>
                <a:lnTo>
                  <a:pt x="8523" y="31331"/>
                </a:lnTo>
                <a:cubicBezTo>
                  <a:pt x="8536" y="31343"/>
                  <a:pt x="8549" y="31357"/>
                  <a:pt x="8563" y="31383"/>
                </a:cubicBezTo>
                <a:cubicBezTo>
                  <a:pt x="8813" y="31674"/>
                  <a:pt x="9078" y="31965"/>
                  <a:pt x="9342" y="32242"/>
                </a:cubicBezTo>
                <a:lnTo>
                  <a:pt x="7109" y="36629"/>
                </a:lnTo>
                <a:lnTo>
                  <a:pt x="9779" y="38624"/>
                </a:lnTo>
                <a:lnTo>
                  <a:pt x="13346" y="35228"/>
                </a:lnTo>
                <a:cubicBezTo>
                  <a:pt x="13690" y="35400"/>
                  <a:pt x="14046" y="35572"/>
                  <a:pt x="14403" y="35730"/>
                </a:cubicBezTo>
                <a:cubicBezTo>
                  <a:pt x="14416" y="35744"/>
                  <a:pt x="14430" y="35744"/>
                  <a:pt x="14456" y="35757"/>
                </a:cubicBezTo>
                <a:cubicBezTo>
                  <a:pt x="14548" y="35797"/>
                  <a:pt x="14641" y="35836"/>
                  <a:pt x="14747" y="35876"/>
                </a:cubicBezTo>
                <a:cubicBezTo>
                  <a:pt x="14800" y="35902"/>
                  <a:pt x="14865" y="35929"/>
                  <a:pt x="14918" y="35955"/>
                </a:cubicBezTo>
                <a:cubicBezTo>
                  <a:pt x="14971" y="35968"/>
                  <a:pt x="15037" y="35994"/>
                  <a:pt x="15090" y="36021"/>
                </a:cubicBezTo>
                <a:cubicBezTo>
                  <a:pt x="15196" y="36061"/>
                  <a:pt x="15288" y="36100"/>
                  <a:pt x="15394" y="36127"/>
                </a:cubicBezTo>
                <a:cubicBezTo>
                  <a:pt x="15407" y="36140"/>
                  <a:pt x="15434" y="36140"/>
                  <a:pt x="15447" y="36153"/>
                </a:cubicBezTo>
                <a:cubicBezTo>
                  <a:pt x="15817" y="36285"/>
                  <a:pt x="16187" y="36405"/>
                  <a:pt x="16557" y="36510"/>
                </a:cubicBezTo>
                <a:lnTo>
                  <a:pt x="16821" y="41426"/>
                </a:lnTo>
                <a:lnTo>
                  <a:pt x="20124" y="41822"/>
                </a:lnTo>
                <a:lnTo>
                  <a:pt x="21512" y="37092"/>
                </a:lnTo>
                <a:cubicBezTo>
                  <a:pt x="21909" y="37078"/>
                  <a:pt x="22291" y="37039"/>
                  <a:pt x="22688" y="36999"/>
                </a:cubicBezTo>
                <a:lnTo>
                  <a:pt x="22740" y="36999"/>
                </a:lnTo>
                <a:cubicBezTo>
                  <a:pt x="22820" y="36986"/>
                  <a:pt x="22913" y="36972"/>
                  <a:pt x="22992" y="36960"/>
                </a:cubicBezTo>
                <a:lnTo>
                  <a:pt x="23058" y="36960"/>
                </a:lnTo>
                <a:cubicBezTo>
                  <a:pt x="23110" y="36946"/>
                  <a:pt x="23177" y="36933"/>
                  <a:pt x="23243" y="36933"/>
                </a:cubicBezTo>
                <a:cubicBezTo>
                  <a:pt x="23295" y="36919"/>
                  <a:pt x="23362" y="36907"/>
                  <a:pt x="23428" y="36907"/>
                </a:cubicBezTo>
                <a:cubicBezTo>
                  <a:pt x="23533" y="36880"/>
                  <a:pt x="23639" y="36867"/>
                  <a:pt x="23745" y="36854"/>
                </a:cubicBezTo>
                <a:cubicBezTo>
                  <a:pt x="23758" y="36840"/>
                  <a:pt x="23771" y="36840"/>
                  <a:pt x="23785" y="36840"/>
                </a:cubicBezTo>
                <a:lnTo>
                  <a:pt x="23798" y="36840"/>
                </a:lnTo>
                <a:cubicBezTo>
                  <a:pt x="24181" y="36775"/>
                  <a:pt x="24564" y="36682"/>
                  <a:pt x="24934" y="36590"/>
                </a:cubicBezTo>
                <a:lnTo>
                  <a:pt x="27617" y="40725"/>
                </a:lnTo>
                <a:lnTo>
                  <a:pt x="30682" y="39417"/>
                </a:lnTo>
                <a:lnTo>
                  <a:pt x="29520" y="34620"/>
                </a:lnTo>
                <a:cubicBezTo>
                  <a:pt x="29599" y="34567"/>
                  <a:pt x="29691" y="34514"/>
                  <a:pt x="29770" y="34462"/>
                </a:cubicBezTo>
                <a:cubicBezTo>
                  <a:pt x="29981" y="34317"/>
                  <a:pt x="30207" y="34171"/>
                  <a:pt x="30418" y="34012"/>
                </a:cubicBezTo>
                <a:cubicBezTo>
                  <a:pt x="30444" y="34000"/>
                  <a:pt x="30471" y="33973"/>
                  <a:pt x="30484" y="33960"/>
                </a:cubicBezTo>
                <a:cubicBezTo>
                  <a:pt x="30497" y="33960"/>
                  <a:pt x="30497" y="33960"/>
                  <a:pt x="30497" y="33947"/>
                </a:cubicBezTo>
                <a:cubicBezTo>
                  <a:pt x="30510" y="33947"/>
                  <a:pt x="30524" y="33933"/>
                  <a:pt x="30536" y="33920"/>
                </a:cubicBezTo>
                <a:cubicBezTo>
                  <a:pt x="30616" y="33868"/>
                  <a:pt x="30709" y="33801"/>
                  <a:pt x="30788" y="33735"/>
                </a:cubicBezTo>
                <a:cubicBezTo>
                  <a:pt x="30841" y="33695"/>
                  <a:pt x="30880" y="33656"/>
                  <a:pt x="30933" y="33616"/>
                </a:cubicBezTo>
                <a:cubicBezTo>
                  <a:pt x="30986" y="33577"/>
                  <a:pt x="31039" y="33537"/>
                  <a:pt x="31079" y="33498"/>
                </a:cubicBezTo>
                <a:cubicBezTo>
                  <a:pt x="31105" y="33484"/>
                  <a:pt x="31118" y="33471"/>
                  <a:pt x="31132" y="33457"/>
                </a:cubicBezTo>
                <a:lnTo>
                  <a:pt x="31329" y="33299"/>
                </a:lnTo>
                <a:lnTo>
                  <a:pt x="31369" y="33260"/>
                </a:lnTo>
                <a:cubicBezTo>
                  <a:pt x="31673" y="33008"/>
                  <a:pt x="31964" y="32744"/>
                  <a:pt x="32242" y="32480"/>
                </a:cubicBezTo>
                <a:lnTo>
                  <a:pt x="36628" y="34713"/>
                </a:lnTo>
                <a:lnTo>
                  <a:pt x="38623" y="32044"/>
                </a:lnTo>
                <a:lnTo>
                  <a:pt x="35214" y="28476"/>
                </a:lnTo>
                <a:cubicBezTo>
                  <a:pt x="35399" y="28133"/>
                  <a:pt x="35571" y="27776"/>
                  <a:pt x="35730" y="27419"/>
                </a:cubicBezTo>
                <a:cubicBezTo>
                  <a:pt x="35730" y="27406"/>
                  <a:pt x="35743" y="27379"/>
                  <a:pt x="35756" y="27366"/>
                </a:cubicBezTo>
                <a:cubicBezTo>
                  <a:pt x="35795" y="27273"/>
                  <a:pt x="35836" y="27168"/>
                  <a:pt x="35875" y="27076"/>
                </a:cubicBezTo>
                <a:cubicBezTo>
                  <a:pt x="35901" y="27023"/>
                  <a:pt x="35928" y="26956"/>
                  <a:pt x="35941" y="26903"/>
                </a:cubicBezTo>
                <a:cubicBezTo>
                  <a:pt x="35968" y="26838"/>
                  <a:pt x="35994" y="26785"/>
                  <a:pt x="36007" y="26732"/>
                </a:cubicBezTo>
                <a:cubicBezTo>
                  <a:pt x="36047" y="26627"/>
                  <a:pt x="36086" y="26534"/>
                  <a:pt x="36126" y="26428"/>
                </a:cubicBezTo>
                <a:cubicBezTo>
                  <a:pt x="36126" y="26415"/>
                  <a:pt x="36139" y="26389"/>
                  <a:pt x="36139" y="26375"/>
                </a:cubicBezTo>
                <a:cubicBezTo>
                  <a:pt x="36271" y="26005"/>
                  <a:pt x="36391" y="25635"/>
                  <a:pt x="36496" y="25265"/>
                </a:cubicBezTo>
                <a:lnTo>
                  <a:pt x="41424" y="25001"/>
                </a:lnTo>
                <a:lnTo>
                  <a:pt x="41808" y="21697"/>
                </a:lnTo>
                <a:lnTo>
                  <a:pt x="37078" y="20310"/>
                </a:lnTo>
                <a:cubicBezTo>
                  <a:pt x="37064" y="19914"/>
                  <a:pt x="37038" y="19530"/>
                  <a:pt x="36998" y="19134"/>
                </a:cubicBezTo>
                <a:cubicBezTo>
                  <a:pt x="36998" y="19121"/>
                  <a:pt x="36985" y="19107"/>
                  <a:pt x="36985" y="19081"/>
                </a:cubicBezTo>
                <a:lnTo>
                  <a:pt x="36946" y="18764"/>
                </a:lnTo>
                <a:cubicBezTo>
                  <a:pt x="36946" y="18698"/>
                  <a:pt x="36932" y="18646"/>
                  <a:pt x="36919" y="18579"/>
                </a:cubicBezTo>
                <a:cubicBezTo>
                  <a:pt x="36919" y="18513"/>
                  <a:pt x="36905" y="18461"/>
                  <a:pt x="36893" y="18394"/>
                </a:cubicBezTo>
                <a:cubicBezTo>
                  <a:pt x="36879" y="18288"/>
                  <a:pt x="36866" y="18183"/>
                  <a:pt x="36840" y="18077"/>
                </a:cubicBezTo>
                <a:lnTo>
                  <a:pt x="36840" y="18024"/>
                </a:lnTo>
                <a:cubicBezTo>
                  <a:pt x="36761" y="17641"/>
                  <a:pt x="36681" y="17258"/>
                  <a:pt x="36588" y="16888"/>
                </a:cubicBezTo>
                <a:lnTo>
                  <a:pt x="40725" y="14192"/>
                </a:lnTo>
                <a:lnTo>
                  <a:pt x="39403" y="11140"/>
                </a:lnTo>
                <a:lnTo>
                  <a:pt x="34606" y="12303"/>
                </a:lnTo>
                <a:cubicBezTo>
                  <a:pt x="34409" y="11972"/>
                  <a:pt x="34183" y="11642"/>
                  <a:pt x="33946" y="11338"/>
                </a:cubicBezTo>
                <a:cubicBezTo>
                  <a:pt x="33946" y="11312"/>
                  <a:pt x="33933" y="11299"/>
                  <a:pt x="33919" y="11285"/>
                </a:cubicBezTo>
                <a:cubicBezTo>
                  <a:pt x="33854" y="11206"/>
                  <a:pt x="33787" y="11114"/>
                  <a:pt x="33721" y="11035"/>
                </a:cubicBezTo>
                <a:cubicBezTo>
                  <a:pt x="33695" y="10982"/>
                  <a:pt x="33655" y="10929"/>
                  <a:pt x="33616" y="10889"/>
                </a:cubicBezTo>
                <a:cubicBezTo>
                  <a:pt x="33576" y="10836"/>
                  <a:pt x="33536" y="10783"/>
                  <a:pt x="33496" y="10744"/>
                </a:cubicBezTo>
                <a:cubicBezTo>
                  <a:pt x="33431" y="10651"/>
                  <a:pt x="33364" y="10572"/>
                  <a:pt x="33285" y="10492"/>
                </a:cubicBezTo>
                <a:cubicBezTo>
                  <a:pt x="33285" y="10480"/>
                  <a:pt x="33272" y="10466"/>
                  <a:pt x="33258" y="10453"/>
                </a:cubicBezTo>
                <a:cubicBezTo>
                  <a:pt x="33008" y="10149"/>
                  <a:pt x="32744" y="9858"/>
                  <a:pt x="32466" y="9581"/>
                </a:cubicBezTo>
                <a:lnTo>
                  <a:pt x="34712" y="5194"/>
                </a:lnTo>
                <a:lnTo>
                  <a:pt x="32043" y="3198"/>
                </a:lnTo>
                <a:lnTo>
                  <a:pt x="28462" y="6607"/>
                </a:lnTo>
                <a:cubicBezTo>
                  <a:pt x="28119" y="6422"/>
                  <a:pt x="27775" y="6251"/>
                  <a:pt x="27418" y="6093"/>
                </a:cubicBezTo>
                <a:cubicBezTo>
                  <a:pt x="27392" y="6079"/>
                  <a:pt x="27379" y="6079"/>
                  <a:pt x="27365" y="6066"/>
                </a:cubicBezTo>
                <a:cubicBezTo>
                  <a:pt x="27260" y="6026"/>
                  <a:pt x="27168" y="5987"/>
                  <a:pt x="27075" y="5947"/>
                </a:cubicBezTo>
                <a:cubicBezTo>
                  <a:pt x="27009" y="5920"/>
                  <a:pt x="26956" y="5894"/>
                  <a:pt x="26890" y="5881"/>
                </a:cubicBezTo>
                <a:cubicBezTo>
                  <a:pt x="26837" y="5855"/>
                  <a:pt x="26784" y="5828"/>
                  <a:pt x="26718" y="5802"/>
                </a:cubicBezTo>
                <a:cubicBezTo>
                  <a:pt x="26625" y="5776"/>
                  <a:pt x="26520" y="5735"/>
                  <a:pt x="26428" y="5696"/>
                </a:cubicBezTo>
                <a:cubicBezTo>
                  <a:pt x="26401" y="5696"/>
                  <a:pt x="26387" y="5683"/>
                  <a:pt x="26375" y="5683"/>
                </a:cubicBezTo>
                <a:cubicBezTo>
                  <a:pt x="26005" y="5550"/>
                  <a:pt x="25635" y="5432"/>
                  <a:pt x="25251" y="5326"/>
                </a:cubicBezTo>
                <a:lnTo>
                  <a:pt x="25001" y="397"/>
                </a:lnTo>
                <a:lnTo>
                  <a:pt x="21697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0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7" name="Google Shape;10287;p2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04175" y="-73119"/>
            <a:ext cx="9352349" cy="5289738"/>
          </a:xfrm>
          <a:prstGeom prst="rect">
            <a:avLst/>
          </a:prstGeom>
          <a:noFill/>
          <a:ln>
            <a:noFill/>
          </a:ln>
        </p:spPr>
      </p:pic>
      <p:sp>
        <p:nvSpPr>
          <p:cNvPr id="10288" name="Google Shape;10288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289" name="Google Shape;10289;p24"/>
          <p:cNvSpPr txBox="1">
            <a:spLocks noGrp="1"/>
          </p:cNvSpPr>
          <p:nvPr>
            <p:ph type="subTitle" idx="1"/>
          </p:nvPr>
        </p:nvSpPr>
        <p:spPr>
          <a:xfrm>
            <a:off x="1685225" y="2030867"/>
            <a:ext cx="25836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90" name="Google Shape;10290;p24"/>
          <p:cNvSpPr txBox="1">
            <a:spLocks noGrp="1"/>
          </p:cNvSpPr>
          <p:nvPr>
            <p:ph type="subTitle" idx="2"/>
          </p:nvPr>
        </p:nvSpPr>
        <p:spPr>
          <a:xfrm>
            <a:off x="5840400" y="2030867"/>
            <a:ext cx="2583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91" name="Google Shape;10291;p24"/>
          <p:cNvSpPr txBox="1">
            <a:spLocks noGrp="1"/>
          </p:cNvSpPr>
          <p:nvPr>
            <p:ph type="subTitle" idx="3"/>
          </p:nvPr>
        </p:nvSpPr>
        <p:spPr>
          <a:xfrm>
            <a:off x="1685225" y="3756192"/>
            <a:ext cx="25836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92" name="Google Shape;10292;p24"/>
          <p:cNvSpPr txBox="1">
            <a:spLocks noGrp="1"/>
          </p:cNvSpPr>
          <p:nvPr>
            <p:ph type="subTitle" idx="4"/>
          </p:nvPr>
        </p:nvSpPr>
        <p:spPr>
          <a:xfrm>
            <a:off x="5840400" y="3756192"/>
            <a:ext cx="2583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93" name="Google Shape;10293;p24"/>
          <p:cNvSpPr txBox="1">
            <a:spLocks noGrp="1"/>
          </p:cNvSpPr>
          <p:nvPr>
            <p:ph type="subTitle" idx="5"/>
          </p:nvPr>
        </p:nvSpPr>
        <p:spPr>
          <a:xfrm>
            <a:off x="1685225" y="1567867"/>
            <a:ext cx="25836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2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  <p:sp>
        <p:nvSpPr>
          <p:cNvPr id="10294" name="Google Shape;10294;p24"/>
          <p:cNvSpPr txBox="1">
            <a:spLocks noGrp="1"/>
          </p:cNvSpPr>
          <p:nvPr>
            <p:ph type="subTitle" idx="6"/>
          </p:nvPr>
        </p:nvSpPr>
        <p:spPr>
          <a:xfrm>
            <a:off x="1685225" y="3293192"/>
            <a:ext cx="2583600" cy="539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2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  <p:sp>
        <p:nvSpPr>
          <p:cNvPr id="10295" name="Google Shape;10295;p24"/>
          <p:cNvSpPr txBox="1">
            <a:spLocks noGrp="1"/>
          </p:cNvSpPr>
          <p:nvPr>
            <p:ph type="subTitle" idx="7"/>
          </p:nvPr>
        </p:nvSpPr>
        <p:spPr>
          <a:xfrm>
            <a:off x="5840400" y="1567867"/>
            <a:ext cx="2583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2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  <p:sp>
        <p:nvSpPr>
          <p:cNvPr id="10296" name="Google Shape;10296;p24"/>
          <p:cNvSpPr txBox="1">
            <a:spLocks noGrp="1"/>
          </p:cNvSpPr>
          <p:nvPr>
            <p:ph type="subTitle" idx="8"/>
          </p:nvPr>
        </p:nvSpPr>
        <p:spPr>
          <a:xfrm>
            <a:off x="5840400" y="3293192"/>
            <a:ext cx="2583600" cy="53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2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arker Grotesque Medium"/>
              <a:buNone/>
              <a:defRPr sz="2400"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  <p:grpSp>
        <p:nvGrpSpPr>
          <p:cNvPr id="10297" name="Google Shape;10297;p24"/>
          <p:cNvGrpSpPr/>
          <p:nvPr/>
        </p:nvGrpSpPr>
        <p:grpSpPr>
          <a:xfrm>
            <a:off x="8650745" y="-135453"/>
            <a:ext cx="854301" cy="1290658"/>
            <a:chOff x="8650745" y="-135453"/>
            <a:chExt cx="854301" cy="1290658"/>
          </a:xfrm>
        </p:grpSpPr>
        <p:grpSp>
          <p:nvGrpSpPr>
            <p:cNvPr id="10298" name="Google Shape;10298;p24"/>
            <p:cNvGrpSpPr/>
            <p:nvPr/>
          </p:nvGrpSpPr>
          <p:grpSpPr>
            <a:xfrm>
              <a:off x="8650745" y="-135453"/>
              <a:ext cx="854301" cy="874148"/>
              <a:chOff x="3284475" y="2919150"/>
              <a:chExt cx="1429075" cy="1462275"/>
            </a:xfrm>
          </p:grpSpPr>
          <p:sp>
            <p:nvSpPr>
              <p:cNvPr id="10299" name="Google Shape;10299;p24"/>
              <p:cNvSpPr/>
              <p:nvPr/>
            </p:nvSpPr>
            <p:spPr>
              <a:xfrm>
                <a:off x="4328700" y="3840775"/>
                <a:ext cx="159900" cy="346900"/>
              </a:xfrm>
              <a:custGeom>
                <a:avLst/>
                <a:gdLst/>
                <a:ahLst/>
                <a:cxnLst/>
                <a:rect l="l" t="t" r="r" b="b"/>
                <a:pathLst>
                  <a:path w="6396" h="13876" extrusionOk="0">
                    <a:moveTo>
                      <a:pt x="1930" y="1"/>
                    </a:moveTo>
                    <a:cubicBezTo>
                      <a:pt x="1678" y="543"/>
                      <a:pt x="1440" y="1085"/>
                      <a:pt x="1190" y="1639"/>
                    </a:cubicBezTo>
                    <a:cubicBezTo>
                      <a:pt x="885" y="2155"/>
                      <a:pt x="582" y="2684"/>
                      <a:pt x="291" y="3199"/>
                    </a:cubicBezTo>
                    <a:cubicBezTo>
                      <a:pt x="291" y="3212"/>
                      <a:pt x="92" y="3463"/>
                      <a:pt x="92" y="3463"/>
                    </a:cubicBezTo>
                    <a:cubicBezTo>
                      <a:pt x="66" y="3516"/>
                      <a:pt x="0" y="3556"/>
                      <a:pt x="13" y="3609"/>
                    </a:cubicBezTo>
                    <a:lnTo>
                      <a:pt x="145" y="3741"/>
                    </a:lnTo>
                    <a:lnTo>
                      <a:pt x="542" y="4164"/>
                    </a:lnTo>
                    <a:lnTo>
                      <a:pt x="1202" y="4877"/>
                    </a:lnTo>
                    <a:lnTo>
                      <a:pt x="1863" y="5604"/>
                    </a:lnTo>
                    <a:cubicBezTo>
                      <a:pt x="2074" y="5841"/>
                      <a:pt x="2247" y="6132"/>
                      <a:pt x="2432" y="6396"/>
                    </a:cubicBezTo>
                    <a:cubicBezTo>
                      <a:pt x="2432" y="6396"/>
                      <a:pt x="2709" y="6819"/>
                      <a:pt x="2973" y="7229"/>
                    </a:cubicBezTo>
                    <a:lnTo>
                      <a:pt x="3502" y="8075"/>
                    </a:lnTo>
                    <a:cubicBezTo>
                      <a:pt x="3819" y="8669"/>
                      <a:pt x="4097" y="9291"/>
                      <a:pt x="4347" y="9911"/>
                    </a:cubicBezTo>
                    <a:cubicBezTo>
                      <a:pt x="4876" y="11127"/>
                      <a:pt x="5193" y="12488"/>
                      <a:pt x="5484" y="13875"/>
                    </a:cubicBezTo>
                    <a:lnTo>
                      <a:pt x="6396" y="13320"/>
                    </a:lnTo>
                    <a:cubicBezTo>
                      <a:pt x="5894" y="12065"/>
                      <a:pt x="5431" y="10797"/>
                      <a:pt x="4784" y="9620"/>
                    </a:cubicBezTo>
                    <a:cubicBezTo>
                      <a:pt x="4479" y="9013"/>
                      <a:pt x="4150" y="8419"/>
                      <a:pt x="3819" y="7837"/>
                    </a:cubicBezTo>
                    <a:cubicBezTo>
                      <a:pt x="3819" y="7837"/>
                      <a:pt x="3542" y="7427"/>
                      <a:pt x="3264" y="7004"/>
                    </a:cubicBezTo>
                    <a:cubicBezTo>
                      <a:pt x="2987" y="6595"/>
                      <a:pt x="2696" y="6185"/>
                      <a:pt x="2696" y="6185"/>
                    </a:cubicBezTo>
                    <a:cubicBezTo>
                      <a:pt x="2497" y="5921"/>
                      <a:pt x="2326" y="5644"/>
                      <a:pt x="2115" y="5392"/>
                    </a:cubicBezTo>
                    <a:lnTo>
                      <a:pt x="1467" y="4652"/>
                    </a:lnTo>
                    <a:lnTo>
                      <a:pt x="806" y="3926"/>
                    </a:lnTo>
                    <a:lnTo>
                      <a:pt x="542" y="3635"/>
                    </a:lnTo>
                    <a:lnTo>
                      <a:pt x="503" y="3595"/>
                    </a:lnTo>
                    <a:cubicBezTo>
                      <a:pt x="503" y="3582"/>
                      <a:pt x="529" y="3556"/>
                      <a:pt x="529" y="3542"/>
                    </a:cubicBezTo>
                    <a:cubicBezTo>
                      <a:pt x="529" y="3542"/>
                      <a:pt x="621" y="3450"/>
                      <a:pt x="608" y="3450"/>
                    </a:cubicBezTo>
                    <a:cubicBezTo>
                      <a:pt x="965" y="2934"/>
                      <a:pt x="1322" y="2432"/>
                      <a:pt x="1665" y="1917"/>
                    </a:cubicBezTo>
                    <a:cubicBezTo>
                      <a:pt x="1956" y="1375"/>
                      <a:pt x="2259" y="847"/>
                      <a:pt x="2550" y="305"/>
                    </a:cubicBezTo>
                    <a:lnTo>
                      <a:pt x="193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0" name="Google Shape;10300;p24"/>
              <p:cNvSpPr/>
              <p:nvPr/>
            </p:nvSpPr>
            <p:spPr>
              <a:xfrm>
                <a:off x="4076625" y="4054800"/>
                <a:ext cx="319150" cy="208525"/>
              </a:xfrm>
              <a:custGeom>
                <a:avLst/>
                <a:gdLst/>
                <a:ahLst/>
                <a:cxnLst/>
                <a:rect l="l" t="t" r="r" b="b"/>
                <a:pathLst>
                  <a:path w="12766" h="8341" extrusionOk="0">
                    <a:moveTo>
                      <a:pt x="3912" y="0"/>
                    </a:moveTo>
                    <a:cubicBezTo>
                      <a:pt x="3872" y="0"/>
                      <a:pt x="3815" y="44"/>
                      <a:pt x="3767" y="55"/>
                    </a:cubicBezTo>
                    <a:cubicBezTo>
                      <a:pt x="3767" y="55"/>
                      <a:pt x="3701" y="95"/>
                      <a:pt x="3621" y="122"/>
                    </a:cubicBezTo>
                    <a:cubicBezTo>
                      <a:pt x="3556" y="161"/>
                      <a:pt x="3477" y="187"/>
                      <a:pt x="3477" y="187"/>
                    </a:cubicBezTo>
                    <a:cubicBezTo>
                      <a:pt x="2895" y="360"/>
                      <a:pt x="2327" y="584"/>
                      <a:pt x="1745" y="730"/>
                    </a:cubicBezTo>
                    <a:cubicBezTo>
                      <a:pt x="1151" y="848"/>
                      <a:pt x="582" y="1020"/>
                      <a:pt x="1" y="1086"/>
                    </a:cubicBezTo>
                    <a:lnTo>
                      <a:pt x="160" y="1773"/>
                    </a:lnTo>
                    <a:cubicBezTo>
                      <a:pt x="755" y="1641"/>
                      <a:pt x="1336" y="1417"/>
                      <a:pt x="1917" y="1244"/>
                    </a:cubicBezTo>
                    <a:cubicBezTo>
                      <a:pt x="2512" y="1047"/>
                      <a:pt x="3067" y="783"/>
                      <a:pt x="3635" y="557"/>
                    </a:cubicBezTo>
                    <a:lnTo>
                      <a:pt x="3754" y="504"/>
                    </a:lnTo>
                    <a:cubicBezTo>
                      <a:pt x="3780" y="504"/>
                      <a:pt x="3794" y="478"/>
                      <a:pt x="3806" y="478"/>
                    </a:cubicBezTo>
                    <a:lnTo>
                      <a:pt x="3833" y="531"/>
                    </a:lnTo>
                    <a:lnTo>
                      <a:pt x="4071" y="848"/>
                    </a:lnTo>
                    <a:lnTo>
                      <a:pt x="4639" y="1641"/>
                    </a:lnTo>
                    <a:lnTo>
                      <a:pt x="5221" y="2434"/>
                    </a:lnTo>
                    <a:cubicBezTo>
                      <a:pt x="5419" y="2712"/>
                      <a:pt x="5656" y="2936"/>
                      <a:pt x="5868" y="3187"/>
                    </a:cubicBezTo>
                    <a:cubicBezTo>
                      <a:pt x="5868" y="3187"/>
                      <a:pt x="6211" y="3544"/>
                      <a:pt x="6542" y="3914"/>
                    </a:cubicBezTo>
                    <a:cubicBezTo>
                      <a:pt x="6898" y="4271"/>
                      <a:pt x="7242" y="4627"/>
                      <a:pt x="7242" y="4627"/>
                    </a:cubicBezTo>
                    <a:cubicBezTo>
                      <a:pt x="7744" y="5076"/>
                      <a:pt x="8246" y="5526"/>
                      <a:pt x="8775" y="5962"/>
                    </a:cubicBezTo>
                    <a:cubicBezTo>
                      <a:pt x="9793" y="6847"/>
                      <a:pt x="10915" y="7574"/>
                      <a:pt x="12039" y="8341"/>
                    </a:cubicBezTo>
                    <a:lnTo>
                      <a:pt x="12765" y="7548"/>
                    </a:lnTo>
                    <a:cubicBezTo>
                      <a:pt x="11484" y="6979"/>
                      <a:pt x="10228" y="6371"/>
                      <a:pt x="9145" y="5592"/>
                    </a:cubicBezTo>
                    <a:cubicBezTo>
                      <a:pt x="8604" y="5222"/>
                      <a:pt x="8049" y="4799"/>
                      <a:pt x="7546" y="4377"/>
                    </a:cubicBezTo>
                    <a:cubicBezTo>
                      <a:pt x="7546" y="4377"/>
                      <a:pt x="7176" y="4019"/>
                      <a:pt x="6819" y="3676"/>
                    </a:cubicBezTo>
                    <a:cubicBezTo>
                      <a:pt x="6476" y="3320"/>
                      <a:pt x="6132" y="2976"/>
                      <a:pt x="6132" y="2976"/>
                    </a:cubicBezTo>
                    <a:cubicBezTo>
                      <a:pt x="5908" y="2724"/>
                      <a:pt x="5670" y="2500"/>
                      <a:pt x="5485" y="2236"/>
                    </a:cubicBezTo>
                    <a:lnTo>
                      <a:pt x="4904" y="1443"/>
                    </a:lnTo>
                    <a:lnTo>
                      <a:pt x="4349" y="650"/>
                    </a:lnTo>
                    <a:lnTo>
                      <a:pt x="4032" y="161"/>
                    </a:lnTo>
                    <a:lnTo>
                      <a:pt x="3926" y="2"/>
                    </a:lnTo>
                    <a:cubicBezTo>
                      <a:pt x="3922" y="1"/>
                      <a:pt x="3917" y="0"/>
                      <a:pt x="39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1" name="Google Shape;10301;p24"/>
              <p:cNvSpPr/>
              <p:nvPr/>
            </p:nvSpPr>
            <p:spPr>
              <a:xfrm>
                <a:off x="4034025" y="3760850"/>
                <a:ext cx="190625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7625" h="6305" extrusionOk="0">
                    <a:moveTo>
                      <a:pt x="6990" y="0"/>
                    </a:moveTo>
                    <a:cubicBezTo>
                      <a:pt x="6805" y="331"/>
                      <a:pt x="6661" y="701"/>
                      <a:pt x="6476" y="1045"/>
                    </a:cubicBezTo>
                    <a:cubicBezTo>
                      <a:pt x="6383" y="1203"/>
                      <a:pt x="6277" y="1375"/>
                      <a:pt x="6185" y="1533"/>
                    </a:cubicBezTo>
                    <a:cubicBezTo>
                      <a:pt x="6079" y="1705"/>
                      <a:pt x="6000" y="1890"/>
                      <a:pt x="5868" y="2035"/>
                    </a:cubicBezTo>
                    <a:cubicBezTo>
                      <a:pt x="5616" y="2326"/>
                      <a:pt x="5419" y="2669"/>
                      <a:pt x="5114" y="2921"/>
                    </a:cubicBezTo>
                    <a:lnTo>
                      <a:pt x="4705" y="3344"/>
                    </a:lnTo>
                    <a:cubicBezTo>
                      <a:pt x="4559" y="3476"/>
                      <a:pt x="4388" y="3582"/>
                      <a:pt x="4242" y="3714"/>
                    </a:cubicBezTo>
                    <a:cubicBezTo>
                      <a:pt x="4083" y="3832"/>
                      <a:pt x="3951" y="3978"/>
                      <a:pt x="3780" y="4070"/>
                    </a:cubicBezTo>
                    <a:lnTo>
                      <a:pt x="3278" y="4387"/>
                    </a:lnTo>
                    <a:cubicBezTo>
                      <a:pt x="2961" y="4625"/>
                      <a:pt x="2564" y="4731"/>
                      <a:pt x="2221" y="4916"/>
                    </a:cubicBezTo>
                    <a:cubicBezTo>
                      <a:pt x="1864" y="5074"/>
                      <a:pt x="1481" y="5167"/>
                      <a:pt x="1124" y="5299"/>
                    </a:cubicBezTo>
                    <a:cubicBezTo>
                      <a:pt x="1124" y="5299"/>
                      <a:pt x="979" y="5339"/>
                      <a:pt x="833" y="5365"/>
                    </a:cubicBezTo>
                    <a:cubicBezTo>
                      <a:pt x="688" y="5391"/>
                      <a:pt x="556" y="5418"/>
                      <a:pt x="556" y="5418"/>
                    </a:cubicBezTo>
                    <a:cubicBezTo>
                      <a:pt x="463" y="5432"/>
                      <a:pt x="357" y="5471"/>
                      <a:pt x="265" y="5511"/>
                    </a:cubicBezTo>
                    <a:cubicBezTo>
                      <a:pt x="265" y="5524"/>
                      <a:pt x="1" y="5576"/>
                      <a:pt x="1" y="5576"/>
                    </a:cubicBezTo>
                    <a:lnTo>
                      <a:pt x="172" y="6304"/>
                    </a:lnTo>
                    <a:cubicBezTo>
                      <a:pt x="172" y="6304"/>
                      <a:pt x="173" y="6305"/>
                      <a:pt x="174" y="6305"/>
                    </a:cubicBezTo>
                    <a:cubicBezTo>
                      <a:pt x="199" y="6305"/>
                      <a:pt x="477" y="6184"/>
                      <a:pt x="477" y="6172"/>
                    </a:cubicBezTo>
                    <a:cubicBezTo>
                      <a:pt x="556" y="6131"/>
                      <a:pt x="648" y="6079"/>
                      <a:pt x="741" y="6039"/>
                    </a:cubicBezTo>
                    <a:lnTo>
                      <a:pt x="1309" y="5828"/>
                    </a:lnTo>
                    <a:cubicBezTo>
                      <a:pt x="1666" y="5629"/>
                      <a:pt x="2049" y="5497"/>
                      <a:pt x="2406" y="5286"/>
                    </a:cubicBezTo>
                    <a:cubicBezTo>
                      <a:pt x="2749" y="5062"/>
                      <a:pt x="3132" y="4929"/>
                      <a:pt x="3449" y="4665"/>
                    </a:cubicBezTo>
                    <a:cubicBezTo>
                      <a:pt x="3621" y="4546"/>
                      <a:pt x="3780" y="4440"/>
                      <a:pt x="3951" y="4334"/>
                    </a:cubicBezTo>
                    <a:cubicBezTo>
                      <a:pt x="4124" y="4216"/>
                      <a:pt x="4268" y="4070"/>
                      <a:pt x="4427" y="3952"/>
                    </a:cubicBezTo>
                    <a:cubicBezTo>
                      <a:pt x="4586" y="3820"/>
                      <a:pt x="4758" y="3714"/>
                      <a:pt x="4903" y="3582"/>
                    </a:cubicBezTo>
                    <a:cubicBezTo>
                      <a:pt x="5049" y="3436"/>
                      <a:pt x="5193" y="3291"/>
                      <a:pt x="5352" y="3159"/>
                    </a:cubicBezTo>
                    <a:cubicBezTo>
                      <a:pt x="5669" y="2907"/>
                      <a:pt x="5894" y="2564"/>
                      <a:pt x="6185" y="2287"/>
                    </a:cubicBezTo>
                    <a:cubicBezTo>
                      <a:pt x="6343" y="2155"/>
                      <a:pt x="6449" y="1982"/>
                      <a:pt x="6581" y="1824"/>
                    </a:cubicBezTo>
                    <a:lnTo>
                      <a:pt x="6951" y="1335"/>
                    </a:lnTo>
                    <a:cubicBezTo>
                      <a:pt x="7189" y="1005"/>
                      <a:pt x="7387" y="635"/>
                      <a:pt x="7625" y="305"/>
                    </a:cubicBezTo>
                    <a:lnTo>
                      <a:pt x="699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2" name="Google Shape;10302;p24"/>
              <p:cNvSpPr/>
              <p:nvPr/>
            </p:nvSpPr>
            <p:spPr>
              <a:xfrm>
                <a:off x="4018500" y="3731125"/>
                <a:ext cx="144050" cy="12030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4812" extrusionOk="0">
                    <a:moveTo>
                      <a:pt x="5127" y="0"/>
                    </a:moveTo>
                    <a:cubicBezTo>
                      <a:pt x="4982" y="252"/>
                      <a:pt x="4889" y="529"/>
                      <a:pt x="4771" y="780"/>
                    </a:cubicBezTo>
                    <a:cubicBezTo>
                      <a:pt x="4692" y="899"/>
                      <a:pt x="4612" y="1031"/>
                      <a:pt x="4546" y="1150"/>
                    </a:cubicBezTo>
                    <a:cubicBezTo>
                      <a:pt x="4480" y="1282"/>
                      <a:pt x="4427" y="1414"/>
                      <a:pt x="4322" y="1520"/>
                    </a:cubicBezTo>
                    <a:cubicBezTo>
                      <a:pt x="4137" y="1732"/>
                      <a:pt x="4005" y="1996"/>
                      <a:pt x="3779" y="2181"/>
                    </a:cubicBezTo>
                    <a:cubicBezTo>
                      <a:pt x="3674" y="2273"/>
                      <a:pt x="3582" y="2379"/>
                      <a:pt x="3476" y="2484"/>
                    </a:cubicBezTo>
                    <a:cubicBezTo>
                      <a:pt x="3383" y="2590"/>
                      <a:pt x="3251" y="2669"/>
                      <a:pt x="3145" y="2762"/>
                    </a:cubicBezTo>
                    <a:cubicBezTo>
                      <a:pt x="3027" y="2842"/>
                      <a:pt x="2921" y="2947"/>
                      <a:pt x="2802" y="3027"/>
                    </a:cubicBezTo>
                    <a:cubicBezTo>
                      <a:pt x="2670" y="3092"/>
                      <a:pt x="2551" y="3171"/>
                      <a:pt x="2419" y="3251"/>
                    </a:cubicBezTo>
                    <a:cubicBezTo>
                      <a:pt x="2194" y="3423"/>
                      <a:pt x="1890" y="3488"/>
                      <a:pt x="1653" y="3634"/>
                    </a:cubicBezTo>
                    <a:cubicBezTo>
                      <a:pt x="1375" y="3740"/>
                      <a:pt x="1084" y="3793"/>
                      <a:pt x="833" y="3899"/>
                    </a:cubicBezTo>
                    <a:cubicBezTo>
                      <a:pt x="833" y="3899"/>
                      <a:pt x="728" y="3911"/>
                      <a:pt x="608" y="3938"/>
                    </a:cubicBezTo>
                    <a:lnTo>
                      <a:pt x="397" y="3964"/>
                    </a:lnTo>
                    <a:cubicBezTo>
                      <a:pt x="331" y="3978"/>
                      <a:pt x="265" y="4004"/>
                      <a:pt x="199" y="4043"/>
                    </a:cubicBezTo>
                    <a:lnTo>
                      <a:pt x="0" y="4084"/>
                    </a:lnTo>
                    <a:lnTo>
                      <a:pt x="173" y="4810"/>
                    </a:lnTo>
                    <a:cubicBezTo>
                      <a:pt x="173" y="4811"/>
                      <a:pt x="174" y="4811"/>
                      <a:pt x="175" y="4811"/>
                    </a:cubicBezTo>
                    <a:cubicBezTo>
                      <a:pt x="199" y="4811"/>
                      <a:pt x="397" y="4717"/>
                      <a:pt x="397" y="4704"/>
                    </a:cubicBezTo>
                    <a:cubicBezTo>
                      <a:pt x="450" y="4665"/>
                      <a:pt x="516" y="4612"/>
                      <a:pt x="582" y="4586"/>
                    </a:cubicBezTo>
                    <a:cubicBezTo>
                      <a:pt x="582" y="4586"/>
                      <a:pt x="701" y="4546"/>
                      <a:pt x="807" y="4506"/>
                    </a:cubicBezTo>
                    <a:lnTo>
                      <a:pt x="1018" y="4427"/>
                    </a:lnTo>
                    <a:cubicBezTo>
                      <a:pt x="1283" y="4269"/>
                      <a:pt x="1573" y="4163"/>
                      <a:pt x="1824" y="4004"/>
                    </a:cubicBezTo>
                    <a:cubicBezTo>
                      <a:pt x="2075" y="3819"/>
                      <a:pt x="2379" y="3726"/>
                      <a:pt x="2604" y="3529"/>
                    </a:cubicBezTo>
                    <a:cubicBezTo>
                      <a:pt x="2722" y="3436"/>
                      <a:pt x="2855" y="3356"/>
                      <a:pt x="2987" y="3277"/>
                    </a:cubicBezTo>
                    <a:cubicBezTo>
                      <a:pt x="3106" y="3198"/>
                      <a:pt x="3212" y="3079"/>
                      <a:pt x="3330" y="3000"/>
                    </a:cubicBezTo>
                    <a:cubicBezTo>
                      <a:pt x="3450" y="2894"/>
                      <a:pt x="3582" y="2828"/>
                      <a:pt x="3688" y="2722"/>
                    </a:cubicBezTo>
                    <a:cubicBezTo>
                      <a:pt x="3793" y="2616"/>
                      <a:pt x="3899" y="2511"/>
                      <a:pt x="4017" y="2405"/>
                    </a:cubicBezTo>
                    <a:cubicBezTo>
                      <a:pt x="4269" y="2234"/>
                      <a:pt x="4427" y="1969"/>
                      <a:pt x="4652" y="1771"/>
                    </a:cubicBezTo>
                    <a:cubicBezTo>
                      <a:pt x="4771" y="1679"/>
                      <a:pt x="4850" y="1547"/>
                      <a:pt x="4942" y="1427"/>
                    </a:cubicBezTo>
                    <a:cubicBezTo>
                      <a:pt x="5035" y="1309"/>
                      <a:pt x="5141" y="1189"/>
                      <a:pt x="5247" y="1084"/>
                    </a:cubicBezTo>
                    <a:cubicBezTo>
                      <a:pt x="5418" y="833"/>
                      <a:pt x="5564" y="555"/>
                      <a:pt x="5762" y="305"/>
                    </a:cubicBezTo>
                    <a:lnTo>
                      <a:pt x="51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3" name="Google Shape;10303;p24"/>
              <p:cNvSpPr/>
              <p:nvPr/>
            </p:nvSpPr>
            <p:spPr>
              <a:xfrm>
                <a:off x="4384850" y="4175100"/>
                <a:ext cx="103425" cy="8822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3529" extrusionOk="0">
                    <a:moveTo>
                      <a:pt x="3383" y="0"/>
                    </a:moveTo>
                    <a:cubicBezTo>
                      <a:pt x="3264" y="106"/>
                      <a:pt x="3264" y="238"/>
                      <a:pt x="3158" y="384"/>
                    </a:cubicBezTo>
                    <a:cubicBezTo>
                      <a:pt x="3053" y="529"/>
                      <a:pt x="2934" y="687"/>
                      <a:pt x="2802" y="819"/>
                    </a:cubicBezTo>
                    <a:cubicBezTo>
                      <a:pt x="2524" y="1097"/>
                      <a:pt x="2221" y="1362"/>
                      <a:pt x="1904" y="1639"/>
                    </a:cubicBezTo>
                    <a:cubicBezTo>
                      <a:pt x="1586" y="1903"/>
                      <a:pt x="1269" y="2141"/>
                      <a:pt x="938" y="2352"/>
                    </a:cubicBezTo>
                    <a:cubicBezTo>
                      <a:pt x="780" y="2458"/>
                      <a:pt x="609" y="2524"/>
                      <a:pt x="450" y="2590"/>
                    </a:cubicBezTo>
                    <a:cubicBezTo>
                      <a:pt x="278" y="2643"/>
                      <a:pt x="133" y="2657"/>
                      <a:pt x="1" y="2683"/>
                    </a:cubicBezTo>
                    <a:lnTo>
                      <a:pt x="54" y="3529"/>
                    </a:lnTo>
                    <a:cubicBezTo>
                      <a:pt x="278" y="3397"/>
                      <a:pt x="503" y="3264"/>
                      <a:pt x="688" y="3132"/>
                    </a:cubicBezTo>
                    <a:cubicBezTo>
                      <a:pt x="688" y="3132"/>
                      <a:pt x="820" y="3027"/>
                      <a:pt x="938" y="2921"/>
                    </a:cubicBezTo>
                    <a:cubicBezTo>
                      <a:pt x="1071" y="2828"/>
                      <a:pt x="1190" y="2709"/>
                      <a:pt x="1190" y="2709"/>
                    </a:cubicBezTo>
                    <a:cubicBezTo>
                      <a:pt x="1507" y="2419"/>
                      <a:pt x="1810" y="2128"/>
                      <a:pt x="2115" y="1876"/>
                    </a:cubicBezTo>
                    <a:cubicBezTo>
                      <a:pt x="2418" y="1626"/>
                      <a:pt x="2749" y="1388"/>
                      <a:pt x="3093" y="1150"/>
                    </a:cubicBezTo>
                    <a:cubicBezTo>
                      <a:pt x="3278" y="1031"/>
                      <a:pt x="3436" y="886"/>
                      <a:pt x="3608" y="754"/>
                    </a:cubicBezTo>
                    <a:cubicBezTo>
                      <a:pt x="3780" y="595"/>
                      <a:pt x="4004" y="410"/>
                      <a:pt x="4136" y="199"/>
                    </a:cubicBezTo>
                    <a:lnTo>
                      <a:pt x="338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4" name="Google Shape;10304;p24"/>
              <p:cNvSpPr/>
              <p:nvPr/>
            </p:nvSpPr>
            <p:spPr>
              <a:xfrm>
                <a:off x="4142400" y="3865900"/>
                <a:ext cx="117275" cy="138450"/>
              </a:xfrm>
              <a:custGeom>
                <a:avLst/>
                <a:gdLst/>
                <a:ahLst/>
                <a:cxnLst/>
                <a:rect l="l" t="t" r="r" b="b"/>
                <a:pathLst>
                  <a:path w="4691" h="5538" extrusionOk="0">
                    <a:moveTo>
                      <a:pt x="2462" y="847"/>
                    </a:moveTo>
                    <a:cubicBezTo>
                      <a:pt x="2653" y="1176"/>
                      <a:pt x="2838" y="1508"/>
                      <a:pt x="3013" y="1850"/>
                    </a:cubicBezTo>
                    <a:cubicBezTo>
                      <a:pt x="3013" y="1850"/>
                      <a:pt x="3131" y="2062"/>
                      <a:pt x="3237" y="2287"/>
                    </a:cubicBezTo>
                    <a:cubicBezTo>
                      <a:pt x="3343" y="2498"/>
                      <a:pt x="3448" y="2722"/>
                      <a:pt x="3448" y="2722"/>
                    </a:cubicBezTo>
                    <a:cubicBezTo>
                      <a:pt x="3448" y="2722"/>
                      <a:pt x="3527" y="2947"/>
                      <a:pt x="3621" y="3159"/>
                    </a:cubicBezTo>
                    <a:cubicBezTo>
                      <a:pt x="3700" y="3383"/>
                      <a:pt x="3792" y="3608"/>
                      <a:pt x="3792" y="3608"/>
                    </a:cubicBezTo>
                    <a:lnTo>
                      <a:pt x="3950" y="4057"/>
                    </a:lnTo>
                    <a:cubicBezTo>
                      <a:pt x="4017" y="4281"/>
                      <a:pt x="4096" y="4519"/>
                      <a:pt x="4096" y="4519"/>
                    </a:cubicBezTo>
                    <a:lnTo>
                      <a:pt x="4202" y="4850"/>
                    </a:lnTo>
                    <a:lnTo>
                      <a:pt x="4241" y="4982"/>
                    </a:lnTo>
                    <a:lnTo>
                      <a:pt x="4255" y="5048"/>
                    </a:lnTo>
                    <a:lnTo>
                      <a:pt x="4188" y="5021"/>
                    </a:lnTo>
                    <a:cubicBezTo>
                      <a:pt x="4109" y="5009"/>
                      <a:pt x="4030" y="4969"/>
                      <a:pt x="3938" y="4942"/>
                    </a:cubicBezTo>
                    <a:lnTo>
                      <a:pt x="3779" y="4850"/>
                    </a:lnTo>
                    <a:cubicBezTo>
                      <a:pt x="3712" y="4810"/>
                      <a:pt x="3647" y="4771"/>
                      <a:pt x="3568" y="4718"/>
                    </a:cubicBezTo>
                    <a:cubicBezTo>
                      <a:pt x="3303" y="4559"/>
                      <a:pt x="3052" y="4361"/>
                      <a:pt x="2788" y="4163"/>
                    </a:cubicBezTo>
                    <a:cubicBezTo>
                      <a:pt x="2246" y="3767"/>
                      <a:pt x="1704" y="3423"/>
                      <a:pt x="1202" y="3027"/>
                    </a:cubicBezTo>
                    <a:lnTo>
                      <a:pt x="594" y="2537"/>
                    </a:lnTo>
                    <a:cubicBezTo>
                      <a:pt x="581" y="2511"/>
                      <a:pt x="515" y="2484"/>
                      <a:pt x="529" y="2472"/>
                    </a:cubicBezTo>
                    <a:lnTo>
                      <a:pt x="608" y="2419"/>
                    </a:lnTo>
                    <a:lnTo>
                      <a:pt x="806" y="2299"/>
                    </a:lnTo>
                    <a:cubicBezTo>
                      <a:pt x="1419" y="1891"/>
                      <a:pt x="1997" y="1421"/>
                      <a:pt x="2462" y="847"/>
                    </a:cubicBezTo>
                    <a:close/>
                    <a:moveTo>
                      <a:pt x="2193" y="0"/>
                    </a:moveTo>
                    <a:cubicBezTo>
                      <a:pt x="2163" y="65"/>
                      <a:pt x="2130" y="130"/>
                      <a:pt x="2096" y="194"/>
                    </a:cubicBezTo>
                    <a:lnTo>
                      <a:pt x="2096" y="194"/>
                    </a:lnTo>
                    <a:lnTo>
                      <a:pt x="2074" y="199"/>
                    </a:lnTo>
                    <a:cubicBezTo>
                      <a:pt x="2077" y="204"/>
                      <a:pt x="2081" y="210"/>
                      <a:pt x="2084" y="215"/>
                    </a:cubicBezTo>
                    <a:lnTo>
                      <a:pt x="2084" y="215"/>
                    </a:lnTo>
                    <a:cubicBezTo>
                      <a:pt x="1721" y="880"/>
                      <a:pt x="1177" y="1467"/>
                      <a:pt x="568" y="1956"/>
                    </a:cubicBezTo>
                    <a:lnTo>
                      <a:pt x="211" y="2220"/>
                    </a:lnTo>
                    <a:lnTo>
                      <a:pt x="26" y="2366"/>
                    </a:lnTo>
                    <a:lnTo>
                      <a:pt x="0" y="2392"/>
                    </a:lnTo>
                    <a:lnTo>
                      <a:pt x="26" y="2419"/>
                    </a:lnTo>
                    <a:lnTo>
                      <a:pt x="92" y="2472"/>
                    </a:lnTo>
                    <a:lnTo>
                      <a:pt x="224" y="2577"/>
                    </a:lnTo>
                    <a:cubicBezTo>
                      <a:pt x="224" y="2577"/>
                      <a:pt x="436" y="2749"/>
                      <a:pt x="661" y="2934"/>
                    </a:cubicBezTo>
                    <a:cubicBezTo>
                      <a:pt x="872" y="3092"/>
                      <a:pt x="1096" y="3264"/>
                      <a:pt x="1096" y="3264"/>
                    </a:cubicBezTo>
                    <a:cubicBezTo>
                      <a:pt x="1598" y="3661"/>
                      <a:pt x="2153" y="4004"/>
                      <a:pt x="2655" y="4401"/>
                    </a:cubicBezTo>
                    <a:cubicBezTo>
                      <a:pt x="2920" y="4599"/>
                      <a:pt x="3171" y="4797"/>
                      <a:pt x="3448" y="4982"/>
                    </a:cubicBezTo>
                    <a:cubicBezTo>
                      <a:pt x="3515" y="5021"/>
                      <a:pt x="3580" y="5074"/>
                      <a:pt x="3660" y="5114"/>
                    </a:cubicBezTo>
                    <a:lnTo>
                      <a:pt x="3911" y="5259"/>
                    </a:lnTo>
                    <a:cubicBezTo>
                      <a:pt x="4109" y="5338"/>
                      <a:pt x="4308" y="5432"/>
                      <a:pt x="4532" y="5484"/>
                    </a:cubicBezTo>
                    <a:lnTo>
                      <a:pt x="4690" y="5537"/>
                    </a:lnTo>
                    <a:cubicBezTo>
                      <a:pt x="4690" y="5484"/>
                      <a:pt x="4678" y="5432"/>
                      <a:pt x="4664" y="5379"/>
                    </a:cubicBezTo>
                    <a:lnTo>
                      <a:pt x="4585" y="5048"/>
                    </a:lnTo>
                    <a:lnTo>
                      <a:pt x="4440" y="4454"/>
                    </a:lnTo>
                    <a:cubicBezTo>
                      <a:pt x="4440" y="4454"/>
                      <a:pt x="4373" y="4229"/>
                      <a:pt x="4308" y="3991"/>
                    </a:cubicBezTo>
                    <a:cubicBezTo>
                      <a:pt x="4228" y="3767"/>
                      <a:pt x="4162" y="3541"/>
                      <a:pt x="4162" y="3541"/>
                    </a:cubicBezTo>
                    <a:cubicBezTo>
                      <a:pt x="4162" y="3541"/>
                      <a:pt x="4082" y="3317"/>
                      <a:pt x="4003" y="3080"/>
                    </a:cubicBezTo>
                    <a:lnTo>
                      <a:pt x="3845" y="2630"/>
                    </a:lnTo>
                    <a:lnTo>
                      <a:pt x="3660" y="2181"/>
                    </a:lnTo>
                    <a:cubicBezTo>
                      <a:pt x="3554" y="1956"/>
                      <a:pt x="3462" y="1744"/>
                      <a:pt x="3462" y="1744"/>
                    </a:cubicBezTo>
                    <a:cubicBezTo>
                      <a:pt x="3198" y="1163"/>
                      <a:pt x="2920" y="608"/>
                      <a:pt x="2616" y="67"/>
                    </a:cubicBezTo>
                    <a:lnTo>
                      <a:pt x="2361" y="129"/>
                    </a:lnTo>
                    <a:lnTo>
                      <a:pt x="2361" y="129"/>
                    </a:lnTo>
                    <a:lnTo>
                      <a:pt x="219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5" name="Google Shape;10305;p24"/>
              <p:cNvSpPr/>
              <p:nvPr/>
            </p:nvSpPr>
            <p:spPr>
              <a:xfrm>
                <a:off x="3860950" y="4081925"/>
                <a:ext cx="219675" cy="295700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11828" extrusionOk="0">
                    <a:moveTo>
                      <a:pt x="8628" y="1"/>
                    </a:moveTo>
                    <a:cubicBezTo>
                      <a:pt x="7492" y="344"/>
                      <a:pt x="6316" y="596"/>
                      <a:pt x="5100" y="714"/>
                    </a:cubicBezTo>
                    <a:lnTo>
                      <a:pt x="4783" y="728"/>
                    </a:lnTo>
                    <a:cubicBezTo>
                      <a:pt x="4731" y="741"/>
                      <a:pt x="4651" y="728"/>
                      <a:pt x="4625" y="767"/>
                    </a:cubicBezTo>
                    <a:lnTo>
                      <a:pt x="4598" y="952"/>
                    </a:lnTo>
                    <a:lnTo>
                      <a:pt x="4519" y="1534"/>
                    </a:lnTo>
                    <a:lnTo>
                      <a:pt x="4373" y="2499"/>
                    </a:lnTo>
                    <a:lnTo>
                      <a:pt x="4215" y="3463"/>
                    </a:lnTo>
                    <a:cubicBezTo>
                      <a:pt x="4162" y="3780"/>
                      <a:pt x="4043" y="4097"/>
                      <a:pt x="3950" y="4414"/>
                    </a:cubicBezTo>
                    <a:lnTo>
                      <a:pt x="3633" y="5366"/>
                    </a:lnTo>
                    <a:cubicBezTo>
                      <a:pt x="3475" y="5829"/>
                      <a:pt x="3303" y="6291"/>
                      <a:pt x="3303" y="6291"/>
                    </a:cubicBezTo>
                    <a:cubicBezTo>
                      <a:pt x="3039" y="6886"/>
                      <a:pt x="2722" y="7480"/>
                      <a:pt x="2391" y="8075"/>
                    </a:cubicBezTo>
                    <a:cubicBezTo>
                      <a:pt x="1771" y="9238"/>
                      <a:pt x="899" y="10400"/>
                      <a:pt x="0" y="11444"/>
                    </a:cubicBezTo>
                    <a:cubicBezTo>
                      <a:pt x="0" y="11444"/>
                      <a:pt x="251" y="11550"/>
                      <a:pt x="502" y="11643"/>
                    </a:cubicBezTo>
                    <a:lnTo>
                      <a:pt x="1004" y="11828"/>
                    </a:lnTo>
                    <a:cubicBezTo>
                      <a:pt x="1678" y="10638"/>
                      <a:pt x="2379" y="9462"/>
                      <a:pt x="2893" y="8246"/>
                    </a:cubicBezTo>
                    <a:cubicBezTo>
                      <a:pt x="3171" y="7626"/>
                      <a:pt x="3436" y="7030"/>
                      <a:pt x="3673" y="6396"/>
                    </a:cubicBezTo>
                    <a:lnTo>
                      <a:pt x="3991" y="5445"/>
                    </a:lnTo>
                    <a:cubicBezTo>
                      <a:pt x="4135" y="4956"/>
                      <a:pt x="4268" y="4481"/>
                      <a:pt x="4268" y="4481"/>
                    </a:cubicBezTo>
                    <a:cubicBezTo>
                      <a:pt x="4361" y="4164"/>
                      <a:pt x="4479" y="3847"/>
                      <a:pt x="4532" y="3516"/>
                    </a:cubicBezTo>
                    <a:lnTo>
                      <a:pt x="4704" y="2552"/>
                    </a:lnTo>
                    <a:lnTo>
                      <a:pt x="4863" y="1574"/>
                    </a:lnTo>
                    <a:lnTo>
                      <a:pt x="4928" y="1177"/>
                    </a:lnTo>
                    <a:lnTo>
                      <a:pt x="4942" y="1125"/>
                    </a:lnTo>
                    <a:cubicBezTo>
                      <a:pt x="4942" y="1120"/>
                      <a:pt x="4945" y="1118"/>
                      <a:pt x="4950" y="1118"/>
                    </a:cubicBezTo>
                    <a:cubicBezTo>
                      <a:pt x="4960" y="1118"/>
                      <a:pt x="4977" y="1125"/>
                      <a:pt x="4995" y="1125"/>
                    </a:cubicBezTo>
                    <a:lnTo>
                      <a:pt x="5113" y="1125"/>
                    </a:lnTo>
                    <a:cubicBezTo>
                      <a:pt x="6355" y="1098"/>
                      <a:pt x="7585" y="940"/>
                      <a:pt x="8787" y="688"/>
                    </a:cubicBezTo>
                    <a:lnTo>
                      <a:pt x="862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6" name="Google Shape;10306;p24"/>
              <p:cNvSpPr/>
              <p:nvPr/>
            </p:nvSpPr>
            <p:spPr>
              <a:xfrm>
                <a:off x="3690150" y="3998025"/>
                <a:ext cx="93175" cy="349875"/>
              </a:xfrm>
              <a:custGeom>
                <a:avLst/>
                <a:gdLst/>
                <a:ahLst/>
                <a:cxnLst/>
                <a:rect l="l" t="t" r="r" b="b"/>
                <a:pathLst>
                  <a:path w="3727" h="13995" extrusionOk="0">
                    <a:moveTo>
                      <a:pt x="423" y="1"/>
                    </a:moveTo>
                    <a:lnTo>
                      <a:pt x="0" y="543"/>
                    </a:lnTo>
                    <a:cubicBezTo>
                      <a:pt x="965" y="1296"/>
                      <a:pt x="2009" y="1956"/>
                      <a:pt x="3119" y="2499"/>
                    </a:cubicBezTo>
                    <a:lnTo>
                      <a:pt x="3238" y="2564"/>
                    </a:lnTo>
                    <a:cubicBezTo>
                      <a:pt x="3251" y="2564"/>
                      <a:pt x="3277" y="2578"/>
                      <a:pt x="3277" y="2590"/>
                    </a:cubicBezTo>
                    <a:lnTo>
                      <a:pt x="3264" y="2643"/>
                    </a:lnTo>
                    <a:lnTo>
                      <a:pt x="3159" y="3027"/>
                    </a:lnTo>
                    <a:lnTo>
                      <a:pt x="2881" y="3978"/>
                    </a:lnTo>
                    <a:lnTo>
                      <a:pt x="2630" y="4930"/>
                    </a:lnTo>
                    <a:cubicBezTo>
                      <a:pt x="2537" y="5247"/>
                      <a:pt x="2511" y="5577"/>
                      <a:pt x="2458" y="5894"/>
                    </a:cubicBezTo>
                    <a:cubicBezTo>
                      <a:pt x="2458" y="5894"/>
                      <a:pt x="2379" y="6396"/>
                      <a:pt x="2313" y="6885"/>
                    </a:cubicBezTo>
                    <a:lnTo>
                      <a:pt x="2181" y="7863"/>
                    </a:lnTo>
                    <a:cubicBezTo>
                      <a:pt x="2141" y="8537"/>
                      <a:pt x="2114" y="9197"/>
                      <a:pt x="2102" y="9872"/>
                    </a:cubicBezTo>
                    <a:cubicBezTo>
                      <a:pt x="2075" y="10545"/>
                      <a:pt x="2088" y="11232"/>
                      <a:pt x="2114" y="11919"/>
                    </a:cubicBezTo>
                    <a:cubicBezTo>
                      <a:pt x="2154" y="12594"/>
                      <a:pt x="2220" y="13254"/>
                      <a:pt x="2260" y="13928"/>
                    </a:cubicBezTo>
                    <a:lnTo>
                      <a:pt x="3344" y="13994"/>
                    </a:lnTo>
                    <a:cubicBezTo>
                      <a:pt x="2986" y="12647"/>
                      <a:pt x="2669" y="11311"/>
                      <a:pt x="2616" y="9951"/>
                    </a:cubicBezTo>
                    <a:cubicBezTo>
                      <a:pt x="2577" y="9277"/>
                      <a:pt x="2551" y="8603"/>
                      <a:pt x="2577" y="7929"/>
                    </a:cubicBezTo>
                    <a:cubicBezTo>
                      <a:pt x="2577" y="7929"/>
                      <a:pt x="2616" y="7440"/>
                      <a:pt x="2669" y="6938"/>
                    </a:cubicBezTo>
                    <a:cubicBezTo>
                      <a:pt x="2722" y="6449"/>
                      <a:pt x="2789" y="5960"/>
                      <a:pt x="2789" y="5960"/>
                    </a:cubicBezTo>
                    <a:cubicBezTo>
                      <a:pt x="2842" y="5643"/>
                      <a:pt x="2868" y="5312"/>
                      <a:pt x="2947" y="4995"/>
                    </a:cubicBezTo>
                    <a:lnTo>
                      <a:pt x="3212" y="4058"/>
                    </a:lnTo>
                    <a:lnTo>
                      <a:pt x="3489" y="3133"/>
                    </a:lnTo>
                    <a:lnTo>
                      <a:pt x="3661" y="2578"/>
                    </a:lnTo>
                    <a:lnTo>
                      <a:pt x="3726" y="2406"/>
                    </a:lnTo>
                    <a:cubicBezTo>
                      <a:pt x="3714" y="2353"/>
                      <a:pt x="3634" y="2340"/>
                      <a:pt x="3594" y="2314"/>
                    </a:cubicBezTo>
                    <a:lnTo>
                      <a:pt x="3317" y="2141"/>
                    </a:lnTo>
                    <a:cubicBezTo>
                      <a:pt x="2273" y="1507"/>
                      <a:pt x="1309" y="793"/>
                      <a:pt x="4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7" name="Google Shape;10307;p24"/>
              <p:cNvSpPr/>
              <p:nvPr/>
            </p:nvSpPr>
            <p:spPr>
              <a:xfrm>
                <a:off x="3805100" y="3851350"/>
                <a:ext cx="233250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9330" h="2819" extrusionOk="0">
                    <a:moveTo>
                      <a:pt x="463" y="1"/>
                    </a:moveTo>
                    <a:lnTo>
                      <a:pt x="0" y="582"/>
                    </a:lnTo>
                    <a:cubicBezTo>
                      <a:pt x="0" y="582"/>
                      <a:pt x="245" y="742"/>
                      <a:pt x="276" y="742"/>
                    </a:cubicBezTo>
                    <a:cubicBezTo>
                      <a:pt x="277" y="742"/>
                      <a:pt x="278" y="741"/>
                      <a:pt x="278" y="741"/>
                    </a:cubicBezTo>
                    <a:cubicBezTo>
                      <a:pt x="370" y="781"/>
                      <a:pt x="463" y="807"/>
                      <a:pt x="543" y="860"/>
                    </a:cubicBezTo>
                    <a:lnTo>
                      <a:pt x="1071" y="1177"/>
                    </a:lnTo>
                    <a:cubicBezTo>
                      <a:pt x="1428" y="1362"/>
                      <a:pt x="1811" y="1521"/>
                      <a:pt x="2167" y="1706"/>
                    </a:cubicBezTo>
                    <a:cubicBezTo>
                      <a:pt x="2564" y="1838"/>
                      <a:pt x="2934" y="2009"/>
                      <a:pt x="3318" y="2141"/>
                    </a:cubicBezTo>
                    <a:cubicBezTo>
                      <a:pt x="3515" y="2194"/>
                      <a:pt x="3714" y="2247"/>
                      <a:pt x="3899" y="2300"/>
                    </a:cubicBezTo>
                    <a:cubicBezTo>
                      <a:pt x="4097" y="2367"/>
                      <a:pt x="4282" y="2432"/>
                      <a:pt x="4493" y="2459"/>
                    </a:cubicBezTo>
                    <a:cubicBezTo>
                      <a:pt x="4889" y="2511"/>
                      <a:pt x="5273" y="2657"/>
                      <a:pt x="5682" y="2670"/>
                    </a:cubicBezTo>
                    <a:lnTo>
                      <a:pt x="6277" y="2749"/>
                    </a:lnTo>
                    <a:cubicBezTo>
                      <a:pt x="6489" y="2776"/>
                      <a:pt x="6687" y="2763"/>
                      <a:pt x="6885" y="2776"/>
                    </a:cubicBezTo>
                    <a:cubicBezTo>
                      <a:pt x="7068" y="2788"/>
                      <a:pt x="7240" y="2818"/>
                      <a:pt x="7412" y="2818"/>
                    </a:cubicBezTo>
                    <a:cubicBezTo>
                      <a:pt x="7439" y="2818"/>
                      <a:pt x="7466" y="2818"/>
                      <a:pt x="7493" y="2816"/>
                    </a:cubicBezTo>
                    <a:lnTo>
                      <a:pt x="8114" y="2789"/>
                    </a:lnTo>
                    <a:cubicBezTo>
                      <a:pt x="8134" y="2790"/>
                      <a:pt x="8155" y="2790"/>
                      <a:pt x="8176" y="2790"/>
                    </a:cubicBezTo>
                    <a:cubicBezTo>
                      <a:pt x="8564" y="2790"/>
                      <a:pt x="8941" y="2682"/>
                      <a:pt x="9329" y="2657"/>
                    </a:cubicBezTo>
                    <a:lnTo>
                      <a:pt x="9171" y="1970"/>
                    </a:lnTo>
                    <a:cubicBezTo>
                      <a:pt x="8788" y="2049"/>
                      <a:pt x="8431" y="2208"/>
                      <a:pt x="8048" y="2234"/>
                    </a:cubicBezTo>
                    <a:cubicBezTo>
                      <a:pt x="7849" y="2261"/>
                      <a:pt x="7664" y="2287"/>
                      <a:pt x="7467" y="2326"/>
                    </a:cubicBezTo>
                    <a:cubicBezTo>
                      <a:pt x="7268" y="2367"/>
                      <a:pt x="7083" y="2353"/>
                      <a:pt x="6885" y="2367"/>
                    </a:cubicBezTo>
                    <a:cubicBezTo>
                      <a:pt x="6687" y="2367"/>
                      <a:pt x="6489" y="2393"/>
                      <a:pt x="6304" y="2393"/>
                    </a:cubicBezTo>
                    <a:lnTo>
                      <a:pt x="5722" y="2340"/>
                    </a:lnTo>
                    <a:cubicBezTo>
                      <a:pt x="5704" y="2341"/>
                      <a:pt x="5687" y="2341"/>
                      <a:pt x="5669" y="2341"/>
                    </a:cubicBezTo>
                    <a:cubicBezTo>
                      <a:pt x="5291" y="2341"/>
                      <a:pt x="4925" y="2218"/>
                      <a:pt x="4560" y="2155"/>
                    </a:cubicBezTo>
                    <a:cubicBezTo>
                      <a:pt x="4361" y="2141"/>
                      <a:pt x="4176" y="2062"/>
                      <a:pt x="3991" y="2009"/>
                    </a:cubicBezTo>
                    <a:lnTo>
                      <a:pt x="3423" y="1824"/>
                    </a:lnTo>
                    <a:cubicBezTo>
                      <a:pt x="3066" y="1679"/>
                      <a:pt x="2710" y="1494"/>
                      <a:pt x="2352" y="1336"/>
                    </a:cubicBezTo>
                    <a:cubicBezTo>
                      <a:pt x="2023" y="1111"/>
                      <a:pt x="1679" y="926"/>
                      <a:pt x="1362" y="702"/>
                    </a:cubicBezTo>
                    <a:cubicBezTo>
                      <a:pt x="1362" y="702"/>
                      <a:pt x="1256" y="609"/>
                      <a:pt x="1137" y="517"/>
                    </a:cubicBezTo>
                    <a:cubicBezTo>
                      <a:pt x="1031" y="424"/>
                      <a:pt x="913" y="332"/>
                      <a:pt x="913" y="332"/>
                    </a:cubicBezTo>
                    <a:cubicBezTo>
                      <a:pt x="846" y="265"/>
                      <a:pt x="754" y="226"/>
                      <a:pt x="661" y="173"/>
                    </a:cubicBezTo>
                    <a:cubicBezTo>
                      <a:pt x="661" y="174"/>
                      <a:pt x="661" y="174"/>
                      <a:pt x="660" y="174"/>
                    </a:cubicBezTo>
                    <a:cubicBezTo>
                      <a:pt x="648" y="174"/>
                      <a:pt x="463" y="1"/>
                      <a:pt x="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8" name="Google Shape;10308;p24"/>
              <p:cNvSpPr/>
              <p:nvPr/>
            </p:nvSpPr>
            <p:spPr>
              <a:xfrm>
                <a:off x="3847375" y="3797175"/>
                <a:ext cx="17510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2237" extrusionOk="0">
                    <a:moveTo>
                      <a:pt x="476" y="1"/>
                    </a:moveTo>
                    <a:lnTo>
                      <a:pt x="1" y="596"/>
                    </a:lnTo>
                    <a:cubicBezTo>
                      <a:pt x="1" y="596"/>
                      <a:pt x="191" y="703"/>
                      <a:pt x="222" y="703"/>
                    </a:cubicBezTo>
                    <a:cubicBezTo>
                      <a:pt x="224" y="703"/>
                      <a:pt x="225" y="702"/>
                      <a:pt x="226" y="702"/>
                    </a:cubicBezTo>
                    <a:cubicBezTo>
                      <a:pt x="291" y="728"/>
                      <a:pt x="371" y="741"/>
                      <a:pt x="437" y="781"/>
                    </a:cubicBezTo>
                    <a:cubicBezTo>
                      <a:pt x="437" y="781"/>
                      <a:pt x="543" y="834"/>
                      <a:pt x="635" y="887"/>
                    </a:cubicBezTo>
                    <a:cubicBezTo>
                      <a:pt x="741" y="952"/>
                      <a:pt x="834" y="1005"/>
                      <a:pt x="834" y="1005"/>
                    </a:cubicBezTo>
                    <a:cubicBezTo>
                      <a:pt x="1098" y="1151"/>
                      <a:pt x="1401" y="1243"/>
                      <a:pt x="1666" y="1401"/>
                    </a:cubicBezTo>
                    <a:cubicBezTo>
                      <a:pt x="1970" y="1481"/>
                      <a:pt x="2247" y="1600"/>
                      <a:pt x="2525" y="1706"/>
                    </a:cubicBezTo>
                    <a:cubicBezTo>
                      <a:pt x="2684" y="1745"/>
                      <a:pt x="2828" y="1785"/>
                      <a:pt x="2974" y="1824"/>
                    </a:cubicBezTo>
                    <a:cubicBezTo>
                      <a:pt x="3106" y="1864"/>
                      <a:pt x="3251" y="1930"/>
                      <a:pt x="3397" y="1944"/>
                    </a:cubicBezTo>
                    <a:cubicBezTo>
                      <a:pt x="3701" y="1983"/>
                      <a:pt x="3979" y="2102"/>
                      <a:pt x="4282" y="2102"/>
                    </a:cubicBezTo>
                    <a:cubicBezTo>
                      <a:pt x="4428" y="2115"/>
                      <a:pt x="4586" y="2141"/>
                      <a:pt x="4731" y="2182"/>
                    </a:cubicBezTo>
                    <a:cubicBezTo>
                      <a:pt x="4804" y="2188"/>
                      <a:pt x="4880" y="2188"/>
                      <a:pt x="4956" y="2188"/>
                    </a:cubicBezTo>
                    <a:cubicBezTo>
                      <a:pt x="5032" y="2188"/>
                      <a:pt x="5108" y="2188"/>
                      <a:pt x="5180" y="2194"/>
                    </a:cubicBezTo>
                    <a:cubicBezTo>
                      <a:pt x="5306" y="2206"/>
                      <a:pt x="5442" y="2237"/>
                      <a:pt x="5570" y="2237"/>
                    </a:cubicBezTo>
                    <a:cubicBezTo>
                      <a:pt x="5590" y="2237"/>
                      <a:pt x="5610" y="2236"/>
                      <a:pt x="5630" y="2234"/>
                    </a:cubicBezTo>
                    <a:cubicBezTo>
                      <a:pt x="5788" y="2221"/>
                      <a:pt x="5934" y="2221"/>
                      <a:pt x="6093" y="2221"/>
                    </a:cubicBezTo>
                    <a:cubicBezTo>
                      <a:pt x="6141" y="2227"/>
                      <a:pt x="6190" y="2230"/>
                      <a:pt x="6238" y="2230"/>
                    </a:cubicBezTo>
                    <a:cubicBezTo>
                      <a:pt x="6493" y="2230"/>
                      <a:pt x="6749" y="2155"/>
                      <a:pt x="7004" y="2155"/>
                    </a:cubicBezTo>
                    <a:lnTo>
                      <a:pt x="6845" y="1468"/>
                    </a:lnTo>
                    <a:cubicBezTo>
                      <a:pt x="6581" y="1507"/>
                      <a:pt x="6317" y="1653"/>
                      <a:pt x="6026" y="1666"/>
                    </a:cubicBezTo>
                    <a:cubicBezTo>
                      <a:pt x="5881" y="1692"/>
                      <a:pt x="5749" y="1719"/>
                      <a:pt x="5603" y="1745"/>
                    </a:cubicBezTo>
                    <a:cubicBezTo>
                      <a:pt x="5459" y="1785"/>
                      <a:pt x="5326" y="1759"/>
                      <a:pt x="5180" y="1785"/>
                    </a:cubicBezTo>
                    <a:cubicBezTo>
                      <a:pt x="5036" y="1785"/>
                      <a:pt x="4890" y="1812"/>
                      <a:pt x="4745" y="1812"/>
                    </a:cubicBezTo>
                    <a:cubicBezTo>
                      <a:pt x="4599" y="1798"/>
                      <a:pt x="4467" y="1785"/>
                      <a:pt x="4322" y="1771"/>
                    </a:cubicBezTo>
                    <a:cubicBezTo>
                      <a:pt x="4305" y="1772"/>
                      <a:pt x="4287" y="1773"/>
                      <a:pt x="4270" y="1773"/>
                    </a:cubicBezTo>
                    <a:cubicBezTo>
                      <a:pt x="3998" y="1773"/>
                      <a:pt x="3736" y="1677"/>
                      <a:pt x="3463" y="1639"/>
                    </a:cubicBezTo>
                    <a:cubicBezTo>
                      <a:pt x="3318" y="1639"/>
                      <a:pt x="3186" y="1574"/>
                      <a:pt x="3054" y="1521"/>
                    </a:cubicBezTo>
                    <a:cubicBezTo>
                      <a:pt x="2922" y="1481"/>
                      <a:pt x="2776" y="1428"/>
                      <a:pt x="2643" y="1389"/>
                    </a:cubicBezTo>
                    <a:cubicBezTo>
                      <a:pt x="2367" y="1283"/>
                      <a:pt x="2115" y="1124"/>
                      <a:pt x="1851" y="1019"/>
                    </a:cubicBezTo>
                    <a:cubicBezTo>
                      <a:pt x="1613" y="834"/>
                      <a:pt x="1349" y="702"/>
                      <a:pt x="1124" y="529"/>
                    </a:cubicBezTo>
                    <a:cubicBezTo>
                      <a:pt x="1124" y="529"/>
                      <a:pt x="1045" y="464"/>
                      <a:pt x="966" y="385"/>
                    </a:cubicBezTo>
                    <a:lnTo>
                      <a:pt x="807" y="252"/>
                    </a:lnTo>
                    <a:cubicBezTo>
                      <a:pt x="754" y="200"/>
                      <a:pt x="688" y="173"/>
                      <a:pt x="622" y="133"/>
                    </a:cubicBezTo>
                    <a:cubicBezTo>
                      <a:pt x="622" y="134"/>
                      <a:pt x="621" y="134"/>
                      <a:pt x="620" y="134"/>
                    </a:cubicBezTo>
                    <a:cubicBezTo>
                      <a:pt x="597" y="134"/>
                      <a:pt x="476" y="1"/>
                      <a:pt x="4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9" name="Google Shape;10309;p24"/>
              <p:cNvSpPr/>
              <p:nvPr/>
            </p:nvSpPr>
            <p:spPr>
              <a:xfrm>
                <a:off x="3752250" y="4338625"/>
                <a:ext cx="12885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1712" extrusionOk="0">
                    <a:moveTo>
                      <a:pt x="622" y="0"/>
                    </a:moveTo>
                    <a:lnTo>
                      <a:pt x="0" y="582"/>
                    </a:lnTo>
                    <a:cubicBezTo>
                      <a:pt x="238" y="661"/>
                      <a:pt x="490" y="753"/>
                      <a:pt x="714" y="806"/>
                    </a:cubicBezTo>
                    <a:lnTo>
                      <a:pt x="1348" y="952"/>
                    </a:lnTo>
                    <a:cubicBezTo>
                      <a:pt x="1771" y="1044"/>
                      <a:pt x="2181" y="1097"/>
                      <a:pt x="2577" y="1163"/>
                    </a:cubicBezTo>
                    <a:cubicBezTo>
                      <a:pt x="2960" y="1242"/>
                      <a:pt x="3357" y="1348"/>
                      <a:pt x="3753" y="1454"/>
                    </a:cubicBezTo>
                    <a:cubicBezTo>
                      <a:pt x="3964" y="1519"/>
                      <a:pt x="4176" y="1572"/>
                      <a:pt x="4387" y="1625"/>
                    </a:cubicBezTo>
                    <a:cubicBezTo>
                      <a:pt x="4571" y="1668"/>
                      <a:pt x="4799" y="1711"/>
                      <a:pt x="5012" y="1711"/>
                    </a:cubicBezTo>
                    <a:cubicBezTo>
                      <a:pt x="5060" y="1711"/>
                      <a:pt x="5108" y="1709"/>
                      <a:pt x="5154" y="1704"/>
                    </a:cubicBezTo>
                    <a:lnTo>
                      <a:pt x="4824" y="991"/>
                    </a:lnTo>
                    <a:cubicBezTo>
                      <a:pt x="4803" y="987"/>
                      <a:pt x="4783" y="985"/>
                      <a:pt x="4763" y="985"/>
                    </a:cubicBezTo>
                    <a:cubicBezTo>
                      <a:pt x="4646" y="985"/>
                      <a:pt x="4548" y="1044"/>
                      <a:pt x="4401" y="1044"/>
                    </a:cubicBezTo>
                    <a:cubicBezTo>
                      <a:pt x="4216" y="1044"/>
                      <a:pt x="4031" y="1031"/>
                      <a:pt x="3832" y="1017"/>
                    </a:cubicBezTo>
                    <a:cubicBezTo>
                      <a:pt x="3436" y="978"/>
                      <a:pt x="3039" y="925"/>
                      <a:pt x="2630" y="846"/>
                    </a:cubicBezTo>
                    <a:cubicBezTo>
                      <a:pt x="2220" y="779"/>
                      <a:pt x="1837" y="687"/>
                      <a:pt x="1480" y="529"/>
                    </a:cubicBezTo>
                    <a:cubicBezTo>
                      <a:pt x="1295" y="462"/>
                      <a:pt x="1137" y="370"/>
                      <a:pt x="978" y="277"/>
                    </a:cubicBezTo>
                    <a:cubicBezTo>
                      <a:pt x="833" y="185"/>
                      <a:pt x="728" y="9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0" name="Google Shape;10310;p24"/>
              <p:cNvSpPr/>
              <p:nvPr/>
            </p:nvSpPr>
            <p:spPr>
              <a:xfrm>
                <a:off x="3863575" y="3951775"/>
                <a:ext cx="86900" cy="141100"/>
              </a:xfrm>
              <a:custGeom>
                <a:avLst/>
                <a:gdLst/>
                <a:ahLst/>
                <a:cxnLst/>
                <a:rect l="l" t="t" r="r" b="b"/>
                <a:pathLst>
                  <a:path w="3476" h="5644" extrusionOk="0">
                    <a:moveTo>
                      <a:pt x="304" y="476"/>
                    </a:moveTo>
                    <a:lnTo>
                      <a:pt x="383" y="503"/>
                    </a:lnTo>
                    <a:lnTo>
                      <a:pt x="609" y="569"/>
                    </a:lnTo>
                    <a:lnTo>
                      <a:pt x="1256" y="767"/>
                    </a:lnTo>
                    <a:cubicBezTo>
                      <a:pt x="1467" y="834"/>
                      <a:pt x="1692" y="846"/>
                      <a:pt x="1916" y="887"/>
                    </a:cubicBezTo>
                    <a:cubicBezTo>
                      <a:pt x="2141" y="926"/>
                      <a:pt x="2365" y="952"/>
                      <a:pt x="2591" y="979"/>
                    </a:cubicBezTo>
                    <a:cubicBezTo>
                      <a:pt x="2648" y="979"/>
                      <a:pt x="2706" y="977"/>
                      <a:pt x="2765" y="974"/>
                    </a:cubicBezTo>
                    <a:lnTo>
                      <a:pt x="2765" y="974"/>
                    </a:lnTo>
                    <a:cubicBezTo>
                      <a:pt x="2625" y="1333"/>
                      <a:pt x="2478" y="1692"/>
                      <a:pt x="2326" y="2036"/>
                    </a:cubicBezTo>
                    <a:cubicBezTo>
                      <a:pt x="2326" y="2036"/>
                      <a:pt x="2233" y="2247"/>
                      <a:pt x="2128" y="2458"/>
                    </a:cubicBezTo>
                    <a:cubicBezTo>
                      <a:pt x="2022" y="2670"/>
                      <a:pt x="1916" y="2895"/>
                      <a:pt x="1916" y="2895"/>
                    </a:cubicBezTo>
                    <a:cubicBezTo>
                      <a:pt x="1916" y="2895"/>
                      <a:pt x="1798" y="3093"/>
                      <a:pt x="1678" y="3304"/>
                    </a:cubicBezTo>
                    <a:cubicBezTo>
                      <a:pt x="1560" y="3516"/>
                      <a:pt x="1441" y="3714"/>
                      <a:pt x="1441" y="3714"/>
                    </a:cubicBezTo>
                    <a:cubicBezTo>
                      <a:pt x="1441" y="3714"/>
                      <a:pt x="1308" y="3926"/>
                      <a:pt x="1176" y="4123"/>
                    </a:cubicBezTo>
                    <a:cubicBezTo>
                      <a:pt x="1044" y="4335"/>
                      <a:pt x="912" y="4534"/>
                      <a:pt x="912" y="4534"/>
                    </a:cubicBezTo>
                    <a:lnTo>
                      <a:pt x="714" y="4824"/>
                    </a:lnTo>
                    <a:lnTo>
                      <a:pt x="648" y="4943"/>
                    </a:lnTo>
                    <a:lnTo>
                      <a:pt x="595" y="4995"/>
                    </a:lnTo>
                    <a:lnTo>
                      <a:pt x="582" y="4943"/>
                    </a:lnTo>
                    <a:cubicBezTo>
                      <a:pt x="542" y="4863"/>
                      <a:pt x="516" y="4771"/>
                      <a:pt x="489" y="4692"/>
                    </a:cubicBezTo>
                    <a:lnTo>
                      <a:pt x="463" y="4507"/>
                    </a:lnTo>
                    <a:cubicBezTo>
                      <a:pt x="436" y="4428"/>
                      <a:pt x="436" y="4349"/>
                      <a:pt x="424" y="4269"/>
                    </a:cubicBezTo>
                    <a:cubicBezTo>
                      <a:pt x="397" y="3938"/>
                      <a:pt x="383" y="3609"/>
                      <a:pt x="383" y="3278"/>
                    </a:cubicBezTo>
                    <a:cubicBezTo>
                      <a:pt x="357" y="2604"/>
                      <a:pt x="278" y="1983"/>
                      <a:pt x="278" y="1349"/>
                    </a:cubicBezTo>
                    <a:lnTo>
                      <a:pt x="278" y="569"/>
                    </a:lnTo>
                    <a:cubicBezTo>
                      <a:pt x="291" y="543"/>
                      <a:pt x="278" y="476"/>
                      <a:pt x="304" y="476"/>
                    </a:cubicBezTo>
                    <a:close/>
                    <a:moveTo>
                      <a:pt x="27" y="1"/>
                    </a:moveTo>
                    <a:lnTo>
                      <a:pt x="27" y="41"/>
                    </a:lnTo>
                    <a:lnTo>
                      <a:pt x="27" y="133"/>
                    </a:lnTo>
                    <a:lnTo>
                      <a:pt x="13" y="305"/>
                    </a:lnTo>
                    <a:cubicBezTo>
                      <a:pt x="13" y="305"/>
                      <a:pt x="1" y="596"/>
                      <a:pt x="13" y="860"/>
                    </a:cubicBezTo>
                    <a:cubicBezTo>
                      <a:pt x="13" y="1137"/>
                      <a:pt x="27" y="1415"/>
                      <a:pt x="27" y="1415"/>
                    </a:cubicBezTo>
                    <a:cubicBezTo>
                      <a:pt x="27" y="2036"/>
                      <a:pt x="106" y="2684"/>
                      <a:pt x="119" y="3318"/>
                    </a:cubicBezTo>
                    <a:cubicBezTo>
                      <a:pt x="119" y="3635"/>
                      <a:pt x="119" y="3979"/>
                      <a:pt x="146" y="4308"/>
                    </a:cubicBezTo>
                    <a:cubicBezTo>
                      <a:pt x="159" y="4388"/>
                      <a:pt x="159" y="4481"/>
                      <a:pt x="172" y="4560"/>
                    </a:cubicBezTo>
                    <a:lnTo>
                      <a:pt x="212" y="4863"/>
                    </a:lnTo>
                    <a:cubicBezTo>
                      <a:pt x="278" y="5075"/>
                      <a:pt x="331" y="5286"/>
                      <a:pt x="424" y="5485"/>
                    </a:cubicBezTo>
                    <a:lnTo>
                      <a:pt x="489" y="5643"/>
                    </a:lnTo>
                    <a:cubicBezTo>
                      <a:pt x="529" y="5603"/>
                      <a:pt x="556" y="5564"/>
                      <a:pt x="595" y="5511"/>
                    </a:cubicBezTo>
                    <a:lnTo>
                      <a:pt x="806" y="5247"/>
                    </a:lnTo>
                    <a:lnTo>
                      <a:pt x="1176" y="4758"/>
                    </a:lnTo>
                    <a:cubicBezTo>
                      <a:pt x="1176" y="4758"/>
                      <a:pt x="1322" y="4560"/>
                      <a:pt x="1454" y="4361"/>
                    </a:cubicBezTo>
                    <a:cubicBezTo>
                      <a:pt x="1586" y="4164"/>
                      <a:pt x="1731" y="3965"/>
                      <a:pt x="1731" y="3965"/>
                    </a:cubicBezTo>
                    <a:cubicBezTo>
                      <a:pt x="1731" y="3965"/>
                      <a:pt x="1851" y="3767"/>
                      <a:pt x="1983" y="3568"/>
                    </a:cubicBezTo>
                    <a:cubicBezTo>
                      <a:pt x="2115" y="3371"/>
                      <a:pt x="2233" y="3172"/>
                      <a:pt x="2233" y="3172"/>
                    </a:cubicBezTo>
                    <a:lnTo>
                      <a:pt x="2471" y="2749"/>
                    </a:lnTo>
                    <a:cubicBezTo>
                      <a:pt x="2577" y="2525"/>
                      <a:pt x="2683" y="2314"/>
                      <a:pt x="2683" y="2314"/>
                    </a:cubicBezTo>
                    <a:cubicBezTo>
                      <a:pt x="2973" y="1745"/>
                      <a:pt x="3238" y="1164"/>
                      <a:pt x="3475" y="596"/>
                    </a:cubicBezTo>
                    <a:lnTo>
                      <a:pt x="3268" y="450"/>
                    </a:lnTo>
                    <a:lnTo>
                      <a:pt x="3268" y="450"/>
                    </a:lnTo>
                    <a:lnTo>
                      <a:pt x="3264" y="226"/>
                    </a:lnTo>
                    <a:cubicBezTo>
                      <a:pt x="3053" y="265"/>
                      <a:pt x="2841" y="332"/>
                      <a:pt x="2643" y="344"/>
                    </a:cubicBezTo>
                    <a:lnTo>
                      <a:pt x="2009" y="344"/>
                    </a:lnTo>
                    <a:cubicBezTo>
                      <a:pt x="1784" y="332"/>
                      <a:pt x="1573" y="344"/>
                      <a:pt x="1361" y="305"/>
                    </a:cubicBezTo>
                    <a:lnTo>
                      <a:pt x="714" y="173"/>
                    </a:lnTo>
                    <a:lnTo>
                      <a:pt x="291" y="80"/>
                    </a:lnTo>
                    <a:lnTo>
                      <a:pt x="54" y="14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1" name="Google Shape;10311;p24"/>
              <p:cNvSpPr/>
              <p:nvPr/>
            </p:nvSpPr>
            <p:spPr>
              <a:xfrm>
                <a:off x="3343275" y="3931600"/>
                <a:ext cx="357450" cy="101475"/>
              </a:xfrm>
              <a:custGeom>
                <a:avLst/>
                <a:gdLst/>
                <a:ahLst/>
                <a:cxnLst/>
                <a:rect l="l" t="t" r="r" b="b"/>
                <a:pathLst>
                  <a:path w="14298" h="4059" extrusionOk="0">
                    <a:moveTo>
                      <a:pt x="11229" y="1"/>
                    </a:moveTo>
                    <a:cubicBezTo>
                      <a:pt x="11226" y="1"/>
                      <a:pt x="11223" y="1"/>
                      <a:pt x="11220" y="2"/>
                    </a:cubicBezTo>
                    <a:lnTo>
                      <a:pt x="11047" y="94"/>
                    </a:lnTo>
                    <a:lnTo>
                      <a:pt x="10559" y="399"/>
                    </a:lnTo>
                    <a:lnTo>
                      <a:pt x="9713" y="887"/>
                    </a:lnTo>
                    <a:lnTo>
                      <a:pt x="8854" y="1350"/>
                    </a:lnTo>
                    <a:cubicBezTo>
                      <a:pt x="8563" y="1509"/>
                      <a:pt x="8246" y="1614"/>
                      <a:pt x="7943" y="1746"/>
                    </a:cubicBezTo>
                    <a:cubicBezTo>
                      <a:pt x="7943" y="1746"/>
                      <a:pt x="7467" y="1918"/>
                      <a:pt x="7004" y="2090"/>
                    </a:cubicBezTo>
                    <a:cubicBezTo>
                      <a:pt x="6542" y="2249"/>
                      <a:pt x="6066" y="2407"/>
                      <a:pt x="6066" y="2407"/>
                    </a:cubicBezTo>
                    <a:cubicBezTo>
                      <a:pt x="5432" y="2566"/>
                      <a:pt x="4772" y="2698"/>
                      <a:pt x="4111" y="2804"/>
                    </a:cubicBezTo>
                    <a:cubicBezTo>
                      <a:pt x="3103" y="2987"/>
                      <a:pt x="2010" y="3060"/>
                      <a:pt x="945" y="3060"/>
                    </a:cubicBezTo>
                    <a:cubicBezTo>
                      <a:pt x="627" y="3060"/>
                      <a:pt x="311" y="3054"/>
                      <a:pt x="1" y="3041"/>
                    </a:cubicBezTo>
                    <a:lnTo>
                      <a:pt x="1" y="3041"/>
                    </a:lnTo>
                    <a:cubicBezTo>
                      <a:pt x="1" y="3041"/>
                      <a:pt x="68" y="3292"/>
                      <a:pt x="133" y="3556"/>
                    </a:cubicBezTo>
                    <a:cubicBezTo>
                      <a:pt x="226" y="3808"/>
                      <a:pt x="305" y="4058"/>
                      <a:pt x="305" y="4058"/>
                    </a:cubicBezTo>
                    <a:cubicBezTo>
                      <a:pt x="1653" y="3847"/>
                      <a:pt x="3001" y="3662"/>
                      <a:pt x="4296" y="3306"/>
                    </a:cubicBezTo>
                    <a:cubicBezTo>
                      <a:pt x="4943" y="3133"/>
                      <a:pt x="5577" y="2975"/>
                      <a:pt x="6225" y="2763"/>
                    </a:cubicBezTo>
                    <a:cubicBezTo>
                      <a:pt x="6225" y="2763"/>
                      <a:pt x="6687" y="2592"/>
                      <a:pt x="7163" y="2420"/>
                    </a:cubicBezTo>
                    <a:cubicBezTo>
                      <a:pt x="7626" y="2222"/>
                      <a:pt x="8088" y="2037"/>
                      <a:pt x="8088" y="2037"/>
                    </a:cubicBezTo>
                    <a:cubicBezTo>
                      <a:pt x="8392" y="1905"/>
                      <a:pt x="8709" y="1799"/>
                      <a:pt x="9000" y="1641"/>
                    </a:cubicBezTo>
                    <a:lnTo>
                      <a:pt x="9872" y="1165"/>
                    </a:lnTo>
                    <a:lnTo>
                      <a:pt x="10730" y="689"/>
                    </a:lnTo>
                    <a:lnTo>
                      <a:pt x="11088" y="491"/>
                    </a:lnTo>
                    <a:lnTo>
                      <a:pt x="11127" y="478"/>
                    </a:lnTo>
                    <a:cubicBezTo>
                      <a:pt x="11140" y="478"/>
                      <a:pt x="11153" y="504"/>
                      <a:pt x="11167" y="504"/>
                    </a:cubicBezTo>
                    <a:lnTo>
                      <a:pt x="11246" y="610"/>
                    </a:lnTo>
                    <a:cubicBezTo>
                      <a:pt x="12039" y="1561"/>
                      <a:pt x="12924" y="2434"/>
                      <a:pt x="13875" y="3200"/>
                    </a:cubicBezTo>
                    <a:lnTo>
                      <a:pt x="14298" y="2658"/>
                    </a:lnTo>
                    <a:cubicBezTo>
                      <a:pt x="13334" y="1984"/>
                      <a:pt x="12395" y="1218"/>
                      <a:pt x="11550" y="346"/>
                    </a:cubicBezTo>
                    <a:lnTo>
                      <a:pt x="11338" y="108"/>
                    </a:lnTo>
                    <a:cubicBezTo>
                      <a:pt x="11302" y="71"/>
                      <a:pt x="11265" y="1"/>
                      <a:pt x="1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2" name="Google Shape;10312;p24"/>
              <p:cNvSpPr/>
              <p:nvPr/>
            </p:nvSpPr>
            <p:spPr>
              <a:xfrm>
                <a:off x="3288800" y="3651825"/>
                <a:ext cx="249100" cy="275225"/>
              </a:xfrm>
              <a:custGeom>
                <a:avLst/>
                <a:gdLst/>
                <a:ahLst/>
                <a:cxnLst/>
                <a:rect l="l" t="t" r="r" b="b"/>
                <a:pathLst>
                  <a:path w="9964" h="11009" extrusionOk="0">
                    <a:moveTo>
                      <a:pt x="9051" y="1"/>
                    </a:moveTo>
                    <a:lnTo>
                      <a:pt x="9065" y="926"/>
                    </a:lnTo>
                    <a:lnTo>
                      <a:pt x="9170" y="1838"/>
                    </a:lnTo>
                    <a:cubicBezTo>
                      <a:pt x="9210" y="2141"/>
                      <a:pt x="9223" y="2459"/>
                      <a:pt x="9276" y="2763"/>
                    </a:cubicBezTo>
                    <a:lnTo>
                      <a:pt x="9474" y="3662"/>
                    </a:lnTo>
                    <a:lnTo>
                      <a:pt x="9500" y="3794"/>
                    </a:lnTo>
                    <a:cubicBezTo>
                      <a:pt x="9500" y="3806"/>
                      <a:pt x="9514" y="3833"/>
                      <a:pt x="9500" y="3847"/>
                    </a:cubicBezTo>
                    <a:lnTo>
                      <a:pt x="9461" y="3859"/>
                    </a:lnTo>
                    <a:lnTo>
                      <a:pt x="9091" y="4018"/>
                    </a:lnTo>
                    <a:lnTo>
                      <a:pt x="8179" y="4401"/>
                    </a:lnTo>
                    <a:lnTo>
                      <a:pt x="7254" y="4798"/>
                    </a:lnTo>
                    <a:cubicBezTo>
                      <a:pt x="6951" y="4930"/>
                      <a:pt x="6660" y="5115"/>
                      <a:pt x="6382" y="5274"/>
                    </a:cubicBezTo>
                    <a:cubicBezTo>
                      <a:pt x="6382" y="5274"/>
                      <a:pt x="5959" y="5511"/>
                      <a:pt x="5523" y="5762"/>
                    </a:cubicBezTo>
                    <a:cubicBezTo>
                      <a:pt x="5101" y="6026"/>
                      <a:pt x="4678" y="6278"/>
                      <a:pt x="4678" y="6278"/>
                    </a:cubicBezTo>
                    <a:cubicBezTo>
                      <a:pt x="4136" y="6660"/>
                      <a:pt x="3594" y="7057"/>
                      <a:pt x="3066" y="7467"/>
                    </a:cubicBezTo>
                    <a:cubicBezTo>
                      <a:pt x="1982" y="8260"/>
                      <a:pt x="964" y="9224"/>
                      <a:pt x="0" y="10136"/>
                    </a:cubicBezTo>
                    <a:lnTo>
                      <a:pt x="621" y="11008"/>
                    </a:lnTo>
                    <a:cubicBezTo>
                      <a:pt x="1454" y="9898"/>
                      <a:pt x="2286" y="8815"/>
                      <a:pt x="3330" y="7916"/>
                    </a:cubicBezTo>
                    <a:cubicBezTo>
                      <a:pt x="3832" y="7467"/>
                      <a:pt x="4347" y="7030"/>
                      <a:pt x="4875" y="6621"/>
                    </a:cubicBezTo>
                    <a:cubicBezTo>
                      <a:pt x="4875" y="6621"/>
                      <a:pt x="5286" y="6357"/>
                      <a:pt x="5708" y="6079"/>
                    </a:cubicBezTo>
                    <a:cubicBezTo>
                      <a:pt x="6118" y="5829"/>
                      <a:pt x="6540" y="5564"/>
                      <a:pt x="6540" y="5564"/>
                    </a:cubicBezTo>
                    <a:cubicBezTo>
                      <a:pt x="6818" y="5406"/>
                      <a:pt x="7095" y="5221"/>
                      <a:pt x="7400" y="5089"/>
                    </a:cubicBezTo>
                    <a:lnTo>
                      <a:pt x="8285" y="4719"/>
                    </a:lnTo>
                    <a:lnTo>
                      <a:pt x="9197" y="4349"/>
                    </a:lnTo>
                    <a:lnTo>
                      <a:pt x="9738" y="4137"/>
                    </a:lnTo>
                    <a:lnTo>
                      <a:pt x="9923" y="4071"/>
                    </a:lnTo>
                    <a:cubicBezTo>
                      <a:pt x="9963" y="4032"/>
                      <a:pt x="9923" y="3965"/>
                      <a:pt x="9923" y="3912"/>
                    </a:cubicBezTo>
                    <a:lnTo>
                      <a:pt x="9870" y="3582"/>
                    </a:lnTo>
                    <a:lnTo>
                      <a:pt x="9752" y="2684"/>
                    </a:lnTo>
                    <a:cubicBezTo>
                      <a:pt x="9725" y="2379"/>
                      <a:pt x="9738" y="2076"/>
                      <a:pt x="9725" y="1785"/>
                    </a:cubicBezTo>
                    <a:lnTo>
                      <a:pt x="9699" y="887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3" name="Google Shape;10313;p24"/>
              <p:cNvSpPr/>
              <p:nvPr/>
            </p:nvSpPr>
            <p:spPr>
              <a:xfrm>
                <a:off x="3700700" y="3650850"/>
                <a:ext cx="115650" cy="214750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8590" extrusionOk="0">
                    <a:moveTo>
                      <a:pt x="1" y="1"/>
                    </a:moveTo>
                    <a:lnTo>
                      <a:pt x="54" y="318"/>
                    </a:lnTo>
                    <a:cubicBezTo>
                      <a:pt x="68" y="424"/>
                      <a:pt x="80" y="516"/>
                      <a:pt x="107" y="609"/>
                    </a:cubicBezTo>
                    <a:lnTo>
                      <a:pt x="212" y="1203"/>
                    </a:lnTo>
                    <a:cubicBezTo>
                      <a:pt x="239" y="1613"/>
                      <a:pt x="397" y="1995"/>
                      <a:pt x="477" y="2392"/>
                    </a:cubicBezTo>
                    <a:cubicBezTo>
                      <a:pt x="570" y="2788"/>
                      <a:pt x="741" y="3172"/>
                      <a:pt x="847" y="3568"/>
                    </a:cubicBezTo>
                    <a:cubicBezTo>
                      <a:pt x="1032" y="3925"/>
                      <a:pt x="1137" y="4321"/>
                      <a:pt x="1336" y="4678"/>
                    </a:cubicBezTo>
                    <a:cubicBezTo>
                      <a:pt x="1534" y="5035"/>
                      <a:pt x="1666" y="5431"/>
                      <a:pt x="1917" y="5748"/>
                    </a:cubicBezTo>
                    <a:cubicBezTo>
                      <a:pt x="2023" y="5920"/>
                      <a:pt x="2129" y="6105"/>
                      <a:pt x="2221" y="6277"/>
                    </a:cubicBezTo>
                    <a:cubicBezTo>
                      <a:pt x="2327" y="6449"/>
                      <a:pt x="2472" y="6594"/>
                      <a:pt x="2578" y="6766"/>
                    </a:cubicBezTo>
                    <a:cubicBezTo>
                      <a:pt x="2697" y="6925"/>
                      <a:pt x="2802" y="7110"/>
                      <a:pt x="2934" y="7268"/>
                    </a:cubicBezTo>
                    <a:cubicBezTo>
                      <a:pt x="3067" y="7413"/>
                      <a:pt x="3199" y="7572"/>
                      <a:pt x="3331" y="7717"/>
                    </a:cubicBezTo>
                    <a:cubicBezTo>
                      <a:pt x="3569" y="8061"/>
                      <a:pt x="3912" y="8299"/>
                      <a:pt x="4190" y="8590"/>
                    </a:cubicBezTo>
                    <a:lnTo>
                      <a:pt x="4626" y="8035"/>
                    </a:lnTo>
                    <a:cubicBezTo>
                      <a:pt x="4335" y="7797"/>
                      <a:pt x="3991" y="7612"/>
                      <a:pt x="3727" y="7321"/>
                    </a:cubicBezTo>
                    <a:cubicBezTo>
                      <a:pt x="3582" y="7189"/>
                      <a:pt x="3436" y="7069"/>
                      <a:pt x="3292" y="6937"/>
                    </a:cubicBezTo>
                    <a:cubicBezTo>
                      <a:pt x="3146" y="6805"/>
                      <a:pt x="3040" y="6647"/>
                      <a:pt x="2908" y="6514"/>
                    </a:cubicBezTo>
                    <a:cubicBezTo>
                      <a:pt x="2776" y="6356"/>
                      <a:pt x="2631" y="6224"/>
                      <a:pt x="2525" y="6065"/>
                    </a:cubicBezTo>
                    <a:lnTo>
                      <a:pt x="2194" y="5577"/>
                    </a:lnTo>
                    <a:cubicBezTo>
                      <a:pt x="1944" y="5272"/>
                      <a:pt x="1812" y="4890"/>
                      <a:pt x="1600" y="4546"/>
                    </a:cubicBezTo>
                    <a:cubicBezTo>
                      <a:pt x="1428" y="4203"/>
                      <a:pt x="1322" y="3806"/>
                      <a:pt x="1151" y="3449"/>
                    </a:cubicBezTo>
                    <a:cubicBezTo>
                      <a:pt x="1084" y="3066"/>
                      <a:pt x="940" y="2696"/>
                      <a:pt x="887" y="2300"/>
                    </a:cubicBezTo>
                    <a:cubicBezTo>
                      <a:pt x="860" y="1916"/>
                      <a:pt x="741" y="1534"/>
                      <a:pt x="767" y="1150"/>
                    </a:cubicBezTo>
                    <a:cubicBezTo>
                      <a:pt x="767" y="1150"/>
                      <a:pt x="767" y="1005"/>
                      <a:pt x="755" y="859"/>
                    </a:cubicBezTo>
                    <a:cubicBezTo>
                      <a:pt x="755" y="714"/>
                      <a:pt x="741" y="568"/>
                      <a:pt x="741" y="568"/>
                    </a:cubicBezTo>
                    <a:cubicBezTo>
                      <a:pt x="741" y="476"/>
                      <a:pt x="755" y="371"/>
                      <a:pt x="741" y="265"/>
                    </a:cubicBezTo>
                    <a:lnTo>
                      <a:pt x="75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4" name="Google Shape;10314;p24"/>
              <p:cNvSpPr/>
              <p:nvPr/>
            </p:nvSpPr>
            <p:spPr>
              <a:xfrm>
                <a:off x="3769425" y="3650500"/>
                <a:ext cx="89550" cy="161250"/>
              </a:xfrm>
              <a:custGeom>
                <a:avLst/>
                <a:gdLst/>
                <a:ahLst/>
                <a:cxnLst/>
                <a:rect l="l" t="t" r="r" b="b"/>
                <a:pathLst>
                  <a:path w="3582" h="6450" extrusionOk="0">
                    <a:moveTo>
                      <a:pt x="0" y="1"/>
                    </a:moveTo>
                    <a:lnTo>
                      <a:pt x="53" y="239"/>
                    </a:lnTo>
                    <a:cubicBezTo>
                      <a:pt x="67" y="318"/>
                      <a:pt x="80" y="385"/>
                      <a:pt x="93" y="464"/>
                    </a:cubicBezTo>
                    <a:cubicBezTo>
                      <a:pt x="93" y="464"/>
                      <a:pt x="120" y="570"/>
                      <a:pt x="146" y="688"/>
                    </a:cubicBezTo>
                    <a:lnTo>
                      <a:pt x="199" y="900"/>
                    </a:lnTo>
                    <a:cubicBezTo>
                      <a:pt x="212" y="1204"/>
                      <a:pt x="358" y="1495"/>
                      <a:pt x="411" y="1785"/>
                    </a:cubicBezTo>
                    <a:cubicBezTo>
                      <a:pt x="476" y="2089"/>
                      <a:pt x="622" y="2367"/>
                      <a:pt x="687" y="2657"/>
                    </a:cubicBezTo>
                    <a:cubicBezTo>
                      <a:pt x="833" y="2934"/>
                      <a:pt x="913" y="3225"/>
                      <a:pt x="1057" y="3489"/>
                    </a:cubicBezTo>
                    <a:cubicBezTo>
                      <a:pt x="1216" y="3754"/>
                      <a:pt x="1295" y="4058"/>
                      <a:pt x="1480" y="4296"/>
                    </a:cubicBezTo>
                    <a:cubicBezTo>
                      <a:pt x="1560" y="4428"/>
                      <a:pt x="1639" y="4560"/>
                      <a:pt x="1705" y="4692"/>
                    </a:cubicBezTo>
                    <a:cubicBezTo>
                      <a:pt x="1785" y="4824"/>
                      <a:pt x="1890" y="4930"/>
                      <a:pt x="1970" y="5062"/>
                    </a:cubicBezTo>
                    <a:cubicBezTo>
                      <a:pt x="2062" y="5181"/>
                      <a:pt x="2128" y="5327"/>
                      <a:pt x="2220" y="5432"/>
                    </a:cubicBezTo>
                    <a:cubicBezTo>
                      <a:pt x="2326" y="5551"/>
                      <a:pt x="2419" y="5656"/>
                      <a:pt x="2525" y="5789"/>
                    </a:cubicBezTo>
                    <a:cubicBezTo>
                      <a:pt x="2683" y="6040"/>
                      <a:pt x="2948" y="6211"/>
                      <a:pt x="3145" y="6449"/>
                    </a:cubicBezTo>
                    <a:lnTo>
                      <a:pt x="3582" y="5894"/>
                    </a:lnTo>
                    <a:cubicBezTo>
                      <a:pt x="3370" y="5709"/>
                      <a:pt x="3092" y="5604"/>
                      <a:pt x="2907" y="5379"/>
                    </a:cubicBezTo>
                    <a:cubicBezTo>
                      <a:pt x="2802" y="5286"/>
                      <a:pt x="2696" y="5194"/>
                      <a:pt x="2590" y="5115"/>
                    </a:cubicBezTo>
                    <a:cubicBezTo>
                      <a:pt x="2472" y="5022"/>
                      <a:pt x="2405" y="4904"/>
                      <a:pt x="2300" y="4798"/>
                    </a:cubicBezTo>
                    <a:cubicBezTo>
                      <a:pt x="2208" y="4692"/>
                      <a:pt x="2088" y="4599"/>
                      <a:pt x="2009" y="4481"/>
                    </a:cubicBezTo>
                    <a:cubicBezTo>
                      <a:pt x="1930" y="4361"/>
                      <a:pt x="1850" y="4229"/>
                      <a:pt x="1771" y="4124"/>
                    </a:cubicBezTo>
                    <a:cubicBezTo>
                      <a:pt x="1573" y="3900"/>
                      <a:pt x="1480" y="3609"/>
                      <a:pt x="1322" y="3357"/>
                    </a:cubicBezTo>
                    <a:cubicBezTo>
                      <a:pt x="1190" y="3107"/>
                      <a:pt x="1124" y="2816"/>
                      <a:pt x="1005" y="2552"/>
                    </a:cubicBezTo>
                    <a:cubicBezTo>
                      <a:pt x="952" y="2261"/>
                      <a:pt x="846" y="1983"/>
                      <a:pt x="820" y="1692"/>
                    </a:cubicBezTo>
                    <a:cubicBezTo>
                      <a:pt x="807" y="1402"/>
                      <a:pt x="714" y="1125"/>
                      <a:pt x="754" y="834"/>
                    </a:cubicBezTo>
                    <a:lnTo>
                      <a:pt x="754" y="623"/>
                    </a:lnTo>
                    <a:cubicBezTo>
                      <a:pt x="740" y="517"/>
                      <a:pt x="740" y="411"/>
                      <a:pt x="740" y="411"/>
                    </a:cubicBezTo>
                    <a:cubicBezTo>
                      <a:pt x="740" y="345"/>
                      <a:pt x="754" y="265"/>
                      <a:pt x="740" y="200"/>
                    </a:cubicBezTo>
                    <a:lnTo>
                      <a:pt x="7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5" name="Google Shape;10315;p24"/>
              <p:cNvSpPr/>
              <p:nvPr/>
            </p:nvSpPr>
            <p:spPr>
              <a:xfrm>
                <a:off x="3286800" y="3913450"/>
                <a:ext cx="67075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471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3" y="253"/>
                      <a:pt x="172" y="490"/>
                      <a:pt x="265" y="702"/>
                    </a:cubicBezTo>
                    <a:lnTo>
                      <a:pt x="556" y="1296"/>
                    </a:lnTo>
                    <a:cubicBezTo>
                      <a:pt x="754" y="1666"/>
                      <a:pt x="952" y="2036"/>
                      <a:pt x="1150" y="2379"/>
                    </a:cubicBezTo>
                    <a:cubicBezTo>
                      <a:pt x="1335" y="2723"/>
                      <a:pt x="1494" y="3093"/>
                      <a:pt x="1652" y="3477"/>
                    </a:cubicBezTo>
                    <a:cubicBezTo>
                      <a:pt x="1745" y="3674"/>
                      <a:pt x="1824" y="3873"/>
                      <a:pt x="1916" y="4071"/>
                    </a:cubicBezTo>
                    <a:cubicBezTo>
                      <a:pt x="2022" y="4269"/>
                      <a:pt x="2142" y="4546"/>
                      <a:pt x="2327" y="4719"/>
                    </a:cubicBezTo>
                    <a:cubicBezTo>
                      <a:pt x="2327" y="4719"/>
                      <a:pt x="2418" y="4546"/>
                      <a:pt x="2498" y="4375"/>
                    </a:cubicBezTo>
                    <a:cubicBezTo>
                      <a:pt x="2591" y="4190"/>
                      <a:pt x="2683" y="4018"/>
                      <a:pt x="2683" y="4018"/>
                    </a:cubicBezTo>
                    <a:cubicBezTo>
                      <a:pt x="2617" y="3886"/>
                      <a:pt x="2485" y="3859"/>
                      <a:pt x="2379" y="3715"/>
                    </a:cubicBezTo>
                    <a:cubicBezTo>
                      <a:pt x="2260" y="3582"/>
                      <a:pt x="2154" y="3424"/>
                      <a:pt x="2048" y="3265"/>
                    </a:cubicBezTo>
                    <a:cubicBezTo>
                      <a:pt x="1824" y="2934"/>
                      <a:pt x="1626" y="2591"/>
                      <a:pt x="1428" y="2221"/>
                    </a:cubicBezTo>
                    <a:cubicBezTo>
                      <a:pt x="1229" y="1865"/>
                      <a:pt x="1071" y="1495"/>
                      <a:pt x="965" y="1125"/>
                    </a:cubicBezTo>
                    <a:cubicBezTo>
                      <a:pt x="912" y="940"/>
                      <a:pt x="886" y="767"/>
                      <a:pt x="847" y="582"/>
                    </a:cubicBezTo>
                    <a:cubicBezTo>
                      <a:pt x="833" y="411"/>
                      <a:pt x="847" y="265"/>
                      <a:pt x="847" y="13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6" name="Google Shape;10316;p24"/>
              <p:cNvSpPr/>
              <p:nvPr/>
            </p:nvSpPr>
            <p:spPr>
              <a:xfrm>
                <a:off x="3567250" y="3750625"/>
                <a:ext cx="149350" cy="97125"/>
              </a:xfrm>
              <a:custGeom>
                <a:avLst/>
                <a:gdLst/>
                <a:ahLst/>
                <a:cxnLst/>
                <a:rect l="l" t="t" r="r" b="b"/>
                <a:pathLst>
                  <a:path w="5974" h="3885" extrusionOk="0">
                    <a:moveTo>
                      <a:pt x="3902" y="508"/>
                    </a:moveTo>
                    <a:cubicBezTo>
                      <a:pt x="3906" y="508"/>
                      <a:pt x="3909" y="510"/>
                      <a:pt x="3912" y="515"/>
                    </a:cubicBezTo>
                    <a:lnTo>
                      <a:pt x="3952" y="594"/>
                    </a:lnTo>
                    <a:lnTo>
                      <a:pt x="4031" y="806"/>
                    </a:lnTo>
                    <a:cubicBezTo>
                      <a:pt x="4203" y="1229"/>
                      <a:pt x="4361" y="1651"/>
                      <a:pt x="4613" y="2035"/>
                    </a:cubicBezTo>
                    <a:cubicBezTo>
                      <a:pt x="4731" y="2233"/>
                      <a:pt x="4851" y="2432"/>
                      <a:pt x="4969" y="2617"/>
                    </a:cubicBezTo>
                    <a:cubicBezTo>
                      <a:pt x="5003" y="2664"/>
                      <a:pt x="5039" y="2710"/>
                      <a:pt x="5078" y="2754"/>
                    </a:cubicBezTo>
                    <a:lnTo>
                      <a:pt x="5078" y="2754"/>
                    </a:lnTo>
                    <a:cubicBezTo>
                      <a:pt x="4709" y="2870"/>
                      <a:pt x="4339" y="2977"/>
                      <a:pt x="3978" y="3066"/>
                    </a:cubicBezTo>
                    <a:cubicBezTo>
                      <a:pt x="3978" y="3066"/>
                      <a:pt x="3741" y="3131"/>
                      <a:pt x="3515" y="3184"/>
                    </a:cubicBezTo>
                    <a:cubicBezTo>
                      <a:pt x="3278" y="3237"/>
                      <a:pt x="3054" y="3290"/>
                      <a:pt x="3054" y="3290"/>
                    </a:cubicBezTo>
                    <a:cubicBezTo>
                      <a:pt x="3054" y="3290"/>
                      <a:pt x="2816" y="3316"/>
                      <a:pt x="2578" y="3356"/>
                    </a:cubicBezTo>
                    <a:cubicBezTo>
                      <a:pt x="2340" y="3396"/>
                      <a:pt x="2102" y="3422"/>
                      <a:pt x="2102" y="3422"/>
                    </a:cubicBezTo>
                    <a:lnTo>
                      <a:pt x="1626" y="3475"/>
                    </a:lnTo>
                    <a:cubicBezTo>
                      <a:pt x="1375" y="3501"/>
                      <a:pt x="1137" y="3528"/>
                      <a:pt x="1137" y="3528"/>
                    </a:cubicBezTo>
                    <a:lnTo>
                      <a:pt x="794" y="3554"/>
                    </a:lnTo>
                    <a:lnTo>
                      <a:pt x="649" y="3568"/>
                    </a:lnTo>
                    <a:lnTo>
                      <a:pt x="582" y="3568"/>
                    </a:lnTo>
                    <a:lnTo>
                      <a:pt x="609" y="3515"/>
                    </a:lnTo>
                    <a:cubicBezTo>
                      <a:pt x="635" y="3436"/>
                      <a:pt x="702" y="3369"/>
                      <a:pt x="741" y="3290"/>
                    </a:cubicBezTo>
                    <a:lnTo>
                      <a:pt x="873" y="3145"/>
                    </a:lnTo>
                    <a:lnTo>
                      <a:pt x="1045" y="2973"/>
                    </a:lnTo>
                    <a:cubicBezTo>
                      <a:pt x="1283" y="2749"/>
                      <a:pt x="1533" y="2537"/>
                      <a:pt x="1785" y="2326"/>
                    </a:cubicBezTo>
                    <a:cubicBezTo>
                      <a:pt x="2300" y="1877"/>
                      <a:pt x="2736" y="1440"/>
                      <a:pt x="3225" y="1044"/>
                    </a:cubicBezTo>
                    <a:lnTo>
                      <a:pt x="3833" y="555"/>
                    </a:lnTo>
                    <a:cubicBezTo>
                      <a:pt x="3854" y="544"/>
                      <a:pt x="3884" y="508"/>
                      <a:pt x="3902" y="508"/>
                    </a:cubicBezTo>
                    <a:close/>
                    <a:moveTo>
                      <a:pt x="4137" y="0"/>
                    </a:moveTo>
                    <a:cubicBezTo>
                      <a:pt x="4123" y="0"/>
                      <a:pt x="4111" y="13"/>
                      <a:pt x="4097" y="13"/>
                    </a:cubicBezTo>
                    <a:lnTo>
                      <a:pt x="4031" y="66"/>
                    </a:lnTo>
                    <a:lnTo>
                      <a:pt x="3885" y="185"/>
                    </a:lnTo>
                    <a:lnTo>
                      <a:pt x="3436" y="529"/>
                    </a:lnTo>
                    <a:lnTo>
                      <a:pt x="3013" y="872"/>
                    </a:lnTo>
                    <a:cubicBezTo>
                      <a:pt x="2525" y="1281"/>
                      <a:pt x="2076" y="1744"/>
                      <a:pt x="1586" y="2141"/>
                    </a:cubicBezTo>
                    <a:cubicBezTo>
                      <a:pt x="1336" y="2352"/>
                      <a:pt x="1084" y="2550"/>
                      <a:pt x="834" y="2788"/>
                    </a:cubicBezTo>
                    <a:cubicBezTo>
                      <a:pt x="781" y="2841"/>
                      <a:pt x="714" y="2893"/>
                      <a:pt x="661" y="2960"/>
                    </a:cubicBezTo>
                    <a:lnTo>
                      <a:pt x="450" y="3184"/>
                    </a:lnTo>
                    <a:cubicBezTo>
                      <a:pt x="318" y="3356"/>
                      <a:pt x="173" y="3541"/>
                      <a:pt x="80" y="3739"/>
                    </a:cubicBezTo>
                    <a:lnTo>
                      <a:pt x="1" y="3885"/>
                    </a:lnTo>
                    <a:lnTo>
                      <a:pt x="517" y="3885"/>
                    </a:lnTo>
                    <a:lnTo>
                      <a:pt x="1124" y="3871"/>
                    </a:lnTo>
                    <a:cubicBezTo>
                      <a:pt x="1124" y="3871"/>
                      <a:pt x="1362" y="3859"/>
                      <a:pt x="1613" y="3832"/>
                    </a:cubicBezTo>
                    <a:lnTo>
                      <a:pt x="2088" y="3806"/>
                    </a:lnTo>
                    <a:lnTo>
                      <a:pt x="2564" y="3753"/>
                    </a:lnTo>
                    <a:cubicBezTo>
                      <a:pt x="2802" y="3726"/>
                      <a:pt x="3027" y="3700"/>
                      <a:pt x="3027" y="3700"/>
                    </a:cubicBezTo>
                    <a:cubicBezTo>
                      <a:pt x="3027" y="3700"/>
                      <a:pt x="3265" y="3674"/>
                      <a:pt x="3503" y="3621"/>
                    </a:cubicBezTo>
                    <a:cubicBezTo>
                      <a:pt x="3741" y="3581"/>
                      <a:pt x="3978" y="3528"/>
                      <a:pt x="3978" y="3528"/>
                    </a:cubicBezTo>
                    <a:cubicBezTo>
                      <a:pt x="4613" y="3396"/>
                      <a:pt x="5221" y="3251"/>
                      <a:pt x="5815" y="3078"/>
                    </a:cubicBezTo>
                    <a:lnTo>
                      <a:pt x="5803" y="2824"/>
                    </a:lnTo>
                    <a:lnTo>
                      <a:pt x="5803" y="2824"/>
                    </a:lnTo>
                    <a:lnTo>
                      <a:pt x="5973" y="2682"/>
                    </a:lnTo>
                    <a:cubicBezTo>
                      <a:pt x="5914" y="2633"/>
                      <a:pt x="5851" y="2583"/>
                      <a:pt x="5789" y="2533"/>
                    </a:cubicBezTo>
                    <a:lnTo>
                      <a:pt x="5789" y="2533"/>
                    </a:lnTo>
                    <a:lnTo>
                      <a:pt x="5788" y="2523"/>
                    </a:lnTo>
                    <a:cubicBezTo>
                      <a:pt x="5786" y="2524"/>
                      <a:pt x="5783" y="2525"/>
                      <a:pt x="5781" y="2526"/>
                    </a:cubicBezTo>
                    <a:lnTo>
                      <a:pt x="5781" y="2526"/>
                    </a:lnTo>
                    <a:cubicBezTo>
                      <a:pt x="5679" y="2443"/>
                      <a:pt x="5578" y="2356"/>
                      <a:pt x="5498" y="2259"/>
                    </a:cubicBezTo>
                    <a:cubicBezTo>
                      <a:pt x="5353" y="2101"/>
                      <a:pt x="5221" y="1929"/>
                      <a:pt x="5088" y="1757"/>
                    </a:cubicBezTo>
                    <a:cubicBezTo>
                      <a:pt x="4810" y="1427"/>
                      <a:pt x="4625" y="1031"/>
                      <a:pt x="4428" y="647"/>
                    </a:cubicBezTo>
                    <a:lnTo>
                      <a:pt x="4229" y="251"/>
                    </a:lnTo>
                    <a:lnTo>
                      <a:pt x="4137" y="27"/>
                    </a:lnTo>
                    <a:lnTo>
                      <a:pt x="413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7" name="Google Shape;10317;p24"/>
              <p:cNvSpPr/>
              <p:nvPr/>
            </p:nvSpPr>
            <p:spPr>
              <a:xfrm>
                <a:off x="3286475" y="3378325"/>
                <a:ext cx="250425" cy="273525"/>
              </a:xfrm>
              <a:custGeom>
                <a:avLst/>
                <a:gdLst/>
                <a:ahLst/>
                <a:cxnLst/>
                <a:rect l="l" t="t" r="r" b="b"/>
                <a:pathLst>
                  <a:path w="10017" h="10941" extrusionOk="0">
                    <a:moveTo>
                      <a:pt x="622" y="0"/>
                    </a:moveTo>
                    <a:lnTo>
                      <a:pt x="0" y="872"/>
                    </a:lnTo>
                    <a:cubicBezTo>
                      <a:pt x="1004" y="1784"/>
                      <a:pt x="2009" y="2736"/>
                      <a:pt x="3092" y="3515"/>
                    </a:cubicBezTo>
                    <a:cubicBezTo>
                      <a:pt x="3634" y="3925"/>
                      <a:pt x="4176" y="4321"/>
                      <a:pt x="4718" y="4691"/>
                    </a:cubicBezTo>
                    <a:cubicBezTo>
                      <a:pt x="4718" y="4691"/>
                      <a:pt x="5141" y="4942"/>
                      <a:pt x="5564" y="5206"/>
                    </a:cubicBezTo>
                    <a:cubicBezTo>
                      <a:pt x="5999" y="5444"/>
                      <a:pt x="6422" y="5696"/>
                      <a:pt x="6422" y="5696"/>
                    </a:cubicBezTo>
                    <a:cubicBezTo>
                      <a:pt x="6726" y="5854"/>
                      <a:pt x="7003" y="6039"/>
                      <a:pt x="7308" y="6158"/>
                    </a:cubicBezTo>
                    <a:lnTo>
                      <a:pt x="8233" y="6554"/>
                    </a:lnTo>
                    <a:lnTo>
                      <a:pt x="9144" y="6924"/>
                    </a:lnTo>
                    <a:lnTo>
                      <a:pt x="9514" y="7070"/>
                    </a:lnTo>
                    <a:lnTo>
                      <a:pt x="9567" y="7096"/>
                    </a:lnTo>
                    <a:cubicBezTo>
                      <a:pt x="9581" y="7109"/>
                      <a:pt x="9567" y="7135"/>
                      <a:pt x="9567" y="7149"/>
                    </a:cubicBezTo>
                    <a:lnTo>
                      <a:pt x="9528" y="7281"/>
                    </a:lnTo>
                    <a:lnTo>
                      <a:pt x="9343" y="8180"/>
                    </a:lnTo>
                    <a:cubicBezTo>
                      <a:pt x="9303" y="8483"/>
                      <a:pt x="9276" y="8800"/>
                      <a:pt x="9250" y="9105"/>
                    </a:cubicBezTo>
                    <a:lnTo>
                      <a:pt x="9158" y="10016"/>
                    </a:lnTo>
                    <a:lnTo>
                      <a:pt x="9144" y="10941"/>
                    </a:lnTo>
                    <a:lnTo>
                      <a:pt x="9845" y="10941"/>
                    </a:lnTo>
                    <a:lnTo>
                      <a:pt x="9778" y="10056"/>
                    </a:lnTo>
                    <a:lnTo>
                      <a:pt x="9805" y="9158"/>
                    </a:lnTo>
                    <a:cubicBezTo>
                      <a:pt x="9805" y="8853"/>
                      <a:pt x="9805" y="8550"/>
                      <a:pt x="9818" y="8245"/>
                    </a:cubicBezTo>
                    <a:lnTo>
                      <a:pt x="9937" y="7347"/>
                    </a:lnTo>
                    <a:lnTo>
                      <a:pt x="9977" y="7030"/>
                    </a:lnTo>
                    <a:cubicBezTo>
                      <a:pt x="9977" y="6977"/>
                      <a:pt x="10016" y="6897"/>
                      <a:pt x="9990" y="6871"/>
                    </a:cubicBezTo>
                    <a:lnTo>
                      <a:pt x="9805" y="6792"/>
                    </a:lnTo>
                    <a:lnTo>
                      <a:pt x="9263" y="6594"/>
                    </a:lnTo>
                    <a:lnTo>
                      <a:pt x="8351" y="6237"/>
                    </a:lnTo>
                    <a:lnTo>
                      <a:pt x="7440" y="5854"/>
                    </a:lnTo>
                    <a:cubicBezTo>
                      <a:pt x="7135" y="5735"/>
                      <a:pt x="6871" y="5550"/>
                      <a:pt x="6581" y="5391"/>
                    </a:cubicBezTo>
                    <a:cubicBezTo>
                      <a:pt x="6581" y="5391"/>
                      <a:pt x="6158" y="5141"/>
                      <a:pt x="5749" y="4889"/>
                    </a:cubicBezTo>
                    <a:cubicBezTo>
                      <a:pt x="5326" y="4612"/>
                      <a:pt x="4916" y="4348"/>
                      <a:pt x="4916" y="4348"/>
                    </a:cubicBezTo>
                    <a:cubicBezTo>
                      <a:pt x="4387" y="3951"/>
                      <a:pt x="3872" y="3515"/>
                      <a:pt x="3370" y="3066"/>
                    </a:cubicBezTo>
                    <a:cubicBezTo>
                      <a:pt x="2854" y="2616"/>
                      <a:pt x="2366" y="2128"/>
                      <a:pt x="1917" y="1612"/>
                    </a:cubicBezTo>
                    <a:cubicBezTo>
                      <a:pt x="1467" y="1097"/>
                      <a:pt x="1045" y="54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8" name="Google Shape;10318;p24"/>
              <p:cNvSpPr/>
              <p:nvPr/>
            </p:nvSpPr>
            <p:spPr>
              <a:xfrm>
                <a:off x="3340325" y="3271950"/>
                <a:ext cx="357775" cy="99150"/>
              </a:xfrm>
              <a:custGeom>
                <a:avLst/>
                <a:gdLst/>
                <a:ahLst/>
                <a:cxnLst/>
                <a:rect l="l" t="t" r="r" b="b"/>
                <a:pathLst>
                  <a:path w="14311" h="3966" extrusionOk="0">
                    <a:moveTo>
                      <a:pt x="291" y="0"/>
                    </a:moveTo>
                    <a:lnTo>
                      <a:pt x="1" y="1031"/>
                    </a:lnTo>
                    <a:cubicBezTo>
                      <a:pt x="430" y="1015"/>
                      <a:pt x="855" y="1004"/>
                      <a:pt x="1275" y="1004"/>
                    </a:cubicBezTo>
                    <a:cubicBezTo>
                      <a:pt x="1539" y="1004"/>
                      <a:pt x="1801" y="1008"/>
                      <a:pt x="2062" y="1018"/>
                    </a:cubicBezTo>
                    <a:cubicBezTo>
                      <a:pt x="2762" y="1045"/>
                      <a:pt x="3449" y="1110"/>
                      <a:pt x="4109" y="1230"/>
                    </a:cubicBezTo>
                    <a:cubicBezTo>
                      <a:pt x="4784" y="1335"/>
                      <a:pt x="5444" y="1454"/>
                      <a:pt x="6091" y="1612"/>
                    </a:cubicBezTo>
                    <a:cubicBezTo>
                      <a:pt x="6091" y="1612"/>
                      <a:pt x="6554" y="1771"/>
                      <a:pt x="7030" y="1929"/>
                    </a:cubicBezTo>
                    <a:cubicBezTo>
                      <a:pt x="7492" y="2088"/>
                      <a:pt x="7955" y="2260"/>
                      <a:pt x="7955" y="2260"/>
                    </a:cubicBezTo>
                    <a:cubicBezTo>
                      <a:pt x="8258" y="2379"/>
                      <a:pt x="8563" y="2472"/>
                      <a:pt x="8854" y="2630"/>
                    </a:cubicBezTo>
                    <a:lnTo>
                      <a:pt x="9712" y="3092"/>
                    </a:lnTo>
                    <a:lnTo>
                      <a:pt x="10571" y="3582"/>
                    </a:lnTo>
                    <a:lnTo>
                      <a:pt x="11073" y="3872"/>
                    </a:lnTo>
                    <a:lnTo>
                      <a:pt x="11232" y="3964"/>
                    </a:lnTo>
                    <a:cubicBezTo>
                      <a:pt x="11236" y="3965"/>
                      <a:pt x="11240" y="3966"/>
                      <a:pt x="11244" y="3966"/>
                    </a:cubicBezTo>
                    <a:cubicBezTo>
                      <a:pt x="11291" y="3966"/>
                      <a:pt x="11327" y="3897"/>
                      <a:pt x="11364" y="3872"/>
                    </a:cubicBezTo>
                    <a:lnTo>
                      <a:pt x="11588" y="3621"/>
                    </a:lnTo>
                    <a:lnTo>
                      <a:pt x="12210" y="2974"/>
                    </a:lnTo>
                    <a:cubicBezTo>
                      <a:pt x="12434" y="2775"/>
                      <a:pt x="12672" y="2577"/>
                      <a:pt x="12897" y="2379"/>
                    </a:cubicBezTo>
                    <a:lnTo>
                      <a:pt x="13584" y="1811"/>
                    </a:lnTo>
                    <a:lnTo>
                      <a:pt x="14310" y="1295"/>
                    </a:lnTo>
                    <a:lnTo>
                      <a:pt x="13875" y="754"/>
                    </a:lnTo>
                    <a:lnTo>
                      <a:pt x="13161" y="1335"/>
                    </a:lnTo>
                    <a:lnTo>
                      <a:pt x="12513" y="1996"/>
                    </a:lnTo>
                    <a:cubicBezTo>
                      <a:pt x="12289" y="2207"/>
                      <a:pt x="12064" y="2419"/>
                      <a:pt x="11853" y="2643"/>
                    </a:cubicBezTo>
                    <a:lnTo>
                      <a:pt x="11271" y="3356"/>
                    </a:lnTo>
                    <a:lnTo>
                      <a:pt x="11192" y="3462"/>
                    </a:lnTo>
                    <a:cubicBezTo>
                      <a:pt x="11179" y="3476"/>
                      <a:pt x="11165" y="3502"/>
                      <a:pt x="11153" y="3502"/>
                    </a:cubicBezTo>
                    <a:lnTo>
                      <a:pt x="11100" y="3476"/>
                    </a:lnTo>
                    <a:lnTo>
                      <a:pt x="10756" y="3291"/>
                    </a:lnTo>
                    <a:lnTo>
                      <a:pt x="9884" y="2815"/>
                    </a:lnTo>
                    <a:lnTo>
                      <a:pt x="9012" y="2340"/>
                    </a:lnTo>
                    <a:cubicBezTo>
                      <a:pt x="8721" y="2181"/>
                      <a:pt x="8391" y="2075"/>
                      <a:pt x="8087" y="1943"/>
                    </a:cubicBezTo>
                    <a:cubicBezTo>
                      <a:pt x="8087" y="1943"/>
                      <a:pt x="7624" y="1771"/>
                      <a:pt x="7162" y="1586"/>
                    </a:cubicBezTo>
                    <a:cubicBezTo>
                      <a:pt x="6699" y="1415"/>
                      <a:pt x="6237" y="1256"/>
                      <a:pt x="6237" y="1256"/>
                    </a:cubicBezTo>
                    <a:cubicBezTo>
                      <a:pt x="5603" y="1057"/>
                      <a:pt x="4955" y="886"/>
                      <a:pt x="4294" y="728"/>
                    </a:cubicBezTo>
                    <a:cubicBezTo>
                      <a:pt x="2999" y="384"/>
                      <a:pt x="1625" y="199"/>
                      <a:pt x="2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9" name="Google Shape;10319;p24"/>
              <p:cNvSpPr/>
              <p:nvPr/>
            </p:nvSpPr>
            <p:spPr>
              <a:xfrm>
                <a:off x="3701050" y="3435475"/>
                <a:ext cx="113975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8616" extrusionOk="0">
                    <a:moveTo>
                      <a:pt x="4097" y="0"/>
                    </a:moveTo>
                    <a:lnTo>
                      <a:pt x="3872" y="238"/>
                    </a:lnTo>
                    <a:cubicBezTo>
                      <a:pt x="3819" y="318"/>
                      <a:pt x="3740" y="370"/>
                      <a:pt x="3687" y="462"/>
                    </a:cubicBezTo>
                    <a:lnTo>
                      <a:pt x="3290" y="912"/>
                    </a:lnTo>
                    <a:cubicBezTo>
                      <a:pt x="2987" y="1190"/>
                      <a:pt x="2788" y="1546"/>
                      <a:pt x="2524" y="1863"/>
                    </a:cubicBezTo>
                    <a:cubicBezTo>
                      <a:pt x="2392" y="2009"/>
                      <a:pt x="2300" y="2180"/>
                      <a:pt x="2194" y="2353"/>
                    </a:cubicBezTo>
                    <a:cubicBezTo>
                      <a:pt x="2088" y="2537"/>
                      <a:pt x="1969" y="2696"/>
                      <a:pt x="1851" y="2867"/>
                    </a:cubicBezTo>
                    <a:cubicBezTo>
                      <a:pt x="1652" y="3211"/>
                      <a:pt x="1481" y="3595"/>
                      <a:pt x="1269" y="3938"/>
                    </a:cubicBezTo>
                    <a:cubicBezTo>
                      <a:pt x="1123" y="4321"/>
                      <a:pt x="938" y="4691"/>
                      <a:pt x="794" y="5074"/>
                    </a:cubicBezTo>
                    <a:cubicBezTo>
                      <a:pt x="727" y="5259"/>
                      <a:pt x="674" y="5457"/>
                      <a:pt x="595" y="5642"/>
                    </a:cubicBezTo>
                    <a:cubicBezTo>
                      <a:pt x="529" y="5841"/>
                      <a:pt x="450" y="6026"/>
                      <a:pt x="424" y="6224"/>
                    </a:cubicBezTo>
                    <a:cubicBezTo>
                      <a:pt x="331" y="6620"/>
                      <a:pt x="172" y="7004"/>
                      <a:pt x="146" y="7413"/>
                    </a:cubicBezTo>
                    <a:lnTo>
                      <a:pt x="40" y="8008"/>
                    </a:lnTo>
                    <a:cubicBezTo>
                      <a:pt x="13" y="8219"/>
                      <a:pt x="27" y="8417"/>
                      <a:pt x="1" y="8616"/>
                    </a:cubicBezTo>
                    <a:lnTo>
                      <a:pt x="714" y="8616"/>
                    </a:lnTo>
                    <a:cubicBezTo>
                      <a:pt x="700" y="8431"/>
                      <a:pt x="674" y="8232"/>
                      <a:pt x="674" y="8047"/>
                    </a:cubicBezTo>
                    <a:cubicBezTo>
                      <a:pt x="688" y="7849"/>
                      <a:pt x="700" y="7664"/>
                      <a:pt x="700" y="7466"/>
                    </a:cubicBezTo>
                    <a:cubicBezTo>
                      <a:pt x="688" y="7083"/>
                      <a:pt x="794" y="6713"/>
                      <a:pt x="820" y="6317"/>
                    </a:cubicBezTo>
                    <a:cubicBezTo>
                      <a:pt x="833" y="6118"/>
                      <a:pt x="899" y="5933"/>
                      <a:pt x="952" y="5748"/>
                    </a:cubicBezTo>
                    <a:lnTo>
                      <a:pt x="1097" y="5180"/>
                    </a:lnTo>
                    <a:cubicBezTo>
                      <a:pt x="1229" y="4810"/>
                      <a:pt x="1401" y="4440"/>
                      <a:pt x="1546" y="4070"/>
                    </a:cubicBezTo>
                    <a:cubicBezTo>
                      <a:pt x="1758" y="3739"/>
                      <a:pt x="1916" y="3369"/>
                      <a:pt x="2141" y="3040"/>
                    </a:cubicBezTo>
                    <a:lnTo>
                      <a:pt x="2485" y="2564"/>
                    </a:lnTo>
                    <a:cubicBezTo>
                      <a:pt x="2603" y="2405"/>
                      <a:pt x="2709" y="2247"/>
                      <a:pt x="2855" y="2115"/>
                    </a:cubicBezTo>
                    <a:cubicBezTo>
                      <a:pt x="3132" y="1850"/>
                      <a:pt x="3370" y="1533"/>
                      <a:pt x="3687" y="1308"/>
                    </a:cubicBezTo>
                    <a:lnTo>
                      <a:pt x="3898" y="1123"/>
                    </a:lnTo>
                    <a:cubicBezTo>
                      <a:pt x="4018" y="1031"/>
                      <a:pt x="4123" y="938"/>
                      <a:pt x="4123" y="938"/>
                    </a:cubicBezTo>
                    <a:cubicBezTo>
                      <a:pt x="4189" y="873"/>
                      <a:pt x="4282" y="820"/>
                      <a:pt x="4347" y="753"/>
                    </a:cubicBezTo>
                    <a:lnTo>
                      <a:pt x="4559" y="582"/>
                    </a:lnTo>
                    <a:lnTo>
                      <a:pt x="409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0" name="Google Shape;10320;p24"/>
              <p:cNvSpPr/>
              <p:nvPr/>
            </p:nvSpPr>
            <p:spPr>
              <a:xfrm>
                <a:off x="3770075" y="3489000"/>
                <a:ext cx="88250" cy="161525"/>
              </a:xfrm>
              <a:custGeom>
                <a:avLst/>
                <a:gdLst/>
                <a:ahLst/>
                <a:cxnLst/>
                <a:rect l="l" t="t" r="r" b="b"/>
                <a:pathLst>
                  <a:path w="3530" h="6461" extrusionOk="0">
                    <a:moveTo>
                      <a:pt x="3054" y="0"/>
                    </a:moveTo>
                    <a:lnTo>
                      <a:pt x="2895" y="185"/>
                    </a:lnTo>
                    <a:cubicBezTo>
                      <a:pt x="2855" y="251"/>
                      <a:pt x="2802" y="291"/>
                      <a:pt x="2763" y="356"/>
                    </a:cubicBezTo>
                    <a:cubicBezTo>
                      <a:pt x="2763" y="356"/>
                      <a:pt x="2696" y="449"/>
                      <a:pt x="2617" y="541"/>
                    </a:cubicBezTo>
                    <a:cubicBezTo>
                      <a:pt x="2552" y="621"/>
                      <a:pt x="2472" y="714"/>
                      <a:pt x="2472" y="714"/>
                    </a:cubicBezTo>
                    <a:cubicBezTo>
                      <a:pt x="2247" y="911"/>
                      <a:pt x="2115" y="1189"/>
                      <a:pt x="1930" y="1427"/>
                    </a:cubicBezTo>
                    <a:cubicBezTo>
                      <a:pt x="1824" y="1533"/>
                      <a:pt x="1759" y="1665"/>
                      <a:pt x="1679" y="1797"/>
                    </a:cubicBezTo>
                    <a:cubicBezTo>
                      <a:pt x="1600" y="1929"/>
                      <a:pt x="1521" y="2061"/>
                      <a:pt x="1428" y="2180"/>
                    </a:cubicBezTo>
                    <a:cubicBezTo>
                      <a:pt x="1283" y="2444"/>
                      <a:pt x="1164" y="2722"/>
                      <a:pt x="992" y="2986"/>
                    </a:cubicBezTo>
                    <a:cubicBezTo>
                      <a:pt x="899" y="3277"/>
                      <a:pt x="741" y="3541"/>
                      <a:pt x="622" y="3832"/>
                    </a:cubicBezTo>
                    <a:cubicBezTo>
                      <a:pt x="582" y="3977"/>
                      <a:pt x="543" y="4123"/>
                      <a:pt x="490" y="4255"/>
                    </a:cubicBezTo>
                    <a:cubicBezTo>
                      <a:pt x="424" y="4400"/>
                      <a:pt x="358" y="4546"/>
                      <a:pt x="344" y="4690"/>
                    </a:cubicBezTo>
                    <a:cubicBezTo>
                      <a:pt x="279" y="4981"/>
                      <a:pt x="133" y="5259"/>
                      <a:pt x="120" y="5562"/>
                    </a:cubicBezTo>
                    <a:cubicBezTo>
                      <a:pt x="94" y="5708"/>
                      <a:pt x="67" y="5867"/>
                      <a:pt x="27" y="6012"/>
                    </a:cubicBezTo>
                    <a:cubicBezTo>
                      <a:pt x="1" y="6158"/>
                      <a:pt x="15" y="6316"/>
                      <a:pt x="1" y="6461"/>
                    </a:cubicBezTo>
                    <a:lnTo>
                      <a:pt x="702" y="6461"/>
                    </a:lnTo>
                    <a:cubicBezTo>
                      <a:pt x="688" y="6329"/>
                      <a:pt x="661" y="6184"/>
                      <a:pt x="661" y="6038"/>
                    </a:cubicBezTo>
                    <a:cubicBezTo>
                      <a:pt x="675" y="5906"/>
                      <a:pt x="675" y="5761"/>
                      <a:pt x="675" y="5629"/>
                    </a:cubicBezTo>
                    <a:cubicBezTo>
                      <a:pt x="649" y="5338"/>
                      <a:pt x="728" y="5060"/>
                      <a:pt x="741" y="4783"/>
                    </a:cubicBezTo>
                    <a:cubicBezTo>
                      <a:pt x="741" y="4638"/>
                      <a:pt x="794" y="4493"/>
                      <a:pt x="834" y="4361"/>
                    </a:cubicBezTo>
                    <a:cubicBezTo>
                      <a:pt x="873" y="4215"/>
                      <a:pt x="913" y="4083"/>
                      <a:pt x="940" y="3938"/>
                    </a:cubicBezTo>
                    <a:cubicBezTo>
                      <a:pt x="1031" y="3660"/>
                      <a:pt x="1177" y="3395"/>
                      <a:pt x="1257" y="3118"/>
                    </a:cubicBezTo>
                    <a:cubicBezTo>
                      <a:pt x="1428" y="2867"/>
                      <a:pt x="1547" y="2590"/>
                      <a:pt x="1706" y="2352"/>
                    </a:cubicBezTo>
                    <a:cubicBezTo>
                      <a:pt x="1798" y="2246"/>
                      <a:pt x="1891" y="2127"/>
                      <a:pt x="1983" y="2009"/>
                    </a:cubicBezTo>
                    <a:cubicBezTo>
                      <a:pt x="2062" y="1889"/>
                      <a:pt x="2141" y="1771"/>
                      <a:pt x="2247" y="1678"/>
                    </a:cubicBezTo>
                    <a:cubicBezTo>
                      <a:pt x="2472" y="1493"/>
                      <a:pt x="2631" y="1255"/>
                      <a:pt x="2869" y="1110"/>
                    </a:cubicBezTo>
                    <a:cubicBezTo>
                      <a:pt x="2869" y="1110"/>
                      <a:pt x="2961" y="1043"/>
                      <a:pt x="3040" y="978"/>
                    </a:cubicBezTo>
                    <a:cubicBezTo>
                      <a:pt x="3119" y="911"/>
                      <a:pt x="3198" y="832"/>
                      <a:pt x="3198" y="832"/>
                    </a:cubicBezTo>
                    <a:cubicBezTo>
                      <a:pt x="3251" y="793"/>
                      <a:pt x="3318" y="753"/>
                      <a:pt x="3371" y="714"/>
                    </a:cubicBezTo>
                    <a:lnTo>
                      <a:pt x="3529" y="581"/>
                    </a:lnTo>
                    <a:lnTo>
                      <a:pt x="305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1" name="Google Shape;10321;p24"/>
              <p:cNvSpPr/>
              <p:nvPr/>
            </p:nvSpPr>
            <p:spPr>
              <a:xfrm>
                <a:off x="3284475" y="3275600"/>
                <a:ext cx="66100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757" extrusionOk="0">
                    <a:moveTo>
                      <a:pt x="2221" y="0"/>
                    </a:moveTo>
                    <a:cubicBezTo>
                      <a:pt x="2089" y="224"/>
                      <a:pt x="1957" y="436"/>
                      <a:pt x="1851" y="647"/>
                    </a:cubicBezTo>
                    <a:lnTo>
                      <a:pt x="1574" y="1242"/>
                    </a:lnTo>
                    <a:cubicBezTo>
                      <a:pt x="1402" y="1625"/>
                      <a:pt x="1243" y="2021"/>
                      <a:pt x="1072" y="2379"/>
                    </a:cubicBezTo>
                    <a:cubicBezTo>
                      <a:pt x="926" y="2735"/>
                      <a:pt x="741" y="3092"/>
                      <a:pt x="543" y="3462"/>
                    </a:cubicBezTo>
                    <a:cubicBezTo>
                      <a:pt x="450" y="3647"/>
                      <a:pt x="358" y="3845"/>
                      <a:pt x="252" y="4030"/>
                    </a:cubicBezTo>
                    <a:cubicBezTo>
                      <a:pt x="173" y="4241"/>
                      <a:pt x="41" y="4505"/>
                      <a:pt x="1" y="4757"/>
                    </a:cubicBezTo>
                    <a:lnTo>
                      <a:pt x="781" y="4598"/>
                    </a:lnTo>
                    <a:cubicBezTo>
                      <a:pt x="834" y="4466"/>
                      <a:pt x="781" y="4347"/>
                      <a:pt x="820" y="4176"/>
                    </a:cubicBezTo>
                    <a:cubicBezTo>
                      <a:pt x="860" y="3991"/>
                      <a:pt x="899" y="3818"/>
                      <a:pt x="952" y="3633"/>
                    </a:cubicBezTo>
                    <a:cubicBezTo>
                      <a:pt x="1072" y="3251"/>
                      <a:pt x="1217" y="2881"/>
                      <a:pt x="1375" y="2497"/>
                    </a:cubicBezTo>
                    <a:cubicBezTo>
                      <a:pt x="1560" y="2127"/>
                      <a:pt x="1732" y="1783"/>
                      <a:pt x="1957" y="1466"/>
                    </a:cubicBezTo>
                    <a:cubicBezTo>
                      <a:pt x="2062" y="1308"/>
                      <a:pt x="2182" y="1163"/>
                      <a:pt x="2300" y="1031"/>
                    </a:cubicBezTo>
                    <a:cubicBezTo>
                      <a:pt x="2420" y="899"/>
                      <a:pt x="2538" y="832"/>
                      <a:pt x="2644" y="740"/>
                    </a:cubicBezTo>
                    <a:lnTo>
                      <a:pt x="22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2" name="Google Shape;10322;p24"/>
              <p:cNvSpPr/>
              <p:nvPr/>
            </p:nvSpPr>
            <p:spPr>
              <a:xfrm>
                <a:off x="3566275" y="3451650"/>
                <a:ext cx="14075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4124" extrusionOk="0">
                    <a:moveTo>
                      <a:pt x="1150" y="305"/>
                    </a:moveTo>
                    <a:cubicBezTo>
                      <a:pt x="1229" y="318"/>
                      <a:pt x="1308" y="331"/>
                      <a:pt x="1387" y="331"/>
                    </a:cubicBezTo>
                    <a:cubicBezTo>
                      <a:pt x="1705" y="370"/>
                      <a:pt x="2022" y="437"/>
                      <a:pt x="2353" y="503"/>
                    </a:cubicBezTo>
                    <a:cubicBezTo>
                      <a:pt x="3013" y="622"/>
                      <a:pt x="3634" y="688"/>
                      <a:pt x="4242" y="820"/>
                    </a:cubicBezTo>
                    <a:lnTo>
                      <a:pt x="4995" y="992"/>
                    </a:lnTo>
                    <a:cubicBezTo>
                      <a:pt x="5022" y="1005"/>
                      <a:pt x="5101" y="1005"/>
                      <a:pt x="5087" y="1031"/>
                    </a:cubicBezTo>
                    <a:lnTo>
                      <a:pt x="5048" y="1098"/>
                    </a:lnTo>
                    <a:lnTo>
                      <a:pt x="4929" y="1309"/>
                    </a:lnTo>
                    <a:cubicBezTo>
                      <a:pt x="4573" y="1956"/>
                      <a:pt x="4244" y="2629"/>
                      <a:pt x="4070" y="3357"/>
                    </a:cubicBezTo>
                    <a:lnTo>
                      <a:pt x="4070" y="3357"/>
                    </a:lnTo>
                    <a:cubicBezTo>
                      <a:pt x="3758" y="3142"/>
                      <a:pt x="3448" y="2918"/>
                      <a:pt x="3132" y="2683"/>
                    </a:cubicBezTo>
                    <a:lnTo>
                      <a:pt x="2762" y="2393"/>
                    </a:lnTo>
                    <a:cubicBezTo>
                      <a:pt x="2577" y="2247"/>
                      <a:pt x="2392" y="2088"/>
                      <a:pt x="2392" y="2088"/>
                    </a:cubicBezTo>
                    <a:cubicBezTo>
                      <a:pt x="2392" y="2088"/>
                      <a:pt x="2207" y="1930"/>
                      <a:pt x="2035" y="1771"/>
                    </a:cubicBezTo>
                    <a:cubicBezTo>
                      <a:pt x="1863" y="1600"/>
                      <a:pt x="1678" y="1441"/>
                      <a:pt x="1678" y="1441"/>
                    </a:cubicBezTo>
                    <a:lnTo>
                      <a:pt x="1335" y="1098"/>
                    </a:lnTo>
                    <a:cubicBezTo>
                      <a:pt x="1163" y="913"/>
                      <a:pt x="991" y="740"/>
                      <a:pt x="991" y="740"/>
                    </a:cubicBezTo>
                    <a:lnTo>
                      <a:pt x="753" y="490"/>
                    </a:lnTo>
                    <a:lnTo>
                      <a:pt x="661" y="384"/>
                    </a:lnTo>
                    <a:lnTo>
                      <a:pt x="621" y="331"/>
                    </a:lnTo>
                    <a:lnTo>
                      <a:pt x="674" y="318"/>
                    </a:lnTo>
                    <a:cubicBezTo>
                      <a:pt x="767" y="305"/>
                      <a:pt x="859" y="305"/>
                      <a:pt x="952" y="305"/>
                    </a:cubicBezTo>
                    <a:close/>
                    <a:moveTo>
                      <a:pt x="859" y="0"/>
                    </a:moveTo>
                    <a:cubicBezTo>
                      <a:pt x="635" y="0"/>
                      <a:pt x="410" y="14"/>
                      <a:pt x="172" y="53"/>
                    </a:cubicBezTo>
                    <a:lnTo>
                      <a:pt x="1" y="80"/>
                    </a:lnTo>
                    <a:cubicBezTo>
                      <a:pt x="27" y="120"/>
                      <a:pt x="66" y="159"/>
                      <a:pt x="106" y="212"/>
                    </a:cubicBezTo>
                    <a:lnTo>
                      <a:pt x="318" y="476"/>
                    </a:lnTo>
                    <a:lnTo>
                      <a:pt x="727" y="952"/>
                    </a:lnTo>
                    <a:cubicBezTo>
                      <a:pt x="727" y="952"/>
                      <a:pt x="885" y="1124"/>
                      <a:pt x="1058" y="1309"/>
                    </a:cubicBezTo>
                    <a:cubicBezTo>
                      <a:pt x="1216" y="1494"/>
                      <a:pt x="1387" y="1665"/>
                      <a:pt x="1387" y="1665"/>
                    </a:cubicBezTo>
                    <a:cubicBezTo>
                      <a:pt x="1387" y="1665"/>
                      <a:pt x="1546" y="1838"/>
                      <a:pt x="1718" y="2009"/>
                    </a:cubicBezTo>
                    <a:lnTo>
                      <a:pt x="2048" y="2340"/>
                    </a:lnTo>
                    <a:cubicBezTo>
                      <a:pt x="2048" y="2340"/>
                      <a:pt x="2233" y="2498"/>
                      <a:pt x="2405" y="2657"/>
                    </a:cubicBezTo>
                    <a:cubicBezTo>
                      <a:pt x="2590" y="2815"/>
                      <a:pt x="2762" y="2974"/>
                      <a:pt x="2762" y="2974"/>
                    </a:cubicBezTo>
                    <a:cubicBezTo>
                      <a:pt x="3237" y="3370"/>
                      <a:pt x="3766" y="3767"/>
                      <a:pt x="4268" y="4123"/>
                    </a:cubicBezTo>
                    <a:lnTo>
                      <a:pt x="4455" y="3949"/>
                    </a:lnTo>
                    <a:lnTo>
                      <a:pt x="4455" y="3949"/>
                    </a:lnTo>
                    <a:lnTo>
                      <a:pt x="4678" y="3991"/>
                    </a:lnTo>
                    <a:cubicBezTo>
                      <a:pt x="4678" y="3159"/>
                      <a:pt x="4929" y="2300"/>
                      <a:pt x="5299" y="1507"/>
                    </a:cubicBezTo>
                    <a:cubicBezTo>
                      <a:pt x="5299" y="1507"/>
                      <a:pt x="5339" y="1415"/>
                      <a:pt x="5392" y="1309"/>
                    </a:cubicBezTo>
                    <a:cubicBezTo>
                      <a:pt x="5431" y="1203"/>
                      <a:pt x="5497" y="1124"/>
                      <a:pt x="5484" y="1124"/>
                    </a:cubicBezTo>
                    <a:lnTo>
                      <a:pt x="5616" y="913"/>
                    </a:lnTo>
                    <a:lnTo>
                      <a:pt x="5630" y="886"/>
                    </a:lnTo>
                    <a:cubicBezTo>
                      <a:pt x="5630" y="873"/>
                      <a:pt x="5603" y="873"/>
                      <a:pt x="5589" y="873"/>
                    </a:cubicBezTo>
                    <a:lnTo>
                      <a:pt x="5510" y="846"/>
                    </a:lnTo>
                    <a:lnTo>
                      <a:pt x="5339" y="807"/>
                    </a:lnTo>
                    <a:lnTo>
                      <a:pt x="4784" y="675"/>
                    </a:lnTo>
                    <a:cubicBezTo>
                      <a:pt x="4506" y="608"/>
                      <a:pt x="4229" y="555"/>
                      <a:pt x="4229" y="555"/>
                    </a:cubicBezTo>
                    <a:cubicBezTo>
                      <a:pt x="3634" y="423"/>
                      <a:pt x="2987" y="358"/>
                      <a:pt x="2365" y="238"/>
                    </a:cubicBezTo>
                    <a:cubicBezTo>
                      <a:pt x="2048" y="173"/>
                      <a:pt x="1731" y="93"/>
                      <a:pt x="1401" y="53"/>
                    </a:cubicBezTo>
                    <a:cubicBezTo>
                      <a:pt x="1322" y="41"/>
                      <a:pt x="1229" y="27"/>
                      <a:pt x="1150" y="14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3" name="Google Shape;10323;p24"/>
              <p:cNvSpPr/>
              <p:nvPr/>
            </p:nvSpPr>
            <p:spPr>
              <a:xfrm>
                <a:off x="3687175" y="2953500"/>
                <a:ext cx="92850" cy="350850"/>
              </a:xfrm>
              <a:custGeom>
                <a:avLst/>
                <a:gdLst/>
                <a:ahLst/>
                <a:cxnLst/>
                <a:rect l="l" t="t" r="r" b="b"/>
                <a:pathLst>
                  <a:path w="3714" h="14034" extrusionOk="0">
                    <a:moveTo>
                      <a:pt x="3238" y="0"/>
                    </a:moveTo>
                    <a:lnTo>
                      <a:pt x="2168" y="80"/>
                    </a:lnTo>
                    <a:cubicBezTo>
                      <a:pt x="2062" y="1401"/>
                      <a:pt x="1969" y="2802"/>
                      <a:pt x="2022" y="4137"/>
                    </a:cubicBezTo>
                    <a:cubicBezTo>
                      <a:pt x="2048" y="4810"/>
                      <a:pt x="2075" y="5471"/>
                      <a:pt x="2128" y="6145"/>
                    </a:cubicBezTo>
                    <a:lnTo>
                      <a:pt x="2260" y="7123"/>
                    </a:lnTo>
                    <a:cubicBezTo>
                      <a:pt x="2339" y="7611"/>
                      <a:pt x="2406" y="8101"/>
                      <a:pt x="2406" y="8101"/>
                    </a:cubicBezTo>
                    <a:cubicBezTo>
                      <a:pt x="2471" y="8418"/>
                      <a:pt x="2498" y="8762"/>
                      <a:pt x="2591" y="9079"/>
                    </a:cubicBezTo>
                    <a:lnTo>
                      <a:pt x="2868" y="10030"/>
                    </a:lnTo>
                    <a:lnTo>
                      <a:pt x="3146" y="10981"/>
                    </a:lnTo>
                    <a:lnTo>
                      <a:pt x="3251" y="11378"/>
                    </a:lnTo>
                    <a:lnTo>
                      <a:pt x="3264" y="11417"/>
                    </a:lnTo>
                    <a:cubicBezTo>
                      <a:pt x="3264" y="11443"/>
                      <a:pt x="3238" y="11443"/>
                      <a:pt x="3225" y="11457"/>
                    </a:cubicBezTo>
                    <a:lnTo>
                      <a:pt x="3105" y="11510"/>
                    </a:lnTo>
                    <a:lnTo>
                      <a:pt x="2286" y="11933"/>
                    </a:lnTo>
                    <a:cubicBezTo>
                      <a:pt x="2009" y="12078"/>
                      <a:pt x="1758" y="12263"/>
                      <a:pt x="1507" y="12421"/>
                    </a:cubicBezTo>
                    <a:lnTo>
                      <a:pt x="727" y="12923"/>
                    </a:lnTo>
                    <a:lnTo>
                      <a:pt x="1" y="13492"/>
                    </a:lnTo>
                    <a:lnTo>
                      <a:pt x="436" y="14033"/>
                    </a:lnTo>
                    <a:lnTo>
                      <a:pt x="1097" y="13425"/>
                    </a:lnTo>
                    <a:lnTo>
                      <a:pt x="1810" y="12884"/>
                    </a:lnTo>
                    <a:cubicBezTo>
                      <a:pt x="2048" y="12712"/>
                      <a:pt x="2273" y="12514"/>
                      <a:pt x="2524" y="12342"/>
                    </a:cubicBezTo>
                    <a:lnTo>
                      <a:pt x="3304" y="11866"/>
                    </a:lnTo>
                    <a:lnTo>
                      <a:pt x="3581" y="11708"/>
                    </a:lnTo>
                    <a:cubicBezTo>
                      <a:pt x="3621" y="11668"/>
                      <a:pt x="3701" y="11655"/>
                      <a:pt x="3713" y="11602"/>
                    </a:cubicBezTo>
                    <a:lnTo>
                      <a:pt x="3648" y="11417"/>
                    </a:lnTo>
                    <a:lnTo>
                      <a:pt x="3475" y="10862"/>
                    </a:lnTo>
                    <a:lnTo>
                      <a:pt x="3185" y="9924"/>
                    </a:lnTo>
                    <a:lnTo>
                      <a:pt x="2908" y="8999"/>
                    </a:lnTo>
                    <a:cubicBezTo>
                      <a:pt x="2815" y="8682"/>
                      <a:pt x="2788" y="8351"/>
                      <a:pt x="2735" y="8034"/>
                    </a:cubicBezTo>
                    <a:cubicBezTo>
                      <a:pt x="2735" y="8034"/>
                      <a:pt x="2683" y="7546"/>
                      <a:pt x="2617" y="7056"/>
                    </a:cubicBezTo>
                    <a:lnTo>
                      <a:pt x="2511" y="6079"/>
                    </a:lnTo>
                    <a:cubicBezTo>
                      <a:pt x="2485" y="5405"/>
                      <a:pt x="2511" y="4731"/>
                      <a:pt x="2550" y="4057"/>
                    </a:cubicBezTo>
                    <a:cubicBezTo>
                      <a:pt x="2591" y="2683"/>
                      <a:pt x="2894" y="1362"/>
                      <a:pt x="3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4" name="Google Shape;10324;p24"/>
              <p:cNvSpPr/>
              <p:nvPr/>
            </p:nvSpPr>
            <p:spPr>
              <a:xfrm>
                <a:off x="3855000" y="2923100"/>
                <a:ext cx="221650" cy="294025"/>
              </a:xfrm>
              <a:custGeom>
                <a:avLst/>
                <a:gdLst/>
                <a:ahLst/>
                <a:cxnLst/>
                <a:rect l="l" t="t" r="r" b="b"/>
                <a:pathLst>
                  <a:path w="8866" h="11761" extrusionOk="0">
                    <a:moveTo>
                      <a:pt x="1004" y="1"/>
                    </a:moveTo>
                    <a:lnTo>
                      <a:pt x="502" y="186"/>
                    </a:lnTo>
                    <a:lnTo>
                      <a:pt x="0" y="397"/>
                    </a:lnTo>
                    <a:cubicBezTo>
                      <a:pt x="899" y="1428"/>
                      <a:pt x="1784" y="2578"/>
                      <a:pt x="2418" y="3741"/>
                    </a:cubicBezTo>
                    <a:cubicBezTo>
                      <a:pt x="2749" y="4335"/>
                      <a:pt x="3066" y="4916"/>
                      <a:pt x="3343" y="5524"/>
                    </a:cubicBezTo>
                    <a:lnTo>
                      <a:pt x="3686" y="6449"/>
                    </a:lnTo>
                    <a:cubicBezTo>
                      <a:pt x="3845" y="6912"/>
                      <a:pt x="4003" y="7388"/>
                      <a:pt x="4003" y="7388"/>
                    </a:cubicBezTo>
                    <a:cubicBezTo>
                      <a:pt x="4096" y="7705"/>
                      <a:pt x="4215" y="8022"/>
                      <a:pt x="4281" y="8339"/>
                    </a:cubicBezTo>
                    <a:lnTo>
                      <a:pt x="4453" y="9303"/>
                    </a:lnTo>
                    <a:lnTo>
                      <a:pt x="4599" y="10268"/>
                    </a:lnTo>
                    <a:lnTo>
                      <a:pt x="4691" y="10850"/>
                    </a:lnTo>
                    <a:lnTo>
                      <a:pt x="4717" y="11035"/>
                    </a:lnTo>
                    <a:cubicBezTo>
                      <a:pt x="4730" y="11054"/>
                      <a:pt x="4757" y="11057"/>
                      <a:pt x="4786" y="11057"/>
                    </a:cubicBezTo>
                    <a:cubicBezTo>
                      <a:pt x="4801" y="11057"/>
                      <a:pt x="4816" y="11057"/>
                      <a:pt x="4830" y="11057"/>
                    </a:cubicBezTo>
                    <a:cubicBezTo>
                      <a:pt x="4846" y="11057"/>
                      <a:pt x="4862" y="11057"/>
                      <a:pt x="4875" y="11061"/>
                    </a:cubicBezTo>
                    <a:lnTo>
                      <a:pt x="5193" y="11074"/>
                    </a:lnTo>
                    <a:cubicBezTo>
                      <a:pt x="6408" y="11179"/>
                      <a:pt x="7585" y="11417"/>
                      <a:pt x="8721" y="11761"/>
                    </a:cubicBezTo>
                    <a:lnTo>
                      <a:pt x="8866" y="11074"/>
                    </a:lnTo>
                    <a:cubicBezTo>
                      <a:pt x="7677" y="10823"/>
                      <a:pt x="6448" y="10677"/>
                      <a:pt x="5206" y="10665"/>
                    </a:cubicBezTo>
                    <a:lnTo>
                      <a:pt x="5074" y="10677"/>
                    </a:lnTo>
                    <a:cubicBezTo>
                      <a:pt x="5067" y="10671"/>
                      <a:pt x="5057" y="10671"/>
                      <a:pt x="5047" y="10671"/>
                    </a:cubicBezTo>
                    <a:cubicBezTo>
                      <a:pt x="5037" y="10671"/>
                      <a:pt x="5028" y="10671"/>
                      <a:pt x="5021" y="10665"/>
                    </a:cubicBezTo>
                    <a:lnTo>
                      <a:pt x="5021" y="10612"/>
                    </a:lnTo>
                    <a:lnTo>
                      <a:pt x="4942" y="10228"/>
                    </a:lnTo>
                    <a:lnTo>
                      <a:pt x="4784" y="9250"/>
                    </a:lnTo>
                    <a:lnTo>
                      <a:pt x="4599" y="8272"/>
                    </a:lnTo>
                    <a:cubicBezTo>
                      <a:pt x="4532" y="7955"/>
                      <a:pt x="4414" y="7638"/>
                      <a:pt x="4334" y="7321"/>
                    </a:cubicBezTo>
                    <a:cubicBezTo>
                      <a:pt x="4334" y="7321"/>
                      <a:pt x="4188" y="6845"/>
                      <a:pt x="4030" y="6357"/>
                    </a:cubicBezTo>
                    <a:lnTo>
                      <a:pt x="3713" y="5406"/>
                    </a:lnTo>
                    <a:cubicBezTo>
                      <a:pt x="3462" y="4784"/>
                      <a:pt x="3198" y="4176"/>
                      <a:pt x="2920" y="3568"/>
                    </a:cubicBezTo>
                    <a:cubicBezTo>
                      <a:pt x="2391" y="2353"/>
                      <a:pt x="1678" y="1177"/>
                      <a:pt x="1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5" name="Google Shape;10325;p24"/>
              <p:cNvSpPr/>
              <p:nvPr/>
            </p:nvSpPr>
            <p:spPr>
              <a:xfrm>
                <a:off x="3803775" y="3378900"/>
                <a:ext cx="232275" cy="70800"/>
              </a:xfrm>
              <a:custGeom>
                <a:avLst/>
                <a:gdLst/>
                <a:ahLst/>
                <a:cxnLst/>
                <a:rect l="l" t="t" r="r" b="b"/>
                <a:pathLst>
                  <a:path w="9291" h="2832" extrusionOk="0">
                    <a:moveTo>
                      <a:pt x="7384" y="1"/>
                    </a:moveTo>
                    <a:cubicBezTo>
                      <a:pt x="7213" y="1"/>
                      <a:pt x="7041" y="30"/>
                      <a:pt x="6859" y="30"/>
                    </a:cubicBezTo>
                    <a:cubicBezTo>
                      <a:pt x="6760" y="43"/>
                      <a:pt x="6660" y="43"/>
                      <a:pt x="6561" y="43"/>
                    </a:cubicBezTo>
                    <a:cubicBezTo>
                      <a:pt x="6462" y="43"/>
                      <a:pt x="6363" y="43"/>
                      <a:pt x="6264" y="56"/>
                    </a:cubicBezTo>
                    <a:cubicBezTo>
                      <a:pt x="6052" y="96"/>
                      <a:pt x="5855" y="123"/>
                      <a:pt x="5656" y="136"/>
                    </a:cubicBezTo>
                    <a:cubicBezTo>
                      <a:pt x="5247" y="149"/>
                      <a:pt x="4863" y="294"/>
                      <a:pt x="4454" y="347"/>
                    </a:cubicBezTo>
                    <a:cubicBezTo>
                      <a:pt x="4058" y="426"/>
                      <a:pt x="3674" y="585"/>
                      <a:pt x="3278" y="664"/>
                    </a:cubicBezTo>
                    <a:cubicBezTo>
                      <a:pt x="2908" y="836"/>
                      <a:pt x="2498" y="928"/>
                      <a:pt x="2129" y="1101"/>
                    </a:cubicBezTo>
                    <a:cubicBezTo>
                      <a:pt x="1771" y="1286"/>
                      <a:pt x="1375" y="1404"/>
                      <a:pt x="1031" y="1629"/>
                    </a:cubicBezTo>
                    <a:lnTo>
                      <a:pt x="503" y="1933"/>
                    </a:lnTo>
                    <a:cubicBezTo>
                      <a:pt x="318" y="2026"/>
                      <a:pt x="173" y="2170"/>
                      <a:pt x="1" y="2276"/>
                    </a:cubicBezTo>
                    <a:lnTo>
                      <a:pt x="437" y="2831"/>
                    </a:lnTo>
                    <a:cubicBezTo>
                      <a:pt x="582" y="2699"/>
                      <a:pt x="714" y="2554"/>
                      <a:pt x="860" y="2448"/>
                    </a:cubicBezTo>
                    <a:cubicBezTo>
                      <a:pt x="1019" y="2329"/>
                      <a:pt x="1177" y="2223"/>
                      <a:pt x="1336" y="2105"/>
                    </a:cubicBezTo>
                    <a:cubicBezTo>
                      <a:pt x="1626" y="1841"/>
                      <a:pt x="1983" y="1695"/>
                      <a:pt x="2313" y="1471"/>
                    </a:cubicBezTo>
                    <a:cubicBezTo>
                      <a:pt x="2657" y="1272"/>
                      <a:pt x="3027" y="1154"/>
                      <a:pt x="3383" y="969"/>
                    </a:cubicBezTo>
                    <a:cubicBezTo>
                      <a:pt x="3767" y="876"/>
                      <a:pt x="4137" y="717"/>
                      <a:pt x="4520" y="651"/>
                    </a:cubicBezTo>
                    <a:cubicBezTo>
                      <a:pt x="4916" y="599"/>
                      <a:pt x="5300" y="466"/>
                      <a:pt x="5696" y="466"/>
                    </a:cubicBezTo>
                    <a:lnTo>
                      <a:pt x="6278" y="426"/>
                    </a:lnTo>
                    <a:cubicBezTo>
                      <a:pt x="6305" y="425"/>
                      <a:pt x="6333" y="424"/>
                      <a:pt x="6360" y="424"/>
                    </a:cubicBezTo>
                    <a:cubicBezTo>
                      <a:pt x="6531" y="424"/>
                      <a:pt x="6702" y="453"/>
                      <a:pt x="6872" y="453"/>
                    </a:cubicBezTo>
                    <a:cubicBezTo>
                      <a:pt x="7057" y="466"/>
                      <a:pt x="7255" y="453"/>
                      <a:pt x="7440" y="493"/>
                    </a:cubicBezTo>
                    <a:cubicBezTo>
                      <a:pt x="7638" y="532"/>
                      <a:pt x="7823" y="558"/>
                      <a:pt x="8022" y="585"/>
                    </a:cubicBezTo>
                    <a:cubicBezTo>
                      <a:pt x="8022" y="585"/>
                      <a:pt x="8154" y="611"/>
                      <a:pt x="8299" y="625"/>
                    </a:cubicBezTo>
                    <a:cubicBezTo>
                      <a:pt x="8445" y="651"/>
                      <a:pt x="8577" y="704"/>
                      <a:pt x="8577" y="704"/>
                    </a:cubicBezTo>
                    <a:cubicBezTo>
                      <a:pt x="8669" y="743"/>
                      <a:pt x="8762" y="757"/>
                      <a:pt x="8867" y="770"/>
                    </a:cubicBezTo>
                    <a:lnTo>
                      <a:pt x="9132" y="823"/>
                    </a:lnTo>
                    <a:lnTo>
                      <a:pt x="9290" y="83"/>
                    </a:lnTo>
                    <a:lnTo>
                      <a:pt x="8973" y="83"/>
                    </a:lnTo>
                    <a:cubicBezTo>
                      <a:pt x="8867" y="83"/>
                      <a:pt x="8774" y="83"/>
                      <a:pt x="8682" y="70"/>
                    </a:cubicBezTo>
                    <a:cubicBezTo>
                      <a:pt x="8682" y="70"/>
                      <a:pt x="8524" y="30"/>
                      <a:pt x="8378" y="30"/>
                    </a:cubicBezTo>
                    <a:lnTo>
                      <a:pt x="8075" y="30"/>
                    </a:lnTo>
                    <a:cubicBezTo>
                      <a:pt x="7876" y="30"/>
                      <a:pt x="7678" y="17"/>
                      <a:pt x="7467" y="3"/>
                    </a:cubicBezTo>
                    <a:cubicBezTo>
                      <a:pt x="7439" y="2"/>
                      <a:pt x="7411" y="1"/>
                      <a:pt x="73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6" name="Google Shape;10326;p24"/>
              <p:cNvSpPr/>
              <p:nvPr/>
            </p:nvSpPr>
            <p:spPr>
              <a:xfrm>
                <a:off x="3846725" y="3447625"/>
                <a:ext cx="17445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6978" h="2223" extrusionOk="0">
                    <a:moveTo>
                      <a:pt x="5544" y="0"/>
                    </a:moveTo>
                    <a:cubicBezTo>
                      <a:pt x="5418" y="0"/>
                      <a:pt x="5291" y="31"/>
                      <a:pt x="5154" y="43"/>
                    </a:cubicBezTo>
                    <a:cubicBezTo>
                      <a:pt x="5122" y="46"/>
                      <a:pt x="5090" y="47"/>
                      <a:pt x="5057" y="47"/>
                    </a:cubicBezTo>
                    <a:cubicBezTo>
                      <a:pt x="4995" y="47"/>
                      <a:pt x="4932" y="43"/>
                      <a:pt x="4869" y="43"/>
                    </a:cubicBezTo>
                    <a:cubicBezTo>
                      <a:pt x="4813" y="43"/>
                      <a:pt x="4758" y="46"/>
                      <a:pt x="4704" y="56"/>
                    </a:cubicBezTo>
                    <a:cubicBezTo>
                      <a:pt x="4560" y="82"/>
                      <a:pt x="4414" y="109"/>
                      <a:pt x="4255" y="122"/>
                    </a:cubicBezTo>
                    <a:cubicBezTo>
                      <a:pt x="3952" y="122"/>
                      <a:pt x="3661" y="254"/>
                      <a:pt x="3357" y="281"/>
                    </a:cubicBezTo>
                    <a:cubicBezTo>
                      <a:pt x="3066" y="334"/>
                      <a:pt x="2789" y="452"/>
                      <a:pt x="2485" y="505"/>
                    </a:cubicBezTo>
                    <a:cubicBezTo>
                      <a:pt x="2208" y="637"/>
                      <a:pt x="1890" y="690"/>
                      <a:pt x="1626" y="822"/>
                    </a:cubicBezTo>
                    <a:cubicBezTo>
                      <a:pt x="1348" y="968"/>
                      <a:pt x="1031" y="1034"/>
                      <a:pt x="793" y="1206"/>
                    </a:cubicBezTo>
                    <a:cubicBezTo>
                      <a:pt x="648" y="1285"/>
                      <a:pt x="516" y="1351"/>
                      <a:pt x="384" y="1417"/>
                    </a:cubicBezTo>
                    <a:cubicBezTo>
                      <a:pt x="238" y="1483"/>
                      <a:pt x="132" y="1588"/>
                      <a:pt x="0" y="1668"/>
                    </a:cubicBezTo>
                    <a:lnTo>
                      <a:pt x="437" y="2223"/>
                    </a:lnTo>
                    <a:cubicBezTo>
                      <a:pt x="543" y="2131"/>
                      <a:pt x="635" y="2011"/>
                      <a:pt x="740" y="1932"/>
                    </a:cubicBezTo>
                    <a:cubicBezTo>
                      <a:pt x="860" y="1853"/>
                      <a:pt x="978" y="1773"/>
                      <a:pt x="1084" y="1682"/>
                    </a:cubicBezTo>
                    <a:cubicBezTo>
                      <a:pt x="1295" y="1470"/>
                      <a:pt x="1573" y="1377"/>
                      <a:pt x="1797" y="1192"/>
                    </a:cubicBezTo>
                    <a:cubicBezTo>
                      <a:pt x="2049" y="1047"/>
                      <a:pt x="2326" y="968"/>
                      <a:pt x="2590" y="822"/>
                    </a:cubicBezTo>
                    <a:cubicBezTo>
                      <a:pt x="2881" y="757"/>
                      <a:pt x="3145" y="624"/>
                      <a:pt x="3436" y="572"/>
                    </a:cubicBezTo>
                    <a:cubicBezTo>
                      <a:pt x="3710" y="547"/>
                      <a:pt x="3973" y="451"/>
                      <a:pt x="4246" y="451"/>
                    </a:cubicBezTo>
                    <a:cubicBezTo>
                      <a:pt x="4263" y="451"/>
                      <a:pt x="4279" y="451"/>
                      <a:pt x="4295" y="452"/>
                    </a:cubicBezTo>
                    <a:cubicBezTo>
                      <a:pt x="4440" y="452"/>
                      <a:pt x="4586" y="439"/>
                      <a:pt x="4731" y="426"/>
                    </a:cubicBezTo>
                    <a:cubicBezTo>
                      <a:pt x="4751" y="424"/>
                      <a:pt x="4771" y="423"/>
                      <a:pt x="4792" y="423"/>
                    </a:cubicBezTo>
                    <a:cubicBezTo>
                      <a:pt x="4917" y="423"/>
                      <a:pt x="5040" y="452"/>
                      <a:pt x="5154" y="452"/>
                    </a:cubicBezTo>
                    <a:cubicBezTo>
                      <a:pt x="5300" y="466"/>
                      <a:pt x="5444" y="452"/>
                      <a:pt x="5576" y="492"/>
                    </a:cubicBezTo>
                    <a:cubicBezTo>
                      <a:pt x="5722" y="519"/>
                      <a:pt x="5854" y="545"/>
                      <a:pt x="5999" y="572"/>
                    </a:cubicBezTo>
                    <a:cubicBezTo>
                      <a:pt x="5999" y="572"/>
                      <a:pt x="6105" y="584"/>
                      <a:pt x="6211" y="611"/>
                    </a:cubicBezTo>
                    <a:cubicBezTo>
                      <a:pt x="6293" y="623"/>
                      <a:pt x="6386" y="666"/>
                      <a:pt x="6406" y="666"/>
                    </a:cubicBezTo>
                    <a:cubicBezTo>
                      <a:pt x="6408" y="666"/>
                      <a:pt x="6409" y="665"/>
                      <a:pt x="6409" y="664"/>
                    </a:cubicBezTo>
                    <a:cubicBezTo>
                      <a:pt x="6475" y="704"/>
                      <a:pt x="6542" y="704"/>
                      <a:pt x="6621" y="716"/>
                    </a:cubicBezTo>
                    <a:lnTo>
                      <a:pt x="6806" y="757"/>
                    </a:lnTo>
                    <a:lnTo>
                      <a:pt x="6977" y="17"/>
                    </a:lnTo>
                    <a:lnTo>
                      <a:pt x="6977" y="17"/>
                    </a:lnTo>
                    <a:lnTo>
                      <a:pt x="6727" y="29"/>
                    </a:lnTo>
                    <a:cubicBezTo>
                      <a:pt x="6682" y="29"/>
                      <a:pt x="6632" y="35"/>
                      <a:pt x="6580" y="35"/>
                    </a:cubicBezTo>
                    <a:cubicBezTo>
                      <a:pt x="6554" y="35"/>
                      <a:pt x="6528" y="34"/>
                      <a:pt x="6501" y="29"/>
                    </a:cubicBezTo>
                    <a:cubicBezTo>
                      <a:pt x="6501" y="29"/>
                      <a:pt x="6396" y="3"/>
                      <a:pt x="6277" y="3"/>
                    </a:cubicBezTo>
                    <a:cubicBezTo>
                      <a:pt x="6172" y="17"/>
                      <a:pt x="6052" y="17"/>
                      <a:pt x="6052" y="17"/>
                    </a:cubicBezTo>
                    <a:cubicBezTo>
                      <a:pt x="5907" y="17"/>
                      <a:pt x="5761" y="17"/>
                      <a:pt x="5603" y="3"/>
                    </a:cubicBezTo>
                    <a:cubicBezTo>
                      <a:pt x="5583" y="1"/>
                      <a:pt x="5563" y="0"/>
                      <a:pt x="55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7" name="Google Shape;10327;p24"/>
              <p:cNvSpPr/>
              <p:nvPr/>
            </p:nvSpPr>
            <p:spPr>
              <a:xfrm>
                <a:off x="3744325" y="2919150"/>
                <a:ext cx="127875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1745" extrusionOk="0">
                    <a:moveTo>
                      <a:pt x="5114" y="0"/>
                    </a:moveTo>
                    <a:cubicBezTo>
                      <a:pt x="4850" y="14"/>
                      <a:pt x="4598" y="53"/>
                      <a:pt x="4374" y="106"/>
                    </a:cubicBezTo>
                    <a:lnTo>
                      <a:pt x="3740" y="264"/>
                    </a:lnTo>
                    <a:cubicBezTo>
                      <a:pt x="3330" y="384"/>
                      <a:pt x="2921" y="502"/>
                      <a:pt x="2537" y="595"/>
                    </a:cubicBezTo>
                    <a:cubicBezTo>
                      <a:pt x="2154" y="675"/>
                      <a:pt x="1758" y="767"/>
                      <a:pt x="1362" y="846"/>
                    </a:cubicBezTo>
                    <a:cubicBezTo>
                      <a:pt x="1150" y="899"/>
                      <a:pt x="939" y="939"/>
                      <a:pt x="727" y="978"/>
                    </a:cubicBezTo>
                    <a:cubicBezTo>
                      <a:pt x="502" y="1045"/>
                      <a:pt x="212" y="1110"/>
                      <a:pt x="0" y="1242"/>
                    </a:cubicBezTo>
                    <a:lnTo>
                      <a:pt x="608" y="1744"/>
                    </a:lnTo>
                    <a:cubicBezTo>
                      <a:pt x="754" y="1705"/>
                      <a:pt x="807" y="1600"/>
                      <a:pt x="965" y="1520"/>
                    </a:cubicBezTo>
                    <a:cubicBezTo>
                      <a:pt x="1124" y="1427"/>
                      <a:pt x="1295" y="1348"/>
                      <a:pt x="1480" y="1269"/>
                    </a:cubicBezTo>
                    <a:cubicBezTo>
                      <a:pt x="1850" y="1137"/>
                      <a:pt x="2220" y="992"/>
                      <a:pt x="2643" y="912"/>
                    </a:cubicBezTo>
                    <a:cubicBezTo>
                      <a:pt x="3039" y="819"/>
                      <a:pt x="3423" y="740"/>
                      <a:pt x="3806" y="701"/>
                    </a:cubicBezTo>
                    <a:cubicBezTo>
                      <a:pt x="3867" y="696"/>
                      <a:pt x="3929" y="695"/>
                      <a:pt x="3991" y="695"/>
                    </a:cubicBezTo>
                    <a:cubicBezTo>
                      <a:pt x="4114" y="695"/>
                      <a:pt x="4237" y="701"/>
                      <a:pt x="4361" y="701"/>
                    </a:cubicBezTo>
                    <a:cubicBezTo>
                      <a:pt x="4533" y="714"/>
                      <a:pt x="4665" y="754"/>
                      <a:pt x="4797" y="780"/>
                    </a:cubicBezTo>
                    <a:lnTo>
                      <a:pt x="4956" y="384"/>
                    </a:lnTo>
                    <a:cubicBezTo>
                      <a:pt x="5035" y="185"/>
                      <a:pt x="5114" y="0"/>
                      <a:pt x="5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8" name="Google Shape;10328;p24"/>
              <p:cNvSpPr/>
              <p:nvPr/>
            </p:nvSpPr>
            <p:spPr>
              <a:xfrm>
                <a:off x="3860275" y="3207550"/>
                <a:ext cx="85925" cy="15162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6065" extrusionOk="0">
                    <a:moveTo>
                      <a:pt x="741" y="634"/>
                    </a:moveTo>
                    <a:lnTo>
                      <a:pt x="793" y="674"/>
                    </a:lnTo>
                    <a:cubicBezTo>
                      <a:pt x="859" y="726"/>
                      <a:pt x="912" y="806"/>
                      <a:pt x="978" y="872"/>
                    </a:cubicBezTo>
                    <a:lnTo>
                      <a:pt x="1084" y="1031"/>
                    </a:lnTo>
                    <a:cubicBezTo>
                      <a:pt x="1137" y="1096"/>
                      <a:pt x="1176" y="1163"/>
                      <a:pt x="1216" y="1228"/>
                    </a:cubicBezTo>
                    <a:cubicBezTo>
                      <a:pt x="1388" y="1506"/>
                      <a:pt x="1533" y="1797"/>
                      <a:pt x="1692" y="2088"/>
                    </a:cubicBezTo>
                    <a:cubicBezTo>
                      <a:pt x="2009" y="2682"/>
                      <a:pt x="2339" y="3184"/>
                      <a:pt x="2617" y="3753"/>
                    </a:cubicBezTo>
                    <a:lnTo>
                      <a:pt x="2960" y="4479"/>
                    </a:lnTo>
                    <a:cubicBezTo>
                      <a:pt x="2960" y="4505"/>
                      <a:pt x="3000" y="4558"/>
                      <a:pt x="2987" y="4572"/>
                    </a:cubicBezTo>
                    <a:lnTo>
                      <a:pt x="2894" y="4572"/>
                    </a:lnTo>
                    <a:lnTo>
                      <a:pt x="2670" y="4585"/>
                    </a:lnTo>
                    <a:cubicBezTo>
                      <a:pt x="2221" y="4690"/>
                      <a:pt x="1771" y="4770"/>
                      <a:pt x="1335" y="4889"/>
                    </a:cubicBezTo>
                    <a:cubicBezTo>
                      <a:pt x="1069" y="4997"/>
                      <a:pt x="798" y="5089"/>
                      <a:pt x="539" y="5205"/>
                    </a:cubicBezTo>
                    <a:lnTo>
                      <a:pt x="539" y="5205"/>
                    </a:lnTo>
                    <a:cubicBezTo>
                      <a:pt x="513" y="4826"/>
                      <a:pt x="492" y="4441"/>
                      <a:pt x="476" y="4056"/>
                    </a:cubicBezTo>
                    <a:cubicBezTo>
                      <a:pt x="476" y="4056"/>
                      <a:pt x="476" y="3818"/>
                      <a:pt x="463" y="3580"/>
                    </a:cubicBezTo>
                    <a:lnTo>
                      <a:pt x="463" y="3105"/>
                    </a:lnTo>
                    <a:cubicBezTo>
                      <a:pt x="463" y="3105"/>
                      <a:pt x="489" y="2854"/>
                      <a:pt x="503" y="2616"/>
                    </a:cubicBezTo>
                    <a:cubicBezTo>
                      <a:pt x="515" y="2379"/>
                      <a:pt x="542" y="2141"/>
                      <a:pt x="542" y="2141"/>
                    </a:cubicBezTo>
                    <a:cubicBezTo>
                      <a:pt x="542" y="2141"/>
                      <a:pt x="568" y="1889"/>
                      <a:pt x="595" y="1651"/>
                    </a:cubicBezTo>
                    <a:cubicBezTo>
                      <a:pt x="621" y="1413"/>
                      <a:pt x="661" y="1176"/>
                      <a:pt x="661" y="1176"/>
                    </a:cubicBezTo>
                    <a:lnTo>
                      <a:pt x="714" y="832"/>
                    </a:lnTo>
                    <a:lnTo>
                      <a:pt x="727" y="700"/>
                    </a:lnTo>
                    <a:lnTo>
                      <a:pt x="741" y="634"/>
                    </a:lnTo>
                    <a:close/>
                    <a:moveTo>
                      <a:pt x="595" y="5932"/>
                    </a:moveTo>
                    <a:cubicBezTo>
                      <a:pt x="595" y="5932"/>
                      <a:pt x="595" y="5932"/>
                      <a:pt x="595" y="5932"/>
                    </a:cubicBezTo>
                    <a:cubicBezTo>
                      <a:pt x="595" y="5932"/>
                      <a:pt x="595" y="5932"/>
                      <a:pt x="595" y="5932"/>
                    </a:cubicBezTo>
                    <a:close/>
                    <a:moveTo>
                      <a:pt x="556" y="0"/>
                    </a:moveTo>
                    <a:cubicBezTo>
                      <a:pt x="542" y="39"/>
                      <a:pt x="529" y="106"/>
                      <a:pt x="515" y="159"/>
                    </a:cubicBezTo>
                    <a:lnTo>
                      <a:pt x="436" y="476"/>
                    </a:lnTo>
                    <a:cubicBezTo>
                      <a:pt x="436" y="476"/>
                      <a:pt x="410" y="634"/>
                      <a:pt x="383" y="779"/>
                    </a:cubicBezTo>
                    <a:cubicBezTo>
                      <a:pt x="357" y="925"/>
                      <a:pt x="318" y="1084"/>
                      <a:pt x="318" y="1084"/>
                    </a:cubicBezTo>
                    <a:cubicBezTo>
                      <a:pt x="318" y="1084"/>
                      <a:pt x="278" y="1321"/>
                      <a:pt x="251" y="1572"/>
                    </a:cubicBezTo>
                    <a:lnTo>
                      <a:pt x="172" y="2048"/>
                    </a:lnTo>
                    <a:lnTo>
                      <a:pt x="119" y="2523"/>
                    </a:lnTo>
                    <a:lnTo>
                      <a:pt x="66" y="2999"/>
                    </a:lnTo>
                    <a:lnTo>
                      <a:pt x="40" y="3475"/>
                    </a:lnTo>
                    <a:cubicBezTo>
                      <a:pt x="27" y="3713"/>
                      <a:pt x="27" y="3950"/>
                      <a:pt x="27" y="3950"/>
                    </a:cubicBezTo>
                    <a:cubicBezTo>
                      <a:pt x="1" y="4572"/>
                      <a:pt x="13" y="5219"/>
                      <a:pt x="53" y="5841"/>
                    </a:cubicBezTo>
                    <a:cubicBezTo>
                      <a:pt x="53" y="5841"/>
                      <a:pt x="183" y="5860"/>
                      <a:pt x="316" y="5880"/>
                    </a:cubicBezTo>
                    <a:lnTo>
                      <a:pt x="316" y="5880"/>
                    </a:lnTo>
                    <a:lnTo>
                      <a:pt x="410" y="6065"/>
                    </a:lnTo>
                    <a:cubicBezTo>
                      <a:pt x="470" y="6019"/>
                      <a:pt x="532" y="5975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876" y="5742"/>
                      <a:pt x="1180" y="5579"/>
                      <a:pt x="1493" y="5418"/>
                    </a:cubicBezTo>
                    <a:cubicBezTo>
                      <a:pt x="1890" y="5259"/>
                      <a:pt x="2312" y="5140"/>
                      <a:pt x="2735" y="5008"/>
                    </a:cubicBezTo>
                    <a:lnTo>
                      <a:pt x="3158" y="4928"/>
                    </a:lnTo>
                    <a:lnTo>
                      <a:pt x="3396" y="4889"/>
                    </a:lnTo>
                    <a:lnTo>
                      <a:pt x="3436" y="4889"/>
                    </a:lnTo>
                    <a:cubicBezTo>
                      <a:pt x="3436" y="4889"/>
                      <a:pt x="3422" y="4863"/>
                      <a:pt x="3422" y="4849"/>
                    </a:cubicBezTo>
                    <a:lnTo>
                      <a:pt x="3383" y="4770"/>
                    </a:lnTo>
                    <a:lnTo>
                      <a:pt x="3317" y="4611"/>
                    </a:lnTo>
                    <a:lnTo>
                      <a:pt x="3079" y="4109"/>
                    </a:lnTo>
                    <a:cubicBezTo>
                      <a:pt x="2947" y="3858"/>
                      <a:pt x="2828" y="3607"/>
                      <a:pt x="2828" y="3607"/>
                    </a:cubicBezTo>
                    <a:cubicBezTo>
                      <a:pt x="2538" y="3013"/>
                      <a:pt x="2194" y="2471"/>
                      <a:pt x="1903" y="1929"/>
                    </a:cubicBezTo>
                    <a:cubicBezTo>
                      <a:pt x="1758" y="1639"/>
                      <a:pt x="1613" y="1348"/>
                      <a:pt x="1440" y="1057"/>
                    </a:cubicBezTo>
                    <a:cubicBezTo>
                      <a:pt x="1401" y="991"/>
                      <a:pt x="1361" y="911"/>
                      <a:pt x="1322" y="846"/>
                    </a:cubicBezTo>
                    <a:lnTo>
                      <a:pt x="1150" y="608"/>
                    </a:lnTo>
                    <a:cubicBezTo>
                      <a:pt x="1005" y="436"/>
                      <a:pt x="859" y="264"/>
                      <a:pt x="688" y="119"/>
                    </a:cubicBez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9" name="Google Shape;10329;p24"/>
              <p:cNvSpPr/>
              <p:nvPr/>
            </p:nvSpPr>
            <p:spPr>
              <a:xfrm>
                <a:off x="4073025" y="3033450"/>
                <a:ext cx="317800" cy="209850"/>
              </a:xfrm>
              <a:custGeom>
                <a:avLst/>
                <a:gdLst/>
                <a:ahLst/>
                <a:cxnLst/>
                <a:rect l="l" t="t" r="r" b="b"/>
                <a:pathLst>
                  <a:path w="12712" h="8394" extrusionOk="0">
                    <a:moveTo>
                      <a:pt x="11972" y="0"/>
                    </a:moveTo>
                    <a:cubicBezTo>
                      <a:pt x="11417" y="384"/>
                      <a:pt x="10862" y="754"/>
                      <a:pt x="10319" y="1150"/>
                    </a:cubicBezTo>
                    <a:cubicBezTo>
                      <a:pt x="9764" y="1547"/>
                      <a:pt x="9223" y="1969"/>
                      <a:pt x="8721" y="2419"/>
                    </a:cubicBezTo>
                    <a:cubicBezTo>
                      <a:pt x="8205" y="2854"/>
                      <a:pt x="7703" y="3291"/>
                      <a:pt x="7215" y="3753"/>
                    </a:cubicBezTo>
                    <a:lnTo>
                      <a:pt x="6528" y="4466"/>
                    </a:lnTo>
                    <a:cubicBezTo>
                      <a:pt x="6197" y="4836"/>
                      <a:pt x="5867" y="5194"/>
                      <a:pt x="5867" y="5194"/>
                    </a:cubicBezTo>
                    <a:cubicBezTo>
                      <a:pt x="5642" y="5444"/>
                      <a:pt x="5404" y="5682"/>
                      <a:pt x="5219" y="5946"/>
                    </a:cubicBezTo>
                    <a:lnTo>
                      <a:pt x="4638" y="6739"/>
                    </a:lnTo>
                    <a:lnTo>
                      <a:pt x="4070" y="7558"/>
                    </a:lnTo>
                    <a:lnTo>
                      <a:pt x="3845" y="7889"/>
                    </a:lnTo>
                    <a:lnTo>
                      <a:pt x="3806" y="7928"/>
                    </a:lnTo>
                    <a:cubicBezTo>
                      <a:pt x="3792" y="7928"/>
                      <a:pt x="3779" y="7916"/>
                      <a:pt x="3765" y="7916"/>
                    </a:cubicBezTo>
                    <a:lnTo>
                      <a:pt x="3647" y="7863"/>
                    </a:lnTo>
                    <a:cubicBezTo>
                      <a:pt x="2511" y="7347"/>
                      <a:pt x="1348" y="6950"/>
                      <a:pt x="145" y="6660"/>
                    </a:cubicBezTo>
                    <a:lnTo>
                      <a:pt x="0" y="7347"/>
                    </a:lnTo>
                    <a:cubicBezTo>
                      <a:pt x="1163" y="7519"/>
                      <a:pt x="2338" y="7822"/>
                      <a:pt x="3475" y="8233"/>
                    </a:cubicBezTo>
                    <a:lnTo>
                      <a:pt x="3779" y="8338"/>
                    </a:lnTo>
                    <a:cubicBezTo>
                      <a:pt x="3827" y="8350"/>
                      <a:pt x="3884" y="8393"/>
                      <a:pt x="3924" y="8393"/>
                    </a:cubicBezTo>
                    <a:cubicBezTo>
                      <a:pt x="3929" y="8393"/>
                      <a:pt x="3934" y="8393"/>
                      <a:pt x="3938" y="8391"/>
                    </a:cubicBezTo>
                    <a:lnTo>
                      <a:pt x="4044" y="8233"/>
                    </a:lnTo>
                    <a:lnTo>
                      <a:pt x="4361" y="7743"/>
                    </a:lnTo>
                    <a:lnTo>
                      <a:pt x="4916" y="6938"/>
                    </a:lnTo>
                    <a:lnTo>
                      <a:pt x="5471" y="6145"/>
                    </a:lnTo>
                    <a:cubicBezTo>
                      <a:pt x="5656" y="5881"/>
                      <a:pt x="5906" y="5655"/>
                      <a:pt x="6118" y="5418"/>
                    </a:cubicBezTo>
                    <a:lnTo>
                      <a:pt x="6805" y="4704"/>
                    </a:lnTo>
                    <a:cubicBezTo>
                      <a:pt x="7162" y="4361"/>
                      <a:pt x="7505" y="4004"/>
                      <a:pt x="7505" y="4004"/>
                    </a:cubicBezTo>
                    <a:cubicBezTo>
                      <a:pt x="8020" y="3568"/>
                      <a:pt x="8563" y="3171"/>
                      <a:pt x="9118" y="2775"/>
                    </a:cubicBezTo>
                    <a:cubicBezTo>
                      <a:pt x="10201" y="1956"/>
                      <a:pt x="11429" y="1374"/>
                      <a:pt x="12712" y="780"/>
                    </a:cubicBezTo>
                    <a:lnTo>
                      <a:pt x="1197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0" name="Google Shape;10330;p24"/>
              <p:cNvSpPr/>
              <p:nvPr/>
            </p:nvSpPr>
            <p:spPr>
              <a:xfrm>
                <a:off x="4326375" y="3108450"/>
                <a:ext cx="158275" cy="347525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13901" extrusionOk="0">
                    <a:moveTo>
                      <a:pt x="5392" y="0"/>
                    </a:moveTo>
                    <a:cubicBezTo>
                      <a:pt x="5154" y="1348"/>
                      <a:pt x="4797" y="2748"/>
                      <a:pt x="4282" y="3977"/>
                    </a:cubicBezTo>
                    <a:cubicBezTo>
                      <a:pt x="4031" y="4598"/>
                      <a:pt x="3767" y="5219"/>
                      <a:pt x="3476" y="5800"/>
                    </a:cubicBezTo>
                    <a:cubicBezTo>
                      <a:pt x="3476" y="5800"/>
                      <a:pt x="3212" y="6223"/>
                      <a:pt x="2960" y="6646"/>
                    </a:cubicBezTo>
                    <a:cubicBezTo>
                      <a:pt x="2696" y="7069"/>
                      <a:pt x="2419" y="7492"/>
                      <a:pt x="2419" y="7492"/>
                    </a:cubicBezTo>
                    <a:cubicBezTo>
                      <a:pt x="2234" y="7756"/>
                      <a:pt x="2062" y="8047"/>
                      <a:pt x="1850" y="8284"/>
                    </a:cubicBezTo>
                    <a:lnTo>
                      <a:pt x="1203" y="9024"/>
                    </a:lnTo>
                    <a:lnTo>
                      <a:pt x="543" y="9752"/>
                    </a:lnTo>
                    <a:lnTo>
                      <a:pt x="146" y="10175"/>
                    </a:lnTo>
                    <a:lnTo>
                      <a:pt x="14" y="10307"/>
                    </a:lnTo>
                    <a:cubicBezTo>
                      <a:pt x="0" y="10360"/>
                      <a:pt x="67" y="10399"/>
                      <a:pt x="93" y="10451"/>
                    </a:cubicBezTo>
                    <a:lnTo>
                      <a:pt x="278" y="10716"/>
                    </a:lnTo>
                    <a:cubicBezTo>
                      <a:pt x="952" y="11720"/>
                      <a:pt x="1494" y="12803"/>
                      <a:pt x="1943" y="13901"/>
                    </a:cubicBezTo>
                    <a:lnTo>
                      <a:pt x="2564" y="13596"/>
                    </a:lnTo>
                    <a:cubicBezTo>
                      <a:pt x="2023" y="12500"/>
                      <a:pt x="1375" y="11443"/>
                      <a:pt x="608" y="10465"/>
                    </a:cubicBezTo>
                    <a:lnTo>
                      <a:pt x="516" y="10372"/>
                    </a:lnTo>
                    <a:cubicBezTo>
                      <a:pt x="516" y="10360"/>
                      <a:pt x="490" y="10346"/>
                      <a:pt x="490" y="10333"/>
                    </a:cubicBezTo>
                    <a:lnTo>
                      <a:pt x="529" y="10293"/>
                    </a:lnTo>
                    <a:lnTo>
                      <a:pt x="793" y="9990"/>
                    </a:lnTo>
                    <a:lnTo>
                      <a:pt x="1441" y="9250"/>
                    </a:lnTo>
                    <a:lnTo>
                      <a:pt x="2102" y="8510"/>
                    </a:lnTo>
                    <a:cubicBezTo>
                      <a:pt x="2313" y="8258"/>
                      <a:pt x="2485" y="7967"/>
                      <a:pt x="2683" y="7703"/>
                    </a:cubicBezTo>
                    <a:cubicBezTo>
                      <a:pt x="2683" y="7703"/>
                      <a:pt x="2960" y="7280"/>
                      <a:pt x="3251" y="6871"/>
                    </a:cubicBezTo>
                    <a:cubicBezTo>
                      <a:pt x="3515" y="6448"/>
                      <a:pt x="3793" y="6025"/>
                      <a:pt x="3793" y="6025"/>
                    </a:cubicBezTo>
                    <a:cubicBezTo>
                      <a:pt x="4137" y="5444"/>
                      <a:pt x="4427" y="4863"/>
                      <a:pt x="4731" y="4255"/>
                    </a:cubicBezTo>
                    <a:cubicBezTo>
                      <a:pt x="5352" y="3078"/>
                      <a:pt x="5828" y="1797"/>
                      <a:pt x="6330" y="529"/>
                    </a:cubicBezTo>
                    <a:cubicBezTo>
                      <a:pt x="6330" y="529"/>
                      <a:pt x="6092" y="396"/>
                      <a:pt x="5867" y="251"/>
                    </a:cubicBezTo>
                    <a:cubicBezTo>
                      <a:pt x="5629" y="118"/>
                      <a:pt x="5392" y="0"/>
                      <a:pt x="53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1" name="Google Shape;10331;p24"/>
              <p:cNvSpPr/>
              <p:nvPr/>
            </p:nvSpPr>
            <p:spPr>
              <a:xfrm>
                <a:off x="4032050" y="3381625"/>
                <a:ext cx="191950" cy="155925"/>
              </a:xfrm>
              <a:custGeom>
                <a:avLst/>
                <a:gdLst/>
                <a:ahLst/>
                <a:cxnLst/>
                <a:rect l="l" t="t" r="r" b="b"/>
                <a:pathLst>
                  <a:path w="7678" h="6237" extrusionOk="0">
                    <a:moveTo>
                      <a:pt x="159" y="0"/>
                    </a:moveTo>
                    <a:lnTo>
                      <a:pt x="1" y="687"/>
                    </a:lnTo>
                    <a:cubicBezTo>
                      <a:pt x="198" y="687"/>
                      <a:pt x="383" y="754"/>
                      <a:pt x="568" y="793"/>
                    </a:cubicBezTo>
                    <a:cubicBezTo>
                      <a:pt x="753" y="846"/>
                      <a:pt x="938" y="886"/>
                      <a:pt x="1123" y="925"/>
                    </a:cubicBezTo>
                    <a:cubicBezTo>
                      <a:pt x="1493" y="1031"/>
                      <a:pt x="1863" y="1189"/>
                      <a:pt x="2247" y="1309"/>
                    </a:cubicBezTo>
                    <a:cubicBezTo>
                      <a:pt x="2591" y="1494"/>
                      <a:pt x="2947" y="1652"/>
                      <a:pt x="3290" y="1850"/>
                    </a:cubicBezTo>
                    <a:lnTo>
                      <a:pt x="3780" y="2181"/>
                    </a:lnTo>
                    <a:cubicBezTo>
                      <a:pt x="3951" y="2287"/>
                      <a:pt x="4123" y="2392"/>
                      <a:pt x="4255" y="2524"/>
                    </a:cubicBezTo>
                    <a:cubicBezTo>
                      <a:pt x="4546" y="2789"/>
                      <a:pt x="4876" y="3013"/>
                      <a:pt x="5114" y="3330"/>
                    </a:cubicBezTo>
                    <a:lnTo>
                      <a:pt x="5524" y="3753"/>
                    </a:lnTo>
                    <a:cubicBezTo>
                      <a:pt x="5642" y="3899"/>
                      <a:pt x="5748" y="4070"/>
                      <a:pt x="5867" y="4228"/>
                    </a:cubicBezTo>
                    <a:cubicBezTo>
                      <a:pt x="5973" y="4387"/>
                      <a:pt x="6105" y="4533"/>
                      <a:pt x="6197" y="4704"/>
                    </a:cubicBezTo>
                    <a:cubicBezTo>
                      <a:pt x="6290" y="4876"/>
                      <a:pt x="6382" y="5048"/>
                      <a:pt x="6475" y="5206"/>
                    </a:cubicBezTo>
                    <a:cubicBezTo>
                      <a:pt x="6475" y="5206"/>
                      <a:pt x="6541" y="5338"/>
                      <a:pt x="6620" y="5458"/>
                    </a:cubicBezTo>
                    <a:cubicBezTo>
                      <a:pt x="6687" y="5590"/>
                      <a:pt x="6726" y="5735"/>
                      <a:pt x="6726" y="5735"/>
                    </a:cubicBezTo>
                    <a:cubicBezTo>
                      <a:pt x="6766" y="5828"/>
                      <a:pt x="6819" y="5907"/>
                      <a:pt x="6872" y="5999"/>
                    </a:cubicBezTo>
                    <a:lnTo>
                      <a:pt x="6990" y="6237"/>
                    </a:lnTo>
                    <a:lnTo>
                      <a:pt x="7677" y="5907"/>
                    </a:lnTo>
                    <a:lnTo>
                      <a:pt x="7466" y="5643"/>
                    </a:lnTo>
                    <a:cubicBezTo>
                      <a:pt x="7413" y="5576"/>
                      <a:pt x="7347" y="5497"/>
                      <a:pt x="7295" y="5405"/>
                    </a:cubicBezTo>
                    <a:cubicBezTo>
                      <a:pt x="7295" y="5405"/>
                      <a:pt x="7215" y="5273"/>
                      <a:pt x="7136" y="5153"/>
                    </a:cubicBezTo>
                    <a:cubicBezTo>
                      <a:pt x="7043" y="5035"/>
                      <a:pt x="6937" y="4916"/>
                      <a:pt x="6937" y="4916"/>
                    </a:cubicBezTo>
                    <a:cubicBezTo>
                      <a:pt x="6819" y="4757"/>
                      <a:pt x="6699" y="4586"/>
                      <a:pt x="6594" y="4427"/>
                    </a:cubicBezTo>
                    <a:cubicBezTo>
                      <a:pt x="6475" y="4255"/>
                      <a:pt x="6317" y="4123"/>
                      <a:pt x="6185" y="3964"/>
                    </a:cubicBezTo>
                    <a:cubicBezTo>
                      <a:pt x="6052" y="3819"/>
                      <a:pt x="5933" y="3647"/>
                      <a:pt x="5788" y="3502"/>
                    </a:cubicBezTo>
                    <a:cubicBezTo>
                      <a:pt x="5642" y="3370"/>
                      <a:pt x="5498" y="3238"/>
                      <a:pt x="5352" y="3092"/>
                    </a:cubicBezTo>
                    <a:cubicBezTo>
                      <a:pt x="5087" y="2775"/>
                      <a:pt x="4744" y="2564"/>
                      <a:pt x="4453" y="2287"/>
                    </a:cubicBezTo>
                    <a:cubicBezTo>
                      <a:pt x="4308" y="2141"/>
                      <a:pt x="4123" y="2035"/>
                      <a:pt x="3965" y="1929"/>
                    </a:cubicBezTo>
                    <a:cubicBezTo>
                      <a:pt x="3792" y="1811"/>
                      <a:pt x="3634" y="1691"/>
                      <a:pt x="3475" y="1573"/>
                    </a:cubicBezTo>
                    <a:cubicBezTo>
                      <a:pt x="3132" y="1348"/>
                      <a:pt x="2762" y="1163"/>
                      <a:pt x="2418" y="939"/>
                    </a:cubicBezTo>
                    <a:cubicBezTo>
                      <a:pt x="2048" y="767"/>
                      <a:pt x="1692" y="555"/>
                      <a:pt x="1308" y="397"/>
                    </a:cubicBezTo>
                    <a:lnTo>
                      <a:pt x="741" y="185"/>
                    </a:lnTo>
                    <a:cubicBezTo>
                      <a:pt x="542" y="120"/>
                      <a:pt x="357" y="27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2" name="Google Shape;10332;p24"/>
              <p:cNvSpPr/>
              <p:nvPr/>
            </p:nvSpPr>
            <p:spPr>
              <a:xfrm>
                <a:off x="4017175" y="3448700"/>
                <a:ext cx="144725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4757" extrusionOk="0">
                    <a:moveTo>
                      <a:pt x="146" y="0"/>
                    </a:moveTo>
                    <a:lnTo>
                      <a:pt x="1" y="687"/>
                    </a:lnTo>
                    <a:cubicBezTo>
                      <a:pt x="133" y="687"/>
                      <a:pt x="265" y="726"/>
                      <a:pt x="411" y="766"/>
                    </a:cubicBezTo>
                    <a:cubicBezTo>
                      <a:pt x="543" y="793"/>
                      <a:pt x="688" y="819"/>
                      <a:pt x="820" y="846"/>
                    </a:cubicBezTo>
                    <a:cubicBezTo>
                      <a:pt x="1098" y="925"/>
                      <a:pt x="1362" y="1043"/>
                      <a:pt x="1653" y="1110"/>
                    </a:cubicBezTo>
                    <a:cubicBezTo>
                      <a:pt x="1903" y="1255"/>
                      <a:pt x="2181" y="1361"/>
                      <a:pt x="2446" y="1506"/>
                    </a:cubicBezTo>
                    <a:lnTo>
                      <a:pt x="2802" y="1744"/>
                    </a:lnTo>
                    <a:cubicBezTo>
                      <a:pt x="2921" y="1824"/>
                      <a:pt x="3053" y="1889"/>
                      <a:pt x="3145" y="2008"/>
                    </a:cubicBezTo>
                    <a:cubicBezTo>
                      <a:pt x="3357" y="2206"/>
                      <a:pt x="3608" y="2352"/>
                      <a:pt x="3780" y="2590"/>
                    </a:cubicBezTo>
                    <a:cubicBezTo>
                      <a:pt x="3873" y="2696"/>
                      <a:pt x="3965" y="2801"/>
                      <a:pt x="4070" y="2907"/>
                    </a:cubicBezTo>
                    <a:cubicBezTo>
                      <a:pt x="4163" y="3013"/>
                      <a:pt x="4229" y="3145"/>
                      <a:pt x="4308" y="3263"/>
                    </a:cubicBezTo>
                    <a:cubicBezTo>
                      <a:pt x="4387" y="3383"/>
                      <a:pt x="4493" y="3488"/>
                      <a:pt x="4546" y="3621"/>
                    </a:cubicBezTo>
                    <a:cubicBezTo>
                      <a:pt x="4613" y="3753"/>
                      <a:pt x="4678" y="3871"/>
                      <a:pt x="4745" y="3991"/>
                    </a:cubicBezTo>
                    <a:lnTo>
                      <a:pt x="4850" y="4176"/>
                    </a:lnTo>
                    <a:cubicBezTo>
                      <a:pt x="4890" y="4281"/>
                      <a:pt x="4916" y="4387"/>
                      <a:pt x="4916" y="4387"/>
                    </a:cubicBezTo>
                    <a:cubicBezTo>
                      <a:pt x="4942" y="4452"/>
                      <a:pt x="4983" y="4519"/>
                      <a:pt x="5022" y="4585"/>
                    </a:cubicBezTo>
                    <a:lnTo>
                      <a:pt x="5115" y="4757"/>
                    </a:lnTo>
                    <a:lnTo>
                      <a:pt x="5788" y="4426"/>
                    </a:lnTo>
                    <a:lnTo>
                      <a:pt x="5630" y="4241"/>
                    </a:lnTo>
                    <a:cubicBezTo>
                      <a:pt x="5577" y="4188"/>
                      <a:pt x="5524" y="4135"/>
                      <a:pt x="5485" y="4070"/>
                    </a:cubicBezTo>
                    <a:cubicBezTo>
                      <a:pt x="5485" y="4070"/>
                      <a:pt x="5432" y="3964"/>
                      <a:pt x="5365" y="3871"/>
                    </a:cubicBezTo>
                    <a:cubicBezTo>
                      <a:pt x="5286" y="3792"/>
                      <a:pt x="5207" y="3700"/>
                      <a:pt x="5207" y="3700"/>
                    </a:cubicBezTo>
                    <a:cubicBezTo>
                      <a:pt x="5115" y="3580"/>
                      <a:pt x="5035" y="3462"/>
                      <a:pt x="4942" y="3330"/>
                    </a:cubicBezTo>
                    <a:cubicBezTo>
                      <a:pt x="4863" y="3210"/>
                      <a:pt x="4731" y="3118"/>
                      <a:pt x="4639" y="2999"/>
                    </a:cubicBezTo>
                    <a:cubicBezTo>
                      <a:pt x="4533" y="2893"/>
                      <a:pt x="4454" y="2761"/>
                      <a:pt x="4335" y="2655"/>
                    </a:cubicBezTo>
                    <a:cubicBezTo>
                      <a:pt x="4229" y="2563"/>
                      <a:pt x="4110" y="2458"/>
                      <a:pt x="4005" y="2352"/>
                    </a:cubicBezTo>
                    <a:cubicBezTo>
                      <a:pt x="3820" y="2127"/>
                      <a:pt x="3556" y="1968"/>
                      <a:pt x="3344" y="1771"/>
                    </a:cubicBezTo>
                    <a:cubicBezTo>
                      <a:pt x="3238" y="1651"/>
                      <a:pt x="3106" y="1572"/>
                      <a:pt x="2974" y="1493"/>
                    </a:cubicBezTo>
                    <a:cubicBezTo>
                      <a:pt x="2855" y="1413"/>
                      <a:pt x="2736" y="1321"/>
                      <a:pt x="2617" y="1228"/>
                    </a:cubicBezTo>
                    <a:cubicBezTo>
                      <a:pt x="2353" y="1057"/>
                      <a:pt x="2088" y="925"/>
                      <a:pt x="1838" y="740"/>
                    </a:cubicBezTo>
                    <a:cubicBezTo>
                      <a:pt x="1547" y="621"/>
                      <a:pt x="1283" y="449"/>
                      <a:pt x="1005" y="317"/>
                    </a:cubicBezTo>
                    <a:cubicBezTo>
                      <a:pt x="860" y="264"/>
                      <a:pt x="714" y="211"/>
                      <a:pt x="582" y="159"/>
                    </a:cubicBezTo>
                    <a:cubicBezTo>
                      <a:pt x="437" y="92"/>
                      <a:pt x="305" y="26"/>
                      <a:pt x="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3" name="Google Shape;10333;p24"/>
              <p:cNvSpPr/>
              <p:nvPr/>
            </p:nvSpPr>
            <p:spPr>
              <a:xfrm>
                <a:off x="4377900" y="3032450"/>
                <a:ext cx="105075" cy="86575"/>
              </a:xfrm>
              <a:custGeom>
                <a:avLst/>
                <a:gdLst/>
                <a:ahLst/>
                <a:cxnLst/>
                <a:rect l="l" t="t" r="r" b="b"/>
                <a:pathLst>
                  <a:path w="4203" h="3463" extrusionOk="0">
                    <a:moveTo>
                      <a:pt x="27" y="1"/>
                    </a:moveTo>
                    <a:lnTo>
                      <a:pt x="1" y="794"/>
                    </a:lnTo>
                    <a:cubicBezTo>
                      <a:pt x="120" y="873"/>
                      <a:pt x="252" y="847"/>
                      <a:pt x="411" y="926"/>
                    </a:cubicBezTo>
                    <a:cubicBezTo>
                      <a:pt x="582" y="991"/>
                      <a:pt x="754" y="1084"/>
                      <a:pt x="926" y="1164"/>
                    </a:cubicBezTo>
                    <a:cubicBezTo>
                      <a:pt x="1269" y="1361"/>
                      <a:pt x="1600" y="1587"/>
                      <a:pt x="1930" y="1851"/>
                    </a:cubicBezTo>
                    <a:cubicBezTo>
                      <a:pt x="2261" y="2101"/>
                      <a:pt x="2564" y="2353"/>
                      <a:pt x="2828" y="2644"/>
                    </a:cubicBezTo>
                    <a:cubicBezTo>
                      <a:pt x="2961" y="2776"/>
                      <a:pt x="3066" y="2921"/>
                      <a:pt x="3172" y="3067"/>
                    </a:cubicBezTo>
                    <a:cubicBezTo>
                      <a:pt x="3278" y="3211"/>
                      <a:pt x="3331" y="3343"/>
                      <a:pt x="3383" y="3463"/>
                    </a:cubicBezTo>
                    <a:cubicBezTo>
                      <a:pt x="3383" y="3463"/>
                      <a:pt x="3595" y="3410"/>
                      <a:pt x="3794" y="3343"/>
                    </a:cubicBezTo>
                    <a:cubicBezTo>
                      <a:pt x="3991" y="3278"/>
                      <a:pt x="4203" y="3225"/>
                      <a:pt x="4203" y="3225"/>
                    </a:cubicBezTo>
                    <a:cubicBezTo>
                      <a:pt x="4018" y="3026"/>
                      <a:pt x="3833" y="2855"/>
                      <a:pt x="3661" y="2709"/>
                    </a:cubicBezTo>
                    <a:lnTo>
                      <a:pt x="3119" y="2313"/>
                    </a:lnTo>
                    <a:cubicBezTo>
                      <a:pt x="2776" y="2062"/>
                      <a:pt x="2432" y="1837"/>
                      <a:pt x="2115" y="1587"/>
                    </a:cubicBezTo>
                    <a:cubicBezTo>
                      <a:pt x="1812" y="1335"/>
                      <a:pt x="1494" y="1071"/>
                      <a:pt x="1177" y="806"/>
                    </a:cubicBezTo>
                    <a:cubicBezTo>
                      <a:pt x="1019" y="674"/>
                      <a:pt x="846" y="542"/>
                      <a:pt x="675" y="397"/>
                    </a:cubicBezTo>
                    <a:cubicBezTo>
                      <a:pt x="490" y="278"/>
                      <a:pt x="252" y="93"/>
                      <a:pt x="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4" name="Google Shape;10334;p24"/>
              <p:cNvSpPr/>
              <p:nvPr/>
            </p:nvSpPr>
            <p:spPr>
              <a:xfrm>
                <a:off x="4136750" y="3294400"/>
                <a:ext cx="12160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5300" extrusionOk="0">
                    <a:moveTo>
                      <a:pt x="4493" y="543"/>
                    </a:moveTo>
                    <a:lnTo>
                      <a:pt x="4481" y="609"/>
                    </a:lnTo>
                    <a:cubicBezTo>
                      <a:pt x="4481" y="688"/>
                      <a:pt x="4467" y="781"/>
                      <a:pt x="4454" y="873"/>
                    </a:cubicBezTo>
                    <a:lnTo>
                      <a:pt x="4401" y="1058"/>
                    </a:lnTo>
                    <a:cubicBezTo>
                      <a:pt x="4375" y="1137"/>
                      <a:pt x="4349" y="1204"/>
                      <a:pt x="4322" y="1283"/>
                    </a:cubicBezTo>
                    <a:cubicBezTo>
                      <a:pt x="4216" y="1586"/>
                      <a:pt x="4084" y="1877"/>
                      <a:pt x="3952" y="2182"/>
                    </a:cubicBezTo>
                    <a:cubicBezTo>
                      <a:pt x="3674" y="2802"/>
                      <a:pt x="3489" y="3371"/>
                      <a:pt x="3212" y="3952"/>
                    </a:cubicBezTo>
                    <a:lnTo>
                      <a:pt x="2869" y="4666"/>
                    </a:lnTo>
                    <a:cubicBezTo>
                      <a:pt x="2845" y="4690"/>
                      <a:pt x="2831" y="4747"/>
                      <a:pt x="2809" y="4747"/>
                    </a:cubicBezTo>
                    <a:cubicBezTo>
                      <a:pt x="2807" y="4747"/>
                      <a:pt x="2804" y="4746"/>
                      <a:pt x="2802" y="4745"/>
                    </a:cubicBezTo>
                    <a:lnTo>
                      <a:pt x="2749" y="4678"/>
                    </a:lnTo>
                    <a:lnTo>
                      <a:pt x="2591" y="4507"/>
                    </a:lnTo>
                    <a:cubicBezTo>
                      <a:pt x="2247" y="4229"/>
                      <a:pt x="1891" y="3926"/>
                      <a:pt x="1534" y="3661"/>
                    </a:cubicBezTo>
                    <a:cubicBezTo>
                      <a:pt x="1283" y="3511"/>
                      <a:pt x="1038" y="3366"/>
                      <a:pt x="784" y="3236"/>
                    </a:cubicBezTo>
                    <a:lnTo>
                      <a:pt x="784" y="3236"/>
                    </a:lnTo>
                    <a:cubicBezTo>
                      <a:pt x="1064" y="2976"/>
                      <a:pt x="1349" y="2722"/>
                      <a:pt x="1639" y="2472"/>
                    </a:cubicBezTo>
                    <a:cubicBezTo>
                      <a:pt x="1639" y="2472"/>
                      <a:pt x="1824" y="2314"/>
                      <a:pt x="2009" y="2168"/>
                    </a:cubicBezTo>
                    <a:cubicBezTo>
                      <a:pt x="2208" y="2023"/>
                      <a:pt x="2393" y="1864"/>
                      <a:pt x="2393" y="1864"/>
                    </a:cubicBezTo>
                    <a:cubicBezTo>
                      <a:pt x="2393" y="1864"/>
                      <a:pt x="2591" y="1732"/>
                      <a:pt x="2789" y="1586"/>
                    </a:cubicBezTo>
                    <a:cubicBezTo>
                      <a:pt x="2987" y="1454"/>
                      <a:pt x="3199" y="1309"/>
                      <a:pt x="3199" y="1309"/>
                    </a:cubicBezTo>
                    <a:cubicBezTo>
                      <a:pt x="3199" y="1309"/>
                      <a:pt x="3397" y="1190"/>
                      <a:pt x="3609" y="1058"/>
                    </a:cubicBezTo>
                    <a:cubicBezTo>
                      <a:pt x="3806" y="939"/>
                      <a:pt x="4018" y="807"/>
                      <a:pt x="4018" y="807"/>
                    </a:cubicBezTo>
                    <a:lnTo>
                      <a:pt x="4308" y="635"/>
                    </a:lnTo>
                    <a:lnTo>
                      <a:pt x="4428" y="569"/>
                    </a:lnTo>
                    <a:lnTo>
                      <a:pt x="4493" y="543"/>
                    </a:lnTo>
                    <a:close/>
                    <a:moveTo>
                      <a:pt x="4863" y="1"/>
                    </a:moveTo>
                    <a:cubicBezTo>
                      <a:pt x="4824" y="15"/>
                      <a:pt x="4771" y="41"/>
                      <a:pt x="4719" y="67"/>
                    </a:cubicBezTo>
                    <a:lnTo>
                      <a:pt x="4414" y="212"/>
                    </a:lnTo>
                    <a:lnTo>
                      <a:pt x="4150" y="344"/>
                    </a:lnTo>
                    <a:cubicBezTo>
                      <a:pt x="4018" y="424"/>
                      <a:pt x="3886" y="490"/>
                      <a:pt x="3886" y="490"/>
                    </a:cubicBezTo>
                    <a:cubicBezTo>
                      <a:pt x="3886" y="490"/>
                      <a:pt x="3662" y="609"/>
                      <a:pt x="3450" y="728"/>
                    </a:cubicBezTo>
                    <a:cubicBezTo>
                      <a:pt x="3239" y="860"/>
                      <a:pt x="3027" y="979"/>
                      <a:pt x="3027" y="979"/>
                    </a:cubicBezTo>
                    <a:cubicBezTo>
                      <a:pt x="3027" y="979"/>
                      <a:pt x="2829" y="1111"/>
                      <a:pt x="2617" y="1230"/>
                    </a:cubicBezTo>
                    <a:lnTo>
                      <a:pt x="2221" y="1494"/>
                    </a:lnTo>
                    <a:cubicBezTo>
                      <a:pt x="2221" y="1494"/>
                      <a:pt x="2023" y="1639"/>
                      <a:pt x="1824" y="1771"/>
                    </a:cubicBezTo>
                    <a:lnTo>
                      <a:pt x="1454" y="2062"/>
                    </a:lnTo>
                    <a:cubicBezTo>
                      <a:pt x="940" y="2432"/>
                      <a:pt x="464" y="2816"/>
                      <a:pt x="1" y="3251"/>
                    </a:cubicBezTo>
                    <a:lnTo>
                      <a:pt x="128" y="3480"/>
                    </a:lnTo>
                    <a:lnTo>
                      <a:pt x="128" y="3480"/>
                    </a:lnTo>
                    <a:lnTo>
                      <a:pt x="41" y="3674"/>
                    </a:lnTo>
                    <a:cubicBezTo>
                      <a:pt x="111" y="3693"/>
                      <a:pt x="180" y="3713"/>
                      <a:pt x="250" y="3734"/>
                    </a:cubicBezTo>
                    <a:lnTo>
                      <a:pt x="250" y="3734"/>
                    </a:lnTo>
                    <a:cubicBezTo>
                      <a:pt x="251" y="3739"/>
                      <a:pt x="252" y="3741"/>
                      <a:pt x="252" y="3741"/>
                    </a:cubicBezTo>
                    <a:cubicBezTo>
                      <a:pt x="254" y="3739"/>
                      <a:pt x="255" y="3738"/>
                      <a:pt x="257" y="3737"/>
                    </a:cubicBezTo>
                    <a:lnTo>
                      <a:pt x="257" y="3737"/>
                    </a:lnTo>
                    <a:cubicBezTo>
                      <a:pt x="581" y="3838"/>
                      <a:pt x="906" y="3970"/>
                      <a:pt x="1230" y="4111"/>
                    </a:cubicBezTo>
                    <a:cubicBezTo>
                      <a:pt x="1586" y="4335"/>
                      <a:pt x="1956" y="4573"/>
                      <a:pt x="2314" y="4824"/>
                    </a:cubicBezTo>
                    <a:lnTo>
                      <a:pt x="2631" y="5115"/>
                    </a:lnTo>
                    <a:lnTo>
                      <a:pt x="2816" y="5274"/>
                    </a:lnTo>
                    <a:lnTo>
                      <a:pt x="2829" y="5300"/>
                    </a:lnTo>
                    <a:cubicBezTo>
                      <a:pt x="2842" y="5300"/>
                      <a:pt x="2855" y="5274"/>
                      <a:pt x="2855" y="5260"/>
                    </a:cubicBezTo>
                    <a:lnTo>
                      <a:pt x="2895" y="5180"/>
                    </a:lnTo>
                    <a:lnTo>
                      <a:pt x="2974" y="5022"/>
                    </a:lnTo>
                    <a:cubicBezTo>
                      <a:pt x="2974" y="5022"/>
                      <a:pt x="3107" y="4771"/>
                      <a:pt x="3225" y="4520"/>
                    </a:cubicBezTo>
                    <a:lnTo>
                      <a:pt x="3463" y="4018"/>
                    </a:lnTo>
                    <a:cubicBezTo>
                      <a:pt x="3595" y="3727"/>
                      <a:pt x="3727" y="3424"/>
                      <a:pt x="3847" y="3119"/>
                    </a:cubicBezTo>
                    <a:cubicBezTo>
                      <a:pt x="3965" y="2828"/>
                      <a:pt x="4071" y="2538"/>
                      <a:pt x="4203" y="2261"/>
                    </a:cubicBezTo>
                    <a:cubicBezTo>
                      <a:pt x="4335" y="1956"/>
                      <a:pt x="4481" y="1666"/>
                      <a:pt x="4599" y="1362"/>
                    </a:cubicBezTo>
                    <a:lnTo>
                      <a:pt x="4678" y="1124"/>
                    </a:lnTo>
                    <a:lnTo>
                      <a:pt x="4771" y="846"/>
                    </a:lnTo>
                    <a:cubicBezTo>
                      <a:pt x="4811" y="622"/>
                      <a:pt x="4851" y="397"/>
                      <a:pt x="4863" y="173"/>
                    </a:cubicBezTo>
                    <a:lnTo>
                      <a:pt x="48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5" name="Google Shape;10335;p24"/>
              <p:cNvSpPr/>
              <p:nvPr/>
            </p:nvSpPr>
            <p:spPr>
              <a:xfrm>
                <a:off x="4374950" y="3448350"/>
                <a:ext cx="330350" cy="153650"/>
              </a:xfrm>
              <a:custGeom>
                <a:avLst/>
                <a:gdLst/>
                <a:ahLst/>
                <a:cxnLst/>
                <a:rect l="l" t="t" r="r" b="b"/>
                <a:pathLst>
                  <a:path w="13214" h="6146" extrusionOk="0">
                    <a:moveTo>
                      <a:pt x="621" y="0"/>
                    </a:moveTo>
                    <a:lnTo>
                      <a:pt x="0" y="305"/>
                    </a:lnTo>
                    <a:cubicBezTo>
                      <a:pt x="317" y="807"/>
                      <a:pt x="542" y="1348"/>
                      <a:pt x="820" y="1890"/>
                    </a:cubicBezTo>
                    <a:cubicBezTo>
                      <a:pt x="1070" y="2432"/>
                      <a:pt x="1255" y="3000"/>
                      <a:pt x="1480" y="3568"/>
                    </a:cubicBezTo>
                    <a:cubicBezTo>
                      <a:pt x="1480" y="3568"/>
                      <a:pt x="1519" y="3647"/>
                      <a:pt x="1533" y="3727"/>
                    </a:cubicBezTo>
                    <a:cubicBezTo>
                      <a:pt x="1560" y="3806"/>
                      <a:pt x="1572" y="3885"/>
                      <a:pt x="1572" y="3885"/>
                    </a:cubicBezTo>
                    <a:cubicBezTo>
                      <a:pt x="1599" y="3938"/>
                      <a:pt x="1586" y="4017"/>
                      <a:pt x="1639" y="4031"/>
                    </a:cubicBezTo>
                    <a:lnTo>
                      <a:pt x="1824" y="4017"/>
                    </a:lnTo>
                    <a:lnTo>
                      <a:pt x="2405" y="3964"/>
                    </a:lnTo>
                    <a:lnTo>
                      <a:pt x="3369" y="3885"/>
                    </a:lnTo>
                    <a:lnTo>
                      <a:pt x="4347" y="3832"/>
                    </a:lnTo>
                    <a:cubicBezTo>
                      <a:pt x="4390" y="3830"/>
                      <a:pt x="4434" y="3830"/>
                      <a:pt x="4477" y="3830"/>
                    </a:cubicBezTo>
                    <a:cubicBezTo>
                      <a:pt x="4754" y="3830"/>
                      <a:pt x="5040" y="3861"/>
                      <a:pt x="5325" y="3872"/>
                    </a:cubicBezTo>
                    <a:cubicBezTo>
                      <a:pt x="5325" y="3872"/>
                      <a:pt x="5814" y="3925"/>
                      <a:pt x="6316" y="3978"/>
                    </a:cubicBezTo>
                    <a:cubicBezTo>
                      <a:pt x="6805" y="4031"/>
                      <a:pt x="7294" y="4096"/>
                      <a:pt x="7294" y="4096"/>
                    </a:cubicBezTo>
                    <a:cubicBezTo>
                      <a:pt x="7955" y="4216"/>
                      <a:pt x="8628" y="4387"/>
                      <a:pt x="9263" y="4572"/>
                    </a:cubicBezTo>
                    <a:cubicBezTo>
                      <a:pt x="10545" y="4916"/>
                      <a:pt x="11813" y="5511"/>
                      <a:pt x="13068" y="6145"/>
                    </a:cubicBezTo>
                    <a:lnTo>
                      <a:pt x="13214" y="5088"/>
                    </a:lnTo>
                    <a:cubicBezTo>
                      <a:pt x="11905" y="4704"/>
                      <a:pt x="10637" y="4281"/>
                      <a:pt x="9303" y="4044"/>
                    </a:cubicBezTo>
                    <a:cubicBezTo>
                      <a:pt x="8642" y="3912"/>
                      <a:pt x="7981" y="3793"/>
                      <a:pt x="7321" y="3700"/>
                    </a:cubicBezTo>
                    <a:cubicBezTo>
                      <a:pt x="7321" y="3700"/>
                      <a:pt x="6819" y="3661"/>
                      <a:pt x="6316" y="3608"/>
                    </a:cubicBezTo>
                    <a:cubicBezTo>
                      <a:pt x="5827" y="3582"/>
                      <a:pt x="5325" y="3542"/>
                      <a:pt x="5325" y="3542"/>
                    </a:cubicBezTo>
                    <a:cubicBezTo>
                      <a:pt x="5042" y="3531"/>
                      <a:pt x="4759" y="3500"/>
                      <a:pt x="4476" y="3500"/>
                    </a:cubicBezTo>
                    <a:cubicBezTo>
                      <a:pt x="4429" y="3500"/>
                      <a:pt x="4382" y="3500"/>
                      <a:pt x="4334" y="3502"/>
                    </a:cubicBezTo>
                    <a:lnTo>
                      <a:pt x="3357" y="3555"/>
                    </a:lnTo>
                    <a:lnTo>
                      <a:pt x="2379" y="3608"/>
                    </a:lnTo>
                    <a:lnTo>
                      <a:pt x="1982" y="3635"/>
                    </a:lnTo>
                    <a:lnTo>
                      <a:pt x="1930" y="3635"/>
                    </a:lnTo>
                    <a:cubicBezTo>
                      <a:pt x="1916" y="3635"/>
                      <a:pt x="1916" y="3608"/>
                      <a:pt x="1916" y="3594"/>
                    </a:cubicBezTo>
                    <a:lnTo>
                      <a:pt x="1877" y="3462"/>
                    </a:lnTo>
                    <a:cubicBezTo>
                      <a:pt x="1692" y="2881"/>
                      <a:pt x="1546" y="2273"/>
                      <a:pt x="1334" y="1692"/>
                    </a:cubicBezTo>
                    <a:cubicBezTo>
                      <a:pt x="1097" y="1124"/>
                      <a:pt x="912" y="543"/>
                      <a:pt x="6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6" name="Google Shape;10336;p24"/>
              <p:cNvSpPr/>
              <p:nvPr/>
            </p:nvSpPr>
            <p:spPr>
              <a:xfrm>
                <a:off x="4376925" y="3691825"/>
                <a:ext cx="329050" cy="156600"/>
              </a:xfrm>
              <a:custGeom>
                <a:avLst/>
                <a:gdLst/>
                <a:ahLst/>
                <a:cxnLst/>
                <a:rect l="l" t="t" r="r" b="b"/>
                <a:pathLst>
                  <a:path w="13162" h="6264" extrusionOk="0">
                    <a:moveTo>
                      <a:pt x="13003" y="0"/>
                    </a:moveTo>
                    <a:cubicBezTo>
                      <a:pt x="11761" y="634"/>
                      <a:pt x="10492" y="1242"/>
                      <a:pt x="9210" y="1612"/>
                    </a:cubicBezTo>
                    <a:cubicBezTo>
                      <a:pt x="8576" y="1797"/>
                      <a:pt x="7915" y="1982"/>
                      <a:pt x="7254" y="2101"/>
                    </a:cubicBezTo>
                    <a:cubicBezTo>
                      <a:pt x="7254" y="2101"/>
                      <a:pt x="6766" y="2167"/>
                      <a:pt x="6264" y="2233"/>
                    </a:cubicBezTo>
                    <a:lnTo>
                      <a:pt x="5286" y="2338"/>
                    </a:lnTo>
                    <a:cubicBezTo>
                      <a:pt x="4993" y="2351"/>
                      <a:pt x="4700" y="2394"/>
                      <a:pt x="4407" y="2394"/>
                    </a:cubicBezTo>
                    <a:cubicBezTo>
                      <a:pt x="4370" y="2394"/>
                      <a:pt x="4332" y="2393"/>
                      <a:pt x="4295" y="2391"/>
                    </a:cubicBezTo>
                    <a:lnTo>
                      <a:pt x="3330" y="2338"/>
                    </a:lnTo>
                    <a:lnTo>
                      <a:pt x="2353" y="2273"/>
                    </a:lnTo>
                    <a:lnTo>
                      <a:pt x="1784" y="2233"/>
                    </a:lnTo>
                    <a:lnTo>
                      <a:pt x="1586" y="2206"/>
                    </a:lnTo>
                    <a:cubicBezTo>
                      <a:pt x="1546" y="2233"/>
                      <a:pt x="1546" y="2312"/>
                      <a:pt x="1533" y="2365"/>
                    </a:cubicBezTo>
                    <a:cubicBezTo>
                      <a:pt x="1533" y="2365"/>
                      <a:pt x="1454" y="2682"/>
                      <a:pt x="1440" y="2682"/>
                    </a:cubicBezTo>
                    <a:cubicBezTo>
                      <a:pt x="1229" y="3237"/>
                      <a:pt x="1018" y="3806"/>
                      <a:pt x="793" y="4373"/>
                    </a:cubicBezTo>
                    <a:lnTo>
                      <a:pt x="1" y="5959"/>
                    </a:lnTo>
                    <a:lnTo>
                      <a:pt x="621" y="6263"/>
                    </a:lnTo>
                    <a:cubicBezTo>
                      <a:pt x="859" y="5695"/>
                      <a:pt x="1084" y="5127"/>
                      <a:pt x="1322" y="4558"/>
                    </a:cubicBezTo>
                    <a:lnTo>
                      <a:pt x="1837" y="2775"/>
                    </a:lnTo>
                    <a:cubicBezTo>
                      <a:pt x="1851" y="2775"/>
                      <a:pt x="1863" y="2656"/>
                      <a:pt x="1863" y="2656"/>
                    </a:cubicBezTo>
                    <a:cubicBezTo>
                      <a:pt x="1877" y="2643"/>
                      <a:pt x="1877" y="2616"/>
                      <a:pt x="1877" y="2603"/>
                    </a:cubicBezTo>
                    <a:lnTo>
                      <a:pt x="1930" y="2603"/>
                    </a:lnTo>
                    <a:lnTo>
                      <a:pt x="2326" y="2629"/>
                    </a:lnTo>
                    <a:lnTo>
                      <a:pt x="3317" y="2682"/>
                    </a:lnTo>
                    <a:lnTo>
                      <a:pt x="4295" y="2722"/>
                    </a:lnTo>
                    <a:cubicBezTo>
                      <a:pt x="4330" y="2724"/>
                      <a:pt x="4365" y="2724"/>
                      <a:pt x="4399" y="2724"/>
                    </a:cubicBezTo>
                    <a:cubicBezTo>
                      <a:pt x="4695" y="2724"/>
                      <a:pt x="4990" y="2681"/>
                      <a:pt x="5286" y="2669"/>
                    </a:cubicBezTo>
                    <a:cubicBezTo>
                      <a:pt x="5286" y="2669"/>
                      <a:pt x="5788" y="2629"/>
                      <a:pt x="6277" y="2590"/>
                    </a:cubicBezTo>
                    <a:cubicBezTo>
                      <a:pt x="6779" y="2550"/>
                      <a:pt x="7268" y="2497"/>
                      <a:pt x="7268" y="2497"/>
                    </a:cubicBezTo>
                    <a:cubicBezTo>
                      <a:pt x="7941" y="2391"/>
                      <a:pt x="8602" y="2273"/>
                      <a:pt x="9263" y="2127"/>
                    </a:cubicBezTo>
                    <a:cubicBezTo>
                      <a:pt x="10598" y="1889"/>
                      <a:pt x="11853" y="1454"/>
                      <a:pt x="13161" y="1057"/>
                    </a:cubicBezTo>
                    <a:lnTo>
                      <a:pt x="1300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7" name="Google Shape;10337;p24"/>
              <p:cNvSpPr/>
              <p:nvPr/>
            </p:nvSpPr>
            <p:spPr>
              <a:xfrm>
                <a:off x="4207450" y="3529600"/>
                <a:ext cx="38350" cy="239200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9568" extrusionOk="0">
                    <a:moveTo>
                      <a:pt x="635" y="1"/>
                    </a:moveTo>
                    <a:lnTo>
                      <a:pt x="1" y="305"/>
                    </a:lnTo>
                    <a:cubicBezTo>
                      <a:pt x="199" y="635"/>
                      <a:pt x="331" y="992"/>
                      <a:pt x="516" y="1336"/>
                    </a:cubicBezTo>
                    <a:cubicBezTo>
                      <a:pt x="622" y="1706"/>
                      <a:pt x="793" y="2062"/>
                      <a:pt x="899" y="2446"/>
                    </a:cubicBezTo>
                    <a:cubicBezTo>
                      <a:pt x="966" y="2829"/>
                      <a:pt x="1124" y="3212"/>
                      <a:pt x="1124" y="3609"/>
                    </a:cubicBezTo>
                    <a:lnTo>
                      <a:pt x="1204" y="4190"/>
                    </a:lnTo>
                    <a:cubicBezTo>
                      <a:pt x="1230" y="4388"/>
                      <a:pt x="1204" y="4586"/>
                      <a:pt x="1204" y="4784"/>
                    </a:cubicBezTo>
                    <a:cubicBezTo>
                      <a:pt x="1204" y="4969"/>
                      <a:pt x="1216" y="5168"/>
                      <a:pt x="1204" y="5366"/>
                    </a:cubicBezTo>
                    <a:lnTo>
                      <a:pt x="1124" y="5947"/>
                    </a:lnTo>
                    <a:cubicBezTo>
                      <a:pt x="1110" y="6343"/>
                      <a:pt x="966" y="6713"/>
                      <a:pt x="886" y="7097"/>
                    </a:cubicBezTo>
                    <a:cubicBezTo>
                      <a:pt x="860" y="7282"/>
                      <a:pt x="767" y="7467"/>
                      <a:pt x="701" y="7638"/>
                    </a:cubicBezTo>
                    <a:cubicBezTo>
                      <a:pt x="635" y="7823"/>
                      <a:pt x="569" y="8008"/>
                      <a:pt x="503" y="8181"/>
                    </a:cubicBezTo>
                    <a:cubicBezTo>
                      <a:pt x="516" y="8193"/>
                      <a:pt x="450" y="8325"/>
                      <a:pt x="384" y="8445"/>
                    </a:cubicBezTo>
                    <a:cubicBezTo>
                      <a:pt x="305" y="8577"/>
                      <a:pt x="238" y="8709"/>
                      <a:pt x="238" y="8709"/>
                    </a:cubicBezTo>
                    <a:cubicBezTo>
                      <a:pt x="186" y="8788"/>
                      <a:pt x="159" y="8894"/>
                      <a:pt x="120" y="8986"/>
                    </a:cubicBezTo>
                    <a:lnTo>
                      <a:pt x="27" y="9238"/>
                    </a:lnTo>
                    <a:lnTo>
                      <a:pt x="701" y="9567"/>
                    </a:lnTo>
                    <a:lnTo>
                      <a:pt x="767" y="9238"/>
                    </a:lnTo>
                    <a:cubicBezTo>
                      <a:pt x="793" y="9145"/>
                      <a:pt x="807" y="9039"/>
                      <a:pt x="846" y="8947"/>
                    </a:cubicBezTo>
                    <a:cubicBezTo>
                      <a:pt x="846" y="8947"/>
                      <a:pt x="886" y="8801"/>
                      <a:pt x="939" y="8656"/>
                    </a:cubicBezTo>
                    <a:cubicBezTo>
                      <a:pt x="1005" y="8524"/>
                      <a:pt x="1031" y="8366"/>
                      <a:pt x="1031" y="8366"/>
                    </a:cubicBezTo>
                    <a:cubicBezTo>
                      <a:pt x="1071" y="8167"/>
                      <a:pt x="1124" y="7969"/>
                      <a:pt x="1163" y="7770"/>
                    </a:cubicBezTo>
                    <a:cubicBezTo>
                      <a:pt x="1216" y="7585"/>
                      <a:pt x="1283" y="7388"/>
                      <a:pt x="1295" y="7176"/>
                    </a:cubicBezTo>
                    <a:cubicBezTo>
                      <a:pt x="1336" y="6780"/>
                      <a:pt x="1454" y="6396"/>
                      <a:pt x="1454" y="5987"/>
                    </a:cubicBezTo>
                    <a:cubicBezTo>
                      <a:pt x="1468" y="5788"/>
                      <a:pt x="1494" y="5577"/>
                      <a:pt x="1507" y="5379"/>
                    </a:cubicBezTo>
                    <a:cubicBezTo>
                      <a:pt x="1533" y="5181"/>
                      <a:pt x="1507" y="4983"/>
                      <a:pt x="1507" y="4771"/>
                    </a:cubicBezTo>
                    <a:cubicBezTo>
                      <a:pt x="1507" y="4573"/>
                      <a:pt x="1533" y="4375"/>
                      <a:pt x="1507" y="4164"/>
                    </a:cubicBezTo>
                    <a:cubicBezTo>
                      <a:pt x="1494" y="3965"/>
                      <a:pt x="1468" y="3767"/>
                      <a:pt x="1454" y="3568"/>
                    </a:cubicBezTo>
                    <a:cubicBezTo>
                      <a:pt x="1468" y="3159"/>
                      <a:pt x="1336" y="2763"/>
                      <a:pt x="1295" y="2353"/>
                    </a:cubicBezTo>
                    <a:cubicBezTo>
                      <a:pt x="1243" y="1944"/>
                      <a:pt x="1110" y="1560"/>
                      <a:pt x="1045" y="1151"/>
                    </a:cubicBezTo>
                    <a:cubicBezTo>
                      <a:pt x="886" y="781"/>
                      <a:pt x="807" y="371"/>
                      <a:pt x="6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8" name="Google Shape;10338;p24"/>
              <p:cNvSpPr/>
              <p:nvPr/>
            </p:nvSpPr>
            <p:spPr>
              <a:xfrm>
                <a:off x="4145700" y="3559675"/>
                <a:ext cx="31375" cy="179400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7176" extrusionOk="0">
                    <a:moveTo>
                      <a:pt x="634" y="1"/>
                    </a:moveTo>
                    <a:lnTo>
                      <a:pt x="0" y="304"/>
                    </a:lnTo>
                    <a:cubicBezTo>
                      <a:pt x="145" y="542"/>
                      <a:pt x="238" y="806"/>
                      <a:pt x="397" y="1058"/>
                    </a:cubicBezTo>
                    <a:cubicBezTo>
                      <a:pt x="476" y="1335"/>
                      <a:pt x="621" y="1586"/>
                      <a:pt x="687" y="1877"/>
                    </a:cubicBezTo>
                    <a:cubicBezTo>
                      <a:pt x="740" y="2154"/>
                      <a:pt x="872" y="2432"/>
                      <a:pt x="872" y="2723"/>
                    </a:cubicBezTo>
                    <a:cubicBezTo>
                      <a:pt x="885" y="2868"/>
                      <a:pt x="899" y="3013"/>
                      <a:pt x="925" y="3158"/>
                    </a:cubicBezTo>
                    <a:cubicBezTo>
                      <a:pt x="952" y="3304"/>
                      <a:pt x="925" y="3449"/>
                      <a:pt x="925" y="3581"/>
                    </a:cubicBezTo>
                    <a:cubicBezTo>
                      <a:pt x="925" y="3727"/>
                      <a:pt x="938" y="3872"/>
                      <a:pt x="925" y="4018"/>
                    </a:cubicBezTo>
                    <a:cubicBezTo>
                      <a:pt x="899" y="4163"/>
                      <a:pt x="872" y="4308"/>
                      <a:pt x="858" y="4441"/>
                    </a:cubicBezTo>
                    <a:cubicBezTo>
                      <a:pt x="858" y="4731"/>
                      <a:pt x="726" y="5008"/>
                      <a:pt x="674" y="5286"/>
                    </a:cubicBezTo>
                    <a:cubicBezTo>
                      <a:pt x="661" y="5418"/>
                      <a:pt x="582" y="5550"/>
                      <a:pt x="529" y="5683"/>
                    </a:cubicBezTo>
                    <a:cubicBezTo>
                      <a:pt x="476" y="5815"/>
                      <a:pt x="423" y="5947"/>
                      <a:pt x="383" y="6079"/>
                    </a:cubicBezTo>
                    <a:cubicBezTo>
                      <a:pt x="409" y="6092"/>
                      <a:pt x="159" y="6462"/>
                      <a:pt x="171" y="6462"/>
                    </a:cubicBezTo>
                    <a:cubicBezTo>
                      <a:pt x="132" y="6515"/>
                      <a:pt x="106" y="6594"/>
                      <a:pt x="79" y="6660"/>
                    </a:cubicBezTo>
                    <a:lnTo>
                      <a:pt x="13" y="6858"/>
                    </a:lnTo>
                    <a:lnTo>
                      <a:pt x="700" y="7175"/>
                    </a:lnTo>
                    <a:lnTo>
                      <a:pt x="726" y="6925"/>
                    </a:lnTo>
                    <a:cubicBezTo>
                      <a:pt x="740" y="6845"/>
                      <a:pt x="740" y="6779"/>
                      <a:pt x="767" y="6700"/>
                    </a:cubicBezTo>
                    <a:cubicBezTo>
                      <a:pt x="753" y="6700"/>
                      <a:pt x="925" y="6264"/>
                      <a:pt x="899" y="6264"/>
                    </a:cubicBezTo>
                    <a:cubicBezTo>
                      <a:pt x="925" y="6105"/>
                      <a:pt x="964" y="5960"/>
                      <a:pt x="991" y="5815"/>
                    </a:cubicBezTo>
                    <a:cubicBezTo>
                      <a:pt x="1031" y="5669"/>
                      <a:pt x="1084" y="5524"/>
                      <a:pt x="1084" y="5378"/>
                    </a:cubicBezTo>
                    <a:cubicBezTo>
                      <a:pt x="1096" y="5075"/>
                      <a:pt x="1202" y="4784"/>
                      <a:pt x="1189" y="4480"/>
                    </a:cubicBezTo>
                    <a:cubicBezTo>
                      <a:pt x="1202" y="4335"/>
                      <a:pt x="1216" y="4189"/>
                      <a:pt x="1228" y="4030"/>
                    </a:cubicBezTo>
                    <a:cubicBezTo>
                      <a:pt x="1242" y="3886"/>
                      <a:pt x="1228" y="3740"/>
                      <a:pt x="1228" y="3581"/>
                    </a:cubicBezTo>
                    <a:cubicBezTo>
                      <a:pt x="1228" y="3436"/>
                      <a:pt x="1255" y="3290"/>
                      <a:pt x="1242" y="3132"/>
                    </a:cubicBezTo>
                    <a:cubicBezTo>
                      <a:pt x="1216" y="2987"/>
                      <a:pt x="1202" y="2841"/>
                      <a:pt x="1202" y="2683"/>
                    </a:cubicBezTo>
                    <a:cubicBezTo>
                      <a:pt x="1216" y="2379"/>
                      <a:pt x="1110" y="2089"/>
                      <a:pt x="1096" y="1771"/>
                    </a:cubicBezTo>
                    <a:cubicBezTo>
                      <a:pt x="1057" y="1467"/>
                      <a:pt x="964" y="1176"/>
                      <a:pt x="925" y="873"/>
                    </a:cubicBezTo>
                    <a:cubicBezTo>
                      <a:pt x="806" y="595"/>
                      <a:pt x="753" y="278"/>
                      <a:pt x="6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9" name="Google Shape;10339;p24"/>
              <p:cNvSpPr/>
              <p:nvPr/>
            </p:nvSpPr>
            <p:spPr>
              <a:xfrm>
                <a:off x="4694050" y="3579825"/>
                <a:ext cx="19500" cy="13150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5260" extrusionOk="0">
                    <a:moveTo>
                      <a:pt x="635" y="0"/>
                    </a:moveTo>
                    <a:lnTo>
                      <a:pt x="1" y="476"/>
                    </a:lnTo>
                    <a:cubicBezTo>
                      <a:pt x="13" y="622"/>
                      <a:pt x="119" y="701"/>
                      <a:pt x="159" y="872"/>
                    </a:cubicBezTo>
                    <a:cubicBezTo>
                      <a:pt x="212" y="1045"/>
                      <a:pt x="265" y="1230"/>
                      <a:pt x="291" y="1427"/>
                    </a:cubicBezTo>
                    <a:cubicBezTo>
                      <a:pt x="330" y="1824"/>
                      <a:pt x="357" y="2220"/>
                      <a:pt x="357" y="2643"/>
                    </a:cubicBezTo>
                    <a:cubicBezTo>
                      <a:pt x="371" y="3053"/>
                      <a:pt x="371" y="3450"/>
                      <a:pt x="330" y="3832"/>
                    </a:cubicBezTo>
                    <a:cubicBezTo>
                      <a:pt x="304" y="4017"/>
                      <a:pt x="251" y="4190"/>
                      <a:pt x="198" y="4375"/>
                    </a:cubicBezTo>
                    <a:cubicBezTo>
                      <a:pt x="145" y="4533"/>
                      <a:pt x="66" y="4651"/>
                      <a:pt x="1" y="4784"/>
                    </a:cubicBezTo>
                    <a:lnTo>
                      <a:pt x="700" y="5259"/>
                    </a:lnTo>
                    <a:cubicBezTo>
                      <a:pt x="727" y="5009"/>
                      <a:pt x="767" y="4744"/>
                      <a:pt x="767" y="4519"/>
                    </a:cubicBezTo>
                    <a:cubicBezTo>
                      <a:pt x="767" y="4519"/>
                      <a:pt x="780" y="4361"/>
                      <a:pt x="780" y="4190"/>
                    </a:cubicBezTo>
                    <a:cubicBezTo>
                      <a:pt x="780" y="4017"/>
                      <a:pt x="767" y="3859"/>
                      <a:pt x="767" y="3859"/>
                    </a:cubicBezTo>
                    <a:cubicBezTo>
                      <a:pt x="741" y="3436"/>
                      <a:pt x="700" y="3013"/>
                      <a:pt x="688" y="2617"/>
                    </a:cubicBezTo>
                    <a:cubicBezTo>
                      <a:pt x="674" y="2220"/>
                      <a:pt x="700" y="1811"/>
                      <a:pt x="727" y="1401"/>
                    </a:cubicBezTo>
                    <a:cubicBezTo>
                      <a:pt x="741" y="1190"/>
                      <a:pt x="727" y="978"/>
                      <a:pt x="741" y="754"/>
                    </a:cubicBezTo>
                    <a:cubicBezTo>
                      <a:pt x="714" y="529"/>
                      <a:pt x="714" y="225"/>
                      <a:pt x="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0" name="Google Shape;10340;p24"/>
              <p:cNvSpPr/>
              <p:nvPr/>
            </p:nvSpPr>
            <p:spPr>
              <a:xfrm>
                <a:off x="4282775" y="3604600"/>
                <a:ext cx="147350" cy="87375"/>
              </a:xfrm>
              <a:custGeom>
                <a:avLst/>
                <a:gdLst/>
                <a:ahLst/>
                <a:cxnLst/>
                <a:rect l="l" t="t" r="r" b="b"/>
                <a:pathLst>
                  <a:path w="5894" h="3495" extrusionOk="0">
                    <a:moveTo>
                      <a:pt x="822" y="603"/>
                    </a:moveTo>
                    <a:lnTo>
                      <a:pt x="822" y="603"/>
                    </a:lnTo>
                    <a:cubicBezTo>
                      <a:pt x="1199" y="659"/>
                      <a:pt x="1580" y="721"/>
                      <a:pt x="1956" y="794"/>
                    </a:cubicBezTo>
                    <a:lnTo>
                      <a:pt x="2432" y="899"/>
                    </a:lnTo>
                    <a:lnTo>
                      <a:pt x="2907" y="1005"/>
                    </a:lnTo>
                    <a:lnTo>
                      <a:pt x="3356" y="1137"/>
                    </a:lnTo>
                    <a:cubicBezTo>
                      <a:pt x="3582" y="1216"/>
                      <a:pt x="3819" y="1282"/>
                      <a:pt x="3819" y="1282"/>
                    </a:cubicBezTo>
                    <a:lnTo>
                      <a:pt x="4269" y="1441"/>
                    </a:lnTo>
                    <a:cubicBezTo>
                      <a:pt x="4493" y="1534"/>
                      <a:pt x="4718" y="1613"/>
                      <a:pt x="4718" y="1613"/>
                    </a:cubicBezTo>
                    <a:lnTo>
                      <a:pt x="5035" y="1745"/>
                    </a:lnTo>
                    <a:lnTo>
                      <a:pt x="5167" y="1798"/>
                    </a:lnTo>
                    <a:lnTo>
                      <a:pt x="5233" y="1824"/>
                    </a:lnTo>
                    <a:lnTo>
                      <a:pt x="5180" y="1851"/>
                    </a:lnTo>
                    <a:cubicBezTo>
                      <a:pt x="5114" y="1916"/>
                      <a:pt x="5035" y="1956"/>
                      <a:pt x="4956" y="1996"/>
                    </a:cubicBezTo>
                    <a:lnTo>
                      <a:pt x="4771" y="2075"/>
                    </a:lnTo>
                    <a:cubicBezTo>
                      <a:pt x="4704" y="2101"/>
                      <a:pt x="4625" y="2128"/>
                      <a:pt x="4546" y="2154"/>
                    </a:cubicBezTo>
                    <a:cubicBezTo>
                      <a:pt x="4255" y="2260"/>
                      <a:pt x="3938" y="2339"/>
                      <a:pt x="3621" y="2418"/>
                    </a:cubicBezTo>
                    <a:cubicBezTo>
                      <a:pt x="2986" y="2591"/>
                      <a:pt x="2379" y="2802"/>
                      <a:pt x="1758" y="2947"/>
                    </a:cubicBezTo>
                    <a:lnTo>
                      <a:pt x="992" y="3119"/>
                    </a:lnTo>
                    <a:cubicBezTo>
                      <a:pt x="974" y="3119"/>
                      <a:pt x="939" y="3131"/>
                      <a:pt x="917" y="3131"/>
                    </a:cubicBezTo>
                    <a:cubicBezTo>
                      <a:pt x="906" y="3131"/>
                      <a:pt x="899" y="3128"/>
                      <a:pt x="899" y="3119"/>
                    </a:cubicBezTo>
                    <a:lnTo>
                      <a:pt x="913" y="3040"/>
                    </a:lnTo>
                    <a:lnTo>
                      <a:pt x="939" y="2802"/>
                    </a:lnTo>
                    <a:cubicBezTo>
                      <a:pt x="992" y="2079"/>
                      <a:pt x="985" y="1329"/>
                      <a:pt x="822" y="603"/>
                    </a:cubicBezTo>
                    <a:close/>
                    <a:moveTo>
                      <a:pt x="317" y="1"/>
                    </a:moveTo>
                    <a:lnTo>
                      <a:pt x="211" y="239"/>
                    </a:lnTo>
                    <a:lnTo>
                      <a:pt x="211" y="239"/>
                    </a:lnTo>
                    <a:lnTo>
                      <a:pt x="0" y="292"/>
                    </a:lnTo>
                    <a:cubicBezTo>
                      <a:pt x="34" y="360"/>
                      <a:pt x="65" y="429"/>
                      <a:pt x="95" y="499"/>
                    </a:cubicBezTo>
                    <a:lnTo>
                      <a:pt x="95" y="499"/>
                    </a:lnTo>
                    <a:lnTo>
                      <a:pt x="93" y="503"/>
                    </a:lnTo>
                    <a:cubicBezTo>
                      <a:pt x="95" y="503"/>
                      <a:pt x="96" y="503"/>
                      <a:pt x="97" y="503"/>
                    </a:cubicBezTo>
                    <a:lnTo>
                      <a:pt x="97" y="503"/>
                    </a:lnTo>
                    <a:cubicBezTo>
                      <a:pt x="396" y="1206"/>
                      <a:pt x="516" y="1997"/>
                      <a:pt x="516" y="2788"/>
                    </a:cubicBezTo>
                    <a:lnTo>
                      <a:pt x="502" y="3211"/>
                    </a:lnTo>
                    <a:lnTo>
                      <a:pt x="502" y="3463"/>
                    </a:lnTo>
                    <a:lnTo>
                      <a:pt x="502" y="3489"/>
                    </a:lnTo>
                    <a:cubicBezTo>
                      <a:pt x="502" y="3493"/>
                      <a:pt x="505" y="3495"/>
                      <a:pt x="510" y="3495"/>
                    </a:cubicBezTo>
                    <a:cubicBezTo>
                      <a:pt x="519" y="3495"/>
                      <a:pt x="533" y="3489"/>
                      <a:pt x="543" y="3489"/>
                    </a:cubicBezTo>
                    <a:lnTo>
                      <a:pt x="622" y="3475"/>
                    </a:lnTo>
                    <a:lnTo>
                      <a:pt x="793" y="3436"/>
                    </a:lnTo>
                    <a:cubicBezTo>
                      <a:pt x="793" y="3436"/>
                      <a:pt x="1057" y="3370"/>
                      <a:pt x="1335" y="3317"/>
                    </a:cubicBezTo>
                    <a:cubicBezTo>
                      <a:pt x="1600" y="3251"/>
                      <a:pt x="1877" y="3185"/>
                      <a:pt x="1877" y="3185"/>
                    </a:cubicBezTo>
                    <a:cubicBezTo>
                      <a:pt x="2484" y="3040"/>
                      <a:pt x="3106" y="2815"/>
                      <a:pt x="3726" y="2670"/>
                    </a:cubicBezTo>
                    <a:cubicBezTo>
                      <a:pt x="4044" y="2591"/>
                      <a:pt x="4361" y="2511"/>
                      <a:pt x="4678" y="2418"/>
                    </a:cubicBezTo>
                    <a:lnTo>
                      <a:pt x="4916" y="2339"/>
                    </a:lnTo>
                    <a:lnTo>
                      <a:pt x="5180" y="2221"/>
                    </a:lnTo>
                    <a:cubicBezTo>
                      <a:pt x="5379" y="2115"/>
                      <a:pt x="5564" y="2022"/>
                      <a:pt x="5749" y="1877"/>
                    </a:cubicBezTo>
                    <a:lnTo>
                      <a:pt x="5893" y="1784"/>
                    </a:lnTo>
                    <a:lnTo>
                      <a:pt x="5735" y="1705"/>
                    </a:lnTo>
                    <a:lnTo>
                      <a:pt x="5432" y="1560"/>
                    </a:lnTo>
                    <a:lnTo>
                      <a:pt x="4877" y="1308"/>
                    </a:lnTo>
                    <a:cubicBezTo>
                      <a:pt x="4877" y="1308"/>
                      <a:pt x="4665" y="1216"/>
                      <a:pt x="4440" y="1123"/>
                    </a:cubicBezTo>
                    <a:cubicBezTo>
                      <a:pt x="4216" y="1044"/>
                      <a:pt x="3991" y="952"/>
                      <a:pt x="3991" y="952"/>
                    </a:cubicBezTo>
                    <a:lnTo>
                      <a:pt x="3541" y="794"/>
                    </a:lnTo>
                    <a:cubicBezTo>
                      <a:pt x="3304" y="714"/>
                      <a:pt x="3080" y="635"/>
                      <a:pt x="3080" y="635"/>
                    </a:cubicBezTo>
                    <a:cubicBezTo>
                      <a:pt x="3080" y="635"/>
                      <a:pt x="2842" y="568"/>
                      <a:pt x="2617" y="503"/>
                    </a:cubicBezTo>
                    <a:cubicBezTo>
                      <a:pt x="2379" y="450"/>
                      <a:pt x="2155" y="383"/>
                      <a:pt x="2155" y="383"/>
                    </a:cubicBezTo>
                    <a:cubicBezTo>
                      <a:pt x="1533" y="225"/>
                      <a:pt x="925" y="93"/>
                      <a:pt x="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1" name="Google Shape;10341;p24"/>
              <p:cNvSpPr/>
              <p:nvPr/>
            </p:nvSpPr>
            <p:spPr>
              <a:xfrm>
                <a:off x="3835500" y="3513850"/>
                <a:ext cx="279825" cy="275150"/>
              </a:xfrm>
              <a:custGeom>
                <a:avLst/>
                <a:gdLst/>
                <a:ahLst/>
                <a:cxnLst/>
                <a:rect l="l" t="t" r="r" b="b"/>
                <a:pathLst>
                  <a:path w="11193" h="11006" extrusionOk="0">
                    <a:moveTo>
                      <a:pt x="5643" y="0"/>
                    </a:moveTo>
                    <a:cubicBezTo>
                      <a:pt x="5025" y="0"/>
                      <a:pt x="4408" y="103"/>
                      <a:pt x="3832" y="314"/>
                    </a:cubicBezTo>
                    <a:cubicBezTo>
                      <a:pt x="2484" y="777"/>
                      <a:pt x="1335" y="1820"/>
                      <a:pt x="714" y="3102"/>
                    </a:cubicBezTo>
                    <a:cubicBezTo>
                      <a:pt x="93" y="4383"/>
                      <a:pt x="0" y="5943"/>
                      <a:pt x="490" y="7290"/>
                    </a:cubicBezTo>
                    <a:cubicBezTo>
                      <a:pt x="951" y="8638"/>
                      <a:pt x="1996" y="9815"/>
                      <a:pt x="3291" y="10435"/>
                    </a:cubicBezTo>
                    <a:cubicBezTo>
                      <a:pt x="4035" y="10812"/>
                      <a:pt x="4882" y="11005"/>
                      <a:pt x="5729" y="11005"/>
                    </a:cubicBezTo>
                    <a:cubicBezTo>
                      <a:pt x="6339" y="11005"/>
                      <a:pt x="6949" y="10905"/>
                      <a:pt x="7519" y="10700"/>
                    </a:cubicBezTo>
                    <a:cubicBezTo>
                      <a:pt x="8906" y="10238"/>
                      <a:pt x="10095" y="9193"/>
                      <a:pt x="10743" y="7886"/>
                    </a:cubicBezTo>
                    <a:lnTo>
                      <a:pt x="10109" y="7581"/>
                    </a:lnTo>
                    <a:cubicBezTo>
                      <a:pt x="9580" y="8758"/>
                      <a:pt x="8562" y="9722"/>
                      <a:pt x="7334" y="10185"/>
                    </a:cubicBezTo>
                    <a:cubicBezTo>
                      <a:pt x="6770" y="10399"/>
                      <a:pt x="6157" y="10508"/>
                      <a:pt x="5541" y="10508"/>
                    </a:cubicBezTo>
                    <a:cubicBezTo>
                      <a:pt x="4830" y="10508"/>
                      <a:pt x="4114" y="10363"/>
                      <a:pt x="3462" y="10065"/>
                    </a:cubicBezTo>
                    <a:cubicBezTo>
                      <a:pt x="2246" y="9510"/>
                      <a:pt x="1256" y="8441"/>
                      <a:pt x="793" y="7185"/>
                    </a:cubicBezTo>
                    <a:cubicBezTo>
                      <a:pt x="331" y="5916"/>
                      <a:pt x="410" y="4450"/>
                      <a:pt x="992" y="3234"/>
                    </a:cubicBezTo>
                    <a:cubicBezTo>
                      <a:pt x="1573" y="2019"/>
                      <a:pt x="2669" y="1041"/>
                      <a:pt x="3938" y="631"/>
                    </a:cubicBezTo>
                    <a:cubicBezTo>
                      <a:pt x="4459" y="452"/>
                      <a:pt x="5008" y="364"/>
                      <a:pt x="5557" y="364"/>
                    </a:cubicBezTo>
                    <a:cubicBezTo>
                      <a:pt x="6345" y="364"/>
                      <a:pt x="7130" y="545"/>
                      <a:pt x="7823" y="895"/>
                    </a:cubicBezTo>
                    <a:cubicBezTo>
                      <a:pt x="9012" y="1490"/>
                      <a:pt x="9924" y="2586"/>
                      <a:pt x="10320" y="3816"/>
                    </a:cubicBezTo>
                    <a:cubicBezTo>
                      <a:pt x="10400" y="4133"/>
                      <a:pt x="10479" y="4450"/>
                      <a:pt x="10518" y="4767"/>
                    </a:cubicBezTo>
                    <a:cubicBezTo>
                      <a:pt x="10532" y="5084"/>
                      <a:pt x="10558" y="5414"/>
                      <a:pt x="10545" y="5731"/>
                    </a:cubicBezTo>
                    <a:cubicBezTo>
                      <a:pt x="10479" y="6036"/>
                      <a:pt x="10465" y="6379"/>
                      <a:pt x="10400" y="6696"/>
                    </a:cubicBezTo>
                    <a:cubicBezTo>
                      <a:pt x="10400" y="6696"/>
                      <a:pt x="10320" y="6908"/>
                      <a:pt x="10254" y="7132"/>
                    </a:cubicBezTo>
                    <a:cubicBezTo>
                      <a:pt x="10175" y="7357"/>
                      <a:pt x="10095" y="7568"/>
                      <a:pt x="10095" y="7568"/>
                    </a:cubicBezTo>
                    <a:lnTo>
                      <a:pt x="10770" y="7898"/>
                    </a:lnTo>
                    <a:cubicBezTo>
                      <a:pt x="10770" y="7898"/>
                      <a:pt x="10849" y="7621"/>
                      <a:pt x="10941" y="7357"/>
                    </a:cubicBezTo>
                    <a:cubicBezTo>
                      <a:pt x="11008" y="7079"/>
                      <a:pt x="11087" y="6815"/>
                      <a:pt x="11087" y="6815"/>
                    </a:cubicBezTo>
                    <a:cubicBezTo>
                      <a:pt x="11126" y="6459"/>
                      <a:pt x="11152" y="6115"/>
                      <a:pt x="11192" y="5745"/>
                    </a:cubicBezTo>
                    <a:cubicBezTo>
                      <a:pt x="11192" y="5388"/>
                      <a:pt x="11152" y="5031"/>
                      <a:pt x="11113" y="4674"/>
                    </a:cubicBezTo>
                    <a:cubicBezTo>
                      <a:pt x="11047" y="4318"/>
                      <a:pt x="10941" y="3974"/>
                      <a:pt x="10849" y="3631"/>
                    </a:cubicBezTo>
                    <a:cubicBezTo>
                      <a:pt x="10360" y="2283"/>
                      <a:pt x="9316" y="1120"/>
                      <a:pt x="8008" y="525"/>
                    </a:cubicBezTo>
                    <a:cubicBezTo>
                      <a:pt x="7279" y="179"/>
                      <a:pt x="6460" y="0"/>
                      <a:pt x="5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2" name="Google Shape;10342;p24"/>
              <p:cNvSpPr/>
              <p:nvPr/>
            </p:nvSpPr>
            <p:spPr>
              <a:xfrm>
                <a:off x="3937575" y="3612800"/>
                <a:ext cx="78975" cy="77150"/>
              </a:xfrm>
              <a:custGeom>
                <a:avLst/>
                <a:gdLst/>
                <a:ahLst/>
                <a:cxnLst/>
                <a:rect l="l" t="t" r="r" b="b"/>
                <a:pathLst>
                  <a:path w="3159" h="3086" extrusionOk="0">
                    <a:moveTo>
                      <a:pt x="1483" y="363"/>
                    </a:moveTo>
                    <a:cubicBezTo>
                      <a:pt x="1669" y="363"/>
                      <a:pt x="1854" y="413"/>
                      <a:pt x="2022" y="505"/>
                    </a:cubicBezTo>
                    <a:cubicBezTo>
                      <a:pt x="2273" y="651"/>
                      <a:pt x="2432" y="888"/>
                      <a:pt x="2497" y="1153"/>
                    </a:cubicBezTo>
                    <a:cubicBezTo>
                      <a:pt x="2485" y="1232"/>
                      <a:pt x="2511" y="1285"/>
                      <a:pt x="2511" y="1350"/>
                    </a:cubicBezTo>
                    <a:cubicBezTo>
                      <a:pt x="2497" y="1417"/>
                      <a:pt x="2497" y="1483"/>
                      <a:pt x="2497" y="1549"/>
                    </a:cubicBezTo>
                    <a:cubicBezTo>
                      <a:pt x="2458" y="1602"/>
                      <a:pt x="2485" y="1668"/>
                      <a:pt x="2485" y="1734"/>
                    </a:cubicBezTo>
                    <a:cubicBezTo>
                      <a:pt x="2484" y="1734"/>
                      <a:pt x="2484" y="1733"/>
                      <a:pt x="2483" y="1733"/>
                    </a:cubicBezTo>
                    <a:cubicBezTo>
                      <a:pt x="2467" y="1733"/>
                      <a:pt x="2419" y="1905"/>
                      <a:pt x="2432" y="1905"/>
                    </a:cubicBezTo>
                    <a:lnTo>
                      <a:pt x="2516" y="1947"/>
                    </a:lnTo>
                    <a:lnTo>
                      <a:pt x="2516" y="1947"/>
                    </a:lnTo>
                    <a:lnTo>
                      <a:pt x="2458" y="1919"/>
                    </a:lnTo>
                    <a:cubicBezTo>
                      <a:pt x="2315" y="2307"/>
                      <a:pt x="1896" y="2592"/>
                      <a:pt x="1451" y="2592"/>
                    </a:cubicBezTo>
                    <a:cubicBezTo>
                      <a:pt x="1320" y="2592"/>
                      <a:pt x="1187" y="2567"/>
                      <a:pt x="1058" y="2513"/>
                    </a:cubicBezTo>
                    <a:cubicBezTo>
                      <a:pt x="780" y="2395"/>
                      <a:pt x="556" y="2170"/>
                      <a:pt x="436" y="1879"/>
                    </a:cubicBezTo>
                    <a:cubicBezTo>
                      <a:pt x="330" y="1588"/>
                      <a:pt x="344" y="1271"/>
                      <a:pt x="489" y="980"/>
                    </a:cubicBezTo>
                    <a:cubicBezTo>
                      <a:pt x="621" y="703"/>
                      <a:pt x="859" y="492"/>
                      <a:pt x="1163" y="413"/>
                    </a:cubicBezTo>
                    <a:cubicBezTo>
                      <a:pt x="1269" y="379"/>
                      <a:pt x="1376" y="363"/>
                      <a:pt x="1483" y="363"/>
                    </a:cubicBezTo>
                    <a:close/>
                    <a:moveTo>
                      <a:pt x="1586" y="1"/>
                    </a:moveTo>
                    <a:cubicBezTo>
                      <a:pt x="1016" y="1"/>
                      <a:pt x="454" y="325"/>
                      <a:pt x="212" y="848"/>
                    </a:cubicBezTo>
                    <a:cubicBezTo>
                      <a:pt x="40" y="1206"/>
                      <a:pt x="1" y="1615"/>
                      <a:pt x="133" y="1998"/>
                    </a:cubicBezTo>
                    <a:cubicBezTo>
                      <a:pt x="251" y="2368"/>
                      <a:pt x="515" y="2686"/>
                      <a:pt x="885" y="2883"/>
                    </a:cubicBezTo>
                    <a:cubicBezTo>
                      <a:pt x="1110" y="3021"/>
                      <a:pt x="1370" y="3086"/>
                      <a:pt x="1633" y="3086"/>
                    </a:cubicBezTo>
                    <a:cubicBezTo>
                      <a:pt x="2206" y="3086"/>
                      <a:pt x="2798" y="2778"/>
                      <a:pt x="3089" y="2228"/>
                    </a:cubicBezTo>
                    <a:lnTo>
                      <a:pt x="3089" y="2228"/>
                    </a:lnTo>
                    <a:lnTo>
                      <a:pt x="3105" y="2236"/>
                    </a:lnTo>
                    <a:cubicBezTo>
                      <a:pt x="3105" y="2223"/>
                      <a:pt x="3144" y="1892"/>
                      <a:pt x="3157" y="1892"/>
                    </a:cubicBezTo>
                    <a:cubicBezTo>
                      <a:pt x="3158" y="1892"/>
                      <a:pt x="3158" y="1892"/>
                      <a:pt x="3158" y="1893"/>
                    </a:cubicBezTo>
                    <a:cubicBezTo>
                      <a:pt x="3145" y="1787"/>
                      <a:pt x="3119" y="1681"/>
                      <a:pt x="3145" y="1576"/>
                    </a:cubicBezTo>
                    <a:cubicBezTo>
                      <a:pt x="3132" y="1470"/>
                      <a:pt x="3105" y="1364"/>
                      <a:pt x="3105" y="1271"/>
                    </a:cubicBezTo>
                    <a:cubicBezTo>
                      <a:pt x="3079" y="1165"/>
                      <a:pt x="3040" y="1073"/>
                      <a:pt x="3013" y="968"/>
                    </a:cubicBezTo>
                    <a:cubicBezTo>
                      <a:pt x="2867" y="584"/>
                      <a:pt x="2564" y="281"/>
                      <a:pt x="2194" y="135"/>
                    </a:cubicBezTo>
                    <a:cubicBezTo>
                      <a:pt x="2000" y="43"/>
                      <a:pt x="1793" y="1"/>
                      <a:pt x="15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343" name="Google Shape;10343;p24"/>
            <p:cNvSpPr/>
            <p:nvPr/>
          </p:nvSpPr>
          <p:spPr>
            <a:xfrm>
              <a:off x="8702675" y="968150"/>
              <a:ext cx="177645" cy="187055"/>
            </a:xfrm>
            <a:custGeom>
              <a:avLst/>
              <a:gdLst/>
              <a:ahLst/>
              <a:cxnLst/>
              <a:rect l="l" t="t" r="r" b="b"/>
              <a:pathLst>
                <a:path w="8722" h="9184" extrusionOk="0">
                  <a:moveTo>
                    <a:pt x="4388" y="2458"/>
                  </a:moveTo>
                  <a:cubicBezTo>
                    <a:pt x="4394" y="2464"/>
                    <a:pt x="4401" y="2464"/>
                    <a:pt x="4407" y="2464"/>
                  </a:cubicBezTo>
                  <a:cubicBezTo>
                    <a:pt x="4414" y="2464"/>
                    <a:pt x="4420" y="2464"/>
                    <a:pt x="4427" y="2471"/>
                  </a:cubicBezTo>
                  <a:cubicBezTo>
                    <a:pt x="4770" y="2471"/>
                    <a:pt x="5101" y="2564"/>
                    <a:pt x="5392" y="2735"/>
                  </a:cubicBezTo>
                  <a:lnTo>
                    <a:pt x="5405" y="2735"/>
                  </a:lnTo>
                  <a:cubicBezTo>
                    <a:pt x="5418" y="2749"/>
                    <a:pt x="5431" y="2749"/>
                    <a:pt x="5445" y="2762"/>
                  </a:cubicBezTo>
                  <a:cubicBezTo>
                    <a:pt x="5457" y="2762"/>
                    <a:pt x="5471" y="2775"/>
                    <a:pt x="5471" y="2775"/>
                  </a:cubicBezTo>
                  <a:lnTo>
                    <a:pt x="5484" y="2788"/>
                  </a:lnTo>
                  <a:cubicBezTo>
                    <a:pt x="5775" y="2960"/>
                    <a:pt x="6012" y="3211"/>
                    <a:pt x="6185" y="3501"/>
                  </a:cubicBezTo>
                  <a:cubicBezTo>
                    <a:pt x="6197" y="3515"/>
                    <a:pt x="6197" y="3528"/>
                    <a:pt x="6211" y="3542"/>
                  </a:cubicBezTo>
                  <a:cubicBezTo>
                    <a:pt x="6224" y="3554"/>
                    <a:pt x="6224" y="3568"/>
                    <a:pt x="6238" y="3581"/>
                  </a:cubicBezTo>
                  <a:lnTo>
                    <a:pt x="6238" y="3595"/>
                  </a:lnTo>
                  <a:cubicBezTo>
                    <a:pt x="6396" y="3885"/>
                    <a:pt x="6475" y="4215"/>
                    <a:pt x="6488" y="4559"/>
                  </a:cubicBezTo>
                  <a:lnTo>
                    <a:pt x="6488" y="4572"/>
                  </a:lnTo>
                  <a:lnTo>
                    <a:pt x="6488" y="4611"/>
                  </a:lnTo>
                  <a:lnTo>
                    <a:pt x="6488" y="4652"/>
                  </a:lnTo>
                  <a:lnTo>
                    <a:pt x="6488" y="4664"/>
                  </a:lnTo>
                  <a:cubicBezTo>
                    <a:pt x="6475" y="4995"/>
                    <a:pt x="6382" y="5325"/>
                    <a:pt x="6211" y="5629"/>
                  </a:cubicBezTo>
                  <a:cubicBezTo>
                    <a:pt x="6197" y="5642"/>
                    <a:pt x="6197" y="5656"/>
                    <a:pt x="6185" y="5669"/>
                  </a:cubicBezTo>
                  <a:cubicBezTo>
                    <a:pt x="6185" y="5682"/>
                    <a:pt x="6171" y="5695"/>
                    <a:pt x="6171" y="5709"/>
                  </a:cubicBezTo>
                  <a:lnTo>
                    <a:pt x="6158" y="5709"/>
                  </a:lnTo>
                  <a:cubicBezTo>
                    <a:pt x="5986" y="5999"/>
                    <a:pt x="5735" y="6237"/>
                    <a:pt x="5445" y="6408"/>
                  </a:cubicBezTo>
                  <a:lnTo>
                    <a:pt x="5445" y="6422"/>
                  </a:lnTo>
                  <a:cubicBezTo>
                    <a:pt x="5431" y="6422"/>
                    <a:pt x="5418" y="6435"/>
                    <a:pt x="5405" y="6435"/>
                  </a:cubicBezTo>
                  <a:cubicBezTo>
                    <a:pt x="5392" y="6449"/>
                    <a:pt x="5378" y="6449"/>
                    <a:pt x="5366" y="6461"/>
                  </a:cubicBezTo>
                  <a:lnTo>
                    <a:pt x="5352" y="6461"/>
                  </a:lnTo>
                  <a:cubicBezTo>
                    <a:pt x="5061" y="6620"/>
                    <a:pt x="4731" y="6713"/>
                    <a:pt x="4388" y="6713"/>
                  </a:cubicBezTo>
                  <a:lnTo>
                    <a:pt x="4282" y="6713"/>
                  </a:lnTo>
                  <a:cubicBezTo>
                    <a:pt x="3951" y="6699"/>
                    <a:pt x="3621" y="6607"/>
                    <a:pt x="3331" y="6449"/>
                  </a:cubicBezTo>
                  <a:cubicBezTo>
                    <a:pt x="3317" y="6449"/>
                    <a:pt x="3317" y="6449"/>
                    <a:pt x="3317" y="6435"/>
                  </a:cubicBezTo>
                  <a:cubicBezTo>
                    <a:pt x="3304" y="6435"/>
                    <a:pt x="3290" y="6422"/>
                    <a:pt x="3278" y="6422"/>
                  </a:cubicBezTo>
                  <a:cubicBezTo>
                    <a:pt x="3264" y="6408"/>
                    <a:pt x="3251" y="6408"/>
                    <a:pt x="3238" y="6396"/>
                  </a:cubicBezTo>
                  <a:cubicBezTo>
                    <a:pt x="2947" y="6211"/>
                    <a:pt x="2709" y="5973"/>
                    <a:pt x="2538" y="5682"/>
                  </a:cubicBezTo>
                  <a:cubicBezTo>
                    <a:pt x="2538" y="5682"/>
                    <a:pt x="2538" y="5669"/>
                    <a:pt x="2524" y="5669"/>
                  </a:cubicBezTo>
                  <a:cubicBezTo>
                    <a:pt x="2524" y="5656"/>
                    <a:pt x="2511" y="5642"/>
                    <a:pt x="2511" y="5629"/>
                  </a:cubicBezTo>
                  <a:lnTo>
                    <a:pt x="2485" y="5603"/>
                  </a:lnTo>
                  <a:lnTo>
                    <a:pt x="2485" y="5589"/>
                  </a:lnTo>
                  <a:cubicBezTo>
                    <a:pt x="2326" y="5286"/>
                    <a:pt x="2247" y="4955"/>
                    <a:pt x="2233" y="4625"/>
                  </a:cubicBezTo>
                  <a:lnTo>
                    <a:pt x="2233" y="4611"/>
                  </a:lnTo>
                  <a:lnTo>
                    <a:pt x="2233" y="4572"/>
                  </a:lnTo>
                  <a:lnTo>
                    <a:pt x="2233" y="4519"/>
                  </a:lnTo>
                  <a:cubicBezTo>
                    <a:pt x="2247" y="4176"/>
                    <a:pt x="2339" y="3845"/>
                    <a:pt x="2498" y="3554"/>
                  </a:cubicBezTo>
                  <a:cubicBezTo>
                    <a:pt x="2511" y="3554"/>
                    <a:pt x="2511" y="3554"/>
                    <a:pt x="2511" y="3542"/>
                  </a:cubicBezTo>
                  <a:cubicBezTo>
                    <a:pt x="2511" y="3528"/>
                    <a:pt x="2524" y="3528"/>
                    <a:pt x="2524" y="3515"/>
                  </a:cubicBezTo>
                  <a:cubicBezTo>
                    <a:pt x="2538" y="3501"/>
                    <a:pt x="2538" y="3489"/>
                    <a:pt x="2550" y="3475"/>
                  </a:cubicBezTo>
                  <a:lnTo>
                    <a:pt x="2550" y="3462"/>
                  </a:lnTo>
                  <a:cubicBezTo>
                    <a:pt x="2735" y="3184"/>
                    <a:pt x="2987" y="2934"/>
                    <a:pt x="3264" y="2762"/>
                  </a:cubicBezTo>
                  <a:lnTo>
                    <a:pt x="3278" y="2762"/>
                  </a:lnTo>
                  <a:cubicBezTo>
                    <a:pt x="3290" y="2749"/>
                    <a:pt x="3304" y="2749"/>
                    <a:pt x="3317" y="2735"/>
                  </a:cubicBezTo>
                  <a:cubicBezTo>
                    <a:pt x="3331" y="2735"/>
                    <a:pt x="3343" y="2722"/>
                    <a:pt x="3357" y="2722"/>
                  </a:cubicBezTo>
                  <a:lnTo>
                    <a:pt x="3357" y="2709"/>
                  </a:lnTo>
                  <a:cubicBezTo>
                    <a:pt x="3660" y="2550"/>
                    <a:pt x="3991" y="2471"/>
                    <a:pt x="4321" y="2458"/>
                  </a:cubicBezTo>
                  <a:close/>
                  <a:moveTo>
                    <a:pt x="3648" y="0"/>
                  </a:moveTo>
                  <a:lnTo>
                    <a:pt x="3317" y="1334"/>
                  </a:lnTo>
                  <a:cubicBezTo>
                    <a:pt x="3211" y="1375"/>
                    <a:pt x="3093" y="1414"/>
                    <a:pt x="2987" y="1467"/>
                  </a:cubicBezTo>
                  <a:cubicBezTo>
                    <a:pt x="2908" y="1493"/>
                    <a:pt x="2829" y="1533"/>
                    <a:pt x="2762" y="1572"/>
                  </a:cubicBezTo>
                  <a:cubicBezTo>
                    <a:pt x="2762" y="1572"/>
                    <a:pt x="2749" y="1572"/>
                    <a:pt x="2749" y="1586"/>
                  </a:cubicBezTo>
                  <a:lnTo>
                    <a:pt x="2735" y="1586"/>
                  </a:lnTo>
                  <a:cubicBezTo>
                    <a:pt x="2723" y="1599"/>
                    <a:pt x="2696" y="1612"/>
                    <a:pt x="2683" y="1612"/>
                  </a:cubicBezTo>
                  <a:lnTo>
                    <a:pt x="2670" y="1625"/>
                  </a:lnTo>
                  <a:cubicBezTo>
                    <a:pt x="2656" y="1625"/>
                    <a:pt x="2644" y="1639"/>
                    <a:pt x="2630" y="1652"/>
                  </a:cubicBezTo>
                  <a:lnTo>
                    <a:pt x="2617" y="1652"/>
                  </a:lnTo>
                  <a:cubicBezTo>
                    <a:pt x="2445" y="1757"/>
                    <a:pt x="2274" y="1877"/>
                    <a:pt x="2115" y="2022"/>
                  </a:cubicBezTo>
                  <a:lnTo>
                    <a:pt x="794" y="1612"/>
                  </a:lnTo>
                  <a:lnTo>
                    <a:pt x="27" y="2907"/>
                  </a:lnTo>
                  <a:lnTo>
                    <a:pt x="1018" y="3859"/>
                  </a:lnTo>
                  <a:cubicBezTo>
                    <a:pt x="1005" y="3924"/>
                    <a:pt x="1005" y="3991"/>
                    <a:pt x="991" y="4056"/>
                  </a:cubicBezTo>
                  <a:cubicBezTo>
                    <a:pt x="979" y="4109"/>
                    <a:pt x="979" y="4162"/>
                    <a:pt x="965" y="4215"/>
                  </a:cubicBezTo>
                  <a:cubicBezTo>
                    <a:pt x="965" y="4241"/>
                    <a:pt x="965" y="4268"/>
                    <a:pt x="952" y="4294"/>
                  </a:cubicBezTo>
                  <a:lnTo>
                    <a:pt x="952" y="4467"/>
                  </a:lnTo>
                  <a:lnTo>
                    <a:pt x="952" y="4479"/>
                  </a:lnTo>
                  <a:lnTo>
                    <a:pt x="952" y="4493"/>
                  </a:lnTo>
                  <a:lnTo>
                    <a:pt x="952" y="4559"/>
                  </a:lnTo>
                  <a:lnTo>
                    <a:pt x="952" y="4625"/>
                  </a:lnTo>
                  <a:cubicBezTo>
                    <a:pt x="952" y="4837"/>
                    <a:pt x="965" y="5048"/>
                    <a:pt x="1005" y="5246"/>
                  </a:cubicBezTo>
                  <a:lnTo>
                    <a:pt x="1" y="6184"/>
                  </a:lnTo>
                  <a:lnTo>
                    <a:pt x="741" y="7506"/>
                  </a:lnTo>
                  <a:lnTo>
                    <a:pt x="2062" y="7122"/>
                  </a:lnTo>
                  <a:cubicBezTo>
                    <a:pt x="2115" y="7162"/>
                    <a:pt x="2154" y="7201"/>
                    <a:pt x="2207" y="7241"/>
                  </a:cubicBezTo>
                  <a:cubicBezTo>
                    <a:pt x="2247" y="7281"/>
                    <a:pt x="2300" y="7307"/>
                    <a:pt x="2339" y="7347"/>
                  </a:cubicBezTo>
                  <a:cubicBezTo>
                    <a:pt x="2366" y="7360"/>
                    <a:pt x="2379" y="7374"/>
                    <a:pt x="2406" y="7386"/>
                  </a:cubicBezTo>
                  <a:cubicBezTo>
                    <a:pt x="2459" y="7426"/>
                    <a:pt x="2498" y="7453"/>
                    <a:pt x="2550" y="7479"/>
                  </a:cubicBezTo>
                  <a:cubicBezTo>
                    <a:pt x="2550" y="7479"/>
                    <a:pt x="2550" y="7492"/>
                    <a:pt x="2564" y="7492"/>
                  </a:cubicBezTo>
                  <a:lnTo>
                    <a:pt x="2577" y="7492"/>
                  </a:lnTo>
                  <a:cubicBezTo>
                    <a:pt x="2591" y="7506"/>
                    <a:pt x="2603" y="7518"/>
                    <a:pt x="2630" y="7532"/>
                  </a:cubicBezTo>
                  <a:cubicBezTo>
                    <a:pt x="2644" y="7545"/>
                    <a:pt x="2656" y="7545"/>
                    <a:pt x="2683" y="7559"/>
                  </a:cubicBezTo>
                  <a:lnTo>
                    <a:pt x="2696" y="7571"/>
                  </a:lnTo>
                  <a:lnTo>
                    <a:pt x="2709" y="7571"/>
                  </a:lnTo>
                  <a:cubicBezTo>
                    <a:pt x="2776" y="7611"/>
                    <a:pt x="2855" y="7651"/>
                    <a:pt x="2920" y="7691"/>
                  </a:cubicBezTo>
                  <a:cubicBezTo>
                    <a:pt x="3026" y="7744"/>
                    <a:pt x="3146" y="7783"/>
                    <a:pt x="3251" y="7823"/>
                  </a:cubicBezTo>
                  <a:lnTo>
                    <a:pt x="3555" y="9171"/>
                  </a:lnTo>
                  <a:lnTo>
                    <a:pt x="5075" y="9183"/>
                  </a:lnTo>
                  <a:lnTo>
                    <a:pt x="5405" y="7836"/>
                  </a:lnTo>
                  <a:cubicBezTo>
                    <a:pt x="5510" y="7809"/>
                    <a:pt x="5630" y="7756"/>
                    <a:pt x="5735" y="7717"/>
                  </a:cubicBezTo>
                  <a:cubicBezTo>
                    <a:pt x="5815" y="7677"/>
                    <a:pt x="5880" y="7651"/>
                    <a:pt x="5960" y="7611"/>
                  </a:cubicBezTo>
                  <a:cubicBezTo>
                    <a:pt x="5960" y="7598"/>
                    <a:pt x="5973" y="7598"/>
                    <a:pt x="5973" y="7598"/>
                  </a:cubicBezTo>
                  <a:lnTo>
                    <a:pt x="5986" y="7598"/>
                  </a:lnTo>
                  <a:cubicBezTo>
                    <a:pt x="6000" y="7585"/>
                    <a:pt x="6026" y="7571"/>
                    <a:pt x="6039" y="7559"/>
                  </a:cubicBezTo>
                  <a:lnTo>
                    <a:pt x="6053" y="7559"/>
                  </a:lnTo>
                  <a:cubicBezTo>
                    <a:pt x="6065" y="7545"/>
                    <a:pt x="6079" y="7545"/>
                    <a:pt x="6092" y="7532"/>
                  </a:cubicBezTo>
                  <a:cubicBezTo>
                    <a:pt x="6092" y="7532"/>
                    <a:pt x="6105" y="7532"/>
                    <a:pt x="6105" y="7518"/>
                  </a:cubicBezTo>
                  <a:cubicBezTo>
                    <a:pt x="6132" y="7506"/>
                    <a:pt x="6158" y="7492"/>
                    <a:pt x="6185" y="7466"/>
                  </a:cubicBezTo>
                  <a:cubicBezTo>
                    <a:pt x="6211" y="7453"/>
                    <a:pt x="6238" y="7439"/>
                    <a:pt x="6250" y="7426"/>
                  </a:cubicBezTo>
                  <a:cubicBezTo>
                    <a:pt x="6382" y="7347"/>
                    <a:pt x="6488" y="7254"/>
                    <a:pt x="6608" y="7162"/>
                  </a:cubicBezTo>
                  <a:lnTo>
                    <a:pt x="7915" y="7571"/>
                  </a:lnTo>
                  <a:lnTo>
                    <a:pt x="8695" y="6264"/>
                  </a:lnTo>
                  <a:lnTo>
                    <a:pt x="7691" y="5312"/>
                  </a:lnTo>
                  <a:cubicBezTo>
                    <a:pt x="7718" y="5233"/>
                    <a:pt x="7730" y="5140"/>
                    <a:pt x="7744" y="5048"/>
                  </a:cubicBezTo>
                  <a:cubicBezTo>
                    <a:pt x="7744" y="5022"/>
                    <a:pt x="7744" y="4995"/>
                    <a:pt x="7757" y="4955"/>
                  </a:cubicBezTo>
                  <a:cubicBezTo>
                    <a:pt x="7757" y="4902"/>
                    <a:pt x="7757" y="4849"/>
                    <a:pt x="7770" y="4796"/>
                  </a:cubicBezTo>
                  <a:lnTo>
                    <a:pt x="7770" y="4691"/>
                  </a:lnTo>
                  <a:lnTo>
                    <a:pt x="7770" y="4625"/>
                  </a:lnTo>
                  <a:lnTo>
                    <a:pt x="7770" y="4559"/>
                  </a:lnTo>
                  <a:lnTo>
                    <a:pt x="7770" y="4546"/>
                  </a:lnTo>
                  <a:cubicBezTo>
                    <a:pt x="7770" y="4347"/>
                    <a:pt x="7744" y="4136"/>
                    <a:pt x="7704" y="3924"/>
                  </a:cubicBezTo>
                  <a:lnTo>
                    <a:pt x="8722" y="2999"/>
                  </a:lnTo>
                  <a:lnTo>
                    <a:pt x="7982" y="1678"/>
                  </a:lnTo>
                  <a:lnTo>
                    <a:pt x="6660" y="2062"/>
                  </a:lnTo>
                  <a:cubicBezTo>
                    <a:pt x="6541" y="1969"/>
                    <a:pt x="6435" y="1877"/>
                    <a:pt x="6317" y="1784"/>
                  </a:cubicBezTo>
                  <a:cubicBezTo>
                    <a:pt x="6264" y="1757"/>
                    <a:pt x="6224" y="1731"/>
                    <a:pt x="6171" y="1692"/>
                  </a:cubicBezTo>
                  <a:lnTo>
                    <a:pt x="6158" y="1692"/>
                  </a:lnTo>
                  <a:cubicBezTo>
                    <a:pt x="6158" y="1692"/>
                    <a:pt x="6158" y="1678"/>
                    <a:pt x="6145" y="1678"/>
                  </a:cubicBezTo>
                  <a:cubicBezTo>
                    <a:pt x="6132" y="1665"/>
                    <a:pt x="6118" y="1665"/>
                    <a:pt x="6092" y="1652"/>
                  </a:cubicBezTo>
                  <a:cubicBezTo>
                    <a:pt x="6079" y="1639"/>
                    <a:pt x="6053" y="1625"/>
                    <a:pt x="6039" y="1612"/>
                  </a:cubicBezTo>
                  <a:lnTo>
                    <a:pt x="6026" y="1612"/>
                  </a:lnTo>
                  <a:lnTo>
                    <a:pt x="6012" y="1599"/>
                  </a:lnTo>
                  <a:cubicBezTo>
                    <a:pt x="5947" y="1560"/>
                    <a:pt x="5868" y="1519"/>
                    <a:pt x="5788" y="1493"/>
                  </a:cubicBezTo>
                  <a:cubicBezTo>
                    <a:pt x="5683" y="1440"/>
                    <a:pt x="5577" y="1401"/>
                    <a:pt x="5457" y="1361"/>
                  </a:cubicBezTo>
                  <a:lnTo>
                    <a:pt x="5167" y="13"/>
                  </a:lnTo>
                  <a:lnTo>
                    <a:pt x="364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4" name="Google Shape;10344;p24"/>
          <p:cNvGrpSpPr/>
          <p:nvPr/>
        </p:nvGrpSpPr>
        <p:grpSpPr>
          <a:xfrm>
            <a:off x="8366604" y="3780076"/>
            <a:ext cx="1422771" cy="2338528"/>
            <a:chOff x="8366604" y="3780076"/>
            <a:chExt cx="1422771" cy="2338528"/>
          </a:xfrm>
        </p:grpSpPr>
        <p:grpSp>
          <p:nvGrpSpPr>
            <p:cNvPr id="10345" name="Google Shape;10345;p24"/>
            <p:cNvGrpSpPr/>
            <p:nvPr/>
          </p:nvGrpSpPr>
          <p:grpSpPr>
            <a:xfrm>
              <a:off x="8366604" y="4693152"/>
              <a:ext cx="1422771" cy="1425452"/>
              <a:chOff x="6766300" y="58375"/>
              <a:chExt cx="2095700" cy="2099650"/>
            </a:xfrm>
          </p:grpSpPr>
          <p:sp>
            <p:nvSpPr>
              <p:cNvPr id="10346" name="Google Shape;10346;p24"/>
              <p:cNvSpPr/>
              <p:nvPr/>
            </p:nvSpPr>
            <p:spPr>
              <a:xfrm>
                <a:off x="6766300" y="983150"/>
                <a:ext cx="24475" cy="119300"/>
              </a:xfrm>
              <a:custGeom>
                <a:avLst/>
                <a:gdLst/>
                <a:ahLst/>
                <a:cxnLst/>
                <a:rect l="l" t="t" r="r" b="b"/>
                <a:pathLst>
                  <a:path w="979" h="4772" extrusionOk="0">
                    <a:moveTo>
                      <a:pt x="291" y="1"/>
                    </a:moveTo>
                    <a:cubicBezTo>
                      <a:pt x="265" y="238"/>
                      <a:pt x="225" y="464"/>
                      <a:pt x="212" y="675"/>
                    </a:cubicBezTo>
                    <a:lnTo>
                      <a:pt x="186" y="1269"/>
                    </a:lnTo>
                    <a:cubicBezTo>
                      <a:pt x="186" y="1653"/>
                      <a:pt x="186" y="2036"/>
                      <a:pt x="159" y="2393"/>
                    </a:cubicBezTo>
                    <a:cubicBezTo>
                      <a:pt x="159" y="2749"/>
                      <a:pt x="133" y="3119"/>
                      <a:pt x="80" y="3489"/>
                    </a:cubicBezTo>
                    <a:cubicBezTo>
                      <a:pt x="66" y="3688"/>
                      <a:pt x="53" y="3885"/>
                      <a:pt x="27" y="4084"/>
                    </a:cubicBezTo>
                    <a:cubicBezTo>
                      <a:pt x="27" y="4282"/>
                      <a:pt x="1" y="4560"/>
                      <a:pt x="53" y="4771"/>
                    </a:cubicBezTo>
                    <a:lnTo>
                      <a:pt x="727" y="4401"/>
                    </a:lnTo>
                    <a:cubicBezTo>
                      <a:pt x="727" y="4255"/>
                      <a:pt x="635" y="4176"/>
                      <a:pt x="608" y="4018"/>
                    </a:cubicBezTo>
                    <a:lnTo>
                      <a:pt x="529" y="3503"/>
                    </a:lnTo>
                    <a:cubicBezTo>
                      <a:pt x="503" y="3145"/>
                      <a:pt x="489" y="2775"/>
                      <a:pt x="489" y="2393"/>
                    </a:cubicBezTo>
                    <a:cubicBezTo>
                      <a:pt x="515" y="2023"/>
                      <a:pt x="555" y="1666"/>
                      <a:pt x="621" y="1322"/>
                    </a:cubicBezTo>
                    <a:cubicBezTo>
                      <a:pt x="661" y="1151"/>
                      <a:pt x="727" y="992"/>
                      <a:pt x="780" y="834"/>
                    </a:cubicBezTo>
                    <a:cubicBezTo>
                      <a:pt x="832" y="688"/>
                      <a:pt x="912" y="582"/>
                      <a:pt x="978" y="464"/>
                    </a:cubicBezTo>
                    <a:lnTo>
                      <a:pt x="29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347" name="Google Shape;10347;p24"/>
              <p:cNvGrpSpPr/>
              <p:nvPr/>
            </p:nvGrpSpPr>
            <p:grpSpPr>
              <a:xfrm>
                <a:off x="6771900" y="58375"/>
                <a:ext cx="2090100" cy="2099650"/>
                <a:chOff x="4882000" y="240925"/>
                <a:chExt cx="2090100" cy="2099650"/>
              </a:xfrm>
            </p:grpSpPr>
            <p:sp>
              <p:nvSpPr>
                <p:cNvPr id="10348" name="Google Shape;10348;p24"/>
                <p:cNvSpPr/>
                <p:nvPr/>
              </p:nvSpPr>
              <p:spPr>
                <a:xfrm>
                  <a:off x="6682700" y="1328900"/>
                  <a:ext cx="258650" cy="26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46" h="10756" extrusionOk="0">
                      <a:moveTo>
                        <a:pt x="344" y="0"/>
                      </a:moveTo>
                      <a:cubicBezTo>
                        <a:pt x="304" y="648"/>
                        <a:pt x="277" y="1295"/>
                        <a:pt x="251" y="1943"/>
                      </a:cubicBezTo>
                      <a:lnTo>
                        <a:pt x="212" y="2921"/>
                      </a:lnTo>
                      <a:cubicBezTo>
                        <a:pt x="212" y="3251"/>
                        <a:pt x="132" y="3582"/>
                        <a:pt x="92" y="3899"/>
                      </a:cubicBezTo>
                      <a:lnTo>
                        <a:pt x="39" y="4255"/>
                      </a:lnTo>
                      <a:cubicBezTo>
                        <a:pt x="39" y="4308"/>
                        <a:pt x="0" y="4387"/>
                        <a:pt x="27" y="4427"/>
                      </a:cubicBezTo>
                      <a:lnTo>
                        <a:pt x="212" y="4493"/>
                      </a:lnTo>
                      <a:lnTo>
                        <a:pt x="753" y="4691"/>
                      </a:lnTo>
                      <a:lnTo>
                        <a:pt x="1678" y="5021"/>
                      </a:lnTo>
                      <a:lnTo>
                        <a:pt x="2590" y="5379"/>
                      </a:lnTo>
                      <a:cubicBezTo>
                        <a:pt x="2907" y="5497"/>
                        <a:pt x="3184" y="5682"/>
                        <a:pt x="3475" y="5828"/>
                      </a:cubicBezTo>
                      <a:cubicBezTo>
                        <a:pt x="3475" y="5828"/>
                        <a:pt x="3911" y="6066"/>
                        <a:pt x="4347" y="6316"/>
                      </a:cubicBezTo>
                      <a:cubicBezTo>
                        <a:pt x="4784" y="6568"/>
                        <a:pt x="5219" y="6806"/>
                        <a:pt x="5219" y="6806"/>
                      </a:cubicBezTo>
                      <a:cubicBezTo>
                        <a:pt x="5774" y="7176"/>
                        <a:pt x="6316" y="7585"/>
                        <a:pt x="6871" y="7995"/>
                      </a:cubicBezTo>
                      <a:cubicBezTo>
                        <a:pt x="7928" y="8800"/>
                        <a:pt x="8880" y="9765"/>
                        <a:pt x="9831" y="10756"/>
                      </a:cubicBezTo>
                      <a:lnTo>
                        <a:pt x="10346" y="9910"/>
                      </a:lnTo>
                      <a:cubicBezTo>
                        <a:pt x="9289" y="9117"/>
                        <a:pt x="8245" y="8272"/>
                        <a:pt x="7095" y="7558"/>
                      </a:cubicBezTo>
                      <a:cubicBezTo>
                        <a:pt x="6528" y="7176"/>
                        <a:pt x="5959" y="6818"/>
                        <a:pt x="5378" y="6462"/>
                      </a:cubicBezTo>
                      <a:lnTo>
                        <a:pt x="4505" y="5986"/>
                      </a:lnTo>
                      <a:cubicBezTo>
                        <a:pt x="4056" y="5749"/>
                        <a:pt x="3621" y="5523"/>
                        <a:pt x="3621" y="5523"/>
                      </a:cubicBezTo>
                      <a:cubicBezTo>
                        <a:pt x="3316" y="5365"/>
                        <a:pt x="3026" y="5194"/>
                        <a:pt x="2722" y="5074"/>
                      </a:cubicBezTo>
                      <a:lnTo>
                        <a:pt x="1797" y="4704"/>
                      </a:lnTo>
                      <a:lnTo>
                        <a:pt x="885" y="4334"/>
                      </a:lnTo>
                      <a:lnTo>
                        <a:pt x="515" y="4189"/>
                      </a:lnTo>
                      <a:lnTo>
                        <a:pt x="462" y="4163"/>
                      </a:lnTo>
                      <a:cubicBezTo>
                        <a:pt x="449" y="4149"/>
                        <a:pt x="462" y="4123"/>
                        <a:pt x="462" y="4110"/>
                      </a:cubicBezTo>
                      <a:lnTo>
                        <a:pt x="502" y="3978"/>
                      </a:lnTo>
                      <a:cubicBezTo>
                        <a:pt x="555" y="3647"/>
                        <a:pt x="661" y="3330"/>
                        <a:pt x="687" y="3000"/>
                      </a:cubicBezTo>
                      <a:lnTo>
                        <a:pt x="806" y="2009"/>
                      </a:lnTo>
                      <a:cubicBezTo>
                        <a:pt x="885" y="1348"/>
                        <a:pt x="964" y="701"/>
                        <a:pt x="1044" y="40"/>
                      </a:cubicBezTo>
                      <a:lnTo>
                        <a:pt x="3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49" name="Google Shape;10349;p24"/>
                <p:cNvSpPr/>
                <p:nvPr/>
              </p:nvSpPr>
              <p:spPr>
                <a:xfrm>
                  <a:off x="6546250" y="1642400"/>
                  <a:ext cx="354800" cy="10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2" h="4004" extrusionOk="0">
                      <a:moveTo>
                        <a:pt x="2604" y="0"/>
                      </a:moveTo>
                      <a:cubicBezTo>
                        <a:pt x="2551" y="0"/>
                        <a:pt x="2525" y="92"/>
                        <a:pt x="2498" y="132"/>
                      </a:cubicBezTo>
                      <a:lnTo>
                        <a:pt x="2300" y="436"/>
                      </a:lnTo>
                      <a:cubicBezTo>
                        <a:pt x="1943" y="978"/>
                        <a:pt x="1626" y="1560"/>
                        <a:pt x="1216" y="2062"/>
                      </a:cubicBezTo>
                      <a:cubicBezTo>
                        <a:pt x="807" y="2576"/>
                        <a:pt x="411" y="3079"/>
                        <a:pt x="0" y="3594"/>
                      </a:cubicBezTo>
                      <a:lnTo>
                        <a:pt x="569" y="4004"/>
                      </a:lnTo>
                      <a:cubicBezTo>
                        <a:pt x="939" y="3462"/>
                        <a:pt x="1309" y="2907"/>
                        <a:pt x="1679" y="2365"/>
                      </a:cubicBezTo>
                      <a:cubicBezTo>
                        <a:pt x="2062" y="1824"/>
                        <a:pt x="2340" y="1216"/>
                        <a:pt x="2670" y="635"/>
                      </a:cubicBezTo>
                      <a:lnTo>
                        <a:pt x="2736" y="515"/>
                      </a:lnTo>
                      <a:cubicBezTo>
                        <a:pt x="2736" y="502"/>
                        <a:pt x="2749" y="476"/>
                        <a:pt x="2763" y="462"/>
                      </a:cubicBezTo>
                      <a:lnTo>
                        <a:pt x="2815" y="476"/>
                      </a:lnTo>
                      <a:lnTo>
                        <a:pt x="3198" y="608"/>
                      </a:lnTo>
                      <a:lnTo>
                        <a:pt x="4150" y="899"/>
                      </a:lnTo>
                      <a:lnTo>
                        <a:pt x="5101" y="1202"/>
                      </a:lnTo>
                      <a:cubicBezTo>
                        <a:pt x="5418" y="1308"/>
                        <a:pt x="5749" y="1348"/>
                        <a:pt x="6079" y="1427"/>
                      </a:cubicBezTo>
                      <a:cubicBezTo>
                        <a:pt x="6079" y="1427"/>
                        <a:pt x="6568" y="1533"/>
                        <a:pt x="7057" y="1625"/>
                      </a:cubicBezTo>
                      <a:cubicBezTo>
                        <a:pt x="7559" y="1731"/>
                        <a:pt x="8048" y="1824"/>
                        <a:pt x="8048" y="1824"/>
                      </a:cubicBezTo>
                      <a:cubicBezTo>
                        <a:pt x="8721" y="1903"/>
                        <a:pt x="9369" y="1982"/>
                        <a:pt x="10030" y="2048"/>
                      </a:cubicBezTo>
                      <a:cubicBezTo>
                        <a:pt x="11351" y="2206"/>
                        <a:pt x="12699" y="2220"/>
                        <a:pt x="14033" y="2273"/>
                      </a:cubicBezTo>
                      <a:lnTo>
                        <a:pt x="14192" y="1308"/>
                      </a:lnTo>
                      <a:lnTo>
                        <a:pt x="14192" y="1308"/>
                      </a:lnTo>
                      <a:cubicBezTo>
                        <a:pt x="13016" y="1433"/>
                        <a:pt x="11839" y="1557"/>
                        <a:pt x="10696" y="1557"/>
                      </a:cubicBezTo>
                      <a:cubicBezTo>
                        <a:pt x="10504" y="1557"/>
                        <a:pt x="10312" y="1553"/>
                        <a:pt x="10122" y="1546"/>
                      </a:cubicBezTo>
                      <a:cubicBezTo>
                        <a:pt x="9449" y="1533"/>
                        <a:pt x="8788" y="1507"/>
                        <a:pt x="8127" y="1440"/>
                      </a:cubicBezTo>
                      <a:cubicBezTo>
                        <a:pt x="8127" y="1440"/>
                        <a:pt x="7638" y="1361"/>
                        <a:pt x="7162" y="1282"/>
                      </a:cubicBezTo>
                      <a:cubicBezTo>
                        <a:pt x="6660" y="1202"/>
                        <a:pt x="6172" y="1110"/>
                        <a:pt x="6172" y="1110"/>
                      </a:cubicBezTo>
                      <a:cubicBezTo>
                        <a:pt x="5855" y="1031"/>
                        <a:pt x="5511" y="991"/>
                        <a:pt x="5207" y="885"/>
                      </a:cubicBezTo>
                      <a:lnTo>
                        <a:pt x="4269" y="582"/>
                      </a:lnTo>
                      <a:lnTo>
                        <a:pt x="3330" y="251"/>
                      </a:lnTo>
                      <a:lnTo>
                        <a:pt x="2789" y="66"/>
                      </a:lnTo>
                      <a:lnTo>
                        <a:pt x="260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0" name="Google Shape;10350;p24"/>
                <p:cNvSpPr/>
                <p:nvPr/>
              </p:nvSpPr>
              <p:spPr>
                <a:xfrm>
                  <a:off x="6394950" y="1318325"/>
                  <a:ext cx="127225" cy="31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9" h="12580" extrusionOk="0">
                      <a:moveTo>
                        <a:pt x="4375" y="0"/>
                      </a:moveTo>
                      <a:cubicBezTo>
                        <a:pt x="4335" y="529"/>
                        <a:pt x="4296" y="1084"/>
                        <a:pt x="4255" y="1626"/>
                      </a:cubicBezTo>
                      <a:cubicBezTo>
                        <a:pt x="4243" y="1903"/>
                        <a:pt x="4243" y="2181"/>
                        <a:pt x="4203" y="2445"/>
                      </a:cubicBezTo>
                      <a:lnTo>
                        <a:pt x="4058" y="3251"/>
                      </a:lnTo>
                      <a:cubicBezTo>
                        <a:pt x="3938" y="3793"/>
                        <a:pt x="3885" y="4348"/>
                        <a:pt x="3727" y="4877"/>
                      </a:cubicBezTo>
                      <a:lnTo>
                        <a:pt x="3225" y="6449"/>
                      </a:lnTo>
                      <a:lnTo>
                        <a:pt x="3106" y="6845"/>
                      </a:lnTo>
                      <a:lnTo>
                        <a:pt x="2921" y="7215"/>
                      </a:lnTo>
                      <a:lnTo>
                        <a:pt x="2578" y="7969"/>
                      </a:lnTo>
                      <a:lnTo>
                        <a:pt x="2247" y="8721"/>
                      </a:lnTo>
                      <a:cubicBezTo>
                        <a:pt x="2129" y="8973"/>
                        <a:pt x="1956" y="9197"/>
                        <a:pt x="1824" y="9435"/>
                      </a:cubicBezTo>
                      <a:cubicBezTo>
                        <a:pt x="1533" y="9898"/>
                        <a:pt x="1256" y="10373"/>
                        <a:pt x="966" y="10823"/>
                      </a:cubicBezTo>
                      <a:lnTo>
                        <a:pt x="450" y="11470"/>
                      </a:lnTo>
                      <a:cubicBezTo>
                        <a:pt x="371" y="11575"/>
                        <a:pt x="291" y="11695"/>
                        <a:pt x="212" y="11813"/>
                      </a:cubicBezTo>
                      <a:lnTo>
                        <a:pt x="1" y="12130"/>
                      </a:lnTo>
                      <a:lnTo>
                        <a:pt x="608" y="12580"/>
                      </a:lnTo>
                      <a:lnTo>
                        <a:pt x="807" y="12183"/>
                      </a:lnTo>
                      <a:cubicBezTo>
                        <a:pt x="860" y="12065"/>
                        <a:pt x="926" y="11945"/>
                        <a:pt x="992" y="11827"/>
                      </a:cubicBezTo>
                      <a:lnTo>
                        <a:pt x="1441" y="11126"/>
                      </a:lnTo>
                      <a:cubicBezTo>
                        <a:pt x="1692" y="10624"/>
                        <a:pt x="1930" y="10122"/>
                        <a:pt x="2194" y="9634"/>
                      </a:cubicBezTo>
                      <a:cubicBezTo>
                        <a:pt x="2314" y="9382"/>
                        <a:pt x="2472" y="9144"/>
                        <a:pt x="2578" y="8880"/>
                      </a:cubicBezTo>
                      <a:lnTo>
                        <a:pt x="2881" y="8101"/>
                      </a:lnTo>
                      <a:lnTo>
                        <a:pt x="3212" y="7334"/>
                      </a:lnTo>
                      <a:lnTo>
                        <a:pt x="3383" y="6951"/>
                      </a:lnTo>
                      <a:cubicBezTo>
                        <a:pt x="3436" y="6819"/>
                        <a:pt x="3476" y="6686"/>
                        <a:pt x="3515" y="6554"/>
                      </a:cubicBezTo>
                      <a:cubicBezTo>
                        <a:pt x="3688" y="6026"/>
                        <a:pt x="3859" y="5484"/>
                        <a:pt x="4044" y="4969"/>
                      </a:cubicBezTo>
                      <a:cubicBezTo>
                        <a:pt x="4229" y="4440"/>
                        <a:pt x="4308" y="3872"/>
                        <a:pt x="4467" y="3344"/>
                      </a:cubicBezTo>
                      <a:lnTo>
                        <a:pt x="4678" y="2525"/>
                      </a:lnTo>
                      <a:cubicBezTo>
                        <a:pt x="4745" y="2260"/>
                        <a:pt x="4771" y="1970"/>
                        <a:pt x="4824" y="1692"/>
                      </a:cubicBezTo>
                      <a:cubicBezTo>
                        <a:pt x="4903" y="1137"/>
                        <a:pt x="4995" y="582"/>
                        <a:pt x="5088" y="40"/>
                      </a:cubicBezTo>
                      <a:lnTo>
                        <a:pt x="437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1" name="Google Shape;10351;p24"/>
                <p:cNvSpPr/>
                <p:nvPr/>
              </p:nvSpPr>
              <p:spPr>
                <a:xfrm>
                  <a:off x="6339150" y="1314350"/>
                  <a:ext cx="113975" cy="27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9" h="11114" extrusionOk="0">
                      <a:moveTo>
                        <a:pt x="3858" y="1"/>
                      </a:moveTo>
                      <a:cubicBezTo>
                        <a:pt x="3818" y="476"/>
                        <a:pt x="3779" y="952"/>
                        <a:pt x="3753" y="1428"/>
                      </a:cubicBezTo>
                      <a:cubicBezTo>
                        <a:pt x="3739" y="1666"/>
                        <a:pt x="3739" y="1917"/>
                        <a:pt x="3713" y="2155"/>
                      </a:cubicBezTo>
                      <a:lnTo>
                        <a:pt x="3580" y="2869"/>
                      </a:lnTo>
                      <a:cubicBezTo>
                        <a:pt x="3475" y="3344"/>
                        <a:pt x="3448" y="3833"/>
                        <a:pt x="3303" y="4296"/>
                      </a:cubicBezTo>
                      <a:lnTo>
                        <a:pt x="2854" y="5683"/>
                      </a:lnTo>
                      <a:cubicBezTo>
                        <a:pt x="2828" y="5802"/>
                        <a:pt x="2788" y="5920"/>
                        <a:pt x="2749" y="6026"/>
                      </a:cubicBezTo>
                      <a:lnTo>
                        <a:pt x="2590" y="6357"/>
                      </a:lnTo>
                      <a:lnTo>
                        <a:pt x="2286" y="7018"/>
                      </a:lnTo>
                      <a:lnTo>
                        <a:pt x="1982" y="7678"/>
                      </a:lnTo>
                      <a:cubicBezTo>
                        <a:pt x="1889" y="7902"/>
                        <a:pt x="1731" y="8087"/>
                        <a:pt x="1612" y="8299"/>
                      </a:cubicBezTo>
                      <a:cubicBezTo>
                        <a:pt x="1361" y="8709"/>
                        <a:pt x="1110" y="9118"/>
                        <a:pt x="858" y="9515"/>
                      </a:cubicBezTo>
                      <a:lnTo>
                        <a:pt x="397" y="10083"/>
                      </a:lnTo>
                      <a:cubicBezTo>
                        <a:pt x="317" y="10175"/>
                        <a:pt x="251" y="10281"/>
                        <a:pt x="185" y="10387"/>
                      </a:cubicBezTo>
                      <a:lnTo>
                        <a:pt x="0" y="10665"/>
                      </a:lnTo>
                      <a:lnTo>
                        <a:pt x="608" y="11114"/>
                      </a:lnTo>
                      <a:lnTo>
                        <a:pt x="779" y="10757"/>
                      </a:lnTo>
                      <a:cubicBezTo>
                        <a:pt x="832" y="10651"/>
                        <a:pt x="872" y="10545"/>
                        <a:pt x="938" y="10439"/>
                      </a:cubicBezTo>
                      <a:lnTo>
                        <a:pt x="1321" y="9819"/>
                      </a:lnTo>
                      <a:cubicBezTo>
                        <a:pt x="1546" y="9382"/>
                        <a:pt x="1771" y="8933"/>
                        <a:pt x="1982" y="8498"/>
                      </a:cubicBezTo>
                      <a:cubicBezTo>
                        <a:pt x="2088" y="8272"/>
                        <a:pt x="2233" y="8075"/>
                        <a:pt x="2326" y="7837"/>
                      </a:cubicBezTo>
                      <a:lnTo>
                        <a:pt x="2590" y="7150"/>
                      </a:lnTo>
                      <a:lnTo>
                        <a:pt x="2881" y="6475"/>
                      </a:lnTo>
                      <a:lnTo>
                        <a:pt x="3039" y="6132"/>
                      </a:lnTo>
                      <a:cubicBezTo>
                        <a:pt x="3078" y="6026"/>
                        <a:pt x="3105" y="5908"/>
                        <a:pt x="3145" y="5788"/>
                      </a:cubicBezTo>
                      <a:cubicBezTo>
                        <a:pt x="3290" y="5313"/>
                        <a:pt x="3448" y="4851"/>
                        <a:pt x="3621" y="4388"/>
                      </a:cubicBezTo>
                      <a:cubicBezTo>
                        <a:pt x="3779" y="3912"/>
                        <a:pt x="3845" y="3424"/>
                        <a:pt x="3991" y="2948"/>
                      </a:cubicBezTo>
                      <a:lnTo>
                        <a:pt x="4188" y="2234"/>
                      </a:lnTo>
                      <a:cubicBezTo>
                        <a:pt x="4255" y="1997"/>
                        <a:pt x="4268" y="1745"/>
                        <a:pt x="4308" y="1507"/>
                      </a:cubicBezTo>
                      <a:cubicBezTo>
                        <a:pt x="4387" y="1019"/>
                        <a:pt x="4466" y="529"/>
                        <a:pt x="4558" y="41"/>
                      </a:cubicBezTo>
                      <a:lnTo>
                        <a:pt x="385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2" name="Google Shape;10352;p24"/>
                <p:cNvSpPr/>
                <p:nvPr/>
              </p:nvSpPr>
              <p:spPr>
                <a:xfrm>
                  <a:off x="6891475" y="1581925"/>
                  <a:ext cx="52525" cy="11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" h="4534" extrusionOk="0">
                      <a:moveTo>
                        <a:pt x="2101" y="1"/>
                      </a:moveTo>
                      <a:lnTo>
                        <a:pt x="1348" y="173"/>
                      </a:lnTo>
                      <a:cubicBezTo>
                        <a:pt x="1308" y="305"/>
                        <a:pt x="1374" y="411"/>
                        <a:pt x="1348" y="569"/>
                      </a:cubicBezTo>
                      <a:cubicBezTo>
                        <a:pt x="1334" y="741"/>
                        <a:pt x="1308" y="913"/>
                        <a:pt x="1281" y="1084"/>
                      </a:cubicBezTo>
                      <a:cubicBezTo>
                        <a:pt x="1202" y="1442"/>
                        <a:pt x="1096" y="1798"/>
                        <a:pt x="991" y="2168"/>
                      </a:cubicBezTo>
                      <a:cubicBezTo>
                        <a:pt x="872" y="2525"/>
                        <a:pt x="779" y="2869"/>
                        <a:pt x="582" y="3172"/>
                      </a:cubicBezTo>
                      <a:cubicBezTo>
                        <a:pt x="502" y="3331"/>
                        <a:pt x="397" y="3463"/>
                        <a:pt x="304" y="3595"/>
                      </a:cubicBezTo>
                      <a:cubicBezTo>
                        <a:pt x="198" y="3714"/>
                        <a:pt x="92" y="3806"/>
                        <a:pt x="0" y="3886"/>
                      </a:cubicBezTo>
                      <a:lnTo>
                        <a:pt x="529" y="4534"/>
                      </a:lnTo>
                      <a:cubicBezTo>
                        <a:pt x="621" y="4322"/>
                        <a:pt x="726" y="4111"/>
                        <a:pt x="793" y="3912"/>
                      </a:cubicBezTo>
                      <a:lnTo>
                        <a:pt x="991" y="3344"/>
                      </a:lnTo>
                      <a:cubicBezTo>
                        <a:pt x="1123" y="2974"/>
                        <a:pt x="1189" y="2604"/>
                        <a:pt x="1295" y="2247"/>
                      </a:cubicBezTo>
                      <a:cubicBezTo>
                        <a:pt x="1401" y="1917"/>
                        <a:pt x="1546" y="1560"/>
                        <a:pt x="1704" y="1216"/>
                      </a:cubicBezTo>
                      <a:cubicBezTo>
                        <a:pt x="1771" y="1045"/>
                        <a:pt x="1850" y="860"/>
                        <a:pt x="1929" y="675"/>
                      </a:cubicBezTo>
                      <a:cubicBezTo>
                        <a:pt x="1995" y="476"/>
                        <a:pt x="2088" y="226"/>
                        <a:pt x="21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3" name="Google Shape;10353;p24"/>
                <p:cNvSpPr/>
                <p:nvPr/>
              </p:nvSpPr>
              <p:spPr>
                <a:xfrm>
                  <a:off x="6511575" y="1444850"/>
                  <a:ext cx="145700" cy="10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8" h="4279" extrusionOk="0">
                      <a:moveTo>
                        <a:pt x="1361" y="1"/>
                      </a:move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close/>
                      <a:moveTo>
                        <a:pt x="1534" y="916"/>
                      </a:moveTo>
                      <a:cubicBezTo>
                        <a:pt x="1855" y="1128"/>
                        <a:pt x="2176" y="1348"/>
                        <a:pt x="2497" y="1573"/>
                      </a:cubicBezTo>
                      <a:lnTo>
                        <a:pt x="3290" y="2154"/>
                      </a:lnTo>
                      <a:lnTo>
                        <a:pt x="4044" y="2788"/>
                      </a:lnTo>
                      <a:lnTo>
                        <a:pt x="4770" y="3463"/>
                      </a:lnTo>
                      <a:lnTo>
                        <a:pt x="5034" y="3700"/>
                      </a:lnTo>
                      <a:lnTo>
                        <a:pt x="5140" y="3792"/>
                      </a:lnTo>
                      <a:lnTo>
                        <a:pt x="5193" y="3845"/>
                      </a:lnTo>
                      <a:lnTo>
                        <a:pt x="5127" y="3872"/>
                      </a:lnTo>
                      <a:cubicBezTo>
                        <a:pt x="5048" y="3898"/>
                        <a:pt x="4955" y="3912"/>
                        <a:pt x="4876" y="3938"/>
                      </a:cubicBezTo>
                      <a:lnTo>
                        <a:pt x="4678" y="3951"/>
                      </a:lnTo>
                      <a:cubicBezTo>
                        <a:pt x="4599" y="3965"/>
                        <a:pt x="4520" y="3965"/>
                        <a:pt x="4440" y="3965"/>
                      </a:cubicBezTo>
                      <a:cubicBezTo>
                        <a:pt x="4379" y="3967"/>
                        <a:pt x="4318" y="3968"/>
                        <a:pt x="4256" y="3968"/>
                      </a:cubicBezTo>
                      <a:cubicBezTo>
                        <a:pt x="3987" y="3968"/>
                        <a:pt x="3716" y="3949"/>
                        <a:pt x="3436" y="3938"/>
                      </a:cubicBezTo>
                      <a:cubicBezTo>
                        <a:pt x="3288" y="3933"/>
                        <a:pt x="3143" y="3931"/>
                        <a:pt x="3000" y="3931"/>
                      </a:cubicBezTo>
                      <a:cubicBezTo>
                        <a:pt x="2609" y="3931"/>
                        <a:pt x="2234" y="3946"/>
                        <a:pt x="1857" y="3946"/>
                      </a:cubicBezTo>
                      <a:cubicBezTo>
                        <a:pt x="1718" y="3946"/>
                        <a:pt x="1580" y="3944"/>
                        <a:pt x="1440" y="3938"/>
                      </a:cubicBezTo>
                      <a:lnTo>
                        <a:pt x="635" y="3912"/>
                      </a:lnTo>
                      <a:cubicBezTo>
                        <a:pt x="622" y="3912"/>
                        <a:pt x="596" y="3915"/>
                        <a:pt x="575" y="3915"/>
                      </a:cubicBezTo>
                      <a:cubicBezTo>
                        <a:pt x="553" y="3915"/>
                        <a:pt x="535" y="3912"/>
                        <a:pt x="542" y="3898"/>
                      </a:cubicBezTo>
                      <a:lnTo>
                        <a:pt x="582" y="3792"/>
                      </a:lnTo>
                      <a:lnTo>
                        <a:pt x="700" y="3528"/>
                      </a:lnTo>
                      <a:lnTo>
                        <a:pt x="1044" y="2762"/>
                      </a:lnTo>
                      <a:cubicBezTo>
                        <a:pt x="1137" y="2497"/>
                        <a:pt x="1202" y="2221"/>
                        <a:pt x="1282" y="1956"/>
                      </a:cubicBezTo>
                      <a:cubicBezTo>
                        <a:pt x="1374" y="1607"/>
                        <a:pt x="1460" y="1262"/>
                        <a:pt x="1534" y="916"/>
                      </a:cubicBezTo>
                      <a:close/>
                      <a:moveTo>
                        <a:pt x="1361" y="1"/>
                      </a:moveTo>
                      <a:cubicBezTo>
                        <a:pt x="1363" y="6"/>
                        <a:pt x="1263" y="121"/>
                        <a:pt x="1157" y="240"/>
                      </a:cubicBezTo>
                      <a:lnTo>
                        <a:pt x="1157" y="240"/>
                      </a:lnTo>
                      <a:lnTo>
                        <a:pt x="938" y="212"/>
                      </a:lnTo>
                      <a:cubicBezTo>
                        <a:pt x="933" y="310"/>
                        <a:pt x="927" y="409"/>
                        <a:pt x="919" y="507"/>
                      </a:cubicBezTo>
                      <a:lnTo>
                        <a:pt x="919" y="507"/>
                      </a:lnTo>
                      <a:cubicBezTo>
                        <a:pt x="914" y="512"/>
                        <a:pt x="912" y="515"/>
                        <a:pt x="912" y="515"/>
                      </a:cubicBezTo>
                      <a:cubicBezTo>
                        <a:pt x="914" y="517"/>
                        <a:pt x="916" y="518"/>
                        <a:pt x="918" y="520"/>
                      </a:cubicBezTo>
                      <a:lnTo>
                        <a:pt x="918" y="520"/>
                      </a:lnTo>
                      <a:cubicBezTo>
                        <a:pt x="885" y="946"/>
                        <a:pt x="826" y="1372"/>
                        <a:pt x="741" y="1798"/>
                      </a:cubicBezTo>
                      <a:cubicBezTo>
                        <a:pt x="700" y="2062"/>
                        <a:pt x="648" y="2339"/>
                        <a:pt x="582" y="2603"/>
                      </a:cubicBezTo>
                      <a:lnTo>
                        <a:pt x="318" y="3383"/>
                      </a:lnTo>
                      <a:lnTo>
                        <a:pt x="119" y="3898"/>
                      </a:lnTo>
                      <a:lnTo>
                        <a:pt x="13" y="4189"/>
                      </a:lnTo>
                      <a:lnTo>
                        <a:pt x="1" y="4215"/>
                      </a:lnTo>
                      <a:cubicBezTo>
                        <a:pt x="1" y="4222"/>
                        <a:pt x="7" y="4222"/>
                        <a:pt x="15" y="4222"/>
                      </a:cubicBezTo>
                      <a:cubicBezTo>
                        <a:pt x="24" y="4222"/>
                        <a:pt x="33" y="4222"/>
                        <a:pt x="40" y="4229"/>
                      </a:cubicBezTo>
                      <a:lnTo>
                        <a:pt x="318" y="4229"/>
                      </a:lnTo>
                      <a:cubicBezTo>
                        <a:pt x="318" y="4229"/>
                        <a:pt x="595" y="4242"/>
                        <a:pt x="885" y="4242"/>
                      </a:cubicBezTo>
                      <a:lnTo>
                        <a:pt x="1454" y="4242"/>
                      </a:lnTo>
                      <a:cubicBezTo>
                        <a:pt x="1532" y="4243"/>
                        <a:pt x="1611" y="4244"/>
                        <a:pt x="1690" y="4244"/>
                      </a:cubicBezTo>
                      <a:cubicBezTo>
                        <a:pt x="2138" y="4244"/>
                        <a:pt x="2590" y="4221"/>
                        <a:pt x="3034" y="4221"/>
                      </a:cubicBezTo>
                      <a:cubicBezTo>
                        <a:pt x="3169" y="4221"/>
                        <a:pt x="3303" y="4224"/>
                        <a:pt x="3436" y="4229"/>
                      </a:cubicBezTo>
                      <a:cubicBezTo>
                        <a:pt x="3704" y="4250"/>
                        <a:pt x="3972" y="4272"/>
                        <a:pt x="4247" y="4272"/>
                      </a:cubicBezTo>
                      <a:cubicBezTo>
                        <a:pt x="4311" y="4272"/>
                        <a:pt x="4375" y="4271"/>
                        <a:pt x="4440" y="4268"/>
                      </a:cubicBezTo>
                      <a:cubicBezTo>
                        <a:pt x="4486" y="4275"/>
                        <a:pt x="4529" y="4278"/>
                        <a:pt x="4572" y="4278"/>
                      </a:cubicBezTo>
                      <a:cubicBezTo>
                        <a:pt x="4615" y="4278"/>
                        <a:pt x="4658" y="4275"/>
                        <a:pt x="4705" y="4268"/>
                      </a:cubicBezTo>
                      <a:lnTo>
                        <a:pt x="5008" y="4255"/>
                      </a:lnTo>
                      <a:cubicBezTo>
                        <a:pt x="5233" y="4203"/>
                        <a:pt x="5445" y="4162"/>
                        <a:pt x="5669" y="4083"/>
                      </a:cubicBezTo>
                      <a:lnTo>
                        <a:pt x="5827" y="4030"/>
                      </a:lnTo>
                      <a:cubicBezTo>
                        <a:pt x="5801" y="3991"/>
                        <a:pt x="5748" y="3951"/>
                        <a:pt x="5709" y="3898"/>
                      </a:cubicBezTo>
                      <a:lnTo>
                        <a:pt x="5471" y="3648"/>
                      </a:lnTo>
                      <a:lnTo>
                        <a:pt x="5034" y="3198"/>
                      </a:lnTo>
                      <a:lnTo>
                        <a:pt x="4335" y="2497"/>
                      </a:lnTo>
                      <a:lnTo>
                        <a:pt x="3621" y="1824"/>
                      </a:lnTo>
                      <a:lnTo>
                        <a:pt x="2867" y="1190"/>
                      </a:lnTo>
                      <a:cubicBezTo>
                        <a:pt x="2365" y="780"/>
                        <a:pt x="1890" y="383"/>
                        <a:pt x="136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4" name="Google Shape;10354;p24"/>
                <p:cNvSpPr/>
                <p:nvPr/>
              </p:nvSpPr>
              <p:spPr>
                <a:xfrm>
                  <a:off x="6480525" y="1732250"/>
                  <a:ext cx="143050" cy="35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2" h="14179" extrusionOk="0">
                      <a:moveTo>
                        <a:pt x="2629" y="0"/>
                      </a:moveTo>
                      <a:cubicBezTo>
                        <a:pt x="2326" y="568"/>
                        <a:pt x="1916" y="1070"/>
                        <a:pt x="1546" y="1599"/>
                      </a:cubicBezTo>
                      <a:cubicBezTo>
                        <a:pt x="1150" y="2115"/>
                        <a:pt x="793" y="2670"/>
                        <a:pt x="357" y="3158"/>
                      </a:cubicBezTo>
                      <a:lnTo>
                        <a:pt x="119" y="3422"/>
                      </a:lnTo>
                      <a:cubicBezTo>
                        <a:pt x="80" y="3475"/>
                        <a:pt x="1" y="3515"/>
                        <a:pt x="13" y="3568"/>
                      </a:cubicBezTo>
                      <a:lnTo>
                        <a:pt x="133" y="3713"/>
                      </a:lnTo>
                      <a:lnTo>
                        <a:pt x="476" y="4176"/>
                      </a:lnTo>
                      <a:lnTo>
                        <a:pt x="1070" y="4955"/>
                      </a:lnTo>
                      <a:lnTo>
                        <a:pt x="1639" y="5748"/>
                      </a:lnTo>
                      <a:cubicBezTo>
                        <a:pt x="1837" y="6012"/>
                        <a:pt x="1983" y="6316"/>
                        <a:pt x="2141" y="6607"/>
                      </a:cubicBezTo>
                      <a:lnTo>
                        <a:pt x="2617" y="7479"/>
                      </a:lnTo>
                      <a:cubicBezTo>
                        <a:pt x="2841" y="7929"/>
                        <a:pt x="3066" y="8364"/>
                        <a:pt x="3066" y="8364"/>
                      </a:cubicBezTo>
                      <a:cubicBezTo>
                        <a:pt x="3330" y="8986"/>
                        <a:pt x="3568" y="9620"/>
                        <a:pt x="3806" y="10254"/>
                      </a:cubicBezTo>
                      <a:cubicBezTo>
                        <a:pt x="4294" y="11535"/>
                        <a:pt x="4559" y="12844"/>
                        <a:pt x="4823" y="14178"/>
                      </a:cubicBezTo>
                      <a:lnTo>
                        <a:pt x="5721" y="13769"/>
                      </a:lnTo>
                      <a:cubicBezTo>
                        <a:pt x="5272" y="12540"/>
                        <a:pt x="4810" y="11218"/>
                        <a:pt x="4242" y="10003"/>
                      </a:cubicBezTo>
                      <a:cubicBezTo>
                        <a:pt x="3965" y="9382"/>
                        <a:pt x="3687" y="8774"/>
                        <a:pt x="3396" y="8166"/>
                      </a:cubicBezTo>
                      <a:lnTo>
                        <a:pt x="2920" y="7294"/>
                      </a:lnTo>
                      <a:cubicBezTo>
                        <a:pt x="2670" y="6858"/>
                        <a:pt x="2432" y="6422"/>
                        <a:pt x="2432" y="6422"/>
                      </a:cubicBezTo>
                      <a:cubicBezTo>
                        <a:pt x="2259" y="6132"/>
                        <a:pt x="2115" y="5827"/>
                        <a:pt x="1916" y="5563"/>
                      </a:cubicBezTo>
                      <a:lnTo>
                        <a:pt x="1348" y="4757"/>
                      </a:lnTo>
                      <a:lnTo>
                        <a:pt x="780" y="3951"/>
                      </a:lnTo>
                      <a:lnTo>
                        <a:pt x="542" y="3621"/>
                      </a:lnTo>
                      <a:lnTo>
                        <a:pt x="515" y="3581"/>
                      </a:lnTo>
                      <a:cubicBezTo>
                        <a:pt x="515" y="3568"/>
                        <a:pt x="542" y="3554"/>
                        <a:pt x="555" y="3542"/>
                      </a:cubicBezTo>
                      <a:lnTo>
                        <a:pt x="661" y="3449"/>
                      </a:lnTo>
                      <a:cubicBezTo>
                        <a:pt x="1123" y="2973"/>
                        <a:pt x="1533" y="2444"/>
                        <a:pt x="1969" y="1956"/>
                      </a:cubicBezTo>
                      <a:cubicBezTo>
                        <a:pt x="2392" y="1440"/>
                        <a:pt x="2841" y="964"/>
                        <a:pt x="3198" y="410"/>
                      </a:cubicBezTo>
                      <a:lnTo>
                        <a:pt x="26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5" name="Google Shape;10355;p24"/>
                <p:cNvSpPr/>
                <p:nvPr/>
              </p:nvSpPr>
              <p:spPr>
                <a:xfrm>
                  <a:off x="6207000" y="1952750"/>
                  <a:ext cx="329375" cy="20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5" h="8107" extrusionOk="0">
                      <a:moveTo>
                        <a:pt x="4109" y="1"/>
                      </a:moveTo>
                      <a:cubicBezTo>
                        <a:pt x="4062" y="1"/>
                        <a:pt x="4009" y="48"/>
                        <a:pt x="3965" y="60"/>
                      </a:cubicBezTo>
                      <a:lnTo>
                        <a:pt x="3648" y="218"/>
                      </a:lnTo>
                      <a:cubicBezTo>
                        <a:pt x="3040" y="469"/>
                        <a:pt x="2458" y="760"/>
                        <a:pt x="1851" y="998"/>
                      </a:cubicBezTo>
                      <a:cubicBezTo>
                        <a:pt x="1229" y="1209"/>
                        <a:pt x="621" y="1420"/>
                        <a:pt x="1" y="1619"/>
                      </a:cubicBezTo>
                      <a:lnTo>
                        <a:pt x="265" y="2280"/>
                      </a:lnTo>
                      <a:cubicBezTo>
                        <a:pt x="859" y="2016"/>
                        <a:pt x="1467" y="1764"/>
                        <a:pt x="2088" y="1513"/>
                      </a:cubicBezTo>
                      <a:cubicBezTo>
                        <a:pt x="2683" y="1223"/>
                        <a:pt x="3251" y="879"/>
                        <a:pt x="3845" y="575"/>
                      </a:cubicBezTo>
                      <a:lnTo>
                        <a:pt x="3965" y="509"/>
                      </a:lnTo>
                      <a:cubicBezTo>
                        <a:pt x="3977" y="495"/>
                        <a:pt x="3991" y="483"/>
                        <a:pt x="4018" y="483"/>
                      </a:cubicBezTo>
                      <a:lnTo>
                        <a:pt x="4044" y="522"/>
                      </a:lnTo>
                      <a:lnTo>
                        <a:pt x="4308" y="839"/>
                      </a:lnTo>
                      <a:lnTo>
                        <a:pt x="4943" y="1605"/>
                      </a:lnTo>
                      <a:lnTo>
                        <a:pt x="5577" y="2372"/>
                      </a:lnTo>
                      <a:cubicBezTo>
                        <a:pt x="5801" y="2623"/>
                        <a:pt x="6052" y="2847"/>
                        <a:pt x="6290" y="3085"/>
                      </a:cubicBezTo>
                      <a:cubicBezTo>
                        <a:pt x="6290" y="3085"/>
                        <a:pt x="6647" y="3443"/>
                        <a:pt x="7004" y="3786"/>
                      </a:cubicBezTo>
                      <a:cubicBezTo>
                        <a:pt x="7374" y="4130"/>
                        <a:pt x="7730" y="4473"/>
                        <a:pt x="7730" y="4473"/>
                      </a:cubicBezTo>
                      <a:cubicBezTo>
                        <a:pt x="8246" y="4896"/>
                        <a:pt x="8761" y="5319"/>
                        <a:pt x="9277" y="5728"/>
                      </a:cubicBezTo>
                      <a:cubicBezTo>
                        <a:pt x="10307" y="6587"/>
                        <a:pt x="11430" y="7327"/>
                        <a:pt x="12527" y="8106"/>
                      </a:cubicBezTo>
                      <a:lnTo>
                        <a:pt x="13174" y="7366"/>
                      </a:lnTo>
                      <a:cubicBezTo>
                        <a:pt x="11946" y="6759"/>
                        <a:pt x="10716" y="6124"/>
                        <a:pt x="9620" y="5358"/>
                      </a:cubicBezTo>
                      <a:cubicBezTo>
                        <a:pt x="9065" y="4988"/>
                        <a:pt x="8523" y="4605"/>
                        <a:pt x="7994" y="4195"/>
                      </a:cubicBezTo>
                      <a:cubicBezTo>
                        <a:pt x="7994" y="4195"/>
                        <a:pt x="7638" y="3865"/>
                        <a:pt x="7268" y="3535"/>
                      </a:cubicBezTo>
                      <a:cubicBezTo>
                        <a:pt x="6911" y="3205"/>
                        <a:pt x="6541" y="2874"/>
                        <a:pt x="6541" y="2874"/>
                      </a:cubicBezTo>
                      <a:cubicBezTo>
                        <a:pt x="6303" y="2636"/>
                        <a:pt x="6052" y="2412"/>
                        <a:pt x="5841" y="2160"/>
                      </a:cubicBezTo>
                      <a:lnTo>
                        <a:pt x="5220" y="1394"/>
                      </a:lnTo>
                      <a:lnTo>
                        <a:pt x="4612" y="615"/>
                      </a:lnTo>
                      <a:lnTo>
                        <a:pt x="4255" y="152"/>
                      </a:lnTo>
                      <a:lnTo>
                        <a:pt x="4136" y="7"/>
                      </a:lnTo>
                      <a:cubicBezTo>
                        <a:pt x="4127" y="3"/>
                        <a:pt x="4118" y="1"/>
                        <a:pt x="41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6" name="Google Shape;10356;p24"/>
                <p:cNvSpPr/>
                <p:nvPr/>
              </p:nvSpPr>
              <p:spPr>
                <a:xfrm>
                  <a:off x="6139275" y="1621925"/>
                  <a:ext cx="270250" cy="21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0" h="8563" extrusionOk="0">
                      <a:moveTo>
                        <a:pt x="10241" y="0"/>
                      </a:moveTo>
                      <a:cubicBezTo>
                        <a:pt x="9990" y="476"/>
                        <a:pt x="9607" y="872"/>
                        <a:pt x="9276" y="1321"/>
                      </a:cubicBezTo>
                      <a:cubicBezTo>
                        <a:pt x="8946" y="1744"/>
                        <a:pt x="8642" y="2206"/>
                        <a:pt x="8233" y="2576"/>
                      </a:cubicBezTo>
                      <a:lnTo>
                        <a:pt x="7083" y="3765"/>
                      </a:lnTo>
                      <a:lnTo>
                        <a:pt x="5788" y="4823"/>
                      </a:lnTo>
                      <a:cubicBezTo>
                        <a:pt x="5379" y="5192"/>
                        <a:pt x="4889" y="5457"/>
                        <a:pt x="4427" y="5761"/>
                      </a:cubicBezTo>
                      <a:cubicBezTo>
                        <a:pt x="3952" y="6038"/>
                        <a:pt x="3502" y="6382"/>
                        <a:pt x="2987" y="6580"/>
                      </a:cubicBezTo>
                      <a:cubicBezTo>
                        <a:pt x="2498" y="6818"/>
                        <a:pt x="1996" y="7056"/>
                        <a:pt x="1507" y="7294"/>
                      </a:cubicBezTo>
                      <a:cubicBezTo>
                        <a:pt x="1520" y="7294"/>
                        <a:pt x="1322" y="7360"/>
                        <a:pt x="1124" y="7426"/>
                      </a:cubicBezTo>
                      <a:cubicBezTo>
                        <a:pt x="925" y="7492"/>
                        <a:pt x="740" y="7558"/>
                        <a:pt x="740" y="7558"/>
                      </a:cubicBezTo>
                      <a:cubicBezTo>
                        <a:pt x="608" y="7597"/>
                        <a:pt x="476" y="7664"/>
                        <a:pt x="344" y="7717"/>
                      </a:cubicBezTo>
                      <a:lnTo>
                        <a:pt x="0" y="7862"/>
                      </a:lnTo>
                      <a:lnTo>
                        <a:pt x="265" y="8562"/>
                      </a:lnTo>
                      <a:lnTo>
                        <a:pt x="648" y="8351"/>
                      </a:lnTo>
                      <a:cubicBezTo>
                        <a:pt x="767" y="8284"/>
                        <a:pt x="872" y="8205"/>
                        <a:pt x="1005" y="8152"/>
                      </a:cubicBezTo>
                      <a:cubicBezTo>
                        <a:pt x="1005" y="8152"/>
                        <a:pt x="1190" y="8060"/>
                        <a:pt x="1375" y="7981"/>
                      </a:cubicBezTo>
                      <a:cubicBezTo>
                        <a:pt x="1560" y="7888"/>
                        <a:pt x="1758" y="7809"/>
                        <a:pt x="1745" y="7796"/>
                      </a:cubicBezTo>
                      <a:cubicBezTo>
                        <a:pt x="2234" y="7518"/>
                        <a:pt x="2710" y="7227"/>
                        <a:pt x="3198" y="6950"/>
                      </a:cubicBezTo>
                      <a:cubicBezTo>
                        <a:pt x="3700" y="6699"/>
                        <a:pt x="4137" y="6343"/>
                        <a:pt x="4612" y="6038"/>
                      </a:cubicBezTo>
                      <a:cubicBezTo>
                        <a:pt x="5062" y="5721"/>
                        <a:pt x="5550" y="5444"/>
                        <a:pt x="5973" y="5060"/>
                      </a:cubicBezTo>
                      <a:cubicBezTo>
                        <a:pt x="6409" y="4704"/>
                        <a:pt x="6859" y="4361"/>
                        <a:pt x="7294" y="4017"/>
                      </a:cubicBezTo>
                      <a:cubicBezTo>
                        <a:pt x="7704" y="3633"/>
                        <a:pt x="8113" y="3251"/>
                        <a:pt x="8536" y="2867"/>
                      </a:cubicBezTo>
                      <a:cubicBezTo>
                        <a:pt x="8973" y="2523"/>
                        <a:pt x="9329" y="2088"/>
                        <a:pt x="9713" y="1678"/>
                      </a:cubicBezTo>
                      <a:cubicBezTo>
                        <a:pt x="10083" y="1255"/>
                        <a:pt x="10506" y="885"/>
                        <a:pt x="10809" y="423"/>
                      </a:cubicBezTo>
                      <a:lnTo>
                        <a:pt x="102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7" name="Google Shape;10357;p24"/>
                <p:cNvSpPr/>
                <p:nvPr/>
              </p:nvSpPr>
              <p:spPr>
                <a:xfrm>
                  <a:off x="6114175" y="1581275"/>
                  <a:ext cx="239525" cy="1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1" h="7626" extrusionOk="0">
                      <a:moveTo>
                        <a:pt x="9012" y="0"/>
                      </a:moveTo>
                      <a:cubicBezTo>
                        <a:pt x="8800" y="423"/>
                        <a:pt x="8457" y="767"/>
                        <a:pt x="8180" y="1163"/>
                      </a:cubicBezTo>
                      <a:cubicBezTo>
                        <a:pt x="7875" y="1533"/>
                        <a:pt x="7625" y="1956"/>
                        <a:pt x="7255" y="2287"/>
                      </a:cubicBezTo>
                      <a:lnTo>
                        <a:pt x="6251" y="3330"/>
                      </a:lnTo>
                      <a:lnTo>
                        <a:pt x="5101" y="4255"/>
                      </a:lnTo>
                      <a:cubicBezTo>
                        <a:pt x="4744" y="4586"/>
                        <a:pt x="4308" y="4824"/>
                        <a:pt x="3899" y="5074"/>
                      </a:cubicBezTo>
                      <a:cubicBezTo>
                        <a:pt x="3489" y="5326"/>
                        <a:pt x="3092" y="5629"/>
                        <a:pt x="2643" y="5802"/>
                      </a:cubicBezTo>
                      <a:cubicBezTo>
                        <a:pt x="2194" y="5999"/>
                        <a:pt x="1758" y="6211"/>
                        <a:pt x="1335" y="6422"/>
                      </a:cubicBezTo>
                      <a:cubicBezTo>
                        <a:pt x="1335" y="6436"/>
                        <a:pt x="1163" y="6475"/>
                        <a:pt x="992" y="6542"/>
                      </a:cubicBezTo>
                      <a:lnTo>
                        <a:pt x="648" y="6647"/>
                      </a:lnTo>
                      <a:cubicBezTo>
                        <a:pt x="529" y="6674"/>
                        <a:pt x="423" y="6739"/>
                        <a:pt x="305" y="6779"/>
                      </a:cubicBezTo>
                      <a:lnTo>
                        <a:pt x="0" y="6912"/>
                      </a:lnTo>
                      <a:lnTo>
                        <a:pt x="264" y="7625"/>
                      </a:lnTo>
                      <a:lnTo>
                        <a:pt x="608" y="7414"/>
                      </a:lnTo>
                      <a:cubicBezTo>
                        <a:pt x="701" y="7361"/>
                        <a:pt x="807" y="7294"/>
                        <a:pt x="912" y="7241"/>
                      </a:cubicBezTo>
                      <a:cubicBezTo>
                        <a:pt x="912" y="7241"/>
                        <a:pt x="1084" y="7162"/>
                        <a:pt x="1242" y="7083"/>
                      </a:cubicBezTo>
                      <a:cubicBezTo>
                        <a:pt x="1415" y="7003"/>
                        <a:pt x="1573" y="6938"/>
                        <a:pt x="1573" y="6924"/>
                      </a:cubicBezTo>
                      <a:cubicBezTo>
                        <a:pt x="1996" y="6660"/>
                        <a:pt x="2419" y="6409"/>
                        <a:pt x="2842" y="6172"/>
                      </a:cubicBezTo>
                      <a:cubicBezTo>
                        <a:pt x="3291" y="5960"/>
                        <a:pt x="3674" y="5629"/>
                        <a:pt x="4084" y="5352"/>
                      </a:cubicBezTo>
                      <a:cubicBezTo>
                        <a:pt x="4493" y="5074"/>
                        <a:pt x="4929" y="4836"/>
                        <a:pt x="5286" y="4493"/>
                      </a:cubicBezTo>
                      <a:cubicBezTo>
                        <a:pt x="5669" y="4176"/>
                        <a:pt x="6066" y="3885"/>
                        <a:pt x="6462" y="3582"/>
                      </a:cubicBezTo>
                      <a:cubicBezTo>
                        <a:pt x="6818" y="3238"/>
                        <a:pt x="7188" y="2895"/>
                        <a:pt x="7558" y="2577"/>
                      </a:cubicBezTo>
                      <a:cubicBezTo>
                        <a:pt x="7955" y="2273"/>
                        <a:pt x="8259" y="1877"/>
                        <a:pt x="8603" y="1520"/>
                      </a:cubicBezTo>
                      <a:cubicBezTo>
                        <a:pt x="8933" y="1150"/>
                        <a:pt x="9316" y="833"/>
                        <a:pt x="9580" y="423"/>
                      </a:cubicBezTo>
                      <a:lnTo>
                        <a:pt x="901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8" name="Google Shape;10358;p24"/>
                <p:cNvSpPr/>
                <p:nvPr/>
              </p:nvSpPr>
              <p:spPr>
                <a:xfrm>
                  <a:off x="6526100" y="2075450"/>
                  <a:ext cx="96800" cy="8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2" h="3213" extrusionOk="0">
                      <a:moveTo>
                        <a:pt x="3146" y="1"/>
                      </a:moveTo>
                      <a:cubicBezTo>
                        <a:pt x="3040" y="80"/>
                        <a:pt x="3026" y="212"/>
                        <a:pt x="2934" y="332"/>
                      </a:cubicBezTo>
                      <a:cubicBezTo>
                        <a:pt x="2815" y="464"/>
                        <a:pt x="2709" y="596"/>
                        <a:pt x="2591" y="728"/>
                      </a:cubicBezTo>
                      <a:cubicBezTo>
                        <a:pt x="2327" y="979"/>
                        <a:pt x="2049" y="1216"/>
                        <a:pt x="1758" y="1468"/>
                      </a:cubicBezTo>
                      <a:cubicBezTo>
                        <a:pt x="1467" y="1706"/>
                        <a:pt x="1190" y="1930"/>
                        <a:pt x="886" y="2115"/>
                      </a:cubicBezTo>
                      <a:cubicBezTo>
                        <a:pt x="727" y="2194"/>
                        <a:pt x="569" y="2247"/>
                        <a:pt x="410" y="2314"/>
                      </a:cubicBezTo>
                      <a:cubicBezTo>
                        <a:pt x="265" y="2353"/>
                        <a:pt x="133" y="2367"/>
                        <a:pt x="1" y="2393"/>
                      </a:cubicBezTo>
                      <a:lnTo>
                        <a:pt x="93" y="3212"/>
                      </a:lnTo>
                      <a:cubicBezTo>
                        <a:pt x="292" y="3080"/>
                        <a:pt x="503" y="2974"/>
                        <a:pt x="662" y="2842"/>
                      </a:cubicBezTo>
                      <a:lnTo>
                        <a:pt x="1137" y="2472"/>
                      </a:lnTo>
                      <a:cubicBezTo>
                        <a:pt x="1428" y="2208"/>
                        <a:pt x="1692" y="1944"/>
                        <a:pt x="1969" y="1706"/>
                      </a:cubicBezTo>
                      <a:cubicBezTo>
                        <a:pt x="2247" y="1481"/>
                        <a:pt x="2551" y="1269"/>
                        <a:pt x="2868" y="1072"/>
                      </a:cubicBezTo>
                      <a:cubicBezTo>
                        <a:pt x="3026" y="952"/>
                        <a:pt x="3185" y="846"/>
                        <a:pt x="3357" y="741"/>
                      </a:cubicBezTo>
                      <a:cubicBezTo>
                        <a:pt x="3516" y="609"/>
                        <a:pt x="3740" y="450"/>
                        <a:pt x="3872" y="265"/>
                      </a:cubicBezTo>
                      <a:lnTo>
                        <a:pt x="31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59" name="Google Shape;10359;p24"/>
                <p:cNvSpPr/>
                <p:nvPr/>
              </p:nvSpPr>
              <p:spPr>
                <a:xfrm>
                  <a:off x="6276025" y="1749750"/>
                  <a:ext cx="12490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96" h="5855" extrusionOk="0">
                      <a:moveTo>
                        <a:pt x="3095" y="929"/>
                      </a:moveTo>
                      <a:cubicBezTo>
                        <a:pt x="3249" y="1280"/>
                        <a:pt x="3398" y="1635"/>
                        <a:pt x="3542" y="1996"/>
                      </a:cubicBezTo>
                      <a:lnTo>
                        <a:pt x="3886" y="2907"/>
                      </a:lnTo>
                      <a:lnTo>
                        <a:pt x="4176" y="3846"/>
                      </a:lnTo>
                      <a:lnTo>
                        <a:pt x="4428" y="4797"/>
                      </a:lnTo>
                      <a:lnTo>
                        <a:pt x="4520" y="5141"/>
                      </a:lnTo>
                      <a:lnTo>
                        <a:pt x="4546" y="5286"/>
                      </a:lnTo>
                      <a:lnTo>
                        <a:pt x="4573" y="5352"/>
                      </a:lnTo>
                      <a:lnTo>
                        <a:pt x="4507" y="5338"/>
                      </a:lnTo>
                      <a:cubicBezTo>
                        <a:pt x="4414" y="5326"/>
                        <a:pt x="4335" y="5286"/>
                        <a:pt x="4243" y="5247"/>
                      </a:cubicBezTo>
                      <a:lnTo>
                        <a:pt x="4071" y="5167"/>
                      </a:lnTo>
                      <a:cubicBezTo>
                        <a:pt x="4005" y="5127"/>
                        <a:pt x="3938" y="5088"/>
                        <a:pt x="3859" y="5048"/>
                      </a:cubicBezTo>
                      <a:cubicBezTo>
                        <a:pt x="3595" y="4877"/>
                        <a:pt x="3331" y="4692"/>
                        <a:pt x="3054" y="4507"/>
                      </a:cubicBezTo>
                      <a:cubicBezTo>
                        <a:pt x="2472" y="4096"/>
                        <a:pt x="1904" y="3793"/>
                        <a:pt x="1362" y="3423"/>
                      </a:cubicBezTo>
                      <a:lnTo>
                        <a:pt x="702" y="2960"/>
                      </a:lnTo>
                      <a:cubicBezTo>
                        <a:pt x="675" y="2934"/>
                        <a:pt x="609" y="2907"/>
                        <a:pt x="635" y="2895"/>
                      </a:cubicBezTo>
                      <a:lnTo>
                        <a:pt x="728" y="2828"/>
                      </a:lnTo>
                      <a:lnTo>
                        <a:pt x="966" y="2683"/>
                      </a:lnTo>
                      <a:cubicBezTo>
                        <a:pt x="1190" y="2511"/>
                        <a:pt x="1454" y="2379"/>
                        <a:pt x="1666" y="2194"/>
                      </a:cubicBezTo>
                      <a:lnTo>
                        <a:pt x="2314" y="1652"/>
                      </a:lnTo>
                      <a:cubicBezTo>
                        <a:pt x="2570" y="1412"/>
                        <a:pt x="2843" y="1182"/>
                        <a:pt x="3095" y="929"/>
                      </a:cubicBezTo>
                      <a:close/>
                      <a:moveTo>
                        <a:pt x="2961" y="0"/>
                      </a:moveTo>
                      <a:cubicBezTo>
                        <a:pt x="2670" y="449"/>
                        <a:pt x="2300" y="833"/>
                        <a:pt x="1930" y="1230"/>
                      </a:cubicBezTo>
                      <a:lnTo>
                        <a:pt x="1362" y="1824"/>
                      </a:lnTo>
                      <a:cubicBezTo>
                        <a:pt x="1164" y="2022"/>
                        <a:pt x="939" y="2167"/>
                        <a:pt x="714" y="2340"/>
                      </a:cubicBezTo>
                      <a:lnTo>
                        <a:pt x="279" y="2657"/>
                      </a:lnTo>
                      <a:lnTo>
                        <a:pt x="27" y="2842"/>
                      </a:lnTo>
                      <a:lnTo>
                        <a:pt x="1" y="2868"/>
                      </a:lnTo>
                      <a:cubicBezTo>
                        <a:pt x="1" y="2881"/>
                        <a:pt x="27" y="2881"/>
                        <a:pt x="27" y="2895"/>
                      </a:cubicBezTo>
                      <a:lnTo>
                        <a:pt x="106" y="2947"/>
                      </a:lnTo>
                      <a:lnTo>
                        <a:pt x="252" y="3053"/>
                      </a:lnTo>
                      <a:lnTo>
                        <a:pt x="728" y="3370"/>
                      </a:lnTo>
                      <a:cubicBezTo>
                        <a:pt x="979" y="3529"/>
                        <a:pt x="1216" y="3674"/>
                        <a:pt x="1216" y="3674"/>
                      </a:cubicBezTo>
                      <a:cubicBezTo>
                        <a:pt x="1759" y="4044"/>
                        <a:pt x="2367" y="4361"/>
                        <a:pt x="2881" y="4744"/>
                      </a:cubicBezTo>
                      <a:cubicBezTo>
                        <a:pt x="3159" y="4929"/>
                        <a:pt x="3424" y="5141"/>
                        <a:pt x="3714" y="5326"/>
                      </a:cubicBezTo>
                      <a:cubicBezTo>
                        <a:pt x="3780" y="5365"/>
                        <a:pt x="3859" y="5418"/>
                        <a:pt x="3926" y="5458"/>
                      </a:cubicBezTo>
                      <a:lnTo>
                        <a:pt x="4190" y="5590"/>
                      </a:lnTo>
                      <a:cubicBezTo>
                        <a:pt x="4401" y="5669"/>
                        <a:pt x="4613" y="5761"/>
                        <a:pt x="4837" y="5814"/>
                      </a:cubicBezTo>
                      <a:lnTo>
                        <a:pt x="4996" y="5854"/>
                      </a:lnTo>
                      <a:cubicBezTo>
                        <a:pt x="4996" y="5801"/>
                        <a:pt x="4983" y="5735"/>
                        <a:pt x="4969" y="5682"/>
                      </a:cubicBezTo>
                      <a:lnTo>
                        <a:pt x="4916" y="5338"/>
                      </a:lnTo>
                      <a:lnTo>
                        <a:pt x="4798" y="4718"/>
                      </a:lnTo>
                      <a:lnTo>
                        <a:pt x="4573" y="3753"/>
                      </a:lnTo>
                      <a:lnTo>
                        <a:pt x="4349" y="2801"/>
                      </a:lnTo>
                      <a:lnTo>
                        <a:pt x="4071" y="1877"/>
                      </a:lnTo>
                      <a:cubicBezTo>
                        <a:pt x="3886" y="1269"/>
                        <a:pt x="3661" y="648"/>
                        <a:pt x="3424" y="40"/>
                      </a:cubicBezTo>
                      <a:cubicBezTo>
                        <a:pt x="3424" y="40"/>
                        <a:pt x="3284" y="91"/>
                        <a:pt x="3136" y="142"/>
                      </a:cubicBezTo>
                      <a:lnTo>
                        <a:pt x="3136" y="142"/>
                      </a:lnTo>
                      <a:lnTo>
                        <a:pt x="29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0" name="Google Shape;10360;p24"/>
                <p:cNvSpPr/>
                <p:nvPr/>
              </p:nvSpPr>
              <p:spPr>
                <a:xfrm>
                  <a:off x="6061000" y="1993225"/>
                  <a:ext cx="152625" cy="33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13267" extrusionOk="0">
                      <a:moveTo>
                        <a:pt x="5841" y="0"/>
                      </a:moveTo>
                      <a:cubicBezTo>
                        <a:pt x="5550" y="145"/>
                        <a:pt x="5272" y="304"/>
                        <a:pt x="4969" y="423"/>
                      </a:cubicBezTo>
                      <a:lnTo>
                        <a:pt x="4056" y="767"/>
                      </a:lnTo>
                      <a:cubicBezTo>
                        <a:pt x="3449" y="991"/>
                        <a:pt x="2841" y="1228"/>
                        <a:pt x="2220" y="1454"/>
                      </a:cubicBezTo>
                      <a:lnTo>
                        <a:pt x="1877" y="1533"/>
                      </a:lnTo>
                      <a:cubicBezTo>
                        <a:pt x="1824" y="1559"/>
                        <a:pt x="1731" y="1559"/>
                        <a:pt x="1718" y="1598"/>
                      </a:cubicBezTo>
                      <a:lnTo>
                        <a:pt x="1731" y="1783"/>
                      </a:lnTo>
                      <a:lnTo>
                        <a:pt x="1771" y="2365"/>
                      </a:lnTo>
                      <a:lnTo>
                        <a:pt x="1850" y="3343"/>
                      </a:lnTo>
                      <a:lnTo>
                        <a:pt x="1903" y="4320"/>
                      </a:lnTo>
                      <a:cubicBezTo>
                        <a:pt x="1916" y="4651"/>
                        <a:pt x="1877" y="4981"/>
                        <a:pt x="1863" y="5312"/>
                      </a:cubicBezTo>
                      <a:lnTo>
                        <a:pt x="1784" y="6290"/>
                      </a:lnTo>
                      <a:cubicBezTo>
                        <a:pt x="1731" y="6792"/>
                        <a:pt x="1678" y="7280"/>
                        <a:pt x="1678" y="7280"/>
                      </a:cubicBezTo>
                      <a:cubicBezTo>
                        <a:pt x="1572" y="7941"/>
                        <a:pt x="1427" y="8602"/>
                        <a:pt x="1281" y="9262"/>
                      </a:cubicBezTo>
                      <a:cubicBezTo>
                        <a:pt x="1137" y="9923"/>
                        <a:pt x="952" y="10571"/>
                        <a:pt x="727" y="11232"/>
                      </a:cubicBezTo>
                      <a:cubicBezTo>
                        <a:pt x="502" y="11879"/>
                        <a:pt x="251" y="12500"/>
                        <a:pt x="0" y="13134"/>
                      </a:cubicBezTo>
                      <a:cubicBezTo>
                        <a:pt x="0" y="13134"/>
                        <a:pt x="251" y="13161"/>
                        <a:pt x="502" y="13200"/>
                      </a:cubicBezTo>
                      <a:cubicBezTo>
                        <a:pt x="740" y="13240"/>
                        <a:pt x="991" y="13267"/>
                        <a:pt x="991" y="13267"/>
                      </a:cubicBezTo>
                      <a:cubicBezTo>
                        <a:pt x="1269" y="11945"/>
                        <a:pt x="1599" y="10624"/>
                        <a:pt x="1784" y="9289"/>
                      </a:cubicBezTo>
                      <a:cubicBezTo>
                        <a:pt x="1889" y="8628"/>
                        <a:pt x="1982" y="7955"/>
                        <a:pt x="2074" y="7294"/>
                      </a:cubicBezTo>
                      <a:cubicBezTo>
                        <a:pt x="2074" y="7294"/>
                        <a:pt x="2101" y="6805"/>
                        <a:pt x="2141" y="6302"/>
                      </a:cubicBezTo>
                      <a:cubicBezTo>
                        <a:pt x="2167" y="5800"/>
                        <a:pt x="2206" y="5312"/>
                        <a:pt x="2206" y="5312"/>
                      </a:cubicBezTo>
                      <a:cubicBezTo>
                        <a:pt x="2206" y="4981"/>
                        <a:pt x="2259" y="4651"/>
                        <a:pt x="2233" y="4320"/>
                      </a:cubicBezTo>
                      <a:lnTo>
                        <a:pt x="2194" y="3330"/>
                      </a:lnTo>
                      <a:lnTo>
                        <a:pt x="2154" y="2338"/>
                      </a:lnTo>
                      <a:lnTo>
                        <a:pt x="2127" y="1942"/>
                      </a:lnTo>
                      <a:lnTo>
                        <a:pt x="2127" y="1889"/>
                      </a:lnTo>
                      <a:cubicBezTo>
                        <a:pt x="2141" y="1876"/>
                        <a:pt x="2167" y="1876"/>
                        <a:pt x="2180" y="1876"/>
                      </a:cubicBezTo>
                      <a:lnTo>
                        <a:pt x="2326" y="1850"/>
                      </a:lnTo>
                      <a:lnTo>
                        <a:pt x="4229" y="1295"/>
                      </a:lnTo>
                      <a:lnTo>
                        <a:pt x="5180" y="1017"/>
                      </a:lnTo>
                      <a:cubicBezTo>
                        <a:pt x="5497" y="911"/>
                        <a:pt x="5801" y="779"/>
                        <a:pt x="6105" y="661"/>
                      </a:cubicBezTo>
                      <a:lnTo>
                        <a:pt x="58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1" name="Google Shape;10361;p24"/>
                <p:cNvSpPr/>
                <p:nvPr/>
              </p:nvSpPr>
              <p:spPr>
                <a:xfrm>
                  <a:off x="5777225" y="2029200"/>
                  <a:ext cx="202200" cy="30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8" h="12237" extrusionOk="0">
                      <a:moveTo>
                        <a:pt x="132" y="1"/>
                      </a:moveTo>
                      <a:lnTo>
                        <a:pt x="0" y="688"/>
                      </a:lnTo>
                      <a:cubicBezTo>
                        <a:pt x="1269" y="1019"/>
                        <a:pt x="2604" y="1058"/>
                        <a:pt x="3925" y="1217"/>
                      </a:cubicBezTo>
                      <a:lnTo>
                        <a:pt x="4070" y="1230"/>
                      </a:lnTo>
                      <a:cubicBezTo>
                        <a:pt x="4084" y="1230"/>
                        <a:pt x="4110" y="1230"/>
                        <a:pt x="4123" y="1243"/>
                      </a:cubicBezTo>
                      <a:lnTo>
                        <a:pt x="4123" y="1296"/>
                      </a:lnTo>
                      <a:lnTo>
                        <a:pt x="4176" y="1692"/>
                      </a:lnTo>
                      <a:lnTo>
                        <a:pt x="4295" y="2684"/>
                      </a:lnTo>
                      <a:lnTo>
                        <a:pt x="4414" y="3674"/>
                      </a:lnTo>
                      <a:cubicBezTo>
                        <a:pt x="4454" y="3991"/>
                        <a:pt x="4560" y="4308"/>
                        <a:pt x="4625" y="4639"/>
                      </a:cubicBezTo>
                      <a:cubicBezTo>
                        <a:pt x="4625" y="4639"/>
                        <a:pt x="4731" y="5115"/>
                        <a:pt x="4850" y="5603"/>
                      </a:cubicBezTo>
                      <a:cubicBezTo>
                        <a:pt x="4969" y="6079"/>
                        <a:pt x="5088" y="6569"/>
                        <a:pt x="5088" y="6569"/>
                      </a:cubicBezTo>
                      <a:cubicBezTo>
                        <a:pt x="5286" y="7203"/>
                        <a:pt x="5484" y="7837"/>
                        <a:pt x="5709" y="8471"/>
                      </a:cubicBezTo>
                      <a:cubicBezTo>
                        <a:pt x="6105" y="9752"/>
                        <a:pt x="6647" y="10995"/>
                        <a:pt x="7149" y="12237"/>
                      </a:cubicBezTo>
                      <a:cubicBezTo>
                        <a:pt x="7149" y="12237"/>
                        <a:pt x="7387" y="12184"/>
                        <a:pt x="7625" y="12118"/>
                      </a:cubicBezTo>
                      <a:cubicBezTo>
                        <a:pt x="7863" y="12052"/>
                        <a:pt x="8087" y="11986"/>
                        <a:pt x="8087" y="11986"/>
                      </a:cubicBezTo>
                      <a:cubicBezTo>
                        <a:pt x="7387" y="10810"/>
                        <a:pt x="6686" y="9594"/>
                        <a:pt x="6198" y="8352"/>
                      </a:cubicBezTo>
                      <a:cubicBezTo>
                        <a:pt x="5934" y="7731"/>
                        <a:pt x="5682" y="7110"/>
                        <a:pt x="5471" y="6476"/>
                      </a:cubicBezTo>
                      <a:lnTo>
                        <a:pt x="5206" y="5524"/>
                      </a:lnTo>
                      <a:cubicBezTo>
                        <a:pt x="5074" y="5048"/>
                        <a:pt x="4956" y="4573"/>
                        <a:pt x="4956" y="4573"/>
                      </a:cubicBezTo>
                      <a:cubicBezTo>
                        <a:pt x="4889" y="4256"/>
                        <a:pt x="4784" y="3939"/>
                        <a:pt x="4757" y="3609"/>
                      </a:cubicBezTo>
                      <a:lnTo>
                        <a:pt x="4639" y="2644"/>
                      </a:lnTo>
                      <a:lnTo>
                        <a:pt x="4546" y="1666"/>
                      </a:lnTo>
                      <a:lnTo>
                        <a:pt x="4493" y="1098"/>
                      </a:lnTo>
                      <a:lnTo>
                        <a:pt x="4480" y="899"/>
                      </a:lnTo>
                      <a:cubicBezTo>
                        <a:pt x="4454" y="860"/>
                        <a:pt x="4361" y="887"/>
                        <a:pt x="4308" y="860"/>
                      </a:cubicBezTo>
                      <a:lnTo>
                        <a:pt x="3964" y="807"/>
                      </a:lnTo>
                      <a:cubicBezTo>
                        <a:pt x="2669" y="556"/>
                        <a:pt x="1362" y="41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2" name="Google Shape;10362;p24"/>
                <p:cNvSpPr/>
                <p:nvPr/>
              </p:nvSpPr>
              <p:spPr>
                <a:xfrm>
                  <a:off x="5814225" y="1819125"/>
                  <a:ext cx="331675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67" h="2049" extrusionOk="0">
                      <a:moveTo>
                        <a:pt x="13002" y="0"/>
                      </a:moveTo>
                      <a:cubicBezTo>
                        <a:pt x="12765" y="106"/>
                        <a:pt x="12527" y="252"/>
                        <a:pt x="12262" y="331"/>
                      </a:cubicBezTo>
                      <a:lnTo>
                        <a:pt x="11496" y="581"/>
                      </a:lnTo>
                      <a:lnTo>
                        <a:pt x="10717" y="859"/>
                      </a:lnTo>
                      <a:cubicBezTo>
                        <a:pt x="10465" y="951"/>
                        <a:pt x="10201" y="1044"/>
                        <a:pt x="9937" y="1097"/>
                      </a:cubicBezTo>
                      <a:lnTo>
                        <a:pt x="8325" y="1441"/>
                      </a:lnTo>
                      <a:cubicBezTo>
                        <a:pt x="8061" y="1520"/>
                        <a:pt x="7784" y="1520"/>
                        <a:pt x="7506" y="1547"/>
                      </a:cubicBezTo>
                      <a:lnTo>
                        <a:pt x="6674" y="1626"/>
                      </a:lnTo>
                      <a:lnTo>
                        <a:pt x="5854" y="1705"/>
                      </a:lnTo>
                      <a:cubicBezTo>
                        <a:pt x="5801" y="1708"/>
                        <a:pt x="5747" y="1709"/>
                        <a:pt x="5693" y="1709"/>
                      </a:cubicBezTo>
                      <a:cubicBezTo>
                        <a:pt x="5469" y="1709"/>
                        <a:pt x="5246" y="1691"/>
                        <a:pt x="5021" y="1691"/>
                      </a:cubicBezTo>
                      <a:lnTo>
                        <a:pt x="3370" y="1639"/>
                      </a:lnTo>
                      <a:cubicBezTo>
                        <a:pt x="2815" y="1547"/>
                        <a:pt x="2273" y="1454"/>
                        <a:pt x="1732" y="1374"/>
                      </a:cubicBezTo>
                      <a:cubicBezTo>
                        <a:pt x="1732" y="1374"/>
                        <a:pt x="1533" y="1335"/>
                        <a:pt x="1335" y="1309"/>
                      </a:cubicBezTo>
                      <a:cubicBezTo>
                        <a:pt x="1230" y="1295"/>
                        <a:pt x="1124" y="1282"/>
                        <a:pt x="1045" y="1269"/>
                      </a:cubicBezTo>
                      <a:cubicBezTo>
                        <a:pt x="978" y="1242"/>
                        <a:pt x="925" y="1229"/>
                        <a:pt x="925" y="1229"/>
                      </a:cubicBezTo>
                      <a:cubicBezTo>
                        <a:pt x="793" y="1189"/>
                        <a:pt x="661" y="1163"/>
                        <a:pt x="516" y="1136"/>
                      </a:cubicBezTo>
                      <a:lnTo>
                        <a:pt x="146" y="1057"/>
                      </a:lnTo>
                      <a:lnTo>
                        <a:pt x="0" y="1797"/>
                      </a:lnTo>
                      <a:lnTo>
                        <a:pt x="437" y="1837"/>
                      </a:lnTo>
                      <a:cubicBezTo>
                        <a:pt x="569" y="1837"/>
                        <a:pt x="687" y="1850"/>
                        <a:pt x="833" y="1876"/>
                      </a:cubicBezTo>
                      <a:cubicBezTo>
                        <a:pt x="833" y="1876"/>
                        <a:pt x="886" y="1876"/>
                        <a:pt x="965" y="1890"/>
                      </a:cubicBezTo>
                      <a:cubicBezTo>
                        <a:pt x="1045" y="1903"/>
                        <a:pt x="1137" y="1903"/>
                        <a:pt x="1242" y="1903"/>
                      </a:cubicBezTo>
                      <a:lnTo>
                        <a:pt x="1665" y="1929"/>
                      </a:lnTo>
                      <a:cubicBezTo>
                        <a:pt x="2220" y="1969"/>
                        <a:pt x="2775" y="2009"/>
                        <a:pt x="3344" y="2049"/>
                      </a:cubicBezTo>
                      <a:cubicBezTo>
                        <a:pt x="3899" y="2035"/>
                        <a:pt x="4466" y="2022"/>
                        <a:pt x="5021" y="2022"/>
                      </a:cubicBezTo>
                      <a:cubicBezTo>
                        <a:pt x="5215" y="2022"/>
                        <a:pt x="5403" y="2028"/>
                        <a:pt x="5589" y="2028"/>
                      </a:cubicBezTo>
                      <a:cubicBezTo>
                        <a:pt x="5682" y="2028"/>
                        <a:pt x="5775" y="2026"/>
                        <a:pt x="5867" y="2022"/>
                      </a:cubicBezTo>
                      <a:lnTo>
                        <a:pt x="6700" y="1929"/>
                      </a:lnTo>
                      <a:lnTo>
                        <a:pt x="7546" y="1864"/>
                      </a:lnTo>
                      <a:cubicBezTo>
                        <a:pt x="7823" y="1837"/>
                        <a:pt x="8101" y="1837"/>
                        <a:pt x="8378" y="1771"/>
                      </a:cubicBezTo>
                      <a:cubicBezTo>
                        <a:pt x="8920" y="1665"/>
                        <a:pt x="9475" y="1573"/>
                        <a:pt x="10030" y="1494"/>
                      </a:cubicBezTo>
                      <a:cubicBezTo>
                        <a:pt x="10307" y="1467"/>
                        <a:pt x="10585" y="1401"/>
                        <a:pt x="10849" y="1335"/>
                      </a:cubicBezTo>
                      <a:lnTo>
                        <a:pt x="11655" y="1124"/>
                      </a:lnTo>
                      <a:lnTo>
                        <a:pt x="12474" y="925"/>
                      </a:lnTo>
                      <a:cubicBezTo>
                        <a:pt x="12752" y="872"/>
                        <a:pt x="13002" y="740"/>
                        <a:pt x="13267" y="661"/>
                      </a:cubicBezTo>
                      <a:lnTo>
                        <a:pt x="130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3" name="Google Shape;10363;p24"/>
                <p:cNvSpPr/>
                <p:nvPr/>
              </p:nvSpPr>
              <p:spPr>
                <a:xfrm>
                  <a:off x="5827775" y="1754700"/>
                  <a:ext cx="293025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1" h="1878" extrusionOk="0">
                      <a:moveTo>
                        <a:pt x="11456" y="1"/>
                      </a:moveTo>
                      <a:cubicBezTo>
                        <a:pt x="11245" y="93"/>
                        <a:pt x="11047" y="225"/>
                        <a:pt x="10809" y="292"/>
                      </a:cubicBezTo>
                      <a:lnTo>
                        <a:pt x="10135" y="529"/>
                      </a:lnTo>
                      <a:lnTo>
                        <a:pt x="9461" y="767"/>
                      </a:lnTo>
                      <a:cubicBezTo>
                        <a:pt x="9236" y="859"/>
                        <a:pt x="9012" y="939"/>
                        <a:pt x="8774" y="979"/>
                      </a:cubicBezTo>
                      <a:lnTo>
                        <a:pt x="7360" y="1296"/>
                      </a:lnTo>
                      <a:cubicBezTo>
                        <a:pt x="7122" y="1361"/>
                        <a:pt x="6872" y="1361"/>
                        <a:pt x="6634" y="1388"/>
                      </a:cubicBezTo>
                      <a:lnTo>
                        <a:pt x="5906" y="1454"/>
                      </a:lnTo>
                      <a:lnTo>
                        <a:pt x="5180" y="1520"/>
                      </a:lnTo>
                      <a:cubicBezTo>
                        <a:pt x="5131" y="1523"/>
                        <a:pt x="5081" y="1524"/>
                        <a:pt x="5031" y="1524"/>
                      </a:cubicBezTo>
                      <a:cubicBezTo>
                        <a:pt x="4839" y="1524"/>
                        <a:pt x="4642" y="1507"/>
                        <a:pt x="4453" y="1507"/>
                      </a:cubicBezTo>
                      <a:lnTo>
                        <a:pt x="2987" y="1454"/>
                      </a:lnTo>
                      <a:cubicBezTo>
                        <a:pt x="2497" y="1361"/>
                        <a:pt x="2022" y="1282"/>
                        <a:pt x="1546" y="1203"/>
                      </a:cubicBezTo>
                      <a:cubicBezTo>
                        <a:pt x="1546" y="1203"/>
                        <a:pt x="1375" y="1176"/>
                        <a:pt x="1190" y="1150"/>
                      </a:cubicBezTo>
                      <a:cubicBezTo>
                        <a:pt x="1005" y="1137"/>
                        <a:pt x="832" y="1097"/>
                        <a:pt x="832" y="1084"/>
                      </a:cubicBezTo>
                      <a:cubicBezTo>
                        <a:pt x="727" y="1044"/>
                        <a:pt x="595" y="1018"/>
                        <a:pt x="476" y="991"/>
                      </a:cubicBezTo>
                      <a:lnTo>
                        <a:pt x="145" y="926"/>
                      </a:lnTo>
                      <a:lnTo>
                        <a:pt x="1" y="1666"/>
                      </a:lnTo>
                      <a:lnTo>
                        <a:pt x="383" y="1692"/>
                      </a:lnTo>
                      <a:cubicBezTo>
                        <a:pt x="503" y="1705"/>
                        <a:pt x="621" y="1705"/>
                        <a:pt x="740" y="1731"/>
                      </a:cubicBezTo>
                      <a:cubicBezTo>
                        <a:pt x="740" y="1731"/>
                        <a:pt x="861" y="1749"/>
                        <a:pt x="1004" y="1749"/>
                      </a:cubicBezTo>
                      <a:cubicBezTo>
                        <a:pt x="1039" y="1749"/>
                        <a:pt x="1075" y="1748"/>
                        <a:pt x="1110" y="1745"/>
                      </a:cubicBezTo>
                      <a:cubicBezTo>
                        <a:pt x="1295" y="1758"/>
                        <a:pt x="1480" y="1758"/>
                        <a:pt x="1480" y="1758"/>
                      </a:cubicBezTo>
                      <a:cubicBezTo>
                        <a:pt x="1969" y="1784"/>
                        <a:pt x="2471" y="1824"/>
                        <a:pt x="2960" y="1877"/>
                      </a:cubicBezTo>
                      <a:cubicBezTo>
                        <a:pt x="3462" y="1851"/>
                        <a:pt x="3951" y="1837"/>
                        <a:pt x="4453" y="1837"/>
                      </a:cubicBezTo>
                      <a:cubicBezTo>
                        <a:pt x="4621" y="1837"/>
                        <a:pt x="4788" y="1843"/>
                        <a:pt x="4951" y="1843"/>
                      </a:cubicBezTo>
                      <a:cubicBezTo>
                        <a:pt x="5033" y="1843"/>
                        <a:pt x="5114" y="1842"/>
                        <a:pt x="5193" y="1837"/>
                      </a:cubicBezTo>
                      <a:lnTo>
                        <a:pt x="5933" y="1758"/>
                      </a:lnTo>
                      <a:lnTo>
                        <a:pt x="6673" y="1692"/>
                      </a:lnTo>
                      <a:cubicBezTo>
                        <a:pt x="6911" y="1679"/>
                        <a:pt x="7162" y="1679"/>
                        <a:pt x="7400" y="1626"/>
                      </a:cubicBezTo>
                      <a:cubicBezTo>
                        <a:pt x="7888" y="1534"/>
                        <a:pt x="8378" y="1454"/>
                        <a:pt x="8866" y="1388"/>
                      </a:cubicBezTo>
                      <a:cubicBezTo>
                        <a:pt x="9118" y="1361"/>
                        <a:pt x="9356" y="1309"/>
                        <a:pt x="9594" y="1243"/>
                      </a:cubicBezTo>
                      <a:lnTo>
                        <a:pt x="10307" y="1058"/>
                      </a:lnTo>
                      <a:lnTo>
                        <a:pt x="11021" y="899"/>
                      </a:lnTo>
                      <a:cubicBezTo>
                        <a:pt x="11258" y="847"/>
                        <a:pt x="11483" y="727"/>
                        <a:pt x="11720" y="662"/>
                      </a:cubicBezTo>
                      <a:lnTo>
                        <a:pt x="1145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4" name="Google Shape;10364;p24"/>
                <p:cNvSpPr/>
                <p:nvPr/>
              </p:nvSpPr>
              <p:spPr>
                <a:xfrm>
                  <a:off x="5962550" y="2314300"/>
                  <a:ext cx="119600" cy="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4" h="1051" extrusionOk="0">
                      <a:moveTo>
                        <a:pt x="4308" y="1"/>
                      </a:moveTo>
                      <a:cubicBezTo>
                        <a:pt x="4176" y="1"/>
                        <a:pt x="4097" y="106"/>
                        <a:pt x="3951" y="159"/>
                      </a:cubicBezTo>
                      <a:cubicBezTo>
                        <a:pt x="3792" y="198"/>
                        <a:pt x="3621" y="251"/>
                        <a:pt x="3449" y="291"/>
                      </a:cubicBezTo>
                      <a:cubicBezTo>
                        <a:pt x="3093" y="357"/>
                        <a:pt x="2735" y="410"/>
                        <a:pt x="2353" y="450"/>
                      </a:cubicBezTo>
                      <a:cubicBezTo>
                        <a:pt x="2022" y="484"/>
                        <a:pt x="1711" y="518"/>
                        <a:pt x="1411" y="518"/>
                      </a:cubicBezTo>
                      <a:cubicBezTo>
                        <a:pt x="1364" y="518"/>
                        <a:pt x="1316" y="517"/>
                        <a:pt x="1269" y="515"/>
                      </a:cubicBezTo>
                      <a:cubicBezTo>
                        <a:pt x="1084" y="503"/>
                        <a:pt x="926" y="476"/>
                        <a:pt x="767" y="450"/>
                      </a:cubicBezTo>
                      <a:cubicBezTo>
                        <a:pt x="608" y="424"/>
                        <a:pt x="489" y="357"/>
                        <a:pt x="371" y="304"/>
                      </a:cubicBezTo>
                      <a:lnTo>
                        <a:pt x="1" y="1044"/>
                      </a:lnTo>
                      <a:cubicBezTo>
                        <a:pt x="159" y="1044"/>
                        <a:pt x="318" y="1050"/>
                        <a:pt x="464" y="1050"/>
                      </a:cubicBezTo>
                      <a:cubicBezTo>
                        <a:pt x="538" y="1050"/>
                        <a:pt x="608" y="1049"/>
                        <a:pt x="674" y="1044"/>
                      </a:cubicBezTo>
                      <a:lnTo>
                        <a:pt x="1282" y="952"/>
                      </a:lnTo>
                      <a:cubicBezTo>
                        <a:pt x="1652" y="885"/>
                        <a:pt x="2036" y="820"/>
                        <a:pt x="2392" y="767"/>
                      </a:cubicBezTo>
                      <a:cubicBezTo>
                        <a:pt x="2749" y="727"/>
                        <a:pt x="3119" y="727"/>
                        <a:pt x="3502" y="727"/>
                      </a:cubicBezTo>
                      <a:cubicBezTo>
                        <a:pt x="3634" y="727"/>
                        <a:pt x="3766" y="721"/>
                        <a:pt x="3898" y="721"/>
                      </a:cubicBezTo>
                      <a:cubicBezTo>
                        <a:pt x="3964" y="721"/>
                        <a:pt x="4031" y="723"/>
                        <a:pt x="4097" y="727"/>
                      </a:cubicBezTo>
                      <a:cubicBezTo>
                        <a:pt x="4295" y="700"/>
                        <a:pt x="4573" y="688"/>
                        <a:pt x="4784" y="621"/>
                      </a:cubicBezTo>
                      <a:lnTo>
                        <a:pt x="430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5" name="Google Shape;10365;p24"/>
                <p:cNvSpPr/>
                <p:nvPr/>
              </p:nvSpPr>
              <p:spPr>
                <a:xfrm>
                  <a:off x="5931500" y="1902050"/>
                  <a:ext cx="110350" cy="15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4" h="6012" extrusionOk="0">
                      <a:moveTo>
                        <a:pt x="3662" y="861"/>
                      </a:moveTo>
                      <a:cubicBezTo>
                        <a:pt x="3602" y="1244"/>
                        <a:pt x="3535" y="1621"/>
                        <a:pt x="3463" y="2009"/>
                      </a:cubicBezTo>
                      <a:lnTo>
                        <a:pt x="3251" y="2946"/>
                      </a:lnTo>
                      <a:lnTo>
                        <a:pt x="2987" y="3885"/>
                      </a:lnTo>
                      <a:lnTo>
                        <a:pt x="2682" y="4823"/>
                      </a:lnTo>
                      <a:lnTo>
                        <a:pt x="2564" y="5153"/>
                      </a:lnTo>
                      <a:lnTo>
                        <a:pt x="2524" y="5298"/>
                      </a:lnTo>
                      <a:lnTo>
                        <a:pt x="2497" y="5365"/>
                      </a:lnTo>
                      <a:lnTo>
                        <a:pt x="2458" y="5312"/>
                      </a:lnTo>
                      <a:cubicBezTo>
                        <a:pt x="2392" y="5245"/>
                        <a:pt x="2339" y="5180"/>
                        <a:pt x="2286" y="5101"/>
                      </a:cubicBezTo>
                      <a:lnTo>
                        <a:pt x="2180" y="4928"/>
                      </a:lnTo>
                      <a:cubicBezTo>
                        <a:pt x="2141" y="4863"/>
                        <a:pt x="2115" y="4783"/>
                        <a:pt x="2075" y="4717"/>
                      </a:cubicBezTo>
                      <a:cubicBezTo>
                        <a:pt x="1930" y="4426"/>
                        <a:pt x="1810" y="4123"/>
                        <a:pt x="1678" y="3818"/>
                      </a:cubicBezTo>
                      <a:cubicBezTo>
                        <a:pt x="1560" y="3501"/>
                        <a:pt x="1414" y="3211"/>
                        <a:pt x="1269" y="2920"/>
                      </a:cubicBezTo>
                      <a:cubicBezTo>
                        <a:pt x="1123" y="2629"/>
                        <a:pt x="991" y="2326"/>
                        <a:pt x="859" y="2021"/>
                      </a:cubicBezTo>
                      <a:lnTo>
                        <a:pt x="542" y="1269"/>
                      </a:lnTo>
                      <a:cubicBezTo>
                        <a:pt x="542" y="1242"/>
                        <a:pt x="503" y="1176"/>
                        <a:pt x="529" y="1176"/>
                      </a:cubicBezTo>
                      <a:lnTo>
                        <a:pt x="635" y="1176"/>
                      </a:lnTo>
                      <a:lnTo>
                        <a:pt x="926" y="1189"/>
                      </a:lnTo>
                      <a:cubicBezTo>
                        <a:pt x="1493" y="1189"/>
                        <a:pt x="2048" y="1084"/>
                        <a:pt x="2603" y="1031"/>
                      </a:cubicBezTo>
                      <a:cubicBezTo>
                        <a:pt x="2955" y="981"/>
                        <a:pt x="3313" y="941"/>
                        <a:pt x="3662" y="861"/>
                      </a:cubicBezTo>
                      <a:close/>
                      <a:moveTo>
                        <a:pt x="4044" y="0"/>
                      </a:moveTo>
                      <a:lnTo>
                        <a:pt x="3780" y="122"/>
                      </a:lnTo>
                      <a:lnTo>
                        <a:pt x="3780" y="122"/>
                      </a:lnTo>
                      <a:lnTo>
                        <a:pt x="3766" y="119"/>
                      </a:lnTo>
                      <a:cubicBezTo>
                        <a:pt x="3765" y="122"/>
                        <a:pt x="3765" y="126"/>
                        <a:pt x="3765" y="129"/>
                      </a:cubicBezTo>
                      <a:lnTo>
                        <a:pt x="3765" y="129"/>
                      </a:lnTo>
                      <a:lnTo>
                        <a:pt x="3674" y="171"/>
                      </a:lnTo>
                      <a:cubicBezTo>
                        <a:pt x="3555" y="212"/>
                        <a:pt x="3422" y="238"/>
                        <a:pt x="3304" y="277"/>
                      </a:cubicBezTo>
                      <a:cubicBezTo>
                        <a:pt x="3040" y="356"/>
                        <a:pt x="2788" y="423"/>
                        <a:pt x="2524" y="476"/>
                      </a:cubicBezTo>
                      <a:cubicBezTo>
                        <a:pt x="1995" y="582"/>
                        <a:pt x="1454" y="726"/>
                        <a:pt x="899" y="767"/>
                      </a:cubicBezTo>
                      <a:lnTo>
                        <a:pt x="357" y="793"/>
                      </a:lnTo>
                      <a:lnTo>
                        <a:pt x="40" y="806"/>
                      </a:lnTo>
                      <a:lnTo>
                        <a:pt x="1" y="806"/>
                      </a:lnTo>
                      <a:cubicBezTo>
                        <a:pt x="1" y="806"/>
                        <a:pt x="13" y="832"/>
                        <a:pt x="13" y="846"/>
                      </a:cubicBezTo>
                      <a:lnTo>
                        <a:pt x="53" y="925"/>
                      </a:lnTo>
                      <a:lnTo>
                        <a:pt x="119" y="1096"/>
                      </a:lnTo>
                      <a:lnTo>
                        <a:pt x="595" y="2153"/>
                      </a:lnTo>
                      <a:cubicBezTo>
                        <a:pt x="846" y="2749"/>
                        <a:pt x="1176" y="3369"/>
                        <a:pt x="1414" y="3951"/>
                      </a:cubicBezTo>
                      <a:cubicBezTo>
                        <a:pt x="1533" y="4255"/>
                        <a:pt x="1652" y="4558"/>
                        <a:pt x="1798" y="4863"/>
                      </a:cubicBezTo>
                      <a:cubicBezTo>
                        <a:pt x="1837" y="4942"/>
                        <a:pt x="1863" y="5021"/>
                        <a:pt x="1903" y="5087"/>
                      </a:cubicBezTo>
                      <a:lnTo>
                        <a:pt x="2048" y="5351"/>
                      </a:lnTo>
                      <a:cubicBezTo>
                        <a:pt x="2180" y="5536"/>
                        <a:pt x="2312" y="5721"/>
                        <a:pt x="2471" y="5880"/>
                      </a:cubicBezTo>
                      <a:lnTo>
                        <a:pt x="2590" y="6012"/>
                      </a:lnTo>
                      <a:cubicBezTo>
                        <a:pt x="2617" y="5973"/>
                        <a:pt x="2643" y="5906"/>
                        <a:pt x="2656" y="5867"/>
                      </a:cubicBezTo>
                      <a:lnTo>
                        <a:pt x="2802" y="5536"/>
                      </a:lnTo>
                      <a:lnTo>
                        <a:pt x="3026" y="4968"/>
                      </a:lnTo>
                      <a:lnTo>
                        <a:pt x="3370" y="4044"/>
                      </a:lnTo>
                      <a:lnTo>
                        <a:pt x="3700" y="3119"/>
                      </a:lnTo>
                      <a:lnTo>
                        <a:pt x="3965" y="2194"/>
                      </a:lnTo>
                      <a:cubicBezTo>
                        <a:pt x="4123" y="1546"/>
                        <a:pt x="4282" y="911"/>
                        <a:pt x="4414" y="277"/>
                      </a:cubicBezTo>
                      <a:lnTo>
                        <a:pt x="4107" y="202"/>
                      </a:lnTo>
                      <a:lnTo>
                        <a:pt x="4107" y="202"/>
                      </a:lnTo>
                      <a:lnTo>
                        <a:pt x="40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6" name="Google Shape;10366;p24"/>
                <p:cNvSpPr/>
                <p:nvPr/>
              </p:nvSpPr>
              <p:spPr>
                <a:xfrm>
                  <a:off x="5480250" y="2007175"/>
                  <a:ext cx="300300" cy="23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12" h="9406" extrusionOk="0">
                      <a:moveTo>
                        <a:pt x="7710" y="1"/>
                      </a:moveTo>
                      <a:cubicBezTo>
                        <a:pt x="7698" y="1"/>
                        <a:pt x="7687" y="3"/>
                        <a:pt x="7677" y="10"/>
                      </a:cubicBezTo>
                      <a:lnTo>
                        <a:pt x="7585" y="182"/>
                      </a:lnTo>
                      <a:lnTo>
                        <a:pt x="7307" y="697"/>
                      </a:lnTo>
                      <a:lnTo>
                        <a:pt x="6832" y="1569"/>
                      </a:lnTo>
                      <a:lnTo>
                        <a:pt x="6356" y="2428"/>
                      </a:lnTo>
                      <a:cubicBezTo>
                        <a:pt x="6185" y="2719"/>
                        <a:pt x="5973" y="2970"/>
                        <a:pt x="5788" y="3234"/>
                      </a:cubicBezTo>
                      <a:cubicBezTo>
                        <a:pt x="5788" y="3234"/>
                        <a:pt x="5484" y="3618"/>
                        <a:pt x="5193" y="4014"/>
                      </a:cubicBezTo>
                      <a:cubicBezTo>
                        <a:pt x="4876" y="4397"/>
                        <a:pt x="4573" y="4780"/>
                        <a:pt x="4573" y="4780"/>
                      </a:cubicBezTo>
                      <a:cubicBezTo>
                        <a:pt x="4136" y="5269"/>
                        <a:pt x="3661" y="5744"/>
                        <a:pt x="3172" y="6207"/>
                      </a:cubicBezTo>
                      <a:cubicBezTo>
                        <a:pt x="2233" y="7159"/>
                        <a:pt x="1124" y="7991"/>
                        <a:pt x="1" y="8797"/>
                      </a:cubicBezTo>
                      <a:lnTo>
                        <a:pt x="767" y="9405"/>
                      </a:lnTo>
                      <a:cubicBezTo>
                        <a:pt x="1719" y="8454"/>
                        <a:pt x="2709" y="7529"/>
                        <a:pt x="3581" y="6525"/>
                      </a:cubicBezTo>
                      <a:cubicBezTo>
                        <a:pt x="4030" y="6022"/>
                        <a:pt x="4467" y="5520"/>
                        <a:pt x="4890" y="5018"/>
                      </a:cubicBezTo>
                      <a:cubicBezTo>
                        <a:pt x="4890" y="5018"/>
                        <a:pt x="5181" y="4622"/>
                        <a:pt x="5484" y="4225"/>
                      </a:cubicBezTo>
                      <a:cubicBezTo>
                        <a:pt x="5775" y="3815"/>
                        <a:pt x="6065" y="3419"/>
                        <a:pt x="6065" y="3419"/>
                      </a:cubicBezTo>
                      <a:cubicBezTo>
                        <a:pt x="6264" y="3142"/>
                        <a:pt x="6476" y="2878"/>
                        <a:pt x="6647" y="2587"/>
                      </a:cubicBezTo>
                      <a:lnTo>
                        <a:pt x="7149" y="1715"/>
                      </a:lnTo>
                      <a:lnTo>
                        <a:pt x="7638" y="855"/>
                      </a:lnTo>
                      <a:lnTo>
                        <a:pt x="7850" y="499"/>
                      </a:lnTo>
                      <a:lnTo>
                        <a:pt x="7876" y="459"/>
                      </a:lnTo>
                      <a:cubicBezTo>
                        <a:pt x="7879" y="457"/>
                        <a:pt x="7882" y="456"/>
                        <a:pt x="7885" y="456"/>
                      </a:cubicBezTo>
                      <a:cubicBezTo>
                        <a:pt x="7899" y="456"/>
                        <a:pt x="7918" y="473"/>
                        <a:pt x="7929" y="473"/>
                      </a:cubicBezTo>
                      <a:lnTo>
                        <a:pt x="8061" y="512"/>
                      </a:lnTo>
                      <a:cubicBezTo>
                        <a:pt x="8695" y="723"/>
                        <a:pt x="9316" y="935"/>
                        <a:pt x="9950" y="1133"/>
                      </a:cubicBezTo>
                      <a:cubicBezTo>
                        <a:pt x="10584" y="1305"/>
                        <a:pt x="11232" y="1424"/>
                        <a:pt x="11879" y="1569"/>
                      </a:cubicBezTo>
                      <a:lnTo>
                        <a:pt x="12011" y="882"/>
                      </a:lnTo>
                      <a:cubicBezTo>
                        <a:pt x="11377" y="790"/>
                        <a:pt x="10730" y="711"/>
                        <a:pt x="10096" y="605"/>
                      </a:cubicBezTo>
                      <a:lnTo>
                        <a:pt x="8193" y="129"/>
                      </a:lnTo>
                      <a:lnTo>
                        <a:pt x="7850" y="36"/>
                      </a:lnTo>
                      <a:cubicBezTo>
                        <a:pt x="7799" y="27"/>
                        <a:pt x="7749" y="1"/>
                        <a:pt x="771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7" name="Google Shape;10367;p24"/>
                <p:cNvSpPr/>
                <p:nvPr/>
              </p:nvSpPr>
              <p:spPr>
                <a:xfrm>
                  <a:off x="5384125" y="1829375"/>
                  <a:ext cx="97800" cy="35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14363" extrusionOk="0">
                      <a:moveTo>
                        <a:pt x="727" y="0"/>
                      </a:moveTo>
                      <a:lnTo>
                        <a:pt x="238" y="502"/>
                      </a:lnTo>
                      <a:cubicBezTo>
                        <a:pt x="675" y="991"/>
                        <a:pt x="1203" y="1401"/>
                        <a:pt x="1705" y="1824"/>
                      </a:cubicBezTo>
                      <a:cubicBezTo>
                        <a:pt x="2220" y="2233"/>
                        <a:pt x="2710" y="2682"/>
                        <a:pt x="3251" y="3078"/>
                      </a:cubicBezTo>
                      <a:lnTo>
                        <a:pt x="3370" y="3158"/>
                      </a:lnTo>
                      <a:cubicBezTo>
                        <a:pt x="3383" y="3171"/>
                        <a:pt x="3409" y="3171"/>
                        <a:pt x="3409" y="3184"/>
                      </a:cubicBezTo>
                      <a:lnTo>
                        <a:pt x="3383" y="3237"/>
                      </a:lnTo>
                      <a:lnTo>
                        <a:pt x="3212" y="3594"/>
                      </a:lnTo>
                      <a:lnTo>
                        <a:pt x="2789" y="4493"/>
                      </a:lnTo>
                      <a:lnTo>
                        <a:pt x="2366" y="5378"/>
                      </a:lnTo>
                      <a:cubicBezTo>
                        <a:pt x="2207" y="5682"/>
                        <a:pt x="2128" y="5999"/>
                        <a:pt x="2009" y="6303"/>
                      </a:cubicBezTo>
                      <a:cubicBezTo>
                        <a:pt x="2009" y="6303"/>
                        <a:pt x="1837" y="6778"/>
                        <a:pt x="1665" y="7241"/>
                      </a:cubicBezTo>
                      <a:lnTo>
                        <a:pt x="1348" y="8193"/>
                      </a:lnTo>
                      <a:cubicBezTo>
                        <a:pt x="1163" y="8840"/>
                        <a:pt x="992" y="9488"/>
                        <a:pt x="819" y="10134"/>
                      </a:cubicBezTo>
                      <a:cubicBezTo>
                        <a:pt x="476" y="11429"/>
                        <a:pt x="238" y="12804"/>
                        <a:pt x="0" y="14099"/>
                      </a:cubicBezTo>
                      <a:lnTo>
                        <a:pt x="952" y="14363"/>
                      </a:lnTo>
                      <a:cubicBezTo>
                        <a:pt x="992" y="13002"/>
                        <a:pt x="1031" y="11655"/>
                        <a:pt x="1295" y="10307"/>
                      </a:cubicBezTo>
                      <a:cubicBezTo>
                        <a:pt x="1415" y="9646"/>
                        <a:pt x="1547" y="8985"/>
                        <a:pt x="1705" y="8337"/>
                      </a:cubicBezTo>
                      <a:cubicBezTo>
                        <a:pt x="1705" y="8337"/>
                        <a:pt x="1850" y="7862"/>
                        <a:pt x="2009" y="7386"/>
                      </a:cubicBezTo>
                      <a:cubicBezTo>
                        <a:pt x="2155" y="6910"/>
                        <a:pt x="2313" y="6435"/>
                        <a:pt x="2313" y="6435"/>
                      </a:cubicBezTo>
                      <a:cubicBezTo>
                        <a:pt x="2431" y="6131"/>
                        <a:pt x="2525" y="5814"/>
                        <a:pt x="2669" y="5523"/>
                      </a:cubicBezTo>
                      <a:lnTo>
                        <a:pt x="3106" y="4638"/>
                      </a:lnTo>
                      <a:lnTo>
                        <a:pt x="3541" y="3766"/>
                      </a:lnTo>
                      <a:lnTo>
                        <a:pt x="3819" y="3251"/>
                      </a:lnTo>
                      <a:lnTo>
                        <a:pt x="3911" y="3078"/>
                      </a:lnTo>
                      <a:cubicBezTo>
                        <a:pt x="3911" y="3039"/>
                        <a:pt x="3819" y="2999"/>
                        <a:pt x="3779" y="2960"/>
                      </a:cubicBezTo>
                      <a:lnTo>
                        <a:pt x="3502" y="2749"/>
                      </a:lnTo>
                      <a:cubicBezTo>
                        <a:pt x="3000" y="2326"/>
                        <a:pt x="2551" y="1850"/>
                        <a:pt x="2075" y="1401"/>
                      </a:cubicBezTo>
                      <a:cubicBezTo>
                        <a:pt x="1600" y="952"/>
                        <a:pt x="1124" y="515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8" name="Google Shape;10368;p24"/>
                <p:cNvSpPr/>
                <p:nvPr/>
              </p:nvSpPr>
              <p:spPr>
                <a:xfrm>
                  <a:off x="5519900" y="1695250"/>
                  <a:ext cx="297650" cy="16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" h="6726" extrusionOk="0">
                      <a:moveTo>
                        <a:pt x="529" y="1"/>
                      </a:moveTo>
                      <a:lnTo>
                        <a:pt x="1" y="542"/>
                      </a:lnTo>
                      <a:lnTo>
                        <a:pt x="344" y="806"/>
                      </a:lnTo>
                      <a:cubicBezTo>
                        <a:pt x="436" y="899"/>
                        <a:pt x="568" y="965"/>
                        <a:pt x="674" y="1044"/>
                      </a:cubicBezTo>
                      <a:lnTo>
                        <a:pt x="1348" y="1546"/>
                      </a:lnTo>
                      <a:cubicBezTo>
                        <a:pt x="1798" y="1877"/>
                        <a:pt x="2194" y="2259"/>
                        <a:pt x="2696" y="2538"/>
                      </a:cubicBezTo>
                      <a:cubicBezTo>
                        <a:pt x="3158" y="2841"/>
                        <a:pt x="3634" y="3145"/>
                        <a:pt x="4097" y="3462"/>
                      </a:cubicBezTo>
                      <a:lnTo>
                        <a:pt x="5563" y="4268"/>
                      </a:lnTo>
                      <a:cubicBezTo>
                        <a:pt x="5801" y="4400"/>
                        <a:pt x="6039" y="4572"/>
                        <a:pt x="6290" y="4678"/>
                      </a:cubicBezTo>
                      <a:lnTo>
                        <a:pt x="7057" y="5022"/>
                      </a:lnTo>
                      <a:lnTo>
                        <a:pt x="7823" y="5365"/>
                      </a:lnTo>
                      <a:lnTo>
                        <a:pt x="8206" y="5550"/>
                      </a:lnTo>
                      <a:lnTo>
                        <a:pt x="8589" y="5695"/>
                      </a:lnTo>
                      <a:cubicBezTo>
                        <a:pt x="9118" y="5894"/>
                        <a:pt x="9646" y="6091"/>
                        <a:pt x="10161" y="6276"/>
                      </a:cubicBezTo>
                      <a:cubicBezTo>
                        <a:pt x="10690" y="6475"/>
                        <a:pt x="11245" y="6567"/>
                        <a:pt x="11773" y="6726"/>
                      </a:cubicBezTo>
                      <a:lnTo>
                        <a:pt x="11905" y="6039"/>
                      </a:lnTo>
                      <a:cubicBezTo>
                        <a:pt x="11391" y="5920"/>
                        <a:pt x="10836" y="5880"/>
                        <a:pt x="10307" y="5735"/>
                      </a:cubicBezTo>
                      <a:cubicBezTo>
                        <a:pt x="9791" y="5589"/>
                        <a:pt x="9263" y="5444"/>
                        <a:pt x="8734" y="5299"/>
                      </a:cubicBezTo>
                      <a:cubicBezTo>
                        <a:pt x="8602" y="5259"/>
                        <a:pt x="8470" y="5233"/>
                        <a:pt x="8338" y="5193"/>
                      </a:cubicBezTo>
                      <a:lnTo>
                        <a:pt x="7955" y="5034"/>
                      </a:lnTo>
                      <a:lnTo>
                        <a:pt x="7201" y="4717"/>
                      </a:lnTo>
                      <a:lnTo>
                        <a:pt x="6435" y="4400"/>
                      </a:lnTo>
                      <a:cubicBezTo>
                        <a:pt x="6171" y="4294"/>
                        <a:pt x="5947" y="4136"/>
                        <a:pt x="5709" y="4004"/>
                      </a:cubicBezTo>
                      <a:cubicBezTo>
                        <a:pt x="5219" y="3727"/>
                        <a:pt x="4731" y="3462"/>
                        <a:pt x="4268" y="3184"/>
                      </a:cubicBezTo>
                      <a:lnTo>
                        <a:pt x="2934" y="2194"/>
                      </a:lnTo>
                      <a:cubicBezTo>
                        <a:pt x="2485" y="1890"/>
                        <a:pt x="2115" y="1480"/>
                        <a:pt x="1705" y="1110"/>
                      </a:cubicBezTo>
                      <a:lnTo>
                        <a:pt x="1097" y="555"/>
                      </a:lnTo>
                      <a:cubicBezTo>
                        <a:pt x="1005" y="462"/>
                        <a:pt x="885" y="383"/>
                        <a:pt x="793" y="277"/>
                      </a:cubicBezTo>
                      <a:lnTo>
                        <a:pt x="52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9" name="Google Shape;10369;p24"/>
                <p:cNvSpPr/>
                <p:nvPr/>
              </p:nvSpPr>
              <p:spPr>
                <a:xfrm>
                  <a:off x="5568125" y="1645700"/>
                  <a:ext cx="263300" cy="15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2" h="6000" extrusionOk="0">
                      <a:moveTo>
                        <a:pt x="529" y="0"/>
                      </a:moveTo>
                      <a:lnTo>
                        <a:pt x="1" y="542"/>
                      </a:lnTo>
                      <a:lnTo>
                        <a:pt x="304" y="780"/>
                      </a:lnTo>
                      <a:cubicBezTo>
                        <a:pt x="397" y="859"/>
                        <a:pt x="503" y="912"/>
                        <a:pt x="595" y="978"/>
                      </a:cubicBezTo>
                      <a:lnTo>
                        <a:pt x="1203" y="1414"/>
                      </a:lnTo>
                      <a:cubicBezTo>
                        <a:pt x="1599" y="1704"/>
                        <a:pt x="1943" y="2062"/>
                        <a:pt x="2392" y="2286"/>
                      </a:cubicBezTo>
                      <a:cubicBezTo>
                        <a:pt x="2815" y="2550"/>
                        <a:pt x="3225" y="2814"/>
                        <a:pt x="3621" y="3105"/>
                      </a:cubicBezTo>
                      <a:cubicBezTo>
                        <a:pt x="4057" y="3343"/>
                        <a:pt x="4493" y="3568"/>
                        <a:pt x="4929" y="3819"/>
                      </a:cubicBezTo>
                      <a:cubicBezTo>
                        <a:pt x="5140" y="3924"/>
                        <a:pt x="5339" y="4083"/>
                        <a:pt x="5563" y="4176"/>
                      </a:cubicBezTo>
                      <a:lnTo>
                        <a:pt x="6250" y="4467"/>
                      </a:lnTo>
                      <a:lnTo>
                        <a:pt x="6911" y="4784"/>
                      </a:lnTo>
                      <a:lnTo>
                        <a:pt x="7242" y="4955"/>
                      </a:lnTo>
                      <a:lnTo>
                        <a:pt x="7598" y="5074"/>
                      </a:lnTo>
                      <a:cubicBezTo>
                        <a:pt x="8061" y="5246"/>
                        <a:pt x="8510" y="5418"/>
                        <a:pt x="8972" y="5603"/>
                      </a:cubicBezTo>
                      <a:cubicBezTo>
                        <a:pt x="9435" y="5774"/>
                        <a:pt x="9924" y="5854"/>
                        <a:pt x="10387" y="5999"/>
                      </a:cubicBezTo>
                      <a:lnTo>
                        <a:pt x="10531" y="5312"/>
                      </a:lnTo>
                      <a:cubicBezTo>
                        <a:pt x="10069" y="5219"/>
                        <a:pt x="9580" y="5193"/>
                        <a:pt x="9118" y="5061"/>
                      </a:cubicBezTo>
                      <a:cubicBezTo>
                        <a:pt x="8669" y="4929"/>
                        <a:pt x="8206" y="4796"/>
                        <a:pt x="7730" y="4678"/>
                      </a:cubicBezTo>
                      <a:cubicBezTo>
                        <a:pt x="7612" y="4652"/>
                        <a:pt x="7492" y="4625"/>
                        <a:pt x="7387" y="4585"/>
                      </a:cubicBezTo>
                      <a:lnTo>
                        <a:pt x="7043" y="4440"/>
                      </a:lnTo>
                      <a:lnTo>
                        <a:pt x="6382" y="4162"/>
                      </a:lnTo>
                      <a:lnTo>
                        <a:pt x="5709" y="3898"/>
                      </a:lnTo>
                      <a:cubicBezTo>
                        <a:pt x="5471" y="3806"/>
                        <a:pt x="5286" y="3660"/>
                        <a:pt x="5061" y="3542"/>
                      </a:cubicBezTo>
                      <a:cubicBezTo>
                        <a:pt x="4652" y="3304"/>
                        <a:pt x="4215" y="3079"/>
                        <a:pt x="3806" y="2814"/>
                      </a:cubicBezTo>
                      <a:lnTo>
                        <a:pt x="2643" y="1942"/>
                      </a:lnTo>
                      <a:cubicBezTo>
                        <a:pt x="2233" y="1692"/>
                        <a:pt x="1916" y="1308"/>
                        <a:pt x="1560" y="991"/>
                      </a:cubicBezTo>
                      <a:lnTo>
                        <a:pt x="1031" y="489"/>
                      </a:lnTo>
                      <a:cubicBezTo>
                        <a:pt x="952" y="410"/>
                        <a:pt x="846" y="344"/>
                        <a:pt x="753" y="238"/>
                      </a:cubicBezTo>
                      <a:lnTo>
                        <a:pt x="5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0" name="Google Shape;10370;p24"/>
                <p:cNvSpPr/>
                <p:nvPr/>
              </p:nvSpPr>
              <p:spPr>
                <a:xfrm>
                  <a:off x="5387100" y="2178525"/>
                  <a:ext cx="106725" cy="6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9" h="2644" extrusionOk="0">
                      <a:moveTo>
                        <a:pt x="727" y="0"/>
                      </a:moveTo>
                      <a:lnTo>
                        <a:pt x="1" y="437"/>
                      </a:lnTo>
                      <a:cubicBezTo>
                        <a:pt x="212" y="555"/>
                        <a:pt x="410" y="688"/>
                        <a:pt x="595" y="781"/>
                      </a:cubicBezTo>
                      <a:lnTo>
                        <a:pt x="1137" y="1045"/>
                      </a:lnTo>
                      <a:cubicBezTo>
                        <a:pt x="1493" y="1203"/>
                        <a:pt x="1837" y="1348"/>
                        <a:pt x="2168" y="1520"/>
                      </a:cubicBezTo>
                      <a:cubicBezTo>
                        <a:pt x="2485" y="1679"/>
                        <a:pt x="2802" y="1877"/>
                        <a:pt x="3105" y="2088"/>
                      </a:cubicBezTo>
                      <a:cubicBezTo>
                        <a:pt x="3278" y="2194"/>
                        <a:pt x="3449" y="2287"/>
                        <a:pt x="3621" y="2393"/>
                      </a:cubicBezTo>
                      <a:cubicBezTo>
                        <a:pt x="3806" y="2472"/>
                        <a:pt x="4044" y="2604"/>
                        <a:pt x="4268" y="2643"/>
                      </a:cubicBezTo>
                      <a:lnTo>
                        <a:pt x="4203" y="1877"/>
                      </a:lnTo>
                      <a:cubicBezTo>
                        <a:pt x="4151" y="1848"/>
                        <a:pt x="4099" y="1842"/>
                        <a:pt x="4044" y="1842"/>
                      </a:cubicBezTo>
                      <a:cubicBezTo>
                        <a:pt x="4003" y="1842"/>
                        <a:pt x="3959" y="1846"/>
                        <a:pt x="3912" y="1846"/>
                      </a:cubicBezTo>
                      <a:cubicBezTo>
                        <a:pt x="3879" y="1846"/>
                        <a:pt x="3844" y="1844"/>
                        <a:pt x="3806" y="1838"/>
                      </a:cubicBezTo>
                      <a:cubicBezTo>
                        <a:pt x="3634" y="1797"/>
                        <a:pt x="3475" y="1758"/>
                        <a:pt x="3304" y="1692"/>
                      </a:cubicBezTo>
                      <a:cubicBezTo>
                        <a:pt x="2973" y="1560"/>
                        <a:pt x="2643" y="1401"/>
                        <a:pt x="2300" y="1216"/>
                      </a:cubicBezTo>
                      <a:cubicBezTo>
                        <a:pt x="1969" y="1045"/>
                        <a:pt x="1652" y="872"/>
                        <a:pt x="1361" y="661"/>
                      </a:cubicBezTo>
                      <a:cubicBezTo>
                        <a:pt x="1216" y="555"/>
                        <a:pt x="1097" y="437"/>
                        <a:pt x="978" y="331"/>
                      </a:cubicBezTo>
                      <a:cubicBezTo>
                        <a:pt x="873" y="212"/>
                        <a:pt x="793" y="106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1" name="Google Shape;10371;p24"/>
                <p:cNvSpPr/>
                <p:nvPr/>
              </p:nvSpPr>
              <p:spPr>
                <a:xfrm>
                  <a:off x="5568800" y="1821100"/>
                  <a:ext cx="118275" cy="14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1" h="5776" extrusionOk="0">
                      <a:moveTo>
                        <a:pt x="958" y="607"/>
                      </a:moveTo>
                      <a:cubicBezTo>
                        <a:pt x="960" y="607"/>
                        <a:pt x="962" y="607"/>
                        <a:pt x="964" y="608"/>
                      </a:cubicBezTo>
                      <a:lnTo>
                        <a:pt x="1057" y="661"/>
                      </a:lnTo>
                      <a:lnTo>
                        <a:pt x="1308" y="807"/>
                      </a:lnTo>
                      <a:cubicBezTo>
                        <a:pt x="1797" y="1071"/>
                        <a:pt x="2299" y="1335"/>
                        <a:pt x="2788" y="1600"/>
                      </a:cubicBezTo>
                      <a:cubicBezTo>
                        <a:pt x="3039" y="1745"/>
                        <a:pt x="3303" y="1838"/>
                        <a:pt x="3580" y="1930"/>
                      </a:cubicBezTo>
                      <a:cubicBezTo>
                        <a:pt x="3647" y="1949"/>
                        <a:pt x="3714" y="1969"/>
                        <a:pt x="3782" y="1989"/>
                      </a:cubicBezTo>
                      <a:lnTo>
                        <a:pt x="3782" y="1989"/>
                      </a:lnTo>
                      <a:cubicBezTo>
                        <a:pt x="3523" y="2285"/>
                        <a:pt x="3259" y="2579"/>
                        <a:pt x="2986" y="2868"/>
                      </a:cubicBezTo>
                      <a:lnTo>
                        <a:pt x="2299" y="3582"/>
                      </a:lnTo>
                      <a:lnTo>
                        <a:pt x="1929" y="3899"/>
                      </a:lnTo>
                      <a:lnTo>
                        <a:pt x="1559" y="4216"/>
                      </a:lnTo>
                      <a:lnTo>
                        <a:pt x="806" y="4836"/>
                      </a:lnTo>
                      <a:lnTo>
                        <a:pt x="541" y="5048"/>
                      </a:lnTo>
                      <a:lnTo>
                        <a:pt x="423" y="5127"/>
                      </a:lnTo>
                      <a:lnTo>
                        <a:pt x="370" y="5180"/>
                      </a:lnTo>
                      <a:lnTo>
                        <a:pt x="356" y="5115"/>
                      </a:lnTo>
                      <a:cubicBezTo>
                        <a:pt x="330" y="5021"/>
                        <a:pt x="330" y="4930"/>
                        <a:pt x="330" y="4836"/>
                      </a:cubicBezTo>
                      <a:lnTo>
                        <a:pt x="344" y="4639"/>
                      </a:lnTo>
                      <a:cubicBezTo>
                        <a:pt x="344" y="4560"/>
                        <a:pt x="356" y="4480"/>
                        <a:pt x="370" y="4387"/>
                      </a:cubicBezTo>
                      <a:cubicBezTo>
                        <a:pt x="409" y="4070"/>
                        <a:pt x="476" y="3740"/>
                        <a:pt x="529" y="3423"/>
                      </a:cubicBezTo>
                      <a:cubicBezTo>
                        <a:pt x="647" y="2736"/>
                        <a:pt x="687" y="2115"/>
                        <a:pt x="793" y="1468"/>
                      </a:cubicBezTo>
                      <a:lnTo>
                        <a:pt x="925" y="701"/>
                      </a:lnTo>
                      <a:cubicBezTo>
                        <a:pt x="937" y="664"/>
                        <a:pt x="938" y="607"/>
                        <a:pt x="958" y="607"/>
                      </a:cubicBezTo>
                      <a:close/>
                      <a:moveTo>
                        <a:pt x="726" y="0"/>
                      </a:moveTo>
                      <a:cubicBezTo>
                        <a:pt x="726" y="14"/>
                        <a:pt x="726" y="27"/>
                        <a:pt x="714" y="41"/>
                      </a:cubicBezTo>
                      <a:lnTo>
                        <a:pt x="700" y="132"/>
                      </a:lnTo>
                      <a:lnTo>
                        <a:pt x="673" y="317"/>
                      </a:lnTo>
                      <a:lnTo>
                        <a:pt x="568" y="899"/>
                      </a:lnTo>
                      <a:cubicBezTo>
                        <a:pt x="515" y="1190"/>
                        <a:pt x="488" y="1468"/>
                        <a:pt x="488" y="1468"/>
                      </a:cubicBezTo>
                      <a:cubicBezTo>
                        <a:pt x="383" y="2088"/>
                        <a:pt x="356" y="2762"/>
                        <a:pt x="238" y="3383"/>
                      </a:cubicBezTo>
                      <a:cubicBezTo>
                        <a:pt x="171" y="3700"/>
                        <a:pt x="106" y="4031"/>
                        <a:pt x="53" y="4361"/>
                      </a:cubicBezTo>
                      <a:cubicBezTo>
                        <a:pt x="39" y="4440"/>
                        <a:pt x="27" y="4533"/>
                        <a:pt x="27" y="4612"/>
                      </a:cubicBezTo>
                      <a:lnTo>
                        <a:pt x="0" y="4916"/>
                      </a:lnTo>
                      <a:cubicBezTo>
                        <a:pt x="13" y="5141"/>
                        <a:pt x="27" y="5365"/>
                        <a:pt x="66" y="5603"/>
                      </a:cubicBezTo>
                      <a:lnTo>
                        <a:pt x="92" y="5775"/>
                      </a:lnTo>
                      <a:cubicBezTo>
                        <a:pt x="132" y="5761"/>
                        <a:pt x="185" y="5722"/>
                        <a:pt x="238" y="5682"/>
                      </a:cubicBezTo>
                      <a:lnTo>
                        <a:pt x="515" y="5497"/>
                      </a:lnTo>
                      <a:lnTo>
                        <a:pt x="1017" y="5141"/>
                      </a:lnTo>
                      <a:lnTo>
                        <a:pt x="1413" y="4850"/>
                      </a:lnTo>
                      <a:cubicBezTo>
                        <a:pt x="1612" y="4718"/>
                        <a:pt x="1810" y="4560"/>
                        <a:pt x="1810" y="4560"/>
                      </a:cubicBezTo>
                      <a:lnTo>
                        <a:pt x="2590" y="3925"/>
                      </a:lnTo>
                      <a:lnTo>
                        <a:pt x="3330" y="3265"/>
                      </a:lnTo>
                      <a:cubicBezTo>
                        <a:pt x="3806" y="2828"/>
                        <a:pt x="4281" y="2366"/>
                        <a:pt x="4731" y="1917"/>
                      </a:cubicBezTo>
                      <a:lnTo>
                        <a:pt x="4516" y="1678"/>
                      </a:lnTo>
                      <a:lnTo>
                        <a:pt x="4572" y="1468"/>
                      </a:lnTo>
                      <a:cubicBezTo>
                        <a:pt x="4476" y="1453"/>
                        <a:pt x="4382" y="1439"/>
                        <a:pt x="4289" y="1423"/>
                      </a:cubicBezTo>
                      <a:lnTo>
                        <a:pt x="4289" y="1423"/>
                      </a:lnTo>
                      <a:lnTo>
                        <a:pt x="4281" y="1415"/>
                      </a:lnTo>
                      <a:cubicBezTo>
                        <a:pt x="4280" y="1417"/>
                        <a:pt x="4278" y="1419"/>
                        <a:pt x="4276" y="1421"/>
                      </a:cubicBezTo>
                      <a:lnTo>
                        <a:pt x="4276" y="1421"/>
                      </a:lnTo>
                      <a:cubicBezTo>
                        <a:pt x="4115" y="1394"/>
                        <a:pt x="3956" y="1363"/>
                        <a:pt x="3792" y="1322"/>
                      </a:cubicBezTo>
                      <a:lnTo>
                        <a:pt x="3395" y="1230"/>
                      </a:lnTo>
                      <a:cubicBezTo>
                        <a:pt x="3263" y="1190"/>
                        <a:pt x="3145" y="1137"/>
                        <a:pt x="3013" y="1098"/>
                      </a:cubicBezTo>
                      <a:cubicBezTo>
                        <a:pt x="2511" y="886"/>
                        <a:pt x="2021" y="661"/>
                        <a:pt x="1506" y="437"/>
                      </a:cubicBezTo>
                      <a:cubicBezTo>
                        <a:pt x="1506" y="437"/>
                        <a:pt x="1017" y="212"/>
                        <a:pt x="1017" y="185"/>
                      </a:cubicBezTo>
                      <a:lnTo>
                        <a:pt x="766" y="27"/>
                      </a:ln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2" name="Google Shape;10372;p24"/>
                <p:cNvSpPr/>
                <p:nvPr/>
              </p:nvSpPr>
              <p:spPr>
                <a:xfrm>
                  <a:off x="5043200" y="1752025"/>
                  <a:ext cx="359125" cy="10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5" h="4191" extrusionOk="0">
                      <a:moveTo>
                        <a:pt x="11204" y="1"/>
                      </a:moveTo>
                      <a:cubicBezTo>
                        <a:pt x="11200" y="1"/>
                        <a:pt x="11197" y="1"/>
                        <a:pt x="11193" y="2"/>
                      </a:cubicBezTo>
                      <a:lnTo>
                        <a:pt x="11021" y="94"/>
                      </a:lnTo>
                      <a:lnTo>
                        <a:pt x="10519" y="372"/>
                      </a:lnTo>
                      <a:lnTo>
                        <a:pt x="9660" y="848"/>
                      </a:lnTo>
                      <a:lnTo>
                        <a:pt x="8775" y="1310"/>
                      </a:lnTo>
                      <a:cubicBezTo>
                        <a:pt x="8484" y="1468"/>
                        <a:pt x="8167" y="1574"/>
                        <a:pt x="7863" y="1694"/>
                      </a:cubicBezTo>
                      <a:cubicBezTo>
                        <a:pt x="7863" y="1694"/>
                        <a:pt x="7400" y="1865"/>
                        <a:pt x="6925" y="2037"/>
                      </a:cubicBezTo>
                      <a:lnTo>
                        <a:pt x="6000" y="2354"/>
                      </a:lnTo>
                      <a:cubicBezTo>
                        <a:pt x="5366" y="2525"/>
                        <a:pt x="4705" y="2658"/>
                        <a:pt x="4058" y="2790"/>
                      </a:cubicBezTo>
                      <a:cubicBezTo>
                        <a:pt x="2749" y="3080"/>
                        <a:pt x="1375" y="3173"/>
                        <a:pt x="1" y="3253"/>
                      </a:cubicBezTo>
                      <a:lnTo>
                        <a:pt x="305" y="4190"/>
                      </a:lnTo>
                      <a:cubicBezTo>
                        <a:pt x="1627" y="3900"/>
                        <a:pt x="2948" y="3662"/>
                        <a:pt x="4216" y="3265"/>
                      </a:cubicBezTo>
                      <a:cubicBezTo>
                        <a:pt x="4863" y="3094"/>
                        <a:pt x="5498" y="2909"/>
                        <a:pt x="6132" y="2710"/>
                      </a:cubicBezTo>
                      <a:cubicBezTo>
                        <a:pt x="6132" y="2710"/>
                        <a:pt x="6608" y="2539"/>
                        <a:pt x="7071" y="2367"/>
                      </a:cubicBezTo>
                      <a:cubicBezTo>
                        <a:pt x="7546" y="2182"/>
                        <a:pt x="8008" y="1997"/>
                        <a:pt x="8008" y="1997"/>
                      </a:cubicBezTo>
                      <a:cubicBezTo>
                        <a:pt x="8325" y="1865"/>
                        <a:pt x="8642" y="1759"/>
                        <a:pt x="8933" y="1614"/>
                      </a:cubicBezTo>
                      <a:lnTo>
                        <a:pt x="9832" y="1151"/>
                      </a:lnTo>
                      <a:lnTo>
                        <a:pt x="10718" y="689"/>
                      </a:lnTo>
                      <a:lnTo>
                        <a:pt x="11074" y="504"/>
                      </a:lnTo>
                      <a:lnTo>
                        <a:pt x="11114" y="491"/>
                      </a:lnTo>
                      <a:cubicBezTo>
                        <a:pt x="11140" y="491"/>
                        <a:pt x="11140" y="517"/>
                        <a:pt x="11153" y="531"/>
                      </a:cubicBezTo>
                      <a:lnTo>
                        <a:pt x="11246" y="636"/>
                      </a:lnTo>
                      <a:cubicBezTo>
                        <a:pt x="11669" y="1151"/>
                        <a:pt x="12052" y="1694"/>
                        <a:pt x="12501" y="2182"/>
                      </a:cubicBezTo>
                      <a:cubicBezTo>
                        <a:pt x="12964" y="2658"/>
                        <a:pt x="13413" y="3133"/>
                        <a:pt x="13875" y="3596"/>
                      </a:cubicBezTo>
                      <a:lnTo>
                        <a:pt x="14364" y="3094"/>
                      </a:lnTo>
                      <a:cubicBezTo>
                        <a:pt x="13875" y="2671"/>
                        <a:pt x="13399" y="2235"/>
                        <a:pt x="12911" y="1799"/>
                      </a:cubicBezTo>
                      <a:cubicBezTo>
                        <a:pt x="12435" y="1363"/>
                        <a:pt x="12012" y="861"/>
                        <a:pt x="11563" y="385"/>
                      </a:cubicBezTo>
                      <a:lnTo>
                        <a:pt x="11325" y="108"/>
                      </a:lnTo>
                      <a:cubicBezTo>
                        <a:pt x="11288" y="83"/>
                        <a:pt x="11251" y="1"/>
                        <a:pt x="1120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3" name="Google Shape;10373;p24"/>
                <p:cNvSpPr/>
                <p:nvPr/>
              </p:nvSpPr>
              <p:spPr>
                <a:xfrm>
                  <a:off x="4986400" y="1456750"/>
                  <a:ext cx="231600" cy="30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64" h="12210" extrusionOk="0">
                      <a:moveTo>
                        <a:pt x="8206" y="0"/>
                      </a:moveTo>
                      <a:lnTo>
                        <a:pt x="7532" y="159"/>
                      </a:lnTo>
                      <a:lnTo>
                        <a:pt x="7625" y="635"/>
                      </a:lnTo>
                      <a:lnTo>
                        <a:pt x="7770" y="1110"/>
                      </a:lnTo>
                      <a:lnTo>
                        <a:pt x="8060" y="2062"/>
                      </a:lnTo>
                      <a:lnTo>
                        <a:pt x="8365" y="3013"/>
                      </a:lnTo>
                      <a:cubicBezTo>
                        <a:pt x="8457" y="3330"/>
                        <a:pt x="8550" y="3647"/>
                        <a:pt x="8695" y="3938"/>
                      </a:cubicBezTo>
                      <a:lnTo>
                        <a:pt x="8747" y="4070"/>
                      </a:lnTo>
                      <a:cubicBezTo>
                        <a:pt x="8747" y="4083"/>
                        <a:pt x="8774" y="4109"/>
                        <a:pt x="8761" y="4123"/>
                      </a:cubicBezTo>
                      <a:lnTo>
                        <a:pt x="8721" y="4149"/>
                      </a:lnTo>
                      <a:lnTo>
                        <a:pt x="8377" y="4361"/>
                      </a:lnTo>
                      <a:lnTo>
                        <a:pt x="7532" y="4876"/>
                      </a:lnTo>
                      <a:lnTo>
                        <a:pt x="6700" y="5404"/>
                      </a:lnTo>
                      <a:cubicBezTo>
                        <a:pt x="6409" y="5576"/>
                        <a:pt x="6158" y="5801"/>
                        <a:pt x="5893" y="5999"/>
                      </a:cubicBezTo>
                      <a:lnTo>
                        <a:pt x="5101" y="6607"/>
                      </a:lnTo>
                      <a:cubicBezTo>
                        <a:pt x="4718" y="6910"/>
                        <a:pt x="4321" y="7228"/>
                        <a:pt x="4321" y="7228"/>
                      </a:cubicBezTo>
                      <a:cubicBezTo>
                        <a:pt x="3819" y="7677"/>
                        <a:pt x="3317" y="8126"/>
                        <a:pt x="2828" y="8589"/>
                      </a:cubicBezTo>
                      <a:cubicBezTo>
                        <a:pt x="1824" y="9488"/>
                        <a:pt x="899" y="10518"/>
                        <a:pt x="0" y="11470"/>
                      </a:cubicBezTo>
                      <a:lnTo>
                        <a:pt x="675" y="12210"/>
                      </a:lnTo>
                      <a:cubicBezTo>
                        <a:pt x="1441" y="11073"/>
                        <a:pt x="2167" y="9976"/>
                        <a:pt x="3132" y="8986"/>
                      </a:cubicBezTo>
                      <a:cubicBezTo>
                        <a:pt x="3594" y="8496"/>
                        <a:pt x="4057" y="7994"/>
                        <a:pt x="4546" y="7532"/>
                      </a:cubicBezTo>
                      <a:lnTo>
                        <a:pt x="5312" y="6898"/>
                      </a:lnTo>
                      <a:cubicBezTo>
                        <a:pt x="5696" y="6581"/>
                        <a:pt x="6078" y="6276"/>
                        <a:pt x="6078" y="6276"/>
                      </a:cubicBezTo>
                      <a:cubicBezTo>
                        <a:pt x="6343" y="6079"/>
                        <a:pt x="6594" y="5853"/>
                        <a:pt x="6871" y="5682"/>
                      </a:cubicBezTo>
                      <a:lnTo>
                        <a:pt x="7717" y="5180"/>
                      </a:lnTo>
                      <a:lnTo>
                        <a:pt x="8562" y="4691"/>
                      </a:lnTo>
                      <a:lnTo>
                        <a:pt x="9065" y="4400"/>
                      </a:lnTo>
                      <a:lnTo>
                        <a:pt x="9237" y="4308"/>
                      </a:lnTo>
                      <a:cubicBezTo>
                        <a:pt x="9263" y="4268"/>
                        <a:pt x="9210" y="4188"/>
                        <a:pt x="9197" y="4136"/>
                      </a:cubicBezTo>
                      <a:lnTo>
                        <a:pt x="9078" y="3806"/>
                      </a:lnTo>
                      <a:cubicBezTo>
                        <a:pt x="8959" y="3501"/>
                        <a:pt x="8893" y="3172"/>
                        <a:pt x="8814" y="2854"/>
                      </a:cubicBezTo>
                      <a:lnTo>
                        <a:pt x="8603" y="1903"/>
                      </a:lnTo>
                      <a:lnTo>
                        <a:pt x="8377" y="952"/>
                      </a:lnTo>
                      <a:lnTo>
                        <a:pt x="8272" y="476"/>
                      </a:lnTo>
                      <a:lnTo>
                        <a:pt x="820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4" name="Google Shape;10374;p24"/>
                <p:cNvSpPr/>
                <p:nvPr/>
              </p:nvSpPr>
              <p:spPr>
                <a:xfrm>
                  <a:off x="5356050" y="1414450"/>
                  <a:ext cx="176750" cy="29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0" h="11748" extrusionOk="0">
                      <a:moveTo>
                        <a:pt x="741" y="1"/>
                      </a:moveTo>
                      <a:lnTo>
                        <a:pt x="1" y="172"/>
                      </a:lnTo>
                      <a:cubicBezTo>
                        <a:pt x="1" y="172"/>
                        <a:pt x="119" y="582"/>
                        <a:pt x="133" y="582"/>
                      </a:cubicBezTo>
                      <a:cubicBezTo>
                        <a:pt x="198" y="701"/>
                        <a:pt x="251" y="820"/>
                        <a:pt x="304" y="952"/>
                      </a:cubicBezTo>
                      <a:lnTo>
                        <a:pt x="595" y="1731"/>
                      </a:lnTo>
                      <a:lnTo>
                        <a:pt x="859" y="2524"/>
                      </a:lnTo>
                      <a:cubicBezTo>
                        <a:pt x="926" y="2789"/>
                        <a:pt x="1084" y="3040"/>
                        <a:pt x="1190" y="3291"/>
                      </a:cubicBezTo>
                      <a:cubicBezTo>
                        <a:pt x="1428" y="3793"/>
                        <a:pt x="1639" y="4309"/>
                        <a:pt x="1863" y="4823"/>
                      </a:cubicBezTo>
                      <a:cubicBezTo>
                        <a:pt x="2141" y="5313"/>
                        <a:pt x="2405" y="5801"/>
                        <a:pt x="2656" y="6303"/>
                      </a:cubicBezTo>
                      <a:cubicBezTo>
                        <a:pt x="2894" y="6819"/>
                        <a:pt x="3237" y="7268"/>
                        <a:pt x="3528" y="7744"/>
                      </a:cubicBezTo>
                      <a:cubicBezTo>
                        <a:pt x="3833" y="8220"/>
                        <a:pt x="4097" y="8708"/>
                        <a:pt x="4467" y="9145"/>
                      </a:cubicBezTo>
                      <a:cubicBezTo>
                        <a:pt x="4797" y="9594"/>
                        <a:pt x="5127" y="10056"/>
                        <a:pt x="5457" y="10505"/>
                      </a:cubicBezTo>
                      <a:cubicBezTo>
                        <a:pt x="5827" y="10915"/>
                        <a:pt x="6197" y="11338"/>
                        <a:pt x="6567" y="11747"/>
                      </a:cubicBezTo>
                      <a:lnTo>
                        <a:pt x="7069" y="11245"/>
                      </a:lnTo>
                      <a:cubicBezTo>
                        <a:pt x="6673" y="10875"/>
                        <a:pt x="6276" y="10505"/>
                        <a:pt x="5867" y="10135"/>
                      </a:cubicBezTo>
                      <a:cubicBezTo>
                        <a:pt x="5510" y="9712"/>
                        <a:pt x="5154" y="9303"/>
                        <a:pt x="4797" y="8893"/>
                      </a:cubicBezTo>
                      <a:cubicBezTo>
                        <a:pt x="4400" y="8497"/>
                        <a:pt x="4123" y="8008"/>
                        <a:pt x="3806" y="7559"/>
                      </a:cubicBezTo>
                      <a:cubicBezTo>
                        <a:pt x="3502" y="7096"/>
                        <a:pt x="3145" y="6661"/>
                        <a:pt x="2920" y="6158"/>
                      </a:cubicBezTo>
                      <a:lnTo>
                        <a:pt x="2168" y="4679"/>
                      </a:lnTo>
                      <a:cubicBezTo>
                        <a:pt x="1956" y="4176"/>
                        <a:pt x="1771" y="3648"/>
                        <a:pt x="1586" y="3146"/>
                      </a:cubicBezTo>
                      <a:cubicBezTo>
                        <a:pt x="1493" y="2882"/>
                        <a:pt x="1375" y="2630"/>
                        <a:pt x="1322" y="2366"/>
                      </a:cubicBezTo>
                      <a:lnTo>
                        <a:pt x="1123" y="1573"/>
                      </a:lnTo>
                      <a:lnTo>
                        <a:pt x="926" y="780"/>
                      </a:lnTo>
                      <a:cubicBezTo>
                        <a:pt x="899" y="648"/>
                        <a:pt x="846" y="516"/>
                        <a:pt x="806" y="371"/>
                      </a:cubicBezTo>
                      <a:lnTo>
                        <a:pt x="74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5" name="Google Shape;10375;p24"/>
                <p:cNvSpPr/>
                <p:nvPr/>
              </p:nvSpPr>
              <p:spPr>
                <a:xfrm>
                  <a:off x="5423450" y="1398925"/>
                  <a:ext cx="157575" cy="26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3" h="10401" extrusionOk="0">
                      <a:moveTo>
                        <a:pt x="726" y="0"/>
                      </a:moveTo>
                      <a:lnTo>
                        <a:pt x="0" y="173"/>
                      </a:lnTo>
                      <a:cubicBezTo>
                        <a:pt x="0" y="173"/>
                        <a:pt x="102" y="529"/>
                        <a:pt x="118" y="529"/>
                      </a:cubicBezTo>
                      <a:cubicBezTo>
                        <a:pt x="118" y="529"/>
                        <a:pt x="118" y="529"/>
                        <a:pt x="119" y="529"/>
                      </a:cubicBezTo>
                      <a:cubicBezTo>
                        <a:pt x="171" y="635"/>
                        <a:pt x="238" y="740"/>
                        <a:pt x="277" y="860"/>
                      </a:cubicBezTo>
                      <a:lnTo>
                        <a:pt x="529" y="1547"/>
                      </a:lnTo>
                      <a:lnTo>
                        <a:pt x="767" y="2234"/>
                      </a:lnTo>
                      <a:cubicBezTo>
                        <a:pt x="832" y="2472"/>
                        <a:pt x="978" y="2683"/>
                        <a:pt x="1070" y="2907"/>
                      </a:cubicBezTo>
                      <a:cubicBezTo>
                        <a:pt x="1281" y="3357"/>
                        <a:pt x="1466" y="3820"/>
                        <a:pt x="1665" y="4269"/>
                      </a:cubicBezTo>
                      <a:cubicBezTo>
                        <a:pt x="1916" y="4692"/>
                        <a:pt x="2141" y="5127"/>
                        <a:pt x="2365" y="5564"/>
                      </a:cubicBezTo>
                      <a:cubicBezTo>
                        <a:pt x="2564" y="6026"/>
                        <a:pt x="2881" y="6410"/>
                        <a:pt x="3131" y="6832"/>
                      </a:cubicBezTo>
                      <a:cubicBezTo>
                        <a:pt x="3396" y="7255"/>
                        <a:pt x="3633" y="7704"/>
                        <a:pt x="3950" y="8074"/>
                      </a:cubicBezTo>
                      <a:cubicBezTo>
                        <a:pt x="4255" y="8471"/>
                        <a:pt x="4532" y="8880"/>
                        <a:pt x="4823" y="9290"/>
                      </a:cubicBezTo>
                      <a:cubicBezTo>
                        <a:pt x="5153" y="9646"/>
                        <a:pt x="5483" y="10016"/>
                        <a:pt x="5800" y="10400"/>
                      </a:cubicBezTo>
                      <a:lnTo>
                        <a:pt x="6302" y="9884"/>
                      </a:lnTo>
                      <a:cubicBezTo>
                        <a:pt x="5946" y="9554"/>
                        <a:pt x="5603" y="9237"/>
                        <a:pt x="5233" y="8920"/>
                      </a:cubicBezTo>
                      <a:cubicBezTo>
                        <a:pt x="4928" y="8550"/>
                        <a:pt x="4611" y="8180"/>
                        <a:pt x="4281" y="7823"/>
                      </a:cubicBezTo>
                      <a:cubicBezTo>
                        <a:pt x="3938" y="7479"/>
                        <a:pt x="3686" y="7056"/>
                        <a:pt x="3409" y="6647"/>
                      </a:cubicBezTo>
                      <a:cubicBezTo>
                        <a:pt x="3145" y="6251"/>
                        <a:pt x="2828" y="5867"/>
                        <a:pt x="2629" y="5418"/>
                      </a:cubicBezTo>
                      <a:lnTo>
                        <a:pt x="1968" y="4123"/>
                      </a:lnTo>
                      <a:lnTo>
                        <a:pt x="1454" y="2763"/>
                      </a:lnTo>
                      <a:cubicBezTo>
                        <a:pt x="1387" y="2525"/>
                        <a:pt x="1269" y="2313"/>
                        <a:pt x="1228" y="2075"/>
                      </a:cubicBezTo>
                      <a:lnTo>
                        <a:pt x="1070" y="1375"/>
                      </a:lnTo>
                      <a:lnTo>
                        <a:pt x="899" y="675"/>
                      </a:lnTo>
                      <a:cubicBezTo>
                        <a:pt x="872" y="569"/>
                        <a:pt x="832" y="450"/>
                        <a:pt x="793" y="331"/>
                      </a:cubicBez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6" name="Google Shape;10376;p24"/>
                <p:cNvSpPr/>
                <p:nvPr/>
              </p:nvSpPr>
              <p:spPr>
                <a:xfrm>
                  <a:off x="4985075" y="1751725"/>
                  <a:ext cx="69075" cy="10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3" h="4150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06" y="212"/>
                        <a:pt x="199" y="423"/>
                        <a:pt x="305" y="608"/>
                      </a:cubicBezTo>
                      <a:lnTo>
                        <a:pt x="622" y="1110"/>
                      </a:lnTo>
                      <a:cubicBezTo>
                        <a:pt x="833" y="1441"/>
                        <a:pt x="1045" y="1758"/>
                        <a:pt x="1230" y="2076"/>
                      </a:cubicBezTo>
                      <a:cubicBezTo>
                        <a:pt x="1415" y="2379"/>
                        <a:pt x="1547" y="2736"/>
                        <a:pt x="1718" y="3066"/>
                      </a:cubicBezTo>
                      <a:lnTo>
                        <a:pt x="1996" y="3582"/>
                      </a:lnTo>
                      <a:cubicBezTo>
                        <a:pt x="2102" y="3753"/>
                        <a:pt x="2234" y="3991"/>
                        <a:pt x="2405" y="4150"/>
                      </a:cubicBezTo>
                      <a:lnTo>
                        <a:pt x="2762" y="3476"/>
                      </a:lnTo>
                      <a:cubicBezTo>
                        <a:pt x="2683" y="3357"/>
                        <a:pt x="2564" y="3330"/>
                        <a:pt x="2445" y="3212"/>
                      </a:cubicBezTo>
                      <a:cubicBezTo>
                        <a:pt x="2326" y="3092"/>
                        <a:pt x="2207" y="2960"/>
                        <a:pt x="2102" y="2828"/>
                      </a:cubicBezTo>
                      <a:cubicBezTo>
                        <a:pt x="1864" y="2551"/>
                        <a:pt x="1692" y="2220"/>
                        <a:pt x="1507" y="1891"/>
                      </a:cubicBezTo>
                      <a:cubicBezTo>
                        <a:pt x="1309" y="1573"/>
                        <a:pt x="1150" y="1256"/>
                        <a:pt x="1018" y="925"/>
                      </a:cubicBezTo>
                      <a:cubicBezTo>
                        <a:pt x="952" y="754"/>
                        <a:pt x="913" y="596"/>
                        <a:pt x="872" y="437"/>
                      </a:cubicBezTo>
                      <a:cubicBezTo>
                        <a:pt x="846" y="279"/>
                        <a:pt x="846" y="146"/>
                        <a:pt x="846" y="14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7" name="Google Shape;10377;p24"/>
                <p:cNvSpPr/>
                <p:nvPr/>
              </p:nvSpPr>
              <p:spPr>
                <a:xfrm>
                  <a:off x="5260575" y="1549475"/>
                  <a:ext cx="152325" cy="11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3" h="4523" extrusionOk="0">
                      <a:moveTo>
                        <a:pt x="3520" y="619"/>
                      </a:moveTo>
                      <a:cubicBezTo>
                        <a:pt x="3524" y="619"/>
                        <a:pt x="3527" y="621"/>
                        <a:pt x="3529" y="625"/>
                      </a:cubicBezTo>
                      <a:lnTo>
                        <a:pt x="3582" y="717"/>
                      </a:lnTo>
                      <a:lnTo>
                        <a:pt x="3714" y="969"/>
                      </a:lnTo>
                      <a:cubicBezTo>
                        <a:pt x="3978" y="1471"/>
                        <a:pt x="4255" y="1959"/>
                        <a:pt x="4519" y="2462"/>
                      </a:cubicBezTo>
                      <a:cubicBezTo>
                        <a:pt x="4703" y="2761"/>
                        <a:pt x="4923" y="3046"/>
                        <a:pt x="5156" y="3321"/>
                      </a:cubicBezTo>
                      <a:lnTo>
                        <a:pt x="5156" y="3321"/>
                      </a:lnTo>
                      <a:cubicBezTo>
                        <a:pt x="4778" y="3427"/>
                        <a:pt x="4395" y="3528"/>
                        <a:pt x="4017" y="3624"/>
                      </a:cubicBezTo>
                      <a:lnTo>
                        <a:pt x="3053" y="3849"/>
                      </a:lnTo>
                      <a:cubicBezTo>
                        <a:pt x="3053" y="3849"/>
                        <a:pt x="2802" y="3889"/>
                        <a:pt x="2564" y="3929"/>
                      </a:cubicBezTo>
                      <a:cubicBezTo>
                        <a:pt x="2313" y="3955"/>
                        <a:pt x="2075" y="3994"/>
                        <a:pt x="2075" y="3994"/>
                      </a:cubicBezTo>
                      <a:lnTo>
                        <a:pt x="1110" y="4100"/>
                      </a:lnTo>
                      <a:lnTo>
                        <a:pt x="767" y="4140"/>
                      </a:lnTo>
                      <a:lnTo>
                        <a:pt x="622" y="4153"/>
                      </a:lnTo>
                      <a:lnTo>
                        <a:pt x="555" y="4153"/>
                      </a:lnTo>
                      <a:lnTo>
                        <a:pt x="582" y="4100"/>
                      </a:lnTo>
                      <a:cubicBezTo>
                        <a:pt x="608" y="4008"/>
                        <a:pt x="661" y="3929"/>
                        <a:pt x="714" y="3849"/>
                      </a:cubicBezTo>
                      <a:lnTo>
                        <a:pt x="820" y="3691"/>
                      </a:lnTo>
                      <a:lnTo>
                        <a:pt x="978" y="3492"/>
                      </a:lnTo>
                      <a:cubicBezTo>
                        <a:pt x="1177" y="3242"/>
                        <a:pt x="1415" y="3004"/>
                        <a:pt x="1639" y="2766"/>
                      </a:cubicBezTo>
                      <a:cubicBezTo>
                        <a:pt x="2115" y="2250"/>
                        <a:pt x="2484" y="1748"/>
                        <a:pt x="2921" y="1260"/>
                      </a:cubicBezTo>
                      <a:lnTo>
                        <a:pt x="3450" y="678"/>
                      </a:lnTo>
                      <a:cubicBezTo>
                        <a:pt x="3472" y="667"/>
                        <a:pt x="3503" y="619"/>
                        <a:pt x="3520" y="619"/>
                      </a:cubicBezTo>
                      <a:close/>
                      <a:moveTo>
                        <a:pt x="3640" y="0"/>
                      </a:moveTo>
                      <a:cubicBezTo>
                        <a:pt x="3630" y="0"/>
                        <a:pt x="3619" y="20"/>
                        <a:pt x="3608" y="30"/>
                      </a:cubicBezTo>
                      <a:lnTo>
                        <a:pt x="3555" y="97"/>
                      </a:lnTo>
                      <a:lnTo>
                        <a:pt x="3423" y="229"/>
                      </a:lnTo>
                      <a:lnTo>
                        <a:pt x="3027" y="652"/>
                      </a:lnTo>
                      <a:cubicBezTo>
                        <a:pt x="2854" y="876"/>
                        <a:pt x="2669" y="1087"/>
                        <a:pt x="2669" y="1087"/>
                      </a:cubicBezTo>
                      <a:cubicBezTo>
                        <a:pt x="2247" y="1563"/>
                        <a:pt x="1850" y="2105"/>
                        <a:pt x="1415" y="2567"/>
                      </a:cubicBezTo>
                      <a:cubicBezTo>
                        <a:pt x="1190" y="2805"/>
                        <a:pt x="952" y="3043"/>
                        <a:pt x="728" y="3307"/>
                      </a:cubicBezTo>
                      <a:cubicBezTo>
                        <a:pt x="675" y="3360"/>
                        <a:pt x="622" y="3427"/>
                        <a:pt x="569" y="3492"/>
                      </a:cubicBezTo>
                      <a:lnTo>
                        <a:pt x="384" y="3744"/>
                      </a:lnTo>
                      <a:cubicBezTo>
                        <a:pt x="278" y="3941"/>
                        <a:pt x="159" y="4140"/>
                        <a:pt x="67" y="4352"/>
                      </a:cubicBezTo>
                      <a:lnTo>
                        <a:pt x="0" y="4523"/>
                      </a:lnTo>
                      <a:lnTo>
                        <a:pt x="159" y="4523"/>
                      </a:lnTo>
                      <a:lnTo>
                        <a:pt x="502" y="4510"/>
                      </a:lnTo>
                      <a:lnTo>
                        <a:pt x="1124" y="4484"/>
                      </a:lnTo>
                      <a:cubicBezTo>
                        <a:pt x="1124" y="4484"/>
                        <a:pt x="1362" y="4470"/>
                        <a:pt x="1612" y="4457"/>
                      </a:cubicBezTo>
                      <a:lnTo>
                        <a:pt x="2115" y="4404"/>
                      </a:lnTo>
                      <a:lnTo>
                        <a:pt x="3106" y="4299"/>
                      </a:lnTo>
                      <a:lnTo>
                        <a:pt x="4084" y="4140"/>
                      </a:lnTo>
                      <a:cubicBezTo>
                        <a:pt x="4731" y="4034"/>
                        <a:pt x="5365" y="3915"/>
                        <a:pt x="5987" y="3770"/>
                      </a:cubicBezTo>
                      <a:lnTo>
                        <a:pt x="5936" y="3455"/>
                      </a:lnTo>
                      <a:lnTo>
                        <a:pt x="6092" y="3307"/>
                      </a:lnTo>
                      <a:cubicBezTo>
                        <a:pt x="6023" y="3242"/>
                        <a:pt x="5952" y="3177"/>
                        <a:pt x="5881" y="3111"/>
                      </a:cubicBezTo>
                      <a:lnTo>
                        <a:pt x="5881" y="3111"/>
                      </a:lnTo>
                      <a:lnTo>
                        <a:pt x="5881" y="3110"/>
                      </a:lnTo>
                      <a:cubicBezTo>
                        <a:pt x="5881" y="3110"/>
                        <a:pt x="5880" y="3110"/>
                        <a:pt x="5880" y="3110"/>
                      </a:cubicBezTo>
                      <a:lnTo>
                        <a:pt x="5880" y="3110"/>
                      </a:lnTo>
                      <a:cubicBezTo>
                        <a:pt x="5562" y="2813"/>
                        <a:pt x="5241" y="2501"/>
                        <a:pt x="4982" y="2144"/>
                      </a:cubicBezTo>
                      <a:cubicBezTo>
                        <a:pt x="4678" y="1709"/>
                        <a:pt x="4375" y="1246"/>
                        <a:pt x="4084" y="770"/>
                      </a:cubicBezTo>
                      <a:lnTo>
                        <a:pt x="3793" y="308"/>
                      </a:lnTo>
                      <a:cubicBezTo>
                        <a:pt x="3779" y="308"/>
                        <a:pt x="3661" y="30"/>
                        <a:pt x="3661" y="30"/>
                      </a:cubicBezTo>
                      <a:lnTo>
                        <a:pt x="3647" y="4"/>
                      </a:lnTo>
                      <a:cubicBezTo>
                        <a:pt x="3645" y="1"/>
                        <a:pt x="3643" y="0"/>
                        <a:pt x="364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8" name="Google Shape;10378;p24"/>
                <p:cNvSpPr/>
                <p:nvPr/>
              </p:nvSpPr>
              <p:spPr>
                <a:xfrm>
                  <a:off x="4882000" y="1265475"/>
                  <a:ext cx="30957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3" h="7810" extrusionOk="0">
                      <a:moveTo>
                        <a:pt x="252" y="0"/>
                      </a:moveTo>
                      <a:lnTo>
                        <a:pt x="1" y="952"/>
                      </a:lnTo>
                      <a:cubicBezTo>
                        <a:pt x="1243" y="1415"/>
                        <a:pt x="2485" y="1929"/>
                        <a:pt x="3753" y="2299"/>
                      </a:cubicBezTo>
                      <a:cubicBezTo>
                        <a:pt x="4388" y="2498"/>
                        <a:pt x="5048" y="2683"/>
                        <a:pt x="5696" y="2868"/>
                      </a:cubicBezTo>
                      <a:cubicBezTo>
                        <a:pt x="5696" y="2868"/>
                        <a:pt x="6185" y="2974"/>
                        <a:pt x="6687" y="3079"/>
                      </a:cubicBezTo>
                      <a:cubicBezTo>
                        <a:pt x="7176" y="3185"/>
                        <a:pt x="7664" y="3277"/>
                        <a:pt x="7664" y="3277"/>
                      </a:cubicBezTo>
                      <a:cubicBezTo>
                        <a:pt x="7995" y="3344"/>
                        <a:pt x="8325" y="3423"/>
                        <a:pt x="8656" y="3462"/>
                      </a:cubicBezTo>
                      <a:lnTo>
                        <a:pt x="9647" y="3555"/>
                      </a:lnTo>
                      <a:lnTo>
                        <a:pt x="10638" y="3647"/>
                      </a:lnTo>
                      <a:lnTo>
                        <a:pt x="11034" y="3687"/>
                      </a:lnTo>
                      <a:lnTo>
                        <a:pt x="11087" y="3700"/>
                      </a:lnTo>
                      <a:cubicBezTo>
                        <a:pt x="11100" y="3700"/>
                        <a:pt x="11100" y="3726"/>
                        <a:pt x="11100" y="3753"/>
                      </a:cubicBezTo>
                      <a:lnTo>
                        <a:pt x="11114" y="3885"/>
                      </a:lnTo>
                      <a:cubicBezTo>
                        <a:pt x="11167" y="5220"/>
                        <a:pt x="11470" y="6515"/>
                        <a:pt x="11708" y="7810"/>
                      </a:cubicBezTo>
                      <a:lnTo>
                        <a:pt x="12382" y="7651"/>
                      </a:lnTo>
                      <a:cubicBezTo>
                        <a:pt x="12065" y="6409"/>
                        <a:pt x="11669" y="5153"/>
                        <a:pt x="11510" y="3846"/>
                      </a:cubicBezTo>
                      <a:lnTo>
                        <a:pt x="11470" y="3489"/>
                      </a:lnTo>
                      <a:cubicBezTo>
                        <a:pt x="11444" y="3436"/>
                        <a:pt x="11470" y="3356"/>
                        <a:pt x="11417" y="3330"/>
                      </a:cubicBezTo>
                      <a:lnTo>
                        <a:pt x="11232" y="3317"/>
                      </a:lnTo>
                      <a:lnTo>
                        <a:pt x="10651" y="3277"/>
                      </a:lnTo>
                      <a:lnTo>
                        <a:pt x="9660" y="3212"/>
                      </a:lnTo>
                      <a:lnTo>
                        <a:pt x="8682" y="3119"/>
                      </a:lnTo>
                      <a:cubicBezTo>
                        <a:pt x="8352" y="3092"/>
                        <a:pt x="8034" y="3013"/>
                        <a:pt x="7705" y="2947"/>
                      </a:cubicBezTo>
                      <a:cubicBezTo>
                        <a:pt x="7705" y="2947"/>
                        <a:pt x="7215" y="2842"/>
                        <a:pt x="6727" y="2722"/>
                      </a:cubicBezTo>
                      <a:lnTo>
                        <a:pt x="5749" y="2484"/>
                      </a:lnTo>
                      <a:cubicBezTo>
                        <a:pt x="5115" y="2287"/>
                        <a:pt x="4507" y="2049"/>
                        <a:pt x="3885" y="1811"/>
                      </a:cubicBezTo>
                      <a:cubicBezTo>
                        <a:pt x="2643" y="1335"/>
                        <a:pt x="1441" y="675"/>
                        <a:pt x="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9" name="Google Shape;10379;p24"/>
                <p:cNvSpPr/>
                <p:nvPr/>
              </p:nvSpPr>
              <p:spPr>
                <a:xfrm>
                  <a:off x="4889275" y="1023350"/>
                  <a:ext cx="327050" cy="16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6422" extrusionOk="0">
                      <a:moveTo>
                        <a:pt x="12421" y="0"/>
                      </a:moveTo>
                      <a:cubicBezTo>
                        <a:pt x="12038" y="1255"/>
                        <a:pt x="11589" y="2497"/>
                        <a:pt x="11378" y="3818"/>
                      </a:cubicBezTo>
                      <a:lnTo>
                        <a:pt x="11351" y="3950"/>
                      </a:lnTo>
                      <a:cubicBezTo>
                        <a:pt x="11351" y="3977"/>
                        <a:pt x="11351" y="4003"/>
                        <a:pt x="11338" y="4003"/>
                      </a:cubicBezTo>
                      <a:lnTo>
                        <a:pt x="10888" y="4003"/>
                      </a:lnTo>
                      <a:lnTo>
                        <a:pt x="9884" y="3977"/>
                      </a:lnTo>
                      <a:lnTo>
                        <a:pt x="8894" y="3964"/>
                      </a:lnTo>
                      <a:cubicBezTo>
                        <a:pt x="8857" y="3963"/>
                        <a:pt x="8820" y="3962"/>
                        <a:pt x="8782" y="3962"/>
                      </a:cubicBezTo>
                      <a:cubicBezTo>
                        <a:pt x="8489" y="3962"/>
                        <a:pt x="8194" y="4006"/>
                        <a:pt x="7889" y="4030"/>
                      </a:cubicBezTo>
                      <a:cubicBezTo>
                        <a:pt x="7889" y="4030"/>
                        <a:pt x="7400" y="4070"/>
                        <a:pt x="6898" y="4109"/>
                      </a:cubicBezTo>
                      <a:lnTo>
                        <a:pt x="5894" y="4215"/>
                      </a:lnTo>
                      <a:cubicBezTo>
                        <a:pt x="5220" y="4308"/>
                        <a:pt x="4546" y="4426"/>
                        <a:pt x="3899" y="4546"/>
                      </a:cubicBezTo>
                      <a:cubicBezTo>
                        <a:pt x="2590" y="4770"/>
                        <a:pt x="1295" y="5140"/>
                        <a:pt x="0" y="5457"/>
                      </a:cubicBezTo>
                      <a:lnTo>
                        <a:pt x="146" y="6422"/>
                      </a:lnTo>
                      <a:cubicBezTo>
                        <a:pt x="1415" y="5893"/>
                        <a:pt x="2683" y="5378"/>
                        <a:pt x="3964" y="5048"/>
                      </a:cubicBezTo>
                      <a:cubicBezTo>
                        <a:pt x="4612" y="4875"/>
                        <a:pt x="5247" y="4717"/>
                        <a:pt x="5907" y="4598"/>
                      </a:cubicBezTo>
                      <a:cubicBezTo>
                        <a:pt x="5907" y="4598"/>
                        <a:pt x="6396" y="4532"/>
                        <a:pt x="6898" y="4466"/>
                      </a:cubicBezTo>
                      <a:cubicBezTo>
                        <a:pt x="7400" y="4413"/>
                        <a:pt x="7889" y="4361"/>
                        <a:pt x="7889" y="4361"/>
                      </a:cubicBezTo>
                      <a:cubicBezTo>
                        <a:pt x="8185" y="4337"/>
                        <a:pt x="8491" y="4292"/>
                        <a:pt x="8780" y="4292"/>
                      </a:cubicBezTo>
                      <a:cubicBezTo>
                        <a:pt x="8813" y="4292"/>
                        <a:pt x="8847" y="4293"/>
                        <a:pt x="8880" y="4294"/>
                      </a:cubicBezTo>
                      <a:lnTo>
                        <a:pt x="9871" y="4320"/>
                      </a:lnTo>
                      <a:lnTo>
                        <a:pt x="10849" y="4373"/>
                      </a:lnTo>
                      <a:lnTo>
                        <a:pt x="11431" y="4400"/>
                      </a:lnTo>
                      <a:lnTo>
                        <a:pt x="11628" y="4413"/>
                      </a:lnTo>
                      <a:cubicBezTo>
                        <a:pt x="11681" y="4387"/>
                        <a:pt x="11668" y="4308"/>
                        <a:pt x="11695" y="4255"/>
                      </a:cubicBezTo>
                      <a:lnTo>
                        <a:pt x="11787" y="3911"/>
                      </a:lnTo>
                      <a:cubicBezTo>
                        <a:pt x="12077" y="2629"/>
                        <a:pt x="12620" y="1427"/>
                        <a:pt x="13082" y="224"/>
                      </a:cubicBezTo>
                      <a:lnTo>
                        <a:pt x="124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0" name="Google Shape;10380;p24"/>
                <p:cNvSpPr/>
                <p:nvPr/>
              </p:nvSpPr>
              <p:spPr>
                <a:xfrm>
                  <a:off x="5346150" y="1085750"/>
                  <a:ext cx="46925" cy="33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3308" extrusionOk="0">
                      <a:moveTo>
                        <a:pt x="1163" y="1"/>
                      </a:moveTo>
                      <a:lnTo>
                        <a:pt x="1084" y="438"/>
                      </a:lnTo>
                      <a:cubicBezTo>
                        <a:pt x="1070" y="570"/>
                        <a:pt x="1057" y="702"/>
                        <a:pt x="1017" y="834"/>
                      </a:cubicBezTo>
                      <a:lnTo>
                        <a:pt x="793" y="1639"/>
                      </a:lnTo>
                      <a:cubicBezTo>
                        <a:pt x="700" y="1904"/>
                        <a:pt x="674" y="2182"/>
                        <a:pt x="634" y="2459"/>
                      </a:cubicBezTo>
                      <a:lnTo>
                        <a:pt x="489" y="3278"/>
                      </a:lnTo>
                      <a:lnTo>
                        <a:pt x="330" y="4097"/>
                      </a:lnTo>
                      <a:cubicBezTo>
                        <a:pt x="277" y="4375"/>
                        <a:pt x="277" y="4666"/>
                        <a:pt x="251" y="4943"/>
                      </a:cubicBezTo>
                      <a:cubicBezTo>
                        <a:pt x="198" y="5498"/>
                        <a:pt x="132" y="6067"/>
                        <a:pt x="66" y="6621"/>
                      </a:cubicBezTo>
                      <a:cubicBezTo>
                        <a:pt x="66" y="7176"/>
                        <a:pt x="53" y="7744"/>
                        <a:pt x="39" y="8313"/>
                      </a:cubicBezTo>
                      <a:cubicBezTo>
                        <a:pt x="39" y="8590"/>
                        <a:pt x="0" y="8868"/>
                        <a:pt x="13" y="9145"/>
                      </a:cubicBezTo>
                      <a:lnTo>
                        <a:pt x="79" y="9990"/>
                      </a:lnTo>
                      <a:lnTo>
                        <a:pt x="106" y="10823"/>
                      </a:lnTo>
                      <a:cubicBezTo>
                        <a:pt x="132" y="11100"/>
                        <a:pt x="119" y="11391"/>
                        <a:pt x="171" y="11655"/>
                      </a:cubicBezTo>
                      <a:cubicBezTo>
                        <a:pt x="251" y="12210"/>
                        <a:pt x="344" y="12765"/>
                        <a:pt x="423" y="13308"/>
                      </a:cubicBezTo>
                      <a:lnTo>
                        <a:pt x="1110" y="13149"/>
                      </a:lnTo>
                      <a:cubicBezTo>
                        <a:pt x="991" y="12633"/>
                        <a:pt x="859" y="12105"/>
                        <a:pt x="726" y="11576"/>
                      </a:cubicBezTo>
                      <a:cubicBezTo>
                        <a:pt x="647" y="11312"/>
                        <a:pt x="634" y="11035"/>
                        <a:pt x="594" y="10771"/>
                      </a:cubicBezTo>
                      <a:lnTo>
                        <a:pt x="489" y="9951"/>
                      </a:lnTo>
                      <a:lnTo>
                        <a:pt x="383" y="9132"/>
                      </a:lnTo>
                      <a:cubicBezTo>
                        <a:pt x="356" y="8854"/>
                        <a:pt x="383" y="8577"/>
                        <a:pt x="370" y="8299"/>
                      </a:cubicBezTo>
                      <a:lnTo>
                        <a:pt x="370" y="6634"/>
                      </a:lnTo>
                      <a:lnTo>
                        <a:pt x="582" y="4983"/>
                      </a:lnTo>
                      <a:cubicBezTo>
                        <a:pt x="621" y="4705"/>
                        <a:pt x="634" y="4428"/>
                        <a:pt x="687" y="4164"/>
                      </a:cubicBezTo>
                      <a:lnTo>
                        <a:pt x="899" y="3357"/>
                      </a:lnTo>
                      <a:lnTo>
                        <a:pt x="1110" y="2564"/>
                      </a:lnTo>
                      <a:cubicBezTo>
                        <a:pt x="1176" y="2300"/>
                        <a:pt x="1216" y="2036"/>
                        <a:pt x="1334" y="1785"/>
                      </a:cubicBezTo>
                      <a:lnTo>
                        <a:pt x="1639" y="1019"/>
                      </a:lnTo>
                      <a:cubicBezTo>
                        <a:pt x="1692" y="899"/>
                        <a:pt x="1718" y="755"/>
                        <a:pt x="1757" y="623"/>
                      </a:cubicBezTo>
                      <a:lnTo>
                        <a:pt x="1877" y="253"/>
                      </a:lnTo>
                      <a:lnTo>
                        <a:pt x="116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1" name="Google Shape;10381;p24"/>
                <p:cNvSpPr/>
                <p:nvPr/>
              </p:nvSpPr>
              <p:spPr>
                <a:xfrm>
                  <a:off x="5415175" y="1109225"/>
                  <a:ext cx="42975" cy="29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9" h="11747" extrusionOk="0">
                      <a:moveTo>
                        <a:pt x="1005" y="1"/>
                      </a:moveTo>
                      <a:lnTo>
                        <a:pt x="952" y="383"/>
                      </a:lnTo>
                      <a:cubicBezTo>
                        <a:pt x="925" y="503"/>
                        <a:pt x="913" y="608"/>
                        <a:pt x="886" y="727"/>
                      </a:cubicBezTo>
                      <a:lnTo>
                        <a:pt x="701" y="1440"/>
                      </a:lnTo>
                      <a:cubicBezTo>
                        <a:pt x="608" y="1666"/>
                        <a:pt x="595" y="1916"/>
                        <a:pt x="555" y="2168"/>
                      </a:cubicBezTo>
                      <a:lnTo>
                        <a:pt x="437" y="2894"/>
                      </a:lnTo>
                      <a:lnTo>
                        <a:pt x="291" y="3621"/>
                      </a:lnTo>
                      <a:cubicBezTo>
                        <a:pt x="252" y="3859"/>
                        <a:pt x="252" y="4110"/>
                        <a:pt x="225" y="4361"/>
                      </a:cubicBezTo>
                      <a:cubicBezTo>
                        <a:pt x="185" y="4850"/>
                        <a:pt x="132" y="5352"/>
                        <a:pt x="53" y="5841"/>
                      </a:cubicBezTo>
                      <a:cubicBezTo>
                        <a:pt x="67" y="6343"/>
                        <a:pt x="53" y="6832"/>
                        <a:pt x="40" y="7334"/>
                      </a:cubicBezTo>
                      <a:cubicBezTo>
                        <a:pt x="40" y="7585"/>
                        <a:pt x="0" y="7836"/>
                        <a:pt x="14" y="8074"/>
                      </a:cubicBezTo>
                      <a:lnTo>
                        <a:pt x="67" y="8814"/>
                      </a:lnTo>
                      <a:lnTo>
                        <a:pt x="93" y="9554"/>
                      </a:lnTo>
                      <a:cubicBezTo>
                        <a:pt x="106" y="9805"/>
                        <a:pt x="93" y="10056"/>
                        <a:pt x="146" y="10293"/>
                      </a:cubicBezTo>
                      <a:cubicBezTo>
                        <a:pt x="225" y="10783"/>
                        <a:pt x="291" y="11259"/>
                        <a:pt x="344" y="11747"/>
                      </a:cubicBezTo>
                      <a:lnTo>
                        <a:pt x="1031" y="11588"/>
                      </a:lnTo>
                      <a:cubicBezTo>
                        <a:pt x="939" y="11126"/>
                        <a:pt x="820" y="10663"/>
                        <a:pt x="701" y="10202"/>
                      </a:cubicBezTo>
                      <a:cubicBezTo>
                        <a:pt x="622" y="9976"/>
                        <a:pt x="608" y="9739"/>
                        <a:pt x="582" y="9501"/>
                      </a:cubicBezTo>
                      <a:lnTo>
                        <a:pt x="476" y="8774"/>
                      </a:lnTo>
                      <a:lnTo>
                        <a:pt x="384" y="8061"/>
                      </a:lnTo>
                      <a:cubicBezTo>
                        <a:pt x="358" y="7823"/>
                        <a:pt x="370" y="7571"/>
                        <a:pt x="370" y="7321"/>
                      </a:cubicBezTo>
                      <a:lnTo>
                        <a:pt x="358" y="5854"/>
                      </a:lnTo>
                      <a:lnTo>
                        <a:pt x="555" y="4400"/>
                      </a:lnTo>
                      <a:cubicBezTo>
                        <a:pt x="595" y="4162"/>
                        <a:pt x="595" y="3912"/>
                        <a:pt x="661" y="3674"/>
                      </a:cubicBezTo>
                      <a:lnTo>
                        <a:pt x="846" y="2973"/>
                      </a:lnTo>
                      <a:lnTo>
                        <a:pt x="1031" y="2273"/>
                      </a:lnTo>
                      <a:cubicBezTo>
                        <a:pt x="1098" y="2048"/>
                        <a:pt x="1137" y="1810"/>
                        <a:pt x="1242" y="1586"/>
                      </a:cubicBezTo>
                      <a:lnTo>
                        <a:pt x="1507" y="926"/>
                      </a:lnTo>
                      <a:cubicBezTo>
                        <a:pt x="1559" y="806"/>
                        <a:pt x="1586" y="688"/>
                        <a:pt x="1612" y="568"/>
                      </a:cubicBezTo>
                      <a:lnTo>
                        <a:pt x="1718" y="251"/>
                      </a:lnTo>
                      <a:lnTo>
                        <a:pt x="100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2" name="Google Shape;10382;p24"/>
                <p:cNvSpPr/>
                <p:nvPr/>
              </p:nvSpPr>
              <p:spPr>
                <a:xfrm>
                  <a:off x="5162475" y="1193650"/>
                  <a:ext cx="1450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1" h="4459" extrusionOk="0">
                      <a:moveTo>
                        <a:pt x="5109" y="457"/>
                      </a:moveTo>
                      <a:cubicBezTo>
                        <a:pt x="5120" y="457"/>
                        <a:pt x="5127" y="459"/>
                        <a:pt x="5127" y="468"/>
                      </a:cubicBezTo>
                      <a:lnTo>
                        <a:pt x="5114" y="574"/>
                      </a:lnTo>
                      <a:lnTo>
                        <a:pt x="5087" y="865"/>
                      </a:lnTo>
                      <a:lnTo>
                        <a:pt x="4995" y="1710"/>
                      </a:lnTo>
                      <a:lnTo>
                        <a:pt x="4942" y="2121"/>
                      </a:lnTo>
                      <a:cubicBezTo>
                        <a:pt x="4942" y="2265"/>
                        <a:pt x="4955" y="2411"/>
                        <a:pt x="4955" y="2556"/>
                      </a:cubicBezTo>
                      <a:cubicBezTo>
                        <a:pt x="4972" y="2906"/>
                        <a:pt x="4988" y="3262"/>
                        <a:pt x="5022" y="3620"/>
                      </a:cubicBezTo>
                      <a:lnTo>
                        <a:pt x="5022" y="3620"/>
                      </a:lnTo>
                      <a:cubicBezTo>
                        <a:pt x="4650" y="3505"/>
                        <a:pt x="4277" y="3386"/>
                        <a:pt x="3898" y="3257"/>
                      </a:cubicBezTo>
                      <a:lnTo>
                        <a:pt x="2987" y="2926"/>
                      </a:lnTo>
                      <a:lnTo>
                        <a:pt x="2074" y="2517"/>
                      </a:lnTo>
                      <a:lnTo>
                        <a:pt x="1176" y="2080"/>
                      </a:lnTo>
                      <a:lnTo>
                        <a:pt x="859" y="1922"/>
                      </a:lnTo>
                      <a:lnTo>
                        <a:pt x="727" y="1869"/>
                      </a:lnTo>
                      <a:lnTo>
                        <a:pt x="674" y="1830"/>
                      </a:lnTo>
                      <a:lnTo>
                        <a:pt x="727" y="1790"/>
                      </a:lnTo>
                      <a:cubicBezTo>
                        <a:pt x="793" y="1737"/>
                        <a:pt x="885" y="1698"/>
                        <a:pt x="965" y="1657"/>
                      </a:cubicBezTo>
                      <a:lnTo>
                        <a:pt x="1163" y="1578"/>
                      </a:lnTo>
                      <a:cubicBezTo>
                        <a:pt x="1229" y="1552"/>
                        <a:pt x="1308" y="1525"/>
                        <a:pt x="1387" y="1499"/>
                      </a:cubicBezTo>
                      <a:cubicBezTo>
                        <a:pt x="1704" y="1407"/>
                        <a:pt x="2035" y="1328"/>
                        <a:pt x="2352" y="1248"/>
                      </a:cubicBezTo>
                      <a:cubicBezTo>
                        <a:pt x="3026" y="1076"/>
                        <a:pt x="3621" y="838"/>
                        <a:pt x="4255" y="680"/>
                      </a:cubicBezTo>
                      <a:lnTo>
                        <a:pt x="5034" y="468"/>
                      </a:lnTo>
                      <a:cubicBezTo>
                        <a:pt x="5052" y="468"/>
                        <a:pt x="5087" y="457"/>
                        <a:pt x="5109" y="457"/>
                      </a:cubicBezTo>
                      <a:close/>
                      <a:moveTo>
                        <a:pt x="5537" y="0"/>
                      </a:moveTo>
                      <a:cubicBezTo>
                        <a:pt x="5528" y="0"/>
                        <a:pt x="5519" y="6"/>
                        <a:pt x="5510" y="6"/>
                      </a:cubicBezTo>
                      <a:lnTo>
                        <a:pt x="5418" y="33"/>
                      </a:lnTo>
                      <a:lnTo>
                        <a:pt x="5246" y="72"/>
                      </a:lnTo>
                      <a:lnTo>
                        <a:pt x="4149" y="389"/>
                      </a:lnTo>
                      <a:cubicBezTo>
                        <a:pt x="3528" y="561"/>
                        <a:pt x="2894" y="812"/>
                        <a:pt x="2273" y="958"/>
                      </a:cubicBezTo>
                      <a:cubicBezTo>
                        <a:pt x="1956" y="1037"/>
                        <a:pt x="1625" y="1116"/>
                        <a:pt x="1295" y="1208"/>
                      </a:cubicBezTo>
                      <a:cubicBezTo>
                        <a:pt x="1216" y="1235"/>
                        <a:pt x="1137" y="1248"/>
                        <a:pt x="1058" y="1288"/>
                      </a:cubicBezTo>
                      <a:lnTo>
                        <a:pt x="767" y="1393"/>
                      </a:lnTo>
                      <a:cubicBezTo>
                        <a:pt x="568" y="1499"/>
                        <a:pt x="357" y="1592"/>
                        <a:pt x="159" y="1737"/>
                      </a:cubicBezTo>
                      <a:lnTo>
                        <a:pt x="0" y="1830"/>
                      </a:lnTo>
                      <a:cubicBezTo>
                        <a:pt x="40" y="1856"/>
                        <a:pt x="92" y="1895"/>
                        <a:pt x="145" y="1922"/>
                      </a:cubicBezTo>
                      <a:lnTo>
                        <a:pt x="450" y="2094"/>
                      </a:lnTo>
                      <a:lnTo>
                        <a:pt x="1005" y="2411"/>
                      </a:lnTo>
                      <a:lnTo>
                        <a:pt x="1889" y="2887"/>
                      </a:lnTo>
                      <a:lnTo>
                        <a:pt x="2775" y="3336"/>
                      </a:lnTo>
                      <a:lnTo>
                        <a:pt x="3674" y="3733"/>
                      </a:lnTo>
                      <a:cubicBezTo>
                        <a:pt x="4268" y="3983"/>
                        <a:pt x="4863" y="4235"/>
                        <a:pt x="5457" y="4459"/>
                      </a:cubicBezTo>
                      <a:lnTo>
                        <a:pt x="5589" y="4165"/>
                      </a:lnTo>
                      <a:lnTo>
                        <a:pt x="5589" y="4165"/>
                      </a:lnTo>
                      <a:lnTo>
                        <a:pt x="5801" y="4129"/>
                      </a:lnTo>
                      <a:cubicBezTo>
                        <a:pt x="5777" y="4035"/>
                        <a:pt x="5754" y="3940"/>
                        <a:pt x="5732" y="3845"/>
                      </a:cubicBezTo>
                      <a:lnTo>
                        <a:pt x="5732" y="3845"/>
                      </a:lnTo>
                      <a:lnTo>
                        <a:pt x="5735" y="3838"/>
                      </a:lnTo>
                      <a:cubicBezTo>
                        <a:pt x="5734" y="3838"/>
                        <a:pt x="5732" y="3837"/>
                        <a:pt x="5730" y="3837"/>
                      </a:cubicBezTo>
                      <a:lnTo>
                        <a:pt x="5730" y="3837"/>
                      </a:lnTo>
                      <a:cubicBezTo>
                        <a:pt x="5635" y="3414"/>
                        <a:pt x="5564" y="2983"/>
                        <a:pt x="5510" y="2543"/>
                      </a:cubicBezTo>
                      <a:cubicBezTo>
                        <a:pt x="5457" y="2265"/>
                        <a:pt x="5457" y="2001"/>
                        <a:pt x="5471" y="1724"/>
                      </a:cubicBezTo>
                      <a:lnTo>
                        <a:pt x="5497" y="891"/>
                      </a:lnTo>
                      <a:lnTo>
                        <a:pt x="5524" y="350"/>
                      </a:lnTo>
                      <a:lnTo>
                        <a:pt x="5550" y="45"/>
                      </a:lnTo>
                      <a:lnTo>
                        <a:pt x="5550" y="6"/>
                      </a:lnTo>
                      <a:cubicBezTo>
                        <a:pt x="5546" y="2"/>
                        <a:pt x="5541" y="0"/>
                        <a:pt x="55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3" name="Google Shape;10383;p24"/>
                <p:cNvSpPr/>
                <p:nvPr/>
              </p:nvSpPr>
              <p:spPr>
                <a:xfrm>
                  <a:off x="5045850" y="704225"/>
                  <a:ext cx="209150" cy="32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6" h="12990" extrusionOk="0">
                      <a:moveTo>
                        <a:pt x="740" y="1"/>
                      </a:moveTo>
                      <a:lnTo>
                        <a:pt x="1" y="648"/>
                      </a:lnTo>
                      <a:cubicBezTo>
                        <a:pt x="781" y="1705"/>
                        <a:pt x="1573" y="2829"/>
                        <a:pt x="2472" y="3845"/>
                      </a:cubicBezTo>
                      <a:cubicBezTo>
                        <a:pt x="2908" y="4361"/>
                        <a:pt x="3344" y="4863"/>
                        <a:pt x="3793" y="5366"/>
                      </a:cubicBezTo>
                      <a:lnTo>
                        <a:pt x="4507" y="6079"/>
                      </a:lnTo>
                      <a:lnTo>
                        <a:pt x="5220" y="6766"/>
                      </a:lnTo>
                      <a:cubicBezTo>
                        <a:pt x="5458" y="7004"/>
                        <a:pt x="5682" y="7255"/>
                        <a:pt x="5947" y="7453"/>
                      </a:cubicBezTo>
                      <a:lnTo>
                        <a:pt x="6713" y="8074"/>
                      </a:lnTo>
                      <a:lnTo>
                        <a:pt x="7493" y="8682"/>
                      </a:lnTo>
                      <a:lnTo>
                        <a:pt x="7810" y="8933"/>
                      </a:lnTo>
                      <a:lnTo>
                        <a:pt x="7849" y="8960"/>
                      </a:lnTo>
                      <a:cubicBezTo>
                        <a:pt x="7849" y="8972"/>
                        <a:pt x="7837" y="8999"/>
                        <a:pt x="7823" y="9012"/>
                      </a:cubicBezTo>
                      <a:lnTo>
                        <a:pt x="7757" y="9131"/>
                      </a:lnTo>
                      <a:cubicBezTo>
                        <a:pt x="7585" y="9422"/>
                        <a:pt x="7453" y="9726"/>
                        <a:pt x="7321" y="10029"/>
                      </a:cubicBezTo>
                      <a:lnTo>
                        <a:pt x="6912" y="10928"/>
                      </a:lnTo>
                      <a:lnTo>
                        <a:pt x="6515" y="11840"/>
                      </a:lnTo>
                      <a:lnTo>
                        <a:pt x="6317" y="12289"/>
                      </a:lnTo>
                      <a:lnTo>
                        <a:pt x="6158" y="12765"/>
                      </a:lnTo>
                      <a:lnTo>
                        <a:pt x="6819" y="12989"/>
                      </a:lnTo>
                      <a:lnTo>
                        <a:pt x="6938" y="12527"/>
                      </a:lnTo>
                      <a:lnTo>
                        <a:pt x="7097" y="12064"/>
                      </a:lnTo>
                      <a:lnTo>
                        <a:pt x="7427" y="11153"/>
                      </a:lnTo>
                      <a:lnTo>
                        <a:pt x="7757" y="10228"/>
                      </a:lnTo>
                      <a:cubicBezTo>
                        <a:pt x="7863" y="9924"/>
                        <a:pt x="7969" y="9607"/>
                        <a:pt x="8127" y="9316"/>
                      </a:cubicBezTo>
                      <a:lnTo>
                        <a:pt x="8286" y="8999"/>
                      </a:lnTo>
                      <a:cubicBezTo>
                        <a:pt x="8299" y="8946"/>
                        <a:pt x="8365" y="8880"/>
                        <a:pt x="8339" y="8840"/>
                      </a:cubicBezTo>
                      <a:lnTo>
                        <a:pt x="8180" y="8722"/>
                      </a:lnTo>
                      <a:lnTo>
                        <a:pt x="7717" y="8378"/>
                      </a:lnTo>
                      <a:lnTo>
                        <a:pt x="6938" y="7797"/>
                      </a:lnTo>
                      <a:lnTo>
                        <a:pt x="6158" y="7189"/>
                      </a:lnTo>
                      <a:cubicBezTo>
                        <a:pt x="5894" y="6990"/>
                        <a:pt x="5670" y="6740"/>
                        <a:pt x="5432" y="6515"/>
                      </a:cubicBezTo>
                      <a:lnTo>
                        <a:pt x="4745" y="5801"/>
                      </a:lnTo>
                      <a:lnTo>
                        <a:pt x="4058" y="5088"/>
                      </a:lnTo>
                      <a:cubicBezTo>
                        <a:pt x="3621" y="4573"/>
                        <a:pt x="3212" y="4030"/>
                        <a:pt x="2816" y="3475"/>
                      </a:cubicBezTo>
                      <a:cubicBezTo>
                        <a:pt x="1983" y="2392"/>
                        <a:pt x="1375" y="1203"/>
                        <a:pt x="7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4" name="Google Shape;10384;p24"/>
                <p:cNvSpPr/>
                <p:nvPr/>
              </p:nvSpPr>
              <p:spPr>
                <a:xfrm>
                  <a:off x="5112250" y="615700"/>
                  <a:ext cx="356450" cy="1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58" h="5419" extrusionOk="0">
                      <a:moveTo>
                        <a:pt x="424" y="1"/>
                      </a:moveTo>
                      <a:lnTo>
                        <a:pt x="1" y="885"/>
                      </a:lnTo>
                      <a:cubicBezTo>
                        <a:pt x="1361" y="1123"/>
                        <a:pt x="2723" y="1375"/>
                        <a:pt x="3978" y="1810"/>
                      </a:cubicBezTo>
                      <a:cubicBezTo>
                        <a:pt x="4612" y="2022"/>
                        <a:pt x="5246" y="2233"/>
                        <a:pt x="5868" y="2471"/>
                      </a:cubicBezTo>
                      <a:cubicBezTo>
                        <a:pt x="5868" y="2471"/>
                        <a:pt x="6303" y="2682"/>
                        <a:pt x="6753" y="2894"/>
                      </a:cubicBezTo>
                      <a:cubicBezTo>
                        <a:pt x="7189" y="3119"/>
                        <a:pt x="7638" y="3343"/>
                        <a:pt x="7638" y="3343"/>
                      </a:cubicBezTo>
                      <a:cubicBezTo>
                        <a:pt x="7929" y="3502"/>
                        <a:pt x="8232" y="3634"/>
                        <a:pt x="8511" y="3819"/>
                      </a:cubicBezTo>
                      <a:lnTo>
                        <a:pt x="9316" y="4388"/>
                      </a:lnTo>
                      <a:lnTo>
                        <a:pt x="10123" y="4955"/>
                      </a:lnTo>
                      <a:lnTo>
                        <a:pt x="10598" y="5299"/>
                      </a:lnTo>
                      <a:lnTo>
                        <a:pt x="10757" y="5418"/>
                      </a:lnTo>
                      <a:cubicBezTo>
                        <a:pt x="10796" y="5418"/>
                        <a:pt x="10849" y="5339"/>
                        <a:pt x="10889" y="5312"/>
                      </a:cubicBezTo>
                      <a:lnTo>
                        <a:pt x="11166" y="5075"/>
                      </a:lnTo>
                      <a:cubicBezTo>
                        <a:pt x="11668" y="4652"/>
                        <a:pt x="12144" y="4203"/>
                        <a:pt x="12660" y="3819"/>
                      </a:cubicBezTo>
                      <a:cubicBezTo>
                        <a:pt x="13201" y="3436"/>
                        <a:pt x="13729" y="3066"/>
                        <a:pt x="14258" y="2696"/>
                      </a:cubicBezTo>
                      <a:lnTo>
                        <a:pt x="13822" y="2141"/>
                      </a:lnTo>
                      <a:cubicBezTo>
                        <a:pt x="13320" y="2564"/>
                        <a:pt x="12804" y="2973"/>
                        <a:pt x="12302" y="3396"/>
                      </a:cubicBezTo>
                      <a:cubicBezTo>
                        <a:pt x="11800" y="3833"/>
                        <a:pt x="11351" y="4321"/>
                        <a:pt x="10875" y="4784"/>
                      </a:cubicBezTo>
                      <a:lnTo>
                        <a:pt x="10769" y="4890"/>
                      </a:lnTo>
                      <a:cubicBezTo>
                        <a:pt x="10757" y="4890"/>
                        <a:pt x="10743" y="4916"/>
                        <a:pt x="10730" y="4916"/>
                      </a:cubicBezTo>
                      <a:lnTo>
                        <a:pt x="10690" y="4890"/>
                      </a:lnTo>
                      <a:lnTo>
                        <a:pt x="10347" y="4664"/>
                      </a:lnTo>
                      <a:lnTo>
                        <a:pt x="9527" y="4110"/>
                      </a:lnTo>
                      <a:lnTo>
                        <a:pt x="8696" y="3555"/>
                      </a:lnTo>
                      <a:cubicBezTo>
                        <a:pt x="8417" y="3370"/>
                        <a:pt x="8114" y="3225"/>
                        <a:pt x="7823" y="3066"/>
                      </a:cubicBezTo>
                      <a:lnTo>
                        <a:pt x="6925" y="2590"/>
                      </a:lnTo>
                      <a:cubicBezTo>
                        <a:pt x="6488" y="2353"/>
                        <a:pt x="6039" y="2127"/>
                        <a:pt x="6039" y="2127"/>
                      </a:cubicBezTo>
                      <a:cubicBezTo>
                        <a:pt x="5431" y="1863"/>
                        <a:pt x="4823" y="1599"/>
                        <a:pt x="4203" y="1361"/>
                      </a:cubicBezTo>
                      <a:cubicBezTo>
                        <a:pt x="2987" y="820"/>
                        <a:pt x="1692" y="436"/>
                        <a:pt x="42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5" name="Google Shape;10385;p24"/>
                <p:cNvSpPr/>
                <p:nvPr/>
              </p:nvSpPr>
              <p:spPr>
                <a:xfrm>
                  <a:off x="5375875" y="816875"/>
                  <a:ext cx="207125" cy="27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85" h="11008" extrusionOk="0">
                      <a:moveTo>
                        <a:pt x="7823" y="0"/>
                      </a:moveTo>
                      <a:lnTo>
                        <a:pt x="7518" y="317"/>
                      </a:lnTo>
                      <a:cubicBezTo>
                        <a:pt x="7439" y="410"/>
                        <a:pt x="7347" y="516"/>
                        <a:pt x="7241" y="608"/>
                      </a:cubicBezTo>
                      <a:lnTo>
                        <a:pt x="6620" y="1150"/>
                      </a:lnTo>
                      <a:lnTo>
                        <a:pt x="5471" y="2379"/>
                      </a:lnTo>
                      <a:cubicBezTo>
                        <a:pt x="5048" y="2762"/>
                        <a:pt x="4731" y="3224"/>
                        <a:pt x="4374" y="3647"/>
                      </a:cubicBezTo>
                      <a:cubicBezTo>
                        <a:pt x="4030" y="4096"/>
                        <a:pt x="3621" y="4493"/>
                        <a:pt x="3330" y="4968"/>
                      </a:cubicBezTo>
                      <a:cubicBezTo>
                        <a:pt x="3013" y="5431"/>
                        <a:pt x="2696" y="5893"/>
                        <a:pt x="2352" y="6343"/>
                      </a:cubicBezTo>
                      <a:cubicBezTo>
                        <a:pt x="2062" y="6818"/>
                        <a:pt x="1797" y="7308"/>
                        <a:pt x="1493" y="7783"/>
                      </a:cubicBezTo>
                      <a:cubicBezTo>
                        <a:pt x="1361" y="8021"/>
                        <a:pt x="1176" y="8245"/>
                        <a:pt x="1070" y="8497"/>
                      </a:cubicBezTo>
                      <a:lnTo>
                        <a:pt x="700" y="9250"/>
                      </a:lnTo>
                      <a:lnTo>
                        <a:pt x="330" y="10003"/>
                      </a:lnTo>
                      <a:lnTo>
                        <a:pt x="145" y="10373"/>
                      </a:lnTo>
                      <a:cubicBezTo>
                        <a:pt x="92" y="10505"/>
                        <a:pt x="53" y="10638"/>
                        <a:pt x="0" y="10770"/>
                      </a:cubicBezTo>
                      <a:lnTo>
                        <a:pt x="661" y="11008"/>
                      </a:lnTo>
                      <a:cubicBezTo>
                        <a:pt x="700" y="10875"/>
                        <a:pt x="727" y="10743"/>
                        <a:pt x="767" y="10611"/>
                      </a:cubicBezTo>
                      <a:lnTo>
                        <a:pt x="925" y="10241"/>
                      </a:lnTo>
                      <a:lnTo>
                        <a:pt x="1216" y="9487"/>
                      </a:lnTo>
                      <a:lnTo>
                        <a:pt x="1507" y="8721"/>
                      </a:lnTo>
                      <a:cubicBezTo>
                        <a:pt x="1586" y="8457"/>
                        <a:pt x="1745" y="8219"/>
                        <a:pt x="1863" y="7981"/>
                      </a:cubicBezTo>
                      <a:cubicBezTo>
                        <a:pt x="2127" y="7493"/>
                        <a:pt x="2365" y="7003"/>
                        <a:pt x="2629" y="6515"/>
                      </a:cubicBezTo>
                      <a:lnTo>
                        <a:pt x="3581" y="5153"/>
                      </a:lnTo>
                      <a:cubicBezTo>
                        <a:pt x="3859" y="4678"/>
                        <a:pt x="4268" y="4295"/>
                        <a:pt x="4625" y="3872"/>
                      </a:cubicBezTo>
                      <a:cubicBezTo>
                        <a:pt x="4995" y="3449"/>
                        <a:pt x="5339" y="3013"/>
                        <a:pt x="5762" y="2669"/>
                      </a:cubicBezTo>
                      <a:cubicBezTo>
                        <a:pt x="6171" y="2299"/>
                        <a:pt x="6581" y="1943"/>
                        <a:pt x="6990" y="1573"/>
                      </a:cubicBezTo>
                      <a:lnTo>
                        <a:pt x="7664" y="1097"/>
                      </a:lnTo>
                      <a:cubicBezTo>
                        <a:pt x="7770" y="1031"/>
                        <a:pt x="7888" y="925"/>
                        <a:pt x="7994" y="833"/>
                      </a:cubicBezTo>
                      <a:lnTo>
                        <a:pt x="8285" y="595"/>
                      </a:lnTo>
                      <a:lnTo>
                        <a:pt x="782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6" name="Google Shape;10386;p24"/>
                <p:cNvSpPr/>
                <p:nvPr/>
              </p:nvSpPr>
              <p:spPr>
                <a:xfrm>
                  <a:off x="5440925" y="871375"/>
                  <a:ext cx="184375" cy="24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9753" extrusionOk="0">
                      <a:moveTo>
                        <a:pt x="6912" y="1"/>
                      </a:moveTo>
                      <a:lnTo>
                        <a:pt x="6648" y="292"/>
                      </a:lnTo>
                      <a:cubicBezTo>
                        <a:pt x="6569" y="384"/>
                        <a:pt x="6489" y="477"/>
                        <a:pt x="6396" y="556"/>
                      </a:cubicBezTo>
                      <a:lnTo>
                        <a:pt x="5855" y="1044"/>
                      </a:lnTo>
                      <a:cubicBezTo>
                        <a:pt x="5524" y="1402"/>
                        <a:pt x="5181" y="1772"/>
                        <a:pt x="4837" y="2128"/>
                      </a:cubicBezTo>
                      <a:cubicBezTo>
                        <a:pt x="4481" y="2459"/>
                        <a:pt x="4190" y="2868"/>
                        <a:pt x="3873" y="3251"/>
                      </a:cubicBezTo>
                      <a:cubicBezTo>
                        <a:pt x="3582" y="3648"/>
                        <a:pt x="3212" y="3991"/>
                        <a:pt x="2961" y="4414"/>
                      </a:cubicBezTo>
                      <a:cubicBezTo>
                        <a:pt x="2684" y="4823"/>
                        <a:pt x="2393" y="5233"/>
                        <a:pt x="2089" y="5616"/>
                      </a:cubicBezTo>
                      <a:cubicBezTo>
                        <a:pt x="1838" y="6053"/>
                        <a:pt x="1600" y="6476"/>
                        <a:pt x="1336" y="6898"/>
                      </a:cubicBezTo>
                      <a:cubicBezTo>
                        <a:pt x="1217" y="7110"/>
                        <a:pt x="1045" y="7295"/>
                        <a:pt x="952" y="7519"/>
                      </a:cubicBezTo>
                      <a:lnTo>
                        <a:pt x="635" y="8193"/>
                      </a:lnTo>
                      <a:lnTo>
                        <a:pt x="292" y="8840"/>
                      </a:lnTo>
                      <a:lnTo>
                        <a:pt x="120" y="9171"/>
                      </a:lnTo>
                      <a:cubicBezTo>
                        <a:pt x="80" y="9290"/>
                        <a:pt x="41" y="9409"/>
                        <a:pt x="1" y="9515"/>
                      </a:cubicBezTo>
                      <a:lnTo>
                        <a:pt x="662" y="9753"/>
                      </a:lnTo>
                      <a:cubicBezTo>
                        <a:pt x="688" y="9647"/>
                        <a:pt x="714" y="9527"/>
                        <a:pt x="755" y="9409"/>
                      </a:cubicBezTo>
                      <a:lnTo>
                        <a:pt x="887" y="9078"/>
                      </a:lnTo>
                      <a:lnTo>
                        <a:pt x="1151" y="8417"/>
                      </a:lnTo>
                      <a:lnTo>
                        <a:pt x="1389" y="7730"/>
                      </a:lnTo>
                      <a:cubicBezTo>
                        <a:pt x="1468" y="7506"/>
                        <a:pt x="1600" y="7307"/>
                        <a:pt x="1706" y="7083"/>
                      </a:cubicBezTo>
                      <a:lnTo>
                        <a:pt x="2379" y="5801"/>
                      </a:lnTo>
                      <a:lnTo>
                        <a:pt x="3212" y="4599"/>
                      </a:lnTo>
                      <a:cubicBezTo>
                        <a:pt x="3450" y="4176"/>
                        <a:pt x="3820" y="3846"/>
                        <a:pt x="4137" y="3463"/>
                      </a:cubicBezTo>
                      <a:cubicBezTo>
                        <a:pt x="4454" y="3106"/>
                        <a:pt x="4758" y="2723"/>
                        <a:pt x="5142" y="2418"/>
                      </a:cubicBezTo>
                      <a:cubicBezTo>
                        <a:pt x="5512" y="2101"/>
                        <a:pt x="5868" y="1784"/>
                        <a:pt x="6225" y="1454"/>
                      </a:cubicBezTo>
                      <a:lnTo>
                        <a:pt x="6819" y="1044"/>
                      </a:lnTo>
                      <a:cubicBezTo>
                        <a:pt x="6925" y="979"/>
                        <a:pt x="7018" y="899"/>
                        <a:pt x="7110" y="820"/>
                      </a:cubicBezTo>
                      <a:lnTo>
                        <a:pt x="7374" y="595"/>
                      </a:lnTo>
                      <a:lnTo>
                        <a:pt x="69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7" name="Google Shape;10387;p24"/>
                <p:cNvSpPr/>
                <p:nvPr/>
              </p:nvSpPr>
              <p:spPr>
                <a:xfrm>
                  <a:off x="5044525" y="617350"/>
                  <a:ext cx="78325" cy="9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3" h="3938" extrusionOk="0">
                      <a:moveTo>
                        <a:pt x="2802" y="0"/>
                      </a:moveTo>
                      <a:cubicBezTo>
                        <a:pt x="2657" y="185"/>
                        <a:pt x="2485" y="344"/>
                        <a:pt x="2366" y="516"/>
                      </a:cubicBezTo>
                      <a:lnTo>
                        <a:pt x="2023" y="1004"/>
                      </a:lnTo>
                      <a:cubicBezTo>
                        <a:pt x="1811" y="1322"/>
                        <a:pt x="1626" y="1665"/>
                        <a:pt x="1428" y="1970"/>
                      </a:cubicBezTo>
                      <a:cubicBezTo>
                        <a:pt x="1230" y="2273"/>
                        <a:pt x="992" y="2551"/>
                        <a:pt x="741" y="2842"/>
                      </a:cubicBezTo>
                      <a:cubicBezTo>
                        <a:pt x="622" y="3000"/>
                        <a:pt x="503" y="3145"/>
                        <a:pt x="371" y="3304"/>
                      </a:cubicBezTo>
                      <a:cubicBezTo>
                        <a:pt x="252" y="3476"/>
                        <a:pt x="80" y="3687"/>
                        <a:pt x="1" y="3899"/>
                      </a:cubicBezTo>
                      <a:lnTo>
                        <a:pt x="781" y="3938"/>
                      </a:lnTo>
                      <a:cubicBezTo>
                        <a:pt x="860" y="3832"/>
                        <a:pt x="834" y="3714"/>
                        <a:pt x="887" y="3568"/>
                      </a:cubicBezTo>
                      <a:cubicBezTo>
                        <a:pt x="966" y="3409"/>
                        <a:pt x="1031" y="3251"/>
                        <a:pt x="1111" y="3092"/>
                      </a:cubicBezTo>
                      <a:cubicBezTo>
                        <a:pt x="1296" y="2775"/>
                        <a:pt x="1481" y="2472"/>
                        <a:pt x="1706" y="2141"/>
                      </a:cubicBezTo>
                      <a:cubicBezTo>
                        <a:pt x="1917" y="1837"/>
                        <a:pt x="2102" y="1533"/>
                        <a:pt x="2353" y="1282"/>
                      </a:cubicBezTo>
                      <a:cubicBezTo>
                        <a:pt x="2485" y="1163"/>
                        <a:pt x="2617" y="1057"/>
                        <a:pt x="2749" y="965"/>
                      </a:cubicBezTo>
                      <a:cubicBezTo>
                        <a:pt x="2881" y="872"/>
                        <a:pt x="3013" y="819"/>
                        <a:pt x="3133" y="767"/>
                      </a:cubicBezTo>
                      <a:lnTo>
                        <a:pt x="28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8" name="Google Shape;10388;p24"/>
                <p:cNvSpPr/>
                <p:nvPr/>
              </p:nvSpPr>
              <p:spPr>
                <a:xfrm>
                  <a:off x="5309800" y="830650"/>
                  <a:ext cx="141075" cy="12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3" h="5145" extrusionOk="0">
                      <a:moveTo>
                        <a:pt x="621" y="361"/>
                      </a:moveTo>
                      <a:cubicBezTo>
                        <a:pt x="714" y="361"/>
                        <a:pt x="794" y="374"/>
                        <a:pt x="885" y="374"/>
                      </a:cubicBezTo>
                      <a:lnTo>
                        <a:pt x="1084" y="414"/>
                      </a:lnTo>
                      <a:cubicBezTo>
                        <a:pt x="1163" y="427"/>
                        <a:pt x="1243" y="453"/>
                        <a:pt x="1322" y="467"/>
                      </a:cubicBezTo>
                      <a:cubicBezTo>
                        <a:pt x="1625" y="546"/>
                        <a:pt x="1930" y="652"/>
                        <a:pt x="2260" y="770"/>
                      </a:cubicBezTo>
                      <a:cubicBezTo>
                        <a:pt x="2920" y="996"/>
                        <a:pt x="3555" y="1128"/>
                        <a:pt x="4176" y="1325"/>
                      </a:cubicBezTo>
                      <a:lnTo>
                        <a:pt x="4943" y="1590"/>
                      </a:lnTo>
                      <a:cubicBezTo>
                        <a:pt x="4969" y="1603"/>
                        <a:pt x="5035" y="1603"/>
                        <a:pt x="5022" y="1630"/>
                      </a:cubicBezTo>
                      <a:lnTo>
                        <a:pt x="4955" y="1709"/>
                      </a:lnTo>
                      <a:lnTo>
                        <a:pt x="4770" y="1933"/>
                      </a:lnTo>
                      <a:cubicBezTo>
                        <a:pt x="4585" y="2145"/>
                        <a:pt x="4388" y="2356"/>
                        <a:pt x="4229" y="2581"/>
                      </a:cubicBezTo>
                      <a:lnTo>
                        <a:pt x="3766" y="3295"/>
                      </a:lnTo>
                      <a:cubicBezTo>
                        <a:pt x="3583" y="3595"/>
                        <a:pt x="3389" y="3894"/>
                        <a:pt x="3218" y="4207"/>
                      </a:cubicBezTo>
                      <a:lnTo>
                        <a:pt x="3218" y="4207"/>
                      </a:lnTo>
                      <a:cubicBezTo>
                        <a:pt x="2971" y="3912"/>
                        <a:pt x="2725" y="3612"/>
                        <a:pt x="2485" y="3307"/>
                      </a:cubicBezTo>
                      <a:lnTo>
                        <a:pt x="1890" y="2528"/>
                      </a:lnTo>
                      <a:lnTo>
                        <a:pt x="1361" y="1709"/>
                      </a:lnTo>
                      <a:lnTo>
                        <a:pt x="846" y="864"/>
                      </a:lnTo>
                      <a:lnTo>
                        <a:pt x="661" y="559"/>
                      </a:lnTo>
                      <a:lnTo>
                        <a:pt x="595" y="427"/>
                      </a:lnTo>
                      <a:lnTo>
                        <a:pt x="556" y="374"/>
                      </a:lnTo>
                      <a:lnTo>
                        <a:pt x="621" y="361"/>
                      </a:lnTo>
                      <a:close/>
                      <a:moveTo>
                        <a:pt x="302" y="1"/>
                      </a:moveTo>
                      <a:cubicBezTo>
                        <a:pt x="259" y="1"/>
                        <a:pt x="216" y="2"/>
                        <a:pt x="172" y="4"/>
                      </a:cubicBezTo>
                      <a:lnTo>
                        <a:pt x="1" y="18"/>
                      </a:lnTo>
                      <a:cubicBezTo>
                        <a:pt x="13" y="57"/>
                        <a:pt x="54" y="110"/>
                        <a:pt x="66" y="163"/>
                      </a:cubicBezTo>
                      <a:lnTo>
                        <a:pt x="225" y="480"/>
                      </a:lnTo>
                      <a:lnTo>
                        <a:pt x="515" y="1035"/>
                      </a:lnTo>
                      <a:lnTo>
                        <a:pt x="991" y="1907"/>
                      </a:lnTo>
                      <a:lnTo>
                        <a:pt x="1481" y="2753"/>
                      </a:lnTo>
                      <a:lnTo>
                        <a:pt x="2022" y="3559"/>
                      </a:lnTo>
                      <a:lnTo>
                        <a:pt x="2564" y="4352"/>
                      </a:lnTo>
                      <a:lnTo>
                        <a:pt x="3146" y="5145"/>
                      </a:lnTo>
                      <a:cubicBezTo>
                        <a:pt x="3146" y="5145"/>
                        <a:pt x="3264" y="5062"/>
                        <a:pt x="3388" y="4963"/>
                      </a:cubicBezTo>
                      <a:lnTo>
                        <a:pt x="3388" y="4963"/>
                      </a:lnTo>
                      <a:lnTo>
                        <a:pt x="3595" y="5052"/>
                      </a:lnTo>
                      <a:cubicBezTo>
                        <a:pt x="3626" y="4960"/>
                        <a:pt x="3659" y="4869"/>
                        <a:pt x="3694" y="4778"/>
                      </a:cubicBezTo>
                      <a:lnTo>
                        <a:pt x="3694" y="4778"/>
                      </a:lnTo>
                      <a:cubicBezTo>
                        <a:pt x="3698" y="4776"/>
                        <a:pt x="3700" y="4775"/>
                        <a:pt x="3700" y="4775"/>
                      </a:cubicBezTo>
                      <a:cubicBezTo>
                        <a:pt x="3699" y="4773"/>
                        <a:pt x="3698" y="4772"/>
                        <a:pt x="3697" y="4771"/>
                      </a:cubicBezTo>
                      <a:lnTo>
                        <a:pt x="3697" y="4771"/>
                      </a:lnTo>
                      <a:cubicBezTo>
                        <a:pt x="3852" y="4370"/>
                        <a:pt x="4038" y="3982"/>
                        <a:pt x="4242" y="3586"/>
                      </a:cubicBezTo>
                      <a:cubicBezTo>
                        <a:pt x="4361" y="3348"/>
                        <a:pt x="4493" y="3110"/>
                        <a:pt x="4625" y="2858"/>
                      </a:cubicBezTo>
                      <a:cubicBezTo>
                        <a:pt x="4770" y="2620"/>
                        <a:pt x="4943" y="2409"/>
                        <a:pt x="5101" y="2185"/>
                      </a:cubicBezTo>
                      <a:lnTo>
                        <a:pt x="5431" y="1748"/>
                      </a:lnTo>
                      <a:lnTo>
                        <a:pt x="5616" y="1498"/>
                      </a:lnTo>
                      <a:lnTo>
                        <a:pt x="5642" y="1471"/>
                      </a:lnTo>
                      <a:cubicBezTo>
                        <a:pt x="5642" y="1458"/>
                        <a:pt x="5616" y="1458"/>
                        <a:pt x="5603" y="1458"/>
                      </a:cubicBezTo>
                      <a:lnTo>
                        <a:pt x="5510" y="1431"/>
                      </a:lnTo>
                      <a:lnTo>
                        <a:pt x="5339" y="1366"/>
                      </a:lnTo>
                      <a:cubicBezTo>
                        <a:pt x="5339" y="1366"/>
                        <a:pt x="5075" y="1286"/>
                        <a:pt x="4797" y="1207"/>
                      </a:cubicBezTo>
                      <a:cubicBezTo>
                        <a:pt x="4520" y="1114"/>
                        <a:pt x="4242" y="1035"/>
                        <a:pt x="4242" y="1035"/>
                      </a:cubicBezTo>
                      <a:cubicBezTo>
                        <a:pt x="3621" y="837"/>
                        <a:pt x="2961" y="705"/>
                        <a:pt x="2353" y="494"/>
                      </a:cubicBezTo>
                      <a:cubicBezTo>
                        <a:pt x="2036" y="374"/>
                        <a:pt x="1718" y="256"/>
                        <a:pt x="1388" y="163"/>
                      </a:cubicBezTo>
                      <a:cubicBezTo>
                        <a:pt x="1308" y="136"/>
                        <a:pt x="1216" y="110"/>
                        <a:pt x="1137" y="97"/>
                      </a:cubicBezTo>
                      <a:lnTo>
                        <a:pt x="846" y="31"/>
                      </a:lnTo>
                      <a:cubicBezTo>
                        <a:pt x="663" y="20"/>
                        <a:pt x="489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9" name="Google Shape;10389;p24"/>
                <p:cNvSpPr/>
                <p:nvPr/>
              </p:nvSpPr>
              <p:spPr>
                <a:xfrm>
                  <a:off x="5457800" y="327300"/>
                  <a:ext cx="98775" cy="3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1" h="14233" extrusionOk="0">
                      <a:moveTo>
                        <a:pt x="2326" y="1"/>
                      </a:moveTo>
                      <a:lnTo>
                        <a:pt x="1334" y="147"/>
                      </a:lnTo>
                      <a:cubicBezTo>
                        <a:pt x="1427" y="1468"/>
                        <a:pt x="1507" y="2855"/>
                        <a:pt x="1704" y="4176"/>
                      </a:cubicBezTo>
                      <a:cubicBezTo>
                        <a:pt x="1784" y="4851"/>
                        <a:pt x="1889" y="5511"/>
                        <a:pt x="1995" y="6172"/>
                      </a:cubicBezTo>
                      <a:lnTo>
                        <a:pt x="2206" y="7150"/>
                      </a:lnTo>
                      <a:cubicBezTo>
                        <a:pt x="2326" y="7638"/>
                        <a:pt x="2432" y="8114"/>
                        <a:pt x="2432" y="8114"/>
                      </a:cubicBezTo>
                      <a:cubicBezTo>
                        <a:pt x="2511" y="8445"/>
                        <a:pt x="2564" y="8774"/>
                        <a:pt x="2682" y="9079"/>
                      </a:cubicBezTo>
                      <a:lnTo>
                        <a:pt x="2999" y="10017"/>
                      </a:lnTo>
                      <a:lnTo>
                        <a:pt x="3316" y="10955"/>
                      </a:lnTo>
                      <a:lnTo>
                        <a:pt x="3449" y="11325"/>
                      </a:lnTo>
                      <a:lnTo>
                        <a:pt x="3475" y="11378"/>
                      </a:lnTo>
                      <a:cubicBezTo>
                        <a:pt x="3462" y="11391"/>
                        <a:pt x="3436" y="11404"/>
                        <a:pt x="3422" y="11404"/>
                      </a:cubicBezTo>
                      <a:lnTo>
                        <a:pt x="3304" y="11470"/>
                      </a:lnTo>
                      <a:cubicBezTo>
                        <a:pt x="2722" y="11801"/>
                        <a:pt x="2180" y="12184"/>
                        <a:pt x="1625" y="12541"/>
                      </a:cubicBezTo>
                      <a:cubicBezTo>
                        <a:pt x="1057" y="12897"/>
                        <a:pt x="502" y="13254"/>
                        <a:pt x="0" y="13677"/>
                      </a:cubicBezTo>
                      <a:lnTo>
                        <a:pt x="436" y="14232"/>
                      </a:lnTo>
                      <a:cubicBezTo>
                        <a:pt x="885" y="13769"/>
                        <a:pt x="1414" y="13399"/>
                        <a:pt x="1930" y="13003"/>
                      </a:cubicBezTo>
                      <a:cubicBezTo>
                        <a:pt x="2458" y="12620"/>
                        <a:pt x="2960" y="12197"/>
                        <a:pt x="3501" y="11827"/>
                      </a:cubicBezTo>
                      <a:lnTo>
                        <a:pt x="3819" y="11642"/>
                      </a:lnTo>
                      <a:cubicBezTo>
                        <a:pt x="3859" y="11616"/>
                        <a:pt x="3951" y="11589"/>
                        <a:pt x="3951" y="11537"/>
                      </a:cubicBezTo>
                      <a:lnTo>
                        <a:pt x="3885" y="11364"/>
                      </a:lnTo>
                      <a:lnTo>
                        <a:pt x="3674" y="10823"/>
                      </a:lnTo>
                      <a:lnTo>
                        <a:pt x="3330" y="9911"/>
                      </a:lnTo>
                      <a:lnTo>
                        <a:pt x="2999" y="8986"/>
                      </a:lnTo>
                      <a:cubicBezTo>
                        <a:pt x="2881" y="8669"/>
                        <a:pt x="2841" y="8339"/>
                        <a:pt x="2761" y="8022"/>
                      </a:cubicBezTo>
                      <a:cubicBezTo>
                        <a:pt x="2761" y="8022"/>
                        <a:pt x="2656" y="7532"/>
                        <a:pt x="2550" y="7057"/>
                      </a:cubicBezTo>
                      <a:lnTo>
                        <a:pt x="2365" y="6079"/>
                      </a:lnTo>
                      <a:cubicBezTo>
                        <a:pt x="2286" y="5406"/>
                        <a:pt x="2233" y="4731"/>
                        <a:pt x="2194" y="4058"/>
                      </a:cubicBezTo>
                      <a:cubicBezTo>
                        <a:pt x="2074" y="2696"/>
                        <a:pt x="2194" y="1348"/>
                        <a:pt x="23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0" name="Google Shape;10390;p24"/>
                <p:cNvSpPr/>
                <p:nvPr/>
              </p:nvSpPr>
              <p:spPr>
                <a:xfrm>
                  <a:off x="5592225" y="284350"/>
                  <a:ext cx="275225" cy="2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10141" extrusionOk="0">
                      <a:moveTo>
                        <a:pt x="834" y="1"/>
                      </a:moveTo>
                      <a:lnTo>
                        <a:pt x="1" y="517"/>
                      </a:lnTo>
                      <a:cubicBezTo>
                        <a:pt x="1005" y="1454"/>
                        <a:pt x="2023" y="2406"/>
                        <a:pt x="2842" y="3450"/>
                      </a:cubicBezTo>
                      <a:cubicBezTo>
                        <a:pt x="3278" y="3965"/>
                        <a:pt x="3688" y="4494"/>
                        <a:pt x="4071" y="5022"/>
                      </a:cubicBezTo>
                      <a:lnTo>
                        <a:pt x="4599" y="5868"/>
                      </a:lnTo>
                      <a:lnTo>
                        <a:pt x="5101" y="6713"/>
                      </a:lnTo>
                      <a:cubicBezTo>
                        <a:pt x="5260" y="6991"/>
                        <a:pt x="5432" y="7268"/>
                        <a:pt x="5564" y="7573"/>
                      </a:cubicBezTo>
                      <a:lnTo>
                        <a:pt x="5947" y="8484"/>
                      </a:lnTo>
                      <a:lnTo>
                        <a:pt x="6317" y="9396"/>
                      </a:lnTo>
                      <a:lnTo>
                        <a:pt x="6528" y="9951"/>
                      </a:lnTo>
                      <a:lnTo>
                        <a:pt x="6595" y="10122"/>
                      </a:lnTo>
                      <a:cubicBezTo>
                        <a:pt x="6608" y="10136"/>
                        <a:pt x="6625" y="10140"/>
                        <a:pt x="6645" y="10140"/>
                      </a:cubicBezTo>
                      <a:cubicBezTo>
                        <a:pt x="6684" y="10140"/>
                        <a:pt x="6731" y="10122"/>
                        <a:pt x="6766" y="10122"/>
                      </a:cubicBezTo>
                      <a:lnTo>
                        <a:pt x="7123" y="10070"/>
                      </a:lnTo>
                      <a:cubicBezTo>
                        <a:pt x="7770" y="9990"/>
                        <a:pt x="8418" y="9911"/>
                        <a:pt x="9065" y="9819"/>
                      </a:cubicBezTo>
                      <a:cubicBezTo>
                        <a:pt x="9726" y="9779"/>
                        <a:pt x="10374" y="9779"/>
                        <a:pt x="11008" y="9752"/>
                      </a:cubicBezTo>
                      <a:lnTo>
                        <a:pt x="10955" y="9065"/>
                      </a:lnTo>
                      <a:cubicBezTo>
                        <a:pt x="10307" y="9132"/>
                        <a:pt x="9647" y="9185"/>
                        <a:pt x="8986" y="9277"/>
                      </a:cubicBezTo>
                      <a:lnTo>
                        <a:pt x="7044" y="9673"/>
                      </a:lnTo>
                      <a:lnTo>
                        <a:pt x="6898" y="9700"/>
                      </a:lnTo>
                      <a:cubicBezTo>
                        <a:pt x="6890" y="9700"/>
                        <a:pt x="6875" y="9706"/>
                        <a:pt x="6862" y="9706"/>
                      </a:cubicBezTo>
                      <a:cubicBezTo>
                        <a:pt x="6856" y="9706"/>
                        <a:pt x="6850" y="9704"/>
                        <a:pt x="6845" y="9700"/>
                      </a:cubicBezTo>
                      <a:lnTo>
                        <a:pt x="6833" y="9661"/>
                      </a:lnTo>
                      <a:lnTo>
                        <a:pt x="6660" y="9291"/>
                      </a:lnTo>
                      <a:lnTo>
                        <a:pt x="6278" y="8366"/>
                      </a:lnTo>
                      <a:lnTo>
                        <a:pt x="5881" y="7453"/>
                      </a:lnTo>
                      <a:cubicBezTo>
                        <a:pt x="5749" y="7136"/>
                        <a:pt x="5564" y="6859"/>
                        <a:pt x="5406" y="6569"/>
                      </a:cubicBezTo>
                      <a:cubicBezTo>
                        <a:pt x="5406" y="6569"/>
                        <a:pt x="5154" y="6132"/>
                        <a:pt x="4916" y="5696"/>
                      </a:cubicBezTo>
                      <a:cubicBezTo>
                        <a:pt x="4666" y="5260"/>
                        <a:pt x="4414" y="4837"/>
                        <a:pt x="4414" y="4837"/>
                      </a:cubicBezTo>
                      <a:cubicBezTo>
                        <a:pt x="4044" y="4282"/>
                        <a:pt x="3674" y="3727"/>
                        <a:pt x="3278" y="3186"/>
                      </a:cubicBezTo>
                      <a:cubicBezTo>
                        <a:pt x="2538" y="2076"/>
                        <a:pt x="1666" y="1058"/>
                        <a:pt x="83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1" name="Google Shape;10391;p24"/>
                <p:cNvSpPr/>
                <p:nvPr/>
              </p:nvSpPr>
              <p:spPr>
                <a:xfrm>
                  <a:off x="5572100" y="696300"/>
                  <a:ext cx="311200" cy="13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5392" extrusionOk="0">
                      <a:moveTo>
                        <a:pt x="12381" y="1"/>
                      </a:moveTo>
                      <a:lnTo>
                        <a:pt x="11958" y="106"/>
                      </a:lnTo>
                      <a:cubicBezTo>
                        <a:pt x="11826" y="133"/>
                        <a:pt x="11694" y="172"/>
                        <a:pt x="11562" y="186"/>
                      </a:cubicBezTo>
                      <a:cubicBezTo>
                        <a:pt x="11562" y="186"/>
                        <a:pt x="11350" y="212"/>
                        <a:pt x="11152" y="239"/>
                      </a:cubicBezTo>
                      <a:cubicBezTo>
                        <a:pt x="11047" y="251"/>
                        <a:pt x="10941" y="265"/>
                        <a:pt x="10874" y="291"/>
                      </a:cubicBezTo>
                      <a:cubicBezTo>
                        <a:pt x="10795" y="318"/>
                        <a:pt x="10742" y="331"/>
                        <a:pt x="10742" y="331"/>
                      </a:cubicBezTo>
                      <a:cubicBezTo>
                        <a:pt x="10201" y="463"/>
                        <a:pt x="9659" y="595"/>
                        <a:pt x="9118" y="714"/>
                      </a:cubicBezTo>
                      <a:lnTo>
                        <a:pt x="8707" y="806"/>
                      </a:lnTo>
                      <a:lnTo>
                        <a:pt x="8311" y="938"/>
                      </a:lnTo>
                      <a:lnTo>
                        <a:pt x="7518" y="1203"/>
                      </a:lnTo>
                      <a:lnTo>
                        <a:pt x="6713" y="1440"/>
                      </a:lnTo>
                      <a:cubicBezTo>
                        <a:pt x="6448" y="1507"/>
                        <a:pt x="6197" y="1652"/>
                        <a:pt x="5933" y="1745"/>
                      </a:cubicBezTo>
                      <a:lnTo>
                        <a:pt x="4373" y="2365"/>
                      </a:lnTo>
                      <a:cubicBezTo>
                        <a:pt x="3871" y="2630"/>
                        <a:pt x="3383" y="2881"/>
                        <a:pt x="2867" y="3119"/>
                      </a:cubicBezTo>
                      <a:cubicBezTo>
                        <a:pt x="2339" y="3331"/>
                        <a:pt x="1889" y="3660"/>
                        <a:pt x="1401" y="3938"/>
                      </a:cubicBezTo>
                      <a:cubicBezTo>
                        <a:pt x="925" y="4229"/>
                        <a:pt x="423" y="4480"/>
                        <a:pt x="0" y="4837"/>
                      </a:cubicBezTo>
                      <a:lnTo>
                        <a:pt x="423" y="5392"/>
                      </a:lnTo>
                      <a:cubicBezTo>
                        <a:pt x="806" y="5008"/>
                        <a:pt x="1281" y="4731"/>
                        <a:pt x="1718" y="4400"/>
                      </a:cubicBezTo>
                      <a:cubicBezTo>
                        <a:pt x="2167" y="4097"/>
                        <a:pt x="2576" y="3727"/>
                        <a:pt x="3078" y="3475"/>
                      </a:cubicBezTo>
                      <a:lnTo>
                        <a:pt x="4519" y="2670"/>
                      </a:lnTo>
                      <a:cubicBezTo>
                        <a:pt x="5021" y="2445"/>
                        <a:pt x="5536" y="2247"/>
                        <a:pt x="6038" y="2036"/>
                      </a:cubicBezTo>
                      <a:cubicBezTo>
                        <a:pt x="6303" y="1930"/>
                        <a:pt x="6540" y="1798"/>
                        <a:pt x="6818" y="1731"/>
                      </a:cubicBezTo>
                      <a:lnTo>
                        <a:pt x="7611" y="1520"/>
                      </a:lnTo>
                      <a:lnTo>
                        <a:pt x="8404" y="1296"/>
                      </a:lnTo>
                      <a:lnTo>
                        <a:pt x="8800" y="1176"/>
                      </a:lnTo>
                      <a:cubicBezTo>
                        <a:pt x="8933" y="1164"/>
                        <a:pt x="9077" y="1137"/>
                        <a:pt x="9210" y="1123"/>
                      </a:cubicBezTo>
                      <a:lnTo>
                        <a:pt x="10835" y="886"/>
                      </a:lnTo>
                      <a:cubicBezTo>
                        <a:pt x="10835" y="886"/>
                        <a:pt x="10874" y="873"/>
                        <a:pt x="10954" y="859"/>
                      </a:cubicBezTo>
                      <a:cubicBezTo>
                        <a:pt x="11033" y="846"/>
                        <a:pt x="11139" y="833"/>
                        <a:pt x="11232" y="833"/>
                      </a:cubicBezTo>
                      <a:lnTo>
                        <a:pt x="11641" y="833"/>
                      </a:lnTo>
                      <a:cubicBezTo>
                        <a:pt x="11787" y="833"/>
                        <a:pt x="11919" y="806"/>
                        <a:pt x="12064" y="794"/>
                      </a:cubicBezTo>
                      <a:lnTo>
                        <a:pt x="12447" y="753"/>
                      </a:lnTo>
                      <a:lnTo>
                        <a:pt x="1238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2" name="Google Shape;10392;p24"/>
                <p:cNvSpPr/>
                <p:nvPr/>
              </p:nvSpPr>
              <p:spPr>
                <a:xfrm>
                  <a:off x="5614025" y="765325"/>
                  <a:ext cx="275225" cy="12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825" extrusionOk="0">
                      <a:moveTo>
                        <a:pt x="10942" y="1"/>
                      </a:moveTo>
                      <a:lnTo>
                        <a:pt x="10559" y="94"/>
                      </a:lnTo>
                      <a:cubicBezTo>
                        <a:pt x="10440" y="120"/>
                        <a:pt x="10334" y="147"/>
                        <a:pt x="10215" y="159"/>
                      </a:cubicBezTo>
                      <a:lnTo>
                        <a:pt x="9845" y="212"/>
                      </a:lnTo>
                      <a:cubicBezTo>
                        <a:pt x="9675" y="225"/>
                        <a:pt x="9516" y="293"/>
                        <a:pt x="9491" y="293"/>
                      </a:cubicBezTo>
                      <a:cubicBezTo>
                        <a:pt x="9489" y="293"/>
                        <a:pt x="9488" y="293"/>
                        <a:pt x="9488" y="292"/>
                      </a:cubicBezTo>
                      <a:cubicBezTo>
                        <a:pt x="9012" y="424"/>
                        <a:pt x="8537" y="543"/>
                        <a:pt x="8061" y="649"/>
                      </a:cubicBezTo>
                      <a:lnTo>
                        <a:pt x="7705" y="714"/>
                      </a:lnTo>
                      <a:lnTo>
                        <a:pt x="7348" y="846"/>
                      </a:lnTo>
                      <a:lnTo>
                        <a:pt x="6648" y="1072"/>
                      </a:lnTo>
                      <a:lnTo>
                        <a:pt x="5947" y="1283"/>
                      </a:lnTo>
                      <a:cubicBezTo>
                        <a:pt x="5709" y="1349"/>
                        <a:pt x="5485" y="1481"/>
                        <a:pt x="5260" y="1560"/>
                      </a:cubicBezTo>
                      <a:cubicBezTo>
                        <a:pt x="4811" y="1759"/>
                        <a:pt x="4335" y="1917"/>
                        <a:pt x="3886" y="2102"/>
                      </a:cubicBezTo>
                      <a:cubicBezTo>
                        <a:pt x="3450" y="2340"/>
                        <a:pt x="3001" y="2552"/>
                        <a:pt x="2552" y="2763"/>
                      </a:cubicBezTo>
                      <a:cubicBezTo>
                        <a:pt x="2089" y="2934"/>
                        <a:pt x="1692" y="3239"/>
                        <a:pt x="1257" y="3477"/>
                      </a:cubicBezTo>
                      <a:cubicBezTo>
                        <a:pt x="834" y="3727"/>
                        <a:pt x="385" y="3952"/>
                        <a:pt x="1" y="4269"/>
                      </a:cubicBezTo>
                      <a:lnTo>
                        <a:pt x="437" y="4824"/>
                      </a:lnTo>
                      <a:cubicBezTo>
                        <a:pt x="767" y="4481"/>
                        <a:pt x="1177" y="4229"/>
                        <a:pt x="1560" y="3938"/>
                      </a:cubicBezTo>
                      <a:cubicBezTo>
                        <a:pt x="1956" y="3674"/>
                        <a:pt x="2326" y="3331"/>
                        <a:pt x="2763" y="3119"/>
                      </a:cubicBezTo>
                      <a:lnTo>
                        <a:pt x="4018" y="2406"/>
                      </a:lnTo>
                      <a:cubicBezTo>
                        <a:pt x="4467" y="2208"/>
                        <a:pt x="4916" y="2036"/>
                        <a:pt x="5366" y="1838"/>
                      </a:cubicBezTo>
                      <a:cubicBezTo>
                        <a:pt x="5591" y="1759"/>
                        <a:pt x="5815" y="1639"/>
                        <a:pt x="6053" y="1586"/>
                      </a:cubicBezTo>
                      <a:lnTo>
                        <a:pt x="6753" y="1389"/>
                      </a:lnTo>
                      <a:lnTo>
                        <a:pt x="7453" y="1204"/>
                      </a:lnTo>
                      <a:lnTo>
                        <a:pt x="7797" y="1098"/>
                      </a:lnTo>
                      <a:cubicBezTo>
                        <a:pt x="7916" y="1084"/>
                        <a:pt x="8035" y="1072"/>
                        <a:pt x="8154" y="1045"/>
                      </a:cubicBezTo>
                      <a:cubicBezTo>
                        <a:pt x="8630" y="992"/>
                        <a:pt x="9105" y="926"/>
                        <a:pt x="9581" y="846"/>
                      </a:cubicBezTo>
                      <a:cubicBezTo>
                        <a:pt x="9581" y="848"/>
                        <a:pt x="9583" y="849"/>
                        <a:pt x="9588" y="849"/>
                      </a:cubicBezTo>
                      <a:cubicBezTo>
                        <a:pt x="9621" y="849"/>
                        <a:pt x="9774" y="807"/>
                        <a:pt x="9937" y="807"/>
                      </a:cubicBezTo>
                      <a:lnTo>
                        <a:pt x="10295" y="807"/>
                      </a:lnTo>
                      <a:cubicBezTo>
                        <a:pt x="10413" y="807"/>
                        <a:pt x="10545" y="794"/>
                        <a:pt x="10665" y="781"/>
                      </a:cubicBezTo>
                      <a:lnTo>
                        <a:pt x="11008" y="755"/>
                      </a:lnTo>
                      <a:lnTo>
                        <a:pt x="1094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3" name="Google Shape;10393;p24"/>
                <p:cNvSpPr/>
                <p:nvPr/>
              </p:nvSpPr>
              <p:spPr>
                <a:xfrm>
                  <a:off x="5493475" y="281400"/>
                  <a:ext cx="111675" cy="5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7" h="2221" extrusionOk="0">
                      <a:moveTo>
                        <a:pt x="4467" y="1"/>
                      </a:moveTo>
                      <a:cubicBezTo>
                        <a:pt x="4241" y="66"/>
                        <a:pt x="4004" y="119"/>
                        <a:pt x="3819" y="185"/>
                      </a:cubicBezTo>
                      <a:cubicBezTo>
                        <a:pt x="3819" y="185"/>
                        <a:pt x="3251" y="410"/>
                        <a:pt x="3251" y="423"/>
                      </a:cubicBezTo>
                      <a:cubicBezTo>
                        <a:pt x="2907" y="595"/>
                        <a:pt x="2577" y="780"/>
                        <a:pt x="2233" y="925"/>
                      </a:cubicBezTo>
                      <a:cubicBezTo>
                        <a:pt x="1916" y="1058"/>
                        <a:pt x="1560" y="1176"/>
                        <a:pt x="1190" y="1282"/>
                      </a:cubicBezTo>
                      <a:cubicBezTo>
                        <a:pt x="1005" y="1348"/>
                        <a:pt x="820" y="1401"/>
                        <a:pt x="621" y="1467"/>
                      </a:cubicBezTo>
                      <a:cubicBezTo>
                        <a:pt x="436" y="1546"/>
                        <a:pt x="185" y="1625"/>
                        <a:pt x="0" y="1771"/>
                      </a:cubicBezTo>
                      <a:lnTo>
                        <a:pt x="621" y="2220"/>
                      </a:lnTo>
                      <a:cubicBezTo>
                        <a:pt x="753" y="2180"/>
                        <a:pt x="793" y="2062"/>
                        <a:pt x="925" y="1969"/>
                      </a:cubicBezTo>
                      <a:lnTo>
                        <a:pt x="1361" y="1692"/>
                      </a:lnTo>
                      <a:cubicBezTo>
                        <a:pt x="1692" y="1520"/>
                        <a:pt x="2022" y="1361"/>
                        <a:pt x="2379" y="1216"/>
                      </a:cubicBezTo>
                      <a:cubicBezTo>
                        <a:pt x="2722" y="1070"/>
                        <a:pt x="3052" y="925"/>
                        <a:pt x="3396" y="846"/>
                      </a:cubicBezTo>
                      <a:cubicBezTo>
                        <a:pt x="3568" y="793"/>
                        <a:pt x="3739" y="793"/>
                        <a:pt x="3898" y="780"/>
                      </a:cubicBezTo>
                      <a:cubicBezTo>
                        <a:pt x="3919" y="778"/>
                        <a:pt x="3941" y="777"/>
                        <a:pt x="3961" y="777"/>
                      </a:cubicBezTo>
                      <a:cubicBezTo>
                        <a:pt x="4092" y="777"/>
                        <a:pt x="4207" y="808"/>
                        <a:pt x="4321" y="820"/>
                      </a:cubicBezTo>
                      <a:lnTo>
                        <a:pt x="44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4" name="Google Shape;10394;p24"/>
                <p:cNvSpPr/>
                <p:nvPr/>
              </p:nvSpPr>
              <p:spPr>
                <a:xfrm>
                  <a:off x="5648400" y="566475"/>
                  <a:ext cx="104750" cy="1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0" h="6185" extrusionOk="0">
                      <a:moveTo>
                        <a:pt x="502" y="608"/>
                      </a:moveTo>
                      <a:lnTo>
                        <a:pt x="569" y="635"/>
                      </a:lnTo>
                      <a:cubicBezTo>
                        <a:pt x="648" y="675"/>
                        <a:pt x="714" y="740"/>
                        <a:pt x="780" y="793"/>
                      </a:cubicBezTo>
                      <a:lnTo>
                        <a:pt x="925" y="925"/>
                      </a:lnTo>
                      <a:cubicBezTo>
                        <a:pt x="978" y="978"/>
                        <a:pt x="1031" y="1045"/>
                        <a:pt x="1097" y="1098"/>
                      </a:cubicBezTo>
                      <a:cubicBezTo>
                        <a:pt x="1309" y="1335"/>
                        <a:pt x="1506" y="1600"/>
                        <a:pt x="1718" y="1850"/>
                      </a:cubicBezTo>
                      <a:cubicBezTo>
                        <a:pt x="2154" y="2392"/>
                        <a:pt x="2616" y="2854"/>
                        <a:pt x="3026" y="3370"/>
                      </a:cubicBezTo>
                      <a:lnTo>
                        <a:pt x="3541" y="3991"/>
                      </a:lnTo>
                      <a:cubicBezTo>
                        <a:pt x="3555" y="4017"/>
                        <a:pt x="3608" y="4070"/>
                        <a:pt x="3581" y="4084"/>
                      </a:cubicBezTo>
                      <a:lnTo>
                        <a:pt x="3476" y="4110"/>
                      </a:lnTo>
                      <a:lnTo>
                        <a:pt x="3198" y="4189"/>
                      </a:lnTo>
                      <a:cubicBezTo>
                        <a:pt x="2656" y="4322"/>
                        <a:pt x="2141" y="4572"/>
                        <a:pt x="1626" y="4797"/>
                      </a:cubicBezTo>
                      <a:cubicBezTo>
                        <a:pt x="1374" y="4916"/>
                        <a:pt x="1124" y="5035"/>
                        <a:pt x="872" y="5167"/>
                      </a:cubicBezTo>
                      <a:cubicBezTo>
                        <a:pt x="807" y="5202"/>
                        <a:pt x="742" y="5235"/>
                        <a:pt x="678" y="5269"/>
                      </a:cubicBezTo>
                      <a:lnTo>
                        <a:pt x="678" y="5269"/>
                      </a:lnTo>
                      <a:cubicBezTo>
                        <a:pt x="627" y="4885"/>
                        <a:pt x="582" y="4497"/>
                        <a:pt x="542" y="4110"/>
                      </a:cubicBezTo>
                      <a:lnTo>
                        <a:pt x="463" y="3145"/>
                      </a:lnTo>
                      <a:lnTo>
                        <a:pt x="463" y="2167"/>
                      </a:lnTo>
                      <a:lnTo>
                        <a:pt x="476" y="1177"/>
                      </a:lnTo>
                      <a:lnTo>
                        <a:pt x="489" y="820"/>
                      </a:lnTo>
                      <a:lnTo>
                        <a:pt x="502" y="675"/>
                      </a:lnTo>
                      <a:lnTo>
                        <a:pt x="502" y="608"/>
                      </a:lnTo>
                      <a:close/>
                      <a:moveTo>
                        <a:pt x="225" y="0"/>
                      </a:moveTo>
                      <a:cubicBezTo>
                        <a:pt x="225" y="53"/>
                        <a:pt x="211" y="120"/>
                        <a:pt x="211" y="173"/>
                      </a:cubicBezTo>
                      <a:lnTo>
                        <a:pt x="172" y="516"/>
                      </a:lnTo>
                      <a:lnTo>
                        <a:pt x="106" y="1150"/>
                      </a:lnTo>
                      <a:lnTo>
                        <a:pt x="40" y="2128"/>
                      </a:lnTo>
                      <a:lnTo>
                        <a:pt x="0" y="3106"/>
                      </a:lnTo>
                      <a:lnTo>
                        <a:pt x="14" y="4070"/>
                      </a:lnTo>
                      <a:cubicBezTo>
                        <a:pt x="14" y="4704"/>
                        <a:pt x="67" y="5391"/>
                        <a:pt x="106" y="6026"/>
                      </a:cubicBezTo>
                      <a:cubicBezTo>
                        <a:pt x="106" y="6026"/>
                        <a:pt x="270" y="6014"/>
                        <a:pt x="426" y="6013"/>
                      </a:cubicBezTo>
                      <a:lnTo>
                        <a:pt x="426" y="6013"/>
                      </a:lnTo>
                      <a:lnTo>
                        <a:pt x="542" y="6184"/>
                      </a:lnTo>
                      <a:cubicBezTo>
                        <a:pt x="616" y="6120"/>
                        <a:pt x="693" y="6059"/>
                        <a:pt x="771" y="5999"/>
                      </a:cubicBezTo>
                      <a:lnTo>
                        <a:pt x="780" y="5999"/>
                      </a:lnTo>
                      <a:cubicBezTo>
                        <a:pt x="780" y="5997"/>
                        <a:pt x="780" y="5995"/>
                        <a:pt x="779" y="5993"/>
                      </a:cubicBezTo>
                      <a:lnTo>
                        <a:pt x="779" y="5993"/>
                      </a:lnTo>
                      <a:cubicBezTo>
                        <a:pt x="1118" y="5738"/>
                        <a:pt x="1493" y="5523"/>
                        <a:pt x="1876" y="5299"/>
                      </a:cubicBezTo>
                      <a:cubicBezTo>
                        <a:pt x="2339" y="5035"/>
                        <a:pt x="2815" y="4744"/>
                        <a:pt x="3344" y="4586"/>
                      </a:cubicBezTo>
                      <a:lnTo>
                        <a:pt x="3858" y="4401"/>
                      </a:lnTo>
                      <a:lnTo>
                        <a:pt x="4149" y="4295"/>
                      </a:lnTo>
                      <a:lnTo>
                        <a:pt x="4189" y="4281"/>
                      </a:lnTo>
                      <a:cubicBezTo>
                        <a:pt x="4189" y="4269"/>
                        <a:pt x="4163" y="4255"/>
                        <a:pt x="4163" y="4242"/>
                      </a:cubicBezTo>
                      <a:lnTo>
                        <a:pt x="4110" y="4176"/>
                      </a:lnTo>
                      <a:lnTo>
                        <a:pt x="3991" y="4031"/>
                      </a:lnTo>
                      <a:cubicBezTo>
                        <a:pt x="3991" y="4031"/>
                        <a:pt x="3806" y="3820"/>
                        <a:pt x="3621" y="3594"/>
                      </a:cubicBezTo>
                      <a:cubicBezTo>
                        <a:pt x="3436" y="3370"/>
                        <a:pt x="3251" y="3159"/>
                        <a:pt x="3251" y="3159"/>
                      </a:cubicBezTo>
                      <a:cubicBezTo>
                        <a:pt x="2828" y="2657"/>
                        <a:pt x="2339" y="2167"/>
                        <a:pt x="1943" y="1665"/>
                      </a:cubicBezTo>
                      <a:cubicBezTo>
                        <a:pt x="1744" y="1401"/>
                        <a:pt x="1533" y="1124"/>
                        <a:pt x="1321" y="872"/>
                      </a:cubicBezTo>
                      <a:cubicBezTo>
                        <a:pt x="1256" y="820"/>
                        <a:pt x="1203" y="754"/>
                        <a:pt x="1150" y="687"/>
                      </a:cubicBezTo>
                      <a:lnTo>
                        <a:pt x="939" y="490"/>
                      </a:lnTo>
                      <a:cubicBezTo>
                        <a:pt x="754" y="358"/>
                        <a:pt x="581" y="212"/>
                        <a:pt x="384" y="93"/>
                      </a:cubicBezTo>
                      <a:lnTo>
                        <a:pt x="22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5" name="Google Shape;10395;p24"/>
                <p:cNvSpPr/>
                <p:nvPr/>
              </p:nvSpPr>
              <p:spPr>
                <a:xfrm>
                  <a:off x="5866100" y="244725"/>
                  <a:ext cx="233550" cy="28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2" h="11338" extrusionOk="0">
                      <a:moveTo>
                        <a:pt x="8443" y="0"/>
                      </a:moveTo>
                      <a:cubicBezTo>
                        <a:pt x="7796" y="1189"/>
                        <a:pt x="7109" y="2352"/>
                        <a:pt x="6567" y="3582"/>
                      </a:cubicBezTo>
                      <a:cubicBezTo>
                        <a:pt x="6276" y="4189"/>
                        <a:pt x="5999" y="4784"/>
                        <a:pt x="5735" y="5405"/>
                      </a:cubicBezTo>
                      <a:lnTo>
                        <a:pt x="5391" y="6330"/>
                      </a:lnTo>
                      <a:cubicBezTo>
                        <a:pt x="5219" y="6792"/>
                        <a:pt x="5048" y="7268"/>
                        <a:pt x="5048" y="7268"/>
                      </a:cubicBezTo>
                      <a:cubicBezTo>
                        <a:pt x="4942" y="7572"/>
                        <a:pt x="4810" y="7876"/>
                        <a:pt x="4743" y="8206"/>
                      </a:cubicBezTo>
                      <a:lnTo>
                        <a:pt x="4506" y="9158"/>
                      </a:lnTo>
                      <a:lnTo>
                        <a:pt x="4268" y="10136"/>
                      </a:lnTo>
                      <a:lnTo>
                        <a:pt x="4176" y="10532"/>
                      </a:lnTo>
                      <a:lnTo>
                        <a:pt x="4162" y="10585"/>
                      </a:lnTo>
                      <a:lnTo>
                        <a:pt x="3964" y="10585"/>
                      </a:lnTo>
                      <a:cubicBezTo>
                        <a:pt x="3212" y="10585"/>
                        <a:pt x="2464" y="10547"/>
                        <a:pt x="1720" y="10547"/>
                      </a:cubicBezTo>
                      <a:cubicBezTo>
                        <a:pt x="1144" y="10547"/>
                        <a:pt x="571" y="10570"/>
                        <a:pt x="0" y="10650"/>
                      </a:cubicBezTo>
                      <a:lnTo>
                        <a:pt x="53" y="11337"/>
                      </a:lnTo>
                      <a:cubicBezTo>
                        <a:pt x="1334" y="11073"/>
                        <a:pt x="2629" y="11087"/>
                        <a:pt x="3951" y="10994"/>
                      </a:cubicBezTo>
                      <a:lnTo>
                        <a:pt x="4308" y="10968"/>
                      </a:lnTo>
                      <a:cubicBezTo>
                        <a:pt x="4338" y="10968"/>
                        <a:pt x="4377" y="10976"/>
                        <a:pt x="4413" y="10976"/>
                      </a:cubicBezTo>
                      <a:cubicBezTo>
                        <a:pt x="4439" y="10976"/>
                        <a:pt x="4463" y="10971"/>
                        <a:pt x="4479" y="10955"/>
                      </a:cubicBezTo>
                      <a:lnTo>
                        <a:pt x="4519" y="10770"/>
                      </a:lnTo>
                      <a:lnTo>
                        <a:pt x="4638" y="10201"/>
                      </a:lnTo>
                      <a:lnTo>
                        <a:pt x="4836" y="9250"/>
                      </a:lnTo>
                      <a:lnTo>
                        <a:pt x="5061" y="8298"/>
                      </a:lnTo>
                      <a:cubicBezTo>
                        <a:pt x="5127" y="7981"/>
                        <a:pt x="5272" y="7678"/>
                        <a:pt x="5378" y="7361"/>
                      </a:cubicBezTo>
                      <a:cubicBezTo>
                        <a:pt x="5378" y="7361"/>
                        <a:pt x="5550" y="6911"/>
                        <a:pt x="5735" y="6448"/>
                      </a:cubicBezTo>
                      <a:lnTo>
                        <a:pt x="6105" y="5524"/>
                      </a:lnTo>
                      <a:cubicBezTo>
                        <a:pt x="6382" y="4929"/>
                        <a:pt x="6713" y="4334"/>
                        <a:pt x="7043" y="3753"/>
                      </a:cubicBezTo>
                      <a:cubicBezTo>
                        <a:pt x="7677" y="2577"/>
                        <a:pt x="8510" y="1454"/>
                        <a:pt x="9342" y="358"/>
                      </a:cubicBezTo>
                      <a:lnTo>
                        <a:pt x="8892" y="173"/>
                      </a:lnTo>
                      <a:cubicBezTo>
                        <a:pt x="8668" y="93"/>
                        <a:pt x="8443" y="0"/>
                        <a:pt x="84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6" name="Google Shape;10396;p24"/>
                <p:cNvSpPr/>
                <p:nvPr/>
              </p:nvSpPr>
              <p:spPr>
                <a:xfrm>
                  <a:off x="6179925" y="269825"/>
                  <a:ext cx="115300" cy="34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13743" extrusionOk="0">
                      <a:moveTo>
                        <a:pt x="991" y="1"/>
                      </a:moveTo>
                      <a:cubicBezTo>
                        <a:pt x="991" y="1"/>
                        <a:pt x="740" y="1"/>
                        <a:pt x="489" y="14"/>
                      </a:cubicBezTo>
                      <a:cubicBezTo>
                        <a:pt x="251" y="14"/>
                        <a:pt x="0" y="27"/>
                        <a:pt x="0" y="27"/>
                      </a:cubicBezTo>
                      <a:cubicBezTo>
                        <a:pt x="171" y="688"/>
                        <a:pt x="356" y="1322"/>
                        <a:pt x="502" y="1996"/>
                      </a:cubicBezTo>
                      <a:cubicBezTo>
                        <a:pt x="634" y="2670"/>
                        <a:pt x="753" y="3344"/>
                        <a:pt x="819" y="4017"/>
                      </a:cubicBezTo>
                      <a:cubicBezTo>
                        <a:pt x="899" y="4692"/>
                        <a:pt x="964" y="5365"/>
                        <a:pt x="991" y="6026"/>
                      </a:cubicBezTo>
                      <a:cubicBezTo>
                        <a:pt x="991" y="6026"/>
                        <a:pt x="978" y="6528"/>
                        <a:pt x="978" y="7030"/>
                      </a:cubicBezTo>
                      <a:cubicBezTo>
                        <a:pt x="964" y="7520"/>
                        <a:pt x="938" y="8022"/>
                        <a:pt x="938" y="8022"/>
                      </a:cubicBezTo>
                      <a:cubicBezTo>
                        <a:pt x="925" y="8339"/>
                        <a:pt x="925" y="8669"/>
                        <a:pt x="872" y="8999"/>
                      </a:cubicBezTo>
                      <a:lnTo>
                        <a:pt x="700" y="9964"/>
                      </a:lnTo>
                      <a:lnTo>
                        <a:pt x="515" y="10929"/>
                      </a:lnTo>
                      <a:lnTo>
                        <a:pt x="409" y="11496"/>
                      </a:lnTo>
                      <a:lnTo>
                        <a:pt x="370" y="11681"/>
                      </a:lnTo>
                      <a:cubicBezTo>
                        <a:pt x="383" y="11721"/>
                        <a:pt x="476" y="11734"/>
                        <a:pt x="515" y="11761"/>
                      </a:cubicBezTo>
                      <a:lnTo>
                        <a:pt x="859" y="11880"/>
                      </a:lnTo>
                      <a:cubicBezTo>
                        <a:pt x="1440" y="12183"/>
                        <a:pt x="2021" y="12474"/>
                        <a:pt x="2603" y="12779"/>
                      </a:cubicBezTo>
                      <a:lnTo>
                        <a:pt x="3462" y="13228"/>
                      </a:lnTo>
                      <a:cubicBezTo>
                        <a:pt x="3753" y="13386"/>
                        <a:pt x="4017" y="13571"/>
                        <a:pt x="4281" y="13743"/>
                      </a:cubicBezTo>
                      <a:lnTo>
                        <a:pt x="4611" y="13122"/>
                      </a:lnTo>
                      <a:cubicBezTo>
                        <a:pt x="4320" y="12964"/>
                        <a:pt x="4044" y="12805"/>
                        <a:pt x="3739" y="12659"/>
                      </a:cubicBezTo>
                      <a:lnTo>
                        <a:pt x="2828" y="12276"/>
                      </a:lnTo>
                      <a:cubicBezTo>
                        <a:pt x="2220" y="12012"/>
                        <a:pt x="1612" y="11761"/>
                        <a:pt x="1004" y="11496"/>
                      </a:cubicBezTo>
                      <a:lnTo>
                        <a:pt x="859" y="11457"/>
                      </a:lnTo>
                      <a:cubicBezTo>
                        <a:pt x="846" y="11457"/>
                        <a:pt x="819" y="11457"/>
                        <a:pt x="819" y="11443"/>
                      </a:cubicBezTo>
                      <a:lnTo>
                        <a:pt x="819" y="11391"/>
                      </a:lnTo>
                      <a:lnTo>
                        <a:pt x="885" y="10994"/>
                      </a:lnTo>
                      <a:lnTo>
                        <a:pt x="1044" y="10016"/>
                      </a:lnTo>
                      <a:lnTo>
                        <a:pt x="1202" y="9039"/>
                      </a:lnTo>
                      <a:cubicBezTo>
                        <a:pt x="1255" y="8709"/>
                        <a:pt x="1255" y="8378"/>
                        <a:pt x="1281" y="8048"/>
                      </a:cubicBezTo>
                      <a:cubicBezTo>
                        <a:pt x="1281" y="8048"/>
                        <a:pt x="1308" y="7559"/>
                        <a:pt x="1334" y="7057"/>
                      </a:cubicBezTo>
                      <a:cubicBezTo>
                        <a:pt x="1361" y="6554"/>
                        <a:pt x="1374" y="6066"/>
                        <a:pt x="1374" y="6066"/>
                      </a:cubicBezTo>
                      <a:cubicBezTo>
                        <a:pt x="1374" y="5392"/>
                        <a:pt x="1348" y="4718"/>
                        <a:pt x="1322" y="4044"/>
                      </a:cubicBezTo>
                      <a:cubicBezTo>
                        <a:pt x="1295" y="2710"/>
                        <a:pt x="1123" y="1348"/>
                        <a:pt x="9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7" name="Google Shape;10397;p24"/>
                <p:cNvSpPr/>
                <p:nvPr/>
              </p:nvSpPr>
              <p:spPr>
                <a:xfrm>
                  <a:off x="5881600" y="695900"/>
                  <a:ext cx="326400" cy="8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56" h="3333" extrusionOk="0">
                      <a:moveTo>
                        <a:pt x="948" y="0"/>
                      </a:moveTo>
                      <a:cubicBezTo>
                        <a:pt x="910" y="0"/>
                        <a:pt x="872" y="1"/>
                        <a:pt x="834" y="3"/>
                      </a:cubicBezTo>
                      <a:lnTo>
                        <a:pt x="1" y="43"/>
                      </a:lnTo>
                      <a:lnTo>
                        <a:pt x="67" y="757"/>
                      </a:lnTo>
                      <a:lnTo>
                        <a:pt x="873" y="637"/>
                      </a:lnTo>
                      <a:cubicBezTo>
                        <a:pt x="1137" y="598"/>
                        <a:pt x="1415" y="611"/>
                        <a:pt x="1692" y="598"/>
                      </a:cubicBezTo>
                      <a:cubicBezTo>
                        <a:pt x="2234" y="584"/>
                        <a:pt x="2789" y="572"/>
                        <a:pt x="3331" y="545"/>
                      </a:cubicBezTo>
                      <a:lnTo>
                        <a:pt x="4996" y="690"/>
                      </a:lnTo>
                      <a:cubicBezTo>
                        <a:pt x="5260" y="717"/>
                        <a:pt x="5551" y="730"/>
                        <a:pt x="5815" y="783"/>
                      </a:cubicBezTo>
                      <a:lnTo>
                        <a:pt x="6621" y="954"/>
                      </a:lnTo>
                      <a:lnTo>
                        <a:pt x="7441" y="1139"/>
                      </a:lnTo>
                      <a:cubicBezTo>
                        <a:pt x="7705" y="1206"/>
                        <a:pt x="7982" y="1232"/>
                        <a:pt x="8233" y="1351"/>
                      </a:cubicBezTo>
                      <a:lnTo>
                        <a:pt x="9793" y="1893"/>
                      </a:lnTo>
                      <a:cubicBezTo>
                        <a:pt x="10057" y="1972"/>
                        <a:pt x="10295" y="2091"/>
                        <a:pt x="10545" y="2223"/>
                      </a:cubicBezTo>
                      <a:lnTo>
                        <a:pt x="11272" y="2593"/>
                      </a:lnTo>
                      <a:lnTo>
                        <a:pt x="12012" y="2950"/>
                      </a:lnTo>
                      <a:cubicBezTo>
                        <a:pt x="12131" y="3003"/>
                        <a:pt x="12250" y="3069"/>
                        <a:pt x="12382" y="3135"/>
                      </a:cubicBezTo>
                      <a:lnTo>
                        <a:pt x="12712" y="3333"/>
                      </a:lnTo>
                      <a:lnTo>
                        <a:pt x="13056" y="2659"/>
                      </a:lnTo>
                      <a:lnTo>
                        <a:pt x="12659" y="2501"/>
                      </a:lnTo>
                      <a:cubicBezTo>
                        <a:pt x="12541" y="2448"/>
                        <a:pt x="12409" y="2408"/>
                        <a:pt x="12277" y="2355"/>
                      </a:cubicBezTo>
                      <a:lnTo>
                        <a:pt x="11497" y="2078"/>
                      </a:lnTo>
                      <a:lnTo>
                        <a:pt x="10718" y="1774"/>
                      </a:lnTo>
                      <a:cubicBezTo>
                        <a:pt x="10466" y="1668"/>
                        <a:pt x="10202" y="1562"/>
                        <a:pt x="9925" y="1497"/>
                      </a:cubicBezTo>
                      <a:cubicBezTo>
                        <a:pt x="9396" y="1351"/>
                        <a:pt x="8854" y="1192"/>
                        <a:pt x="8325" y="1021"/>
                      </a:cubicBezTo>
                      <a:cubicBezTo>
                        <a:pt x="8061" y="928"/>
                        <a:pt x="7784" y="889"/>
                        <a:pt x="7506" y="836"/>
                      </a:cubicBezTo>
                      <a:lnTo>
                        <a:pt x="6687" y="664"/>
                      </a:lnTo>
                      <a:lnTo>
                        <a:pt x="5868" y="466"/>
                      </a:lnTo>
                      <a:cubicBezTo>
                        <a:pt x="5591" y="413"/>
                        <a:pt x="5313" y="399"/>
                        <a:pt x="5036" y="360"/>
                      </a:cubicBezTo>
                      <a:cubicBezTo>
                        <a:pt x="4481" y="294"/>
                        <a:pt x="3912" y="214"/>
                        <a:pt x="3357" y="122"/>
                      </a:cubicBezTo>
                      <a:cubicBezTo>
                        <a:pt x="2802" y="96"/>
                        <a:pt x="2234" y="70"/>
                        <a:pt x="1679" y="43"/>
                      </a:cubicBezTo>
                      <a:cubicBezTo>
                        <a:pt x="1439" y="31"/>
                        <a:pt x="1190" y="0"/>
                        <a:pt x="9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8" name="Google Shape;10398;p24"/>
                <p:cNvSpPr/>
                <p:nvPr/>
              </p:nvSpPr>
              <p:spPr>
                <a:xfrm>
                  <a:off x="5887550" y="764950"/>
                  <a:ext cx="288425" cy="7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37" h="3016" extrusionOk="0">
                      <a:moveTo>
                        <a:pt x="843" y="0"/>
                      </a:moveTo>
                      <a:cubicBezTo>
                        <a:pt x="809" y="0"/>
                        <a:pt x="775" y="1"/>
                        <a:pt x="741" y="3"/>
                      </a:cubicBezTo>
                      <a:lnTo>
                        <a:pt x="1" y="30"/>
                      </a:lnTo>
                      <a:lnTo>
                        <a:pt x="54" y="743"/>
                      </a:lnTo>
                      <a:lnTo>
                        <a:pt x="767" y="624"/>
                      </a:lnTo>
                      <a:cubicBezTo>
                        <a:pt x="1005" y="597"/>
                        <a:pt x="1243" y="611"/>
                        <a:pt x="1481" y="597"/>
                      </a:cubicBezTo>
                      <a:cubicBezTo>
                        <a:pt x="1970" y="585"/>
                        <a:pt x="2458" y="571"/>
                        <a:pt x="2934" y="532"/>
                      </a:cubicBezTo>
                      <a:lnTo>
                        <a:pt x="4401" y="664"/>
                      </a:lnTo>
                      <a:cubicBezTo>
                        <a:pt x="4639" y="690"/>
                        <a:pt x="4890" y="690"/>
                        <a:pt x="5128" y="743"/>
                      </a:cubicBezTo>
                      <a:lnTo>
                        <a:pt x="5841" y="902"/>
                      </a:lnTo>
                      <a:lnTo>
                        <a:pt x="6555" y="1060"/>
                      </a:lnTo>
                      <a:cubicBezTo>
                        <a:pt x="6792" y="1113"/>
                        <a:pt x="7030" y="1140"/>
                        <a:pt x="7255" y="1245"/>
                      </a:cubicBezTo>
                      <a:lnTo>
                        <a:pt x="8616" y="1734"/>
                      </a:lnTo>
                      <a:cubicBezTo>
                        <a:pt x="8854" y="1800"/>
                        <a:pt x="9065" y="1906"/>
                        <a:pt x="9277" y="2024"/>
                      </a:cubicBezTo>
                      <a:lnTo>
                        <a:pt x="9925" y="2355"/>
                      </a:lnTo>
                      <a:lnTo>
                        <a:pt x="10559" y="2672"/>
                      </a:lnTo>
                      <a:cubicBezTo>
                        <a:pt x="10665" y="2711"/>
                        <a:pt x="10783" y="2778"/>
                        <a:pt x="10889" y="2844"/>
                      </a:cubicBezTo>
                      <a:lnTo>
                        <a:pt x="11179" y="3016"/>
                      </a:lnTo>
                      <a:lnTo>
                        <a:pt x="11537" y="2341"/>
                      </a:lnTo>
                      <a:lnTo>
                        <a:pt x="11167" y="2197"/>
                      </a:lnTo>
                      <a:cubicBezTo>
                        <a:pt x="11061" y="2156"/>
                        <a:pt x="10955" y="2117"/>
                        <a:pt x="10836" y="2077"/>
                      </a:cubicBezTo>
                      <a:lnTo>
                        <a:pt x="10149" y="1839"/>
                      </a:lnTo>
                      <a:lnTo>
                        <a:pt x="9462" y="1575"/>
                      </a:lnTo>
                      <a:cubicBezTo>
                        <a:pt x="9237" y="1483"/>
                        <a:pt x="9012" y="1390"/>
                        <a:pt x="8762" y="1337"/>
                      </a:cubicBezTo>
                      <a:cubicBezTo>
                        <a:pt x="8286" y="1219"/>
                        <a:pt x="7810" y="1073"/>
                        <a:pt x="7347" y="928"/>
                      </a:cubicBezTo>
                      <a:cubicBezTo>
                        <a:pt x="7123" y="835"/>
                        <a:pt x="6872" y="809"/>
                        <a:pt x="6621" y="756"/>
                      </a:cubicBezTo>
                      <a:lnTo>
                        <a:pt x="5908" y="611"/>
                      </a:lnTo>
                      <a:lnTo>
                        <a:pt x="5180" y="439"/>
                      </a:lnTo>
                      <a:cubicBezTo>
                        <a:pt x="4943" y="386"/>
                        <a:pt x="4692" y="373"/>
                        <a:pt x="4440" y="347"/>
                      </a:cubicBezTo>
                      <a:cubicBezTo>
                        <a:pt x="3952" y="280"/>
                        <a:pt x="3463" y="201"/>
                        <a:pt x="2960" y="122"/>
                      </a:cubicBezTo>
                      <a:cubicBezTo>
                        <a:pt x="2472" y="109"/>
                        <a:pt x="1970" y="82"/>
                        <a:pt x="1481" y="42"/>
                      </a:cubicBezTo>
                      <a:cubicBezTo>
                        <a:pt x="1266" y="31"/>
                        <a:pt x="1050" y="0"/>
                        <a:pt x="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9" name="Google Shape;10399;p24"/>
                <p:cNvSpPr/>
                <p:nvPr/>
              </p:nvSpPr>
              <p:spPr>
                <a:xfrm>
                  <a:off x="6081800" y="240925"/>
                  <a:ext cx="117950" cy="3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8" h="1527" extrusionOk="0">
                      <a:moveTo>
                        <a:pt x="133" y="0"/>
                      </a:moveTo>
                      <a:cubicBezTo>
                        <a:pt x="88" y="0"/>
                        <a:pt x="43" y="2"/>
                        <a:pt x="0" y="7"/>
                      </a:cubicBezTo>
                      <a:lnTo>
                        <a:pt x="278" y="707"/>
                      </a:lnTo>
                      <a:cubicBezTo>
                        <a:pt x="295" y="711"/>
                        <a:pt x="311" y="712"/>
                        <a:pt x="327" y="712"/>
                      </a:cubicBezTo>
                      <a:cubicBezTo>
                        <a:pt x="438" y="712"/>
                        <a:pt x="536" y="642"/>
                        <a:pt x="675" y="642"/>
                      </a:cubicBezTo>
                      <a:cubicBezTo>
                        <a:pt x="846" y="642"/>
                        <a:pt x="1018" y="642"/>
                        <a:pt x="1189" y="654"/>
                      </a:cubicBezTo>
                      <a:cubicBezTo>
                        <a:pt x="1547" y="695"/>
                        <a:pt x="1917" y="747"/>
                        <a:pt x="2287" y="827"/>
                      </a:cubicBezTo>
                      <a:cubicBezTo>
                        <a:pt x="2657" y="892"/>
                        <a:pt x="3013" y="972"/>
                        <a:pt x="3344" y="1077"/>
                      </a:cubicBezTo>
                      <a:cubicBezTo>
                        <a:pt x="3515" y="1144"/>
                        <a:pt x="3661" y="1209"/>
                        <a:pt x="3806" y="1289"/>
                      </a:cubicBezTo>
                      <a:cubicBezTo>
                        <a:pt x="3952" y="1368"/>
                        <a:pt x="4044" y="1447"/>
                        <a:pt x="4149" y="1526"/>
                      </a:cubicBezTo>
                      <a:lnTo>
                        <a:pt x="4718" y="906"/>
                      </a:lnTo>
                      <a:cubicBezTo>
                        <a:pt x="4480" y="839"/>
                        <a:pt x="4255" y="774"/>
                        <a:pt x="4057" y="747"/>
                      </a:cubicBezTo>
                      <a:lnTo>
                        <a:pt x="3449" y="654"/>
                      </a:lnTo>
                      <a:cubicBezTo>
                        <a:pt x="3066" y="602"/>
                        <a:pt x="2696" y="562"/>
                        <a:pt x="2326" y="496"/>
                      </a:cubicBezTo>
                      <a:cubicBezTo>
                        <a:pt x="1982" y="430"/>
                        <a:pt x="1626" y="337"/>
                        <a:pt x="1269" y="219"/>
                      </a:cubicBezTo>
                      <a:cubicBezTo>
                        <a:pt x="1071" y="166"/>
                        <a:pt x="886" y="113"/>
                        <a:pt x="687" y="60"/>
                      </a:cubicBezTo>
                      <a:cubicBezTo>
                        <a:pt x="527" y="39"/>
                        <a:pt x="32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0" name="Google Shape;10400;p24"/>
                <p:cNvSpPr/>
                <p:nvPr/>
              </p:nvSpPr>
              <p:spPr>
                <a:xfrm>
                  <a:off x="6002850" y="530800"/>
                  <a:ext cx="109700" cy="14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8" h="5709" extrusionOk="0">
                      <a:moveTo>
                        <a:pt x="3251" y="661"/>
                      </a:moveTo>
                      <a:lnTo>
                        <a:pt x="3290" y="714"/>
                      </a:lnTo>
                      <a:cubicBezTo>
                        <a:pt x="3331" y="793"/>
                        <a:pt x="3357" y="886"/>
                        <a:pt x="3396" y="965"/>
                      </a:cubicBezTo>
                      <a:lnTo>
                        <a:pt x="3436" y="1163"/>
                      </a:lnTo>
                      <a:cubicBezTo>
                        <a:pt x="3463" y="1242"/>
                        <a:pt x="3463" y="1322"/>
                        <a:pt x="3475" y="1401"/>
                      </a:cubicBezTo>
                      <a:cubicBezTo>
                        <a:pt x="3542" y="1718"/>
                        <a:pt x="3568" y="2049"/>
                        <a:pt x="3607" y="2379"/>
                      </a:cubicBezTo>
                      <a:cubicBezTo>
                        <a:pt x="3687" y="3053"/>
                        <a:pt x="3819" y="3674"/>
                        <a:pt x="3898" y="4308"/>
                      </a:cubicBezTo>
                      <a:lnTo>
                        <a:pt x="3951" y="4704"/>
                      </a:lnTo>
                      <a:cubicBezTo>
                        <a:pt x="3977" y="4903"/>
                        <a:pt x="3991" y="5101"/>
                        <a:pt x="3991" y="5101"/>
                      </a:cubicBezTo>
                      <a:cubicBezTo>
                        <a:pt x="3991" y="5141"/>
                        <a:pt x="4018" y="5206"/>
                        <a:pt x="3991" y="5206"/>
                      </a:cubicBezTo>
                      <a:lnTo>
                        <a:pt x="3885" y="5167"/>
                      </a:lnTo>
                      <a:cubicBezTo>
                        <a:pt x="3885" y="5153"/>
                        <a:pt x="3607" y="5101"/>
                        <a:pt x="3607" y="5101"/>
                      </a:cubicBezTo>
                      <a:cubicBezTo>
                        <a:pt x="2704" y="4940"/>
                        <a:pt x="1810" y="4682"/>
                        <a:pt x="889" y="4656"/>
                      </a:cubicBezTo>
                      <a:lnTo>
                        <a:pt x="889" y="4656"/>
                      </a:lnTo>
                      <a:cubicBezTo>
                        <a:pt x="1055" y="4300"/>
                        <a:pt x="1226" y="3940"/>
                        <a:pt x="1401" y="3582"/>
                      </a:cubicBezTo>
                      <a:lnTo>
                        <a:pt x="1863" y="2736"/>
                      </a:lnTo>
                      <a:lnTo>
                        <a:pt x="2379" y="1917"/>
                      </a:lnTo>
                      <a:lnTo>
                        <a:pt x="2934" y="1110"/>
                      </a:lnTo>
                      <a:lnTo>
                        <a:pt x="3132" y="819"/>
                      </a:lnTo>
                      <a:lnTo>
                        <a:pt x="3211" y="714"/>
                      </a:lnTo>
                      <a:lnTo>
                        <a:pt x="3251" y="661"/>
                      </a:lnTo>
                      <a:close/>
                      <a:moveTo>
                        <a:pt x="3357" y="0"/>
                      </a:moveTo>
                      <a:cubicBezTo>
                        <a:pt x="3317" y="27"/>
                        <a:pt x="3278" y="79"/>
                        <a:pt x="3238" y="120"/>
                      </a:cubicBezTo>
                      <a:lnTo>
                        <a:pt x="3026" y="397"/>
                      </a:lnTo>
                      <a:lnTo>
                        <a:pt x="2643" y="872"/>
                      </a:lnTo>
                      <a:lnTo>
                        <a:pt x="2048" y="1652"/>
                      </a:lnTo>
                      <a:cubicBezTo>
                        <a:pt x="2048" y="1652"/>
                        <a:pt x="1903" y="1850"/>
                        <a:pt x="1771" y="2049"/>
                      </a:cubicBezTo>
                      <a:cubicBezTo>
                        <a:pt x="1625" y="2247"/>
                        <a:pt x="1481" y="2458"/>
                        <a:pt x="1481" y="2458"/>
                      </a:cubicBezTo>
                      <a:lnTo>
                        <a:pt x="965" y="3304"/>
                      </a:lnTo>
                      <a:cubicBezTo>
                        <a:pt x="621" y="3872"/>
                        <a:pt x="304" y="4440"/>
                        <a:pt x="1" y="5009"/>
                      </a:cubicBezTo>
                      <a:lnTo>
                        <a:pt x="270" y="5171"/>
                      </a:lnTo>
                      <a:lnTo>
                        <a:pt x="278" y="5391"/>
                      </a:lnTo>
                      <a:cubicBezTo>
                        <a:pt x="370" y="5377"/>
                        <a:pt x="466" y="5362"/>
                        <a:pt x="563" y="5349"/>
                      </a:cubicBezTo>
                      <a:lnTo>
                        <a:pt x="563" y="5349"/>
                      </a:lnTo>
                      <a:lnTo>
                        <a:pt x="568" y="5352"/>
                      </a:lnTo>
                      <a:cubicBezTo>
                        <a:pt x="569" y="5351"/>
                        <a:pt x="570" y="5350"/>
                        <a:pt x="570" y="5348"/>
                      </a:cubicBezTo>
                      <a:lnTo>
                        <a:pt x="570" y="5348"/>
                      </a:lnTo>
                      <a:cubicBezTo>
                        <a:pt x="736" y="5326"/>
                        <a:pt x="906" y="5307"/>
                        <a:pt x="1070" y="5299"/>
                      </a:cubicBezTo>
                      <a:cubicBezTo>
                        <a:pt x="1135" y="5293"/>
                        <a:pt x="1199" y="5290"/>
                        <a:pt x="1263" y="5290"/>
                      </a:cubicBezTo>
                      <a:cubicBezTo>
                        <a:pt x="1464" y="5290"/>
                        <a:pt x="1666" y="5315"/>
                        <a:pt x="1877" y="5326"/>
                      </a:cubicBezTo>
                      <a:cubicBezTo>
                        <a:pt x="2418" y="5365"/>
                        <a:pt x="2961" y="5432"/>
                        <a:pt x="3502" y="5511"/>
                      </a:cubicBezTo>
                      <a:cubicBezTo>
                        <a:pt x="3502" y="5511"/>
                        <a:pt x="3648" y="5523"/>
                        <a:pt x="3780" y="5550"/>
                      </a:cubicBezTo>
                      <a:lnTo>
                        <a:pt x="4044" y="5629"/>
                      </a:lnTo>
                      <a:lnTo>
                        <a:pt x="4335" y="5708"/>
                      </a:lnTo>
                      <a:lnTo>
                        <a:pt x="4374" y="5708"/>
                      </a:lnTo>
                      <a:cubicBezTo>
                        <a:pt x="4388" y="5708"/>
                        <a:pt x="4374" y="5682"/>
                        <a:pt x="4374" y="5669"/>
                      </a:cubicBezTo>
                      <a:lnTo>
                        <a:pt x="4361" y="5576"/>
                      </a:lnTo>
                      <a:lnTo>
                        <a:pt x="4347" y="5405"/>
                      </a:lnTo>
                      <a:cubicBezTo>
                        <a:pt x="4347" y="5405"/>
                        <a:pt x="4308" y="5114"/>
                        <a:pt x="4282" y="4824"/>
                      </a:cubicBezTo>
                      <a:lnTo>
                        <a:pt x="4203" y="4242"/>
                      </a:lnTo>
                      <a:cubicBezTo>
                        <a:pt x="4123" y="3594"/>
                        <a:pt x="3965" y="2960"/>
                        <a:pt x="3898" y="2326"/>
                      </a:cubicBezTo>
                      <a:cubicBezTo>
                        <a:pt x="3859" y="2009"/>
                        <a:pt x="3845" y="1679"/>
                        <a:pt x="3792" y="1335"/>
                      </a:cubicBezTo>
                      <a:cubicBezTo>
                        <a:pt x="3780" y="1256"/>
                        <a:pt x="3766" y="1177"/>
                        <a:pt x="3753" y="1084"/>
                      </a:cubicBezTo>
                      <a:lnTo>
                        <a:pt x="3687" y="793"/>
                      </a:lnTo>
                      <a:cubicBezTo>
                        <a:pt x="3607" y="582"/>
                        <a:pt x="3542" y="370"/>
                        <a:pt x="3422" y="159"/>
                      </a:cubicBezTo>
                      <a:lnTo>
                        <a:pt x="335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1" name="Google Shape;10401;p24"/>
                <p:cNvSpPr/>
                <p:nvPr/>
              </p:nvSpPr>
              <p:spPr>
                <a:xfrm>
                  <a:off x="6286950" y="488500"/>
                  <a:ext cx="343900" cy="17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6" h="7086" extrusionOk="0">
                      <a:moveTo>
                        <a:pt x="13187" y="1"/>
                      </a:moveTo>
                      <a:cubicBezTo>
                        <a:pt x="12011" y="649"/>
                        <a:pt x="10809" y="1257"/>
                        <a:pt x="9685" y="1983"/>
                      </a:cubicBezTo>
                      <a:cubicBezTo>
                        <a:pt x="9118" y="2326"/>
                        <a:pt x="8563" y="2684"/>
                        <a:pt x="8008" y="3054"/>
                      </a:cubicBezTo>
                      <a:cubicBezTo>
                        <a:pt x="8008" y="3054"/>
                        <a:pt x="7611" y="3357"/>
                        <a:pt x="7215" y="3648"/>
                      </a:cubicBezTo>
                      <a:cubicBezTo>
                        <a:pt x="6819" y="3952"/>
                        <a:pt x="6408" y="4269"/>
                        <a:pt x="6408" y="4269"/>
                      </a:cubicBezTo>
                      <a:cubicBezTo>
                        <a:pt x="6158" y="4481"/>
                        <a:pt x="5867" y="4666"/>
                        <a:pt x="5629" y="4904"/>
                      </a:cubicBezTo>
                      <a:lnTo>
                        <a:pt x="4902" y="5591"/>
                      </a:lnTo>
                      <a:lnTo>
                        <a:pt x="4189" y="6278"/>
                      </a:lnTo>
                      <a:lnTo>
                        <a:pt x="3898" y="6555"/>
                      </a:lnTo>
                      <a:lnTo>
                        <a:pt x="3845" y="6581"/>
                      </a:lnTo>
                      <a:cubicBezTo>
                        <a:pt x="3842" y="6584"/>
                        <a:pt x="3840" y="6585"/>
                        <a:pt x="3837" y="6585"/>
                      </a:cubicBezTo>
                      <a:cubicBezTo>
                        <a:pt x="3827" y="6585"/>
                        <a:pt x="3816" y="6566"/>
                        <a:pt x="3806" y="6555"/>
                      </a:cubicBezTo>
                      <a:lnTo>
                        <a:pt x="3686" y="6476"/>
                      </a:lnTo>
                      <a:cubicBezTo>
                        <a:pt x="3145" y="6106"/>
                        <a:pt x="2617" y="5709"/>
                        <a:pt x="2048" y="5353"/>
                      </a:cubicBezTo>
                      <a:cubicBezTo>
                        <a:pt x="1480" y="5022"/>
                        <a:pt x="899" y="4692"/>
                        <a:pt x="330" y="4375"/>
                      </a:cubicBezTo>
                      <a:lnTo>
                        <a:pt x="0" y="4996"/>
                      </a:lnTo>
                      <a:cubicBezTo>
                        <a:pt x="594" y="5274"/>
                        <a:pt x="1176" y="5551"/>
                        <a:pt x="1771" y="5829"/>
                      </a:cubicBezTo>
                      <a:cubicBezTo>
                        <a:pt x="2339" y="6132"/>
                        <a:pt x="2894" y="6489"/>
                        <a:pt x="3462" y="6819"/>
                      </a:cubicBezTo>
                      <a:lnTo>
                        <a:pt x="3753" y="7004"/>
                      </a:lnTo>
                      <a:cubicBezTo>
                        <a:pt x="3801" y="7028"/>
                        <a:pt x="3859" y="7085"/>
                        <a:pt x="3900" y="7085"/>
                      </a:cubicBezTo>
                      <a:cubicBezTo>
                        <a:pt x="3904" y="7085"/>
                        <a:pt x="3908" y="7085"/>
                        <a:pt x="3912" y="7083"/>
                      </a:cubicBezTo>
                      <a:lnTo>
                        <a:pt x="4056" y="6939"/>
                      </a:lnTo>
                      <a:lnTo>
                        <a:pt x="4467" y="6516"/>
                      </a:lnTo>
                      <a:lnTo>
                        <a:pt x="5154" y="5829"/>
                      </a:lnTo>
                      <a:lnTo>
                        <a:pt x="5867" y="5128"/>
                      </a:lnTo>
                      <a:cubicBezTo>
                        <a:pt x="6105" y="4904"/>
                        <a:pt x="6382" y="4719"/>
                        <a:pt x="6646" y="4507"/>
                      </a:cubicBezTo>
                      <a:lnTo>
                        <a:pt x="7439" y="3926"/>
                      </a:lnTo>
                      <a:cubicBezTo>
                        <a:pt x="7835" y="3648"/>
                        <a:pt x="8246" y="3357"/>
                        <a:pt x="8246" y="3357"/>
                      </a:cubicBezTo>
                      <a:cubicBezTo>
                        <a:pt x="8801" y="3014"/>
                        <a:pt x="9395" y="2696"/>
                        <a:pt x="9990" y="2393"/>
                      </a:cubicBezTo>
                      <a:cubicBezTo>
                        <a:pt x="11153" y="1759"/>
                        <a:pt x="12460" y="1269"/>
                        <a:pt x="13755" y="807"/>
                      </a:cubicBezTo>
                      <a:lnTo>
                        <a:pt x="1318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2" name="Google Shape;10402;p24"/>
                <p:cNvSpPr/>
                <p:nvPr/>
              </p:nvSpPr>
              <p:spPr>
                <a:xfrm>
                  <a:off x="6538675" y="566150"/>
                  <a:ext cx="171450" cy="34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58" h="13835" extrusionOk="0">
                      <a:moveTo>
                        <a:pt x="6012" y="1"/>
                      </a:moveTo>
                      <a:cubicBezTo>
                        <a:pt x="5603" y="1296"/>
                        <a:pt x="5192" y="2564"/>
                        <a:pt x="4558" y="3780"/>
                      </a:cubicBezTo>
                      <a:cubicBezTo>
                        <a:pt x="4255" y="4387"/>
                        <a:pt x="3938" y="4982"/>
                        <a:pt x="3607" y="5563"/>
                      </a:cubicBezTo>
                      <a:cubicBezTo>
                        <a:pt x="3607" y="5563"/>
                        <a:pt x="3330" y="5986"/>
                        <a:pt x="3052" y="6396"/>
                      </a:cubicBezTo>
                      <a:cubicBezTo>
                        <a:pt x="2775" y="6805"/>
                        <a:pt x="2484" y="7215"/>
                        <a:pt x="2484" y="7215"/>
                      </a:cubicBezTo>
                      <a:cubicBezTo>
                        <a:pt x="2286" y="7479"/>
                        <a:pt x="2114" y="7756"/>
                        <a:pt x="1889" y="7994"/>
                      </a:cubicBezTo>
                      <a:lnTo>
                        <a:pt x="1228" y="8722"/>
                      </a:lnTo>
                      <a:lnTo>
                        <a:pt x="555" y="9435"/>
                      </a:lnTo>
                      <a:lnTo>
                        <a:pt x="145" y="9844"/>
                      </a:lnTo>
                      <a:lnTo>
                        <a:pt x="13" y="9990"/>
                      </a:lnTo>
                      <a:cubicBezTo>
                        <a:pt x="0" y="10029"/>
                        <a:pt x="79" y="10082"/>
                        <a:pt x="106" y="10135"/>
                      </a:cubicBezTo>
                      <a:lnTo>
                        <a:pt x="317" y="10426"/>
                      </a:lnTo>
                      <a:cubicBezTo>
                        <a:pt x="687" y="10968"/>
                        <a:pt x="978" y="11562"/>
                        <a:pt x="1308" y="12117"/>
                      </a:cubicBezTo>
                      <a:cubicBezTo>
                        <a:pt x="1625" y="12686"/>
                        <a:pt x="1968" y="13227"/>
                        <a:pt x="2206" y="13835"/>
                      </a:cubicBezTo>
                      <a:lnTo>
                        <a:pt x="2814" y="13491"/>
                      </a:lnTo>
                      <a:cubicBezTo>
                        <a:pt x="2537" y="12897"/>
                        <a:pt x="2141" y="12368"/>
                        <a:pt x="1771" y="11814"/>
                      </a:cubicBezTo>
                      <a:cubicBezTo>
                        <a:pt x="1401" y="11271"/>
                        <a:pt x="1057" y="10690"/>
                        <a:pt x="647" y="10175"/>
                      </a:cubicBezTo>
                      <a:lnTo>
                        <a:pt x="555" y="10069"/>
                      </a:lnTo>
                      <a:cubicBezTo>
                        <a:pt x="541" y="10056"/>
                        <a:pt x="515" y="10043"/>
                        <a:pt x="515" y="10029"/>
                      </a:cubicBezTo>
                      <a:lnTo>
                        <a:pt x="555" y="9990"/>
                      </a:lnTo>
                      <a:lnTo>
                        <a:pt x="819" y="9686"/>
                      </a:lnTo>
                      <a:lnTo>
                        <a:pt x="1480" y="8959"/>
                      </a:lnTo>
                      <a:lnTo>
                        <a:pt x="2141" y="8219"/>
                      </a:lnTo>
                      <a:cubicBezTo>
                        <a:pt x="2365" y="7968"/>
                        <a:pt x="2550" y="7691"/>
                        <a:pt x="2749" y="7427"/>
                      </a:cubicBezTo>
                      <a:cubicBezTo>
                        <a:pt x="2749" y="7427"/>
                        <a:pt x="3039" y="7016"/>
                        <a:pt x="3330" y="6620"/>
                      </a:cubicBezTo>
                      <a:lnTo>
                        <a:pt x="3911" y="5801"/>
                      </a:lnTo>
                      <a:cubicBezTo>
                        <a:pt x="4268" y="5233"/>
                        <a:pt x="4611" y="4664"/>
                        <a:pt x="4955" y="4070"/>
                      </a:cubicBezTo>
                      <a:cubicBezTo>
                        <a:pt x="5655" y="2934"/>
                        <a:pt x="6276" y="1678"/>
                        <a:pt x="6857" y="515"/>
                      </a:cubicBezTo>
                      <a:lnTo>
                        <a:pt x="60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3" name="Google Shape;10403;p24"/>
                <p:cNvSpPr/>
                <p:nvPr/>
              </p:nvSpPr>
              <p:spPr>
                <a:xfrm>
                  <a:off x="6199725" y="763025"/>
                  <a:ext cx="247450" cy="24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98" h="9647" extrusionOk="0">
                      <a:moveTo>
                        <a:pt x="331" y="1"/>
                      </a:moveTo>
                      <a:lnTo>
                        <a:pt x="1" y="621"/>
                      </a:lnTo>
                      <a:cubicBezTo>
                        <a:pt x="477" y="873"/>
                        <a:pt x="965" y="1111"/>
                        <a:pt x="1454" y="1349"/>
                      </a:cubicBezTo>
                      <a:cubicBezTo>
                        <a:pt x="1904" y="1652"/>
                        <a:pt x="2366" y="1943"/>
                        <a:pt x="2829" y="2233"/>
                      </a:cubicBezTo>
                      <a:cubicBezTo>
                        <a:pt x="3317" y="2511"/>
                        <a:pt x="3713" y="2894"/>
                        <a:pt x="4150" y="3238"/>
                      </a:cubicBezTo>
                      <a:cubicBezTo>
                        <a:pt x="4573" y="3595"/>
                        <a:pt x="5022" y="3912"/>
                        <a:pt x="5392" y="4335"/>
                      </a:cubicBezTo>
                      <a:lnTo>
                        <a:pt x="6541" y="5537"/>
                      </a:lnTo>
                      <a:lnTo>
                        <a:pt x="7533" y="6858"/>
                      </a:lnTo>
                      <a:cubicBezTo>
                        <a:pt x="7889" y="7281"/>
                        <a:pt x="8141" y="7783"/>
                        <a:pt x="8417" y="8246"/>
                      </a:cubicBezTo>
                      <a:lnTo>
                        <a:pt x="8840" y="8946"/>
                      </a:lnTo>
                      <a:cubicBezTo>
                        <a:pt x="8893" y="9065"/>
                        <a:pt x="8999" y="9171"/>
                        <a:pt x="9065" y="9303"/>
                      </a:cubicBezTo>
                      <a:lnTo>
                        <a:pt x="9237" y="9647"/>
                      </a:lnTo>
                      <a:lnTo>
                        <a:pt x="9897" y="9277"/>
                      </a:lnTo>
                      <a:lnTo>
                        <a:pt x="9647" y="8919"/>
                      </a:lnTo>
                      <a:cubicBezTo>
                        <a:pt x="9568" y="8801"/>
                        <a:pt x="9462" y="8722"/>
                        <a:pt x="9383" y="8602"/>
                      </a:cubicBezTo>
                      <a:lnTo>
                        <a:pt x="8880" y="7942"/>
                      </a:lnTo>
                      <a:cubicBezTo>
                        <a:pt x="8550" y="7492"/>
                        <a:pt x="8273" y="7004"/>
                        <a:pt x="7863" y="6608"/>
                      </a:cubicBezTo>
                      <a:cubicBezTo>
                        <a:pt x="7506" y="6185"/>
                        <a:pt x="7136" y="5748"/>
                        <a:pt x="6793" y="5313"/>
                      </a:cubicBezTo>
                      <a:cubicBezTo>
                        <a:pt x="6383" y="4929"/>
                        <a:pt x="5986" y="4533"/>
                        <a:pt x="5604" y="4123"/>
                      </a:cubicBezTo>
                      <a:cubicBezTo>
                        <a:pt x="5234" y="3687"/>
                        <a:pt x="4784" y="3357"/>
                        <a:pt x="4361" y="2987"/>
                      </a:cubicBezTo>
                      <a:cubicBezTo>
                        <a:pt x="3939" y="2617"/>
                        <a:pt x="3555" y="2207"/>
                        <a:pt x="3079" y="1904"/>
                      </a:cubicBezTo>
                      <a:cubicBezTo>
                        <a:pt x="2630" y="1560"/>
                        <a:pt x="2194" y="1217"/>
                        <a:pt x="1745" y="873"/>
                      </a:cubicBezTo>
                      <a:cubicBezTo>
                        <a:pt x="1269" y="582"/>
                        <a:pt x="794" y="292"/>
                        <a:pt x="33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4" name="Google Shape;10404;p24"/>
                <p:cNvSpPr/>
                <p:nvPr/>
              </p:nvSpPr>
              <p:spPr>
                <a:xfrm>
                  <a:off x="6167375" y="824125"/>
                  <a:ext cx="219675" cy="21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87" h="8564" extrusionOk="0">
                      <a:moveTo>
                        <a:pt x="330" y="1"/>
                      </a:moveTo>
                      <a:lnTo>
                        <a:pt x="0" y="622"/>
                      </a:lnTo>
                      <a:cubicBezTo>
                        <a:pt x="423" y="834"/>
                        <a:pt x="846" y="1045"/>
                        <a:pt x="1281" y="1257"/>
                      </a:cubicBezTo>
                      <a:cubicBezTo>
                        <a:pt x="1678" y="1521"/>
                        <a:pt x="2088" y="1771"/>
                        <a:pt x="2497" y="2023"/>
                      </a:cubicBezTo>
                      <a:cubicBezTo>
                        <a:pt x="2933" y="2261"/>
                        <a:pt x="3277" y="2604"/>
                        <a:pt x="3660" y="2908"/>
                      </a:cubicBezTo>
                      <a:cubicBezTo>
                        <a:pt x="4030" y="3212"/>
                        <a:pt x="4440" y="3503"/>
                        <a:pt x="4757" y="3873"/>
                      </a:cubicBezTo>
                      <a:lnTo>
                        <a:pt x="5774" y="4930"/>
                      </a:lnTo>
                      <a:lnTo>
                        <a:pt x="6646" y="6106"/>
                      </a:lnTo>
                      <a:cubicBezTo>
                        <a:pt x="6963" y="6475"/>
                        <a:pt x="7162" y="6912"/>
                        <a:pt x="7412" y="7321"/>
                      </a:cubicBezTo>
                      <a:lnTo>
                        <a:pt x="7782" y="7943"/>
                      </a:lnTo>
                      <a:cubicBezTo>
                        <a:pt x="7835" y="8048"/>
                        <a:pt x="7928" y="8140"/>
                        <a:pt x="7967" y="8260"/>
                      </a:cubicBezTo>
                      <a:lnTo>
                        <a:pt x="8126" y="8563"/>
                      </a:lnTo>
                      <a:lnTo>
                        <a:pt x="8787" y="8193"/>
                      </a:lnTo>
                      <a:lnTo>
                        <a:pt x="8562" y="7876"/>
                      </a:lnTo>
                      <a:cubicBezTo>
                        <a:pt x="8496" y="7784"/>
                        <a:pt x="8390" y="7705"/>
                        <a:pt x="8325" y="7599"/>
                      </a:cubicBezTo>
                      <a:lnTo>
                        <a:pt x="7875" y="7018"/>
                      </a:lnTo>
                      <a:cubicBezTo>
                        <a:pt x="7585" y="6621"/>
                        <a:pt x="7333" y="6199"/>
                        <a:pt x="6977" y="5841"/>
                      </a:cubicBezTo>
                      <a:cubicBezTo>
                        <a:pt x="6646" y="5471"/>
                        <a:pt x="6329" y="5101"/>
                        <a:pt x="6025" y="4705"/>
                      </a:cubicBezTo>
                      <a:cubicBezTo>
                        <a:pt x="5655" y="4361"/>
                        <a:pt x="5312" y="4018"/>
                        <a:pt x="4968" y="3662"/>
                      </a:cubicBezTo>
                      <a:cubicBezTo>
                        <a:pt x="4651" y="3278"/>
                        <a:pt x="4241" y="2987"/>
                        <a:pt x="3871" y="2644"/>
                      </a:cubicBezTo>
                      <a:cubicBezTo>
                        <a:pt x="3501" y="2326"/>
                        <a:pt x="3158" y="1956"/>
                        <a:pt x="2748" y="1692"/>
                      </a:cubicBezTo>
                      <a:cubicBezTo>
                        <a:pt x="2352" y="1389"/>
                        <a:pt x="1968" y="1084"/>
                        <a:pt x="1572" y="781"/>
                      </a:cubicBezTo>
                      <a:cubicBezTo>
                        <a:pt x="1163" y="517"/>
                        <a:pt x="740" y="252"/>
                        <a:pt x="33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5" name="Google Shape;10405;p24"/>
                <p:cNvSpPr/>
                <p:nvPr/>
              </p:nvSpPr>
              <p:spPr>
                <a:xfrm>
                  <a:off x="6618925" y="488200"/>
                  <a:ext cx="90525" cy="8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1" h="3528" extrusionOk="0">
                      <a:moveTo>
                        <a:pt x="146" y="0"/>
                      </a:moveTo>
                      <a:lnTo>
                        <a:pt x="0" y="753"/>
                      </a:lnTo>
                      <a:cubicBezTo>
                        <a:pt x="93" y="846"/>
                        <a:pt x="226" y="832"/>
                        <a:pt x="370" y="899"/>
                      </a:cubicBezTo>
                      <a:lnTo>
                        <a:pt x="807" y="1176"/>
                      </a:lnTo>
                      <a:cubicBezTo>
                        <a:pt x="1098" y="1387"/>
                        <a:pt x="1362" y="1651"/>
                        <a:pt x="1639" y="1916"/>
                      </a:cubicBezTo>
                      <a:cubicBezTo>
                        <a:pt x="1917" y="2167"/>
                        <a:pt x="2167" y="2431"/>
                        <a:pt x="2379" y="2708"/>
                      </a:cubicBezTo>
                      <a:cubicBezTo>
                        <a:pt x="2485" y="2854"/>
                        <a:pt x="2564" y="2999"/>
                        <a:pt x="2657" y="3131"/>
                      </a:cubicBezTo>
                      <a:cubicBezTo>
                        <a:pt x="2736" y="3277"/>
                        <a:pt x="2763" y="3409"/>
                        <a:pt x="2802" y="3528"/>
                      </a:cubicBezTo>
                      <a:lnTo>
                        <a:pt x="3621" y="3304"/>
                      </a:lnTo>
                      <a:cubicBezTo>
                        <a:pt x="3462" y="3131"/>
                        <a:pt x="3304" y="2946"/>
                        <a:pt x="3159" y="2814"/>
                      </a:cubicBezTo>
                      <a:lnTo>
                        <a:pt x="2710" y="2405"/>
                      </a:lnTo>
                      <a:cubicBezTo>
                        <a:pt x="2405" y="2153"/>
                        <a:pt x="2115" y="1916"/>
                        <a:pt x="1850" y="1665"/>
                      </a:cubicBezTo>
                      <a:cubicBezTo>
                        <a:pt x="1600" y="1427"/>
                        <a:pt x="1362" y="1123"/>
                        <a:pt x="1110" y="846"/>
                      </a:cubicBezTo>
                      <a:cubicBezTo>
                        <a:pt x="978" y="714"/>
                        <a:pt x="833" y="568"/>
                        <a:pt x="701" y="423"/>
                      </a:cubicBezTo>
                      <a:cubicBezTo>
                        <a:pt x="543" y="291"/>
                        <a:pt x="358" y="106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6" name="Google Shape;10406;p24"/>
                <p:cNvSpPr/>
                <p:nvPr/>
              </p:nvSpPr>
              <p:spPr>
                <a:xfrm>
                  <a:off x="6331525" y="733975"/>
                  <a:ext cx="138450" cy="13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8" h="5365" extrusionOk="0">
                      <a:moveTo>
                        <a:pt x="5101" y="502"/>
                      </a:moveTo>
                      <a:lnTo>
                        <a:pt x="5101" y="568"/>
                      </a:lnTo>
                      <a:cubicBezTo>
                        <a:pt x="5088" y="661"/>
                        <a:pt x="5062" y="740"/>
                        <a:pt x="5048" y="832"/>
                      </a:cubicBezTo>
                      <a:lnTo>
                        <a:pt x="4983" y="1031"/>
                      </a:lnTo>
                      <a:cubicBezTo>
                        <a:pt x="4956" y="1096"/>
                        <a:pt x="4916" y="1176"/>
                        <a:pt x="4890" y="1255"/>
                      </a:cubicBezTo>
                      <a:cubicBezTo>
                        <a:pt x="4758" y="1546"/>
                        <a:pt x="4599" y="1850"/>
                        <a:pt x="4454" y="2141"/>
                      </a:cubicBezTo>
                      <a:cubicBezTo>
                        <a:pt x="4150" y="2761"/>
                        <a:pt x="3938" y="3356"/>
                        <a:pt x="3648" y="3938"/>
                      </a:cubicBezTo>
                      <a:lnTo>
                        <a:pt x="3304" y="4651"/>
                      </a:lnTo>
                      <a:cubicBezTo>
                        <a:pt x="3292" y="4663"/>
                        <a:pt x="3280" y="4732"/>
                        <a:pt x="3257" y="4732"/>
                      </a:cubicBezTo>
                      <a:cubicBezTo>
                        <a:pt x="3255" y="4732"/>
                        <a:pt x="3253" y="4731"/>
                        <a:pt x="3251" y="4731"/>
                      </a:cubicBezTo>
                      <a:lnTo>
                        <a:pt x="3172" y="4651"/>
                      </a:lnTo>
                      <a:lnTo>
                        <a:pt x="2974" y="4440"/>
                      </a:lnTo>
                      <a:lnTo>
                        <a:pt x="1771" y="3237"/>
                      </a:lnTo>
                      <a:cubicBezTo>
                        <a:pt x="1515" y="2997"/>
                        <a:pt x="1227" y="2788"/>
                        <a:pt x="931" y="2591"/>
                      </a:cubicBezTo>
                      <a:lnTo>
                        <a:pt x="931" y="2591"/>
                      </a:lnTo>
                      <a:cubicBezTo>
                        <a:pt x="1260" y="2385"/>
                        <a:pt x="1595" y="2181"/>
                        <a:pt x="1930" y="1982"/>
                      </a:cubicBezTo>
                      <a:lnTo>
                        <a:pt x="2802" y="1493"/>
                      </a:lnTo>
                      <a:lnTo>
                        <a:pt x="3251" y="1281"/>
                      </a:lnTo>
                      <a:cubicBezTo>
                        <a:pt x="3463" y="1176"/>
                        <a:pt x="3688" y="1084"/>
                        <a:pt x="3688" y="1084"/>
                      </a:cubicBezTo>
                      <a:lnTo>
                        <a:pt x="4586" y="700"/>
                      </a:lnTo>
                      <a:lnTo>
                        <a:pt x="4903" y="581"/>
                      </a:lnTo>
                      <a:lnTo>
                        <a:pt x="5036" y="529"/>
                      </a:lnTo>
                      <a:lnTo>
                        <a:pt x="5101" y="502"/>
                      </a:lnTo>
                      <a:close/>
                      <a:moveTo>
                        <a:pt x="5538" y="0"/>
                      </a:moveTo>
                      <a:cubicBezTo>
                        <a:pt x="5485" y="0"/>
                        <a:pt x="5432" y="26"/>
                        <a:pt x="5379" y="39"/>
                      </a:cubicBezTo>
                      <a:lnTo>
                        <a:pt x="5048" y="145"/>
                      </a:lnTo>
                      <a:lnTo>
                        <a:pt x="4467" y="344"/>
                      </a:lnTo>
                      <a:cubicBezTo>
                        <a:pt x="4467" y="344"/>
                        <a:pt x="4243" y="423"/>
                        <a:pt x="4005" y="515"/>
                      </a:cubicBezTo>
                      <a:cubicBezTo>
                        <a:pt x="3780" y="608"/>
                        <a:pt x="3542" y="700"/>
                        <a:pt x="3542" y="700"/>
                      </a:cubicBezTo>
                      <a:lnTo>
                        <a:pt x="2617" y="1070"/>
                      </a:lnTo>
                      <a:lnTo>
                        <a:pt x="1732" y="1506"/>
                      </a:lnTo>
                      <a:cubicBezTo>
                        <a:pt x="1137" y="1783"/>
                        <a:pt x="556" y="2088"/>
                        <a:pt x="1" y="2391"/>
                      </a:cubicBezTo>
                      <a:lnTo>
                        <a:pt x="139" y="2680"/>
                      </a:lnTo>
                      <a:lnTo>
                        <a:pt x="27" y="2867"/>
                      </a:lnTo>
                      <a:cubicBezTo>
                        <a:pt x="490" y="3105"/>
                        <a:pt x="992" y="3330"/>
                        <a:pt x="1415" y="3673"/>
                      </a:cubicBezTo>
                      <a:cubicBezTo>
                        <a:pt x="1838" y="4003"/>
                        <a:pt x="2261" y="4361"/>
                        <a:pt x="2670" y="4731"/>
                      </a:cubicBezTo>
                      <a:lnTo>
                        <a:pt x="3080" y="5101"/>
                      </a:lnTo>
                      <a:lnTo>
                        <a:pt x="3278" y="5325"/>
                      </a:lnTo>
                      <a:lnTo>
                        <a:pt x="3304" y="5365"/>
                      </a:lnTo>
                      <a:cubicBezTo>
                        <a:pt x="3318" y="5365"/>
                        <a:pt x="3318" y="5338"/>
                        <a:pt x="3330" y="5325"/>
                      </a:cubicBezTo>
                      <a:lnTo>
                        <a:pt x="3371" y="5245"/>
                      </a:lnTo>
                      <a:lnTo>
                        <a:pt x="3450" y="5074"/>
                      </a:lnTo>
                      <a:cubicBezTo>
                        <a:pt x="3450" y="5074"/>
                        <a:pt x="3582" y="4810"/>
                        <a:pt x="3714" y="4558"/>
                      </a:cubicBezTo>
                      <a:lnTo>
                        <a:pt x="3952" y="4030"/>
                      </a:lnTo>
                      <a:cubicBezTo>
                        <a:pt x="4216" y="3462"/>
                        <a:pt x="4440" y="2828"/>
                        <a:pt x="4731" y="2259"/>
                      </a:cubicBezTo>
                      <a:cubicBezTo>
                        <a:pt x="4877" y="1968"/>
                        <a:pt x="5036" y="1678"/>
                        <a:pt x="5180" y="1374"/>
                      </a:cubicBezTo>
                      <a:cubicBezTo>
                        <a:pt x="5207" y="1295"/>
                        <a:pt x="5247" y="1216"/>
                        <a:pt x="5273" y="1136"/>
                      </a:cubicBezTo>
                      <a:lnTo>
                        <a:pt x="5379" y="858"/>
                      </a:lnTo>
                      <a:cubicBezTo>
                        <a:pt x="5432" y="634"/>
                        <a:pt x="5497" y="409"/>
                        <a:pt x="5511" y="171"/>
                      </a:cubicBezTo>
                      <a:lnTo>
                        <a:pt x="553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7" name="Google Shape;10407;p24"/>
                <p:cNvSpPr/>
                <p:nvPr/>
              </p:nvSpPr>
              <p:spPr>
                <a:xfrm>
                  <a:off x="6593825" y="903425"/>
                  <a:ext cx="345550" cy="10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22" h="4243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344" y="886"/>
                        <a:pt x="687" y="1441"/>
                        <a:pt x="1031" y="1996"/>
                      </a:cubicBezTo>
                      <a:cubicBezTo>
                        <a:pt x="1374" y="2551"/>
                        <a:pt x="1626" y="3159"/>
                        <a:pt x="1929" y="3740"/>
                      </a:cubicBezTo>
                      <a:lnTo>
                        <a:pt x="2075" y="4057"/>
                      </a:lnTo>
                      <a:cubicBezTo>
                        <a:pt x="2102" y="4110"/>
                        <a:pt x="2114" y="4202"/>
                        <a:pt x="2167" y="4216"/>
                      </a:cubicBezTo>
                      <a:lnTo>
                        <a:pt x="2352" y="4163"/>
                      </a:lnTo>
                      <a:lnTo>
                        <a:pt x="2921" y="4031"/>
                      </a:lnTo>
                      <a:lnTo>
                        <a:pt x="3885" y="3819"/>
                      </a:lnTo>
                      <a:lnTo>
                        <a:pt x="4850" y="3621"/>
                      </a:lnTo>
                      <a:cubicBezTo>
                        <a:pt x="5180" y="3555"/>
                        <a:pt x="5511" y="3555"/>
                        <a:pt x="5841" y="3515"/>
                      </a:cubicBezTo>
                      <a:cubicBezTo>
                        <a:pt x="5841" y="3515"/>
                        <a:pt x="6343" y="3488"/>
                        <a:pt x="6845" y="3449"/>
                      </a:cubicBezTo>
                      <a:cubicBezTo>
                        <a:pt x="7334" y="3436"/>
                        <a:pt x="7823" y="3409"/>
                        <a:pt x="7823" y="3409"/>
                      </a:cubicBezTo>
                      <a:cubicBezTo>
                        <a:pt x="8483" y="3423"/>
                        <a:pt x="9144" y="3476"/>
                        <a:pt x="9818" y="3541"/>
                      </a:cubicBezTo>
                      <a:cubicBezTo>
                        <a:pt x="11140" y="3634"/>
                        <a:pt x="12488" y="3938"/>
                        <a:pt x="13822" y="4242"/>
                      </a:cubicBezTo>
                      <a:lnTo>
                        <a:pt x="13795" y="3264"/>
                      </a:lnTo>
                      <a:cubicBezTo>
                        <a:pt x="12461" y="3171"/>
                        <a:pt x="11113" y="3027"/>
                        <a:pt x="9792" y="3027"/>
                      </a:cubicBezTo>
                      <a:cubicBezTo>
                        <a:pt x="9455" y="3020"/>
                        <a:pt x="9121" y="3016"/>
                        <a:pt x="8789" y="3016"/>
                      </a:cubicBezTo>
                      <a:cubicBezTo>
                        <a:pt x="8457" y="3016"/>
                        <a:pt x="8127" y="3020"/>
                        <a:pt x="7796" y="3027"/>
                      </a:cubicBezTo>
                      <a:cubicBezTo>
                        <a:pt x="7796" y="3027"/>
                        <a:pt x="7294" y="3066"/>
                        <a:pt x="6779" y="3106"/>
                      </a:cubicBezTo>
                      <a:cubicBezTo>
                        <a:pt x="6290" y="3145"/>
                        <a:pt x="5788" y="3185"/>
                        <a:pt x="5788" y="3185"/>
                      </a:cubicBezTo>
                      <a:cubicBezTo>
                        <a:pt x="5444" y="3224"/>
                        <a:pt x="5114" y="3238"/>
                        <a:pt x="4784" y="3303"/>
                      </a:cubicBezTo>
                      <a:lnTo>
                        <a:pt x="3806" y="3488"/>
                      </a:lnTo>
                      <a:lnTo>
                        <a:pt x="2828" y="3673"/>
                      </a:lnTo>
                      <a:lnTo>
                        <a:pt x="2432" y="3753"/>
                      </a:lnTo>
                      <a:lnTo>
                        <a:pt x="2379" y="3766"/>
                      </a:lnTo>
                      <a:cubicBezTo>
                        <a:pt x="2366" y="3753"/>
                        <a:pt x="2366" y="3726"/>
                        <a:pt x="2352" y="3714"/>
                      </a:cubicBezTo>
                      <a:lnTo>
                        <a:pt x="2299" y="3581"/>
                      </a:lnTo>
                      <a:cubicBezTo>
                        <a:pt x="2035" y="2974"/>
                        <a:pt x="1837" y="2339"/>
                        <a:pt x="1533" y="1744"/>
                      </a:cubicBezTo>
                      <a:cubicBezTo>
                        <a:pt x="1230" y="1163"/>
                        <a:pt x="912" y="581"/>
                        <a:pt x="6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8" name="Google Shape;10408;p24"/>
                <p:cNvSpPr/>
                <p:nvPr/>
              </p:nvSpPr>
              <p:spPr>
                <a:xfrm>
                  <a:off x="6691275" y="1089400"/>
                  <a:ext cx="277175" cy="24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87" h="9621" extrusionOk="0">
                      <a:moveTo>
                        <a:pt x="10664" y="1"/>
                      </a:moveTo>
                      <a:cubicBezTo>
                        <a:pt x="9606" y="873"/>
                        <a:pt x="8549" y="1731"/>
                        <a:pt x="7400" y="2406"/>
                      </a:cubicBezTo>
                      <a:cubicBezTo>
                        <a:pt x="6819" y="2749"/>
                        <a:pt x="6224" y="3093"/>
                        <a:pt x="5630" y="3396"/>
                      </a:cubicBezTo>
                      <a:lnTo>
                        <a:pt x="4705" y="3793"/>
                      </a:lnTo>
                      <a:cubicBezTo>
                        <a:pt x="4256" y="3978"/>
                        <a:pt x="3793" y="4163"/>
                        <a:pt x="3793" y="4163"/>
                      </a:cubicBezTo>
                      <a:cubicBezTo>
                        <a:pt x="3475" y="4282"/>
                        <a:pt x="3172" y="4427"/>
                        <a:pt x="2855" y="4506"/>
                      </a:cubicBezTo>
                      <a:lnTo>
                        <a:pt x="1904" y="4758"/>
                      </a:lnTo>
                      <a:lnTo>
                        <a:pt x="952" y="4982"/>
                      </a:lnTo>
                      <a:lnTo>
                        <a:pt x="383" y="5114"/>
                      </a:lnTo>
                      <a:lnTo>
                        <a:pt x="198" y="5167"/>
                      </a:lnTo>
                      <a:cubicBezTo>
                        <a:pt x="159" y="5193"/>
                        <a:pt x="198" y="5273"/>
                        <a:pt x="186" y="5339"/>
                      </a:cubicBezTo>
                      <a:lnTo>
                        <a:pt x="198" y="5683"/>
                      </a:lnTo>
                      <a:cubicBezTo>
                        <a:pt x="198" y="6012"/>
                        <a:pt x="239" y="6343"/>
                        <a:pt x="212" y="6673"/>
                      </a:cubicBezTo>
                      <a:lnTo>
                        <a:pt x="133" y="7651"/>
                      </a:lnTo>
                      <a:cubicBezTo>
                        <a:pt x="93" y="8299"/>
                        <a:pt x="40" y="8946"/>
                        <a:pt x="1" y="9580"/>
                      </a:cubicBezTo>
                      <a:lnTo>
                        <a:pt x="701" y="9620"/>
                      </a:lnTo>
                      <a:cubicBezTo>
                        <a:pt x="688" y="8972"/>
                        <a:pt x="688" y="8312"/>
                        <a:pt x="688" y="7651"/>
                      </a:cubicBezTo>
                      <a:lnTo>
                        <a:pt x="688" y="6660"/>
                      </a:lnTo>
                      <a:cubicBezTo>
                        <a:pt x="701" y="6317"/>
                        <a:pt x="635" y="6000"/>
                        <a:pt x="609" y="5656"/>
                      </a:cubicBezTo>
                      <a:lnTo>
                        <a:pt x="595" y="5524"/>
                      </a:lnTo>
                      <a:cubicBezTo>
                        <a:pt x="595" y="5510"/>
                        <a:pt x="582" y="5484"/>
                        <a:pt x="595" y="5471"/>
                      </a:cubicBezTo>
                      <a:lnTo>
                        <a:pt x="648" y="5458"/>
                      </a:lnTo>
                      <a:lnTo>
                        <a:pt x="1031" y="5352"/>
                      </a:lnTo>
                      <a:lnTo>
                        <a:pt x="1995" y="5088"/>
                      </a:lnTo>
                      <a:lnTo>
                        <a:pt x="2947" y="4823"/>
                      </a:lnTo>
                      <a:cubicBezTo>
                        <a:pt x="3264" y="4744"/>
                        <a:pt x="3568" y="4599"/>
                        <a:pt x="3886" y="4493"/>
                      </a:cubicBezTo>
                      <a:cubicBezTo>
                        <a:pt x="3886" y="4493"/>
                        <a:pt x="4347" y="4308"/>
                        <a:pt x="4823" y="4123"/>
                      </a:cubicBezTo>
                      <a:lnTo>
                        <a:pt x="5748" y="3753"/>
                      </a:lnTo>
                      <a:cubicBezTo>
                        <a:pt x="6356" y="3463"/>
                        <a:pt x="6964" y="3172"/>
                        <a:pt x="7572" y="2868"/>
                      </a:cubicBezTo>
                      <a:cubicBezTo>
                        <a:pt x="8814" y="2286"/>
                        <a:pt x="9937" y="1573"/>
                        <a:pt x="11086" y="899"/>
                      </a:cubicBezTo>
                      <a:lnTo>
                        <a:pt x="1066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9" name="Google Shape;10409;p24"/>
                <p:cNvSpPr/>
                <p:nvPr/>
              </p:nvSpPr>
              <p:spPr>
                <a:xfrm>
                  <a:off x="6431300" y="995250"/>
                  <a:ext cx="91525" cy="32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1" h="12964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264" y="820"/>
                        <a:pt x="542" y="1283"/>
                        <a:pt x="819" y="1745"/>
                      </a:cubicBezTo>
                      <a:cubicBezTo>
                        <a:pt x="1057" y="2234"/>
                        <a:pt x="1269" y="2749"/>
                        <a:pt x="1506" y="3238"/>
                      </a:cubicBezTo>
                      <a:cubicBezTo>
                        <a:pt x="1612" y="3489"/>
                        <a:pt x="1758" y="3740"/>
                        <a:pt x="1837" y="3991"/>
                      </a:cubicBezTo>
                      <a:lnTo>
                        <a:pt x="2075" y="4784"/>
                      </a:lnTo>
                      <a:lnTo>
                        <a:pt x="2326" y="5577"/>
                      </a:lnTo>
                      <a:lnTo>
                        <a:pt x="2445" y="5973"/>
                      </a:lnTo>
                      <a:cubicBezTo>
                        <a:pt x="2484" y="6105"/>
                        <a:pt x="2498" y="6237"/>
                        <a:pt x="2524" y="6369"/>
                      </a:cubicBezTo>
                      <a:lnTo>
                        <a:pt x="2828" y="8008"/>
                      </a:lnTo>
                      <a:cubicBezTo>
                        <a:pt x="2921" y="8550"/>
                        <a:pt x="2907" y="9105"/>
                        <a:pt x="2947" y="9646"/>
                      </a:cubicBezTo>
                      <a:lnTo>
                        <a:pt x="3000" y="10466"/>
                      </a:lnTo>
                      <a:cubicBezTo>
                        <a:pt x="3000" y="10744"/>
                        <a:pt x="2960" y="11021"/>
                        <a:pt x="2960" y="11285"/>
                      </a:cubicBezTo>
                      <a:lnTo>
                        <a:pt x="2907" y="12104"/>
                      </a:lnTo>
                      <a:cubicBezTo>
                        <a:pt x="2894" y="12250"/>
                        <a:pt x="2894" y="12395"/>
                        <a:pt x="2894" y="12527"/>
                      </a:cubicBezTo>
                      <a:lnTo>
                        <a:pt x="2907" y="12923"/>
                      </a:lnTo>
                      <a:lnTo>
                        <a:pt x="3661" y="12963"/>
                      </a:lnTo>
                      <a:lnTo>
                        <a:pt x="3594" y="12514"/>
                      </a:lnTo>
                      <a:cubicBezTo>
                        <a:pt x="3582" y="12382"/>
                        <a:pt x="3555" y="12263"/>
                        <a:pt x="3555" y="12118"/>
                      </a:cubicBezTo>
                      <a:lnTo>
                        <a:pt x="3515" y="11285"/>
                      </a:lnTo>
                      <a:cubicBezTo>
                        <a:pt x="3502" y="11008"/>
                        <a:pt x="3515" y="10717"/>
                        <a:pt x="3489" y="10439"/>
                      </a:cubicBezTo>
                      <a:lnTo>
                        <a:pt x="3370" y="9607"/>
                      </a:lnTo>
                      <a:cubicBezTo>
                        <a:pt x="3277" y="9065"/>
                        <a:pt x="3264" y="8497"/>
                        <a:pt x="3159" y="7955"/>
                      </a:cubicBezTo>
                      <a:cubicBezTo>
                        <a:pt x="3039" y="7400"/>
                        <a:pt x="2921" y="6859"/>
                        <a:pt x="2828" y="6304"/>
                      </a:cubicBezTo>
                      <a:cubicBezTo>
                        <a:pt x="2801" y="6172"/>
                        <a:pt x="2775" y="6026"/>
                        <a:pt x="2749" y="5894"/>
                      </a:cubicBezTo>
                      <a:lnTo>
                        <a:pt x="2630" y="5497"/>
                      </a:lnTo>
                      <a:lnTo>
                        <a:pt x="2392" y="4692"/>
                      </a:lnTo>
                      <a:lnTo>
                        <a:pt x="2181" y="3873"/>
                      </a:lnTo>
                      <a:cubicBezTo>
                        <a:pt x="2114" y="3608"/>
                        <a:pt x="1982" y="3357"/>
                        <a:pt x="1890" y="3092"/>
                      </a:cubicBezTo>
                      <a:cubicBezTo>
                        <a:pt x="1691" y="2564"/>
                        <a:pt x="1520" y="2035"/>
                        <a:pt x="1322" y="1507"/>
                      </a:cubicBezTo>
                      <a:lnTo>
                        <a:pt x="60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0" name="Google Shape;10410;p24"/>
                <p:cNvSpPr/>
                <p:nvPr/>
              </p:nvSpPr>
              <p:spPr>
                <a:xfrm>
                  <a:off x="6371175" y="1029275"/>
                  <a:ext cx="82600" cy="28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4" h="11444" extrusionOk="0">
                      <a:moveTo>
                        <a:pt x="608" y="1"/>
                      </a:moveTo>
                      <a:lnTo>
                        <a:pt x="0" y="345"/>
                      </a:lnTo>
                      <a:cubicBezTo>
                        <a:pt x="225" y="754"/>
                        <a:pt x="476" y="1164"/>
                        <a:pt x="728" y="1573"/>
                      </a:cubicBezTo>
                      <a:cubicBezTo>
                        <a:pt x="925" y="2009"/>
                        <a:pt x="1137" y="2445"/>
                        <a:pt x="1335" y="2882"/>
                      </a:cubicBezTo>
                      <a:cubicBezTo>
                        <a:pt x="1427" y="3106"/>
                        <a:pt x="1559" y="3317"/>
                        <a:pt x="1626" y="3542"/>
                      </a:cubicBezTo>
                      <a:lnTo>
                        <a:pt x="1838" y="4242"/>
                      </a:lnTo>
                      <a:lnTo>
                        <a:pt x="2062" y="4929"/>
                      </a:lnTo>
                      <a:lnTo>
                        <a:pt x="2181" y="5273"/>
                      </a:lnTo>
                      <a:cubicBezTo>
                        <a:pt x="2207" y="5392"/>
                        <a:pt x="2220" y="5524"/>
                        <a:pt x="2247" y="5643"/>
                      </a:cubicBezTo>
                      <a:lnTo>
                        <a:pt x="2498" y="7070"/>
                      </a:lnTo>
                      <a:cubicBezTo>
                        <a:pt x="2590" y="7545"/>
                        <a:pt x="2564" y="8035"/>
                        <a:pt x="2604" y="8511"/>
                      </a:cubicBezTo>
                      <a:lnTo>
                        <a:pt x="2643" y="9237"/>
                      </a:lnTo>
                      <a:cubicBezTo>
                        <a:pt x="2643" y="9475"/>
                        <a:pt x="2604" y="9726"/>
                        <a:pt x="2604" y="9964"/>
                      </a:cubicBezTo>
                      <a:lnTo>
                        <a:pt x="2551" y="10690"/>
                      </a:lnTo>
                      <a:cubicBezTo>
                        <a:pt x="2537" y="10810"/>
                        <a:pt x="2537" y="10928"/>
                        <a:pt x="2551" y="11060"/>
                      </a:cubicBezTo>
                      <a:lnTo>
                        <a:pt x="2551" y="11391"/>
                      </a:lnTo>
                      <a:lnTo>
                        <a:pt x="3304" y="11444"/>
                      </a:lnTo>
                      <a:lnTo>
                        <a:pt x="3238" y="11048"/>
                      </a:lnTo>
                      <a:cubicBezTo>
                        <a:pt x="3224" y="10928"/>
                        <a:pt x="3198" y="10822"/>
                        <a:pt x="3198" y="10690"/>
                      </a:cubicBezTo>
                      <a:lnTo>
                        <a:pt x="3159" y="9950"/>
                      </a:lnTo>
                      <a:cubicBezTo>
                        <a:pt x="3145" y="9712"/>
                        <a:pt x="3159" y="9462"/>
                        <a:pt x="3132" y="9210"/>
                      </a:cubicBezTo>
                      <a:lnTo>
                        <a:pt x="3013" y="8484"/>
                      </a:lnTo>
                      <a:cubicBezTo>
                        <a:pt x="2934" y="7995"/>
                        <a:pt x="2934" y="7493"/>
                        <a:pt x="2828" y="7017"/>
                      </a:cubicBezTo>
                      <a:cubicBezTo>
                        <a:pt x="2722" y="6541"/>
                        <a:pt x="2617" y="6053"/>
                        <a:pt x="2537" y="5563"/>
                      </a:cubicBezTo>
                      <a:cubicBezTo>
                        <a:pt x="2511" y="5445"/>
                        <a:pt x="2498" y="5326"/>
                        <a:pt x="2472" y="5207"/>
                      </a:cubicBezTo>
                      <a:lnTo>
                        <a:pt x="2366" y="4850"/>
                      </a:lnTo>
                      <a:lnTo>
                        <a:pt x="2155" y="4136"/>
                      </a:lnTo>
                      <a:lnTo>
                        <a:pt x="1970" y="3423"/>
                      </a:lnTo>
                      <a:cubicBezTo>
                        <a:pt x="1917" y="3185"/>
                        <a:pt x="1797" y="2961"/>
                        <a:pt x="1718" y="2736"/>
                      </a:cubicBezTo>
                      <a:cubicBezTo>
                        <a:pt x="1559" y="2260"/>
                        <a:pt x="1401" y="1798"/>
                        <a:pt x="1242" y="1335"/>
                      </a:cubicBezTo>
                      <a:cubicBezTo>
                        <a:pt x="1018" y="886"/>
                        <a:pt x="807" y="450"/>
                        <a:pt x="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1" name="Google Shape;10411;p24"/>
                <p:cNvSpPr/>
                <p:nvPr/>
              </p:nvSpPr>
              <p:spPr>
                <a:xfrm>
                  <a:off x="6930450" y="987975"/>
                  <a:ext cx="41650" cy="1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6" h="4666" extrusionOk="0">
                      <a:moveTo>
                        <a:pt x="542" y="1"/>
                      </a:moveTo>
                      <a:lnTo>
                        <a:pt x="0" y="543"/>
                      </a:lnTo>
                      <a:cubicBezTo>
                        <a:pt x="39" y="675"/>
                        <a:pt x="159" y="741"/>
                        <a:pt x="224" y="873"/>
                      </a:cubicBezTo>
                      <a:cubicBezTo>
                        <a:pt x="304" y="1031"/>
                        <a:pt x="383" y="1190"/>
                        <a:pt x="450" y="1349"/>
                      </a:cubicBezTo>
                      <a:cubicBezTo>
                        <a:pt x="594" y="1679"/>
                        <a:pt x="687" y="2036"/>
                        <a:pt x="767" y="2419"/>
                      </a:cubicBezTo>
                      <a:cubicBezTo>
                        <a:pt x="859" y="2789"/>
                        <a:pt x="925" y="3133"/>
                        <a:pt x="952" y="3489"/>
                      </a:cubicBezTo>
                      <a:cubicBezTo>
                        <a:pt x="964" y="3661"/>
                        <a:pt x="964" y="3833"/>
                        <a:pt x="952" y="4005"/>
                      </a:cubicBezTo>
                      <a:cubicBezTo>
                        <a:pt x="938" y="4164"/>
                        <a:pt x="899" y="4282"/>
                        <a:pt x="859" y="4414"/>
                      </a:cubicBezTo>
                      <a:lnTo>
                        <a:pt x="1665" y="4666"/>
                      </a:lnTo>
                      <a:cubicBezTo>
                        <a:pt x="1625" y="4428"/>
                        <a:pt x="1599" y="4203"/>
                        <a:pt x="1546" y="3991"/>
                      </a:cubicBezTo>
                      <a:lnTo>
                        <a:pt x="1387" y="3410"/>
                      </a:lnTo>
                      <a:cubicBezTo>
                        <a:pt x="1282" y="3040"/>
                        <a:pt x="1163" y="2684"/>
                        <a:pt x="1084" y="2326"/>
                      </a:cubicBezTo>
                      <a:cubicBezTo>
                        <a:pt x="1005" y="1970"/>
                        <a:pt x="964" y="1600"/>
                        <a:pt x="885" y="1230"/>
                      </a:cubicBezTo>
                      <a:cubicBezTo>
                        <a:pt x="846" y="1045"/>
                        <a:pt x="806" y="846"/>
                        <a:pt x="767" y="661"/>
                      </a:cubicBezTo>
                      <a:cubicBezTo>
                        <a:pt x="714" y="464"/>
                        <a:pt x="647" y="186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2" name="Google Shape;10412;p24"/>
                <p:cNvSpPr/>
                <p:nvPr/>
              </p:nvSpPr>
              <p:spPr>
                <a:xfrm>
                  <a:off x="6528100" y="1087750"/>
                  <a:ext cx="154925" cy="10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97" h="4274" extrusionOk="0">
                      <a:moveTo>
                        <a:pt x="900" y="676"/>
                      </a:moveTo>
                      <a:lnTo>
                        <a:pt x="900" y="676"/>
                      </a:lnTo>
                      <a:cubicBezTo>
                        <a:pt x="1290" y="679"/>
                        <a:pt x="1682" y="685"/>
                        <a:pt x="2074" y="701"/>
                      </a:cubicBezTo>
                      <a:lnTo>
                        <a:pt x="3066" y="754"/>
                      </a:lnTo>
                      <a:lnTo>
                        <a:pt x="4044" y="886"/>
                      </a:lnTo>
                      <a:cubicBezTo>
                        <a:pt x="4044" y="886"/>
                        <a:pt x="4294" y="925"/>
                        <a:pt x="4532" y="965"/>
                      </a:cubicBezTo>
                      <a:cubicBezTo>
                        <a:pt x="4770" y="1018"/>
                        <a:pt x="5008" y="1057"/>
                        <a:pt x="5008" y="1057"/>
                      </a:cubicBezTo>
                      <a:lnTo>
                        <a:pt x="5351" y="1124"/>
                      </a:lnTo>
                      <a:lnTo>
                        <a:pt x="5483" y="1150"/>
                      </a:lnTo>
                      <a:lnTo>
                        <a:pt x="5550" y="1163"/>
                      </a:lnTo>
                      <a:lnTo>
                        <a:pt x="5510" y="1216"/>
                      </a:lnTo>
                      <a:cubicBezTo>
                        <a:pt x="5457" y="1295"/>
                        <a:pt x="5391" y="1348"/>
                        <a:pt x="5325" y="1415"/>
                      </a:cubicBezTo>
                      <a:lnTo>
                        <a:pt x="5166" y="1533"/>
                      </a:lnTo>
                      <a:cubicBezTo>
                        <a:pt x="5101" y="1586"/>
                        <a:pt x="5034" y="1626"/>
                        <a:pt x="4969" y="1679"/>
                      </a:cubicBezTo>
                      <a:cubicBezTo>
                        <a:pt x="4691" y="1864"/>
                        <a:pt x="4400" y="2022"/>
                        <a:pt x="4109" y="2194"/>
                      </a:cubicBezTo>
                      <a:cubicBezTo>
                        <a:pt x="3515" y="2551"/>
                        <a:pt x="3013" y="2934"/>
                        <a:pt x="2458" y="3265"/>
                      </a:cubicBezTo>
                      <a:lnTo>
                        <a:pt x="1784" y="3674"/>
                      </a:lnTo>
                      <a:cubicBezTo>
                        <a:pt x="1752" y="3685"/>
                        <a:pt x="1720" y="3721"/>
                        <a:pt x="1702" y="3721"/>
                      </a:cubicBezTo>
                      <a:cubicBezTo>
                        <a:pt x="1698" y="3721"/>
                        <a:pt x="1694" y="3719"/>
                        <a:pt x="1692" y="3714"/>
                      </a:cubicBezTo>
                      <a:lnTo>
                        <a:pt x="1665" y="3608"/>
                      </a:lnTo>
                      <a:lnTo>
                        <a:pt x="1612" y="3330"/>
                      </a:lnTo>
                      <a:cubicBezTo>
                        <a:pt x="1507" y="2775"/>
                        <a:pt x="1387" y="2220"/>
                        <a:pt x="1281" y="1665"/>
                      </a:cubicBezTo>
                      <a:cubicBezTo>
                        <a:pt x="1166" y="1334"/>
                        <a:pt x="1040" y="1004"/>
                        <a:pt x="900" y="676"/>
                      </a:cubicBezTo>
                      <a:close/>
                      <a:moveTo>
                        <a:pt x="238" y="0"/>
                      </a:moveTo>
                      <a:lnTo>
                        <a:pt x="195" y="313"/>
                      </a:lnTo>
                      <a:lnTo>
                        <a:pt x="0" y="410"/>
                      </a:lnTo>
                      <a:cubicBezTo>
                        <a:pt x="49" y="494"/>
                        <a:pt x="98" y="578"/>
                        <a:pt x="147" y="663"/>
                      </a:cubicBezTo>
                      <a:lnTo>
                        <a:pt x="147" y="663"/>
                      </a:lnTo>
                      <a:lnTo>
                        <a:pt x="145" y="675"/>
                      </a:lnTo>
                      <a:cubicBezTo>
                        <a:pt x="148" y="675"/>
                        <a:pt x="151" y="675"/>
                        <a:pt x="154" y="675"/>
                      </a:cubicBezTo>
                      <a:lnTo>
                        <a:pt x="154" y="675"/>
                      </a:lnTo>
                      <a:cubicBezTo>
                        <a:pt x="365" y="1045"/>
                        <a:pt x="570" y="1433"/>
                        <a:pt x="740" y="1837"/>
                      </a:cubicBezTo>
                      <a:cubicBezTo>
                        <a:pt x="911" y="2352"/>
                        <a:pt x="1057" y="2881"/>
                        <a:pt x="1202" y="3409"/>
                      </a:cubicBezTo>
                      <a:lnTo>
                        <a:pt x="1348" y="3938"/>
                      </a:lnTo>
                      <a:cubicBezTo>
                        <a:pt x="1348" y="3938"/>
                        <a:pt x="1427" y="4229"/>
                        <a:pt x="1414" y="4242"/>
                      </a:cubicBezTo>
                      <a:lnTo>
                        <a:pt x="1427" y="4269"/>
                      </a:lnTo>
                      <a:cubicBezTo>
                        <a:pt x="1427" y="4272"/>
                        <a:pt x="1428" y="4274"/>
                        <a:pt x="1430" y="4274"/>
                      </a:cubicBezTo>
                      <a:cubicBezTo>
                        <a:pt x="1435" y="4274"/>
                        <a:pt x="1444" y="4265"/>
                        <a:pt x="1454" y="4255"/>
                      </a:cubicBezTo>
                      <a:lnTo>
                        <a:pt x="1546" y="4216"/>
                      </a:lnTo>
                      <a:lnTo>
                        <a:pt x="1692" y="4123"/>
                      </a:lnTo>
                      <a:cubicBezTo>
                        <a:pt x="1692" y="4123"/>
                        <a:pt x="1929" y="3964"/>
                        <a:pt x="2167" y="3819"/>
                      </a:cubicBezTo>
                      <a:cubicBezTo>
                        <a:pt x="2405" y="3661"/>
                        <a:pt x="2643" y="3515"/>
                        <a:pt x="2643" y="3515"/>
                      </a:cubicBezTo>
                      <a:cubicBezTo>
                        <a:pt x="3198" y="3172"/>
                        <a:pt x="3726" y="2762"/>
                        <a:pt x="4281" y="2445"/>
                      </a:cubicBezTo>
                      <a:cubicBezTo>
                        <a:pt x="4558" y="2273"/>
                        <a:pt x="4849" y="2114"/>
                        <a:pt x="5140" y="1929"/>
                      </a:cubicBezTo>
                      <a:cubicBezTo>
                        <a:pt x="5206" y="1890"/>
                        <a:pt x="5286" y="1850"/>
                        <a:pt x="5351" y="1797"/>
                      </a:cubicBezTo>
                      <a:lnTo>
                        <a:pt x="5589" y="1612"/>
                      </a:lnTo>
                      <a:cubicBezTo>
                        <a:pt x="5761" y="1454"/>
                        <a:pt x="5933" y="1295"/>
                        <a:pt x="6078" y="1110"/>
                      </a:cubicBezTo>
                      <a:lnTo>
                        <a:pt x="6197" y="978"/>
                      </a:lnTo>
                      <a:cubicBezTo>
                        <a:pt x="6144" y="952"/>
                        <a:pt x="6091" y="939"/>
                        <a:pt x="6038" y="925"/>
                      </a:cubicBezTo>
                      <a:lnTo>
                        <a:pt x="5709" y="846"/>
                      </a:lnTo>
                      <a:lnTo>
                        <a:pt x="5113" y="687"/>
                      </a:lnTo>
                      <a:lnTo>
                        <a:pt x="4123" y="490"/>
                      </a:lnTo>
                      <a:lnTo>
                        <a:pt x="3145" y="305"/>
                      </a:lnTo>
                      <a:lnTo>
                        <a:pt x="2167" y="185"/>
                      </a:lnTo>
                      <a:cubicBezTo>
                        <a:pt x="1519" y="106"/>
                        <a:pt x="872" y="40"/>
                        <a:pt x="2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3" name="Google Shape;10413;p24"/>
                <p:cNvSpPr/>
                <p:nvPr/>
              </p:nvSpPr>
              <p:spPr>
                <a:xfrm>
                  <a:off x="5739900" y="1094975"/>
                  <a:ext cx="387850" cy="38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4" h="15270" extrusionOk="0">
                      <a:moveTo>
                        <a:pt x="7623" y="404"/>
                      </a:moveTo>
                      <a:cubicBezTo>
                        <a:pt x="7800" y="404"/>
                        <a:pt x="7977" y="411"/>
                        <a:pt x="8153" y="425"/>
                      </a:cubicBezTo>
                      <a:cubicBezTo>
                        <a:pt x="10043" y="571"/>
                        <a:pt x="11840" y="1496"/>
                        <a:pt x="13029" y="2909"/>
                      </a:cubicBezTo>
                      <a:cubicBezTo>
                        <a:pt x="13623" y="3622"/>
                        <a:pt x="14086" y="4442"/>
                        <a:pt x="14377" y="5314"/>
                      </a:cubicBezTo>
                      <a:cubicBezTo>
                        <a:pt x="14495" y="5763"/>
                        <a:pt x="14628" y="6212"/>
                        <a:pt x="14694" y="6688"/>
                      </a:cubicBezTo>
                      <a:cubicBezTo>
                        <a:pt x="14694" y="6688"/>
                        <a:pt x="14747" y="7019"/>
                        <a:pt x="14760" y="7349"/>
                      </a:cubicBezTo>
                      <a:lnTo>
                        <a:pt x="14760" y="8009"/>
                      </a:lnTo>
                      <a:lnTo>
                        <a:pt x="14786" y="8011"/>
                      </a:lnTo>
                      <a:lnTo>
                        <a:pt x="14786" y="8011"/>
                      </a:lnTo>
                      <a:cubicBezTo>
                        <a:pt x="14706" y="9848"/>
                        <a:pt x="13874" y="11670"/>
                        <a:pt x="12487" y="12939"/>
                      </a:cubicBezTo>
                      <a:cubicBezTo>
                        <a:pt x="11206" y="14133"/>
                        <a:pt x="9431" y="14836"/>
                        <a:pt x="7651" y="14836"/>
                      </a:cubicBezTo>
                      <a:cubicBezTo>
                        <a:pt x="7541" y="14836"/>
                        <a:pt x="7431" y="14833"/>
                        <a:pt x="7321" y="14828"/>
                      </a:cubicBezTo>
                      <a:cubicBezTo>
                        <a:pt x="5418" y="14762"/>
                        <a:pt x="3555" y="13890"/>
                        <a:pt x="2273" y="12463"/>
                      </a:cubicBezTo>
                      <a:cubicBezTo>
                        <a:pt x="991" y="11048"/>
                        <a:pt x="304" y="9093"/>
                        <a:pt x="424" y="7177"/>
                      </a:cubicBezTo>
                      <a:cubicBezTo>
                        <a:pt x="529" y="5275"/>
                        <a:pt x="1454" y="3411"/>
                        <a:pt x="2894" y="2169"/>
                      </a:cubicBezTo>
                      <a:cubicBezTo>
                        <a:pt x="4187" y="1032"/>
                        <a:pt x="5914" y="404"/>
                        <a:pt x="7623" y="404"/>
                      </a:cubicBezTo>
                      <a:close/>
                      <a:moveTo>
                        <a:pt x="7709" y="0"/>
                      </a:moveTo>
                      <a:cubicBezTo>
                        <a:pt x="5879" y="0"/>
                        <a:pt x="4045" y="701"/>
                        <a:pt x="2670" y="1918"/>
                      </a:cubicBezTo>
                      <a:cubicBezTo>
                        <a:pt x="1176" y="3226"/>
                        <a:pt x="239" y="5169"/>
                        <a:pt x="119" y="7164"/>
                      </a:cubicBezTo>
                      <a:cubicBezTo>
                        <a:pt x="1" y="9146"/>
                        <a:pt x="701" y="11194"/>
                        <a:pt x="2036" y="12687"/>
                      </a:cubicBezTo>
                      <a:cubicBezTo>
                        <a:pt x="3343" y="14181"/>
                        <a:pt x="5299" y="15132"/>
                        <a:pt x="7295" y="15250"/>
                      </a:cubicBezTo>
                      <a:cubicBezTo>
                        <a:pt x="7466" y="15263"/>
                        <a:pt x="7638" y="15269"/>
                        <a:pt x="7810" y="15269"/>
                      </a:cubicBezTo>
                      <a:cubicBezTo>
                        <a:pt x="9642" y="15269"/>
                        <a:pt x="11494" y="14568"/>
                        <a:pt x="12871" y="13348"/>
                      </a:cubicBezTo>
                      <a:cubicBezTo>
                        <a:pt x="14390" y="12026"/>
                        <a:pt x="15355" y="10071"/>
                        <a:pt x="15500" y="8062"/>
                      </a:cubicBezTo>
                      <a:lnTo>
                        <a:pt x="15256" y="8044"/>
                      </a:lnTo>
                      <a:lnTo>
                        <a:pt x="15256" y="8044"/>
                      </a:lnTo>
                      <a:lnTo>
                        <a:pt x="15513" y="8062"/>
                      </a:lnTo>
                      <a:cubicBezTo>
                        <a:pt x="15513" y="8062"/>
                        <a:pt x="15500" y="7666"/>
                        <a:pt x="15487" y="7283"/>
                      </a:cubicBezTo>
                      <a:cubicBezTo>
                        <a:pt x="15447" y="6899"/>
                        <a:pt x="15381" y="6517"/>
                        <a:pt x="15381" y="6517"/>
                      </a:cubicBezTo>
                      <a:cubicBezTo>
                        <a:pt x="15328" y="6279"/>
                        <a:pt x="15262" y="6041"/>
                        <a:pt x="15209" y="5803"/>
                      </a:cubicBezTo>
                      <a:cubicBezTo>
                        <a:pt x="15130" y="5565"/>
                        <a:pt x="15050" y="5328"/>
                        <a:pt x="14985" y="5090"/>
                      </a:cubicBezTo>
                      <a:cubicBezTo>
                        <a:pt x="14641" y="4151"/>
                        <a:pt x="14113" y="3279"/>
                        <a:pt x="13452" y="2539"/>
                      </a:cubicBezTo>
                      <a:cubicBezTo>
                        <a:pt x="12131" y="1046"/>
                        <a:pt x="10175" y="108"/>
                        <a:pt x="8179" y="16"/>
                      </a:cubicBezTo>
                      <a:cubicBezTo>
                        <a:pt x="8023" y="5"/>
                        <a:pt x="7866" y="0"/>
                        <a:pt x="77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4" name="Google Shape;10414;p24"/>
                <p:cNvSpPr/>
                <p:nvPr/>
              </p:nvSpPr>
              <p:spPr>
                <a:xfrm>
                  <a:off x="5840650" y="1194375"/>
                  <a:ext cx="188000" cy="18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0" h="7310" extrusionOk="0">
                      <a:moveTo>
                        <a:pt x="3577" y="413"/>
                      </a:moveTo>
                      <a:cubicBezTo>
                        <a:pt x="3676" y="413"/>
                        <a:pt x="3774" y="417"/>
                        <a:pt x="3872" y="427"/>
                      </a:cubicBezTo>
                      <a:cubicBezTo>
                        <a:pt x="4718" y="506"/>
                        <a:pt x="5484" y="929"/>
                        <a:pt x="6013" y="1563"/>
                      </a:cubicBezTo>
                      <a:cubicBezTo>
                        <a:pt x="6264" y="1880"/>
                        <a:pt x="6462" y="2250"/>
                        <a:pt x="6581" y="2633"/>
                      </a:cubicBezTo>
                      <a:cubicBezTo>
                        <a:pt x="6621" y="2831"/>
                        <a:pt x="6686" y="3016"/>
                        <a:pt x="6727" y="3228"/>
                      </a:cubicBezTo>
                      <a:lnTo>
                        <a:pt x="6753" y="3519"/>
                      </a:lnTo>
                      <a:cubicBezTo>
                        <a:pt x="6753" y="3663"/>
                        <a:pt x="6766" y="3809"/>
                        <a:pt x="6766" y="3809"/>
                      </a:cubicBezTo>
                      <a:lnTo>
                        <a:pt x="6792" y="3811"/>
                      </a:lnTo>
                      <a:lnTo>
                        <a:pt x="6792" y="3811"/>
                      </a:lnTo>
                      <a:cubicBezTo>
                        <a:pt x="6753" y="4629"/>
                        <a:pt x="6409" y="5422"/>
                        <a:pt x="5802" y="6003"/>
                      </a:cubicBezTo>
                      <a:cubicBezTo>
                        <a:pt x="5216" y="6562"/>
                        <a:pt x="4411" y="6889"/>
                        <a:pt x="3585" y="6889"/>
                      </a:cubicBezTo>
                      <a:cubicBezTo>
                        <a:pt x="3553" y="6889"/>
                        <a:pt x="3521" y="6888"/>
                        <a:pt x="3489" y="6887"/>
                      </a:cubicBezTo>
                      <a:cubicBezTo>
                        <a:pt x="2630" y="6848"/>
                        <a:pt x="1797" y="6478"/>
                        <a:pt x="1203" y="5830"/>
                      </a:cubicBezTo>
                      <a:cubicBezTo>
                        <a:pt x="622" y="5183"/>
                        <a:pt x="317" y="4311"/>
                        <a:pt x="370" y="3439"/>
                      </a:cubicBezTo>
                      <a:cubicBezTo>
                        <a:pt x="423" y="2567"/>
                        <a:pt x="833" y="1734"/>
                        <a:pt x="1494" y="1179"/>
                      </a:cubicBezTo>
                      <a:cubicBezTo>
                        <a:pt x="2078" y="678"/>
                        <a:pt x="2827" y="413"/>
                        <a:pt x="3577" y="413"/>
                      </a:cubicBezTo>
                      <a:close/>
                      <a:moveTo>
                        <a:pt x="3742" y="0"/>
                      </a:moveTo>
                      <a:cubicBezTo>
                        <a:pt x="2831" y="0"/>
                        <a:pt x="1944" y="329"/>
                        <a:pt x="1283" y="929"/>
                      </a:cubicBezTo>
                      <a:cubicBezTo>
                        <a:pt x="555" y="1563"/>
                        <a:pt x="120" y="2461"/>
                        <a:pt x="67" y="3413"/>
                      </a:cubicBezTo>
                      <a:cubicBezTo>
                        <a:pt x="0" y="4377"/>
                        <a:pt x="331" y="5328"/>
                        <a:pt x="965" y="6042"/>
                      </a:cubicBezTo>
                      <a:cubicBezTo>
                        <a:pt x="1600" y="6769"/>
                        <a:pt x="2498" y="7231"/>
                        <a:pt x="3462" y="7298"/>
                      </a:cubicBezTo>
                      <a:cubicBezTo>
                        <a:pt x="3561" y="7306"/>
                        <a:pt x="3659" y="7310"/>
                        <a:pt x="3758" y="7310"/>
                      </a:cubicBezTo>
                      <a:cubicBezTo>
                        <a:pt x="4635" y="7310"/>
                        <a:pt x="5494" y="6994"/>
                        <a:pt x="6172" y="6412"/>
                      </a:cubicBezTo>
                      <a:cubicBezTo>
                        <a:pt x="6924" y="5778"/>
                        <a:pt x="7414" y="4853"/>
                        <a:pt x="7493" y="3848"/>
                      </a:cubicBezTo>
                      <a:lnTo>
                        <a:pt x="7143" y="3829"/>
                      </a:lnTo>
                      <a:lnTo>
                        <a:pt x="7143" y="3829"/>
                      </a:lnTo>
                      <a:lnTo>
                        <a:pt x="7519" y="3848"/>
                      </a:lnTo>
                      <a:cubicBezTo>
                        <a:pt x="7519" y="3848"/>
                        <a:pt x="7506" y="3663"/>
                        <a:pt x="7479" y="3466"/>
                      </a:cubicBezTo>
                      <a:cubicBezTo>
                        <a:pt x="7453" y="3281"/>
                        <a:pt x="7414" y="3096"/>
                        <a:pt x="7414" y="3096"/>
                      </a:cubicBezTo>
                      <a:lnTo>
                        <a:pt x="7308" y="2752"/>
                      </a:lnTo>
                      <a:cubicBezTo>
                        <a:pt x="7268" y="2633"/>
                        <a:pt x="7215" y="2527"/>
                        <a:pt x="7189" y="2409"/>
                      </a:cubicBezTo>
                      <a:cubicBezTo>
                        <a:pt x="7017" y="1959"/>
                        <a:pt x="6753" y="1549"/>
                        <a:pt x="6422" y="1193"/>
                      </a:cubicBezTo>
                      <a:cubicBezTo>
                        <a:pt x="5775" y="479"/>
                        <a:pt x="4850" y="43"/>
                        <a:pt x="3899" y="4"/>
                      </a:cubicBezTo>
                      <a:cubicBezTo>
                        <a:pt x="3846" y="2"/>
                        <a:pt x="3794" y="0"/>
                        <a:pt x="37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5" name="Google Shape;10415;p24"/>
                <p:cNvSpPr/>
                <p:nvPr/>
              </p:nvSpPr>
              <p:spPr>
                <a:xfrm>
                  <a:off x="5704550" y="1308100"/>
                  <a:ext cx="640875" cy="38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35" h="15410" extrusionOk="0">
                      <a:moveTo>
                        <a:pt x="24921" y="0"/>
                      </a:moveTo>
                      <a:cubicBezTo>
                        <a:pt x="24776" y="2708"/>
                        <a:pt x="23983" y="5471"/>
                        <a:pt x="22463" y="7823"/>
                      </a:cubicBezTo>
                      <a:lnTo>
                        <a:pt x="21882" y="8695"/>
                      </a:lnTo>
                      <a:cubicBezTo>
                        <a:pt x="21671" y="8972"/>
                        <a:pt x="21433" y="9236"/>
                        <a:pt x="21221" y="9500"/>
                      </a:cubicBezTo>
                      <a:cubicBezTo>
                        <a:pt x="20786" y="10055"/>
                        <a:pt x="20257" y="10518"/>
                        <a:pt x="19768" y="11020"/>
                      </a:cubicBezTo>
                      <a:lnTo>
                        <a:pt x="18949" y="11681"/>
                      </a:lnTo>
                      <a:lnTo>
                        <a:pt x="18539" y="12011"/>
                      </a:lnTo>
                      <a:lnTo>
                        <a:pt x="18103" y="12302"/>
                      </a:lnTo>
                      <a:cubicBezTo>
                        <a:pt x="17800" y="12500"/>
                        <a:pt x="17509" y="12698"/>
                        <a:pt x="17218" y="12883"/>
                      </a:cubicBezTo>
                      <a:lnTo>
                        <a:pt x="16279" y="13372"/>
                      </a:lnTo>
                      <a:cubicBezTo>
                        <a:pt x="14110" y="14485"/>
                        <a:pt x="11651" y="15021"/>
                        <a:pt x="9232" y="15021"/>
                      </a:cubicBezTo>
                      <a:cubicBezTo>
                        <a:pt x="8867" y="15021"/>
                        <a:pt x="8502" y="15009"/>
                        <a:pt x="8140" y="14984"/>
                      </a:cubicBezTo>
                      <a:cubicBezTo>
                        <a:pt x="6753" y="14826"/>
                        <a:pt x="5379" y="14601"/>
                        <a:pt x="4084" y="14099"/>
                      </a:cubicBezTo>
                      <a:cubicBezTo>
                        <a:pt x="3423" y="13901"/>
                        <a:pt x="2815" y="13570"/>
                        <a:pt x="2194" y="13293"/>
                      </a:cubicBezTo>
                      <a:cubicBezTo>
                        <a:pt x="1890" y="13134"/>
                        <a:pt x="1586" y="12962"/>
                        <a:pt x="1269" y="12804"/>
                      </a:cubicBezTo>
                      <a:cubicBezTo>
                        <a:pt x="1269" y="12804"/>
                        <a:pt x="1045" y="12685"/>
                        <a:pt x="833" y="12566"/>
                      </a:cubicBezTo>
                      <a:lnTo>
                        <a:pt x="410" y="12302"/>
                      </a:lnTo>
                      <a:lnTo>
                        <a:pt x="0" y="12923"/>
                      </a:lnTo>
                      <a:cubicBezTo>
                        <a:pt x="0" y="12923"/>
                        <a:pt x="226" y="13082"/>
                        <a:pt x="476" y="13200"/>
                      </a:cubicBezTo>
                      <a:cubicBezTo>
                        <a:pt x="728" y="13319"/>
                        <a:pt x="965" y="13438"/>
                        <a:pt x="965" y="13438"/>
                      </a:cubicBezTo>
                      <a:cubicBezTo>
                        <a:pt x="1283" y="13584"/>
                        <a:pt x="1600" y="13729"/>
                        <a:pt x="1917" y="13887"/>
                      </a:cubicBezTo>
                      <a:cubicBezTo>
                        <a:pt x="2578" y="14139"/>
                        <a:pt x="3224" y="14456"/>
                        <a:pt x="3912" y="14627"/>
                      </a:cubicBezTo>
                      <a:cubicBezTo>
                        <a:pt x="5259" y="15103"/>
                        <a:pt x="6700" y="15288"/>
                        <a:pt x="8113" y="15393"/>
                      </a:cubicBezTo>
                      <a:cubicBezTo>
                        <a:pt x="8364" y="15404"/>
                        <a:pt x="8615" y="15409"/>
                        <a:pt x="8866" y="15409"/>
                      </a:cubicBezTo>
                      <a:cubicBezTo>
                        <a:pt x="11467" y="15409"/>
                        <a:pt x="14099" y="14843"/>
                        <a:pt x="16425" y="13649"/>
                      </a:cubicBezTo>
                      <a:lnTo>
                        <a:pt x="17377" y="13147"/>
                      </a:lnTo>
                      <a:cubicBezTo>
                        <a:pt x="17680" y="12962"/>
                        <a:pt x="17971" y="12765"/>
                        <a:pt x="18275" y="12566"/>
                      </a:cubicBezTo>
                      <a:lnTo>
                        <a:pt x="18724" y="12275"/>
                      </a:lnTo>
                      <a:lnTo>
                        <a:pt x="19147" y="11932"/>
                      </a:lnTo>
                      <a:lnTo>
                        <a:pt x="19979" y="11271"/>
                      </a:lnTo>
                      <a:cubicBezTo>
                        <a:pt x="20495" y="10769"/>
                        <a:pt x="21050" y="10307"/>
                        <a:pt x="21499" y="9738"/>
                      </a:cubicBezTo>
                      <a:cubicBezTo>
                        <a:pt x="21723" y="9474"/>
                        <a:pt x="21961" y="9210"/>
                        <a:pt x="22186" y="8919"/>
                      </a:cubicBezTo>
                      <a:lnTo>
                        <a:pt x="22807" y="8047"/>
                      </a:lnTo>
                      <a:cubicBezTo>
                        <a:pt x="24445" y="5695"/>
                        <a:pt x="25384" y="2867"/>
                        <a:pt x="25635" y="39"/>
                      </a:cubicBezTo>
                      <a:lnTo>
                        <a:pt x="249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6" name="Google Shape;10416;p24"/>
                <p:cNvSpPr/>
                <p:nvPr/>
              </p:nvSpPr>
              <p:spPr>
                <a:xfrm>
                  <a:off x="5759075" y="1302150"/>
                  <a:ext cx="486925" cy="29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77" h="11668" extrusionOk="0">
                      <a:moveTo>
                        <a:pt x="18776" y="0"/>
                      </a:moveTo>
                      <a:cubicBezTo>
                        <a:pt x="18658" y="2048"/>
                        <a:pt x="18089" y="4109"/>
                        <a:pt x="16953" y="5880"/>
                      </a:cubicBezTo>
                      <a:lnTo>
                        <a:pt x="16517" y="6528"/>
                      </a:lnTo>
                      <a:cubicBezTo>
                        <a:pt x="16358" y="6739"/>
                        <a:pt x="16186" y="6937"/>
                        <a:pt x="16015" y="7148"/>
                      </a:cubicBezTo>
                      <a:cubicBezTo>
                        <a:pt x="15710" y="7571"/>
                        <a:pt x="15288" y="7902"/>
                        <a:pt x="14931" y="8285"/>
                      </a:cubicBezTo>
                      <a:lnTo>
                        <a:pt x="14324" y="8787"/>
                      </a:lnTo>
                      <a:lnTo>
                        <a:pt x="14006" y="9038"/>
                      </a:lnTo>
                      <a:lnTo>
                        <a:pt x="13676" y="9263"/>
                      </a:lnTo>
                      <a:cubicBezTo>
                        <a:pt x="13452" y="9395"/>
                        <a:pt x="13240" y="9553"/>
                        <a:pt x="13015" y="9685"/>
                      </a:cubicBezTo>
                      <a:lnTo>
                        <a:pt x="12315" y="10055"/>
                      </a:lnTo>
                      <a:cubicBezTo>
                        <a:pt x="12090" y="10187"/>
                        <a:pt x="11839" y="10293"/>
                        <a:pt x="11588" y="10386"/>
                      </a:cubicBezTo>
                      <a:cubicBezTo>
                        <a:pt x="11350" y="10478"/>
                        <a:pt x="11112" y="10598"/>
                        <a:pt x="10862" y="10677"/>
                      </a:cubicBezTo>
                      <a:cubicBezTo>
                        <a:pt x="10346" y="10809"/>
                        <a:pt x="9857" y="10994"/>
                        <a:pt x="9329" y="11060"/>
                      </a:cubicBezTo>
                      <a:cubicBezTo>
                        <a:pt x="8627" y="11222"/>
                        <a:pt x="7912" y="11267"/>
                        <a:pt x="7198" y="11267"/>
                      </a:cubicBezTo>
                      <a:cubicBezTo>
                        <a:pt x="6864" y="11267"/>
                        <a:pt x="6530" y="11257"/>
                        <a:pt x="6197" y="11245"/>
                      </a:cubicBezTo>
                      <a:cubicBezTo>
                        <a:pt x="5166" y="11112"/>
                        <a:pt x="4123" y="10954"/>
                        <a:pt x="3171" y="10571"/>
                      </a:cubicBezTo>
                      <a:cubicBezTo>
                        <a:pt x="2669" y="10425"/>
                        <a:pt x="2220" y="10148"/>
                        <a:pt x="1744" y="9950"/>
                      </a:cubicBezTo>
                      <a:cubicBezTo>
                        <a:pt x="1533" y="9831"/>
                        <a:pt x="1295" y="9699"/>
                        <a:pt x="1057" y="9580"/>
                      </a:cubicBezTo>
                      <a:cubicBezTo>
                        <a:pt x="1057" y="9580"/>
                        <a:pt x="899" y="9500"/>
                        <a:pt x="726" y="9408"/>
                      </a:cubicBezTo>
                      <a:cubicBezTo>
                        <a:pt x="568" y="9315"/>
                        <a:pt x="423" y="9210"/>
                        <a:pt x="423" y="9210"/>
                      </a:cubicBezTo>
                      <a:lnTo>
                        <a:pt x="0" y="9844"/>
                      </a:lnTo>
                      <a:cubicBezTo>
                        <a:pt x="0" y="9844"/>
                        <a:pt x="185" y="9950"/>
                        <a:pt x="370" y="10043"/>
                      </a:cubicBezTo>
                      <a:cubicBezTo>
                        <a:pt x="555" y="10135"/>
                        <a:pt x="753" y="10214"/>
                        <a:pt x="753" y="10214"/>
                      </a:cubicBezTo>
                      <a:cubicBezTo>
                        <a:pt x="991" y="10320"/>
                        <a:pt x="1228" y="10425"/>
                        <a:pt x="1480" y="10545"/>
                      </a:cubicBezTo>
                      <a:cubicBezTo>
                        <a:pt x="1982" y="10730"/>
                        <a:pt x="2458" y="10980"/>
                        <a:pt x="2986" y="11100"/>
                      </a:cubicBezTo>
                      <a:cubicBezTo>
                        <a:pt x="4017" y="11456"/>
                        <a:pt x="5101" y="11575"/>
                        <a:pt x="6170" y="11667"/>
                      </a:cubicBezTo>
                      <a:cubicBezTo>
                        <a:pt x="7254" y="11667"/>
                        <a:pt x="8337" y="11655"/>
                        <a:pt x="9394" y="11390"/>
                      </a:cubicBezTo>
                      <a:cubicBezTo>
                        <a:pt x="9937" y="11311"/>
                        <a:pt x="10439" y="11112"/>
                        <a:pt x="10967" y="10968"/>
                      </a:cubicBezTo>
                      <a:cubicBezTo>
                        <a:pt x="11218" y="10888"/>
                        <a:pt x="11456" y="10769"/>
                        <a:pt x="11707" y="10663"/>
                      </a:cubicBezTo>
                      <a:cubicBezTo>
                        <a:pt x="11958" y="10571"/>
                        <a:pt x="12222" y="10466"/>
                        <a:pt x="12447" y="10333"/>
                      </a:cubicBezTo>
                      <a:lnTo>
                        <a:pt x="13173" y="9950"/>
                      </a:lnTo>
                      <a:cubicBezTo>
                        <a:pt x="13399" y="9818"/>
                        <a:pt x="13623" y="9659"/>
                        <a:pt x="13848" y="9514"/>
                      </a:cubicBezTo>
                      <a:lnTo>
                        <a:pt x="14191" y="9289"/>
                      </a:lnTo>
                      <a:lnTo>
                        <a:pt x="14509" y="9038"/>
                      </a:lnTo>
                      <a:lnTo>
                        <a:pt x="15156" y="8536"/>
                      </a:lnTo>
                      <a:cubicBezTo>
                        <a:pt x="15526" y="8153"/>
                        <a:pt x="15962" y="7809"/>
                        <a:pt x="16292" y="7386"/>
                      </a:cubicBezTo>
                      <a:cubicBezTo>
                        <a:pt x="16477" y="7175"/>
                        <a:pt x="16662" y="6977"/>
                        <a:pt x="16834" y="6766"/>
                      </a:cubicBezTo>
                      <a:lnTo>
                        <a:pt x="17296" y="6105"/>
                      </a:lnTo>
                      <a:cubicBezTo>
                        <a:pt x="18552" y="4334"/>
                        <a:pt x="19265" y="2207"/>
                        <a:pt x="19477" y="39"/>
                      </a:cubicBezTo>
                      <a:lnTo>
                        <a:pt x="1877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7" name="Google Shape;10417;p24"/>
                <p:cNvSpPr/>
                <p:nvPr/>
              </p:nvSpPr>
              <p:spPr>
                <a:xfrm>
                  <a:off x="5521550" y="915000"/>
                  <a:ext cx="232925" cy="71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17" h="28634" extrusionOk="0">
                      <a:moveTo>
                        <a:pt x="8973" y="0"/>
                      </a:moveTo>
                      <a:lnTo>
                        <a:pt x="8048" y="581"/>
                      </a:lnTo>
                      <a:cubicBezTo>
                        <a:pt x="7757" y="779"/>
                        <a:pt x="7493" y="1004"/>
                        <a:pt x="7202" y="1189"/>
                      </a:cubicBezTo>
                      <a:cubicBezTo>
                        <a:pt x="6594" y="1572"/>
                        <a:pt x="6078" y="2074"/>
                        <a:pt x="5537" y="2523"/>
                      </a:cubicBezTo>
                      <a:lnTo>
                        <a:pt x="4783" y="3277"/>
                      </a:lnTo>
                      <a:lnTo>
                        <a:pt x="4401" y="3660"/>
                      </a:lnTo>
                      <a:lnTo>
                        <a:pt x="4070" y="4070"/>
                      </a:lnTo>
                      <a:lnTo>
                        <a:pt x="3396" y="4902"/>
                      </a:lnTo>
                      <a:lnTo>
                        <a:pt x="2789" y="5788"/>
                      </a:lnTo>
                      <a:cubicBezTo>
                        <a:pt x="1203" y="8179"/>
                        <a:pt x="344" y="11020"/>
                        <a:pt x="132" y="13861"/>
                      </a:cubicBezTo>
                      <a:cubicBezTo>
                        <a:pt x="0" y="16702"/>
                        <a:pt x="516" y="19635"/>
                        <a:pt x="1797" y="22199"/>
                      </a:cubicBezTo>
                      <a:lnTo>
                        <a:pt x="2287" y="23150"/>
                      </a:lnTo>
                      <a:lnTo>
                        <a:pt x="2854" y="24061"/>
                      </a:lnTo>
                      <a:lnTo>
                        <a:pt x="3145" y="24511"/>
                      </a:lnTo>
                      <a:lnTo>
                        <a:pt x="3476" y="24934"/>
                      </a:lnTo>
                      <a:lnTo>
                        <a:pt x="4136" y="25779"/>
                      </a:lnTo>
                      <a:cubicBezTo>
                        <a:pt x="4639" y="26295"/>
                        <a:pt x="5088" y="26850"/>
                        <a:pt x="5643" y="27312"/>
                      </a:cubicBezTo>
                      <a:cubicBezTo>
                        <a:pt x="5920" y="27537"/>
                        <a:pt x="6184" y="27788"/>
                        <a:pt x="6462" y="27999"/>
                      </a:cubicBezTo>
                      <a:lnTo>
                        <a:pt x="7334" y="28633"/>
                      </a:lnTo>
                      <a:lnTo>
                        <a:pt x="7717" y="28039"/>
                      </a:lnTo>
                      <a:lnTo>
                        <a:pt x="6871" y="27471"/>
                      </a:lnTo>
                      <a:cubicBezTo>
                        <a:pt x="6594" y="27259"/>
                        <a:pt x="6330" y="27035"/>
                        <a:pt x="6066" y="26824"/>
                      </a:cubicBezTo>
                      <a:cubicBezTo>
                        <a:pt x="5511" y="26413"/>
                        <a:pt x="5061" y="25885"/>
                        <a:pt x="4559" y="25409"/>
                      </a:cubicBezTo>
                      <a:lnTo>
                        <a:pt x="3885" y="24616"/>
                      </a:lnTo>
                      <a:lnTo>
                        <a:pt x="3555" y="24220"/>
                      </a:lnTo>
                      <a:lnTo>
                        <a:pt x="3264" y="23784"/>
                      </a:lnTo>
                      <a:lnTo>
                        <a:pt x="2683" y="22925"/>
                      </a:lnTo>
                      <a:lnTo>
                        <a:pt x="2167" y="22014"/>
                      </a:lnTo>
                      <a:cubicBezTo>
                        <a:pt x="846" y="19542"/>
                        <a:pt x="304" y="16676"/>
                        <a:pt x="437" y="13874"/>
                      </a:cubicBezTo>
                      <a:cubicBezTo>
                        <a:pt x="648" y="11086"/>
                        <a:pt x="1533" y="8311"/>
                        <a:pt x="3145" y="6025"/>
                      </a:cubicBezTo>
                      <a:lnTo>
                        <a:pt x="3753" y="5180"/>
                      </a:lnTo>
                      <a:lnTo>
                        <a:pt x="4427" y="4400"/>
                      </a:lnTo>
                      <a:lnTo>
                        <a:pt x="4771" y="4003"/>
                      </a:lnTo>
                      <a:lnTo>
                        <a:pt x="5153" y="3647"/>
                      </a:lnTo>
                      <a:lnTo>
                        <a:pt x="5907" y="2946"/>
                      </a:lnTo>
                      <a:cubicBezTo>
                        <a:pt x="6462" y="2523"/>
                        <a:pt x="6977" y="2074"/>
                        <a:pt x="7572" y="1731"/>
                      </a:cubicBezTo>
                      <a:cubicBezTo>
                        <a:pt x="7863" y="1559"/>
                        <a:pt x="8153" y="1334"/>
                        <a:pt x="8444" y="1149"/>
                      </a:cubicBezTo>
                      <a:lnTo>
                        <a:pt x="9316" y="673"/>
                      </a:lnTo>
                      <a:lnTo>
                        <a:pt x="897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8" name="Google Shape;10418;p24"/>
                <p:cNvSpPr/>
                <p:nvPr/>
              </p:nvSpPr>
              <p:spPr>
                <a:xfrm>
                  <a:off x="5623625" y="1003850"/>
                  <a:ext cx="175775" cy="54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1" h="21750" extrusionOk="0">
                      <a:moveTo>
                        <a:pt x="6687" y="0"/>
                      </a:moveTo>
                      <a:lnTo>
                        <a:pt x="5986" y="449"/>
                      </a:lnTo>
                      <a:cubicBezTo>
                        <a:pt x="5774" y="608"/>
                        <a:pt x="5577" y="780"/>
                        <a:pt x="5352" y="939"/>
                      </a:cubicBezTo>
                      <a:cubicBezTo>
                        <a:pt x="4890" y="1216"/>
                        <a:pt x="4520" y="1612"/>
                        <a:pt x="4097" y="1943"/>
                      </a:cubicBezTo>
                      <a:lnTo>
                        <a:pt x="3528" y="2524"/>
                      </a:lnTo>
                      <a:lnTo>
                        <a:pt x="3237" y="2815"/>
                      </a:lnTo>
                      <a:lnTo>
                        <a:pt x="2987" y="3132"/>
                      </a:lnTo>
                      <a:lnTo>
                        <a:pt x="2471" y="3766"/>
                      </a:lnTo>
                      <a:lnTo>
                        <a:pt x="2022" y="4440"/>
                      </a:lnTo>
                      <a:cubicBezTo>
                        <a:pt x="1863" y="4651"/>
                        <a:pt x="1731" y="4889"/>
                        <a:pt x="1613" y="5127"/>
                      </a:cubicBezTo>
                      <a:cubicBezTo>
                        <a:pt x="1493" y="5365"/>
                        <a:pt x="1348" y="5603"/>
                        <a:pt x="1229" y="5840"/>
                      </a:cubicBezTo>
                      <a:cubicBezTo>
                        <a:pt x="1031" y="6356"/>
                        <a:pt x="780" y="6832"/>
                        <a:pt x="647" y="7360"/>
                      </a:cubicBezTo>
                      <a:cubicBezTo>
                        <a:pt x="265" y="8377"/>
                        <a:pt x="133" y="9461"/>
                        <a:pt x="27" y="10532"/>
                      </a:cubicBezTo>
                      <a:cubicBezTo>
                        <a:pt x="1" y="11615"/>
                        <a:pt x="1" y="12711"/>
                        <a:pt x="251" y="13769"/>
                      </a:cubicBezTo>
                      <a:cubicBezTo>
                        <a:pt x="318" y="14311"/>
                        <a:pt x="515" y="14813"/>
                        <a:pt x="647" y="15341"/>
                      </a:cubicBezTo>
                      <a:cubicBezTo>
                        <a:pt x="741" y="15592"/>
                        <a:pt x="846" y="15844"/>
                        <a:pt x="938" y="16094"/>
                      </a:cubicBezTo>
                      <a:cubicBezTo>
                        <a:pt x="1031" y="16358"/>
                        <a:pt x="1137" y="16610"/>
                        <a:pt x="1269" y="16848"/>
                      </a:cubicBezTo>
                      <a:lnTo>
                        <a:pt x="1625" y="17574"/>
                      </a:lnTo>
                      <a:lnTo>
                        <a:pt x="2062" y="18261"/>
                      </a:lnTo>
                      <a:lnTo>
                        <a:pt x="2273" y="18605"/>
                      </a:lnTo>
                      <a:lnTo>
                        <a:pt x="2524" y="18936"/>
                      </a:lnTo>
                      <a:lnTo>
                        <a:pt x="3026" y="19582"/>
                      </a:lnTo>
                      <a:cubicBezTo>
                        <a:pt x="3410" y="19966"/>
                        <a:pt x="3739" y="20402"/>
                        <a:pt x="4162" y="20745"/>
                      </a:cubicBezTo>
                      <a:cubicBezTo>
                        <a:pt x="4374" y="20918"/>
                        <a:pt x="4572" y="21103"/>
                        <a:pt x="4770" y="21274"/>
                      </a:cubicBezTo>
                      <a:lnTo>
                        <a:pt x="5431" y="21750"/>
                      </a:lnTo>
                      <a:lnTo>
                        <a:pt x="5827" y="21168"/>
                      </a:lnTo>
                      <a:lnTo>
                        <a:pt x="5180" y="20745"/>
                      </a:lnTo>
                      <a:cubicBezTo>
                        <a:pt x="4969" y="20587"/>
                        <a:pt x="4784" y="20415"/>
                        <a:pt x="4572" y="20257"/>
                      </a:cubicBezTo>
                      <a:cubicBezTo>
                        <a:pt x="4162" y="19952"/>
                        <a:pt x="3819" y="19556"/>
                        <a:pt x="3436" y="19200"/>
                      </a:cubicBezTo>
                      <a:lnTo>
                        <a:pt x="2934" y="18605"/>
                      </a:lnTo>
                      <a:lnTo>
                        <a:pt x="2682" y="18314"/>
                      </a:lnTo>
                      <a:lnTo>
                        <a:pt x="2471" y="17984"/>
                      </a:lnTo>
                      <a:lnTo>
                        <a:pt x="2022" y="17336"/>
                      </a:lnTo>
                      <a:lnTo>
                        <a:pt x="1639" y="16649"/>
                      </a:lnTo>
                      <a:cubicBezTo>
                        <a:pt x="1507" y="16425"/>
                        <a:pt x="1401" y="16187"/>
                        <a:pt x="1295" y="15949"/>
                      </a:cubicBezTo>
                      <a:cubicBezTo>
                        <a:pt x="1202" y="15698"/>
                        <a:pt x="1084" y="15460"/>
                        <a:pt x="991" y="15222"/>
                      </a:cubicBezTo>
                      <a:cubicBezTo>
                        <a:pt x="859" y="14720"/>
                        <a:pt x="647" y="14218"/>
                        <a:pt x="568" y="13703"/>
                      </a:cubicBezTo>
                      <a:cubicBezTo>
                        <a:pt x="318" y="12672"/>
                        <a:pt x="318" y="11602"/>
                        <a:pt x="330" y="10558"/>
                      </a:cubicBezTo>
                      <a:cubicBezTo>
                        <a:pt x="436" y="9501"/>
                        <a:pt x="582" y="8444"/>
                        <a:pt x="965" y="7466"/>
                      </a:cubicBezTo>
                      <a:cubicBezTo>
                        <a:pt x="1097" y="6950"/>
                        <a:pt x="1361" y="6488"/>
                        <a:pt x="1560" y="6013"/>
                      </a:cubicBezTo>
                      <a:cubicBezTo>
                        <a:pt x="1678" y="5775"/>
                        <a:pt x="1824" y="5550"/>
                        <a:pt x="1956" y="5326"/>
                      </a:cubicBezTo>
                      <a:cubicBezTo>
                        <a:pt x="2075" y="5100"/>
                        <a:pt x="2207" y="4876"/>
                        <a:pt x="2379" y="4665"/>
                      </a:cubicBezTo>
                      <a:lnTo>
                        <a:pt x="2828" y="4031"/>
                      </a:lnTo>
                      <a:lnTo>
                        <a:pt x="3357" y="3449"/>
                      </a:lnTo>
                      <a:lnTo>
                        <a:pt x="3607" y="3159"/>
                      </a:lnTo>
                      <a:lnTo>
                        <a:pt x="3898" y="2894"/>
                      </a:lnTo>
                      <a:lnTo>
                        <a:pt x="4467" y="2366"/>
                      </a:lnTo>
                      <a:cubicBezTo>
                        <a:pt x="4890" y="2061"/>
                        <a:pt x="5272" y="1718"/>
                        <a:pt x="5721" y="1467"/>
                      </a:cubicBezTo>
                      <a:cubicBezTo>
                        <a:pt x="5947" y="1348"/>
                        <a:pt x="6144" y="1177"/>
                        <a:pt x="6369" y="1031"/>
                      </a:cubicBezTo>
                      <a:lnTo>
                        <a:pt x="7030" y="674"/>
                      </a:lnTo>
                      <a:lnTo>
                        <a:pt x="668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9" name="Google Shape;10419;p24"/>
                <p:cNvSpPr/>
                <p:nvPr/>
              </p:nvSpPr>
              <p:spPr>
                <a:xfrm>
                  <a:off x="5746175" y="875075"/>
                  <a:ext cx="599925" cy="43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7" h="17361" extrusionOk="0">
                      <a:moveTo>
                        <a:pt x="7203" y="1"/>
                      </a:moveTo>
                      <a:cubicBezTo>
                        <a:pt x="4719" y="1"/>
                        <a:pt x="2221" y="523"/>
                        <a:pt x="0" y="1610"/>
                      </a:cubicBezTo>
                      <a:lnTo>
                        <a:pt x="317" y="2244"/>
                      </a:lnTo>
                      <a:cubicBezTo>
                        <a:pt x="2591" y="1027"/>
                        <a:pt x="5203" y="440"/>
                        <a:pt x="7824" y="440"/>
                      </a:cubicBezTo>
                      <a:cubicBezTo>
                        <a:pt x="7991" y="440"/>
                        <a:pt x="8158" y="442"/>
                        <a:pt x="8325" y="447"/>
                      </a:cubicBezTo>
                      <a:cubicBezTo>
                        <a:pt x="11100" y="606"/>
                        <a:pt x="13901" y="1451"/>
                        <a:pt x="16226" y="3037"/>
                      </a:cubicBezTo>
                      <a:lnTo>
                        <a:pt x="17086" y="3632"/>
                      </a:lnTo>
                      <a:cubicBezTo>
                        <a:pt x="17363" y="3856"/>
                        <a:pt x="17627" y="4081"/>
                        <a:pt x="17891" y="4319"/>
                      </a:cubicBezTo>
                      <a:lnTo>
                        <a:pt x="18302" y="4663"/>
                      </a:lnTo>
                      <a:lnTo>
                        <a:pt x="18658" y="5033"/>
                      </a:lnTo>
                      <a:lnTo>
                        <a:pt x="19385" y="5785"/>
                      </a:lnTo>
                      <a:cubicBezTo>
                        <a:pt x="19821" y="6354"/>
                        <a:pt x="20296" y="6869"/>
                        <a:pt x="20640" y="7464"/>
                      </a:cubicBezTo>
                      <a:cubicBezTo>
                        <a:pt x="20839" y="7767"/>
                        <a:pt x="21036" y="8058"/>
                        <a:pt x="21209" y="8362"/>
                      </a:cubicBezTo>
                      <a:lnTo>
                        <a:pt x="21684" y="9287"/>
                      </a:lnTo>
                      <a:cubicBezTo>
                        <a:pt x="21843" y="9591"/>
                        <a:pt x="21961" y="9922"/>
                        <a:pt x="22093" y="10239"/>
                      </a:cubicBezTo>
                      <a:cubicBezTo>
                        <a:pt x="22213" y="10569"/>
                        <a:pt x="22358" y="10886"/>
                        <a:pt x="22451" y="11217"/>
                      </a:cubicBezTo>
                      <a:cubicBezTo>
                        <a:pt x="22636" y="11890"/>
                        <a:pt x="22860" y="12551"/>
                        <a:pt x="22953" y="13225"/>
                      </a:cubicBezTo>
                      <a:cubicBezTo>
                        <a:pt x="23006" y="13569"/>
                        <a:pt x="23085" y="13912"/>
                        <a:pt x="23111" y="14256"/>
                      </a:cubicBezTo>
                      <a:lnTo>
                        <a:pt x="23191" y="15286"/>
                      </a:lnTo>
                      <a:cubicBezTo>
                        <a:pt x="23217" y="15616"/>
                        <a:pt x="23230" y="15973"/>
                        <a:pt x="23230" y="16317"/>
                      </a:cubicBezTo>
                      <a:lnTo>
                        <a:pt x="23243" y="17321"/>
                      </a:lnTo>
                      <a:lnTo>
                        <a:pt x="23996" y="17360"/>
                      </a:lnTo>
                      <a:lnTo>
                        <a:pt x="23931" y="16264"/>
                      </a:lnTo>
                      <a:cubicBezTo>
                        <a:pt x="23917" y="15921"/>
                        <a:pt x="23878" y="15577"/>
                        <a:pt x="23837" y="15220"/>
                      </a:cubicBezTo>
                      <a:lnTo>
                        <a:pt x="23719" y="14163"/>
                      </a:lnTo>
                      <a:cubicBezTo>
                        <a:pt x="23666" y="13806"/>
                        <a:pt x="23573" y="13463"/>
                        <a:pt x="23494" y="13119"/>
                      </a:cubicBezTo>
                      <a:cubicBezTo>
                        <a:pt x="23376" y="12418"/>
                        <a:pt x="23124" y="11745"/>
                        <a:pt x="22913" y="11058"/>
                      </a:cubicBezTo>
                      <a:cubicBezTo>
                        <a:pt x="22807" y="10714"/>
                        <a:pt x="22648" y="10397"/>
                        <a:pt x="22516" y="10066"/>
                      </a:cubicBezTo>
                      <a:cubicBezTo>
                        <a:pt x="22371" y="9737"/>
                        <a:pt x="22239" y="9406"/>
                        <a:pt x="22054" y="9102"/>
                      </a:cubicBezTo>
                      <a:lnTo>
                        <a:pt x="21538" y="8164"/>
                      </a:lnTo>
                      <a:cubicBezTo>
                        <a:pt x="21353" y="7847"/>
                        <a:pt x="21142" y="7556"/>
                        <a:pt x="20957" y="7265"/>
                      </a:cubicBezTo>
                      <a:cubicBezTo>
                        <a:pt x="20574" y="6657"/>
                        <a:pt x="20085" y="6129"/>
                        <a:pt x="19636" y="5574"/>
                      </a:cubicBezTo>
                      <a:lnTo>
                        <a:pt x="18896" y="4807"/>
                      </a:lnTo>
                      <a:lnTo>
                        <a:pt x="18513" y="4425"/>
                      </a:lnTo>
                      <a:lnTo>
                        <a:pt x="18103" y="4081"/>
                      </a:lnTo>
                      <a:cubicBezTo>
                        <a:pt x="17826" y="3843"/>
                        <a:pt x="17562" y="3618"/>
                        <a:pt x="17271" y="3394"/>
                      </a:cubicBezTo>
                      <a:lnTo>
                        <a:pt x="16399" y="2773"/>
                      </a:lnTo>
                      <a:cubicBezTo>
                        <a:pt x="14020" y="1174"/>
                        <a:pt x="11193" y="276"/>
                        <a:pt x="8351" y="38"/>
                      </a:cubicBezTo>
                      <a:cubicBezTo>
                        <a:pt x="7969" y="13"/>
                        <a:pt x="7586" y="1"/>
                        <a:pt x="72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20" name="Google Shape;10420;p24"/>
                <p:cNvSpPr/>
                <p:nvPr/>
              </p:nvSpPr>
              <p:spPr>
                <a:xfrm>
                  <a:off x="5791100" y="974425"/>
                  <a:ext cx="455575" cy="32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23" h="13163" extrusionOk="0">
                      <a:moveTo>
                        <a:pt x="5442" y="1"/>
                      </a:moveTo>
                      <a:cubicBezTo>
                        <a:pt x="3563" y="1"/>
                        <a:pt x="1678" y="369"/>
                        <a:pt x="0" y="1191"/>
                      </a:cubicBezTo>
                      <a:lnTo>
                        <a:pt x="317" y="1825"/>
                      </a:lnTo>
                      <a:cubicBezTo>
                        <a:pt x="2037" y="876"/>
                        <a:pt x="4023" y="448"/>
                        <a:pt x="6032" y="448"/>
                      </a:cubicBezTo>
                      <a:cubicBezTo>
                        <a:pt x="6122" y="448"/>
                        <a:pt x="6213" y="449"/>
                        <a:pt x="6304" y="451"/>
                      </a:cubicBezTo>
                      <a:cubicBezTo>
                        <a:pt x="7347" y="530"/>
                        <a:pt x="8404" y="662"/>
                        <a:pt x="9396" y="1018"/>
                      </a:cubicBezTo>
                      <a:cubicBezTo>
                        <a:pt x="9910" y="1151"/>
                        <a:pt x="10386" y="1388"/>
                        <a:pt x="10876" y="1587"/>
                      </a:cubicBezTo>
                      <a:cubicBezTo>
                        <a:pt x="11113" y="1706"/>
                        <a:pt x="11338" y="1851"/>
                        <a:pt x="11563" y="1970"/>
                      </a:cubicBezTo>
                      <a:cubicBezTo>
                        <a:pt x="11801" y="2089"/>
                        <a:pt x="12025" y="2221"/>
                        <a:pt x="12236" y="2380"/>
                      </a:cubicBezTo>
                      <a:lnTo>
                        <a:pt x="12897" y="2829"/>
                      </a:lnTo>
                      <a:lnTo>
                        <a:pt x="13492" y="3344"/>
                      </a:lnTo>
                      <a:lnTo>
                        <a:pt x="13795" y="3596"/>
                      </a:lnTo>
                      <a:lnTo>
                        <a:pt x="14073" y="3886"/>
                      </a:lnTo>
                      <a:lnTo>
                        <a:pt x="14614" y="4454"/>
                      </a:lnTo>
                      <a:cubicBezTo>
                        <a:pt x="14932" y="4891"/>
                        <a:pt x="15302" y="5261"/>
                        <a:pt x="15553" y="5722"/>
                      </a:cubicBezTo>
                      <a:cubicBezTo>
                        <a:pt x="15698" y="5948"/>
                        <a:pt x="15844" y="6159"/>
                        <a:pt x="15976" y="6397"/>
                      </a:cubicBezTo>
                      <a:lnTo>
                        <a:pt x="16320" y="7097"/>
                      </a:lnTo>
                      <a:cubicBezTo>
                        <a:pt x="16452" y="7322"/>
                        <a:pt x="16531" y="7572"/>
                        <a:pt x="16623" y="7810"/>
                      </a:cubicBezTo>
                      <a:cubicBezTo>
                        <a:pt x="16716" y="8062"/>
                        <a:pt x="16822" y="8300"/>
                        <a:pt x="16901" y="8550"/>
                      </a:cubicBezTo>
                      <a:cubicBezTo>
                        <a:pt x="17019" y="9052"/>
                        <a:pt x="17204" y="9542"/>
                        <a:pt x="17257" y="10057"/>
                      </a:cubicBezTo>
                      <a:cubicBezTo>
                        <a:pt x="17297" y="10308"/>
                        <a:pt x="17350" y="10559"/>
                        <a:pt x="17377" y="10810"/>
                      </a:cubicBezTo>
                      <a:lnTo>
                        <a:pt x="17429" y="11589"/>
                      </a:lnTo>
                      <a:cubicBezTo>
                        <a:pt x="17442" y="11841"/>
                        <a:pt x="17456" y="12105"/>
                        <a:pt x="17456" y="12369"/>
                      </a:cubicBezTo>
                      <a:lnTo>
                        <a:pt x="17469" y="13109"/>
                      </a:lnTo>
                      <a:lnTo>
                        <a:pt x="18222" y="13162"/>
                      </a:lnTo>
                      <a:lnTo>
                        <a:pt x="18156" y="12317"/>
                      </a:lnTo>
                      <a:cubicBezTo>
                        <a:pt x="18143" y="12052"/>
                        <a:pt x="18103" y="11801"/>
                        <a:pt x="18076" y="11524"/>
                      </a:cubicBezTo>
                      <a:lnTo>
                        <a:pt x="17971" y="10731"/>
                      </a:lnTo>
                      <a:cubicBezTo>
                        <a:pt x="17932" y="10467"/>
                        <a:pt x="17852" y="10202"/>
                        <a:pt x="17799" y="9938"/>
                      </a:cubicBezTo>
                      <a:cubicBezTo>
                        <a:pt x="17720" y="9410"/>
                        <a:pt x="17509" y="8894"/>
                        <a:pt x="17363" y="8379"/>
                      </a:cubicBezTo>
                      <a:cubicBezTo>
                        <a:pt x="17271" y="8127"/>
                        <a:pt x="17151" y="7889"/>
                        <a:pt x="17046" y="7639"/>
                      </a:cubicBezTo>
                      <a:cubicBezTo>
                        <a:pt x="16940" y="7387"/>
                        <a:pt x="16848" y="7137"/>
                        <a:pt x="16702" y="6912"/>
                      </a:cubicBezTo>
                      <a:lnTo>
                        <a:pt x="16306" y="6198"/>
                      </a:lnTo>
                      <a:cubicBezTo>
                        <a:pt x="16174" y="5960"/>
                        <a:pt x="16002" y="5749"/>
                        <a:pt x="15857" y="5525"/>
                      </a:cubicBezTo>
                      <a:cubicBezTo>
                        <a:pt x="15580" y="5049"/>
                        <a:pt x="15196" y="4665"/>
                        <a:pt x="14866" y="4243"/>
                      </a:cubicBezTo>
                      <a:lnTo>
                        <a:pt x="14297" y="3661"/>
                      </a:lnTo>
                      <a:lnTo>
                        <a:pt x="14007" y="3370"/>
                      </a:lnTo>
                      <a:lnTo>
                        <a:pt x="13703" y="3106"/>
                      </a:lnTo>
                      <a:lnTo>
                        <a:pt x="13082" y="2591"/>
                      </a:lnTo>
                      <a:lnTo>
                        <a:pt x="12408" y="2128"/>
                      </a:lnTo>
                      <a:cubicBezTo>
                        <a:pt x="12197" y="1957"/>
                        <a:pt x="11959" y="1838"/>
                        <a:pt x="11721" y="1706"/>
                      </a:cubicBezTo>
                      <a:cubicBezTo>
                        <a:pt x="11483" y="1573"/>
                        <a:pt x="11246" y="1429"/>
                        <a:pt x="11008" y="1309"/>
                      </a:cubicBezTo>
                      <a:cubicBezTo>
                        <a:pt x="10506" y="1111"/>
                        <a:pt x="10030" y="847"/>
                        <a:pt x="9501" y="701"/>
                      </a:cubicBezTo>
                      <a:cubicBezTo>
                        <a:pt x="8483" y="319"/>
                        <a:pt x="7400" y="160"/>
                        <a:pt x="6330" y="28"/>
                      </a:cubicBezTo>
                      <a:cubicBezTo>
                        <a:pt x="6035" y="10"/>
                        <a:pt x="5738" y="1"/>
                        <a:pt x="54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421" name="Google Shape;10421;p24"/>
            <p:cNvGrpSpPr/>
            <p:nvPr/>
          </p:nvGrpSpPr>
          <p:grpSpPr>
            <a:xfrm rot="-863926">
              <a:off x="8579823" y="3872594"/>
              <a:ext cx="854563" cy="874416"/>
              <a:chOff x="3284475" y="2919150"/>
              <a:chExt cx="1429075" cy="1462275"/>
            </a:xfrm>
          </p:grpSpPr>
          <p:sp>
            <p:nvSpPr>
              <p:cNvPr id="10422" name="Google Shape;10422;p24"/>
              <p:cNvSpPr/>
              <p:nvPr/>
            </p:nvSpPr>
            <p:spPr>
              <a:xfrm>
                <a:off x="4328700" y="3840775"/>
                <a:ext cx="159900" cy="346900"/>
              </a:xfrm>
              <a:custGeom>
                <a:avLst/>
                <a:gdLst/>
                <a:ahLst/>
                <a:cxnLst/>
                <a:rect l="l" t="t" r="r" b="b"/>
                <a:pathLst>
                  <a:path w="6396" h="13876" extrusionOk="0">
                    <a:moveTo>
                      <a:pt x="1930" y="1"/>
                    </a:moveTo>
                    <a:cubicBezTo>
                      <a:pt x="1678" y="543"/>
                      <a:pt x="1440" y="1085"/>
                      <a:pt x="1190" y="1639"/>
                    </a:cubicBezTo>
                    <a:cubicBezTo>
                      <a:pt x="885" y="2155"/>
                      <a:pt x="582" y="2684"/>
                      <a:pt x="291" y="3199"/>
                    </a:cubicBezTo>
                    <a:cubicBezTo>
                      <a:pt x="291" y="3212"/>
                      <a:pt x="92" y="3463"/>
                      <a:pt x="92" y="3463"/>
                    </a:cubicBezTo>
                    <a:cubicBezTo>
                      <a:pt x="66" y="3516"/>
                      <a:pt x="0" y="3556"/>
                      <a:pt x="13" y="3609"/>
                    </a:cubicBezTo>
                    <a:lnTo>
                      <a:pt x="145" y="3741"/>
                    </a:lnTo>
                    <a:lnTo>
                      <a:pt x="542" y="4164"/>
                    </a:lnTo>
                    <a:lnTo>
                      <a:pt x="1202" y="4877"/>
                    </a:lnTo>
                    <a:lnTo>
                      <a:pt x="1863" y="5604"/>
                    </a:lnTo>
                    <a:cubicBezTo>
                      <a:pt x="2074" y="5841"/>
                      <a:pt x="2247" y="6132"/>
                      <a:pt x="2432" y="6396"/>
                    </a:cubicBezTo>
                    <a:cubicBezTo>
                      <a:pt x="2432" y="6396"/>
                      <a:pt x="2709" y="6819"/>
                      <a:pt x="2973" y="7229"/>
                    </a:cubicBezTo>
                    <a:lnTo>
                      <a:pt x="3502" y="8075"/>
                    </a:lnTo>
                    <a:cubicBezTo>
                      <a:pt x="3819" y="8669"/>
                      <a:pt x="4097" y="9291"/>
                      <a:pt x="4347" y="9911"/>
                    </a:cubicBezTo>
                    <a:cubicBezTo>
                      <a:pt x="4876" y="11127"/>
                      <a:pt x="5193" y="12488"/>
                      <a:pt x="5484" y="13875"/>
                    </a:cubicBezTo>
                    <a:lnTo>
                      <a:pt x="6396" y="13320"/>
                    </a:lnTo>
                    <a:cubicBezTo>
                      <a:pt x="5894" y="12065"/>
                      <a:pt x="5431" y="10797"/>
                      <a:pt x="4784" y="9620"/>
                    </a:cubicBezTo>
                    <a:cubicBezTo>
                      <a:pt x="4479" y="9013"/>
                      <a:pt x="4150" y="8419"/>
                      <a:pt x="3819" y="7837"/>
                    </a:cubicBezTo>
                    <a:cubicBezTo>
                      <a:pt x="3819" y="7837"/>
                      <a:pt x="3542" y="7427"/>
                      <a:pt x="3264" y="7004"/>
                    </a:cubicBezTo>
                    <a:cubicBezTo>
                      <a:pt x="2987" y="6595"/>
                      <a:pt x="2696" y="6185"/>
                      <a:pt x="2696" y="6185"/>
                    </a:cubicBezTo>
                    <a:cubicBezTo>
                      <a:pt x="2497" y="5921"/>
                      <a:pt x="2326" y="5644"/>
                      <a:pt x="2115" y="5392"/>
                    </a:cubicBezTo>
                    <a:lnTo>
                      <a:pt x="1467" y="4652"/>
                    </a:lnTo>
                    <a:lnTo>
                      <a:pt x="806" y="3926"/>
                    </a:lnTo>
                    <a:lnTo>
                      <a:pt x="542" y="3635"/>
                    </a:lnTo>
                    <a:lnTo>
                      <a:pt x="503" y="3595"/>
                    </a:lnTo>
                    <a:cubicBezTo>
                      <a:pt x="503" y="3582"/>
                      <a:pt x="529" y="3556"/>
                      <a:pt x="529" y="3542"/>
                    </a:cubicBezTo>
                    <a:cubicBezTo>
                      <a:pt x="529" y="3542"/>
                      <a:pt x="621" y="3450"/>
                      <a:pt x="608" y="3450"/>
                    </a:cubicBezTo>
                    <a:cubicBezTo>
                      <a:pt x="965" y="2934"/>
                      <a:pt x="1322" y="2432"/>
                      <a:pt x="1665" y="1917"/>
                    </a:cubicBezTo>
                    <a:cubicBezTo>
                      <a:pt x="1956" y="1375"/>
                      <a:pt x="2259" y="847"/>
                      <a:pt x="2550" y="305"/>
                    </a:cubicBezTo>
                    <a:lnTo>
                      <a:pt x="193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3" name="Google Shape;10423;p24"/>
              <p:cNvSpPr/>
              <p:nvPr/>
            </p:nvSpPr>
            <p:spPr>
              <a:xfrm>
                <a:off x="4076625" y="4054800"/>
                <a:ext cx="319150" cy="208525"/>
              </a:xfrm>
              <a:custGeom>
                <a:avLst/>
                <a:gdLst/>
                <a:ahLst/>
                <a:cxnLst/>
                <a:rect l="l" t="t" r="r" b="b"/>
                <a:pathLst>
                  <a:path w="12766" h="8341" extrusionOk="0">
                    <a:moveTo>
                      <a:pt x="3912" y="0"/>
                    </a:moveTo>
                    <a:cubicBezTo>
                      <a:pt x="3872" y="0"/>
                      <a:pt x="3815" y="44"/>
                      <a:pt x="3767" y="55"/>
                    </a:cubicBezTo>
                    <a:cubicBezTo>
                      <a:pt x="3767" y="55"/>
                      <a:pt x="3701" y="95"/>
                      <a:pt x="3621" y="122"/>
                    </a:cubicBezTo>
                    <a:cubicBezTo>
                      <a:pt x="3556" y="161"/>
                      <a:pt x="3477" y="187"/>
                      <a:pt x="3477" y="187"/>
                    </a:cubicBezTo>
                    <a:cubicBezTo>
                      <a:pt x="2895" y="360"/>
                      <a:pt x="2327" y="584"/>
                      <a:pt x="1745" y="730"/>
                    </a:cubicBezTo>
                    <a:cubicBezTo>
                      <a:pt x="1151" y="848"/>
                      <a:pt x="582" y="1020"/>
                      <a:pt x="1" y="1086"/>
                    </a:cubicBezTo>
                    <a:lnTo>
                      <a:pt x="160" y="1773"/>
                    </a:lnTo>
                    <a:cubicBezTo>
                      <a:pt x="755" y="1641"/>
                      <a:pt x="1336" y="1417"/>
                      <a:pt x="1917" y="1244"/>
                    </a:cubicBezTo>
                    <a:cubicBezTo>
                      <a:pt x="2512" y="1047"/>
                      <a:pt x="3067" y="783"/>
                      <a:pt x="3635" y="557"/>
                    </a:cubicBezTo>
                    <a:lnTo>
                      <a:pt x="3754" y="504"/>
                    </a:lnTo>
                    <a:cubicBezTo>
                      <a:pt x="3780" y="504"/>
                      <a:pt x="3794" y="478"/>
                      <a:pt x="3806" y="478"/>
                    </a:cubicBezTo>
                    <a:lnTo>
                      <a:pt x="3833" y="531"/>
                    </a:lnTo>
                    <a:lnTo>
                      <a:pt x="4071" y="848"/>
                    </a:lnTo>
                    <a:lnTo>
                      <a:pt x="4639" y="1641"/>
                    </a:lnTo>
                    <a:lnTo>
                      <a:pt x="5221" y="2434"/>
                    </a:lnTo>
                    <a:cubicBezTo>
                      <a:pt x="5419" y="2712"/>
                      <a:pt x="5656" y="2936"/>
                      <a:pt x="5868" y="3187"/>
                    </a:cubicBezTo>
                    <a:cubicBezTo>
                      <a:pt x="5868" y="3187"/>
                      <a:pt x="6211" y="3544"/>
                      <a:pt x="6542" y="3914"/>
                    </a:cubicBezTo>
                    <a:cubicBezTo>
                      <a:pt x="6898" y="4271"/>
                      <a:pt x="7242" y="4627"/>
                      <a:pt x="7242" y="4627"/>
                    </a:cubicBezTo>
                    <a:cubicBezTo>
                      <a:pt x="7744" y="5076"/>
                      <a:pt x="8246" y="5526"/>
                      <a:pt x="8775" y="5962"/>
                    </a:cubicBezTo>
                    <a:cubicBezTo>
                      <a:pt x="9793" y="6847"/>
                      <a:pt x="10915" y="7574"/>
                      <a:pt x="12039" y="8341"/>
                    </a:cubicBezTo>
                    <a:lnTo>
                      <a:pt x="12765" y="7548"/>
                    </a:lnTo>
                    <a:cubicBezTo>
                      <a:pt x="11484" y="6979"/>
                      <a:pt x="10228" y="6371"/>
                      <a:pt x="9145" y="5592"/>
                    </a:cubicBezTo>
                    <a:cubicBezTo>
                      <a:pt x="8604" y="5222"/>
                      <a:pt x="8049" y="4799"/>
                      <a:pt x="7546" y="4377"/>
                    </a:cubicBezTo>
                    <a:cubicBezTo>
                      <a:pt x="7546" y="4377"/>
                      <a:pt x="7176" y="4019"/>
                      <a:pt x="6819" y="3676"/>
                    </a:cubicBezTo>
                    <a:cubicBezTo>
                      <a:pt x="6476" y="3320"/>
                      <a:pt x="6132" y="2976"/>
                      <a:pt x="6132" y="2976"/>
                    </a:cubicBezTo>
                    <a:cubicBezTo>
                      <a:pt x="5908" y="2724"/>
                      <a:pt x="5670" y="2500"/>
                      <a:pt x="5485" y="2236"/>
                    </a:cubicBezTo>
                    <a:lnTo>
                      <a:pt x="4904" y="1443"/>
                    </a:lnTo>
                    <a:lnTo>
                      <a:pt x="4349" y="650"/>
                    </a:lnTo>
                    <a:lnTo>
                      <a:pt x="4032" y="161"/>
                    </a:lnTo>
                    <a:lnTo>
                      <a:pt x="3926" y="2"/>
                    </a:lnTo>
                    <a:cubicBezTo>
                      <a:pt x="3922" y="1"/>
                      <a:pt x="3917" y="0"/>
                      <a:pt x="39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4" name="Google Shape;10424;p24"/>
              <p:cNvSpPr/>
              <p:nvPr/>
            </p:nvSpPr>
            <p:spPr>
              <a:xfrm>
                <a:off x="4034025" y="3760850"/>
                <a:ext cx="190625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7625" h="6305" extrusionOk="0">
                    <a:moveTo>
                      <a:pt x="6990" y="0"/>
                    </a:moveTo>
                    <a:cubicBezTo>
                      <a:pt x="6805" y="331"/>
                      <a:pt x="6661" y="701"/>
                      <a:pt x="6476" y="1045"/>
                    </a:cubicBezTo>
                    <a:cubicBezTo>
                      <a:pt x="6383" y="1203"/>
                      <a:pt x="6277" y="1375"/>
                      <a:pt x="6185" y="1533"/>
                    </a:cubicBezTo>
                    <a:cubicBezTo>
                      <a:pt x="6079" y="1705"/>
                      <a:pt x="6000" y="1890"/>
                      <a:pt x="5868" y="2035"/>
                    </a:cubicBezTo>
                    <a:cubicBezTo>
                      <a:pt x="5616" y="2326"/>
                      <a:pt x="5419" y="2669"/>
                      <a:pt x="5114" y="2921"/>
                    </a:cubicBezTo>
                    <a:lnTo>
                      <a:pt x="4705" y="3344"/>
                    </a:lnTo>
                    <a:cubicBezTo>
                      <a:pt x="4559" y="3476"/>
                      <a:pt x="4388" y="3582"/>
                      <a:pt x="4242" y="3714"/>
                    </a:cubicBezTo>
                    <a:cubicBezTo>
                      <a:pt x="4083" y="3832"/>
                      <a:pt x="3951" y="3978"/>
                      <a:pt x="3780" y="4070"/>
                    </a:cubicBezTo>
                    <a:lnTo>
                      <a:pt x="3278" y="4387"/>
                    </a:lnTo>
                    <a:cubicBezTo>
                      <a:pt x="2961" y="4625"/>
                      <a:pt x="2564" y="4731"/>
                      <a:pt x="2221" y="4916"/>
                    </a:cubicBezTo>
                    <a:cubicBezTo>
                      <a:pt x="1864" y="5074"/>
                      <a:pt x="1481" y="5167"/>
                      <a:pt x="1124" y="5299"/>
                    </a:cubicBezTo>
                    <a:cubicBezTo>
                      <a:pt x="1124" y="5299"/>
                      <a:pt x="979" y="5339"/>
                      <a:pt x="833" y="5365"/>
                    </a:cubicBezTo>
                    <a:cubicBezTo>
                      <a:pt x="688" y="5391"/>
                      <a:pt x="556" y="5418"/>
                      <a:pt x="556" y="5418"/>
                    </a:cubicBezTo>
                    <a:cubicBezTo>
                      <a:pt x="463" y="5432"/>
                      <a:pt x="357" y="5471"/>
                      <a:pt x="265" y="5511"/>
                    </a:cubicBezTo>
                    <a:cubicBezTo>
                      <a:pt x="265" y="5524"/>
                      <a:pt x="1" y="5576"/>
                      <a:pt x="1" y="5576"/>
                    </a:cubicBezTo>
                    <a:lnTo>
                      <a:pt x="172" y="6304"/>
                    </a:lnTo>
                    <a:cubicBezTo>
                      <a:pt x="172" y="6304"/>
                      <a:pt x="173" y="6305"/>
                      <a:pt x="174" y="6305"/>
                    </a:cubicBezTo>
                    <a:cubicBezTo>
                      <a:pt x="199" y="6305"/>
                      <a:pt x="477" y="6184"/>
                      <a:pt x="477" y="6172"/>
                    </a:cubicBezTo>
                    <a:cubicBezTo>
                      <a:pt x="556" y="6131"/>
                      <a:pt x="648" y="6079"/>
                      <a:pt x="741" y="6039"/>
                    </a:cubicBezTo>
                    <a:lnTo>
                      <a:pt x="1309" y="5828"/>
                    </a:lnTo>
                    <a:cubicBezTo>
                      <a:pt x="1666" y="5629"/>
                      <a:pt x="2049" y="5497"/>
                      <a:pt x="2406" y="5286"/>
                    </a:cubicBezTo>
                    <a:cubicBezTo>
                      <a:pt x="2749" y="5062"/>
                      <a:pt x="3132" y="4929"/>
                      <a:pt x="3449" y="4665"/>
                    </a:cubicBezTo>
                    <a:cubicBezTo>
                      <a:pt x="3621" y="4546"/>
                      <a:pt x="3780" y="4440"/>
                      <a:pt x="3951" y="4334"/>
                    </a:cubicBezTo>
                    <a:cubicBezTo>
                      <a:pt x="4124" y="4216"/>
                      <a:pt x="4268" y="4070"/>
                      <a:pt x="4427" y="3952"/>
                    </a:cubicBezTo>
                    <a:cubicBezTo>
                      <a:pt x="4586" y="3820"/>
                      <a:pt x="4758" y="3714"/>
                      <a:pt x="4903" y="3582"/>
                    </a:cubicBezTo>
                    <a:cubicBezTo>
                      <a:pt x="5049" y="3436"/>
                      <a:pt x="5193" y="3291"/>
                      <a:pt x="5352" y="3159"/>
                    </a:cubicBezTo>
                    <a:cubicBezTo>
                      <a:pt x="5669" y="2907"/>
                      <a:pt x="5894" y="2564"/>
                      <a:pt x="6185" y="2287"/>
                    </a:cubicBezTo>
                    <a:cubicBezTo>
                      <a:pt x="6343" y="2155"/>
                      <a:pt x="6449" y="1982"/>
                      <a:pt x="6581" y="1824"/>
                    </a:cubicBezTo>
                    <a:lnTo>
                      <a:pt x="6951" y="1335"/>
                    </a:lnTo>
                    <a:cubicBezTo>
                      <a:pt x="7189" y="1005"/>
                      <a:pt x="7387" y="635"/>
                      <a:pt x="7625" y="305"/>
                    </a:cubicBezTo>
                    <a:lnTo>
                      <a:pt x="699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5" name="Google Shape;10425;p24"/>
              <p:cNvSpPr/>
              <p:nvPr/>
            </p:nvSpPr>
            <p:spPr>
              <a:xfrm>
                <a:off x="4018500" y="3731125"/>
                <a:ext cx="144050" cy="12030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4812" extrusionOk="0">
                    <a:moveTo>
                      <a:pt x="5127" y="0"/>
                    </a:moveTo>
                    <a:cubicBezTo>
                      <a:pt x="4982" y="252"/>
                      <a:pt x="4889" y="529"/>
                      <a:pt x="4771" y="780"/>
                    </a:cubicBezTo>
                    <a:cubicBezTo>
                      <a:pt x="4692" y="899"/>
                      <a:pt x="4612" y="1031"/>
                      <a:pt x="4546" y="1150"/>
                    </a:cubicBezTo>
                    <a:cubicBezTo>
                      <a:pt x="4480" y="1282"/>
                      <a:pt x="4427" y="1414"/>
                      <a:pt x="4322" y="1520"/>
                    </a:cubicBezTo>
                    <a:cubicBezTo>
                      <a:pt x="4137" y="1732"/>
                      <a:pt x="4005" y="1996"/>
                      <a:pt x="3779" y="2181"/>
                    </a:cubicBezTo>
                    <a:cubicBezTo>
                      <a:pt x="3674" y="2273"/>
                      <a:pt x="3582" y="2379"/>
                      <a:pt x="3476" y="2484"/>
                    </a:cubicBezTo>
                    <a:cubicBezTo>
                      <a:pt x="3383" y="2590"/>
                      <a:pt x="3251" y="2669"/>
                      <a:pt x="3145" y="2762"/>
                    </a:cubicBezTo>
                    <a:cubicBezTo>
                      <a:pt x="3027" y="2842"/>
                      <a:pt x="2921" y="2947"/>
                      <a:pt x="2802" y="3027"/>
                    </a:cubicBezTo>
                    <a:cubicBezTo>
                      <a:pt x="2670" y="3092"/>
                      <a:pt x="2551" y="3171"/>
                      <a:pt x="2419" y="3251"/>
                    </a:cubicBezTo>
                    <a:cubicBezTo>
                      <a:pt x="2194" y="3423"/>
                      <a:pt x="1890" y="3488"/>
                      <a:pt x="1653" y="3634"/>
                    </a:cubicBezTo>
                    <a:cubicBezTo>
                      <a:pt x="1375" y="3740"/>
                      <a:pt x="1084" y="3793"/>
                      <a:pt x="833" y="3899"/>
                    </a:cubicBezTo>
                    <a:cubicBezTo>
                      <a:pt x="833" y="3899"/>
                      <a:pt x="728" y="3911"/>
                      <a:pt x="608" y="3938"/>
                    </a:cubicBezTo>
                    <a:lnTo>
                      <a:pt x="397" y="3964"/>
                    </a:lnTo>
                    <a:cubicBezTo>
                      <a:pt x="331" y="3978"/>
                      <a:pt x="265" y="4004"/>
                      <a:pt x="199" y="4043"/>
                    </a:cubicBezTo>
                    <a:lnTo>
                      <a:pt x="0" y="4084"/>
                    </a:lnTo>
                    <a:lnTo>
                      <a:pt x="173" y="4810"/>
                    </a:lnTo>
                    <a:cubicBezTo>
                      <a:pt x="173" y="4811"/>
                      <a:pt x="174" y="4811"/>
                      <a:pt x="175" y="4811"/>
                    </a:cubicBezTo>
                    <a:cubicBezTo>
                      <a:pt x="199" y="4811"/>
                      <a:pt x="397" y="4717"/>
                      <a:pt x="397" y="4704"/>
                    </a:cubicBezTo>
                    <a:cubicBezTo>
                      <a:pt x="450" y="4665"/>
                      <a:pt x="516" y="4612"/>
                      <a:pt x="582" y="4586"/>
                    </a:cubicBezTo>
                    <a:cubicBezTo>
                      <a:pt x="582" y="4586"/>
                      <a:pt x="701" y="4546"/>
                      <a:pt x="807" y="4506"/>
                    </a:cubicBezTo>
                    <a:lnTo>
                      <a:pt x="1018" y="4427"/>
                    </a:lnTo>
                    <a:cubicBezTo>
                      <a:pt x="1283" y="4269"/>
                      <a:pt x="1573" y="4163"/>
                      <a:pt x="1824" y="4004"/>
                    </a:cubicBezTo>
                    <a:cubicBezTo>
                      <a:pt x="2075" y="3819"/>
                      <a:pt x="2379" y="3726"/>
                      <a:pt x="2604" y="3529"/>
                    </a:cubicBezTo>
                    <a:cubicBezTo>
                      <a:pt x="2722" y="3436"/>
                      <a:pt x="2855" y="3356"/>
                      <a:pt x="2987" y="3277"/>
                    </a:cubicBezTo>
                    <a:cubicBezTo>
                      <a:pt x="3106" y="3198"/>
                      <a:pt x="3212" y="3079"/>
                      <a:pt x="3330" y="3000"/>
                    </a:cubicBezTo>
                    <a:cubicBezTo>
                      <a:pt x="3450" y="2894"/>
                      <a:pt x="3582" y="2828"/>
                      <a:pt x="3688" y="2722"/>
                    </a:cubicBezTo>
                    <a:cubicBezTo>
                      <a:pt x="3793" y="2616"/>
                      <a:pt x="3899" y="2511"/>
                      <a:pt x="4017" y="2405"/>
                    </a:cubicBezTo>
                    <a:cubicBezTo>
                      <a:pt x="4269" y="2234"/>
                      <a:pt x="4427" y="1969"/>
                      <a:pt x="4652" y="1771"/>
                    </a:cubicBezTo>
                    <a:cubicBezTo>
                      <a:pt x="4771" y="1679"/>
                      <a:pt x="4850" y="1547"/>
                      <a:pt x="4942" y="1427"/>
                    </a:cubicBezTo>
                    <a:cubicBezTo>
                      <a:pt x="5035" y="1309"/>
                      <a:pt x="5141" y="1189"/>
                      <a:pt x="5247" y="1084"/>
                    </a:cubicBezTo>
                    <a:cubicBezTo>
                      <a:pt x="5418" y="833"/>
                      <a:pt x="5564" y="555"/>
                      <a:pt x="5762" y="305"/>
                    </a:cubicBezTo>
                    <a:lnTo>
                      <a:pt x="51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6" name="Google Shape;10426;p24"/>
              <p:cNvSpPr/>
              <p:nvPr/>
            </p:nvSpPr>
            <p:spPr>
              <a:xfrm>
                <a:off x="4384850" y="4175100"/>
                <a:ext cx="103425" cy="8822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3529" extrusionOk="0">
                    <a:moveTo>
                      <a:pt x="3383" y="0"/>
                    </a:moveTo>
                    <a:cubicBezTo>
                      <a:pt x="3264" y="106"/>
                      <a:pt x="3264" y="238"/>
                      <a:pt x="3158" y="384"/>
                    </a:cubicBezTo>
                    <a:cubicBezTo>
                      <a:pt x="3053" y="529"/>
                      <a:pt x="2934" y="687"/>
                      <a:pt x="2802" y="819"/>
                    </a:cubicBezTo>
                    <a:cubicBezTo>
                      <a:pt x="2524" y="1097"/>
                      <a:pt x="2221" y="1362"/>
                      <a:pt x="1904" y="1639"/>
                    </a:cubicBezTo>
                    <a:cubicBezTo>
                      <a:pt x="1586" y="1903"/>
                      <a:pt x="1269" y="2141"/>
                      <a:pt x="938" y="2352"/>
                    </a:cubicBezTo>
                    <a:cubicBezTo>
                      <a:pt x="780" y="2458"/>
                      <a:pt x="609" y="2524"/>
                      <a:pt x="450" y="2590"/>
                    </a:cubicBezTo>
                    <a:cubicBezTo>
                      <a:pt x="278" y="2643"/>
                      <a:pt x="133" y="2657"/>
                      <a:pt x="1" y="2683"/>
                    </a:cubicBezTo>
                    <a:lnTo>
                      <a:pt x="54" y="3529"/>
                    </a:lnTo>
                    <a:cubicBezTo>
                      <a:pt x="278" y="3397"/>
                      <a:pt x="503" y="3264"/>
                      <a:pt x="688" y="3132"/>
                    </a:cubicBezTo>
                    <a:cubicBezTo>
                      <a:pt x="688" y="3132"/>
                      <a:pt x="820" y="3027"/>
                      <a:pt x="938" y="2921"/>
                    </a:cubicBezTo>
                    <a:cubicBezTo>
                      <a:pt x="1071" y="2828"/>
                      <a:pt x="1190" y="2709"/>
                      <a:pt x="1190" y="2709"/>
                    </a:cubicBezTo>
                    <a:cubicBezTo>
                      <a:pt x="1507" y="2419"/>
                      <a:pt x="1810" y="2128"/>
                      <a:pt x="2115" y="1876"/>
                    </a:cubicBezTo>
                    <a:cubicBezTo>
                      <a:pt x="2418" y="1626"/>
                      <a:pt x="2749" y="1388"/>
                      <a:pt x="3093" y="1150"/>
                    </a:cubicBezTo>
                    <a:cubicBezTo>
                      <a:pt x="3278" y="1031"/>
                      <a:pt x="3436" y="886"/>
                      <a:pt x="3608" y="754"/>
                    </a:cubicBezTo>
                    <a:cubicBezTo>
                      <a:pt x="3780" y="595"/>
                      <a:pt x="4004" y="410"/>
                      <a:pt x="4136" y="199"/>
                    </a:cubicBezTo>
                    <a:lnTo>
                      <a:pt x="338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7" name="Google Shape;10427;p24"/>
              <p:cNvSpPr/>
              <p:nvPr/>
            </p:nvSpPr>
            <p:spPr>
              <a:xfrm>
                <a:off x="4142400" y="3865900"/>
                <a:ext cx="117275" cy="138450"/>
              </a:xfrm>
              <a:custGeom>
                <a:avLst/>
                <a:gdLst/>
                <a:ahLst/>
                <a:cxnLst/>
                <a:rect l="l" t="t" r="r" b="b"/>
                <a:pathLst>
                  <a:path w="4691" h="5538" extrusionOk="0">
                    <a:moveTo>
                      <a:pt x="2462" y="847"/>
                    </a:moveTo>
                    <a:cubicBezTo>
                      <a:pt x="2653" y="1176"/>
                      <a:pt x="2838" y="1508"/>
                      <a:pt x="3013" y="1850"/>
                    </a:cubicBezTo>
                    <a:cubicBezTo>
                      <a:pt x="3013" y="1850"/>
                      <a:pt x="3131" y="2062"/>
                      <a:pt x="3237" y="2287"/>
                    </a:cubicBezTo>
                    <a:cubicBezTo>
                      <a:pt x="3343" y="2498"/>
                      <a:pt x="3448" y="2722"/>
                      <a:pt x="3448" y="2722"/>
                    </a:cubicBezTo>
                    <a:cubicBezTo>
                      <a:pt x="3448" y="2722"/>
                      <a:pt x="3527" y="2947"/>
                      <a:pt x="3621" y="3159"/>
                    </a:cubicBezTo>
                    <a:cubicBezTo>
                      <a:pt x="3700" y="3383"/>
                      <a:pt x="3792" y="3608"/>
                      <a:pt x="3792" y="3608"/>
                    </a:cubicBezTo>
                    <a:lnTo>
                      <a:pt x="3950" y="4057"/>
                    </a:lnTo>
                    <a:cubicBezTo>
                      <a:pt x="4017" y="4281"/>
                      <a:pt x="4096" y="4519"/>
                      <a:pt x="4096" y="4519"/>
                    </a:cubicBezTo>
                    <a:lnTo>
                      <a:pt x="4202" y="4850"/>
                    </a:lnTo>
                    <a:lnTo>
                      <a:pt x="4241" y="4982"/>
                    </a:lnTo>
                    <a:lnTo>
                      <a:pt x="4255" y="5048"/>
                    </a:lnTo>
                    <a:lnTo>
                      <a:pt x="4188" y="5021"/>
                    </a:lnTo>
                    <a:cubicBezTo>
                      <a:pt x="4109" y="5009"/>
                      <a:pt x="4030" y="4969"/>
                      <a:pt x="3938" y="4942"/>
                    </a:cubicBezTo>
                    <a:lnTo>
                      <a:pt x="3779" y="4850"/>
                    </a:lnTo>
                    <a:cubicBezTo>
                      <a:pt x="3712" y="4810"/>
                      <a:pt x="3647" y="4771"/>
                      <a:pt x="3568" y="4718"/>
                    </a:cubicBezTo>
                    <a:cubicBezTo>
                      <a:pt x="3303" y="4559"/>
                      <a:pt x="3052" y="4361"/>
                      <a:pt x="2788" y="4163"/>
                    </a:cubicBezTo>
                    <a:cubicBezTo>
                      <a:pt x="2246" y="3767"/>
                      <a:pt x="1704" y="3423"/>
                      <a:pt x="1202" y="3027"/>
                    </a:cubicBezTo>
                    <a:lnTo>
                      <a:pt x="594" y="2537"/>
                    </a:lnTo>
                    <a:cubicBezTo>
                      <a:pt x="581" y="2511"/>
                      <a:pt x="515" y="2484"/>
                      <a:pt x="529" y="2472"/>
                    </a:cubicBezTo>
                    <a:lnTo>
                      <a:pt x="608" y="2419"/>
                    </a:lnTo>
                    <a:lnTo>
                      <a:pt x="806" y="2299"/>
                    </a:lnTo>
                    <a:cubicBezTo>
                      <a:pt x="1419" y="1891"/>
                      <a:pt x="1997" y="1421"/>
                      <a:pt x="2462" y="847"/>
                    </a:cubicBezTo>
                    <a:close/>
                    <a:moveTo>
                      <a:pt x="2193" y="0"/>
                    </a:moveTo>
                    <a:cubicBezTo>
                      <a:pt x="2163" y="65"/>
                      <a:pt x="2130" y="130"/>
                      <a:pt x="2096" y="194"/>
                    </a:cubicBezTo>
                    <a:lnTo>
                      <a:pt x="2096" y="194"/>
                    </a:lnTo>
                    <a:lnTo>
                      <a:pt x="2074" y="199"/>
                    </a:lnTo>
                    <a:cubicBezTo>
                      <a:pt x="2077" y="204"/>
                      <a:pt x="2081" y="210"/>
                      <a:pt x="2084" y="215"/>
                    </a:cubicBezTo>
                    <a:lnTo>
                      <a:pt x="2084" y="215"/>
                    </a:lnTo>
                    <a:cubicBezTo>
                      <a:pt x="1721" y="880"/>
                      <a:pt x="1177" y="1467"/>
                      <a:pt x="568" y="1956"/>
                    </a:cubicBezTo>
                    <a:lnTo>
                      <a:pt x="211" y="2220"/>
                    </a:lnTo>
                    <a:lnTo>
                      <a:pt x="26" y="2366"/>
                    </a:lnTo>
                    <a:lnTo>
                      <a:pt x="0" y="2392"/>
                    </a:lnTo>
                    <a:lnTo>
                      <a:pt x="26" y="2419"/>
                    </a:lnTo>
                    <a:lnTo>
                      <a:pt x="92" y="2472"/>
                    </a:lnTo>
                    <a:lnTo>
                      <a:pt x="224" y="2577"/>
                    </a:lnTo>
                    <a:cubicBezTo>
                      <a:pt x="224" y="2577"/>
                      <a:pt x="436" y="2749"/>
                      <a:pt x="661" y="2934"/>
                    </a:cubicBezTo>
                    <a:cubicBezTo>
                      <a:pt x="872" y="3092"/>
                      <a:pt x="1096" y="3264"/>
                      <a:pt x="1096" y="3264"/>
                    </a:cubicBezTo>
                    <a:cubicBezTo>
                      <a:pt x="1598" y="3661"/>
                      <a:pt x="2153" y="4004"/>
                      <a:pt x="2655" y="4401"/>
                    </a:cubicBezTo>
                    <a:cubicBezTo>
                      <a:pt x="2920" y="4599"/>
                      <a:pt x="3171" y="4797"/>
                      <a:pt x="3448" y="4982"/>
                    </a:cubicBezTo>
                    <a:cubicBezTo>
                      <a:pt x="3515" y="5021"/>
                      <a:pt x="3580" y="5074"/>
                      <a:pt x="3660" y="5114"/>
                    </a:cubicBezTo>
                    <a:lnTo>
                      <a:pt x="3911" y="5259"/>
                    </a:lnTo>
                    <a:cubicBezTo>
                      <a:pt x="4109" y="5338"/>
                      <a:pt x="4308" y="5432"/>
                      <a:pt x="4532" y="5484"/>
                    </a:cubicBezTo>
                    <a:lnTo>
                      <a:pt x="4690" y="5537"/>
                    </a:lnTo>
                    <a:cubicBezTo>
                      <a:pt x="4690" y="5484"/>
                      <a:pt x="4678" y="5432"/>
                      <a:pt x="4664" y="5379"/>
                    </a:cubicBezTo>
                    <a:lnTo>
                      <a:pt x="4585" y="5048"/>
                    </a:lnTo>
                    <a:lnTo>
                      <a:pt x="4440" y="4454"/>
                    </a:lnTo>
                    <a:cubicBezTo>
                      <a:pt x="4440" y="4454"/>
                      <a:pt x="4373" y="4229"/>
                      <a:pt x="4308" y="3991"/>
                    </a:cubicBezTo>
                    <a:cubicBezTo>
                      <a:pt x="4228" y="3767"/>
                      <a:pt x="4162" y="3541"/>
                      <a:pt x="4162" y="3541"/>
                    </a:cubicBezTo>
                    <a:cubicBezTo>
                      <a:pt x="4162" y="3541"/>
                      <a:pt x="4082" y="3317"/>
                      <a:pt x="4003" y="3080"/>
                    </a:cubicBezTo>
                    <a:lnTo>
                      <a:pt x="3845" y="2630"/>
                    </a:lnTo>
                    <a:lnTo>
                      <a:pt x="3660" y="2181"/>
                    </a:lnTo>
                    <a:cubicBezTo>
                      <a:pt x="3554" y="1956"/>
                      <a:pt x="3462" y="1744"/>
                      <a:pt x="3462" y="1744"/>
                    </a:cubicBezTo>
                    <a:cubicBezTo>
                      <a:pt x="3198" y="1163"/>
                      <a:pt x="2920" y="608"/>
                      <a:pt x="2616" y="67"/>
                    </a:cubicBezTo>
                    <a:lnTo>
                      <a:pt x="2361" y="129"/>
                    </a:lnTo>
                    <a:lnTo>
                      <a:pt x="2361" y="129"/>
                    </a:lnTo>
                    <a:lnTo>
                      <a:pt x="219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8" name="Google Shape;10428;p24"/>
              <p:cNvSpPr/>
              <p:nvPr/>
            </p:nvSpPr>
            <p:spPr>
              <a:xfrm>
                <a:off x="3860950" y="4081925"/>
                <a:ext cx="219675" cy="295700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11828" extrusionOk="0">
                    <a:moveTo>
                      <a:pt x="8628" y="1"/>
                    </a:moveTo>
                    <a:cubicBezTo>
                      <a:pt x="7492" y="344"/>
                      <a:pt x="6316" y="596"/>
                      <a:pt x="5100" y="714"/>
                    </a:cubicBezTo>
                    <a:lnTo>
                      <a:pt x="4783" y="728"/>
                    </a:lnTo>
                    <a:cubicBezTo>
                      <a:pt x="4731" y="741"/>
                      <a:pt x="4651" y="728"/>
                      <a:pt x="4625" y="767"/>
                    </a:cubicBezTo>
                    <a:lnTo>
                      <a:pt x="4598" y="952"/>
                    </a:lnTo>
                    <a:lnTo>
                      <a:pt x="4519" y="1534"/>
                    </a:lnTo>
                    <a:lnTo>
                      <a:pt x="4373" y="2499"/>
                    </a:lnTo>
                    <a:lnTo>
                      <a:pt x="4215" y="3463"/>
                    </a:lnTo>
                    <a:cubicBezTo>
                      <a:pt x="4162" y="3780"/>
                      <a:pt x="4043" y="4097"/>
                      <a:pt x="3950" y="4414"/>
                    </a:cubicBezTo>
                    <a:lnTo>
                      <a:pt x="3633" y="5366"/>
                    </a:lnTo>
                    <a:cubicBezTo>
                      <a:pt x="3475" y="5829"/>
                      <a:pt x="3303" y="6291"/>
                      <a:pt x="3303" y="6291"/>
                    </a:cubicBezTo>
                    <a:cubicBezTo>
                      <a:pt x="3039" y="6886"/>
                      <a:pt x="2722" y="7480"/>
                      <a:pt x="2391" y="8075"/>
                    </a:cubicBezTo>
                    <a:cubicBezTo>
                      <a:pt x="1771" y="9238"/>
                      <a:pt x="899" y="10400"/>
                      <a:pt x="0" y="11444"/>
                    </a:cubicBezTo>
                    <a:cubicBezTo>
                      <a:pt x="0" y="11444"/>
                      <a:pt x="251" y="11550"/>
                      <a:pt x="502" y="11643"/>
                    </a:cubicBezTo>
                    <a:lnTo>
                      <a:pt x="1004" y="11828"/>
                    </a:lnTo>
                    <a:cubicBezTo>
                      <a:pt x="1678" y="10638"/>
                      <a:pt x="2379" y="9462"/>
                      <a:pt x="2893" y="8246"/>
                    </a:cubicBezTo>
                    <a:cubicBezTo>
                      <a:pt x="3171" y="7626"/>
                      <a:pt x="3436" y="7030"/>
                      <a:pt x="3673" y="6396"/>
                    </a:cubicBezTo>
                    <a:lnTo>
                      <a:pt x="3991" y="5445"/>
                    </a:lnTo>
                    <a:cubicBezTo>
                      <a:pt x="4135" y="4956"/>
                      <a:pt x="4268" y="4481"/>
                      <a:pt x="4268" y="4481"/>
                    </a:cubicBezTo>
                    <a:cubicBezTo>
                      <a:pt x="4361" y="4164"/>
                      <a:pt x="4479" y="3847"/>
                      <a:pt x="4532" y="3516"/>
                    </a:cubicBezTo>
                    <a:lnTo>
                      <a:pt x="4704" y="2552"/>
                    </a:lnTo>
                    <a:lnTo>
                      <a:pt x="4863" y="1574"/>
                    </a:lnTo>
                    <a:lnTo>
                      <a:pt x="4928" y="1177"/>
                    </a:lnTo>
                    <a:lnTo>
                      <a:pt x="4942" y="1125"/>
                    </a:lnTo>
                    <a:cubicBezTo>
                      <a:pt x="4942" y="1120"/>
                      <a:pt x="4945" y="1118"/>
                      <a:pt x="4950" y="1118"/>
                    </a:cubicBezTo>
                    <a:cubicBezTo>
                      <a:pt x="4960" y="1118"/>
                      <a:pt x="4977" y="1125"/>
                      <a:pt x="4995" y="1125"/>
                    </a:cubicBezTo>
                    <a:lnTo>
                      <a:pt x="5113" y="1125"/>
                    </a:lnTo>
                    <a:cubicBezTo>
                      <a:pt x="6355" y="1098"/>
                      <a:pt x="7585" y="940"/>
                      <a:pt x="8787" y="688"/>
                    </a:cubicBezTo>
                    <a:lnTo>
                      <a:pt x="862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9" name="Google Shape;10429;p24"/>
              <p:cNvSpPr/>
              <p:nvPr/>
            </p:nvSpPr>
            <p:spPr>
              <a:xfrm>
                <a:off x="3690150" y="3998025"/>
                <a:ext cx="93175" cy="349875"/>
              </a:xfrm>
              <a:custGeom>
                <a:avLst/>
                <a:gdLst/>
                <a:ahLst/>
                <a:cxnLst/>
                <a:rect l="l" t="t" r="r" b="b"/>
                <a:pathLst>
                  <a:path w="3727" h="13995" extrusionOk="0">
                    <a:moveTo>
                      <a:pt x="423" y="1"/>
                    </a:moveTo>
                    <a:lnTo>
                      <a:pt x="0" y="543"/>
                    </a:lnTo>
                    <a:cubicBezTo>
                      <a:pt x="965" y="1296"/>
                      <a:pt x="2009" y="1956"/>
                      <a:pt x="3119" y="2499"/>
                    </a:cubicBezTo>
                    <a:lnTo>
                      <a:pt x="3238" y="2564"/>
                    </a:lnTo>
                    <a:cubicBezTo>
                      <a:pt x="3251" y="2564"/>
                      <a:pt x="3277" y="2578"/>
                      <a:pt x="3277" y="2590"/>
                    </a:cubicBezTo>
                    <a:lnTo>
                      <a:pt x="3264" y="2643"/>
                    </a:lnTo>
                    <a:lnTo>
                      <a:pt x="3159" y="3027"/>
                    </a:lnTo>
                    <a:lnTo>
                      <a:pt x="2881" y="3978"/>
                    </a:lnTo>
                    <a:lnTo>
                      <a:pt x="2630" y="4930"/>
                    </a:lnTo>
                    <a:cubicBezTo>
                      <a:pt x="2537" y="5247"/>
                      <a:pt x="2511" y="5577"/>
                      <a:pt x="2458" y="5894"/>
                    </a:cubicBezTo>
                    <a:cubicBezTo>
                      <a:pt x="2458" y="5894"/>
                      <a:pt x="2379" y="6396"/>
                      <a:pt x="2313" y="6885"/>
                    </a:cubicBezTo>
                    <a:lnTo>
                      <a:pt x="2181" y="7863"/>
                    </a:lnTo>
                    <a:cubicBezTo>
                      <a:pt x="2141" y="8537"/>
                      <a:pt x="2114" y="9197"/>
                      <a:pt x="2102" y="9872"/>
                    </a:cubicBezTo>
                    <a:cubicBezTo>
                      <a:pt x="2075" y="10545"/>
                      <a:pt x="2088" y="11232"/>
                      <a:pt x="2114" y="11919"/>
                    </a:cubicBezTo>
                    <a:cubicBezTo>
                      <a:pt x="2154" y="12594"/>
                      <a:pt x="2220" y="13254"/>
                      <a:pt x="2260" y="13928"/>
                    </a:cubicBezTo>
                    <a:lnTo>
                      <a:pt x="3344" y="13994"/>
                    </a:lnTo>
                    <a:cubicBezTo>
                      <a:pt x="2986" y="12647"/>
                      <a:pt x="2669" y="11311"/>
                      <a:pt x="2616" y="9951"/>
                    </a:cubicBezTo>
                    <a:cubicBezTo>
                      <a:pt x="2577" y="9277"/>
                      <a:pt x="2551" y="8603"/>
                      <a:pt x="2577" y="7929"/>
                    </a:cubicBezTo>
                    <a:cubicBezTo>
                      <a:pt x="2577" y="7929"/>
                      <a:pt x="2616" y="7440"/>
                      <a:pt x="2669" y="6938"/>
                    </a:cubicBezTo>
                    <a:cubicBezTo>
                      <a:pt x="2722" y="6449"/>
                      <a:pt x="2789" y="5960"/>
                      <a:pt x="2789" y="5960"/>
                    </a:cubicBezTo>
                    <a:cubicBezTo>
                      <a:pt x="2842" y="5643"/>
                      <a:pt x="2868" y="5312"/>
                      <a:pt x="2947" y="4995"/>
                    </a:cubicBezTo>
                    <a:lnTo>
                      <a:pt x="3212" y="4058"/>
                    </a:lnTo>
                    <a:lnTo>
                      <a:pt x="3489" y="3133"/>
                    </a:lnTo>
                    <a:lnTo>
                      <a:pt x="3661" y="2578"/>
                    </a:lnTo>
                    <a:lnTo>
                      <a:pt x="3726" y="2406"/>
                    </a:lnTo>
                    <a:cubicBezTo>
                      <a:pt x="3714" y="2353"/>
                      <a:pt x="3634" y="2340"/>
                      <a:pt x="3594" y="2314"/>
                    </a:cubicBezTo>
                    <a:lnTo>
                      <a:pt x="3317" y="2141"/>
                    </a:lnTo>
                    <a:cubicBezTo>
                      <a:pt x="2273" y="1507"/>
                      <a:pt x="1309" y="793"/>
                      <a:pt x="4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0" name="Google Shape;10430;p24"/>
              <p:cNvSpPr/>
              <p:nvPr/>
            </p:nvSpPr>
            <p:spPr>
              <a:xfrm>
                <a:off x="3805100" y="3851350"/>
                <a:ext cx="233250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9330" h="2819" extrusionOk="0">
                    <a:moveTo>
                      <a:pt x="463" y="1"/>
                    </a:moveTo>
                    <a:lnTo>
                      <a:pt x="0" y="582"/>
                    </a:lnTo>
                    <a:cubicBezTo>
                      <a:pt x="0" y="582"/>
                      <a:pt x="245" y="742"/>
                      <a:pt x="276" y="742"/>
                    </a:cubicBezTo>
                    <a:cubicBezTo>
                      <a:pt x="277" y="742"/>
                      <a:pt x="278" y="741"/>
                      <a:pt x="278" y="741"/>
                    </a:cubicBezTo>
                    <a:cubicBezTo>
                      <a:pt x="370" y="781"/>
                      <a:pt x="463" y="807"/>
                      <a:pt x="543" y="860"/>
                    </a:cubicBezTo>
                    <a:lnTo>
                      <a:pt x="1071" y="1177"/>
                    </a:lnTo>
                    <a:cubicBezTo>
                      <a:pt x="1428" y="1362"/>
                      <a:pt x="1811" y="1521"/>
                      <a:pt x="2167" y="1706"/>
                    </a:cubicBezTo>
                    <a:cubicBezTo>
                      <a:pt x="2564" y="1838"/>
                      <a:pt x="2934" y="2009"/>
                      <a:pt x="3318" y="2141"/>
                    </a:cubicBezTo>
                    <a:cubicBezTo>
                      <a:pt x="3515" y="2194"/>
                      <a:pt x="3714" y="2247"/>
                      <a:pt x="3899" y="2300"/>
                    </a:cubicBezTo>
                    <a:cubicBezTo>
                      <a:pt x="4097" y="2367"/>
                      <a:pt x="4282" y="2432"/>
                      <a:pt x="4493" y="2459"/>
                    </a:cubicBezTo>
                    <a:cubicBezTo>
                      <a:pt x="4889" y="2511"/>
                      <a:pt x="5273" y="2657"/>
                      <a:pt x="5682" y="2670"/>
                    </a:cubicBezTo>
                    <a:lnTo>
                      <a:pt x="6277" y="2749"/>
                    </a:lnTo>
                    <a:cubicBezTo>
                      <a:pt x="6489" y="2776"/>
                      <a:pt x="6687" y="2763"/>
                      <a:pt x="6885" y="2776"/>
                    </a:cubicBezTo>
                    <a:cubicBezTo>
                      <a:pt x="7068" y="2788"/>
                      <a:pt x="7240" y="2818"/>
                      <a:pt x="7412" y="2818"/>
                    </a:cubicBezTo>
                    <a:cubicBezTo>
                      <a:pt x="7439" y="2818"/>
                      <a:pt x="7466" y="2818"/>
                      <a:pt x="7493" y="2816"/>
                    </a:cubicBezTo>
                    <a:lnTo>
                      <a:pt x="8114" y="2789"/>
                    </a:lnTo>
                    <a:cubicBezTo>
                      <a:pt x="8134" y="2790"/>
                      <a:pt x="8155" y="2790"/>
                      <a:pt x="8176" y="2790"/>
                    </a:cubicBezTo>
                    <a:cubicBezTo>
                      <a:pt x="8564" y="2790"/>
                      <a:pt x="8941" y="2682"/>
                      <a:pt x="9329" y="2657"/>
                    </a:cubicBezTo>
                    <a:lnTo>
                      <a:pt x="9171" y="1970"/>
                    </a:lnTo>
                    <a:cubicBezTo>
                      <a:pt x="8788" y="2049"/>
                      <a:pt x="8431" y="2208"/>
                      <a:pt x="8048" y="2234"/>
                    </a:cubicBezTo>
                    <a:cubicBezTo>
                      <a:pt x="7849" y="2261"/>
                      <a:pt x="7664" y="2287"/>
                      <a:pt x="7467" y="2326"/>
                    </a:cubicBezTo>
                    <a:cubicBezTo>
                      <a:pt x="7268" y="2367"/>
                      <a:pt x="7083" y="2353"/>
                      <a:pt x="6885" y="2367"/>
                    </a:cubicBezTo>
                    <a:cubicBezTo>
                      <a:pt x="6687" y="2367"/>
                      <a:pt x="6489" y="2393"/>
                      <a:pt x="6304" y="2393"/>
                    </a:cubicBezTo>
                    <a:lnTo>
                      <a:pt x="5722" y="2340"/>
                    </a:lnTo>
                    <a:cubicBezTo>
                      <a:pt x="5704" y="2341"/>
                      <a:pt x="5687" y="2341"/>
                      <a:pt x="5669" y="2341"/>
                    </a:cubicBezTo>
                    <a:cubicBezTo>
                      <a:pt x="5291" y="2341"/>
                      <a:pt x="4925" y="2218"/>
                      <a:pt x="4560" y="2155"/>
                    </a:cubicBezTo>
                    <a:cubicBezTo>
                      <a:pt x="4361" y="2141"/>
                      <a:pt x="4176" y="2062"/>
                      <a:pt x="3991" y="2009"/>
                    </a:cubicBezTo>
                    <a:lnTo>
                      <a:pt x="3423" y="1824"/>
                    </a:lnTo>
                    <a:cubicBezTo>
                      <a:pt x="3066" y="1679"/>
                      <a:pt x="2710" y="1494"/>
                      <a:pt x="2352" y="1336"/>
                    </a:cubicBezTo>
                    <a:cubicBezTo>
                      <a:pt x="2023" y="1111"/>
                      <a:pt x="1679" y="926"/>
                      <a:pt x="1362" y="702"/>
                    </a:cubicBezTo>
                    <a:cubicBezTo>
                      <a:pt x="1362" y="702"/>
                      <a:pt x="1256" y="609"/>
                      <a:pt x="1137" y="517"/>
                    </a:cubicBezTo>
                    <a:cubicBezTo>
                      <a:pt x="1031" y="424"/>
                      <a:pt x="913" y="332"/>
                      <a:pt x="913" y="332"/>
                    </a:cubicBezTo>
                    <a:cubicBezTo>
                      <a:pt x="846" y="265"/>
                      <a:pt x="754" y="226"/>
                      <a:pt x="661" y="173"/>
                    </a:cubicBezTo>
                    <a:cubicBezTo>
                      <a:pt x="661" y="174"/>
                      <a:pt x="661" y="174"/>
                      <a:pt x="660" y="174"/>
                    </a:cubicBezTo>
                    <a:cubicBezTo>
                      <a:pt x="648" y="174"/>
                      <a:pt x="463" y="1"/>
                      <a:pt x="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1" name="Google Shape;10431;p24"/>
              <p:cNvSpPr/>
              <p:nvPr/>
            </p:nvSpPr>
            <p:spPr>
              <a:xfrm>
                <a:off x="3847375" y="3797175"/>
                <a:ext cx="17510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2237" extrusionOk="0">
                    <a:moveTo>
                      <a:pt x="476" y="1"/>
                    </a:moveTo>
                    <a:lnTo>
                      <a:pt x="1" y="596"/>
                    </a:lnTo>
                    <a:cubicBezTo>
                      <a:pt x="1" y="596"/>
                      <a:pt x="191" y="703"/>
                      <a:pt x="222" y="703"/>
                    </a:cubicBezTo>
                    <a:cubicBezTo>
                      <a:pt x="224" y="703"/>
                      <a:pt x="225" y="702"/>
                      <a:pt x="226" y="702"/>
                    </a:cubicBezTo>
                    <a:cubicBezTo>
                      <a:pt x="291" y="728"/>
                      <a:pt x="371" y="741"/>
                      <a:pt x="437" y="781"/>
                    </a:cubicBezTo>
                    <a:cubicBezTo>
                      <a:pt x="437" y="781"/>
                      <a:pt x="543" y="834"/>
                      <a:pt x="635" y="887"/>
                    </a:cubicBezTo>
                    <a:cubicBezTo>
                      <a:pt x="741" y="952"/>
                      <a:pt x="834" y="1005"/>
                      <a:pt x="834" y="1005"/>
                    </a:cubicBezTo>
                    <a:cubicBezTo>
                      <a:pt x="1098" y="1151"/>
                      <a:pt x="1401" y="1243"/>
                      <a:pt x="1666" y="1401"/>
                    </a:cubicBezTo>
                    <a:cubicBezTo>
                      <a:pt x="1970" y="1481"/>
                      <a:pt x="2247" y="1600"/>
                      <a:pt x="2525" y="1706"/>
                    </a:cubicBezTo>
                    <a:cubicBezTo>
                      <a:pt x="2684" y="1745"/>
                      <a:pt x="2828" y="1785"/>
                      <a:pt x="2974" y="1824"/>
                    </a:cubicBezTo>
                    <a:cubicBezTo>
                      <a:pt x="3106" y="1864"/>
                      <a:pt x="3251" y="1930"/>
                      <a:pt x="3397" y="1944"/>
                    </a:cubicBezTo>
                    <a:cubicBezTo>
                      <a:pt x="3701" y="1983"/>
                      <a:pt x="3979" y="2102"/>
                      <a:pt x="4282" y="2102"/>
                    </a:cubicBezTo>
                    <a:cubicBezTo>
                      <a:pt x="4428" y="2115"/>
                      <a:pt x="4586" y="2141"/>
                      <a:pt x="4731" y="2182"/>
                    </a:cubicBezTo>
                    <a:cubicBezTo>
                      <a:pt x="4804" y="2188"/>
                      <a:pt x="4880" y="2188"/>
                      <a:pt x="4956" y="2188"/>
                    </a:cubicBezTo>
                    <a:cubicBezTo>
                      <a:pt x="5032" y="2188"/>
                      <a:pt x="5108" y="2188"/>
                      <a:pt x="5180" y="2194"/>
                    </a:cubicBezTo>
                    <a:cubicBezTo>
                      <a:pt x="5306" y="2206"/>
                      <a:pt x="5442" y="2237"/>
                      <a:pt x="5570" y="2237"/>
                    </a:cubicBezTo>
                    <a:cubicBezTo>
                      <a:pt x="5590" y="2237"/>
                      <a:pt x="5610" y="2236"/>
                      <a:pt x="5630" y="2234"/>
                    </a:cubicBezTo>
                    <a:cubicBezTo>
                      <a:pt x="5788" y="2221"/>
                      <a:pt x="5934" y="2221"/>
                      <a:pt x="6093" y="2221"/>
                    </a:cubicBezTo>
                    <a:cubicBezTo>
                      <a:pt x="6141" y="2227"/>
                      <a:pt x="6190" y="2230"/>
                      <a:pt x="6238" y="2230"/>
                    </a:cubicBezTo>
                    <a:cubicBezTo>
                      <a:pt x="6493" y="2230"/>
                      <a:pt x="6749" y="2155"/>
                      <a:pt x="7004" y="2155"/>
                    </a:cubicBezTo>
                    <a:lnTo>
                      <a:pt x="6845" y="1468"/>
                    </a:lnTo>
                    <a:cubicBezTo>
                      <a:pt x="6581" y="1507"/>
                      <a:pt x="6317" y="1653"/>
                      <a:pt x="6026" y="1666"/>
                    </a:cubicBezTo>
                    <a:cubicBezTo>
                      <a:pt x="5881" y="1692"/>
                      <a:pt x="5749" y="1719"/>
                      <a:pt x="5603" y="1745"/>
                    </a:cubicBezTo>
                    <a:cubicBezTo>
                      <a:pt x="5459" y="1785"/>
                      <a:pt x="5326" y="1759"/>
                      <a:pt x="5180" y="1785"/>
                    </a:cubicBezTo>
                    <a:cubicBezTo>
                      <a:pt x="5036" y="1785"/>
                      <a:pt x="4890" y="1812"/>
                      <a:pt x="4745" y="1812"/>
                    </a:cubicBezTo>
                    <a:cubicBezTo>
                      <a:pt x="4599" y="1798"/>
                      <a:pt x="4467" y="1785"/>
                      <a:pt x="4322" y="1771"/>
                    </a:cubicBezTo>
                    <a:cubicBezTo>
                      <a:pt x="4305" y="1772"/>
                      <a:pt x="4287" y="1773"/>
                      <a:pt x="4270" y="1773"/>
                    </a:cubicBezTo>
                    <a:cubicBezTo>
                      <a:pt x="3998" y="1773"/>
                      <a:pt x="3736" y="1677"/>
                      <a:pt x="3463" y="1639"/>
                    </a:cubicBezTo>
                    <a:cubicBezTo>
                      <a:pt x="3318" y="1639"/>
                      <a:pt x="3186" y="1574"/>
                      <a:pt x="3054" y="1521"/>
                    </a:cubicBezTo>
                    <a:cubicBezTo>
                      <a:pt x="2922" y="1481"/>
                      <a:pt x="2776" y="1428"/>
                      <a:pt x="2643" y="1389"/>
                    </a:cubicBezTo>
                    <a:cubicBezTo>
                      <a:pt x="2367" y="1283"/>
                      <a:pt x="2115" y="1124"/>
                      <a:pt x="1851" y="1019"/>
                    </a:cubicBezTo>
                    <a:cubicBezTo>
                      <a:pt x="1613" y="834"/>
                      <a:pt x="1349" y="702"/>
                      <a:pt x="1124" y="529"/>
                    </a:cubicBezTo>
                    <a:cubicBezTo>
                      <a:pt x="1124" y="529"/>
                      <a:pt x="1045" y="464"/>
                      <a:pt x="966" y="385"/>
                    </a:cubicBezTo>
                    <a:lnTo>
                      <a:pt x="807" y="252"/>
                    </a:lnTo>
                    <a:cubicBezTo>
                      <a:pt x="754" y="200"/>
                      <a:pt x="688" y="173"/>
                      <a:pt x="622" y="133"/>
                    </a:cubicBezTo>
                    <a:cubicBezTo>
                      <a:pt x="622" y="134"/>
                      <a:pt x="621" y="134"/>
                      <a:pt x="620" y="134"/>
                    </a:cubicBezTo>
                    <a:cubicBezTo>
                      <a:pt x="597" y="134"/>
                      <a:pt x="476" y="1"/>
                      <a:pt x="4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2" name="Google Shape;10432;p24"/>
              <p:cNvSpPr/>
              <p:nvPr/>
            </p:nvSpPr>
            <p:spPr>
              <a:xfrm>
                <a:off x="3752250" y="4338625"/>
                <a:ext cx="12885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1712" extrusionOk="0">
                    <a:moveTo>
                      <a:pt x="622" y="0"/>
                    </a:moveTo>
                    <a:lnTo>
                      <a:pt x="0" y="582"/>
                    </a:lnTo>
                    <a:cubicBezTo>
                      <a:pt x="238" y="661"/>
                      <a:pt x="490" y="753"/>
                      <a:pt x="714" y="806"/>
                    </a:cubicBezTo>
                    <a:lnTo>
                      <a:pt x="1348" y="952"/>
                    </a:lnTo>
                    <a:cubicBezTo>
                      <a:pt x="1771" y="1044"/>
                      <a:pt x="2181" y="1097"/>
                      <a:pt x="2577" y="1163"/>
                    </a:cubicBezTo>
                    <a:cubicBezTo>
                      <a:pt x="2960" y="1242"/>
                      <a:pt x="3357" y="1348"/>
                      <a:pt x="3753" y="1454"/>
                    </a:cubicBezTo>
                    <a:cubicBezTo>
                      <a:pt x="3964" y="1519"/>
                      <a:pt x="4176" y="1572"/>
                      <a:pt x="4387" y="1625"/>
                    </a:cubicBezTo>
                    <a:cubicBezTo>
                      <a:pt x="4571" y="1668"/>
                      <a:pt x="4799" y="1711"/>
                      <a:pt x="5012" y="1711"/>
                    </a:cubicBezTo>
                    <a:cubicBezTo>
                      <a:pt x="5060" y="1711"/>
                      <a:pt x="5108" y="1709"/>
                      <a:pt x="5154" y="1704"/>
                    </a:cubicBezTo>
                    <a:lnTo>
                      <a:pt x="4824" y="991"/>
                    </a:lnTo>
                    <a:cubicBezTo>
                      <a:pt x="4803" y="987"/>
                      <a:pt x="4783" y="985"/>
                      <a:pt x="4763" y="985"/>
                    </a:cubicBezTo>
                    <a:cubicBezTo>
                      <a:pt x="4646" y="985"/>
                      <a:pt x="4548" y="1044"/>
                      <a:pt x="4401" y="1044"/>
                    </a:cubicBezTo>
                    <a:cubicBezTo>
                      <a:pt x="4216" y="1044"/>
                      <a:pt x="4031" y="1031"/>
                      <a:pt x="3832" y="1017"/>
                    </a:cubicBezTo>
                    <a:cubicBezTo>
                      <a:pt x="3436" y="978"/>
                      <a:pt x="3039" y="925"/>
                      <a:pt x="2630" y="846"/>
                    </a:cubicBezTo>
                    <a:cubicBezTo>
                      <a:pt x="2220" y="779"/>
                      <a:pt x="1837" y="687"/>
                      <a:pt x="1480" y="529"/>
                    </a:cubicBezTo>
                    <a:cubicBezTo>
                      <a:pt x="1295" y="462"/>
                      <a:pt x="1137" y="370"/>
                      <a:pt x="978" y="277"/>
                    </a:cubicBezTo>
                    <a:cubicBezTo>
                      <a:pt x="833" y="185"/>
                      <a:pt x="728" y="9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3" name="Google Shape;10433;p24"/>
              <p:cNvSpPr/>
              <p:nvPr/>
            </p:nvSpPr>
            <p:spPr>
              <a:xfrm>
                <a:off x="3863575" y="3951775"/>
                <a:ext cx="86900" cy="141100"/>
              </a:xfrm>
              <a:custGeom>
                <a:avLst/>
                <a:gdLst/>
                <a:ahLst/>
                <a:cxnLst/>
                <a:rect l="l" t="t" r="r" b="b"/>
                <a:pathLst>
                  <a:path w="3476" h="5644" extrusionOk="0">
                    <a:moveTo>
                      <a:pt x="304" y="476"/>
                    </a:moveTo>
                    <a:lnTo>
                      <a:pt x="383" y="503"/>
                    </a:lnTo>
                    <a:lnTo>
                      <a:pt x="609" y="569"/>
                    </a:lnTo>
                    <a:lnTo>
                      <a:pt x="1256" y="767"/>
                    </a:lnTo>
                    <a:cubicBezTo>
                      <a:pt x="1467" y="834"/>
                      <a:pt x="1692" y="846"/>
                      <a:pt x="1916" y="887"/>
                    </a:cubicBezTo>
                    <a:cubicBezTo>
                      <a:pt x="2141" y="926"/>
                      <a:pt x="2365" y="952"/>
                      <a:pt x="2591" y="979"/>
                    </a:cubicBezTo>
                    <a:cubicBezTo>
                      <a:pt x="2648" y="979"/>
                      <a:pt x="2706" y="977"/>
                      <a:pt x="2765" y="974"/>
                    </a:cubicBezTo>
                    <a:lnTo>
                      <a:pt x="2765" y="974"/>
                    </a:lnTo>
                    <a:cubicBezTo>
                      <a:pt x="2625" y="1333"/>
                      <a:pt x="2478" y="1692"/>
                      <a:pt x="2326" y="2036"/>
                    </a:cubicBezTo>
                    <a:cubicBezTo>
                      <a:pt x="2326" y="2036"/>
                      <a:pt x="2233" y="2247"/>
                      <a:pt x="2128" y="2458"/>
                    </a:cubicBezTo>
                    <a:cubicBezTo>
                      <a:pt x="2022" y="2670"/>
                      <a:pt x="1916" y="2895"/>
                      <a:pt x="1916" y="2895"/>
                    </a:cubicBezTo>
                    <a:cubicBezTo>
                      <a:pt x="1916" y="2895"/>
                      <a:pt x="1798" y="3093"/>
                      <a:pt x="1678" y="3304"/>
                    </a:cubicBezTo>
                    <a:cubicBezTo>
                      <a:pt x="1560" y="3516"/>
                      <a:pt x="1441" y="3714"/>
                      <a:pt x="1441" y="3714"/>
                    </a:cubicBezTo>
                    <a:cubicBezTo>
                      <a:pt x="1441" y="3714"/>
                      <a:pt x="1308" y="3926"/>
                      <a:pt x="1176" y="4123"/>
                    </a:cubicBezTo>
                    <a:cubicBezTo>
                      <a:pt x="1044" y="4335"/>
                      <a:pt x="912" y="4534"/>
                      <a:pt x="912" y="4534"/>
                    </a:cubicBezTo>
                    <a:lnTo>
                      <a:pt x="714" y="4824"/>
                    </a:lnTo>
                    <a:lnTo>
                      <a:pt x="648" y="4943"/>
                    </a:lnTo>
                    <a:lnTo>
                      <a:pt x="595" y="4995"/>
                    </a:lnTo>
                    <a:lnTo>
                      <a:pt x="582" y="4943"/>
                    </a:lnTo>
                    <a:cubicBezTo>
                      <a:pt x="542" y="4863"/>
                      <a:pt x="516" y="4771"/>
                      <a:pt x="489" y="4692"/>
                    </a:cubicBezTo>
                    <a:lnTo>
                      <a:pt x="463" y="4507"/>
                    </a:lnTo>
                    <a:cubicBezTo>
                      <a:pt x="436" y="4428"/>
                      <a:pt x="436" y="4349"/>
                      <a:pt x="424" y="4269"/>
                    </a:cubicBezTo>
                    <a:cubicBezTo>
                      <a:pt x="397" y="3938"/>
                      <a:pt x="383" y="3609"/>
                      <a:pt x="383" y="3278"/>
                    </a:cubicBezTo>
                    <a:cubicBezTo>
                      <a:pt x="357" y="2604"/>
                      <a:pt x="278" y="1983"/>
                      <a:pt x="278" y="1349"/>
                    </a:cubicBezTo>
                    <a:lnTo>
                      <a:pt x="278" y="569"/>
                    </a:lnTo>
                    <a:cubicBezTo>
                      <a:pt x="291" y="543"/>
                      <a:pt x="278" y="476"/>
                      <a:pt x="304" y="476"/>
                    </a:cubicBezTo>
                    <a:close/>
                    <a:moveTo>
                      <a:pt x="27" y="1"/>
                    </a:moveTo>
                    <a:lnTo>
                      <a:pt x="27" y="41"/>
                    </a:lnTo>
                    <a:lnTo>
                      <a:pt x="27" y="133"/>
                    </a:lnTo>
                    <a:lnTo>
                      <a:pt x="13" y="305"/>
                    </a:lnTo>
                    <a:cubicBezTo>
                      <a:pt x="13" y="305"/>
                      <a:pt x="1" y="596"/>
                      <a:pt x="13" y="860"/>
                    </a:cubicBezTo>
                    <a:cubicBezTo>
                      <a:pt x="13" y="1137"/>
                      <a:pt x="27" y="1415"/>
                      <a:pt x="27" y="1415"/>
                    </a:cubicBezTo>
                    <a:cubicBezTo>
                      <a:pt x="27" y="2036"/>
                      <a:pt x="106" y="2684"/>
                      <a:pt x="119" y="3318"/>
                    </a:cubicBezTo>
                    <a:cubicBezTo>
                      <a:pt x="119" y="3635"/>
                      <a:pt x="119" y="3979"/>
                      <a:pt x="146" y="4308"/>
                    </a:cubicBezTo>
                    <a:cubicBezTo>
                      <a:pt x="159" y="4388"/>
                      <a:pt x="159" y="4481"/>
                      <a:pt x="172" y="4560"/>
                    </a:cubicBezTo>
                    <a:lnTo>
                      <a:pt x="212" y="4863"/>
                    </a:lnTo>
                    <a:cubicBezTo>
                      <a:pt x="278" y="5075"/>
                      <a:pt x="331" y="5286"/>
                      <a:pt x="424" y="5485"/>
                    </a:cubicBezTo>
                    <a:lnTo>
                      <a:pt x="489" y="5643"/>
                    </a:lnTo>
                    <a:cubicBezTo>
                      <a:pt x="529" y="5603"/>
                      <a:pt x="556" y="5564"/>
                      <a:pt x="595" y="5511"/>
                    </a:cubicBezTo>
                    <a:lnTo>
                      <a:pt x="806" y="5247"/>
                    </a:lnTo>
                    <a:lnTo>
                      <a:pt x="1176" y="4758"/>
                    </a:lnTo>
                    <a:cubicBezTo>
                      <a:pt x="1176" y="4758"/>
                      <a:pt x="1322" y="4560"/>
                      <a:pt x="1454" y="4361"/>
                    </a:cubicBezTo>
                    <a:cubicBezTo>
                      <a:pt x="1586" y="4164"/>
                      <a:pt x="1731" y="3965"/>
                      <a:pt x="1731" y="3965"/>
                    </a:cubicBezTo>
                    <a:cubicBezTo>
                      <a:pt x="1731" y="3965"/>
                      <a:pt x="1851" y="3767"/>
                      <a:pt x="1983" y="3568"/>
                    </a:cubicBezTo>
                    <a:cubicBezTo>
                      <a:pt x="2115" y="3371"/>
                      <a:pt x="2233" y="3172"/>
                      <a:pt x="2233" y="3172"/>
                    </a:cubicBezTo>
                    <a:lnTo>
                      <a:pt x="2471" y="2749"/>
                    </a:lnTo>
                    <a:cubicBezTo>
                      <a:pt x="2577" y="2525"/>
                      <a:pt x="2683" y="2314"/>
                      <a:pt x="2683" y="2314"/>
                    </a:cubicBezTo>
                    <a:cubicBezTo>
                      <a:pt x="2973" y="1745"/>
                      <a:pt x="3238" y="1164"/>
                      <a:pt x="3475" y="596"/>
                    </a:cubicBezTo>
                    <a:lnTo>
                      <a:pt x="3268" y="450"/>
                    </a:lnTo>
                    <a:lnTo>
                      <a:pt x="3268" y="450"/>
                    </a:lnTo>
                    <a:lnTo>
                      <a:pt x="3264" y="226"/>
                    </a:lnTo>
                    <a:cubicBezTo>
                      <a:pt x="3053" y="265"/>
                      <a:pt x="2841" y="332"/>
                      <a:pt x="2643" y="344"/>
                    </a:cubicBezTo>
                    <a:lnTo>
                      <a:pt x="2009" y="344"/>
                    </a:lnTo>
                    <a:cubicBezTo>
                      <a:pt x="1784" y="332"/>
                      <a:pt x="1573" y="344"/>
                      <a:pt x="1361" y="305"/>
                    </a:cubicBezTo>
                    <a:lnTo>
                      <a:pt x="714" y="173"/>
                    </a:lnTo>
                    <a:lnTo>
                      <a:pt x="291" y="80"/>
                    </a:lnTo>
                    <a:lnTo>
                      <a:pt x="54" y="14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4" name="Google Shape;10434;p24"/>
              <p:cNvSpPr/>
              <p:nvPr/>
            </p:nvSpPr>
            <p:spPr>
              <a:xfrm>
                <a:off x="3343275" y="3931600"/>
                <a:ext cx="357450" cy="101475"/>
              </a:xfrm>
              <a:custGeom>
                <a:avLst/>
                <a:gdLst/>
                <a:ahLst/>
                <a:cxnLst/>
                <a:rect l="l" t="t" r="r" b="b"/>
                <a:pathLst>
                  <a:path w="14298" h="4059" extrusionOk="0">
                    <a:moveTo>
                      <a:pt x="11229" y="1"/>
                    </a:moveTo>
                    <a:cubicBezTo>
                      <a:pt x="11226" y="1"/>
                      <a:pt x="11223" y="1"/>
                      <a:pt x="11220" y="2"/>
                    </a:cubicBezTo>
                    <a:lnTo>
                      <a:pt x="11047" y="94"/>
                    </a:lnTo>
                    <a:lnTo>
                      <a:pt x="10559" y="399"/>
                    </a:lnTo>
                    <a:lnTo>
                      <a:pt x="9713" y="887"/>
                    </a:lnTo>
                    <a:lnTo>
                      <a:pt x="8854" y="1350"/>
                    </a:lnTo>
                    <a:cubicBezTo>
                      <a:pt x="8563" y="1509"/>
                      <a:pt x="8246" y="1614"/>
                      <a:pt x="7943" y="1746"/>
                    </a:cubicBezTo>
                    <a:cubicBezTo>
                      <a:pt x="7943" y="1746"/>
                      <a:pt x="7467" y="1918"/>
                      <a:pt x="7004" y="2090"/>
                    </a:cubicBezTo>
                    <a:cubicBezTo>
                      <a:pt x="6542" y="2249"/>
                      <a:pt x="6066" y="2407"/>
                      <a:pt x="6066" y="2407"/>
                    </a:cubicBezTo>
                    <a:cubicBezTo>
                      <a:pt x="5432" y="2566"/>
                      <a:pt x="4772" y="2698"/>
                      <a:pt x="4111" y="2804"/>
                    </a:cubicBezTo>
                    <a:cubicBezTo>
                      <a:pt x="3103" y="2987"/>
                      <a:pt x="2010" y="3060"/>
                      <a:pt x="945" y="3060"/>
                    </a:cubicBezTo>
                    <a:cubicBezTo>
                      <a:pt x="627" y="3060"/>
                      <a:pt x="311" y="3054"/>
                      <a:pt x="1" y="3041"/>
                    </a:cubicBezTo>
                    <a:lnTo>
                      <a:pt x="1" y="3041"/>
                    </a:lnTo>
                    <a:cubicBezTo>
                      <a:pt x="1" y="3041"/>
                      <a:pt x="68" y="3292"/>
                      <a:pt x="133" y="3556"/>
                    </a:cubicBezTo>
                    <a:cubicBezTo>
                      <a:pt x="226" y="3808"/>
                      <a:pt x="305" y="4058"/>
                      <a:pt x="305" y="4058"/>
                    </a:cubicBezTo>
                    <a:cubicBezTo>
                      <a:pt x="1653" y="3847"/>
                      <a:pt x="3001" y="3662"/>
                      <a:pt x="4296" y="3306"/>
                    </a:cubicBezTo>
                    <a:cubicBezTo>
                      <a:pt x="4943" y="3133"/>
                      <a:pt x="5577" y="2975"/>
                      <a:pt x="6225" y="2763"/>
                    </a:cubicBezTo>
                    <a:cubicBezTo>
                      <a:pt x="6225" y="2763"/>
                      <a:pt x="6687" y="2592"/>
                      <a:pt x="7163" y="2420"/>
                    </a:cubicBezTo>
                    <a:cubicBezTo>
                      <a:pt x="7626" y="2222"/>
                      <a:pt x="8088" y="2037"/>
                      <a:pt x="8088" y="2037"/>
                    </a:cubicBezTo>
                    <a:cubicBezTo>
                      <a:pt x="8392" y="1905"/>
                      <a:pt x="8709" y="1799"/>
                      <a:pt x="9000" y="1641"/>
                    </a:cubicBezTo>
                    <a:lnTo>
                      <a:pt x="9872" y="1165"/>
                    </a:lnTo>
                    <a:lnTo>
                      <a:pt x="10730" y="689"/>
                    </a:lnTo>
                    <a:lnTo>
                      <a:pt x="11088" y="491"/>
                    </a:lnTo>
                    <a:lnTo>
                      <a:pt x="11127" y="478"/>
                    </a:lnTo>
                    <a:cubicBezTo>
                      <a:pt x="11140" y="478"/>
                      <a:pt x="11153" y="504"/>
                      <a:pt x="11167" y="504"/>
                    </a:cubicBezTo>
                    <a:lnTo>
                      <a:pt x="11246" y="610"/>
                    </a:lnTo>
                    <a:cubicBezTo>
                      <a:pt x="12039" y="1561"/>
                      <a:pt x="12924" y="2434"/>
                      <a:pt x="13875" y="3200"/>
                    </a:cubicBezTo>
                    <a:lnTo>
                      <a:pt x="14298" y="2658"/>
                    </a:lnTo>
                    <a:cubicBezTo>
                      <a:pt x="13334" y="1984"/>
                      <a:pt x="12395" y="1218"/>
                      <a:pt x="11550" y="346"/>
                    </a:cubicBezTo>
                    <a:lnTo>
                      <a:pt x="11338" y="108"/>
                    </a:lnTo>
                    <a:cubicBezTo>
                      <a:pt x="11302" y="71"/>
                      <a:pt x="11265" y="1"/>
                      <a:pt x="1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5" name="Google Shape;10435;p24"/>
              <p:cNvSpPr/>
              <p:nvPr/>
            </p:nvSpPr>
            <p:spPr>
              <a:xfrm>
                <a:off x="3288800" y="3651825"/>
                <a:ext cx="249100" cy="275225"/>
              </a:xfrm>
              <a:custGeom>
                <a:avLst/>
                <a:gdLst/>
                <a:ahLst/>
                <a:cxnLst/>
                <a:rect l="l" t="t" r="r" b="b"/>
                <a:pathLst>
                  <a:path w="9964" h="11009" extrusionOk="0">
                    <a:moveTo>
                      <a:pt x="9051" y="1"/>
                    </a:moveTo>
                    <a:lnTo>
                      <a:pt x="9065" y="926"/>
                    </a:lnTo>
                    <a:lnTo>
                      <a:pt x="9170" y="1838"/>
                    </a:lnTo>
                    <a:cubicBezTo>
                      <a:pt x="9210" y="2141"/>
                      <a:pt x="9223" y="2459"/>
                      <a:pt x="9276" y="2763"/>
                    </a:cubicBezTo>
                    <a:lnTo>
                      <a:pt x="9474" y="3662"/>
                    </a:lnTo>
                    <a:lnTo>
                      <a:pt x="9500" y="3794"/>
                    </a:lnTo>
                    <a:cubicBezTo>
                      <a:pt x="9500" y="3806"/>
                      <a:pt x="9514" y="3833"/>
                      <a:pt x="9500" y="3847"/>
                    </a:cubicBezTo>
                    <a:lnTo>
                      <a:pt x="9461" y="3859"/>
                    </a:lnTo>
                    <a:lnTo>
                      <a:pt x="9091" y="4018"/>
                    </a:lnTo>
                    <a:lnTo>
                      <a:pt x="8179" y="4401"/>
                    </a:lnTo>
                    <a:lnTo>
                      <a:pt x="7254" y="4798"/>
                    </a:lnTo>
                    <a:cubicBezTo>
                      <a:pt x="6951" y="4930"/>
                      <a:pt x="6660" y="5115"/>
                      <a:pt x="6382" y="5274"/>
                    </a:cubicBezTo>
                    <a:cubicBezTo>
                      <a:pt x="6382" y="5274"/>
                      <a:pt x="5959" y="5511"/>
                      <a:pt x="5523" y="5762"/>
                    </a:cubicBezTo>
                    <a:cubicBezTo>
                      <a:pt x="5101" y="6026"/>
                      <a:pt x="4678" y="6278"/>
                      <a:pt x="4678" y="6278"/>
                    </a:cubicBezTo>
                    <a:cubicBezTo>
                      <a:pt x="4136" y="6660"/>
                      <a:pt x="3594" y="7057"/>
                      <a:pt x="3066" y="7467"/>
                    </a:cubicBezTo>
                    <a:cubicBezTo>
                      <a:pt x="1982" y="8260"/>
                      <a:pt x="964" y="9224"/>
                      <a:pt x="0" y="10136"/>
                    </a:cubicBezTo>
                    <a:lnTo>
                      <a:pt x="621" y="11008"/>
                    </a:lnTo>
                    <a:cubicBezTo>
                      <a:pt x="1454" y="9898"/>
                      <a:pt x="2286" y="8815"/>
                      <a:pt x="3330" y="7916"/>
                    </a:cubicBezTo>
                    <a:cubicBezTo>
                      <a:pt x="3832" y="7467"/>
                      <a:pt x="4347" y="7030"/>
                      <a:pt x="4875" y="6621"/>
                    </a:cubicBezTo>
                    <a:cubicBezTo>
                      <a:pt x="4875" y="6621"/>
                      <a:pt x="5286" y="6357"/>
                      <a:pt x="5708" y="6079"/>
                    </a:cubicBezTo>
                    <a:cubicBezTo>
                      <a:pt x="6118" y="5829"/>
                      <a:pt x="6540" y="5564"/>
                      <a:pt x="6540" y="5564"/>
                    </a:cubicBezTo>
                    <a:cubicBezTo>
                      <a:pt x="6818" y="5406"/>
                      <a:pt x="7095" y="5221"/>
                      <a:pt x="7400" y="5089"/>
                    </a:cubicBezTo>
                    <a:lnTo>
                      <a:pt x="8285" y="4719"/>
                    </a:lnTo>
                    <a:lnTo>
                      <a:pt x="9197" y="4349"/>
                    </a:lnTo>
                    <a:lnTo>
                      <a:pt x="9738" y="4137"/>
                    </a:lnTo>
                    <a:lnTo>
                      <a:pt x="9923" y="4071"/>
                    </a:lnTo>
                    <a:cubicBezTo>
                      <a:pt x="9963" y="4032"/>
                      <a:pt x="9923" y="3965"/>
                      <a:pt x="9923" y="3912"/>
                    </a:cubicBezTo>
                    <a:lnTo>
                      <a:pt x="9870" y="3582"/>
                    </a:lnTo>
                    <a:lnTo>
                      <a:pt x="9752" y="2684"/>
                    </a:lnTo>
                    <a:cubicBezTo>
                      <a:pt x="9725" y="2379"/>
                      <a:pt x="9738" y="2076"/>
                      <a:pt x="9725" y="1785"/>
                    </a:cubicBezTo>
                    <a:lnTo>
                      <a:pt x="9699" y="887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6" name="Google Shape;10436;p24"/>
              <p:cNvSpPr/>
              <p:nvPr/>
            </p:nvSpPr>
            <p:spPr>
              <a:xfrm>
                <a:off x="3700700" y="3650850"/>
                <a:ext cx="115650" cy="214750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8590" extrusionOk="0">
                    <a:moveTo>
                      <a:pt x="1" y="1"/>
                    </a:moveTo>
                    <a:lnTo>
                      <a:pt x="54" y="318"/>
                    </a:lnTo>
                    <a:cubicBezTo>
                      <a:pt x="68" y="424"/>
                      <a:pt x="80" y="516"/>
                      <a:pt x="107" y="609"/>
                    </a:cubicBezTo>
                    <a:lnTo>
                      <a:pt x="212" y="1203"/>
                    </a:lnTo>
                    <a:cubicBezTo>
                      <a:pt x="239" y="1613"/>
                      <a:pt x="397" y="1995"/>
                      <a:pt x="477" y="2392"/>
                    </a:cubicBezTo>
                    <a:cubicBezTo>
                      <a:pt x="570" y="2788"/>
                      <a:pt x="741" y="3172"/>
                      <a:pt x="847" y="3568"/>
                    </a:cubicBezTo>
                    <a:cubicBezTo>
                      <a:pt x="1032" y="3925"/>
                      <a:pt x="1137" y="4321"/>
                      <a:pt x="1336" y="4678"/>
                    </a:cubicBezTo>
                    <a:cubicBezTo>
                      <a:pt x="1534" y="5035"/>
                      <a:pt x="1666" y="5431"/>
                      <a:pt x="1917" y="5748"/>
                    </a:cubicBezTo>
                    <a:cubicBezTo>
                      <a:pt x="2023" y="5920"/>
                      <a:pt x="2129" y="6105"/>
                      <a:pt x="2221" y="6277"/>
                    </a:cubicBezTo>
                    <a:cubicBezTo>
                      <a:pt x="2327" y="6449"/>
                      <a:pt x="2472" y="6594"/>
                      <a:pt x="2578" y="6766"/>
                    </a:cubicBezTo>
                    <a:cubicBezTo>
                      <a:pt x="2697" y="6925"/>
                      <a:pt x="2802" y="7110"/>
                      <a:pt x="2934" y="7268"/>
                    </a:cubicBezTo>
                    <a:cubicBezTo>
                      <a:pt x="3067" y="7413"/>
                      <a:pt x="3199" y="7572"/>
                      <a:pt x="3331" y="7717"/>
                    </a:cubicBezTo>
                    <a:cubicBezTo>
                      <a:pt x="3569" y="8061"/>
                      <a:pt x="3912" y="8299"/>
                      <a:pt x="4190" y="8590"/>
                    </a:cubicBezTo>
                    <a:lnTo>
                      <a:pt x="4626" y="8035"/>
                    </a:lnTo>
                    <a:cubicBezTo>
                      <a:pt x="4335" y="7797"/>
                      <a:pt x="3991" y="7612"/>
                      <a:pt x="3727" y="7321"/>
                    </a:cubicBezTo>
                    <a:cubicBezTo>
                      <a:pt x="3582" y="7189"/>
                      <a:pt x="3436" y="7069"/>
                      <a:pt x="3292" y="6937"/>
                    </a:cubicBezTo>
                    <a:cubicBezTo>
                      <a:pt x="3146" y="6805"/>
                      <a:pt x="3040" y="6647"/>
                      <a:pt x="2908" y="6514"/>
                    </a:cubicBezTo>
                    <a:cubicBezTo>
                      <a:pt x="2776" y="6356"/>
                      <a:pt x="2631" y="6224"/>
                      <a:pt x="2525" y="6065"/>
                    </a:cubicBezTo>
                    <a:lnTo>
                      <a:pt x="2194" y="5577"/>
                    </a:lnTo>
                    <a:cubicBezTo>
                      <a:pt x="1944" y="5272"/>
                      <a:pt x="1812" y="4890"/>
                      <a:pt x="1600" y="4546"/>
                    </a:cubicBezTo>
                    <a:cubicBezTo>
                      <a:pt x="1428" y="4203"/>
                      <a:pt x="1322" y="3806"/>
                      <a:pt x="1151" y="3449"/>
                    </a:cubicBezTo>
                    <a:cubicBezTo>
                      <a:pt x="1084" y="3066"/>
                      <a:pt x="940" y="2696"/>
                      <a:pt x="887" y="2300"/>
                    </a:cubicBezTo>
                    <a:cubicBezTo>
                      <a:pt x="860" y="1916"/>
                      <a:pt x="741" y="1534"/>
                      <a:pt x="767" y="1150"/>
                    </a:cubicBezTo>
                    <a:cubicBezTo>
                      <a:pt x="767" y="1150"/>
                      <a:pt x="767" y="1005"/>
                      <a:pt x="755" y="859"/>
                    </a:cubicBezTo>
                    <a:cubicBezTo>
                      <a:pt x="755" y="714"/>
                      <a:pt x="741" y="568"/>
                      <a:pt x="741" y="568"/>
                    </a:cubicBezTo>
                    <a:cubicBezTo>
                      <a:pt x="741" y="476"/>
                      <a:pt x="755" y="371"/>
                      <a:pt x="741" y="265"/>
                    </a:cubicBezTo>
                    <a:lnTo>
                      <a:pt x="75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7" name="Google Shape;10437;p24"/>
              <p:cNvSpPr/>
              <p:nvPr/>
            </p:nvSpPr>
            <p:spPr>
              <a:xfrm>
                <a:off x="3769425" y="3650500"/>
                <a:ext cx="89550" cy="161250"/>
              </a:xfrm>
              <a:custGeom>
                <a:avLst/>
                <a:gdLst/>
                <a:ahLst/>
                <a:cxnLst/>
                <a:rect l="l" t="t" r="r" b="b"/>
                <a:pathLst>
                  <a:path w="3582" h="6450" extrusionOk="0">
                    <a:moveTo>
                      <a:pt x="0" y="1"/>
                    </a:moveTo>
                    <a:lnTo>
                      <a:pt x="53" y="239"/>
                    </a:lnTo>
                    <a:cubicBezTo>
                      <a:pt x="67" y="318"/>
                      <a:pt x="80" y="385"/>
                      <a:pt x="93" y="464"/>
                    </a:cubicBezTo>
                    <a:cubicBezTo>
                      <a:pt x="93" y="464"/>
                      <a:pt x="120" y="570"/>
                      <a:pt x="146" y="688"/>
                    </a:cubicBezTo>
                    <a:lnTo>
                      <a:pt x="199" y="900"/>
                    </a:lnTo>
                    <a:cubicBezTo>
                      <a:pt x="212" y="1204"/>
                      <a:pt x="358" y="1495"/>
                      <a:pt x="411" y="1785"/>
                    </a:cubicBezTo>
                    <a:cubicBezTo>
                      <a:pt x="476" y="2089"/>
                      <a:pt x="622" y="2367"/>
                      <a:pt x="687" y="2657"/>
                    </a:cubicBezTo>
                    <a:cubicBezTo>
                      <a:pt x="833" y="2934"/>
                      <a:pt x="913" y="3225"/>
                      <a:pt x="1057" y="3489"/>
                    </a:cubicBezTo>
                    <a:cubicBezTo>
                      <a:pt x="1216" y="3754"/>
                      <a:pt x="1295" y="4058"/>
                      <a:pt x="1480" y="4296"/>
                    </a:cubicBezTo>
                    <a:cubicBezTo>
                      <a:pt x="1560" y="4428"/>
                      <a:pt x="1639" y="4560"/>
                      <a:pt x="1705" y="4692"/>
                    </a:cubicBezTo>
                    <a:cubicBezTo>
                      <a:pt x="1785" y="4824"/>
                      <a:pt x="1890" y="4930"/>
                      <a:pt x="1970" y="5062"/>
                    </a:cubicBezTo>
                    <a:cubicBezTo>
                      <a:pt x="2062" y="5181"/>
                      <a:pt x="2128" y="5327"/>
                      <a:pt x="2220" y="5432"/>
                    </a:cubicBezTo>
                    <a:cubicBezTo>
                      <a:pt x="2326" y="5551"/>
                      <a:pt x="2419" y="5656"/>
                      <a:pt x="2525" y="5789"/>
                    </a:cubicBezTo>
                    <a:cubicBezTo>
                      <a:pt x="2683" y="6040"/>
                      <a:pt x="2948" y="6211"/>
                      <a:pt x="3145" y="6449"/>
                    </a:cubicBezTo>
                    <a:lnTo>
                      <a:pt x="3582" y="5894"/>
                    </a:lnTo>
                    <a:cubicBezTo>
                      <a:pt x="3370" y="5709"/>
                      <a:pt x="3092" y="5604"/>
                      <a:pt x="2907" y="5379"/>
                    </a:cubicBezTo>
                    <a:cubicBezTo>
                      <a:pt x="2802" y="5286"/>
                      <a:pt x="2696" y="5194"/>
                      <a:pt x="2590" y="5115"/>
                    </a:cubicBezTo>
                    <a:cubicBezTo>
                      <a:pt x="2472" y="5022"/>
                      <a:pt x="2405" y="4904"/>
                      <a:pt x="2300" y="4798"/>
                    </a:cubicBezTo>
                    <a:cubicBezTo>
                      <a:pt x="2208" y="4692"/>
                      <a:pt x="2088" y="4599"/>
                      <a:pt x="2009" y="4481"/>
                    </a:cubicBezTo>
                    <a:cubicBezTo>
                      <a:pt x="1930" y="4361"/>
                      <a:pt x="1850" y="4229"/>
                      <a:pt x="1771" y="4124"/>
                    </a:cubicBezTo>
                    <a:cubicBezTo>
                      <a:pt x="1573" y="3900"/>
                      <a:pt x="1480" y="3609"/>
                      <a:pt x="1322" y="3357"/>
                    </a:cubicBezTo>
                    <a:cubicBezTo>
                      <a:pt x="1190" y="3107"/>
                      <a:pt x="1124" y="2816"/>
                      <a:pt x="1005" y="2552"/>
                    </a:cubicBezTo>
                    <a:cubicBezTo>
                      <a:pt x="952" y="2261"/>
                      <a:pt x="846" y="1983"/>
                      <a:pt x="820" y="1692"/>
                    </a:cubicBezTo>
                    <a:cubicBezTo>
                      <a:pt x="807" y="1402"/>
                      <a:pt x="714" y="1125"/>
                      <a:pt x="754" y="834"/>
                    </a:cubicBezTo>
                    <a:lnTo>
                      <a:pt x="754" y="623"/>
                    </a:lnTo>
                    <a:cubicBezTo>
                      <a:pt x="740" y="517"/>
                      <a:pt x="740" y="411"/>
                      <a:pt x="740" y="411"/>
                    </a:cubicBezTo>
                    <a:cubicBezTo>
                      <a:pt x="740" y="345"/>
                      <a:pt x="754" y="265"/>
                      <a:pt x="740" y="200"/>
                    </a:cubicBezTo>
                    <a:lnTo>
                      <a:pt x="7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8" name="Google Shape;10438;p24"/>
              <p:cNvSpPr/>
              <p:nvPr/>
            </p:nvSpPr>
            <p:spPr>
              <a:xfrm>
                <a:off x="3286800" y="3913450"/>
                <a:ext cx="67075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471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3" y="253"/>
                      <a:pt x="172" y="490"/>
                      <a:pt x="265" y="702"/>
                    </a:cubicBezTo>
                    <a:lnTo>
                      <a:pt x="556" y="1296"/>
                    </a:lnTo>
                    <a:cubicBezTo>
                      <a:pt x="754" y="1666"/>
                      <a:pt x="952" y="2036"/>
                      <a:pt x="1150" y="2379"/>
                    </a:cubicBezTo>
                    <a:cubicBezTo>
                      <a:pt x="1335" y="2723"/>
                      <a:pt x="1494" y="3093"/>
                      <a:pt x="1652" y="3477"/>
                    </a:cubicBezTo>
                    <a:cubicBezTo>
                      <a:pt x="1745" y="3674"/>
                      <a:pt x="1824" y="3873"/>
                      <a:pt x="1916" y="4071"/>
                    </a:cubicBezTo>
                    <a:cubicBezTo>
                      <a:pt x="2022" y="4269"/>
                      <a:pt x="2142" y="4546"/>
                      <a:pt x="2327" y="4719"/>
                    </a:cubicBezTo>
                    <a:cubicBezTo>
                      <a:pt x="2327" y="4719"/>
                      <a:pt x="2418" y="4546"/>
                      <a:pt x="2498" y="4375"/>
                    </a:cubicBezTo>
                    <a:cubicBezTo>
                      <a:pt x="2591" y="4190"/>
                      <a:pt x="2683" y="4018"/>
                      <a:pt x="2683" y="4018"/>
                    </a:cubicBezTo>
                    <a:cubicBezTo>
                      <a:pt x="2617" y="3886"/>
                      <a:pt x="2485" y="3859"/>
                      <a:pt x="2379" y="3715"/>
                    </a:cubicBezTo>
                    <a:cubicBezTo>
                      <a:pt x="2260" y="3582"/>
                      <a:pt x="2154" y="3424"/>
                      <a:pt x="2048" y="3265"/>
                    </a:cubicBezTo>
                    <a:cubicBezTo>
                      <a:pt x="1824" y="2934"/>
                      <a:pt x="1626" y="2591"/>
                      <a:pt x="1428" y="2221"/>
                    </a:cubicBezTo>
                    <a:cubicBezTo>
                      <a:pt x="1229" y="1865"/>
                      <a:pt x="1071" y="1495"/>
                      <a:pt x="965" y="1125"/>
                    </a:cubicBezTo>
                    <a:cubicBezTo>
                      <a:pt x="912" y="940"/>
                      <a:pt x="886" y="767"/>
                      <a:pt x="847" y="582"/>
                    </a:cubicBezTo>
                    <a:cubicBezTo>
                      <a:pt x="833" y="411"/>
                      <a:pt x="847" y="265"/>
                      <a:pt x="847" y="13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9" name="Google Shape;10439;p24"/>
              <p:cNvSpPr/>
              <p:nvPr/>
            </p:nvSpPr>
            <p:spPr>
              <a:xfrm>
                <a:off x="3567250" y="3750625"/>
                <a:ext cx="149350" cy="97125"/>
              </a:xfrm>
              <a:custGeom>
                <a:avLst/>
                <a:gdLst/>
                <a:ahLst/>
                <a:cxnLst/>
                <a:rect l="l" t="t" r="r" b="b"/>
                <a:pathLst>
                  <a:path w="5974" h="3885" extrusionOk="0">
                    <a:moveTo>
                      <a:pt x="3902" y="508"/>
                    </a:moveTo>
                    <a:cubicBezTo>
                      <a:pt x="3906" y="508"/>
                      <a:pt x="3909" y="510"/>
                      <a:pt x="3912" y="515"/>
                    </a:cubicBezTo>
                    <a:lnTo>
                      <a:pt x="3952" y="594"/>
                    </a:lnTo>
                    <a:lnTo>
                      <a:pt x="4031" y="806"/>
                    </a:lnTo>
                    <a:cubicBezTo>
                      <a:pt x="4203" y="1229"/>
                      <a:pt x="4361" y="1651"/>
                      <a:pt x="4613" y="2035"/>
                    </a:cubicBezTo>
                    <a:cubicBezTo>
                      <a:pt x="4731" y="2233"/>
                      <a:pt x="4851" y="2432"/>
                      <a:pt x="4969" y="2617"/>
                    </a:cubicBezTo>
                    <a:cubicBezTo>
                      <a:pt x="5003" y="2664"/>
                      <a:pt x="5039" y="2710"/>
                      <a:pt x="5078" y="2754"/>
                    </a:cubicBezTo>
                    <a:lnTo>
                      <a:pt x="5078" y="2754"/>
                    </a:lnTo>
                    <a:cubicBezTo>
                      <a:pt x="4709" y="2870"/>
                      <a:pt x="4339" y="2977"/>
                      <a:pt x="3978" y="3066"/>
                    </a:cubicBezTo>
                    <a:cubicBezTo>
                      <a:pt x="3978" y="3066"/>
                      <a:pt x="3741" y="3131"/>
                      <a:pt x="3515" y="3184"/>
                    </a:cubicBezTo>
                    <a:cubicBezTo>
                      <a:pt x="3278" y="3237"/>
                      <a:pt x="3054" y="3290"/>
                      <a:pt x="3054" y="3290"/>
                    </a:cubicBezTo>
                    <a:cubicBezTo>
                      <a:pt x="3054" y="3290"/>
                      <a:pt x="2816" y="3316"/>
                      <a:pt x="2578" y="3356"/>
                    </a:cubicBezTo>
                    <a:cubicBezTo>
                      <a:pt x="2340" y="3396"/>
                      <a:pt x="2102" y="3422"/>
                      <a:pt x="2102" y="3422"/>
                    </a:cubicBezTo>
                    <a:lnTo>
                      <a:pt x="1626" y="3475"/>
                    </a:lnTo>
                    <a:cubicBezTo>
                      <a:pt x="1375" y="3501"/>
                      <a:pt x="1137" y="3528"/>
                      <a:pt x="1137" y="3528"/>
                    </a:cubicBezTo>
                    <a:lnTo>
                      <a:pt x="794" y="3554"/>
                    </a:lnTo>
                    <a:lnTo>
                      <a:pt x="649" y="3568"/>
                    </a:lnTo>
                    <a:lnTo>
                      <a:pt x="582" y="3568"/>
                    </a:lnTo>
                    <a:lnTo>
                      <a:pt x="609" y="3515"/>
                    </a:lnTo>
                    <a:cubicBezTo>
                      <a:pt x="635" y="3436"/>
                      <a:pt x="702" y="3369"/>
                      <a:pt x="741" y="3290"/>
                    </a:cubicBezTo>
                    <a:lnTo>
                      <a:pt x="873" y="3145"/>
                    </a:lnTo>
                    <a:lnTo>
                      <a:pt x="1045" y="2973"/>
                    </a:lnTo>
                    <a:cubicBezTo>
                      <a:pt x="1283" y="2749"/>
                      <a:pt x="1533" y="2537"/>
                      <a:pt x="1785" y="2326"/>
                    </a:cubicBezTo>
                    <a:cubicBezTo>
                      <a:pt x="2300" y="1877"/>
                      <a:pt x="2736" y="1440"/>
                      <a:pt x="3225" y="1044"/>
                    </a:cubicBezTo>
                    <a:lnTo>
                      <a:pt x="3833" y="555"/>
                    </a:lnTo>
                    <a:cubicBezTo>
                      <a:pt x="3854" y="544"/>
                      <a:pt x="3884" y="508"/>
                      <a:pt x="3902" y="508"/>
                    </a:cubicBezTo>
                    <a:close/>
                    <a:moveTo>
                      <a:pt x="4137" y="0"/>
                    </a:moveTo>
                    <a:cubicBezTo>
                      <a:pt x="4123" y="0"/>
                      <a:pt x="4111" y="13"/>
                      <a:pt x="4097" y="13"/>
                    </a:cubicBezTo>
                    <a:lnTo>
                      <a:pt x="4031" y="66"/>
                    </a:lnTo>
                    <a:lnTo>
                      <a:pt x="3885" y="185"/>
                    </a:lnTo>
                    <a:lnTo>
                      <a:pt x="3436" y="529"/>
                    </a:lnTo>
                    <a:lnTo>
                      <a:pt x="3013" y="872"/>
                    </a:lnTo>
                    <a:cubicBezTo>
                      <a:pt x="2525" y="1281"/>
                      <a:pt x="2076" y="1744"/>
                      <a:pt x="1586" y="2141"/>
                    </a:cubicBezTo>
                    <a:cubicBezTo>
                      <a:pt x="1336" y="2352"/>
                      <a:pt x="1084" y="2550"/>
                      <a:pt x="834" y="2788"/>
                    </a:cubicBezTo>
                    <a:cubicBezTo>
                      <a:pt x="781" y="2841"/>
                      <a:pt x="714" y="2893"/>
                      <a:pt x="661" y="2960"/>
                    </a:cubicBezTo>
                    <a:lnTo>
                      <a:pt x="450" y="3184"/>
                    </a:lnTo>
                    <a:cubicBezTo>
                      <a:pt x="318" y="3356"/>
                      <a:pt x="173" y="3541"/>
                      <a:pt x="80" y="3739"/>
                    </a:cubicBezTo>
                    <a:lnTo>
                      <a:pt x="1" y="3885"/>
                    </a:lnTo>
                    <a:lnTo>
                      <a:pt x="517" y="3885"/>
                    </a:lnTo>
                    <a:lnTo>
                      <a:pt x="1124" y="3871"/>
                    </a:lnTo>
                    <a:cubicBezTo>
                      <a:pt x="1124" y="3871"/>
                      <a:pt x="1362" y="3859"/>
                      <a:pt x="1613" y="3832"/>
                    </a:cubicBezTo>
                    <a:lnTo>
                      <a:pt x="2088" y="3806"/>
                    </a:lnTo>
                    <a:lnTo>
                      <a:pt x="2564" y="3753"/>
                    </a:lnTo>
                    <a:cubicBezTo>
                      <a:pt x="2802" y="3726"/>
                      <a:pt x="3027" y="3700"/>
                      <a:pt x="3027" y="3700"/>
                    </a:cubicBezTo>
                    <a:cubicBezTo>
                      <a:pt x="3027" y="3700"/>
                      <a:pt x="3265" y="3674"/>
                      <a:pt x="3503" y="3621"/>
                    </a:cubicBezTo>
                    <a:cubicBezTo>
                      <a:pt x="3741" y="3581"/>
                      <a:pt x="3978" y="3528"/>
                      <a:pt x="3978" y="3528"/>
                    </a:cubicBezTo>
                    <a:cubicBezTo>
                      <a:pt x="4613" y="3396"/>
                      <a:pt x="5221" y="3251"/>
                      <a:pt x="5815" y="3078"/>
                    </a:cubicBezTo>
                    <a:lnTo>
                      <a:pt x="5803" y="2824"/>
                    </a:lnTo>
                    <a:lnTo>
                      <a:pt x="5803" y="2824"/>
                    </a:lnTo>
                    <a:lnTo>
                      <a:pt x="5973" y="2682"/>
                    </a:lnTo>
                    <a:cubicBezTo>
                      <a:pt x="5914" y="2633"/>
                      <a:pt x="5851" y="2583"/>
                      <a:pt x="5789" y="2533"/>
                    </a:cubicBezTo>
                    <a:lnTo>
                      <a:pt x="5789" y="2533"/>
                    </a:lnTo>
                    <a:lnTo>
                      <a:pt x="5788" y="2523"/>
                    </a:lnTo>
                    <a:cubicBezTo>
                      <a:pt x="5786" y="2524"/>
                      <a:pt x="5783" y="2525"/>
                      <a:pt x="5781" y="2526"/>
                    </a:cubicBezTo>
                    <a:lnTo>
                      <a:pt x="5781" y="2526"/>
                    </a:lnTo>
                    <a:cubicBezTo>
                      <a:pt x="5679" y="2443"/>
                      <a:pt x="5578" y="2356"/>
                      <a:pt x="5498" y="2259"/>
                    </a:cubicBezTo>
                    <a:cubicBezTo>
                      <a:pt x="5353" y="2101"/>
                      <a:pt x="5221" y="1929"/>
                      <a:pt x="5088" y="1757"/>
                    </a:cubicBezTo>
                    <a:cubicBezTo>
                      <a:pt x="4810" y="1427"/>
                      <a:pt x="4625" y="1031"/>
                      <a:pt x="4428" y="647"/>
                    </a:cubicBezTo>
                    <a:lnTo>
                      <a:pt x="4229" y="251"/>
                    </a:lnTo>
                    <a:lnTo>
                      <a:pt x="4137" y="27"/>
                    </a:lnTo>
                    <a:lnTo>
                      <a:pt x="413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0" name="Google Shape;10440;p24"/>
              <p:cNvSpPr/>
              <p:nvPr/>
            </p:nvSpPr>
            <p:spPr>
              <a:xfrm>
                <a:off x="3286475" y="3378325"/>
                <a:ext cx="250425" cy="273525"/>
              </a:xfrm>
              <a:custGeom>
                <a:avLst/>
                <a:gdLst/>
                <a:ahLst/>
                <a:cxnLst/>
                <a:rect l="l" t="t" r="r" b="b"/>
                <a:pathLst>
                  <a:path w="10017" h="10941" extrusionOk="0">
                    <a:moveTo>
                      <a:pt x="622" y="0"/>
                    </a:moveTo>
                    <a:lnTo>
                      <a:pt x="0" y="872"/>
                    </a:lnTo>
                    <a:cubicBezTo>
                      <a:pt x="1004" y="1784"/>
                      <a:pt x="2009" y="2736"/>
                      <a:pt x="3092" y="3515"/>
                    </a:cubicBezTo>
                    <a:cubicBezTo>
                      <a:pt x="3634" y="3925"/>
                      <a:pt x="4176" y="4321"/>
                      <a:pt x="4718" y="4691"/>
                    </a:cubicBezTo>
                    <a:cubicBezTo>
                      <a:pt x="4718" y="4691"/>
                      <a:pt x="5141" y="4942"/>
                      <a:pt x="5564" y="5206"/>
                    </a:cubicBezTo>
                    <a:cubicBezTo>
                      <a:pt x="5999" y="5444"/>
                      <a:pt x="6422" y="5696"/>
                      <a:pt x="6422" y="5696"/>
                    </a:cubicBezTo>
                    <a:cubicBezTo>
                      <a:pt x="6726" y="5854"/>
                      <a:pt x="7003" y="6039"/>
                      <a:pt x="7308" y="6158"/>
                    </a:cubicBezTo>
                    <a:lnTo>
                      <a:pt x="8233" y="6554"/>
                    </a:lnTo>
                    <a:lnTo>
                      <a:pt x="9144" y="6924"/>
                    </a:lnTo>
                    <a:lnTo>
                      <a:pt x="9514" y="7070"/>
                    </a:lnTo>
                    <a:lnTo>
                      <a:pt x="9567" y="7096"/>
                    </a:lnTo>
                    <a:cubicBezTo>
                      <a:pt x="9581" y="7109"/>
                      <a:pt x="9567" y="7135"/>
                      <a:pt x="9567" y="7149"/>
                    </a:cubicBezTo>
                    <a:lnTo>
                      <a:pt x="9528" y="7281"/>
                    </a:lnTo>
                    <a:lnTo>
                      <a:pt x="9343" y="8180"/>
                    </a:lnTo>
                    <a:cubicBezTo>
                      <a:pt x="9303" y="8483"/>
                      <a:pt x="9276" y="8800"/>
                      <a:pt x="9250" y="9105"/>
                    </a:cubicBezTo>
                    <a:lnTo>
                      <a:pt x="9158" y="10016"/>
                    </a:lnTo>
                    <a:lnTo>
                      <a:pt x="9144" y="10941"/>
                    </a:lnTo>
                    <a:lnTo>
                      <a:pt x="9845" y="10941"/>
                    </a:lnTo>
                    <a:lnTo>
                      <a:pt x="9778" y="10056"/>
                    </a:lnTo>
                    <a:lnTo>
                      <a:pt x="9805" y="9158"/>
                    </a:lnTo>
                    <a:cubicBezTo>
                      <a:pt x="9805" y="8853"/>
                      <a:pt x="9805" y="8550"/>
                      <a:pt x="9818" y="8245"/>
                    </a:cubicBezTo>
                    <a:lnTo>
                      <a:pt x="9937" y="7347"/>
                    </a:lnTo>
                    <a:lnTo>
                      <a:pt x="9977" y="7030"/>
                    </a:lnTo>
                    <a:cubicBezTo>
                      <a:pt x="9977" y="6977"/>
                      <a:pt x="10016" y="6897"/>
                      <a:pt x="9990" y="6871"/>
                    </a:cubicBezTo>
                    <a:lnTo>
                      <a:pt x="9805" y="6792"/>
                    </a:lnTo>
                    <a:lnTo>
                      <a:pt x="9263" y="6594"/>
                    </a:lnTo>
                    <a:lnTo>
                      <a:pt x="8351" y="6237"/>
                    </a:lnTo>
                    <a:lnTo>
                      <a:pt x="7440" y="5854"/>
                    </a:lnTo>
                    <a:cubicBezTo>
                      <a:pt x="7135" y="5735"/>
                      <a:pt x="6871" y="5550"/>
                      <a:pt x="6581" y="5391"/>
                    </a:cubicBezTo>
                    <a:cubicBezTo>
                      <a:pt x="6581" y="5391"/>
                      <a:pt x="6158" y="5141"/>
                      <a:pt x="5749" y="4889"/>
                    </a:cubicBezTo>
                    <a:cubicBezTo>
                      <a:pt x="5326" y="4612"/>
                      <a:pt x="4916" y="4348"/>
                      <a:pt x="4916" y="4348"/>
                    </a:cubicBezTo>
                    <a:cubicBezTo>
                      <a:pt x="4387" y="3951"/>
                      <a:pt x="3872" y="3515"/>
                      <a:pt x="3370" y="3066"/>
                    </a:cubicBezTo>
                    <a:cubicBezTo>
                      <a:pt x="2854" y="2616"/>
                      <a:pt x="2366" y="2128"/>
                      <a:pt x="1917" y="1612"/>
                    </a:cubicBezTo>
                    <a:cubicBezTo>
                      <a:pt x="1467" y="1097"/>
                      <a:pt x="1045" y="54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1" name="Google Shape;10441;p24"/>
              <p:cNvSpPr/>
              <p:nvPr/>
            </p:nvSpPr>
            <p:spPr>
              <a:xfrm>
                <a:off x="3340325" y="3271950"/>
                <a:ext cx="357775" cy="99150"/>
              </a:xfrm>
              <a:custGeom>
                <a:avLst/>
                <a:gdLst/>
                <a:ahLst/>
                <a:cxnLst/>
                <a:rect l="l" t="t" r="r" b="b"/>
                <a:pathLst>
                  <a:path w="14311" h="3966" extrusionOk="0">
                    <a:moveTo>
                      <a:pt x="291" y="0"/>
                    </a:moveTo>
                    <a:lnTo>
                      <a:pt x="1" y="1031"/>
                    </a:lnTo>
                    <a:cubicBezTo>
                      <a:pt x="430" y="1015"/>
                      <a:pt x="855" y="1004"/>
                      <a:pt x="1275" y="1004"/>
                    </a:cubicBezTo>
                    <a:cubicBezTo>
                      <a:pt x="1539" y="1004"/>
                      <a:pt x="1801" y="1008"/>
                      <a:pt x="2062" y="1018"/>
                    </a:cubicBezTo>
                    <a:cubicBezTo>
                      <a:pt x="2762" y="1045"/>
                      <a:pt x="3449" y="1110"/>
                      <a:pt x="4109" y="1230"/>
                    </a:cubicBezTo>
                    <a:cubicBezTo>
                      <a:pt x="4784" y="1335"/>
                      <a:pt x="5444" y="1454"/>
                      <a:pt x="6091" y="1612"/>
                    </a:cubicBezTo>
                    <a:cubicBezTo>
                      <a:pt x="6091" y="1612"/>
                      <a:pt x="6554" y="1771"/>
                      <a:pt x="7030" y="1929"/>
                    </a:cubicBezTo>
                    <a:cubicBezTo>
                      <a:pt x="7492" y="2088"/>
                      <a:pt x="7955" y="2260"/>
                      <a:pt x="7955" y="2260"/>
                    </a:cubicBezTo>
                    <a:cubicBezTo>
                      <a:pt x="8258" y="2379"/>
                      <a:pt x="8563" y="2472"/>
                      <a:pt x="8854" y="2630"/>
                    </a:cubicBezTo>
                    <a:lnTo>
                      <a:pt x="9712" y="3092"/>
                    </a:lnTo>
                    <a:lnTo>
                      <a:pt x="10571" y="3582"/>
                    </a:lnTo>
                    <a:lnTo>
                      <a:pt x="11073" y="3872"/>
                    </a:lnTo>
                    <a:lnTo>
                      <a:pt x="11232" y="3964"/>
                    </a:lnTo>
                    <a:cubicBezTo>
                      <a:pt x="11236" y="3965"/>
                      <a:pt x="11240" y="3966"/>
                      <a:pt x="11244" y="3966"/>
                    </a:cubicBezTo>
                    <a:cubicBezTo>
                      <a:pt x="11291" y="3966"/>
                      <a:pt x="11327" y="3897"/>
                      <a:pt x="11364" y="3872"/>
                    </a:cubicBezTo>
                    <a:lnTo>
                      <a:pt x="11588" y="3621"/>
                    </a:lnTo>
                    <a:lnTo>
                      <a:pt x="12210" y="2974"/>
                    </a:lnTo>
                    <a:cubicBezTo>
                      <a:pt x="12434" y="2775"/>
                      <a:pt x="12672" y="2577"/>
                      <a:pt x="12897" y="2379"/>
                    </a:cubicBezTo>
                    <a:lnTo>
                      <a:pt x="13584" y="1811"/>
                    </a:lnTo>
                    <a:lnTo>
                      <a:pt x="14310" y="1295"/>
                    </a:lnTo>
                    <a:lnTo>
                      <a:pt x="13875" y="754"/>
                    </a:lnTo>
                    <a:lnTo>
                      <a:pt x="13161" y="1335"/>
                    </a:lnTo>
                    <a:lnTo>
                      <a:pt x="12513" y="1996"/>
                    </a:lnTo>
                    <a:cubicBezTo>
                      <a:pt x="12289" y="2207"/>
                      <a:pt x="12064" y="2419"/>
                      <a:pt x="11853" y="2643"/>
                    </a:cubicBezTo>
                    <a:lnTo>
                      <a:pt x="11271" y="3356"/>
                    </a:lnTo>
                    <a:lnTo>
                      <a:pt x="11192" y="3462"/>
                    </a:lnTo>
                    <a:cubicBezTo>
                      <a:pt x="11179" y="3476"/>
                      <a:pt x="11165" y="3502"/>
                      <a:pt x="11153" y="3502"/>
                    </a:cubicBezTo>
                    <a:lnTo>
                      <a:pt x="11100" y="3476"/>
                    </a:lnTo>
                    <a:lnTo>
                      <a:pt x="10756" y="3291"/>
                    </a:lnTo>
                    <a:lnTo>
                      <a:pt x="9884" y="2815"/>
                    </a:lnTo>
                    <a:lnTo>
                      <a:pt x="9012" y="2340"/>
                    </a:lnTo>
                    <a:cubicBezTo>
                      <a:pt x="8721" y="2181"/>
                      <a:pt x="8391" y="2075"/>
                      <a:pt x="8087" y="1943"/>
                    </a:cubicBezTo>
                    <a:cubicBezTo>
                      <a:pt x="8087" y="1943"/>
                      <a:pt x="7624" y="1771"/>
                      <a:pt x="7162" y="1586"/>
                    </a:cubicBezTo>
                    <a:cubicBezTo>
                      <a:pt x="6699" y="1415"/>
                      <a:pt x="6237" y="1256"/>
                      <a:pt x="6237" y="1256"/>
                    </a:cubicBezTo>
                    <a:cubicBezTo>
                      <a:pt x="5603" y="1057"/>
                      <a:pt x="4955" y="886"/>
                      <a:pt x="4294" y="728"/>
                    </a:cubicBezTo>
                    <a:cubicBezTo>
                      <a:pt x="2999" y="384"/>
                      <a:pt x="1625" y="199"/>
                      <a:pt x="2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2" name="Google Shape;10442;p24"/>
              <p:cNvSpPr/>
              <p:nvPr/>
            </p:nvSpPr>
            <p:spPr>
              <a:xfrm>
                <a:off x="3701050" y="3435475"/>
                <a:ext cx="113975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8616" extrusionOk="0">
                    <a:moveTo>
                      <a:pt x="4097" y="0"/>
                    </a:moveTo>
                    <a:lnTo>
                      <a:pt x="3872" y="238"/>
                    </a:lnTo>
                    <a:cubicBezTo>
                      <a:pt x="3819" y="318"/>
                      <a:pt x="3740" y="370"/>
                      <a:pt x="3687" y="462"/>
                    </a:cubicBezTo>
                    <a:lnTo>
                      <a:pt x="3290" y="912"/>
                    </a:lnTo>
                    <a:cubicBezTo>
                      <a:pt x="2987" y="1190"/>
                      <a:pt x="2788" y="1546"/>
                      <a:pt x="2524" y="1863"/>
                    </a:cubicBezTo>
                    <a:cubicBezTo>
                      <a:pt x="2392" y="2009"/>
                      <a:pt x="2300" y="2180"/>
                      <a:pt x="2194" y="2353"/>
                    </a:cubicBezTo>
                    <a:cubicBezTo>
                      <a:pt x="2088" y="2537"/>
                      <a:pt x="1969" y="2696"/>
                      <a:pt x="1851" y="2867"/>
                    </a:cubicBezTo>
                    <a:cubicBezTo>
                      <a:pt x="1652" y="3211"/>
                      <a:pt x="1481" y="3595"/>
                      <a:pt x="1269" y="3938"/>
                    </a:cubicBezTo>
                    <a:cubicBezTo>
                      <a:pt x="1123" y="4321"/>
                      <a:pt x="938" y="4691"/>
                      <a:pt x="794" y="5074"/>
                    </a:cubicBezTo>
                    <a:cubicBezTo>
                      <a:pt x="727" y="5259"/>
                      <a:pt x="674" y="5457"/>
                      <a:pt x="595" y="5642"/>
                    </a:cubicBezTo>
                    <a:cubicBezTo>
                      <a:pt x="529" y="5841"/>
                      <a:pt x="450" y="6026"/>
                      <a:pt x="424" y="6224"/>
                    </a:cubicBezTo>
                    <a:cubicBezTo>
                      <a:pt x="331" y="6620"/>
                      <a:pt x="172" y="7004"/>
                      <a:pt x="146" y="7413"/>
                    </a:cubicBezTo>
                    <a:lnTo>
                      <a:pt x="40" y="8008"/>
                    </a:lnTo>
                    <a:cubicBezTo>
                      <a:pt x="13" y="8219"/>
                      <a:pt x="27" y="8417"/>
                      <a:pt x="1" y="8616"/>
                    </a:cubicBezTo>
                    <a:lnTo>
                      <a:pt x="714" y="8616"/>
                    </a:lnTo>
                    <a:cubicBezTo>
                      <a:pt x="700" y="8431"/>
                      <a:pt x="674" y="8232"/>
                      <a:pt x="674" y="8047"/>
                    </a:cubicBezTo>
                    <a:cubicBezTo>
                      <a:pt x="688" y="7849"/>
                      <a:pt x="700" y="7664"/>
                      <a:pt x="700" y="7466"/>
                    </a:cubicBezTo>
                    <a:cubicBezTo>
                      <a:pt x="688" y="7083"/>
                      <a:pt x="794" y="6713"/>
                      <a:pt x="820" y="6317"/>
                    </a:cubicBezTo>
                    <a:cubicBezTo>
                      <a:pt x="833" y="6118"/>
                      <a:pt x="899" y="5933"/>
                      <a:pt x="952" y="5748"/>
                    </a:cubicBezTo>
                    <a:lnTo>
                      <a:pt x="1097" y="5180"/>
                    </a:lnTo>
                    <a:cubicBezTo>
                      <a:pt x="1229" y="4810"/>
                      <a:pt x="1401" y="4440"/>
                      <a:pt x="1546" y="4070"/>
                    </a:cubicBezTo>
                    <a:cubicBezTo>
                      <a:pt x="1758" y="3739"/>
                      <a:pt x="1916" y="3369"/>
                      <a:pt x="2141" y="3040"/>
                    </a:cubicBezTo>
                    <a:lnTo>
                      <a:pt x="2485" y="2564"/>
                    </a:lnTo>
                    <a:cubicBezTo>
                      <a:pt x="2603" y="2405"/>
                      <a:pt x="2709" y="2247"/>
                      <a:pt x="2855" y="2115"/>
                    </a:cubicBezTo>
                    <a:cubicBezTo>
                      <a:pt x="3132" y="1850"/>
                      <a:pt x="3370" y="1533"/>
                      <a:pt x="3687" y="1308"/>
                    </a:cubicBezTo>
                    <a:lnTo>
                      <a:pt x="3898" y="1123"/>
                    </a:lnTo>
                    <a:cubicBezTo>
                      <a:pt x="4018" y="1031"/>
                      <a:pt x="4123" y="938"/>
                      <a:pt x="4123" y="938"/>
                    </a:cubicBezTo>
                    <a:cubicBezTo>
                      <a:pt x="4189" y="873"/>
                      <a:pt x="4282" y="820"/>
                      <a:pt x="4347" y="753"/>
                    </a:cubicBezTo>
                    <a:lnTo>
                      <a:pt x="4559" y="582"/>
                    </a:lnTo>
                    <a:lnTo>
                      <a:pt x="409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3" name="Google Shape;10443;p24"/>
              <p:cNvSpPr/>
              <p:nvPr/>
            </p:nvSpPr>
            <p:spPr>
              <a:xfrm>
                <a:off x="3770075" y="3489000"/>
                <a:ext cx="88250" cy="161525"/>
              </a:xfrm>
              <a:custGeom>
                <a:avLst/>
                <a:gdLst/>
                <a:ahLst/>
                <a:cxnLst/>
                <a:rect l="l" t="t" r="r" b="b"/>
                <a:pathLst>
                  <a:path w="3530" h="6461" extrusionOk="0">
                    <a:moveTo>
                      <a:pt x="3054" y="0"/>
                    </a:moveTo>
                    <a:lnTo>
                      <a:pt x="2895" y="185"/>
                    </a:lnTo>
                    <a:cubicBezTo>
                      <a:pt x="2855" y="251"/>
                      <a:pt x="2802" y="291"/>
                      <a:pt x="2763" y="356"/>
                    </a:cubicBezTo>
                    <a:cubicBezTo>
                      <a:pt x="2763" y="356"/>
                      <a:pt x="2696" y="449"/>
                      <a:pt x="2617" y="541"/>
                    </a:cubicBezTo>
                    <a:cubicBezTo>
                      <a:pt x="2552" y="621"/>
                      <a:pt x="2472" y="714"/>
                      <a:pt x="2472" y="714"/>
                    </a:cubicBezTo>
                    <a:cubicBezTo>
                      <a:pt x="2247" y="911"/>
                      <a:pt x="2115" y="1189"/>
                      <a:pt x="1930" y="1427"/>
                    </a:cubicBezTo>
                    <a:cubicBezTo>
                      <a:pt x="1824" y="1533"/>
                      <a:pt x="1759" y="1665"/>
                      <a:pt x="1679" y="1797"/>
                    </a:cubicBezTo>
                    <a:cubicBezTo>
                      <a:pt x="1600" y="1929"/>
                      <a:pt x="1521" y="2061"/>
                      <a:pt x="1428" y="2180"/>
                    </a:cubicBezTo>
                    <a:cubicBezTo>
                      <a:pt x="1283" y="2444"/>
                      <a:pt x="1164" y="2722"/>
                      <a:pt x="992" y="2986"/>
                    </a:cubicBezTo>
                    <a:cubicBezTo>
                      <a:pt x="899" y="3277"/>
                      <a:pt x="741" y="3541"/>
                      <a:pt x="622" y="3832"/>
                    </a:cubicBezTo>
                    <a:cubicBezTo>
                      <a:pt x="582" y="3977"/>
                      <a:pt x="543" y="4123"/>
                      <a:pt x="490" y="4255"/>
                    </a:cubicBezTo>
                    <a:cubicBezTo>
                      <a:pt x="424" y="4400"/>
                      <a:pt x="358" y="4546"/>
                      <a:pt x="344" y="4690"/>
                    </a:cubicBezTo>
                    <a:cubicBezTo>
                      <a:pt x="279" y="4981"/>
                      <a:pt x="133" y="5259"/>
                      <a:pt x="120" y="5562"/>
                    </a:cubicBezTo>
                    <a:cubicBezTo>
                      <a:pt x="94" y="5708"/>
                      <a:pt x="67" y="5867"/>
                      <a:pt x="27" y="6012"/>
                    </a:cubicBezTo>
                    <a:cubicBezTo>
                      <a:pt x="1" y="6158"/>
                      <a:pt x="15" y="6316"/>
                      <a:pt x="1" y="6461"/>
                    </a:cubicBezTo>
                    <a:lnTo>
                      <a:pt x="702" y="6461"/>
                    </a:lnTo>
                    <a:cubicBezTo>
                      <a:pt x="688" y="6329"/>
                      <a:pt x="661" y="6184"/>
                      <a:pt x="661" y="6038"/>
                    </a:cubicBezTo>
                    <a:cubicBezTo>
                      <a:pt x="675" y="5906"/>
                      <a:pt x="675" y="5761"/>
                      <a:pt x="675" y="5629"/>
                    </a:cubicBezTo>
                    <a:cubicBezTo>
                      <a:pt x="649" y="5338"/>
                      <a:pt x="728" y="5060"/>
                      <a:pt x="741" y="4783"/>
                    </a:cubicBezTo>
                    <a:cubicBezTo>
                      <a:pt x="741" y="4638"/>
                      <a:pt x="794" y="4493"/>
                      <a:pt x="834" y="4361"/>
                    </a:cubicBezTo>
                    <a:cubicBezTo>
                      <a:pt x="873" y="4215"/>
                      <a:pt x="913" y="4083"/>
                      <a:pt x="940" y="3938"/>
                    </a:cubicBezTo>
                    <a:cubicBezTo>
                      <a:pt x="1031" y="3660"/>
                      <a:pt x="1177" y="3395"/>
                      <a:pt x="1257" y="3118"/>
                    </a:cubicBezTo>
                    <a:cubicBezTo>
                      <a:pt x="1428" y="2867"/>
                      <a:pt x="1547" y="2590"/>
                      <a:pt x="1706" y="2352"/>
                    </a:cubicBezTo>
                    <a:cubicBezTo>
                      <a:pt x="1798" y="2246"/>
                      <a:pt x="1891" y="2127"/>
                      <a:pt x="1983" y="2009"/>
                    </a:cubicBezTo>
                    <a:cubicBezTo>
                      <a:pt x="2062" y="1889"/>
                      <a:pt x="2141" y="1771"/>
                      <a:pt x="2247" y="1678"/>
                    </a:cubicBezTo>
                    <a:cubicBezTo>
                      <a:pt x="2472" y="1493"/>
                      <a:pt x="2631" y="1255"/>
                      <a:pt x="2869" y="1110"/>
                    </a:cubicBezTo>
                    <a:cubicBezTo>
                      <a:pt x="2869" y="1110"/>
                      <a:pt x="2961" y="1043"/>
                      <a:pt x="3040" y="978"/>
                    </a:cubicBezTo>
                    <a:cubicBezTo>
                      <a:pt x="3119" y="911"/>
                      <a:pt x="3198" y="832"/>
                      <a:pt x="3198" y="832"/>
                    </a:cubicBezTo>
                    <a:cubicBezTo>
                      <a:pt x="3251" y="793"/>
                      <a:pt x="3318" y="753"/>
                      <a:pt x="3371" y="714"/>
                    </a:cubicBezTo>
                    <a:lnTo>
                      <a:pt x="3529" y="581"/>
                    </a:lnTo>
                    <a:lnTo>
                      <a:pt x="305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4" name="Google Shape;10444;p24"/>
              <p:cNvSpPr/>
              <p:nvPr/>
            </p:nvSpPr>
            <p:spPr>
              <a:xfrm>
                <a:off x="3284475" y="3275600"/>
                <a:ext cx="66100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757" extrusionOk="0">
                    <a:moveTo>
                      <a:pt x="2221" y="0"/>
                    </a:moveTo>
                    <a:cubicBezTo>
                      <a:pt x="2089" y="224"/>
                      <a:pt x="1957" y="436"/>
                      <a:pt x="1851" y="647"/>
                    </a:cubicBezTo>
                    <a:lnTo>
                      <a:pt x="1574" y="1242"/>
                    </a:lnTo>
                    <a:cubicBezTo>
                      <a:pt x="1402" y="1625"/>
                      <a:pt x="1243" y="2021"/>
                      <a:pt x="1072" y="2379"/>
                    </a:cubicBezTo>
                    <a:cubicBezTo>
                      <a:pt x="926" y="2735"/>
                      <a:pt x="741" y="3092"/>
                      <a:pt x="543" y="3462"/>
                    </a:cubicBezTo>
                    <a:cubicBezTo>
                      <a:pt x="450" y="3647"/>
                      <a:pt x="358" y="3845"/>
                      <a:pt x="252" y="4030"/>
                    </a:cubicBezTo>
                    <a:cubicBezTo>
                      <a:pt x="173" y="4241"/>
                      <a:pt x="41" y="4505"/>
                      <a:pt x="1" y="4757"/>
                    </a:cubicBezTo>
                    <a:lnTo>
                      <a:pt x="781" y="4598"/>
                    </a:lnTo>
                    <a:cubicBezTo>
                      <a:pt x="834" y="4466"/>
                      <a:pt x="781" y="4347"/>
                      <a:pt x="820" y="4176"/>
                    </a:cubicBezTo>
                    <a:cubicBezTo>
                      <a:pt x="860" y="3991"/>
                      <a:pt x="899" y="3818"/>
                      <a:pt x="952" y="3633"/>
                    </a:cubicBezTo>
                    <a:cubicBezTo>
                      <a:pt x="1072" y="3251"/>
                      <a:pt x="1217" y="2881"/>
                      <a:pt x="1375" y="2497"/>
                    </a:cubicBezTo>
                    <a:cubicBezTo>
                      <a:pt x="1560" y="2127"/>
                      <a:pt x="1732" y="1783"/>
                      <a:pt x="1957" y="1466"/>
                    </a:cubicBezTo>
                    <a:cubicBezTo>
                      <a:pt x="2062" y="1308"/>
                      <a:pt x="2182" y="1163"/>
                      <a:pt x="2300" y="1031"/>
                    </a:cubicBezTo>
                    <a:cubicBezTo>
                      <a:pt x="2420" y="899"/>
                      <a:pt x="2538" y="832"/>
                      <a:pt x="2644" y="740"/>
                    </a:cubicBezTo>
                    <a:lnTo>
                      <a:pt x="22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5" name="Google Shape;10445;p24"/>
              <p:cNvSpPr/>
              <p:nvPr/>
            </p:nvSpPr>
            <p:spPr>
              <a:xfrm>
                <a:off x="3566275" y="3451650"/>
                <a:ext cx="14075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4124" extrusionOk="0">
                    <a:moveTo>
                      <a:pt x="1150" y="305"/>
                    </a:moveTo>
                    <a:cubicBezTo>
                      <a:pt x="1229" y="318"/>
                      <a:pt x="1308" y="331"/>
                      <a:pt x="1387" y="331"/>
                    </a:cubicBezTo>
                    <a:cubicBezTo>
                      <a:pt x="1705" y="370"/>
                      <a:pt x="2022" y="437"/>
                      <a:pt x="2353" y="503"/>
                    </a:cubicBezTo>
                    <a:cubicBezTo>
                      <a:pt x="3013" y="622"/>
                      <a:pt x="3634" y="688"/>
                      <a:pt x="4242" y="820"/>
                    </a:cubicBezTo>
                    <a:lnTo>
                      <a:pt x="4995" y="992"/>
                    </a:lnTo>
                    <a:cubicBezTo>
                      <a:pt x="5022" y="1005"/>
                      <a:pt x="5101" y="1005"/>
                      <a:pt x="5087" y="1031"/>
                    </a:cubicBezTo>
                    <a:lnTo>
                      <a:pt x="5048" y="1098"/>
                    </a:lnTo>
                    <a:lnTo>
                      <a:pt x="4929" y="1309"/>
                    </a:lnTo>
                    <a:cubicBezTo>
                      <a:pt x="4573" y="1956"/>
                      <a:pt x="4244" y="2629"/>
                      <a:pt x="4070" y="3357"/>
                    </a:cubicBezTo>
                    <a:lnTo>
                      <a:pt x="4070" y="3357"/>
                    </a:lnTo>
                    <a:cubicBezTo>
                      <a:pt x="3758" y="3142"/>
                      <a:pt x="3448" y="2918"/>
                      <a:pt x="3132" y="2683"/>
                    </a:cubicBezTo>
                    <a:lnTo>
                      <a:pt x="2762" y="2393"/>
                    </a:lnTo>
                    <a:cubicBezTo>
                      <a:pt x="2577" y="2247"/>
                      <a:pt x="2392" y="2088"/>
                      <a:pt x="2392" y="2088"/>
                    </a:cubicBezTo>
                    <a:cubicBezTo>
                      <a:pt x="2392" y="2088"/>
                      <a:pt x="2207" y="1930"/>
                      <a:pt x="2035" y="1771"/>
                    </a:cubicBezTo>
                    <a:cubicBezTo>
                      <a:pt x="1863" y="1600"/>
                      <a:pt x="1678" y="1441"/>
                      <a:pt x="1678" y="1441"/>
                    </a:cubicBezTo>
                    <a:lnTo>
                      <a:pt x="1335" y="1098"/>
                    </a:lnTo>
                    <a:cubicBezTo>
                      <a:pt x="1163" y="913"/>
                      <a:pt x="991" y="740"/>
                      <a:pt x="991" y="740"/>
                    </a:cubicBezTo>
                    <a:lnTo>
                      <a:pt x="753" y="490"/>
                    </a:lnTo>
                    <a:lnTo>
                      <a:pt x="661" y="384"/>
                    </a:lnTo>
                    <a:lnTo>
                      <a:pt x="621" y="331"/>
                    </a:lnTo>
                    <a:lnTo>
                      <a:pt x="674" y="318"/>
                    </a:lnTo>
                    <a:cubicBezTo>
                      <a:pt x="767" y="305"/>
                      <a:pt x="859" y="305"/>
                      <a:pt x="952" y="305"/>
                    </a:cubicBezTo>
                    <a:close/>
                    <a:moveTo>
                      <a:pt x="859" y="0"/>
                    </a:moveTo>
                    <a:cubicBezTo>
                      <a:pt x="635" y="0"/>
                      <a:pt x="410" y="14"/>
                      <a:pt x="172" y="53"/>
                    </a:cubicBezTo>
                    <a:lnTo>
                      <a:pt x="1" y="80"/>
                    </a:lnTo>
                    <a:cubicBezTo>
                      <a:pt x="27" y="120"/>
                      <a:pt x="66" y="159"/>
                      <a:pt x="106" y="212"/>
                    </a:cubicBezTo>
                    <a:lnTo>
                      <a:pt x="318" y="476"/>
                    </a:lnTo>
                    <a:lnTo>
                      <a:pt x="727" y="952"/>
                    </a:lnTo>
                    <a:cubicBezTo>
                      <a:pt x="727" y="952"/>
                      <a:pt x="885" y="1124"/>
                      <a:pt x="1058" y="1309"/>
                    </a:cubicBezTo>
                    <a:cubicBezTo>
                      <a:pt x="1216" y="1494"/>
                      <a:pt x="1387" y="1665"/>
                      <a:pt x="1387" y="1665"/>
                    </a:cubicBezTo>
                    <a:cubicBezTo>
                      <a:pt x="1387" y="1665"/>
                      <a:pt x="1546" y="1838"/>
                      <a:pt x="1718" y="2009"/>
                    </a:cubicBezTo>
                    <a:lnTo>
                      <a:pt x="2048" y="2340"/>
                    </a:lnTo>
                    <a:cubicBezTo>
                      <a:pt x="2048" y="2340"/>
                      <a:pt x="2233" y="2498"/>
                      <a:pt x="2405" y="2657"/>
                    </a:cubicBezTo>
                    <a:cubicBezTo>
                      <a:pt x="2590" y="2815"/>
                      <a:pt x="2762" y="2974"/>
                      <a:pt x="2762" y="2974"/>
                    </a:cubicBezTo>
                    <a:cubicBezTo>
                      <a:pt x="3237" y="3370"/>
                      <a:pt x="3766" y="3767"/>
                      <a:pt x="4268" y="4123"/>
                    </a:cubicBezTo>
                    <a:lnTo>
                      <a:pt x="4455" y="3949"/>
                    </a:lnTo>
                    <a:lnTo>
                      <a:pt x="4455" y="3949"/>
                    </a:lnTo>
                    <a:lnTo>
                      <a:pt x="4678" y="3991"/>
                    </a:lnTo>
                    <a:cubicBezTo>
                      <a:pt x="4678" y="3159"/>
                      <a:pt x="4929" y="2300"/>
                      <a:pt x="5299" y="1507"/>
                    </a:cubicBezTo>
                    <a:cubicBezTo>
                      <a:pt x="5299" y="1507"/>
                      <a:pt x="5339" y="1415"/>
                      <a:pt x="5392" y="1309"/>
                    </a:cubicBezTo>
                    <a:cubicBezTo>
                      <a:pt x="5431" y="1203"/>
                      <a:pt x="5497" y="1124"/>
                      <a:pt x="5484" y="1124"/>
                    </a:cubicBezTo>
                    <a:lnTo>
                      <a:pt x="5616" y="913"/>
                    </a:lnTo>
                    <a:lnTo>
                      <a:pt x="5630" y="886"/>
                    </a:lnTo>
                    <a:cubicBezTo>
                      <a:pt x="5630" y="873"/>
                      <a:pt x="5603" y="873"/>
                      <a:pt x="5589" y="873"/>
                    </a:cubicBezTo>
                    <a:lnTo>
                      <a:pt x="5510" y="846"/>
                    </a:lnTo>
                    <a:lnTo>
                      <a:pt x="5339" y="807"/>
                    </a:lnTo>
                    <a:lnTo>
                      <a:pt x="4784" y="675"/>
                    </a:lnTo>
                    <a:cubicBezTo>
                      <a:pt x="4506" y="608"/>
                      <a:pt x="4229" y="555"/>
                      <a:pt x="4229" y="555"/>
                    </a:cubicBezTo>
                    <a:cubicBezTo>
                      <a:pt x="3634" y="423"/>
                      <a:pt x="2987" y="358"/>
                      <a:pt x="2365" y="238"/>
                    </a:cubicBezTo>
                    <a:cubicBezTo>
                      <a:pt x="2048" y="173"/>
                      <a:pt x="1731" y="93"/>
                      <a:pt x="1401" y="53"/>
                    </a:cubicBezTo>
                    <a:cubicBezTo>
                      <a:pt x="1322" y="41"/>
                      <a:pt x="1229" y="27"/>
                      <a:pt x="1150" y="14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6" name="Google Shape;10446;p24"/>
              <p:cNvSpPr/>
              <p:nvPr/>
            </p:nvSpPr>
            <p:spPr>
              <a:xfrm>
                <a:off x="3687175" y="2953500"/>
                <a:ext cx="92850" cy="350850"/>
              </a:xfrm>
              <a:custGeom>
                <a:avLst/>
                <a:gdLst/>
                <a:ahLst/>
                <a:cxnLst/>
                <a:rect l="l" t="t" r="r" b="b"/>
                <a:pathLst>
                  <a:path w="3714" h="14034" extrusionOk="0">
                    <a:moveTo>
                      <a:pt x="3238" y="0"/>
                    </a:moveTo>
                    <a:lnTo>
                      <a:pt x="2168" y="80"/>
                    </a:lnTo>
                    <a:cubicBezTo>
                      <a:pt x="2062" y="1401"/>
                      <a:pt x="1969" y="2802"/>
                      <a:pt x="2022" y="4137"/>
                    </a:cubicBezTo>
                    <a:cubicBezTo>
                      <a:pt x="2048" y="4810"/>
                      <a:pt x="2075" y="5471"/>
                      <a:pt x="2128" y="6145"/>
                    </a:cubicBezTo>
                    <a:lnTo>
                      <a:pt x="2260" y="7123"/>
                    </a:lnTo>
                    <a:cubicBezTo>
                      <a:pt x="2339" y="7611"/>
                      <a:pt x="2406" y="8101"/>
                      <a:pt x="2406" y="8101"/>
                    </a:cubicBezTo>
                    <a:cubicBezTo>
                      <a:pt x="2471" y="8418"/>
                      <a:pt x="2498" y="8762"/>
                      <a:pt x="2591" y="9079"/>
                    </a:cubicBezTo>
                    <a:lnTo>
                      <a:pt x="2868" y="10030"/>
                    </a:lnTo>
                    <a:lnTo>
                      <a:pt x="3146" y="10981"/>
                    </a:lnTo>
                    <a:lnTo>
                      <a:pt x="3251" y="11378"/>
                    </a:lnTo>
                    <a:lnTo>
                      <a:pt x="3264" y="11417"/>
                    </a:lnTo>
                    <a:cubicBezTo>
                      <a:pt x="3264" y="11443"/>
                      <a:pt x="3238" y="11443"/>
                      <a:pt x="3225" y="11457"/>
                    </a:cubicBezTo>
                    <a:lnTo>
                      <a:pt x="3105" y="11510"/>
                    </a:lnTo>
                    <a:lnTo>
                      <a:pt x="2286" y="11933"/>
                    </a:lnTo>
                    <a:cubicBezTo>
                      <a:pt x="2009" y="12078"/>
                      <a:pt x="1758" y="12263"/>
                      <a:pt x="1507" y="12421"/>
                    </a:cubicBezTo>
                    <a:lnTo>
                      <a:pt x="727" y="12923"/>
                    </a:lnTo>
                    <a:lnTo>
                      <a:pt x="1" y="13492"/>
                    </a:lnTo>
                    <a:lnTo>
                      <a:pt x="436" y="14033"/>
                    </a:lnTo>
                    <a:lnTo>
                      <a:pt x="1097" y="13425"/>
                    </a:lnTo>
                    <a:lnTo>
                      <a:pt x="1810" y="12884"/>
                    </a:lnTo>
                    <a:cubicBezTo>
                      <a:pt x="2048" y="12712"/>
                      <a:pt x="2273" y="12514"/>
                      <a:pt x="2524" y="12342"/>
                    </a:cubicBezTo>
                    <a:lnTo>
                      <a:pt x="3304" y="11866"/>
                    </a:lnTo>
                    <a:lnTo>
                      <a:pt x="3581" y="11708"/>
                    </a:lnTo>
                    <a:cubicBezTo>
                      <a:pt x="3621" y="11668"/>
                      <a:pt x="3701" y="11655"/>
                      <a:pt x="3713" y="11602"/>
                    </a:cubicBezTo>
                    <a:lnTo>
                      <a:pt x="3648" y="11417"/>
                    </a:lnTo>
                    <a:lnTo>
                      <a:pt x="3475" y="10862"/>
                    </a:lnTo>
                    <a:lnTo>
                      <a:pt x="3185" y="9924"/>
                    </a:lnTo>
                    <a:lnTo>
                      <a:pt x="2908" y="8999"/>
                    </a:lnTo>
                    <a:cubicBezTo>
                      <a:pt x="2815" y="8682"/>
                      <a:pt x="2788" y="8351"/>
                      <a:pt x="2735" y="8034"/>
                    </a:cubicBezTo>
                    <a:cubicBezTo>
                      <a:pt x="2735" y="8034"/>
                      <a:pt x="2683" y="7546"/>
                      <a:pt x="2617" y="7056"/>
                    </a:cubicBezTo>
                    <a:lnTo>
                      <a:pt x="2511" y="6079"/>
                    </a:lnTo>
                    <a:cubicBezTo>
                      <a:pt x="2485" y="5405"/>
                      <a:pt x="2511" y="4731"/>
                      <a:pt x="2550" y="4057"/>
                    </a:cubicBezTo>
                    <a:cubicBezTo>
                      <a:pt x="2591" y="2683"/>
                      <a:pt x="2894" y="1362"/>
                      <a:pt x="3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7" name="Google Shape;10447;p24"/>
              <p:cNvSpPr/>
              <p:nvPr/>
            </p:nvSpPr>
            <p:spPr>
              <a:xfrm>
                <a:off x="3855000" y="2923100"/>
                <a:ext cx="221650" cy="294025"/>
              </a:xfrm>
              <a:custGeom>
                <a:avLst/>
                <a:gdLst/>
                <a:ahLst/>
                <a:cxnLst/>
                <a:rect l="l" t="t" r="r" b="b"/>
                <a:pathLst>
                  <a:path w="8866" h="11761" extrusionOk="0">
                    <a:moveTo>
                      <a:pt x="1004" y="1"/>
                    </a:moveTo>
                    <a:lnTo>
                      <a:pt x="502" y="186"/>
                    </a:lnTo>
                    <a:lnTo>
                      <a:pt x="0" y="397"/>
                    </a:lnTo>
                    <a:cubicBezTo>
                      <a:pt x="899" y="1428"/>
                      <a:pt x="1784" y="2578"/>
                      <a:pt x="2418" y="3741"/>
                    </a:cubicBezTo>
                    <a:cubicBezTo>
                      <a:pt x="2749" y="4335"/>
                      <a:pt x="3066" y="4916"/>
                      <a:pt x="3343" y="5524"/>
                    </a:cubicBezTo>
                    <a:lnTo>
                      <a:pt x="3686" y="6449"/>
                    </a:lnTo>
                    <a:cubicBezTo>
                      <a:pt x="3845" y="6912"/>
                      <a:pt x="4003" y="7388"/>
                      <a:pt x="4003" y="7388"/>
                    </a:cubicBezTo>
                    <a:cubicBezTo>
                      <a:pt x="4096" y="7705"/>
                      <a:pt x="4215" y="8022"/>
                      <a:pt x="4281" y="8339"/>
                    </a:cubicBezTo>
                    <a:lnTo>
                      <a:pt x="4453" y="9303"/>
                    </a:lnTo>
                    <a:lnTo>
                      <a:pt x="4599" y="10268"/>
                    </a:lnTo>
                    <a:lnTo>
                      <a:pt x="4691" y="10850"/>
                    </a:lnTo>
                    <a:lnTo>
                      <a:pt x="4717" y="11035"/>
                    </a:lnTo>
                    <a:cubicBezTo>
                      <a:pt x="4730" y="11054"/>
                      <a:pt x="4757" y="11057"/>
                      <a:pt x="4786" y="11057"/>
                    </a:cubicBezTo>
                    <a:cubicBezTo>
                      <a:pt x="4801" y="11057"/>
                      <a:pt x="4816" y="11057"/>
                      <a:pt x="4830" y="11057"/>
                    </a:cubicBezTo>
                    <a:cubicBezTo>
                      <a:pt x="4846" y="11057"/>
                      <a:pt x="4862" y="11057"/>
                      <a:pt x="4875" y="11061"/>
                    </a:cubicBezTo>
                    <a:lnTo>
                      <a:pt x="5193" y="11074"/>
                    </a:lnTo>
                    <a:cubicBezTo>
                      <a:pt x="6408" y="11179"/>
                      <a:pt x="7585" y="11417"/>
                      <a:pt x="8721" y="11761"/>
                    </a:cubicBezTo>
                    <a:lnTo>
                      <a:pt x="8866" y="11074"/>
                    </a:lnTo>
                    <a:cubicBezTo>
                      <a:pt x="7677" y="10823"/>
                      <a:pt x="6448" y="10677"/>
                      <a:pt x="5206" y="10665"/>
                    </a:cubicBezTo>
                    <a:lnTo>
                      <a:pt x="5074" y="10677"/>
                    </a:lnTo>
                    <a:cubicBezTo>
                      <a:pt x="5067" y="10671"/>
                      <a:pt x="5057" y="10671"/>
                      <a:pt x="5047" y="10671"/>
                    </a:cubicBezTo>
                    <a:cubicBezTo>
                      <a:pt x="5037" y="10671"/>
                      <a:pt x="5028" y="10671"/>
                      <a:pt x="5021" y="10665"/>
                    </a:cubicBezTo>
                    <a:lnTo>
                      <a:pt x="5021" y="10612"/>
                    </a:lnTo>
                    <a:lnTo>
                      <a:pt x="4942" y="10228"/>
                    </a:lnTo>
                    <a:lnTo>
                      <a:pt x="4784" y="9250"/>
                    </a:lnTo>
                    <a:lnTo>
                      <a:pt x="4599" y="8272"/>
                    </a:lnTo>
                    <a:cubicBezTo>
                      <a:pt x="4532" y="7955"/>
                      <a:pt x="4414" y="7638"/>
                      <a:pt x="4334" y="7321"/>
                    </a:cubicBezTo>
                    <a:cubicBezTo>
                      <a:pt x="4334" y="7321"/>
                      <a:pt x="4188" y="6845"/>
                      <a:pt x="4030" y="6357"/>
                    </a:cubicBezTo>
                    <a:lnTo>
                      <a:pt x="3713" y="5406"/>
                    </a:lnTo>
                    <a:cubicBezTo>
                      <a:pt x="3462" y="4784"/>
                      <a:pt x="3198" y="4176"/>
                      <a:pt x="2920" y="3568"/>
                    </a:cubicBezTo>
                    <a:cubicBezTo>
                      <a:pt x="2391" y="2353"/>
                      <a:pt x="1678" y="1177"/>
                      <a:pt x="1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8" name="Google Shape;10448;p24"/>
              <p:cNvSpPr/>
              <p:nvPr/>
            </p:nvSpPr>
            <p:spPr>
              <a:xfrm>
                <a:off x="3803775" y="3378900"/>
                <a:ext cx="232275" cy="70800"/>
              </a:xfrm>
              <a:custGeom>
                <a:avLst/>
                <a:gdLst/>
                <a:ahLst/>
                <a:cxnLst/>
                <a:rect l="l" t="t" r="r" b="b"/>
                <a:pathLst>
                  <a:path w="9291" h="2832" extrusionOk="0">
                    <a:moveTo>
                      <a:pt x="7384" y="1"/>
                    </a:moveTo>
                    <a:cubicBezTo>
                      <a:pt x="7213" y="1"/>
                      <a:pt x="7041" y="30"/>
                      <a:pt x="6859" y="30"/>
                    </a:cubicBezTo>
                    <a:cubicBezTo>
                      <a:pt x="6760" y="43"/>
                      <a:pt x="6660" y="43"/>
                      <a:pt x="6561" y="43"/>
                    </a:cubicBezTo>
                    <a:cubicBezTo>
                      <a:pt x="6462" y="43"/>
                      <a:pt x="6363" y="43"/>
                      <a:pt x="6264" y="56"/>
                    </a:cubicBezTo>
                    <a:cubicBezTo>
                      <a:pt x="6052" y="96"/>
                      <a:pt x="5855" y="123"/>
                      <a:pt x="5656" y="136"/>
                    </a:cubicBezTo>
                    <a:cubicBezTo>
                      <a:pt x="5247" y="149"/>
                      <a:pt x="4863" y="294"/>
                      <a:pt x="4454" y="347"/>
                    </a:cubicBezTo>
                    <a:cubicBezTo>
                      <a:pt x="4058" y="426"/>
                      <a:pt x="3674" y="585"/>
                      <a:pt x="3278" y="664"/>
                    </a:cubicBezTo>
                    <a:cubicBezTo>
                      <a:pt x="2908" y="836"/>
                      <a:pt x="2498" y="928"/>
                      <a:pt x="2129" y="1101"/>
                    </a:cubicBezTo>
                    <a:cubicBezTo>
                      <a:pt x="1771" y="1286"/>
                      <a:pt x="1375" y="1404"/>
                      <a:pt x="1031" y="1629"/>
                    </a:cubicBezTo>
                    <a:lnTo>
                      <a:pt x="503" y="1933"/>
                    </a:lnTo>
                    <a:cubicBezTo>
                      <a:pt x="318" y="2026"/>
                      <a:pt x="173" y="2170"/>
                      <a:pt x="1" y="2276"/>
                    </a:cubicBezTo>
                    <a:lnTo>
                      <a:pt x="437" y="2831"/>
                    </a:lnTo>
                    <a:cubicBezTo>
                      <a:pt x="582" y="2699"/>
                      <a:pt x="714" y="2554"/>
                      <a:pt x="860" y="2448"/>
                    </a:cubicBezTo>
                    <a:cubicBezTo>
                      <a:pt x="1019" y="2329"/>
                      <a:pt x="1177" y="2223"/>
                      <a:pt x="1336" y="2105"/>
                    </a:cubicBezTo>
                    <a:cubicBezTo>
                      <a:pt x="1626" y="1841"/>
                      <a:pt x="1983" y="1695"/>
                      <a:pt x="2313" y="1471"/>
                    </a:cubicBezTo>
                    <a:cubicBezTo>
                      <a:pt x="2657" y="1272"/>
                      <a:pt x="3027" y="1154"/>
                      <a:pt x="3383" y="969"/>
                    </a:cubicBezTo>
                    <a:cubicBezTo>
                      <a:pt x="3767" y="876"/>
                      <a:pt x="4137" y="717"/>
                      <a:pt x="4520" y="651"/>
                    </a:cubicBezTo>
                    <a:cubicBezTo>
                      <a:pt x="4916" y="599"/>
                      <a:pt x="5300" y="466"/>
                      <a:pt x="5696" y="466"/>
                    </a:cubicBezTo>
                    <a:lnTo>
                      <a:pt x="6278" y="426"/>
                    </a:lnTo>
                    <a:cubicBezTo>
                      <a:pt x="6305" y="425"/>
                      <a:pt x="6333" y="424"/>
                      <a:pt x="6360" y="424"/>
                    </a:cubicBezTo>
                    <a:cubicBezTo>
                      <a:pt x="6531" y="424"/>
                      <a:pt x="6702" y="453"/>
                      <a:pt x="6872" y="453"/>
                    </a:cubicBezTo>
                    <a:cubicBezTo>
                      <a:pt x="7057" y="466"/>
                      <a:pt x="7255" y="453"/>
                      <a:pt x="7440" y="493"/>
                    </a:cubicBezTo>
                    <a:cubicBezTo>
                      <a:pt x="7638" y="532"/>
                      <a:pt x="7823" y="558"/>
                      <a:pt x="8022" y="585"/>
                    </a:cubicBezTo>
                    <a:cubicBezTo>
                      <a:pt x="8022" y="585"/>
                      <a:pt x="8154" y="611"/>
                      <a:pt x="8299" y="625"/>
                    </a:cubicBezTo>
                    <a:cubicBezTo>
                      <a:pt x="8445" y="651"/>
                      <a:pt x="8577" y="704"/>
                      <a:pt x="8577" y="704"/>
                    </a:cubicBezTo>
                    <a:cubicBezTo>
                      <a:pt x="8669" y="743"/>
                      <a:pt x="8762" y="757"/>
                      <a:pt x="8867" y="770"/>
                    </a:cubicBezTo>
                    <a:lnTo>
                      <a:pt x="9132" y="823"/>
                    </a:lnTo>
                    <a:lnTo>
                      <a:pt x="9290" y="83"/>
                    </a:lnTo>
                    <a:lnTo>
                      <a:pt x="8973" y="83"/>
                    </a:lnTo>
                    <a:cubicBezTo>
                      <a:pt x="8867" y="83"/>
                      <a:pt x="8774" y="83"/>
                      <a:pt x="8682" y="70"/>
                    </a:cubicBezTo>
                    <a:cubicBezTo>
                      <a:pt x="8682" y="70"/>
                      <a:pt x="8524" y="30"/>
                      <a:pt x="8378" y="30"/>
                    </a:cubicBezTo>
                    <a:lnTo>
                      <a:pt x="8075" y="30"/>
                    </a:lnTo>
                    <a:cubicBezTo>
                      <a:pt x="7876" y="30"/>
                      <a:pt x="7678" y="17"/>
                      <a:pt x="7467" y="3"/>
                    </a:cubicBezTo>
                    <a:cubicBezTo>
                      <a:pt x="7439" y="2"/>
                      <a:pt x="7411" y="1"/>
                      <a:pt x="73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9" name="Google Shape;10449;p24"/>
              <p:cNvSpPr/>
              <p:nvPr/>
            </p:nvSpPr>
            <p:spPr>
              <a:xfrm>
                <a:off x="3846725" y="3447625"/>
                <a:ext cx="17445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6978" h="2223" extrusionOk="0">
                    <a:moveTo>
                      <a:pt x="5544" y="0"/>
                    </a:moveTo>
                    <a:cubicBezTo>
                      <a:pt x="5418" y="0"/>
                      <a:pt x="5291" y="31"/>
                      <a:pt x="5154" y="43"/>
                    </a:cubicBezTo>
                    <a:cubicBezTo>
                      <a:pt x="5122" y="46"/>
                      <a:pt x="5090" y="47"/>
                      <a:pt x="5057" y="47"/>
                    </a:cubicBezTo>
                    <a:cubicBezTo>
                      <a:pt x="4995" y="47"/>
                      <a:pt x="4932" y="43"/>
                      <a:pt x="4869" y="43"/>
                    </a:cubicBezTo>
                    <a:cubicBezTo>
                      <a:pt x="4813" y="43"/>
                      <a:pt x="4758" y="46"/>
                      <a:pt x="4704" y="56"/>
                    </a:cubicBezTo>
                    <a:cubicBezTo>
                      <a:pt x="4560" y="82"/>
                      <a:pt x="4414" y="109"/>
                      <a:pt x="4255" y="122"/>
                    </a:cubicBezTo>
                    <a:cubicBezTo>
                      <a:pt x="3952" y="122"/>
                      <a:pt x="3661" y="254"/>
                      <a:pt x="3357" y="281"/>
                    </a:cubicBezTo>
                    <a:cubicBezTo>
                      <a:pt x="3066" y="334"/>
                      <a:pt x="2789" y="452"/>
                      <a:pt x="2485" y="505"/>
                    </a:cubicBezTo>
                    <a:cubicBezTo>
                      <a:pt x="2208" y="637"/>
                      <a:pt x="1890" y="690"/>
                      <a:pt x="1626" y="822"/>
                    </a:cubicBezTo>
                    <a:cubicBezTo>
                      <a:pt x="1348" y="968"/>
                      <a:pt x="1031" y="1034"/>
                      <a:pt x="793" y="1206"/>
                    </a:cubicBezTo>
                    <a:cubicBezTo>
                      <a:pt x="648" y="1285"/>
                      <a:pt x="516" y="1351"/>
                      <a:pt x="384" y="1417"/>
                    </a:cubicBezTo>
                    <a:cubicBezTo>
                      <a:pt x="238" y="1483"/>
                      <a:pt x="132" y="1588"/>
                      <a:pt x="0" y="1668"/>
                    </a:cubicBezTo>
                    <a:lnTo>
                      <a:pt x="437" y="2223"/>
                    </a:lnTo>
                    <a:cubicBezTo>
                      <a:pt x="543" y="2131"/>
                      <a:pt x="635" y="2011"/>
                      <a:pt x="740" y="1932"/>
                    </a:cubicBezTo>
                    <a:cubicBezTo>
                      <a:pt x="860" y="1853"/>
                      <a:pt x="978" y="1773"/>
                      <a:pt x="1084" y="1682"/>
                    </a:cubicBezTo>
                    <a:cubicBezTo>
                      <a:pt x="1295" y="1470"/>
                      <a:pt x="1573" y="1377"/>
                      <a:pt x="1797" y="1192"/>
                    </a:cubicBezTo>
                    <a:cubicBezTo>
                      <a:pt x="2049" y="1047"/>
                      <a:pt x="2326" y="968"/>
                      <a:pt x="2590" y="822"/>
                    </a:cubicBezTo>
                    <a:cubicBezTo>
                      <a:pt x="2881" y="757"/>
                      <a:pt x="3145" y="624"/>
                      <a:pt x="3436" y="572"/>
                    </a:cubicBezTo>
                    <a:cubicBezTo>
                      <a:pt x="3710" y="547"/>
                      <a:pt x="3973" y="451"/>
                      <a:pt x="4246" y="451"/>
                    </a:cubicBezTo>
                    <a:cubicBezTo>
                      <a:pt x="4263" y="451"/>
                      <a:pt x="4279" y="451"/>
                      <a:pt x="4295" y="452"/>
                    </a:cubicBezTo>
                    <a:cubicBezTo>
                      <a:pt x="4440" y="452"/>
                      <a:pt x="4586" y="439"/>
                      <a:pt x="4731" y="426"/>
                    </a:cubicBezTo>
                    <a:cubicBezTo>
                      <a:pt x="4751" y="424"/>
                      <a:pt x="4771" y="423"/>
                      <a:pt x="4792" y="423"/>
                    </a:cubicBezTo>
                    <a:cubicBezTo>
                      <a:pt x="4917" y="423"/>
                      <a:pt x="5040" y="452"/>
                      <a:pt x="5154" y="452"/>
                    </a:cubicBezTo>
                    <a:cubicBezTo>
                      <a:pt x="5300" y="466"/>
                      <a:pt x="5444" y="452"/>
                      <a:pt x="5576" y="492"/>
                    </a:cubicBezTo>
                    <a:cubicBezTo>
                      <a:pt x="5722" y="519"/>
                      <a:pt x="5854" y="545"/>
                      <a:pt x="5999" y="572"/>
                    </a:cubicBezTo>
                    <a:cubicBezTo>
                      <a:pt x="5999" y="572"/>
                      <a:pt x="6105" y="584"/>
                      <a:pt x="6211" y="611"/>
                    </a:cubicBezTo>
                    <a:cubicBezTo>
                      <a:pt x="6293" y="623"/>
                      <a:pt x="6386" y="666"/>
                      <a:pt x="6406" y="666"/>
                    </a:cubicBezTo>
                    <a:cubicBezTo>
                      <a:pt x="6408" y="666"/>
                      <a:pt x="6409" y="665"/>
                      <a:pt x="6409" y="664"/>
                    </a:cubicBezTo>
                    <a:cubicBezTo>
                      <a:pt x="6475" y="704"/>
                      <a:pt x="6542" y="704"/>
                      <a:pt x="6621" y="716"/>
                    </a:cubicBezTo>
                    <a:lnTo>
                      <a:pt x="6806" y="757"/>
                    </a:lnTo>
                    <a:lnTo>
                      <a:pt x="6977" y="17"/>
                    </a:lnTo>
                    <a:lnTo>
                      <a:pt x="6977" y="17"/>
                    </a:lnTo>
                    <a:lnTo>
                      <a:pt x="6727" y="29"/>
                    </a:lnTo>
                    <a:cubicBezTo>
                      <a:pt x="6682" y="29"/>
                      <a:pt x="6632" y="35"/>
                      <a:pt x="6580" y="35"/>
                    </a:cubicBezTo>
                    <a:cubicBezTo>
                      <a:pt x="6554" y="35"/>
                      <a:pt x="6528" y="34"/>
                      <a:pt x="6501" y="29"/>
                    </a:cubicBezTo>
                    <a:cubicBezTo>
                      <a:pt x="6501" y="29"/>
                      <a:pt x="6396" y="3"/>
                      <a:pt x="6277" y="3"/>
                    </a:cubicBezTo>
                    <a:cubicBezTo>
                      <a:pt x="6172" y="17"/>
                      <a:pt x="6052" y="17"/>
                      <a:pt x="6052" y="17"/>
                    </a:cubicBezTo>
                    <a:cubicBezTo>
                      <a:pt x="5907" y="17"/>
                      <a:pt x="5761" y="17"/>
                      <a:pt x="5603" y="3"/>
                    </a:cubicBezTo>
                    <a:cubicBezTo>
                      <a:pt x="5583" y="1"/>
                      <a:pt x="5563" y="0"/>
                      <a:pt x="55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0" name="Google Shape;10450;p24"/>
              <p:cNvSpPr/>
              <p:nvPr/>
            </p:nvSpPr>
            <p:spPr>
              <a:xfrm>
                <a:off x="3744325" y="2919150"/>
                <a:ext cx="127875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1745" extrusionOk="0">
                    <a:moveTo>
                      <a:pt x="5114" y="0"/>
                    </a:moveTo>
                    <a:cubicBezTo>
                      <a:pt x="4850" y="14"/>
                      <a:pt x="4598" y="53"/>
                      <a:pt x="4374" y="106"/>
                    </a:cubicBezTo>
                    <a:lnTo>
                      <a:pt x="3740" y="264"/>
                    </a:lnTo>
                    <a:cubicBezTo>
                      <a:pt x="3330" y="384"/>
                      <a:pt x="2921" y="502"/>
                      <a:pt x="2537" y="595"/>
                    </a:cubicBezTo>
                    <a:cubicBezTo>
                      <a:pt x="2154" y="675"/>
                      <a:pt x="1758" y="767"/>
                      <a:pt x="1362" y="846"/>
                    </a:cubicBezTo>
                    <a:cubicBezTo>
                      <a:pt x="1150" y="899"/>
                      <a:pt x="939" y="939"/>
                      <a:pt x="727" y="978"/>
                    </a:cubicBezTo>
                    <a:cubicBezTo>
                      <a:pt x="502" y="1045"/>
                      <a:pt x="212" y="1110"/>
                      <a:pt x="0" y="1242"/>
                    </a:cubicBezTo>
                    <a:lnTo>
                      <a:pt x="608" y="1744"/>
                    </a:lnTo>
                    <a:cubicBezTo>
                      <a:pt x="754" y="1705"/>
                      <a:pt x="807" y="1600"/>
                      <a:pt x="965" y="1520"/>
                    </a:cubicBezTo>
                    <a:cubicBezTo>
                      <a:pt x="1124" y="1427"/>
                      <a:pt x="1295" y="1348"/>
                      <a:pt x="1480" y="1269"/>
                    </a:cubicBezTo>
                    <a:cubicBezTo>
                      <a:pt x="1850" y="1137"/>
                      <a:pt x="2220" y="992"/>
                      <a:pt x="2643" y="912"/>
                    </a:cubicBezTo>
                    <a:cubicBezTo>
                      <a:pt x="3039" y="819"/>
                      <a:pt x="3423" y="740"/>
                      <a:pt x="3806" y="701"/>
                    </a:cubicBezTo>
                    <a:cubicBezTo>
                      <a:pt x="3867" y="696"/>
                      <a:pt x="3929" y="695"/>
                      <a:pt x="3991" y="695"/>
                    </a:cubicBezTo>
                    <a:cubicBezTo>
                      <a:pt x="4114" y="695"/>
                      <a:pt x="4237" y="701"/>
                      <a:pt x="4361" y="701"/>
                    </a:cubicBezTo>
                    <a:cubicBezTo>
                      <a:pt x="4533" y="714"/>
                      <a:pt x="4665" y="754"/>
                      <a:pt x="4797" y="780"/>
                    </a:cubicBezTo>
                    <a:lnTo>
                      <a:pt x="4956" y="384"/>
                    </a:lnTo>
                    <a:cubicBezTo>
                      <a:pt x="5035" y="185"/>
                      <a:pt x="5114" y="0"/>
                      <a:pt x="5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1" name="Google Shape;10451;p24"/>
              <p:cNvSpPr/>
              <p:nvPr/>
            </p:nvSpPr>
            <p:spPr>
              <a:xfrm>
                <a:off x="3860275" y="3207550"/>
                <a:ext cx="85925" cy="15162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6065" extrusionOk="0">
                    <a:moveTo>
                      <a:pt x="741" y="634"/>
                    </a:moveTo>
                    <a:lnTo>
                      <a:pt x="793" y="674"/>
                    </a:lnTo>
                    <a:cubicBezTo>
                      <a:pt x="859" y="726"/>
                      <a:pt x="912" y="806"/>
                      <a:pt x="978" y="872"/>
                    </a:cubicBezTo>
                    <a:lnTo>
                      <a:pt x="1084" y="1031"/>
                    </a:lnTo>
                    <a:cubicBezTo>
                      <a:pt x="1137" y="1096"/>
                      <a:pt x="1176" y="1163"/>
                      <a:pt x="1216" y="1228"/>
                    </a:cubicBezTo>
                    <a:cubicBezTo>
                      <a:pt x="1388" y="1506"/>
                      <a:pt x="1533" y="1797"/>
                      <a:pt x="1692" y="2088"/>
                    </a:cubicBezTo>
                    <a:cubicBezTo>
                      <a:pt x="2009" y="2682"/>
                      <a:pt x="2339" y="3184"/>
                      <a:pt x="2617" y="3753"/>
                    </a:cubicBezTo>
                    <a:lnTo>
                      <a:pt x="2960" y="4479"/>
                    </a:lnTo>
                    <a:cubicBezTo>
                      <a:pt x="2960" y="4505"/>
                      <a:pt x="3000" y="4558"/>
                      <a:pt x="2987" y="4572"/>
                    </a:cubicBezTo>
                    <a:lnTo>
                      <a:pt x="2894" y="4572"/>
                    </a:lnTo>
                    <a:lnTo>
                      <a:pt x="2670" y="4585"/>
                    </a:lnTo>
                    <a:cubicBezTo>
                      <a:pt x="2221" y="4690"/>
                      <a:pt x="1771" y="4770"/>
                      <a:pt x="1335" y="4889"/>
                    </a:cubicBezTo>
                    <a:cubicBezTo>
                      <a:pt x="1069" y="4997"/>
                      <a:pt x="798" y="5089"/>
                      <a:pt x="539" y="5205"/>
                    </a:cubicBezTo>
                    <a:lnTo>
                      <a:pt x="539" y="5205"/>
                    </a:lnTo>
                    <a:cubicBezTo>
                      <a:pt x="513" y="4826"/>
                      <a:pt x="492" y="4441"/>
                      <a:pt x="476" y="4056"/>
                    </a:cubicBezTo>
                    <a:cubicBezTo>
                      <a:pt x="476" y="4056"/>
                      <a:pt x="476" y="3818"/>
                      <a:pt x="463" y="3580"/>
                    </a:cubicBezTo>
                    <a:lnTo>
                      <a:pt x="463" y="3105"/>
                    </a:lnTo>
                    <a:cubicBezTo>
                      <a:pt x="463" y="3105"/>
                      <a:pt x="489" y="2854"/>
                      <a:pt x="503" y="2616"/>
                    </a:cubicBezTo>
                    <a:cubicBezTo>
                      <a:pt x="515" y="2379"/>
                      <a:pt x="542" y="2141"/>
                      <a:pt x="542" y="2141"/>
                    </a:cubicBezTo>
                    <a:cubicBezTo>
                      <a:pt x="542" y="2141"/>
                      <a:pt x="568" y="1889"/>
                      <a:pt x="595" y="1651"/>
                    </a:cubicBezTo>
                    <a:cubicBezTo>
                      <a:pt x="621" y="1413"/>
                      <a:pt x="661" y="1176"/>
                      <a:pt x="661" y="1176"/>
                    </a:cubicBezTo>
                    <a:lnTo>
                      <a:pt x="714" y="832"/>
                    </a:lnTo>
                    <a:lnTo>
                      <a:pt x="727" y="700"/>
                    </a:lnTo>
                    <a:lnTo>
                      <a:pt x="741" y="634"/>
                    </a:lnTo>
                    <a:close/>
                    <a:moveTo>
                      <a:pt x="595" y="5932"/>
                    </a:moveTo>
                    <a:cubicBezTo>
                      <a:pt x="595" y="5932"/>
                      <a:pt x="595" y="5932"/>
                      <a:pt x="595" y="5932"/>
                    </a:cubicBezTo>
                    <a:cubicBezTo>
                      <a:pt x="595" y="5932"/>
                      <a:pt x="595" y="5932"/>
                      <a:pt x="595" y="5932"/>
                    </a:cubicBezTo>
                    <a:close/>
                    <a:moveTo>
                      <a:pt x="556" y="0"/>
                    </a:moveTo>
                    <a:cubicBezTo>
                      <a:pt x="542" y="39"/>
                      <a:pt x="529" y="106"/>
                      <a:pt x="515" y="159"/>
                    </a:cubicBezTo>
                    <a:lnTo>
                      <a:pt x="436" y="476"/>
                    </a:lnTo>
                    <a:cubicBezTo>
                      <a:pt x="436" y="476"/>
                      <a:pt x="410" y="634"/>
                      <a:pt x="383" y="779"/>
                    </a:cubicBezTo>
                    <a:cubicBezTo>
                      <a:pt x="357" y="925"/>
                      <a:pt x="318" y="1084"/>
                      <a:pt x="318" y="1084"/>
                    </a:cubicBezTo>
                    <a:cubicBezTo>
                      <a:pt x="318" y="1084"/>
                      <a:pt x="278" y="1321"/>
                      <a:pt x="251" y="1572"/>
                    </a:cubicBezTo>
                    <a:lnTo>
                      <a:pt x="172" y="2048"/>
                    </a:lnTo>
                    <a:lnTo>
                      <a:pt x="119" y="2523"/>
                    </a:lnTo>
                    <a:lnTo>
                      <a:pt x="66" y="2999"/>
                    </a:lnTo>
                    <a:lnTo>
                      <a:pt x="40" y="3475"/>
                    </a:lnTo>
                    <a:cubicBezTo>
                      <a:pt x="27" y="3713"/>
                      <a:pt x="27" y="3950"/>
                      <a:pt x="27" y="3950"/>
                    </a:cubicBezTo>
                    <a:cubicBezTo>
                      <a:pt x="1" y="4572"/>
                      <a:pt x="13" y="5219"/>
                      <a:pt x="53" y="5841"/>
                    </a:cubicBezTo>
                    <a:cubicBezTo>
                      <a:pt x="53" y="5841"/>
                      <a:pt x="183" y="5860"/>
                      <a:pt x="316" y="5880"/>
                    </a:cubicBezTo>
                    <a:lnTo>
                      <a:pt x="316" y="5880"/>
                    </a:lnTo>
                    <a:lnTo>
                      <a:pt x="410" y="6065"/>
                    </a:lnTo>
                    <a:cubicBezTo>
                      <a:pt x="470" y="6019"/>
                      <a:pt x="532" y="5975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876" y="5742"/>
                      <a:pt x="1180" y="5579"/>
                      <a:pt x="1493" y="5418"/>
                    </a:cubicBezTo>
                    <a:cubicBezTo>
                      <a:pt x="1890" y="5259"/>
                      <a:pt x="2312" y="5140"/>
                      <a:pt x="2735" y="5008"/>
                    </a:cubicBezTo>
                    <a:lnTo>
                      <a:pt x="3158" y="4928"/>
                    </a:lnTo>
                    <a:lnTo>
                      <a:pt x="3396" y="4889"/>
                    </a:lnTo>
                    <a:lnTo>
                      <a:pt x="3436" y="4889"/>
                    </a:lnTo>
                    <a:cubicBezTo>
                      <a:pt x="3436" y="4889"/>
                      <a:pt x="3422" y="4863"/>
                      <a:pt x="3422" y="4849"/>
                    </a:cubicBezTo>
                    <a:lnTo>
                      <a:pt x="3383" y="4770"/>
                    </a:lnTo>
                    <a:lnTo>
                      <a:pt x="3317" y="4611"/>
                    </a:lnTo>
                    <a:lnTo>
                      <a:pt x="3079" y="4109"/>
                    </a:lnTo>
                    <a:cubicBezTo>
                      <a:pt x="2947" y="3858"/>
                      <a:pt x="2828" y="3607"/>
                      <a:pt x="2828" y="3607"/>
                    </a:cubicBezTo>
                    <a:cubicBezTo>
                      <a:pt x="2538" y="3013"/>
                      <a:pt x="2194" y="2471"/>
                      <a:pt x="1903" y="1929"/>
                    </a:cubicBezTo>
                    <a:cubicBezTo>
                      <a:pt x="1758" y="1639"/>
                      <a:pt x="1613" y="1348"/>
                      <a:pt x="1440" y="1057"/>
                    </a:cubicBezTo>
                    <a:cubicBezTo>
                      <a:pt x="1401" y="991"/>
                      <a:pt x="1361" y="911"/>
                      <a:pt x="1322" y="846"/>
                    </a:cubicBezTo>
                    <a:lnTo>
                      <a:pt x="1150" y="608"/>
                    </a:lnTo>
                    <a:cubicBezTo>
                      <a:pt x="1005" y="436"/>
                      <a:pt x="859" y="264"/>
                      <a:pt x="688" y="119"/>
                    </a:cubicBez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2" name="Google Shape;10452;p24"/>
              <p:cNvSpPr/>
              <p:nvPr/>
            </p:nvSpPr>
            <p:spPr>
              <a:xfrm>
                <a:off x="4073025" y="3033450"/>
                <a:ext cx="317800" cy="209850"/>
              </a:xfrm>
              <a:custGeom>
                <a:avLst/>
                <a:gdLst/>
                <a:ahLst/>
                <a:cxnLst/>
                <a:rect l="l" t="t" r="r" b="b"/>
                <a:pathLst>
                  <a:path w="12712" h="8394" extrusionOk="0">
                    <a:moveTo>
                      <a:pt x="11972" y="0"/>
                    </a:moveTo>
                    <a:cubicBezTo>
                      <a:pt x="11417" y="384"/>
                      <a:pt x="10862" y="754"/>
                      <a:pt x="10319" y="1150"/>
                    </a:cubicBezTo>
                    <a:cubicBezTo>
                      <a:pt x="9764" y="1547"/>
                      <a:pt x="9223" y="1969"/>
                      <a:pt x="8721" y="2419"/>
                    </a:cubicBezTo>
                    <a:cubicBezTo>
                      <a:pt x="8205" y="2854"/>
                      <a:pt x="7703" y="3291"/>
                      <a:pt x="7215" y="3753"/>
                    </a:cubicBezTo>
                    <a:lnTo>
                      <a:pt x="6528" y="4466"/>
                    </a:lnTo>
                    <a:cubicBezTo>
                      <a:pt x="6197" y="4836"/>
                      <a:pt x="5867" y="5194"/>
                      <a:pt x="5867" y="5194"/>
                    </a:cubicBezTo>
                    <a:cubicBezTo>
                      <a:pt x="5642" y="5444"/>
                      <a:pt x="5404" y="5682"/>
                      <a:pt x="5219" y="5946"/>
                    </a:cubicBezTo>
                    <a:lnTo>
                      <a:pt x="4638" y="6739"/>
                    </a:lnTo>
                    <a:lnTo>
                      <a:pt x="4070" y="7558"/>
                    </a:lnTo>
                    <a:lnTo>
                      <a:pt x="3845" y="7889"/>
                    </a:lnTo>
                    <a:lnTo>
                      <a:pt x="3806" y="7928"/>
                    </a:lnTo>
                    <a:cubicBezTo>
                      <a:pt x="3792" y="7928"/>
                      <a:pt x="3779" y="7916"/>
                      <a:pt x="3765" y="7916"/>
                    </a:cubicBezTo>
                    <a:lnTo>
                      <a:pt x="3647" y="7863"/>
                    </a:lnTo>
                    <a:cubicBezTo>
                      <a:pt x="2511" y="7347"/>
                      <a:pt x="1348" y="6950"/>
                      <a:pt x="145" y="6660"/>
                    </a:cubicBezTo>
                    <a:lnTo>
                      <a:pt x="0" y="7347"/>
                    </a:lnTo>
                    <a:cubicBezTo>
                      <a:pt x="1163" y="7519"/>
                      <a:pt x="2338" y="7822"/>
                      <a:pt x="3475" y="8233"/>
                    </a:cubicBezTo>
                    <a:lnTo>
                      <a:pt x="3779" y="8338"/>
                    </a:lnTo>
                    <a:cubicBezTo>
                      <a:pt x="3827" y="8350"/>
                      <a:pt x="3884" y="8393"/>
                      <a:pt x="3924" y="8393"/>
                    </a:cubicBezTo>
                    <a:cubicBezTo>
                      <a:pt x="3929" y="8393"/>
                      <a:pt x="3934" y="8393"/>
                      <a:pt x="3938" y="8391"/>
                    </a:cubicBezTo>
                    <a:lnTo>
                      <a:pt x="4044" y="8233"/>
                    </a:lnTo>
                    <a:lnTo>
                      <a:pt x="4361" y="7743"/>
                    </a:lnTo>
                    <a:lnTo>
                      <a:pt x="4916" y="6938"/>
                    </a:lnTo>
                    <a:lnTo>
                      <a:pt x="5471" y="6145"/>
                    </a:lnTo>
                    <a:cubicBezTo>
                      <a:pt x="5656" y="5881"/>
                      <a:pt x="5906" y="5655"/>
                      <a:pt x="6118" y="5418"/>
                    </a:cubicBezTo>
                    <a:lnTo>
                      <a:pt x="6805" y="4704"/>
                    </a:lnTo>
                    <a:cubicBezTo>
                      <a:pt x="7162" y="4361"/>
                      <a:pt x="7505" y="4004"/>
                      <a:pt x="7505" y="4004"/>
                    </a:cubicBezTo>
                    <a:cubicBezTo>
                      <a:pt x="8020" y="3568"/>
                      <a:pt x="8563" y="3171"/>
                      <a:pt x="9118" y="2775"/>
                    </a:cubicBezTo>
                    <a:cubicBezTo>
                      <a:pt x="10201" y="1956"/>
                      <a:pt x="11429" y="1374"/>
                      <a:pt x="12712" y="780"/>
                    </a:cubicBezTo>
                    <a:lnTo>
                      <a:pt x="1197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3" name="Google Shape;10453;p24"/>
              <p:cNvSpPr/>
              <p:nvPr/>
            </p:nvSpPr>
            <p:spPr>
              <a:xfrm>
                <a:off x="4326375" y="3108450"/>
                <a:ext cx="158275" cy="347525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13901" extrusionOk="0">
                    <a:moveTo>
                      <a:pt x="5392" y="0"/>
                    </a:moveTo>
                    <a:cubicBezTo>
                      <a:pt x="5154" y="1348"/>
                      <a:pt x="4797" y="2748"/>
                      <a:pt x="4282" y="3977"/>
                    </a:cubicBezTo>
                    <a:cubicBezTo>
                      <a:pt x="4031" y="4598"/>
                      <a:pt x="3767" y="5219"/>
                      <a:pt x="3476" y="5800"/>
                    </a:cubicBezTo>
                    <a:cubicBezTo>
                      <a:pt x="3476" y="5800"/>
                      <a:pt x="3212" y="6223"/>
                      <a:pt x="2960" y="6646"/>
                    </a:cubicBezTo>
                    <a:cubicBezTo>
                      <a:pt x="2696" y="7069"/>
                      <a:pt x="2419" y="7492"/>
                      <a:pt x="2419" y="7492"/>
                    </a:cubicBezTo>
                    <a:cubicBezTo>
                      <a:pt x="2234" y="7756"/>
                      <a:pt x="2062" y="8047"/>
                      <a:pt x="1850" y="8284"/>
                    </a:cubicBezTo>
                    <a:lnTo>
                      <a:pt x="1203" y="9024"/>
                    </a:lnTo>
                    <a:lnTo>
                      <a:pt x="543" y="9752"/>
                    </a:lnTo>
                    <a:lnTo>
                      <a:pt x="146" y="10175"/>
                    </a:lnTo>
                    <a:lnTo>
                      <a:pt x="14" y="10307"/>
                    </a:lnTo>
                    <a:cubicBezTo>
                      <a:pt x="0" y="10360"/>
                      <a:pt x="67" y="10399"/>
                      <a:pt x="93" y="10451"/>
                    </a:cubicBezTo>
                    <a:lnTo>
                      <a:pt x="278" y="10716"/>
                    </a:lnTo>
                    <a:cubicBezTo>
                      <a:pt x="952" y="11720"/>
                      <a:pt x="1494" y="12803"/>
                      <a:pt x="1943" y="13901"/>
                    </a:cubicBezTo>
                    <a:lnTo>
                      <a:pt x="2564" y="13596"/>
                    </a:lnTo>
                    <a:cubicBezTo>
                      <a:pt x="2023" y="12500"/>
                      <a:pt x="1375" y="11443"/>
                      <a:pt x="608" y="10465"/>
                    </a:cubicBezTo>
                    <a:lnTo>
                      <a:pt x="516" y="10372"/>
                    </a:lnTo>
                    <a:cubicBezTo>
                      <a:pt x="516" y="10360"/>
                      <a:pt x="490" y="10346"/>
                      <a:pt x="490" y="10333"/>
                    </a:cubicBezTo>
                    <a:lnTo>
                      <a:pt x="529" y="10293"/>
                    </a:lnTo>
                    <a:lnTo>
                      <a:pt x="793" y="9990"/>
                    </a:lnTo>
                    <a:lnTo>
                      <a:pt x="1441" y="9250"/>
                    </a:lnTo>
                    <a:lnTo>
                      <a:pt x="2102" y="8510"/>
                    </a:lnTo>
                    <a:cubicBezTo>
                      <a:pt x="2313" y="8258"/>
                      <a:pt x="2485" y="7967"/>
                      <a:pt x="2683" y="7703"/>
                    </a:cubicBezTo>
                    <a:cubicBezTo>
                      <a:pt x="2683" y="7703"/>
                      <a:pt x="2960" y="7280"/>
                      <a:pt x="3251" y="6871"/>
                    </a:cubicBezTo>
                    <a:cubicBezTo>
                      <a:pt x="3515" y="6448"/>
                      <a:pt x="3793" y="6025"/>
                      <a:pt x="3793" y="6025"/>
                    </a:cubicBezTo>
                    <a:cubicBezTo>
                      <a:pt x="4137" y="5444"/>
                      <a:pt x="4427" y="4863"/>
                      <a:pt x="4731" y="4255"/>
                    </a:cubicBezTo>
                    <a:cubicBezTo>
                      <a:pt x="5352" y="3078"/>
                      <a:pt x="5828" y="1797"/>
                      <a:pt x="6330" y="529"/>
                    </a:cubicBezTo>
                    <a:cubicBezTo>
                      <a:pt x="6330" y="529"/>
                      <a:pt x="6092" y="396"/>
                      <a:pt x="5867" y="251"/>
                    </a:cubicBezTo>
                    <a:cubicBezTo>
                      <a:pt x="5629" y="118"/>
                      <a:pt x="5392" y="0"/>
                      <a:pt x="53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4" name="Google Shape;10454;p24"/>
              <p:cNvSpPr/>
              <p:nvPr/>
            </p:nvSpPr>
            <p:spPr>
              <a:xfrm>
                <a:off x="4032050" y="3381625"/>
                <a:ext cx="191950" cy="155925"/>
              </a:xfrm>
              <a:custGeom>
                <a:avLst/>
                <a:gdLst/>
                <a:ahLst/>
                <a:cxnLst/>
                <a:rect l="l" t="t" r="r" b="b"/>
                <a:pathLst>
                  <a:path w="7678" h="6237" extrusionOk="0">
                    <a:moveTo>
                      <a:pt x="159" y="0"/>
                    </a:moveTo>
                    <a:lnTo>
                      <a:pt x="1" y="687"/>
                    </a:lnTo>
                    <a:cubicBezTo>
                      <a:pt x="198" y="687"/>
                      <a:pt x="383" y="754"/>
                      <a:pt x="568" y="793"/>
                    </a:cubicBezTo>
                    <a:cubicBezTo>
                      <a:pt x="753" y="846"/>
                      <a:pt x="938" y="886"/>
                      <a:pt x="1123" y="925"/>
                    </a:cubicBezTo>
                    <a:cubicBezTo>
                      <a:pt x="1493" y="1031"/>
                      <a:pt x="1863" y="1189"/>
                      <a:pt x="2247" y="1309"/>
                    </a:cubicBezTo>
                    <a:cubicBezTo>
                      <a:pt x="2591" y="1494"/>
                      <a:pt x="2947" y="1652"/>
                      <a:pt x="3290" y="1850"/>
                    </a:cubicBezTo>
                    <a:lnTo>
                      <a:pt x="3780" y="2181"/>
                    </a:lnTo>
                    <a:cubicBezTo>
                      <a:pt x="3951" y="2287"/>
                      <a:pt x="4123" y="2392"/>
                      <a:pt x="4255" y="2524"/>
                    </a:cubicBezTo>
                    <a:cubicBezTo>
                      <a:pt x="4546" y="2789"/>
                      <a:pt x="4876" y="3013"/>
                      <a:pt x="5114" y="3330"/>
                    </a:cubicBezTo>
                    <a:lnTo>
                      <a:pt x="5524" y="3753"/>
                    </a:lnTo>
                    <a:cubicBezTo>
                      <a:pt x="5642" y="3899"/>
                      <a:pt x="5748" y="4070"/>
                      <a:pt x="5867" y="4228"/>
                    </a:cubicBezTo>
                    <a:cubicBezTo>
                      <a:pt x="5973" y="4387"/>
                      <a:pt x="6105" y="4533"/>
                      <a:pt x="6197" y="4704"/>
                    </a:cubicBezTo>
                    <a:cubicBezTo>
                      <a:pt x="6290" y="4876"/>
                      <a:pt x="6382" y="5048"/>
                      <a:pt x="6475" y="5206"/>
                    </a:cubicBezTo>
                    <a:cubicBezTo>
                      <a:pt x="6475" y="5206"/>
                      <a:pt x="6541" y="5338"/>
                      <a:pt x="6620" y="5458"/>
                    </a:cubicBezTo>
                    <a:cubicBezTo>
                      <a:pt x="6687" y="5590"/>
                      <a:pt x="6726" y="5735"/>
                      <a:pt x="6726" y="5735"/>
                    </a:cubicBezTo>
                    <a:cubicBezTo>
                      <a:pt x="6766" y="5828"/>
                      <a:pt x="6819" y="5907"/>
                      <a:pt x="6872" y="5999"/>
                    </a:cubicBezTo>
                    <a:lnTo>
                      <a:pt x="6990" y="6237"/>
                    </a:lnTo>
                    <a:lnTo>
                      <a:pt x="7677" y="5907"/>
                    </a:lnTo>
                    <a:lnTo>
                      <a:pt x="7466" y="5643"/>
                    </a:lnTo>
                    <a:cubicBezTo>
                      <a:pt x="7413" y="5576"/>
                      <a:pt x="7347" y="5497"/>
                      <a:pt x="7295" y="5405"/>
                    </a:cubicBezTo>
                    <a:cubicBezTo>
                      <a:pt x="7295" y="5405"/>
                      <a:pt x="7215" y="5273"/>
                      <a:pt x="7136" y="5153"/>
                    </a:cubicBezTo>
                    <a:cubicBezTo>
                      <a:pt x="7043" y="5035"/>
                      <a:pt x="6937" y="4916"/>
                      <a:pt x="6937" y="4916"/>
                    </a:cubicBezTo>
                    <a:cubicBezTo>
                      <a:pt x="6819" y="4757"/>
                      <a:pt x="6699" y="4586"/>
                      <a:pt x="6594" y="4427"/>
                    </a:cubicBezTo>
                    <a:cubicBezTo>
                      <a:pt x="6475" y="4255"/>
                      <a:pt x="6317" y="4123"/>
                      <a:pt x="6185" y="3964"/>
                    </a:cubicBezTo>
                    <a:cubicBezTo>
                      <a:pt x="6052" y="3819"/>
                      <a:pt x="5933" y="3647"/>
                      <a:pt x="5788" y="3502"/>
                    </a:cubicBezTo>
                    <a:cubicBezTo>
                      <a:pt x="5642" y="3370"/>
                      <a:pt x="5498" y="3238"/>
                      <a:pt x="5352" y="3092"/>
                    </a:cubicBezTo>
                    <a:cubicBezTo>
                      <a:pt x="5087" y="2775"/>
                      <a:pt x="4744" y="2564"/>
                      <a:pt x="4453" y="2287"/>
                    </a:cubicBezTo>
                    <a:cubicBezTo>
                      <a:pt x="4308" y="2141"/>
                      <a:pt x="4123" y="2035"/>
                      <a:pt x="3965" y="1929"/>
                    </a:cubicBezTo>
                    <a:cubicBezTo>
                      <a:pt x="3792" y="1811"/>
                      <a:pt x="3634" y="1691"/>
                      <a:pt x="3475" y="1573"/>
                    </a:cubicBezTo>
                    <a:cubicBezTo>
                      <a:pt x="3132" y="1348"/>
                      <a:pt x="2762" y="1163"/>
                      <a:pt x="2418" y="939"/>
                    </a:cubicBezTo>
                    <a:cubicBezTo>
                      <a:pt x="2048" y="767"/>
                      <a:pt x="1692" y="555"/>
                      <a:pt x="1308" y="397"/>
                    </a:cubicBezTo>
                    <a:lnTo>
                      <a:pt x="741" y="185"/>
                    </a:lnTo>
                    <a:cubicBezTo>
                      <a:pt x="542" y="120"/>
                      <a:pt x="357" y="27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5" name="Google Shape;10455;p24"/>
              <p:cNvSpPr/>
              <p:nvPr/>
            </p:nvSpPr>
            <p:spPr>
              <a:xfrm>
                <a:off x="4017175" y="3448700"/>
                <a:ext cx="144725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4757" extrusionOk="0">
                    <a:moveTo>
                      <a:pt x="146" y="0"/>
                    </a:moveTo>
                    <a:lnTo>
                      <a:pt x="1" y="687"/>
                    </a:lnTo>
                    <a:cubicBezTo>
                      <a:pt x="133" y="687"/>
                      <a:pt x="265" y="726"/>
                      <a:pt x="411" y="766"/>
                    </a:cubicBezTo>
                    <a:cubicBezTo>
                      <a:pt x="543" y="793"/>
                      <a:pt x="688" y="819"/>
                      <a:pt x="820" y="846"/>
                    </a:cubicBezTo>
                    <a:cubicBezTo>
                      <a:pt x="1098" y="925"/>
                      <a:pt x="1362" y="1043"/>
                      <a:pt x="1653" y="1110"/>
                    </a:cubicBezTo>
                    <a:cubicBezTo>
                      <a:pt x="1903" y="1255"/>
                      <a:pt x="2181" y="1361"/>
                      <a:pt x="2446" y="1506"/>
                    </a:cubicBezTo>
                    <a:lnTo>
                      <a:pt x="2802" y="1744"/>
                    </a:lnTo>
                    <a:cubicBezTo>
                      <a:pt x="2921" y="1824"/>
                      <a:pt x="3053" y="1889"/>
                      <a:pt x="3145" y="2008"/>
                    </a:cubicBezTo>
                    <a:cubicBezTo>
                      <a:pt x="3357" y="2206"/>
                      <a:pt x="3608" y="2352"/>
                      <a:pt x="3780" y="2590"/>
                    </a:cubicBezTo>
                    <a:cubicBezTo>
                      <a:pt x="3873" y="2696"/>
                      <a:pt x="3965" y="2801"/>
                      <a:pt x="4070" y="2907"/>
                    </a:cubicBezTo>
                    <a:cubicBezTo>
                      <a:pt x="4163" y="3013"/>
                      <a:pt x="4229" y="3145"/>
                      <a:pt x="4308" y="3263"/>
                    </a:cubicBezTo>
                    <a:cubicBezTo>
                      <a:pt x="4387" y="3383"/>
                      <a:pt x="4493" y="3488"/>
                      <a:pt x="4546" y="3621"/>
                    </a:cubicBezTo>
                    <a:cubicBezTo>
                      <a:pt x="4613" y="3753"/>
                      <a:pt x="4678" y="3871"/>
                      <a:pt x="4745" y="3991"/>
                    </a:cubicBezTo>
                    <a:lnTo>
                      <a:pt x="4850" y="4176"/>
                    </a:lnTo>
                    <a:cubicBezTo>
                      <a:pt x="4890" y="4281"/>
                      <a:pt x="4916" y="4387"/>
                      <a:pt x="4916" y="4387"/>
                    </a:cubicBezTo>
                    <a:cubicBezTo>
                      <a:pt x="4942" y="4452"/>
                      <a:pt x="4983" y="4519"/>
                      <a:pt x="5022" y="4585"/>
                    </a:cubicBezTo>
                    <a:lnTo>
                      <a:pt x="5115" y="4757"/>
                    </a:lnTo>
                    <a:lnTo>
                      <a:pt x="5788" y="4426"/>
                    </a:lnTo>
                    <a:lnTo>
                      <a:pt x="5630" y="4241"/>
                    </a:lnTo>
                    <a:cubicBezTo>
                      <a:pt x="5577" y="4188"/>
                      <a:pt x="5524" y="4135"/>
                      <a:pt x="5485" y="4070"/>
                    </a:cubicBezTo>
                    <a:cubicBezTo>
                      <a:pt x="5485" y="4070"/>
                      <a:pt x="5432" y="3964"/>
                      <a:pt x="5365" y="3871"/>
                    </a:cubicBezTo>
                    <a:cubicBezTo>
                      <a:pt x="5286" y="3792"/>
                      <a:pt x="5207" y="3700"/>
                      <a:pt x="5207" y="3700"/>
                    </a:cubicBezTo>
                    <a:cubicBezTo>
                      <a:pt x="5115" y="3580"/>
                      <a:pt x="5035" y="3462"/>
                      <a:pt x="4942" y="3330"/>
                    </a:cubicBezTo>
                    <a:cubicBezTo>
                      <a:pt x="4863" y="3210"/>
                      <a:pt x="4731" y="3118"/>
                      <a:pt x="4639" y="2999"/>
                    </a:cubicBezTo>
                    <a:cubicBezTo>
                      <a:pt x="4533" y="2893"/>
                      <a:pt x="4454" y="2761"/>
                      <a:pt x="4335" y="2655"/>
                    </a:cubicBezTo>
                    <a:cubicBezTo>
                      <a:pt x="4229" y="2563"/>
                      <a:pt x="4110" y="2458"/>
                      <a:pt x="4005" y="2352"/>
                    </a:cubicBezTo>
                    <a:cubicBezTo>
                      <a:pt x="3820" y="2127"/>
                      <a:pt x="3556" y="1968"/>
                      <a:pt x="3344" y="1771"/>
                    </a:cubicBezTo>
                    <a:cubicBezTo>
                      <a:pt x="3238" y="1651"/>
                      <a:pt x="3106" y="1572"/>
                      <a:pt x="2974" y="1493"/>
                    </a:cubicBezTo>
                    <a:cubicBezTo>
                      <a:pt x="2855" y="1413"/>
                      <a:pt x="2736" y="1321"/>
                      <a:pt x="2617" y="1228"/>
                    </a:cubicBezTo>
                    <a:cubicBezTo>
                      <a:pt x="2353" y="1057"/>
                      <a:pt x="2088" y="925"/>
                      <a:pt x="1838" y="740"/>
                    </a:cubicBezTo>
                    <a:cubicBezTo>
                      <a:pt x="1547" y="621"/>
                      <a:pt x="1283" y="449"/>
                      <a:pt x="1005" y="317"/>
                    </a:cubicBezTo>
                    <a:cubicBezTo>
                      <a:pt x="860" y="264"/>
                      <a:pt x="714" y="211"/>
                      <a:pt x="582" y="159"/>
                    </a:cubicBezTo>
                    <a:cubicBezTo>
                      <a:pt x="437" y="92"/>
                      <a:pt x="305" y="26"/>
                      <a:pt x="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6" name="Google Shape;10456;p24"/>
              <p:cNvSpPr/>
              <p:nvPr/>
            </p:nvSpPr>
            <p:spPr>
              <a:xfrm>
                <a:off x="4377900" y="3032450"/>
                <a:ext cx="105075" cy="86575"/>
              </a:xfrm>
              <a:custGeom>
                <a:avLst/>
                <a:gdLst/>
                <a:ahLst/>
                <a:cxnLst/>
                <a:rect l="l" t="t" r="r" b="b"/>
                <a:pathLst>
                  <a:path w="4203" h="3463" extrusionOk="0">
                    <a:moveTo>
                      <a:pt x="27" y="1"/>
                    </a:moveTo>
                    <a:lnTo>
                      <a:pt x="1" y="794"/>
                    </a:lnTo>
                    <a:cubicBezTo>
                      <a:pt x="120" y="873"/>
                      <a:pt x="252" y="847"/>
                      <a:pt x="411" y="926"/>
                    </a:cubicBezTo>
                    <a:cubicBezTo>
                      <a:pt x="582" y="991"/>
                      <a:pt x="754" y="1084"/>
                      <a:pt x="926" y="1164"/>
                    </a:cubicBezTo>
                    <a:cubicBezTo>
                      <a:pt x="1269" y="1361"/>
                      <a:pt x="1600" y="1587"/>
                      <a:pt x="1930" y="1851"/>
                    </a:cubicBezTo>
                    <a:cubicBezTo>
                      <a:pt x="2261" y="2101"/>
                      <a:pt x="2564" y="2353"/>
                      <a:pt x="2828" y="2644"/>
                    </a:cubicBezTo>
                    <a:cubicBezTo>
                      <a:pt x="2961" y="2776"/>
                      <a:pt x="3066" y="2921"/>
                      <a:pt x="3172" y="3067"/>
                    </a:cubicBezTo>
                    <a:cubicBezTo>
                      <a:pt x="3278" y="3211"/>
                      <a:pt x="3331" y="3343"/>
                      <a:pt x="3383" y="3463"/>
                    </a:cubicBezTo>
                    <a:cubicBezTo>
                      <a:pt x="3383" y="3463"/>
                      <a:pt x="3595" y="3410"/>
                      <a:pt x="3794" y="3343"/>
                    </a:cubicBezTo>
                    <a:cubicBezTo>
                      <a:pt x="3991" y="3278"/>
                      <a:pt x="4203" y="3225"/>
                      <a:pt x="4203" y="3225"/>
                    </a:cubicBezTo>
                    <a:cubicBezTo>
                      <a:pt x="4018" y="3026"/>
                      <a:pt x="3833" y="2855"/>
                      <a:pt x="3661" y="2709"/>
                    </a:cubicBezTo>
                    <a:lnTo>
                      <a:pt x="3119" y="2313"/>
                    </a:lnTo>
                    <a:cubicBezTo>
                      <a:pt x="2776" y="2062"/>
                      <a:pt x="2432" y="1837"/>
                      <a:pt x="2115" y="1587"/>
                    </a:cubicBezTo>
                    <a:cubicBezTo>
                      <a:pt x="1812" y="1335"/>
                      <a:pt x="1494" y="1071"/>
                      <a:pt x="1177" y="806"/>
                    </a:cubicBezTo>
                    <a:cubicBezTo>
                      <a:pt x="1019" y="674"/>
                      <a:pt x="846" y="542"/>
                      <a:pt x="675" y="397"/>
                    </a:cubicBezTo>
                    <a:cubicBezTo>
                      <a:pt x="490" y="278"/>
                      <a:pt x="252" y="93"/>
                      <a:pt x="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7" name="Google Shape;10457;p24"/>
              <p:cNvSpPr/>
              <p:nvPr/>
            </p:nvSpPr>
            <p:spPr>
              <a:xfrm>
                <a:off x="4136750" y="3294400"/>
                <a:ext cx="12160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5300" extrusionOk="0">
                    <a:moveTo>
                      <a:pt x="4493" y="543"/>
                    </a:moveTo>
                    <a:lnTo>
                      <a:pt x="4481" y="609"/>
                    </a:lnTo>
                    <a:cubicBezTo>
                      <a:pt x="4481" y="688"/>
                      <a:pt x="4467" y="781"/>
                      <a:pt x="4454" y="873"/>
                    </a:cubicBezTo>
                    <a:lnTo>
                      <a:pt x="4401" y="1058"/>
                    </a:lnTo>
                    <a:cubicBezTo>
                      <a:pt x="4375" y="1137"/>
                      <a:pt x="4349" y="1204"/>
                      <a:pt x="4322" y="1283"/>
                    </a:cubicBezTo>
                    <a:cubicBezTo>
                      <a:pt x="4216" y="1586"/>
                      <a:pt x="4084" y="1877"/>
                      <a:pt x="3952" y="2182"/>
                    </a:cubicBezTo>
                    <a:cubicBezTo>
                      <a:pt x="3674" y="2802"/>
                      <a:pt x="3489" y="3371"/>
                      <a:pt x="3212" y="3952"/>
                    </a:cubicBezTo>
                    <a:lnTo>
                      <a:pt x="2869" y="4666"/>
                    </a:lnTo>
                    <a:cubicBezTo>
                      <a:pt x="2845" y="4690"/>
                      <a:pt x="2831" y="4747"/>
                      <a:pt x="2809" y="4747"/>
                    </a:cubicBezTo>
                    <a:cubicBezTo>
                      <a:pt x="2807" y="4747"/>
                      <a:pt x="2804" y="4746"/>
                      <a:pt x="2802" y="4745"/>
                    </a:cubicBezTo>
                    <a:lnTo>
                      <a:pt x="2749" y="4678"/>
                    </a:lnTo>
                    <a:lnTo>
                      <a:pt x="2591" y="4507"/>
                    </a:lnTo>
                    <a:cubicBezTo>
                      <a:pt x="2247" y="4229"/>
                      <a:pt x="1891" y="3926"/>
                      <a:pt x="1534" y="3661"/>
                    </a:cubicBezTo>
                    <a:cubicBezTo>
                      <a:pt x="1283" y="3511"/>
                      <a:pt x="1038" y="3366"/>
                      <a:pt x="784" y="3236"/>
                    </a:cubicBezTo>
                    <a:lnTo>
                      <a:pt x="784" y="3236"/>
                    </a:lnTo>
                    <a:cubicBezTo>
                      <a:pt x="1064" y="2976"/>
                      <a:pt x="1349" y="2722"/>
                      <a:pt x="1639" y="2472"/>
                    </a:cubicBezTo>
                    <a:cubicBezTo>
                      <a:pt x="1639" y="2472"/>
                      <a:pt x="1824" y="2314"/>
                      <a:pt x="2009" y="2168"/>
                    </a:cubicBezTo>
                    <a:cubicBezTo>
                      <a:pt x="2208" y="2023"/>
                      <a:pt x="2393" y="1864"/>
                      <a:pt x="2393" y="1864"/>
                    </a:cubicBezTo>
                    <a:cubicBezTo>
                      <a:pt x="2393" y="1864"/>
                      <a:pt x="2591" y="1732"/>
                      <a:pt x="2789" y="1586"/>
                    </a:cubicBezTo>
                    <a:cubicBezTo>
                      <a:pt x="2987" y="1454"/>
                      <a:pt x="3199" y="1309"/>
                      <a:pt x="3199" y="1309"/>
                    </a:cubicBezTo>
                    <a:cubicBezTo>
                      <a:pt x="3199" y="1309"/>
                      <a:pt x="3397" y="1190"/>
                      <a:pt x="3609" y="1058"/>
                    </a:cubicBezTo>
                    <a:cubicBezTo>
                      <a:pt x="3806" y="939"/>
                      <a:pt x="4018" y="807"/>
                      <a:pt x="4018" y="807"/>
                    </a:cubicBezTo>
                    <a:lnTo>
                      <a:pt x="4308" y="635"/>
                    </a:lnTo>
                    <a:lnTo>
                      <a:pt x="4428" y="569"/>
                    </a:lnTo>
                    <a:lnTo>
                      <a:pt x="4493" y="543"/>
                    </a:lnTo>
                    <a:close/>
                    <a:moveTo>
                      <a:pt x="4863" y="1"/>
                    </a:moveTo>
                    <a:cubicBezTo>
                      <a:pt x="4824" y="15"/>
                      <a:pt x="4771" y="41"/>
                      <a:pt x="4719" y="67"/>
                    </a:cubicBezTo>
                    <a:lnTo>
                      <a:pt x="4414" y="212"/>
                    </a:lnTo>
                    <a:lnTo>
                      <a:pt x="4150" y="344"/>
                    </a:lnTo>
                    <a:cubicBezTo>
                      <a:pt x="4018" y="424"/>
                      <a:pt x="3886" y="490"/>
                      <a:pt x="3886" y="490"/>
                    </a:cubicBezTo>
                    <a:cubicBezTo>
                      <a:pt x="3886" y="490"/>
                      <a:pt x="3662" y="609"/>
                      <a:pt x="3450" y="728"/>
                    </a:cubicBezTo>
                    <a:cubicBezTo>
                      <a:pt x="3239" y="860"/>
                      <a:pt x="3027" y="979"/>
                      <a:pt x="3027" y="979"/>
                    </a:cubicBezTo>
                    <a:cubicBezTo>
                      <a:pt x="3027" y="979"/>
                      <a:pt x="2829" y="1111"/>
                      <a:pt x="2617" y="1230"/>
                    </a:cubicBezTo>
                    <a:lnTo>
                      <a:pt x="2221" y="1494"/>
                    </a:lnTo>
                    <a:cubicBezTo>
                      <a:pt x="2221" y="1494"/>
                      <a:pt x="2023" y="1639"/>
                      <a:pt x="1824" y="1771"/>
                    </a:cubicBezTo>
                    <a:lnTo>
                      <a:pt x="1454" y="2062"/>
                    </a:lnTo>
                    <a:cubicBezTo>
                      <a:pt x="940" y="2432"/>
                      <a:pt x="464" y="2816"/>
                      <a:pt x="1" y="3251"/>
                    </a:cubicBezTo>
                    <a:lnTo>
                      <a:pt x="128" y="3480"/>
                    </a:lnTo>
                    <a:lnTo>
                      <a:pt x="128" y="3480"/>
                    </a:lnTo>
                    <a:lnTo>
                      <a:pt x="41" y="3674"/>
                    </a:lnTo>
                    <a:cubicBezTo>
                      <a:pt x="111" y="3693"/>
                      <a:pt x="180" y="3713"/>
                      <a:pt x="250" y="3734"/>
                    </a:cubicBezTo>
                    <a:lnTo>
                      <a:pt x="250" y="3734"/>
                    </a:lnTo>
                    <a:cubicBezTo>
                      <a:pt x="251" y="3739"/>
                      <a:pt x="252" y="3741"/>
                      <a:pt x="252" y="3741"/>
                    </a:cubicBezTo>
                    <a:cubicBezTo>
                      <a:pt x="254" y="3739"/>
                      <a:pt x="255" y="3738"/>
                      <a:pt x="257" y="3737"/>
                    </a:cubicBezTo>
                    <a:lnTo>
                      <a:pt x="257" y="3737"/>
                    </a:lnTo>
                    <a:cubicBezTo>
                      <a:pt x="581" y="3838"/>
                      <a:pt x="906" y="3970"/>
                      <a:pt x="1230" y="4111"/>
                    </a:cubicBezTo>
                    <a:cubicBezTo>
                      <a:pt x="1586" y="4335"/>
                      <a:pt x="1956" y="4573"/>
                      <a:pt x="2314" y="4824"/>
                    </a:cubicBezTo>
                    <a:lnTo>
                      <a:pt x="2631" y="5115"/>
                    </a:lnTo>
                    <a:lnTo>
                      <a:pt x="2816" y="5274"/>
                    </a:lnTo>
                    <a:lnTo>
                      <a:pt x="2829" y="5300"/>
                    </a:lnTo>
                    <a:cubicBezTo>
                      <a:pt x="2842" y="5300"/>
                      <a:pt x="2855" y="5274"/>
                      <a:pt x="2855" y="5260"/>
                    </a:cubicBezTo>
                    <a:lnTo>
                      <a:pt x="2895" y="5180"/>
                    </a:lnTo>
                    <a:lnTo>
                      <a:pt x="2974" y="5022"/>
                    </a:lnTo>
                    <a:cubicBezTo>
                      <a:pt x="2974" y="5022"/>
                      <a:pt x="3107" y="4771"/>
                      <a:pt x="3225" y="4520"/>
                    </a:cubicBezTo>
                    <a:lnTo>
                      <a:pt x="3463" y="4018"/>
                    </a:lnTo>
                    <a:cubicBezTo>
                      <a:pt x="3595" y="3727"/>
                      <a:pt x="3727" y="3424"/>
                      <a:pt x="3847" y="3119"/>
                    </a:cubicBezTo>
                    <a:cubicBezTo>
                      <a:pt x="3965" y="2828"/>
                      <a:pt x="4071" y="2538"/>
                      <a:pt x="4203" y="2261"/>
                    </a:cubicBezTo>
                    <a:cubicBezTo>
                      <a:pt x="4335" y="1956"/>
                      <a:pt x="4481" y="1666"/>
                      <a:pt x="4599" y="1362"/>
                    </a:cubicBezTo>
                    <a:lnTo>
                      <a:pt x="4678" y="1124"/>
                    </a:lnTo>
                    <a:lnTo>
                      <a:pt x="4771" y="846"/>
                    </a:lnTo>
                    <a:cubicBezTo>
                      <a:pt x="4811" y="622"/>
                      <a:pt x="4851" y="397"/>
                      <a:pt x="4863" y="173"/>
                    </a:cubicBezTo>
                    <a:lnTo>
                      <a:pt x="48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8" name="Google Shape;10458;p24"/>
              <p:cNvSpPr/>
              <p:nvPr/>
            </p:nvSpPr>
            <p:spPr>
              <a:xfrm>
                <a:off x="4374950" y="3448350"/>
                <a:ext cx="330350" cy="153650"/>
              </a:xfrm>
              <a:custGeom>
                <a:avLst/>
                <a:gdLst/>
                <a:ahLst/>
                <a:cxnLst/>
                <a:rect l="l" t="t" r="r" b="b"/>
                <a:pathLst>
                  <a:path w="13214" h="6146" extrusionOk="0">
                    <a:moveTo>
                      <a:pt x="621" y="0"/>
                    </a:moveTo>
                    <a:lnTo>
                      <a:pt x="0" y="305"/>
                    </a:lnTo>
                    <a:cubicBezTo>
                      <a:pt x="317" y="807"/>
                      <a:pt x="542" y="1348"/>
                      <a:pt x="820" y="1890"/>
                    </a:cubicBezTo>
                    <a:cubicBezTo>
                      <a:pt x="1070" y="2432"/>
                      <a:pt x="1255" y="3000"/>
                      <a:pt x="1480" y="3568"/>
                    </a:cubicBezTo>
                    <a:cubicBezTo>
                      <a:pt x="1480" y="3568"/>
                      <a:pt x="1519" y="3647"/>
                      <a:pt x="1533" y="3727"/>
                    </a:cubicBezTo>
                    <a:cubicBezTo>
                      <a:pt x="1560" y="3806"/>
                      <a:pt x="1572" y="3885"/>
                      <a:pt x="1572" y="3885"/>
                    </a:cubicBezTo>
                    <a:cubicBezTo>
                      <a:pt x="1599" y="3938"/>
                      <a:pt x="1586" y="4017"/>
                      <a:pt x="1639" y="4031"/>
                    </a:cubicBezTo>
                    <a:lnTo>
                      <a:pt x="1824" y="4017"/>
                    </a:lnTo>
                    <a:lnTo>
                      <a:pt x="2405" y="3964"/>
                    </a:lnTo>
                    <a:lnTo>
                      <a:pt x="3369" y="3885"/>
                    </a:lnTo>
                    <a:lnTo>
                      <a:pt x="4347" y="3832"/>
                    </a:lnTo>
                    <a:cubicBezTo>
                      <a:pt x="4390" y="3830"/>
                      <a:pt x="4434" y="3830"/>
                      <a:pt x="4477" y="3830"/>
                    </a:cubicBezTo>
                    <a:cubicBezTo>
                      <a:pt x="4754" y="3830"/>
                      <a:pt x="5040" y="3861"/>
                      <a:pt x="5325" y="3872"/>
                    </a:cubicBezTo>
                    <a:cubicBezTo>
                      <a:pt x="5325" y="3872"/>
                      <a:pt x="5814" y="3925"/>
                      <a:pt x="6316" y="3978"/>
                    </a:cubicBezTo>
                    <a:cubicBezTo>
                      <a:pt x="6805" y="4031"/>
                      <a:pt x="7294" y="4096"/>
                      <a:pt x="7294" y="4096"/>
                    </a:cubicBezTo>
                    <a:cubicBezTo>
                      <a:pt x="7955" y="4216"/>
                      <a:pt x="8628" y="4387"/>
                      <a:pt x="9263" y="4572"/>
                    </a:cubicBezTo>
                    <a:cubicBezTo>
                      <a:pt x="10545" y="4916"/>
                      <a:pt x="11813" y="5511"/>
                      <a:pt x="13068" y="6145"/>
                    </a:cubicBezTo>
                    <a:lnTo>
                      <a:pt x="13214" y="5088"/>
                    </a:lnTo>
                    <a:cubicBezTo>
                      <a:pt x="11905" y="4704"/>
                      <a:pt x="10637" y="4281"/>
                      <a:pt x="9303" y="4044"/>
                    </a:cubicBezTo>
                    <a:cubicBezTo>
                      <a:pt x="8642" y="3912"/>
                      <a:pt x="7981" y="3793"/>
                      <a:pt x="7321" y="3700"/>
                    </a:cubicBezTo>
                    <a:cubicBezTo>
                      <a:pt x="7321" y="3700"/>
                      <a:pt x="6819" y="3661"/>
                      <a:pt x="6316" y="3608"/>
                    </a:cubicBezTo>
                    <a:cubicBezTo>
                      <a:pt x="5827" y="3582"/>
                      <a:pt x="5325" y="3542"/>
                      <a:pt x="5325" y="3542"/>
                    </a:cubicBezTo>
                    <a:cubicBezTo>
                      <a:pt x="5042" y="3531"/>
                      <a:pt x="4759" y="3500"/>
                      <a:pt x="4476" y="3500"/>
                    </a:cubicBezTo>
                    <a:cubicBezTo>
                      <a:pt x="4429" y="3500"/>
                      <a:pt x="4382" y="3500"/>
                      <a:pt x="4334" y="3502"/>
                    </a:cubicBezTo>
                    <a:lnTo>
                      <a:pt x="3357" y="3555"/>
                    </a:lnTo>
                    <a:lnTo>
                      <a:pt x="2379" y="3608"/>
                    </a:lnTo>
                    <a:lnTo>
                      <a:pt x="1982" y="3635"/>
                    </a:lnTo>
                    <a:lnTo>
                      <a:pt x="1930" y="3635"/>
                    </a:lnTo>
                    <a:cubicBezTo>
                      <a:pt x="1916" y="3635"/>
                      <a:pt x="1916" y="3608"/>
                      <a:pt x="1916" y="3594"/>
                    </a:cubicBezTo>
                    <a:lnTo>
                      <a:pt x="1877" y="3462"/>
                    </a:lnTo>
                    <a:cubicBezTo>
                      <a:pt x="1692" y="2881"/>
                      <a:pt x="1546" y="2273"/>
                      <a:pt x="1334" y="1692"/>
                    </a:cubicBezTo>
                    <a:cubicBezTo>
                      <a:pt x="1097" y="1124"/>
                      <a:pt x="912" y="543"/>
                      <a:pt x="6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9" name="Google Shape;10459;p24"/>
              <p:cNvSpPr/>
              <p:nvPr/>
            </p:nvSpPr>
            <p:spPr>
              <a:xfrm>
                <a:off x="4376925" y="3691825"/>
                <a:ext cx="329050" cy="156600"/>
              </a:xfrm>
              <a:custGeom>
                <a:avLst/>
                <a:gdLst/>
                <a:ahLst/>
                <a:cxnLst/>
                <a:rect l="l" t="t" r="r" b="b"/>
                <a:pathLst>
                  <a:path w="13162" h="6264" extrusionOk="0">
                    <a:moveTo>
                      <a:pt x="13003" y="0"/>
                    </a:moveTo>
                    <a:cubicBezTo>
                      <a:pt x="11761" y="634"/>
                      <a:pt x="10492" y="1242"/>
                      <a:pt x="9210" y="1612"/>
                    </a:cubicBezTo>
                    <a:cubicBezTo>
                      <a:pt x="8576" y="1797"/>
                      <a:pt x="7915" y="1982"/>
                      <a:pt x="7254" y="2101"/>
                    </a:cubicBezTo>
                    <a:cubicBezTo>
                      <a:pt x="7254" y="2101"/>
                      <a:pt x="6766" y="2167"/>
                      <a:pt x="6264" y="2233"/>
                    </a:cubicBezTo>
                    <a:lnTo>
                      <a:pt x="5286" y="2338"/>
                    </a:lnTo>
                    <a:cubicBezTo>
                      <a:pt x="4993" y="2351"/>
                      <a:pt x="4700" y="2394"/>
                      <a:pt x="4407" y="2394"/>
                    </a:cubicBezTo>
                    <a:cubicBezTo>
                      <a:pt x="4370" y="2394"/>
                      <a:pt x="4332" y="2393"/>
                      <a:pt x="4295" y="2391"/>
                    </a:cubicBezTo>
                    <a:lnTo>
                      <a:pt x="3330" y="2338"/>
                    </a:lnTo>
                    <a:lnTo>
                      <a:pt x="2353" y="2273"/>
                    </a:lnTo>
                    <a:lnTo>
                      <a:pt x="1784" y="2233"/>
                    </a:lnTo>
                    <a:lnTo>
                      <a:pt x="1586" y="2206"/>
                    </a:lnTo>
                    <a:cubicBezTo>
                      <a:pt x="1546" y="2233"/>
                      <a:pt x="1546" y="2312"/>
                      <a:pt x="1533" y="2365"/>
                    </a:cubicBezTo>
                    <a:cubicBezTo>
                      <a:pt x="1533" y="2365"/>
                      <a:pt x="1454" y="2682"/>
                      <a:pt x="1440" y="2682"/>
                    </a:cubicBezTo>
                    <a:cubicBezTo>
                      <a:pt x="1229" y="3237"/>
                      <a:pt x="1018" y="3806"/>
                      <a:pt x="793" y="4373"/>
                    </a:cubicBezTo>
                    <a:lnTo>
                      <a:pt x="1" y="5959"/>
                    </a:lnTo>
                    <a:lnTo>
                      <a:pt x="621" y="6263"/>
                    </a:lnTo>
                    <a:cubicBezTo>
                      <a:pt x="859" y="5695"/>
                      <a:pt x="1084" y="5127"/>
                      <a:pt x="1322" y="4558"/>
                    </a:cubicBezTo>
                    <a:lnTo>
                      <a:pt x="1837" y="2775"/>
                    </a:lnTo>
                    <a:cubicBezTo>
                      <a:pt x="1851" y="2775"/>
                      <a:pt x="1863" y="2656"/>
                      <a:pt x="1863" y="2656"/>
                    </a:cubicBezTo>
                    <a:cubicBezTo>
                      <a:pt x="1877" y="2643"/>
                      <a:pt x="1877" y="2616"/>
                      <a:pt x="1877" y="2603"/>
                    </a:cubicBezTo>
                    <a:lnTo>
                      <a:pt x="1930" y="2603"/>
                    </a:lnTo>
                    <a:lnTo>
                      <a:pt x="2326" y="2629"/>
                    </a:lnTo>
                    <a:lnTo>
                      <a:pt x="3317" y="2682"/>
                    </a:lnTo>
                    <a:lnTo>
                      <a:pt x="4295" y="2722"/>
                    </a:lnTo>
                    <a:cubicBezTo>
                      <a:pt x="4330" y="2724"/>
                      <a:pt x="4365" y="2724"/>
                      <a:pt x="4399" y="2724"/>
                    </a:cubicBezTo>
                    <a:cubicBezTo>
                      <a:pt x="4695" y="2724"/>
                      <a:pt x="4990" y="2681"/>
                      <a:pt x="5286" y="2669"/>
                    </a:cubicBezTo>
                    <a:cubicBezTo>
                      <a:pt x="5286" y="2669"/>
                      <a:pt x="5788" y="2629"/>
                      <a:pt x="6277" y="2590"/>
                    </a:cubicBezTo>
                    <a:cubicBezTo>
                      <a:pt x="6779" y="2550"/>
                      <a:pt x="7268" y="2497"/>
                      <a:pt x="7268" y="2497"/>
                    </a:cubicBezTo>
                    <a:cubicBezTo>
                      <a:pt x="7941" y="2391"/>
                      <a:pt x="8602" y="2273"/>
                      <a:pt x="9263" y="2127"/>
                    </a:cubicBezTo>
                    <a:cubicBezTo>
                      <a:pt x="10598" y="1889"/>
                      <a:pt x="11853" y="1454"/>
                      <a:pt x="13161" y="1057"/>
                    </a:cubicBezTo>
                    <a:lnTo>
                      <a:pt x="1300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0" name="Google Shape;10460;p24"/>
              <p:cNvSpPr/>
              <p:nvPr/>
            </p:nvSpPr>
            <p:spPr>
              <a:xfrm>
                <a:off x="4207450" y="3529600"/>
                <a:ext cx="38350" cy="239200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9568" extrusionOk="0">
                    <a:moveTo>
                      <a:pt x="635" y="1"/>
                    </a:moveTo>
                    <a:lnTo>
                      <a:pt x="1" y="305"/>
                    </a:lnTo>
                    <a:cubicBezTo>
                      <a:pt x="199" y="635"/>
                      <a:pt x="331" y="992"/>
                      <a:pt x="516" y="1336"/>
                    </a:cubicBezTo>
                    <a:cubicBezTo>
                      <a:pt x="622" y="1706"/>
                      <a:pt x="793" y="2062"/>
                      <a:pt x="899" y="2446"/>
                    </a:cubicBezTo>
                    <a:cubicBezTo>
                      <a:pt x="966" y="2829"/>
                      <a:pt x="1124" y="3212"/>
                      <a:pt x="1124" y="3609"/>
                    </a:cubicBezTo>
                    <a:lnTo>
                      <a:pt x="1204" y="4190"/>
                    </a:lnTo>
                    <a:cubicBezTo>
                      <a:pt x="1230" y="4388"/>
                      <a:pt x="1204" y="4586"/>
                      <a:pt x="1204" y="4784"/>
                    </a:cubicBezTo>
                    <a:cubicBezTo>
                      <a:pt x="1204" y="4969"/>
                      <a:pt x="1216" y="5168"/>
                      <a:pt x="1204" y="5366"/>
                    </a:cubicBezTo>
                    <a:lnTo>
                      <a:pt x="1124" y="5947"/>
                    </a:lnTo>
                    <a:cubicBezTo>
                      <a:pt x="1110" y="6343"/>
                      <a:pt x="966" y="6713"/>
                      <a:pt x="886" y="7097"/>
                    </a:cubicBezTo>
                    <a:cubicBezTo>
                      <a:pt x="860" y="7282"/>
                      <a:pt x="767" y="7467"/>
                      <a:pt x="701" y="7638"/>
                    </a:cubicBezTo>
                    <a:cubicBezTo>
                      <a:pt x="635" y="7823"/>
                      <a:pt x="569" y="8008"/>
                      <a:pt x="503" y="8181"/>
                    </a:cubicBezTo>
                    <a:cubicBezTo>
                      <a:pt x="516" y="8193"/>
                      <a:pt x="450" y="8325"/>
                      <a:pt x="384" y="8445"/>
                    </a:cubicBezTo>
                    <a:cubicBezTo>
                      <a:pt x="305" y="8577"/>
                      <a:pt x="238" y="8709"/>
                      <a:pt x="238" y="8709"/>
                    </a:cubicBezTo>
                    <a:cubicBezTo>
                      <a:pt x="186" y="8788"/>
                      <a:pt x="159" y="8894"/>
                      <a:pt x="120" y="8986"/>
                    </a:cubicBezTo>
                    <a:lnTo>
                      <a:pt x="27" y="9238"/>
                    </a:lnTo>
                    <a:lnTo>
                      <a:pt x="701" y="9567"/>
                    </a:lnTo>
                    <a:lnTo>
                      <a:pt x="767" y="9238"/>
                    </a:lnTo>
                    <a:cubicBezTo>
                      <a:pt x="793" y="9145"/>
                      <a:pt x="807" y="9039"/>
                      <a:pt x="846" y="8947"/>
                    </a:cubicBezTo>
                    <a:cubicBezTo>
                      <a:pt x="846" y="8947"/>
                      <a:pt x="886" y="8801"/>
                      <a:pt x="939" y="8656"/>
                    </a:cubicBezTo>
                    <a:cubicBezTo>
                      <a:pt x="1005" y="8524"/>
                      <a:pt x="1031" y="8366"/>
                      <a:pt x="1031" y="8366"/>
                    </a:cubicBezTo>
                    <a:cubicBezTo>
                      <a:pt x="1071" y="8167"/>
                      <a:pt x="1124" y="7969"/>
                      <a:pt x="1163" y="7770"/>
                    </a:cubicBezTo>
                    <a:cubicBezTo>
                      <a:pt x="1216" y="7585"/>
                      <a:pt x="1283" y="7388"/>
                      <a:pt x="1295" y="7176"/>
                    </a:cubicBezTo>
                    <a:cubicBezTo>
                      <a:pt x="1336" y="6780"/>
                      <a:pt x="1454" y="6396"/>
                      <a:pt x="1454" y="5987"/>
                    </a:cubicBezTo>
                    <a:cubicBezTo>
                      <a:pt x="1468" y="5788"/>
                      <a:pt x="1494" y="5577"/>
                      <a:pt x="1507" y="5379"/>
                    </a:cubicBezTo>
                    <a:cubicBezTo>
                      <a:pt x="1533" y="5181"/>
                      <a:pt x="1507" y="4983"/>
                      <a:pt x="1507" y="4771"/>
                    </a:cubicBezTo>
                    <a:cubicBezTo>
                      <a:pt x="1507" y="4573"/>
                      <a:pt x="1533" y="4375"/>
                      <a:pt x="1507" y="4164"/>
                    </a:cubicBezTo>
                    <a:cubicBezTo>
                      <a:pt x="1494" y="3965"/>
                      <a:pt x="1468" y="3767"/>
                      <a:pt x="1454" y="3568"/>
                    </a:cubicBezTo>
                    <a:cubicBezTo>
                      <a:pt x="1468" y="3159"/>
                      <a:pt x="1336" y="2763"/>
                      <a:pt x="1295" y="2353"/>
                    </a:cubicBezTo>
                    <a:cubicBezTo>
                      <a:pt x="1243" y="1944"/>
                      <a:pt x="1110" y="1560"/>
                      <a:pt x="1045" y="1151"/>
                    </a:cubicBezTo>
                    <a:cubicBezTo>
                      <a:pt x="886" y="781"/>
                      <a:pt x="807" y="371"/>
                      <a:pt x="6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1" name="Google Shape;10461;p24"/>
              <p:cNvSpPr/>
              <p:nvPr/>
            </p:nvSpPr>
            <p:spPr>
              <a:xfrm>
                <a:off x="4145700" y="3559675"/>
                <a:ext cx="31375" cy="179400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7176" extrusionOk="0">
                    <a:moveTo>
                      <a:pt x="634" y="1"/>
                    </a:moveTo>
                    <a:lnTo>
                      <a:pt x="0" y="304"/>
                    </a:lnTo>
                    <a:cubicBezTo>
                      <a:pt x="145" y="542"/>
                      <a:pt x="238" y="806"/>
                      <a:pt x="397" y="1058"/>
                    </a:cubicBezTo>
                    <a:cubicBezTo>
                      <a:pt x="476" y="1335"/>
                      <a:pt x="621" y="1586"/>
                      <a:pt x="687" y="1877"/>
                    </a:cubicBezTo>
                    <a:cubicBezTo>
                      <a:pt x="740" y="2154"/>
                      <a:pt x="872" y="2432"/>
                      <a:pt x="872" y="2723"/>
                    </a:cubicBezTo>
                    <a:cubicBezTo>
                      <a:pt x="885" y="2868"/>
                      <a:pt x="899" y="3013"/>
                      <a:pt x="925" y="3158"/>
                    </a:cubicBezTo>
                    <a:cubicBezTo>
                      <a:pt x="952" y="3304"/>
                      <a:pt x="925" y="3449"/>
                      <a:pt x="925" y="3581"/>
                    </a:cubicBezTo>
                    <a:cubicBezTo>
                      <a:pt x="925" y="3727"/>
                      <a:pt x="938" y="3872"/>
                      <a:pt x="925" y="4018"/>
                    </a:cubicBezTo>
                    <a:cubicBezTo>
                      <a:pt x="899" y="4163"/>
                      <a:pt x="872" y="4308"/>
                      <a:pt x="858" y="4441"/>
                    </a:cubicBezTo>
                    <a:cubicBezTo>
                      <a:pt x="858" y="4731"/>
                      <a:pt x="726" y="5008"/>
                      <a:pt x="674" y="5286"/>
                    </a:cubicBezTo>
                    <a:cubicBezTo>
                      <a:pt x="661" y="5418"/>
                      <a:pt x="582" y="5550"/>
                      <a:pt x="529" y="5683"/>
                    </a:cubicBezTo>
                    <a:cubicBezTo>
                      <a:pt x="476" y="5815"/>
                      <a:pt x="423" y="5947"/>
                      <a:pt x="383" y="6079"/>
                    </a:cubicBezTo>
                    <a:cubicBezTo>
                      <a:pt x="409" y="6092"/>
                      <a:pt x="159" y="6462"/>
                      <a:pt x="171" y="6462"/>
                    </a:cubicBezTo>
                    <a:cubicBezTo>
                      <a:pt x="132" y="6515"/>
                      <a:pt x="106" y="6594"/>
                      <a:pt x="79" y="6660"/>
                    </a:cubicBezTo>
                    <a:lnTo>
                      <a:pt x="13" y="6858"/>
                    </a:lnTo>
                    <a:lnTo>
                      <a:pt x="700" y="7175"/>
                    </a:lnTo>
                    <a:lnTo>
                      <a:pt x="726" y="6925"/>
                    </a:lnTo>
                    <a:cubicBezTo>
                      <a:pt x="740" y="6845"/>
                      <a:pt x="740" y="6779"/>
                      <a:pt x="767" y="6700"/>
                    </a:cubicBezTo>
                    <a:cubicBezTo>
                      <a:pt x="753" y="6700"/>
                      <a:pt x="925" y="6264"/>
                      <a:pt x="899" y="6264"/>
                    </a:cubicBezTo>
                    <a:cubicBezTo>
                      <a:pt x="925" y="6105"/>
                      <a:pt x="964" y="5960"/>
                      <a:pt x="991" y="5815"/>
                    </a:cubicBezTo>
                    <a:cubicBezTo>
                      <a:pt x="1031" y="5669"/>
                      <a:pt x="1084" y="5524"/>
                      <a:pt x="1084" y="5378"/>
                    </a:cubicBezTo>
                    <a:cubicBezTo>
                      <a:pt x="1096" y="5075"/>
                      <a:pt x="1202" y="4784"/>
                      <a:pt x="1189" y="4480"/>
                    </a:cubicBezTo>
                    <a:cubicBezTo>
                      <a:pt x="1202" y="4335"/>
                      <a:pt x="1216" y="4189"/>
                      <a:pt x="1228" y="4030"/>
                    </a:cubicBezTo>
                    <a:cubicBezTo>
                      <a:pt x="1242" y="3886"/>
                      <a:pt x="1228" y="3740"/>
                      <a:pt x="1228" y="3581"/>
                    </a:cubicBezTo>
                    <a:cubicBezTo>
                      <a:pt x="1228" y="3436"/>
                      <a:pt x="1255" y="3290"/>
                      <a:pt x="1242" y="3132"/>
                    </a:cubicBezTo>
                    <a:cubicBezTo>
                      <a:pt x="1216" y="2987"/>
                      <a:pt x="1202" y="2841"/>
                      <a:pt x="1202" y="2683"/>
                    </a:cubicBezTo>
                    <a:cubicBezTo>
                      <a:pt x="1216" y="2379"/>
                      <a:pt x="1110" y="2089"/>
                      <a:pt x="1096" y="1771"/>
                    </a:cubicBezTo>
                    <a:cubicBezTo>
                      <a:pt x="1057" y="1467"/>
                      <a:pt x="964" y="1176"/>
                      <a:pt x="925" y="873"/>
                    </a:cubicBezTo>
                    <a:cubicBezTo>
                      <a:pt x="806" y="595"/>
                      <a:pt x="753" y="278"/>
                      <a:pt x="6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2" name="Google Shape;10462;p24"/>
              <p:cNvSpPr/>
              <p:nvPr/>
            </p:nvSpPr>
            <p:spPr>
              <a:xfrm>
                <a:off x="4694050" y="3579825"/>
                <a:ext cx="19500" cy="13150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5260" extrusionOk="0">
                    <a:moveTo>
                      <a:pt x="635" y="0"/>
                    </a:moveTo>
                    <a:lnTo>
                      <a:pt x="1" y="476"/>
                    </a:lnTo>
                    <a:cubicBezTo>
                      <a:pt x="13" y="622"/>
                      <a:pt x="119" y="701"/>
                      <a:pt x="159" y="872"/>
                    </a:cubicBezTo>
                    <a:cubicBezTo>
                      <a:pt x="212" y="1045"/>
                      <a:pt x="265" y="1230"/>
                      <a:pt x="291" y="1427"/>
                    </a:cubicBezTo>
                    <a:cubicBezTo>
                      <a:pt x="330" y="1824"/>
                      <a:pt x="357" y="2220"/>
                      <a:pt x="357" y="2643"/>
                    </a:cubicBezTo>
                    <a:cubicBezTo>
                      <a:pt x="371" y="3053"/>
                      <a:pt x="371" y="3450"/>
                      <a:pt x="330" y="3832"/>
                    </a:cubicBezTo>
                    <a:cubicBezTo>
                      <a:pt x="304" y="4017"/>
                      <a:pt x="251" y="4190"/>
                      <a:pt x="198" y="4375"/>
                    </a:cubicBezTo>
                    <a:cubicBezTo>
                      <a:pt x="145" y="4533"/>
                      <a:pt x="66" y="4651"/>
                      <a:pt x="1" y="4784"/>
                    </a:cubicBezTo>
                    <a:lnTo>
                      <a:pt x="700" y="5259"/>
                    </a:lnTo>
                    <a:cubicBezTo>
                      <a:pt x="727" y="5009"/>
                      <a:pt x="767" y="4744"/>
                      <a:pt x="767" y="4519"/>
                    </a:cubicBezTo>
                    <a:cubicBezTo>
                      <a:pt x="767" y="4519"/>
                      <a:pt x="780" y="4361"/>
                      <a:pt x="780" y="4190"/>
                    </a:cubicBezTo>
                    <a:cubicBezTo>
                      <a:pt x="780" y="4017"/>
                      <a:pt x="767" y="3859"/>
                      <a:pt x="767" y="3859"/>
                    </a:cubicBezTo>
                    <a:cubicBezTo>
                      <a:pt x="741" y="3436"/>
                      <a:pt x="700" y="3013"/>
                      <a:pt x="688" y="2617"/>
                    </a:cubicBezTo>
                    <a:cubicBezTo>
                      <a:pt x="674" y="2220"/>
                      <a:pt x="700" y="1811"/>
                      <a:pt x="727" y="1401"/>
                    </a:cubicBezTo>
                    <a:cubicBezTo>
                      <a:pt x="741" y="1190"/>
                      <a:pt x="727" y="978"/>
                      <a:pt x="741" y="754"/>
                    </a:cubicBezTo>
                    <a:cubicBezTo>
                      <a:pt x="714" y="529"/>
                      <a:pt x="714" y="225"/>
                      <a:pt x="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3" name="Google Shape;10463;p24"/>
              <p:cNvSpPr/>
              <p:nvPr/>
            </p:nvSpPr>
            <p:spPr>
              <a:xfrm>
                <a:off x="4282775" y="3604600"/>
                <a:ext cx="147350" cy="87375"/>
              </a:xfrm>
              <a:custGeom>
                <a:avLst/>
                <a:gdLst/>
                <a:ahLst/>
                <a:cxnLst/>
                <a:rect l="l" t="t" r="r" b="b"/>
                <a:pathLst>
                  <a:path w="5894" h="3495" extrusionOk="0">
                    <a:moveTo>
                      <a:pt x="822" y="603"/>
                    </a:moveTo>
                    <a:lnTo>
                      <a:pt x="822" y="603"/>
                    </a:lnTo>
                    <a:cubicBezTo>
                      <a:pt x="1199" y="659"/>
                      <a:pt x="1580" y="721"/>
                      <a:pt x="1956" y="794"/>
                    </a:cubicBezTo>
                    <a:lnTo>
                      <a:pt x="2432" y="899"/>
                    </a:lnTo>
                    <a:lnTo>
                      <a:pt x="2907" y="1005"/>
                    </a:lnTo>
                    <a:lnTo>
                      <a:pt x="3356" y="1137"/>
                    </a:lnTo>
                    <a:cubicBezTo>
                      <a:pt x="3582" y="1216"/>
                      <a:pt x="3819" y="1282"/>
                      <a:pt x="3819" y="1282"/>
                    </a:cubicBezTo>
                    <a:lnTo>
                      <a:pt x="4269" y="1441"/>
                    </a:lnTo>
                    <a:cubicBezTo>
                      <a:pt x="4493" y="1534"/>
                      <a:pt x="4718" y="1613"/>
                      <a:pt x="4718" y="1613"/>
                    </a:cubicBezTo>
                    <a:lnTo>
                      <a:pt x="5035" y="1745"/>
                    </a:lnTo>
                    <a:lnTo>
                      <a:pt x="5167" y="1798"/>
                    </a:lnTo>
                    <a:lnTo>
                      <a:pt x="5233" y="1824"/>
                    </a:lnTo>
                    <a:lnTo>
                      <a:pt x="5180" y="1851"/>
                    </a:lnTo>
                    <a:cubicBezTo>
                      <a:pt x="5114" y="1916"/>
                      <a:pt x="5035" y="1956"/>
                      <a:pt x="4956" y="1996"/>
                    </a:cubicBezTo>
                    <a:lnTo>
                      <a:pt x="4771" y="2075"/>
                    </a:lnTo>
                    <a:cubicBezTo>
                      <a:pt x="4704" y="2101"/>
                      <a:pt x="4625" y="2128"/>
                      <a:pt x="4546" y="2154"/>
                    </a:cubicBezTo>
                    <a:cubicBezTo>
                      <a:pt x="4255" y="2260"/>
                      <a:pt x="3938" y="2339"/>
                      <a:pt x="3621" y="2418"/>
                    </a:cubicBezTo>
                    <a:cubicBezTo>
                      <a:pt x="2986" y="2591"/>
                      <a:pt x="2379" y="2802"/>
                      <a:pt x="1758" y="2947"/>
                    </a:cubicBezTo>
                    <a:lnTo>
                      <a:pt x="992" y="3119"/>
                    </a:lnTo>
                    <a:cubicBezTo>
                      <a:pt x="974" y="3119"/>
                      <a:pt x="939" y="3131"/>
                      <a:pt x="917" y="3131"/>
                    </a:cubicBezTo>
                    <a:cubicBezTo>
                      <a:pt x="906" y="3131"/>
                      <a:pt x="899" y="3128"/>
                      <a:pt x="899" y="3119"/>
                    </a:cubicBezTo>
                    <a:lnTo>
                      <a:pt x="913" y="3040"/>
                    </a:lnTo>
                    <a:lnTo>
                      <a:pt x="939" y="2802"/>
                    </a:lnTo>
                    <a:cubicBezTo>
                      <a:pt x="992" y="2079"/>
                      <a:pt x="985" y="1329"/>
                      <a:pt x="822" y="603"/>
                    </a:cubicBezTo>
                    <a:close/>
                    <a:moveTo>
                      <a:pt x="317" y="1"/>
                    </a:moveTo>
                    <a:lnTo>
                      <a:pt x="211" y="239"/>
                    </a:lnTo>
                    <a:lnTo>
                      <a:pt x="211" y="239"/>
                    </a:lnTo>
                    <a:lnTo>
                      <a:pt x="0" y="292"/>
                    </a:lnTo>
                    <a:cubicBezTo>
                      <a:pt x="34" y="360"/>
                      <a:pt x="65" y="429"/>
                      <a:pt x="95" y="499"/>
                    </a:cubicBezTo>
                    <a:lnTo>
                      <a:pt x="95" y="499"/>
                    </a:lnTo>
                    <a:lnTo>
                      <a:pt x="93" y="503"/>
                    </a:lnTo>
                    <a:cubicBezTo>
                      <a:pt x="95" y="503"/>
                      <a:pt x="96" y="503"/>
                      <a:pt x="97" y="503"/>
                    </a:cubicBezTo>
                    <a:lnTo>
                      <a:pt x="97" y="503"/>
                    </a:lnTo>
                    <a:cubicBezTo>
                      <a:pt x="396" y="1206"/>
                      <a:pt x="516" y="1997"/>
                      <a:pt x="516" y="2788"/>
                    </a:cubicBezTo>
                    <a:lnTo>
                      <a:pt x="502" y="3211"/>
                    </a:lnTo>
                    <a:lnTo>
                      <a:pt x="502" y="3463"/>
                    </a:lnTo>
                    <a:lnTo>
                      <a:pt x="502" y="3489"/>
                    </a:lnTo>
                    <a:cubicBezTo>
                      <a:pt x="502" y="3493"/>
                      <a:pt x="505" y="3495"/>
                      <a:pt x="510" y="3495"/>
                    </a:cubicBezTo>
                    <a:cubicBezTo>
                      <a:pt x="519" y="3495"/>
                      <a:pt x="533" y="3489"/>
                      <a:pt x="543" y="3489"/>
                    </a:cubicBezTo>
                    <a:lnTo>
                      <a:pt x="622" y="3475"/>
                    </a:lnTo>
                    <a:lnTo>
                      <a:pt x="793" y="3436"/>
                    </a:lnTo>
                    <a:cubicBezTo>
                      <a:pt x="793" y="3436"/>
                      <a:pt x="1057" y="3370"/>
                      <a:pt x="1335" y="3317"/>
                    </a:cubicBezTo>
                    <a:cubicBezTo>
                      <a:pt x="1600" y="3251"/>
                      <a:pt x="1877" y="3185"/>
                      <a:pt x="1877" y="3185"/>
                    </a:cubicBezTo>
                    <a:cubicBezTo>
                      <a:pt x="2484" y="3040"/>
                      <a:pt x="3106" y="2815"/>
                      <a:pt x="3726" y="2670"/>
                    </a:cubicBezTo>
                    <a:cubicBezTo>
                      <a:pt x="4044" y="2591"/>
                      <a:pt x="4361" y="2511"/>
                      <a:pt x="4678" y="2418"/>
                    </a:cubicBezTo>
                    <a:lnTo>
                      <a:pt x="4916" y="2339"/>
                    </a:lnTo>
                    <a:lnTo>
                      <a:pt x="5180" y="2221"/>
                    </a:lnTo>
                    <a:cubicBezTo>
                      <a:pt x="5379" y="2115"/>
                      <a:pt x="5564" y="2022"/>
                      <a:pt x="5749" y="1877"/>
                    </a:cubicBezTo>
                    <a:lnTo>
                      <a:pt x="5893" y="1784"/>
                    </a:lnTo>
                    <a:lnTo>
                      <a:pt x="5735" y="1705"/>
                    </a:lnTo>
                    <a:lnTo>
                      <a:pt x="5432" y="1560"/>
                    </a:lnTo>
                    <a:lnTo>
                      <a:pt x="4877" y="1308"/>
                    </a:lnTo>
                    <a:cubicBezTo>
                      <a:pt x="4877" y="1308"/>
                      <a:pt x="4665" y="1216"/>
                      <a:pt x="4440" y="1123"/>
                    </a:cubicBezTo>
                    <a:cubicBezTo>
                      <a:pt x="4216" y="1044"/>
                      <a:pt x="3991" y="952"/>
                      <a:pt x="3991" y="952"/>
                    </a:cubicBezTo>
                    <a:lnTo>
                      <a:pt x="3541" y="794"/>
                    </a:lnTo>
                    <a:cubicBezTo>
                      <a:pt x="3304" y="714"/>
                      <a:pt x="3080" y="635"/>
                      <a:pt x="3080" y="635"/>
                    </a:cubicBezTo>
                    <a:cubicBezTo>
                      <a:pt x="3080" y="635"/>
                      <a:pt x="2842" y="568"/>
                      <a:pt x="2617" y="503"/>
                    </a:cubicBezTo>
                    <a:cubicBezTo>
                      <a:pt x="2379" y="450"/>
                      <a:pt x="2155" y="383"/>
                      <a:pt x="2155" y="383"/>
                    </a:cubicBezTo>
                    <a:cubicBezTo>
                      <a:pt x="1533" y="225"/>
                      <a:pt x="925" y="93"/>
                      <a:pt x="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4" name="Google Shape;10464;p24"/>
              <p:cNvSpPr/>
              <p:nvPr/>
            </p:nvSpPr>
            <p:spPr>
              <a:xfrm>
                <a:off x="3835500" y="3513850"/>
                <a:ext cx="279825" cy="275150"/>
              </a:xfrm>
              <a:custGeom>
                <a:avLst/>
                <a:gdLst/>
                <a:ahLst/>
                <a:cxnLst/>
                <a:rect l="l" t="t" r="r" b="b"/>
                <a:pathLst>
                  <a:path w="11193" h="11006" extrusionOk="0">
                    <a:moveTo>
                      <a:pt x="5643" y="0"/>
                    </a:moveTo>
                    <a:cubicBezTo>
                      <a:pt x="5025" y="0"/>
                      <a:pt x="4408" y="103"/>
                      <a:pt x="3832" y="314"/>
                    </a:cubicBezTo>
                    <a:cubicBezTo>
                      <a:pt x="2484" y="777"/>
                      <a:pt x="1335" y="1820"/>
                      <a:pt x="714" y="3102"/>
                    </a:cubicBezTo>
                    <a:cubicBezTo>
                      <a:pt x="93" y="4383"/>
                      <a:pt x="0" y="5943"/>
                      <a:pt x="490" y="7290"/>
                    </a:cubicBezTo>
                    <a:cubicBezTo>
                      <a:pt x="951" y="8638"/>
                      <a:pt x="1996" y="9815"/>
                      <a:pt x="3291" y="10435"/>
                    </a:cubicBezTo>
                    <a:cubicBezTo>
                      <a:pt x="4035" y="10812"/>
                      <a:pt x="4882" y="11005"/>
                      <a:pt x="5729" y="11005"/>
                    </a:cubicBezTo>
                    <a:cubicBezTo>
                      <a:pt x="6339" y="11005"/>
                      <a:pt x="6949" y="10905"/>
                      <a:pt x="7519" y="10700"/>
                    </a:cubicBezTo>
                    <a:cubicBezTo>
                      <a:pt x="8906" y="10238"/>
                      <a:pt x="10095" y="9193"/>
                      <a:pt x="10743" y="7886"/>
                    </a:cubicBezTo>
                    <a:lnTo>
                      <a:pt x="10109" y="7581"/>
                    </a:lnTo>
                    <a:cubicBezTo>
                      <a:pt x="9580" y="8758"/>
                      <a:pt x="8562" y="9722"/>
                      <a:pt x="7334" y="10185"/>
                    </a:cubicBezTo>
                    <a:cubicBezTo>
                      <a:pt x="6770" y="10399"/>
                      <a:pt x="6157" y="10508"/>
                      <a:pt x="5541" y="10508"/>
                    </a:cubicBezTo>
                    <a:cubicBezTo>
                      <a:pt x="4830" y="10508"/>
                      <a:pt x="4114" y="10363"/>
                      <a:pt x="3462" y="10065"/>
                    </a:cubicBezTo>
                    <a:cubicBezTo>
                      <a:pt x="2246" y="9510"/>
                      <a:pt x="1256" y="8441"/>
                      <a:pt x="793" y="7185"/>
                    </a:cubicBezTo>
                    <a:cubicBezTo>
                      <a:pt x="331" y="5916"/>
                      <a:pt x="410" y="4450"/>
                      <a:pt x="992" y="3234"/>
                    </a:cubicBezTo>
                    <a:cubicBezTo>
                      <a:pt x="1573" y="2019"/>
                      <a:pt x="2669" y="1041"/>
                      <a:pt x="3938" y="631"/>
                    </a:cubicBezTo>
                    <a:cubicBezTo>
                      <a:pt x="4459" y="452"/>
                      <a:pt x="5008" y="364"/>
                      <a:pt x="5557" y="364"/>
                    </a:cubicBezTo>
                    <a:cubicBezTo>
                      <a:pt x="6345" y="364"/>
                      <a:pt x="7130" y="545"/>
                      <a:pt x="7823" y="895"/>
                    </a:cubicBezTo>
                    <a:cubicBezTo>
                      <a:pt x="9012" y="1490"/>
                      <a:pt x="9924" y="2586"/>
                      <a:pt x="10320" y="3816"/>
                    </a:cubicBezTo>
                    <a:cubicBezTo>
                      <a:pt x="10400" y="4133"/>
                      <a:pt x="10479" y="4450"/>
                      <a:pt x="10518" y="4767"/>
                    </a:cubicBezTo>
                    <a:cubicBezTo>
                      <a:pt x="10532" y="5084"/>
                      <a:pt x="10558" y="5414"/>
                      <a:pt x="10545" y="5731"/>
                    </a:cubicBezTo>
                    <a:cubicBezTo>
                      <a:pt x="10479" y="6036"/>
                      <a:pt x="10465" y="6379"/>
                      <a:pt x="10400" y="6696"/>
                    </a:cubicBezTo>
                    <a:cubicBezTo>
                      <a:pt x="10400" y="6696"/>
                      <a:pt x="10320" y="6908"/>
                      <a:pt x="10254" y="7132"/>
                    </a:cubicBezTo>
                    <a:cubicBezTo>
                      <a:pt x="10175" y="7357"/>
                      <a:pt x="10095" y="7568"/>
                      <a:pt x="10095" y="7568"/>
                    </a:cubicBezTo>
                    <a:lnTo>
                      <a:pt x="10770" y="7898"/>
                    </a:lnTo>
                    <a:cubicBezTo>
                      <a:pt x="10770" y="7898"/>
                      <a:pt x="10849" y="7621"/>
                      <a:pt x="10941" y="7357"/>
                    </a:cubicBezTo>
                    <a:cubicBezTo>
                      <a:pt x="11008" y="7079"/>
                      <a:pt x="11087" y="6815"/>
                      <a:pt x="11087" y="6815"/>
                    </a:cubicBezTo>
                    <a:cubicBezTo>
                      <a:pt x="11126" y="6459"/>
                      <a:pt x="11152" y="6115"/>
                      <a:pt x="11192" y="5745"/>
                    </a:cubicBezTo>
                    <a:cubicBezTo>
                      <a:pt x="11192" y="5388"/>
                      <a:pt x="11152" y="5031"/>
                      <a:pt x="11113" y="4674"/>
                    </a:cubicBezTo>
                    <a:cubicBezTo>
                      <a:pt x="11047" y="4318"/>
                      <a:pt x="10941" y="3974"/>
                      <a:pt x="10849" y="3631"/>
                    </a:cubicBezTo>
                    <a:cubicBezTo>
                      <a:pt x="10360" y="2283"/>
                      <a:pt x="9316" y="1120"/>
                      <a:pt x="8008" y="525"/>
                    </a:cubicBezTo>
                    <a:cubicBezTo>
                      <a:pt x="7279" y="179"/>
                      <a:pt x="6460" y="0"/>
                      <a:pt x="5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5" name="Google Shape;10465;p24"/>
              <p:cNvSpPr/>
              <p:nvPr/>
            </p:nvSpPr>
            <p:spPr>
              <a:xfrm>
                <a:off x="3937575" y="3612800"/>
                <a:ext cx="78975" cy="77150"/>
              </a:xfrm>
              <a:custGeom>
                <a:avLst/>
                <a:gdLst/>
                <a:ahLst/>
                <a:cxnLst/>
                <a:rect l="l" t="t" r="r" b="b"/>
                <a:pathLst>
                  <a:path w="3159" h="3086" extrusionOk="0">
                    <a:moveTo>
                      <a:pt x="1483" y="363"/>
                    </a:moveTo>
                    <a:cubicBezTo>
                      <a:pt x="1669" y="363"/>
                      <a:pt x="1854" y="413"/>
                      <a:pt x="2022" y="505"/>
                    </a:cubicBezTo>
                    <a:cubicBezTo>
                      <a:pt x="2273" y="651"/>
                      <a:pt x="2432" y="888"/>
                      <a:pt x="2497" y="1153"/>
                    </a:cubicBezTo>
                    <a:cubicBezTo>
                      <a:pt x="2485" y="1232"/>
                      <a:pt x="2511" y="1285"/>
                      <a:pt x="2511" y="1350"/>
                    </a:cubicBezTo>
                    <a:cubicBezTo>
                      <a:pt x="2497" y="1417"/>
                      <a:pt x="2497" y="1483"/>
                      <a:pt x="2497" y="1549"/>
                    </a:cubicBezTo>
                    <a:cubicBezTo>
                      <a:pt x="2458" y="1602"/>
                      <a:pt x="2485" y="1668"/>
                      <a:pt x="2485" y="1734"/>
                    </a:cubicBezTo>
                    <a:cubicBezTo>
                      <a:pt x="2484" y="1734"/>
                      <a:pt x="2484" y="1733"/>
                      <a:pt x="2483" y="1733"/>
                    </a:cubicBezTo>
                    <a:cubicBezTo>
                      <a:pt x="2467" y="1733"/>
                      <a:pt x="2419" y="1905"/>
                      <a:pt x="2432" y="1905"/>
                    </a:cubicBezTo>
                    <a:lnTo>
                      <a:pt x="2516" y="1947"/>
                    </a:lnTo>
                    <a:lnTo>
                      <a:pt x="2516" y="1947"/>
                    </a:lnTo>
                    <a:lnTo>
                      <a:pt x="2458" y="1919"/>
                    </a:lnTo>
                    <a:cubicBezTo>
                      <a:pt x="2315" y="2307"/>
                      <a:pt x="1896" y="2592"/>
                      <a:pt x="1451" y="2592"/>
                    </a:cubicBezTo>
                    <a:cubicBezTo>
                      <a:pt x="1320" y="2592"/>
                      <a:pt x="1187" y="2567"/>
                      <a:pt x="1058" y="2513"/>
                    </a:cubicBezTo>
                    <a:cubicBezTo>
                      <a:pt x="780" y="2395"/>
                      <a:pt x="556" y="2170"/>
                      <a:pt x="436" y="1879"/>
                    </a:cubicBezTo>
                    <a:cubicBezTo>
                      <a:pt x="330" y="1588"/>
                      <a:pt x="344" y="1271"/>
                      <a:pt x="489" y="980"/>
                    </a:cubicBezTo>
                    <a:cubicBezTo>
                      <a:pt x="621" y="703"/>
                      <a:pt x="859" y="492"/>
                      <a:pt x="1163" y="413"/>
                    </a:cubicBezTo>
                    <a:cubicBezTo>
                      <a:pt x="1269" y="379"/>
                      <a:pt x="1376" y="363"/>
                      <a:pt x="1483" y="363"/>
                    </a:cubicBezTo>
                    <a:close/>
                    <a:moveTo>
                      <a:pt x="1586" y="1"/>
                    </a:moveTo>
                    <a:cubicBezTo>
                      <a:pt x="1016" y="1"/>
                      <a:pt x="454" y="325"/>
                      <a:pt x="212" y="848"/>
                    </a:cubicBezTo>
                    <a:cubicBezTo>
                      <a:pt x="40" y="1206"/>
                      <a:pt x="1" y="1615"/>
                      <a:pt x="133" y="1998"/>
                    </a:cubicBezTo>
                    <a:cubicBezTo>
                      <a:pt x="251" y="2368"/>
                      <a:pt x="515" y="2686"/>
                      <a:pt x="885" y="2883"/>
                    </a:cubicBezTo>
                    <a:cubicBezTo>
                      <a:pt x="1110" y="3021"/>
                      <a:pt x="1370" y="3086"/>
                      <a:pt x="1633" y="3086"/>
                    </a:cubicBezTo>
                    <a:cubicBezTo>
                      <a:pt x="2206" y="3086"/>
                      <a:pt x="2798" y="2778"/>
                      <a:pt x="3089" y="2228"/>
                    </a:cubicBezTo>
                    <a:lnTo>
                      <a:pt x="3089" y="2228"/>
                    </a:lnTo>
                    <a:lnTo>
                      <a:pt x="3105" y="2236"/>
                    </a:lnTo>
                    <a:cubicBezTo>
                      <a:pt x="3105" y="2223"/>
                      <a:pt x="3144" y="1892"/>
                      <a:pt x="3157" y="1892"/>
                    </a:cubicBezTo>
                    <a:cubicBezTo>
                      <a:pt x="3158" y="1892"/>
                      <a:pt x="3158" y="1892"/>
                      <a:pt x="3158" y="1893"/>
                    </a:cubicBezTo>
                    <a:cubicBezTo>
                      <a:pt x="3145" y="1787"/>
                      <a:pt x="3119" y="1681"/>
                      <a:pt x="3145" y="1576"/>
                    </a:cubicBezTo>
                    <a:cubicBezTo>
                      <a:pt x="3132" y="1470"/>
                      <a:pt x="3105" y="1364"/>
                      <a:pt x="3105" y="1271"/>
                    </a:cubicBezTo>
                    <a:cubicBezTo>
                      <a:pt x="3079" y="1165"/>
                      <a:pt x="3040" y="1073"/>
                      <a:pt x="3013" y="968"/>
                    </a:cubicBezTo>
                    <a:cubicBezTo>
                      <a:pt x="2867" y="584"/>
                      <a:pt x="2564" y="281"/>
                      <a:pt x="2194" y="135"/>
                    </a:cubicBezTo>
                    <a:cubicBezTo>
                      <a:pt x="2000" y="43"/>
                      <a:pt x="1793" y="1"/>
                      <a:pt x="15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466" name="Google Shape;10466;p24"/>
          <p:cNvSpPr/>
          <p:nvPr/>
        </p:nvSpPr>
        <p:spPr>
          <a:xfrm>
            <a:off x="-361512" y="-531681"/>
            <a:ext cx="854262" cy="854548"/>
          </a:xfrm>
          <a:custGeom>
            <a:avLst/>
            <a:gdLst/>
            <a:ahLst/>
            <a:cxnLst/>
            <a:rect l="l" t="t" r="r" b="b"/>
            <a:pathLst>
              <a:path w="41809" h="41823" extrusionOk="0">
                <a:moveTo>
                  <a:pt x="20903" y="7700"/>
                </a:moveTo>
                <a:cubicBezTo>
                  <a:pt x="21309" y="7700"/>
                  <a:pt x="21715" y="7719"/>
                  <a:pt x="22120" y="7758"/>
                </a:cubicBezTo>
                <a:lnTo>
                  <a:pt x="22186" y="7758"/>
                </a:lnTo>
                <a:lnTo>
                  <a:pt x="22464" y="7797"/>
                </a:lnTo>
                <a:cubicBezTo>
                  <a:pt x="22543" y="7797"/>
                  <a:pt x="22635" y="7810"/>
                  <a:pt x="22714" y="7823"/>
                </a:cubicBezTo>
                <a:cubicBezTo>
                  <a:pt x="22740" y="7823"/>
                  <a:pt x="22754" y="7823"/>
                  <a:pt x="22781" y="7837"/>
                </a:cubicBezTo>
                <a:cubicBezTo>
                  <a:pt x="24855" y="8128"/>
                  <a:pt x="26824" y="8920"/>
                  <a:pt x="28542" y="10122"/>
                </a:cubicBezTo>
                <a:cubicBezTo>
                  <a:pt x="28554" y="10136"/>
                  <a:pt x="28581" y="10149"/>
                  <a:pt x="28595" y="10162"/>
                </a:cubicBezTo>
                <a:cubicBezTo>
                  <a:pt x="28674" y="10215"/>
                  <a:pt x="28739" y="10268"/>
                  <a:pt x="28819" y="10334"/>
                </a:cubicBezTo>
                <a:cubicBezTo>
                  <a:pt x="28885" y="10374"/>
                  <a:pt x="28951" y="10427"/>
                  <a:pt x="29017" y="10480"/>
                </a:cubicBezTo>
                <a:cubicBezTo>
                  <a:pt x="29030" y="10492"/>
                  <a:pt x="29057" y="10506"/>
                  <a:pt x="29070" y="10519"/>
                </a:cubicBezTo>
                <a:cubicBezTo>
                  <a:pt x="30709" y="11814"/>
                  <a:pt x="32030" y="13492"/>
                  <a:pt x="32915" y="15381"/>
                </a:cubicBezTo>
                <a:cubicBezTo>
                  <a:pt x="32915" y="15408"/>
                  <a:pt x="32929" y="15421"/>
                  <a:pt x="32941" y="15448"/>
                </a:cubicBezTo>
                <a:cubicBezTo>
                  <a:pt x="32981" y="15527"/>
                  <a:pt x="33008" y="15619"/>
                  <a:pt x="33047" y="15698"/>
                </a:cubicBezTo>
                <a:cubicBezTo>
                  <a:pt x="33087" y="15778"/>
                  <a:pt x="33114" y="15857"/>
                  <a:pt x="33153" y="15936"/>
                </a:cubicBezTo>
                <a:cubicBezTo>
                  <a:pt x="33153" y="15950"/>
                  <a:pt x="33166" y="15976"/>
                  <a:pt x="33166" y="15989"/>
                </a:cubicBezTo>
                <a:cubicBezTo>
                  <a:pt x="33946" y="17932"/>
                  <a:pt x="34250" y="20046"/>
                  <a:pt x="34065" y="22134"/>
                </a:cubicBezTo>
                <a:lnTo>
                  <a:pt x="34065" y="22187"/>
                </a:lnTo>
                <a:lnTo>
                  <a:pt x="34025" y="22464"/>
                </a:lnTo>
                <a:cubicBezTo>
                  <a:pt x="34012" y="22557"/>
                  <a:pt x="34012" y="22636"/>
                  <a:pt x="33998" y="22728"/>
                </a:cubicBezTo>
                <a:cubicBezTo>
                  <a:pt x="33998" y="22742"/>
                  <a:pt x="33998" y="22768"/>
                  <a:pt x="33986" y="22781"/>
                </a:cubicBezTo>
                <a:cubicBezTo>
                  <a:pt x="33695" y="24856"/>
                  <a:pt x="32902" y="26838"/>
                  <a:pt x="31699" y="28542"/>
                </a:cubicBezTo>
                <a:cubicBezTo>
                  <a:pt x="31687" y="28568"/>
                  <a:pt x="31673" y="28582"/>
                  <a:pt x="31660" y="28595"/>
                </a:cubicBezTo>
                <a:cubicBezTo>
                  <a:pt x="31607" y="28661"/>
                  <a:pt x="31554" y="28741"/>
                  <a:pt x="31502" y="28806"/>
                </a:cubicBezTo>
                <a:cubicBezTo>
                  <a:pt x="31449" y="28873"/>
                  <a:pt x="31396" y="28952"/>
                  <a:pt x="31343" y="29031"/>
                </a:cubicBezTo>
                <a:lnTo>
                  <a:pt x="31303" y="29071"/>
                </a:lnTo>
                <a:cubicBezTo>
                  <a:pt x="30008" y="30723"/>
                  <a:pt x="28330" y="32044"/>
                  <a:pt x="26428" y="32916"/>
                </a:cubicBezTo>
                <a:cubicBezTo>
                  <a:pt x="26414" y="32929"/>
                  <a:pt x="26387" y="32929"/>
                  <a:pt x="26375" y="32943"/>
                </a:cubicBezTo>
                <a:cubicBezTo>
                  <a:pt x="26295" y="32982"/>
                  <a:pt x="26216" y="33008"/>
                  <a:pt x="26137" y="33048"/>
                </a:cubicBezTo>
                <a:cubicBezTo>
                  <a:pt x="26058" y="33087"/>
                  <a:pt x="25965" y="33114"/>
                  <a:pt x="25885" y="33154"/>
                </a:cubicBezTo>
                <a:cubicBezTo>
                  <a:pt x="25873" y="33167"/>
                  <a:pt x="25846" y="33167"/>
                  <a:pt x="25832" y="33180"/>
                </a:cubicBezTo>
                <a:cubicBezTo>
                  <a:pt x="24265" y="33805"/>
                  <a:pt x="22605" y="34124"/>
                  <a:pt x="20933" y="34124"/>
                </a:cubicBezTo>
                <a:cubicBezTo>
                  <a:pt x="20518" y="34124"/>
                  <a:pt x="20103" y="34105"/>
                  <a:pt x="19689" y="34065"/>
                </a:cubicBezTo>
                <a:lnTo>
                  <a:pt x="19622" y="34065"/>
                </a:lnTo>
                <a:cubicBezTo>
                  <a:pt x="19543" y="34053"/>
                  <a:pt x="19451" y="34053"/>
                  <a:pt x="19372" y="34039"/>
                </a:cubicBezTo>
                <a:lnTo>
                  <a:pt x="19094" y="34000"/>
                </a:lnTo>
                <a:lnTo>
                  <a:pt x="19041" y="34000"/>
                </a:lnTo>
                <a:cubicBezTo>
                  <a:pt x="16967" y="33695"/>
                  <a:pt x="14985" y="32902"/>
                  <a:pt x="13280" y="31701"/>
                </a:cubicBezTo>
                <a:cubicBezTo>
                  <a:pt x="13253" y="31687"/>
                  <a:pt x="13240" y="31674"/>
                  <a:pt x="13227" y="31660"/>
                </a:cubicBezTo>
                <a:cubicBezTo>
                  <a:pt x="13147" y="31608"/>
                  <a:pt x="13082" y="31555"/>
                  <a:pt x="13015" y="31516"/>
                </a:cubicBezTo>
                <a:cubicBezTo>
                  <a:pt x="12936" y="31449"/>
                  <a:pt x="12870" y="31396"/>
                  <a:pt x="12791" y="31343"/>
                </a:cubicBezTo>
                <a:lnTo>
                  <a:pt x="12751" y="31304"/>
                </a:lnTo>
                <a:cubicBezTo>
                  <a:pt x="11100" y="30009"/>
                  <a:pt x="9779" y="28344"/>
                  <a:pt x="8906" y="26442"/>
                </a:cubicBezTo>
                <a:cubicBezTo>
                  <a:pt x="8893" y="26415"/>
                  <a:pt x="8880" y="26401"/>
                  <a:pt x="8880" y="26375"/>
                </a:cubicBezTo>
                <a:cubicBezTo>
                  <a:pt x="8840" y="26309"/>
                  <a:pt x="8813" y="26230"/>
                  <a:pt x="8774" y="26151"/>
                </a:cubicBezTo>
                <a:cubicBezTo>
                  <a:pt x="8734" y="26058"/>
                  <a:pt x="8695" y="25979"/>
                  <a:pt x="8669" y="25887"/>
                </a:cubicBezTo>
                <a:cubicBezTo>
                  <a:pt x="8655" y="25873"/>
                  <a:pt x="8655" y="25846"/>
                  <a:pt x="8642" y="25834"/>
                </a:cubicBezTo>
                <a:cubicBezTo>
                  <a:pt x="7862" y="23891"/>
                  <a:pt x="7559" y="21777"/>
                  <a:pt x="7744" y="19703"/>
                </a:cubicBezTo>
                <a:cubicBezTo>
                  <a:pt x="7756" y="19676"/>
                  <a:pt x="7756" y="19650"/>
                  <a:pt x="7756" y="19636"/>
                </a:cubicBezTo>
                <a:cubicBezTo>
                  <a:pt x="7756" y="19544"/>
                  <a:pt x="7770" y="19465"/>
                  <a:pt x="7783" y="19372"/>
                </a:cubicBezTo>
                <a:cubicBezTo>
                  <a:pt x="7796" y="19292"/>
                  <a:pt x="7809" y="19201"/>
                  <a:pt x="7823" y="19107"/>
                </a:cubicBezTo>
                <a:lnTo>
                  <a:pt x="7823" y="19042"/>
                </a:lnTo>
                <a:cubicBezTo>
                  <a:pt x="8126" y="16967"/>
                  <a:pt x="8919" y="14985"/>
                  <a:pt x="10122" y="13281"/>
                </a:cubicBezTo>
                <a:cubicBezTo>
                  <a:pt x="10135" y="13267"/>
                  <a:pt x="10148" y="13241"/>
                  <a:pt x="10161" y="13228"/>
                </a:cubicBezTo>
                <a:cubicBezTo>
                  <a:pt x="10214" y="13149"/>
                  <a:pt x="10267" y="13082"/>
                  <a:pt x="10320" y="13003"/>
                </a:cubicBezTo>
                <a:lnTo>
                  <a:pt x="10478" y="12805"/>
                </a:lnTo>
                <a:cubicBezTo>
                  <a:pt x="10492" y="12791"/>
                  <a:pt x="10505" y="12765"/>
                  <a:pt x="10518" y="12752"/>
                </a:cubicBezTo>
                <a:cubicBezTo>
                  <a:pt x="11813" y="11114"/>
                  <a:pt x="13478" y="9792"/>
                  <a:pt x="15381" y="8907"/>
                </a:cubicBezTo>
                <a:cubicBezTo>
                  <a:pt x="15407" y="8907"/>
                  <a:pt x="15420" y="8894"/>
                  <a:pt x="15434" y="8880"/>
                </a:cubicBezTo>
                <a:cubicBezTo>
                  <a:pt x="15526" y="8841"/>
                  <a:pt x="15605" y="8815"/>
                  <a:pt x="15698" y="8775"/>
                </a:cubicBezTo>
                <a:cubicBezTo>
                  <a:pt x="15777" y="8735"/>
                  <a:pt x="15843" y="8709"/>
                  <a:pt x="15922" y="8669"/>
                </a:cubicBezTo>
                <a:cubicBezTo>
                  <a:pt x="15949" y="8669"/>
                  <a:pt x="15962" y="8656"/>
                  <a:pt x="15989" y="8642"/>
                </a:cubicBezTo>
                <a:cubicBezTo>
                  <a:pt x="17552" y="8025"/>
                  <a:pt x="19227" y="7700"/>
                  <a:pt x="20903" y="7700"/>
                </a:cubicBezTo>
                <a:close/>
                <a:moveTo>
                  <a:pt x="21697" y="1"/>
                </a:moveTo>
                <a:lnTo>
                  <a:pt x="20296" y="4745"/>
                </a:lnTo>
                <a:cubicBezTo>
                  <a:pt x="19913" y="4758"/>
                  <a:pt x="19516" y="4784"/>
                  <a:pt x="19134" y="4824"/>
                </a:cubicBezTo>
                <a:cubicBezTo>
                  <a:pt x="19107" y="4824"/>
                  <a:pt x="19094" y="4824"/>
                  <a:pt x="19081" y="4837"/>
                </a:cubicBezTo>
                <a:cubicBezTo>
                  <a:pt x="18988" y="4837"/>
                  <a:pt x="18909" y="4851"/>
                  <a:pt x="18817" y="4863"/>
                </a:cubicBezTo>
                <a:cubicBezTo>
                  <a:pt x="18803" y="4863"/>
                  <a:pt x="18776" y="4863"/>
                  <a:pt x="18764" y="4877"/>
                </a:cubicBezTo>
                <a:cubicBezTo>
                  <a:pt x="18697" y="4877"/>
                  <a:pt x="18632" y="4890"/>
                  <a:pt x="18579" y="4903"/>
                </a:cubicBezTo>
                <a:cubicBezTo>
                  <a:pt x="18512" y="4903"/>
                  <a:pt x="18447" y="4916"/>
                  <a:pt x="18394" y="4930"/>
                </a:cubicBezTo>
                <a:cubicBezTo>
                  <a:pt x="18288" y="4943"/>
                  <a:pt x="18182" y="4956"/>
                  <a:pt x="18077" y="4983"/>
                </a:cubicBezTo>
                <a:lnTo>
                  <a:pt x="18024" y="4983"/>
                </a:lnTo>
                <a:cubicBezTo>
                  <a:pt x="17640" y="5062"/>
                  <a:pt x="17257" y="5141"/>
                  <a:pt x="16874" y="5233"/>
                </a:cubicBezTo>
                <a:lnTo>
                  <a:pt x="14192" y="1098"/>
                </a:lnTo>
                <a:lnTo>
                  <a:pt x="11139" y="2419"/>
                </a:lnTo>
                <a:lnTo>
                  <a:pt x="12289" y="7215"/>
                </a:lnTo>
                <a:cubicBezTo>
                  <a:pt x="11958" y="7414"/>
                  <a:pt x="11641" y="7638"/>
                  <a:pt x="11324" y="7863"/>
                </a:cubicBezTo>
                <a:cubicBezTo>
                  <a:pt x="11324" y="7876"/>
                  <a:pt x="11324" y="7876"/>
                  <a:pt x="11311" y="7876"/>
                </a:cubicBezTo>
                <a:cubicBezTo>
                  <a:pt x="11311" y="7890"/>
                  <a:pt x="11298" y="7890"/>
                  <a:pt x="11285" y="7902"/>
                </a:cubicBezTo>
                <a:cubicBezTo>
                  <a:pt x="11192" y="7969"/>
                  <a:pt x="11113" y="8035"/>
                  <a:pt x="11021" y="8087"/>
                </a:cubicBezTo>
                <a:cubicBezTo>
                  <a:pt x="10980" y="8128"/>
                  <a:pt x="10928" y="8167"/>
                  <a:pt x="10875" y="8207"/>
                </a:cubicBezTo>
                <a:cubicBezTo>
                  <a:pt x="10836" y="8246"/>
                  <a:pt x="10783" y="8286"/>
                  <a:pt x="10730" y="8325"/>
                </a:cubicBezTo>
                <a:lnTo>
                  <a:pt x="10690" y="8365"/>
                </a:lnTo>
                <a:lnTo>
                  <a:pt x="10492" y="8524"/>
                </a:lnTo>
                <a:cubicBezTo>
                  <a:pt x="10478" y="8537"/>
                  <a:pt x="10452" y="8550"/>
                  <a:pt x="10439" y="8563"/>
                </a:cubicBezTo>
                <a:cubicBezTo>
                  <a:pt x="10148" y="8815"/>
                  <a:pt x="9858" y="9079"/>
                  <a:pt x="9580" y="9356"/>
                </a:cubicBezTo>
                <a:lnTo>
                  <a:pt x="5180" y="7110"/>
                </a:lnTo>
                <a:lnTo>
                  <a:pt x="3198" y="9779"/>
                </a:lnTo>
                <a:lnTo>
                  <a:pt x="6594" y="13346"/>
                </a:lnTo>
                <a:cubicBezTo>
                  <a:pt x="6409" y="13690"/>
                  <a:pt x="6250" y="14047"/>
                  <a:pt x="6091" y="14403"/>
                </a:cubicBezTo>
                <a:cubicBezTo>
                  <a:pt x="6079" y="14430"/>
                  <a:pt x="6079" y="14444"/>
                  <a:pt x="6065" y="14456"/>
                </a:cubicBezTo>
                <a:cubicBezTo>
                  <a:pt x="6026" y="14549"/>
                  <a:pt x="5986" y="14655"/>
                  <a:pt x="5947" y="14747"/>
                </a:cubicBezTo>
                <a:cubicBezTo>
                  <a:pt x="5933" y="14761"/>
                  <a:pt x="5933" y="14761"/>
                  <a:pt x="5933" y="14773"/>
                </a:cubicBezTo>
                <a:cubicBezTo>
                  <a:pt x="5933" y="14773"/>
                  <a:pt x="5933" y="14787"/>
                  <a:pt x="5920" y="14787"/>
                </a:cubicBezTo>
                <a:cubicBezTo>
                  <a:pt x="5906" y="14826"/>
                  <a:pt x="5894" y="14879"/>
                  <a:pt x="5867" y="14919"/>
                </a:cubicBezTo>
                <a:cubicBezTo>
                  <a:pt x="5854" y="14985"/>
                  <a:pt x="5827" y="15038"/>
                  <a:pt x="5801" y="15104"/>
                </a:cubicBezTo>
                <a:cubicBezTo>
                  <a:pt x="5762" y="15196"/>
                  <a:pt x="5721" y="15302"/>
                  <a:pt x="5695" y="15395"/>
                </a:cubicBezTo>
                <a:cubicBezTo>
                  <a:pt x="5682" y="15421"/>
                  <a:pt x="5682" y="15434"/>
                  <a:pt x="5669" y="15448"/>
                </a:cubicBezTo>
                <a:cubicBezTo>
                  <a:pt x="5536" y="15818"/>
                  <a:pt x="5418" y="16188"/>
                  <a:pt x="5312" y="16570"/>
                </a:cubicBezTo>
                <a:lnTo>
                  <a:pt x="397" y="16822"/>
                </a:lnTo>
                <a:lnTo>
                  <a:pt x="0" y="20125"/>
                </a:lnTo>
                <a:lnTo>
                  <a:pt x="4731" y="21526"/>
                </a:lnTo>
                <a:cubicBezTo>
                  <a:pt x="4744" y="21909"/>
                  <a:pt x="4770" y="22305"/>
                  <a:pt x="4823" y="22689"/>
                </a:cubicBezTo>
                <a:lnTo>
                  <a:pt x="4823" y="22742"/>
                </a:lnTo>
                <a:lnTo>
                  <a:pt x="4863" y="23059"/>
                </a:lnTo>
                <a:cubicBezTo>
                  <a:pt x="4876" y="23124"/>
                  <a:pt x="4876" y="23191"/>
                  <a:pt x="4889" y="23244"/>
                </a:cubicBezTo>
                <a:cubicBezTo>
                  <a:pt x="4902" y="23309"/>
                  <a:pt x="4902" y="23376"/>
                  <a:pt x="4916" y="23429"/>
                </a:cubicBezTo>
                <a:cubicBezTo>
                  <a:pt x="4929" y="23535"/>
                  <a:pt x="4955" y="23640"/>
                  <a:pt x="4969" y="23746"/>
                </a:cubicBezTo>
                <a:cubicBezTo>
                  <a:pt x="4969" y="23759"/>
                  <a:pt x="4981" y="23785"/>
                  <a:pt x="4981" y="23799"/>
                </a:cubicBezTo>
                <a:cubicBezTo>
                  <a:pt x="4981" y="23825"/>
                  <a:pt x="4995" y="23852"/>
                  <a:pt x="4995" y="23891"/>
                </a:cubicBezTo>
                <a:cubicBezTo>
                  <a:pt x="5048" y="24142"/>
                  <a:pt x="5101" y="24407"/>
                  <a:pt x="5166" y="24657"/>
                </a:cubicBezTo>
                <a:cubicBezTo>
                  <a:pt x="5180" y="24750"/>
                  <a:pt x="5207" y="24856"/>
                  <a:pt x="5233" y="24948"/>
                </a:cubicBezTo>
                <a:lnTo>
                  <a:pt x="1097" y="27631"/>
                </a:lnTo>
                <a:lnTo>
                  <a:pt x="2405" y="30683"/>
                </a:lnTo>
                <a:lnTo>
                  <a:pt x="7201" y="29534"/>
                </a:lnTo>
                <a:cubicBezTo>
                  <a:pt x="7413" y="29851"/>
                  <a:pt x="7624" y="30180"/>
                  <a:pt x="7862" y="30498"/>
                </a:cubicBezTo>
                <a:lnTo>
                  <a:pt x="7902" y="30538"/>
                </a:lnTo>
                <a:cubicBezTo>
                  <a:pt x="7955" y="30630"/>
                  <a:pt x="8021" y="30709"/>
                  <a:pt x="8087" y="30788"/>
                </a:cubicBezTo>
                <a:lnTo>
                  <a:pt x="8206" y="30947"/>
                </a:lnTo>
                <a:cubicBezTo>
                  <a:pt x="8246" y="30987"/>
                  <a:pt x="8285" y="31040"/>
                  <a:pt x="8325" y="31093"/>
                </a:cubicBezTo>
                <a:lnTo>
                  <a:pt x="8523" y="31331"/>
                </a:lnTo>
                <a:cubicBezTo>
                  <a:pt x="8536" y="31343"/>
                  <a:pt x="8549" y="31357"/>
                  <a:pt x="8563" y="31383"/>
                </a:cubicBezTo>
                <a:cubicBezTo>
                  <a:pt x="8813" y="31674"/>
                  <a:pt x="9078" y="31965"/>
                  <a:pt x="9342" y="32242"/>
                </a:cubicBezTo>
                <a:lnTo>
                  <a:pt x="7109" y="36629"/>
                </a:lnTo>
                <a:lnTo>
                  <a:pt x="9779" y="38624"/>
                </a:lnTo>
                <a:lnTo>
                  <a:pt x="13346" y="35228"/>
                </a:lnTo>
                <a:cubicBezTo>
                  <a:pt x="13690" y="35400"/>
                  <a:pt x="14046" y="35572"/>
                  <a:pt x="14403" y="35730"/>
                </a:cubicBezTo>
                <a:cubicBezTo>
                  <a:pt x="14416" y="35744"/>
                  <a:pt x="14430" y="35744"/>
                  <a:pt x="14456" y="35757"/>
                </a:cubicBezTo>
                <a:cubicBezTo>
                  <a:pt x="14548" y="35797"/>
                  <a:pt x="14641" y="35836"/>
                  <a:pt x="14747" y="35876"/>
                </a:cubicBezTo>
                <a:cubicBezTo>
                  <a:pt x="14800" y="35902"/>
                  <a:pt x="14865" y="35929"/>
                  <a:pt x="14918" y="35955"/>
                </a:cubicBezTo>
                <a:cubicBezTo>
                  <a:pt x="14971" y="35968"/>
                  <a:pt x="15037" y="35994"/>
                  <a:pt x="15090" y="36021"/>
                </a:cubicBezTo>
                <a:cubicBezTo>
                  <a:pt x="15196" y="36061"/>
                  <a:pt x="15288" y="36100"/>
                  <a:pt x="15394" y="36127"/>
                </a:cubicBezTo>
                <a:cubicBezTo>
                  <a:pt x="15407" y="36140"/>
                  <a:pt x="15434" y="36140"/>
                  <a:pt x="15447" y="36153"/>
                </a:cubicBezTo>
                <a:cubicBezTo>
                  <a:pt x="15817" y="36285"/>
                  <a:pt x="16187" y="36405"/>
                  <a:pt x="16557" y="36510"/>
                </a:cubicBezTo>
                <a:lnTo>
                  <a:pt x="16821" y="41426"/>
                </a:lnTo>
                <a:lnTo>
                  <a:pt x="20124" y="41822"/>
                </a:lnTo>
                <a:lnTo>
                  <a:pt x="21512" y="37092"/>
                </a:lnTo>
                <a:cubicBezTo>
                  <a:pt x="21909" y="37078"/>
                  <a:pt x="22291" y="37039"/>
                  <a:pt x="22688" y="36999"/>
                </a:cubicBezTo>
                <a:lnTo>
                  <a:pt x="22740" y="36999"/>
                </a:lnTo>
                <a:cubicBezTo>
                  <a:pt x="22820" y="36986"/>
                  <a:pt x="22913" y="36972"/>
                  <a:pt x="22992" y="36960"/>
                </a:cubicBezTo>
                <a:lnTo>
                  <a:pt x="23058" y="36960"/>
                </a:lnTo>
                <a:cubicBezTo>
                  <a:pt x="23110" y="36946"/>
                  <a:pt x="23177" y="36933"/>
                  <a:pt x="23243" y="36933"/>
                </a:cubicBezTo>
                <a:cubicBezTo>
                  <a:pt x="23295" y="36919"/>
                  <a:pt x="23362" y="36907"/>
                  <a:pt x="23428" y="36907"/>
                </a:cubicBezTo>
                <a:cubicBezTo>
                  <a:pt x="23533" y="36880"/>
                  <a:pt x="23639" y="36867"/>
                  <a:pt x="23745" y="36854"/>
                </a:cubicBezTo>
                <a:cubicBezTo>
                  <a:pt x="23758" y="36840"/>
                  <a:pt x="23771" y="36840"/>
                  <a:pt x="23785" y="36840"/>
                </a:cubicBezTo>
                <a:lnTo>
                  <a:pt x="23798" y="36840"/>
                </a:lnTo>
                <a:cubicBezTo>
                  <a:pt x="24181" y="36775"/>
                  <a:pt x="24564" y="36682"/>
                  <a:pt x="24934" y="36590"/>
                </a:cubicBezTo>
                <a:lnTo>
                  <a:pt x="27617" y="40725"/>
                </a:lnTo>
                <a:lnTo>
                  <a:pt x="30682" y="39417"/>
                </a:lnTo>
                <a:lnTo>
                  <a:pt x="29520" y="34620"/>
                </a:lnTo>
                <a:cubicBezTo>
                  <a:pt x="29599" y="34567"/>
                  <a:pt x="29691" y="34514"/>
                  <a:pt x="29770" y="34462"/>
                </a:cubicBezTo>
                <a:cubicBezTo>
                  <a:pt x="29981" y="34317"/>
                  <a:pt x="30207" y="34171"/>
                  <a:pt x="30418" y="34012"/>
                </a:cubicBezTo>
                <a:cubicBezTo>
                  <a:pt x="30444" y="34000"/>
                  <a:pt x="30471" y="33973"/>
                  <a:pt x="30484" y="33960"/>
                </a:cubicBezTo>
                <a:cubicBezTo>
                  <a:pt x="30497" y="33960"/>
                  <a:pt x="30497" y="33960"/>
                  <a:pt x="30497" y="33947"/>
                </a:cubicBezTo>
                <a:cubicBezTo>
                  <a:pt x="30510" y="33947"/>
                  <a:pt x="30524" y="33933"/>
                  <a:pt x="30536" y="33920"/>
                </a:cubicBezTo>
                <a:cubicBezTo>
                  <a:pt x="30616" y="33868"/>
                  <a:pt x="30709" y="33801"/>
                  <a:pt x="30788" y="33735"/>
                </a:cubicBezTo>
                <a:cubicBezTo>
                  <a:pt x="30841" y="33695"/>
                  <a:pt x="30880" y="33656"/>
                  <a:pt x="30933" y="33616"/>
                </a:cubicBezTo>
                <a:cubicBezTo>
                  <a:pt x="30986" y="33577"/>
                  <a:pt x="31039" y="33537"/>
                  <a:pt x="31079" y="33498"/>
                </a:cubicBezTo>
                <a:cubicBezTo>
                  <a:pt x="31105" y="33484"/>
                  <a:pt x="31118" y="33471"/>
                  <a:pt x="31132" y="33457"/>
                </a:cubicBezTo>
                <a:lnTo>
                  <a:pt x="31329" y="33299"/>
                </a:lnTo>
                <a:lnTo>
                  <a:pt x="31369" y="33260"/>
                </a:lnTo>
                <a:cubicBezTo>
                  <a:pt x="31673" y="33008"/>
                  <a:pt x="31964" y="32744"/>
                  <a:pt x="32242" y="32480"/>
                </a:cubicBezTo>
                <a:lnTo>
                  <a:pt x="36628" y="34713"/>
                </a:lnTo>
                <a:lnTo>
                  <a:pt x="38623" y="32044"/>
                </a:lnTo>
                <a:lnTo>
                  <a:pt x="35214" y="28476"/>
                </a:lnTo>
                <a:cubicBezTo>
                  <a:pt x="35399" y="28133"/>
                  <a:pt x="35571" y="27776"/>
                  <a:pt x="35730" y="27419"/>
                </a:cubicBezTo>
                <a:cubicBezTo>
                  <a:pt x="35730" y="27406"/>
                  <a:pt x="35743" y="27379"/>
                  <a:pt x="35756" y="27366"/>
                </a:cubicBezTo>
                <a:cubicBezTo>
                  <a:pt x="35795" y="27273"/>
                  <a:pt x="35836" y="27168"/>
                  <a:pt x="35875" y="27076"/>
                </a:cubicBezTo>
                <a:cubicBezTo>
                  <a:pt x="35901" y="27023"/>
                  <a:pt x="35928" y="26956"/>
                  <a:pt x="35941" y="26903"/>
                </a:cubicBezTo>
                <a:cubicBezTo>
                  <a:pt x="35968" y="26838"/>
                  <a:pt x="35994" y="26785"/>
                  <a:pt x="36007" y="26732"/>
                </a:cubicBezTo>
                <a:cubicBezTo>
                  <a:pt x="36047" y="26627"/>
                  <a:pt x="36086" y="26534"/>
                  <a:pt x="36126" y="26428"/>
                </a:cubicBezTo>
                <a:cubicBezTo>
                  <a:pt x="36126" y="26415"/>
                  <a:pt x="36139" y="26389"/>
                  <a:pt x="36139" y="26375"/>
                </a:cubicBezTo>
                <a:cubicBezTo>
                  <a:pt x="36271" y="26005"/>
                  <a:pt x="36391" y="25635"/>
                  <a:pt x="36496" y="25265"/>
                </a:cubicBezTo>
                <a:lnTo>
                  <a:pt x="41424" y="25001"/>
                </a:lnTo>
                <a:lnTo>
                  <a:pt x="41808" y="21697"/>
                </a:lnTo>
                <a:lnTo>
                  <a:pt x="37078" y="20310"/>
                </a:lnTo>
                <a:cubicBezTo>
                  <a:pt x="37064" y="19914"/>
                  <a:pt x="37038" y="19530"/>
                  <a:pt x="36998" y="19134"/>
                </a:cubicBezTo>
                <a:cubicBezTo>
                  <a:pt x="36998" y="19121"/>
                  <a:pt x="36985" y="19107"/>
                  <a:pt x="36985" y="19081"/>
                </a:cubicBezTo>
                <a:lnTo>
                  <a:pt x="36946" y="18764"/>
                </a:lnTo>
                <a:cubicBezTo>
                  <a:pt x="36946" y="18698"/>
                  <a:pt x="36932" y="18646"/>
                  <a:pt x="36919" y="18579"/>
                </a:cubicBezTo>
                <a:cubicBezTo>
                  <a:pt x="36919" y="18513"/>
                  <a:pt x="36905" y="18461"/>
                  <a:pt x="36893" y="18394"/>
                </a:cubicBezTo>
                <a:cubicBezTo>
                  <a:pt x="36879" y="18288"/>
                  <a:pt x="36866" y="18183"/>
                  <a:pt x="36840" y="18077"/>
                </a:cubicBezTo>
                <a:lnTo>
                  <a:pt x="36840" y="18024"/>
                </a:lnTo>
                <a:cubicBezTo>
                  <a:pt x="36761" y="17641"/>
                  <a:pt x="36681" y="17258"/>
                  <a:pt x="36588" y="16888"/>
                </a:cubicBezTo>
                <a:lnTo>
                  <a:pt x="40725" y="14192"/>
                </a:lnTo>
                <a:lnTo>
                  <a:pt x="39403" y="11140"/>
                </a:lnTo>
                <a:lnTo>
                  <a:pt x="34606" y="12303"/>
                </a:lnTo>
                <a:cubicBezTo>
                  <a:pt x="34409" y="11972"/>
                  <a:pt x="34183" y="11642"/>
                  <a:pt x="33946" y="11338"/>
                </a:cubicBezTo>
                <a:cubicBezTo>
                  <a:pt x="33946" y="11312"/>
                  <a:pt x="33933" y="11299"/>
                  <a:pt x="33919" y="11285"/>
                </a:cubicBezTo>
                <a:cubicBezTo>
                  <a:pt x="33854" y="11206"/>
                  <a:pt x="33787" y="11114"/>
                  <a:pt x="33721" y="11035"/>
                </a:cubicBezTo>
                <a:cubicBezTo>
                  <a:pt x="33695" y="10982"/>
                  <a:pt x="33655" y="10929"/>
                  <a:pt x="33616" y="10889"/>
                </a:cubicBezTo>
                <a:cubicBezTo>
                  <a:pt x="33576" y="10836"/>
                  <a:pt x="33536" y="10783"/>
                  <a:pt x="33496" y="10744"/>
                </a:cubicBezTo>
                <a:cubicBezTo>
                  <a:pt x="33431" y="10651"/>
                  <a:pt x="33364" y="10572"/>
                  <a:pt x="33285" y="10492"/>
                </a:cubicBezTo>
                <a:cubicBezTo>
                  <a:pt x="33285" y="10480"/>
                  <a:pt x="33272" y="10466"/>
                  <a:pt x="33258" y="10453"/>
                </a:cubicBezTo>
                <a:cubicBezTo>
                  <a:pt x="33008" y="10149"/>
                  <a:pt x="32744" y="9858"/>
                  <a:pt x="32466" y="9581"/>
                </a:cubicBezTo>
                <a:lnTo>
                  <a:pt x="34712" y="5194"/>
                </a:lnTo>
                <a:lnTo>
                  <a:pt x="32043" y="3198"/>
                </a:lnTo>
                <a:lnTo>
                  <a:pt x="28462" y="6607"/>
                </a:lnTo>
                <a:cubicBezTo>
                  <a:pt x="28119" y="6422"/>
                  <a:pt x="27775" y="6251"/>
                  <a:pt x="27418" y="6093"/>
                </a:cubicBezTo>
                <a:cubicBezTo>
                  <a:pt x="27392" y="6079"/>
                  <a:pt x="27379" y="6079"/>
                  <a:pt x="27365" y="6066"/>
                </a:cubicBezTo>
                <a:cubicBezTo>
                  <a:pt x="27260" y="6026"/>
                  <a:pt x="27168" y="5987"/>
                  <a:pt x="27075" y="5947"/>
                </a:cubicBezTo>
                <a:cubicBezTo>
                  <a:pt x="27009" y="5920"/>
                  <a:pt x="26956" y="5894"/>
                  <a:pt x="26890" y="5881"/>
                </a:cubicBezTo>
                <a:cubicBezTo>
                  <a:pt x="26837" y="5855"/>
                  <a:pt x="26784" y="5828"/>
                  <a:pt x="26718" y="5802"/>
                </a:cubicBezTo>
                <a:cubicBezTo>
                  <a:pt x="26625" y="5776"/>
                  <a:pt x="26520" y="5735"/>
                  <a:pt x="26428" y="5696"/>
                </a:cubicBezTo>
                <a:cubicBezTo>
                  <a:pt x="26401" y="5696"/>
                  <a:pt x="26387" y="5683"/>
                  <a:pt x="26375" y="5683"/>
                </a:cubicBezTo>
                <a:cubicBezTo>
                  <a:pt x="26005" y="5550"/>
                  <a:pt x="25635" y="5432"/>
                  <a:pt x="25251" y="5326"/>
                </a:cubicBezTo>
                <a:lnTo>
                  <a:pt x="25001" y="397"/>
                </a:lnTo>
                <a:lnTo>
                  <a:pt x="21697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7" name="Google Shape;10467;p24"/>
          <p:cNvGrpSpPr/>
          <p:nvPr/>
        </p:nvGrpSpPr>
        <p:grpSpPr>
          <a:xfrm>
            <a:off x="210975" y="4510475"/>
            <a:ext cx="788478" cy="901709"/>
            <a:chOff x="210975" y="4510475"/>
            <a:chExt cx="788478" cy="901709"/>
          </a:xfrm>
        </p:grpSpPr>
        <p:sp>
          <p:nvSpPr>
            <p:cNvPr id="10468" name="Google Shape;10468;p24"/>
            <p:cNvSpPr/>
            <p:nvPr/>
          </p:nvSpPr>
          <p:spPr>
            <a:xfrm>
              <a:off x="210975" y="4510475"/>
              <a:ext cx="177645" cy="187055"/>
            </a:xfrm>
            <a:custGeom>
              <a:avLst/>
              <a:gdLst/>
              <a:ahLst/>
              <a:cxnLst/>
              <a:rect l="l" t="t" r="r" b="b"/>
              <a:pathLst>
                <a:path w="8722" h="9184" extrusionOk="0">
                  <a:moveTo>
                    <a:pt x="4388" y="2458"/>
                  </a:moveTo>
                  <a:cubicBezTo>
                    <a:pt x="4394" y="2464"/>
                    <a:pt x="4401" y="2464"/>
                    <a:pt x="4407" y="2464"/>
                  </a:cubicBezTo>
                  <a:cubicBezTo>
                    <a:pt x="4414" y="2464"/>
                    <a:pt x="4420" y="2464"/>
                    <a:pt x="4427" y="2471"/>
                  </a:cubicBezTo>
                  <a:cubicBezTo>
                    <a:pt x="4770" y="2471"/>
                    <a:pt x="5101" y="2564"/>
                    <a:pt x="5392" y="2735"/>
                  </a:cubicBezTo>
                  <a:lnTo>
                    <a:pt x="5405" y="2735"/>
                  </a:lnTo>
                  <a:cubicBezTo>
                    <a:pt x="5418" y="2749"/>
                    <a:pt x="5431" y="2749"/>
                    <a:pt x="5445" y="2762"/>
                  </a:cubicBezTo>
                  <a:cubicBezTo>
                    <a:pt x="5457" y="2762"/>
                    <a:pt x="5471" y="2775"/>
                    <a:pt x="5471" y="2775"/>
                  </a:cubicBezTo>
                  <a:lnTo>
                    <a:pt x="5484" y="2788"/>
                  </a:lnTo>
                  <a:cubicBezTo>
                    <a:pt x="5775" y="2960"/>
                    <a:pt x="6012" y="3211"/>
                    <a:pt x="6185" y="3501"/>
                  </a:cubicBezTo>
                  <a:cubicBezTo>
                    <a:pt x="6197" y="3515"/>
                    <a:pt x="6197" y="3528"/>
                    <a:pt x="6211" y="3542"/>
                  </a:cubicBezTo>
                  <a:cubicBezTo>
                    <a:pt x="6224" y="3554"/>
                    <a:pt x="6224" y="3568"/>
                    <a:pt x="6238" y="3581"/>
                  </a:cubicBezTo>
                  <a:lnTo>
                    <a:pt x="6238" y="3595"/>
                  </a:lnTo>
                  <a:cubicBezTo>
                    <a:pt x="6396" y="3885"/>
                    <a:pt x="6475" y="4215"/>
                    <a:pt x="6488" y="4559"/>
                  </a:cubicBezTo>
                  <a:lnTo>
                    <a:pt x="6488" y="4572"/>
                  </a:lnTo>
                  <a:lnTo>
                    <a:pt x="6488" y="4611"/>
                  </a:lnTo>
                  <a:lnTo>
                    <a:pt x="6488" y="4652"/>
                  </a:lnTo>
                  <a:lnTo>
                    <a:pt x="6488" y="4664"/>
                  </a:lnTo>
                  <a:cubicBezTo>
                    <a:pt x="6475" y="4995"/>
                    <a:pt x="6382" y="5325"/>
                    <a:pt x="6211" y="5629"/>
                  </a:cubicBezTo>
                  <a:cubicBezTo>
                    <a:pt x="6197" y="5642"/>
                    <a:pt x="6197" y="5656"/>
                    <a:pt x="6185" y="5669"/>
                  </a:cubicBezTo>
                  <a:cubicBezTo>
                    <a:pt x="6185" y="5682"/>
                    <a:pt x="6171" y="5695"/>
                    <a:pt x="6171" y="5709"/>
                  </a:cubicBezTo>
                  <a:lnTo>
                    <a:pt x="6158" y="5709"/>
                  </a:lnTo>
                  <a:cubicBezTo>
                    <a:pt x="5986" y="5999"/>
                    <a:pt x="5735" y="6237"/>
                    <a:pt x="5445" y="6408"/>
                  </a:cubicBezTo>
                  <a:lnTo>
                    <a:pt x="5445" y="6422"/>
                  </a:lnTo>
                  <a:cubicBezTo>
                    <a:pt x="5431" y="6422"/>
                    <a:pt x="5418" y="6435"/>
                    <a:pt x="5405" y="6435"/>
                  </a:cubicBezTo>
                  <a:cubicBezTo>
                    <a:pt x="5392" y="6449"/>
                    <a:pt x="5378" y="6449"/>
                    <a:pt x="5366" y="6461"/>
                  </a:cubicBezTo>
                  <a:lnTo>
                    <a:pt x="5352" y="6461"/>
                  </a:lnTo>
                  <a:cubicBezTo>
                    <a:pt x="5061" y="6620"/>
                    <a:pt x="4731" y="6713"/>
                    <a:pt x="4388" y="6713"/>
                  </a:cubicBezTo>
                  <a:lnTo>
                    <a:pt x="4282" y="6713"/>
                  </a:lnTo>
                  <a:cubicBezTo>
                    <a:pt x="3951" y="6699"/>
                    <a:pt x="3621" y="6607"/>
                    <a:pt x="3331" y="6449"/>
                  </a:cubicBezTo>
                  <a:cubicBezTo>
                    <a:pt x="3317" y="6449"/>
                    <a:pt x="3317" y="6449"/>
                    <a:pt x="3317" y="6435"/>
                  </a:cubicBezTo>
                  <a:cubicBezTo>
                    <a:pt x="3304" y="6435"/>
                    <a:pt x="3290" y="6422"/>
                    <a:pt x="3278" y="6422"/>
                  </a:cubicBezTo>
                  <a:cubicBezTo>
                    <a:pt x="3264" y="6408"/>
                    <a:pt x="3251" y="6408"/>
                    <a:pt x="3238" y="6396"/>
                  </a:cubicBezTo>
                  <a:cubicBezTo>
                    <a:pt x="2947" y="6211"/>
                    <a:pt x="2709" y="5973"/>
                    <a:pt x="2538" y="5682"/>
                  </a:cubicBezTo>
                  <a:cubicBezTo>
                    <a:pt x="2538" y="5682"/>
                    <a:pt x="2538" y="5669"/>
                    <a:pt x="2524" y="5669"/>
                  </a:cubicBezTo>
                  <a:cubicBezTo>
                    <a:pt x="2524" y="5656"/>
                    <a:pt x="2511" y="5642"/>
                    <a:pt x="2511" y="5629"/>
                  </a:cubicBezTo>
                  <a:lnTo>
                    <a:pt x="2485" y="5603"/>
                  </a:lnTo>
                  <a:lnTo>
                    <a:pt x="2485" y="5589"/>
                  </a:lnTo>
                  <a:cubicBezTo>
                    <a:pt x="2326" y="5286"/>
                    <a:pt x="2247" y="4955"/>
                    <a:pt x="2233" y="4625"/>
                  </a:cubicBezTo>
                  <a:lnTo>
                    <a:pt x="2233" y="4611"/>
                  </a:lnTo>
                  <a:lnTo>
                    <a:pt x="2233" y="4572"/>
                  </a:lnTo>
                  <a:lnTo>
                    <a:pt x="2233" y="4519"/>
                  </a:lnTo>
                  <a:cubicBezTo>
                    <a:pt x="2247" y="4176"/>
                    <a:pt x="2339" y="3845"/>
                    <a:pt x="2498" y="3554"/>
                  </a:cubicBezTo>
                  <a:cubicBezTo>
                    <a:pt x="2511" y="3554"/>
                    <a:pt x="2511" y="3554"/>
                    <a:pt x="2511" y="3542"/>
                  </a:cubicBezTo>
                  <a:cubicBezTo>
                    <a:pt x="2511" y="3528"/>
                    <a:pt x="2524" y="3528"/>
                    <a:pt x="2524" y="3515"/>
                  </a:cubicBezTo>
                  <a:cubicBezTo>
                    <a:pt x="2538" y="3501"/>
                    <a:pt x="2538" y="3489"/>
                    <a:pt x="2550" y="3475"/>
                  </a:cubicBezTo>
                  <a:lnTo>
                    <a:pt x="2550" y="3462"/>
                  </a:lnTo>
                  <a:cubicBezTo>
                    <a:pt x="2735" y="3184"/>
                    <a:pt x="2987" y="2934"/>
                    <a:pt x="3264" y="2762"/>
                  </a:cubicBezTo>
                  <a:lnTo>
                    <a:pt x="3278" y="2762"/>
                  </a:lnTo>
                  <a:cubicBezTo>
                    <a:pt x="3290" y="2749"/>
                    <a:pt x="3304" y="2749"/>
                    <a:pt x="3317" y="2735"/>
                  </a:cubicBezTo>
                  <a:cubicBezTo>
                    <a:pt x="3331" y="2735"/>
                    <a:pt x="3343" y="2722"/>
                    <a:pt x="3357" y="2722"/>
                  </a:cubicBezTo>
                  <a:lnTo>
                    <a:pt x="3357" y="2709"/>
                  </a:lnTo>
                  <a:cubicBezTo>
                    <a:pt x="3660" y="2550"/>
                    <a:pt x="3991" y="2471"/>
                    <a:pt x="4321" y="2458"/>
                  </a:cubicBezTo>
                  <a:close/>
                  <a:moveTo>
                    <a:pt x="3648" y="0"/>
                  </a:moveTo>
                  <a:lnTo>
                    <a:pt x="3317" y="1334"/>
                  </a:lnTo>
                  <a:cubicBezTo>
                    <a:pt x="3211" y="1375"/>
                    <a:pt x="3093" y="1414"/>
                    <a:pt x="2987" y="1467"/>
                  </a:cubicBezTo>
                  <a:cubicBezTo>
                    <a:pt x="2908" y="1493"/>
                    <a:pt x="2829" y="1533"/>
                    <a:pt x="2762" y="1572"/>
                  </a:cubicBezTo>
                  <a:cubicBezTo>
                    <a:pt x="2762" y="1572"/>
                    <a:pt x="2749" y="1572"/>
                    <a:pt x="2749" y="1586"/>
                  </a:cubicBezTo>
                  <a:lnTo>
                    <a:pt x="2735" y="1586"/>
                  </a:lnTo>
                  <a:cubicBezTo>
                    <a:pt x="2723" y="1599"/>
                    <a:pt x="2696" y="1612"/>
                    <a:pt x="2683" y="1612"/>
                  </a:cubicBezTo>
                  <a:lnTo>
                    <a:pt x="2670" y="1625"/>
                  </a:lnTo>
                  <a:cubicBezTo>
                    <a:pt x="2656" y="1625"/>
                    <a:pt x="2644" y="1639"/>
                    <a:pt x="2630" y="1652"/>
                  </a:cubicBezTo>
                  <a:lnTo>
                    <a:pt x="2617" y="1652"/>
                  </a:lnTo>
                  <a:cubicBezTo>
                    <a:pt x="2445" y="1757"/>
                    <a:pt x="2274" y="1877"/>
                    <a:pt x="2115" y="2022"/>
                  </a:cubicBezTo>
                  <a:lnTo>
                    <a:pt x="794" y="1612"/>
                  </a:lnTo>
                  <a:lnTo>
                    <a:pt x="27" y="2907"/>
                  </a:lnTo>
                  <a:lnTo>
                    <a:pt x="1018" y="3859"/>
                  </a:lnTo>
                  <a:cubicBezTo>
                    <a:pt x="1005" y="3924"/>
                    <a:pt x="1005" y="3991"/>
                    <a:pt x="991" y="4056"/>
                  </a:cubicBezTo>
                  <a:cubicBezTo>
                    <a:pt x="979" y="4109"/>
                    <a:pt x="979" y="4162"/>
                    <a:pt x="965" y="4215"/>
                  </a:cubicBezTo>
                  <a:cubicBezTo>
                    <a:pt x="965" y="4241"/>
                    <a:pt x="965" y="4268"/>
                    <a:pt x="952" y="4294"/>
                  </a:cubicBezTo>
                  <a:lnTo>
                    <a:pt x="952" y="4467"/>
                  </a:lnTo>
                  <a:lnTo>
                    <a:pt x="952" y="4479"/>
                  </a:lnTo>
                  <a:lnTo>
                    <a:pt x="952" y="4493"/>
                  </a:lnTo>
                  <a:lnTo>
                    <a:pt x="952" y="4559"/>
                  </a:lnTo>
                  <a:lnTo>
                    <a:pt x="952" y="4625"/>
                  </a:lnTo>
                  <a:cubicBezTo>
                    <a:pt x="952" y="4837"/>
                    <a:pt x="965" y="5048"/>
                    <a:pt x="1005" y="5246"/>
                  </a:cubicBezTo>
                  <a:lnTo>
                    <a:pt x="1" y="6184"/>
                  </a:lnTo>
                  <a:lnTo>
                    <a:pt x="741" y="7506"/>
                  </a:lnTo>
                  <a:lnTo>
                    <a:pt x="2062" y="7122"/>
                  </a:lnTo>
                  <a:cubicBezTo>
                    <a:pt x="2115" y="7162"/>
                    <a:pt x="2154" y="7201"/>
                    <a:pt x="2207" y="7241"/>
                  </a:cubicBezTo>
                  <a:cubicBezTo>
                    <a:pt x="2247" y="7281"/>
                    <a:pt x="2300" y="7307"/>
                    <a:pt x="2339" y="7347"/>
                  </a:cubicBezTo>
                  <a:cubicBezTo>
                    <a:pt x="2366" y="7360"/>
                    <a:pt x="2379" y="7374"/>
                    <a:pt x="2406" y="7386"/>
                  </a:cubicBezTo>
                  <a:cubicBezTo>
                    <a:pt x="2459" y="7426"/>
                    <a:pt x="2498" y="7453"/>
                    <a:pt x="2550" y="7479"/>
                  </a:cubicBezTo>
                  <a:cubicBezTo>
                    <a:pt x="2550" y="7479"/>
                    <a:pt x="2550" y="7492"/>
                    <a:pt x="2564" y="7492"/>
                  </a:cubicBezTo>
                  <a:lnTo>
                    <a:pt x="2577" y="7492"/>
                  </a:lnTo>
                  <a:cubicBezTo>
                    <a:pt x="2591" y="7506"/>
                    <a:pt x="2603" y="7518"/>
                    <a:pt x="2630" y="7532"/>
                  </a:cubicBezTo>
                  <a:cubicBezTo>
                    <a:pt x="2644" y="7545"/>
                    <a:pt x="2656" y="7545"/>
                    <a:pt x="2683" y="7559"/>
                  </a:cubicBezTo>
                  <a:lnTo>
                    <a:pt x="2696" y="7571"/>
                  </a:lnTo>
                  <a:lnTo>
                    <a:pt x="2709" y="7571"/>
                  </a:lnTo>
                  <a:cubicBezTo>
                    <a:pt x="2776" y="7611"/>
                    <a:pt x="2855" y="7651"/>
                    <a:pt x="2920" y="7691"/>
                  </a:cubicBezTo>
                  <a:cubicBezTo>
                    <a:pt x="3026" y="7744"/>
                    <a:pt x="3146" y="7783"/>
                    <a:pt x="3251" y="7823"/>
                  </a:cubicBezTo>
                  <a:lnTo>
                    <a:pt x="3555" y="9171"/>
                  </a:lnTo>
                  <a:lnTo>
                    <a:pt x="5075" y="9183"/>
                  </a:lnTo>
                  <a:lnTo>
                    <a:pt x="5405" y="7836"/>
                  </a:lnTo>
                  <a:cubicBezTo>
                    <a:pt x="5510" y="7809"/>
                    <a:pt x="5630" y="7756"/>
                    <a:pt x="5735" y="7717"/>
                  </a:cubicBezTo>
                  <a:cubicBezTo>
                    <a:pt x="5815" y="7677"/>
                    <a:pt x="5880" y="7651"/>
                    <a:pt x="5960" y="7611"/>
                  </a:cubicBezTo>
                  <a:cubicBezTo>
                    <a:pt x="5960" y="7598"/>
                    <a:pt x="5973" y="7598"/>
                    <a:pt x="5973" y="7598"/>
                  </a:cubicBezTo>
                  <a:lnTo>
                    <a:pt x="5986" y="7598"/>
                  </a:lnTo>
                  <a:cubicBezTo>
                    <a:pt x="6000" y="7585"/>
                    <a:pt x="6026" y="7571"/>
                    <a:pt x="6039" y="7559"/>
                  </a:cubicBezTo>
                  <a:lnTo>
                    <a:pt x="6053" y="7559"/>
                  </a:lnTo>
                  <a:cubicBezTo>
                    <a:pt x="6065" y="7545"/>
                    <a:pt x="6079" y="7545"/>
                    <a:pt x="6092" y="7532"/>
                  </a:cubicBezTo>
                  <a:cubicBezTo>
                    <a:pt x="6092" y="7532"/>
                    <a:pt x="6105" y="7532"/>
                    <a:pt x="6105" y="7518"/>
                  </a:cubicBezTo>
                  <a:cubicBezTo>
                    <a:pt x="6132" y="7506"/>
                    <a:pt x="6158" y="7492"/>
                    <a:pt x="6185" y="7466"/>
                  </a:cubicBezTo>
                  <a:cubicBezTo>
                    <a:pt x="6211" y="7453"/>
                    <a:pt x="6238" y="7439"/>
                    <a:pt x="6250" y="7426"/>
                  </a:cubicBezTo>
                  <a:cubicBezTo>
                    <a:pt x="6382" y="7347"/>
                    <a:pt x="6488" y="7254"/>
                    <a:pt x="6608" y="7162"/>
                  </a:cubicBezTo>
                  <a:lnTo>
                    <a:pt x="7915" y="7571"/>
                  </a:lnTo>
                  <a:lnTo>
                    <a:pt x="8695" y="6264"/>
                  </a:lnTo>
                  <a:lnTo>
                    <a:pt x="7691" y="5312"/>
                  </a:lnTo>
                  <a:cubicBezTo>
                    <a:pt x="7718" y="5233"/>
                    <a:pt x="7730" y="5140"/>
                    <a:pt x="7744" y="5048"/>
                  </a:cubicBezTo>
                  <a:cubicBezTo>
                    <a:pt x="7744" y="5022"/>
                    <a:pt x="7744" y="4995"/>
                    <a:pt x="7757" y="4955"/>
                  </a:cubicBezTo>
                  <a:cubicBezTo>
                    <a:pt x="7757" y="4902"/>
                    <a:pt x="7757" y="4849"/>
                    <a:pt x="7770" y="4796"/>
                  </a:cubicBezTo>
                  <a:lnTo>
                    <a:pt x="7770" y="4691"/>
                  </a:lnTo>
                  <a:lnTo>
                    <a:pt x="7770" y="4625"/>
                  </a:lnTo>
                  <a:lnTo>
                    <a:pt x="7770" y="4559"/>
                  </a:lnTo>
                  <a:lnTo>
                    <a:pt x="7770" y="4546"/>
                  </a:lnTo>
                  <a:cubicBezTo>
                    <a:pt x="7770" y="4347"/>
                    <a:pt x="7744" y="4136"/>
                    <a:pt x="7704" y="3924"/>
                  </a:cubicBezTo>
                  <a:lnTo>
                    <a:pt x="8722" y="2999"/>
                  </a:lnTo>
                  <a:lnTo>
                    <a:pt x="7982" y="1678"/>
                  </a:lnTo>
                  <a:lnTo>
                    <a:pt x="6660" y="2062"/>
                  </a:lnTo>
                  <a:cubicBezTo>
                    <a:pt x="6541" y="1969"/>
                    <a:pt x="6435" y="1877"/>
                    <a:pt x="6317" y="1784"/>
                  </a:cubicBezTo>
                  <a:cubicBezTo>
                    <a:pt x="6264" y="1757"/>
                    <a:pt x="6224" y="1731"/>
                    <a:pt x="6171" y="1692"/>
                  </a:cubicBezTo>
                  <a:lnTo>
                    <a:pt x="6158" y="1692"/>
                  </a:lnTo>
                  <a:cubicBezTo>
                    <a:pt x="6158" y="1692"/>
                    <a:pt x="6158" y="1678"/>
                    <a:pt x="6145" y="1678"/>
                  </a:cubicBezTo>
                  <a:cubicBezTo>
                    <a:pt x="6132" y="1665"/>
                    <a:pt x="6118" y="1665"/>
                    <a:pt x="6092" y="1652"/>
                  </a:cubicBezTo>
                  <a:cubicBezTo>
                    <a:pt x="6079" y="1639"/>
                    <a:pt x="6053" y="1625"/>
                    <a:pt x="6039" y="1612"/>
                  </a:cubicBezTo>
                  <a:lnTo>
                    <a:pt x="6026" y="1612"/>
                  </a:lnTo>
                  <a:lnTo>
                    <a:pt x="6012" y="1599"/>
                  </a:lnTo>
                  <a:cubicBezTo>
                    <a:pt x="5947" y="1560"/>
                    <a:pt x="5868" y="1519"/>
                    <a:pt x="5788" y="1493"/>
                  </a:cubicBezTo>
                  <a:cubicBezTo>
                    <a:pt x="5683" y="1440"/>
                    <a:pt x="5577" y="1401"/>
                    <a:pt x="5457" y="1361"/>
                  </a:cubicBezTo>
                  <a:lnTo>
                    <a:pt x="5167" y="13"/>
                  </a:lnTo>
                  <a:lnTo>
                    <a:pt x="364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24"/>
            <p:cNvSpPr/>
            <p:nvPr/>
          </p:nvSpPr>
          <p:spPr>
            <a:xfrm>
              <a:off x="426983" y="4839523"/>
              <a:ext cx="572470" cy="572661"/>
            </a:xfrm>
            <a:custGeom>
              <a:avLst/>
              <a:gdLst/>
              <a:ahLst/>
              <a:cxnLst/>
              <a:rect l="l" t="t" r="r" b="b"/>
              <a:pathLst>
                <a:path w="41809" h="41823" extrusionOk="0">
                  <a:moveTo>
                    <a:pt x="20903" y="7700"/>
                  </a:moveTo>
                  <a:cubicBezTo>
                    <a:pt x="21309" y="7700"/>
                    <a:pt x="21715" y="7719"/>
                    <a:pt x="22120" y="7758"/>
                  </a:cubicBezTo>
                  <a:lnTo>
                    <a:pt x="22186" y="7758"/>
                  </a:lnTo>
                  <a:lnTo>
                    <a:pt x="22464" y="7797"/>
                  </a:lnTo>
                  <a:cubicBezTo>
                    <a:pt x="22543" y="7797"/>
                    <a:pt x="22635" y="7810"/>
                    <a:pt x="22714" y="7823"/>
                  </a:cubicBezTo>
                  <a:cubicBezTo>
                    <a:pt x="22740" y="7823"/>
                    <a:pt x="22754" y="7823"/>
                    <a:pt x="22781" y="7837"/>
                  </a:cubicBezTo>
                  <a:cubicBezTo>
                    <a:pt x="24855" y="8128"/>
                    <a:pt x="26824" y="8920"/>
                    <a:pt x="28542" y="10122"/>
                  </a:cubicBezTo>
                  <a:cubicBezTo>
                    <a:pt x="28554" y="10136"/>
                    <a:pt x="28581" y="10149"/>
                    <a:pt x="28595" y="10162"/>
                  </a:cubicBezTo>
                  <a:cubicBezTo>
                    <a:pt x="28674" y="10215"/>
                    <a:pt x="28739" y="10268"/>
                    <a:pt x="28819" y="10334"/>
                  </a:cubicBezTo>
                  <a:cubicBezTo>
                    <a:pt x="28885" y="10374"/>
                    <a:pt x="28951" y="10427"/>
                    <a:pt x="29017" y="10480"/>
                  </a:cubicBezTo>
                  <a:cubicBezTo>
                    <a:pt x="29030" y="10492"/>
                    <a:pt x="29057" y="10506"/>
                    <a:pt x="29070" y="10519"/>
                  </a:cubicBezTo>
                  <a:cubicBezTo>
                    <a:pt x="30709" y="11814"/>
                    <a:pt x="32030" y="13492"/>
                    <a:pt x="32915" y="15381"/>
                  </a:cubicBezTo>
                  <a:cubicBezTo>
                    <a:pt x="32915" y="15408"/>
                    <a:pt x="32929" y="15421"/>
                    <a:pt x="32941" y="15448"/>
                  </a:cubicBezTo>
                  <a:cubicBezTo>
                    <a:pt x="32981" y="15527"/>
                    <a:pt x="33008" y="15619"/>
                    <a:pt x="33047" y="15698"/>
                  </a:cubicBezTo>
                  <a:cubicBezTo>
                    <a:pt x="33087" y="15778"/>
                    <a:pt x="33114" y="15857"/>
                    <a:pt x="33153" y="15936"/>
                  </a:cubicBezTo>
                  <a:cubicBezTo>
                    <a:pt x="33153" y="15950"/>
                    <a:pt x="33166" y="15976"/>
                    <a:pt x="33166" y="15989"/>
                  </a:cubicBezTo>
                  <a:cubicBezTo>
                    <a:pt x="33946" y="17932"/>
                    <a:pt x="34250" y="20046"/>
                    <a:pt x="34065" y="22134"/>
                  </a:cubicBezTo>
                  <a:lnTo>
                    <a:pt x="34065" y="22187"/>
                  </a:lnTo>
                  <a:lnTo>
                    <a:pt x="34025" y="22464"/>
                  </a:lnTo>
                  <a:cubicBezTo>
                    <a:pt x="34012" y="22557"/>
                    <a:pt x="34012" y="22636"/>
                    <a:pt x="33998" y="22728"/>
                  </a:cubicBezTo>
                  <a:cubicBezTo>
                    <a:pt x="33998" y="22742"/>
                    <a:pt x="33998" y="22768"/>
                    <a:pt x="33986" y="22781"/>
                  </a:cubicBezTo>
                  <a:cubicBezTo>
                    <a:pt x="33695" y="24856"/>
                    <a:pt x="32902" y="26838"/>
                    <a:pt x="31699" y="28542"/>
                  </a:cubicBezTo>
                  <a:cubicBezTo>
                    <a:pt x="31687" y="28568"/>
                    <a:pt x="31673" y="28582"/>
                    <a:pt x="31660" y="28595"/>
                  </a:cubicBezTo>
                  <a:cubicBezTo>
                    <a:pt x="31607" y="28661"/>
                    <a:pt x="31554" y="28741"/>
                    <a:pt x="31502" y="28806"/>
                  </a:cubicBezTo>
                  <a:cubicBezTo>
                    <a:pt x="31449" y="28873"/>
                    <a:pt x="31396" y="28952"/>
                    <a:pt x="31343" y="29031"/>
                  </a:cubicBezTo>
                  <a:lnTo>
                    <a:pt x="31303" y="29071"/>
                  </a:lnTo>
                  <a:cubicBezTo>
                    <a:pt x="30008" y="30723"/>
                    <a:pt x="28330" y="32044"/>
                    <a:pt x="26428" y="32916"/>
                  </a:cubicBezTo>
                  <a:cubicBezTo>
                    <a:pt x="26414" y="32929"/>
                    <a:pt x="26387" y="32929"/>
                    <a:pt x="26375" y="32943"/>
                  </a:cubicBezTo>
                  <a:cubicBezTo>
                    <a:pt x="26295" y="32982"/>
                    <a:pt x="26216" y="33008"/>
                    <a:pt x="26137" y="33048"/>
                  </a:cubicBezTo>
                  <a:cubicBezTo>
                    <a:pt x="26058" y="33087"/>
                    <a:pt x="25965" y="33114"/>
                    <a:pt x="25885" y="33154"/>
                  </a:cubicBezTo>
                  <a:cubicBezTo>
                    <a:pt x="25873" y="33167"/>
                    <a:pt x="25846" y="33167"/>
                    <a:pt x="25832" y="33180"/>
                  </a:cubicBezTo>
                  <a:cubicBezTo>
                    <a:pt x="24265" y="33805"/>
                    <a:pt x="22605" y="34124"/>
                    <a:pt x="20933" y="34124"/>
                  </a:cubicBezTo>
                  <a:cubicBezTo>
                    <a:pt x="20518" y="34124"/>
                    <a:pt x="20103" y="34105"/>
                    <a:pt x="19689" y="34065"/>
                  </a:cubicBezTo>
                  <a:lnTo>
                    <a:pt x="19622" y="34065"/>
                  </a:lnTo>
                  <a:cubicBezTo>
                    <a:pt x="19543" y="34053"/>
                    <a:pt x="19451" y="34053"/>
                    <a:pt x="19372" y="34039"/>
                  </a:cubicBezTo>
                  <a:lnTo>
                    <a:pt x="19094" y="34000"/>
                  </a:lnTo>
                  <a:lnTo>
                    <a:pt x="19041" y="34000"/>
                  </a:lnTo>
                  <a:cubicBezTo>
                    <a:pt x="16967" y="33695"/>
                    <a:pt x="14985" y="32902"/>
                    <a:pt x="13280" y="31701"/>
                  </a:cubicBezTo>
                  <a:cubicBezTo>
                    <a:pt x="13253" y="31687"/>
                    <a:pt x="13240" y="31674"/>
                    <a:pt x="13227" y="31660"/>
                  </a:cubicBezTo>
                  <a:cubicBezTo>
                    <a:pt x="13147" y="31608"/>
                    <a:pt x="13082" y="31555"/>
                    <a:pt x="13015" y="31516"/>
                  </a:cubicBezTo>
                  <a:cubicBezTo>
                    <a:pt x="12936" y="31449"/>
                    <a:pt x="12870" y="31396"/>
                    <a:pt x="12791" y="31343"/>
                  </a:cubicBezTo>
                  <a:lnTo>
                    <a:pt x="12751" y="31304"/>
                  </a:lnTo>
                  <a:cubicBezTo>
                    <a:pt x="11100" y="30009"/>
                    <a:pt x="9779" y="28344"/>
                    <a:pt x="8906" y="26442"/>
                  </a:cubicBezTo>
                  <a:cubicBezTo>
                    <a:pt x="8893" y="26415"/>
                    <a:pt x="8880" y="26401"/>
                    <a:pt x="8880" y="26375"/>
                  </a:cubicBezTo>
                  <a:cubicBezTo>
                    <a:pt x="8840" y="26309"/>
                    <a:pt x="8813" y="26230"/>
                    <a:pt x="8774" y="26151"/>
                  </a:cubicBezTo>
                  <a:cubicBezTo>
                    <a:pt x="8734" y="26058"/>
                    <a:pt x="8695" y="25979"/>
                    <a:pt x="8669" y="25887"/>
                  </a:cubicBezTo>
                  <a:cubicBezTo>
                    <a:pt x="8655" y="25873"/>
                    <a:pt x="8655" y="25846"/>
                    <a:pt x="8642" y="25834"/>
                  </a:cubicBezTo>
                  <a:cubicBezTo>
                    <a:pt x="7862" y="23891"/>
                    <a:pt x="7559" y="21777"/>
                    <a:pt x="7744" y="19703"/>
                  </a:cubicBezTo>
                  <a:cubicBezTo>
                    <a:pt x="7756" y="19676"/>
                    <a:pt x="7756" y="19650"/>
                    <a:pt x="7756" y="19636"/>
                  </a:cubicBezTo>
                  <a:cubicBezTo>
                    <a:pt x="7756" y="19544"/>
                    <a:pt x="7770" y="19465"/>
                    <a:pt x="7783" y="19372"/>
                  </a:cubicBezTo>
                  <a:cubicBezTo>
                    <a:pt x="7796" y="19292"/>
                    <a:pt x="7809" y="19201"/>
                    <a:pt x="7823" y="19107"/>
                  </a:cubicBezTo>
                  <a:lnTo>
                    <a:pt x="7823" y="19042"/>
                  </a:lnTo>
                  <a:cubicBezTo>
                    <a:pt x="8126" y="16967"/>
                    <a:pt x="8919" y="14985"/>
                    <a:pt x="10122" y="13281"/>
                  </a:cubicBezTo>
                  <a:cubicBezTo>
                    <a:pt x="10135" y="13267"/>
                    <a:pt x="10148" y="13241"/>
                    <a:pt x="10161" y="13228"/>
                  </a:cubicBezTo>
                  <a:cubicBezTo>
                    <a:pt x="10214" y="13149"/>
                    <a:pt x="10267" y="13082"/>
                    <a:pt x="10320" y="13003"/>
                  </a:cubicBezTo>
                  <a:lnTo>
                    <a:pt x="10478" y="12805"/>
                  </a:lnTo>
                  <a:cubicBezTo>
                    <a:pt x="10492" y="12791"/>
                    <a:pt x="10505" y="12765"/>
                    <a:pt x="10518" y="12752"/>
                  </a:cubicBezTo>
                  <a:cubicBezTo>
                    <a:pt x="11813" y="11114"/>
                    <a:pt x="13478" y="9792"/>
                    <a:pt x="15381" y="8907"/>
                  </a:cubicBezTo>
                  <a:cubicBezTo>
                    <a:pt x="15407" y="8907"/>
                    <a:pt x="15420" y="8894"/>
                    <a:pt x="15434" y="8880"/>
                  </a:cubicBezTo>
                  <a:cubicBezTo>
                    <a:pt x="15526" y="8841"/>
                    <a:pt x="15605" y="8815"/>
                    <a:pt x="15698" y="8775"/>
                  </a:cubicBezTo>
                  <a:cubicBezTo>
                    <a:pt x="15777" y="8735"/>
                    <a:pt x="15843" y="8709"/>
                    <a:pt x="15922" y="8669"/>
                  </a:cubicBezTo>
                  <a:cubicBezTo>
                    <a:pt x="15949" y="8669"/>
                    <a:pt x="15962" y="8656"/>
                    <a:pt x="15989" y="8642"/>
                  </a:cubicBezTo>
                  <a:cubicBezTo>
                    <a:pt x="17552" y="8025"/>
                    <a:pt x="19227" y="7700"/>
                    <a:pt x="20903" y="7700"/>
                  </a:cubicBezTo>
                  <a:close/>
                  <a:moveTo>
                    <a:pt x="21697" y="1"/>
                  </a:moveTo>
                  <a:lnTo>
                    <a:pt x="20296" y="4745"/>
                  </a:lnTo>
                  <a:cubicBezTo>
                    <a:pt x="19913" y="4758"/>
                    <a:pt x="19516" y="4784"/>
                    <a:pt x="19134" y="4824"/>
                  </a:cubicBezTo>
                  <a:cubicBezTo>
                    <a:pt x="19107" y="4824"/>
                    <a:pt x="19094" y="4824"/>
                    <a:pt x="19081" y="4837"/>
                  </a:cubicBezTo>
                  <a:cubicBezTo>
                    <a:pt x="18988" y="4837"/>
                    <a:pt x="18909" y="4851"/>
                    <a:pt x="18817" y="4863"/>
                  </a:cubicBezTo>
                  <a:cubicBezTo>
                    <a:pt x="18803" y="4863"/>
                    <a:pt x="18776" y="4863"/>
                    <a:pt x="18764" y="4877"/>
                  </a:cubicBezTo>
                  <a:cubicBezTo>
                    <a:pt x="18697" y="4877"/>
                    <a:pt x="18632" y="4890"/>
                    <a:pt x="18579" y="4903"/>
                  </a:cubicBezTo>
                  <a:cubicBezTo>
                    <a:pt x="18512" y="4903"/>
                    <a:pt x="18447" y="4916"/>
                    <a:pt x="18394" y="4930"/>
                  </a:cubicBezTo>
                  <a:cubicBezTo>
                    <a:pt x="18288" y="4943"/>
                    <a:pt x="18182" y="4956"/>
                    <a:pt x="18077" y="4983"/>
                  </a:cubicBezTo>
                  <a:lnTo>
                    <a:pt x="18024" y="4983"/>
                  </a:lnTo>
                  <a:cubicBezTo>
                    <a:pt x="17640" y="5062"/>
                    <a:pt x="17257" y="5141"/>
                    <a:pt x="16874" y="5233"/>
                  </a:cubicBezTo>
                  <a:lnTo>
                    <a:pt x="14192" y="1098"/>
                  </a:lnTo>
                  <a:lnTo>
                    <a:pt x="11139" y="2419"/>
                  </a:lnTo>
                  <a:lnTo>
                    <a:pt x="12289" y="7215"/>
                  </a:lnTo>
                  <a:cubicBezTo>
                    <a:pt x="11958" y="7414"/>
                    <a:pt x="11641" y="7638"/>
                    <a:pt x="11324" y="7863"/>
                  </a:cubicBezTo>
                  <a:cubicBezTo>
                    <a:pt x="11324" y="7876"/>
                    <a:pt x="11324" y="7876"/>
                    <a:pt x="11311" y="7876"/>
                  </a:cubicBezTo>
                  <a:cubicBezTo>
                    <a:pt x="11311" y="7890"/>
                    <a:pt x="11298" y="7890"/>
                    <a:pt x="11285" y="7902"/>
                  </a:cubicBezTo>
                  <a:cubicBezTo>
                    <a:pt x="11192" y="7969"/>
                    <a:pt x="11113" y="8035"/>
                    <a:pt x="11021" y="8087"/>
                  </a:cubicBezTo>
                  <a:cubicBezTo>
                    <a:pt x="10980" y="8128"/>
                    <a:pt x="10928" y="8167"/>
                    <a:pt x="10875" y="8207"/>
                  </a:cubicBezTo>
                  <a:cubicBezTo>
                    <a:pt x="10836" y="8246"/>
                    <a:pt x="10783" y="8286"/>
                    <a:pt x="10730" y="8325"/>
                  </a:cubicBezTo>
                  <a:lnTo>
                    <a:pt x="10690" y="8365"/>
                  </a:lnTo>
                  <a:lnTo>
                    <a:pt x="10492" y="8524"/>
                  </a:lnTo>
                  <a:cubicBezTo>
                    <a:pt x="10478" y="8537"/>
                    <a:pt x="10452" y="8550"/>
                    <a:pt x="10439" y="8563"/>
                  </a:cubicBezTo>
                  <a:cubicBezTo>
                    <a:pt x="10148" y="8815"/>
                    <a:pt x="9858" y="9079"/>
                    <a:pt x="9580" y="9356"/>
                  </a:cubicBezTo>
                  <a:lnTo>
                    <a:pt x="5180" y="7110"/>
                  </a:lnTo>
                  <a:lnTo>
                    <a:pt x="3198" y="9779"/>
                  </a:lnTo>
                  <a:lnTo>
                    <a:pt x="6594" y="13346"/>
                  </a:lnTo>
                  <a:cubicBezTo>
                    <a:pt x="6409" y="13690"/>
                    <a:pt x="6250" y="14047"/>
                    <a:pt x="6091" y="14403"/>
                  </a:cubicBezTo>
                  <a:cubicBezTo>
                    <a:pt x="6079" y="14430"/>
                    <a:pt x="6079" y="14444"/>
                    <a:pt x="6065" y="14456"/>
                  </a:cubicBezTo>
                  <a:cubicBezTo>
                    <a:pt x="6026" y="14549"/>
                    <a:pt x="5986" y="14655"/>
                    <a:pt x="5947" y="14747"/>
                  </a:cubicBezTo>
                  <a:cubicBezTo>
                    <a:pt x="5933" y="14761"/>
                    <a:pt x="5933" y="14761"/>
                    <a:pt x="5933" y="14773"/>
                  </a:cubicBezTo>
                  <a:cubicBezTo>
                    <a:pt x="5933" y="14773"/>
                    <a:pt x="5933" y="14787"/>
                    <a:pt x="5920" y="14787"/>
                  </a:cubicBezTo>
                  <a:cubicBezTo>
                    <a:pt x="5906" y="14826"/>
                    <a:pt x="5894" y="14879"/>
                    <a:pt x="5867" y="14919"/>
                  </a:cubicBezTo>
                  <a:cubicBezTo>
                    <a:pt x="5854" y="14985"/>
                    <a:pt x="5827" y="15038"/>
                    <a:pt x="5801" y="15104"/>
                  </a:cubicBezTo>
                  <a:cubicBezTo>
                    <a:pt x="5762" y="15196"/>
                    <a:pt x="5721" y="15302"/>
                    <a:pt x="5695" y="15395"/>
                  </a:cubicBezTo>
                  <a:cubicBezTo>
                    <a:pt x="5682" y="15421"/>
                    <a:pt x="5682" y="15434"/>
                    <a:pt x="5669" y="15448"/>
                  </a:cubicBezTo>
                  <a:cubicBezTo>
                    <a:pt x="5536" y="15818"/>
                    <a:pt x="5418" y="16188"/>
                    <a:pt x="5312" y="16570"/>
                  </a:cubicBezTo>
                  <a:lnTo>
                    <a:pt x="397" y="16822"/>
                  </a:lnTo>
                  <a:lnTo>
                    <a:pt x="0" y="20125"/>
                  </a:lnTo>
                  <a:lnTo>
                    <a:pt x="4731" y="21526"/>
                  </a:lnTo>
                  <a:cubicBezTo>
                    <a:pt x="4744" y="21909"/>
                    <a:pt x="4770" y="22305"/>
                    <a:pt x="4823" y="22689"/>
                  </a:cubicBezTo>
                  <a:lnTo>
                    <a:pt x="4823" y="22742"/>
                  </a:lnTo>
                  <a:lnTo>
                    <a:pt x="4863" y="23059"/>
                  </a:lnTo>
                  <a:cubicBezTo>
                    <a:pt x="4876" y="23124"/>
                    <a:pt x="4876" y="23191"/>
                    <a:pt x="4889" y="23244"/>
                  </a:cubicBezTo>
                  <a:cubicBezTo>
                    <a:pt x="4902" y="23309"/>
                    <a:pt x="4902" y="23376"/>
                    <a:pt x="4916" y="23429"/>
                  </a:cubicBezTo>
                  <a:cubicBezTo>
                    <a:pt x="4929" y="23535"/>
                    <a:pt x="4955" y="23640"/>
                    <a:pt x="4969" y="23746"/>
                  </a:cubicBezTo>
                  <a:cubicBezTo>
                    <a:pt x="4969" y="23759"/>
                    <a:pt x="4981" y="23785"/>
                    <a:pt x="4981" y="23799"/>
                  </a:cubicBezTo>
                  <a:cubicBezTo>
                    <a:pt x="4981" y="23825"/>
                    <a:pt x="4995" y="23852"/>
                    <a:pt x="4995" y="23891"/>
                  </a:cubicBezTo>
                  <a:cubicBezTo>
                    <a:pt x="5048" y="24142"/>
                    <a:pt x="5101" y="24407"/>
                    <a:pt x="5166" y="24657"/>
                  </a:cubicBezTo>
                  <a:cubicBezTo>
                    <a:pt x="5180" y="24750"/>
                    <a:pt x="5207" y="24856"/>
                    <a:pt x="5233" y="24948"/>
                  </a:cubicBezTo>
                  <a:lnTo>
                    <a:pt x="1097" y="27631"/>
                  </a:lnTo>
                  <a:lnTo>
                    <a:pt x="2405" y="30683"/>
                  </a:lnTo>
                  <a:lnTo>
                    <a:pt x="7201" y="29534"/>
                  </a:lnTo>
                  <a:cubicBezTo>
                    <a:pt x="7413" y="29851"/>
                    <a:pt x="7624" y="30180"/>
                    <a:pt x="7862" y="30498"/>
                  </a:cubicBezTo>
                  <a:lnTo>
                    <a:pt x="7902" y="30538"/>
                  </a:lnTo>
                  <a:cubicBezTo>
                    <a:pt x="7955" y="30630"/>
                    <a:pt x="8021" y="30709"/>
                    <a:pt x="8087" y="30788"/>
                  </a:cubicBezTo>
                  <a:lnTo>
                    <a:pt x="8206" y="30947"/>
                  </a:lnTo>
                  <a:cubicBezTo>
                    <a:pt x="8246" y="30987"/>
                    <a:pt x="8285" y="31040"/>
                    <a:pt x="8325" y="31093"/>
                  </a:cubicBezTo>
                  <a:lnTo>
                    <a:pt x="8523" y="31331"/>
                  </a:lnTo>
                  <a:cubicBezTo>
                    <a:pt x="8536" y="31343"/>
                    <a:pt x="8549" y="31357"/>
                    <a:pt x="8563" y="31383"/>
                  </a:cubicBezTo>
                  <a:cubicBezTo>
                    <a:pt x="8813" y="31674"/>
                    <a:pt x="9078" y="31965"/>
                    <a:pt x="9342" y="32242"/>
                  </a:cubicBezTo>
                  <a:lnTo>
                    <a:pt x="7109" y="36629"/>
                  </a:lnTo>
                  <a:lnTo>
                    <a:pt x="9779" y="38624"/>
                  </a:lnTo>
                  <a:lnTo>
                    <a:pt x="13346" y="35228"/>
                  </a:lnTo>
                  <a:cubicBezTo>
                    <a:pt x="13690" y="35400"/>
                    <a:pt x="14046" y="35572"/>
                    <a:pt x="14403" y="35730"/>
                  </a:cubicBezTo>
                  <a:cubicBezTo>
                    <a:pt x="14416" y="35744"/>
                    <a:pt x="14430" y="35744"/>
                    <a:pt x="14456" y="35757"/>
                  </a:cubicBezTo>
                  <a:cubicBezTo>
                    <a:pt x="14548" y="35797"/>
                    <a:pt x="14641" y="35836"/>
                    <a:pt x="14747" y="35876"/>
                  </a:cubicBezTo>
                  <a:cubicBezTo>
                    <a:pt x="14800" y="35902"/>
                    <a:pt x="14865" y="35929"/>
                    <a:pt x="14918" y="35955"/>
                  </a:cubicBezTo>
                  <a:cubicBezTo>
                    <a:pt x="14971" y="35968"/>
                    <a:pt x="15037" y="35994"/>
                    <a:pt x="15090" y="36021"/>
                  </a:cubicBezTo>
                  <a:cubicBezTo>
                    <a:pt x="15196" y="36061"/>
                    <a:pt x="15288" y="36100"/>
                    <a:pt x="15394" y="36127"/>
                  </a:cubicBezTo>
                  <a:cubicBezTo>
                    <a:pt x="15407" y="36140"/>
                    <a:pt x="15434" y="36140"/>
                    <a:pt x="15447" y="36153"/>
                  </a:cubicBezTo>
                  <a:cubicBezTo>
                    <a:pt x="15817" y="36285"/>
                    <a:pt x="16187" y="36405"/>
                    <a:pt x="16557" y="36510"/>
                  </a:cubicBezTo>
                  <a:lnTo>
                    <a:pt x="16821" y="41426"/>
                  </a:lnTo>
                  <a:lnTo>
                    <a:pt x="20124" y="41822"/>
                  </a:lnTo>
                  <a:lnTo>
                    <a:pt x="21512" y="37092"/>
                  </a:lnTo>
                  <a:cubicBezTo>
                    <a:pt x="21909" y="37078"/>
                    <a:pt x="22291" y="37039"/>
                    <a:pt x="22688" y="36999"/>
                  </a:cubicBezTo>
                  <a:lnTo>
                    <a:pt x="22740" y="36999"/>
                  </a:lnTo>
                  <a:cubicBezTo>
                    <a:pt x="22820" y="36986"/>
                    <a:pt x="22913" y="36972"/>
                    <a:pt x="22992" y="36960"/>
                  </a:cubicBezTo>
                  <a:lnTo>
                    <a:pt x="23058" y="36960"/>
                  </a:lnTo>
                  <a:cubicBezTo>
                    <a:pt x="23110" y="36946"/>
                    <a:pt x="23177" y="36933"/>
                    <a:pt x="23243" y="36933"/>
                  </a:cubicBezTo>
                  <a:cubicBezTo>
                    <a:pt x="23295" y="36919"/>
                    <a:pt x="23362" y="36907"/>
                    <a:pt x="23428" y="36907"/>
                  </a:cubicBezTo>
                  <a:cubicBezTo>
                    <a:pt x="23533" y="36880"/>
                    <a:pt x="23639" y="36867"/>
                    <a:pt x="23745" y="36854"/>
                  </a:cubicBezTo>
                  <a:cubicBezTo>
                    <a:pt x="23758" y="36840"/>
                    <a:pt x="23771" y="36840"/>
                    <a:pt x="23785" y="36840"/>
                  </a:cubicBezTo>
                  <a:lnTo>
                    <a:pt x="23798" y="36840"/>
                  </a:lnTo>
                  <a:cubicBezTo>
                    <a:pt x="24181" y="36775"/>
                    <a:pt x="24564" y="36682"/>
                    <a:pt x="24934" y="36590"/>
                  </a:cubicBezTo>
                  <a:lnTo>
                    <a:pt x="27617" y="40725"/>
                  </a:lnTo>
                  <a:lnTo>
                    <a:pt x="30682" y="39417"/>
                  </a:lnTo>
                  <a:lnTo>
                    <a:pt x="29520" y="34620"/>
                  </a:lnTo>
                  <a:cubicBezTo>
                    <a:pt x="29599" y="34567"/>
                    <a:pt x="29691" y="34514"/>
                    <a:pt x="29770" y="34462"/>
                  </a:cubicBezTo>
                  <a:cubicBezTo>
                    <a:pt x="29981" y="34317"/>
                    <a:pt x="30207" y="34171"/>
                    <a:pt x="30418" y="34012"/>
                  </a:cubicBezTo>
                  <a:cubicBezTo>
                    <a:pt x="30444" y="34000"/>
                    <a:pt x="30471" y="33973"/>
                    <a:pt x="30484" y="33960"/>
                  </a:cubicBezTo>
                  <a:cubicBezTo>
                    <a:pt x="30497" y="33960"/>
                    <a:pt x="30497" y="33960"/>
                    <a:pt x="30497" y="33947"/>
                  </a:cubicBezTo>
                  <a:cubicBezTo>
                    <a:pt x="30510" y="33947"/>
                    <a:pt x="30524" y="33933"/>
                    <a:pt x="30536" y="33920"/>
                  </a:cubicBezTo>
                  <a:cubicBezTo>
                    <a:pt x="30616" y="33868"/>
                    <a:pt x="30709" y="33801"/>
                    <a:pt x="30788" y="33735"/>
                  </a:cubicBezTo>
                  <a:cubicBezTo>
                    <a:pt x="30841" y="33695"/>
                    <a:pt x="30880" y="33656"/>
                    <a:pt x="30933" y="33616"/>
                  </a:cubicBezTo>
                  <a:cubicBezTo>
                    <a:pt x="30986" y="33577"/>
                    <a:pt x="31039" y="33537"/>
                    <a:pt x="31079" y="33498"/>
                  </a:cubicBezTo>
                  <a:cubicBezTo>
                    <a:pt x="31105" y="33484"/>
                    <a:pt x="31118" y="33471"/>
                    <a:pt x="31132" y="33457"/>
                  </a:cubicBezTo>
                  <a:lnTo>
                    <a:pt x="31329" y="33299"/>
                  </a:lnTo>
                  <a:lnTo>
                    <a:pt x="31369" y="33260"/>
                  </a:lnTo>
                  <a:cubicBezTo>
                    <a:pt x="31673" y="33008"/>
                    <a:pt x="31964" y="32744"/>
                    <a:pt x="32242" y="32480"/>
                  </a:cubicBezTo>
                  <a:lnTo>
                    <a:pt x="36628" y="34713"/>
                  </a:lnTo>
                  <a:lnTo>
                    <a:pt x="38623" y="32044"/>
                  </a:lnTo>
                  <a:lnTo>
                    <a:pt x="35214" y="28476"/>
                  </a:lnTo>
                  <a:cubicBezTo>
                    <a:pt x="35399" y="28133"/>
                    <a:pt x="35571" y="27776"/>
                    <a:pt x="35730" y="27419"/>
                  </a:cubicBezTo>
                  <a:cubicBezTo>
                    <a:pt x="35730" y="27406"/>
                    <a:pt x="35743" y="27379"/>
                    <a:pt x="35756" y="27366"/>
                  </a:cubicBezTo>
                  <a:cubicBezTo>
                    <a:pt x="35795" y="27273"/>
                    <a:pt x="35836" y="27168"/>
                    <a:pt x="35875" y="27076"/>
                  </a:cubicBezTo>
                  <a:cubicBezTo>
                    <a:pt x="35901" y="27023"/>
                    <a:pt x="35928" y="26956"/>
                    <a:pt x="35941" y="26903"/>
                  </a:cubicBezTo>
                  <a:cubicBezTo>
                    <a:pt x="35968" y="26838"/>
                    <a:pt x="35994" y="26785"/>
                    <a:pt x="36007" y="26732"/>
                  </a:cubicBezTo>
                  <a:cubicBezTo>
                    <a:pt x="36047" y="26627"/>
                    <a:pt x="36086" y="26534"/>
                    <a:pt x="36126" y="26428"/>
                  </a:cubicBezTo>
                  <a:cubicBezTo>
                    <a:pt x="36126" y="26415"/>
                    <a:pt x="36139" y="26389"/>
                    <a:pt x="36139" y="26375"/>
                  </a:cubicBezTo>
                  <a:cubicBezTo>
                    <a:pt x="36271" y="26005"/>
                    <a:pt x="36391" y="25635"/>
                    <a:pt x="36496" y="25265"/>
                  </a:cubicBezTo>
                  <a:lnTo>
                    <a:pt x="41424" y="25001"/>
                  </a:lnTo>
                  <a:lnTo>
                    <a:pt x="41808" y="21697"/>
                  </a:lnTo>
                  <a:lnTo>
                    <a:pt x="37078" y="20310"/>
                  </a:lnTo>
                  <a:cubicBezTo>
                    <a:pt x="37064" y="19914"/>
                    <a:pt x="37038" y="19530"/>
                    <a:pt x="36998" y="19134"/>
                  </a:cubicBezTo>
                  <a:cubicBezTo>
                    <a:pt x="36998" y="19121"/>
                    <a:pt x="36985" y="19107"/>
                    <a:pt x="36985" y="19081"/>
                  </a:cubicBezTo>
                  <a:lnTo>
                    <a:pt x="36946" y="18764"/>
                  </a:lnTo>
                  <a:cubicBezTo>
                    <a:pt x="36946" y="18698"/>
                    <a:pt x="36932" y="18646"/>
                    <a:pt x="36919" y="18579"/>
                  </a:cubicBezTo>
                  <a:cubicBezTo>
                    <a:pt x="36919" y="18513"/>
                    <a:pt x="36905" y="18461"/>
                    <a:pt x="36893" y="18394"/>
                  </a:cubicBezTo>
                  <a:cubicBezTo>
                    <a:pt x="36879" y="18288"/>
                    <a:pt x="36866" y="18183"/>
                    <a:pt x="36840" y="18077"/>
                  </a:cubicBezTo>
                  <a:lnTo>
                    <a:pt x="36840" y="18024"/>
                  </a:lnTo>
                  <a:cubicBezTo>
                    <a:pt x="36761" y="17641"/>
                    <a:pt x="36681" y="17258"/>
                    <a:pt x="36588" y="16888"/>
                  </a:cubicBezTo>
                  <a:lnTo>
                    <a:pt x="40725" y="14192"/>
                  </a:lnTo>
                  <a:lnTo>
                    <a:pt x="39403" y="11140"/>
                  </a:lnTo>
                  <a:lnTo>
                    <a:pt x="34606" y="12303"/>
                  </a:lnTo>
                  <a:cubicBezTo>
                    <a:pt x="34409" y="11972"/>
                    <a:pt x="34183" y="11642"/>
                    <a:pt x="33946" y="11338"/>
                  </a:cubicBezTo>
                  <a:cubicBezTo>
                    <a:pt x="33946" y="11312"/>
                    <a:pt x="33933" y="11299"/>
                    <a:pt x="33919" y="11285"/>
                  </a:cubicBezTo>
                  <a:cubicBezTo>
                    <a:pt x="33854" y="11206"/>
                    <a:pt x="33787" y="11114"/>
                    <a:pt x="33721" y="11035"/>
                  </a:cubicBezTo>
                  <a:cubicBezTo>
                    <a:pt x="33695" y="10982"/>
                    <a:pt x="33655" y="10929"/>
                    <a:pt x="33616" y="10889"/>
                  </a:cubicBezTo>
                  <a:cubicBezTo>
                    <a:pt x="33576" y="10836"/>
                    <a:pt x="33536" y="10783"/>
                    <a:pt x="33496" y="10744"/>
                  </a:cubicBezTo>
                  <a:cubicBezTo>
                    <a:pt x="33431" y="10651"/>
                    <a:pt x="33364" y="10572"/>
                    <a:pt x="33285" y="10492"/>
                  </a:cubicBezTo>
                  <a:cubicBezTo>
                    <a:pt x="33285" y="10480"/>
                    <a:pt x="33272" y="10466"/>
                    <a:pt x="33258" y="10453"/>
                  </a:cubicBezTo>
                  <a:cubicBezTo>
                    <a:pt x="33008" y="10149"/>
                    <a:pt x="32744" y="9858"/>
                    <a:pt x="32466" y="9581"/>
                  </a:cubicBezTo>
                  <a:lnTo>
                    <a:pt x="34712" y="5194"/>
                  </a:lnTo>
                  <a:lnTo>
                    <a:pt x="32043" y="3198"/>
                  </a:lnTo>
                  <a:lnTo>
                    <a:pt x="28462" y="6607"/>
                  </a:lnTo>
                  <a:cubicBezTo>
                    <a:pt x="28119" y="6422"/>
                    <a:pt x="27775" y="6251"/>
                    <a:pt x="27418" y="6093"/>
                  </a:cubicBezTo>
                  <a:cubicBezTo>
                    <a:pt x="27392" y="6079"/>
                    <a:pt x="27379" y="6079"/>
                    <a:pt x="27365" y="6066"/>
                  </a:cubicBezTo>
                  <a:cubicBezTo>
                    <a:pt x="27260" y="6026"/>
                    <a:pt x="27168" y="5987"/>
                    <a:pt x="27075" y="5947"/>
                  </a:cubicBezTo>
                  <a:cubicBezTo>
                    <a:pt x="27009" y="5920"/>
                    <a:pt x="26956" y="5894"/>
                    <a:pt x="26890" y="5881"/>
                  </a:cubicBezTo>
                  <a:cubicBezTo>
                    <a:pt x="26837" y="5855"/>
                    <a:pt x="26784" y="5828"/>
                    <a:pt x="26718" y="5802"/>
                  </a:cubicBezTo>
                  <a:cubicBezTo>
                    <a:pt x="26625" y="5776"/>
                    <a:pt x="26520" y="5735"/>
                    <a:pt x="26428" y="5696"/>
                  </a:cubicBezTo>
                  <a:cubicBezTo>
                    <a:pt x="26401" y="5696"/>
                    <a:pt x="26387" y="5683"/>
                    <a:pt x="26375" y="5683"/>
                  </a:cubicBezTo>
                  <a:cubicBezTo>
                    <a:pt x="26005" y="5550"/>
                    <a:pt x="25635" y="5432"/>
                    <a:pt x="25251" y="5326"/>
                  </a:cubicBezTo>
                  <a:lnTo>
                    <a:pt x="25001" y="397"/>
                  </a:lnTo>
                  <a:lnTo>
                    <a:pt x="2169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2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55" name="Google Shape;12455;p3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04175" y="-73119"/>
            <a:ext cx="9352349" cy="5289738"/>
          </a:xfrm>
          <a:prstGeom prst="rect">
            <a:avLst/>
          </a:prstGeom>
          <a:noFill/>
          <a:ln>
            <a:noFill/>
          </a:ln>
        </p:spPr>
      </p:pic>
      <p:sp>
        <p:nvSpPr>
          <p:cNvPr id="12456" name="Google Shape;12456;p31"/>
          <p:cNvSpPr txBox="1">
            <a:spLocks noGrp="1"/>
          </p:cNvSpPr>
          <p:nvPr>
            <p:ph type="title"/>
          </p:nvPr>
        </p:nvSpPr>
        <p:spPr>
          <a:xfrm>
            <a:off x="713263" y="5395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457" name="Google Shape;12457;p31"/>
          <p:cNvSpPr txBox="1">
            <a:spLocks noGrp="1"/>
          </p:cNvSpPr>
          <p:nvPr>
            <p:ph type="subTitle" idx="1"/>
          </p:nvPr>
        </p:nvSpPr>
        <p:spPr>
          <a:xfrm>
            <a:off x="713225" y="1703425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58" name="Google Shape;12458;p31"/>
          <p:cNvSpPr txBox="1"/>
          <p:nvPr/>
        </p:nvSpPr>
        <p:spPr>
          <a:xfrm>
            <a:off x="713225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CREDITS: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 </a:t>
            </a:r>
            <a:endParaRPr sz="1200" b="1" u="sng">
              <a:solidFill>
                <a:schemeClr val="dk1"/>
              </a:solidFill>
              <a:latin typeface="Didact Gothic"/>
              <a:ea typeface="Didact Gothic"/>
              <a:cs typeface="Didact Gothic"/>
              <a:sym typeface="Didact Gothic"/>
            </a:endParaRPr>
          </a:p>
        </p:txBody>
      </p:sp>
      <p:grpSp>
        <p:nvGrpSpPr>
          <p:cNvPr id="12459" name="Google Shape;12459;p31"/>
          <p:cNvGrpSpPr/>
          <p:nvPr/>
        </p:nvGrpSpPr>
        <p:grpSpPr>
          <a:xfrm rot="486081">
            <a:off x="4988998" y="-811337"/>
            <a:ext cx="6269648" cy="4281827"/>
            <a:chOff x="3513125" y="1723400"/>
            <a:chExt cx="2926625" cy="1998725"/>
          </a:xfrm>
        </p:grpSpPr>
        <p:sp>
          <p:nvSpPr>
            <p:cNvPr id="12460" name="Google Shape;12460;p31"/>
            <p:cNvSpPr/>
            <p:nvPr/>
          </p:nvSpPr>
          <p:spPr>
            <a:xfrm>
              <a:off x="4755525" y="2154675"/>
              <a:ext cx="96325" cy="70275"/>
            </a:xfrm>
            <a:custGeom>
              <a:avLst/>
              <a:gdLst/>
              <a:ahLst/>
              <a:cxnLst/>
              <a:rect l="l" t="t" r="r" b="b"/>
              <a:pathLst>
                <a:path w="3853" h="2811" extrusionOk="0">
                  <a:moveTo>
                    <a:pt x="228" y="1"/>
                  </a:moveTo>
                  <a:lnTo>
                    <a:pt x="0" y="10"/>
                  </a:lnTo>
                  <a:cubicBezTo>
                    <a:pt x="20" y="229"/>
                    <a:pt x="50" y="438"/>
                    <a:pt x="69" y="646"/>
                  </a:cubicBezTo>
                  <a:cubicBezTo>
                    <a:pt x="100" y="864"/>
                    <a:pt x="109" y="1073"/>
                    <a:pt x="120" y="1292"/>
                  </a:cubicBezTo>
                  <a:lnTo>
                    <a:pt x="129" y="1411"/>
                  </a:lnTo>
                  <a:cubicBezTo>
                    <a:pt x="129" y="1420"/>
                    <a:pt x="129" y="1451"/>
                    <a:pt x="139" y="1460"/>
                  </a:cubicBezTo>
                  <a:lnTo>
                    <a:pt x="199" y="1470"/>
                  </a:lnTo>
                  <a:lnTo>
                    <a:pt x="398" y="1500"/>
                  </a:lnTo>
                  <a:lnTo>
                    <a:pt x="715" y="1559"/>
                  </a:lnTo>
                  <a:lnTo>
                    <a:pt x="1033" y="1619"/>
                  </a:lnTo>
                  <a:cubicBezTo>
                    <a:pt x="1142" y="1639"/>
                    <a:pt x="1241" y="1679"/>
                    <a:pt x="1351" y="1709"/>
                  </a:cubicBezTo>
                  <a:lnTo>
                    <a:pt x="1976" y="1907"/>
                  </a:lnTo>
                  <a:cubicBezTo>
                    <a:pt x="2174" y="1987"/>
                    <a:pt x="2383" y="2076"/>
                    <a:pt x="2582" y="2165"/>
                  </a:cubicBezTo>
                  <a:cubicBezTo>
                    <a:pt x="2780" y="2254"/>
                    <a:pt x="2979" y="2364"/>
                    <a:pt x="3178" y="2473"/>
                  </a:cubicBezTo>
                  <a:cubicBezTo>
                    <a:pt x="3366" y="2583"/>
                    <a:pt x="3555" y="2702"/>
                    <a:pt x="3743" y="2810"/>
                  </a:cubicBezTo>
                  <a:lnTo>
                    <a:pt x="3853" y="2532"/>
                  </a:lnTo>
                  <a:cubicBezTo>
                    <a:pt x="3445" y="2364"/>
                    <a:pt x="3048" y="2175"/>
                    <a:pt x="2631" y="2026"/>
                  </a:cubicBezTo>
                  <a:lnTo>
                    <a:pt x="2006" y="1788"/>
                  </a:lnTo>
                  <a:lnTo>
                    <a:pt x="1380" y="1599"/>
                  </a:lnTo>
                  <a:cubicBezTo>
                    <a:pt x="1271" y="1570"/>
                    <a:pt x="1172" y="1530"/>
                    <a:pt x="1062" y="1510"/>
                  </a:cubicBezTo>
                  <a:lnTo>
                    <a:pt x="735" y="1451"/>
                  </a:lnTo>
                  <a:lnTo>
                    <a:pt x="407" y="1381"/>
                  </a:lnTo>
                  <a:lnTo>
                    <a:pt x="278" y="1361"/>
                  </a:lnTo>
                  <a:lnTo>
                    <a:pt x="259" y="1351"/>
                  </a:lnTo>
                  <a:lnTo>
                    <a:pt x="259" y="1341"/>
                  </a:lnTo>
                  <a:lnTo>
                    <a:pt x="259" y="1292"/>
                  </a:lnTo>
                  <a:cubicBezTo>
                    <a:pt x="259" y="1073"/>
                    <a:pt x="268" y="855"/>
                    <a:pt x="259" y="646"/>
                  </a:cubicBezTo>
                  <a:cubicBezTo>
                    <a:pt x="248" y="428"/>
                    <a:pt x="239" y="209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31"/>
            <p:cNvSpPr/>
            <p:nvPr/>
          </p:nvSpPr>
          <p:spPr>
            <a:xfrm>
              <a:off x="4738875" y="2249500"/>
              <a:ext cx="108250" cy="48200"/>
            </a:xfrm>
            <a:custGeom>
              <a:avLst/>
              <a:gdLst/>
              <a:ahLst/>
              <a:cxnLst/>
              <a:rect l="l" t="t" r="r" b="b"/>
              <a:pathLst>
                <a:path w="4330" h="1928" extrusionOk="0">
                  <a:moveTo>
                    <a:pt x="4290" y="1"/>
                  </a:moveTo>
                  <a:cubicBezTo>
                    <a:pt x="3873" y="140"/>
                    <a:pt x="3446" y="279"/>
                    <a:pt x="3019" y="358"/>
                  </a:cubicBezTo>
                  <a:cubicBezTo>
                    <a:pt x="2801" y="398"/>
                    <a:pt x="2582" y="447"/>
                    <a:pt x="2364" y="477"/>
                  </a:cubicBezTo>
                  <a:lnTo>
                    <a:pt x="1709" y="527"/>
                  </a:lnTo>
                  <a:cubicBezTo>
                    <a:pt x="1621" y="527"/>
                    <a:pt x="1532" y="540"/>
                    <a:pt x="1445" y="540"/>
                  </a:cubicBezTo>
                  <a:cubicBezTo>
                    <a:pt x="1423" y="540"/>
                    <a:pt x="1402" y="539"/>
                    <a:pt x="1381" y="537"/>
                  </a:cubicBezTo>
                  <a:lnTo>
                    <a:pt x="1053" y="517"/>
                  </a:lnTo>
                  <a:lnTo>
                    <a:pt x="726" y="497"/>
                  </a:lnTo>
                  <a:lnTo>
                    <a:pt x="537" y="487"/>
                  </a:lnTo>
                  <a:lnTo>
                    <a:pt x="477" y="477"/>
                  </a:lnTo>
                  <a:cubicBezTo>
                    <a:pt x="457" y="487"/>
                    <a:pt x="457" y="517"/>
                    <a:pt x="457" y="537"/>
                  </a:cubicBezTo>
                  <a:cubicBezTo>
                    <a:pt x="457" y="537"/>
                    <a:pt x="448" y="557"/>
                    <a:pt x="438" y="586"/>
                  </a:cubicBezTo>
                  <a:lnTo>
                    <a:pt x="418" y="646"/>
                  </a:lnTo>
                  <a:cubicBezTo>
                    <a:pt x="358" y="855"/>
                    <a:pt x="289" y="1053"/>
                    <a:pt x="219" y="1261"/>
                  </a:cubicBezTo>
                  <a:cubicBezTo>
                    <a:pt x="150" y="1460"/>
                    <a:pt x="71" y="1659"/>
                    <a:pt x="1" y="1857"/>
                  </a:cubicBezTo>
                  <a:lnTo>
                    <a:pt x="219" y="1927"/>
                  </a:lnTo>
                  <a:cubicBezTo>
                    <a:pt x="279" y="1718"/>
                    <a:pt x="338" y="1520"/>
                    <a:pt x="398" y="1312"/>
                  </a:cubicBezTo>
                  <a:cubicBezTo>
                    <a:pt x="448" y="1103"/>
                    <a:pt x="507" y="884"/>
                    <a:pt x="557" y="676"/>
                  </a:cubicBezTo>
                  <a:lnTo>
                    <a:pt x="567" y="636"/>
                  </a:lnTo>
                  <a:lnTo>
                    <a:pt x="567" y="616"/>
                  </a:lnTo>
                  <a:lnTo>
                    <a:pt x="716" y="616"/>
                  </a:lnTo>
                  <a:lnTo>
                    <a:pt x="1053" y="636"/>
                  </a:lnTo>
                  <a:lnTo>
                    <a:pt x="1381" y="646"/>
                  </a:lnTo>
                  <a:cubicBezTo>
                    <a:pt x="1404" y="648"/>
                    <a:pt x="1426" y="649"/>
                    <a:pt x="1449" y="649"/>
                  </a:cubicBezTo>
                  <a:cubicBezTo>
                    <a:pt x="1535" y="649"/>
                    <a:pt x="1622" y="636"/>
                    <a:pt x="1709" y="636"/>
                  </a:cubicBezTo>
                  <a:lnTo>
                    <a:pt x="2364" y="597"/>
                  </a:lnTo>
                  <a:cubicBezTo>
                    <a:pt x="2582" y="577"/>
                    <a:pt x="2811" y="547"/>
                    <a:pt x="3029" y="517"/>
                  </a:cubicBezTo>
                  <a:cubicBezTo>
                    <a:pt x="3466" y="467"/>
                    <a:pt x="3903" y="378"/>
                    <a:pt x="4330" y="299"/>
                  </a:cubicBezTo>
                  <a:lnTo>
                    <a:pt x="42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31"/>
            <p:cNvSpPr/>
            <p:nvPr/>
          </p:nvSpPr>
          <p:spPr>
            <a:xfrm>
              <a:off x="4679575" y="2159400"/>
              <a:ext cx="19875" cy="119175"/>
            </a:xfrm>
            <a:custGeom>
              <a:avLst/>
              <a:gdLst/>
              <a:ahLst/>
              <a:cxnLst/>
              <a:rect l="l" t="t" r="r" b="b"/>
              <a:pathLst>
                <a:path w="795" h="4767" extrusionOk="0">
                  <a:moveTo>
                    <a:pt x="794" y="0"/>
                  </a:moveTo>
                  <a:lnTo>
                    <a:pt x="556" y="20"/>
                  </a:lnTo>
                  <a:cubicBezTo>
                    <a:pt x="576" y="219"/>
                    <a:pt x="596" y="408"/>
                    <a:pt x="616" y="606"/>
                  </a:cubicBezTo>
                  <a:cubicBezTo>
                    <a:pt x="616" y="805"/>
                    <a:pt x="625" y="1003"/>
                    <a:pt x="636" y="1202"/>
                  </a:cubicBezTo>
                  <a:cubicBezTo>
                    <a:pt x="636" y="1401"/>
                    <a:pt x="625" y="1599"/>
                    <a:pt x="625" y="1798"/>
                  </a:cubicBezTo>
                  <a:cubicBezTo>
                    <a:pt x="616" y="1996"/>
                    <a:pt x="585" y="2195"/>
                    <a:pt x="566" y="2394"/>
                  </a:cubicBezTo>
                  <a:cubicBezTo>
                    <a:pt x="546" y="2592"/>
                    <a:pt x="506" y="2791"/>
                    <a:pt x="477" y="2979"/>
                  </a:cubicBezTo>
                  <a:cubicBezTo>
                    <a:pt x="446" y="3178"/>
                    <a:pt x="387" y="3367"/>
                    <a:pt x="347" y="3565"/>
                  </a:cubicBezTo>
                  <a:cubicBezTo>
                    <a:pt x="298" y="3753"/>
                    <a:pt x="238" y="3942"/>
                    <a:pt x="179" y="4131"/>
                  </a:cubicBezTo>
                  <a:lnTo>
                    <a:pt x="139" y="4270"/>
                  </a:lnTo>
                  <a:cubicBezTo>
                    <a:pt x="109" y="4340"/>
                    <a:pt x="89" y="4409"/>
                    <a:pt x="89" y="4409"/>
                  </a:cubicBezTo>
                  <a:cubicBezTo>
                    <a:pt x="69" y="4459"/>
                    <a:pt x="49" y="4508"/>
                    <a:pt x="40" y="4558"/>
                  </a:cubicBezTo>
                  <a:lnTo>
                    <a:pt x="0" y="4687"/>
                  </a:lnTo>
                  <a:lnTo>
                    <a:pt x="238" y="4766"/>
                  </a:lnTo>
                  <a:lnTo>
                    <a:pt x="268" y="4607"/>
                  </a:lnTo>
                  <a:cubicBezTo>
                    <a:pt x="268" y="4568"/>
                    <a:pt x="278" y="4518"/>
                    <a:pt x="288" y="4468"/>
                  </a:cubicBezTo>
                  <a:lnTo>
                    <a:pt x="327" y="4329"/>
                  </a:lnTo>
                  <a:cubicBezTo>
                    <a:pt x="347" y="4250"/>
                    <a:pt x="358" y="4181"/>
                    <a:pt x="358" y="4181"/>
                  </a:cubicBezTo>
                  <a:cubicBezTo>
                    <a:pt x="397" y="3982"/>
                    <a:pt x="446" y="3793"/>
                    <a:pt x="486" y="3595"/>
                  </a:cubicBezTo>
                  <a:cubicBezTo>
                    <a:pt x="516" y="3396"/>
                    <a:pt x="556" y="3197"/>
                    <a:pt x="585" y="2999"/>
                  </a:cubicBezTo>
                  <a:cubicBezTo>
                    <a:pt x="616" y="2800"/>
                    <a:pt x="645" y="2602"/>
                    <a:pt x="665" y="2403"/>
                  </a:cubicBezTo>
                  <a:cubicBezTo>
                    <a:pt x="685" y="2204"/>
                    <a:pt x="715" y="2006"/>
                    <a:pt x="735" y="1807"/>
                  </a:cubicBezTo>
                  <a:cubicBezTo>
                    <a:pt x="744" y="1609"/>
                    <a:pt x="764" y="1401"/>
                    <a:pt x="775" y="1202"/>
                  </a:cubicBezTo>
                  <a:cubicBezTo>
                    <a:pt x="784" y="1003"/>
                    <a:pt x="794" y="805"/>
                    <a:pt x="794" y="606"/>
                  </a:cubicBezTo>
                  <a:lnTo>
                    <a:pt x="7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31"/>
            <p:cNvSpPr/>
            <p:nvPr/>
          </p:nvSpPr>
          <p:spPr>
            <a:xfrm>
              <a:off x="4657725" y="2161150"/>
              <a:ext cx="18875" cy="110225"/>
            </a:xfrm>
            <a:custGeom>
              <a:avLst/>
              <a:gdLst/>
              <a:ahLst/>
              <a:cxnLst/>
              <a:rect l="l" t="t" r="r" b="b"/>
              <a:pathLst>
                <a:path w="755" h="4409" extrusionOk="0">
                  <a:moveTo>
                    <a:pt x="755" y="0"/>
                  </a:moveTo>
                  <a:lnTo>
                    <a:pt x="517" y="20"/>
                  </a:lnTo>
                  <a:cubicBezTo>
                    <a:pt x="536" y="199"/>
                    <a:pt x="556" y="387"/>
                    <a:pt x="566" y="566"/>
                  </a:cubicBezTo>
                  <a:cubicBezTo>
                    <a:pt x="576" y="744"/>
                    <a:pt x="586" y="933"/>
                    <a:pt x="596" y="1112"/>
                  </a:cubicBezTo>
                  <a:cubicBezTo>
                    <a:pt x="596" y="1300"/>
                    <a:pt x="586" y="1479"/>
                    <a:pt x="576" y="1668"/>
                  </a:cubicBezTo>
                  <a:cubicBezTo>
                    <a:pt x="576" y="1847"/>
                    <a:pt x="546" y="2035"/>
                    <a:pt x="536" y="2214"/>
                  </a:cubicBezTo>
                  <a:cubicBezTo>
                    <a:pt x="506" y="2403"/>
                    <a:pt x="477" y="2582"/>
                    <a:pt x="447" y="2760"/>
                  </a:cubicBezTo>
                  <a:cubicBezTo>
                    <a:pt x="417" y="2939"/>
                    <a:pt x="367" y="3118"/>
                    <a:pt x="328" y="3297"/>
                  </a:cubicBezTo>
                  <a:cubicBezTo>
                    <a:pt x="278" y="3475"/>
                    <a:pt x="219" y="3644"/>
                    <a:pt x="169" y="3822"/>
                  </a:cubicBezTo>
                  <a:cubicBezTo>
                    <a:pt x="169" y="3822"/>
                    <a:pt x="149" y="3882"/>
                    <a:pt x="129" y="3952"/>
                  </a:cubicBezTo>
                  <a:cubicBezTo>
                    <a:pt x="100" y="4011"/>
                    <a:pt x="80" y="4081"/>
                    <a:pt x="80" y="4081"/>
                  </a:cubicBezTo>
                  <a:cubicBezTo>
                    <a:pt x="60" y="4120"/>
                    <a:pt x="50" y="4170"/>
                    <a:pt x="40" y="4210"/>
                  </a:cubicBezTo>
                  <a:lnTo>
                    <a:pt x="0" y="4329"/>
                  </a:lnTo>
                  <a:lnTo>
                    <a:pt x="239" y="4409"/>
                  </a:lnTo>
                  <a:lnTo>
                    <a:pt x="268" y="4270"/>
                  </a:lnTo>
                  <a:cubicBezTo>
                    <a:pt x="268" y="4220"/>
                    <a:pt x="278" y="4180"/>
                    <a:pt x="288" y="4140"/>
                  </a:cubicBezTo>
                  <a:cubicBezTo>
                    <a:pt x="288" y="4140"/>
                    <a:pt x="308" y="4071"/>
                    <a:pt x="318" y="4001"/>
                  </a:cubicBezTo>
                  <a:cubicBezTo>
                    <a:pt x="338" y="3942"/>
                    <a:pt x="347" y="3872"/>
                    <a:pt x="347" y="3872"/>
                  </a:cubicBezTo>
                  <a:cubicBezTo>
                    <a:pt x="387" y="3683"/>
                    <a:pt x="427" y="3505"/>
                    <a:pt x="457" y="3326"/>
                  </a:cubicBezTo>
                  <a:cubicBezTo>
                    <a:pt x="486" y="3147"/>
                    <a:pt x="526" y="2959"/>
                    <a:pt x="556" y="2780"/>
                  </a:cubicBezTo>
                  <a:cubicBezTo>
                    <a:pt x="576" y="2591"/>
                    <a:pt x="616" y="2412"/>
                    <a:pt x="636" y="2224"/>
                  </a:cubicBezTo>
                  <a:cubicBezTo>
                    <a:pt x="645" y="2046"/>
                    <a:pt x="675" y="1856"/>
                    <a:pt x="695" y="1678"/>
                  </a:cubicBezTo>
                  <a:lnTo>
                    <a:pt x="735" y="1122"/>
                  </a:lnTo>
                  <a:cubicBezTo>
                    <a:pt x="735" y="933"/>
                    <a:pt x="745" y="744"/>
                    <a:pt x="755" y="556"/>
                  </a:cubicBezTo>
                  <a:lnTo>
                    <a:pt x="7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31"/>
            <p:cNvSpPr/>
            <p:nvPr/>
          </p:nvSpPr>
          <p:spPr>
            <a:xfrm>
              <a:off x="4843400" y="2219475"/>
              <a:ext cx="9950" cy="35750"/>
            </a:xfrm>
            <a:custGeom>
              <a:avLst/>
              <a:gdLst/>
              <a:ahLst/>
              <a:cxnLst/>
              <a:rect l="l" t="t" r="r" b="b"/>
              <a:pathLst>
                <a:path w="398" h="1430" extrusionOk="0">
                  <a:moveTo>
                    <a:pt x="387" y="0"/>
                  </a:moveTo>
                  <a:lnTo>
                    <a:pt x="159" y="90"/>
                  </a:lnTo>
                  <a:cubicBezTo>
                    <a:pt x="149" y="139"/>
                    <a:pt x="179" y="159"/>
                    <a:pt x="189" y="209"/>
                  </a:cubicBezTo>
                  <a:cubicBezTo>
                    <a:pt x="189" y="258"/>
                    <a:pt x="199" y="318"/>
                    <a:pt x="199" y="368"/>
                  </a:cubicBezTo>
                  <a:cubicBezTo>
                    <a:pt x="199" y="477"/>
                    <a:pt x="189" y="586"/>
                    <a:pt x="189" y="705"/>
                  </a:cubicBezTo>
                  <a:cubicBezTo>
                    <a:pt x="179" y="814"/>
                    <a:pt x="159" y="924"/>
                    <a:pt x="129" y="1023"/>
                  </a:cubicBezTo>
                  <a:cubicBezTo>
                    <a:pt x="119" y="1083"/>
                    <a:pt x="100" y="1122"/>
                    <a:pt x="80" y="1172"/>
                  </a:cubicBezTo>
                  <a:cubicBezTo>
                    <a:pt x="60" y="1211"/>
                    <a:pt x="30" y="1242"/>
                    <a:pt x="0" y="1281"/>
                  </a:cubicBezTo>
                  <a:lnTo>
                    <a:pt x="228" y="1430"/>
                  </a:lnTo>
                  <a:cubicBezTo>
                    <a:pt x="239" y="1361"/>
                    <a:pt x="258" y="1291"/>
                    <a:pt x="268" y="1231"/>
                  </a:cubicBezTo>
                  <a:lnTo>
                    <a:pt x="278" y="1053"/>
                  </a:lnTo>
                  <a:cubicBezTo>
                    <a:pt x="278" y="933"/>
                    <a:pt x="288" y="814"/>
                    <a:pt x="288" y="705"/>
                  </a:cubicBezTo>
                  <a:cubicBezTo>
                    <a:pt x="298" y="606"/>
                    <a:pt x="318" y="497"/>
                    <a:pt x="347" y="377"/>
                  </a:cubicBezTo>
                  <a:cubicBezTo>
                    <a:pt x="358" y="328"/>
                    <a:pt x="367" y="269"/>
                    <a:pt x="378" y="209"/>
                  </a:cubicBezTo>
                  <a:cubicBezTo>
                    <a:pt x="387" y="149"/>
                    <a:pt x="397" y="60"/>
                    <a:pt x="38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5" name="Google Shape;12465;p31"/>
            <p:cNvSpPr/>
            <p:nvPr/>
          </p:nvSpPr>
          <p:spPr>
            <a:xfrm>
              <a:off x="4710850" y="2201850"/>
              <a:ext cx="46675" cy="38500"/>
            </a:xfrm>
            <a:custGeom>
              <a:avLst/>
              <a:gdLst/>
              <a:ahLst/>
              <a:cxnLst/>
              <a:rect l="l" t="t" r="r" b="b"/>
              <a:pathLst>
                <a:path w="1867" h="1540" extrusionOk="0">
                  <a:moveTo>
                    <a:pt x="254" y="302"/>
                  </a:moveTo>
                  <a:lnTo>
                    <a:pt x="616" y="447"/>
                  </a:lnTo>
                  <a:lnTo>
                    <a:pt x="914" y="586"/>
                  </a:lnTo>
                  <a:lnTo>
                    <a:pt x="1201" y="735"/>
                  </a:lnTo>
                  <a:lnTo>
                    <a:pt x="1479" y="904"/>
                  </a:lnTo>
                  <a:lnTo>
                    <a:pt x="1589" y="963"/>
                  </a:lnTo>
                  <a:lnTo>
                    <a:pt x="1628" y="983"/>
                  </a:lnTo>
                  <a:lnTo>
                    <a:pt x="1648" y="993"/>
                  </a:lnTo>
                  <a:lnTo>
                    <a:pt x="1628" y="1003"/>
                  </a:lnTo>
                  <a:cubicBezTo>
                    <a:pt x="1598" y="1023"/>
                    <a:pt x="1578" y="1033"/>
                    <a:pt x="1549" y="1053"/>
                  </a:cubicBezTo>
                  <a:lnTo>
                    <a:pt x="1479" y="1073"/>
                  </a:lnTo>
                  <a:cubicBezTo>
                    <a:pt x="1459" y="1073"/>
                    <a:pt x="1430" y="1082"/>
                    <a:pt x="1410" y="1093"/>
                  </a:cubicBezTo>
                  <a:cubicBezTo>
                    <a:pt x="1300" y="1122"/>
                    <a:pt x="1192" y="1142"/>
                    <a:pt x="1082" y="1162"/>
                  </a:cubicBezTo>
                  <a:cubicBezTo>
                    <a:pt x="854" y="1202"/>
                    <a:pt x="655" y="1271"/>
                    <a:pt x="447" y="1321"/>
                  </a:cubicBezTo>
                  <a:lnTo>
                    <a:pt x="188" y="1380"/>
                  </a:lnTo>
                  <a:cubicBezTo>
                    <a:pt x="175" y="1380"/>
                    <a:pt x="162" y="1385"/>
                    <a:pt x="155" y="1385"/>
                  </a:cubicBezTo>
                  <a:cubicBezTo>
                    <a:pt x="151" y="1385"/>
                    <a:pt x="149" y="1384"/>
                    <a:pt x="149" y="1380"/>
                  </a:cubicBezTo>
                  <a:lnTo>
                    <a:pt x="159" y="1351"/>
                  </a:lnTo>
                  <a:lnTo>
                    <a:pt x="169" y="1252"/>
                  </a:lnTo>
                  <a:cubicBezTo>
                    <a:pt x="199" y="1053"/>
                    <a:pt x="238" y="864"/>
                    <a:pt x="238" y="665"/>
                  </a:cubicBezTo>
                  <a:cubicBezTo>
                    <a:pt x="244" y="547"/>
                    <a:pt x="254" y="426"/>
                    <a:pt x="254" y="302"/>
                  </a:cubicBezTo>
                  <a:close/>
                  <a:moveTo>
                    <a:pt x="129" y="0"/>
                  </a:moveTo>
                  <a:lnTo>
                    <a:pt x="80" y="94"/>
                  </a:lnTo>
                  <a:lnTo>
                    <a:pt x="10" y="100"/>
                  </a:lnTo>
                  <a:cubicBezTo>
                    <a:pt x="15" y="133"/>
                    <a:pt x="20" y="167"/>
                    <a:pt x="24" y="200"/>
                  </a:cubicBezTo>
                  <a:lnTo>
                    <a:pt x="24" y="200"/>
                  </a:lnTo>
                  <a:lnTo>
                    <a:pt x="20" y="209"/>
                  </a:lnTo>
                  <a:lnTo>
                    <a:pt x="26" y="211"/>
                  </a:lnTo>
                  <a:lnTo>
                    <a:pt x="26" y="211"/>
                  </a:lnTo>
                  <a:cubicBezTo>
                    <a:pt x="69" y="543"/>
                    <a:pt x="65" y="883"/>
                    <a:pt x="30" y="1232"/>
                  </a:cubicBezTo>
                  <a:lnTo>
                    <a:pt x="20" y="1420"/>
                  </a:lnTo>
                  <a:lnTo>
                    <a:pt x="10" y="1530"/>
                  </a:lnTo>
                  <a:lnTo>
                    <a:pt x="0" y="1539"/>
                  </a:lnTo>
                  <a:lnTo>
                    <a:pt x="20" y="1539"/>
                  </a:lnTo>
                  <a:lnTo>
                    <a:pt x="49" y="1530"/>
                  </a:lnTo>
                  <a:lnTo>
                    <a:pt x="109" y="1519"/>
                  </a:lnTo>
                  <a:lnTo>
                    <a:pt x="477" y="1420"/>
                  </a:lnTo>
                  <a:cubicBezTo>
                    <a:pt x="685" y="1371"/>
                    <a:pt x="894" y="1301"/>
                    <a:pt x="1102" y="1261"/>
                  </a:cubicBezTo>
                  <a:cubicBezTo>
                    <a:pt x="1211" y="1232"/>
                    <a:pt x="1320" y="1221"/>
                    <a:pt x="1430" y="1192"/>
                  </a:cubicBezTo>
                  <a:cubicBezTo>
                    <a:pt x="1459" y="1182"/>
                    <a:pt x="1489" y="1182"/>
                    <a:pt x="1519" y="1172"/>
                  </a:cubicBezTo>
                  <a:lnTo>
                    <a:pt x="1609" y="1142"/>
                  </a:lnTo>
                  <a:cubicBezTo>
                    <a:pt x="1678" y="1113"/>
                    <a:pt x="1748" y="1082"/>
                    <a:pt x="1817" y="1033"/>
                  </a:cubicBezTo>
                  <a:lnTo>
                    <a:pt x="1867" y="1013"/>
                  </a:lnTo>
                  <a:cubicBezTo>
                    <a:pt x="1856" y="993"/>
                    <a:pt x="1837" y="983"/>
                    <a:pt x="1817" y="974"/>
                  </a:cubicBezTo>
                  <a:lnTo>
                    <a:pt x="1728" y="914"/>
                  </a:lnTo>
                  <a:lnTo>
                    <a:pt x="1549" y="795"/>
                  </a:lnTo>
                  <a:lnTo>
                    <a:pt x="1271" y="626"/>
                  </a:lnTo>
                  <a:lnTo>
                    <a:pt x="993" y="447"/>
                  </a:lnTo>
                  <a:lnTo>
                    <a:pt x="705" y="298"/>
                  </a:lnTo>
                  <a:cubicBezTo>
                    <a:pt x="516" y="189"/>
                    <a:pt x="318" y="89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6" name="Google Shape;12466;p31"/>
            <p:cNvSpPr/>
            <p:nvPr/>
          </p:nvSpPr>
          <p:spPr>
            <a:xfrm>
              <a:off x="4727950" y="2295925"/>
              <a:ext cx="75750" cy="100550"/>
            </a:xfrm>
            <a:custGeom>
              <a:avLst/>
              <a:gdLst/>
              <a:ahLst/>
              <a:cxnLst/>
              <a:rect l="l" t="t" r="r" b="b"/>
              <a:pathLst>
                <a:path w="3030" h="4022" extrusionOk="0">
                  <a:moveTo>
                    <a:pt x="438" y="0"/>
                  </a:moveTo>
                  <a:cubicBezTo>
                    <a:pt x="329" y="408"/>
                    <a:pt x="210" y="814"/>
                    <a:pt x="60" y="1222"/>
                  </a:cubicBezTo>
                  <a:lnTo>
                    <a:pt x="21" y="1331"/>
                  </a:lnTo>
                  <a:cubicBezTo>
                    <a:pt x="21" y="1351"/>
                    <a:pt x="1" y="1381"/>
                    <a:pt x="11" y="1390"/>
                  </a:cubicBezTo>
                  <a:lnTo>
                    <a:pt x="60" y="1420"/>
                  </a:lnTo>
                  <a:lnTo>
                    <a:pt x="230" y="1529"/>
                  </a:lnTo>
                  <a:lnTo>
                    <a:pt x="508" y="1698"/>
                  </a:lnTo>
                  <a:lnTo>
                    <a:pt x="775" y="1877"/>
                  </a:lnTo>
                  <a:cubicBezTo>
                    <a:pt x="875" y="1937"/>
                    <a:pt x="954" y="2016"/>
                    <a:pt x="1033" y="2076"/>
                  </a:cubicBezTo>
                  <a:lnTo>
                    <a:pt x="1530" y="2502"/>
                  </a:lnTo>
                  <a:cubicBezTo>
                    <a:pt x="1689" y="2661"/>
                    <a:pt x="1838" y="2820"/>
                    <a:pt x="1997" y="2979"/>
                  </a:cubicBezTo>
                  <a:cubicBezTo>
                    <a:pt x="2295" y="3307"/>
                    <a:pt x="2563" y="3664"/>
                    <a:pt x="2821" y="4022"/>
                  </a:cubicBezTo>
                  <a:lnTo>
                    <a:pt x="3030" y="3803"/>
                  </a:lnTo>
                  <a:cubicBezTo>
                    <a:pt x="2721" y="3495"/>
                    <a:pt x="2424" y="3158"/>
                    <a:pt x="2096" y="2860"/>
                  </a:cubicBezTo>
                  <a:cubicBezTo>
                    <a:pt x="1937" y="2711"/>
                    <a:pt x="1768" y="2562"/>
                    <a:pt x="1609" y="2413"/>
                  </a:cubicBezTo>
                  <a:lnTo>
                    <a:pt x="1103" y="1996"/>
                  </a:lnTo>
                  <a:cubicBezTo>
                    <a:pt x="1014" y="1926"/>
                    <a:pt x="934" y="1847"/>
                    <a:pt x="845" y="1787"/>
                  </a:cubicBezTo>
                  <a:lnTo>
                    <a:pt x="567" y="1609"/>
                  </a:lnTo>
                  <a:lnTo>
                    <a:pt x="289" y="1420"/>
                  </a:lnTo>
                  <a:lnTo>
                    <a:pt x="180" y="1351"/>
                  </a:lnTo>
                  <a:lnTo>
                    <a:pt x="160" y="1341"/>
                  </a:lnTo>
                  <a:cubicBezTo>
                    <a:pt x="160" y="1331"/>
                    <a:pt x="170" y="1321"/>
                    <a:pt x="170" y="1321"/>
                  </a:cubicBezTo>
                  <a:lnTo>
                    <a:pt x="190" y="1281"/>
                  </a:lnTo>
                  <a:cubicBezTo>
                    <a:pt x="369" y="884"/>
                    <a:pt x="517" y="477"/>
                    <a:pt x="656" y="70"/>
                  </a:cubicBezTo>
                  <a:lnTo>
                    <a:pt x="4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31"/>
            <p:cNvSpPr/>
            <p:nvPr/>
          </p:nvSpPr>
          <p:spPr>
            <a:xfrm>
              <a:off x="4669375" y="2392500"/>
              <a:ext cx="116950" cy="32775"/>
            </a:xfrm>
            <a:custGeom>
              <a:avLst/>
              <a:gdLst/>
              <a:ahLst/>
              <a:cxnLst/>
              <a:rect l="l" t="t" r="r" b="b"/>
              <a:pathLst>
                <a:path w="4678" h="1311" extrusionOk="0">
                  <a:moveTo>
                    <a:pt x="974" y="0"/>
                  </a:moveTo>
                  <a:cubicBezTo>
                    <a:pt x="954" y="0"/>
                    <a:pt x="944" y="20"/>
                    <a:pt x="934" y="40"/>
                  </a:cubicBezTo>
                  <a:lnTo>
                    <a:pt x="854" y="129"/>
                  </a:lnTo>
                  <a:cubicBezTo>
                    <a:pt x="715" y="288"/>
                    <a:pt x="576" y="457"/>
                    <a:pt x="437" y="616"/>
                  </a:cubicBezTo>
                  <a:cubicBezTo>
                    <a:pt x="289" y="774"/>
                    <a:pt x="150" y="933"/>
                    <a:pt x="1" y="1082"/>
                  </a:cubicBezTo>
                  <a:lnTo>
                    <a:pt x="179" y="1231"/>
                  </a:lnTo>
                  <a:cubicBezTo>
                    <a:pt x="309" y="1072"/>
                    <a:pt x="448" y="903"/>
                    <a:pt x="587" y="735"/>
                  </a:cubicBezTo>
                  <a:cubicBezTo>
                    <a:pt x="715" y="556"/>
                    <a:pt x="835" y="377"/>
                    <a:pt x="964" y="208"/>
                  </a:cubicBezTo>
                  <a:lnTo>
                    <a:pt x="993" y="168"/>
                  </a:lnTo>
                  <a:lnTo>
                    <a:pt x="1004" y="159"/>
                  </a:lnTo>
                  <a:lnTo>
                    <a:pt x="1024" y="159"/>
                  </a:lnTo>
                  <a:lnTo>
                    <a:pt x="1143" y="218"/>
                  </a:lnTo>
                  <a:lnTo>
                    <a:pt x="1441" y="357"/>
                  </a:lnTo>
                  <a:lnTo>
                    <a:pt x="1739" y="496"/>
                  </a:lnTo>
                  <a:cubicBezTo>
                    <a:pt x="1838" y="546"/>
                    <a:pt x="1947" y="576"/>
                    <a:pt x="2046" y="605"/>
                  </a:cubicBezTo>
                  <a:lnTo>
                    <a:pt x="2672" y="824"/>
                  </a:lnTo>
                  <a:cubicBezTo>
                    <a:pt x="2880" y="894"/>
                    <a:pt x="3098" y="953"/>
                    <a:pt x="3307" y="1002"/>
                  </a:cubicBezTo>
                  <a:cubicBezTo>
                    <a:pt x="3734" y="1132"/>
                    <a:pt x="4181" y="1211"/>
                    <a:pt x="4598" y="1311"/>
                  </a:cubicBezTo>
                  <a:lnTo>
                    <a:pt x="4678" y="1022"/>
                  </a:lnTo>
                  <a:cubicBezTo>
                    <a:pt x="4230" y="983"/>
                    <a:pt x="3793" y="953"/>
                    <a:pt x="3357" y="863"/>
                  </a:cubicBezTo>
                  <a:cubicBezTo>
                    <a:pt x="3138" y="814"/>
                    <a:pt x="2930" y="774"/>
                    <a:pt x="2712" y="715"/>
                  </a:cubicBezTo>
                  <a:lnTo>
                    <a:pt x="2086" y="506"/>
                  </a:lnTo>
                  <a:cubicBezTo>
                    <a:pt x="1986" y="477"/>
                    <a:pt x="1878" y="446"/>
                    <a:pt x="1778" y="397"/>
                  </a:cubicBezTo>
                  <a:lnTo>
                    <a:pt x="1490" y="258"/>
                  </a:lnTo>
                  <a:lnTo>
                    <a:pt x="1202" y="109"/>
                  </a:lnTo>
                  <a:lnTo>
                    <a:pt x="1024" y="20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8" name="Google Shape;12468;p31"/>
            <p:cNvSpPr/>
            <p:nvPr/>
          </p:nvSpPr>
          <p:spPr>
            <a:xfrm>
              <a:off x="4621975" y="2276550"/>
              <a:ext cx="63325" cy="106775"/>
            </a:xfrm>
            <a:custGeom>
              <a:avLst/>
              <a:gdLst/>
              <a:ahLst/>
              <a:cxnLst/>
              <a:rect l="l" t="t" r="r" b="b"/>
              <a:pathLst>
                <a:path w="2533" h="4271" extrusionOk="0">
                  <a:moveTo>
                    <a:pt x="2314" y="1"/>
                  </a:moveTo>
                  <a:cubicBezTo>
                    <a:pt x="2264" y="190"/>
                    <a:pt x="2194" y="378"/>
                    <a:pt x="2135" y="567"/>
                  </a:cubicBezTo>
                  <a:cubicBezTo>
                    <a:pt x="2075" y="755"/>
                    <a:pt x="1996" y="934"/>
                    <a:pt x="1936" y="1123"/>
                  </a:cubicBezTo>
                  <a:cubicBezTo>
                    <a:pt x="1857" y="1302"/>
                    <a:pt x="1768" y="1481"/>
                    <a:pt x="1688" y="1669"/>
                  </a:cubicBezTo>
                  <a:cubicBezTo>
                    <a:pt x="1599" y="1848"/>
                    <a:pt x="1510" y="2017"/>
                    <a:pt x="1410" y="2195"/>
                  </a:cubicBezTo>
                  <a:cubicBezTo>
                    <a:pt x="1311" y="2364"/>
                    <a:pt x="1202" y="2533"/>
                    <a:pt x="1102" y="2701"/>
                  </a:cubicBezTo>
                  <a:cubicBezTo>
                    <a:pt x="993" y="2871"/>
                    <a:pt x="874" y="3030"/>
                    <a:pt x="755" y="3198"/>
                  </a:cubicBezTo>
                  <a:cubicBezTo>
                    <a:pt x="636" y="3347"/>
                    <a:pt x="506" y="3506"/>
                    <a:pt x="387" y="3655"/>
                  </a:cubicBezTo>
                  <a:lnTo>
                    <a:pt x="189" y="3873"/>
                  </a:lnTo>
                  <a:cubicBezTo>
                    <a:pt x="149" y="3913"/>
                    <a:pt x="120" y="3953"/>
                    <a:pt x="89" y="3992"/>
                  </a:cubicBezTo>
                  <a:lnTo>
                    <a:pt x="1" y="4102"/>
                  </a:lnTo>
                  <a:lnTo>
                    <a:pt x="199" y="4270"/>
                  </a:lnTo>
                  <a:lnTo>
                    <a:pt x="279" y="4131"/>
                  </a:lnTo>
                  <a:cubicBezTo>
                    <a:pt x="308" y="4092"/>
                    <a:pt x="328" y="4052"/>
                    <a:pt x="358" y="4012"/>
                  </a:cubicBezTo>
                  <a:lnTo>
                    <a:pt x="537" y="3774"/>
                  </a:lnTo>
                  <a:cubicBezTo>
                    <a:pt x="646" y="3605"/>
                    <a:pt x="755" y="3436"/>
                    <a:pt x="874" y="3277"/>
                  </a:cubicBezTo>
                  <a:lnTo>
                    <a:pt x="1192" y="2761"/>
                  </a:lnTo>
                  <a:lnTo>
                    <a:pt x="1499" y="2245"/>
                  </a:lnTo>
                  <a:lnTo>
                    <a:pt x="1788" y="1719"/>
                  </a:lnTo>
                  <a:cubicBezTo>
                    <a:pt x="1877" y="1530"/>
                    <a:pt x="1976" y="1361"/>
                    <a:pt x="2055" y="1172"/>
                  </a:cubicBezTo>
                  <a:cubicBezTo>
                    <a:pt x="2145" y="994"/>
                    <a:pt x="2234" y="815"/>
                    <a:pt x="2314" y="627"/>
                  </a:cubicBezTo>
                  <a:cubicBezTo>
                    <a:pt x="2383" y="448"/>
                    <a:pt x="2463" y="259"/>
                    <a:pt x="2532" y="80"/>
                  </a:cubicBezTo>
                  <a:lnTo>
                    <a:pt x="231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9" name="Google Shape;12469;p31"/>
            <p:cNvSpPr/>
            <p:nvPr/>
          </p:nvSpPr>
          <p:spPr>
            <a:xfrm>
              <a:off x="4604600" y="2269600"/>
              <a:ext cx="58850" cy="98825"/>
            </a:xfrm>
            <a:custGeom>
              <a:avLst/>
              <a:gdLst/>
              <a:ahLst/>
              <a:cxnLst/>
              <a:rect l="l" t="t" r="r" b="b"/>
              <a:pathLst>
                <a:path w="2354" h="3953" extrusionOk="0">
                  <a:moveTo>
                    <a:pt x="2135" y="1"/>
                  </a:moveTo>
                  <a:cubicBezTo>
                    <a:pt x="2086" y="170"/>
                    <a:pt x="2026" y="338"/>
                    <a:pt x="1976" y="517"/>
                  </a:cubicBezTo>
                  <a:cubicBezTo>
                    <a:pt x="1916" y="686"/>
                    <a:pt x="1847" y="855"/>
                    <a:pt x="1788" y="1033"/>
                  </a:cubicBezTo>
                  <a:cubicBezTo>
                    <a:pt x="1718" y="1203"/>
                    <a:pt x="1638" y="1371"/>
                    <a:pt x="1559" y="1530"/>
                  </a:cubicBezTo>
                  <a:cubicBezTo>
                    <a:pt x="1480" y="1699"/>
                    <a:pt x="1391" y="1858"/>
                    <a:pt x="1311" y="2026"/>
                  </a:cubicBezTo>
                  <a:cubicBezTo>
                    <a:pt x="1212" y="2185"/>
                    <a:pt x="1113" y="2334"/>
                    <a:pt x="1023" y="2493"/>
                  </a:cubicBezTo>
                  <a:cubicBezTo>
                    <a:pt x="914" y="2652"/>
                    <a:pt x="804" y="2801"/>
                    <a:pt x="705" y="2950"/>
                  </a:cubicBezTo>
                  <a:cubicBezTo>
                    <a:pt x="586" y="3089"/>
                    <a:pt x="467" y="3228"/>
                    <a:pt x="358" y="3377"/>
                  </a:cubicBezTo>
                  <a:lnTo>
                    <a:pt x="169" y="3575"/>
                  </a:lnTo>
                  <a:cubicBezTo>
                    <a:pt x="139" y="3605"/>
                    <a:pt x="109" y="3645"/>
                    <a:pt x="80" y="3685"/>
                  </a:cubicBezTo>
                  <a:lnTo>
                    <a:pt x="0" y="3784"/>
                  </a:lnTo>
                  <a:lnTo>
                    <a:pt x="189" y="3953"/>
                  </a:lnTo>
                  <a:lnTo>
                    <a:pt x="268" y="3824"/>
                  </a:lnTo>
                  <a:cubicBezTo>
                    <a:pt x="288" y="3784"/>
                    <a:pt x="308" y="3744"/>
                    <a:pt x="338" y="3714"/>
                  </a:cubicBezTo>
                  <a:lnTo>
                    <a:pt x="506" y="3486"/>
                  </a:lnTo>
                  <a:cubicBezTo>
                    <a:pt x="606" y="3337"/>
                    <a:pt x="715" y="3178"/>
                    <a:pt x="815" y="3029"/>
                  </a:cubicBezTo>
                  <a:lnTo>
                    <a:pt x="1113" y="2553"/>
                  </a:lnTo>
                  <a:lnTo>
                    <a:pt x="1400" y="2076"/>
                  </a:lnTo>
                  <a:lnTo>
                    <a:pt x="1658" y="1580"/>
                  </a:lnTo>
                  <a:cubicBezTo>
                    <a:pt x="1748" y="1421"/>
                    <a:pt x="1837" y="1252"/>
                    <a:pt x="1916" y="1083"/>
                  </a:cubicBezTo>
                  <a:cubicBezTo>
                    <a:pt x="1986" y="914"/>
                    <a:pt x="2075" y="755"/>
                    <a:pt x="2145" y="587"/>
                  </a:cubicBezTo>
                  <a:cubicBezTo>
                    <a:pt x="2214" y="408"/>
                    <a:pt x="2294" y="239"/>
                    <a:pt x="2353" y="71"/>
                  </a:cubicBezTo>
                  <a:lnTo>
                    <a:pt x="21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31"/>
            <p:cNvSpPr/>
            <p:nvPr/>
          </p:nvSpPr>
          <p:spPr>
            <a:xfrm>
              <a:off x="4783075" y="2392975"/>
              <a:ext cx="21125" cy="31550"/>
            </a:xfrm>
            <a:custGeom>
              <a:avLst/>
              <a:gdLst/>
              <a:ahLst/>
              <a:cxnLst/>
              <a:rect l="l" t="t" r="r" b="b"/>
              <a:pathLst>
                <a:path w="845" h="1262" extrusionOk="0">
                  <a:moveTo>
                    <a:pt x="596" y="1"/>
                  </a:moveTo>
                  <a:cubicBezTo>
                    <a:pt x="576" y="30"/>
                    <a:pt x="596" y="70"/>
                    <a:pt x="576" y="120"/>
                  </a:cubicBezTo>
                  <a:cubicBezTo>
                    <a:pt x="566" y="169"/>
                    <a:pt x="547" y="219"/>
                    <a:pt x="527" y="269"/>
                  </a:cubicBezTo>
                  <a:cubicBezTo>
                    <a:pt x="487" y="368"/>
                    <a:pt x="437" y="467"/>
                    <a:pt x="388" y="566"/>
                  </a:cubicBezTo>
                  <a:cubicBezTo>
                    <a:pt x="338" y="676"/>
                    <a:pt x="278" y="765"/>
                    <a:pt x="219" y="844"/>
                  </a:cubicBezTo>
                  <a:cubicBezTo>
                    <a:pt x="179" y="884"/>
                    <a:pt x="149" y="924"/>
                    <a:pt x="110" y="954"/>
                  </a:cubicBezTo>
                  <a:cubicBezTo>
                    <a:pt x="70" y="994"/>
                    <a:pt x="40" y="1014"/>
                    <a:pt x="0" y="1034"/>
                  </a:cubicBezTo>
                  <a:lnTo>
                    <a:pt x="149" y="1261"/>
                  </a:lnTo>
                  <a:cubicBezTo>
                    <a:pt x="189" y="1202"/>
                    <a:pt x="229" y="1142"/>
                    <a:pt x="258" y="1083"/>
                  </a:cubicBezTo>
                  <a:lnTo>
                    <a:pt x="338" y="924"/>
                  </a:lnTo>
                  <a:cubicBezTo>
                    <a:pt x="388" y="815"/>
                    <a:pt x="437" y="716"/>
                    <a:pt x="487" y="616"/>
                  </a:cubicBezTo>
                  <a:cubicBezTo>
                    <a:pt x="536" y="517"/>
                    <a:pt x="596" y="427"/>
                    <a:pt x="666" y="338"/>
                  </a:cubicBezTo>
                  <a:lnTo>
                    <a:pt x="755" y="189"/>
                  </a:lnTo>
                  <a:cubicBezTo>
                    <a:pt x="785" y="130"/>
                    <a:pt x="834" y="60"/>
                    <a:pt x="84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1" name="Google Shape;12471;p31"/>
            <p:cNvSpPr/>
            <p:nvPr/>
          </p:nvSpPr>
          <p:spPr>
            <a:xfrm>
              <a:off x="4664900" y="2323225"/>
              <a:ext cx="48200" cy="40500"/>
            </a:xfrm>
            <a:custGeom>
              <a:avLst/>
              <a:gdLst/>
              <a:ahLst/>
              <a:cxnLst/>
              <a:rect l="l" t="t" r="r" b="b"/>
              <a:pathLst>
                <a:path w="1928" h="1620" extrusionOk="0">
                  <a:moveTo>
                    <a:pt x="713" y="325"/>
                  </a:moveTo>
                  <a:lnTo>
                    <a:pt x="984" y="596"/>
                  </a:lnTo>
                  <a:lnTo>
                    <a:pt x="1203" y="834"/>
                  </a:lnTo>
                  <a:lnTo>
                    <a:pt x="1411" y="1093"/>
                  </a:lnTo>
                  <a:lnTo>
                    <a:pt x="1620" y="1351"/>
                  </a:lnTo>
                  <a:lnTo>
                    <a:pt x="1689" y="1441"/>
                  </a:lnTo>
                  <a:lnTo>
                    <a:pt x="1719" y="1480"/>
                  </a:lnTo>
                  <a:lnTo>
                    <a:pt x="1729" y="1500"/>
                  </a:lnTo>
                  <a:lnTo>
                    <a:pt x="1709" y="1500"/>
                  </a:lnTo>
                  <a:cubicBezTo>
                    <a:pt x="1679" y="1510"/>
                    <a:pt x="1649" y="1510"/>
                    <a:pt x="1620" y="1510"/>
                  </a:cubicBezTo>
                  <a:lnTo>
                    <a:pt x="1550" y="1510"/>
                  </a:lnTo>
                  <a:cubicBezTo>
                    <a:pt x="1520" y="1500"/>
                    <a:pt x="1501" y="1500"/>
                    <a:pt x="1470" y="1500"/>
                  </a:cubicBezTo>
                  <a:lnTo>
                    <a:pt x="1143" y="1441"/>
                  </a:lnTo>
                  <a:cubicBezTo>
                    <a:pt x="925" y="1390"/>
                    <a:pt x="706" y="1381"/>
                    <a:pt x="497" y="1341"/>
                  </a:cubicBezTo>
                  <a:lnTo>
                    <a:pt x="230" y="1302"/>
                  </a:lnTo>
                  <a:cubicBezTo>
                    <a:pt x="219" y="1291"/>
                    <a:pt x="199" y="1291"/>
                    <a:pt x="199" y="1282"/>
                  </a:cubicBezTo>
                  <a:lnTo>
                    <a:pt x="219" y="1251"/>
                  </a:lnTo>
                  <a:lnTo>
                    <a:pt x="269" y="1172"/>
                  </a:lnTo>
                  <a:cubicBezTo>
                    <a:pt x="439" y="897"/>
                    <a:pt x="596" y="622"/>
                    <a:pt x="713" y="325"/>
                  </a:cubicBezTo>
                  <a:close/>
                  <a:moveTo>
                    <a:pt x="706" y="0"/>
                  </a:moveTo>
                  <a:lnTo>
                    <a:pt x="626" y="71"/>
                  </a:lnTo>
                  <a:lnTo>
                    <a:pt x="626" y="71"/>
                  </a:lnTo>
                  <a:lnTo>
                    <a:pt x="557" y="50"/>
                  </a:lnTo>
                  <a:cubicBezTo>
                    <a:pt x="477" y="408"/>
                    <a:pt x="329" y="765"/>
                    <a:pt x="150" y="1103"/>
                  </a:cubicBezTo>
                  <a:lnTo>
                    <a:pt x="60" y="1271"/>
                  </a:lnTo>
                  <a:lnTo>
                    <a:pt x="41" y="1311"/>
                  </a:lnTo>
                  <a:cubicBezTo>
                    <a:pt x="21" y="1341"/>
                    <a:pt x="11" y="1361"/>
                    <a:pt x="11" y="1361"/>
                  </a:cubicBezTo>
                  <a:lnTo>
                    <a:pt x="1" y="1371"/>
                  </a:lnTo>
                  <a:cubicBezTo>
                    <a:pt x="1" y="1371"/>
                    <a:pt x="11" y="1371"/>
                    <a:pt x="11" y="1381"/>
                  </a:cubicBezTo>
                  <a:lnTo>
                    <a:pt x="41" y="1381"/>
                  </a:lnTo>
                  <a:lnTo>
                    <a:pt x="110" y="1390"/>
                  </a:lnTo>
                  <a:cubicBezTo>
                    <a:pt x="110" y="1390"/>
                    <a:pt x="199" y="1401"/>
                    <a:pt x="299" y="1421"/>
                  </a:cubicBezTo>
                  <a:cubicBezTo>
                    <a:pt x="388" y="1430"/>
                    <a:pt x="488" y="1450"/>
                    <a:pt x="488" y="1450"/>
                  </a:cubicBezTo>
                  <a:cubicBezTo>
                    <a:pt x="696" y="1480"/>
                    <a:pt x="925" y="1490"/>
                    <a:pt x="1133" y="1529"/>
                  </a:cubicBezTo>
                  <a:cubicBezTo>
                    <a:pt x="1232" y="1560"/>
                    <a:pt x="1342" y="1580"/>
                    <a:pt x="1461" y="1599"/>
                  </a:cubicBezTo>
                  <a:cubicBezTo>
                    <a:pt x="1481" y="1599"/>
                    <a:pt x="1510" y="1609"/>
                    <a:pt x="1540" y="1609"/>
                  </a:cubicBezTo>
                  <a:lnTo>
                    <a:pt x="1640" y="1619"/>
                  </a:lnTo>
                  <a:cubicBezTo>
                    <a:pt x="1719" y="1619"/>
                    <a:pt x="1788" y="1619"/>
                    <a:pt x="1868" y="1609"/>
                  </a:cubicBezTo>
                  <a:lnTo>
                    <a:pt x="1927" y="1599"/>
                  </a:lnTo>
                  <a:cubicBezTo>
                    <a:pt x="1918" y="1580"/>
                    <a:pt x="1907" y="1569"/>
                    <a:pt x="1898" y="1549"/>
                  </a:cubicBezTo>
                  <a:lnTo>
                    <a:pt x="1838" y="1450"/>
                  </a:lnTo>
                  <a:lnTo>
                    <a:pt x="1719" y="1282"/>
                  </a:lnTo>
                  <a:lnTo>
                    <a:pt x="1530" y="1013"/>
                  </a:lnTo>
                  <a:lnTo>
                    <a:pt x="1331" y="745"/>
                  </a:lnTo>
                  <a:lnTo>
                    <a:pt x="1133" y="497"/>
                  </a:lnTo>
                  <a:cubicBezTo>
                    <a:pt x="994" y="328"/>
                    <a:pt x="855" y="159"/>
                    <a:pt x="7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2" name="Google Shape;12472;p31"/>
            <p:cNvSpPr/>
            <p:nvPr/>
          </p:nvSpPr>
          <p:spPr>
            <a:xfrm>
              <a:off x="4646300" y="2419525"/>
              <a:ext cx="46700" cy="115700"/>
            </a:xfrm>
            <a:custGeom>
              <a:avLst/>
              <a:gdLst/>
              <a:ahLst/>
              <a:cxnLst/>
              <a:rect l="l" t="t" r="r" b="b"/>
              <a:pathLst>
                <a:path w="1868" h="4628" extrusionOk="0">
                  <a:moveTo>
                    <a:pt x="924" y="1"/>
                  </a:moveTo>
                  <a:lnTo>
                    <a:pt x="537" y="508"/>
                  </a:lnTo>
                  <a:cubicBezTo>
                    <a:pt x="398" y="667"/>
                    <a:pt x="259" y="835"/>
                    <a:pt x="109" y="994"/>
                  </a:cubicBezTo>
                  <a:lnTo>
                    <a:pt x="40" y="1084"/>
                  </a:lnTo>
                  <a:cubicBezTo>
                    <a:pt x="30" y="1093"/>
                    <a:pt x="1" y="1113"/>
                    <a:pt x="1" y="1123"/>
                  </a:cubicBezTo>
                  <a:lnTo>
                    <a:pt x="40" y="1183"/>
                  </a:lnTo>
                  <a:lnTo>
                    <a:pt x="149" y="1331"/>
                  </a:lnTo>
                  <a:lnTo>
                    <a:pt x="338" y="1600"/>
                  </a:lnTo>
                  <a:lnTo>
                    <a:pt x="526" y="1868"/>
                  </a:lnTo>
                  <a:cubicBezTo>
                    <a:pt x="586" y="1957"/>
                    <a:pt x="636" y="2057"/>
                    <a:pt x="685" y="2156"/>
                  </a:cubicBezTo>
                  <a:lnTo>
                    <a:pt x="983" y="2741"/>
                  </a:lnTo>
                  <a:cubicBezTo>
                    <a:pt x="1073" y="2940"/>
                    <a:pt x="1152" y="3149"/>
                    <a:pt x="1232" y="3357"/>
                  </a:cubicBezTo>
                  <a:cubicBezTo>
                    <a:pt x="1391" y="3764"/>
                    <a:pt x="1490" y="4201"/>
                    <a:pt x="1599" y="4628"/>
                  </a:cubicBezTo>
                  <a:lnTo>
                    <a:pt x="1867" y="4509"/>
                  </a:lnTo>
                  <a:cubicBezTo>
                    <a:pt x="1708" y="4102"/>
                    <a:pt x="1559" y="3685"/>
                    <a:pt x="1371" y="3288"/>
                  </a:cubicBezTo>
                  <a:cubicBezTo>
                    <a:pt x="1271" y="3079"/>
                    <a:pt x="1182" y="2880"/>
                    <a:pt x="1093" y="2682"/>
                  </a:cubicBezTo>
                  <a:lnTo>
                    <a:pt x="775" y="2096"/>
                  </a:lnTo>
                  <a:cubicBezTo>
                    <a:pt x="725" y="2007"/>
                    <a:pt x="676" y="1898"/>
                    <a:pt x="616" y="1808"/>
                  </a:cubicBezTo>
                  <a:lnTo>
                    <a:pt x="437" y="1540"/>
                  </a:lnTo>
                  <a:lnTo>
                    <a:pt x="248" y="1262"/>
                  </a:lnTo>
                  <a:lnTo>
                    <a:pt x="179" y="1153"/>
                  </a:lnTo>
                  <a:lnTo>
                    <a:pt x="169" y="1133"/>
                  </a:lnTo>
                  <a:lnTo>
                    <a:pt x="179" y="1123"/>
                  </a:lnTo>
                  <a:lnTo>
                    <a:pt x="209" y="1093"/>
                  </a:lnTo>
                  <a:cubicBezTo>
                    <a:pt x="358" y="934"/>
                    <a:pt x="517" y="786"/>
                    <a:pt x="665" y="627"/>
                  </a:cubicBezTo>
                  <a:cubicBezTo>
                    <a:pt x="815" y="468"/>
                    <a:pt x="954" y="309"/>
                    <a:pt x="1102" y="150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31"/>
            <p:cNvSpPr/>
            <p:nvPr/>
          </p:nvSpPr>
          <p:spPr>
            <a:xfrm>
              <a:off x="4558175" y="2491450"/>
              <a:ext cx="108750" cy="65125"/>
            </a:xfrm>
            <a:custGeom>
              <a:avLst/>
              <a:gdLst/>
              <a:ahLst/>
              <a:cxnLst/>
              <a:rect l="l" t="t" r="r" b="b"/>
              <a:pathLst>
                <a:path w="4350" h="2605" extrusionOk="0">
                  <a:moveTo>
                    <a:pt x="1295" y="1"/>
                  </a:moveTo>
                  <a:cubicBezTo>
                    <a:pt x="1284" y="1"/>
                    <a:pt x="1268" y="15"/>
                    <a:pt x="1251" y="23"/>
                  </a:cubicBezTo>
                  <a:lnTo>
                    <a:pt x="1152" y="83"/>
                  </a:lnTo>
                  <a:cubicBezTo>
                    <a:pt x="775" y="292"/>
                    <a:pt x="388" y="470"/>
                    <a:pt x="0" y="639"/>
                  </a:cubicBezTo>
                  <a:lnTo>
                    <a:pt x="100" y="848"/>
                  </a:lnTo>
                  <a:cubicBezTo>
                    <a:pt x="477" y="649"/>
                    <a:pt x="854" y="431"/>
                    <a:pt x="1222" y="192"/>
                  </a:cubicBezTo>
                  <a:lnTo>
                    <a:pt x="1262" y="173"/>
                  </a:lnTo>
                  <a:lnTo>
                    <a:pt x="1271" y="162"/>
                  </a:lnTo>
                  <a:lnTo>
                    <a:pt x="1291" y="173"/>
                  </a:lnTo>
                  <a:lnTo>
                    <a:pt x="1381" y="272"/>
                  </a:lnTo>
                  <a:lnTo>
                    <a:pt x="1599" y="520"/>
                  </a:lnTo>
                  <a:lnTo>
                    <a:pt x="1827" y="758"/>
                  </a:lnTo>
                  <a:cubicBezTo>
                    <a:pt x="1907" y="848"/>
                    <a:pt x="1986" y="907"/>
                    <a:pt x="2066" y="987"/>
                  </a:cubicBezTo>
                  <a:lnTo>
                    <a:pt x="2562" y="1424"/>
                  </a:lnTo>
                  <a:cubicBezTo>
                    <a:pt x="2731" y="1563"/>
                    <a:pt x="2910" y="1702"/>
                    <a:pt x="3089" y="1830"/>
                  </a:cubicBezTo>
                  <a:cubicBezTo>
                    <a:pt x="3426" y="2108"/>
                    <a:pt x="3804" y="2347"/>
                    <a:pt x="4161" y="2605"/>
                  </a:cubicBezTo>
                  <a:lnTo>
                    <a:pt x="4349" y="2366"/>
                  </a:lnTo>
                  <a:cubicBezTo>
                    <a:pt x="3952" y="2168"/>
                    <a:pt x="3555" y="1969"/>
                    <a:pt x="3188" y="1711"/>
                  </a:cubicBezTo>
                  <a:cubicBezTo>
                    <a:pt x="2999" y="1592"/>
                    <a:pt x="2820" y="1463"/>
                    <a:pt x="2641" y="1334"/>
                  </a:cubicBezTo>
                  <a:lnTo>
                    <a:pt x="2145" y="907"/>
                  </a:lnTo>
                  <a:cubicBezTo>
                    <a:pt x="2066" y="837"/>
                    <a:pt x="1977" y="768"/>
                    <a:pt x="1907" y="689"/>
                  </a:cubicBezTo>
                  <a:lnTo>
                    <a:pt x="1688" y="440"/>
                  </a:lnTo>
                  <a:lnTo>
                    <a:pt x="1470" y="202"/>
                  </a:lnTo>
                  <a:lnTo>
                    <a:pt x="1351" y="53"/>
                  </a:lnTo>
                  <a:lnTo>
                    <a:pt x="1301" y="3"/>
                  </a:lnTo>
                  <a:cubicBezTo>
                    <a:pt x="1300" y="2"/>
                    <a:pt x="1297" y="1"/>
                    <a:pt x="129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31"/>
            <p:cNvSpPr/>
            <p:nvPr/>
          </p:nvSpPr>
          <p:spPr>
            <a:xfrm>
              <a:off x="4529875" y="2379325"/>
              <a:ext cx="96825" cy="78225"/>
            </a:xfrm>
            <a:custGeom>
              <a:avLst/>
              <a:gdLst/>
              <a:ahLst/>
              <a:cxnLst/>
              <a:rect l="l" t="t" r="r" b="b"/>
              <a:pathLst>
                <a:path w="3873" h="3129" extrusionOk="0">
                  <a:moveTo>
                    <a:pt x="3694" y="0"/>
                  </a:moveTo>
                  <a:cubicBezTo>
                    <a:pt x="3565" y="150"/>
                    <a:pt x="3446" y="298"/>
                    <a:pt x="3317" y="448"/>
                  </a:cubicBezTo>
                  <a:cubicBezTo>
                    <a:pt x="3188" y="596"/>
                    <a:pt x="3049" y="735"/>
                    <a:pt x="2920" y="884"/>
                  </a:cubicBezTo>
                  <a:cubicBezTo>
                    <a:pt x="2771" y="1023"/>
                    <a:pt x="2632" y="1162"/>
                    <a:pt x="2483" y="1301"/>
                  </a:cubicBezTo>
                  <a:cubicBezTo>
                    <a:pt x="2334" y="1430"/>
                    <a:pt x="2175" y="1560"/>
                    <a:pt x="2026" y="1679"/>
                  </a:cubicBezTo>
                  <a:cubicBezTo>
                    <a:pt x="1867" y="1798"/>
                    <a:pt x="1708" y="1927"/>
                    <a:pt x="1540" y="2036"/>
                  </a:cubicBezTo>
                  <a:cubicBezTo>
                    <a:pt x="1371" y="2145"/>
                    <a:pt x="1212" y="2255"/>
                    <a:pt x="1033" y="2354"/>
                  </a:cubicBezTo>
                  <a:cubicBezTo>
                    <a:pt x="865" y="2443"/>
                    <a:pt x="695" y="2553"/>
                    <a:pt x="517" y="2642"/>
                  </a:cubicBezTo>
                  <a:lnTo>
                    <a:pt x="249" y="2771"/>
                  </a:lnTo>
                  <a:cubicBezTo>
                    <a:pt x="209" y="2791"/>
                    <a:pt x="159" y="2811"/>
                    <a:pt x="120" y="2840"/>
                  </a:cubicBezTo>
                  <a:cubicBezTo>
                    <a:pt x="120" y="2840"/>
                    <a:pt x="90" y="2860"/>
                    <a:pt x="60" y="2870"/>
                  </a:cubicBezTo>
                  <a:cubicBezTo>
                    <a:pt x="31" y="2890"/>
                    <a:pt x="0" y="2900"/>
                    <a:pt x="0" y="2900"/>
                  </a:cubicBezTo>
                  <a:lnTo>
                    <a:pt x="110" y="3128"/>
                  </a:lnTo>
                  <a:cubicBezTo>
                    <a:pt x="110" y="3128"/>
                    <a:pt x="139" y="3109"/>
                    <a:pt x="179" y="3089"/>
                  </a:cubicBezTo>
                  <a:cubicBezTo>
                    <a:pt x="209" y="3059"/>
                    <a:pt x="239" y="3039"/>
                    <a:pt x="239" y="3039"/>
                  </a:cubicBezTo>
                  <a:cubicBezTo>
                    <a:pt x="278" y="3009"/>
                    <a:pt x="318" y="2979"/>
                    <a:pt x="358" y="2959"/>
                  </a:cubicBezTo>
                  <a:lnTo>
                    <a:pt x="606" y="2800"/>
                  </a:lnTo>
                  <a:cubicBezTo>
                    <a:pt x="785" y="2692"/>
                    <a:pt x="944" y="2582"/>
                    <a:pt x="1112" y="2473"/>
                  </a:cubicBezTo>
                  <a:cubicBezTo>
                    <a:pt x="1282" y="2364"/>
                    <a:pt x="1441" y="2235"/>
                    <a:pt x="1609" y="2125"/>
                  </a:cubicBezTo>
                  <a:lnTo>
                    <a:pt x="2086" y="1758"/>
                  </a:lnTo>
                  <a:lnTo>
                    <a:pt x="2553" y="1381"/>
                  </a:lnTo>
                  <a:lnTo>
                    <a:pt x="3009" y="984"/>
                  </a:lnTo>
                  <a:cubicBezTo>
                    <a:pt x="3158" y="845"/>
                    <a:pt x="3307" y="715"/>
                    <a:pt x="3456" y="576"/>
                  </a:cubicBezTo>
                  <a:cubicBezTo>
                    <a:pt x="3595" y="437"/>
                    <a:pt x="3734" y="289"/>
                    <a:pt x="3873" y="150"/>
                  </a:cubicBezTo>
                  <a:lnTo>
                    <a:pt x="36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31"/>
            <p:cNvSpPr/>
            <p:nvPr/>
          </p:nvSpPr>
          <p:spPr>
            <a:xfrm>
              <a:off x="4519450" y="2364425"/>
              <a:ext cx="89875" cy="72500"/>
            </a:xfrm>
            <a:custGeom>
              <a:avLst/>
              <a:gdLst/>
              <a:ahLst/>
              <a:cxnLst/>
              <a:rect l="l" t="t" r="r" b="b"/>
              <a:pathLst>
                <a:path w="3595" h="2900" extrusionOk="0">
                  <a:moveTo>
                    <a:pt x="3416" y="1"/>
                  </a:moveTo>
                  <a:cubicBezTo>
                    <a:pt x="3297" y="140"/>
                    <a:pt x="3178" y="279"/>
                    <a:pt x="3069" y="418"/>
                  </a:cubicBezTo>
                  <a:cubicBezTo>
                    <a:pt x="2939" y="547"/>
                    <a:pt x="2820" y="686"/>
                    <a:pt x="2692" y="825"/>
                  </a:cubicBezTo>
                  <a:cubicBezTo>
                    <a:pt x="2562" y="944"/>
                    <a:pt x="2433" y="1073"/>
                    <a:pt x="2294" y="1202"/>
                  </a:cubicBezTo>
                  <a:cubicBezTo>
                    <a:pt x="2155" y="1322"/>
                    <a:pt x="2016" y="1441"/>
                    <a:pt x="1867" y="1560"/>
                  </a:cubicBezTo>
                  <a:cubicBezTo>
                    <a:pt x="1719" y="1669"/>
                    <a:pt x="1580" y="1778"/>
                    <a:pt x="1421" y="1887"/>
                  </a:cubicBezTo>
                  <a:cubicBezTo>
                    <a:pt x="1271" y="1977"/>
                    <a:pt x="1123" y="2086"/>
                    <a:pt x="964" y="2176"/>
                  </a:cubicBezTo>
                  <a:cubicBezTo>
                    <a:pt x="795" y="2264"/>
                    <a:pt x="646" y="2354"/>
                    <a:pt x="477" y="2443"/>
                  </a:cubicBezTo>
                  <a:lnTo>
                    <a:pt x="229" y="2553"/>
                  </a:lnTo>
                  <a:cubicBezTo>
                    <a:pt x="189" y="2573"/>
                    <a:pt x="150" y="2602"/>
                    <a:pt x="110" y="2622"/>
                  </a:cubicBezTo>
                  <a:cubicBezTo>
                    <a:pt x="110" y="2622"/>
                    <a:pt x="80" y="2642"/>
                    <a:pt x="50" y="2652"/>
                  </a:cubicBezTo>
                  <a:cubicBezTo>
                    <a:pt x="20" y="2672"/>
                    <a:pt x="0" y="2681"/>
                    <a:pt x="0" y="2681"/>
                  </a:cubicBezTo>
                  <a:lnTo>
                    <a:pt x="110" y="2900"/>
                  </a:lnTo>
                  <a:cubicBezTo>
                    <a:pt x="110" y="2900"/>
                    <a:pt x="139" y="2880"/>
                    <a:pt x="170" y="2871"/>
                  </a:cubicBezTo>
                  <a:cubicBezTo>
                    <a:pt x="199" y="2840"/>
                    <a:pt x="229" y="2821"/>
                    <a:pt x="229" y="2821"/>
                  </a:cubicBezTo>
                  <a:cubicBezTo>
                    <a:pt x="269" y="2791"/>
                    <a:pt x="298" y="2771"/>
                    <a:pt x="338" y="2741"/>
                  </a:cubicBezTo>
                  <a:lnTo>
                    <a:pt x="576" y="2602"/>
                  </a:lnTo>
                  <a:cubicBezTo>
                    <a:pt x="726" y="2503"/>
                    <a:pt x="884" y="2394"/>
                    <a:pt x="1033" y="2295"/>
                  </a:cubicBezTo>
                  <a:cubicBezTo>
                    <a:pt x="1192" y="2195"/>
                    <a:pt x="1331" y="2076"/>
                    <a:pt x="1490" y="1977"/>
                  </a:cubicBezTo>
                  <a:lnTo>
                    <a:pt x="1937" y="1639"/>
                  </a:lnTo>
                  <a:lnTo>
                    <a:pt x="2374" y="1282"/>
                  </a:lnTo>
                  <a:lnTo>
                    <a:pt x="2791" y="924"/>
                  </a:lnTo>
                  <a:cubicBezTo>
                    <a:pt x="2930" y="795"/>
                    <a:pt x="3069" y="666"/>
                    <a:pt x="3198" y="547"/>
                  </a:cubicBezTo>
                  <a:lnTo>
                    <a:pt x="3595" y="150"/>
                  </a:lnTo>
                  <a:lnTo>
                    <a:pt x="341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31"/>
            <p:cNvSpPr/>
            <p:nvPr/>
          </p:nvSpPr>
          <p:spPr>
            <a:xfrm>
              <a:off x="4663425" y="2531725"/>
              <a:ext cx="29575" cy="25125"/>
            </a:xfrm>
            <a:custGeom>
              <a:avLst/>
              <a:gdLst/>
              <a:ahLst/>
              <a:cxnLst/>
              <a:rect l="l" t="t" r="r" b="b"/>
              <a:pathLst>
                <a:path w="1183" h="1005" extrusionOk="0">
                  <a:moveTo>
                    <a:pt x="944" y="1"/>
                  </a:moveTo>
                  <a:cubicBezTo>
                    <a:pt x="914" y="31"/>
                    <a:pt x="914" y="71"/>
                    <a:pt x="884" y="110"/>
                  </a:cubicBezTo>
                  <a:cubicBezTo>
                    <a:pt x="854" y="150"/>
                    <a:pt x="825" y="190"/>
                    <a:pt x="785" y="230"/>
                  </a:cubicBezTo>
                  <a:cubicBezTo>
                    <a:pt x="706" y="299"/>
                    <a:pt x="626" y="378"/>
                    <a:pt x="536" y="458"/>
                  </a:cubicBezTo>
                  <a:cubicBezTo>
                    <a:pt x="447" y="527"/>
                    <a:pt x="368" y="587"/>
                    <a:pt x="269" y="647"/>
                  </a:cubicBezTo>
                  <a:cubicBezTo>
                    <a:pt x="229" y="666"/>
                    <a:pt x="179" y="686"/>
                    <a:pt x="130" y="706"/>
                  </a:cubicBezTo>
                  <a:cubicBezTo>
                    <a:pt x="90" y="726"/>
                    <a:pt x="40" y="726"/>
                    <a:pt x="0" y="736"/>
                  </a:cubicBezTo>
                  <a:lnTo>
                    <a:pt x="60" y="1004"/>
                  </a:lnTo>
                  <a:cubicBezTo>
                    <a:pt x="110" y="964"/>
                    <a:pt x="169" y="925"/>
                    <a:pt x="219" y="885"/>
                  </a:cubicBezTo>
                  <a:lnTo>
                    <a:pt x="358" y="766"/>
                  </a:lnTo>
                  <a:cubicBezTo>
                    <a:pt x="437" y="686"/>
                    <a:pt x="527" y="607"/>
                    <a:pt x="606" y="537"/>
                  </a:cubicBezTo>
                  <a:cubicBezTo>
                    <a:pt x="695" y="468"/>
                    <a:pt x="785" y="398"/>
                    <a:pt x="884" y="338"/>
                  </a:cubicBezTo>
                  <a:cubicBezTo>
                    <a:pt x="924" y="309"/>
                    <a:pt x="973" y="269"/>
                    <a:pt x="1023" y="239"/>
                  </a:cubicBezTo>
                  <a:cubicBezTo>
                    <a:pt x="1073" y="199"/>
                    <a:pt x="1143" y="150"/>
                    <a:pt x="1182" y="100"/>
                  </a:cubicBezTo>
                  <a:lnTo>
                    <a:pt x="94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31"/>
            <p:cNvSpPr/>
            <p:nvPr/>
          </p:nvSpPr>
          <p:spPr>
            <a:xfrm>
              <a:off x="4577525" y="2423000"/>
              <a:ext cx="42500" cy="48950"/>
            </a:xfrm>
            <a:custGeom>
              <a:avLst/>
              <a:gdLst/>
              <a:ahLst/>
              <a:cxnLst/>
              <a:rect l="l" t="t" r="r" b="b"/>
              <a:pathLst>
                <a:path w="1700" h="1958" extrusionOk="0">
                  <a:moveTo>
                    <a:pt x="1059" y="317"/>
                  </a:moveTo>
                  <a:lnTo>
                    <a:pt x="1203" y="676"/>
                  </a:lnTo>
                  <a:lnTo>
                    <a:pt x="1322" y="984"/>
                  </a:lnTo>
                  <a:lnTo>
                    <a:pt x="1411" y="1292"/>
                  </a:lnTo>
                  <a:lnTo>
                    <a:pt x="1500" y="1609"/>
                  </a:lnTo>
                  <a:lnTo>
                    <a:pt x="1530" y="1729"/>
                  </a:lnTo>
                  <a:lnTo>
                    <a:pt x="1540" y="1768"/>
                  </a:lnTo>
                  <a:lnTo>
                    <a:pt x="1550" y="1788"/>
                  </a:lnTo>
                  <a:lnTo>
                    <a:pt x="1530" y="1788"/>
                  </a:lnTo>
                  <a:lnTo>
                    <a:pt x="1441" y="1759"/>
                  </a:lnTo>
                  <a:lnTo>
                    <a:pt x="1381" y="1729"/>
                  </a:lnTo>
                  <a:cubicBezTo>
                    <a:pt x="1361" y="1719"/>
                    <a:pt x="1331" y="1699"/>
                    <a:pt x="1311" y="1689"/>
                  </a:cubicBezTo>
                  <a:cubicBezTo>
                    <a:pt x="1222" y="1629"/>
                    <a:pt x="1133" y="1570"/>
                    <a:pt x="1033" y="1510"/>
                  </a:cubicBezTo>
                  <a:cubicBezTo>
                    <a:pt x="845" y="1381"/>
                    <a:pt x="656" y="1292"/>
                    <a:pt x="468" y="1173"/>
                  </a:cubicBezTo>
                  <a:lnTo>
                    <a:pt x="239" y="1034"/>
                  </a:lnTo>
                  <a:cubicBezTo>
                    <a:pt x="239" y="1024"/>
                    <a:pt x="210" y="1024"/>
                    <a:pt x="219" y="1014"/>
                  </a:cubicBezTo>
                  <a:lnTo>
                    <a:pt x="249" y="994"/>
                  </a:lnTo>
                  <a:lnTo>
                    <a:pt x="329" y="934"/>
                  </a:lnTo>
                  <a:cubicBezTo>
                    <a:pt x="488" y="815"/>
                    <a:pt x="647" y="696"/>
                    <a:pt x="795" y="567"/>
                  </a:cubicBezTo>
                  <a:cubicBezTo>
                    <a:pt x="882" y="486"/>
                    <a:pt x="974" y="405"/>
                    <a:pt x="1059" y="317"/>
                  </a:cubicBezTo>
                  <a:close/>
                  <a:moveTo>
                    <a:pt x="1024" y="1"/>
                  </a:moveTo>
                  <a:cubicBezTo>
                    <a:pt x="1004" y="27"/>
                    <a:pt x="985" y="54"/>
                    <a:pt x="965" y="80"/>
                  </a:cubicBezTo>
                  <a:lnTo>
                    <a:pt x="965" y="80"/>
                  </a:lnTo>
                  <a:cubicBezTo>
                    <a:pt x="964" y="80"/>
                    <a:pt x="964" y="80"/>
                    <a:pt x="964" y="80"/>
                  </a:cubicBezTo>
                  <a:lnTo>
                    <a:pt x="964" y="81"/>
                  </a:lnTo>
                  <a:lnTo>
                    <a:pt x="964" y="81"/>
                  </a:lnTo>
                  <a:cubicBezTo>
                    <a:pt x="872" y="203"/>
                    <a:pt x="772" y="324"/>
                    <a:pt x="666" y="438"/>
                  </a:cubicBezTo>
                  <a:cubicBezTo>
                    <a:pt x="537" y="567"/>
                    <a:pt x="388" y="696"/>
                    <a:pt x="249" y="825"/>
                  </a:cubicBezTo>
                  <a:lnTo>
                    <a:pt x="170" y="885"/>
                  </a:lnTo>
                  <a:cubicBezTo>
                    <a:pt x="140" y="914"/>
                    <a:pt x="100" y="945"/>
                    <a:pt x="100" y="945"/>
                  </a:cubicBezTo>
                  <a:lnTo>
                    <a:pt x="11" y="1004"/>
                  </a:lnTo>
                  <a:lnTo>
                    <a:pt x="1" y="1014"/>
                  </a:lnTo>
                  <a:lnTo>
                    <a:pt x="11" y="1024"/>
                  </a:lnTo>
                  <a:lnTo>
                    <a:pt x="41" y="1044"/>
                  </a:lnTo>
                  <a:lnTo>
                    <a:pt x="91" y="1073"/>
                  </a:lnTo>
                  <a:lnTo>
                    <a:pt x="418" y="1272"/>
                  </a:lnTo>
                  <a:cubicBezTo>
                    <a:pt x="607" y="1381"/>
                    <a:pt x="805" y="1481"/>
                    <a:pt x="984" y="1600"/>
                  </a:cubicBezTo>
                  <a:cubicBezTo>
                    <a:pt x="1073" y="1659"/>
                    <a:pt x="1163" y="1719"/>
                    <a:pt x="1262" y="1779"/>
                  </a:cubicBezTo>
                  <a:cubicBezTo>
                    <a:pt x="1282" y="1788"/>
                    <a:pt x="1311" y="1808"/>
                    <a:pt x="1331" y="1818"/>
                  </a:cubicBezTo>
                  <a:lnTo>
                    <a:pt x="1421" y="1868"/>
                  </a:lnTo>
                  <a:cubicBezTo>
                    <a:pt x="1490" y="1898"/>
                    <a:pt x="1560" y="1927"/>
                    <a:pt x="1640" y="1937"/>
                  </a:cubicBezTo>
                  <a:lnTo>
                    <a:pt x="1699" y="1957"/>
                  </a:lnTo>
                  <a:cubicBezTo>
                    <a:pt x="1699" y="1937"/>
                    <a:pt x="1689" y="1918"/>
                    <a:pt x="1689" y="1907"/>
                  </a:cubicBezTo>
                  <a:lnTo>
                    <a:pt x="1669" y="1788"/>
                  </a:lnTo>
                  <a:lnTo>
                    <a:pt x="1620" y="1590"/>
                  </a:lnTo>
                  <a:lnTo>
                    <a:pt x="1550" y="1262"/>
                  </a:lnTo>
                  <a:lnTo>
                    <a:pt x="1470" y="945"/>
                  </a:lnTo>
                  <a:lnTo>
                    <a:pt x="1381" y="636"/>
                  </a:lnTo>
                  <a:cubicBezTo>
                    <a:pt x="1322" y="428"/>
                    <a:pt x="1252" y="219"/>
                    <a:pt x="1183" y="11"/>
                  </a:cubicBezTo>
                  <a:cubicBezTo>
                    <a:pt x="1183" y="11"/>
                    <a:pt x="1137" y="29"/>
                    <a:pt x="1081" y="48"/>
                  </a:cubicBezTo>
                  <a:lnTo>
                    <a:pt x="1081" y="48"/>
                  </a:lnTo>
                  <a:lnTo>
                    <a:pt x="10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31"/>
            <p:cNvSpPr/>
            <p:nvPr/>
          </p:nvSpPr>
          <p:spPr>
            <a:xfrm>
              <a:off x="4525900" y="2507400"/>
              <a:ext cx="34775" cy="113475"/>
            </a:xfrm>
            <a:custGeom>
              <a:avLst/>
              <a:gdLst/>
              <a:ahLst/>
              <a:cxnLst/>
              <a:rect l="l" t="t" r="r" b="b"/>
              <a:pathLst>
                <a:path w="1391" h="4539" extrusionOk="0">
                  <a:moveTo>
                    <a:pt x="1291" y="1"/>
                  </a:moveTo>
                  <a:cubicBezTo>
                    <a:pt x="1103" y="100"/>
                    <a:pt x="914" y="210"/>
                    <a:pt x="735" y="319"/>
                  </a:cubicBezTo>
                  <a:cubicBezTo>
                    <a:pt x="537" y="418"/>
                    <a:pt x="348" y="508"/>
                    <a:pt x="159" y="607"/>
                  </a:cubicBezTo>
                  <a:cubicBezTo>
                    <a:pt x="159" y="607"/>
                    <a:pt x="130" y="627"/>
                    <a:pt x="110" y="636"/>
                  </a:cubicBezTo>
                  <a:lnTo>
                    <a:pt x="51" y="656"/>
                  </a:lnTo>
                  <a:cubicBezTo>
                    <a:pt x="40" y="666"/>
                    <a:pt x="11" y="666"/>
                    <a:pt x="1" y="686"/>
                  </a:cubicBezTo>
                  <a:lnTo>
                    <a:pt x="20" y="746"/>
                  </a:lnTo>
                  <a:lnTo>
                    <a:pt x="60" y="934"/>
                  </a:lnTo>
                  <a:lnTo>
                    <a:pt x="130" y="1252"/>
                  </a:lnTo>
                  <a:lnTo>
                    <a:pt x="199" y="1570"/>
                  </a:lnTo>
                  <a:cubicBezTo>
                    <a:pt x="229" y="1679"/>
                    <a:pt x="229" y="1788"/>
                    <a:pt x="239" y="1898"/>
                  </a:cubicBezTo>
                  <a:lnTo>
                    <a:pt x="289" y="2553"/>
                  </a:lnTo>
                  <a:cubicBezTo>
                    <a:pt x="298" y="2771"/>
                    <a:pt x="289" y="2990"/>
                    <a:pt x="279" y="3218"/>
                  </a:cubicBezTo>
                  <a:cubicBezTo>
                    <a:pt x="269" y="3655"/>
                    <a:pt x="199" y="4092"/>
                    <a:pt x="130" y="4539"/>
                  </a:cubicBezTo>
                  <a:lnTo>
                    <a:pt x="428" y="4528"/>
                  </a:lnTo>
                  <a:cubicBezTo>
                    <a:pt x="437" y="4092"/>
                    <a:pt x="457" y="3645"/>
                    <a:pt x="437" y="3198"/>
                  </a:cubicBezTo>
                  <a:cubicBezTo>
                    <a:pt x="428" y="2980"/>
                    <a:pt x="428" y="2761"/>
                    <a:pt x="418" y="2543"/>
                  </a:cubicBezTo>
                  <a:lnTo>
                    <a:pt x="348" y="1878"/>
                  </a:lnTo>
                  <a:cubicBezTo>
                    <a:pt x="338" y="1768"/>
                    <a:pt x="329" y="1659"/>
                    <a:pt x="309" y="1550"/>
                  </a:cubicBezTo>
                  <a:lnTo>
                    <a:pt x="239" y="1232"/>
                  </a:lnTo>
                  <a:lnTo>
                    <a:pt x="179" y="905"/>
                  </a:lnTo>
                  <a:lnTo>
                    <a:pt x="150" y="775"/>
                  </a:lnTo>
                  <a:lnTo>
                    <a:pt x="150" y="755"/>
                  </a:lnTo>
                  <a:lnTo>
                    <a:pt x="170" y="755"/>
                  </a:lnTo>
                  <a:lnTo>
                    <a:pt x="209" y="736"/>
                  </a:lnTo>
                  <a:cubicBezTo>
                    <a:pt x="408" y="656"/>
                    <a:pt x="607" y="567"/>
                    <a:pt x="805" y="488"/>
                  </a:cubicBezTo>
                  <a:cubicBezTo>
                    <a:pt x="1004" y="388"/>
                    <a:pt x="1202" y="299"/>
                    <a:pt x="1391" y="210"/>
                  </a:cubicBez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31"/>
            <p:cNvSpPr/>
            <p:nvPr/>
          </p:nvSpPr>
          <p:spPr>
            <a:xfrm>
              <a:off x="4421650" y="2543550"/>
              <a:ext cx="83675" cy="87750"/>
            </a:xfrm>
            <a:custGeom>
              <a:avLst/>
              <a:gdLst/>
              <a:ahLst/>
              <a:cxnLst/>
              <a:rect l="l" t="t" r="r" b="b"/>
              <a:pathLst>
                <a:path w="3347" h="3510" extrusionOk="0">
                  <a:moveTo>
                    <a:pt x="1435" y="0"/>
                  </a:moveTo>
                  <a:cubicBezTo>
                    <a:pt x="1421" y="0"/>
                    <a:pt x="1404" y="4"/>
                    <a:pt x="1390" y="4"/>
                  </a:cubicBezTo>
                  <a:lnTo>
                    <a:pt x="1282" y="15"/>
                  </a:lnTo>
                  <a:cubicBezTo>
                    <a:pt x="1063" y="35"/>
                    <a:pt x="845" y="64"/>
                    <a:pt x="636" y="64"/>
                  </a:cubicBezTo>
                  <a:cubicBezTo>
                    <a:pt x="417" y="74"/>
                    <a:pt x="209" y="84"/>
                    <a:pt x="0" y="94"/>
                  </a:cubicBezTo>
                  <a:lnTo>
                    <a:pt x="11" y="322"/>
                  </a:lnTo>
                  <a:cubicBezTo>
                    <a:pt x="229" y="302"/>
                    <a:pt x="437" y="273"/>
                    <a:pt x="656" y="253"/>
                  </a:cubicBezTo>
                  <a:cubicBezTo>
                    <a:pt x="874" y="223"/>
                    <a:pt x="1083" y="183"/>
                    <a:pt x="1301" y="154"/>
                  </a:cubicBezTo>
                  <a:lnTo>
                    <a:pt x="1341" y="143"/>
                  </a:lnTo>
                  <a:lnTo>
                    <a:pt x="1361" y="143"/>
                  </a:lnTo>
                  <a:lnTo>
                    <a:pt x="1371" y="163"/>
                  </a:lnTo>
                  <a:lnTo>
                    <a:pt x="1410" y="282"/>
                  </a:lnTo>
                  <a:lnTo>
                    <a:pt x="1529" y="591"/>
                  </a:lnTo>
                  <a:lnTo>
                    <a:pt x="1639" y="908"/>
                  </a:lnTo>
                  <a:cubicBezTo>
                    <a:pt x="1679" y="1008"/>
                    <a:pt x="1728" y="1107"/>
                    <a:pt x="1778" y="1206"/>
                  </a:cubicBezTo>
                  <a:lnTo>
                    <a:pt x="2066" y="1802"/>
                  </a:lnTo>
                  <a:cubicBezTo>
                    <a:pt x="2175" y="1990"/>
                    <a:pt x="2275" y="2189"/>
                    <a:pt x="2394" y="2378"/>
                  </a:cubicBezTo>
                  <a:cubicBezTo>
                    <a:pt x="2602" y="2765"/>
                    <a:pt x="2850" y="3133"/>
                    <a:pt x="3089" y="3510"/>
                  </a:cubicBezTo>
                  <a:lnTo>
                    <a:pt x="3347" y="3360"/>
                  </a:lnTo>
                  <a:cubicBezTo>
                    <a:pt x="3198" y="3192"/>
                    <a:pt x="3059" y="3023"/>
                    <a:pt x="2919" y="2844"/>
                  </a:cubicBezTo>
                  <a:cubicBezTo>
                    <a:pt x="2780" y="2676"/>
                    <a:pt x="2652" y="2487"/>
                    <a:pt x="2533" y="2308"/>
                  </a:cubicBezTo>
                  <a:cubicBezTo>
                    <a:pt x="2403" y="2120"/>
                    <a:pt x="2284" y="1941"/>
                    <a:pt x="2175" y="1752"/>
                  </a:cubicBezTo>
                  <a:lnTo>
                    <a:pt x="1877" y="1167"/>
                  </a:lnTo>
                  <a:cubicBezTo>
                    <a:pt x="1827" y="1067"/>
                    <a:pt x="1778" y="968"/>
                    <a:pt x="1738" y="869"/>
                  </a:cubicBezTo>
                  <a:lnTo>
                    <a:pt x="1629" y="560"/>
                  </a:lnTo>
                  <a:lnTo>
                    <a:pt x="1529" y="253"/>
                  </a:lnTo>
                  <a:lnTo>
                    <a:pt x="1470" y="64"/>
                  </a:lnTo>
                  <a:lnTo>
                    <a:pt x="1450" y="4"/>
                  </a:lnTo>
                  <a:cubicBezTo>
                    <a:pt x="1447" y="1"/>
                    <a:pt x="1441" y="0"/>
                    <a:pt x="143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31"/>
            <p:cNvSpPr/>
            <p:nvPr/>
          </p:nvSpPr>
          <p:spPr>
            <a:xfrm>
              <a:off x="4416675" y="2452075"/>
              <a:ext cx="115975" cy="37975"/>
            </a:xfrm>
            <a:custGeom>
              <a:avLst/>
              <a:gdLst/>
              <a:ahLst/>
              <a:cxnLst/>
              <a:rect l="l" t="t" r="r" b="b"/>
              <a:pathLst>
                <a:path w="4639" h="1519" extrusionOk="0">
                  <a:moveTo>
                    <a:pt x="4528" y="0"/>
                  </a:moveTo>
                  <a:cubicBezTo>
                    <a:pt x="4350" y="89"/>
                    <a:pt x="4181" y="188"/>
                    <a:pt x="4012" y="278"/>
                  </a:cubicBezTo>
                  <a:cubicBezTo>
                    <a:pt x="3833" y="357"/>
                    <a:pt x="3655" y="446"/>
                    <a:pt x="3466" y="526"/>
                  </a:cubicBezTo>
                  <a:cubicBezTo>
                    <a:pt x="3288" y="596"/>
                    <a:pt x="3109" y="675"/>
                    <a:pt x="2920" y="735"/>
                  </a:cubicBezTo>
                  <a:cubicBezTo>
                    <a:pt x="2721" y="794"/>
                    <a:pt x="2543" y="863"/>
                    <a:pt x="2344" y="913"/>
                  </a:cubicBezTo>
                  <a:cubicBezTo>
                    <a:pt x="2156" y="963"/>
                    <a:pt x="1957" y="1013"/>
                    <a:pt x="1768" y="1052"/>
                  </a:cubicBezTo>
                  <a:cubicBezTo>
                    <a:pt x="1570" y="1092"/>
                    <a:pt x="1371" y="1132"/>
                    <a:pt x="1183" y="1152"/>
                  </a:cubicBezTo>
                  <a:cubicBezTo>
                    <a:pt x="984" y="1181"/>
                    <a:pt x="786" y="1201"/>
                    <a:pt x="587" y="1221"/>
                  </a:cubicBezTo>
                  <a:lnTo>
                    <a:pt x="289" y="1231"/>
                  </a:lnTo>
                  <a:cubicBezTo>
                    <a:pt x="239" y="1241"/>
                    <a:pt x="190" y="1241"/>
                    <a:pt x="140" y="1251"/>
                  </a:cubicBezTo>
                  <a:lnTo>
                    <a:pt x="1" y="1261"/>
                  </a:lnTo>
                  <a:lnTo>
                    <a:pt x="21" y="1519"/>
                  </a:lnTo>
                  <a:lnTo>
                    <a:pt x="170" y="1479"/>
                  </a:lnTo>
                  <a:lnTo>
                    <a:pt x="318" y="1450"/>
                  </a:lnTo>
                  <a:lnTo>
                    <a:pt x="607" y="1400"/>
                  </a:lnTo>
                  <a:cubicBezTo>
                    <a:pt x="805" y="1370"/>
                    <a:pt x="1004" y="1331"/>
                    <a:pt x="1203" y="1291"/>
                  </a:cubicBezTo>
                  <a:cubicBezTo>
                    <a:pt x="1401" y="1251"/>
                    <a:pt x="1589" y="1201"/>
                    <a:pt x="1788" y="1161"/>
                  </a:cubicBezTo>
                  <a:cubicBezTo>
                    <a:pt x="1987" y="1112"/>
                    <a:pt x="2176" y="1062"/>
                    <a:pt x="2374" y="1013"/>
                  </a:cubicBezTo>
                  <a:cubicBezTo>
                    <a:pt x="2562" y="963"/>
                    <a:pt x="2761" y="894"/>
                    <a:pt x="2950" y="844"/>
                  </a:cubicBezTo>
                  <a:cubicBezTo>
                    <a:pt x="3138" y="784"/>
                    <a:pt x="3327" y="715"/>
                    <a:pt x="3526" y="655"/>
                  </a:cubicBezTo>
                  <a:cubicBezTo>
                    <a:pt x="3714" y="585"/>
                    <a:pt x="3893" y="506"/>
                    <a:pt x="4082" y="446"/>
                  </a:cubicBezTo>
                  <a:cubicBezTo>
                    <a:pt x="4270" y="367"/>
                    <a:pt x="4449" y="288"/>
                    <a:pt x="4638" y="208"/>
                  </a:cubicBezTo>
                  <a:lnTo>
                    <a:pt x="45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31"/>
            <p:cNvSpPr/>
            <p:nvPr/>
          </p:nvSpPr>
          <p:spPr>
            <a:xfrm>
              <a:off x="4414950" y="2431700"/>
              <a:ext cx="107275" cy="35525"/>
            </a:xfrm>
            <a:custGeom>
              <a:avLst/>
              <a:gdLst/>
              <a:ahLst/>
              <a:cxnLst/>
              <a:rect l="l" t="t" r="r" b="b"/>
              <a:pathLst>
                <a:path w="4291" h="1421" extrusionOk="0">
                  <a:moveTo>
                    <a:pt x="4180" y="1"/>
                  </a:moveTo>
                  <a:cubicBezTo>
                    <a:pt x="4022" y="80"/>
                    <a:pt x="3863" y="169"/>
                    <a:pt x="3704" y="249"/>
                  </a:cubicBezTo>
                  <a:cubicBezTo>
                    <a:pt x="3535" y="328"/>
                    <a:pt x="3377" y="408"/>
                    <a:pt x="3207" y="487"/>
                  </a:cubicBezTo>
                  <a:cubicBezTo>
                    <a:pt x="3039" y="547"/>
                    <a:pt x="2870" y="626"/>
                    <a:pt x="2691" y="686"/>
                  </a:cubicBezTo>
                  <a:cubicBezTo>
                    <a:pt x="2523" y="736"/>
                    <a:pt x="2344" y="795"/>
                    <a:pt x="2165" y="844"/>
                  </a:cubicBezTo>
                  <a:cubicBezTo>
                    <a:pt x="1986" y="884"/>
                    <a:pt x="1808" y="934"/>
                    <a:pt x="1629" y="974"/>
                  </a:cubicBezTo>
                  <a:cubicBezTo>
                    <a:pt x="1450" y="1003"/>
                    <a:pt x="1272" y="1043"/>
                    <a:pt x="1083" y="1073"/>
                  </a:cubicBezTo>
                  <a:cubicBezTo>
                    <a:pt x="904" y="1083"/>
                    <a:pt x="725" y="1103"/>
                    <a:pt x="537" y="1122"/>
                  </a:cubicBezTo>
                  <a:lnTo>
                    <a:pt x="268" y="1142"/>
                  </a:lnTo>
                  <a:cubicBezTo>
                    <a:pt x="219" y="1142"/>
                    <a:pt x="169" y="1142"/>
                    <a:pt x="129" y="1153"/>
                  </a:cubicBezTo>
                  <a:lnTo>
                    <a:pt x="1" y="1162"/>
                  </a:lnTo>
                  <a:lnTo>
                    <a:pt x="21" y="1420"/>
                  </a:lnTo>
                  <a:lnTo>
                    <a:pt x="160" y="1381"/>
                  </a:lnTo>
                  <a:cubicBezTo>
                    <a:pt x="199" y="1371"/>
                    <a:pt x="248" y="1361"/>
                    <a:pt x="288" y="1351"/>
                  </a:cubicBezTo>
                  <a:lnTo>
                    <a:pt x="566" y="1311"/>
                  </a:lnTo>
                  <a:cubicBezTo>
                    <a:pt x="745" y="1272"/>
                    <a:pt x="924" y="1242"/>
                    <a:pt x="1113" y="1202"/>
                  </a:cubicBezTo>
                  <a:cubicBezTo>
                    <a:pt x="1291" y="1162"/>
                    <a:pt x="1470" y="1122"/>
                    <a:pt x="1658" y="1083"/>
                  </a:cubicBezTo>
                  <a:cubicBezTo>
                    <a:pt x="1837" y="1043"/>
                    <a:pt x="2016" y="983"/>
                    <a:pt x="2195" y="944"/>
                  </a:cubicBezTo>
                  <a:cubicBezTo>
                    <a:pt x="2373" y="894"/>
                    <a:pt x="2552" y="835"/>
                    <a:pt x="2731" y="785"/>
                  </a:cubicBezTo>
                  <a:cubicBezTo>
                    <a:pt x="2909" y="736"/>
                    <a:pt x="3079" y="666"/>
                    <a:pt x="3257" y="616"/>
                  </a:cubicBezTo>
                  <a:cubicBezTo>
                    <a:pt x="3436" y="557"/>
                    <a:pt x="3605" y="487"/>
                    <a:pt x="3774" y="418"/>
                  </a:cubicBezTo>
                  <a:cubicBezTo>
                    <a:pt x="3952" y="358"/>
                    <a:pt x="4121" y="279"/>
                    <a:pt x="4290" y="209"/>
                  </a:cubicBezTo>
                  <a:lnTo>
                    <a:pt x="41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31"/>
            <p:cNvSpPr/>
            <p:nvPr/>
          </p:nvSpPr>
          <p:spPr>
            <a:xfrm>
              <a:off x="4501075" y="2617875"/>
              <a:ext cx="34775" cy="14425"/>
            </a:xfrm>
            <a:custGeom>
              <a:avLst/>
              <a:gdLst/>
              <a:ahLst/>
              <a:cxnLst/>
              <a:rect l="l" t="t" r="r" b="b"/>
              <a:pathLst>
                <a:path w="1391" h="577" extrusionOk="0">
                  <a:moveTo>
                    <a:pt x="1212" y="1"/>
                  </a:moveTo>
                  <a:cubicBezTo>
                    <a:pt x="1172" y="10"/>
                    <a:pt x="1152" y="50"/>
                    <a:pt x="1113" y="70"/>
                  </a:cubicBezTo>
                  <a:cubicBezTo>
                    <a:pt x="1073" y="100"/>
                    <a:pt x="1024" y="120"/>
                    <a:pt x="974" y="140"/>
                  </a:cubicBezTo>
                  <a:cubicBezTo>
                    <a:pt x="874" y="189"/>
                    <a:pt x="766" y="229"/>
                    <a:pt x="656" y="259"/>
                  </a:cubicBezTo>
                  <a:cubicBezTo>
                    <a:pt x="547" y="288"/>
                    <a:pt x="448" y="318"/>
                    <a:pt x="338" y="328"/>
                  </a:cubicBezTo>
                  <a:cubicBezTo>
                    <a:pt x="289" y="338"/>
                    <a:pt x="239" y="338"/>
                    <a:pt x="190" y="338"/>
                  </a:cubicBezTo>
                  <a:cubicBezTo>
                    <a:pt x="140" y="338"/>
                    <a:pt x="100" y="318"/>
                    <a:pt x="60" y="308"/>
                  </a:cubicBezTo>
                  <a:lnTo>
                    <a:pt x="1" y="577"/>
                  </a:lnTo>
                  <a:cubicBezTo>
                    <a:pt x="71" y="566"/>
                    <a:pt x="140" y="546"/>
                    <a:pt x="199" y="537"/>
                  </a:cubicBezTo>
                  <a:lnTo>
                    <a:pt x="368" y="477"/>
                  </a:lnTo>
                  <a:cubicBezTo>
                    <a:pt x="477" y="438"/>
                    <a:pt x="587" y="387"/>
                    <a:pt x="696" y="358"/>
                  </a:cubicBezTo>
                  <a:cubicBezTo>
                    <a:pt x="795" y="328"/>
                    <a:pt x="905" y="308"/>
                    <a:pt x="1013" y="288"/>
                  </a:cubicBezTo>
                  <a:cubicBezTo>
                    <a:pt x="1073" y="268"/>
                    <a:pt x="1133" y="259"/>
                    <a:pt x="1192" y="248"/>
                  </a:cubicBezTo>
                  <a:cubicBezTo>
                    <a:pt x="1252" y="229"/>
                    <a:pt x="1331" y="209"/>
                    <a:pt x="1391" y="179"/>
                  </a:cubicBezTo>
                  <a:lnTo>
                    <a:pt x="12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31"/>
            <p:cNvSpPr/>
            <p:nvPr/>
          </p:nvSpPr>
          <p:spPr>
            <a:xfrm>
              <a:off x="4462125" y="2485325"/>
              <a:ext cx="37000" cy="51400"/>
            </a:xfrm>
            <a:custGeom>
              <a:avLst/>
              <a:gdLst/>
              <a:ahLst/>
              <a:cxnLst/>
              <a:rect l="l" t="t" r="r" b="b"/>
              <a:pathLst>
                <a:path w="1480" h="2056" extrusionOk="0">
                  <a:moveTo>
                    <a:pt x="1251" y="300"/>
                  </a:moveTo>
                  <a:lnTo>
                    <a:pt x="1251" y="685"/>
                  </a:lnTo>
                  <a:lnTo>
                    <a:pt x="1241" y="1013"/>
                  </a:lnTo>
                  <a:lnTo>
                    <a:pt x="1201" y="1341"/>
                  </a:lnTo>
                  <a:lnTo>
                    <a:pt x="1161" y="1669"/>
                  </a:lnTo>
                  <a:lnTo>
                    <a:pt x="1142" y="1777"/>
                  </a:lnTo>
                  <a:lnTo>
                    <a:pt x="1142" y="1827"/>
                  </a:lnTo>
                  <a:lnTo>
                    <a:pt x="1132" y="1847"/>
                  </a:lnTo>
                  <a:lnTo>
                    <a:pt x="1122" y="1837"/>
                  </a:lnTo>
                  <a:cubicBezTo>
                    <a:pt x="1092" y="1817"/>
                    <a:pt x="1073" y="1797"/>
                    <a:pt x="1053" y="1777"/>
                  </a:cubicBezTo>
                  <a:lnTo>
                    <a:pt x="1003" y="1728"/>
                  </a:lnTo>
                  <a:cubicBezTo>
                    <a:pt x="993" y="1708"/>
                    <a:pt x="973" y="1688"/>
                    <a:pt x="953" y="1658"/>
                  </a:cubicBezTo>
                  <a:cubicBezTo>
                    <a:pt x="894" y="1579"/>
                    <a:pt x="834" y="1480"/>
                    <a:pt x="764" y="1391"/>
                  </a:cubicBezTo>
                  <a:cubicBezTo>
                    <a:pt x="645" y="1202"/>
                    <a:pt x="506" y="1043"/>
                    <a:pt x="377" y="864"/>
                  </a:cubicBezTo>
                  <a:lnTo>
                    <a:pt x="219" y="646"/>
                  </a:lnTo>
                  <a:cubicBezTo>
                    <a:pt x="219" y="636"/>
                    <a:pt x="199" y="626"/>
                    <a:pt x="208" y="616"/>
                  </a:cubicBezTo>
                  <a:lnTo>
                    <a:pt x="248" y="616"/>
                  </a:lnTo>
                  <a:lnTo>
                    <a:pt x="338" y="586"/>
                  </a:lnTo>
                  <a:cubicBezTo>
                    <a:pt x="526" y="537"/>
                    <a:pt x="715" y="487"/>
                    <a:pt x="903" y="427"/>
                  </a:cubicBezTo>
                  <a:cubicBezTo>
                    <a:pt x="1023" y="389"/>
                    <a:pt x="1138" y="348"/>
                    <a:pt x="1251" y="300"/>
                  </a:cubicBezTo>
                  <a:close/>
                  <a:moveTo>
                    <a:pt x="1340" y="1"/>
                  </a:moveTo>
                  <a:cubicBezTo>
                    <a:pt x="1311" y="17"/>
                    <a:pt x="1281" y="33"/>
                    <a:pt x="1251" y="50"/>
                  </a:cubicBezTo>
                  <a:lnTo>
                    <a:pt x="1251" y="50"/>
                  </a:lnTo>
                  <a:cubicBezTo>
                    <a:pt x="1251" y="50"/>
                    <a:pt x="1251" y="50"/>
                    <a:pt x="1251" y="50"/>
                  </a:cubicBezTo>
                  <a:lnTo>
                    <a:pt x="1251" y="50"/>
                  </a:lnTo>
                  <a:lnTo>
                    <a:pt x="1251" y="50"/>
                  </a:lnTo>
                  <a:cubicBezTo>
                    <a:pt x="1119" y="122"/>
                    <a:pt x="982" y="194"/>
                    <a:pt x="844" y="259"/>
                  </a:cubicBezTo>
                  <a:cubicBezTo>
                    <a:pt x="665" y="328"/>
                    <a:pt x="486" y="387"/>
                    <a:pt x="308" y="457"/>
                  </a:cubicBezTo>
                  <a:cubicBezTo>
                    <a:pt x="308" y="457"/>
                    <a:pt x="258" y="467"/>
                    <a:pt x="219" y="477"/>
                  </a:cubicBezTo>
                  <a:cubicBezTo>
                    <a:pt x="169" y="497"/>
                    <a:pt x="119" y="506"/>
                    <a:pt x="119" y="506"/>
                  </a:cubicBezTo>
                  <a:lnTo>
                    <a:pt x="20" y="537"/>
                  </a:lnTo>
                  <a:lnTo>
                    <a:pt x="10" y="537"/>
                  </a:lnTo>
                  <a:cubicBezTo>
                    <a:pt x="0" y="537"/>
                    <a:pt x="10" y="546"/>
                    <a:pt x="10" y="546"/>
                  </a:cubicBezTo>
                  <a:lnTo>
                    <a:pt x="30" y="576"/>
                  </a:lnTo>
                  <a:lnTo>
                    <a:pt x="69" y="626"/>
                  </a:lnTo>
                  <a:lnTo>
                    <a:pt x="298" y="934"/>
                  </a:lnTo>
                  <a:cubicBezTo>
                    <a:pt x="427" y="1102"/>
                    <a:pt x="576" y="1271"/>
                    <a:pt x="685" y="1450"/>
                  </a:cubicBezTo>
                  <a:cubicBezTo>
                    <a:pt x="744" y="1539"/>
                    <a:pt x="804" y="1638"/>
                    <a:pt x="874" y="1728"/>
                  </a:cubicBezTo>
                  <a:cubicBezTo>
                    <a:pt x="894" y="1748"/>
                    <a:pt x="903" y="1768"/>
                    <a:pt x="923" y="1797"/>
                  </a:cubicBezTo>
                  <a:lnTo>
                    <a:pt x="993" y="1867"/>
                  </a:lnTo>
                  <a:cubicBezTo>
                    <a:pt x="1042" y="1927"/>
                    <a:pt x="1102" y="1976"/>
                    <a:pt x="1161" y="2026"/>
                  </a:cubicBezTo>
                  <a:lnTo>
                    <a:pt x="1212" y="2055"/>
                  </a:lnTo>
                  <a:cubicBezTo>
                    <a:pt x="1212" y="2046"/>
                    <a:pt x="1212" y="2026"/>
                    <a:pt x="1221" y="2006"/>
                  </a:cubicBezTo>
                  <a:lnTo>
                    <a:pt x="1241" y="1897"/>
                  </a:lnTo>
                  <a:lnTo>
                    <a:pt x="1281" y="1688"/>
                  </a:lnTo>
                  <a:lnTo>
                    <a:pt x="1340" y="1360"/>
                  </a:lnTo>
                  <a:lnTo>
                    <a:pt x="1390" y="1043"/>
                  </a:lnTo>
                  <a:lnTo>
                    <a:pt x="1420" y="715"/>
                  </a:lnTo>
                  <a:cubicBezTo>
                    <a:pt x="1450" y="497"/>
                    <a:pt x="1470" y="288"/>
                    <a:pt x="1479" y="70"/>
                  </a:cubicBezTo>
                  <a:cubicBezTo>
                    <a:pt x="1479" y="70"/>
                    <a:pt x="1428" y="70"/>
                    <a:pt x="1373" y="62"/>
                  </a:cubicBezTo>
                  <a:lnTo>
                    <a:pt x="1373" y="62"/>
                  </a:lnTo>
                  <a:lnTo>
                    <a:pt x="13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31"/>
            <p:cNvSpPr/>
            <p:nvPr/>
          </p:nvSpPr>
          <p:spPr>
            <a:xfrm>
              <a:off x="4351650" y="2545900"/>
              <a:ext cx="70275" cy="96325"/>
            </a:xfrm>
            <a:custGeom>
              <a:avLst/>
              <a:gdLst/>
              <a:ahLst/>
              <a:cxnLst/>
              <a:rect l="l" t="t" r="r" b="b"/>
              <a:pathLst>
                <a:path w="2811" h="3853" extrusionOk="0">
                  <a:moveTo>
                    <a:pt x="2800" y="0"/>
                  </a:moveTo>
                  <a:cubicBezTo>
                    <a:pt x="2582" y="20"/>
                    <a:pt x="2374" y="49"/>
                    <a:pt x="2165" y="69"/>
                  </a:cubicBezTo>
                  <a:cubicBezTo>
                    <a:pt x="1946" y="99"/>
                    <a:pt x="1738" y="109"/>
                    <a:pt x="1520" y="129"/>
                  </a:cubicBezTo>
                  <a:lnTo>
                    <a:pt x="1401" y="129"/>
                  </a:lnTo>
                  <a:cubicBezTo>
                    <a:pt x="1381" y="129"/>
                    <a:pt x="1361" y="129"/>
                    <a:pt x="1351" y="139"/>
                  </a:cubicBezTo>
                  <a:lnTo>
                    <a:pt x="1341" y="199"/>
                  </a:lnTo>
                  <a:lnTo>
                    <a:pt x="1301" y="397"/>
                  </a:lnTo>
                  <a:lnTo>
                    <a:pt x="1251" y="715"/>
                  </a:lnTo>
                  <a:lnTo>
                    <a:pt x="1192" y="1033"/>
                  </a:lnTo>
                  <a:cubicBezTo>
                    <a:pt x="1172" y="1142"/>
                    <a:pt x="1132" y="1241"/>
                    <a:pt x="1103" y="1351"/>
                  </a:cubicBezTo>
                  <a:lnTo>
                    <a:pt x="904" y="1976"/>
                  </a:lnTo>
                  <a:cubicBezTo>
                    <a:pt x="825" y="2174"/>
                    <a:pt x="735" y="2383"/>
                    <a:pt x="636" y="2582"/>
                  </a:cubicBezTo>
                  <a:cubicBezTo>
                    <a:pt x="556" y="2780"/>
                    <a:pt x="448" y="2979"/>
                    <a:pt x="338" y="3178"/>
                  </a:cubicBezTo>
                  <a:cubicBezTo>
                    <a:pt x="229" y="3366"/>
                    <a:pt x="110" y="3555"/>
                    <a:pt x="0" y="3743"/>
                  </a:cubicBezTo>
                  <a:lnTo>
                    <a:pt x="278" y="3853"/>
                  </a:lnTo>
                  <a:cubicBezTo>
                    <a:pt x="448" y="3445"/>
                    <a:pt x="636" y="3048"/>
                    <a:pt x="785" y="2631"/>
                  </a:cubicBezTo>
                  <a:lnTo>
                    <a:pt x="1023" y="2006"/>
                  </a:lnTo>
                  <a:lnTo>
                    <a:pt x="1212" y="1380"/>
                  </a:lnTo>
                  <a:cubicBezTo>
                    <a:pt x="1242" y="1271"/>
                    <a:pt x="1282" y="1172"/>
                    <a:pt x="1301" y="1062"/>
                  </a:cubicBezTo>
                  <a:lnTo>
                    <a:pt x="1361" y="735"/>
                  </a:lnTo>
                  <a:lnTo>
                    <a:pt x="1430" y="407"/>
                  </a:lnTo>
                  <a:lnTo>
                    <a:pt x="1450" y="278"/>
                  </a:lnTo>
                  <a:lnTo>
                    <a:pt x="1460" y="258"/>
                  </a:lnTo>
                  <a:lnTo>
                    <a:pt x="1520" y="258"/>
                  </a:lnTo>
                  <a:cubicBezTo>
                    <a:pt x="1666" y="258"/>
                    <a:pt x="1811" y="263"/>
                    <a:pt x="1954" y="263"/>
                  </a:cubicBezTo>
                  <a:cubicBezTo>
                    <a:pt x="2025" y="263"/>
                    <a:pt x="2096" y="262"/>
                    <a:pt x="2165" y="258"/>
                  </a:cubicBezTo>
                  <a:cubicBezTo>
                    <a:pt x="2383" y="248"/>
                    <a:pt x="2602" y="239"/>
                    <a:pt x="2811" y="228"/>
                  </a:cubicBezTo>
                  <a:lnTo>
                    <a:pt x="280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31"/>
            <p:cNvSpPr/>
            <p:nvPr/>
          </p:nvSpPr>
          <p:spPr>
            <a:xfrm>
              <a:off x="4278925" y="2529250"/>
              <a:ext cx="48175" cy="108250"/>
            </a:xfrm>
            <a:custGeom>
              <a:avLst/>
              <a:gdLst/>
              <a:ahLst/>
              <a:cxnLst/>
              <a:rect l="l" t="t" r="r" b="b"/>
              <a:pathLst>
                <a:path w="1927" h="4330" extrusionOk="0">
                  <a:moveTo>
                    <a:pt x="70" y="1"/>
                  </a:moveTo>
                  <a:lnTo>
                    <a:pt x="1" y="219"/>
                  </a:lnTo>
                  <a:cubicBezTo>
                    <a:pt x="209" y="279"/>
                    <a:pt x="407" y="338"/>
                    <a:pt x="616" y="398"/>
                  </a:cubicBezTo>
                  <a:cubicBezTo>
                    <a:pt x="824" y="448"/>
                    <a:pt x="1043" y="507"/>
                    <a:pt x="1252" y="557"/>
                  </a:cubicBezTo>
                  <a:lnTo>
                    <a:pt x="1291" y="567"/>
                  </a:lnTo>
                  <a:lnTo>
                    <a:pt x="1311" y="567"/>
                  </a:lnTo>
                  <a:lnTo>
                    <a:pt x="1311" y="587"/>
                  </a:lnTo>
                  <a:lnTo>
                    <a:pt x="1311" y="726"/>
                  </a:lnTo>
                  <a:lnTo>
                    <a:pt x="1291" y="1053"/>
                  </a:lnTo>
                  <a:lnTo>
                    <a:pt x="1281" y="1381"/>
                  </a:lnTo>
                  <a:cubicBezTo>
                    <a:pt x="1271" y="1490"/>
                    <a:pt x="1291" y="1600"/>
                    <a:pt x="1291" y="1708"/>
                  </a:cubicBezTo>
                  <a:lnTo>
                    <a:pt x="1331" y="2364"/>
                  </a:lnTo>
                  <a:cubicBezTo>
                    <a:pt x="1351" y="2592"/>
                    <a:pt x="1380" y="2811"/>
                    <a:pt x="1410" y="3029"/>
                  </a:cubicBezTo>
                  <a:cubicBezTo>
                    <a:pt x="1460" y="3466"/>
                    <a:pt x="1549" y="3903"/>
                    <a:pt x="1629" y="4330"/>
                  </a:cubicBezTo>
                  <a:lnTo>
                    <a:pt x="1927" y="4290"/>
                  </a:lnTo>
                  <a:cubicBezTo>
                    <a:pt x="1788" y="3873"/>
                    <a:pt x="1649" y="3446"/>
                    <a:pt x="1569" y="3019"/>
                  </a:cubicBezTo>
                  <a:cubicBezTo>
                    <a:pt x="1519" y="2801"/>
                    <a:pt x="1480" y="2582"/>
                    <a:pt x="1450" y="2364"/>
                  </a:cubicBezTo>
                  <a:lnTo>
                    <a:pt x="1400" y="1708"/>
                  </a:lnTo>
                  <a:cubicBezTo>
                    <a:pt x="1400" y="1600"/>
                    <a:pt x="1380" y="1490"/>
                    <a:pt x="1391" y="1381"/>
                  </a:cubicBezTo>
                  <a:lnTo>
                    <a:pt x="1410" y="1053"/>
                  </a:lnTo>
                  <a:lnTo>
                    <a:pt x="1430" y="726"/>
                  </a:lnTo>
                  <a:lnTo>
                    <a:pt x="1440" y="537"/>
                  </a:lnTo>
                  <a:lnTo>
                    <a:pt x="1450" y="477"/>
                  </a:lnTo>
                  <a:cubicBezTo>
                    <a:pt x="1440" y="457"/>
                    <a:pt x="1410" y="457"/>
                    <a:pt x="1391" y="457"/>
                  </a:cubicBezTo>
                  <a:cubicBezTo>
                    <a:pt x="1391" y="457"/>
                    <a:pt x="1371" y="448"/>
                    <a:pt x="1341" y="437"/>
                  </a:cubicBezTo>
                  <a:cubicBezTo>
                    <a:pt x="1311" y="428"/>
                    <a:pt x="1281" y="428"/>
                    <a:pt x="1281" y="428"/>
                  </a:cubicBezTo>
                  <a:cubicBezTo>
                    <a:pt x="1073" y="358"/>
                    <a:pt x="874" y="289"/>
                    <a:pt x="665" y="219"/>
                  </a:cubicBezTo>
                  <a:cubicBezTo>
                    <a:pt x="467" y="150"/>
                    <a:pt x="268" y="70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31"/>
            <p:cNvSpPr/>
            <p:nvPr/>
          </p:nvSpPr>
          <p:spPr>
            <a:xfrm>
              <a:off x="4298025" y="2469925"/>
              <a:ext cx="119175" cy="19900"/>
            </a:xfrm>
            <a:custGeom>
              <a:avLst/>
              <a:gdLst/>
              <a:ahLst/>
              <a:cxnLst/>
              <a:rect l="l" t="t" r="r" b="b"/>
              <a:pathLst>
                <a:path w="4767" h="796" extrusionOk="0">
                  <a:moveTo>
                    <a:pt x="80" y="1"/>
                  </a:moveTo>
                  <a:lnTo>
                    <a:pt x="1" y="239"/>
                  </a:lnTo>
                  <a:lnTo>
                    <a:pt x="160" y="269"/>
                  </a:lnTo>
                  <a:cubicBezTo>
                    <a:pt x="199" y="279"/>
                    <a:pt x="249" y="279"/>
                    <a:pt x="299" y="299"/>
                  </a:cubicBezTo>
                  <a:cubicBezTo>
                    <a:pt x="299" y="299"/>
                    <a:pt x="368" y="308"/>
                    <a:pt x="438" y="328"/>
                  </a:cubicBezTo>
                  <a:cubicBezTo>
                    <a:pt x="517" y="348"/>
                    <a:pt x="587" y="358"/>
                    <a:pt x="587" y="358"/>
                  </a:cubicBezTo>
                  <a:cubicBezTo>
                    <a:pt x="785" y="398"/>
                    <a:pt x="974" y="447"/>
                    <a:pt x="1172" y="487"/>
                  </a:cubicBezTo>
                  <a:cubicBezTo>
                    <a:pt x="1371" y="517"/>
                    <a:pt x="1569" y="557"/>
                    <a:pt x="1768" y="586"/>
                  </a:cubicBezTo>
                  <a:cubicBezTo>
                    <a:pt x="1967" y="617"/>
                    <a:pt x="2165" y="646"/>
                    <a:pt x="2364" y="666"/>
                  </a:cubicBezTo>
                  <a:cubicBezTo>
                    <a:pt x="2562" y="686"/>
                    <a:pt x="2761" y="716"/>
                    <a:pt x="2960" y="736"/>
                  </a:cubicBezTo>
                  <a:cubicBezTo>
                    <a:pt x="3158" y="745"/>
                    <a:pt x="3367" y="765"/>
                    <a:pt x="3566" y="775"/>
                  </a:cubicBezTo>
                  <a:cubicBezTo>
                    <a:pt x="3764" y="785"/>
                    <a:pt x="3963" y="795"/>
                    <a:pt x="4161" y="795"/>
                  </a:cubicBezTo>
                  <a:lnTo>
                    <a:pt x="4767" y="795"/>
                  </a:lnTo>
                  <a:lnTo>
                    <a:pt x="4747" y="557"/>
                  </a:lnTo>
                  <a:cubicBezTo>
                    <a:pt x="4548" y="577"/>
                    <a:pt x="4360" y="597"/>
                    <a:pt x="4161" y="617"/>
                  </a:cubicBezTo>
                  <a:cubicBezTo>
                    <a:pt x="3963" y="617"/>
                    <a:pt x="3764" y="626"/>
                    <a:pt x="3566" y="636"/>
                  </a:cubicBezTo>
                  <a:cubicBezTo>
                    <a:pt x="3367" y="636"/>
                    <a:pt x="3168" y="626"/>
                    <a:pt x="2970" y="626"/>
                  </a:cubicBezTo>
                  <a:cubicBezTo>
                    <a:pt x="2771" y="617"/>
                    <a:pt x="2573" y="586"/>
                    <a:pt x="2374" y="566"/>
                  </a:cubicBezTo>
                  <a:cubicBezTo>
                    <a:pt x="2176" y="547"/>
                    <a:pt x="1977" y="507"/>
                    <a:pt x="1788" y="478"/>
                  </a:cubicBezTo>
                  <a:cubicBezTo>
                    <a:pt x="1589" y="447"/>
                    <a:pt x="1401" y="388"/>
                    <a:pt x="1202" y="348"/>
                  </a:cubicBezTo>
                  <a:cubicBezTo>
                    <a:pt x="1013" y="299"/>
                    <a:pt x="825" y="239"/>
                    <a:pt x="636" y="180"/>
                  </a:cubicBezTo>
                  <a:lnTo>
                    <a:pt x="497" y="140"/>
                  </a:lnTo>
                  <a:cubicBezTo>
                    <a:pt x="428" y="110"/>
                    <a:pt x="358" y="90"/>
                    <a:pt x="358" y="90"/>
                  </a:cubicBezTo>
                  <a:cubicBezTo>
                    <a:pt x="309" y="70"/>
                    <a:pt x="259" y="50"/>
                    <a:pt x="210" y="41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31"/>
            <p:cNvSpPr/>
            <p:nvPr/>
          </p:nvSpPr>
          <p:spPr>
            <a:xfrm>
              <a:off x="4305250" y="2448100"/>
              <a:ext cx="110225" cy="18875"/>
            </a:xfrm>
            <a:custGeom>
              <a:avLst/>
              <a:gdLst/>
              <a:ahLst/>
              <a:cxnLst/>
              <a:rect l="l" t="t" r="r" b="b"/>
              <a:pathLst>
                <a:path w="4409" h="755" extrusionOk="0">
                  <a:moveTo>
                    <a:pt x="79" y="0"/>
                  </a:moveTo>
                  <a:lnTo>
                    <a:pt x="0" y="238"/>
                  </a:lnTo>
                  <a:lnTo>
                    <a:pt x="139" y="268"/>
                  </a:lnTo>
                  <a:cubicBezTo>
                    <a:pt x="188" y="268"/>
                    <a:pt x="228" y="278"/>
                    <a:pt x="268" y="288"/>
                  </a:cubicBezTo>
                  <a:cubicBezTo>
                    <a:pt x="268" y="288"/>
                    <a:pt x="338" y="308"/>
                    <a:pt x="407" y="318"/>
                  </a:cubicBezTo>
                  <a:cubicBezTo>
                    <a:pt x="466" y="338"/>
                    <a:pt x="536" y="347"/>
                    <a:pt x="536" y="347"/>
                  </a:cubicBezTo>
                  <a:cubicBezTo>
                    <a:pt x="724" y="387"/>
                    <a:pt x="903" y="427"/>
                    <a:pt x="1082" y="466"/>
                  </a:cubicBezTo>
                  <a:cubicBezTo>
                    <a:pt x="1261" y="486"/>
                    <a:pt x="1450" y="526"/>
                    <a:pt x="1628" y="556"/>
                  </a:cubicBezTo>
                  <a:cubicBezTo>
                    <a:pt x="1817" y="576"/>
                    <a:pt x="1995" y="616"/>
                    <a:pt x="2184" y="636"/>
                  </a:cubicBezTo>
                  <a:cubicBezTo>
                    <a:pt x="2363" y="645"/>
                    <a:pt x="2551" y="675"/>
                    <a:pt x="2730" y="695"/>
                  </a:cubicBezTo>
                  <a:lnTo>
                    <a:pt x="3286" y="735"/>
                  </a:lnTo>
                  <a:cubicBezTo>
                    <a:pt x="3475" y="735"/>
                    <a:pt x="3663" y="744"/>
                    <a:pt x="3852" y="755"/>
                  </a:cubicBezTo>
                  <a:lnTo>
                    <a:pt x="4409" y="755"/>
                  </a:lnTo>
                  <a:lnTo>
                    <a:pt x="4389" y="516"/>
                  </a:lnTo>
                  <a:cubicBezTo>
                    <a:pt x="4210" y="536"/>
                    <a:pt x="4021" y="556"/>
                    <a:pt x="3842" y="566"/>
                  </a:cubicBezTo>
                  <a:cubicBezTo>
                    <a:pt x="3663" y="576"/>
                    <a:pt x="3475" y="586"/>
                    <a:pt x="3296" y="596"/>
                  </a:cubicBezTo>
                  <a:cubicBezTo>
                    <a:pt x="3107" y="596"/>
                    <a:pt x="2929" y="586"/>
                    <a:pt x="2740" y="576"/>
                  </a:cubicBezTo>
                  <a:cubicBezTo>
                    <a:pt x="2562" y="576"/>
                    <a:pt x="2373" y="546"/>
                    <a:pt x="2194" y="536"/>
                  </a:cubicBezTo>
                  <a:cubicBezTo>
                    <a:pt x="2006" y="516"/>
                    <a:pt x="1827" y="477"/>
                    <a:pt x="1648" y="447"/>
                  </a:cubicBezTo>
                  <a:cubicBezTo>
                    <a:pt x="1470" y="417"/>
                    <a:pt x="1291" y="367"/>
                    <a:pt x="1112" y="327"/>
                  </a:cubicBezTo>
                  <a:cubicBezTo>
                    <a:pt x="933" y="278"/>
                    <a:pt x="764" y="219"/>
                    <a:pt x="585" y="169"/>
                  </a:cubicBezTo>
                  <a:cubicBezTo>
                    <a:pt x="585" y="169"/>
                    <a:pt x="526" y="149"/>
                    <a:pt x="457" y="129"/>
                  </a:cubicBezTo>
                  <a:cubicBezTo>
                    <a:pt x="397" y="99"/>
                    <a:pt x="327" y="80"/>
                    <a:pt x="327" y="80"/>
                  </a:cubicBezTo>
                  <a:cubicBezTo>
                    <a:pt x="288" y="60"/>
                    <a:pt x="238" y="49"/>
                    <a:pt x="199" y="40"/>
                  </a:cubicBezTo>
                  <a:lnTo>
                    <a:pt x="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31"/>
            <p:cNvSpPr/>
            <p:nvPr/>
          </p:nvSpPr>
          <p:spPr>
            <a:xfrm>
              <a:off x="4321350" y="2634000"/>
              <a:ext cx="35775" cy="9575"/>
            </a:xfrm>
            <a:custGeom>
              <a:avLst/>
              <a:gdLst/>
              <a:ahLst/>
              <a:cxnLst/>
              <a:rect l="l" t="t" r="r" b="b"/>
              <a:pathLst>
                <a:path w="1431" h="383" extrusionOk="0">
                  <a:moveTo>
                    <a:pt x="150" y="1"/>
                  </a:moveTo>
                  <a:lnTo>
                    <a:pt x="1" y="219"/>
                  </a:lnTo>
                  <a:cubicBezTo>
                    <a:pt x="71" y="229"/>
                    <a:pt x="140" y="249"/>
                    <a:pt x="200" y="259"/>
                  </a:cubicBezTo>
                  <a:lnTo>
                    <a:pt x="378" y="269"/>
                  </a:lnTo>
                  <a:cubicBezTo>
                    <a:pt x="497" y="269"/>
                    <a:pt x="617" y="279"/>
                    <a:pt x="726" y="279"/>
                  </a:cubicBezTo>
                  <a:cubicBezTo>
                    <a:pt x="826" y="289"/>
                    <a:pt x="934" y="309"/>
                    <a:pt x="1053" y="338"/>
                  </a:cubicBezTo>
                  <a:cubicBezTo>
                    <a:pt x="1104" y="349"/>
                    <a:pt x="1163" y="358"/>
                    <a:pt x="1223" y="368"/>
                  </a:cubicBezTo>
                  <a:cubicBezTo>
                    <a:pt x="1265" y="375"/>
                    <a:pt x="1321" y="382"/>
                    <a:pt x="1372" y="382"/>
                  </a:cubicBezTo>
                  <a:cubicBezTo>
                    <a:pt x="1393" y="382"/>
                    <a:pt x="1413" y="381"/>
                    <a:pt x="1431" y="378"/>
                  </a:cubicBezTo>
                  <a:lnTo>
                    <a:pt x="1342" y="150"/>
                  </a:lnTo>
                  <a:cubicBezTo>
                    <a:pt x="1335" y="148"/>
                    <a:pt x="1328" y="148"/>
                    <a:pt x="1322" y="148"/>
                  </a:cubicBezTo>
                  <a:cubicBezTo>
                    <a:pt x="1286" y="148"/>
                    <a:pt x="1265" y="171"/>
                    <a:pt x="1223" y="179"/>
                  </a:cubicBezTo>
                  <a:cubicBezTo>
                    <a:pt x="1173" y="179"/>
                    <a:pt x="1113" y="190"/>
                    <a:pt x="1064" y="190"/>
                  </a:cubicBezTo>
                  <a:cubicBezTo>
                    <a:pt x="954" y="190"/>
                    <a:pt x="845" y="190"/>
                    <a:pt x="726" y="179"/>
                  </a:cubicBezTo>
                  <a:cubicBezTo>
                    <a:pt x="617" y="170"/>
                    <a:pt x="508" y="150"/>
                    <a:pt x="408" y="120"/>
                  </a:cubicBezTo>
                  <a:cubicBezTo>
                    <a:pt x="349" y="110"/>
                    <a:pt x="309" y="90"/>
                    <a:pt x="259" y="71"/>
                  </a:cubicBezTo>
                  <a:cubicBezTo>
                    <a:pt x="219" y="51"/>
                    <a:pt x="180" y="20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31"/>
            <p:cNvSpPr/>
            <p:nvPr/>
          </p:nvSpPr>
          <p:spPr>
            <a:xfrm>
              <a:off x="4336250" y="2501200"/>
              <a:ext cx="38525" cy="46700"/>
            </a:xfrm>
            <a:custGeom>
              <a:avLst/>
              <a:gdLst/>
              <a:ahLst/>
              <a:cxnLst/>
              <a:rect l="l" t="t" r="r" b="b"/>
              <a:pathLst>
                <a:path w="1541" h="1868" extrusionOk="0">
                  <a:moveTo>
                    <a:pt x="160" y="150"/>
                  </a:moveTo>
                  <a:lnTo>
                    <a:pt x="190" y="160"/>
                  </a:lnTo>
                  <a:lnTo>
                    <a:pt x="289" y="180"/>
                  </a:lnTo>
                  <a:cubicBezTo>
                    <a:pt x="488" y="200"/>
                    <a:pt x="676" y="239"/>
                    <a:pt x="875" y="239"/>
                  </a:cubicBezTo>
                  <a:cubicBezTo>
                    <a:pt x="990" y="245"/>
                    <a:pt x="1108" y="255"/>
                    <a:pt x="1229" y="255"/>
                  </a:cubicBezTo>
                  <a:cubicBezTo>
                    <a:pt x="1232" y="255"/>
                    <a:pt x="1235" y="255"/>
                    <a:pt x="1238" y="255"/>
                  </a:cubicBezTo>
                  <a:lnTo>
                    <a:pt x="1238" y="255"/>
                  </a:lnTo>
                  <a:lnTo>
                    <a:pt x="1093" y="617"/>
                  </a:lnTo>
                  <a:lnTo>
                    <a:pt x="954" y="914"/>
                  </a:lnTo>
                  <a:lnTo>
                    <a:pt x="805" y="1202"/>
                  </a:lnTo>
                  <a:lnTo>
                    <a:pt x="636" y="1480"/>
                  </a:lnTo>
                  <a:lnTo>
                    <a:pt x="577" y="1590"/>
                  </a:lnTo>
                  <a:lnTo>
                    <a:pt x="557" y="1629"/>
                  </a:lnTo>
                  <a:lnTo>
                    <a:pt x="547" y="1649"/>
                  </a:lnTo>
                  <a:lnTo>
                    <a:pt x="537" y="1629"/>
                  </a:lnTo>
                  <a:cubicBezTo>
                    <a:pt x="517" y="1609"/>
                    <a:pt x="508" y="1579"/>
                    <a:pt x="488" y="1550"/>
                  </a:cubicBezTo>
                  <a:lnTo>
                    <a:pt x="468" y="1490"/>
                  </a:lnTo>
                  <a:cubicBezTo>
                    <a:pt x="468" y="1460"/>
                    <a:pt x="457" y="1431"/>
                    <a:pt x="448" y="1411"/>
                  </a:cubicBezTo>
                  <a:cubicBezTo>
                    <a:pt x="418" y="1301"/>
                    <a:pt x="398" y="1192"/>
                    <a:pt x="378" y="1083"/>
                  </a:cubicBezTo>
                  <a:cubicBezTo>
                    <a:pt x="338" y="855"/>
                    <a:pt x="269" y="656"/>
                    <a:pt x="219" y="447"/>
                  </a:cubicBezTo>
                  <a:lnTo>
                    <a:pt x="160" y="189"/>
                  </a:lnTo>
                  <a:cubicBezTo>
                    <a:pt x="160" y="180"/>
                    <a:pt x="150" y="150"/>
                    <a:pt x="160" y="150"/>
                  </a:cubicBezTo>
                  <a:close/>
                  <a:moveTo>
                    <a:pt x="1" y="1"/>
                  </a:moveTo>
                  <a:lnTo>
                    <a:pt x="1" y="21"/>
                  </a:lnTo>
                  <a:lnTo>
                    <a:pt x="11" y="50"/>
                  </a:lnTo>
                  <a:lnTo>
                    <a:pt x="21" y="110"/>
                  </a:lnTo>
                  <a:lnTo>
                    <a:pt x="120" y="478"/>
                  </a:lnTo>
                  <a:cubicBezTo>
                    <a:pt x="170" y="686"/>
                    <a:pt x="239" y="895"/>
                    <a:pt x="279" y="1103"/>
                  </a:cubicBezTo>
                  <a:cubicBezTo>
                    <a:pt x="309" y="1212"/>
                    <a:pt x="318" y="1321"/>
                    <a:pt x="349" y="1431"/>
                  </a:cubicBezTo>
                  <a:cubicBezTo>
                    <a:pt x="358" y="1460"/>
                    <a:pt x="358" y="1490"/>
                    <a:pt x="369" y="1520"/>
                  </a:cubicBezTo>
                  <a:lnTo>
                    <a:pt x="398" y="1609"/>
                  </a:lnTo>
                  <a:cubicBezTo>
                    <a:pt x="428" y="1679"/>
                    <a:pt x="457" y="1748"/>
                    <a:pt x="508" y="1818"/>
                  </a:cubicBezTo>
                  <a:lnTo>
                    <a:pt x="527" y="1868"/>
                  </a:lnTo>
                  <a:cubicBezTo>
                    <a:pt x="547" y="1857"/>
                    <a:pt x="557" y="1837"/>
                    <a:pt x="567" y="1818"/>
                  </a:cubicBezTo>
                  <a:lnTo>
                    <a:pt x="627" y="1729"/>
                  </a:lnTo>
                  <a:lnTo>
                    <a:pt x="746" y="1550"/>
                  </a:lnTo>
                  <a:lnTo>
                    <a:pt x="914" y="1272"/>
                  </a:lnTo>
                  <a:lnTo>
                    <a:pt x="1093" y="994"/>
                  </a:lnTo>
                  <a:lnTo>
                    <a:pt x="1242" y="706"/>
                  </a:lnTo>
                  <a:cubicBezTo>
                    <a:pt x="1351" y="517"/>
                    <a:pt x="1450" y="319"/>
                    <a:pt x="1540" y="130"/>
                  </a:cubicBezTo>
                  <a:lnTo>
                    <a:pt x="1447" y="81"/>
                  </a:lnTo>
                  <a:lnTo>
                    <a:pt x="1447" y="81"/>
                  </a:lnTo>
                  <a:lnTo>
                    <a:pt x="1441" y="11"/>
                  </a:lnTo>
                  <a:cubicBezTo>
                    <a:pt x="1407" y="16"/>
                    <a:pt x="1374" y="21"/>
                    <a:pt x="1340" y="25"/>
                  </a:cubicBezTo>
                  <a:lnTo>
                    <a:pt x="1340" y="25"/>
                  </a:lnTo>
                  <a:lnTo>
                    <a:pt x="1331" y="21"/>
                  </a:lnTo>
                  <a:lnTo>
                    <a:pt x="1329" y="27"/>
                  </a:lnTo>
                  <a:lnTo>
                    <a:pt x="1329" y="27"/>
                  </a:lnTo>
                  <a:cubicBezTo>
                    <a:pt x="1148" y="50"/>
                    <a:pt x="964" y="60"/>
                    <a:pt x="779" y="60"/>
                  </a:cubicBezTo>
                  <a:cubicBezTo>
                    <a:pt x="622" y="60"/>
                    <a:pt x="465" y="53"/>
                    <a:pt x="309" y="41"/>
                  </a:cubicBezTo>
                  <a:lnTo>
                    <a:pt x="120" y="21"/>
                  </a:lnTo>
                  <a:lnTo>
                    <a:pt x="11" y="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31"/>
            <p:cNvSpPr/>
            <p:nvPr/>
          </p:nvSpPr>
          <p:spPr>
            <a:xfrm>
              <a:off x="4180125" y="2518525"/>
              <a:ext cx="100550" cy="75550"/>
            </a:xfrm>
            <a:custGeom>
              <a:avLst/>
              <a:gdLst/>
              <a:ahLst/>
              <a:cxnLst/>
              <a:rect l="l" t="t" r="r" b="b"/>
              <a:pathLst>
                <a:path w="4022" h="3022" extrusionOk="0">
                  <a:moveTo>
                    <a:pt x="2640" y="0"/>
                  </a:moveTo>
                  <a:cubicBezTo>
                    <a:pt x="2637" y="0"/>
                    <a:pt x="2634" y="1"/>
                    <a:pt x="2632" y="3"/>
                  </a:cubicBezTo>
                  <a:lnTo>
                    <a:pt x="2602" y="52"/>
                  </a:lnTo>
                  <a:lnTo>
                    <a:pt x="2493" y="221"/>
                  </a:lnTo>
                  <a:lnTo>
                    <a:pt x="2324" y="499"/>
                  </a:lnTo>
                  <a:lnTo>
                    <a:pt x="2145" y="767"/>
                  </a:lnTo>
                  <a:cubicBezTo>
                    <a:pt x="2086" y="866"/>
                    <a:pt x="2006" y="946"/>
                    <a:pt x="1947" y="1025"/>
                  </a:cubicBezTo>
                  <a:lnTo>
                    <a:pt x="1520" y="1522"/>
                  </a:lnTo>
                  <a:cubicBezTo>
                    <a:pt x="1361" y="1681"/>
                    <a:pt x="1202" y="1830"/>
                    <a:pt x="1043" y="1989"/>
                  </a:cubicBezTo>
                  <a:cubicBezTo>
                    <a:pt x="716" y="2296"/>
                    <a:pt x="358" y="2554"/>
                    <a:pt x="1" y="2813"/>
                  </a:cubicBezTo>
                  <a:lnTo>
                    <a:pt x="219" y="3021"/>
                  </a:lnTo>
                  <a:cubicBezTo>
                    <a:pt x="527" y="2713"/>
                    <a:pt x="864" y="2415"/>
                    <a:pt x="1162" y="2088"/>
                  </a:cubicBezTo>
                  <a:cubicBezTo>
                    <a:pt x="1311" y="1929"/>
                    <a:pt x="1460" y="1770"/>
                    <a:pt x="1609" y="1601"/>
                  </a:cubicBezTo>
                  <a:lnTo>
                    <a:pt x="2026" y="1095"/>
                  </a:lnTo>
                  <a:cubicBezTo>
                    <a:pt x="2095" y="1005"/>
                    <a:pt x="2175" y="926"/>
                    <a:pt x="2234" y="837"/>
                  </a:cubicBezTo>
                  <a:lnTo>
                    <a:pt x="2413" y="559"/>
                  </a:lnTo>
                  <a:lnTo>
                    <a:pt x="2602" y="281"/>
                  </a:lnTo>
                  <a:lnTo>
                    <a:pt x="2671" y="171"/>
                  </a:lnTo>
                  <a:lnTo>
                    <a:pt x="2682" y="162"/>
                  </a:lnTo>
                  <a:cubicBezTo>
                    <a:pt x="2685" y="158"/>
                    <a:pt x="2688" y="157"/>
                    <a:pt x="2691" y="157"/>
                  </a:cubicBezTo>
                  <a:cubicBezTo>
                    <a:pt x="2697" y="157"/>
                    <a:pt x="2701" y="162"/>
                    <a:pt x="2701" y="162"/>
                  </a:cubicBezTo>
                  <a:lnTo>
                    <a:pt x="2741" y="182"/>
                  </a:lnTo>
                  <a:cubicBezTo>
                    <a:pt x="3138" y="360"/>
                    <a:pt x="3545" y="509"/>
                    <a:pt x="3953" y="648"/>
                  </a:cubicBezTo>
                  <a:lnTo>
                    <a:pt x="4022" y="430"/>
                  </a:lnTo>
                  <a:cubicBezTo>
                    <a:pt x="3615" y="321"/>
                    <a:pt x="3207" y="202"/>
                    <a:pt x="2801" y="52"/>
                  </a:cubicBezTo>
                  <a:lnTo>
                    <a:pt x="2691" y="13"/>
                  </a:lnTo>
                  <a:cubicBezTo>
                    <a:pt x="2675" y="13"/>
                    <a:pt x="2654" y="0"/>
                    <a:pt x="26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31"/>
            <p:cNvSpPr/>
            <p:nvPr/>
          </p:nvSpPr>
          <p:spPr>
            <a:xfrm>
              <a:off x="4151325" y="2459750"/>
              <a:ext cx="32800" cy="116950"/>
            </a:xfrm>
            <a:custGeom>
              <a:avLst/>
              <a:gdLst/>
              <a:ahLst/>
              <a:cxnLst/>
              <a:rect l="l" t="t" r="r" b="b"/>
              <a:pathLst>
                <a:path w="1312" h="4678" extrusionOk="0">
                  <a:moveTo>
                    <a:pt x="229" y="0"/>
                  </a:moveTo>
                  <a:lnTo>
                    <a:pt x="80" y="179"/>
                  </a:lnTo>
                  <a:cubicBezTo>
                    <a:pt x="239" y="318"/>
                    <a:pt x="408" y="448"/>
                    <a:pt x="577" y="587"/>
                  </a:cubicBezTo>
                  <a:cubicBezTo>
                    <a:pt x="756" y="715"/>
                    <a:pt x="934" y="834"/>
                    <a:pt x="1103" y="964"/>
                  </a:cubicBezTo>
                  <a:lnTo>
                    <a:pt x="1142" y="993"/>
                  </a:lnTo>
                  <a:lnTo>
                    <a:pt x="1153" y="1004"/>
                  </a:lnTo>
                  <a:lnTo>
                    <a:pt x="1153" y="1024"/>
                  </a:lnTo>
                  <a:lnTo>
                    <a:pt x="1093" y="1143"/>
                  </a:lnTo>
                  <a:lnTo>
                    <a:pt x="954" y="1441"/>
                  </a:lnTo>
                  <a:lnTo>
                    <a:pt x="815" y="1738"/>
                  </a:lnTo>
                  <a:cubicBezTo>
                    <a:pt x="765" y="1838"/>
                    <a:pt x="736" y="1947"/>
                    <a:pt x="706" y="2046"/>
                  </a:cubicBezTo>
                  <a:lnTo>
                    <a:pt x="487" y="2672"/>
                  </a:lnTo>
                  <a:cubicBezTo>
                    <a:pt x="418" y="2880"/>
                    <a:pt x="358" y="3098"/>
                    <a:pt x="308" y="3317"/>
                  </a:cubicBezTo>
                  <a:cubicBezTo>
                    <a:pt x="180" y="3734"/>
                    <a:pt x="100" y="4181"/>
                    <a:pt x="1" y="4598"/>
                  </a:cubicBezTo>
                  <a:lnTo>
                    <a:pt x="289" y="4677"/>
                  </a:lnTo>
                  <a:cubicBezTo>
                    <a:pt x="328" y="4241"/>
                    <a:pt x="358" y="3793"/>
                    <a:pt x="447" y="3356"/>
                  </a:cubicBezTo>
                  <a:cubicBezTo>
                    <a:pt x="497" y="3148"/>
                    <a:pt x="537" y="2930"/>
                    <a:pt x="597" y="2711"/>
                  </a:cubicBezTo>
                  <a:lnTo>
                    <a:pt x="805" y="2086"/>
                  </a:lnTo>
                  <a:cubicBezTo>
                    <a:pt x="835" y="1986"/>
                    <a:pt x="864" y="1877"/>
                    <a:pt x="914" y="1788"/>
                  </a:cubicBezTo>
                  <a:lnTo>
                    <a:pt x="1053" y="1490"/>
                  </a:lnTo>
                  <a:lnTo>
                    <a:pt x="1202" y="1202"/>
                  </a:lnTo>
                  <a:lnTo>
                    <a:pt x="1292" y="1024"/>
                  </a:lnTo>
                  <a:lnTo>
                    <a:pt x="1312" y="973"/>
                  </a:lnTo>
                  <a:cubicBezTo>
                    <a:pt x="1312" y="954"/>
                    <a:pt x="1292" y="944"/>
                    <a:pt x="1272" y="934"/>
                  </a:cubicBezTo>
                  <a:lnTo>
                    <a:pt x="1182" y="854"/>
                  </a:lnTo>
                  <a:cubicBezTo>
                    <a:pt x="1023" y="715"/>
                    <a:pt x="855" y="576"/>
                    <a:pt x="696" y="437"/>
                  </a:cubicBezTo>
                  <a:cubicBezTo>
                    <a:pt x="537" y="289"/>
                    <a:pt x="378" y="150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2" name="Google Shape;12492;p31"/>
            <p:cNvSpPr/>
            <p:nvPr/>
          </p:nvSpPr>
          <p:spPr>
            <a:xfrm>
              <a:off x="4193275" y="2412350"/>
              <a:ext cx="106775" cy="63300"/>
            </a:xfrm>
            <a:custGeom>
              <a:avLst/>
              <a:gdLst/>
              <a:ahLst/>
              <a:cxnLst/>
              <a:rect l="l" t="t" r="r" b="b"/>
              <a:pathLst>
                <a:path w="4271" h="2532" extrusionOk="0">
                  <a:moveTo>
                    <a:pt x="170" y="0"/>
                  </a:moveTo>
                  <a:lnTo>
                    <a:pt x="1" y="199"/>
                  </a:lnTo>
                  <a:lnTo>
                    <a:pt x="140" y="278"/>
                  </a:lnTo>
                  <a:cubicBezTo>
                    <a:pt x="179" y="308"/>
                    <a:pt x="219" y="328"/>
                    <a:pt x="259" y="358"/>
                  </a:cubicBezTo>
                  <a:lnTo>
                    <a:pt x="497" y="537"/>
                  </a:lnTo>
                  <a:cubicBezTo>
                    <a:pt x="666" y="645"/>
                    <a:pt x="835" y="755"/>
                    <a:pt x="994" y="874"/>
                  </a:cubicBezTo>
                  <a:lnTo>
                    <a:pt x="1510" y="1192"/>
                  </a:lnTo>
                  <a:lnTo>
                    <a:pt x="2026" y="1499"/>
                  </a:lnTo>
                  <a:lnTo>
                    <a:pt x="2553" y="1788"/>
                  </a:lnTo>
                  <a:cubicBezTo>
                    <a:pt x="2741" y="1877"/>
                    <a:pt x="2910" y="1976"/>
                    <a:pt x="3098" y="2055"/>
                  </a:cubicBezTo>
                  <a:cubicBezTo>
                    <a:pt x="3277" y="2145"/>
                    <a:pt x="3456" y="2234"/>
                    <a:pt x="3645" y="2313"/>
                  </a:cubicBezTo>
                  <a:cubicBezTo>
                    <a:pt x="3824" y="2383"/>
                    <a:pt x="4012" y="2463"/>
                    <a:pt x="4191" y="2532"/>
                  </a:cubicBezTo>
                  <a:lnTo>
                    <a:pt x="4270" y="2313"/>
                  </a:lnTo>
                  <a:cubicBezTo>
                    <a:pt x="4082" y="2264"/>
                    <a:pt x="3893" y="2194"/>
                    <a:pt x="3705" y="2135"/>
                  </a:cubicBezTo>
                  <a:cubicBezTo>
                    <a:pt x="3515" y="2075"/>
                    <a:pt x="3337" y="1996"/>
                    <a:pt x="3149" y="1936"/>
                  </a:cubicBezTo>
                  <a:cubicBezTo>
                    <a:pt x="2970" y="1857"/>
                    <a:pt x="2791" y="1768"/>
                    <a:pt x="2602" y="1688"/>
                  </a:cubicBezTo>
                  <a:cubicBezTo>
                    <a:pt x="2423" y="1609"/>
                    <a:pt x="2255" y="1510"/>
                    <a:pt x="2076" y="1410"/>
                  </a:cubicBezTo>
                  <a:cubicBezTo>
                    <a:pt x="1907" y="1311"/>
                    <a:pt x="1739" y="1201"/>
                    <a:pt x="1569" y="1102"/>
                  </a:cubicBezTo>
                  <a:cubicBezTo>
                    <a:pt x="1401" y="993"/>
                    <a:pt x="1242" y="874"/>
                    <a:pt x="1073" y="755"/>
                  </a:cubicBezTo>
                  <a:cubicBezTo>
                    <a:pt x="924" y="636"/>
                    <a:pt x="766" y="506"/>
                    <a:pt x="616" y="387"/>
                  </a:cubicBezTo>
                  <a:lnTo>
                    <a:pt x="398" y="189"/>
                  </a:lnTo>
                  <a:cubicBezTo>
                    <a:pt x="358" y="149"/>
                    <a:pt x="318" y="120"/>
                    <a:pt x="279" y="89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3" name="Google Shape;12493;p31"/>
            <p:cNvSpPr/>
            <p:nvPr/>
          </p:nvSpPr>
          <p:spPr>
            <a:xfrm>
              <a:off x="4208175" y="2394975"/>
              <a:ext cx="98825" cy="58850"/>
            </a:xfrm>
            <a:custGeom>
              <a:avLst/>
              <a:gdLst/>
              <a:ahLst/>
              <a:cxnLst/>
              <a:rect l="l" t="t" r="r" b="b"/>
              <a:pathLst>
                <a:path w="3953" h="2354" extrusionOk="0">
                  <a:moveTo>
                    <a:pt x="170" y="0"/>
                  </a:moveTo>
                  <a:lnTo>
                    <a:pt x="0" y="189"/>
                  </a:lnTo>
                  <a:lnTo>
                    <a:pt x="130" y="268"/>
                  </a:lnTo>
                  <a:cubicBezTo>
                    <a:pt x="170" y="288"/>
                    <a:pt x="209" y="308"/>
                    <a:pt x="239" y="338"/>
                  </a:cubicBezTo>
                  <a:lnTo>
                    <a:pt x="467" y="506"/>
                  </a:lnTo>
                  <a:cubicBezTo>
                    <a:pt x="616" y="606"/>
                    <a:pt x="775" y="715"/>
                    <a:pt x="924" y="815"/>
                  </a:cubicBezTo>
                  <a:lnTo>
                    <a:pt x="1401" y="1112"/>
                  </a:lnTo>
                  <a:lnTo>
                    <a:pt x="1877" y="1400"/>
                  </a:lnTo>
                  <a:lnTo>
                    <a:pt x="2374" y="1658"/>
                  </a:lnTo>
                  <a:cubicBezTo>
                    <a:pt x="2533" y="1748"/>
                    <a:pt x="2701" y="1837"/>
                    <a:pt x="2870" y="1916"/>
                  </a:cubicBezTo>
                  <a:cubicBezTo>
                    <a:pt x="3039" y="1986"/>
                    <a:pt x="3198" y="2075"/>
                    <a:pt x="3367" y="2145"/>
                  </a:cubicBezTo>
                  <a:cubicBezTo>
                    <a:pt x="3545" y="2214"/>
                    <a:pt x="3714" y="2294"/>
                    <a:pt x="3883" y="2353"/>
                  </a:cubicBezTo>
                  <a:lnTo>
                    <a:pt x="3952" y="2135"/>
                  </a:lnTo>
                  <a:cubicBezTo>
                    <a:pt x="3784" y="2085"/>
                    <a:pt x="3615" y="2026"/>
                    <a:pt x="3436" y="1976"/>
                  </a:cubicBezTo>
                  <a:cubicBezTo>
                    <a:pt x="3267" y="1916"/>
                    <a:pt x="3098" y="1847"/>
                    <a:pt x="2919" y="1788"/>
                  </a:cubicBezTo>
                  <a:cubicBezTo>
                    <a:pt x="2751" y="1718"/>
                    <a:pt x="2582" y="1638"/>
                    <a:pt x="2414" y="1569"/>
                  </a:cubicBezTo>
                  <a:cubicBezTo>
                    <a:pt x="2255" y="1490"/>
                    <a:pt x="2096" y="1390"/>
                    <a:pt x="1927" y="1311"/>
                  </a:cubicBezTo>
                  <a:cubicBezTo>
                    <a:pt x="1768" y="1212"/>
                    <a:pt x="1619" y="1112"/>
                    <a:pt x="1460" y="1023"/>
                  </a:cubicBezTo>
                  <a:cubicBezTo>
                    <a:pt x="1301" y="914"/>
                    <a:pt x="1152" y="804"/>
                    <a:pt x="1004" y="705"/>
                  </a:cubicBezTo>
                  <a:cubicBezTo>
                    <a:pt x="865" y="586"/>
                    <a:pt x="726" y="467"/>
                    <a:pt x="576" y="358"/>
                  </a:cubicBezTo>
                  <a:lnTo>
                    <a:pt x="378" y="169"/>
                  </a:lnTo>
                  <a:cubicBezTo>
                    <a:pt x="348" y="139"/>
                    <a:pt x="309" y="109"/>
                    <a:pt x="269" y="80"/>
                  </a:cubicBezTo>
                  <a:lnTo>
                    <a:pt x="1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31"/>
            <p:cNvSpPr/>
            <p:nvPr/>
          </p:nvSpPr>
          <p:spPr>
            <a:xfrm>
              <a:off x="4152075" y="2573425"/>
              <a:ext cx="31550" cy="21150"/>
            </a:xfrm>
            <a:custGeom>
              <a:avLst/>
              <a:gdLst/>
              <a:ahLst/>
              <a:cxnLst/>
              <a:rect l="l" t="t" r="r" b="b"/>
              <a:pathLst>
                <a:path w="1262" h="846" extrusionOk="0">
                  <a:moveTo>
                    <a:pt x="229" y="1"/>
                  </a:moveTo>
                  <a:lnTo>
                    <a:pt x="0" y="150"/>
                  </a:lnTo>
                  <a:cubicBezTo>
                    <a:pt x="60" y="190"/>
                    <a:pt x="120" y="230"/>
                    <a:pt x="179" y="259"/>
                  </a:cubicBezTo>
                  <a:lnTo>
                    <a:pt x="338" y="339"/>
                  </a:lnTo>
                  <a:cubicBezTo>
                    <a:pt x="448" y="389"/>
                    <a:pt x="547" y="438"/>
                    <a:pt x="646" y="488"/>
                  </a:cubicBezTo>
                  <a:cubicBezTo>
                    <a:pt x="745" y="537"/>
                    <a:pt x="834" y="597"/>
                    <a:pt x="924" y="667"/>
                  </a:cubicBezTo>
                  <a:cubicBezTo>
                    <a:pt x="973" y="696"/>
                    <a:pt x="1023" y="726"/>
                    <a:pt x="1073" y="766"/>
                  </a:cubicBezTo>
                  <a:cubicBezTo>
                    <a:pt x="1132" y="786"/>
                    <a:pt x="1202" y="835"/>
                    <a:pt x="1262" y="845"/>
                  </a:cubicBezTo>
                  <a:lnTo>
                    <a:pt x="1262" y="597"/>
                  </a:lnTo>
                  <a:cubicBezTo>
                    <a:pt x="1247" y="587"/>
                    <a:pt x="1229" y="587"/>
                    <a:pt x="1209" y="587"/>
                  </a:cubicBezTo>
                  <a:cubicBezTo>
                    <a:pt x="1189" y="587"/>
                    <a:pt x="1167" y="587"/>
                    <a:pt x="1143" y="577"/>
                  </a:cubicBezTo>
                  <a:cubicBezTo>
                    <a:pt x="1093" y="567"/>
                    <a:pt x="1043" y="547"/>
                    <a:pt x="993" y="528"/>
                  </a:cubicBezTo>
                  <a:cubicBezTo>
                    <a:pt x="894" y="488"/>
                    <a:pt x="795" y="448"/>
                    <a:pt x="695" y="389"/>
                  </a:cubicBezTo>
                  <a:cubicBezTo>
                    <a:pt x="587" y="339"/>
                    <a:pt x="497" y="279"/>
                    <a:pt x="417" y="219"/>
                  </a:cubicBezTo>
                  <a:cubicBezTo>
                    <a:pt x="378" y="180"/>
                    <a:pt x="338" y="150"/>
                    <a:pt x="298" y="111"/>
                  </a:cubicBezTo>
                  <a:cubicBezTo>
                    <a:pt x="269" y="71"/>
                    <a:pt x="249" y="4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31"/>
            <p:cNvSpPr/>
            <p:nvPr/>
          </p:nvSpPr>
          <p:spPr>
            <a:xfrm>
              <a:off x="4212900" y="2455275"/>
              <a:ext cx="40475" cy="48175"/>
            </a:xfrm>
            <a:custGeom>
              <a:avLst/>
              <a:gdLst/>
              <a:ahLst/>
              <a:cxnLst/>
              <a:rect l="l" t="t" r="r" b="b"/>
              <a:pathLst>
                <a:path w="1619" h="1927" extrusionOk="0">
                  <a:moveTo>
                    <a:pt x="338" y="199"/>
                  </a:moveTo>
                  <a:lnTo>
                    <a:pt x="367" y="219"/>
                  </a:lnTo>
                  <a:lnTo>
                    <a:pt x="447" y="269"/>
                  </a:lnTo>
                  <a:cubicBezTo>
                    <a:pt x="722" y="439"/>
                    <a:pt x="997" y="596"/>
                    <a:pt x="1294" y="713"/>
                  </a:cubicBezTo>
                  <a:lnTo>
                    <a:pt x="1294" y="713"/>
                  </a:lnTo>
                  <a:lnTo>
                    <a:pt x="1023" y="984"/>
                  </a:lnTo>
                  <a:lnTo>
                    <a:pt x="784" y="1212"/>
                  </a:lnTo>
                  <a:lnTo>
                    <a:pt x="526" y="1411"/>
                  </a:lnTo>
                  <a:lnTo>
                    <a:pt x="268" y="1620"/>
                  </a:lnTo>
                  <a:lnTo>
                    <a:pt x="179" y="1689"/>
                  </a:lnTo>
                  <a:lnTo>
                    <a:pt x="139" y="1719"/>
                  </a:lnTo>
                  <a:lnTo>
                    <a:pt x="120" y="1728"/>
                  </a:lnTo>
                  <a:lnTo>
                    <a:pt x="120" y="1708"/>
                  </a:lnTo>
                  <a:cubicBezTo>
                    <a:pt x="109" y="1679"/>
                    <a:pt x="109" y="1649"/>
                    <a:pt x="109" y="1620"/>
                  </a:cubicBezTo>
                  <a:lnTo>
                    <a:pt x="109" y="1550"/>
                  </a:lnTo>
                  <a:cubicBezTo>
                    <a:pt x="120" y="1520"/>
                    <a:pt x="120" y="1500"/>
                    <a:pt x="120" y="1470"/>
                  </a:cubicBezTo>
                  <a:lnTo>
                    <a:pt x="179" y="1143"/>
                  </a:lnTo>
                  <a:cubicBezTo>
                    <a:pt x="228" y="924"/>
                    <a:pt x="239" y="706"/>
                    <a:pt x="278" y="497"/>
                  </a:cubicBezTo>
                  <a:lnTo>
                    <a:pt x="318" y="229"/>
                  </a:lnTo>
                  <a:cubicBezTo>
                    <a:pt x="328" y="219"/>
                    <a:pt x="328" y="199"/>
                    <a:pt x="338" y="199"/>
                  </a:cubicBezTo>
                  <a:close/>
                  <a:moveTo>
                    <a:pt x="248" y="1"/>
                  </a:moveTo>
                  <a:cubicBezTo>
                    <a:pt x="248" y="1"/>
                    <a:pt x="248" y="11"/>
                    <a:pt x="239" y="11"/>
                  </a:cubicBezTo>
                  <a:lnTo>
                    <a:pt x="239" y="40"/>
                  </a:lnTo>
                  <a:lnTo>
                    <a:pt x="228" y="110"/>
                  </a:lnTo>
                  <a:cubicBezTo>
                    <a:pt x="228" y="110"/>
                    <a:pt x="219" y="199"/>
                    <a:pt x="199" y="299"/>
                  </a:cubicBezTo>
                  <a:cubicBezTo>
                    <a:pt x="189" y="388"/>
                    <a:pt x="169" y="488"/>
                    <a:pt x="169" y="488"/>
                  </a:cubicBezTo>
                  <a:cubicBezTo>
                    <a:pt x="139" y="696"/>
                    <a:pt x="129" y="924"/>
                    <a:pt x="89" y="1133"/>
                  </a:cubicBezTo>
                  <a:cubicBezTo>
                    <a:pt x="60" y="1232"/>
                    <a:pt x="40" y="1342"/>
                    <a:pt x="20" y="1461"/>
                  </a:cubicBezTo>
                  <a:cubicBezTo>
                    <a:pt x="20" y="1481"/>
                    <a:pt x="10" y="1510"/>
                    <a:pt x="10" y="1540"/>
                  </a:cubicBezTo>
                  <a:lnTo>
                    <a:pt x="0" y="1639"/>
                  </a:lnTo>
                  <a:cubicBezTo>
                    <a:pt x="0" y="1719"/>
                    <a:pt x="0" y="1798"/>
                    <a:pt x="10" y="1867"/>
                  </a:cubicBezTo>
                  <a:lnTo>
                    <a:pt x="20" y="1927"/>
                  </a:lnTo>
                  <a:cubicBezTo>
                    <a:pt x="40" y="1917"/>
                    <a:pt x="50" y="1907"/>
                    <a:pt x="69" y="1898"/>
                  </a:cubicBezTo>
                  <a:lnTo>
                    <a:pt x="169" y="1838"/>
                  </a:lnTo>
                  <a:lnTo>
                    <a:pt x="338" y="1719"/>
                  </a:lnTo>
                  <a:lnTo>
                    <a:pt x="606" y="1530"/>
                  </a:lnTo>
                  <a:lnTo>
                    <a:pt x="874" y="1331"/>
                  </a:lnTo>
                  <a:lnTo>
                    <a:pt x="1122" y="1133"/>
                  </a:lnTo>
                  <a:cubicBezTo>
                    <a:pt x="1291" y="994"/>
                    <a:pt x="1460" y="855"/>
                    <a:pt x="1618" y="706"/>
                  </a:cubicBezTo>
                  <a:lnTo>
                    <a:pt x="1548" y="626"/>
                  </a:lnTo>
                  <a:lnTo>
                    <a:pt x="1569" y="557"/>
                  </a:lnTo>
                  <a:cubicBezTo>
                    <a:pt x="1212" y="477"/>
                    <a:pt x="854" y="329"/>
                    <a:pt x="517" y="150"/>
                  </a:cubicBezTo>
                  <a:lnTo>
                    <a:pt x="348" y="60"/>
                  </a:lnTo>
                  <a:lnTo>
                    <a:pt x="308" y="40"/>
                  </a:lnTo>
                  <a:cubicBezTo>
                    <a:pt x="278" y="21"/>
                    <a:pt x="259" y="11"/>
                    <a:pt x="259" y="11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31"/>
            <p:cNvSpPr/>
            <p:nvPr/>
          </p:nvSpPr>
          <p:spPr>
            <a:xfrm>
              <a:off x="4041350" y="2436675"/>
              <a:ext cx="115700" cy="46700"/>
            </a:xfrm>
            <a:custGeom>
              <a:avLst/>
              <a:gdLst/>
              <a:ahLst/>
              <a:cxnLst/>
              <a:rect l="l" t="t" r="r" b="b"/>
              <a:pathLst>
                <a:path w="4628" h="1868" extrusionOk="0">
                  <a:moveTo>
                    <a:pt x="3506" y="0"/>
                  </a:moveTo>
                  <a:lnTo>
                    <a:pt x="3447" y="40"/>
                  </a:lnTo>
                  <a:lnTo>
                    <a:pt x="3297" y="149"/>
                  </a:lnTo>
                  <a:lnTo>
                    <a:pt x="3030" y="338"/>
                  </a:lnTo>
                  <a:lnTo>
                    <a:pt x="2761" y="526"/>
                  </a:lnTo>
                  <a:cubicBezTo>
                    <a:pt x="2672" y="586"/>
                    <a:pt x="2573" y="636"/>
                    <a:pt x="2474" y="685"/>
                  </a:cubicBezTo>
                  <a:lnTo>
                    <a:pt x="1888" y="983"/>
                  </a:lnTo>
                  <a:cubicBezTo>
                    <a:pt x="1689" y="1073"/>
                    <a:pt x="1481" y="1152"/>
                    <a:pt x="1272" y="1232"/>
                  </a:cubicBezTo>
                  <a:cubicBezTo>
                    <a:pt x="865" y="1390"/>
                    <a:pt x="428" y="1490"/>
                    <a:pt x="1" y="1599"/>
                  </a:cubicBezTo>
                  <a:lnTo>
                    <a:pt x="120" y="1867"/>
                  </a:lnTo>
                  <a:cubicBezTo>
                    <a:pt x="528" y="1708"/>
                    <a:pt x="945" y="1559"/>
                    <a:pt x="1342" y="1371"/>
                  </a:cubicBezTo>
                  <a:cubicBezTo>
                    <a:pt x="1550" y="1281"/>
                    <a:pt x="1749" y="1182"/>
                    <a:pt x="1947" y="1093"/>
                  </a:cubicBezTo>
                  <a:lnTo>
                    <a:pt x="2533" y="775"/>
                  </a:lnTo>
                  <a:cubicBezTo>
                    <a:pt x="2622" y="725"/>
                    <a:pt x="2732" y="676"/>
                    <a:pt x="2821" y="616"/>
                  </a:cubicBezTo>
                  <a:lnTo>
                    <a:pt x="3089" y="437"/>
                  </a:lnTo>
                  <a:lnTo>
                    <a:pt x="3367" y="248"/>
                  </a:lnTo>
                  <a:lnTo>
                    <a:pt x="3476" y="179"/>
                  </a:lnTo>
                  <a:lnTo>
                    <a:pt x="3496" y="169"/>
                  </a:lnTo>
                  <a:lnTo>
                    <a:pt x="3506" y="179"/>
                  </a:lnTo>
                  <a:lnTo>
                    <a:pt x="3536" y="209"/>
                  </a:lnTo>
                  <a:cubicBezTo>
                    <a:pt x="3695" y="367"/>
                    <a:pt x="3844" y="517"/>
                    <a:pt x="4003" y="665"/>
                  </a:cubicBezTo>
                  <a:cubicBezTo>
                    <a:pt x="4162" y="815"/>
                    <a:pt x="4321" y="954"/>
                    <a:pt x="4479" y="1102"/>
                  </a:cubicBezTo>
                  <a:lnTo>
                    <a:pt x="4628" y="923"/>
                  </a:lnTo>
                  <a:lnTo>
                    <a:pt x="4122" y="537"/>
                  </a:lnTo>
                  <a:cubicBezTo>
                    <a:pt x="3963" y="398"/>
                    <a:pt x="3794" y="259"/>
                    <a:pt x="3635" y="109"/>
                  </a:cubicBezTo>
                  <a:lnTo>
                    <a:pt x="3546" y="40"/>
                  </a:lnTo>
                  <a:cubicBezTo>
                    <a:pt x="3536" y="30"/>
                    <a:pt x="3516" y="0"/>
                    <a:pt x="35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31"/>
            <p:cNvSpPr/>
            <p:nvPr/>
          </p:nvSpPr>
          <p:spPr>
            <a:xfrm>
              <a:off x="4020025" y="2348550"/>
              <a:ext cx="65300" cy="108750"/>
            </a:xfrm>
            <a:custGeom>
              <a:avLst/>
              <a:gdLst/>
              <a:ahLst/>
              <a:cxnLst/>
              <a:rect l="l" t="t" r="r" b="b"/>
              <a:pathLst>
                <a:path w="2612" h="4350" extrusionOk="0">
                  <a:moveTo>
                    <a:pt x="1966" y="0"/>
                  </a:moveTo>
                  <a:lnTo>
                    <a:pt x="1758" y="99"/>
                  </a:lnTo>
                  <a:cubicBezTo>
                    <a:pt x="1957" y="477"/>
                    <a:pt x="2175" y="854"/>
                    <a:pt x="2413" y="1222"/>
                  </a:cubicBezTo>
                  <a:lnTo>
                    <a:pt x="2433" y="1262"/>
                  </a:lnTo>
                  <a:cubicBezTo>
                    <a:pt x="2433" y="1262"/>
                    <a:pt x="2443" y="1271"/>
                    <a:pt x="2443" y="1281"/>
                  </a:cubicBezTo>
                  <a:lnTo>
                    <a:pt x="2433" y="1291"/>
                  </a:lnTo>
                  <a:lnTo>
                    <a:pt x="2334" y="1381"/>
                  </a:lnTo>
                  <a:lnTo>
                    <a:pt x="2085" y="1609"/>
                  </a:lnTo>
                  <a:lnTo>
                    <a:pt x="1847" y="1827"/>
                  </a:lnTo>
                  <a:cubicBezTo>
                    <a:pt x="1758" y="1907"/>
                    <a:pt x="1698" y="1986"/>
                    <a:pt x="1619" y="2076"/>
                  </a:cubicBezTo>
                  <a:lnTo>
                    <a:pt x="1182" y="2562"/>
                  </a:lnTo>
                  <a:cubicBezTo>
                    <a:pt x="1043" y="2731"/>
                    <a:pt x="904" y="2910"/>
                    <a:pt x="775" y="3089"/>
                  </a:cubicBezTo>
                  <a:cubicBezTo>
                    <a:pt x="497" y="3436"/>
                    <a:pt x="258" y="3803"/>
                    <a:pt x="0" y="4161"/>
                  </a:cubicBezTo>
                  <a:lnTo>
                    <a:pt x="238" y="4349"/>
                  </a:lnTo>
                  <a:cubicBezTo>
                    <a:pt x="437" y="3952"/>
                    <a:pt x="636" y="3555"/>
                    <a:pt x="894" y="3188"/>
                  </a:cubicBezTo>
                  <a:cubicBezTo>
                    <a:pt x="1013" y="2999"/>
                    <a:pt x="1142" y="2820"/>
                    <a:pt x="1271" y="2641"/>
                  </a:cubicBezTo>
                  <a:lnTo>
                    <a:pt x="1698" y="2145"/>
                  </a:lnTo>
                  <a:cubicBezTo>
                    <a:pt x="1767" y="2065"/>
                    <a:pt x="1837" y="1976"/>
                    <a:pt x="1917" y="1907"/>
                  </a:cubicBezTo>
                  <a:lnTo>
                    <a:pt x="2165" y="1688"/>
                  </a:lnTo>
                  <a:lnTo>
                    <a:pt x="2403" y="1470"/>
                  </a:lnTo>
                  <a:lnTo>
                    <a:pt x="2552" y="1351"/>
                  </a:lnTo>
                  <a:lnTo>
                    <a:pt x="2602" y="1301"/>
                  </a:lnTo>
                  <a:cubicBezTo>
                    <a:pt x="2612" y="1291"/>
                    <a:pt x="2592" y="1271"/>
                    <a:pt x="2582" y="1251"/>
                  </a:cubicBezTo>
                  <a:lnTo>
                    <a:pt x="2522" y="1152"/>
                  </a:lnTo>
                  <a:cubicBezTo>
                    <a:pt x="2314" y="775"/>
                    <a:pt x="2135" y="388"/>
                    <a:pt x="196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31"/>
            <p:cNvSpPr/>
            <p:nvPr/>
          </p:nvSpPr>
          <p:spPr>
            <a:xfrm>
              <a:off x="4119075" y="2320250"/>
              <a:ext cx="78200" cy="96825"/>
            </a:xfrm>
            <a:custGeom>
              <a:avLst/>
              <a:gdLst/>
              <a:ahLst/>
              <a:cxnLst/>
              <a:rect l="l" t="t" r="r" b="b"/>
              <a:pathLst>
                <a:path w="3128" h="3873" extrusionOk="0">
                  <a:moveTo>
                    <a:pt x="228" y="0"/>
                  </a:moveTo>
                  <a:lnTo>
                    <a:pt x="0" y="110"/>
                  </a:lnTo>
                  <a:cubicBezTo>
                    <a:pt x="0" y="110"/>
                    <a:pt x="20" y="139"/>
                    <a:pt x="40" y="179"/>
                  </a:cubicBezTo>
                  <a:cubicBezTo>
                    <a:pt x="69" y="209"/>
                    <a:pt x="89" y="239"/>
                    <a:pt x="89" y="239"/>
                  </a:cubicBezTo>
                  <a:cubicBezTo>
                    <a:pt x="119" y="278"/>
                    <a:pt x="149" y="318"/>
                    <a:pt x="169" y="358"/>
                  </a:cubicBezTo>
                  <a:lnTo>
                    <a:pt x="327" y="616"/>
                  </a:lnTo>
                  <a:cubicBezTo>
                    <a:pt x="437" y="785"/>
                    <a:pt x="546" y="944"/>
                    <a:pt x="656" y="1112"/>
                  </a:cubicBezTo>
                  <a:cubicBezTo>
                    <a:pt x="764" y="1282"/>
                    <a:pt x="894" y="1440"/>
                    <a:pt x="1003" y="1609"/>
                  </a:cubicBezTo>
                  <a:lnTo>
                    <a:pt x="1370" y="2085"/>
                  </a:lnTo>
                  <a:lnTo>
                    <a:pt x="1748" y="2552"/>
                  </a:lnTo>
                  <a:lnTo>
                    <a:pt x="2145" y="3009"/>
                  </a:lnTo>
                  <a:cubicBezTo>
                    <a:pt x="2284" y="3158"/>
                    <a:pt x="2413" y="3307"/>
                    <a:pt x="2552" y="3456"/>
                  </a:cubicBezTo>
                  <a:cubicBezTo>
                    <a:pt x="2691" y="3595"/>
                    <a:pt x="2840" y="3734"/>
                    <a:pt x="2979" y="3873"/>
                  </a:cubicBezTo>
                  <a:lnTo>
                    <a:pt x="3127" y="3694"/>
                  </a:lnTo>
                  <a:cubicBezTo>
                    <a:pt x="2979" y="3565"/>
                    <a:pt x="2830" y="3446"/>
                    <a:pt x="2681" y="3317"/>
                  </a:cubicBezTo>
                  <a:cubicBezTo>
                    <a:pt x="2532" y="3188"/>
                    <a:pt x="2383" y="3049"/>
                    <a:pt x="2244" y="2919"/>
                  </a:cubicBezTo>
                  <a:cubicBezTo>
                    <a:pt x="2105" y="2771"/>
                    <a:pt x="1966" y="2632"/>
                    <a:pt x="1827" y="2483"/>
                  </a:cubicBezTo>
                  <a:cubicBezTo>
                    <a:pt x="1698" y="2334"/>
                    <a:pt x="1569" y="2185"/>
                    <a:pt x="1450" y="2026"/>
                  </a:cubicBezTo>
                  <a:cubicBezTo>
                    <a:pt x="1331" y="1867"/>
                    <a:pt x="1201" y="1708"/>
                    <a:pt x="1092" y="1540"/>
                  </a:cubicBezTo>
                  <a:cubicBezTo>
                    <a:pt x="983" y="1370"/>
                    <a:pt x="874" y="1212"/>
                    <a:pt x="775" y="1043"/>
                  </a:cubicBezTo>
                  <a:cubicBezTo>
                    <a:pt x="685" y="864"/>
                    <a:pt x="576" y="695"/>
                    <a:pt x="486" y="517"/>
                  </a:cubicBezTo>
                  <a:lnTo>
                    <a:pt x="358" y="249"/>
                  </a:lnTo>
                  <a:cubicBezTo>
                    <a:pt x="338" y="209"/>
                    <a:pt x="318" y="159"/>
                    <a:pt x="288" y="119"/>
                  </a:cubicBezTo>
                  <a:cubicBezTo>
                    <a:pt x="288" y="119"/>
                    <a:pt x="268" y="90"/>
                    <a:pt x="258" y="60"/>
                  </a:cubicBezTo>
                  <a:cubicBezTo>
                    <a:pt x="238" y="30"/>
                    <a:pt x="228" y="0"/>
                    <a:pt x="2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31"/>
            <p:cNvSpPr/>
            <p:nvPr/>
          </p:nvSpPr>
          <p:spPr>
            <a:xfrm>
              <a:off x="4139650" y="2309825"/>
              <a:ext cx="72525" cy="89875"/>
            </a:xfrm>
            <a:custGeom>
              <a:avLst/>
              <a:gdLst/>
              <a:ahLst/>
              <a:cxnLst/>
              <a:rect l="l" t="t" r="r" b="b"/>
              <a:pathLst>
                <a:path w="2901" h="3595" extrusionOk="0">
                  <a:moveTo>
                    <a:pt x="219" y="0"/>
                  </a:moveTo>
                  <a:lnTo>
                    <a:pt x="1" y="110"/>
                  </a:lnTo>
                  <a:cubicBezTo>
                    <a:pt x="1" y="110"/>
                    <a:pt x="11" y="139"/>
                    <a:pt x="31" y="169"/>
                  </a:cubicBezTo>
                  <a:cubicBezTo>
                    <a:pt x="60" y="199"/>
                    <a:pt x="80" y="229"/>
                    <a:pt x="80" y="229"/>
                  </a:cubicBezTo>
                  <a:cubicBezTo>
                    <a:pt x="111" y="269"/>
                    <a:pt x="130" y="298"/>
                    <a:pt x="160" y="338"/>
                  </a:cubicBezTo>
                  <a:lnTo>
                    <a:pt x="299" y="576"/>
                  </a:lnTo>
                  <a:cubicBezTo>
                    <a:pt x="398" y="725"/>
                    <a:pt x="508" y="884"/>
                    <a:pt x="607" y="1033"/>
                  </a:cubicBezTo>
                  <a:cubicBezTo>
                    <a:pt x="706" y="1192"/>
                    <a:pt x="825" y="1341"/>
                    <a:pt x="925" y="1490"/>
                  </a:cubicBezTo>
                  <a:lnTo>
                    <a:pt x="1262" y="1937"/>
                  </a:lnTo>
                  <a:lnTo>
                    <a:pt x="1620" y="2374"/>
                  </a:lnTo>
                  <a:lnTo>
                    <a:pt x="1977" y="2791"/>
                  </a:lnTo>
                  <a:cubicBezTo>
                    <a:pt x="2106" y="2930"/>
                    <a:pt x="2235" y="3069"/>
                    <a:pt x="2355" y="3197"/>
                  </a:cubicBezTo>
                  <a:lnTo>
                    <a:pt x="2752" y="3595"/>
                  </a:lnTo>
                  <a:lnTo>
                    <a:pt x="2900" y="3416"/>
                  </a:lnTo>
                  <a:cubicBezTo>
                    <a:pt x="2761" y="3297"/>
                    <a:pt x="2622" y="3178"/>
                    <a:pt x="2483" y="3069"/>
                  </a:cubicBezTo>
                  <a:cubicBezTo>
                    <a:pt x="2355" y="2939"/>
                    <a:pt x="2215" y="2820"/>
                    <a:pt x="2076" y="2691"/>
                  </a:cubicBezTo>
                  <a:cubicBezTo>
                    <a:pt x="1957" y="2562"/>
                    <a:pt x="1828" y="2433"/>
                    <a:pt x="1699" y="2294"/>
                  </a:cubicBezTo>
                  <a:lnTo>
                    <a:pt x="1342" y="1877"/>
                  </a:lnTo>
                  <a:lnTo>
                    <a:pt x="1014" y="1430"/>
                  </a:lnTo>
                  <a:cubicBezTo>
                    <a:pt x="925" y="1271"/>
                    <a:pt x="815" y="1123"/>
                    <a:pt x="726" y="964"/>
                  </a:cubicBezTo>
                  <a:cubicBezTo>
                    <a:pt x="636" y="795"/>
                    <a:pt x="547" y="646"/>
                    <a:pt x="458" y="477"/>
                  </a:cubicBezTo>
                  <a:lnTo>
                    <a:pt x="349" y="229"/>
                  </a:lnTo>
                  <a:cubicBezTo>
                    <a:pt x="329" y="189"/>
                    <a:pt x="299" y="150"/>
                    <a:pt x="279" y="110"/>
                  </a:cubicBezTo>
                  <a:cubicBezTo>
                    <a:pt x="279" y="110"/>
                    <a:pt x="259" y="80"/>
                    <a:pt x="250" y="50"/>
                  </a:cubicBezTo>
                  <a:cubicBezTo>
                    <a:pt x="230" y="30"/>
                    <a:pt x="219" y="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31"/>
            <p:cNvSpPr/>
            <p:nvPr/>
          </p:nvSpPr>
          <p:spPr>
            <a:xfrm>
              <a:off x="4019775" y="2454050"/>
              <a:ext cx="25075" cy="29325"/>
            </a:xfrm>
            <a:custGeom>
              <a:avLst/>
              <a:gdLst/>
              <a:ahLst/>
              <a:cxnLst/>
              <a:rect l="l" t="t" r="r" b="b"/>
              <a:pathLst>
                <a:path w="1003" h="1173" extrusionOk="0">
                  <a:moveTo>
                    <a:pt x="268" y="0"/>
                  </a:moveTo>
                  <a:lnTo>
                    <a:pt x="1" y="50"/>
                  </a:lnTo>
                  <a:cubicBezTo>
                    <a:pt x="40" y="100"/>
                    <a:pt x="80" y="159"/>
                    <a:pt x="120" y="209"/>
                  </a:cubicBezTo>
                  <a:lnTo>
                    <a:pt x="239" y="348"/>
                  </a:lnTo>
                  <a:cubicBezTo>
                    <a:pt x="318" y="437"/>
                    <a:pt x="398" y="517"/>
                    <a:pt x="467" y="596"/>
                  </a:cubicBezTo>
                  <a:cubicBezTo>
                    <a:pt x="537" y="685"/>
                    <a:pt x="606" y="775"/>
                    <a:pt x="665" y="874"/>
                  </a:cubicBezTo>
                  <a:cubicBezTo>
                    <a:pt x="696" y="914"/>
                    <a:pt x="735" y="963"/>
                    <a:pt x="765" y="1013"/>
                  </a:cubicBezTo>
                  <a:cubicBezTo>
                    <a:pt x="804" y="1062"/>
                    <a:pt x="854" y="1132"/>
                    <a:pt x="904" y="1172"/>
                  </a:cubicBezTo>
                  <a:lnTo>
                    <a:pt x="1003" y="934"/>
                  </a:lnTo>
                  <a:cubicBezTo>
                    <a:pt x="974" y="904"/>
                    <a:pt x="934" y="904"/>
                    <a:pt x="894" y="874"/>
                  </a:cubicBezTo>
                  <a:cubicBezTo>
                    <a:pt x="854" y="844"/>
                    <a:pt x="815" y="815"/>
                    <a:pt x="775" y="775"/>
                  </a:cubicBezTo>
                  <a:cubicBezTo>
                    <a:pt x="705" y="695"/>
                    <a:pt x="626" y="616"/>
                    <a:pt x="546" y="526"/>
                  </a:cubicBezTo>
                  <a:cubicBezTo>
                    <a:pt x="477" y="437"/>
                    <a:pt x="418" y="358"/>
                    <a:pt x="358" y="259"/>
                  </a:cubicBezTo>
                  <a:cubicBezTo>
                    <a:pt x="338" y="219"/>
                    <a:pt x="318" y="169"/>
                    <a:pt x="298" y="120"/>
                  </a:cubicBezTo>
                  <a:cubicBezTo>
                    <a:pt x="279" y="80"/>
                    <a:pt x="279" y="30"/>
                    <a:pt x="26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31"/>
            <p:cNvSpPr/>
            <p:nvPr/>
          </p:nvSpPr>
          <p:spPr>
            <a:xfrm>
              <a:off x="4104675" y="2367900"/>
              <a:ext cx="48900" cy="42475"/>
            </a:xfrm>
            <a:custGeom>
              <a:avLst/>
              <a:gdLst/>
              <a:ahLst/>
              <a:cxnLst/>
              <a:rect l="l" t="t" r="r" b="b"/>
              <a:pathLst>
                <a:path w="1956" h="1699" extrusionOk="0">
                  <a:moveTo>
                    <a:pt x="940" y="217"/>
                  </a:moveTo>
                  <a:cubicBezTo>
                    <a:pt x="941" y="217"/>
                    <a:pt x="942" y="218"/>
                    <a:pt x="943" y="219"/>
                  </a:cubicBezTo>
                  <a:lnTo>
                    <a:pt x="963" y="249"/>
                  </a:lnTo>
                  <a:lnTo>
                    <a:pt x="1023" y="329"/>
                  </a:lnTo>
                  <a:cubicBezTo>
                    <a:pt x="1142" y="488"/>
                    <a:pt x="1261" y="646"/>
                    <a:pt x="1390" y="795"/>
                  </a:cubicBezTo>
                  <a:cubicBezTo>
                    <a:pt x="1471" y="882"/>
                    <a:pt x="1551" y="972"/>
                    <a:pt x="1639" y="1059"/>
                  </a:cubicBezTo>
                  <a:lnTo>
                    <a:pt x="1639" y="1059"/>
                  </a:lnTo>
                  <a:lnTo>
                    <a:pt x="1281" y="1202"/>
                  </a:lnTo>
                  <a:lnTo>
                    <a:pt x="973" y="1322"/>
                  </a:lnTo>
                  <a:lnTo>
                    <a:pt x="665" y="1421"/>
                  </a:lnTo>
                  <a:lnTo>
                    <a:pt x="347" y="1500"/>
                  </a:lnTo>
                  <a:lnTo>
                    <a:pt x="228" y="1530"/>
                  </a:lnTo>
                  <a:lnTo>
                    <a:pt x="189" y="1550"/>
                  </a:lnTo>
                  <a:lnTo>
                    <a:pt x="169" y="1550"/>
                  </a:lnTo>
                  <a:lnTo>
                    <a:pt x="169" y="1530"/>
                  </a:lnTo>
                  <a:lnTo>
                    <a:pt x="199" y="1441"/>
                  </a:lnTo>
                  <a:lnTo>
                    <a:pt x="228" y="1381"/>
                  </a:lnTo>
                  <a:cubicBezTo>
                    <a:pt x="239" y="1361"/>
                    <a:pt x="258" y="1331"/>
                    <a:pt x="268" y="1311"/>
                  </a:cubicBezTo>
                  <a:cubicBezTo>
                    <a:pt x="328" y="1222"/>
                    <a:pt x="387" y="1133"/>
                    <a:pt x="447" y="1033"/>
                  </a:cubicBezTo>
                  <a:cubicBezTo>
                    <a:pt x="576" y="845"/>
                    <a:pt x="665" y="656"/>
                    <a:pt x="784" y="468"/>
                  </a:cubicBezTo>
                  <a:lnTo>
                    <a:pt x="923" y="249"/>
                  </a:lnTo>
                  <a:cubicBezTo>
                    <a:pt x="932" y="240"/>
                    <a:pt x="933" y="217"/>
                    <a:pt x="940" y="217"/>
                  </a:cubicBezTo>
                  <a:close/>
                  <a:moveTo>
                    <a:pt x="943" y="1"/>
                  </a:moveTo>
                  <a:lnTo>
                    <a:pt x="934" y="11"/>
                  </a:lnTo>
                  <a:lnTo>
                    <a:pt x="914" y="40"/>
                  </a:lnTo>
                  <a:lnTo>
                    <a:pt x="884" y="90"/>
                  </a:lnTo>
                  <a:lnTo>
                    <a:pt x="685" y="428"/>
                  </a:lnTo>
                  <a:cubicBezTo>
                    <a:pt x="576" y="607"/>
                    <a:pt x="477" y="805"/>
                    <a:pt x="358" y="984"/>
                  </a:cubicBezTo>
                  <a:cubicBezTo>
                    <a:pt x="298" y="1073"/>
                    <a:pt x="239" y="1163"/>
                    <a:pt x="179" y="1262"/>
                  </a:cubicBezTo>
                  <a:cubicBezTo>
                    <a:pt x="159" y="1282"/>
                    <a:pt x="149" y="1311"/>
                    <a:pt x="139" y="1331"/>
                  </a:cubicBezTo>
                  <a:lnTo>
                    <a:pt x="89" y="1421"/>
                  </a:lnTo>
                  <a:cubicBezTo>
                    <a:pt x="60" y="1490"/>
                    <a:pt x="30" y="1560"/>
                    <a:pt x="20" y="1639"/>
                  </a:cubicBezTo>
                  <a:lnTo>
                    <a:pt x="0" y="1699"/>
                  </a:lnTo>
                  <a:cubicBezTo>
                    <a:pt x="20" y="1699"/>
                    <a:pt x="40" y="1689"/>
                    <a:pt x="50" y="1689"/>
                  </a:cubicBezTo>
                  <a:lnTo>
                    <a:pt x="169" y="1669"/>
                  </a:lnTo>
                  <a:lnTo>
                    <a:pt x="367" y="1629"/>
                  </a:lnTo>
                  <a:lnTo>
                    <a:pt x="695" y="1550"/>
                  </a:lnTo>
                  <a:lnTo>
                    <a:pt x="1013" y="1470"/>
                  </a:lnTo>
                  <a:lnTo>
                    <a:pt x="1320" y="1381"/>
                  </a:lnTo>
                  <a:cubicBezTo>
                    <a:pt x="1529" y="1322"/>
                    <a:pt x="1738" y="1252"/>
                    <a:pt x="1946" y="1183"/>
                  </a:cubicBezTo>
                  <a:cubicBezTo>
                    <a:pt x="1946" y="1183"/>
                    <a:pt x="1929" y="1138"/>
                    <a:pt x="1910" y="1082"/>
                  </a:cubicBezTo>
                  <a:lnTo>
                    <a:pt x="1910" y="1082"/>
                  </a:lnTo>
                  <a:lnTo>
                    <a:pt x="1956" y="1024"/>
                  </a:lnTo>
                  <a:cubicBezTo>
                    <a:pt x="1929" y="1004"/>
                    <a:pt x="1903" y="984"/>
                    <a:pt x="1877" y="964"/>
                  </a:cubicBezTo>
                  <a:lnTo>
                    <a:pt x="1877" y="964"/>
                  </a:lnTo>
                  <a:cubicBezTo>
                    <a:pt x="1877" y="964"/>
                    <a:pt x="1877" y="964"/>
                    <a:pt x="1877" y="964"/>
                  </a:cubicBezTo>
                  <a:lnTo>
                    <a:pt x="1876" y="964"/>
                  </a:lnTo>
                  <a:lnTo>
                    <a:pt x="1876" y="964"/>
                  </a:lnTo>
                  <a:cubicBezTo>
                    <a:pt x="1754" y="871"/>
                    <a:pt x="1633" y="772"/>
                    <a:pt x="1519" y="666"/>
                  </a:cubicBezTo>
                  <a:cubicBezTo>
                    <a:pt x="1390" y="537"/>
                    <a:pt x="1261" y="388"/>
                    <a:pt x="1132" y="249"/>
                  </a:cubicBezTo>
                  <a:lnTo>
                    <a:pt x="1073" y="170"/>
                  </a:lnTo>
                  <a:cubicBezTo>
                    <a:pt x="1042" y="140"/>
                    <a:pt x="1013" y="100"/>
                    <a:pt x="1013" y="100"/>
                  </a:cubicBezTo>
                  <a:lnTo>
                    <a:pt x="954" y="11"/>
                  </a:lnTo>
                  <a:lnTo>
                    <a:pt x="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31"/>
            <p:cNvSpPr/>
            <p:nvPr/>
          </p:nvSpPr>
          <p:spPr>
            <a:xfrm>
              <a:off x="3955725" y="2316275"/>
              <a:ext cx="113475" cy="34775"/>
            </a:xfrm>
            <a:custGeom>
              <a:avLst/>
              <a:gdLst/>
              <a:ahLst/>
              <a:cxnLst/>
              <a:rect l="l" t="t" r="r" b="b"/>
              <a:pathLst>
                <a:path w="4539" h="1391" extrusionOk="0">
                  <a:moveTo>
                    <a:pt x="3853" y="0"/>
                  </a:moveTo>
                  <a:lnTo>
                    <a:pt x="3794" y="20"/>
                  </a:lnTo>
                  <a:lnTo>
                    <a:pt x="3605" y="60"/>
                  </a:lnTo>
                  <a:lnTo>
                    <a:pt x="3287" y="130"/>
                  </a:lnTo>
                  <a:lnTo>
                    <a:pt x="2969" y="199"/>
                  </a:lnTo>
                  <a:cubicBezTo>
                    <a:pt x="2860" y="229"/>
                    <a:pt x="2751" y="229"/>
                    <a:pt x="2642" y="239"/>
                  </a:cubicBezTo>
                  <a:lnTo>
                    <a:pt x="1987" y="289"/>
                  </a:lnTo>
                  <a:cubicBezTo>
                    <a:pt x="1923" y="292"/>
                    <a:pt x="1860" y="293"/>
                    <a:pt x="1796" y="293"/>
                  </a:cubicBezTo>
                  <a:cubicBezTo>
                    <a:pt x="1640" y="293"/>
                    <a:pt x="1483" y="286"/>
                    <a:pt x="1321" y="278"/>
                  </a:cubicBezTo>
                  <a:cubicBezTo>
                    <a:pt x="884" y="269"/>
                    <a:pt x="447" y="199"/>
                    <a:pt x="1" y="130"/>
                  </a:cubicBezTo>
                  <a:lnTo>
                    <a:pt x="1" y="130"/>
                  </a:lnTo>
                  <a:lnTo>
                    <a:pt x="10" y="428"/>
                  </a:lnTo>
                  <a:cubicBezTo>
                    <a:pt x="311" y="434"/>
                    <a:pt x="617" y="446"/>
                    <a:pt x="925" y="446"/>
                  </a:cubicBezTo>
                  <a:cubicBezTo>
                    <a:pt x="1063" y="446"/>
                    <a:pt x="1202" y="443"/>
                    <a:pt x="1341" y="437"/>
                  </a:cubicBezTo>
                  <a:cubicBezTo>
                    <a:pt x="1559" y="428"/>
                    <a:pt x="1778" y="428"/>
                    <a:pt x="1996" y="417"/>
                  </a:cubicBezTo>
                  <a:lnTo>
                    <a:pt x="2662" y="348"/>
                  </a:lnTo>
                  <a:cubicBezTo>
                    <a:pt x="2771" y="338"/>
                    <a:pt x="2880" y="328"/>
                    <a:pt x="2989" y="309"/>
                  </a:cubicBezTo>
                  <a:lnTo>
                    <a:pt x="3307" y="249"/>
                  </a:lnTo>
                  <a:lnTo>
                    <a:pt x="3635" y="179"/>
                  </a:lnTo>
                  <a:lnTo>
                    <a:pt x="3764" y="159"/>
                  </a:lnTo>
                  <a:lnTo>
                    <a:pt x="3783" y="150"/>
                  </a:lnTo>
                  <a:lnTo>
                    <a:pt x="3783" y="170"/>
                  </a:lnTo>
                  <a:lnTo>
                    <a:pt x="3803" y="209"/>
                  </a:lnTo>
                  <a:cubicBezTo>
                    <a:pt x="3883" y="408"/>
                    <a:pt x="3972" y="606"/>
                    <a:pt x="4052" y="805"/>
                  </a:cubicBezTo>
                  <a:cubicBezTo>
                    <a:pt x="4151" y="1004"/>
                    <a:pt x="4240" y="1202"/>
                    <a:pt x="4330" y="1390"/>
                  </a:cubicBezTo>
                  <a:lnTo>
                    <a:pt x="4538" y="1291"/>
                  </a:lnTo>
                  <a:cubicBezTo>
                    <a:pt x="4439" y="1103"/>
                    <a:pt x="4330" y="914"/>
                    <a:pt x="4220" y="735"/>
                  </a:cubicBezTo>
                  <a:cubicBezTo>
                    <a:pt x="4121" y="547"/>
                    <a:pt x="4032" y="348"/>
                    <a:pt x="3933" y="159"/>
                  </a:cubicBezTo>
                  <a:cubicBezTo>
                    <a:pt x="3933" y="159"/>
                    <a:pt x="3913" y="130"/>
                    <a:pt x="3903" y="110"/>
                  </a:cubicBezTo>
                  <a:lnTo>
                    <a:pt x="3883" y="50"/>
                  </a:lnTo>
                  <a:cubicBezTo>
                    <a:pt x="3873" y="40"/>
                    <a:pt x="3873" y="11"/>
                    <a:pt x="385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31"/>
            <p:cNvSpPr/>
            <p:nvPr/>
          </p:nvSpPr>
          <p:spPr>
            <a:xfrm>
              <a:off x="3945300" y="2212025"/>
              <a:ext cx="87900" cy="83675"/>
            </a:xfrm>
            <a:custGeom>
              <a:avLst/>
              <a:gdLst/>
              <a:ahLst/>
              <a:cxnLst/>
              <a:rect l="l" t="t" r="r" b="b"/>
              <a:pathLst>
                <a:path w="3516" h="3347" extrusionOk="0">
                  <a:moveTo>
                    <a:pt x="3416" y="0"/>
                  </a:moveTo>
                  <a:lnTo>
                    <a:pt x="3188" y="11"/>
                  </a:lnTo>
                  <a:cubicBezTo>
                    <a:pt x="3208" y="229"/>
                    <a:pt x="3238" y="437"/>
                    <a:pt x="3258" y="655"/>
                  </a:cubicBezTo>
                  <a:cubicBezTo>
                    <a:pt x="3287" y="874"/>
                    <a:pt x="3327" y="1083"/>
                    <a:pt x="3357" y="1301"/>
                  </a:cubicBezTo>
                  <a:lnTo>
                    <a:pt x="3366" y="1341"/>
                  </a:lnTo>
                  <a:lnTo>
                    <a:pt x="3366" y="1361"/>
                  </a:lnTo>
                  <a:lnTo>
                    <a:pt x="3347" y="1370"/>
                  </a:lnTo>
                  <a:lnTo>
                    <a:pt x="3227" y="1410"/>
                  </a:lnTo>
                  <a:lnTo>
                    <a:pt x="2910" y="1529"/>
                  </a:lnTo>
                  <a:lnTo>
                    <a:pt x="2602" y="1639"/>
                  </a:lnTo>
                  <a:cubicBezTo>
                    <a:pt x="2503" y="1679"/>
                    <a:pt x="2404" y="1738"/>
                    <a:pt x="2304" y="1778"/>
                  </a:cubicBezTo>
                  <a:lnTo>
                    <a:pt x="1709" y="2065"/>
                  </a:lnTo>
                  <a:cubicBezTo>
                    <a:pt x="1520" y="2175"/>
                    <a:pt x="1321" y="2284"/>
                    <a:pt x="1133" y="2393"/>
                  </a:cubicBezTo>
                  <a:cubicBezTo>
                    <a:pt x="745" y="2602"/>
                    <a:pt x="378" y="2850"/>
                    <a:pt x="1" y="3089"/>
                  </a:cubicBezTo>
                  <a:lnTo>
                    <a:pt x="149" y="3347"/>
                  </a:lnTo>
                  <a:cubicBezTo>
                    <a:pt x="487" y="3058"/>
                    <a:pt x="835" y="2771"/>
                    <a:pt x="1202" y="2532"/>
                  </a:cubicBezTo>
                  <a:cubicBezTo>
                    <a:pt x="1391" y="2403"/>
                    <a:pt x="1570" y="2284"/>
                    <a:pt x="1758" y="2175"/>
                  </a:cubicBezTo>
                  <a:lnTo>
                    <a:pt x="2344" y="1877"/>
                  </a:lnTo>
                  <a:cubicBezTo>
                    <a:pt x="2443" y="1827"/>
                    <a:pt x="2543" y="1778"/>
                    <a:pt x="2642" y="1738"/>
                  </a:cubicBezTo>
                  <a:lnTo>
                    <a:pt x="2949" y="1639"/>
                  </a:lnTo>
                  <a:lnTo>
                    <a:pt x="3258" y="1529"/>
                  </a:lnTo>
                  <a:lnTo>
                    <a:pt x="3446" y="1470"/>
                  </a:lnTo>
                  <a:lnTo>
                    <a:pt x="3505" y="1450"/>
                  </a:lnTo>
                  <a:cubicBezTo>
                    <a:pt x="3516" y="1440"/>
                    <a:pt x="3505" y="1410"/>
                    <a:pt x="3505" y="1390"/>
                  </a:cubicBezTo>
                  <a:lnTo>
                    <a:pt x="3496" y="1281"/>
                  </a:lnTo>
                  <a:cubicBezTo>
                    <a:pt x="3476" y="1063"/>
                    <a:pt x="3446" y="845"/>
                    <a:pt x="3446" y="636"/>
                  </a:cubicBezTo>
                  <a:cubicBezTo>
                    <a:pt x="3436" y="417"/>
                    <a:pt x="3426" y="209"/>
                    <a:pt x="341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4" name="Google Shape;12504;p31"/>
            <p:cNvSpPr/>
            <p:nvPr/>
          </p:nvSpPr>
          <p:spPr>
            <a:xfrm>
              <a:off x="4086550" y="2207050"/>
              <a:ext cx="38000" cy="115950"/>
            </a:xfrm>
            <a:custGeom>
              <a:avLst/>
              <a:gdLst/>
              <a:ahLst/>
              <a:cxnLst/>
              <a:rect l="l" t="t" r="r" b="b"/>
              <a:pathLst>
                <a:path w="1520" h="4638" extrusionOk="0">
                  <a:moveTo>
                    <a:pt x="258" y="1"/>
                  </a:moveTo>
                  <a:lnTo>
                    <a:pt x="0" y="20"/>
                  </a:lnTo>
                  <a:lnTo>
                    <a:pt x="40" y="179"/>
                  </a:lnTo>
                  <a:cubicBezTo>
                    <a:pt x="50" y="219"/>
                    <a:pt x="60" y="269"/>
                    <a:pt x="70" y="318"/>
                  </a:cubicBezTo>
                  <a:lnTo>
                    <a:pt x="110" y="607"/>
                  </a:lnTo>
                  <a:lnTo>
                    <a:pt x="229" y="1202"/>
                  </a:lnTo>
                  <a:cubicBezTo>
                    <a:pt x="269" y="1401"/>
                    <a:pt x="318" y="1589"/>
                    <a:pt x="358" y="1788"/>
                  </a:cubicBezTo>
                  <a:cubicBezTo>
                    <a:pt x="408" y="1986"/>
                    <a:pt x="457" y="2175"/>
                    <a:pt x="507" y="2374"/>
                  </a:cubicBezTo>
                  <a:cubicBezTo>
                    <a:pt x="556" y="2562"/>
                    <a:pt x="626" y="2761"/>
                    <a:pt x="675" y="2950"/>
                  </a:cubicBezTo>
                  <a:cubicBezTo>
                    <a:pt x="735" y="3138"/>
                    <a:pt x="805" y="3327"/>
                    <a:pt x="864" y="3526"/>
                  </a:cubicBezTo>
                  <a:cubicBezTo>
                    <a:pt x="933" y="3714"/>
                    <a:pt x="1013" y="3893"/>
                    <a:pt x="1072" y="4082"/>
                  </a:cubicBezTo>
                  <a:cubicBezTo>
                    <a:pt x="1152" y="4270"/>
                    <a:pt x="1231" y="4449"/>
                    <a:pt x="1311" y="4638"/>
                  </a:cubicBezTo>
                  <a:lnTo>
                    <a:pt x="1520" y="4528"/>
                  </a:lnTo>
                  <a:cubicBezTo>
                    <a:pt x="1430" y="4360"/>
                    <a:pt x="1331" y="4181"/>
                    <a:pt x="1242" y="4012"/>
                  </a:cubicBezTo>
                  <a:cubicBezTo>
                    <a:pt x="1162" y="3833"/>
                    <a:pt x="1072" y="3655"/>
                    <a:pt x="993" y="3476"/>
                  </a:cubicBezTo>
                  <a:cubicBezTo>
                    <a:pt x="924" y="3288"/>
                    <a:pt x="844" y="3109"/>
                    <a:pt x="785" y="2920"/>
                  </a:cubicBezTo>
                  <a:cubicBezTo>
                    <a:pt x="725" y="2721"/>
                    <a:pt x="655" y="2542"/>
                    <a:pt x="606" y="2344"/>
                  </a:cubicBezTo>
                  <a:cubicBezTo>
                    <a:pt x="556" y="2156"/>
                    <a:pt x="507" y="1957"/>
                    <a:pt x="467" y="1768"/>
                  </a:cubicBezTo>
                  <a:cubicBezTo>
                    <a:pt x="427" y="1569"/>
                    <a:pt x="388" y="1371"/>
                    <a:pt x="368" y="1183"/>
                  </a:cubicBezTo>
                  <a:cubicBezTo>
                    <a:pt x="338" y="984"/>
                    <a:pt x="318" y="785"/>
                    <a:pt x="298" y="587"/>
                  </a:cubicBezTo>
                  <a:lnTo>
                    <a:pt x="288" y="289"/>
                  </a:lnTo>
                  <a:cubicBezTo>
                    <a:pt x="278" y="239"/>
                    <a:pt x="278" y="190"/>
                    <a:pt x="269" y="140"/>
                  </a:cubicBezTo>
                  <a:lnTo>
                    <a:pt x="2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5" name="Google Shape;12505;p31"/>
            <p:cNvSpPr/>
            <p:nvPr/>
          </p:nvSpPr>
          <p:spPr>
            <a:xfrm>
              <a:off x="4109375" y="2205325"/>
              <a:ext cx="35525" cy="107250"/>
            </a:xfrm>
            <a:custGeom>
              <a:avLst/>
              <a:gdLst/>
              <a:ahLst/>
              <a:cxnLst/>
              <a:rect l="l" t="t" r="r" b="b"/>
              <a:pathLst>
                <a:path w="1421" h="4290" extrusionOk="0">
                  <a:moveTo>
                    <a:pt x="259" y="0"/>
                  </a:moveTo>
                  <a:lnTo>
                    <a:pt x="1" y="20"/>
                  </a:lnTo>
                  <a:lnTo>
                    <a:pt x="40" y="159"/>
                  </a:lnTo>
                  <a:cubicBezTo>
                    <a:pt x="51" y="199"/>
                    <a:pt x="60" y="248"/>
                    <a:pt x="70" y="288"/>
                  </a:cubicBezTo>
                  <a:lnTo>
                    <a:pt x="110" y="566"/>
                  </a:lnTo>
                  <a:cubicBezTo>
                    <a:pt x="150" y="745"/>
                    <a:pt x="179" y="934"/>
                    <a:pt x="219" y="1113"/>
                  </a:cubicBezTo>
                  <a:cubicBezTo>
                    <a:pt x="259" y="1291"/>
                    <a:pt x="298" y="1470"/>
                    <a:pt x="338" y="1658"/>
                  </a:cubicBezTo>
                  <a:cubicBezTo>
                    <a:pt x="378" y="1837"/>
                    <a:pt x="437" y="2016"/>
                    <a:pt x="477" y="2194"/>
                  </a:cubicBezTo>
                  <a:cubicBezTo>
                    <a:pt x="527" y="2373"/>
                    <a:pt x="587" y="2552"/>
                    <a:pt x="636" y="2731"/>
                  </a:cubicBezTo>
                  <a:cubicBezTo>
                    <a:pt x="686" y="2909"/>
                    <a:pt x="755" y="3079"/>
                    <a:pt x="805" y="3257"/>
                  </a:cubicBezTo>
                  <a:cubicBezTo>
                    <a:pt x="865" y="3436"/>
                    <a:pt x="934" y="3604"/>
                    <a:pt x="1004" y="3774"/>
                  </a:cubicBezTo>
                  <a:cubicBezTo>
                    <a:pt x="1063" y="3952"/>
                    <a:pt x="1143" y="4121"/>
                    <a:pt x="1212" y="4290"/>
                  </a:cubicBezTo>
                  <a:lnTo>
                    <a:pt x="1421" y="4180"/>
                  </a:lnTo>
                  <a:cubicBezTo>
                    <a:pt x="1341" y="4021"/>
                    <a:pt x="1252" y="3863"/>
                    <a:pt x="1172" y="3704"/>
                  </a:cubicBezTo>
                  <a:cubicBezTo>
                    <a:pt x="1093" y="3535"/>
                    <a:pt x="1013" y="3376"/>
                    <a:pt x="934" y="3207"/>
                  </a:cubicBezTo>
                  <a:cubicBezTo>
                    <a:pt x="874" y="3039"/>
                    <a:pt x="795" y="2870"/>
                    <a:pt x="735" y="2691"/>
                  </a:cubicBezTo>
                  <a:cubicBezTo>
                    <a:pt x="686" y="2522"/>
                    <a:pt x="626" y="2344"/>
                    <a:pt x="576" y="2165"/>
                  </a:cubicBezTo>
                  <a:cubicBezTo>
                    <a:pt x="537" y="1986"/>
                    <a:pt x="477" y="1808"/>
                    <a:pt x="448" y="1629"/>
                  </a:cubicBezTo>
                  <a:cubicBezTo>
                    <a:pt x="418" y="1450"/>
                    <a:pt x="378" y="1271"/>
                    <a:pt x="348" y="1082"/>
                  </a:cubicBezTo>
                  <a:cubicBezTo>
                    <a:pt x="338" y="904"/>
                    <a:pt x="318" y="725"/>
                    <a:pt x="298" y="537"/>
                  </a:cubicBezTo>
                  <a:lnTo>
                    <a:pt x="279" y="268"/>
                  </a:lnTo>
                  <a:cubicBezTo>
                    <a:pt x="279" y="219"/>
                    <a:pt x="279" y="169"/>
                    <a:pt x="269" y="12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31"/>
            <p:cNvSpPr/>
            <p:nvPr/>
          </p:nvSpPr>
          <p:spPr>
            <a:xfrm>
              <a:off x="3944325" y="2291450"/>
              <a:ext cx="14400" cy="34775"/>
            </a:xfrm>
            <a:custGeom>
              <a:avLst/>
              <a:gdLst/>
              <a:ahLst/>
              <a:cxnLst/>
              <a:rect l="l" t="t" r="r" b="b"/>
              <a:pathLst>
                <a:path w="576" h="1391" extrusionOk="0">
                  <a:moveTo>
                    <a:pt x="0" y="0"/>
                  </a:moveTo>
                  <a:lnTo>
                    <a:pt x="0" y="0"/>
                  </a:lnTo>
                  <a:cubicBezTo>
                    <a:pt x="10" y="70"/>
                    <a:pt x="30" y="139"/>
                    <a:pt x="40" y="199"/>
                  </a:cubicBezTo>
                  <a:lnTo>
                    <a:pt x="99" y="368"/>
                  </a:lnTo>
                  <a:cubicBezTo>
                    <a:pt x="139" y="477"/>
                    <a:pt x="188" y="587"/>
                    <a:pt x="219" y="696"/>
                  </a:cubicBezTo>
                  <a:cubicBezTo>
                    <a:pt x="248" y="795"/>
                    <a:pt x="268" y="904"/>
                    <a:pt x="288" y="1013"/>
                  </a:cubicBezTo>
                  <a:cubicBezTo>
                    <a:pt x="308" y="1073"/>
                    <a:pt x="318" y="1132"/>
                    <a:pt x="327" y="1192"/>
                  </a:cubicBezTo>
                  <a:cubicBezTo>
                    <a:pt x="347" y="1252"/>
                    <a:pt x="367" y="1331"/>
                    <a:pt x="397" y="1391"/>
                  </a:cubicBezTo>
                  <a:lnTo>
                    <a:pt x="576" y="1212"/>
                  </a:lnTo>
                  <a:cubicBezTo>
                    <a:pt x="566" y="1172"/>
                    <a:pt x="526" y="1152"/>
                    <a:pt x="506" y="1113"/>
                  </a:cubicBezTo>
                  <a:cubicBezTo>
                    <a:pt x="477" y="1073"/>
                    <a:pt x="457" y="1024"/>
                    <a:pt x="437" y="974"/>
                  </a:cubicBezTo>
                  <a:cubicBezTo>
                    <a:pt x="387" y="874"/>
                    <a:pt x="347" y="775"/>
                    <a:pt x="318" y="656"/>
                  </a:cubicBezTo>
                  <a:cubicBezTo>
                    <a:pt x="288" y="547"/>
                    <a:pt x="258" y="448"/>
                    <a:pt x="248" y="338"/>
                  </a:cubicBezTo>
                  <a:cubicBezTo>
                    <a:pt x="238" y="289"/>
                    <a:pt x="238" y="239"/>
                    <a:pt x="238" y="190"/>
                  </a:cubicBezTo>
                  <a:cubicBezTo>
                    <a:pt x="238" y="139"/>
                    <a:pt x="258" y="100"/>
                    <a:pt x="268" y="6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31"/>
            <p:cNvSpPr/>
            <p:nvPr/>
          </p:nvSpPr>
          <p:spPr>
            <a:xfrm>
              <a:off x="4039875" y="2252625"/>
              <a:ext cx="51425" cy="36875"/>
            </a:xfrm>
            <a:custGeom>
              <a:avLst/>
              <a:gdLst/>
              <a:ahLst/>
              <a:cxnLst/>
              <a:rect l="l" t="t" r="r" b="b"/>
              <a:pathLst>
                <a:path w="2057" h="1475" extrusionOk="0">
                  <a:moveTo>
                    <a:pt x="1435" y="201"/>
                  </a:moveTo>
                  <a:cubicBezTo>
                    <a:pt x="1437" y="201"/>
                    <a:pt x="1439" y="201"/>
                    <a:pt x="1441" y="203"/>
                  </a:cubicBezTo>
                  <a:lnTo>
                    <a:pt x="1441" y="243"/>
                  </a:lnTo>
                  <a:lnTo>
                    <a:pt x="1470" y="333"/>
                  </a:lnTo>
                  <a:cubicBezTo>
                    <a:pt x="1520" y="521"/>
                    <a:pt x="1569" y="719"/>
                    <a:pt x="1629" y="898"/>
                  </a:cubicBezTo>
                  <a:cubicBezTo>
                    <a:pt x="1666" y="1017"/>
                    <a:pt x="1708" y="1132"/>
                    <a:pt x="1756" y="1246"/>
                  </a:cubicBezTo>
                  <a:lnTo>
                    <a:pt x="1371" y="1246"/>
                  </a:lnTo>
                  <a:lnTo>
                    <a:pt x="1043" y="1236"/>
                  </a:lnTo>
                  <a:lnTo>
                    <a:pt x="715" y="1196"/>
                  </a:lnTo>
                  <a:lnTo>
                    <a:pt x="388" y="1156"/>
                  </a:lnTo>
                  <a:lnTo>
                    <a:pt x="278" y="1136"/>
                  </a:lnTo>
                  <a:lnTo>
                    <a:pt x="229" y="1136"/>
                  </a:lnTo>
                  <a:lnTo>
                    <a:pt x="209" y="1127"/>
                  </a:lnTo>
                  <a:lnTo>
                    <a:pt x="219" y="1117"/>
                  </a:lnTo>
                  <a:cubicBezTo>
                    <a:pt x="239" y="1087"/>
                    <a:pt x="259" y="1067"/>
                    <a:pt x="278" y="1048"/>
                  </a:cubicBezTo>
                  <a:lnTo>
                    <a:pt x="328" y="997"/>
                  </a:lnTo>
                  <a:cubicBezTo>
                    <a:pt x="348" y="988"/>
                    <a:pt x="368" y="968"/>
                    <a:pt x="398" y="948"/>
                  </a:cubicBezTo>
                  <a:cubicBezTo>
                    <a:pt x="477" y="889"/>
                    <a:pt x="576" y="829"/>
                    <a:pt x="666" y="769"/>
                  </a:cubicBezTo>
                  <a:cubicBezTo>
                    <a:pt x="854" y="640"/>
                    <a:pt x="1013" y="501"/>
                    <a:pt x="1192" y="372"/>
                  </a:cubicBezTo>
                  <a:lnTo>
                    <a:pt x="1410" y="213"/>
                  </a:lnTo>
                  <a:cubicBezTo>
                    <a:pt x="1419" y="213"/>
                    <a:pt x="1426" y="201"/>
                    <a:pt x="1435" y="201"/>
                  </a:cubicBezTo>
                  <a:close/>
                  <a:moveTo>
                    <a:pt x="1517" y="0"/>
                  </a:moveTo>
                  <a:cubicBezTo>
                    <a:pt x="1514" y="0"/>
                    <a:pt x="1510" y="5"/>
                    <a:pt x="1510" y="5"/>
                  </a:cubicBezTo>
                  <a:lnTo>
                    <a:pt x="1480" y="24"/>
                  </a:lnTo>
                  <a:lnTo>
                    <a:pt x="1430" y="64"/>
                  </a:lnTo>
                  <a:lnTo>
                    <a:pt x="1123" y="293"/>
                  </a:lnTo>
                  <a:cubicBezTo>
                    <a:pt x="954" y="422"/>
                    <a:pt x="785" y="571"/>
                    <a:pt x="606" y="680"/>
                  </a:cubicBezTo>
                  <a:cubicBezTo>
                    <a:pt x="517" y="750"/>
                    <a:pt x="417" y="799"/>
                    <a:pt x="328" y="869"/>
                  </a:cubicBezTo>
                  <a:cubicBezTo>
                    <a:pt x="309" y="889"/>
                    <a:pt x="289" y="898"/>
                    <a:pt x="259" y="918"/>
                  </a:cubicBezTo>
                  <a:lnTo>
                    <a:pt x="189" y="988"/>
                  </a:lnTo>
                  <a:cubicBezTo>
                    <a:pt x="130" y="1037"/>
                    <a:pt x="80" y="1097"/>
                    <a:pt x="31" y="1156"/>
                  </a:cubicBezTo>
                  <a:lnTo>
                    <a:pt x="0" y="1206"/>
                  </a:lnTo>
                  <a:cubicBezTo>
                    <a:pt x="11" y="1206"/>
                    <a:pt x="31" y="1216"/>
                    <a:pt x="50" y="1216"/>
                  </a:cubicBezTo>
                  <a:lnTo>
                    <a:pt x="159" y="1236"/>
                  </a:lnTo>
                  <a:lnTo>
                    <a:pt x="368" y="1275"/>
                  </a:lnTo>
                  <a:lnTo>
                    <a:pt x="695" y="1335"/>
                  </a:lnTo>
                  <a:lnTo>
                    <a:pt x="1013" y="1385"/>
                  </a:lnTo>
                  <a:lnTo>
                    <a:pt x="1341" y="1425"/>
                  </a:lnTo>
                  <a:cubicBezTo>
                    <a:pt x="1560" y="1445"/>
                    <a:pt x="1768" y="1465"/>
                    <a:pt x="1986" y="1474"/>
                  </a:cubicBezTo>
                  <a:cubicBezTo>
                    <a:pt x="1986" y="1474"/>
                    <a:pt x="1986" y="1423"/>
                    <a:pt x="1995" y="1367"/>
                  </a:cubicBezTo>
                  <a:lnTo>
                    <a:pt x="1995" y="1367"/>
                  </a:lnTo>
                  <a:lnTo>
                    <a:pt x="2056" y="1335"/>
                  </a:lnTo>
                  <a:cubicBezTo>
                    <a:pt x="1966" y="1176"/>
                    <a:pt x="1877" y="1008"/>
                    <a:pt x="1798" y="839"/>
                  </a:cubicBezTo>
                  <a:cubicBezTo>
                    <a:pt x="1728" y="660"/>
                    <a:pt x="1669" y="481"/>
                    <a:pt x="1599" y="302"/>
                  </a:cubicBezTo>
                  <a:cubicBezTo>
                    <a:pt x="1599" y="302"/>
                    <a:pt x="1589" y="253"/>
                    <a:pt x="1569" y="213"/>
                  </a:cubicBezTo>
                  <a:lnTo>
                    <a:pt x="1549" y="114"/>
                  </a:lnTo>
                  <a:lnTo>
                    <a:pt x="1520" y="15"/>
                  </a:lnTo>
                  <a:lnTo>
                    <a:pt x="1520" y="5"/>
                  </a:lnTo>
                  <a:cubicBezTo>
                    <a:pt x="1520" y="1"/>
                    <a:pt x="1519" y="0"/>
                    <a:pt x="151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31"/>
            <p:cNvSpPr/>
            <p:nvPr/>
          </p:nvSpPr>
          <p:spPr>
            <a:xfrm>
              <a:off x="3934375" y="2142025"/>
              <a:ext cx="96350" cy="70275"/>
            </a:xfrm>
            <a:custGeom>
              <a:avLst/>
              <a:gdLst/>
              <a:ahLst/>
              <a:cxnLst/>
              <a:rect l="l" t="t" r="r" b="b"/>
              <a:pathLst>
                <a:path w="3854" h="2811" extrusionOk="0">
                  <a:moveTo>
                    <a:pt x="110" y="0"/>
                  </a:moveTo>
                  <a:lnTo>
                    <a:pt x="1" y="278"/>
                  </a:lnTo>
                  <a:cubicBezTo>
                    <a:pt x="408" y="447"/>
                    <a:pt x="805" y="636"/>
                    <a:pt x="1222" y="785"/>
                  </a:cubicBezTo>
                  <a:lnTo>
                    <a:pt x="1848" y="1023"/>
                  </a:lnTo>
                  <a:lnTo>
                    <a:pt x="2473" y="1212"/>
                  </a:lnTo>
                  <a:cubicBezTo>
                    <a:pt x="2583" y="1242"/>
                    <a:pt x="2682" y="1281"/>
                    <a:pt x="2791" y="1301"/>
                  </a:cubicBezTo>
                  <a:lnTo>
                    <a:pt x="3119" y="1361"/>
                  </a:lnTo>
                  <a:lnTo>
                    <a:pt x="3446" y="1430"/>
                  </a:lnTo>
                  <a:lnTo>
                    <a:pt x="3575" y="1450"/>
                  </a:lnTo>
                  <a:lnTo>
                    <a:pt x="3595" y="1460"/>
                  </a:lnTo>
                  <a:lnTo>
                    <a:pt x="3595" y="1470"/>
                  </a:lnTo>
                  <a:lnTo>
                    <a:pt x="3595" y="1520"/>
                  </a:lnTo>
                  <a:cubicBezTo>
                    <a:pt x="3595" y="1738"/>
                    <a:pt x="3585" y="1957"/>
                    <a:pt x="3595" y="2165"/>
                  </a:cubicBezTo>
                  <a:cubicBezTo>
                    <a:pt x="3605" y="2383"/>
                    <a:pt x="3615" y="2602"/>
                    <a:pt x="3625" y="2811"/>
                  </a:cubicBezTo>
                  <a:lnTo>
                    <a:pt x="3853" y="2800"/>
                  </a:lnTo>
                  <a:cubicBezTo>
                    <a:pt x="3834" y="2582"/>
                    <a:pt x="3803" y="2374"/>
                    <a:pt x="3784" y="2165"/>
                  </a:cubicBezTo>
                  <a:cubicBezTo>
                    <a:pt x="3754" y="1946"/>
                    <a:pt x="3744" y="1738"/>
                    <a:pt x="3724" y="1520"/>
                  </a:cubicBezTo>
                  <a:lnTo>
                    <a:pt x="3724" y="1401"/>
                  </a:lnTo>
                  <a:cubicBezTo>
                    <a:pt x="3714" y="1390"/>
                    <a:pt x="3724" y="1361"/>
                    <a:pt x="3714" y="1351"/>
                  </a:cubicBezTo>
                  <a:lnTo>
                    <a:pt x="3655" y="1341"/>
                  </a:lnTo>
                  <a:lnTo>
                    <a:pt x="3456" y="1311"/>
                  </a:lnTo>
                  <a:lnTo>
                    <a:pt x="3139" y="1251"/>
                  </a:lnTo>
                  <a:lnTo>
                    <a:pt x="2821" y="1192"/>
                  </a:lnTo>
                  <a:cubicBezTo>
                    <a:pt x="2711" y="1172"/>
                    <a:pt x="2612" y="1132"/>
                    <a:pt x="2503" y="1103"/>
                  </a:cubicBezTo>
                  <a:lnTo>
                    <a:pt x="1877" y="904"/>
                  </a:lnTo>
                  <a:cubicBezTo>
                    <a:pt x="1679" y="825"/>
                    <a:pt x="1470" y="735"/>
                    <a:pt x="1272" y="646"/>
                  </a:cubicBezTo>
                  <a:cubicBezTo>
                    <a:pt x="1073" y="556"/>
                    <a:pt x="875" y="447"/>
                    <a:pt x="676" y="338"/>
                  </a:cubicBezTo>
                  <a:cubicBezTo>
                    <a:pt x="487" y="229"/>
                    <a:pt x="299" y="11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31"/>
            <p:cNvSpPr/>
            <p:nvPr/>
          </p:nvSpPr>
          <p:spPr>
            <a:xfrm>
              <a:off x="3939100" y="2069300"/>
              <a:ext cx="108250" cy="48175"/>
            </a:xfrm>
            <a:custGeom>
              <a:avLst/>
              <a:gdLst/>
              <a:ahLst/>
              <a:cxnLst/>
              <a:rect l="l" t="t" r="r" b="b"/>
              <a:pathLst>
                <a:path w="4330" h="1927" extrusionOk="0">
                  <a:moveTo>
                    <a:pt x="4111" y="0"/>
                  </a:moveTo>
                  <a:cubicBezTo>
                    <a:pt x="4051" y="208"/>
                    <a:pt x="3992" y="417"/>
                    <a:pt x="3932" y="616"/>
                  </a:cubicBezTo>
                  <a:cubicBezTo>
                    <a:pt x="3873" y="834"/>
                    <a:pt x="3823" y="1043"/>
                    <a:pt x="3773" y="1251"/>
                  </a:cubicBezTo>
                  <a:lnTo>
                    <a:pt x="3764" y="1291"/>
                  </a:lnTo>
                  <a:lnTo>
                    <a:pt x="3764" y="1311"/>
                  </a:lnTo>
                  <a:lnTo>
                    <a:pt x="3605" y="1311"/>
                  </a:lnTo>
                  <a:lnTo>
                    <a:pt x="3277" y="1291"/>
                  </a:lnTo>
                  <a:lnTo>
                    <a:pt x="2950" y="1281"/>
                  </a:lnTo>
                  <a:cubicBezTo>
                    <a:pt x="2840" y="1281"/>
                    <a:pt x="2731" y="1291"/>
                    <a:pt x="2621" y="1291"/>
                  </a:cubicBezTo>
                  <a:lnTo>
                    <a:pt x="1966" y="1331"/>
                  </a:lnTo>
                  <a:cubicBezTo>
                    <a:pt x="1738" y="1360"/>
                    <a:pt x="1520" y="1380"/>
                    <a:pt x="1301" y="1410"/>
                  </a:cubicBezTo>
                  <a:cubicBezTo>
                    <a:pt x="864" y="1460"/>
                    <a:pt x="428" y="1549"/>
                    <a:pt x="0" y="1629"/>
                  </a:cubicBezTo>
                  <a:lnTo>
                    <a:pt x="30" y="1927"/>
                  </a:lnTo>
                  <a:cubicBezTo>
                    <a:pt x="457" y="1788"/>
                    <a:pt x="884" y="1649"/>
                    <a:pt x="1311" y="1569"/>
                  </a:cubicBezTo>
                  <a:cubicBezTo>
                    <a:pt x="1529" y="1529"/>
                    <a:pt x="1748" y="1479"/>
                    <a:pt x="1966" y="1450"/>
                  </a:cubicBezTo>
                  <a:lnTo>
                    <a:pt x="2621" y="1400"/>
                  </a:lnTo>
                  <a:cubicBezTo>
                    <a:pt x="2708" y="1400"/>
                    <a:pt x="2795" y="1387"/>
                    <a:pt x="2882" y="1387"/>
                  </a:cubicBezTo>
                  <a:cubicBezTo>
                    <a:pt x="2904" y="1387"/>
                    <a:pt x="2927" y="1388"/>
                    <a:pt x="2950" y="1390"/>
                  </a:cubicBezTo>
                  <a:lnTo>
                    <a:pt x="3277" y="1410"/>
                  </a:lnTo>
                  <a:lnTo>
                    <a:pt x="3605" y="1430"/>
                  </a:lnTo>
                  <a:lnTo>
                    <a:pt x="3793" y="1440"/>
                  </a:lnTo>
                  <a:lnTo>
                    <a:pt x="3853" y="1450"/>
                  </a:lnTo>
                  <a:cubicBezTo>
                    <a:pt x="3873" y="1440"/>
                    <a:pt x="3873" y="1410"/>
                    <a:pt x="3873" y="1390"/>
                  </a:cubicBezTo>
                  <a:cubicBezTo>
                    <a:pt x="3873" y="1390"/>
                    <a:pt x="3883" y="1371"/>
                    <a:pt x="3892" y="1340"/>
                  </a:cubicBezTo>
                  <a:cubicBezTo>
                    <a:pt x="3903" y="1311"/>
                    <a:pt x="3903" y="1281"/>
                    <a:pt x="3903" y="1281"/>
                  </a:cubicBezTo>
                  <a:cubicBezTo>
                    <a:pt x="3972" y="1073"/>
                    <a:pt x="4042" y="874"/>
                    <a:pt x="4111" y="665"/>
                  </a:cubicBezTo>
                  <a:cubicBezTo>
                    <a:pt x="4181" y="467"/>
                    <a:pt x="4260" y="268"/>
                    <a:pt x="4329" y="69"/>
                  </a:cubicBezTo>
                  <a:lnTo>
                    <a:pt x="41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0" name="Google Shape;12510;p31"/>
            <p:cNvSpPr/>
            <p:nvPr/>
          </p:nvSpPr>
          <p:spPr>
            <a:xfrm>
              <a:off x="4086800" y="2088400"/>
              <a:ext cx="19875" cy="119175"/>
            </a:xfrm>
            <a:custGeom>
              <a:avLst/>
              <a:gdLst/>
              <a:ahLst/>
              <a:cxnLst/>
              <a:rect l="l" t="t" r="r" b="b"/>
              <a:pathLst>
                <a:path w="795" h="4767" extrusionOk="0">
                  <a:moveTo>
                    <a:pt x="556" y="0"/>
                  </a:moveTo>
                  <a:lnTo>
                    <a:pt x="526" y="159"/>
                  </a:lnTo>
                  <a:cubicBezTo>
                    <a:pt x="517" y="199"/>
                    <a:pt x="517" y="249"/>
                    <a:pt x="497" y="298"/>
                  </a:cubicBezTo>
                  <a:cubicBezTo>
                    <a:pt x="497" y="298"/>
                    <a:pt x="487" y="368"/>
                    <a:pt x="467" y="448"/>
                  </a:cubicBezTo>
                  <a:cubicBezTo>
                    <a:pt x="447" y="517"/>
                    <a:pt x="437" y="587"/>
                    <a:pt x="437" y="587"/>
                  </a:cubicBezTo>
                  <a:cubicBezTo>
                    <a:pt x="398" y="785"/>
                    <a:pt x="348" y="974"/>
                    <a:pt x="308" y="1172"/>
                  </a:cubicBezTo>
                  <a:cubicBezTo>
                    <a:pt x="278" y="1371"/>
                    <a:pt x="239" y="1569"/>
                    <a:pt x="209" y="1768"/>
                  </a:cubicBezTo>
                  <a:cubicBezTo>
                    <a:pt x="179" y="1966"/>
                    <a:pt x="149" y="2165"/>
                    <a:pt x="129" y="2364"/>
                  </a:cubicBezTo>
                  <a:cubicBezTo>
                    <a:pt x="109" y="2562"/>
                    <a:pt x="80" y="2761"/>
                    <a:pt x="60" y="2959"/>
                  </a:cubicBezTo>
                  <a:cubicBezTo>
                    <a:pt x="50" y="3158"/>
                    <a:pt x="30" y="3367"/>
                    <a:pt x="20" y="3565"/>
                  </a:cubicBezTo>
                  <a:cubicBezTo>
                    <a:pt x="10" y="3764"/>
                    <a:pt x="0" y="3963"/>
                    <a:pt x="0" y="4161"/>
                  </a:cubicBezTo>
                  <a:lnTo>
                    <a:pt x="0" y="4766"/>
                  </a:lnTo>
                  <a:lnTo>
                    <a:pt x="239" y="4747"/>
                  </a:lnTo>
                  <a:cubicBezTo>
                    <a:pt x="219" y="4548"/>
                    <a:pt x="199" y="4360"/>
                    <a:pt x="179" y="4161"/>
                  </a:cubicBezTo>
                  <a:cubicBezTo>
                    <a:pt x="179" y="3963"/>
                    <a:pt x="169" y="3764"/>
                    <a:pt x="159" y="3565"/>
                  </a:cubicBezTo>
                  <a:cubicBezTo>
                    <a:pt x="159" y="3367"/>
                    <a:pt x="169" y="3168"/>
                    <a:pt x="169" y="2970"/>
                  </a:cubicBezTo>
                  <a:cubicBezTo>
                    <a:pt x="179" y="2771"/>
                    <a:pt x="209" y="2573"/>
                    <a:pt x="228" y="2374"/>
                  </a:cubicBezTo>
                  <a:cubicBezTo>
                    <a:pt x="248" y="2175"/>
                    <a:pt x="288" y="1977"/>
                    <a:pt x="318" y="1788"/>
                  </a:cubicBezTo>
                  <a:cubicBezTo>
                    <a:pt x="348" y="1589"/>
                    <a:pt x="407" y="1401"/>
                    <a:pt x="447" y="1202"/>
                  </a:cubicBezTo>
                  <a:cubicBezTo>
                    <a:pt x="497" y="1013"/>
                    <a:pt x="556" y="825"/>
                    <a:pt x="616" y="636"/>
                  </a:cubicBezTo>
                  <a:lnTo>
                    <a:pt x="656" y="497"/>
                  </a:lnTo>
                  <a:cubicBezTo>
                    <a:pt x="685" y="428"/>
                    <a:pt x="705" y="358"/>
                    <a:pt x="705" y="358"/>
                  </a:cubicBezTo>
                  <a:cubicBezTo>
                    <a:pt x="725" y="309"/>
                    <a:pt x="745" y="259"/>
                    <a:pt x="755" y="209"/>
                  </a:cubicBezTo>
                  <a:lnTo>
                    <a:pt x="795" y="80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1" name="Google Shape;12511;p31"/>
            <p:cNvSpPr/>
            <p:nvPr/>
          </p:nvSpPr>
          <p:spPr>
            <a:xfrm>
              <a:off x="4109625" y="2095600"/>
              <a:ext cx="18900" cy="110250"/>
            </a:xfrm>
            <a:custGeom>
              <a:avLst/>
              <a:gdLst/>
              <a:ahLst/>
              <a:cxnLst/>
              <a:rect l="l" t="t" r="r" b="b"/>
              <a:pathLst>
                <a:path w="756" h="4410" extrusionOk="0">
                  <a:moveTo>
                    <a:pt x="517" y="1"/>
                  </a:moveTo>
                  <a:lnTo>
                    <a:pt x="487" y="140"/>
                  </a:lnTo>
                  <a:cubicBezTo>
                    <a:pt x="487" y="189"/>
                    <a:pt x="477" y="229"/>
                    <a:pt x="467" y="269"/>
                  </a:cubicBezTo>
                  <a:cubicBezTo>
                    <a:pt x="467" y="269"/>
                    <a:pt x="447" y="338"/>
                    <a:pt x="438" y="408"/>
                  </a:cubicBezTo>
                  <a:cubicBezTo>
                    <a:pt x="418" y="467"/>
                    <a:pt x="408" y="537"/>
                    <a:pt x="408" y="537"/>
                  </a:cubicBezTo>
                  <a:cubicBezTo>
                    <a:pt x="368" y="725"/>
                    <a:pt x="328" y="904"/>
                    <a:pt x="288" y="1083"/>
                  </a:cubicBezTo>
                  <a:cubicBezTo>
                    <a:pt x="269" y="1261"/>
                    <a:pt x="229" y="1450"/>
                    <a:pt x="199" y="1629"/>
                  </a:cubicBezTo>
                  <a:cubicBezTo>
                    <a:pt x="180" y="1817"/>
                    <a:pt x="140" y="1996"/>
                    <a:pt x="120" y="2185"/>
                  </a:cubicBezTo>
                  <a:cubicBezTo>
                    <a:pt x="110" y="2364"/>
                    <a:pt x="80" y="2552"/>
                    <a:pt x="60" y="2731"/>
                  </a:cubicBezTo>
                  <a:lnTo>
                    <a:pt x="21" y="3297"/>
                  </a:lnTo>
                  <a:cubicBezTo>
                    <a:pt x="21" y="3476"/>
                    <a:pt x="10" y="3664"/>
                    <a:pt x="1" y="3853"/>
                  </a:cubicBezTo>
                  <a:lnTo>
                    <a:pt x="1" y="4409"/>
                  </a:lnTo>
                  <a:lnTo>
                    <a:pt x="239" y="4389"/>
                  </a:lnTo>
                  <a:cubicBezTo>
                    <a:pt x="219" y="4211"/>
                    <a:pt x="199" y="4022"/>
                    <a:pt x="189" y="3843"/>
                  </a:cubicBezTo>
                  <a:cubicBezTo>
                    <a:pt x="180" y="3664"/>
                    <a:pt x="169" y="3476"/>
                    <a:pt x="160" y="3297"/>
                  </a:cubicBezTo>
                  <a:cubicBezTo>
                    <a:pt x="160" y="3108"/>
                    <a:pt x="169" y="2930"/>
                    <a:pt x="169" y="2741"/>
                  </a:cubicBezTo>
                  <a:cubicBezTo>
                    <a:pt x="180" y="2563"/>
                    <a:pt x="209" y="2373"/>
                    <a:pt x="219" y="2195"/>
                  </a:cubicBezTo>
                  <a:cubicBezTo>
                    <a:pt x="239" y="2007"/>
                    <a:pt x="279" y="1828"/>
                    <a:pt x="308" y="1649"/>
                  </a:cubicBezTo>
                  <a:cubicBezTo>
                    <a:pt x="338" y="1470"/>
                    <a:pt x="388" y="1292"/>
                    <a:pt x="427" y="1113"/>
                  </a:cubicBezTo>
                  <a:cubicBezTo>
                    <a:pt x="477" y="934"/>
                    <a:pt x="537" y="765"/>
                    <a:pt x="586" y="586"/>
                  </a:cubicBezTo>
                  <a:cubicBezTo>
                    <a:pt x="586" y="586"/>
                    <a:pt x="606" y="527"/>
                    <a:pt x="626" y="458"/>
                  </a:cubicBezTo>
                  <a:cubicBezTo>
                    <a:pt x="646" y="398"/>
                    <a:pt x="676" y="328"/>
                    <a:pt x="676" y="328"/>
                  </a:cubicBezTo>
                  <a:cubicBezTo>
                    <a:pt x="696" y="288"/>
                    <a:pt x="705" y="239"/>
                    <a:pt x="716" y="199"/>
                  </a:cubicBezTo>
                  <a:lnTo>
                    <a:pt x="756" y="80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31"/>
            <p:cNvSpPr/>
            <p:nvPr/>
          </p:nvSpPr>
          <p:spPr>
            <a:xfrm>
              <a:off x="3932900" y="2111725"/>
              <a:ext cx="9700" cy="35775"/>
            </a:xfrm>
            <a:custGeom>
              <a:avLst/>
              <a:gdLst/>
              <a:ahLst/>
              <a:cxnLst/>
              <a:rect l="l" t="t" r="r" b="b"/>
              <a:pathLst>
                <a:path w="388" h="1431" extrusionOk="0">
                  <a:moveTo>
                    <a:pt x="169" y="1"/>
                  </a:moveTo>
                  <a:cubicBezTo>
                    <a:pt x="159" y="71"/>
                    <a:pt x="139" y="140"/>
                    <a:pt x="129" y="199"/>
                  </a:cubicBezTo>
                  <a:lnTo>
                    <a:pt x="120" y="378"/>
                  </a:lnTo>
                  <a:cubicBezTo>
                    <a:pt x="120" y="497"/>
                    <a:pt x="109" y="616"/>
                    <a:pt x="100" y="726"/>
                  </a:cubicBezTo>
                  <a:cubicBezTo>
                    <a:pt x="100" y="825"/>
                    <a:pt x="80" y="934"/>
                    <a:pt x="50" y="1053"/>
                  </a:cubicBezTo>
                  <a:cubicBezTo>
                    <a:pt x="40" y="1103"/>
                    <a:pt x="30" y="1163"/>
                    <a:pt x="20" y="1222"/>
                  </a:cubicBezTo>
                  <a:cubicBezTo>
                    <a:pt x="10" y="1282"/>
                    <a:pt x="0" y="1371"/>
                    <a:pt x="10" y="1431"/>
                  </a:cubicBezTo>
                  <a:lnTo>
                    <a:pt x="239" y="1342"/>
                  </a:lnTo>
                  <a:cubicBezTo>
                    <a:pt x="248" y="1292"/>
                    <a:pt x="219" y="1272"/>
                    <a:pt x="209" y="1222"/>
                  </a:cubicBezTo>
                  <a:cubicBezTo>
                    <a:pt x="209" y="1172"/>
                    <a:pt x="199" y="1113"/>
                    <a:pt x="199" y="1064"/>
                  </a:cubicBezTo>
                  <a:cubicBezTo>
                    <a:pt x="199" y="954"/>
                    <a:pt x="199" y="845"/>
                    <a:pt x="209" y="726"/>
                  </a:cubicBezTo>
                  <a:cubicBezTo>
                    <a:pt x="219" y="616"/>
                    <a:pt x="239" y="508"/>
                    <a:pt x="268" y="408"/>
                  </a:cubicBezTo>
                  <a:cubicBezTo>
                    <a:pt x="278" y="349"/>
                    <a:pt x="298" y="309"/>
                    <a:pt x="318" y="259"/>
                  </a:cubicBezTo>
                  <a:cubicBezTo>
                    <a:pt x="338" y="219"/>
                    <a:pt x="367" y="190"/>
                    <a:pt x="387" y="15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31"/>
            <p:cNvSpPr/>
            <p:nvPr/>
          </p:nvSpPr>
          <p:spPr>
            <a:xfrm>
              <a:off x="4028725" y="2126625"/>
              <a:ext cx="46675" cy="38500"/>
            </a:xfrm>
            <a:custGeom>
              <a:avLst/>
              <a:gdLst/>
              <a:ahLst/>
              <a:cxnLst/>
              <a:rect l="l" t="t" r="r" b="b"/>
              <a:pathLst>
                <a:path w="1867" h="1540" extrusionOk="0">
                  <a:moveTo>
                    <a:pt x="1709" y="155"/>
                  </a:moveTo>
                  <a:cubicBezTo>
                    <a:pt x="1714" y="155"/>
                    <a:pt x="1717" y="156"/>
                    <a:pt x="1717" y="159"/>
                  </a:cubicBezTo>
                  <a:lnTo>
                    <a:pt x="1708" y="190"/>
                  </a:lnTo>
                  <a:lnTo>
                    <a:pt x="1688" y="289"/>
                  </a:lnTo>
                  <a:cubicBezTo>
                    <a:pt x="1668" y="487"/>
                    <a:pt x="1628" y="676"/>
                    <a:pt x="1628" y="874"/>
                  </a:cubicBezTo>
                  <a:cubicBezTo>
                    <a:pt x="1622" y="992"/>
                    <a:pt x="1612" y="1114"/>
                    <a:pt x="1612" y="1237"/>
                  </a:cubicBezTo>
                  <a:lnTo>
                    <a:pt x="1612" y="1237"/>
                  </a:lnTo>
                  <a:lnTo>
                    <a:pt x="1251" y="1093"/>
                  </a:lnTo>
                  <a:lnTo>
                    <a:pt x="953" y="954"/>
                  </a:lnTo>
                  <a:lnTo>
                    <a:pt x="665" y="805"/>
                  </a:lnTo>
                  <a:lnTo>
                    <a:pt x="387" y="636"/>
                  </a:lnTo>
                  <a:lnTo>
                    <a:pt x="278" y="576"/>
                  </a:lnTo>
                  <a:lnTo>
                    <a:pt x="238" y="557"/>
                  </a:lnTo>
                  <a:lnTo>
                    <a:pt x="218" y="547"/>
                  </a:lnTo>
                  <a:lnTo>
                    <a:pt x="238" y="537"/>
                  </a:lnTo>
                  <a:cubicBezTo>
                    <a:pt x="258" y="517"/>
                    <a:pt x="288" y="507"/>
                    <a:pt x="318" y="487"/>
                  </a:cubicBezTo>
                  <a:lnTo>
                    <a:pt x="377" y="468"/>
                  </a:lnTo>
                  <a:cubicBezTo>
                    <a:pt x="407" y="468"/>
                    <a:pt x="437" y="457"/>
                    <a:pt x="457" y="448"/>
                  </a:cubicBezTo>
                  <a:cubicBezTo>
                    <a:pt x="566" y="418"/>
                    <a:pt x="675" y="408"/>
                    <a:pt x="784" y="378"/>
                  </a:cubicBezTo>
                  <a:cubicBezTo>
                    <a:pt x="1013" y="338"/>
                    <a:pt x="1211" y="269"/>
                    <a:pt x="1419" y="219"/>
                  </a:cubicBezTo>
                  <a:lnTo>
                    <a:pt x="1678" y="159"/>
                  </a:lnTo>
                  <a:cubicBezTo>
                    <a:pt x="1685" y="159"/>
                    <a:pt x="1700" y="155"/>
                    <a:pt x="1709" y="155"/>
                  </a:cubicBezTo>
                  <a:close/>
                  <a:moveTo>
                    <a:pt x="1847" y="1"/>
                  </a:moveTo>
                  <a:lnTo>
                    <a:pt x="1817" y="11"/>
                  </a:lnTo>
                  <a:lnTo>
                    <a:pt x="1757" y="20"/>
                  </a:lnTo>
                  <a:lnTo>
                    <a:pt x="1390" y="120"/>
                  </a:lnTo>
                  <a:cubicBezTo>
                    <a:pt x="1181" y="170"/>
                    <a:pt x="973" y="239"/>
                    <a:pt x="764" y="289"/>
                  </a:cubicBezTo>
                  <a:lnTo>
                    <a:pt x="437" y="348"/>
                  </a:lnTo>
                  <a:cubicBezTo>
                    <a:pt x="407" y="358"/>
                    <a:pt x="377" y="358"/>
                    <a:pt x="347" y="368"/>
                  </a:cubicBezTo>
                  <a:lnTo>
                    <a:pt x="258" y="398"/>
                  </a:lnTo>
                  <a:cubicBezTo>
                    <a:pt x="188" y="428"/>
                    <a:pt x="119" y="457"/>
                    <a:pt x="49" y="507"/>
                  </a:cubicBezTo>
                  <a:lnTo>
                    <a:pt x="0" y="537"/>
                  </a:lnTo>
                  <a:cubicBezTo>
                    <a:pt x="10" y="547"/>
                    <a:pt x="29" y="557"/>
                    <a:pt x="49" y="567"/>
                  </a:cubicBezTo>
                  <a:lnTo>
                    <a:pt x="139" y="626"/>
                  </a:lnTo>
                  <a:lnTo>
                    <a:pt x="318" y="746"/>
                  </a:lnTo>
                  <a:lnTo>
                    <a:pt x="596" y="914"/>
                  </a:lnTo>
                  <a:lnTo>
                    <a:pt x="874" y="1093"/>
                  </a:lnTo>
                  <a:lnTo>
                    <a:pt x="1161" y="1242"/>
                  </a:lnTo>
                  <a:cubicBezTo>
                    <a:pt x="1350" y="1351"/>
                    <a:pt x="1549" y="1450"/>
                    <a:pt x="1737" y="1540"/>
                  </a:cubicBezTo>
                  <a:lnTo>
                    <a:pt x="1786" y="1447"/>
                  </a:lnTo>
                  <a:lnTo>
                    <a:pt x="1786" y="1447"/>
                  </a:lnTo>
                  <a:lnTo>
                    <a:pt x="1856" y="1441"/>
                  </a:lnTo>
                  <a:cubicBezTo>
                    <a:pt x="1851" y="1408"/>
                    <a:pt x="1846" y="1374"/>
                    <a:pt x="1842" y="1341"/>
                  </a:cubicBezTo>
                  <a:lnTo>
                    <a:pt x="1842" y="1341"/>
                  </a:lnTo>
                  <a:lnTo>
                    <a:pt x="1847" y="1331"/>
                  </a:lnTo>
                  <a:lnTo>
                    <a:pt x="1840" y="1328"/>
                  </a:lnTo>
                  <a:lnTo>
                    <a:pt x="1840" y="1328"/>
                  </a:lnTo>
                  <a:cubicBezTo>
                    <a:pt x="1797" y="996"/>
                    <a:pt x="1800" y="656"/>
                    <a:pt x="1827" y="309"/>
                  </a:cubicBezTo>
                  <a:lnTo>
                    <a:pt x="1847" y="120"/>
                  </a:lnTo>
                  <a:lnTo>
                    <a:pt x="1856" y="11"/>
                  </a:lnTo>
                  <a:lnTo>
                    <a:pt x="18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31"/>
            <p:cNvSpPr/>
            <p:nvPr/>
          </p:nvSpPr>
          <p:spPr>
            <a:xfrm>
              <a:off x="3982550" y="1970500"/>
              <a:ext cx="75725" cy="100550"/>
            </a:xfrm>
            <a:custGeom>
              <a:avLst/>
              <a:gdLst/>
              <a:ahLst/>
              <a:cxnLst/>
              <a:rect l="l" t="t" r="r" b="b"/>
              <a:pathLst>
                <a:path w="3029" h="4022" extrusionOk="0">
                  <a:moveTo>
                    <a:pt x="208" y="1"/>
                  </a:moveTo>
                  <a:lnTo>
                    <a:pt x="0" y="219"/>
                  </a:lnTo>
                  <a:cubicBezTo>
                    <a:pt x="308" y="526"/>
                    <a:pt x="605" y="864"/>
                    <a:pt x="934" y="1162"/>
                  </a:cubicBezTo>
                  <a:cubicBezTo>
                    <a:pt x="1092" y="1311"/>
                    <a:pt x="1251" y="1460"/>
                    <a:pt x="1420" y="1609"/>
                  </a:cubicBezTo>
                  <a:lnTo>
                    <a:pt x="1926" y="2026"/>
                  </a:lnTo>
                  <a:cubicBezTo>
                    <a:pt x="2015" y="2095"/>
                    <a:pt x="2095" y="2175"/>
                    <a:pt x="2185" y="2234"/>
                  </a:cubicBezTo>
                  <a:lnTo>
                    <a:pt x="2463" y="2413"/>
                  </a:lnTo>
                  <a:lnTo>
                    <a:pt x="2741" y="2602"/>
                  </a:lnTo>
                  <a:lnTo>
                    <a:pt x="2849" y="2671"/>
                  </a:lnTo>
                  <a:lnTo>
                    <a:pt x="2860" y="2681"/>
                  </a:lnTo>
                  <a:cubicBezTo>
                    <a:pt x="2869" y="2691"/>
                    <a:pt x="2860" y="2701"/>
                    <a:pt x="2860" y="2701"/>
                  </a:cubicBezTo>
                  <a:lnTo>
                    <a:pt x="2840" y="2741"/>
                  </a:lnTo>
                  <a:cubicBezTo>
                    <a:pt x="2661" y="3138"/>
                    <a:pt x="2512" y="3545"/>
                    <a:pt x="2373" y="3952"/>
                  </a:cubicBezTo>
                  <a:lnTo>
                    <a:pt x="2591" y="4021"/>
                  </a:lnTo>
                  <a:cubicBezTo>
                    <a:pt x="2701" y="3615"/>
                    <a:pt x="2820" y="3207"/>
                    <a:pt x="2969" y="2801"/>
                  </a:cubicBezTo>
                  <a:lnTo>
                    <a:pt x="3008" y="2691"/>
                  </a:lnTo>
                  <a:cubicBezTo>
                    <a:pt x="3008" y="2671"/>
                    <a:pt x="3028" y="2642"/>
                    <a:pt x="3019" y="2631"/>
                  </a:cubicBezTo>
                  <a:lnTo>
                    <a:pt x="2959" y="2602"/>
                  </a:lnTo>
                  <a:lnTo>
                    <a:pt x="2800" y="2492"/>
                  </a:lnTo>
                  <a:lnTo>
                    <a:pt x="2522" y="2324"/>
                  </a:lnTo>
                  <a:lnTo>
                    <a:pt x="2254" y="2145"/>
                  </a:lnTo>
                  <a:cubicBezTo>
                    <a:pt x="2154" y="2086"/>
                    <a:pt x="2075" y="2016"/>
                    <a:pt x="1996" y="1947"/>
                  </a:cubicBezTo>
                  <a:lnTo>
                    <a:pt x="1499" y="1519"/>
                  </a:lnTo>
                  <a:cubicBezTo>
                    <a:pt x="1340" y="1360"/>
                    <a:pt x="1192" y="1202"/>
                    <a:pt x="1033" y="1043"/>
                  </a:cubicBezTo>
                  <a:cubicBezTo>
                    <a:pt x="725" y="715"/>
                    <a:pt x="466" y="358"/>
                    <a:pt x="2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31"/>
            <p:cNvSpPr/>
            <p:nvPr/>
          </p:nvSpPr>
          <p:spPr>
            <a:xfrm>
              <a:off x="3999925" y="1941700"/>
              <a:ext cx="116925" cy="33025"/>
            </a:xfrm>
            <a:custGeom>
              <a:avLst/>
              <a:gdLst/>
              <a:ahLst/>
              <a:cxnLst/>
              <a:rect l="l" t="t" r="r" b="b"/>
              <a:pathLst>
                <a:path w="4677" h="1321" extrusionOk="0">
                  <a:moveTo>
                    <a:pt x="80" y="1"/>
                  </a:moveTo>
                  <a:lnTo>
                    <a:pt x="0" y="288"/>
                  </a:lnTo>
                  <a:cubicBezTo>
                    <a:pt x="437" y="328"/>
                    <a:pt x="884" y="358"/>
                    <a:pt x="1320" y="458"/>
                  </a:cubicBezTo>
                  <a:cubicBezTo>
                    <a:pt x="1529" y="497"/>
                    <a:pt x="1748" y="537"/>
                    <a:pt x="1966" y="597"/>
                  </a:cubicBezTo>
                  <a:lnTo>
                    <a:pt x="2591" y="805"/>
                  </a:lnTo>
                  <a:cubicBezTo>
                    <a:pt x="2691" y="835"/>
                    <a:pt x="2800" y="864"/>
                    <a:pt x="2889" y="914"/>
                  </a:cubicBezTo>
                  <a:lnTo>
                    <a:pt x="3187" y="1053"/>
                  </a:lnTo>
                  <a:lnTo>
                    <a:pt x="3475" y="1202"/>
                  </a:lnTo>
                  <a:lnTo>
                    <a:pt x="3654" y="1292"/>
                  </a:lnTo>
                  <a:lnTo>
                    <a:pt x="3703" y="1321"/>
                  </a:lnTo>
                  <a:cubicBezTo>
                    <a:pt x="3723" y="1321"/>
                    <a:pt x="3734" y="1292"/>
                    <a:pt x="3743" y="1272"/>
                  </a:cubicBezTo>
                  <a:lnTo>
                    <a:pt x="3823" y="1182"/>
                  </a:lnTo>
                  <a:cubicBezTo>
                    <a:pt x="3962" y="1023"/>
                    <a:pt x="4101" y="855"/>
                    <a:pt x="4240" y="696"/>
                  </a:cubicBezTo>
                  <a:cubicBezTo>
                    <a:pt x="4389" y="537"/>
                    <a:pt x="4528" y="388"/>
                    <a:pt x="4676" y="229"/>
                  </a:cubicBezTo>
                  <a:lnTo>
                    <a:pt x="4498" y="80"/>
                  </a:lnTo>
                  <a:cubicBezTo>
                    <a:pt x="4359" y="249"/>
                    <a:pt x="4230" y="407"/>
                    <a:pt x="4091" y="577"/>
                  </a:cubicBezTo>
                  <a:cubicBezTo>
                    <a:pt x="3962" y="755"/>
                    <a:pt x="3842" y="934"/>
                    <a:pt x="3714" y="1103"/>
                  </a:cubicBezTo>
                  <a:lnTo>
                    <a:pt x="3684" y="1142"/>
                  </a:lnTo>
                  <a:lnTo>
                    <a:pt x="3674" y="1153"/>
                  </a:lnTo>
                  <a:lnTo>
                    <a:pt x="3654" y="1153"/>
                  </a:lnTo>
                  <a:lnTo>
                    <a:pt x="3535" y="1093"/>
                  </a:lnTo>
                  <a:lnTo>
                    <a:pt x="3237" y="954"/>
                  </a:lnTo>
                  <a:lnTo>
                    <a:pt x="2939" y="815"/>
                  </a:lnTo>
                  <a:cubicBezTo>
                    <a:pt x="2840" y="765"/>
                    <a:pt x="2730" y="736"/>
                    <a:pt x="2631" y="705"/>
                  </a:cubicBezTo>
                  <a:lnTo>
                    <a:pt x="2006" y="487"/>
                  </a:lnTo>
                  <a:cubicBezTo>
                    <a:pt x="1797" y="418"/>
                    <a:pt x="1579" y="358"/>
                    <a:pt x="1360" y="308"/>
                  </a:cubicBezTo>
                  <a:cubicBezTo>
                    <a:pt x="943" y="180"/>
                    <a:pt x="497" y="100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31"/>
            <p:cNvSpPr/>
            <p:nvPr/>
          </p:nvSpPr>
          <p:spPr>
            <a:xfrm>
              <a:off x="4100925" y="1983900"/>
              <a:ext cx="63350" cy="106500"/>
            </a:xfrm>
            <a:custGeom>
              <a:avLst/>
              <a:gdLst/>
              <a:ahLst/>
              <a:cxnLst/>
              <a:rect l="l" t="t" r="r" b="b"/>
              <a:pathLst>
                <a:path w="2534" h="4260" extrusionOk="0">
                  <a:moveTo>
                    <a:pt x="2335" y="1"/>
                  </a:moveTo>
                  <a:lnTo>
                    <a:pt x="2255" y="129"/>
                  </a:lnTo>
                  <a:cubicBezTo>
                    <a:pt x="2225" y="169"/>
                    <a:pt x="2205" y="209"/>
                    <a:pt x="2176" y="249"/>
                  </a:cubicBezTo>
                  <a:lnTo>
                    <a:pt x="1997" y="487"/>
                  </a:lnTo>
                  <a:cubicBezTo>
                    <a:pt x="1888" y="656"/>
                    <a:pt x="1779" y="824"/>
                    <a:pt x="1660" y="983"/>
                  </a:cubicBezTo>
                  <a:lnTo>
                    <a:pt x="1342" y="1500"/>
                  </a:lnTo>
                  <a:lnTo>
                    <a:pt x="1034" y="2016"/>
                  </a:lnTo>
                  <a:lnTo>
                    <a:pt x="746" y="2543"/>
                  </a:lnTo>
                  <a:cubicBezTo>
                    <a:pt x="656" y="2731"/>
                    <a:pt x="557" y="2900"/>
                    <a:pt x="478" y="3088"/>
                  </a:cubicBezTo>
                  <a:cubicBezTo>
                    <a:pt x="389" y="3267"/>
                    <a:pt x="299" y="3446"/>
                    <a:pt x="219" y="3635"/>
                  </a:cubicBezTo>
                  <a:cubicBezTo>
                    <a:pt x="150" y="3814"/>
                    <a:pt x="71" y="4002"/>
                    <a:pt x="1" y="4180"/>
                  </a:cubicBezTo>
                  <a:lnTo>
                    <a:pt x="219" y="4260"/>
                  </a:lnTo>
                  <a:cubicBezTo>
                    <a:pt x="269" y="4072"/>
                    <a:pt x="339" y="3883"/>
                    <a:pt x="398" y="3694"/>
                  </a:cubicBezTo>
                  <a:cubicBezTo>
                    <a:pt x="458" y="3505"/>
                    <a:pt x="537" y="3327"/>
                    <a:pt x="597" y="3138"/>
                  </a:cubicBezTo>
                  <a:cubicBezTo>
                    <a:pt x="676" y="2960"/>
                    <a:pt x="766" y="2781"/>
                    <a:pt x="845" y="2592"/>
                  </a:cubicBezTo>
                  <a:cubicBezTo>
                    <a:pt x="925" y="2413"/>
                    <a:pt x="1024" y="2245"/>
                    <a:pt x="1123" y="2066"/>
                  </a:cubicBezTo>
                  <a:cubicBezTo>
                    <a:pt x="1223" y="1897"/>
                    <a:pt x="1331" y="1728"/>
                    <a:pt x="1431" y="1559"/>
                  </a:cubicBezTo>
                  <a:cubicBezTo>
                    <a:pt x="1540" y="1391"/>
                    <a:pt x="1660" y="1232"/>
                    <a:pt x="1779" y="1063"/>
                  </a:cubicBezTo>
                  <a:cubicBezTo>
                    <a:pt x="1898" y="914"/>
                    <a:pt x="2027" y="755"/>
                    <a:pt x="2146" y="606"/>
                  </a:cubicBezTo>
                  <a:lnTo>
                    <a:pt x="2344" y="388"/>
                  </a:lnTo>
                  <a:cubicBezTo>
                    <a:pt x="2384" y="348"/>
                    <a:pt x="2414" y="308"/>
                    <a:pt x="2444" y="268"/>
                  </a:cubicBezTo>
                  <a:lnTo>
                    <a:pt x="2533" y="160"/>
                  </a:lnTo>
                  <a:lnTo>
                    <a:pt x="23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31"/>
            <p:cNvSpPr/>
            <p:nvPr/>
          </p:nvSpPr>
          <p:spPr>
            <a:xfrm>
              <a:off x="4122775" y="1998800"/>
              <a:ext cx="58875" cy="98550"/>
            </a:xfrm>
            <a:custGeom>
              <a:avLst/>
              <a:gdLst/>
              <a:ahLst/>
              <a:cxnLst/>
              <a:rect l="l" t="t" r="r" b="b"/>
              <a:pathLst>
                <a:path w="2355" h="3942" extrusionOk="0">
                  <a:moveTo>
                    <a:pt x="2165" y="0"/>
                  </a:moveTo>
                  <a:lnTo>
                    <a:pt x="2086" y="120"/>
                  </a:lnTo>
                  <a:cubicBezTo>
                    <a:pt x="2066" y="159"/>
                    <a:pt x="2046" y="199"/>
                    <a:pt x="2017" y="239"/>
                  </a:cubicBezTo>
                  <a:lnTo>
                    <a:pt x="1848" y="457"/>
                  </a:lnTo>
                  <a:cubicBezTo>
                    <a:pt x="1748" y="606"/>
                    <a:pt x="1639" y="765"/>
                    <a:pt x="1540" y="914"/>
                  </a:cubicBezTo>
                  <a:lnTo>
                    <a:pt x="1242" y="1391"/>
                  </a:lnTo>
                  <a:lnTo>
                    <a:pt x="954" y="1867"/>
                  </a:lnTo>
                  <a:lnTo>
                    <a:pt x="686" y="2364"/>
                  </a:lnTo>
                  <a:cubicBezTo>
                    <a:pt x="607" y="2522"/>
                    <a:pt x="517" y="2691"/>
                    <a:pt x="438" y="2860"/>
                  </a:cubicBezTo>
                  <a:cubicBezTo>
                    <a:pt x="369" y="3028"/>
                    <a:pt x="279" y="3187"/>
                    <a:pt x="210" y="3357"/>
                  </a:cubicBezTo>
                  <a:cubicBezTo>
                    <a:pt x="140" y="3535"/>
                    <a:pt x="60" y="3704"/>
                    <a:pt x="1" y="3873"/>
                  </a:cubicBezTo>
                  <a:lnTo>
                    <a:pt x="219" y="3942"/>
                  </a:lnTo>
                  <a:cubicBezTo>
                    <a:pt x="269" y="3774"/>
                    <a:pt x="329" y="3604"/>
                    <a:pt x="378" y="3426"/>
                  </a:cubicBezTo>
                  <a:cubicBezTo>
                    <a:pt x="438" y="3257"/>
                    <a:pt x="508" y="3088"/>
                    <a:pt x="567" y="2909"/>
                  </a:cubicBezTo>
                  <a:cubicBezTo>
                    <a:pt x="636" y="2741"/>
                    <a:pt x="716" y="2582"/>
                    <a:pt x="786" y="2413"/>
                  </a:cubicBezTo>
                  <a:cubicBezTo>
                    <a:pt x="865" y="2244"/>
                    <a:pt x="964" y="2086"/>
                    <a:pt x="1044" y="1916"/>
                  </a:cubicBezTo>
                  <a:cubicBezTo>
                    <a:pt x="1133" y="1758"/>
                    <a:pt x="1242" y="1609"/>
                    <a:pt x="1331" y="1450"/>
                  </a:cubicBezTo>
                  <a:cubicBezTo>
                    <a:pt x="1441" y="1291"/>
                    <a:pt x="1550" y="1142"/>
                    <a:pt x="1649" y="993"/>
                  </a:cubicBezTo>
                  <a:cubicBezTo>
                    <a:pt x="1768" y="854"/>
                    <a:pt x="1887" y="715"/>
                    <a:pt x="1997" y="566"/>
                  </a:cubicBezTo>
                  <a:lnTo>
                    <a:pt x="2185" y="367"/>
                  </a:lnTo>
                  <a:cubicBezTo>
                    <a:pt x="2215" y="338"/>
                    <a:pt x="2245" y="298"/>
                    <a:pt x="2275" y="259"/>
                  </a:cubicBezTo>
                  <a:lnTo>
                    <a:pt x="2354" y="159"/>
                  </a:lnTo>
                  <a:lnTo>
                    <a:pt x="21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8" name="Google Shape;12518;p31"/>
            <p:cNvSpPr/>
            <p:nvPr/>
          </p:nvSpPr>
          <p:spPr>
            <a:xfrm>
              <a:off x="3982050" y="1942450"/>
              <a:ext cx="21100" cy="31800"/>
            </a:xfrm>
            <a:custGeom>
              <a:avLst/>
              <a:gdLst/>
              <a:ahLst/>
              <a:cxnLst/>
              <a:rect l="l" t="t" r="r" b="b"/>
              <a:pathLst>
                <a:path w="844" h="1272" extrusionOk="0">
                  <a:moveTo>
                    <a:pt x="695" y="0"/>
                  </a:moveTo>
                  <a:cubicBezTo>
                    <a:pt x="656" y="60"/>
                    <a:pt x="616" y="119"/>
                    <a:pt x="586" y="179"/>
                  </a:cubicBezTo>
                  <a:lnTo>
                    <a:pt x="506" y="338"/>
                  </a:lnTo>
                  <a:cubicBezTo>
                    <a:pt x="457" y="447"/>
                    <a:pt x="407" y="547"/>
                    <a:pt x="358" y="646"/>
                  </a:cubicBezTo>
                  <a:cubicBezTo>
                    <a:pt x="308" y="745"/>
                    <a:pt x="248" y="834"/>
                    <a:pt x="179" y="924"/>
                  </a:cubicBezTo>
                  <a:cubicBezTo>
                    <a:pt x="149" y="973"/>
                    <a:pt x="119" y="1023"/>
                    <a:pt x="80" y="1073"/>
                  </a:cubicBezTo>
                  <a:cubicBezTo>
                    <a:pt x="60" y="1132"/>
                    <a:pt x="10" y="1202"/>
                    <a:pt x="0" y="1271"/>
                  </a:cubicBezTo>
                  <a:lnTo>
                    <a:pt x="248" y="1262"/>
                  </a:lnTo>
                  <a:cubicBezTo>
                    <a:pt x="268" y="1231"/>
                    <a:pt x="248" y="1192"/>
                    <a:pt x="268" y="1142"/>
                  </a:cubicBezTo>
                  <a:cubicBezTo>
                    <a:pt x="278" y="1103"/>
                    <a:pt x="298" y="1043"/>
                    <a:pt x="318" y="993"/>
                  </a:cubicBezTo>
                  <a:cubicBezTo>
                    <a:pt x="358" y="894"/>
                    <a:pt x="398" y="795"/>
                    <a:pt x="457" y="695"/>
                  </a:cubicBezTo>
                  <a:cubicBezTo>
                    <a:pt x="506" y="586"/>
                    <a:pt x="566" y="497"/>
                    <a:pt x="625" y="417"/>
                  </a:cubicBezTo>
                  <a:cubicBezTo>
                    <a:pt x="665" y="377"/>
                    <a:pt x="695" y="338"/>
                    <a:pt x="735" y="308"/>
                  </a:cubicBezTo>
                  <a:cubicBezTo>
                    <a:pt x="775" y="269"/>
                    <a:pt x="804" y="249"/>
                    <a:pt x="844" y="229"/>
                  </a:cubicBezTo>
                  <a:lnTo>
                    <a:pt x="69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9" name="Google Shape;12519;p31"/>
            <p:cNvSpPr/>
            <p:nvPr/>
          </p:nvSpPr>
          <p:spPr>
            <a:xfrm>
              <a:off x="4073125" y="2003275"/>
              <a:ext cx="48200" cy="40725"/>
            </a:xfrm>
            <a:custGeom>
              <a:avLst/>
              <a:gdLst/>
              <a:ahLst/>
              <a:cxnLst/>
              <a:rect l="l" t="t" r="r" b="b"/>
              <a:pathLst>
                <a:path w="1928" h="1629" extrusionOk="0">
                  <a:moveTo>
                    <a:pt x="378" y="109"/>
                  </a:moveTo>
                  <a:cubicBezTo>
                    <a:pt x="408" y="119"/>
                    <a:pt x="428" y="119"/>
                    <a:pt x="458" y="119"/>
                  </a:cubicBezTo>
                  <a:lnTo>
                    <a:pt x="786" y="179"/>
                  </a:lnTo>
                  <a:cubicBezTo>
                    <a:pt x="1004" y="228"/>
                    <a:pt x="1223" y="239"/>
                    <a:pt x="1431" y="278"/>
                  </a:cubicBezTo>
                  <a:lnTo>
                    <a:pt x="1699" y="318"/>
                  </a:lnTo>
                  <a:cubicBezTo>
                    <a:pt x="1709" y="327"/>
                    <a:pt x="1729" y="327"/>
                    <a:pt x="1729" y="338"/>
                  </a:cubicBezTo>
                  <a:lnTo>
                    <a:pt x="1709" y="367"/>
                  </a:lnTo>
                  <a:lnTo>
                    <a:pt x="1659" y="447"/>
                  </a:lnTo>
                  <a:cubicBezTo>
                    <a:pt x="1490" y="721"/>
                    <a:pt x="1333" y="1002"/>
                    <a:pt x="1217" y="1295"/>
                  </a:cubicBezTo>
                  <a:lnTo>
                    <a:pt x="1217" y="1295"/>
                  </a:lnTo>
                  <a:lnTo>
                    <a:pt x="945" y="1023"/>
                  </a:lnTo>
                  <a:lnTo>
                    <a:pt x="716" y="784"/>
                  </a:lnTo>
                  <a:lnTo>
                    <a:pt x="517" y="526"/>
                  </a:lnTo>
                  <a:lnTo>
                    <a:pt x="309" y="268"/>
                  </a:lnTo>
                  <a:lnTo>
                    <a:pt x="239" y="179"/>
                  </a:lnTo>
                  <a:lnTo>
                    <a:pt x="210" y="139"/>
                  </a:lnTo>
                  <a:lnTo>
                    <a:pt x="200" y="119"/>
                  </a:lnTo>
                  <a:lnTo>
                    <a:pt x="219" y="119"/>
                  </a:lnTo>
                  <a:cubicBezTo>
                    <a:pt x="250" y="109"/>
                    <a:pt x="279" y="109"/>
                    <a:pt x="309" y="109"/>
                  </a:cubicBezTo>
                  <a:close/>
                  <a:moveTo>
                    <a:pt x="289" y="0"/>
                  </a:moveTo>
                  <a:cubicBezTo>
                    <a:pt x="210" y="0"/>
                    <a:pt x="130" y="0"/>
                    <a:pt x="60" y="10"/>
                  </a:cubicBezTo>
                  <a:lnTo>
                    <a:pt x="1" y="20"/>
                  </a:lnTo>
                  <a:cubicBezTo>
                    <a:pt x="11" y="40"/>
                    <a:pt x="21" y="49"/>
                    <a:pt x="31" y="69"/>
                  </a:cubicBezTo>
                  <a:lnTo>
                    <a:pt x="91" y="169"/>
                  </a:lnTo>
                  <a:lnTo>
                    <a:pt x="210" y="338"/>
                  </a:lnTo>
                  <a:lnTo>
                    <a:pt x="398" y="605"/>
                  </a:lnTo>
                  <a:lnTo>
                    <a:pt x="597" y="874"/>
                  </a:lnTo>
                  <a:lnTo>
                    <a:pt x="795" y="1122"/>
                  </a:lnTo>
                  <a:cubicBezTo>
                    <a:pt x="934" y="1291"/>
                    <a:pt x="1073" y="1459"/>
                    <a:pt x="1223" y="1629"/>
                  </a:cubicBezTo>
                  <a:lnTo>
                    <a:pt x="1307" y="1549"/>
                  </a:lnTo>
                  <a:lnTo>
                    <a:pt x="1371" y="1569"/>
                  </a:lnTo>
                  <a:cubicBezTo>
                    <a:pt x="1451" y="1212"/>
                    <a:pt x="1600" y="864"/>
                    <a:pt x="1779" y="517"/>
                  </a:cubicBezTo>
                  <a:lnTo>
                    <a:pt x="1868" y="347"/>
                  </a:lnTo>
                  <a:lnTo>
                    <a:pt x="1887" y="308"/>
                  </a:lnTo>
                  <a:cubicBezTo>
                    <a:pt x="1907" y="278"/>
                    <a:pt x="1918" y="258"/>
                    <a:pt x="1918" y="258"/>
                  </a:cubicBezTo>
                  <a:lnTo>
                    <a:pt x="1927" y="248"/>
                  </a:lnTo>
                  <a:cubicBezTo>
                    <a:pt x="1927" y="248"/>
                    <a:pt x="1918" y="248"/>
                    <a:pt x="1918" y="239"/>
                  </a:cubicBezTo>
                  <a:lnTo>
                    <a:pt x="1878" y="239"/>
                  </a:lnTo>
                  <a:lnTo>
                    <a:pt x="1818" y="228"/>
                  </a:lnTo>
                  <a:cubicBezTo>
                    <a:pt x="1818" y="228"/>
                    <a:pt x="1729" y="219"/>
                    <a:pt x="1629" y="199"/>
                  </a:cubicBezTo>
                  <a:cubicBezTo>
                    <a:pt x="1540" y="188"/>
                    <a:pt x="1441" y="179"/>
                    <a:pt x="1441" y="179"/>
                  </a:cubicBezTo>
                  <a:cubicBezTo>
                    <a:pt x="1232" y="139"/>
                    <a:pt x="1004" y="129"/>
                    <a:pt x="795" y="89"/>
                  </a:cubicBezTo>
                  <a:cubicBezTo>
                    <a:pt x="696" y="60"/>
                    <a:pt x="587" y="40"/>
                    <a:pt x="468" y="20"/>
                  </a:cubicBezTo>
                  <a:cubicBezTo>
                    <a:pt x="448" y="20"/>
                    <a:pt x="418" y="10"/>
                    <a:pt x="389" y="10"/>
                  </a:cubicBezTo>
                  <a:lnTo>
                    <a:pt x="2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31"/>
            <p:cNvSpPr/>
            <p:nvPr/>
          </p:nvSpPr>
          <p:spPr>
            <a:xfrm>
              <a:off x="4093250" y="1831725"/>
              <a:ext cx="46700" cy="115700"/>
            </a:xfrm>
            <a:custGeom>
              <a:avLst/>
              <a:gdLst/>
              <a:ahLst/>
              <a:cxnLst/>
              <a:rect l="l" t="t" r="r" b="b"/>
              <a:pathLst>
                <a:path w="1868" h="4628" extrusionOk="0">
                  <a:moveTo>
                    <a:pt x="268" y="1"/>
                  </a:moveTo>
                  <a:lnTo>
                    <a:pt x="1" y="120"/>
                  </a:lnTo>
                  <a:cubicBezTo>
                    <a:pt x="159" y="527"/>
                    <a:pt x="308" y="944"/>
                    <a:pt x="497" y="1342"/>
                  </a:cubicBezTo>
                  <a:cubicBezTo>
                    <a:pt x="586" y="1550"/>
                    <a:pt x="685" y="1748"/>
                    <a:pt x="775" y="1947"/>
                  </a:cubicBezTo>
                  <a:lnTo>
                    <a:pt x="1093" y="2533"/>
                  </a:lnTo>
                  <a:cubicBezTo>
                    <a:pt x="1142" y="2622"/>
                    <a:pt x="1192" y="2732"/>
                    <a:pt x="1252" y="2821"/>
                  </a:cubicBezTo>
                  <a:lnTo>
                    <a:pt x="1430" y="3089"/>
                  </a:lnTo>
                  <a:lnTo>
                    <a:pt x="1619" y="3367"/>
                  </a:lnTo>
                  <a:lnTo>
                    <a:pt x="1689" y="3476"/>
                  </a:lnTo>
                  <a:lnTo>
                    <a:pt x="1698" y="3496"/>
                  </a:lnTo>
                  <a:cubicBezTo>
                    <a:pt x="1698" y="3496"/>
                    <a:pt x="1698" y="3506"/>
                    <a:pt x="1689" y="3506"/>
                  </a:cubicBezTo>
                  <a:lnTo>
                    <a:pt x="1658" y="3536"/>
                  </a:lnTo>
                  <a:cubicBezTo>
                    <a:pt x="1499" y="3694"/>
                    <a:pt x="1351" y="3844"/>
                    <a:pt x="1202" y="4003"/>
                  </a:cubicBezTo>
                  <a:cubicBezTo>
                    <a:pt x="1053" y="4161"/>
                    <a:pt x="904" y="4320"/>
                    <a:pt x="765" y="4479"/>
                  </a:cubicBezTo>
                  <a:lnTo>
                    <a:pt x="943" y="4628"/>
                  </a:lnTo>
                  <a:lnTo>
                    <a:pt x="1331" y="4122"/>
                  </a:lnTo>
                  <a:cubicBezTo>
                    <a:pt x="1470" y="3963"/>
                    <a:pt x="1609" y="3794"/>
                    <a:pt x="1758" y="3635"/>
                  </a:cubicBezTo>
                  <a:lnTo>
                    <a:pt x="1828" y="3546"/>
                  </a:lnTo>
                  <a:cubicBezTo>
                    <a:pt x="1837" y="3536"/>
                    <a:pt x="1867" y="3516"/>
                    <a:pt x="1867" y="3506"/>
                  </a:cubicBezTo>
                  <a:lnTo>
                    <a:pt x="1828" y="3447"/>
                  </a:lnTo>
                  <a:lnTo>
                    <a:pt x="1718" y="3297"/>
                  </a:lnTo>
                  <a:lnTo>
                    <a:pt x="1530" y="3030"/>
                  </a:lnTo>
                  <a:lnTo>
                    <a:pt x="1341" y="2761"/>
                  </a:lnTo>
                  <a:cubicBezTo>
                    <a:pt x="1281" y="2672"/>
                    <a:pt x="1232" y="2573"/>
                    <a:pt x="1182" y="2474"/>
                  </a:cubicBezTo>
                  <a:lnTo>
                    <a:pt x="884" y="1887"/>
                  </a:lnTo>
                  <a:cubicBezTo>
                    <a:pt x="795" y="1689"/>
                    <a:pt x="715" y="1481"/>
                    <a:pt x="636" y="1272"/>
                  </a:cubicBezTo>
                  <a:cubicBezTo>
                    <a:pt x="477" y="865"/>
                    <a:pt x="378" y="428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31"/>
            <p:cNvSpPr/>
            <p:nvPr/>
          </p:nvSpPr>
          <p:spPr>
            <a:xfrm>
              <a:off x="4119300" y="1810375"/>
              <a:ext cx="108750" cy="65150"/>
            </a:xfrm>
            <a:custGeom>
              <a:avLst/>
              <a:gdLst/>
              <a:ahLst/>
              <a:cxnLst/>
              <a:rect l="l" t="t" r="r" b="b"/>
              <a:pathLst>
                <a:path w="4350" h="2606" extrusionOk="0">
                  <a:moveTo>
                    <a:pt x="190" y="1"/>
                  </a:moveTo>
                  <a:lnTo>
                    <a:pt x="1" y="239"/>
                  </a:lnTo>
                  <a:cubicBezTo>
                    <a:pt x="398" y="438"/>
                    <a:pt x="795" y="647"/>
                    <a:pt x="1163" y="895"/>
                  </a:cubicBezTo>
                  <a:cubicBezTo>
                    <a:pt x="1351" y="1014"/>
                    <a:pt x="1530" y="1143"/>
                    <a:pt x="1709" y="1272"/>
                  </a:cubicBezTo>
                  <a:lnTo>
                    <a:pt x="2205" y="1699"/>
                  </a:lnTo>
                  <a:cubicBezTo>
                    <a:pt x="2284" y="1768"/>
                    <a:pt x="2374" y="1838"/>
                    <a:pt x="2443" y="1918"/>
                  </a:cubicBezTo>
                  <a:lnTo>
                    <a:pt x="2662" y="2165"/>
                  </a:lnTo>
                  <a:lnTo>
                    <a:pt x="2880" y="2404"/>
                  </a:lnTo>
                  <a:lnTo>
                    <a:pt x="2999" y="2553"/>
                  </a:lnTo>
                  <a:lnTo>
                    <a:pt x="3049" y="2602"/>
                  </a:lnTo>
                  <a:cubicBezTo>
                    <a:pt x="3051" y="2604"/>
                    <a:pt x="3053" y="2605"/>
                    <a:pt x="3056" y="2605"/>
                  </a:cubicBezTo>
                  <a:cubicBezTo>
                    <a:pt x="3067" y="2605"/>
                    <a:pt x="3083" y="2591"/>
                    <a:pt x="3099" y="2582"/>
                  </a:cubicBezTo>
                  <a:lnTo>
                    <a:pt x="3198" y="2523"/>
                  </a:lnTo>
                  <a:cubicBezTo>
                    <a:pt x="3575" y="2315"/>
                    <a:pt x="3963" y="2136"/>
                    <a:pt x="4350" y="1967"/>
                  </a:cubicBezTo>
                  <a:lnTo>
                    <a:pt x="4250" y="1759"/>
                  </a:lnTo>
                  <a:cubicBezTo>
                    <a:pt x="3873" y="1967"/>
                    <a:pt x="3496" y="2176"/>
                    <a:pt x="3129" y="2414"/>
                  </a:cubicBezTo>
                  <a:lnTo>
                    <a:pt x="3089" y="2434"/>
                  </a:lnTo>
                  <a:cubicBezTo>
                    <a:pt x="3089" y="2434"/>
                    <a:pt x="3079" y="2443"/>
                    <a:pt x="3069" y="2443"/>
                  </a:cubicBezTo>
                  <a:lnTo>
                    <a:pt x="3059" y="2434"/>
                  </a:lnTo>
                  <a:lnTo>
                    <a:pt x="2970" y="2335"/>
                  </a:lnTo>
                  <a:lnTo>
                    <a:pt x="2741" y="2086"/>
                  </a:lnTo>
                  <a:lnTo>
                    <a:pt x="2523" y="1848"/>
                  </a:lnTo>
                  <a:cubicBezTo>
                    <a:pt x="2443" y="1768"/>
                    <a:pt x="2364" y="1699"/>
                    <a:pt x="2275" y="1620"/>
                  </a:cubicBezTo>
                  <a:lnTo>
                    <a:pt x="1788" y="1183"/>
                  </a:lnTo>
                  <a:cubicBezTo>
                    <a:pt x="1620" y="1044"/>
                    <a:pt x="1441" y="914"/>
                    <a:pt x="1262" y="775"/>
                  </a:cubicBezTo>
                  <a:cubicBezTo>
                    <a:pt x="914" y="497"/>
                    <a:pt x="547" y="259"/>
                    <a:pt x="1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31"/>
            <p:cNvSpPr/>
            <p:nvPr/>
          </p:nvSpPr>
          <p:spPr>
            <a:xfrm>
              <a:off x="4159525" y="1909450"/>
              <a:ext cx="96825" cy="78200"/>
            </a:xfrm>
            <a:custGeom>
              <a:avLst/>
              <a:gdLst/>
              <a:ahLst/>
              <a:cxnLst/>
              <a:rect l="l" t="t" r="r" b="b"/>
              <a:pathLst>
                <a:path w="3873" h="3128" extrusionOk="0">
                  <a:moveTo>
                    <a:pt x="3764" y="0"/>
                  </a:moveTo>
                  <a:cubicBezTo>
                    <a:pt x="3764" y="0"/>
                    <a:pt x="3734" y="20"/>
                    <a:pt x="3694" y="49"/>
                  </a:cubicBezTo>
                  <a:lnTo>
                    <a:pt x="3634" y="89"/>
                  </a:lnTo>
                  <a:cubicBezTo>
                    <a:pt x="3595" y="119"/>
                    <a:pt x="3555" y="149"/>
                    <a:pt x="3515" y="168"/>
                  </a:cubicBezTo>
                  <a:lnTo>
                    <a:pt x="3257" y="327"/>
                  </a:lnTo>
                  <a:cubicBezTo>
                    <a:pt x="3089" y="437"/>
                    <a:pt x="2930" y="546"/>
                    <a:pt x="2761" y="655"/>
                  </a:cubicBezTo>
                  <a:cubicBezTo>
                    <a:pt x="2592" y="764"/>
                    <a:pt x="2433" y="894"/>
                    <a:pt x="2264" y="1002"/>
                  </a:cubicBezTo>
                  <a:lnTo>
                    <a:pt x="1787" y="1370"/>
                  </a:lnTo>
                  <a:lnTo>
                    <a:pt x="1321" y="1748"/>
                  </a:lnTo>
                  <a:lnTo>
                    <a:pt x="864" y="2145"/>
                  </a:lnTo>
                  <a:cubicBezTo>
                    <a:pt x="715" y="2284"/>
                    <a:pt x="567" y="2412"/>
                    <a:pt x="417" y="2551"/>
                  </a:cubicBezTo>
                  <a:cubicBezTo>
                    <a:pt x="278" y="2690"/>
                    <a:pt x="139" y="2840"/>
                    <a:pt x="0" y="2979"/>
                  </a:cubicBezTo>
                  <a:lnTo>
                    <a:pt x="179" y="3127"/>
                  </a:lnTo>
                  <a:cubicBezTo>
                    <a:pt x="308" y="2979"/>
                    <a:pt x="428" y="2829"/>
                    <a:pt x="556" y="2681"/>
                  </a:cubicBezTo>
                  <a:cubicBezTo>
                    <a:pt x="686" y="2532"/>
                    <a:pt x="825" y="2393"/>
                    <a:pt x="953" y="2244"/>
                  </a:cubicBezTo>
                  <a:cubicBezTo>
                    <a:pt x="1103" y="2105"/>
                    <a:pt x="1242" y="1966"/>
                    <a:pt x="1390" y="1827"/>
                  </a:cubicBezTo>
                  <a:cubicBezTo>
                    <a:pt x="1540" y="1708"/>
                    <a:pt x="1688" y="1569"/>
                    <a:pt x="1847" y="1450"/>
                  </a:cubicBezTo>
                  <a:cubicBezTo>
                    <a:pt x="2006" y="1331"/>
                    <a:pt x="2165" y="1211"/>
                    <a:pt x="2334" y="1092"/>
                  </a:cubicBezTo>
                  <a:cubicBezTo>
                    <a:pt x="2502" y="983"/>
                    <a:pt x="2661" y="874"/>
                    <a:pt x="2830" y="774"/>
                  </a:cubicBezTo>
                  <a:cubicBezTo>
                    <a:pt x="3009" y="685"/>
                    <a:pt x="3178" y="576"/>
                    <a:pt x="3356" y="486"/>
                  </a:cubicBezTo>
                  <a:lnTo>
                    <a:pt x="3625" y="357"/>
                  </a:lnTo>
                  <a:cubicBezTo>
                    <a:pt x="3664" y="338"/>
                    <a:pt x="3714" y="318"/>
                    <a:pt x="3753" y="288"/>
                  </a:cubicBezTo>
                  <a:cubicBezTo>
                    <a:pt x="3753" y="288"/>
                    <a:pt x="3784" y="268"/>
                    <a:pt x="3813" y="258"/>
                  </a:cubicBezTo>
                  <a:cubicBezTo>
                    <a:pt x="3843" y="238"/>
                    <a:pt x="3873" y="228"/>
                    <a:pt x="3873" y="228"/>
                  </a:cubicBezTo>
                  <a:lnTo>
                    <a:pt x="376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31"/>
            <p:cNvSpPr/>
            <p:nvPr/>
          </p:nvSpPr>
          <p:spPr>
            <a:xfrm>
              <a:off x="4176900" y="1930025"/>
              <a:ext cx="89875" cy="72525"/>
            </a:xfrm>
            <a:custGeom>
              <a:avLst/>
              <a:gdLst/>
              <a:ahLst/>
              <a:cxnLst/>
              <a:rect l="l" t="t" r="r" b="b"/>
              <a:pathLst>
                <a:path w="3595" h="2901" extrusionOk="0">
                  <a:moveTo>
                    <a:pt x="3486" y="1"/>
                  </a:moveTo>
                  <a:lnTo>
                    <a:pt x="3426" y="40"/>
                  </a:lnTo>
                  <a:lnTo>
                    <a:pt x="3367" y="80"/>
                  </a:lnTo>
                  <a:cubicBezTo>
                    <a:pt x="3327" y="110"/>
                    <a:pt x="3297" y="130"/>
                    <a:pt x="3257" y="160"/>
                  </a:cubicBezTo>
                  <a:lnTo>
                    <a:pt x="3019" y="299"/>
                  </a:lnTo>
                  <a:cubicBezTo>
                    <a:pt x="2870" y="398"/>
                    <a:pt x="2711" y="508"/>
                    <a:pt x="2562" y="607"/>
                  </a:cubicBezTo>
                  <a:cubicBezTo>
                    <a:pt x="2403" y="706"/>
                    <a:pt x="2255" y="825"/>
                    <a:pt x="2105" y="925"/>
                  </a:cubicBezTo>
                  <a:lnTo>
                    <a:pt x="1659" y="1262"/>
                  </a:lnTo>
                  <a:lnTo>
                    <a:pt x="1222" y="1620"/>
                  </a:lnTo>
                  <a:lnTo>
                    <a:pt x="805" y="1977"/>
                  </a:lnTo>
                  <a:cubicBezTo>
                    <a:pt x="666" y="2106"/>
                    <a:pt x="527" y="2235"/>
                    <a:pt x="397" y="2354"/>
                  </a:cubicBezTo>
                  <a:lnTo>
                    <a:pt x="0" y="2751"/>
                  </a:lnTo>
                  <a:lnTo>
                    <a:pt x="179" y="2900"/>
                  </a:lnTo>
                  <a:cubicBezTo>
                    <a:pt x="298" y="2761"/>
                    <a:pt x="408" y="2622"/>
                    <a:pt x="527" y="2483"/>
                  </a:cubicBezTo>
                  <a:cubicBezTo>
                    <a:pt x="656" y="2354"/>
                    <a:pt x="775" y="2215"/>
                    <a:pt x="894" y="2076"/>
                  </a:cubicBezTo>
                  <a:cubicBezTo>
                    <a:pt x="1033" y="1957"/>
                    <a:pt x="1162" y="1828"/>
                    <a:pt x="1301" y="1699"/>
                  </a:cubicBezTo>
                  <a:lnTo>
                    <a:pt x="1718" y="1342"/>
                  </a:lnTo>
                  <a:cubicBezTo>
                    <a:pt x="1867" y="1232"/>
                    <a:pt x="2016" y="1123"/>
                    <a:pt x="2165" y="1024"/>
                  </a:cubicBezTo>
                  <a:cubicBezTo>
                    <a:pt x="2324" y="925"/>
                    <a:pt x="2473" y="815"/>
                    <a:pt x="2632" y="726"/>
                  </a:cubicBezTo>
                  <a:cubicBezTo>
                    <a:pt x="2800" y="636"/>
                    <a:pt x="2950" y="547"/>
                    <a:pt x="3118" y="468"/>
                  </a:cubicBezTo>
                  <a:lnTo>
                    <a:pt x="3367" y="349"/>
                  </a:lnTo>
                  <a:cubicBezTo>
                    <a:pt x="3406" y="329"/>
                    <a:pt x="3446" y="299"/>
                    <a:pt x="3486" y="279"/>
                  </a:cubicBezTo>
                  <a:cubicBezTo>
                    <a:pt x="3486" y="279"/>
                    <a:pt x="3515" y="259"/>
                    <a:pt x="3545" y="249"/>
                  </a:cubicBezTo>
                  <a:cubicBezTo>
                    <a:pt x="3565" y="229"/>
                    <a:pt x="3595" y="219"/>
                    <a:pt x="3595" y="219"/>
                  </a:cubicBezTo>
                  <a:lnTo>
                    <a:pt x="348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31"/>
            <p:cNvSpPr/>
            <p:nvPr/>
          </p:nvSpPr>
          <p:spPr>
            <a:xfrm>
              <a:off x="4093250" y="1810150"/>
              <a:ext cx="29325" cy="25075"/>
            </a:xfrm>
            <a:custGeom>
              <a:avLst/>
              <a:gdLst/>
              <a:ahLst/>
              <a:cxnLst/>
              <a:rect l="l" t="t" r="r" b="b"/>
              <a:pathLst>
                <a:path w="1173" h="1003" extrusionOk="0">
                  <a:moveTo>
                    <a:pt x="1122" y="0"/>
                  </a:moveTo>
                  <a:cubicBezTo>
                    <a:pt x="1063" y="50"/>
                    <a:pt x="1013" y="80"/>
                    <a:pt x="963" y="120"/>
                  </a:cubicBezTo>
                  <a:lnTo>
                    <a:pt x="824" y="239"/>
                  </a:lnTo>
                  <a:cubicBezTo>
                    <a:pt x="735" y="318"/>
                    <a:pt x="656" y="398"/>
                    <a:pt x="576" y="467"/>
                  </a:cubicBezTo>
                  <a:cubicBezTo>
                    <a:pt x="487" y="537"/>
                    <a:pt x="398" y="606"/>
                    <a:pt x="298" y="665"/>
                  </a:cubicBezTo>
                  <a:cubicBezTo>
                    <a:pt x="259" y="695"/>
                    <a:pt x="209" y="735"/>
                    <a:pt x="159" y="765"/>
                  </a:cubicBezTo>
                  <a:cubicBezTo>
                    <a:pt x="109" y="804"/>
                    <a:pt x="40" y="854"/>
                    <a:pt x="1" y="904"/>
                  </a:cubicBezTo>
                  <a:lnTo>
                    <a:pt x="239" y="1003"/>
                  </a:lnTo>
                  <a:cubicBezTo>
                    <a:pt x="268" y="983"/>
                    <a:pt x="268" y="934"/>
                    <a:pt x="298" y="904"/>
                  </a:cubicBezTo>
                  <a:cubicBezTo>
                    <a:pt x="328" y="854"/>
                    <a:pt x="358" y="815"/>
                    <a:pt x="398" y="775"/>
                  </a:cubicBezTo>
                  <a:cubicBezTo>
                    <a:pt x="477" y="705"/>
                    <a:pt x="557" y="626"/>
                    <a:pt x="646" y="556"/>
                  </a:cubicBezTo>
                  <a:cubicBezTo>
                    <a:pt x="735" y="477"/>
                    <a:pt x="815" y="417"/>
                    <a:pt x="914" y="358"/>
                  </a:cubicBezTo>
                  <a:cubicBezTo>
                    <a:pt x="954" y="338"/>
                    <a:pt x="1003" y="318"/>
                    <a:pt x="1053" y="298"/>
                  </a:cubicBezTo>
                  <a:cubicBezTo>
                    <a:pt x="1093" y="278"/>
                    <a:pt x="1142" y="278"/>
                    <a:pt x="1172" y="268"/>
                  </a:cubicBezTo>
                  <a:lnTo>
                    <a:pt x="112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5" name="Google Shape;12525;p31"/>
            <p:cNvSpPr/>
            <p:nvPr/>
          </p:nvSpPr>
          <p:spPr>
            <a:xfrm>
              <a:off x="4166225" y="1895050"/>
              <a:ext cx="42475" cy="48900"/>
            </a:xfrm>
            <a:custGeom>
              <a:avLst/>
              <a:gdLst/>
              <a:ahLst/>
              <a:cxnLst/>
              <a:rect l="l" t="t" r="r" b="b"/>
              <a:pathLst>
                <a:path w="1699" h="1956" extrusionOk="0">
                  <a:moveTo>
                    <a:pt x="169" y="169"/>
                  </a:moveTo>
                  <a:lnTo>
                    <a:pt x="259" y="199"/>
                  </a:lnTo>
                  <a:lnTo>
                    <a:pt x="318" y="228"/>
                  </a:lnTo>
                  <a:cubicBezTo>
                    <a:pt x="338" y="238"/>
                    <a:pt x="368" y="258"/>
                    <a:pt x="388" y="268"/>
                  </a:cubicBezTo>
                  <a:cubicBezTo>
                    <a:pt x="477" y="327"/>
                    <a:pt x="566" y="387"/>
                    <a:pt x="666" y="447"/>
                  </a:cubicBezTo>
                  <a:cubicBezTo>
                    <a:pt x="855" y="576"/>
                    <a:pt x="1043" y="665"/>
                    <a:pt x="1232" y="784"/>
                  </a:cubicBezTo>
                  <a:lnTo>
                    <a:pt x="1450" y="923"/>
                  </a:lnTo>
                  <a:cubicBezTo>
                    <a:pt x="1460" y="933"/>
                    <a:pt x="1490" y="933"/>
                    <a:pt x="1480" y="943"/>
                  </a:cubicBezTo>
                  <a:lnTo>
                    <a:pt x="1450" y="963"/>
                  </a:lnTo>
                  <a:lnTo>
                    <a:pt x="1371" y="1022"/>
                  </a:lnTo>
                  <a:cubicBezTo>
                    <a:pt x="1212" y="1142"/>
                    <a:pt x="1053" y="1261"/>
                    <a:pt x="904" y="1390"/>
                  </a:cubicBezTo>
                  <a:cubicBezTo>
                    <a:pt x="818" y="1470"/>
                    <a:pt x="728" y="1554"/>
                    <a:pt x="641" y="1642"/>
                  </a:cubicBezTo>
                  <a:lnTo>
                    <a:pt x="641" y="1642"/>
                  </a:lnTo>
                  <a:cubicBezTo>
                    <a:pt x="592" y="1521"/>
                    <a:pt x="541" y="1401"/>
                    <a:pt x="487" y="1281"/>
                  </a:cubicBezTo>
                  <a:lnTo>
                    <a:pt x="378" y="973"/>
                  </a:lnTo>
                  <a:lnTo>
                    <a:pt x="279" y="665"/>
                  </a:lnTo>
                  <a:lnTo>
                    <a:pt x="199" y="347"/>
                  </a:lnTo>
                  <a:lnTo>
                    <a:pt x="169" y="228"/>
                  </a:lnTo>
                  <a:lnTo>
                    <a:pt x="149" y="188"/>
                  </a:lnTo>
                  <a:lnTo>
                    <a:pt x="149" y="169"/>
                  </a:lnTo>
                  <a:close/>
                  <a:moveTo>
                    <a:pt x="1" y="0"/>
                  </a:moveTo>
                  <a:cubicBezTo>
                    <a:pt x="1" y="20"/>
                    <a:pt x="10" y="40"/>
                    <a:pt x="10" y="60"/>
                  </a:cubicBezTo>
                  <a:lnTo>
                    <a:pt x="30" y="169"/>
                  </a:lnTo>
                  <a:lnTo>
                    <a:pt x="70" y="367"/>
                  </a:lnTo>
                  <a:lnTo>
                    <a:pt x="149" y="695"/>
                  </a:lnTo>
                  <a:lnTo>
                    <a:pt x="229" y="1013"/>
                  </a:lnTo>
                  <a:lnTo>
                    <a:pt x="318" y="1320"/>
                  </a:lnTo>
                  <a:cubicBezTo>
                    <a:pt x="378" y="1529"/>
                    <a:pt x="447" y="1737"/>
                    <a:pt x="517" y="1946"/>
                  </a:cubicBezTo>
                  <a:cubicBezTo>
                    <a:pt x="517" y="1946"/>
                    <a:pt x="561" y="1928"/>
                    <a:pt x="617" y="1909"/>
                  </a:cubicBezTo>
                  <a:lnTo>
                    <a:pt x="617" y="1909"/>
                  </a:lnTo>
                  <a:lnTo>
                    <a:pt x="676" y="1956"/>
                  </a:lnTo>
                  <a:cubicBezTo>
                    <a:pt x="695" y="1929"/>
                    <a:pt x="715" y="1903"/>
                    <a:pt x="735" y="1876"/>
                  </a:cubicBezTo>
                  <a:lnTo>
                    <a:pt x="735" y="1876"/>
                  </a:lnTo>
                  <a:cubicBezTo>
                    <a:pt x="735" y="1876"/>
                    <a:pt x="735" y="1876"/>
                    <a:pt x="735" y="1876"/>
                  </a:cubicBezTo>
                  <a:cubicBezTo>
                    <a:pt x="735" y="1876"/>
                    <a:pt x="735" y="1876"/>
                    <a:pt x="735" y="1876"/>
                  </a:cubicBezTo>
                  <a:lnTo>
                    <a:pt x="735" y="1876"/>
                  </a:lnTo>
                  <a:cubicBezTo>
                    <a:pt x="828" y="1754"/>
                    <a:pt x="927" y="1633"/>
                    <a:pt x="1033" y="1519"/>
                  </a:cubicBezTo>
                  <a:cubicBezTo>
                    <a:pt x="1162" y="1390"/>
                    <a:pt x="1311" y="1261"/>
                    <a:pt x="1450" y="1132"/>
                  </a:cubicBezTo>
                  <a:lnTo>
                    <a:pt x="1530" y="1072"/>
                  </a:lnTo>
                  <a:cubicBezTo>
                    <a:pt x="1559" y="1042"/>
                    <a:pt x="1599" y="1013"/>
                    <a:pt x="1599" y="1013"/>
                  </a:cubicBezTo>
                  <a:lnTo>
                    <a:pt x="1689" y="953"/>
                  </a:lnTo>
                  <a:lnTo>
                    <a:pt x="1698" y="943"/>
                  </a:lnTo>
                  <a:lnTo>
                    <a:pt x="1689" y="933"/>
                  </a:lnTo>
                  <a:lnTo>
                    <a:pt x="1658" y="923"/>
                  </a:lnTo>
                  <a:lnTo>
                    <a:pt x="1609" y="883"/>
                  </a:lnTo>
                  <a:lnTo>
                    <a:pt x="1272" y="685"/>
                  </a:lnTo>
                  <a:cubicBezTo>
                    <a:pt x="1093" y="576"/>
                    <a:pt x="894" y="477"/>
                    <a:pt x="716" y="358"/>
                  </a:cubicBezTo>
                  <a:cubicBezTo>
                    <a:pt x="626" y="298"/>
                    <a:pt x="537" y="238"/>
                    <a:pt x="438" y="179"/>
                  </a:cubicBezTo>
                  <a:cubicBezTo>
                    <a:pt x="418" y="169"/>
                    <a:pt x="388" y="149"/>
                    <a:pt x="368" y="139"/>
                  </a:cubicBezTo>
                  <a:lnTo>
                    <a:pt x="279" y="89"/>
                  </a:lnTo>
                  <a:cubicBezTo>
                    <a:pt x="209" y="60"/>
                    <a:pt x="140" y="30"/>
                    <a:pt x="60" y="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6" name="Google Shape;12526;p31"/>
            <p:cNvSpPr/>
            <p:nvPr/>
          </p:nvSpPr>
          <p:spPr>
            <a:xfrm>
              <a:off x="4225550" y="1746100"/>
              <a:ext cx="34775" cy="113450"/>
            </a:xfrm>
            <a:custGeom>
              <a:avLst/>
              <a:gdLst/>
              <a:ahLst/>
              <a:cxnLst/>
              <a:rect l="l" t="t" r="r" b="b"/>
              <a:pathLst>
                <a:path w="1391" h="4538" extrusionOk="0">
                  <a:moveTo>
                    <a:pt x="1262" y="1"/>
                  </a:moveTo>
                  <a:lnTo>
                    <a:pt x="964" y="10"/>
                  </a:lnTo>
                  <a:cubicBezTo>
                    <a:pt x="954" y="447"/>
                    <a:pt x="934" y="894"/>
                    <a:pt x="954" y="1341"/>
                  </a:cubicBezTo>
                  <a:cubicBezTo>
                    <a:pt x="964" y="1559"/>
                    <a:pt x="964" y="1778"/>
                    <a:pt x="973" y="2006"/>
                  </a:cubicBezTo>
                  <a:lnTo>
                    <a:pt x="1043" y="2662"/>
                  </a:lnTo>
                  <a:cubicBezTo>
                    <a:pt x="1053" y="2770"/>
                    <a:pt x="1063" y="2880"/>
                    <a:pt x="1083" y="2989"/>
                  </a:cubicBezTo>
                  <a:lnTo>
                    <a:pt x="1143" y="3307"/>
                  </a:lnTo>
                  <a:lnTo>
                    <a:pt x="1212" y="3635"/>
                  </a:lnTo>
                  <a:lnTo>
                    <a:pt x="1232" y="3763"/>
                  </a:lnTo>
                  <a:lnTo>
                    <a:pt x="1242" y="3783"/>
                  </a:lnTo>
                  <a:lnTo>
                    <a:pt x="1222" y="3783"/>
                  </a:lnTo>
                  <a:lnTo>
                    <a:pt x="1182" y="3803"/>
                  </a:lnTo>
                  <a:cubicBezTo>
                    <a:pt x="984" y="3893"/>
                    <a:pt x="785" y="3972"/>
                    <a:pt x="576" y="4052"/>
                  </a:cubicBezTo>
                  <a:cubicBezTo>
                    <a:pt x="388" y="4151"/>
                    <a:pt x="189" y="4240"/>
                    <a:pt x="0" y="4330"/>
                  </a:cubicBezTo>
                  <a:lnTo>
                    <a:pt x="100" y="4538"/>
                  </a:lnTo>
                  <a:cubicBezTo>
                    <a:pt x="289" y="4439"/>
                    <a:pt x="477" y="4330"/>
                    <a:pt x="656" y="4220"/>
                  </a:cubicBezTo>
                  <a:cubicBezTo>
                    <a:pt x="845" y="4121"/>
                    <a:pt x="1043" y="4032"/>
                    <a:pt x="1232" y="3933"/>
                  </a:cubicBezTo>
                  <a:cubicBezTo>
                    <a:pt x="1232" y="3933"/>
                    <a:pt x="1262" y="3922"/>
                    <a:pt x="1282" y="3902"/>
                  </a:cubicBezTo>
                  <a:lnTo>
                    <a:pt x="1341" y="3883"/>
                  </a:lnTo>
                  <a:cubicBezTo>
                    <a:pt x="1351" y="3873"/>
                    <a:pt x="1381" y="3873"/>
                    <a:pt x="1390" y="3853"/>
                  </a:cubicBezTo>
                  <a:lnTo>
                    <a:pt x="1371" y="3794"/>
                  </a:lnTo>
                  <a:lnTo>
                    <a:pt x="1331" y="3605"/>
                  </a:lnTo>
                  <a:lnTo>
                    <a:pt x="1262" y="3287"/>
                  </a:lnTo>
                  <a:lnTo>
                    <a:pt x="1192" y="2969"/>
                  </a:lnTo>
                  <a:cubicBezTo>
                    <a:pt x="1162" y="2860"/>
                    <a:pt x="1162" y="2751"/>
                    <a:pt x="1152" y="2642"/>
                  </a:cubicBezTo>
                  <a:lnTo>
                    <a:pt x="1093" y="1986"/>
                  </a:lnTo>
                  <a:cubicBezTo>
                    <a:pt x="1093" y="1768"/>
                    <a:pt x="1103" y="1550"/>
                    <a:pt x="1112" y="1321"/>
                  </a:cubicBezTo>
                  <a:cubicBezTo>
                    <a:pt x="1123" y="884"/>
                    <a:pt x="1192" y="447"/>
                    <a:pt x="126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7" name="Google Shape;12527;p31"/>
            <p:cNvSpPr/>
            <p:nvPr/>
          </p:nvSpPr>
          <p:spPr>
            <a:xfrm>
              <a:off x="4280900" y="1735675"/>
              <a:ext cx="83675" cy="87750"/>
            </a:xfrm>
            <a:custGeom>
              <a:avLst/>
              <a:gdLst/>
              <a:ahLst/>
              <a:cxnLst/>
              <a:rect l="l" t="t" r="r" b="b"/>
              <a:pathLst>
                <a:path w="3347" h="3510" extrusionOk="0">
                  <a:moveTo>
                    <a:pt x="259" y="1"/>
                  </a:moveTo>
                  <a:lnTo>
                    <a:pt x="1" y="160"/>
                  </a:lnTo>
                  <a:cubicBezTo>
                    <a:pt x="289" y="487"/>
                    <a:pt x="577" y="835"/>
                    <a:pt x="815" y="1202"/>
                  </a:cubicBezTo>
                  <a:cubicBezTo>
                    <a:pt x="944" y="1391"/>
                    <a:pt x="1063" y="1569"/>
                    <a:pt x="1173" y="1768"/>
                  </a:cubicBezTo>
                  <a:lnTo>
                    <a:pt x="1470" y="2344"/>
                  </a:lnTo>
                  <a:cubicBezTo>
                    <a:pt x="1520" y="2443"/>
                    <a:pt x="1570" y="2542"/>
                    <a:pt x="1609" y="2642"/>
                  </a:cubicBezTo>
                  <a:lnTo>
                    <a:pt x="1709" y="2949"/>
                  </a:lnTo>
                  <a:lnTo>
                    <a:pt x="1818" y="3257"/>
                  </a:lnTo>
                  <a:lnTo>
                    <a:pt x="1877" y="3446"/>
                  </a:lnTo>
                  <a:lnTo>
                    <a:pt x="1897" y="3505"/>
                  </a:lnTo>
                  <a:cubicBezTo>
                    <a:pt x="1900" y="3509"/>
                    <a:pt x="1906" y="3510"/>
                    <a:pt x="1913" y="3510"/>
                  </a:cubicBezTo>
                  <a:cubicBezTo>
                    <a:pt x="1926" y="3510"/>
                    <a:pt x="1943" y="3505"/>
                    <a:pt x="1957" y="3505"/>
                  </a:cubicBezTo>
                  <a:lnTo>
                    <a:pt x="2066" y="3496"/>
                  </a:lnTo>
                  <a:cubicBezTo>
                    <a:pt x="2285" y="3476"/>
                    <a:pt x="2503" y="3446"/>
                    <a:pt x="2711" y="3446"/>
                  </a:cubicBezTo>
                  <a:cubicBezTo>
                    <a:pt x="2930" y="3436"/>
                    <a:pt x="3139" y="3426"/>
                    <a:pt x="3347" y="3416"/>
                  </a:cubicBezTo>
                  <a:lnTo>
                    <a:pt x="3337" y="3187"/>
                  </a:lnTo>
                  <a:cubicBezTo>
                    <a:pt x="3119" y="3207"/>
                    <a:pt x="2910" y="3238"/>
                    <a:pt x="2691" y="3257"/>
                  </a:cubicBezTo>
                  <a:cubicBezTo>
                    <a:pt x="2473" y="3287"/>
                    <a:pt x="2265" y="3326"/>
                    <a:pt x="2046" y="3357"/>
                  </a:cubicBezTo>
                  <a:lnTo>
                    <a:pt x="2007" y="3366"/>
                  </a:lnTo>
                  <a:lnTo>
                    <a:pt x="1987" y="3366"/>
                  </a:lnTo>
                  <a:lnTo>
                    <a:pt x="1976" y="3346"/>
                  </a:lnTo>
                  <a:lnTo>
                    <a:pt x="1937" y="3227"/>
                  </a:lnTo>
                  <a:lnTo>
                    <a:pt x="1818" y="2920"/>
                  </a:lnTo>
                  <a:lnTo>
                    <a:pt x="1709" y="2602"/>
                  </a:lnTo>
                  <a:cubicBezTo>
                    <a:pt x="1669" y="2503"/>
                    <a:pt x="1609" y="2403"/>
                    <a:pt x="1570" y="2304"/>
                  </a:cubicBezTo>
                  <a:lnTo>
                    <a:pt x="1281" y="1708"/>
                  </a:lnTo>
                  <a:cubicBezTo>
                    <a:pt x="1173" y="1519"/>
                    <a:pt x="1063" y="1321"/>
                    <a:pt x="954" y="1133"/>
                  </a:cubicBezTo>
                  <a:cubicBezTo>
                    <a:pt x="745" y="745"/>
                    <a:pt x="497" y="378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8" name="Google Shape;12528;p31"/>
            <p:cNvSpPr/>
            <p:nvPr/>
          </p:nvSpPr>
          <p:spPr>
            <a:xfrm>
              <a:off x="4253600" y="1876900"/>
              <a:ext cx="115950" cy="38025"/>
            </a:xfrm>
            <a:custGeom>
              <a:avLst/>
              <a:gdLst/>
              <a:ahLst/>
              <a:cxnLst/>
              <a:rect l="l" t="t" r="r" b="b"/>
              <a:pathLst>
                <a:path w="4638" h="1521" extrusionOk="0">
                  <a:moveTo>
                    <a:pt x="4617" y="1"/>
                  </a:moveTo>
                  <a:lnTo>
                    <a:pt x="4459" y="41"/>
                  </a:lnTo>
                  <a:cubicBezTo>
                    <a:pt x="4419" y="51"/>
                    <a:pt x="4370" y="60"/>
                    <a:pt x="4320" y="71"/>
                  </a:cubicBezTo>
                  <a:lnTo>
                    <a:pt x="4022" y="120"/>
                  </a:lnTo>
                  <a:cubicBezTo>
                    <a:pt x="3833" y="150"/>
                    <a:pt x="3635" y="190"/>
                    <a:pt x="3436" y="230"/>
                  </a:cubicBezTo>
                  <a:cubicBezTo>
                    <a:pt x="3238" y="269"/>
                    <a:pt x="3049" y="319"/>
                    <a:pt x="2850" y="358"/>
                  </a:cubicBezTo>
                  <a:cubicBezTo>
                    <a:pt x="2651" y="408"/>
                    <a:pt x="2463" y="458"/>
                    <a:pt x="2265" y="508"/>
                  </a:cubicBezTo>
                  <a:cubicBezTo>
                    <a:pt x="2076" y="557"/>
                    <a:pt x="1877" y="627"/>
                    <a:pt x="1689" y="676"/>
                  </a:cubicBezTo>
                  <a:cubicBezTo>
                    <a:pt x="1500" y="736"/>
                    <a:pt x="1311" y="806"/>
                    <a:pt x="1113" y="875"/>
                  </a:cubicBezTo>
                  <a:cubicBezTo>
                    <a:pt x="924" y="934"/>
                    <a:pt x="745" y="1014"/>
                    <a:pt x="557" y="1073"/>
                  </a:cubicBezTo>
                  <a:cubicBezTo>
                    <a:pt x="368" y="1153"/>
                    <a:pt x="189" y="1232"/>
                    <a:pt x="1" y="1312"/>
                  </a:cubicBezTo>
                  <a:lnTo>
                    <a:pt x="110" y="1520"/>
                  </a:lnTo>
                  <a:cubicBezTo>
                    <a:pt x="279" y="1431"/>
                    <a:pt x="457" y="1331"/>
                    <a:pt x="626" y="1252"/>
                  </a:cubicBezTo>
                  <a:cubicBezTo>
                    <a:pt x="805" y="1163"/>
                    <a:pt x="983" y="1073"/>
                    <a:pt x="1162" y="994"/>
                  </a:cubicBezTo>
                  <a:cubicBezTo>
                    <a:pt x="1351" y="925"/>
                    <a:pt x="1530" y="845"/>
                    <a:pt x="1718" y="786"/>
                  </a:cubicBezTo>
                  <a:cubicBezTo>
                    <a:pt x="1917" y="726"/>
                    <a:pt x="2095" y="656"/>
                    <a:pt x="2294" y="607"/>
                  </a:cubicBezTo>
                  <a:cubicBezTo>
                    <a:pt x="2483" y="557"/>
                    <a:pt x="2682" y="508"/>
                    <a:pt x="2870" y="468"/>
                  </a:cubicBezTo>
                  <a:cubicBezTo>
                    <a:pt x="3068" y="428"/>
                    <a:pt x="3267" y="389"/>
                    <a:pt x="3456" y="369"/>
                  </a:cubicBezTo>
                  <a:cubicBezTo>
                    <a:pt x="3655" y="338"/>
                    <a:pt x="3853" y="319"/>
                    <a:pt x="4052" y="299"/>
                  </a:cubicBezTo>
                  <a:lnTo>
                    <a:pt x="4350" y="289"/>
                  </a:lnTo>
                  <a:cubicBezTo>
                    <a:pt x="4399" y="289"/>
                    <a:pt x="4449" y="279"/>
                    <a:pt x="4498" y="269"/>
                  </a:cubicBezTo>
                  <a:lnTo>
                    <a:pt x="4637" y="259"/>
                  </a:lnTo>
                  <a:lnTo>
                    <a:pt x="46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31"/>
            <p:cNvSpPr/>
            <p:nvPr/>
          </p:nvSpPr>
          <p:spPr>
            <a:xfrm>
              <a:off x="4264025" y="1899750"/>
              <a:ext cx="107275" cy="35525"/>
            </a:xfrm>
            <a:custGeom>
              <a:avLst/>
              <a:gdLst/>
              <a:ahLst/>
              <a:cxnLst/>
              <a:rect l="l" t="t" r="r" b="b"/>
              <a:pathLst>
                <a:path w="4291" h="1421" extrusionOk="0">
                  <a:moveTo>
                    <a:pt x="4270" y="0"/>
                  </a:moveTo>
                  <a:lnTo>
                    <a:pt x="4131" y="40"/>
                  </a:lnTo>
                  <a:cubicBezTo>
                    <a:pt x="4092" y="50"/>
                    <a:pt x="4042" y="60"/>
                    <a:pt x="4002" y="70"/>
                  </a:cubicBezTo>
                  <a:lnTo>
                    <a:pt x="3724" y="110"/>
                  </a:lnTo>
                  <a:cubicBezTo>
                    <a:pt x="3545" y="150"/>
                    <a:pt x="3357" y="179"/>
                    <a:pt x="3178" y="219"/>
                  </a:cubicBezTo>
                  <a:cubicBezTo>
                    <a:pt x="2999" y="259"/>
                    <a:pt x="2821" y="298"/>
                    <a:pt x="2632" y="338"/>
                  </a:cubicBezTo>
                  <a:cubicBezTo>
                    <a:pt x="2453" y="378"/>
                    <a:pt x="2274" y="437"/>
                    <a:pt x="2095" y="477"/>
                  </a:cubicBezTo>
                  <a:cubicBezTo>
                    <a:pt x="1917" y="527"/>
                    <a:pt x="1738" y="587"/>
                    <a:pt x="1559" y="636"/>
                  </a:cubicBezTo>
                  <a:cubicBezTo>
                    <a:pt x="1381" y="686"/>
                    <a:pt x="1212" y="755"/>
                    <a:pt x="1033" y="815"/>
                  </a:cubicBezTo>
                  <a:cubicBezTo>
                    <a:pt x="855" y="865"/>
                    <a:pt x="685" y="934"/>
                    <a:pt x="517" y="1004"/>
                  </a:cubicBezTo>
                  <a:cubicBezTo>
                    <a:pt x="338" y="1063"/>
                    <a:pt x="169" y="1143"/>
                    <a:pt x="1" y="1212"/>
                  </a:cubicBezTo>
                  <a:lnTo>
                    <a:pt x="110" y="1421"/>
                  </a:lnTo>
                  <a:cubicBezTo>
                    <a:pt x="268" y="1341"/>
                    <a:pt x="427" y="1251"/>
                    <a:pt x="586" y="1172"/>
                  </a:cubicBezTo>
                  <a:cubicBezTo>
                    <a:pt x="755" y="1093"/>
                    <a:pt x="914" y="1013"/>
                    <a:pt x="1083" y="934"/>
                  </a:cubicBezTo>
                  <a:cubicBezTo>
                    <a:pt x="1252" y="874"/>
                    <a:pt x="1420" y="795"/>
                    <a:pt x="1599" y="735"/>
                  </a:cubicBezTo>
                  <a:cubicBezTo>
                    <a:pt x="1768" y="686"/>
                    <a:pt x="1947" y="626"/>
                    <a:pt x="2126" y="576"/>
                  </a:cubicBezTo>
                  <a:cubicBezTo>
                    <a:pt x="2304" y="537"/>
                    <a:pt x="2483" y="487"/>
                    <a:pt x="2662" y="448"/>
                  </a:cubicBezTo>
                  <a:cubicBezTo>
                    <a:pt x="2840" y="417"/>
                    <a:pt x="3019" y="378"/>
                    <a:pt x="3207" y="358"/>
                  </a:cubicBezTo>
                  <a:cubicBezTo>
                    <a:pt x="3386" y="338"/>
                    <a:pt x="3565" y="318"/>
                    <a:pt x="3754" y="298"/>
                  </a:cubicBezTo>
                  <a:lnTo>
                    <a:pt x="4022" y="278"/>
                  </a:lnTo>
                  <a:cubicBezTo>
                    <a:pt x="4072" y="278"/>
                    <a:pt x="4121" y="278"/>
                    <a:pt x="4161" y="269"/>
                  </a:cubicBezTo>
                  <a:lnTo>
                    <a:pt x="4290" y="259"/>
                  </a:lnTo>
                  <a:lnTo>
                    <a:pt x="42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0" name="Google Shape;12530;p31"/>
            <p:cNvSpPr/>
            <p:nvPr/>
          </p:nvSpPr>
          <p:spPr>
            <a:xfrm>
              <a:off x="4250375" y="1734675"/>
              <a:ext cx="34775" cy="14425"/>
            </a:xfrm>
            <a:custGeom>
              <a:avLst/>
              <a:gdLst/>
              <a:ahLst/>
              <a:cxnLst/>
              <a:rect l="l" t="t" r="r" b="b"/>
              <a:pathLst>
                <a:path w="1391" h="577" extrusionOk="0">
                  <a:moveTo>
                    <a:pt x="1390" y="1"/>
                  </a:moveTo>
                  <a:lnTo>
                    <a:pt x="1390" y="1"/>
                  </a:lnTo>
                  <a:cubicBezTo>
                    <a:pt x="1321" y="10"/>
                    <a:pt x="1251" y="30"/>
                    <a:pt x="1192" y="41"/>
                  </a:cubicBezTo>
                  <a:lnTo>
                    <a:pt x="1023" y="100"/>
                  </a:lnTo>
                  <a:cubicBezTo>
                    <a:pt x="914" y="140"/>
                    <a:pt x="805" y="189"/>
                    <a:pt x="695" y="219"/>
                  </a:cubicBezTo>
                  <a:cubicBezTo>
                    <a:pt x="596" y="249"/>
                    <a:pt x="487" y="269"/>
                    <a:pt x="378" y="288"/>
                  </a:cubicBezTo>
                  <a:cubicBezTo>
                    <a:pt x="318" y="308"/>
                    <a:pt x="258" y="319"/>
                    <a:pt x="199" y="328"/>
                  </a:cubicBezTo>
                  <a:cubicBezTo>
                    <a:pt x="139" y="348"/>
                    <a:pt x="60" y="368"/>
                    <a:pt x="0" y="398"/>
                  </a:cubicBezTo>
                  <a:lnTo>
                    <a:pt x="179" y="577"/>
                  </a:lnTo>
                  <a:cubicBezTo>
                    <a:pt x="219" y="566"/>
                    <a:pt x="239" y="527"/>
                    <a:pt x="278" y="507"/>
                  </a:cubicBezTo>
                  <a:cubicBezTo>
                    <a:pt x="318" y="478"/>
                    <a:pt x="368" y="458"/>
                    <a:pt x="417" y="438"/>
                  </a:cubicBezTo>
                  <a:cubicBezTo>
                    <a:pt x="517" y="388"/>
                    <a:pt x="616" y="348"/>
                    <a:pt x="735" y="319"/>
                  </a:cubicBezTo>
                  <a:cubicBezTo>
                    <a:pt x="845" y="288"/>
                    <a:pt x="944" y="259"/>
                    <a:pt x="1053" y="249"/>
                  </a:cubicBezTo>
                  <a:cubicBezTo>
                    <a:pt x="1103" y="239"/>
                    <a:pt x="1152" y="239"/>
                    <a:pt x="1202" y="239"/>
                  </a:cubicBezTo>
                  <a:cubicBezTo>
                    <a:pt x="1251" y="249"/>
                    <a:pt x="1291" y="259"/>
                    <a:pt x="1331" y="269"/>
                  </a:cubicBezTo>
                  <a:lnTo>
                    <a:pt x="13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1" name="Google Shape;12531;p31"/>
            <p:cNvSpPr/>
            <p:nvPr/>
          </p:nvSpPr>
          <p:spPr>
            <a:xfrm>
              <a:off x="4287100" y="1830250"/>
              <a:ext cx="37025" cy="51400"/>
            </a:xfrm>
            <a:custGeom>
              <a:avLst/>
              <a:gdLst/>
              <a:ahLst/>
              <a:cxnLst/>
              <a:rect l="l" t="t" r="r" b="b"/>
              <a:pathLst>
                <a:path w="1481" h="2056" extrusionOk="0">
                  <a:moveTo>
                    <a:pt x="349" y="209"/>
                  </a:moveTo>
                  <a:lnTo>
                    <a:pt x="358" y="219"/>
                  </a:lnTo>
                  <a:cubicBezTo>
                    <a:pt x="388" y="239"/>
                    <a:pt x="408" y="258"/>
                    <a:pt x="428" y="278"/>
                  </a:cubicBezTo>
                  <a:lnTo>
                    <a:pt x="477" y="328"/>
                  </a:lnTo>
                  <a:cubicBezTo>
                    <a:pt x="488" y="348"/>
                    <a:pt x="508" y="368"/>
                    <a:pt x="527" y="397"/>
                  </a:cubicBezTo>
                  <a:cubicBezTo>
                    <a:pt x="587" y="477"/>
                    <a:pt x="647" y="576"/>
                    <a:pt x="706" y="666"/>
                  </a:cubicBezTo>
                  <a:cubicBezTo>
                    <a:pt x="835" y="854"/>
                    <a:pt x="974" y="1013"/>
                    <a:pt x="1103" y="1192"/>
                  </a:cubicBezTo>
                  <a:lnTo>
                    <a:pt x="1262" y="1410"/>
                  </a:lnTo>
                  <a:cubicBezTo>
                    <a:pt x="1262" y="1420"/>
                    <a:pt x="1282" y="1430"/>
                    <a:pt x="1272" y="1440"/>
                  </a:cubicBezTo>
                  <a:lnTo>
                    <a:pt x="1232" y="1440"/>
                  </a:lnTo>
                  <a:lnTo>
                    <a:pt x="1143" y="1470"/>
                  </a:lnTo>
                  <a:cubicBezTo>
                    <a:pt x="954" y="1520"/>
                    <a:pt x="755" y="1569"/>
                    <a:pt x="577" y="1629"/>
                  </a:cubicBezTo>
                  <a:cubicBezTo>
                    <a:pt x="458" y="1666"/>
                    <a:pt x="343" y="1712"/>
                    <a:pt x="230" y="1760"/>
                  </a:cubicBezTo>
                  <a:lnTo>
                    <a:pt x="230" y="1760"/>
                  </a:lnTo>
                  <a:lnTo>
                    <a:pt x="230" y="1370"/>
                  </a:lnTo>
                  <a:lnTo>
                    <a:pt x="239" y="1043"/>
                  </a:lnTo>
                  <a:lnTo>
                    <a:pt x="279" y="715"/>
                  </a:lnTo>
                  <a:lnTo>
                    <a:pt x="319" y="388"/>
                  </a:lnTo>
                  <a:lnTo>
                    <a:pt x="338" y="278"/>
                  </a:lnTo>
                  <a:lnTo>
                    <a:pt x="338" y="229"/>
                  </a:lnTo>
                  <a:lnTo>
                    <a:pt x="349" y="209"/>
                  </a:lnTo>
                  <a:close/>
                  <a:moveTo>
                    <a:pt x="269" y="0"/>
                  </a:moveTo>
                  <a:cubicBezTo>
                    <a:pt x="269" y="11"/>
                    <a:pt x="259" y="30"/>
                    <a:pt x="259" y="50"/>
                  </a:cubicBezTo>
                  <a:lnTo>
                    <a:pt x="239" y="159"/>
                  </a:lnTo>
                  <a:lnTo>
                    <a:pt x="199" y="368"/>
                  </a:lnTo>
                  <a:lnTo>
                    <a:pt x="140" y="695"/>
                  </a:lnTo>
                  <a:lnTo>
                    <a:pt x="91" y="1013"/>
                  </a:lnTo>
                  <a:lnTo>
                    <a:pt x="51" y="1341"/>
                  </a:lnTo>
                  <a:cubicBezTo>
                    <a:pt x="31" y="1559"/>
                    <a:pt x="11" y="1768"/>
                    <a:pt x="1" y="1986"/>
                  </a:cubicBezTo>
                  <a:cubicBezTo>
                    <a:pt x="1" y="1986"/>
                    <a:pt x="52" y="1986"/>
                    <a:pt x="108" y="1994"/>
                  </a:cubicBezTo>
                  <a:lnTo>
                    <a:pt x="108" y="1994"/>
                  </a:lnTo>
                  <a:lnTo>
                    <a:pt x="140" y="2056"/>
                  </a:lnTo>
                  <a:cubicBezTo>
                    <a:pt x="299" y="1966"/>
                    <a:pt x="468" y="1877"/>
                    <a:pt x="636" y="1798"/>
                  </a:cubicBezTo>
                  <a:cubicBezTo>
                    <a:pt x="815" y="1728"/>
                    <a:pt x="994" y="1668"/>
                    <a:pt x="1172" y="1609"/>
                  </a:cubicBezTo>
                  <a:cubicBezTo>
                    <a:pt x="1172" y="1609"/>
                    <a:pt x="1222" y="1589"/>
                    <a:pt x="1262" y="1579"/>
                  </a:cubicBezTo>
                  <a:cubicBezTo>
                    <a:pt x="1311" y="1559"/>
                    <a:pt x="1361" y="1549"/>
                    <a:pt x="1361" y="1549"/>
                  </a:cubicBezTo>
                  <a:lnTo>
                    <a:pt x="1461" y="1520"/>
                  </a:lnTo>
                  <a:lnTo>
                    <a:pt x="1470" y="1520"/>
                  </a:lnTo>
                  <a:cubicBezTo>
                    <a:pt x="1481" y="1520"/>
                    <a:pt x="1470" y="1509"/>
                    <a:pt x="1470" y="1509"/>
                  </a:cubicBezTo>
                  <a:lnTo>
                    <a:pt x="1450" y="1480"/>
                  </a:lnTo>
                  <a:lnTo>
                    <a:pt x="1411" y="1430"/>
                  </a:lnTo>
                  <a:lnTo>
                    <a:pt x="1183" y="1123"/>
                  </a:lnTo>
                  <a:cubicBezTo>
                    <a:pt x="1053" y="953"/>
                    <a:pt x="905" y="785"/>
                    <a:pt x="795" y="606"/>
                  </a:cubicBezTo>
                  <a:cubicBezTo>
                    <a:pt x="726" y="517"/>
                    <a:pt x="676" y="417"/>
                    <a:pt x="607" y="328"/>
                  </a:cubicBezTo>
                  <a:cubicBezTo>
                    <a:pt x="587" y="308"/>
                    <a:pt x="577" y="289"/>
                    <a:pt x="557" y="258"/>
                  </a:cubicBezTo>
                  <a:lnTo>
                    <a:pt x="488" y="189"/>
                  </a:lnTo>
                  <a:cubicBezTo>
                    <a:pt x="438" y="130"/>
                    <a:pt x="378" y="80"/>
                    <a:pt x="319" y="30"/>
                  </a:cubicBezTo>
                  <a:lnTo>
                    <a:pt x="2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31"/>
            <p:cNvSpPr/>
            <p:nvPr/>
          </p:nvSpPr>
          <p:spPr>
            <a:xfrm>
              <a:off x="4364325" y="1724750"/>
              <a:ext cx="70250" cy="96350"/>
            </a:xfrm>
            <a:custGeom>
              <a:avLst/>
              <a:gdLst/>
              <a:ahLst/>
              <a:cxnLst/>
              <a:rect l="l" t="t" r="r" b="b"/>
              <a:pathLst>
                <a:path w="2810" h="3854" extrusionOk="0">
                  <a:moveTo>
                    <a:pt x="2532" y="1"/>
                  </a:moveTo>
                  <a:cubicBezTo>
                    <a:pt x="2363" y="407"/>
                    <a:pt x="2174" y="805"/>
                    <a:pt x="2026" y="1222"/>
                  </a:cubicBezTo>
                  <a:cubicBezTo>
                    <a:pt x="1936" y="1431"/>
                    <a:pt x="1867" y="1639"/>
                    <a:pt x="1787" y="1848"/>
                  </a:cubicBezTo>
                  <a:lnTo>
                    <a:pt x="1598" y="2473"/>
                  </a:lnTo>
                  <a:cubicBezTo>
                    <a:pt x="1569" y="2582"/>
                    <a:pt x="1529" y="2682"/>
                    <a:pt x="1509" y="2790"/>
                  </a:cubicBezTo>
                  <a:lnTo>
                    <a:pt x="1450" y="3118"/>
                  </a:lnTo>
                  <a:lnTo>
                    <a:pt x="1380" y="3446"/>
                  </a:lnTo>
                  <a:lnTo>
                    <a:pt x="1360" y="3575"/>
                  </a:lnTo>
                  <a:lnTo>
                    <a:pt x="1350" y="3595"/>
                  </a:lnTo>
                  <a:lnTo>
                    <a:pt x="1291" y="3595"/>
                  </a:lnTo>
                  <a:cubicBezTo>
                    <a:pt x="1145" y="3595"/>
                    <a:pt x="1000" y="3591"/>
                    <a:pt x="854" y="3591"/>
                  </a:cubicBezTo>
                  <a:cubicBezTo>
                    <a:pt x="781" y="3591"/>
                    <a:pt x="708" y="3592"/>
                    <a:pt x="636" y="3595"/>
                  </a:cubicBezTo>
                  <a:cubicBezTo>
                    <a:pt x="427" y="3605"/>
                    <a:pt x="208" y="3615"/>
                    <a:pt x="0" y="3624"/>
                  </a:cubicBezTo>
                  <a:lnTo>
                    <a:pt x="10" y="3853"/>
                  </a:lnTo>
                  <a:cubicBezTo>
                    <a:pt x="228" y="3833"/>
                    <a:pt x="437" y="3803"/>
                    <a:pt x="645" y="3783"/>
                  </a:cubicBezTo>
                  <a:cubicBezTo>
                    <a:pt x="864" y="3754"/>
                    <a:pt x="1072" y="3744"/>
                    <a:pt x="1291" y="3734"/>
                  </a:cubicBezTo>
                  <a:lnTo>
                    <a:pt x="1410" y="3724"/>
                  </a:lnTo>
                  <a:cubicBezTo>
                    <a:pt x="1420" y="3724"/>
                    <a:pt x="1450" y="3724"/>
                    <a:pt x="1459" y="3714"/>
                  </a:cubicBezTo>
                  <a:lnTo>
                    <a:pt x="1470" y="3655"/>
                  </a:lnTo>
                  <a:lnTo>
                    <a:pt x="1499" y="3456"/>
                  </a:lnTo>
                  <a:lnTo>
                    <a:pt x="1559" y="3138"/>
                  </a:lnTo>
                  <a:lnTo>
                    <a:pt x="1618" y="2821"/>
                  </a:lnTo>
                  <a:cubicBezTo>
                    <a:pt x="1638" y="2711"/>
                    <a:pt x="1678" y="2612"/>
                    <a:pt x="1708" y="2503"/>
                  </a:cubicBezTo>
                  <a:lnTo>
                    <a:pt x="1907" y="1877"/>
                  </a:lnTo>
                  <a:cubicBezTo>
                    <a:pt x="1986" y="1678"/>
                    <a:pt x="2075" y="1470"/>
                    <a:pt x="2165" y="1272"/>
                  </a:cubicBezTo>
                  <a:cubicBezTo>
                    <a:pt x="2254" y="1073"/>
                    <a:pt x="2363" y="875"/>
                    <a:pt x="2472" y="676"/>
                  </a:cubicBezTo>
                  <a:cubicBezTo>
                    <a:pt x="2582" y="487"/>
                    <a:pt x="2701" y="299"/>
                    <a:pt x="2810" y="110"/>
                  </a:cubicBezTo>
                  <a:lnTo>
                    <a:pt x="25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31"/>
            <p:cNvSpPr/>
            <p:nvPr/>
          </p:nvSpPr>
          <p:spPr>
            <a:xfrm>
              <a:off x="4459150" y="1729475"/>
              <a:ext cx="48175" cy="108250"/>
            </a:xfrm>
            <a:custGeom>
              <a:avLst/>
              <a:gdLst/>
              <a:ahLst/>
              <a:cxnLst/>
              <a:rect l="l" t="t" r="r" b="b"/>
              <a:pathLst>
                <a:path w="1927" h="4330" extrusionOk="0">
                  <a:moveTo>
                    <a:pt x="298" y="0"/>
                  </a:moveTo>
                  <a:lnTo>
                    <a:pt x="0" y="40"/>
                  </a:lnTo>
                  <a:cubicBezTo>
                    <a:pt x="139" y="457"/>
                    <a:pt x="278" y="884"/>
                    <a:pt x="357" y="1311"/>
                  </a:cubicBezTo>
                  <a:cubicBezTo>
                    <a:pt x="397" y="1529"/>
                    <a:pt x="446" y="1748"/>
                    <a:pt x="477" y="1966"/>
                  </a:cubicBezTo>
                  <a:lnTo>
                    <a:pt x="526" y="2621"/>
                  </a:lnTo>
                  <a:cubicBezTo>
                    <a:pt x="526" y="2731"/>
                    <a:pt x="546" y="2840"/>
                    <a:pt x="536" y="2949"/>
                  </a:cubicBezTo>
                  <a:lnTo>
                    <a:pt x="516" y="3277"/>
                  </a:lnTo>
                  <a:lnTo>
                    <a:pt x="496" y="3605"/>
                  </a:lnTo>
                  <a:lnTo>
                    <a:pt x="486" y="3793"/>
                  </a:lnTo>
                  <a:lnTo>
                    <a:pt x="477" y="3853"/>
                  </a:lnTo>
                  <a:cubicBezTo>
                    <a:pt x="486" y="3872"/>
                    <a:pt x="516" y="3872"/>
                    <a:pt x="536" y="3872"/>
                  </a:cubicBezTo>
                  <a:cubicBezTo>
                    <a:pt x="536" y="3872"/>
                    <a:pt x="556" y="3883"/>
                    <a:pt x="585" y="3892"/>
                  </a:cubicBezTo>
                  <a:lnTo>
                    <a:pt x="645" y="3912"/>
                  </a:lnTo>
                  <a:cubicBezTo>
                    <a:pt x="844" y="3972"/>
                    <a:pt x="1053" y="4042"/>
                    <a:pt x="1261" y="4111"/>
                  </a:cubicBezTo>
                  <a:cubicBezTo>
                    <a:pt x="1459" y="4181"/>
                    <a:pt x="1658" y="4260"/>
                    <a:pt x="1856" y="4329"/>
                  </a:cubicBezTo>
                  <a:lnTo>
                    <a:pt x="1926" y="4111"/>
                  </a:lnTo>
                  <a:cubicBezTo>
                    <a:pt x="1717" y="4051"/>
                    <a:pt x="1509" y="3992"/>
                    <a:pt x="1311" y="3932"/>
                  </a:cubicBezTo>
                  <a:cubicBezTo>
                    <a:pt x="1092" y="3883"/>
                    <a:pt x="883" y="3823"/>
                    <a:pt x="675" y="3773"/>
                  </a:cubicBezTo>
                  <a:lnTo>
                    <a:pt x="635" y="3764"/>
                  </a:lnTo>
                  <a:lnTo>
                    <a:pt x="616" y="3764"/>
                  </a:lnTo>
                  <a:lnTo>
                    <a:pt x="616" y="3744"/>
                  </a:lnTo>
                  <a:lnTo>
                    <a:pt x="616" y="3605"/>
                  </a:lnTo>
                  <a:lnTo>
                    <a:pt x="635" y="3277"/>
                  </a:lnTo>
                  <a:lnTo>
                    <a:pt x="645" y="2949"/>
                  </a:lnTo>
                  <a:cubicBezTo>
                    <a:pt x="645" y="2840"/>
                    <a:pt x="635" y="2731"/>
                    <a:pt x="635" y="2621"/>
                  </a:cubicBezTo>
                  <a:lnTo>
                    <a:pt x="596" y="1966"/>
                  </a:lnTo>
                  <a:cubicBezTo>
                    <a:pt x="566" y="1748"/>
                    <a:pt x="546" y="1520"/>
                    <a:pt x="516" y="1301"/>
                  </a:cubicBezTo>
                  <a:cubicBezTo>
                    <a:pt x="466" y="864"/>
                    <a:pt x="377" y="427"/>
                    <a:pt x="29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31"/>
            <p:cNvSpPr/>
            <p:nvPr/>
          </p:nvSpPr>
          <p:spPr>
            <a:xfrm>
              <a:off x="4369025" y="1877175"/>
              <a:ext cx="119175" cy="19875"/>
            </a:xfrm>
            <a:custGeom>
              <a:avLst/>
              <a:gdLst/>
              <a:ahLst/>
              <a:cxnLst/>
              <a:rect l="l" t="t" r="r" b="b"/>
              <a:pathLst>
                <a:path w="4767" h="795" extrusionOk="0">
                  <a:moveTo>
                    <a:pt x="0" y="0"/>
                  </a:moveTo>
                  <a:lnTo>
                    <a:pt x="20" y="239"/>
                  </a:lnTo>
                  <a:cubicBezTo>
                    <a:pt x="219" y="219"/>
                    <a:pt x="408" y="199"/>
                    <a:pt x="606" y="179"/>
                  </a:cubicBezTo>
                  <a:cubicBezTo>
                    <a:pt x="805" y="179"/>
                    <a:pt x="1004" y="169"/>
                    <a:pt x="1202" y="159"/>
                  </a:cubicBezTo>
                  <a:cubicBezTo>
                    <a:pt x="1401" y="159"/>
                    <a:pt x="1599" y="169"/>
                    <a:pt x="1798" y="169"/>
                  </a:cubicBezTo>
                  <a:cubicBezTo>
                    <a:pt x="1997" y="179"/>
                    <a:pt x="2195" y="208"/>
                    <a:pt x="2394" y="228"/>
                  </a:cubicBezTo>
                  <a:cubicBezTo>
                    <a:pt x="2592" y="248"/>
                    <a:pt x="2791" y="288"/>
                    <a:pt x="2979" y="318"/>
                  </a:cubicBezTo>
                  <a:cubicBezTo>
                    <a:pt x="3178" y="347"/>
                    <a:pt x="3367" y="407"/>
                    <a:pt x="3565" y="447"/>
                  </a:cubicBezTo>
                  <a:cubicBezTo>
                    <a:pt x="3754" y="497"/>
                    <a:pt x="3943" y="556"/>
                    <a:pt x="4131" y="616"/>
                  </a:cubicBezTo>
                  <a:lnTo>
                    <a:pt x="4270" y="656"/>
                  </a:lnTo>
                  <a:cubicBezTo>
                    <a:pt x="4340" y="685"/>
                    <a:pt x="4409" y="705"/>
                    <a:pt x="4409" y="705"/>
                  </a:cubicBezTo>
                  <a:cubicBezTo>
                    <a:pt x="4459" y="725"/>
                    <a:pt x="4508" y="745"/>
                    <a:pt x="4558" y="755"/>
                  </a:cubicBezTo>
                  <a:lnTo>
                    <a:pt x="4687" y="795"/>
                  </a:lnTo>
                  <a:lnTo>
                    <a:pt x="4766" y="556"/>
                  </a:lnTo>
                  <a:lnTo>
                    <a:pt x="4607" y="526"/>
                  </a:lnTo>
                  <a:cubicBezTo>
                    <a:pt x="4568" y="526"/>
                    <a:pt x="4519" y="517"/>
                    <a:pt x="4468" y="506"/>
                  </a:cubicBezTo>
                  <a:cubicBezTo>
                    <a:pt x="4468" y="506"/>
                    <a:pt x="4399" y="486"/>
                    <a:pt x="4320" y="466"/>
                  </a:cubicBezTo>
                  <a:cubicBezTo>
                    <a:pt x="4250" y="447"/>
                    <a:pt x="4181" y="437"/>
                    <a:pt x="4181" y="437"/>
                  </a:cubicBezTo>
                  <a:cubicBezTo>
                    <a:pt x="3982" y="397"/>
                    <a:pt x="3793" y="347"/>
                    <a:pt x="3595" y="308"/>
                  </a:cubicBezTo>
                  <a:cubicBezTo>
                    <a:pt x="3396" y="278"/>
                    <a:pt x="3198" y="239"/>
                    <a:pt x="2999" y="208"/>
                  </a:cubicBezTo>
                  <a:cubicBezTo>
                    <a:pt x="2800" y="179"/>
                    <a:pt x="2602" y="149"/>
                    <a:pt x="2403" y="129"/>
                  </a:cubicBezTo>
                  <a:cubicBezTo>
                    <a:pt x="2205" y="109"/>
                    <a:pt x="2006" y="80"/>
                    <a:pt x="1807" y="60"/>
                  </a:cubicBezTo>
                  <a:cubicBezTo>
                    <a:pt x="1609" y="49"/>
                    <a:pt x="1401" y="30"/>
                    <a:pt x="1202" y="20"/>
                  </a:cubicBezTo>
                  <a:cubicBezTo>
                    <a:pt x="1004" y="10"/>
                    <a:pt x="805" y="0"/>
                    <a:pt x="6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31"/>
            <p:cNvSpPr/>
            <p:nvPr/>
          </p:nvSpPr>
          <p:spPr>
            <a:xfrm>
              <a:off x="4370775" y="1900000"/>
              <a:ext cx="110225" cy="18900"/>
            </a:xfrm>
            <a:custGeom>
              <a:avLst/>
              <a:gdLst/>
              <a:ahLst/>
              <a:cxnLst/>
              <a:rect l="l" t="t" r="r" b="b"/>
              <a:pathLst>
                <a:path w="4409" h="756" extrusionOk="0">
                  <a:moveTo>
                    <a:pt x="0" y="1"/>
                  </a:moveTo>
                  <a:lnTo>
                    <a:pt x="20" y="239"/>
                  </a:lnTo>
                  <a:cubicBezTo>
                    <a:pt x="199" y="219"/>
                    <a:pt x="387" y="199"/>
                    <a:pt x="566" y="189"/>
                  </a:cubicBezTo>
                  <a:cubicBezTo>
                    <a:pt x="745" y="179"/>
                    <a:pt x="934" y="169"/>
                    <a:pt x="1112" y="160"/>
                  </a:cubicBezTo>
                  <a:cubicBezTo>
                    <a:pt x="1301" y="160"/>
                    <a:pt x="1479" y="169"/>
                    <a:pt x="1668" y="179"/>
                  </a:cubicBezTo>
                  <a:cubicBezTo>
                    <a:pt x="1847" y="179"/>
                    <a:pt x="2035" y="209"/>
                    <a:pt x="2214" y="219"/>
                  </a:cubicBezTo>
                  <a:cubicBezTo>
                    <a:pt x="2403" y="249"/>
                    <a:pt x="2582" y="279"/>
                    <a:pt x="2761" y="308"/>
                  </a:cubicBezTo>
                  <a:cubicBezTo>
                    <a:pt x="2939" y="338"/>
                    <a:pt x="3118" y="388"/>
                    <a:pt x="3297" y="427"/>
                  </a:cubicBezTo>
                  <a:cubicBezTo>
                    <a:pt x="3475" y="477"/>
                    <a:pt x="3644" y="537"/>
                    <a:pt x="3823" y="586"/>
                  </a:cubicBezTo>
                  <a:cubicBezTo>
                    <a:pt x="3823" y="586"/>
                    <a:pt x="3882" y="606"/>
                    <a:pt x="3952" y="626"/>
                  </a:cubicBezTo>
                  <a:cubicBezTo>
                    <a:pt x="4012" y="656"/>
                    <a:pt x="4081" y="676"/>
                    <a:pt x="4081" y="676"/>
                  </a:cubicBezTo>
                  <a:cubicBezTo>
                    <a:pt x="4120" y="696"/>
                    <a:pt x="4170" y="705"/>
                    <a:pt x="4210" y="716"/>
                  </a:cubicBezTo>
                  <a:lnTo>
                    <a:pt x="4329" y="755"/>
                  </a:lnTo>
                  <a:lnTo>
                    <a:pt x="4409" y="517"/>
                  </a:lnTo>
                  <a:lnTo>
                    <a:pt x="4270" y="487"/>
                  </a:lnTo>
                  <a:cubicBezTo>
                    <a:pt x="4220" y="487"/>
                    <a:pt x="4180" y="477"/>
                    <a:pt x="4140" y="467"/>
                  </a:cubicBezTo>
                  <a:cubicBezTo>
                    <a:pt x="4140" y="467"/>
                    <a:pt x="4071" y="447"/>
                    <a:pt x="4001" y="438"/>
                  </a:cubicBezTo>
                  <a:cubicBezTo>
                    <a:pt x="3932" y="418"/>
                    <a:pt x="3873" y="407"/>
                    <a:pt x="3873" y="407"/>
                  </a:cubicBezTo>
                  <a:cubicBezTo>
                    <a:pt x="3684" y="368"/>
                    <a:pt x="3505" y="328"/>
                    <a:pt x="3326" y="299"/>
                  </a:cubicBezTo>
                  <a:cubicBezTo>
                    <a:pt x="3147" y="268"/>
                    <a:pt x="2959" y="229"/>
                    <a:pt x="2780" y="199"/>
                  </a:cubicBezTo>
                  <a:cubicBezTo>
                    <a:pt x="2591" y="179"/>
                    <a:pt x="2413" y="140"/>
                    <a:pt x="2224" y="120"/>
                  </a:cubicBezTo>
                  <a:cubicBezTo>
                    <a:pt x="2046" y="110"/>
                    <a:pt x="1857" y="80"/>
                    <a:pt x="1678" y="60"/>
                  </a:cubicBezTo>
                  <a:lnTo>
                    <a:pt x="1112" y="21"/>
                  </a:lnTo>
                  <a:cubicBezTo>
                    <a:pt x="934" y="21"/>
                    <a:pt x="745" y="10"/>
                    <a:pt x="55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31"/>
            <p:cNvSpPr/>
            <p:nvPr/>
          </p:nvSpPr>
          <p:spPr>
            <a:xfrm>
              <a:off x="4429100" y="1723400"/>
              <a:ext cx="35750" cy="9825"/>
            </a:xfrm>
            <a:custGeom>
              <a:avLst/>
              <a:gdLst/>
              <a:ahLst/>
              <a:cxnLst/>
              <a:rect l="l" t="t" r="r" b="b"/>
              <a:pathLst>
                <a:path w="1430" h="393" extrusionOk="0">
                  <a:moveTo>
                    <a:pt x="58" y="1"/>
                  </a:moveTo>
                  <a:cubicBezTo>
                    <a:pt x="37" y="1"/>
                    <a:pt x="18" y="2"/>
                    <a:pt x="0" y="5"/>
                  </a:cubicBezTo>
                  <a:lnTo>
                    <a:pt x="90" y="233"/>
                  </a:lnTo>
                  <a:cubicBezTo>
                    <a:pt x="97" y="235"/>
                    <a:pt x="103" y="235"/>
                    <a:pt x="109" y="235"/>
                  </a:cubicBezTo>
                  <a:cubicBezTo>
                    <a:pt x="145" y="235"/>
                    <a:pt x="166" y="212"/>
                    <a:pt x="209" y="203"/>
                  </a:cubicBezTo>
                  <a:cubicBezTo>
                    <a:pt x="258" y="203"/>
                    <a:pt x="318" y="194"/>
                    <a:pt x="368" y="194"/>
                  </a:cubicBezTo>
                  <a:cubicBezTo>
                    <a:pt x="477" y="194"/>
                    <a:pt x="586" y="194"/>
                    <a:pt x="706" y="203"/>
                  </a:cubicBezTo>
                  <a:cubicBezTo>
                    <a:pt x="814" y="214"/>
                    <a:pt x="924" y="233"/>
                    <a:pt x="1023" y="263"/>
                  </a:cubicBezTo>
                  <a:cubicBezTo>
                    <a:pt x="1083" y="273"/>
                    <a:pt x="1123" y="293"/>
                    <a:pt x="1172" y="313"/>
                  </a:cubicBezTo>
                  <a:cubicBezTo>
                    <a:pt x="1212" y="333"/>
                    <a:pt x="1242" y="362"/>
                    <a:pt x="1281" y="392"/>
                  </a:cubicBezTo>
                  <a:lnTo>
                    <a:pt x="1430" y="164"/>
                  </a:lnTo>
                  <a:cubicBezTo>
                    <a:pt x="1361" y="154"/>
                    <a:pt x="1291" y="134"/>
                    <a:pt x="1231" y="124"/>
                  </a:cubicBezTo>
                  <a:lnTo>
                    <a:pt x="1053" y="114"/>
                  </a:lnTo>
                  <a:cubicBezTo>
                    <a:pt x="934" y="114"/>
                    <a:pt x="814" y="104"/>
                    <a:pt x="706" y="104"/>
                  </a:cubicBezTo>
                  <a:cubicBezTo>
                    <a:pt x="606" y="94"/>
                    <a:pt x="497" y="75"/>
                    <a:pt x="378" y="44"/>
                  </a:cubicBezTo>
                  <a:cubicBezTo>
                    <a:pt x="328" y="35"/>
                    <a:pt x="269" y="25"/>
                    <a:pt x="209" y="15"/>
                  </a:cubicBezTo>
                  <a:cubicBezTo>
                    <a:pt x="167" y="8"/>
                    <a:pt x="109" y="1"/>
                    <a:pt x="5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7" name="Google Shape;12537;p31"/>
            <p:cNvSpPr/>
            <p:nvPr/>
          </p:nvSpPr>
          <p:spPr>
            <a:xfrm>
              <a:off x="4411475" y="1819075"/>
              <a:ext cx="38500" cy="46700"/>
            </a:xfrm>
            <a:custGeom>
              <a:avLst/>
              <a:gdLst/>
              <a:ahLst/>
              <a:cxnLst/>
              <a:rect l="l" t="t" r="r" b="b"/>
              <a:pathLst>
                <a:path w="1540" h="1868" extrusionOk="0">
                  <a:moveTo>
                    <a:pt x="994" y="219"/>
                  </a:moveTo>
                  <a:lnTo>
                    <a:pt x="1003" y="239"/>
                  </a:lnTo>
                  <a:cubicBezTo>
                    <a:pt x="1023" y="259"/>
                    <a:pt x="1033" y="288"/>
                    <a:pt x="1043" y="319"/>
                  </a:cubicBezTo>
                  <a:lnTo>
                    <a:pt x="1073" y="378"/>
                  </a:lnTo>
                  <a:cubicBezTo>
                    <a:pt x="1073" y="408"/>
                    <a:pt x="1083" y="438"/>
                    <a:pt x="1093" y="458"/>
                  </a:cubicBezTo>
                  <a:cubicBezTo>
                    <a:pt x="1122" y="566"/>
                    <a:pt x="1133" y="676"/>
                    <a:pt x="1162" y="785"/>
                  </a:cubicBezTo>
                  <a:cubicBezTo>
                    <a:pt x="1202" y="1014"/>
                    <a:pt x="1272" y="1212"/>
                    <a:pt x="1321" y="1420"/>
                  </a:cubicBezTo>
                  <a:lnTo>
                    <a:pt x="1380" y="1678"/>
                  </a:lnTo>
                  <a:cubicBezTo>
                    <a:pt x="1380" y="1698"/>
                    <a:pt x="1391" y="1718"/>
                    <a:pt x="1380" y="1718"/>
                  </a:cubicBezTo>
                  <a:lnTo>
                    <a:pt x="1351" y="1709"/>
                  </a:lnTo>
                  <a:lnTo>
                    <a:pt x="1252" y="1698"/>
                  </a:lnTo>
                  <a:cubicBezTo>
                    <a:pt x="1053" y="1669"/>
                    <a:pt x="864" y="1629"/>
                    <a:pt x="666" y="1629"/>
                  </a:cubicBezTo>
                  <a:cubicBezTo>
                    <a:pt x="545" y="1623"/>
                    <a:pt x="429" y="1613"/>
                    <a:pt x="311" y="1613"/>
                  </a:cubicBezTo>
                  <a:cubicBezTo>
                    <a:pt x="308" y="1613"/>
                    <a:pt x="305" y="1613"/>
                    <a:pt x="303" y="1613"/>
                  </a:cubicBezTo>
                  <a:lnTo>
                    <a:pt x="303" y="1613"/>
                  </a:lnTo>
                  <a:lnTo>
                    <a:pt x="447" y="1252"/>
                  </a:lnTo>
                  <a:lnTo>
                    <a:pt x="586" y="954"/>
                  </a:lnTo>
                  <a:lnTo>
                    <a:pt x="735" y="666"/>
                  </a:lnTo>
                  <a:lnTo>
                    <a:pt x="904" y="388"/>
                  </a:lnTo>
                  <a:lnTo>
                    <a:pt x="963" y="279"/>
                  </a:lnTo>
                  <a:lnTo>
                    <a:pt x="983" y="239"/>
                  </a:lnTo>
                  <a:lnTo>
                    <a:pt x="994" y="219"/>
                  </a:lnTo>
                  <a:close/>
                  <a:moveTo>
                    <a:pt x="1003" y="1"/>
                  </a:moveTo>
                  <a:cubicBezTo>
                    <a:pt x="994" y="10"/>
                    <a:pt x="983" y="30"/>
                    <a:pt x="974" y="50"/>
                  </a:cubicBezTo>
                  <a:lnTo>
                    <a:pt x="914" y="140"/>
                  </a:lnTo>
                  <a:lnTo>
                    <a:pt x="795" y="319"/>
                  </a:lnTo>
                  <a:lnTo>
                    <a:pt x="626" y="597"/>
                  </a:lnTo>
                  <a:lnTo>
                    <a:pt x="447" y="875"/>
                  </a:lnTo>
                  <a:lnTo>
                    <a:pt x="299" y="1162"/>
                  </a:lnTo>
                  <a:cubicBezTo>
                    <a:pt x="189" y="1351"/>
                    <a:pt x="90" y="1550"/>
                    <a:pt x="1" y="1738"/>
                  </a:cubicBezTo>
                  <a:lnTo>
                    <a:pt x="94" y="1787"/>
                  </a:lnTo>
                  <a:lnTo>
                    <a:pt x="100" y="1857"/>
                  </a:lnTo>
                  <a:cubicBezTo>
                    <a:pt x="133" y="1852"/>
                    <a:pt x="166" y="1847"/>
                    <a:pt x="199" y="1843"/>
                  </a:cubicBezTo>
                  <a:lnTo>
                    <a:pt x="199" y="1843"/>
                  </a:lnTo>
                  <a:lnTo>
                    <a:pt x="209" y="1848"/>
                  </a:lnTo>
                  <a:lnTo>
                    <a:pt x="211" y="1841"/>
                  </a:lnTo>
                  <a:lnTo>
                    <a:pt x="211" y="1841"/>
                  </a:lnTo>
                  <a:cubicBezTo>
                    <a:pt x="377" y="1819"/>
                    <a:pt x="545" y="1810"/>
                    <a:pt x="715" y="1810"/>
                  </a:cubicBezTo>
                  <a:cubicBezTo>
                    <a:pt x="885" y="1810"/>
                    <a:pt x="1058" y="1819"/>
                    <a:pt x="1232" y="1837"/>
                  </a:cubicBezTo>
                  <a:lnTo>
                    <a:pt x="1420" y="1848"/>
                  </a:lnTo>
                  <a:lnTo>
                    <a:pt x="1530" y="1857"/>
                  </a:lnTo>
                  <a:lnTo>
                    <a:pt x="1539" y="1867"/>
                  </a:lnTo>
                  <a:lnTo>
                    <a:pt x="1539" y="1848"/>
                  </a:lnTo>
                  <a:lnTo>
                    <a:pt x="1530" y="1817"/>
                  </a:lnTo>
                  <a:lnTo>
                    <a:pt x="1519" y="1758"/>
                  </a:lnTo>
                  <a:lnTo>
                    <a:pt x="1420" y="1391"/>
                  </a:lnTo>
                  <a:cubicBezTo>
                    <a:pt x="1371" y="1182"/>
                    <a:pt x="1291" y="974"/>
                    <a:pt x="1252" y="765"/>
                  </a:cubicBezTo>
                  <a:lnTo>
                    <a:pt x="1192" y="438"/>
                  </a:lnTo>
                  <a:cubicBezTo>
                    <a:pt x="1182" y="408"/>
                    <a:pt x="1182" y="378"/>
                    <a:pt x="1172" y="348"/>
                  </a:cubicBezTo>
                  <a:lnTo>
                    <a:pt x="1142" y="259"/>
                  </a:lnTo>
                  <a:cubicBezTo>
                    <a:pt x="1113" y="189"/>
                    <a:pt x="1083" y="120"/>
                    <a:pt x="1033" y="50"/>
                  </a:cubicBezTo>
                  <a:lnTo>
                    <a:pt x="100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8" name="Google Shape;12538;p31"/>
            <p:cNvSpPr/>
            <p:nvPr/>
          </p:nvSpPr>
          <p:spPr>
            <a:xfrm>
              <a:off x="4505550" y="1772925"/>
              <a:ext cx="100575" cy="75550"/>
            </a:xfrm>
            <a:custGeom>
              <a:avLst/>
              <a:gdLst/>
              <a:ahLst/>
              <a:cxnLst/>
              <a:rect l="l" t="t" r="r" b="b"/>
              <a:pathLst>
                <a:path w="4023" h="3022" extrusionOk="0">
                  <a:moveTo>
                    <a:pt x="3804" y="0"/>
                  </a:moveTo>
                  <a:cubicBezTo>
                    <a:pt x="3495" y="307"/>
                    <a:pt x="3158" y="605"/>
                    <a:pt x="2860" y="933"/>
                  </a:cubicBezTo>
                  <a:cubicBezTo>
                    <a:pt x="2711" y="1092"/>
                    <a:pt x="2562" y="1261"/>
                    <a:pt x="2414" y="1419"/>
                  </a:cubicBezTo>
                  <a:lnTo>
                    <a:pt x="1997" y="1926"/>
                  </a:lnTo>
                  <a:cubicBezTo>
                    <a:pt x="1927" y="2015"/>
                    <a:pt x="1847" y="2095"/>
                    <a:pt x="1788" y="2184"/>
                  </a:cubicBezTo>
                  <a:lnTo>
                    <a:pt x="1609" y="2462"/>
                  </a:lnTo>
                  <a:lnTo>
                    <a:pt x="1421" y="2740"/>
                  </a:lnTo>
                  <a:lnTo>
                    <a:pt x="1351" y="2849"/>
                  </a:lnTo>
                  <a:lnTo>
                    <a:pt x="1341" y="2860"/>
                  </a:lnTo>
                  <a:cubicBezTo>
                    <a:pt x="1338" y="2863"/>
                    <a:pt x="1334" y="2864"/>
                    <a:pt x="1331" y="2864"/>
                  </a:cubicBezTo>
                  <a:cubicBezTo>
                    <a:pt x="1326" y="2864"/>
                    <a:pt x="1321" y="2860"/>
                    <a:pt x="1321" y="2860"/>
                  </a:cubicBezTo>
                  <a:lnTo>
                    <a:pt x="1282" y="2840"/>
                  </a:lnTo>
                  <a:cubicBezTo>
                    <a:pt x="884" y="2661"/>
                    <a:pt x="477" y="2512"/>
                    <a:pt x="70" y="2373"/>
                  </a:cubicBezTo>
                  <a:lnTo>
                    <a:pt x="0" y="2591"/>
                  </a:lnTo>
                  <a:cubicBezTo>
                    <a:pt x="408" y="2701"/>
                    <a:pt x="815" y="2820"/>
                    <a:pt x="1222" y="2968"/>
                  </a:cubicBezTo>
                  <a:lnTo>
                    <a:pt x="1331" y="3008"/>
                  </a:lnTo>
                  <a:cubicBezTo>
                    <a:pt x="1347" y="3008"/>
                    <a:pt x="1370" y="3021"/>
                    <a:pt x="1383" y="3021"/>
                  </a:cubicBezTo>
                  <a:cubicBezTo>
                    <a:pt x="1386" y="3021"/>
                    <a:pt x="1389" y="3020"/>
                    <a:pt x="1390" y="3018"/>
                  </a:cubicBezTo>
                  <a:lnTo>
                    <a:pt x="1421" y="2968"/>
                  </a:lnTo>
                  <a:lnTo>
                    <a:pt x="1529" y="2800"/>
                  </a:lnTo>
                  <a:lnTo>
                    <a:pt x="1699" y="2522"/>
                  </a:lnTo>
                  <a:lnTo>
                    <a:pt x="1877" y="2254"/>
                  </a:lnTo>
                  <a:cubicBezTo>
                    <a:pt x="1937" y="2154"/>
                    <a:pt x="2006" y="2075"/>
                    <a:pt x="2076" y="1995"/>
                  </a:cubicBezTo>
                  <a:lnTo>
                    <a:pt x="2503" y="1499"/>
                  </a:lnTo>
                  <a:cubicBezTo>
                    <a:pt x="2661" y="1340"/>
                    <a:pt x="2820" y="1191"/>
                    <a:pt x="2979" y="1033"/>
                  </a:cubicBezTo>
                  <a:cubicBezTo>
                    <a:pt x="3307" y="735"/>
                    <a:pt x="3665" y="466"/>
                    <a:pt x="4022" y="208"/>
                  </a:cubicBezTo>
                  <a:lnTo>
                    <a:pt x="38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31"/>
            <p:cNvSpPr/>
            <p:nvPr/>
          </p:nvSpPr>
          <p:spPr>
            <a:xfrm>
              <a:off x="4601850" y="1790300"/>
              <a:ext cx="33050" cy="116925"/>
            </a:xfrm>
            <a:custGeom>
              <a:avLst/>
              <a:gdLst/>
              <a:ahLst/>
              <a:cxnLst/>
              <a:rect l="l" t="t" r="r" b="b"/>
              <a:pathLst>
                <a:path w="1322" h="4677" extrusionOk="0">
                  <a:moveTo>
                    <a:pt x="1033" y="0"/>
                  </a:moveTo>
                  <a:cubicBezTo>
                    <a:pt x="994" y="446"/>
                    <a:pt x="964" y="883"/>
                    <a:pt x="865" y="1320"/>
                  </a:cubicBezTo>
                  <a:cubicBezTo>
                    <a:pt x="825" y="1529"/>
                    <a:pt x="775" y="1748"/>
                    <a:pt x="726" y="1966"/>
                  </a:cubicBezTo>
                  <a:lnTo>
                    <a:pt x="517" y="2591"/>
                  </a:lnTo>
                  <a:cubicBezTo>
                    <a:pt x="488" y="2690"/>
                    <a:pt x="458" y="2800"/>
                    <a:pt x="408" y="2899"/>
                  </a:cubicBezTo>
                  <a:lnTo>
                    <a:pt x="269" y="3187"/>
                  </a:lnTo>
                  <a:lnTo>
                    <a:pt x="120" y="3475"/>
                  </a:lnTo>
                  <a:lnTo>
                    <a:pt x="31" y="3654"/>
                  </a:lnTo>
                  <a:lnTo>
                    <a:pt x="1" y="3703"/>
                  </a:lnTo>
                  <a:cubicBezTo>
                    <a:pt x="1" y="3723"/>
                    <a:pt x="31" y="3733"/>
                    <a:pt x="51" y="3743"/>
                  </a:cubicBezTo>
                  <a:lnTo>
                    <a:pt x="140" y="3822"/>
                  </a:lnTo>
                  <a:cubicBezTo>
                    <a:pt x="299" y="3961"/>
                    <a:pt x="468" y="4100"/>
                    <a:pt x="627" y="4239"/>
                  </a:cubicBezTo>
                  <a:cubicBezTo>
                    <a:pt x="786" y="4389"/>
                    <a:pt x="934" y="4528"/>
                    <a:pt x="1093" y="4676"/>
                  </a:cubicBezTo>
                  <a:lnTo>
                    <a:pt x="1242" y="4498"/>
                  </a:lnTo>
                  <a:cubicBezTo>
                    <a:pt x="1073" y="4369"/>
                    <a:pt x="914" y="4230"/>
                    <a:pt x="746" y="4091"/>
                  </a:cubicBezTo>
                  <a:cubicBezTo>
                    <a:pt x="567" y="3961"/>
                    <a:pt x="388" y="3842"/>
                    <a:pt x="219" y="3714"/>
                  </a:cubicBezTo>
                  <a:lnTo>
                    <a:pt x="180" y="3683"/>
                  </a:lnTo>
                  <a:lnTo>
                    <a:pt x="170" y="3674"/>
                  </a:lnTo>
                  <a:lnTo>
                    <a:pt x="170" y="3654"/>
                  </a:lnTo>
                  <a:lnTo>
                    <a:pt x="230" y="3535"/>
                  </a:lnTo>
                  <a:lnTo>
                    <a:pt x="369" y="3237"/>
                  </a:lnTo>
                  <a:lnTo>
                    <a:pt x="508" y="2939"/>
                  </a:lnTo>
                  <a:cubicBezTo>
                    <a:pt x="557" y="2840"/>
                    <a:pt x="577" y="2730"/>
                    <a:pt x="616" y="2631"/>
                  </a:cubicBezTo>
                  <a:lnTo>
                    <a:pt x="835" y="2006"/>
                  </a:lnTo>
                  <a:cubicBezTo>
                    <a:pt x="905" y="1797"/>
                    <a:pt x="964" y="1578"/>
                    <a:pt x="1014" y="1370"/>
                  </a:cubicBezTo>
                  <a:cubicBezTo>
                    <a:pt x="1143" y="943"/>
                    <a:pt x="1223" y="496"/>
                    <a:pt x="1322" y="79"/>
                  </a:cubicBezTo>
                  <a:lnTo>
                    <a:pt x="10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31"/>
            <p:cNvSpPr/>
            <p:nvPr/>
          </p:nvSpPr>
          <p:spPr>
            <a:xfrm>
              <a:off x="4486175" y="1891300"/>
              <a:ext cx="106525" cy="63350"/>
            </a:xfrm>
            <a:custGeom>
              <a:avLst/>
              <a:gdLst/>
              <a:ahLst/>
              <a:cxnLst/>
              <a:rect l="l" t="t" r="r" b="b"/>
              <a:pathLst>
                <a:path w="4261" h="2534" extrusionOk="0">
                  <a:moveTo>
                    <a:pt x="80" y="1"/>
                  </a:moveTo>
                  <a:lnTo>
                    <a:pt x="1" y="219"/>
                  </a:lnTo>
                  <a:cubicBezTo>
                    <a:pt x="190" y="269"/>
                    <a:pt x="378" y="338"/>
                    <a:pt x="567" y="398"/>
                  </a:cubicBezTo>
                  <a:cubicBezTo>
                    <a:pt x="756" y="458"/>
                    <a:pt x="934" y="537"/>
                    <a:pt x="1123" y="597"/>
                  </a:cubicBezTo>
                  <a:cubicBezTo>
                    <a:pt x="1302" y="676"/>
                    <a:pt x="1481" y="766"/>
                    <a:pt x="1669" y="845"/>
                  </a:cubicBezTo>
                  <a:cubicBezTo>
                    <a:pt x="1848" y="934"/>
                    <a:pt x="2017" y="1024"/>
                    <a:pt x="2196" y="1123"/>
                  </a:cubicBezTo>
                  <a:cubicBezTo>
                    <a:pt x="2364" y="1222"/>
                    <a:pt x="2533" y="1331"/>
                    <a:pt x="2702" y="1431"/>
                  </a:cubicBezTo>
                  <a:cubicBezTo>
                    <a:pt x="2871" y="1540"/>
                    <a:pt x="3030" y="1659"/>
                    <a:pt x="3198" y="1778"/>
                  </a:cubicBezTo>
                  <a:cubicBezTo>
                    <a:pt x="3347" y="1898"/>
                    <a:pt x="3506" y="2026"/>
                    <a:pt x="3655" y="2145"/>
                  </a:cubicBezTo>
                  <a:lnTo>
                    <a:pt x="3873" y="2344"/>
                  </a:lnTo>
                  <a:cubicBezTo>
                    <a:pt x="3913" y="2384"/>
                    <a:pt x="3953" y="2414"/>
                    <a:pt x="3992" y="2443"/>
                  </a:cubicBezTo>
                  <a:lnTo>
                    <a:pt x="4102" y="2533"/>
                  </a:lnTo>
                  <a:lnTo>
                    <a:pt x="4261" y="2335"/>
                  </a:lnTo>
                  <a:lnTo>
                    <a:pt x="4131" y="2255"/>
                  </a:lnTo>
                  <a:cubicBezTo>
                    <a:pt x="4092" y="2225"/>
                    <a:pt x="4052" y="2205"/>
                    <a:pt x="4012" y="2176"/>
                  </a:cubicBezTo>
                  <a:lnTo>
                    <a:pt x="3774" y="1997"/>
                  </a:lnTo>
                  <a:cubicBezTo>
                    <a:pt x="3606" y="1887"/>
                    <a:pt x="3436" y="1778"/>
                    <a:pt x="3278" y="1659"/>
                  </a:cubicBezTo>
                  <a:lnTo>
                    <a:pt x="2761" y="1342"/>
                  </a:lnTo>
                  <a:lnTo>
                    <a:pt x="2245" y="1033"/>
                  </a:lnTo>
                  <a:lnTo>
                    <a:pt x="1719" y="746"/>
                  </a:lnTo>
                  <a:cubicBezTo>
                    <a:pt x="1530" y="656"/>
                    <a:pt x="1362" y="557"/>
                    <a:pt x="1173" y="477"/>
                  </a:cubicBezTo>
                  <a:cubicBezTo>
                    <a:pt x="994" y="388"/>
                    <a:pt x="815" y="299"/>
                    <a:pt x="627" y="219"/>
                  </a:cubicBezTo>
                  <a:cubicBezTo>
                    <a:pt x="448" y="150"/>
                    <a:pt x="259" y="7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31"/>
            <p:cNvSpPr/>
            <p:nvPr/>
          </p:nvSpPr>
          <p:spPr>
            <a:xfrm>
              <a:off x="4479225" y="1913150"/>
              <a:ext cx="98600" cy="58875"/>
            </a:xfrm>
            <a:custGeom>
              <a:avLst/>
              <a:gdLst/>
              <a:ahLst/>
              <a:cxnLst/>
              <a:rect l="l" t="t" r="r" b="b"/>
              <a:pathLst>
                <a:path w="3944" h="2355" extrusionOk="0">
                  <a:moveTo>
                    <a:pt x="71" y="1"/>
                  </a:moveTo>
                  <a:lnTo>
                    <a:pt x="1" y="219"/>
                  </a:lnTo>
                  <a:cubicBezTo>
                    <a:pt x="170" y="269"/>
                    <a:pt x="338" y="329"/>
                    <a:pt x="517" y="378"/>
                  </a:cubicBezTo>
                  <a:cubicBezTo>
                    <a:pt x="686" y="437"/>
                    <a:pt x="855" y="507"/>
                    <a:pt x="1034" y="567"/>
                  </a:cubicBezTo>
                  <a:cubicBezTo>
                    <a:pt x="1203" y="636"/>
                    <a:pt x="1362" y="715"/>
                    <a:pt x="1530" y="785"/>
                  </a:cubicBezTo>
                  <a:cubicBezTo>
                    <a:pt x="1699" y="874"/>
                    <a:pt x="1858" y="964"/>
                    <a:pt x="2026" y="1043"/>
                  </a:cubicBezTo>
                  <a:cubicBezTo>
                    <a:pt x="2185" y="1143"/>
                    <a:pt x="2335" y="1242"/>
                    <a:pt x="2493" y="1331"/>
                  </a:cubicBezTo>
                  <a:cubicBezTo>
                    <a:pt x="2652" y="1441"/>
                    <a:pt x="2801" y="1549"/>
                    <a:pt x="2950" y="1649"/>
                  </a:cubicBezTo>
                  <a:cubicBezTo>
                    <a:pt x="3089" y="1768"/>
                    <a:pt x="3228" y="1887"/>
                    <a:pt x="3377" y="1997"/>
                  </a:cubicBezTo>
                  <a:lnTo>
                    <a:pt x="3575" y="2185"/>
                  </a:lnTo>
                  <a:cubicBezTo>
                    <a:pt x="3606" y="2215"/>
                    <a:pt x="3645" y="2245"/>
                    <a:pt x="3685" y="2275"/>
                  </a:cubicBezTo>
                  <a:lnTo>
                    <a:pt x="3784" y="2354"/>
                  </a:lnTo>
                  <a:lnTo>
                    <a:pt x="3943" y="2165"/>
                  </a:lnTo>
                  <a:lnTo>
                    <a:pt x="3824" y="2086"/>
                  </a:lnTo>
                  <a:cubicBezTo>
                    <a:pt x="3784" y="2066"/>
                    <a:pt x="3745" y="2046"/>
                    <a:pt x="3705" y="2017"/>
                  </a:cubicBezTo>
                  <a:lnTo>
                    <a:pt x="3486" y="1847"/>
                  </a:lnTo>
                  <a:cubicBezTo>
                    <a:pt x="3337" y="1748"/>
                    <a:pt x="3178" y="1639"/>
                    <a:pt x="3030" y="1540"/>
                  </a:cubicBezTo>
                  <a:lnTo>
                    <a:pt x="2553" y="1242"/>
                  </a:lnTo>
                  <a:lnTo>
                    <a:pt x="2076" y="954"/>
                  </a:lnTo>
                  <a:lnTo>
                    <a:pt x="1580" y="696"/>
                  </a:lnTo>
                  <a:cubicBezTo>
                    <a:pt x="1421" y="607"/>
                    <a:pt x="1252" y="517"/>
                    <a:pt x="1084" y="437"/>
                  </a:cubicBezTo>
                  <a:cubicBezTo>
                    <a:pt x="914" y="368"/>
                    <a:pt x="756" y="279"/>
                    <a:pt x="587" y="209"/>
                  </a:cubicBezTo>
                  <a:cubicBezTo>
                    <a:pt x="408" y="140"/>
                    <a:pt x="239" y="60"/>
                    <a:pt x="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31"/>
            <p:cNvSpPr/>
            <p:nvPr/>
          </p:nvSpPr>
          <p:spPr>
            <a:xfrm>
              <a:off x="4602350" y="1772425"/>
              <a:ext cx="31800" cy="21100"/>
            </a:xfrm>
            <a:custGeom>
              <a:avLst/>
              <a:gdLst/>
              <a:ahLst/>
              <a:cxnLst/>
              <a:rect l="l" t="t" r="r" b="b"/>
              <a:pathLst>
                <a:path w="1272" h="844" extrusionOk="0">
                  <a:moveTo>
                    <a:pt x="1" y="0"/>
                  </a:moveTo>
                  <a:lnTo>
                    <a:pt x="1" y="248"/>
                  </a:lnTo>
                  <a:cubicBezTo>
                    <a:pt x="21" y="258"/>
                    <a:pt x="40" y="258"/>
                    <a:pt x="60" y="258"/>
                  </a:cubicBezTo>
                  <a:cubicBezTo>
                    <a:pt x="80" y="258"/>
                    <a:pt x="100" y="258"/>
                    <a:pt x="120" y="268"/>
                  </a:cubicBezTo>
                  <a:cubicBezTo>
                    <a:pt x="170" y="278"/>
                    <a:pt x="219" y="298"/>
                    <a:pt x="279" y="318"/>
                  </a:cubicBezTo>
                  <a:cubicBezTo>
                    <a:pt x="378" y="358"/>
                    <a:pt x="477" y="407"/>
                    <a:pt x="577" y="457"/>
                  </a:cubicBezTo>
                  <a:cubicBezTo>
                    <a:pt x="686" y="506"/>
                    <a:pt x="775" y="566"/>
                    <a:pt x="855" y="625"/>
                  </a:cubicBezTo>
                  <a:cubicBezTo>
                    <a:pt x="894" y="665"/>
                    <a:pt x="934" y="695"/>
                    <a:pt x="964" y="735"/>
                  </a:cubicBezTo>
                  <a:cubicBezTo>
                    <a:pt x="1004" y="775"/>
                    <a:pt x="1024" y="804"/>
                    <a:pt x="1044" y="844"/>
                  </a:cubicBezTo>
                  <a:lnTo>
                    <a:pt x="1272" y="695"/>
                  </a:lnTo>
                  <a:cubicBezTo>
                    <a:pt x="1212" y="655"/>
                    <a:pt x="1152" y="616"/>
                    <a:pt x="1093" y="586"/>
                  </a:cubicBezTo>
                  <a:lnTo>
                    <a:pt x="934" y="506"/>
                  </a:lnTo>
                  <a:cubicBezTo>
                    <a:pt x="825" y="457"/>
                    <a:pt x="726" y="407"/>
                    <a:pt x="627" y="358"/>
                  </a:cubicBezTo>
                  <a:cubicBezTo>
                    <a:pt x="527" y="308"/>
                    <a:pt x="438" y="248"/>
                    <a:pt x="338" y="179"/>
                  </a:cubicBezTo>
                  <a:cubicBezTo>
                    <a:pt x="299" y="149"/>
                    <a:pt x="249" y="119"/>
                    <a:pt x="199" y="80"/>
                  </a:cubicBezTo>
                  <a:cubicBezTo>
                    <a:pt x="140" y="60"/>
                    <a:pt x="71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31"/>
            <p:cNvSpPr/>
            <p:nvPr/>
          </p:nvSpPr>
          <p:spPr>
            <a:xfrm>
              <a:off x="4532625" y="1863500"/>
              <a:ext cx="40725" cy="48175"/>
            </a:xfrm>
            <a:custGeom>
              <a:avLst/>
              <a:gdLst/>
              <a:ahLst/>
              <a:cxnLst/>
              <a:rect l="l" t="t" r="r" b="b"/>
              <a:pathLst>
                <a:path w="1629" h="1927" extrusionOk="0">
                  <a:moveTo>
                    <a:pt x="1509" y="199"/>
                  </a:moveTo>
                  <a:lnTo>
                    <a:pt x="1509" y="219"/>
                  </a:lnTo>
                  <a:cubicBezTo>
                    <a:pt x="1519" y="249"/>
                    <a:pt x="1519" y="279"/>
                    <a:pt x="1519" y="309"/>
                  </a:cubicBezTo>
                  <a:lnTo>
                    <a:pt x="1519" y="378"/>
                  </a:lnTo>
                  <a:cubicBezTo>
                    <a:pt x="1509" y="408"/>
                    <a:pt x="1509" y="428"/>
                    <a:pt x="1509" y="457"/>
                  </a:cubicBezTo>
                  <a:lnTo>
                    <a:pt x="1450" y="786"/>
                  </a:lnTo>
                  <a:cubicBezTo>
                    <a:pt x="1400" y="1004"/>
                    <a:pt x="1390" y="1222"/>
                    <a:pt x="1350" y="1431"/>
                  </a:cubicBezTo>
                  <a:lnTo>
                    <a:pt x="1311" y="1699"/>
                  </a:lnTo>
                  <a:cubicBezTo>
                    <a:pt x="1300" y="1709"/>
                    <a:pt x="1300" y="1728"/>
                    <a:pt x="1291" y="1728"/>
                  </a:cubicBezTo>
                  <a:lnTo>
                    <a:pt x="1261" y="1709"/>
                  </a:lnTo>
                  <a:lnTo>
                    <a:pt x="1181" y="1659"/>
                  </a:lnTo>
                  <a:cubicBezTo>
                    <a:pt x="908" y="1490"/>
                    <a:pt x="628" y="1335"/>
                    <a:pt x="332" y="1218"/>
                  </a:cubicBezTo>
                  <a:lnTo>
                    <a:pt x="332" y="1218"/>
                  </a:lnTo>
                  <a:lnTo>
                    <a:pt x="605" y="944"/>
                  </a:lnTo>
                  <a:lnTo>
                    <a:pt x="844" y="726"/>
                  </a:lnTo>
                  <a:lnTo>
                    <a:pt x="1102" y="517"/>
                  </a:lnTo>
                  <a:lnTo>
                    <a:pt x="1360" y="309"/>
                  </a:lnTo>
                  <a:lnTo>
                    <a:pt x="1450" y="239"/>
                  </a:lnTo>
                  <a:lnTo>
                    <a:pt x="1489" y="210"/>
                  </a:lnTo>
                  <a:lnTo>
                    <a:pt x="1509" y="199"/>
                  </a:lnTo>
                  <a:close/>
                  <a:moveTo>
                    <a:pt x="1609" y="1"/>
                  </a:moveTo>
                  <a:cubicBezTo>
                    <a:pt x="1589" y="11"/>
                    <a:pt x="1578" y="21"/>
                    <a:pt x="1559" y="31"/>
                  </a:cubicBezTo>
                  <a:lnTo>
                    <a:pt x="1459" y="90"/>
                  </a:lnTo>
                  <a:lnTo>
                    <a:pt x="1291" y="210"/>
                  </a:lnTo>
                  <a:lnTo>
                    <a:pt x="1022" y="398"/>
                  </a:lnTo>
                  <a:lnTo>
                    <a:pt x="755" y="596"/>
                  </a:lnTo>
                  <a:lnTo>
                    <a:pt x="506" y="795"/>
                  </a:lnTo>
                  <a:cubicBezTo>
                    <a:pt x="338" y="934"/>
                    <a:pt x="168" y="1073"/>
                    <a:pt x="0" y="1222"/>
                  </a:cubicBezTo>
                  <a:lnTo>
                    <a:pt x="77" y="1304"/>
                  </a:lnTo>
                  <a:lnTo>
                    <a:pt x="77" y="1304"/>
                  </a:lnTo>
                  <a:lnTo>
                    <a:pt x="60" y="1371"/>
                  </a:lnTo>
                  <a:cubicBezTo>
                    <a:pt x="417" y="1450"/>
                    <a:pt x="764" y="1600"/>
                    <a:pt x="1112" y="1778"/>
                  </a:cubicBezTo>
                  <a:lnTo>
                    <a:pt x="1280" y="1867"/>
                  </a:lnTo>
                  <a:lnTo>
                    <a:pt x="1320" y="1887"/>
                  </a:lnTo>
                  <a:cubicBezTo>
                    <a:pt x="1350" y="1907"/>
                    <a:pt x="1370" y="1917"/>
                    <a:pt x="1370" y="1917"/>
                  </a:cubicBezTo>
                  <a:lnTo>
                    <a:pt x="1380" y="1927"/>
                  </a:lnTo>
                  <a:cubicBezTo>
                    <a:pt x="1380" y="1927"/>
                    <a:pt x="1380" y="1917"/>
                    <a:pt x="1390" y="1917"/>
                  </a:cubicBezTo>
                  <a:lnTo>
                    <a:pt x="1390" y="1887"/>
                  </a:lnTo>
                  <a:lnTo>
                    <a:pt x="1400" y="1818"/>
                  </a:lnTo>
                  <a:cubicBezTo>
                    <a:pt x="1400" y="1818"/>
                    <a:pt x="1410" y="1728"/>
                    <a:pt x="1430" y="1629"/>
                  </a:cubicBezTo>
                  <a:cubicBezTo>
                    <a:pt x="1439" y="1540"/>
                    <a:pt x="1450" y="1441"/>
                    <a:pt x="1450" y="1441"/>
                  </a:cubicBezTo>
                  <a:cubicBezTo>
                    <a:pt x="1489" y="1232"/>
                    <a:pt x="1499" y="1004"/>
                    <a:pt x="1539" y="795"/>
                  </a:cubicBezTo>
                  <a:cubicBezTo>
                    <a:pt x="1569" y="696"/>
                    <a:pt x="1589" y="587"/>
                    <a:pt x="1609" y="468"/>
                  </a:cubicBezTo>
                  <a:cubicBezTo>
                    <a:pt x="1609" y="448"/>
                    <a:pt x="1618" y="418"/>
                    <a:pt x="1618" y="388"/>
                  </a:cubicBezTo>
                  <a:lnTo>
                    <a:pt x="1628" y="289"/>
                  </a:lnTo>
                  <a:cubicBezTo>
                    <a:pt x="1628" y="210"/>
                    <a:pt x="1628" y="140"/>
                    <a:pt x="1618" y="60"/>
                  </a:cubicBez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31"/>
            <p:cNvSpPr/>
            <p:nvPr/>
          </p:nvSpPr>
          <p:spPr>
            <a:xfrm>
              <a:off x="4629175" y="1883625"/>
              <a:ext cx="115675" cy="46700"/>
            </a:xfrm>
            <a:custGeom>
              <a:avLst/>
              <a:gdLst/>
              <a:ahLst/>
              <a:cxnLst/>
              <a:rect l="l" t="t" r="r" b="b"/>
              <a:pathLst>
                <a:path w="4627" h="1868" extrusionOk="0">
                  <a:moveTo>
                    <a:pt x="4508" y="0"/>
                  </a:moveTo>
                  <a:cubicBezTo>
                    <a:pt x="4101" y="159"/>
                    <a:pt x="3684" y="308"/>
                    <a:pt x="3287" y="497"/>
                  </a:cubicBezTo>
                  <a:cubicBezTo>
                    <a:pt x="3078" y="596"/>
                    <a:pt x="2879" y="685"/>
                    <a:pt x="2681" y="775"/>
                  </a:cubicBezTo>
                  <a:lnTo>
                    <a:pt x="2095" y="1093"/>
                  </a:lnTo>
                  <a:cubicBezTo>
                    <a:pt x="2006" y="1142"/>
                    <a:pt x="1897" y="1192"/>
                    <a:pt x="1807" y="1251"/>
                  </a:cubicBezTo>
                  <a:lnTo>
                    <a:pt x="1539" y="1430"/>
                  </a:lnTo>
                  <a:lnTo>
                    <a:pt x="1261" y="1618"/>
                  </a:lnTo>
                  <a:lnTo>
                    <a:pt x="1152" y="1688"/>
                  </a:lnTo>
                  <a:lnTo>
                    <a:pt x="1132" y="1698"/>
                  </a:lnTo>
                  <a:cubicBezTo>
                    <a:pt x="1132" y="1698"/>
                    <a:pt x="1122" y="1698"/>
                    <a:pt x="1122" y="1688"/>
                  </a:cubicBezTo>
                  <a:lnTo>
                    <a:pt x="1092" y="1658"/>
                  </a:lnTo>
                  <a:cubicBezTo>
                    <a:pt x="933" y="1510"/>
                    <a:pt x="785" y="1351"/>
                    <a:pt x="626" y="1201"/>
                  </a:cubicBezTo>
                  <a:cubicBezTo>
                    <a:pt x="467" y="1053"/>
                    <a:pt x="308" y="914"/>
                    <a:pt x="149" y="765"/>
                  </a:cubicBezTo>
                  <a:lnTo>
                    <a:pt x="0" y="943"/>
                  </a:lnTo>
                  <a:lnTo>
                    <a:pt x="507" y="1331"/>
                  </a:lnTo>
                  <a:cubicBezTo>
                    <a:pt x="666" y="1470"/>
                    <a:pt x="834" y="1609"/>
                    <a:pt x="993" y="1757"/>
                  </a:cubicBezTo>
                  <a:lnTo>
                    <a:pt x="1083" y="1827"/>
                  </a:lnTo>
                  <a:cubicBezTo>
                    <a:pt x="1092" y="1837"/>
                    <a:pt x="1112" y="1867"/>
                    <a:pt x="1122" y="1867"/>
                  </a:cubicBezTo>
                  <a:lnTo>
                    <a:pt x="1182" y="1827"/>
                  </a:lnTo>
                  <a:lnTo>
                    <a:pt x="1331" y="1718"/>
                  </a:lnTo>
                  <a:lnTo>
                    <a:pt x="1599" y="1529"/>
                  </a:lnTo>
                  <a:lnTo>
                    <a:pt x="1867" y="1340"/>
                  </a:lnTo>
                  <a:cubicBezTo>
                    <a:pt x="1956" y="1281"/>
                    <a:pt x="2056" y="1232"/>
                    <a:pt x="2155" y="1182"/>
                  </a:cubicBezTo>
                  <a:lnTo>
                    <a:pt x="2740" y="884"/>
                  </a:lnTo>
                  <a:cubicBezTo>
                    <a:pt x="2939" y="795"/>
                    <a:pt x="3148" y="715"/>
                    <a:pt x="3356" y="636"/>
                  </a:cubicBezTo>
                  <a:cubicBezTo>
                    <a:pt x="3764" y="477"/>
                    <a:pt x="4200" y="378"/>
                    <a:pt x="4627" y="268"/>
                  </a:cubicBezTo>
                  <a:lnTo>
                    <a:pt x="450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31"/>
            <p:cNvSpPr/>
            <p:nvPr/>
          </p:nvSpPr>
          <p:spPr>
            <a:xfrm>
              <a:off x="4700900" y="1909675"/>
              <a:ext cx="65300" cy="108750"/>
            </a:xfrm>
            <a:custGeom>
              <a:avLst/>
              <a:gdLst/>
              <a:ahLst/>
              <a:cxnLst/>
              <a:rect l="l" t="t" r="r" b="b"/>
              <a:pathLst>
                <a:path w="2612" h="4350" extrusionOk="0">
                  <a:moveTo>
                    <a:pt x="2374" y="1"/>
                  </a:moveTo>
                  <a:cubicBezTo>
                    <a:pt x="2175" y="398"/>
                    <a:pt x="1967" y="795"/>
                    <a:pt x="1718" y="1163"/>
                  </a:cubicBezTo>
                  <a:cubicBezTo>
                    <a:pt x="1599" y="1351"/>
                    <a:pt x="1470" y="1530"/>
                    <a:pt x="1341" y="1708"/>
                  </a:cubicBezTo>
                  <a:lnTo>
                    <a:pt x="914" y="2205"/>
                  </a:lnTo>
                  <a:cubicBezTo>
                    <a:pt x="845" y="2284"/>
                    <a:pt x="775" y="2374"/>
                    <a:pt x="696" y="2443"/>
                  </a:cubicBezTo>
                  <a:lnTo>
                    <a:pt x="447" y="2662"/>
                  </a:lnTo>
                  <a:lnTo>
                    <a:pt x="209" y="2880"/>
                  </a:lnTo>
                  <a:lnTo>
                    <a:pt x="61" y="2999"/>
                  </a:lnTo>
                  <a:lnTo>
                    <a:pt x="10" y="3049"/>
                  </a:lnTo>
                  <a:cubicBezTo>
                    <a:pt x="1" y="3059"/>
                    <a:pt x="21" y="3079"/>
                    <a:pt x="30" y="3098"/>
                  </a:cubicBezTo>
                  <a:lnTo>
                    <a:pt x="90" y="3198"/>
                  </a:lnTo>
                  <a:cubicBezTo>
                    <a:pt x="299" y="3575"/>
                    <a:pt x="478" y="3963"/>
                    <a:pt x="646" y="4349"/>
                  </a:cubicBezTo>
                  <a:lnTo>
                    <a:pt x="855" y="4250"/>
                  </a:lnTo>
                  <a:cubicBezTo>
                    <a:pt x="646" y="3873"/>
                    <a:pt x="438" y="3496"/>
                    <a:pt x="200" y="3129"/>
                  </a:cubicBezTo>
                  <a:lnTo>
                    <a:pt x="180" y="3089"/>
                  </a:lnTo>
                  <a:lnTo>
                    <a:pt x="169" y="3079"/>
                  </a:lnTo>
                  <a:lnTo>
                    <a:pt x="180" y="3059"/>
                  </a:lnTo>
                  <a:lnTo>
                    <a:pt x="279" y="2970"/>
                  </a:lnTo>
                  <a:lnTo>
                    <a:pt x="527" y="2741"/>
                  </a:lnTo>
                  <a:lnTo>
                    <a:pt x="765" y="2523"/>
                  </a:lnTo>
                  <a:cubicBezTo>
                    <a:pt x="845" y="2443"/>
                    <a:pt x="914" y="2364"/>
                    <a:pt x="994" y="2284"/>
                  </a:cubicBezTo>
                  <a:lnTo>
                    <a:pt x="1431" y="1788"/>
                  </a:lnTo>
                  <a:cubicBezTo>
                    <a:pt x="1570" y="1619"/>
                    <a:pt x="1698" y="1441"/>
                    <a:pt x="1837" y="1262"/>
                  </a:cubicBezTo>
                  <a:cubicBezTo>
                    <a:pt x="2115" y="924"/>
                    <a:pt x="2354" y="547"/>
                    <a:pt x="2612" y="190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31"/>
            <p:cNvSpPr/>
            <p:nvPr/>
          </p:nvSpPr>
          <p:spPr>
            <a:xfrm>
              <a:off x="4588950" y="1949900"/>
              <a:ext cx="78225" cy="96825"/>
            </a:xfrm>
            <a:custGeom>
              <a:avLst/>
              <a:gdLst/>
              <a:ahLst/>
              <a:cxnLst/>
              <a:rect l="l" t="t" r="r" b="b"/>
              <a:pathLst>
                <a:path w="3129" h="3873" extrusionOk="0">
                  <a:moveTo>
                    <a:pt x="150" y="0"/>
                  </a:moveTo>
                  <a:lnTo>
                    <a:pt x="1" y="179"/>
                  </a:lnTo>
                  <a:cubicBezTo>
                    <a:pt x="150" y="308"/>
                    <a:pt x="298" y="427"/>
                    <a:pt x="448" y="556"/>
                  </a:cubicBezTo>
                  <a:cubicBezTo>
                    <a:pt x="596" y="686"/>
                    <a:pt x="735" y="825"/>
                    <a:pt x="885" y="953"/>
                  </a:cubicBezTo>
                  <a:cubicBezTo>
                    <a:pt x="1024" y="1103"/>
                    <a:pt x="1163" y="1242"/>
                    <a:pt x="1302" y="1390"/>
                  </a:cubicBezTo>
                  <a:cubicBezTo>
                    <a:pt x="1421" y="1539"/>
                    <a:pt x="1560" y="1698"/>
                    <a:pt x="1679" y="1847"/>
                  </a:cubicBezTo>
                  <a:cubicBezTo>
                    <a:pt x="1798" y="2006"/>
                    <a:pt x="1917" y="2165"/>
                    <a:pt x="2036" y="2334"/>
                  </a:cubicBezTo>
                  <a:cubicBezTo>
                    <a:pt x="2136" y="2502"/>
                    <a:pt x="2255" y="2661"/>
                    <a:pt x="2354" y="2840"/>
                  </a:cubicBezTo>
                  <a:cubicBezTo>
                    <a:pt x="2443" y="3009"/>
                    <a:pt x="2553" y="3177"/>
                    <a:pt x="2642" y="3356"/>
                  </a:cubicBezTo>
                  <a:lnTo>
                    <a:pt x="2771" y="3625"/>
                  </a:lnTo>
                  <a:cubicBezTo>
                    <a:pt x="2791" y="3664"/>
                    <a:pt x="2811" y="3714"/>
                    <a:pt x="2840" y="3753"/>
                  </a:cubicBezTo>
                  <a:cubicBezTo>
                    <a:pt x="2840" y="3753"/>
                    <a:pt x="2860" y="3783"/>
                    <a:pt x="2870" y="3813"/>
                  </a:cubicBezTo>
                  <a:cubicBezTo>
                    <a:pt x="2890" y="3843"/>
                    <a:pt x="2900" y="3872"/>
                    <a:pt x="2900" y="3872"/>
                  </a:cubicBezTo>
                  <a:lnTo>
                    <a:pt x="3129" y="3764"/>
                  </a:lnTo>
                  <a:cubicBezTo>
                    <a:pt x="3129" y="3764"/>
                    <a:pt x="3109" y="3733"/>
                    <a:pt x="3079" y="3694"/>
                  </a:cubicBezTo>
                  <a:lnTo>
                    <a:pt x="3039" y="3634"/>
                  </a:lnTo>
                  <a:cubicBezTo>
                    <a:pt x="3009" y="3594"/>
                    <a:pt x="2979" y="3555"/>
                    <a:pt x="2959" y="3515"/>
                  </a:cubicBezTo>
                  <a:lnTo>
                    <a:pt x="2801" y="3267"/>
                  </a:lnTo>
                  <a:cubicBezTo>
                    <a:pt x="2692" y="3088"/>
                    <a:pt x="2582" y="2930"/>
                    <a:pt x="2473" y="2760"/>
                  </a:cubicBezTo>
                  <a:cubicBezTo>
                    <a:pt x="2354" y="2592"/>
                    <a:pt x="2235" y="2433"/>
                    <a:pt x="2125" y="2264"/>
                  </a:cubicBezTo>
                  <a:lnTo>
                    <a:pt x="1758" y="1787"/>
                  </a:lnTo>
                  <a:lnTo>
                    <a:pt x="1381" y="1321"/>
                  </a:lnTo>
                  <a:lnTo>
                    <a:pt x="984" y="864"/>
                  </a:lnTo>
                  <a:cubicBezTo>
                    <a:pt x="845" y="715"/>
                    <a:pt x="715" y="566"/>
                    <a:pt x="576" y="417"/>
                  </a:cubicBezTo>
                  <a:cubicBezTo>
                    <a:pt x="437" y="278"/>
                    <a:pt x="289" y="139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31"/>
            <p:cNvSpPr/>
            <p:nvPr/>
          </p:nvSpPr>
          <p:spPr>
            <a:xfrm>
              <a:off x="4574050" y="1967275"/>
              <a:ext cx="72525" cy="89875"/>
            </a:xfrm>
            <a:custGeom>
              <a:avLst/>
              <a:gdLst/>
              <a:ahLst/>
              <a:cxnLst/>
              <a:rect l="l" t="t" r="r" b="b"/>
              <a:pathLst>
                <a:path w="2901" h="3595" extrusionOk="0">
                  <a:moveTo>
                    <a:pt x="150" y="0"/>
                  </a:moveTo>
                  <a:lnTo>
                    <a:pt x="1" y="179"/>
                  </a:lnTo>
                  <a:cubicBezTo>
                    <a:pt x="140" y="298"/>
                    <a:pt x="279" y="417"/>
                    <a:pt x="418" y="527"/>
                  </a:cubicBezTo>
                  <a:cubicBezTo>
                    <a:pt x="547" y="655"/>
                    <a:pt x="686" y="775"/>
                    <a:pt x="825" y="904"/>
                  </a:cubicBezTo>
                  <a:cubicBezTo>
                    <a:pt x="944" y="1033"/>
                    <a:pt x="1073" y="1162"/>
                    <a:pt x="1203" y="1301"/>
                  </a:cubicBezTo>
                  <a:cubicBezTo>
                    <a:pt x="1322" y="1440"/>
                    <a:pt x="1441" y="1579"/>
                    <a:pt x="1560" y="1728"/>
                  </a:cubicBezTo>
                  <a:cubicBezTo>
                    <a:pt x="1669" y="1877"/>
                    <a:pt x="1779" y="2016"/>
                    <a:pt x="1878" y="2165"/>
                  </a:cubicBezTo>
                  <a:cubicBezTo>
                    <a:pt x="1977" y="2323"/>
                    <a:pt x="2086" y="2473"/>
                    <a:pt x="2176" y="2632"/>
                  </a:cubicBezTo>
                  <a:cubicBezTo>
                    <a:pt x="2265" y="2800"/>
                    <a:pt x="2354" y="2949"/>
                    <a:pt x="2434" y="3118"/>
                  </a:cubicBezTo>
                  <a:lnTo>
                    <a:pt x="2553" y="3366"/>
                  </a:lnTo>
                  <a:cubicBezTo>
                    <a:pt x="2573" y="3406"/>
                    <a:pt x="2602" y="3446"/>
                    <a:pt x="2622" y="3486"/>
                  </a:cubicBezTo>
                  <a:cubicBezTo>
                    <a:pt x="2622" y="3486"/>
                    <a:pt x="2642" y="3515"/>
                    <a:pt x="2652" y="3545"/>
                  </a:cubicBezTo>
                  <a:cubicBezTo>
                    <a:pt x="2672" y="3575"/>
                    <a:pt x="2682" y="3594"/>
                    <a:pt x="2682" y="3594"/>
                  </a:cubicBezTo>
                  <a:lnTo>
                    <a:pt x="2900" y="3486"/>
                  </a:lnTo>
                  <a:lnTo>
                    <a:pt x="2860" y="3426"/>
                  </a:lnTo>
                  <a:lnTo>
                    <a:pt x="2821" y="3366"/>
                  </a:lnTo>
                  <a:cubicBezTo>
                    <a:pt x="2791" y="3327"/>
                    <a:pt x="2771" y="3297"/>
                    <a:pt x="2741" y="3257"/>
                  </a:cubicBezTo>
                  <a:lnTo>
                    <a:pt x="2602" y="3019"/>
                  </a:lnTo>
                  <a:cubicBezTo>
                    <a:pt x="2503" y="2870"/>
                    <a:pt x="2394" y="2711"/>
                    <a:pt x="2295" y="2562"/>
                  </a:cubicBezTo>
                  <a:cubicBezTo>
                    <a:pt x="2196" y="2403"/>
                    <a:pt x="2076" y="2254"/>
                    <a:pt x="1977" y="2105"/>
                  </a:cubicBezTo>
                  <a:lnTo>
                    <a:pt x="1639" y="1659"/>
                  </a:lnTo>
                  <a:lnTo>
                    <a:pt x="1282" y="1222"/>
                  </a:lnTo>
                  <a:lnTo>
                    <a:pt x="925" y="805"/>
                  </a:lnTo>
                  <a:cubicBezTo>
                    <a:pt x="795" y="666"/>
                    <a:pt x="666" y="527"/>
                    <a:pt x="547" y="397"/>
                  </a:cubicBezTo>
                  <a:lnTo>
                    <a:pt x="1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8" name="Google Shape;12548;p31"/>
            <p:cNvSpPr/>
            <p:nvPr/>
          </p:nvSpPr>
          <p:spPr>
            <a:xfrm>
              <a:off x="4741350" y="1883625"/>
              <a:ext cx="25125" cy="29550"/>
            </a:xfrm>
            <a:custGeom>
              <a:avLst/>
              <a:gdLst/>
              <a:ahLst/>
              <a:cxnLst/>
              <a:rect l="l" t="t" r="r" b="b"/>
              <a:pathLst>
                <a:path w="1005" h="1182" extrusionOk="0">
                  <a:moveTo>
                    <a:pt x="100" y="0"/>
                  </a:moveTo>
                  <a:lnTo>
                    <a:pt x="1" y="239"/>
                  </a:lnTo>
                  <a:cubicBezTo>
                    <a:pt x="21" y="268"/>
                    <a:pt x="71" y="268"/>
                    <a:pt x="100" y="298"/>
                  </a:cubicBezTo>
                  <a:cubicBezTo>
                    <a:pt x="150" y="328"/>
                    <a:pt x="190" y="358"/>
                    <a:pt x="230" y="398"/>
                  </a:cubicBezTo>
                  <a:cubicBezTo>
                    <a:pt x="299" y="477"/>
                    <a:pt x="378" y="556"/>
                    <a:pt x="448" y="645"/>
                  </a:cubicBezTo>
                  <a:cubicBezTo>
                    <a:pt x="528" y="735"/>
                    <a:pt x="587" y="815"/>
                    <a:pt x="647" y="914"/>
                  </a:cubicBezTo>
                  <a:cubicBezTo>
                    <a:pt x="667" y="954"/>
                    <a:pt x="687" y="1003"/>
                    <a:pt x="706" y="1053"/>
                  </a:cubicBezTo>
                  <a:cubicBezTo>
                    <a:pt x="726" y="1093"/>
                    <a:pt x="726" y="1142"/>
                    <a:pt x="736" y="1182"/>
                  </a:cubicBezTo>
                  <a:lnTo>
                    <a:pt x="1004" y="1122"/>
                  </a:lnTo>
                  <a:cubicBezTo>
                    <a:pt x="954" y="1073"/>
                    <a:pt x="925" y="1013"/>
                    <a:pt x="885" y="963"/>
                  </a:cubicBezTo>
                  <a:lnTo>
                    <a:pt x="756" y="824"/>
                  </a:lnTo>
                  <a:cubicBezTo>
                    <a:pt x="687" y="745"/>
                    <a:pt x="597" y="656"/>
                    <a:pt x="537" y="576"/>
                  </a:cubicBezTo>
                  <a:cubicBezTo>
                    <a:pt x="468" y="487"/>
                    <a:pt x="398" y="398"/>
                    <a:pt x="339" y="298"/>
                  </a:cubicBezTo>
                  <a:cubicBezTo>
                    <a:pt x="309" y="259"/>
                    <a:pt x="269" y="208"/>
                    <a:pt x="239" y="159"/>
                  </a:cubicBezTo>
                  <a:cubicBezTo>
                    <a:pt x="200" y="109"/>
                    <a:pt x="150" y="4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9" name="Google Shape;12549;p31"/>
            <p:cNvSpPr/>
            <p:nvPr/>
          </p:nvSpPr>
          <p:spPr>
            <a:xfrm>
              <a:off x="4632650" y="1956600"/>
              <a:ext cx="48925" cy="42475"/>
            </a:xfrm>
            <a:custGeom>
              <a:avLst/>
              <a:gdLst/>
              <a:ahLst/>
              <a:cxnLst/>
              <a:rect l="l" t="t" r="r" b="b"/>
              <a:pathLst>
                <a:path w="1957" h="1699" extrusionOk="0">
                  <a:moveTo>
                    <a:pt x="1787" y="149"/>
                  </a:moveTo>
                  <a:lnTo>
                    <a:pt x="1787" y="169"/>
                  </a:lnTo>
                  <a:lnTo>
                    <a:pt x="1758" y="259"/>
                  </a:lnTo>
                  <a:lnTo>
                    <a:pt x="1728" y="318"/>
                  </a:lnTo>
                  <a:cubicBezTo>
                    <a:pt x="1718" y="338"/>
                    <a:pt x="1698" y="368"/>
                    <a:pt x="1688" y="387"/>
                  </a:cubicBezTo>
                  <a:cubicBezTo>
                    <a:pt x="1628" y="477"/>
                    <a:pt x="1569" y="566"/>
                    <a:pt x="1509" y="665"/>
                  </a:cubicBezTo>
                  <a:cubicBezTo>
                    <a:pt x="1381" y="854"/>
                    <a:pt x="1291" y="1043"/>
                    <a:pt x="1172" y="1232"/>
                  </a:cubicBezTo>
                  <a:lnTo>
                    <a:pt x="1033" y="1450"/>
                  </a:lnTo>
                  <a:cubicBezTo>
                    <a:pt x="1025" y="1458"/>
                    <a:pt x="1023" y="1482"/>
                    <a:pt x="1017" y="1482"/>
                  </a:cubicBezTo>
                  <a:cubicBezTo>
                    <a:pt x="1016" y="1482"/>
                    <a:pt x="1014" y="1481"/>
                    <a:pt x="1013" y="1480"/>
                  </a:cubicBezTo>
                  <a:lnTo>
                    <a:pt x="993" y="1450"/>
                  </a:lnTo>
                  <a:lnTo>
                    <a:pt x="933" y="1371"/>
                  </a:lnTo>
                  <a:cubicBezTo>
                    <a:pt x="814" y="1212"/>
                    <a:pt x="695" y="1053"/>
                    <a:pt x="566" y="904"/>
                  </a:cubicBezTo>
                  <a:cubicBezTo>
                    <a:pt x="486" y="817"/>
                    <a:pt x="401" y="727"/>
                    <a:pt x="313" y="642"/>
                  </a:cubicBezTo>
                  <a:lnTo>
                    <a:pt x="313" y="642"/>
                  </a:lnTo>
                  <a:lnTo>
                    <a:pt x="675" y="497"/>
                  </a:lnTo>
                  <a:lnTo>
                    <a:pt x="983" y="378"/>
                  </a:lnTo>
                  <a:lnTo>
                    <a:pt x="1291" y="279"/>
                  </a:lnTo>
                  <a:lnTo>
                    <a:pt x="1609" y="199"/>
                  </a:lnTo>
                  <a:lnTo>
                    <a:pt x="1728" y="169"/>
                  </a:lnTo>
                  <a:lnTo>
                    <a:pt x="1767" y="159"/>
                  </a:lnTo>
                  <a:lnTo>
                    <a:pt x="1787" y="149"/>
                  </a:lnTo>
                  <a:close/>
                  <a:moveTo>
                    <a:pt x="1956" y="1"/>
                  </a:moveTo>
                  <a:cubicBezTo>
                    <a:pt x="1937" y="1"/>
                    <a:pt x="1917" y="10"/>
                    <a:pt x="1897" y="10"/>
                  </a:cubicBezTo>
                  <a:lnTo>
                    <a:pt x="1787" y="30"/>
                  </a:lnTo>
                  <a:lnTo>
                    <a:pt x="1589" y="80"/>
                  </a:lnTo>
                  <a:lnTo>
                    <a:pt x="1261" y="149"/>
                  </a:lnTo>
                  <a:lnTo>
                    <a:pt x="944" y="229"/>
                  </a:lnTo>
                  <a:lnTo>
                    <a:pt x="636" y="318"/>
                  </a:lnTo>
                  <a:cubicBezTo>
                    <a:pt x="427" y="378"/>
                    <a:pt x="219" y="447"/>
                    <a:pt x="10" y="517"/>
                  </a:cubicBezTo>
                  <a:cubicBezTo>
                    <a:pt x="10" y="517"/>
                    <a:pt x="29" y="562"/>
                    <a:pt x="48" y="619"/>
                  </a:cubicBezTo>
                  <a:lnTo>
                    <a:pt x="48" y="619"/>
                  </a:lnTo>
                  <a:lnTo>
                    <a:pt x="0" y="676"/>
                  </a:lnTo>
                  <a:cubicBezTo>
                    <a:pt x="27" y="695"/>
                    <a:pt x="53" y="715"/>
                    <a:pt x="79" y="735"/>
                  </a:cubicBezTo>
                  <a:lnTo>
                    <a:pt x="79" y="735"/>
                  </a:lnTo>
                  <a:cubicBezTo>
                    <a:pt x="79" y="735"/>
                    <a:pt x="79" y="735"/>
                    <a:pt x="79" y="735"/>
                  </a:cubicBezTo>
                  <a:lnTo>
                    <a:pt x="80" y="735"/>
                  </a:lnTo>
                  <a:lnTo>
                    <a:pt x="80" y="735"/>
                  </a:lnTo>
                  <a:cubicBezTo>
                    <a:pt x="200" y="828"/>
                    <a:pt x="315" y="927"/>
                    <a:pt x="437" y="1033"/>
                  </a:cubicBezTo>
                  <a:cubicBezTo>
                    <a:pt x="566" y="1162"/>
                    <a:pt x="695" y="1311"/>
                    <a:pt x="825" y="1450"/>
                  </a:cubicBezTo>
                  <a:lnTo>
                    <a:pt x="884" y="1530"/>
                  </a:lnTo>
                  <a:cubicBezTo>
                    <a:pt x="914" y="1559"/>
                    <a:pt x="944" y="1599"/>
                    <a:pt x="944" y="1599"/>
                  </a:cubicBezTo>
                  <a:lnTo>
                    <a:pt x="1003" y="1688"/>
                  </a:lnTo>
                  <a:lnTo>
                    <a:pt x="1013" y="1698"/>
                  </a:lnTo>
                  <a:lnTo>
                    <a:pt x="1023" y="1688"/>
                  </a:lnTo>
                  <a:lnTo>
                    <a:pt x="1033" y="1658"/>
                  </a:lnTo>
                  <a:lnTo>
                    <a:pt x="1072" y="1609"/>
                  </a:lnTo>
                  <a:lnTo>
                    <a:pt x="1271" y="1281"/>
                  </a:lnTo>
                  <a:cubicBezTo>
                    <a:pt x="1381" y="1093"/>
                    <a:pt x="1480" y="894"/>
                    <a:pt x="1589" y="715"/>
                  </a:cubicBezTo>
                  <a:cubicBezTo>
                    <a:pt x="1659" y="626"/>
                    <a:pt x="1718" y="537"/>
                    <a:pt x="1778" y="437"/>
                  </a:cubicBezTo>
                  <a:cubicBezTo>
                    <a:pt x="1787" y="418"/>
                    <a:pt x="1807" y="387"/>
                    <a:pt x="1817" y="368"/>
                  </a:cubicBezTo>
                  <a:lnTo>
                    <a:pt x="1867" y="279"/>
                  </a:lnTo>
                  <a:cubicBezTo>
                    <a:pt x="1897" y="209"/>
                    <a:pt x="1926" y="140"/>
                    <a:pt x="1937" y="60"/>
                  </a:cubicBezTo>
                  <a:lnTo>
                    <a:pt x="19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31"/>
            <p:cNvSpPr/>
            <p:nvPr/>
          </p:nvSpPr>
          <p:spPr>
            <a:xfrm>
              <a:off x="4717025" y="2015925"/>
              <a:ext cx="113475" cy="34775"/>
            </a:xfrm>
            <a:custGeom>
              <a:avLst/>
              <a:gdLst/>
              <a:ahLst/>
              <a:cxnLst/>
              <a:rect l="l" t="t" r="r" b="b"/>
              <a:pathLst>
                <a:path w="4539" h="1391" extrusionOk="0">
                  <a:moveTo>
                    <a:pt x="210" y="0"/>
                  </a:moveTo>
                  <a:lnTo>
                    <a:pt x="1" y="99"/>
                  </a:lnTo>
                  <a:cubicBezTo>
                    <a:pt x="100" y="289"/>
                    <a:pt x="210" y="477"/>
                    <a:pt x="319" y="656"/>
                  </a:cubicBezTo>
                  <a:cubicBezTo>
                    <a:pt x="418" y="854"/>
                    <a:pt x="508" y="1043"/>
                    <a:pt x="607" y="1231"/>
                  </a:cubicBezTo>
                  <a:cubicBezTo>
                    <a:pt x="607" y="1231"/>
                    <a:pt x="617" y="1262"/>
                    <a:pt x="636" y="1281"/>
                  </a:cubicBezTo>
                  <a:lnTo>
                    <a:pt x="656" y="1341"/>
                  </a:lnTo>
                  <a:cubicBezTo>
                    <a:pt x="667" y="1351"/>
                    <a:pt x="667" y="1381"/>
                    <a:pt x="686" y="1390"/>
                  </a:cubicBezTo>
                  <a:lnTo>
                    <a:pt x="746" y="1370"/>
                  </a:lnTo>
                  <a:lnTo>
                    <a:pt x="934" y="1331"/>
                  </a:lnTo>
                  <a:lnTo>
                    <a:pt x="1252" y="1262"/>
                  </a:lnTo>
                  <a:lnTo>
                    <a:pt x="1570" y="1192"/>
                  </a:lnTo>
                  <a:cubicBezTo>
                    <a:pt x="1679" y="1162"/>
                    <a:pt x="1788" y="1162"/>
                    <a:pt x="1898" y="1152"/>
                  </a:cubicBezTo>
                  <a:lnTo>
                    <a:pt x="2553" y="1103"/>
                  </a:lnTo>
                  <a:cubicBezTo>
                    <a:pt x="2618" y="1100"/>
                    <a:pt x="2682" y="1098"/>
                    <a:pt x="2747" y="1098"/>
                  </a:cubicBezTo>
                  <a:cubicBezTo>
                    <a:pt x="2901" y="1098"/>
                    <a:pt x="3057" y="1106"/>
                    <a:pt x="3218" y="1112"/>
                  </a:cubicBezTo>
                  <a:cubicBezTo>
                    <a:pt x="3655" y="1123"/>
                    <a:pt x="4092" y="1192"/>
                    <a:pt x="4539" y="1262"/>
                  </a:cubicBezTo>
                  <a:lnTo>
                    <a:pt x="4529" y="964"/>
                  </a:lnTo>
                  <a:cubicBezTo>
                    <a:pt x="4227" y="957"/>
                    <a:pt x="3921" y="945"/>
                    <a:pt x="3613" y="945"/>
                  </a:cubicBezTo>
                  <a:cubicBezTo>
                    <a:pt x="3475" y="945"/>
                    <a:pt x="3336" y="947"/>
                    <a:pt x="3198" y="953"/>
                  </a:cubicBezTo>
                  <a:cubicBezTo>
                    <a:pt x="2980" y="964"/>
                    <a:pt x="2761" y="964"/>
                    <a:pt x="2533" y="973"/>
                  </a:cubicBezTo>
                  <a:lnTo>
                    <a:pt x="1878" y="1043"/>
                  </a:lnTo>
                  <a:cubicBezTo>
                    <a:pt x="1768" y="1053"/>
                    <a:pt x="1660" y="1063"/>
                    <a:pt x="1550" y="1083"/>
                  </a:cubicBezTo>
                  <a:lnTo>
                    <a:pt x="1232" y="1152"/>
                  </a:lnTo>
                  <a:lnTo>
                    <a:pt x="905" y="1212"/>
                  </a:lnTo>
                  <a:lnTo>
                    <a:pt x="775" y="1242"/>
                  </a:lnTo>
                  <a:lnTo>
                    <a:pt x="756" y="1242"/>
                  </a:lnTo>
                  <a:lnTo>
                    <a:pt x="756" y="1222"/>
                  </a:lnTo>
                  <a:lnTo>
                    <a:pt x="736" y="1182"/>
                  </a:lnTo>
                  <a:cubicBezTo>
                    <a:pt x="647" y="984"/>
                    <a:pt x="567" y="785"/>
                    <a:pt x="488" y="586"/>
                  </a:cubicBezTo>
                  <a:cubicBezTo>
                    <a:pt x="389" y="388"/>
                    <a:pt x="299" y="189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31"/>
            <p:cNvSpPr/>
            <p:nvPr/>
          </p:nvSpPr>
          <p:spPr>
            <a:xfrm>
              <a:off x="4753050" y="2071275"/>
              <a:ext cx="87875" cy="83675"/>
            </a:xfrm>
            <a:custGeom>
              <a:avLst/>
              <a:gdLst/>
              <a:ahLst/>
              <a:cxnLst/>
              <a:rect l="l" t="t" r="r" b="b"/>
              <a:pathLst>
                <a:path w="3515" h="3347" extrusionOk="0">
                  <a:moveTo>
                    <a:pt x="3356" y="1"/>
                  </a:moveTo>
                  <a:cubicBezTo>
                    <a:pt x="3197" y="149"/>
                    <a:pt x="3028" y="288"/>
                    <a:pt x="2849" y="427"/>
                  </a:cubicBezTo>
                  <a:cubicBezTo>
                    <a:pt x="2681" y="566"/>
                    <a:pt x="2492" y="696"/>
                    <a:pt x="2313" y="815"/>
                  </a:cubicBezTo>
                  <a:cubicBezTo>
                    <a:pt x="2125" y="944"/>
                    <a:pt x="1946" y="1063"/>
                    <a:pt x="1748" y="1172"/>
                  </a:cubicBezTo>
                  <a:lnTo>
                    <a:pt x="1172" y="1470"/>
                  </a:lnTo>
                  <a:cubicBezTo>
                    <a:pt x="1072" y="1520"/>
                    <a:pt x="973" y="1570"/>
                    <a:pt x="874" y="1609"/>
                  </a:cubicBezTo>
                  <a:lnTo>
                    <a:pt x="566" y="1718"/>
                  </a:lnTo>
                  <a:lnTo>
                    <a:pt x="258" y="1817"/>
                  </a:lnTo>
                  <a:lnTo>
                    <a:pt x="69" y="1877"/>
                  </a:lnTo>
                  <a:lnTo>
                    <a:pt x="10" y="1897"/>
                  </a:lnTo>
                  <a:cubicBezTo>
                    <a:pt x="0" y="1907"/>
                    <a:pt x="10" y="1937"/>
                    <a:pt x="10" y="1956"/>
                  </a:cubicBezTo>
                  <a:lnTo>
                    <a:pt x="20" y="2066"/>
                  </a:lnTo>
                  <a:cubicBezTo>
                    <a:pt x="40" y="2284"/>
                    <a:pt x="69" y="2503"/>
                    <a:pt x="69" y="2711"/>
                  </a:cubicBezTo>
                  <a:cubicBezTo>
                    <a:pt x="79" y="2929"/>
                    <a:pt x="89" y="3138"/>
                    <a:pt x="99" y="3346"/>
                  </a:cubicBezTo>
                  <a:lnTo>
                    <a:pt x="327" y="3337"/>
                  </a:lnTo>
                  <a:cubicBezTo>
                    <a:pt x="307" y="3119"/>
                    <a:pt x="278" y="2910"/>
                    <a:pt x="258" y="2691"/>
                  </a:cubicBezTo>
                  <a:cubicBezTo>
                    <a:pt x="228" y="2473"/>
                    <a:pt x="188" y="2265"/>
                    <a:pt x="159" y="2046"/>
                  </a:cubicBezTo>
                  <a:lnTo>
                    <a:pt x="149" y="2006"/>
                  </a:lnTo>
                  <a:lnTo>
                    <a:pt x="149" y="1987"/>
                  </a:lnTo>
                  <a:lnTo>
                    <a:pt x="159" y="1976"/>
                  </a:lnTo>
                  <a:lnTo>
                    <a:pt x="288" y="1937"/>
                  </a:lnTo>
                  <a:lnTo>
                    <a:pt x="596" y="1817"/>
                  </a:lnTo>
                  <a:lnTo>
                    <a:pt x="914" y="1709"/>
                  </a:lnTo>
                  <a:cubicBezTo>
                    <a:pt x="1013" y="1669"/>
                    <a:pt x="1112" y="1619"/>
                    <a:pt x="1211" y="1570"/>
                  </a:cubicBezTo>
                  <a:lnTo>
                    <a:pt x="1807" y="1281"/>
                  </a:lnTo>
                  <a:cubicBezTo>
                    <a:pt x="1995" y="1172"/>
                    <a:pt x="2194" y="1073"/>
                    <a:pt x="2383" y="954"/>
                  </a:cubicBezTo>
                  <a:cubicBezTo>
                    <a:pt x="2770" y="745"/>
                    <a:pt x="3138" y="497"/>
                    <a:pt x="3515" y="259"/>
                  </a:cubicBezTo>
                  <a:lnTo>
                    <a:pt x="33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31"/>
            <p:cNvSpPr/>
            <p:nvPr/>
          </p:nvSpPr>
          <p:spPr>
            <a:xfrm>
              <a:off x="4661700" y="2043975"/>
              <a:ext cx="37975" cy="115950"/>
            </a:xfrm>
            <a:custGeom>
              <a:avLst/>
              <a:gdLst/>
              <a:ahLst/>
              <a:cxnLst/>
              <a:rect l="l" t="t" r="r" b="b"/>
              <a:pathLst>
                <a:path w="1519" h="4638" extrusionOk="0">
                  <a:moveTo>
                    <a:pt x="208" y="1"/>
                  </a:moveTo>
                  <a:lnTo>
                    <a:pt x="0" y="109"/>
                  </a:lnTo>
                  <a:cubicBezTo>
                    <a:pt x="89" y="288"/>
                    <a:pt x="188" y="457"/>
                    <a:pt x="268" y="626"/>
                  </a:cubicBezTo>
                  <a:cubicBezTo>
                    <a:pt x="358" y="804"/>
                    <a:pt x="447" y="983"/>
                    <a:pt x="526" y="1162"/>
                  </a:cubicBezTo>
                  <a:cubicBezTo>
                    <a:pt x="596" y="1351"/>
                    <a:pt x="675" y="1530"/>
                    <a:pt x="735" y="1718"/>
                  </a:cubicBezTo>
                  <a:cubicBezTo>
                    <a:pt x="794" y="1916"/>
                    <a:pt x="864" y="2095"/>
                    <a:pt x="914" y="2294"/>
                  </a:cubicBezTo>
                  <a:cubicBezTo>
                    <a:pt x="963" y="2483"/>
                    <a:pt x="1013" y="2681"/>
                    <a:pt x="1053" y="2870"/>
                  </a:cubicBezTo>
                  <a:cubicBezTo>
                    <a:pt x="1092" y="3068"/>
                    <a:pt x="1132" y="3267"/>
                    <a:pt x="1152" y="3456"/>
                  </a:cubicBezTo>
                  <a:cubicBezTo>
                    <a:pt x="1181" y="3654"/>
                    <a:pt x="1201" y="3853"/>
                    <a:pt x="1221" y="4052"/>
                  </a:cubicBezTo>
                  <a:lnTo>
                    <a:pt x="1231" y="4350"/>
                  </a:lnTo>
                  <a:cubicBezTo>
                    <a:pt x="1231" y="4399"/>
                    <a:pt x="1241" y="4449"/>
                    <a:pt x="1251" y="4498"/>
                  </a:cubicBezTo>
                  <a:lnTo>
                    <a:pt x="1261" y="4637"/>
                  </a:lnTo>
                  <a:lnTo>
                    <a:pt x="1519" y="4617"/>
                  </a:lnTo>
                  <a:lnTo>
                    <a:pt x="1479" y="4469"/>
                  </a:lnTo>
                  <a:lnTo>
                    <a:pt x="1450" y="4319"/>
                  </a:lnTo>
                  <a:lnTo>
                    <a:pt x="1400" y="4032"/>
                  </a:lnTo>
                  <a:cubicBezTo>
                    <a:pt x="1370" y="3833"/>
                    <a:pt x="1331" y="3635"/>
                    <a:pt x="1291" y="3436"/>
                  </a:cubicBezTo>
                  <a:cubicBezTo>
                    <a:pt x="1251" y="3237"/>
                    <a:pt x="1201" y="3048"/>
                    <a:pt x="1161" y="2850"/>
                  </a:cubicBezTo>
                  <a:cubicBezTo>
                    <a:pt x="1112" y="2651"/>
                    <a:pt x="1062" y="2463"/>
                    <a:pt x="1013" y="2264"/>
                  </a:cubicBezTo>
                  <a:cubicBezTo>
                    <a:pt x="963" y="2075"/>
                    <a:pt x="894" y="1877"/>
                    <a:pt x="844" y="1689"/>
                  </a:cubicBezTo>
                  <a:cubicBezTo>
                    <a:pt x="784" y="1499"/>
                    <a:pt x="715" y="1311"/>
                    <a:pt x="645" y="1113"/>
                  </a:cubicBezTo>
                  <a:cubicBezTo>
                    <a:pt x="586" y="924"/>
                    <a:pt x="506" y="745"/>
                    <a:pt x="447" y="557"/>
                  </a:cubicBezTo>
                  <a:cubicBezTo>
                    <a:pt x="367" y="368"/>
                    <a:pt x="288" y="189"/>
                    <a:pt x="2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31"/>
            <p:cNvSpPr/>
            <p:nvPr/>
          </p:nvSpPr>
          <p:spPr>
            <a:xfrm>
              <a:off x="4641325" y="2054400"/>
              <a:ext cx="35525" cy="107250"/>
            </a:xfrm>
            <a:custGeom>
              <a:avLst/>
              <a:gdLst/>
              <a:ahLst/>
              <a:cxnLst/>
              <a:rect l="l" t="t" r="r" b="b"/>
              <a:pathLst>
                <a:path w="1421" h="4290" extrusionOk="0">
                  <a:moveTo>
                    <a:pt x="209" y="1"/>
                  </a:moveTo>
                  <a:lnTo>
                    <a:pt x="1" y="109"/>
                  </a:lnTo>
                  <a:cubicBezTo>
                    <a:pt x="80" y="268"/>
                    <a:pt x="169" y="427"/>
                    <a:pt x="249" y="586"/>
                  </a:cubicBezTo>
                  <a:cubicBezTo>
                    <a:pt x="328" y="755"/>
                    <a:pt x="408" y="914"/>
                    <a:pt x="487" y="1082"/>
                  </a:cubicBezTo>
                  <a:cubicBezTo>
                    <a:pt x="547" y="1252"/>
                    <a:pt x="626" y="1420"/>
                    <a:pt x="686" y="1599"/>
                  </a:cubicBezTo>
                  <a:cubicBezTo>
                    <a:pt x="736" y="1768"/>
                    <a:pt x="795" y="1947"/>
                    <a:pt x="845" y="2125"/>
                  </a:cubicBezTo>
                  <a:cubicBezTo>
                    <a:pt x="884" y="2304"/>
                    <a:pt x="934" y="2483"/>
                    <a:pt x="974" y="2662"/>
                  </a:cubicBezTo>
                  <a:cubicBezTo>
                    <a:pt x="1003" y="2840"/>
                    <a:pt x="1043" y="3019"/>
                    <a:pt x="1063" y="3207"/>
                  </a:cubicBezTo>
                  <a:cubicBezTo>
                    <a:pt x="1083" y="3386"/>
                    <a:pt x="1103" y="3565"/>
                    <a:pt x="1123" y="3754"/>
                  </a:cubicBezTo>
                  <a:lnTo>
                    <a:pt x="1142" y="4021"/>
                  </a:lnTo>
                  <a:cubicBezTo>
                    <a:pt x="1142" y="4072"/>
                    <a:pt x="1142" y="4121"/>
                    <a:pt x="1153" y="4160"/>
                  </a:cubicBezTo>
                  <a:lnTo>
                    <a:pt x="1162" y="4290"/>
                  </a:lnTo>
                  <a:lnTo>
                    <a:pt x="1420" y="4270"/>
                  </a:lnTo>
                  <a:lnTo>
                    <a:pt x="1381" y="4131"/>
                  </a:lnTo>
                  <a:cubicBezTo>
                    <a:pt x="1371" y="4091"/>
                    <a:pt x="1361" y="4041"/>
                    <a:pt x="1351" y="4002"/>
                  </a:cubicBezTo>
                  <a:lnTo>
                    <a:pt x="1312" y="3724"/>
                  </a:lnTo>
                  <a:cubicBezTo>
                    <a:pt x="1272" y="3545"/>
                    <a:pt x="1242" y="3366"/>
                    <a:pt x="1202" y="3178"/>
                  </a:cubicBezTo>
                  <a:cubicBezTo>
                    <a:pt x="1162" y="2999"/>
                    <a:pt x="1123" y="2820"/>
                    <a:pt x="1083" y="2631"/>
                  </a:cubicBezTo>
                  <a:cubicBezTo>
                    <a:pt x="1043" y="2453"/>
                    <a:pt x="984" y="2274"/>
                    <a:pt x="944" y="2095"/>
                  </a:cubicBezTo>
                  <a:cubicBezTo>
                    <a:pt x="895" y="1917"/>
                    <a:pt x="835" y="1738"/>
                    <a:pt x="785" y="1559"/>
                  </a:cubicBezTo>
                  <a:cubicBezTo>
                    <a:pt x="736" y="1380"/>
                    <a:pt x="666" y="1212"/>
                    <a:pt x="606" y="1033"/>
                  </a:cubicBezTo>
                  <a:cubicBezTo>
                    <a:pt x="557" y="854"/>
                    <a:pt x="487" y="685"/>
                    <a:pt x="418" y="517"/>
                  </a:cubicBezTo>
                  <a:cubicBezTo>
                    <a:pt x="358" y="338"/>
                    <a:pt x="279" y="16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31"/>
            <p:cNvSpPr/>
            <p:nvPr/>
          </p:nvSpPr>
          <p:spPr>
            <a:xfrm>
              <a:off x="4827500" y="2040750"/>
              <a:ext cx="14425" cy="34775"/>
            </a:xfrm>
            <a:custGeom>
              <a:avLst/>
              <a:gdLst/>
              <a:ahLst/>
              <a:cxnLst/>
              <a:rect l="l" t="t" r="r" b="b"/>
              <a:pathLst>
                <a:path w="577" h="1391" extrusionOk="0">
                  <a:moveTo>
                    <a:pt x="180" y="0"/>
                  </a:moveTo>
                  <a:lnTo>
                    <a:pt x="1" y="179"/>
                  </a:lnTo>
                  <a:cubicBezTo>
                    <a:pt x="10" y="219"/>
                    <a:pt x="50" y="238"/>
                    <a:pt x="70" y="278"/>
                  </a:cubicBezTo>
                  <a:cubicBezTo>
                    <a:pt x="100" y="318"/>
                    <a:pt x="120" y="368"/>
                    <a:pt x="140" y="417"/>
                  </a:cubicBezTo>
                  <a:cubicBezTo>
                    <a:pt x="189" y="516"/>
                    <a:pt x="229" y="616"/>
                    <a:pt x="259" y="735"/>
                  </a:cubicBezTo>
                  <a:cubicBezTo>
                    <a:pt x="288" y="844"/>
                    <a:pt x="319" y="944"/>
                    <a:pt x="328" y="1053"/>
                  </a:cubicBezTo>
                  <a:cubicBezTo>
                    <a:pt x="338" y="1103"/>
                    <a:pt x="338" y="1152"/>
                    <a:pt x="338" y="1202"/>
                  </a:cubicBezTo>
                  <a:cubicBezTo>
                    <a:pt x="328" y="1251"/>
                    <a:pt x="319" y="1291"/>
                    <a:pt x="308" y="1331"/>
                  </a:cubicBezTo>
                  <a:lnTo>
                    <a:pt x="577" y="1390"/>
                  </a:lnTo>
                  <a:cubicBezTo>
                    <a:pt x="566" y="1321"/>
                    <a:pt x="546" y="1251"/>
                    <a:pt x="537" y="1192"/>
                  </a:cubicBezTo>
                  <a:lnTo>
                    <a:pt x="477" y="1023"/>
                  </a:lnTo>
                  <a:cubicBezTo>
                    <a:pt x="438" y="914"/>
                    <a:pt x="388" y="805"/>
                    <a:pt x="358" y="695"/>
                  </a:cubicBezTo>
                  <a:cubicBezTo>
                    <a:pt x="328" y="596"/>
                    <a:pt x="308" y="487"/>
                    <a:pt x="288" y="377"/>
                  </a:cubicBezTo>
                  <a:cubicBezTo>
                    <a:pt x="268" y="318"/>
                    <a:pt x="259" y="258"/>
                    <a:pt x="249" y="199"/>
                  </a:cubicBezTo>
                  <a:cubicBezTo>
                    <a:pt x="229" y="139"/>
                    <a:pt x="209" y="6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31"/>
            <p:cNvSpPr/>
            <p:nvPr/>
          </p:nvSpPr>
          <p:spPr>
            <a:xfrm>
              <a:off x="4694950" y="2077475"/>
              <a:ext cx="51400" cy="36875"/>
            </a:xfrm>
            <a:custGeom>
              <a:avLst/>
              <a:gdLst/>
              <a:ahLst/>
              <a:cxnLst/>
              <a:rect l="l" t="t" r="r" b="b"/>
              <a:pathLst>
                <a:path w="2056" h="1475" extrusionOk="0">
                  <a:moveTo>
                    <a:pt x="685" y="229"/>
                  </a:moveTo>
                  <a:lnTo>
                    <a:pt x="1013" y="239"/>
                  </a:lnTo>
                  <a:lnTo>
                    <a:pt x="1341" y="279"/>
                  </a:lnTo>
                  <a:lnTo>
                    <a:pt x="1669" y="318"/>
                  </a:lnTo>
                  <a:lnTo>
                    <a:pt x="1778" y="338"/>
                  </a:lnTo>
                  <a:lnTo>
                    <a:pt x="1828" y="338"/>
                  </a:lnTo>
                  <a:lnTo>
                    <a:pt x="1847" y="349"/>
                  </a:lnTo>
                  <a:lnTo>
                    <a:pt x="1837" y="358"/>
                  </a:lnTo>
                  <a:cubicBezTo>
                    <a:pt x="1817" y="388"/>
                    <a:pt x="1797" y="408"/>
                    <a:pt x="1778" y="428"/>
                  </a:cubicBezTo>
                  <a:lnTo>
                    <a:pt x="1728" y="477"/>
                  </a:lnTo>
                  <a:cubicBezTo>
                    <a:pt x="1708" y="488"/>
                    <a:pt x="1689" y="507"/>
                    <a:pt x="1658" y="527"/>
                  </a:cubicBezTo>
                  <a:cubicBezTo>
                    <a:pt x="1579" y="587"/>
                    <a:pt x="1480" y="646"/>
                    <a:pt x="1391" y="716"/>
                  </a:cubicBezTo>
                  <a:cubicBezTo>
                    <a:pt x="1202" y="835"/>
                    <a:pt x="1043" y="974"/>
                    <a:pt x="864" y="1103"/>
                  </a:cubicBezTo>
                  <a:lnTo>
                    <a:pt x="646" y="1262"/>
                  </a:lnTo>
                  <a:cubicBezTo>
                    <a:pt x="638" y="1262"/>
                    <a:pt x="630" y="1275"/>
                    <a:pt x="622" y="1275"/>
                  </a:cubicBezTo>
                  <a:cubicBezTo>
                    <a:pt x="620" y="1275"/>
                    <a:pt x="618" y="1274"/>
                    <a:pt x="616" y="1272"/>
                  </a:cubicBezTo>
                  <a:lnTo>
                    <a:pt x="616" y="1232"/>
                  </a:lnTo>
                  <a:lnTo>
                    <a:pt x="586" y="1143"/>
                  </a:lnTo>
                  <a:cubicBezTo>
                    <a:pt x="537" y="954"/>
                    <a:pt x="487" y="766"/>
                    <a:pt x="427" y="576"/>
                  </a:cubicBezTo>
                  <a:cubicBezTo>
                    <a:pt x="390" y="458"/>
                    <a:pt x="344" y="343"/>
                    <a:pt x="296" y="229"/>
                  </a:cubicBezTo>
                  <a:close/>
                  <a:moveTo>
                    <a:pt x="70" y="1"/>
                  </a:moveTo>
                  <a:cubicBezTo>
                    <a:pt x="70" y="1"/>
                    <a:pt x="70" y="52"/>
                    <a:pt x="62" y="108"/>
                  </a:cubicBezTo>
                  <a:lnTo>
                    <a:pt x="62" y="108"/>
                  </a:lnTo>
                  <a:lnTo>
                    <a:pt x="1" y="140"/>
                  </a:lnTo>
                  <a:cubicBezTo>
                    <a:pt x="17" y="169"/>
                    <a:pt x="34" y="199"/>
                    <a:pt x="50" y="229"/>
                  </a:cubicBezTo>
                  <a:lnTo>
                    <a:pt x="50" y="229"/>
                  </a:lnTo>
                  <a:cubicBezTo>
                    <a:pt x="50" y="229"/>
                    <a:pt x="50" y="229"/>
                    <a:pt x="50" y="229"/>
                  </a:cubicBezTo>
                  <a:lnTo>
                    <a:pt x="50" y="229"/>
                  </a:lnTo>
                  <a:cubicBezTo>
                    <a:pt x="123" y="361"/>
                    <a:pt x="194" y="499"/>
                    <a:pt x="259" y="636"/>
                  </a:cubicBezTo>
                  <a:cubicBezTo>
                    <a:pt x="328" y="815"/>
                    <a:pt x="387" y="994"/>
                    <a:pt x="447" y="1172"/>
                  </a:cubicBezTo>
                  <a:cubicBezTo>
                    <a:pt x="447" y="1172"/>
                    <a:pt x="467" y="1222"/>
                    <a:pt x="477" y="1262"/>
                  </a:cubicBezTo>
                  <a:cubicBezTo>
                    <a:pt x="497" y="1311"/>
                    <a:pt x="507" y="1361"/>
                    <a:pt x="507" y="1361"/>
                  </a:cubicBezTo>
                  <a:lnTo>
                    <a:pt x="537" y="1461"/>
                  </a:lnTo>
                  <a:lnTo>
                    <a:pt x="537" y="1470"/>
                  </a:lnTo>
                  <a:cubicBezTo>
                    <a:pt x="537" y="1474"/>
                    <a:pt x="538" y="1475"/>
                    <a:pt x="539" y="1475"/>
                  </a:cubicBezTo>
                  <a:cubicBezTo>
                    <a:pt x="542" y="1475"/>
                    <a:pt x="546" y="1470"/>
                    <a:pt x="546" y="1470"/>
                  </a:cubicBezTo>
                  <a:lnTo>
                    <a:pt x="577" y="1450"/>
                  </a:lnTo>
                  <a:lnTo>
                    <a:pt x="626" y="1411"/>
                  </a:lnTo>
                  <a:lnTo>
                    <a:pt x="934" y="1183"/>
                  </a:lnTo>
                  <a:cubicBezTo>
                    <a:pt x="1102" y="1053"/>
                    <a:pt x="1272" y="905"/>
                    <a:pt x="1450" y="795"/>
                  </a:cubicBezTo>
                  <a:cubicBezTo>
                    <a:pt x="1539" y="735"/>
                    <a:pt x="1639" y="676"/>
                    <a:pt x="1728" y="607"/>
                  </a:cubicBezTo>
                  <a:cubicBezTo>
                    <a:pt x="1748" y="587"/>
                    <a:pt x="1768" y="576"/>
                    <a:pt x="1797" y="557"/>
                  </a:cubicBezTo>
                  <a:lnTo>
                    <a:pt x="1867" y="488"/>
                  </a:lnTo>
                  <a:cubicBezTo>
                    <a:pt x="1927" y="437"/>
                    <a:pt x="1976" y="378"/>
                    <a:pt x="2026" y="318"/>
                  </a:cubicBezTo>
                  <a:lnTo>
                    <a:pt x="2056" y="269"/>
                  </a:lnTo>
                  <a:cubicBezTo>
                    <a:pt x="2046" y="269"/>
                    <a:pt x="2026" y="269"/>
                    <a:pt x="2006" y="259"/>
                  </a:cubicBezTo>
                  <a:lnTo>
                    <a:pt x="1897" y="239"/>
                  </a:lnTo>
                  <a:lnTo>
                    <a:pt x="1689" y="199"/>
                  </a:lnTo>
                  <a:lnTo>
                    <a:pt x="1361" y="140"/>
                  </a:lnTo>
                  <a:lnTo>
                    <a:pt x="1033" y="90"/>
                  </a:lnTo>
                  <a:lnTo>
                    <a:pt x="716" y="51"/>
                  </a:lnTo>
                  <a:cubicBezTo>
                    <a:pt x="497" y="31"/>
                    <a:pt x="288" y="11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6" name="Google Shape;12556;p31"/>
            <p:cNvSpPr/>
            <p:nvPr/>
          </p:nvSpPr>
          <p:spPr>
            <a:xfrm>
              <a:off x="4308725" y="2176775"/>
              <a:ext cx="169800" cy="89150"/>
            </a:xfrm>
            <a:custGeom>
              <a:avLst/>
              <a:gdLst/>
              <a:ahLst/>
              <a:cxnLst/>
              <a:rect l="l" t="t" r="r" b="b"/>
              <a:pathLst>
                <a:path w="6792" h="3566" extrusionOk="0">
                  <a:moveTo>
                    <a:pt x="6741" y="0"/>
                  </a:moveTo>
                  <a:lnTo>
                    <a:pt x="6503" y="20"/>
                  </a:lnTo>
                  <a:cubicBezTo>
                    <a:pt x="6583" y="834"/>
                    <a:pt x="6335" y="1688"/>
                    <a:pt x="5799" y="2324"/>
                  </a:cubicBezTo>
                  <a:cubicBezTo>
                    <a:pt x="5272" y="2969"/>
                    <a:pt x="4468" y="3396"/>
                    <a:pt x="3624" y="3446"/>
                  </a:cubicBezTo>
                  <a:cubicBezTo>
                    <a:pt x="3542" y="3453"/>
                    <a:pt x="3460" y="3456"/>
                    <a:pt x="3378" y="3456"/>
                  </a:cubicBezTo>
                  <a:cubicBezTo>
                    <a:pt x="2623" y="3456"/>
                    <a:pt x="1866" y="3173"/>
                    <a:pt x="1311" y="2672"/>
                  </a:cubicBezTo>
                  <a:cubicBezTo>
                    <a:pt x="1002" y="2394"/>
                    <a:pt x="755" y="2056"/>
                    <a:pt x="576" y="1688"/>
                  </a:cubicBezTo>
                  <a:cubicBezTo>
                    <a:pt x="536" y="1589"/>
                    <a:pt x="486" y="1500"/>
                    <a:pt x="457" y="1401"/>
                  </a:cubicBezTo>
                  <a:cubicBezTo>
                    <a:pt x="427" y="1301"/>
                    <a:pt x="387" y="1202"/>
                    <a:pt x="367" y="1103"/>
                  </a:cubicBezTo>
                  <a:cubicBezTo>
                    <a:pt x="347" y="1003"/>
                    <a:pt x="318" y="904"/>
                    <a:pt x="298" y="805"/>
                  </a:cubicBezTo>
                  <a:lnTo>
                    <a:pt x="258" y="517"/>
                  </a:lnTo>
                  <a:lnTo>
                    <a:pt x="0" y="536"/>
                  </a:lnTo>
                  <a:lnTo>
                    <a:pt x="69" y="864"/>
                  </a:lnTo>
                  <a:cubicBezTo>
                    <a:pt x="99" y="964"/>
                    <a:pt x="139" y="1063"/>
                    <a:pt x="159" y="1172"/>
                  </a:cubicBezTo>
                  <a:cubicBezTo>
                    <a:pt x="188" y="1271"/>
                    <a:pt x="228" y="1370"/>
                    <a:pt x="268" y="1470"/>
                  </a:cubicBezTo>
                  <a:cubicBezTo>
                    <a:pt x="307" y="1579"/>
                    <a:pt x="357" y="1668"/>
                    <a:pt x="407" y="1768"/>
                  </a:cubicBezTo>
                  <a:cubicBezTo>
                    <a:pt x="605" y="2155"/>
                    <a:pt x="883" y="2493"/>
                    <a:pt x="1221" y="2771"/>
                  </a:cubicBezTo>
                  <a:cubicBezTo>
                    <a:pt x="1812" y="3281"/>
                    <a:pt x="2596" y="3565"/>
                    <a:pt x="3378" y="3565"/>
                  </a:cubicBezTo>
                  <a:cubicBezTo>
                    <a:pt x="3463" y="3565"/>
                    <a:pt x="3549" y="3562"/>
                    <a:pt x="3634" y="3555"/>
                  </a:cubicBezTo>
                  <a:cubicBezTo>
                    <a:pt x="4497" y="3486"/>
                    <a:pt x="5332" y="3069"/>
                    <a:pt x="5907" y="2413"/>
                  </a:cubicBezTo>
                  <a:cubicBezTo>
                    <a:pt x="6483" y="1768"/>
                    <a:pt x="6792" y="874"/>
                    <a:pt x="674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7" name="Google Shape;12557;p31"/>
            <p:cNvSpPr/>
            <p:nvPr/>
          </p:nvSpPr>
          <p:spPr>
            <a:xfrm>
              <a:off x="4341725" y="2179500"/>
              <a:ext cx="103275" cy="53300"/>
            </a:xfrm>
            <a:custGeom>
              <a:avLst/>
              <a:gdLst/>
              <a:ahLst/>
              <a:cxnLst/>
              <a:rect l="l" t="t" r="r" b="b"/>
              <a:pathLst>
                <a:path w="4131" h="2132" extrusionOk="0">
                  <a:moveTo>
                    <a:pt x="4101" y="1"/>
                  </a:moveTo>
                  <a:lnTo>
                    <a:pt x="3863" y="21"/>
                  </a:lnTo>
                  <a:cubicBezTo>
                    <a:pt x="3923" y="487"/>
                    <a:pt x="3784" y="983"/>
                    <a:pt x="3475" y="1361"/>
                  </a:cubicBezTo>
                  <a:cubicBezTo>
                    <a:pt x="3168" y="1748"/>
                    <a:pt x="2691" y="1987"/>
                    <a:pt x="2204" y="2026"/>
                  </a:cubicBezTo>
                  <a:cubicBezTo>
                    <a:pt x="2159" y="2030"/>
                    <a:pt x="2113" y="2032"/>
                    <a:pt x="2067" y="2032"/>
                  </a:cubicBezTo>
                  <a:cubicBezTo>
                    <a:pt x="1618" y="2032"/>
                    <a:pt x="1179" y="1857"/>
                    <a:pt x="854" y="1559"/>
                  </a:cubicBezTo>
                  <a:cubicBezTo>
                    <a:pt x="675" y="1391"/>
                    <a:pt x="536" y="1192"/>
                    <a:pt x="437" y="974"/>
                  </a:cubicBezTo>
                  <a:cubicBezTo>
                    <a:pt x="417" y="924"/>
                    <a:pt x="388" y="875"/>
                    <a:pt x="368" y="815"/>
                  </a:cubicBezTo>
                  <a:cubicBezTo>
                    <a:pt x="358" y="755"/>
                    <a:pt x="338" y="705"/>
                    <a:pt x="318" y="646"/>
                  </a:cubicBezTo>
                  <a:cubicBezTo>
                    <a:pt x="318" y="586"/>
                    <a:pt x="289" y="527"/>
                    <a:pt x="278" y="467"/>
                  </a:cubicBezTo>
                  <a:lnTo>
                    <a:pt x="249" y="299"/>
                  </a:lnTo>
                  <a:lnTo>
                    <a:pt x="0" y="319"/>
                  </a:lnTo>
                  <a:lnTo>
                    <a:pt x="50" y="517"/>
                  </a:lnTo>
                  <a:cubicBezTo>
                    <a:pt x="70" y="586"/>
                    <a:pt x="99" y="636"/>
                    <a:pt x="110" y="705"/>
                  </a:cubicBezTo>
                  <a:cubicBezTo>
                    <a:pt x="130" y="765"/>
                    <a:pt x="159" y="825"/>
                    <a:pt x="179" y="884"/>
                  </a:cubicBezTo>
                  <a:lnTo>
                    <a:pt x="269" y="1063"/>
                  </a:lnTo>
                  <a:cubicBezTo>
                    <a:pt x="388" y="1292"/>
                    <a:pt x="556" y="1500"/>
                    <a:pt x="765" y="1659"/>
                  </a:cubicBezTo>
                  <a:cubicBezTo>
                    <a:pt x="1124" y="1964"/>
                    <a:pt x="1588" y="2131"/>
                    <a:pt x="2056" y="2131"/>
                  </a:cubicBezTo>
                  <a:cubicBezTo>
                    <a:pt x="2105" y="2131"/>
                    <a:pt x="2155" y="2129"/>
                    <a:pt x="2204" y="2126"/>
                  </a:cubicBezTo>
                  <a:cubicBezTo>
                    <a:pt x="2731" y="2086"/>
                    <a:pt x="3228" y="1848"/>
                    <a:pt x="3575" y="1451"/>
                  </a:cubicBezTo>
                  <a:cubicBezTo>
                    <a:pt x="3932" y="1063"/>
                    <a:pt x="4131" y="537"/>
                    <a:pt x="410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31"/>
            <p:cNvSpPr/>
            <p:nvPr/>
          </p:nvSpPr>
          <p:spPr>
            <a:xfrm>
              <a:off x="4307725" y="2101050"/>
              <a:ext cx="169800" cy="89150"/>
            </a:xfrm>
            <a:custGeom>
              <a:avLst/>
              <a:gdLst/>
              <a:ahLst/>
              <a:cxnLst/>
              <a:rect l="l" t="t" r="r" b="b"/>
              <a:pathLst>
                <a:path w="6792" h="3566" extrusionOk="0">
                  <a:moveTo>
                    <a:pt x="3412" y="1"/>
                  </a:moveTo>
                  <a:cubicBezTo>
                    <a:pt x="3327" y="1"/>
                    <a:pt x="3242" y="4"/>
                    <a:pt x="3158" y="11"/>
                  </a:cubicBezTo>
                  <a:cubicBezTo>
                    <a:pt x="2294" y="81"/>
                    <a:pt x="1450" y="498"/>
                    <a:pt x="884" y="1153"/>
                  </a:cubicBezTo>
                  <a:cubicBezTo>
                    <a:pt x="308" y="1798"/>
                    <a:pt x="0" y="2692"/>
                    <a:pt x="50" y="3565"/>
                  </a:cubicBezTo>
                  <a:lnTo>
                    <a:pt x="288" y="3546"/>
                  </a:lnTo>
                  <a:cubicBezTo>
                    <a:pt x="208" y="2731"/>
                    <a:pt x="457" y="1888"/>
                    <a:pt x="993" y="1242"/>
                  </a:cubicBezTo>
                  <a:cubicBezTo>
                    <a:pt x="1519" y="597"/>
                    <a:pt x="2324" y="180"/>
                    <a:pt x="3167" y="120"/>
                  </a:cubicBezTo>
                  <a:cubicBezTo>
                    <a:pt x="3250" y="114"/>
                    <a:pt x="3332" y="110"/>
                    <a:pt x="3415" y="110"/>
                  </a:cubicBezTo>
                  <a:cubicBezTo>
                    <a:pt x="4170" y="110"/>
                    <a:pt x="4926" y="394"/>
                    <a:pt x="5481" y="895"/>
                  </a:cubicBezTo>
                  <a:cubicBezTo>
                    <a:pt x="5789" y="1173"/>
                    <a:pt x="6037" y="1510"/>
                    <a:pt x="6216" y="1888"/>
                  </a:cubicBezTo>
                  <a:cubicBezTo>
                    <a:pt x="6256" y="1977"/>
                    <a:pt x="6295" y="2067"/>
                    <a:pt x="6335" y="2166"/>
                  </a:cubicBezTo>
                  <a:lnTo>
                    <a:pt x="6424" y="2464"/>
                  </a:lnTo>
                  <a:cubicBezTo>
                    <a:pt x="6444" y="2563"/>
                    <a:pt x="6474" y="2662"/>
                    <a:pt x="6494" y="2762"/>
                  </a:cubicBezTo>
                  <a:lnTo>
                    <a:pt x="6534" y="3049"/>
                  </a:lnTo>
                  <a:lnTo>
                    <a:pt x="6792" y="3029"/>
                  </a:lnTo>
                  <a:lnTo>
                    <a:pt x="6722" y="2702"/>
                  </a:lnTo>
                  <a:cubicBezTo>
                    <a:pt x="6692" y="2603"/>
                    <a:pt x="6653" y="2503"/>
                    <a:pt x="6633" y="2394"/>
                  </a:cubicBezTo>
                  <a:cubicBezTo>
                    <a:pt x="6603" y="2294"/>
                    <a:pt x="6553" y="2195"/>
                    <a:pt x="6523" y="2096"/>
                  </a:cubicBezTo>
                  <a:cubicBezTo>
                    <a:pt x="6484" y="1997"/>
                    <a:pt x="6424" y="1897"/>
                    <a:pt x="6384" y="1798"/>
                  </a:cubicBezTo>
                  <a:cubicBezTo>
                    <a:pt x="6176" y="1411"/>
                    <a:pt x="5898" y="1074"/>
                    <a:pt x="5570" y="796"/>
                  </a:cubicBezTo>
                  <a:cubicBezTo>
                    <a:pt x="4979" y="285"/>
                    <a:pt x="4194" y="1"/>
                    <a:pt x="341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31"/>
            <p:cNvSpPr/>
            <p:nvPr/>
          </p:nvSpPr>
          <p:spPr>
            <a:xfrm>
              <a:off x="4341225" y="2134200"/>
              <a:ext cx="103275" cy="53275"/>
            </a:xfrm>
            <a:custGeom>
              <a:avLst/>
              <a:gdLst/>
              <a:ahLst/>
              <a:cxnLst/>
              <a:rect l="l" t="t" r="r" b="b"/>
              <a:pathLst>
                <a:path w="4131" h="2131" extrusionOk="0">
                  <a:moveTo>
                    <a:pt x="2069" y="0"/>
                  </a:moveTo>
                  <a:cubicBezTo>
                    <a:pt x="2018" y="0"/>
                    <a:pt x="1968" y="2"/>
                    <a:pt x="1917" y="6"/>
                  </a:cubicBezTo>
                  <a:cubicBezTo>
                    <a:pt x="1401" y="45"/>
                    <a:pt x="904" y="284"/>
                    <a:pt x="556" y="681"/>
                  </a:cubicBezTo>
                  <a:cubicBezTo>
                    <a:pt x="199" y="1068"/>
                    <a:pt x="0" y="1594"/>
                    <a:pt x="31" y="2131"/>
                  </a:cubicBezTo>
                  <a:lnTo>
                    <a:pt x="258" y="2111"/>
                  </a:lnTo>
                  <a:cubicBezTo>
                    <a:pt x="209" y="1644"/>
                    <a:pt x="348" y="1147"/>
                    <a:pt x="656" y="770"/>
                  </a:cubicBezTo>
                  <a:cubicBezTo>
                    <a:pt x="964" y="383"/>
                    <a:pt x="1430" y="145"/>
                    <a:pt x="1927" y="105"/>
                  </a:cubicBezTo>
                  <a:cubicBezTo>
                    <a:pt x="1972" y="101"/>
                    <a:pt x="2018" y="100"/>
                    <a:pt x="2064" y="100"/>
                  </a:cubicBezTo>
                  <a:cubicBezTo>
                    <a:pt x="2513" y="100"/>
                    <a:pt x="2952" y="274"/>
                    <a:pt x="3277" y="571"/>
                  </a:cubicBezTo>
                  <a:cubicBezTo>
                    <a:pt x="3456" y="741"/>
                    <a:pt x="3595" y="939"/>
                    <a:pt x="3694" y="1158"/>
                  </a:cubicBezTo>
                  <a:cubicBezTo>
                    <a:pt x="3714" y="1207"/>
                    <a:pt x="3744" y="1266"/>
                    <a:pt x="3764" y="1316"/>
                  </a:cubicBezTo>
                  <a:cubicBezTo>
                    <a:pt x="3773" y="1376"/>
                    <a:pt x="3793" y="1425"/>
                    <a:pt x="3813" y="1485"/>
                  </a:cubicBezTo>
                  <a:cubicBezTo>
                    <a:pt x="3813" y="1544"/>
                    <a:pt x="3843" y="1604"/>
                    <a:pt x="3853" y="1664"/>
                  </a:cubicBezTo>
                  <a:lnTo>
                    <a:pt x="3883" y="1833"/>
                  </a:lnTo>
                  <a:lnTo>
                    <a:pt x="4131" y="1813"/>
                  </a:lnTo>
                  <a:lnTo>
                    <a:pt x="4082" y="1614"/>
                  </a:lnTo>
                  <a:cubicBezTo>
                    <a:pt x="4062" y="1555"/>
                    <a:pt x="4032" y="1495"/>
                    <a:pt x="4022" y="1425"/>
                  </a:cubicBezTo>
                  <a:cubicBezTo>
                    <a:pt x="4002" y="1366"/>
                    <a:pt x="3972" y="1306"/>
                    <a:pt x="3952" y="1247"/>
                  </a:cubicBezTo>
                  <a:lnTo>
                    <a:pt x="3863" y="1068"/>
                  </a:lnTo>
                  <a:cubicBezTo>
                    <a:pt x="3744" y="840"/>
                    <a:pt x="3575" y="631"/>
                    <a:pt x="3367" y="472"/>
                  </a:cubicBezTo>
                  <a:cubicBezTo>
                    <a:pt x="3008" y="167"/>
                    <a:pt x="2543" y="0"/>
                    <a:pt x="20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31"/>
            <p:cNvSpPr/>
            <p:nvPr/>
          </p:nvSpPr>
          <p:spPr>
            <a:xfrm>
              <a:off x="4165250" y="2201350"/>
              <a:ext cx="398900" cy="205625"/>
            </a:xfrm>
            <a:custGeom>
              <a:avLst/>
              <a:gdLst/>
              <a:ahLst/>
              <a:cxnLst/>
              <a:rect l="l" t="t" r="r" b="b"/>
              <a:pathLst>
                <a:path w="15956" h="8225" extrusionOk="0">
                  <a:moveTo>
                    <a:pt x="0" y="1"/>
                  </a:moveTo>
                  <a:cubicBezTo>
                    <a:pt x="79" y="904"/>
                    <a:pt x="278" y="1797"/>
                    <a:pt x="605" y="2651"/>
                  </a:cubicBezTo>
                  <a:cubicBezTo>
                    <a:pt x="963" y="3485"/>
                    <a:pt x="1439" y="4270"/>
                    <a:pt x="2015" y="4975"/>
                  </a:cubicBezTo>
                  <a:cubicBezTo>
                    <a:pt x="2601" y="5670"/>
                    <a:pt x="3286" y="6265"/>
                    <a:pt x="4051" y="6762"/>
                  </a:cubicBezTo>
                  <a:cubicBezTo>
                    <a:pt x="4806" y="7269"/>
                    <a:pt x="5640" y="7626"/>
                    <a:pt x="6503" y="7884"/>
                  </a:cubicBezTo>
                  <a:cubicBezTo>
                    <a:pt x="7305" y="8121"/>
                    <a:pt x="8132" y="8224"/>
                    <a:pt x="8954" y="8224"/>
                  </a:cubicBezTo>
                  <a:cubicBezTo>
                    <a:pt x="9027" y="8224"/>
                    <a:pt x="9101" y="8224"/>
                    <a:pt x="9174" y="8222"/>
                  </a:cubicBezTo>
                  <a:cubicBezTo>
                    <a:pt x="9402" y="8212"/>
                    <a:pt x="9621" y="8202"/>
                    <a:pt x="9839" y="8182"/>
                  </a:cubicBezTo>
                  <a:lnTo>
                    <a:pt x="10505" y="8083"/>
                  </a:lnTo>
                  <a:cubicBezTo>
                    <a:pt x="10723" y="8053"/>
                    <a:pt x="10942" y="7984"/>
                    <a:pt x="11150" y="7934"/>
                  </a:cubicBezTo>
                  <a:cubicBezTo>
                    <a:pt x="11368" y="7874"/>
                    <a:pt x="11587" y="7825"/>
                    <a:pt x="11785" y="7735"/>
                  </a:cubicBezTo>
                  <a:cubicBezTo>
                    <a:pt x="11994" y="7666"/>
                    <a:pt x="12202" y="7586"/>
                    <a:pt x="12411" y="7507"/>
                  </a:cubicBezTo>
                  <a:lnTo>
                    <a:pt x="13007" y="7209"/>
                  </a:lnTo>
                  <a:cubicBezTo>
                    <a:pt x="13206" y="7119"/>
                    <a:pt x="13384" y="7000"/>
                    <a:pt x="13573" y="6881"/>
                  </a:cubicBezTo>
                  <a:cubicBezTo>
                    <a:pt x="13762" y="6772"/>
                    <a:pt x="13950" y="6663"/>
                    <a:pt x="14129" y="6524"/>
                  </a:cubicBezTo>
                  <a:cubicBezTo>
                    <a:pt x="14298" y="6395"/>
                    <a:pt x="14486" y="6265"/>
                    <a:pt x="14645" y="6126"/>
                  </a:cubicBezTo>
                  <a:cubicBezTo>
                    <a:pt x="14814" y="5978"/>
                    <a:pt x="14973" y="5839"/>
                    <a:pt x="15132" y="5680"/>
                  </a:cubicBezTo>
                  <a:cubicBezTo>
                    <a:pt x="15132" y="5680"/>
                    <a:pt x="15132" y="5681"/>
                    <a:pt x="15133" y="5681"/>
                  </a:cubicBezTo>
                  <a:cubicBezTo>
                    <a:pt x="15158" y="5681"/>
                    <a:pt x="15569" y="5203"/>
                    <a:pt x="15569" y="5203"/>
                  </a:cubicBezTo>
                  <a:cubicBezTo>
                    <a:pt x="15569" y="5203"/>
                    <a:pt x="15678" y="5074"/>
                    <a:pt x="15777" y="4935"/>
                  </a:cubicBezTo>
                  <a:cubicBezTo>
                    <a:pt x="15867" y="4806"/>
                    <a:pt x="15956" y="4667"/>
                    <a:pt x="15956" y="4667"/>
                  </a:cubicBezTo>
                  <a:lnTo>
                    <a:pt x="15728" y="4558"/>
                  </a:lnTo>
                  <a:cubicBezTo>
                    <a:pt x="15728" y="4558"/>
                    <a:pt x="15638" y="4687"/>
                    <a:pt x="15558" y="4816"/>
                  </a:cubicBezTo>
                  <a:lnTo>
                    <a:pt x="15380" y="5054"/>
                  </a:lnTo>
                  <a:cubicBezTo>
                    <a:pt x="15380" y="5054"/>
                    <a:pt x="14982" y="5531"/>
                    <a:pt x="14963" y="5531"/>
                  </a:cubicBezTo>
                  <a:cubicBezTo>
                    <a:pt x="14963" y="5531"/>
                    <a:pt x="14963" y="5531"/>
                    <a:pt x="14963" y="5531"/>
                  </a:cubicBezTo>
                  <a:cubicBezTo>
                    <a:pt x="14814" y="5680"/>
                    <a:pt x="14665" y="5829"/>
                    <a:pt x="14506" y="5968"/>
                  </a:cubicBezTo>
                  <a:cubicBezTo>
                    <a:pt x="14347" y="6107"/>
                    <a:pt x="14179" y="6236"/>
                    <a:pt x="14010" y="6365"/>
                  </a:cubicBezTo>
                  <a:cubicBezTo>
                    <a:pt x="13841" y="6504"/>
                    <a:pt x="13662" y="6613"/>
                    <a:pt x="13484" y="6733"/>
                  </a:cubicBezTo>
                  <a:cubicBezTo>
                    <a:pt x="13295" y="6841"/>
                    <a:pt x="13116" y="6971"/>
                    <a:pt x="12928" y="7070"/>
                  </a:cubicBezTo>
                  <a:lnTo>
                    <a:pt x="12341" y="7358"/>
                  </a:lnTo>
                  <a:cubicBezTo>
                    <a:pt x="12143" y="7447"/>
                    <a:pt x="11944" y="7527"/>
                    <a:pt x="11736" y="7606"/>
                  </a:cubicBezTo>
                  <a:cubicBezTo>
                    <a:pt x="11538" y="7686"/>
                    <a:pt x="11329" y="7735"/>
                    <a:pt x="11110" y="7795"/>
                  </a:cubicBezTo>
                  <a:cubicBezTo>
                    <a:pt x="10902" y="7854"/>
                    <a:pt x="10693" y="7924"/>
                    <a:pt x="10475" y="7953"/>
                  </a:cubicBezTo>
                  <a:cubicBezTo>
                    <a:pt x="10256" y="7993"/>
                    <a:pt x="10048" y="8033"/>
                    <a:pt x="9830" y="8063"/>
                  </a:cubicBezTo>
                  <a:cubicBezTo>
                    <a:pt x="9611" y="8083"/>
                    <a:pt x="9393" y="8092"/>
                    <a:pt x="9164" y="8112"/>
                  </a:cubicBezTo>
                  <a:cubicBezTo>
                    <a:pt x="9120" y="8113"/>
                    <a:pt x="9075" y="8113"/>
                    <a:pt x="9031" y="8113"/>
                  </a:cubicBezTo>
                  <a:cubicBezTo>
                    <a:pt x="8199" y="8113"/>
                    <a:pt x="7344" y="8020"/>
                    <a:pt x="6533" y="7775"/>
                  </a:cubicBezTo>
                  <a:cubicBezTo>
                    <a:pt x="5679" y="7527"/>
                    <a:pt x="4855" y="7169"/>
                    <a:pt x="4111" y="6673"/>
                  </a:cubicBezTo>
                  <a:cubicBezTo>
                    <a:pt x="3366" y="6166"/>
                    <a:pt x="2701" y="5570"/>
                    <a:pt x="2125" y="4886"/>
                  </a:cubicBezTo>
                  <a:cubicBezTo>
                    <a:pt x="1569" y="4180"/>
                    <a:pt x="1122" y="3396"/>
                    <a:pt x="784" y="2572"/>
                  </a:cubicBezTo>
                  <a:cubicBezTo>
                    <a:pt x="477" y="1738"/>
                    <a:pt x="318" y="864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31"/>
            <p:cNvSpPr/>
            <p:nvPr/>
          </p:nvSpPr>
          <p:spPr>
            <a:xfrm>
              <a:off x="4192775" y="2257700"/>
              <a:ext cx="360950" cy="135300"/>
            </a:xfrm>
            <a:custGeom>
              <a:avLst/>
              <a:gdLst/>
              <a:ahLst/>
              <a:cxnLst/>
              <a:rect l="l" t="t" r="r" b="b"/>
              <a:pathLst>
                <a:path w="14438" h="5412" extrusionOk="0">
                  <a:moveTo>
                    <a:pt x="239" y="0"/>
                  </a:moveTo>
                  <a:lnTo>
                    <a:pt x="1" y="90"/>
                  </a:lnTo>
                  <a:cubicBezTo>
                    <a:pt x="289" y="775"/>
                    <a:pt x="647" y="1440"/>
                    <a:pt x="1103" y="2026"/>
                  </a:cubicBezTo>
                  <a:cubicBezTo>
                    <a:pt x="1322" y="2334"/>
                    <a:pt x="1580" y="2602"/>
                    <a:pt x="1838" y="2880"/>
                  </a:cubicBezTo>
                  <a:cubicBezTo>
                    <a:pt x="1957" y="3009"/>
                    <a:pt x="2106" y="3128"/>
                    <a:pt x="2245" y="3257"/>
                  </a:cubicBezTo>
                  <a:cubicBezTo>
                    <a:pt x="2384" y="3386"/>
                    <a:pt x="2523" y="3505"/>
                    <a:pt x="2672" y="3614"/>
                  </a:cubicBezTo>
                  <a:lnTo>
                    <a:pt x="3118" y="3952"/>
                  </a:lnTo>
                  <a:lnTo>
                    <a:pt x="3595" y="4250"/>
                  </a:lnTo>
                  <a:lnTo>
                    <a:pt x="3833" y="4389"/>
                  </a:lnTo>
                  <a:lnTo>
                    <a:pt x="4082" y="4518"/>
                  </a:lnTo>
                  <a:lnTo>
                    <a:pt x="4588" y="4757"/>
                  </a:lnTo>
                  <a:lnTo>
                    <a:pt x="5115" y="4955"/>
                  </a:lnTo>
                  <a:cubicBezTo>
                    <a:pt x="5204" y="4985"/>
                    <a:pt x="5293" y="5015"/>
                    <a:pt x="5373" y="5044"/>
                  </a:cubicBezTo>
                  <a:lnTo>
                    <a:pt x="5651" y="5114"/>
                  </a:lnTo>
                  <a:cubicBezTo>
                    <a:pt x="5830" y="5163"/>
                    <a:pt x="6008" y="5213"/>
                    <a:pt x="6187" y="5253"/>
                  </a:cubicBezTo>
                  <a:lnTo>
                    <a:pt x="6743" y="5342"/>
                  </a:lnTo>
                  <a:cubicBezTo>
                    <a:pt x="6922" y="5372"/>
                    <a:pt x="7110" y="5382"/>
                    <a:pt x="7299" y="5392"/>
                  </a:cubicBezTo>
                  <a:cubicBezTo>
                    <a:pt x="7478" y="5402"/>
                    <a:pt x="7666" y="5412"/>
                    <a:pt x="7855" y="5412"/>
                  </a:cubicBezTo>
                  <a:lnTo>
                    <a:pt x="8401" y="5382"/>
                  </a:lnTo>
                  <a:lnTo>
                    <a:pt x="8679" y="5372"/>
                  </a:lnTo>
                  <a:lnTo>
                    <a:pt x="8957" y="5332"/>
                  </a:lnTo>
                  <a:lnTo>
                    <a:pt x="9503" y="5243"/>
                  </a:lnTo>
                  <a:lnTo>
                    <a:pt x="10039" y="5114"/>
                  </a:lnTo>
                  <a:lnTo>
                    <a:pt x="10307" y="5044"/>
                  </a:lnTo>
                  <a:cubicBezTo>
                    <a:pt x="10387" y="5015"/>
                    <a:pt x="10476" y="4985"/>
                    <a:pt x="10565" y="4955"/>
                  </a:cubicBezTo>
                  <a:lnTo>
                    <a:pt x="11082" y="4766"/>
                  </a:lnTo>
                  <a:cubicBezTo>
                    <a:pt x="11251" y="4687"/>
                    <a:pt x="11410" y="4607"/>
                    <a:pt x="11578" y="4528"/>
                  </a:cubicBezTo>
                  <a:lnTo>
                    <a:pt x="11827" y="4409"/>
                  </a:lnTo>
                  <a:lnTo>
                    <a:pt x="12055" y="4270"/>
                  </a:lnTo>
                  <a:lnTo>
                    <a:pt x="12522" y="3982"/>
                  </a:lnTo>
                  <a:lnTo>
                    <a:pt x="12959" y="3664"/>
                  </a:lnTo>
                  <a:cubicBezTo>
                    <a:pt x="13028" y="3605"/>
                    <a:pt x="13107" y="3555"/>
                    <a:pt x="13177" y="3495"/>
                  </a:cubicBezTo>
                  <a:lnTo>
                    <a:pt x="13376" y="3316"/>
                  </a:lnTo>
                  <a:cubicBezTo>
                    <a:pt x="13504" y="3188"/>
                    <a:pt x="13643" y="3069"/>
                    <a:pt x="13773" y="2939"/>
                  </a:cubicBezTo>
                  <a:cubicBezTo>
                    <a:pt x="14011" y="2671"/>
                    <a:pt x="14249" y="2403"/>
                    <a:pt x="14438" y="2096"/>
                  </a:cubicBezTo>
                  <a:lnTo>
                    <a:pt x="14230" y="1976"/>
                  </a:lnTo>
                  <a:lnTo>
                    <a:pt x="14090" y="2195"/>
                  </a:lnTo>
                  <a:cubicBezTo>
                    <a:pt x="14040" y="2264"/>
                    <a:pt x="13981" y="2324"/>
                    <a:pt x="13932" y="2393"/>
                  </a:cubicBezTo>
                  <a:cubicBezTo>
                    <a:pt x="13822" y="2532"/>
                    <a:pt x="13713" y="2661"/>
                    <a:pt x="13604" y="2791"/>
                  </a:cubicBezTo>
                  <a:cubicBezTo>
                    <a:pt x="13484" y="2919"/>
                    <a:pt x="13356" y="3038"/>
                    <a:pt x="13237" y="3168"/>
                  </a:cubicBezTo>
                  <a:lnTo>
                    <a:pt x="13048" y="3347"/>
                  </a:lnTo>
                  <a:lnTo>
                    <a:pt x="12839" y="3515"/>
                  </a:lnTo>
                  <a:lnTo>
                    <a:pt x="12422" y="3843"/>
                  </a:lnTo>
                  <a:lnTo>
                    <a:pt x="11966" y="4131"/>
                  </a:lnTo>
                  <a:cubicBezTo>
                    <a:pt x="11896" y="4170"/>
                    <a:pt x="11816" y="4220"/>
                    <a:pt x="11737" y="4270"/>
                  </a:cubicBezTo>
                  <a:lnTo>
                    <a:pt x="11499" y="4389"/>
                  </a:lnTo>
                  <a:cubicBezTo>
                    <a:pt x="11340" y="4468"/>
                    <a:pt x="11181" y="4558"/>
                    <a:pt x="11022" y="4627"/>
                  </a:cubicBezTo>
                  <a:lnTo>
                    <a:pt x="10516" y="4826"/>
                  </a:lnTo>
                  <a:cubicBezTo>
                    <a:pt x="10426" y="4856"/>
                    <a:pt x="10347" y="4896"/>
                    <a:pt x="10258" y="4915"/>
                  </a:cubicBezTo>
                  <a:lnTo>
                    <a:pt x="10000" y="4995"/>
                  </a:lnTo>
                  <a:cubicBezTo>
                    <a:pt x="9821" y="5035"/>
                    <a:pt x="9652" y="5084"/>
                    <a:pt x="9473" y="5124"/>
                  </a:cubicBezTo>
                  <a:lnTo>
                    <a:pt x="8937" y="5213"/>
                  </a:lnTo>
                  <a:lnTo>
                    <a:pt x="8669" y="5253"/>
                  </a:lnTo>
                  <a:lnTo>
                    <a:pt x="8401" y="5273"/>
                  </a:lnTo>
                  <a:lnTo>
                    <a:pt x="7855" y="5302"/>
                  </a:lnTo>
                  <a:cubicBezTo>
                    <a:pt x="7666" y="5302"/>
                    <a:pt x="7487" y="5293"/>
                    <a:pt x="7299" y="5282"/>
                  </a:cubicBezTo>
                  <a:cubicBezTo>
                    <a:pt x="7120" y="5273"/>
                    <a:pt x="6931" y="5263"/>
                    <a:pt x="6753" y="5233"/>
                  </a:cubicBezTo>
                  <a:lnTo>
                    <a:pt x="6207" y="5143"/>
                  </a:lnTo>
                  <a:cubicBezTo>
                    <a:pt x="6028" y="5114"/>
                    <a:pt x="5849" y="5054"/>
                    <a:pt x="5680" y="5015"/>
                  </a:cubicBezTo>
                  <a:lnTo>
                    <a:pt x="5412" y="4935"/>
                  </a:lnTo>
                  <a:cubicBezTo>
                    <a:pt x="5323" y="4915"/>
                    <a:pt x="5234" y="4876"/>
                    <a:pt x="5154" y="4846"/>
                  </a:cubicBezTo>
                  <a:lnTo>
                    <a:pt x="4638" y="4647"/>
                  </a:lnTo>
                  <a:lnTo>
                    <a:pt x="4142" y="4399"/>
                  </a:lnTo>
                  <a:cubicBezTo>
                    <a:pt x="4062" y="4359"/>
                    <a:pt x="3972" y="4320"/>
                    <a:pt x="3893" y="4280"/>
                  </a:cubicBezTo>
                  <a:lnTo>
                    <a:pt x="3665" y="4131"/>
                  </a:lnTo>
                  <a:cubicBezTo>
                    <a:pt x="3506" y="4031"/>
                    <a:pt x="3347" y="3942"/>
                    <a:pt x="3198" y="3833"/>
                  </a:cubicBezTo>
                  <a:lnTo>
                    <a:pt x="2761" y="3505"/>
                  </a:lnTo>
                  <a:cubicBezTo>
                    <a:pt x="2612" y="3396"/>
                    <a:pt x="2483" y="3267"/>
                    <a:pt x="2344" y="3138"/>
                  </a:cubicBezTo>
                  <a:cubicBezTo>
                    <a:pt x="2215" y="3019"/>
                    <a:pt x="2076" y="2899"/>
                    <a:pt x="1957" y="2760"/>
                  </a:cubicBezTo>
                  <a:cubicBezTo>
                    <a:pt x="1719" y="2482"/>
                    <a:pt x="1461" y="2215"/>
                    <a:pt x="1262" y="1917"/>
                  </a:cubicBezTo>
                  <a:cubicBezTo>
                    <a:pt x="825" y="1331"/>
                    <a:pt x="497" y="675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31"/>
            <p:cNvSpPr/>
            <p:nvPr/>
          </p:nvSpPr>
          <p:spPr>
            <a:xfrm>
              <a:off x="4250375" y="2294675"/>
              <a:ext cx="294925" cy="85525"/>
            </a:xfrm>
            <a:custGeom>
              <a:avLst/>
              <a:gdLst/>
              <a:ahLst/>
              <a:cxnLst/>
              <a:rect l="l" t="t" r="r" b="b"/>
              <a:pathLst>
                <a:path w="11797" h="3421" extrusionOk="0">
                  <a:moveTo>
                    <a:pt x="11588" y="1"/>
                  </a:moveTo>
                  <a:cubicBezTo>
                    <a:pt x="11022" y="875"/>
                    <a:pt x="10257" y="1649"/>
                    <a:pt x="9344" y="2235"/>
                  </a:cubicBezTo>
                  <a:cubicBezTo>
                    <a:pt x="8411" y="2801"/>
                    <a:pt x="7338" y="3168"/>
                    <a:pt x="6236" y="3278"/>
                  </a:cubicBezTo>
                  <a:cubicBezTo>
                    <a:pt x="6002" y="3303"/>
                    <a:pt x="5767" y="3315"/>
                    <a:pt x="5530" y="3315"/>
                  </a:cubicBezTo>
                  <a:cubicBezTo>
                    <a:pt x="4654" y="3315"/>
                    <a:pt x="3771" y="3145"/>
                    <a:pt x="2950" y="2841"/>
                  </a:cubicBezTo>
                  <a:cubicBezTo>
                    <a:pt x="1907" y="2453"/>
                    <a:pt x="953" y="1837"/>
                    <a:pt x="189" y="1063"/>
                  </a:cubicBezTo>
                  <a:lnTo>
                    <a:pt x="0" y="1242"/>
                  </a:lnTo>
                  <a:cubicBezTo>
                    <a:pt x="834" y="2016"/>
                    <a:pt x="1827" y="2612"/>
                    <a:pt x="2910" y="2980"/>
                  </a:cubicBezTo>
                  <a:cubicBezTo>
                    <a:pt x="3734" y="3262"/>
                    <a:pt x="4606" y="3421"/>
                    <a:pt x="5470" y="3421"/>
                  </a:cubicBezTo>
                  <a:cubicBezTo>
                    <a:pt x="5730" y="3421"/>
                    <a:pt x="5989" y="3407"/>
                    <a:pt x="6246" y="3377"/>
                  </a:cubicBezTo>
                  <a:cubicBezTo>
                    <a:pt x="7368" y="3267"/>
                    <a:pt x="8460" y="2920"/>
                    <a:pt x="9413" y="2354"/>
                  </a:cubicBezTo>
                  <a:cubicBezTo>
                    <a:pt x="10366" y="1778"/>
                    <a:pt x="11180" y="1014"/>
                    <a:pt x="11796" y="140"/>
                  </a:cubicBezTo>
                  <a:lnTo>
                    <a:pt x="115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31"/>
            <p:cNvSpPr/>
            <p:nvPr/>
          </p:nvSpPr>
          <p:spPr>
            <a:xfrm>
              <a:off x="4305725" y="2290950"/>
              <a:ext cx="226425" cy="74775"/>
            </a:xfrm>
            <a:custGeom>
              <a:avLst/>
              <a:gdLst/>
              <a:ahLst/>
              <a:cxnLst/>
              <a:rect l="l" t="t" r="r" b="b"/>
              <a:pathLst>
                <a:path w="9057" h="2991" extrusionOk="0">
                  <a:moveTo>
                    <a:pt x="8867" y="1"/>
                  </a:moveTo>
                  <a:cubicBezTo>
                    <a:pt x="8758" y="170"/>
                    <a:pt x="8619" y="309"/>
                    <a:pt x="8490" y="457"/>
                  </a:cubicBezTo>
                  <a:lnTo>
                    <a:pt x="8291" y="686"/>
                  </a:lnTo>
                  <a:lnTo>
                    <a:pt x="8073" y="894"/>
                  </a:lnTo>
                  <a:cubicBezTo>
                    <a:pt x="7934" y="1033"/>
                    <a:pt x="7795" y="1172"/>
                    <a:pt x="7636" y="1302"/>
                  </a:cubicBezTo>
                  <a:cubicBezTo>
                    <a:pt x="7477" y="1421"/>
                    <a:pt x="7329" y="1560"/>
                    <a:pt x="7150" y="1669"/>
                  </a:cubicBezTo>
                  <a:cubicBezTo>
                    <a:pt x="6494" y="2136"/>
                    <a:pt x="5740" y="2503"/>
                    <a:pt x="4926" y="2692"/>
                  </a:cubicBezTo>
                  <a:cubicBezTo>
                    <a:pt x="4438" y="2812"/>
                    <a:pt x="3936" y="2867"/>
                    <a:pt x="3432" y="2867"/>
                  </a:cubicBezTo>
                  <a:cubicBezTo>
                    <a:pt x="3105" y="2867"/>
                    <a:pt x="2778" y="2844"/>
                    <a:pt x="2453" y="2801"/>
                  </a:cubicBezTo>
                  <a:cubicBezTo>
                    <a:pt x="1629" y="2692"/>
                    <a:pt x="835" y="2414"/>
                    <a:pt x="120" y="2026"/>
                  </a:cubicBezTo>
                  <a:lnTo>
                    <a:pt x="1" y="2245"/>
                  </a:lnTo>
                  <a:cubicBezTo>
                    <a:pt x="755" y="2622"/>
                    <a:pt x="1590" y="2860"/>
                    <a:pt x="2433" y="2950"/>
                  </a:cubicBezTo>
                  <a:cubicBezTo>
                    <a:pt x="2714" y="2976"/>
                    <a:pt x="2996" y="2991"/>
                    <a:pt x="3277" y="2991"/>
                  </a:cubicBezTo>
                  <a:cubicBezTo>
                    <a:pt x="3842" y="2991"/>
                    <a:pt x="4405" y="2933"/>
                    <a:pt x="4955" y="2801"/>
                  </a:cubicBezTo>
                  <a:cubicBezTo>
                    <a:pt x="5780" y="2602"/>
                    <a:pt x="6544" y="2245"/>
                    <a:pt x="7239" y="1788"/>
                  </a:cubicBezTo>
                  <a:cubicBezTo>
                    <a:pt x="7417" y="1689"/>
                    <a:pt x="7576" y="1550"/>
                    <a:pt x="7735" y="1430"/>
                  </a:cubicBezTo>
                  <a:cubicBezTo>
                    <a:pt x="7904" y="1311"/>
                    <a:pt x="8053" y="1172"/>
                    <a:pt x="8202" y="1033"/>
                  </a:cubicBezTo>
                  <a:lnTo>
                    <a:pt x="8441" y="835"/>
                  </a:lnTo>
                  <a:lnTo>
                    <a:pt x="8649" y="616"/>
                  </a:lnTo>
                  <a:cubicBezTo>
                    <a:pt x="8788" y="468"/>
                    <a:pt x="8937" y="318"/>
                    <a:pt x="9056" y="159"/>
                  </a:cubicBezTo>
                  <a:lnTo>
                    <a:pt x="88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31"/>
            <p:cNvSpPr/>
            <p:nvPr/>
          </p:nvSpPr>
          <p:spPr>
            <a:xfrm>
              <a:off x="4376225" y="2284750"/>
              <a:ext cx="143500" cy="69250"/>
            </a:xfrm>
            <a:custGeom>
              <a:avLst/>
              <a:gdLst/>
              <a:ahLst/>
              <a:cxnLst/>
              <a:rect l="l" t="t" r="r" b="b"/>
              <a:pathLst>
                <a:path w="5740" h="2770" extrusionOk="0">
                  <a:moveTo>
                    <a:pt x="5551" y="1"/>
                  </a:moveTo>
                  <a:cubicBezTo>
                    <a:pt x="5482" y="110"/>
                    <a:pt x="5392" y="199"/>
                    <a:pt x="5312" y="308"/>
                  </a:cubicBezTo>
                  <a:cubicBezTo>
                    <a:pt x="5233" y="407"/>
                    <a:pt x="5164" y="517"/>
                    <a:pt x="5074" y="606"/>
                  </a:cubicBezTo>
                  <a:cubicBezTo>
                    <a:pt x="4895" y="795"/>
                    <a:pt x="4717" y="994"/>
                    <a:pt x="4518" y="1162"/>
                  </a:cubicBezTo>
                  <a:lnTo>
                    <a:pt x="4211" y="1420"/>
                  </a:lnTo>
                  <a:lnTo>
                    <a:pt x="3883" y="1649"/>
                  </a:lnTo>
                  <a:lnTo>
                    <a:pt x="3714" y="1758"/>
                  </a:lnTo>
                  <a:cubicBezTo>
                    <a:pt x="3655" y="1798"/>
                    <a:pt x="3595" y="1828"/>
                    <a:pt x="3535" y="1857"/>
                  </a:cubicBezTo>
                  <a:lnTo>
                    <a:pt x="3178" y="2046"/>
                  </a:lnTo>
                  <a:cubicBezTo>
                    <a:pt x="3059" y="2106"/>
                    <a:pt x="2929" y="2145"/>
                    <a:pt x="2801" y="2195"/>
                  </a:cubicBezTo>
                  <a:cubicBezTo>
                    <a:pt x="2671" y="2234"/>
                    <a:pt x="2552" y="2294"/>
                    <a:pt x="2413" y="2324"/>
                  </a:cubicBezTo>
                  <a:cubicBezTo>
                    <a:pt x="2155" y="2384"/>
                    <a:pt x="1897" y="2463"/>
                    <a:pt x="1619" y="2483"/>
                  </a:cubicBezTo>
                  <a:lnTo>
                    <a:pt x="1222" y="2532"/>
                  </a:lnTo>
                  <a:cubicBezTo>
                    <a:pt x="1083" y="2543"/>
                    <a:pt x="954" y="2543"/>
                    <a:pt x="815" y="2543"/>
                  </a:cubicBezTo>
                  <a:cubicBezTo>
                    <a:pt x="755" y="2547"/>
                    <a:pt x="695" y="2549"/>
                    <a:pt x="636" y="2549"/>
                  </a:cubicBezTo>
                  <a:cubicBezTo>
                    <a:pt x="430" y="2549"/>
                    <a:pt x="228" y="2526"/>
                    <a:pt x="21" y="2503"/>
                  </a:cubicBezTo>
                  <a:lnTo>
                    <a:pt x="1" y="2761"/>
                  </a:lnTo>
                  <a:cubicBezTo>
                    <a:pt x="121" y="2765"/>
                    <a:pt x="243" y="2770"/>
                    <a:pt x="367" y="2770"/>
                  </a:cubicBezTo>
                  <a:cubicBezTo>
                    <a:pt x="518" y="2770"/>
                    <a:pt x="671" y="2763"/>
                    <a:pt x="824" y="2741"/>
                  </a:cubicBezTo>
                  <a:cubicBezTo>
                    <a:pt x="963" y="2731"/>
                    <a:pt x="1102" y="2721"/>
                    <a:pt x="1241" y="2702"/>
                  </a:cubicBezTo>
                  <a:lnTo>
                    <a:pt x="1649" y="2632"/>
                  </a:lnTo>
                  <a:cubicBezTo>
                    <a:pt x="1917" y="2592"/>
                    <a:pt x="2185" y="2503"/>
                    <a:pt x="2453" y="2433"/>
                  </a:cubicBezTo>
                  <a:cubicBezTo>
                    <a:pt x="2582" y="2404"/>
                    <a:pt x="2711" y="2344"/>
                    <a:pt x="2840" y="2294"/>
                  </a:cubicBezTo>
                  <a:cubicBezTo>
                    <a:pt x="2969" y="2245"/>
                    <a:pt x="3099" y="2205"/>
                    <a:pt x="3227" y="2145"/>
                  </a:cubicBezTo>
                  <a:cubicBezTo>
                    <a:pt x="3466" y="2016"/>
                    <a:pt x="3714" y="1907"/>
                    <a:pt x="3942" y="1748"/>
                  </a:cubicBezTo>
                  <a:lnTo>
                    <a:pt x="4290" y="1530"/>
                  </a:lnTo>
                  <a:lnTo>
                    <a:pt x="4608" y="1272"/>
                  </a:lnTo>
                  <a:cubicBezTo>
                    <a:pt x="4826" y="1122"/>
                    <a:pt x="5015" y="914"/>
                    <a:pt x="5213" y="736"/>
                  </a:cubicBezTo>
                  <a:cubicBezTo>
                    <a:pt x="5312" y="646"/>
                    <a:pt x="5392" y="537"/>
                    <a:pt x="5482" y="447"/>
                  </a:cubicBezTo>
                  <a:cubicBezTo>
                    <a:pt x="5571" y="338"/>
                    <a:pt x="5670" y="249"/>
                    <a:pt x="5740" y="140"/>
                  </a:cubicBezTo>
                  <a:lnTo>
                    <a:pt x="55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31"/>
            <p:cNvSpPr/>
            <p:nvPr/>
          </p:nvSpPr>
          <p:spPr>
            <a:xfrm>
              <a:off x="4411225" y="2274075"/>
              <a:ext cx="97075" cy="61575"/>
            </a:xfrm>
            <a:custGeom>
              <a:avLst/>
              <a:gdLst/>
              <a:ahLst/>
              <a:cxnLst/>
              <a:rect l="l" t="t" r="r" b="b"/>
              <a:pathLst>
                <a:path w="3883" h="2463" extrusionOk="0">
                  <a:moveTo>
                    <a:pt x="3674" y="0"/>
                  </a:moveTo>
                  <a:cubicBezTo>
                    <a:pt x="3585" y="159"/>
                    <a:pt x="3486" y="298"/>
                    <a:pt x="3376" y="448"/>
                  </a:cubicBezTo>
                  <a:cubicBezTo>
                    <a:pt x="3327" y="527"/>
                    <a:pt x="3267" y="587"/>
                    <a:pt x="3197" y="656"/>
                  </a:cubicBezTo>
                  <a:lnTo>
                    <a:pt x="3009" y="854"/>
                  </a:lnTo>
                  <a:cubicBezTo>
                    <a:pt x="2741" y="1103"/>
                    <a:pt x="2433" y="1331"/>
                    <a:pt x="2105" y="1520"/>
                  </a:cubicBezTo>
                  <a:cubicBezTo>
                    <a:pt x="1788" y="1708"/>
                    <a:pt x="1450" y="1877"/>
                    <a:pt x="1093" y="1997"/>
                  </a:cubicBezTo>
                  <a:cubicBezTo>
                    <a:pt x="924" y="2066"/>
                    <a:pt x="735" y="2096"/>
                    <a:pt x="556" y="2136"/>
                  </a:cubicBezTo>
                  <a:cubicBezTo>
                    <a:pt x="457" y="2145"/>
                    <a:pt x="368" y="2175"/>
                    <a:pt x="278" y="2185"/>
                  </a:cubicBezTo>
                  <a:lnTo>
                    <a:pt x="0" y="2215"/>
                  </a:lnTo>
                  <a:lnTo>
                    <a:pt x="31" y="2463"/>
                  </a:lnTo>
                  <a:lnTo>
                    <a:pt x="318" y="2403"/>
                  </a:lnTo>
                  <a:cubicBezTo>
                    <a:pt x="408" y="2383"/>
                    <a:pt x="507" y="2344"/>
                    <a:pt x="596" y="2324"/>
                  </a:cubicBezTo>
                  <a:cubicBezTo>
                    <a:pt x="785" y="2264"/>
                    <a:pt x="973" y="2215"/>
                    <a:pt x="1143" y="2136"/>
                  </a:cubicBezTo>
                  <a:cubicBezTo>
                    <a:pt x="1500" y="1986"/>
                    <a:pt x="1838" y="1798"/>
                    <a:pt x="2165" y="1609"/>
                  </a:cubicBezTo>
                  <a:cubicBezTo>
                    <a:pt x="2493" y="1421"/>
                    <a:pt x="2811" y="1202"/>
                    <a:pt x="3098" y="964"/>
                  </a:cubicBezTo>
                  <a:lnTo>
                    <a:pt x="3317" y="775"/>
                  </a:lnTo>
                  <a:lnTo>
                    <a:pt x="3426" y="676"/>
                  </a:lnTo>
                  <a:lnTo>
                    <a:pt x="3526" y="576"/>
                  </a:lnTo>
                  <a:lnTo>
                    <a:pt x="3704" y="358"/>
                  </a:lnTo>
                  <a:lnTo>
                    <a:pt x="3793" y="249"/>
                  </a:lnTo>
                  <a:lnTo>
                    <a:pt x="3883" y="130"/>
                  </a:lnTo>
                  <a:lnTo>
                    <a:pt x="36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6" name="Google Shape;12566;p31"/>
            <p:cNvSpPr/>
            <p:nvPr/>
          </p:nvSpPr>
          <p:spPr>
            <a:xfrm>
              <a:off x="4436800" y="2266875"/>
              <a:ext cx="60600" cy="47700"/>
            </a:xfrm>
            <a:custGeom>
              <a:avLst/>
              <a:gdLst/>
              <a:ahLst/>
              <a:cxnLst/>
              <a:rect l="l" t="t" r="r" b="b"/>
              <a:pathLst>
                <a:path w="2424" h="1908" extrusionOk="0">
                  <a:moveTo>
                    <a:pt x="2234" y="1"/>
                  </a:moveTo>
                  <a:cubicBezTo>
                    <a:pt x="2174" y="100"/>
                    <a:pt x="2095" y="189"/>
                    <a:pt x="2026" y="288"/>
                  </a:cubicBezTo>
                  <a:cubicBezTo>
                    <a:pt x="1956" y="378"/>
                    <a:pt x="1887" y="478"/>
                    <a:pt x="1797" y="557"/>
                  </a:cubicBezTo>
                  <a:lnTo>
                    <a:pt x="1549" y="815"/>
                  </a:lnTo>
                  <a:lnTo>
                    <a:pt x="1271" y="1043"/>
                  </a:lnTo>
                  <a:cubicBezTo>
                    <a:pt x="1232" y="1073"/>
                    <a:pt x="1182" y="1113"/>
                    <a:pt x="1132" y="1153"/>
                  </a:cubicBezTo>
                  <a:lnTo>
                    <a:pt x="973" y="1242"/>
                  </a:lnTo>
                  <a:cubicBezTo>
                    <a:pt x="874" y="1301"/>
                    <a:pt x="775" y="1371"/>
                    <a:pt x="665" y="1420"/>
                  </a:cubicBezTo>
                  <a:cubicBezTo>
                    <a:pt x="447" y="1510"/>
                    <a:pt x="228" y="1619"/>
                    <a:pt x="0" y="1669"/>
                  </a:cubicBezTo>
                  <a:lnTo>
                    <a:pt x="89" y="1907"/>
                  </a:lnTo>
                  <a:cubicBezTo>
                    <a:pt x="318" y="1808"/>
                    <a:pt x="517" y="1669"/>
                    <a:pt x="735" y="1550"/>
                  </a:cubicBezTo>
                  <a:cubicBezTo>
                    <a:pt x="834" y="1480"/>
                    <a:pt x="934" y="1411"/>
                    <a:pt x="1043" y="1341"/>
                  </a:cubicBezTo>
                  <a:lnTo>
                    <a:pt x="1192" y="1242"/>
                  </a:lnTo>
                  <a:lnTo>
                    <a:pt x="1340" y="1122"/>
                  </a:lnTo>
                  <a:cubicBezTo>
                    <a:pt x="1430" y="1053"/>
                    <a:pt x="1529" y="974"/>
                    <a:pt x="1629" y="904"/>
                  </a:cubicBezTo>
                  <a:lnTo>
                    <a:pt x="1896" y="666"/>
                  </a:lnTo>
                  <a:cubicBezTo>
                    <a:pt x="1996" y="586"/>
                    <a:pt x="2075" y="497"/>
                    <a:pt x="2165" y="408"/>
                  </a:cubicBezTo>
                  <a:cubicBezTo>
                    <a:pt x="2244" y="328"/>
                    <a:pt x="2344" y="249"/>
                    <a:pt x="2423" y="149"/>
                  </a:cubicBezTo>
                  <a:lnTo>
                    <a:pt x="22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7" name="Google Shape;12567;p31"/>
            <p:cNvSpPr/>
            <p:nvPr/>
          </p:nvSpPr>
          <p:spPr>
            <a:xfrm>
              <a:off x="4452425" y="2257200"/>
              <a:ext cx="31300" cy="27575"/>
            </a:xfrm>
            <a:custGeom>
              <a:avLst/>
              <a:gdLst/>
              <a:ahLst/>
              <a:cxnLst/>
              <a:rect l="l" t="t" r="r" b="b"/>
              <a:pathLst>
                <a:path w="1252" h="1103" extrusionOk="0">
                  <a:moveTo>
                    <a:pt x="1073" y="0"/>
                  </a:moveTo>
                  <a:cubicBezTo>
                    <a:pt x="993" y="90"/>
                    <a:pt x="934" y="199"/>
                    <a:pt x="865" y="289"/>
                  </a:cubicBezTo>
                  <a:cubicBezTo>
                    <a:pt x="795" y="388"/>
                    <a:pt x="696" y="457"/>
                    <a:pt x="607" y="536"/>
                  </a:cubicBezTo>
                  <a:cubicBezTo>
                    <a:pt x="567" y="576"/>
                    <a:pt x="517" y="616"/>
                    <a:pt x="477" y="656"/>
                  </a:cubicBezTo>
                  <a:lnTo>
                    <a:pt x="318" y="735"/>
                  </a:lnTo>
                  <a:cubicBezTo>
                    <a:pt x="209" y="795"/>
                    <a:pt x="110" y="854"/>
                    <a:pt x="1" y="884"/>
                  </a:cubicBezTo>
                  <a:lnTo>
                    <a:pt x="140" y="1103"/>
                  </a:lnTo>
                  <a:cubicBezTo>
                    <a:pt x="239" y="1033"/>
                    <a:pt x="309" y="934"/>
                    <a:pt x="408" y="854"/>
                  </a:cubicBezTo>
                  <a:cubicBezTo>
                    <a:pt x="448" y="814"/>
                    <a:pt x="497" y="775"/>
                    <a:pt x="547" y="745"/>
                  </a:cubicBezTo>
                  <a:cubicBezTo>
                    <a:pt x="596" y="706"/>
                    <a:pt x="636" y="656"/>
                    <a:pt x="686" y="616"/>
                  </a:cubicBezTo>
                  <a:cubicBezTo>
                    <a:pt x="765" y="536"/>
                    <a:pt x="874" y="477"/>
                    <a:pt x="964" y="388"/>
                  </a:cubicBezTo>
                  <a:cubicBezTo>
                    <a:pt x="1053" y="308"/>
                    <a:pt x="1163" y="239"/>
                    <a:pt x="1252" y="159"/>
                  </a:cubicBezTo>
                  <a:lnTo>
                    <a:pt x="10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31"/>
            <p:cNvSpPr/>
            <p:nvPr/>
          </p:nvSpPr>
          <p:spPr>
            <a:xfrm>
              <a:off x="4453425" y="2247750"/>
              <a:ext cx="20375" cy="20400"/>
            </a:xfrm>
            <a:custGeom>
              <a:avLst/>
              <a:gdLst/>
              <a:ahLst/>
              <a:cxnLst/>
              <a:rect l="l" t="t" r="r" b="b"/>
              <a:pathLst>
                <a:path w="815" h="816" extrusionOk="0">
                  <a:moveTo>
                    <a:pt x="616" y="1"/>
                  </a:moveTo>
                  <a:cubicBezTo>
                    <a:pt x="556" y="140"/>
                    <a:pt x="487" y="269"/>
                    <a:pt x="378" y="378"/>
                  </a:cubicBezTo>
                  <a:cubicBezTo>
                    <a:pt x="328" y="428"/>
                    <a:pt x="269" y="478"/>
                    <a:pt x="199" y="517"/>
                  </a:cubicBezTo>
                  <a:cubicBezTo>
                    <a:pt x="139" y="557"/>
                    <a:pt x="70" y="587"/>
                    <a:pt x="0" y="617"/>
                  </a:cubicBezTo>
                  <a:lnTo>
                    <a:pt x="150" y="815"/>
                  </a:lnTo>
                  <a:cubicBezTo>
                    <a:pt x="209" y="756"/>
                    <a:pt x="249" y="686"/>
                    <a:pt x="298" y="627"/>
                  </a:cubicBezTo>
                  <a:cubicBezTo>
                    <a:pt x="348" y="557"/>
                    <a:pt x="397" y="508"/>
                    <a:pt x="457" y="458"/>
                  </a:cubicBezTo>
                  <a:cubicBezTo>
                    <a:pt x="556" y="349"/>
                    <a:pt x="675" y="239"/>
                    <a:pt x="814" y="160"/>
                  </a:cubicBezTo>
                  <a:lnTo>
                    <a:pt x="61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31"/>
            <p:cNvSpPr/>
            <p:nvPr/>
          </p:nvSpPr>
          <p:spPr>
            <a:xfrm>
              <a:off x="4222075" y="1960025"/>
              <a:ext cx="398925" cy="205600"/>
            </a:xfrm>
            <a:custGeom>
              <a:avLst/>
              <a:gdLst/>
              <a:ahLst/>
              <a:cxnLst/>
              <a:rect l="l" t="t" r="r" b="b"/>
              <a:pathLst>
                <a:path w="15957" h="8224" extrusionOk="0">
                  <a:moveTo>
                    <a:pt x="7003" y="0"/>
                  </a:moveTo>
                  <a:cubicBezTo>
                    <a:pt x="6929" y="0"/>
                    <a:pt x="6856" y="1"/>
                    <a:pt x="6782" y="3"/>
                  </a:cubicBezTo>
                  <a:cubicBezTo>
                    <a:pt x="6554" y="12"/>
                    <a:pt x="6335" y="22"/>
                    <a:pt x="6117" y="42"/>
                  </a:cubicBezTo>
                  <a:lnTo>
                    <a:pt x="5452" y="142"/>
                  </a:lnTo>
                  <a:cubicBezTo>
                    <a:pt x="5233" y="171"/>
                    <a:pt x="5015" y="241"/>
                    <a:pt x="4806" y="290"/>
                  </a:cubicBezTo>
                  <a:cubicBezTo>
                    <a:pt x="4588" y="350"/>
                    <a:pt x="4369" y="400"/>
                    <a:pt x="4171" y="489"/>
                  </a:cubicBezTo>
                  <a:cubicBezTo>
                    <a:pt x="3962" y="559"/>
                    <a:pt x="3754" y="638"/>
                    <a:pt x="3545" y="717"/>
                  </a:cubicBezTo>
                  <a:lnTo>
                    <a:pt x="2950" y="1015"/>
                  </a:lnTo>
                  <a:cubicBezTo>
                    <a:pt x="2751" y="1104"/>
                    <a:pt x="2562" y="1223"/>
                    <a:pt x="2374" y="1343"/>
                  </a:cubicBezTo>
                  <a:cubicBezTo>
                    <a:pt x="2185" y="1452"/>
                    <a:pt x="2006" y="1571"/>
                    <a:pt x="1827" y="1700"/>
                  </a:cubicBezTo>
                  <a:cubicBezTo>
                    <a:pt x="1659" y="1829"/>
                    <a:pt x="1470" y="1958"/>
                    <a:pt x="1311" y="2097"/>
                  </a:cubicBezTo>
                  <a:cubicBezTo>
                    <a:pt x="1143" y="2247"/>
                    <a:pt x="984" y="2386"/>
                    <a:pt x="825" y="2544"/>
                  </a:cubicBezTo>
                  <a:cubicBezTo>
                    <a:pt x="825" y="2544"/>
                    <a:pt x="824" y="2544"/>
                    <a:pt x="824" y="2544"/>
                  </a:cubicBezTo>
                  <a:cubicBezTo>
                    <a:pt x="798" y="2544"/>
                    <a:pt x="388" y="3021"/>
                    <a:pt x="388" y="3021"/>
                  </a:cubicBezTo>
                  <a:cubicBezTo>
                    <a:pt x="388" y="3021"/>
                    <a:pt x="278" y="3150"/>
                    <a:pt x="179" y="3289"/>
                  </a:cubicBezTo>
                  <a:cubicBezTo>
                    <a:pt x="90" y="3418"/>
                    <a:pt x="0" y="3557"/>
                    <a:pt x="0" y="3557"/>
                  </a:cubicBezTo>
                  <a:lnTo>
                    <a:pt x="229" y="3666"/>
                  </a:lnTo>
                  <a:cubicBezTo>
                    <a:pt x="229" y="3666"/>
                    <a:pt x="309" y="3537"/>
                    <a:pt x="398" y="3408"/>
                  </a:cubicBezTo>
                  <a:lnTo>
                    <a:pt x="576" y="3170"/>
                  </a:lnTo>
                  <a:cubicBezTo>
                    <a:pt x="576" y="3170"/>
                    <a:pt x="976" y="2693"/>
                    <a:pt x="993" y="2693"/>
                  </a:cubicBezTo>
                  <a:cubicBezTo>
                    <a:pt x="993" y="2693"/>
                    <a:pt x="993" y="2693"/>
                    <a:pt x="993" y="2693"/>
                  </a:cubicBezTo>
                  <a:cubicBezTo>
                    <a:pt x="1143" y="2544"/>
                    <a:pt x="1291" y="2395"/>
                    <a:pt x="1450" y="2256"/>
                  </a:cubicBezTo>
                  <a:cubicBezTo>
                    <a:pt x="1609" y="2117"/>
                    <a:pt x="1778" y="1988"/>
                    <a:pt x="1946" y="1859"/>
                  </a:cubicBezTo>
                  <a:cubicBezTo>
                    <a:pt x="2116" y="1720"/>
                    <a:pt x="2294" y="1611"/>
                    <a:pt x="2473" y="1492"/>
                  </a:cubicBezTo>
                  <a:cubicBezTo>
                    <a:pt x="2661" y="1382"/>
                    <a:pt x="2831" y="1254"/>
                    <a:pt x="3029" y="1164"/>
                  </a:cubicBezTo>
                  <a:lnTo>
                    <a:pt x="3605" y="866"/>
                  </a:lnTo>
                  <a:cubicBezTo>
                    <a:pt x="3813" y="777"/>
                    <a:pt x="4012" y="698"/>
                    <a:pt x="4221" y="618"/>
                  </a:cubicBezTo>
                  <a:cubicBezTo>
                    <a:pt x="4419" y="539"/>
                    <a:pt x="4627" y="489"/>
                    <a:pt x="4836" y="429"/>
                  </a:cubicBezTo>
                  <a:cubicBezTo>
                    <a:pt x="5055" y="370"/>
                    <a:pt x="5263" y="300"/>
                    <a:pt x="5481" y="270"/>
                  </a:cubicBezTo>
                  <a:cubicBezTo>
                    <a:pt x="5690" y="231"/>
                    <a:pt x="5909" y="191"/>
                    <a:pt x="6127" y="161"/>
                  </a:cubicBezTo>
                  <a:cubicBezTo>
                    <a:pt x="6345" y="142"/>
                    <a:pt x="6564" y="131"/>
                    <a:pt x="6782" y="111"/>
                  </a:cubicBezTo>
                  <a:cubicBezTo>
                    <a:pt x="6824" y="111"/>
                    <a:pt x="6866" y="111"/>
                    <a:pt x="6909" y="111"/>
                  </a:cubicBezTo>
                  <a:cubicBezTo>
                    <a:pt x="7752" y="111"/>
                    <a:pt x="8610" y="203"/>
                    <a:pt x="9423" y="449"/>
                  </a:cubicBezTo>
                  <a:cubicBezTo>
                    <a:pt x="10277" y="698"/>
                    <a:pt x="11101" y="1055"/>
                    <a:pt x="11846" y="1561"/>
                  </a:cubicBezTo>
                  <a:cubicBezTo>
                    <a:pt x="12590" y="2057"/>
                    <a:pt x="13256" y="2653"/>
                    <a:pt x="13832" y="3339"/>
                  </a:cubicBezTo>
                  <a:cubicBezTo>
                    <a:pt x="14388" y="4043"/>
                    <a:pt x="14834" y="4828"/>
                    <a:pt x="15172" y="5652"/>
                  </a:cubicBezTo>
                  <a:cubicBezTo>
                    <a:pt x="15480" y="6486"/>
                    <a:pt x="15639" y="7360"/>
                    <a:pt x="15708" y="8224"/>
                  </a:cubicBezTo>
                  <a:lnTo>
                    <a:pt x="15957" y="8224"/>
                  </a:lnTo>
                  <a:cubicBezTo>
                    <a:pt x="15877" y="7330"/>
                    <a:pt x="15679" y="6426"/>
                    <a:pt x="15351" y="5583"/>
                  </a:cubicBezTo>
                  <a:cubicBezTo>
                    <a:pt x="14993" y="4738"/>
                    <a:pt x="14517" y="3954"/>
                    <a:pt x="13941" y="3249"/>
                  </a:cubicBezTo>
                  <a:cubicBezTo>
                    <a:pt x="13355" y="2554"/>
                    <a:pt x="12660" y="1958"/>
                    <a:pt x="11906" y="1462"/>
                  </a:cubicBezTo>
                  <a:cubicBezTo>
                    <a:pt x="11151" y="956"/>
                    <a:pt x="10317" y="598"/>
                    <a:pt x="9453" y="340"/>
                  </a:cubicBezTo>
                  <a:cubicBezTo>
                    <a:pt x="8651" y="103"/>
                    <a:pt x="7824" y="0"/>
                    <a:pt x="700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31"/>
            <p:cNvSpPr/>
            <p:nvPr/>
          </p:nvSpPr>
          <p:spPr>
            <a:xfrm>
              <a:off x="4232250" y="1973975"/>
              <a:ext cx="361200" cy="135300"/>
            </a:xfrm>
            <a:custGeom>
              <a:avLst/>
              <a:gdLst/>
              <a:ahLst/>
              <a:cxnLst/>
              <a:rect l="l" t="t" r="r" b="b"/>
              <a:pathLst>
                <a:path w="14448" h="5412" extrusionOk="0">
                  <a:moveTo>
                    <a:pt x="6594" y="1"/>
                  </a:moveTo>
                  <a:lnTo>
                    <a:pt x="6038" y="30"/>
                  </a:lnTo>
                  <a:lnTo>
                    <a:pt x="5769" y="40"/>
                  </a:lnTo>
                  <a:lnTo>
                    <a:pt x="5491" y="80"/>
                  </a:lnTo>
                  <a:lnTo>
                    <a:pt x="4946" y="169"/>
                  </a:lnTo>
                  <a:lnTo>
                    <a:pt x="4409" y="298"/>
                  </a:lnTo>
                  <a:lnTo>
                    <a:pt x="4141" y="368"/>
                  </a:lnTo>
                  <a:cubicBezTo>
                    <a:pt x="4061" y="398"/>
                    <a:pt x="3972" y="427"/>
                    <a:pt x="3883" y="457"/>
                  </a:cubicBezTo>
                  <a:lnTo>
                    <a:pt x="3366" y="646"/>
                  </a:lnTo>
                  <a:cubicBezTo>
                    <a:pt x="3198" y="725"/>
                    <a:pt x="3039" y="804"/>
                    <a:pt x="2870" y="884"/>
                  </a:cubicBezTo>
                  <a:lnTo>
                    <a:pt x="2622" y="1003"/>
                  </a:lnTo>
                  <a:lnTo>
                    <a:pt x="2393" y="1142"/>
                  </a:lnTo>
                  <a:lnTo>
                    <a:pt x="1927" y="1430"/>
                  </a:lnTo>
                  <a:lnTo>
                    <a:pt x="1490" y="1748"/>
                  </a:lnTo>
                  <a:cubicBezTo>
                    <a:pt x="1411" y="1808"/>
                    <a:pt x="1341" y="1857"/>
                    <a:pt x="1272" y="1916"/>
                  </a:cubicBezTo>
                  <a:lnTo>
                    <a:pt x="1073" y="2095"/>
                  </a:lnTo>
                  <a:cubicBezTo>
                    <a:pt x="934" y="2225"/>
                    <a:pt x="805" y="2344"/>
                    <a:pt x="676" y="2473"/>
                  </a:cubicBezTo>
                  <a:cubicBezTo>
                    <a:pt x="438" y="2741"/>
                    <a:pt x="199" y="3019"/>
                    <a:pt x="1" y="3317"/>
                  </a:cubicBezTo>
                  <a:lnTo>
                    <a:pt x="219" y="3436"/>
                  </a:lnTo>
                  <a:lnTo>
                    <a:pt x="358" y="3218"/>
                  </a:lnTo>
                  <a:cubicBezTo>
                    <a:pt x="408" y="3148"/>
                    <a:pt x="467" y="3088"/>
                    <a:pt x="517" y="3019"/>
                  </a:cubicBezTo>
                  <a:cubicBezTo>
                    <a:pt x="626" y="2880"/>
                    <a:pt x="736" y="2751"/>
                    <a:pt x="844" y="2622"/>
                  </a:cubicBezTo>
                  <a:cubicBezTo>
                    <a:pt x="964" y="2492"/>
                    <a:pt x="1093" y="2373"/>
                    <a:pt x="1212" y="2245"/>
                  </a:cubicBezTo>
                  <a:lnTo>
                    <a:pt x="1400" y="2066"/>
                  </a:lnTo>
                  <a:lnTo>
                    <a:pt x="1609" y="1897"/>
                  </a:lnTo>
                  <a:lnTo>
                    <a:pt x="2026" y="1569"/>
                  </a:lnTo>
                  <a:lnTo>
                    <a:pt x="2483" y="1281"/>
                  </a:lnTo>
                  <a:cubicBezTo>
                    <a:pt x="2552" y="1241"/>
                    <a:pt x="2632" y="1192"/>
                    <a:pt x="2711" y="1142"/>
                  </a:cubicBezTo>
                  <a:lnTo>
                    <a:pt x="2949" y="1023"/>
                  </a:lnTo>
                  <a:cubicBezTo>
                    <a:pt x="3108" y="943"/>
                    <a:pt x="3267" y="854"/>
                    <a:pt x="3426" y="785"/>
                  </a:cubicBezTo>
                  <a:lnTo>
                    <a:pt x="3933" y="586"/>
                  </a:lnTo>
                  <a:cubicBezTo>
                    <a:pt x="4022" y="557"/>
                    <a:pt x="4101" y="517"/>
                    <a:pt x="4191" y="497"/>
                  </a:cubicBezTo>
                  <a:lnTo>
                    <a:pt x="4449" y="427"/>
                  </a:lnTo>
                  <a:cubicBezTo>
                    <a:pt x="4628" y="378"/>
                    <a:pt x="4796" y="328"/>
                    <a:pt x="4975" y="288"/>
                  </a:cubicBezTo>
                  <a:lnTo>
                    <a:pt x="5511" y="199"/>
                  </a:lnTo>
                  <a:lnTo>
                    <a:pt x="5780" y="159"/>
                  </a:lnTo>
                  <a:lnTo>
                    <a:pt x="6047" y="140"/>
                  </a:lnTo>
                  <a:lnTo>
                    <a:pt x="6594" y="109"/>
                  </a:lnTo>
                  <a:cubicBezTo>
                    <a:pt x="6782" y="109"/>
                    <a:pt x="6961" y="120"/>
                    <a:pt x="7150" y="129"/>
                  </a:cubicBezTo>
                  <a:cubicBezTo>
                    <a:pt x="7329" y="140"/>
                    <a:pt x="7507" y="149"/>
                    <a:pt x="7695" y="179"/>
                  </a:cubicBezTo>
                  <a:lnTo>
                    <a:pt x="8232" y="268"/>
                  </a:lnTo>
                  <a:cubicBezTo>
                    <a:pt x="8421" y="298"/>
                    <a:pt x="8589" y="358"/>
                    <a:pt x="8768" y="398"/>
                  </a:cubicBezTo>
                  <a:lnTo>
                    <a:pt x="9036" y="477"/>
                  </a:lnTo>
                  <a:cubicBezTo>
                    <a:pt x="9125" y="497"/>
                    <a:pt x="9215" y="537"/>
                    <a:pt x="9294" y="566"/>
                  </a:cubicBezTo>
                  <a:lnTo>
                    <a:pt x="9811" y="765"/>
                  </a:lnTo>
                  <a:lnTo>
                    <a:pt x="10307" y="1013"/>
                  </a:lnTo>
                  <a:lnTo>
                    <a:pt x="10555" y="1132"/>
                  </a:lnTo>
                  <a:lnTo>
                    <a:pt x="10784" y="1281"/>
                  </a:lnTo>
                  <a:cubicBezTo>
                    <a:pt x="10943" y="1380"/>
                    <a:pt x="11102" y="1470"/>
                    <a:pt x="11250" y="1579"/>
                  </a:cubicBezTo>
                  <a:lnTo>
                    <a:pt x="11687" y="1907"/>
                  </a:lnTo>
                  <a:cubicBezTo>
                    <a:pt x="11836" y="2016"/>
                    <a:pt x="11965" y="2145"/>
                    <a:pt x="12094" y="2274"/>
                  </a:cubicBezTo>
                  <a:cubicBezTo>
                    <a:pt x="12233" y="2393"/>
                    <a:pt x="12372" y="2523"/>
                    <a:pt x="12492" y="2651"/>
                  </a:cubicBezTo>
                  <a:cubicBezTo>
                    <a:pt x="12730" y="2929"/>
                    <a:pt x="12978" y="3198"/>
                    <a:pt x="13187" y="3496"/>
                  </a:cubicBezTo>
                  <a:cubicBezTo>
                    <a:pt x="13624" y="4081"/>
                    <a:pt x="13951" y="4736"/>
                    <a:pt x="14209" y="5412"/>
                  </a:cubicBezTo>
                  <a:lnTo>
                    <a:pt x="14447" y="5323"/>
                  </a:lnTo>
                  <a:cubicBezTo>
                    <a:pt x="14160" y="4637"/>
                    <a:pt x="13802" y="3972"/>
                    <a:pt x="13346" y="3386"/>
                  </a:cubicBezTo>
                  <a:cubicBezTo>
                    <a:pt x="13127" y="3079"/>
                    <a:pt x="12869" y="2810"/>
                    <a:pt x="12611" y="2532"/>
                  </a:cubicBezTo>
                  <a:cubicBezTo>
                    <a:pt x="12492" y="2403"/>
                    <a:pt x="12342" y="2284"/>
                    <a:pt x="12203" y="2155"/>
                  </a:cubicBezTo>
                  <a:cubicBezTo>
                    <a:pt x="12064" y="2026"/>
                    <a:pt x="11925" y="1907"/>
                    <a:pt x="11777" y="1797"/>
                  </a:cubicBezTo>
                  <a:lnTo>
                    <a:pt x="11330" y="1460"/>
                  </a:lnTo>
                  <a:cubicBezTo>
                    <a:pt x="11171" y="1360"/>
                    <a:pt x="11012" y="1261"/>
                    <a:pt x="10853" y="1172"/>
                  </a:cubicBezTo>
                  <a:lnTo>
                    <a:pt x="10615" y="1023"/>
                  </a:lnTo>
                  <a:lnTo>
                    <a:pt x="10367" y="894"/>
                  </a:lnTo>
                  <a:lnTo>
                    <a:pt x="9860" y="656"/>
                  </a:lnTo>
                  <a:lnTo>
                    <a:pt x="9334" y="457"/>
                  </a:lnTo>
                  <a:lnTo>
                    <a:pt x="9066" y="368"/>
                  </a:lnTo>
                  <a:lnTo>
                    <a:pt x="8798" y="298"/>
                  </a:lnTo>
                  <a:cubicBezTo>
                    <a:pt x="8619" y="248"/>
                    <a:pt x="8441" y="199"/>
                    <a:pt x="8262" y="159"/>
                  </a:cubicBezTo>
                  <a:lnTo>
                    <a:pt x="7706" y="70"/>
                  </a:lnTo>
                  <a:cubicBezTo>
                    <a:pt x="7527" y="40"/>
                    <a:pt x="7338" y="30"/>
                    <a:pt x="7150" y="20"/>
                  </a:cubicBezTo>
                  <a:cubicBezTo>
                    <a:pt x="6961" y="10"/>
                    <a:pt x="6782" y="1"/>
                    <a:pt x="659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31"/>
            <p:cNvSpPr/>
            <p:nvPr/>
          </p:nvSpPr>
          <p:spPr>
            <a:xfrm>
              <a:off x="4240925" y="1986775"/>
              <a:ext cx="294925" cy="85525"/>
            </a:xfrm>
            <a:custGeom>
              <a:avLst/>
              <a:gdLst/>
              <a:ahLst/>
              <a:cxnLst/>
              <a:rect l="l" t="t" r="r" b="b"/>
              <a:pathLst>
                <a:path w="11797" h="3421" extrusionOk="0">
                  <a:moveTo>
                    <a:pt x="6326" y="0"/>
                  </a:moveTo>
                  <a:cubicBezTo>
                    <a:pt x="6064" y="0"/>
                    <a:pt x="5802" y="15"/>
                    <a:pt x="5541" y="45"/>
                  </a:cubicBezTo>
                  <a:cubicBezTo>
                    <a:pt x="4429" y="153"/>
                    <a:pt x="3337" y="501"/>
                    <a:pt x="2374" y="1067"/>
                  </a:cubicBezTo>
                  <a:cubicBezTo>
                    <a:pt x="1431" y="1643"/>
                    <a:pt x="617" y="2408"/>
                    <a:pt x="1" y="3281"/>
                  </a:cubicBezTo>
                  <a:lnTo>
                    <a:pt x="210" y="3420"/>
                  </a:lnTo>
                  <a:cubicBezTo>
                    <a:pt x="775" y="2547"/>
                    <a:pt x="1540" y="1772"/>
                    <a:pt x="2454" y="1186"/>
                  </a:cubicBezTo>
                  <a:cubicBezTo>
                    <a:pt x="3387" y="620"/>
                    <a:pt x="4460" y="253"/>
                    <a:pt x="5561" y="144"/>
                  </a:cubicBezTo>
                  <a:cubicBezTo>
                    <a:pt x="5796" y="119"/>
                    <a:pt x="6032" y="106"/>
                    <a:pt x="6268" y="106"/>
                  </a:cubicBezTo>
                  <a:cubicBezTo>
                    <a:pt x="7145" y="106"/>
                    <a:pt x="8027" y="276"/>
                    <a:pt x="8848" y="581"/>
                  </a:cubicBezTo>
                  <a:cubicBezTo>
                    <a:pt x="9890" y="968"/>
                    <a:pt x="10844" y="1583"/>
                    <a:pt x="11608" y="2358"/>
                  </a:cubicBezTo>
                  <a:lnTo>
                    <a:pt x="11797" y="2179"/>
                  </a:lnTo>
                  <a:cubicBezTo>
                    <a:pt x="10963" y="1404"/>
                    <a:pt x="9970" y="809"/>
                    <a:pt x="8888" y="442"/>
                  </a:cubicBezTo>
                  <a:cubicBezTo>
                    <a:pt x="8064" y="159"/>
                    <a:pt x="7194" y="0"/>
                    <a:pt x="632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31"/>
            <p:cNvSpPr/>
            <p:nvPr/>
          </p:nvSpPr>
          <p:spPr>
            <a:xfrm>
              <a:off x="4254100" y="2001250"/>
              <a:ext cx="226400" cy="74775"/>
            </a:xfrm>
            <a:custGeom>
              <a:avLst/>
              <a:gdLst/>
              <a:ahLst/>
              <a:cxnLst/>
              <a:rect l="l" t="t" r="r" b="b"/>
              <a:pathLst>
                <a:path w="9056" h="2991" extrusionOk="0">
                  <a:moveTo>
                    <a:pt x="5776" y="1"/>
                  </a:moveTo>
                  <a:cubicBezTo>
                    <a:pt x="5212" y="1"/>
                    <a:pt x="4650" y="58"/>
                    <a:pt x="4101" y="190"/>
                  </a:cubicBezTo>
                  <a:cubicBezTo>
                    <a:pt x="3277" y="389"/>
                    <a:pt x="2503" y="746"/>
                    <a:pt x="1817" y="1203"/>
                  </a:cubicBezTo>
                  <a:cubicBezTo>
                    <a:pt x="1639" y="1302"/>
                    <a:pt x="1480" y="1441"/>
                    <a:pt x="1321" y="1560"/>
                  </a:cubicBezTo>
                  <a:cubicBezTo>
                    <a:pt x="1152" y="1679"/>
                    <a:pt x="1003" y="1818"/>
                    <a:pt x="844" y="1957"/>
                  </a:cubicBezTo>
                  <a:lnTo>
                    <a:pt x="616" y="2166"/>
                  </a:lnTo>
                  <a:lnTo>
                    <a:pt x="407" y="2385"/>
                  </a:lnTo>
                  <a:cubicBezTo>
                    <a:pt x="259" y="2524"/>
                    <a:pt x="120" y="2672"/>
                    <a:pt x="1" y="2831"/>
                  </a:cubicBezTo>
                  <a:lnTo>
                    <a:pt x="189" y="2990"/>
                  </a:lnTo>
                  <a:cubicBezTo>
                    <a:pt x="298" y="2822"/>
                    <a:pt x="437" y="2683"/>
                    <a:pt x="566" y="2533"/>
                  </a:cubicBezTo>
                  <a:lnTo>
                    <a:pt x="765" y="2305"/>
                  </a:lnTo>
                  <a:lnTo>
                    <a:pt x="983" y="2096"/>
                  </a:lnTo>
                  <a:cubicBezTo>
                    <a:pt x="1122" y="1957"/>
                    <a:pt x="1261" y="1818"/>
                    <a:pt x="1420" y="1699"/>
                  </a:cubicBezTo>
                  <a:cubicBezTo>
                    <a:pt x="1579" y="1571"/>
                    <a:pt x="1728" y="1432"/>
                    <a:pt x="1907" y="1322"/>
                  </a:cubicBezTo>
                  <a:cubicBezTo>
                    <a:pt x="2562" y="856"/>
                    <a:pt x="3317" y="488"/>
                    <a:pt x="4131" y="300"/>
                  </a:cubicBezTo>
                  <a:cubicBezTo>
                    <a:pt x="4619" y="179"/>
                    <a:pt x="5122" y="124"/>
                    <a:pt x="5626" y="124"/>
                  </a:cubicBezTo>
                  <a:cubicBezTo>
                    <a:pt x="5953" y="124"/>
                    <a:pt x="6279" y="147"/>
                    <a:pt x="6603" y="190"/>
                  </a:cubicBezTo>
                  <a:cubicBezTo>
                    <a:pt x="7428" y="300"/>
                    <a:pt x="8222" y="578"/>
                    <a:pt x="8937" y="964"/>
                  </a:cubicBezTo>
                  <a:lnTo>
                    <a:pt x="9056" y="746"/>
                  </a:lnTo>
                  <a:cubicBezTo>
                    <a:pt x="8301" y="369"/>
                    <a:pt x="7467" y="130"/>
                    <a:pt x="6623" y="41"/>
                  </a:cubicBezTo>
                  <a:cubicBezTo>
                    <a:pt x="6341" y="15"/>
                    <a:pt x="6058" y="1"/>
                    <a:pt x="577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3" name="Google Shape;12573;p31"/>
            <p:cNvSpPr/>
            <p:nvPr/>
          </p:nvSpPr>
          <p:spPr>
            <a:xfrm>
              <a:off x="4266525" y="2013050"/>
              <a:ext cx="143500" cy="69175"/>
            </a:xfrm>
            <a:custGeom>
              <a:avLst/>
              <a:gdLst/>
              <a:ahLst/>
              <a:cxnLst/>
              <a:rect l="l" t="t" r="r" b="b"/>
              <a:pathLst>
                <a:path w="5740" h="2767" extrusionOk="0">
                  <a:moveTo>
                    <a:pt x="5434" y="0"/>
                  </a:moveTo>
                  <a:cubicBezTo>
                    <a:pt x="5262" y="0"/>
                    <a:pt x="5090" y="7"/>
                    <a:pt x="4915" y="26"/>
                  </a:cubicBezTo>
                  <a:cubicBezTo>
                    <a:pt x="4776" y="36"/>
                    <a:pt x="4637" y="46"/>
                    <a:pt x="4498" y="66"/>
                  </a:cubicBezTo>
                  <a:lnTo>
                    <a:pt x="4091" y="135"/>
                  </a:lnTo>
                  <a:cubicBezTo>
                    <a:pt x="3822" y="175"/>
                    <a:pt x="3555" y="265"/>
                    <a:pt x="3286" y="334"/>
                  </a:cubicBezTo>
                  <a:cubicBezTo>
                    <a:pt x="3158" y="364"/>
                    <a:pt x="3028" y="433"/>
                    <a:pt x="2899" y="473"/>
                  </a:cubicBezTo>
                  <a:cubicBezTo>
                    <a:pt x="2770" y="523"/>
                    <a:pt x="2641" y="562"/>
                    <a:pt x="2512" y="622"/>
                  </a:cubicBezTo>
                  <a:cubicBezTo>
                    <a:pt x="2273" y="751"/>
                    <a:pt x="2015" y="860"/>
                    <a:pt x="1797" y="1019"/>
                  </a:cubicBezTo>
                  <a:lnTo>
                    <a:pt x="1450" y="1247"/>
                  </a:lnTo>
                  <a:lnTo>
                    <a:pt x="1132" y="1496"/>
                  </a:lnTo>
                  <a:cubicBezTo>
                    <a:pt x="903" y="1644"/>
                    <a:pt x="724" y="1853"/>
                    <a:pt x="526" y="2032"/>
                  </a:cubicBezTo>
                  <a:cubicBezTo>
                    <a:pt x="427" y="2121"/>
                    <a:pt x="347" y="2230"/>
                    <a:pt x="258" y="2319"/>
                  </a:cubicBezTo>
                  <a:cubicBezTo>
                    <a:pt x="168" y="2429"/>
                    <a:pt x="69" y="2518"/>
                    <a:pt x="0" y="2628"/>
                  </a:cubicBezTo>
                  <a:lnTo>
                    <a:pt x="188" y="2767"/>
                  </a:lnTo>
                  <a:cubicBezTo>
                    <a:pt x="258" y="2657"/>
                    <a:pt x="347" y="2568"/>
                    <a:pt x="417" y="2458"/>
                  </a:cubicBezTo>
                  <a:cubicBezTo>
                    <a:pt x="506" y="2359"/>
                    <a:pt x="576" y="2250"/>
                    <a:pt x="665" y="2161"/>
                  </a:cubicBezTo>
                  <a:cubicBezTo>
                    <a:pt x="844" y="1972"/>
                    <a:pt x="1013" y="1774"/>
                    <a:pt x="1221" y="1605"/>
                  </a:cubicBezTo>
                  <a:lnTo>
                    <a:pt x="1529" y="1346"/>
                  </a:lnTo>
                  <a:lnTo>
                    <a:pt x="1856" y="1118"/>
                  </a:lnTo>
                  <a:lnTo>
                    <a:pt x="2026" y="1009"/>
                  </a:lnTo>
                  <a:cubicBezTo>
                    <a:pt x="2085" y="969"/>
                    <a:pt x="2145" y="940"/>
                    <a:pt x="2204" y="910"/>
                  </a:cubicBezTo>
                  <a:lnTo>
                    <a:pt x="2562" y="721"/>
                  </a:lnTo>
                  <a:cubicBezTo>
                    <a:pt x="2681" y="662"/>
                    <a:pt x="2810" y="622"/>
                    <a:pt x="2939" y="572"/>
                  </a:cubicBezTo>
                  <a:cubicBezTo>
                    <a:pt x="3068" y="532"/>
                    <a:pt x="3187" y="473"/>
                    <a:pt x="3326" y="443"/>
                  </a:cubicBezTo>
                  <a:cubicBezTo>
                    <a:pt x="3584" y="384"/>
                    <a:pt x="3842" y="304"/>
                    <a:pt x="4120" y="284"/>
                  </a:cubicBezTo>
                  <a:lnTo>
                    <a:pt x="4517" y="234"/>
                  </a:lnTo>
                  <a:cubicBezTo>
                    <a:pt x="4647" y="225"/>
                    <a:pt x="4786" y="225"/>
                    <a:pt x="4925" y="225"/>
                  </a:cubicBezTo>
                  <a:cubicBezTo>
                    <a:pt x="4986" y="220"/>
                    <a:pt x="5046" y="218"/>
                    <a:pt x="5106" y="218"/>
                  </a:cubicBezTo>
                  <a:cubicBezTo>
                    <a:pt x="5310" y="218"/>
                    <a:pt x="5512" y="241"/>
                    <a:pt x="5719" y="265"/>
                  </a:cubicBezTo>
                  <a:lnTo>
                    <a:pt x="5739" y="6"/>
                  </a:lnTo>
                  <a:cubicBezTo>
                    <a:pt x="5636" y="3"/>
                    <a:pt x="5535" y="0"/>
                    <a:pt x="543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4" name="Google Shape;12574;p31"/>
            <p:cNvSpPr/>
            <p:nvPr/>
          </p:nvSpPr>
          <p:spPr>
            <a:xfrm>
              <a:off x="4277925" y="2031300"/>
              <a:ext cx="96850" cy="61600"/>
            </a:xfrm>
            <a:custGeom>
              <a:avLst/>
              <a:gdLst/>
              <a:ahLst/>
              <a:cxnLst/>
              <a:rect l="l" t="t" r="r" b="b"/>
              <a:pathLst>
                <a:path w="3874" h="2464" extrusionOk="0">
                  <a:moveTo>
                    <a:pt x="3853" y="1"/>
                  </a:moveTo>
                  <a:lnTo>
                    <a:pt x="3565" y="60"/>
                  </a:lnTo>
                  <a:cubicBezTo>
                    <a:pt x="3466" y="80"/>
                    <a:pt x="3377" y="120"/>
                    <a:pt x="3287" y="140"/>
                  </a:cubicBezTo>
                  <a:cubicBezTo>
                    <a:pt x="3099" y="199"/>
                    <a:pt x="2910" y="249"/>
                    <a:pt x="2741" y="329"/>
                  </a:cubicBezTo>
                  <a:cubicBezTo>
                    <a:pt x="2384" y="477"/>
                    <a:pt x="2046" y="666"/>
                    <a:pt x="1718" y="855"/>
                  </a:cubicBezTo>
                  <a:cubicBezTo>
                    <a:pt x="1391" y="1053"/>
                    <a:pt x="1073" y="1262"/>
                    <a:pt x="785" y="1500"/>
                  </a:cubicBezTo>
                  <a:lnTo>
                    <a:pt x="566" y="1689"/>
                  </a:lnTo>
                  <a:lnTo>
                    <a:pt x="458" y="1788"/>
                  </a:lnTo>
                  <a:lnTo>
                    <a:pt x="358" y="1887"/>
                  </a:lnTo>
                  <a:lnTo>
                    <a:pt x="180" y="2106"/>
                  </a:lnTo>
                  <a:lnTo>
                    <a:pt x="80" y="2225"/>
                  </a:lnTo>
                  <a:lnTo>
                    <a:pt x="1" y="2344"/>
                  </a:lnTo>
                  <a:lnTo>
                    <a:pt x="209" y="2463"/>
                  </a:lnTo>
                  <a:cubicBezTo>
                    <a:pt x="288" y="2304"/>
                    <a:pt x="398" y="2165"/>
                    <a:pt x="507" y="2017"/>
                  </a:cubicBezTo>
                  <a:cubicBezTo>
                    <a:pt x="557" y="1947"/>
                    <a:pt x="616" y="1878"/>
                    <a:pt x="686" y="1808"/>
                  </a:cubicBezTo>
                  <a:lnTo>
                    <a:pt x="875" y="1609"/>
                  </a:lnTo>
                  <a:cubicBezTo>
                    <a:pt x="1142" y="1361"/>
                    <a:pt x="1450" y="1133"/>
                    <a:pt x="1768" y="944"/>
                  </a:cubicBezTo>
                  <a:cubicBezTo>
                    <a:pt x="2095" y="755"/>
                    <a:pt x="2433" y="587"/>
                    <a:pt x="2790" y="468"/>
                  </a:cubicBezTo>
                  <a:cubicBezTo>
                    <a:pt x="2960" y="398"/>
                    <a:pt x="3148" y="369"/>
                    <a:pt x="3327" y="329"/>
                  </a:cubicBezTo>
                  <a:cubicBezTo>
                    <a:pt x="3426" y="319"/>
                    <a:pt x="3505" y="289"/>
                    <a:pt x="3605" y="279"/>
                  </a:cubicBezTo>
                  <a:lnTo>
                    <a:pt x="3873" y="249"/>
                  </a:lnTo>
                  <a:lnTo>
                    <a:pt x="385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31"/>
            <p:cNvSpPr/>
            <p:nvPr/>
          </p:nvSpPr>
          <p:spPr>
            <a:xfrm>
              <a:off x="4288850" y="2052425"/>
              <a:ext cx="60600" cy="47675"/>
            </a:xfrm>
            <a:custGeom>
              <a:avLst/>
              <a:gdLst/>
              <a:ahLst/>
              <a:cxnLst/>
              <a:rect l="l" t="t" r="r" b="b"/>
              <a:pathLst>
                <a:path w="2424" h="1907" extrusionOk="0">
                  <a:moveTo>
                    <a:pt x="2334" y="0"/>
                  </a:moveTo>
                  <a:cubicBezTo>
                    <a:pt x="2106" y="99"/>
                    <a:pt x="1907" y="238"/>
                    <a:pt x="1689" y="358"/>
                  </a:cubicBezTo>
                  <a:cubicBezTo>
                    <a:pt x="1579" y="427"/>
                    <a:pt x="1490" y="497"/>
                    <a:pt x="1380" y="566"/>
                  </a:cubicBezTo>
                  <a:lnTo>
                    <a:pt x="1232" y="665"/>
                  </a:lnTo>
                  <a:lnTo>
                    <a:pt x="1083" y="784"/>
                  </a:lnTo>
                  <a:cubicBezTo>
                    <a:pt x="994" y="854"/>
                    <a:pt x="894" y="933"/>
                    <a:pt x="795" y="1003"/>
                  </a:cubicBezTo>
                  <a:cubicBezTo>
                    <a:pt x="705" y="1082"/>
                    <a:pt x="616" y="1172"/>
                    <a:pt x="527" y="1241"/>
                  </a:cubicBezTo>
                  <a:cubicBezTo>
                    <a:pt x="427" y="1320"/>
                    <a:pt x="338" y="1410"/>
                    <a:pt x="259" y="1499"/>
                  </a:cubicBezTo>
                  <a:cubicBezTo>
                    <a:pt x="179" y="1578"/>
                    <a:pt x="80" y="1658"/>
                    <a:pt x="1" y="1757"/>
                  </a:cubicBezTo>
                  <a:lnTo>
                    <a:pt x="189" y="1907"/>
                  </a:lnTo>
                  <a:cubicBezTo>
                    <a:pt x="249" y="1807"/>
                    <a:pt x="328" y="1718"/>
                    <a:pt x="398" y="1618"/>
                  </a:cubicBezTo>
                  <a:cubicBezTo>
                    <a:pt x="467" y="1529"/>
                    <a:pt x="537" y="1430"/>
                    <a:pt x="626" y="1351"/>
                  </a:cubicBezTo>
                  <a:lnTo>
                    <a:pt x="864" y="1092"/>
                  </a:lnTo>
                  <a:lnTo>
                    <a:pt x="1152" y="864"/>
                  </a:lnTo>
                  <a:cubicBezTo>
                    <a:pt x="1192" y="834"/>
                    <a:pt x="1241" y="794"/>
                    <a:pt x="1291" y="755"/>
                  </a:cubicBezTo>
                  <a:lnTo>
                    <a:pt x="1440" y="665"/>
                  </a:lnTo>
                  <a:cubicBezTo>
                    <a:pt x="1550" y="605"/>
                    <a:pt x="1649" y="536"/>
                    <a:pt x="1758" y="486"/>
                  </a:cubicBezTo>
                  <a:cubicBezTo>
                    <a:pt x="1976" y="397"/>
                    <a:pt x="2195" y="288"/>
                    <a:pt x="2423" y="238"/>
                  </a:cubicBezTo>
                  <a:lnTo>
                    <a:pt x="23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31"/>
            <p:cNvSpPr/>
            <p:nvPr/>
          </p:nvSpPr>
          <p:spPr>
            <a:xfrm>
              <a:off x="4302500" y="2082200"/>
              <a:ext cx="31300" cy="27575"/>
            </a:xfrm>
            <a:custGeom>
              <a:avLst/>
              <a:gdLst/>
              <a:ahLst/>
              <a:cxnLst/>
              <a:rect l="l" t="t" r="r" b="b"/>
              <a:pathLst>
                <a:path w="1252" h="1103" extrusionOk="0">
                  <a:moveTo>
                    <a:pt x="1112" y="1"/>
                  </a:moveTo>
                  <a:cubicBezTo>
                    <a:pt x="1013" y="70"/>
                    <a:pt x="944" y="169"/>
                    <a:pt x="845" y="248"/>
                  </a:cubicBezTo>
                  <a:cubicBezTo>
                    <a:pt x="795" y="288"/>
                    <a:pt x="755" y="328"/>
                    <a:pt x="706" y="358"/>
                  </a:cubicBezTo>
                  <a:cubicBezTo>
                    <a:pt x="656" y="398"/>
                    <a:pt x="616" y="447"/>
                    <a:pt x="567" y="487"/>
                  </a:cubicBezTo>
                  <a:cubicBezTo>
                    <a:pt x="487" y="566"/>
                    <a:pt x="378" y="626"/>
                    <a:pt x="289" y="716"/>
                  </a:cubicBezTo>
                  <a:cubicBezTo>
                    <a:pt x="199" y="795"/>
                    <a:pt x="90" y="864"/>
                    <a:pt x="0" y="944"/>
                  </a:cubicBezTo>
                  <a:lnTo>
                    <a:pt x="179" y="1102"/>
                  </a:lnTo>
                  <a:cubicBezTo>
                    <a:pt x="259" y="1013"/>
                    <a:pt x="318" y="904"/>
                    <a:pt x="388" y="815"/>
                  </a:cubicBezTo>
                  <a:cubicBezTo>
                    <a:pt x="457" y="716"/>
                    <a:pt x="556" y="646"/>
                    <a:pt x="636" y="566"/>
                  </a:cubicBezTo>
                  <a:cubicBezTo>
                    <a:pt x="686" y="527"/>
                    <a:pt x="726" y="487"/>
                    <a:pt x="775" y="457"/>
                  </a:cubicBezTo>
                  <a:lnTo>
                    <a:pt x="934" y="368"/>
                  </a:lnTo>
                  <a:cubicBezTo>
                    <a:pt x="1033" y="308"/>
                    <a:pt x="1143" y="248"/>
                    <a:pt x="1251" y="219"/>
                  </a:cubicBezTo>
                  <a:lnTo>
                    <a:pt x="11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7" name="Google Shape;12577;p31"/>
            <p:cNvSpPr/>
            <p:nvPr/>
          </p:nvSpPr>
          <p:spPr>
            <a:xfrm>
              <a:off x="4312425" y="2098825"/>
              <a:ext cx="20375" cy="20375"/>
            </a:xfrm>
            <a:custGeom>
              <a:avLst/>
              <a:gdLst/>
              <a:ahLst/>
              <a:cxnLst/>
              <a:rect l="l" t="t" r="r" b="b"/>
              <a:pathLst>
                <a:path w="815" h="815" extrusionOk="0">
                  <a:moveTo>
                    <a:pt x="666" y="1"/>
                  </a:moveTo>
                  <a:cubicBezTo>
                    <a:pt x="607" y="60"/>
                    <a:pt x="567" y="130"/>
                    <a:pt x="517" y="190"/>
                  </a:cubicBezTo>
                  <a:cubicBezTo>
                    <a:pt x="468" y="259"/>
                    <a:pt x="418" y="309"/>
                    <a:pt x="358" y="358"/>
                  </a:cubicBezTo>
                  <a:cubicBezTo>
                    <a:pt x="259" y="477"/>
                    <a:pt x="140" y="576"/>
                    <a:pt x="1" y="656"/>
                  </a:cubicBezTo>
                  <a:lnTo>
                    <a:pt x="190" y="815"/>
                  </a:lnTo>
                  <a:cubicBezTo>
                    <a:pt x="259" y="676"/>
                    <a:pt x="329" y="547"/>
                    <a:pt x="437" y="437"/>
                  </a:cubicBezTo>
                  <a:cubicBezTo>
                    <a:pt x="487" y="388"/>
                    <a:pt x="547" y="338"/>
                    <a:pt x="616" y="298"/>
                  </a:cubicBezTo>
                  <a:cubicBezTo>
                    <a:pt x="676" y="259"/>
                    <a:pt x="735" y="229"/>
                    <a:pt x="815" y="199"/>
                  </a:cubicBezTo>
                  <a:lnTo>
                    <a:pt x="66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8" name="Google Shape;12578;p31"/>
            <p:cNvSpPr/>
            <p:nvPr/>
          </p:nvSpPr>
          <p:spPr>
            <a:xfrm>
              <a:off x="5558525" y="2595775"/>
              <a:ext cx="93350" cy="73750"/>
            </a:xfrm>
            <a:custGeom>
              <a:avLst/>
              <a:gdLst/>
              <a:ahLst/>
              <a:cxnLst/>
              <a:rect l="l" t="t" r="r" b="b"/>
              <a:pathLst>
                <a:path w="3734" h="2950" extrusionOk="0">
                  <a:moveTo>
                    <a:pt x="1" y="1"/>
                  </a:moveTo>
                  <a:cubicBezTo>
                    <a:pt x="31" y="428"/>
                    <a:pt x="60" y="854"/>
                    <a:pt x="60" y="1282"/>
                  </a:cubicBezTo>
                  <a:lnTo>
                    <a:pt x="60" y="1401"/>
                  </a:lnTo>
                  <a:cubicBezTo>
                    <a:pt x="70" y="1421"/>
                    <a:pt x="60" y="1450"/>
                    <a:pt x="70" y="1461"/>
                  </a:cubicBezTo>
                  <a:lnTo>
                    <a:pt x="130" y="1470"/>
                  </a:lnTo>
                  <a:lnTo>
                    <a:pt x="318" y="1510"/>
                  </a:lnTo>
                  <a:lnTo>
                    <a:pt x="646" y="1580"/>
                  </a:lnTo>
                  <a:lnTo>
                    <a:pt x="964" y="1649"/>
                  </a:lnTo>
                  <a:cubicBezTo>
                    <a:pt x="1073" y="1669"/>
                    <a:pt x="1172" y="1719"/>
                    <a:pt x="1271" y="1748"/>
                  </a:cubicBezTo>
                  <a:lnTo>
                    <a:pt x="1887" y="1977"/>
                  </a:lnTo>
                  <a:cubicBezTo>
                    <a:pt x="2086" y="2066"/>
                    <a:pt x="2284" y="2165"/>
                    <a:pt x="2483" y="2264"/>
                  </a:cubicBezTo>
                  <a:cubicBezTo>
                    <a:pt x="2870" y="2453"/>
                    <a:pt x="3257" y="2701"/>
                    <a:pt x="3625" y="2950"/>
                  </a:cubicBezTo>
                  <a:lnTo>
                    <a:pt x="3685" y="2811"/>
                  </a:lnTo>
                  <a:cubicBezTo>
                    <a:pt x="3714" y="2741"/>
                    <a:pt x="3734" y="2672"/>
                    <a:pt x="3734" y="2672"/>
                  </a:cubicBezTo>
                  <a:cubicBezTo>
                    <a:pt x="3337" y="2493"/>
                    <a:pt x="2950" y="2284"/>
                    <a:pt x="2533" y="2116"/>
                  </a:cubicBezTo>
                  <a:cubicBezTo>
                    <a:pt x="2334" y="2026"/>
                    <a:pt x="2125" y="1947"/>
                    <a:pt x="1927" y="1867"/>
                  </a:cubicBezTo>
                  <a:lnTo>
                    <a:pt x="1302" y="1649"/>
                  </a:lnTo>
                  <a:cubicBezTo>
                    <a:pt x="1202" y="1609"/>
                    <a:pt x="1093" y="1569"/>
                    <a:pt x="984" y="1549"/>
                  </a:cubicBezTo>
                  <a:lnTo>
                    <a:pt x="666" y="1470"/>
                  </a:lnTo>
                  <a:lnTo>
                    <a:pt x="348" y="1391"/>
                  </a:lnTo>
                  <a:lnTo>
                    <a:pt x="219" y="1361"/>
                  </a:lnTo>
                  <a:lnTo>
                    <a:pt x="199" y="1351"/>
                  </a:lnTo>
                  <a:cubicBezTo>
                    <a:pt x="190" y="1351"/>
                    <a:pt x="199" y="1341"/>
                    <a:pt x="199" y="1341"/>
                  </a:cubicBezTo>
                  <a:lnTo>
                    <a:pt x="199" y="1291"/>
                  </a:lnTo>
                  <a:cubicBezTo>
                    <a:pt x="229" y="854"/>
                    <a:pt x="229" y="428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31"/>
            <p:cNvSpPr/>
            <p:nvPr/>
          </p:nvSpPr>
          <p:spPr>
            <a:xfrm>
              <a:off x="5536450" y="2693575"/>
              <a:ext cx="109475" cy="44475"/>
            </a:xfrm>
            <a:custGeom>
              <a:avLst/>
              <a:gdLst/>
              <a:ahLst/>
              <a:cxnLst/>
              <a:rect l="l" t="t" r="r" b="b"/>
              <a:pathLst>
                <a:path w="4379" h="1779" extrusionOk="0">
                  <a:moveTo>
                    <a:pt x="4359" y="1"/>
                  </a:moveTo>
                  <a:cubicBezTo>
                    <a:pt x="3922" y="120"/>
                    <a:pt x="3495" y="239"/>
                    <a:pt x="3058" y="309"/>
                  </a:cubicBezTo>
                  <a:cubicBezTo>
                    <a:pt x="2840" y="338"/>
                    <a:pt x="2631" y="378"/>
                    <a:pt x="2413" y="398"/>
                  </a:cubicBezTo>
                  <a:lnTo>
                    <a:pt x="1748" y="428"/>
                  </a:lnTo>
                  <a:cubicBezTo>
                    <a:pt x="1675" y="428"/>
                    <a:pt x="1602" y="432"/>
                    <a:pt x="1529" y="432"/>
                  </a:cubicBezTo>
                  <a:cubicBezTo>
                    <a:pt x="1493" y="432"/>
                    <a:pt x="1456" y="431"/>
                    <a:pt x="1420" y="428"/>
                  </a:cubicBezTo>
                  <a:lnTo>
                    <a:pt x="1102" y="398"/>
                  </a:lnTo>
                  <a:lnTo>
                    <a:pt x="775" y="368"/>
                  </a:lnTo>
                  <a:lnTo>
                    <a:pt x="576" y="349"/>
                  </a:lnTo>
                  <a:lnTo>
                    <a:pt x="517" y="338"/>
                  </a:lnTo>
                  <a:cubicBezTo>
                    <a:pt x="506" y="349"/>
                    <a:pt x="506" y="378"/>
                    <a:pt x="497" y="398"/>
                  </a:cubicBezTo>
                  <a:lnTo>
                    <a:pt x="457" y="507"/>
                  </a:lnTo>
                  <a:cubicBezTo>
                    <a:pt x="397" y="716"/>
                    <a:pt x="318" y="914"/>
                    <a:pt x="239" y="1113"/>
                  </a:cubicBezTo>
                  <a:cubicBezTo>
                    <a:pt x="169" y="1311"/>
                    <a:pt x="89" y="1510"/>
                    <a:pt x="0" y="1708"/>
                  </a:cubicBezTo>
                  <a:lnTo>
                    <a:pt x="219" y="1778"/>
                  </a:lnTo>
                  <a:cubicBezTo>
                    <a:pt x="298" y="1580"/>
                    <a:pt x="358" y="1371"/>
                    <a:pt x="417" y="1163"/>
                  </a:cubicBezTo>
                  <a:cubicBezTo>
                    <a:pt x="477" y="964"/>
                    <a:pt x="546" y="755"/>
                    <a:pt x="596" y="537"/>
                  </a:cubicBezTo>
                  <a:lnTo>
                    <a:pt x="606" y="497"/>
                  </a:lnTo>
                  <a:lnTo>
                    <a:pt x="606" y="477"/>
                  </a:lnTo>
                  <a:lnTo>
                    <a:pt x="625" y="477"/>
                  </a:lnTo>
                  <a:lnTo>
                    <a:pt x="755" y="488"/>
                  </a:lnTo>
                  <a:lnTo>
                    <a:pt x="1082" y="517"/>
                  </a:lnTo>
                  <a:lnTo>
                    <a:pt x="1420" y="537"/>
                  </a:lnTo>
                  <a:cubicBezTo>
                    <a:pt x="1456" y="540"/>
                    <a:pt x="1493" y="541"/>
                    <a:pt x="1529" y="541"/>
                  </a:cubicBezTo>
                  <a:cubicBezTo>
                    <a:pt x="1602" y="541"/>
                    <a:pt x="1675" y="537"/>
                    <a:pt x="1748" y="537"/>
                  </a:cubicBezTo>
                  <a:lnTo>
                    <a:pt x="2413" y="517"/>
                  </a:lnTo>
                  <a:cubicBezTo>
                    <a:pt x="2631" y="507"/>
                    <a:pt x="2849" y="488"/>
                    <a:pt x="3068" y="468"/>
                  </a:cubicBezTo>
                  <a:cubicBezTo>
                    <a:pt x="3505" y="428"/>
                    <a:pt x="3942" y="349"/>
                    <a:pt x="4379" y="298"/>
                  </a:cubicBezTo>
                  <a:lnTo>
                    <a:pt x="435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31"/>
            <p:cNvSpPr/>
            <p:nvPr/>
          </p:nvSpPr>
          <p:spPr>
            <a:xfrm>
              <a:off x="5477600" y="2597525"/>
              <a:ext cx="24625" cy="119900"/>
            </a:xfrm>
            <a:custGeom>
              <a:avLst/>
              <a:gdLst/>
              <a:ahLst/>
              <a:cxnLst/>
              <a:rect l="l" t="t" r="r" b="b"/>
              <a:pathLst>
                <a:path w="985" h="4796" extrusionOk="0">
                  <a:moveTo>
                    <a:pt x="984" y="0"/>
                  </a:moveTo>
                  <a:lnTo>
                    <a:pt x="755" y="10"/>
                  </a:lnTo>
                  <a:cubicBezTo>
                    <a:pt x="755" y="209"/>
                    <a:pt x="766" y="407"/>
                    <a:pt x="775" y="606"/>
                  </a:cubicBezTo>
                  <a:lnTo>
                    <a:pt x="775" y="1201"/>
                  </a:lnTo>
                  <a:cubicBezTo>
                    <a:pt x="755" y="1609"/>
                    <a:pt x="726" y="2006"/>
                    <a:pt x="656" y="2413"/>
                  </a:cubicBezTo>
                  <a:cubicBezTo>
                    <a:pt x="627" y="2611"/>
                    <a:pt x="587" y="2810"/>
                    <a:pt x="537" y="2999"/>
                  </a:cubicBezTo>
                  <a:lnTo>
                    <a:pt x="477" y="3297"/>
                  </a:lnTo>
                  <a:lnTo>
                    <a:pt x="388" y="3584"/>
                  </a:lnTo>
                  <a:lnTo>
                    <a:pt x="309" y="3873"/>
                  </a:lnTo>
                  <a:lnTo>
                    <a:pt x="210" y="4160"/>
                  </a:lnTo>
                  <a:lnTo>
                    <a:pt x="100" y="4438"/>
                  </a:lnTo>
                  <a:cubicBezTo>
                    <a:pt x="90" y="4488"/>
                    <a:pt x="71" y="4538"/>
                    <a:pt x="51" y="4588"/>
                  </a:cubicBezTo>
                  <a:lnTo>
                    <a:pt x="1" y="4716"/>
                  </a:lnTo>
                  <a:lnTo>
                    <a:pt x="239" y="4796"/>
                  </a:lnTo>
                  <a:lnTo>
                    <a:pt x="279" y="4647"/>
                  </a:lnTo>
                  <a:lnTo>
                    <a:pt x="309" y="4498"/>
                  </a:lnTo>
                  <a:lnTo>
                    <a:pt x="388" y="4210"/>
                  </a:lnTo>
                  <a:lnTo>
                    <a:pt x="457" y="3913"/>
                  </a:lnTo>
                  <a:lnTo>
                    <a:pt x="527" y="3624"/>
                  </a:lnTo>
                  <a:lnTo>
                    <a:pt x="596" y="3326"/>
                  </a:lnTo>
                  <a:lnTo>
                    <a:pt x="646" y="3028"/>
                  </a:lnTo>
                  <a:cubicBezTo>
                    <a:pt x="686" y="2820"/>
                    <a:pt x="726" y="2622"/>
                    <a:pt x="755" y="2423"/>
                  </a:cubicBezTo>
                  <a:cubicBezTo>
                    <a:pt x="825" y="2026"/>
                    <a:pt x="865" y="1619"/>
                    <a:pt x="914" y="1212"/>
                  </a:cubicBezTo>
                  <a:cubicBezTo>
                    <a:pt x="924" y="1013"/>
                    <a:pt x="954" y="804"/>
                    <a:pt x="964" y="606"/>
                  </a:cubicBezTo>
                  <a:cubicBezTo>
                    <a:pt x="974" y="407"/>
                    <a:pt x="974" y="199"/>
                    <a:pt x="98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31"/>
            <p:cNvSpPr/>
            <p:nvPr/>
          </p:nvSpPr>
          <p:spPr>
            <a:xfrm>
              <a:off x="5456025" y="2598250"/>
              <a:ext cx="23350" cy="111500"/>
            </a:xfrm>
            <a:custGeom>
              <a:avLst/>
              <a:gdLst/>
              <a:ahLst/>
              <a:cxnLst/>
              <a:rect l="l" t="t" r="r" b="b"/>
              <a:pathLst>
                <a:path w="934" h="4460" extrusionOk="0">
                  <a:moveTo>
                    <a:pt x="695" y="1"/>
                  </a:moveTo>
                  <a:cubicBezTo>
                    <a:pt x="705" y="190"/>
                    <a:pt x="715" y="378"/>
                    <a:pt x="725" y="557"/>
                  </a:cubicBezTo>
                  <a:cubicBezTo>
                    <a:pt x="725" y="746"/>
                    <a:pt x="715" y="934"/>
                    <a:pt x="715" y="1123"/>
                  </a:cubicBezTo>
                  <a:cubicBezTo>
                    <a:pt x="705" y="1490"/>
                    <a:pt x="675" y="1868"/>
                    <a:pt x="616" y="2235"/>
                  </a:cubicBezTo>
                  <a:cubicBezTo>
                    <a:pt x="586" y="2424"/>
                    <a:pt x="546" y="2613"/>
                    <a:pt x="506" y="2791"/>
                  </a:cubicBezTo>
                  <a:lnTo>
                    <a:pt x="447" y="3059"/>
                  </a:lnTo>
                  <a:lnTo>
                    <a:pt x="367" y="3327"/>
                  </a:lnTo>
                  <a:lnTo>
                    <a:pt x="288" y="3595"/>
                  </a:lnTo>
                  <a:lnTo>
                    <a:pt x="188" y="3864"/>
                  </a:lnTo>
                  <a:lnTo>
                    <a:pt x="100" y="4122"/>
                  </a:lnTo>
                  <a:cubicBezTo>
                    <a:pt x="80" y="4162"/>
                    <a:pt x="69" y="4211"/>
                    <a:pt x="49" y="4261"/>
                  </a:cubicBezTo>
                  <a:lnTo>
                    <a:pt x="0" y="4380"/>
                  </a:lnTo>
                  <a:lnTo>
                    <a:pt x="239" y="4459"/>
                  </a:lnTo>
                  <a:lnTo>
                    <a:pt x="278" y="4320"/>
                  </a:lnTo>
                  <a:cubicBezTo>
                    <a:pt x="278" y="4281"/>
                    <a:pt x="288" y="4231"/>
                    <a:pt x="298" y="4191"/>
                  </a:cubicBezTo>
                  <a:lnTo>
                    <a:pt x="367" y="3913"/>
                  </a:lnTo>
                  <a:lnTo>
                    <a:pt x="437" y="3645"/>
                  </a:lnTo>
                  <a:lnTo>
                    <a:pt x="497" y="3367"/>
                  </a:lnTo>
                  <a:lnTo>
                    <a:pt x="566" y="3089"/>
                  </a:lnTo>
                  <a:lnTo>
                    <a:pt x="616" y="2811"/>
                  </a:lnTo>
                  <a:cubicBezTo>
                    <a:pt x="645" y="2622"/>
                    <a:pt x="685" y="2443"/>
                    <a:pt x="715" y="2255"/>
                  </a:cubicBezTo>
                  <a:cubicBezTo>
                    <a:pt x="775" y="1878"/>
                    <a:pt x="814" y="1501"/>
                    <a:pt x="854" y="1133"/>
                  </a:cubicBezTo>
                  <a:cubicBezTo>
                    <a:pt x="874" y="945"/>
                    <a:pt x="894" y="755"/>
                    <a:pt x="903" y="567"/>
                  </a:cubicBezTo>
                  <a:lnTo>
                    <a:pt x="9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31"/>
            <p:cNvSpPr/>
            <p:nvPr/>
          </p:nvSpPr>
          <p:spPr>
            <a:xfrm>
              <a:off x="5642425" y="2664050"/>
              <a:ext cx="11200" cy="35275"/>
            </a:xfrm>
            <a:custGeom>
              <a:avLst/>
              <a:gdLst/>
              <a:ahLst/>
              <a:cxnLst/>
              <a:rect l="l" t="t" r="r" b="b"/>
              <a:pathLst>
                <a:path w="448" h="1411" extrusionOk="0">
                  <a:moveTo>
                    <a:pt x="428" y="0"/>
                  </a:moveTo>
                  <a:lnTo>
                    <a:pt x="199" y="89"/>
                  </a:lnTo>
                  <a:cubicBezTo>
                    <a:pt x="190" y="129"/>
                    <a:pt x="219" y="159"/>
                    <a:pt x="219" y="209"/>
                  </a:cubicBezTo>
                  <a:cubicBezTo>
                    <a:pt x="229" y="259"/>
                    <a:pt x="229" y="308"/>
                    <a:pt x="229" y="358"/>
                  </a:cubicBezTo>
                  <a:cubicBezTo>
                    <a:pt x="229" y="467"/>
                    <a:pt x="219" y="576"/>
                    <a:pt x="199" y="685"/>
                  </a:cubicBezTo>
                  <a:cubicBezTo>
                    <a:pt x="190" y="804"/>
                    <a:pt x="170" y="904"/>
                    <a:pt x="140" y="1013"/>
                  </a:cubicBezTo>
                  <a:cubicBezTo>
                    <a:pt x="130" y="1062"/>
                    <a:pt x="100" y="1102"/>
                    <a:pt x="80" y="1152"/>
                  </a:cubicBezTo>
                  <a:cubicBezTo>
                    <a:pt x="60" y="1192"/>
                    <a:pt x="31" y="1221"/>
                    <a:pt x="1" y="1252"/>
                  </a:cubicBezTo>
                  <a:lnTo>
                    <a:pt x="219" y="1410"/>
                  </a:lnTo>
                  <a:cubicBezTo>
                    <a:pt x="239" y="1340"/>
                    <a:pt x="259" y="1271"/>
                    <a:pt x="269" y="1212"/>
                  </a:cubicBezTo>
                  <a:lnTo>
                    <a:pt x="289" y="1033"/>
                  </a:lnTo>
                  <a:cubicBezTo>
                    <a:pt x="289" y="923"/>
                    <a:pt x="298" y="804"/>
                    <a:pt x="309" y="695"/>
                  </a:cubicBezTo>
                  <a:cubicBezTo>
                    <a:pt x="318" y="596"/>
                    <a:pt x="348" y="487"/>
                    <a:pt x="378" y="378"/>
                  </a:cubicBezTo>
                  <a:cubicBezTo>
                    <a:pt x="388" y="318"/>
                    <a:pt x="398" y="268"/>
                    <a:pt x="418" y="209"/>
                  </a:cubicBezTo>
                  <a:cubicBezTo>
                    <a:pt x="428" y="149"/>
                    <a:pt x="448" y="70"/>
                    <a:pt x="4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31"/>
            <p:cNvSpPr/>
            <p:nvPr/>
          </p:nvSpPr>
          <p:spPr>
            <a:xfrm>
              <a:off x="5510375" y="2640950"/>
              <a:ext cx="46950" cy="38750"/>
            </a:xfrm>
            <a:custGeom>
              <a:avLst/>
              <a:gdLst/>
              <a:ahLst/>
              <a:cxnLst/>
              <a:rect l="l" t="t" r="r" b="b"/>
              <a:pathLst>
                <a:path w="1878" h="1550" extrusionOk="0">
                  <a:moveTo>
                    <a:pt x="298" y="305"/>
                  </a:moveTo>
                  <a:cubicBezTo>
                    <a:pt x="419" y="360"/>
                    <a:pt x="541" y="417"/>
                    <a:pt x="656" y="477"/>
                  </a:cubicBezTo>
                  <a:lnTo>
                    <a:pt x="944" y="616"/>
                  </a:lnTo>
                  <a:lnTo>
                    <a:pt x="1222" y="785"/>
                  </a:lnTo>
                  <a:lnTo>
                    <a:pt x="1500" y="954"/>
                  </a:lnTo>
                  <a:lnTo>
                    <a:pt x="1599" y="1024"/>
                  </a:lnTo>
                  <a:lnTo>
                    <a:pt x="1639" y="1044"/>
                  </a:lnTo>
                  <a:lnTo>
                    <a:pt x="1659" y="1053"/>
                  </a:lnTo>
                  <a:lnTo>
                    <a:pt x="1639" y="1073"/>
                  </a:lnTo>
                  <a:cubicBezTo>
                    <a:pt x="1619" y="1083"/>
                    <a:pt x="1589" y="1093"/>
                    <a:pt x="1560" y="1103"/>
                  </a:cubicBezTo>
                  <a:lnTo>
                    <a:pt x="1490" y="1123"/>
                  </a:lnTo>
                  <a:cubicBezTo>
                    <a:pt x="1470" y="1133"/>
                    <a:pt x="1440" y="1143"/>
                    <a:pt x="1421" y="1143"/>
                  </a:cubicBezTo>
                  <a:cubicBezTo>
                    <a:pt x="1311" y="1172"/>
                    <a:pt x="1202" y="1183"/>
                    <a:pt x="1092" y="1202"/>
                  </a:cubicBezTo>
                  <a:cubicBezTo>
                    <a:pt x="865" y="1242"/>
                    <a:pt x="666" y="1302"/>
                    <a:pt x="447" y="1341"/>
                  </a:cubicBezTo>
                  <a:lnTo>
                    <a:pt x="189" y="1391"/>
                  </a:lnTo>
                  <a:cubicBezTo>
                    <a:pt x="173" y="1391"/>
                    <a:pt x="157" y="1404"/>
                    <a:pt x="152" y="1404"/>
                  </a:cubicBezTo>
                  <a:cubicBezTo>
                    <a:pt x="150" y="1404"/>
                    <a:pt x="150" y="1403"/>
                    <a:pt x="150" y="1401"/>
                  </a:cubicBezTo>
                  <a:lnTo>
                    <a:pt x="159" y="1361"/>
                  </a:lnTo>
                  <a:lnTo>
                    <a:pt x="179" y="1262"/>
                  </a:lnTo>
                  <a:cubicBezTo>
                    <a:pt x="219" y="1073"/>
                    <a:pt x="249" y="874"/>
                    <a:pt x="269" y="676"/>
                  </a:cubicBezTo>
                  <a:cubicBezTo>
                    <a:pt x="278" y="577"/>
                    <a:pt x="289" y="477"/>
                    <a:pt x="298" y="388"/>
                  </a:cubicBezTo>
                  <a:cubicBezTo>
                    <a:pt x="298" y="360"/>
                    <a:pt x="298" y="333"/>
                    <a:pt x="298" y="305"/>
                  </a:cubicBezTo>
                  <a:close/>
                  <a:moveTo>
                    <a:pt x="179" y="1"/>
                  </a:moveTo>
                  <a:lnTo>
                    <a:pt x="126" y="97"/>
                  </a:lnTo>
                  <a:lnTo>
                    <a:pt x="126" y="97"/>
                  </a:lnTo>
                  <a:lnTo>
                    <a:pt x="60" y="100"/>
                  </a:lnTo>
                  <a:cubicBezTo>
                    <a:pt x="65" y="132"/>
                    <a:pt x="69" y="163"/>
                    <a:pt x="73" y="195"/>
                  </a:cubicBezTo>
                  <a:lnTo>
                    <a:pt x="73" y="195"/>
                  </a:lnTo>
                  <a:lnTo>
                    <a:pt x="70" y="199"/>
                  </a:lnTo>
                  <a:cubicBezTo>
                    <a:pt x="71" y="200"/>
                    <a:pt x="72" y="200"/>
                    <a:pt x="73" y="201"/>
                  </a:cubicBezTo>
                  <a:lnTo>
                    <a:pt x="73" y="201"/>
                  </a:lnTo>
                  <a:cubicBezTo>
                    <a:pt x="90" y="354"/>
                    <a:pt x="90" y="503"/>
                    <a:pt x="90" y="666"/>
                  </a:cubicBezTo>
                  <a:cubicBezTo>
                    <a:pt x="80" y="855"/>
                    <a:pt x="70" y="1044"/>
                    <a:pt x="40" y="1242"/>
                  </a:cubicBezTo>
                  <a:lnTo>
                    <a:pt x="11" y="1430"/>
                  </a:lnTo>
                  <a:lnTo>
                    <a:pt x="0" y="1540"/>
                  </a:lnTo>
                  <a:lnTo>
                    <a:pt x="0" y="1550"/>
                  </a:lnTo>
                  <a:lnTo>
                    <a:pt x="11" y="1550"/>
                  </a:lnTo>
                  <a:lnTo>
                    <a:pt x="40" y="1540"/>
                  </a:lnTo>
                  <a:lnTo>
                    <a:pt x="100" y="1530"/>
                  </a:lnTo>
                  <a:lnTo>
                    <a:pt x="477" y="1441"/>
                  </a:lnTo>
                  <a:cubicBezTo>
                    <a:pt x="686" y="1401"/>
                    <a:pt x="904" y="1331"/>
                    <a:pt x="1112" y="1302"/>
                  </a:cubicBezTo>
                  <a:cubicBezTo>
                    <a:pt x="1222" y="1282"/>
                    <a:pt x="1331" y="1272"/>
                    <a:pt x="1440" y="1242"/>
                  </a:cubicBezTo>
                  <a:cubicBezTo>
                    <a:pt x="1470" y="1242"/>
                    <a:pt x="1500" y="1232"/>
                    <a:pt x="1529" y="1232"/>
                  </a:cubicBezTo>
                  <a:lnTo>
                    <a:pt x="1619" y="1202"/>
                  </a:lnTo>
                  <a:cubicBezTo>
                    <a:pt x="1688" y="1172"/>
                    <a:pt x="1758" y="1143"/>
                    <a:pt x="1827" y="1103"/>
                  </a:cubicBezTo>
                  <a:lnTo>
                    <a:pt x="1877" y="1083"/>
                  </a:lnTo>
                  <a:cubicBezTo>
                    <a:pt x="1867" y="1063"/>
                    <a:pt x="1847" y="1053"/>
                    <a:pt x="1838" y="1044"/>
                  </a:cubicBezTo>
                  <a:lnTo>
                    <a:pt x="1738" y="974"/>
                  </a:lnTo>
                  <a:lnTo>
                    <a:pt x="1569" y="855"/>
                  </a:lnTo>
                  <a:lnTo>
                    <a:pt x="1301" y="666"/>
                  </a:lnTo>
                  <a:lnTo>
                    <a:pt x="1033" y="488"/>
                  </a:lnTo>
                  <a:lnTo>
                    <a:pt x="745" y="318"/>
                  </a:lnTo>
                  <a:cubicBezTo>
                    <a:pt x="556" y="210"/>
                    <a:pt x="368" y="100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31"/>
            <p:cNvSpPr/>
            <p:nvPr/>
          </p:nvSpPr>
          <p:spPr>
            <a:xfrm>
              <a:off x="5524775" y="2736275"/>
              <a:ext cx="74750" cy="101550"/>
            </a:xfrm>
            <a:custGeom>
              <a:avLst/>
              <a:gdLst/>
              <a:ahLst/>
              <a:cxnLst/>
              <a:rect l="l" t="t" r="r" b="b"/>
              <a:pathLst>
                <a:path w="2990" h="4062" extrusionOk="0">
                  <a:moveTo>
                    <a:pt x="467" y="0"/>
                  </a:moveTo>
                  <a:cubicBezTo>
                    <a:pt x="358" y="408"/>
                    <a:pt x="219" y="815"/>
                    <a:pt x="70" y="1222"/>
                  </a:cubicBezTo>
                  <a:lnTo>
                    <a:pt x="30" y="1321"/>
                  </a:lnTo>
                  <a:cubicBezTo>
                    <a:pt x="20" y="1341"/>
                    <a:pt x="0" y="1361"/>
                    <a:pt x="10" y="1381"/>
                  </a:cubicBezTo>
                  <a:lnTo>
                    <a:pt x="70" y="1410"/>
                  </a:lnTo>
                  <a:lnTo>
                    <a:pt x="229" y="1520"/>
                  </a:lnTo>
                  <a:lnTo>
                    <a:pt x="497" y="1699"/>
                  </a:lnTo>
                  <a:lnTo>
                    <a:pt x="775" y="1877"/>
                  </a:lnTo>
                  <a:cubicBezTo>
                    <a:pt x="864" y="1937"/>
                    <a:pt x="944" y="2016"/>
                    <a:pt x="1023" y="2086"/>
                  </a:cubicBezTo>
                  <a:lnTo>
                    <a:pt x="1520" y="2522"/>
                  </a:lnTo>
                  <a:cubicBezTo>
                    <a:pt x="1679" y="2681"/>
                    <a:pt x="1827" y="2840"/>
                    <a:pt x="1966" y="3009"/>
                  </a:cubicBezTo>
                  <a:cubicBezTo>
                    <a:pt x="2264" y="3327"/>
                    <a:pt x="2522" y="3694"/>
                    <a:pt x="2780" y="4062"/>
                  </a:cubicBezTo>
                  <a:lnTo>
                    <a:pt x="2989" y="3843"/>
                  </a:lnTo>
                  <a:cubicBezTo>
                    <a:pt x="2681" y="3526"/>
                    <a:pt x="2403" y="3198"/>
                    <a:pt x="2076" y="2890"/>
                  </a:cubicBezTo>
                  <a:cubicBezTo>
                    <a:pt x="1917" y="2741"/>
                    <a:pt x="1758" y="2582"/>
                    <a:pt x="1599" y="2433"/>
                  </a:cubicBezTo>
                  <a:lnTo>
                    <a:pt x="1092" y="2006"/>
                  </a:lnTo>
                  <a:cubicBezTo>
                    <a:pt x="1003" y="1937"/>
                    <a:pt x="924" y="1858"/>
                    <a:pt x="834" y="1798"/>
                  </a:cubicBezTo>
                  <a:lnTo>
                    <a:pt x="567" y="1609"/>
                  </a:lnTo>
                  <a:lnTo>
                    <a:pt x="298" y="1421"/>
                  </a:lnTo>
                  <a:lnTo>
                    <a:pt x="189" y="1341"/>
                  </a:lnTo>
                  <a:lnTo>
                    <a:pt x="169" y="1331"/>
                  </a:lnTo>
                  <a:cubicBezTo>
                    <a:pt x="169" y="1321"/>
                    <a:pt x="179" y="1321"/>
                    <a:pt x="179" y="1311"/>
                  </a:cubicBezTo>
                  <a:lnTo>
                    <a:pt x="199" y="1271"/>
                  </a:lnTo>
                  <a:cubicBezTo>
                    <a:pt x="377" y="874"/>
                    <a:pt x="547" y="477"/>
                    <a:pt x="686" y="70"/>
                  </a:cubicBezTo>
                  <a:lnTo>
                    <a:pt x="4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31"/>
            <p:cNvSpPr/>
            <p:nvPr/>
          </p:nvSpPr>
          <p:spPr>
            <a:xfrm>
              <a:off x="5465200" y="2832100"/>
              <a:ext cx="116950" cy="33775"/>
            </a:xfrm>
            <a:custGeom>
              <a:avLst/>
              <a:gdLst/>
              <a:ahLst/>
              <a:cxnLst/>
              <a:rect l="l" t="t" r="r" b="b"/>
              <a:pathLst>
                <a:path w="4678" h="1351" extrusionOk="0">
                  <a:moveTo>
                    <a:pt x="973" y="0"/>
                  </a:moveTo>
                  <a:cubicBezTo>
                    <a:pt x="964" y="0"/>
                    <a:pt x="953" y="20"/>
                    <a:pt x="934" y="40"/>
                  </a:cubicBezTo>
                  <a:lnTo>
                    <a:pt x="864" y="130"/>
                  </a:lnTo>
                  <a:cubicBezTo>
                    <a:pt x="586" y="457"/>
                    <a:pt x="298" y="775"/>
                    <a:pt x="0" y="1083"/>
                  </a:cubicBezTo>
                  <a:lnTo>
                    <a:pt x="179" y="1231"/>
                  </a:lnTo>
                  <a:cubicBezTo>
                    <a:pt x="447" y="904"/>
                    <a:pt x="725" y="566"/>
                    <a:pt x="973" y="209"/>
                  </a:cubicBezTo>
                  <a:lnTo>
                    <a:pt x="1003" y="169"/>
                  </a:lnTo>
                  <a:cubicBezTo>
                    <a:pt x="1003" y="169"/>
                    <a:pt x="1003" y="159"/>
                    <a:pt x="1013" y="159"/>
                  </a:cubicBezTo>
                  <a:lnTo>
                    <a:pt x="1023" y="159"/>
                  </a:lnTo>
                  <a:lnTo>
                    <a:pt x="1152" y="218"/>
                  </a:lnTo>
                  <a:lnTo>
                    <a:pt x="1450" y="358"/>
                  </a:lnTo>
                  <a:lnTo>
                    <a:pt x="1748" y="507"/>
                  </a:lnTo>
                  <a:cubicBezTo>
                    <a:pt x="1847" y="556"/>
                    <a:pt x="1957" y="586"/>
                    <a:pt x="2056" y="626"/>
                  </a:cubicBezTo>
                  <a:lnTo>
                    <a:pt x="2672" y="844"/>
                  </a:lnTo>
                  <a:cubicBezTo>
                    <a:pt x="2890" y="904"/>
                    <a:pt x="3098" y="973"/>
                    <a:pt x="3307" y="1033"/>
                  </a:cubicBezTo>
                  <a:cubicBezTo>
                    <a:pt x="3734" y="1162"/>
                    <a:pt x="4170" y="1251"/>
                    <a:pt x="4598" y="1350"/>
                  </a:cubicBezTo>
                  <a:lnTo>
                    <a:pt x="4677" y="1072"/>
                  </a:lnTo>
                  <a:cubicBezTo>
                    <a:pt x="4240" y="1033"/>
                    <a:pt x="3793" y="983"/>
                    <a:pt x="3356" y="884"/>
                  </a:cubicBezTo>
                  <a:cubicBezTo>
                    <a:pt x="3138" y="834"/>
                    <a:pt x="2930" y="794"/>
                    <a:pt x="2711" y="735"/>
                  </a:cubicBezTo>
                  <a:lnTo>
                    <a:pt x="2096" y="527"/>
                  </a:lnTo>
                  <a:cubicBezTo>
                    <a:pt x="1996" y="487"/>
                    <a:pt x="1887" y="457"/>
                    <a:pt x="1787" y="408"/>
                  </a:cubicBezTo>
                  <a:lnTo>
                    <a:pt x="1500" y="258"/>
                  </a:lnTo>
                  <a:lnTo>
                    <a:pt x="1212" y="119"/>
                  </a:lnTo>
                  <a:lnTo>
                    <a:pt x="1033" y="30"/>
                  </a:lnTo>
                  <a:lnTo>
                    <a:pt x="9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31"/>
            <p:cNvSpPr/>
            <p:nvPr/>
          </p:nvSpPr>
          <p:spPr>
            <a:xfrm>
              <a:off x="5418025" y="2715425"/>
              <a:ext cx="65550" cy="107250"/>
            </a:xfrm>
            <a:custGeom>
              <a:avLst/>
              <a:gdLst/>
              <a:ahLst/>
              <a:cxnLst/>
              <a:rect l="l" t="t" r="r" b="b"/>
              <a:pathLst>
                <a:path w="2622" h="4290" extrusionOk="0">
                  <a:moveTo>
                    <a:pt x="2394" y="0"/>
                  </a:moveTo>
                  <a:cubicBezTo>
                    <a:pt x="2284" y="378"/>
                    <a:pt x="2145" y="755"/>
                    <a:pt x="1986" y="1123"/>
                  </a:cubicBezTo>
                  <a:cubicBezTo>
                    <a:pt x="1828" y="1490"/>
                    <a:pt x="1649" y="1858"/>
                    <a:pt x="1441" y="2205"/>
                  </a:cubicBezTo>
                  <a:cubicBezTo>
                    <a:pt x="1331" y="2374"/>
                    <a:pt x="1242" y="2553"/>
                    <a:pt x="1123" y="2711"/>
                  </a:cubicBezTo>
                  <a:cubicBezTo>
                    <a:pt x="1004" y="2880"/>
                    <a:pt x="894" y="3049"/>
                    <a:pt x="766" y="3208"/>
                  </a:cubicBezTo>
                  <a:cubicBezTo>
                    <a:pt x="646" y="3367"/>
                    <a:pt x="517" y="3526"/>
                    <a:pt x="388" y="3674"/>
                  </a:cubicBezTo>
                  <a:lnTo>
                    <a:pt x="190" y="3893"/>
                  </a:lnTo>
                  <a:cubicBezTo>
                    <a:pt x="150" y="3932"/>
                    <a:pt x="120" y="3972"/>
                    <a:pt x="90" y="4012"/>
                  </a:cubicBezTo>
                  <a:lnTo>
                    <a:pt x="51" y="4071"/>
                  </a:lnTo>
                  <a:lnTo>
                    <a:pt x="1" y="4121"/>
                  </a:lnTo>
                  <a:lnTo>
                    <a:pt x="190" y="4290"/>
                  </a:lnTo>
                  <a:cubicBezTo>
                    <a:pt x="190" y="4290"/>
                    <a:pt x="210" y="4250"/>
                    <a:pt x="239" y="4221"/>
                  </a:cubicBezTo>
                  <a:cubicBezTo>
                    <a:pt x="259" y="4190"/>
                    <a:pt x="279" y="4151"/>
                    <a:pt x="279" y="4151"/>
                  </a:cubicBezTo>
                  <a:cubicBezTo>
                    <a:pt x="299" y="4111"/>
                    <a:pt x="329" y="4071"/>
                    <a:pt x="358" y="4032"/>
                  </a:cubicBezTo>
                  <a:lnTo>
                    <a:pt x="537" y="3784"/>
                  </a:lnTo>
                  <a:cubicBezTo>
                    <a:pt x="656" y="3625"/>
                    <a:pt x="766" y="3456"/>
                    <a:pt x="885" y="3287"/>
                  </a:cubicBezTo>
                  <a:cubicBezTo>
                    <a:pt x="994" y="3118"/>
                    <a:pt x="1103" y="2939"/>
                    <a:pt x="1212" y="2771"/>
                  </a:cubicBezTo>
                  <a:cubicBezTo>
                    <a:pt x="1322" y="2602"/>
                    <a:pt x="1421" y="2423"/>
                    <a:pt x="1530" y="2255"/>
                  </a:cubicBezTo>
                  <a:cubicBezTo>
                    <a:pt x="1739" y="1897"/>
                    <a:pt x="1927" y="1549"/>
                    <a:pt x="2116" y="1182"/>
                  </a:cubicBezTo>
                  <a:cubicBezTo>
                    <a:pt x="2295" y="825"/>
                    <a:pt x="2473" y="457"/>
                    <a:pt x="2622" y="80"/>
                  </a:cubicBezTo>
                  <a:lnTo>
                    <a:pt x="23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31"/>
            <p:cNvSpPr/>
            <p:nvPr/>
          </p:nvSpPr>
          <p:spPr>
            <a:xfrm>
              <a:off x="5400650" y="2707725"/>
              <a:ext cx="61100" cy="99825"/>
            </a:xfrm>
            <a:custGeom>
              <a:avLst/>
              <a:gdLst/>
              <a:ahLst/>
              <a:cxnLst/>
              <a:rect l="l" t="t" r="r" b="b"/>
              <a:pathLst>
                <a:path w="2444" h="3993" extrusionOk="0">
                  <a:moveTo>
                    <a:pt x="2225" y="1"/>
                  </a:moveTo>
                  <a:cubicBezTo>
                    <a:pt x="2125" y="358"/>
                    <a:pt x="1997" y="706"/>
                    <a:pt x="1847" y="1043"/>
                  </a:cubicBezTo>
                  <a:cubicBezTo>
                    <a:pt x="1708" y="1391"/>
                    <a:pt x="1530" y="1729"/>
                    <a:pt x="1341" y="2046"/>
                  </a:cubicBezTo>
                  <a:cubicBezTo>
                    <a:pt x="1242" y="2205"/>
                    <a:pt x="1152" y="2374"/>
                    <a:pt x="1044" y="2523"/>
                  </a:cubicBezTo>
                  <a:cubicBezTo>
                    <a:pt x="934" y="2682"/>
                    <a:pt x="835" y="2841"/>
                    <a:pt x="716" y="2980"/>
                  </a:cubicBezTo>
                  <a:cubicBezTo>
                    <a:pt x="596" y="3128"/>
                    <a:pt x="488" y="3278"/>
                    <a:pt x="358" y="3417"/>
                  </a:cubicBezTo>
                  <a:lnTo>
                    <a:pt x="170" y="3625"/>
                  </a:lnTo>
                  <a:cubicBezTo>
                    <a:pt x="140" y="3655"/>
                    <a:pt x="110" y="3695"/>
                    <a:pt x="80" y="3734"/>
                  </a:cubicBezTo>
                  <a:cubicBezTo>
                    <a:pt x="80" y="3734"/>
                    <a:pt x="60" y="3754"/>
                    <a:pt x="40" y="3784"/>
                  </a:cubicBezTo>
                  <a:cubicBezTo>
                    <a:pt x="20" y="3814"/>
                    <a:pt x="1" y="3834"/>
                    <a:pt x="1" y="3834"/>
                  </a:cubicBezTo>
                  <a:lnTo>
                    <a:pt x="190" y="3992"/>
                  </a:lnTo>
                  <a:lnTo>
                    <a:pt x="229" y="3933"/>
                  </a:lnTo>
                  <a:lnTo>
                    <a:pt x="269" y="3873"/>
                  </a:lnTo>
                  <a:cubicBezTo>
                    <a:pt x="289" y="3834"/>
                    <a:pt x="318" y="3794"/>
                    <a:pt x="338" y="3754"/>
                  </a:cubicBezTo>
                  <a:lnTo>
                    <a:pt x="507" y="3525"/>
                  </a:lnTo>
                  <a:cubicBezTo>
                    <a:pt x="616" y="3377"/>
                    <a:pt x="726" y="3218"/>
                    <a:pt x="835" y="3059"/>
                  </a:cubicBezTo>
                  <a:cubicBezTo>
                    <a:pt x="934" y="2910"/>
                    <a:pt x="1033" y="2741"/>
                    <a:pt x="1143" y="2583"/>
                  </a:cubicBezTo>
                  <a:cubicBezTo>
                    <a:pt x="1242" y="2433"/>
                    <a:pt x="1331" y="2265"/>
                    <a:pt x="1430" y="2106"/>
                  </a:cubicBezTo>
                  <a:cubicBezTo>
                    <a:pt x="1619" y="1778"/>
                    <a:pt x="1808" y="1440"/>
                    <a:pt x="1977" y="1103"/>
                  </a:cubicBezTo>
                  <a:cubicBezTo>
                    <a:pt x="2145" y="765"/>
                    <a:pt x="2315" y="428"/>
                    <a:pt x="2443" y="80"/>
                  </a:cubicBezTo>
                  <a:lnTo>
                    <a:pt x="22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31"/>
            <p:cNvSpPr/>
            <p:nvPr/>
          </p:nvSpPr>
          <p:spPr>
            <a:xfrm>
              <a:off x="5578875" y="2834075"/>
              <a:ext cx="21150" cy="31075"/>
            </a:xfrm>
            <a:custGeom>
              <a:avLst/>
              <a:gdLst/>
              <a:ahLst/>
              <a:cxnLst/>
              <a:rect l="l" t="t" r="r" b="b"/>
              <a:pathLst>
                <a:path w="846" h="1243" extrusionOk="0">
                  <a:moveTo>
                    <a:pt x="596" y="0"/>
                  </a:moveTo>
                  <a:cubicBezTo>
                    <a:pt x="577" y="31"/>
                    <a:pt x="596" y="70"/>
                    <a:pt x="577" y="120"/>
                  </a:cubicBezTo>
                  <a:cubicBezTo>
                    <a:pt x="567" y="170"/>
                    <a:pt x="547" y="219"/>
                    <a:pt x="537" y="269"/>
                  </a:cubicBezTo>
                  <a:cubicBezTo>
                    <a:pt x="497" y="368"/>
                    <a:pt x="448" y="468"/>
                    <a:pt x="388" y="567"/>
                  </a:cubicBezTo>
                  <a:cubicBezTo>
                    <a:pt x="329" y="666"/>
                    <a:pt x="279" y="755"/>
                    <a:pt x="210" y="835"/>
                  </a:cubicBezTo>
                  <a:cubicBezTo>
                    <a:pt x="179" y="874"/>
                    <a:pt x="140" y="914"/>
                    <a:pt x="110" y="944"/>
                  </a:cubicBezTo>
                  <a:cubicBezTo>
                    <a:pt x="71" y="974"/>
                    <a:pt x="31" y="993"/>
                    <a:pt x="1" y="1013"/>
                  </a:cubicBezTo>
                  <a:lnTo>
                    <a:pt x="150" y="1242"/>
                  </a:lnTo>
                  <a:cubicBezTo>
                    <a:pt x="190" y="1182"/>
                    <a:pt x="229" y="1132"/>
                    <a:pt x="259" y="1073"/>
                  </a:cubicBezTo>
                  <a:lnTo>
                    <a:pt x="338" y="914"/>
                  </a:lnTo>
                  <a:cubicBezTo>
                    <a:pt x="388" y="815"/>
                    <a:pt x="428" y="706"/>
                    <a:pt x="488" y="616"/>
                  </a:cubicBezTo>
                  <a:cubicBezTo>
                    <a:pt x="537" y="517"/>
                    <a:pt x="596" y="428"/>
                    <a:pt x="666" y="338"/>
                  </a:cubicBezTo>
                  <a:cubicBezTo>
                    <a:pt x="696" y="289"/>
                    <a:pt x="726" y="239"/>
                    <a:pt x="766" y="190"/>
                  </a:cubicBezTo>
                  <a:cubicBezTo>
                    <a:pt x="786" y="139"/>
                    <a:pt x="835" y="70"/>
                    <a:pt x="84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31"/>
            <p:cNvSpPr/>
            <p:nvPr/>
          </p:nvSpPr>
          <p:spPr>
            <a:xfrm>
              <a:off x="5461225" y="2762350"/>
              <a:ext cx="48175" cy="41225"/>
            </a:xfrm>
            <a:custGeom>
              <a:avLst/>
              <a:gdLst/>
              <a:ahLst/>
              <a:cxnLst/>
              <a:rect l="l" t="t" r="r" b="b"/>
              <a:pathLst>
                <a:path w="1927" h="1649" extrusionOk="0">
                  <a:moveTo>
                    <a:pt x="734" y="330"/>
                  </a:moveTo>
                  <a:cubicBezTo>
                    <a:pt x="823" y="424"/>
                    <a:pt x="913" y="520"/>
                    <a:pt x="1004" y="616"/>
                  </a:cubicBezTo>
                  <a:lnTo>
                    <a:pt x="1222" y="854"/>
                  </a:lnTo>
                  <a:lnTo>
                    <a:pt x="1430" y="1112"/>
                  </a:lnTo>
                  <a:lnTo>
                    <a:pt x="1619" y="1380"/>
                  </a:lnTo>
                  <a:lnTo>
                    <a:pt x="1688" y="1470"/>
                  </a:lnTo>
                  <a:lnTo>
                    <a:pt x="1718" y="1510"/>
                  </a:lnTo>
                  <a:lnTo>
                    <a:pt x="1728" y="1529"/>
                  </a:lnTo>
                  <a:lnTo>
                    <a:pt x="1708" y="1529"/>
                  </a:lnTo>
                  <a:cubicBezTo>
                    <a:pt x="1693" y="1534"/>
                    <a:pt x="1679" y="1534"/>
                    <a:pt x="1664" y="1534"/>
                  </a:cubicBezTo>
                  <a:cubicBezTo>
                    <a:pt x="1649" y="1534"/>
                    <a:pt x="1634" y="1534"/>
                    <a:pt x="1619" y="1539"/>
                  </a:cubicBezTo>
                  <a:lnTo>
                    <a:pt x="1549" y="1529"/>
                  </a:lnTo>
                  <a:cubicBezTo>
                    <a:pt x="1529" y="1529"/>
                    <a:pt x="1500" y="1519"/>
                    <a:pt x="1470" y="1519"/>
                  </a:cubicBezTo>
                  <a:cubicBezTo>
                    <a:pt x="1361" y="1499"/>
                    <a:pt x="1262" y="1479"/>
                    <a:pt x="1152" y="1450"/>
                  </a:cubicBezTo>
                  <a:cubicBezTo>
                    <a:pt x="924" y="1410"/>
                    <a:pt x="715" y="1390"/>
                    <a:pt x="497" y="1351"/>
                  </a:cubicBezTo>
                  <a:lnTo>
                    <a:pt x="239" y="1311"/>
                  </a:lnTo>
                  <a:cubicBezTo>
                    <a:pt x="229" y="1301"/>
                    <a:pt x="199" y="1301"/>
                    <a:pt x="209" y="1291"/>
                  </a:cubicBezTo>
                  <a:lnTo>
                    <a:pt x="229" y="1261"/>
                  </a:lnTo>
                  <a:lnTo>
                    <a:pt x="278" y="1182"/>
                  </a:lnTo>
                  <a:cubicBezTo>
                    <a:pt x="378" y="1013"/>
                    <a:pt x="487" y="844"/>
                    <a:pt x="576" y="665"/>
                  </a:cubicBezTo>
                  <a:cubicBezTo>
                    <a:pt x="633" y="559"/>
                    <a:pt x="685" y="445"/>
                    <a:pt x="734" y="330"/>
                  </a:cubicBezTo>
                  <a:close/>
                  <a:moveTo>
                    <a:pt x="745" y="0"/>
                  </a:moveTo>
                  <a:lnTo>
                    <a:pt x="653" y="73"/>
                  </a:lnTo>
                  <a:lnTo>
                    <a:pt x="653" y="73"/>
                  </a:lnTo>
                  <a:lnTo>
                    <a:pt x="587" y="50"/>
                  </a:lnTo>
                  <a:cubicBezTo>
                    <a:pt x="577" y="82"/>
                    <a:pt x="568" y="115"/>
                    <a:pt x="558" y="147"/>
                  </a:cubicBezTo>
                  <a:lnTo>
                    <a:pt x="558" y="147"/>
                  </a:lnTo>
                  <a:lnTo>
                    <a:pt x="556" y="149"/>
                  </a:lnTo>
                  <a:cubicBezTo>
                    <a:pt x="557" y="149"/>
                    <a:pt x="557" y="150"/>
                    <a:pt x="557" y="150"/>
                  </a:cubicBezTo>
                  <a:lnTo>
                    <a:pt x="557" y="150"/>
                  </a:lnTo>
                  <a:cubicBezTo>
                    <a:pt x="514" y="295"/>
                    <a:pt x="466" y="441"/>
                    <a:pt x="417" y="586"/>
                  </a:cubicBezTo>
                  <a:cubicBezTo>
                    <a:pt x="338" y="765"/>
                    <a:pt x="249" y="934"/>
                    <a:pt x="159" y="1112"/>
                  </a:cubicBezTo>
                  <a:lnTo>
                    <a:pt x="119" y="1192"/>
                  </a:lnTo>
                  <a:cubicBezTo>
                    <a:pt x="90" y="1232"/>
                    <a:pt x="70" y="1271"/>
                    <a:pt x="70" y="1271"/>
                  </a:cubicBezTo>
                  <a:lnTo>
                    <a:pt x="11" y="1371"/>
                  </a:lnTo>
                  <a:lnTo>
                    <a:pt x="0" y="1380"/>
                  </a:lnTo>
                  <a:lnTo>
                    <a:pt x="20" y="1380"/>
                  </a:lnTo>
                  <a:lnTo>
                    <a:pt x="50" y="1390"/>
                  </a:lnTo>
                  <a:lnTo>
                    <a:pt x="110" y="1400"/>
                  </a:lnTo>
                  <a:lnTo>
                    <a:pt x="487" y="1460"/>
                  </a:lnTo>
                  <a:cubicBezTo>
                    <a:pt x="706" y="1490"/>
                    <a:pt x="924" y="1510"/>
                    <a:pt x="1132" y="1549"/>
                  </a:cubicBezTo>
                  <a:cubicBezTo>
                    <a:pt x="1242" y="1579"/>
                    <a:pt x="1351" y="1599"/>
                    <a:pt x="1460" y="1618"/>
                  </a:cubicBezTo>
                  <a:cubicBezTo>
                    <a:pt x="1490" y="1629"/>
                    <a:pt x="1510" y="1629"/>
                    <a:pt x="1540" y="1638"/>
                  </a:cubicBezTo>
                  <a:lnTo>
                    <a:pt x="1639" y="1649"/>
                  </a:lnTo>
                  <a:cubicBezTo>
                    <a:pt x="1718" y="1638"/>
                    <a:pt x="1788" y="1649"/>
                    <a:pt x="1867" y="1629"/>
                  </a:cubicBezTo>
                  <a:lnTo>
                    <a:pt x="1927" y="1629"/>
                  </a:lnTo>
                  <a:cubicBezTo>
                    <a:pt x="1917" y="1609"/>
                    <a:pt x="1907" y="1599"/>
                    <a:pt x="1897" y="1579"/>
                  </a:cubicBezTo>
                  <a:lnTo>
                    <a:pt x="1838" y="1479"/>
                  </a:lnTo>
                  <a:lnTo>
                    <a:pt x="1728" y="1311"/>
                  </a:lnTo>
                  <a:lnTo>
                    <a:pt x="1540" y="1033"/>
                  </a:lnTo>
                  <a:lnTo>
                    <a:pt x="1351" y="765"/>
                  </a:lnTo>
                  <a:lnTo>
                    <a:pt x="1152" y="506"/>
                  </a:lnTo>
                  <a:cubicBezTo>
                    <a:pt x="1013" y="338"/>
                    <a:pt x="884" y="169"/>
                    <a:pt x="74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31"/>
            <p:cNvSpPr/>
            <p:nvPr/>
          </p:nvSpPr>
          <p:spPr>
            <a:xfrm>
              <a:off x="5442125" y="2859150"/>
              <a:ext cx="47175" cy="115450"/>
            </a:xfrm>
            <a:custGeom>
              <a:avLst/>
              <a:gdLst/>
              <a:ahLst/>
              <a:cxnLst/>
              <a:rect l="l" t="t" r="r" b="b"/>
              <a:pathLst>
                <a:path w="1887" h="4618" extrusionOk="0">
                  <a:moveTo>
                    <a:pt x="923" y="1"/>
                  </a:moveTo>
                  <a:cubicBezTo>
                    <a:pt x="795" y="169"/>
                    <a:pt x="665" y="328"/>
                    <a:pt x="536" y="497"/>
                  </a:cubicBezTo>
                  <a:cubicBezTo>
                    <a:pt x="397" y="666"/>
                    <a:pt x="258" y="824"/>
                    <a:pt x="119" y="994"/>
                  </a:cubicBezTo>
                  <a:lnTo>
                    <a:pt x="40" y="1083"/>
                  </a:lnTo>
                  <a:cubicBezTo>
                    <a:pt x="30" y="1093"/>
                    <a:pt x="0" y="1113"/>
                    <a:pt x="0" y="1122"/>
                  </a:cubicBezTo>
                  <a:lnTo>
                    <a:pt x="40" y="1172"/>
                  </a:lnTo>
                  <a:lnTo>
                    <a:pt x="159" y="1331"/>
                  </a:lnTo>
                  <a:lnTo>
                    <a:pt x="347" y="1599"/>
                  </a:lnTo>
                  <a:lnTo>
                    <a:pt x="526" y="1867"/>
                  </a:lnTo>
                  <a:cubicBezTo>
                    <a:pt x="596" y="1956"/>
                    <a:pt x="636" y="2056"/>
                    <a:pt x="695" y="2145"/>
                  </a:cubicBezTo>
                  <a:lnTo>
                    <a:pt x="993" y="2731"/>
                  </a:lnTo>
                  <a:cubicBezTo>
                    <a:pt x="1082" y="2929"/>
                    <a:pt x="1161" y="3138"/>
                    <a:pt x="1241" y="3346"/>
                  </a:cubicBezTo>
                  <a:cubicBezTo>
                    <a:pt x="1400" y="3754"/>
                    <a:pt x="1509" y="4191"/>
                    <a:pt x="1618" y="4617"/>
                  </a:cubicBezTo>
                  <a:lnTo>
                    <a:pt x="1887" y="4498"/>
                  </a:lnTo>
                  <a:cubicBezTo>
                    <a:pt x="1718" y="4092"/>
                    <a:pt x="1569" y="3674"/>
                    <a:pt x="1380" y="3277"/>
                  </a:cubicBezTo>
                  <a:cubicBezTo>
                    <a:pt x="1291" y="3068"/>
                    <a:pt x="1192" y="2870"/>
                    <a:pt x="1102" y="2671"/>
                  </a:cubicBezTo>
                  <a:lnTo>
                    <a:pt x="784" y="2095"/>
                  </a:lnTo>
                  <a:cubicBezTo>
                    <a:pt x="725" y="1996"/>
                    <a:pt x="685" y="1897"/>
                    <a:pt x="616" y="1808"/>
                  </a:cubicBezTo>
                  <a:lnTo>
                    <a:pt x="437" y="1530"/>
                  </a:lnTo>
                  <a:lnTo>
                    <a:pt x="248" y="1261"/>
                  </a:lnTo>
                  <a:lnTo>
                    <a:pt x="179" y="1153"/>
                  </a:lnTo>
                  <a:lnTo>
                    <a:pt x="169" y="1133"/>
                  </a:lnTo>
                  <a:lnTo>
                    <a:pt x="179" y="1122"/>
                  </a:lnTo>
                  <a:lnTo>
                    <a:pt x="208" y="1083"/>
                  </a:lnTo>
                  <a:cubicBezTo>
                    <a:pt x="367" y="934"/>
                    <a:pt x="516" y="785"/>
                    <a:pt x="665" y="626"/>
                  </a:cubicBezTo>
                  <a:cubicBezTo>
                    <a:pt x="814" y="467"/>
                    <a:pt x="963" y="308"/>
                    <a:pt x="1102" y="149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31"/>
            <p:cNvSpPr/>
            <p:nvPr/>
          </p:nvSpPr>
          <p:spPr>
            <a:xfrm>
              <a:off x="5354475" y="2931575"/>
              <a:ext cx="109025" cy="64125"/>
            </a:xfrm>
            <a:custGeom>
              <a:avLst/>
              <a:gdLst/>
              <a:ahLst/>
              <a:cxnLst/>
              <a:rect l="l" t="t" r="r" b="b"/>
              <a:pathLst>
                <a:path w="4361" h="2565" extrusionOk="0">
                  <a:moveTo>
                    <a:pt x="1290" y="0"/>
                  </a:moveTo>
                  <a:cubicBezTo>
                    <a:pt x="1275" y="0"/>
                    <a:pt x="1260" y="15"/>
                    <a:pt x="1252" y="23"/>
                  </a:cubicBezTo>
                  <a:lnTo>
                    <a:pt x="1153" y="82"/>
                  </a:lnTo>
                  <a:cubicBezTo>
                    <a:pt x="964" y="182"/>
                    <a:pt x="766" y="281"/>
                    <a:pt x="577" y="380"/>
                  </a:cubicBezTo>
                  <a:cubicBezTo>
                    <a:pt x="388" y="480"/>
                    <a:pt x="190" y="569"/>
                    <a:pt x="1" y="658"/>
                  </a:cubicBezTo>
                  <a:lnTo>
                    <a:pt x="110" y="866"/>
                  </a:lnTo>
                  <a:cubicBezTo>
                    <a:pt x="299" y="758"/>
                    <a:pt x="488" y="658"/>
                    <a:pt x="676" y="539"/>
                  </a:cubicBezTo>
                  <a:cubicBezTo>
                    <a:pt x="855" y="430"/>
                    <a:pt x="1044" y="310"/>
                    <a:pt x="1222" y="202"/>
                  </a:cubicBezTo>
                  <a:lnTo>
                    <a:pt x="1262" y="171"/>
                  </a:lnTo>
                  <a:lnTo>
                    <a:pt x="1272" y="162"/>
                  </a:lnTo>
                  <a:lnTo>
                    <a:pt x="1292" y="171"/>
                  </a:lnTo>
                  <a:lnTo>
                    <a:pt x="1381" y="271"/>
                  </a:lnTo>
                  <a:lnTo>
                    <a:pt x="1609" y="509"/>
                  </a:lnTo>
                  <a:lnTo>
                    <a:pt x="1838" y="747"/>
                  </a:lnTo>
                  <a:cubicBezTo>
                    <a:pt x="1907" y="827"/>
                    <a:pt x="1997" y="897"/>
                    <a:pt x="2076" y="966"/>
                  </a:cubicBezTo>
                  <a:lnTo>
                    <a:pt x="2582" y="1403"/>
                  </a:lnTo>
                  <a:lnTo>
                    <a:pt x="3109" y="1810"/>
                  </a:lnTo>
                  <a:cubicBezTo>
                    <a:pt x="3456" y="2078"/>
                    <a:pt x="3824" y="2316"/>
                    <a:pt x="4191" y="2565"/>
                  </a:cubicBezTo>
                  <a:lnTo>
                    <a:pt x="4360" y="2326"/>
                  </a:lnTo>
                  <a:cubicBezTo>
                    <a:pt x="3972" y="2128"/>
                    <a:pt x="3566" y="1929"/>
                    <a:pt x="3208" y="1691"/>
                  </a:cubicBezTo>
                  <a:cubicBezTo>
                    <a:pt x="3019" y="1561"/>
                    <a:pt x="2831" y="1442"/>
                    <a:pt x="2662" y="1314"/>
                  </a:cubicBezTo>
                  <a:lnTo>
                    <a:pt x="2156" y="897"/>
                  </a:lnTo>
                  <a:cubicBezTo>
                    <a:pt x="2076" y="817"/>
                    <a:pt x="1987" y="758"/>
                    <a:pt x="1907" y="668"/>
                  </a:cubicBezTo>
                  <a:lnTo>
                    <a:pt x="1689" y="430"/>
                  </a:lnTo>
                  <a:lnTo>
                    <a:pt x="1470" y="191"/>
                  </a:lnTo>
                  <a:lnTo>
                    <a:pt x="1342" y="43"/>
                  </a:lnTo>
                  <a:lnTo>
                    <a:pt x="1302" y="3"/>
                  </a:lnTo>
                  <a:cubicBezTo>
                    <a:pt x="1298" y="1"/>
                    <a:pt x="1294" y="0"/>
                    <a:pt x="12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31"/>
            <p:cNvSpPr/>
            <p:nvPr/>
          </p:nvSpPr>
          <p:spPr>
            <a:xfrm>
              <a:off x="5324950" y="2818675"/>
              <a:ext cx="97825" cy="79975"/>
            </a:xfrm>
            <a:custGeom>
              <a:avLst/>
              <a:gdLst/>
              <a:ahLst/>
              <a:cxnLst/>
              <a:rect l="l" t="t" r="r" b="b"/>
              <a:pathLst>
                <a:path w="3913" h="3199" extrusionOk="0">
                  <a:moveTo>
                    <a:pt x="3734" y="1"/>
                  </a:moveTo>
                  <a:cubicBezTo>
                    <a:pt x="3605" y="150"/>
                    <a:pt x="3476" y="299"/>
                    <a:pt x="3346" y="458"/>
                  </a:cubicBezTo>
                  <a:cubicBezTo>
                    <a:pt x="3218" y="607"/>
                    <a:pt x="3079" y="755"/>
                    <a:pt x="2940" y="895"/>
                  </a:cubicBezTo>
                  <a:cubicBezTo>
                    <a:pt x="2801" y="1044"/>
                    <a:pt x="2651" y="1183"/>
                    <a:pt x="2503" y="1322"/>
                  </a:cubicBezTo>
                  <a:cubicBezTo>
                    <a:pt x="2353" y="1451"/>
                    <a:pt x="2195" y="1580"/>
                    <a:pt x="2046" y="1709"/>
                  </a:cubicBezTo>
                  <a:cubicBezTo>
                    <a:pt x="1887" y="1838"/>
                    <a:pt x="1718" y="1947"/>
                    <a:pt x="1559" y="2076"/>
                  </a:cubicBezTo>
                  <a:cubicBezTo>
                    <a:pt x="1391" y="2196"/>
                    <a:pt x="1222" y="2295"/>
                    <a:pt x="1053" y="2404"/>
                  </a:cubicBezTo>
                  <a:cubicBezTo>
                    <a:pt x="884" y="2513"/>
                    <a:pt x="705" y="2602"/>
                    <a:pt x="527" y="2702"/>
                  </a:cubicBezTo>
                  <a:cubicBezTo>
                    <a:pt x="527" y="2702"/>
                    <a:pt x="467" y="2732"/>
                    <a:pt x="398" y="2772"/>
                  </a:cubicBezTo>
                  <a:cubicBezTo>
                    <a:pt x="328" y="2801"/>
                    <a:pt x="259" y="2841"/>
                    <a:pt x="259" y="2841"/>
                  </a:cubicBezTo>
                  <a:cubicBezTo>
                    <a:pt x="219" y="2860"/>
                    <a:pt x="169" y="2880"/>
                    <a:pt x="129" y="2911"/>
                  </a:cubicBezTo>
                  <a:lnTo>
                    <a:pt x="1" y="2980"/>
                  </a:lnTo>
                  <a:lnTo>
                    <a:pt x="120" y="3198"/>
                  </a:lnTo>
                  <a:lnTo>
                    <a:pt x="248" y="3109"/>
                  </a:lnTo>
                  <a:cubicBezTo>
                    <a:pt x="288" y="3079"/>
                    <a:pt x="328" y="3050"/>
                    <a:pt x="378" y="3019"/>
                  </a:cubicBezTo>
                  <a:lnTo>
                    <a:pt x="497" y="2940"/>
                  </a:lnTo>
                  <a:cubicBezTo>
                    <a:pt x="566" y="2900"/>
                    <a:pt x="626" y="2860"/>
                    <a:pt x="626" y="2860"/>
                  </a:cubicBezTo>
                  <a:cubicBezTo>
                    <a:pt x="795" y="2741"/>
                    <a:pt x="963" y="2642"/>
                    <a:pt x="1133" y="2523"/>
                  </a:cubicBezTo>
                  <a:cubicBezTo>
                    <a:pt x="1291" y="2394"/>
                    <a:pt x="1460" y="2285"/>
                    <a:pt x="1619" y="2165"/>
                  </a:cubicBezTo>
                  <a:cubicBezTo>
                    <a:pt x="1778" y="2037"/>
                    <a:pt x="1947" y="1918"/>
                    <a:pt x="2106" y="1788"/>
                  </a:cubicBezTo>
                  <a:lnTo>
                    <a:pt x="2582" y="1401"/>
                  </a:lnTo>
                  <a:lnTo>
                    <a:pt x="3039" y="994"/>
                  </a:lnTo>
                  <a:cubicBezTo>
                    <a:pt x="3187" y="855"/>
                    <a:pt x="3337" y="726"/>
                    <a:pt x="3485" y="587"/>
                  </a:cubicBezTo>
                  <a:cubicBezTo>
                    <a:pt x="3624" y="438"/>
                    <a:pt x="3763" y="299"/>
                    <a:pt x="3913" y="150"/>
                  </a:cubicBezTo>
                  <a:lnTo>
                    <a:pt x="37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3" name="Google Shape;12593;p31"/>
            <p:cNvSpPr/>
            <p:nvPr/>
          </p:nvSpPr>
          <p:spPr>
            <a:xfrm>
              <a:off x="5314275" y="2803800"/>
              <a:ext cx="91125" cy="74750"/>
            </a:xfrm>
            <a:custGeom>
              <a:avLst/>
              <a:gdLst/>
              <a:ahLst/>
              <a:cxnLst/>
              <a:rect l="l" t="t" r="r" b="b"/>
              <a:pathLst>
                <a:path w="3645" h="2990" extrusionOk="0">
                  <a:moveTo>
                    <a:pt x="3466" y="0"/>
                  </a:moveTo>
                  <a:cubicBezTo>
                    <a:pt x="3347" y="139"/>
                    <a:pt x="3228" y="278"/>
                    <a:pt x="3109" y="427"/>
                  </a:cubicBezTo>
                  <a:cubicBezTo>
                    <a:pt x="2979" y="556"/>
                    <a:pt x="2860" y="695"/>
                    <a:pt x="2731" y="834"/>
                  </a:cubicBezTo>
                  <a:lnTo>
                    <a:pt x="2324" y="1222"/>
                  </a:lnTo>
                  <a:cubicBezTo>
                    <a:pt x="2185" y="1350"/>
                    <a:pt x="2036" y="1470"/>
                    <a:pt x="1897" y="1589"/>
                  </a:cubicBezTo>
                  <a:cubicBezTo>
                    <a:pt x="1748" y="1708"/>
                    <a:pt x="1589" y="1818"/>
                    <a:pt x="1440" y="1926"/>
                  </a:cubicBezTo>
                  <a:cubicBezTo>
                    <a:pt x="1291" y="2036"/>
                    <a:pt x="1132" y="2135"/>
                    <a:pt x="973" y="2235"/>
                  </a:cubicBezTo>
                  <a:cubicBezTo>
                    <a:pt x="814" y="2334"/>
                    <a:pt x="646" y="2413"/>
                    <a:pt x="487" y="2513"/>
                  </a:cubicBezTo>
                  <a:lnTo>
                    <a:pt x="368" y="2572"/>
                  </a:lnTo>
                  <a:cubicBezTo>
                    <a:pt x="298" y="2602"/>
                    <a:pt x="239" y="2632"/>
                    <a:pt x="239" y="2632"/>
                  </a:cubicBezTo>
                  <a:cubicBezTo>
                    <a:pt x="199" y="2652"/>
                    <a:pt x="159" y="2681"/>
                    <a:pt x="110" y="2701"/>
                  </a:cubicBezTo>
                  <a:lnTo>
                    <a:pt x="0" y="2760"/>
                  </a:lnTo>
                  <a:lnTo>
                    <a:pt x="119" y="2989"/>
                  </a:lnTo>
                  <a:lnTo>
                    <a:pt x="239" y="2899"/>
                  </a:lnTo>
                  <a:cubicBezTo>
                    <a:pt x="269" y="2870"/>
                    <a:pt x="309" y="2840"/>
                    <a:pt x="348" y="2820"/>
                  </a:cubicBezTo>
                  <a:cubicBezTo>
                    <a:pt x="348" y="2820"/>
                    <a:pt x="408" y="2780"/>
                    <a:pt x="467" y="2751"/>
                  </a:cubicBezTo>
                  <a:lnTo>
                    <a:pt x="587" y="2671"/>
                  </a:lnTo>
                  <a:cubicBezTo>
                    <a:pt x="735" y="2562"/>
                    <a:pt x="894" y="2463"/>
                    <a:pt x="1053" y="2354"/>
                  </a:cubicBezTo>
                  <a:cubicBezTo>
                    <a:pt x="1202" y="2235"/>
                    <a:pt x="1361" y="2135"/>
                    <a:pt x="1510" y="2016"/>
                  </a:cubicBezTo>
                  <a:cubicBezTo>
                    <a:pt x="1659" y="1897"/>
                    <a:pt x="1807" y="1787"/>
                    <a:pt x="1957" y="1668"/>
                  </a:cubicBezTo>
                  <a:lnTo>
                    <a:pt x="2394" y="1311"/>
                  </a:lnTo>
                  <a:lnTo>
                    <a:pt x="2830" y="933"/>
                  </a:lnTo>
                  <a:lnTo>
                    <a:pt x="3248" y="547"/>
                  </a:lnTo>
                  <a:cubicBezTo>
                    <a:pt x="3376" y="417"/>
                    <a:pt x="3506" y="278"/>
                    <a:pt x="3645" y="149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4" name="Google Shape;12594;p31"/>
            <p:cNvSpPr/>
            <p:nvPr/>
          </p:nvSpPr>
          <p:spPr>
            <a:xfrm>
              <a:off x="5460225" y="2971100"/>
              <a:ext cx="29075" cy="24850"/>
            </a:xfrm>
            <a:custGeom>
              <a:avLst/>
              <a:gdLst/>
              <a:ahLst/>
              <a:cxnLst/>
              <a:rect l="l" t="t" r="r" b="b"/>
              <a:pathLst>
                <a:path w="1163" h="994" extrusionOk="0">
                  <a:moveTo>
                    <a:pt x="934" y="0"/>
                  </a:moveTo>
                  <a:cubicBezTo>
                    <a:pt x="905" y="20"/>
                    <a:pt x="905" y="60"/>
                    <a:pt x="874" y="100"/>
                  </a:cubicBezTo>
                  <a:cubicBezTo>
                    <a:pt x="845" y="139"/>
                    <a:pt x="805" y="179"/>
                    <a:pt x="775" y="219"/>
                  </a:cubicBezTo>
                  <a:cubicBezTo>
                    <a:pt x="696" y="298"/>
                    <a:pt x="616" y="368"/>
                    <a:pt x="527" y="448"/>
                  </a:cubicBezTo>
                  <a:cubicBezTo>
                    <a:pt x="448" y="517"/>
                    <a:pt x="358" y="587"/>
                    <a:pt x="269" y="636"/>
                  </a:cubicBezTo>
                  <a:cubicBezTo>
                    <a:pt x="219" y="666"/>
                    <a:pt x="179" y="686"/>
                    <a:pt x="130" y="695"/>
                  </a:cubicBezTo>
                  <a:cubicBezTo>
                    <a:pt x="90" y="715"/>
                    <a:pt x="40" y="715"/>
                    <a:pt x="1" y="726"/>
                  </a:cubicBezTo>
                  <a:lnTo>
                    <a:pt x="60" y="993"/>
                  </a:lnTo>
                  <a:cubicBezTo>
                    <a:pt x="120" y="954"/>
                    <a:pt x="179" y="914"/>
                    <a:pt x="219" y="874"/>
                  </a:cubicBezTo>
                  <a:lnTo>
                    <a:pt x="358" y="755"/>
                  </a:lnTo>
                  <a:cubicBezTo>
                    <a:pt x="437" y="676"/>
                    <a:pt x="527" y="596"/>
                    <a:pt x="607" y="527"/>
                  </a:cubicBezTo>
                  <a:cubicBezTo>
                    <a:pt x="686" y="457"/>
                    <a:pt x="775" y="398"/>
                    <a:pt x="865" y="328"/>
                  </a:cubicBezTo>
                  <a:cubicBezTo>
                    <a:pt x="914" y="298"/>
                    <a:pt x="964" y="269"/>
                    <a:pt x="1013" y="229"/>
                  </a:cubicBezTo>
                  <a:cubicBezTo>
                    <a:pt x="1063" y="189"/>
                    <a:pt x="1123" y="150"/>
                    <a:pt x="1163" y="90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31"/>
            <p:cNvSpPr/>
            <p:nvPr/>
          </p:nvSpPr>
          <p:spPr>
            <a:xfrm>
              <a:off x="5373350" y="2862875"/>
              <a:ext cx="42725" cy="48675"/>
            </a:xfrm>
            <a:custGeom>
              <a:avLst/>
              <a:gdLst/>
              <a:ahLst/>
              <a:cxnLst/>
              <a:rect l="l" t="t" r="r" b="b"/>
              <a:pathLst>
                <a:path w="1709" h="1947" extrusionOk="0">
                  <a:moveTo>
                    <a:pt x="1055" y="313"/>
                  </a:moveTo>
                  <a:cubicBezTo>
                    <a:pt x="1106" y="434"/>
                    <a:pt x="1154" y="555"/>
                    <a:pt x="1202" y="675"/>
                  </a:cubicBezTo>
                  <a:lnTo>
                    <a:pt x="1321" y="973"/>
                  </a:lnTo>
                  <a:lnTo>
                    <a:pt x="1421" y="1291"/>
                  </a:lnTo>
                  <a:lnTo>
                    <a:pt x="1510" y="1609"/>
                  </a:lnTo>
                  <a:lnTo>
                    <a:pt x="1540" y="1718"/>
                  </a:lnTo>
                  <a:lnTo>
                    <a:pt x="1549" y="1768"/>
                  </a:lnTo>
                  <a:lnTo>
                    <a:pt x="1560" y="1788"/>
                  </a:lnTo>
                  <a:lnTo>
                    <a:pt x="1540" y="1788"/>
                  </a:lnTo>
                  <a:lnTo>
                    <a:pt x="1450" y="1758"/>
                  </a:lnTo>
                  <a:lnTo>
                    <a:pt x="1391" y="1728"/>
                  </a:lnTo>
                  <a:cubicBezTo>
                    <a:pt x="1361" y="1718"/>
                    <a:pt x="1341" y="1699"/>
                    <a:pt x="1321" y="1688"/>
                  </a:cubicBezTo>
                  <a:cubicBezTo>
                    <a:pt x="1222" y="1629"/>
                    <a:pt x="1132" y="1569"/>
                    <a:pt x="1033" y="1509"/>
                  </a:cubicBezTo>
                  <a:cubicBezTo>
                    <a:pt x="845" y="1390"/>
                    <a:pt x="656" y="1291"/>
                    <a:pt x="467" y="1182"/>
                  </a:cubicBezTo>
                  <a:lnTo>
                    <a:pt x="239" y="1043"/>
                  </a:lnTo>
                  <a:cubicBezTo>
                    <a:pt x="229" y="1033"/>
                    <a:pt x="209" y="1033"/>
                    <a:pt x="209" y="1023"/>
                  </a:cubicBezTo>
                  <a:lnTo>
                    <a:pt x="249" y="1004"/>
                  </a:lnTo>
                  <a:lnTo>
                    <a:pt x="328" y="944"/>
                  </a:lnTo>
                  <a:cubicBezTo>
                    <a:pt x="579" y="749"/>
                    <a:pt x="831" y="548"/>
                    <a:pt x="1055" y="313"/>
                  </a:cubicBezTo>
                  <a:close/>
                  <a:moveTo>
                    <a:pt x="1013" y="0"/>
                  </a:moveTo>
                  <a:cubicBezTo>
                    <a:pt x="995" y="27"/>
                    <a:pt x="976" y="53"/>
                    <a:pt x="957" y="79"/>
                  </a:cubicBezTo>
                  <a:lnTo>
                    <a:pt x="957" y="79"/>
                  </a:lnTo>
                  <a:lnTo>
                    <a:pt x="954" y="80"/>
                  </a:lnTo>
                  <a:cubicBezTo>
                    <a:pt x="954" y="80"/>
                    <a:pt x="954" y="81"/>
                    <a:pt x="955" y="82"/>
                  </a:cubicBezTo>
                  <a:lnTo>
                    <a:pt x="955" y="82"/>
                  </a:lnTo>
                  <a:cubicBezTo>
                    <a:pt x="756" y="350"/>
                    <a:pt x="509" y="608"/>
                    <a:pt x="239" y="825"/>
                  </a:cubicBezTo>
                  <a:lnTo>
                    <a:pt x="90" y="953"/>
                  </a:lnTo>
                  <a:lnTo>
                    <a:pt x="11" y="1023"/>
                  </a:lnTo>
                  <a:lnTo>
                    <a:pt x="0" y="1033"/>
                  </a:lnTo>
                  <a:lnTo>
                    <a:pt x="11" y="1043"/>
                  </a:lnTo>
                  <a:lnTo>
                    <a:pt x="31" y="1053"/>
                  </a:lnTo>
                  <a:lnTo>
                    <a:pt x="90" y="1083"/>
                  </a:lnTo>
                  <a:lnTo>
                    <a:pt x="417" y="1271"/>
                  </a:lnTo>
                  <a:cubicBezTo>
                    <a:pt x="607" y="1381"/>
                    <a:pt x="805" y="1480"/>
                    <a:pt x="984" y="1599"/>
                  </a:cubicBezTo>
                  <a:cubicBezTo>
                    <a:pt x="1083" y="1659"/>
                    <a:pt x="1172" y="1718"/>
                    <a:pt x="1271" y="1778"/>
                  </a:cubicBezTo>
                  <a:cubicBezTo>
                    <a:pt x="1291" y="1788"/>
                    <a:pt x="1311" y="1807"/>
                    <a:pt x="1341" y="1818"/>
                  </a:cubicBezTo>
                  <a:lnTo>
                    <a:pt x="1430" y="1867"/>
                  </a:lnTo>
                  <a:cubicBezTo>
                    <a:pt x="1500" y="1887"/>
                    <a:pt x="1569" y="1927"/>
                    <a:pt x="1649" y="1937"/>
                  </a:cubicBezTo>
                  <a:lnTo>
                    <a:pt x="1708" y="1946"/>
                  </a:lnTo>
                  <a:cubicBezTo>
                    <a:pt x="1699" y="1937"/>
                    <a:pt x="1699" y="1917"/>
                    <a:pt x="1688" y="1897"/>
                  </a:cubicBezTo>
                  <a:lnTo>
                    <a:pt x="1669" y="1788"/>
                  </a:lnTo>
                  <a:lnTo>
                    <a:pt x="1629" y="1579"/>
                  </a:lnTo>
                  <a:lnTo>
                    <a:pt x="1549" y="1262"/>
                  </a:lnTo>
                  <a:lnTo>
                    <a:pt x="1470" y="944"/>
                  </a:lnTo>
                  <a:lnTo>
                    <a:pt x="1381" y="626"/>
                  </a:lnTo>
                  <a:cubicBezTo>
                    <a:pt x="1321" y="417"/>
                    <a:pt x="1251" y="209"/>
                    <a:pt x="1182" y="11"/>
                  </a:cubicBezTo>
                  <a:lnTo>
                    <a:pt x="1069" y="45"/>
                  </a:lnTo>
                  <a:lnTo>
                    <a:pt x="1069" y="45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31"/>
            <p:cNvSpPr/>
            <p:nvPr/>
          </p:nvSpPr>
          <p:spPr>
            <a:xfrm>
              <a:off x="5322700" y="2948025"/>
              <a:ext cx="34550" cy="114200"/>
            </a:xfrm>
            <a:custGeom>
              <a:avLst/>
              <a:gdLst/>
              <a:ahLst/>
              <a:cxnLst/>
              <a:rect l="l" t="t" r="r" b="b"/>
              <a:pathLst>
                <a:path w="1382" h="4568" extrusionOk="0">
                  <a:moveTo>
                    <a:pt x="1272" y="0"/>
                  </a:moveTo>
                  <a:cubicBezTo>
                    <a:pt x="1093" y="119"/>
                    <a:pt x="905" y="219"/>
                    <a:pt x="726" y="328"/>
                  </a:cubicBezTo>
                  <a:lnTo>
                    <a:pt x="448" y="486"/>
                  </a:lnTo>
                  <a:lnTo>
                    <a:pt x="160" y="636"/>
                  </a:lnTo>
                  <a:lnTo>
                    <a:pt x="51" y="685"/>
                  </a:lnTo>
                  <a:cubicBezTo>
                    <a:pt x="41" y="695"/>
                    <a:pt x="11" y="705"/>
                    <a:pt x="1" y="715"/>
                  </a:cubicBezTo>
                  <a:lnTo>
                    <a:pt x="21" y="775"/>
                  </a:lnTo>
                  <a:lnTo>
                    <a:pt x="71" y="963"/>
                  </a:lnTo>
                  <a:lnTo>
                    <a:pt x="150" y="1281"/>
                  </a:lnTo>
                  <a:lnTo>
                    <a:pt x="230" y="1599"/>
                  </a:lnTo>
                  <a:cubicBezTo>
                    <a:pt x="259" y="1708"/>
                    <a:pt x="259" y="1817"/>
                    <a:pt x="279" y="1927"/>
                  </a:cubicBezTo>
                  <a:cubicBezTo>
                    <a:pt x="279" y="1927"/>
                    <a:pt x="299" y="2085"/>
                    <a:pt x="319" y="2254"/>
                  </a:cubicBezTo>
                  <a:cubicBezTo>
                    <a:pt x="329" y="2413"/>
                    <a:pt x="349" y="2572"/>
                    <a:pt x="349" y="2572"/>
                  </a:cubicBezTo>
                  <a:cubicBezTo>
                    <a:pt x="358" y="2790"/>
                    <a:pt x="358" y="3019"/>
                    <a:pt x="358" y="3237"/>
                  </a:cubicBezTo>
                  <a:cubicBezTo>
                    <a:pt x="358" y="3674"/>
                    <a:pt x="299" y="4121"/>
                    <a:pt x="250" y="4568"/>
                  </a:cubicBezTo>
                  <a:lnTo>
                    <a:pt x="547" y="4538"/>
                  </a:lnTo>
                  <a:cubicBezTo>
                    <a:pt x="537" y="4101"/>
                    <a:pt x="547" y="3664"/>
                    <a:pt x="508" y="3217"/>
                  </a:cubicBezTo>
                  <a:cubicBezTo>
                    <a:pt x="497" y="2999"/>
                    <a:pt x="488" y="2780"/>
                    <a:pt x="468" y="2562"/>
                  </a:cubicBezTo>
                  <a:lnTo>
                    <a:pt x="378" y="1907"/>
                  </a:lnTo>
                  <a:cubicBezTo>
                    <a:pt x="369" y="1797"/>
                    <a:pt x="358" y="1688"/>
                    <a:pt x="329" y="1579"/>
                  </a:cubicBezTo>
                  <a:lnTo>
                    <a:pt x="259" y="1251"/>
                  </a:lnTo>
                  <a:lnTo>
                    <a:pt x="190" y="934"/>
                  </a:lnTo>
                  <a:lnTo>
                    <a:pt x="160" y="804"/>
                  </a:lnTo>
                  <a:lnTo>
                    <a:pt x="150" y="784"/>
                  </a:lnTo>
                  <a:cubicBezTo>
                    <a:pt x="160" y="784"/>
                    <a:pt x="170" y="784"/>
                    <a:pt x="170" y="775"/>
                  </a:cubicBezTo>
                  <a:lnTo>
                    <a:pt x="210" y="755"/>
                  </a:lnTo>
                  <a:lnTo>
                    <a:pt x="517" y="636"/>
                  </a:lnTo>
                  <a:lnTo>
                    <a:pt x="806" y="497"/>
                  </a:lnTo>
                  <a:cubicBezTo>
                    <a:pt x="1004" y="398"/>
                    <a:pt x="1192" y="308"/>
                    <a:pt x="1381" y="208"/>
                  </a:cubicBezTo>
                  <a:lnTo>
                    <a:pt x="127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31"/>
            <p:cNvSpPr/>
            <p:nvPr/>
          </p:nvSpPr>
          <p:spPr>
            <a:xfrm>
              <a:off x="5219200" y="2987125"/>
              <a:ext cx="86425" cy="86275"/>
            </a:xfrm>
            <a:custGeom>
              <a:avLst/>
              <a:gdLst/>
              <a:ahLst/>
              <a:cxnLst/>
              <a:rect l="l" t="t" r="r" b="b"/>
              <a:pathLst>
                <a:path w="3457" h="3451" extrusionOk="0">
                  <a:moveTo>
                    <a:pt x="1431" y="1"/>
                  </a:moveTo>
                  <a:cubicBezTo>
                    <a:pt x="1417" y="1"/>
                    <a:pt x="1404" y="5"/>
                    <a:pt x="1391" y="5"/>
                  </a:cubicBezTo>
                  <a:lnTo>
                    <a:pt x="1272" y="25"/>
                  </a:lnTo>
                  <a:lnTo>
                    <a:pt x="954" y="74"/>
                  </a:lnTo>
                  <a:lnTo>
                    <a:pt x="636" y="104"/>
                  </a:lnTo>
                  <a:cubicBezTo>
                    <a:pt x="418" y="114"/>
                    <a:pt x="209" y="144"/>
                    <a:pt x="1" y="154"/>
                  </a:cubicBezTo>
                  <a:lnTo>
                    <a:pt x="21" y="382"/>
                  </a:lnTo>
                  <a:cubicBezTo>
                    <a:pt x="239" y="363"/>
                    <a:pt x="447" y="313"/>
                    <a:pt x="666" y="283"/>
                  </a:cubicBezTo>
                  <a:lnTo>
                    <a:pt x="983" y="233"/>
                  </a:lnTo>
                  <a:lnTo>
                    <a:pt x="1301" y="164"/>
                  </a:lnTo>
                  <a:lnTo>
                    <a:pt x="1341" y="154"/>
                  </a:lnTo>
                  <a:cubicBezTo>
                    <a:pt x="1351" y="154"/>
                    <a:pt x="1361" y="144"/>
                    <a:pt x="1361" y="144"/>
                  </a:cubicBezTo>
                  <a:lnTo>
                    <a:pt x="1371" y="164"/>
                  </a:lnTo>
                  <a:lnTo>
                    <a:pt x="1420" y="283"/>
                  </a:lnTo>
                  <a:lnTo>
                    <a:pt x="1550" y="591"/>
                  </a:lnTo>
                  <a:lnTo>
                    <a:pt x="1669" y="899"/>
                  </a:lnTo>
                  <a:cubicBezTo>
                    <a:pt x="1709" y="998"/>
                    <a:pt x="1768" y="1097"/>
                    <a:pt x="1817" y="1197"/>
                  </a:cubicBezTo>
                  <a:lnTo>
                    <a:pt x="2126" y="1782"/>
                  </a:lnTo>
                  <a:cubicBezTo>
                    <a:pt x="2245" y="1971"/>
                    <a:pt x="2354" y="2159"/>
                    <a:pt x="2473" y="2348"/>
                  </a:cubicBezTo>
                  <a:cubicBezTo>
                    <a:pt x="2702" y="2726"/>
                    <a:pt x="2960" y="3083"/>
                    <a:pt x="3208" y="3450"/>
                  </a:cubicBezTo>
                  <a:lnTo>
                    <a:pt x="3456" y="3291"/>
                  </a:lnTo>
                  <a:cubicBezTo>
                    <a:pt x="3158" y="2964"/>
                    <a:pt x="2860" y="2626"/>
                    <a:pt x="2612" y="2269"/>
                  </a:cubicBezTo>
                  <a:cubicBezTo>
                    <a:pt x="2483" y="2090"/>
                    <a:pt x="2354" y="1912"/>
                    <a:pt x="2235" y="1722"/>
                  </a:cubicBezTo>
                  <a:lnTo>
                    <a:pt x="2076" y="1444"/>
                  </a:lnTo>
                  <a:lnTo>
                    <a:pt x="1917" y="1147"/>
                  </a:lnTo>
                  <a:cubicBezTo>
                    <a:pt x="1868" y="1058"/>
                    <a:pt x="1808" y="958"/>
                    <a:pt x="1768" y="859"/>
                  </a:cubicBezTo>
                  <a:lnTo>
                    <a:pt x="1649" y="551"/>
                  </a:lnTo>
                  <a:lnTo>
                    <a:pt x="1539" y="243"/>
                  </a:lnTo>
                  <a:lnTo>
                    <a:pt x="1470" y="65"/>
                  </a:lnTo>
                  <a:lnTo>
                    <a:pt x="1451" y="5"/>
                  </a:lnTo>
                  <a:cubicBezTo>
                    <a:pt x="1444" y="2"/>
                    <a:pt x="1437" y="1"/>
                    <a:pt x="14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31"/>
            <p:cNvSpPr/>
            <p:nvPr/>
          </p:nvSpPr>
          <p:spPr>
            <a:xfrm>
              <a:off x="5211500" y="2893400"/>
              <a:ext cx="116450" cy="41975"/>
            </a:xfrm>
            <a:custGeom>
              <a:avLst/>
              <a:gdLst/>
              <a:ahLst/>
              <a:cxnLst/>
              <a:rect l="l" t="t" r="r" b="b"/>
              <a:pathLst>
                <a:path w="4658" h="1679" extrusionOk="0">
                  <a:moveTo>
                    <a:pt x="4548" y="1"/>
                  </a:moveTo>
                  <a:cubicBezTo>
                    <a:pt x="4380" y="100"/>
                    <a:pt x="4201" y="189"/>
                    <a:pt x="4022" y="288"/>
                  </a:cubicBezTo>
                  <a:cubicBezTo>
                    <a:pt x="3853" y="388"/>
                    <a:pt x="3674" y="467"/>
                    <a:pt x="3486" y="547"/>
                  </a:cubicBezTo>
                  <a:cubicBezTo>
                    <a:pt x="3307" y="636"/>
                    <a:pt x="3118" y="716"/>
                    <a:pt x="2930" y="785"/>
                  </a:cubicBezTo>
                  <a:lnTo>
                    <a:pt x="2652" y="884"/>
                  </a:lnTo>
                  <a:lnTo>
                    <a:pt x="2364" y="984"/>
                  </a:lnTo>
                  <a:lnTo>
                    <a:pt x="2076" y="1073"/>
                  </a:lnTo>
                  <a:lnTo>
                    <a:pt x="1778" y="1142"/>
                  </a:lnTo>
                  <a:cubicBezTo>
                    <a:pt x="1580" y="1192"/>
                    <a:pt x="1391" y="1242"/>
                    <a:pt x="1192" y="1272"/>
                  </a:cubicBezTo>
                  <a:cubicBezTo>
                    <a:pt x="994" y="1301"/>
                    <a:pt x="795" y="1341"/>
                    <a:pt x="596" y="1351"/>
                  </a:cubicBezTo>
                  <a:lnTo>
                    <a:pt x="299" y="1391"/>
                  </a:lnTo>
                  <a:cubicBezTo>
                    <a:pt x="249" y="1391"/>
                    <a:pt x="199" y="1401"/>
                    <a:pt x="150" y="1411"/>
                  </a:cubicBezTo>
                  <a:lnTo>
                    <a:pt x="1" y="1420"/>
                  </a:lnTo>
                  <a:lnTo>
                    <a:pt x="31" y="1679"/>
                  </a:lnTo>
                  <a:lnTo>
                    <a:pt x="110" y="1659"/>
                  </a:lnTo>
                  <a:lnTo>
                    <a:pt x="190" y="1639"/>
                  </a:lnTo>
                  <a:cubicBezTo>
                    <a:pt x="239" y="1629"/>
                    <a:pt x="279" y="1609"/>
                    <a:pt x="329" y="1599"/>
                  </a:cubicBezTo>
                  <a:lnTo>
                    <a:pt x="627" y="1540"/>
                  </a:lnTo>
                  <a:cubicBezTo>
                    <a:pt x="825" y="1510"/>
                    <a:pt x="1024" y="1451"/>
                    <a:pt x="1222" y="1401"/>
                  </a:cubicBezTo>
                  <a:cubicBezTo>
                    <a:pt x="1421" y="1361"/>
                    <a:pt x="1609" y="1301"/>
                    <a:pt x="1808" y="1252"/>
                  </a:cubicBezTo>
                  <a:lnTo>
                    <a:pt x="2106" y="1173"/>
                  </a:lnTo>
                  <a:lnTo>
                    <a:pt x="2394" y="1073"/>
                  </a:lnTo>
                  <a:lnTo>
                    <a:pt x="2682" y="984"/>
                  </a:lnTo>
                  <a:lnTo>
                    <a:pt x="2970" y="884"/>
                  </a:lnTo>
                  <a:cubicBezTo>
                    <a:pt x="3158" y="815"/>
                    <a:pt x="3357" y="756"/>
                    <a:pt x="3546" y="676"/>
                  </a:cubicBezTo>
                  <a:cubicBezTo>
                    <a:pt x="3734" y="606"/>
                    <a:pt x="3923" y="537"/>
                    <a:pt x="4111" y="447"/>
                  </a:cubicBezTo>
                  <a:cubicBezTo>
                    <a:pt x="4290" y="368"/>
                    <a:pt x="4479" y="299"/>
                    <a:pt x="4658" y="200"/>
                  </a:cubicBezTo>
                  <a:lnTo>
                    <a:pt x="45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31"/>
            <p:cNvSpPr/>
            <p:nvPr/>
          </p:nvSpPr>
          <p:spPr>
            <a:xfrm>
              <a:off x="5208775" y="2873050"/>
              <a:ext cx="108250" cy="39500"/>
            </a:xfrm>
            <a:custGeom>
              <a:avLst/>
              <a:gdLst/>
              <a:ahLst/>
              <a:cxnLst/>
              <a:rect l="l" t="t" r="r" b="b"/>
              <a:pathLst>
                <a:path w="4330" h="1580" extrusionOk="0">
                  <a:moveTo>
                    <a:pt x="4220" y="1"/>
                  </a:moveTo>
                  <a:cubicBezTo>
                    <a:pt x="4072" y="100"/>
                    <a:pt x="3903" y="179"/>
                    <a:pt x="3744" y="268"/>
                  </a:cubicBezTo>
                  <a:cubicBezTo>
                    <a:pt x="3575" y="368"/>
                    <a:pt x="3406" y="438"/>
                    <a:pt x="3238" y="517"/>
                  </a:cubicBezTo>
                  <a:cubicBezTo>
                    <a:pt x="3069" y="606"/>
                    <a:pt x="2900" y="666"/>
                    <a:pt x="2721" y="736"/>
                  </a:cubicBezTo>
                  <a:lnTo>
                    <a:pt x="2463" y="835"/>
                  </a:lnTo>
                  <a:lnTo>
                    <a:pt x="2195" y="924"/>
                  </a:lnTo>
                  <a:lnTo>
                    <a:pt x="1927" y="1003"/>
                  </a:lnTo>
                  <a:lnTo>
                    <a:pt x="1649" y="1073"/>
                  </a:lnTo>
                  <a:cubicBezTo>
                    <a:pt x="1470" y="1113"/>
                    <a:pt x="1292" y="1162"/>
                    <a:pt x="1103" y="1182"/>
                  </a:cubicBezTo>
                  <a:cubicBezTo>
                    <a:pt x="924" y="1212"/>
                    <a:pt x="736" y="1252"/>
                    <a:pt x="557" y="1261"/>
                  </a:cubicBezTo>
                  <a:lnTo>
                    <a:pt x="279" y="1292"/>
                  </a:lnTo>
                  <a:cubicBezTo>
                    <a:pt x="229" y="1292"/>
                    <a:pt x="180" y="1301"/>
                    <a:pt x="130" y="1311"/>
                  </a:cubicBezTo>
                  <a:lnTo>
                    <a:pt x="1" y="1331"/>
                  </a:lnTo>
                  <a:lnTo>
                    <a:pt x="30" y="1579"/>
                  </a:lnTo>
                  <a:lnTo>
                    <a:pt x="110" y="1559"/>
                  </a:lnTo>
                  <a:cubicBezTo>
                    <a:pt x="140" y="1550"/>
                    <a:pt x="180" y="1539"/>
                    <a:pt x="180" y="1539"/>
                  </a:cubicBezTo>
                  <a:cubicBezTo>
                    <a:pt x="219" y="1530"/>
                    <a:pt x="259" y="1510"/>
                    <a:pt x="308" y="1510"/>
                  </a:cubicBezTo>
                  <a:lnTo>
                    <a:pt x="586" y="1450"/>
                  </a:lnTo>
                  <a:cubicBezTo>
                    <a:pt x="765" y="1420"/>
                    <a:pt x="954" y="1361"/>
                    <a:pt x="1133" y="1321"/>
                  </a:cubicBezTo>
                  <a:cubicBezTo>
                    <a:pt x="1321" y="1281"/>
                    <a:pt x="1500" y="1222"/>
                    <a:pt x="1678" y="1172"/>
                  </a:cubicBezTo>
                  <a:lnTo>
                    <a:pt x="1956" y="1102"/>
                  </a:lnTo>
                  <a:lnTo>
                    <a:pt x="2225" y="1014"/>
                  </a:lnTo>
                  <a:lnTo>
                    <a:pt x="2493" y="934"/>
                  </a:lnTo>
                  <a:lnTo>
                    <a:pt x="2761" y="835"/>
                  </a:lnTo>
                  <a:cubicBezTo>
                    <a:pt x="2940" y="775"/>
                    <a:pt x="3119" y="716"/>
                    <a:pt x="3297" y="646"/>
                  </a:cubicBezTo>
                  <a:cubicBezTo>
                    <a:pt x="3466" y="577"/>
                    <a:pt x="3644" y="517"/>
                    <a:pt x="3823" y="438"/>
                  </a:cubicBezTo>
                  <a:cubicBezTo>
                    <a:pt x="3992" y="358"/>
                    <a:pt x="4171" y="299"/>
                    <a:pt x="4330" y="209"/>
                  </a:cubicBezTo>
                  <a:lnTo>
                    <a:pt x="42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0" name="Google Shape;12600;p31"/>
            <p:cNvSpPr/>
            <p:nvPr/>
          </p:nvSpPr>
          <p:spPr>
            <a:xfrm>
              <a:off x="5301625" y="3058975"/>
              <a:ext cx="34025" cy="15400"/>
            </a:xfrm>
            <a:custGeom>
              <a:avLst/>
              <a:gdLst/>
              <a:ahLst/>
              <a:cxnLst/>
              <a:rect l="l" t="t" r="r" b="b"/>
              <a:pathLst>
                <a:path w="1361" h="616" extrusionOk="0">
                  <a:moveTo>
                    <a:pt x="1181" y="0"/>
                  </a:moveTo>
                  <a:cubicBezTo>
                    <a:pt x="1142" y="20"/>
                    <a:pt x="1122" y="60"/>
                    <a:pt x="1082" y="80"/>
                  </a:cubicBezTo>
                  <a:cubicBezTo>
                    <a:pt x="1042" y="110"/>
                    <a:pt x="993" y="130"/>
                    <a:pt x="954" y="159"/>
                  </a:cubicBezTo>
                  <a:cubicBezTo>
                    <a:pt x="854" y="199"/>
                    <a:pt x="745" y="239"/>
                    <a:pt x="636" y="278"/>
                  </a:cubicBezTo>
                  <a:cubicBezTo>
                    <a:pt x="536" y="308"/>
                    <a:pt x="427" y="348"/>
                    <a:pt x="328" y="358"/>
                  </a:cubicBezTo>
                  <a:cubicBezTo>
                    <a:pt x="278" y="368"/>
                    <a:pt x="228" y="368"/>
                    <a:pt x="179" y="378"/>
                  </a:cubicBezTo>
                  <a:cubicBezTo>
                    <a:pt x="129" y="368"/>
                    <a:pt x="89" y="358"/>
                    <a:pt x="50" y="348"/>
                  </a:cubicBezTo>
                  <a:lnTo>
                    <a:pt x="0" y="616"/>
                  </a:lnTo>
                  <a:cubicBezTo>
                    <a:pt x="69" y="596"/>
                    <a:pt x="139" y="586"/>
                    <a:pt x="199" y="567"/>
                  </a:cubicBezTo>
                  <a:lnTo>
                    <a:pt x="367" y="507"/>
                  </a:lnTo>
                  <a:cubicBezTo>
                    <a:pt x="467" y="457"/>
                    <a:pt x="576" y="408"/>
                    <a:pt x="676" y="378"/>
                  </a:cubicBezTo>
                  <a:cubicBezTo>
                    <a:pt x="775" y="338"/>
                    <a:pt x="884" y="318"/>
                    <a:pt x="993" y="298"/>
                  </a:cubicBezTo>
                  <a:cubicBezTo>
                    <a:pt x="1053" y="278"/>
                    <a:pt x="1112" y="269"/>
                    <a:pt x="1172" y="258"/>
                  </a:cubicBezTo>
                  <a:cubicBezTo>
                    <a:pt x="1221" y="239"/>
                    <a:pt x="1301" y="219"/>
                    <a:pt x="1360" y="169"/>
                  </a:cubicBezTo>
                  <a:lnTo>
                    <a:pt x="118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1" name="Google Shape;12601;p31"/>
            <p:cNvSpPr/>
            <p:nvPr/>
          </p:nvSpPr>
          <p:spPr>
            <a:xfrm>
              <a:off x="5258175" y="2927400"/>
              <a:ext cx="36750" cy="51675"/>
            </a:xfrm>
            <a:custGeom>
              <a:avLst/>
              <a:gdLst/>
              <a:ahLst/>
              <a:cxnLst/>
              <a:rect l="l" t="t" r="r" b="b"/>
              <a:pathLst>
                <a:path w="1470" h="2067" extrusionOk="0">
                  <a:moveTo>
                    <a:pt x="1243" y="312"/>
                  </a:moveTo>
                  <a:cubicBezTo>
                    <a:pt x="1248" y="442"/>
                    <a:pt x="1251" y="574"/>
                    <a:pt x="1251" y="706"/>
                  </a:cubicBezTo>
                  <a:lnTo>
                    <a:pt x="1251" y="1033"/>
                  </a:lnTo>
                  <a:lnTo>
                    <a:pt x="1232" y="1351"/>
                  </a:lnTo>
                  <a:lnTo>
                    <a:pt x="1192" y="1679"/>
                  </a:lnTo>
                  <a:lnTo>
                    <a:pt x="1182" y="1798"/>
                  </a:lnTo>
                  <a:lnTo>
                    <a:pt x="1182" y="1838"/>
                  </a:lnTo>
                  <a:lnTo>
                    <a:pt x="1172" y="1868"/>
                  </a:lnTo>
                  <a:lnTo>
                    <a:pt x="1162" y="1858"/>
                  </a:lnTo>
                  <a:cubicBezTo>
                    <a:pt x="1132" y="1838"/>
                    <a:pt x="1112" y="1818"/>
                    <a:pt x="1083" y="1798"/>
                  </a:cubicBezTo>
                  <a:lnTo>
                    <a:pt x="1043" y="1748"/>
                  </a:lnTo>
                  <a:cubicBezTo>
                    <a:pt x="1023" y="1728"/>
                    <a:pt x="1004" y="1709"/>
                    <a:pt x="993" y="1689"/>
                  </a:cubicBezTo>
                  <a:cubicBezTo>
                    <a:pt x="924" y="1600"/>
                    <a:pt x="865" y="1510"/>
                    <a:pt x="795" y="1421"/>
                  </a:cubicBezTo>
                  <a:cubicBezTo>
                    <a:pt x="666" y="1242"/>
                    <a:pt x="517" y="1084"/>
                    <a:pt x="378" y="905"/>
                  </a:cubicBezTo>
                  <a:lnTo>
                    <a:pt x="219" y="696"/>
                  </a:lnTo>
                  <a:cubicBezTo>
                    <a:pt x="219" y="686"/>
                    <a:pt x="199" y="666"/>
                    <a:pt x="209" y="666"/>
                  </a:cubicBezTo>
                  <a:lnTo>
                    <a:pt x="239" y="656"/>
                  </a:lnTo>
                  <a:lnTo>
                    <a:pt x="338" y="636"/>
                  </a:lnTo>
                  <a:cubicBezTo>
                    <a:pt x="645" y="539"/>
                    <a:pt x="952" y="449"/>
                    <a:pt x="1243" y="312"/>
                  </a:cubicBezTo>
                  <a:close/>
                  <a:moveTo>
                    <a:pt x="1321" y="1"/>
                  </a:moveTo>
                  <a:cubicBezTo>
                    <a:pt x="1292" y="21"/>
                    <a:pt x="1263" y="41"/>
                    <a:pt x="1234" y="60"/>
                  </a:cubicBezTo>
                  <a:lnTo>
                    <a:pt x="1234" y="60"/>
                  </a:lnTo>
                  <a:lnTo>
                    <a:pt x="1232" y="60"/>
                  </a:lnTo>
                  <a:lnTo>
                    <a:pt x="1232" y="60"/>
                  </a:lnTo>
                  <a:cubicBezTo>
                    <a:pt x="1232" y="61"/>
                    <a:pt x="1232" y="61"/>
                    <a:pt x="1232" y="62"/>
                  </a:cubicBezTo>
                  <a:lnTo>
                    <a:pt x="1232" y="62"/>
                  </a:lnTo>
                  <a:cubicBezTo>
                    <a:pt x="946" y="248"/>
                    <a:pt x="631" y="381"/>
                    <a:pt x="298" y="497"/>
                  </a:cubicBezTo>
                  <a:lnTo>
                    <a:pt x="110" y="557"/>
                  </a:lnTo>
                  <a:lnTo>
                    <a:pt x="11" y="587"/>
                  </a:lnTo>
                  <a:lnTo>
                    <a:pt x="0" y="597"/>
                  </a:lnTo>
                  <a:cubicBezTo>
                    <a:pt x="0" y="597"/>
                    <a:pt x="0" y="607"/>
                    <a:pt x="11" y="607"/>
                  </a:cubicBezTo>
                  <a:lnTo>
                    <a:pt x="20" y="627"/>
                  </a:lnTo>
                  <a:lnTo>
                    <a:pt x="60" y="676"/>
                  </a:lnTo>
                  <a:lnTo>
                    <a:pt x="309" y="974"/>
                  </a:lnTo>
                  <a:cubicBezTo>
                    <a:pt x="437" y="1143"/>
                    <a:pt x="596" y="1311"/>
                    <a:pt x="715" y="1490"/>
                  </a:cubicBezTo>
                  <a:cubicBezTo>
                    <a:pt x="785" y="1570"/>
                    <a:pt x="845" y="1669"/>
                    <a:pt x="914" y="1759"/>
                  </a:cubicBezTo>
                  <a:cubicBezTo>
                    <a:pt x="924" y="1779"/>
                    <a:pt x="944" y="1798"/>
                    <a:pt x="964" y="1818"/>
                  </a:cubicBezTo>
                  <a:lnTo>
                    <a:pt x="1033" y="1898"/>
                  </a:lnTo>
                  <a:cubicBezTo>
                    <a:pt x="1083" y="1947"/>
                    <a:pt x="1143" y="1997"/>
                    <a:pt x="1212" y="2037"/>
                  </a:cubicBezTo>
                  <a:lnTo>
                    <a:pt x="1251" y="2066"/>
                  </a:lnTo>
                  <a:cubicBezTo>
                    <a:pt x="1262" y="2057"/>
                    <a:pt x="1262" y="2037"/>
                    <a:pt x="1262" y="2017"/>
                  </a:cubicBezTo>
                  <a:lnTo>
                    <a:pt x="1282" y="1907"/>
                  </a:lnTo>
                  <a:lnTo>
                    <a:pt x="1321" y="1699"/>
                  </a:lnTo>
                  <a:lnTo>
                    <a:pt x="1361" y="1371"/>
                  </a:lnTo>
                  <a:cubicBezTo>
                    <a:pt x="1361" y="1371"/>
                    <a:pt x="1381" y="1292"/>
                    <a:pt x="1390" y="1212"/>
                  </a:cubicBezTo>
                  <a:lnTo>
                    <a:pt x="1410" y="1053"/>
                  </a:lnTo>
                  <a:lnTo>
                    <a:pt x="1430" y="726"/>
                  </a:lnTo>
                  <a:cubicBezTo>
                    <a:pt x="1450" y="508"/>
                    <a:pt x="1460" y="289"/>
                    <a:pt x="1470" y="71"/>
                  </a:cubicBezTo>
                  <a:lnTo>
                    <a:pt x="1358" y="66"/>
                  </a:lnTo>
                  <a:lnTo>
                    <a:pt x="1358" y="66"/>
                  </a:lnTo>
                  <a:lnTo>
                    <a:pt x="13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31"/>
            <p:cNvSpPr/>
            <p:nvPr/>
          </p:nvSpPr>
          <p:spPr>
            <a:xfrm>
              <a:off x="5154175" y="2990950"/>
              <a:ext cx="65550" cy="99325"/>
            </a:xfrm>
            <a:custGeom>
              <a:avLst/>
              <a:gdLst/>
              <a:ahLst/>
              <a:cxnLst/>
              <a:rect l="l" t="t" r="r" b="b"/>
              <a:pathLst>
                <a:path w="2622" h="3973" extrusionOk="0">
                  <a:moveTo>
                    <a:pt x="2602" y="1"/>
                  </a:moveTo>
                  <a:cubicBezTo>
                    <a:pt x="2393" y="31"/>
                    <a:pt x="2175" y="71"/>
                    <a:pt x="1966" y="110"/>
                  </a:cubicBezTo>
                  <a:cubicBezTo>
                    <a:pt x="1758" y="130"/>
                    <a:pt x="1539" y="160"/>
                    <a:pt x="1331" y="190"/>
                  </a:cubicBezTo>
                  <a:lnTo>
                    <a:pt x="1212" y="199"/>
                  </a:lnTo>
                  <a:cubicBezTo>
                    <a:pt x="1192" y="199"/>
                    <a:pt x="1162" y="199"/>
                    <a:pt x="1152" y="210"/>
                  </a:cubicBezTo>
                  <a:lnTo>
                    <a:pt x="1152" y="269"/>
                  </a:lnTo>
                  <a:lnTo>
                    <a:pt x="1132" y="468"/>
                  </a:lnTo>
                  <a:lnTo>
                    <a:pt x="1093" y="785"/>
                  </a:lnTo>
                  <a:lnTo>
                    <a:pt x="1043" y="1113"/>
                  </a:lnTo>
                  <a:cubicBezTo>
                    <a:pt x="1033" y="1212"/>
                    <a:pt x="1003" y="1322"/>
                    <a:pt x="974" y="1430"/>
                  </a:cubicBezTo>
                  <a:lnTo>
                    <a:pt x="804" y="2056"/>
                  </a:lnTo>
                  <a:cubicBezTo>
                    <a:pt x="735" y="2265"/>
                    <a:pt x="656" y="2473"/>
                    <a:pt x="576" y="2682"/>
                  </a:cubicBezTo>
                  <a:cubicBezTo>
                    <a:pt x="497" y="2890"/>
                    <a:pt x="407" y="3089"/>
                    <a:pt x="308" y="3288"/>
                  </a:cubicBezTo>
                  <a:cubicBezTo>
                    <a:pt x="209" y="3486"/>
                    <a:pt x="100" y="3685"/>
                    <a:pt x="0" y="3873"/>
                  </a:cubicBezTo>
                  <a:lnTo>
                    <a:pt x="278" y="3972"/>
                  </a:lnTo>
                  <a:cubicBezTo>
                    <a:pt x="427" y="3555"/>
                    <a:pt x="596" y="3149"/>
                    <a:pt x="725" y="2721"/>
                  </a:cubicBezTo>
                  <a:cubicBezTo>
                    <a:pt x="795" y="2513"/>
                    <a:pt x="854" y="2304"/>
                    <a:pt x="923" y="2086"/>
                  </a:cubicBezTo>
                  <a:lnTo>
                    <a:pt x="1082" y="1450"/>
                  </a:lnTo>
                  <a:cubicBezTo>
                    <a:pt x="1102" y="1342"/>
                    <a:pt x="1142" y="1232"/>
                    <a:pt x="1152" y="1133"/>
                  </a:cubicBezTo>
                  <a:lnTo>
                    <a:pt x="1201" y="805"/>
                  </a:lnTo>
                  <a:lnTo>
                    <a:pt x="1252" y="477"/>
                  </a:lnTo>
                  <a:lnTo>
                    <a:pt x="1271" y="338"/>
                  </a:lnTo>
                  <a:lnTo>
                    <a:pt x="1271" y="329"/>
                  </a:lnTo>
                  <a:cubicBezTo>
                    <a:pt x="1271" y="324"/>
                    <a:pt x="1274" y="324"/>
                    <a:pt x="1277" y="324"/>
                  </a:cubicBezTo>
                  <a:cubicBezTo>
                    <a:pt x="1281" y="324"/>
                    <a:pt x="1286" y="324"/>
                    <a:pt x="1291" y="318"/>
                  </a:cubicBezTo>
                  <a:lnTo>
                    <a:pt x="1331" y="318"/>
                  </a:lnTo>
                  <a:lnTo>
                    <a:pt x="1986" y="289"/>
                  </a:lnTo>
                  <a:cubicBezTo>
                    <a:pt x="2194" y="269"/>
                    <a:pt x="2413" y="249"/>
                    <a:pt x="2622" y="229"/>
                  </a:cubicBezTo>
                  <a:lnTo>
                    <a:pt x="26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31"/>
            <p:cNvSpPr/>
            <p:nvPr/>
          </p:nvSpPr>
          <p:spPr>
            <a:xfrm>
              <a:off x="5075975" y="2982025"/>
              <a:ext cx="53900" cy="105775"/>
            </a:xfrm>
            <a:custGeom>
              <a:avLst/>
              <a:gdLst/>
              <a:ahLst/>
              <a:cxnLst/>
              <a:rect l="l" t="t" r="r" b="b"/>
              <a:pathLst>
                <a:path w="2156" h="4231" extrusionOk="0">
                  <a:moveTo>
                    <a:pt x="60" y="0"/>
                  </a:moveTo>
                  <a:lnTo>
                    <a:pt x="0" y="229"/>
                  </a:lnTo>
                  <a:cubicBezTo>
                    <a:pt x="209" y="278"/>
                    <a:pt x="417" y="328"/>
                    <a:pt x="626" y="368"/>
                  </a:cubicBezTo>
                  <a:cubicBezTo>
                    <a:pt x="845" y="408"/>
                    <a:pt x="1053" y="457"/>
                    <a:pt x="1271" y="477"/>
                  </a:cubicBezTo>
                  <a:lnTo>
                    <a:pt x="1311" y="487"/>
                  </a:lnTo>
                  <a:lnTo>
                    <a:pt x="1331" y="487"/>
                  </a:lnTo>
                  <a:lnTo>
                    <a:pt x="1331" y="507"/>
                  </a:lnTo>
                  <a:lnTo>
                    <a:pt x="1331" y="646"/>
                  </a:lnTo>
                  <a:lnTo>
                    <a:pt x="1341" y="973"/>
                  </a:lnTo>
                  <a:lnTo>
                    <a:pt x="1351" y="1301"/>
                  </a:lnTo>
                  <a:cubicBezTo>
                    <a:pt x="1351" y="1410"/>
                    <a:pt x="1371" y="1520"/>
                    <a:pt x="1381" y="1629"/>
                  </a:cubicBezTo>
                  <a:lnTo>
                    <a:pt x="1460" y="2284"/>
                  </a:lnTo>
                  <a:lnTo>
                    <a:pt x="1580" y="2939"/>
                  </a:lnTo>
                  <a:cubicBezTo>
                    <a:pt x="1649" y="3376"/>
                    <a:pt x="1768" y="3803"/>
                    <a:pt x="1867" y="4230"/>
                  </a:cubicBezTo>
                  <a:lnTo>
                    <a:pt x="2155" y="4170"/>
                  </a:lnTo>
                  <a:cubicBezTo>
                    <a:pt x="1997" y="3764"/>
                    <a:pt x="1838" y="3347"/>
                    <a:pt x="1728" y="2919"/>
                  </a:cubicBezTo>
                  <a:cubicBezTo>
                    <a:pt x="1679" y="2711"/>
                    <a:pt x="1619" y="2493"/>
                    <a:pt x="1580" y="2274"/>
                  </a:cubicBezTo>
                  <a:lnTo>
                    <a:pt x="1490" y="1619"/>
                  </a:lnTo>
                  <a:cubicBezTo>
                    <a:pt x="1480" y="1509"/>
                    <a:pt x="1460" y="1401"/>
                    <a:pt x="1460" y="1291"/>
                  </a:cubicBezTo>
                  <a:lnTo>
                    <a:pt x="1450" y="973"/>
                  </a:lnTo>
                  <a:lnTo>
                    <a:pt x="1460" y="646"/>
                  </a:lnTo>
                  <a:lnTo>
                    <a:pt x="1460" y="447"/>
                  </a:lnTo>
                  <a:lnTo>
                    <a:pt x="1460" y="388"/>
                  </a:lnTo>
                  <a:cubicBezTo>
                    <a:pt x="1450" y="368"/>
                    <a:pt x="1421" y="378"/>
                    <a:pt x="1401" y="368"/>
                  </a:cubicBezTo>
                  <a:lnTo>
                    <a:pt x="1291" y="348"/>
                  </a:lnTo>
                  <a:cubicBezTo>
                    <a:pt x="1083" y="298"/>
                    <a:pt x="874" y="239"/>
                    <a:pt x="666" y="189"/>
                  </a:cubicBezTo>
                  <a:cubicBezTo>
                    <a:pt x="457" y="130"/>
                    <a:pt x="259" y="6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31"/>
            <p:cNvSpPr/>
            <p:nvPr/>
          </p:nvSpPr>
          <p:spPr>
            <a:xfrm>
              <a:off x="5091125" y="2921450"/>
              <a:ext cx="121150" cy="14675"/>
            </a:xfrm>
            <a:custGeom>
              <a:avLst/>
              <a:gdLst/>
              <a:ahLst/>
              <a:cxnLst/>
              <a:rect l="l" t="t" r="r" b="b"/>
              <a:pathLst>
                <a:path w="4846" h="587" extrusionOk="0">
                  <a:moveTo>
                    <a:pt x="60" y="1"/>
                  </a:moveTo>
                  <a:lnTo>
                    <a:pt x="0" y="249"/>
                  </a:lnTo>
                  <a:lnTo>
                    <a:pt x="159" y="269"/>
                  </a:lnTo>
                  <a:cubicBezTo>
                    <a:pt x="199" y="279"/>
                    <a:pt x="248" y="279"/>
                    <a:pt x="298" y="289"/>
                  </a:cubicBezTo>
                  <a:cubicBezTo>
                    <a:pt x="298" y="289"/>
                    <a:pt x="378" y="298"/>
                    <a:pt x="447" y="309"/>
                  </a:cubicBezTo>
                  <a:cubicBezTo>
                    <a:pt x="526" y="329"/>
                    <a:pt x="596" y="338"/>
                    <a:pt x="596" y="338"/>
                  </a:cubicBezTo>
                  <a:cubicBezTo>
                    <a:pt x="795" y="368"/>
                    <a:pt x="993" y="408"/>
                    <a:pt x="1201" y="418"/>
                  </a:cubicBezTo>
                  <a:cubicBezTo>
                    <a:pt x="1599" y="477"/>
                    <a:pt x="2006" y="507"/>
                    <a:pt x="2413" y="537"/>
                  </a:cubicBezTo>
                  <a:cubicBezTo>
                    <a:pt x="2611" y="547"/>
                    <a:pt x="2820" y="567"/>
                    <a:pt x="3019" y="576"/>
                  </a:cubicBezTo>
                  <a:cubicBezTo>
                    <a:pt x="3227" y="576"/>
                    <a:pt x="3426" y="576"/>
                    <a:pt x="3635" y="587"/>
                  </a:cubicBezTo>
                  <a:cubicBezTo>
                    <a:pt x="3833" y="587"/>
                    <a:pt x="4041" y="576"/>
                    <a:pt x="4240" y="576"/>
                  </a:cubicBezTo>
                  <a:cubicBezTo>
                    <a:pt x="4449" y="576"/>
                    <a:pt x="4647" y="557"/>
                    <a:pt x="4846" y="547"/>
                  </a:cubicBezTo>
                  <a:lnTo>
                    <a:pt x="4826" y="309"/>
                  </a:lnTo>
                  <a:cubicBezTo>
                    <a:pt x="4627" y="338"/>
                    <a:pt x="4429" y="368"/>
                    <a:pt x="4230" y="388"/>
                  </a:cubicBezTo>
                  <a:cubicBezTo>
                    <a:pt x="4032" y="408"/>
                    <a:pt x="3833" y="428"/>
                    <a:pt x="3624" y="448"/>
                  </a:cubicBezTo>
                  <a:cubicBezTo>
                    <a:pt x="3426" y="448"/>
                    <a:pt x="3227" y="457"/>
                    <a:pt x="3019" y="457"/>
                  </a:cubicBezTo>
                  <a:cubicBezTo>
                    <a:pt x="2820" y="457"/>
                    <a:pt x="2622" y="448"/>
                    <a:pt x="2413" y="437"/>
                  </a:cubicBezTo>
                  <a:cubicBezTo>
                    <a:pt x="2016" y="408"/>
                    <a:pt x="1609" y="368"/>
                    <a:pt x="1221" y="289"/>
                  </a:cubicBezTo>
                  <a:cubicBezTo>
                    <a:pt x="1023" y="249"/>
                    <a:pt x="824" y="199"/>
                    <a:pt x="636" y="150"/>
                  </a:cubicBezTo>
                  <a:cubicBezTo>
                    <a:pt x="636" y="150"/>
                    <a:pt x="556" y="130"/>
                    <a:pt x="487" y="120"/>
                  </a:cubicBezTo>
                  <a:lnTo>
                    <a:pt x="348" y="80"/>
                  </a:lnTo>
                  <a:cubicBezTo>
                    <a:pt x="298" y="60"/>
                    <a:pt x="248" y="51"/>
                    <a:pt x="199" y="40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31"/>
            <p:cNvSpPr/>
            <p:nvPr/>
          </p:nvSpPr>
          <p:spPr>
            <a:xfrm>
              <a:off x="5096575" y="2899375"/>
              <a:ext cx="112975" cy="13925"/>
            </a:xfrm>
            <a:custGeom>
              <a:avLst/>
              <a:gdLst/>
              <a:ahLst/>
              <a:cxnLst/>
              <a:rect l="l" t="t" r="r" b="b"/>
              <a:pathLst>
                <a:path w="4519" h="557" extrusionOk="0">
                  <a:moveTo>
                    <a:pt x="60" y="0"/>
                  </a:moveTo>
                  <a:lnTo>
                    <a:pt x="1" y="239"/>
                  </a:lnTo>
                  <a:lnTo>
                    <a:pt x="149" y="258"/>
                  </a:lnTo>
                  <a:cubicBezTo>
                    <a:pt x="199" y="268"/>
                    <a:pt x="239" y="268"/>
                    <a:pt x="288" y="278"/>
                  </a:cubicBezTo>
                  <a:lnTo>
                    <a:pt x="427" y="298"/>
                  </a:lnTo>
                  <a:lnTo>
                    <a:pt x="566" y="318"/>
                  </a:lnTo>
                  <a:cubicBezTo>
                    <a:pt x="745" y="347"/>
                    <a:pt x="934" y="387"/>
                    <a:pt x="1122" y="397"/>
                  </a:cubicBezTo>
                  <a:cubicBezTo>
                    <a:pt x="1490" y="447"/>
                    <a:pt x="1868" y="477"/>
                    <a:pt x="2245" y="506"/>
                  </a:cubicBezTo>
                  <a:cubicBezTo>
                    <a:pt x="2443" y="517"/>
                    <a:pt x="2632" y="536"/>
                    <a:pt x="2821" y="536"/>
                  </a:cubicBezTo>
                  <a:cubicBezTo>
                    <a:pt x="3009" y="536"/>
                    <a:pt x="3198" y="546"/>
                    <a:pt x="3386" y="556"/>
                  </a:cubicBezTo>
                  <a:cubicBezTo>
                    <a:pt x="3575" y="546"/>
                    <a:pt x="3764" y="546"/>
                    <a:pt x="3953" y="546"/>
                  </a:cubicBezTo>
                  <a:cubicBezTo>
                    <a:pt x="4141" y="546"/>
                    <a:pt x="4330" y="526"/>
                    <a:pt x="4518" y="517"/>
                  </a:cubicBezTo>
                  <a:lnTo>
                    <a:pt x="4489" y="288"/>
                  </a:lnTo>
                  <a:cubicBezTo>
                    <a:pt x="4310" y="308"/>
                    <a:pt x="4131" y="338"/>
                    <a:pt x="3942" y="358"/>
                  </a:cubicBezTo>
                  <a:cubicBezTo>
                    <a:pt x="3754" y="378"/>
                    <a:pt x="3575" y="397"/>
                    <a:pt x="3386" y="417"/>
                  </a:cubicBezTo>
                  <a:lnTo>
                    <a:pt x="2821" y="427"/>
                  </a:lnTo>
                  <a:cubicBezTo>
                    <a:pt x="2632" y="427"/>
                    <a:pt x="2443" y="417"/>
                    <a:pt x="2254" y="407"/>
                  </a:cubicBezTo>
                  <a:cubicBezTo>
                    <a:pt x="1877" y="378"/>
                    <a:pt x="1510" y="338"/>
                    <a:pt x="1142" y="258"/>
                  </a:cubicBezTo>
                  <a:cubicBezTo>
                    <a:pt x="954" y="228"/>
                    <a:pt x="775" y="179"/>
                    <a:pt x="597" y="139"/>
                  </a:cubicBezTo>
                  <a:cubicBezTo>
                    <a:pt x="597" y="139"/>
                    <a:pt x="527" y="119"/>
                    <a:pt x="467" y="100"/>
                  </a:cubicBezTo>
                  <a:cubicBezTo>
                    <a:pt x="398" y="89"/>
                    <a:pt x="328" y="69"/>
                    <a:pt x="328" y="69"/>
                  </a:cubicBezTo>
                  <a:cubicBezTo>
                    <a:pt x="288" y="49"/>
                    <a:pt x="239" y="40"/>
                    <a:pt x="189" y="30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31"/>
            <p:cNvSpPr/>
            <p:nvPr/>
          </p:nvSpPr>
          <p:spPr>
            <a:xfrm>
              <a:off x="5124375" y="3083800"/>
              <a:ext cx="35525" cy="8000"/>
            </a:xfrm>
            <a:custGeom>
              <a:avLst/>
              <a:gdLst/>
              <a:ahLst/>
              <a:cxnLst/>
              <a:rect l="l" t="t" r="r" b="b"/>
              <a:pathLst>
                <a:path w="1421" h="320" extrusionOk="0">
                  <a:moveTo>
                    <a:pt x="140" y="0"/>
                  </a:moveTo>
                  <a:lnTo>
                    <a:pt x="1" y="229"/>
                  </a:lnTo>
                  <a:cubicBezTo>
                    <a:pt x="70" y="238"/>
                    <a:pt x="140" y="249"/>
                    <a:pt x="200" y="258"/>
                  </a:cubicBezTo>
                  <a:lnTo>
                    <a:pt x="378" y="258"/>
                  </a:lnTo>
                  <a:cubicBezTo>
                    <a:pt x="497" y="258"/>
                    <a:pt x="606" y="249"/>
                    <a:pt x="716" y="249"/>
                  </a:cubicBezTo>
                  <a:cubicBezTo>
                    <a:pt x="825" y="258"/>
                    <a:pt x="934" y="269"/>
                    <a:pt x="1043" y="289"/>
                  </a:cubicBezTo>
                  <a:cubicBezTo>
                    <a:pt x="1103" y="298"/>
                    <a:pt x="1153" y="308"/>
                    <a:pt x="1212" y="308"/>
                  </a:cubicBezTo>
                  <a:cubicBezTo>
                    <a:pt x="1247" y="314"/>
                    <a:pt x="1288" y="320"/>
                    <a:pt x="1330" y="320"/>
                  </a:cubicBezTo>
                  <a:cubicBezTo>
                    <a:pt x="1361" y="320"/>
                    <a:pt x="1391" y="317"/>
                    <a:pt x="1420" y="308"/>
                  </a:cubicBezTo>
                  <a:lnTo>
                    <a:pt x="1312" y="80"/>
                  </a:lnTo>
                  <a:cubicBezTo>
                    <a:pt x="1272" y="80"/>
                    <a:pt x="1252" y="110"/>
                    <a:pt x="1202" y="119"/>
                  </a:cubicBezTo>
                  <a:cubicBezTo>
                    <a:pt x="1153" y="130"/>
                    <a:pt x="1103" y="139"/>
                    <a:pt x="1043" y="139"/>
                  </a:cubicBezTo>
                  <a:cubicBezTo>
                    <a:pt x="989" y="144"/>
                    <a:pt x="934" y="147"/>
                    <a:pt x="879" y="147"/>
                  </a:cubicBezTo>
                  <a:cubicBezTo>
                    <a:pt x="825" y="147"/>
                    <a:pt x="770" y="144"/>
                    <a:pt x="716" y="139"/>
                  </a:cubicBezTo>
                  <a:cubicBezTo>
                    <a:pt x="606" y="139"/>
                    <a:pt x="497" y="139"/>
                    <a:pt x="398" y="110"/>
                  </a:cubicBezTo>
                  <a:cubicBezTo>
                    <a:pt x="339" y="99"/>
                    <a:pt x="299" y="80"/>
                    <a:pt x="249" y="70"/>
                  </a:cubicBezTo>
                  <a:cubicBezTo>
                    <a:pt x="209" y="50"/>
                    <a:pt x="169" y="2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31"/>
            <p:cNvSpPr/>
            <p:nvPr/>
          </p:nvSpPr>
          <p:spPr>
            <a:xfrm>
              <a:off x="5131075" y="2948750"/>
              <a:ext cx="39250" cy="47700"/>
            </a:xfrm>
            <a:custGeom>
              <a:avLst/>
              <a:gdLst/>
              <a:ahLst/>
              <a:cxnLst/>
              <a:rect l="l" t="t" r="r" b="b"/>
              <a:pathLst>
                <a:path w="1570" h="1908" extrusionOk="0">
                  <a:moveTo>
                    <a:pt x="210" y="219"/>
                  </a:moveTo>
                  <a:lnTo>
                    <a:pt x="309" y="230"/>
                  </a:lnTo>
                  <a:lnTo>
                    <a:pt x="607" y="259"/>
                  </a:lnTo>
                  <a:cubicBezTo>
                    <a:pt x="706" y="269"/>
                    <a:pt x="795" y="269"/>
                    <a:pt x="894" y="269"/>
                  </a:cubicBezTo>
                  <a:cubicBezTo>
                    <a:pt x="959" y="269"/>
                    <a:pt x="1023" y="270"/>
                    <a:pt x="1087" y="270"/>
                  </a:cubicBezTo>
                  <a:cubicBezTo>
                    <a:pt x="1148" y="270"/>
                    <a:pt x="1208" y="269"/>
                    <a:pt x="1269" y="266"/>
                  </a:cubicBezTo>
                  <a:lnTo>
                    <a:pt x="1269" y="266"/>
                  </a:lnTo>
                  <a:lnTo>
                    <a:pt x="1143" y="627"/>
                  </a:lnTo>
                  <a:lnTo>
                    <a:pt x="1024" y="934"/>
                  </a:lnTo>
                  <a:lnTo>
                    <a:pt x="885" y="1222"/>
                  </a:lnTo>
                  <a:lnTo>
                    <a:pt x="735" y="1520"/>
                  </a:lnTo>
                  <a:lnTo>
                    <a:pt x="676" y="1629"/>
                  </a:lnTo>
                  <a:lnTo>
                    <a:pt x="656" y="1669"/>
                  </a:lnTo>
                  <a:lnTo>
                    <a:pt x="646" y="1689"/>
                  </a:lnTo>
                  <a:lnTo>
                    <a:pt x="636" y="1669"/>
                  </a:lnTo>
                  <a:cubicBezTo>
                    <a:pt x="616" y="1649"/>
                    <a:pt x="607" y="1620"/>
                    <a:pt x="587" y="1589"/>
                  </a:cubicBezTo>
                  <a:lnTo>
                    <a:pt x="567" y="1530"/>
                  </a:lnTo>
                  <a:cubicBezTo>
                    <a:pt x="557" y="1510"/>
                    <a:pt x="547" y="1481"/>
                    <a:pt x="537" y="1461"/>
                  </a:cubicBezTo>
                  <a:lnTo>
                    <a:pt x="448" y="1133"/>
                  </a:lnTo>
                  <a:cubicBezTo>
                    <a:pt x="388" y="914"/>
                    <a:pt x="309" y="716"/>
                    <a:pt x="249" y="508"/>
                  </a:cubicBezTo>
                  <a:lnTo>
                    <a:pt x="179" y="249"/>
                  </a:lnTo>
                  <a:cubicBezTo>
                    <a:pt x="170" y="239"/>
                    <a:pt x="160" y="219"/>
                    <a:pt x="170" y="219"/>
                  </a:cubicBezTo>
                  <a:close/>
                  <a:moveTo>
                    <a:pt x="1450" y="1"/>
                  </a:moveTo>
                  <a:cubicBezTo>
                    <a:pt x="1272" y="51"/>
                    <a:pt x="1083" y="71"/>
                    <a:pt x="894" y="80"/>
                  </a:cubicBezTo>
                  <a:cubicBezTo>
                    <a:pt x="805" y="90"/>
                    <a:pt x="706" y="100"/>
                    <a:pt x="607" y="100"/>
                  </a:cubicBezTo>
                  <a:lnTo>
                    <a:pt x="318" y="90"/>
                  </a:lnTo>
                  <a:lnTo>
                    <a:pt x="130" y="80"/>
                  </a:lnTo>
                  <a:lnTo>
                    <a:pt x="1" y="80"/>
                  </a:lnTo>
                  <a:lnTo>
                    <a:pt x="11" y="90"/>
                  </a:lnTo>
                  <a:lnTo>
                    <a:pt x="21" y="120"/>
                  </a:lnTo>
                  <a:lnTo>
                    <a:pt x="31" y="179"/>
                  </a:lnTo>
                  <a:lnTo>
                    <a:pt x="150" y="547"/>
                  </a:lnTo>
                  <a:cubicBezTo>
                    <a:pt x="219" y="746"/>
                    <a:pt x="299" y="954"/>
                    <a:pt x="358" y="1163"/>
                  </a:cubicBezTo>
                  <a:cubicBezTo>
                    <a:pt x="388" y="1272"/>
                    <a:pt x="408" y="1381"/>
                    <a:pt x="438" y="1490"/>
                  </a:cubicBezTo>
                  <a:cubicBezTo>
                    <a:pt x="448" y="1520"/>
                    <a:pt x="457" y="1540"/>
                    <a:pt x="468" y="1570"/>
                  </a:cubicBezTo>
                  <a:lnTo>
                    <a:pt x="497" y="1659"/>
                  </a:lnTo>
                  <a:cubicBezTo>
                    <a:pt x="537" y="1728"/>
                    <a:pt x="567" y="1798"/>
                    <a:pt x="616" y="1858"/>
                  </a:cubicBezTo>
                  <a:lnTo>
                    <a:pt x="646" y="1907"/>
                  </a:lnTo>
                  <a:cubicBezTo>
                    <a:pt x="656" y="1898"/>
                    <a:pt x="666" y="1878"/>
                    <a:pt x="676" y="1858"/>
                  </a:cubicBezTo>
                  <a:lnTo>
                    <a:pt x="735" y="1759"/>
                  </a:lnTo>
                  <a:lnTo>
                    <a:pt x="845" y="1580"/>
                  </a:lnTo>
                  <a:lnTo>
                    <a:pt x="1004" y="1292"/>
                  </a:lnTo>
                  <a:lnTo>
                    <a:pt x="1163" y="1004"/>
                  </a:lnTo>
                  <a:lnTo>
                    <a:pt x="1302" y="716"/>
                  </a:lnTo>
                  <a:lnTo>
                    <a:pt x="1569" y="120"/>
                  </a:lnTo>
                  <a:lnTo>
                    <a:pt x="1463" y="76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8" name="Google Shape;12608;p31"/>
            <p:cNvSpPr/>
            <p:nvPr/>
          </p:nvSpPr>
          <p:spPr>
            <a:xfrm>
              <a:off x="4981650" y="2973750"/>
              <a:ext cx="95825" cy="79775"/>
            </a:xfrm>
            <a:custGeom>
              <a:avLst/>
              <a:gdLst/>
              <a:ahLst/>
              <a:cxnLst/>
              <a:rect l="l" t="t" r="r" b="b"/>
              <a:pathLst>
                <a:path w="3833" h="3191" extrusionOk="0">
                  <a:moveTo>
                    <a:pt x="2421" y="1"/>
                  </a:moveTo>
                  <a:cubicBezTo>
                    <a:pt x="2418" y="1"/>
                    <a:pt x="2415" y="2"/>
                    <a:pt x="2414" y="4"/>
                  </a:cubicBezTo>
                  <a:lnTo>
                    <a:pt x="2383" y="64"/>
                  </a:lnTo>
                  <a:lnTo>
                    <a:pt x="2294" y="232"/>
                  </a:lnTo>
                  <a:lnTo>
                    <a:pt x="2135" y="520"/>
                  </a:lnTo>
                  <a:lnTo>
                    <a:pt x="1977" y="808"/>
                  </a:lnTo>
                  <a:cubicBezTo>
                    <a:pt x="1927" y="907"/>
                    <a:pt x="1857" y="987"/>
                    <a:pt x="1798" y="1076"/>
                  </a:cubicBezTo>
                  <a:lnTo>
                    <a:pt x="1410" y="1612"/>
                  </a:lnTo>
                  <a:cubicBezTo>
                    <a:pt x="1271" y="1781"/>
                    <a:pt x="1123" y="1940"/>
                    <a:pt x="973" y="2109"/>
                  </a:cubicBezTo>
                  <a:cubicBezTo>
                    <a:pt x="676" y="2427"/>
                    <a:pt x="338" y="2725"/>
                    <a:pt x="0" y="3012"/>
                  </a:cubicBezTo>
                  <a:lnTo>
                    <a:pt x="229" y="3191"/>
                  </a:lnTo>
                  <a:cubicBezTo>
                    <a:pt x="517" y="2864"/>
                    <a:pt x="825" y="2546"/>
                    <a:pt x="1093" y="2198"/>
                  </a:cubicBezTo>
                  <a:cubicBezTo>
                    <a:pt x="1232" y="2030"/>
                    <a:pt x="1371" y="1851"/>
                    <a:pt x="1510" y="1682"/>
                  </a:cubicBezTo>
                  <a:lnTo>
                    <a:pt x="1887" y="1136"/>
                  </a:lnTo>
                  <a:cubicBezTo>
                    <a:pt x="1946" y="1046"/>
                    <a:pt x="2016" y="957"/>
                    <a:pt x="2076" y="858"/>
                  </a:cubicBezTo>
                  <a:lnTo>
                    <a:pt x="2235" y="580"/>
                  </a:lnTo>
                  <a:lnTo>
                    <a:pt x="2394" y="292"/>
                  </a:lnTo>
                  <a:lnTo>
                    <a:pt x="2463" y="172"/>
                  </a:lnTo>
                  <a:lnTo>
                    <a:pt x="2473" y="163"/>
                  </a:lnTo>
                  <a:cubicBezTo>
                    <a:pt x="2473" y="159"/>
                    <a:pt x="2474" y="158"/>
                    <a:pt x="2476" y="158"/>
                  </a:cubicBezTo>
                  <a:cubicBezTo>
                    <a:pt x="2480" y="158"/>
                    <a:pt x="2486" y="163"/>
                    <a:pt x="2493" y="163"/>
                  </a:cubicBezTo>
                  <a:lnTo>
                    <a:pt x="2533" y="183"/>
                  </a:lnTo>
                  <a:cubicBezTo>
                    <a:pt x="2731" y="262"/>
                    <a:pt x="2950" y="311"/>
                    <a:pt x="3148" y="381"/>
                  </a:cubicBezTo>
                  <a:cubicBezTo>
                    <a:pt x="3356" y="450"/>
                    <a:pt x="3565" y="500"/>
                    <a:pt x="3773" y="560"/>
                  </a:cubicBezTo>
                  <a:lnTo>
                    <a:pt x="3833" y="331"/>
                  </a:lnTo>
                  <a:cubicBezTo>
                    <a:pt x="3625" y="292"/>
                    <a:pt x="3406" y="252"/>
                    <a:pt x="3198" y="203"/>
                  </a:cubicBezTo>
                  <a:cubicBezTo>
                    <a:pt x="2999" y="153"/>
                    <a:pt x="2780" y="113"/>
                    <a:pt x="2572" y="53"/>
                  </a:cubicBezTo>
                  <a:lnTo>
                    <a:pt x="2463" y="14"/>
                  </a:lnTo>
                  <a:cubicBezTo>
                    <a:pt x="2447" y="14"/>
                    <a:pt x="2431" y="1"/>
                    <a:pt x="242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9" name="Google Shape;12609;p31"/>
            <p:cNvSpPr/>
            <p:nvPr/>
          </p:nvSpPr>
          <p:spPr>
            <a:xfrm>
              <a:off x="4944900" y="2922450"/>
              <a:ext cx="32800" cy="116450"/>
            </a:xfrm>
            <a:custGeom>
              <a:avLst/>
              <a:gdLst/>
              <a:ahLst/>
              <a:cxnLst/>
              <a:rect l="l" t="t" r="r" b="b"/>
              <a:pathLst>
                <a:path w="1312" h="4658" extrusionOk="0">
                  <a:moveTo>
                    <a:pt x="140" y="0"/>
                  </a:moveTo>
                  <a:lnTo>
                    <a:pt x="1" y="189"/>
                  </a:lnTo>
                  <a:cubicBezTo>
                    <a:pt x="358" y="428"/>
                    <a:pt x="716" y="675"/>
                    <a:pt x="1093" y="884"/>
                  </a:cubicBezTo>
                  <a:lnTo>
                    <a:pt x="1133" y="914"/>
                  </a:lnTo>
                  <a:cubicBezTo>
                    <a:pt x="1143" y="914"/>
                    <a:pt x="1153" y="914"/>
                    <a:pt x="1153" y="924"/>
                  </a:cubicBezTo>
                  <a:lnTo>
                    <a:pt x="1143" y="934"/>
                  </a:lnTo>
                  <a:lnTo>
                    <a:pt x="1103" y="1063"/>
                  </a:lnTo>
                  <a:lnTo>
                    <a:pt x="984" y="1370"/>
                  </a:lnTo>
                  <a:lnTo>
                    <a:pt x="875" y="1679"/>
                  </a:lnTo>
                  <a:cubicBezTo>
                    <a:pt x="835" y="1787"/>
                    <a:pt x="815" y="1897"/>
                    <a:pt x="786" y="2006"/>
                  </a:cubicBezTo>
                  <a:lnTo>
                    <a:pt x="616" y="2641"/>
                  </a:lnTo>
                  <a:cubicBezTo>
                    <a:pt x="577" y="2860"/>
                    <a:pt x="537" y="3069"/>
                    <a:pt x="497" y="3287"/>
                  </a:cubicBezTo>
                  <a:cubicBezTo>
                    <a:pt x="408" y="3724"/>
                    <a:pt x="358" y="4161"/>
                    <a:pt x="289" y="4598"/>
                  </a:cubicBezTo>
                  <a:cubicBezTo>
                    <a:pt x="289" y="4598"/>
                    <a:pt x="358" y="4618"/>
                    <a:pt x="438" y="4627"/>
                  </a:cubicBezTo>
                  <a:cubicBezTo>
                    <a:pt x="508" y="4638"/>
                    <a:pt x="577" y="4657"/>
                    <a:pt x="577" y="4657"/>
                  </a:cubicBezTo>
                  <a:cubicBezTo>
                    <a:pt x="577" y="4210"/>
                    <a:pt x="587" y="3764"/>
                    <a:pt x="647" y="3327"/>
                  </a:cubicBezTo>
                  <a:cubicBezTo>
                    <a:pt x="666" y="3108"/>
                    <a:pt x="696" y="2890"/>
                    <a:pt x="736" y="2672"/>
                  </a:cubicBezTo>
                  <a:lnTo>
                    <a:pt x="885" y="2036"/>
                  </a:lnTo>
                  <a:cubicBezTo>
                    <a:pt x="914" y="1926"/>
                    <a:pt x="934" y="1818"/>
                    <a:pt x="974" y="1718"/>
                  </a:cubicBezTo>
                  <a:lnTo>
                    <a:pt x="1093" y="1410"/>
                  </a:lnTo>
                  <a:lnTo>
                    <a:pt x="1212" y="1112"/>
                  </a:lnTo>
                  <a:lnTo>
                    <a:pt x="1282" y="934"/>
                  </a:lnTo>
                  <a:lnTo>
                    <a:pt x="1311" y="874"/>
                  </a:lnTo>
                  <a:cubicBezTo>
                    <a:pt x="1311" y="854"/>
                    <a:pt x="1282" y="845"/>
                    <a:pt x="1262" y="834"/>
                  </a:cubicBezTo>
                  <a:lnTo>
                    <a:pt x="1172" y="765"/>
                  </a:lnTo>
                  <a:cubicBezTo>
                    <a:pt x="805" y="527"/>
                    <a:pt x="468" y="269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31"/>
            <p:cNvSpPr/>
            <p:nvPr/>
          </p:nvSpPr>
          <p:spPr>
            <a:xfrm>
              <a:off x="4980900" y="2871800"/>
              <a:ext cx="111750" cy="55625"/>
            </a:xfrm>
            <a:custGeom>
              <a:avLst/>
              <a:gdLst/>
              <a:ahLst/>
              <a:cxnLst/>
              <a:rect l="l" t="t" r="r" b="b"/>
              <a:pathLst>
                <a:path w="4470" h="2225" extrusionOk="0">
                  <a:moveTo>
                    <a:pt x="140" y="1"/>
                  </a:moveTo>
                  <a:lnTo>
                    <a:pt x="1" y="199"/>
                  </a:lnTo>
                  <a:cubicBezTo>
                    <a:pt x="1" y="199"/>
                    <a:pt x="30" y="219"/>
                    <a:pt x="70" y="239"/>
                  </a:cubicBezTo>
                  <a:cubicBezTo>
                    <a:pt x="100" y="259"/>
                    <a:pt x="140" y="279"/>
                    <a:pt x="140" y="279"/>
                  </a:cubicBezTo>
                  <a:cubicBezTo>
                    <a:pt x="180" y="299"/>
                    <a:pt x="229" y="318"/>
                    <a:pt x="269" y="349"/>
                  </a:cubicBezTo>
                  <a:lnTo>
                    <a:pt x="527" y="497"/>
                  </a:lnTo>
                  <a:cubicBezTo>
                    <a:pt x="696" y="607"/>
                    <a:pt x="884" y="696"/>
                    <a:pt x="1053" y="795"/>
                  </a:cubicBezTo>
                  <a:cubicBezTo>
                    <a:pt x="1411" y="994"/>
                    <a:pt x="1778" y="1172"/>
                    <a:pt x="2146" y="1342"/>
                  </a:cubicBezTo>
                  <a:cubicBezTo>
                    <a:pt x="2513" y="1520"/>
                    <a:pt x="2890" y="1679"/>
                    <a:pt x="3267" y="1828"/>
                  </a:cubicBezTo>
                  <a:cubicBezTo>
                    <a:pt x="3456" y="1907"/>
                    <a:pt x="3645" y="1977"/>
                    <a:pt x="3834" y="2037"/>
                  </a:cubicBezTo>
                  <a:lnTo>
                    <a:pt x="4121" y="2145"/>
                  </a:lnTo>
                  <a:lnTo>
                    <a:pt x="4409" y="2225"/>
                  </a:lnTo>
                  <a:lnTo>
                    <a:pt x="4469" y="1997"/>
                  </a:lnTo>
                  <a:lnTo>
                    <a:pt x="4171" y="1937"/>
                  </a:lnTo>
                  <a:lnTo>
                    <a:pt x="3883" y="1858"/>
                  </a:lnTo>
                  <a:cubicBezTo>
                    <a:pt x="3695" y="1808"/>
                    <a:pt x="3496" y="1759"/>
                    <a:pt x="3307" y="1699"/>
                  </a:cubicBezTo>
                  <a:cubicBezTo>
                    <a:pt x="2930" y="1580"/>
                    <a:pt x="2552" y="1421"/>
                    <a:pt x="2185" y="1252"/>
                  </a:cubicBezTo>
                  <a:cubicBezTo>
                    <a:pt x="1818" y="1083"/>
                    <a:pt x="1470" y="885"/>
                    <a:pt x="1123" y="676"/>
                  </a:cubicBezTo>
                  <a:cubicBezTo>
                    <a:pt x="964" y="567"/>
                    <a:pt x="785" y="457"/>
                    <a:pt x="626" y="338"/>
                  </a:cubicBezTo>
                  <a:lnTo>
                    <a:pt x="388" y="160"/>
                  </a:lnTo>
                  <a:cubicBezTo>
                    <a:pt x="348" y="130"/>
                    <a:pt x="299" y="100"/>
                    <a:pt x="259" y="80"/>
                  </a:cubicBezTo>
                  <a:lnTo>
                    <a:pt x="200" y="40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31"/>
            <p:cNvSpPr/>
            <p:nvPr/>
          </p:nvSpPr>
          <p:spPr>
            <a:xfrm>
              <a:off x="4994050" y="2852950"/>
              <a:ext cx="104050" cy="52400"/>
            </a:xfrm>
            <a:custGeom>
              <a:avLst/>
              <a:gdLst/>
              <a:ahLst/>
              <a:cxnLst/>
              <a:rect l="l" t="t" r="r" b="b"/>
              <a:pathLst>
                <a:path w="4162" h="2096" extrusionOk="0">
                  <a:moveTo>
                    <a:pt x="150" y="0"/>
                  </a:moveTo>
                  <a:lnTo>
                    <a:pt x="1" y="209"/>
                  </a:lnTo>
                  <a:cubicBezTo>
                    <a:pt x="1" y="209"/>
                    <a:pt x="41" y="229"/>
                    <a:pt x="71" y="238"/>
                  </a:cubicBezTo>
                  <a:cubicBezTo>
                    <a:pt x="100" y="258"/>
                    <a:pt x="140" y="278"/>
                    <a:pt x="140" y="278"/>
                  </a:cubicBezTo>
                  <a:cubicBezTo>
                    <a:pt x="180" y="298"/>
                    <a:pt x="219" y="308"/>
                    <a:pt x="259" y="338"/>
                  </a:cubicBezTo>
                  <a:lnTo>
                    <a:pt x="497" y="477"/>
                  </a:lnTo>
                  <a:cubicBezTo>
                    <a:pt x="656" y="576"/>
                    <a:pt x="825" y="666"/>
                    <a:pt x="994" y="755"/>
                  </a:cubicBezTo>
                  <a:cubicBezTo>
                    <a:pt x="1322" y="933"/>
                    <a:pt x="1659" y="1112"/>
                    <a:pt x="2006" y="1271"/>
                  </a:cubicBezTo>
                  <a:cubicBezTo>
                    <a:pt x="2344" y="1430"/>
                    <a:pt x="2692" y="1579"/>
                    <a:pt x="3049" y="1718"/>
                  </a:cubicBezTo>
                  <a:cubicBezTo>
                    <a:pt x="3218" y="1798"/>
                    <a:pt x="3397" y="1857"/>
                    <a:pt x="3575" y="1917"/>
                  </a:cubicBezTo>
                  <a:lnTo>
                    <a:pt x="3833" y="2016"/>
                  </a:lnTo>
                  <a:lnTo>
                    <a:pt x="4111" y="2096"/>
                  </a:lnTo>
                  <a:lnTo>
                    <a:pt x="4161" y="1867"/>
                  </a:lnTo>
                  <a:lnTo>
                    <a:pt x="3893" y="1807"/>
                  </a:lnTo>
                  <a:lnTo>
                    <a:pt x="3625" y="1738"/>
                  </a:lnTo>
                  <a:cubicBezTo>
                    <a:pt x="3447" y="1688"/>
                    <a:pt x="3268" y="1648"/>
                    <a:pt x="3089" y="1589"/>
                  </a:cubicBezTo>
                  <a:cubicBezTo>
                    <a:pt x="2732" y="1470"/>
                    <a:pt x="2384" y="1331"/>
                    <a:pt x="2046" y="1172"/>
                  </a:cubicBezTo>
                  <a:cubicBezTo>
                    <a:pt x="1709" y="1023"/>
                    <a:pt x="1381" y="834"/>
                    <a:pt x="1064" y="636"/>
                  </a:cubicBezTo>
                  <a:cubicBezTo>
                    <a:pt x="905" y="527"/>
                    <a:pt x="746" y="437"/>
                    <a:pt x="597" y="328"/>
                  </a:cubicBezTo>
                  <a:lnTo>
                    <a:pt x="378" y="159"/>
                  </a:lnTo>
                  <a:cubicBezTo>
                    <a:pt x="338" y="130"/>
                    <a:pt x="299" y="99"/>
                    <a:pt x="259" y="80"/>
                  </a:cubicBezTo>
                  <a:lnTo>
                    <a:pt x="199" y="40"/>
                  </a:lnTo>
                  <a:cubicBezTo>
                    <a:pt x="180" y="20"/>
                    <a:pt x="150" y="0"/>
                    <a:pt x="1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31"/>
            <p:cNvSpPr/>
            <p:nvPr/>
          </p:nvSpPr>
          <p:spPr>
            <a:xfrm>
              <a:off x="4953100" y="3035625"/>
              <a:ext cx="32550" cy="18900"/>
            </a:xfrm>
            <a:custGeom>
              <a:avLst/>
              <a:gdLst/>
              <a:ahLst/>
              <a:cxnLst/>
              <a:rect l="l" t="t" r="r" b="b"/>
              <a:pathLst>
                <a:path w="1302" h="756" extrusionOk="0">
                  <a:moveTo>
                    <a:pt x="219" y="1"/>
                  </a:moveTo>
                  <a:lnTo>
                    <a:pt x="1" y="170"/>
                  </a:lnTo>
                  <a:cubicBezTo>
                    <a:pt x="60" y="199"/>
                    <a:pt x="120" y="239"/>
                    <a:pt x="180" y="259"/>
                  </a:cubicBezTo>
                  <a:lnTo>
                    <a:pt x="348" y="329"/>
                  </a:lnTo>
                  <a:cubicBezTo>
                    <a:pt x="458" y="358"/>
                    <a:pt x="566" y="398"/>
                    <a:pt x="666" y="448"/>
                  </a:cubicBezTo>
                  <a:cubicBezTo>
                    <a:pt x="765" y="488"/>
                    <a:pt x="855" y="547"/>
                    <a:pt x="954" y="597"/>
                  </a:cubicBezTo>
                  <a:lnTo>
                    <a:pt x="1103" y="686"/>
                  </a:lnTo>
                  <a:cubicBezTo>
                    <a:pt x="1162" y="706"/>
                    <a:pt x="1232" y="746"/>
                    <a:pt x="1301" y="756"/>
                  </a:cubicBezTo>
                  <a:lnTo>
                    <a:pt x="1281" y="508"/>
                  </a:lnTo>
                  <a:cubicBezTo>
                    <a:pt x="1270" y="500"/>
                    <a:pt x="1258" y="498"/>
                    <a:pt x="1244" y="498"/>
                  </a:cubicBezTo>
                  <a:cubicBezTo>
                    <a:pt x="1230" y="498"/>
                    <a:pt x="1214" y="501"/>
                    <a:pt x="1196" y="501"/>
                  </a:cubicBezTo>
                  <a:cubicBezTo>
                    <a:pt x="1185" y="501"/>
                    <a:pt x="1174" y="500"/>
                    <a:pt x="1162" y="497"/>
                  </a:cubicBezTo>
                  <a:lnTo>
                    <a:pt x="1014" y="468"/>
                  </a:lnTo>
                  <a:cubicBezTo>
                    <a:pt x="904" y="438"/>
                    <a:pt x="805" y="389"/>
                    <a:pt x="705" y="339"/>
                  </a:cubicBezTo>
                  <a:cubicBezTo>
                    <a:pt x="597" y="299"/>
                    <a:pt x="507" y="250"/>
                    <a:pt x="418" y="190"/>
                  </a:cubicBezTo>
                  <a:cubicBezTo>
                    <a:pt x="368" y="160"/>
                    <a:pt x="338" y="130"/>
                    <a:pt x="299" y="100"/>
                  </a:cubicBezTo>
                  <a:cubicBezTo>
                    <a:pt x="259" y="71"/>
                    <a:pt x="239" y="31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31"/>
            <p:cNvSpPr/>
            <p:nvPr/>
          </p:nvSpPr>
          <p:spPr>
            <a:xfrm>
              <a:off x="5007225" y="2912775"/>
              <a:ext cx="38750" cy="48425"/>
            </a:xfrm>
            <a:custGeom>
              <a:avLst/>
              <a:gdLst/>
              <a:ahLst/>
              <a:cxnLst/>
              <a:rect l="l" t="t" r="r" b="b"/>
              <a:pathLst>
                <a:path w="1550" h="1937" extrusionOk="0">
                  <a:moveTo>
                    <a:pt x="215" y="197"/>
                  </a:moveTo>
                  <a:cubicBezTo>
                    <a:pt x="216" y="197"/>
                    <a:pt x="217" y="198"/>
                    <a:pt x="219" y="199"/>
                  </a:cubicBezTo>
                  <a:lnTo>
                    <a:pt x="248" y="209"/>
                  </a:lnTo>
                  <a:lnTo>
                    <a:pt x="338" y="259"/>
                  </a:lnTo>
                  <a:cubicBezTo>
                    <a:pt x="517" y="348"/>
                    <a:pt x="695" y="427"/>
                    <a:pt x="874" y="506"/>
                  </a:cubicBezTo>
                  <a:cubicBezTo>
                    <a:pt x="988" y="557"/>
                    <a:pt x="1105" y="595"/>
                    <a:pt x="1226" y="629"/>
                  </a:cubicBezTo>
                  <a:lnTo>
                    <a:pt x="1226" y="629"/>
                  </a:lnTo>
                  <a:cubicBezTo>
                    <a:pt x="1142" y="729"/>
                    <a:pt x="1055" y="826"/>
                    <a:pt x="963" y="923"/>
                  </a:cubicBezTo>
                  <a:lnTo>
                    <a:pt x="745" y="1162"/>
                  </a:lnTo>
                  <a:lnTo>
                    <a:pt x="506" y="1390"/>
                  </a:lnTo>
                  <a:lnTo>
                    <a:pt x="268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29" y="1738"/>
                  </a:lnTo>
                  <a:lnTo>
                    <a:pt x="120" y="1708"/>
                  </a:lnTo>
                  <a:cubicBezTo>
                    <a:pt x="109" y="1688"/>
                    <a:pt x="109" y="1649"/>
                    <a:pt x="109" y="1618"/>
                  </a:cubicBezTo>
                  <a:lnTo>
                    <a:pt x="109" y="1559"/>
                  </a:lnTo>
                  <a:lnTo>
                    <a:pt x="109" y="1479"/>
                  </a:lnTo>
                  <a:lnTo>
                    <a:pt x="139" y="1152"/>
                  </a:lnTo>
                  <a:cubicBezTo>
                    <a:pt x="169" y="923"/>
                    <a:pt x="159" y="715"/>
                    <a:pt x="179" y="497"/>
                  </a:cubicBezTo>
                  <a:lnTo>
                    <a:pt x="209" y="228"/>
                  </a:lnTo>
                  <a:cubicBezTo>
                    <a:pt x="209" y="220"/>
                    <a:pt x="209" y="197"/>
                    <a:pt x="215" y="197"/>
                  </a:cubicBezTo>
                  <a:close/>
                  <a:moveTo>
                    <a:pt x="109" y="0"/>
                  </a:moveTo>
                  <a:lnTo>
                    <a:pt x="109" y="10"/>
                  </a:lnTo>
                  <a:lnTo>
                    <a:pt x="109" y="40"/>
                  </a:lnTo>
                  <a:lnTo>
                    <a:pt x="100" y="109"/>
                  </a:lnTo>
                  <a:lnTo>
                    <a:pt x="80" y="487"/>
                  </a:lnTo>
                  <a:cubicBezTo>
                    <a:pt x="60" y="715"/>
                    <a:pt x="70" y="934"/>
                    <a:pt x="40" y="1142"/>
                  </a:cubicBezTo>
                  <a:cubicBezTo>
                    <a:pt x="30" y="1251"/>
                    <a:pt x="10" y="1360"/>
                    <a:pt x="10" y="1470"/>
                  </a:cubicBezTo>
                  <a:cubicBezTo>
                    <a:pt x="0" y="1499"/>
                    <a:pt x="0" y="1529"/>
                    <a:pt x="0" y="1559"/>
                  </a:cubicBezTo>
                  <a:lnTo>
                    <a:pt x="0" y="1658"/>
                  </a:lnTo>
                  <a:cubicBezTo>
                    <a:pt x="10" y="1728"/>
                    <a:pt x="10" y="1808"/>
                    <a:pt x="30" y="1877"/>
                  </a:cubicBezTo>
                  <a:lnTo>
                    <a:pt x="40" y="1936"/>
                  </a:lnTo>
                  <a:cubicBezTo>
                    <a:pt x="60" y="1927"/>
                    <a:pt x="70" y="1916"/>
                    <a:pt x="89" y="1907"/>
                  </a:cubicBezTo>
                  <a:lnTo>
                    <a:pt x="179" y="1837"/>
                  </a:lnTo>
                  <a:lnTo>
                    <a:pt x="338" y="1708"/>
                  </a:lnTo>
                  <a:lnTo>
                    <a:pt x="596" y="1499"/>
                  </a:lnTo>
                  <a:lnTo>
                    <a:pt x="844" y="1281"/>
                  </a:lnTo>
                  <a:lnTo>
                    <a:pt x="1082" y="1062"/>
                  </a:lnTo>
                  <a:cubicBezTo>
                    <a:pt x="1241" y="914"/>
                    <a:pt x="1400" y="755"/>
                    <a:pt x="1549" y="606"/>
                  </a:cubicBezTo>
                  <a:lnTo>
                    <a:pt x="1474" y="530"/>
                  </a:lnTo>
                  <a:lnTo>
                    <a:pt x="1490" y="457"/>
                  </a:lnTo>
                  <a:cubicBezTo>
                    <a:pt x="1453" y="451"/>
                    <a:pt x="1417" y="445"/>
                    <a:pt x="1382" y="439"/>
                  </a:cubicBezTo>
                  <a:lnTo>
                    <a:pt x="1382" y="439"/>
                  </a:lnTo>
                  <a:lnTo>
                    <a:pt x="1380" y="437"/>
                  </a:lnTo>
                  <a:cubicBezTo>
                    <a:pt x="1380" y="438"/>
                    <a:pt x="1380" y="438"/>
                    <a:pt x="1379" y="438"/>
                  </a:cubicBezTo>
                  <a:lnTo>
                    <a:pt x="1379" y="438"/>
                  </a:lnTo>
                  <a:cubicBezTo>
                    <a:pt x="1230" y="411"/>
                    <a:pt x="1085" y="378"/>
                    <a:pt x="934" y="338"/>
                  </a:cubicBezTo>
                  <a:cubicBezTo>
                    <a:pt x="755" y="278"/>
                    <a:pt x="576" y="209"/>
                    <a:pt x="398" y="129"/>
                  </a:cubicBezTo>
                  <a:cubicBezTo>
                    <a:pt x="398" y="129"/>
                    <a:pt x="348" y="120"/>
                    <a:pt x="308" y="89"/>
                  </a:cubicBezTo>
                  <a:cubicBezTo>
                    <a:pt x="268" y="70"/>
                    <a:pt x="219" y="50"/>
                    <a:pt x="219" y="50"/>
                  </a:cubicBezTo>
                  <a:lnTo>
                    <a:pt x="120" y="10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31"/>
            <p:cNvSpPr/>
            <p:nvPr/>
          </p:nvSpPr>
          <p:spPr>
            <a:xfrm>
              <a:off x="4834950" y="2902050"/>
              <a:ext cx="113450" cy="54675"/>
            </a:xfrm>
            <a:custGeom>
              <a:avLst/>
              <a:gdLst/>
              <a:ahLst/>
              <a:cxnLst/>
              <a:rect l="l" t="t" r="r" b="b"/>
              <a:pathLst>
                <a:path w="4538" h="2187" extrusionOk="0">
                  <a:moveTo>
                    <a:pt x="3341" y="0"/>
                  </a:moveTo>
                  <a:cubicBezTo>
                    <a:pt x="3340" y="0"/>
                    <a:pt x="3338" y="1"/>
                    <a:pt x="3337" y="2"/>
                  </a:cubicBezTo>
                  <a:lnTo>
                    <a:pt x="3287" y="42"/>
                  </a:lnTo>
                  <a:lnTo>
                    <a:pt x="3138" y="171"/>
                  </a:lnTo>
                  <a:lnTo>
                    <a:pt x="2890" y="379"/>
                  </a:lnTo>
                  <a:lnTo>
                    <a:pt x="2642" y="588"/>
                  </a:lnTo>
                  <a:cubicBezTo>
                    <a:pt x="2562" y="668"/>
                    <a:pt x="2463" y="717"/>
                    <a:pt x="2373" y="777"/>
                  </a:cubicBezTo>
                  <a:lnTo>
                    <a:pt x="1828" y="1134"/>
                  </a:lnTo>
                  <a:cubicBezTo>
                    <a:pt x="1629" y="1244"/>
                    <a:pt x="1430" y="1343"/>
                    <a:pt x="1232" y="1432"/>
                  </a:cubicBezTo>
                  <a:cubicBezTo>
                    <a:pt x="835" y="1641"/>
                    <a:pt x="418" y="1780"/>
                    <a:pt x="1" y="1928"/>
                  </a:cubicBezTo>
                  <a:lnTo>
                    <a:pt x="149" y="2186"/>
                  </a:lnTo>
                  <a:cubicBezTo>
                    <a:pt x="537" y="1988"/>
                    <a:pt x="944" y="1789"/>
                    <a:pt x="1321" y="1571"/>
                  </a:cubicBezTo>
                  <a:cubicBezTo>
                    <a:pt x="1510" y="1462"/>
                    <a:pt x="1698" y="1343"/>
                    <a:pt x="1887" y="1233"/>
                  </a:cubicBezTo>
                  <a:lnTo>
                    <a:pt x="2443" y="866"/>
                  </a:lnTo>
                  <a:cubicBezTo>
                    <a:pt x="2532" y="807"/>
                    <a:pt x="2622" y="747"/>
                    <a:pt x="2711" y="677"/>
                  </a:cubicBezTo>
                  <a:lnTo>
                    <a:pt x="2960" y="469"/>
                  </a:lnTo>
                  <a:lnTo>
                    <a:pt x="3218" y="260"/>
                  </a:lnTo>
                  <a:lnTo>
                    <a:pt x="3327" y="181"/>
                  </a:lnTo>
                  <a:lnTo>
                    <a:pt x="3337" y="161"/>
                  </a:lnTo>
                  <a:cubicBezTo>
                    <a:pt x="3346" y="161"/>
                    <a:pt x="3346" y="171"/>
                    <a:pt x="3357" y="171"/>
                  </a:cubicBezTo>
                  <a:lnTo>
                    <a:pt x="3386" y="201"/>
                  </a:lnTo>
                  <a:cubicBezTo>
                    <a:pt x="3555" y="340"/>
                    <a:pt x="3724" y="479"/>
                    <a:pt x="3883" y="618"/>
                  </a:cubicBezTo>
                  <a:cubicBezTo>
                    <a:pt x="4061" y="747"/>
                    <a:pt x="4230" y="876"/>
                    <a:pt x="4399" y="1005"/>
                  </a:cubicBezTo>
                  <a:lnTo>
                    <a:pt x="4538" y="816"/>
                  </a:lnTo>
                  <a:cubicBezTo>
                    <a:pt x="4359" y="707"/>
                    <a:pt x="4180" y="588"/>
                    <a:pt x="4002" y="469"/>
                  </a:cubicBezTo>
                  <a:cubicBezTo>
                    <a:pt x="3823" y="350"/>
                    <a:pt x="3655" y="221"/>
                    <a:pt x="3476" y="101"/>
                  </a:cubicBezTo>
                  <a:lnTo>
                    <a:pt x="3377" y="32"/>
                  </a:lnTo>
                  <a:cubicBezTo>
                    <a:pt x="3368" y="23"/>
                    <a:pt x="3352" y="0"/>
                    <a:pt x="334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31"/>
            <p:cNvSpPr/>
            <p:nvPr/>
          </p:nvSpPr>
          <p:spPr>
            <a:xfrm>
              <a:off x="4811850" y="2820425"/>
              <a:ext cx="57375" cy="112475"/>
            </a:xfrm>
            <a:custGeom>
              <a:avLst/>
              <a:gdLst/>
              <a:ahLst/>
              <a:cxnLst/>
              <a:rect l="l" t="t" r="r" b="b"/>
              <a:pathLst>
                <a:path w="2295" h="4499" extrusionOk="0">
                  <a:moveTo>
                    <a:pt x="1510" y="1"/>
                  </a:moveTo>
                  <a:lnTo>
                    <a:pt x="1322" y="129"/>
                  </a:lnTo>
                  <a:cubicBezTo>
                    <a:pt x="1441" y="299"/>
                    <a:pt x="1560" y="477"/>
                    <a:pt x="1689" y="656"/>
                  </a:cubicBezTo>
                  <a:cubicBezTo>
                    <a:pt x="1818" y="825"/>
                    <a:pt x="1947" y="1003"/>
                    <a:pt x="2086" y="1172"/>
                  </a:cubicBezTo>
                  <a:lnTo>
                    <a:pt x="2116" y="1202"/>
                  </a:lnTo>
                  <a:cubicBezTo>
                    <a:pt x="2116" y="1212"/>
                    <a:pt x="2126" y="1212"/>
                    <a:pt x="2126" y="1222"/>
                  </a:cubicBezTo>
                  <a:lnTo>
                    <a:pt x="2106" y="1232"/>
                  </a:lnTo>
                  <a:lnTo>
                    <a:pt x="2026" y="1331"/>
                  </a:lnTo>
                  <a:lnTo>
                    <a:pt x="1808" y="1579"/>
                  </a:lnTo>
                  <a:lnTo>
                    <a:pt x="1590" y="1828"/>
                  </a:lnTo>
                  <a:cubicBezTo>
                    <a:pt x="1520" y="1917"/>
                    <a:pt x="1461" y="2006"/>
                    <a:pt x="1391" y="2095"/>
                  </a:cubicBezTo>
                  <a:lnTo>
                    <a:pt x="1004" y="2632"/>
                  </a:lnTo>
                  <a:cubicBezTo>
                    <a:pt x="894" y="2821"/>
                    <a:pt x="775" y="3009"/>
                    <a:pt x="656" y="3198"/>
                  </a:cubicBezTo>
                  <a:cubicBezTo>
                    <a:pt x="418" y="3565"/>
                    <a:pt x="210" y="3962"/>
                    <a:pt x="1" y="4339"/>
                  </a:cubicBezTo>
                  <a:lnTo>
                    <a:pt x="249" y="4498"/>
                  </a:lnTo>
                  <a:cubicBezTo>
                    <a:pt x="408" y="4081"/>
                    <a:pt x="567" y="3675"/>
                    <a:pt x="786" y="3277"/>
                  </a:cubicBezTo>
                  <a:cubicBezTo>
                    <a:pt x="885" y="3088"/>
                    <a:pt x="994" y="2890"/>
                    <a:pt x="1103" y="2702"/>
                  </a:cubicBezTo>
                  <a:lnTo>
                    <a:pt x="1481" y="2165"/>
                  </a:lnTo>
                  <a:cubicBezTo>
                    <a:pt x="1540" y="2076"/>
                    <a:pt x="1600" y="1976"/>
                    <a:pt x="1669" y="1897"/>
                  </a:cubicBezTo>
                  <a:lnTo>
                    <a:pt x="1887" y="1659"/>
                  </a:lnTo>
                  <a:lnTo>
                    <a:pt x="2116" y="1420"/>
                  </a:lnTo>
                  <a:lnTo>
                    <a:pt x="2245" y="1281"/>
                  </a:lnTo>
                  <a:lnTo>
                    <a:pt x="2285" y="1232"/>
                  </a:lnTo>
                  <a:cubicBezTo>
                    <a:pt x="2295" y="1212"/>
                    <a:pt x="2265" y="1202"/>
                    <a:pt x="2255" y="1182"/>
                  </a:cubicBezTo>
                  <a:cubicBezTo>
                    <a:pt x="2255" y="1182"/>
                    <a:pt x="2245" y="1162"/>
                    <a:pt x="2225" y="1133"/>
                  </a:cubicBezTo>
                  <a:cubicBezTo>
                    <a:pt x="2205" y="1113"/>
                    <a:pt x="2196" y="1083"/>
                    <a:pt x="2196" y="1083"/>
                  </a:cubicBezTo>
                  <a:lnTo>
                    <a:pt x="1838" y="546"/>
                  </a:lnTo>
                  <a:cubicBezTo>
                    <a:pt x="1729" y="368"/>
                    <a:pt x="1620" y="180"/>
                    <a:pt x="15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31"/>
            <p:cNvSpPr/>
            <p:nvPr/>
          </p:nvSpPr>
          <p:spPr>
            <a:xfrm>
              <a:off x="4896250" y="2785925"/>
              <a:ext cx="88150" cy="90625"/>
            </a:xfrm>
            <a:custGeom>
              <a:avLst/>
              <a:gdLst/>
              <a:ahLst/>
              <a:cxnLst/>
              <a:rect l="l" t="t" r="r" b="b"/>
              <a:pathLst>
                <a:path w="3526" h="3625" extrusionOk="0">
                  <a:moveTo>
                    <a:pt x="210" y="0"/>
                  </a:moveTo>
                  <a:lnTo>
                    <a:pt x="1" y="139"/>
                  </a:lnTo>
                  <a:lnTo>
                    <a:pt x="110" y="258"/>
                  </a:lnTo>
                  <a:cubicBezTo>
                    <a:pt x="140" y="298"/>
                    <a:pt x="170" y="328"/>
                    <a:pt x="199" y="368"/>
                  </a:cubicBezTo>
                  <a:cubicBezTo>
                    <a:pt x="199" y="368"/>
                    <a:pt x="249" y="428"/>
                    <a:pt x="299" y="497"/>
                  </a:cubicBezTo>
                  <a:cubicBezTo>
                    <a:pt x="338" y="556"/>
                    <a:pt x="388" y="606"/>
                    <a:pt x="388" y="606"/>
                  </a:cubicBezTo>
                  <a:lnTo>
                    <a:pt x="775" y="1083"/>
                  </a:lnTo>
                  <a:lnTo>
                    <a:pt x="1172" y="1540"/>
                  </a:lnTo>
                  <a:lnTo>
                    <a:pt x="1589" y="1986"/>
                  </a:lnTo>
                  <a:cubicBezTo>
                    <a:pt x="1739" y="2125"/>
                    <a:pt x="1878" y="2274"/>
                    <a:pt x="2026" y="2423"/>
                  </a:cubicBezTo>
                  <a:cubicBezTo>
                    <a:pt x="2176" y="2562"/>
                    <a:pt x="2324" y="2701"/>
                    <a:pt x="2463" y="2840"/>
                  </a:cubicBezTo>
                  <a:cubicBezTo>
                    <a:pt x="2622" y="2979"/>
                    <a:pt x="2771" y="3108"/>
                    <a:pt x="2920" y="3247"/>
                  </a:cubicBezTo>
                  <a:cubicBezTo>
                    <a:pt x="3079" y="3376"/>
                    <a:pt x="3238" y="3506"/>
                    <a:pt x="3387" y="3625"/>
                  </a:cubicBezTo>
                  <a:lnTo>
                    <a:pt x="3526" y="3436"/>
                  </a:lnTo>
                  <a:cubicBezTo>
                    <a:pt x="3367" y="3327"/>
                    <a:pt x="3198" y="3217"/>
                    <a:pt x="3039" y="3098"/>
                  </a:cubicBezTo>
                  <a:cubicBezTo>
                    <a:pt x="2871" y="2979"/>
                    <a:pt x="2712" y="2860"/>
                    <a:pt x="2553" y="2731"/>
                  </a:cubicBezTo>
                  <a:lnTo>
                    <a:pt x="2096" y="2344"/>
                  </a:lnTo>
                  <a:lnTo>
                    <a:pt x="1669" y="1917"/>
                  </a:lnTo>
                  <a:lnTo>
                    <a:pt x="1262" y="1470"/>
                  </a:lnTo>
                  <a:cubicBezTo>
                    <a:pt x="1133" y="1311"/>
                    <a:pt x="1004" y="1152"/>
                    <a:pt x="885" y="993"/>
                  </a:cubicBezTo>
                  <a:cubicBezTo>
                    <a:pt x="766" y="834"/>
                    <a:pt x="656" y="666"/>
                    <a:pt x="537" y="497"/>
                  </a:cubicBezTo>
                  <a:lnTo>
                    <a:pt x="457" y="378"/>
                  </a:lnTo>
                  <a:cubicBezTo>
                    <a:pt x="418" y="308"/>
                    <a:pt x="378" y="249"/>
                    <a:pt x="378" y="249"/>
                  </a:cubicBezTo>
                  <a:cubicBezTo>
                    <a:pt x="358" y="199"/>
                    <a:pt x="318" y="159"/>
                    <a:pt x="289" y="119"/>
                  </a:cubicBez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31"/>
            <p:cNvSpPr/>
            <p:nvPr/>
          </p:nvSpPr>
          <p:spPr>
            <a:xfrm>
              <a:off x="4915375" y="2773275"/>
              <a:ext cx="82450" cy="84650"/>
            </a:xfrm>
            <a:custGeom>
              <a:avLst/>
              <a:gdLst/>
              <a:ahLst/>
              <a:cxnLst/>
              <a:rect l="l" t="t" r="r" b="b"/>
              <a:pathLst>
                <a:path w="3298" h="3386" extrusionOk="0">
                  <a:moveTo>
                    <a:pt x="209" y="0"/>
                  </a:moveTo>
                  <a:lnTo>
                    <a:pt x="1" y="139"/>
                  </a:lnTo>
                  <a:lnTo>
                    <a:pt x="100" y="248"/>
                  </a:lnTo>
                  <a:cubicBezTo>
                    <a:pt x="129" y="288"/>
                    <a:pt x="160" y="318"/>
                    <a:pt x="189" y="358"/>
                  </a:cubicBezTo>
                  <a:cubicBezTo>
                    <a:pt x="189" y="358"/>
                    <a:pt x="239" y="407"/>
                    <a:pt x="279" y="467"/>
                  </a:cubicBezTo>
                  <a:cubicBezTo>
                    <a:pt x="318" y="526"/>
                    <a:pt x="368" y="576"/>
                    <a:pt x="368" y="576"/>
                  </a:cubicBezTo>
                  <a:cubicBezTo>
                    <a:pt x="487" y="715"/>
                    <a:pt x="596" y="864"/>
                    <a:pt x="725" y="1013"/>
                  </a:cubicBezTo>
                  <a:lnTo>
                    <a:pt x="1102" y="1440"/>
                  </a:lnTo>
                  <a:lnTo>
                    <a:pt x="1490" y="1857"/>
                  </a:lnTo>
                  <a:lnTo>
                    <a:pt x="1887" y="2254"/>
                  </a:lnTo>
                  <a:cubicBezTo>
                    <a:pt x="2026" y="2383"/>
                    <a:pt x="2165" y="2522"/>
                    <a:pt x="2294" y="2651"/>
                  </a:cubicBezTo>
                  <a:cubicBezTo>
                    <a:pt x="2443" y="2780"/>
                    <a:pt x="2582" y="2900"/>
                    <a:pt x="2721" y="3028"/>
                  </a:cubicBezTo>
                  <a:cubicBezTo>
                    <a:pt x="2870" y="3147"/>
                    <a:pt x="3009" y="3267"/>
                    <a:pt x="3158" y="3386"/>
                  </a:cubicBezTo>
                  <a:lnTo>
                    <a:pt x="3297" y="3197"/>
                  </a:lnTo>
                  <a:cubicBezTo>
                    <a:pt x="3138" y="3088"/>
                    <a:pt x="2989" y="2989"/>
                    <a:pt x="2830" y="2880"/>
                  </a:cubicBezTo>
                  <a:cubicBezTo>
                    <a:pt x="2682" y="2770"/>
                    <a:pt x="2532" y="2661"/>
                    <a:pt x="2384" y="2542"/>
                  </a:cubicBezTo>
                  <a:lnTo>
                    <a:pt x="1967" y="2174"/>
                  </a:lnTo>
                  <a:lnTo>
                    <a:pt x="1559" y="1787"/>
                  </a:lnTo>
                  <a:lnTo>
                    <a:pt x="1182" y="1360"/>
                  </a:lnTo>
                  <a:cubicBezTo>
                    <a:pt x="1063" y="1221"/>
                    <a:pt x="954" y="1073"/>
                    <a:pt x="835" y="923"/>
                  </a:cubicBezTo>
                  <a:cubicBezTo>
                    <a:pt x="725" y="775"/>
                    <a:pt x="626" y="616"/>
                    <a:pt x="517" y="467"/>
                  </a:cubicBezTo>
                  <a:lnTo>
                    <a:pt x="438" y="347"/>
                  </a:lnTo>
                  <a:cubicBezTo>
                    <a:pt x="407" y="288"/>
                    <a:pt x="368" y="228"/>
                    <a:pt x="368" y="228"/>
                  </a:cubicBezTo>
                  <a:cubicBezTo>
                    <a:pt x="348" y="189"/>
                    <a:pt x="318" y="149"/>
                    <a:pt x="288" y="109"/>
                  </a:cubicBezTo>
                  <a:lnTo>
                    <a:pt x="2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31"/>
            <p:cNvSpPr/>
            <p:nvPr/>
          </p:nvSpPr>
          <p:spPr>
            <a:xfrm>
              <a:off x="4811850" y="2929400"/>
              <a:ext cx="26850" cy="27575"/>
            </a:xfrm>
            <a:custGeom>
              <a:avLst/>
              <a:gdLst/>
              <a:ahLst/>
              <a:cxnLst/>
              <a:rect l="l" t="t" r="r" b="b"/>
              <a:pathLst>
                <a:path w="1074" h="1103" extrusionOk="0">
                  <a:moveTo>
                    <a:pt x="259" y="0"/>
                  </a:moveTo>
                  <a:lnTo>
                    <a:pt x="1" y="80"/>
                  </a:lnTo>
                  <a:cubicBezTo>
                    <a:pt x="51" y="139"/>
                    <a:pt x="91" y="189"/>
                    <a:pt x="130" y="239"/>
                  </a:cubicBezTo>
                  <a:lnTo>
                    <a:pt x="259" y="358"/>
                  </a:lnTo>
                  <a:cubicBezTo>
                    <a:pt x="349" y="437"/>
                    <a:pt x="438" y="507"/>
                    <a:pt x="517" y="586"/>
                  </a:cubicBezTo>
                  <a:cubicBezTo>
                    <a:pt x="587" y="656"/>
                    <a:pt x="667" y="735"/>
                    <a:pt x="736" y="825"/>
                  </a:cubicBezTo>
                  <a:cubicBezTo>
                    <a:pt x="766" y="874"/>
                    <a:pt x="806" y="914"/>
                    <a:pt x="845" y="964"/>
                  </a:cubicBezTo>
                  <a:cubicBezTo>
                    <a:pt x="885" y="1004"/>
                    <a:pt x="934" y="1063"/>
                    <a:pt x="994" y="1103"/>
                  </a:cubicBezTo>
                  <a:lnTo>
                    <a:pt x="1073" y="864"/>
                  </a:lnTo>
                  <a:cubicBezTo>
                    <a:pt x="1044" y="834"/>
                    <a:pt x="1004" y="834"/>
                    <a:pt x="964" y="814"/>
                  </a:cubicBezTo>
                  <a:cubicBezTo>
                    <a:pt x="925" y="785"/>
                    <a:pt x="875" y="755"/>
                    <a:pt x="835" y="725"/>
                  </a:cubicBezTo>
                  <a:cubicBezTo>
                    <a:pt x="746" y="656"/>
                    <a:pt x="667" y="586"/>
                    <a:pt x="587" y="507"/>
                  </a:cubicBezTo>
                  <a:cubicBezTo>
                    <a:pt x="508" y="428"/>
                    <a:pt x="438" y="348"/>
                    <a:pt x="378" y="258"/>
                  </a:cubicBezTo>
                  <a:cubicBezTo>
                    <a:pt x="349" y="219"/>
                    <a:pt x="319" y="169"/>
                    <a:pt x="299" y="130"/>
                  </a:cubicBezTo>
                  <a:cubicBezTo>
                    <a:pt x="279" y="80"/>
                    <a:pt x="269" y="40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31"/>
            <p:cNvSpPr/>
            <p:nvPr/>
          </p:nvSpPr>
          <p:spPr>
            <a:xfrm>
              <a:off x="4891550" y="2833575"/>
              <a:ext cx="47175" cy="44700"/>
            </a:xfrm>
            <a:custGeom>
              <a:avLst/>
              <a:gdLst/>
              <a:ahLst/>
              <a:cxnLst/>
              <a:rect l="l" t="t" r="r" b="b"/>
              <a:pathLst>
                <a:path w="1887" h="1788" extrusionOk="0">
                  <a:moveTo>
                    <a:pt x="780" y="217"/>
                  </a:moveTo>
                  <a:cubicBezTo>
                    <a:pt x="781" y="217"/>
                    <a:pt x="783" y="217"/>
                    <a:pt x="784" y="219"/>
                  </a:cubicBezTo>
                  <a:lnTo>
                    <a:pt x="815" y="239"/>
                  </a:lnTo>
                  <a:lnTo>
                    <a:pt x="884" y="318"/>
                  </a:lnTo>
                  <a:cubicBezTo>
                    <a:pt x="1094" y="553"/>
                    <a:pt x="1318" y="788"/>
                    <a:pt x="1571" y="990"/>
                  </a:cubicBezTo>
                  <a:lnTo>
                    <a:pt x="1571" y="990"/>
                  </a:lnTo>
                  <a:cubicBezTo>
                    <a:pt x="1458" y="1052"/>
                    <a:pt x="1341" y="1112"/>
                    <a:pt x="1221" y="1172"/>
                  </a:cubicBezTo>
                  <a:lnTo>
                    <a:pt x="934" y="1311"/>
                  </a:lnTo>
                  <a:lnTo>
                    <a:pt x="636" y="1441"/>
                  </a:lnTo>
                  <a:lnTo>
                    <a:pt x="328" y="1560"/>
                  </a:lnTo>
                  <a:lnTo>
                    <a:pt x="219" y="1600"/>
                  </a:lnTo>
                  <a:lnTo>
                    <a:pt x="169" y="1619"/>
                  </a:lnTo>
                  <a:lnTo>
                    <a:pt x="149" y="1619"/>
                  </a:lnTo>
                  <a:lnTo>
                    <a:pt x="149" y="1600"/>
                  </a:lnTo>
                  <a:cubicBezTo>
                    <a:pt x="149" y="1569"/>
                    <a:pt x="159" y="1540"/>
                    <a:pt x="169" y="1510"/>
                  </a:cubicBezTo>
                  <a:lnTo>
                    <a:pt x="199" y="1450"/>
                  </a:lnTo>
                  <a:cubicBezTo>
                    <a:pt x="209" y="1421"/>
                    <a:pt x="219" y="1401"/>
                    <a:pt x="228" y="1371"/>
                  </a:cubicBezTo>
                  <a:cubicBezTo>
                    <a:pt x="268" y="1272"/>
                    <a:pt x="328" y="1183"/>
                    <a:pt x="378" y="1083"/>
                  </a:cubicBezTo>
                  <a:cubicBezTo>
                    <a:pt x="487" y="874"/>
                    <a:pt x="557" y="676"/>
                    <a:pt x="656" y="477"/>
                  </a:cubicBezTo>
                  <a:lnTo>
                    <a:pt x="765" y="239"/>
                  </a:lnTo>
                  <a:cubicBezTo>
                    <a:pt x="773" y="231"/>
                    <a:pt x="775" y="217"/>
                    <a:pt x="780" y="217"/>
                  </a:cubicBezTo>
                  <a:close/>
                  <a:moveTo>
                    <a:pt x="755" y="1"/>
                  </a:moveTo>
                  <a:lnTo>
                    <a:pt x="755" y="11"/>
                  </a:lnTo>
                  <a:lnTo>
                    <a:pt x="735" y="40"/>
                  </a:lnTo>
                  <a:lnTo>
                    <a:pt x="715" y="90"/>
                  </a:lnTo>
                  <a:lnTo>
                    <a:pt x="557" y="448"/>
                  </a:lnTo>
                  <a:cubicBezTo>
                    <a:pt x="467" y="636"/>
                    <a:pt x="387" y="855"/>
                    <a:pt x="288" y="1033"/>
                  </a:cubicBezTo>
                  <a:cubicBezTo>
                    <a:pt x="239" y="1133"/>
                    <a:pt x="179" y="1232"/>
                    <a:pt x="129" y="1331"/>
                  </a:cubicBezTo>
                  <a:cubicBezTo>
                    <a:pt x="120" y="1361"/>
                    <a:pt x="109" y="1381"/>
                    <a:pt x="100" y="1411"/>
                  </a:cubicBezTo>
                  <a:lnTo>
                    <a:pt x="60" y="1500"/>
                  </a:lnTo>
                  <a:cubicBezTo>
                    <a:pt x="40" y="1580"/>
                    <a:pt x="20" y="1649"/>
                    <a:pt x="10" y="1728"/>
                  </a:cubicBezTo>
                  <a:lnTo>
                    <a:pt x="0" y="1788"/>
                  </a:lnTo>
                  <a:cubicBezTo>
                    <a:pt x="10" y="1778"/>
                    <a:pt x="30" y="1778"/>
                    <a:pt x="50" y="1768"/>
                  </a:cubicBezTo>
                  <a:lnTo>
                    <a:pt x="159" y="1739"/>
                  </a:lnTo>
                  <a:lnTo>
                    <a:pt x="367" y="1669"/>
                  </a:lnTo>
                  <a:lnTo>
                    <a:pt x="676" y="1569"/>
                  </a:lnTo>
                  <a:lnTo>
                    <a:pt x="983" y="1461"/>
                  </a:lnTo>
                  <a:lnTo>
                    <a:pt x="1291" y="1341"/>
                  </a:lnTo>
                  <a:cubicBezTo>
                    <a:pt x="1490" y="1262"/>
                    <a:pt x="1688" y="1172"/>
                    <a:pt x="1887" y="1083"/>
                  </a:cubicBezTo>
                  <a:cubicBezTo>
                    <a:pt x="1887" y="1083"/>
                    <a:pt x="1859" y="1038"/>
                    <a:pt x="1840" y="982"/>
                  </a:cubicBezTo>
                  <a:lnTo>
                    <a:pt x="1840" y="982"/>
                  </a:lnTo>
                  <a:lnTo>
                    <a:pt x="1877" y="924"/>
                  </a:lnTo>
                  <a:cubicBezTo>
                    <a:pt x="1848" y="907"/>
                    <a:pt x="1819" y="889"/>
                    <a:pt x="1790" y="871"/>
                  </a:cubicBezTo>
                  <a:lnTo>
                    <a:pt x="1790" y="871"/>
                  </a:lnTo>
                  <a:cubicBezTo>
                    <a:pt x="1788" y="867"/>
                    <a:pt x="1788" y="865"/>
                    <a:pt x="1788" y="865"/>
                  </a:cubicBezTo>
                  <a:cubicBezTo>
                    <a:pt x="1786" y="866"/>
                    <a:pt x="1785" y="867"/>
                    <a:pt x="1784" y="867"/>
                  </a:cubicBezTo>
                  <a:lnTo>
                    <a:pt x="1784" y="867"/>
                  </a:lnTo>
                  <a:cubicBezTo>
                    <a:pt x="1501" y="688"/>
                    <a:pt x="1234" y="470"/>
                    <a:pt x="983" y="219"/>
                  </a:cubicBezTo>
                  <a:lnTo>
                    <a:pt x="844" y="90"/>
                  </a:lnTo>
                  <a:lnTo>
                    <a:pt x="804" y="51"/>
                  </a:lnTo>
                  <a:lnTo>
                    <a:pt x="765" y="11"/>
                  </a:lnTo>
                  <a:lnTo>
                    <a:pt x="75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31"/>
            <p:cNvSpPr/>
            <p:nvPr/>
          </p:nvSpPr>
          <p:spPr>
            <a:xfrm>
              <a:off x="4733675" y="2790375"/>
              <a:ext cx="115950" cy="33300"/>
            </a:xfrm>
            <a:custGeom>
              <a:avLst/>
              <a:gdLst/>
              <a:ahLst/>
              <a:cxnLst/>
              <a:rect l="l" t="t" r="r" b="b"/>
              <a:pathLst>
                <a:path w="4638" h="1332" extrusionOk="0">
                  <a:moveTo>
                    <a:pt x="3803" y="1"/>
                  </a:moveTo>
                  <a:lnTo>
                    <a:pt x="3743" y="21"/>
                  </a:lnTo>
                  <a:lnTo>
                    <a:pt x="3565" y="91"/>
                  </a:lnTo>
                  <a:lnTo>
                    <a:pt x="3257" y="200"/>
                  </a:lnTo>
                  <a:lnTo>
                    <a:pt x="2949" y="309"/>
                  </a:lnTo>
                  <a:cubicBezTo>
                    <a:pt x="2850" y="349"/>
                    <a:pt x="2741" y="358"/>
                    <a:pt x="2631" y="389"/>
                  </a:cubicBezTo>
                  <a:lnTo>
                    <a:pt x="1986" y="517"/>
                  </a:lnTo>
                  <a:cubicBezTo>
                    <a:pt x="1778" y="547"/>
                    <a:pt x="1550" y="567"/>
                    <a:pt x="1331" y="587"/>
                  </a:cubicBezTo>
                  <a:cubicBezTo>
                    <a:pt x="1090" y="609"/>
                    <a:pt x="846" y="616"/>
                    <a:pt x="601" y="616"/>
                  </a:cubicBezTo>
                  <a:cubicBezTo>
                    <a:pt x="402" y="616"/>
                    <a:pt x="201" y="611"/>
                    <a:pt x="1" y="607"/>
                  </a:cubicBezTo>
                  <a:lnTo>
                    <a:pt x="1" y="607"/>
                  </a:lnTo>
                  <a:cubicBezTo>
                    <a:pt x="1" y="607"/>
                    <a:pt x="10" y="676"/>
                    <a:pt x="20" y="756"/>
                  </a:cubicBezTo>
                  <a:cubicBezTo>
                    <a:pt x="40" y="825"/>
                    <a:pt x="50" y="895"/>
                    <a:pt x="50" y="895"/>
                  </a:cubicBezTo>
                  <a:cubicBezTo>
                    <a:pt x="487" y="845"/>
                    <a:pt x="924" y="815"/>
                    <a:pt x="1360" y="736"/>
                  </a:cubicBezTo>
                  <a:cubicBezTo>
                    <a:pt x="1579" y="706"/>
                    <a:pt x="1797" y="676"/>
                    <a:pt x="2016" y="636"/>
                  </a:cubicBezTo>
                  <a:cubicBezTo>
                    <a:pt x="2016" y="636"/>
                    <a:pt x="2175" y="597"/>
                    <a:pt x="2334" y="567"/>
                  </a:cubicBezTo>
                  <a:cubicBezTo>
                    <a:pt x="2503" y="528"/>
                    <a:pt x="2662" y="488"/>
                    <a:pt x="2662" y="488"/>
                  </a:cubicBezTo>
                  <a:cubicBezTo>
                    <a:pt x="2770" y="468"/>
                    <a:pt x="2880" y="448"/>
                    <a:pt x="2979" y="408"/>
                  </a:cubicBezTo>
                  <a:lnTo>
                    <a:pt x="3297" y="309"/>
                  </a:lnTo>
                  <a:lnTo>
                    <a:pt x="3615" y="210"/>
                  </a:lnTo>
                  <a:lnTo>
                    <a:pt x="3734" y="160"/>
                  </a:lnTo>
                  <a:lnTo>
                    <a:pt x="3754" y="160"/>
                  </a:lnTo>
                  <a:cubicBezTo>
                    <a:pt x="3763" y="160"/>
                    <a:pt x="3763" y="170"/>
                    <a:pt x="3763" y="170"/>
                  </a:cubicBezTo>
                  <a:lnTo>
                    <a:pt x="3783" y="210"/>
                  </a:lnTo>
                  <a:cubicBezTo>
                    <a:pt x="3882" y="408"/>
                    <a:pt x="3992" y="597"/>
                    <a:pt x="4101" y="775"/>
                  </a:cubicBezTo>
                  <a:cubicBezTo>
                    <a:pt x="4220" y="964"/>
                    <a:pt x="4319" y="1153"/>
                    <a:pt x="4449" y="1331"/>
                  </a:cubicBezTo>
                  <a:lnTo>
                    <a:pt x="4637" y="1203"/>
                  </a:lnTo>
                  <a:cubicBezTo>
                    <a:pt x="4508" y="1034"/>
                    <a:pt x="4389" y="855"/>
                    <a:pt x="4260" y="686"/>
                  </a:cubicBezTo>
                  <a:cubicBezTo>
                    <a:pt x="4131" y="508"/>
                    <a:pt x="4021" y="329"/>
                    <a:pt x="3902" y="150"/>
                  </a:cubicBezTo>
                  <a:lnTo>
                    <a:pt x="3843" y="51"/>
                  </a:lnTo>
                  <a:cubicBezTo>
                    <a:pt x="3833" y="31"/>
                    <a:pt x="3823" y="1"/>
                    <a:pt x="380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31"/>
            <p:cNvSpPr/>
            <p:nvPr/>
          </p:nvSpPr>
          <p:spPr>
            <a:xfrm>
              <a:off x="4719775" y="2689600"/>
              <a:ext cx="81950" cy="93375"/>
            </a:xfrm>
            <a:custGeom>
              <a:avLst/>
              <a:gdLst/>
              <a:ahLst/>
              <a:cxnLst/>
              <a:rect l="l" t="t" r="r" b="b"/>
              <a:pathLst>
                <a:path w="3278" h="3735" extrusionOk="0">
                  <a:moveTo>
                    <a:pt x="2989" y="1"/>
                  </a:moveTo>
                  <a:lnTo>
                    <a:pt x="2761" y="51"/>
                  </a:lnTo>
                  <a:cubicBezTo>
                    <a:pt x="2801" y="259"/>
                    <a:pt x="2860" y="468"/>
                    <a:pt x="2920" y="676"/>
                  </a:cubicBezTo>
                  <a:cubicBezTo>
                    <a:pt x="2969" y="885"/>
                    <a:pt x="3029" y="1093"/>
                    <a:pt x="3098" y="1302"/>
                  </a:cubicBezTo>
                  <a:lnTo>
                    <a:pt x="3108" y="1342"/>
                  </a:lnTo>
                  <a:cubicBezTo>
                    <a:pt x="3108" y="1342"/>
                    <a:pt x="3118" y="1351"/>
                    <a:pt x="3118" y="1361"/>
                  </a:cubicBezTo>
                  <a:lnTo>
                    <a:pt x="3098" y="1361"/>
                  </a:lnTo>
                  <a:lnTo>
                    <a:pt x="2979" y="1431"/>
                  </a:lnTo>
                  <a:lnTo>
                    <a:pt x="2691" y="1580"/>
                  </a:lnTo>
                  <a:lnTo>
                    <a:pt x="2393" y="1739"/>
                  </a:lnTo>
                  <a:cubicBezTo>
                    <a:pt x="2294" y="1788"/>
                    <a:pt x="2214" y="1848"/>
                    <a:pt x="2115" y="1907"/>
                  </a:cubicBezTo>
                  <a:lnTo>
                    <a:pt x="1559" y="2275"/>
                  </a:lnTo>
                  <a:cubicBezTo>
                    <a:pt x="1380" y="2404"/>
                    <a:pt x="1202" y="2533"/>
                    <a:pt x="1023" y="2672"/>
                  </a:cubicBezTo>
                  <a:cubicBezTo>
                    <a:pt x="676" y="2930"/>
                    <a:pt x="348" y="3218"/>
                    <a:pt x="1" y="3496"/>
                  </a:cubicBezTo>
                  <a:lnTo>
                    <a:pt x="179" y="3734"/>
                  </a:lnTo>
                  <a:cubicBezTo>
                    <a:pt x="477" y="3407"/>
                    <a:pt x="785" y="3079"/>
                    <a:pt x="1122" y="2791"/>
                  </a:cubicBezTo>
                  <a:cubicBezTo>
                    <a:pt x="1281" y="2652"/>
                    <a:pt x="1450" y="2503"/>
                    <a:pt x="1619" y="2374"/>
                  </a:cubicBezTo>
                  <a:lnTo>
                    <a:pt x="2165" y="1997"/>
                  </a:lnTo>
                  <a:cubicBezTo>
                    <a:pt x="2264" y="1947"/>
                    <a:pt x="2353" y="1878"/>
                    <a:pt x="2453" y="1828"/>
                  </a:cubicBezTo>
                  <a:lnTo>
                    <a:pt x="2741" y="1679"/>
                  </a:lnTo>
                  <a:lnTo>
                    <a:pt x="3029" y="1540"/>
                  </a:lnTo>
                  <a:lnTo>
                    <a:pt x="3207" y="1450"/>
                  </a:lnTo>
                  <a:lnTo>
                    <a:pt x="3267" y="1431"/>
                  </a:lnTo>
                  <a:cubicBezTo>
                    <a:pt x="3277" y="1411"/>
                    <a:pt x="3257" y="1391"/>
                    <a:pt x="3257" y="1371"/>
                  </a:cubicBezTo>
                  <a:lnTo>
                    <a:pt x="3227" y="1262"/>
                  </a:lnTo>
                  <a:cubicBezTo>
                    <a:pt x="3168" y="1053"/>
                    <a:pt x="3138" y="835"/>
                    <a:pt x="3098" y="627"/>
                  </a:cubicBezTo>
                  <a:cubicBezTo>
                    <a:pt x="3048" y="418"/>
                    <a:pt x="3009" y="210"/>
                    <a:pt x="29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31"/>
            <p:cNvSpPr/>
            <p:nvPr/>
          </p:nvSpPr>
          <p:spPr>
            <a:xfrm>
              <a:off x="4849100" y="2676200"/>
              <a:ext cx="52400" cy="113225"/>
            </a:xfrm>
            <a:custGeom>
              <a:avLst/>
              <a:gdLst/>
              <a:ahLst/>
              <a:cxnLst/>
              <a:rect l="l" t="t" r="r" b="b"/>
              <a:pathLst>
                <a:path w="2096" h="4529" extrusionOk="0">
                  <a:moveTo>
                    <a:pt x="249" y="1"/>
                  </a:moveTo>
                  <a:lnTo>
                    <a:pt x="0" y="60"/>
                  </a:lnTo>
                  <a:lnTo>
                    <a:pt x="60" y="209"/>
                  </a:lnTo>
                  <a:cubicBezTo>
                    <a:pt x="70" y="259"/>
                    <a:pt x="90" y="298"/>
                    <a:pt x="100" y="349"/>
                  </a:cubicBezTo>
                  <a:lnTo>
                    <a:pt x="199" y="636"/>
                  </a:lnTo>
                  <a:lnTo>
                    <a:pt x="278" y="924"/>
                  </a:lnTo>
                  <a:lnTo>
                    <a:pt x="388" y="1212"/>
                  </a:lnTo>
                  <a:lnTo>
                    <a:pt x="477" y="1500"/>
                  </a:lnTo>
                  <a:lnTo>
                    <a:pt x="596" y="1778"/>
                  </a:lnTo>
                  <a:cubicBezTo>
                    <a:pt x="666" y="1977"/>
                    <a:pt x="735" y="2165"/>
                    <a:pt x="814" y="2344"/>
                  </a:cubicBezTo>
                  <a:cubicBezTo>
                    <a:pt x="894" y="2533"/>
                    <a:pt x="973" y="2721"/>
                    <a:pt x="1063" y="2910"/>
                  </a:cubicBezTo>
                  <a:cubicBezTo>
                    <a:pt x="1152" y="3089"/>
                    <a:pt x="1222" y="3277"/>
                    <a:pt x="1321" y="3456"/>
                  </a:cubicBezTo>
                  <a:cubicBezTo>
                    <a:pt x="1500" y="3824"/>
                    <a:pt x="1688" y="4181"/>
                    <a:pt x="1897" y="4528"/>
                  </a:cubicBezTo>
                  <a:lnTo>
                    <a:pt x="2096" y="4400"/>
                  </a:lnTo>
                  <a:cubicBezTo>
                    <a:pt x="1867" y="4072"/>
                    <a:pt x="1648" y="3744"/>
                    <a:pt x="1440" y="3396"/>
                  </a:cubicBezTo>
                  <a:cubicBezTo>
                    <a:pt x="1341" y="3218"/>
                    <a:pt x="1251" y="3039"/>
                    <a:pt x="1162" y="2860"/>
                  </a:cubicBezTo>
                  <a:cubicBezTo>
                    <a:pt x="1063" y="2681"/>
                    <a:pt x="993" y="2493"/>
                    <a:pt x="914" y="2304"/>
                  </a:cubicBezTo>
                  <a:cubicBezTo>
                    <a:pt x="825" y="2125"/>
                    <a:pt x="765" y="1937"/>
                    <a:pt x="695" y="1748"/>
                  </a:cubicBezTo>
                  <a:cubicBezTo>
                    <a:pt x="666" y="1649"/>
                    <a:pt x="626" y="1550"/>
                    <a:pt x="596" y="1461"/>
                  </a:cubicBezTo>
                  <a:lnTo>
                    <a:pt x="517" y="1172"/>
                  </a:lnTo>
                  <a:lnTo>
                    <a:pt x="437" y="874"/>
                  </a:lnTo>
                  <a:lnTo>
                    <a:pt x="378" y="587"/>
                  </a:lnTo>
                  <a:lnTo>
                    <a:pt x="308" y="289"/>
                  </a:lnTo>
                  <a:cubicBezTo>
                    <a:pt x="298" y="249"/>
                    <a:pt x="289" y="190"/>
                    <a:pt x="278" y="140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31"/>
            <p:cNvSpPr/>
            <p:nvPr/>
          </p:nvSpPr>
          <p:spPr>
            <a:xfrm>
              <a:off x="4871700" y="2671500"/>
              <a:ext cx="48900" cy="105275"/>
            </a:xfrm>
            <a:custGeom>
              <a:avLst/>
              <a:gdLst/>
              <a:ahLst/>
              <a:cxnLst/>
              <a:rect l="l" t="t" r="r" b="b"/>
              <a:pathLst>
                <a:path w="1956" h="4211" extrusionOk="0">
                  <a:moveTo>
                    <a:pt x="238" y="0"/>
                  </a:moveTo>
                  <a:lnTo>
                    <a:pt x="0" y="50"/>
                  </a:lnTo>
                  <a:lnTo>
                    <a:pt x="49" y="189"/>
                  </a:lnTo>
                  <a:cubicBezTo>
                    <a:pt x="60" y="239"/>
                    <a:pt x="80" y="278"/>
                    <a:pt x="89" y="318"/>
                  </a:cubicBezTo>
                  <a:lnTo>
                    <a:pt x="179" y="586"/>
                  </a:lnTo>
                  <a:lnTo>
                    <a:pt x="258" y="854"/>
                  </a:lnTo>
                  <a:lnTo>
                    <a:pt x="358" y="1122"/>
                  </a:lnTo>
                  <a:lnTo>
                    <a:pt x="447" y="1390"/>
                  </a:lnTo>
                  <a:lnTo>
                    <a:pt x="546" y="1649"/>
                  </a:lnTo>
                  <a:cubicBezTo>
                    <a:pt x="616" y="1827"/>
                    <a:pt x="675" y="2006"/>
                    <a:pt x="755" y="2174"/>
                  </a:cubicBezTo>
                  <a:cubicBezTo>
                    <a:pt x="834" y="2353"/>
                    <a:pt x="903" y="2532"/>
                    <a:pt x="983" y="2701"/>
                  </a:cubicBezTo>
                  <a:cubicBezTo>
                    <a:pt x="1062" y="2869"/>
                    <a:pt x="1132" y="3048"/>
                    <a:pt x="1221" y="3207"/>
                  </a:cubicBezTo>
                  <a:cubicBezTo>
                    <a:pt x="1390" y="3555"/>
                    <a:pt x="1569" y="3882"/>
                    <a:pt x="1757" y="4210"/>
                  </a:cubicBezTo>
                  <a:lnTo>
                    <a:pt x="1956" y="4081"/>
                  </a:lnTo>
                  <a:cubicBezTo>
                    <a:pt x="1737" y="3773"/>
                    <a:pt x="1539" y="3465"/>
                    <a:pt x="1351" y="3147"/>
                  </a:cubicBezTo>
                  <a:cubicBezTo>
                    <a:pt x="1251" y="2989"/>
                    <a:pt x="1172" y="2820"/>
                    <a:pt x="1082" y="2651"/>
                  </a:cubicBezTo>
                  <a:cubicBezTo>
                    <a:pt x="993" y="2483"/>
                    <a:pt x="923" y="2313"/>
                    <a:pt x="854" y="2145"/>
                  </a:cubicBezTo>
                  <a:cubicBezTo>
                    <a:pt x="775" y="1966"/>
                    <a:pt x="715" y="1788"/>
                    <a:pt x="655" y="1618"/>
                  </a:cubicBezTo>
                  <a:cubicBezTo>
                    <a:pt x="625" y="1529"/>
                    <a:pt x="586" y="1440"/>
                    <a:pt x="566" y="1351"/>
                  </a:cubicBezTo>
                  <a:lnTo>
                    <a:pt x="486" y="1082"/>
                  </a:lnTo>
                  <a:lnTo>
                    <a:pt x="417" y="815"/>
                  </a:lnTo>
                  <a:lnTo>
                    <a:pt x="358" y="537"/>
                  </a:lnTo>
                  <a:lnTo>
                    <a:pt x="298" y="268"/>
                  </a:lnTo>
                  <a:cubicBezTo>
                    <a:pt x="288" y="219"/>
                    <a:pt x="278" y="179"/>
                    <a:pt x="268" y="129"/>
                  </a:cubicBezTo>
                  <a:lnTo>
                    <a:pt x="2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4" name="Google Shape;12624;p31"/>
            <p:cNvSpPr/>
            <p:nvPr/>
          </p:nvSpPr>
          <p:spPr>
            <a:xfrm>
              <a:off x="4719025" y="2779475"/>
              <a:ext cx="17900" cy="32775"/>
            </a:xfrm>
            <a:custGeom>
              <a:avLst/>
              <a:gdLst/>
              <a:ahLst/>
              <a:cxnLst/>
              <a:rect l="l" t="t" r="r" b="b"/>
              <a:pathLst>
                <a:path w="716" h="1311" extrusionOk="0">
                  <a:moveTo>
                    <a:pt x="0" y="0"/>
                  </a:moveTo>
                  <a:lnTo>
                    <a:pt x="0" y="0"/>
                  </a:lnTo>
                  <a:cubicBezTo>
                    <a:pt x="20" y="70"/>
                    <a:pt x="40" y="130"/>
                    <a:pt x="60" y="189"/>
                  </a:cubicBezTo>
                  <a:lnTo>
                    <a:pt x="139" y="348"/>
                  </a:lnTo>
                  <a:cubicBezTo>
                    <a:pt x="199" y="457"/>
                    <a:pt x="259" y="556"/>
                    <a:pt x="298" y="655"/>
                  </a:cubicBezTo>
                  <a:cubicBezTo>
                    <a:pt x="338" y="745"/>
                    <a:pt x="378" y="854"/>
                    <a:pt x="408" y="964"/>
                  </a:cubicBezTo>
                  <a:cubicBezTo>
                    <a:pt x="428" y="1013"/>
                    <a:pt x="448" y="1072"/>
                    <a:pt x="467" y="1132"/>
                  </a:cubicBezTo>
                  <a:cubicBezTo>
                    <a:pt x="487" y="1182"/>
                    <a:pt x="517" y="1261"/>
                    <a:pt x="567" y="1311"/>
                  </a:cubicBezTo>
                  <a:lnTo>
                    <a:pt x="715" y="1112"/>
                  </a:lnTo>
                  <a:cubicBezTo>
                    <a:pt x="695" y="1083"/>
                    <a:pt x="656" y="1063"/>
                    <a:pt x="626" y="1033"/>
                  </a:cubicBezTo>
                  <a:cubicBezTo>
                    <a:pt x="606" y="983"/>
                    <a:pt x="576" y="944"/>
                    <a:pt x="547" y="904"/>
                  </a:cubicBezTo>
                  <a:cubicBezTo>
                    <a:pt x="487" y="805"/>
                    <a:pt x="448" y="705"/>
                    <a:pt x="398" y="606"/>
                  </a:cubicBezTo>
                  <a:cubicBezTo>
                    <a:pt x="348" y="497"/>
                    <a:pt x="309" y="408"/>
                    <a:pt x="278" y="298"/>
                  </a:cubicBezTo>
                  <a:cubicBezTo>
                    <a:pt x="269" y="249"/>
                    <a:pt x="259" y="199"/>
                    <a:pt x="259" y="149"/>
                  </a:cubicBezTo>
                  <a:cubicBezTo>
                    <a:pt x="259" y="99"/>
                    <a:pt x="259" y="60"/>
                    <a:pt x="269" y="2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5" name="Google Shape;12625;p31"/>
            <p:cNvSpPr/>
            <p:nvPr/>
          </p:nvSpPr>
          <p:spPr>
            <a:xfrm>
              <a:off x="4812625" y="2723850"/>
              <a:ext cx="51650" cy="36275"/>
            </a:xfrm>
            <a:custGeom>
              <a:avLst/>
              <a:gdLst/>
              <a:ahLst/>
              <a:cxnLst/>
              <a:rect l="l" t="t" r="r" b="b"/>
              <a:pathLst>
                <a:path w="2066" h="1451" extrusionOk="0">
                  <a:moveTo>
                    <a:pt x="1298" y="207"/>
                  </a:moveTo>
                  <a:cubicBezTo>
                    <a:pt x="1300" y="207"/>
                    <a:pt x="1300" y="208"/>
                    <a:pt x="1300" y="210"/>
                  </a:cubicBezTo>
                  <a:lnTo>
                    <a:pt x="1311" y="250"/>
                  </a:lnTo>
                  <a:lnTo>
                    <a:pt x="1350" y="339"/>
                  </a:lnTo>
                  <a:cubicBezTo>
                    <a:pt x="1410" y="528"/>
                    <a:pt x="1499" y="706"/>
                    <a:pt x="1578" y="885"/>
                  </a:cubicBezTo>
                  <a:cubicBezTo>
                    <a:pt x="1618" y="974"/>
                    <a:pt x="1658" y="1064"/>
                    <a:pt x="1708" y="1153"/>
                  </a:cubicBezTo>
                  <a:cubicBezTo>
                    <a:pt x="1721" y="1174"/>
                    <a:pt x="1734" y="1195"/>
                    <a:pt x="1748" y="1217"/>
                  </a:cubicBezTo>
                  <a:lnTo>
                    <a:pt x="1748" y="1217"/>
                  </a:lnTo>
                  <a:cubicBezTo>
                    <a:pt x="1618" y="1234"/>
                    <a:pt x="1487" y="1250"/>
                    <a:pt x="1360" y="1262"/>
                  </a:cubicBezTo>
                  <a:lnTo>
                    <a:pt x="1033" y="1292"/>
                  </a:lnTo>
                  <a:lnTo>
                    <a:pt x="199" y="1292"/>
                  </a:lnTo>
                  <a:lnTo>
                    <a:pt x="208" y="1272"/>
                  </a:lnTo>
                  <a:cubicBezTo>
                    <a:pt x="218" y="1243"/>
                    <a:pt x="238" y="1223"/>
                    <a:pt x="258" y="1192"/>
                  </a:cubicBezTo>
                  <a:lnTo>
                    <a:pt x="298" y="1143"/>
                  </a:lnTo>
                  <a:cubicBezTo>
                    <a:pt x="318" y="1123"/>
                    <a:pt x="338" y="1113"/>
                    <a:pt x="357" y="1093"/>
                  </a:cubicBezTo>
                  <a:cubicBezTo>
                    <a:pt x="437" y="1014"/>
                    <a:pt x="516" y="945"/>
                    <a:pt x="596" y="875"/>
                  </a:cubicBezTo>
                  <a:cubicBezTo>
                    <a:pt x="775" y="716"/>
                    <a:pt x="914" y="557"/>
                    <a:pt x="1072" y="408"/>
                  </a:cubicBezTo>
                  <a:lnTo>
                    <a:pt x="1271" y="230"/>
                  </a:lnTo>
                  <a:cubicBezTo>
                    <a:pt x="1279" y="221"/>
                    <a:pt x="1293" y="207"/>
                    <a:pt x="1298" y="207"/>
                  </a:cubicBezTo>
                  <a:close/>
                  <a:moveTo>
                    <a:pt x="1350" y="1"/>
                  </a:moveTo>
                  <a:lnTo>
                    <a:pt x="1340" y="11"/>
                  </a:lnTo>
                  <a:lnTo>
                    <a:pt x="1320" y="31"/>
                  </a:lnTo>
                  <a:lnTo>
                    <a:pt x="1271" y="71"/>
                  </a:lnTo>
                  <a:lnTo>
                    <a:pt x="1002" y="339"/>
                  </a:lnTo>
                  <a:cubicBezTo>
                    <a:pt x="844" y="488"/>
                    <a:pt x="695" y="656"/>
                    <a:pt x="536" y="795"/>
                  </a:cubicBezTo>
                  <a:cubicBezTo>
                    <a:pt x="446" y="865"/>
                    <a:pt x="357" y="945"/>
                    <a:pt x="278" y="1014"/>
                  </a:cubicBezTo>
                  <a:lnTo>
                    <a:pt x="218" y="1073"/>
                  </a:lnTo>
                  <a:lnTo>
                    <a:pt x="159" y="1153"/>
                  </a:lnTo>
                  <a:cubicBezTo>
                    <a:pt x="109" y="1212"/>
                    <a:pt x="69" y="1272"/>
                    <a:pt x="29" y="1342"/>
                  </a:cubicBezTo>
                  <a:lnTo>
                    <a:pt x="0" y="1391"/>
                  </a:lnTo>
                  <a:lnTo>
                    <a:pt x="60" y="1391"/>
                  </a:lnTo>
                  <a:lnTo>
                    <a:pt x="168" y="1401"/>
                  </a:lnTo>
                  <a:lnTo>
                    <a:pt x="377" y="1421"/>
                  </a:lnTo>
                  <a:lnTo>
                    <a:pt x="705" y="1431"/>
                  </a:lnTo>
                  <a:lnTo>
                    <a:pt x="1033" y="1451"/>
                  </a:lnTo>
                  <a:lnTo>
                    <a:pt x="1360" y="1441"/>
                  </a:lnTo>
                  <a:cubicBezTo>
                    <a:pt x="1578" y="1431"/>
                    <a:pt x="1797" y="1431"/>
                    <a:pt x="2006" y="1411"/>
                  </a:cubicBezTo>
                  <a:lnTo>
                    <a:pt x="2001" y="1307"/>
                  </a:lnTo>
                  <a:lnTo>
                    <a:pt x="2065" y="1262"/>
                  </a:lnTo>
                  <a:cubicBezTo>
                    <a:pt x="2006" y="1192"/>
                    <a:pt x="1946" y="1113"/>
                    <a:pt x="1887" y="1044"/>
                  </a:cubicBezTo>
                  <a:cubicBezTo>
                    <a:pt x="1837" y="964"/>
                    <a:pt x="1787" y="885"/>
                    <a:pt x="1737" y="795"/>
                  </a:cubicBezTo>
                  <a:cubicBezTo>
                    <a:pt x="1648" y="636"/>
                    <a:pt x="1549" y="468"/>
                    <a:pt x="1479" y="289"/>
                  </a:cubicBezTo>
                  <a:lnTo>
                    <a:pt x="1400" y="111"/>
                  </a:lnTo>
                  <a:lnTo>
                    <a:pt x="1360" y="11"/>
                  </a:lnTo>
                  <a:lnTo>
                    <a:pt x="13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31"/>
            <p:cNvSpPr/>
            <p:nvPr/>
          </p:nvSpPr>
          <p:spPr>
            <a:xfrm>
              <a:off x="4690225" y="2633775"/>
              <a:ext cx="104275" cy="57100"/>
            </a:xfrm>
            <a:custGeom>
              <a:avLst/>
              <a:gdLst/>
              <a:ahLst/>
              <a:cxnLst/>
              <a:rect l="l" t="t" r="r" b="b"/>
              <a:pathLst>
                <a:path w="4171" h="2284" extrusionOk="0">
                  <a:moveTo>
                    <a:pt x="71" y="0"/>
                  </a:moveTo>
                  <a:lnTo>
                    <a:pt x="1" y="288"/>
                  </a:lnTo>
                  <a:cubicBezTo>
                    <a:pt x="428" y="397"/>
                    <a:pt x="845" y="526"/>
                    <a:pt x="1282" y="616"/>
                  </a:cubicBezTo>
                  <a:cubicBezTo>
                    <a:pt x="1500" y="665"/>
                    <a:pt x="1719" y="705"/>
                    <a:pt x="1927" y="755"/>
                  </a:cubicBezTo>
                  <a:lnTo>
                    <a:pt x="2582" y="854"/>
                  </a:lnTo>
                  <a:cubicBezTo>
                    <a:pt x="2692" y="864"/>
                    <a:pt x="2801" y="894"/>
                    <a:pt x="2910" y="894"/>
                  </a:cubicBezTo>
                  <a:lnTo>
                    <a:pt x="3237" y="914"/>
                  </a:lnTo>
                  <a:lnTo>
                    <a:pt x="3566" y="933"/>
                  </a:lnTo>
                  <a:lnTo>
                    <a:pt x="3705" y="933"/>
                  </a:lnTo>
                  <a:lnTo>
                    <a:pt x="3724" y="943"/>
                  </a:lnTo>
                  <a:lnTo>
                    <a:pt x="3724" y="953"/>
                  </a:lnTo>
                  <a:lnTo>
                    <a:pt x="3724" y="1003"/>
                  </a:lnTo>
                  <a:cubicBezTo>
                    <a:pt x="3794" y="1430"/>
                    <a:pt x="3853" y="1856"/>
                    <a:pt x="3943" y="2284"/>
                  </a:cubicBezTo>
                  <a:lnTo>
                    <a:pt x="4171" y="2234"/>
                  </a:lnTo>
                  <a:cubicBezTo>
                    <a:pt x="4042" y="1827"/>
                    <a:pt x="3952" y="1410"/>
                    <a:pt x="3863" y="983"/>
                  </a:cubicBezTo>
                  <a:lnTo>
                    <a:pt x="3844" y="874"/>
                  </a:lnTo>
                  <a:cubicBezTo>
                    <a:pt x="3833" y="854"/>
                    <a:pt x="3844" y="824"/>
                    <a:pt x="3833" y="814"/>
                  </a:cubicBezTo>
                  <a:lnTo>
                    <a:pt x="3764" y="814"/>
                  </a:lnTo>
                  <a:lnTo>
                    <a:pt x="3575" y="804"/>
                  </a:lnTo>
                  <a:lnTo>
                    <a:pt x="3248" y="804"/>
                  </a:lnTo>
                  <a:lnTo>
                    <a:pt x="2920" y="784"/>
                  </a:lnTo>
                  <a:cubicBezTo>
                    <a:pt x="2811" y="784"/>
                    <a:pt x="2701" y="755"/>
                    <a:pt x="2592" y="744"/>
                  </a:cubicBezTo>
                  <a:lnTo>
                    <a:pt x="1947" y="636"/>
                  </a:lnTo>
                  <a:cubicBezTo>
                    <a:pt x="1739" y="586"/>
                    <a:pt x="1520" y="526"/>
                    <a:pt x="1311" y="457"/>
                  </a:cubicBezTo>
                  <a:cubicBezTo>
                    <a:pt x="885" y="347"/>
                    <a:pt x="477" y="169"/>
                    <a:pt x="7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31"/>
            <p:cNvSpPr/>
            <p:nvPr/>
          </p:nvSpPr>
          <p:spPr>
            <a:xfrm>
              <a:off x="4689000" y="2546625"/>
              <a:ext cx="101300" cy="62850"/>
            </a:xfrm>
            <a:custGeom>
              <a:avLst/>
              <a:gdLst/>
              <a:ahLst/>
              <a:cxnLst/>
              <a:rect l="l" t="t" r="r" b="b"/>
              <a:pathLst>
                <a:path w="4052" h="2514" extrusionOk="0">
                  <a:moveTo>
                    <a:pt x="3823" y="1"/>
                  </a:moveTo>
                  <a:cubicBezTo>
                    <a:pt x="3754" y="428"/>
                    <a:pt x="3714" y="855"/>
                    <a:pt x="3684" y="1291"/>
                  </a:cubicBezTo>
                  <a:lnTo>
                    <a:pt x="3684" y="1331"/>
                  </a:lnTo>
                  <a:cubicBezTo>
                    <a:pt x="3674" y="1341"/>
                    <a:pt x="3684" y="1351"/>
                    <a:pt x="3674" y="1351"/>
                  </a:cubicBezTo>
                  <a:lnTo>
                    <a:pt x="3664" y="1351"/>
                  </a:lnTo>
                  <a:lnTo>
                    <a:pt x="3525" y="1371"/>
                  </a:lnTo>
                  <a:lnTo>
                    <a:pt x="3198" y="1411"/>
                  </a:lnTo>
                  <a:lnTo>
                    <a:pt x="2869" y="1441"/>
                  </a:lnTo>
                  <a:cubicBezTo>
                    <a:pt x="2761" y="1461"/>
                    <a:pt x="2661" y="1490"/>
                    <a:pt x="2552" y="1510"/>
                  </a:cubicBezTo>
                  <a:lnTo>
                    <a:pt x="1907" y="1639"/>
                  </a:lnTo>
                  <a:cubicBezTo>
                    <a:pt x="1688" y="1699"/>
                    <a:pt x="1479" y="1758"/>
                    <a:pt x="1261" y="1818"/>
                  </a:cubicBezTo>
                  <a:cubicBezTo>
                    <a:pt x="834" y="1937"/>
                    <a:pt x="417" y="2086"/>
                    <a:pt x="0" y="2225"/>
                  </a:cubicBezTo>
                  <a:lnTo>
                    <a:pt x="89" y="2513"/>
                  </a:lnTo>
                  <a:cubicBezTo>
                    <a:pt x="486" y="2314"/>
                    <a:pt x="884" y="2116"/>
                    <a:pt x="1301" y="1977"/>
                  </a:cubicBezTo>
                  <a:cubicBezTo>
                    <a:pt x="1510" y="1897"/>
                    <a:pt x="1718" y="1828"/>
                    <a:pt x="1927" y="1758"/>
                  </a:cubicBezTo>
                  <a:lnTo>
                    <a:pt x="2572" y="1609"/>
                  </a:lnTo>
                  <a:cubicBezTo>
                    <a:pt x="2671" y="1589"/>
                    <a:pt x="2781" y="1560"/>
                    <a:pt x="2889" y="1550"/>
                  </a:cubicBezTo>
                  <a:lnTo>
                    <a:pt x="3217" y="1520"/>
                  </a:lnTo>
                  <a:lnTo>
                    <a:pt x="3535" y="1490"/>
                  </a:lnTo>
                  <a:lnTo>
                    <a:pt x="3734" y="1470"/>
                  </a:lnTo>
                  <a:lnTo>
                    <a:pt x="3793" y="1470"/>
                  </a:lnTo>
                  <a:cubicBezTo>
                    <a:pt x="3803" y="1461"/>
                    <a:pt x="3803" y="1430"/>
                    <a:pt x="3803" y="1411"/>
                  </a:cubicBezTo>
                  <a:lnTo>
                    <a:pt x="3813" y="1302"/>
                  </a:lnTo>
                  <a:cubicBezTo>
                    <a:pt x="3882" y="874"/>
                    <a:pt x="3952" y="448"/>
                    <a:pt x="4051" y="40"/>
                  </a:cubicBezTo>
                  <a:lnTo>
                    <a:pt x="382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31"/>
            <p:cNvSpPr/>
            <p:nvPr/>
          </p:nvSpPr>
          <p:spPr>
            <a:xfrm>
              <a:off x="4843625" y="2556050"/>
              <a:ext cx="11450" cy="121675"/>
            </a:xfrm>
            <a:custGeom>
              <a:avLst/>
              <a:gdLst/>
              <a:ahLst/>
              <a:cxnLst/>
              <a:rect l="l" t="t" r="r" b="b"/>
              <a:pathLst>
                <a:path w="458" h="4867" extrusionOk="0">
                  <a:moveTo>
                    <a:pt x="80" y="1"/>
                  </a:moveTo>
                  <a:lnTo>
                    <a:pt x="80" y="160"/>
                  </a:lnTo>
                  <a:cubicBezTo>
                    <a:pt x="71" y="210"/>
                    <a:pt x="80" y="259"/>
                    <a:pt x="71" y="309"/>
                  </a:cubicBezTo>
                  <a:cubicBezTo>
                    <a:pt x="71" y="309"/>
                    <a:pt x="60" y="378"/>
                    <a:pt x="60" y="458"/>
                  </a:cubicBezTo>
                  <a:cubicBezTo>
                    <a:pt x="51" y="537"/>
                    <a:pt x="51" y="607"/>
                    <a:pt x="51" y="607"/>
                  </a:cubicBezTo>
                  <a:cubicBezTo>
                    <a:pt x="40" y="815"/>
                    <a:pt x="21" y="1014"/>
                    <a:pt x="21" y="1212"/>
                  </a:cubicBezTo>
                  <a:cubicBezTo>
                    <a:pt x="21" y="1421"/>
                    <a:pt x="1" y="1620"/>
                    <a:pt x="1" y="1828"/>
                  </a:cubicBezTo>
                  <a:cubicBezTo>
                    <a:pt x="11" y="2026"/>
                    <a:pt x="11" y="2235"/>
                    <a:pt x="11" y="2434"/>
                  </a:cubicBezTo>
                  <a:cubicBezTo>
                    <a:pt x="21" y="2642"/>
                    <a:pt x="31" y="2841"/>
                    <a:pt x="40" y="3050"/>
                  </a:cubicBezTo>
                  <a:cubicBezTo>
                    <a:pt x="51" y="3258"/>
                    <a:pt x="71" y="3456"/>
                    <a:pt x="80" y="3655"/>
                  </a:cubicBezTo>
                  <a:cubicBezTo>
                    <a:pt x="120" y="4062"/>
                    <a:pt x="160" y="4469"/>
                    <a:pt x="230" y="4866"/>
                  </a:cubicBezTo>
                  <a:lnTo>
                    <a:pt x="458" y="4817"/>
                  </a:lnTo>
                  <a:cubicBezTo>
                    <a:pt x="358" y="4429"/>
                    <a:pt x="289" y="4042"/>
                    <a:pt x="219" y="3645"/>
                  </a:cubicBezTo>
                  <a:cubicBezTo>
                    <a:pt x="190" y="3447"/>
                    <a:pt x="160" y="3248"/>
                    <a:pt x="150" y="3039"/>
                  </a:cubicBezTo>
                  <a:lnTo>
                    <a:pt x="110" y="2434"/>
                  </a:lnTo>
                  <a:lnTo>
                    <a:pt x="110" y="1828"/>
                  </a:lnTo>
                  <a:cubicBezTo>
                    <a:pt x="120" y="1629"/>
                    <a:pt x="140" y="1421"/>
                    <a:pt x="160" y="1223"/>
                  </a:cubicBezTo>
                  <a:cubicBezTo>
                    <a:pt x="170" y="1024"/>
                    <a:pt x="210" y="825"/>
                    <a:pt x="230" y="627"/>
                  </a:cubicBezTo>
                  <a:cubicBezTo>
                    <a:pt x="230" y="627"/>
                    <a:pt x="249" y="557"/>
                    <a:pt x="259" y="478"/>
                  </a:cubicBezTo>
                  <a:cubicBezTo>
                    <a:pt x="269" y="408"/>
                    <a:pt x="279" y="329"/>
                    <a:pt x="279" y="329"/>
                  </a:cubicBezTo>
                  <a:cubicBezTo>
                    <a:pt x="299" y="289"/>
                    <a:pt x="299" y="230"/>
                    <a:pt x="309" y="180"/>
                  </a:cubicBezTo>
                  <a:lnTo>
                    <a:pt x="329" y="41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31"/>
            <p:cNvSpPr/>
            <p:nvPr/>
          </p:nvSpPr>
          <p:spPr>
            <a:xfrm>
              <a:off x="4866725" y="2559525"/>
              <a:ext cx="10950" cy="113225"/>
            </a:xfrm>
            <a:custGeom>
              <a:avLst/>
              <a:gdLst/>
              <a:ahLst/>
              <a:cxnLst/>
              <a:rect l="l" t="t" r="r" b="b"/>
              <a:pathLst>
                <a:path w="438" h="4529" extrusionOk="0">
                  <a:moveTo>
                    <a:pt x="60" y="1"/>
                  </a:moveTo>
                  <a:lnTo>
                    <a:pt x="60" y="150"/>
                  </a:lnTo>
                  <a:cubicBezTo>
                    <a:pt x="60" y="199"/>
                    <a:pt x="60" y="239"/>
                    <a:pt x="50" y="289"/>
                  </a:cubicBezTo>
                  <a:cubicBezTo>
                    <a:pt x="50" y="289"/>
                    <a:pt x="50" y="358"/>
                    <a:pt x="40" y="428"/>
                  </a:cubicBezTo>
                  <a:lnTo>
                    <a:pt x="40" y="567"/>
                  </a:lnTo>
                  <a:cubicBezTo>
                    <a:pt x="30" y="756"/>
                    <a:pt x="10" y="945"/>
                    <a:pt x="10" y="1133"/>
                  </a:cubicBezTo>
                  <a:cubicBezTo>
                    <a:pt x="10" y="1322"/>
                    <a:pt x="1" y="1510"/>
                    <a:pt x="1" y="1699"/>
                  </a:cubicBezTo>
                  <a:lnTo>
                    <a:pt x="1" y="2275"/>
                  </a:lnTo>
                  <a:lnTo>
                    <a:pt x="30" y="2841"/>
                  </a:lnTo>
                  <a:cubicBezTo>
                    <a:pt x="40" y="3030"/>
                    <a:pt x="60" y="3218"/>
                    <a:pt x="70" y="3407"/>
                  </a:cubicBezTo>
                  <a:cubicBezTo>
                    <a:pt x="100" y="3784"/>
                    <a:pt x="140" y="4162"/>
                    <a:pt x="209" y="4529"/>
                  </a:cubicBezTo>
                  <a:lnTo>
                    <a:pt x="437" y="4479"/>
                  </a:lnTo>
                  <a:cubicBezTo>
                    <a:pt x="338" y="4122"/>
                    <a:pt x="268" y="3764"/>
                    <a:pt x="209" y="3397"/>
                  </a:cubicBezTo>
                  <a:cubicBezTo>
                    <a:pt x="179" y="3208"/>
                    <a:pt x="149" y="3019"/>
                    <a:pt x="140" y="2831"/>
                  </a:cubicBezTo>
                  <a:lnTo>
                    <a:pt x="100" y="2265"/>
                  </a:lnTo>
                  <a:lnTo>
                    <a:pt x="109" y="1699"/>
                  </a:lnTo>
                  <a:cubicBezTo>
                    <a:pt x="120" y="1510"/>
                    <a:pt x="140" y="1331"/>
                    <a:pt x="149" y="1143"/>
                  </a:cubicBezTo>
                  <a:cubicBezTo>
                    <a:pt x="159" y="954"/>
                    <a:pt x="199" y="775"/>
                    <a:pt x="219" y="587"/>
                  </a:cubicBezTo>
                  <a:lnTo>
                    <a:pt x="239" y="448"/>
                  </a:lnTo>
                  <a:cubicBezTo>
                    <a:pt x="248" y="378"/>
                    <a:pt x="268" y="309"/>
                    <a:pt x="268" y="309"/>
                  </a:cubicBezTo>
                  <a:cubicBezTo>
                    <a:pt x="279" y="269"/>
                    <a:pt x="288" y="219"/>
                    <a:pt x="288" y="170"/>
                  </a:cubicBezTo>
                  <a:lnTo>
                    <a:pt x="308" y="4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31"/>
            <p:cNvSpPr/>
            <p:nvPr/>
          </p:nvSpPr>
          <p:spPr>
            <a:xfrm>
              <a:off x="4687250" y="2604225"/>
              <a:ext cx="6975" cy="35525"/>
            </a:xfrm>
            <a:custGeom>
              <a:avLst/>
              <a:gdLst/>
              <a:ahLst/>
              <a:cxnLst/>
              <a:rect l="l" t="t" r="r" b="b"/>
              <a:pathLst>
                <a:path w="279" h="1421" extrusionOk="0">
                  <a:moveTo>
                    <a:pt x="11" y="0"/>
                  </a:moveTo>
                  <a:cubicBezTo>
                    <a:pt x="11" y="70"/>
                    <a:pt x="0" y="139"/>
                    <a:pt x="0" y="199"/>
                  </a:cubicBezTo>
                  <a:lnTo>
                    <a:pt x="20" y="377"/>
                  </a:lnTo>
                  <a:cubicBezTo>
                    <a:pt x="31" y="497"/>
                    <a:pt x="51" y="606"/>
                    <a:pt x="51" y="715"/>
                  </a:cubicBezTo>
                  <a:cubicBezTo>
                    <a:pt x="60" y="814"/>
                    <a:pt x="51" y="924"/>
                    <a:pt x="51" y="1043"/>
                  </a:cubicBezTo>
                  <a:cubicBezTo>
                    <a:pt x="51" y="1092"/>
                    <a:pt x="40" y="1152"/>
                    <a:pt x="40" y="1211"/>
                  </a:cubicBezTo>
                  <a:cubicBezTo>
                    <a:pt x="40" y="1271"/>
                    <a:pt x="40" y="1351"/>
                    <a:pt x="60" y="1420"/>
                  </a:cubicBezTo>
                  <a:lnTo>
                    <a:pt x="278" y="1291"/>
                  </a:lnTo>
                  <a:cubicBezTo>
                    <a:pt x="278" y="1251"/>
                    <a:pt x="249" y="1231"/>
                    <a:pt x="229" y="1182"/>
                  </a:cubicBezTo>
                  <a:lnTo>
                    <a:pt x="199" y="1033"/>
                  </a:lnTo>
                  <a:cubicBezTo>
                    <a:pt x="179" y="924"/>
                    <a:pt x="170" y="814"/>
                    <a:pt x="159" y="706"/>
                  </a:cubicBezTo>
                  <a:cubicBezTo>
                    <a:pt x="150" y="586"/>
                    <a:pt x="150" y="487"/>
                    <a:pt x="170" y="377"/>
                  </a:cubicBezTo>
                  <a:cubicBezTo>
                    <a:pt x="170" y="328"/>
                    <a:pt x="190" y="278"/>
                    <a:pt x="199" y="229"/>
                  </a:cubicBezTo>
                  <a:cubicBezTo>
                    <a:pt x="209" y="189"/>
                    <a:pt x="239" y="149"/>
                    <a:pt x="259" y="119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1" name="Google Shape;12631;p31"/>
            <p:cNvSpPr/>
            <p:nvPr/>
          </p:nvSpPr>
          <p:spPr>
            <a:xfrm>
              <a:off x="4782325" y="2598250"/>
              <a:ext cx="49175" cy="39025"/>
            </a:xfrm>
            <a:custGeom>
              <a:avLst/>
              <a:gdLst/>
              <a:ahLst/>
              <a:cxnLst/>
              <a:rect l="l" t="t" r="r" b="b"/>
              <a:pathLst>
                <a:path w="1967" h="1561" extrusionOk="0">
                  <a:moveTo>
                    <a:pt x="1637" y="177"/>
                  </a:moveTo>
                  <a:cubicBezTo>
                    <a:pt x="1638" y="177"/>
                    <a:pt x="1639" y="178"/>
                    <a:pt x="1639" y="180"/>
                  </a:cubicBezTo>
                  <a:lnTo>
                    <a:pt x="1639" y="219"/>
                  </a:lnTo>
                  <a:lnTo>
                    <a:pt x="1639" y="319"/>
                  </a:lnTo>
                  <a:cubicBezTo>
                    <a:pt x="1631" y="642"/>
                    <a:pt x="1649" y="965"/>
                    <a:pt x="1699" y="1282"/>
                  </a:cubicBezTo>
                  <a:lnTo>
                    <a:pt x="1699" y="1282"/>
                  </a:lnTo>
                  <a:cubicBezTo>
                    <a:pt x="1574" y="1251"/>
                    <a:pt x="1448" y="1219"/>
                    <a:pt x="1321" y="1183"/>
                  </a:cubicBezTo>
                  <a:lnTo>
                    <a:pt x="1003" y="1093"/>
                  </a:lnTo>
                  <a:lnTo>
                    <a:pt x="696" y="974"/>
                  </a:lnTo>
                  <a:lnTo>
                    <a:pt x="388" y="855"/>
                  </a:lnTo>
                  <a:lnTo>
                    <a:pt x="279" y="815"/>
                  </a:lnTo>
                  <a:lnTo>
                    <a:pt x="239" y="795"/>
                  </a:lnTo>
                  <a:lnTo>
                    <a:pt x="219" y="786"/>
                  </a:lnTo>
                  <a:lnTo>
                    <a:pt x="229" y="775"/>
                  </a:lnTo>
                  <a:cubicBezTo>
                    <a:pt x="259" y="755"/>
                    <a:pt x="279" y="736"/>
                    <a:pt x="308" y="726"/>
                  </a:cubicBezTo>
                  <a:lnTo>
                    <a:pt x="368" y="696"/>
                  </a:lnTo>
                  <a:cubicBezTo>
                    <a:pt x="388" y="676"/>
                    <a:pt x="418" y="666"/>
                    <a:pt x="447" y="656"/>
                  </a:cubicBezTo>
                  <a:cubicBezTo>
                    <a:pt x="546" y="616"/>
                    <a:pt x="646" y="577"/>
                    <a:pt x="755" y="547"/>
                  </a:cubicBezTo>
                  <a:cubicBezTo>
                    <a:pt x="963" y="468"/>
                    <a:pt x="1152" y="369"/>
                    <a:pt x="1361" y="289"/>
                  </a:cubicBezTo>
                  <a:lnTo>
                    <a:pt x="1609" y="190"/>
                  </a:lnTo>
                  <a:cubicBezTo>
                    <a:pt x="1617" y="190"/>
                    <a:pt x="1631" y="177"/>
                    <a:pt x="1637" y="177"/>
                  </a:cubicBezTo>
                  <a:close/>
                  <a:moveTo>
                    <a:pt x="1748" y="1"/>
                  </a:moveTo>
                  <a:lnTo>
                    <a:pt x="1718" y="21"/>
                  </a:lnTo>
                  <a:lnTo>
                    <a:pt x="1658" y="41"/>
                  </a:lnTo>
                  <a:lnTo>
                    <a:pt x="1311" y="190"/>
                  </a:lnTo>
                  <a:cubicBezTo>
                    <a:pt x="1113" y="279"/>
                    <a:pt x="914" y="378"/>
                    <a:pt x="716" y="448"/>
                  </a:cubicBezTo>
                  <a:cubicBezTo>
                    <a:pt x="616" y="488"/>
                    <a:pt x="507" y="517"/>
                    <a:pt x="398" y="567"/>
                  </a:cubicBezTo>
                  <a:cubicBezTo>
                    <a:pt x="378" y="577"/>
                    <a:pt x="348" y="587"/>
                    <a:pt x="318" y="597"/>
                  </a:cubicBezTo>
                  <a:lnTo>
                    <a:pt x="229" y="647"/>
                  </a:lnTo>
                  <a:cubicBezTo>
                    <a:pt x="169" y="686"/>
                    <a:pt x="100" y="726"/>
                    <a:pt x="40" y="775"/>
                  </a:cubicBezTo>
                  <a:lnTo>
                    <a:pt x="1" y="806"/>
                  </a:lnTo>
                  <a:cubicBezTo>
                    <a:pt x="10" y="815"/>
                    <a:pt x="30" y="825"/>
                    <a:pt x="50" y="835"/>
                  </a:cubicBezTo>
                  <a:lnTo>
                    <a:pt x="149" y="885"/>
                  </a:lnTo>
                  <a:lnTo>
                    <a:pt x="338" y="974"/>
                  </a:lnTo>
                  <a:lnTo>
                    <a:pt x="646" y="1103"/>
                  </a:lnTo>
                  <a:lnTo>
                    <a:pt x="944" y="1232"/>
                  </a:lnTo>
                  <a:lnTo>
                    <a:pt x="1252" y="1351"/>
                  </a:lnTo>
                  <a:cubicBezTo>
                    <a:pt x="1450" y="1421"/>
                    <a:pt x="1658" y="1501"/>
                    <a:pt x="1867" y="1560"/>
                  </a:cubicBezTo>
                  <a:cubicBezTo>
                    <a:pt x="1867" y="1560"/>
                    <a:pt x="1876" y="1515"/>
                    <a:pt x="1894" y="1460"/>
                  </a:cubicBezTo>
                  <a:lnTo>
                    <a:pt x="1894" y="1460"/>
                  </a:lnTo>
                  <a:lnTo>
                    <a:pt x="1967" y="1441"/>
                  </a:lnTo>
                  <a:cubicBezTo>
                    <a:pt x="1857" y="1084"/>
                    <a:pt x="1797" y="706"/>
                    <a:pt x="1778" y="319"/>
                  </a:cubicBezTo>
                  <a:lnTo>
                    <a:pt x="1768" y="120"/>
                  </a:lnTo>
                  <a:cubicBezTo>
                    <a:pt x="1768" y="120"/>
                    <a:pt x="1768" y="100"/>
                    <a:pt x="1758" y="71"/>
                  </a:cubicBezTo>
                  <a:lnTo>
                    <a:pt x="1758" y="11"/>
                  </a:lnTo>
                  <a:lnTo>
                    <a:pt x="17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2" name="Google Shape;12632;p31"/>
            <p:cNvSpPr/>
            <p:nvPr/>
          </p:nvSpPr>
          <p:spPr>
            <a:xfrm>
              <a:off x="4710575" y="2458525"/>
              <a:ext cx="84675" cy="89125"/>
            </a:xfrm>
            <a:custGeom>
              <a:avLst/>
              <a:gdLst/>
              <a:ahLst/>
              <a:cxnLst/>
              <a:rect l="l" t="t" r="r" b="b"/>
              <a:pathLst>
                <a:path w="3387" h="3565" extrusionOk="0">
                  <a:moveTo>
                    <a:pt x="160" y="0"/>
                  </a:moveTo>
                  <a:lnTo>
                    <a:pt x="1" y="238"/>
                  </a:lnTo>
                  <a:cubicBezTo>
                    <a:pt x="358" y="497"/>
                    <a:pt x="706" y="775"/>
                    <a:pt x="1073" y="1013"/>
                  </a:cubicBezTo>
                  <a:cubicBezTo>
                    <a:pt x="1252" y="1132"/>
                    <a:pt x="1441" y="1251"/>
                    <a:pt x="1629" y="1380"/>
                  </a:cubicBezTo>
                  <a:lnTo>
                    <a:pt x="2205" y="1708"/>
                  </a:lnTo>
                  <a:cubicBezTo>
                    <a:pt x="2304" y="1757"/>
                    <a:pt x="2394" y="1817"/>
                    <a:pt x="2493" y="1857"/>
                  </a:cubicBezTo>
                  <a:lnTo>
                    <a:pt x="2801" y="1996"/>
                  </a:lnTo>
                  <a:lnTo>
                    <a:pt x="3099" y="2135"/>
                  </a:lnTo>
                  <a:lnTo>
                    <a:pt x="3218" y="2185"/>
                  </a:lnTo>
                  <a:lnTo>
                    <a:pt x="3238" y="2194"/>
                  </a:lnTo>
                  <a:cubicBezTo>
                    <a:pt x="3238" y="2194"/>
                    <a:pt x="3228" y="2204"/>
                    <a:pt x="3228" y="2214"/>
                  </a:cubicBezTo>
                  <a:lnTo>
                    <a:pt x="3218" y="2254"/>
                  </a:lnTo>
                  <a:cubicBezTo>
                    <a:pt x="3158" y="2463"/>
                    <a:pt x="3119" y="2681"/>
                    <a:pt x="3079" y="2889"/>
                  </a:cubicBezTo>
                  <a:cubicBezTo>
                    <a:pt x="3030" y="3098"/>
                    <a:pt x="2990" y="3316"/>
                    <a:pt x="2960" y="3525"/>
                  </a:cubicBezTo>
                  <a:lnTo>
                    <a:pt x="3188" y="3564"/>
                  </a:lnTo>
                  <a:cubicBezTo>
                    <a:pt x="3198" y="3346"/>
                    <a:pt x="3228" y="3138"/>
                    <a:pt x="3258" y="2929"/>
                  </a:cubicBezTo>
                  <a:cubicBezTo>
                    <a:pt x="3288" y="2710"/>
                    <a:pt x="3308" y="2502"/>
                    <a:pt x="3347" y="2284"/>
                  </a:cubicBezTo>
                  <a:lnTo>
                    <a:pt x="3377" y="2174"/>
                  </a:lnTo>
                  <a:cubicBezTo>
                    <a:pt x="3377" y="2154"/>
                    <a:pt x="3387" y="2125"/>
                    <a:pt x="3377" y="2115"/>
                  </a:cubicBezTo>
                  <a:lnTo>
                    <a:pt x="3317" y="2095"/>
                  </a:lnTo>
                  <a:lnTo>
                    <a:pt x="3138" y="2015"/>
                  </a:lnTo>
                  <a:lnTo>
                    <a:pt x="2841" y="1896"/>
                  </a:lnTo>
                  <a:lnTo>
                    <a:pt x="2543" y="1768"/>
                  </a:lnTo>
                  <a:cubicBezTo>
                    <a:pt x="2443" y="1718"/>
                    <a:pt x="2344" y="1658"/>
                    <a:pt x="2255" y="1609"/>
                  </a:cubicBezTo>
                  <a:lnTo>
                    <a:pt x="1689" y="1271"/>
                  </a:lnTo>
                  <a:cubicBezTo>
                    <a:pt x="1500" y="1142"/>
                    <a:pt x="1331" y="1013"/>
                    <a:pt x="1153" y="883"/>
                  </a:cubicBezTo>
                  <a:cubicBezTo>
                    <a:pt x="805" y="616"/>
                    <a:pt x="488" y="308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31"/>
            <p:cNvSpPr/>
            <p:nvPr/>
          </p:nvSpPr>
          <p:spPr>
            <a:xfrm>
              <a:off x="4722750" y="2410600"/>
              <a:ext cx="114950" cy="34050"/>
            </a:xfrm>
            <a:custGeom>
              <a:avLst/>
              <a:gdLst/>
              <a:ahLst/>
              <a:cxnLst/>
              <a:rect l="l" t="t" r="r" b="b"/>
              <a:pathLst>
                <a:path w="4598" h="1362" extrusionOk="0">
                  <a:moveTo>
                    <a:pt x="4389" y="0"/>
                  </a:moveTo>
                  <a:cubicBezTo>
                    <a:pt x="4280" y="190"/>
                    <a:pt x="4191" y="388"/>
                    <a:pt x="4081" y="576"/>
                  </a:cubicBezTo>
                  <a:cubicBezTo>
                    <a:pt x="3982" y="765"/>
                    <a:pt x="3893" y="964"/>
                    <a:pt x="3803" y="1152"/>
                  </a:cubicBezTo>
                  <a:lnTo>
                    <a:pt x="3783" y="1202"/>
                  </a:lnTo>
                  <a:cubicBezTo>
                    <a:pt x="3774" y="1202"/>
                    <a:pt x="3774" y="1212"/>
                    <a:pt x="3774" y="1212"/>
                  </a:cubicBezTo>
                  <a:lnTo>
                    <a:pt x="3754" y="1212"/>
                  </a:lnTo>
                  <a:lnTo>
                    <a:pt x="3624" y="1172"/>
                  </a:lnTo>
                  <a:lnTo>
                    <a:pt x="3307" y="1093"/>
                  </a:lnTo>
                  <a:lnTo>
                    <a:pt x="2989" y="1004"/>
                  </a:lnTo>
                  <a:cubicBezTo>
                    <a:pt x="2880" y="974"/>
                    <a:pt x="2771" y="964"/>
                    <a:pt x="2662" y="944"/>
                  </a:cubicBezTo>
                  <a:cubicBezTo>
                    <a:pt x="2662" y="944"/>
                    <a:pt x="2493" y="924"/>
                    <a:pt x="2334" y="894"/>
                  </a:cubicBezTo>
                  <a:cubicBezTo>
                    <a:pt x="2175" y="865"/>
                    <a:pt x="2006" y="845"/>
                    <a:pt x="2006" y="845"/>
                  </a:cubicBezTo>
                  <a:cubicBezTo>
                    <a:pt x="1788" y="815"/>
                    <a:pt x="1570" y="795"/>
                    <a:pt x="1351" y="775"/>
                  </a:cubicBezTo>
                  <a:cubicBezTo>
                    <a:pt x="914" y="726"/>
                    <a:pt x="467" y="726"/>
                    <a:pt x="30" y="695"/>
                  </a:cubicBezTo>
                  <a:cubicBezTo>
                    <a:pt x="30" y="695"/>
                    <a:pt x="21" y="765"/>
                    <a:pt x="10" y="845"/>
                  </a:cubicBezTo>
                  <a:cubicBezTo>
                    <a:pt x="1" y="914"/>
                    <a:pt x="1" y="993"/>
                    <a:pt x="1" y="993"/>
                  </a:cubicBezTo>
                  <a:cubicBezTo>
                    <a:pt x="357" y="961"/>
                    <a:pt x="727" y="929"/>
                    <a:pt x="1089" y="929"/>
                  </a:cubicBezTo>
                  <a:cubicBezTo>
                    <a:pt x="1170" y="929"/>
                    <a:pt x="1251" y="930"/>
                    <a:pt x="1331" y="934"/>
                  </a:cubicBezTo>
                  <a:cubicBezTo>
                    <a:pt x="1550" y="934"/>
                    <a:pt x="1768" y="944"/>
                    <a:pt x="1987" y="964"/>
                  </a:cubicBezTo>
                  <a:lnTo>
                    <a:pt x="2642" y="1053"/>
                  </a:lnTo>
                  <a:cubicBezTo>
                    <a:pt x="2741" y="1073"/>
                    <a:pt x="2860" y="1083"/>
                    <a:pt x="2960" y="1113"/>
                  </a:cubicBezTo>
                  <a:lnTo>
                    <a:pt x="3277" y="1202"/>
                  </a:lnTo>
                  <a:lnTo>
                    <a:pt x="3585" y="1291"/>
                  </a:lnTo>
                  <a:lnTo>
                    <a:pt x="3774" y="1351"/>
                  </a:lnTo>
                  <a:lnTo>
                    <a:pt x="3833" y="1361"/>
                  </a:lnTo>
                  <a:cubicBezTo>
                    <a:pt x="3853" y="1361"/>
                    <a:pt x="3853" y="1331"/>
                    <a:pt x="3863" y="1321"/>
                  </a:cubicBezTo>
                  <a:lnTo>
                    <a:pt x="3922" y="1212"/>
                  </a:lnTo>
                  <a:cubicBezTo>
                    <a:pt x="4032" y="1024"/>
                    <a:pt x="4131" y="834"/>
                    <a:pt x="4250" y="656"/>
                  </a:cubicBezTo>
                  <a:cubicBezTo>
                    <a:pt x="4370" y="477"/>
                    <a:pt x="4469" y="298"/>
                    <a:pt x="4597" y="120"/>
                  </a:cubicBezTo>
                  <a:lnTo>
                    <a:pt x="43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31"/>
            <p:cNvSpPr/>
            <p:nvPr/>
          </p:nvSpPr>
          <p:spPr>
            <a:xfrm>
              <a:off x="4845875" y="2441625"/>
              <a:ext cx="45700" cy="115450"/>
            </a:xfrm>
            <a:custGeom>
              <a:avLst/>
              <a:gdLst/>
              <a:ahLst/>
              <a:cxnLst/>
              <a:rect l="l" t="t" r="r" b="b"/>
              <a:pathLst>
                <a:path w="1828" h="4618" extrusionOk="0">
                  <a:moveTo>
                    <a:pt x="1609" y="1"/>
                  </a:moveTo>
                  <a:cubicBezTo>
                    <a:pt x="1609" y="1"/>
                    <a:pt x="1589" y="41"/>
                    <a:pt x="1579" y="80"/>
                  </a:cubicBezTo>
                  <a:cubicBezTo>
                    <a:pt x="1559" y="110"/>
                    <a:pt x="1539" y="150"/>
                    <a:pt x="1539" y="150"/>
                  </a:cubicBezTo>
                  <a:cubicBezTo>
                    <a:pt x="1530" y="200"/>
                    <a:pt x="1510" y="239"/>
                    <a:pt x="1490" y="289"/>
                  </a:cubicBezTo>
                  <a:lnTo>
                    <a:pt x="1360" y="557"/>
                  </a:lnTo>
                  <a:cubicBezTo>
                    <a:pt x="1261" y="736"/>
                    <a:pt x="1192" y="924"/>
                    <a:pt x="1113" y="1113"/>
                  </a:cubicBezTo>
                  <a:cubicBezTo>
                    <a:pt x="1023" y="1292"/>
                    <a:pt x="954" y="1490"/>
                    <a:pt x="884" y="1679"/>
                  </a:cubicBezTo>
                  <a:cubicBezTo>
                    <a:pt x="795" y="1857"/>
                    <a:pt x="735" y="2056"/>
                    <a:pt x="665" y="2245"/>
                  </a:cubicBezTo>
                  <a:cubicBezTo>
                    <a:pt x="586" y="2433"/>
                    <a:pt x="526" y="2632"/>
                    <a:pt x="467" y="2821"/>
                  </a:cubicBezTo>
                  <a:lnTo>
                    <a:pt x="378" y="3108"/>
                  </a:lnTo>
                  <a:lnTo>
                    <a:pt x="288" y="3406"/>
                  </a:lnTo>
                  <a:lnTo>
                    <a:pt x="199" y="3695"/>
                  </a:lnTo>
                  <a:lnTo>
                    <a:pt x="129" y="3992"/>
                  </a:lnTo>
                  <a:cubicBezTo>
                    <a:pt x="80" y="4191"/>
                    <a:pt x="30" y="4379"/>
                    <a:pt x="1" y="4578"/>
                  </a:cubicBezTo>
                  <a:lnTo>
                    <a:pt x="229" y="4618"/>
                  </a:lnTo>
                  <a:cubicBezTo>
                    <a:pt x="248" y="4419"/>
                    <a:pt x="279" y="4220"/>
                    <a:pt x="318" y="4032"/>
                  </a:cubicBezTo>
                  <a:lnTo>
                    <a:pt x="358" y="3734"/>
                  </a:lnTo>
                  <a:lnTo>
                    <a:pt x="427" y="3436"/>
                  </a:lnTo>
                  <a:lnTo>
                    <a:pt x="487" y="3148"/>
                  </a:lnTo>
                  <a:cubicBezTo>
                    <a:pt x="517" y="3049"/>
                    <a:pt x="546" y="2950"/>
                    <a:pt x="576" y="2861"/>
                  </a:cubicBezTo>
                  <a:cubicBezTo>
                    <a:pt x="626" y="2662"/>
                    <a:pt x="685" y="2463"/>
                    <a:pt x="765" y="2285"/>
                  </a:cubicBezTo>
                  <a:cubicBezTo>
                    <a:pt x="835" y="2096"/>
                    <a:pt x="894" y="1897"/>
                    <a:pt x="983" y="1718"/>
                  </a:cubicBezTo>
                  <a:cubicBezTo>
                    <a:pt x="1063" y="1530"/>
                    <a:pt x="1142" y="1351"/>
                    <a:pt x="1241" y="1173"/>
                  </a:cubicBezTo>
                  <a:cubicBezTo>
                    <a:pt x="1331" y="994"/>
                    <a:pt x="1420" y="815"/>
                    <a:pt x="1519" y="646"/>
                  </a:cubicBezTo>
                  <a:lnTo>
                    <a:pt x="1678" y="388"/>
                  </a:lnTo>
                  <a:cubicBezTo>
                    <a:pt x="1708" y="348"/>
                    <a:pt x="1728" y="299"/>
                    <a:pt x="1748" y="249"/>
                  </a:cubicBezTo>
                  <a:lnTo>
                    <a:pt x="1827" y="130"/>
                  </a:ln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31"/>
            <p:cNvSpPr/>
            <p:nvPr/>
          </p:nvSpPr>
          <p:spPr>
            <a:xfrm>
              <a:off x="4868450" y="2453300"/>
              <a:ext cx="42975" cy="107250"/>
            </a:xfrm>
            <a:custGeom>
              <a:avLst/>
              <a:gdLst/>
              <a:ahLst/>
              <a:cxnLst/>
              <a:rect l="l" t="t" r="r" b="b"/>
              <a:pathLst>
                <a:path w="1719" h="4290" extrusionOk="0">
                  <a:moveTo>
                    <a:pt x="1500" y="0"/>
                  </a:moveTo>
                  <a:cubicBezTo>
                    <a:pt x="1500" y="0"/>
                    <a:pt x="1481" y="30"/>
                    <a:pt x="1470" y="70"/>
                  </a:cubicBezTo>
                  <a:cubicBezTo>
                    <a:pt x="1450" y="100"/>
                    <a:pt x="1441" y="139"/>
                    <a:pt x="1441" y="139"/>
                  </a:cubicBezTo>
                  <a:cubicBezTo>
                    <a:pt x="1421" y="179"/>
                    <a:pt x="1411" y="219"/>
                    <a:pt x="1391" y="258"/>
                  </a:cubicBezTo>
                  <a:lnTo>
                    <a:pt x="1272" y="517"/>
                  </a:lnTo>
                  <a:cubicBezTo>
                    <a:pt x="1183" y="686"/>
                    <a:pt x="1123" y="864"/>
                    <a:pt x="1044" y="1033"/>
                  </a:cubicBezTo>
                  <a:cubicBezTo>
                    <a:pt x="964" y="1202"/>
                    <a:pt x="894" y="1381"/>
                    <a:pt x="825" y="1560"/>
                  </a:cubicBezTo>
                  <a:cubicBezTo>
                    <a:pt x="746" y="1728"/>
                    <a:pt x="696" y="1907"/>
                    <a:pt x="627" y="2085"/>
                  </a:cubicBezTo>
                  <a:cubicBezTo>
                    <a:pt x="557" y="2264"/>
                    <a:pt x="497" y="2443"/>
                    <a:pt x="448" y="2622"/>
                  </a:cubicBezTo>
                  <a:lnTo>
                    <a:pt x="358" y="2890"/>
                  </a:lnTo>
                  <a:lnTo>
                    <a:pt x="279" y="3158"/>
                  </a:lnTo>
                  <a:lnTo>
                    <a:pt x="199" y="3436"/>
                  </a:lnTo>
                  <a:lnTo>
                    <a:pt x="130" y="3704"/>
                  </a:lnTo>
                  <a:cubicBezTo>
                    <a:pt x="80" y="3892"/>
                    <a:pt x="31" y="4071"/>
                    <a:pt x="1" y="4260"/>
                  </a:cubicBezTo>
                  <a:lnTo>
                    <a:pt x="229" y="4290"/>
                  </a:lnTo>
                  <a:cubicBezTo>
                    <a:pt x="249" y="4111"/>
                    <a:pt x="279" y="3923"/>
                    <a:pt x="309" y="3744"/>
                  </a:cubicBezTo>
                  <a:lnTo>
                    <a:pt x="349" y="3466"/>
                  </a:lnTo>
                  <a:lnTo>
                    <a:pt x="408" y="3197"/>
                  </a:lnTo>
                  <a:lnTo>
                    <a:pt x="468" y="2919"/>
                  </a:lnTo>
                  <a:cubicBezTo>
                    <a:pt x="497" y="2830"/>
                    <a:pt x="527" y="2741"/>
                    <a:pt x="547" y="2652"/>
                  </a:cubicBezTo>
                  <a:cubicBezTo>
                    <a:pt x="607" y="2473"/>
                    <a:pt x="656" y="2294"/>
                    <a:pt x="726" y="2116"/>
                  </a:cubicBezTo>
                  <a:cubicBezTo>
                    <a:pt x="785" y="1946"/>
                    <a:pt x="845" y="1768"/>
                    <a:pt x="924" y="1599"/>
                  </a:cubicBezTo>
                  <a:cubicBezTo>
                    <a:pt x="1004" y="1430"/>
                    <a:pt x="1073" y="1251"/>
                    <a:pt x="1163" y="1092"/>
                  </a:cubicBezTo>
                  <a:cubicBezTo>
                    <a:pt x="1262" y="924"/>
                    <a:pt x="1331" y="755"/>
                    <a:pt x="1430" y="596"/>
                  </a:cubicBezTo>
                  <a:lnTo>
                    <a:pt x="1580" y="358"/>
                  </a:lnTo>
                  <a:cubicBezTo>
                    <a:pt x="1609" y="328"/>
                    <a:pt x="1629" y="278"/>
                    <a:pt x="1649" y="239"/>
                  </a:cubicBezTo>
                  <a:lnTo>
                    <a:pt x="1719" y="130"/>
                  </a:lnTo>
                  <a:lnTo>
                    <a:pt x="150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31"/>
            <p:cNvSpPr/>
            <p:nvPr/>
          </p:nvSpPr>
          <p:spPr>
            <a:xfrm>
              <a:off x="4709600" y="2429225"/>
              <a:ext cx="16150" cy="33775"/>
            </a:xfrm>
            <a:custGeom>
              <a:avLst/>
              <a:gdLst/>
              <a:ahLst/>
              <a:cxnLst/>
              <a:rect l="l" t="t" r="r" b="b"/>
              <a:pathLst>
                <a:path w="646" h="1351" extrusionOk="0">
                  <a:moveTo>
                    <a:pt x="467" y="1"/>
                  </a:moveTo>
                  <a:cubicBezTo>
                    <a:pt x="437" y="60"/>
                    <a:pt x="408" y="129"/>
                    <a:pt x="388" y="189"/>
                  </a:cubicBezTo>
                  <a:lnTo>
                    <a:pt x="338" y="358"/>
                  </a:lnTo>
                  <a:cubicBezTo>
                    <a:pt x="308" y="467"/>
                    <a:pt x="288" y="586"/>
                    <a:pt x="249" y="685"/>
                  </a:cubicBezTo>
                  <a:cubicBezTo>
                    <a:pt x="219" y="785"/>
                    <a:pt x="169" y="884"/>
                    <a:pt x="119" y="983"/>
                  </a:cubicBezTo>
                  <a:cubicBezTo>
                    <a:pt x="99" y="1043"/>
                    <a:pt x="80" y="1093"/>
                    <a:pt x="50" y="1152"/>
                  </a:cubicBezTo>
                  <a:cubicBezTo>
                    <a:pt x="30" y="1212"/>
                    <a:pt x="0" y="1281"/>
                    <a:pt x="0" y="1351"/>
                  </a:cubicBezTo>
                  <a:lnTo>
                    <a:pt x="249" y="1311"/>
                  </a:lnTo>
                  <a:cubicBezTo>
                    <a:pt x="258" y="1271"/>
                    <a:pt x="238" y="1232"/>
                    <a:pt x="238" y="1192"/>
                  </a:cubicBezTo>
                  <a:cubicBezTo>
                    <a:pt x="249" y="1132"/>
                    <a:pt x="249" y="1082"/>
                    <a:pt x="258" y="1033"/>
                  </a:cubicBezTo>
                  <a:cubicBezTo>
                    <a:pt x="288" y="924"/>
                    <a:pt x="318" y="824"/>
                    <a:pt x="358" y="715"/>
                  </a:cubicBezTo>
                  <a:cubicBezTo>
                    <a:pt x="388" y="606"/>
                    <a:pt x="427" y="507"/>
                    <a:pt x="477" y="418"/>
                  </a:cubicBezTo>
                  <a:cubicBezTo>
                    <a:pt x="497" y="368"/>
                    <a:pt x="527" y="328"/>
                    <a:pt x="556" y="288"/>
                  </a:cubicBezTo>
                  <a:cubicBezTo>
                    <a:pt x="586" y="248"/>
                    <a:pt x="616" y="219"/>
                    <a:pt x="646" y="199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31"/>
            <p:cNvSpPr/>
            <p:nvPr/>
          </p:nvSpPr>
          <p:spPr>
            <a:xfrm>
              <a:off x="4804400" y="2474050"/>
              <a:ext cx="48450" cy="37125"/>
            </a:xfrm>
            <a:custGeom>
              <a:avLst/>
              <a:gdLst/>
              <a:ahLst/>
              <a:cxnLst/>
              <a:rect l="l" t="t" r="r" b="b"/>
              <a:pathLst>
                <a:path w="1938" h="1485" extrusionOk="0">
                  <a:moveTo>
                    <a:pt x="1729" y="114"/>
                  </a:moveTo>
                  <a:cubicBezTo>
                    <a:pt x="1739" y="114"/>
                    <a:pt x="1759" y="114"/>
                    <a:pt x="1759" y="123"/>
                  </a:cubicBezTo>
                  <a:lnTo>
                    <a:pt x="1739" y="154"/>
                  </a:lnTo>
                  <a:lnTo>
                    <a:pt x="1699" y="253"/>
                  </a:lnTo>
                  <a:cubicBezTo>
                    <a:pt x="1594" y="551"/>
                    <a:pt x="1482" y="850"/>
                    <a:pt x="1418" y="1165"/>
                  </a:cubicBezTo>
                  <a:lnTo>
                    <a:pt x="1418" y="1165"/>
                  </a:lnTo>
                  <a:cubicBezTo>
                    <a:pt x="1311" y="1092"/>
                    <a:pt x="1202" y="1017"/>
                    <a:pt x="1093" y="938"/>
                  </a:cubicBezTo>
                  <a:lnTo>
                    <a:pt x="835" y="739"/>
                  </a:lnTo>
                  <a:lnTo>
                    <a:pt x="597" y="521"/>
                  </a:lnTo>
                  <a:lnTo>
                    <a:pt x="349" y="302"/>
                  </a:lnTo>
                  <a:lnTo>
                    <a:pt x="269" y="223"/>
                  </a:lnTo>
                  <a:lnTo>
                    <a:pt x="230" y="193"/>
                  </a:lnTo>
                  <a:lnTo>
                    <a:pt x="219" y="173"/>
                  </a:lnTo>
                  <a:lnTo>
                    <a:pt x="239" y="163"/>
                  </a:lnTo>
                  <a:cubicBezTo>
                    <a:pt x="269" y="154"/>
                    <a:pt x="299" y="154"/>
                    <a:pt x="329" y="143"/>
                  </a:cubicBezTo>
                  <a:lnTo>
                    <a:pt x="389" y="143"/>
                  </a:lnTo>
                  <a:cubicBezTo>
                    <a:pt x="418" y="134"/>
                    <a:pt x="448" y="134"/>
                    <a:pt x="468" y="134"/>
                  </a:cubicBezTo>
                  <a:lnTo>
                    <a:pt x="795" y="134"/>
                  </a:lnTo>
                  <a:cubicBezTo>
                    <a:pt x="829" y="135"/>
                    <a:pt x="861" y="136"/>
                    <a:pt x="893" y="136"/>
                  </a:cubicBezTo>
                  <a:cubicBezTo>
                    <a:pt x="1090" y="136"/>
                    <a:pt x="1264" y="114"/>
                    <a:pt x="1461" y="114"/>
                  </a:cubicBezTo>
                  <a:close/>
                  <a:moveTo>
                    <a:pt x="1935" y="0"/>
                  </a:moveTo>
                  <a:cubicBezTo>
                    <a:pt x="1932" y="0"/>
                    <a:pt x="1927" y="4"/>
                    <a:pt x="1927" y="4"/>
                  </a:cubicBezTo>
                  <a:lnTo>
                    <a:pt x="1838" y="4"/>
                  </a:lnTo>
                  <a:lnTo>
                    <a:pt x="1451" y="15"/>
                  </a:lnTo>
                  <a:cubicBezTo>
                    <a:pt x="1263" y="15"/>
                    <a:pt x="1068" y="36"/>
                    <a:pt x="884" y="36"/>
                  </a:cubicBezTo>
                  <a:cubicBezTo>
                    <a:pt x="854" y="36"/>
                    <a:pt x="824" y="36"/>
                    <a:pt x="795" y="34"/>
                  </a:cubicBezTo>
                  <a:cubicBezTo>
                    <a:pt x="723" y="34"/>
                    <a:pt x="650" y="30"/>
                    <a:pt x="577" y="30"/>
                  </a:cubicBezTo>
                  <a:cubicBezTo>
                    <a:pt x="541" y="30"/>
                    <a:pt x="504" y="31"/>
                    <a:pt x="468" y="34"/>
                  </a:cubicBezTo>
                  <a:lnTo>
                    <a:pt x="378" y="34"/>
                  </a:lnTo>
                  <a:lnTo>
                    <a:pt x="279" y="44"/>
                  </a:lnTo>
                  <a:cubicBezTo>
                    <a:pt x="210" y="54"/>
                    <a:pt x="130" y="74"/>
                    <a:pt x="61" y="94"/>
                  </a:cubicBezTo>
                  <a:lnTo>
                    <a:pt x="1" y="114"/>
                  </a:lnTo>
                  <a:lnTo>
                    <a:pt x="41" y="154"/>
                  </a:lnTo>
                  <a:lnTo>
                    <a:pt x="120" y="243"/>
                  </a:lnTo>
                  <a:lnTo>
                    <a:pt x="259" y="392"/>
                  </a:lnTo>
                  <a:lnTo>
                    <a:pt x="497" y="620"/>
                  </a:lnTo>
                  <a:lnTo>
                    <a:pt x="726" y="849"/>
                  </a:lnTo>
                  <a:lnTo>
                    <a:pt x="974" y="1067"/>
                  </a:lnTo>
                  <a:cubicBezTo>
                    <a:pt x="1143" y="1216"/>
                    <a:pt x="1302" y="1355"/>
                    <a:pt x="1470" y="1484"/>
                  </a:cubicBezTo>
                  <a:lnTo>
                    <a:pt x="1537" y="1405"/>
                  </a:lnTo>
                  <a:lnTo>
                    <a:pt x="1537" y="1405"/>
                  </a:lnTo>
                  <a:lnTo>
                    <a:pt x="1609" y="1414"/>
                  </a:lnTo>
                  <a:cubicBezTo>
                    <a:pt x="1611" y="1379"/>
                    <a:pt x="1614" y="1344"/>
                    <a:pt x="1617" y="1309"/>
                  </a:cubicBezTo>
                  <a:lnTo>
                    <a:pt x="1617" y="1309"/>
                  </a:lnTo>
                  <a:lnTo>
                    <a:pt x="1620" y="1305"/>
                  </a:lnTo>
                  <a:cubicBezTo>
                    <a:pt x="1619" y="1305"/>
                    <a:pt x="1618" y="1304"/>
                    <a:pt x="1617" y="1304"/>
                  </a:cubicBezTo>
                  <a:lnTo>
                    <a:pt x="1617" y="1304"/>
                  </a:lnTo>
                  <a:cubicBezTo>
                    <a:pt x="1647" y="965"/>
                    <a:pt x="1731" y="633"/>
                    <a:pt x="1838" y="293"/>
                  </a:cubicBezTo>
                  <a:lnTo>
                    <a:pt x="1898" y="114"/>
                  </a:lnTo>
                  <a:lnTo>
                    <a:pt x="1938" y="15"/>
                  </a:lnTo>
                  <a:lnTo>
                    <a:pt x="1938" y="4"/>
                  </a:lnTo>
                  <a:cubicBezTo>
                    <a:pt x="1938" y="1"/>
                    <a:pt x="1936" y="0"/>
                    <a:pt x="193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31"/>
            <p:cNvSpPr/>
            <p:nvPr/>
          </p:nvSpPr>
          <p:spPr>
            <a:xfrm>
              <a:off x="4793250" y="2303375"/>
              <a:ext cx="62075" cy="110225"/>
            </a:xfrm>
            <a:custGeom>
              <a:avLst/>
              <a:gdLst/>
              <a:ahLst/>
              <a:cxnLst/>
              <a:rect l="l" t="t" r="r" b="b"/>
              <a:pathLst>
                <a:path w="2483" h="4409" extrusionOk="0">
                  <a:moveTo>
                    <a:pt x="248" y="0"/>
                  </a:moveTo>
                  <a:lnTo>
                    <a:pt x="1" y="169"/>
                  </a:lnTo>
                  <a:cubicBezTo>
                    <a:pt x="239" y="527"/>
                    <a:pt x="467" y="914"/>
                    <a:pt x="735" y="1271"/>
                  </a:cubicBezTo>
                  <a:cubicBezTo>
                    <a:pt x="854" y="1450"/>
                    <a:pt x="983" y="1628"/>
                    <a:pt x="1113" y="1807"/>
                  </a:cubicBezTo>
                  <a:lnTo>
                    <a:pt x="1530" y="2323"/>
                  </a:lnTo>
                  <a:cubicBezTo>
                    <a:pt x="1599" y="2413"/>
                    <a:pt x="1669" y="2502"/>
                    <a:pt x="1748" y="2572"/>
                  </a:cubicBezTo>
                  <a:lnTo>
                    <a:pt x="1976" y="2810"/>
                  </a:lnTo>
                  <a:lnTo>
                    <a:pt x="2205" y="3049"/>
                  </a:lnTo>
                  <a:lnTo>
                    <a:pt x="2294" y="3138"/>
                  </a:lnTo>
                  <a:lnTo>
                    <a:pt x="2314" y="3158"/>
                  </a:lnTo>
                  <a:lnTo>
                    <a:pt x="2304" y="3168"/>
                  </a:lnTo>
                  <a:lnTo>
                    <a:pt x="2274" y="3208"/>
                  </a:lnTo>
                  <a:cubicBezTo>
                    <a:pt x="2155" y="3386"/>
                    <a:pt x="2036" y="3565"/>
                    <a:pt x="1907" y="3744"/>
                  </a:cubicBezTo>
                  <a:cubicBezTo>
                    <a:pt x="1797" y="3932"/>
                    <a:pt x="1689" y="4111"/>
                    <a:pt x="1569" y="4289"/>
                  </a:cubicBezTo>
                  <a:lnTo>
                    <a:pt x="1777" y="4409"/>
                  </a:lnTo>
                  <a:cubicBezTo>
                    <a:pt x="1867" y="4220"/>
                    <a:pt x="1967" y="4031"/>
                    <a:pt x="2066" y="3843"/>
                  </a:cubicBezTo>
                  <a:cubicBezTo>
                    <a:pt x="2175" y="3654"/>
                    <a:pt x="2284" y="3466"/>
                    <a:pt x="2384" y="3287"/>
                  </a:cubicBezTo>
                  <a:cubicBezTo>
                    <a:pt x="2384" y="3287"/>
                    <a:pt x="2403" y="3257"/>
                    <a:pt x="2413" y="3237"/>
                  </a:cubicBezTo>
                  <a:cubicBezTo>
                    <a:pt x="2433" y="3208"/>
                    <a:pt x="2453" y="3188"/>
                    <a:pt x="2453" y="3188"/>
                  </a:cubicBezTo>
                  <a:cubicBezTo>
                    <a:pt x="2453" y="3168"/>
                    <a:pt x="2483" y="3148"/>
                    <a:pt x="2473" y="3138"/>
                  </a:cubicBezTo>
                  <a:lnTo>
                    <a:pt x="2433" y="3088"/>
                  </a:lnTo>
                  <a:lnTo>
                    <a:pt x="2294" y="2959"/>
                  </a:lnTo>
                  <a:lnTo>
                    <a:pt x="2055" y="2731"/>
                  </a:lnTo>
                  <a:lnTo>
                    <a:pt x="1828" y="2502"/>
                  </a:lnTo>
                  <a:cubicBezTo>
                    <a:pt x="1748" y="2423"/>
                    <a:pt x="1678" y="2334"/>
                    <a:pt x="1609" y="2254"/>
                  </a:cubicBezTo>
                  <a:lnTo>
                    <a:pt x="1212" y="1738"/>
                  </a:lnTo>
                  <a:cubicBezTo>
                    <a:pt x="1082" y="1559"/>
                    <a:pt x="963" y="1370"/>
                    <a:pt x="854" y="1172"/>
                  </a:cubicBezTo>
                  <a:cubicBezTo>
                    <a:pt x="616" y="805"/>
                    <a:pt x="437" y="397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31"/>
            <p:cNvSpPr/>
            <p:nvPr/>
          </p:nvSpPr>
          <p:spPr>
            <a:xfrm>
              <a:off x="4815325" y="2278050"/>
              <a:ext cx="114725" cy="49975"/>
            </a:xfrm>
            <a:custGeom>
              <a:avLst/>
              <a:gdLst/>
              <a:ahLst/>
              <a:cxnLst/>
              <a:rect l="l" t="t" r="r" b="b"/>
              <a:pathLst>
                <a:path w="4589" h="1999" extrusionOk="0">
                  <a:moveTo>
                    <a:pt x="130" y="0"/>
                  </a:moveTo>
                  <a:lnTo>
                    <a:pt x="1" y="269"/>
                  </a:lnTo>
                  <a:cubicBezTo>
                    <a:pt x="428" y="388"/>
                    <a:pt x="855" y="507"/>
                    <a:pt x="1262" y="686"/>
                  </a:cubicBezTo>
                  <a:cubicBezTo>
                    <a:pt x="1461" y="775"/>
                    <a:pt x="1669" y="865"/>
                    <a:pt x="1868" y="954"/>
                  </a:cubicBezTo>
                  <a:lnTo>
                    <a:pt x="2434" y="1282"/>
                  </a:lnTo>
                  <a:cubicBezTo>
                    <a:pt x="2533" y="1331"/>
                    <a:pt x="2632" y="1381"/>
                    <a:pt x="2712" y="1450"/>
                  </a:cubicBezTo>
                  <a:lnTo>
                    <a:pt x="2980" y="1649"/>
                  </a:lnTo>
                  <a:lnTo>
                    <a:pt x="3238" y="1838"/>
                  </a:lnTo>
                  <a:lnTo>
                    <a:pt x="3387" y="1957"/>
                  </a:lnTo>
                  <a:lnTo>
                    <a:pt x="3436" y="1996"/>
                  </a:lnTo>
                  <a:cubicBezTo>
                    <a:pt x="3439" y="1998"/>
                    <a:pt x="3442" y="1998"/>
                    <a:pt x="3444" y="1998"/>
                  </a:cubicBezTo>
                  <a:cubicBezTo>
                    <a:pt x="3459" y="1998"/>
                    <a:pt x="3469" y="1975"/>
                    <a:pt x="3486" y="1966"/>
                  </a:cubicBezTo>
                  <a:lnTo>
                    <a:pt x="3575" y="1887"/>
                  </a:lnTo>
                  <a:cubicBezTo>
                    <a:pt x="3745" y="1758"/>
                    <a:pt x="3913" y="1619"/>
                    <a:pt x="4072" y="1490"/>
                  </a:cubicBezTo>
                  <a:cubicBezTo>
                    <a:pt x="4251" y="1361"/>
                    <a:pt x="4420" y="1242"/>
                    <a:pt x="4588" y="1112"/>
                  </a:cubicBezTo>
                  <a:lnTo>
                    <a:pt x="4449" y="934"/>
                  </a:lnTo>
                  <a:cubicBezTo>
                    <a:pt x="4281" y="1073"/>
                    <a:pt x="4122" y="1212"/>
                    <a:pt x="3953" y="1351"/>
                  </a:cubicBezTo>
                  <a:cubicBezTo>
                    <a:pt x="3794" y="1500"/>
                    <a:pt x="3635" y="1649"/>
                    <a:pt x="3476" y="1788"/>
                  </a:cubicBezTo>
                  <a:lnTo>
                    <a:pt x="3447" y="1827"/>
                  </a:lnTo>
                  <a:lnTo>
                    <a:pt x="3436" y="1838"/>
                  </a:lnTo>
                  <a:lnTo>
                    <a:pt x="3416" y="1827"/>
                  </a:lnTo>
                  <a:lnTo>
                    <a:pt x="3308" y="1748"/>
                  </a:lnTo>
                  <a:lnTo>
                    <a:pt x="3039" y="1549"/>
                  </a:lnTo>
                  <a:lnTo>
                    <a:pt x="2771" y="1361"/>
                  </a:lnTo>
                  <a:cubicBezTo>
                    <a:pt x="2682" y="1291"/>
                    <a:pt x="2593" y="1242"/>
                    <a:pt x="2493" y="1192"/>
                  </a:cubicBezTo>
                  <a:lnTo>
                    <a:pt x="1927" y="854"/>
                  </a:lnTo>
                  <a:lnTo>
                    <a:pt x="1331" y="556"/>
                  </a:lnTo>
                  <a:cubicBezTo>
                    <a:pt x="945" y="348"/>
                    <a:pt x="528" y="179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31"/>
            <p:cNvSpPr/>
            <p:nvPr/>
          </p:nvSpPr>
          <p:spPr>
            <a:xfrm>
              <a:off x="4886325" y="2349525"/>
              <a:ext cx="82925" cy="95350"/>
            </a:xfrm>
            <a:custGeom>
              <a:avLst/>
              <a:gdLst/>
              <a:ahLst/>
              <a:cxnLst/>
              <a:rect l="l" t="t" r="r" b="b"/>
              <a:pathLst>
                <a:path w="3317" h="3814" extrusionOk="0">
                  <a:moveTo>
                    <a:pt x="3158" y="1"/>
                  </a:moveTo>
                  <a:lnTo>
                    <a:pt x="3049" y="120"/>
                  </a:lnTo>
                  <a:cubicBezTo>
                    <a:pt x="3019" y="150"/>
                    <a:pt x="2990" y="190"/>
                    <a:pt x="2950" y="219"/>
                  </a:cubicBezTo>
                  <a:cubicBezTo>
                    <a:pt x="2950" y="219"/>
                    <a:pt x="2890" y="269"/>
                    <a:pt x="2831" y="329"/>
                  </a:cubicBezTo>
                  <a:cubicBezTo>
                    <a:pt x="2781" y="378"/>
                    <a:pt x="2721" y="428"/>
                    <a:pt x="2721" y="428"/>
                  </a:cubicBezTo>
                  <a:lnTo>
                    <a:pt x="2295" y="855"/>
                  </a:lnTo>
                  <a:lnTo>
                    <a:pt x="1878" y="1302"/>
                  </a:lnTo>
                  <a:cubicBezTo>
                    <a:pt x="1739" y="1451"/>
                    <a:pt x="1600" y="1600"/>
                    <a:pt x="1470" y="1748"/>
                  </a:cubicBezTo>
                  <a:lnTo>
                    <a:pt x="1073" y="2225"/>
                  </a:lnTo>
                  <a:lnTo>
                    <a:pt x="696" y="2702"/>
                  </a:lnTo>
                  <a:cubicBezTo>
                    <a:pt x="567" y="2860"/>
                    <a:pt x="457" y="3030"/>
                    <a:pt x="338" y="3189"/>
                  </a:cubicBezTo>
                  <a:cubicBezTo>
                    <a:pt x="219" y="3357"/>
                    <a:pt x="110" y="3526"/>
                    <a:pt x="1" y="3695"/>
                  </a:cubicBezTo>
                  <a:lnTo>
                    <a:pt x="199" y="3814"/>
                  </a:lnTo>
                  <a:cubicBezTo>
                    <a:pt x="298" y="3635"/>
                    <a:pt x="388" y="3467"/>
                    <a:pt x="488" y="3288"/>
                  </a:cubicBezTo>
                  <a:cubicBezTo>
                    <a:pt x="596" y="3119"/>
                    <a:pt x="696" y="2950"/>
                    <a:pt x="805" y="2781"/>
                  </a:cubicBezTo>
                  <a:cubicBezTo>
                    <a:pt x="924" y="2622"/>
                    <a:pt x="1044" y="2454"/>
                    <a:pt x="1163" y="2285"/>
                  </a:cubicBezTo>
                  <a:lnTo>
                    <a:pt x="1540" y="1818"/>
                  </a:lnTo>
                  <a:lnTo>
                    <a:pt x="1957" y="1371"/>
                  </a:lnTo>
                  <a:lnTo>
                    <a:pt x="2394" y="954"/>
                  </a:lnTo>
                  <a:cubicBezTo>
                    <a:pt x="2542" y="825"/>
                    <a:pt x="2692" y="696"/>
                    <a:pt x="2851" y="567"/>
                  </a:cubicBezTo>
                  <a:cubicBezTo>
                    <a:pt x="2851" y="567"/>
                    <a:pt x="2910" y="517"/>
                    <a:pt x="2970" y="477"/>
                  </a:cubicBezTo>
                  <a:cubicBezTo>
                    <a:pt x="3029" y="428"/>
                    <a:pt x="3089" y="389"/>
                    <a:pt x="3089" y="389"/>
                  </a:cubicBezTo>
                  <a:cubicBezTo>
                    <a:pt x="3129" y="358"/>
                    <a:pt x="3168" y="319"/>
                    <a:pt x="3208" y="289"/>
                  </a:cubicBezTo>
                  <a:lnTo>
                    <a:pt x="3317" y="199"/>
                  </a:lnTo>
                  <a:lnTo>
                    <a:pt x="31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31"/>
            <p:cNvSpPr/>
            <p:nvPr/>
          </p:nvSpPr>
          <p:spPr>
            <a:xfrm>
              <a:off x="4905950" y="2367400"/>
              <a:ext cx="77700" cy="88900"/>
            </a:xfrm>
            <a:custGeom>
              <a:avLst/>
              <a:gdLst/>
              <a:ahLst/>
              <a:cxnLst/>
              <a:rect l="l" t="t" r="r" b="b"/>
              <a:pathLst>
                <a:path w="3108" h="3556" extrusionOk="0">
                  <a:moveTo>
                    <a:pt x="2949" y="1"/>
                  </a:moveTo>
                  <a:lnTo>
                    <a:pt x="2850" y="110"/>
                  </a:lnTo>
                  <a:cubicBezTo>
                    <a:pt x="2820" y="140"/>
                    <a:pt x="2790" y="180"/>
                    <a:pt x="2750" y="210"/>
                  </a:cubicBezTo>
                  <a:lnTo>
                    <a:pt x="2651" y="309"/>
                  </a:lnTo>
                  <a:cubicBezTo>
                    <a:pt x="2602" y="349"/>
                    <a:pt x="2552" y="398"/>
                    <a:pt x="2552" y="398"/>
                  </a:cubicBezTo>
                  <a:cubicBezTo>
                    <a:pt x="2413" y="537"/>
                    <a:pt x="2284" y="666"/>
                    <a:pt x="2145" y="795"/>
                  </a:cubicBezTo>
                  <a:lnTo>
                    <a:pt x="1757" y="1212"/>
                  </a:lnTo>
                  <a:cubicBezTo>
                    <a:pt x="1629" y="1351"/>
                    <a:pt x="1510" y="1500"/>
                    <a:pt x="1380" y="1639"/>
                  </a:cubicBezTo>
                  <a:lnTo>
                    <a:pt x="1013" y="2076"/>
                  </a:lnTo>
                  <a:lnTo>
                    <a:pt x="656" y="2513"/>
                  </a:lnTo>
                  <a:cubicBezTo>
                    <a:pt x="546" y="2662"/>
                    <a:pt x="437" y="2821"/>
                    <a:pt x="318" y="2970"/>
                  </a:cubicBezTo>
                  <a:cubicBezTo>
                    <a:pt x="208" y="3129"/>
                    <a:pt x="109" y="3288"/>
                    <a:pt x="0" y="3436"/>
                  </a:cubicBezTo>
                  <a:lnTo>
                    <a:pt x="208" y="3555"/>
                  </a:lnTo>
                  <a:cubicBezTo>
                    <a:pt x="298" y="3397"/>
                    <a:pt x="378" y="3228"/>
                    <a:pt x="477" y="3069"/>
                  </a:cubicBezTo>
                  <a:cubicBezTo>
                    <a:pt x="576" y="2920"/>
                    <a:pt x="665" y="2752"/>
                    <a:pt x="775" y="2602"/>
                  </a:cubicBezTo>
                  <a:cubicBezTo>
                    <a:pt x="884" y="2443"/>
                    <a:pt x="983" y="2295"/>
                    <a:pt x="1102" y="2136"/>
                  </a:cubicBezTo>
                  <a:lnTo>
                    <a:pt x="1450" y="1699"/>
                  </a:lnTo>
                  <a:lnTo>
                    <a:pt x="1837" y="1292"/>
                  </a:lnTo>
                  <a:lnTo>
                    <a:pt x="2244" y="894"/>
                  </a:lnTo>
                  <a:cubicBezTo>
                    <a:pt x="2383" y="775"/>
                    <a:pt x="2532" y="656"/>
                    <a:pt x="2671" y="537"/>
                  </a:cubicBezTo>
                  <a:cubicBezTo>
                    <a:pt x="2671" y="537"/>
                    <a:pt x="2721" y="497"/>
                    <a:pt x="2781" y="458"/>
                  </a:cubicBezTo>
                  <a:cubicBezTo>
                    <a:pt x="2840" y="408"/>
                    <a:pt x="2889" y="369"/>
                    <a:pt x="2889" y="369"/>
                  </a:cubicBezTo>
                  <a:cubicBezTo>
                    <a:pt x="2929" y="349"/>
                    <a:pt x="2969" y="309"/>
                    <a:pt x="3008" y="279"/>
                  </a:cubicBezTo>
                  <a:lnTo>
                    <a:pt x="3108" y="199"/>
                  </a:lnTo>
                  <a:lnTo>
                    <a:pt x="29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31"/>
            <p:cNvSpPr/>
            <p:nvPr/>
          </p:nvSpPr>
          <p:spPr>
            <a:xfrm>
              <a:off x="4793000" y="2278550"/>
              <a:ext cx="25600" cy="28325"/>
            </a:xfrm>
            <a:custGeom>
              <a:avLst/>
              <a:gdLst/>
              <a:ahLst/>
              <a:cxnLst/>
              <a:rect l="l" t="t" r="r" b="b"/>
              <a:pathLst>
                <a:path w="1024" h="1133" extrusionOk="0">
                  <a:moveTo>
                    <a:pt x="924" y="0"/>
                  </a:moveTo>
                  <a:lnTo>
                    <a:pt x="785" y="139"/>
                  </a:lnTo>
                  <a:lnTo>
                    <a:pt x="675" y="289"/>
                  </a:lnTo>
                  <a:cubicBezTo>
                    <a:pt x="606" y="377"/>
                    <a:pt x="547" y="467"/>
                    <a:pt x="477" y="556"/>
                  </a:cubicBezTo>
                  <a:cubicBezTo>
                    <a:pt x="408" y="636"/>
                    <a:pt x="328" y="715"/>
                    <a:pt x="249" y="795"/>
                  </a:cubicBezTo>
                  <a:cubicBezTo>
                    <a:pt x="209" y="834"/>
                    <a:pt x="169" y="874"/>
                    <a:pt x="119" y="914"/>
                  </a:cubicBezTo>
                  <a:cubicBezTo>
                    <a:pt x="90" y="964"/>
                    <a:pt x="30" y="1023"/>
                    <a:pt x="0" y="1083"/>
                  </a:cubicBezTo>
                  <a:lnTo>
                    <a:pt x="249" y="1132"/>
                  </a:lnTo>
                  <a:cubicBezTo>
                    <a:pt x="278" y="1103"/>
                    <a:pt x="269" y="1063"/>
                    <a:pt x="289" y="1023"/>
                  </a:cubicBezTo>
                  <a:cubicBezTo>
                    <a:pt x="308" y="973"/>
                    <a:pt x="338" y="934"/>
                    <a:pt x="358" y="884"/>
                  </a:cubicBezTo>
                  <a:cubicBezTo>
                    <a:pt x="417" y="795"/>
                    <a:pt x="487" y="706"/>
                    <a:pt x="556" y="616"/>
                  </a:cubicBezTo>
                  <a:cubicBezTo>
                    <a:pt x="626" y="536"/>
                    <a:pt x="706" y="457"/>
                    <a:pt x="785" y="388"/>
                  </a:cubicBezTo>
                  <a:cubicBezTo>
                    <a:pt x="825" y="348"/>
                    <a:pt x="864" y="328"/>
                    <a:pt x="904" y="298"/>
                  </a:cubicBezTo>
                  <a:cubicBezTo>
                    <a:pt x="944" y="269"/>
                    <a:pt x="984" y="258"/>
                    <a:pt x="1023" y="249"/>
                  </a:cubicBezTo>
                  <a:lnTo>
                    <a:pt x="92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31"/>
            <p:cNvSpPr/>
            <p:nvPr/>
          </p:nvSpPr>
          <p:spPr>
            <a:xfrm>
              <a:off x="4876400" y="2353000"/>
              <a:ext cx="46200" cy="45200"/>
            </a:xfrm>
            <a:custGeom>
              <a:avLst/>
              <a:gdLst/>
              <a:ahLst/>
              <a:cxnLst/>
              <a:rect l="l" t="t" r="r" b="b"/>
              <a:pathLst>
                <a:path w="1848" h="1808" extrusionOk="0">
                  <a:moveTo>
                    <a:pt x="199" y="130"/>
                  </a:moveTo>
                  <a:cubicBezTo>
                    <a:pt x="229" y="130"/>
                    <a:pt x="259" y="140"/>
                    <a:pt x="289" y="140"/>
                  </a:cubicBezTo>
                  <a:lnTo>
                    <a:pt x="358" y="160"/>
                  </a:lnTo>
                  <a:cubicBezTo>
                    <a:pt x="378" y="170"/>
                    <a:pt x="408" y="180"/>
                    <a:pt x="428" y="190"/>
                  </a:cubicBezTo>
                  <a:cubicBezTo>
                    <a:pt x="537" y="219"/>
                    <a:pt x="636" y="269"/>
                    <a:pt x="735" y="309"/>
                  </a:cubicBezTo>
                  <a:cubicBezTo>
                    <a:pt x="954" y="398"/>
                    <a:pt x="1152" y="448"/>
                    <a:pt x="1361" y="528"/>
                  </a:cubicBezTo>
                  <a:lnTo>
                    <a:pt x="1609" y="617"/>
                  </a:lnTo>
                  <a:cubicBezTo>
                    <a:pt x="1619" y="627"/>
                    <a:pt x="1639" y="627"/>
                    <a:pt x="1639" y="636"/>
                  </a:cubicBezTo>
                  <a:lnTo>
                    <a:pt x="1609" y="667"/>
                  </a:lnTo>
                  <a:lnTo>
                    <a:pt x="1540" y="736"/>
                  </a:lnTo>
                  <a:cubicBezTo>
                    <a:pt x="1410" y="885"/>
                    <a:pt x="1271" y="1024"/>
                    <a:pt x="1152" y="1183"/>
                  </a:cubicBezTo>
                  <a:cubicBezTo>
                    <a:pt x="1084" y="1283"/>
                    <a:pt x="1011" y="1383"/>
                    <a:pt x="942" y="1488"/>
                  </a:cubicBezTo>
                  <a:lnTo>
                    <a:pt x="942" y="1488"/>
                  </a:lnTo>
                  <a:lnTo>
                    <a:pt x="726" y="1163"/>
                  </a:lnTo>
                  <a:lnTo>
                    <a:pt x="556" y="885"/>
                  </a:lnTo>
                  <a:lnTo>
                    <a:pt x="408" y="597"/>
                  </a:lnTo>
                  <a:lnTo>
                    <a:pt x="259" y="299"/>
                  </a:lnTo>
                  <a:lnTo>
                    <a:pt x="209" y="190"/>
                  </a:lnTo>
                  <a:lnTo>
                    <a:pt x="189" y="150"/>
                  </a:lnTo>
                  <a:lnTo>
                    <a:pt x="179" y="130"/>
                  </a:lnTo>
                  <a:close/>
                  <a:moveTo>
                    <a:pt x="0" y="1"/>
                  </a:moveTo>
                  <a:cubicBezTo>
                    <a:pt x="11" y="11"/>
                    <a:pt x="11" y="31"/>
                    <a:pt x="20" y="51"/>
                  </a:cubicBezTo>
                  <a:lnTo>
                    <a:pt x="60" y="160"/>
                  </a:lnTo>
                  <a:lnTo>
                    <a:pt x="150" y="349"/>
                  </a:lnTo>
                  <a:lnTo>
                    <a:pt x="278" y="647"/>
                  </a:lnTo>
                  <a:lnTo>
                    <a:pt x="417" y="954"/>
                  </a:lnTo>
                  <a:lnTo>
                    <a:pt x="567" y="1242"/>
                  </a:lnTo>
                  <a:cubicBezTo>
                    <a:pt x="666" y="1431"/>
                    <a:pt x="765" y="1620"/>
                    <a:pt x="874" y="1808"/>
                  </a:cubicBezTo>
                  <a:lnTo>
                    <a:pt x="966" y="1753"/>
                  </a:lnTo>
                  <a:lnTo>
                    <a:pt x="966" y="1753"/>
                  </a:lnTo>
                  <a:lnTo>
                    <a:pt x="1033" y="1788"/>
                  </a:lnTo>
                  <a:cubicBezTo>
                    <a:pt x="1046" y="1760"/>
                    <a:pt x="1060" y="1732"/>
                    <a:pt x="1074" y="1704"/>
                  </a:cubicBezTo>
                  <a:lnTo>
                    <a:pt x="1074" y="1704"/>
                  </a:lnTo>
                  <a:cubicBezTo>
                    <a:pt x="1080" y="1701"/>
                    <a:pt x="1083" y="1699"/>
                    <a:pt x="1083" y="1699"/>
                  </a:cubicBezTo>
                  <a:lnTo>
                    <a:pt x="1079" y="1693"/>
                  </a:lnTo>
                  <a:lnTo>
                    <a:pt x="1079" y="1693"/>
                  </a:lnTo>
                  <a:cubicBezTo>
                    <a:pt x="1147" y="1559"/>
                    <a:pt x="1221" y="1429"/>
                    <a:pt x="1302" y="1292"/>
                  </a:cubicBezTo>
                  <a:cubicBezTo>
                    <a:pt x="1410" y="1133"/>
                    <a:pt x="1529" y="984"/>
                    <a:pt x="1649" y="835"/>
                  </a:cubicBezTo>
                  <a:lnTo>
                    <a:pt x="1768" y="686"/>
                  </a:lnTo>
                  <a:lnTo>
                    <a:pt x="1838" y="597"/>
                  </a:lnTo>
                  <a:lnTo>
                    <a:pt x="1847" y="587"/>
                  </a:lnTo>
                  <a:lnTo>
                    <a:pt x="1838" y="587"/>
                  </a:lnTo>
                  <a:lnTo>
                    <a:pt x="1808" y="577"/>
                  </a:lnTo>
                  <a:lnTo>
                    <a:pt x="1748" y="557"/>
                  </a:lnTo>
                  <a:cubicBezTo>
                    <a:pt x="1748" y="557"/>
                    <a:pt x="1659" y="517"/>
                    <a:pt x="1569" y="488"/>
                  </a:cubicBezTo>
                  <a:lnTo>
                    <a:pt x="1390" y="428"/>
                  </a:lnTo>
                  <a:cubicBezTo>
                    <a:pt x="1182" y="358"/>
                    <a:pt x="964" y="299"/>
                    <a:pt x="775" y="219"/>
                  </a:cubicBezTo>
                  <a:cubicBezTo>
                    <a:pt x="676" y="170"/>
                    <a:pt x="567" y="130"/>
                    <a:pt x="467" y="91"/>
                  </a:cubicBezTo>
                  <a:cubicBezTo>
                    <a:pt x="437" y="80"/>
                    <a:pt x="408" y="71"/>
                    <a:pt x="388" y="60"/>
                  </a:cubicBezTo>
                  <a:lnTo>
                    <a:pt x="289" y="31"/>
                  </a:lnTo>
                  <a:cubicBezTo>
                    <a:pt x="219" y="21"/>
                    <a:pt x="139" y="1"/>
                    <a:pt x="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31"/>
            <p:cNvSpPr/>
            <p:nvPr/>
          </p:nvSpPr>
          <p:spPr>
            <a:xfrm>
              <a:off x="4926550" y="2189175"/>
              <a:ext cx="31550" cy="116700"/>
            </a:xfrm>
            <a:custGeom>
              <a:avLst/>
              <a:gdLst/>
              <a:ahLst/>
              <a:cxnLst/>
              <a:rect l="l" t="t" r="r" b="b"/>
              <a:pathLst>
                <a:path w="1262" h="4668" extrusionOk="0">
                  <a:moveTo>
                    <a:pt x="308" y="1"/>
                  </a:moveTo>
                  <a:cubicBezTo>
                    <a:pt x="308" y="1"/>
                    <a:pt x="238" y="11"/>
                    <a:pt x="169" y="31"/>
                  </a:cubicBezTo>
                  <a:cubicBezTo>
                    <a:pt x="90" y="51"/>
                    <a:pt x="20" y="71"/>
                    <a:pt x="20" y="71"/>
                  </a:cubicBezTo>
                  <a:cubicBezTo>
                    <a:pt x="110" y="497"/>
                    <a:pt x="189" y="934"/>
                    <a:pt x="298" y="1361"/>
                  </a:cubicBezTo>
                  <a:cubicBezTo>
                    <a:pt x="358" y="1580"/>
                    <a:pt x="408" y="1788"/>
                    <a:pt x="467" y="2006"/>
                  </a:cubicBezTo>
                  <a:lnTo>
                    <a:pt x="666" y="2632"/>
                  </a:lnTo>
                  <a:cubicBezTo>
                    <a:pt x="705" y="2741"/>
                    <a:pt x="735" y="2840"/>
                    <a:pt x="775" y="2950"/>
                  </a:cubicBezTo>
                  <a:lnTo>
                    <a:pt x="914" y="3248"/>
                  </a:lnTo>
                  <a:lnTo>
                    <a:pt x="1043" y="3555"/>
                  </a:lnTo>
                  <a:lnTo>
                    <a:pt x="1092" y="3674"/>
                  </a:lnTo>
                  <a:lnTo>
                    <a:pt x="1103" y="3694"/>
                  </a:lnTo>
                  <a:cubicBezTo>
                    <a:pt x="1103" y="3694"/>
                    <a:pt x="1092" y="3694"/>
                    <a:pt x="1083" y="3705"/>
                  </a:cubicBezTo>
                  <a:lnTo>
                    <a:pt x="1043" y="3725"/>
                  </a:lnTo>
                  <a:cubicBezTo>
                    <a:pt x="686" y="3963"/>
                    <a:pt x="338" y="4221"/>
                    <a:pt x="0" y="4489"/>
                  </a:cubicBezTo>
                  <a:lnTo>
                    <a:pt x="139" y="4667"/>
                  </a:lnTo>
                  <a:cubicBezTo>
                    <a:pt x="457" y="4389"/>
                    <a:pt x="785" y="4102"/>
                    <a:pt x="1122" y="3844"/>
                  </a:cubicBezTo>
                  <a:lnTo>
                    <a:pt x="1222" y="3774"/>
                  </a:lnTo>
                  <a:cubicBezTo>
                    <a:pt x="1231" y="3754"/>
                    <a:pt x="1261" y="3744"/>
                    <a:pt x="1261" y="3734"/>
                  </a:cubicBezTo>
                  <a:lnTo>
                    <a:pt x="1231" y="3674"/>
                  </a:lnTo>
                  <a:lnTo>
                    <a:pt x="1152" y="3496"/>
                  </a:lnTo>
                  <a:lnTo>
                    <a:pt x="1013" y="3198"/>
                  </a:lnTo>
                  <a:lnTo>
                    <a:pt x="874" y="2900"/>
                  </a:lnTo>
                  <a:cubicBezTo>
                    <a:pt x="834" y="2801"/>
                    <a:pt x="805" y="2701"/>
                    <a:pt x="765" y="2593"/>
                  </a:cubicBezTo>
                  <a:lnTo>
                    <a:pt x="576" y="1967"/>
                  </a:lnTo>
                  <a:cubicBezTo>
                    <a:pt x="527" y="1759"/>
                    <a:pt x="487" y="1540"/>
                    <a:pt x="447" y="1322"/>
                  </a:cubicBezTo>
                  <a:cubicBezTo>
                    <a:pt x="368" y="894"/>
                    <a:pt x="338" y="438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5" name="Google Shape;12645;p31"/>
            <p:cNvSpPr/>
            <p:nvPr/>
          </p:nvSpPr>
          <p:spPr>
            <a:xfrm>
              <a:off x="4955825" y="2172550"/>
              <a:ext cx="99575" cy="76550"/>
            </a:xfrm>
            <a:custGeom>
              <a:avLst/>
              <a:gdLst/>
              <a:ahLst/>
              <a:cxnLst/>
              <a:rect l="l" t="t" r="r" b="b"/>
              <a:pathLst>
                <a:path w="3983" h="3062" extrusionOk="0">
                  <a:moveTo>
                    <a:pt x="219" y="1"/>
                  </a:moveTo>
                  <a:lnTo>
                    <a:pt x="1" y="199"/>
                  </a:lnTo>
                  <a:cubicBezTo>
                    <a:pt x="349" y="467"/>
                    <a:pt x="706" y="745"/>
                    <a:pt x="1024" y="1053"/>
                  </a:cubicBezTo>
                  <a:cubicBezTo>
                    <a:pt x="1183" y="1202"/>
                    <a:pt x="1342" y="1351"/>
                    <a:pt x="1490" y="1520"/>
                  </a:cubicBezTo>
                  <a:lnTo>
                    <a:pt x="1907" y="2026"/>
                  </a:lnTo>
                  <a:cubicBezTo>
                    <a:pt x="1977" y="2106"/>
                    <a:pt x="2046" y="2195"/>
                    <a:pt x="2106" y="2285"/>
                  </a:cubicBezTo>
                  <a:lnTo>
                    <a:pt x="2284" y="2563"/>
                  </a:lnTo>
                  <a:lnTo>
                    <a:pt x="2454" y="2841"/>
                  </a:lnTo>
                  <a:lnTo>
                    <a:pt x="2553" y="3009"/>
                  </a:lnTo>
                  <a:lnTo>
                    <a:pt x="2582" y="3059"/>
                  </a:lnTo>
                  <a:cubicBezTo>
                    <a:pt x="2586" y="3061"/>
                    <a:pt x="2590" y="3062"/>
                    <a:pt x="2594" y="3062"/>
                  </a:cubicBezTo>
                  <a:cubicBezTo>
                    <a:pt x="2610" y="3062"/>
                    <a:pt x="2626" y="3049"/>
                    <a:pt x="2642" y="3049"/>
                  </a:cubicBezTo>
                  <a:lnTo>
                    <a:pt x="2751" y="3009"/>
                  </a:lnTo>
                  <a:cubicBezTo>
                    <a:pt x="2950" y="2930"/>
                    <a:pt x="3158" y="2880"/>
                    <a:pt x="3367" y="2810"/>
                  </a:cubicBezTo>
                  <a:cubicBezTo>
                    <a:pt x="3566" y="2751"/>
                    <a:pt x="3774" y="2702"/>
                    <a:pt x="3983" y="2652"/>
                  </a:cubicBezTo>
                  <a:lnTo>
                    <a:pt x="3913" y="2433"/>
                  </a:lnTo>
                  <a:cubicBezTo>
                    <a:pt x="3705" y="2493"/>
                    <a:pt x="3506" y="2563"/>
                    <a:pt x="3297" y="2642"/>
                  </a:cubicBezTo>
                  <a:cubicBezTo>
                    <a:pt x="3099" y="2721"/>
                    <a:pt x="2890" y="2791"/>
                    <a:pt x="2701" y="2880"/>
                  </a:cubicBezTo>
                  <a:lnTo>
                    <a:pt x="2652" y="2900"/>
                  </a:lnTo>
                  <a:cubicBezTo>
                    <a:pt x="2652" y="2900"/>
                    <a:pt x="2648" y="2904"/>
                    <a:pt x="2645" y="2904"/>
                  </a:cubicBezTo>
                  <a:cubicBezTo>
                    <a:pt x="2643" y="2904"/>
                    <a:pt x="2642" y="2903"/>
                    <a:pt x="2642" y="2900"/>
                  </a:cubicBezTo>
                  <a:lnTo>
                    <a:pt x="2632" y="2890"/>
                  </a:lnTo>
                  <a:lnTo>
                    <a:pt x="2553" y="2781"/>
                  </a:lnTo>
                  <a:lnTo>
                    <a:pt x="2374" y="2503"/>
                  </a:lnTo>
                  <a:lnTo>
                    <a:pt x="2195" y="2225"/>
                  </a:lnTo>
                  <a:cubicBezTo>
                    <a:pt x="2136" y="2135"/>
                    <a:pt x="2066" y="2046"/>
                    <a:pt x="1997" y="1967"/>
                  </a:cubicBezTo>
                  <a:lnTo>
                    <a:pt x="1589" y="1440"/>
                  </a:lnTo>
                  <a:lnTo>
                    <a:pt x="1143" y="944"/>
                  </a:lnTo>
                  <a:cubicBezTo>
                    <a:pt x="845" y="616"/>
                    <a:pt x="527" y="319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6" name="Google Shape;12646;p31"/>
            <p:cNvSpPr/>
            <p:nvPr/>
          </p:nvSpPr>
          <p:spPr>
            <a:xfrm>
              <a:off x="4965275" y="2292200"/>
              <a:ext cx="109000" cy="62075"/>
            </a:xfrm>
            <a:custGeom>
              <a:avLst/>
              <a:gdLst/>
              <a:ahLst/>
              <a:cxnLst/>
              <a:rect l="l" t="t" r="r" b="b"/>
              <a:pathLst>
                <a:path w="4360" h="2483" extrusionOk="0">
                  <a:moveTo>
                    <a:pt x="4280" y="1"/>
                  </a:moveTo>
                  <a:lnTo>
                    <a:pt x="4131" y="70"/>
                  </a:lnTo>
                  <a:cubicBezTo>
                    <a:pt x="4091" y="90"/>
                    <a:pt x="4051" y="109"/>
                    <a:pt x="4002" y="129"/>
                  </a:cubicBezTo>
                  <a:cubicBezTo>
                    <a:pt x="4002" y="129"/>
                    <a:pt x="3932" y="149"/>
                    <a:pt x="3863" y="189"/>
                  </a:cubicBezTo>
                  <a:lnTo>
                    <a:pt x="3724" y="249"/>
                  </a:lnTo>
                  <a:cubicBezTo>
                    <a:pt x="3535" y="318"/>
                    <a:pt x="3347" y="398"/>
                    <a:pt x="3168" y="487"/>
                  </a:cubicBezTo>
                  <a:cubicBezTo>
                    <a:pt x="2800" y="646"/>
                    <a:pt x="2433" y="835"/>
                    <a:pt x="2076" y="1023"/>
                  </a:cubicBezTo>
                  <a:cubicBezTo>
                    <a:pt x="1718" y="1212"/>
                    <a:pt x="1361" y="1420"/>
                    <a:pt x="1013" y="1629"/>
                  </a:cubicBezTo>
                  <a:cubicBezTo>
                    <a:pt x="844" y="1738"/>
                    <a:pt x="666" y="1837"/>
                    <a:pt x="496" y="1956"/>
                  </a:cubicBezTo>
                  <a:cubicBezTo>
                    <a:pt x="338" y="2066"/>
                    <a:pt x="169" y="2185"/>
                    <a:pt x="0" y="2304"/>
                  </a:cubicBezTo>
                  <a:lnTo>
                    <a:pt x="149" y="2483"/>
                  </a:lnTo>
                  <a:cubicBezTo>
                    <a:pt x="298" y="2353"/>
                    <a:pt x="457" y="2234"/>
                    <a:pt x="616" y="2106"/>
                  </a:cubicBezTo>
                  <a:cubicBezTo>
                    <a:pt x="765" y="1976"/>
                    <a:pt x="933" y="1867"/>
                    <a:pt x="1092" y="1748"/>
                  </a:cubicBezTo>
                  <a:cubicBezTo>
                    <a:pt x="1420" y="1510"/>
                    <a:pt x="1767" y="1301"/>
                    <a:pt x="2125" y="1113"/>
                  </a:cubicBezTo>
                  <a:cubicBezTo>
                    <a:pt x="2482" y="924"/>
                    <a:pt x="2850" y="755"/>
                    <a:pt x="3217" y="616"/>
                  </a:cubicBezTo>
                  <a:cubicBezTo>
                    <a:pt x="3406" y="537"/>
                    <a:pt x="3594" y="477"/>
                    <a:pt x="3793" y="418"/>
                  </a:cubicBezTo>
                  <a:cubicBezTo>
                    <a:pt x="3793" y="418"/>
                    <a:pt x="3863" y="398"/>
                    <a:pt x="3932" y="368"/>
                  </a:cubicBezTo>
                  <a:lnTo>
                    <a:pt x="4071" y="328"/>
                  </a:lnTo>
                  <a:cubicBezTo>
                    <a:pt x="4121" y="318"/>
                    <a:pt x="4170" y="299"/>
                    <a:pt x="4220" y="288"/>
                  </a:cubicBezTo>
                  <a:lnTo>
                    <a:pt x="4359" y="239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31"/>
            <p:cNvSpPr/>
            <p:nvPr/>
          </p:nvSpPr>
          <p:spPr>
            <a:xfrm>
              <a:off x="4979650" y="2314050"/>
              <a:ext cx="101300" cy="58100"/>
            </a:xfrm>
            <a:custGeom>
              <a:avLst/>
              <a:gdLst/>
              <a:ahLst/>
              <a:cxnLst/>
              <a:rect l="l" t="t" r="r" b="b"/>
              <a:pathLst>
                <a:path w="4052" h="2324" extrusionOk="0">
                  <a:moveTo>
                    <a:pt x="3983" y="0"/>
                  </a:moveTo>
                  <a:lnTo>
                    <a:pt x="3844" y="70"/>
                  </a:lnTo>
                  <a:cubicBezTo>
                    <a:pt x="3804" y="80"/>
                    <a:pt x="3764" y="100"/>
                    <a:pt x="3725" y="120"/>
                  </a:cubicBezTo>
                  <a:cubicBezTo>
                    <a:pt x="3725" y="120"/>
                    <a:pt x="3655" y="149"/>
                    <a:pt x="3595" y="179"/>
                  </a:cubicBezTo>
                  <a:cubicBezTo>
                    <a:pt x="3526" y="199"/>
                    <a:pt x="3467" y="228"/>
                    <a:pt x="3467" y="228"/>
                  </a:cubicBezTo>
                  <a:cubicBezTo>
                    <a:pt x="3288" y="298"/>
                    <a:pt x="3119" y="367"/>
                    <a:pt x="2950" y="457"/>
                  </a:cubicBezTo>
                  <a:cubicBezTo>
                    <a:pt x="2602" y="606"/>
                    <a:pt x="2265" y="784"/>
                    <a:pt x="1937" y="954"/>
                  </a:cubicBezTo>
                  <a:cubicBezTo>
                    <a:pt x="1600" y="1132"/>
                    <a:pt x="1272" y="1321"/>
                    <a:pt x="945" y="1519"/>
                  </a:cubicBezTo>
                  <a:cubicBezTo>
                    <a:pt x="786" y="1618"/>
                    <a:pt x="627" y="1708"/>
                    <a:pt x="468" y="1817"/>
                  </a:cubicBezTo>
                  <a:cubicBezTo>
                    <a:pt x="319" y="1927"/>
                    <a:pt x="150" y="2026"/>
                    <a:pt x="1" y="2145"/>
                  </a:cubicBezTo>
                  <a:lnTo>
                    <a:pt x="150" y="2324"/>
                  </a:lnTo>
                  <a:cubicBezTo>
                    <a:pt x="289" y="2205"/>
                    <a:pt x="438" y="2086"/>
                    <a:pt x="577" y="1966"/>
                  </a:cubicBezTo>
                  <a:cubicBezTo>
                    <a:pt x="716" y="1847"/>
                    <a:pt x="875" y="1748"/>
                    <a:pt x="1024" y="1638"/>
                  </a:cubicBezTo>
                  <a:cubicBezTo>
                    <a:pt x="1331" y="1420"/>
                    <a:pt x="1649" y="1221"/>
                    <a:pt x="1977" y="1043"/>
                  </a:cubicBezTo>
                  <a:cubicBezTo>
                    <a:pt x="2315" y="874"/>
                    <a:pt x="2652" y="715"/>
                    <a:pt x="2999" y="586"/>
                  </a:cubicBezTo>
                  <a:cubicBezTo>
                    <a:pt x="3178" y="517"/>
                    <a:pt x="3357" y="457"/>
                    <a:pt x="3526" y="407"/>
                  </a:cubicBezTo>
                  <a:lnTo>
                    <a:pt x="3665" y="367"/>
                  </a:lnTo>
                  <a:cubicBezTo>
                    <a:pt x="3725" y="338"/>
                    <a:pt x="3794" y="318"/>
                    <a:pt x="3794" y="318"/>
                  </a:cubicBezTo>
                  <a:cubicBezTo>
                    <a:pt x="3844" y="318"/>
                    <a:pt x="3884" y="298"/>
                    <a:pt x="3933" y="278"/>
                  </a:cubicBezTo>
                  <a:lnTo>
                    <a:pt x="4052" y="239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31"/>
            <p:cNvSpPr/>
            <p:nvPr/>
          </p:nvSpPr>
          <p:spPr>
            <a:xfrm>
              <a:off x="4927525" y="2172050"/>
              <a:ext cx="31300" cy="20400"/>
            </a:xfrm>
            <a:custGeom>
              <a:avLst/>
              <a:gdLst/>
              <a:ahLst/>
              <a:cxnLst/>
              <a:rect l="l" t="t" r="r" b="b"/>
              <a:pathLst>
                <a:path w="1252" h="816" extrusionOk="0">
                  <a:moveTo>
                    <a:pt x="1252" y="1"/>
                  </a:moveTo>
                  <a:cubicBezTo>
                    <a:pt x="1183" y="30"/>
                    <a:pt x="1123" y="50"/>
                    <a:pt x="1064" y="80"/>
                  </a:cubicBezTo>
                  <a:lnTo>
                    <a:pt x="914" y="180"/>
                  </a:lnTo>
                  <a:cubicBezTo>
                    <a:pt x="815" y="239"/>
                    <a:pt x="726" y="308"/>
                    <a:pt x="627" y="358"/>
                  </a:cubicBezTo>
                  <a:cubicBezTo>
                    <a:pt x="537" y="408"/>
                    <a:pt x="438" y="458"/>
                    <a:pt x="338" y="497"/>
                  </a:cubicBezTo>
                  <a:cubicBezTo>
                    <a:pt x="279" y="527"/>
                    <a:pt x="230" y="547"/>
                    <a:pt x="170" y="567"/>
                  </a:cubicBezTo>
                  <a:cubicBezTo>
                    <a:pt x="120" y="597"/>
                    <a:pt x="41" y="626"/>
                    <a:pt x="1" y="676"/>
                  </a:cubicBezTo>
                  <a:lnTo>
                    <a:pt x="210" y="815"/>
                  </a:lnTo>
                  <a:cubicBezTo>
                    <a:pt x="239" y="795"/>
                    <a:pt x="249" y="756"/>
                    <a:pt x="289" y="725"/>
                  </a:cubicBezTo>
                  <a:cubicBezTo>
                    <a:pt x="329" y="696"/>
                    <a:pt x="369" y="656"/>
                    <a:pt x="408" y="626"/>
                  </a:cubicBezTo>
                  <a:cubicBezTo>
                    <a:pt x="497" y="567"/>
                    <a:pt x="587" y="507"/>
                    <a:pt x="686" y="447"/>
                  </a:cubicBezTo>
                  <a:cubicBezTo>
                    <a:pt x="786" y="398"/>
                    <a:pt x="875" y="339"/>
                    <a:pt x="974" y="308"/>
                  </a:cubicBezTo>
                  <a:cubicBezTo>
                    <a:pt x="1024" y="289"/>
                    <a:pt x="1073" y="279"/>
                    <a:pt x="1123" y="269"/>
                  </a:cubicBezTo>
                  <a:lnTo>
                    <a:pt x="1252" y="269"/>
                  </a:lnTo>
                  <a:lnTo>
                    <a:pt x="125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31"/>
            <p:cNvSpPr/>
            <p:nvPr/>
          </p:nvSpPr>
          <p:spPr>
            <a:xfrm>
              <a:off x="4988350" y="2263150"/>
              <a:ext cx="37775" cy="51150"/>
            </a:xfrm>
            <a:custGeom>
              <a:avLst/>
              <a:gdLst/>
              <a:ahLst/>
              <a:cxnLst/>
              <a:rect l="l" t="t" r="r" b="b"/>
              <a:pathLst>
                <a:path w="1511" h="2046" extrusionOk="0">
                  <a:moveTo>
                    <a:pt x="110" y="190"/>
                  </a:moveTo>
                  <a:lnTo>
                    <a:pt x="130" y="199"/>
                  </a:lnTo>
                  <a:cubicBezTo>
                    <a:pt x="160" y="209"/>
                    <a:pt x="189" y="229"/>
                    <a:pt x="209" y="249"/>
                  </a:cubicBezTo>
                  <a:lnTo>
                    <a:pt x="269" y="279"/>
                  </a:lnTo>
                  <a:lnTo>
                    <a:pt x="328" y="338"/>
                  </a:lnTo>
                  <a:cubicBezTo>
                    <a:pt x="408" y="398"/>
                    <a:pt x="487" y="477"/>
                    <a:pt x="566" y="557"/>
                  </a:cubicBezTo>
                  <a:cubicBezTo>
                    <a:pt x="736" y="715"/>
                    <a:pt x="914" y="845"/>
                    <a:pt x="1073" y="984"/>
                  </a:cubicBezTo>
                  <a:lnTo>
                    <a:pt x="1272" y="1163"/>
                  </a:lnTo>
                  <a:cubicBezTo>
                    <a:pt x="1281" y="1172"/>
                    <a:pt x="1301" y="1183"/>
                    <a:pt x="1292" y="1192"/>
                  </a:cubicBezTo>
                  <a:lnTo>
                    <a:pt x="1261" y="1212"/>
                  </a:lnTo>
                  <a:lnTo>
                    <a:pt x="1162" y="1252"/>
                  </a:lnTo>
                  <a:cubicBezTo>
                    <a:pt x="983" y="1331"/>
                    <a:pt x="815" y="1430"/>
                    <a:pt x="646" y="1530"/>
                  </a:cubicBezTo>
                  <a:cubicBezTo>
                    <a:pt x="540" y="1592"/>
                    <a:pt x="434" y="1658"/>
                    <a:pt x="333" y="1731"/>
                  </a:cubicBezTo>
                  <a:lnTo>
                    <a:pt x="333" y="1731"/>
                  </a:lnTo>
                  <a:cubicBezTo>
                    <a:pt x="306" y="1604"/>
                    <a:pt x="279" y="1478"/>
                    <a:pt x="249" y="1351"/>
                  </a:cubicBezTo>
                  <a:lnTo>
                    <a:pt x="199" y="1033"/>
                  </a:lnTo>
                  <a:lnTo>
                    <a:pt x="160" y="706"/>
                  </a:lnTo>
                  <a:lnTo>
                    <a:pt x="130" y="378"/>
                  </a:lnTo>
                  <a:lnTo>
                    <a:pt x="120" y="259"/>
                  </a:lnTo>
                  <a:lnTo>
                    <a:pt x="120" y="219"/>
                  </a:lnTo>
                  <a:lnTo>
                    <a:pt x="110" y="190"/>
                  </a:lnTo>
                  <a:close/>
                  <a:moveTo>
                    <a:pt x="1" y="1"/>
                  </a:moveTo>
                  <a:lnTo>
                    <a:pt x="1" y="60"/>
                  </a:lnTo>
                  <a:lnTo>
                    <a:pt x="1" y="179"/>
                  </a:lnTo>
                  <a:lnTo>
                    <a:pt x="1" y="388"/>
                  </a:lnTo>
                  <a:lnTo>
                    <a:pt x="21" y="715"/>
                  </a:lnTo>
                  <a:lnTo>
                    <a:pt x="41" y="1033"/>
                  </a:lnTo>
                  <a:cubicBezTo>
                    <a:pt x="41" y="1033"/>
                    <a:pt x="41" y="1123"/>
                    <a:pt x="50" y="1202"/>
                  </a:cubicBezTo>
                  <a:lnTo>
                    <a:pt x="70" y="1361"/>
                  </a:lnTo>
                  <a:cubicBezTo>
                    <a:pt x="100" y="1580"/>
                    <a:pt x="130" y="1798"/>
                    <a:pt x="160" y="2006"/>
                  </a:cubicBezTo>
                  <a:lnTo>
                    <a:pt x="271" y="1992"/>
                  </a:lnTo>
                  <a:lnTo>
                    <a:pt x="271" y="1992"/>
                  </a:lnTo>
                  <a:lnTo>
                    <a:pt x="319" y="2046"/>
                  </a:lnTo>
                  <a:cubicBezTo>
                    <a:pt x="340" y="2023"/>
                    <a:pt x="363" y="2000"/>
                    <a:pt x="386" y="1977"/>
                  </a:cubicBezTo>
                  <a:lnTo>
                    <a:pt x="386" y="1977"/>
                  </a:lnTo>
                  <a:lnTo>
                    <a:pt x="388" y="1977"/>
                  </a:lnTo>
                  <a:cubicBezTo>
                    <a:pt x="388" y="1976"/>
                    <a:pt x="387" y="1976"/>
                    <a:pt x="387" y="1976"/>
                  </a:cubicBezTo>
                  <a:lnTo>
                    <a:pt x="387" y="1976"/>
                  </a:lnTo>
                  <a:cubicBezTo>
                    <a:pt x="493" y="1874"/>
                    <a:pt x="616" y="1778"/>
                    <a:pt x="745" y="1689"/>
                  </a:cubicBezTo>
                  <a:cubicBezTo>
                    <a:pt x="825" y="1629"/>
                    <a:pt x="904" y="1580"/>
                    <a:pt x="983" y="1520"/>
                  </a:cubicBezTo>
                  <a:cubicBezTo>
                    <a:pt x="1063" y="1470"/>
                    <a:pt x="1153" y="1421"/>
                    <a:pt x="1232" y="1371"/>
                  </a:cubicBezTo>
                  <a:lnTo>
                    <a:pt x="1400" y="1282"/>
                  </a:lnTo>
                  <a:lnTo>
                    <a:pt x="1490" y="1232"/>
                  </a:lnTo>
                  <a:lnTo>
                    <a:pt x="1510" y="1222"/>
                  </a:lnTo>
                  <a:lnTo>
                    <a:pt x="1500" y="1212"/>
                  </a:lnTo>
                  <a:lnTo>
                    <a:pt x="1470" y="1192"/>
                  </a:lnTo>
                  <a:lnTo>
                    <a:pt x="1431" y="1152"/>
                  </a:lnTo>
                  <a:lnTo>
                    <a:pt x="1133" y="905"/>
                  </a:lnTo>
                  <a:cubicBezTo>
                    <a:pt x="974" y="766"/>
                    <a:pt x="785" y="627"/>
                    <a:pt x="636" y="487"/>
                  </a:cubicBezTo>
                  <a:lnTo>
                    <a:pt x="398" y="249"/>
                  </a:lnTo>
                  <a:cubicBezTo>
                    <a:pt x="368" y="229"/>
                    <a:pt x="348" y="219"/>
                    <a:pt x="328" y="199"/>
                  </a:cubicBezTo>
                  <a:lnTo>
                    <a:pt x="249" y="140"/>
                  </a:lnTo>
                  <a:cubicBezTo>
                    <a:pt x="189" y="100"/>
                    <a:pt x="120" y="60"/>
                    <a:pt x="50" y="3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31"/>
            <p:cNvSpPr/>
            <p:nvPr/>
          </p:nvSpPr>
          <p:spPr>
            <a:xfrm>
              <a:off x="5053625" y="2130600"/>
              <a:ext cx="47950" cy="108250"/>
            </a:xfrm>
            <a:custGeom>
              <a:avLst/>
              <a:gdLst/>
              <a:ahLst/>
              <a:cxnLst/>
              <a:rect l="l" t="t" r="r" b="b"/>
              <a:pathLst>
                <a:path w="1918" h="4330" extrusionOk="0">
                  <a:moveTo>
                    <a:pt x="1629" y="0"/>
                  </a:moveTo>
                  <a:cubicBezTo>
                    <a:pt x="1550" y="437"/>
                    <a:pt x="1461" y="865"/>
                    <a:pt x="1411" y="1302"/>
                  </a:cubicBezTo>
                  <a:cubicBezTo>
                    <a:pt x="1381" y="1520"/>
                    <a:pt x="1361" y="1738"/>
                    <a:pt x="1331" y="1966"/>
                  </a:cubicBezTo>
                  <a:lnTo>
                    <a:pt x="1292" y="2622"/>
                  </a:lnTo>
                  <a:cubicBezTo>
                    <a:pt x="1292" y="2731"/>
                    <a:pt x="1282" y="2840"/>
                    <a:pt x="1282" y="2950"/>
                  </a:cubicBezTo>
                  <a:lnTo>
                    <a:pt x="1292" y="3287"/>
                  </a:lnTo>
                  <a:lnTo>
                    <a:pt x="1311" y="3615"/>
                  </a:lnTo>
                  <a:lnTo>
                    <a:pt x="1311" y="3744"/>
                  </a:lnTo>
                  <a:lnTo>
                    <a:pt x="1311" y="3764"/>
                  </a:lnTo>
                  <a:lnTo>
                    <a:pt x="1292" y="3764"/>
                  </a:lnTo>
                  <a:lnTo>
                    <a:pt x="1252" y="3773"/>
                  </a:lnTo>
                  <a:cubicBezTo>
                    <a:pt x="1033" y="3813"/>
                    <a:pt x="825" y="3883"/>
                    <a:pt x="616" y="3932"/>
                  </a:cubicBezTo>
                  <a:cubicBezTo>
                    <a:pt x="408" y="3982"/>
                    <a:pt x="199" y="4042"/>
                    <a:pt x="1" y="4111"/>
                  </a:cubicBezTo>
                  <a:lnTo>
                    <a:pt x="71" y="4330"/>
                  </a:lnTo>
                  <a:cubicBezTo>
                    <a:pt x="269" y="4250"/>
                    <a:pt x="468" y="4171"/>
                    <a:pt x="666" y="4111"/>
                  </a:cubicBezTo>
                  <a:cubicBezTo>
                    <a:pt x="875" y="4042"/>
                    <a:pt x="1073" y="3963"/>
                    <a:pt x="1282" y="3912"/>
                  </a:cubicBezTo>
                  <a:lnTo>
                    <a:pt x="1391" y="3883"/>
                  </a:lnTo>
                  <a:cubicBezTo>
                    <a:pt x="1411" y="3873"/>
                    <a:pt x="1441" y="3873"/>
                    <a:pt x="1450" y="3863"/>
                  </a:cubicBezTo>
                  <a:lnTo>
                    <a:pt x="1441" y="3793"/>
                  </a:lnTo>
                  <a:lnTo>
                    <a:pt x="1431" y="3605"/>
                  </a:lnTo>
                  <a:lnTo>
                    <a:pt x="1411" y="3277"/>
                  </a:lnTo>
                  <a:lnTo>
                    <a:pt x="1391" y="2950"/>
                  </a:lnTo>
                  <a:cubicBezTo>
                    <a:pt x="1381" y="2840"/>
                    <a:pt x="1401" y="2731"/>
                    <a:pt x="1401" y="2622"/>
                  </a:cubicBezTo>
                  <a:lnTo>
                    <a:pt x="1450" y="1966"/>
                  </a:lnTo>
                  <a:cubicBezTo>
                    <a:pt x="1481" y="1748"/>
                    <a:pt x="1520" y="1530"/>
                    <a:pt x="1570" y="1321"/>
                  </a:cubicBezTo>
                  <a:cubicBezTo>
                    <a:pt x="1649" y="885"/>
                    <a:pt x="1788" y="457"/>
                    <a:pt x="1917" y="40"/>
                  </a:cubicBezTo>
                  <a:lnTo>
                    <a:pt x="16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1" name="Google Shape;12651;p31"/>
            <p:cNvSpPr/>
            <p:nvPr/>
          </p:nvSpPr>
          <p:spPr>
            <a:xfrm>
              <a:off x="5125875" y="2125900"/>
              <a:ext cx="70750" cy="95825"/>
            </a:xfrm>
            <a:custGeom>
              <a:avLst/>
              <a:gdLst/>
              <a:ahLst/>
              <a:cxnLst/>
              <a:rect l="l" t="t" r="r" b="b"/>
              <a:pathLst>
                <a:path w="2830" h="3833" extrusionOk="0">
                  <a:moveTo>
                    <a:pt x="268" y="0"/>
                  </a:moveTo>
                  <a:lnTo>
                    <a:pt x="1" y="109"/>
                  </a:lnTo>
                  <a:cubicBezTo>
                    <a:pt x="109" y="298"/>
                    <a:pt x="229" y="486"/>
                    <a:pt x="338" y="675"/>
                  </a:cubicBezTo>
                  <a:cubicBezTo>
                    <a:pt x="447" y="874"/>
                    <a:pt x="546" y="1062"/>
                    <a:pt x="646" y="1271"/>
                  </a:cubicBezTo>
                  <a:cubicBezTo>
                    <a:pt x="735" y="1470"/>
                    <a:pt x="824" y="1668"/>
                    <a:pt x="904" y="1876"/>
                  </a:cubicBezTo>
                  <a:lnTo>
                    <a:pt x="1113" y="2492"/>
                  </a:lnTo>
                  <a:cubicBezTo>
                    <a:pt x="1142" y="2602"/>
                    <a:pt x="1182" y="2701"/>
                    <a:pt x="1202" y="2810"/>
                  </a:cubicBezTo>
                  <a:lnTo>
                    <a:pt x="1261" y="3127"/>
                  </a:lnTo>
                  <a:lnTo>
                    <a:pt x="1321" y="3445"/>
                  </a:lnTo>
                  <a:lnTo>
                    <a:pt x="1360" y="3634"/>
                  </a:lnTo>
                  <a:lnTo>
                    <a:pt x="1371" y="3703"/>
                  </a:lnTo>
                  <a:cubicBezTo>
                    <a:pt x="1376" y="3708"/>
                    <a:pt x="1385" y="3708"/>
                    <a:pt x="1395" y="3708"/>
                  </a:cubicBezTo>
                  <a:cubicBezTo>
                    <a:pt x="1405" y="3708"/>
                    <a:pt x="1415" y="3708"/>
                    <a:pt x="1420" y="3714"/>
                  </a:cubicBezTo>
                  <a:lnTo>
                    <a:pt x="1539" y="3714"/>
                  </a:lnTo>
                  <a:cubicBezTo>
                    <a:pt x="1758" y="3723"/>
                    <a:pt x="1966" y="3743"/>
                    <a:pt x="2185" y="3753"/>
                  </a:cubicBezTo>
                  <a:cubicBezTo>
                    <a:pt x="2393" y="3783"/>
                    <a:pt x="2611" y="3803"/>
                    <a:pt x="2820" y="3833"/>
                  </a:cubicBezTo>
                  <a:lnTo>
                    <a:pt x="2830" y="3595"/>
                  </a:lnTo>
                  <a:cubicBezTo>
                    <a:pt x="2622" y="3584"/>
                    <a:pt x="2403" y="3575"/>
                    <a:pt x="2185" y="3575"/>
                  </a:cubicBezTo>
                  <a:lnTo>
                    <a:pt x="1539" y="3575"/>
                  </a:lnTo>
                  <a:lnTo>
                    <a:pt x="1490" y="3584"/>
                  </a:lnTo>
                  <a:cubicBezTo>
                    <a:pt x="1490" y="3579"/>
                    <a:pt x="1487" y="3579"/>
                    <a:pt x="1485" y="3579"/>
                  </a:cubicBezTo>
                  <a:cubicBezTo>
                    <a:pt x="1482" y="3579"/>
                    <a:pt x="1480" y="3579"/>
                    <a:pt x="1480" y="3575"/>
                  </a:cubicBezTo>
                  <a:lnTo>
                    <a:pt x="1470" y="3564"/>
                  </a:lnTo>
                  <a:lnTo>
                    <a:pt x="1440" y="3425"/>
                  </a:lnTo>
                  <a:lnTo>
                    <a:pt x="1380" y="3108"/>
                  </a:lnTo>
                  <a:lnTo>
                    <a:pt x="1311" y="2780"/>
                  </a:lnTo>
                  <a:cubicBezTo>
                    <a:pt x="1291" y="2681"/>
                    <a:pt x="1252" y="2571"/>
                    <a:pt x="1221" y="2472"/>
                  </a:cubicBezTo>
                  <a:lnTo>
                    <a:pt x="1023" y="1837"/>
                  </a:lnTo>
                  <a:cubicBezTo>
                    <a:pt x="943" y="1629"/>
                    <a:pt x="864" y="1430"/>
                    <a:pt x="785" y="1221"/>
                  </a:cubicBezTo>
                  <a:cubicBezTo>
                    <a:pt x="636" y="804"/>
                    <a:pt x="447" y="407"/>
                    <a:pt x="26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2" name="Google Shape;12652;p31"/>
            <p:cNvSpPr/>
            <p:nvPr/>
          </p:nvSpPr>
          <p:spPr>
            <a:xfrm>
              <a:off x="5072250" y="2277550"/>
              <a:ext cx="120675" cy="20625"/>
            </a:xfrm>
            <a:custGeom>
              <a:avLst/>
              <a:gdLst/>
              <a:ahLst/>
              <a:cxnLst/>
              <a:rect l="l" t="t" r="r" b="b"/>
              <a:pathLst>
                <a:path w="4827" h="825" extrusionOk="0">
                  <a:moveTo>
                    <a:pt x="4826" y="0"/>
                  </a:moveTo>
                  <a:lnTo>
                    <a:pt x="4668" y="11"/>
                  </a:lnTo>
                  <a:cubicBezTo>
                    <a:pt x="4617" y="11"/>
                    <a:pt x="4568" y="20"/>
                    <a:pt x="4518" y="20"/>
                  </a:cubicBezTo>
                  <a:lnTo>
                    <a:pt x="4220" y="20"/>
                  </a:lnTo>
                  <a:cubicBezTo>
                    <a:pt x="4012" y="31"/>
                    <a:pt x="3814" y="40"/>
                    <a:pt x="3615" y="51"/>
                  </a:cubicBezTo>
                  <a:cubicBezTo>
                    <a:pt x="3406" y="60"/>
                    <a:pt x="3208" y="80"/>
                    <a:pt x="2999" y="90"/>
                  </a:cubicBezTo>
                  <a:cubicBezTo>
                    <a:pt x="2801" y="110"/>
                    <a:pt x="2592" y="139"/>
                    <a:pt x="2393" y="150"/>
                  </a:cubicBezTo>
                  <a:cubicBezTo>
                    <a:pt x="1987" y="209"/>
                    <a:pt x="1590" y="259"/>
                    <a:pt x="1182" y="338"/>
                  </a:cubicBezTo>
                  <a:cubicBezTo>
                    <a:pt x="983" y="368"/>
                    <a:pt x="785" y="408"/>
                    <a:pt x="586" y="457"/>
                  </a:cubicBezTo>
                  <a:lnTo>
                    <a:pt x="299" y="517"/>
                  </a:lnTo>
                  <a:lnTo>
                    <a:pt x="1" y="596"/>
                  </a:lnTo>
                  <a:lnTo>
                    <a:pt x="70" y="825"/>
                  </a:lnTo>
                  <a:lnTo>
                    <a:pt x="348" y="715"/>
                  </a:lnTo>
                  <a:lnTo>
                    <a:pt x="636" y="636"/>
                  </a:lnTo>
                  <a:cubicBezTo>
                    <a:pt x="825" y="576"/>
                    <a:pt x="1023" y="517"/>
                    <a:pt x="1212" y="468"/>
                  </a:cubicBezTo>
                  <a:cubicBezTo>
                    <a:pt x="1609" y="368"/>
                    <a:pt x="2007" y="309"/>
                    <a:pt x="2404" y="259"/>
                  </a:cubicBezTo>
                  <a:cubicBezTo>
                    <a:pt x="2602" y="239"/>
                    <a:pt x="2810" y="209"/>
                    <a:pt x="3009" y="199"/>
                  </a:cubicBezTo>
                  <a:cubicBezTo>
                    <a:pt x="3208" y="199"/>
                    <a:pt x="3416" y="190"/>
                    <a:pt x="3615" y="190"/>
                  </a:cubicBezTo>
                  <a:cubicBezTo>
                    <a:pt x="3814" y="190"/>
                    <a:pt x="4012" y="199"/>
                    <a:pt x="4220" y="209"/>
                  </a:cubicBezTo>
                  <a:cubicBezTo>
                    <a:pt x="4220" y="209"/>
                    <a:pt x="4290" y="209"/>
                    <a:pt x="4370" y="219"/>
                  </a:cubicBezTo>
                  <a:cubicBezTo>
                    <a:pt x="4439" y="229"/>
                    <a:pt x="4518" y="239"/>
                    <a:pt x="4518" y="239"/>
                  </a:cubicBezTo>
                  <a:lnTo>
                    <a:pt x="4668" y="239"/>
                  </a:lnTo>
                  <a:lnTo>
                    <a:pt x="4807" y="249"/>
                  </a:lnTo>
                  <a:lnTo>
                    <a:pt x="482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3" name="Google Shape;12653;p31"/>
            <p:cNvSpPr/>
            <p:nvPr/>
          </p:nvSpPr>
          <p:spPr>
            <a:xfrm>
              <a:off x="5079200" y="2300375"/>
              <a:ext cx="112225" cy="19650"/>
            </a:xfrm>
            <a:custGeom>
              <a:avLst/>
              <a:gdLst/>
              <a:ahLst/>
              <a:cxnLst/>
              <a:rect l="l" t="t" r="r" b="b"/>
              <a:pathLst>
                <a:path w="4489" h="786" extrusionOk="0">
                  <a:moveTo>
                    <a:pt x="4489" y="1"/>
                  </a:moveTo>
                  <a:lnTo>
                    <a:pt x="4339" y="11"/>
                  </a:lnTo>
                  <a:cubicBezTo>
                    <a:pt x="4300" y="21"/>
                    <a:pt x="4251" y="21"/>
                    <a:pt x="4211" y="21"/>
                  </a:cubicBezTo>
                  <a:lnTo>
                    <a:pt x="4072" y="21"/>
                  </a:lnTo>
                  <a:cubicBezTo>
                    <a:pt x="3992" y="21"/>
                    <a:pt x="3922" y="31"/>
                    <a:pt x="3922" y="31"/>
                  </a:cubicBezTo>
                  <a:cubicBezTo>
                    <a:pt x="3734" y="31"/>
                    <a:pt x="3545" y="41"/>
                    <a:pt x="3357" y="51"/>
                  </a:cubicBezTo>
                  <a:cubicBezTo>
                    <a:pt x="3168" y="71"/>
                    <a:pt x="2980" y="80"/>
                    <a:pt x="2791" y="91"/>
                  </a:cubicBezTo>
                  <a:cubicBezTo>
                    <a:pt x="2602" y="111"/>
                    <a:pt x="2413" y="140"/>
                    <a:pt x="2225" y="150"/>
                  </a:cubicBezTo>
                  <a:cubicBezTo>
                    <a:pt x="1848" y="200"/>
                    <a:pt x="1470" y="250"/>
                    <a:pt x="1103" y="319"/>
                  </a:cubicBezTo>
                  <a:cubicBezTo>
                    <a:pt x="914" y="349"/>
                    <a:pt x="736" y="389"/>
                    <a:pt x="547" y="428"/>
                  </a:cubicBezTo>
                  <a:lnTo>
                    <a:pt x="269" y="488"/>
                  </a:lnTo>
                  <a:lnTo>
                    <a:pt x="1" y="557"/>
                  </a:lnTo>
                  <a:lnTo>
                    <a:pt x="70" y="786"/>
                  </a:lnTo>
                  <a:lnTo>
                    <a:pt x="328" y="686"/>
                  </a:lnTo>
                  <a:lnTo>
                    <a:pt x="597" y="607"/>
                  </a:lnTo>
                  <a:cubicBezTo>
                    <a:pt x="775" y="557"/>
                    <a:pt x="954" y="497"/>
                    <a:pt x="1133" y="458"/>
                  </a:cubicBezTo>
                  <a:cubicBezTo>
                    <a:pt x="1490" y="358"/>
                    <a:pt x="1868" y="299"/>
                    <a:pt x="2235" y="250"/>
                  </a:cubicBezTo>
                  <a:cubicBezTo>
                    <a:pt x="2424" y="239"/>
                    <a:pt x="2612" y="210"/>
                    <a:pt x="2801" y="200"/>
                  </a:cubicBezTo>
                  <a:cubicBezTo>
                    <a:pt x="2989" y="200"/>
                    <a:pt x="3178" y="190"/>
                    <a:pt x="3366" y="190"/>
                  </a:cubicBezTo>
                  <a:cubicBezTo>
                    <a:pt x="3555" y="200"/>
                    <a:pt x="3734" y="200"/>
                    <a:pt x="3922" y="210"/>
                  </a:cubicBezTo>
                  <a:cubicBezTo>
                    <a:pt x="3922" y="210"/>
                    <a:pt x="3992" y="210"/>
                    <a:pt x="4061" y="219"/>
                  </a:cubicBezTo>
                  <a:lnTo>
                    <a:pt x="4200" y="239"/>
                  </a:lnTo>
                  <a:cubicBezTo>
                    <a:pt x="4225" y="244"/>
                    <a:pt x="4250" y="244"/>
                    <a:pt x="4275" y="244"/>
                  </a:cubicBezTo>
                  <a:cubicBezTo>
                    <a:pt x="4300" y="244"/>
                    <a:pt x="4325" y="244"/>
                    <a:pt x="4350" y="250"/>
                  </a:cubicBezTo>
                  <a:lnTo>
                    <a:pt x="4478" y="250"/>
                  </a:lnTo>
                  <a:lnTo>
                    <a:pt x="44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31"/>
            <p:cNvSpPr/>
            <p:nvPr/>
          </p:nvSpPr>
          <p:spPr>
            <a:xfrm>
              <a:off x="5095325" y="2124400"/>
              <a:ext cx="35275" cy="9700"/>
            </a:xfrm>
            <a:custGeom>
              <a:avLst/>
              <a:gdLst/>
              <a:ahLst/>
              <a:cxnLst/>
              <a:rect l="l" t="t" r="r" b="b"/>
              <a:pathLst>
                <a:path w="1411" h="388" extrusionOk="0">
                  <a:moveTo>
                    <a:pt x="1411" y="1"/>
                  </a:moveTo>
                  <a:cubicBezTo>
                    <a:pt x="1342" y="1"/>
                    <a:pt x="1272" y="10"/>
                    <a:pt x="1212" y="10"/>
                  </a:cubicBezTo>
                  <a:lnTo>
                    <a:pt x="1033" y="50"/>
                  </a:lnTo>
                  <a:cubicBezTo>
                    <a:pt x="925" y="70"/>
                    <a:pt x="806" y="100"/>
                    <a:pt x="706" y="109"/>
                  </a:cubicBezTo>
                  <a:cubicBezTo>
                    <a:pt x="597" y="120"/>
                    <a:pt x="488" y="129"/>
                    <a:pt x="378" y="129"/>
                  </a:cubicBezTo>
                  <a:cubicBezTo>
                    <a:pt x="319" y="140"/>
                    <a:pt x="259" y="140"/>
                    <a:pt x="199" y="140"/>
                  </a:cubicBezTo>
                  <a:cubicBezTo>
                    <a:pt x="140" y="149"/>
                    <a:pt x="60" y="159"/>
                    <a:pt x="1" y="189"/>
                  </a:cubicBezTo>
                  <a:lnTo>
                    <a:pt x="140" y="387"/>
                  </a:lnTo>
                  <a:cubicBezTo>
                    <a:pt x="180" y="387"/>
                    <a:pt x="210" y="348"/>
                    <a:pt x="249" y="328"/>
                  </a:cubicBezTo>
                  <a:cubicBezTo>
                    <a:pt x="299" y="308"/>
                    <a:pt x="349" y="298"/>
                    <a:pt x="398" y="279"/>
                  </a:cubicBezTo>
                  <a:cubicBezTo>
                    <a:pt x="497" y="248"/>
                    <a:pt x="607" y="229"/>
                    <a:pt x="726" y="219"/>
                  </a:cubicBezTo>
                  <a:cubicBezTo>
                    <a:pt x="806" y="205"/>
                    <a:pt x="880" y="195"/>
                    <a:pt x="957" y="195"/>
                  </a:cubicBezTo>
                  <a:cubicBezTo>
                    <a:pt x="985" y="195"/>
                    <a:pt x="1014" y="196"/>
                    <a:pt x="1044" y="199"/>
                  </a:cubicBezTo>
                  <a:cubicBezTo>
                    <a:pt x="1093" y="199"/>
                    <a:pt x="1143" y="209"/>
                    <a:pt x="1192" y="209"/>
                  </a:cubicBezTo>
                  <a:cubicBezTo>
                    <a:pt x="1242" y="219"/>
                    <a:pt x="1282" y="239"/>
                    <a:pt x="1312" y="259"/>
                  </a:cubicBezTo>
                  <a:lnTo>
                    <a:pt x="14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5" name="Google Shape;12655;p31"/>
            <p:cNvSpPr/>
            <p:nvPr/>
          </p:nvSpPr>
          <p:spPr>
            <a:xfrm>
              <a:off x="5110475" y="2220225"/>
              <a:ext cx="38750" cy="50400"/>
            </a:xfrm>
            <a:custGeom>
              <a:avLst/>
              <a:gdLst/>
              <a:ahLst/>
              <a:cxnLst/>
              <a:rect l="l" t="t" r="r" b="b"/>
              <a:pathLst>
                <a:path w="1550" h="2016" extrusionOk="0">
                  <a:moveTo>
                    <a:pt x="617" y="219"/>
                  </a:moveTo>
                  <a:lnTo>
                    <a:pt x="636" y="228"/>
                  </a:lnTo>
                  <a:cubicBezTo>
                    <a:pt x="656" y="248"/>
                    <a:pt x="676" y="278"/>
                    <a:pt x="696" y="298"/>
                  </a:cubicBezTo>
                  <a:lnTo>
                    <a:pt x="725" y="358"/>
                  </a:lnTo>
                  <a:cubicBezTo>
                    <a:pt x="745" y="378"/>
                    <a:pt x="756" y="407"/>
                    <a:pt x="765" y="427"/>
                  </a:cubicBezTo>
                  <a:cubicBezTo>
                    <a:pt x="825" y="526"/>
                    <a:pt x="864" y="625"/>
                    <a:pt x="914" y="725"/>
                  </a:cubicBezTo>
                  <a:cubicBezTo>
                    <a:pt x="1014" y="934"/>
                    <a:pt x="1123" y="1112"/>
                    <a:pt x="1222" y="1301"/>
                  </a:cubicBezTo>
                  <a:lnTo>
                    <a:pt x="1341" y="1539"/>
                  </a:lnTo>
                  <a:cubicBezTo>
                    <a:pt x="1351" y="1549"/>
                    <a:pt x="1361" y="1569"/>
                    <a:pt x="1351" y="1569"/>
                  </a:cubicBezTo>
                  <a:lnTo>
                    <a:pt x="1321" y="1569"/>
                  </a:lnTo>
                  <a:lnTo>
                    <a:pt x="1212" y="1579"/>
                  </a:lnTo>
                  <a:cubicBezTo>
                    <a:pt x="1023" y="1609"/>
                    <a:pt x="825" y="1629"/>
                    <a:pt x="626" y="1648"/>
                  </a:cubicBezTo>
                  <a:cubicBezTo>
                    <a:pt x="508" y="1673"/>
                    <a:pt x="385" y="1702"/>
                    <a:pt x="264" y="1735"/>
                  </a:cubicBezTo>
                  <a:lnTo>
                    <a:pt x="264" y="1735"/>
                  </a:lnTo>
                  <a:cubicBezTo>
                    <a:pt x="283" y="1606"/>
                    <a:pt x="304" y="1475"/>
                    <a:pt x="328" y="1340"/>
                  </a:cubicBezTo>
                  <a:lnTo>
                    <a:pt x="388" y="1023"/>
                  </a:lnTo>
                  <a:lnTo>
                    <a:pt x="478" y="705"/>
                  </a:lnTo>
                  <a:lnTo>
                    <a:pt x="566" y="397"/>
                  </a:lnTo>
                  <a:lnTo>
                    <a:pt x="597" y="278"/>
                  </a:lnTo>
                  <a:lnTo>
                    <a:pt x="617" y="239"/>
                  </a:lnTo>
                  <a:lnTo>
                    <a:pt x="617" y="219"/>
                  </a:lnTo>
                  <a:close/>
                  <a:moveTo>
                    <a:pt x="577" y="0"/>
                  </a:moveTo>
                  <a:cubicBezTo>
                    <a:pt x="577" y="10"/>
                    <a:pt x="566" y="30"/>
                    <a:pt x="557" y="49"/>
                  </a:cubicBezTo>
                  <a:lnTo>
                    <a:pt x="517" y="159"/>
                  </a:lnTo>
                  <a:lnTo>
                    <a:pt x="447" y="347"/>
                  </a:lnTo>
                  <a:lnTo>
                    <a:pt x="339" y="665"/>
                  </a:lnTo>
                  <a:lnTo>
                    <a:pt x="239" y="973"/>
                  </a:lnTo>
                  <a:lnTo>
                    <a:pt x="160" y="1291"/>
                  </a:lnTo>
                  <a:cubicBezTo>
                    <a:pt x="100" y="1509"/>
                    <a:pt x="50" y="1718"/>
                    <a:pt x="1" y="1926"/>
                  </a:cubicBezTo>
                  <a:lnTo>
                    <a:pt x="105" y="1949"/>
                  </a:lnTo>
                  <a:lnTo>
                    <a:pt x="105" y="1949"/>
                  </a:lnTo>
                  <a:lnTo>
                    <a:pt x="130" y="2015"/>
                  </a:lnTo>
                  <a:cubicBezTo>
                    <a:pt x="299" y="1946"/>
                    <a:pt x="478" y="1887"/>
                    <a:pt x="666" y="1837"/>
                  </a:cubicBezTo>
                  <a:cubicBezTo>
                    <a:pt x="855" y="1787"/>
                    <a:pt x="1043" y="1757"/>
                    <a:pt x="1232" y="1718"/>
                  </a:cubicBezTo>
                  <a:cubicBezTo>
                    <a:pt x="1232" y="1718"/>
                    <a:pt x="1281" y="1718"/>
                    <a:pt x="1331" y="1708"/>
                  </a:cubicBezTo>
                  <a:cubicBezTo>
                    <a:pt x="1371" y="1698"/>
                    <a:pt x="1420" y="1698"/>
                    <a:pt x="1420" y="1698"/>
                  </a:cubicBezTo>
                  <a:lnTo>
                    <a:pt x="1530" y="1688"/>
                  </a:lnTo>
                  <a:lnTo>
                    <a:pt x="1540" y="1678"/>
                  </a:lnTo>
                  <a:cubicBezTo>
                    <a:pt x="1550" y="1678"/>
                    <a:pt x="1540" y="1678"/>
                    <a:pt x="1540" y="1668"/>
                  </a:cubicBezTo>
                  <a:lnTo>
                    <a:pt x="1530" y="1638"/>
                  </a:lnTo>
                  <a:lnTo>
                    <a:pt x="1500" y="1589"/>
                  </a:lnTo>
                  <a:lnTo>
                    <a:pt x="1312" y="1251"/>
                  </a:lnTo>
                  <a:cubicBezTo>
                    <a:pt x="1212" y="1053"/>
                    <a:pt x="1093" y="874"/>
                    <a:pt x="1003" y="675"/>
                  </a:cubicBezTo>
                  <a:cubicBezTo>
                    <a:pt x="954" y="576"/>
                    <a:pt x="914" y="477"/>
                    <a:pt x="855" y="378"/>
                  </a:cubicBezTo>
                  <a:cubicBezTo>
                    <a:pt x="845" y="347"/>
                    <a:pt x="835" y="327"/>
                    <a:pt x="815" y="298"/>
                  </a:cubicBezTo>
                  <a:lnTo>
                    <a:pt x="765" y="219"/>
                  </a:lnTo>
                  <a:cubicBezTo>
                    <a:pt x="725" y="159"/>
                    <a:pt x="676" y="100"/>
                    <a:pt x="617" y="40"/>
                  </a:cubicBezTo>
                  <a:lnTo>
                    <a:pt x="57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6" name="Google Shape;12656;p31"/>
            <p:cNvSpPr/>
            <p:nvPr/>
          </p:nvSpPr>
          <p:spPr>
            <a:xfrm>
              <a:off x="5196375" y="2134575"/>
              <a:ext cx="81675" cy="88600"/>
            </a:xfrm>
            <a:custGeom>
              <a:avLst/>
              <a:gdLst/>
              <a:ahLst/>
              <a:cxnLst/>
              <a:rect l="l" t="t" r="r" b="b"/>
              <a:pathLst>
                <a:path w="3267" h="3544" extrusionOk="0">
                  <a:moveTo>
                    <a:pt x="3009" y="0"/>
                  </a:moveTo>
                  <a:cubicBezTo>
                    <a:pt x="2781" y="378"/>
                    <a:pt x="2542" y="755"/>
                    <a:pt x="2344" y="1143"/>
                  </a:cubicBezTo>
                  <a:cubicBezTo>
                    <a:pt x="2234" y="1331"/>
                    <a:pt x="2135" y="1529"/>
                    <a:pt x="2026" y="1728"/>
                  </a:cubicBezTo>
                  <a:lnTo>
                    <a:pt x="1757" y="2334"/>
                  </a:lnTo>
                  <a:cubicBezTo>
                    <a:pt x="1718" y="2433"/>
                    <a:pt x="1658" y="2533"/>
                    <a:pt x="1629" y="2632"/>
                  </a:cubicBezTo>
                  <a:lnTo>
                    <a:pt x="1519" y="2950"/>
                  </a:lnTo>
                  <a:lnTo>
                    <a:pt x="1410" y="3257"/>
                  </a:lnTo>
                  <a:lnTo>
                    <a:pt x="1371" y="3387"/>
                  </a:lnTo>
                  <a:lnTo>
                    <a:pt x="1360" y="3406"/>
                  </a:lnTo>
                  <a:cubicBezTo>
                    <a:pt x="1360" y="3406"/>
                    <a:pt x="1351" y="3396"/>
                    <a:pt x="1340" y="3396"/>
                  </a:cubicBezTo>
                  <a:lnTo>
                    <a:pt x="1301" y="3396"/>
                  </a:lnTo>
                  <a:lnTo>
                    <a:pt x="983" y="3347"/>
                  </a:lnTo>
                  <a:lnTo>
                    <a:pt x="656" y="3307"/>
                  </a:lnTo>
                  <a:cubicBezTo>
                    <a:pt x="437" y="3287"/>
                    <a:pt x="228" y="3257"/>
                    <a:pt x="10" y="3248"/>
                  </a:cubicBezTo>
                  <a:lnTo>
                    <a:pt x="0" y="3486"/>
                  </a:lnTo>
                  <a:cubicBezTo>
                    <a:pt x="62" y="3483"/>
                    <a:pt x="124" y="3482"/>
                    <a:pt x="187" y="3482"/>
                  </a:cubicBezTo>
                  <a:cubicBezTo>
                    <a:pt x="337" y="3482"/>
                    <a:pt x="489" y="3489"/>
                    <a:pt x="636" y="3495"/>
                  </a:cubicBezTo>
                  <a:lnTo>
                    <a:pt x="963" y="3506"/>
                  </a:lnTo>
                  <a:lnTo>
                    <a:pt x="1281" y="3526"/>
                  </a:lnTo>
                  <a:lnTo>
                    <a:pt x="1400" y="3535"/>
                  </a:lnTo>
                  <a:cubicBezTo>
                    <a:pt x="1413" y="3535"/>
                    <a:pt x="1426" y="3544"/>
                    <a:pt x="1437" y="3544"/>
                  </a:cubicBezTo>
                  <a:cubicBezTo>
                    <a:pt x="1442" y="3544"/>
                    <a:pt x="1447" y="3542"/>
                    <a:pt x="1450" y="3535"/>
                  </a:cubicBezTo>
                  <a:lnTo>
                    <a:pt x="1470" y="3475"/>
                  </a:lnTo>
                  <a:lnTo>
                    <a:pt x="1529" y="3287"/>
                  </a:lnTo>
                  <a:lnTo>
                    <a:pt x="1629" y="2979"/>
                  </a:lnTo>
                  <a:lnTo>
                    <a:pt x="1728" y="2672"/>
                  </a:lnTo>
                  <a:cubicBezTo>
                    <a:pt x="1757" y="2562"/>
                    <a:pt x="1817" y="2473"/>
                    <a:pt x="1857" y="2363"/>
                  </a:cubicBezTo>
                  <a:lnTo>
                    <a:pt x="1996" y="2066"/>
                  </a:lnTo>
                  <a:cubicBezTo>
                    <a:pt x="2066" y="1927"/>
                    <a:pt x="2135" y="1778"/>
                    <a:pt x="2135" y="1778"/>
                  </a:cubicBezTo>
                  <a:cubicBezTo>
                    <a:pt x="2244" y="1589"/>
                    <a:pt x="2364" y="1401"/>
                    <a:pt x="2483" y="1212"/>
                  </a:cubicBezTo>
                  <a:cubicBezTo>
                    <a:pt x="2711" y="834"/>
                    <a:pt x="2989" y="487"/>
                    <a:pt x="3267" y="139"/>
                  </a:cubicBezTo>
                  <a:lnTo>
                    <a:pt x="30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31"/>
            <p:cNvSpPr/>
            <p:nvPr/>
          </p:nvSpPr>
          <p:spPr>
            <a:xfrm>
              <a:off x="5301350" y="2144000"/>
              <a:ext cx="35050" cy="112475"/>
            </a:xfrm>
            <a:custGeom>
              <a:avLst/>
              <a:gdLst/>
              <a:ahLst/>
              <a:cxnLst/>
              <a:rect l="l" t="t" r="r" b="b"/>
              <a:pathLst>
                <a:path w="1402" h="4499" extrusionOk="0">
                  <a:moveTo>
                    <a:pt x="21" y="1"/>
                  </a:moveTo>
                  <a:cubicBezTo>
                    <a:pt x="100" y="437"/>
                    <a:pt x="180" y="885"/>
                    <a:pt x="200" y="1322"/>
                  </a:cubicBezTo>
                  <a:cubicBezTo>
                    <a:pt x="219" y="1540"/>
                    <a:pt x="230" y="1758"/>
                    <a:pt x="230" y="1977"/>
                  </a:cubicBezTo>
                  <a:cubicBezTo>
                    <a:pt x="230" y="1977"/>
                    <a:pt x="230" y="2136"/>
                    <a:pt x="219" y="2304"/>
                  </a:cubicBezTo>
                  <a:cubicBezTo>
                    <a:pt x="210" y="2463"/>
                    <a:pt x="200" y="2632"/>
                    <a:pt x="200" y="2632"/>
                  </a:cubicBezTo>
                  <a:cubicBezTo>
                    <a:pt x="190" y="2741"/>
                    <a:pt x="190" y="2851"/>
                    <a:pt x="170" y="2959"/>
                  </a:cubicBezTo>
                  <a:lnTo>
                    <a:pt x="111" y="3277"/>
                  </a:lnTo>
                  <a:lnTo>
                    <a:pt x="51" y="3605"/>
                  </a:lnTo>
                  <a:lnTo>
                    <a:pt x="11" y="3794"/>
                  </a:lnTo>
                  <a:lnTo>
                    <a:pt x="1" y="3853"/>
                  </a:lnTo>
                  <a:cubicBezTo>
                    <a:pt x="1" y="3873"/>
                    <a:pt x="31" y="3873"/>
                    <a:pt x="51" y="3883"/>
                  </a:cubicBezTo>
                  <a:lnTo>
                    <a:pt x="160" y="3923"/>
                  </a:lnTo>
                  <a:lnTo>
                    <a:pt x="448" y="4052"/>
                  </a:lnTo>
                  <a:lnTo>
                    <a:pt x="736" y="4201"/>
                  </a:lnTo>
                  <a:cubicBezTo>
                    <a:pt x="934" y="4300"/>
                    <a:pt x="1123" y="4389"/>
                    <a:pt x="1312" y="4499"/>
                  </a:cubicBezTo>
                  <a:lnTo>
                    <a:pt x="1401" y="4280"/>
                  </a:lnTo>
                  <a:cubicBezTo>
                    <a:pt x="1212" y="4191"/>
                    <a:pt x="1014" y="4111"/>
                    <a:pt x="815" y="4032"/>
                  </a:cubicBezTo>
                  <a:lnTo>
                    <a:pt x="508" y="3903"/>
                  </a:lnTo>
                  <a:lnTo>
                    <a:pt x="210" y="3794"/>
                  </a:lnTo>
                  <a:lnTo>
                    <a:pt x="160" y="3784"/>
                  </a:lnTo>
                  <a:cubicBezTo>
                    <a:pt x="160" y="3784"/>
                    <a:pt x="150" y="3784"/>
                    <a:pt x="150" y="3774"/>
                  </a:cubicBezTo>
                  <a:lnTo>
                    <a:pt x="150" y="3764"/>
                  </a:lnTo>
                  <a:lnTo>
                    <a:pt x="170" y="3625"/>
                  </a:lnTo>
                  <a:lnTo>
                    <a:pt x="219" y="3297"/>
                  </a:lnTo>
                  <a:lnTo>
                    <a:pt x="279" y="2979"/>
                  </a:lnTo>
                  <a:cubicBezTo>
                    <a:pt x="299" y="2871"/>
                    <a:pt x="299" y="2761"/>
                    <a:pt x="309" y="2642"/>
                  </a:cubicBezTo>
                  <a:lnTo>
                    <a:pt x="358" y="1986"/>
                  </a:lnTo>
                  <a:lnTo>
                    <a:pt x="358" y="1322"/>
                  </a:lnTo>
                  <a:cubicBezTo>
                    <a:pt x="358" y="885"/>
                    <a:pt x="329" y="437"/>
                    <a:pt x="3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8" name="Google Shape;12658;p31"/>
            <p:cNvSpPr/>
            <p:nvPr/>
          </p:nvSpPr>
          <p:spPr>
            <a:xfrm>
              <a:off x="5192400" y="2277800"/>
              <a:ext cx="118175" cy="35025"/>
            </a:xfrm>
            <a:custGeom>
              <a:avLst/>
              <a:gdLst/>
              <a:ahLst/>
              <a:cxnLst/>
              <a:rect l="l" t="t" r="r" b="b"/>
              <a:pathLst>
                <a:path w="4727" h="1401" extrusionOk="0">
                  <a:moveTo>
                    <a:pt x="20" y="1"/>
                  </a:moveTo>
                  <a:lnTo>
                    <a:pt x="1" y="229"/>
                  </a:lnTo>
                  <a:cubicBezTo>
                    <a:pt x="398" y="239"/>
                    <a:pt x="804" y="268"/>
                    <a:pt x="1202" y="319"/>
                  </a:cubicBezTo>
                  <a:cubicBezTo>
                    <a:pt x="1400" y="338"/>
                    <a:pt x="1599" y="378"/>
                    <a:pt x="1797" y="407"/>
                  </a:cubicBezTo>
                  <a:lnTo>
                    <a:pt x="2095" y="467"/>
                  </a:lnTo>
                  <a:lnTo>
                    <a:pt x="2384" y="546"/>
                  </a:lnTo>
                  <a:lnTo>
                    <a:pt x="2681" y="616"/>
                  </a:lnTo>
                  <a:lnTo>
                    <a:pt x="2959" y="716"/>
                  </a:lnTo>
                  <a:cubicBezTo>
                    <a:pt x="3158" y="775"/>
                    <a:pt x="3346" y="835"/>
                    <a:pt x="3535" y="914"/>
                  </a:cubicBezTo>
                  <a:cubicBezTo>
                    <a:pt x="3714" y="994"/>
                    <a:pt x="3902" y="1063"/>
                    <a:pt x="4081" y="1153"/>
                  </a:cubicBezTo>
                  <a:lnTo>
                    <a:pt x="4349" y="1281"/>
                  </a:lnTo>
                  <a:lnTo>
                    <a:pt x="4498" y="1341"/>
                  </a:lnTo>
                  <a:lnTo>
                    <a:pt x="4617" y="1400"/>
                  </a:lnTo>
                  <a:lnTo>
                    <a:pt x="4727" y="1172"/>
                  </a:lnTo>
                  <a:lnTo>
                    <a:pt x="4577" y="1122"/>
                  </a:lnTo>
                  <a:cubicBezTo>
                    <a:pt x="4528" y="1113"/>
                    <a:pt x="4478" y="1103"/>
                    <a:pt x="4438" y="1083"/>
                  </a:cubicBezTo>
                  <a:lnTo>
                    <a:pt x="4151" y="983"/>
                  </a:lnTo>
                  <a:cubicBezTo>
                    <a:pt x="3962" y="904"/>
                    <a:pt x="3774" y="844"/>
                    <a:pt x="3575" y="785"/>
                  </a:cubicBezTo>
                  <a:cubicBezTo>
                    <a:pt x="3386" y="716"/>
                    <a:pt x="3187" y="666"/>
                    <a:pt x="2999" y="606"/>
                  </a:cubicBezTo>
                  <a:lnTo>
                    <a:pt x="2701" y="517"/>
                  </a:lnTo>
                  <a:lnTo>
                    <a:pt x="2413" y="447"/>
                  </a:lnTo>
                  <a:lnTo>
                    <a:pt x="2115" y="368"/>
                  </a:lnTo>
                  <a:lnTo>
                    <a:pt x="1817" y="308"/>
                  </a:lnTo>
                  <a:cubicBezTo>
                    <a:pt x="1619" y="259"/>
                    <a:pt x="1420" y="209"/>
                    <a:pt x="1221" y="180"/>
                  </a:cubicBezTo>
                  <a:cubicBezTo>
                    <a:pt x="824" y="100"/>
                    <a:pt x="418" y="41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9" name="Google Shape;12659;p31"/>
            <p:cNvSpPr/>
            <p:nvPr/>
          </p:nvSpPr>
          <p:spPr>
            <a:xfrm>
              <a:off x="5191150" y="2300650"/>
              <a:ext cx="109750" cy="33025"/>
            </a:xfrm>
            <a:custGeom>
              <a:avLst/>
              <a:gdLst/>
              <a:ahLst/>
              <a:cxnLst/>
              <a:rect l="l" t="t" r="r" b="b"/>
              <a:pathLst>
                <a:path w="4390" h="1321" extrusionOk="0">
                  <a:moveTo>
                    <a:pt x="11" y="0"/>
                  </a:moveTo>
                  <a:lnTo>
                    <a:pt x="0" y="228"/>
                  </a:lnTo>
                  <a:cubicBezTo>
                    <a:pt x="368" y="248"/>
                    <a:pt x="735" y="258"/>
                    <a:pt x="1103" y="308"/>
                  </a:cubicBezTo>
                  <a:cubicBezTo>
                    <a:pt x="1291" y="328"/>
                    <a:pt x="1480" y="358"/>
                    <a:pt x="1659" y="397"/>
                  </a:cubicBezTo>
                  <a:lnTo>
                    <a:pt x="1937" y="447"/>
                  </a:lnTo>
                  <a:lnTo>
                    <a:pt x="2205" y="517"/>
                  </a:lnTo>
                  <a:lnTo>
                    <a:pt x="2483" y="586"/>
                  </a:lnTo>
                  <a:lnTo>
                    <a:pt x="2751" y="675"/>
                  </a:lnTo>
                  <a:cubicBezTo>
                    <a:pt x="2930" y="735"/>
                    <a:pt x="3109" y="795"/>
                    <a:pt x="3277" y="864"/>
                  </a:cubicBezTo>
                  <a:cubicBezTo>
                    <a:pt x="3446" y="934"/>
                    <a:pt x="3625" y="1003"/>
                    <a:pt x="3784" y="1092"/>
                  </a:cubicBezTo>
                  <a:lnTo>
                    <a:pt x="4032" y="1212"/>
                  </a:lnTo>
                  <a:cubicBezTo>
                    <a:pt x="4071" y="1231"/>
                    <a:pt x="4121" y="1241"/>
                    <a:pt x="4171" y="1261"/>
                  </a:cubicBezTo>
                  <a:lnTo>
                    <a:pt x="4280" y="1320"/>
                  </a:lnTo>
                  <a:lnTo>
                    <a:pt x="4389" y="1092"/>
                  </a:lnTo>
                  <a:lnTo>
                    <a:pt x="4250" y="1053"/>
                  </a:lnTo>
                  <a:cubicBezTo>
                    <a:pt x="4210" y="1033"/>
                    <a:pt x="4161" y="1023"/>
                    <a:pt x="4121" y="1013"/>
                  </a:cubicBezTo>
                  <a:lnTo>
                    <a:pt x="3853" y="914"/>
                  </a:lnTo>
                  <a:cubicBezTo>
                    <a:pt x="3685" y="844"/>
                    <a:pt x="3496" y="795"/>
                    <a:pt x="3317" y="735"/>
                  </a:cubicBezTo>
                  <a:cubicBezTo>
                    <a:pt x="3148" y="675"/>
                    <a:pt x="2959" y="625"/>
                    <a:pt x="2781" y="566"/>
                  </a:cubicBezTo>
                  <a:lnTo>
                    <a:pt x="2513" y="486"/>
                  </a:lnTo>
                  <a:lnTo>
                    <a:pt x="2235" y="417"/>
                  </a:lnTo>
                  <a:lnTo>
                    <a:pt x="1957" y="347"/>
                  </a:lnTo>
                  <a:lnTo>
                    <a:pt x="1679" y="288"/>
                  </a:lnTo>
                  <a:cubicBezTo>
                    <a:pt x="1500" y="248"/>
                    <a:pt x="1311" y="199"/>
                    <a:pt x="1132" y="169"/>
                  </a:cubicBezTo>
                  <a:cubicBezTo>
                    <a:pt x="755" y="89"/>
                    <a:pt x="388" y="40"/>
                    <a:pt x="1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31"/>
            <p:cNvSpPr/>
            <p:nvPr/>
          </p:nvSpPr>
          <p:spPr>
            <a:xfrm>
              <a:off x="5273075" y="2133525"/>
              <a:ext cx="34775" cy="13475"/>
            </a:xfrm>
            <a:custGeom>
              <a:avLst/>
              <a:gdLst/>
              <a:ahLst/>
              <a:cxnLst/>
              <a:rect l="l" t="t" r="r" b="b"/>
              <a:pathLst>
                <a:path w="1391" h="539" extrusionOk="0">
                  <a:moveTo>
                    <a:pt x="38" y="0"/>
                  </a:moveTo>
                  <a:cubicBezTo>
                    <a:pt x="25" y="0"/>
                    <a:pt x="13" y="1"/>
                    <a:pt x="0" y="3"/>
                  </a:cubicBezTo>
                  <a:lnTo>
                    <a:pt x="60" y="241"/>
                  </a:lnTo>
                  <a:cubicBezTo>
                    <a:pt x="65" y="242"/>
                    <a:pt x="71" y="243"/>
                    <a:pt x="77" y="243"/>
                  </a:cubicBezTo>
                  <a:cubicBezTo>
                    <a:pt x="111" y="243"/>
                    <a:pt x="145" y="221"/>
                    <a:pt x="179" y="221"/>
                  </a:cubicBezTo>
                  <a:cubicBezTo>
                    <a:pt x="238" y="221"/>
                    <a:pt x="288" y="221"/>
                    <a:pt x="338" y="231"/>
                  </a:cubicBezTo>
                  <a:cubicBezTo>
                    <a:pt x="447" y="241"/>
                    <a:pt x="556" y="261"/>
                    <a:pt x="666" y="291"/>
                  </a:cubicBezTo>
                  <a:cubicBezTo>
                    <a:pt x="775" y="311"/>
                    <a:pt x="874" y="340"/>
                    <a:pt x="973" y="380"/>
                  </a:cubicBezTo>
                  <a:cubicBezTo>
                    <a:pt x="1023" y="400"/>
                    <a:pt x="1072" y="430"/>
                    <a:pt x="1112" y="450"/>
                  </a:cubicBezTo>
                  <a:cubicBezTo>
                    <a:pt x="1152" y="479"/>
                    <a:pt x="1182" y="509"/>
                    <a:pt x="1211" y="539"/>
                  </a:cubicBezTo>
                  <a:lnTo>
                    <a:pt x="1390" y="331"/>
                  </a:lnTo>
                  <a:cubicBezTo>
                    <a:pt x="1321" y="311"/>
                    <a:pt x="1251" y="291"/>
                    <a:pt x="1192" y="271"/>
                  </a:cubicBezTo>
                  <a:lnTo>
                    <a:pt x="1013" y="241"/>
                  </a:lnTo>
                  <a:cubicBezTo>
                    <a:pt x="904" y="221"/>
                    <a:pt x="794" y="211"/>
                    <a:pt x="686" y="181"/>
                  </a:cubicBezTo>
                  <a:cubicBezTo>
                    <a:pt x="586" y="161"/>
                    <a:pt x="477" y="122"/>
                    <a:pt x="368" y="82"/>
                  </a:cubicBezTo>
                  <a:cubicBezTo>
                    <a:pt x="318" y="62"/>
                    <a:pt x="258" y="53"/>
                    <a:pt x="209" y="33"/>
                  </a:cubicBezTo>
                  <a:cubicBezTo>
                    <a:pt x="160" y="16"/>
                    <a:pt x="98" y="0"/>
                    <a:pt x="3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31"/>
            <p:cNvSpPr/>
            <p:nvPr/>
          </p:nvSpPr>
          <p:spPr>
            <a:xfrm>
              <a:off x="5237075" y="2229150"/>
              <a:ext cx="38250" cy="47925"/>
            </a:xfrm>
            <a:custGeom>
              <a:avLst/>
              <a:gdLst/>
              <a:ahLst/>
              <a:cxnLst/>
              <a:rect l="l" t="t" r="r" b="b"/>
              <a:pathLst>
                <a:path w="1530" h="1917" extrusionOk="0">
                  <a:moveTo>
                    <a:pt x="1192" y="219"/>
                  </a:moveTo>
                  <a:lnTo>
                    <a:pt x="1202" y="239"/>
                  </a:lnTo>
                  <a:cubicBezTo>
                    <a:pt x="1222" y="268"/>
                    <a:pt x="1222" y="299"/>
                    <a:pt x="1232" y="328"/>
                  </a:cubicBezTo>
                  <a:lnTo>
                    <a:pt x="1252" y="388"/>
                  </a:lnTo>
                  <a:cubicBezTo>
                    <a:pt x="1252" y="418"/>
                    <a:pt x="1252" y="447"/>
                    <a:pt x="1261" y="467"/>
                  </a:cubicBezTo>
                  <a:lnTo>
                    <a:pt x="1292" y="795"/>
                  </a:lnTo>
                  <a:cubicBezTo>
                    <a:pt x="1311" y="1023"/>
                    <a:pt x="1351" y="1232"/>
                    <a:pt x="1371" y="1450"/>
                  </a:cubicBezTo>
                  <a:lnTo>
                    <a:pt x="1400" y="1718"/>
                  </a:lnTo>
                  <a:cubicBezTo>
                    <a:pt x="1392" y="1727"/>
                    <a:pt x="1398" y="1750"/>
                    <a:pt x="1394" y="1750"/>
                  </a:cubicBezTo>
                  <a:cubicBezTo>
                    <a:pt x="1393" y="1750"/>
                    <a:pt x="1392" y="1750"/>
                    <a:pt x="1391" y="1748"/>
                  </a:cubicBezTo>
                  <a:lnTo>
                    <a:pt x="1361" y="1738"/>
                  </a:lnTo>
                  <a:lnTo>
                    <a:pt x="1261" y="1708"/>
                  </a:lnTo>
                  <a:cubicBezTo>
                    <a:pt x="954" y="1628"/>
                    <a:pt x="641" y="1540"/>
                    <a:pt x="321" y="1505"/>
                  </a:cubicBezTo>
                  <a:lnTo>
                    <a:pt x="321" y="1505"/>
                  </a:lnTo>
                  <a:cubicBezTo>
                    <a:pt x="385" y="1391"/>
                    <a:pt x="451" y="1277"/>
                    <a:pt x="517" y="1162"/>
                  </a:cubicBezTo>
                  <a:lnTo>
                    <a:pt x="696" y="894"/>
                  </a:lnTo>
                  <a:lnTo>
                    <a:pt x="884" y="626"/>
                  </a:lnTo>
                  <a:lnTo>
                    <a:pt x="1083" y="368"/>
                  </a:lnTo>
                  <a:lnTo>
                    <a:pt x="1153" y="279"/>
                  </a:lnTo>
                  <a:lnTo>
                    <a:pt x="1182" y="239"/>
                  </a:lnTo>
                  <a:lnTo>
                    <a:pt x="1192" y="219"/>
                  </a:lnTo>
                  <a:close/>
                  <a:moveTo>
                    <a:pt x="1242" y="1"/>
                  </a:moveTo>
                  <a:cubicBezTo>
                    <a:pt x="1222" y="21"/>
                    <a:pt x="1212" y="30"/>
                    <a:pt x="1202" y="50"/>
                  </a:cubicBezTo>
                  <a:lnTo>
                    <a:pt x="1122" y="129"/>
                  </a:lnTo>
                  <a:lnTo>
                    <a:pt x="983" y="288"/>
                  </a:lnTo>
                  <a:lnTo>
                    <a:pt x="775" y="537"/>
                  </a:lnTo>
                  <a:cubicBezTo>
                    <a:pt x="775" y="537"/>
                    <a:pt x="725" y="596"/>
                    <a:pt x="676" y="666"/>
                  </a:cubicBezTo>
                  <a:cubicBezTo>
                    <a:pt x="626" y="725"/>
                    <a:pt x="566" y="795"/>
                    <a:pt x="566" y="795"/>
                  </a:cubicBezTo>
                  <a:lnTo>
                    <a:pt x="378" y="1063"/>
                  </a:lnTo>
                  <a:cubicBezTo>
                    <a:pt x="249" y="1241"/>
                    <a:pt x="129" y="1411"/>
                    <a:pt x="1" y="1589"/>
                  </a:cubicBezTo>
                  <a:lnTo>
                    <a:pt x="93" y="1654"/>
                  </a:lnTo>
                  <a:lnTo>
                    <a:pt x="93" y="1654"/>
                  </a:lnTo>
                  <a:lnTo>
                    <a:pt x="90" y="1728"/>
                  </a:lnTo>
                  <a:cubicBezTo>
                    <a:pt x="124" y="1726"/>
                    <a:pt x="157" y="1724"/>
                    <a:pt x="191" y="1723"/>
                  </a:cubicBezTo>
                  <a:lnTo>
                    <a:pt x="191" y="1723"/>
                  </a:lnTo>
                  <a:lnTo>
                    <a:pt x="199" y="1728"/>
                  </a:lnTo>
                  <a:cubicBezTo>
                    <a:pt x="200" y="1726"/>
                    <a:pt x="201" y="1724"/>
                    <a:pt x="203" y="1722"/>
                  </a:cubicBezTo>
                  <a:lnTo>
                    <a:pt x="203" y="1722"/>
                  </a:lnTo>
                  <a:cubicBezTo>
                    <a:pt x="226" y="1722"/>
                    <a:pt x="250" y="1721"/>
                    <a:pt x="274" y="1721"/>
                  </a:cubicBezTo>
                  <a:cubicBezTo>
                    <a:pt x="590" y="1721"/>
                    <a:pt x="906" y="1781"/>
                    <a:pt x="1222" y="1847"/>
                  </a:cubicBezTo>
                  <a:lnTo>
                    <a:pt x="1411" y="1887"/>
                  </a:lnTo>
                  <a:lnTo>
                    <a:pt x="1520" y="1917"/>
                  </a:lnTo>
                  <a:lnTo>
                    <a:pt x="1530" y="1917"/>
                  </a:lnTo>
                  <a:lnTo>
                    <a:pt x="1530" y="1907"/>
                  </a:lnTo>
                  <a:lnTo>
                    <a:pt x="1530" y="1877"/>
                  </a:lnTo>
                  <a:lnTo>
                    <a:pt x="1520" y="1817"/>
                  </a:lnTo>
                  <a:lnTo>
                    <a:pt x="1470" y="1440"/>
                  </a:lnTo>
                  <a:cubicBezTo>
                    <a:pt x="1450" y="1222"/>
                    <a:pt x="1400" y="994"/>
                    <a:pt x="1391" y="785"/>
                  </a:cubicBezTo>
                  <a:cubicBezTo>
                    <a:pt x="1381" y="676"/>
                    <a:pt x="1381" y="566"/>
                    <a:pt x="1361" y="457"/>
                  </a:cubicBezTo>
                  <a:cubicBezTo>
                    <a:pt x="1361" y="427"/>
                    <a:pt x="1361" y="398"/>
                    <a:pt x="1351" y="368"/>
                  </a:cubicBezTo>
                  <a:lnTo>
                    <a:pt x="1331" y="268"/>
                  </a:lnTo>
                  <a:cubicBezTo>
                    <a:pt x="1311" y="199"/>
                    <a:pt x="1292" y="129"/>
                    <a:pt x="1261" y="60"/>
                  </a:cubicBezTo>
                  <a:lnTo>
                    <a:pt x="124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31"/>
            <p:cNvSpPr/>
            <p:nvPr/>
          </p:nvSpPr>
          <p:spPr>
            <a:xfrm>
              <a:off x="5334125" y="2202575"/>
              <a:ext cx="106275" cy="68375"/>
            </a:xfrm>
            <a:custGeom>
              <a:avLst/>
              <a:gdLst/>
              <a:ahLst/>
              <a:cxnLst/>
              <a:rect l="l" t="t" r="r" b="b"/>
              <a:pathLst>
                <a:path w="4251" h="2735" extrusionOk="0">
                  <a:moveTo>
                    <a:pt x="4062" y="1"/>
                  </a:moveTo>
                  <a:cubicBezTo>
                    <a:pt x="3714" y="269"/>
                    <a:pt x="3357" y="528"/>
                    <a:pt x="3029" y="825"/>
                  </a:cubicBezTo>
                  <a:cubicBezTo>
                    <a:pt x="2860" y="964"/>
                    <a:pt x="2692" y="1113"/>
                    <a:pt x="2523" y="1252"/>
                  </a:cubicBezTo>
                  <a:lnTo>
                    <a:pt x="2056" y="1719"/>
                  </a:lnTo>
                  <a:cubicBezTo>
                    <a:pt x="1977" y="1798"/>
                    <a:pt x="1887" y="1868"/>
                    <a:pt x="1818" y="1957"/>
                  </a:cubicBezTo>
                  <a:lnTo>
                    <a:pt x="1609" y="2205"/>
                  </a:lnTo>
                  <a:lnTo>
                    <a:pt x="1401" y="2454"/>
                  </a:lnTo>
                  <a:lnTo>
                    <a:pt x="1311" y="2553"/>
                  </a:lnTo>
                  <a:lnTo>
                    <a:pt x="1302" y="2573"/>
                  </a:lnTo>
                  <a:cubicBezTo>
                    <a:pt x="1291" y="2573"/>
                    <a:pt x="1291" y="2563"/>
                    <a:pt x="1282" y="2563"/>
                  </a:cubicBezTo>
                  <a:lnTo>
                    <a:pt x="1242" y="2533"/>
                  </a:lnTo>
                  <a:cubicBezTo>
                    <a:pt x="1053" y="2434"/>
                    <a:pt x="865" y="2324"/>
                    <a:pt x="676" y="2225"/>
                  </a:cubicBezTo>
                  <a:cubicBezTo>
                    <a:pt x="488" y="2126"/>
                    <a:pt x="289" y="2037"/>
                    <a:pt x="90" y="1937"/>
                  </a:cubicBezTo>
                  <a:lnTo>
                    <a:pt x="1" y="2156"/>
                  </a:lnTo>
                  <a:cubicBezTo>
                    <a:pt x="190" y="2235"/>
                    <a:pt x="398" y="2304"/>
                    <a:pt x="587" y="2394"/>
                  </a:cubicBezTo>
                  <a:cubicBezTo>
                    <a:pt x="785" y="2483"/>
                    <a:pt x="984" y="2563"/>
                    <a:pt x="1172" y="2652"/>
                  </a:cubicBezTo>
                  <a:lnTo>
                    <a:pt x="1282" y="2712"/>
                  </a:lnTo>
                  <a:cubicBezTo>
                    <a:pt x="1298" y="2720"/>
                    <a:pt x="1314" y="2734"/>
                    <a:pt x="1325" y="2734"/>
                  </a:cubicBezTo>
                  <a:cubicBezTo>
                    <a:pt x="1327" y="2734"/>
                    <a:pt x="1329" y="2734"/>
                    <a:pt x="1331" y="2732"/>
                  </a:cubicBezTo>
                  <a:lnTo>
                    <a:pt x="1371" y="2682"/>
                  </a:lnTo>
                  <a:lnTo>
                    <a:pt x="1490" y="2533"/>
                  </a:lnTo>
                  <a:lnTo>
                    <a:pt x="1699" y="2275"/>
                  </a:lnTo>
                  <a:lnTo>
                    <a:pt x="1897" y="2026"/>
                  </a:lnTo>
                  <a:cubicBezTo>
                    <a:pt x="1967" y="1937"/>
                    <a:pt x="2056" y="1868"/>
                    <a:pt x="2125" y="1788"/>
                  </a:cubicBezTo>
                  <a:lnTo>
                    <a:pt x="2612" y="1342"/>
                  </a:lnTo>
                  <a:cubicBezTo>
                    <a:pt x="2781" y="1203"/>
                    <a:pt x="2960" y="1064"/>
                    <a:pt x="3138" y="934"/>
                  </a:cubicBezTo>
                  <a:cubicBezTo>
                    <a:pt x="3486" y="667"/>
                    <a:pt x="3873" y="448"/>
                    <a:pt x="4250" y="219"/>
                  </a:cubicBezTo>
                  <a:lnTo>
                    <a:pt x="406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31"/>
            <p:cNvSpPr/>
            <p:nvPr/>
          </p:nvSpPr>
          <p:spPr>
            <a:xfrm>
              <a:off x="5425250" y="2222200"/>
              <a:ext cx="41950" cy="116450"/>
            </a:xfrm>
            <a:custGeom>
              <a:avLst/>
              <a:gdLst/>
              <a:ahLst/>
              <a:cxnLst/>
              <a:rect l="l" t="t" r="r" b="b"/>
              <a:pathLst>
                <a:path w="1678" h="4658" extrusionOk="0">
                  <a:moveTo>
                    <a:pt x="1400" y="1"/>
                  </a:moveTo>
                  <a:cubicBezTo>
                    <a:pt x="1320" y="438"/>
                    <a:pt x="1241" y="874"/>
                    <a:pt x="1102" y="1301"/>
                  </a:cubicBezTo>
                  <a:lnTo>
                    <a:pt x="894" y="1927"/>
                  </a:lnTo>
                  <a:lnTo>
                    <a:pt x="625" y="2523"/>
                  </a:lnTo>
                  <a:cubicBezTo>
                    <a:pt x="576" y="2622"/>
                    <a:pt x="536" y="2721"/>
                    <a:pt x="477" y="2821"/>
                  </a:cubicBezTo>
                  <a:lnTo>
                    <a:pt x="307" y="3088"/>
                  </a:lnTo>
                  <a:lnTo>
                    <a:pt x="139" y="3366"/>
                  </a:lnTo>
                  <a:lnTo>
                    <a:pt x="29" y="3535"/>
                  </a:lnTo>
                  <a:lnTo>
                    <a:pt x="0" y="3585"/>
                  </a:lnTo>
                  <a:cubicBezTo>
                    <a:pt x="0" y="3605"/>
                    <a:pt x="20" y="3615"/>
                    <a:pt x="29" y="3624"/>
                  </a:cubicBezTo>
                  <a:lnTo>
                    <a:pt x="119" y="3714"/>
                  </a:lnTo>
                  <a:cubicBezTo>
                    <a:pt x="268" y="3863"/>
                    <a:pt x="417" y="4022"/>
                    <a:pt x="566" y="4180"/>
                  </a:cubicBezTo>
                  <a:lnTo>
                    <a:pt x="983" y="4657"/>
                  </a:lnTo>
                  <a:lnTo>
                    <a:pt x="1152" y="4489"/>
                  </a:lnTo>
                  <a:cubicBezTo>
                    <a:pt x="1002" y="4339"/>
                    <a:pt x="844" y="4191"/>
                    <a:pt x="695" y="4041"/>
                  </a:cubicBezTo>
                  <a:cubicBezTo>
                    <a:pt x="536" y="3893"/>
                    <a:pt x="367" y="3754"/>
                    <a:pt x="208" y="3605"/>
                  </a:cubicBezTo>
                  <a:lnTo>
                    <a:pt x="168" y="3575"/>
                  </a:lnTo>
                  <a:cubicBezTo>
                    <a:pt x="168" y="3575"/>
                    <a:pt x="159" y="3575"/>
                    <a:pt x="159" y="3565"/>
                  </a:cubicBezTo>
                  <a:lnTo>
                    <a:pt x="168" y="3555"/>
                  </a:lnTo>
                  <a:lnTo>
                    <a:pt x="238" y="3436"/>
                  </a:lnTo>
                  <a:lnTo>
                    <a:pt x="407" y="3148"/>
                  </a:lnTo>
                  <a:lnTo>
                    <a:pt x="576" y="2870"/>
                  </a:lnTo>
                  <a:cubicBezTo>
                    <a:pt x="625" y="2770"/>
                    <a:pt x="665" y="2671"/>
                    <a:pt x="715" y="2572"/>
                  </a:cubicBezTo>
                  <a:lnTo>
                    <a:pt x="1002" y="1976"/>
                  </a:lnTo>
                  <a:cubicBezTo>
                    <a:pt x="1082" y="1768"/>
                    <a:pt x="1161" y="1559"/>
                    <a:pt x="1241" y="1361"/>
                  </a:cubicBezTo>
                  <a:cubicBezTo>
                    <a:pt x="1410" y="954"/>
                    <a:pt x="1539" y="527"/>
                    <a:pt x="1678" y="109"/>
                  </a:cubicBezTo>
                  <a:lnTo>
                    <a:pt x="14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31"/>
            <p:cNvSpPr/>
            <p:nvPr/>
          </p:nvSpPr>
          <p:spPr>
            <a:xfrm>
              <a:off x="5308075" y="2307325"/>
              <a:ext cx="101550" cy="74500"/>
            </a:xfrm>
            <a:custGeom>
              <a:avLst/>
              <a:gdLst/>
              <a:ahLst/>
              <a:cxnLst/>
              <a:rect l="l" t="t" r="r" b="b"/>
              <a:pathLst>
                <a:path w="4062" h="2980" extrusionOk="0">
                  <a:moveTo>
                    <a:pt x="100" y="1"/>
                  </a:moveTo>
                  <a:lnTo>
                    <a:pt x="0" y="219"/>
                  </a:lnTo>
                  <a:cubicBezTo>
                    <a:pt x="358" y="369"/>
                    <a:pt x="725" y="537"/>
                    <a:pt x="1073" y="726"/>
                  </a:cubicBezTo>
                  <a:cubicBezTo>
                    <a:pt x="1252" y="825"/>
                    <a:pt x="1430" y="925"/>
                    <a:pt x="1599" y="1034"/>
                  </a:cubicBezTo>
                  <a:cubicBezTo>
                    <a:pt x="1768" y="1143"/>
                    <a:pt x="1936" y="1252"/>
                    <a:pt x="2105" y="1371"/>
                  </a:cubicBezTo>
                  <a:cubicBezTo>
                    <a:pt x="2264" y="1490"/>
                    <a:pt x="2423" y="1609"/>
                    <a:pt x="2582" y="1739"/>
                  </a:cubicBezTo>
                  <a:cubicBezTo>
                    <a:pt x="2741" y="1868"/>
                    <a:pt x="2889" y="1997"/>
                    <a:pt x="3039" y="2136"/>
                  </a:cubicBezTo>
                  <a:cubicBezTo>
                    <a:pt x="3187" y="2275"/>
                    <a:pt x="3326" y="2414"/>
                    <a:pt x="3465" y="2553"/>
                  </a:cubicBezTo>
                  <a:lnTo>
                    <a:pt x="3674" y="2772"/>
                  </a:lnTo>
                  <a:cubicBezTo>
                    <a:pt x="3704" y="2811"/>
                    <a:pt x="3743" y="2851"/>
                    <a:pt x="3783" y="2880"/>
                  </a:cubicBezTo>
                  <a:lnTo>
                    <a:pt x="3882" y="2980"/>
                  </a:lnTo>
                  <a:lnTo>
                    <a:pt x="4061" y="2811"/>
                  </a:lnTo>
                  <a:lnTo>
                    <a:pt x="3932" y="2712"/>
                  </a:lnTo>
                  <a:cubicBezTo>
                    <a:pt x="3902" y="2682"/>
                    <a:pt x="3862" y="2652"/>
                    <a:pt x="3823" y="2622"/>
                  </a:cubicBezTo>
                  <a:lnTo>
                    <a:pt x="3595" y="2414"/>
                  </a:lnTo>
                  <a:cubicBezTo>
                    <a:pt x="3445" y="2285"/>
                    <a:pt x="3287" y="2156"/>
                    <a:pt x="3128" y="2026"/>
                  </a:cubicBezTo>
                  <a:lnTo>
                    <a:pt x="2651" y="1649"/>
                  </a:lnTo>
                  <a:lnTo>
                    <a:pt x="2165" y="1282"/>
                  </a:lnTo>
                  <a:cubicBezTo>
                    <a:pt x="1996" y="1163"/>
                    <a:pt x="1827" y="1053"/>
                    <a:pt x="1658" y="934"/>
                  </a:cubicBezTo>
                  <a:cubicBezTo>
                    <a:pt x="1490" y="825"/>
                    <a:pt x="1311" y="716"/>
                    <a:pt x="1142" y="607"/>
                  </a:cubicBezTo>
                  <a:cubicBezTo>
                    <a:pt x="804" y="389"/>
                    <a:pt x="457" y="19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31"/>
            <p:cNvSpPr/>
            <p:nvPr/>
          </p:nvSpPr>
          <p:spPr>
            <a:xfrm>
              <a:off x="5298375" y="2328175"/>
              <a:ext cx="94850" cy="69800"/>
            </a:xfrm>
            <a:custGeom>
              <a:avLst/>
              <a:gdLst/>
              <a:ahLst/>
              <a:cxnLst/>
              <a:rect l="l" t="t" r="r" b="b"/>
              <a:pathLst>
                <a:path w="3794" h="2792" extrusionOk="0">
                  <a:moveTo>
                    <a:pt x="100" y="1"/>
                  </a:moveTo>
                  <a:lnTo>
                    <a:pt x="1" y="210"/>
                  </a:lnTo>
                  <a:cubicBezTo>
                    <a:pt x="338" y="349"/>
                    <a:pt x="676" y="517"/>
                    <a:pt x="1004" y="686"/>
                  </a:cubicBezTo>
                  <a:cubicBezTo>
                    <a:pt x="1163" y="775"/>
                    <a:pt x="1331" y="865"/>
                    <a:pt x="1490" y="965"/>
                  </a:cubicBezTo>
                  <a:cubicBezTo>
                    <a:pt x="1649" y="1073"/>
                    <a:pt x="1808" y="1173"/>
                    <a:pt x="1957" y="1282"/>
                  </a:cubicBezTo>
                  <a:cubicBezTo>
                    <a:pt x="2106" y="1401"/>
                    <a:pt x="2265" y="1510"/>
                    <a:pt x="2404" y="1629"/>
                  </a:cubicBezTo>
                  <a:lnTo>
                    <a:pt x="2831" y="1997"/>
                  </a:lnTo>
                  <a:cubicBezTo>
                    <a:pt x="2960" y="2126"/>
                    <a:pt x="3099" y="2255"/>
                    <a:pt x="3228" y="2384"/>
                  </a:cubicBezTo>
                  <a:lnTo>
                    <a:pt x="3416" y="2593"/>
                  </a:lnTo>
                  <a:cubicBezTo>
                    <a:pt x="3447" y="2633"/>
                    <a:pt x="3486" y="2662"/>
                    <a:pt x="3516" y="2692"/>
                  </a:cubicBezTo>
                  <a:lnTo>
                    <a:pt x="3615" y="2791"/>
                  </a:lnTo>
                  <a:lnTo>
                    <a:pt x="3794" y="2613"/>
                  </a:lnTo>
                  <a:lnTo>
                    <a:pt x="3675" y="2523"/>
                  </a:lnTo>
                  <a:cubicBezTo>
                    <a:pt x="3635" y="2494"/>
                    <a:pt x="3595" y="2474"/>
                    <a:pt x="3566" y="2434"/>
                  </a:cubicBezTo>
                  <a:lnTo>
                    <a:pt x="3357" y="2255"/>
                  </a:lnTo>
                  <a:cubicBezTo>
                    <a:pt x="3208" y="2126"/>
                    <a:pt x="3069" y="2007"/>
                    <a:pt x="2920" y="1888"/>
                  </a:cubicBezTo>
                  <a:lnTo>
                    <a:pt x="2474" y="1540"/>
                  </a:lnTo>
                  <a:lnTo>
                    <a:pt x="2017" y="1203"/>
                  </a:lnTo>
                  <a:cubicBezTo>
                    <a:pt x="1868" y="1093"/>
                    <a:pt x="1709" y="984"/>
                    <a:pt x="1550" y="875"/>
                  </a:cubicBezTo>
                  <a:cubicBezTo>
                    <a:pt x="1391" y="766"/>
                    <a:pt x="1232" y="676"/>
                    <a:pt x="1073" y="567"/>
                  </a:cubicBezTo>
                  <a:cubicBezTo>
                    <a:pt x="755" y="369"/>
                    <a:pt x="428" y="17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6" name="Google Shape;12666;p31"/>
            <p:cNvSpPr/>
            <p:nvPr/>
          </p:nvSpPr>
          <p:spPr>
            <a:xfrm>
              <a:off x="5436900" y="2202100"/>
              <a:ext cx="29800" cy="23350"/>
            </a:xfrm>
            <a:custGeom>
              <a:avLst/>
              <a:gdLst/>
              <a:ahLst/>
              <a:cxnLst/>
              <a:rect l="l" t="t" r="r" b="b"/>
              <a:pathLst>
                <a:path w="1192" h="934" extrusionOk="0">
                  <a:moveTo>
                    <a:pt x="20" y="0"/>
                  </a:moveTo>
                  <a:lnTo>
                    <a:pt x="0" y="249"/>
                  </a:lnTo>
                  <a:cubicBezTo>
                    <a:pt x="30" y="268"/>
                    <a:pt x="70" y="258"/>
                    <a:pt x="110" y="278"/>
                  </a:cubicBezTo>
                  <a:lnTo>
                    <a:pt x="258" y="338"/>
                  </a:lnTo>
                  <a:cubicBezTo>
                    <a:pt x="348" y="388"/>
                    <a:pt x="447" y="447"/>
                    <a:pt x="536" y="507"/>
                  </a:cubicBezTo>
                  <a:cubicBezTo>
                    <a:pt x="626" y="576"/>
                    <a:pt x="715" y="635"/>
                    <a:pt x="795" y="715"/>
                  </a:cubicBezTo>
                  <a:cubicBezTo>
                    <a:pt x="825" y="745"/>
                    <a:pt x="865" y="785"/>
                    <a:pt x="894" y="825"/>
                  </a:cubicBezTo>
                  <a:cubicBezTo>
                    <a:pt x="924" y="864"/>
                    <a:pt x="934" y="904"/>
                    <a:pt x="953" y="933"/>
                  </a:cubicBezTo>
                  <a:lnTo>
                    <a:pt x="1192" y="814"/>
                  </a:lnTo>
                  <a:cubicBezTo>
                    <a:pt x="1143" y="765"/>
                    <a:pt x="1083" y="725"/>
                    <a:pt x="1033" y="686"/>
                  </a:cubicBezTo>
                  <a:lnTo>
                    <a:pt x="884" y="596"/>
                  </a:lnTo>
                  <a:cubicBezTo>
                    <a:pt x="785" y="536"/>
                    <a:pt x="686" y="477"/>
                    <a:pt x="596" y="417"/>
                  </a:cubicBezTo>
                  <a:cubicBezTo>
                    <a:pt x="507" y="357"/>
                    <a:pt x="417" y="288"/>
                    <a:pt x="338" y="218"/>
                  </a:cubicBezTo>
                  <a:cubicBezTo>
                    <a:pt x="289" y="179"/>
                    <a:pt x="249" y="139"/>
                    <a:pt x="199" y="99"/>
                  </a:cubicBezTo>
                  <a:cubicBezTo>
                    <a:pt x="150" y="70"/>
                    <a:pt x="90" y="20"/>
                    <a:pt x="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7" name="Google Shape;12667;p31"/>
            <p:cNvSpPr/>
            <p:nvPr/>
          </p:nvSpPr>
          <p:spPr>
            <a:xfrm>
              <a:off x="5354975" y="2289475"/>
              <a:ext cx="43225" cy="47425"/>
            </a:xfrm>
            <a:custGeom>
              <a:avLst/>
              <a:gdLst/>
              <a:ahLst/>
              <a:cxnLst/>
              <a:rect l="l" t="t" r="r" b="b"/>
              <a:pathLst>
                <a:path w="1729" h="1897" extrusionOk="0">
                  <a:moveTo>
                    <a:pt x="1609" y="189"/>
                  </a:moveTo>
                  <a:lnTo>
                    <a:pt x="1609" y="209"/>
                  </a:lnTo>
                  <a:lnTo>
                    <a:pt x="1609" y="298"/>
                  </a:lnTo>
                  <a:lnTo>
                    <a:pt x="1589" y="368"/>
                  </a:lnTo>
                  <a:cubicBezTo>
                    <a:pt x="1589" y="388"/>
                    <a:pt x="1580" y="417"/>
                    <a:pt x="1569" y="447"/>
                  </a:cubicBezTo>
                  <a:cubicBezTo>
                    <a:pt x="1550" y="547"/>
                    <a:pt x="1510" y="655"/>
                    <a:pt x="1481" y="755"/>
                  </a:cubicBezTo>
                  <a:cubicBezTo>
                    <a:pt x="1411" y="983"/>
                    <a:pt x="1381" y="1192"/>
                    <a:pt x="1322" y="1400"/>
                  </a:cubicBezTo>
                  <a:lnTo>
                    <a:pt x="1252" y="1659"/>
                  </a:lnTo>
                  <a:cubicBezTo>
                    <a:pt x="1244" y="1659"/>
                    <a:pt x="1242" y="1680"/>
                    <a:pt x="1242" y="1680"/>
                  </a:cubicBezTo>
                  <a:cubicBezTo>
                    <a:pt x="1242" y="1680"/>
                    <a:pt x="1242" y="1680"/>
                    <a:pt x="1242" y="1678"/>
                  </a:cubicBezTo>
                  <a:lnTo>
                    <a:pt x="1212" y="1659"/>
                  </a:lnTo>
                  <a:lnTo>
                    <a:pt x="1123" y="1599"/>
                  </a:lnTo>
                  <a:cubicBezTo>
                    <a:pt x="964" y="1489"/>
                    <a:pt x="815" y="1361"/>
                    <a:pt x="646" y="1251"/>
                  </a:cubicBezTo>
                  <a:cubicBezTo>
                    <a:pt x="541" y="1189"/>
                    <a:pt x="435" y="1127"/>
                    <a:pt x="327" y="1070"/>
                  </a:cubicBezTo>
                  <a:lnTo>
                    <a:pt x="327" y="1070"/>
                  </a:lnTo>
                  <a:cubicBezTo>
                    <a:pt x="426" y="989"/>
                    <a:pt x="524" y="908"/>
                    <a:pt x="627" y="825"/>
                  </a:cubicBezTo>
                  <a:lnTo>
                    <a:pt x="894" y="636"/>
                  </a:lnTo>
                  <a:lnTo>
                    <a:pt x="1163" y="457"/>
                  </a:lnTo>
                  <a:lnTo>
                    <a:pt x="1450" y="278"/>
                  </a:lnTo>
                  <a:lnTo>
                    <a:pt x="1550" y="218"/>
                  </a:lnTo>
                  <a:lnTo>
                    <a:pt x="1589" y="199"/>
                  </a:lnTo>
                  <a:lnTo>
                    <a:pt x="1609" y="189"/>
                  </a:lnTo>
                  <a:close/>
                  <a:moveTo>
                    <a:pt x="1728" y="0"/>
                  </a:moveTo>
                  <a:cubicBezTo>
                    <a:pt x="1708" y="0"/>
                    <a:pt x="1689" y="20"/>
                    <a:pt x="1679" y="20"/>
                  </a:cubicBezTo>
                  <a:lnTo>
                    <a:pt x="1569" y="70"/>
                  </a:lnTo>
                  <a:lnTo>
                    <a:pt x="1391" y="169"/>
                  </a:lnTo>
                  <a:lnTo>
                    <a:pt x="1103" y="338"/>
                  </a:lnTo>
                  <a:lnTo>
                    <a:pt x="815" y="497"/>
                  </a:lnTo>
                  <a:lnTo>
                    <a:pt x="537" y="675"/>
                  </a:lnTo>
                  <a:cubicBezTo>
                    <a:pt x="358" y="794"/>
                    <a:pt x="179" y="904"/>
                    <a:pt x="1" y="1033"/>
                  </a:cubicBezTo>
                  <a:cubicBezTo>
                    <a:pt x="1" y="1033"/>
                    <a:pt x="27" y="1076"/>
                    <a:pt x="63" y="1122"/>
                  </a:cubicBezTo>
                  <a:lnTo>
                    <a:pt x="63" y="1122"/>
                  </a:lnTo>
                  <a:lnTo>
                    <a:pt x="31" y="1192"/>
                  </a:lnTo>
                  <a:cubicBezTo>
                    <a:pt x="63" y="1202"/>
                    <a:pt x="95" y="1214"/>
                    <a:pt x="127" y="1226"/>
                  </a:cubicBezTo>
                  <a:lnTo>
                    <a:pt x="127" y="1226"/>
                  </a:lnTo>
                  <a:lnTo>
                    <a:pt x="130" y="1231"/>
                  </a:lnTo>
                  <a:cubicBezTo>
                    <a:pt x="131" y="1230"/>
                    <a:pt x="133" y="1229"/>
                    <a:pt x="134" y="1228"/>
                  </a:cubicBezTo>
                  <a:lnTo>
                    <a:pt x="134" y="1228"/>
                  </a:lnTo>
                  <a:cubicBezTo>
                    <a:pt x="275" y="1282"/>
                    <a:pt x="411" y="1346"/>
                    <a:pt x="547" y="1410"/>
                  </a:cubicBezTo>
                  <a:cubicBezTo>
                    <a:pt x="716" y="1500"/>
                    <a:pt x="885" y="1609"/>
                    <a:pt x="1044" y="1708"/>
                  </a:cubicBezTo>
                  <a:lnTo>
                    <a:pt x="1123" y="1767"/>
                  </a:lnTo>
                  <a:cubicBezTo>
                    <a:pt x="1163" y="1787"/>
                    <a:pt x="1202" y="1817"/>
                    <a:pt x="1202" y="1817"/>
                  </a:cubicBezTo>
                  <a:lnTo>
                    <a:pt x="1291" y="1887"/>
                  </a:lnTo>
                  <a:lnTo>
                    <a:pt x="1302" y="1897"/>
                  </a:lnTo>
                  <a:cubicBezTo>
                    <a:pt x="1302" y="1897"/>
                    <a:pt x="1302" y="1887"/>
                    <a:pt x="1311" y="1877"/>
                  </a:cubicBezTo>
                  <a:lnTo>
                    <a:pt x="1311" y="1847"/>
                  </a:lnTo>
                  <a:lnTo>
                    <a:pt x="1331" y="1787"/>
                  </a:lnTo>
                  <a:lnTo>
                    <a:pt x="1421" y="1420"/>
                  </a:lnTo>
                  <a:cubicBezTo>
                    <a:pt x="1481" y="1211"/>
                    <a:pt x="1510" y="983"/>
                    <a:pt x="1580" y="785"/>
                  </a:cubicBezTo>
                  <a:cubicBezTo>
                    <a:pt x="1609" y="686"/>
                    <a:pt x="1649" y="576"/>
                    <a:pt x="1679" y="467"/>
                  </a:cubicBezTo>
                  <a:cubicBezTo>
                    <a:pt x="1679" y="437"/>
                    <a:pt x="1689" y="417"/>
                    <a:pt x="1699" y="388"/>
                  </a:cubicBezTo>
                  <a:lnTo>
                    <a:pt x="1719" y="288"/>
                  </a:lnTo>
                  <a:cubicBezTo>
                    <a:pt x="1719" y="209"/>
                    <a:pt x="1728" y="139"/>
                    <a:pt x="1728" y="60"/>
                  </a:cubicBezTo>
                  <a:lnTo>
                    <a:pt x="17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31"/>
            <p:cNvSpPr/>
            <p:nvPr/>
          </p:nvSpPr>
          <p:spPr>
            <a:xfrm>
              <a:off x="5449800" y="2324975"/>
              <a:ext cx="116700" cy="39250"/>
            </a:xfrm>
            <a:custGeom>
              <a:avLst/>
              <a:gdLst/>
              <a:ahLst/>
              <a:cxnLst/>
              <a:rect l="l" t="t" r="r" b="b"/>
              <a:pathLst>
                <a:path w="4668" h="1570" extrusionOk="0">
                  <a:moveTo>
                    <a:pt x="4568" y="0"/>
                  </a:moveTo>
                  <a:cubicBezTo>
                    <a:pt x="4151" y="129"/>
                    <a:pt x="3724" y="239"/>
                    <a:pt x="3307" y="397"/>
                  </a:cubicBezTo>
                  <a:cubicBezTo>
                    <a:pt x="3098" y="467"/>
                    <a:pt x="2890" y="546"/>
                    <a:pt x="2681" y="616"/>
                  </a:cubicBezTo>
                  <a:lnTo>
                    <a:pt x="2076" y="874"/>
                  </a:lnTo>
                  <a:cubicBezTo>
                    <a:pt x="1977" y="923"/>
                    <a:pt x="1878" y="963"/>
                    <a:pt x="1778" y="1013"/>
                  </a:cubicBezTo>
                  <a:lnTo>
                    <a:pt x="1490" y="1172"/>
                  </a:lnTo>
                  <a:lnTo>
                    <a:pt x="1192" y="1331"/>
                  </a:lnTo>
                  <a:lnTo>
                    <a:pt x="1083" y="1400"/>
                  </a:lnTo>
                  <a:lnTo>
                    <a:pt x="1063" y="1410"/>
                  </a:lnTo>
                  <a:cubicBezTo>
                    <a:pt x="1063" y="1410"/>
                    <a:pt x="1053" y="1400"/>
                    <a:pt x="1053" y="1390"/>
                  </a:cubicBezTo>
                  <a:lnTo>
                    <a:pt x="1024" y="1360"/>
                  </a:lnTo>
                  <a:cubicBezTo>
                    <a:pt x="755" y="1013"/>
                    <a:pt x="457" y="695"/>
                    <a:pt x="170" y="378"/>
                  </a:cubicBezTo>
                  <a:lnTo>
                    <a:pt x="1" y="546"/>
                  </a:lnTo>
                  <a:cubicBezTo>
                    <a:pt x="309" y="834"/>
                    <a:pt x="627" y="1132"/>
                    <a:pt x="914" y="1440"/>
                  </a:cubicBezTo>
                  <a:lnTo>
                    <a:pt x="993" y="1529"/>
                  </a:lnTo>
                  <a:cubicBezTo>
                    <a:pt x="1013" y="1539"/>
                    <a:pt x="1024" y="1569"/>
                    <a:pt x="1044" y="1569"/>
                  </a:cubicBezTo>
                  <a:lnTo>
                    <a:pt x="1093" y="1539"/>
                  </a:lnTo>
                  <a:lnTo>
                    <a:pt x="1262" y="1440"/>
                  </a:lnTo>
                  <a:lnTo>
                    <a:pt x="1540" y="1271"/>
                  </a:lnTo>
                  <a:lnTo>
                    <a:pt x="1828" y="1112"/>
                  </a:lnTo>
                  <a:cubicBezTo>
                    <a:pt x="1917" y="1053"/>
                    <a:pt x="2026" y="1023"/>
                    <a:pt x="2125" y="973"/>
                  </a:cubicBezTo>
                  <a:lnTo>
                    <a:pt x="2731" y="725"/>
                  </a:lnTo>
                  <a:cubicBezTo>
                    <a:pt x="2940" y="656"/>
                    <a:pt x="3149" y="596"/>
                    <a:pt x="3367" y="536"/>
                  </a:cubicBezTo>
                  <a:cubicBezTo>
                    <a:pt x="3784" y="417"/>
                    <a:pt x="4230" y="347"/>
                    <a:pt x="4667" y="278"/>
                  </a:cubicBezTo>
                  <a:lnTo>
                    <a:pt x="45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31"/>
            <p:cNvSpPr/>
            <p:nvPr/>
          </p:nvSpPr>
          <p:spPr>
            <a:xfrm>
              <a:off x="5514600" y="2352275"/>
              <a:ext cx="70750" cy="104775"/>
            </a:xfrm>
            <a:custGeom>
              <a:avLst/>
              <a:gdLst/>
              <a:ahLst/>
              <a:cxnLst/>
              <a:rect l="l" t="t" r="r" b="b"/>
              <a:pathLst>
                <a:path w="2830" h="4191" extrusionOk="0">
                  <a:moveTo>
                    <a:pt x="2611" y="1"/>
                  </a:moveTo>
                  <a:cubicBezTo>
                    <a:pt x="2373" y="378"/>
                    <a:pt x="2145" y="755"/>
                    <a:pt x="1867" y="1093"/>
                  </a:cubicBezTo>
                  <a:cubicBezTo>
                    <a:pt x="1728" y="1271"/>
                    <a:pt x="1589" y="1440"/>
                    <a:pt x="1440" y="1609"/>
                  </a:cubicBezTo>
                  <a:lnTo>
                    <a:pt x="974" y="2075"/>
                  </a:lnTo>
                  <a:cubicBezTo>
                    <a:pt x="894" y="2145"/>
                    <a:pt x="824" y="2225"/>
                    <a:pt x="735" y="2294"/>
                  </a:cubicBezTo>
                  <a:lnTo>
                    <a:pt x="477" y="2492"/>
                  </a:lnTo>
                  <a:lnTo>
                    <a:pt x="219" y="2681"/>
                  </a:lnTo>
                  <a:lnTo>
                    <a:pt x="60" y="2801"/>
                  </a:lnTo>
                  <a:lnTo>
                    <a:pt x="10" y="2840"/>
                  </a:lnTo>
                  <a:cubicBezTo>
                    <a:pt x="0" y="2850"/>
                    <a:pt x="20" y="2870"/>
                    <a:pt x="30" y="2889"/>
                  </a:cubicBezTo>
                  <a:lnTo>
                    <a:pt x="80" y="2999"/>
                  </a:lnTo>
                  <a:cubicBezTo>
                    <a:pt x="248" y="3396"/>
                    <a:pt x="407" y="3793"/>
                    <a:pt x="546" y="4191"/>
                  </a:cubicBezTo>
                  <a:lnTo>
                    <a:pt x="755" y="4101"/>
                  </a:lnTo>
                  <a:cubicBezTo>
                    <a:pt x="596" y="3704"/>
                    <a:pt x="398" y="3317"/>
                    <a:pt x="199" y="2929"/>
                  </a:cubicBezTo>
                  <a:lnTo>
                    <a:pt x="179" y="2889"/>
                  </a:lnTo>
                  <a:lnTo>
                    <a:pt x="169" y="2880"/>
                  </a:lnTo>
                  <a:lnTo>
                    <a:pt x="179" y="2870"/>
                  </a:lnTo>
                  <a:lnTo>
                    <a:pt x="288" y="2781"/>
                  </a:lnTo>
                  <a:lnTo>
                    <a:pt x="546" y="2582"/>
                  </a:lnTo>
                  <a:lnTo>
                    <a:pt x="804" y="2373"/>
                  </a:lnTo>
                  <a:cubicBezTo>
                    <a:pt x="894" y="2304"/>
                    <a:pt x="963" y="2225"/>
                    <a:pt x="1043" y="2155"/>
                  </a:cubicBezTo>
                  <a:lnTo>
                    <a:pt x="1530" y="1698"/>
                  </a:lnTo>
                  <a:lnTo>
                    <a:pt x="1976" y="1202"/>
                  </a:lnTo>
                  <a:cubicBezTo>
                    <a:pt x="2284" y="884"/>
                    <a:pt x="2552" y="537"/>
                    <a:pt x="2830" y="199"/>
                  </a:cubicBezTo>
                  <a:lnTo>
                    <a:pt x="26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31"/>
            <p:cNvSpPr/>
            <p:nvPr/>
          </p:nvSpPr>
          <p:spPr>
            <a:xfrm>
              <a:off x="5405375" y="2377600"/>
              <a:ext cx="71250" cy="103775"/>
            </a:xfrm>
            <a:custGeom>
              <a:avLst/>
              <a:gdLst/>
              <a:ahLst/>
              <a:cxnLst/>
              <a:rect l="l" t="t" r="r" b="b"/>
              <a:pathLst>
                <a:path w="2850" h="4151" extrusionOk="0">
                  <a:moveTo>
                    <a:pt x="169" y="0"/>
                  </a:moveTo>
                  <a:lnTo>
                    <a:pt x="1" y="169"/>
                  </a:lnTo>
                  <a:lnTo>
                    <a:pt x="418" y="586"/>
                  </a:lnTo>
                  <a:cubicBezTo>
                    <a:pt x="557" y="735"/>
                    <a:pt x="685" y="884"/>
                    <a:pt x="824" y="1033"/>
                  </a:cubicBezTo>
                  <a:cubicBezTo>
                    <a:pt x="954" y="1192"/>
                    <a:pt x="1073" y="1351"/>
                    <a:pt x="1192" y="1510"/>
                  </a:cubicBezTo>
                  <a:cubicBezTo>
                    <a:pt x="1321" y="1668"/>
                    <a:pt x="1430" y="1837"/>
                    <a:pt x="1539" y="2006"/>
                  </a:cubicBezTo>
                  <a:cubicBezTo>
                    <a:pt x="1768" y="2344"/>
                    <a:pt x="1967" y="2691"/>
                    <a:pt x="2145" y="3058"/>
                  </a:cubicBezTo>
                  <a:cubicBezTo>
                    <a:pt x="2234" y="3227"/>
                    <a:pt x="2304" y="3416"/>
                    <a:pt x="2393" y="3604"/>
                  </a:cubicBezTo>
                  <a:cubicBezTo>
                    <a:pt x="2393" y="3604"/>
                    <a:pt x="2423" y="3664"/>
                    <a:pt x="2453" y="3734"/>
                  </a:cubicBezTo>
                  <a:cubicBezTo>
                    <a:pt x="2483" y="3803"/>
                    <a:pt x="2503" y="3873"/>
                    <a:pt x="2503" y="3873"/>
                  </a:cubicBezTo>
                  <a:lnTo>
                    <a:pt x="2562" y="4021"/>
                  </a:lnTo>
                  <a:lnTo>
                    <a:pt x="2622" y="4151"/>
                  </a:lnTo>
                  <a:lnTo>
                    <a:pt x="2850" y="4051"/>
                  </a:lnTo>
                  <a:lnTo>
                    <a:pt x="2770" y="3912"/>
                  </a:lnTo>
                  <a:cubicBezTo>
                    <a:pt x="2741" y="3873"/>
                    <a:pt x="2721" y="3833"/>
                    <a:pt x="2701" y="3783"/>
                  </a:cubicBezTo>
                  <a:cubicBezTo>
                    <a:pt x="2701" y="3783"/>
                    <a:pt x="2671" y="3714"/>
                    <a:pt x="2631" y="3654"/>
                  </a:cubicBezTo>
                  <a:lnTo>
                    <a:pt x="2552" y="3515"/>
                  </a:lnTo>
                  <a:cubicBezTo>
                    <a:pt x="2463" y="3346"/>
                    <a:pt x="2373" y="3158"/>
                    <a:pt x="2265" y="2989"/>
                  </a:cubicBezTo>
                  <a:cubicBezTo>
                    <a:pt x="2066" y="2631"/>
                    <a:pt x="1847" y="2294"/>
                    <a:pt x="1629" y="1946"/>
                  </a:cubicBezTo>
                  <a:cubicBezTo>
                    <a:pt x="1510" y="1777"/>
                    <a:pt x="1400" y="1609"/>
                    <a:pt x="1281" y="1440"/>
                  </a:cubicBezTo>
                  <a:cubicBezTo>
                    <a:pt x="1162" y="1281"/>
                    <a:pt x="1053" y="1112"/>
                    <a:pt x="924" y="953"/>
                  </a:cubicBezTo>
                  <a:cubicBezTo>
                    <a:pt x="805" y="784"/>
                    <a:pt x="685" y="625"/>
                    <a:pt x="557" y="467"/>
                  </a:cubicBezTo>
                  <a:cubicBezTo>
                    <a:pt x="427" y="308"/>
                    <a:pt x="299" y="159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31"/>
            <p:cNvSpPr/>
            <p:nvPr/>
          </p:nvSpPr>
          <p:spPr>
            <a:xfrm>
              <a:off x="5388750" y="2393725"/>
              <a:ext cx="66800" cy="96600"/>
            </a:xfrm>
            <a:custGeom>
              <a:avLst/>
              <a:gdLst/>
              <a:ahLst/>
              <a:cxnLst/>
              <a:rect l="l" t="t" r="r" b="b"/>
              <a:pathLst>
                <a:path w="2672" h="3864" extrusionOk="0">
                  <a:moveTo>
                    <a:pt x="169" y="0"/>
                  </a:moveTo>
                  <a:lnTo>
                    <a:pt x="0" y="159"/>
                  </a:lnTo>
                  <a:lnTo>
                    <a:pt x="397" y="556"/>
                  </a:lnTo>
                  <a:cubicBezTo>
                    <a:pt x="516" y="686"/>
                    <a:pt x="646" y="825"/>
                    <a:pt x="775" y="964"/>
                  </a:cubicBezTo>
                  <a:cubicBezTo>
                    <a:pt x="894" y="1103"/>
                    <a:pt x="1003" y="1262"/>
                    <a:pt x="1122" y="1401"/>
                  </a:cubicBezTo>
                  <a:cubicBezTo>
                    <a:pt x="1231" y="1549"/>
                    <a:pt x="1341" y="1708"/>
                    <a:pt x="1440" y="1867"/>
                  </a:cubicBezTo>
                  <a:cubicBezTo>
                    <a:pt x="1648" y="2185"/>
                    <a:pt x="1837" y="2502"/>
                    <a:pt x="1996" y="2840"/>
                  </a:cubicBezTo>
                  <a:cubicBezTo>
                    <a:pt x="2085" y="3009"/>
                    <a:pt x="2155" y="3178"/>
                    <a:pt x="2224" y="3347"/>
                  </a:cubicBezTo>
                  <a:cubicBezTo>
                    <a:pt x="2224" y="3347"/>
                    <a:pt x="2254" y="3416"/>
                    <a:pt x="2284" y="3475"/>
                  </a:cubicBezTo>
                  <a:cubicBezTo>
                    <a:pt x="2314" y="3545"/>
                    <a:pt x="2334" y="3605"/>
                    <a:pt x="2334" y="3605"/>
                  </a:cubicBezTo>
                  <a:cubicBezTo>
                    <a:pt x="2343" y="3654"/>
                    <a:pt x="2363" y="3694"/>
                    <a:pt x="2383" y="3744"/>
                  </a:cubicBezTo>
                  <a:lnTo>
                    <a:pt x="2433" y="3863"/>
                  </a:lnTo>
                  <a:lnTo>
                    <a:pt x="2671" y="3764"/>
                  </a:lnTo>
                  <a:lnTo>
                    <a:pt x="2592" y="3634"/>
                  </a:lnTo>
                  <a:cubicBezTo>
                    <a:pt x="2572" y="3595"/>
                    <a:pt x="2542" y="3555"/>
                    <a:pt x="2522" y="3515"/>
                  </a:cubicBezTo>
                  <a:cubicBezTo>
                    <a:pt x="2522" y="3515"/>
                    <a:pt x="2502" y="3456"/>
                    <a:pt x="2462" y="3396"/>
                  </a:cubicBezTo>
                  <a:cubicBezTo>
                    <a:pt x="2433" y="3327"/>
                    <a:pt x="2393" y="3267"/>
                    <a:pt x="2393" y="3267"/>
                  </a:cubicBezTo>
                  <a:cubicBezTo>
                    <a:pt x="2304" y="3108"/>
                    <a:pt x="2224" y="2939"/>
                    <a:pt x="2125" y="2780"/>
                  </a:cubicBezTo>
                  <a:cubicBezTo>
                    <a:pt x="1937" y="2453"/>
                    <a:pt x="1738" y="2125"/>
                    <a:pt x="1529" y="1807"/>
                  </a:cubicBezTo>
                  <a:cubicBezTo>
                    <a:pt x="1420" y="1659"/>
                    <a:pt x="1321" y="1490"/>
                    <a:pt x="1211" y="1341"/>
                  </a:cubicBezTo>
                  <a:cubicBezTo>
                    <a:pt x="1092" y="1192"/>
                    <a:pt x="993" y="1033"/>
                    <a:pt x="874" y="874"/>
                  </a:cubicBezTo>
                  <a:cubicBezTo>
                    <a:pt x="765" y="725"/>
                    <a:pt x="655" y="576"/>
                    <a:pt x="536" y="428"/>
                  </a:cubicBezTo>
                  <a:cubicBezTo>
                    <a:pt x="408" y="289"/>
                    <a:pt x="288" y="139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31"/>
            <p:cNvSpPr/>
            <p:nvPr/>
          </p:nvSpPr>
          <p:spPr>
            <a:xfrm>
              <a:off x="5563000" y="2325200"/>
              <a:ext cx="22850" cy="30325"/>
            </a:xfrm>
            <a:custGeom>
              <a:avLst/>
              <a:gdLst/>
              <a:ahLst/>
              <a:cxnLst/>
              <a:rect l="l" t="t" r="r" b="b"/>
              <a:pathLst>
                <a:path w="914" h="1213" extrusionOk="0">
                  <a:moveTo>
                    <a:pt x="119" y="1"/>
                  </a:moveTo>
                  <a:lnTo>
                    <a:pt x="0" y="219"/>
                  </a:lnTo>
                  <a:cubicBezTo>
                    <a:pt x="20" y="249"/>
                    <a:pt x="60" y="259"/>
                    <a:pt x="100" y="289"/>
                  </a:cubicBezTo>
                  <a:lnTo>
                    <a:pt x="209" y="398"/>
                  </a:lnTo>
                  <a:cubicBezTo>
                    <a:pt x="278" y="477"/>
                    <a:pt x="348" y="567"/>
                    <a:pt x="408" y="666"/>
                  </a:cubicBezTo>
                  <a:cubicBezTo>
                    <a:pt x="477" y="755"/>
                    <a:pt x="536" y="845"/>
                    <a:pt x="576" y="934"/>
                  </a:cubicBezTo>
                  <a:cubicBezTo>
                    <a:pt x="596" y="984"/>
                    <a:pt x="616" y="1033"/>
                    <a:pt x="626" y="1084"/>
                  </a:cubicBezTo>
                  <a:cubicBezTo>
                    <a:pt x="636" y="1133"/>
                    <a:pt x="636" y="1172"/>
                    <a:pt x="646" y="1212"/>
                  </a:cubicBezTo>
                  <a:lnTo>
                    <a:pt x="914" y="1183"/>
                  </a:lnTo>
                  <a:cubicBezTo>
                    <a:pt x="874" y="1123"/>
                    <a:pt x="845" y="1053"/>
                    <a:pt x="805" y="1004"/>
                  </a:cubicBezTo>
                  <a:lnTo>
                    <a:pt x="706" y="865"/>
                  </a:lnTo>
                  <a:cubicBezTo>
                    <a:pt x="636" y="775"/>
                    <a:pt x="556" y="686"/>
                    <a:pt x="497" y="597"/>
                  </a:cubicBezTo>
                  <a:cubicBezTo>
                    <a:pt x="437" y="508"/>
                    <a:pt x="378" y="418"/>
                    <a:pt x="328" y="319"/>
                  </a:cubicBezTo>
                  <a:cubicBezTo>
                    <a:pt x="298" y="269"/>
                    <a:pt x="269" y="210"/>
                    <a:pt x="249" y="160"/>
                  </a:cubicBezTo>
                  <a:cubicBezTo>
                    <a:pt x="209" y="110"/>
                    <a:pt x="169" y="4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31"/>
            <p:cNvSpPr/>
            <p:nvPr/>
          </p:nvSpPr>
          <p:spPr>
            <a:xfrm>
              <a:off x="5447575" y="2392500"/>
              <a:ext cx="50175" cy="40475"/>
            </a:xfrm>
            <a:custGeom>
              <a:avLst/>
              <a:gdLst/>
              <a:ahLst/>
              <a:cxnLst/>
              <a:rect l="l" t="t" r="r" b="b"/>
              <a:pathLst>
                <a:path w="2007" h="1619" extrusionOk="0">
                  <a:moveTo>
                    <a:pt x="1828" y="139"/>
                  </a:moveTo>
                  <a:lnTo>
                    <a:pt x="1817" y="159"/>
                  </a:lnTo>
                  <a:cubicBezTo>
                    <a:pt x="1817" y="188"/>
                    <a:pt x="1797" y="208"/>
                    <a:pt x="1788" y="238"/>
                  </a:cubicBezTo>
                  <a:lnTo>
                    <a:pt x="1748" y="298"/>
                  </a:lnTo>
                  <a:cubicBezTo>
                    <a:pt x="1738" y="318"/>
                    <a:pt x="1728" y="338"/>
                    <a:pt x="1708" y="357"/>
                  </a:cubicBezTo>
                  <a:cubicBezTo>
                    <a:pt x="1649" y="446"/>
                    <a:pt x="1579" y="536"/>
                    <a:pt x="1510" y="625"/>
                  </a:cubicBezTo>
                  <a:cubicBezTo>
                    <a:pt x="1361" y="804"/>
                    <a:pt x="1252" y="983"/>
                    <a:pt x="1122" y="1161"/>
                  </a:cubicBezTo>
                  <a:lnTo>
                    <a:pt x="963" y="1380"/>
                  </a:lnTo>
                  <a:cubicBezTo>
                    <a:pt x="955" y="1380"/>
                    <a:pt x="946" y="1402"/>
                    <a:pt x="944" y="1402"/>
                  </a:cubicBezTo>
                  <a:cubicBezTo>
                    <a:pt x="944" y="1402"/>
                    <a:pt x="943" y="1401"/>
                    <a:pt x="943" y="1400"/>
                  </a:cubicBezTo>
                  <a:lnTo>
                    <a:pt x="924" y="1370"/>
                  </a:lnTo>
                  <a:lnTo>
                    <a:pt x="874" y="1280"/>
                  </a:lnTo>
                  <a:cubicBezTo>
                    <a:pt x="765" y="1112"/>
                    <a:pt x="665" y="943"/>
                    <a:pt x="546" y="784"/>
                  </a:cubicBezTo>
                  <a:cubicBezTo>
                    <a:pt x="471" y="690"/>
                    <a:pt x="396" y="592"/>
                    <a:pt x="313" y="498"/>
                  </a:cubicBezTo>
                  <a:lnTo>
                    <a:pt x="313" y="498"/>
                  </a:lnTo>
                  <a:cubicBezTo>
                    <a:pt x="435" y="458"/>
                    <a:pt x="558" y="419"/>
                    <a:pt x="685" y="377"/>
                  </a:cubicBezTo>
                  <a:lnTo>
                    <a:pt x="1003" y="298"/>
                  </a:lnTo>
                  <a:lnTo>
                    <a:pt x="1321" y="228"/>
                  </a:lnTo>
                  <a:lnTo>
                    <a:pt x="1639" y="168"/>
                  </a:lnTo>
                  <a:lnTo>
                    <a:pt x="1758" y="149"/>
                  </a:lnTo>
                  <a:lnTo>
                    <a:pt x="1808" y="139"/>
                  </a:lnTo>
                  <a:close/>
                  <a:moveTo>
                    <a:pt x="2006" y="0"/>
                  </a:moveTo>
                  <a:cubicBezTo>
                    <a:pt x="1986" y="0"/>
                    <a:pt x="1967" y="10"/>
                    <a:pt x="1947" y="10"/>
                  </a:cubicBezTo>
                  <a:lnTo>
                    <a:pt x="1837" y="20"/>
                  </a:lnTo>
                  <a:lnTo>
                    <a:pt x="1629" y="40"/>
                  </a:lnTo>
                  <a:lnTo>
                    <a:pt x="1301" y="89"/>
                  </a:lnTo>
                  <a:lnTo>
                    <a:pt x="974" y="139"/>
                  </a:lnTo>
                  <a:lnTo>
                    <a:pt x="656" y="199"/>
                  </a:lnTo>
                  <a:cubicBezTo>
                    <a:pt x="447" y="248"/>
                    <a:pt x="229" y="298"/>
                    <a:pt x="20" y="347"/>
                  </a:cubicBezTo>
                  <a:lnTo>
                    <a:pt x="49" y="455"/>
                  </a:lnTo>
                  <a:lnTo>
                    <a:pt x="1" y="506"/>
                  </a:lnTo>
                  <a:cubicBezTo>
                    <a:pt x="27" y="526"/>
                    <a:pt x="53" y="547"/>
                    <a:pt x="78" y="569"/>
                  </a:cubicBezTo>
                  <a:lnTo>
                    <a:pt x="78" y="569"/>
                  </a:lnTo>
                  <a:lnTo>
                    <a:pt x="80" y="576"/>
                  </a:lnTo>
                  <a:cubicBezTo>
                    <a:pt x="82" y="575"/>
                    <a:pt x="83" y="575"/>
                    <a:pt x="85" y="574"/>
                  </a:cubicBezTo>
                  <a:lnTo>
                    <a:pt x="85" y="574"/>
                  </a:lnTo>
                  <a:cubicBezTo>
                    <a:pt x="196" y="673"/>
                    <a:pt x="294" y="791"/>
                    <a:pt x="398" y="903"/>
                  </a:cubicBezTo>
                  <a:cubicBezTo>
                    <a:pt x="526" y="1042"/>
                    <a:pt x="646" y="1201"/>
                    <a:pt x="755" y="1360"/>
                  </a:cubicBezTo>
                  <a:lnTo>
                    <a:pt x="864" y="1519"/>
                  </a:lnTo>
                  <a:lnTo>
                    <a:pt x="924" y="1609"/>
                  </a:lnTo>
                  <a:lnTo>
                    <a:pt x="934" y="1618"/>
                  </a:lnTo>
                  <a:cubicBezTo>
                    <a:pt x="934" y="1618"/>
                    <a:pt x="934" y="1609"/>
                    <a:pt x="943" y="1609"/>
                  </a:cubicBezTo>
                  <a:lnTo>
                    <a:pt x="954" y="1578"/>
                  </a:lnTo>
                  <a:lnTo>
                    <a:pt x="994" y="1529"/>
                  </a:lnTo>
                  <a:lnTo>
                    <a:pt x="1212" y="1221"/>
                  </a:lnTo>
                  <a:cubicBezTo>
                    <a:pt x="1341" y="1042"/>
                    <a:pt x="1450" y="844"/>
                    <a:pt x="1589" y="685"/>
                  </a:cubicBezTo>
                  <a:cubicBezTo>
                    <a:pt x="1649" y="596"/>
                    <a:pt x="1728" y="516"/>
                    <a:pt x="1788" y="417"/>
                  </a:cubicBezTo>
                  <a:cubicBezTo>
                    <a:pt x="1808" y="397"/>
                    <a:pt x="1828" y="377"/>
                    <a:pt x="1837" y="347"/>
                  </a:cubicBezTo>
                  <a:lnTo>
                    <a:pt x="1897" y="268"/>
                  </a:lnTo>
                  <a:lnTo>
                    <a:pt x="1986" y="60"/>
                  </a:lnTo>
                  <a:lnTo>
                    <a:pt x="200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31"/>
            <p:cNvSpPr/>
            <p:nvPr/>
          </p:nvSpPr>
          <p:spPr>
            <a:xfrm>
              <a:off x="5528250" y="2454775"/>
              <a:ext cx="111225" cy="38250"/>
            </a:xfrm>
            <a:custGeom>
              <a:avLst/>
              <a:gdLst/>
              <a:ahLst/>
              <a:cxnLst/>
              <a:rect l="l" t="t" r="r" b="b"/>
              <a:pathLst>
                <a:path w="4449" h="1530" extrusionOk="0">
                  <a:moveTo>
                    <a:pt x="209" y="1"/>
                  </a:moveTo>
                  <a:lnTo>
                    <a:pt x="0" y="91"/>
                  </a:lnTo>
                  <a:cubicBezTo>
                    <a:pt x="99" y="279"/>
                    <a:pt x="189" y="468"/>
                    <a:pt x="278" y="666"/>
                  </a:cubicBezTo>
                  <a:cubicBezTo>
                    <a:pt x="358" y="865"/>
                    <a:pt x="457" y="1053"/>
                    <a:pt x="527" y="1262"/>
                  </a:cubicBezTo>
                  <a:lnTo>
                    <a:pt x="567" y="1371"/>
                  </a:lnTo>
                  <a:cubicBezTo>
                    <a:pt x="576" y="1381"/>
                    <a:pt x="576" y="1411"/>
                    <a:pt x="596" y="1421"/>
                  </a:cubicBezTo>
                  <a:lnTo>
                    <a:pt x="655" y="1411"/>
                  </a:lnTo>
                  <a:lnTo>
                    <a:pt x="845" y="1381"/>
                  </a:lnTo>
                  <a:lnTo>
                    <a:pt x="1172" y="1322"/>
                  </a:lnTo>
                  <a:lnTo>
                    <a:pt x="1490" y="1282"/>
                  </a:lnTo>
                  <a:cubicBezTo>
                    <a:pt x="1599" y="1262"/>
                    <a:pt x="1708" y="1262"/>
                    <a:pt x="1818" y="1262"/>
                  </a:cubicBezTo>
                  <a:lnTo>
                    <a:pt x="2482" y="1252"/>
                  </a:lnTo>
                  <a:cubicBezTo>
                    <a:pt x="2701" y="1262"/>
                    <a:pt x="2919" y="1282"/>
                    <a:pt x="3138" y="1302"/>
                  </a:cubicBezTo>
                  <a:cubicBezTo>
                    <a:pt x="3575" y="1342"/>
                    <a:pt x="4012" y="1441"/>
                    <a:pt x="4448" y="1530"/>
                  </a:cubicBezTo>
                  <a:lnTo>
                    <a:pt x="4448" y="1242"/>
                  </a:lnTo>
                  <a:cubicBezTo>
                    <a:pt x="4012" y="1212"/>
                    <a:pt x="3575" y="1153"/>
                    <a:pt x="3138" y="1153"/>
                  </a:cubicBezTo>
                  <a:cubicBezTo>
                    <a:pt x="2919" y="1143"/>
                    <a:pt x="2691" y="1133"/>
                    <a:pt x="2473" y="1133"/>
                  </a:cubicBezTo>
                  <a:lnTo>
                    <a:pt x="1807" y="1153"/>
                  </a:lnTo>
                  <a:cubicBezTo>
                    <a:pt x="1698" y="1163"/>
                    <a:pt x="1589" y="1153"/>
                    <a:pt x="1480" y="1172"/>
                  </a:cubicBezTo>
                  <a:lnTo>
                    <a:pt x="1152" y="1212"/>
                  </a:lnTo>
                  <a:lnTo>
                    <a:pt x="825" y="1262"/>
                  </a:lnTo>
                  <a:lnTo>
                    <a:pt x="695" y="1272"/>
                  </a:lnTo>
                  <a:lnTo>
                    <a:pt x="675" y="1282"/>
                  </a:lnTo>
                  <a:cubicBezTo>
                    <a:pt x="675" y="1272"/>
                    <a:pt x="675" y="1262"/>
                    <a:pt x="666" y="1262"/>
                  </a:cubicBezTo>
                  <a:lnTo>
                    <a:pt x="655" y="1212"/>
                  </a:lnTo>
                  <a:cubicBezTo>
                    <a:pt x="596" y="1004"/>
                    <a:pt x="516" y="805"/>
                    <a:pt x="447" y="607"/>
                  </a:cubicBezTo>
                  <a:cubicBezTo>
                    <a:pt x="377" y="398"/>
                    <a:pt x="298" y="19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31"/>
            <p:cNvSpPr/>
            <p:nvPr/>
          </p:nvSpPr>
          <p:spPr>
            <a:xfrm>
              <a:off x="5557800" y="2517100"/>
              <a:ext cx="90100" cy="78700"/>
            </a:xfrm>
            <a:custGeom>
              <a:avLst/>
              <a:gdLst/>
              <a:ahLst/>
              <a:cxnLst/>
              <a:rect l="l" t="t" r="r" b="b"/>
              <a:pathLst>
                <a:path w="3604" h="3148" extrusionOk="0">
                  <a:moveTo>
                    <a:pt x="3475" y="0"/>
                  </a:moveTo>
                  <a:cubicBezTo>
                    <a:pt x="3118" y="259"/>
                    <a:pt x="2750" y="526"/>
                    <a:pt x="2373" y="745"/>
                  </a:cubicBezTo>
                  <a:cubicBezTo>
                    <a:pt x="2185" y="854"/>
                    <a:pt x="1986" y="963"/>
                    <a:pt x="1797" y="1073"/>
                  </a:cubicBezTo>
                  <a:lnTo>
                    <a:pt x="1192" y="1331"/>
                  </a:lnTo>
                  <a:cubicBezTo>
                    <a:pt x="1092" y="1371"/>
                    <a:pt x="993" y="1420"/>
                    <a:pt x="894" y="1450"/>
                  </a:cubicBezTo>
                  <a:lnTo>
                    <a:pt x="576" y="1539"/>
                  </a:lnTo>
                  <a:lnTo>
                    <a:pt x="258" y="1629"/>
                  </a:lnTo>
                  <a:lnTo>
                    <a:pt x="80" y="1678"/>
                  </a:lnTo>
                  <a:lnTo>
                    <a:pt x="10" y="1688"/>
                  </a:lnTo>
                  <a:cubicBezTo>
                    <a:pt x="0" y="1708"/>
                    <a:pt x="10" y="1728"/>
                    <a:pt x="10" y="1748"/>
                  </a:cubicBezTo>
                  <a:lnTo>
                    <a:pt x="20" y="1867"/>
                  </a:lnTo>
                  <a:cubicBezTo>
                    <a:pt x="40" y="2294"/>
                    <a:pt x="30" y="2731"/>
                    <a:pt x="30" y="3148"/>
                  </a:cubicBezTo>
                  <a:lnTo>
                    <a:pt x="258" y="3148"/>
                  </a:lnTo>
                  <a:cubicBezTo>
                    <a:pt x="228" y="2711"/>
                    <a:pt x="208" y="2284"/>
                    <a:pt x="149" y="1857"/>
                  </a:cubicBezTo>
                  <a:lnTo>
                    <a:pt x="149" y="1808"/>
                  </a:lnTo>
                  <a:cubicBezTo>
                    <a:pt x="149" y="1797"/>
                    <a:pt x="139" y="1797"/>
                    <a:pt x="149" y="1788"/>
                  </a:cubicBezTo>
                  <a:lnTo>
                    <a:pt x="159" y="1788"/>
                  </a:lnTo>
                  <a:lnTo>
                    <a:pt x="288" y="1748"/>
                  </a:lnTo>
                  <a:lnTo>
                    <a:pt x="605" y="1649"/>
                  </a:lnTo>
                  <a:lnTo>
                    <a:pt x="923" y="1549"/>
                  </a:lnTo>
                  <a:cubicBezTo>
                    <a:pt x="1033" y="1519"/>
                    <a:pt x="1132" y="1470"/>
                    <a:pt x="1231" y="1430"/>
                  </a:cubicBezTo>
                  <a:lnTo>
                    <a:pt x="1847" y="1182"/>
                  </a:lnTo>
                  <a:cubicBezTo>
                    <a:pt x="2035" y="1082"/>
                    <a:pt x="2234" y="983"/>
                    <a:pt x="2432" y="884"/>
                  </a:cubicBezTo>
                  <a:cubicBezTo>
                    <a:pt x="2830" y="695"/>
                    <a:pt x="3217" y="467"/>
                    <a:pt x="3604" y="259"/>
                  </a:cubicBezTo>
                  <a:cubicBezTo>
                    <a:pt x="3604" y="259"/>
                    <a:pt x="3575" y="199"/>
                    <a:pt x="3535" y="129"/>
                  </a:cubicBezTo>
                  <a:cubicBezTo>
                    <a:pt x="3505" y="60"/>
                    <a:pt x="3475" y="0"/>
                    <a:pt x="347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31"/>
            <p:cNvSpPr/>
            <p:nvPr/>
          </p:nvSpPr>
          <p:spPr>
            <a:xfrm>
              <a:off x="5470900" y="2478875"/>
              <a:ext cx="31550" cy="118900"/>
            </a:xfrm>
            <a:custGeom>
              <a:avLst/>
              <a:gdLst/>
              <a:ahLst/>
              <a:cxnLst/>
              <a:rect l="l" t="t" r="r" b="b"/>
              <a:pathLst>
                <a:path w="1262" h="4756" extrusionOk="0">
                  <a:moveTo>
                    <a:pt x="219" y="0"/>
                  </a:moveTo>
                  <a:lnTo>
                    <a:pt x="1" y="89"/>
                  </a:lnTo>
                  <a:cubicBezTo>
                    <a:pt x="90" y="268"/>
                    <a:pt x="169" y="457"/>
                    <a:pt x="239" y="636"/>
                  </a:cubicBezTo>
                  <a:lnTo>
                    <a:pt x="358" y="914"/>
                  </a:lnTo>
                  <a:lnTo>
                    <a:pt x="458" y="1201"/>
                  </a:lnTo>
                  <a:lnTo>
                    <a:pt x="557" y="1479"/>
                  </a:lnTo>
                  <a:cubicBezTo>
                    <a:pt x="586" y="1579"/>
                    <a:pt x="606" y="1678"/>
                    <a:pt x="636" y="1777"/>
                  </a:cubicBezTo>
                  <a:cubicBezTo>
                    <a:pt x="686" y="1966"/>
                    <a:pt x="745" y="2165"/>
                    <a:pt x="785" y="2363"/>
                  </a:cubicBezTo>
                  <a:cubicBezTo>
                    <a:pt x="864" y="2750"/>
                    <a:pt x="924" y="3158"/>
                    <a:pt x="964" y="3555"/>
                  </a:cubicBezTo>
                  <a:cubicBezTo>
                    <a:pt x="974" y="3754"/>
                    <a:pt x="994" y="3952"/>
                    <a:pt x="994" y="4160"/>
                  </a:cubicBezTo>
                  <a:lnTo>
                    <a:pt x="994" y="4458"/>
                  </a:lnTo>
                  <a:cubicBezTo>
                    <a:pt x="994" y="4508"/>
                    <a:pt x="994" y="4557"/>
                    <a:pt x="1003" y="4607"/>
                  </a:cubicBezTo>
                  <a:lnTo>
                    <a:pt x="1014" y="4756"/>
                  </a:lnTo>
                  <a:lnTo>
                    <a:pt x="1262" y="4746"/>
                  </a:lnTo>
                  <a:lnTo>
                    <a:pt x="1232" y="4588"/>
                  </a:lnTo>
                  <a:cubicBezTo>
                    <a:pt x="1222" y="4538"/>
                    <a:pt x="1212" y="4498"/>
                    <a:pt x="1212" y="4438"/>
                  </a:cubicBezTo>
                  <a:lnTo>
                    <a:pt x="1182" y="4140"/>
                  </a:lnTo>
                  <a:cubicBezTo>
                    <a:pt x="1162" y="3942"/>
                    <a:pt x="1123" y="3743"/>
                    <a:pt x="1093" y="3535"/>
                  </a:cubicBezTo>
                  <a:cubicBezTo>
                    <a:pt x="1034" y="3138"/>
                    <a:pt x="964" y="2741"/>
                    <a:pt x="884" y="2344"/>
                  </a:cubicBezTo>
                  <a:cubicBezTo>
                    <a:pt x="845" y="2135"/>
                    <a:pt x="795" y="1946"/>
                    <a:pt x="745" y="1748"/>
                  </a:cubicBezTo>
                  <a:lnTo>
                    <a:pt x="676" y="1450"/>
                  </a:lnTo>
                  <a:lnTo>
                    <a:pt x="586" y="1152"/>
                  </a:lnTo>
                  <a:lnTo>
                    <a:pt x="507" y="864"/>
                  </a:lnTo>
                  <a:lnTo>
                    <a:pt x="418" y="576"/>
                  </a:lnTo>
                  <a:cubicBezTo>
                    <a:pt x="358" y="378"/>
                    <a:pt x="299" y="18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31"/>
            <p:cNvSpPr/>
            <p:nvPr/>
          </p:nvSpPr>
          <p:spPr>
            <a:xfrm>
              <a:off x="5449800" y="2487800"/>
              <a:ext cx="29825" cy="110475"/>
            </a:xfrm>
            <a:custGeom>
              <a:avLst/>
              <a:gdLst/>
              <a:ahLst/>
              <a:cxnLst/>
              <a:rect l="l" t="t" r="r" b="b"/>
              <a:pathLst>
                <a:path w="1193" h="4419" extrusionOk="0">
                  <a:moveTo>
                    <a:pt x="219" y="1"/>
                  </a:moveTo>
                  <a:lnTo>
                    <a:pt x="1" y="90"/>
                  </a:lnTo>
                  <a:cubicBezTo>
                    <a:pt x="90" y="259"/>
                    <a:pt x="159" y="427"/>
                    <a:pt x="229" y="597"/>
                  </a:cubicBezTo>
                  <a:lnTo>
                    <a:pt x="329" y="855"/>
                  </a:lnTo>
                  <a:lnTo>
                    <a:pt x="428" y="1122"/>
                  </a:lnTo>
                  <a:lnTo>
                    <a:pt x="517" y="1381"/>
                  </a:lnTo>
                  <a:cubicBezTo>
                    <a:pt x="547" y="1470"/>
                    <a:pt x="567" y="1559"/>
                    <a:pt x="596" y="1649"/>
                  </a:cubicBezTo>
                  <a:cubicBezTo>
                    <a:pt x="646" y="1837"/>
                    <a:pt x="696" y="2016"/>
                    <a:pt x="726" y="2195"/>
                  </a:cubicBezTo>
                  <a:cubicBezTo>
                    <a:pt x="805" y="2563"/>
                    <a:pt x="854" y="2940"/>
                    <a:pt x="894" y="3307"/>
                  </a:cubicBezTo>
                  <a:cubicBezTo>
                    <a:pt x="905" y="3496"/>
                    <a:pt x="924" y="3684"/>
                    <a:pt x="924" y="3863"/>
                  </a:cubicBezTo>
                  <a:lnTo>
                    <a:pt x="924" y="4151"/>
                  </a:lnTo>
                  <a:cubicBezTo>
                    <a:pt x="924" y="4191"/>
                    <a:pt x="924" y="4240"/>
                    <a:pt x="934" y="4290"/>
                  </a:cubicBezTo>
                  <a:lnTo>
                    <a:pt x="934" y="4419"/>
                  </a:lnTo>
                  <a:lnTo>
                    <a:pt x="1192" y="4419"/>
                  </a:lnTo>
                  <a:lnTo>
                    <a:pt x="1163" y="4270"/>
                  </a:lnTo>
                  <a:cubicBezTo>
                    <a:pt x="1152" y="4220"/>
                    <a:pt x="1143" y="4181"/>
                    <a:pt x="1143" y="4131"/>
                  </a:cubicBezTo>
                  <a:lnTo>
                    <a:pt x="1103" y="3853"/>
                  </a:lnTo>
                  <a:cubicBezTo>
                    <a:pt x="1093" y="3664"/>
                    <a:pt x="1053" y="3476"/>
                    <a:pt x="1033" y="3297"/>
                  </a:cubicBezTo>
                  <a:cubicBezTo>
                    <a:pt x="974" y="2920"/>
                    <a:pt x="905" y="2543"/>
                    <a:pt x="825" y="2175"/>
                  </a:cubicBezTo>
                  <a:cubicBezTo>
                    <a:pt x="795" y="1987"/>
                    <a:pt x="746" y="1808"/>
                    <a:pt x="706" y="1619"/>
                  </a:cubicBezTo>
                  <a:lnTo>
                    <a:pt x="636" y="1351"/>
                  </a:lnTo>
                  <a:lnTo>
                    <a:pt x="557" y="1073"/>
                  </a:lnTo>
                  <a:lnTo>
                    <a:pt x="488" y="805"/>
                  </a:lnTo>
                  <a:lnTo>
                    <a:pt x="398" y="537"/>
                  </a:lnTo>
                  <a:cubicBezTo>
                    <a:pt x="349" y="358"/>
                    <a:pt x="289" y="180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31"/>
            <p:cNvSpPr/>
            <p:nvPr/>
          </p:nvSpPr>
          <p:spPr>
            <a:xfrm>
              <a:off x="5636475" y="2486550"/>
              <a:ext cx="12700" cy="34775"/>
            </a:xfrm>
            <a:custGeom>
              <a:avLst/>
              <a:gdLst/>
              <a:ahLst/>
              <a:cxnLst/>
              <a:rect l="l" t="t" r="r" b="b"/>
              <a:pathLst>
                <a:path w="508" h="1391" extrusionOk="0">
                  <a:moveTo>
                    <a:pt x="189" y="1"/>
                  </a:moveTo>
                  <a:lnTo>
                    <a:pt x="0" y="170"/>
                  </a:lnTo>
                  <a:cubicBezTo>
                    <a:pt x="11" y="210"/>
                    <a:pt x="50" y="219"/>
                    <a:pt x="70" y="269"/>
                  </a:cubicBezTo>
                  <a:cubicBezTo>
                    <a:pt x="100" y="309"/>
                    <a:pt x="119" y="358"/>
                    <a:pt x="139" y="408"/>
                  </a:cubicBezTo>
                  <a:cubicBezTo>
                    <a:pt x="169" y="508"/>
                    <a:pt x="199" y="616"/>
                    <a:pt x="229" y="726"/>
                  </a:cubicBezTo>
                  <a:cubicBezTo>
                    <a:pt x="249" y="835"/>
                    <a:pt x="269" y="944"/>
                    <a:pt x="278" y="1044"/>
                  </a:cubicBezTo>
                  <a:cubicBezTo>
                    <a:pt x="289" y="1103"/>
                    <a:pt x="278" y="1153"/>
                    <a:pt x="278" y="1203"/>
                  </a:cubicBezTo>
                  <a:cubicBezTo>
                    <a:pt x="269" y="1252"/>
                    <a:pt x="258" y="1282"/>
                    <a:pt x="249" y="1322"/>
                  </a:cubicBezTo>
                  <a:lnTo>
                    <a:pt x="507" y="1391"/>
                  </a:lnTo>
                  <a:cubicBezTo>
                    <a:pt x="497" y="1322"/>
                    <a:pt x="487" y="1252"/>
                    <a:pt x="477" y="1192"/>
                  </a:cubicBezTo>
                  <a:lnTo>
                    <a:pt x="428" y="1024"/>
                  </a:lnTo>
                  <a:cubicBezTo>
                    <a:pt x="388" y="914"/>
                    <a:pt x="358" y="805"/>
                    <a:pt x="328" y="696"/>
                  </a:cubicBezTo>
                  <a:cubicBezTo>
                    <a:pt x="308" y="597"/>
                    <a:pt x="289" y="488"/>
                    <a:pt x="278" y="378"/>
                  </a:cubicBezTo>
                  <a:cubicBezTo>
                    <a:pt x="269" y="318"/>
                    <a:pt x="258" y="259"/>
                    <a:pt x="258" y="199"/>
                  </a:cubicBezTo>
                  <a:cubicBezTo>
                    <a:pt x="239" y="140"/>
                    <a:pt x="229" y="60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31"/>
            <p:cNvSpPr/>
            <p:nvPr/>
          </p:nvSpPr>
          <p:spPr>
            <a:xfrm>
              <a:off x="5501925" y="2514625"/>
              <a:ext cx="51175" cy="37975"/>
            </a:xfrm>
            <a:custGeom>
              <a:avLst/>
              <a:gdLst/>
              <a:ahLst/>
              <a:cxnLst/>
              <a:rect l="l" t="t" r="r" b="b"/>
              <a:pathLst>
                <a:path w="2047" h="1519" extrusionOk="0">
                  <a:moveTo>
                    <a:pt x="300" y="251"/>
                  </a:moveTo>
                  <a:cubicBezTo>
                    <a:pt x="429" y="258"/>
                    <a:pt x="559" y="266"/>
                    <a:pt x="686" y="278"/>
                  </a:cubicBezTo>
                  <a:lnTo>
                    <a:pt x="1013" y="308"/>
                  </a:lnTo>
                  <a:lnTo>
                    <a:pt x="1331" y="358"/>
                  </a:lnTo>
                  <a:lnTo>
                    <a:pt x="1659" y="427"/>
                  </a:lnTo>
                  <a:lnTo>
                    <a:pt x="1768" y="447"/>
                  </a:lnTo>
                  <a:lnTo>
                    <a:pt x="1818" y="457"/>
                  </a:lnTo>
                  <a:lnTo>
                    <a:pt x="1838" y="457"/>
                  </a:lnTo>
                  <a:lnTo>
                    <a:pt x="1828" y="477"/>
                  </a:lnTo>
                  <a:cubicBezTo>
                    <a:pt x="1808" y="506"/>
                    <a:pt x="1788" y="526"/>
                    <a:pt x="1759" y="546"/>
                  </a:cubicBezTo>
                  <a:lnTo>
                    <a:pt x="1708" y="586"/>
                  </a:lnTo>
                  <a:cubicBezTo>
                    <a:pt x="1689" y="596"/>
                    <a:pt x="1669" y="616"/>
                    <a:pt x="1639" y="625"/>
                  </a:cubicBezTo>
                  <a:cubicBezTo>
                    <a:pt x="1550" y="685"/>
                    <a:pt x="1461" y="744"/>
                    <a:pt x="1361" y="794"/>
                  </a:cubicBezTo>
                  <a:cubicBezTo>
                    <a:pt x="1163" y="914"/>
                    <a:pt x="1004" y="1042"/>
                    <a:pt x="815" y="1161"/>
                  </a:cubicBezTo>
                  <a:lnTo>
                    <a:pt x="587" y="1300"/>
                  </a:lnTo>
                  <a:cubicBezTo>
                    <a:pt x="579" y="1309"/>
                    <a:pt x="564" y="1323"/>
                    <a:pt x="559" y="1323"/>
                  </a:cubicBezTo>
                  <a:cubicBezTo>
                    <a:pt x="557" y="1323"/>
                    <a:pt x="557" y="1322"/>
                    <a:pt x="557" y="1320"/>
                  </a:cubicBezTo>
                  <a:lnTo>
                    <a:pt x="547" y="1281"/>
                  </a:lnTo>
                  <a:lnTo>
                    <a:pt x="537" y="1181"/>
                  </a:lnTo>
                  <a:cubicBezTo>
                    <a:pt x="497" y="983"/>
                    <a:pt x="457" y="794"/>
                    <a:pt x="408" y="605"/>
                  </a:cubicBezTo>
                  <a:cubicBezTo>
                    <a:pt x="383" y="482"/>
                    <a:pt x="343" y="366"/>
                    <a:pt x="300" y="251"/>
                  </a:cubicBezTo>
                  <a:close/>
                  <a:moveTo>
                    <a:pt x="80" y="0"/>
                  </a:moveTo>
                  <a:lnTo>
                    <a:pt x="67" y="109"/>
                  </a:lnTo>
                  <a:lnTo>
                    <a:pt x="67" y="109"/>
                  </a:lnTo>
                  <a:lnTo>
                    <a:pt x="1" y="139"/>
                  </a:lnTo>
                  <a:cubicBezTo>
                    <a:pt x="18" y="170"/>
                    <a:pt x="35" y="201"/>
                    <a:pt x="52" y="232"/>
                  </a:cubicBezTo>
                  <a:lnTo>
                    <a:pt x="52" y="232"/>
                  </a:lnTo>
                  <a:lnTo>
                    <a:pt x="51" y="238"/>
                  </a:lnTo>
                  <a:cubicBezTo>
                    <a:pt x="52" y="239"/>
                    <a:pt x="54" y="239"/>
                    <a:pt x="55" y="239"/>
                  </a:cubicBezTo>
                  <a:lnTo>
                    <a:pt x="55" y="239"/>
                  </a:lnTo>
                  <a:cubicBezTo>
                    <a:pt x="211" y="540"/>
                    <a:pt x="309" y="872"/>
                    <a:pt x="398" y="1211"/>
                  </a:cubicBezTo>
                  <a:lnTo>
                    <a:pt x="438" y="1400"/>
                  </a:lnTo>
                  <a:lnTo>
                    <a:pt x="457" y="1499"/>
                  </a:lnTo>
                  <a:lnTo>
                    <a:pt x="468" y="1519"/>
                  </a:lnTo>
                  <a:cubicBezTo>
                    <a:pt x="468" y="1519"/>
                    <a:pt x="468" y="1509"/>
                    <a:pt x="477" y="1509"/>
                  </a:cubicBezTo>
                  <a:lnTo>
                    <a:pt x="497" y="1490"/>
                  </a:lnTo>
                  <a:lnTo>
                    <a:pt x="557" y="1459"/>
                  </a:lnTo>
                  <a:lnTo>
                    <a:pt x="874" y="1251"/>
                  </a:lnTo>
                  <a:cubicBezTo>
                    <a:pt x="1064" y="1132"/>
                    <a:pt x="1232" y="993"/>
                    <a:pt x="1421" y="883"/>
                  </a:cubicBezTo>
                  <a:cubicBezTo>
                    <a:pt x="1510" y="824"/>
                    <a:pt x="1609" y="775"/>
                    <a:pt x="1699" y="715"/>
                  </a:cubicBezTo>
                  <a:cubicBezTo>
                    <a:pt x="1728" y="695"/>
                    <a:pt x="1748" y="685"/>
                    <a:pt x="1768" y="665"/>
                  </a:cubicBezTo>
                  <a:lnTo>
                    <a:pt x="1848" y="605"/>
                  </a:lnTo>
                  <a:cubicBezTo>
                    <a:pt x="1907" y="556"/>
                    <a:pt x="1967" y="506"/>
                    <a:pt x="2017" y="447"/>
                  </a:cubicBezTo>
                  <a:lnTo>
                    <a:pt x="2046" y="397"/>
                  </a:lnTo>
                  <a:cubicBezTo>
                    <a:pt x="2037" y="397"/>
                    <a:pt x="2017" y="387"/>
                    <a:pt x="1997" y="387"/>
                  </a:cubicBezTo>
                  <a:lnTo>
                    <a:pt x="1887" y="358"/>
                  </a:lnTo>
                  <a:lnTo>
                    <a:pt x="1689" y="298"/>
                  </a:lnTo>
                  <a:lnTo>
                    <a:pt x="1371" y="228"/>
                  </a:lnTo>
                  <a:lnTo>
                    <a:pt x="1044" y="159"/>
                  </a:lnTo>
                  <a:lnTo>
                    <a:pt x="726" y="99"/>
                  </a:lnTo>
                  <a:cubicBezTo>
                    <a:pt x="507" y="60"/>
                    <a:pt x="299" y="3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31"/>
            <p:cNvSpPr/>
            <p:nvPr/>
          </p:nvSpPr>
          <p:spPr>
            <a:xfrm>
              <a:off x="5083425" y="2604725"/>
              <a:ext cx="177250" cy="88925"/>
            </a:xfrm>
            <a:custGeom>
              <a:avLst/>
              <a:gdLst/>
              <a:ahLst/>
              <a:cxnLst/>
              <a:rect l="l" t="t" r="r" b="b"/>
              <a:pathLst>
                <a:path w="7090" h="3557" extrusionOk="0">
                  <a:moveTo>
                    <a:pt x="6842" y="0"/>
                  </a:moveTo>
                  <a:cubicBezTo>
                    <a:pt x="6891" y="854"/>
                    <a:pt x="6573" y="1738"/>
                    <a:pt x="5988" y="2383"/>
                  </a:cubicBezTo>
                  <a:cubicBezTo>
                    <a:pt x="5402" y="3038"/>
                    <a:pt x="4528" y="3435"/>
                    <a:pt x="3645" y="3455"/>
                  </a:cubicBezTo>
                  <a:cubicBezTo>
                    <a:pt x="3610" y="3457"/>
                    <a:pt x="3575" y="3457"/>
                    <a:pt x="3541" y="3457"/>
                  </a:cubicBezTo>
                  <a:cubicBezTo>
                    <a:pt x="2692" y="3457"/>
                    <a:pt x="1853" y="3104"/>
                    <a:pt x="1251" y="2512"/>
                  </a:cubicBezTo>
                  <a:cubicBezTo>
                    <a:pt x="944" y="2204"/>
                    <a:pt x="695" y="1847"/>
                    <a:pt x="536" y="1440"/>
                  </a:cubicBezTo>
                  <a:cubicBezTo>
                    <a:pt x="497" y="1341"/>
                    <a:pt x="457" y="1242"/>
                    <a:pt x="428" y="1142"/>
                  </a:cubicBezTo>
                  <a:cubicBezTo>
                    <a:pt x="397" y="1033"/>
                    <a:pt x="368" y="933"/>
                    <a:pt x="348" y="825"/>
                  </a:cubicBezTo>
                  <a:cubicBezTo>
                    <a:pt x="328" y="725"/>
                    <a:pt x="298" y="616"/>
                    <a:pt x="289" y="507"/>
                  </a:cubicBezTo>
                  <a:lnTo>
                    <a:pt x="258" y="199"/>
                  </a:lnTo>
                  <a:lnTo>
                    <a:pt x="0" y="209"/>
                  </a:lnTo>
                  <a:lnTo>
                    <a:pt x="60" y="556"/>
                  </a:lnTo>
                  <a:cubicBezTo>
                    <a:pt x="80" y="666"/>
                    <a:pt x="110" y="765"/>
                    <a:pt x="130" y="884"/>
                  </a:cubicBezTo>
                  <a:cubicBezTo>
                    <a:pt x="159" y="993"/>
                    <a:pt x="199" y="1103"/>
                    <a:pt x="229" y="1202"/>
                  </a:cubicBezTo>
                  <a:cubicBezTo>
                    <a:pt x="269" y="1311"/>
                    <a:pt x="318" y="1420"/>
                    <a:pt x="358" y="1520"/>
                  </a:cubicBezTo>
                  <a:cubicBezTo>
                    <a:pt x="556" y="1937"/>
                    <a:pt x="825" y="2304"/>
                    <a:pt x="1162" y="2612"/>
                  </a:cubicBezTo>
                  <a:cubicBezTo>
                    <a:pt x="1791" y="3212"/>
                    <a:pt x="2667" y="3556"/>
                    <a:pt x="3536" y="3556"/>
                  </a:cubicBezTo>
                  <a:cubicBezTo>
                    <a:pt x="3572" y="3556"/>
                    <a:pt x="3608" y="3556"/>
                    <a:pt x="3645" y="3555"/>
                  </a:cubicBezTo>
                  <a:cubicBezTo>
                    <a:pt x="4558" y="3535"/>
                    <a:pt x="5461" y="3138"/>
                    <a:pt x="6087" y="2482"/>
                  </a:cubicBezTo>
                  <a:cubicBezTo>
                    <a:pt x="6723" y="1827"/>
                    <a:pt x="7090" y="913"/>
                    <a:pt x="70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31"/>
            <p:cNvSpPr/>
            <p:nvPr/>
          </p:nvSpPr>
          <p:spPr>
            <a:xfrm>
              <a:off x="5116450" y="2605700"/>
              <a:ext cx="110975" cy="54925"/>
            </a:xfrm>
            <a:custGeom>
              <a:avLst/>
              <a:gdLst/>
              <a:ahLst/>
              <a:cxnLst/>
              <a:rect l="l" t="t" r="r" b="b"/>
              <a:pathLst>
                <a:path w="4439" h="2197" extrusionOk="0">
                  <a:moveTo>
                    <a:pt x="4200" y="1"/>
                  </a:moveTo>
                  <a:cubicBezTo>
                    <a:pt x="4230" y="517"/>
                    <a:pt x="4051" y="1044"/>
                    <a:pt x="3703" y="1441"/>
                  </a:cubicBezTo>
                  <a:cubicBezTo>
                    <a:pt x="3346" y="1838"/>
                    <a:pt x="2820" y="2086"/>
                    <a:pt x="2284" y="2096"/>
                  </a:cubicBezTo>
                  <a:cubicBezTo>
                    <a:pt x="2272" y="2096"/>
                    <a:pt x="2260" y="2096"/>
                    <a:pt x="2249" y="2096"/>
                  </a:cubicBezTo>
                  <a:cubicBezTo>
                    <a:pt x="1724" y="2096"/>
                    <a:pt x="1204" y="1889"/>
                    <a:pt x="844" y="1520"/>
                  </a:cubicBezTo>
                  <a:cubicBezTo>
                    <a:pt x="656" y="1331"/>
                    <a:pt x="517" y="1103"/>
                    <a:pt x="417" y="865"/>
                  </a:cubicBezTo>
                  <a:lnTo>
                    <a:pt x="358" y="686"/>
                  </a:lnTo>
                  <a:cubicBezTo>
                    <a:pt x="338" y="627"/>
                    <a:pt x="327" y="557"/>
                    <a:pt x="308" y="497"/>
                  </a:cubicBezTo>
                  <a:cubicBezTo>
                    <a:pt x="308" y="438"/>
                    <a:pt x="288" y="368"/>
                    <a:pt x="278" y="309"/>
                  </a:cubicBezTo>
                  <a:lnTo>
                    <a:pt x="258" y="120"/>
                  </a:lnTo>
                  <a:lnTo>
                    <a:pt x="0" y="130"/>
                  </a:lnTo>
                  <a:lnTo>
                    <a:pt x="49" y="349"/>
                  </a:lnTo>
                  <a:cubicBezTo>
                    <a:pt x="69" y="418"/>
                    <a:pt x="89" y="477"/>
                    <a:pt x="100" y="547"/>
                  </a:cubicBezTo>
                  <a:cubicBezTo>
                    <a:pt x="119" y="616"/>
                    <a:pt x="149" y="686"/>
                    <a:pt x="169" y="746"/>
                  </a:cubicBezTo>
                  <a:cubicBezTo>
                    <a:pt x="188" y="815"/>
                    <a:pt x="219" y="874"/>
                    <a:pt x="248" y="944"/>
                  </a:cubicBezTo>
                  <a:cubicBezTo>
                    <a:pt x="367" y="1203"/>
                    <a:pt x="536" y="1431"/>
                    <a:pt x="745" y="1620"/>
                  </a:cubicBezTo>
                  <a:cubicBezTo>
                    <a:pt x="1143" y="1990"/>
                    <a:pt x="1679" y="2197"/>
                    <a:pt x="2211" y="2197"/>
                  </a:cubicBezTo>
                  <a:cubicBezTo>
                    <a:pt x="2235" y="2197"/>
                    <a:pt x="2260" y="2196"/>
                    <a:pt x="2284" y="2195"/>
                  </a:cubicBezTo>
                  <a:cubicBezTo>
                    <a:pt x="2849" y="2185"/>
                    <a:pt x="3406" y="1947"/>
                    <a:pt x="3803" y="1540"/>
                  </a:cubicBezTo>
                  <a:cubicBezTo>
                    <a:pt x="4200" y="1133"/>
                    <a:pt x="4438" y="577"/>
                    <a:pt x="44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31"/>
            <p:cNvSpPr/>
            <p:nvPr/>
          </p:nvSpPr>
          <p:spPr>
            <a:xfrm>
              <a:off x="5083425" y="2521025"/>
              <a:ext cx="177250" cy="88925"/>
            </a:xfrm>
            <a:custGeom>
              <a:avLst/>
              <a:gdLst/>
              <a:ahLst/>
              <a:cxnLst/>
              <a:rect l="l" t="t" r="r" b="b"/>
              <a:pathLst>
                <a:path w="7090" h="3557" extrusionOk="0">
                  <a:moveTo>
                    <a:pt x="3555" y="0"/>
                  </a:moveTo>
                  <a:cubicBezTo>
                    <a:pt x="3519" y="0"/>
                    <a:pt x="3482" y="1"/>
                    <a:pt x="3446" y="2"/>
                  </a:cubicBezTo>
                  <a:cubicBezTo>
                    <a:pt x="2533" y="22"/>
                    <a:pt x="1639" y="409"/>
                    <a:pt x="1004" y="1075"/>
                  </a:cubicBezTo>
                  <a:cubicBezTo>
                    <a:pt x="368" y="1720"/>
                    <a:pt x="0" y="2643"/>
                    <a:pt x="11" y="3557"/>
                  </a:cubicBezTo>
                  <a:lnTo>
                    <a:pt x="249" y="3547"/>
                  </a:lnTo>
                  <a:cubicBezTo>
                    <a:pt x="209" y="2693"/>
                    <a:pt x="517" y="1809"/>
                    <a:pt x="1103" y="1164"/>
                  </a:cubicBezTo>
                  <a:cubicBezTo>
                    <a:pt x="1688" y="519"/>
                    <a:pt x="2562" y="121"/>
                    <a:pt x="3446" y="102"/>
                  </a:cubicBezTo>
                  <a:cubicBezTo>
                    <a:pt x="3482" y="100"/>
                    <a:pt x="3517" y="100"/>
                    <a:pt x="3552" y="100"/>
                  </a:cubicBezTo>
                  <a:cubicBezTo>
                    <a:pt x="4401" y="100"/>
                    <a:pt x="5248" y="444"/>
                    <a:pt x="5839" y="1035"/>
                  </a:cubicBezTo>
                  <a:cubicBezTo>
                    <a:pt x="6147" y="1342"/>
                    <a:pt x="6395" y="1710"/>
                    <a:pt x="6564" y="2107"/>
                  </a:cubicBezTo>
                  <a:cubicBezTo>
                    <a:pt x="6593" y="2207"/>
                    <a:pt x="6643" y="2306"/>
                    <a:pt x="6673" y="2415"/>
                  </a:cubicBezTo>
                  <a:cubicBezTo>
                    <a:pt x="6692" y="2514"/>
                    <a:pt x="6732" y="2624"/>
                    <a:pt x="6752" y="2723"/>
                  </a:cubicBezTo>
                  <a:cubicBezTo>
                    <a:pt x="6762" y="2832"/>
                    <a:pt x="6792" y="2941"/>
                    <a:pt x="6812" y="3041"/>
                  </a:cubicBezTo>
                  <a:lnTo>
                    <a:pt x="6842" y="3348"/>
                  </a:lnTo>
                  <a:lnTo>
                    <a:pt x="7090" y="3348"/>
                  </a:lnTo>
                  <a:lnTo>
                    <a:pt x="7040" y="3001"/>
                  </a:lnTo>
                  <a:cubicBezTo>
                    <a:pt x="7010" y="2891"/>
                    <a:pt x="6981" y="2782"/>
                    <a:pt x="6961" y="2673"/>
                  </a:cubicBezTo>
                  <a:cubicBezTo>
                    <a:pt x="6931" y="2564"/>
                    <a:pt x="6891" y="2454"/>
                    <a:pt x="6862" y="2346"/>
                  </a:cubicBezTo>
                  <a:cubicBezTo>
                    <a:pt x="6822" y="2236"/>
                    <a:pt x="6772" y="2137"/>
                    <a:pt x="6732" y="2028"/>
                  </a:cubicBezTo>
                  <a:cubicBezTo>
                    <a:pt x="6544" y="1620"/>
                    <a:pt x="6266" y="1243"/>
                    <a:pt x="5928" y="936"/>
                  </a:cubicBezTo>
                  <a:cubicBezTo>
                    <a:pt x="5299" y="345"/>
                    <a:pt x="4423" y="0"/>
                    <a:pt x="355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31"/>
            <p:cNvSpPr/>
            <p:nvPr/>
          </p:nvSpPr>
          <p:spPr>
            <a:xfrm>
              <a:off x="5116675" y="2554050"/>
              <a:ext cx="111000" cy="54925"/>
            </a:xfrm>
            <a:custGeom>
              <a:avLst/>
              <a:gdLst/>
              <a:ahLst/>
              <a:cxnLst/>
              <a:rect l="l" t="t" r="r" b="b"/>
              <a:pathLst>
                <a:path w="4440" h="2197" extrusionOk="0">
                  <a:moveTo>
                    <a:pt x="2230" y="0"/>
                  </a:moveTo>
                  <a:cubicBezTo>
                    <a:pt x="2205" y="0"/>
                    <a:pt x="2180" y="1"/>
                    <a:pt x="2156" y="1"/>
                  </a:cubicBezTo>
                  <a:cubicBezTo>
                    <a:pt x="1589" y="12"/>
                    <a:pt x="1044" y="250"/>
                    <a:pt x="636" y="657"/>
                  </a:cubicBezTo>
                  <a:cubicBezTo>
                    <a:pt x="239" y="1054"/>
                    <a:pt x="1" y="1620"/>
                    <a:pt x="1" y="2196"/>
                  </a:cubicBezTo>
                  <a:lnTo>
                    <a:pt x="239" y="2186"/>
                  </a:lnTo>
                  <a:cubicBezTo>
                    <a:pt x="210" y="1670"/>
                    <a:pt x="388" y="1144"/>
                    <a:pt x="746" y="747"/>
                  </a:cubicBezTo>
                  <a:cubicBezTo>
                    <a:pt x="1093" y="349"/>
                    <a:pt x="1620" y="111"/>
                    <a:pt x="2156" y="101"/>
                  </a:cubicBezTo>
                  <a:cubicBezTo>
                    <a:pt x="2178" y="100"/>
                    <a:pt x="2201" y="100"/>
                    <a:pt x="2223" y="100"/>
                  </a:cubicBezTo>
                  <a:cubicBezTo>
                    <a:pt x="2737" y="100"/>
                    <a:pt x="3244" y="315"/>
                    <a:pt x="3595" y="677"/>
                  </a:cubicBezTo>
                  <a:cubicBezTo>
                    <a:pt x="3784" y="866"/>
                    <a:pt x="3923" y="1084"/>
                    <a:pt x="4022" y="1322"/>
                  </a:cubicBezTo>
                  <a:cubicBezTo>
                    <a:pt x="4042" y="1392"/>
                    <a:pt x="4072" y="1442"/>
                    <a:pt x="4082" y="1511"/>
                  </a:cubicBezTo>
                  <a:cubicBezTo>
                    <a:pt x="4102" y="1570"/>
                    <a:pt x="4122" y="1630"/>
                    <a:pt x="4131" y="1689"/>
                  </a:cubicBezTo>
                  <a:cubicBezTo>
                    <a:pt x="4131" y="1759"/>
                    <a:pt x="4151" y="1819"/>
                    <a:pt x="4171" y="1888"/>
                  </a:cubicBezTo>
                  <a:lnTo>
                    <a:pt x="4191" y="2067"/>
                  </a:lnTo>
                  <a:lnTo>
                    <a:pt x="4439" y="2067"/>
                  </a:lnTo>
                  <a:lnTo>
                    <a:pt x="4400" y="1848"/>
                  </a:lnTo>
                  <a:cubicBezTo>
                    <a:pt x="4380" y="1779"/>
                    <a:pt x="4350" y="1709"/>
                    <a:pt x="4340" y="1640"/>
                  </a:cubicBezTo>
                  <a:cubicBezTo>
                    <a:pt x="4320" y="1581"/>
                    <a:pt x="4300" y="1511"/>
                    <a:pt x="4281" y="1442"/>
                  </a:cubicBezTo>
                  <a:cubicBezTo>
                    <a:pt x="4250" y="1382"/>
                    <a:pt x="4221" y="1312"/>
                    <a:pt x="4191" y="1253"/>
                  </a:cubicBezTo>
                  <a:cubicBezTo>
                    <a:pt x="4072" y="994"/>
                    <a:pt x="3903" y="766"/>
                    <a:pt x="3694" y="577"/>
                  </a:cubicBezTo>
                  <a:cubicBezTo>
                    <a:pt x="3296" y="207"/>
                    <a:pt x="2770" y="0"/>
                    <a:pt x="22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31"/>
            <p:cNvSpPr/>
            <p:nvPr/>
          </p:nvSpPr>
          <p:spPr>
            <a:xfrm>
              <a:off x="5039500" y="2726600"/>
              <a:ext cx="372850" cy="158675"/>
            </a:xfrm>
            <a:custGeom>
              <a:avLst/>
              <a:gdLst/>
              <a:ahLst/>
              <a:cxnLst/>
              <a:rect l="l" t="t" r="r" b="b"/>
              <a:pathLst>
                <a:path w="14914" h="6347" extrusionOk="0">
                  <a:moveTo>
                    <a:pt x="14675" y="1"/>
                  </a:moveTo>
                  <a:lnTo>
                    <a:pt x="14477" y="467"/>
                  </a:lnTo>
                  <a:cubicBezTo>
                    <a:pt x="14477" y="467"/>
                    <a:pt x="14427" y="586"/>
                    <a:pt x="14367" y="705"/>
                  </a:cubicBezTo>
                  <a:lnTo>
                    <a:pt x="14288" y="864"/>
                  </a:lnTo>
                  <a:cubicBezTo>
                    <a:pt x="14268" y="914"/>
                    <a:pt x="14248" y="934"/>
                    <a:pt x="14248" y="934"/>
                  </a:cubicBezTo>
                  <a:cubicBezTo>
                    <a:pt x="14069" y="1232"/>
                    <a:pt x="13881" y="1539"/>
                    <a:pt x="13682" y="1828"/>
                  </a:cubicBezTo>
                  <a:cubicBezTo>
                    <a:pt x="13464" y="2095"/>
                    <a:pt x="13255" y="2393"/>
                    <a:pt x="13027" y="2662"/>
                  </a:cubicBezTo>
                  <a:cubicBezTo>
                    <a:pt x="12779" y="2920"/>
                    <a:pt x="12551" y="3187"/>
                    <a:pt x="12282" y="3436"/>
                  </a:cubicBezTo>
                  <a:lnTo>
                    <a:pt x="11885" y="3794"/>
                  </a:lnTo>
                  <a:cubicBezTo>
                    <a:pt x="11746" y="3913"/>
                    <a:pt x="11617" y="4032"/>
                    <a:pt x="11468" y="4131"/>
                  </a:cubicBezTo>
                  <a:lnTo>
                    <a:pt x="11021" y="4449"/>
                  </a:lnTo>
                  <a:lnTo>
                    <a:pt x="10803" y="4608"/>
                  </a:lnTo>
                  <a:cubicBezTo>
                    <a:pt x="10724" y="4657"/>
                    <a:pt x="10644" y="4697"/>
                    <a:pt x="10565" y="4747"/>
                  </a:cubicBezTo>
                  <a:cubicBezTo>
                    <a:pt x="9939" y="5114"/>
                    <a:pt x="9274" y="5422"/>
                    <a:pt x="8579" y="5650"/>
                  </a:cubicBezTo>
                  <a:cubicBezTo>
                    <a:pt x="7468" y="6023"/>
                    <a:pt x="6299" y="6212"/>
                    <a:pt x="5130" y="6212"/>
                  </a:cubicBezTo>
                  <a:cubicBezTo>
                    <a:pt x="4836" y="6212"/>
                    <a:pt x="4543" y="6200"/>
                    <a:pt x="4250" y="6176"/>
                  </a:cubicBezTo>
                  <a:cubicBezTo>
                    <a:pt x="3525" y="6107"/>
                    <a:pt x="2800" y="5968"/>
                    <a:pt x="2095" y="5749"/>
                  </a:cubicBezTo>
                  <a:cubicBezTo>
                    <a:pt x="1410" y="5521"/>
                    <a:pt x="755" y="5213"/>
                    <a:pt x="129" y="4866"/>
                  </a:cubicBezTo>
                  <a:lnTo>
                    <a:pt x="0" y="5074"/>
                  </a:lnTo>
                  <a:cubicBezTo>
                    <a:pt x="645" y="5442"/>
                    <a:pt x="1331" y="5720"/>
                    <a:pt x="2046" y="5938"/>
                  </a:cubicBezTo>
                  <a:cubicBezTo>
                    <a:pt x="2761" y="6137"/>
                    <a:pt x="3495" y="6265"/>
                    <a:pt x="4240" y="6325"/>
                  </a:cubicBezTo>
                  <a:cubicBezTo>
                    <a:pt x="4477" y="6339"/>
                    <a:pt x="4715" y="6347"/>
                    <a:pt x="4953" y="6347"/>
                  </a:cubicBezTo>
                  <a:cubicBezTo>
                    <a:pt x="6195" y="6347"/>
                    <a:pt x="7433" y="6149"/>
                    <a:pt x="8608" y="5749"/>
                  </a:cubicBezTo>
                  <a:cubicBezTo>
                    <a:pt x="9314" y="5521"/>
                    <a:pt x="9989" y="5213"/>
                    <a:pt x="10624" y="4846"/>
                  </a:cubicBezTo>
                  <a:cubicBezTo>
                    <a:pt x="10793" y="4756"/>
                    <a:pt x="10942" y="4657"/>
                    <a:pt x="11091" y="4548"/>
                  </a:cubicBezTo>
                  <a:lnTo>
                    <a:pt x="11538" y="4230"/>
                  </a:lnTo>
                  <a:cubicBezTo>
                    <a:pt x="11697" y="4131"/>
                    <a:pt x="11825" y="4012"/>
                    <a:pt x="11975" y="3893"/>
                  </a:cubicBezTo>
                  <a:lnTo>
                    <a:pt x="12381" y="3535"/>
                  </a:lnTo>
                  <a:cubicBezTo>
                    <a:pt x="12659" y="3297"/>
                    <a:pt x="12898" y="3029"/>
                    <a:pt x="13146" y="2770"/>
                  </a:cubicBezTo>
                  <a:cubicBezTo>
                    <a:pt x="13394" y="2503"/>
                    <a:pt x="13613" y="2214"/>
                    <a:pt x="13841" y="1936"/>
                  </a:cubicBezTo>
                  <a:cubicBezTo>
                    <a:pt x="14049" y="1649"/>
                    <a:pt x="14248" y="1351"/>
                    <a:pt x="14447" y="1053"/>
                  </a:cubicBezTo>
                  <a:cubicBezTo>
                    <a:pt x="14447" y="1053"/>
                    <a:pt x="14466" y="1023"/>
                    <a:pt x="14486" y="974"/>
                  </a:cubicBezTo>
                  <a:cubicBezTo>
                    <a:pt x="14506" y="934"/>
                    <a:pt x="14546" y="874"/>
                    <a:pt x="14576" y="815"/>
                  </a:cubicBezTo>
                  <a:cubicBezTo>
                    <a:pt x="14636" y="696"/>
                    <a:pt x="14695" y="566"/>
                    <a:pt x="14695" y="566"/>
                  </a:cubicBezTo>
                  <a:lnTo>
                    <a:pt x="14914" y="70"/>
                  </a:lnTo>
                  <a:lnTo>
                    <a:pt x="146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31"/>
            <p:cNvSpPr/>
            <p:nvPr/>
          </p:nvSpPr>
          <p:spPr>
            <a:xfrm>
              <a:off x="5092625" y="2720650"/>
              <a:ext cx="308050" cy="150275"/>
            </a:xfrm>
            <a:custGeom>
              <a:avLst/>
              <a:gdLst/>
              <a:ahLst/>
              <a:cxnLst/>
              <a:rect l="l" t="t" r="r" b="b"/>
              <a:pathLst>
                <a:path w="12322" h="6011" extrusionOk="0">
                  <a:moveTo>
                    <a:pt x="12094" y="0"/>
                  </a:moveTo>
                  <a:cubicBezTo>
                    <a:pt x="11696" y="1073"/>
                    <a:pt x="10982" y="2066"/>
                    <a:pt x="10157" y="2929"/>
                  </a:cubicBezTo>
                  <a:cubicBezTo>
                    <a:pt x="9323" y="3783"/>
                    <a:pt x="8310" y="4488"/>
                    <a:pt x="7209" y="5005"/>
                  </a:cubicBezTo>
                  <a:cubicBezTo>
                    <a:pt x="6096" y="5501"/>
                    <a:pt x="4875" y="5789"/>
                    <a:pt x="3663" y="5839"/>
                  </a:cubicBezTo>
                  <a:cubicBezTo>
                    <a:pt x="3513" y="5845"/>
                    <a:pt x="3362" y="5848"/>
                    <a:pt x="3212" y="5848"/>
                  </a:cubicBezTo>
                  <a:cubicBezTo>
                    <a:pt x="2143" y="5848"/>
                    <a:pt x="1080" y="5693"/>
                    <a:pt x="79" y="5362"/>
                  </a:cubicBezTo>
                  <a:lnTo>
                    <a:pt x="0" y="5610"/>
                  </a:lnTo>
                  <a:cubicBezTo>
                    <a:pt x="956" y="5881"/>
                    <a:pt x="1949" y="6011"/>
                    <a:pt x="2935" y="6011"/>
                  </a:cubicBezTo>
                  <a:cubicBezTo>
                    <a:pt x="3179" y="6011"/>
                    <a:pt x="3422" y="6003"/>
                    <a:pt x="3663" y="5987"/>
                  </a:cubicBezTo>
                  <a:cubicBezTo>
                    <a:pt x="4895" y="5918"/>
                    <a:pt x="6126" y="5600"/>
                    <a:pt x="7248" y="5094"/>
                  </a:cubicBezTo>
                  <a:cubicBezTo>
                    <a:pt x="8370" y="4577"/>
                    <a:pt x="9393" y="3873"/>
                    <a:pt x="10267" y="3028"/>
                  </a:cubicBezTo>
                  <a:cubicBezTo>
                    <a:pt x="10704" y="2611"/>
                    <a:pt x="11090" y="2135"/>
                    <a:pt x="11448" y="1658"/>
                  </a:cubicBezTo>
                  <a:cubicBezTo>
                    <a:pt x="11617" y="1410"/>
                    <a:pt x="11785" y="1152"/>
                    <a:pt x="11935" y="894"/>
                  </a:cubicBezTo>
                  <a:cubicBezTo>
                    <a:pt x="12074" y="636"/>
                    <a:pt x="12193" y="347"/>
                    <a:pt x="12322" y="80"/>
                  </a:cubicBezTo>
                  <a:lnTo>
                    <a:pt x="1209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31"/>
            <p:cNvSpPr/>
            <p:nvPr/>
          </p:nvSpPr>
          <p:spPr>
            <a:xfrm>
              <a:off x="5166100" y="2710725"/>
              <a:ext cx="223425" cy="149200"/>
            </a:xfrm>
            <a:custGeom>
              <a:avLst/>
              <a:gdLst/>
              <a:ahLst/>
              <a:cxnLst/>
              <a:rect l="l" t="t" r="r" b="b"/>
              <a:pathLst>
                <a:path w="8937" h="5968" extrusionOk="0">
                  <a:moveTo>
                    <a:pt x="8707" y="0"/>
                  </a:moveTo>
                  <a:cubicBezTo>
                    <a:pt x="8638" y="219"/>
                    <a:pt x="8529" y="407"/>
                    <a:pt x="8440" y="616"/>
                  </a:cubicBezTo>
                  <a:lnTo>
                    <a:pt x="8301" y="923"/>
                  </a:lnTo>
                  <a:cubicBezTo>
                    <a:pt x="8251" y="1022"/>
                    <a:pt x="8191" y="1122"/>
                    <a:pt x="8132" y="1211"/>
                  </a:cubicBezTo>
                  <a:cubicBezTo>
                    <a:pt x="8023" y="1410"/>
                    <a:pt x="7913" y="1609"/>
                    <a:pt x="7784" y="1797"/>
                  </a:cubicBezTo>
                  <a:lnTo>
                    <a:pt x="7387" y="2363"/>
                  </a:lnTo>
                  <a:lnTo>
                    <a:pt x="7278" y="2492"/>
                  </a:lnTo>
                  <a:lnTo>
                    <a:pt x="7159" y="2621"/>
                  </a:lnTo>
                  <a:lnTo>
                    <a:pt x="6920" y="2880"/>
                  </a:lnTo>
                  <a:lnTo>
                    <a:pt x="6682" y="3127"/>
                  </a:lnTo>
                  <a:cubicBezTo>
                    <a:pt x="6602" y="3217"/>
                    <a:pt x="6514" y="3286"/>
                    <a:pt x="6434" y="3366"/>
                  </a:cubicBezTo>
                  <a:cubicBezTo>
                    <a:pt x="6255" y="3515"/>
                    <a:pt x="6077" y="3674"/>
                    <a:pt x="5898" y="3822"/>
                  </a:cubicBezTo>
                  <a:lnTo>
                    <a:pt x="5332" y="4230"/>
                  </a:lnTo>
                  <a:cubicBezTo>
                    <a:pt x="5143" y="4369"/>
                    <a:pt x="4925" y="4468"/>
                    <a:pt x="4726" y="4587"/>
                  </a:cubicBezTo>
                  <a:cubicBezTo>
                    <a:pt x="4517" y="4707"/>
                    <a:pt x="4319" y="4826"/>
                    <a:pt x="4100" y="4905"/>
                  </a:cubicBezTo>
                  <a:lnTo>
                    <a:pt x="3445" y="5173"/>
                  </a:lnTo>
                  <a:lnTo>
                    <a:pt x="2770" y="5382"/>
                  </a:lnTo>
                  <a:cubicBezTo>
                    <a:pt x="2542" y="5451"/>
                    <a:pt x="2313" y="5491"/>
                    <a:pt x="2085" y="5541"/>
                  </a:cubicBezTo>
                  <a:lnTo>
                    <a:pt x="1737" y="5600"/>
                  </a:lnTo>
                  <a:cubicBezTo>
                    <a:pt x="1628" y="5620"/>
                    <a:pt x="1509" y="5649"/>
                    <a:pt x="1400" y="5649"/>
                  </a:cubicBezTo>
                  <a:cubicBezTo>
                    <a:pt x="1161" y="5669"/>
                    <a:pt x="933" y="5689"/>
                    <a:pt x="705" y="5709"/>
                  </a:cubicBezTo>
                  <a:lnTo>
                    <a:pt x="526" y="5719"/>
                  </a:lnTo>
                  <a:lnTo>
                    <a:pt x="357" y="5719"/>
                  </a:lnTo>
                  <a:lnTo>
                    <a:pt x="10" y="5709"/>
                  </a:lnTo>
                  <a:lnTo>
                    <a:pt x="0" y="5967"/>
                  </a:lnTo>
                  <a:lnTo>
                    <a:pt x="357" y="5958"/>
                  </a:lnTo>
                  <a:lnTo>
                    <a:pt x="536" y="5958"/>
                  </a:lnTo>
                  <a:lnTo>
                    <a:pt x="715" y="5927"/>
                  </a:lnTo>
                  <a:cubicBezTo>
                    <a:pt x="943" y="5898"/>
                    <a:pt x="1181" y="5868"/>
                    <a:pt x="1420" y="5838"/>
                  </a:cubicBezTo>
                  <a:cubicBezTo>
                    <a:pt x="1539" y="5828"/>
                    <a:pt x="1658" y="5808"/>
                    <a:pt x="1767" y="5779"/>
                  </a:cubicBezTo>
                  <a:lnTo>
                    <a:pt x="2125" y="5699"/>
                  </a:lnTo>
                  <a:cubicBezTo>
                    <a:pt x="2353" y="5649"/>
                    <a:pt x="2582" y="5600"/>
                    <a:pt x="2810" y="5521"/>
                  </a:cubicBezTo>
                  <a:lnTo>
                    <a:pt x="3485" y="5292"/>
                  </a:lnTo>
                  <a:lnTo>
                    <a:pt x="4150" y="5014"/>
                  </a:lnTo>
                  <a:cubicBezTo>
                    <a:pt x="4369" y="4925"/>
                    <a:pt x="4577" y="4806"/>
                    <a:pt x="4776" y="4687"/>
                  </a:cubicBezTo>
                  <a:cubicBezTo>
                    <a:pt x="4984" y="4568"/>
                    <a:pt x="5203" y="4458"/>
                    <a:pt x="5391" y="4319"/>
                  </a:cubicBezTo>
                  <a:lnTo>
                    <a:pt x="5967" y="3902"/>
                  </a:lnTo>
                  <a:cubicBezTo>
                    <a:pt x="6156" y="3763"/>
                    <a:pt x="6324" y="3604"/>
                    <a:pt x="6503" y="3445"/>
                  </a:cubicBezTo>
                  <a:cubicBezTo>
                    <a:pt x="6593" y="3376"/>
                    <a:pt x="6692" y="3306"/>
                    <a:pt x="6772" y="3217"/>
                  </a:cubicBezTo>
                  <a:lnTo>
                    <a:pt x="7020" y="2969"/>
                  </a:lnTo>
                  <a:lnTo>
                    <a:pt x="7258" y="2710"/>
                  </a:lnTo>
                  <a:lnTo>
                    <a:pt x="7387" y="2591"/>
                  </a:lnTo>
                  <a:lnTo>
                    <a:pt x="7496" y="2452"/>
                  </a:lnTo>
                  <a:cubicBezTo>
                    <a:pt x="7635" y="2264"/>
                    <a:pt x="7774" y="2085"/>
                    <a:pt x="7923" y="1896"/>
                  </a:cubicBezTo>
                  <a:cubicBezTo>
                    <a:pt x="8052" y="1708"/>
                    <a:pt x="8171" y="1509"/>
                    <a:pt x="8301" y="1311"/>
                  </a:cubicBezTo>
                  <a:cubicBezTo>
                    <a:pt x="8360" y="1221"/>
                    <a:pt x="8420" y="1122"/>
                    <a:pt x="8479" y="1022"/>
                  </a:cubicBezTo>
                  <a:lnTo>
                    <a:pt x="8638" y="715"/>
                  </a:lnTo>
                  <a:cubicBezTo>
                    <a:pt x="8738" y="516"/>
                    <a:pt x="8857" y="318"/>
                    <a:pt x="8936" y="109"/>
                  </a:cubicBezTo>
                  <a:lnTo>
                    <a:pt x="870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31"/>
            <p:cNvSpPr/>
            <p:nvPr/>
          </p:nvSpPr>
          <p:spPr>
            <a:xfrm>
              <a:off x="5212000" y="2708975"/>
              <a:ext cx="164350" cy="131350"/>
            </a:xfrm>
            <a:custGeom>
              <a:avLst/>
              <a:gdLst/>
              <a:ahLst/>
              <a:cxnLst/>
              <a:rect l="l" t="t" r="r" b="b"/>
              <a:pathLst>
                <a:path w="6574" h="5254" extrusionOk="0">
                  <a:moveTo>
                    <a:pt x="6365" y="0"/>
                  </a:moveTo>
                  <a:cubicBezTo>
                    <a:pt x="6286" y="150"/>
                    <a:pt x="6207" y="308"/>
                    <a:pt x="6127" y="457"/>
                  </a:cubicBezTo>
                  <a:lnTo>
                    <a:pt x="6008" y="686"/>
                  </a:lnTo>
                  <a:cubicBezTo>
                    <a:pt x="5968" y="765"/>
                    <a:pt x="5918" y="834"/>
                    <a:pt x="5869" y="904"/>
                  </a:cubicBezTo>
                  <a:lnTo>
                    <a:pt x="5601" y="1351"/>
                  </a:lnTo>
                  <a:lnTo>
                    <a:pt x="5531" y="1470"/>
                  </a:lnTo>
                  <a:lnTo>
                    <a:pt x="5462" y="1569"/>
                  </a:lnTo>
                  <a:lnTo>
                    <a:pt x="5303" y="1778"/>
                  </a:lnTo>
                  <a:cubicBezTo>
                    <a:pt x="5194" y="1917"/>
                    <a:pt x="5095" y="2065"/>
                    <a:pt x="4985" y="2204"/>
                  </a:cubicBezTo>
                  <a:lnTo>
                    <a:pt x="4638" y="2592"/>
                  </a:lnTo>
                  <a:lnTo>
                    <a:pt x="4459" y="2791"/>
                  </a:lnTo>
                  <a:cubicBezTo>
                    <a:pt x="4389" y="2860"/>
                    <a:pt x="4330" y="2910"/>
                    <a:pt x="4261" y="2969"/>
                  </a:cubicBezTo>
                  <a:lnTo>
                    <a:pt x="3863" y="3327"/>
                  </a:lnTo>
                  <a:cubicBezTo>
                    <a:pt x="3734" y="3446"/>
                    <a:pt x="3575" y="3545"/>
                    <a:pt x="3436" y="3645"/>
                  </a:cubicBezTo>
                  <a:cubicBezTo>
                    <a:pt x="3287" y="3744"/>
                    <a:pt x="3138" y="3853"/>
                    <a:pt x="2990" y="3942"/>
                  </a:cubicBezTo>
                  <a:lnTo>
                    <a:pt x="2513" y="4190"/>
                  </a:lnTo>
                  <a:lnTo>
                    <a:pt x="2275" y="4309"/>
                  </a:lnTo>
                  <a:cubicBezTo>
                    <a:pt x="2195" y="4349"/>
                    <a:pt x="2105" y="4379"/>
                    <a:pt x="2026" y="4419"/>
                  </a:cubicBezTo>
                  <a:lnTo>
                    <a:pt x="1530" y="4618"/>
                  </a:lnTo>
                  <a:lnTo>
                    <a:pt x="1410" y="4667"/>
                  </a:lnTo>
                  <a:lnTo>
                    <a:pt x="1282" y="4697"/>
                  </a:lnTo>
                  <a:lnTo>
                    <a:pt x="1024" y="4777"/>
                  </a:lnTo>
                  <a:cubicBezTo>
                    <a:pt x="854" y="4826"/>
                    <a:pt x="686" y="4865"/>
                    <a:pt x="517" y="4916"/>
                  </a:cubicBezTo>
                  <a:cubicBezTo>
                    <a:pt x="338" y="4945"/>
                    <a:pt x="170" y="4985"/>
                    <a:pt x="1" y="5015"/>
                  </a:cubicBezTo>
                  <a:lnTo>
                    <a:pt x="40" y="5253"/>
                  </a:lnTo>
                  <a:cubicBezTo>
                    <a:pt x="219" y="5213"/>
                    <a:pt x="388" y="5174"/>
                    <a:pt x="567" y="5134"/>
                  </a:cubicBezTo>
                  <a:cubicBezTo>
                    <a:pt x="735" y="5074"/>
                    <a:pt x="914" y="5024"/>
                    <a:pt x="1083" y="4965"/>
                  </a:cubicBezTo>
                  <a:cubicBezTo>
                    <a:pt x="1430" y="4856"/>
                    <a:pt x="1758" y="4697"/>
                    <a:pt x="2086" y="4548"/>
                  </a:cubicBezTo>
                  <a:cubicBezTo>
                    <a:pt x="2165" y="4508"/>
                    <a:pt x="2255" y="4479"/>
                    <a:pt x="2334" y="4439"/>
                  </a:cubicBezTo>
                  <a:lnTo>
                    <a:pt x="2573" y="4300"/>
                  </a:lnTo>
                  <a:lnTo>
                    <a:pt x="3049" y="4042"/>
                  </a:lnTo>
                  <a:cubicBezTo>
                    <a:pt x="3198" y="3942"/>
                    <a:pt x="3347" y="3833"/>
                    <a:pt x="3496" y="3734"/>
                  </a:cubicBezTo>
                  <a:cubicBezTo>
                    <a:pt x="3645" y="3625"/>
                    <a:pt x="3793" y="3535"/>
                    <a:pt x="3932" y="3406"/>
                  </a:cubicBezTo>
                  <a:lnTo>
                    <a:pt x="4330" y="3058"/>
                  </a:lnTo>
                  <a:cubicBezTo>
                    <a:pt x="4400" y="2989"/>
                    <a:pt x="4469" y="2939"/>
                    <a:pt x="4528" y="2870"/>
                  </a:cubicBezTo>
                  <a:lnTo>
                    <a:pt x="4717" y="2681"/>
                  </a:lnTo>
                  <a:lnTo>
                    <a:pt x="5084" y="2284"/>
                  </a:lnTo>
                  <a:cubicBezTo>
                    <a:pt x="5203" y="2155"/>
                    <a:pt x="5303" y="2006"/>
                    <a:pt x="5422" y="1867"/>
                  </a:cubicBezTo>
                  <a:cubicBezTo>
                    <a:pt x="5651" y="1599"/>
                    <a:pt x="5839" y="1301"/>
                    <a:pt x="6037" y="1013"/>
                  </a:cubicBezTo>
                  <a:cubicBezTo>
                    <a:pt x="6137" y="874"/>
                    <a:pt x="6226" y="725"/>
                    <a:pt x="6315" y="567"/>
                  </a:cubicBezTo>
                  <a:cubicBezTo>
                    <a:pt x="6405" y="417"/>
                    <a:pt x="6494" y="269"/>
                    <a:pt x="6574" y="119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31"/>
            <p:cNvSpPr/>
            <p:nvPr/>
          </p:nvSpPr>
          <p:spPr>
            <a:xfrm>
              <a:off x="5263125" y="2705000"/>
              <a:ext cx="100075" cy="104275"/>
            </a:xfrm>
            <a:custGeom>
              <a:avLst/>
              <a:gdLst/>
              <a:ahLst/>
              <a:cxnLst/>
              <a:rect l="l" t="t" r="r" b="b"/>
              <a:pathLst>
                <a:path w="4003" h="4171" extrusionOk="0">
                  <a:moveTo>
                    <a:pt x="3774" y="0"/>
                  </a:moveTo>
                  <a:lnTo>
                    <a:pt x="3506" y="626"/>
                  </a:lnTo>
                  <a:cubicBezTo>
                    <a:pt x="3387" y="825"/>
                    <a:pt x="3278" y="1023"/>
                    <a:pt x="3169" y="1232"/>
                  </a:cubicBezTo>
                  <a:cubicBezTo>
                    <a:pt x="2911" y="1619"/>
                    <a:pt x="2642" y="2006"/>
                    <a:pt x="2315" y="2344"/>
                  </a:cubicBezTo>
                  <a:lnTo>
                    <a:pt x="2066" y="2602"/>
                  </a:lnTo>
                  <a:lnTo>
                    <a:pt x="1788" y="2820"/>
                  </a:lnTo>
                  <a:cubicBezTo>
                    <a:pt x="1600" y="2970"/>
                    <a:pt x="1431" y="3128"/>
                    <a:pt x="1223" y="3248"/>
                  </a:cubicBezTo>
                  <a:cubicBezTo>
                    <a:pt x="1024" y="3376"/>
                    <a:pt x="835" y="3515"/>
                    <a:pt x="627" y="3625"/>
                  </a:cubicBezTo>
                  <a:cubicBezTo>
                    <a:pt x="418" y="3724"/>
                    <a:pt x="210" y="3833"/>
                    <a:pt x="1" y="3932"/>
                  </a:cubicBezTo>
                  <a:lnTo>
                    <a:pt x="111" y="4171"/>
                  </a:lnTo>
                  <a:cubicBezTo>
                    <a:pt x="309" y="4042"/>
                    <a:pt x="517" y="3923"/>
                    <a:pt x="726" y="3793"/>
                  </a:cubicBezTo>
                  <a:cubicBezTo>
                    <a:pt x="925" y="3665"/>
                    <a:pt x="1113" y="3506"/>
                    <a:pt x="1312" y="3367"/>
                  </a:cubicBezTo>
                  <a:cubicBezTo>
                    <a:pt x="1510" y="3237"/>
                    <a:pt x="1679" y="3069"/>
                    <a:pt x="1868" y="2910"/>
                  </a:cubicBezTo>
                  <a:lnTo>
                    <a:pt x="2136" y="2681"/>
                  </a:lnTo>
                  <a:lnTo>
                    <a:pt x="2384" y="2423"/>
                  </a:lnTo>
                  <a:cubicBezTo>
                    <a:pt x="2553" y="2244"/>
                    <a:pt x="2721" y="2076"/>
                    <a:pt x="2860" y="1877"/>
                  </a:cubicBezTo>
                  <a:cubicBezTo>
                    <a:pt x="3000" y="1688"/>
                    <a:pt x="3158" y="1510"/>
                    <a:pt x="3288" y="1311"/>
                  </a:cubicBezTo>
                  <a:lnTo>
                    <a:pt x="3675" y="715"/>
                  </a:lnTo>
                  <a:cubicBezTo>
                    <a:pt x="3784" y="507"/>
                    <a:pt x="3893" y="309"/>
                    <a:pt x="4003" y="100"/>
                  </a:cubicBezTo>
                  <a:lnTo>
                    <a:pt x="37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31"/>
            <p:cNvSpPr/>
            <p:nvPr/>
          </p:nvSpPr>
          <p:spPr>
            <a:xfrm>
              <a:off x="5281275" y="2697050"/>
              <a:ext cx="68275" cy="80950"/>
            </a:xfrm>
            <a:custGeom>
              <a:avLst/>
              <a:gdLst/>
              <a:ahLst/>
              <a:cxnLst/>
              <a:rect l="l" t="t" r="r" b="b"/>
              <a:pathLst>
                <a:path w="2731" h="3238" extrusionOk="0">
                  <a:moveTo>
                    <a:pt x="2502" y="1"/>
                  </a:moveTo>
                  <a:cubicBezTo>
                    <a:pt x="2443" y="150"/>
                    <a:pt x="2393" y="309"/>
                    <a:pt x="2333" y="457"/>
                  </a:cubicBezTo>
                  <a:cubicBezTo>
                    <a:pt x="2274" y="616"/>
                    <a:pt x="2185" y="755"/>
                    <a:pt x="2105" y="894"/>
                  </a:cubicBezTo>
                  <a:cubicBezTo>
                    <a:pt x="2015" y="1033"/>
                    <a:pt x="1936" y="1183"/>
                    <a:pt x="1827" y="1322"/>
                  </a:cubicBezTo>
                  <a:lnTo>
                    <a:pt x="1509" y="1708"/>
                  </a:lnTo>
                  <a:cubicBezTo>
                    <a:pt x="1410" y="1847"/>
                    <a:pt x="1291" y="1967"/>
                    <a:pt x="1181" y="2096"/>
                  </a:cubicBezTo>
                  <a:cubicBezTo>
                    <a:pt x="1062" y="2215"/>
                    <a:pt x="953" y="2344"/>
                    <a:pt x="824" y="2454"/>
                  </a:cubicBezTo>
                  <a:cubicBezTo>
                    <a:pt x="556" y="2652"/>
                    <a:pt x="298" y="2871"/>
                    <a:pt x="0" y="3029"/>
                  </a:cubicBezTo>
                  <a:lnTo>
                    <a:pt x="139" y="3238"/>
                  </a:lnTo>
                  <a:cubicBezTo>
                    <a:pt x="427" y="3039"/>
                    <a:pt x="665" y="2791"/>
                    <a:pt x="914" y="2553"/>
                  </a:cubicBezTo>
                  <a:cubicBezTo>
                    <a:pt x="1042" y="2434"/>
                    <a:pt x="1142" y="2295"/>
                    <a:pt x="1261" y="2175"/>
                  </a:cubicBezTo>
                  <a:cubicBezTo>
                    <a:pt x="1370" y="2036"/>
                    <a:pt x="1490" y="1917"/>
                    <a:pt x="1598" y="1778"/>
                  </a:cubicBezTo>
                  <a:cubicBezTo>
                    <a:pt x="1698" y="1649"/>
                    <a:pt x="1807" y="1520"/>
                    <a:pt x="1926" y="1391"/>
                  </a:cubicBezTo>
                  <a:cubicBezTo>
                    <a:pt x="2035" y="1262"/>
                    <a:pt x="2125" y="1113"/>
                    <a:pt x="2224" y="974"/>
                  </a:cubicBezTo>
                  <a:cubicBezTo>
                    <a:pt x="2324" y="835"/>
                    <a:pt x="2432" y="706"/>
                    <a:pt x="2502" y="547"/>
                  </a:cubicBezTo>
                  <a:cubicBezTo>
                    <a:pt x="2582" y="398"/>
                    <a:pt x="2651" y="239"/>
                    <a:pt x="2730" y="90"/>
                  </a:cubicBezTo>
                  <a:lnTo>
                    <a:pt x="25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31"/>
            <p:cNvSpPr/>
            <p:nvPr/>
          </p:nvSpPr>
          <p:spPr>
            <a:xfrm>
              <a:off x="5293925" y="2692100"/>
              <a:ext cx="43475" cy="57600"/>
            </a:xfrm>
            <a:custGeom>
              <a:avLst/>
              <a:gdLst/>
              <a:ahLst/>
              <a:cxnLst/>
              <a:rect l="l" t="t" r="r" b="b"/>
              <a:pathLst>
                <a:path w="1739" h="2304" extrusionOk="0">
                  <a:moveTo>
                    <a:pt x="1520" y="0"/>
                  </a:moveTo>
                  <a:cubicBezTo>
                    <a:pt x="1440" y="199"/>
                    <a:pt x="1370" y="408"/>
                    <a:pt x="1262" y="606"/>
                  </a:cubicBezTo>
                  <a:cubicBezTo>
                    <a:pt x="1152" y="794"/>
                    <a:pt x="1053" y="983"/>
                    <a:pt x="924" y="1172"/>
                  </a:cubicBezTo>
                  <a:cubicBezTo>
                    <a:pt x="785" y="1341"/>
                    <a:pt x="646" y="1509"/>
                    <a:pt x="497" y="1678"/>
                  </a:cubicBezTo>
                  <a:cubicBezTo>
                    <a:pt x="338" y="1827"/>
                    <a:pt x="169" y="1976"/>
                    <a:pt x="0" y="2115"/>
                  </a:cubicBezTo>
                  <a:lnTo>
                    <a:pt x="179" y="2304"/>
                  </a:lnTo>
                  <a:cubicBezTo>
                    <a:pt x="318" y="2125"/>
                    <a:pt x="457" y="1946"/>
                    <a:pt x="606" y="1778"/>
                  </a:cubicBezTo>
                  <a:cubicBezTo>
                    <a:pt x="735" y="1589"/>
                    <a:pt x="864" y="1410"/>
                    <a:pt x="1003" y="1231"/>
                  </a:cubicBezTo>
                  <a:cubicBezTo>
                    <a:pt x="1132" y="1043"/>
                    <a:pt x="1251" y="854"/>
                    <a:pt x="1390" y="675"/>
                  </a:cubicBezTo>
                  <a:cubicBezTo>
                    <a:pt x="1520" y="497"/>
                    <a:pt x="1619" y="298"/>
                    <a:pt x="1738" y="110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1" name="Google Shape;12691;p31"/>
            <p:cNvSpPr/>
            <p:nvPr/>
          </p:nvSpPr>
          <p:spPr>
            <a:xfrm>
              <a:off x="5297400" y="2685400"/>
              <a:ext cx="24850" cy="31525"/>
            </a:xfrm>
            <a:custGeom>
              <a:avLst/>
              <a:gdLst/>
              <a:ahLst/>
              <a:cxnLst/>
              <a:rect l="l" t="t" r="r" b="b"/>
              <a:pathLst>
                <a:path w="994" h="1261" extrusionOk="0">
                  <a:moveTo>
                    <a:pt x="785" y="0"/>
                  </a:moveTo>
                  <a:cubicBezTo>
                    <a:pt x="735" y="100"/>
                    <a:pt x="695" y="208"/>
                    <a:pt x="655" y="318"/>
                  </a:cubicBezTo>
                  <a:cubicBezTo>
                    <a:pt x="616" y="427"/>
                    <a:pt x="547" y="517"/>
                    <a:pt x="477" y="606"/>
                  </a:cubicBezTo>
                  <a:cubicBezTo>
                    <a:pt x="408" y="705"/>
                    <a:pt x="338" y="795"/>
                    <a:pt x="258" y="874"/>
                  </a:cubicBezTo>
                  <a:cubicBezTo>
                    <a:pt x="189" y="963"/>
                    <a:pt x="90" y="1033"/>
                    <a:pt x="0" y="1102"/>
                  </a:cubicBezTo>
                  <a:lnTo>
                    <a:pt x="199" y="1261"/>
                  </a:lnTo>
                  <a:cubicBezTo>
                    <a:pt x="258" y="1162"/>
                    <a:pt x="328" y="1073"/>
                    <a:pt x="377" y="963"/>
                  </a:cubicBezTo>
                  <a:cubicBezTo>
                    <a:pt x="437" y="864"/>
                    <a:pt x="497" y="765"/>
                    <a:pt x="566" y="676"/>
                  </a:cubicBezTo>
                  <a:cubicBezTo>
                    <a:pt x="636" y="576"/>
                    <a:pt x="715" y="486"/>
                    <a:pt x="775" y="387"/>
                  </a:cubicBezTo>
                  <a:cubicBezTo>
                    <a:pt x="845" y="298"/>
                    <a:pt x="924" y="208"/>
                    <a:pt x="993" y="109"/>
                  </a:cubicBezTo>
                  <a:lnTo>
                    <a:pt x="78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2" name="Google Shape;12692;p31"/>
            <p:cNvSpPr/>
            <p:nvPr/>
          </p:nvSpPr>
          <p:spPr>
            <a:xfrm>
              <a:off x="5293675" y="2678200"/>
              <a:ext cx="16650" cy="22600"/>
            </a:xfrm>
            <a:custGeom>
              <a:avLst/>
              <a:gdLst/>
              <a:ahLst/>
              <a:cxnLst/>
              <a:rect l="l" t="t" r="r" b="b"/>
              <a:pathLst>
                <a:path w="666" h="904" extrusionOk="0">
                  <a:moveTo>
                    <a:pt x="447" y="0"/>
                  </a:moveTo>
                  <a:cubicBezTo>
                    <a:pt x="418" y="159"/>
                    <a:pt x="378" y="298"/>
                    <a:pt x="308" y="437"/>
                  </a:cubicBezTo>
                  <a:cubicBezTo>
                    <a:pt x="268" y="496"/>
                    <a:pt x="219" y="556"/>
                    <a:pt x="169" y="606"/>
                  </a:cubicBezTo>
                  <a:cubicBezTo>
                    <a:pt x="120" y="666"/>
                    <a:pt x="50" y="705"/>
                    <a:pt x="1" y="755"/>
                  </a:cubicBezTo>
                  <a:lnTo>
                    <a:pt x="199" y="904"/>
                  </a:lnTo>
                  <a:cubicBezTo>
                    <a:pt x="229" y="834"/>
                    <a:pt x="248" y="755"/>
                    <a:pt x="288" y="686"/>
                  </a:cubicBezTo>
                  <a:cubicBezTo>
                    <a:pt x="318" y="616"/>
                    <a:pt x="358" y="556"/>
                    <a:pt x="398" y="487"/>
                  </a:cubicBezTo>
                  <a:cubicBezTo>
                    <a:pt x="467" y="357"/>
                    <a:pt x="557" y="229"/>
                    <a:pt x="665" y="119"/>
                  </a:cubicBezTo>
                  <a:lnTo>
                    <a:pt x="4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3" name="Google Shape;12693;p31"/>
            <p:cNvSpPr/>
            <p:nvPr/>
          </p:nvSpPr>
          <p:spPr>
            <a:xfrm>
              <a:off x="4897500" y="2369400"/>
              <a:ext cx="130600" cy="385275"/>
            </a:xfrm>
            <a:custGeom>
              <a:avLst/>
              <a:gdLst/>
              <a:ahLst/>
              <a:cxnLst/>
              <a:rect l="l" t="t" r="r" b="b"/>
              <a:pathLst>
                <a:path w="5224" h="15411" extrusionOk="0">
                  <a:moveTo>
                    <a:pt x="5104" y="0"/>
                  </a:moveTo>
                  <a:cubicBezTo>
                    <a:pt x="4796" y="199"/>
                    <a:pt x="4469" y="378"/>
                    <a:pt x="4191" y="626"/>
                  </a:cubicBezTo>
                  <a:cubicBezTo>
                    <a:pt x="3903" y="854"/>
                    <a:pt x="3605" y="1073"/>
                    <a:pt x="3337" y="1341"/>
                  </a:cubicBezTo>
                  <a:cubicBezTo>
                    <a:pt x="3079" y="1609"/>
                    <a:pt x="2810" y="1867"/>
                    <a:pt x="2582" y="2155"/>
                  </a:cubicBezTo>
                  <a:lnTo>
                    <a:pt x="2234" y="2582"/>
                  </a:lnTo>
                  <a:cubicBezTo>
                    <a:pt x="2115" y="2731"/>
                    <a:pt x="2016" y="2890"/>
                    <a:pt x="1917" y="3039"/>
                  </a:cubicBezTo>
                  <a:cubicBezTo>
                    <a:pt x="1083" y="4270"/>
                    <a:pt x="507" y="5670"/>
                    <a:pt x="219" y="7120"/>
                  </a:cubicBezTo>
                  <a:cubicBezTo>
                    <a:pt x="180" y="7299"/>
                    <a:pt x="140" y="7487"/>
                    <a:pt x="110" y="7665"/>
                  </a:cubicBezTo>
                  <a:lnTo>
                    <a:pt x="50" y="8212"/>
                  </a:lnTo>
                  <a:cubicBezTo>
                    <a:pt x="30" y="8400"/>
                    <a:pt x="10" y="8579"/>
                    <a:pt x="1" y="8768"/>
                  </a:cubicBezTo>
                  <a:lnTo>
                    <a:pt x="1" y="9314"/>
                  </a:lnTo>
                  <a:cubicBezTo>
                    <a:pt x="1" y="9503"/>
                    <a:pt x="1" y="9681"/>
                    <a:pt x="10" y="9870"/>
                  </a:cubicBezTo>
                  <a:lnTo>
                    <a:pt x="70" y="10406"/>
                  </a:lnTo>
                  <a:lnTo>
                    <a:pt x="140" y="10952"/>
                  </a:lnTo>
                  <a:lnTo>
                    <a:pt x="249" y="11489"/>
                  </a:lnTo>
                  <a:lnTo>
                    <a:pt x="368" y="12014"/>
                  </a:lnTo>
                  <a:lnTo>
                    <a:pt x="537" y="12541"/>
                  </a:lnTo>
                  <a:lnTo>
                    <a:pt x="696" y="13047"/>
                  </a:lnTo>
                  <a:lnTo>
                    <a:pt x="904" y="13554"/>
                  </a:lnTo>
                  <a:lnTo>
                    <a:pt x="1122" y="14050"/>
                  </a:lnTo>
                  <a:cubicBezTo>
                    <a:pt x="1202" y="14209"/>
                    <a:pt x="1292" y="14368"/>
                    <a:pt x="1381" y="14527"/>
                  </a:cubicBezTo>
                  <a:cubicBezTo>
                    <a:pt x="1381" y="14527"/>
                    <a:pt x="1450" y="14636"/>
                    <a:pt x="1510" y="14755"/>
                  </a:cubicBezTo>
                  <a:cubicBezTo>
                    <a:pt x="1550" y="14814"/>
                    <a:pt x="1579" y="14874"/>
                    <a:pt x="1609" y="14914"/>
                  </a:cubicBezTo>
                  <a:cubicBezTo>
                    <a:pt x="1629" y="14964"/>
                    <a:pt x="1649" y="14984"/>
                    <a:pt x="1649" y="14984"/>
                  </a:cubicBezTo>
                  <a:lnTo>
                    <a:pt x="1987" y="15410"/>
                  </a:lnTo>
                  <a:lnTo>
                    <a:pt x="2175" y="15242"/>
                  </a:lnTo>
                  <a:lnTo>
                    <a:pt x="1848" y="14845"/>
                  </a:lnTo>
                  <a:cubicBezTo>
                    <a:pt x="1848" y="14845"/>
                    <a:pt x="1828" y="14825"/>
                    <a:pt x="1808" y="14775"/>
                  </a:cubicBezTo>
                  <a:cubicBezTo>
                    <a:pt x="1778" y="14735"/>
                    <a:pt x="1748" y="14686"/>
                    <a:pt x="1709" y="14626"/>
                  </a:cubicBezTo>
                  <a:lnTo>
                    <a:pt x="1570" y="14408"/>
                  </a:lnTo>
                  <a:cubicBezTo>
                    <a:pt x="1480" y="14258"/>
                    <a:pt x="1391" y="14110"/>
                    <a:pt x="1311" y="13951"/>
                  </a:cubicBezTo>
                  <a:lnTo>
                    <a:pt x="1083" y="13474"/>
                  </a:lnTo>
                  <a:lnTo>
                    <a:pt x="864" y="12987"/>
                  </a:lnTo>
                  <a:lnTo>
                    <a:pt x="696" y="12481"/>
                  </a:lnTo>
                  <a:lnTo>
                    <a:pt x="517" y="11975"/>
                  </a:lnTo>
                  <a:lnTo>
                    <a:pt x="388" y="11458"/>
                  </a:lnTo>
                  <a:lnTo>
                    <a:pt x="268" y="10933"/>
                  </a:lnTo>
                  <a:lnTo>
                    <a:pt x="199" y="10396"/>
                  </a:lnTo>
                  <a:lnTo>
                    <a:pt x="129" y="9860"/>
                  </a:lnTo>
                  <a:cubicBezTo>
                    <a:pt x="120" y="9671"/>
                    <a:pt x="120" y="9492"/>
                    <a:pt x="110" y="9314"/>
                  </a:cubicBezTo>
                  <a:lnTo>
                    <a:pt x="110" y="8768"/>
                  </a:lnTo>
                  <a:cubicBezTo>
                    <a:pt x="120" y="8589"/>
                    <a:pt x="149" y="8411"/>
                    <a:pt x="160" y="8222"/>
                  </a:cubicBezTo>
                  <a:lnTo>
                    <a:pt x="219" y="7676"/>
                  </a:lnTo>
                  <a:cubicBezTo>
                    <a:pt x="249" y="7497"/>
                    <a:pt x="288" y="7318"/>
                    <a:pt x="319" y="7140"/>
                  </a:cubicBezTo>
                  <a:cubicBezTo>
                    <a:pt x="606" y="5710"/>
                    <a:pt x="1192" y="4329"/>
                    <a:pt x="2036" y="3128"/>
                  </a:cubicBezTo>
                  <a:cubicBezTo>
                    <a:pt x="2145" y="2979"/>
                    <a:pt x="2234" y="2820"/>
                    <a:pt x="2354" y="2681"/>
                  </a:cubicBezTo>
                  <a:lnTo>
                    <a:pt x="2711" y="2264"/>
                  </a:lnTo>
                  <a:cubicBezTo>
                    <a:pt x="2940" y="1986"/>
                    <a:pt x="3207" y="1738"/>
                    <a:pt x="3476" y="1480"/>
                  </a:cubicBezTo>
                  <a:cubicBezTo>
                    <a:pt x="3734" y="1222"/>
                    <a:pt x="4032" y="1023"/>
                    <a:pt x="4320" y="805"/>
                  </a:cubicBezTo>
                  <a:cubicBezTo>
                    <a:pt x="4598" y="576"/>
                    <a:pt x="4915" y="408"/>
                    <a:pt x="5223" y="219"/>
                  </a:cubicBezTo>
                  <a:lnTo>
                    <a:pt x="51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31"/>
            <p:cNvSpPr/>
            <p:nvPr/>
          </p:nvSpPr>
          <p:spPr>
            <a:xfrm>
              <a:off x="4909925" y="2411850"/>
              <a:ext cx="86650" cy="335625"/>
            </a:xfrm>
            <a:custGeom>
              <a:avLst/>
              <a:gdLst/>
              <a:ahLst/>
              <a:cxnLst/>
              <a:rect l="l" t="t" r="r" b="b"/>
              <a:pathLst>
                <a:path w="3466" h="13425" extrusionOk="0">
                  <a:moveTo>
                    <a:pt x="3286" y="0"/>
                  </a:moveTo>
                  <a:cubicBezTo>
                    <a:pt x="2403" y="854"/>
                    <a:pt x="1658" y="1857"/>
                    <a:pt x="1132" y="2979"/>
                  </a:cubicBezTo>
                  <a:cubicBezTo>
                    <a:pt x="586" y="4091"/>
                    <a:pt x="239" y="5303"/>
                    <a:pt x="109" y="6524"/>
                  </a:cubicBezTo>
                  <a:cubicBezTo>
                    <a:pt x="0" y="7755"/>
                    <a:pt x="89" y="8986"/>
                    <a:pt x="387" y="10168"/>
                  </a:cubicBezTo>
                  <a:cubicBezTo>
                    <a:pt x="467" y="10466"/>
                    <a:pt x="566" y="10753"/>
                    <a:pt x="656" y="11042"/>
                  </a:cubicBezTo>
                  <a:cubicBezTo>
                    <a:pt x="695" y="11190"/>
                    <a:pt x="764" y="11329"/>
                    <a:pt x="814" y="11468"/>
                  </a:cubicBezTo>
                  <a:lnTo>
                    <a:pt x="993" y="11885"/>
                  </a:lnTo>
                  <a:cubicBezTo>
                    <a:pt x="1102" y="12163"/>
                    <a:pt x="1271" y="12421"/>
                    <a:pt x="1410" y="12690"/>
                  </a:cubicBezTo>
                  <a:cubicBezTo>
                    <a:pt x="1490" y="12819"/>
                    <a:pt x="1559" y="12948"/>
                    <a:pt x="1648" y="13067"/>
                  </a:cubicBezTo>
                  <a:cubicBezTo>
                    <a:pt x="1737" y="13186"/>
                    <a:pt x="1837" y="13305"/>
                    <a:pt x="1926" y="13425"/>
                  </a:cubicBezTo>
                  <a:lnTo>
                    <a:pt x="2115" y="13266"/>
                  </a:lnTo>
                  <a:cubicBezTo>
                    <a:pt x="1380" y="12392"/>
                    <a:pt x="864" y="11280"/>
                    <a:pt x="526" y="10128"/>
                  </a:cubicBezTo>
                  <a:cubicBezTo>
                    <a:pt x="208" y="8976"/>
                    <a:pt x="109" y="7755"/>
                    <a:pt x="219" y="6534"/>
                  </a:cubicBezTo>
                  <a:cubicBezTo>
                    <a:pt x="338" y="5322"/>
                    <a:pt x="705" y="4131"/>
                    <a:pt x="1261" y="3048"/>
                  </a:cubicBezTo>
                  <a:cubicBezTo>
                    <a:pt x="1807" y="1956"/>
                    <a:pt x="2571" y="983"/>
                    <a:pt x="3465" y="189"/>
                  </a:cubicBezTo>
                  <a:lnTo>
                    <a:pt x="328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31"/>
            <p:cNvSpPr/>
            <p:nvPr/>
          </p:nvSpPr>
          <p:spPr>
            <a:xfrm>
              <a:off x="4923825" y="2475625"/>
              <a:ext cx="52875" cy="266900"/>
            </a:xfrm>
            <a:custGeom>
              <a:avLst/>
              <a:gdLst/>
              <a:ahLst/>
              <a:cxnLst/>
              <a:rect l="l" t="t" r="r" b="b"/>
              <a:pathLst>
                <a:path w="2115" h="10676" extrusionOk="0">
                  <a:moveTo>
                    <a:pt x="1291" y="1"/>
                  </a:moveTo>
                  <a:cubicBezTo>
                    <a:pt x="1181" y="210"/>
                    <a:pt x="1082" y="428"/>
                    <a:pt x="973" y="636"/>
                  </a:cubicBezTo>
                  <a:cubicBezTo>
                    <a:pt x="864" y="855"/>
                    <a:pt x="795" y="1084"/>
                    <a:pt x="695" y="1302"/>
                  </a:cubicBezTo>
                  <a:lnTo>
                    <a:pt x="566" y="1629"/>
                  </a:lnTo>
                  <a:lnTo>
                    <a:pt x="467" y="1977"/>
                  </a:lnTo>
                  <a:cubicBezTo>
                    <a:pt x="407" y="2205"/>
                    <a:pt x="328" y="2434"/>
                    <a:pt x="278" y="2662"/>
                  </a:cubicBezTo>
                  <a:lnTo>
                    <a:pt x="139" y="3367"/>
                  </a:lnTo>
                  <a:lnTo>
                    <a:pt x="109" y="3546"/>
                  </a:lnTo>
                  <a:lnTo>
                    <a:pt x="89" y="3725"/>
                  </a:lnTo>
                  <a:lnTo>
                    <a:pt x="60" y="4072"/>
                  </a:lnTo>
                  <a:cubicBezTo>
                    <a:pt x="0" y="4548"/>
                    <a:pt x="20" y="5025"/>
                    <a:pt x="30" y="5502"/>
                  </a:cubicBezTo>
                  <a:cubicBezTo>
                    <a:pt x="50" y="5730"/>
                    <a:pt x="89" y="5969"/>
                    <a:pt x="109" y="6207"/>
                  </a:cubicBezTo>
                  <a:lnTo>
                    <a:pt x="149" y="6554"/>
                  </a:lnTo>
                  <a:lnTo>
                    <a:pt x="228" y="6902"/>
                  </a:lnTo>
                  <a:cubicBezTo>
                    <a:pt x="278" y="7130"/>
                    <a:pt x="318" y="7359"/>
                    <a:pt x="378" y="7587"/>
                  </a:cubicBezTo>
                  <a:lnTo>
                    <a:pt x="596" y="8252"/>
                  </a:lnTo>
                  <a:cubicBezTo>
                    <a:pt x="665" y="8480"/>
                    <a:pt x="775" y="8689"/>
                    <a:pt x="874" y="8897"/>
                  </a:cubicBezTo>
                  <a:cubicBezTo>
                    <a:pt x="973" y="9106"/>
                    <a:pt x="1053" y="9325"/>
                    <a:pt x="1181" y="9523"/>
                  </a:cubicBezTo>
                  <a:cubicBezTo>
                    <a:pt x="1291" y="9722"/>
                    <a:pt x="1410" y="9920"/>
                    <a:pt x="1519" y="10119"/>
                  </a:cubicBezTo>
                  <a:cubicBezTo>
                    <a:pt x="1648" y="10307"/>
                    <a:pt x="1777" y="10496"/>
                    <a:pt x="1916" y="10675"/>
                  </a:cubicBezTo>
                  <a:lnTo>
                    <a:pt x="2115" y="10526"/>
                  </a:lnTo>
                  <a:cubicBezTo>
                    <a:pt x="1539" y="9851"/>
                    <a:pt x="1092" y="9047"/>
                    <a:pt x="735" y="8202"/>
                  </a:cubicBezTo>
                  <a:lnTo>
                    <a:pt x="506" y="7547"/>
                  </a:lnTo>
                  <a:cubicBezTo>
                    <a:pt x="437" y="7329"/>
                    <a:pt x="397" y="7101"/>
                    <a:pt x="338" y="6872"/>
                  </a:cubicBezTo>
                  <a:cubicBezTo>
                    <a:pt x="318" y="6763"/>
                    <a:pt x="288" y="6644"/>
                    <a:pt x="258" y="6534"/>
                  </a:cubicBezTo>
                  <a:lnTo>
                    <a:pt x="219" y="6187"/>
                  </a:lnTo>
                  <a:cubicBezTo>
                    <a:pt x="189" y="5958"/>
                    <a:pt x="159" y="5720"/>
                    <a:pt x="139" y="5492"/>
                  </a:cubicBezTo>
                  <a:cubicBezTo>
                    <a:pt x="129" y="5025"/>
                    <a:pt x="109" y="4548"/>
                    <a:pt x="179" y="4082"/>
                  </a:cubicBezTo>
                  <a:lnTo>
                    <a:pt x="208" y="3734"/>
                  </a:lnTo>
                  <a:lnTo>
                    <a:pt x="239" y="3566"/>
                  </a:lnTo>
                  <a:lnTo>
                    <a:pt x="268" y="3387"/>
                  </a:lnTo>
                  <a:lnTo>
                    <a:pt x="417" y="2702"/>
                  </a:lnTo>
                  <a:cubicBezTo>
                    <a:pt x="477" y="2474"/>
                    <a:pt x="556" y="2255"/>
                    <a:pt x="625" y="2026"/>
                  </a:cubicBezTo>
                  <a:lnTo>
                    <a:pt x="735" y="1699"/>
                  </a:lnTo>
                  <a:lnTo>
                    <a:pt x="874" y="1371"/>
                  </a:lnTo>
                  <a:cubicBezTo>
                    <a:pt x="973" y="1163"/>
                    <a:pt x="1062" y="945"/>
                    <a:pt x="1172" y="746"/>
                  </a:cubicBezTo>
                  <a:cubicBezTo>
                    <a:pt x="1291" y="537"/>
                    <a:pt x="1400" y="338"/>
                    <a:pt x="1519" y="140"/>
                  </a:cubicBez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31"/>
            <p:cNvSpPr/>
            <p:nvPr/>
          </p:nvSpPr>
          <p:spPr>
            <a:xfrm>
              <a:off x="4938450" y="2526025"/>
              <a:ext cx="46200" cy="205800"/>
            </a:xfrm>
            <a:custGeom>
              <a:avLst/>
              <a:gdLst/>
              <a:ahLst/>
              <a:cxnLst/>
              <a:rect l="l" t="t" r="r" b="b"/>
              <a:pathLst>
                <a:path w="1848" h="8232" extrusionOk="0">
                  <a:moveTo>
                    <a:pt x="448" y="1"/>
                  </a:moveTo>
                  <a:cubicBezTo>
                    <a:pt x="349" y="348"/>
                    <a:pt x="239" y="696"/>
                    <a:pt x="179" y="1053"/>
                  </a:cubicBezTo>
                  <a:lnTo>
                    <a:pt x="90" y="1590"/>
                  </a:lnTo>
                  <a:cubicBezTo>
                    <a:pt x="71" y="1768"/>
                    <a:pt x="60" y="1957"/>
                    <a:pt x="40" y="2135"/>
                  </a:cubicBezTo>
                  <a:cubicBezTo>
                    <a:pt x="31" y="2314"/>
                    <a:pt x="1" y="2493"/>
                    <a:pt x="11" y="2671"/>
                  </a:cubicBezTo>
                  <a:lnTo>
                    <a:pt x="11" y="3218"/>
                  </a:lnTo>
                  <a:lnTo>
                    <a:pt x="21" y="3486"/>
                  </a:lnTo>
                  <a:cubicBezTo>
                    <a:pt x="21" y="3575"/>
                    <a:pt x="31" y="3664"/>
                    <a:pt x="40" y="3754"/>
                  </a:cubicBezTo>
                  <a:lnTo>
                    <a:pt x="110" y="4290"/>
                  </a:lnTo>
                  <a:cubicBezTo>
                    <a:pt x="120" y="4479"/>
                    <a:pt x="179" y="4648"/>
                    <a:pt x="210" y="4826"/>
                  </a:cubicBezTo>
                  <a:lnTo>
                    <a:pt x="338" y="5352"/>
                  </a:lnTo>
                  <a:cubicBezTo>
                    <a:pt x="388" y="5521"/>
                    <a:pt x="448" y="5690"/>
                    <a:pt x="507" y="5859"/>
                  </a:cubicBezTo>
                  <a:cubicBezTo>
                    <a:pt x="567" y="6027"/>
                    <a:pt x="607" y="6197"/>
                    <a:pt x="686" y="6356"/>
                  </a:cubicBezTo>
                  <a:lnTo>
                    <a:pt x="894" y="6842"/>
                  </a:lnTo>
                  <a:cubicBezTo>
                    <a:pt x="934" y="6931"/>
                    <a:pt x="964" y="7011"/>
                    <a:pt x="1004" y="7090"/>
                  </a:cubicBezTo>
                  <a:lnTo>
                    <a:pt x="1133" y="7318"/>
                  </a:lnTo>
                  <a:cubicBezTo>
                    <a:pt x="1212" y="7477"/>
                    <a:pt x="1291" y="7636"/>
                    <a:pt x="1371" y="7785"/>
                  </a:cubicBezTo>
                  <a:cubicBezTo>
                    <a:pt x="1450" y="7944"/>
                    <a:pt x="1550" y="8083"/>
                    <a:pt x="1639" y="8232"/>
                  </a:cubicBezTo>
                  <a:lnTo>
                    <a:pt x="1847" y="8103"/>
                  </a:lnTo>
                  <a:cubicBezTo>
                    <a:pt x="1759" y="7964"/>
                    <a:pt x="1649" y="7825"/>
                    <a:pt x="1560" y="7676"/>
                  </a:cubicBezTo>
                  <a:lnTo>
                    <a:pt x="1302" y="7229"/>
                  </a:lnTo>
                  <a:lnTo>
                    <a:pt x="1163" y="7011"/>
                  </a:lnTo>
                  <a:lnTo>
                    <a:pt x="1053" y="6773"/>
                  </a:lnTo>
                  <a:lnTo>
                    <a:pt x="825" y="6305"/>
                  </a:lnTo>
                  <a:cubicBezTo>
                    <a:pt x="746" y="6147"/>
                    <a:pt x="696" y="5978"/>
                    <a:pt x="627" y="5819"/>
                  </a:cubicBezTo>
                  <a:lnTo>
                    <a:pt x="448" y="5313"/>
                  </a:lnTo>
                  <a:lnTo>
                    <a:pt x="318" y="4796"/>
                  </a:lnTo>
                  <a:cubicBezTo>
                    <a:pt x="279" y="4628"/>
                    <a:pt x="229" y="4459"/>
                    <a:pt x="219" y="4280"/>
                  </a:cubicBezTo>
                  <a:cubicBezTo>
                    <a:pt x="190" y="4101"/>
                    <a:pt x="170" y="3922"/>
                    <a:pt x="150" y="3744"/>
                  </a:cubicBezTo>
                  <a:cubicBezTo>
                    <a:pt x="140" y="3655"/>
                    <a:pt x="130" y="3575"/>
                    <a:pt x="130" y="3486"/>
                  </a:cubicBezTo>
                  <a:lnTo>
                    <a:pt x="130" y="3218"/>
                  </a:lnTo>
                  <a:lnTo>
                    <a:pt x="140" y="2682"/>
                  </a:lnTo>
                  <a:cubicBezTo>
                    <a:pt x="140" y="2503"/>
                    <a:pt x="170" y="2324"/>
                    <a:pt x="190" y="2146"/>
                  </a:cubicBezTo>
                  <a:cubicBezTo>
                    <a:pt x="210" y="1967"/>
                    <a:pt x="229" y="1798"/>
                    <a:pt x="259" y="1619"/>
                  </a:cubicBezTo>
                  <a:lnTo>
                    <a:pt x="378" y="1103"/>
                  </a:lnTo>
                  <a:cubicBezTo>
                    <a:pt x="438" y="755"/>
                    <a:pt x="577" y="427"/>
                    <a:pt x="686" y="90"/>
                  </a:cubicBezTo>
                  <a:lnTo>
                    <a:pt x="4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31"/>
            <p:cNvSpPr/>
            <p:nvPr/>
          </p:nvSpPr>
          <p:spPr>
            <a:xfrm>
              <a:off x="4950125" y="2587600"/>
              <a:ext cx="44700" cy="135050"/>
            </a:xfrm>
            <a:custGeom>
              <a:avLst/>
              <a:gdLst/>
              <a:ahLst/>
              <a:cxnLst/>
              <a:rect l="l" t="t" r="r" b="b"/>
              <a:pathLst>
                <a:path w="1788" h="5402" extrusionOk="0">
                  <a:moveTo>
                    <a:pt x="10" y="0"/>
                  </a:moveTo>
                  <a:cubicBezTo>
                    <a:pt x="1" y="119"/>
                    <a:pt x="10" y="239"/>
                    <a:pt x="21" y="358"/>
                  </a:cubicBezTo>
                  <a:lnTo>
                    <a:pt x="30" y="715"/>
                  </a:lnTo>
                  <a:cubicBezTo>
                    <a:pt x="40" y="834"/>
                    <a:pt x="40" y="953"/>
                    <a:pt x="50" y="1073"/>
                  </a:cubicBezTo>
                  <a:lnTo>
                    <a:pt x="100" y="1430"/>
                  </a:lnTo>
                  <a:cubicBezTo>
                    <a:pt x="149" y="1916"/>
                    <a:pt x="268" y="2383"/>
                    <a:pt x="368" y="2850"/>
                  </a:cubicBezTo>
                  <a:lnTo>
                    <a:pt x="606" y="3525"/>
                  </a:lnTo>
                  <a:cubicBezTo>
                    <a:pt x="696" y="3743"/>
                    <a:pt x="805" y="3962"/>
                    <a:pt x="894" y="4180"/>
                  </a:cubicBezTo>
                  <a:cubicBezTo>
                    <a:pt x="983" y="4398"/>
                    <a:pt x="1113" y="4597"/>
                    <a:pt x="1222" y="4806"/>
                  </a:cubicBezTo>
                  <a:lnTo>
                    <a:pt x="1391" y="5113"/>
                  </a:lnTo>
                  <a:cubicBezTo>
                    <a:pt x="1460" y="5203"/>
                    <a:pt x="1530" y="5302"/>
                    <a:pt x="1589" y="5402"/>
                  </a:cubicBezTo>
                  <a:lnTo>
                    <a:pt x="1788" y="5252"/>
                  </a:lnTo>
                  <a:cubicBezTo>
                    <a:pt x="1718" y="5163"/>
                    <a:pt x="1639" y="5084"/>
                    <a:pt x="1579" y="4994"/>
                  </a:cubicBezTo>
                  <a:lnTo>
                    <a:pt x="1391" y="4707"/>
                  </a:lnTo>
                  <a:cubicBezTo>
                    <a:pt x="1261" y="4508"/>
                    <a:pt x="1122" y="4319"/>
                    <a:pt x="1023" y="4111"/>
                  </a:cubicBezTo>
                  <a:cubicBezTo>
                    <a:pt x="924" y="3902"/>
                    <a:pt x="805" y="3703"/>
                    <a:pt x="716" y="3485"/>
                  </a:cubicBezTo>
                  <a:cubicBezTo>
                    <a:pt x="636" y="3267"/>
                    <a:pt x="557" y="3039"/>
                    <a:pt x="477" y="2820"/>
                  </a:cubicBezTo>
                  <a:cubicBezTo>
                    <a:pt x="368" y="2353"/>
                    <a:pt x="268" y="1896"/>
                    <a:pt x="249" y="1420"/>
                  </a:cubicBezTo>
                  <a:lnTo>
                    <a:pt x="219" y="1073"/>
                  </a:lnTo>
                  <a:cubicBezTo>
                    <a:pt x="219" y="953"/>
                    <a:pt x="229" y="834"/>
                    <a:pt x="229" y="715"/>
                  </a:cubicBezTo>
                  <a:lnTo>
                    <a:pt x="249" y="367"/>
                  </a:lnTo>
                  <a:cubicBezTo>
                    <a:pt x="249" y="248"/>
                    <a:pt x="249" y="139"/>
                    <a:pt x="268" y="20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8" name="Google Shape;12698;p31"/>
            <p:cNvSpPr/>
            <p:nvPr/>
          </p:nvSpPr>
          <p:spPr>
            <a:xfrm>
              <a:off x="4968000" y="2619100"/>
              <a:ext cx="40475" cy="95850"/>
            </a:xfrm>
            <a:custGeom>
              <a:avLst/>
              <a:gdLst/>
              <a:ahLst/>
              <a:cxnLst/>
              <a:rect l="l" t="t" r="r" b="b"/>
              <a:pathLst>
                <a:path w="1619" h="3834" extrusionOk="0">
                  <a:moveTo>
                    <a:pt x="248" y="1"/>
                  </a:moveTo>
                  <a:lnTo>
                    <a:pt x="1" y="21"/>
                  </a:lnTo>
                  <a:cubicBezTo>
                    <a:pt x="21" y="190"/>
                    <a:pt x="50" y="358"/>
                    <a:pt x="80" y="528"/>
                  </a:cubicBezTo>
                  <a:cubicBezTo>
                    <a:pt x="109" y="696"/>
                    <a:pt x="160" y="865"/>
                    <a:pt x="199" y="1034"/>
                  </a:cubicBezTo>
                  <a:cubicBezTo>
                    <a:pt x="279" y="1362"/>
                    <a:pt x="427" y="1679"/>
                    <a:pt x="526" y="2007"/>
                  </a:cubicBezTo>
                  <a:cubicBezTo>
                    <a:pt x="566" y="2176"/>
                    <a:pt x="656" y="2324"/>
                    <a:pt x="705" y="2483"/>
                  </a:cubicBezTo>
                  <a:cubicBezTo>
                    <a:pt x="775" y="2642"/>
                    <a:pt x="824" y="2801"/>
                    <a:pt x="904" y="2950"/>
                  </a:cubicBezTo>
                  <a:cubicBezTo>
                    <a:pt x="983" y="3109"/>
                    <a:pt x="1063" y="3258"/>
                    <a:pt x="1142" y="3407"/>
                  </a:cubicBezTo>
                  <a:cubicBezTo>
                    <a:pt x="1222" y="3556"/>
                    <a:pt x="1331" y="3695"/>
                    <a:pt x="1430" y="3834"/>
                  </a:cubicBezTo>
                  <a:lnTo>
                    <a:pt x="1619" y="3675"/>
                  </a:lnTo>
                  <a:cubicBezTo>
                    <a:pt x="1510" y="3556"/>
                    <a:pt x="1391" y="3447"/>
                    <a:pt x="1301" y="3308"/>
                  </a:cubicBezTo>
                  <a:lnTo>
                    <a:pt x="1033" y="2891"/>
                  </a:lnTo>
                  <a:cubicBezTo>
                    <a:pt x="944" y="2752"/>
                    <a:pt x="884" y="2593"/>
                    <a:pt x="815" y="2443"/>
                  </a:cubicBezTo>
                  <a:cubicBezTo>
                    <a:pt x="755" y="2285"/>
                    <a:pt x="665" y="2136"/>
                    <a:pt x="626" y="1967"/>
                  </a:cubicBezTo>
                  <a:cubicBezTo>
                    <a:pt x="526" y="1649"/>
                    <a:pt x="398" y="1331"/>
                    <a:pt x="348" y="1004"/>
                  </a:cubicBezTo>
                  <a:cubicBezTo>
                    <a:pt x="318" y="835"/>
                    <a:pt x="279" y="667"/>
                    <a:pt x="268" y="508"/>
                  </a:cubicBezTo>
                  <a:cubicBezTo>
                    <a:pt x="259" y="338"/>
                    <a:pt x="259" y="170"/>
                    <a:pt x="2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9" name="Google Shape;12699;p31"/>
            <p:cNvSpPr/>
            <p:nvPr/>
          </p:nvSpPr>
          <p:spPr>
            <a:xfrm>
              <a:off x="4985625" y="2644200"/>
              <a:ext cx="33050" cy="62300"/>
            </a:xfrm>
            <a:custGeom>
              <a:avLst/>
              <a:gdLst/>
              <a:ahLst/>
              <a:cxnLst/>
              <a:rect l="l" t="t" r="r" b="b"/>
              <a:pathLst>
                <a:path w="1322" h="2492" extrusionOk="0">
                  <a:moveTo>
                    <a:pt x="258" y="0"/>
                  </a:moveTo>
                  <a:lnTo>
                    <a:pt x="0" y="49"/>
                  </a:lnTo>
                  <a:cubicBezTo>
                    <a:pt x="70" y="268"/>
                    <a:pt x="169" y="477"/>
                    <a:pt x="249" y="685"/>
                  </a:cubicBezTo>
                  <a:cubicBezTo>
                    <a:pt x="298" y="784"/>
                    <a:pt x="328" y="894"/>
                    <a:pt x="378" y="993"/>
                  </a:cubicBezTo>
                  <a:cubicBezTo>
                    <a:pt x="428" y="1092"/>
                    <a:pt x="477" y="1201"/>
                    <a:pt x="517" y="1300"/>
                  </a:cubicBezTo>
                  <a:cubicBezTo>
                    <a:pt x="567" y="1400"/>
                    <a:pt x="616" y="1509"/>
                    <a:pt x="656" y="1609"/>
                  </a:cubicBezTo>
                  <a:lnTo>
                    <a:pt x="805" y="1907"/>
                  </a:lnTo>
                  <a:cubicBezTo>
                    <a:pt x="904" y="2105"/>
                    <a:pt x="993" y="2313"/>
                    <a:pt x="1123" y="2492"/>
                  </a:cubicBezTo>
                  <a:lnTo>
                    <a:pt x="1321" y="2363"/>
                  </a:lnTo>
                  <a:cubicBezTo>
                    <a:pt x="1172" y="2204"/>
                    <a:pt x="1053" y="2026"/>
                    <a:pt x="934" y="1837"/>
                  </a:cubicBezTo>
                  <a:cubicBezTo>
                    <a:pt x="874" y="1748"/>
                    <a:pt x="805" y="1658"/>
                    <a:pt x="755" y="1559"/>
                  </a:cubicBezTo>
                  <a:lnTo>
                    <a:pt x="616" y="1261"/>
                  </a:lnTo>
                  <a:lnTo>
                    <a:pt x="487" y="953"/>
                  </a:lnTo>
                  <a:cubicBezTo>
                    <a:pt x="447" y="854"/>
                    <a:pt x="417" y="744"/>
                    <a:pt x="388" y="636"/>
                  </a:cubicBezTo>
                  <a:cubicBezTo>
                    <a:pt x="328" y="427"/>
                    <a:pt x="269" y="219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0" name="Google Shape;12700;p31"/>
            <p:cNvSpPr/>
            <p:nvPr/>
          </p:nvSpPr>
          <p:spPr>
            <a:xfrm>
              <a:off x="5011700" y="2663050"/>
              <a:ext cx="20375" cy="33525"/>
            </a:xfrm>
            <a:custGeom>
              <a:avLst/>
              <a:gdLst/>
              <a:ahLst/>
              <a:cxnLst/>
              <a:rect l="l" t="t" r="r" b="b"/>
              <a:pathLst>
                <a:path w="815" h="1341" extrusionOk="0">
                  <a:moveTo>
                    <a:pt x="238" y="1"/>
                  </a:moveTo>
                  <a:lnTo>
                    <a:pt x="0" y="90"/>
                  </a:lnTo>
                  <a:cubicBezTo>
                    <a:pt x="60" y="189"/>
                    <a:pt x="129" y="288"/>
                    <a:pt x="179" y="388"/>
                  </a:cubicBezTo>
                  <a:cubicBezTo>
                    <a:pt x="228" y="497"/>
                    <a:pt x="278" y="606"/>
                    <a:pt x="338" y="705"/>
                  </a:cubicBezTo>
                  <a:cubicBezTo>
                    <a:pt x="387" y="805"/>
                    <a:pt x="437" y="914"/>
                    <a:pt x="477" y="1023"/>
                  </a:cubicBezTo>
                  <a:cubicBezTo>
                    <a:pt x="497" y="1073"/>
                    <a:pt x="516" y="1133"/>
                    <a:pt x="536" y="1192"/>
                  </a:cubicBezTo>
                  <a:cubicBezTo>
                    <a:pt x="556" y="1241"/>
                    <a:pt x="586" y="1292"/>
                    <a:pt x="605" y="1341"/>
                  </a:cubicBezTo>
                  <a:lnTo>
                    <a:pt x="814" y="1222"/>
                  </a:lnTo>
                  <a:cubicBezTo>
                    <a:pt x="775" y="1172"/>
                    <a:pt x="735" y="1133"/>
                    <a:pt x="695" y="1093"/>
                  </a:cubicBezTo>
                  <a:cubicBezTo>
                    <a:pt x="665" y="1043"/>
                    <a:pt x="636" y="1003"/>
                    <a:pt x="605" y="954"/>
                  </a:cubicBezTo>
                  <a:lnTo>
                    <a:pt x="427" y="656"/>
                  </a:lnTo>
                  <a:cubicBezTo>
                    <a:pt x="377" y="557"/>
                    <a:pt x="338" y="447"/>
                    <a:pt x="318" y="338"/>
                  </a:cubicBezTo>
                  <a:cubicBezTo>
                    <a:pt x="288" y="229"/>
                    <a:pt x="268" y="110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31"/>
            <p:cNvSpPr/>
            <p:nvPr/>
          </p:nvSpPr>
          <p:spPr>
            <a:xfrm>
              <a:off x="5027575" y="2667750"/>
              <a:ext cx="16650" cy="22150"/>
            </a:xfrm>
            <a:custGeom>
              <a:avLst/>
              <a:gdLst/>
              <a:ahLst/>
              <a:cxnLst/>
              <a:rect l="l" t="t" r="r" b="b"/>
              <a:pathLst>
                <a:path w="666" h="886" extrusionOk="0">
                  <a:moveTo>
                    <a:pt x="229" y="1"/>
                  </a:moveTo>
                  <a:lnTo>
                    <a:pt x="1" y="91"/>
                  </a:lnTo>
                  <a:lnTo>
                    <a:pt x="70" y="190"/>
                  </a:lnTo>
                  <a:cubicBezTo>
                    <a:pt x="100" y="219"/>
                    <a:pt x="129" y="250"/>
                    <a:pt x="149" y="279"/>
                  </a:cubicBezTo>
                  <a:cubicBezTo>
                    <a:pt x="199" y="339"/>
                    <a:pt x="239" y="398"/>
                    <a:pt x="279" y="468"/>
                  </a:cubicBezTo>
                  <a:cubicBezTo>
                    <a:pt x="308" y="537"/>
                    <a:pt x="348" y="607"/>
                    <a:pt x="368" y="676"/>
                  </a:cubicBezTo>
                  <a:cubicBezTo>
                    <a:pt x="398" y="746"/>
                    <a:pt x="427" y="815"/>
                    <a:pt x="447" y="885"/>
                  </a:cubicBezTo>
                  <a:lnTo>
                    <a:pt x="665" y="756"/>
                  </a:lnTo>
                  <a:cubicBezTo>
                    <a:pt x="606" y="706"/>
                    <a:pt x="537" y="667"/>
                    <a:pt x="487" y="607"/>
                  </a:cubicBezTo>
                  <a:cubicBezTo>
                    <a:pt x="447" y="547"/>
                    <a:pt x="407" y="478"/>
                    <a:pt x="368" y="418"/>
                  </a:cubicBezTo>
                  <a:cubicBezTo>
                    <a:pt x="338" y="349"/>
                    <a:pt x="298" y="279"/>
                    <a:pt x="279" y="210"/>
                  </a:cubicBezTo>
                  <a:cubicBezTo>
                    <a:pt x="268" y="180"/>
                    <a:pt x="259" y="140"/>
                    <a:pt x="248" y="111"/>
                  </a:cubicBezTo>
                  <a:cubicBezTo>
                    <a:pt x="239" y="71"/>
                    <a:pt x="239" y="3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31"/>
            <p:cNvSpPr/>
            <p:nvPr/>
          </p:nvSpPr>
          <p:spPr>
            <a:xfrm>
              <a:off x="5156900" y="2336600"/>
              <a:ext cx="294925" cy="262450"/>
            </a:xfrm>
            <a:custGeom>
              <a:avLst/>
              <a:gdLst/>
              <a:ahLst/>
              <a:cxnLst/>
              <a:rect l="l" t="t" r="r" b="b"/>
              <a:pathLst>
                <a:path w="11797" h="10498" extrusionOk="0">
                  <a:moveTo>
                    <a:pt x="1151" y="1"/>
                  </a:moveTo>
                  <a:cubicBezTo>
                    <a:pt x="1125" y="1"/>
                    <a:pt x="1099" y="1"/>
                    <a:pt x="1073" y="2"/>
                  </a:cubicBezTo>
                  <a:lnTo>
                    <a:pt x="536" y="21"/>
                  </a:lnTo>
                  <a:cubicBezTo>
                    <a:pt x="536" y="21"/>
                    <a:pt x="397" y="32"/>
                    <a:pt x="269" y="41"/>
                  </a:cubicBezTo>
                  <a:cubicBezTo>
                    <a:pt x="130" y="71"/>
                    <a:pt x="0" y="91"/>
                    <a:pt x="0" y="91"/>
                  </a:cubicBezTo>
                  <a:lnTo>
                    <a:pt x="60" y="339"/>
                  </a:lnTo>
                  <a:cubicBezTo>
                    <a:pt x="60" y="339"/>
                    <a:pt x="179" y="310"/>
                    <a:pt x="308" y="290"/>
                  </a:cubicBezTo>
                  <a:cubicBezTo>
                    <a:pt x="437" y="270"/>
                    <a:pt x="556" y="260"/>
                    <a:pt x="556" y="260"/>
                  </a:cubicBezTo>
                  <a:lnTo>
                    <a:pt x="1073" y="230"/>
                  </a:lnTo>
                  <a:cubicBezTo>
                    <a:pt x="1150" y="224"/>
                    <a:pt x="1228" y="221"/>
                    <a:pt x="1306" y="221"/>
                  </a:cubicBezTo>
                  <a:cubicBezTo>
                    <a:pt x="1579" y="221"/>
                    <a:pt x="1855" y="255"/>
                    <a:pt x="2125" y="270"/>
                  </a:cubicBezTo>
                  <a:cubicBezTo>
                    <a:pt x="2483" y="290"/>
                    <a:pt x="2830" y="369"/>
                    <a:pt x="3178" y="429"/>
                  </a:cubicBezTo>
                  <a:cubicBezTo>
                    <a:pt x="3535" y="478"/>
                    <a:pt x="3873" y="588"/>
                    <a:pt x="4221" y="677"/>
                  </a:cubicBezTo>
                  <a:cubicBezTo>
                    <a:pt x="4916" y="886"/>
                    <a:pt x="5580" y="1164"/>
                    <a:pt x="6226" y="1511"/>
                  </a:cubicBezTo>
                  <a:cubicBezTo>
                    <a:pt x="6385" y="1590"/>
                    <a:pt x="6534" y="1690"/>
                    <a:pt x="6692" y="1799"/>
                  </a:cubicBezTo>
                  <a:lnTo>
                    <a:pt x="7140" y="2097"/>
                  </a:lnTo>
                  <a:cubicBezTo>
                    <a:pt x="7299" y="2196"/>
                    <a:pt x="7438" y="2315"/>
                    <a:pt x="7577" y="2435"/>
                  </a:cubicBezTo>
                  <a:lnTo>
                    <a:pt x="8003" y="2772"/>
                  </a:lnTo>
                  <a:cubicBezTo>
                    <a:pt x="9095" y="3735"/>
                    <a:pt x="9999" y="4937"/>
                    <a:pt x="10624" y="6267"/>
                  </a:cubicBezTo>
                  <a:cubicBezTo>
                    <a:pt x="10763" y="6605"/>
                    <a:pt x="10902" y="6942"/>
                    <a:pt x="11032" y="7290"/>
                  </a:cubicBezTo>
                  <a:cubicBezTo>
                    <a:pt x="11131" y="7637"/>
                    <a:pt x="11240" y="7985"/>
                    <a:pt x="11330" y="8342"/>
                  </a:cubicBezTo>
                  <a:cubicBezTo>
                    <a:pt x="11389" y="8699"/>
                    <a:pt x="11449" y="9057"/>
                    <a:pt x="11489" y="9414"/>
                  </a:cubicBezTo>
                  <a:lnTo>
                    <a:pt x="11548" y="10487"/>
                  </a:lnTo>
                  <a:lnTo>
                    <a:pt x="11796" y="10497"/>
                  </a:lnTo>
                  <a:cubicBezTo>
                    <a:pt x="11776" y="10129"/>
                    <a:pt x="11747" y="9762"/>
                    <a:pt x="11717" y="9395"/>
                  </a:cubicBezTo>
                  <a:cubicBezTo>
                    <a:pt x="11657" y="9028"/>
                    <a:pt x="11588" y="8660"/>
                    <a:pt x="11518" y="8293"/>
                  </a:cubicBezTo>
                  <a:cubicBezTo>
                    <a:pt x="11419" y="7935"/>
                    <a:pt x="11300" y="7587"/>
                    <a:pt x="11191" y="7230"/>
                  </a:cubicBezTo>
                  <a:cubicBezTo>
                    <a:pt x="11052" y="6883"/>
                    <a:pt x="10902" y="6545"/>
                    <a:pt x="10754" y="6208"/>
                  </a:cubicBezTo>
                  <a:cubicBezTo>
                    <a:pt x="10099" y="4867"/>
                    <a:pt x="9175" y="3666"/>
                    <a:pt x="8073" y="2693"/>
                  </a:cubicBezTo>
                  <a:lnTo>
                    <a:pt x="7646" y="2345"/>
                  </a:lnTo>
                  <a:cubicBezTo>
                    <a:pt x="7497" y="2226"/>
                    <a:pt x="7358" y="2107"/>
                    <a:pt x="7209" y="2007"/>
                  </a:cubicBezTo>
                  <a:lnTo>
                    <a:pt x="6752" y="1700"/>
                  </a:lnTo>
                  <a:lnTo>
                    <a:pt x="6514" y="1541"/>
                  </a:lnTo>
                  <a:cubicBezTo>
                    <a:pt x="6445" y="1501"/>
                    <a:pt x="6355" y="1451"/>
                    <a:pt x="6275" y="1412"/>
                  </a:cubicBezTo>
                  <a:cubicBezTo>
                    <a:pt x="5640" y="1054"/>
                    <a:pt x="4965" y="756"/>
                    <a:pt x="4270" y="538"/>
                  </a:cubicBezTo>
                  <a:cubicBezTo>
                    <a:pt x="3912" y="438"/>
                    <a:pt x="3575" y="319"/>
                    <a:pt x="3217" y="260"/>
                  </a:cubicBezTo>
                  <a:cubicBezTo>
                    <a:pt x="2860" y="200"/>
                    <a:pt x="2513" y="111"/>
                    <a:pt x="2145" y="81"/>
                  </a:cubicBezTo>
                  <a:cubicBezTo>
                    <a:pt x="1814" y="54"/>
                    <a:pt x="1482" y="1"/>
                    <a:pt x="115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31"/>
            <p:cNvSpPr/>
            <p:nvPr/>
          </p:nvSpPr>
          <p:spPr>
            <a:xfrm>
              <a:off x="5157650" y="2349925"/>
              <a:ext cx="273800" cy="200700"/>
            </a:xfrm>
            <a:custGeom>
              <a:avLst/>
              <a:gdLst/>
              <a:ahLst/>
              <a:cxnLst/>
              <a:rect l="l" t="t" r="r" b="b"/>
              <a:pathLst>
                <a:path w="10952" h="8028" extrusionOk="0">
                  <a:moveTo>
                    <a:pt x="1202" y="1"/>
                  </a:moveTo>
                  <a:cubicBezTo>
                    <a:pt x="1102" y="1"/>
                    <a:pt x="1003" y="5"/>
                    <a:pt x="904" y="5"/>
                  </a:cubicBezTo>
                  <a:cubicBezTo>
                    <a:pt x="606" y="5"/>
                    <a:pt x="298" y="25"/>
                    <a:pt x="0" y="75"/>
                  </a:cubicBezTo>
                  <a:lnTo>
                    <a:pt x="50" y="313"/>
                  </a:lnTo>
                  <a:cubicBezTo>
                    <a:pt x="434" y="248"/>
                    <a:pt x="828" y="219"/>
                    <a:pt x="1227" y="219"/>
                  </a:cubicBezTo>
                  <a:cubicBezTo>
                    <a:pt x="1996" y="219"/>
                    <a:pt x="2784" y="329"/>
                    <a:pt x="3555" y="512"/>
                  </a:cubicBezTo>
                  <a:cubicBezTo>
                    <a:pt x="4716" y="809"/>
                    <a:pt x="5839" y="1326"/>
                    <a:pt x="6821" y="2041"/>
                  </a:cubicBezTo>
                  <a:cubicBezTo>
                    <a:pt x="7814" y="2756"/>
                    <a:pt x="8659" y="3669"/>
                    <a:pt x="9314" y="4691"/>
                  </a:cubicBezTo>
                  <a:cubicBezTo>
                    <a:pt x="9979" y="5714"/>
                    <a:pt x="10455" y="6856"/>
                    <a:pt x="10704" y="8027"/>
                  </a:cubicBezTo>
                  <a:lnTo>
                    <a:pt x="10952" y="7968"/>
                  </a:lnTo>
                  <a:cubicBezTo>
                    <a:pt x="10644" y="6776"/>
                    <a:pt x="10138" y="5635"/>
                    <a:pt x="9443" y="4612"/>
                  </a:cubicBezTo>
                  <a:cubicBezTo>
                    <a:pt x="8748" y="3579"/>
                    <a:pt x="7884" y="2676"/>
                    <a:pt x="6891" y="1951"/>
                  </a:cubicBezTo>
                  <a:cubicBezTo>
                    <a:pt x="5888" y="1236"/>
                    <a:pt x="4756" y="700"/>
                    <a:pt x="3584" y="373"/>
                  </a:cubicBezTo>
                  <a:lnTo>
                    <a:pt x="3366" y="313"/>
                  </a:lnTo>
                  <a:lnTo>
                    <a:pt x="3148" y="263"/>
                  </a:lnTo>
                  <a:lnTo>
                    <a:pt x="2701" y="174"/>
                  </a:lnTo>
                  <a:cubicBezTo>
                    <a:pt x="2403" y="104"/>
                    <a:pt x="2105" y="75"/>
                    <a:pt x="1797" y="44"/>
                  </a:cubicBezTo>
                  <a:lnTo>
                    <a:pt x="1351" y="5"/>
                  </a:lnTo>
                  <a:cubicBezTo>
                    <a:pt x="1301" y="2"/>
                    <a:pt x="1251" y="1"/>
                    <a:pt x="120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31"/>
            <p:cNvSpPr/>
            <p:nvPr/>
          </p:nvSpPr>
          <p:spPr>
            <a:xfrm>
              <a:off x="5155175" y="2364425"/>
              <a:ext cx="238800" cy="124900"/>
            </a:xfrm>
            <a:custGeom>
              <a:avLst/>
              <a:gdLst/>
              <a:ahLst/>
              <a:cxnLst/>
              <a:rect l="l" t="t" r="r" b="b"/>
              <a:pathLst>
                <a:path w="9552" h="4996" extrusionOk="0">
                  <a:moveTo>
                    <a:pt x="1370" y="1"/>
                  </a:moveTo>
                  <a:cubicBezTo>
                    <a:pt x="1142" y="11"/>
                    <a:pt x="914" y="11"/>
                    <a:pt x="685" y="11"/>
                  </a:cubicBezTo>
                  <a:cubicBezTo>
                    <a:pt x="566" y="20"/>
                    <a:pt x="457" y="20"/>
                    <a:pt x="338" y="31"/>
                  </a:cubicBezTo>
                  <a:lnTo>
                    <a:pt x="0" y="71"/>
                  </a:lnTo>
                  <a:lnTo>
                    <a:pt x="30" y="318"/>
                  </a:lnTo>
                  <a:lnTo>
                    <a:pt x="358" y="259"/>
                  </a:lnTo>
                  <a:cubicBezTo>
                    <a:pt x="466" y="249"/>
                    <a:pt x="576" y="239"/>
                    <a:pt x="695" y="239"/>
                  </a:cubicBezTo>
                  <a:cubicBezTo>
                    <a:pt x="914" y="219"/>
                    <a:pt x="1142" y="210"/>
                    <a:pt x="1360" y="190"/>
                  </a:cubicBezTo>
                  <a:lnTo>
                    <a:pt x="2046" y="219"/>
                  </a:lnTo>
                  <a:cubicBezTo>
                    <a:pt x="2165" y="219"/>
                    <a:pt x="2274" y="219"/>
                    <a:pt x="2393" y="239"/>
                  </a:cubicBezTo>
                  <a:lnTo>
                    <a:pt x="2730" y="279"/>
                  </a:lnTo>
                  <a:cubicBezTo>
                    <a:pt x="2959" y="329"/>
                    <a:pt x="3187" y="349"/>
                    <a:pt x="3405" y="408"/>
                  </a:cubicBezTo>
                  <a:lnTo>
                    <a:pt x="4081" y="596"/>
                  </a:lnTo>
                  <a:cubicBezTo>
                    <a:pt x="4309" y="656"/>
                    <a:pt x="4518" y="755"/>
                    <a:pt x="4736" y="845"/>
                  </a:cubicBezTo>
                  <a:lnTo>
                    <a:pt x="5064" y="974"/>
                  </a:lnTo>
                  <a:cubicBezTo>
                    <a:pt x="5173" y="1024"/>
                    <a:pt x="5272" y="1073"/>
                    <a:pt x="5371" y="1133"/>
                  </a:cubicBezTo>
                  <a:cubicBezTo>
                    <a:pt x="6225" y="1530"/>
                    <a:pt x="6980" y="2116"/>
                    <a:pt x="7646" y="2761"/>
                  </a:cubicBezTo>
                  <a:cubicBezTo>
                    <a:pt x="8330" y="3416"/>
                    <a:pt x="8877" y="4181"/>
                    <a:pt x="9323" y="4995"/>
                  </a:cubicBezTo>
                  <a:lnTo>
                    <a:pt x="9552" y="4866"/>
                  </a:lnTo>
                  <a:cubicBezTo>
                    <a:pt x="9045" y="4062"/>
                    <a:pt x="8460" y="3297"/>
                    <a:pt x="7754" y="2662"/>
                  </a:cubicBezTo>
                  <a:cubicBezTo>
                    <a:pt x="7050" y="2017"/>
                    <a:pt x="6285" y="1430"/>
                    <a:pt x="5421" y="1033"/>
                  </a:cubicBezTo>
                  <a:cubicBezTo>
                    <a:pt x="4577" y="616"/>
                    <a:pt x="3674" y="299"/>
                    <a:pt x="2750" y="140"/>
                  </a:cubicBezTo>
                  <a:lnTo>
                    <a:pt x="2413" y="80"/>
                  </a:lnTo>
                  <a:cubicBezTo>
                    <a:pt x="2293" y="60"/>
                    <a:pt x="2174" y="60"/>
                    <a:pt x="2055" y="51"/>
                  </a:cubicBezTo>
                  <a:cubicBezTo>
                    <a:pt x="1827" y="31"/>
                    <a:pt x="1598" y="20"/>
                    <a:pt x="13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5" name="Google Shape;12705;p31"/>
            <p:cNvSpPr/>
            <p:nvPr/>
          </p:nvSpPr>
          <p:spPr>
            <a:xfrm>
              <a:off x="5160375" y="2377800"/>
              <a:ext cx="193150" cy="81475"/>
            </a:xfrm>
            <a:custGeom>
              <a:avLst/>
              <a:gdLst/>
              <a:ahLst/>
              <a:cxnLst/>
              <a:rect l="l" t="t" r="r" b="b"/>
              <a:pathLst>
                <a:path w="7726" h="3259" extrusionOk="0">
                  <a:moveTo>
                    <a:pt x="225" y="1"/>
                  </a:moveTo>
                  <a:cubicBezTo>
                    <a:pt x="151" y="1"/>
                    <a:pt x="76" y="4"/>
                    <a:pt x="0" y="12"/>
                  </a:cubicBezTo>
                  <a:lnTo>
                    <a:pt x="11" y="250"/>
                  </a:lnTo>
                  <a:cubicBezTo>
                    <a:pt x="179" y="231"/>
                    <a:pt x="358" y="231"/>
                    <a:pt x="527" y="231"/>
                  </a:cubicBezTo>
                  <a:lnTo>
                    <a:pt x="1043" y="220"/>
                  </a:lnTo>
                  <a:cubicBezTo>
                    <a:pt x="1074" y="218"/>
                    <a:pt x="1106" y="218"/>
                    <a:pt x="1138" y="218"/>
                  </a:cubicBezTo>
                  <a:cubicBezTo>
                    <a:pt x="1278" y="218"/>
                    <a:pt x="1422" y="232"/>
                    <a:pt x="1560" y="240"/>
                  </a:cubicBezTo>
                  <a:cubicBezTo>
                    <a:pt x="1738" y="250"/>
                    <a:pt x="1907" y="250"/>
                    <a:pt x="2085" y="270"/>
                  </a:cubicBezTo>
                  <a:cubicBezTo>
                    <a:pt x="2780" y="359"/>
                    <a:pt x="3486" y="489"/>
                    <a:pt x="4141" y="756"/>
                  </a:cubicBezTo>
                  <a:cubicBezTo>
                    <a:pt x="4310" y="826"/>
                    <a:pt x="4479" y="886"/>
                    <a:pt x="4638" y="955"/>
                  </a:cubicBezTo>
                  <a:lnTo>
                    <a:pt x="5104" y="1213"/>
                  </a:lnTo>
                  <a:cubicBezTo>
                    <a:pt x="5432" y="1372"/>
                    <a:pt x="5710" y="1601"/>
                    <a:pt x="6008" y="1799"/>
                  </a:cubicBezTo>
                  <a:cubicBezTo>
                    <a:pt x="6156" y="1899"/>
                    <a:pt x="6286" y="2018"/>
                    <a:pt x="6414" y="2137"/>
                  </a:cubicBezTo>
                  <a:cubicBezTo>
                    <a:pt x="6553" y="2246"/>
                    <a:pt x="6692" y="2365"/>
                    <a:pt x="6822" y="2484"/>
                  </a:cubicBezTo>
                  <a:lnTo>
                    <a:pt x="7189" y="2861"/>
                  </a:lnTo>
                  <a:cubicBezTo>
                    <a:pt x="7308" y="2991"/>
                    <a:pt x="7427" y="3120"/>
                    <a:pt x="7537" y="3259"/>
                  </a:cubicBezTo>
                  <a:lnTo>
                    <a:pt x="7725" y="3100"/>
                  </a:lnTo>
                  <a:cubicBezTo>
                    <a:pt x="7616" y="2961"/>
                    <a:pt x="7477" y="2832"/>
                    <a:pt x="7348" y="2713"/>
                  </a:cubicBezTo>
                  <a:lnTo>
                    <a:pt x="6951" y="2336"/>
                  </a:lnTo>
                  <a:cubicBezTo>
                    <a:pt x="6812" y="2226"/>
                    <a:pt x="6673" y="2117"/>
                    <a:pt x="6524" y="1998"/>
                  </a:cubicBezTo>
                  <a:cubicBezTo>
                    <a:pt x="6385" y="1888"/>
                    <a:pt x="6246" y="1769"/>
                    <a:pt x="6087" y="1680"/>
                  </a:cubicBezTo>
                  <a:cubicBezTo>
                    <a:pt x="5779" y="1491"/>
                    <a:pt x="5491" y="1273"/>
                    <a:pt x="5163" y="1114"/>
                  </a:cubicBezTo>
                  <a:lnTo>
                    <a:pt x="4687" y="866"/>
                  </a:lnTo>
                  <a:cubicBezTo>
                    <a:pt x="4518" y="787"/>
                    <a:pt x="4349" y="727"/>
                    <a:pt x="4181" y="657"/>
                  </a:cubicBezTo>
                  <a:cubicBezTo>
                    <a:pt x="3515" y="389"/>
                    <a:pt x="2800" y="240"/>
                    <a:pt x="2105" y="131"/>
                  </a:cubicBezTo>
                  <a:cubicBezTo>
                    <a:pt x="1927" y="101"/>
                    <a:pt x="1748" y="92"/>
                    <a:pt x="1579" y="72"/>
                  </a:cubicBezTo>
                  <a:cubicBezTo>
                    <a:pt x="1401" y="61"/>
                    <a:pt x="1222" y="32"/>
                    <a:pt x="1053" y="32"/>
                  </a:cubicBezTo>
                  <a:cubicBezTo>
                    <a:pt x="874" y="22"/>
                    <a:pt x="706" y="12"/>
                    <a:pt x="527" y="12"/>
                  </a:cubicBezTo>
                  <a:cubicBezTo>
                    <a:pt x="424" y="6"/>
                    <a:pt x="325" y="1"/>
                    <a:pt x="22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6" name="Google Shape;12706;p31"/>
            <p:cNvSpPr/>
            <p:nvPr/>
          </p:nvSpPr>
          <p:spPr>
            <a:xfrm>
              <a:off x="5163350" y="2391175"/>
              <a:ext cx="136550" cy="39575"/>
            </a:xfrm>
            <a:custGeom>
              <a:avLst/>
              <a:gdLst/>
              <a:ahLst/>
              <a:cxnLst/>
              <a:rect l="l" t="t" r="r" b="b"/>
              <a:pathLst>
                <a:path w="5462" h="1583" extrusionOk="0">
                  <a:moveTo>
                    <a:pt x="871" y="1"/>
                  </a:moveTo>
                  <a:cubicBezTo>
                    <a:pt x="812" y="1"/>
                    <a:pt x="754" y="3"/>
                    <a:pt x="695" y="3"/>
                  </a:cubicBezTo>
                  <a:cubicBezTo>
                    <a:pt x="467" y="13"/>
                    <a:pt x="229" y="3"/>
                    <a:pt x="0" y="23"/>
                  </a:cubicBezTo>
                  <a:lnTo>
                    <a:pt x="20" y="261"/>
                  </a:lnTo>
                  <a:cubicBezTo>
                    <a:pt x="249" y="232"/>
                    <a:pt x="477" y="221"/>
                    <a:pt x="706" y="202"/>
                  </a:cubicBezTo>
                  <a:cubicBezTo>
                    <a:pt x="844" y="184"/>
                    <a:pt x="983" y="180"/>
                    <a:pt x="1121" y="180"/>
                  </a:cubicBezTo>
                  <a:cubicBezTo>
                    <a:pt x="1211" y="180"/>
                    <a:pt x="1301" y="182"/>
                    <a:pt x="1391" y="182"/>
                  </a:cubicBezTo>
                  <a:cubicBezTo>
                    <a:pt x="1629" y="192"/>
                    <a:pt x="1867" y="192"/>
                    <a:pt x="2096" y="232"/>
                  </a:cubicBezTo>
                  <a:lnTo>
                    <a:pt x="2443" y="281"/>
                  </a:lnTo>
                  <a:cubicBezTo>
                    <a:pt x="2562" y="301"/>
                    <a:pt x="2681" y="321"/>
                    <a:pt x="2791" y="351"/>
                  </a:cubicBezTo>
                  <a:lnTo>
                    <a:pt x="3466" y="569"/>
                  </a:lnTo>
                  <a:cubicBezTo>
                    <a:pt x="3685" y="658"/>
                    <a:pt x="3903" y="748"/>
                    <a:pt x="4121" y="847"/>
                  </a:cubicBezTo>
                  <a:cubicBezTo>
                    <a:pt x="4230" y="887"/>
                    <a:pt x="4330" y="947"/>
                    <a:pt x="4429" y="1006"/>
                  </a:cubicBezTo>
                  <a:lnTo>
                    <a:pt x="4737" y="1185"/>
                  </a:lnTo>
                  <a:cubicBezTo>
                    <a:pt x="4836" y="1254"/>
                    <a:pt x="4945" y="1304"/>
                    <a:pt x="5035" y="1373"/>
                  </a:cubicBezTo>
                  <a:lnTo>
                    <a:pt x="5313" y="1582"/>
                  </a:lnTo>
                  <a:lnTo>
                    <a:pt x="5461" y="1364"/>
                  </a:lnTo>
                  <a:lnTo>
                    <a:pt x="5154" y="1185"/>
                  </a:lnTo>
                  <a:cubicBezTo>
                    <a:pt x="5055" y="1115"/>
                    <a:pt x="4936" y="1075"/>
                    <a:pt x="4836" y="1016"/>
                  </a:cubicBezTo>
                  <a:lnTo>
                    <a:pt x="4508" y="857"/>
                  </a:lnTo>
                  <a:cubicBezTo>
                    <a:pt x="4399" y="808"/>
                    <a:pt x="4290" y="758"/>
                    <a:pt x="4181" y="718"/>
                  </a:cubicBezTo>
                  <a:cubicBezTo>
                    <a:pt x="3952" y="629"/>
                    <a:pt x="3734" y="539"/>
                    <a:pt x="3506" y="450"/>
                  </a:cubicBezTo>
                  <a:lnTo>
                    <a:pt x="2820" y="252"/>
                  </a:lnTo>
                  <a:cubicBezTo>
                    <a:pt x="2701" y="212"/>
                    <a:pt x="2582" y="202"/>
                    <a:pt x="2463" y="182"/>
                  </a:cubicBezTo>
                  <a:lnTo>
                    <a:pt x="2116" y="122"/>
                  </a:lnTo>
                  <a:cubicBezTo>
                    <a:pt x="1877" y="73"/>
                    <a:pt x="1639" y="63"/>
                    <a:pt x="1410" y="43"/>
                  </a:cubicBezTo>
                  <a:lnTo>
                    <a:pt x="1053" y="13"/>
                  </a:lnTo>
                  <a:cubicBezTo>
                    <a:pt x="992" y="3"/>
                    <a:pt x="931" y="1"/>
                    <a:pt x="8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7" name="Google Shape;12707;p31"/>
            <p:cNvSpPr/>
            <p:nvPr/>
          </p:nvSpPr>
          <p:spPr>
            <a:xfrm>
              <a:off x="5163100" y="2406875"/>
              <a:ext cx="100550" cy="22875"/>
            </a:xfrm>
            <a:custGeom>
              <a:avLst/>
              <a:gdLst/>
              <a:ahLst/>
              <a:cxnLst/>
              <a:rect l="l" t="t" r="r" b="b"/>
              <a:pathLst>
                <a:path w="4022" h="915" extrusionOk="0">
                  <a:moveTo>
                    <a:pt x="507" y="1"/>
                  </a:moveTo>
                  <a:cubicBezTo>
                    <a:pt x="427" y="1"/>
                    <a:pt x="338" y="10"/>
                    <a:pt x="249" y="10"/>
                  </a:cubicBezTo>
                  <a:lnTo>
                    <a:pt x="130" y="21"/>
                  </a:lnTo>
                  <a:lnTo>
                    <a:pt x="1" y="30"/>
                  </a:lnTo>
                  <a:lnTo>
                    <a:pt x="41" y="279"/>
                  </a:lnTo>
                  <a:cubicBezTo>
                    <a:pt x="189" y="229"/>
                    <a:pt x="348" y="209"/>
                    <a:pt x="517" y="189"/>
                  </a:cubicBezTo>
                  <a:cubicBezTo>
                    <a:pt x="676" y="180"/>
                    <a:pt x="844" y="160"/>
                    <a:pt x="1014" y="160"/>
                  </a:cubicBezTo>
                  <a:cubicBezTo>
                    <a:pt x="1182" y="169"/>
                    <a:pt x="1341" y="189"/>
                    <a:pt x="1510" y="199"/>
                  </a:cubicBezTo>
                  <a:cubicBezTo>
                    <a:pt x="1599" y="209"/>
                    <a:pt x="1679" y="209"/>
                    <a:pt x="1768" y="219"/>
                  </a:cubicBezTo>
                  <a:lnTo>
                    <a:pt x="2016" y="269"/>
                  </a:lnTo>
                  <a:lnTo>
                    <a:pt x="2513" y="358"/>
                  </a:lnTo>
                  <a:lnTo>
                    <a:pt x="2999" y="507"/>
                  </a:lnTo>
                  <a:lnTo>
                    <a:pt x="3238" y="586"/>
                  </a:lnTo>
                  <a:lnTo>
                    <a:pt x="3456" y="696"/>
                  </a:lnTo>
                  <a:cubicBezTo>
                    <a:pt x="3615" y="765"/>
                    <a:pt x="3764" y="844"/>
                    <a:pt x="3903" y="914"/>
                  </a:cubicBezTo>
                  <a:lnTo>
                    <a:pt x="4022" y="686"/>
                  </a:lnTo>
                  <a:cubicBezTo>
                    <a:pt x="3863" y="636"/>
                    <a:pt x="3695" y="577"/>
                    <a:pt x="3536" y="517"/>
                  </a:cubicBezTo>
                  <a:lnTo>
                    <a:pt x="3287" y="427"/>
                  </a:lnTo>
                  <a:lnTo>
                    <a:pt x="3039" y="368"/>
                  </a:lnTo>
                  <a:cubicBezTo>
                    <a:pt x="2870" y="328"/>
                    <a:pt x="2702" y="288"/>
                    <a:pt x="2543" y="249"/>
                  </a:cubicBezTo>
                  <a:cubicBezTo>
                    <a:pt x="2364" y="229"/>
                    <a:pt x="2195" y="199"/>
                    <a:pt x="2026" y="169"/>
                  </a:cubicBezTo>
                  <a:lnTo>
                    <a:pt x="1778" y="120"/>
                  </a:lnTo>
                  <a:cubicBezTo>
                    <a:pt x="1698" y="100"/>
                    <a:pt x="1609" y="100"/>
                    <a:pt x="1530" y="80"/>
                  </a:cubicBezTo>
                  <a:lnTo>
                    <a:pt x="1023" y="21"/>
                  </a:lnTo>
                  <a:cubicBezTo>
                    <a:pt x="855" y="1"/>
                    <a:pt x="676" y="10"/>
                    <a:pt x="50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8" name="Google Shape;12708;p31"/>
            <p:cNvSpPr/>
            <p:nvPr/>
          </p:nvSpPr>
          <p:spPr>
            <a:xfrm>
              <a:off x="5165325" y="2420300"/>
              <a:ext cx="66825" cy="12675"/>
            </a:xfrm>
            <a:custGeom>
              <a:avLst/>
              <a:gdLst/>
              <a:ahLst/>
              <a:cxnLst/>
              <a:rect l="l" t="t" r="r" b="b"/>
              <a:pathLst>
                <a:path w="2673" h="507" extrusionOk="0">
                  <a:moveTo>
                    <a:pt x="1" y="0"/>
                  </a:moveTo>
                  <a:lnTo>
                    <a:pt x="11" y="238"/>
                  </a:lnTo>
                  <a:cubicBezTo>
                    <a:pt x="230" y="208"/>
                    <a:pt x="438" y="188"/>
                    <a:pt x="667" y="168"/>
                  </a:cubicBezTo>
                  <a:cubicBezTo>
                    <a:pt x="716" y="168"/>
                    <a:pt x="775" y="159"/>
                    <a:pt x="825" y="159"/>
                  </a:cubicBezTo>
                  <a:lnTo>
                    <a:pt x="994" y="168"/>
                  </a:lnTo>
                  <a:lnTo>
                    <a:pt x="1322" y="188"/>
                  </a:lnTo>
                  <a:cubicBezTo>
                    <a:pt x="1550" y="188"/>
                    <a:pt x="1759" y="248"/>
                    <a:pt x="1977" y="298"/>
                  </a:cubicBezTo>
                  <a:cubicBezTo>
                    <a:pt x="2086" y="327"/>
                    <a:pt x="2196" y="347"/>
                    <a:pt x="2295" y="387"/>
                  </a:cubicBezTo>
                  <a:cubicBezTo>
                    <a:pt x="2394" y="427"/>
                    <a:pt x="2493" y="466"/>
                    <a:pt x="2602" y="506"/>
                  </a:cubicBezTo>
                  <a:lnTo>
                    <a:pt x="2672" y="258"/>
                  </a:lnTo>
                  <a:lnTo>
                    <a:pt x="2344" y="199"/>
                  </a:lnTo>
                  <a:cubicBezTo>
                    <a:pt x="2235" y="179"/>
                    <a:pt x="2116" y="179"/>
                    <a:pt x="2007" y="159"/>
                  </a:cubicBezTo>
                  <a:cubicBezTo>
                    <a:pt x="1779" y="139"/>
                    <a:pt x="1560" y="89"/>
                    <a:pt x="1331" y="80"/>
                  </a:cubicBezTo>
                  <a:lnTo>
                    <a:pt x="1004" y="49"/>
                  </a:lnTo>
                  <a:lnTo>
                    <a:pt x="835" y="29"/>
                  </a:lnTo>
                  <a:lnTo>
                    <a:pt x="667" y="29"/>
                  </a:lnTo>
                  <a:cubicBezTo>
                    <a:pt x="448" y="20"/>
                    <a:pt x="219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9" name="Google Shape;12709;p31"/>
            <p:cNvSpPr/>
            <p:nvPr/>
          </p:nvSpPr>
          <p:spPr>
            <a:xfrm>
              <a:off x="5167325" y="2436675"/>
              <a:ext cx="34775" cy="8950"/>
            </a:xfrm>
            <a:custGeom>
              <a:avLst/>
              <a:gdLst/>
              <a:ahLst/>
              <a:cxnLst/>
              <a:rect l="l" t="t" r="r" b="b"/>
              <a:pathLst>
                <a:path w="1391" h="358" extrusionOk="0">
                  <a:moveTo>
                    <a:pt x="0" y="0"/>
                  </a:moveTo>
                  <a:lnTo>
                    <a:pt x="0" y="239"/>
                  </a:lnTo>
                  <a:cubicBezTo>
                    <a:pt x="110" y="228"/>
                    <a:pt x="229" y="209"/>
                    <a:pt x="338" y="209"/>
                  </a:cubicBezTo>
                  <a:cubicBezTo>
                    <a:pt x="422" y="202"/>
                    <a:pt x="501" y="195"/>
                    <a:pt x="582" y="195"/>
                  </a:cubicBezTo>
                  <a:cubicBezTo>
                    <a:pt x="616" y="195"/>
                    <a:pt x="651" y="196"/>
                    <a:pt x="686" y="199"/>
                  </a:cubicBezTo>
                  <a:cubicBezTo>
                    <a:pt x="795" y="209"/>
                    <a:pt x="914" y="228"/>
                    <a:pt x="1023" y="259"/>
                  </a:cubicBezTo>
                  <a:cubicBezTo>
                    <a:pt x="1132" y="288"/>
                    <a:pt x="1242" y="318"/>
                    <a:pt x="1351" y="358"/>
                  </a:cubicBezTo>
                  <a:lnTo>
                    <a:pt x="1390" y="109"/>
                  </a:lnTo>
                  <a:cubicBezTo>
                    <a:pt x="1271" y="109"/>
                    <a:pt x="1152" y="120"/>
                    <a:pt x="1043" y="120"/>
                  </a:cubicBezTo>
                  <a:cubicBezTo>
                    <a:pt x="924" y="109"/>
                    <a:pt x="805" y="100"/>
                    <a:pt x="695" y="89"/>
                  </a:cubicBezTo>
                  <a:cubicBezTo>
                    <a:pt x="576" y="80"/>
                    <a:pt x="457" y="80"/>
                    <a:pt x="348" y="60"/>
                  </a:cubicBezTo>
                  <a:cubicBezTo>
                    <a:pt x="229" y="50"/>
                    <a:pt x="110" y="2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31"/>
            <p:cNvSpPr/>
            <p:nvPr/>
          </p:nvSpPr>
          <p:spPr>
            <a:xfrm>
              <a:off x="5167075" y="2450325"/>
              <a:ext cx="22875" cy="6725"/>
            </a:xfrm>
            <a:custGeom>
              <a:avLst/>
              <a:gdLst/>
              <a:ahLst/>
              <a:cxnLst/>
              <a:rect l="l" t="t" r="r" b="b"/>
              <a:pathLst>
                <a:path w="915" h="269" extrusionOk="0">
                  <a:moveTo>
                    <a:pt x="1" y="0"/>
                  </a:moveTo>
                  <a:lnTo>
                    <a:pt x="10" y="249"/>
                  </a:lnTo>
                  <a:cubicBezTo>
                    <a:pt x="149" y="199"/>
                    <a:pt x="299" y="179"/>
                    <a:pt x="447" y="179"/>
                  </a:cubicBezTo>
                  <a:cubicBezTo>
                    <a:pt x="527" y="179"/>
                    <a:pt x="597" y="179"/>
                    <a:pt x="676" y="199"/>
                  </a:cubicBezTo>
                  <a:cubicBezTo>
                    <a:pt x="745" y="219"/>
                    <a:pt x="815" y="249"/>
                    <a:pt x="884" y="269"/>
                  </a:cubicBezTo>
                  <a:lnTo>
                    <a:pt x="914" y="20"/>
                  </a:lnTo>
                  <a:lnTo>
                    <a:pt x="914" y="20"/>
                  </a:lnTo>
                  <a:cubicBezTo>
                    <a:pt x="835" y="30"/>
                    <a:pt x="755" y="50"/>
                    <a:pt x="685" y="50"/>
                  </a:cubicBezTo>
                  <a:cubicBezTo>
                    <a:pt x="606" y="60"/>
                    <a:pt x="527" y="70"/>
                    <a:pt x="458" y="70"/>
                  </a:cubicBezTo>
                  <a:cubicBezTo>
                    <a:pt x="299" y="70"/>
                    <a:pt x="149" y="5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31"/>
            <p:cNvSpPr/>
            <p:nvPr/>
          </p:nvSpPr>
          <p:spPr>
            <a:xfrm>
              <a:off x="6344675" y="3057475"/>
              <a:ext cx="93350" cy="73775"/>
            </a:xfrm>
            <a:custGeom>
              <a:avLst/>
              <a:gdLst/>
              <a:ahLst/>
              <a:cxnLst/>
              <a:rect l="l" t="t" r="r" b="b"/>
              <a:pathLst>
                <a:path w="3734" h="2951" extrusionOk="0">
                  <a:moveTo>
                    <a:pt x="228" y="1"/>
                  </a:moveTo>
                  <a:lnTo>
                    <a:pt x="0" y="11"/>
                  </a:lnTo>
                  <a:cubicBezTo>
                    <a:pt x="30" y="428"/>
                    <a:pt x="60" y="865"/>
                    <a:pt x="60" y="1291"/>
                  </a:cubicBezTo>
                  <a:lnTo>
                    <a:pt x="60" y="1411"/>
                  </a:lnTo>
                  <a:cubicBezTo>
                    <a:pt x="69" y="1430"/>
                    <a:pt x="60" y="1450"/>
                    <a:pt x="69" y="1461"/>
                  </a:cubicBezTo>
                  <a:lnTo>
                    <a:pt x="129" y="1481"/>
                  </a:lnTo>
                  <a:lnTo>
                    <a:pt x="318" y="1520"/>
                  </a:lnTo>
                  <a:lnTo>
                    <a:pt x="645" y="1580"/>
                  </a:lnTo>
                  <a:lnTo>
                    <a:pt x="963" y="1659"/>
                  </a:lnTo>
                  <a:cubicBezTo>
                    <a:pt x="1062" y="1679"/>
                    <a:pt x="1172" y="1719"/>
                    <a:pt x="1271" y="1759"/>
                  </a:cubicBezTo>
                  <a:lnTo>
                    <a:pt x="1887" y="1986"/>
                  </a:lnTo>
                  <a:cubicBezTo>
                    <a:pt x="2085" y="2076"/>
                    <a:pt x="2284" y="2165"/>
                    <a:pt x="2483" y="2275"/>
                  </a:cubicBezTo>
                  <a:cubicBezTo>
                    <a:pt x="2869" y="2463"/>
                    <a:pt x="3257" y="2712"/>
                    <a:pt x="3624" y="2950"/>
                  </a:cubicBezTo>
                  <a:cubicBezTo>
                    <a:pt x="3624" y="2950"/>
                    <a:pt x="3654" y="2890"/>
                    <a:pt x="3684" y="2821"/>
                  </a:cubicBezTo>
                  <a:cubicBezTo>
                    <a:pt x="3714" y="2751"/>
                    <a:pt x="3734" y="2682"/>
                    <a:pt x="3734" y="2682"/>
                  </a:cubicBezTo>
                  <a:cubicBezTo>
                    <a:pt x="3336" y="2493"/>
                    <a:pt x="2939" y="2295"/>
                    <a:pt x="2532" y="2126"/>
                  </a:cubicBezTo>
                  <a:cubicBezTo>
                    <a:pt x="2333" y="2037"/>
                    <a:pt x="2125" y="1957"/>
                    <a:pt x="1927" y="1867"/>
                  </a:cubicBezTo>
                  <a:lnTo>
                    <a:pt x="1301" y="1659"/>
                  </a:lnTo>
                  <a:cubicBezTo>
                    <a:pt x="1192" y="1620"/>
                    <a:pt x="1093" y="1580"/>
                    <a:pt x="983" y="1550"/>
                  </a:cubicBezTo>
                  <a:lnTo>
                    <a:pt x="665" y="1470"/>
                  </a:lnTo>
                  <a:lnTo>
                    <a:pt x="347" y="1401"/>
                  </a:lnTo>
                  <a:lnTo>
                    <a:pt x="208" y="1361"/>
                  </a:lnTo>
                  <a:lnTo>
                    <a:pt x="199" y="1361"/>
                  </a:lnTo>
                  <a:cubicBezTo>
                    <a:pt x="189" y="1361"/>
                    <a:pt x="199" y="1351"/>
                    <a:pt x="199" y="1342"/>
                  </a:cubicBezTo>
                  <a:lnTo>
                    <a:pt x="199" y="1302"/>
                  </a:lnTo>
                  <a:cubicBezTo>
                    <a:pt x="228" y="865"/>
                    <a:pt x="228" y="428"/>
                    <a:pt x="2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31"/>
            <p:cNvSpPr/>
            <p:nvPr/>
          </p:nvSpPr>
          <p:spPr>
            <a:xfrm>
              <a:off x="6322575" y="3155550"/>
              <a:ext cx="109500" cy="44425"/>
            </a:xfrm>
            <a:custGeom>
              <a:avLst/>
              <a:gdLst/>
              <a:ahLst/>
              <a:cxnLst/>
              <a:rect l="l" t="t" r="r" b="b"/>
              <a:pathLst>
                <a:path w="4380" h="1777" extrusionOk="0">
                  <a:moveTo>
                    <a:pt x="4359" y="0"/>
                  </a:moveTo>
                  <a:cubicBezTo>
                    <a:pt x="3923" y="119"/>
                    <a:pt x="3495" y="238"/>
                    <a:pt x="3058" y="307"/>
                  </a:cubicBezTo>
                  <a:cubicBezTo>
                    <a:pt x="2840" y="338"/>
                    <a:pt x="2632" y="377"/>
                    <a:pt x="2413" y="397"/>
                  </a:cubicBezTo>
                  <a:lnTo>
                    <a:pt x="1748" y="427"/>
                  </a:lnTo>
                  <a:cubicBezTo>
                    <a:pt x="1675" y="427"/>
                    <a:pt x="1602" y="431"/>
                    <a:pt x="1530" y="431"/>
                  </a:cubicBezTo>
                  <a:cubicBezTo>
                    <a:pt x="1493" y="431"/>
                    <a:pt x="1457" y="430"/>
                    <a:pt x="1420" y="427"/>
                  </a:cubicBezTo>
                  <a:lnTo>
                    <a:pt x="1092" y="397"/>
                  </a:lnTo>
                  <a:lnTo>
                    <a:pt x="775" y="367"/>
                  </a:lnTo>
                  <a:lnTo>
                    <a:pt x="576" y="347"/>
                  </a:lnTo>
                  <a:lnTo>
                    <a:pt x="517" y="338"/>
                  </a:lnTo>
                  <a:cubicBezTo>
                    <a:pt x="497" y="347"/>
                    <a:pt x="507" y="377"/>
                    <a:pt x="497" y="387"/>
                  </a:cubicBezTo>
                  <a:lnTo>
                    <a:pt x="457" y="506"/>
                  </a:lnTo>
                  <a:cubicBezTo>
                    <a:pt x="397" y="705"/>
                    <a:pt x="318" y="903"/>
                    <a:pt x="239" y="1112"/>
                  </a:cubicBezTo>
                  <a:cubicBezTo>
                    <a:pt x="169" y="1311"/>
                    <a:pt x="90" y="1509"/>
                    <a:pt x="0" y="1698"/>
                  </a:cubicBezTo>
                  <a:lnTo>
                    <a:pt x="219" y="1777"/>
                  </a:lnTo>
                  <a:cubicBezTo>
                    <a:pt x="298" y="1578"/>
                    <a:pt x="358" y="1370"/>
                    <a:pt x="417" y="1161"/>
                  </a:cubicBezTo>
                  <a:cubicBezTo>
                    <a:pt x="477" y="953"/>
                    <a:pt x="547" y="755"/>
                    <a:pt x="596" y="536"/>
                  </a:cubicBezTo>
                  <a:lnTo>
                    <a:pt x="606" y="497"/>
                  </a:lnTo>
                  <a:lnTo>
                    <a:pt x="606" y="477"/>
                  </a:lnTo>
                  <a:lnTo>
                    <a:pt x="626" y="477"/>
                  </a:lnTo>
                  <a:lnTo>
                    <a:pt x="755" y="486"/>
                  </a:lnTo>
                  <a:lnTo>
                    <a:pt x="1083" y="506"/>
                  </a:lnTo>
                  <a:lnTo>
                    <a:pt x="1420" y="536"/>
                  </a:lnTo>
                  <a:cubicBezTo>
                    <a:pt x="1457" y="539"/>
                    <a:pt x="1493" y="540"/>
                    <a:pt x="1530" y="540"/>
                  </a:cubicBezTo>
                  <a:cubicBezTo>
                    <a:pt x="1602" y="540"/>
                    <a:pt x="1675" y="536"/>
                    <a:pt x="1748" y="536"/>
                  </a:cubicBezTo>
                  <a:lnTo>
                    <a:pt x="2413" y="516"/>
                  </a:lnTo>
                  <a:lnTo>
                    <a:pt x="3069" y="457"/>
                  </a:lnTo>
                  <a:cubicBezTo>
                    <a:pt x="3506" y="427"/>
                    <a:pt x="3942" y="347"/>
                    <a:pt x="4379" y="288"/>
                  </a:cubicBezTo>
                  <a:lnTo>
                    <a:pt x="43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3" name="Google Shape;12713;p31"/>
            <p:cNvSpPr/>
            <p:nvPr/>
          </p:nvSpPr>
          <p:spPr>
            <a:xfrm>
              <a:off x="6263750" y="3059475"/>
              <a:ext cx="24575" cy="119925"/>
            </a:xfrm>
            <a:custGeom>
              <a:avLst/>
              <a:gdLst/>
              <a:ahLst/>
              <a:cxnLst/>
              <a:rect l="l" t="t" r="r" b="b"/>
              <a:pathLst>
                <a:path w="983" h="4797" extrusionOk="0">
                  <a:moveTo>
                    <a:pt x="745" y="0"/>
                  </a:moveTo>
                  <a:lnTo>
                    <a:pt x="775" y="596"/>
                  </a:lnTo>
                  <a:lnTo>
                    <a:pt x="775" y="1202"/>
                  </a:lnTo>
                  <a:cubicBezTo>
                    <a:pt x="755" y="1599"/>
                    <a:pt x="725" y="2006"/>
                    <a:pt x="656" y="2403"/>
                  </a:cubicBezTo>
                  <a:cubicBezTo>
                    <a:pt x="626" y="2602"/>
                    <a:pt x="586" y="2800"/>
                    <a:pt x="537" y="2999"/>
                  </a:cubicBezTo>
                  <a:lnTo>
                    <a:pt x="477" y="3297"/>
                  </a:lnTo>
                  <a:lnTo>
                    <a:pt x="387" y="3585"/>
                  </a:lnTo>
                  <a:lnTo>
                    <a:pt x="308" y="3872"/>
                  </a:lnTo>
                  <a:lnTo>
                    <a:pt x="209" y="4150"/>
                  </a:lnTo>
                  <a:lnTo>
                    <a:pt x="100" y="4439"/>
                  </a:lnTo>
                  <a:cubicBezTo>
                    <a:pt x="89" y="4479"/>
                    <a:pt x="70" y="4528"/>
                    <a:pt x="50" y="4578"/>
                  </a:cubicBezTo>
                  <a:lnTo>
                    <a:pt x="0" y="4707"/>
                  </a:lnTo>
                  <a:lnTo>
                    <a:pt x="239" y="4796"/>
                  </a:lnTo>
                  <a:lnTo>
                    <a:pt x="278" y="4637"/>
                  </a:lnTo>
                  <a:cubicBezTo>
                    <a:pt x="288" y="4598"/>
                    <a:pt x="298" y="4548"/>
                    <a:pt x="308" y="4498"/>
                  </a:cubicBezTo>
                  <a:lnTo>
                    <a:pt x="378" y="4210"/>
                  </a:lnTo>
                  <a:lnTo>
                    <a:pt x="457" y="3912"/>
                  </a:lnTo>
                  <a:lnTo>
                    <a:pt x="526" y="3614"/>
                  </a:lnTo>
                  <a:lnTo>
                    <a:pt x="596" y="3316"/>
                  </a:lnTo>
                  <a:lnTo>
                    <a:pt x="645" y="3019"/>
                  </a:lnTo>
                  <a:cubicBezTo>
                    <a:pt x="685" y="2820"/>
                    <a:pt x="725" y="2621"/>
                    <a:pt x="755" y="2423"/>
                  </a:cubicBezTo>
                  <a:cubicBezTo>
                    <a:pt x="824" y="2016"/>
                    <a:pt x="864" y="1619"/>
                    <a:pt x="904" y="1211"/>
                  </a:cubicBezTo>
                  <a:cubicBezTo>
                    <a:pt x="923" y="1003"/>
                    <a:pt x="954" y="805"/>
                    <a:pt x="963" y="606"/>
                  </a:cubicBezTo>
                  <a:cubicBezTo>
                    <a:pt x="963" y="397"/>
                    <a:pt x="973" y="199"/>
                    <a:pt x="98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4" name="Google Shape;12714;p31"/>
            <p:cNvSpPr/>
            <p:nvPr/>
          </p:nvSpPr>
          <p:spPr>
            <a:xfrm>
              <a:off x="6242150" y="3059950"/>
              <a:ext cx="23350" cy="111750"/>
            </a:xfrm>
            <a:custGeom>
              <a:avLst/>
              <a:gdLst/>
              <a:ahLst/>
              <a:cxnLst/>
              <a:rect l="l" t="t" r="r" b="b"/>
              <a:pathLst>
                <a:path w="934" h="4470" extrusionOk="0">
                  <a:moveTo>
                    <a:pt x="934" y="1"/>
                  </a:moveTo>
                  <a:lnTo>
                    <a:pt x="695" y="11"/>
                  </a:lnTo>
                  <a:cubicBezTo>
                    <a:pt x="706" y="200"/>
                    <a:pt x="715" y="378"/>
                    <a:pt x="725" y="567"/>
                  </a:cubicBezTo>
                  <a:cubicBezTo>
                    <a:pt x="725" y="756"/>
                    <a:pt x="715" y="945"/>
                    <a:pt x="715" y="1123"/>
                  </a:cubicBezTo>
                  <a:cubicBezTo>
                    <a:pt x="706" y="1501"/>
                    <a:pt x="675" y="1878"/>
                    <a:pt x="616" y="2245"/>
                  </a:cubicBezTo>
                  <a:cubicBezTo>
                    <a:pt x="586" y="2434"/>
                    <a:pt x="547" y="2613"/>
                    <a:pt x="507" y="2801"/>
                  </a:cubicBezTo>
                  <a:lnTo>
                    <a:pt x="447" y="3069"/>
                  </a:lnTo>
                  <a:lnTo>
                    <a:pt x="368" y="3337"/>
                  </a:lnTo>
                  <a:lnTo>
                    <a:pt x="289" y="3606"/>
                  </a:lnTo>
                  <a:lnTo>
                    <a:pt x="189" y="3864"/>
                  </a:lnTo>
                  <a:lnTo>
                    <a:pt x="99" y="4131"/>
                  </a:lnTo>
                  <a:cubicBezTo>
                    <a:pt x="80" y="4171"/>
                    <a:pt x="60" y="4221"/>
                    <a:pt x="50" y="4261"/>
                  </a:cubicBezTo>
                  <a:lnTo>
                    <a:pt x="0" y="4390"/>
                  </a:lnTo>
                  <a:lnTo>
                    <a:pt x="239" y="4469"/>
                  </a:lnTo>
                  <a:lnTo>
                    <a:pt x="269" y="4330"/>
                  </a:lnTo>
                  <a:cubicBezTo>
                    <a:pt x="278" y="4281"/>
                    <a:pt x="289" y="4241"/>
                    <a:pt x="298" y="4191"/>
                  </a:cubicBezTo>
                  <a:lnTo>
                    <a:pt x="368" y="3923"/>
                  </a:lnTo>
                  <a:lnTo>
                    <a:pt x="437" y="3645"/>
                  </a:lnTo>
                  <a:lnTo>
                    <a:pt x="497" y="3377"/>
                  </a:lnTo>
                  <a:lnTo>
                    <a:pt x="567" y="3099"/>
                  </a:lnTo>
                  <a:lnTo>
                    <a:pt x="616" y="2821"/>
                  </a:lnTo>
                  <a:cubicBezTo>
                    <a:pt x="646" y="2633"/>
                    <a:pt x="686" y="2454"/>
                    <a:pt x="715" y="2265"/>
                  </a:cubicBezTo>
                  <a:cubicBezTo>
                    <a:pt x="775" y="1887"/>
                    <a:pt x="814" y="1510"/>
                    <a:pt x="854" y="1133"/>
                  </a:cubicBezTo>
                  <a:cubicBezTo>
                    <a:pt x="874" y="945"/>
                    <a:pt x="894" y="756"/>
                    <a:pt x="904" y="567"/>
                  </a:cubicBezTo>
                  <a:lnTo>
                    <a:pt x="9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31"/>
            <p:cNvSpPr/>
            <p:nvPr/>
          </p:nvSpPr>
          <p:spPr>
            <a:xfrm>
              <a:off x="6428575" y="3126000"/>
              <a:ext cx="11175" cy="35275"/>
            </a:xfrm>
            <a:custGeom>
              <a:avLst/>
              <a:gdLst/>
              <a:ahLst/>
              <a:cxnLst/>
              <a:rect l="l" t="t" r="r" b="b"/>
              <a:pathLst>
                <a:path w="447" h="1411" extrusionOk="0">
                  <a:moveTo>
                    <a:pt x="427" y="0"/>
                  </a:moveTo>
                  <a:lnTo>
                    <a:pt x="199" y="80"/>
                  </a:lnTo>
                  <a:cubicBezTo>
                    <a:pt x="189" y="119"/>
                    <a:pt x="219" y="149"/>
                    <a:pt x="219" y="199"/>
                  </a:cubicBezTo>
                  <a:cubicBezTo>
                    <a:pt x="228" y="249"/>
                    <a:pt x="228" y="308"/>
                    <a:pt x="228" y="358"/>
                  </a:cubicBezTo>
                  <a:cubicBezTo>
                    <a:pt x="228" y="467"/>
                    <a:pt x="208" y="576"/>
                    <a:pt x="199" y="686"/>
                  </a:cubicBezTo>
                  <a:cubicBezTo>
                    <a:pt x="189" y="794"/>
                    <a:pt x="169" y="904"/>
                    <a:pt x="139" y="1003"/>
                  </a:cubicBezTo>
                  <a:cubicBezTo>
                    <a:pt x="129" y="1053"/>
                    <a:pt x="100" y="1103"/>
                    <a:pt x="80" y="1142"/>
                  </a:cubicBezTo>
                  <a:cubicBezTo>
                    <a:pt x="60" y="1192"/>
                    <a:pt x="30" y="1222"/>
                    <a:pt x="0" y="1251"/>
                  </a:cubicBezTo>
                  <a:lnTo>
                    <a:pt x="219" y="1410"/>
                  </a:lnTo>
                  <a:cubicBezTo>
                    <a:pt x="239" y="1341"/>
                    <a:pt x="258" y="1271"/>
                    <a:pt x="268" y="1211"/>
                  </a:cubicBezTo>
                  <a:lnTo>
                    <a:pt x="288" y="1033"/>
                  </a:lnTo>
                  <a:cubicBezTo>
                    <a:pt x="288" y="914"/>
                    <a:pt x="298" y="805"/>
                    <a:pt x="308" y="695"/>
                  </a:cubicBezTo>
                  <a:cubicBezTo>
                    <a:pt x="318" y="596"/>
                    <a:pt x="347" y="487"/>
                    <a:pt x="378" y="377"/>
                  </a:cubicBezTo>
                  <a:cubicBezTo>
                    <a:pt x="387" y="318"/>
                    <a:pt x="398" y="258"/>
                    <a:pt x="417" y="209"/>
                  </a:cubicBezTo>
                  <a:cubicBezTo>
                    <a:pt x="427" y="139"/>
                    <a:pt x="447" y="70"/>
                    <a:pt x="42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31"/>
            <p:cNvSpPr/>
            <p:nvPr/>
          </p:nvSpPr>
          <p:spPr>
            <a:xfrm>
              <a:off x="6296525" y="3102650"/>
              <a:ext cx="46925" cy="39025"/>
            </a:xfrm>
            <a:custGeom>
              <a:avLst/>
              <a:gdLst/>
              <a:ahLst/>
              <a:cxnLst/>
              <a:rect l="l" t="t" r="r" b="b"/>
              <a:pathLst>
                <a:path w="1877" h="1561" extrusionOk="0">
                  <a:moveTo>
                    <a:pt x="298" y="316"/>
                  </a:moveTo>
                  <a:cubicBezTo>
                    <a:pt x="416" y="370"/>
                    <a:pt x="535" y="424"/>
                    <a:pt x="655" y="477"/>
                  </a:cubicBezTo>
                  <a:lnTo>
                    <a:pt x="943" y="627"/>
                  </a:lnTo>
                  <a:lnTo>
                    <a:pt x="1221" y="795"/>
                  </a:lnTo>
                  <a:lnTo>
                    <a:pt x="1499" y="964"/>
                  </a:lnTo>
                  <a:lnTo>
                    <a:pt x="1598" y="1024"/>
                  </a:lnTo>
                  <a:lnTo>
                    <a:pt x="1638" y="1053"/>
                  </a:lnTo>
                  <a:lnTo>
                    <a:pt x="1658" y="1064"/>
                  </a:lnTo>
                  <a:lnTo>
                    <a:pt x="1638" y="1073"/>
                  </a:lnTo>
                  <a:cubicBezTo>
                    <a:pt x="1618" y="1093"/>
                    <a:pt x="1589" y="1103"/>
                    <a:pt x="1559" y="1113"/>
                  </a:cubicBezTo>
                  <a:lnTo>
                    <a:pt x="1489" y="1133"/>
                  </a:lnTo>
                  <a:cubicBezTo>
                    <a:pt x="1470" y="1143"/>
                    <a:pt x="1439" y="1143"/>
                    <a:pt x="1420" y="1153"/>
                  </a:cubicBezTo>
                  <a:lnTo>
                    <a:pt x="1092" y="1212"/>
                  </a:lnTo>
                  <a:cubicBezTo>
                    <a:pt x="864" y="1252"/>
                    <a:pt x="665" y="1311"/>
                    <a:pt x="446" y="1351"/>
                  </a:cubicBezTo>
                  <a:lnTo>
                    <a:pt x="179" y="1401"/>
                  </a:lnTo>
                  <a:cubicBezTo>
                    <a:pt x="172" y="1401"/>
                    <a:pt x="161" y="1405"/>
                    <a:pt x="154" y="1405"/>
                  </a:cubicBezTo>
                  <a:cubicBezTo>
                    <a:pt x="151" y="1405"/>
                    <a:pt x="149" y="1404"/>
                    <a:pt x="149" y="1401"/>
                  </a:cubicBezTo>
                  <a:lnTo>
                    <a:pt x="159" y="1361"/>
                  </a:lnTo>
                  <a:lnTo>
                    <a:pt x="179" y="1272"/>
                  </a:lnTo>
                  <a:cubicBezTo>
                    <a:pt x="219" y="1073"/>
                    <a:pt x="248" y="885"/>
                    <a:pt x="268" y="686"/>
                  </a:cubicBezTo>
                  <a:lnTo>
                    <a:pt x="298" y="388"/>
                  </a:lnTo>
                  <a:cubicBezTo>
                    <a:pt x="298" y="364"/>
                    <a:pt x="298" y="340"/>
                    <a:pt x="298" y="316"/>
                  </a:cubicBezTo>
                  <a:close/>
                  <a:moveTo>
                    <a:pt x="179" y="1"/>
                  </a:moveTo>
                  <a:lnTo>
                    <a:pt x="125" y="104"/>
                  </a:lnTo>
                  <a:lnTo>
                    <a:pt x="125" y="104"/>
                  </a:lnTo>
                  <a:lnTo>
                    <a:pt x="49" y="110"/>
                  </a:lnTo>
                  <a:cubicBezTo>
                    <a:pt x="89" y="289"/>
                    <a:pt x="89" y="477"/>
                    <a:pt x="89" y="666"/>
                  </a:cubicBezTo>
                  <a:cubicBezTo>
                    <a:pt x="80" y="865"/>
                    <a:pt x="69" y="1053"/>
                    <a:pt x="40" y="1242"/>
                  </a:cubicBezTo>
                  <a:lnTo>
                    <a:pt x="10" y="1431"/>
                  </a:lnTo>
                  <a:lnTo>
                    <a:pt x="0" y="1540"/>
                  </a:lnTo>
                  <a:lnTo>
                    <a:pt x="0" y="1560"/>
                  </a:lnTo>
                  <a:lnTo>
                    <a:pt x="10" y="1550"/>
                  </a:lnTo>
                  <a:lnTo>
                    <a:pt x="40" y="1550"/>
                  </a:lnTo>
                  <a:lnTo>
                    <a:pt x="99" y="1540"/>
                  </a:lnTo>
                  <a:lnTo>
                    <a:pt x="477" y="1450"/>
                  </a:lnTo>
                  <a:cubicBezTo>
                    <a:pt x="685" y="1411"/>
                    <a:pt x="903" y="1342"/>
                    <a:pt x="1112" y="1311"/>
                  </a:cubicBezTo>
                  <a:lnTo>
                    <a:pt x="1439" y="1252"/>
                  </a:lnTo>
                  <a:cubicBezTo>
                    <a:pt x="1470" y="1252"/>
                    <a:pt x="1499" y="1242"/>
                    <a:pt x="1529" y="1232"/>
                  </a:cubicBezTo>
                  <a:lnTo>
                    <a:pt x="1618" y="1212"/>
                  </a:lnTo>
                  <a:cubicBezTo>
                    <a:pt x="1688" y="1183"/>
                    <a:pt x="1757" y="1153"/>
                    <a:pt x="1827" y="1113"/>
                  </a:cubicBezTo>
                  <a:lnTo>
                    <a:pt x="1876" y="1083"/>
                  </a:lnTo>
                  <a:cubicBezTo>
                    <a:pt x="1867" y="1073"/>
                    <a:pt x="1847" y="1064"/>
                    <a:pt x="1837" y="1053"/>
                  </a:cubicBezTo>
                  <a:lnTo>
                    <a:pt x="1737" y="984"/>
                  </a:lnTo>
                  <a:lnTo>
                    <a:pt x="1569" y="865"/>
                  </a:lnTo>
                  <a:lnTo>
                    <a:pt x="1300" y="676"/>
                  </a:lnTo>
                  <a:lnTo>
                    <a:pt x="1033" y="497"/>
                  </a:lnTo>
                  <a:lnTo>
                    <a:pt x="744" y="329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31"/>
            <p:cNvSpPr/>
            <p:nvPr/>
          </p:nvSpPr>
          <p:spPr>
            <a:xfrm>
              <a:off x="6310900" y="3197975"/>
              <a:ext cx="74750" cy="101550"/>
            </a:xfrm>
            <a:custGeom>
              <a:avLst/>
              <a:gdLst/>
              <a:ahLst/>
              <a:cxnLst/>
              <a:rect l="l" t="t" r="r" b="b"/>
              <a:pathLst>
                <a:path w="2990" h="4062" extrusionOk="0">
                  <a:moveTo>
                    <a:pt x="467" y="1"/>
                  </a:moveTo>
                  <a:cubicBezTo>
                    <a:pt x="358" y="418"/>
                    <a:pt x="219" y="815"/>
                    <a:pt x="70" y="1222"/>
                  </a:cubicBezTo>
                  <a:lnTo>
                    <a:pt x="30" y="1331"/>
                  </a:lnTo>
                  <a:cubicBezTo>
                    <a:pt x="21" y="1351"/>
                    <a:pt x="1" y="1371"/>
                    <a:pt x="10" y="1391"/>
                  </a:cubicBezTo>
                  <a:lnTo>
                    <a:pt x="70" y="1421"/>
                  </a:lnTo>
                  <a:lnTo>
                    <a:pt x="229" y="1530"/>
                  </a:lnTo>
                  <a:lnTo>
                    <a:pt x="497" y="1708"/>
                  </a:lnTo>
                  <a:lnTo>
                    <a:pt x="775" y="1887"/>
                  </a:lnTo>
                  <a:cubicBezTo>
                    <a:pt x="864" y="1947"/>
                    <a:pt x="944" y="2026"/>
                    <a:pt x="1023" y="2096"/>
                  </a:cubicBezTo>
                  <a:lnTo>
                    <a:pt x="1520" y="2533"/>
                  </a:lnTo>
                  <a:cubicBezTo>
                    <a:pt x="1669" y="2681"/>
                    <a:pt x="1828" y="2851"/>
                    <a:pt x="1967" y="3019"/>
                  </a:cubicBezTo>
                  <a:cubicBezTo>
                    <a:pt x="2265" y="3337"/>
                    <a:pt x="2523" y="3705"/>
                    <a:pt x="2781" y="4062"/>
                  </a:cubicBezTo>
                  <a:lnTo>
                    <a:pt x="2989" y="3853"/>
                  </a:lnTo>
                  <a:cubicBezTo>
                    <a:pt x="2682" y="3535"/>
                    <a:pt x="2404" y="3208"/>
                    <a:pt x="2076" y="2900"/>
                  </a:cubicBezTo>
                  <a:cubicBezTo>
                    <a:pt x="1917" y="2741"/>
                    <a:pt x="1758" y="2592"/>
                    <a:pt x="1599" y="2434"/>
                  </a:cubicBezTo>
                  <a:lnTo>
                    <a:pt x="1093" y="2006"/>
                  </a:lnTo>
                  <a:cubicBezTo>
                    <a:pt x="1003" y="1937"/>
                    <a:pt x="924" y="1867"/>
                    <a:pt x="835" y="1798"/>
                  </a:cubicBezTo>
                  <a:lnTo>
                    <a:pt x="567" y="1609"/>
                  </a:lnTo>
                  <a:lnTo>
                    <a:pt x="299" y="1421"/>
                  </a:lnTo>
                  <a:lnTo>
                    <a:pt x="189" y="1351"/>
                  </a:lnTo>
                  <a:lnTo>
                    <a:pt x="169" y="1341"/>
                  </a:lnTo>
                  <a:cubicBezTo>
                    <a:pt x="169" y="1331"/>
                    <a:pt x="180" y="1322"/>
                    <a:pt x="180" y="1322"/>
                  </a:cubicBezTo>
                  <a:lnTo>
                    <a:pt x="200" y="1282"/>
                  </a:lnTo>
                  <a:cubicBezTo>
                    <a:pt x="378" y="885"/>
                    <a:pt x="547" y="487"/>
                    <a:pt x="686" y="80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31"/>
            <p:cNvSpPr/>
            <p:nvPr/>
          </p:nvSpPr>
          <p:spPr>
            <a:xfrm>
              <a:off x="6251325" y="3293800"/>
              <a:ext cx="116950" cy="34025"/>
            </a:xfrm>
            <a:custGeom>
              <a:avLst/>
              <a:gdLst/>
              <a:ahLst/>
              <a:cxnLst/>
              <a:rect l="l" t="t" r="r" b="b"/>
              <a:pathLst>
                <a:path w="4678" h="1361" extrusionOk="0">
                  <a:moveTo>
                    <a:pt x="974" y="0"/>
                  </a:moveTo>
                  <a:cubicBezTo>
                    <a:pt x="964" y="0"/>
                    <a:pt x="954" y="30"/>
                    <a:pt x="934" y="40"/>
                  </a:cubicBezTo>
                  <a:lnTo>
                    <a:pt x="864" y="130"/>
                  </a:lnTo>
                  <a:cubicBezTo>
                    <a:pt x="586" y="467"/>
                    <a:pt x="299" y="785"/>
                    <a:pt x="1" y="1083"/>
                  </a:cubicBezTo>
                  <a:lnTo>
                    <a:pt x="180" y="1242"/>
                  </a:lnTo>
                  <a:cubicBezTo>
                    <a:pt x="447" y="904"/>
                    <a:pt x="725" y="567"/>
                    <a:pt x="974" y="219"/>
                  </a:cubicBezTo>
                  <a:lnTo>
                    <a:pt x="1003" y="179"/>
                  </a:lnTo>
                  <a:cubicBezTo>
                    <a:pt x="1003" y="169"/>
                    <a:pt x="1003" y="169"/>
                    <a:pt x="1014" y="159"/>
                  </a:cubicBezTo>
                  <a:lnTo>
                    <a:pt x="1023" y="169"/>
                  </a:lnTo>
                  <a:lnTo>
                    <a:pt x="1153" y="229"/>
                  </a:lnTo>
                  <a:lnTo>
                    <a:pt x="1451" y="368"/>
                  </a:lnTo>
                  <a:lnTo>
                    <a:pt x="1748" y="507"/>
                  </a:lnTo>
                  <a:cubicBezTo>
                    <a:pt x="1848" y="556"/>
                    <a:pt x="1957" y="586"/>
                    <a:pt x="2056" y="626"/>
                  </a:cubicBezTo>
                  <a:lnTo>
                    <a:pt x="2672" y="854"/>
                  </a:lnTo>
                  <a:cubicBezTo>
                    <a:pt x="2890" y="914"/>
                    <a:pt x="3099" y="973"/>
                    <a:pt x="3307" y="1043"/>
                  </a:cubicBezTo>
                  <a:cubicBezTo>
                    <a:pt x="3734" y="1162"/>
                    <a:pt x="4171" y="1251"/>
                    <a:pt x="4598" y="1361"/>
                  </a:cubicBezTo>
                  <a:lnTo>
                    <a:pt x="4677" y="1073"/>
                  </a:lnTo>
                  <a:cubicBezTo>
                    <a:pt x="4240" y="1033"/>
                    <a:pt x="3794" y="993"/>
                    <a:pt x="3357" y="894"/>
                  </a:cubicBezTo>
                  <a:cubicBezTo>
                    <a:pt x="3139" y="845"/>
                    <a:pt x="2930" y="795"/>
                    <a:pt x="2711" y="745"/>
                  </a:cubicBezTo>
                  <a:lnTo>
                    <a:pt x="2096" y="527"/>
                  </a:lnTo>
                  <a:cubicBezTo>
                    <a:pt x="1996" y="487"/>
                    <a:pt x="1888" y="457"/>
                    <a:pt x="1788" y="417"/>
                  </a:cubicBezTo>
                  <a:lnTo>
                    <a:pt x="1500" y="269"/>
                  </a:lnTo>
                  <a:lnTo>
                    <a:pt x="1212" y="119"/>
                  </a:lnTo>
                  <a:lnTo>
                    <a:pt x="1034" y="30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31"/>
            <p:cNvSpPr/>
            <p:nvPr/>
          </p:nvSpPr>
          <p:spPr>
            <a:xfrm>
              <a:off x="6204175" y="3177375"/>
              <a:ext cx="65550" cy="107000"/>
            </a:xfrm>
            <a:custGeom>
              <a:avLst/>
              <a:gdLst/>
              <a:ahLst/>
              <a:cxnLst/>
              <a:rect l="l" t="t" r="r" b="b"/>
              <a:pathLst>
                <a:path w="2622" h="4280" extrusionOk="0">
                  <a:moveTo>
                    <a:pt x="2393" y="1"/>
                  </a:moveTo>
                  <a:cubicBezTo>
                    <a:pt x="2284" y="378"/>
                    <a:pt x="2145" y="745"/>
                    <a:pt x="1986" y="1122"/>
                  </a:cubicBezTo>
                  <a:cubicBezTo>
                    <a:pt x="1827" y="1490"/>
                    <a:pt x="1649" y="1848"/>
                    <a:pt x="1440" y="2195"/>
                  </a:cubicBezTo>
                  <a:cubicBezTo>
                    <a:pt x="1331" y="2373"/>
                    <a:pt x="1232" y="2543"/>
                    <a:pt x="1122" y="2711"/>
                  </a:cubicBezTo>
                  <a:cubicBezTo>
                    <a:pt x="1003" y="2880"/>
                    <a:pt x="894" y="3049"/>
                    <a:pt x="765" y="3208"/>
                  </a:cubicBezTo>
                  <a:cubicBezTo>
                    <a:pt x="636" y="3357"/>
                    <a:pt x="517" y="3516"/>
                    <a:pt x="387" y="3675"/>
                  </a:cubicBezTo>
                  <a:lnTo>
                    <a:pt x="189" y="3893"/>
                  </a:lnTo>
                  <a:cubicBezTo>
                    <a:pt x="149" y="3933"/>
                    <a:pt x="120" y="3972"/>
                    <a:pt x="89" y="4012"/>
                  </a:cubicBezTo>
                  <a:cubicBezTo>
                    <a:pt x="89" y="4012"/>
                    <a:pt x="70" y="4042"/>
                    <a:pt x="50" y="4061"/>
                  </a:cubicBezTo>
                  <a:cubicBezTo>
                    <a:pt x="20" y="4092"/>
                    <a:pt x="0" y="4121"/>
                    <a:pt x="0" y="4121"/>
                  </a:cubicBezTo>
                  <a:lnTo>
                    <a:pt x="189" y="4280"/>
                  </a:lnTo>
                  <a:cubicBezTo>
                    <a:pt x="189" y="4280"/>
                    <a:pt x="209" y="4250"/>
                    <a:pt x="239" y="4220"/>
                  </a:cubicBezTo>
                  <a:cubicBezTo>
                    <a:pt x="259" y="4181"/>
                    <a:pt x="278" y="4151"/>
                    <a:pt x="278" y="4151"/>
                  </a:cubicBezTo>
                  <a:cubicBezTo>
                    <a:pt x="298" y="4111"/>
                    <a:pt x="328" y="4072"/>
                    <a:pt x="358" y="4022"/>
                  </a:cubicBezTo>
                  <a:lnTo>
                    <a:pt x="537" y="3783"/>
                  </a:lnTo>
                  <a:cubicBezTo>
                    <a:pt x="656" y="3625"/>
                    <a:pt x="765" y="3446"/>
                    <a:pt x="884" y="3287"/>
                  </a:cubicBezTo>
                  <a:cubicBezTo>
                    <a:pt x="993" y="3119"/>
                    <a:pt x="1102" y="2940"/>
                    <a:pt x="1212" y="2771"/>
                  </a:cubicBezTo>
                  <a:cubicBezTo>
                    <a:pt x="1321" y="2602"/>
                    <a:pt x="1420" y="2424"/>
                    <a:pt x="1530" y="2254"/>
                  </a:cubicBezTo>
                  <a:cubicBezTo>
                    <a:pt x="1738" y="1897"/>
                    <a:pt x="1927" y="1539"/>
                    <a:pt x="2115" y="1182"/>
                  </a:cubicBezTo>
                  <a:cubicBezTo>
                    <a:pt x="2294" y="815"/>
                    <a:pt x="2472" y="447"/>
                    <a:pt x="2622" y="80"/>
                  </a:cubicBezTo>
                  <a:lnTo>
                    <a:pt x="23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31"/>
            <p:cNvSpPr/>
            <p:nvPr/>
          </p:nvSpPr>
          <p:spPr>
            <a:xfrm>
              <a:off x="6186800" y="3169675"/>
              <a:ext cx="61075" cy="99825"/>
            </a:xfrm>
            <a:custGeom>
              <a:avLst/>
              <a:gdLst/>
              <a:ahLst/>
              <a:cxnLst/>
              <a:rect l="l" t="t" r="r" b="b"/>
              <a:pathLst>
                <a:path w="2443" h="3993" extrusionOk="0">
                  <a:moveTo>
                    <a:pt x="2225" y="1"/>
                  </a:moveTo>
                  <a:cubicBezTo>
                    <a:pt x="2125" y="349"/>
                    <a:pt x="1986" y="696"/>
                    <a:pt x="1847" y="1044"/>
                  </a:cubicBezTo>
                  <a:cubicBezTo>
                    <a:pt x="1708" y="1391"/>
                    <a:pt x="1529" y="1719"/>
                    <a:pt x="1340" y="2046"/>
                  </a:cubicBezTo>
                  <a:cubicBezTo>
                    <a:pt x="1241" y="2205"/>
                    <a:pt x="1152" y="2374"/>
                    <a:pt x="1043" y="2523"/>
                  </a:cubicBezTo>
                  <a:cubicBezTo>
                    <a:pt x="934" y="2672"/>
                    <a:pt x="834" y="2831"/>
                    <a:pt x="715" y="2979"/>
                  </a:cubicBezTo>
                  <a:cubicBezTo>
                    <a:pt x="596" y="3129"/>
                    <a:pt x="487" y="3268"/>
                    <a:pt x="358" y="3416"/>
                  </a:cubicBezTo>
                  <a:lnTo>
                    <a:pt x="169" y="3615"/>
                  </a:lnTo>
                  <a:cubicBezTo>
                    <a:pt x="139" y="3655"/>
                    <a:pt x="109" y="3694"/>
                    <a:pt x="80" y="3724"/>
                  </a:cubicBezTo>
                  <a:lnTo>
                    <a:pt x="40" y="3784"/>
                  </a:lnTo>
                  <a:cubicBezTo>
                    <a:pt x="20" y="3804"/>
                    <a:pt x="0" y="3833"/>
                    <a:pt x="0" y="3833"/>
                  </a:cubicBezTo>
                  <a:lnTo>
                    <a:pt x="189" y="3992"/>
                  </a:lnTo>
                  <a:lnTo>
                    <a:pt x="228" y="3933"/>
                  </a:lnTo>
                  <a:cubicBezTo>
                    <a:pt x="248" y="3903"/>
                    <a:pt x="268" y="3863"/>
                    <a:pt x="268" y="3863"/>
                  </a:cubicBezTo>
                  <a:cubicBezTo>
                    <a:pt x="288" y="3833"/>
                    <a:pt x="318" y="3794"/>
                    <a:pt x="338" y="3754"/>
                  </a:cubicBezTo>
                  <a:lnTo>
                    <a:pt x="506" y="3526"/>
                  </a:lnTo>
                  <a:cubicBezTo>
                    <a:pt x="616" y="3377"/>
                    <a:pt x="725" y="3218"/>
                    <a:pt x="824" y="3059"/>
                  </a:cubicBezTo>
                  <a:cubicBezTo>
                    <a:pt x="934" y="2900"/>
                    <a:pt x="1033" y="2741"/>
                    <a:pt x="1142" y="2582"/>
                  </a:cubicBezTo>
                  <a:cubicBezTo>
                    <a:pt x="1241" y="2423"/>
                    <a:pt x="1331" y="2255"/>
                    <a:pt x="1430" y="2096"/>
                  </a:cubicBezTo>
                  <a:cubicBezTo>
                    <a:pt x="1618" y="1768"/>
                    <a:pt x="1808" y="1441"/>
                    <a:pt x="1976" y="1103"/>
                  </a:cubicBezTo>
                  <a:cubicBezTo>
                    <a:pt x="2145" y="766"/>
                    <a:pt x="2304" y="428"/>
                    <a:pt x="2443" y="80"/>
                  </a:cubicBezTo>
                  <a:lnTo>
                    <a:pt x="22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31"/>
            <p:cNvSpPr/>
            <p:nvPr/>
          </p:nvSpPr>
          <p:spPr>
            <a:xfrm>
              <a:off x="6365025" y="3296025"/>
              <a:ext cx="21125" cy="31050"/>
            </a:xfrm>
            <a:custGeom>
              <a:avLst/>
              <a:gdLst/>
              <a:ahLst/>
              <a:cxnLst/>
              <a:rect l="l" t="t" r="r" b="b"/>
              <a:pathLst>
                <a:path w="845" h="1242" extrusionOk="0">
                  <a:moveTo>
                    <a:pt x="596" y="1"/>
                  </a:moveTo>
                  <a:cubicBezTo>
                    <a:pt x="576" y="30"/>
                    <a:pt x="596" y="70"/>
                    <a:pt x="576" y="120"/>
                  </a:cubicBezTo>
                  <a:cubicBezTo>
                    <a:pt x="566" y="160"/>
                    <a:pt x="546" y="209"/>
                    <a:pt x="537" y="259"/>
                  </a:cubicBezTo>
                  <a:cubicBezTo>
                    <a:pt x="497" y="368"/>
                    <a:pt x="447" y="458"/>
                    <a:pt x="387" y="557"/>
                  </a:cubicBezTo>
                  <a:cubicBezTo>
                    <a:pt x="328" y="656"/>
                    <a:pt x="279" y="745"/>
                    <a:pt x="209" y="835"/>
                  </a:cubicBezTo>
                  <a:cubicBezTo>
                    <a:pt x="179" y="875"/>
                    <a:pt x="140" y="904"/>
                    <a:pt x="109" y="944"/>
                  </a:cubicBezTo>
                  <a:cubicBezTo>
                    <a:pt x="70" y="974"/>
                    <a:pt x="30" y="994"/>
                    <a:pt x="0" y="1014"/>
                  </a:cubicBezTo>
                  <a:lnTo>
                    <a:pt x="149" y="1242"/>
                  </a:lnTo>
                  <a:cubicBezTo>
                    <a:pt x="179" y="1182"/>
                    <a:pt x="228" y="1123"/>
                    <a:pt x="248" y="1073"/>
                  </a:cubicBezTo>
                  <a:lnTo>
                    <a:pt x="338" y="914"/>
                  </a:lnTo>
                  <a:cubicBezTo>
                    <a:pt x="378" y="805"/>
                    <a:pt x="427" y="706"/>
                    <a:pt x="487" y="606"/>
                  </a:cubicBezTo>
                  <a:cubicBezTo>
                    <a:pt x="537" y="517"/>
                    <a:pt x="596" y="427"/>
                    <a:pt x="665" y="339"/>
                  </a:cubicBezTo>
                  <a:lnTo>
                    <a:pt x="755" y="189"/>
                  </a:lnTo>
                  <a:cubicBezTo>
                    <a:pt x="784" y="130"/>
                    <a:pt x="835" y="70"/>
                    <a:pt x="84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31"/>
            <p:cNvSpPr/>
            <p:nvPr/>
          </p:nvSpPr>
          <p:spPr>
            <a:xfrm>
              <a:off x="6247375" y="3224300"/>
              <a:ext cx="48175" cy="40975"/>
            </a:xfrm>
            <a:custGeom>
              <a:avLst/>
              <a:gdLst/>
              <a:ahLst/>
              <a:cxnLst/>
              <a:rect l="l" t="t" r="r" b="b"/>
              <a:pathLst>
                <a:path w="1927" h="1639" extrusionOk="0">
                  <a:moveTo>
                    <a:pt x="732" y="328"/>
                  </a:moveTo>
                  <a:cubicBezTo>
                    <a:pt x="822" y="421"/>
                    <a:pt x="912" y="515"/>
                    <a:pt x="1003" y="606"/>
                  </a:cubicBezTo>
                  <a:lnTo>
                    <a:pt x="1221" y="854"/>
                  </a:lnTo>
                  <a:lnTo>
                    <a:pt x="1430" y="1112"/>
                  </a:lnTo>
                  <a:lnTo>
                    <a:pt x="1618" y="1370"/>
                  </a:lnTo>
                  <a:lnTo>
                    <a:pt x="1688" y="1470"/>
                  </a:lnTo>
                  <a:lnTo>
                    <a:pt x="1717" y="1500"/>
                  </a:lnTo>
                  <a:lnTo>
                    <a:pt x="1728" y="1520"/>
                  </a:lnTo>
                  <a:lnTo>
                    <a:pt x="1708" y="1529"/>
                  </a:lnTo>
                  <a:lnTo>
                    <a:pt x="1549" y="1529"/>
                  </a:lnTo>
                  <a:cubicBezTo>
                    <a:pt x="1529" y="1520"/>
                    <a:pt x="1499" y="1520"/>
                    <a:pt x="1470" y="1520"/>
                  </a:cubicBezTo>
                  <a:cubicBezTo>
                    <a:pt x="1360" y="1500"/>
                    <a:pt x="1261" y="1470"/>
                    <a:pt x="1152" y="1450"/>
                  </a:cubicBezTo>
                  <a:cubicBezTo>
                    <a:pt x="923" y="1410"/>
                    <a:pt x="715" y="1390"/>
                    <a:pt x="497" y="1350"/>
                  </a:cubicBezTo>
                  <a:lnTo>
                    <a:pt x="238" y="1301"/>
                  </a:lnTo>
                  <a:cubicBezTo>
                    <a:pt x="228" y="1301"/>
                    <a:pt x="199" y="1301"/>
                    <a:pt x="208" y="1291"/>
                  </a:cubicBezTo>
                  <a:lnTo>
                    <a:pt x="228" y="1261"/>
                  </a:lnTo>
                  <a:lnTo>
                    <a:pt x="278" y="1172"/>
                  </a:lnTo>
                  <a:cubicBezTo>
                    <a:pt x="377" y="1003"/>
                    <a:pt x="486" y="834"/>
                    <a:pt x="576" y="666"/>
                  </a:cubicBezTo>
                  <a:cubicBezTo>
                    <a:pt x="632" y="554"/>
                    <a:pt x="683" y="442"/>
                    <a:pt x="732" y="328"/>
                  </a:cubicBezTo>
                  <a:close/>
                  <a:moveTo>
                    <a:pt x="744" y="0"/>
                  </a:moveTo>
                  <a:lnTo>
                    <a:pt x="655" y="71"/>
                  </a:lnTo>
                  <a:lnTo>
                    <a:pt x="655" y="71"/>
                  </a:lnTo>
                  <a:lnTo>
                    <a:pt x="586" y="50"/>
                  </a:lnTo>
                  <a:cubicBezTo>
                    <a:pt x="577" y="83"/>
                    <a:pt x="567" y="116"/>
                    <a:pt x="557" y="148"/>
                  </a:cubicBezTo>
                  <a:lnTo>
                    <a:pt x="557" y="148"/>
                  </a:lnTo>
                  <a:lnTo>
                    <a:pt x="556" y="149"/>
                  </a:lnTo>
                  <a:cubicBezTo>
                    <a:pt x="556" y="150"/>
                    <a:pt x="557" y="150"/>
                    <a:pt x="557" y="150"/>
                  </a:cubicBezTo>
                  <a:lnTo>
                    <a:pt x="557" y="150"/>
                  </a:lnTo>
                  <a:cubicBezTo>
                    <a:pt x="514" y="295"/>
                    <a:pt x="464" y="441"/>
                    <a:pt x="407" y="586"/>
                  </a:cubicBezTo>
                  <a:cubicBezTo>
                    <a:pt x="338" y="755"/>
                    <a:pt x="248" y="933"/>
                    <a:pt x="159" y="1103"/>
                  </a:cubicBezTo>
                  <a:cubicBezTo>
                    <a:pt x="159" y="1103"/>
                    <a:pt x="139" y="1152"/>
                    <a:pt x="119" y="1192"/>
                  </a:cubicBezTo>
                  <a:cubicBezTo>
                    <a:pt x="89" y="1231"/>
                    <a:pt x="69" y="1271"/>
                    <a:pt x="69" y="1271"/>
                  </a:cubicBezTo>
                  <a:lnTo>
                    <a:pt x="10" y="1361"/>
                  </a:lnTo>
                  <a:lnTo>
                    <a:pt x="0" y="1381"/>
                  </a:lnTo>
                  <a:lnTo>
                    <a:pt x="20" y="1381"/>
                  </a:lnTo>
                  <a:lnTo>
                    <a:pt x="49" y="1390"/>
                  </a:lnTo>
                  <a:lnTo>
                    <a:pt x="109" y="1400"/>
                  </a:lnTo>
                  <a:lnTo>
                    <a:pt x="486" y="1460"/>
                  </a:lnTo>
                  <a:cubicBezTo>
                    <a:pt x="705" y="1489"/>
                    <a:pt x="923" y="1509"/>
                    <a:pt x="1132" y="1549"/>
                  </a:cubicBezTo>
                  <a:cubicBezTo>
                    <a:pt x="1241" y="1569"/>
                    <a:pt x="1350" y="1599"/>
                    <a:pt x="1459" y="1619"/>
                  </a:cubicBezTo>
                  <a:cubicBezTo>
                    <a:pt x="1489" y="1619"/>
                    <a:pt x="1509" y="1628"/>
                    <a:pt x="1539" y="1628"/>
                  </a:cubicBezTo>
                  <a:lnTo>
                    <a:pt x="1638" y="1639"/>
                  </a:lnTo>
                  <a:cubicBezTo>
                    <a:pt x="1717" y="1639"/>
                    <a:pt x="1787" y="1639"/>
                    <a:pt x="1867" y="1628"/>
                  </a:cubicBezTo>
                  <a:lnTo>
                    <a:pt x="1926" y="1619"/>
                  </a:lnTo>
                  <a:cubicBezTo>
                    <a:pt x="1916" y="1609"/>
                    <a:pt x="1906" y="1589"/>
                    <a:pt x="1896" y="1579"/>
                  </a:cubicBezTo>
                  <a:lnTo>
                    <a:pt x="1837" y="1480"/>
                  </a:lnTo>
                  <a:lnTo>
                    <a:pt x="1728" y="1301"/>
                  </a:lnTo>
                  <a:lnTo>
                    <a:pt x="1539" y="1033"/>
                  </a:lnTo>
                  <a:lnTo>
                    <a:pt x="1350" y="765"/>
                  </a:lnTo>
                  <a:lnTo>
                    <a:pt x="1152" y="507"/>
                  </a:lnTo>
                  <a:cubicBezTo>
                    <a:pt x="1013" y="338"/>
                    <a:pt x="874" y="169"/>
                    <a:pt x="74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31"/>
            <p:cNvSpPr/>
            <p:nvPr/>
          </p:nvSpPr>
          <p:spPr>
            <a:xfrm>
              <a:off x="6228250" y="3320850"/>
              <a:ext cx="47175" cy="115700"/>
            </a:xfrm>
            <a:custGeom>
              <a:avLst/>
              <a:gdLst/>
              <a:ahLst/>
              <a:cxnLst/>
              <a:rect l="l" t="t" r="r" b="b"/>
              <a:pathLst>
                <a:path w="1887" h="4628" extrusionOk="0">
                  <a:moveTo>
                    <a:pt x="924" y="1"/>
                  </a:moveTo>
                  <a:lnTo>
                    <a:pt x="536" y="507"/>
                  </a:lnTo>
                  <a:cubicBezTo>
                    <a:pt x="397" y="676"/>
                    <a:pt x="258" y="835"/>
                    <a:pt x="110" y="994"/>
                  </a:cubicBezTo>
                  <a:lnTo>
                    <a:pt x="40" y="1083"/>
                  </a:lnTo>
                  <a:cubicBezTo>
                    <a:pt x="30" y="1103"/>
                    <a:pt x="0" y="1113"/>
                    <a:pt x="0" y="1133"/>
                  </a:cubicBezTo>
                  <a:lnTo>
                    <a:pt x="40" y="1182"/>
                  </a:lnTo>
                  <a:lnTo>
                    <a:pt x="150" y="1341"/>
                  </a:lnTo>
                  <a:lnTo>
                    <a:pt x="338" y="1599"/>
                  </a:lnTo>
                  <a:lnTo>
                    <a:pt x="527" y="1868"/>
                  </a:lnTo>
                  <a:cubicBezTo>
                    <a:pt x="596" y="1956"/>
                    <a:pt x="636" y="2056"/>
                    <a:pt x="695" y="2155"/>
                  </a:cubicBezTo>
                  <a:lnTo>
                    <a:pt x="993" y="2741"/>
                  </a:lnTo>
                  <a:cubicBezTo>
                    <a:pt x="1083" y="2940"/>
                    <a:pt x="1162" y="3148"/>
                    <a:pt x="1242" y="3347"/>
                  </a:cubicBezTo>
                  <a:cubicBezTo>
                    <a:pt x="1401" y="3764"/>
                    <a:pt x="1509" y="4191"/>
                    <a:pt x="1619" y="4628"/>
                  </a:cubicBezTo>
                  <a:lnTo>
                    <a:pt x="1887" y="4498"/>
                  </a:lnTo>
                  <a:cubicBezTo>
                    <a:pt x="1718" y="4101"/>
                    <a:pt x="1569" y="3675"/>
                    <a:pt x="1381" y="3277"/>
                  </a:cubicBezTo>
                  <a:cubicBezTo>
                    <a:pt x="1281" y="3079"/>
                    <a:pt x="1192" y="2880"/>
                    <a:pt x="1103" y="2682"/>
                  </a:cubicBezTo>
                  <a:lnTo>
                    <a:pt x="785" y="2095"/>
                  </a:lnTo>
                  <a:cubicBezTo>
                    <a:pt x="725" y="2007"/>
                    <a:pt x="686" y="1907"/>
                    <a:pt x="616" y="1817"/>
                  </a:cubicBezTo>
                  <a:lnTo>
                    <a:pt x="437" y="1539"/>
                  </a:lnTo>
                  <a:lnTo>
                    <a:pt x="249" y="1261"/>
                  </a:lnTo>
                  <a:lnTo>
                    <a:pt x="179" y="1153"/>
                  </a:lnTo>
                  <a:lnTo>
                    <a:pt x="169" y="1142"/>
                  </a:lnTo>
                  <a:cubicBezTo>
                    <a:pt x="169" y="1133"/>
                    <a:pt x="179" y="1133"/>
                    <a:pt x="179" y="1122"/>
                  </a:cubicBezTo>
                  <a:lnTo>
                    <a:pt x="209" y="1093"/>
                  </a:lnTo>
                  <a:cubicBezTo>
                    <a:pt x="368" y="944"/>
                    <a:pt x="516" y="795"/>
                    <a:pt x="666" y="636"/>
                  </a:cubicBezTo>
                  <a:cubicBezTo>
                    <a:pt x="814" y="477"/>
                    <a:pt x="964" y="319"/>
                    <a:pt x="1103" y="160"/>
                  </a:cubicBezTo>
                  <a:lnTo>
                    <a:pt x="9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4" name="Google Shape;12724;p31"/>
            <p:cNvSpPr/>
            <p:nvPr/>
          </p:nvSpPr>
          <p:spPr>
            <a:xfrm>
              <a:off x="6140625" y="3393350"/>
              <a:ext cx="109000" cy="64300"/>
            </a:xfrm>
            <a:custGeom>
              <a:avLst/>
              <a:gdLst/>
              <a:ahLst/>
              <a:cxnLst/>
              <a:rect l="l" t="t" r="r" b="b"/>
              <a:pathLst>
                <a:path w="4360" h="2572" extrusionOk="0">
                  <a:moveTo>
                    <a:pt x="1301" y="0"/>
                  </a:moveTo>
                  <a:cubicBezTo>
                    <a:pt x="1281" y="0"/>
                    <a:pt x="1261" y="20"/>
                    <a:pt x="1252" y="30"/>
                  </a:cubicBezTo>
                  <a:lnTo>
                    <a:pt x="1152" y="89"/>
                  </a:lnTo>
                  <a:cubicBezTo>
                    <a:pt x="954" y="188"/>
                    <a:pt x="765" y="288"/>
                    <a:pt x="576" y="387"/>
                  </a:cubicBezTo>
                  <a:cubicBezTo>
                    <a:pt x="387" y="486"/>
                    <a:pt x="189" y="576"/>
                    <a:pt x="1" y="665"/>
                  </a:cubicBezTo>
                  <a:lnTo>
                    <a:pt x="109" y="864"/>
                  </a:lnTo>
                  <a:cubicBezTo>
                    <a:pt x="298" y="764"/>
                    <a:pt x="487" y="665"/>
                    <a:pt x="676" y="546"/>
                  </a:cubicBezTo>
                  <a:cubicBezTo>
                    <a:pt x="855" y="437"/>
                    <a:pt x="1043" y="318"/>
                    <a:pt x="1221" y="199"/>
                  </a:cubicBezTo>
                  <a:lnTo>
                    <a:pt x="1261" y="179"/>
                  </a:lnTo>
                  <a:lnTo>
                    <a:pt x="1272" y="169"/>
                  </a:lnTo>
                  <a:lnTo>
                    <a:pt x="1291" y="179"/>
                  </a:lnTo>
                  <a:lnTo>
                    <a:pt x="1380" y="278"/>
                  </a:lnTo>
                  <a:lnTo>
                    <a:pt x="1609" y="516"/>
                  </a:lnTo>
                  <a:lnTo>
                    <a:pt x="1837" y="755"/>
                  </a:lnTo>
                  <a:cubicBezTo>
                    <a:pt x="1907" y="834"/>
                    <a:pt x="1996" y="903"/>
                    <a:pt x="2075" y="973"/>
                  </a:cubicBezTo>
                  <a:lnTo>
                    <a:pt x="2582" y="1410"/>
                  </a:lnTo>
                  <a:lnTo>
                    <a:pt x="3108" y="1807"/>
                  </a:lnTo>
                  <a:cubicBezTo>
                    <a:pt x="3456" y="2085"/>
                    <a:pt x="3823" y="2324"/>
                    <a:pt x="4191" y="2571"/>
                  </a:cubicBezTo>
                  <a:lnTo>
                    <a:pt x="4359" y="2333"/>
                  </a:lnTo>
                  <a:cubicBezTo>
                    <a:pt x="3972" y="2135"/>
                    <a:pt x="3565" y="1936"/>
                    <a:pt x="3207" y="1688"/>
                  </a:cubicBezTo>
                  <a:cubicBezTo>
                    <a:pt x="3019" y="1569"/>
                    <a:pt x="2830" y="1450"/>
                    <a:pt x="2651" y="1320"/>
                  </a:cubicBezTo>
                  <a:lnTo>
                    <a:pt x="2155" y="894"/>
                  </a:lnTo>
                  <a:cubicBezTo>
                    <a:pt x="2066" y="824"/>
                    <a:pt x="1986" y="755"/>
                    <a:pt x="1907" y="675"/>
                  </a:cubicBezTo>
                  <a:lnTo>
                    <a:pt x="1689" y="437"/>
                  </a:lnTo>
                  <a:lnTo>
                    <a:pt x="1470" y="199"/>
                  </a:lnTo>
                  <a:lnTo>
                    <a:pt x="1341" y="49"/>
                  </a:lnTo>
                  <a:lnTo>
                    <a:pt x="130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5" name="Google Shape;12725;p31"/>
            <p:cNvSpPr/>
            <p:nvPr/>
          </p:nvSpPr>
          <p:spPr>
            <a:xfrm>
              <a:off x="6111075" y="3280400"/>
              <a:ext cx="97825" cy="80200"/>
            </a:xfrm>
            <a:custGeom>
              <a:avLst/>
              <a:gdLst/>
              <a:ahLst/>
              <a:cxnLst/>
              <a:rect l="l" t="t" r="r" b="b"/>
              <a:pathLst>
                <a:path w="3913" h="3208" extrusionOk="0">
                  <a:moveTo>
                    <a:pt x="3734" y="0"/>
                  </a:moveTo>
                  <a:cubicBezTo>
                    <a:pt x="3605" y="159"/>
                    <a:pt x="3476" y="308"/>
                    <a:pt x="3347" y="467"/>
                  </a:cubicBezTo>
                  <a:cubicBezTo>
                    <a:pt x="3208" y="606"/>
                    <a:pt x="3079" y="755"/>
                    <a:pt x="2940" y="904"/>
                  </a:cubicBezTo>
                  <a:cubicBezTo>
                    <a:pt x="2801" y="1043"/>
                    <a:pt x="2652" y="1182"/>
                    <a:pt x="2503" y="1321"/>
                  </a:cubicBezTo>
                  <a:cubicBezTo>
                    <a:pt x="2354" y="1460"/>
                    <a:pt x="2195" y="1589"/>
                    <a:pt x="2046" y="1718"/>
                  </a:cubicBezTo>
                  <a:cubicBezTo>
                    <a:pt x="1887" y="1847"/>
                    <a:pt x="1719" y="1956"/>
                    <a:pt x="1560" y="2076"/>
                  </a:cubicBezTo>
                  <a:cubicBezTo>
                    <a:pt x="1391" y="2195"/>
                    <a:pt x="1222" y="2304"/>
                    <a:pt x="1053" y="2413"/>
                  </a:cubicBezTo>
                  <a:cubicBezTo>
                    <a:pt x="885" y="2512"/>
                    <a:pt x="706" y="2601"/>
                    <a:pt x="527" y="2711"/>
                  </a:cubicBezTo>
                  <a:cubicBezTo>
                    <a:pt x="527" y="2711"/>
                    <a:pt x="468" y="2740"/>
                    <a:pt x="398" y="2780"/>
                  </a:cubicBezTo>
                  <a:lnTo>
                    <a:pt x="259" y="2840"/>
                  </a:lnTo>
                  <a:cubicBezTo>
                    <a:pt x="219" y="2860"/>
                    <a:pt x="170" y="2890"/>
                    <a:pt x="130" y="2919"/>
                  </a:cubicBezTo>
                  <a:lnTo>
                    <a:pt x="1" y="2989"/>
                  </a:lnTo>
                  <a:lnTo>
                    <a:pt x="120" y="3208"/>
                  </a:lnTo>
                  <a:lnTo>
                    <a:pt x="249" y="3108"/>
                  </a:lnTo>
                  <a:cubicBezTo>
                    <a:pt x="289" y="3088"/>
                    <a:pt x="329" y="3058"/>
                    <a:pt x="368" y="3029"/>
                  </a:cubicBezTo>
                  <a:cubicBezTo>
                    <a:pt x="368" y="3029"/>
                    <a:pt x="438" y="2989"/>
                    <a:pt x="497" y="2949"/>
                  </a:cubicBezTo>
                  <a:cubicBezTo>
                    <a:pt x="567" y="2910"/>
                    <a:pt x="627" y="2870"/>
                    <a:pt x="627" y="2870"/>
                  </a:cubicBezTo>
                  <a:cubicBezTo>
                    <a:pt x="795" y="2751"/>
                    <a:pt x="964" y="2651"/>
                    <a:pt x="1133" y="2522"/>
                  </a:cubicBezTo>
                  <a:cubicBezTo>
                    <a:pt x="1291" y="2403"/>
                    <a:pt x="1461" y="2294"/>
                    <a:pt x="1619" y="2165"/>
                  </a:cubicBezTo>
                  <a:cubicBezTo>
                    <a:pt x="1778" y="2045"/>
                    <a:pt x="1947" y="1926"/>
                    <a:pt x="2106" y="1798"/>
                  </a:cubicBezTo>
                  <a:lnTo>
                    <a:pt x="2573" y="1410"/>
                  </a:lnTo>
                  <a:lnTo>
                    <a:pt x="3039" y="1003"/>
                  </a:lnTo>
                  <a:lnTo>
                    <a:pt x="3486" y="586"/>
                  </a:lnTo>
                  <a:cubicBezTo>
                    <a:pt x="3625" y="447"/>
                    <a:pt x="3764" y="298"/>
                    <a:pt x="3913" y="159"/>
                  </a:cubicBezTo>
                  <a:lnTo>
                    <a:pt x="37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31"/>
            <p:cNvSpPr/>
            <p:nvPr/>
          </p:nvSpPr>
          <p:spPr>
            <a:xfrm>
              <a:off x="6100425" y="3265500"/>
              <a:ext cx="90875" cy="74750"/>
            </a:xfrm>
            <a:custGeom>
              <a:avLst/>
              <a:gdLst/>
              <a:ahLst/>
              <a:cxnLst/>
              <a:rect l="l" t="t" r="r" b="b"/>
              <a:pathLst>
                <a:path w="3635" h="2990" extrusionOk="0">
                  <a:moveTo>
                    <a:pt x="3465" y="0"/>
                  </a:moveTo>
                  <a:cubicBezTo>
                    <a:pt x="3346" y="139"/>
                    <a:pt x="3227" y="289"/>
                    <a:pt x="3108" y="428"/>
                  </a:cubicBezTo>
                  <a:cubicBezTo>
                    <a:pt x="2979" y="567"/>
                    <a:pt x="2860" y="706"/>
                    <a:pt x="2730" y="845"/>
                  </a:cubicBezTo>
                  <a:lnTo>
                    <a:pt x="2324" y="1231"/>
                  </a:lnTo>
                  <a:cubicBezTo>
                    <a:pt x="2184" y="1361"/>
                    <a:pt x="2035" y="1480"/>
                    <a:pt x="1896" y="1599"/>
                  </a:cubicBezTo>
                  <a:cubicBezTo>
                    <a:pt x="1748" y="1718"/>
                    <a:pt x="1589" y="1818"/>
                    <a:pt x="1439" y="1937"/>
                  </a:cubicBezTo>
                  <a:cubicBezTo>
                    <a:pt x="1291" y="2046"/>
                    <a:pt x="1132" y="2135"/>
                    <a:pt x="973" y="2244"/>
                  </a:cubicBezTo>
                  <a:cubicBezTo>
                    <a:pt x="814" y="2344"/>
                    <a:pt x="645" y="2423"/>
                    <a:pt x="486" y="2513"/>
                  </a:cubicBezTo>
                  <a:cubicBezTo>
                    <a:pt x="486" y="2513"/>
                    <a:pt x="427" y="2552"/>
                    <a:pt x="367" y="2582"/>
                  </a:cubicBezTo>
                  <a:cubicBezTo>
                    <a:pt x="298" y="2612"/>
                    <a:pt x="238" y="2641"/>
                    <a:pt x="238" y="2641"/>
                  </a:cubicBezTo>
                  <a:cubicBezTo>
                    <a:pt x="199" y="2661"/>
                    <a:pt x="149" y="2681"/>
                    <a:pt x="109" y="2711"/>
                  </a:cubicBezTo>
                  <a:lnTo>
                    <a:pt x="0" y="2771"/>
                  </a:lnTo>
                  <a:lnTo>
                    <a:pt x="119" y="2989"/>
                  </a:lnTo>
                  <a:lnTo>
                    <a:pt x="238" y="2910"/>
                  </a:lnTo>
                  <a:cubicBezTo>
                    <a:pt x="268" y="2880"/>
                    <a:pt x="308" y="2850"/>
                    <a:pt x="347" y="2830"/>
                  </a:cubicBezTo>
                  <a:lnTo>
                    <a:pt x="466" y="2751"/>
                  </a:lnTo>
                  <a:lnTo>
                    <a:pt x="586" y="2672"/>
                  </a:lnTo>
                  <a:cubicBezTo>
                    <a:pt x="735" y="2562"/>
                    <a:pt x="894" y="2473"/>
                    <a:pt x="1053" y="2354"/>
                  </a:cubicBezTo>
                  <a:cubicBezTo>
                    <a:pt x="1201" y="2244"/>
                    <a:pt x="1360" y="2135"/>
                    <a:pt x="1509" y="2026"/>
                  </a:cubicBezTo>
                  <a:cubicBezTo>
                    <a:pt x="1658" y="1907"/>
                    <a:pt x="1807" y="1798"/>
                    <a:pt x="1956" y="1679"/>
                  </a:cubicBezTo>
                  <a:lnTo>
                    <a:pt x="2393" y="1311"/>
                  </a:lnTo>
                  <a:lnTo>
                    <a:pt x="2820" y="944"/>
                  </a:lnTo>
                  <a:cubicBezTo>
                    <a:pt x="2968" y="814"/>
                    <a:pt x="3108" y="686"/>
                    <a:pt x="3247" y="556"/>
                  </a:cubicBezTo>
                  <a:cubicBezTo>
                    <a:pt x="3376" y="428"/>
                    <a:pt x="3505" y="289"/>
                    <a:pt x="3634" y="159"/>
                  </a:cubicBezTo>
                  <a:lnTo>
                    <a:pt x="34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31"/>
            <p:cNvSpPr/>
            <p:nvPr/>
          </p:nvSpPr>
          <p:spPr>
            <a:xfrm>
              <a:off x="6246375" y="3432800"/>
              <a:ext cx="29050" cy="25100"/>
            </a:xfrm>
            <a:custGeom>
              <a:avLst/>
              <a:gdLst/>
              <a:ahLst/>
              <a:cxnLst/>
              <a:rect l="l" t="t" r="r" b="b"/>
              <a:pathLst>
                <a:path w="1162" h="1004" extrusionOk="0">
                  <a:moveTo>
                    <a:pt x="934" y="0"/>
                  </a:moveTo>
                  <a:cubicBezTo>
                    <a:pt x="894" y="31"/>
                    <a:pt x="904" y="70"/>
                    <a:pt x="874" y="110"/>
                  </a:cubicBezTo>
                  <a:cubicBezTo>
                    <a:pt x="844" y="150"/>
                    <a:pt x="804" y="190"/>
                    <a:pt x="775" y="229"/>
                  </a:cubicBezTo>
                  <a:cubicBezTo>
                    <a:pt x="695" y="309"/>
                    <a:pt x="616" y="378"/>
                    <a:pt x="526" y="457"/>
                  </a:cubicBezTo>
                  <a:cubicBezTo>
                    <a:pt x="447" y="527"/>
                    <a:pt x="358" y="587"/>
                    <a:pt x="268" y="646"/>
                  </a:cubicBezTo>
                  <a:cubicBezTo>
                    <a:pt x="219" y="666"/>
                    <a:pt x="179" y="686"/>
                    <a:pt x="129" y="706"/>
                  </a:cubicBezTo>
                  <a:cubicBezTo>
                    <a:pt x="80" y="726"/>
                    <a:pt x="40" y="726"/>
                    <a:pt x="0" y="735"/>
                  </a:cubicBezTo>
                  <a:lnTo>
                    <a:pt x="60" y="1004"/>
                  </a:lnTo>
                  <a:cubicBezTo>
                    <a:pt x="120" y="954"/>
                    <a:pt x="179" y="924"/>
                    <a:pt x="219" y="885"/>
                  </a:cubicBezTo>
                  <a:lnTo>
                    <a:pt x="358" y="765"/>
                  </a:lnTo>
                  <a:cubicBezTo>
                    <a:pt x="437" y="686"/>
                    <a:pt x="526" y="607"/>
                    <a:pt x="606" y="537"/>
                  </a:cubicBezTo>
                  <a:cubicBezTo>
                    <a:pt x="685" y="468"/>
                    <a:pt x="775" y="398"/>
                    <a:pt x="864" y="338"/>
                  </a:cubicBezTo>
                  <a:cubicBezTo>
                    <a:pt x="914" y="309"/>
                    <a:pt x="963" y="269"/>
                    <a:pt x="1013" y="239"/>
                  </a:cubicBezTo>
                  <a:cubicBezTo>
                    <a:pt x="1062" y="199"/>
                    <a:pt x="1122" y="159"/>
                    <a:pt x="1162" y="100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31"/>
            <p:cNvSpPr/>
            <p:nvPr/>
          </p:nvSpPr>
          <p:spPr>
            <a:xfrm>
              <a:off x="6159500" y="3324575"/>
              <a:ext cx="42450" cy="48925"/>
            </a:xfrm>
            <a:custGeom>
              <a:avLst/>
              <a:gdLst/>
              <a:ahLst/>
              <a:cxnLst/>
              <a:rect l="l" t="t" r="r" b="b"/>
              <a:pathLst>
                <a:path w="1698" h="1957" extrusionOk="0">
                  <a:moveTo>
                    <a:pt x="1052" y="316"/>
                  </a:moveTo>
                  <a:cubicBezTo>
                    <a:pt x="1103" y="437"/>
                    <a:pt x="1152" y="557"/>
                    <a:pt x="1201" y="686"/>
                  </a:cubicBezTo>
                  <a:lnTo>
                    <a:pt x="1320" y="984"/>
                  </a:lnTo>
                  <a:lnTo>
                    <a:pt x="1420" y="1291"/>
                  </a:lnTo>
                  <a:lnTo>
                    <a:pt x="1509" y="1609"/>
                  </a:lnTo>
                  <a:lnTo>
                    <a:pt x="1539" y="1728"/>
                  </a:lnTo>
                  <a:lnTo>
                    <a:pt x="1549" y="1768"/>
                  </a:lnTo>
                  <a:lnTo>
                    <a:pt x="1559" y="1798"/>
                  </a:lnTo>
                  <a:lnTo>
                    <a:pt x="1529" y="1788"/>
                  </a:lnTo>
                  <a:cubicBezTo>
                    <a:pt x="1509" y="1788"/>
                    <a:pt x="1479" y="1778"/>
                    <a:pt x="1450" y="1758"/>
                  </a:cubicBezTo>
                  <a:lnTo>
                    <a:pt x="1390" y="1738"/>
                  </a:lnTo>
                  <a:cubicBezTo>
                    <a:pt x="1360" y="1719"/>
                    <a:pt x="1340" y="1708"/>
                    <a:pt x="1320" y="1699"/>
                  </a:cubicBezTo>
                  <a:cubicBezTo>
                    <a:pt x="1221" y="1639"/>
                    <a:pt x="1132" y="1580"/>
                    <a:pt x="1033" y="1520"/>
                  </a:cubicBezTo>
                  <a:cubicBezTo>
                    <a:pt x="844" y="1390"/>
                    <a:pt x="656" y="1301"/>
                    <a:pt x="466" y="1192"/>
                  </a:cubicBezTo>
                  <a:lnTo>
                    <a:pt x="239" y="1053"/>
                  </a:lnTo>
                  <a:cubicBezTo>
                    <a:pt x="228" y="1043"/>
                    <a:pt x="208" y="1033"/>
                    <a:pt x="208" y="1033"/>
                  </a:cubicBezTo>
                  <a:lnTo>
                    <a:pt x="239" y="1004"/>
                  </a:lnTo>
                  <a:lnTo>
                    <a:pt x="327" y="944"/>
                  </a:lnTo>
                  <a:cubicBezTo>
                    <a:pt x="578" y="758"/>
                    <a:pt x="829" y="552"/>
                    <a:pt x="1052" y="316"/>
                  </a:cubicBezTo>
                  <a:close/>
                  <a:moveTo>
                    <a:pt x="1013" y="0"/>
                  </a:moveTo>
                  <a:cubicBezTo>
                    <a:pt x="804" y="309"/>
                    <a:pt x="536" y="587"/>
                    <a:pt x="239" y="834"/>
                  </a:cubicBezTo>
                  <a:lnTo>
                    <a:pt x="89" y="964"/>
                  </a:lnTo>
                  <a:lnTo>
                    <a:pt x="10" y="1033"/>
                  </a:lnTo>
                  <a:lnTo>
                    <a:pt x="0" y="1033"/>
                  </a:lnTo>
                  <a:cubicBezTo>
                    <a:pt x="0" y="1043"/>
                    <a:pt x="0" y="1043"/>
                    <a:pt x="10" y="1043"/>
                  </a:cubicBezTo>
                  <a:lnTo>
                    <a:pt x="30" y="1063"/>
                  </a:lnTo>
                  <a:lnTo>
                    <a:pt x="89" y="1093"/>
                  </a:lnTo>
                  <a:lnTo>
                    <a:pt x="417" y="1282"/>
                  </a:lnTo>
                  <a:cubicBezTo>
                    <a:pt x="605" y="1390"/>
                    <a:pt x="804" y="1490"/>
                    <a:pt x="983" y="1599"/>
                  </a:cubicBezTo>
                  <a:cubicBezTo>
                    <a:pt x="1073" y="1659"/>
                    <a:pt x="1172" y="1728"/>
                    <a:pt x="1261" y="1788"/>
                  </a:cubicBezTo>
                  <a:cubicBezTo>
                    <a:pt x="1291" y="1798"/>
                    <a:pt x="1311" y="1818"/>
                    <a:pt x="1340" y="1827"/>
                  </a:cubicBezTo>
                  <a:lnTo>
                    <a:pt x="1430" y="1877"/>
                  </a:lnTo>
                  <a:cubicBezTo>
                    <a:pt x="1499" y="1897"/>
                    <a:pt x="1569" y="1927"/>
                    <a:pt x="1648" y="1946"/>
                  </a:cubicBezTo>
                  <a:lnTo>
                    <a:pt x="1698" y="1957"/>
                  </a:lnTo>
                  <a:cubicBezTo>
                    <a:pt x="1698" y="1937"/>
                    <a:pt x="1698" y="1917"/>
                    <a:pt x="1688" y="1907"/>
                  </a:cubicBezTo>
                  <a:lnTo>
                    <a:pt x="1668" y="1788"/>
                  </a:lnTo>
                  <a:lnTo>
                    <a:pt x="1629" y="1589"/>
                  </a:lnTo>
                  <a:lnTo>
                    <a:pt x="1549" y="1262"/>
                  </a:lnTo>
                  <a:lnTo>
                    <a:pt x="1470" y="944"/>
                  </a:lnTo>
                  <a:lnTo>
                    <a:pt x="1380" y="636"/>
                  </a:lnTo>
                  <a:cubicBezTo>
                    <a:pt x="1320" y="428"/>
                    <a:pt x="1251" y="219"/>
                    <a:pt x="1181" y="11"/>
                  </a:cubicBezTo>
                  <a:lnTo>
                    <a:pt x="1073" y="48"/>
                  </a:lnTo>
                  <a:lnTo>
                    <a:pt x="1073" y="48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31"/>
            <p:cNvSpPr/>
            <p:nvPr/>
          </p:nvSpPr>
          <p:spPr>
            <a:xfrm>
              <a:off x="6108850" y="3409950"/>
              <a:ext cx="34525" cy="113975"/>
            </a:xfrm>
            <a:custGeom>
              <a:avLst/>
              <a:gdLst/>
              <a:ahLst/>
              <a:cxnLst/>
              <a:rect l="l" t="t" r="r" b="b"/>
              <a:pathLst>
                <a:path w="1381" h="4559" extrusionOk="0">
                  <a:moveTo>
                    <a:pt x="1272" y="1"/>
                  </a:moveTo>
                  <a:cubicBezTo>
                    <a:pt x="1093" y="120"/>
                    <a:pt x="904" y="219"/>
                    <a:pt x="725" y="329"/>
                  </a:cubicBezTo>
                  <a:lnTo>
                    <a:pt x="447" y="488"/>
                  </a:lnTo>
                  <a:lnTo>
                    <a:pt x="160" y="636"/>
                  </a:lnTo>
                  <a:lnTo>
                    <a:pt x="50" y="687"/>
                  </a:lnTo>
                  <a:cubicBezTo>
                    <a:pt x="40" y="696"/>
                    <a:pt x="10" y="696"/>
                    <a:pt x="1" y="716"/>
                  </a:cubicBezTo>
                  <a:lnTo>
                    <a:pt x="21" y="775"/>
                  </a:lnTo>
                  <a:lnTo>
                    <a:pt x="70" y="965"/>
                  </a:lnTo>
                  <a:lnTo>
                    <a:pt x="149" y="1282"/>
                  </a:lnTo>
                  <a:lnTo>
                    <a:pt x="229" y="1600"/>
                  </a:lnTo>
                  <a:cubicBezTo>
                    <a:pt x="259" y="1699"/>
                    <a:pt x="259" y="1818"/>
                    <a:pt x="279" y="1918"/>
                  </a:cubicBezTo>
                  <a:cubicBezTo>
                    <a:pt x="279" y="1918"/>
                    <a:pt x="299" y="2086"/>
                    <a:pt x="318" y="2245"/>
                  </a:cubicBezTo>
                  <a:cubicBezTo>
                    <a:pt x="328" y="2414"/>
                    <a:pt x="348" y="2573"/>
                    <a:pt x="348" y="2573"/>
                  </a:cubicBezTo>
                  <a:cubicBezTo>
                    <a:pt x="358" y="2791"/>
                    <a:pt x="358" y="3010"/>
                    <a:pt x="358" y="3238"/>
                  </a:cubicBezTo>
                  <a:cubicBezTo>
                    <a:pt x="358" y="3675"/>
                    <a:pt x="299" y="4122"/>
                    <a:pt x="249" y="4559"/>
                  </a:cubicBezTo>
                  <a:lnTo>
                    <a:pt x="546" y="4539"/>
                  </a:lnTo>
                  <a:cubicBezTo>
                    <a:pt x="537" y="4102"/>
                    <a:pt x="546" y="3655"/>
                    <a:pt x="507" y="3218"/>
                  </a:cubicBezTo>
                  <a:cubicBezTo>
                    <a:pt x="497" y="3000"/>
                    <a:pt x="487" y="2781"/>
                    <a:pt x="467" y="2563"/>
                  </a:cubicBezTo>
                  <a:lnTo>
                    <a:pt x="378" y="1898"/>
                  </a:lnTo>
                  <a:cubicBezTo>
                    <a:pt x="368" y="1788"/>
                    <a:pt x="358" y="1679"/>
                    <a:pt x="328" y="1570"/>
                  </a:cubicBezTo>
                  <a:lnTo>
                    <a:pt x="259" y="1252"/>
                  </a:lnTo>
                  <a:lnTo>
                    <a:pt x="189" y="934"/>
                  </a:lnTo>
                  <a:lnTo>
                    <a:pt x="160" y="795"/>
                  </a:lnTo>
                  <a:lnTo>
                    <a:pt x="149" y="786"/>
                  </a:lnTo>
                  <a:cubicBezTo>
                    <a:pt x="160" y="775"/>
                    <a:pt x="169" y="775"/>
                    <a:pt x="169" y="775"/>
                  </a:cubicBezTo>
                  <a:lnTo>
                    <a:pt x="209" y="756"/>
                  </a:lnTo>
                  <a:lnTo>
                    <a:pt x="507" y="627"/>
                  </a:lnTo>
                  <a:lnTo>
                    <a:pt x="805" y="488"/>
                  </a:lnTo>
                  <a:cubicBezTo>
                    <a:pt x="1003" y="398"/>
                    <a:pt x="1192" y="309"/>
                    <a:pt x="1380" y="200"/>
                  </a:cubicBezTo>
                  <a:lnTo>
                    <a:pt x="127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31"/>
            <p:cNvSpPr/>
            <p:nvPr/>
          </p:nvSpPr>
          <p:spPr>
            <a:xfrm>
              <a:off x="6005325" y="3449075"/>
              <a:ext cx="86425" cy="86025"/>
            </a:xfrm>
            <a:custGeom>
              <a:avLst/>
              <a:gdLst/>
              <a:ahLst/>
              <a:cxnLst/>
              <a:rect l="l" t="t" r="r" b="b"/>
              <a:pathLst>
                <a:path w="3457" h="3441" extrusionOk="0">
                  <a:moveTo>
                    <a:pt x="1431" y="1"/>
                  </a:moveTo>
                  <a:cubicBezTo>
                    <a:pt x="1417" y="1"/>
                    <a:pt x="1404" y="5"/>
                    <a:pt x="1391" y="5"/>
                  </a:cubicBezTo>
                  <a:lnTo>
                    <a:pt x="1272" y="25"/>
                  </a:lnTo>
                  <a:lnTo>
                    <a:pt x="954" y="64"/>
                  </a:lnTo>
                  <a:lnTo>
                    <a:pt x="636" y="95"/>
                  </a:lnTo>
                  <a:cubicBezTo>
                    <a:pt x="418" y="114"/>
                    <a:pt x="210" y="144"/>
                    <a:pt x="1" y="144"/>
                  </a:cubicBezTo>
                  <a:lnTo>
                    <a:pt x="21" y="382"/>
                  </a:lnTo>
                  <a:cubicBezTo>
                    <a:pt x="239" y="362"/>
                    <a:pt x="448" y="313"/>
                    <a:pt x="667" y="283"/>
                  </a:cubicBezTo>
                  <a:lnTo>
                    <a:pt x="984" y="223"/>
                  </a:lnTo>
                  <a:lnTo>
                    <a:pt x="1302" y="154"/>
                  </a:lnTo>
                  <a:lnTo>
                    <a:pt x="1342" y="144"/>
                  </a:lnTo>
                  <a:lnTo>
                    <a:pt x="1362" y="144"/>
                  </a:lnTo>
                  <a:lnTo>
                    <a:pt x="1371" y="164"/>
                  </a:lnTo>
                  <a:lnTo>
                    <a:pt x="1421" y="283"/>
                  </a:lnTo>
                  <a:lnTo>
                    <a:pt x="1550" y="591"/>
                  </a:lnTo>
                  <a:lnTo>
                    <a:pt x="1669" y="898"/>
                  </a:lnTo>
                  <a:cubicBezTo>
                    <a:pt x="1709" y="998"/>
                    <a:pt x="1768" y="1097"/>
                    <a:pt x="1818" y="1187"/>
                  </a:cubicBezTo>
                  <a:lnTo>
                    <a:pt x="2126" y="1783"/>
                  </a:lnTo>
                  <a:cubicBezTo>
                    <a:pt x="2245" y="1971"/>
                    <a:pt x="2354" y="2160"/>
                    <a:pt x="2474" y="2339"/>
                  </a:cubicBezTo>
                  <a:cubicBezTo>
                    <a:pt x="2702" y="2725"/>
                    <a:pt x="2960" y="3073"/>
                    <a:pt x="3208" y="3440"/>
                  </a:cubicBezTo>
                  <a:lnTo>
                    <a:pt x="3456" y="3292"/>
                  </a:lnTo>
                  <a:cubicBezTo>
                    <a:pt x="3158" y="2964"/>
                    <a:pt x="2860" y="2626"/>
                    <a:pt x="2613" y="2269"/>
                  </a:cubicBezTo>
                  <a:cubicBezTo>
                    <a:pt x="2483" y="2090"/>
                    <a:pt x="2354" y="1911"/>
                    <a:pt x="2235" y="1723"/>
                  </a:cubicBezTo>
                  <a:cubicBezTo>
                    <a:pt x="2235" y="1723"/>
                    <a:pt x="2156" y="1584"/>
                    <a:pt x="2076" y="1435"/>
                  </a:cubicBezTo>
                  <a:cubicBezTo>
                    <a:pt x="1997" y="1296"/>
                    <a:pt x="1918" y="1147"/>
                    <a:pt x="1918" y="1147"/>
                  </a:cubicBezTo>
                  <a:cubicBezTo>
                    <a:pt x="1868" y="1048"/>
                    <a:pt x="1808" y="958"/>
                    <a:pt x="1768" y="849"/>
                  </a:cubicBezTo>
                  <a:lnTo>
                    <a:pt x="1649" y="551"/>
                  </a:lnTo>
                  <a:lnTo>
                    <a:pt x="1540" y="243"/>
                  </a:lnTo>
                  <a:lnTo>
                    <a:pt x="1470" y="64"/>
                  </a:lnTo>
                  <a:lnTo>
                    <a:pt x="1451" y="5"/>
                  </a:lnTo>
                  <a:cubicBezTo>
                    <a:pt x="1444" y="2"/>
                    <a:pt x="1437" y="1"/>
                    <a:pt x="14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31"/>
            <p:cNvSpPr/>
            <p:nvPr/>
          </p:nvSpPr>
          <p:spPr>
            <a:xfrm>
              <a:off x="5997650" y="3355125"/>
              <a:ext cx="116425" cy="41950"/>
            </a:xfrm>
            <a:custGeom>
              <a:avLst/>
              <a:gdLst/>
              <a:ahLst/>
              <a:cxnLst/>
              <a:rect l="l" t="t" r="r" b="b"/>
              <a:pathLst>
                <a:path w="4657" h="1678" extrusionOk="0">
                  <a:moveTo>
                    <a:pt x="4548" y="0"/>
                  </a:moveTo>
                  <a:cubicBezTo>
                    <a:pt x="4379" y="109"/>
                    <a:pt x="4200" y="199"/>
                    <a:pt x="4021" y="288"/>
                  </a:cubicBezTo>
                  <a:cubicBezTo>
                    <a:pt x="3853" y="387"/>
                    <a:pt x="3664" y="466"/>
                    <a:pt x="3485" y="556"/>
                  </a:cubicBezTo>
                  <a:cubicBezTo>
                    <a:pt x="3306" y="645"/>
                    <a:pt x="3118" y="715"/>
                    <a:pt x="2929" y="784"/>
                  </a:cubicBezTo>
                  <a:lnTo>
                    <a:pt x="2651" y="894"/>
                  </a:lnTo>
                  <a:lnTo>
                    <a:pt x="2364" y="983"/>
                  </a:lnTo>
                  <a:lnTo>
                    <a:pt x="2075" y="1072"/>
                  </a:lnTo>
                  <a:lnTo>
                    <a:pt x="1777" y="1152"/>
                  </a:lnTo>
                  <a:cubicBezTo>
                    <a:pt x="1579" y="1192"/>
                    <a:pt x="1391" y="1241"/>
                    <a:pt x="1192" y="1271"/>
                  </a:cubicBezTo>
                  <a:cubicBezTo>
                    <a:pt x="993" y="1300"/>
                    <a:pt x="795" y="1340"/>
                    <a:pt x="596" y="1360"/>
                  </a:cubicBezTo>
                  <a:lnTo>
                    <a:pt x="298" y="1390"/>
                  </a:lnTo>
                  <a:cubicBezTo>
                    <a:pt x="248" y="1400"/>
                    <a:pt x="199" y="1410"/>
                    <a:pt x="139" y="1420"/>
                  </a:cubicBezTo>
                  <a:lnTo>
                    <a:pt x="0" y="1430"/>
                  </a:lnTo>
                  <a:lnTo>
                    <a:pt x="30" y="1678"/>
                  </a:lnTo>
                  <a:lnTo>
                    <a:pt x="109" y="1658"/>
                  </a:lnTo>
                  <a:cubicBezTo>
                    <a:pt x="149" y="1658"/>
                    <a:pt x="189" y="1648"/>
                    <a:pt x="189" y="1648"/>
                  </a:cubicBezTo>
                  <a:cubicBezTo>
                    <a:pt x="239" y="1628"/>
                    <a:pt x="278" y="1618"/>
                    <a:pt x="328" y="1609"/>
                  </a:cubicBezTo>
                  <a:lnTo>
                    <a:pt x="626" y="1549"/>
                  </a:lnTo>
                  <a:cubicBezTo>
                    <a:pt x="824" y="1509"/>
                    <a:pt x="1023" y="1459"/>
                    <a:pt x="1221" y="1410"/>
                  </a:cubicBezTo>
                  <a:cubicBezTo>
                    <a:pt x="1420" y="1370"/>
                    <a:pt x="1609" y="1311"/>
                    <a:pt x="1808" y="1251"/>
                  </a:cubicBezTo>
                  <a:lnTo>
                    <a:pt x="2095" y="1172"/>
                  </a:lnTo>
                  <a:lnTo>
                    <a:pt x="2393" y="1082"/>
                  </a:lnTo>
                  <a:lnTo>
                    <a:pt x="2681" y="993"/>
                  </a:lnTo>
                  <a:lnTo>
                    <a:pt x="2969" y="894"/>
                  </a:lnTo>
                  <a:cubicBezTo>
                    <a:pt x="3158" y="824"/>
                    <a:pt x="3356" y="764"/>
                    <a:pt x="3545" y="685"/>
                  </a:cubicBezTo>
                  <a:cubicBezTo>
                    <a:pt x="3734" y="605"/>
                    <a:pt x="3922" y="546"/>
                    <a:pt x="4101" y="457"/>
                  </a:cubicBezTo>
                  <a:cubicBezTo>
                    <a:pt x="4290" y="377"/>
                    <a:pt x="4478" y="307"/>
                    <a:pt x="4657" y="208"/>
                  </a:cubicBezTo>
                  <a:lnTo>
                    <a:pt x="45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31"/>
            <p:cNvSpPr/>
            <p:nvPr/>
          </p:nvSpPr>
          <p:spPr>
            <a:xfrm>
              <a:off x="5994900" y="3335000"/>
              <a:ext cx="108250" cy="39500"/>
            </a:xfrm>
            <a:custGeom>
              <a:avLst/>
              <a:gdLst/>
              <a:ahLst/>
              <a:cxnLst/>
              <a:rect l="l" t="t" r="r" b="b"/>
              <a:pathLst>
                <a:path w="4330" h="1580" extrusionOk="0">
                  <a:moveTo>
                    <a:pt x="4221" y="0"/>
                  </a:moveTo>
                  <a:cubicBezTo>
                    <a:pt x="4072" y="100"/>
                    <a:pt x="3903" y="179"/>
                    <a:pt x="3745" y="269"/>
                  </a:cubicBezTo>
                  <a:cubicBezTo>
                    <a:pt x="3575" y="358"/>
                    <a:pt x="3407" y="437"/>
                    <a:pt x="3238" y="517"/>
                  </a:cubicBezTo>
                  <a:cubicBezTo>
                    <a:pt x="3069" y="596"/>
                    <a:pt x="2900" y="666"/>
                    <a:pt x="2721" y="735"/>
                  </a:cubicBezTo>
                  <a:lnTo>
                    <a:pt x="2463" y="834"/>
                  </a:lnTo>
                  <a:lnTo>
                    <a:pt x="2196" y="914"/>
                  </a:lnTo>
                  <a:lnTo>
                    <a:pt x="1927" y="1004"/>
                  </a:lnTo>
                  <a:lnTo>
                    <a:pt x="1649" y="1063"/>
                  </a:lnTo>
                  <a:cubicBezTo>
                    <a:pt x="1470" y="1112"/>
                    <a:pt x="1292" y="1152"/>
                    <a:pt x="1103" y="1182"/>
                  </a:cubicBezTo>
                  <a:cubicBezTo>
                    <a:pt x="914" y="1212"/>
                    <a:pt x="736" y="1251"/>
                    <a:pt x="557" y="1262"/>
                  </a:cubicBezTo>
                  <a:lnTo>
                    <a:pt x="279" y="1291"/>
                  </a:lnTo>
                  <a:cubicBezTo>
                    <a:pt x="230" y="1291"/>
                    <a:pt x="180" y="1302"/>
                    <a:pt x="130" y="1311"/>
                  </a:cubicBezTo>
                  <a:lnTo>
                    <a:pt x="1" y="1321"/>
                  </a:lnTo>
                  <a:lnTo>
                    <a:pt x="31" y="1580"/>
                  </a:lnTo>
                  <a:lnTo>
                    <a:pt x="110" y="1560"/>
                  </a:lnTo>
                  <a:cubicBezTo>
                    <a:pt x="140" y="1549"/>
                    <a:pt x="180" y="1540"/>
                    <a:pt x="180" y="1540"/>
                  </a:cubicBezTo>
                  <a:cubicBezTo>
                    <a:pt x="219" y="1529"/>
                    <a:pt x="259" y="1510"/>
                    <a:pt x="309" y="1500"/>
                  </a:cubicBezTo>
                  <a:lnTo>
                    <a:pt x="587" y="1441"/>
                  </a:lnTo>
                  <a:cubicBezTo>
                    <a:pt x="766" y="1410"/>
                    <a:pt x="954" y="1361"/>
                    <a:pt x="1133" y="1321"/>
                  </a:cubicBezTo>
                  <a:cubicBezTo>
                    <a:pt x="1322" y="1282"/>
                    <a:pt x="1501" y="1222"/>
                    <a:pt x="1679" y="1172"/>
                  </a:cubicBezTo>
                  <a:lnTo>
                    <a:pt x="1957" y="1103"/>
                  </a:lnTo>
                  <a:lnTo>
                    <a:pt x="2225" y="1013"/>
                  </a:lnTo>
                  <a:lnTo>
                    <a:pt x="2493" y="934"/>
                  </a:lnTo>
                  <a:lnTo>
                    <a:pt x="2761" y="834"/>
                  </a:lnTo>
                  <a:cubicBezTo>
                    <a:pt x="2940" y="775"/>
                    <a:pt x="3119" y="715"/>
                    <a:pt x="3297" y="646"/>
                  </a:cubicBezTo>
                  <a:cubicBezTo>
                    <a:pt x="3466" y="576"/>
                    <a:pt x="3645" y="517"/>
                    <a:pt x="3824" y="437"/>
                  </a:cubicBezTo>
                  <a:cubicBezTo>
                    <a:pt x="3992" y="358"/>
                    <a:pt x="4171" y="289"/>
                    <a:pt x="4330" y="209"/>
                  </a:cubicBezTo>
                  <a:lnTo>
                    <a:pt x="42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3" name="Google Shape;12733;p31"/>
            <p:cNvSpPr/>
            <p:nvPr/>
          </p:nvSpPr>
          <p:spPr>
            <a:xfrm>
              <a:off x="6087750" y="3520925"/>
              <a:ext cx="34025" cy="15425"/>
            </a:xfrm>
            <a:custGeom>
              <a:avLst/>
              <a:gdLst/>
              <a:ahLst/>
              <a:cxnLst/>
              <a:rect l="l" t="t" r="r" b="b"/>
              <a:pathLst>
                <a:path w="1361" h="617" extrusionOk="0">
                  <a:moveTo>
                    <a:pt x="1182" y="1"/>
                  </a:moveTo>
                  <a:cubicBezTo>
                    <a:pt x="1143" y="10"/>
                    <a:pt x="1123" y="50"/>
                    <a:pt x="1083" y="80"/>
                  </a:cubicBezTo>
                  <a:cubicBezTo>
                    <a:pt x="1043" y="110"/>
                    <a:pt x="993" y="129"/>
                    <a:pt x="954" y="149"/>
                  </a:cubicBezTo>
                  <a:cubicBezTo>
                    <a:pt x="854" y="199"/>
                    <a:pt x="745" y="239"/>
                    <a:pt x="636" y="268"/>
                  </a:cubicBezTo>
                  <a:cubicBezTo>
                    <a:pt x="536" y="308"/>
                    <a:pt x="428" y="338"/>
                    <a:pt x="328" y="358"/>
                  </a:cubicBezTo>
                  <a:cubicBezTo>
                    <a:pt x="278" y="368"/>
                    <a:pt x="229" y="368"/>
                    <a:pt x="179" y="368"/>
                  </a:cubicBezTo>
                  <a:cubicBezTo>
                    <a:pt x="130" y="368"/>
                    <a:pt x="90" y="358"/>
                    <a:pt x="50" y="348"/>
                  </a:cubicBezTo>
                  <a:lnTo>
                    <a:pt x="0" y="616"/>
                  </a:lnTo>
                  <a:cubicBezTo>
                    <a:pt x="70" y="596"/>
                    <a:pt x="139" y="586"/>
                    <a:pt x="199" y="566"/>
                  </a:cubicBezTo>
                  <a:lnTo>
                    <a:pt x="368" y="497"/>
                  </a:lnTo>
                  <a:cubicBezTo>
                    <a:pt x="467" y="457"/>
                    <a:pt x="576" y="407"/>
                    <a:pt x="675" y="368"/>
                  </a:cubicBezTo>
                  <a:cubicBezTo>
                    <a:pt x="775" y="338"/>
                    <a:pt x="884" y="318"/>
                    <a:pt x="993" y="288"/>
                  </a:cubicBezTo>
                  <a:cubicBezTo>
                    <a:pt x="1053" y="279"/>
                    <a:pt x="1112" y="268"/>
                    <a:pt x="1172" y="249"/>
                  </a:cubicBezTo>
                  <a:cubicBezTo>
                    <a:pt x="1222" y="229"/>
                    <a:pt x="1301" y="209"/>
                    <a:pt x="1361" y="169"/>
                  </a:cubicBezTo>
                  <a:lnTo>
                    <a:pt x="118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4" name="Google Shape;12734;p31"/>
            <p:cNvSpPr/>
            <p:nvPr/>
          </p:nvSpPr>
          <p:spPr>
            <a:xfrm>
              <a:off x="6044325" y="3389375"/>
              <a:ext cx="36750" cy="51650"/>
            </a:xfrm>
            <a:custGeom>
              <a:avLst/>
              <a:gdLst/>
              <a:ahLst/>
              <a:cxnLst/>
              <a:rect l="l" t="t" r="r" b="b"/>
              <a:pathLst>
                <a:path w="1470" h="2066" extrusionOk="0">
                  <a:moveTo>
                    <a:pt x="1242" y="311"/>
                  </a:moveTo>
                  <a:lnTo>
                    <a:pt x="1242" y="311"/>
                  </a:lnTo>
                  <a:cubicBezTo>
                    <a:pt x="1247" y="441"/>
                    <a:pt x="1251" y="573"/>
                    <a:pt x="1251" y="705"/>
                  </a:cubicBezTo>
                  <a:lnTo>
                    <a:pt x="1251" y="1023"/>
                  </a:lnTo>
                  <a:lnTo>
                    <a:pt x="1231" y="1351"/>
                  </a:lnTo>
                  <a:lnTo>
                    <a:pt x="1192" y="1678"/>
                  </a:lnTo>
                  <a:lnTo>
                    <a:pt x="1181" y="1788"/>
                  </a:lnTo>
                  <a:lnTo>
                    <a:pt x="1181" y="1837"/>
                  </a:lnTo>
                  <a:lnTo>
                    <a:pt x="1172" y="1857"/>
                  </a:lnTo>
                  <a:lnTo>
                    <a:pt x="1152" y="1847"/>
                  </a:lnTo>
                  <a:cubicBezTo>
                    <a:pt x="1132" y="1837"/>
                    <a:pt x="1112" y="1817"/>
                    <a:pt x="1082" y="1788"/>
                  </a:cubicBezTo>
                  <a:lnTo>
                    <a:pt x="1042" y="1748"/>
                  </a:lnTo>
                  <a:cubicBezTo>
                    <a:pt x="1022" y="1728"/>
                    <a:pt x="1003" y="1708"/>
                    <a:pt x="993" y="1678"/>
                  </a:cubicBezTo>
                  <a:cubicBezTo>
                    <a:pt x="923" y="1598"/>
                    <a:pt x="864" y="1510"/>
                    <a:pt x="794" y="1420"/>
                  </a:cubicBezTo>
                  <a:cubicBezTo>
                    <a:pt x="655" y="1241"/>
                    <a:pt x="516" y="1082"/>
                    <a:pt x="377" y="903"/>
                  </a:cubicBezTo>
                  <a:lnTo>
                    <a:pt x="219" y="695"/>
                  </a:lnTo>
                  <a:cubicBezTo>
                    <a:pt x="208" y="685"/>
                    <a:pt x="199" y="665"/>
                    <a:pt x="199" y="665"/>
                  </a:cubicBezTo>
                  <a:lnTo>
                    <a:pt x="238" y="656"/>
                  </a:lnTo>
                  <a:lnTo>
                    <a:pt x="338" y="625"/>
                  </a:lnTo>
                  <a:cubicBezTo>
                    <a:pt x="645" y="537"/>
                    <a:pt x="952" y="448"/>
                    <a:pt x="1242" y="311"/>
                  </a:cubicBezTo>
                  <a:close/>
                  <a:moveTo>
                    <a:pt x="1320" y="0"/>
                  </a:moveTo>
                  <a:cubicBezTo>
                    <a:pt x="1291" y="21"/>
                    <a:pt x="1262" y="41"/>
                    <a:pt x="1232" y="60"/>
                  </a:cubicBezTo>
                  <a:lnTo>
                    <a:pt x="1232" y="60"/>
                  </a:lnTo>
                  <a:lnTo>
                    <a:pt x="1231" y="60"/>
                  </a:lnTo>
                  <a:lnTo>
                    <a:pt x="1231" y="60"/>
                  </a:lnTo>
                  <a:cubicBezTo>
                    <a:pt x="1231" y="60"/>
                    <a:pt x="1231" y="60"/>
                    <a:pt x="1231" y="60"/>
                  </a:cubicBezTo>
                  <a:lnTo>
                    <a:pt x="1231" y="60"/>
                  </a:lnTo>
                  <a:cubicBezTo>
                    <a:pt x="945" y="245"/>
                    <a:pt x="621" y="371"/>
                    <a:pt x="298" y="497"/>
                  </a:cubicBezTo>
                  <a:lnTo>
                    <a:pt x="109" y="556"/>
                  </a:lnTo>
                  <a:lnTo>
                    <a:pt x="10" y="586"/>
                  </a:lnTo>
                  <a:lnTo>
                    <a:pt x="0" y="586"/>
                  </a:lnTo>
                  <a:lnTo>
                    <a:pt x="0" y="606"/>
                  </a:lnTo>
                  <a:lnTo>
                    <a:pt x="20" y="625"/>
                  </a:lnTo>
                  <a:lnTo>
                    <a:pt x="60" y="675"/>
                  </a:lnTo>
                  <a:lnTo>
                    <a:pt x="298" y="973"/>
                  </a:lnTo>
                  <a:cubicBezTo>
                    <a:pt x="437" y="1142"/>
                    <a:pt x="596" y="1311"/>
                    <a:pt x="715" y="1479"/>
                  </a:cubicBezTo>
                  <a:cubicBezTo>
                    <a:pt x="784" y="1569"/>
                    <a:pt x="844" y="1658"/>
                    <a:pt x="914" y="1748"/>
                  </a:cubicBezTo>
                  <a:cubicBezTo>
                    <a:pt x="923" y="1768"/>
                    <a:pt x="943" y="1797"/>
                    <a:pt x="963" y="1817"/>
                  </a:cubicBezTo>
                  <a:lnTo>
                    <a:pt x="1033" y="1887"/>
                  </a:lnTo>
                  <a:cubicBezTo>
                    <a:pt x="1082" y="1936"/>
                    <a:pt x="1142" y="1986"/>
                    <a:pt x="1201" y="2035"/>
                  </a:cubicBezTo>
                  <a:lnTo>
                    <a:pt x="1251" y="2066"/>
                  </a:lnTo>
                  <a:cubicBezTo>
                    <a:pt x="1261" y="2055"/>
                    <a:pt x="1261" y="2026"/>
                    <a:pt x="1261" y="2015"/>
                  </a:cubicBezTo>
                  <a:lnTo>
                    <a:pt x="1281" y="1896"/>
                  </a:lnTo>
                  <a:lnTo>
                    <a:pt x="1320" y="1698"/>
                  </a:lnTo>
                  <a:lnTo>
                    <a:pt x="1360" y="1370"/>
                  </a:lnTo>
                  <a:cubicBezTo>
                    <a:pt x="1360" y="1370"/>
                    <a:pt x="1380" y="1291"/>
                    <a:pt x="1390" y="1212"/>
                  </a:cubicBezTo>
                  <a:cubicBezTo>
                    <a:pt x="1400" y="1132"/>
                    <a:pt x="1410" y="1042"/>
                    <a:pt x="1410" y="1042"/>
                  </a:cubicBezTo>
                  <a:lnTo>
                    <a:pt x="1430" y="715"/>
                  </a:lnTo>
                  <a:cubicBezTo>
                    <a:pt x="1450" y="497"/>
                    <a:pt x="1459" y="278"/>
                    <a:pt x="1470" y="69"/>
                  </a:cubicBezTo>
                  <a:lnTo>
                    <a:pt x="1357" y="65"/>
                  </a:lnTo>
                  <a:lnTo>
                    <a:pt x="1357" y="65"/>
                  </a:lnTo>
                  <a:lnTo>
                    <a:pt x="13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31"/>
            <p:cNvSpPr/>
            <p:nvPr/>
          </p:nvSpPr>
          <p:spPr>
            <a:xfrm>
              <a:off x="5940300" y="3452650"/>
              <a:ext cx="65550" cy="99575"/>
            </a:xfrm>
            <a:custGeom>
              <a:avLst/>
              <a:gdLst/>
              <a:ahLst/>
              <a:cxnLst/>
              <a:rect l="l" t="t" r="r" b="b"/>
              <a:pathLst>
                <a:path w="2622" h="3983" extrusionOk="0">
                  <a:moveTo>
                    <a:pt x="2602" y="1"/>
                  </a:moveTo>
                  <a:cubicBezTo>
                    <a:pt x="2394" y="41"/>
                    <a:pt x="2175" y="80"/>
                    <a:pt x="1966" y="110"/>
                  </a:cubicBezTo>
                  <a:cubicBezTo>
                    <a:pt x="1758" y="140"/>
                    <a:pt x="1540" y="170"/>
                    <a:pt x="1331" y="190"/>
                  </a:cubicBezTo>
                  <a:lnTo>
                    <a:pt x="1212" y="199"/>
                  </a:lnTo>
                  <a:cubicBezTo>
                    <a:pt x="1192" y="210"/>
                    <a:pt x="1163" y="199"/>
                    <a:pt x="1152" y="219"/>
                  </a:cubicBezTo>
                  <a:lnTo>
                    <a:pt x="1152" y="279"/>
                  </a:lnTo>
                  <a:lnTo>
                    <a:pt x="1132" y="468"/>
                  </a:lnTo>
                  <a:lnTo>
                    <a:pt x="1093" y="795"/>
                  </a:lnTo>
                  <a:lnTo>
                    <a:pt x="1043" y="1113"/>
                  </a:lnTo>
                  <a:cubicBezTo>
                    <a:pt x="1033" y="1222"/>
                    <a:pt x="1004" y="1331"/>
                    <a:pt x="973" y="1431"/>
                  </a:cubicBezTo>
                  <a:lnTo>
                    <a:pt x="805" y="2066"/>
                  </a:lnTo>
                  <a:cubicBezTo>
                    <a:pt x="735" y="2275"/>
                    <a:pt x="656" y="2483"/>
                    <a:pt x="576" y="2692"/>
                  </a:cubicBezTo>
                  <a:cubicBezTo>
                    <a:pt x="497" y="2891"/>
                    <a:pt x="408" y="3099"/>
                    <a:pt x="309" y="3297"/>
                  </a:cubicBezTo>
                  <a:cubicBezTo>
                    <a:pt x="209" y="3496"/>
                    <a:pt x="100" y="3694"/>
                    <a:pt x="0" y="3883"/>
                  </a:cubicBezTo>
                  <a:lnTo>
                    <a:pt x="278" y="3983"/>
                  </a:lnTo>
                  <a:cubicBezTo>
                    <a:pt x="428" y="3566"/>
                    <a:pt x="596" y="3149"/>
                    <a:pt x="726" y="2732"/>
                  </a:cubicBezTo>
                  <a:cubicBezTo>
                    <a:pt x="795" y="2513"/>
                    <a:pt x="854" y="2304"/>
                    <a:pt x="924" y="2096"/>
                  </a:cubicBezTo>
                  <a:lnTo>
                    <a:pt x="1083" y="1450"/>
                  </a:lnTo>
                  <a:cubicBezTo>
                    <a:pt x="1103" y="1351"/>
                    <a:pt x="1132" y="1242"/>
                    <a:pt x="1152" y="1133"/>
                  </a:cubicBezTo>
                  <a:lnTo>
                    <a:pt x="1202" y="805"/>
                  </a:lnTo>
                  <a:lnTo>
                    <a:pt x="1252" y="477"/>
                  </a:lnTo>
                  <a:lnTo>
                    <a:pt x="1271" y="349"/>
                  </a:lnTo>
                  <a:lnTo>
                    <a:pt x="1271" y="329"/>
                  </a:lnTo>
                  <a:lnTo>
                    <a:pt x="1331" y="329"/>
                  </a:lnTo>
                  <a:lnTo>
                    <a:pt x="1986" y="299"/>
                  </a:lnTo>
                  <a:cubicBezTo>
                    <a:pt x="2195" y="279"/>
                    <a:pt x="2414" y="259"/>
                    <a:pt x="2622" y="239"/>
                  </a:cubicBezTo>
                  <a:lnTo>
                    <a:pt x="26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31"/>
            <p:cNvSpPr/>
            <p:nvPr/>
          </p:nvSpPr>
          <p:spPr>
            <a:xfrm>
              <a:off x="5862125" y="3443975"/>
              <a:ext cx="53875" cy="105775"/>
            </a:xfrm>
            <a:custGeom>
              <a:avLst/>
              <a:gdLst/>
              <a:ahLst/>
              <a:cxnLst/>
              <a:rect l="l" t="t" r="r" b="b"/>
              <a:pathLst>
                <a:path w="2155" h="4231" extrusionOk="0">
                  <a:moveTo>
                    <a:pt x="49" y="1"/>
                  </a:moveTo>
                  <a:lnTo>
                    <a:pt x="0" y="219"/>
                  </a:lnTo>
                  <a:cubicBezTo>
                    <a:pt x="208" y="268"/>
                    <a:pt x="417" y="328"/>
                    <a:pt x="625" y="358"/>
                  </a:cubicBezTo>
                  <a:cubicBezTo>
                    <a:pt x="844" y="398"/>
                    <a:pt x="1053" y="447"/>
                    <a:pt x="1271" y="477"/>
                  </a:cubicBezTo>
                  <a:lnTo>
                    <a:pt x="1311" y="487"/>
                  </a:lnTo>
                  <a:lnTo>
                    <a:pt x="1331" y="487"/>
                  </a:lnTo>
                  <a:lnTo>
                    <a:pt x="1331" y="507"/>
                  </a:lnTo>
                  <a:lnTo>
                    <a:pt x="1331" y="636"/>
                  </a:lnTo>
                  <a:lnTo>
                    <a:pt x="1340" y="963"/>
                  </a:lnTo>
                  <a:lnTo>
                    <a:pt x="1351" y="1301"/>
                  </a:lnTo>
                  <a:cubicBezTo>
                    <a:pt x="1351" y="1411"/>
                    <a:pt x="1370" y="1519"/>
                    <a:pt x="1380" y="1629"/>
                  </a:cubicBezTo>
                  <a:lnTo>
                    <a:pt x="1459" y="2284"/>
                  </a:lnTo>
                  <a:lnTo>
                    <a:pt x="1579" y="2940"/>
                  </a:lnTo>
                  <a:cubicBezTo>
                    <a:pt x="1648" y="3377"/>
                    <a:pt x="1768" y="3794"/>
                    <a:pt x="1867" y="4230"/>
                  </a:cubicBezTo>
                  <a:lnTo>
                    <a:pt x="2154" y="4171"/>
                  </a:lnTo>
                  <a:cubicBezTo>
                    <a:pt x="1996" y="3754"/>
                    <a:pt x="1837" y="3337"/>
                    <a:pt x="1728" y="2910"/>
                  </a:cubicBezTo>
                  <a:cubicBezTo>
                    <a:pt x="1678" y="2701"/>
                    <a:pt x="1618" y="2492"/>
                    <a:pt x="1579" y="2274"/>
                  </a:cubicBezTo>
                  <a:lnTo>
                    <a:pt x="1490" y="1619"/>
                  </a:lnTo>
                  <a:cubicBezTo>
                    <a:pt x="1479" y="1510"/>
                    <a:pt x="1459" y="1400"/>
                    <a:pt x="1459" y="1291"/>
                  </a:cubicBezTo>
                  <a:lnTo>
                    <a:pt x="1450" y="963"/>
                  </a:lnTo>
                  <a:lnTo>
                    <a:pt x="1459" y="636"/>
                  </a:lnTo>
                  <a:lnTo>
                    <a:pt x="1459" y="447"/>
                  </a:lnTo>
                  <a:lnTo>
                    <a:pt x="1459" y="388"/>
                  </a:lnTo>
                  <a:cubicBezTo>
                    <a:pt x="1450" y="368"/>
                    <a:pt x="1420" y="368"/>
                    <a:pt x="1400" y="368"/>
                  </a:cubicBezTo>
                  <a:lnTo>
                    <a:pt x="1291" y="348"/>
                  </a:lnTo>
                  <a:cubicBezTo>
                    <a:pt x="1082" y="299"/>
                    <a:pt x="874" y="239"/>
                    <a:pt x="665" y="179"/>
                  </a:cubicBezTo>
                  <a:cubicBezTo>
                    <a:pt x="457" y="129"/>
                    <a:pt x="258" y="60"/>
                    <a:pt x="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31"/>
            <p:cNvSpPr/>
            <p:nvPr/>
          </p:nvSpPr>
          <p:spPr>
            <a:xfrm>
              <a:off x="5877250" y="3383400"/>
              <a:ext cx="121150" cy="14675"/>
            </a:xfrm>
            <a:custGeom>
              <a:avLst/>
              <a:gdLst/>
              <a:ahLst/>
              <a:cxnLst/>
              <a:rect l="l" t="t" r="r" b="b"/>
              <a:pathLst>
                <a:path w="4846" h="587" extrusionOk="0">
                  <a:moveTo>
                    <a:pt x="60" y="1"/>
                  </a:moveTo>
                  <a:lnTo>
                    <a:pt x="0" y="249"/>
                  </a:lnTo>
                  <a:lnTo>
                    <a:pt x="159" y="269"/>
                  </a:lnTo>
                  <a:cubicBezTo>
                    <a:pt x="199" y="269"/>
                    <a:pt x="249" y="279"/>
                    <a:pt x="298" y="289"/>
                  </a:cubicBezTo>
                  <a:cubicBezTo>
                    <a:pt x="298" y="289"/>
                    <a:pt x="378" y="299"/>
                    <a:pt x="448" y="308"/>
                  </a:cubicBezTo>
                  <a:cubicBezTo>
                    <a:pt x="527" y="319"/>
                    <a:pt x="596" y="328"/>
                    <a:pt x="596" y="328"/>
                  </a:cubicBezTo>
                  <a:cubicBezTo>
                    <a:pt x="795" y="368"/>
                    <a:pt x="993" y="398"/>
                    <a:pt x="1202" y="418"/>
                  </a:cubicBezTo>
                  <a:cubicBezTo>
                    <a:pt x="1599" y="478"/>
                    <a:pt x="2006" y="507"/>
                    <a:pt x="2414" y="537"/>
                  </a:cubicBezTo>
                  <a:cubicBezTo>
                    <a:pt x="2612" y="547"/>
                    <a:pt x="2820" y="567"/>
                    <a:pt x="3019" y="567"/>
                  </a:cubicBezTo>
                  <a:cubicBezTo>
                    <a:pt x="3228" y="577"/>
                    <a:pt x="3426" y="577"/>
                    <a:pt x="3635" y="586"/>
                  </a:cubicBezTo>
                  <a:cubicBezTo>
                    <a:pt x="3833" y="577"/>
                    <a:pt x="4042" y="577"/>
                    <a:pt x="4241" y="577"/>
                  </a:cubicBezTo>
                  <a:cubicBezTo>
                    <a:pt x="4449" y="567"/>
                    <a:pt x="4647" y="547"/>
                    <a:pt x="4846" y="537"/>
                  </a:cubicBezTo>
                  <a:lnTo>
                    <a:pt x="4816" y="308"/>
                  </a:lnTo>
                  <a:cubicBezTo>
                    <a:pt x="4627" y="339"/>
                    <a:pt x="4429" y="368"/>
                    <a:pt x="4230" y="388"/>
                  </a:cubicBezTo>
                  <a:cubicBezTo>
                    <a:pt x="4032" y="408"/>
                    <a:pt x="3833" y="428"/>
                    <a:pt x="3625" y="447"/>
                  </a:cubicBezTo>
                  <a:cubicBezTo>
                    <a:pt x="3426" y="447"/>
                    <a:pt x="3228" y="458"/>
                    <a:pt x="3019" y="458"/>
                  </a:cubicBezTo>
                  <a:cubicBezTo>
                    <a:pt x="2820" y="458"/>
                    <a:pt x="2622" y="447"/>
                    <a:pt x="2414" y="438"/>
                  </a:cubicBezTo>
                  <a:cubicBezTo>
                    <a:pt x="2016" y="408"/>
                    <a:pt x="1609" y="358"/>
                    <a:pt x="1222" y="279"/>
                  </a:cubicBezTo>
                  <a:cubicBezTo>
                    <a:pt x="1024" y="249"/>
                    <a:pt x="825" y="200"/>
                    <a:pt x="636" y="150"/>
                  </a:cubicBezTo>
                  <a:cubicBezTo>
                    <a:pt x="636" y="150"/>
                    <a:pt x="556" y="130"/>
                    <a:pt x="487" y="110"/>
                  </a:cubicBezTo>
                  <a:cubicBezTo>
                    <a:pt x="417" y="100"/>
                    <a:pt x="348" y="80"/>
                    <a:pt x="348" y="80"/>
                  </a:cubicBezTo>
                  <a:cubicBezTo>
                    <a:pt x="298" y="61"/>
                    <a:pt x="249" y="50"/>
                    <a:pt x="199" y="41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31"/>
            <p:cNvSpPr/>
            <p:nvPr/>
          </p:nvSpPr>
          <p:spPr>
            <a:xfrm>
              <a:off x="5882700" y="3361300"/>
              <a:ext cx="113000" cy="13700"/>
            </a:xfrm>
            <a:custGeom>
              <a:avLst/>
              <a:gdLst/>
              <a:ahLst/>
              <a:cxnLst/>
              <a:rect l="l" t="t" r="r" b="b"/>
              <a:pathLst>
                <a:path w="4520" h="548" extrusionOk="0">
                  <a:moveTo>
                    <a:pt x="60" y="1"/>
                  </a:moveTo>
                  <a:lnTo>
                    <a:pt x="1" y="239"/>
                  </a:lnTo>
                  <a:lnTo>
                    <a:pt x="150" y="259"/>
                  </a:lnTo>
                  <a:cubicBezTo>
                    <a:pt x="190" y="259"/>
                    <a:pt x="239" y="269"/>
                    <a:pt x="289" y="279"/>
                  </a:cubicBezTo>
                  <a:lnTo>
                    <a:pt x="428" y="299"/>
                  </a:lnTo>
                  <a:cubicBezTo>
                    <a:pt x="488" y="309"/>
                    <a:pt x="557" y="319"/>
                    <a:pt x="557" y="319"/>
                  </a:cubicBezTo>
                  <a:cubicBezTo>
                    <a:pt x="746" y="349"/>
                    <a:pt x="934" y="378"/>
                    <a:pt x="1123" y="398"/>
                  </a:cubicBezTo>
                  <a:cubicBezTo>
                    <a:pt x="1490" y="448"/>
                    <a:pt x="1868" y="477"/>
                    <a:pt x="2245" y="508"/>
                  </a:cubicBezTo>
                  <a:cubicBezTo>
                    <a:pt x="2443" y="517"/>
                    <a:pt x="2633" y="528"/>
                    <a:pt x="2821" y="537"/>
                  </a:cubicBezTo>
                  <a:cubicBezTo>
                    <a:pt x="3010" y="537"/>
                    <a:pt x="3198" y="547"/>
                    <a:pt x="3387" y="547"/>
                  </a:cubicBezTo>
                  <a:lnTo>
                    <a:pt x="3953" y="547"/>
                  </a:lnTo>
                  <a:lnTo>
                    <a:pt x="4519" y="517"/>
                  </a:lnTo>
                  <a:lnTo>
                    <a:pt x="4489" y="279"/>
                  </a:lnTo>
                  <a:cubicBezTo>
                    <a:pt x="4310" y="309"/>
                    <a:pt x="4131" y="338"/>
                    <a:pt x="3943" y="358"/>
                  </a:cubicBezTo>
                  <a:cubicBezTo>
                    <a:pt x="3754" y="378"/>
                    <a:pt x="3566" y="398"/>
                    <a:pt x="3387" y="408"/>
                  </a:cubicBezTo>
                  <a:lnTo>
                    <a:pt x="2821" y="428"/>
                  </a:lnTo>
                  <a:cubicBezTo>
                    <a:pt x="2633" y="428"/>
                    <a:pt x="2443" y="408"/>
                    <a:pt x="2255" y="408"/>
                  </a:cubicBezTo>
                  <a:cubicBezTo>
                    <a:pt x="1878" y="378"/>
                    <a:pt x="1510" y="329"/>
                    <a:pt x="1143" y="259"/>
                  </a:cubicBezTo>
                  <a:cubicBezTo>
                    <a:pt x="954" y="230"/>
                    <a:pt x="775" y="180"/>
                    <a:pt x="597" y="130"/>
                  </a:cubicBezTo>
                  <a:cubicBezTo>
                    <a:pt x="597" y="130"/>
                    <a:pt x="528" y="120"/>
                    <a:pt x="468" y="100"/>
                  </a:cubicBezTo>
                  <a:cubicBezTo>
                    <a:pt x="398" y="80"/>
                    <a:pt x="329" y="71"/>
                    <a:pt x="329" y="71"/>
                  </a:cubicBezTo>
                  <a:cubicBezTo>
                    <a:pt x="289" y="51"/>
                    <a:pt x="239" y="41"/>
                    <a:pt x="190" y="31"/>
                  </a:cubicBezTo>
                  <a:lnTo>
                    <a:pt x="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9" name="Google Shape;12739;p31"/>
            <p:cNvSpPr/>
            <p:nvPr/>
          </p:nvSpPr>
          <p:spPr>
            <a:xfrm>
              <a:off x="5910500" y="3545750"/>
              <a:ext cx="35550" cy="7925"/>
            </a:xfrm>
            <a:custGeom>
              <a:avLst/>
              <a:gdLst/>
              <a:ahLst/>
              <a:cxnLst/>
              <a:rect l="l" t="t" r="r" b="b"/>
              <a:pathLst>
                <a:path w="1422" h="317" extrusionOk="0">
                  <a:moveTo>
                    <a:pt x="140" y="1"/>
                  </a:moveTo>
                  <a:lnTo>
                    <a:pt x="1" y="229"/>
                  </a:lnTo>
                  <a:cubicBezTo>
                    <a:pt x="71" y="239"/>
                    <a:pt x="140" y="248"/>
                    <a:pt x="200" y="248"/>
                  </a:cubicBezTo>
                  <a:lnTo>
                    <a:pt x="378" y="259"/>
                  </a:lnTo>
                  <a:cubicBezTo>
                    <a:pt x="497" y="259"/>
                    <a:pt x="607" y="248"/>
                    <a:pt x="716" y="248"/>
                  </a:cubicBezTo>
                  <a:cubicBezTo>
                    <a:pt x="825" y="248"/>
                    <a:pt x="934" y="268"/>
                    <a:pt x="1044" y="288"/>
                  </a:cubicBezTo>
                  <a:cubicBezTo>
                    <a:pt x="1103" y="288"/>
                    <a:pt x="1153" y="298"/>
                    <a:pt x="1212" y="308"/>
                  </a:cubicBezTo>
                  <a:cubicBezTo>
                    <a:pt x="1252" y="308"/>
                    <a:pt x="1301" y="317"/>
                    <a:pt x="1349" y="317"/>
                  </a:cubicBezTo>
                  <a:cubicBezTo>
                    <a:pt x="1374" y="317"/>
                    <a:pt x="1398" y="315"/>
                    <a:pt x="1421" y="308"/>
                  </a:cubicBezTo>
                  <a:lnTo>
                    <a:pt x="1312" y="80"/>
                  </a:lnTo>
                  <a:cubicBezTo>
                    <a:pt x="1272" y="80"/>
                    <a:pt x="1252" y="109"/>
                    <a:pt x="1203" y="120"/>
                  </a:cubicBezTo>
                  <a:cubicBezTo>
                    <a:pt x="1153" y="129"/>
                    <a:pt x="1103" y="129"/>
                    <a:pt x="1044" y="140"/>
                  </a:cubicBezTo>
                  <a:lnTo>
                    <a:pt x="716" y="140"/>
                  </a:lnTo>
                  <a:cubicBezTo>
                    <a:pt x="607" y="140"/>
                    <a:pt x="497" y="140"/>
                    <a:pt x="398" y="109"/>
                  </a:cubicBezTo>
                  <a:cubicBezTo>
                    <a:pt x="339" y="100"/>
                    <a:pt x="299" y="80"/>
                    <a:pt x="250" y="60"/>
                  </a:cubicBezTo>
                  <a:cubicBezTo>
                    <a:pt x="200" y="40"/>
                    <a:pt x="170" y="20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0" name="Google Shape;12740;p31"/>
            <p:cNvSpPr/>
            <p:nvPr/>
          </p:nvSpPr>
          <p:spPr>
            <a:xfrm>
              <a:off x="5917225" y="3410725"/>
              <a:ext cx="39250" cy="47675"/>
            </a:xfrm>
            <a:custGeom>
              <a:avLst/>
              <a:gdLst/>
              <a:ahLst/>
              <a:cxnLst/>
              <a:rect l="l" t="t" r="r" b="b"/>
              <a:pathLst>
                <a:path w="1570" h="1907" extrusionOk="0">
                  <a:moveTo>
                    <a:pt x="209" y="219"/>
                  </a:moveTo>
                  <a:lnTo>
                    <a:pt x="308" y="228"/>
                  </a:lnTo>
                  <a:lnTo>
                    <a:pt x="606" y="258"/>
                  </a:lnTo>
                  <a:cubicBezTo>
                    <a:pt x="695" y="258"/>
                    <a:pt x="795" y="268"/>
                    <a:pt x="894" y="268"/>
                  </a:cubicBezTo>
                  <a:cubicBezTo>
                    <a:pt x="1019" y="268"/>
                    <a:pt x="1144" y="268"/>
                    <a:pt x="1269" y="261"/>
                  </a:cubicBezTo>
                  <a:lnTo>
                    <a:pt x="1269" y="261"/>
                  </a:lnTo>
                  <a:cubicBezTo>
                    <a:pt x="1227" y="384"/>
                    <a:pt x="1184" y="504"/>
                    <a:pt x="1142" y="625"/>
                  </a:cubicBezTo>
                  <a:lnTo>
                    <a:pt x="1023" y="923"/>
                  </a:lnTo>
                  <a:lnTo>
                    <a:pt x="884" y="1221"/>
                  </a:lnTo>
                  <a:lnTo>
                    <a:pt x="735" y="1519"/>
                  </a:lnTo>
                  <a:lnTo>
                    <a:pt x="676" y="1618"/>
                  </a:lnTo>
                  <a:lnTo>
                    <a:pt x="656" y="1668"/>
                  </a:lnTo>
                  <a:lnTo>
                    <a:pt x="645" y="1688"/>
                  </a:lnTo>
                  <a:lnTo>
                    <a:pt x="636" y="1668"/>
                  </a:lnTo>
                  <a:cubicBezTo>
                    <a:pt x="616" y="1648"/>
                    <a:pt x="606" y="1618"/>
                    <a:pt x="586" y="1589"/>
                  </a:cubicBezTo>
                  <a:lnTo>
                    <a:pt x="566" y="1529"/>
                  </a:lnTo>
                  <a:cubicBezTo>
                    <a:pt x="556" y="1499"/>
                    <a:pt x="546" y="1479"/>
                    <a:pt x="537" y="1450"/>
                  </a:cubicBezTo>
                  <a:cubicBezTo>
                    <a:pt x="506" y="1351"/>
                    <a:pt x="477" y="1241"/>
                    <a:pt x="447" y="1132"/>
                  </a:cubicBezTo>
                  <a:cubicBezTo>
                    <a:pt x="387" y="914"/>
                    <a:pt x="308" y="715"/>
                    <a:pt x="248" y="506"/>
                  </a:cubicBezTo>
                  <a:lnTo>
                    <a:pt x="169" y="248"/>
                  </a:lnTo>
                  <a:cubicBezTo>
                    <a:pt x="169" y="238"/>
                    <a:pt x="159" y="219"/>
                    <a:pt x="169" y="219"/>
                  </a:cubicBezTo>
                  <a:close/>
                  <a:moveTo>
                    <a:pt x="1450" y="0"/>
                  </a:moveTo>
                  <a:cubicBezTo>
                    <a:pt x="1419" y="9"/>
                    <a:pt x="1388" y="16"/>
                    <a:pt x="1356" y="23"/>
                  </a:cubicBezTo>
                  <a:lnTo>
                    <a:pt x="1356" y="23"/>
                  </a:lnTo>
                  <a:lnTo>
                    <a:pt x="1351" y="20"/>
                  </a:lnTo>
                  <a:cubicBezTo>
                    <a:pt x="1350" y="21"/>
                    <a:pt x="1350" y="23"/>
                    <a:pt x="1349" y="24"/>
                  </a:cubicBezTo>
                  <a:lnTo>
                    <a:pt x="1349" y="24"/>
                  </a:lnTo>
                  <a:cubicBezTo>
                    <a:pt x="1201" y="54"/>
                    <a:pt x="1047" y="63"/>
                    <a:pt x="894" y="80"/>
                  </a:cubicBezTo>
                  <a:cubicBezTo>
                    <a:pt x="804" y="89"/>
                    <a:pt x="705" y="99"/>
                    <a:pt x="606" y="99"/>
                  </a:cubicBezTo>
                  <a:lnTo>
                    <a:pt x="318" y="89"/>
                  </a:lnTo>
                  <a:lnTo>
                    <a:pt x="129" y="80"/>
                  </a:lnTo>
                  <a:lnTo>
                    <a:pt x="0" y="80"/>
                  </a:lnTo>
                  <a:lnTo>
                    <a:pt x="10" y="89"/>
                  </a:lnTo>
                  <a:lnTo>
                    <a:pt x="20" y="119"/>
                  </a:lnTo>
                  <a:lnTo>
                    <a:pt x="30" y="179"/>
                  </a:lnTo>
                  <a:lnTo>
                    <a:pt x="149" y="536"/>
                  </a:lnTo>
                  <a:cubicBezTo>
                    <a:pt x="219" y="744"/>
                    <a:pt x="298" y="953"/>
                    <a:pt x="358" y="1161"/>
                  </a:cubicBezTo>
                  <a:cubicBezTo>
                    <a:pt x="378" y="1271"/>
                    <a:pt x="407" y="1380"/>
                    <a:pt x="437" y="1479"/>
                  </a:cubicBezTo>
                  <a:lnTo>
                    <a:pt x="467" y="1569"/>
                  </a:lnTo>
                  <a:lnTo>
                    <a:pt x="497" y="1658"/>
                  </a:lnTo>
                  <a:cubicBezTo>
                    <a:pt x="537" y="1728"/>
                    <a:pt x="566" y="1797"/>
                    <a:pt x="616" y="1857"/>
                  </a:cubicBezTo>
                  <a:lnTo>
                    <a:pt x="645" y="1907"/>
                  </a:lnTo>
                  <a:cubicBezTo>
                    <a:pt x="656" y="1887"/>
                    <a:pt x="665" y="1876"/>
                    <a:pt x="676" y="1857"/>
                  </a:cubicBezTo>
                  <a:lnTo>
                    <a:pt x="735" y="1757"/>
                  </a:lnTo>
                  <a:lnTo>
                    <a:pt x="844" y="1579"/>
                  </a:lnTo>
                  <a:lnTo>
                    <a:pt x="1003" y="1291"/>
                  </a:lnTo>
                  <a:lnTo>
                    <a:pt x="1152" y="1003"/>
                  </a:lnTo>
                  <a:lnTo>
                    <a:pt x="1301" y="715"/>
                  </a:lnTo>
                  <a:cubicBezTo>
                    <a:pt x="1391" y="516"/>
                    <a:pt x="1479" y="308"/>
                    <a:pt x="1569" y="119"/>
                  </a:cubicBezTo>
                  <a:lnTo>
                    <a:pt x="1462" y="71"/>
                  </a:lnTo>
                  <a:lnTo>
                    <a:pt x="14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31"/>
            <p:cNvSpPr/>
            <p:nvPr/>
          </p:nvSpPr>
          <p:spPr>
            <a:xfrm>
              <a:off x="5767800" y="3435725"/>
              <a:ext cx="95575" cy="79775"/>
            </a:xfrm>
            <a:custGeom>
              <a:avLst/>
              <a:gdLst/>
              <a:ahLst/>
              <a:cxnLst/>
              <a:rect l="l" t="t" r="r" b="b"/>
              <a:pathLst>
                <a:path w="3823" h="3191" extrusionOk="0">
                  <a:moveTo>
                    <a:pt x="2415" y="0"/>
                  </a:moveTo>
                  <a:cubicBezTo>
                    <a:pt x="2411" y="0"/>
                    <a:pt x="2407" y="1"/>
                    <a:pt x="2403" y="3"/>
                  </a:cubicBezTo>
                  <a:lnTo>
                    <a:pt x="2373" y="62"/>
                  </a:lnTo>
                  <a:lnTo>
                    <a:pt x="2284" y="231"/>
                  </a:lnTo>
                  <a:lnTo>
                    <a:pt x="2134" y="519"/>
                  </a:lnTo>
                  <a:lnTo>
                    <a:pt x="1976" y="807"/>
                  </a:lnTo>
                  <a:cubicBezTo>
                    <a:pt x="1926" y="896"/>
                    <a:pt x="1856" y="986"/>
                    <a:pt x="1797" y="1075"/>
                  </a:cubicBezTo>
                  <a:lnTo>
                    <a:pt x="1410" y="1611"/>
                  </a:lnTo>
                  <a:cubicBezTo>
                    <a:pt x="1271" y="1780"/>
                    <a:pt x="1122" y="1939"/>
                    <a:pt x="973" y="2098"/>
                  </a:cubicBezTo>
                  <a:cubicBezTo>
                    <a:pt x="675" y="2425"/>
                    <a:pt x="338" y="2714"/>
                    <a:pt x="0" y="3001"/>
                  </a:cubicBezTo>
                  <a:lnTo>
                    <a:pt x="228" y="3190"/>
                  </a:lnTo>
                  <a:cubicBezTo>
                    <a:pt x="516" y="2862"/>
                    <a:pt x="824" y="2544"/>
                    <a:pt x="1092" y="2197"/>
                  </a:cubicBezTo>
                  <a:cubicBezTo>
                    <a:pt x="1231" y="2019"/>
                    <a:pt x="1370" y="1849"/>
                    <a:pt x="1509" y="1671"/>
                  </a:cubicBezTo>
                  <a:lnTo>
                    <a:pt x="1887" y="1135"/>
                  </a:lnTo>
                  <a:cubicBezTo>
                    <a:pt x="1946" y="1035"/>
                    <a:pt x="2015" y="956"/>
                    <a:pt x="2075" y="857"/>
                  </a:cubicBezTo>
                  <a:lnTo>
                    <a:pt x="2234" y="569"/>
                  </a:lnTo>
                  <a:lnTo>
                    <a:pt x="2393" y="281"/>
                  </a:lnTo>
                  <a:lnTo>
                    <a:pt x="2463" y="172"/>
                  </a:lnTo>
                  <a:lnTo>
                    <a:pt x="2472" y="152"/>
                  </a:lnTo>
                  <a:cubicBezTo>
                    <a:pt x="2472" y="152"/>
                    <a:pt x="2482" y="161"/>
                    <a:pt x="2492" y="161"/>
                  </a:cubicBezTo>
                  <a:lnTo>
                    <a:pt x="2532" y="172"/>
                  </a:lnTo>
                  <a:cubicBezTo>
                    <a:pt x="2730" y="251"/>
                    <a:pt x="2949" y="311"/>
                    <a:pt x="3147" y="380"/>
                  </a:cubicBezTo>
                  <a:cubicBezTo>
                    <a:pt x="3356" y="450"/>
                    <a:pt x="3564" y="499"/>
                    <a:pt x="3773" y="549"/>
                  </a:cubicBezTo>
                  <a:lnTo>
                    <a:pt x="3822" y="331"/>
                  </a:lnTo>
                  <a:cubicBezTo>
                    <a:pt x="3614" y="291"/>
                    <a:pt x="3405" y="251"/>
                    <a:pt x="3197" y="201"/>
                  </a:cubicBezTo>
                  <a:cubicBezTo>
                    <a:pt x="2999" y="152"/>
                    <a:pt x="2780" y="112"/>
                    <a:pt x="2571" y="42"/>
                  </a:cubicBezTo>
                  <a:lnTo>
                    <a:pt x="2463" y="13"/>
                  </a:lnTo>
                  <a:cubicBezTo>
                    <a:pt x="2447" y="13"/>
                    <a:pt x="2431" y="0"/>
                    <a:pt x="241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2" name="Google Shape;12742;p31"/>
            <p:cNvSpPr/>
            <p:nvPr/>
          </p:nvSpPr>
          <p:spPr>
            <a:xfrm>
              <a:off x="5731050" y="3384400"/>
              <a:ext cx="32800" cy="116200"/>
            </a:xfrm>
            <a:custGeom>
              <a:avLst/>
              <a:gdLst/>
              <a:ahLst/>
              <a:cxnLst/>
              <a:rect l="l" t="t" r="r" b="b"/>
              <a:pathLst>
                <a:path w="1312" h="4648" extrusionOk="0">
                  <a:moveTo>
                    <a:pt x="140" y="1"/>
                  </a:moveTo>
                  <a:lnTo>
                    <a:pt x="1" y="189"/>
                  </a:lnTo>
                  <a:cubicBezTo>
                    <a:pt x="358" y="427"/>
                    <a:pt x="716" y="666"/>
                    <a:pt x="1093" y="884"/>
                  </a:cubicBezTo>
                  <a:lnTo>
                    <a:pt x="1133" y="904"/>
                  </a:lnTo>
                  <a:cubicBezTo>
                    <a:pt x="1142" y="914"/>
                    <a:pt x="1152" y="914"/>
                    <a:pt x="1152" y="914"/>
                  </a:cubicBezTo>
                  <a:lnTo>
                    <a:pt x="1142" y="934"/>
                  </a:lnTo>
                  <a:lnTo>
                    <a:pt x="1102" y="1063"/>
                  </a:lnTo>
                  <a:lnTo>
                    <a:pt x="983" y="1371"/>
                  </a:lnTo>
                  <a:lnTo>
                    <a:pt x="874" y="1678"/>
                  </a:lnTo>
                  <a:cubicBezTo>
                    <a:pt x="835" y="1788"/>
                    <a:pt x="815" y="1897"/>
                    <a:pt x="785" y="1996"/>
                  </a:cubicBezTo>
                  <a:lnTo>
                    <a:pt x="616" y="2642"/>
                  </a:lnTo>
                  <a:cubicBezTo>
                    <a:pt x="577" y="2850"/>
                    <a:pt x="537" y="3068"/>
                    <a:pt x="487" y="3287"/>
                  </a:cubicBezTo>
                  <a:cubicBezTo>
                    <a:pt x="407" y="3714"/>
                    <a:pt x="358" y="4161"/>
                    <a:pt x="288" y="4597"/>
                  </a:cubicBezTo>
                  <a:cubicBezTo>
                    <a:pt x="288" y="4597"/>
                    <a:pt x="358" y="4608"/>
                    <a:pt x="438" y="4628"/>
                  </a:cubicBezTo>
                  <a:lnTo>
                    <a:pt x="577" y="4648"/>
                  </a:lnTo>
                  <a:cubicBezTo>
                    <a:pt x="577" y="4211"/>
                    <a:pt x="586" y="3754"/>
                    <a:pt x="646" y="3317"/>
                  </a:cubicBezTo>
                  <a:cubicBezTo>
                    <a:pt x="665" y="3099"/>
                    <a:pt x="696" y="2880"/>
                    <a:pt x="735" y="2662"/>
                  </a:cubicBezTo>
                  <a:lnTo>
                    <a:pt x="884" y="2026"/>
                  </a:lnTo>
                  <a:cubicBezTo>
                    <a:pt x="914" y="1927"/>
                    <a:pt x="934" y="1817"/>
                    <a:pt x="974" y="1718"/>
                  </a:cubicBezTo>
                  <a:lnTo>
                    <a:pt x="1093" y="1411"/>
                  </a:lnTo>
                  <a:lnTo>
                    <a:pt x="1212" y="1113"/>
                  </a:lnTo>
                  <a:lnTo>
                    <a:pt x="1281" y="924"/>
                  </a:lnTo>
                  <a:lnTo>
                    <a:pt x="1311" y="864"/>
                  </a:lnTo>
                  <a:cubicBezTo>
                    <a:pt x="1311" y="855"/>
                    <a:pt x="1281" y="844"/>
                    <a:pt x="1261" y="835"/>
                  </a:cubicBezTo>
                  <a:lnTo>
                    <a:pt x="1172" y="765"/>
                  </a:lnTo>
                  <a:cubicBezTo>
                    <a:pt x="804" y="527"/>
                    <a:pt x="467" y="259"/>
                    <a:pt x="1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3" name="Google Shape;12743;p31"/>
            <p:cNvSpPr/>
            <p:nvPr/>
          </p:nvSpPr>
          <p:spPr>
            <a:xfrm>
              <a:off x="5767025" y="3333500"/>
              <a:ext cx="111750" cy="55900"/>
            </a:xfrm>
            <a:custGeom>
              <a:avLst/>
              <a:gdLst/>
              <a:ahLst/>
              <a:cxnLst/>
              <a:rect l="l" t="t" r="r" b="b"/>
              <a:pathLst>
                <a:path w="4470" h="2236" extrusionOk="0">
                  <a:moveTo>
                    <a:pt x="140" y="1"/>
                  </a:moveTo>
                  <a:lnTo>
                    <a:pt x="1" y="210"/>
                  </a:lnTo>
                  <a:cubicBezTo>
                    <a:pt x="1" y="210"/>
                    <a:pt x="31" y="230"/>
                    <a:pt x="71" y="249"/>
                  </a:cubicBezTo>
                  <a:cubicBezTo>
                    <a:pt x="100" y="269"/>
                    <a:pt x="140" y="279"/>
                    <a:pt x="140" y="279"/>
                  </a:cubicBezTo>
                  <a:cubicBezTo>
                    <a:pt x="180" y="309"/>
                    <a:pt x="230" y="319"/>
                    <a:pt x="269" y="349"/>
                  </a:cubicBezTo>
                  <a:lnTo>
                    <a:pt x="528" y="508"/>
                  </a:lnTo>
                  <a:cubicBezTo>
                    <a:pt x="696" y="616"/>
                    <a:pt x="885" y="706"/>
                    <a:pt x="1053" y="805"/>
                  </a:cubicBezTo>
                  <a:cubicBezTo>
                    <a:pt x="1411" y="994"/>
                    <a:pt x="1779" y="1183"/>
                    <a:pt x="2146" y="1351"/>
                  </a:cubicBezTo>
                  <a:cubicBezTo>
                    <a:pt x="2513" y="1520"/>
                    <a:pt x="2891" y="1689"/>
                    <a:pt x="3268" y="1838"/>
                  </a:cubicBezTo>
                  <a:cubicBezTo>
                    <a:pt x="3447" y="1918"/>
                    <a:pt x="3645" y="1977"/>
                    <a:pt x="3834" y="2046"/>
                  </a:cubicBezTo>
                  <a:lnTo>
                    <a:pt x="4122" y="2146"/>
                  </a:lnTo>
                  <a:lnTo>
                    <a:pt x="4409" y="2235"/>
                  </a:lnTo>
                  <a:lnTo>
                    <a:pt x="4469" y="2007"/>
                  </a:lnTo>
                  <a:lnTo>
                    <a:pt x="4171" y="1947"/>
                  </a:lnTo>
                  <a:lnTo>
                    <a:pt x="3884" y="1868"/>
                  </a:lnTo>
                  <a:cubicBezTo>
                    <a:pt x="3695" y="1818"/>
                    <a:pt x="3496" y="1768"/>
                    <a:pt x="3308" y="1699"/>
                  </a:cubicBezTo>
                  <a:cubicBezTo>
                    <a:pt x="2930" y="1580"/>
                    <a:pt x="2553" y="1431"/>
                    <a:pt x="2185" y="1262"/>
                  </a:cubicBezTo>
                  <a:cubicBezTo>
                    <a:pt x="1818" y="1093"/>
                    <a:pt x="1470" y="894"/>
                    <a:pt x="1123" y="686"/>
                  </a:cubicBezTo>
                  <a:cubicBezTo>
                    <a:pt x="964" y="567"/>
                    <a:pt x="786" y="468"/>
                    <a:pt x="627" y="349"/>
                  </a:cubicBezTo>
                  <a:lnTo>
                    <a:pt x="389" y="170"/>
                  </a:lnTo>
                  <a:cubicBezTo>
                    <a:pt x="349" y="140"/>
                    <a:pt x="299" y="110"/>
                    <a:pt x="259" y="80"/>
                  </a:cubicBezTo>
                  <a:lnTo>
                    <a:pt x="200" y="41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31"/>
            <p:cNvSpPr/>
            <p:nvPr/>
          </p:nvSpPr>
          <p:spPr>
            <a:xfrm>
              <a:off x="5780200" y="3314900"/>
              <a:ext cx="104025" cy="52150"/>
            </a:xfrm>
            <a:custGeom>
              <a:avLst/>
              <a:gdLst/>
              <a:ahLst/>
              <a:cxnLst/>
              <a:rect l="l" t="t" r="r" b="b"/>
              <a:pathLst>
                <a:path w="4161" h="2086" extrusionOk="0">
                  <a:moveTo>
                    <a:pt x="149" y="1"/>
                  </a:moveTo>
                  <a:lnTo>
                    <a:pt x="1" y="209"/>
                  </a:lnTo>
                  <a:cubicBezTo>
                    <a:pt x="1" y="209"/>
                    <a:pt x="40" y="219"/>
                    <a:pt x="70" y="239"/>
                  </a:cubicBezTo>
                  <a:cubicBezTo>
                    <a:pt x="100" y="259"/>
                    <a:pt x="140" y="268"/>
                    <a:pt x="140" y="268"/>
                  </a:cubicBezTo>
                  <a:cubicBezTo>
                    <a:pt x="179" y="288"/>
                    <a:pt x="219" y="308"/>
                    <a:pt x="259" y="338"/>
                  </a:cubicBezTo>
                  <a:lnTo>
                    <a:pt x="497" y="477"/>
                  </a:lnTo>
                  <a:cubicBezTo>
                    <a:pt x="656" y="576"/>
                    <a:pt x="824" y="665"/>
                    <a:pt x="993" y="755"/>
                  </a:cubicBezTo>
                  <a:cubicBezTo>
                    <a:pt x="1321" y="934"/>
                    <a:pt x="1658" y="1102"/>
                    <a:pt x="2006" y="1261"/>
                  </a:cubicBezTo>
                  <a:cubicBezTo>
                    <a:pt x="2344" y="1420"/>
                    <a:pt x="2691" y="1579"/>
                    <a:pt x="3048" y="1708"/>
                  </a:cubicBezTo>
                  <a:cubicBezTo>
                    <a:pt x="3218" y="1788"/>
                    <a:pt x="3396" y="1847"/>
                    <a:pt x="3575" y="1916"/>
                  </a:cubicBezTo>
                  <a:lnTo>
                    <a:pt x="3833" y="2006"/>
                  </a:lnTo>
                  <a:lnTo>
                    <a:pt x="4101" y="2086"/>
                  </a:lnTo>
                  <a:lnTo>
                    <a:pt x="4160" y="1857"/>
                  </a:lnTo>
                  <a:lnTo>
                    <a:pt x="3893" y="1808"/>
                  </a:lnTo>
                  <a:lnTo>
                    <a:pt x="3624" y="1738"/>
                  </a:lnTo>
                  <a:cubicBezTo>
                    <a:pt x="3446" y="1688"/>
                    <a:pt x="3267" y="1649"/>
                    <a:pt x="3088" y="1579"/>
                  </a:cubicBezTo>
                  <a:cubicBezTo>
                    <a:pt x="2731" y="1470"/>
                    <a:pt x="2384" y="1331"/>
                    <a:pt x="2046" y="1172"/>
                  </a:cubicBezTo>
                  <a:cubicBezTo>
                    <a:pt x="1708" y="1013"/>
                    <a:pt x="1380" y="835"/>
                    <a:pt x="1063" y="636"/>
                  </a:cubicBezTo>
                  <a:cubicBezTo>
                    <a:pt x="904" y="526"/>
                    <a:pt x="745" y="437"/>
                    <a:pt x="596" y="318"/>
                  </a:cubicBezTo>
                  <a:lnTo>
                    <a:pt x="378" y="159"/>
                  </a:lnTo>
                  <a:lnTo>
                    <a:pt x="259" y="70"/>
                  </a:lnTo>
                  <a:cubicBezTo>
                    <a:pt x="259" y="70"/>
                    <a:pt x="229" y="60"/>
                    <a:pt x="199" y="40"/>
                  </a:cubicBezTo>
                  <a:cubicBezTo>
                    <a:pt x="179" y="20"/>
                    <a:pt x="149" y="1"/>
                    <a:pt x="1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31"/>
            <p:cNvSpPr/>
            <p:nvPr/>
          </p:nvSpPr>
          <p:spPr>
            <a:xfrm>
              <a:off x="5739225" y="3497600"/>
              <a:ext cx="32550" cy="18625"/>
            </a:xfrm>
            <a:custGeom>
              <a:avLst/>
              <a:gdLst/>
              <a:ahLst/>
              <a:cxnLst/>
              <a:rect l="l" t="t" r="r" b="b"/>
              <a:pathLst>
                <a:path w="1302" h="745" extrusionOk="0">
                  <a:moveTo>
                    <a:pt x="219" y="0"/>
                  </a:moveTo>
                  <a:lnTo>
                    <a:pt x="1" y="169"/>
                  </a:lnTo>
                  <a:lnTo>
                    <a:pt x="180" y="259"/>
                  </a:lnTo>
                  <a:lnTo>
                    <a:pt x="349" y="318"/>
                  </a:lnTo>
                  <a:cubicBezTo>
                    <a:pt x="458" y="358"/>
                    <a:pt x="567" y="398"/>
                    <a:pt x="667" y="437"/>
                  </a:cubicBezTo>
                  <a:cubicBezTo>
                    <a:pt x="756" y="477"/>
                    <a:pt x="855" y="537"/>
                    <a:pt x="954" y="596"/>
                  </a:cubicBezTo>
                  <a:cubicBezTo>
                    <a:pt x="1004" y="626"/>
                    <a:pt x="1053" y="645"/>
                    <a:pt x="1103" y="676"/>
                  </a:cubicBezTo>
                  <a:cubicBezTo>
                    <a:pt x="1163" y="705"/>
                    <a:pt x="1232" y="735"/>
                    <a:pt x="1302" y="745"/>
                  </a:cubicBezTo>
                  <a:lnTo>
                    <a:pt x="1282" y="497"/>
                  </a:lnTo>
                  <a:cubicBezTo>
                    <a:pt x="1272" y="493"/>
                    <a:pt x="1261" y="492"/>
                    <a:pt x="1249" y="492"/>
                  </a:cubicBezTo>
                  <a:cubicBezTo>
                    <a:pt x="1224" y="492"/>
                    <a:pt x="1196" y="497"/>
                    <a:pt x="1163" y="497"/>
                  </a:cubicBezTo>
                  <a:cubicBezTo>
                    <a:pt x="1113" y="486"/>
                    <a:pt x="1064" y="477"/>
                    <a:pt x="1014" y="457"/>
                  </a:cubicBezTo>
                  <a:cubicBezTo>
                    <a:pt x="905" y="427"/>
                    <a:pt x="806" y="387"/>
                    <a:pt x="706" y="338"/>
                  </a:cubicBezTo>
                  <a:cubicBezTo>
                    <a:pt x="597" y="298"/>
                    <a:pt x="508" y="248"/>
                    <a:pt x="418" y="189"/>
                  </a:cubicBezTo>
                  <a:cubicBezTo>
                    <a:pt x="369" y="159"/>
                    <a:pt x="329" y="129"/>
                    <a:pt x="299" y="100"/>
                  </a:cubicBezTo>
                  <a:cubicBezTo>
                    <a:pt x="259" y="60"/>
                    <a:pt x="239" y="3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31"/>
            <p:cNvSpPr/>
            <p:nvPr/>
          </p:nvSpPr>
          <p:spPr>
            <a:xfrm>
              <a:off x="5793350" y="3374725"/>
              <a:ext cx="38750" cy="48425"/>
            </a:xfrm>
            <a:custGeom>
              <a:avLst/>
              <a:gdLst/>
              <a:ahLst/>
              <a:cxnLst/>
              <a:rect l="l" t="t" r="r" b="b"/>
              <a:pathLst>
                <a:path w="1550" h="1937" extrusionOk="0">
                  <a:moveTo>
                    <a:pt x="219" y="189"/>
                  </a:moveTo>
                  <a:lnTo>
                    <a:pt x="249" y="209"/>
                  </a:lnTo>
                  <a:lnTo>
                    <a:pt x="338" y="258"/>
                  </a:lnTo>
                  <a:cubicBezTo>
                    <a:pt x="517" y="338"/>
                    <a:pt x="695" y="427"/>
                    <a:pt x="874" y="507"/>
                  </a:cubicBezTo>
                  <a:cubicBezTo>
                    <a:pt x="987" y="551"/>
                    <a:pt x="1104" y="590"/>
                    <a:pt x="1225" y="626"/>
                  </a:cubicBezTo>
                  <a:lnTo>
                    <a:pt x="1225" y="626"/>
                  </a:lnTo>
                  <a:cubicBezTo>
                    <a:pt x="1142" y="726"/>
                    <a:pt x="1055" y="827"/>
                    <a:pt x="964" y="924"/>
                  </a:cubicBezTo>
                  <a:lnTo>
                    <a:pt x="746" y="1162"/>
                  </a:lnTo>
                  <a:lnTo>
                    <a:pt x="507" y="1390"/>
                  </a:lnTo>
                  <a:lnTo>
                    <a:pt x="269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30" y="1728"/>
                  </a:lnTo>
                  <a:lnTo>
                    <a:pt x="120" y="1708"/>
                  </a:lnTo>
                  <a:cubicBezTo>
                    <a:pt x="110" y="1678"/>
                    <a:pt x="110" y="1648"/>
                    <a:pt x="110" y="1619"/>
                  </a:cubicBezTo>
                  <a:lnTo>
                    <a:pt x="110" y="1549"/>
                  </a:lnTo>
                  <a:lnTo>
                    <a:pt x="110" y="1470"/>
                  </a:lnTo>
                  <a:lnTo>
                    <a:pt x="139" y="1142"/>
                  </a:lnTo>
                  <a:cubicBezTo>
                    <a:pt x="170" y="914"/>
                    <a:pt x="159" y="705"/>
                    <a:pt x="179" y="487"/>
                  </a:cubicBezTo>
                  <a:lnTo>
                    <a:pt x="209" y="219"/>
                  </a:lnTo>
                  <a:cubicBezTo>
                    <a:pt x="209" y="209"/>
                    <a:pt x="209" y="189"/>
                    <a:pt x="219" y="189"/>
                  </a:cubicBezTo>
                  <a:close/>
                  <a:moveTo>
                    <a:pt x="110" y="0"/>
                  </a:moveTo>
                  <a:lnTo>
                    <a:pt x="110" y="10"/>
                  </a:lnTo>
                  <a:lnTo>
                    <a:pt x="110" y="40"/>
                  </a:lnTo>
                  <a:lnTo>
                    <a:pt x="100" y="99"/>
                  </a:lnTo>
                  <a:lnTo>
                    <a:pt x="80" y="487"/>
                  </a:lnTo>
                  <a:cubicBezTo>
                    <a:pt x="60" y="705"/>
                    <a:pt x="70" y="933"/>
                    <a:pt x="40" y="1142"/>
                  </a:cubicBezTo>
                  <a:cubicBezTo>
                    <a:pt x="31" y="1251"/>
                    <a:pt x="11" y="1361"/>
                    <a:pt x="11" y="1470"/>
                  </a:cubicBezTo>
                  <a:cubicBezTo>
                    <a:pt x="0" y="1500"/>
                    <a:pt x="0" y="1520"/>
                    <a:pt x="0" y="1549"/>
                  </a:cubicBezTo>
                  <a:lnTo>
                    <a:pt x="0" y="1648"/>
                  </a:lnTo>
                  <a:cubicBezTo>
                    <a:pt x="11" y="1728"/>
                    <a:pt x="11" y="1807"/>
                    <a:pt x="31" y="1877"/>
                  </a:cubicBezTo>
                  <a:lnTo>
                    <a:pt x="40" y="1937"/>
                  </a:lnTo>
                  <a:cubicBezTo>
                    <a:pt x="60" y="1926"/>
                    <a:pt x="70" y="1917"/>
                    <a:pt x="90" y="1906"/>
                  </a:cubicBezTo>
                  <a:lnTo>
                    <a:pt x="179" y="1837"/>
                  </a:lnTo>
                  <a:lnTo>
                    <a:pt x="338" y="1708"/>
                  </a:lnTo>
                  <a:lnTo>
                    <a:pt x="596" y="1500"/>
                  </a:lnTo>
                  <a:lnTo>
                    <a:pt x="845" y="1281"/>
                  </a:lnTo>
                  <a:lnTo>
                    <a:pt x="1083" y="1053"/>
                  </a:lnTo>
                  <a:cubicBezTo>
                    <a:pt x="1242" y="904"/>
                    <a:pt x="1401" y="755"/>
                    <a:pt x="1549" y="606"/>
                  </a:cubicBezTo>
                  <a:lnTo>
                    <a:pt x="1474" y="530"/>
                  </a:lnTo>
                  <a:lnTo>
                    <a:pt x="1490" y="457"/>
                  </a:lnTo>
                  <a:cubicBezTo>
                    <a:pt x="1454" y="451"/>
                    <a:pt x="1418" y="445"/>
                    <a:pt x="1383" y="439"/>
                  </a:cubicBezTo>
                  <a:lnTo>
                    <a:pt x="1383" y="439"/>
                  </a:lnTo>
                  <a:lnTo>
                    <a:pt x="1381" y="437"/>
                  </a:lnTo>
                  <a:cubicBezTo>
                    <a:pt x="1381" y="437"/>
                    <a:pt x="1380" y="438"/>
                    <a:pt x="1380" y="438"/>
                  </a:cubicBezTo>
                  <a:lnTo>
                    <a:pt x="1380" y="438"/>
                  </a:lnTo>
                  <a:cubicBezTo>
                    <a:pt x="1231" y="411"/>
                    <a:pt x="1086" y="376"/>
                    <a:pt x="934" y="328"/>
                  </a:cubicBezTo>
                  <a:cubicBezTo>
                    <a:pt x="755" y="269"/>
                    <a:pt x="576" y="199"/>
                    <a:pt x="398" y="130"/>
                  </a:cubicBezTo>
                  <a:cubicBezTo>
                    <a:pt x="398" y="130"/>
                    <a:pt x="348" y="110"/>
                    <a:pt x="309" y="90"/>
                  </a:cubicBezTo>
                  <a:cubicBezTo>
                    <a:pt x="269" y="70"/>
                    <a:pt x="219" y="50"/>
                    <a:pt x="219" y="50"/>
                  </a:cubicBezTo>
                  <a:lnTo>
                    <a:pt x="1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31"/>
            <p:cNvSpPr/>
            <p:nvPr/>
          </p:nvSpPr>
          <p:spPr>
            <a:xfrm>
              <a:off x="5621075" y="3364000"/>
              <a:ext cx="113475" cy="54675"/>
            </a:xfrm>
            <a:custGeom>
              <a:avLst/>
              <a:gdLst/>
              <a:ahLst/>
              <a:cxnLst/>
              <a:rect l="l" t="t" r="r" b="b"/>
              <a:pathLst>
                <a:path w="4539" h="2187" extrusionOk="0">
                  <a:moveTo>
                    <a:pt x="3336" y="0"/>
                  </a:moveTo>
                  <a:cubicBezTo>
                    <a:pt x="3333" y="0"/>
                    <a:pt x="3330" y="1"/>
                    <a:pt x="3327" y="3"/>
                  </a:cubicBezTo>
                  <a:lnTo>
                    <a:pt x="3288" y="42"/>
                  </a:lnTo>
                  <a:lnTo>
                    <a:pt x="3138" y="171"/>
                  </a:lnTo>
                  <a:lnTo>
                    <a:pt x="2890" y="380"/>
                  </a:lnTo>
                  <a:lnTo>
                    <a:pt x="2642" y="588"/>
                  </a:lnTo>
                  <a:cubicBezTo>
                    <a:pt x="2562" y="658"/>
                    <a:pt x="2463" y="717"/>
                    <a:pt x="2374" y="777"/>
                  </a:cubicBezTo>
                  <a:lnTo>
                    <a:pt x="1828" y="1134"/>
                  </a:lnTo>
                  <a:lnTo>
                    <a:pt x="1232" y="1432"/>
                  </a:lnTo>
                  <a:cubicBezTo>
                    <a:pt x="835" y="1640"/>
                    <a:pt x="418" y="1779"/>
                    <a:pt x="1" y="1929"/>
                  </a:cubicBezTo>
                  <a:lnTo>
                    <a:pt x="150" y="2187"/>
                  </a:lnTo>
                  <a:cubicBezTo>
                    <a:pt x="537" y="1988"/>
                    <a:pt x="934" y="1790"/>
                    <a:pt x="1322" y="1561"/>
                  </a:cubicBezTo>
                  <a:lnTo>
                    <a:pt x="1887" y="1234"/>
                  </a:lnTo>
                  <a:lnTo>
                    <a:pt x="2443" y="866"/>
                  </a:lnTo>
                  <a:cubicBezTo>
                    <a:pt x="2533" y="797"/>
                    <a:pt x="2622" y="747"/>
                    <a:pt x="2712" y="678"/>
                  </a:cubicBezTo>
                  <a:lnTo>
                    <a:pt x="2960" y="469"/>
                  </a:lnTo>
                  <a:lnTo>
                    <a:pt x="3218" y="261"/>
                  </a:lnTo>
                  <a:lnTo>
                    <a:pt x="3327" y="171"/>
                  </a:lnTo>
                  <a:lnTo>
                    <a:pt x="3337" y="161"/>
                  </a:lnTo>
                  <a:lnTo>
                    <a:pt x="3347" y="171"/>
                  </a:lnTo>
                  <a:lnTo>
                    <a:pt x="3387" y="201"/>
                  </a:lnTo>
                  <a:cubicBezTo>
                    <a:pt x="3555" y="340"/>
                    <a:pt x="3724" y="479"/>
                    <a:pt x="3883" y="618"/>
                  </a:cubicBezTo>
                  <a:cubicBezTo>
                    <a:pt x="4062" y="747"/>
                    <a:pt x="4230" y="876"/>
                    <a:pt x="4400" y="1005"/>
                  </a:cubicBezTo>
                  <a:lnTo>
                    <a:pt x="4539" y="817"/>
                  </a:lnTo>
                  <a:cubicBezTo>
                    <a:pt x="4360" y="698"/>
                    <a:pt x="4181" y="588"/>
                    <a:pt x="4002" y="469"/>
                  </a:cubicBezTo>
                  <a:cubicBezTo>
                    <a:pt x="3824" y="350"/>
                    <a:pt x="3645" y="221"/>
                    <a:pt x="3476" y="102"/>
                  </a:cubicBezTo>
                  <a:lnTo>
                    <a:pt x="3377" y="32"/>
                  </a:lnTo>
                  <a:cubicBezTo>
                    <a:pt x="3368" y="24"/>
                    <a:pt x="3353" y="0"/>
                    <a:pt x="333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31"/>
            <p:cNvSpPr/>
            <p:nvPr/>
          </p:nvSpPr>
          <p:spPr>
            <a:xfrm>
              <a:off x="5597750" y="3282125"/>
              <a:ext cx="57600" cy="112475"/>
            </a:xfrm>
            <a:custGeom>
              <a:avLst/>
              <a:gdLst/>
              <a:ahLst/>
              <a:cxnLst/>
              <a:rect l="l" t="t" r="r" b="b"/>
              <a:pathLst>
                <a:path w="2304" h="4499" extrusionOk="0">
                  <a:moveTo>
                    <a:pt x="1520" y="1"/>
                  </a:moveTo>
                  <a:lnTo>
                    <a:pt x="1331" y="130"/>
                  </a:lnTo>
                  <a:cubicBezTo>
                    <a:pt x="1450" y="308"/>
                    <a:pt x="1569" y="487"/>
                    <a:pt x="1699" y="666"/>
                  </a:cubicBezTo>
                  <a:cubicBezTo>
                    <a:pt x="1827" y="835"/>
                    <a:pt x="1957" y="1003"/>
                    <a:pt x="2096" y="1182"/>
                  </a:cubicBezTo>
                  <a:lnTo>
                    <a:pt x="2125" y="1212"/>
                  </a:lnTo>
                  <a:cubicBezTo>
                    <a:pt x="2125" y="1222"/>
                    <a:pt x="2135" y="1222"/>
                    <a:pt x="2125" y="1232"/>
                  </a:cubicBezTo>
                  <a:lnTo>
                    <a:pt x="2116" y="1242"/>
                  </a:lnTo>
                  <a:lnTo>
                    <a:pt x="2036" y="1341"/>
                  </a:lnTo>
                  <a:lnTo>
                    <a:pt x="1818" y="1590"/>
                  </a:lnTo>
                  <a:lnTo>
                    <a:pt x="1599" y="1837"/>
                  </a:lnTo>
                  <a:cubicBezTo>
                    <a:pt x="1529" y="1917"/>
                    <a:pt x="1470" y="2016"/>
                    <a:pt x="1401" y="2106"/>
                  </a:cubicBezTo>
                  <a:lnTo>
                    <a:pt x="1013" y="2642"/>
                  </a:lnTo>
                  <a:cubicBezTo>
                    <a:pt x="904" y="2830"/>
                    <a:pt x="785" y="3009"/>
                    <a:pt x="666" y="3198"/>
                  </a:cubicBezTo>
                  <a:cubicBezTo>
                    <a:pt x="428" y="3575"/>
                    <a:pt x="219" y="3973"/>
                    <a:pt x="0" y="4350"/>
                  </a:cubicBezTo>
                  <a:lnTo>
                    <a:pt x="258" y="4498"/>
                  </a:lnTo>
                  <a:cubicBezTo>
                    <a:pt x="417" y="4092"/>
                    <a:pt x="576" y="3675"/>
                    <a:pt x="795" y="3287"/>
                  </a:cubicBezTo>
                  <a:cubicBezTo>
                    <a:pt x="894" y="3088"/>
                    <a:pt x="1004" y="2900"/>
                    <a:pt x="1112" y="2711"/>
                  </a:cubicBezTo>
                  <a:lnTo>
                    <a:pt x="1490" y="2165"/>
                  </a:lnTo>
                  <a:cubicBezTo>
                    <a:pt x="1549" y="2076"/>
                    <a:pt x="1609" y="1987"/>
                    <a:pt x="1679" y="1907"/>
                  </a:cubicBezTo>
                  <a:lnTo>
                    <a:pt x="1897" y="1669"/>
                  </a:lnTo>
                  <a:lnTo>
                    <a:pt x="2125" y="1420"/>
                  </a:lnTo>
                  <a:lnTo>
                    <a:pt x="2255" y="1281"/>
                  </a:lnTo>
                  <a:lnTo>
                    <a:pt x="2294" y="1242"/>
                  </a:lnTo>
                  <a:cubicBezTo>
                    <a:pt x="2304" y="1222"/>
                    <a:pt x="2274" y="1202"/>
                    <a:pt x="2264" y="1192"/>
                  </a:cubicBezTo>
                  <a:cubicBezTo>
                    <a:pt x="2264" y="1192"/>
                    <a:pt x="2255" y="1162"/>
                    <a:pt x="2235" y="1142"/>
                  </a:cubicBezTo>
                  <a:cubicBezTo>
                    <a:pt x="2215" y="1123"/>
                    <a:pt x="2205" y="1093"/>
                    <a:pt x="2205" y="1093"/>
                  </a:cubicBezTo>
                  <a:lnTo>
                    <a:pt x="1847" y="557"/>
                  </a:lnTo>
                  <a:cubicBezTo>
                    <a:pt x="1738" y="368"/>
                    <a:pt x="1629" y="189"/>
                    <a:pt x="15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31"/>
            <p:cNvSpPr/>
            <p:nvPr/>
          </p:nvSpPr>
          <p:spPr>
            <a:xfrm>
              <a:off x="5682400" y="3247875"/>
              <a:ext cx="88125" cy="90625"/>
            </a:xfrm>
            <a:custGeom>
              <a:avLst/>
              <a:gdLst/>
              <a:ahLst/>
              <a:cxnLst/>
              <a:rect l="l" t="t" r="r" b="b"/>
              <a:pathLst>
                <a:path w="3525" h="3625" extrusionOk="0">
                  <a:moveTo>
                    <a:pt x="209" y="1"/>
                  </a:moveTo>
                  <a:lnTo>
                    <a:pt x="1" y="140"/>
                  </a:lnTo>
                  <a:lnTo>
                    <a:pt x="109" y="259"/>
                  </a:lnTo>
                  <a:cubicBezTo>
                    <a:pt x="140" y="288"/>
                    <a:pt x="169" y="328"/>
                    <a:pt x="199" y="368"/>
                  </a:cubicBezTo>
                  <a:lnTo>
                    <a:pt x="298" y="487"/>
                  </a:lnTo>
                  <a:cubicBezTo>
                    <a:pt x="338" y="546"/>
                    <a:pt x="387" y="606"/>
                    <a:pt x="387" y="606"/>
                  </a:cubicBezTo>
                  <a:cubicBezTo>
                    <a:pt x="517" y="765"/>
                    <a:pt x="646" y="924"/>
                    <a:pt x="775" y="1073"/>
                  </a:cubicBezTo>
                  <a:lnTo>
                    <a:pt x="1172" y="1539"/>
                  </a:lnTo>
                  <a:lnTo>
                    <a:pt x="1589" y="1987"/>
                  </a:lnTo>
                  <a:cubicBezTo>
                    <a:pt x="1738" y="2126"/>
                    <a:pt x="1877" y="2274"/>
                    <a:pt x="2026" y="2413"/>
                  </a:cubicBezTo>
                  <a:cubicBezTo>
                    <a:pt x="2175" y="2552"/>
                    <a:pt x="2314" y="2691"/>
                    <a:pt x="2463" y="2840"/>
                  </a:cubicBezTo>
                  <a:cubicBezTo>
                    <a:pt x="2611" y="2969"/>
                    <a:pt x="2770" y="3108"/>
                    <a:pt x="2920" y="3247"/>
                  </a:cubicBezTo>
                  <a:cubicBezTo>
                    <a:pt x="3079" y="3366"/>
                    <a:pt x="3237" y="3496"/>
                    <a:pt x="3386" y="3624"/>
                  </a:cubicBezTo>
                  <a:lnTo>
                    <a:pt x="3525" y="3436"/>
                  </a:lnTo>
                  <a:cubicBezTo>
                    <a:pt x="3366" y="3327"/>
                    <a:pt x="3198" y="3207"/>
                    <a:pt x="3029" y="3099"/>
                  </a:cubicBezTo>
                  <a:cubicBezTo>
                    <a:pt x="2870" y="2979"/>
                    <a:pt x="2711" y="2850"/>
                    <a:pt x="2552" y="2731"/>
                  </a:cubicBezTo>
                  <a:lnTo>
                    <a:pt x="2095" y="2334"/>
                  </a:lnTo>
                  <a:lnTo>
                    <a:pt x="1669" y="1917"/>
                  </a:lnTo>
                  <a:lnTo>
                    <a:pt x="1261" y="1460"/>
                  </a:lnTo>
                  <a:cubicBezTo>
                    <a:pt x="1132" y="1311"/>
                    <a:pt x="1003" y="1142"/>
                    <a:pt x="884" y="994"/>
                  </a:cubicBezTo>
                  <a:cubicBezTo>
                    <a:pt x="765" y="824"/>
                    <a:pt x="656" y="656"/>
                    <a:pt x="537" y="497"/>
                  </a:cubicBezTo>
                  <a:cubicBezTo>
                    <a:pt x="537" y="497"/>
                    <a:pt x="497" y="438"/>
                    <a:pt x="457" y="368"/>
                  </a:cubicBezTo>
                  <a:cubicBezTo>
                    <a:pt x="418" y="308"/>
                    <a:pt x="378" y="239"/>
                    <a:pt x="378" y="239"/>
                  </a:cubicBezTo>
                  <a:cubicBezTo>
                    <a:pt x="358" y="199"/>
                    <a:pt x="318" y="160"/>
                    <a:pt x="288" y="120"/>
                  </a:cubicBez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31"/>
            <p:cNvSpPr/>
            <p:nvPr/>
          </p:nvSpPr>
          <p:spPr>
            <a:xfrm>
              <a:off x="5701500" y="3235200"/>
              <a:ext cx="82200" cy="84700"/>
            </a:xfrm>
            <a:custGeom>
              <a:avLst/>
              <a:gdLst/>
              <a:ahLst/>
              <a:cxnLst/>
              <a:rect l="l" t="t" r="r" b="b"/>
              <a:pathLst>
                <a:path w="3288" h="3388" extrusionOk="0">
                  <a:moveTo>
                    <a:pt x="210" y="1"/>
                  </a:moveTo>
                  <a:lnTo>
                    <a:pt x="1" y="140"/>
                  </a:lnTo>
                  <a:lnTo>
                    <a:pt x="100" y="250"/>
                  </a:lnTo>
                  <a:cubicBezTo>
                    <a:pt x="130" y="279"/>
                    <a:pt x="160" y="309"/>
                    <a:pt x="190" y="349"/>
                  </a:cubicBezTo>
                  <a:cubicBezTo>
                    <a:pt x="190" y="349"/>
                    <a:pt x="229" y="408"/>
                    <a:pt x="279" y="468"/>
                  </a:cubicBezTo>
                  <a:cubicBezTo>
                    <a:pt x="318" y="517"/>
                    <a:pt x="368" y="577"/>
                    <a:pt x="368" y="577"/>
                  </a:cubicBezTo>
                  <a:cubicBezTo>
                    <a:pt x="488" y="716"/>
                    <a:pt x="596" y="865"/>
                    <a:pt x="726" y="1004"/>
                  </a:cubicBezTo>
                  <a:lnTo>
                    <a:pt x="1103" y="1431"/>
                  </a:lnTo>
                  <a:lnTo>
                    <a:pt x="1490" y="1848"/>
                  </a:lnTo>
                  <a:cubicBezTo>
                    <a:pt x="1620" y="1987"/>
                    <a:pt x="1759" y="2116"/>
                    <a:pt x="1887" y="2255"/>
                  </a:cubicBezTo>
                  <a:cubicBezTo>
                    <a:pt x="2026" y="2384"/>
                    <a:pt x="2165" y="2513"/>
                    <a:pt x="2295" y="2652"/>
                  </a:cubicBezTo>
                  <a:cubicBezTo>
                    <a:pt x="2443" y="2772"/>
                    <a:pt x="2582" y="2900"/>
                    <a:pt x="2721" y="3030"/>
                  </a:cubicBezTo>
                  <a:cubicBezTo>
                    <a:pt x="2860" y="3149"/>
                    <a:pt x="3010" y="3268"/>
                    <a:pt x="3158" y="3387"/>
                  </a:cubicBezTo>
                  <a:lnTo>
                    <a:pt x="3288" y="3198"/>
                  </a:lnTo>
                  <a:cubicBezTo>
                    <a:pt x="3138" y="3089"/>
                    <a:pt x="2990" y="2990"/>
                    <a:pt x="2831" y="2880"/>
                  </a:cubicBezTo>
                  <a:cubicBezTo>
                    <a:pt x="2682" y="2772"/>
                    <a:pt x="2533" y="2652"/>
                    <a:pt x="2384" y="2543"/>
                  </a:cubicBezTo>
                  <a:lnTo>
                    <a:pt x="1957" y="2176"/>
                  </a:lnTo>
                  <a:lnTo>
                    <a:pt x="1560" y="1779"/>
                  </a:lnTo>
                  <a:lnTo>
                    <a:pt x="1183" y="1362"/>
                  </a:lnTo>
                  <a:cubicBezTo>
                    <a:pt x="1063" y="1223"/>
                    <a:pt x="944" y="1064"/>
                    <a:pt x="835" y="925"/>
                  </a:cubicBezTo>
                  <a:cubicBezTo>
                    <a:pt x="726" y="775"/>
                    <a:pt x="616" y="617"/>
                    <a:pt x="517" y="458"/>
                  </a:cubicBezTo>
                  <a:cubicBezTo>
                    <a:pt x="517" y="458"/>
                    <a:pt x="477" y="408"/>
                    <a:pt x="438" y="349"/>
                  </a:cubicBezTo>
                  <a:cubicBezTo>
                    <a:pt x="398" y="289"/>
                    <a:pt x="368" y="230"/>
                    <a:pt x="368" y="230"/>
                  </a:cubicBezTo>
                  <a:cubicBezTo>
                    <a:pt x="349" y="190"/>
                    <a:pt x="318" y="150"/>
                    <a:pt x="289" y="111"/>
                  </a:cubicBezTo>
                  <a:lnTo>
                    <a:pt x="2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31"/>
            <p:cNvSpPr/>
            <p:nvPr/>
          </p:nvSpPr>
          <p:spPr>
            <a:xfrm>
              <a:off x="5598000" y="3391350"/>
              <a:ext cx="26825" cy="27325"/>
            </a:xfrm>
            <a:custGeom>
              <a:avLst/>
              <a:gdLst/>
              <a:ahLst/>
              <a:cxnLst/>
              <a:rect l="l" t="t" r="r" b="b"/>
              <a:pathLst>
                <a:path w="1073" h="1093" extrusionOk="0">
                  <a:moveTo>
                    <a:pt x="259" y="1"/>
                  </a:moveTo>
                  <a:lnTo>
                    <a:pt x="1" y="80"/>
                  </a:lnTo>
                  <a:cubicBezTo>
                    <a:pt x="40" y="129"/>
                    <a:pt x="90" y="189"/>
                    <a:pt x="129" y="229"/>
                  </a:cubicBezTo>
                  <a:lnTo>
                    <a:pt x="259" y="358"/>
                  </a:lnTo>
                  <a:cubicBezTo>
                    <a:pt x="348" y="427"/>
                    <a:pt x="438" y="507"/>
                    <a:pt x="517" y="577"/>
                  </a:cubicBezTo>
                  <a:cubicBezTo>
                    <a:pt x="586" y="656"/>
                    <a:pt x="656" y="735"/>
                    <a:pt x="735" y="824"/>
                  </a:cubicBezTo>
                  <a:cubicBezTo>
                    <a:pt x="765" y="864"/>
                    <a:pt x="805" y="914"/>
                    <a:pt x="844" y="963"/>
                  </a:cubicBezTo>
                  <a:cubicBezTo>
                    <a:pt x="884" y="1003"/>
                    <a:pt x="934" y="1063"/>
                    <a:pt x="994" y="1093"/>
                  </a:cubicBezTo>
                  <a:lnTo>
                    <a:pt x="1073" y="855"/>
                  </a:lnTo>
                  <a:cubicBezTo>
                    <a:pt x="1043" y="824"/>
                    <a:pt x="1003" y="835"/>
                    <a:pt x="963" y="805"/>
                  </a:cubicBezTo>
                  <a:cubicBezTo>
                    <a:pt x="924" y="775"/>
                    <a:pt x="874" y="755"/>
                    <a:pt x="835" y="716"/>
                  </a:cubicBezTo>
                  <a:cubicBezTo>
                    <a:pt x="745" y="656"/>
                    <a:pt x="665" y="577"/>
                    <a:pt x="586" y="497"/>
                  </a:cubicBezTo>
                  <a:cubicBezTo>
                    <a:pt x="507" y="427"/>
                    <a:pt x="438" y="338"/>
                    <a:pt x="368" y="259"/>
                  </a:cubicBezTo>
                  <a:cubicBezTo>
                    <a:pt x="338" y="209"/>
                    <a:pt x="318" y="169"/>
                    <a:pt x="299" y="129"/>
                  </a:cubicBezTo>
                  <a:cubicBezTo>
                    <a:pt x="279" y="80"/>
                    <a:pt x="268" y="40"/>
                    <a:pt x="2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31"/>
            <p:cNvSpPr/>
            <p:nvPr/>
          </p:nvSpPr>
          <p:spPr>
            <a:xfrm>
              <a:off x="5677675" y="3295550"/>
              <a:ext cx="47175" cy="44425"/>
            </a:xfrm>
            <a:custGeom>
              <a:avLst/>
              <a:gdLst/>
              <a:ahLst/>
              <a:cxnLst/>
              <a:rect l="l" t="t" r="r" b="b"/>
              <a:pathLst>
                <a:path w="1887" h="1777" extrusionOk="0">
                  <a:moveTo>
                    <a:pt x="785" y="208"/>
                  </a:moveTo>
                  <a:lnTo>
                    <a:pt x="815" y="238"/>
                  </a:lnTo>
                  <a:lnTo>
                    <a:pt x="885" y="318"/>
                  </a:lnTo>
                  <a:cubicBezTo>
                    <a:pt x="1095" y="552"/>
                    <a:pt x="1319" y="781"/>
                    <a:pt x="1572" y="981"/>
                  </a:cubicBezTo>
                  <a:lnTo>
                    <a:pt x="1572" y="981"/>
                  </a:lnTo>
                  <a:cubicBezTo>
                    <a:pt x="1459" y="1041"/>
                    <a:pt x="1342" y="1101"/>
                    <a:pt x="1222" y="1161"/>
                  </a:cubicBezTo>
                  <a:lnTo>
                    <a:pt x="934" y="1311"/>
                  </a:lnTo>
                  <a:lnTo>
                    <a:pt x="636" y="1430"/>
                  </a:lnTo>
                  <a:lnTo>
                    <a:pt x="329" y="1549"/>
                  </a:lnTo>
                  <a:lnTo>
                    <a:pt x="209" y="1598"/>
                  </a:lnTo>
                  <a:lnTo>
                    <a:pt x="170" y="1609"/>
                  </a:lnTo>
                  <a:lnTo>
                    <a:pt x="150" y="1618"/>
                  </a:lnTo>
                  <a:lnTo>
                    <a:pt x="150" y="1598"/>
                  </a:lnTo>
                  <a:cubicBezTo>
                    <a:pt x="150" y="1569"/>
                    <a:pt x="159" y="1539"/>
                    <a:pt x="170" y="1509"/>
                  </a:cubicBezTo>
                  <a:lnTo>
                    <a:pt x="199" y="1450"/>
                  </a:lnTo>
                  <a:cubicBezTo>
                    <a:pt x="199" y="1420"/>
                    <a:pt x="219" y="1400"/>
                    <a:pt x="229" y="1370"/>
                  </a:cubicBezTo>
                  <a:cubicBezTo>
                    <a:pt x="269" y="1271"/>
                    <a:pt x="329" y="1172"/>
                    <a:pt x="378" y="1072"/>
                  </a:cubicBezTo>
                  <a:cubicBezTo>
                    <a:pt x="487" y="874"/>
                    <a:pt x="557" y="675"/>
                    <a:pt x="656" y="477"/>
                  </a:cubicBezTo>
                  <a:lnTo>
                    <a:pt x="765" y="238"/>
                  </a:lnTo>
                  <a:cubicBezTo>
                    <a:pt x="775" y="228"/>
                    <a:pt x="775" y="208"/>
                    <a:pt x="785" y="208"/>
                  </a:cubicBezTo>
                  <a:close/>
                  <a:moveTo>
                    <a:pt x="755" y="0"/>
                  </a:moveTo>
                  <a:lnTo>
                    <a:pt x="755" y="10"/>
                  </a:lnTo>
                  <a:lnTo>
                    <a:pt x="735" y="40"/>
                  </a:lnTo>
                  <a:lnTo>
                    <a:pt x="715" y="89"/>
                  </a:lnTo>
                  <a:lnTo>
                    <a:pt x="557" y="437"/>
                  </a:lnTo>
                  <a:cubicBezTo>
                    <a:pt x="468" y="636"/>
                    <a:pt x="388" y="844"/>
                    <a:pt x="289" y="1033"/>
                  </a:cubicBezTo>
                  <a:cubicBezTo>
                    <a:pt x="239" y="1132"/>
                    <a:pt x="179" y="1221"/>
                    <a:pt x="130" y="1331"/>
                  </a:cubicBezTo>
                  <a:cubicBezTo>
                    <a:pt x="120" y="1350"/>
                    <a:pt x="110" y="1380"/>
                    <a:pt x="100" y="1410"/>
                  </a:cubicBezTo>
                  <a:lnTo>
                    <a:pt x="60" y="1499"/>
                  </a:lnTo>
                  <a:cubicBezTo>
                    <a:pt x="40" y="1569"/>
                    <a:pt x="20" y="1648"/>
                    <a:pt x="11" y="1728"/>
                  </a:cubicBezTo>
                  <a:lnTo>
                    <a:pt x="0" y="1777"/>
                  </a:lnTo>
                  <a:cubicBezTo>
                    <a:pt x="11" y="1777"/>
                    <a:pt x="31" y="1767"/>
                    <a:pt x="51" y="1767"/>
                  </a:cubicBezTo>
                  <a:lnTo>
                    <a:pt x="159" y="1728"/>
                  </a:lnTo>
                  <a:lnTo>
                    <a:pt x="358" y="1668"/>
                  </a:lnTo>
                  <a:lnTo>
                    <a:pt x="676" y="1569"/>
                  </a:lnTo>
                  <a:lnTo>
                    <a:pt x="984" y="1459"/>
                  </a:lnTo>
                  <a:lnTo>
                    <a:pt x="1291" y="1340"/>
                  </a:lnTo>
                  <a:cubicBezTo>
                    <a:pt x="1490" y="1251"/>
                    <a:pt x="1688" y="1172"/>
                    <a:pt x="1887" y="1082"/>
                  </a:cubicBezTo>
                  <a:cubicBezTo>
                    <a:pt x="1887" y="1082"/>
                    <a:pt x="1860" y="1026"/>
                    <a:pt x="1840" y="978"/>
                  </a:cubicBezTo>
                  <a:lnTo>
                    <a:pt x="1840" y="978"/>
                  </a:lnTo>
                  <a:lnTo>
                    <a:pt x="1877" y="923"/>
                  </a:lnTo>
                  <a:cubicBezTo>
                    <a:pt x="1848" y="906"/>
                    <a:pt x="1819" y="888"/>
                    <a:pt x="1790" y="869"/>
                  </a:cubicBezTo>
                  <a:lnTo>
                    <a:pt x="1790" y="869"/>
                  </a:lnTo>
                  <a:cubicBezTo>
                    <a:pt x="1788" y="866"/>
                    <a:pt x="1788" y="864"/>
                    <a:pt x="1788" y="864"/>
                  </a:cubicBezTo>
                  <a:cubicBezTo>
                    <a:pt x="1786" y="864"/>
                    <a:pt x="1785" y="865"/>
                    <a:pt x="1784" y="866"/>
                  </a:cubicBezTo>
                  <a:lnTo>
                    <a:pt x="1784" y="866"/>
                  </a:lnTo>
                  <a:cubicBezTo>
                    <a:pt x="1499" y="686"/>
                    <a:pt x="1225" y="460"/>
                    <a:pt x="984" y="219"/>
                  </a:cubicBezTo>
                  <a:lnTo>
                    <a:pt x="845" y="80"/>
                  </a:lnTo>
                  <a:cubicBezTo>
                    <a:pt x="845" y="80"/>
                    <a:pt x="825" y="69"/>
                    <a:pt x="805" y="49"/>
                  </a:cubicBezTo>
                  <a:lnTo>
                    <a:pt x="765" y="10"/>
                  </a:lnTo>
                  <a:lnTo>
                    <a:pt x="7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31"/>
            <p:cNvSpPr/>
            <p:nvPr/>
          </p:nvSpPr>
          <p:spPr>
            <a:xfrm>
              <a:off x="5519800" y="3252350"/>
              <a:ext cx="115950" cy="33025"/>
            </a:xfrm>
            <a:custGeom>
              <a:avLst/>
              <a:gdLst/>
              <a:ahLst/>
              <a:cxnLst/>
              <a:rect l="l" t="t" r="r" b="b"/>
              <a:pathLst>
                <a:path w="4638" h="1321" extrusionOk="0">
                  <a:moveTo>
                    <a:pt x="3804" y="0"/>
                  </a:moveTo>
                  <a:lnTo>
                    <a:pt x="3744" y="20"/>
                  </a:lnTo>
                  <a:lnTo>
                    <a:pt x="3566" y="89"/>
                  </a:lnTo>
                  <a:lnTo>
                    <a:pt x="3257" y="199"/>
                  </a:lnTo>
                  <a:lnTo>
                    <a:pt x="2950" y="308"/>
                  </a:lnTo>
                  <a:cubicBezTo>
                    <a:pt x="2851" y="338"/>
                    <a:pt x="2731" y="358"/>
                    <a:pt x="2632" y="387"/>
                  </a:cubicBezTo>
                  <a:lnTo>
                    <a:pt x="1986" y="517"/>
                  </a:lnTo>
                  <a:cubicBezTo>
                    <a:pt x="1768" y="546"/>
                    <a:pt x="1550" y="566"/>
                    <a:pt x="1331" y="586"/>
                  </a:cubicBezTo>
                  <a:cubicBezTo>
                    <a:pt x="1111" y="606"/>
                    <a:pt x="886" y="613"/>
                    <a:pt x="661" y="613"/>
                  </a:cubicBezTo>
                  <a:cubicBezTo>
                    <a:pt x="439" y="613"/>
                    <a:pt x="218" y="606"/>
                    <a:pt x="1" y="596"/>
                  </a:cubicBezTo>
                  <a:lnTo>
                    <a:pt x="1" y="596"/>
                  </a:lnTo>
                  <a:cubicBezTo>
                    <a:pt x="1" y="596"/>
                    <a:pt x="11" y="676"/>
                    <a:pt x="20" y="745"/>
                  </a:cubicBezTo>
                  <a:cubicBezTo>
                    <a:pt x="40" y="824"/>
                    <a:pt x="51" y="894"/>
                    <a:pt x="51" y="894"/>
                  </a:cubicBezTo>
                  <a:cubicBezTo>
                    <a:pt x="488" y="844"/>
                    <a:pt x="924" y="804"/>
                    <a:pt x="1361" y="735"/>
                  </a:cubicBezTo>
                  <a:cubicBezTo>
                    <a:pt x="1580" y="705"/>
                    <a:pt x="1798" y="665"/>
                    <a:pt x="2017" y="636"/>
                  </a:cubicBezTo>
                  <a:cubicBezTo>
                    <a:pt x="2017" y="636"/>
                    <a:pt x="2175" y="596"/>
                    <a:pt x="2334" y="566"/>
                  </a:cubicBezTo>
                  <a:cubicBezTo>
                    <a:pt x="2503" y="526"/>
                    <a:pt x="2662" y="487"/>
                    <a:pt x="2662" y="487"/>
                  </a:cubicBezTo>
                  <a:cubicBezTo>
                    <a:pt x="2771" y="457"/>
                    <a:pt x="2880" y="447"/>
                    <a:pt x="2979" y="407"/>
                  </a:cubicBezTo>
                  <a:lnTo>
                    <a:pt x="3297" y="308"/>
                  </a:lnTo>
                  <a:lnTo>
                    <a:pt x="3605" y="199"/>
                  </a:lnTo>
                  <a:lnTo>
                    <a:pt x="3734" y="159"/>
                  </a:lnTo>
                  <a:lnTo>
                    <a:pt x="3754" y="159"/>
                  </a:lnTo>
                  <a:lnTo>
                    <a:pt x="3764" y="169"/>
                  </a:lnTo>
                  <a:lnTo>
                    <a:pt x="3784" y="209"/>
                  </a:lnTo>
                  <a:cubicBezTo>
                    <a:pt x="3883" y="398"/>
                    <a:pt x="3992" y="596"/>
                    <a:pt x="4102" y="775"/>
                  </a:cubicBezTo>
                  <a:cubicBezTo>
                    <a:pt x="4221" y="963"/>
                    <a:pt x="4320" y="1152"/>
                    <a:pt x="4449" y="1321"/>
                  </a:cubicBezTo>
                  <a:lnTo>
                    <a:pt x="4638" y="1192"/>
                  </a:lnTo>
                  <a:cubicBezTo>
                    <a:pt x="4508" y="1033"/>
                    <a:pt x="4389" y="854"/>
                    <a:pt x="4261" y="676"/>
                  </a:cubicBezTo>
                  <a:cubicBezTo>
                    <a:pt x="4131" y="506"/>
                    <a:pt x="4022" y="328"/>
                    <a:pt x="3903" y="139"/>
                  </a:cubicBezTo>
                  <a:lnTo>
                    <a:pt x="3844" y="40"/>
                  </a:lnTo>
                  <a:cubicBezTo>
                    <a:pt x="3833" y="30"/>
                    <a:pt x="3824" y="0"/>
                    <a:pt x="380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31"/>
            <p:cNvSpPr/>
            <p:nvPr/>
          </p:nvSpPr>
          <p:spPr>
            <a:xfrm>
              <a:off x="5505900" y="3151300"/>
              <a:ext cx="81950" cy="93625"/>
            </a:xfrm>
            <a:custGeom>
              <a:avLst/>
              <a:gdLst/>
              <a:ahLst/>
              <a:cxnLst/>
              <a:rect l="l" t="t" r="r" b="b"/>
              <a:pathLst>
                <a:path w="3278" h="3745" extrusionOk="0">
                  <a:moveTo>
                    <a:pt x="2990" y="1"/>
                  </a:moveTo>
                  <a:lnTo>
                    <a:pt x="2761" y="51"/>
                  </a:lnTo>
                  <a:cubicBezTo>
                    <a:pt x="2801" y="259"/>
                    <a:pt x="2860" y="468"/>
                    <a:pt x="2910" y="676"/>
                  </a:cubicBezTo>
                  <a:cubicBezTo>
                    <a:pt x="2970" y="885"/>
                    <a:pt x="3029" y="1103"/>
                    <a:pt x="3098" y="1302"/>
                  </a:cubicBezTo>
                  <a:lnTo>
                    <a:pt x="3109" y="1351"/>
                  </a:lnTo>
                  <a:lnTo>
                    <a:pt x="3118" y="1362"/>
                  </a:lnTo>
                  <a:lnTo>
                    <a:pt x="3098" y="1371"/>
                  </a:lnTo>
                  <a:lnTo>
                    <a:pt x="2979" y="1431"/>
                  </a:lnTo>
                  <a:lnTo>
                    <a:pt x="2692" y="1590"/>
                  </a:lnTo>
                  <a:lnTo>
                    <a:pt x="2394" y="1739"/>
                  </a:lnTo>
                  <a:cubicBezTo>
                    <a:pt x="2295" y="1788"/>
                    <a:pt x="2215" y="1858"/>
                    <a:pt x="2116" y="1918"/>
                  </a:cubicBezTo>
                  <a:lnTo>
                    <a:pt x="1560" y="2275"/>
                  </a:lnTo>
                  <a:cubicBezTo>
                    <a:pt x="1381" y="2404"/>
                    <a:pt x="1202" y="2543"/>
                    <a:pt x="1024" y="2672"/>
                  </a:cubicBezTo>
                  <a:cubicBezTo>
                    <a:pt x="676" y="2930"/>
                    <a:pt x="338" y="3228"/>
                    <a:pt x="1" y="3506"/>
                  </a:cubicBezTo>
                  <a:lnTo>
                    <a:pt x="179" y="3745"/>
                  </a:lnTo>
                  <a:cubicBezTo>
                    <a:pt x="477" y="3416"/>
                    <a:pt x="785" y="3079"/>
                    <a:pt x="1123" y="2801"/>
                  </a:cubicBezTo>
                  <a:cubicBezTo>
                    <a:pt x="1282" y="2652"/>
                    <a:pt x="1450" y="2513"/>
                    <a:pt x="1619" y="2374"/>
                  </a:cubicBezTo>
                  <a:lnTo>
                    <a:pt x="2165" y="2007"/>
                  </a:lnTo>
                  <a:cubicBezTo>
                    <a:pt x="2264" y="1947"/>
                    <a:pt x="2354" y="1887"/>
                    <a:pt x="2443" y="1838"/>
                  </a:cubicBezTo>
                  <a:lnTo>
                    <a:pt x="2741" y="1689"/>
                  </a:lnTo>
                  <a:lnTo>
                    <a:pt x="3029" y="1550"/>
                  </a:lnTo>
                  <a:lnTo>
                    <a:pt x="3208" y="1461"/>
                  </a:lnTo>
                  <a:lnTo>
                    <a:pt x="3268" y="1431"/>
                  </a:lnTo>
                  <a:cubicBezTo>
                    <a:pt x="3277" y="1421"/>
                    <a:pt x="3257" y="1391"/>
                    <a:pt x="3257" y="1381"/>
                  </a:cubicBezTo>
                  <a:lnTo>
                    <a:pt x="3228" y="1262"/>
                  </a:lnTo>
                  <a:cubicBezTo>
                    <a:pt x="3168" y="1053"/>
                    <a:pt x="3138" y="845"/>
                    <a:pt x="3098" y="636"/>
                  </a:cubicBezTo>
                  <a:cubicBezTo>
                    <a:pt x="3049" y="428"/>
                    <a:pt x="3009" y="219"/>
                    <a:pt x="29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31"/>
            <p:cNvSpPr/>
            <p:nvPr/>
          </p:nvSpPr>
          <p:spPr>
            <a:xfrm>
              <a:off x="5635250" y="3138175"/>
              <a:ext cx="52375" cy="112950"/>
            </a:xfrm>
            <a:custGeom>
              <a:avLst/>
              <a:gdLst/>
              <a:ahLst/>
              <a:cxnLst/>
              <a:rect l="l" t="t" r="r" b="b"/>
              <a:pathLst>
                <a:path w="2095" h="4518" extrusionOk="0">
                  <a:moveTo>
                    <a:pt x="248" y="0"/>
                  </a:moveTo>
                  <a:lnTo>
                    <a:pt x="0" y="60"/>
                  </a:lnTo>
                  <a:lnTo>
                    <a:pt x="49" y="208"/>
                  </a:lnTo>
                  <a:cubicBezTo>
                    <a:pt x="69" y="248"/>
                    <a:pt x="89" y="298"/>
                    <a:pt x="99" y="347"/>
                  </a:cubicBezTo>
                  <a:lnTo>
                    <a:pt x="188" y="625"/>
                  </a:lnTo>
                  <a:lnTo>
                    <a:pt x="278" y="923"/>
                  </a:lnTo>
                  <a:lnTo>
                    <a:pt x="387" y="1201"/>
                  </a:lnTo>
                  <a:lnTo>
                    <a:pt x="477" y="1489"/>
                  </a:lnTo>
                  <a:lnTo>
                    <a:pt x="585" y="1777"/>
                  </a:lnTo>
                  <a:cubicBezTo>
                    <a:pt x="665" y="1966"/>
                    <a:pt x="735" y="2154"/>
                    <a:pt x="814" y="2343"/>
                  </a:cubicBezTo>
                  <a:cubicBezTo>
                    <a:pt x="894" y="2532"/>
                    <a:pt x="973" y="2721"/>
                    <a:pt x="1062" y="2899"/>
                  </a:cubicBezTo>
                  <a:cubicBezTo>
                    <a:pt x="1152" y="3088"/>
                    <a:pt x="1221" y="3277"/>
                    <a:pt x="1320" y="3455"/>
                  </a:cubicBezTo>
                  <a:cubicBezTo>
                    <a:pt x="1499" y="3822"/>
                    <a:pt x="1688" y="4180"/>
                    <a:pt x="1896" y="4517"/>
                  </a:cubicBezTo>
                  <a:lnTo>
                    <a:pt x="2095" y="4389"/>
                  </a:lnTo>
                  <a:cubicBezTo>
                    <a:pt x="1867" y="4071"/>
                    <a:pt x="1638" y="3733"/>
                    <a:pt x="1439" y="3385"/>
                  </a:cubicBezTo>
                  <a:cubicBezTo>
                    <a:pt x="1331" y="3217"/>
                    <a:pt x="1251" y="3038"/>
                    <a:pt x="1161" y="2860"/>
                  </a:cubicBezTo>
                  <a:cubicBezTo>
                    <a:pt x="1062" y="2681"/>
                    <a:pt x="993" y="2492"/>
                    <a:pt x="913" y="2304"/>
                  </a:cubicBezTo>
                  <a:cubicBezTo>
                    <a:pt x="824" y="2125"/>
                    <a:pt x="764" y="1926"/>
                    <a:pt x="695" y="1737"/>
                  </a:cubicBezTo>
                  <a:cubicBezTo>
                    <a:pt x="665" y="1648"/>
                    <a:pt x="625" y="1549"/>
                    <a:pt x="596" y="1450"/>
                  </a:cubicBezTo>
                  <a:lnTo>
                    <a:pt x="516" y="1161"/>
                  </a:lnTo>
                  <a:lnTo>
                    <a:pt x="437" y="874"/>
                  </a:lnTo>
                  <a:lnTo>
                    <a:pt x="377" y="585"/>
                  </a:lnTo>
                  <a:lnTo>
                    <a:pt x="307" y="288"/>
                  </a:lnTo>
                  <a:lnTo>
                    <a:pt x="278" y="139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31"/>
            <p:cNvSpPr/>
            <p:nvPr/>
          </p:nvSpPr>
          <p:spPr>
            <a:xfrm>
              <a:off x="5657825" y="3133425"/>
              <a:ext cx="48925" cy="105050"/>
            </a:xfrm>
            <a:custGeom>
              <a:avLst/>
              <a:gdLst/>
              <a:ahLst/>
              <a:cxnLst/>
              <a:rect l="l" t="t" r="r" b="b"/>
              <a:pathLst>
                <a:path w="1957" h="4202" extrusionOk="0">
                  <a:moveTo>
                    <a:pt x="238" y="1"/>
                  </a:moveTo>
                  <a:lnTo>
                    <a:pt x="0" y="51"/>
                  </a:lnTo>
                  <a:lnTo>
                    <a:pt x="50" y="190"/>
                  </a:lnTo>
                  <a:cubicBezTo>
                    <a:pt x="60" y="230"/>
                    <a:pt x="80" y="269"/>
                    <a:pt x="90" y="319"/>
                  </a:cubicBezTo>
                  <a:lnTo>
                    <a:pt x="179" y="587"/>
                  </a:lnTo>
                  <a:lnTo>
                    <a:pt x="258" y="855"/>
                  </a:lnTo>
                  <a:lnTo>
                    <a:pt x="358" y="1123"/>
                  </a:lnTo>
                  <a:lnTo>
                    <a:pt x="447" y="1391"/>
                  </a:lnTo>
                  <a:lnTo>
                    <a:pt x="547" y="1649"/>
                  </a:lnTo>
                  <a:cubicBezTo>
                    <a:pt x="616" y="1828"/>
                    <a:pt x="675" y="2007"/>
                    <a:pt x="755" y="2176"/>
                  </a:cubicBezTo>
                  <a:cubicBezTo>
                    <a:pt x="834" y="2355"/>
                    <a:pt x="904" y="2523"/>
                    <a:pt x="984" y="2692"/>
                  </a:cubicBezTo>
                  <a:cubicBezTo>
                    <a:pt x="1063" y="2871"/>
                    <a:pt x="1132" y="3039"/>
                    <a:pt x="1222" y="3208"/>
                  </a:cubicBezTo>
                  <a:cubicBezTo>
                    <a:pt x="1390" y="3546"/>
                    <a:pt x="1569" y="3884"/>
                    <a:pt x="1758" y="4201"/>
                  </a:cubicBezTo>
                  <a:lnTo>
                    <a:pt x="1957" y="4072"/>
                  </a:lnTo>
                  <a:cubicBezTo>
                    <a:pt x="1738" y="3774"/>
                    <a:pt x="1540" y="3467"/>
                    <a:pt x="1351" y="3149"/>
                  </a:cubicBezTo>
                  <a:cubicBezTo>
                    <a:pt x="1251" y="2990"/>
                    <a:pt x="1172" y="2811"/>
                    <a:pt x="1083" y="2652"/>
                  </a:cubicBezTo>
                  <a:cubicBezTo>
                    <a:pt x="993" y="2483"/>
                    <a:pt x="924" y="2315"/>
                    <a:pt x="854" y="2136"/>
                  </a:cubicBezTo>
                  <a:cubicBezTo>
                    <a:pt x="775" y="1967"/>
                    <a:pt x="715" y="1788"/>
                    <a:pt x="655" y="1609"/>
                  </a:cubicBezTo>
                  <a:cubicBezTo>
                    <a:pt x="626" y="1521"/>
                    <a:pt x="586" y="1441"/>
                    <a:pt x="556" y="1351"/>
                  </a:cubicBezTo>
                  <a:lnTo>
                    <a:pt x="487" y="1073"/>
                  </a:lnTo>
                  <a:lnTo>
                    <a:pt x="417" y="806"/>
                  </a:lnTo>
                  <a:lnTo>
                    <a:pt x="358" y="537"/>
                  </a:lnTo>
                  <a:lnTo>
                    <a:pt x="298" y="269"/>
                  </a:lnTo>
                  <a:lnTo>
                    <a:pt x="269" y="120"/>
                  </a:ln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31"/>
            <p:cNvSpPr/>
            <p:nvPr/>
          </p:nvSpPr>
          <p:spPr>
            <a:xfrm>
              <a:off x="5505175" y="3241425"/>
              <a:ext cx="17900" cy="32800"/>
            </a:xfrm>
            <a:custGeom>
              <a:avLst/>
              <a:gdLst/>
              <a:ahLst/>
              <a:cxnLst/>
              <a:rect l="l" t="t" r="r" b="b"/>
              <a:pathLst>
                <a:path w="716" h="1312" extrusionOk="0">
                  <a:moveTo>
                    <a:pt x="0" y="1"/>
                  </a:moveTo>
                  <a:lnTo>
                    <a:pt x="0" y="1"/>
                  </a:lnTo>
                  <a:cubicBezTo>
                    <a:pt x="20" y="60"/>
                    <a:pt x="40" y="129"/>
                    <a:pt x="60" y="189"/>
                  </a:cubicBezTo>
                  <a:lnTo>
                    <a:pt x="139" y="348"/>
                  </a:lnTo>
                  <a:cubicBezTo>
                    <a:pt x="199" y="447"/>
                    <a:pt x="248" y="546"/>
                    <a:pt x="298" y="646"/>
                  </a:cubicBezTo>
                  <a:cubicBezTo>
                    <a:pt x="338" y="745"/>
                    <a:pt x="377" y="844"/>
                    <a:pt x="407" y="954"/>
                  </a:cubicBezTo>
                  <a:cubicBezTo>
                    <a:pt x="427" y="1013"/>
                    <a:pt x="447" y="1063"/>
                    <a:pt x="466" y="1122"/>
                  </a:cubicBezTo>
                  <a:cubicBezTo>
                    <a:pt x="486" y="1182"/>
                    <a:pt x="516" y="1252"/>
                    <a:pt x="566" y="1311"/>
                  </a:cubicBezTo>
                  <a:lnTo>
                    <a:pt x="715" y="1113"/>
                  </a:lnTo>
                  <a:cubicBezTo>
                    <a:pt x="695" y="1073"/>
                    <a:pt x="655" y="1063"/>
                    <a:pt x="625" y="1023"/>
                  </a:cubicBezTo>
                  <a:cubicBezTo>
                    <a:pt x="596" y="983"/>
                    <a:pt x="576" y="943"/>
                    <a:pt x="546" y="894"/>
                  </a:cubicBezTo>
                  <a:cubicBezTo>
                    <a:pt x="486" y="804"/>
                    <a:pt x="447" y="705"/>
                    <a:pt x="397" y="596"/>
                  </a:cubicBezTo>
                  <a:cubicBezTo>
                    <a:pt x="347" y="497"/>
                    <a:pt x="308" y="398"/>
                    <a:pt x="278" y="298"/>
                  </a:cubicBezTo>
                  <a:cubicBezTo>
                    <a:pt x="268" y="248"/>
                    <a:pt x="258" y="199"/>
                    <a:pt x="258" y="149"/>
                  </a:cubicBezTo>
                  <a:cubicBezTo>
                    <a:pt x="248" y="100"/>
                    <a:pt x="258" y="60"/>
                    <a:pt x="268" y="2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31"/>
            <p:cNvSpPr/>
            <p:nvPr/>
          </p:nvSpPr>
          <p:spPr>
            <a:xfrm>
              <a:off x="5598750" y="3185700"/>
              <a:ext cx="51650" cy="36125"/>
            </a:xfrm>
            <a:custGeom>
              <a:avLst/>
              <a:gdLst/>
              <a:ahLst/>
              <a:cxnLst/>
              <a:rect l="l" t="t" r="r" b="b"/>
              <a:pathLst>
                <a:path w="2066" h="1445" extrusionOk="0">
                  <a:moveTo>
                    <a:pt x="1295" y="211"/>
                  </a:moveTo>
                  <a:cubicBezTo>
                    <a:pt x="1297" y="211"/>
                    <a:pt x="1299" y="212"/>
                    <a:pt x="1301" y="214"/>
                  </a:cubicBezTo>
                  <a:lnTo>
                    <a:pt x="1311" y="244"/>
                  </a:lnTo>
                  <a:lnTo>
                    <a:pt x="1350" y="343"/>
                  </a:lnTo>
                  <a:cubicBezTo>
                    <a:pt x="1410" y="531"/>
                    <a:pt x="1489" y="710"/>
                    <a:pt x="1579" y="889"/>
                  </a:cubicBezTo>
                  <a:cubicBezTo>
                    <a:pt x="1619" y="978"/>
                    <a:pt x="1659" y="1067"/>
                    <a:pt x="1708" y="1147"/>
                  </a:cubicBezTo>
                  <a:cubicBezTo>
                    <a:pt x="1721" y="1170"/>
                    <a:pt x="1734" y="1192"/>
                    <a:pt x="1747" y="1213"/>
                  </a:cubicBezTo>
                  <a:lnTo>
                    <a:pt x="1747" y="1213"/>
                  </a:lnTo>
                  <a:cubicBezTo>
                    <a:pt x="1618" y="1229"/>
                    <a:pt x="1487" y="1244"/>
                    <a:pt x="1361" y="1256"/>
                  </a:cubicBezTo>
                  <a:lnTo>
                    <a:pt x="1033" y="1286"/>
                  </a:lnTo>
                  <a:lnTo>
                    <a:pt x="715" y="1296"/>
                  </a:lnTo>
                  <a:lnTo>
                    <a:pt x="199" y="1296"/>
                  </a:lnTo>
                  <a:lnTo>
                    <a:pt x="209" y="1276"/>
                  </a:lnTo>
                  <a:cubicBezTo>
                    <a:pt x="218" y="1246"/>
                    <a:pt x="238" y="1217"/>
                    <a:pt x="258" y="1197"/>
                  </a:cubicBezTo>
                  <a:lnTo>
                    <a:pt x="298" y="1147"/>
                  </a:lnTo>
                  <a:lnTo>
                    <a:pt x="357" y="1087"/>
                  </a:lnTo>
                  <a:cubicBezTo>
                    <a:pt x="437" y="1018"/>
                    <a:pt x="516" y="948"/>
                    <a:pt x="596" y="869"/>
                  </a:cubicBezTo>
                  <a:cubicBezTo>
                    <a:pt x="775" y="720"/>
                    <a:pt x="914" y="561"/>
                    <a:pt x="1072" y="412"/>
                  </a:cubicBezTo>
                  <a:lnTo>
                    <a:pt x="1271" y="233"/>
                  </a:lnTo>
                  <a:cubicBezTo>
                    <a:pt x="1279" y="226"/>
                    <a:pt x="1287" y="211"/>
                    <a:pt x="1295" y="211"/>
                  </a:cubicBezTo>
                  <a:close/>
                  <a:moveTo>
                    <a:pt x="1348" y="1"/>
                  </a:moveTo>
                  <a:cubicBezTo>
                    <a:pt x="1345" y="1"/>
                    <a:pt x="1341" y="5"/>
                    <a:pt x="1341" y="5"/>
                  </a:cubicBezTo>
                  <a:lnTo>
                    <a:pt x="1321" y="35"/>
                  </a:lnTo>
                  <a:lnTo>
                    <a:pt x="1271" y="75"/>
                  </a:lnTo>
                  <a:lnTo>
                    <a:pt x="1003" y="343"/>
                  </a:lnTo>
                  <a:cubicBezTo>
                    <a:pt x="844" y="492"/>
                    <a:pt x="695" y="661"/>
                    <a:pt x="536" y="800"/>
                  </a:cubicBezTo>
                  <a:cubicBezTo>
                    <a:pt x="447" y="869"/>
                    <a:pt x="357" y="939"/>
                    <a:pt x="278" y="1018"/>
                  </a:cubicBezTo>
                  <a:lnTo>
                    <a:pt x="218" y="1078"/>
                  </a:lnTo>
                  <a:lnTo>
                    <a:pt x="149" y="1147"/>
                  </a:lnTo>
                  <a:cubicBezTo>
                    <a:pt x="110" y="1206"/>
                    <a:pt x="70" y="1266"/>
                    <a:pt x="30" y="1336"/>
                  </a:cubicBezTo>
                  <a:lnTo>
                    <a:pt x="0" y="1385"/>
                  </a:lnTo>
                  <a:cubicBezTo>
                    <a:pt x="20" y="1395"/>
                    <a:pt x="40" y="1395"/>
                    <a:pt x="50" y="1395"/>
                  </a:cubicBezTo>
                  <a:lnTo>
                    <a:pt x="169" y="1405"/>
                  </a:lnTo>
                  <a:lnTo>
                    <a:pt x="377" y="1415"/>
                  </a:lnTo>
                  <a:lnTo>
                    <a:pt x="705" y="1435"/>
                  </a:lnTo>
                  <a:lnTo>
                    <a:pt x="1033" y="1445"/>
                  </a:lnTo>
                  <a:lnTo>
                    <a:pt x="1361" y="1435"/>
                  </a:lnTo>
                  <a:cubicBezTo>
                    <a:pt x="1579" y="1435"/>
                    <a:pt x="1798" y="1425"/>
                    <a:pt x="2006" y="1415"/>
                  </a:cubicBezTo>
                  <a:lnTo>
                    <a:pt x="2001" y="1311"/>
                  </a:lnTo>
                  <a:lnTo>
                    <a:pt x="2065" y="1266"/>
                  </a:lnTo>
                  <a:cubicBezTo>
                    <a:pt x="2006" y="1197"/>
                    <a:pt x="1946" y="1117"/>
                    <a:pt x="1887" y="1038"/>
                  </a:cubicBezTo>
                  <a:cubicBezTo>
                    <a:pt x="1837" y="968"/>
                    <a:pt x="1787" y="879"/>
                    <a:pt x="1738" y="800"/>
                  </a:cubicBezTo>
                  <a:cubicBezTo>
                    <a:pt x="1648" y="641"/>
                    <a:pt x="1549" y="472"/>
                    <a:pt x="1480" y="293"/>
                  </a:cubicBezTo>
                  <a:lnTo>
                    <a:pt x="1400" y="114"/>
                  </a:lnTo>
                  <a:lnTo>
                    <a:pt x="1361" y="15"/>
                  </a:lnTo>
                  <a:lnTo>
                    <a:pt x="1350" y="5"/>
                  </a:lnTo>
                  <a:cubicBezTo>
                    <a:pt x="1350" y="2"/>
                    <a:pt x="1349" y="1"/>
                    <a:pt x="13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31"/>
            <p:cNvSpPr/>
            <p:nvPr/>
          </p:nvSpPr>
          <p:spPr>
            <a:xfrm>
              <a:off x="5476375" y="3095475"/>
              <a:ext cx="104275" cy="57100"/>
            </a:xfrm>
            <a:custGeom>
              <a:avLst/>
              <a:gdLst/>
              <a:ahLst/>
              <a:cxnLst/>
              <a:rect l="l" t="t" r="r" b="b"/>
              <a:pathLst>
                <a:path w="4171" h="2284" extrusionOk="0">
                  <a:moveTo>
                    <a:pt x="70" y="0"/>
                  </a:moveTo>
                  <a:lnTo>
                    <a:pt x="0" y="288"/>
                  </a:lnTo>
                  <a:cubicBezTo>
                    <a:pt x="417" y="397"/>
                    <a:pt x="844" y="526"/>
                    <a:pt x="1281" y="616"/>
                  </a:cubicBezTo>
                  <a:cubicBezTo>
                    <a:pt x="1499" y="665"/>
                    <a:pt x="1718" y="715"/>
                    <a:pt x="1927" y="755"/>
                  </a:cubicBezTo>
                  <a:lnTo>
                    <a:pt x="2582" y="854"/>
                  </a:lnTo>
                  <a:cubicBezTo>
                    <a:pt x="2691" y="874"/>
                    <a:pt x="2800" y="894"/>
                    <a:pt x="2909" y="903"/>
                  </a:cubicBezTo>
                  <a:lnTo>
                    <a:pt x="3237" y="923"/>
                  </a:lnTo>
                  <a:lnTo>
                    <a:pt x="3565" y="934"/>
                  </a:lnTo>
                  <a:lnTo>
                    <a:pt x="3704" y="943"/>
                  </a:lnTo>
                  <a:lnTo>
                    <a:pt x="3714" y="943"/>
                  </a:lnTo>
                  <a:cubicBezTo>
                    <a:pt x="3723" y="953"/>
                    <a:pt x="3723" y="963"/>
                    <a:pt x="3723" y="963"/>
                  </a:cubicBezTo>
                  <a:lnTo>
                    <a:pt x="3723" y="1013"/>
                  </a:lnTo>
                  <a:cubicBezTo>
                    <a:pt x="3783" y="1440"/>
                    <a:pt x="3853" y="1867"/>
                    <a:pt x="3942" y="2284"/>
                  </a:cubicBezTo>
                  <a:lnTo>
                    <a:pt x="4171" y="2234"/>
                  </a:lnTo>
                  <a:cubicBezTo>
                    <a:pt x="4041" y="1827"/>
                    <a:pt x="3952" y="1410"/>
                    <a:pt x="3862" y="993"/>
                  </a:cubicBezTo>
                  <a:lnTo>
                    <a:pt x="3843" y="874"/>
                  </a:lnTo>
                  <a:cubicBezTo>
                    <a:pt x="3833" y="854"/>
                    <a:pt x="3843" y="824"/>
                    <a:pt x="3823" y="824"/>
                  </a:cubicBezTo>
                  <a:lnTo>
                    <a:pt x="3763" y="824"/>
                  </a:lnTo>
                  <a:lnTo>
                    <a:pt x="3575" y="814"/>
                  </a:lnTo>
                  <a:lnTo>
                    <a:pt x="3247" y="804"/>
                  </a:lnTo>
                  <a:lnTo>
                    <a:pt x="2920" y="795"/>
                  </a:lnTo>
                  <a:cubicBezTo>
                    <a:pt x="2810" y="795"/>
                    <a:pt x="2701" y="764"/>
                    <a:pt x="2591" y="755"/>
                  </a:cubicBezTo>
                  <a:lnTo>
                    <a:pt x="1946" y="645"/>
                  </a:lnTo>
                  <a:cubicBezTo>
                    <a:pt x="1738" y="586"/>
                    <a:pt x="1519" y="526"/>
                    <a:pt x="1311" y="466"/>
                  </a:cubicBezTo>
                  <a:cubicBezTo>
                    <a:pt x="884" y="347"/>
                    <a:pt x="477" y="179"/>
                    <a:pt x="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31"/>
            <p:cNvSpPr/>
            <p:nvPr/>
          </p:nvSpPr>
          <p:spPr>
            <a:xfrm>
              <a:off x="5475125" y="3008600"/>
              <a:ext cx="101300" cy="62575"/>
            </a:xfrm>
            <a:custGeom>
              <a:avLst/>
              <a:gdLst/>
              <a:ahLst/>
              <a:cxnLst/>
              <a:rect l="l" t="t" r="r" b="b"/>
              <a:pathLst>
                <a:path w="4052" h="2503" extrusionOk="0">
                  <a:moveTo>
                    <a:pt x="3823" y="0"/>
                  </a:moveTo>
                  <a:cubicBezTo>
                    <a:pt x="3754" y="417"/>
                    <a:pt x="3714" y="854"/>
                    <a:pt x="3684" y="1280"/>
                  </a:cubicBezTo>
                  <a:lnTo>
                    <a:pt x="3674" y="1331"/>
                  </a:lnTo>
                  <a:cubicBezTo>
                    <a:pt x="3674" y="1331"/>
                    <a:pt x="3684" y="1340"/>
                    <a:pt x="3674" y="1350"/>
                  </a:cubicBezTo>
                  <a:lnTo>
                    <a:pt x="3665" y="1350"/>
                  </a:lnTo>
                  <a:lnTo>
                    <a:pt x="3526" y="1370"/>
                  </a:lnTo>
                  <a:lnTo>
                    <a:pt x="3198" y="1400"/>
                  </a:lnTo>
                  <a:lnTo>
                    <a:pt x="2870" y="1439"/>
                  </a:lnTo>
                  <a:cubicBezTo>
                    <a:pt x="2761" y="1450"/>
                    <a:pt x="2661" y="1479"/>
                    <a:pt x="2553" y="1499"/>
                  </a:cubicBezTo>
                  <a:lnTo>
                    <a:pt x="1907" y="1638"/>
                  </a:lnTo>
                  <a:cubicBezTo>
                    <a:pt x="1688" y="1698"/>
                    <a:pt x="1480" y="1757"/>
                    <a:pt x="1262" y="1817"/>
                  </a:cubicBezTo>
                  <a:cubicBezTo>
                    <a:pt x="834" y="1936"/>
                    <a:pt x="417" y="2085"/>
                    <a:pt x="0" y="2224"/>
                  </a:cubicBezTo>
                  <a:lnTo>
                    <a:pt x="90" y="2502"/>
                  </a:lnTo>
                  <a:cubicBezTo>
                    <a:pt x="487" y="2313"/>
                    <a:pt x="884" y="2115"/>
                    <a:pt x="1301" y="1966"/>
                  </a:cubicBezTo>
                  <a:cubicBezTo>
                    <a:pt x="1510" y="1896"/>
                    <a:pt x="1718" y="1817"/>
                    <a:pt x="1927" y="1757"/>
                  </a:cubicBezTo>
                  <a:lnTo>
                    <a:pt x="2572" y="1609"/>
                  </a:lnTo>
                  <a:cubicBezTo>
                    <a:pt x="2672" y="1589"/>
                    <a:pt x="2780" y="1559"/>
                    <a:pt x="2890" y="1549"/>
                  </a:cubicBezTo>
                  <a:lnTo>
                    <a:pt x="3217" y="1519"/>
                  </a:lnTo>
                  <a:lnTo>
                    <a:pt x="3535" y="1489"/>
                  </a:lnTo>
                  <a:lnTo>
                    <a:pt x="3734" y="1470"/>
                  </a:lnTo>
                  <a:lnTo>
                    <a:pt x="3793" y="1470"/>
                  </a:lnTo>
                  <a:cubicBezTo>
                    <a:pt x="3804" y="1459"/>
                    <a:pt x="3804" y="1430"/>
                    <a:pt x="3804" y="1410"/>
                  </a:cubicBezTo>
                  <a:lnTo>
                    <a:pt x="3813" y="1291"/>
                  </a:lnTo>
                  <a:cubicBezTo>
                    <a:pt x="3883" y="863"/>
                    <a:pt x="3952" y="446"/>
                    <a:pt x="4051" y="29"/>
                  </a:cubicBezTo>
                  <a:lnTo>
                    <a:pt x="38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31"/>
            <p:cNvSpPr/>
            <p:nvPr/>
          </p:nvSpPr>
          <p:spPr>
            <a:xfrm>
              <a:off x="5629775" y="3018025"/>
              <a:ext cx="11450" cy="121400"/>
            </a:xfrm>
            <a:custGeom>
              <a:avLst/>
              <a:gdLst/>
              <a:ahLst/>
              <a:cxnLst/>
              <a:rect l="l" t="t" r="r" b="b"/>
              <a:pathLst>
                <a:path w="458" h="4856" extrusionOk="0">
                  <a:moveTo>
                    <a:pt x="80" y="0"/>
                  </a:moveTo>
                  <a:lnTo>
                    <a:pt x="70" y="159"/>
                  </a:lnTo>
                  <a:lnTo>
                    <a:pt x="70" y="308"/>
                  </a:lnTo>
                  <a:cubicBezTo>
                    <a:pt x="70" y="308"/>
                    <a:pt x="60" y="378"/>
                    <a:pt x="50" y="457"/>
                  </a:cubicBezTo>
                  <a:lnTo>
                    <a:pt x="50" y="606"/>
                  </a:lnTo>
                  <a:cubicBezTo>
                    <a:pt x="40" y="804"/>
                    <a:pt x="20" y="1003"/>
                    <a:pt x="20" y="1212"/>
                  </a:cubicBezTo>
                  <a:cubicBezTo>
                    <a:pt x="20" y="1410"/>
                    <a:pt x="1" y="1618"/>
                    <a:pt x="1" y="1817"/>
                  </a:cubicBezTo>
                  <a:cubicBezTo>
                    <a:pt x="10" y="2026"/>
                    <a:pt x="10" y="2234"/>
                    <a:pt x="10" y="2433"/>
                  </a:cubicBezTo>
                  <a:cubicBezTo>
                    <a:pt x="20" y="2641"/>
                    <a:pt x="30" y="2840"/>
                    <a:pt x="30" y="3048"/>
                  </a:cubicBezTo>
                  <a:cubicBezTo>
                    <a:pt x="50" y="3247"/>
                    <a:pt x="70" y="3456"/>
                    <a:pt x="80" y="3654"/>
                  </a:cubicBezTo>
                  <a:cubicBezTo>
                    <a:pt x="120" y="4061"/>
                    <a:pt x="159" y="4458"/>
                    <a:pt x="229" y="4855"/>
                  </a:cubicBezTo>
                  <a:lnTo>
                    <a:pt x="457" y="4806"/>
                  </a:lnTo>
                  <a:cubicBezTo>
                    <a:pt x="358" y="4429"/>
                    <a:pt x="279" y="4032"/>
                    <a:pt x="219" y="3634"/>
                  </a:cubicBezTo>
                  <a:cubicBezTo>
                    <a:pt x="189" y="3436"/>
                    <a:pt x="159" y="3237"/>
                    <a:pt x="149" y="3039"/>
                  </a:cubicBezTo>
                  <a:lnTo>
                    <a:pt x="109" y="2433"/>
                  </a:lnTo>
                  <a:lnTo>
                    <a:pt x="109" y="1827"/>
                  </a:lnTo>
                  <a:cubicBezTo>
                    <a:pt x="120" y="1618"/>
                    <a:pt x="140" y="1420"/>
                    <a:pt x="159" y="1221"/>
                  </a:cubicBezTo>
                  <a:cubicBezTo>
                    <a:pt x="169" y="1023"/>
                    <a:pt x="209" y="824"/>
                    <a:pt x="229" y="625"/>
                  </a:cubicBezTo>
                  <a:cubicBezTo>
                    <a:pt x="229" y="625"/>
                    <a:pt x="239" y="546"/>
                    <a:pt x="259" y="477"/>
                  </a:cubicBezTo>
                  <a:cubicBezTo>
                    <a:pt x="268" y="398"/>
                    <a:pt x="279" y="328"/>
                    <a:pt x="279" y="328"/>
                  </a:cubicBezTo>
                  <a:cubicBezTo>
                    <a:pt x="298" y="278"/>
                    <a:pt x="298" y="228"/>
                    <a:pt x="308" y="179"/>
                  </a:cubicBezTo>
                  <a:lnTo>
                    <a:pt x="328" y="40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31"/>
            <p:cNvSpPr/>
            <p:nvPr/>
          </p:nvSpPr>
          <p:spPr>
            <a:xfrm>
              <a:off x="5652850" y="3021500"/>
              <a:ext cx="10950" cy="113225"/>
            </a:xfrm>
            <a:custGeom>
              <a:avLst/>
              <a:gdLst/>
              <a:ahLst/>
              <a:cxnLst/>
              <a:rect l="l" t="t" r="r" b="b"/>
              <a:pathLst>
                <a:path w="438" h="4529" extrusionOk="0">
                  <a:moveTo>
                    <a:pt x="60" y="0"/>
                  </a:moveTo>
                  <a:lnTo>
                    <a:pt x="60" y="149"/>
                  </a:lnTo>
                  <a:cubicBezTo>
                    <a:pt x="60" y="189"/>
                    <a:pt x="60" y="239"/>
                    <a:pt x="51" y="288"/>
                  </a:cubicBezTo>
                  <a:cubicBezTo>
                    <a:pt x="51" y="288"/>
                    <a:pt x="51" y="358"/>
                    <a:pt x="40" y="427"/>
                  </a:cubicBezTo>
                  <a:lnTo>
                    <a:pt x="40" y="566"/>
                  </a:lnTo>
                  <a:cubicBezTo>
                    <a:pt x="31" y="755"/>
                    <a:pt x="11" y="943"/>
                    <a:pt x="11" y="1132"/>
                  </a:cubicBezTo>
                  <a:cubicBezTo>
                    <a:pt x="1" y="1321"/>
                    <a:pt x="1" y="1510"/>
                    <a:pt x="1" y="1698"/>
                  </a:cubicBezTo>
                  <a:lnTo>
                    <a:pt x="1" y="2264"/>
                  </a:lnTo>
                  <a:cubicBezTo>
                    <a:pt x="11" y="2452"/>
                    <a:pt x="20" y="2651"/>
                    <a:pt x="31" y="2840"/>
                  </a:cubicBezTo>
                  <a:cubicBezTo>
                    <a:pt x="40" y="3028"/>
                    <a:pt x="60" y="3217"/>
                    <a:pt x="70" y="3406"/>
                  </a:cubicBezTo>
                  <a:cubicBezTo>
                    <a:pt x="100" y="3783"/>
                    <a:pt x="140" y="4160"/>
                    <a:pt x="199" y="4528"/>
                  </a:cubicBezTo>
                  <a:lnTo>
                    <a:pt x="437" y="4478"/>
                  </a:lnTo>
                  <a:cubicBezTo>
                    <a:pt x="338" y="4121"/>
                    <a:pt x="269" y="3754"/>
                    <a:pt x="209" y="3386"/>
                  </a:cubicBezTo>
                  <a:cubicBezTo>
                    <a:pt x="179" y="3207"/>
                    <a:pt x="150" y="3019"/>
                    <a:pt x="140" y="2830"/>
                  </a:cubicBezTo>
                  <a:lnTo>
                    <a:pt x="100" y="2264"/>
                  </a:lnTo>
                  <a:lnTo>
                    <a:pt x="110" y="1698"/>
                  </a:lnTo>
                  <a:cubicBezTo>
                    <a:pt x="110" y="1510"/>
                    <a:pt x="140" y="1321"/>
                    <a:pt x="150" y="1142"/>
                  </a:cubicBezTo>
                  <a:cubicBezTo>
                    <a:pt x="159" y="954"/>
                    <a:pt x="199" y="764"/>
                    <a:pt x="219" y="586"/>
                  </a:cubicBezTo>
                  <a:lnTo>
                    <a:pt x="239" y="447"/>
                  </a:lnTo>
                  <a:cubicBezTo>
                    <a:pt x="249" y="378"/>
                    <a:pt x="269" y="308"/>
                    <a:pt x="269" y="308"/>
                  </a:cubicBezTo>
                  <a:cubicBezTo>
                    <a:pt x="279" y="268"/>
                    <a:pt x="289" y="219"/>
                    <a:pt x="289" y="169"/>
                  </a:cubicBezTo>
                  <a:lnTo>
                    <a:pt x="309" y="40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31"/>
            <p:cNvSpPr/>
            <p:nvPr/>
          </p:nvSpPr>
          <p:spPr>
            <a:xfrm>
              <a:off x="5473400" y="3066175"/>
              <a:ext cx="6975" cy="35525"/>
            </a:xfrm>
            <a:custGeom>
              <a:avLst/>
              <a:gdLst/>
              <a:ahLst/>
              <a:cxnLst/>
              <a:rect l="l" t="t" r="r" b="b"/>
              <a:pathLst>
                <a:path w="279" h="1421" extrusionOk="0">
                  <a:moveTo>
                    <a:pt x="10" y="1"/>
                  </a:moveTo>
                  <a:cubicBezTo>
                    <a:pt x="10" y="70"/>
                    <a:pt x="0" y="140"/>
                    <a:pt x="0" y="199"/>
                  </a:cubicBezTo>
                  <a:lnTo>
                    <a:pt x="20" y="378"/>
                  </a:lnTo>
                  <a:cubicBezTo>
                    <a:pt x="30" y="487"/>
                    <a:pt x="40" y="606"/>
                    <a:pt x="49" y="705"/>
                  </a:cubicBezTo>
                  <a:cubicBezTo>
                    <a:pt x="60" y="815"/>
                    <a:pt x="49" y="924"/>
                    <a:pt x="49" y="1033"/>
                  </a:cubicBezTo>
                  <a:cubicBezTo>
                    <a:pt x="49" y="1093"/>
                    <a:pt x="40" y="1152"/>
                    <a:pt x="40" y="1212"/>
                  </a:cubicBezTo>
                  <a:cubicBezTo>
                    <a:pt x="40" y="1272"/>
                    <a:pt x="40" y="1351"/>
                    <a:pt x="60" y="1420"/>
                  </a:cubicBezTo>
                  <a:lnTo>
                    <a:pt x="278" y="1291"/>
                  </a:lnTo>
                  <a:cubicBezTo>
                    <a:pt x="278" y="1252"/>
                    <a:pt x="239" y="1221"/>
                    <a:pt x="228" y="1182"/>
                  </a:cubicBezTo>
                  <a:lnTo>
                    <a:pt x="199" y="1033"/>
                  </a:lnTo>
                  <a:cubicBezTo>
                    <a:pt x="179" y="924"/>
                    <a:pt x="169" y="815"/>
                    <a:pt x="159" y="696"/>
                  </a:cubicBezTo>
                  <a:cubicBezTo>
                    <a:pt x="149" y="586"/>
                    <a:pt x="149" y="477"/>
                    <a:pt x="169" y="378"/>
                  </a:cubicBezTo>
                  <a:cubicBezTo>
                    <a:pt x="169" y="328"/>
                    <a:pt x="189" y="279"/>
                    <a:pt x="199" y="229"/>
                  </a:cubicBezTo>
                  <a:cubicBezTo>
                    <a:pt x="208" y="179"/>
                    <a:pt x="239" y="149"/>
                    <a:pt x="248" y="109"/>
                  </a:cubicBezTo>
                  <a:lnTo>
                    <a:pt x="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31"/>
            <p:cNvSpPr/>
            <p:nvPr/>
          </p:nvSpPr>
          <p:spPr>
            <a:xfrm>
              <a:off x="5568450" y="3060225"/>
              <a:ext cx="49175" cy="38975"/>
            </a:xfrm>
            <a:custGeom>
              <a:avLst/>
              <a:gdLst/>
              <a:ahLst/>
              <a:cxnLst/>
              <a:rect l="l" t="t" r="r" b="b"/>
              <a:pathLst>
                <a:path w="1967" h="1559" extrusionOk="0">
                  <a:moveTo>
                    <a:pt x="1634" y="174"/>
                  </a:moveTo>
                  <a:cubicBezTo>
                    <a:pt x="1637" y="174"/>
                    <a:pt x="1639" y="176"/>
                    <a:pt x="1639" y="179"/>
                  </a:cubicBezTo>
                  <a:lnTo>
                    <a:pt x="1639" y="219"/>
                  </a:lnTo>
                  <a:lnTo>
                    <a:pt x="1639" y="318"/>
                  </a:lnTo>
                  <a:cubicBezTo>
                    <a:pt x="1631" y="635"/>
                    <a:pt x="1643" y="958"/>
                    <a:pt x="1697" y="1278"/>
                  </a:cubicBezTo>
                  <a:lnTo>
                    <a:pt x="1697" y="1278"/>
                  </a:lnTo>
                  <a:cubicBezTo>
                    <a:pt x="1573" y="1245"/>
                    <a:pt x="1447" y="1212"/>
                    <a:pt x="1322" y="1181"/>
                  </a:cubicBezTo>
                  <a:lnTo>
                    <a:pt x="1004" y="1082"/>
                  </a:lnTo>
                  <a:lnTo>
                    <a:pt x="696" y="973"/>
                  </a:lnTo>
                  <a:lnTo>
                    <a:pt x="388" y="854"/>
                  </a:lnTo>
                  <a:lnTo>
                    <a:pt x="279" y="814"/>
                  </a:lnTo>
                  <a:lnTo>
                    <a:pt x="239" y="795"/>
                  </a:lnTo>
                  <a:lnTo>
                    <a:pt x="219" y="784"/>
                  </a:lnTo>
                  <a:lnTo>
                    <a:pt x="229" y="775"/>
                  </a:lnTo>
                  <a:cubicBezTo>
                    <a:pt x="259" y="755"/>
                    <a:pt x="279" y="735"/>
                    <a:pt x="309" y="715"/>
                  </a:cubicBezTo>
                  <a:lnTo>
                    <a:pt x="368" y="685"/>
                  </a:lnTo>
                  <a:cubicBezTo>
                    <a:pt x="388" y="675"/>
                    <a:pt x="418" y="665"/>
                    <a:pt x="438" y="656"/>
                  </a:cubicBezTo>
                  <a:cubicBezTo>
                    <a:pt x="537" y="616"/>
                    <a:pt x="646" y="576"/>
                    <a:pt x="755" y="536"/>
                  </a:cubicBezTo>
                  <a:cubicBezTo>
                    <a:pt x="964" y="457"/>
                    <a:pt x="1152" y="358"/>
                    <a:pt x="1361" y="278"/>
                  </a:cubicBezTo>
                  <a:lnTo>
                    <a:pt x="1609" y="179"/>
                  </a:lnTo>
                  <a:cubicBezTo>
                    <a:pt x="1616" y="179"/>
                    <a:pt x="1627" y="174"/>
                    <a:pt x="1634" y="174"/>
                  </a:cubicBezTo>
                  <a:close/>
                  <a:moveTo>
                    <a:pt x="1748" y="0"/>
                  </a:moveTo>
                  <a:lnTo>
                    <a:pt x="1719" y="10"/>
                  </a:lnTo>
                  <a:lnTo>
                    <a:pt x="1659" y="40"/>
                  </a:lnTo>
                  <a:lnTo>
                    <a:pt x="1311" y="189"/>
                  </a:lnTo>
                  <a:cubicBezTo>
                    <a:pt x="1113" y="268"/>
                    <a:pt x="914" y="378"/>
                    <a:pt x="716" y="447"/>
                  </a:cubicBezTo>
                  <a:cubicBezTo>
                    <a:pt x="616" y="486"/>
                    <a:pt x="507" y="517"/>
                    <a:pt x="398" y="556"/>
                  </a:cubicBezTo>
                  <a:cubicBezTo>
                    <a:pt x="378" y="576"/>
                    <a:pt x="349" y="586"/>
                    <a:pt x="318" y="596"/>
                  </a:cubicBezTo>
                  <a:lnTo>
                    <a:pt x="229" y="636"/>
                  </a:lnTo>
                  <a:cubicBezTo>
                    <a:pt x="170" y="675"/>
                    <a:pt x="100" y="715"/>
                    <a:pt x="40" y="764"/>
                  </a:cubicBezTo>
                  <a:lnTo>
                    <a:pt x="1" y="804"/>
                  </a:lnTo>
                  <a:cubicBezTo>
                    <a:pt x="11" y="814"/>
                    <a:pt x="31" y="824"/>
                    <a:pt x="51" y="834"/>
                  </a:cubicBezTo>
                  <a:lnTo>
                    <a:pt x="150" y="884"/>
                  </a:lnTo>
                  <a:lnTo>
                    <a:pt x="338" y="963"/>
                  </a:lnTo>
                  <a:lnTo>
                    <a:pt x="646" y="1102"/>
                  </a:lnTo>
                  <a:lnTo>
                    <a:pt x="944" y="1232"/>
                  </a:lnTo>
                  <a:lnTo>
                    <a:pt x="1252" y="1340"/>
                  </a:lnTo>
                  <a:cubicBezTo>
                    <a:pt x="1450" y="1420"/>
                    <a:pt x="1659" y="1490"/>
                    <a:pt x="1858" y="1559"/>
                  </a:cubicBezTo>
                  <a:cubicBezTo>
                    <a:pt x="1858" y="1559"/>
                    <a:pt x="1876" y="1503"/>
                    <a:pt x="1895" y="1455"/>
                  </a:cubicBezTo>
                  <a:lnTo>
                    <a:pt x="1895" y="1455"/>
                  </a:lnTo>
                  <a:lnTo>
                    <a:pt x="1967" y="1440"/>
                  </a:lnTo>
                  <a:cubicBezTo>
                    <a:pt x="1858" y="1082"/>
                    <a:pt x="1798" y="695"/>
                    <a:pt x="1778" y="308"/>
                  </a:cubicBezTo>
                  <a:lnTo>
                    <a:pt x="1768" y="119"/>
                  </a:lnTo>
                  <a:cubicBezTo>
                    <a:pt x="1768" y="119"/>
                    <a:pt x="1768" y="89"/>
                    <a:pt x="1759" y="69"/>
                  </a:cubicBezTo>
                  <a:lnTo>
                    <a:pt x="1759" y="10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31"/>
            <p:cNvSpPr/>
            <p:nvPr/>
          </p:nvSpPr>
          <p:spPr>
            <a:xfrm>
              <a:off x="5496725" y="2920225"/>
              <a:ext cx="84650" cy="89125"/>
            </a:xfrm>
            <a:custGeom>
              <a:avLst/>
              <a:gdLst/>
              <a:ahLst/>
              <a:cxnLst/>
              <a:rect l="l" t="t" r="r" b="b"/>
              <a:pathLst>
                <a:path w="3386" h="3565" extrusionOk="0">
                  <a:moveTo>
                    <a:pt x="159" y="0"/>
                  </a:moveTo>
                  <a:lnTo>
                    <a:pt x="1" y="248"/>
                  </a:lnTo>
                  <a:cubicBezTo>
                    <a:pt x="358" y="506"/>
                    <a:pt x="705" y="784"/>
                    <a:pt x="1073" y="1023"/>
                  </a:cubicBezTo>
                  <a:cubicBezTo>
                    <a:pt x="1252" y="1142"/>
                    <a:pt x="1440" y="1261"/>
                    <a:pt x="1629" y="1380"/>
                  </a:cubicBezTo>
                  <a:lnTo>
                    <a:pt x="2205" y="1708"/>
                  </a:lnTo>
                  <a:cubicBezTo>
                    <a:pt x="2304" y="1768"/>
                    <a:pt x="2393" y="1827"/>
                    <a:pt x="2492" y="1867"/>
                  </a:cubicBezTo>
                  <a:lnTo>
                    <a:pt x="2790" y="2006"/>
                  </a:lnTo>
                  <a:lnTo>
                    <a:pt x="3098" y="2135"/>
                  </a:lnTo>
                  <a:lnTo>
                    <a:pt x="3218" y="2194"/>
                  </a:lnTo>
                  <a:lnTo>
                    <a:pt x="3237" y="2205"/>
                  </a:lnTo>
                  <a:cubicBezTo>
                    <a:pt x="3237" y="2205"/>
                    <a:pt x="3227" y="2214"/>
                    <a:pt x="3227" y="2224"/>
                  </a:cubicBezTo>
                  <a:lnTo>
                    <a:pt x="3218" y="2264"/>
                  </a:lnTo>
                  <a:cubicBezTo>
                    <a:pt x="3158" y="2472"/>
                    <a:pt x="3118" y="2681"/>
                    <a:pt x="3079" y="2900"/>
                  </a:cubicBezTo>
                  <a:cubicBezTo>
                    <a:pt x="3029" y="3108"/>
                    <a:pt x="2989" y="3317"/>
                    <a:pt x="2959" y="3535"/>
                  </a:cubicBezTo>
                  <a:lnTo>
                    <a:pt x="3187" y="3564"/>
                  </a:lnTo>
                  <a:cubicBezTo>
                    <a:pt x="3198" y="3356"/>
                    <a:pt x="3227" y="3147"/>
                    <a:pt x="3257" y="2929"/>
                  </a:cubicBezTo>
                  <a:cubicBezTo>
                    <a:pt x="3287" y="2721"/>
                    <a:pt x="3307" y="2502"/>
                    <a:pt x="3346" y="2294"/>
                  </a:cubicBezTo>
                  <a:lnTo>
                    <a:pt x="3376" y="2185"/>
                  </a:lnTo>
                  <a:cubicBezTo>
                    <a:pt x="3376" y="2165"/>
                    <a:pt x="3386" y="2135"/>
                    <a:pt x="3376" y="2125"/>
                  </a:cubicBezTo>
                  <a:lnTo>
                    <a:pt x="3317" y="2095"/>
                  </a:lnTo>
                  <a:lnTo>
                    <a:pt x="3138" y="2026"/>
                  </a:lnTo>
                  <a:lnTo>
                    <a:pt x="2840" y="1896"/>
                  </a:lnTo>
                  <a:lnTo>
                    <a:pt x="2542" y="1768"/>
                  </a:lnTo>
                  <a:cubicBezTo>
                    <a:pt x="2443" y="1728"/>
                    <a:pt x="2344" y="1668"/>
                    <a:pt x="2254" y="1618"/>
                  </a:cubicBezTo>
                  <a:lnTo>
                    <a:pt x="1689" y="1281"/>
                  </a:lnTo>
                  <a:cubicBezTo>
                    <a:pt x="1499" y="1152"/>
                    <a:pt x="1331" y="1023"/>
                    <a:pt x="1152" y="884"/>
                  </a:cubicBezTo>
                  <a:cubicBezTo>
                    <a:pt x="804" y="625"/>
                    <a:pt x="477" y="308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31"/>
            <p:cNvSpPr/>
            <p:nvPr/>
          </p:nvSpPr>
          <p:spPr>
            <a:xfrm>
              <a:off x="5508875" y="2872550"/>
              <a:ext cx="114975" cy="34025"/>
            </a:xfrm>
            <a:custGeom>
              <a:avLst/>
              <a:gdLst/>
              <a:ahLst/>
              <a:cxnLst/>
              <a:rect l="l" t="t" r="r" b="b"/>
              <a:pathLst>
                <a:path w="4599" h="1361" extrusionOk="0">
                  <a:moveTo>
                    <a:pt x="4389" y="1"/>
                  </a:moveTo>
                  <a:cubicBezTo>
                    <a:pt x="4281" y="189"/>
                    <a:pt x="4191" y="378"/>
                    <a:pt x="4082" y="566"/>
                  </a:cubicBezTo>
                  <a:cubicBezTo>
                    <a:pt x="3983" y="756"/>
                    <a:pt x="3893" y="954"/>
                    <a:pt x="3804" y="1153"/>
                  </a:cubicBezTo>
                  <a:lnTo>
                    <a:pt x="3784" y="1192"/>
                  </a:lnTo>
                  <a:cubicBezTo>
                    <a:pt x="3774" y="1202"/>
                    <a:pt x="3774" y="1212"/>
                    <a:pt x="3774" y="1212"/>
                  </a:cubicBezTo>
                  <a:lnTo>
                    <a:pt x="3754" y="1202"/>
                  </a:lnTo>
                  <a:lnTo>
                    <a:pt x="3625" y="1173"/>
                  </a:lnTo>
                  <a:lnTo>
                    <a:pt x="3307" y="1093"/>
                  </a:lnTo>
                  <a:lnTo>
                    <a:pt x="2990" y="1003"/>
                  </a:lnTo>
                  <a:cubicBezTo>
                    <a:pt x="2880" y="974"/>
                    <a:pt x="2771" y="964"/>
                    <a:pt x="2662" y="944"/>
                  </a:cubicBezTo>
                  <a:cubicBezTo>
                    <a:pt x="2662" y="944"/>
                    <a:pt x="2493" y="914"/>
                    <a:pt x="2334" y="884"/>
                  </a:cubicBezTo>
                  <a:cubicBezTo>
                    <a:pt x="2176" y="864"/>
                    <a:pt x="2006" y="835"/>
                    <a:pt x="2006" y="835"/>
                  </a:cubicBezTo>
                  <a:lnTo>
                    <a:pt x="1351" y="775"/>
                  </a:lnTo>
                  <a:cubicBezTo>
                    <a:pt x="914" y="725"/>
                    <a:pt x="468" y="716"/>
                    <a:pt x="31" y="696"/>
                  </a:cubicBezTo>
                  <a:cubicBezTo>
                    <a:pt x="31" y="696"/>
                    <a:pt x="21" y="765"/>
                    <a:pt x="11" y="844"/>
                  </a:cubicBezTo>
                  <a:cubicBezTo>
                    <a:pt x="1" y="914"/>
                    <a:pt x="1" y="983"/>
                    <a:pt x="1" y="983"/>
                  </a:cubicBezTo>
                  <a:cubicBezTo>
                    <a:pt x="381" y="949"/>
                    <a:pt x="777" y="922"/>
                    <a:pt x="1162" y="922"/>
                  </a:cubicBezTo>
                  <a:cubicBezTo>
                    <a:pt x="1219" y="922"/>
                    <a:pt x="1275" y="923"/>
                    <a:pt x="1331" y="924"/>
                  </a:cubicBezTo>
                  <a:cubicBezTo>
                    <a:pt x="1550" y="934"/>
                    <a:pt x="1768" y="934"/>
                    <a:pt x="1987" y="954"/>
                  </a:cubicBezTo>
                  <a:lnTo>
                    <a:pt x="2642" y="1043"/>
                  </a:lnTo>
                  <a:cubicBezTo>
                    <a:pt x="2741" y="1063"/>
                    <a:pt x="2851" y="1083"/>
                    <a:pt x="2960" y="1113"/>
                  </a:cubicBezTo>
                  <a:lnTo>
                    <a:pt x="3277" y="1192"/>
                  </a:lnTo>
                  <a:lnTo>
                    <a:pt x="3586" y="1292"/>
                  </a:lnTo>
                  <a:lnTo>
                    <a:pt x="3774" y="1341"/>
                  </a:lnTo>
                  <a:lnTo>
                    <a:pt x="3833" y="1361"/>
                  </a:lnTo>
                  <a:cubicBezTo>
                    <a:pt x="3853" y="1361"/>
                    <a:pt x="3853" y="1331"/>
                    <a:pt x="3864" y="1312"/>
                  </a:cubicBezTo>
                  <a:lnTo>
                    <a:pt x="3923" y="1212"/>
                  </a:lnTo>
                  <a:cubicBezTo>
                    <a:pt x="4032" y="1023"/>
                    <a:pt x="4131" y="835"/>
                    <a:pt x="4250" y="656"/>
                  </a:cubicBezTo>
                  <a:cubicBezTo>
                    <a:pt x="4370" y="477"/>
                    <a:pt x="4469" y="288"/>
                    <a:pt x="4598" y="120"/>
                  </a:cubicBezTo>
                  <a:lnTo>
                    <a:pt x="43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7" name="Google Shape;12767;p31"/>
            <p:cNvSpPr/>
            <p:nvPr/>
          </p:nvSpPr>
          <p:spPr>
            <a:xfrm>
              <a:off x="5632000" y="2903575"/>
              <a:ext cx="45700" cy="115475"/>
            </a:xfrm>
            <a:custGeom>
              <a:avLst/>
              <a:gdLst/>
              <a:ahLst/>
              <a:cxnLst/>
              <a:rect l="l" t="t" r="r" b="b"/>
              <a:pathLst>
                <a:path w="1828" h="4619" extrusionOk="0">
                  <a:moveTo>
                    <a:pt x="1609" y="1"/>
                  </a:moveTo>
                  <a:cubicBezTo>
                    <a:pt x="1609" y="1"/>
                    <a:pt x="1589" y="40"/>
                    <a:pt x="1569" y="71"/>
                  </a:cubicBezTo>
                  <a:cubicBezTo>
                    <a:pt x="1560" y="110"/>
                    <a:pt x="1540" y="150"/>
                    <a:pt x="1540" y="150"/>
                  </a:cubicBezTo>
                  <a:cubicBezTo>
                    <a:pt x="1530" y="190"/>
                    <a:pt x="1510" y="239"/>
                    <a:pt x="1490" y="279"/>
                  </a:cubicBezTo>
                  <a:lnTo>
                    <a:pt x="1361" y="557"/>
                  </a:lnTo>
                  <a:cubicBezTo>
                    <a:pt x="1262" y="735"/>
                    <a:pt x="1192" y="924"/>
                    <a:pt x="1113" y="1113"/>
                  </a:cubicBezTo>
                  <a:cubicBezTo>
                    <a:pt x="1024" y="1291"/>
                    <a:pt x="954" y="1490"/>
                    <a:pt x="885" y="1669"/>
                  </a:cubicBezTo>
                  <a:cubicBezTo>
                    <a:pt x="795" y="1858"/>
                    <a:pt x="735" y="2056"/>
                    <a:pt x="666" y="2245"/>
                  </a:cubicBezTo>
                  <a:cubicBezTo>
                    <a:pt x="587" y="2434"/>
                    <a:pt x="527" y="2622"/>
                    <a:pt x="468" y="2821"/>
                  </a:cubicBezTo>
                  <a:lnTo>
                    <a:pt x="378" y="3109"/>
                  </a:lnTo>
                  <a:lnTo>
                    <a:pt x="289" y="3407"/>
                  </a:lnTo>
                  <a:lnTo>
                    <a:pt x="199" y="3694"/>
                  </a:lnTo>
                  <a:lnTo>
                    <a:pt x="130" y="3992"/>
                  </a:lnTo>
                  <a:cubicBezTo>
                    <a:pt x="80" y="4181"/>
                    <a:pt x="31" y="4380"/>
                    <a:pt x="1" y="4578"/>
                  </a:cubicBezTo>
                  <a:lnTo>
                    <a:pt x="229" y="4618"/>
                  </a:lnTo>
                  <a:cubicBezTo>
                    <a:pt x="249" y="4419"/>
                    <a:pt x="279" y="4221"/>
                    <a:pt x="309" y="4022"/>
                  </a:cubicBezTo>
                  <a:lnTo>
                    <a:pt x="358" y="3734"/>
                  </a:lnTo>
                  <a:lnTo>
                    <a:pt x="428" y="3436"/>
                  </a:lnTo>
                  <a:lnTo>
                    <a:pt x="487" y="3138"/>
                  </a:lnTo>
                  <a:cubicBezTo>
                    <a:pt x="517" y="3049"/>
                    <a:pt x="547" y="2950"/>
                    <a:pt x="576" y="2851"/>
                  </a:cubicBezTo>
                  <a:cubicBezTo>
                    <a:pt x="626" y="2662"/>
                    <a:pt x="686" y="2463"/>
                    <a:pt x="765" y="2275"/>
                  </a:cubicBezTo>
                  <a:cubicBezTo>
                    <a:pt x="835" y="2086"/>
                    <a:pt x="894" y="1897"/>
                    <a:pt x="984" y="1719"/>
                  </a:cubicBezTo>
                  <a:cubicBezTo>
                    <a:pt x="1063" y="1530"/>
                    <a:pt x="1143" y="1341"/>
                    <a:pt x="1242" y="1172"/>
                  </a:cubicBezTo>
                  <a:cubicBezTo>
                    <a:pt x="1331" y="994"/>
                    <a:pt x="1421" y="805"/>
                    <a:pt x="1520" y="636"/>
                  </a:cubicBezTo>
                  <a:lnTo>
                    <a:pt x="1679" y="388"/>
                  </a:lnTo>
                  <a:cubicBezTo>
                    <a:pt x="1708" y="338"/>
                    <a:pt x="1728" y="299"/>
                    <a:pt x="1748" y="249"/>
                  </a:cubicBezTo>
                  <a:lnTo>
                    <a:pt x="1827" y="130"/>
                  </a:lnTo>
                  <a:lnTo>
                    <a:pt x="16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8" name="Google Shape;12768;p31"/>
            <p:cNvSpPr/>
            <p:nvPr/>
          </p:nvSpPr>
          <p:spPr>
            <a:xfrm>
              <a:off x="5654600" y="2915250"/>
              <a:ext cx="42950" cy="107275"/>
            </a:xfrm>
            <a:custGeom>
              <a:avLst/>
              <a:gdLst/>
              <a:ahLst/>
              <a:cxnLst/>
              <a:rect l="l" t="t" r="r" b="b"/>
              <a:pathLst>
                <a:path w="1718" h="4291" extrusionOk="0">
                  <a:moveTo>
                    <a:pt x="1499" y="1"/>
                  </a:moveTo>
                  <a:cubicBezTo>
                    <a:pt x="1499" y="1"/>
                    <a:pt x="1480" y="30"/>
                    <a:pt x="1470" y="60"/>
                  </a:cubicBezTo>
                  <a:cubicBezTo>
                    <a:pt x="1450" y="100"/>
                    <a:pt x="1440" y="129"/>
                    <a:pt x="1440" y="129"/>
                  </a:cubicBezTo>
                  <a:cubicBezTo>
                    <a:pt x="1420" y="169"/>
                    <a:pt x="1410" y="219"/>
                    <a:pt x="1391" y="259"/>
                  </a:cubicBezTo>
                  <a:lnTo>
                    <a:pt x="1271" y="517"/>
                  </a:lnTo>
                  <a:cubicBezTo>
                    <a:pt x="1182" y="676"/>
                    <a:pt x="1122" y="855"/>
                    <a:pt x="1043" y="1033"/>
                  </a:cubicBezTo>
                  <a:cubicBezTo>
                    <a:pt x="954" y="1202"/>
                    <a:pt x="894" y="1380"/>
                    <a:pt x="824" y="1550"/>
                  </a:cubicBezTo>
                  <a:cubicBezTo>
                    <a:pt x="745" y="1728"/>
                    <a:pt x="696" y="1907"/>
                    <a:pt x="626" y="2086"/>
                  </a:cubicBezTo>
                  <a:cubicBezTo>
                    <a:pt x="557" y="2254"/>
                    <a:pt x="497" y="2443"/>
                    <a:pt x="447" y="2622"/>
                  </a:cubicBezTo>
                  <a:lnTo>
                    <a:pt x="358" y="2890"/>
                  </a:lnTo>
                  <a:lnTo>
                    <a:pt x="278" y="3158"/>
                  </a:lnTo>
                  <a:lnTo>
                    <a:pt x="189" y="3426"/>
                  </a:lnTo>
                  <a:lnTo>
                    <a:pt x="129" y="3704"/>
                  </a:lnTo>
                  <a:cubicBezTo>
                    <a:pt x="80" y="3883"/>
                    <a:pt x="30" y="4072"/>
                    <a:pt x="0" y="4250"/>
                  </a:cubicBezTo>
                  <a:lnTo>
                    <a:pt x="228" y="4290"/>
                  </a:lnTo>
                  <a:cubicBezTo>
                    <a:pt x="248" y="4101"/>
                    <a:pt x="278" y="3922"/>
                    <a:pt x="308" y="3744"/>
                  </a:cubicBezTo>
                  <a:lnTo>
                    <a:pt x="348" y="3466"/>
                  </a:lnTo>
                  <a:lnTo>
                    <a:pt x="407" y="3198"/>
                  </a:lnTo>
                  <a:lnTo>
                    <a:pt x="467" y="2920"/>
                  </a:lnTo>
                  <a:cubicBezTo>
                    <a:pt x="497" y="2830"/>
                    <a:pt x="526" y="2741"/>
                    <a:pt x="546" y="2651"/>
                  </a:cubicBezTo>
                  <a:cubicBezTo>
                    <a:pt x="596" y="2473"/>
                    <a:pt x="656" y="2294"/>
                    <a:pt x="725" y="2115"/>
                  </a:cubicBezTo>
                  <a:cubicBezTo>
                    <a:pt x="784" y="1936"/>
                    <a:pt x="844" y="1768"/>
                    <a:pt x="923" y="1589"/>
                  </a:cubicBezTo>
                  <a:cubicBezTo>
                    <a:pt x="1003" y="1420"/>
                    <a:pt x="1073" y="1252"/>
                    <a:pt x="1162" y="1083"/>
                  </a:cubicBezTo>
                  <a:cubicBezTo>
                    <a:pt x="1261" y="924"/>
                    <a:pt x="1331" y="755"/>
                    <a:pt x="1430" y="596"/>
                  </a:cubicBezTo>
                  <a:lnTo>
                    <a:pt x="1579" y="358"/>
                  </a:lnTo>
                  <a:cubicBezTo>
                    <a:pt x="1609" y="318"/>
                    <a:pt x="1629" y="279"/>
                    <a:pt x="1649" y="239"/>
                  </a:cubicBezTo>
                  <a:cubicBezTo>
                    <a:pt x="1649" y="229"/>
                    <a:pt x="1718" y="120"/>
                    <a:pt x="1718" y="120"/>
                  </a:cubicBezTo>
                  <a:lnTo>
                    <a:pt x="14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31"/>
            <p:cNvSpPr/>
            <p:nvPr/>
          </p:nvSpPr>
          <p:spPr>
            <a:xfrm>
              <a:off x="5495725" y="2891175"/>
              <a:ext cx="16150" cy="33775"/>
            </a:xfrm>
            <a:custGeom>
              <a:avLst/>
              <a:gdLst/>
              <a:ahLst/>
              <a:cxnLst/>
              <a:rect l="l" t="t" r="r" b="b"/>
              <a:pathLst>
                <a:path w="646" h="1351" extrusionOk="0">
                  <a:moveTo>
                    <a:pt x="467" y="0"/>
                  </a:moveTo>
                  <a:cubicBezTo>
                    <a:pt x="438" y="60"/>
                    <a:pt x="408" y="119"/>
                    <a:pt x="388" y="179"/>
                  </a:cubicBezTo>
                  <a:lnTo>
                    <a:pt x="338" y="358"/>
                  </a:lnTo>
                  <a:lnTo>
                    <a:pt x="249" y="686"/>
                  </a:lnTo>
                  <a:cubicBezTo>
                    <a:pt x="219" y="785"/>
                    <a:pt x="169" y="884"/>
                    <a:pt x="120" y="984"/>
                  </a:cubicBezTo>
                  <a:cubicBezTo>
                    <a:pt x="100" y="1033"/>
                    <a:pt x="70" y="1092"/>
                    <a:pt x="50" y="1142"/>
                  </a:cubicBezTo>
                  <a:cubicBezTo>
                    <a:pt x="30" y="1202"/>
                    <a:pt x="1" y="1281"/>
                    <a:pt x="1" y="1351"/>
                  </a:cubicBezTo>
                  <a:lnTo>
                    <a:pt x="249" y="1301"/>
                  </a:lnTo>
                  <a:cubicBezTo>
                    <a:pt x="259" y="1262"/>
                    <a:pt x="239" y="1231"/>
                    <a:pt x="239" y="1182"/>
                  </a:cubicBezTo>
                  <a:cubicBezTo>
                    <a:pt x="249" y="1132"/>
                    <a:pt x="249" y="1083"/>
                    <a:pt x="259" y="1033"/>
                  </a:cubicBezTo>
                  <a:cubicBezTo>
                    <a:pt x="288" y="924"/>
                    <a:pt x="319" y="825"/>
                    <a:pt x="358" y="715"/>
                  </a:cubicBezTo>
                  <a:cubicBezTo>
                    <a:pt x="388" y="606"/>
                    <a:pt x="427" y="507"/>
                    <a:pt x="477" y="408"/>
                  </a:cubicBezTo>
                  <a:cubicBezTo>
                    <a:pt x="497" y="368"/>
                    <a:pt x="527" y="318"/>
                    <a:pt x="557" y="278"/>
                  </a:cubicBezTo>
                  <a:lnTo>
                    <a:pt x="646" y="189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31"/>
            <p:cNvSpPr/>
            <p:nvPr/>
          </p:nvSpPr>
          <p:spPr>
            <a:xfrm>
              <a:off x="5590550" y="2935850"/>
              <a:ext cx="48425" cy="37250"/>
            </a:xfrm>
            <a:custGeom>
              <a:avLst/>
              <a:gdLst/>
              <a:ahLst/>
              <a:cxnLst/>
              <a:rect l="l" t="t" r="r" b="b"/>
              <a:pathLst>
                <a:path w="1937" h="1490" extrusionOk="0">
                  <a:moveTo>
                    <a:pt x="1752" y="115"/>
                  </a:moveTo>
                  <a:cubicBezTo>
                    <a:pt x="1756" y="115"/>
                    <a:pt x="1758" y="116"/>
                    <a:pt x="1758" y="120"/>
                  </a:cubicBezTo>
                  <a:lnTo>
                    <a:pt x="1738" y="159"/>
                  </a:lnTo>
                  <a:lnTo>
                    <a:pt x="1698" y="249"/>
                  </a:lnTo>
                  <a:cubicBezTo>
                    <a:pt x="1593" y="548"/>
                    <a:pt x="1481" y="855"/>
                    <a:pt x="1417" y="1168"/>
                  </a:cubicBezTo>
                  <a:lnTo>
                    <a:pt x="1417" y="1168"/>
                  </a:lnTo>
                  <a:cubicBezTo>
                    <a:pt x="1310" y="1092"/>
                    <a:pt x="1202" y="1017"/>
                    <a:pt x="1093" y="944"/>
                  </a:cubicBezTo>
                  <a:lnTo>
                    <a:pt x="835" y="746"/>
                  </a:lnTo>
                  <a:lnTo>
                    <a:pt x="586" y="527"/>
                  </a:lnTo>
                  <a:lnTo>
                    <a:pt x="348" y="309"/>
                  </a:lnTo>
                  <a:lnTo>
                    <a:pt x="268" y="229"/>
                  </a:lnTo>
                  <a:lnTo>
                    <a:pt x="229" y="189"/>
                  </a:lnTo>
                  <a:lnTo>
                    <a:pt x="219" y="179"/>
                  </a:lnTo>
                  <a:lnTo>
                    <a:pt x="239" y="170"/>
                  </a:lnTo>
                  <a:cubicBezTo>
                    <a:pt x="268" y="159"/>
                    <a:pt x="299" y="159"/>
                    <a:pt x="328" y="150"/>
                  </a:cubicBezTo>
                  <a:lnTo>
                    <a:pt x="388" y="139"/>
                  </a:lnTo>
                  <a:lnTo>
                    <a:pt x="467" y="139"/>
                  </a:lnTo>
                  <a:cubicBezTo>
                    <a:pt x="504" y="136"/>
                    <a:pt x="540" y="135"/>
                    <a:pt x="576" y="135"/>
                  </a:cubicBezTo>
                  <a:cubicBezTo>
                    <a:pt x="649" y="135"/>
                    <a:pt x="722" y="139"/>
                    <a:pt x="795" y="139"/>
                  </a:cubicBezTo>
                  <a:cubicBezTo>
                    <a:pt x="1023" y="139"/>
                    <a:pt x="1232" y="120"/>
                    <a:pt x="1460" y="120"/>
                  </a:cubicBezTo>
                  <a:lnTo>
                    <a:pt x="1728" y="120"/>
                  </a:lnTo>
                  <a:cubicBezTo>
                    <a:pt x="1735" y="120"/>
                    <a:pt x="1746" y="115"/>
                    <a:pt x="1752" y="115"/>
                  </a:cubicBezTo>
                  <a:close/>
                  <a:moveTo>
                    <a:pt x="1837" y="0"/>
                  </a:moveTo>
                  <a:lnTo>
                    <a:pt x="1450" y="20"/>
                  </a:lnTo>
                  <a:cubicBezTo>
                    <a:pt x="1232" y="20"/>
                    <a:pt x="1003" y="40"/>
                    <a:pt x="795" y="40"/>
                  </a:cubicBezTo>
                  <a:cubicBezTo>
                    <a:pt x="685" y="40"/>
                    <a:pt x="577" y="31"/>
                    <a:pt x="467" y="31"/>
                  </a:cubicBezTo>
                  <a:cubicBezTo>
                    <a:pt x="438" y="31"/>
                    <a:pt x="407" y="31"/>
                    <a:pt x="378" y="40"/>
                  </a:cubicBezTo>
                  <a:lnTo>
                    <a:pt x="279" y="40"/>
                  </a:lnTo>
                  <a:cubicBezTo>
                    <a:pt x="209" y="60"/>
                    <a:pt x="129" y="70"/>
                    <a:pt x="60" y="100"/>
                  </a:cubicBezTo>
                  <a:lnTo>
                    <a:pt x="1" y="120"/>
                  </a:lnTo>
                  <a:cubicBezTo>
                    <a:pt x="10" y="130"/>
                    <a:pt x="30" y="139"/>
                    <a:pt x="40" y="159"/>
                  </a:cubicBezTo>
                  <a:lnTo>
                    <a:pt x="120" y="239"/>
                  </a:lnTo>
                  <a:lnTo>
                    <a:pt x="259" y="388"/>
                  </a:lnTo>
                  <a:lnTo>
                    <a:pt x="487" y="626"/>
                  </a:lnTo>
                  <a:lnTo>
                    <a:pt x="725" y="854"/>
                  </a:lnTo>
                  <a:lnTo>
                    <a:pt x="974" y="1073"/>
                  </a:lnTo>
                  <a:cubicBezTo>
                    <a:pt x="1142" y="1212"/>
                    <a:pt x="1301" y="1351"/>
                    <a:pt x="1470" y="1490"/>
                  </a:cubicBezTo>
                  <a:lnTo>
                    <a:pt x="1538" y="1408"/>
                  </a:lnTo>
                  <a:lnTo>
                    <a:pt x="1538" y="1408"/>
                  </a:lnTo>
                  <a:lnTo>
                    <a:pt x="1609" y="1421"/>
                  </a:lnTo>
                  <a:cubicBezTo>
                    <a:pt x="1611" y="1385"/>
                    <a:pt x="1614" y="1349"/>
                    <a:pt x="1617" y="1314"/>
                  </a:cubicBezTo>
                  <a:lnTo>
                    <a:pt x="1617" y="1314"/>
                  </a:lnTo>
                  <a:lnTo>
                    <a:pt x="1619" y="1311"/>
                  </a:lnTo>
                  <a:cubicBezTo>
                    <a:pt x="1618" y="1311"/>
                    <a:pt x="1618" y="1310"/>
                    <a:pt x="1617" y="1310"/>
                  </a:cubicBezTo>
                  <a:lnTo>
                    <a:pt x="1617" y="1310"/>
                  </a:lnTo>
                  <a:cubicBezTo>
                    <a:pt x="1647" y="970"/>
                    <a:pt x="1730" y="630"/>
                    <a:pt x="1837" y="298"/>
                  </a:cubicBezTo>
                  <a:lnTo>
                    <a:pt x="1897" y="120"/>
                  </a:lnTo>
                  <a:lnTo>
                    <a:pt x="1937" y="20"/>
                  </a:lnTo>
                  <a:lnTo>
                    <a:pt x="193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31"/>
            <p:cNvSpPr/>
            <p:nvPr/>
          </p:nvSpPr>
          <p:spPr>
            <a:xfrm>
              <a:off x="5579375" y="2765075"/>
              <a:ext cx="62075" cy="110500"/>
            </a:xfrm>
            <a:custGeom>
              <a:avLst/>
              <a:gdLst/>
              <a:ahLst/>
              <a:cxnLst/>
              <a:rect l="l" t="t" r="r" b="b"/>
              <a:pathLst>
                <a:path w="2483" h="4420" extrusionOk="0">
                  <a:moveTo>
                    <a:pt x="249" y="0"/>
                  </a:moveTo>
                  <a:lnTo>
                    <a:pt x="1" y="169"/>
                  </a:lnTo>
                  <a:cubicBezTo>
                    <a:pt x="239" y="536"/>
                    <a:pt x="468" y="924"/>
                    <a:pt x="726" y="1281"/>
                  </a:cubicBezTo>
                  <a:lnTo>
                    <a:pt x="1113" y="1818"/>
                  </a:lnTo>
                  <a:lnTo>
                    <a:pt x="1530" y="2334"/>
                  </a:lnTo>
                  <a:cubicBezTo>
                    <a:pt x="1600" y="2413"/>
                    <a:pt x="1669" y="2502"/>
                    <a:pt x="1748" y="2582"/>
                  </a:cubicBezTo>
                  <a:lnTo>
                    <a:pt x="1977" y="2820"/>
                  </a:lnTo>
                  <a:lnTo>
                    <a:pt x="2205" y="3049"/>
                  </a:lnTo>
                  <a:lnTo>
                    <a:pt x="2295" y="3148"/>
                  </a:lnTo>
                  <a:lnTo>
                    <a:pt x="2314" y="3158"/>
                  </a:lnTo>
                  <a:cubicBezTo>
                    <a:pt x="2314" y="3168"/>
                    <a:pt x="2304" y="3168"/>
                    <a:pt x="2304" y="3178"/>
                  </a:cubicBezTo>
                  <a:lnTo>
                    <a:pt x="2275" y="3217"/>
                  </a:lnTo>
                  <a:cubicBezTo>
                    <a:pt x="2156" y="3396"/>
                    <a:pt x="2036" y="3575"/>
                    <a:pt x="1907" y="3753"/>
                  </a:cubicBezTo>
                  <a:cubicBezTo>
                    <a:pt x="1798" y="3932"/>
                    <a:pt x="1689" y="4121"/>
                    <a:pt x="1569" y="4300"/>
                  </a:cubicBezTo>
                  <a:lnTo>
                    <a:pt x="1778" y="4419"/>
                  </a:lnTo>
                  <a:cubicBezTo>
                    <a:pt x="1867" y="4230"/>
                    <a:pt x="1967" y="4042"/>
                    <a:pt x="2066" y="3853"/>
                  </a:cubicBezTo>
                  <a:cubicBezTo>
                    <a:pt x="2175" y="3664"/>
                    <a:pt x="2284" y="3475"/>
                    <a:pt x="2384" y="3287"/>
                  </a:cubicBezTo>
                  <a:cubicBezTo>
                    <a:pt x="2384" y="3287"/>
                    <a:pt x="2403" y="3267"/>
                    <a:pt x="2414" y="3237"/>
                  </a:cubicBezTo>
                  <a:cubicBezTo>
                    <a:pt x="2434" y="3217"/>
                    <a:pt x="2453" y="3188"/>
                    <a:pt x="2453" y="3188"/>
                  </a:cubicBezTo>
                  <a:cubicBezTo>
                    <a:pt x="2453" y="3178"/>
                    <a:pt x="2483" y="3158"/>
                    <a:pt x="2473" y="3138"/>
                  </a:cubicBezTo>
                  <a:lnTo>
                    <a:pt x="2434" y="3098"/>
                  </a:lnTo>
                  <a:lnTo>
                    <a:pt x="2284" y="2959"/>
                  </a:lnTo>
                  <a:lnTo>
                    <a:pt x="2056" y="2741"/>
                  </a:lnTo>
                  <a:lnTo>
                    <a:pt x="1828" y="2513"/>
                  </a:lnTo>
                  <a:cubicBezTo>
                    <a:pt x="1748" y="2433"/>
                    <a:pt x="1679" y="2343"/>
                    <a:pt x="1609" y="2264"/>
                  </a:cubicBezTo>
                  <a:lnTo>
                    <a:pt x="1212" y="1748"/>
                  </a:lnTo>
                  <a:cubicBezTo>
                    <a:pt x="1083" y="1559"/>
                    <a:pt x="964" y="1370"/>
                    <a:pt x="854" y="1182"/>
                  </a:cubicBezTo>
                  <a:cubicBezTo>
                    <a:pt x="616" y="805"/>
                    <a:pt x="437" y="408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31"/>
            <p:cNvSpPr/>
            <p:nvPr/>
          </p:nvSpPr>
          <p:spPr>
            <a:xfrm>
              <a:off x="5601475" y="2740000"/>
              <a:ext cx="114700" cy="49925"/>
            </a:xfrm>
            <a:custGeom>
              <a:avLst/>
              <a:gdLst/>
              <a:ahLst/>
              <a:cxnLst/>
              <a:rect l="l" t="t" r="r" b="b"/>
              <a:pathLst>
                <a:path w="4588" h="1997" extrusionOk="0">
                  <a:moveTo>
                    <a:pt x="129" y="1"/>
                  </a:moveTo>
                  <a:lnTo>
                    <a:pt x="1" y="268"/>
                  </a:lnTo>
                  <a:cubicBezTo>
                    <a:pt x="427" y="388"/>
                    <a:pt x="855" y="507"/>
                    <a:pt x="1261" y="685"/>
                  </a:cubicBezTo>
                  <a:cubicBezTo>
                    <a:pt x="1460" y="775"/>
                    <a:pt x="1669" y="855"/>
                    <a:pt x="1867" y="954"/>
                  </a:cubicBezTo>
                  <a:lnTo>
                    <a:pt x="2433" y="1272"/>
                  </a:lnTo>
                  <a:cubicBezTo>
                    <a:pt x="2532" y="1331"/>
                    <a:pt x="2631" y="1381"/>
                    <a:pt x="2711" y="1450"/>
                  </a:cubicBezTo>
                  <a:lnTo>
                    <a:pt x="2979" y="1639"/>
                  </a:lnTo>
                  <a:lnTo>
                    <a:pt x="3238" y="1837"/>
                  </a:lnTo>
                  <a:lnTo>
                    <a:pt x="3386" y="1956"/>
                  </a:lnTo>
                  <a:lnTo>
                    <a:pt x="3436" y="1996"/>
                  </a:lnTo>
                  <a:cubicBezTo>
                    <a:pt x="3456" y="1996"/>
                    <a:pt x="3466" y="1976"/>
                    <a:pt x="3485" y="1967"/>
                  </a:cubicBezTo>
                  <a:lnTo>
                    <a:pt x="3575" y="1887"/>
                  </a:lnTo>
                  <a:cubicBezTo>
                    <a:pt x="3744" y="1758"/>
                    <a:pt x="3913" y="1619"/>
                    <a:pt x="4072" y="1490"/>
                  </a:cubicBezTo>
                  <a:cubicBezTo>
                    <a:pt x="4250" y="1361"/>
                    <a:pt x="4419" y="1232"/>
                    <a:pt x="4588" y="1113"/>
                  </a:cubicBezTo>
                  <a:lnTo>
                    <a:pt x="4449" y="924"/>
                  </a:lnTo>
                  <a:cubicBezTo>
                    <a:pt x="4280" y="1063"/>
                    <a:pt x="4121" y="1202"/>
                    <a:pt x="3952" y="1351"/>
                  </a:cubicBezTo>
                  <a:cubicBezTo>
                    <a:pt x="3794" y="1490"/>
                    <a:pt x="3635" y="1639"/>
                    <a:pt x="3476" y="1788"/>
                  </a:cubicBezTo>
                  <a:lnTo>
                    <a:pt x="3446" y="1817"/>
                  </a:lnTo>
                  <a:lnTo>
                    <a:pt x="3436" y="1828"/>
                  </a:lnTo>
                  <a:lnTo>
                    <a:pt x="3416" y="1817"/>
                  </a:lnTo>
                  <a:lnTo>
                    <a:pt x="3307" y="1748"/>
                  </a:lnTo>
                  <a:lnTo>
                    <a:pt x="3039" y="1550"/>
                  </a:lnTo>
                  <a:lnTo>
                    <a:pt x="2770" y="1361"/>
                  </a:lnTo>
                  <a:cubicBezTo>
                    <a:pt x="2682" y="1292"/>
                    <a:pt x="2582" y="1242"/>
                    <a:pt x="2492" y="1182"/>
                  </a:cubicBezTo>
                  <a:lnTo>
                    <a:pt x="1927" y="855"/>
                  </a:lnTo>
                  <a:lnTo>
                    <a:pt x="1331" y="557"/>
                  </a:lnTo>
                  <a:cubicBezTo>
                    <a:pt x="944" y="348"/>
                    <a:pt x="526" y="179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31"/>
            <p:cNvSpPr/>
            <p:nvPr/>
          </p:nvSpPr>
          <p:spPr>
            <a:xfrm>
              <a:off x="5672225" y="2811500"/>
              <a:ext cx="83175" cy="95075"/>
            </a:xfrm>
            <a:custGeom>
              <a:avLst/>
              <a:gdLst/>
              <a:ahLst/>
              <a:cxnLst/>
              <a:rect l="l" t="t" r="r" b="b"/>
              <a:pathLst>
                <a:path w="3327" h="3803" extrusionOk="0">
                  <a:moveTo>
                    <a:pt x="3168" y="0"/>
                  </a:moveTo>
                  <a:lnTo>
                    <a:pt x="3058" y="109"/>
                  </a:lnTo>
                  <a:cubicBezTo>
                    <a:pt x="3029" y="149"/>
                    <a:pt x="2989" y="189"/>
                    <a:pt x="2959" y="219"/>
                  </a:cubicBezTo>
                  <a:lnTo>
                    <a:pt x="2840" y="318"/>
                  </a:lnTo>
                  <a:lnTo>
                    <a:pt x="2731" y="427"/>
                  </a:lnTo>
                  <a:cubicBezTo>
                    <a:pt x="2592" y="566"/>
                    <a:pt x="2443" y="705"/>
                    <a:pt x="2304" y="854"/>
                  </a:cubicBezTo>
                  <a:cubicBezTo>
                    <a:pt x="2165" y="1003"/>
                    <a:pt x="2026" y="1152"/>
                    <a:pt x="1877" y="1291"/>
                  </a:cubicBezTo>
                  <a:cubicBezTo>
                    <a:pt x="1748" y="1450"/>
                    <a:pt x="1609" y="1599"/>
                    <a:pt x="1480" y="1748"/>
                  </a:cubicBezTo>
                  <a:lnTo>
                    <a:pt x="1083" y="2214"/>
                  </a:lnTo>
                  <a:lnTo>
                    <a:pt x="705" y="2701"/>
                  </a:lnTo>
                  <a:cubicBezTo>
                    <a:pt x="576" y="2860"/>
                    <a:pt x="467" y="3028"/>
                    <a:pt x="348" y="3187"/>
                  </a:cubicBezTo>
                  <a:cubicBezTo>
                    <a:pt x="218" y="3346"/>
                    <a:pt x="119" y="3525"/>
                    <a:pt x="0" y="3694"/>
                  </a:cubicBezTo>
                  <a:lnTo>
                    <a:pt x="209" y="3803"/>
                  </a:lnTo>
                  <a:cubicBezTo>
                    <a:pt x="308" y="3634"/>
                    <a:pt x="397" y="3456"/>
                    <a:pt x="496" y="3286"/>
                  </a:cubicBezTo>
                  <a:cubicBezTo>
                    <a:pt x="606" y="3118"/>
                    <a:pt x="705" y="2949"/>
                    <a:pt x="814" y="2780"/>
                  </a:cubicBezTo>
                  <a:cubicBezTo>
                    <a:pt x="933" y="2611"/>
                    <a:pt x="1053" y="2443"/>
                    <a:pt x="1172" y="2284"/>
                  </a:cubicBezTo>
                  <a:lnTo>
                    <a:pt x="1549" y="1817"/>
                  </a:lnTo>
                  <a:lnTo>
                    <a:pt x="1966" y="1371"/>
                  </a:lnTo>
                  <a:lnTo>
                    <a:pt x="2403" y="954"/>
                  </a:lnTo>
                  <a:cubicBezTo>
                    <a:pt x="2552" y="824"/>
                    <a:pt x="2701" y="695"/>
                    <a:pt x="2860" y="566"/>
                  </a:cubicBezTo>
                  <a:lnTo>
                    <a:pt x="2979" y="467"/>
                  </a:lnTo>
                  <a:cubicBezTo>
                    <a:pt x="3038" y="427"/>
                    <a:pt x="3098" y="378"/>
                    <a:pt x="3098" y="378"/>
                  </a:cubicBezTo>
                  <a:cubicBezTo>
                    <a:pt x="3138" y="358"/>
                    <a:pt x="3177" y="318"/>
                    <a:pt x="3217" y="278"/>
                  </a:cubicBezTo>
                  <a:lnTo>
                    <a:pt x="3327" y="189"/>
                  </a:ln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31"/>
            <p:cNvSpPr/>
            <p:nvPr/>
          </p:nvSpPr>
          <p:spPr>
            <a:xfrm>
              <a:off x="5692075" y="2829375"/>
              <a:ext cx="77725" cy="88875"/>
            </a:xfrm>
            <a:custGeom>
              <a:avLst/>
              <a:gdLst/>
              <a:ahLst/>
              <a:cxnLst/>
              <a:rect l="l" t="t" r="r" b="b"/>
              <a:pathLst>
                <a:path w="3109" h="3555" extrusionOk="0">
                  <a:moveTo>
                    <a:pt x="2950" y="0"/>
                  </a:moveTo>
                  <a:lnTo>
                    <a:pt x="2850" y="109"/>
                  </a:lnTo>
                  <a:lnTo>
                    <a:pt x="2751" y="208"/>
                  </a:lnTo>
                  <a:cubicBezTo>
                    <a:pt x="2751" y="208"/>
                    <a:pt x="2701" y="248"/>
                    <a:pt x="2652" y="298"/>
                  </a:cubicBezTo>
                  <a:cubicBezTo>
                    <a:pt x="2592" y="347"/>
                    <a:pt x="2553" y="397"/>
                    <a:pt x="2553" y="397"/>
                  </a:cubicBezTo>
                  <a:cubicBezTo>
                    <a:pt x="2414" y="526"/>
                    <a:pt x="2284" y="665"/>
                    <a:pt x="2145" y="795"/>
                  </a:cubicBezTo>
                  <a:lnTo>
                    <a:pt x="1758" y="1212"/>
                  </a:lnTo>
                  <a:cubicBezTo>
                    <a:pt x="1629" y="1351"/>
                    <a:pt x="1500" y="1490"/>
                    <a:pt x="1381" y="1629"/>
                  </a:cubicBezTo>
                  <a:lnTo>
                    <a:pt x="1013" y="2065"/>
                  </a:lnTo>
                  <a:lnTo>
                    <a:pt x="656" y="2512"/>
                  </a:lnTo>
                  <a:cubicBezTo>
                    <a:pt x="547" y="2661"/>
                    <a:pt x="437" y="2820"/>
                    <a:pt x="318" y="2969"/>
                  </a:cubicBezTo>
                  <a:cubicBezTo>
                    <a:pt x="209" y="3118"/>
                    <a:pt x="110" y="3277"/>
                    <a:pt x="0" y="3436"/>
                  </a:cubicBezTo>
                  <a:lnTo>
                    <a:pt x="209" y="3555"/>
                  </a:lnTo>
                  <a:cubicBezTo>
                    <a:pt x="298" y="3396"/>
                    <a:pt x="378" y="3227"/>
                    <a:pt x="477" y="3068"/>
                  </a:cubicBezTo>
                  <a:cubicBezTo>
                    <a:pt x="576" y="2909"/>
                    <a:pt x="666" y="2750"/>
                    <a:pt x="775" y="2591"/>
                  </a:cubicBezTo>
                  <a:cubicBezTo>
                    <a:pt x="884" y="2443"/>
                    <a:pt x="984" y="2284"/>
                    <a:pt x="1093" y="2135"/>
                  </a:cubicBezTo>
                  <a:lnTo>
                    <a:pt x="1450" y="1698"/>
                  </a:lnTo>
                  <a:lnTo>
                    <a:pt x="1838" y="1281"/>
                  </a:lnTo>
                  <a:lnTo>
                    <a:pt x="2244" y="894"/>
                  </a:lnTo>
                  <a:cubicBezTo>
                    <a:pt x="2383" y="775"/>
                    <a:pt x="2533" y="656"/>
                    <a:pt x="2672" y="536"/>
                  </a:cubicBezTo>
                  <a:cubicBezTo>
                    <a:pt x="2672" y="536"/>
                    <a:pt x="2721" y="486"/>
                    <a:pt x="2781" y="447"/>
                  </a:cubicBezTo>
                  <a:cubicBezTo>
                    <a:pt x="2840" y="407"/>
                    <a:pt x="2890" y="367"/>
                    <a:pt x="2890" y="367"/>
                  </a:cubicBezTo>
                  <a:cubicBezTo>
                    <a:pt x="2930" y="338"/>
                    <a:pt x="2970" y="308"/>
                    <a:pt x="2999" y="278"/>
                  </a:cubicBezTo>
                  <a:lnTo>
                    <a:pt x="3109" y="188"/>
                  </a:lnTo>
                  <a:lnTo>
                    <a:pt x="29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31"/>
            <p:cNvSpPr/>
            <p:nvPr/>
          </p:nvSpPr>
          <p:spPr>
            <a:xfrm>
              <a:off x="5579150" y="2740250"/>
              <a:ext cx="25575" cy="28575"/>
            </a:xfrm>
            <a:custGeom>
              <a:avLst/>
              <a:gdLst/>
              <a:ahLst/>
              <a:cxnLst/>
              <a:rect l="l" t="t" r="r" b="b"/>
              <a:pathLst>
                <a:path w="1023" h="1143" extrusionOk="0">
                  <a:moveTo>
                    <a:pt x="923" y="0"/>
                  </a:moveTo>
                  <a:cubicBezTo>
                    <a:pt x="874" y="50"/>
                    <a:pt x="824" y="100"/>
                    <a:pt x="784" y="150"/>
                  </a:cubicBezTo>
                  <a:lnTo>
                    <a:pt x="675" y="289"/>
                  </a:lnTo>
                  <a:cubicBezTo>
                    <a:pt x="605" y="388"/>
                    <a:pt x="536" y="477"/>
                    <a:pt x="466" y="556"/>
                  </a:cubicBezTo>
                  <a:cubicBezTo>
                    <a:pt x="407" y="646"/>
                    <a:pt x="327" y="726"/>
                    <a:pt x="248" y="805"/>
                  </a:cubicBezTo>
                  <a:cubicBezTo>
                    <a:pt x="208" y="845"/>
                    <a:pt x="168" y="884"/>
                    <a:pt x="119" y="924"/>
                  </a:cubicBezTo>
                  <a:cubicBezTo>
                    <a:pt x="89" y="973"/>
                    <a:pt x="29" y="1033"/>
                    <a:pt x="0" y="1092"/>
                  </a:cubicBezTo>
                  <a:lnTo>
                    <a:pt x="248" y="1143"/>
                  </a:lnTo>
                  <a:cubicBezTo>
                    <a:pt x="278" y="1112"/>
                    <a:pt x="268" y="1073"/>
                    <a:pt x="288" y="1033"/>
                  </a:cubicBezTo>
                  <a:cubicBezTo>
                    <a:pt x="307" y="984"/>
                    <a:pt x="338" y="934"/>
                    <a:pt x="357" y="894"/>
                  </a:cubicBezTo>
                  <a:cubicBezTo>
                    <a:pt x="417" y="805"/>
                    <a:pt x="486" y="715"/>
                    <a:pt x="556" y="626"/>
                  </a:cubicBezTo>
                  <a:cubicBezTo>
                    <a:pt x="625" y="536"/>
                    <a:pt x="705" y="457"/>
                    <a:pt x="784" y="388"/>
                  </a:cubicBezTo>
                  <a:cubicBezTo>
                    <a:pt x="824" y="358"/>
                    <a:pt x="863" y="328"/>
                    <a:pt x="903" y="308"/>
                  </a:cubicBezTo>
                  <a:cubicBezTo>
                    <a:pt x="943" y="278"/>
                    <a:pt x="983" y="269"/>
                    <a:pt x="1022" y="258"/>
                  </a:cubicBezTo>
                  <a:lnTo>
                    <a:pt x="9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31"/>
            <p:cNvSpPr/>
            <p:nvPr/>
          </p:nvSpPr>
          <p:spPr>
            <a:xfrm>
              <a:off x="5662550" y="2814725"/>
              <a:ext cx="46175" cy="45450"/>
            </a:xfrm>
            <a:custGeom>
              <a:avLst/>
              <a:gdLst/>
              <a:ahLst/>
              <a:cxnLst/>
              <a:rect l="l" t="t" r="r" b="b"/>
              <a:pathLst>
                <a:path w="1847" h="1818" extrusionOk="0">
                  <a:moveTo>
                    <a:pt x="199" y="139"/>
                  </a:moveTo>
                  <a:cubicBezTo>
                    <a:pt x="228" y="139"/>
                    <a:pt x="258" y="149"/>
                    <a:pt x="288" y="149"/>
                  </a:cubicBezTo>
                  <a:lnTo>
                    <a:pt x="358" y="169"/>
                  </a:lnTo>
                  <a:cubicBezTo>
                    <a:pt x="378" y="179"/>
                    <a:pt x="407" y="189"/>
                    <a:pt x="427" y="189"/>
                  </a:cubicBezTo>
                  <a:cubicBezTo>
                    <a:pt x="536" y="229"/>
                    <a:pt x="636" y="269"/>
                    <a:pt x="735" y="318"/>
                  </a:cubicBezTo>
                  <a:cubicBezTo>
                    <a:pt x="953" y="397"/>
                    <a:pt x="1152" y="457"/>
                    <a:pt x="1360" y="536"/>
                  </a:cubicBezTo>
                  <a:lnTo>
                    <a:pt x="1609" y="626"/>
                  </a:lnTo>
                  <a:cubicBezTo>
                    <a:pt x="1618" y="635"/>
                    <a:pt x="1638" y="635"/>
                    <a:pt x="1638" y="646"/>
                  </a:cubicBezTo>
                  <a:lnTo>
                    <a:pt x="1609" y="675"/>
                  </a:lnTo>
                  <a:lnTo>
                    <a:pt x="1539" y="745"/>
                  </a:lnTo>
                  <a:cubicBezTo>
                    <a:pt x="1410" y="894"/>
                    <a:pt x="1271" y="1033"/>
                    <a:pt x="1152" y="1192"/>
                  </a:cubicBezTo>
                  <a:cubicBezTo>
                    <a:pt x="1077" y="1291"/>
                    <a:pt x="1007" y="1390"/>
                    <a:pt x="940" y="1494"/>
                  </a:cubicBezTo>
                  <a:lnTo>
                    <a:pt x="940" y="1494"/>
                  </a:lnTo>
                  <a:lnTo>
                    <a:pt x="725" y="1172"/>
                  </a:lnTo>
                  <a:lnTo>
                    <a:pt x="556" y="894"/>
                  </a:lnTo>
                  <a:lnTo>
                    <a:pt x="407" y="596"/>
                  </a:lnTo>
                  <a:lnTo>
                    <a:pt x="258" y="308"/>
                  </a:lnTo>
                  <a:lnTo>
                    <a:pt x="208" y="199"/>
                  </a:lnTo>
                  <a:lnTo>
                    <a:pt x="188" y="159"/>
                  </a:lnTo>
                  <a:lnTo>
                    <a:pt x="179" y="139"/>
                  </a:lnTo>
                  <a:close/>
                  <a:moveTo>
                    <a:pt x="0" y="0"/>
                  </a:moveTo>
                  <a:lnTo>
                    <a:pt x="0" y="0"/>
                  </a:lnTo>
                  <a:cubicBezTo>
                    <a:pt x="10" y="20"/>
                    <a:pt x="10" y="40"/>
                    <a:pt x="20" y="50"/>
                  </a:cubicBezTo>
                  <a:lnTo>
                    <a:pt x="60" y="159"/>
                  </a:lnTo>
                  <a:lnTo>
                    <a:pt x="149" y="357"/>
                  </a:lnTo>
                  <a:lnTo>
                    <a:pt x="278" y="655"/>
                  </a:lnTo>
                  <a:lnTo>
                    <a:pt x="417" y="953"/>
                  </a:lnTo>
                  <a:lnTo>
                    <a:pt x="566" y="1242"/>
                  </a:lnTo>
                  <a:cubicBezTo>
                    <a:pt x="665" y="1440"/>
                    <a:pt x="764" y="1628"/>
                    <a:pt x="874" y="1817"/>
                  </a:cubicBezTo>
                  <a:lnTo>
                    <a:pt x="966" y="1762"/>
                  </a:lnTo>
                  <a:lnTo>
                    <a:pt x="966" y="1762"/>
                  </a:lnTo>
                  <a:lnTo>
                    <a:pt x="1033" y="1798"/>
                  </a:lnTo>
                  <a:cubicBezTo>
                    <a:pt x="1047" y="1768"/>
                    <a:pt x="1061" y="1739"/>
                    <a:pt x="1075" y="1710"/>
                  </a:cubicBezTo>
                  <a:lnTo>
                    <a:pt x="1075" y="1710"/>
                  </a:lnTo>
                  <a:cubicBezTo>
                    <a:pt x="1080" y="1709"/>
                    <a:pt x="1082" y="1708"/>
                    <a:pt x="1082" y="1708"/>
                  </a:cubicBezTo>
                  <a:lnTo>
                    <a:pt x="1079" y="1703"/>
                  </a:lnTo>
                  <a:lnTo>
                    <a:pt x="1079" y="1703"/>
                  </a:lnTo>
                  <a:cubicBezTo>
                    <a:pt x="1146" y="1568"/>
                    <a:pt x="1220" y="1438"/>
                    <a:pt x="1301" y="1301"/>
                  </a:cubicBezTo>
                  <a:cubicBezTo>
                    <a:pt x="1410" y="1142"/>
                    <a:pt x="1529" y="993"/>
                    <a:pt x="1648" y="834"/>
                  </a:cubicBezTo>
                  <a:lnTo>
                    <a:pt x="1768" y="686"/>
                  </a:lnTo>
                  <a:lnTo>
                    <a:pt x="1837" y="606"/>
                  </a:lnTo>
                  <a:lnTo>
                    <a:pt x="1847" y="596"/>
                  </a:lnTo>
                  <a:cubicBezTo>
                    <a:pt x="1847" y="596"/>
                    <a:pt x="1837" y="596"/>
                    <a:pt x="1837" y="586"/>
                  </a:cubicBezTo>
                  <a:lnTo>
                    <a:pt x="1807" y="576"/>
                  </a:lnTo>
                  <a:lnTo>
                    <a:pt x="1748" y="556"/>
                  </a:lnTo>
                  <a:lnTo>
                    <a:pt x="1569" y="496"/>
                  </a:lnTo>
                  <a:lnTo>
                    <a:pt x="1390" y="437"/>
                  </a:lnTo>
                  <a:cubicBezTo>
                    <a:pt x="1181" y="357"/>
                    <a:pt x="963" y="308"/>
                    <a:pt x="775" y="218"/>
                  </a:cubicBezTo>
                  <a:cubicBezTo>
                    <a:pt x="675" y="179"/>
                    <a:pt x="566" y="129"/>
                    <a:pt x="466" y="99"/>
                  </a:cubicBezTo>
                  <a:cubicBezTo>
                    <a:pt x="437" y="90"/>
                    <a:pt x="407" y="79"/>
                    <a:pt x="387" y="70"/>
                  </a:cubicBezTo>
                  <a:lnTo>
                    <a:pt x="288" y="40"/>
                  </a:lnTo>
                  <a:cubicBezTo>
                    <a:pt x="208" y="30"/>
                    <a:pt x="139" y="10"/>
                    <a:pt x="60" y="1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31"/>
            <p:cNvSpPr/>
            <p:nvPr/>
          </p:nvSpPr>
          <p:spPr>
            <a:xfrm>
              <a:off x="5712675" y="2650875"/>
              <a:ext cx="31550" cy="116950"/>
            </a:xfrm>
            <a:custGeom>
              <a:avLst/>
              <a:gdLst/>
              <a:ahLst/>
              <a:cxnLst/>
              <a:rect l="l" t="t" r="r" b="b"/>
              <a:pathLst>
                <a:path w="1262" h="4678" extrusionOk="0">
                  <a:moveTo>
                    <a:pt x="308" y="1"/>
                  </a:moveTo>
                  <a:cubicBezTo>
                    <a:pt x="308" y="1"/>
                    <a:pt x="239" y="21"/>
                    <a:pt x="160" y="41"/>
                  </a:cubicBezTo>
                  <a:lnTo>
                    <a:pt x="21" y="80"/>
                  </a:lnTo>
                  <a:cubicBezTo>
                    <a:pt x="110" y="508"/>
                    <a:pt x="189" y="944"/>
                    <a:pt x="299" y="1371"/>
                  </a:cubicBezTo>
                  <a:cubicBezTo>
                    <a:pt x="358" y="1589"/>
                    <a:pt x="408" y="1798"/>
                    <a:pt x="467" y="2017"/>
                  </a:cubicBezTo>
                  <a:lnTo>
                    <a:pt x="666" y="2642"/>
                  </a:lnTo>
                  <a:cubicBezTo>
                    <a:pt x="705" y="2741"/>
                    <a:pt x="736" y="2851"/>
                    <a:pt x="775" y="2950"/>
                  </a:cubicBezTo>
                  <a:lnTo>
                    <a:pt x="904" y="3258"/>
                  </a:lnTo>
                  <a:lnTo>
                    <a:pt x="1043" y="3555"/>
                  </a:lnTo>
                  <a:lnTo>
                    <a:pt x="1093" y="3685"/>
                  </a:lnTo>
                  <a:lnTo>
                    <a:pt x="1103" y="3694"/>
                  </a:lnTo>
                  <a:cubicBezTo>
                    <a:pt x="1103" y="3705"/>
                    <a:pt x="1093" y="3705"/>
                    <a:pt x="1083" y="3714"/>
                  </a:cubicBezTo>
                  <a:lnTo>
                    <a:pt x="1043" y="3734"/>
                  </a:lnTo>
                  <a:cubicBezTo>
                    <a:pt x="686" y="3972"/>
                    <a:pt x="338" y="4231"/>
                    <a:pt x="1" y="4489"/>
                  </a:cubicBezTo>
                  <a:lnTo>
                    <a:pt x="140" y="4678"/>
                  </a:lnTo>
                  <a:cubicBezTo>
                    <a:pt x="458" y="4389"/>
                    <a:pt x="785" y="4111"/>
                    <a:pt x="1122" y="3844"/>
                  </a:cubicBezTo>
                  <a:lnTo>
                    <a:pt x="1222" y="3774"/>
                  </a:lnTo>
                  <a:cubicBezTo>
                    <a:pt x="1232" y="3764"/>
                    <a:pt x="1261" y="3754"/>
                    <a:pt x="1261" y="3734"/>
                  </a:cubicBezTo>
                  <a:lnTo>
                    <a:pt x="1232" y="3675"/>
                  </a:lnTo>
                  <a:lnTo>
                    <a:pt x="1153" y="3506"/>
                  </a:lnTo>
                  <a:lnTo>
                    <a:pt x="1014" y="3208"/>
                  </a:lnTo>
                  <a:lnTo>
                    <a:pt x="875" y="2910"/>
                  </a:lnTo>
                  <a:cubicBezTo>
                    <a:pt x="835" y="2811"/>
                    <a:pt x="805" y="2702"/>
                    <a:pt x="765" y="2602"/>
                  </a:cubicBezTo>
                  <a:lnTo>
                    <a:pt x="577" y="1977"/>
                  </a:lnTo>
                  <a:cubicBezTo>
                    <a:pt x="527" y="1759"/>
                    <a:pt x="487" y="1550"/>
                    <a:pt x="447" y="1331"/>
                  </a:cubicBezTo>
                  <a:cubicBezTo>
                    <a:pt x="368" y="894"/>
                    <a:pt x="338" y="438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31"/>
            <p:cNvSpPr/>
            <p:nvPr/>
          </p:nvSpPr>
          <p:spPr>
            <a:xfrm>
              <a:off x="5741975" y="2634500"/>
              <a:ext cx="99550" cy="76550"/>
            </a:xfrm>
            <a:custGeom>
              <a:avLst/>
              <a:gdLst/>
              <a:ahLst/>
              <a:cxnLst/>
              <a:rect l="l" t="t" r="r" b="b"/>
              <a:pathLst>
                <a:path w="3982" h="3062" extrusionOk="0">
                  <a:moveTo>
                    <a:pt x="219" y="0"/>
                  </a:moveTo>
                  <a:lnTo>
                    <a:pt x="1" y="199"/>
                  </a:lnTo>
                  <a:cubicBezTo>
                    <a:pt x="348" y="468"/>
                    <a:pt x="705" y="735"/>
                    <a:pt x="1023" y="1043"/>
                  </a:cubicBezTo>
                  <a:cubicBezTo>
                    <a:pt x="1182" y="1192"/>
                    <a:pt x="1341" y="1351"/>
                    <a:pt x="1490" y="1510"/>
                  </a:cubicBezTo>
                  <a:lnTo>
                    <a:pt x="1907" y="2017"/>
                  </a:lnTo>
                  <a:cubicBezTo>
                    <a:pt x="1976" y="2105"/>
                    <a:pt x="2046" y="2185"/>
                    <a:pt x="2105" y="2284"/>
                  </a:cubicBezTo>
                  <a:lnTo>
                    <a:pt x="2284" y="2562"/>
                  </a:lnTo>
                  <a:lnTo>
                    <a:pt x="2453" y="2840"/>
                  </a:lnTo>
                  <a:lnTo>
                    <a:pt x="2552" y="2999"/>
                  </a:lnTo>
                  <a:lnTo>
                    <a:pt x="2582" y="3059"/>
                  </a:lnTo>
                  <a:cubicBezTo>
                    <a:pt x="2584" y="3061"/>
                    <a:pt x="2587" y="3062"/>
                    <a:pt x="2590" y="3062"/>
                  </a:cubicBezTo>
                  <a:cubicBezTo>
                    <a:pt x="2603" y="3062"/>
                    <a:pt x="2626" y="3047"/>
                    <a:pt x="2642" y="3039"/>
                  </a:cubicBezTo>
                  <a:lnTo>
                    <a:pt x="2750" y="2999"/>
                  </a:lnTo>
                  <a:cubicBezTo>
                    <a:pt x="2949" y="2930"/>
                    <a:pt x="3158" y="2880"/>
                    <a:pt x="3366" y="2811"/>
                  </a:cubicBezTo>
                  <a:cubicBezTo>
                    <a:pt x="3565" y="2751"/>
                    <a:pt x="3774" y="2701"/>
                    <a:pt x="3982" y="2652"/>
                  </a:cubicBezTo>
                  <a:lnTo>
                    <a:pt x="3913" y="2423"/>
                  </a:lnTo>
                  <a:cubicBezTo>
                    <a:pt x="3704" y="2493"/>
                    <a:pt x="3505" y="2553"/>
                    <a:pt x="3297" y="2642"/>
                  </a:cubicBezTo>
                  <a:cubicBezTo>
                    <a:pt x="3098" y="2721"/>
                    <a:pt x="2889" y="2781"/>
                    <a:pt x="2691" y="2880"/>
                  </a:cubicBezTo>
                  <a:lnTo>
                    <a:pt x="2651" y="2890"/>
                  </a:lnTo>
                  <a:cubicBezTo>
                    <a:pt x="2651" y="2900"/>
                    <a:pt x="2642" y="2900"/>
                    <a:pt x="2642" y="2900"/>
                  </a:cubicBezTo>
                  <a:lnTo>
                    <a:pt x="2631" y="2890"/>
                  </a:lnTo>
                  <a:lnTo>
                    <a:pt x="2552" y="2771"/>
                  </a:lnTo>
                  <a:lnTo>
                    <a:pt x="2373" y="2503"/>
                  </a:lnTo>
                  <a:lnTo>
                    <a:pt x="2194" y="2225"/>
                  </a:lnTo>
                  <a:cubicBezTo>
                    <a:pt x="2135" y="2125"/>
                    <a:pt x="2066" y="2046"/>
                    <a:pt x="1996" y="1957"/>
                  </a:cubicBezTo>
                  <a:lnTo>
                    <a:pt x="1589" y="1441"/>
                  </a:lnTo>
                  <a:lnTo>
                    <a:pt x="1142" y="944"/>
                  </a:lnTo>
                  <a:cubicBezTo>
                    <a:pt x="844" y="616"/>
                    <a:pt x="526" y="318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31"/>
            <p:cNvSpPr/>
            <p:nvPr/>
          </p:nvSpPr>
          <p:spPr>
            <a:xfrm>
              <a:off x="5751400" y="2754150"/>
              <a:ext cx="109000" cy="62075"/>
            </a:xfrm>
            <a:custGeom>
              <a:avLst/>
              <a:gdLst/>
              <a:ahLst/>
              <a:cxnLst/>
              <a:rect l="l" t="t" r="r" b="b"/>
              <a:pathLst>
                <a:path w="4360" h="2483" extrusionOk="0">
                  <a:moveTo>
                    <a:pt x="4280" y="0"/>
                  </a:moveTo>
                  <a:lnTo>
                    <a:pt x="4131" y="60"/>
                  </a:lnTo>
                  <a:cubicBezTo>
                    <a:pt x="4092" y="80"/>
                    <a:pt x="4052" y="110"/>
                    <a:pt x="4002" y="119"/>
                  </a:cubicBezTo>
                  <a:lnTo>
                    <a:pt x="3863" y="179"/>
                  </a:lnTo>
                  <a:lnTo>
                    <a:pt x="3724" y="239"/>
                  </a:lnTo>
                  <a:cubicBezTo>
                    <a:pt x="3536" y="318"/>
                    <a:pt x="3347" y="388"/>
                    <a:pt x="3168" y="487"/>
                  </a:cubicBezTo>
                  <a:cubicBezTo>
                    <a:pt x="2801" y="646"/>
                    <a:pt x="2433" y="825"/>
                    <a:pt x="2076" y="1023"/>
                  </a:cubicBezTo>
                  <a:cubicBezTo>
                    <a:pt x="1718" y="1212"/>
                    <a:pt x="1361" y="1410"/>
                    <a:pt x="1014" y="1629"/>
                  </a:cubicBezTo>
                  <a:cubicBezTo>
                    <a:pt x="844" y="1738"/>
                    <a:pt x="666" y="1838"/>
                    <a:pt x="497" y="1946"/>
                  </a:cubicBezTo>
                  <a:cubicBezTo>
                    <a:pt x="338" y="2066"/>
                    <a:pt x="169" y="2175"/>
                    <a:pt x="1" y="2294"/>
                  </a:cubicBezTo>
                  <a:lnTo>
                    <a:pt x="149" y="2483"/>
                  </a:lnTo>
                  <a:cubicBezTo>
                    <a:pt x="299" y="2354"/>
                    <a:pt x="458" y="2224"/>
                    <a:pt x="606" y="2096"/>
                  </a:cubicBezTo>
                  <a:cubicBezTo>
                    <a:pt x="765" y="1977"/>
                    <a:pt x="934" y="1857"/>
                    <a:pt x="1093" y="1738"/>
                  </a:cubicBezTo>
                  <a:cubicBezTo>
                    <a:pt x="1420" y="1510"/>
                    <a:pt x="1768" y="1301"/>
                    <a:pt x="2126" y="1112"/>
                  </a:cubicBezTo>
                  <a:cubicBezTo>
                    <a:pt x="2483" y="924"/>
                    <a:pt x="2850" y="755"/>
                    <a:pt x="3218" y="606"/>
                  </a:cubicBezTo>
                  <a:cubicBezTo>
                    <a:pt x="3406" y="536"/>
                    <a:pt x="3595" y="477"/>
                    <a:pt x="3783" y="417"/>
                  </a:cubicBezTo>
                  <a:cubicBezTo>
                    <a:pt x="3783" y="417"/>
                    <a:pt x="3863" y="388"/>
                    <a:pt x="3933" y="368"/>
                  </a:cubicBezTo>
                  <a:lnTo>
                    <a:pt x="4072" y="328"/>
                  </a:lnTo>
                  <a:cubicBezTo>
                    <a:pt x="4121" y="318"/>
                    <a:pt x="4171" y="298"/>
                    <a:pt x="4220" y="278"/>
                  </a:cubicBezTo>
                  <a:lnTo>
                    <a:pt x="4359" y="239"/>
                  </a:lnTo>
                  <a:lnTo>
                    <a:pt x="42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31"/>
            <p:cNvSpPr/>
            <p:nvPr/>
          </p:nvSpPr>
          <p:spPr>
            <a:xfrm>
              <a:off x="5765800" y="2776000"/>
              <a:ext cx="101300" cy="58100"/>
            </a:xfrm>
            <a:custGeom>
              <a:avLst/>
              <a:gdLst/>
              <a:ahLst/>
              <a:cxnLst/>
              <a:rect l="l" t="t" r="r" b="b"/>
              <a:pathLst>
                <a:path w="4052" h="2324" extrusionOk="0">
                  <a:moveTo>
                    <a:pt x="3982" y="0"/>
                  </a:moveTo>
                  <a:lnTo>
                    <a:pt x="3843" y="60"/>
                  </a:lnTo>
                  <a:lnTo>
                    <a:pt x="3724" y="119"/>
                  </a:lnTo>
                  <a:cubicBezTo>
                    <a:pt x="3724" y="119"/>
                    <a:pt x="3655" y="139"/>
                    <a:pt x="3595" y="169"/>
                  </a:cubicBezTo>
                  <a:cubicBezTo>
                    <a:pt x="3525" y="199"/>
                    <a:pt x="3466" y="229"/>
                    <a:pt x="3466" y="229"/>
                  </a:cubicBezTo>
                  <a:cubicBezTo>
                    <a:pt x="3287" y="298"/>
                    <a:pt x="3118" y="368"/>
                    <a:pt x="2949" y="457"/>
                  </a:cubicBezTo>
                  <a:cubicBezTo>
                    <a:pt x="2602" y="606"/>
                    <a:pt x="2265" y="775"/>
                    <a:pt x="1936" y="953"/>
                  </a:cubicBezTo>
                  <a:cubicBezTo>
                    <a:pt x="1599" y="1132"/>
                    <a:pt x="1272" y="1321"/>
                    <a:pt x="944" y="1520"/>
                  </a:cubicBezTo>
                  <a:cubicBezTo>
                    <a:pt x="785" y="1619"/>
                    <a:pt x="626" y="1708"/>
                    <a:pt x="467" y="1818"/>
                  </a:cubicBezTo>
                  <a:cubicBezTo>
                    <a:pt x="308" y="1926"/>
                    <a:pt x="149" y="2026"/>
                    <a:pt x="1" y="2135"/>
                  </a:cubicBezTo>
                  <a:lnTo>
                    <a:pt x="149" y="2323"/>
                  </a:lnTo>
                  <a:cubicBezTo>
                    <a:pt x="288" y="2195"/>
                    <a:pt x="438" y="2085"/>
                    <a:pt x="577" y="1966"/>
                  </a:cubicBezTo>
                  <a:cubicBezTo>
                    <a:pt x="716" y="1847"/>
                    <a:pt x="874" y="1748"/>
                    <a:pt x="1023" y="1628"/>
                  </a:cubicBezTo>
                  <a:cubicBezTo>
                    <a:pt x="1331" y="1420"/>
                    <a:pt x="1649" y="1222"/>
                    <a:pt x="1976" y="1043"/>
                  </a:cubicBezTo>
                  <a:cubicBezTo>
                    <a:pt x="2314" y="864"/>
                    <a:pt x="2651" y="715"/>
                    <a:pt x="2999" y="586"/>
                  </a:cubicBezTo>
                  <a:cubicBezTo>
                    <a:pt x="3178" y="507"/>
                    <a:pt x="3357" y="457"/>
                    <a:pt x="3525" y="397"/>
                  </a:cubicBezTo>
                  <a:lnTo>
                    <a:pt x="3664" y="358"/>
                  </a:lnTo>
                  <a:cubicBezTo>
                    <a:pt x="3724" y="338"/>
                    <a:pt x="3794" y="318"/>
                    <a:pt x="3794" y="318"/>
                  </a:cubicBezTo>
                  <a:cubicBezTo>
                    <a:pt x="3843" y="308"/>
                    <a:pt x="3883" y="298"/>
                    <a:pt x="3933" y="278"/>
                  </a:cubicBezTo>
                  <a:lnTo>
                    <a:pt x="4052" y="238"/>
                  </a:lnTo>
                  <a:lnTo>
                    <a:pt x="39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31"/>
            <p:cNvSpPr/>
            <p:nvPr/>
          </p:nvSpPr>
          <p:spPr>
            <a:xfrm>
              <a:off x="5713675" y="2633775"/>
              <a:ext cx="31300" cy="20600"/>
            </a:xfrm>
            <a:custGeom>
              <a:avLst/>
              <a:gdLst/>
              <a:ahLst/>
              <a:cxnLst/>
              <a:rect l="l" t="t" r="r" b="b"/>
              <a:pathLst>
                <a:path w="1252" h="824" extrusionOk="0">
                  <a:moveTo>
                    <a:pt x="1252" y="0"/>
                  </a:moveTo>
                  <a:cubicBezTo>
                    <a:pt x="1182" y="29"/>
                    <a:pt x="1122" y="60"/>
                    <a:pt x="1063" y="89"/>
                  </a:cubicBezTo>
                  <a:lnTo>
                    <a:pt x="914" y="179"/>
                  </a:lnTo>
                  <a:cubicBezTo>
                    <a:pt x="815" y="238"/>
                    <a:pt x="725" y="308"/>
                    <a:pt x="626" y="367"/>
                  </a:cubicBezTo>
                  <a:cubicBezTo>
                    <a:pt x="537" y="417"/>
                    <a:pt x="437" y="466"/>
                    <a:pt x="328" y="506"/>
                  </a:cubicBezTo>
                  <a:cubicBezTo>
                    <a:pt x="279" y="526"/>
                    <a:pt x="229" y="556"/>
                    <a:pt x="169" y="576"/>
                  </a:cubicBezTo>
                  <a:cubicBezTo>
                    <a:pt x="120" y="605"/>
                    <a:pt x="40" y="636"/>
                    <a:pt x="1" y="685"/>
                  </a:cubicBezTo>
                  <a:lnTo>
                    <a:pt x="209" y="824"/>
                  </a:lnTo>
                  <a:cubicBezTo>
                    <a:pt x="239" y="804"/>
                    <a:pt x="248" y="764"/>
                    <a:pt x="288" y="735"/>
                  </a:cubicBezTo>
                  <a:cubicBezTo>
                    <a:pt x="328" y="695"/>
                    <a:pt x="368" y="665"/>
                    <a:pt x="407" y="636"/>
                  </a:cubicBezTo>
                  <a:cubicBezTo>
                    <a:pt x="497" y="576"/>
                    <a:pt x="586" y="516"/>
                    <a:pt x="685" y="457"/>
                  </a:cubicBezTo>
                  <a:cubicBezTo>
                    <a:pt x="785" y="397"/>
                    <a:pt x="874" y="347"/>
                    <a:pt x="974" y="318"/>
                  </a:cubicBezTo>
                  <a:cubicBezTo>
                    <a:pt x="1023" y="298"/>
                    <a:pt x="1073" y="288"/>
                    <a:pt x="1122" y="278"/>
                  </a:cubicBezTo>
                  <a:cubicBezTo>
                    <a:pt x="1139" y="275"/>
                    <a:pt x="1154" y="274"/>
                    <a:pt x="1169" y="274"/>
                  </a:cubicBezTo>
                  <a:cubicBezTo>
                    <a:pt x="1199" y="274"/>
                    <a:pt x="1225" y="278"/>
                    <a:pt x="1252" y="278"/>
                  </a:cubicBezTo>
                  <a:lnTo>
                    <a:pt x="125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31"/>
            <p:cNvSpPr/>
            <p:nvPr/>
          </p:nvSpPr>
          <p:spPr>
            <a:xfrm>
              <a:off x="5774475" y="2725125"/>
              <a:ext cx="37775" cy="51150"/>
            </a:xfrm>
            <a:custGeom>
              <a:avLst/>
              <a:gdLst/>
              <a:ahLst/>
              <a:cxnLst/>
              <a:rect l="l" t="t" r="r" b="b"/>
              <a:pathLst>
                <a:path w="1511" h="2046" extrusionOk="0">
                  <a:moveTo>
                    <a:pt x="110" y="188"/>
                  </a:moveTo>
                  <a:lnTo>
                    <a:pt x="130" y="199"/>
                  </a:lnTo>
                  <a:cubicBezTo>
                    <a:pt x="160" y="208"/>
                    <a:pt x="190" y="228"/>
                    <a:pt x="210" y="238"/>
                  </a:cubicBezTo>
                  <a:lnTo>
                    <a:pt x="269" y="278"/>
                  </a:lnTo>
                  <a:cubicBezTo>
                    <a:pt x="289" y="298"/>
                    <a:pt x="309" y="307"/>
                    <a:pt x="329" y="327"/>
                  </a:cubicBezTo>
                  <a:cubicBezTo>
                    <a:pt x="408" y="397"/>
                    <a:pt x="488" y="477"/>
                    <a:pt x="567" y="556"/>
                  </a:cubicBezTo>
                  <a:cubicBezTo>
                    <a:pt x="736" y="715"/>
                    <a:pt x="905" y="834"/>
                    <a:pt x="1073" y="983"/>
                  </a:cubicBezTo>
                  <a:lnTo>
                    <a:pt x="1272" y="1161"/>
                  </a:lnTo>
                  <a:cubicBezTo>
                    <a:pt x="1282" y="1172"/>
                    <a:pt x="1302" y="1181"/>
                    <a:pt x="1292" y="1192"/>
                  </a:cubicBezTo>
                  <a:lnTo>
                    <a:pt x="1252" y="1201"/>
                  </a:lnTo>
                  <a:lnTo>
                    <a:pt x="1163" y="1251"/>
                  </a:lnTo>
                  <a:cubicBezTo>
                    <a:pt x="984" y="1331"/>
                    <a:pt x="815" y="1419"/>
                    <a:pt x="647" y="1529"/>
                  </a:cubicBezTo>
                  <a:cubicBezTo>
                    <a:pt x="540" y="1591"/>
                    <a:pt x="434" y="1658"/>
                    <a:pt x="333" y="1730"/>
                  </a:cubicBezTo>
                  <a:lnTo>
                    <a:pt x="333" y="1730"/>
                  </a:lnTo>
                  <a:cubicBezTo>
                    <a:pt x="306" y="1602"/>
                    <a:pt x="279" y="1473"/>
                    <a:pt x="249" y="1340"/>
                  </a:cubicBezTo>
                  <a:lnTo>
                    <a:pt x="199" y="1022"/>
                  </a:lnTo>
                  <a:lnTo>
                    <a:pt x="160" y="705"/>
                  </a:lnTo>
                  <a:lnTo>
                    <a:pt x="130" y="377"/>
                  </a:lnTo>
                  <a:lnTo>
                    <a:pt x="120" y="258"/>
                  </a:lnTo>
                  <a:lnTo>
                    <a:pt x="110" y="208"/>
                  </a:lnTo>
                  <a:lnTo>
                    <a:pt x="110" y="188"/>
                  </a:lnTo>
                  <a:close/>
                  <a:moveTo>
                    <a:pt x="1" y="0"/>
                  </a:moveTo>
                  <a:lnTo>
                    <a:pt x="1" y="60"/>
                  </a:lnTo>
                  <a:lnTo>
                    <a:pt x="1" y="168"/>
                  </a:lnTo>
                  <a:lnTo>
                    <a:pt x="1" y="377"/>
                  </a:lnTo>
                  <a:lnTo>
                    <a:pt x="21" y="705"/>
                  </a:lnTo>
                  <a:lnTo>
                    <a:pt x="41" y="1033"/>
                  </a:lnTo>
                  <a:cubicBezTo>
                    <a:pt x="41" y="1033"/>
                    <a:pt x="41" y="1112"/>
                    <a:pt x="51" y="1192"/>
                  </a:cubicBezTo>
                  <a:cubicBezTo>
                    <a:pt x="60" y="1280"/>
                    <a:pt x="71" y="1360"/>
                    <a:pt x="71" y="1360"/>
                  </a:cubicBezTo>
                  <a:cubicBezTo>
                    <a:pt x="100" y="1578"/>
                    <a:pt x="130" y="1797"/>
                    <a:pt x="160" y="2006"/>
                  </a:cubicBezTo>
                  <a:lnTo>
                    <a:pt x="270" y="1991"/>
                  </a:lnTo>
                  <a:lnTo>
                    <a:pt x="270" y="1991"/>
                  </a:lnTo>
                  <a:lnTo>
                    <a:pt x="319" y="2045"/>
                  </a:lnTo>
                  <a:cubicBezTo>
                    <a:pt x="339" y="2022"/>
                    <a:pt x="360" y="1999"/>
                    <a:pt x="382" y="1976"/>
                  </a:cubicBezTo>
                  <a:lnTo>
                    <a:pt x="382" y="1976"/>
                  </a:lnTo>
                  <a:lnTo>
                    <a:pt x="388" y="1976"/>
                  </a:lnTo>
                  <a:cubicBezTo>
                    <a:pt x="388" y="1974"/>
                    <a:pt x="388" y="1973"/>
                    <a:pt x="387" y="1971"/>
                  </a:cubicBezTo>
                  <a:lnTo>
                    <a:pt x="387" y="1971"/>
                  </a:lnTo>
                  <a:cubicBezTo>
                    <a:pt x="493" y="1866"/>
                    <a:pt x="616" y="1777"/>
                    <a:pt x="746" y="1688"/>
                  </a:cubicBezTo>
                  <a:cubicBezTo>
                    <a:pt x="825" y="1628"/>
                    <a:pt x="905" y="1569"/>
                    <a:pt x="984" y="1519"/>
                  </a:cubicBezTo>
                  <a:cubicBezTo>
                    <a:pt x="1064" y="1470"/>
                    <a:pt x="1143" y="1419"/>
                    <a:pt x="1232" y="1370"/>
                  </a:cubicBezTo>
                  <a:lnTo>
                    <a:pt x="1401" y="1280"/>
                  </a:lnTo>
                  <a:lnTo>
                    <a:pt x="1490" y="1221"/>
                  </a:lnTo>
                  <a:lnTo>
                    <a:pt x="1501" y="1221"/>
                  </a:lnTo>
                  <a:cubicBezTo>
                    <a:pt x="1510" y="1221"/>
                    <a:pt x="1501" y="1211"/>
                    <a:pt x="1501" y="1211"/>
                  </a:cubicBezTo>
                  <a:lnTo>
                    <a:pt x="1470" y="1192"/>
                  </a:lnTo>
                  <a:lnTo>
                    <a:pt x="1431" y="1152"/>
                  </a:lnTo>
                  <a:lnTo>
                    <a:pt x="1133" y="903"/>
                  </a:lnTo>
                  <a:cubicBezTo>
                    <a:pt x="974" y="764"/>
                    <a:pt x="786" y="625"/>
                    <a:pt x="636" y="477"/>
                  </a:cubicBezTo>
                  <a:cubicBezTo>
                    <a:pt x="557" y="407"/>
                    <a:pt x="477" y="327"/>
                    <a:pt x="398" y="248"/>
                  </a:cubicBezTo>
                  <a:cubicBezTo>
                    <a:pt x="369" y="228"/>
                    <a:pt x="349" y="208"/>
                    <a:pt x="329" y="188"/>
                  </a:cubicBezTo>
                  <a:lnTo>
                    <a:pt x="249" y="129"/>
                  </a:lnTo>
                  <a:cubicBezTo>
                    <a:pt x="190" y="99"/>
                    <a:pt x="120" y="60"/>
                    <a:pt x="51" y="2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31"/>
            <p:cNvSpPr/>
            <p:nvPr/>
          </p:nvSpPr>
          <p:spPr>
            <a:xfrm>
              <a:off x="5839775" y="2592550"/>
              <a:ext cx="47925" cy="108250"/>
            </a:xfrm>
            <a:custGeom>
              <a:avLst/>
              <a:gdLst/>
              <a:ahLst/>
              <a:cxnLst/>
              <a:rect l="l" t="t" r="r" b="b"/>
              <a:pathLst>
                <a:path w="1917" h="4330" extrusionOk="0">
                  <a:moveTo>
                    <a:pt x="1619" y="1"/>
                  </a:moveTo>
                  <a:cubicBezTo>
                    <a:pt x="1550" y="427"/>
                    <a:pt x="1460" y="855"/>
                    <a:pt x="1410" y="1301"/>
                  </a:cubicBezTo>
                  <a:cubicBezTo>
                    <a:pt x="1380" y="1520"/>
                    <a:pt x="1360" y="1738"/>
                    <a:pt x="1331" y="1957"/>
                  </a:cubicBezTo>
                  <a:lnTo>
                    <a:pt x="1291" y="2622"/>
                  </a:lnTo>
                  <a:cubicBezTo>
                    <a:pt x="1291" y="2731"/>
                    <a:pt x="1281" y="2841"/>
                    <a:pt x="1281" y="2949"/>
                  </a:cubicBezTo>
                  <a:lnTo>
                    <a:pt x="1291" y="3277"/>
                  </a:lnTo>
                  <a:lnTo>
                    <a:pt x="1311" y="3605"/>
                  </a:lnTo>
                  <a:lnTo>
                    <a:pt x="1311" y="3744"/>
                  </a:lnTo>
                  <a:lnTo>
                    <a:pt x="1311" y="3764"/>
                  </a:lnTo>
                  <a:lnTo>
                    <a:pt x="1291" y="3764"/>
                  </a:lnTo>
                  <a:lnTo>
                    <a:pt x="1252" y="3774"/>
                  </a:lnTo>
                  <a:cubicBezTo>
                    <a:pt x="1033" y="3814"/>
                    <a:pt x="824" y="3873"/>
                    <a:pt x="616" y="3922"/>
                  </a:cubicBezTo>
                  <a:cubicBezTo>
                    <a:pt x="407" y="3973"/>
                    <a:pt x="199" y="4042"/>
                    <a:pt x="1" y="4101"/>
                  </a:cubicBezTo>
                  <a:lnTo>
                    <a:pt x="70" y="4330"/>
                  </a:lnTo>
                  <a:cubicBezTo>
                    <a:pt x="268" y="4251"/>
                    <a:pt x="467" y="4171"/>
                    <a:pt x="665" y="4101"/>
                  </a:cubicBezTo>
                  <a:cubicBezTo>
                    <a:pt x="874" y="4042"/>
                    <a:pt x="1073" y="3962"/>
                    <a:pt x="1281" y="3903"/>
                  </a:cubicBezTo>
                  <a:lnTo>
                    <a:pt x="1391" y="3873"/>
                  </a:lnTo>
                  <a:cubicBezTo>
                    <a:pt x="1410" y="3873"/>
                    <a:pt x="1440" y="3873"/>
                    <a:pt x="1450" y="3853"/>
                  </a:cubicBezTo>
                  <a:lnTo>
                    <a:pt x="1440" y="3794"/>
                  </a:lnTo>
                  <a:lnTo>
                    <a:pt x="1430" y="3595"/>
                  </a:lnTo>
                  <a:lnTo>
                    <a:pt x="1410" y="3277"/>
                  </a:lnTo>
                  <a:lnTo>
                    <a:pt x="1391" y="2949"/>
                  </a:lnTo>
                  <a:cubicBezTo>
                    <a:pt x="1380" y="2841"/>
                    <a:pt x="1400" y="2731"/>
                    <a:pt x="1400" y="2622"/>
                  </a:cubicBezTo>
                  <a:lnTo>
                    <a:pt x="1450" y="1967"/>
                  </a:lnTo>
                  <a:cubicBezTo>
                    <a:pt x="1480" y="1748"/>
                    <a:pt x="1519" y="1530"/>
                    <a:pt x="1569" y="1312"/>
                  </a:cubicBezTo>
                  <a:cubicBezTo>
                    <a:pt x="1649" y="884"/>
                    <a:pt x="1777" y="458"/>
                    <a:pt x="1916" y="30"/>
                  </a:cubicBezTo>
                  <a:lnTo>
                    <a:pt x="16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31"/>
            <p:cNvSpPr/>
            <p:nvPr/>
          </p:nvSpPr>
          <p:spPr>
            <a:xfrm>
              <a:off x="5912000" y="2587600"/>
              <a:ext cx="70775" cy="95825"/>
            </a:xfrm>
            <a:custGeom>
              <a:avLst/>
              <a:gdLst/>
              <a:ahLst/>
              <a:cxnLst/>
              <a:rect l="l" t="t" r="r" b="b"/>
              <a:pathLst>
                <a:path w="2831" h="3833" extrusionOk="0">
                  <a:moveTo>
                    <a:pt x="269" y="0"/>
                  </a:moveTo>
                  <a:lnTo>
                    <a:pt x="1" y="119"/>
                  </a:lnTo>
                  <a:cubicBezTo>
                    <a:pt x="110" y="298"/>
                    <a:pt x="229" y="486"/>
                    <a:pt x="338" y="685"/>
                  </a:cubicBezTo>
                  <a:cubicBezTo>
                    <a:pt x="448" y="874"/>
                    <a:pt x="547" y="1073"/>
                    <a:pt x="636" y="1271"/>
                  </a:cubicBezTo>
                  <a:cubicBezTo>
                    <a:pt x="735" y="1479"/>
                    <a:pt x="825" y="1678"/>
                    <a:pt x="904" y="1876"/>
                  </a:cubicBezTo>
                  <a:lnTo>
                    <a:pt x="1113" y="2502"/>
                  </a:lnTo>
                  <a:cubicBezTo>
                    <a:pt x="1143" y="2611"/>
                    <a:pt x="1182" y="2711"/>
                    <a:pt x="1202" y="2820"/>
                  </a:cubicBezTo>
                  <a:lnTo>
                    <a:pt x="1262" y="3138"/>
                  </a:lnTo>
                  <a:lnTo>
                    <a:pt x="1321" y="3456"/>
                  </a:lnTo>
                  <a:lnTo>
                    <a:pt x="1361" y="3644"/>
                  </a:lnTo>
                  <a:lnTo>
                    <a:pt x="1371" y="3703"/>
                  </a:lnTo>
                  <a:cubicBezTo>
                    <a:pt x="1376" y="3714"/>
                    <a:pt x="1386" y="3716"/>
                    <a:pt x="1396" y="3716"/>
                  </a:cubicBezTo>
                  <a:cubicBezTo>
                    <a:pt x="1406" y="3716"/>
                    <a:pt x="1416" y="3714"/>
                    <a:pt x="1421" y="3714"/>
                  </a:cubicBezTo>
                  <a:lnTo>
                    <a:pt x="1540" y="3723"/>
                  </a:lnTo>
                  <a:cubicBezTo>
                    <a:pt x="1758" y="3734"/>
                    <a:pt x="1966" y="3753"/>
                    <a:pt x="2185" y="3763"/>
                  </a:cubicBezTo>
                  <a:cubicBezTo>
                    <a:pt x="2394" y="3783"/>
                    <a:pt x="2612" y="3813"/>
                    <a:pt x="2820" y="3833"/>
                  </a:cubicBezTo>
                  <a:lnTo>
                    <a:pt x="2831" y="3604"/>
                  </a:lnTo>
                  <a:cubicBezTo>
                    <a:pt x="2622" y="3595"/>
                    <a:pt x="2403" y="3584"/>
                    <a:pt x="2185" y="3575"/>
                  </a:cubicBezTo>
                  <a:cubicBezTo>
                    <a:pt x="1977" y="3584"/>
                    <a:pt x="1758" y="3584"/>
                    <a:pt x="1540" y="3584"/>
                  </a:cubicBezTo>
                  <a:lnTo>
                    <a:pt x="1470" y="3584"/>
                  </a:lnTo>
                  <a:lnTo>
                    <a:pt x="1470" y="3564"/>
                  </a:lnTo>
                  <a:lnTo>
                    <a:pt x="1441" y="3436"/>
                  </a:lnTo>
                  <a:lnTo>
                    <a:pt x="1371" y="3118"/>
                  </a:lnTo>
                  <a:lnTo>
                    <a:pt x="1311" y="2790"/>
                  </a:lnTo>
                  <a:cubicBezTo>
                    <a:pt x="1291" y="2681"/>
                    <a:pt x="1252" y="2582"/>
                    <a:pt x="1222" y="2472"/>
                  </a:cubicBezTo>
                  <a:lnTo>
                    <a:pt x="1024" y="1847"/>
                  </a:lnTo>
                  <a:lnTo>
                    <a:pt x="785" y="1221"/>
                  </a:lnTo>
                  <a:cubicBezTo>
                    <a:pt x="636" y="814"/>
                    <a:pt x="448" y="407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31"/>
            <p:cNvSpPr/>
            <p:nvPr/>
          </p:nvSpPr>
          <p:spPr>
            <a:xfrm>
              <a:off x="5858375" y="2739250"/>
              <a:ext cx="120675" cy="20650"/>
            </a:xfrm>
            <a:custGeom>
              <a:avLst/>
              <a:gdLst/>
              <a:ahLst/>
              <a:cxnLst/>
              <a:rect l="l" t="t" r="r" b="b"/>
              <a:pathLst>
                <a:path w="4827" h="826" extrusionOk="0">
                  <a:moveTo>
                    <a:pt x="4826" y="1"/>
                  </a:moveTo>
                  <a:lnTo>
                    <a:pt x="4668" y="20"/>
                  </a:lnTo>
                  <a:cubicBezTo>
                    <a:pt x="4635" y="20"/>
                    <a:pt x="4602" y="25"/>
                    <a:pt x="4568" y="25"/>
                  </a:cubicBezTo>
                  <a:cubicBezTo>
                    <a:pt x="4552" y="25"/>
                    <a:pt x="4535" y="24"/>
                    <a:pt x="4519" y="20"/>
                  </a:cubicBezTo>
                  <a:cubicBezTo>
                    <a:pt x="4519" y="20"/>
                    <a:pt x="4449" y="31"/>
                    <a:pt x="4370" y="31"/>
                  </a:cubicBezTo>
                  <a:cubicBezTo>
                    <a:pt x="4343" y="27"/>
                    <a:pt x="4318" y="26"/>
                    <a:pt x="4296" y="26"/>
                  </a:cubicBezTo>
                  <a:cubicBezTo>
                    <a:pt x="4252" y="26"/>
                    <a:pt x="4221" y="31"/>
                    <a:pt x="4221" y="31"/>
                  </a:cubicBezTo>
                  <a:cubicBezTo>
                    <a:pt x="4012" y="40"/>
                    <a:pt x="3814" y="40"/>
                    <a:pt x="3606" y="51"/>
                  </a:cubicBezTo>
                  <a:cubicBezTo>
                    <a:pt x="3407" y="70"/>
                    <a:pt x="3208" y="80"/>
                    <a:pt x="2999" y="100"/>
                  </a:cubicBezTo>
                  <a:cubicBezTo>
                    <a:pt x="2801" y="110"/>
                    <a:pt x="2593" y="140"/>
                    <a:pt x="2394" y="159"/>
                  </a:cubicBezTo>
                  <a:cubicBezTo>
                    <a:pt x="1987" y="209"/>
                    <a:pt x="1580" y="269"/>
                    <a:pt x="1183" y="338"/>
                  </a:cubicBezTo>
                  <a:cubicBezTo>
                    <a:pt x="984" y="368"/>
                    <a:pt x="786" y="418"/>
                    <a:pt x="587" y="457"/>
                  </a:cubicBezTo>
                  <a:lnTo>
                    <a:pt x="289" y="527"/>
                  </a:lnTo>
                  <a:lnTo>
                    <a:pt x="1" y="607"/>
                  </a:lnTo>
                  <a:lnTo>
                    <a:pt x="71" y="825"/>
                  </a:lnTo>
                  <a:lnTo>
                    <a:pt x="349" y="726"/>
                  </a:lnTo>
                  <a:lnTo>
                    <a:pt x="636" y="636"/>
                  </a:lnTo>
                  <a:cubicBezTo>
                    <a:pt x="825" y="587"/>
                    <a:pt x="1024" y="517"/>
                    <a:pt x="1212" y="477"/>
                  </a:cubicBezTo>
                  <a:cubicBezTo>
                    <a:pt x="1600" y="378"/>
                    <a:pt x="2007" y="309"/>
                    <a:pt x="2404" y="259"/>
                  </a:cubicBezTo>
                  <a:cubicBezTo>
                    <a:pt x="2602" y="239"/>
                    <a:pt x="2811" y="219"/>
                    <a:pt x="3010" y="209"/>
                  </a:cubicBezTo>
                  <a:cubicBezTo>
                    <a:pt x="3208" y="199"/>
                    <a:pt x="3416" y="199"/>
                    <a:pt x="3615" y="190"/>
                  </a:cubicBezTo>
                  <a:cubicBezTo>
                    <a:pt x="3814" y="199"/>
                    <a:pt x="4012" y="209"/>
                    <a:pt x="4221" y="219"/>
                  </a:cubicBezTo>
                  <a:cubicBezTo>
                    <a:pt x="4221" y="219"/>
                    <a:pt x="4290" y="219"/>
                    <a:pt x="4370" y="229"/>
                  </a:cubicBezTo>
                  <a:cubicBezTo>
                    <a:pt x="4440" y="229"/>
                    <a:pt x="4519" y="239"/>
                    <a:pt x="4519" y="239"/>
                  </a:cubicBezTo>
                  <a:cubicBezTo>
                    <a:pt x="4568" y="249"/>
                    <a:pt x="4618" y="249"/>
                    <a:pt x="4668" y="249"/>
                  </a:cubicBezTo>
                  <a:lnTo>
                    <a:pt x="4807" y="259"/>
                  </a:lnTo>
                  <a:lnTo>
                    <a:pt x="482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31"/>
            <p:cNvSpPr/>
            <p:nvPr/>
          </p:nvSpPr>
          <p:spPr>
            <a:xfrm>
              <a:off x="5865325" y="2762350"/>
              <a:ext cx="112225" cy="19375"/>
            </a:xfrm>
            <a:custGeom>
              <a:avLst/>
              <a:gdLst/>
              <a:ahLst/>
              <a:cxnLst/>
              <a:rect l="l" t="t" r="r" b="b"/>
              <a:pathLst>
                <a:path w="4489" h="775" extrusionOk="0">
                  <a:moveTo>
                    <a:pt x="4489" y="0"/>
                  </a:moveTo>
                  <a:lnTo>
                    <a:pt x="4340" y="10"/>
                  </a:lnTo>
                  <a:cubicBezTo>
                    <a:pt x="4301" y="10"/>
                    <a:pt x="4251" y="20"/>
                    <a:pt x="4211" y="20"/>
                  </a:cubicBezTo>
                  <a:lnTo>
                    <a:pt x="3923" y="20"/>
                  </a:lnTo>
                  <a:lnTo>
                    <a:pt x="3357" y="50"/>
                  </a:lnTo>
                  <a:cubicBezTo>
                    <a:pt x="3169" y="60"/>
                    <a:pt x="2980" y="80"/>
                    <a:pt x="2791" y="89"/>
                  </a:cubicBezTo>
                  <a:cubicBezTo>
                    <a:pt x="2602" y="100"/>
                    <a:pt x="2414" y="129"/>
                    <a:pt x="2225" y="149"/>
                  </a:cubicBezTo>
                  <a:cubicBezTo>
                    <a:pt x="1848" y="199"/>
                    <a:pt x="1470" y="248"/>
                    <a:pt x="1103" y="318"/>
                  </a:cubicBezTo>
                  <a:cubicBezTo>
                    <a:pt x="914" y="338"/>
                    <a:pt x="736" y="387"/>
                    <a:pt x="547" y="417"/>
                  </a:cubicBezTo>
                  <a:lnTo>
                    <a:pt x="269" y="477"/>
                  </a:lnTo>
                  <a:lnTo>
                    <a:pt x="1" y="556"/>
                  </a:lnTo>
                  <a:lnTo>
                    <a:pt x="71" y="775"/>
                  </a:lnTo>
                  <a:lnTo>
                    <a:pt x="329" y="685"/>
                  </a:lnTo>
                  <a:lnTo>
                    <a:pt x="597" y="606"/>
                  </a:lnTo>
                  <a:cubicBezTo>
                    <a:pt x="775" y="546"/>
                    <a:pt x="954" y="487"/>
                    <a:pt x="1133" y="447"/>
                  </a:cubicBezTo>
                  <a:cubicBezTo>
                    <a:pt x="1490" y="358"/>
                    <a:pt x="1868" y="298"/>
                    <a:pt x="2235" y="248"/>
                  </a:cubicBezTo>
                  <a:cubicBezTo>
                    <a:pt x="2424" y="228"/>
                    <a:pt x="2613" y="208"/>
                    <a:pt x="2801" y="199"/>
                  </a:cubicBezTo>
                  <a:cubicBezTo>
                    <a:pt x="2990" y="199"/>
                    <a:pt x="3178" y="189"/>
                    <a:pt x="3367" y="189"/>
                  </a:cubicBezTo>
                  <a:cubicBezTo>
                    <a:pt x="3546" y="189"/>
                    <a:pt x="3734" y="199"/>
                    <a:pt x="3923" y="208"/>
                  </a:cubicBezTo>
                  <a:cubicBezTo>
                    <a:pt x="3923" y="208"/>
                    <a:pt x="3992" y="208"/>
                    <a:pt x="4062" y="219"/>
                  </a:cubicBezTo>
                  <a:lnTo>
                    <a:pt x="4201" y="239"/>
                  </a:lnTo>
                  <a:lnTo>
                    <a:pt x="4350" y="239"/>
                  </a:lnTo>
                  <a:lnTo>
                    <a:pt x="4479" y="248"/>
                  </a:lnTo>
                  <a:lnTo>
                    <a:pt x="44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7" name="Google Shape;12787;p31"/>
            <p:cNvSpPr/>
            <p:nvPr/>
          </p:nvSpPr>
          <p:spPr>
            <a:xfrm>
              <a:off x="5881475" y="2586100"/>
              <a:ext cx="35275" cy="9950"/>
            </a:xfrm>
            <a:custGeom>
              <a:avLst/>
              <a:gdLst/>
              <a:ahLst/>
              <a:cxnLst/>
              <a:rect l="l" t="t" r="r" b="b"/>
              <a:pathLst>
                <a:path w="1411" h="398" extrusionOk="0">
                  <a:moveTo>
                    <a:pt x="1411" y="1"/>
                  </a:moveTo>
                  <a:lnTo>
                    <a:pt x="1411" y="1"/>
                  </a:lnTo>
                  <a:cubicBezTo>
                    <a:pt x="1341" y="10"/>
                    <a:pt x="1272" y="10"/>
                    <a:pt x="1212" y="21"/>
                  </a:cubicBezTo>
                  <a:lnTo>
                    <a:pt x="1033" y="50"/>
                  </a:lnTo>
                  <a:cubicBezTo>
                    <a:pt x="924" y="80"/>
                    <a:pt x="805" y="100"/>
                    <a:pt x="705" y="120"/>
                  </a:cubicBezTo>
                  <a:cubicBezTo>
                    <a:pt x="596" y="129"/>
                    <a:pt x="487" y="129"/>
                    <a:pt x="378" y="140"/>
                  </a:cubicBezTo>
                  <a:cubicBezTo>
                    <a:pt x="318" y="149"/>
                    <a:pt x="259" y="149"/>
                    <a:pt x="199" y="149"/>
                  </a:cubicBezTo>
                  <a:cubicBezTo>
                    <a:pt x="140" y="160"/>
                    <a:pt x="60" y="160"/>
                    <a:pt x="1" y="189"/>
                  </a:cubicBezTo>
                  <a:lnTo>
                    <a:pt x="140" y="398"/>
                  </a:lnTo>
                  <a:cubicBezTo>
                    <a:pt x="179" y="388"/>
                    <a:pt x="199" y="358"/>
                    <a:pt x="248" y="338"/>
                  </a:cubicBezTo>
                  <a:cubicBezTo>
                    <a:pt x="299" y="318"/>
                    <a:pt x="348" y="299"/>
                    <a:pt x="398" y="288"/>
                  </a:cubicBezTo>
                  <a:cubicBezTo>
                    <a:pt x="497" y="259"/>
                    <a:pt x="606" y="239"/>
                    <a:pt x="725" y="229"/>
                  </a:cubicBezTo>
                  <a:cubicBezTo>
                    <a:pt x="835" y="209"/>
                    <a:pt x="934" y="199"/>
                    <a:pt x="1043" y="199"/>
                  </a:cubicBezTo>
                  <a:cubicBezTo>
                    <a:pt x="1093" y="199"/>
                    <a:pt x="1142" y="209"/>
                    <a:pt x="1192" y="219"/>
                  </a:cubicBezTo>
                  <a:cubicBezTo>
                    <a:pt x="1241" y="229"/>
                    <a:pt x="1281" y="249"/>
                    <a:pt x="1311" y="259"/>
                  </a:cubicBezTo>
                  <a:lnTo>
                    <a:pt x="14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8" name="Google Shape;12788;p31"/>
            <p:cNvSpPr/>
            <p:nvPr/>
          </p:nvSpPr>
          <p:spPr>
            <a:xfrm>
              <a:off x="5896600" y="2682150"/>
              <a:ext cx="38750" cy="50425"/>
            </a:xfrm>
            <a:custGeom>
              <a:avLst/>
              <a:gdLst/>
              <a:ahLst/>
              <a:cxnLst/>
              <a:rect l="l" t="t" r="r" b="b"/>
              <a:pathLst>
                <a:path w="1550" h="2017" extrusionOk="0">
                  <a:moveTo>
                    <a:pt x="617" y="210"/>
                  </a:moveTo>
                  <a:lnTo>
                    <a:pt x="636" y="230"/>
                  </a:lnTo>
                  <a:cubicBezTo>
                    <a:pt x="656" y="250"/>
                    <a:pt x="676" y="279"/>
                    <a:pt x="696" y="299"/>
                  </a:cubicBezTo>
                  <a:lnTo>
                    <a:pt x="726" y="358"/>
                  </a:lnTo>
                  <a:cubicBezTo>
                    <a:pt x="746" y="378"/>
                    <a:pt x="756" y="398"/>
                    <a:pt x="766" y="428"/>
                  </a:cubicBezTo>
                  <a:cubicBezTo>
                    <a:pt x="825" y="517"/>
                    <a:pt x="865" y="616"/>
                    <a:pt x="914" y="726"/>
                  </a:cubicBezTo>
                  <a:cubicBezTo>
                    <a:pt x="1014" y="925"/>
                    <a:pt x="1123" y="1103"/>
                    <a:pt x="1223" y="1302"/>
                  </a:cubicBezTo>
                  <a:lnTo>
                    <a:pt x="1342" y="1540"/>
                  </a:lnTo>
                  <a:cubicBezTo>
                    <a:pt x="1351" y="1550"/>
                    <a:pt x="1362" y="1570"/>
                    <a:pt x="1351" y="1570"/>
                  </a:cubicBezTo>
                  <a:lnTo>
                    <a:pt x="1312" y="1570"/>
                  </a:lnTo>
                  <a:lnTo>
                    <a:pt x="1212" y="1580"/>
                  </a:lnTo>
                  <a:cubicBezTo>
                    <a:pt x="1024" y="1600"/>
                    <a:pt x="825" y="1620"/>
                    <a:pt x="627" y="1649"/>
                  </a:cubicBezTo>
                  <a:cubicBezTo>
                    <a:pt x="509" y="1674"/>
                    <a:pt x="386" y="1699"/>
                    <a:pt x="266" y="1729"/>
                  </a:cubicBezTo>
                  <a:lnTo>
                    <a:pt x="266" y="1729"/>
                  </a:lnTo>
                  <a:cubicBezTo>
                    <a:pt x="284" y="1602"/>
                    <a:pt x="305" y="1474"/>
                    <a:pt x="329" y="1342"/>
                  </a:cubicBezTo>
                  <a:lnTo>
                    <a:pt x="389" y="1024"/>
                  </a:lnTo>
                  <a:lnTo>
                    <a:pt x="478" y="706"/>
                  </a:lnTo>
                  <a:lnTo>
                    <a:pt x="567" y="389"/>
                  </a:lnTo>
                  <a:lnTo>
                    <a:pt x="597" y="279"/>
                  </a:lnTo>
                  <a:lnTo>
                    <a:pt x="617" y="239"/>
                  </a:lnTo>
                  <a:lnTo>
                    <a:pt x="617" y="210"/>
                  </a:lnTo>
                  <a:close/>
                  <a:moveTo>
                    <a:pt x="577" y="1"/>
                  </a:moveTo>
                  <a:cubicBezTo>
                    <a:pt x="577" y="11"/>
                    <a:pt x="567" y="31"/>
                    <a:pt x="557" y="51"/>
                  </a:cubicBezTo>
                  <a:lnTo>
                    <a:pt x="517" y="150"/>
                  </a:lnTo>
                  <a:lnTo>
                    <a:pt x="448" y="349"/>
                  </a:lnTo>
                  <a:lnTo>
                    <a:pt x="339" y="667"/>
                  </a:lnTo>
                  <a:lnTo>
                    <a:pt x="239" y="974"/>
                  </a:lnTo>
                  <a:lnTo>
                    <a:pt x="160" y="1292"/>
                  </a:lnTo>
                  <a:cubicBezTo>
                    <a:pt x="100" y="1501"/>
                    <a:pt x="51" y="1709"/>
                    <a:pt x="1" y="1918"/>
                  </a:cubicBezTo>
                  <a:lnTo>
                    <a:pt x="105" y="1945"/>
                  </a:lnTo>
                  <a:lnTo>
                    <a:pt x="130" y="2017"/>
                  </a:lnTo>
                  <a:cubicBezTo>
                    <a:pt x="163" y="2003"/>
                    <a:pt x="195" y="1990"/>
                    <a:pt x="228" y="1977"/>
                  </a:cubicBezTo>
                  <a:lnTo>
                    <a:pt x="228" y="1977"/>
                  </a:lnTo>
                  <a:lnTo>
                    <a:pt x="230" y="1977"/>
                  </a:lnTo>
                  <a:cubicBezTo>
                    <a:pt x="230" y="1977"/>
                    <a:pt x="230" y="1977"/>
                    <a:pt x="230" y="1976"/>
                  </a:cubicBezTo>
                  <a:lnTo>
                    <a:pt x="230" y="1976"/>
                  </a:lnTo>
                  <a:cubicBezTo>
                    <a:pt x="369" y="1921"/>
                    <a:pt x="514" y="1868"/>
                    <a:pt x="667" y="1828"/>
                  </a:cubicBezTo>
                  <a:cubicBezTo>
                    <a:pt x="855" y="1788"/>
                    <a:pt x="1044" y="1748"/>
                    <a:pt x="1232" y="1719"/>
                  </a:cubicBezTo>
                  <a:lnTo>
                    <a:pt x="1331" y="1699"/>
                  </a:lnTo>
                  <a:cubicBezTo>
                    <a:pt x="1371" y="1699"/>
                    <a:pt x="1421" y="1689"/>
                    <a:pt x="1421" y="1689"/>
                  </a:cubicBezTo>
                  <a:lnTo>
                    <a:pt x="1530" y="1679"/>
                  </a:lnTo>
                  <a:lnTo>
                    <a:pt x="1540" y="1679"/>
                  </a:lnTo>
                  <a:cubicBezTo>
                    <a:pt x="1550" y="1679"/>
                    <a:pt x="1540" y="1669"/>
                    <a:pt x="1540" y="1669"/>
                  </a:cubicBezTo>
                  <a:lnTo>
                    <a:pt x="1520" y="1640"/>
                  </a:lnTo>
                  <a:lnTo>
                    <a:pt x="1501" y="1590"/>
                  </a:lnTo>
                  <a:lnTo>
                    <a:pt x="1312" y="1242"/>
                  </a:lnTo>
                  <a:cubicBezTo>
                    <a:pt x="1212" y="1053"/>
                    <a:pt x="1093" y="865"/>
                    <a:pt x="1004" y="676"/>
                  </a:cubicBezTo>
                  <a:cubicBezTo>
                    <a:pt x="954" y="577"/>
                    <a:pt x="914" y="477"/>
                    <a:pt x="855" y="378"/>
                  </a:cubicBezTo>
                  <a:cubicBezTo>
                    <a:pt x="845" y="349"/>
                    <a:pt x="835" y="329"/>
                    <a:pt x="815" y="299"/>
                  </a:cubicBezTo>
                  <a:lnTo>
                    <a:pt x="766" y="210"/>
                  </a:lnTo>
                  <a:cubicBezTo>
                    <a:pt x="716" y="160"/>
                    <a:pt x="676" y="91"/>
                    <a:pt x="617" y="41"/>
                  </a:cubicBezTo>
                  <a:lnTo>
                    <a:pt x="57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31"/>
            <p:cNvSpPr/>
            <p:nvPr/>
          </p:nvSpPr>
          <p:spPr>
            <a:xfrm>
              <a:off x="5982500" y="2596525"/>
              <a:ext cx="81700" cy="88500"/>
            </a:xfrm>
            <a:custGeom>
              <a:avLst/>
              <a:gdLst/>
              <a:ahLst/>
              <a:cxnLst/>
              <a:rect l="l" t="t" r="r" b="b"/>
              <a:pathLst>
                <a:path w="3268" h="3540" extrusionOk="0">
                  <a:moveTo>
                    <a:pt x="3009" y="1"/>
                  </a:moveTo>
                  <a:cubicBezTo>
                    <a:pt x="2781" y="378"/>
                    <a:pt x="2542" y="745"/>
                    <a:pt x="2344" y="1142"/>
                  </a:cubicBezTo>
                  <a:cubicBezTo>
                    <a:pt x="2235" y="1331"/>
                    <a:pt x="2136" y="1530"/>
                    <a:pt x="2026" y="1718"/>
                  </a:cubicBezTo>
                  <a:lnTo>
                    <a:pt x="1758" y="2324"/>
                  </a:lnTo>
                  <a:cubicBezTo>
                    <a:pt x="1719" y="2433"/>
                    <a:pt x="1659" y="2523"/>
                    <a:pt x="1629" y="2632"/>
                  </a:cubicBezTo>
                  <a:lnTo>
                    <a:pt x="1520" y="2940"/>
                  </a:lnTo>
                  <a:lnTo>
                    <a:pt x="1410" y="3257"/>
                  </a:lnTo>
                  <a:lnTo>
                    <a:pt x="1371" y="3386"/>
                  </a:lnTo>
                  <a:lnTo>
                    <a:pt x="1361" y="3396"/>
                  </a:lnTo>
                  <a:cubicBezTo>
                    <a:pt x="1361" y="3400"/>
                    <a:pt x="1360" y="3401"/>
                    <a:pt x="1358" y="3401"/>
                  </a:cubicBezTo>
                  <a:cubicBezTo>
                    <a:pt x="1354" y="3401"/>
                    <a:pt x="1348" y="3396"/>
                    <a:pt x="1341" y="3396"/>
                  </a:cubicBezTo>
                  <a:lnTo>
                    <a:pt x="1301" y="3386"/>
                  </a:lnTo>
                  <a:lnTo>
                    <a:pt x="984" y="3337"/>
                  </a:lnTo>
                  <a:lnTo>
                    <a:pt x="656" y="3307"/>
                  </a:lnTo>
                  <a:cubicBezTo>
                    <a:pt x="437" y="3287"/>
                    <a:pt x="229" y="3247"/>
                    <a:pt x="11" y="3247"/>
                  </a:cubicBezTo>
                  <a:lnTo>
                    <a:pt x="0" y="3476"/>
                  </a:lnTo>
                  <a:cubicBezTo>
                    <a:pt x="43" y="3474"/>
                    <a:pt x="87" y="3473"/>
                    <a:pt x="131" y="3473"/>
                  </a:cubicBezTo>
                  <a:cubicBezTo>
                    <a:pt x="299" y="3473"/>
                    <a:pt x="471" y="3485"/>
                    <a:pt x="636" y="3485"/>
                  </a:cubicBezTo>
                  <a:lnTo>
                    <a:pt x="964" y="3496"/>
                  </a:lnTo>
                  <a:lnTo>
                    <a:pt x="1282" y="3525"/>
                  </a:lnTo>
                  <a:lnTo>
                    <a:pt x="1401" y="3536"/>
                  </a:lnTo>
                  <a:cubicBezTo>
                    <a:pt x="1414" y="3536"/>
                    <a:pt x="1427" y="3540"/>
                    <a:pt x="1437" y="3540"/>
                  </a:cubicBezTo>
                  <a:cubicBezTo>
                    <a:pt x="1443" y="3540"/>
                    <a:pt x="1447" y="3539"/>
                    <a:pt x="1450" y="3536"/>
                  </a:cubicBezTo>
                  <a:lnTo>
                    <a:pt x="1470" y="3476"/>
                  </a:lnTo>
                  <a:lnTo>
                    <a:pt x="1529" y="3287"/>
                  </a:lnTo>
                  <a:lnTo>
                    <a:pt x="1629" y="2979"/>
                  </a:lnTo>
                  <a:lnTo>
                    <a:pt x="1728" y="2671"/>
                  </a:lnTo>
                  <a:cubicBezTo>
                    <a:pt x="1758" y="2562"/>
                    <a:pt x="1818" y="2463"/>
                    <a:pt x="1858" y="2364"/>
                  </a:cubicBezTo>
                  <a:lnTo>
                    <a:pt x="1997" y="2066"/>
                  </a:lnTo>
                  <a:lnTo>
                    <a:pt x="2136" y="1768"/>
                  </a:lnTo>
                  <a:cubicBezTo>
                    <a:pt x="2244" y="1579"/>
                    <a:pt x="2364" y="1391"/>
                    <a:pt x="2483" y="1212"/>
                  </a:cubicBezTo>
                  <a:cubicBezTo>
                    <a:pt x="2711" y="835"/>
                    <a:pt x="2989" y="487"/>
                    <a:pt x="3267" y="129"/>
                  </a:cubicBezTo>
                  <a:lnTo>
                    <a:pt x="30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31"/>
            <p:cNvSpPr/>
            <p:nvPr/>
          </p:nvSpPr>
          <p:spPr>
            <a:xfrm>
              <a:off x="6087500" y="2605700"/>
              <a:ext cx="35025" cy="112475"/>
            </a:xfrm>
            <a:custGeom>
              <a:avLst/>
              <a:gdLst/>
              <a:ahLst/>
              <a:cxnLst/>
              <a:rect l="l" t="t" r="r" b="b"/>
              <a:pathLst>
                <a:path w="1401" h="4499" extrusionOk="0">
                  <a:moveTo>
                    <a:pt x="21" y="1"/>
                  </a:moveTo>
                  <a:lnTo>
                    <a:pt x="21" y="1"/>
                  </a:lnTo>
                  <a:cubicBezTo>
                    <a:pt x="90" y="448"/>
                    <a:pt x="180" y="885"/>
                    <a:pt x="199" y="1322"/>
                  </a:cubicBezTo>
                  <a:cubicBezTo>
                    <a:pt x="219" y="1550"/>
                    <a:pt x="229" y="1768"/>
                    <a:pt x="229" y="1987"/>
                  </a:cubicBezTo>
                  <a:cubicBezTo>
                    <a:pt x="229" y="1987"/>
                    <a:pt x="229" y="2145"/>
                    <a:pt x="219" y="2315"/>
                  </a:cubicBezTo>
                  <a:cubicBezTo>
                    <a:pt x="209" y="2473"/>
                    <a:pt x="199" y="2642"/>
                    <a:pt x="199" y="2642"/>
                  </a:cubicBezTo>
                  <a:cubicBezTo>
                    <a:pt x="189" y="2751"/>
                    <a:pt x="189" y="2860"/>
                    <a:pt x="169" y="2970"/>
                  </a:cubicBezTo>
                  <a:lnTo>
                    <a:pt x="110" y="3288"/>
                  </a:lnTo>
                  <a:lnTo>
                    <a:pt x="50" y="3605"/>
                  </a:lnTo>
                  <a:lnTo>
                    <a:pt x="10" y="3794"/>
                  </a:lnTo>
                  <a:lnTo>
                    <a:pt x="1" y="3864"/>
                  </a:lnTo>
                  <a:cubicBezTo>
                    <a:pt x="1" y="3873"/>
                    <a:pt x="30" y="3883"/>
                    <a:pt x="50" y="3893"/>
                  </a:cubicBezTo>
                  <a:lnTo>
                    <a:pt x="160" y="3933"/>
                  </a:lnTo>
                  <a:lnTo>
                    <a:pt x="447" y="4062"/>
                  </a:lnTo>
                  <a:lnTo>
                    <a:pt x="736" y="4211"/>
                  </a:lnTo>
                  <a:cubicBezTo>
                    <a:pt x="934" y="4300"/>
                    <a:pt x="1122" y="4389"/>
                    <a:pt x="1311" y="4499"/>
                  </a:cubicBezTo>
                  <a:lnTo>
                    <a:pt x="1400" y="4290"/>
                  </a:lnTo>
                  <a:cubicBezTo>
                    <a:pt x="1212" y="4191"/>
                    <a:pt x="1014" y="4122"/>
                    <a:pt x="815" y="4032"/>
                  </a:cubicBezTo>
                  <a:lnTo>
                    <a:pt x="507" y="3913"/>
                  </a:lnTo>
                  <a:lnTo>
                    <a:pt x="199" y="3804"/>
                  </a:lnTo>
                  <a:lnTo>
                    <a:pt x="160" y="3794"/>
                  </a:lnTo>
                  <a:cubicBezTo>
                    <a:pt x="160" y="3784"/>
                    <a:pt x="149" y="3784"/>
                    <a:pt x="140" y="3784"/>
                  </a:cubicBezTo>
                  <a:lnTo>
                    <a:pt x="149" y="3764"/>
                  </a:lnTo>
                  <a:lnTo>
                    <a:pt x="169" y="3635"/>
                  </a:lnTo>
                  <a:lnTo>
                    <a:pt x="219" y="3308"/>
                  </a:lnTo>
                  <a:lnTo>
                    <a:pt x="279" y="2979"/>
                  </a:lnTo>
                  <a:cubicBezTo>
                    <a:pt x="299" y="2871"/>
                    <a:pt x="299" y="2761"/>
                    <a:pt x="308" y="2652"/>
                  </a:cubicBezTo>
                  <a:lnTo>
                    <a:pt x="348" y="1987"/>
                  </a:lnTo>
                  <a:cubicBezTo>
                    <a:pt x="358" y="1768"/>
                    <a:pt x="358" y="1550"/>
                    <a:pt x="358" y="1331"/>
                  </a:cubicBezTo>
                  <a:cubicBezTo>
                    <a:pt x="358" y="894"/>
                    <a:pt x="328" y="448"/>
                    <a:pt x="308" y="11"/>
                  </a:cubicBezTo>
                  <a:lnTo>
                    <a:pt x="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1" name="Google Shape;12791;p31"/>
            <p:cNvSpPr/>
            <p:nvPr/>
          </p:nvSpPr>
          <p:spPr>
            <a:xfrm>
              <a:off x="5978525" y="2739500"/>
              <a:ext cx="118175" cy="35275"/>
            </a:xfrm>
            <a:custGeom>
              <a:avLst/>
              <a:gdLst/>
              <a:ahLst/>
              <a:cxnLst/>
              <a:rect l="l" t="t" r="r" b="b"/>
              <a:pathLst>
                <a:path w="4727" h="1411" extrusionOk="0">
                  <a:moveTo>
                    <a:pt x="20" y="1"/>
                  </a:moveTo>
                  <a:lnTo>
                    <a:pt x="1" y="239"/>
                  </a:lnTo>
                  <a:cubicBezTo>
                    <a:pt x="398" y="249"/>
                    <a:pt x="795" y="269"/>
                    <a:pt x="1202" y="328"/>
                  </a:cubicBezTo>
                  <a:cubicBezTo>
                    <a:pt x="1401" y="338"/>
                    <a:pt x="1600" y="378"/>
                    <a:pt x="1798" y="418"/>
                  </a:cubicBezTo>
                  <a:lnTo>
                    <a:pt x="2086" y="477"/>
                  </a:lnTo>
                  <a:lnTo>
                    <a:pt x="2384" y="547"/>
                  </a:lnTo>
                  <a:lnTo>
                    <a:pt x="2672" y="626"/>
                  </a:lnTo>
                  <a:lnTo>
                    <a:pt x="2959" y="716"/>
                  </a:lnTo>
                  <a:cubicBezTo>
                    <a:pt x="3158" y="785"/>
                    <a:pt x="3347" y="844"/>
                    <a:pt x="3535" y="924"/>
                  </a:cubicBezTo>
                  <a:cubicBezTo>
                    <a:pt x="3714" y="1003"/>
                    <a:pt x="3903" y="1073"/>
                    <a:pt x="4082" y="1162"/>
                  </a:cubicBezTo>
                  <a:lnTo>
                    <a:pt x="4349" y="1292"/>
                  </a:lnTo>
                  <a:cubicBezTo>
                    <a:pt x="4400" y="1312"/>
                    <a:pt x="4449" y="1331"/>
                    <a:pt x="4488" y="1351"/>
                  </a:cubicBezTo>
                  <a:lnTo>
                    <a:pt x="4618" y="1411"/>
                  </a:lnTo>
                  <a:lnTo>
                    <a:pt x="4727" y="1182"/>
                  </a:lnTo>
                  <a:lnTo>
                    <a:pt x="4578" y="1133"/>
                  </a:lnTo>
                  <a:cubicBezTo>
                    <a:pt x="4528" y="1113"/>
                    <a:pt x="4479" y="1113"/>
                    <a:pt x="4439" y="1093"/>
                  </a:cubicBezTo>
                  <a:lnTo>
                    <a:pt x="4151" y="983"/>
                  </a:lnTo>
                  <a:cubicBezTo>
                    <a:pt x="3963" y="914"/>
                    <a:pt x="3774" y="855"/>
                    <a:pt x="3575" y="795"/>
                  </a:cubicBezTo>
                  <a:cubicBezTo>
                    <a:pt x="3387" y="725"/>
                    <a:pt x="3188" y="666"/>
                    <a:pt x="2999" y="617"/>
                  </a:cubicBezTo>
                  <a:lnTo>
                    <a:pt x="2701" y="527"/>
                  </a:lnTo>
                  <a:lnTo>
                    <a:pt x="2403" y="458"/>
                  </a:lnTo>
                  <a:lnTo>
                    <a:pt x="2116" y="378"/>
                  </a:lnTo>
                  <a:lnTo>
                    <a:pt x="1818" y="308"/>
                  </a:lnTo>
                  <a:cubicBezTo>
                    <a:pt x="1619" y="269"/>
                    <a:pt x="1421" y="219"/>
                    <a:pt x="1222" y="189"/>
                  </a:cubicBezTo>
                  <a:cubicBezTo>
                    <a:pt x="825" y="100"/>
                    <a:pt x="418" y="50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2" name="Google Shape;12792;p31"/>
            <p:cNvSpPr/>
            <p:nvPr/>
          </p:nvSpPr>
          <p:spPr>
            <a:xfrm>
              <a:off x="5977300" y="2762350"/>
              <a:ext cx="109725" cy="33275"/>
            </a:xfrm>
            <a:custGeom>
              <a:avLst/>
              <a:gdLst/>
              <a:ahLst/>
              <a:cxnLst/>
              <a:rect l="l" t="t" r="r" b="b"/>
              <a:pathLst>
                <a:path w="4389" h="1331" extrusionOk="0">
                  <a:moveTo>
                    <a:pt x="10" y="0"/>
                  </a:moveTo>
                  <a:lnTo>
                    <a:pt x="0" y="239"/>
                  </a:lnTo>
                  <a:cubicBezTo>
                    <a:pt x="367" y="248"/>
                    <a:pt x="735" y="268"/>
                    <a:pt x="1102" y="318"/>
                  </a:cubicBezTo>
                  <a:cubicBezTo>
                    <a:pt x="1291" y="338"/>
                    <a:pt x="1479" y="367"/>
                    <a:pt x="1658" y="407"/>
                  </a:cubicBezTo>
                  <a:lnTo>
                    <a:pt x="1936" y="457"/>
                  </a:lnTo>
                  <a:lnTo>
                    <a:pt x="2205" y="526"/>
                  </a:lnTo>
                  <a:lnTo>
                    <a:pt x="2483" y="596"/>
                  </a:lnTo>
                  <a:lnTo>
                    <a:pt x="2750" y="685"/>
                  </a:lnTo>
                  <a:cubicBezTo>
                    <a:pt x="2929" y="745"/>
                    <a:pt x="3098" y="795"/>
                    <a:pt x="3277" y="874"/>
                  </a:cubicBezTo>
                  <a:cubicBezTo>
                    <a:pt x="3445" y="943"/>
                    <a:pt x="3624" y="1013"/>
                    <a:pt x="3783" y="1093"/>
                  </a:cubicBezTo>
                  <a:lnTo>
                    <a:pt x="4031" y="1212"/>
                  </a:lnTo>
                  <a:cubicBezTo>
                    <a:pt x="4071" y="1241"/>
                    <a:pt x="4120" y="1251"/>
                    <a:pt x="4170" y="1271"/>
                  </a:cubicBezTo>
                  <a:lnTo>
                    <a:pt x="4279" y="1331"/>
                  </a:lnTo>
                  <a:lnTo>
                    <a:pt x="4389" y="1102"/>
                  </a:lnTo>
                  <a:lnTo>
                    <a:pt x="4250" y="1053"/>
                  </a:lnTo>
                  <a:cubicBezTo>
                    <a:pt x="4210" y="1043"/>
                    <a:pt x="4160" y="1033"/>
                    <a:pt x="4120" y="1013"/>
                  </a:cubicBezTo>
                  <a:lnTo>
                    <a:pt x="3853" y="923"/>
                  </a:lnTo>
                  <a:cubicBezTo>
                    <a:pt x="3684" y="854"/>
                    <a:pt x="3495" y="804"/>
                    <a:pt x="3317" y="745"/>
                  </a:cubicBezTo>
                  <a:cubicBezTo>
                    <a:pt x="3138" y="676"/>
                    <a:pt x="2959" y="626"/>
                    <a:pt x="2780" y="576"/>
                  </a:cubicBezTo>
                  <a:lnTo>
                    <a:pt x="2512" y="497"/>
                  </a:lnTo>
                  <a:lnTo>
                    <a:pt x="2234" y="427"/>
                  </a:lnTo>
                  <a:lnTo>
                    <a:pt x="1956" y="358"/>
                  </a:lnTo>
                  <a:lnTo>
                    <a:pt x="1678" y="298"/>
                  </a:lnTo>
                  <a:cubicBezTo>
                    <a:pt x="1499" y="259"/>
                    <a:pt x="1311" y="208"/>
                    <a:pt x="1132" y="179"/>
                  </a:cubicBezTo>
                  <a:cubicBezTo>
                    <a:pt x="755" y="100"/>
                    <a:pt x="387" y="5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31"/>
            <p:cNvSpPr/>
            <p:nvPr/>
          </p:nvSpPr>
          <p:spPr>
            <a:xfrm>
              <a:off x="6059200" y="2595275"/>
              <a:ext cx="34775" cy="13425"/>
            </a:xfrm>
            <a:custGeom>
              <a:avLst/>
              <a:gdLst/>
              <a:ahLst/>
              <a:cxnLst/>
              <a:rect l="l" t="t" r="r" b="b"/>
              <a:pathLst>
                <a:path w="1391" h="537" extrusionOk="0">
                  <a:moveTo>
                    <a:pt x="1" y="1"/>
                  </a:moveTo>
                  <a:lnTo>
                    <a:pt x="60" y="239"/>
                  </a:lnTo>
                  <a:cubicBezTo>
                    <a:pt x="69" y="241"/>
                    <a:pt x="77" y="242"/>
                    <a:pt x="85" y="242"/>
                  </a:cubicBezTo>
                  <a:cubicBezTo>
                    <a:pt x="117" y="242"/>
                    <a:pt x="148" y="229"/>
                    <a:pt x="180" y="229"/>
                  </a:cubicBezTo>
                  <a:lnTo>
                    <a:pt x="338" y="229"/>
                  </a:lnTo>
                  <a:cubicBezTo>
                    <a:pt x="447" y="249"/>
                    <a:pt x="557" y="269"/>
                    <a:pt x="666" y="299"/>
                  </a:cubicBezTo>
                  <a:cubicBezTo>
                    <a:pt x="775" y="318"/>
                    <a:pt x="875" y="349"/>
                    <a:pt x="974" y="388"/>
                  </a:cubicBezTo>
                  <a:cubicBezTo>
                    <a:pt x="1023" y="408"/>
                    <a:pt x="1063" y="428"/>
                    <a:pt x="1113" y="457"/>
                  </a:cubicBezTo>
                  <a:cubicBezTo>
                    <a:pt x="1153" y="477"/>
                    <a:pt x="1182" y="517"/>
                    <a:pt x="1212" y="537"/>
                  </a:cubicBezTo>
                  <a:lnTo>
                    <a:pt x="1391" y="338"/>
                  </a:lnTo>
                  <a:cubicBezTo>
                    <a:pt x="1321" y="318"/>
                    <a:pt x="1252" y="289"/>
                    <a:pt x="1192" y="279"/>
                  </a:cubicBezTo>
                  <a:lnTo>
                    <a:pt x="1014" y="249"/>
                  </a:lnTo>
                  <a:lnTo>
                    <a:pt x="686" y="190"/>
                  </a:lnTo>
                  <a:cubicBezTo>
                    <a:pt x="586" y="170"/>
                    <a:pt x="477" y="130"/>
                    <a:pt x="368" y="90"/>
                  </a:cubicBezTo>
                  <a:cubicBezTo>
                    <a:pt x="319" y="71"/>
                    <a:pt x="259" y="51"/>
                    <a:pt x="209" y="31"/>
                  </a:cubicBezTo>
                  <a:cubicBezTo>
                    <a:pt x="140" y="21"/>
                    <a:pt x="70" y="1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31"/>
            <p:cNvSpPr/>
            <p:nvPr/>
          </p:nvSpPr>
          <p:spPr>
            <a:xfrm>
              <a:off x="6023200" y="2691100"/>
              <a:ext cx="38250" cy="47950"/>
            </a:xfrm>
            <a:custGeom>
              <a:avLst/>
              <a:gdLst/>
              <a:ahLst/>
              <a:cxnLst/>
              <a:rect l="l" t="t" r="r" b="b"/>
              <a:pathLst>
                <a:path w="1530" h="1918" extrusionOk="0">
                  <a:moveTo>
                    <a:pt x="1192" y="219"/>
                  </a:moveTo>
                  <a:lnTo>
                    <a:pt x="1203" y="239"/>
                  </a:lnTo>
                  <a:cubicBezTo>
                    <a:pt x="1222" y="269"/>
                    <a:pt x="1222" y="298"/>
                    <a:pt x="1232" y="328"/>
                  </a:cubicBezTo>
                  <a:lnTo>
                    <a:pt x="1252" y="388"/>
                  </a:lnTo>
                  <a:cubicBezTo>
                    <a:pt x="1252" y="417"/>
                    <a:pt x="1252" y="437"/>
                    <a:pt x="1262" y="467"/>
                  </a:cubicBezTo>
                  <a:lnTo>
                    <a:pt x="1292" y="795"/>
                  </a:lnTo>
                  <a:cubicBezTo>
                    <a:pt x="1302" y="1023"/>
                    <a:pt x="1351" y="1232"/>
                    <a:pt x="1371" y="1450"/>
                  </a:cubicBezTo>
                  <a:lnTo>
                    <a:pt x="1391" y="1718"/>
                  </a:lnTo>
                  <a:cubicBezTo>
                    <a:pt x="1391" y="1728"/>
                    <a:pt x="1401" y="1748"/>
                    <a:pt x="1391" y="1748"/>
                  </a:cubicBezTo>
                  <a:lnTo>
                    <a:pt x="1361" y="1738"/>
                  </a:lnTo>
                  <a:lnTo>
                    <a:pt x="1262" y="1708"/>
                  </a:lnTo>
                  <a:cubicBezTo>
                    <a:pt x="955" y="1627"/>
                    <a:pt x="640" y="1540"/>
                    <a:pt x="320" y="1505"/>
                  </a:cubicBezTo>
                  <a:lnTo>
                    <a:pt x="320" y="1505"/>
                  </a:lnTo>
                  <a:cubicBezTo>
                    <a:pt x="384" y="1392"/>
                    <a:pt x="451" y="1277"/>
                    <a:pt x="517" y="1162"/>
                  </a:cubicBezTo>
                  <a:lnTo>
                    <a:pt x="696" y="884"/>
                  </a:lnTo>
                  <a:lnTo>
                    <a:pt x="885" y="626"/>
                  </a:lnTo>
                  <a:lnTo>
                    <a:pt x="1083" y="368"/>
                  </a:lnTo>
                  <a:lnTo>
                    <a:pt x="1153" y="269"/>
                  </a:lnTo>
                  <a:lnTo>
                    <a:pt x="1183" y="239"/>
                  </a:lnTo>
                  <a:lnTo>
                    <a:pt x="1192" y="219"/>
                  </a:lnTo>
                  <a:close/>
                  <a:moveTo>
                    <a:pt x="1242" y="0"/>
                  </a:moveTo>
                  <a:cubicBezTo>
                    <a:pt x="1222" y="11"/>
                    <a:pt x="1212" y="31"/>
                    <a:pt x="1203" y="40"/>
                  </a:cubicBezTo>
                  <a:lnTo>
                    <a:pt x="1123" y="130"/>
                  </a:lnTo>
                  <a:lnTo>
                    <a:pt x="984" y="289"/>
                  </a:lnTo>
                  <a:lnTo>
                    <a:pt x="775" y="537"/>
                  </a:lnTo>
                  <a:lnTo>
                    <a:pt x="676" y="656"/>
                  </a:lnTo>
                  <a:cubicBezTo>
                    <a:pt x="627" y="726"/>
                    <a:pt x="567" y="785"/>
                    <a:pt x="567" y="785"/>
                  </a:cubicBezTo>
                  <a:lnTo>
                    <a:pt x="378" y="1053"/>
                  </a:lnTo>
                  <a:cubicBezTo>
                    <a:pt x="249" y="1232"/>
                    <a:pt x="130" y="1410"/>
                    <a:pt x="1" y="1589"/>
                  </a:cubicBezTo>
                  <a:lnTo>
                    <a:pt x="94" y="1650"/>
                  </a:lnTo>
                  <a:lnTo>
                    <a:pt x="94" y="1650"/>
                  </a:lnTo>
                  <a:lnTo>
                    <a:pt x="91" y="1728"/>
                  </a:lnTo>
                  <a:cubicBezTo>
                    <a:pt x="152" y="1723"/>
                    <a:pt x="213" y="1721"/>
                    <a:pt x="274" y="1721"/>
                  </a:cubicBezTo>
                  <a:cubicBezTo>
                    <a:pt x="590" y="1721"/>
                    <a:pt x="906" y="1779"/>
                    <a:pt x="1222" y="1838"/>
                  </a:cubicBezTo>
                  <a:lnTo>
                    <a:pt x="1411" y="1887"/>
                  </a:lnTo>
                  <a:lnTo>
                    <a:pt x="1520" y="1917"/>
                  </a:lnTo>
                  <a:lnTo>
                    <a:pt x="1530" y="1917"/>
                  </a:lnTo>
                  <a:lnTo>
                    <a:pt x="1530" y="1907"/>
                  </a:lnTo>
                  <a:lnTo>
                    <a:pt x="1530" y="1877"/>
                  </a:lnTo>
                  <a:lnTo>
                    <a:pt x="1520" y="1818"/>
                  </a:lnTo>
                  <a:lnTo>
                    <a:pt x="1470" y="1430"/>
                  </a:lnTo>
                  <a:cubicBezTo>
                    <a:pt x="1450" y="1212"/>
                    <a:pt x="1401" y="993"/>
                    <a:pt x="1391" y="785"/>
                  </a:cubicBezTo>
                  <a:cubicBezTo>
                    <a:pt x="1381" y="676"/>
                    <a:pt x="1371" y="567"/>
                    <a:pt x="1361" y="448"/>
                  </a:cubicBezTo>
                  <a:cubicBezTo>
                    <a:pt x="1361" y="428"/>
                    <a:pt x="1361" y="397"/>
                    <a:pt x="1351" y="368"/>
                  </a:cubicBezTo>
                  <a:lnTo>
                    <a:pt x="1331" y="269"/>
                  </a:lnTo>
                  <a:cubicBezTo>
                    <a:pt x="1311" y="199"/>
                    <a:pt x="1292" y="130"/>
                    <a:pt x="1262" y="60"/>
                  </a:cubicBezTo>
                  <a:lnTo>
                    <a:pt x="12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31"/>
            <p:cNvSpPr/>
            <p:nvPr/>
          </p:nvSpPr>
          <p:spPr>
            <a:xfrm>
              <a:off x="6120275" y="2664275"/>
              <a:ext cx="106275" cy="68550"/>
            </a:xfrm>
            <a:custGeom>
              <a:avLst/>
              <a:gdLst/>
              <a:ahLst/>
              <a:cxnLst/>
              <a:rect l="l" t="t" r="r" b="b"/>
              <a:pathLst>
                <a:path w="4251" h="2742" extrusionOk="0">
                  <a:moveTo>
                    <a:pt x="4061" y="1"/>
                  </a:moveTo>
                  <a:cubicBezTo>
                    <a:pt x="3714" y="279"/>
                    <a:pt x="3356" y="537"/>
                    <a:pt x="3028" y="826"/>
                  </a:cubicBezTo>
                  <a:cubicBezTo>
                    <a:pt x="2860" y="974"/>
                    <a:pt x="2691" y="1113"/>
                    <a:pt x="2522" y="1262"/>
                  </a:cubicBezTo>
                  <a:lnTo>
                    <a:pt x="2055" y="1729"/>
                  </a:lnTo>
                  <a:cubicBezTo>
                    <a:pt x="1976" y="1799"/>
                    <a:pt x="1887" y="1878"/>
                    <a:pt x="1817" y="1957"/>
                  </a:cubicBezTo>
                  <a:lnTo>
                    <a:pt x="1609" y="2216"/>
                  </a:lnTo>
                  <a:lnTo>
                    <a:pt x="1400" y="2463"/>
                  </a:lnTo>
                  <a:lnTo>
                    <a:pt x="1311" y="2563"/>
                  </a:lnTo>
                  <a:lnTo>
                    <a:pt x="1301" y="2573"/>
                  </a:lnTo>
                  <a:lnTo>
                    <a:pt x="1281" y="2573"/>
                  </a:lnTo>
                  <a:lnTo>
                    <a:pt x="1241" y="2543"/>
                  </a:lnTo>
                  <a:cubicBezTo>
                    <a:pt x="1053" y="2444"/>
                    <a:pt x="864" y="2335"/>
                    <a:pt x="676" y="2235"/>
                  </a:cubicBezTo>
                  <a:cubicBezTo>
                    <a:pt x="487" y="2126"/>
                    <a:pt x="288" y="2046"/>
                    <a:pt x="89" y="1947"/>
                  </a:cubicBezTo>
                  <a:lnTo>
                    <a:pt x="0" y="2156"/>
                  </a:lnTo>
                  <a:cubicBezTo>
                    <a:pt x="189" y="2235"/>
                    <a:pt x="398" y="2305"/>
                    <a:pt x="586" y="2394"/>
                  </a:cubicBezTo>
                  <a:cubicBezTo>
                    <a:pt x="784" y="2483"/>
                    <a:pt x="983" y="2573"/>
                    <a:pt x="1172" y="2662"/>
                  </a:cubicBezTo>
                  <a:lnTo>
                    <a:pt x="1281" y="2722"/>
                  </a:lnTo>
                  <a:cubicBezTo>
                    <a:pt x="1291" y="2722"/>
                    <a:pt x="1321" y="2741"/>
                    <a:pt x="1331" y="2741"/>
                  </a:cubicBezTo>
                  <a:lnTo>
                    <a:pt x="1371" y="2692"/>
                  </a:lnTo>
                  <a:lnTo>
                    <a:pt x="1490" y="2533"/>
                  </a:lnTo>
                  <a:lnTo>
                    <a:pt x="1698" y="2285"/>
                  </a:lnTo>
                  <a:lnTo>
                    <a:pt x="1896" y="2027"/>
                  </a:lnTo>
                  <a:cubicBezTo>
                    <a:pt x="1966" y="1947"/>
                    <a:pt x="2055" y="1878"/>
                    <a:pt x="2125" y="1799"/>
                  </a:cubicBezTo>
                  <a:lnTo>
                    <a:pt x="2611" y="1351"/>
                  </a:lnTo>
                  <a:cubicBezTo>
                    <a:pt x="2781" y="1203"/>
                    <a:pt x="2959" y="1073"/>
                    <a:pt x="3128" y="945"/>
                  </a:cubicBezTo>
                  <a:cubicBezTo>
                    <a:pt x="3485" y="676"/>
                    <a:pt x="3873" y="458"/>
                    <a:pt x="4250" y="230"/>
                  </a:cubicBezTo>
                  <a:lnTo>
                    <a:pt x="40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31"/>
            <p:cNvSpPr/>
            <p:nvPr/>
          </p:nvSpPr>
          <p:spPr>
            <a:xfrm>
              <a:off x="6211125" y="2684150"/>
              <a:ext cx="42225" cy="116200"/>
            </a:xfrm>
            <a:custGeom>
              <a:avLst/>
              <a:gdLst/>
              <a:ahLst/>
              <a:cxnLst/>
              <a:rect l="l" t="t" r="r" b="b"/>
              <a:pathLst>
                <a:path w="1689" h="4648" extrusionOk="0">
                  <a:moveTo>
                    <a:pt x="1410" y="0"/>
                  </a:moveTo>
                  <a:cubicBezTo>
                    <a:pt x="1331" y="437"/>
                    <a:pt x="1252" y="874"/>
                    <a:pt x="1113" y="1291"/>
                  </a:cubicBezTo>
                  <a:cubicBezTo>
                    <a:pt x="1043" y="1500"/>
                    <a:pt x="974" y="1718"/>
                    <a:pt x="904" y="1917"/>
                  </a:cubicBezTo>
                  <a:lnTo>
                    <a:pt x="636" y="2522"/>
                  </a:lnTo>
                  <a:cubicBezTo>
                    <a:pt x="586" y="2622"/>
                    <a:pt x="546" y="2721"/>
                    <a:pt x="487" y="2811"/>
                  </a:cubicBezTo>
                  <a:lnTo>
                    <a:pt x="318" y="3089"/>
                  </a:lnTo>
                  <a:lnTo>
                    <a:pt x="149" y="3367"/>
                  </a:lnTo>
                  <a:lnTo>
                    <a:pt x="40" y="3526"/>
                  </a:lnTo>
                  <a:lnTo>
                    <a:pt x="10" y="3585"/>
                  </a:lnTo>
                  <a:cubicBezTo>
                    <a:pt x="0" y="3595"/>
                    <a:pt x="30" y="3615"/>
                    <a:pt x="40" y="3625"/>
                  </a:cubicBezTo>
                  <a:lnTo>
                    <a:pt x="129" y="3704"/>
                  </a:lnTo>
                  <a:cubicBezTo>
                    <a:pt x="278" y="3863"/>
                    <a:pt x="427" y="4012"/>
                    <a:pt x="576" y="4171"/>
                  </a:cubicBezTo>
                  <a:lnTo>
                    <a:pt x="993" y="4647"/>
                  </a:lnTo>
                  <a:lnTo>
                    <a:pt x="1162" y="4488"/>
                  </a:lnTo>
                  <a:cubicBezTo>
                    <a:pt x="1013" y="4340"/>
                    <a:pt x="854" y="4190"/>
                    <a:pt x="696" y="4042"/>
                  </a:cubicBezTo>
                  <a:cubicBezTo>
                    <a:pt x="546" y="3893"/>
                    <a:pt x="378" y="3754"/>
                    <a:pt x="219" y="3605"/>
                  </a:cubicBezTo>
                  <a:lnTo>
                    <a:pt x="179" y="3575"/>
                  </a:lnTo>
                  <a:lnTo>
                    <a:pt x="169" y="3565"/>
                  </a:lnTo>
                  <a:lnTo>
                    <a:pt x="179" y="3545"/>
                  </a:lnTo>
                  <a:lnTo>
                    <a:pt x="248" y="3436"/>
                  </a:lnTo>
                  <a:lnTo>
                    <a:pt x="417" y="3148"/>
                  </a:lnTo>
                  <a:lnTo>
                    <a:pt x="586" y="2860"/>
                  </a:lnTo>
                  <a:cubicBezTo>
                    <a:pt x="636" y="2771"/>
                    <a:pt x="676" y="2672"/>
                    <a:pt x="725" y="2572"/>
                  </a:cubicBezTo>
                  <a:lnTo>
                    <a:pt x="1003" y="1977"/>
                  </a:lnTo>
                  <a:cubicBezTo>
                    <a:pt x="1093" y="1768"/>
                    <a:pt x="1172" y="1560"/>
                    <a:pt x="1252" y="1351"/>
                  </a:cubicBezTo>
                  <a:cubicBezTo>
                    <a:pt x="1420" y="944"/>
                    <a:pt x="1549" y="517"/>
                    <a:pt x="1688" y="110"/>
                  </a:cubicBezTo>
                  <a:lnTo>
                    <a:pt x="14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31"/>
            <p:cNvSpPr/>
            <p:nvPr/>
          </p:nvSpPr>
          <p:spPr>
            <a:xfrm>
              <a:off x="6094200" y="2769300"/>
              <a:ext cx="101550" cy="74500"/>
            </a:xfrm>
            <a:custGeom>
              <a:avLst/>
              <a:gdLst/>
              <a:ahLst/>
              <a:cxnLst/>
              <a:rect l="l" t="t" r="r" b="b"/>
              <a:pathLst>
                <a:path w="4062" h="2980" extrusionOk="0">
                  <a:moveTo>
                    <a:pt x="90" y="0"/>
                  </a:moveTo>
                  <a:lnTo>
                    <a:pt x="0" y="209"/>
                  </a:lnTo>
                  <a:cubicBezTo>
                    <a:pt x="358" y="358"/>
                    <a:pt x="726" y="537"/>
                    <a:pt x="1073" y="725"/>
                  </a:cubicBezTo>
                  <a:cubicBezTo>
                    <a:pt x="1252" y="824"/>
                    <a:pt x="1430" y="914"/>
                    <a:pt x="1599" y="1023"/>
                  </a:cubicBezTo>
                  <a:cubicBezTo>
                    <a:pt x="1768" y="1142"/>
                    <a:pt x="1937" y="1241"/>
                    <a:pt x="2105" y="1360"/>
                  </a:cubicBezTo>
                  <a:cubicBezTo>
                    <a:pt x="2264" y="1490"/>
                    <a:pt x="2423" y="1609"/>
                    <a:pt x="2582" y="1728"/>
                  </a:cubicBezTo>
                  <a:cubicBezTo>
                    <a:pt x="2741" y="1867"/>
                    <a:pt x="2890" y="1996"/>
                    <a:pt x="3039" y="2125"/>
                  </a:cubicBezTo>
                  <a:cubicBezTo>
                    <a:pt x="3188" y="2264"/>
                    <a:pt x="3327" y="2413"/>
                    <a:pt x="3466" y="2552"/>
                  </a:cubicBezTo>
                  <a:lnTo>
                    <a:pt x="3674" y="2770"/>
                  </a:lnTo>
                  <a:cubicBezTo>
                    <a:pt x="3704" y="2810"/>
                    <a:pt x="3744" y="2840"/>
                    <a:pt x="3784" y="2880"/>
                  </a:cubicBezTo>
                  <a:lnTo>
                    <a:pt x="3883" y="2979"/>
                  </a:lnTo>
                  <a:lnTo>
                    <a:pt x="4062" y="2800"/>
                  </a:lnTo>
                  <a:lnTo>
                    <a:pt x="3932" y="2711"/>
                  </a:lnTo>
                  <a:cubicBezTo>
                    <a:pt x="3893" y="2681"/>
                    <a:pt x="3863" y="2651"/>
                    <a:pt x="3824" y="2611"/>
                  </a:cubicBezTo>
                  <a:lnTo>
                    <a:pt x="3595" y="2413"/>
                  </a:lnTo>
                  <a:cubicBezTo>
                    <a:pt x="3446" y="2284"/>
                    <a:pt x="3287" y="2155"/>
                    <a:pt x="3129" y="2026"/>
                  </a:cubicBezTo>
                  <a:lnTo>
                    <a:pt x="2652" y="1649"/>
                  </a:lnTo>
                  <a:lnTo>
                    <a:pt x="2165" y="1281"/>
                  </a:lnTo>
                  <a:cubicBezTo>
                    <a:pt x="1997" y="1162"/>
                    <a:pt x="1827" y="1053"/>
                    <a:pt x="1659" y="934"/>
                  </a:cubicBezTo>
                  <a:cubicBezTo>
                    <a:pt x="1490" y="815"/>
                    <a:pt x="1311" y="715"/>
                    <a:pt x="1143" y="606"/>
                  </a:cubicBezTo>
                  <a:cubicBezTo>
                    <a:pt x="805" y="387"/>
                    <a:pt x="457" y="179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31"/>
            <p:cNvSpPr/>
            <p:nvPr/>
          </p:nvSpPr>
          <p:spPr>
            <a:xfrm>
              <a:off x="6084525" y="2790150"/>
              <a:ext cx="94850" cy="69525"/>
            </a:xfrm>
            <a:custGeom>
              <a:avLst/>
              <a:gdLst/>
              <a:ahLst/>
              <a:cxnLst/>
              <a:rect l="l" t="t" r="r" b="b"/>
              <a:pathLst>
                <a:path w="3794" h="2781" extrusionOk="0">
                  <a:moveTo>
                    <a:pt x="100" y="0"/>
                  </a:moveTo>
                  <a:lnTo>
                    <a:pt x="1" y="209"/>
                  </a:lnTo>
                  <a:cubicBezTo>
                    <a:pt x="338" y="348"/>
                    <a:pt x="676" y="506"/>
                    <a:pt x="1003" y="685"/>
                  </a:cubicBezTo>
                  <a:cubicBezTo>
                    <a:pt x="1162" y="775"/>
                    <a:pt x="1331" y="864"/>
                    <a:pt x="1490" y="963"/>
                  </a:cubicBezTo>
                  <a:cubicBezTo>
                    <a:pt x="1649" y="1073"/>
                    <a:pt x="1808" y="1172"/>
                    <a:pt x="1956" y="1281"/>
                  </a:cubicBezTo>
                  <a:cubicBezTo>
                    <a:pt x="2106" y="1391"/>
                    <a:pt x="2254" y="1499"/>
                    <a:pt x="2403" y="1618"/>
                  </a:cubicBezTo>
                  <a:lnTo>
                    <a:pt x="2830" y="1986"/>
                  </a:lnTo>
                  <a:cubicBezTo>
                    <a:pt x="2960" y="2125"/>
                    <a:pt x="3099" y="2254"/>
                    <a:pt x="3227" y="2383"/>
                  </a:cubicBezTo>
                  <a:lnTo>
                    <a:pt x="3416" y="2592"/>
                  </a:lnTo>
                  <a:lnTo>
                    <a:pt x="3516" y="2691"/>
                  </a:lnTo>
                  <a:lnTo>
                    <a:pt x="3615" y="2781"/>
                  </a:lnTo>
                  <a:lnTo>
                    <a:pt x="3794" y="2611"/>
                  </a:lnTo>
                  <a:lnTo>
                    <a:pt x="3674" y="2522"/>
                  </a:lnTo>
                  <a:cubicBezTo>
                    <a:pt x="3635" y="2492"/>
                    <a:pt x="3595" y="2463"/>
                    <a:pt x="3565" y="2433"/>
                  </a:cubicBezTo>
                  <a:lnTo>
                    <a:pt x="3357" y="2244"/>
                  </a:lnTo>
                  <a:cubicBezTo>
                    <a:pt x="3207" y="2125"/>
                    <a:pt x="3068" y="2006"/>
                    <a:pt x="2920" y="1887"/>
                  </a:cubicBezTo>
                  <a:lnTo>
                    <a:pt x="2473" y="1530"/>
                  </a:lnTo>
                  <a:lnTo>
                    <a:pt x="2016" y="1192"/>
                  </a:lnTo>
                  <a:cubicBezTo>
                    <a:pt x="1867" y="1082"/>
                    <a:pt x="1698" y="983"/>
                    <a:pt x="1550" y="874"/>
                  </a:cubicBezTo>
                  <a:cubicBezTo>
                    <a:pt x="1391" y="765"/>
                    <a:pt x="1232" y="665"/>
                    <a:pt x="1073" y="566"/>
                  </a:cubicBezTo>
                  <a:cubicBezTo>
                    <a:pt x="755" y="358"/>
                    <a:pt x="427" y="169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31"/>
            <p:cNvSpPr/>
            <p:nvPr/>
          </p:nvSpPr>
          <p:spPr>
            <a:xfrm>
              <a:off x="6222775" y="2664050"/>
              <a:ext cx="30075" cy="23350"/>
            </a:xfrm>
            <a:custGeom>
              <a:avLst/>
              <a:gdLst/>
              <a:ahLst/>
              <a:cxnLst/>
              <a:rect l="l" t="t" r="r" b="b"/>
              <a:pathLst>
                <a:path w="1203" h="934" extrusionOk="0">
                  <a:moveTo>
                    <a:pt x="31" y="0"/>
                  </a:moveTo>
                  <a:lnTo>
                    <a:pt x="1" y="248"/>
                  </a:lnTo>
                  <a:cubicBezTo>
                    <a:pt x="40" y="268"/>
                    <a:pt x="80" y="259"/>
                    <a:pt x="120" y="268"/>
                  </a:cubicBezTo>
                  <a:cubicBezTo>
                    <a:pt x="170" y="288"/>
                    <a:pt x="219" y="308"/>
                    <a:pt x="269" y="338"/>
                  </a:cubicBezTo>
                  <a:cubicBezTo>
                    <a:pt x="358" y="387"/>
                    <a:pt x="457" y="437"/>
                    <a:pt x="547" y="506"/>
                  </a:cubicBezTo>
                  <a:cubicBezTo>
                    <a:pt x="636" y="566"/>
                    <a:pt x="726" y="636"/>
                    <a:pt x="805" y="705"/>
                  </a:cubicBezTo>
                  <a:cubicBezTo>
                    <a:pt x="835" y="745"/>
                    <a:pt x="874" y="784"/>
                    <a:pt x="905" y="824"/>
                  </a:cubicBezTo>
                  <a:cubicBezTo>
                    <a:pt x="925" y="864"/>
                    <a:pt x="944" y="904"/>
                    <a:pt x="964" y="934"/>
                  </a:cubicBezTo>
                  <a:lnTo>
                    <a:pt x="1203" y="804"/>
                  </a:lnTo>
                  <a:cubicBezTo>
                    <a:pt x="1143" y="765"/>
                    <a:pt x="1093" y="725"/>
                    <a:pt x="1044" y="685"/>
                  </a:cubicBezTo>
                  <a:lnTo>
                    <a:pt x="894" y="596"/>
                  </a:lnTo>
                  <a:cubicBezTo>
                    <a:pt x="795" y="537"/>
                    <a:pt x="696" y="477"/>
                    <a:pt x="607" y="417"/>
                  </a:cubicBezTo>
                  <a:cubicBezTo>
                    <a:pt x="517" y="348"/>
                    <a:pt x="428" y="288"/>
                    <a:pt x="349" y="209"/>
                  </a:cubicBezTo>
                  <a:cubicBezTo>
                    <a:pt x="299" y="179"/>
                    <a:pt x="259" y="139"/>
                    <a:pt x="210" y="100"/>
                  </a:cubicBezTo>
                  <a:cubicBezTo>
                    <a:pt x="160" y="70"/>
                    <a:pt x="100" y="20"/>
                    <a:pt x="3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31"/>
            <p:cNvSpPr/>
            <p:nvPr/>
          </p:nvSpPr>
          <p:spPr>
            <a:xfrm>
              <a:off x="6141125" y="2751425"/>
              <a:ext cx="43225" cy="47200"/>
            </a:xfrm>
            <a:custGeom>
              <a:avLst/>
              <a:gdLst/>
              <a:ahLst/>
              <a:cxnLst/>
              <a:rect l="l" t="t" r="r" b="b"/>
              <a:pathLst>
                <a:path w="1729" h="1888" extrusionOk="0">
                  <a:moveTo>
                    <a:pt x="1609" y="179"/>
                  </a:moveTo>
                  <a:lnTo>
                    <a:pt x="1609" y="209"/>
                  </a:lnTo>
                  <a:cubicBezTo>
                    <a:pt x="1609" y="239"/>
                    <a:pt x="1609" y="268"/>
                    <a:pt x="1599" y="298"/>
                  </a:cubicBezTo>
                  <a:lnTo>
                    <a:pt x="1589" y="358"/>
                  </a:lnTo>
                  <a:cubicBezTo>
                    <a:pt x="1589" y="387"/>
                    <a:pt x="1579" y="418"/>
                    <a:pt x="1569" y="437"/>
                  </a:cubicBezTo>
                  <a:cubicBezTo>
                    <a:pt x="1549" y="546"/>
                    <a:pt x="1510" y="645"/>
                    <a:pt x="1480" y="755"/>
                  </a:cubicBezTo>
                  <a:cubicBezTo>
                    <a:pt x="1410" y="974"/>
                    <a:pt x="1380" y="1182"/>
                    <a:pt x="1321" y="1391"/>
                  </a:cubicBezTo>
                  <a:lnTo>
                    <a:pt x="1252" y="1649"/>
                  </a:lnTo>
                  <a:cubicBezTo>
                    <a:pt x="1243" y="1657"/>
                    <a:pt x="1241" y="1680"/>
                    <a:pt x="1235" y="1680"/>
                  </a:cubicBezTo>
                  <a:cubicBezTo>
                    <a:pt x="1234" y="1680"/>
                    <a:pt x="1233" y="1680"/>
                    <a:pt x="1232" y="1678"/>
                  </a:cubicBezTo>
                  <a:lnTo>
                    <a:pt x="1201" y="1658"/>
                  </a:lnTo>
                  <a:lnTo>
                    <a:pt x="1122" y="1599"/>
                  </a:lnTo>
                  <a:cubicBezTo>
                    <a:pt x="963" y="1480"/>
                    <a:pt x="815" y="1360"/>
                    <a:pt x="645" y="1252"/>
                  </a:cubicBezTo>
                  <a:cubicBezTo>
                    <a:pt x="539" y="1189"/>
                    <a:pt x="432" y="1126"/>
                    <a:pt x="322" y="1065"/>
                  </a:cubicBezTo>
                  <a:lnTo>
                    <a:pt x="322" y="1065"/>
                  </a:lnTo>
                  <a:cubicBezTo>
                    <a:pt x="422" y="984"/>
                    <a:pt x="524" y="902"/>
                    <a:pt x="626" y="824"/>
                  </a:cubicBezTo>
                  <a:lnTo>
                    <a:pt x="894" y="626"/>
                  </a:lnTo>
                  <a:lnTo>
                    <a:pt x="1162" y="447"/>
                  </a:lnTo>
                  <a:lnTo>
                    <a:pt x="1450" y="279"/>
                  </a:lnTo>
                  <a:lnTo>
                    <a:pt x="1549" y="219"/>
                  </a:lnTo>
                  <a:lnTo>
                    <a:pt x="1589" y="199"/>
                  </a:lnTo>
                  <a:lnTo>
                    <a:pt x="1609" y="179"/>
                  </a:lnTo>
                  <a:close/>
                  <a:moveTo>
                    <a:pt x="1728" y="0"/>
                  </a:moveTo>
                  <a:cubicBezTo>
                    <a:pt x="1708" y="0"/>
                    <a:pt x="1688" y="10"/>
                    <a:pt x="1669" y="20"/>
                  </a:cubicBezTo>
                  <a:lnTo>
                    <a:pt x="1569" y="70"/>
                  </a:lnTo>
                  <a:lnTo>
                    <a:pt x="1391" y="169"/>
                  </a:lnTo>
                  <a:lnTo>
                    <a:pt x="1102" y="328"/>
                  </a:lnTo>
                  <a:lnTo>
                    <a:pt x="815" y="497"/>
                  </a:lnTo>
                  <a:lnTo>
                    <a:pt x="537" y="665"/>
                  </a:lnTo>
                  <a:cubicBezTo>
                    <a:pt x="358" y="785"/>
                    <a:pt x="179" y="904"/>
                    <a:pt x="0" y="1033"/>
                  </a:cubicBezTo>
                  <a:cubicBezTo>
                    <a:pt x="0" y="1033"/>
                    <a:pt x="29" y="1071"/>
                    <a:pt x="58" y="1119"/>
                  </a:cubicBezTo>
                  <a:lnTo>
                    <a:pt x="58" y="1119"/>
                  </a:lnTo>
                  <a:lnTo>
                    <a:pt x="30" y="1182"/>
                  </a:lnTo>
                  <a:cubicBezTo>
                    <a:pt x="63" y="1195"/>
                    <a:pt x="96" y="1208"/>
                    <a:pt x="129" y="1221"/>
                  </a:cubicBezTo>
                  <a:lnTo>
                    <a:pt x="129" y="1221"/>
                  </a:lnTo>
                  <a:cubicBezTo>
                    <a:pt x="129" y="1221"/>
                    <a:pt x="129" y="1221"/>
                    <a:pt x="129" y="1221"/>
                  </a:cubicBezTo>
                  <a:cubicBezTo>
                    <a:pt x="129" y="1221"/>
                    <a:pt x="129" y="1221"/>
                    <a:pt x="130" y="1221"/>
                  </a:cubicBezTo>
                  <a:lnTo>
                    <a:pt x="130" y="1221"/>
                  </a:lnTo>
                  <a:cubicBezTo>
                    <a:pt x="272" y="1278"/>
                    <a:pt x="409" y="1338"/>
                    <a:pt x="546" y="1410"/>
                  </a:cubicBezTo>
                  <a:cubicBezTo>
                    <a:pt x="715" y="1499"/>
                    <a:pt x="884" y="1609"/>
                    <a:pt x="1043" y="1708"/>
                  </a:cubicBezTo>
                  <a:cubicBezTo>
                    <a:pt x="1043" y="1708"/>
                    <a:pt x="1082" y="1738"/>
                    <a:pt x="1122" y="1758"/>
                  </a:cubicBezTo>
                  <a:lnTo>
                    <a:pt x="1201" y="1817"/>
                  </a:lnTo>
                  <a:lnTo>
                    <a:pt x="1291" y="1877"/>
                  </a:lnTo>
                  <a:lnTo>
                    <a:pt x="1301" y="1887"/>
                  </a:lnTo>
                  <a:lnTo>
                    <a:pt x="1301" y="1877"/>
                  </a:lnTo>
                  <a:lnTo>
                    <a:pt x="1311" y="1847"/>
                  </a:lnTo>
                  <a:lnTo>
                    <a:pt x="1331" y="1788"/>
                  </a:lnTo>
                  <a:lnTo>
                    <a:pt x="1420" y="1410"/>
                  </a:lnTo>
                  <a:cubicBezTo>
                    <a:pt x="1480" y="1202"/>
                    <a:pt x="1510" y="983"/>
                    <a:pt x="1579" y="785"/>
                  </a:cubicBezTo>
                  <a:cubicBezTo>
                    <a:pt x="1609" y="676"/>
                    <a:pt x="1649" y="576"/>
                    <a:pt x="1678" y="467"/>
                  </a:cubicBezTo>
                  <a:cubicBezTo>
                    <a:pt x="1678" y="437"/>
                    <a:pt x="1688" y="407"/>
                    <a:pt x="1698" y="378"/>
                  </a:cubicBezTo>
                  <a:lnTo>
                    <a:pt x="1718" y="288"/>
                  </a:lnTo>
                  <a:cubicBezTo>
                    <a:pt x="1718" y="209"/>
                    <a:pt x="1728" y="129"/>
                    <a:pt x="1728" y="50"/>
                  </a:cubicBezTo>
                  <a:lnTo>
                    <a:pt x="17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31"/>
            <p:cNvSpPr/>
            <p:nvPr/>
          </p:nvSpPr>
          <p:spPr>
            <a:xfrm>
              <a:off x="6235950" y="2786675"/>
              <a:ext cx="116700" cy="39475"/>
            </a:xfrm>
            <a:custGeom>
              <a:avLst/>
              <a:gdLst/>
              <a:ahLst/>
              <a:cxnLst/>
              <a:rect l="l" t="t" r="r" b="b"/>
              <a:pathLst>
                <a:path w="4668" h="1579" extrusionOk="0">
                  <a:moveTo>
                    <a:pt x="4568" y="0"/>
                  </a:moveTo>
                  <a:cubicBezTo>
                    <a:pt x="4151" y="139"/>
                    <a:pt x="3723" y="248"/>
                    <a:pt x="3306" y="407"/>
                  </a:cubicBezTo>
                  <a:cubicBezTo>
                    <a:pt x="3098" y="477"/>
                    <a:pt x="2889" y="546"/>
                    <a:pt x="2681" y="626"/>
                  </a:cubicBezTo>
                  <a:lnTo>
                    <a:pt x="2075" y="884"/>
                  </a:lnTo>
                  <a:cubicBezTo>
                    <a:pt x="1976" y="934"/>
                    <a:pt x="1877" y="963"/>
                    <a:pt x="1777" y="1023"/>
                  </a:cubicBezTo>
                  <a:lnTo>
                    <a:pt x="1490" y="1182"/>
                  </a:lnTo>
                  <a:lnTo>
                    <a:pt x="1192" y="1340"/>
                  </a:lnTo>
                  <a:lnTo>
                    <a:pt x="1082" y="1400"/>
                  </a:lnTo>
                  <a:lnTo>
                    <a:pt x="1062" y="1410"/>
                  </a:lnTo>
                  <a:cubicBezTo>
                    <a:pt x="1053" y="1410"/>
                    <a:pt x="1053" y="1400"/>
                    <a:pt x="1053" y="1400"/>
                  </a:cubicBezTo>
                  <a:lnTo>
                    <a:pt x="1023" y="1360"/>
                  </a:lnTo>
                  <a:cubicBezTo>
                    <a:pt x="755" y="1023"/>
                    <a:pt x="457" y="705"/>
                    <a:pt x="169" y="387"/>
                  </a:cubicBezTo>
                  <a:lnTo>
                    <a:pt x="0" y="546"/>
                  </a:lnTo>
                  <a:cubicBezTo>
                    <a:pt x="308" y="844"/>
                    <a:pt x="626" y="1132"/>
                    <a:pt x="914" y="1450"/>
                  </a:cubicBezTo>
                  <a:lnTo>
                    <a:pt x="993" y="1539"/>
                  </a:lnTo>
                  <a:cubicBezTo>
                    <a:pt x="1013" y="1549"/>
                    <a:pt x="1023" y="1579"/>
                    <a:pt x="1043" y="1579"/>
                  </a:cubicBezTo>
                  <a:lnTo>
                    <a:pt x="1093" y="1539"/>
                  </a:lnTo>
                  <a:lnTo>
                    <a:pt x="1261" y="1440"/>
                  </a:lnTo>
                  <a:lnTo>
                    <a:pt x="1539" y="1281"/>
                  </a:lnTo>
                  <a:lnTo>
                    <a:pt x="1827" y="1122"/>
                  </a:lnTo>
                  <a:cubicBezTo>
                    <a:pt x="1916" y="1062"/>
                    <a:pt x="2026" y="1023"/>
                    <a:pt x="2125" y="983"/>
                  </a:cubicBezTo>
                  <a:lnTo>
                    <a:pt x="2730" y="735"/>
                  </a:lnTo>
                  <a:cubicBezTo>
                    <a:pt x="2939" y="665"/>
                    <a:pt x="3147" y="606"/>
                    <a:pt x="3366" y="546"/>
                  </a:cubicBezTo>
                  <a:cubicBezTo>
                    <a:pt x="3783" y="427"/>
                    <a:pt x="4230" y="348"/>
                    <a:pt x="4667" y="288"/>
                  </a:cubicBezTo>
                  <a:lnTo>
                    <a:pt x="45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31"/>
            <p:cNvSpPr/>
            <p:nvPr/>
          </p:nvSpPr>
          <p:spPr>
            <a:xfrm>
              <a:off x="6300725" y="2814225"/>
              <a:ext cx="70775" cy="104775"/>
            </a:xfrm>
            <a:custGeom>
              <a:avLst/>
              <a:gdLst/>
              <a:ahLst/>
              <a:cxnLst/>
              <a:rect l="l" t="t" r="r" b="b"/>
              <a:pathLst>
                <a:path w="2831" h="4191" extrusionOk="0">
                  <a:moveTo>
                    <a:pt x="2612" y="0"/>
                  </a:moveTo>
                  <a:cubicBezTo>
                    <a:pt x="2374" y="377"/>
                    <a:pt x="2145" y="755"/>
                    <a:pt x="1867" y="1092"/>
                  </a:cubicBezTo>
                  <a:cubicBezTo>
                    <a:pt x="1728" y="1262"/>
                    <a:pt x="1589" y="1440"/>
                    <a:pt x="1441" y="1609"/>
                  </a:cubicBezTo>
                  <a:lnTo>
                    <a:pt x="974" y="2065"/>
                  </a:lnTo>
                  <a:cubicBezTo>
                    <a:pt x="894" y="2145"/>
                    <a:pt x="825" y="2224"/>
                    <a:pt x="735" y="2294"/>
                  </a:cubicBezTo>
                  <a:lnTo>
                    <a:pt x="477" y="2482"/>
                  </a:lnTo>
                  <a:lnTo>
                    <a:pt x="219" y="2681"/>
                  </a:lnTo>
                  <a:lnTo>
                    <a:pt x="60" y="2800"/>
                  </a:lnTo>
                  <a:lnTo>
                    <a:pt x="11" y="2830"/>
                  </a:lnTo>
                  <a:cubicBezTo>
                    <a:pt x="0" y="2850"/>
                    <a:pt x="20" y="2870"/>
                    <a:pt x="31" y="2890"/>
                  </a:cubicBezTo>
                  <a:lnTo>
                    <a:pt x="80" y="2989"/>
                  </a:lnTo>
                  <a:cubicBezTo>
                    <a:pt x="249" y="3386"/>
                    <a:pt x="408" y="3784"/>
                    <a:pt x="547" y="4190"/>
                  </a:cubicBezTo>
                  <a:lnTo>
                    <a:pt x="755" y="4101"/>
                  </a:lnTo>
                  <a:cubicBezTo>
                    <a:pt x="596" y="3704"/>
                    <a:pt x="398" y="3316"/>
                    <a:pt x="199" y="2930"/>
                  </a:cubicBezTo>
                  <a:lnTo>
                    <a:pt x="179" y="2890"/>
                  </a:lnTo>
                  <a:cubicBezTo>
                    <a:pt x="179" y="2890"/>
                    <a:pt x="170" y="2880"/>
                    <a:pt x="170" y="2870"/>
                  </a:cubicBezTo>
                  <a:lnTo>
                    <a:pt x="179" y="2860"/>
                  </a:lnTo>
                  <a:lnTo>
                    <a:pt x="289" y="2780"/>
                  </a:lnTo>
                  <a:lnTo>
                    <a:pt x="547" y="2572"/>
                  </a:lnTo>
                  <a:lnTo>
                    <a:pt x="805" y="2374"/>
                  </a:lnTo>
                  <a:cubicBezTo>
                    <a:pt x="894" y="2304"/>
                    <a:pt x="964" y="2224"/>
                    <a:pt x="1043" y="2145"/>
                  </a:cubicBezTo>
                  <a:lnTo>
                    <a:pt x="1530" y="1688"/>
                  </a:lnTo>
                  <a:lnTo>
                    <a:pt x="1977" y="1202"/>
                  </a:lnTo>
                  <a:cubicBezTo>
                    <a:pt x="2284" y="874"/>
                    <a:pt x="2542" y="536"/>
                    <a:pt x="2831" y="199"/>
                  </a:cubicBezTo>
                  <a:lnTo>
                    <a:pt x="26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3" name="Google Shape;12803;p31"/>
            <p:cNvSpPr/>
            <p:nvPr/>
          </p:nvSpPr>
          <p:spPr>
            <a:xfrm>
              <a:off x="6191275" y="2839525"/>
              <a:ext cx="71500" cy="103550"/>
            </a:xfrm>
            <a:custGeom>
              <a:avLst/>
              <a:gdLst/>
              <a:ahLst/>
              <a:cxnLst/>
              <a:rect l="l" t="t" r="r" b="b"/>
              <a:pathLst>
                <a:path w="2860" h="4142" extrusionOk="0">
                  <a:moveTo>
                    <a:pt x="169" y="1"/>
                  </a:moveTo>
                  <a:lnTo>
                    <a:pt x="0" y="160"/>
                  </a:lnTo>
                  <a:lnTo>
                    <a:pt x="427" y="587"/>
                  </a:lnTo>
                  <a:cubicBezTo>
                    <a:pt x="566" y="736"/>
                    <a:pt x="695" y="885"/>
                    <a:pt x="824" y="1034"/>
                  </a:cubicBezTo>
                  <a:cubicBezTo>
                    <a:pt x="963" y="1183"/>
                    <a:pt x="1082" y="1351"/>
                    <a:pt x="1201" y="1510"/>
                  </a:cubicBezTo>
                  <a:cubicBezTo>
                    <a:pt x="1331" y="1669"/>
                    <a:pt x="1439" y="1838"/>
                    <a:pt x="1549" y="1997"/>
                  </a:cubicBezTo>
                  <a:cubicBezTo>
                    <a:pt x="1777" y="2344"/>
                    <a:pt x="1976" y="2692"/>
                    <a:pt x="2154" y="3050"/>
                  </a:cubicBezTo>
                  <a:cubicBezTo>
                    <a:pt x="2244" y="3228"/>
                    <a:pt x="2313" y="3417"/>
                    <a:pt x="2403" y="3595"/>
                  </a:cubicBezTo>
                  <a:lnTo>
                    <a:pt x="2463" y="3734"/>
                  </a:lnTo>
                  <a:cubicBezTo>
                    <a:pt x="2492" y="3804"/>
                    <a:pt x="2512" y="3873"/>
                    <a:pt x="2512" y="3873"/>
                  </a:cubicBezTo>
                  <a:cubicBezTo>
                    <a:pt x="2532" y="3923"/>
                    <a:pt x="2552" y="3973"/>
                    <a:pt x="2571" y="4012"/>
                  </a:cubicBezTo>
                  <a:lnTo>
                    <a:pt x="2631" y="4142"/>
                  </a:lnTo>
                  <a:lnTo>
                    <a:pt x="2860" y="4052"/>
                  </a:lnTo>
                  <a:lnTo>
                    <a:pt x="2780" y="3913"/>
                  </a:lnTo>
                  <a:cubicBezTo>
                    <a:pt x="2750" y="3873"/>
                    <a:pt x="2730" y="3834"/>
                    <a:pt x="2710" y="3784"/>
                  </a:cubicBezTo>
                  <a:cubicBezTo>
                    <a:pt x="2710" y="3784"/>
                    <a:pt x="2681" y="3714"/>
                    <a:pt x="2641" y="3645"/>
                  </a:cubicBezTo>
                  <a:cubicBezTo>
                    <a:pt x="2602" y="3586"/>
                    <a:pt x="2562" y="3516"/>
                    <a:pt x="2562" y="3516"/>
                  </a:cubicBezTo>
                  <a:cubicBezTo>
                    <a:pt x="2472" y="3337"/>
                    <a:pt x="2383" y="3158"/>
                    <a:pt x="2274" y="2990"/>
                  </a:cubicBezTo>
                  <a:cubicBezTo>
                    <a:pt x="2075" y="2633"/>
                    <a:pt x="1856" y="2285"/>
                    <a:pt x="1638" y="1947"/>
                  </a:cubicBezTo>
                  <a:cubicBezTo>
                    <a:pt x="1519" y="1779"/>
                    <a:pt x="1410" y="1609"/>
                    <a:pt x="1291" y="1441"/>
                  </a:cubicBezTo>
                  <a:cubicBezTo>
                    <a:pt x="1172" y="1282"/>
                    <a:pt x="1062" y="1103"/>
                    <a:pt x="933" y="945"/>
                  </a:cubicBezTo>
                  <a:cubicBezTo>
                    <a:pt x="814" y="786"/>
                    <a:pt x="695" y="627"/>
                    <a:pt x="566" y="468"/>
                  </a:cubicBezTo>
                  <a:cubicBezTo>
                    <a:pt x="437" y="309"/>
                    <a:pt x="308" y="150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4" name="Google Shape;12804;p31"/>
            <p:cNvSpPr/>
            <p:nvPr/>
          </p:nvSpPr>
          <p:spPr>
            <a:xfrm>
              <a:off x="6174875" y="2855425"/>
              <a:ext cx="66800" cy="96600"/>
            </a:xfrm>
            <a:custGeom>
              <a:avLst/>
              <a:gdLst/>
              <a:ahLst/>
              <a:cxnLst/>
              <a:rect l="l" t="t" r="r" b="b"/>
              <a:pathLst>
                <a:path w="2672" h="3864" extrusionOk="0">
                  <a:moveTo>
                    <a:pt x="169" y="0"/>
                  </a:moveTo>
                  <a:lnTo>
                    <a:pt x="1" y="170"/>
                  </a:lnTo>
                  <a:cubicBezTo>
                    <a:pt x="130" y="298"/>
                    <a:pt x="259" y="428"/>
                    <a:pt x="398" y="556"/>
                  </a:cubicBezTo>
                  <a:cubicBezTo>
                    <a:pt x="517" y="695"/>
                    <a:pt x="646" y="834"/>
                    <a:pt x="765" y="973"/>
                  </a:cubicBezTo>
                  <a:cubicBezTo>
                    <a:pt x="894" y="1112"/>
                    <a:pt x="1003" y="1262"/>
                    <a:pt x="1122" y="1410"/>
                  </a:cubicBezTo>
                  <a:cubicBezTo>
                    <a:pt x="1232" y="1560"/>
                    <a:pt x="1331" y="1719"/>
                    <a:pt x="1440" y="1877"/>
                  </a:cubicBezTo>
                  <a:cubicBezTo>
                    <a:pt x="1649" y="2185"/>
                    <a:pt x="1837" y="2513"/>
                    <a:pt x="1996" y="2850"/>
                  </a:cubicBezTo>
                  <a:cubicBezTo>
                    <a:pt x="2086" y="3009"/>
                    <a:pt x="2155" y="3188"/>
                    <a:pt x="2225" y="3356"/>
                  </a:cubicBezTo>
                  <a:cubicBezTo>
                    <a:pt x="2225" y="3356"/>
                    <a:pt x="2254" y="3416"/>
                    <a:pt x="2285" y="3486"/>
                  </a:cubicBezTo>
                  <a:cubicBezTo>
                    <a:pt x="2314" y="3545"/>
                    <a:pt x="2334" y="3615"/>
                    <a:pt x="2334" y="3615"/>
                  </a:cubicBezTo>
                  <a:cubicBezTo>
                    <a:pt x="2344" y="3654"/>
                    <a:pt x="2364" y="3704"/>
                    <a:pt x="2384" y="3744"/>
                  </a:cubicBezTo>
                  <a:lnTo>
                    <a:pt x="2433" y="3863"/>
                  </a:lnTo>
                  <a:lnTo>
                    <a:pt x="2671" y="3764"/>
                  </a:lnTo>
                  <a:lnTo>
                    <a:pt x="2592" y="3645"/>
                  </a:lnTo>
                  <a:cubicBezTo>
                    <a:pt x="2572" y="3605"/>
                    <a:pt x="2543" y="3565"/>
                    <a:pt x="2523" y="3526"/>
                  </a:cubicBezTo>
                  <a:cubicBezTo>
                    <a:pt x="2523" y="3526"/>
                    <a:pt x="2503" y="3456"/>
                    <a:pt x="2463" y="3396"/>
                  </a:cubicBezTo>
                  <a:cubicBezTo>
                    <a:pt x="2433" y="3337"/>
                    <a:pt x="2393" y="3277"/>
                    <a:pt x="2393" y="3277"/>
                  </a:cubicBezTo>
                  <a:cubicBezTo>
                    <a:pt x="2304" y="3109"/>
                    <a:pt x="2225" y="2939"/>
                    <a:pt x="2126" y="2781"/>
                  </a:cubicBezTo>
                  <a:cubicBezTo>
                    <a:pt x="1937" y="2453"/>
                    <a:pt x="1738" y="2136"/>
                    <a:pt x="1530" y="1818"/>
                  </a:cubicBezTo>
                  <a:cubicBezTo>
                    <a:pt x="1420" y="1659"/>
                    <a:pt x="1321" y="1500"/>
                    <a:pt x="1212" y="1351"/>
                  </a:cubicBezTo>
                  <a:cubicBezTo>
                    <a:pt x="1093" y="1192"/>
                    <a:pt x="994" y="1033"/>
                    <a:pt x="875" y="884"/>
                  </a:cubicBezTo>
                  <a:cubicBezTo>
                    <a:pt x="765" y="735"/>
                    <a:pt x="646" y="587"/>
                    <a:pt x="537" y="437"/>
                  </a:cubicBezTo>
                  <a:cubicBezTo>
                    <a:pt x="408" y="289"/>
                    <a:pt x="288" y="150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31"/>
            <p:cNvSpPr/>
            <p:nvPr/>
          </p:nvSpPr>
          <p:spPr>
            <a:xfrm>
              <a:off x="6349150" y="2786900"/>
              <a:ext cx="22850" cy="30575"/>
            </a:xfrm>
            <a:custGeom>
              <a:avLst/>
              <a:gdLst/>
              <a:ahLst/>
              <a:cxnLst/>
              <a:rect l="l" t="t" r="r" b="b"/>
              <a:pathLst>
                <a:path w="914" h="1223" extrusionOk="0">
                  <a:moveTo>
                    <a:pt x="119" y="1"/>
                  </a:moveTo>
                  <a:lnTo>
                    <a:pt x="0" y="230"/>
                  </a:lnTo>
                  <a:cubicBezTo>
                    <a:pt x="20" y="259"/>
                    <a:pt x="60" y="259"/>
                    <a:pt x="99" y="299"/>
                  </a:cubicBezTo>
                  <a:cubicBezTo>
                    <a:pt x="139" y="329"/>
                    <a:pt x="168" y="369"/>
                    <a:pt x="208" y="408"/>
                  </a:cubicBezTo>
                  <a:cubicBezTo>
                    <a:pt x="278" y="488"/>
                    <a:pt x="347" y="577"/>
                    <a:pt x="407" y="667"/>
                  </a:cubicBezTo>
                  <a:cubicBezTo>
                    <a:pt x="477" y="756"/>
                    <a:pt x="536" y="845"/>
                    <a:pt x="576" y="945"/>
                  </a:cubicBezTo>
                  <a:cubicBezTo>
                    <a:pt x="596" y="994"/>
                    <a:pt x="616" y="1044"/>
                    <a:pt x="625" y="1093"/>
                  </a:cubicBezTo>
                  <a:cubicBezTo>
                    <a:pt x="635" y="1133"/>
                    <a:pt x="635" y="1183"/>
                    <a:pt x="645" y="1223"/>
                  </a:cubicBezTo>
                  <a:lnTo>
                    <a:pt x="914" y="1192"/>
                  </a:lnTo>
                  <a:cubicBezTo>
                    <a:pt x="874" y="1123"/>
                    <a:pt x="844" y="1064"/>
                    <a:pt x="804" y="1014"/>
                  </a:cubicBezTo>
                  <a:lnTo>
                    <a:pt x="705" y="875"/>
                  </a:lnTo>
                  <a:cubicBezTo>
                    <a:pt x="635" y="775"/>
                    <a:pt x="556" y="696"/>
                    <a:pt x="496" y="607"/>
                  </a:cubicBezTo>
                  <a:cubicBezTo>
                    <a:pt x="437" y="517"/>
                    <a:pt x="377" y="418"/>
                    <a:pt x="327" y="319"/>
                  </a:cubicBezTo>
                  <a:lnTo>
                    <a:pt x="238" y="170"/>
                  </a:lnTo>
                  <a:cubicBezTo>
                    <a:pt x="208" y="120"/>
                    <a:pt x="168" y="51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6" name="Google Shape;12806;p31"/>
            <p:cNvSpPr/>
            <p:nvPr/>
          </p:nvSpPr>
          <p:spPr>
            <a:xfrm>
              <a:off x="6233700" y="2854425"/>
              <a:ext cx="50175" cy="40350"/>
            </a:xfrm>
            <a:custGeom>
              <a:avLst/>
              <a:gdLst/>
              <a:ahLst/>
              <a:cxnLst/>
              <a:rect l="l" t="t" r="r" b="b"/>
              <a:pathLst>
                <a:path w="2007" h="1614" extrusionOk="0">
                  <a:moveTo>
                    <a:pt x="1828" y="130"/>
                  </a:moveTo>
                  <a:lnTo>
                    <a:pt x="1818" y="150"/>
                  </a:lnTo>
                  <a:cubicBezTo>
                    <a:pt x="1818" y="179"/>
                    <a:pt x="1798" y="210"/>
                    <a:pt x="1788" y="239"/>
                  </a:cubicBezTo>
                  <a:lnTo>
                    <a:pt x="1748" y="289"/>
                  </a:lnTo>
                  <a:cubicBezTo>
                    <a:pt x="1739" y="318"/>
                    <a:pt x="1719" y="338"/>
                    <a:pt x="1708" y="358"/>
                  </a:cubicBezTo>
                  <a:cubicBezTo>
                    <a:pt x="1649" y="448"/>
                    <a:pt x="1569" y="537"/>
                    <a:pt x="1510" y="616"/>
                  </a:cubicBezTo>
                  <a:cubicBezTo>
                    <a:pt x="1361" y="805"/>
                    <a:pt x="1252" y="984"/>
                    <a:pt x="1123" y="1163"/>
                  </a:cubicBezTo>
                  <a:lnTo>
                    <a:pt x="964" y="1371"/>
                  </a:lnTo>
                  <a:cubicBezTo>
                    <a:pt x="954" y="1381"/>
                    <a:pt x="944" y="1401"/>
                    <a:pt x="944" y="1401"/>
                  </a:cubicBezTo>
                  <a:lnTo>
                    <a:pt x="924" y="1361"/>
                  </a:lnTo>
                  <a:lnTo>
                    <a:pt x="865" y="1282"/>
                  </a:lnTo>
                  <a:cubicBezTo>
                    <a:pt x="766" y="1113"/>
                    <a:pt x="666" y="944"/>
                    <a:pt x="547" y="785"/>
                  </a:cubicBezTo>
                  <a:cubicBezTo>
                    <a:pt x="472" y="686"/>
                    <a:pt x="397" y="586"/>
                    <a:pt x="315" y="493"/>
                  </a:cubicBezTo>
                  <a:lnTo>
                    <a:pt x="315" y="493"/>
                  </a:lnTo>
                  <a:cubicBezTo>
                    <a:pt x="436" y="454"/>
                    <a:pt x="559" y="414"/>
                    <a:pt x="686" y="378"/>
                  </a:cubicBezTo>
                  <a:lnTo>
                    <a:pt x="1004" y="289"/>
                  </a:lnTo>
                  <a:lnTo>
                    <a:pt x="1322" y="229"/>
                  </a:lnTo>
                  <a:lnTo>
                    <a:pt x="1639" y="170"/>
                  </a:lnTo>
                  <a:lnTo>
                    <a:pt x="1758" y="140"/>
                  </a:lnTo>
                  <a:lnTo>
                    <a:pt x="1808" y="140"/>
                  </a:lnTo>
                  <a:lnTo>
                    <a:pt x="1828" y="130"/>
                  </a:lnTo>
                  <a:close/>
                  <a:moveTo>
                    <a:pt x="1947" y="1"/>
                  </a:moveTo>
                  <a:lnTo>
                    <a:pt x="1838" y="21"/>
                  </a:lnTo>
                  <a:lnTo>
                    <a:pt x="1629" y="40"/>
                  </a:lnTo>
                  <a:lnTo>
                    <a:pt x="1302" y="90"/>
                  </a:lnTo>
                  <a:lnTo>
                    <a:pt x="974" y="140"/>
                  </a:lnTo>
                  <a:lnTo>
                    <a:pt x="656" y="199"/>
                  </a:lnTo>
                  <a:cubicBezTo>
                    <a:pt x="448" y="249"/>
                    <a:pt x="229" y="289"/>
                    <a:pt x="20" y="349"/>
                  </a:cubicBezTo>
                  <a:lnTo>
                    <a:pt x="50" y="455"/>
                  </a:lnTo>
                  <a:lnTo>
                    <a:pt x="50" y="455"/>
                  </a:lnTo>
                  <a:lnTo>
                    <a:pt x="1" y="507"/>
                  </a:lnTo>
                  <a:cubicBezTo>
                    <a:pt x="150" y="616"/>
                    <a:pt x="269" y="755"/>
                    <a:pt x="398" y="905"/>
                  </a:cubicBezTo>
                  <a:cubicBezTo>
                    <a:pt x="527" y="1044"/>
                    <a:pt x="646" y="1192"/>
                    <a:pt x="755" y="1351"/>
                  </a:cubicBezTo>
                  <a:lnTo>
                    <a:pt x="865" y="1510"/>
                  </a:lnTo>
                  <a:lnTo>
                    <a:pt x="924" y="1600"/>
                  </a:lnTo>
                  <a:lnTo>
                    <a:pt x="934" y="1609"/>
                  </a:lnTo>
                  <a:cubicBezTo>
                    <a:pt x="934" y="1612"/>
                    <a:pt x="934" y="1613"/>
                    <a:pt x="934" y="1613"/>
                  </a:cubicBezTo>
                  <a:cubicBezTo>
                    <a:pt x="935" y="1613"/>
                    <a:pt x="937" y="1606"/>
                    <a:pt x="944" y="1600"/>
                  </a:cubicBezTo>
                  <a:lnTo>
                    <a:pt x="954" y="1580"/>
                  </a:lnTo>
                  <a:lnTo>
                    <a:pt x="994" y="1530"/>
                  </a:lnTo>
                  <a:lnTo>
                    <a:pt x="1212" y="1212"/>
                  </a:lnTo>
                  <a:cubicBezTo>
                    <a:pt x="1341" y="1044"/>
                    <a:pt x="1450" y="845"/>
                    <a:pt x="1589" y="676"/>
                  </a:cubicBezTo>
                  <a:cubicBezTo>
                    <a:pt x="1649" y="596"/>
                    <a:pt x="1728" y="507"/>
                    <a:pt x="1788" y="418"/>
                  </a:cubicBezTo>
                  <a:cubicBezTo>
                    <a:pt x="1808" y="398"/>
                    <a:pt x="1828" y="368"/>
                    <a:pt x="1838" y="349"/>
                  </a:cubicBezTo>
                  <a:lnTo>
                    <a:pt x="1897" y="259"/>
                  </a:lnTo>
                  <a:cubicBezTo>
                    <a:pt x="1927" y="199"/>
                    <a:pt x="1957" y="130"/>
                    <a:pt x="1986" y="51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7" name="Google Shape;12807;p31"/>
            <p:cNvSpPr/>
            <p:nvPr/>
          </p:nvSpPr>
          <p:spPr>
            <a:xfrm>
              <a:off x="6314375" y="2916750"/>
              <a:ext cx="111250" cy="38250"/>
            </a:xfrm>
            <a:custGeom>
              <a:avLst/>
              <a:gdLst/>
              <a:ahLst/>
              <a:cxnLst/>
              <a:rect l="l" t="t" r="r" b="b"/>
              <a:pathLst>
                <a:path w="4450" h="1530" extrusionOk="0">
                  <a:moveTo>
                    <a:pt x="209" y="0"/>
                  </a:moveTo>
                  <a:lnTo>
                    <a:pt x="1" y="89"/>
                  </a:lnTo>
                  <a:cubicBezTo>
                    <a:pt x="100" y="278"/>
                    <a:pt x="189" y="467"/>
                    <a:pt x="269" y="665"/>
                  </a:cubicBezTo>
                  <a:cubicBezTo>
                    <a:pt x="358" y="864"/>
                    <a:pt x="458" y="1053"/>
                    <a:pt x="527" y="1261"/>
                  </a:cubicBezTo>
                  <a:lnTo>
                    <a:pt x="567" y="1360"/>
                  </a:lnTo>
                  <a:cubicBezTo>
                    <a:pt x="577" y="1380"/>
                    <a:pt x="577" y="1410"/>
                    <a:pt x="597" y="1420"/>
                  </a:cubicBezTo>
                  <a:lnTo>
                    <a:pt x="656" y="1410"/>
                  </a:lnTo>
                  <a:lnTo>
                    <a:pt x="845" y="1370"/>
                  </a:lnTo>
                  <a:lnTo>
                    <a:pt x="1173" y="1320"/>
                  </a:lnTo>
                  <a:lnTo>
                    <a:pt x="1490" y="1271"/>
                  </a:lnTo>
                  <a:cubicBezTo>
                    <a:pt x="1599" y="1261"/>
                    <a:pt x="1709" y="1261"/>
                    <a:pt x="1818" y="1261"/>
                  </a:cubicBezTo>
                  <a:lnTo>
                    <a:pt x="2483" y="1241"/>
                  </a:lnTo>
                  <a:lnTo>
                    <a:pt x="3139" y="1301"/>
                  </a:lnTo>
                  <a:cubicBezTo>
                    <a:pt x="3575" y="1340"/>
                    <a:pt x="4012" y="1440"/>
                    <a:pt x="4449" y="1529"/>
                  </a:cubicBezTo>
                  <a:lnTo>
                    <a:pt x="4449" y="1231"/>
                  </a:lnTo>
                  <a:cubicBezTo>
                    <a:pt x="4012" y="1201"/>
                    <a:pt x="3575" y="1152"/>
                    <a:pt x="3139" y="1142"/>
                  </a:cubicBezTo>
                  <a:cubicBezTo>
                    <a:pt x="2920" y="1132"/>
                    <a:pt x="2691" y="1132"/>
                    <a:pt x="2473" y="1122"/>
                  </a:cubicBezTo>
                  <a:lnTo>
                    <a:pt x="1808" y="1152"/>
                  </a:lnTo>
                  <a:cubicBezTo>
                    <a:pt x="1698" y="1162"/>
                    <a:pt x="1590" y="1152"/>
                    <a:pt x="1480" y="1172"/>
                  </a:cubicBezTo>
                  <a:lnTo>
                    <a:pt x="1153" y="1212"/>
                  </a:lnTo>
                  <a:lnTo>
                    <a:pt x="825" y="1251"/>
                  </a:lnTo>
                  <a:lnTo>
                    <a:pt x="696" y="1271"/>
                  </a:lnTo>
                  <a:lnTo>
                    <a:pt x="676" y="1271"/>
                  </a:lnTo>
                  <a:cubicBezTo>
                    <a:pt x="676" y="1271"/>
                    <a:pt x="676" y="1261"/>
                    <a:pt x="666" y="1261"/>
                  </a:cubicBezTo>
                  <a:lnTo>
                    <a:pt x="656" y="1212"/>
                  </a:lnTo>
                  <a:cubicBezTo>
                    <a:pt x="597" y="1003"/>
                    <a:pt x="517" y="804"/>
                    <a:pt x="447" y="596"/>
                  </a:cubicBezTo>
                  <a:cubicBezTo>
                    <a:pt x="378" y="397"/>
                    <a:pt x="299" y="189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31"/>
            <p:cNvSpPr/>
            <p:nvPr/>
          </p:nvSpPr>
          <p:spPr>
            <a:xfrm>
              <a:off x="6343925" y="2978800"/>
              <a:ext cx="90125" cy="78950"/>
            </a:xfrm>
            <a:custGeom>
              <a:avLst/>
              <a:gdLst/>
              <a:ahLst/>
              <a:cxnLst/>
              <a:rect l="l" t="t" r="r" b="b"/>
              <a:pathLst>
                <a:path w="3605" h="3158" extrusionOk="0">
                  <a:moveTo>
                    <a:pt x="3475" y="1"/>
                  </a:moveTo>
                  <a:cubicBezTo>
                    <a:pt x="3118" y="268"/>
                    <a:pt x="2751" y="537"/>
                    <a:pt x="2374" y="755"/>
                  </a:cubicBezTo>
                  <a:cubicBezTo>
                    <a:pt x="2185" y="864"/>
                    <a:pt x="1986" y="974"/>
                    <a:pt x="1798" y="1073"/>
                  </a:cubicBezTo>
                  <a:lnTo>
                    <a:pt x="1192" y="1341"/>
                  </a:lnTo>
                  <a:cubicBezTo>
                    <a:pt x="1092" y="1380"/>
                    <a:pt x="993" y="1430"/>
                    <a:pt x="894" y="1460"/>
                  </a:cubicBezTo>
                  <a:lnTo>
                    <a:pt x="576" y="1549"/>
                  </a:lnTo>
                  <a:lnTo>
                    <a:pt x="258" y="1629"/>
                  </a:lnTo>
                  <a:lnTo>
                    <a:pt x="80" y="1688"/>
                  </a:lnTo>
                  <a:lnTo>
                    <a:pt x="10" y="1698"/>
                  </a:lnTo>
                  <a:cubicBezTo>
                    <a:pt x="0" y="1708"/>
                    <a:pt x="10" y="1738"/>
                    <a:pt x="10" y="1758"/>
                  </a:cubicBezTo>
                  <a:lnTo>
                    <a:pt x="20" y="1877"/>
                  </a:lnTo>
                  <a:cubicBezTo>
                    <a:pt x="40" y="2304"/>
                    <a:pt x="30" y="2731"/>
                    <a:pt x="30" y="3158"/>
                  </a:cubicBezTo>
                  <a:lnTo>
                    <a:pt x="258" y="3148"/>
                  </a:lnTo>
                  <a:cubicBezTo>
                    <a:pt x="229" y="2721"/>
                    <a:pt x="209" y="2294"/>
                    <a:pt x="149" y="1857"/>
                  </a:cubicBezTo>
                  <a:lnTo>
                    <a:pt x="149" y="1817"/>
                  </a:lnTo>
                  <a:cubicBezTo>
                    <a:pt x="149" y="1808"/>
                    <a:pt x="139" y="1797"/>
                    <a:pt x="149" y="1797"/>
                  </a:cubicBezTo>
                  <a:lnTo>
                    <a:pt x="159" y="1788"/>
                  </a:lnTo>
                  <a:lnTo>
                    <a:pt x="288" y="1748"/>
                  </a:lnTo>
                  <a:lnTo>
                    <a:pt x="606" y="1658"/>
                  </a:lnTo>
                  <a:lnTo>
                    <a:pt x="924" y="1559"/>
                  </a:lnTo>
                  <a:cubicBezTo>
                    <a:pt x="1033" y="1530"/>
                    <a:pt x="1132" y="1480"/>
                    <a:pt x="1231" y="1440"/>
                  </a:cubicBezTo>
                  <a:lnTo>
                    <a:pt x="1837" y="1182"/>
                  </a:lnTo>
                  <a:cubicBezTo>
                    <a:pt x="2036" y="1093"/>
                    <a:pt x="2235" y="993"/>
                    <a:pt x="2433" y="894"/>
                  </a:cubicBezTo>
                  <a:cubicBezTo>
                    <a:pt x="2830" y="705"/>
                    <a:pt x="3217" y="477"/>
                    <a:pt x="3605" y="268"/>
                  </a:cubicBezTo>
                  <a:cubicBezTo>
                    <a:pt x="3605" y="268"/>
                    <a:pt x="3575" y="199"/>
                    <a:pt x="3535" y="140"/>
                  </a:cubicBezTo>
                  <a:lnTo>
                    <a:pt x="34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31"/>
            <p:cNvSpPr/>
            <p:nvPr/>
          </p:nvSpPr>
          <p:spPr>
            <a:xfrm>
              <a:off x="6257025" y="2940825"/>
              <a:ext cx="31575" cy="118675"/>
            </a:xfrm>
            <a:custGeom>
              <a:avLst/>
              <a:gdLst/>
              <a:ahLst/>
              <a:cxnLst/>
              <a:rect l="l" t="t" r="r" b="b"/>
              <a:pathLst>
                <a:path w="1263" h="4747" extrusionOk="0">
                  <a:moveTo>
                    <a:pt x="219" y="0"/>
                  </a:moveTo>
                  <a:lnTo>
                    <a:pt x="1" y="90"/>
                  </a:lnTo>
                  <a:cubicBezTo>
                    <a:pt x="91" y="268"/>
                    <a:pt x="170" y="447"/>
                    <a:pt x="239" y="635"/>
                  </a:cubicBezTo>
                  <a:lnTo>
                    <a:pt x="358" y="913"/>
                  </a:lnTo>
                  <a:lnTo>
                    <a:pt x="458" y="1191"/>
                  </a:lnTo>
                  <a:lnTo>
                    <a:pt x="557" y="1480"/>
                  </a:lnTo>
                  <a:cubicBezTo>
                    <a:pt x="587" y="1579"/>
                    <a:pt x="607" y="1678"/>
                    <a:pt x="636" y="1767"/>
                  </a:cubicBezTo>
                  <a:cubicBezTo>
                    <a:pt x="686" y="1966"/>
                    <a:pt x="746" y="2155"/>
                    <a:pt x="786" y="2354"/>
                  </a:cubicBezTo>
                  <a:cubicBezTo>
                    <a:pt x="865" y="2751"/>
                    <a:pt x="925" y="3157"/>
                    <a:pt x="954" y="3555"/>
                  </a:cubicBezTo>
                  <a:cubicBezTo>
                    <a:pt x="974" y="3753"/>
                    <a:pt x="984" y="3952"/>
                    <a:pt x="994" y="4150"/>
                  </a:cubicBezTo>
                  <a:lnTo>
                    <a:pt x="994" y="4459"/>
                  </a:lnTo>
                  <a:cubicBezTo>
                    <a:pt x="994" y="4508"/>
                    <a:pt x="994" y="4558"/>
                    <a:pt x="1004" y="4607"/>
                  </a:cubicBezTo>
                  <a:lnTo>
                    <a:pt x="1014" y="4746"/>
                  </a:lnTo>
                  <a:lnTo>
                    <a:pt x="1262" y="4746"/>
                  </a:lnTo>
                  <a:lnTo>
                    <a:pt x="1232" y="4587"/>
                  </a:lnTo>
                  <a:cubicBezTo>
                    <a:pt x="1223" y="4538"/>
                    <a:pt x="1212" y="4488"/>
                    <a:pt x="1212" y="4439"/>
                  </a:cubicBezTo>
                  <a:lnTo>
                    <a:pt x="1183" y="4141"/>
                  </a:lnTo>
                  <a:cubicBezTo>
                    <a:pt x="1153" y="3942"/>
                    <a:pt x="1123" y="3733"/>
                    <a:pt x="1093" y="3535"/>
                  </a:cubicBezTo>
                  <a:cubicBezTo>
                    <a:pt x="1034" y="3138"/>
                    <a:pt x="964" y="2731"/>
                    <a:pt x="875" y="2334"/>
                  </a:cubicBezTo>
                  <a:cubicBezTo>
                    <a:pt x="845" y="2135"/>
                    <a:pt x="795" y="1937"/>
                    <a:pt x="746" y="1738"/>
                  </a:cubicBezTo>
                  <a:lnTo>
                    <a:pt x="676" y="1450"/>
                  </a:lnTo>
                  <a:lnTo>
                    <a:pt x="587" y="1152"/>
                  </a:lnTo>
                  <a:lnTo>
                    <a:pt x="508" y="864"/>
                  </a:lnTo>
                  <a:lnTo>
                    <a:pt x="418" y="566"/>
                  </a:lnTo>
                  <a:cubicBezTo>
                    <a:pt x="358" y="377"/>
                    <a:pt x="299" y="18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0" name="Google Shape;12810;p31"/>
            <p:cNvSpPr/>
            <p:nvPr/>
          </p:nvSpPr>
          <p:spPr>
            <a:xfrm>
              <a:off x="6235950" y="2949750"/>
              <a:ext cx="29800" cy="110500"/>
            </a:xfrm>
            <a:custGeom>
              <a:avLst/>
              <a:gdLst/>
              <a:ahLst/>
              <a:cxnLst/>
              <a:rect l="l" t="t" r="r" b="b"/>
              <a:pathLst>
                <a:path w="1192" h="4420" extrusionOk="0">
                  <a:moveTo>
                    <a:pt x="219" y="0"/>
                  </a:moveTo>
                  <a:lnTo>
                    <a:pt x="0" y="90"/>
                  </a:lnTo>
                  <a:cubicBezTo>
                    <a:pt x="89" y="249"/>
                    <a:pt x="159" y="428"/>
                    <a:pt x="228" y="596"/>
                  </a:cubicBezTo>
                  <a:lnTo>
                    <a:pt x="328" y="854"/>
                  </a:lnTo>
                  <a:lnTo>
                    <a:pt x="427" y="1113"/>
                  </a:lnTo>
                  <a:lnTo>
                    <a:pt x="517" y="1381"/>
                  </a:lnTo>
                  <a:cubicBezTo>
                    <a:pt x="546" y="1470"/>
                    <a:pt x="566" y="1560"/>
                    <a:pt x="596" y="1649"/>
                  </a:cubicBezTo>
                  <a:cubicBezTo>
                    <a:pt x="645" y="1827"/>
                    <a:pt x="695" y="2006"/>
                    <a:pt x="725" y="2195"/>
                  </a:cubicBezTo>
                  <a:cubicBezTo>
                    <a:pt x="804" y="2562"/>
                    <a:pt x="854" y="2930"/>
                    <a:pt x="894" y="3307"/>
                  </a:cubicBezTo>
                  <a:cubicBezTo>
                    <a:pt x="904" y="3495"/>
                    <a:pt x="914" y="3674"/>
                    <a:pt x="923" y="3863"/>
                  </a:cubicBezTo>
                  <a:lnTo>
                    <a:pt x="923" y="4141"/>
                  </a:lnTo>
                  <a:lnTo>
                    <a:pt x="923" y="4290"/>
                  </a:lnTo>
                  <a:lnTo>
                    <a:pt x="934" y="4419"/>
                  </a:lnTo>
                  <a:lnTo>
                    <a:pt x="1192" y="4409"/>
                  </a:lnTo>
                  <a:lnTo>
                    <a:pt x="1162" y="4260"/>
                  </a:lnTo>
                  <a:cubicBezTo>
                    <a:pt x="1152" y="4221"/>
                    <a:pt x="1142" y="4181"/>
                    <a:pt x="1132" y="4131"/>
                  </a:cubicBezTo>
                  <a:lnTo>
                    <a:pt x="1102" y="3853"/>
                  </a:lnTo>
                  <a:cubicBezTo>
                    <a:pt x="1082" y="3665"/>
                    <a:pt x="1053" y="3476"/>
                    <a:pt x="1033" y="3287"/>
                  </a:cubicBezTo>
                  <a:cubicBezTo>
                    <a:pt x="973" y="2920"/>
                    <a:pt x="904" y="2542"/>
                    <a:pt x="824" y="2175"/>
                  </a:cubicBezTo>
                  <a:cubicBezTo>
                    <a:pt x="795" y="1986"/>
                    <a:pt x="745" y="1808"/>
                    <a:pt x="695" y="1619"/>
                  </a:cubicBezTo>
                  <a:lnTo>
                    <a:pt x="636" y="1341"/>
                  </a:lnTo>
                  <a:lnTo>
                    <a:pt x="556" y="1073"/>
                  </a:lnTo>
                  <a:lnTo>
                    <a:pt x="487" y="795"/>
                  </a:lnTo>
                  <a:lnTo>
                    <a:pt x="398" y="527"/>
                  </a:lnTo>
                  <a:cubicBezTo>
                    <a:pt x="347" y="348"/>
                    <a:pt x="288" y="17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1" name="Google Shape;12811;p31"/>
            <p:cNvSpPr/>
            <p:nvPr/>
          </p:nvSpPr>
          <p:spPr>
            <a:xfrm>
              <a:off x="6422625" y="2948525"/>
              <a:ext cx="12675" cy="34775"/>
            </a:xfrm>
            <a:custGeom>
              <a:avLst/>
              <a:gdLst/>
              <a:ahLst/>
              <a:cxnLst/>
              <a:rect l="l" t="t" r="r" b="b"/>
              <a:pathLst>
                <a:path w="507" h="1391" extrusionOk="0">
                  <a:moveTo>
                    <a:pt x="188" y="0"/>
                  </a:moveTo>
                  <a:lnTo>
                    <a:pt x="0" y="159"/>
                  </a:lnTo>
                  <a:cubicBezTo>
                    <a:pt x="10" y="199"/>
                    <a:pt x="49" y="219"/>
                    <a:pt x="69" y="258"/>
                  </a:cubicBezTo>
                  <a:cubicBezTo>
                    <a:pt x="89" y="308"/>
                    <a:pt x="119" y="358"/>
                    <a:pt x="139" y="407"/>
                  </a:cubicBezTo>
                  <a:cubicBezTo>
                    <a:pt x="168" y="506"/>
                    <a:pt x="199" y="616"/>
                    <a:pt x="228" y="725"/>
                  </a:cubicBezTo>
                  <a:cubicBezTo>
                    <a:pt x="248" y="834"/>
                    <a:pt x="268" y="934"/>
                    <a:pt x="278" y="1042"/>
                  </a:cubicBezTo>
                  <a:lnTo>
                    <a:pt x="278" y="1192"/>
                  </a:lnTo>
                  <a:cubicBezTo>
                    <a:pt x="268" y="1241"/>
                    <a:pt x="258" y="1281"/>
                    <a:pt x="248" y="1320"/>
                  </a:cubicBezTo>
                  <a:lnTo>
                    <a:pt x="506" y="1390"/>
                  </a:lnTo>
                  <a:cubicBezTo>
                    <a:pt x="496" y="1320"/>
                    <a:pt x="486" y="1251"/>
                    <a:pt x="477" y="1192"/>
                  </a:cubicBezTo>
                  <a:lnTo>
                    <a:pt x="427" y="1023"/>
                  </a:lnTo>
                  <a:cubicBezTo>
                    <a:pt x="387" y="914"/>
                    <a:pt x="357" y="804"/>
                    <a:pt x="327" y="695"/>
                  </a:cubicBezTo>
                  <a:cubicBezTo>
                    <a:pt x="307" y="596"/>
                    <a:pt x="288" y="486"/>
                    <a:pt x="278" y="367"/>
                  </a:cubicBezTo>
                  <a:cubicBezTo>
                    <a:pt x="268" y="318"/>
                    <a:pt x="258" y="258"/>
                    <a:pt x="248" y="199"/>
                  </a:cubicBezTo>
                  <a:cubicBezTo>
                    <a:pt x="238" y="139"/>
                    <a:pt x="228" y="60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31"/>
            <p:cNvSpPr/>
            <p:nvPr/>
          </p:nvSpPr>
          <p:spPr>
            <a:xfrm>
              <a:off x="6288075" y="2976550"/>
              <a:ext cx="51150" cy="37775"/>
            </a:xfrm>
            <a:custGeom>
              <a:avLst/>
              <a:gdLst/>
              <a:ahLst/>
              <a:cxnLst/>
              <a:rect l="l" t="t" r="r" b="b"/>
              <a:pathLst>
                <a:path w="2046" h="1511" extrusionOk="0">
                  <a:moveTo>
                    <a:pt x="298" y="244"/>
                  </a:moveTo>
                  <a:lnTo>
                    <a:pt x="298" y="244"/>
                  </a:lnTo>
                  <a:cubicBezTo>
                    <a:pt x="428" y="253"/>
                    <a:pt x="558" y="263"/>
                    <a:pt x="685" y="269"/>
                  </a:cubicBezTo>
                  <a:lnTo>
                    <a:pt x="1013" y="309"/>
                  </a:lnTo>
                  <a:lnTo>
                    <a:pt x="1331" y="358"/>
                  </a:lnTo>
                  <a:lnTo>
                    <a:pt x="1658" y="418"/>
                  </a:lnTo>
                  <a:lnTo>
                    <a:pt x="1768" y="448"/>
                  </a:lnTo>
                  <a:lnTo>
                    <a:pt x="1817" y="458"/>
                  </a:lnTo>
                  <a:lnTo>
                    <a:pt x="1837" y="458"/>
                  </a:lnTo>
                  <a:lnTo>
                    <a:pt x="1827" y="477"/>
                  </a:lnTo>
                  <a:cubicBezTo>
                    <a:pt x="1808" y="497"/>
                    <a:pt x="1788" y="517"/>
                    <a:pt x="1758" y="537"/>
                  </a:cubicBezTo>
                  <a:lnTo>
                    <a:pt x="1708" y="577"/>
                  </a:lnTo>
                  <a:cubicBezTo>
                    <a:pt x="1688" y="597"/>
                    <a:pt x="1669" y="607"/>
                    <a:pt x="1638" y="627"/>
                  </a:cubicBezTo>
                  <a:cubicBezTo>
                    <a:pt x="1549" y="686"/>
                    <a:pt x="1460" y="736"/>
                    <a:pt x="1360" y="795"/>
                  </a:cubicBezTo>
                  <a:cubicBezTo>
                    <a:pt x="1162" y="914"/>
                    <a:pt x="1003" y="1044"/>
                    <a:pt x="815" y="1163"/>
                  </a:cubicBezTo>
                  <a:lnTo>
                    <a:pt x="586" y="1302"/>
                  </a:lnTo>
                  <a:cubicBezTo>
                    <a:pt x="578" y="1302"/>
                    <a:pt x="564" y="1314"/>
                    <a:pt x="559" y="1314"/>
                  </a:cubicBezTo>
                  <a:cubicBezTo>
                    <a:pt x="557" y="1314"/>
                    <a:pt x="557" y="1314"/>
                    <a:pt x="557" y="1311"/>
                  </a:cubicBezTo>
                  <a:lnTo>
                    <a:pt x="546" y="1282"/>
                  </a:lnTo>
                  <a:lnTo>
                    <a:pt x="537" y="1172"/>
                  </a:lnTo>
                  <a:cubicBezTo>
                    <a:pt x="497" y="984"/>
                    <a:pt x="457" y="795"/>
                    <a:pt x="407" y="597"/>
                  </a:cubicBezTo>
                  <a:cubicBezTo>
                    <a:pt x="382" y="479"/>
                    <a:pt x="342" y="360"/>
                    <a:pt x="298" y="244"/>
                  </a:cubicBezTo>
                  <a:close/>
                  <a:moveTo>
                    <a:pt x="80" y="1"/>
                  </a:moveTo>
                  <a:lnTo>
                    <a:pt x="65" y="110"/>
                  </a:lnTo>
                  <a:lnTo>
                    <a:pt x="65" y="110"/>
                  </a:lnTo>
                  <a:lnTo>
                    <a:pt x="0" y="140"/>
                  </a:lnTo>
                  <a:cubicBezTo>
                    <a:pt x="189" y="468"/>
                    <a:pt x="298" y="835"/>
                    <a:pt x="398" y="1203"/>
                  </a:cubicBezTo>
                  <a:lnTo>
                    <a:pt x="437" y="1391"/>
                  </a:lnTo>
                  <a:lnTo>
                    <a:pt x="457" y="1500"/>
                  </a:lnTo>
                  <a:lnTo>
                    <a:pt x="467" y="1510"/>
                  </a:lnTo>
                  <a:lnTo>
                    <a:pt x="477" y="1510"/>
                  </a:lnTo>
                  <a:lnTo>
                    <a:pt x="497" y="1490"/>
                  </a:lnTo>
                  <a:lnTo>
                    <a:pt x="557" y="1461"/>
                  </a:lnTo>
                  <a:lnTo>
                    <a:pt x="874" y="1242"/>
                  </a:lnTo>
                  <a:cubicBezTo>
                    <a:pt x="1062" y="1123"/>
                    <a:pt x="1232" y="984"/>
                    <a:pt x="1420" y="885"/>
                  </a:cubicBezTo>
                  <a:cubicBezTo>
                    <a:pt x="1510" y="825"/>
                    <a:pt x="1609" y="775"/>
                    <a:pt x="1698" y="716"/>
                  </a:cubicBezTo>
                  <a:cubicBezTo>
                    <a:pt x="1728" y="696"/>
                    <a:pt x="1748" y="686"/>
                    <a:pt x="1768" y="666"/>
                  </a:cubicBezTo>
                  <a:lnTo>
                    <a:pt x="1847" y="607"/>
                  </a:lnTo>
                  <a:cubicBezTo>
                    <a:pt x="1907" y="557"/>
                    <a:pt x="1966" y="508"/>
                    <a:pt x="2016" y="448"/>
                  </a:cubicBezTo>
                  <a:lnTo>
                    <a:pt x="2046" y="398"/>
                  </a:lnTo>
                  <a:cubicBezTo>
                    <a:pt x="2036" y="388"/>
                    <a:pt x="2016" y="388"/>
                    <a:pt x="1996" y="388"/>
                  </a:cubicBezTo>
                  <a:lnTo>
                    <a:pt x="1887" y="349"/>
                  </a:lnTo>
                  <a:lnTo>
                    <a:pt x="1688" y="299"/>
                  </a:lnTo>
                  <a:lnTo>
                    <a:pt x="1371" y="219"/>
                  </a:lnTo>
                  <a:lnTo>
                    <a:pt x="1043" y="150"/>
                  </a:lnTo>
                  <a:lnTo>
                    <a:pt x="725" y="100"/>
                  </a:lnTo>
                  <a:cubicBezTo>
                    <a:pt x="506" y="60"/>
                    <a:pt x="288" y="31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31"/>
            <p:cNvSpPr/>
            <p:nvPr/>
          </p:nvSpPr>
          <p:spPr>
            <a:xfrm>
              <a:off x="5869575" y="3066425"/>
              <a:ext cx="177250" cy="89175"/>
            </a:xfrm>
            <a:custGeom>
              <a:avLst/>
              <a:gdLst/>
              <a:ahLst/>
              <a:cxnLst/>
              <a:rect l="l" t="t" r="r" b="b"/>
              <a:pathLst>
                <a:path w="7090" h="3567" extrusionOk="0">
                  <a:moveTo>
                    <a:pt x="7079" y="0"/>
                  </a:moveTo>
                  <a:lnTo>
                    <a:pt x="6841" y="10"/>
                  </a:lnTo>
                  <a:cubicBezTo>
                    <a:pt x="6891" y="864"/>
                    <a:pt x="6573" y="1748"/>
                    <a:pt x="5987" y="2393"/>
                  </a:cubicBezTo>
                  <a:cubicBezTo>
                    <a:pt x="5401" y="3038"/>
                    <a:pt x="4528" y="3446"/>
                    <a:pt x="3644" y="3466"/>
                  </a:cubicBezTo>
                  <a:cubicBezTo>
                    <a:pt x="3620" y="3466"/>
                    <a:pt x="3596" y="3467"/>
                    <a:pt x="3572" y="3467"/>
                  </a:cubicBezTo>
                  <a:cubicBezTo>
                    <a:pt x="2713" y="3467"/>
                    <a:pt x="1859" y="3121"/>
                    <a:pt x="1251" y="2522"/>
                  </a:cubicBezTo>
                  <a:cubicBezTo>
                    <a:pt x="943" y="2215"/>
                    <a:pt x="695" y="1847"/>
                    <a:pt x="536" y="1450"/>
                  </a:cubicBezTo>
                  <a:lnTo>
                    <a:pt x="417" y="1152"/>
                  </a:lnTo>
                  <a:cubicBezTo>
                    <a:pt x="397" y="1043"/>
                    <a:pt x="367" y="944"/>
                    <a:pt x="338" y="834"/>
                  </a:cubicBezTo>
                  <a:cubicBezTo>
                    <a:pt x="327" y="735"/>
                    <a:pt x="298" y="626"/>
                    <a:pt x="288" y="516"/>
                  </a:cubicBezTo>
                  <a:lnTo>
                    <a:pt x="258" y="209"/>
                  </a:lnTo>
                  <a:lnTo>
                    <a:pt x="0" y="219"/>
                  </a:lnTo>
                  <a:lnTo>
                    <a:pt x="60" y="566"/>
                  </a:lnTo>
                  <a:cubicBezTo>
                    <a:pt x="79" y="666"/>
                    <a:pt x="109" y="775"/>
                    <a:pt x="129" y="884"/>
                  </a:cubicBezTo>
                  <a:cubicBezTo>
                    <a:pt x="159" y="993"/>
                    <a:pt x="199" y="1103"/>
                    <a:pt x="228" y="1211"/>
                  </a:cubicBezTo>
                  <a:cubicBezTo>
                    <a:pt x="268" y="1321"/>
                    <a:pt x="318" y="1420"/>
                    <a:pt x="358" y="1529"/>
                  </a:cubicBezTo>
                  <a:cubicBezTo>
                    <a:pt x="556" y="1937"/>
                    <a:pt x="824" y="2314"/>
                    <a:pt x="1161" y="2621"/>
                  </a:cubicBezTo>
                  <a:cubicBezTo>
                    <a:pt x="1791" y="3223"/>
                    <a:pt x="2668" y="3567"/>
                    <a:pt x="3537" y="3567"/>
                  </a:cubicBezTo>
                  <a:cubicBezTo>
                    <a:pt x="3573" y="3567"/>
                    <a:pt x="3608" y="3566"/>
                    <a:pt x="3644" y="3565"/>
                  </a:cubicBezTo>
                  <a:cubicBezTo>
                    <a:pt x="4557" y="3545"/>
                    <a:pt x="5461" y="3148"/>
                    <a:pt x="6086" y="2482"/>
                  </a:cubicBezTo>
                  <a:cubicBezTo>
                    <a:pt x="6722" y="1837"/>
                    <a:pt x="7089" y="914"/>
                    <a:pt x="70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31"/>
            <p:cNvSpPr/>
            <p:nvPr/>
          </p:nvSpPr>
          <p:spPr>
            <a:xfrm>
              <a:off x="5902575" y="3067400"/>
              <a:ext cx="110975" cy="55150"/>
            </a:xfrm>
            <a:custGeom>
              <a:avLst/>
              <a:gdLst/>
              <a:ahLst/>
              <a:cxnLst/>
              <a:rect l="l" t="t" r="r" b="b"/>
              <a:pathLst>
                <a:path w="4439" h="2206" extrusionOk="0">
                  <a:moveTo>
                    <a:pt x="4439" y="1"/>
                  </a:moveTo>
                  <a:lnTo>
                    <a:pt x="4201" y="11"/>
                  </a:lnTo>
                  <a:cubicBezTo>
                    <a:pt x="4230" y="527"/>
                    <a:pt x="4051" y="1053"/>
                    <a:pt x="3704" y="1450"/>
                  </a:cubicBezTo>
                  <a:cubicBezTo>
                    <a:pt x="3347" y="1848"/>
                    <a:pt x="2820" y="2086"/>
                    <a:pt x="2284" y="2106"/>
                  </a:cubicBezTo>
                  <a:cubicBezTo>
                    <a:pt x="2272" y="2106"/>
                    <a:pt x="2260" y="2106"/>
                    <a:pt x="2247" y="2106"/>
                  </a:cubicBezTo>
                  <a:cubicBezTo>
                    <a:pt x="1724" y="2106"/>
                    <a:pt x="1203" y="1889"/>
                    <a:pt x="845" y="1520"/>
                  </a:cubicBezTo>
                  <a:cubicBezTo>
                    <a:pt x="656" y="1331"/>
                    <a:pt x="517" y="1113"/>
                    <a:pt x="417" y="875"/>
                  </a:cubicBezTo>
                  <a:lnTo>
                    <a:pt x="358" y="696"/>
                  </a:lnTo>
                  <a:cubicBezTo>
                    <a:pt x="338" y="627"/>
                    <a:pt x="318" y="567"/>
                    <a:pt x="308" y="508"/>
                  </a:cubicBezTo>
                  <a:cubicBezTo>
                    <a:pt x="308" y="438"/>
                    <a:pt x="289" y="378"/>
                    <a:pt x="278" y="319"/>
                  </a:cubicBezTo>
                  <a:lnTo>
                    <a:pt x="258" y="130"/>
                  </a:lnTo>
                  <a:lnTo>
                    <a:pt x="0" y="140"/>
                  </a:lnTo>
                  <a:lnTo>
                    <a:pt x="50" y="358"/>
                  </a:lnTo>
                  <a:cubicBezTo>
                    <a:pt x="70" y="418"/>
                    <a:pt x="90" y="488"/>
                    <a:pt x="100" y="557"/>
                  </a:cubicBezTo>
                  <a:cubicBezTo>
                    <a:pt x="119" y="627"/>
                    <a:pt x="150" y="686"/>
                    <a:pt x="169" y="755"/>
                  </a:cubicBezTo>
                  <a:cubicBezTo>
                    <a:pt x="189" y="825"/>
                    <a:pt x="219" y="885"/>
                    <a:pt x="249" y="954"/>
                  </a:cubicBezTo>
                  <a:cubicBezTo>
                    <a:pt x="368" y="1203"/>
                    <a:pt x="536" y="1431"/>
                    <a:pt x="745" y="1629"/>
                  </a:cubicBezTo>
                  <a:cubicBezTo>
                    <a:pt x="1152" y="1998"/>
                    <a:pt x="1701" y="2205"/>
                    <a:pt x="2245" y="2205"/>
                  </a:cubicBezTo>
                  <a:cubicBezTo>
                    <a:pt x="2258" y="2205"/>
                    <a:pt x="2271" y="2205"/>
                    <a:pt x="2284" y="2205"/>
                  </a:cubicBezTo>
                  <a:cubicBezTo>
                    <a:pt x="2850" y="2185"/>
                    <a:pt x="3406" y="1957"/>
                    <a:pt x="3803" y="1540"/>
                  </a:cubicBezTo>
                  <a:cubicBezTo>
                    <a:pt x="4201" y="1143"/>
                    <a:pt x="4439" y="577"/>
                    <a:pt x="44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31"/>
            <p:cNvSpPr/>
            <p:nvPr/>
          </p:nvSpPr>
          <p:spPr>
            <a:xfrm>
              <a:off x="5869575" y="2982725"/>
              <a:ext cx="177250" cy="89175"/>
            </a:xfrm>
            <a:custGeom>
              <a:avLst/>
              <a:gdLst/>
              <a:ahLst/>
              <a:cxnLst/>
              <a:rect l="l" t="t" r="r" b="b"/>
              <a:pathLst>
                <a:path w="7090" h="3567" extrusionOk="0">
                  <a:moveTo>
                    <a:pt x="3554" y="1"/>
                  </a:moveTo>
                  <a:cubicBezTo>
                    <a:pt x="3518" y="1"/>
                    <a:pt x="3481" y="1"/>
                    <a:pt x="3445" y="2"/>
                  </a:cubicBezTo>
                  <a:cubicBezTo>
                    <a:pt x="2532" y="22"/>
                    <a:pt x="1638" y="419"/>
                    <a:pt x="1002" y="1084"/>
                  </a:cubicBezTo>
                  <a:cubicBezTo>
                    <a:pt x="367" y="1730"/>
                    <a:pt x="0" y="2653"/>
                    <a:pt x="10" y="3567"/>
                  </a:cubicBezTo>
                  <a:lnTo>
                    <a:pt x="248" y="3557"/>
                  </a:lnTo>
                  <a:cubicBezTo>
                    <a:pt x="208" y="2703"/>
                    <a:pt x="516" y="1819"/>
                    <a:pt x="1102" y="1174"/>
                  </a:cubicBezTo>
                  <a:cubicBezTo>
                    <a:pt x="1688" y="519"/>
                    <a:pt x="2562" y="122"/>
                    <a:pt x="3445" y="102"/>
                  </a:cubicBezTo>
                  <a:cubicBezTo>
                    <a:pt x="3469" y="101"/>
                    <a:pt x="3493" y="101"/>
                    <a:pt x="3517" y="101"/>
                  </a:cubicBezTo>
                  <a:cubicBezTo>
                    <a:pt x="4377" y="101"/>
                    <a:pt x="5239" y="446"/>
                    <a:pt x="5838" y="1045"/>
                  </a:cubicBezTo>
                  <a:cubicBezTo>
                    <a:pt x="6146" y="1353"/>
                    <a:pt x="6394" y="1720"/>
                    <a:pt x="6563" y="2117"/>
                  </a:cubicBezTo>
                  <a:cubicBezTo>
                    <a:pt x="6593" y="2216"/>
                    <a:pt x="6642" y="2315"/>
                    <a:pt x="6672" y="2415"/>
                  </a:cubicBezTo>
                  <a:cubicBezTo>
                    <a:pt x="6692" y="2524"/>
                    <a:pt x="6732" y="2624"/>
                    <a:pt x="6752" y="2733"/>
                  </a:cubicBezTo>
                  <a:cubicBezTo>
                    <a:pt x="6761" y="2832"/>
                    <a:pt x="6792" y="2941"/>
                    <a:pt x="6811" y="3050"/>
                  </a:cubicBezTo>
                  <a:lnTo>
                    <a:pt x="6841" y="3358"/>
                  </a:lnTo>
                  <a:lnTo>
                    <a:pt x="7089" y="3348"/>
                  </a:lnTo>
                  <a:lnTo>
                    <a:pt x="7039" y="3001"/>
                  </a:lnTo>
                  <a:cubicBezTo>
                    <a:pt x="7010" y="2902"/>
                    <a:pt x="6980" y="2792"/>
                    <a:pt x="6960" y="2683"/>
                  </a:cubicBezTo>
                  <a:cubicBezTo>
                    <a:pt x="6931" y="2574"/>
                    <a:pt x="6891" y="2465"/>
                    <a:pt x="6861" y="2355"/>
                  </a:cubicBezTo>
                  <a:cubicBezTo>
                    <a:pt x="6821" y="2246"/>
                    <a:pt x="6772" y="2147"/>
                    <a:pt x="6732" y="2037"/>
                  </a:cubicBezTo>
                  <a:cubicBezTo>
                    <a:pt x="6533" y="1631"/>
                    <a:pt x="6265" y="1253"/>
                    <a:pt x="5927" y="945"/>
                  </a:cubicBezTo>
                  <a:cubicBezTo>
                    <a:pt x="5298" y="345"/>
                    <a:pt x="4423" y="1"/>
                    <a:pt x="35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6" name="Google Shape;12816;p31"/>
            <p:cNvSpPr/>
            <p:nvPr/>
          </p:nvSpPr>
          <p:spPr>
            <a:xfrm>
              <a:off x="5902825" y="3015775"/>
              <a:ext cx="110975" cy="55125"/>
            </a:xfrm>
            <a:custGeom>
              <a:avLst/>
              <a:gdLst/>
              <a:ahLst/>
              <a:cxnLst/>
              <a:rect l="l" t="t" r="r" b="b"/>
              <a:pathLst>
                <a:path w="4439" h="2205" extrusionOk="0">
                  <a:moveTo>
                    <a:pt x="2192" y="0"/>
                  </a:moveTo>
                  <a:cubicBezTo>
                    <a:pt x="2180" y="0"/>
                    <a:pt x="2167" y="0"/>
                    <a:pt x="2155" y="1"/>
                  </a:cubicBezTo>
                  <a:cubicBezTo>
                    <a:pt x="1589" y="20"/>
                    <a:pt x="1033" y="249"/>
                    <a:pt x="636" y="656"/>
                  </a:cubicBezTo>
                  <a:cubicBezTo>
                    <a:pt x="239" y="1063"/>
                    <a:pt x="1" y="1629"/>
                    <a:pt x="1" y="2205"/>
                  </a:cubicBezTo>
                  <a:lnTo>
                    <a:pt x="239" y="2195"/>
                  </a:lnTo>
                  <a:cubicBezTo>
                    <a:pt x="209" y="1679"/>
                    <a:pt x="387" y="1152"/>
                    <a:pt x="745" y="755"/>
                  </a:cubicBezTo>
                  <a:cubicBezTo>
                    <a:pt x="1093" y="358"/>
                    <a:pt x="1619" y="120"/>
                    <a:pt x="2155" y="100"/>
                  </a:cubicBezTo>
                  <a:cubicBezTo>
                    <a:pt x="2166" y="100"/>
                    <a:pt x="2177" y="100"/>
                    <a:pt x="2188" y="100"/>
                  </a:cubicBezTo>
                  <a:cubicBezTo>
                    <a:pt x="2713" y="100"/>
                    <a:pt x="3235" y="317"/>
                    <a:pt x="3595" y="686"/>
                  </a:cubicBezTo>
                  <a:cubicBezTo>
                    <a:pt x="3783" y="874"/>
                    <a:pt x="3922" y="1093"/>
                    <a:pt x="4021" y="1331"/>
                  </a:cubicBezTo>
                  <a:cubicBezTo>
                    <a:pt x="4041" y="1391"/>
                    <a:pt x="4071" y="1450"/>
                    <a:pt x="4081" y="1510"/>
                  </a:cubicBezTo>
                  <a:cubicBezTo>
                    <a:pt x="4101" y="1580"/>
                    <a:pt x="4121" y="1639"/>
                    <a:pt x="4131" y="1699"/>
                  </a:cubicBezTo>
                  <a:cubicBezTo>
                    <a:pt x="4131" y="1768"/>
                    <a:pt x="4151" y="1828"/>
                    <a:pt x="4171" y="1887"/>
                  </a:cubicBezTo>
                  <a:lnTo>
                    <a:pt x="4191" y="2076"/>
                  </a:lnTo>
                  <a:lnTo>
                    <a:pt x="4438" y="2066"/>
                  </a:lnTo>
                  <a:lnTo>
                    <a:pt x="4399" y="1847"/>
                  </a:lnTo>
                  <a:cubicBezTo>
                    <a:pt x="4379" y="1788"/>
                    <a:pt x="4349" y="1719"/>
                    <a:pt x="4339" y="1649"/>
                  </a:cubicBezTo>
                  <a:cubicBezTo>
                    <a:pt x="4319" y="1580"/>
                    <a:pt x="4299" y="1520"/>
                    <a:pt x="4280" y="1450"/>
                  </a:cubicBezTo>
                  <a:cubicBezTo>
                    <a:pt x="4250" y="1381"/>
                    <a:pt x="4220" y="1322"/>
                    <a:pt x="4191" y="1252"/>
                  </a:cubicBezTo>
                  <a:cubicBezTo>
                    <a:pt x="4071" y="1004"/>
                    <a:pt x="3902" y="766"/>
                    <a:pt x="3694" y="576"/>
                  </a:cubicBezTo>
                  <a:cubicBezTo>
                    <a:pt x="3286" y="207"/>
                    <a:pt x="2745" y="0"/>
                    <a:pt x="219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7" name="Google Shape;12817;p31"/>
            <p:cNvSpPr/>
            <p:nvPr/>
          </p:nvSpPr>
          <p:spPr>
            <a:xfrm>
              <a:off x="5825625" y="3188550"/>
              <a:ext cx="372850" cy="158525"/>
            </a:xfrm>
            <a:custGeom>
              <a:avLst/>
              <a:gdLst/>
              <a:ahLst/>
              <a:cxnLst/>
              <a:rect l="l" t="t" r="r" b="b"/>
              <a:pathLst>
                <a:path w="14914" h="6341" extrusionOk="0">
                  <a:moveTo>
                    <a:pt x="14666" y="0"/>
                  </a:moveTo>
                  <a:lnTo>
                    <a:pt x="14477" y="467"/>
                  </a:lnTo>
                  <a:cubicBezTo>
                    <a:pt x="14477" y="467"/>
                    <a:pt x="14417" y="586"/>
                    <a:pt x="14368" y="706"/>
                  </a:cubicBezTo>
                  <a:cubicBezTo>
                    <a:pt x="14338" y="765"/>
                    <a:pt x="14308" y="814"/>
                    <a:pt x="14289" y="864"/>
                  </a:cubicBezTo>
                  <a:cubicBezTo>
                    <a:pt x="14269" y="904"/>
                    <a:pt x="14249" y="934"/>
                    <a:pt x="14249" y="934"/>
                  </a:cubicBezTo>
                  <a:cubicBezTo>
                    <a:pt x="14070" y="1231"/>
                    <a:pt x="13881" y="1529"/>
                    <a:pt x="13682" y="1818"/>
                  </a:cubicBezTo>
                  <a:cubicBezTo>
                    <a:pt x="13464" y="2096"/>
                    <a:pt x="13256" y="2383"/>
                    <a:pt x="13027" y="2652"/>
                  </a:cubicBezTo>
                  <a:cubicBezTo>
                    <a:pt x="12779" y="2910"/>
                    <a:pt x="12551" y="3188"/>
                    <a:pt x="12283" y="3426"/>
                  </a:cubicBezTo>
                  <a:lnTo>
                    <a:pt x="11886" y="3784"/>
                  </a:lnTo>
                  <a:cubicBezTo>
                    <a:pt x="11747" y="3903"/>
                    <a:pt x="11617" y="4031"/>
                    <a:pt x="11469" y="4131"/>
                  </a:cubicBezTo>
                  <a:lnTo>
                    <a:pt x="11021" y="4448"/>
                  </a:lnTo>
                  <a:lnTo>
                    <a:pt x="10803" y="4607"/>
                  </a:lnTo>
                  <a:cubicBezTo>
                    <a:pt x="10724" y="4657"/>
                    <a:pt x="10644" y="4697"/>
                    <a:pt x="10565" y="4746"/>
                  </a:cubicBezTo>
                  <a:cubicBezTo>
                    <a:pt x="9940" y="5114"/>
                    <a:pt x="9274" y="5422"/>
                    <a:pt x="8579" y="5650"/>
                  </a:cubicBezTo>
                  <a:cubicBezTo>
                    <a:pt x="7468" y="6023"/>
                    <a:pt x="6300" y="6212"/>
                    <a:pt x="5130" y="6212"/>
                  </a:cubicBezTo>
                  <a:cubicBezTo>
                    <a:pt x="4837" y="6212"/>
                    <a:pt x="4543" y="6200"/>
                    <a:pt x="4250" y="6176"/>
                  </a:cubicBezTo>
                  <a:cubicBezTo>
                    <a:pt x="3515" y="6107"/>
                    <a:pt x="2800" y="5958"/>
                    <a:pt x="2096" y="5750"/>
                  </a:cubicBezTo>
                  <a:cubicBezTo>
                    <a:pt x="1410" y="5521"/>
                    <a:pt x="755" y="5213"/>
                    <a:pt x="130" y="4866"/>
                  </a:cubicBezTo>
                  <a:lnTo>
                    <a:pt x="0" y="5074"/>
                  </a:lnTo>
                  <a:cubicBezTo>
                    <a:pt x="636" y="5432"/>
                    <a:pt x="1331" y="5719"/>
                    <a:pt x="2046" y="5938"/>
                  </a:cubicBezTo>
                  <a:cubicBezTo>
                    <a:pt x="2760" y="6136"/>
                    <a:pt x="3495" y="6266"/>
                    <a:pt x="4240" y="6315"/>
                  </a:cubicBezTo>
                  <a:cubicBezTo>
                    <a:pt x="4496" y="6332"/>
                    <a:pt x="4751" y="6341"/>
                    <a:pt x="5007" y="6341"/>
                  </a:cubicBezTo>
                  <a:cubicBezTo>
                    <a:pt x="6231" y="6341"/>
                    <a:pt x="7450" y="6144"/>
                    <a:pt x="8609" y="5750"/>
                  </a:cubicBezTo>
                  <a:cubicBezTo>
                    <a:pt x="9314" y="5521"/>
                    <a:pt x="9989" y="5213"/>
                    <a:pt x="10624" y="4846"/>
                  </a:cubicBezTo>
                  <a:cubicBezTo>
                    <a:pt x="10794" y="4757"/>
                    <a:pt x="10942" y="4657"/>
                    <a:pt x="11091" y="4548"/>
                  </a:cubicBezTo>
                  <a:lnTo>
                    <a:pt x="11538" y="4230"/>
                  </a:lnTo>
                  <a:cubicBezTo>
                    <a:pt x="11697" y="4131"/>
                    <a:pt x="11826" y="4012"/>
                    <a:pt x="11965" y="3892"/>
                  </a:cubicBezTo>
                  <a:lnTo>
                    <a:pt x="12382" y="3535"/>
                  </a:lnTo>
                  <a:cubicBezTo>
                    <a:pt x="12660" y="3297"/>
                    <a:pt x="12898" y="3019"/>
                    <a:pt x="13146" y="2771"/>
                  </a:cubicBezTo>
                  <a:cubicBezTo>
                    <a:pt x="13395" y="2502"/>
                    <a:pt x="13613" y="2215"/>
                    <a:pt x="13841" y="1937"/>
                  </a:cubicBezTo>
                  <a:cubicBezTo>
                    <a:pt x="14050" y="1648"/>
                    <a:pt x="14249" y="1351"/>
                    <a:pt x="14447" y="1043"/>
                  </a:cubicBezTo>
                  <a:cubicBezTo>
                    <a:pt x="14447" y="1043"/>
                    <a:pt x="14467" y="1013"/>
                    <a:pt x="14487" y="973"/>
                  </a:cubicBezTo>
                  <a:cubicBezTo>
                    <a:pt x="14507" y="924"/>
                    <a:pt x="14547" y="864"/>
                    <a:pt x="14576" y="805"/>
                  </a:cubicBezTo>
                  <a:lnTo>
                    <a:pt x="14695" y="567"/>
                  </a:lnTo>
                  <a:lnTo>
                    <a:pt x="14914" y="70"/>
                  </a:lnTo>
                  <a:lnTo>
                    <a:pt x="146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31"/>
            <p:cNvSpPr/>
            <p:nvPr/>
          </p:nvSpPr>
          <p:spPr>
            <a:xfrm>
              <a:off x="5878750" y="3182575"/>
              <a:ext cx="308075" cy="150150"/>
            </a:xfrm>
            <a:custGeom>
              <a:avLst/>
              <a:gdLst/>
              <a:ahLst/>
              <a:cxnLst/>
              <a:rect l="l" t="t" r="r" b="b"/>
              <a:pathLst>
                <a:path w="12323" h="6006" extrusionOk="0">
                  <a:moveTo>
                    <a:pt x="12094" y="1"/>
                  </a:moveTo>
                  <a:cubicBezTo>
                    <a:pt x="11696" y="1073"/>
                    <a:pt x="10982" y="2066"/>
                    <a:pt x="10158" y="2920"/>
                  </a:cubicBezTo>
                  <a:cubicBezTo>
                    <a:pt x="9324" y="3774"/>
                    <a:pt x="8311" y="4489"/>
                    <a:pt x="7209" y="4996"/>
                  </a:cubicBezTo>
                  <a:cubicBezTo>
                    <a:pt x="6087" y="5502"/>
                    <a:pt x="4876" y="5790"/>
                    <a:pt x="3664" y="5839"/>
                  </a:cubicBezTo>
                  <a:cubicBezTo>
                    <a:pt x="3512" y="5845"/>
                    <a:pt x="3360" y="5849"/>
                    <a:pt x="3209" y="5849"/>
                  </a:cubicBezTo>
                  <a:cubicBezTo>
                    <a:pt x="2140" y="5849"/>
                    <a:pt x="1080" y="5693"/>
                    <a:pt x="79" y="5363"/>
                  </a:cubicBezTo>
                  <a:lnTo>
                    <a:pt x="0" y="5611"/>
                  </a:lnTo>
                  <a:cubicBezTo>
                    <a:pt x="945" y="5871"/>
                    <a:pt x="1928" y="6006"/>
                    <a:pt x="2903" y="6006"/>
                  </a:cubicBezTo>
                  <a:cubicBezTo>
                    <a:pt x="3158" y="6006"/>
                    <a:pt x="3412" y="5997"/>
                    <a:pt x="3664" y="5978"/>
                  </a:cubicBezTo>
                  <a:cubicBezTo>
                    <a:pt x="4895" y="5919"/>
                    <a:pt x="6127" y="5601"/>
                    <a:pt x="7248" y="5095"/>
                  </a:cubicBezTo>
                  <a:cubicBezTo>
                    <a:pt x="8371" y="4579"/>
                    <a:pt x="9393" y="3873"/>
                    <a:pt x="10267" y="3030"/>
                  </a:cubicBezTo>
                  <a:cubicBezTo>
                    <a:pt x="10704" y="2602"/>
                    <a:pt x="11091" y="2136"/>
                    <a:pt x="11449" y="1649"/>
                  </a:cubicBezTo>
                  <a:cubicBezTo>
                    <a:pt x="11608" y="1401"/>
                    <a:pt x="11786" y="1153"/>
                    <a:pt x="11935" y="895"/>
                  </a:cubicBezTo>
                  <a:cubicBezTo>
                    <a:pt x="12074" y="627"/>
                    <a:pt x="12193" y="349"/>
                    <a:pt x="12322" y="80"/>
                  </a:cubicBezTo>
                  <a:lnTo>
                    <a:pt x="120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31"/>
            <p:cNvSpPr/>
            <p:nvPr/>
          </p:nvSpPr>
          <p:spPr>
            <a:xfrm>
              <a:off x="5952225" y="3172650"/>
              <a:ext cx="223425" cy="149225"/>
            </a:xfrm>
            <a:custGeom>
              <a:avLst/>
              <a:gdLst/>
              <a:ahLst/>
              <a:cxnLst/>
              <a:rect l="l" t="t" r="r" b="b"/>
              <a:pathLst>
                <a:path w="8937" h="5969" extrusionOk="0">
                  <a:moveTo>
                    <a:pt x="8708" y="1"/>
                  </a:moveTo>
                  <a:cubicBezTo>
                    <a:pt x="8638" y="210"/>
                    <a:pt x="8530" y="408"/>
                    <a:pt x="8440" y="616"/>
                  </a:cubicBezTo>
                  <a:lnTo>
                    <a:pt x="8301" y="925"/>
                  </a:lnTo>
                  <a:cubicBezTo>
                    <a:pt x="8252" y="1024"/>
                    <a:pt x="8192" y="1113"/>
                    <a:pt x="8132" y="1212"/>
                  </a:cubicBezTo>
                  <a:cubicBezTo>
                    <a:pt x="8023" y="1411"/>
                    <a:pt x="7914" y="1609"/>
                    <a:pt x="7784" y="1798"/>
                  </a:cubicBezTo>
                  <a:lnTo>
                    <a:pt x="7387" y="2354"/>
                  </a:lnTo>
                  <a:lnTo>
                    <a:pt x="7278" y="2493"/>
                  </a:lnTo>
                  <a:lnTo>
                    <a:pt x="7159" y="2622"/>
                  </a:lnTo>
                  <a:lnTo>
                    <a:pt x="6921" y="2871"/>
                  </a:lnTo>
                  <a:lnTo>
                    <a:pt x="6683" y="3129"/>
                  </a:lnTo>
                  <a:cubicBezTo>
                    <a:pt x="6603" y="3208"/>
                    <a:pt x="6514" y="3288"/>
                    <a:pt x="6425" y="3367"/>
                  </a:cubicBezTo>
                  <a:cubicBezTo>
                    <a:pt x="6255" y="3516"/>
                    <a:pt x="6077" y="3675"/>
                    <a:pt x="5898" y="3814"/>
                  </a:cubicBezTo>
                  <a:lnTo>
                    <a:pt x="5332" y="4221"/>
                  </a:lnTo>
                  <a:cubicBezTo>
                    <a:pt x="5143" y="4370"/>
                    <a:pt x="4925" y="4469"/>
                    <a:pt x="4726" y="4588"/>
                  </a:cubicBezTo>
                  <a:cubicBezTo>
                    <a:pt x="4518" y="4698"/>
                    <a:pt x="4320" y="4817"/>
                    <a:pt x="4101" y="4906"/>
                  </a:cubicBezTo>
                  <a:lnTo>
                    <a:pt x="3446" y="5174"/>
                  </a:lnTo>
                  <a:lnTo>
                    <a:pt x="2771" y="5373"/>
                  </a:lnTo>
                  <a:cubicBezTo>
                    <a:pt x="2542" y="5452"/>
                    <a:pt x="2314" y="5492"/>
                    <a:pt x="2085" y="5532"/>
                  </a:cubicBezTo>
                  <a:lnTo>
                    <a:pt x="1738" y="5601"/>
                  </a:lnTo>
                  <a:cubicBezTo>
                    <a:pt x="1628" y="5621"/>
                    <a:pt x="1509" y="5641"/>
                    <a:pt x="1390" y="5651"/>
                  </a:cubicBezTo>
                  <a:cubicBezTo>
                    <a:pt x="1162" y="5671"/>
                    <a:pt x="933" y="5691"/>
                    <a:pt x="695" y="5700"/>
                  </a:cubicBezTo>
                  <a:lnTo>
                    <a:pt x="527" y="5720"/>
                  </a:lnTo>
                  <a:lnTo>
                    <a:pt x="357" y="5710"/>
                  </a:lnTo>
                  <a:lnTo>
                    <a:pt x="10" y="5700"/>
                  </a:lnTo>
                  <a:lnTo>
                    <a:pt x="0" y="5969"/>
                  </a:lnTo>
                  <a:lnTo>
                    <a:pt x="357" y="5958"/>
                  </a:lnTo>
                  <a:lnTo>
                    <a:pt x="536" y="5949"/>
                  </a:lnTo>
                  <a:lnTo>
                    <a:pt x="715" y="5929"/>
                  </a:lnTo>
                  <a:cubicBezTo>
                    <a:pt x="944" y="5899"/>
                    <a:pt x="1182" y="5869"/>
                    <a:pt x="1420" y="5839"/>
                  </a:cubicBezTo>
                  <a:cubicBezTo>
                    <a:pt x="1539" y="5830"/>
                    <a:pt x="1659" y="5799"/>
                    <a:pt x="1767" y="5780"/>
                  </a:cubicBezTo>
                  <a:lnTo>
                    <a:pt x="2115" y="5700"/>
                  </a:lnTo>
                  <a:cubicBezTo>
                    <a:pt x="2354" y="5651"/>
                    <a:pt x="2582" y="5601"/>
                    <a:pt x="2810" y="5512"/>
                  </a:cubicBezTo>
                  <a:lnTo>
                    <a:pt x="3486" y="5293"/>
                  </a:lnTo>
                  <a:lnTo>
                    <a:pt x="4141" y="5005"/>
                  </a:lnTo>
                  <a:cubicBezTo>
                    <a:pt x="4369" y="4926"/>
                    <a:pt x="4567" y="4797"/>
                    <a:pt x="4776" y="4687"/>
                  </a:cubicBezTo>
                  <a:cubicBezTo>
                    <a:pt x="4984" y="4559"/>
                    <a:pt x="5203" y="4459"/>
                    <a:pt x="5392" y="4310"/>
                  </a:cubicBezTo>
                  <a:lnTo>
                    <a:pt x="5968" y="3903"/>
                  </a:lnTo>
                  <a:cubicBezTo>
                    <a:pt x="6147" y="3754"/>
                    <a:pt x="6325" y="3595"/>
                    <a:pt x="6504" y="3447"/>
                  </a:cubicBezTo>
                  <a:cubicBezTo>
                    <a:pt x="6593" y="3367"/>
                    <a:pt x="6692" y="3297"/>
                    <a:pt x="6772" y="3218"/>
                  </a:cubicBezTo>
                  <a:lnTo>
                    <a:pt x="7020" y="2960"/>
                  </a:lnTo>
                  <a:lnTo>
                    <a:pt x="7259" y="2712"/>
                  </a:lnTo>
                  <a:lnTo>
                    <a:pt x="7387" y="2582"/>
                  </a:lnTo>
                  <a:lnTo>
                    <a:pt x="7497" y="2454"/>
                  </a:lnTo>
                  <a:cubicBezTo>
                    <a:pt x="7636" y="2265"/>
                    <a:pt x="7775" y="2076"/>
                    <a:pt x="7923" y="1898"/>
                  </a:cubicBezTo>
                  <a:cubicBezTo>
                    <a:pt x="8053" y="1709"/>
                    <a:pt x="8172" y="1510"/>
                    <a:pt x="8301" y="1311"/>
                  </a:cubicBezTo>
                  <a:cubicBezTo>
                    <a:pt x="8360" y="1212"/>
                    <a:pt x="8420" y="1123"/>
                    <a:pt x="8479" y="1024"/>
                  </a:cubicBezTo>
                  <a:lnTo>
                    <a:pt x="8638" y="716"/>
                  </a:lnTo>
                  <a:cubicBezTo>
                    <a:pt x="8738" y="508"/>
                    <a:pt x="8857" y="319"/>
                    <a:pt x="8936" y="100"/>
                  </a:cubicBezTo>
                  <a:lnTo>
                    <a:pt x="870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31"/>
            <p:cNvSpPr/>
            <p:nvPr/>
          </p:nvSpPr>
          <p:spPr>
            <a:xfrm>
              <a:off x="5998150" y="3170925"/>
              <a:ext cx="164350" cy="131325"/>
            </a:xfrm>
            <a:custGeom>
              <a:avLst/>
              <a:gdLst/>
              <a:ahLst/>
              <a:cxnLst/>
              <a:rect l="l" t="t" r="r" b="b"/>
              <a:pathLst>
                <a:path w="6574" h="5253" extrusionOk="0">
                  <a:moveTo>
                    <a:pt x="6364" y="1"/>
                  </a:moveTo>
                  <a:cubicBezTo>
                    <a:pt x="6285" y="149"/>
                    <a:pt x="6206" y="299"/>
                    <a:pt x="6126" y="457"/>
                  </a:cubicBezTo>
                  <a:lnTo>
                    <a:pt x="6007" y="685"/>
                  </a:lnTo>
                  <a:cubicBezTo>
                    <a:pt x="5967" y="765"/>
                    <a:pt x="5918" y="835"/>
                    <a:pt x="5868" y="904"/>
                  </a:cubicBezTo>
                  <a:lnTo>
                    <a:pt x="5600" y="1351"/>
                  </a:lnTo>
                  <a:lnTo>
                    <a:pt x="5530" y="1460"/>
                  </a:lnTo>
                  <a:lnTo>
                    <a:pt x="5461" y="1569"/>
                  </a:lnTo>
                  <a:lnTo>
                    <a:pt x="5302" y="1778"/>
                  </a:lnTo>
                  <a:cubicBezTo>
                    <a:pt x="5193" y="1917"/>
                    <a:pt x="5094" y="2066"/>
                    <a:pt x="4985" y="2195"/>
                  </a:cubicBezTo>
                  <a:lnTo>
                    <a:pt x="4637" y="2592"/>
                  </a:lnTo>
                  <a:lnTo>
                    <a:pt x="4458" y="2790"/>
                  </a:lnTo>
                  <a:cubicBezTo>
                    <a:pt x="4389" y="2850"/>
                    <a:pt x="4319" y="2910"/>
                    <a:pt x="4259" y="2969"/>
                  </a:cubicBezTo>
                  <a:lnTo>
                    <a:pt x="3862" y="3327"/>
                  </a:lnTo>
                  <a:cubicBezTo>
                    <a:pt x="3734" y="3446"/>
                    <a:pt x="3575" y="3535"/>
                    <a:pt x="3436" y="3644"/>
                  </a:cubicBezTo>
                  <a:cubicBezTo>
                    <a:pt x="3286" y="3744"/>
                    <a:pt x="3138" y="3843"/>
                    <a:pt x="2979" y="3933"/>
                  </a:cubicBezTo>
                  <a:lnTo>
                    <a:pt x="2512" y="4191"/>
                  </a:lnTo>
                  <a:lnTo>
                    <a:pt x="2274" y="4310"/>
                  </a:lnTo>
                  <a:cubicBezTo>
                    <a:pt x="2194" y="4350"/>
                    <a:pt x="2105" y="4379"/>
                    <a:pt x="2026" y="4419"/>
                  </a:cubicBezTo>
                  <a:lnTo>
                    <a:pt x="1529" y="4608"/>
                  </a:lnTo>
                  <a:lnTo>
                    <a:pt x="1410" y="4657"/>
                  </a:lnTo>
                  <a:lnTo>
                    <a:pt x="1281" y="4697"/>
                  </a:lnTo>
                  <a:lnTo>
                    <a:pt x="1023" y="4767"/>
                  </a:lnTo>
                  <a:lnTo>
                    <a:pt x="517" y="4915"/>
                  </a:lnTo>
                  <a:cubicBezTo>
                    <a:pt x="338" y="4945"/>
                    <a:pt x="169" y="4975"/>
                    <a:pt x="0" y="5005"/>
                  </a:cubicBezTo>
                  <a:lnTo>
                    <a:pt x="40" y="5253"/>
                  </a:lnTo>
                  <a:cubicBezTo>
                    <a:pt x="219" y="5213"/>
                    <a:pt x="387" y="5173"/>
                    <a:pt x="566" y="5134"/>
                  </a:cubicBezTo>
                  <a:cubicBezTo>
                    <a:pt x="735" y="5074"/>
                    <a:pt x="914" y="5014"/>
                    <a:pt x="1082" y="4965"/>
                  </a:cubicBezTo>
                  <a:cubicBezTo>
                    <a:pt x="1430" y="4856"/>
                    <a:pt x="1757" y="4697"/>
                    <a:pt x="2085" y="4548"/>
                  </a:cubicBezTo>
                  <a:cubicBezTo>
                    <a:pt x="2165" y="4508"/>
                    <a:pt x="2254" y="4478"/>
                    <a:pt x="2333" y="4429"/>
                  </a:cubicBezTo>
                  <a:lnTo>
                    <a:pt x="2572" y="4300"/>
                  </a:lnTo>
                  <a:lnTo>
                    <a:pt x="3048" y="4032"/>
                  </a:lnTo>
                  <a:cubicBezTo>
                    <a:pt x="3197" y="3942"/>
                    <a:pt x="3346" y="3833"/>
                    <a:pt x="3495" y="3734"/>
                  </a:cubicBezTo>
                  <a:cubicBezTo>
                    <a:pt x="3634" y="3624"/>
                    <a:pt x="3793" y="3535"/>
                    <a:pt x="3922" y="3406"/>
                  </a:cubicBezTo>
                  <a:lnTo>
                    <a:pt x="4329" y="3049"/>
                  </a:lnTo>
                  <a:cubicBezTo>
                    <a:pt x="4399" y="2989"/>
                    <a:pt x="4468" y="2940"/>
                    <a:pt x="4528" y="2870"/>
                  </a:cubicBezTo>
                  <a:lnTo>
                    <a:pt x="4716" y="2671"/>
                  </a:lnTo>
                  <a:lnTo>
                    <a:pt x="5084" y="2284"/>
                  </a:lnTo>
                  <a:cubicBezTo>
                    <a:pt x="5203" y="2145"/>
                    <a:pt x="5302" y="2006"/>
                    <a:pt x="5422" y="1867"/>
                  </a:cubicBezTo>
                  <a:cubicBezTo>
                    <a:pt x="5650" y="1599"/>
                    <a:pt x="5839" y="1301"/>
                    <a:pt x="6037" y="1003"/>
                  </a:cubicBezTo>
                  <a:cubicBezTo>
                    <a:pt x="6136" y="864"/>
                    <a:pt x="6225" y="716"/>
                    <a:pt x="6315" y="566"/>
                  </a:cubicBezTo>
                  <a:cubicBezTo>
                    <a:pt x="6404" y="418"/>
                    <a:pt x="6494" y="268"/>
                    <a:pt x="6573" y="109"/>
                  </a:cubicBezTo>
                  <a:lnTo>
                    <a:pt x="636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31"/>
            <p:cNvSpPr/>
            <p:nvPr/>
          </p:nvSpPr>
          <p:spPr>
            <a:xfrm>
              <a:off x="6049275" y="3166950"/>
              <a:ext cx="99825" cy="104025"/>
            </a:xfrm>
            <a:custGeom>
              <a:avLst/>
              <a:gdLst/>
              <a:ahLst/>
              <a:cxnLst/>
              <a:rect l="l" t="t" r="r" b="b"/>
              <a:pathLst>
                <a:path w="3993" h="4161" extrusionOk="0">
                  <a:moveTo>
                    <a:pt x="3774" y="1"/>
                  </a:moveTo>
                  <a:lnTo>
                    <a:pt x="3505" y="626"/>
                  </a:lnTo>
                  <a:cubicBezTo>
                    <a:pt x="3386" y="825"/>
                    <a:pt x="3277" y="1023"/>
                    <a:pt x="3168" y="1222"/>
                  </a:cubicBezTo>
                  <a:cubicBezTo>
                    <a:pt x="2910" y="1619"/>
                    <a:pt x="2642" y="2006"/>
                    <a:pt x="2314" y="2344"/>
                  </a:cubicBezTo>
                  <a:lnTo>
                    <a:pt x="2066" y="2592"/>
                  </a:lnTo>
                  <a:lnTo>
                    <a:pt x="1788" y="2821"/>
                  </a:lnTo>
                  <a:cubicBezTo>
                    <a:pt x="1599" y="2969"/>
                    <a:pt x="1430" y="3128"/>
                    <a:pt x="1222" y="3247"/>
                  </a:cubicBezTo>
                  <a:cubicBezTo>
                    <a:pt x="1023" y="3377"/>
                    <a:pt x="835" y="3516"/>
                    <a:pt x="626" y="3625"/>
                  </a:cubicBezTo>
                  <a:cubicBezTo>
                    <a:pt x="418" y="3724"/>
                    <a:pt x="209" y="3823"/>
                    <a:pt x="1" y="3933"/>
                  </a:cubicBezTo>
                  <a:lnTo>
                    <a:pt x="110" y="4161"/>
                  </a:lnTo>
                  <a:cubicBezTo>
                    <a:pt x="308" y="4042"/>
                    <a:pt x="517" y="3913"/>
                    <a:pt x="725" y="3794"/>
                  </a:cubicBezTo>
                  <a:cubicBezTo>
                    <a:pt x="924" y="3664"/>
                    <a:pt x="1113" y="3505"/>
                    <a:pt x="1311" y="3366"/>
                  </a:cubicBezTo>
                  <a:cubicBezTo>
                    <a:pt x="1510" y="3238"/>
                    <a:pt x="1678" y="3069"/>
                    <a:pt x="1867" y="2910"/>
                  </a:cubicBezTo>
                  <a:lnTo>
                    <a:pt x="2135" y="2671"/>
                  </a:lnTo>
                  <a:lnTo>
                    <a:pt x="2384" y="2424"/>
                  </a:lnTo>
                  <a:cubicBezTo>
                    <a:pt x="2552" y="2245"/>
                    <a:pt x="2721" y="2076"/>
                    <a:pt x="2860" y="1877"/>
                  </a:cubicBezTo>
                  <a:cubicBezTo>
                    <a:pt x="2999" y="1689"/>
                    <a:pt x="3158" y="1510"/>
                    <a:pt x="3287" y="1311"/>
                  </a:cubicBezTo>
                  <a:lnTo>
                    <a:pt x="3674" y="716"/>
                  </a:lnTo>
                  <a:cubicBezTo>
                    <a:pt x="3783" y="507"/>
                    <a:pt x="3893" y="299"/>
                    <a:pt x="3992" y="100"/>
                  </a:cubicBezTo>
                  <a:lnTo>
                    <a:pt x="37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31"/>
            <p:cNvSpPr/>
            <p:nvPr/>
          </p:nvSpPr>
          <p:spPr>
            <a:xfrm>
              <a:off x="6067400" y="3159025"/>
              <a:ext cx="68300" cy="80925"/>
            </a:xfrm>
            <a:custGeom>
              <a:avLst/>
              <a:gdLst/>
              <a:ahLst/>
              <a:cxnLst/>
              <a:rect l="l" t="t" r="r" b="b"/>
              <a:pathLst>
                <a:path w="2732" h="3237" extrusionOk="0">
                  <a:moveTo>
                    <a:pt x="2502" y="0"/>
                  </a:moveTo>
                  <a:cubicBezTo>
                    <a:pt x="2443" y="149"/>
                    <a:pt x="2393" y="298"/>
                    <a:pt x="2334" y="457"/>
                  </a:cubicBezTo>
                  <a:cubicBezTo>
                    <a:pt x="2274" y="605"/>
                    <a:pt x="2185" y="744"/>
                    <a:pt x="2105" y="894"/>
                  </a:cubicBezTo>
                  <a:cubicBezTo>
                    <a:pt x="2016" y="1033"/>
                    <a:pt x="1937" y="1181"/>
                    <a:pt x="1827" y="1311"/>
                  </a:cubicBezTo>
                  <a:lnTo>
                    <a:pt x="1509" y="1708"/>
                  </a:lnTo>
                  <a:cubicBezTo>
                    <a:pt x="1410" y="1847"/>
                    <a:pt x="1291" y="1966"/>
                    <a:pt x="1182" y="2085"/>
                  </a:cubicBezTo>
                  <a:cubicBezTo>
                    <a:pt x="1063" y="2204"/>
                    <a:pt x="953" y="2343"/>
                    <a:pt x="825" y="2443"/>
                  </a:cubicBezTo>
                  <a:cubicBezTo>
                    <a:pt x="556" y="2651"/>
                    <a:pt x="298" y="2860"/>
                    <a:pt x="0" y="3028"/>
                  </a:cubicBezTo>
                  <a:lnTo>
                    <a:pt x="139" y="3237"/>
                  </a:lnTo>
                  <a:cubicBezTo>
                    <a:pt x="427" y="3038"/>
                    <a:pt x="666" y="2780"/>
                    <a:pt x="914" y="2551"/>
                  </a:cubicBezTo>
                  <a:cubicBezTo>
                    <a:pt x="1043" y="2432"/>
                    <a:pt x="1142" y="2293"/>
                    <a:pt x="1262" y="2165"/>
                  </a:cubicBezTo>
                  <a:cubicBezTo>
                    <a:pt x="1370" y="2035"/>
                    <a:pt x="1489" y="1916"/>
                    <a:pt x="1589" y="1777"/>
                  </a:cubicBezTo>
                  <a:cubicBezTo>
                    <a:pt x="1698" y="1648"/>
                    <a:pt x="1807" y="1519"/>
                    <a:pt x="1926" y="1380"/>
                  </a:cubicBezTo>
                  <a:cubicBezTo>
                    <a:pt x="2036" y="1251"/>
                    <a:pt x="2125" y="1112"/>
                    <a:pt x="2224" y="973"/>
                  </a:cubicBezTo>
                  <a:cubicBezTo>
                    <a:pt x="2324" y="834"/>
                    <a:pt x="2423" y="695"/>
                    <a:pt x="2502" y="546"/>
                  </a:cubicBezTo>
                  <a:cubicBezTo>
                    <a:pt x="2582" y="397"/>
                    <a:pt x="2652" y="238"/>
                    <a:pt x="2731" y="80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3" name="Google Shape;12823;p31"/>
            <p:cNvSpPr/>
            <p:nvPr/>
          </p:nvSpPr>
          <p:spPr>
            <a:xfrm>
              <a:off x="6080050" y="3154050"/>
              <a:ext cx="43475" cy="57625"/>
            </a:xfrm>
            <a:custGeom>
              <a:avLst/>
              <a:gdLst/>
              <a:ahLst/>
              <a:cxnLst/>
              <a:rect l="l" t="t" r="r" b="b"/>
              <a:pathLst>
                <a:path w="1739" h="2305" extrusionOk="0">
                  <a:moveTo>
                    <a:pt x="1520" y="0"/>
                  </a:moveTo>
                  <a:cubicBezTo>
                    <a:pt x="1440" y="199"/>
                    <a:pt x="1371" y="407"/>
                    <a:pt x="1262" y="596"/>
                  </a:cubicBezTo>
                  <a:cubicBezTo>
                    <a:pt x="1153" y="784"/>
                    <a:pt x="1053" y="983"/>
                    <a:pt x="924" y="1162"/>
                  </a:cubicBezTo>
                  <a:cubicBezTo>
                    <a:pt x="785" y="1341"/>
                    <a:pt x="646" y="1510"/>
                    <a:pt x="497" y="1678"/>
                  </a:cubicBezTo>
                  <a:cubicBezTo>
                    <a:pt x="339" y="1827"/>
                    <a:pt x="169" y="1976"/>
                    <a:pt x="1" y="2115"/>
                  </a:cubicBezTo>
                  <a:lnTo>
                    <a:pt x="180" y="2304"/>
                  </a:lnTo>
                  <a:cubicBezTo>
                    <a:pt x="319" y="2115"/>
                    <a:pt x="458" y="1947"/>
                    <a:pt x="606" y="1768"/>
                  </a:cubicBezTo>
                  <a:cubicBezTo>
                    <a:pt x="736" y="1589"/>
                    <a:pt x="864" y="1400"/>
                    <a:pt x="1003" y="1232"/>
                  </a:cubicBezTo>
                  <a:cubicBezTo>
                    <a:pt x="1133" y="1043"/>
                    <a:pt x="1252" y="854"/>
                    <a:pt x="1391" y="676"/>
                  </a:cubicBezTo>
                  <a:cubicBezTo>
                    <a:pt x="1510" y="487"/>
                    <a:pt x="1619" y="288"/>
                    <a:pt x="1738" y="109"/>
                  </a:cubicBezTo>
                  <a:lnTo>
                    <a:pt x="15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4" name="Google Shape;12824;p31"/>
            <p:cNvSpPr/>
            <p:nvPr/>
          </p:nvSpPr>
          <p:spPr>
            <a:xfrm>
              <a:off x="6083525" y="3147350"/>
              <a:ext cx="24600" cy="31550"/>
            </a:xfrm>
            <a:custGeom>
              <a:avLst/>
              <a:gdLst/>
              <a:ahLst/>
              <a:cxnLst/>
              <a:rect l="l" t="t" r="r" b="b"/>
              <a:pathLst>
                <a:path w="984" h="1262" extrusionOk="0">
                  <a:moveTo>
                    <a:pt x="775" y="0"/>
                  </a:moveTo>
                  <a:cubicBezTo>
                    <a:pt x="736" y="99"/>
                    <a:pt x="696" y="209"/>
                    <a:pt x="656" y="318"/>
                  </a:cubicBezTo>
                  <a:cubicBezTo>
                    <a:pt x="606" y="417"/>
                    <a:pt x="547" y="516"/>
                    <a:pt x="478" y="606"/>
                  </a:cubicBezTo>
                  <a:cubicBezTo>
                    <a:pt x="408" y="705"/>
                    <a:pt x="339" y="794"/>
                    <a:pt x="259" y="874"/>
                  </a:cubicBezTo>
                  <a:cubicBezTo>
                    <a:pt x="189" y="964"/>
                    <a:pt x="90" y="1023"/>
                    <a:pt x="1" y="1103"/>
                  </a:cubicBezTo>
                  <a:lnTo>
                    <a:pt x="200" y="1261"/>
                  </a:lnTo>
                  <a:cubicBezTo>
                    <a:pt x="259" y="1162"/>
                    <a:pt x="328" y="1063"/>
                    <a:pt x="378" y="964"/>
                  </a:cubicBezTo>
                  <a:cubicBezTo>
                    <a:pt x="438" y="864"/>
                    <a:pt x="497" y="765"/>
                    <a:pt x="566" y="666"/>
                  </a:cubicBezTo>
                  <a:cubicBezTo>
                    <a:pt x="636" y="576"/>
                    <a:pt x="716" y="487"/>
                    <a:pt x="775" y="388"/>
                  </a:cubicBezTo>
                  <a:cubicBezTo>
                    <a:pt x="835" y="288"/>
                    <a:pt x="924" y="209"/>
                    <a:pt x="984" y="110"/>
                  </a:cubicBezTo>
                  <a:lnTo>
                    <a:pt x="77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31"/>
            <p:cNvSpPr/>
            <p:nvPr/>
          </p:nvSpPr>
          <p:spPr>
            <a:xfrm>
              <a:off x="6079800" y="3140150"/>
              <a:ext cx="16675" cy="22600"/>
            </a:xfrm>
            <a:custGeom>
              <a:avLst/>
              <a:gdLst/>
              <a:ahLst/>
              <a:cxnLst/>
              <a:rect l="l" t="t" r="r" b="b"/>
              <a:pathLst>
                <a:path w="667" h="904" extrusionOk="0">
                  <a:moveTo>
                    <a:pt x="448" y="0"/>
                  </a:moveTo>
                  <a:cubicBezTo>
                    <a:pt x="418" y="149"/>
                    <a:pt x="378" y="298"/>
                    <a:pt x="309" y="427"/>
                  </a:cubicBezTo>
                  <a:cubicBezTo>
                    <a:pt x="269" y="487"/>
                    <a:pt x="219" y="546"/>
                    <a:pt x="170" y="606"/>
                  </a:cubicBezTo>
                  <a:cubicBezTo>
                    <a:pt x="110" y="656"/>
                    <a:pt x="51" y="705"/>
                    <a:pt x="1" y="755"/>
                  </a:cubicBezTo>
                  <a:lnTo>
                    <a:pt x="199" y="904"/>
                  </a:lnTo>
                  <a:cubicBezTo>
                    <a:pt x="229" y="835"/>
                    <a:pt x="249" y="755"/>
                    <a:pt x="289" y="685"/>
                  </a:cubicBezTo>
                  <a:cubicBezTo>
                    <a:pt x="318" y="616"/>
                    <a:pt x="358" y="546"/>
                    <a:pt x="398" y="487"/>
                  </a:cubicBezTo>
                  <a:cubicBezTo>
                    <a:pt x="468" y="348"/>
                    <a:pt x="557" y="228"/>
                    <a:pt x="666" y="120"/>
                  </a:cubicBezTo>
                  <a:lnTo>
                    <a:pt x="4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31"/>
            <p:cNvSpPr/>
            <p:nvPr/>
          </p:nvSpPr>
          <p:spPr>
            <a:xfrm>
              <a:off x="5683625" y="2831100"/>
              <a:ext cx="130600" cy="385525"/>
            </a:xfrm>
            <a:custGeom>
              <a:avLst/>
              <a:gdLst/>
              <a:ahLst/>
              <a:cxnLst/>
              <a:rect l="l" t="t" r="r" b="b"/>
              <a:pathLst>
                <a:path w="5224" h="15421" extrusionOk="0">
                  <a:moveTo>
                    <a:pt x="5104" y="0"/>
                  </a:moveTo>
                  <a:cubicBezTo>
                    <a:pt x="4797" y="199"/>
                    <a:pt x="4469" y="388"/>
                    <a:pt x="4191" y="626"/>
                  </a:cubicBezTo>
                  <a:cubicBezTo>
                    <a:pt x="3893" y="865"/>
                    <a:pt x="3595" y="1083"/>
                    <a:pt x="3337" y="1351"/>
                  </a:cubicBezTo>
                  <a:cubicBezTo>
                    <a:pt x="3079" y="1609"/>
                    <a:pt x="2811" y="1867"/>
                    <a:pt x="2582" y="2165"/>
                  </a:cubicBezTo>
                  <a:lnTo>
                    <a:pt x="2235" y="2592"/>
                  </a:lnTo>
                  <a:cubicBezTo>
                    <a:pt x="2116" y="2741"/>
                    <a:pt x="2017" y="2900"/>
                    <a:pt x="1917" y="3049"/>
                  </a:cubicBezTo>
                  <a:cubicBezTo>
                    <a:pt x="1083" y="4280"/>
                    <a:pt x="508" y="5680"/>
                    <a:pt x="210" y="7129"/>
                  </a:cubicBezTo>
                  <a:cubicBezTo>
                    <a:pt x="180" y="7308"/>
                    <a:pt x="140" y="7487"/>
                    <a:pt x="110" y="7676"/>
                  </a:cubicBezTo>
                  <a:lnTo>
                    <a:pt x="51" y="8222"/>
                  </a:lnTo>
                  <a:cubicBezTo>
                    <a:pt x="31" y="8411"/>
                    <a:pt x="11" y="8589"/>
                    <a:pt x="1" y="8778"/>
                  </a:cubicBezTo>
                  <a:lnTo>
                    <a:pt x="1" y="9324"/>
                  </a:lnTo>
                  <a:cubicBezTo>
                    <a:pt x="1" y="9503"/>
                    <a:pt x="1" y="9691"/>
                    <a:pt x="11" y="9870"/>
                  </a:cubicBezTo>
                  <a:lnTo>
                    <a:pt x="71" y="10416"/>
                  </a:lnTo>
                  <a:lnTo>
                    <a:pt x="130" y="10962"/>
                  </a:lnTo>
                  <a:lnTo>
                    <a:pt x="249" y="11498"/>
                  </a:lnTo>
                  <a:lnTo>
                    <a:pt x="369" y="12025"/>
                  </a:lnTo>
                  <a:lnTo>
                    <a:pt x="527" y="12541"/>
                  </a:lnTo>
                  <a:lnTo>
                    <a:pt x="696" y="13058"/>
                  </a:lnTo>
                  <a:lnTo>
                    <a:pt x="905" y="13563"/>
                  </a:lnTo>
                  <a:lnTo>
                    <a:pt x="1123" y="14060"/>
                  </a:lnTo>
                  <a:cubicBezTo>
                    <a:pt x="1203" y="14219"/>
                    <a:pt x="1292" y="14368"/>
                    <a:pt x="1381" y="14527"/>
                  </a:cubicBezTo>
                  <a:cubicBezTo>
                    <a:pt x="1381" y="14527"/>
                    <a:pt x="1450" y="14646"/>
                    <a:pt x="1510" y="14765"/>
                  </a:cubicBezTo>
                  <a:cubicBezTo>
                    <a:pt x="1550" y="14825"/>
                    <a:pt x="1580" y="14874"/>
                    <a:pt x="1609" y="14924"/>
                  </a:cubicBezTo>
                  <a:cubicBezTo>
                    <a:pt x="1629" y="14964"/>
                    <a:pt x="1649" y="14993"/>
                    <a:pt x="1649" y="14993"/>
                  </a:cubicBezTo>
                  <a:lnTo>
                    <a:pt x="1987" y="15421"/>
                  </a:lnTo>
                  <a:lnTo>
                    <a:pt x="2176" y="15242"/>
                  </a:lnTo>
                  <a:lnTo>
                    <a:pt x="1848" y="14854"/>
                  </a:lnTo>
                  <a:cubicBezTo>
                    <a:pt x="1848" y="14854"/>
                    <a:pt x="1828" y="14825"/>
                    <a:pt x="1808" y="14785"/>
                  </a:cubicBezTo>
                  <a:cubicBezTo>
                    <a:pt x="1778" y="14745"/>
                    <a:pt x="1748" y="14686"/>
                    <a:pt x="1709" y="14636"/>
                  </a:cubicBezTo>
                  <a:lnTo>
                    <a:pt x="1570" y="14417"/>
                  </a:lnTo>
                  <a:cubicBezTo>
                    <a:pt x="1481" y="14269"/>
                    <a:pt x="1391" y="14110"/>
                    <a:pt x="1302" y="13961"/>
                  </a:cubicBezTo>
                  <a:lnTo>
                    <a:pt x="1083" y="13484"/>
                  </a:lnTo>
                  <a:lnTo>
                    <a:pt x="865" y="12998"/>
                  </a:lnTo>
                  <a:lnTo>
                    <a:pt x="696" y="12491"/>
                  </a:lnTo>
                  <a:lnTo>
                    <a:pt x="517" y="11985"/>
                  </a:lnTo>
                  <a:lnTo>
                    <a:pt x="388" y="11459"/>
                  </a:lnTo>
                  <a:lnTo>
                    <a:pt x="269" y="10933"/>
                  </a:lnTo>
                  <a:lnTo>
                    <a:pt x="199" y="10406"/>
                  </a:lnTo>
                  <a:lnTo>
                    <a:pt x="130" y="9860"/>
                  </a:lnTo>
                  <a:cubicBezTo>
                    <a:pt x="120" y="9682"/>
                    <a:pt x="120" y="9503"/>
                    <a:pt x="110" y="9324"/>
                  </a:cubicBezTo>
                  <a:lnTo>
                    <a:pt x="110" y="8778"/>
                  </a:lnTo>
                  <a:cubicBezTo>
                    <a:pt x="120" y="8599"/>
                    <a:pt x="140" y="8411"/>
                    <a:pt x="160" y="8232"/>
                  </a:cubicBezTo>
                  <a:lnTo>
                    <a:pt x="219" y="7685"/>
                  </a:lnTo>
                  <a:cubicBezTo>
                    <a:pt x="239" y="7507"/>
                    <a:pt x="289" y="7328"/>
                    <a:pt x="319" y="7149"/>
                  </a:cubicBezTo>
                  <a:cubicBezTo>
                    <a:pt x="607" y="5710"/>
                    <a:pt x="1192" y="4329"/>
                    <a:pt x="2037" y="3128"/>
                  </a:cubicBezTo>
                  <a:cubicBezTo>
                    <a:pt x="2136" y="2989"/>
                    <a:pt x="2235" y="2831"/>
                    <a:pt x="2354" y="2692"/>
                  </a:cubicBezTo>
                  <a:lnTo>
                    <a:pt x="2712" y="2275"/>
                  </a:lnTo>
                  <a:cubicBezTo>
                    <a:pt x="2940" y="1986"/>
                    <a:pt x="3208" y="1738"/>
                    <a:pt x="3476" y="1490"/>
                  </a:cubicBezTo>
                  <a:cubicBezTo>
                    <a:pt x="3734" y="1232"/>
                    <a:pt x="4032" y="1023"/>
                    <a:pt x="4320" y="815"/>
                  </a:cubicBezTo>
                  <a:cubicBezTo>
                    <a:pt x="4598" y="587"/>
                    <a:pt x="4916" y="417"/>
                    <a:pt x="5223" y="219"/>
                  </a:cubicBezTo>
                  <a:lnTo>
                    <a:pt x="51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31"/>
            <p:cNvSpPr/>
            <p:nvPr/>
          </p:nvSpPr>
          <p:spPr>
            <a:xfrm>
              <a:off x="5696050" y="2873550"/>
              <a:ext cx="86650" cy="335875"/>
            </a:xfrm>
            <a:custGeom>
              <a:avLst/>
              <a:gdLst/>
              <a:ahLst/>
              <a:cxnLst/>
              <a:rect l="l" t="t" r="r" b="b"/>
              <a:pathLst>
                <a:path w="3466" h="13435" extrusionOk="0">
                  <a:moveTo>
                    <a:pt x="3287" y="1"/>
                  </a:moveTo>
                  <a:cubicBezTo>
                    <a:pt x="2403" y="864"/>
                    <a:pt x="1659" y="1867"/>
                    <a:pt x="1132" y="2989"/>
                  </a:cubicBezTo>
                  <a:cubicBezTo>
                    <a:pt x="586" y="4101"/>
                    <a:pt x="239" y="5303"/>
                    <a:pt x="110" y="6534"/>
                  </a:cubicBezTo>
                  <a:cubicBezTo>
                    <a:pt x="0" y="7765"/>
                    <a:pt x="90" y="8996"/>
                    <a:pt x="388" y="10178"/>
                  </a:cubicBezTo>
                  <a:cubicBezTo>
                    <a:pt x="467" y="10475"/>
                    <a:pt x="567" y="10764"/>
                    <a:pt x="656" y="11051"/>
                  </a:cubicBezTo>
                  <a:cubicBezTo>
                    <a:pt x="695" y="11190"/>
                    <a:pt x="755" y="11329"/>
                    <a:pt x="814" y="11468"/>
                  </a:cubicBezTo>
                  <a:lnTo>
                    <a:pt x="993" y="11885"/>
                  </a:lnTo>
                  <a:cubicBezTo>
                    <a:pt x="1103" y="12174"/>
                    <a:pt x="1271" y="12432"/>
                    <a:pt x="1410" y="12690"/>
                  </a:cubicBezTo>
                  <a:cubicBezTo>
                    <a:pt x="1490" y="12819"/>
                    <a:pt x="1559" y="12958"/>
                    <a:pt x="1648" y="13077"/>
                  </a:cubicBezTo>
                  <a:cubicBezTo>
                    <a:pt x="1738" y="13196"/>
                    <a:pt x="1838" y="13315"/>
                    <a:pt x="1926" y="13434"/>
                  </a:cubicBezTo>
                  <a:lnTo>
                    <a:pt x="2116" y="13266"/>
                  </a:lnTo>
                  <a:cubicBezTo>
                    <a:pt x="1381" y="12392"/>
                    <a:pt x="864" y="11290"/>
                    <a:pt x="527" y="10138"/>
                  </a:cubicBezTo>
                  <a:cubicBezTo>
                    <a:pt x="209" y="8977"/>
                    <a:pt x="110" y="7755"/>
                    <a:pt x="219" y="6543"/>
                  </a:cubicBezTo>
                  <a:cubicBezTo>
                    <a:pt x="338" y="5332"/>
                    <a:pt x="706" y="4141"/>
                    <a:pt x="1262" y="3048"/>
                  </a:cubicBezTo>
                  <a:cubicBezTo>
                    <a:pt x="1807" y="1967"/>
                    <a:pt x="2572" y="994"/>
                    <a:pt x="3466" y="199"/>
                  </a:cubicBezTo>
                  <a:lnTo>
                    <a:pt x="32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31"/>
            <p:cNvSpPr/>
            <p:nvPr/>
          </p:nvSpPr>
          <p:spPr>
            <a:xfrm>
              <a:off x="5709950" y="2937600"/>
              <a:ext cx="52900" cy="266850"/>
            </a:xfrm>
            <a:custGeom>
              <a:avLst/>
              <a:gdLst/>
              <a:ahLst/>
              <a:cxnLst/>
              <a:rect l="l" t="t" r="r" b="b"/>
              <a:pathLst>
                <a:path w="2116" h="10674" extrusionOk="0">
                  <a:moveTo>
                    <a:pt x="1291" y="0"/>
                  </a:moveTo>
                  <a:cubicBezTo>
                    <a:pt x="1182" y="208"/>
                    <a:pt x="1083" y="417"/>
                    <a:pt x="973" y="636"/>
                  </a:cubicBezTo>
                  <a:cubicBezTo>
                    <a:pt x="864" y="844"/>
                    <a:pt x="785" y="1073"/>
                    <a:pt x="695" y="1301"/>
                  </a:cubicBezTo>
                  <a:lnTo>
                    <a:pt x="567" y="1629"/>
                  </a:lnTo>
                  <a:lnTo>
                    <a:pt x="467" y="1976"/>
                  </a:lnTo>
                  <a:cubicBezTo>
                    <a:pt x="408" y="2205"/>
                    <a:pt x="328" y="2433"/>
                    <a:pt x="278" y="2661"/>
                  </a:cubicBezTo>
                  <a:lnTo>
                    <a:pt x="139" y="3366"/>
                  </a:lnTo>
                  <a:lnTo>
                    <a:pt x="110" y="3535"/>
                  </a:lnTo>
                  <a:lnTo>
                    <a:pt x="90" y="3714"/>
                  </a:lnTo>
                  <a:lnTo>
                    <a:pt x="60" y="4071"/>
                  </a:lnTo>
                  <a:cubicBezTo>
                    <a:pt x="0" y="4548"/>
                    <a:pt x="20" y="5024"/>
                    <a:pt x="30" y="5491"/>
                  </a:cubicBezTo>
                  <a:cubicBezTo>
                    <a:pt x="50" y="5729"/>
                    <a:pt x="90" y="5967"/>
                    <a:pt x="110" y="6196"/>
                  </a:cubicBezTo>
                  <a:lnTo>
                    <a:pt x="150" y="6554"/>
                  </a:lnTo>
                  <a:lnTo>
                    <a:pt x="229" y="6891"/>
                  </a:lnTo>
                  <a:cubicBezTo>
                    <a:pt x="278" y="7129"/>
                    <a:pt x="318" y="7357"/>
                    <a:pt x="378" y="7586"/>
                  </a:cubicBezTo>
                  <a:lnTo>
                    <a:pt x="596" y="8251"/>
                  </a:lnTo>
                  <a:cubicBezTo>
                    <a:pt x="666" y="8480"/>
                    <a:pt x="775" y="8678"/>
                    <a:pt x="874" y="8897"/>
                  </a:cubicBezTo>
                  <a:cubicBezTo>
                    <a:pt x="973" y="9105"/>
                    <a:pt x="1053" y="9323"/>
                    <a:pt x="1182" y="9512"/>
                  </a:cubicBezTo>
                  <a:cubicBezTo>
                    <a:pt x="1291" y="9721"/>
                    <a:pt x="1410" y="9919"/>
                    <a:pt x="1520" y="10118"/>
                  </a:cubicBezTo>
                  <a:cubicBezTo>
                    <a:pt x="1648" y="10307"/>
                    <a:pt x="1778" y="10485"/>
                    <a:pt x="1907" y="10674"/>
                  </a:cubicBezTo>
                  <a:lnTo>
                    <a:pt x="2116" y="10525"/>
                  </a:lnTo>
                  <a:cubicBezTo>
                    <a:pt x="1540" y="9850"/>
                    <a:pt x="1092" y="9045"/>
                    <a:pt x="735" y="8202"/>
                  </a:cubicBezTo>
                  <a:lnTo>
                    <a:pt x="507" y="7546"/>
                  </a:lnTo>
                  <a:cubicBezTo>
                    <a:pt x="437" y="7328"/>
                    <a:pt x="397" y="7099"/>
                    <a:pt x="338" y="6871"/>
                  </a:cubicBezTo>
                  <a:cubicBezTo>
                    <a:pt x="318" y="6752"/>
                    <a:pt x="289" y="6642"/>
                    <a:pt x="258" y="6534"/>
                  </a:cubicBezTo>
                  <a:lnTo>
                    <a:pt x="219" y="6186"/>
                  </a:lnTo>
                  <a:cubicBezTo>
                    <a:pt x="189" y="5947"/>
                    <a:pt x="159" y="5719"/>
                    <a:pt x="139" y="5491"/>
                  </a:cubicBezTo>
                  <a:cubicBezTo>
                    <a:pt x="130" y="5024"/>
                    <a:pt x="110" y="4548"/>
                    <a:pt x="169" y="4081"/>
                  </a:cubicBezTo>
                  <a:lnTo>
                    <a:pt x="209" y="3734"/>
                  </a:lnTo>
                  <a:lnTo>
                    <a:pt x="239" y="3555"/>
                  </a:lnTo>
                  <a:lnTo>
                    <a:pt x="269" y="3386"/>
                  </a:lnTo>
                  <a:lnTo>
                    <a:pt x="417" y="2691"/>
                  </a:lnTo>
                  <a:cubicBezTo>
                    <a:pt x="477" y="2472"/>
                    <a:pt x="556" y="2244"/>
                    <a:pt x="626" y="2026"/>
                  </a:cubicBezTo>
                  <a:lnTo>
                    <a:pt x="735" y="1688"/>
                  </a:lnTo>
                  <a:lnTo>
                    <a:pt x="874" y="1371"/>
                  </a:lnTo>
                  <a:cubicBezTo>
                    <a:pt x="973" y="1162"/>
                    <a:pt x="1063" y="943"/>
                    <a:pt x="1172" y="735"/>
                  </a:cubicBezTo>
                  <a:cubicBezTo>
                    <a:pt x="1291" y="536"/>
                    <a:pt x="1401" y="338"/>
                    <a:pt x="1520" y="129"/>
                  </a:cubicBezTo>
                  <a:lnTo>
                    <a:pt x="129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31"/>
            <p:cNvSpPr/>
            <p:nvPr/>
          </p:nvSpPr>
          <p:spPr>
            <a:xfrm>
              <a:off x="5724600" y="2987975"/>
              <a:ext cx="46200" cy="205825"/>
            </a:xfrm>
            <a:custGeom>
              <a:avLst/>
              <a:gdLst/>
              <a:ahLst/>
              <a:cxnLst/>
              <a:rect l="l" t="t" r="r" b="b"/>
              <a:pathLst>
                <a:path w="1848" h="8233" extrusionOk="0">
                  <a:moveTo>
                    <a:pt x="447" y="1"/>
                  </a:moveTo>
                  <a:cubicBezTo>
                    <a:pt x="348" y="348"/>
                    <a:pt x="228" y="696"/>
                    <a:pt x="179" y="1053"/>
                  </a:cubicBezTo>
                  <a:lnTo>
                    <a:pt x="89" y="1589"/>
                  </a:lnTo>
                  <a:cubicBezTo>
                    <a:pt x="70" y="1768"/>
                    <a:pt x="60" y="1947"/>
                    <a:pt x="40" y="2125"/>
                  </a:cubicBezTo>
                  <a:cubicBezTo>
                    <a:pt x="30" y="2314"/>
                    <a:pt x="0" y="2493"/>
                    <a:pt x="10" y="2672"/>
                  </a:cubicBezTo>
                  <a:lnTo>
                    <a:pt x="10" y="3218"/>
                  </a:lnTo>
                  <a:lnTo>
                    <a:pt x="10" y="3486"/>
                  </a:lnTo>
                  <a:lnTo>
                    <a:pt x="40" y="3754"/>
                  </a:lnTo>
                  <a:lnTo>
                    <a:pt x="109" y="4290"/>
                  </a:lnTo>
                  <a:cubicBezTo>
                    <a:pt x="120" y="4469"/>
                    <a:pt x="169" y="4647"/>
                    <a:pt x="209" y="4817"/>
                  </a:cubicBezTo>
                  <a:lnTo>
                    <a:pt x="338" y="5342"/>
                  </a:lnTo>
                  <a:cubicBezTo>
                    <a:pt x="387" y="5512"/>
                    <a:pt x="447" y="5680"/>
                    <a:pt x="506" y="5849"/>
                  </a:cubicBezTo>
                  <a:cubicBezTo>
                    <a:pt x="566" y="6018"/>
                    <a:pt x="606" y="6196"/>
                    <a:pt x="685" y="6355"/>
                  </a:cubicBezTo>
                  <a:lnTo>
                    <a:pt x="894" y="6842"/>
                  </a:lnTo>
                  <a:cubicBezTo>
                    <a:pt x="934" y="6922"/>
                    <a:pt x="963" y="7001"/>
                    <a:pt x="1003" y="7080"/>
                  </a:cubicBezTo>
                  <a:lnTo>
                    <a:pt x="1132" y="7319"/>
                  </a:lnTo>
                  <a:cubicBezTo>
                    <a:pt x="1212" y="7478"/>
                    <a:pt x="1291" y="7626"/>
                    <a:pt x="1371" y="7785"/>
                  </a:cubicBezTo>
                  <a:cubicBezTo>
                    <a:pt x="1450" y="7944"/>
                    <a:pt x="1549" y="8083"/>
                    <a:pt x="1638" y="8232"/>
                  </a:cubicBezTo>
                  <a:lnTo>
                    <a:pt x="1847" y="8103"/>
                  </a:lnTo>
                  <a:cubicBezTo>
                    <a:pt x="1748" y="7964"/>
                    <a:pt x="1649" y="7825"/>
                    <a:pt x="1559" y="7676"/>
                  </a:cubicBezTo>
                  <a:lnTo>
                    <a:pt x="1301" y="7229"/>
                  </a:lnTo>
                  <a:lnTo>
                    <a:pt x="1162" y="7001"/>
                  </a:lnTo>
                  <a:lnTo>
                    <a:pt x="1053" y="6772"/>
                  </a:lnTo>
                  <a:lnTo>
                    <a:pt x="824" y="6296"/>
                  </a:lnTo>
                  <a:cubicBezTo>
                    <a:pt x="745" y="6147"/>
                    <a:pt x="696" y="5978"/>
                    <a:pt x="626" y="5809"/>
                  </a:cubicBezTo>
                  <a:cubicBezTo>
                    <a:pt x="566" y="5651"/>
                    <a:pt x="506" y="5481"/>
                    <a:pt x="447" y="5313"/>
                  </a:cubicBezTo>
                  <a:lnTo>
                    <a:pt x="318" y="4797"/>
                  </a:lnTo>
                  <a:cubicBezTo>
                    <a:pt x="278" y="4627"/>
                    <a:pt x="228" y="4449"/>
                    <a:pt x="219" y="4280"/>
                  </a:cubicBezTo>
                  <a:cubicBezTo>
                    <a:pt x="189" y="4102"/>
                    <a:pt x="169" y="3923"/>
                    <a:pt x="149" y="3744"/>
                  </a:cubicBezTo>
                  <a:cubicBezTo>
                    <a:pt x="139" y="3654"/>
                    <a:pt x="129" y="3565"/>
                    <a:pt x="129" y="3476"/>
                  </a:cubicBezTo>
                  <a:lnTo>
                    <a:pt x="129" y="3208"/>
                  </a:lnTo>
                  <a:lnTo>
                    <a:pt x="139" y="2672"/>
                  </a:lnTo>
                  <a:cubicBezTo>
                    <a:pt x="139" y="2503"/>
                    <a:pt x="169" y="2324"/>
                    <a:pt x="189" y="2145"/>
                  </a:cubicBezTo>
                  <a:cubicBezTo>
                    <a:pt x="209" y="1966"/>
                    <a:pt x="228" y="1788"/>
                    <a:pt x="259" y="1619"/>
                  </a:cubicBezTo>
                  <a:lnTo>
                    <a:pt x="378" y="1093"/>
                  </a:lnTo>
                  <a:cubicBezTo>
                    <a:pt x="437" y="746"/>
                    <a:pt x="576" y="418"/>
                    <a:pt x="676" y="90"/>
                  </a:cubicBezTo>
                  <a:lnTo>
                    <a:pt x="4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31"/>
            <p:cNvSpPr/>
            <p:nvPr/>
          </p:nvSpPr>
          <p:spPr>
            <a:xfrm>
              <a:off x="5736250" y="3049300"/>
              <a:ext cx="44700" cy="135050"/>
            </a:xfrm>
            <a:custGeom>
              <a:avLst/>
              <a:gdLst/>
              <a:ahLst/>
              <a:cxnLst/>
              <a:rect l="l" t="t" r="r" b="b"/>
              <a:pathLst>
                <a:path w="1788" h="5402" extrusionOk="0">
                  <a:moveTo>
                    <a:pt x="11" y="0"/>
                  </a:moveTo>
                  <a:lnTo>
                    <a:pt x="11" y="0"/>
                  </a:lnTo>
                  <a:cubicBezTo>
                    <a:pt x="1" y="120"/>
                    <a:pt x="11" y="248"/>
                    <a:pt x="21" y="367"/>
                  </a:cubicBezTo>
                  <a:lnTo>
                    <a:pt x="31" y="725"/>
                  </a:lnTo>
                  <a:cubicBezTo>
                    <a:pt x="40" y="844"/>
                    <a:pt x="40" y="963"/>
                    <a:pt x="51" y="1082"/>
                  </a:cubicBezTo>
                  <a:lnTo>
                    <a:pt x="100" y="1440"/>
                  </a:lnTo>
                  <a:cubicBezTo>
                    <a:pt x="150" y="1916"/>
                    <a:pt x="269" y="2383"/>
                    <a:pt x="369" y="2850"/>
                  </a:cubicBezTo>
                  <a:lnTo>
                    <a:pt x="607" y="3535"/>
                  </a:lnTo>
                  <a:cubicBezTo>
                    <a:pt x="686" y="3754"/>
                    <a:pt x="805" y="3962"/>
                    <a:pt x="894" y="4180"/>
                  </a:cubicBezTo>
                  <a:cubicBezTo>
                    <a:pt x="984" y="4409"/>
                    <a:pt x="1103" y="4608"/>
                    <a:pt x="1222" y="4806"/>
                  </a:cubicBezTo>
                  <a:lnTo>
                    <a:pt x="1391" y="5114"/>
                  </a:lnTo>
                  <a:cubicBezTo>
                    <a:pt x="1461" y="5213"/>
                    <a:pt x="1530" y="5312"/>
                    <a:pt x="1589" y="5402"/>
                  </a:cubicBezTo>
                  <a:lnTo>
                    <a:pt x="1788" y="5263"/>
                  </a:lnTo>
                  <a:cubicBezTo>
                    <a:pt x="1719" y="5173"/>
                    <a:pt x="1639" y="5094"/>
                    <a:pt x="1580" y="4994"/>
                  </a:cubicBezTo>
                  <a:lnTo>
                    <a:pt x="1391" y="4707"/>
                  </a:lnTo>
                  <a:cubicBezTo>
                    <a:pt x="1262" y="4518"/>
                    <a:pt x="1123" y="4330"/>
                    <a:pt x="1024" y="4121"/>
                  </a:cubicBezTo>
                  <a:cubicBezTo>
                    <a:pt x="925" y="3912"/>
                    <a:pt x="805" y="3704"/>
                    <a:pt x="716" y="3485"/>
                  </a:cubicBezTo>
                  <a:lnTo>
                    <a:pt x="477" y="2830"/>
                  </a:lnTo>
                  <a:cubicBezTo>
                    <a:pt x="369" y="2364"/>
                    <a:pt x="269" y="1896"/>
                    <a:pt x="249" y="1430"/>
                  </a:cubicBezTo>
                  <a:lnTo>
                    <a:pt x="219" y="1073"/>
                  </a:lnTo>
                  <a:cubicBezTo>
                    <a:pt x="219" y="963"/>
                    <a:pt x="230" y="844"/>
                    <a:pt x="230" y="725"/>
                  </a:cubicBezTo>
                  <a:lnTo>
                    <a:pt x="239" y="378"/>
                  </a:lnTo>
                  <a:cubicBezTo>
                    <a:pt x="249" y="259"/>
                    <a:pt x="249" y="139"/>
                    <a:pt x="269" y="30"/>
                  </a:cubicBez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1" name="Google Shape;12831;p31"/>
            <p:cNvSpPr/>
            <p:nvPr/>
          </p:nvSpPr>
          <p:spPr>
            <a:xfrm>
              <a:off x="5753900" y="3081075"/>
              <a:ext cx="40725" cy="95575"/>
            </a:xfrm>
            <a:custGeom>
              <a:avLst/>
              <a:gdLst/>
              <a:ahLst/>
              <a:cxnLst/>
              <a:rect l="l" t="t" r="r" b="b"/>
              <a:pathLst>
                <a:path w="1629" h="3823" extrusionOk="0">
                  <a:moveTo>
                    <a:pt x="258" y="0"/>
                  </a:moveTo>
                  <a:lnTo>
                    <a:pt x="0" y="10"/>
                  </a:lnTo>
                  <a:cubicBezTo>
                    <a:pt x="29" y="179"/>
                    <a:pt x="60" y="358"/>
                    <a:pt x="89" y="526"/>
                  </a:cubicBezTo>
                  <a:cubicBezTo>
                    <a:pt x="119" y="695"/>
                    <a:pt x="169" y="864"/>
                    <a:pt x="208" y="1023"/>
                  </a:cubicBezTo>
                  <a:cubicBezTo>
                    <a:pt x="288" y="1360"/>
                    <a:pt x="437" y="1678"/>
                    <a:pt x="536" y="2006"/>
                  </a:cubicBezTo>
                  <a:cubicBezTo>
                    <a:pt x="576" y="2165"/>
                    <a:pt x="665" y="2324"/>
                    <a:pt x="715" y="2483"/>
                  </a:cubicBezTo>
                  <a:cubicBezTo>
                    <a:pt x="784" y="2631"/>
                    <a:pt x="834" y="2800"/>
                    <a:pt x="914" y="2949"/>
                  </a:cubicBezTo>
                  <a:cubicBezTo>
                    <a:pt x="993" y="3098"/>
                    <a:pt x="1072" y="3257"/>
                    <a:pt x="1152" y="3406"/>
                  </a:cubicBezTo>
                  <a:cubicBezTo>
                    <a:pt x="1231" y="3555"/>
                    <a:pt x="1340" y="3684"/>
                    <a:pt x="1439" y="3823"/>
                  </a:cubicBezTo>
                  <a:lnTo>
                    <a:pt x="1628" y="3664"/>
                  </a:lnTo>
                  <a:cubicBezTo>
                    <a:pt x="1519" y="3555"/>
                    <a:pt x="1400" y="3445"/>
                    <a:pt x="1311" y="3306"/>
                  </a:cubicBezTo>
                  <a:lnTo>
                    <a:pt x="1042" y="2889"/>
                  </a:lnTo>
                  <a:cubicBezTo>
                    <a:pt x="953" y="2741"/>
                    <a:pt x="894" y="2582"/>
                    <a:pt x="824" y="2433"/>
                  </a:cubicBezTo>
                  <a:cubicBezTo>
                    <a:pt x="764" y="2284"/>
                    <a:pt x="675" y="2135"/>
                    <a:pt x="636" y="1966"/>
                  </a:cubicBezTo>
                  <a:cubicBezTo>
                    <a:pt x="536" y="1649"/>
                    <a:pt x="407" y="1331"/>
                    <a:pt x="358" y="993"/>
                  </a:cubicBezTo>
                  <a:cubicBezTo>
                    <a:pt x="327" y="834"/>
                    <a:pt x="288" y="665"/>
                    <a:pt x="278" y="497"/>
                  </a:cubicBezTo>
                  <a:cubicBezTo>
                    <a:pt x="268" y="328"/>
                    <a:pt x="268" y="169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2" name="Google Shape;12832;p31"/>
            <p:cNvSpPr/>
            <p:nvPr/>
          </p:nvSpPr>
          <p:spPr>
            <a:xfrm>
              <a:off x="5771750" y="3105900"/>
              <a:ext cx="33050" cy="62575"/>
            </a:xfrm>
            <a:custGeom>
              <a:avLst/>
              <a:gdLst/>
              <a:ahLst/>
              <a:cxnLst/>
              <a:rect l="l" t="t" r="r" b="b"/>
              <a:pathLst>
                <a:path w="1322" h="2503" extrusionOk="0">
                  <a:moveTo>
                    <a:pt x="259" y="0"/>
                  </a:moveTo>
                  <a:lnTo>
                    <a:pt x="1" y="60"/>
                  </a:lnTo>
                  <a:cubicBezTo>
                    <a:pt x="70" y="278"/>
                    <a:pt x="169" y="477"/>
                    <a:pt x="249" y="685"/>
                  </a:cubicBezTo>
                  <a:cubicBezTo>
                    <a:pt x="299" y="795"/>
                    <a:pt x="328" y="903"/>
                    <a:pt x="378" y="1003"/>
                  </a:cubicBezTo>
                  <a:cubicBezTo>
                    <a:pt x="428" y="1102"/>
                    <a:pt x="478" y="1201"/>
                    <a:pt x="517" y="1311"/>
                  </a:cubicBezTo>
                  <a:cubicBezTo>
                    <a:pt x="567" y="1410"/>
                    <a:pt x="606" y="1509"/>
                    <a:pt x="656" y="1618"/>
                  </a:cubicBezTo>
                  <a:lnTo>
                    <a:pt x="805" y="1916"/>
                  </a:lnTo>
                  <a:cubicBezTo>
                    <a:pt x="904" y="2115"/>
                    <a:pt x="994" y="2313"/>
                    <a:pt x="1113" y="2502"/>
                  </a:cubicBezTo>
                  <a:lnTo>
                    <a:pt x="1321" y="2373"/>
                  </a:lnTo>
                  <a:cubicBezTo>
                    <a:pt x="1173" y="2214"/>
                    <a:pt x="1053" y="2026"/>
                    <a:pt x="934" y="1847"/>
                  </a:cubicBezTo>
                  <a:cubicBezTo>
                    <a:pt x="875" y="1757"/>
                    <a:pt x="805" y="1658"/>
                    <a:pt x="756" y="1569"/>
                  </a:cubicBezTo>
                  <a:lnTo>
                    <a:pt x="617" y="1271"/>
                  </a:lnTo>
                  <a:lnTo>
                    <a:pt x="487" y="963"/>
                  </a:lnTo>
                  <a:cubicBezTo>
                    <a:pt x="447" y="864"/>
                    <a:pt x="418" y="755"/>
                    <a:pt x="388" y="645"/>
                  </a:cubicBezTo>
                  <a:cubicBezTo>
                    <a:pt x="328" y="437"/>
                    <a:pt x="269" y="219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31"/>
            <p:cNvSpPr/>
            <p:nvPr/>
          </p:nvSpPr>
          <p:spPr>
            <a:xfrm>
              <a:off x="5797825" y="3125000"/>
              <a:ext cx="20125" cy="33550"/>
            </a:xfrm>
            <a:custGeom>
              <a:avLst/>
              <a:gdLst/>
              <a:ahLst/>
              <a:cxnLst/>
              <a:rect l="l" t="t" r="r" b="b"/>
              <a:pathLst>
                <a:path w="805" h="1342" extrusionOk="0">
                  <a:moveTo>
                    <a:pt x="238" y="0"/>
                  </a:moveTo>
                  <a:lnTo>
                    <a:pt x="0" y="90"/>
                  </a:lnTo>
                  <a:cubicBezTo>
                    <a:pt x="60" y="189"/>
                    <a:pt x="130" y="289"/>
                    <a:pt x="179" y="388"/>
                  </a:cubicBezTo>
                  <a:cubicBezTo>
                    <a:pt x="229" y="497"/>
                    <a:pt x="278" y="596"/>
                    <a:pt x="338" y="695"/>
                  </a:cubicBezTo>
                  <a:cubicBezTo>
                    <a:pt x="388" y="805"/>
                    <a:pt x="437" y="904"/>
                    <a:pt x="477" y="1013"/>
                  </a:cubicBezTo>
                  <a:cubicBezTo>
                    <a:pt x="497" y="1073"/>
                    <a:pt x="516" y="1132"/>
                    <a:pt x="536" y="1182"/>
                  </a:cubicBezTo>
                  <a:cubicBezTo>
                    <a:pt x="556" y="1242"/>
                    <a:pt x="576" y="1291"/>
                    <a:pt x="606" y="1341"/>
                  </a:cubicBezTo>
                  <a:lnTo>
                    <a:pt x="805" y="1212"/>
                  </a:lnTo>
                  <a:cubicBezTo>
                    <a:pt x="775" y="1172"/>
                    <a:pt x="735" y="1132"/>
                    <a:pt x="695" y="1093"/>
                  </a:cubicBezTo>
                  <a:lnTo>
                    <a:pt x="606" y="944"/>
                  </a:lnTo>
                  <a:cubicBezTo>
                    <a:pt x="536" y="854"/>
                    <a:pt x="487" y="755"/>
                    <a:pt x="428" y="656"/>
                  </a:cubicBezTo>
                  <a:cubicBezTo>
                    <a:pt x="377" y="556"/>
                    <a:pt x="338" y="437"/>
                    <a:pt x="318" y="328"/>
                  </a:cubicBezTo>
                  <a:cubicBezTo>
                    <a:pt x="288" y="219"/>
                    <a:pt x="269" y="110"/>
                    <a:pt x="23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4" name="Google Shape;12834;p31"/>
            <p:cNvSpPr/>
            <p:nvPr/>
          </p:nvSpPr>
          <p:spPr>
            <a:xfrm>
              <a:off x="5813700" y="3129475"/>
              <a:ext cx="16675" cy="22350"/>
            </a:xfrm>
            <a:custGeom>
              <a:avLst/>
              <a:gdLst/>
              <a:ahLst/>
              <a:cxnLst/>
              <a:rect l="l" t="t" r="r" b="b"/>
              <a:pathLst>
                <a:path w="667" h="894" extrusionOk="0">
                  <a:moveTo>
                    <a:pt x="229" y="0"/>
                  </a:moveTo>
                  <a:lnTo>
                    <a:pt x="1" y="99"/>
                  </a:lnTo>
                  <a:lnTo>
                    <a:pt x="71" y="189"/>
                  </a:lnTo>
                  <a:cubicBezTo>
                    <a:pt x="100" y="219"/>
                    <a:pt x="130" y="249"/>
                    <a:pt x="150" y="278"/>
                  </a:cubicBezTo>
                  <a:cubicBezTo>
                    <a:pt x="199" y="348"/>
                    <a:pt x="239" y="408"/>
                    <a:pt x="279" y="477"/>
                  </a:cubicBezTo>
                  <a:cubicBezTo>
                    <a:pt x="309" y="536"/>
                    <a:pt x="349" y="606"/>
                    <a:pt x="368" y="686"/>
                  </a:cubicBezTo>
                  <a:cubicBezTo>
                    <a:pt x="398" y="755"/>
                    <a:pt x="428" y="825"/>
                    <a:pt x="448" y="894"/>
                  </a:cubicBezTo>
                  <a:lnTo>
                    <a:pt x="666" y="765"/>
                  </a:lnTo>
                  <a:cubicBezTo>
                    <a:pt x="607" y="715"/>
                    <a:pt x="537" y="666"/>
                    <a:pt x="488" y="606"/>
                  </a:cubicBezTo>
                  <a:lnTo>
                    <a:pt x="368" y="427"/>
                  </a:lnTo>
                  <a:cubicBezTo>
                    <a:pt x="329" y="358"/>
                    <a:pt x="298" y="288"/>
                    <a:pt x="279" y="219"/>
                  </a:cubicBezTo>
                  <a:cubicBezTo>
                    <a:pt x="269" y="189"/>
                    <a:pt x="259" y="149"/>
                    <a:pt x="249" y="110"/>
                  </a:cubicBezTo>
                  <a:cubicBezTo>
                    <a:pt x="239" y="80"/>
                    <a:pt x="239" y="40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5" name="Google Shape;12835;p31"/>
            <p:cNvSpPr/>
            <p:nvPr/>
          </p:nvSpPr>
          <p:spPr>
            <a:xfrm>
              <a:off x="5943050" y="2798500"/>
              <a:ext cx="294900" cy="262475"/>
            </a:xfrm>
            <a:custGeom>
              <a:avLst/>
              <a:gdLst/>
              <a:ahLst/>
              <a:cxnLst/>
              <a:rect l="l" t="t" r="r" b="b"/>
              <a:pathLst>
                <a:path w="11796" h="10499" extrusionOk="0">
                  <a:moveTo>
                    <a:pt x="1219" y="0"/>
                  </a:moveTo>
                  <a:cubicBezTo>
                    <a:pt x="1170" y="0"/>
                    <a:pt x="1121" y="1"/>
                    <a:pt x="1072" y="4"/>
                  </a:cubicBezTo>
                  <a:lnTo>
                    <a:pt x="536" y="14"/>
                  </a:lnTo>
                  <a:cubicBezTo>
                    <a:pt x="536" y="14"/>
                    <a:pt x="397" y="24"/>
                    <a:pt x="268" y="44"/>
                  </a:cubicBezTo>
                  <a:cubicBezTo>
                    <a:pt x="129" y="64"/>
                    <a:pt x="0" y="93"/>
                    <a:pt x="0" y="93"/>
                  </a:cubicBezTo>
                  <a:lnTo>
                    <a:pt x="60" y="331"/>
                  </a:lnTo>
                  <a:cubicBezTo>
                    <a:pt x="60" y="331"/>
                    <a:pt x="179" y="311"/>
                    <a:pt x="307" y="282"/>
                  </a:cubicBezTo>
                  <a:cubicBezTo>
                    <a:pt x="437" y="272"/>
                    <a:pt x="556" y="262"/>
                    <a:pt x="556" y="262"/>
                  </a:cubicBezTo>
                  <a:lnTo>
                    <a:pt x="1072" y="232"/>
                  </a:lnTo>
                  <a:cubicBezTo>
                    <a:pt x="1149" y="226"/>
                    <a:pt x="1226" y="223"/>
                    <a:pt x="1303" y="223"/>
                  </a:cubicBezTo>
                  <a:cubicBezTo>
                    <a:pt x="1576" y="223"/>
                    <a:pt x="1854" y="256"/>
                    <a:pt x="2125" y="272"/>
                  </a:cubicBezTo>
                  <a:cubicBezTo>
                    <a:pt x="2482" y="292"/>
                    <a:pt x="2829" y="371"/>
                    <a:pt x="3177" y="431"/>
                  </a:cubicBezTo>
                  <a:cubicBezTo>
                    <a:pt x="3535" y="470"/>
                    <a:pt x="3872" y="589"/>
                    <a:pt x="4220" y="679"/>
                  </a:cubicBezTo>
                  <a:cubicBezTo>
                    <a:pt x="4915" y="887"/>
                    <a:pt x="5580" y="1165"/>
                    <a:pt x="6225" y="1513"/>
                  </a:cubicBezTo>
                  <a:cubicBezTo>
                    <a:pt x="6384" y="1593"/>
                    <a:pt x="6533" y="1692"/>
                    <a:pt x="6682" y="1791"/>
                  </a:cubicBezTo>
                  <a:lnTo>
                    <a:pt x="7139" y="2099"/>
                  </a:lnTo>
                  <a:cubicBezTo>
                    <a:pt x="7298" y="2198"/>
                    <a:pt x="7437" y="2317"/>
                    <a:pt x="7576" y="2427"/>
                  </a:cubicBezTo>
                  <a:lnTo>
                    <a:pt x="8003" y="2774"/>
                  </a:lnTo>
                  <a:cubicBezTo>
                    <a:pt x="9095" y="3737"/>
                    <a:pt x="9998" y="4929"/>
                    <a:pt x="10624" y="6259"/>
                  </a:cubicBezTo>
                  <a:cubicBezTo>
                    <a:pt x="10763" y="6606"/>
                    <a:pt x="10902" y="6944"/>
                    <a:pt x="11031" y="7282"/>
                  </a:cubicBezTo>
                  <a:cubicBezTo>
                    <a:pt x="11130" y="7639"/>
                    <a:pt x="11240" y="7987"/>
                    <a:pt x="11329" y="8344"/>
                  </a:cubicBezTo>
                  <a:cubicBezTo>
                    <a:pt x="11388" y="8702"/>
                    <a:pt x="11448" y="9059"/>
                    <a:pt x="11488" y="9417"/>
                  </a:cubicBezTo>
                  <a:lnTo>
                    <a:pt x="11547" y="10489"/>
                  </a:lnTo>
                  <a:lnTo>
                    <a:pt x="11796" y="10499"/>
                  </a:lnTo>
                  <a:cubicBezTo>
                    <a:pt x="11776" y="10132"/>
                    <a:pt x="11746" y="9754"/>
                    <a:pt x="11716" y="9387"/>
                  </a:cubicBezTo>
                  <a:cubicBezTo>
                    <a:pt x="11657" y="9029"/>
                    <a:pt x="11587" y="8662"/>
                    <a:pt x="11518" y="8294"/>
                  </a:cubicBezTo>
                  <a:cubicBezTo>
                    <a:pt x="11419" y="7937"/>
                    <a:pt x="11299" y="7580"/>
                    <a:pt x="11190" y="7232"/>
                  </a:cubicBezTo>
                  <a:cubicBezTo>
                    <a:pt x="11051" y="6884"/>
                    <a:pt x="10902" y="6547"/>
                    <a:pt x="10753" y="6200"/>
                  </a:cubicBezTo>
                  <a:cubicBezTo>
                    <a:pt x="10098" y="4869"/>
                    <a:pt x="9175" y="3667"/>
                    <a:pt x="8072" y="2694"/>
                  </a:cubicBezTo>
                  <a:lnTo>
                    <a:pt x="7645" y="2347"/>
                  </a:lnTo>
                  <a:cubicBezTo>
                    <a:pt x="7496" y="2228"/>
                    <a:pt x="7357" y="2109"/>
                    <a:pt x="7209" y="2010"/>
                  </a:cubicBezTo>
                  <a:lnTo>
                    <a:pt x="6742" y="1702"/>
                  </a:lnTo>
                  <a:lnTo>
                    <a:pt x="6514" y="1543"/>
                  </a:lnTo>
                  <a:cubicBezTo>
                    <a:pt x="6444" y="1493"/>
                    <a:pt x="6355" y="1454"/>
                    <a:pt x="6275" y="1404"/>
                  </a:cubicBezTo>
                  <a:cubicBezTo>
                    <a:pt x="5629" y="1057"/>
                    <a:pt x="4965" y="759"/>
                    <a:pt x="4270" y="540"/>
                  </a:cubicBezTo>
                  <a:cubicBezTo>
                    <a:pt x="3912" y="441"/>
                    <a:pt x="3575" y="322"/>
                    <a:pt x="3217" y="262"/>
                  </a:cubicBezTo>
                  <a:cubicBezTo>
                    <a:pt x="2860" y="203"/>
                    <a:pt x="2502" y="113"/>
                    <a:pt x="2145" y="83"/>
                  </a:cubicBezTo>
                  <a:cubicBezTo>
                    <a:pt x="1836" y="49"/>
                    <a:pt x="1528" y="0"/>
                    <a:pt x="1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31"/>
            <p:cNvSpPr/>
            <p:nvPr/>
          </p:nvSpPr>
          <p:spPr>
            <a:xfrm>
              <a:off x="5943775" y="2811725"/>
              <a:ext cx="273825" cy="200850"/>
            </a:xfrm>
            <a:custGeom>
              <a:avLst/>
              <a:gdLst/>
              <a:ahLst/>
              <a:cxnLst/>
              <a:rect l="l" t="t" r="r" b="b"/>
              <a:pathLst>
                <a:path w="10953" h="8034" extrusionOk="0">
                  <a:moveTo>
                    <a:pt x="904" y="1"/>
                  </a:moveTo>
                  <a:cubicBezTo>
                    <a:pt x="596" y="11"/>
                    <a:pt x="298" y="21"/>
                    <a:pt x="0" y="80"/>
                  </a:cubicBezTo>
                  <a:lnTo>
                    <a:pt x="50" y="319"/>
                  </a:lnTo>
                  <a:cubicBezTo>
                    <a:pt x="434" y="254"/>
                    <a:pt x="828" y="225"/>
                    <a:pt x="1227" y="225"/>
                  </a:cubicBezTo>
                  <a:cubicBezTo>
                    <a:pt x="1995" y="225"/>
                    <a:pt x="2781" y="334"/>
                    <a:pt x="3546" y="517"/>
                  </a:cubicBezTo>
                  <a:cubicBezTo>
                    <a:pt x="4717" y="815"/>
                    <a:pt x="5839" y="1331"/>
                    <a:pt x="6822" y="2046"/>
                  </a:cubicBezTo>
                  <a:cubicBezTo>
                    <a:pt x="7815" y="2761"/>
                    <a:pt x="8659" y="3675"/>
                    <a:pt x="9314" y="4698"/>
                  </a:cubicBezTo>
                  <a:cubicBezTo>
                    <a:pt x="9980" y="5720"/>
                    <a:pt x="10456" y="6852"/>
                    <a:pt x="10704" y="8034"/>
                  </a:cubicBezTo>
                  <a:lnTo>
                    <a:pt x="10953" y="7974"/>
                  </a:lnTo>
                  <a:cubicBezTo>
                    <a:pt x="10644" y="6783"/>
                    <a:pt x="10138" y="5631"/>
                    <a:pt x="9443" y="4618"/>
                  </a:cubicBezTo>
                  <a:cubicBezTo>
                    <a:pt x="8748" y="3586"/>
                    <a:pt x="7884" y="2682"/>
                    <a:pt x="6891" y="1957"/>
                  </a:cubicBezTo>
                  <a:cubicBezTo>
                    <a:pt x="5889" y="1232"/>
                    <a:pt x="4757" y="706"/>
                    <a:pt x="3585" y="378"/>
                  </a:cubicBezTo>
                  <a:lnTo>
                    <a:pt x="3367" y="309"/>
                  </a:lnTo>
                  <a:lnTo>
                    <a:pt x="3148" y="269"/>
                  </a:lnTo>
                  <a:lnTo>
                    <a:pt x="2701" y="170"/>
                  </a:lnTo>
                  <a:cubicBezTo>
                    <a:pt x="2403" y="100"/>
                    <a:pt x="2105" y="80"/>
                    <a:pt x="1798" y="51"/>
                  </a:cubicBezTo>
                  <a:lnTo>
                    <a:pt x="13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31"/>
            <p:cNvSpPr/>
            <p:nvPr/>
          </p:nvSpPr>
          <p:spPr>
            <a:xfrm>
              <a:off x="5941300" y="2826400"/>
              <a:ext cx="238800" cy="124625"/>
            </a:xfrm>
            <a:custGeom>
              <a:avLst/>
              <a:gdLst/>
              <a:ahLst/>
              <a:cxnLst/>
              <a:rect l="l" t="t" r="r" b="b"/>
              <a:pathLst>
                <a:path w="9552" h="4985" extrusionOk="0">
                  <a:moveTo>
                    <a:pt x="1370" y="0"/>
                  </a:moveTo>
                  <a:cubicBezTo>
                    <a:pt x="1142" y="0"/>
                    <a:pt x="914" y="10"/>
                    <a:pt x="675" y="10"/>
                  </a:cubicBezTo>
                  <a:cubicBezTo>
                    <a:pt x="621" y="15"/>
                    <a:pt x="566" y="15"/>
                    <a:pt x="510" y="15"/>
                  </a:cubicBezTo>
                  <a:cubicBezTo>
                    <a:pt x="455" y="15"/>
                    <a:pt x="397" y="15"/>
                    <a:pt x="338" y="20"/>
                  </a:cubicBezTo>
                  <a:lnTo>
                    <a:pt x="0" y="60"/>
                  </a:lnTo>
                  <a:lnTo>
                    <a:pt x="30" y="307"/>
                  </a:lnTo>
                  <a:lnTo>
                    <a:pt x="358" y="258"/>
                  </a:lnTo>
                  <a:cubicBezTo>
                    <a:pt x="467" y="238"/>
                    <a:pt x="576" y="238"/>
                    <a:pt x="686" y="228"/>
                  </a:cubicBezTo>
                  <a:cubicBezTo>
                    <a:pt x="914" y="219"/>
                    <a:pt x="1142" y="199"/>
                    <a:pt x="1361" y="188"/>
                  </a:cubicBezTo>
                  <a:cubicBezTo>
                    <a:pt x="1589" y="199"/>
                    <a:pt x="1818" y="208"/>
                    <a:pt x="2046" y="208"/>
                  </a:cubicBezTo>
                  <a:cubicBezTo>
                    <a:pt x="2155" y="219"/>
                    <a:pt x="2274" y="219"/>
                    <a:pt x="2393" y="228"/>
                  </a:cubicBezTo>
                  <a:lnTo>
                    <a:pt x="2731" y="278"/>
                  </a:lnTo>
                  <a:cubicBezTo>
                    <a:pt x="2959" y="318"/>
                    <a:pt x="3188" y="347"/>
                    <a:pt x="3406" y="407"/>
                  </a:cubicBezTo>
                  <a:lnTo>
                    <a:pt x="4081" y="596"/>
                  </a:lnTo>
                  <a:cubicBezTo>
                    <a:pt x="4309" y="655"/>
                    <a:pt x="4518" y="755"/>
                    <a:pt x="4737" y="834"/>
                  </a:cubicBezTo>
                  <a:lnTo>
                    <a:pt x="5064" y="963"/>
                  </a:lnTo>
                  <a:cubicBezTo>
                    <a:pt x="5163" y="1013"/>
                    <a:pt x="5273" y="1072"/>
                    <a:pt x="5372" y="1122"/>
                  </a:cubicBezTo>
                  <a:cubicBezTo>
                    <a:pt x="6226" y="1519"/>
                    <a:pt x="6981" y="2115"/>
                    <a:pt x="7646" y="2760"/>
                  </a:cubicBezTo>
                  <a:cubicBezTo>
                    <a:pt x="8331" y="3405"/>
                    <a:pt x="8877" y="4180"/>
                    <a:pt x="9324" y="4984"/>
                  </a:cubicBezTo>
                  <a:lnTo>
                    <a:pt x="9552" y="4865"/>
                  </a:lnTo>
                  <a:cubicBezTo>
                    <a:pt x="9046" y="4061"/>
                    <a:pt x="8460" y="3297"/>
                    <a:pt x="7755" y="2661"/>
                  </a:cubicBezTo>
                  <a:cubicBezTo>
                    <a:pt x="7050" y="2015"/>
                    <a:pt x="6286" y="1430"/>
                    <a:pt x="5421" y="1033"/>
                  </a:cubicBezTo>
                  <a:cubicBezTo>
                    <a:pt x="4578" y="616"/>
                    <a:pt x="3674" y="288"/>
                    <a:pt x="2751" y="139"/>
                  </a:cubicBezTo>
                  <a:lnTo>
                    <a:pt x="2403" y="80"/>
                  </a:lnTo>
                  <a:cubicBezTo>
                    <a:pt x="2294" y="60"/>
                    <a:pt x="2175" y="60"/>
                    <a:pt x="2056" y="49"/>
                  </a:cubicBezTo>
                  <a:cubicBezTo>
                    <a:pt x="1827" y="29"/>
                    <a:pt x="1599" y="10"/>
                    <a:pt x="13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31"/>
            <p:cNvSpPr/>
            <p:nvPr/>
          </p:nvSpPr>
          <p:spPr>
            <a:xfrm>
              <a:off x="5946525" y="2839725"/>
              <a:ext cx="193125" cy="81500"/>
            </a:xfrm>
            <a:custGeom>
              <a:avLst/>
              <a:gdLst/>
              <a:ahLst/>
              <a:cxnLst/>
              <a:rect l="l" t="t" r="r" b="b"/>
              <a:pathLst>
                <a:path w="7725" h="3260" extrusionOk="0">
                  <a:moveTo>
                    <a:pt x="258" y="1"/>
                  </a:moveTo>
                  <a:cubicBezTo>
                    <a:pt x="173" y="1"/>
                    <a:pt x="88" y="3"/>
                    <a:pt x="0" y="13"/>
                  </a:cubicBezTo>
                  <a:lnTo>
                    <a:pt x="10" y="251"/>
                  </a:lnTo>
                  <a:cubicBezTo>
                    <a:pt x="179" y="231"/>
                    <a:pt x="358" y="231"/>
                    <a:pt x="526" y="231"/>
                  </a:cubicBezTo>
                  <a:lnTo>
                    <a:pt x="1042" y="222"/>
                  </a:lnTo>
                  <a:cubicBezTo>
                    <a:pt x="1077" y="220"/>
                    <a:pt x="1112" y="219"/>
                    <a:pt x="1148" y="219"/>
                  </a:cubicBezTo>
                  <a:cubicBezTo>
                    <a:pt x="1285" y="219"/>
                    <a:pt x="1425" y="231"/>
                    <a:pt x="1559" y="231"/>
                  </a:cubicBezTo>
                  <a:cubicBezTo>
                    <a:pt x="1737" y="251"/>
                    <a:pt x="1906" y="251"/>
                    <a:pt x="2085" y="271"/>
                  </a:cubicBezTo>
                  <a:cubicBezTo>
                    <a:pt x="2780" y="361"/>
                    <a:pt x="3485" y="489"/>
                    <a:pt x="4140" y="758"/>
                  </a:cubicBezTo>
                  <a:cubicBezTo>
                    <a:pt x="4309" y="817"/>
                    <a:pt x="4478" y="887"/>
                    <a:pt x="4637" y="956"/>
                  </a:cubicBezTo>
                  <a:lnTo>
                    <a:pt x="5104" y="1215"/>
                  </a:lnTo>
                  <a:cubicBezTo>
                    <a:pt x="5431" y="1373"/>
                    <a:pt x="5709" y="1601"/>
                    <a:pt x="6007" y="1790"/>
                  </a:cubicBezTo>
                  <a:cubicBezTo>
                    <a:pt x="6156" y="1890"/>
                    <a:pt x="6285" y="2018"/>
                    <a:pt x="6414" y="2128"/>
                  </a:cubicBezTo>
                  <a:cubicBezTo>
                    <a:pt x="6553" y="2247"/>
                    <a:pt x="6692" y="2356"/>
                    <a:pt x="6821" y="2475"/>
                  </a:cubicBezTo>
                  <a:lnTo>
                    <a:pt x="7189" y="2863"/>
                  </a:lnTo>
                  <a:cubicBezTo>
                    <a:pt x="7308" y="2992"/>
                    <a:pt x="7427" y="3111"/>
                    <a:pt x="7536" y="3260"/>
                  </a:cubicBezTo>
                  <a:lnTo>
                    <a:pt x="7725" y="3091"/>
                  </a:lnTo>
                  <a:cubicBezTo>
                    <a:pt x="7615" y="2952"/>
                    <a:pt x="7476" y="2833"/>
                    <a:pt x="7348" y="2704"/>
                  </a:cubicBezTo>
                  <a:lnTo>
                    <a:pt x="6950" y="2336"/>
                  </a:lnTo>
                  <a:cubicBezTo>
                    <a:pt x="6811" y="2217"/>
                    <a:pt x="6672" y="2108"/>
                    <a:pt x="6523" y="1999"/>
                  </a:cubicBezTo>
                  <a:cubicBezTo>
                    <a:pt x="6384" y="1890"/>
                    <a:pt x="6245" y="1771"/>
                    <a:pt x="6086" y="1681"/>
                  </a:cubicBezTo>
                  <a:cubicBezTo>
                    <a:pt x="5779" y="1482"/>
                    <a:pt x="5490" y="1264"/>
                    <a:pt x="5163" y="1115"/>
                  </a:cubicBezTo>
                  <a:lnTo>
                    <a:pt x="4687" y="857"/>
                  </a:lnTo>
                  <a:cubicBezTo>
                    <a:pt x="4517" y="787"/>
                    <a:pt x="4349" y="718"/>
                    <a:pt x="4180" y="659"/>
                  </a:cubicBezTo>
                  <a:cubicBezTo>
                    <a:pt x="3515" y="390"/>
                    <a:pt x="2800" y="242"/>
                    <a:pt x="2105" y="122"/>
                  </a:cubicBezTo>
                  <a:cubicBezTo>
                    <a:pt x="1926" y="92"/>
                    <a:pt x="1748" y="83"/>
                    <a:pt x="1578" y="72"/>
                  </a:cubicBezTo>
                  <a:cubicBezTo>
                    <a:pt x="1400" y="53"/>
                    <a:pt x="1221" y="23"/>
                    <a:pt x="1053" y="23"/>
                  </a:cubicBezTo>
                  <a:cubicBezTo>
                    <a:pt x="874" y="23"/>
                    <a:pt x="695" y="13"/>
                    <a:pt x="526" y="3"/>
                  </a:cubicBezTo>
                  <a:cubicBezTo>
                    <a:pt x="435" y="3"/>
                    <a:pt x="346" y="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31"/>
            <p:cNvSpPr/>
            <p:nvPr/>
          </p:nvSpPr>
          <p:spPr>
            <a:xfrm>
              <a:off x="5949500" y="2853075"/>
              <a:ext cx="136550" cy="39375"/>
            </a:xfrm>
            <a:custGeom>
              <a:avLst/>
              <a:gdLst/>
              <a:ahLst/>
              <a:cxnLst/>
              <a:rect l="l" t="t" r="r" b="b"/>
              <a:pathLst>
                <a:path w="5462" h="1575" extrusionOk="0">
                  <a:moveTo>
                    <a:pt x="934" y="1"/>
                  </a:moveTo>
                  <a:cubicBezTo>
                    <a:pt x="854" y="1"/>
                    <a:pt x="775" y="5"/>
                    <a:pt x="695" y="5"/>
                  </a:cubicBezTo>
                  <a:cubicBezTo>
                    <a:pt x="466" y="15"/>
                    <a:pt x="228" y="5"/>
                    <a:pt x="0" y="25"/>
                  </a:cubicBezTo>
                  <a:lnTo>
                    <a:pt x="20" y="264"/>
                  </a:lnTo>
                  <a:cubicBezTo>
                    <a:pt x="248" y="224"/>
                    <a:pt x="477" y="224"/>
                    <a:pt x="705" y="194"/>
                  </a:cubicBezTo>
                  <a:cubicBezTo>
                    <a:pt x="817" y="184"/>
                    <a:pt x="929" y="181"/>
                    <a:pt x="1041" y="181"/>
                  </a:cubicBezTo>
                  <a:cubicBezTo>
                    <a:pt x="1157" y="181"/>
                    <a:pt x="1274" y="184"/>
                    <a:pt x="1390" y="184"/>
                  </a:cubicBezTo>
                  <a:cubicBezTo>
                    <a:pt x="1629" y="194"/>
                    <a:pt x="1867" y="194"/>
                    <a:pt x="2095" y="233"/>
                  </a:cubicBezTo>
                  <a:lnTo>
                    <a:pt x="2443" y="283"/>
                  </a:lnTo>
                  <a:cubicBezTo>
                    <a:pt x="2562" y="303"/>
                    <a:pt x="2681" y="313"/>
                    <a:pt x="2790" y="353"/>
                  </a:cubicBezTo>
                  <a:lnTo>
                    <a:pt x="3465" y="561"/>
                  </a:lnTo>
                  <a:cubicBezTo>
                    <a:pt x="3684" y="650"/>
                    <a:pt x="3902" y="750"/>
                    <a:pt x="4120" y="849"/>
                  </a:cubicBezTo>
                  <a:cubicBezTo>
                    <a:pt x="4230" y="889"/>
                    <a:pt x="4329" y="948"/>
                    <a:pt x="4429" y="1008"/>
                  </a:cubicBezTo>
                  <a:lnTo>
                    <a:pt x="4736" y="1187"/>
                  </a:lnTo>
                  <a:cubicBezTo>
                    <a:pt x="4835" y="1246"/>
                    <a:pt x="4935" y="1296"/>
                    <a:pt x="5034" y="1376"/>
                  </a:cubicBezTo>
                  <a:lnTo>
                    <a:pt x="5312" y="1574"/>
                  </a:lnTo>
                  <a:lnTo>
                    <a:pt x="5461" y="1365"/>
                  </a:lnTo>
                  <a:lnTo>
                    <a:pt x="5153" y="1177"/>
                  </a:lnTo>
                  <a:cubicBezTo>
                    <a:pt x="5054" y="1117"/>
                    <a:pt x="4935" y="1067"/>
                    <a:pt x="4835" y="1018"/>
                  </a:cubicBezTo>
                  <a:lnTo>
                    <a:pt x="4508" y="859"/>
                  </a:lnTo>
                  <a:cubicBezTo>
                    <a:pt x="4398" y="809"/>
                    <a:pt x="4290" y="750"/>
                    <a:pt x="4180" y="710"/>
                  </a:cubicBezTo>
                  <a:cubicBezTo>
                    <a:pt x="3952" y="631"/>
                    <a:pt x="3734" y="542"/>
                    <a:pt x="3505" y="452"/>
                  </a:cubicBezTo>
                  <a:lnTo>
                    <a:pt x="2820" y="253"/>
                  </a:lnTo>
                  <a:cubicBezTo>
                    <a:pt x="2701" y="214"/>
                    <a:pt x="2582" y="194"/>
                    <a:pt x="2463" y="174"/>
                  </a:cubicBezTo>
                  <a:lnTo>
                    <a:pt x="2115" y="114"/>
                  </a:lnTo>
                  <a:cubicBezTo>
                    <a:pt x="1876" y="65"/>
                    <a:pt x="1638" y="55"/>
                    <a:pt x="1400" y="35"/>
                  </a:cubicBezTo>
                  <a:lnTo>
                    <a:pt x="1053" y="5"/>
                  </a:lnTo>
                  <a:cubicBezTo>
                    <a:pt x="1013" y="2"/>
                    <a:pt x="973" y="1"/>
                    <a:pt x="93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31"/>
            <p:cNvSpPr/>
            <p:nvPr/>
          </p:nvSpPr>
          <p:spPr>
            <a:xfrm>
              <a:off x="5949225" y="2868775"/>
              <a:ext cx="100575" cy="22925"/>
            </a:xfrm>
            <a:custGeom>
              <a:avLst/>
              <a:gdLst/>
              <a:ahLst/>
              <a:cxnLst/>
              <a:rect l="l" t="t" r="r" b="b"/>
              <a:pathLst>
                <a:path w="4023" h="917" extrusionOk="0">
                  <a:moveTo>
                    <a:pt x="760" y="0"/>
                  </a:moveTo>
                  <a:cubicBezTo>
                    <a:pt x="675" y="0"/>
                    <a:pt x="590" y="3"/>
                    <a:pt x="508" y="3"/>
                  </a:cubicBezTo>
                  <a:cubicBezTo>
                    <a:pt x="428" y="3"/>
                    <a:pt x="338" y="3"/>
                    <a:pt x="250" y="13"/>
                  </a:cubicBezTo>
                  <a:lnTo>
                    <a:pt x="120" y="13"/>
                  </a:lnTo>
                  <a:lnTo>
                    <a:pt x="1" y="33"/>
                  </a:lnTo>
                  <a:lnTo>
                    <a:pt x="41" y="271"/>
                  </a:lnTo>
                  <a:cubicBezTo>
                    <a:pt x="190" y="231"/>
                    <a:pt x="349" y="211"/>
                    <a:pt x="517" y="192"/>
                  </a:cubicBezTo>
                  <a:cubicBezTo>
                    <a:pt x="654" y="183"/>
                    <a:pt x="799" y="160"/>
                    <a:pt x="945" y="160"/>
                  </a:cubicBezTo>
                  <a:cubicBezTo>
                    <a:pt x="968" y="160"/>
                    <a:pt x="991" y="160"/>
                    <a:pt x="1014" y="161"/>
                  </a:cubicBezTo>
                  <a:cubicBezTo>
                    <a:pt x="1183" y="172"/>
                    <a:pt x="1342" y="181"/>
                    <a:pt x="1510" y="192"/>
                  </a:cubicBezTo>
                  <a:cubicBezTo>
                    <a:pt x="1600" y="201"/>
                    <a:pt x="1679" y="201"/>
                    <a:pt x="1768" y="221"/>
                  </a:cubicBezTo>
                  <a:lnTo>
                    <a:pt x="2017" y="271"/>
                  </a:lnTo>
                  <a:lnTo>
                    <a:pt x="2513" y="360"/>
                  </a:lnTo>
                  <a:lnTo>
                    <a:pt x="2999" y="509"/>
                  </a:lnTo>
                  <a:lnTo>
                    <a:pt x="3238" y="589"/>
                  </a:lnTo>
                  <a:lnTo>
                    <a:pt x="3456" y="698"/>
                  </a:lnTo>
                  <a:cubicBezTo>
                    <a:pt x="3606" y="768"/>
                    <a:pt x="3754" y="837"/>
                    <a:pt x="3903" y="916"/>
                  </a:cubicBezTo>
                  <a:lnTo>
                    <a:pt x="4023" y="688"/>
                  </a:lnTo>
                  <a:cubicBezTo>
                    <a:pt x="3864" y="628"/>
                    <a:pt x="3695" y="569"/>
                    <a:pt x="3536" y="519"/>
                  </a:cubicBezTo>
                  <a:lnTo>
                    <a:pt x="3288" y="430"/>
                  </a:lnTo>
                  <a:lnTo>
                    <a:pt x="3039" y="370"/>
                  </a:lnTo>
                  <a:lnTo>
                    <a:pt x="2533" y="251"/>
                  </a:lnTo>
                  <a:cubicBezTo>
                    <a:pt x="2364" y="221"/>
                    <a:pt x="2196" y="201"/>
                    <a:pt x="2026" y="172"/>
                  </a:cubicBezTo>
                  <a:lnTo>
                    <a:pt x="1779" y="112"/>
                  </a:lnTo>
                  <a:cubicBezTo>
                    <a:pt x="1699" y="102"/>
                    <a:pt x="1609" y="92"/>
                    <a:pt x="1530" y="82"/>
                  </a:cubicBezTo>
                  <a:lnTo>
                    <a:pt x="1024" y="13"/>
                  </a:lnTo>
                  <a:cubicBezTo>
                    <a:pt x="938" y="3"/>
                    <a:pt x="849" y="0"/>
                    <a:pt x="7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31"/>
            <p:cNvSpPr/>
            <p:nvPr/>
          </p:nvSpPr>
          <p:spPr>
            <a:xfrm>
              <a:off x="5951475" y="2882000"/>
              <a:ext cx="66800" cy="12925"/>
            </a:xfrm>
            <a:custGeom>
              <a:avLst/>
              <a:gdLst/>
              <a:ahLst/>
              <a:cxnLst/>
              <a:rect l="l" t="t" r="r" b="b"/>
              <a:pathLst>
                <a:path w="2672" h="517" extrusionOk="0">
                  <a:moveTo>
                    <a:pt x="1" y="0"/>
                  </a:moveTo>
                  <a:lnTo>
                    <a:pt x="10" y="248"/>
                  </a:lnTo>
                  <a:cubicBezTo>
                    <a:pt x="229" y="208"/>
                    <a:pt x="438" y="199"/>
                    <a:pt x="666" y="179"/>
                  </a:cubicBezTo>
                  <a:cubicBezTo>
                    <a:pt x="701" y="172"/>
                    <a:pt x="741" y="165"/>
                    <a:pt x="779" y="165"/>
                  </a:cubicBezTo>
                  <a:cubicBezTo>
                    <a:pt x="795" y="165"/>
                    <a:pt x="810" y="166"/>
                    <a:pt x="824" y="169"/>
                  </a:cubicBezTo>
                  <a:lnTo>
                    <a:pt x="994" y="169"/>
                  </a:lnTo>
                  <a:lnTo>
                    <a:pt x="1321" y="188"/>
                  </a:lnTo>
                  <a:cubicBezTo>
                    <a:pt x="1550" y="199"/>
                    <a:pt x="1758" y="258"/>
                    <a:pt x="1976" y="308"/>
                  </a:cubicBezTo>
                  <a:cubicBezTo>
                    <a:pt x="2086" y="338"/>
                    <a:pt x="2185" y="358"/>
                    <a:pt x="2294" y="387"/>
                  </a:cubicBezTo>
                  <a:cubicBezTo>
                    <a:pt x="2393" y="437"/>
                    <a:pt x="2492" y="477"/>
                    <a:pt x="2602" y="517"/>
                  </a:cubicBezTo>
                  <a:lnTo>
                    <a:pt x="2671" y="268"/>
                  </a:lnTo>
                  <a:lnTo>
                    <a:pt x="2344" y="208"/>
                  </a:lnTo>
                  <a:cubicBezTo>
                    <a:pt x="2234" y="188"/>
                    <a:pt x="2115" y="179"/>
                    <a:pt x="2006" y="169"/>
                  </a:cubicBezTo>
                  <a:cubicBezTo>
                    <a:pt x="1778" y="139"/>
                    <a:pt x="1559" y="89"/>
                    <a:pt x="1331" y="89"/>
                  </a:cubicBezTo>
                  <a:lnTo>
                    <a:pt x="1003" y="60"/>
                  </a:lnTo>
                  <a:lnTo>
                    <a:pt x="835" y="40"/>
                  </a:lnTo>
                  <a:cubicBezTo>
                    <a:pt x="805" y="35"/>
                    <a:pt x="778" y="35"/>
                    <a:pt x="750" y="35"/>
                  </a:cubicBezTo>
                  <a:cubicBezTo>
                    <a:pt x="723" y="35"/>
                    <a:pt x="695" y="35"/>
                    <a:pt x="666" y="30"/>
                  </a:cubicBezTo>
                  <a:cubicBezTo>
                    <a:pt x="438" y="30"/>
                    <a:pt x="219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31"/>
            <p:cNvSpPr/>
            <p:nvPr/>
          </p:nvSpPr>
          <p:spPr>
            <a:xfrm>
              <a:off x="5953475" y="2898625"/>
              <a:ext cx="34775" cy="8950"/>
            </a:xfrm>
            <a:custGeom>
              <a:avLst/>
              <a:gdLst/>
              <a:ahLst/>
              <a:cxnLst/>
              <a:rect l="l" t="t" r="r" b="b"/>
              <a:pathLst>
                <a:path w="1391" h="358" extrusionOk="0">
                  <a:moveTo>
                    <a:pt x="0" y="0"/>
                  </a:moveTo>
                  <a:lnTo>
                    <a:pt x="0" y="238"/>
                  </a:lnTo>
                  <a:cubicBezTo>
                    <a:pt x="109" y="229"/>
                    <a:pt x="228" y="209"/>
                    <a:pt x="338" y="199"/>
                  </a:cubicBezTo>
                  <a:cubicBezTo>
                    <a:pt x="457" y="189"/>
                    <a:pt x="566" y="189"/>
                    <a:pt x="685" y="189"/>
                  </a:cubicBezTo>
                  <a:cubicBezTo>
                    <a:pt x="794" y="209"/>
                    <a:pt x="914" y="229"/>
                    <a:pt x="1022" y="258"/>
                  </a:cubicBezTo>
                  <a:cubicBezTo>
                    <a:pt x="1132" y="288"/>
                    <a:pt x="1241" y="318"/>
                    <a:pt x="1350" y="358"/>
                  </a:cubicBezTo>
                  <a:lnTo>
                    <a:pt x="1390" y="99"/>
                  </a:lnTo>
                  <a:cubicBezTo>
                    <a:pt x="1294" y="99"/>
                    <a:pt x="1198" y="112"/>
                    <a:pt x="1102" y="112"/>
                  </a:cubicBezTo>
                  <a:cubicBezTo>
                    <a:pt x="1079" y="112"/>
                    <a:pt x="1056" y="112"/>
                    <a:pt x="1033" y="110"/>
                  </a:cubicBezTo>
                  <a:cubicBezTo>
                    <a:pt x="923" y="110"/>
                    <a:pt x="804" y="99"/>
                    <a:pt x="695" y="79"/>
                  </a:cubicBezTo>
                  <a:cubicBezTo>
                    <a:pt x="576" y="79"/>
                    <a:pt x="457" y="70"/>
                    <a:pt x="347" y="60"/>
                  </a:cubicBezTo>
                  <a:cubicBezTo>
                    <a:pt x="228" y="40"/>
                    <a:pt x="109" y="1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31"/>
            <p:cNvSpPr/>
            <p:nvPr/>
          </p:nvSpPr>
          <p:spPr>
            <a:xfrm>
              <a:off x="5953200" y="2912275"/>
              <a:ext cx="22875" cy="6725"/>
            </a:xfrm>
            <a:custGeom>
              <a:avLst/>
              <a:gdLst/>
              <a:ahLst/>
              <a:cxnLst/>
              <a:rect l="l" t="t" r="r" b="b"/>
              <a:pathLst>
                <a:path w="915" h="269" extrusionOk="0">
                  <a:moveTo>
                    <a:pt x="1" y="1"/>
                  </a:moveTo>
                  <a:lnTo>
                    <a:pt x="11" y="248"/>
                  </a:lnTo>
                  <a:cubicBezTo>
                    <a:pt x="150" y="199"/>
                    <a:pt x="299" y="179"/>
                    <a:pt x="448" y="169"/>
                  </a:cubicBezTo>
                  <a:cubicBezTo>
                    <a:pt x="527" y="169"/>
                    <a:pt x="597" y="169"/>
                    <a:pt x="676" y="189"/>
                  </a:cubicBezTo>
                  <a:cubicBezTo>
                    <a:pt x="746" y="209"/>
                    <a:pt x="815" y="248"/>
                    <a:pt x="885" y="268"/>
                  </a:cubicBezTo>
                  <a:lnTo>
                    <a:pt x="914" y="20"/>
                  </a:lnTo>
                  <a:lnTo>
                    <a:pt x="914" y="20"/>
                  </a:lnTo>
                  <a:cubicBezTo>
                    <a:pt x="835" y="30"/>
                    <a:pt x="755" y="50"/>
                    <a:pt x="686" y="50"/>
                  </a:cubicBezTo>
                  <a:cubicBezTo>
                    <a:pt x="607" y="50"/>
                    <a:pt x="527" y="70"/>
                    <a:pt x="457" y="70"/>
                  </a:cubicBezTo>
                  <a:cubicBezTo>
                    <a:pt x="299" y="70"/>
                    <a:pt x="150" y="4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31"/>
            <p:cNvSpPr/>
            <p:nvPr/>
          </p:nvSpPr>
          <p:spPr>
            <a:xfrm>
              <a:off x="5423975" y="3386125"/>
              <a:ext cx="85925" cy="89400"/>
            </a:xfrm>
            <a:custGeom>
              <a:avLst/>
              <a:gdLst/>
              <a:ahLst/>
              <a:cxnLst/>
              <a:rect l="l" t="t" r="r" b="b"/>
              <a:pathLst>
                <a:path w="3437" h="3576" extrusionOk="0">
                  <a:moveTo>
                    <a:pt x="111" y="1"/>
                  </a:moveTo>
                  <a:cubicBezTo>
                    <a:pt x="100" y="219"/>
                    <a:pt x="91" y="428"/>
                    <a:pt x="91" y="647"/>
                  </a:cubicBezTo>
                  <a:lnTo>
                    <a:pt x="71" y="974"/>
                  </a:lnTo>
                  <a:cubicBezTo>
                    <a:pt x="71" y="1083"/>
                    <a:pt x="51" y="1183"/>
                    <a:pt x="31" y="1292"/>
                  </a:cubicBezTo>
                  <a:lnTo>
                    <a:pt x="11" y="1411"/>
                  </a:lnTo>
                  <a:cubicBezTo>
                    <a:pt x="11" y="1431"/>
                    <a:pt x="1" y="1461"/>
                    <a:pt x="11" y="1470"/>
                  </a:cubicBezTo>
                  <a:lnTo>
                    <a:pt x="71" y="1490"/>
                  </a:lnTo>
                  <a:lnTo>
                    <a:pt x="250" y="1560"/>
                  </a:lnTo>
                  <a:lnTo>
                    <a:pt x="557" y="1669"/>
                  </a:lnTo>
                  <a:lnTo>
                    <a:pt x="865" y="1788"/>
                  </a:lnTo>
                  <a:cubicBezTo>
                    <a:pt x="964" y="1828"/>
                    <a:pt x="1064" y="1887"/>
                    <a:pt x="1153" y="1937"/>
                  </a:cubicBezTo>
                  <a:lnTo>
                    <a:pt x="1451" y="2096"/>
                  </a:lnTo>
                  <a:cubicBezTo>
                    <a:pt x="1590" y="2176"/>
                    <a:pt x="1739" y="2265"/>
                    <a:pt x="1739" y="2265"/>
                  </a:cubicBezTo>
                  <a:cubicBezTo>
                    <a:pt x="1918" y="2384"/>
                    <a:pt x="2106" y="2523"/>
                    <a:pt x="2285" y="2652"/>
                  </a:cubicBezTo>
                  <a:cubicBezTo>
                    <a:pt x="2633" y="2920"/>
                    <a:pt x="2950" y="3248"/>
                    <a:pt x="3268" y="3575"/>
                  </a:cubicBezTo>
                  <a:lnTo>
                    <a:pt x="3436" y="3288"/>
                  </a:lnTo>
                  <a:cubicBezTo>
                    <a:pt x="3089" y="3030"/>
                    <a:pt x="2741" y="2752"/>
                    <a:pt x="2355" y="2513"/>
                  </a:cubicBezTo>
                  <a:cubicBezTo>
                    <a:pt x="2166" y="2384"/>
                    <a:pt x="1977" y="2265"/>
                    <a:pt x="1788" y="2145"/>
                  </a:cubicBezTo>
                  <a:cubicBezTo>
                    <a:pt x="1788" y="2145"/>
                    <a:pt x="1640" y="2066"/>
                    <a:pt x="1501" y="1987"/>
                  </a:cubicBezTo>
                  <a:lnTo>
                    <a:pt x="1203" y="1828"/>
                  </a:lnTo>
                  <a:cubicBezTo>
                    <a:pt x="1103" y="1788"/>
                    <a:pt x="1004" y="1728"/>
                    <a:pt x="905" y="1689"/>
                  </a:cubicBezTo>
                  <a:lnTo>
                    <a:pt x="597" y="1560"/>
                  </a:lnTo>
                  <a:lnTo>
                    <a:pt x="299" y="1441"/>
                  </a:lnTo>
                  <a:lnTo>
                    <a:pt x="170" y="1391"/>
                  </a:lnTo>
                  <a:lnTo>
                    <a:pt x="150" y="1381"/>
                  </a:lnTo>
                  <a:cubicBezTo>
                    <a:pt x="150" y="1381"/>
                    <a:pt x="160" y="1371"/>
                    <a:pt x="160" y="1361"/>
                  </a:cubicBezTo>
                  <a:lnTo>
                    <a:pt x="170" y="1322"/>
                  </a:lnTo>
                  <a:cubicBezTo>
                    <a:pt x="190" y="1212"/>
                    <a:pt x="219" y="1103"/>
                    <a:pt x="230" y="994"/>
                  </a:cubicBezTo>
                  <a:lnTo>
                    <a:pt x="269" y="666"/>
                  </a:lnTo>
                  <a:cubicBezTo>
                    <a:pt x="299" y="448"/>
                    <a:pt x="319" y="230"/>
                    <a:pt x="349" y="11"/>
                  </a:cubicBezTo>
                  <a:lnTo>
                    <a:pt x="1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31"/>
            <p:cNvSpPr/>
            <p:nvPr/>
          </p:nvSpPr>
          <p:spPr>
            <a:xfrm>
              <a:off x="5378800" y="3490150"/>
              <a:ext cx="117700" cy="33275"/>
            </a:xfrm>
            <a:custGeom>
              <a:avLst/>
              <a:gdLst/>
              <a:ahLst/>
              <a:cxnLst/>
              <a:rect l="l" t="t" r="r" b="b"/>
              <a:pathLst>
                <a:path w="4708" h="1331" extrusionOk="0">
                  <a:moveTo>
                    <a:pt x="855" y="0"/>
                  </a:moveTo>
                  <a:cubicBezTo>
                    <a:pt x="845" y="0"/>
                    <a:pt x="835" y="30"/>
                    <a:pt x="825" y="50"/>
                  </a:cubicBezTo>
                  <a:lnTo>
                    <a:pt x="766" y="149"/>
                  </a:lnTo>
                  <a:cubicBezTo>
                    <a:pt x="636" y="328"/>
                    <a:pt x="537" y="517"/>
                    <a:pt x="398" y="685"/>
                  </a:cubicBezTo>
                  <a:cubicBezTo>
                    <a:pt x="269" y="854"/>
                    <a:pt x="130" y="1023"/>
                    <a:pt x="1" y="1192"/>
                  </a:cubicBezTo>
                  <a:lnTo>
                    <a:pt x="190" y="1331"/>
                  </a:lnTo>
                  <a:cubicBezTo>
                    <a:pt x="309" y="1152"/>
                    <a:pt x="428" y="974"/>
                    <a:pt x="557" y="784"/>
                  </a:cubicBezTo>
                  <a:cubicBezTo>
                    <a:pt x="676" y="606"/>
                    <a:pt x="775" y="407"/>
                    <a:pt x="885" y="219"/>
                  </a:cubicBezTo>
                  <a:lnTo>
                    <a:pt x="905" y="169"/>
                  </a:lnTo>
                  <a:cubicBezTo>
                    <a:pt x="905" y="169"/>
                    <a:pt x="905" y="159"/>
                    <a:pt x="914" y="159"/>
                  </a:cubicBezTo>
                  <a:lnTo>
                    <a:pt x="934" y="159"/>
                  </a:lnTo>
                  <a:lnTo>
                    <a:pt x="1053" y="199"/>
                  </a:lnTo>
                  <a:lnTo>
                    <a:pt x="1371" y="308"/>
                  </a:lnTo>
                  <a:lnTo>
                    <a:pt x="1689" y="407"/>
                  </a:lnTo>
                  <a:cubicBezTo>
                    <a:pt x="1798" y="437"/>
                    <a:pt x="1907" y="457"/>
                    <a:pt x="2017" y="477"/>
                  </a:cubicBezTo>
                  <a:cubicBezTo>
                    <a:pt x="2017" y="477"/>
                    <a:pt x="2176" y="506"/>
                    <a:pt x="2344" y="546"/>
                  </a:cubicBezTo>
                  <a:cubicBezTo>
                    <a:pt x="2503" y="576"/>
                    <a:pt x="2672" y="606"/>
                    <a:pt x="2672" y="606"/>
                  </a:cubicBezTo>
                  <a:cubicBezTo>
                    <a:pt x="2891" y="636"/>
                    <a:pt x="3109" y="665"/>
                    <a:pt x="3328" y="685"/>
                  </a:cubicBezTo>
                  <a:cubicBezTo>
                    <a:pt x="3764" y="735"/>
                    <a:pt x="4211" y="745"/>
                    <a:pt x="4658" y="765"/>
                  </a:cubicBezTo>
                  <a:lnTo>
                    <a:pt x="4707" y="437"/>
                  </a:lnTo>
                  <a:lnTo>
                    <a:pt x="4707" y="437"/>
                  </a:lnTo>
                  <a:cubicBezTo>
                    <a:pt x="4321" y="479"/>
                    <a:pt x="3934" y="521"/>
                    <a:pt x="3560" y="521"/>
                  </a:cubicBezTo>
                  <a:cubicBezTo>
                    <a:pt x="3492" y="521"/>
                    <a:pt x="3424" y="520"/>
                    <a:pt x="3357" y="517"/>
                  </a:cubicBezTo>
                  <a:cubicBezTo>
                    <a:pt x="3138" y="506"/>
                    <a:pt x="2910" y="506"/>
                    <a:pt x="2692" y="487"/>
                  </a:cubicBezTo>
                  <a:lnTo>
                    <a:pt x="2374" y="427"/>
                  </a:lnTo>
                  <a:cubicBezTo>
                    <a:pt x="2205" y="398"/>
                    <a:pt x="2046" y="367"/>
                    <a:pt x="2046" y="367"/>
                  </a:cubicBezTo>
                  <a:cubicBezTo>
                    <a:pt x="1937" y="348"/>
                    <a:pt x="1828" y="328"/>
                    <a:pt x="1719" y="298"/>
                  </a:cubicBezTo>
                  <a:lnTo>
                    <a:pt x="1411" y="199"/>
                  </a:lnTo>
                  <a:lnTo>
                    <a:pt x="1103" y="89"/>
                  </a:lnTo>
                  <a:lnTo>
                    <a:pt x="925" y="20"/>
                  </a:lnTo>
                  <a:lnTo>
                    <a:pt x="8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31"/>
            <p:cNvSpPr/>
            <p:nvPr/>
          </p:nvSpPr>
          <p:spPr>
            <a:xfrm>
              <a:off x="5328425" y="3382650"/>
              <a:ext cx="42225" cy="104300"/>
            </a:xfrm>
            <a:custGeom>
              <a:avLst/>
              <a:gdLst/>
              <a:ahLst/>
              <a:cxnLst/>
              <a:rect l="l" t="t" r="r" b="b"/>
              <a:pathLst>
                <a:path w="1689" h="4172" extrusionOk="0">
                  <a:moveTo>
                    <a:pt x="1460" y="1"/>
                  </a:moveTo>
                  <a:cubicBezTo>
                    <a:pt x="1440" y="180"/>
                    <a:pt x="1430" y="358"/>
                    <a:pt x="1420" y="537"/>
                  </a:cubicBezTo>
                  <a:cubicBezTo>
                    <a:pt x="1411" y="627"/>
                    <a:pt x="1411" y="726"/>
                    <a:pt x="1400" y="815"/>
                  </a:cubicBezTo>
                  <a:lnTo>
                    <a:pt x="1351" y="1083"/>
                  </a:lnTo>
                  <a:cubicBezTo>
                    <a:pt x="1311" y="1262"/>
                    <a:pt x="1291" y="1441"/>
                    <a:pt x="1241" y="1620"/>
                  </a:cubicBezTo>
                  <a:lnTo>
                    <a:pt x="1073" y="2145"/>
                  </a:lnTo>
                  <a:cubicBezTo>
                    <a:pt x="1063" y="2185"/>
                    <a:pt x="1043" y="2225"/>
                    <a:pt x="1033" y="2275"/>
                  </a:cubicBezTo>
                  <a:lnTo>
                    <a:pt x="974" y="2394"/>
                  </a:lnTo>
                  <a:lnTo>
                    <a:pt x="855" y="2642"/>
                  </a:lnTo>
                  <a:lnTo>
                    <a:pt x="745" y="2900"/>
                  </a:lnTo>
                  <a:cubicBezTo>
                    <a:pt x="705" y="2980"/>
                    <a:pt x="656" y="3049"/>
                    <a:pt x="606" y="3129"/>
                  </a:cubicBezTo>
                  <a:cubicBezTo>
                    <a:pt x="507" y="3288"/>
                    <a:pt x="418" y="3447"/>
                    <a:pt x="318" y="3595"/>
                  </a:cubicBezTo>
                  <a:lnTo>
                    <a:pt x="149" y="3804"/>
                  </a:lnTo>
                  <a:cubicBezTo>
                    <a:pt x="120" y="3844"/>
                    <a:pt x="100" y="3883"/>
                    <a:pt x="70" y="3923"/>
                  </a:cubicBezTo>
                  <a:lnTo>
                    <a:pt x="1" y="4032"/>
                  </a:lnTo>
                  <a:lnTo>
                    <a:pt x="199" y="4171"/>
                  </a:lnTo>
                  <a:lnTo>
                    <a:pt x="268" y="4042"/>
                  </a:lnTo>
                  <a:lnTo>
                    <a:pt x="328" y="3923"/>
                  </a:lnTo>
                  <a:lnTo>
                    <a:pt x="477" y="3694"/>
                  </a:lnTo>
                  <a:cubicBezTo>
                    <a:pt x="566" y="3526"/>
                    <a:pt x="646" y="3357"/>
                    <a:pt x="725" y="3198"/>
                  </a:cubicBezTo>
                  <a:cubicBezTo>
                    <a:pt x="765" y="3109"/>
                    <a:pt x="824" y="3039"/>
                    <a:pt x="855" y="2950"/>
                  </a:cubicBezTo>
                  <a:lnTo>
                    <a:pt x="963" y="2692"/>
                  </a:lnTo>
                  <a:lnTo>
                    <a:pt x="1073" y="2434"/>
                  </a:lnTo>
                  <a:lnTo>
                    <a:pt x="1122" y="2304"/>
                  </a:lnTo>
                  <a:cubicBezTo>
                    <a:pt x="1142" y="2265"/>
                    <a:pt x="1152" y="2215"/>
                    <a:pt x="1172" y="2176"/>
                  </a:cubicBezTo>
                  <a:cubicBezTo>
                    <a:pt x="1222" y="1997"/>
                    <a:pt x="1281" y="1818"/>
                    <a:pt x="1341" y="1649"/>
                  </a:cubicBezTo>
                  <a:cubicBezTo>
                    <a:pt x="1411" y="1470"/>
                    <a:pt x="1430" y="1282"/>
                    <a:pt x="1480" y="1103"/>
                  </a:cubicBezTo>
                  <a:lnTo>
                    <a:pt x="1559" y="835"/>
                  </a:lnTo>
                  <a:cubicBezTo>
                    <a:pt x="1579" y="746"/>
                    <a:pt x="1589" y="656"/>
                    <a:pt x="1599" y="567"/>
                  </a:cubicBezTo>
                  <a:cubicBezTo>
                    <a:pt x="1629" y="378"/>
                    <a:pt x="1658" y="190"/>
                    <a:pt x="1689" y="11"/>
                  </a:cubicBezTo>
                  <a:lnTo>
                    <a:pt x="146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7" name="Google Shape;12847;p31"/>
            <p:cNvSpPr/>
            <p:nvPr/>
          </p:nvSpPr>
          <p:spPr>
            <a:xfrm>
              <a:off x="5309800" y="3381175"/>
              <a:ext cx="38025" cy="92350"/>
            </a:xfrm>
            <a:custGeom>
              <a:avLst/>
              <a:gdLst/>
              <a:ahLst/>
              <a:cxnLst/>
              <a:rect l="l" t="t" r="r" b="b"/>
              <a:pathLst>
                <a:path w="1521" h="3694" extrusionOk="0">
                  <a:moveTo>
                    <a:pt x="1282" y="0"/>
                  </a:moveTo>
                  <a:lnTo>
                    <a:pt x="1252" y="477"/>
                  </a:lnTo>
                  <a:cubicBezTo>
                    <a:pt x="1242" y="556"/>
                    <a:pt x="1252" y="646"/>
                    <a:pt x="1232" y="725"/>
                  </a:cubicBezTo>
                  <a:lnTo>
                    <a:pt x="1192" y="953"/>
                  </a:lnTo>
                  <a:cubicBezTo>
                    <a:pt x="1163" y="1112"/>
                    <a:pt x="1152" y="1281"/>
                    <a:pt x="1103" y="1430"/>
                  </a:cubicBezTo>
                  <a:lnTo>
                    <a:pt x="954" y="1887"/>
                  </a:lnTo>
                  <a:cubicBezTo>
                    <a:pt x="944" y="1926"/>
                    <a:pt x="934" y="1966"/>
                    <a:pt x="914" y="2006"/>
                  </a:cubicBezTo>
                  <a:lnTo>
                    <a:pt x="865" y="2116"/>
                  </a:lnTo>
                  <a:lnTo>
                    <a:pt x="766" y="2334"/>
                  </a:lnTo>
                  <a:lnTo>
                    <a:pt x="666" y="2552"/>
                  </a:lnTo>
                  <a:cubicBezTo>
                    <a:pt x="636" y="2632"/>
                    <a:pt x="576" y="2691"/>
                    <a:pt x="537" y="2761"/>
                  </a:cubicBezTo>
                  <a:cubicBezTo>
                    <a:pt x="457" y="2900"/>
                    <a:pt x="368" y="3029"/>
                    <a:pt x="289" y="3168"/>
                  </a:cubicBezTo>
                  <a:lnTo>
                    <a:pt x="140" y="3356"/>
                  </a:lnTo>
                  <a:cubicBezTo>
                    <a:pt x="110" y="3386"/>
                    <a:pt x="90" y="3416"/>
                    <a:pt x="70" y="3456"/>
                  </a:cubicBezTo>
                  <a:lnTo>
                    <a:pt x="1" y="3545"/>
                  </a:lnTo>
                  <a:lnTo>
                    <a:pt x="209" y="3694"/>
                  </a:lnTo>
                  <a:lnTo>
                    <a:pt x="259" y="3575"/>
                  </a:lnTo>
                  <a:cubicBezTo>
                    <a:pt x="279" y="3545"/>
                    <a:pt x="298" y="3506"/>
                    <a:pt x="318" y="3475"/>
                  </a:cubicBezTo>
                  <a:lnTo>
                    <a:pt x="448" y="3267"/>
                  </a:lnTo>
                  <a:cubicBezTo>
                    <a:pt x="517" y="3118"/>
                    <a:pt x="587" y="2969"/>
                    <a:pt x="666" y="2830"/>
                  </a:cubicBezTo>
                  <a:cubicBezTo>
                    <a:pt x="696" y="2751"/>
                    <a:pt x="746" y="2681"/>
                    <a:pt x="775" y="2612"/>
                  </a:cubicBezTo>
                  <a:lnTo>
                    <a:pt x="865" y="2383"/>
                  </a:lnTo>
                  <a:lnTo>
                    <a:pt x="964" y="2155"/>
                  </a:lnTo>
                  <a:lnTo>
                    <a:pt x="1013" y="2046"/>
                  </a:lnTo>
                  <a:cubicBezTo>
                    <a:pt x="1024" y="2006"/>
                    <a:pt x="1033" y="1966"/>
                    <a:pt x="1053" y="1926"/>
                  </a:cubicBezTo>
                  <a:cubicBezTo>
                    <a:pt x="1093" y="1768"/>
                    <a:pt x="1152" y="1619"/>
                    <a:pt x="1202" y="1460"/>
                  </a:cubicBezTo>
                  <a:cubicBezTo>
                    <a:pt x="1262" y="1301"/>
                    <a:pt x="1282" y="1142"/>
                    <a:pt x="1331" y="984"/>
                  </a:cubicBezTo>
                  <a:lnTo>
                    <a:pt x="1401" y="745"/>
                  </a:lnTo>
                  <a:cubicBezTo>
                    <a:pt x="1421" y="666"/>
                    <a:pt x="1421" y="586"/>
                    <a:pt x="1441" y="507"/>
                  </a:cubicBezTo>
                  <a:cubicBezTo>
                    <a:pt x="1461" y="338"/>
                    <a:pt x="1490" y="179"/>
                    <a:pt x="1520" y="20"/>
                  </a:cubicBezTo>
                  <a:lnTo>
                    <a:pt x="12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8" name="Google Shape;12848;p31"/>
            <p:cNvSpPr/>
            <p:nvPr/>
          </p:nvSpPr>
          <p:spPr>
            <a:xfrm>
              <a:off x="5493250" y="3470025"/>
              <a:ext cx="17650" cy="37775"/>
            </a:xfrm>
            <a:custGeom>
              <a:avLst/>
              <a:gdLst/>
              <a:ahLst/>
              <a:cxnLst/>
              <a:rect l="l" t="t" r="r" b="b"/>
              <a:pathLst>
                <a:path w="706" h="1511" extrusionOk="0">
                  <a:moveTo>
                    <a:pt x="705" y="1"/>
                  </a:moveTo>
                  <a:lnTo>
                    <a:pt x="457" y="60"/>
                  </a:lnTo>
                  <a:cubicBezTo>
                    <a:pt x="437" y="110"/>
                    <a:pt x="457" y="140"/>
                    <a:pt x="457" y="190"/>
                  </a:cubicBezTo>
                  <a:lnTo>
                    <a:pt x="427" y="369"/>
                  </a:lnTo>
                  <a:cubicBezTo>
                    <a:pt x="407" y="488"/>
                    <a:pt x="368" y="597"/>
                    <a:pt x="328" y="726"/>
                  </a:cubicBezTo>
                  <a:cubicBezTo>
                    <a:pt x="298" y="845"/>
                    <a:pt x="259" y="954"/>
                    <a:pt x="199" y="1064"/>
                  </a:cubicBezTo>
                  <a:cubicBezTo>
                    <a:pt x="169" y="1113"/>
                    <a:pt x="140" y="1153"/>
                    <a:pt x="100" y="1203"/>
                  </a:cubicBezTo>
                  <a:cubicBezTo>
                    <a:pt x="70" y="1242"/>
                    <a:pt x="30" y="1272"/>
                    <a:pt x="1" y="1302"/>
                  </a:cubicBezTo>
                  <a:lnTo>
                    <a:pt x="179" y="1510"/>
                  </a:lnTo>
                  <a:cubicBezTo>
                    <a:pt x="209" y="1441"/>
                    <a:pt x="248" y="1371"/>
                    <a:pt x="268" y="1302"/>
                  </a:cubicBezTo>
                  <a:lnTo>
                    <a:pt x="338" y="1113"/>
                  </a:lnTo>
                  <a:cubicBezTo>
                    <a:pt x="378" y="994"/>
                    <a:pt x="398" y="865"/>
                    <a:pt x="437" y="755"/>
                  </a:cubicBezTo>
                  <a:cubicBezTo>
                    <a:pt x="467" y="636"/>
                    <a:pt x="517" y="527"/>
                    <a:pt x="566" y="408"/>
                  </a:cubicBezTo>
                  <a:cubicBezTo>
                    <a:pt x="596" y="349"/>
                    <a:pt x="616" y="289"/>
                    <a:pt x="646" y="230"/>
                  </a:cubicBezTo>
                  <a:cubicBezTo>
                    <a:pt x="665" y="160"/>
                    <a:pt x="696" y="80"/>
                    <a:pt x="7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9" name="Google Shape;12849;p31"/>
            <p:cNvSpPr/>
            <p:nvPr/>
          </p:nvSpPr>
          <p:spPr>
            <a:xfrm>
              <a:off x="5367150" y="3424625"/>
              <a:ext cx="48425" cy="35500"/>
            </a:xfrm>
            <a:custGeom>
              <a:avLst/>
              <a:gdLst/>
              <a:ahLst/>
              <a:cxnLst/>
              <a:rect l="l" t="t" r="r" b="b"/>
              <a:pathLst>
                <a:path w="1937" h="1420" extrusionOk="0">
                  <a:moveTo>
                    <a:pt x="510" y="301"/>
                  </a:moveTo>
                  <a:lnTo>
                    <a:pt x="510" y="301"/>
                  </a:lnTo>
                  <a:cubicBezTo>
                    <a:pt x="617" y="373"/>
                    <a:pt x="726" y="448"/>
                    <a:pt x="835" y="526"/>
                  </a:cubicBezTo>
                  <a:lnTo>
                    <a:pt x="1093" y="715"/>
                  </a:lnTo>
                  <a:lnTo>
                    <a:pt x="1341" y="923"/>
                  </a:lnTo>
                  <a:lnTo>
                    <a:pt x="1589" y="1152"/>
                  </a:lnTo>
                  <a:lnTo>
                    <a:pt x="1678" y="1231"/>
                  </a:lnTo>
                  <a:lnTo>
                    <a:pt x="1708" y="1261"/>
                  </a:lnTo>
                  <a:lnTo>
                    <a:pt x="1728" y="1281"/>
                  </a:lnTo>
                  <a:lnTo>
                    <a:pt x="1708" y="1281"/>
                  </a:lnTo>
                  <a:cubicBezTo>
                    <a:pt x="1678" y="1301"/>
                    <a:pt x="1649" y="1301"/>
                    <a:pt x="1619" y="1311"/>
                  </a:cubicBezTo>
                  <a:lnTo>
                    <a:pt x="1559" y="1311"/>
                  </a:lnTo>
                  <a:cubicBezTo>
                    <a:pt x="1530" y="1320"/>
                    <a:pt x="1499" y="1320"/>
                    <a:pt x="1480" y="1320"/>
                  </a:cubicBezTo>
                  <a:cubicBezTo>
                    <a:pt x="1371" y="1320"/>
                    <a:pt x="1252" y="1311"/>
                    <a:pt x="1142" y="1311"/>
                  </a:cubicBezTo>
                  <a:cubicBezTo>
                    <a:pt x="1092" y="1309"/>
                    <a:pt x="1043" y="1308"/>
                    <a:pt x="994" y="1308"/>
                  </a:cubicBezTo>
                  <a:cubicBezTo>
                    <a:pt x="865" y="1308"/>
                    <a:pt x="738" y="1314"/>
                    <a:pt x="611" y="1314"/>
                  </a:cubicBezTo>
                  <a:cubicBezTo>
                    <a:pt x="567" y="1314"/>
                    <a:pt x="522" y="1313"/>
                    <a:pt x="477" y="1311"/>
                  </a:cubicBezTo>
                  <a:lnTo>
                    <a:pt x="209" y="1301"/>
                  </a:lnTo>
                  <a:cubicBezTo>
                    <a:pt x="199" y="1301"/>
                    <a:pt x="179" y="1301"/>
                    <a:pt x="179" y="1291"/>
                  </a:cubicBezTo>
                  <a:lnTo>
                    <a:pt x="199" y="1261"/>
                  </a:lnTo>
                  <a:lnTo>
                    <a:pt x="239" y="1172"/>
                  </a:lnTo>
                  <a:lnTo>
                    <a:pt x="348" y="914"/>
                  </a:lnTo>
                  <a:cubicBezTo>
                    <a:pt x="378" y="824"/>
                    <a:pt x="398" y="735"/>
                    <a:pt x="427" y="645"/>
                  </a:cubicBezTo>
                  <a:cubicBezTo>
                    <a:pt x="459" y="531"/>
                    <a:pt x="487" y="418"/>
                    <a:pt x="510" y="301"/>
                  </a:cubicBezTo>
                  <a:close/>
                  <a:moveTo>
                    <a:pt x="457" y="0"/>
                  </a:moveTo>
                  <a:lnTo>
                    <a:pt x="387" y="79"/>
                  </a:lnTo>
                  <a:lnTo>
                    <a:pt x="387" y="79"/>
                  </a:lnTo>
                  <a:lnTo>
                    <a:pt x="308" y="69"/>
                  </a:lnTo>
                  <a:cubicBezTo>
                    <a:pt x="308" y="248"/>
                    <a:pt x="279" y="417"/>
                    <a:pt x="248" y="596"/>
                  </a:cubicBezTo>
                  <a:cubicBezTo>
                    <a:pt x="229" y="685"/>
                    <a:pt x="219" y="775"/>
                    <a:pt x="199" y="864"/>
                  </a:cubicBezTo>
                  <a:lnTo>
                    <a:pt x="109" y="1122"/>
                  </a:lnTo>
                  <a:lnTo>
                    <a:pt x="40" y="1291"/>
                  </a:lnTo>
                  <a:lnTo>
                    <a:pt x="10" y="1390"/>
                  </a:lnTo>
                  <a:lnTo>
                    <a:pt x="1" y="1400"/>
                  </a:lnTo>
                  <a:lnTo>
                    <a:pt x="50" y="1400"/>
                  </a:lnTo>
                  <a:lnTo>
                    <a:pt x="109" y="1410"/>
                  </a:lnTo>
                  <a:lnTo>
                    <a:pt x="487" y="1410"/>
                  </a:lnTo>
                  <a:cubicBezTo>
                    <a:pt x="632" y="1410"/>
                    <a:pt x="778" y="1406"/>
                    <a:pt x="924" y="1406"/>
                  </a:cubicBezTo>
                  <a:cubicBezTo>
                    <a:pt x="996" y="1406"/>
                    <a:pt x="1069" y="1407"/>
                    <a:pt x="1142" y="1410"/>
                  </a:cubicBezTo>
                  <a:cubicBezTo>
                    <a:pt x="1252" y="1410"/>
                    <a:pt x="1360" y="1420"/>
                    <a:pt x="1480" y="1420"/>
                  </a:cubicBezTo>
                  <a:lnTo>
                    <a:pt x="1559" y="1420"/>
                  </a:lnTo>
                  <a:lnTo>
                    <a:pt x="1669" y="1410"/>
                  </a:lnTo>
                  <a:cubicBezTo>
                    <a:pt x="1738" y="1400"/>
                    <a:pt x="1808" y="1380"/>
                    <a:pt x="1887" y="1360"/>
                  </a:cubicBezTo>
                  <a:lnTo>
                    <a:pt x="1936" y="1340"/>
                  </a:lnTo>
                  <a:cubicBezTo>
                    <a:pt x="1927" y="1320"/>
                    <a:pt x="1907" y="1311"/>
                    <a:pt x="1897" y="1301"/>
                  </a:cubicBezTo>
                  <a:lnTo>
                    <a:pt x="1817" y="1212"/>
                  </a:lnTo>
                  <a:lnTo>
                    <a:pt x="1678" y="1062"/>
                  </a:lnTo>
                  <a:lnTo>
                    <a:pt x="1440" y="824"/>
                  </a:lnTo>
                  <a:lnTo>
                    <a:pt x="1202" y="605"/>
                  </a:lnTo>
                  <a:lnTo>
                    <a:pt x="954" y="397"/>
                  </a:lnTo>
                  <a:cubicBezTo>
                    <a:pt x="785" y="258"/>
                    <a:pt x="636" y="129"/>
                    <a:pt x="45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0" name="Google Shape;12850;p31"/>
            <p:cNvSpPr/>
            <p:nvPr/>
          </p:nvSpPr>
          <p:spPr>
            <a:xfrm>
              <a:off x="5356975" y="3519925"/>
              <a:ext cx="47425" cy="117925"/>
            </a:xfrm>
            <a:custGeom>
              <a:avLst/>
              <a:gdLst/>
              <a:ahLst/>
              <a:cxnLst/>
              <a:rect l="l" t="t" r="r" b="b"/>
              <a:pathLst>
                <a:path w="1897" h="4717" extrusionOk="0">
                  <a:moveTo>
                    <a:pt x="874" y="1"/>
                  </a:moveTo>
                  <a:cubicBezTo>
                    <a:pt x="765" y="189"/>
                    <a:pt x="636" y="358"/>
                    <a:pt x="507" y="537"/>
                  </a:cubicBezTo>
                  <a:cubicBezTo>
                    <a:pt x="377" y="706"/>
                    <a:pt x="258" y="895"/>
                    <a:pt x="110" y="1053"/>
                  </a:cubicBezTo>
                  <a:lnTo>
                    <a:pt x="30" y="1142"/>
                  </a:lnTo>
                  <a:cubicBezTo>
                    <a:pt x="20" y="1162"/>
                    <a:pt x="0" y="1173"/>
                    <a:pt x="0" y="1192"/>
                  </a:cubicBezTo>
                  <a:lnTo>
                    <a:pt x="40" y="1242"/>
                  </a:lnTo>
                  <a:lnTo>
                    <a:pt x="159" y="1391"/>
                  </a:lnTo>
                  <a:lnTo>
                    <a:pt x="348" y="1649"/>
                  </a:lnTo>
                  <a:lnTo>
                    <a:pt x="547" y="1917"/>
                  </a:lnTo>
                  <a:cubicBezTo>
                    <a:pt x="606" y="2007"/>
                    <a:pt x="655" y="2106"/>
                    <a:pt x="705" y="2195"/>
                  </a:cubicBezTo>
                  <a:lnTo>
                    <a:pt x="864" y="2493"/>
                  </a:lnTo>
                  <a:cubicBezTo>
                    <a:pt x="944" y="2642"/>
                    <a:pt x="1013" y="2781"/>
                    <a:pt x="1013" y="2781"/>
                  </a:cubicBezTo>
                  <a:cubicBezTo>
                    <a:pt x="1103" y="2989"/>
                    <a:pt x="1182" y="3198"/>
                    <a:pt x="1262" y="3406"/>
                  </a:cubicBezTo>
                  <a:cubicBezTo>
                    <a:pt x="1420" y="3834"/>
                    <a:pt x="1509" y="4270"/>
                    <a:pt x="1599" y="4717"/>
                  </a:cubicBezTo>
                  <a:lnTo>
                    <a:pt x="1897" y="4578"/>
                  </a:lnTo>
                  <a:cubicBezTo>
                    <a:pt x="1748" y="4171"/>
                    <a:pt x="1589" y="3734"/>
                    <a:pt x="1401" y="3327"/>
                  </a:cubicBezTo>
                  <a:cubicBezTo>
                    <a:pt x="1311" y="3119"/>
                    <a:pt x="1222" y="2920"/>
                    <a:pt x="1122" y="2722"/>
                  </a:cubicBezTo>
                  <a:lnTo>
                    <a:pt x="964" y="2424"/>
                  </a:lnTo>
                  <a:cubicBezTo>
                    <a:pt x="884" y="2285"/>
                    <a:pt x="805" y="2135"/>
                    <a:pt x="805" y="2135"/>
                  </a:cubicBezTo>
                  <a:cubicBezTo>
                    <a:pt x="745" y="2046"/>
                    <a:pt x="695" y="1947"/>
                    <a:pt x="636" y="1857"/>
                  </a:cubicBezTo>
                  <a:lnTo>
                    <a:pt x="447" y="1590"/>
                  </a:lnTo>
                  <a:lnTo>
                    <a:pt x="258" y="1321"/>
                  </a:lnTo>
                  <a:lnTo>
                    <a:pt x="179" y="1212"/>
                  </a:lnTo>
                  <a:lnTo>
                    <a:pt x="169" y="1192"/>
                  </a:lnTo>
                  <a:lnTo>
                    <a:pt x="179" y="1182"/>
                  </a:lnTo>
                  <a:lnTo>
                    <a:pt x="209" y="1153"/>
                  </a:lnTo>
                  <a:cubicBezTo>
                    <a:pt x="368" y="994"/>
                    <a:pt x="507" y="815"/>
                    <a:pt x="646" y="656"/>
                  </a:cubicBezTo>
                  <a:cubicBezTo>
                    <a:pt x="794" y="487"/>
                    <a:pt x="944" y="328"/>
                    <a:pt x="1063" y="140"/>
                  </a:cubicBezTo>
                  <a:lnTo>
                    <a:pt x="8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1" name="Google Shape;12851;p31"/>
            <p:cNvSpPr/>
            <p:nvPr/>
          </p:nvSpPr>
          <p:spPr>
            <a:xfrm>
              <a:off x="5266125" y="3593350"/>
              <a:ext cx="109225" cy="67350"/>
            </a:xfrm>
            <a:custGeom>
              <a:avLst/>
              <a:gdLst/>
              <a:ahLst/>
              <a:cxnLst/>
              <a:rect l="l" t="t" r="r" b="b"/>
              <a:pathLst>
                <a:path w="4369" h="2694" extrusionOk="0">
                  <a:moveTo>
                    <a:pt x="1359" y="0"/>
                  </a:moveTo>
                  <a:cubicBezTo>
                    <a:pt x="1343" y="0"/>
                    <a:pt x="1327" y="15"/>
                    <a:pt x="1311" y="23"/>
                  </a:cubicBezTo>
                  <a:lnTo>
                    <a:pt x="1211" y="72"/>
                  </a:lnTo>
                  <a:cubicBezTo>
                    <a:pt x="1003" y="152"/>
                    <a:pt x="814" y="251"/>
                    <a:pt x="606" y="330"/>
                  </a:cubicBezTo>
                  <a:cubicBezTo>
                    <a:pt x="408" y="400"/>
                    <a:pt x="199" y="469"/>
                    <a:pt x="0" y="539"/>
                  </a:cubicBezTo>
                  <a:lnTo>
                    <a:pt x="80" y="758"/>
                  </a:lnTo>
                  <a:cubicBezTo>
                    <a:pt x="288" y="668"/>
                    <a:pt x="487" y="588"/>
                    <a:pt x="686" y="499"/>
                  </a:cubicBezTo>
                  <a:cubicBezTo>
                    <a:pt x="884" y="400"/>
                    <a:pt x="1072" y="291"/>
                    <a:pt x="1271" y="191"/>
                  </a:cubicBezTo>
                  <a:lnTo>
                    <a:pt x="1311" y="162"/>
                  </a:lnTo>
                  <a:lnTo>
                    <a:pt x="1331" y="162"/>
                  </a:lnTo>
                  <a:lnTo>
                    <a:pt x="1341" y="171"/>
                  </a:lnTo>
                  <a:lnTo>
                    <a:pt x="1430" y="271"/>
                  </a:lnTo>
                  <a:lnTo>
                    <a:pt x="1639" y="529"/>
                  </a:lnTo>
                  <a:lnTo>
                    <a:pt x="1847" y="787"/>
                  </a:lnTo>
                  <a:cubicBezTo>
                    <a:pt x="1917" y="866"/>
                    <a:pt x="2006" y="946"/>
                    <a:pt x="2085" y="1025"/>
                  </a:cubicBezTo>
                  <a:cubicBezTo>
                    <a:pt x="2085" y="1025"/>
                    <a:pt x="2204" y="1144"/>
                    <a:pt x="2323" y="1254"/>
                  </a:cubicBezTo>
                  <a:cubicBezTo>
                    <a:pt x="2443" y="1373"/>
                    <a:pt x="2562" y="1482"/>
                    <a:pt x="2562" y="1482"/>
                  </a:cubicBezTo>
                  <a:cubicBezTo>
                    <a:pt x="2731" y="1621"/>
                    <a:pt x="2899" y="1770"/>
                    <a:pt x="3078" y="1899"/>
                  </a:cubicBezTo>
                  <a:cubicBezTo>
                    <a:pt x="3416" y="2187"/>
                    <a:pt x="3793" y="2435"/>
                    <a:pt x="4161" y="2693"/>
                  </a:cubicBezTo>
                  <a:lnTo>
                    <a:pt x="4369" y="2446"/>
                  </a:lnTo>
                  <a:cubicBezTo>
                    <a:pt x="3962" y="2247"/>
                    <a:pt x="3555" y="2038"/>
                    <a:pt x="3188" y="1780"/>
                  </a:cubicBezTo>
                  <a:lnTo>
                    <a:pt x="2652" y="1393"/>
                  </a:lnTo>
                  <a:lnTo>
                    <a:pt x="2413" y="1175"/>
                  </a:lnTo>
                  <a:cubicBezTo>
                    <a:pt x="2294" y="1065"/>
                    <a:pt x="2165" y="956"/>
                    <a:pt x="2165" y="956"/>
                  </a:cubicBezTo>
                  <a:cubicBezTo>
                    <a:pt x="2096" y="877"/>
                    <a:pt x="2006" y="797"/>
                    <a:pt x="1937" y="718"/>
                  </a:cubicBezTo>
                  <a:lnTo>
                    <a:pt x="1728" y="460"/>
                  </a:lnTo>
                  <a:lnTo>
                    <a:pt x="1529" y="202"/>
                  </a:lnTo>
                  <a:lnTo>
                    <a:pt x="1410" y="52"/>
                  </a:lnTo>
                  <a:lnTo>
                    <a:pt x="1370" y="3"/>
                  </a:lnTo>
                  <a:cubicBezTo>
                    <a:pt x="1366" y="1"/>
                    <a:pt x="1362" y="0"/>
                    <a:pt x="13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2" name="Google Shape;12852;p31"/>
            <p:cNvSpPr/>
            <p:nvPr/>
          </p:nvSpPr>
          <p:spPr>
            <a:xfrm>
              <a:off x="5243525" y="3483450"/>
              <a:ext cx="89900" cy="71000"/>
            </a:xfrm>
            <a:custGeom>
              <a:avLst/>
              <a:gdLst/>
              <a:ahLst/>
              <a:cxnLst/>
              <a:rect l="l" t="t" r="r" b="b"/>
              <a:pathLst>
                <a:path w="3596" h="2840" extrusionOk="0">
                  <a:moveTo>
                    <a:pt x="3406" y="0"/>
                  </a:moveTo>
                  <a:cubicBezTo>
                    <a:pt x="3317" y="159"/>
                    <a:pt x="3188" y="288"/>
                    <a:pt x="3079" y="437"/>
                  </a:cubicBezTo>
                  <a:cubicBezTo>
                    <a:pt x="2969" y="576"/>
                    <a:pt x="2870" y="735"/>
                    <a:pt x="2731" y="854"/>
                  </a:cubicBezTo>
                  <a:lnTo>
                    <a:pt x="2354" y="1251"/>
                  </a:lnTo>
                  <a:lnTo>
                    <a:pt x="1927" y="1599"/>
                  </a:lnTo>
                  <a:cubicBezTo>
                    <a:pt x="1788" y="1728"/>
                    <a:pt x="1619" y="1807"/>
                    <a:pt x="1470" y="1917"/>
                  </a:cubicBezTo>
                  <a:cubicBezTo>
                    <a:pt x="1312" y="2006"/>
                    <a:pt x="1162" y="2115"/>
                    <a:pt x="994" y="2184"/>
                  </a:cubicBezTo>
                  <a:cubicBezTo>
                    <a:pt x="825" y="2264"/>
                    <a:pt x="666" y="2343"/>
                    <a:pt x="507" y="2423"/>
                  </a:cubicBezTo>
                  <a:cubicBezTo>
                    <a:pt x="507" y="2423"/>
                    <a:pt x="438" y="2443"/>
                    <a:pt x="378" y="2462"/>
                  </a:cubicBezTo>
                  <a:cubicBezTo>
                    <a:pt x="308" y="2493"/>
                    <a:pt x="249" y="2512"/>
                    <a:pt x="249" y="2512"/>
                  </a:cubicBezTo>
                  <a:cubicBezTo>
                    <a:pt x="200" y="2522"/>
                    <a:pt x="160" y="2542"/>
                    <a:pt x="120" y="2562"/>
                  </a:cubicBezTo>
                  <a:lnTo>
                    <a:pt x="1" y="2612"/>
                  </a:lnTo>
                  <a:lnTo>
                    <a:pt x="90" y="2840"/>
                  </a:lnTo>
                  <a:lnTo>
                    <a:pt x="219" y="2771"/>
                  </a:lnTo>
                  <a:cubicBezTo>
                    <a:pt x="259" y="2751"/>
                    <a:pt x="288" y="2721"/>
                    <a:pt x="339" y="2711"/>
                  </a:cubicBezTo>
                  <a:lnTo>
                    <a:pt x="458" y="2651"/>
                  </a:lnTo>
                  <a:cubicBezTo>
                    <a:pt x="517" y="2621"/>
                    <a:pt x="586" y="2592"/>
                    <a:pt x="586" y="2592"/>
                  </a:cubicBezTo>
                  <a:cubicBezTo>
                    <a:pt x="745" y="2493"/>
                    <a:pt x="904" y="2403"/>
                    <a:pt x="1063" y="2304"/>
                  </a:cubicBezTo>
                  <a:cubicBezTo>
                    <a:pt x="1232" y="2224"/>
                    <a:pt x="1371" y="2105"/>
                    <a:pt x="1530" y="2006"/>
                  </a:cubicBezTo>
                  <a:cubicBezTo>
                    <a:pt x="1679" y="1897"/>
                    <a:pt x="1848" y="1807"/>
                    <a:pt x="1987" y="1678"/>
                  </a:cubicBezTo>
                  <a:cubicBezTo>
                    <a:pt x="2126" y="1559"/>
                    <a:pt x="2274" y="1450"/>
                    <a:pt x="2424" y="1331"/>
                  </a:cubicBezTo>
                  <a:cubicBezTo>
                    <a:pt x="2563" y="1202"/>
                    <a:pt x="2691" y="1083"/>
                    <a:pt x="2830" y="953"/>
                  </a:cubicBezTo>
                  <a:cubicBezTo>
                    <a:pt x="2980" y="834"/>
                    <a:pt x="3099" y="695"/>
                    <a:pt x="3227" y="556"/>
                  </a:cubicBezTo>
                  <a:cubicBezTo>
                    <a:pt x="3347" y="417"/>
                    <a:pt x="3486" y="288"/>
                    <a:pt x="3595" y="139"/>
                  </a:cubicBezTo>
                  <a:lnTo>
                    <a:pt x="340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3" name="Google Shape;12853;p31"/>
            <p:cNvSpPr/>
            <p:nvPr/>
          </p:nvSpPr>
          <p:spPr>
            <a:xfrm>
              <a:off x="5235100" y="3470025"/>
              <a:ext cx="79700" cy="63075"/>
            </a:xfrm>
            <a:custGeom>
              <a:avLst/>
              <a:gdLst/>
              <a:ahLst/>
              <a:cxnLst/>
              <a:rect l="l" t="t" r="r" b="b"/>
              <a:pathLst>
                <a:path w="3188" h="2523" extrusionOk="0">
                  <a:moveTo>
                    <a:pt x="2999" y="1"/>
                  </a:moveTo>
                  <a:cubicBezTo>
                    <a:pt x="2929" y="140"/>
                    <a:pt x="2810" y="249"/>
                    <a:pt x="2721" y="378"/>
                  </a:cubicBezTo>
                  <a:cubicBezTo>
                    <a:pt x="2622" y="508"/>
                    <a:pt x="2532" y="647"/>
                    <a:pt x="2413" y="755"/>
                  </a:cubicBezTo>
                  <a:lnTo>
                    <a:pt x="2075" y="1103"/>
                  </a:lnTo>
                  <a:lnTo>
                    <a:pt x="1698" y="1411"/>
                  </a:lnTo>
                  <a:cubicBezTo>
                    <a:pt x="1579" y="1520"/>
                    <a:pt x="1440" y="1600"/>
                    <a:pt x="1301" y="1679"/>
                  </a:cubicBezTo>
                  <a:cubicBezTo>
                    <a:pt x="1162" y="1768"/>
                    <a:pt x="1033" y="1868"/>
                    <a:pt x="884" y="1927"/>
                  </a:cubicBezTo>
                  <a:cubicBezTo>
                    <a:pt x="735" y="1987"/>
                    <a:pt x="586" y="2057"/>
                    <a:pt x="447" y="2126"/>
                  </a:cubicBezTo>
                  <a:cubicBezTo>
                    <a:pt x="447" y="2136"/>
                    <a:pt x="387" y="2146"/>
                    <a:pt x="338" y="2165"/>
                  </a:cubicBezTo>
                  <a:lnTo>
                    <a:pt x="219" y="2205"/>
                  </a:lnTo>
                  <a:cubicBezTo>
                    <a:pt x="179" y="2215"/>
                    <a:pt x="139" y="2235"/>
                    <a:pt x="109" y="2245"/>
                  </a:cubicBezTo>
                  <a:lnTo>
                    <a:pt x="0" y="2295"/>
                  </a:lnTo>
                  <a:lnTo>
                    <a:pt x="89" y="2523"/>
                  </a:lnTo>
                  <a:lnTo>
                    <a:pt x="208" y="2463"/>
                  </a:lnTo>
                  <a:cubicBezTo>
                    <a:pt x="239" y="2443"/>
                    <a:pt x="268" y="2414"/>
                    <a:pt x="308" y="2404"/>
                  </a:cubicBezTo>
                  <a:cubicBezTo>
                    <a:pt x="308" y="2404"/>
                    <a:pt x="367" y="2374"/>
                    <a:pt x="417" y="2354"/>
                  </a:cubicBezTo>
                  <a:cubicBezTo>
                    <a:pt x="477" y="2324"/>
                    <a:pt x="526" y="2295"/>
                    <a:pt x="526" y="2295"/>
                  </a:cubicBezTo>
                  <a:cubicBezTo>
                    <a:pt x="665" y="2215"/>
                    <a:pt x="804" y="2126"/>
                    <a:pt x="954" y="2046"/>
                  </a:cubicBezTo>
                  <a:cubicBezTo>
                    <a:pt x="1093" y="1977"/>
                    <a:pt x="1221" y="1868"/>
                    <a:pt x="1360" y="1779"/>
                  </a:cubicBezTo>
                  <a:cubicBezTo>
                    <a:pt x="1499" y="1679"/>
                    <a:pt x="1638" y="1600"/>
                    <a:pt x="1757" y="1490"/>
                  </a:cubicBezTo>
                  <a:cubicBezTo>
                    <a:pt x="1887" y="1381"/>
                    <a:pt x="2016" y="1282"/>
                    <a:pt x="2155" y="1183"/>
                  </a:cubicBezTo>
                  <a:lnTo>
                    <a:pt x="2512" y="855"/>
                  </a:lnTo>
                  <a:cubicBezTo>
                    <a:pt x="2651" y="746"/>
                    <a:pt x="2750" y="616"/>
                    <a:pt x="2860" y="497"/>
                  </a:cubicBezTo>
                  <a:cubicBezTo>
                    <a:pt x="2969" y="378"/>
                    <a:pt x="3098" y="269"/>
                    <a:pt x="3187" y="140"/>
                  </a:cubicBezTo>
                  <a:lnTo>
                    <a:pt x="29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31"/>
            <p:cNvSpPr/>
            <p:nvPr/>
          </p:nvSpPr>
          <p:spPr>
            <a:xfrm>
              <a:off x="5371850" y="3634125"/>
              <a:ext cx="32300" cy="26575"/>
            </a:xfrm>
            <a:custGeom>
              <a:avLst/>
              <a:gdLst/>
              <a:ahLst/>
              <a:cxnLst/>
              <a:rect l="l" t="t" r="r" b="b"/>
              <a:pathLst>
                <a:path w="1292" h="1063" extrusionOk="0">
                  <a:moveTo>
                    <a:pt x="1053" y="0"/>
                  </a:moveTo>
                  <a:cubicBezTo>
                    <a:pt x="1014" y="30"/>
                    <a:pt x="1014" y="69"/>
                    <a:pt x="984" y="109"/>
                  </a:cubicBezTo>
                  <a:cubicBezTo>
                    <a:pt x="945" y="149"/>
                    <a:pt x="905" y="199"/>
                    <a:pt x="865" y="239"/>
                  </a:cubicBezTo>
                  <a:cubicBezTo>
                    <a:pt x="775" y="318"/>
                    <a:pt x="686" y="407"/>
                    <a:pt x="587" y="486"/>
                  </a:cubicBezTo>
                  <a:cubicBezTo>
                    <a:pt x="497" y="566"/>
                    <a:pt x="398" y="636"/>
                    <a:pt x="299" y="695"/>
                  </a:cubicBezTo>
                  <a:cubicBezTo>
                    <a:pt x="249" y="725"/>
                    <a:pt x="199" y="745"/>
                    <a:pt x="140" y="765"/>
                  </a:cubicBezTo>
                  <a:cubicBezTo>
                    <a:pt x="91" y="784"/>
                    <a:pt x="51" y="784"/>
                    <a:pt x="1" y="795"/>
                  </a:cubicBezTo>
                  <a:lnTo>
                    <a:pt x="41" y="1062"/>
                  </a:lnTo>
                  <a:cubicBezTo>
                    <a:pt x="100" y="1023"/>
                    <a:pt x="170" y="983"/>
                    <a:pt x="230" y="943"/>
                  </a:cubicBezTo>
                  <a:lnTo>
                    <a:pt x="388" y="815"/>
                  </a:lnTo>
                  <a:cubicBezTo>
                    <a:pt x="477" y="735"/>
                    <a:pt x="567" y="645"/>
                    <a:pt x="667" y="566"/>
                  </a:cubicBezTo>
                  <a:cubicBezTo>
                    <a:pt x="755" y="486"/>
                    <a:pt x="855" y="417"/>
                    <a:pt x="954" y="347"/>
                  </a:cubicBezTo>
                  <a:cubicBezTo>
                    <a:pt x="1014" y="318"/>
                    <a:pt x="1064" y="278"/>
                    <a:pt x="1123" y="239"/>
                  </a:cubicBezTo>
                  <a:cubicBezTo>
                    <a:pt x="1172" y="199"/>
                    <a:pt x="1252" y="149"/>
                    <a:pt x="1292" y="89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31"/>
            <p:cNvSpPr/>
            <p:nvPr/>
          </p:nvSpPr>
          <p:spPr>
            <a:xfrm>
              <a:off x="5288950" y="3525900"/>
              <a:ext cx="41500" cy="48675"/>
            </a:xfrm>
            <a:custGeom>
              <a:avLst/>
              <a:gdLst/>
              <a:ahLst/>
              <a:cxnLst/>
              <a:rect l="l" t="t" r="r" b="b"/>
              <a:pathLst>
                <a:path w="1660" h="1947" extrusionOk="0">
                  <a:moveTo>
                    <a:pt x="1026" y="306"/>
                  </a:moveTo>
                  <a:lnTo>
                    <a:pt x="1026" y="306"/>
                  </a:lnTo>
                  <a:cubicBezTo>
                    <a:pt x="1077" y="424"/>
                    <a:pt x="1128" y="545"/>
                    <a:pt x="1183" y="665"/>
                  </a:cubicBezTo>
                  <a:lnTo>
                    <a:pt x="1291" y="963"/>
                  </a:lnTo>
                  <a:lnTo>
                    <a:pt x="1391" y="1281"/>
                  </a:lnTo>
                  <a:lnTo>
                    <a:pt x="1470" y="1598"/>
                  </a:lnTo>
                  <a:lnTo>
                    <a:pt x="1500" y="1708"/>
                  </a:lnTo>
                  <a:lnTo>
                    <a:pt x="1510" y="1757"/>
                  </a:lnTo>
                  <a:lnTo>
                    <a:pt x="1520" y="1777"/>
                  </a:lnTo>
                  <a:lnTo>
                    <a:pt x="1500" y="1777"/>
                  </a:lnTo>
                  <a:lnTo>
                    <a:pt x="1410" y="1748"/>
                  </a:lnTo>
                  <a:lnTo>
                    <a:pt x="1351" y="1718"/>
                  </a:lnTo>
                  <a:cubicBezTo>
                    <a:pt x="1331" y="1708"/>
                    <a:pt x="1311" y="1688"/>
                    <a:pt x="1282" y="1678"/>
                  </a:cubicBezTo>
                  <a:lnTo>
                    <a:pt x="1013" y="1499"/>
                  </a:lnTo>
                  <a:cubicBezTo>
                    <a:pt x="825" y="1360"/>
                    <a:pt x="636" y="1261"/>
                    <a:pt x="457" y="1132"/>
                  </a:cubicBezTo>
                  <a:lnTo>
                    <a:pt x="229" y="983"/>
                  </a:lnTo>
                  <a:cubicBezTo>
                    <a:pt x="229" y="973"/>
                    <a:pt x="199" y="963"/>
                    <a:pt x="209" y="963"/>
                  </a:cubicBezTo>
                  <a:lnTo>
                    <a:pt x="239" y="943"/>
                  </a:lnTo>
                  <a:lnTo>
                    <a:pt x="318" y="894"/>
                  </a:lnTo>
                  <a:cubicBezTo>
                    <a:pt x="398" y="834"/>
                    <a:pt x="477" y="795"/>
                    <a:pt x="557" y="725"/>
                  </a:cubicBezTo>
                  <a:lnTo>
                    <a:pt x="765" y="546"/>
                  </a:lnTo>
                  <a:cubicBezTo>
                    <a:pt x="853" y="465"/>
                    <a:pt x="943" y="389"/>
                    <a:pt x="1026" y="306"/>
                  </a:cubicBezTo>
                  <a:close/>
                  <a:moveTo>
                    <a:pt x="984" y="0"/>
                  </a:moveTo>
                  <a:cubicBezTo>
                    <a:pt x="966" y="28"/>
                    <a:pt x="947" y="54"/>
                    <a:pt x="927" y="81"/>
                  </a:cubicBezTo>
                  <a:lnTo>
                    <a:pt x="927" y="81"/>
                  </a:lnTo>
                  <a:cubicBezTo>
                    <a:pt x="926" y="80"/>
                    <a:pt x="925" y="80"/>
                    <a:pt x="924" y="80"/>
                  </a:cubicBezTo>
                  <a:lnTo>
                    <a:pt x="924" y="80"/>
                  </a:lnTo>
                  <a:cubicBezTo>
                    <a:pt x="925" y="81"/>
                    <a:pt x="925" y="82"/>
                    <a:pt x="926" y="83"/>
                  </a:cubicBezTo>
                  <a:lnTo>
                    <a:pt x="926" y="83"/>
                  </a:lnTo>
                  <a:cubicBezTo>
                    <a:pt x="840" y="198"/>
                    <a:pt x="743" y="303"/>
                    <a:pt x="646" y="407"/>
                  </a:cubicBezTo>
                  <a:lnTo>
                    <a:pt x="448" y="606"/>
                  </a:lnTo>
                  <a:cubicBezTo>
                    <a:pt x="388" y="665"/>
                    <a:pt x="309" y="715"/>
                    <a:pt x="239" y="775"/>
                  </a:cubicBezTo>
                  <a:lnTo>
                    <a:pt x="90" y="884"/>
                  </a:lnTo>
                  <a:lnTo>
                    <a:pt x="11" y="943"/>
                  </a:lnTo>
                  <a:lnTo>
                    <a:pt x="1" y="953"/>
                  </a:lnTo>
                  <a:lnTo>
                    <a:pt x="11" y="963"/>
                  </a:lnTo>
                  <a:lnTo>
                    <a:pt x="31" y="983"/>
                  </a:lnTo>
                  <a:lnTo>
                    <a:pt x="80" y="1013"/>
                  </a:lnTo>
                  <a:cubicBezTo>
                    <a:pt x="80" y="1013"/>
                    <a:pt x="159" y="1062"/>
                    <a:pt x="239" y="1122"/>
                  </a:cubicBezTo>
                  <a:cubicBezTo>
                    <a:pt x="318" y="1172"/>
                    <a:pt x="408" y="1221"/>
                    <a:pt x="408" y="1221"/>
                  </a:cubicBezTo>
                  <a:cubicBezTo>
                    <a:pt x="587" y="1340"/>
                    <a:pt x="785" y="1450"/>
                    <a:pt x="954" y="1579"/>
                  </a:cubicBezTo>
                  <a:cubicBezTo>
                    <a:pt x="1043" y="1638"/>
                    <a:pt x="1132" y="1708"/>
                    <a:pt x="1232" y="1768"/>
                  </a:cubicBezTo>
                  <a:cubicBezTo>
                    <a:pt x="1262" y="1788"/>
                    <a:pt x="1282" y="1797"/>
                    <a:pt x="1302" y="1807"/>
                  </a:cubicBezTo>
                  <a:lnTo>
                    <a:pt x="1391" y="1857"/>
                  </a:lnTo>
                  <a:cubicBezTo>
                    <a:pt x="1461" y="1887"/>
                    <a:pt x="1530" y="1916"/>
                    <a:pt x="1609" y="1927"/>
                  </a:cubicBezTo>
                  <a:lnTo>
                    <a:pt x="1659" y="1946"/>
                  </a:lnTo>
                  <a:cubicBezTo>
                    <a:pt x="1659" y="1927"/>
                    <a:pt x="1659" y="1907"/>
                    <a:pt x="1649" y="1887"/>
                  </a:cubicBezTo>
                  <a:lnTo>
                    <a:pt x="1629" y="1777"/>
                  </a:lnTo>
                  <a:lnTo>
                    <a:pt x="1589" y="1569"/>
                  </a:lnTo>
                  <a:lnTo>
                    <a:pt x="1520" y="1251"/>
                  </a:lnTo>
                  <a:lnTo>
                    <a:pt x="1441" y="934"/>
                  </a:lnTo>
                  <a:lnTo>
                    <a:pt x="1351" y="625"/>
                  </a:lnTo>
                  <a:cubicBezTo>
                    <a:pt x="1291" y="427"/>
                    <a:pt x="1212" y="219"/>
                    <a:pt x="1132" y="10"/>
                  </a:cubicBezTo>
                  <a:cubicBezTo>
                    <a:pt x="1132" y="10"/>
                    <a:pt x="1087" y="28"/>
                    <a:pt x="1039" y="46"/>
                  </a:cubicBezTo>
                  <a:lnTo>
                    <a:pt x="1039" y="46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31"/>
            <p:cNvSpPr/>
            <p:nvPr/>
          </p:nvSpPr>
          <p:spPr>
            <a:xfrm>
              <a:off x="5217450" y="3606825"/>
              <a:ext cx="50675" cy="110225"/>
            </a:xfrm>
            <a:custGeom>
              <a:avLst/>
              <a:gdLst/>
              <a:ahLst/>
              <a:cxnLst/>
              <a:rect l="l" t="t" r="r" b="b"/>
              <a:pathLst>
                <a:path w="2027" h="4409" extrusionOk="0">
                  <a:moveTo>
                    <a:pt x="1947" y="0"/>
                  </a:moveTo>
                  <a:cubicBezTo>
                    <a:pt x="1848" y="40"/>
                    <a:pt x="1759" y="99"/>
                    <a:pt x="1660" y="139"/>
                  </a:cubicBezTo>
                  <a:lnTo>
                    <a:pt x="1351" y="248"/>
                  </a:lnTo>
                  <a:cubicBezTo>
                    <a:pt x="1153" y="327"/>
                    <a:pt x="945" y="407"/>
                    <a:pt x="746" y="477"/>
                  </a:cubicBezTo>
                  <a:lnTo>
                    <a:pt x="627" y="506"/>
                  </a:lnTo>
                  <a:cubicBezTo>
                    <a:pt x="607" y="516"/>
                    <a:pt x="577" y="516"/>
                    <a:pt x="577" y="526"/>
                  </a:cubicBezTo>
                  <a:lnTo>
                    <a:pt x="577" y="596"/>
                  </a:lnTo>
                  <a:lnTo>
                    <a:pt x="597" y="784"/>
                  </a:lnTo>
                  <a:lnTo>
                    <a:pt x="617" y="1112"/>
                  </a:lnTo>
                  <a:lnTo>
                    <a:pt x="636" y="1430"/>
                  </a:lnTo>
                  <a:cubicBezTo>
                    <a:pt x="647" y="1539"/>
                    <a:pt x="627" y="1648"/>
                    <a:pt x="627" y="1757"/>
                  </a:cubicBezTo>
                  <a:cubicBezTo>
                    <a:pt x="627" y="1757"/>
                    <a:pt x="607" y="1926"/>
                    <a:pt x="597" y="2085"/>
                  </a:cubicBezTo>
                  <a:cubicBezTo>
                    <a:pt x="577" y="2254"/>
                    <a:pt x="567" y="2413"/>
                    <a:pt x="567" y="2413"/>
                  </a:cubicBezTo>
                  <a:cubicBezTo>
                    <a:pt x="528" y="2631"/>
                    <a:pt x="478" y="2849"/>
                    <a:pt x="428" y="3068"/>
                  </a:cubicBezTo>
                  <a:cubicBezTo>
                    <a:pt x="378" y="3297"/>
                    <a:pt x="319" y="3515"/>
                    <a:pt x="250" y="3723"/>
                  </a:cubicBezTo>
                  <a:cubicBezTo>
                    <a:pt x="170" y="3942"/>
                    <a:pt x="91" y="4151"/>
                    <a:pt x="1" y="4359"/>
                  </a:cubicBezTo>
                  <a:cubicBezTo>
                    <a:pt x="1" y="4359"/>
                    <a:pt x="91" y="4369"/>
                    <a:pt x="170" y="4379"/>
                  </a:cubicBezTo>
                  <a:cubicBezTo>
                    <a:pt x="250" y="4398"/>
                    <a:pt x="329" y="4409"/>
                    <a:pt x="329" y="4409"/>
                  </a:cubicBezTo>
                  <a:cubicBezTo>
                    <a:pt x="428" y="3961"/>
                    <a:pt x="537" y="3525"/>
                    <a:pt x="597" y="3078"/>
                  </a:cubicBezTo>
                  <a:cubicBezTo>
                    <a:pt x="627" y="2860"/>
                    <a:pt x="667" y="2641"/>
                    <a:pt x="686" y="2423"/>
                  </a:cubicBezTo>
                  <a:cubicBezTo>
                    <a:pt x="686" y="2423"/>
                    <a:pt x="706" y="2254"/>
                    <a:pt x="716" y="2085"/>
                  </a:cubicBezTo>
                  <a:cubicBezTo>
                    <a:pt x="726" y="1926"/>
                    <a:pt x="736" y="1757"/>
                    <a:pt x="736" y="1757"/>
                  </a:cubicBezTo>
                  <a:cubicBezTo>
                    <a:pt x="736" y="1648"/>
                    <a:pt x="756" y="1539"/>
                    <a:pt x="746" y="1430"/>
                  </a:cubicBezTo>
                  <a:lnTo>
                    <a:pt x="736" y="1102"/>
                  </a:lnTo>
                  <a:lnTo>
                    <a:pt x="716" y="775"/>
                  </a:lnTo>
                  <a:lnTo>
                    <a:pt x="716" y="645"/>
                  </a:lnTo>
                  <a:lnTo>
                    <a:pt x="716" y="625"/>
                  </a:lnTo>
                  <a:cubicBezTo>
                    <a:pt x="716" y="625"/>
                    <a:pt x="726" y="625"/>
                    <a:pt x="726" y="616"/>
                  </a:cubicBezTo>
                  <a:lnTo>
                    <a:pt x="775" y="616"/>
                  </a:lnTo>
                  <a:cubicBezTo>
                    <a:pt x="984" y="546"/>
                    <a:pt x="1203" y="486"/>
                    <a:pt x="1411" y="427"/>
                  </a:cubicBezTo>
                  <a:lnTo>
                    <a:pt x="1729" y="338"/>
                  </a:lnTo>
                  <a:lnTo>
                    <a:pt x="2027" y="219"/>
                  </a:lnTo>
                  <a:lnTo>
                    <a:pt x="19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31"/>
            <p:cNvSpPr/>
            <p:nvPr/>
          </p:nvSpPr>
          <p:spPr>
            <a:xfrm>
              <a:off x="5123400" y="3618725"/>
              <a:ext cx="67050" cy="101550"/>
            </a:xfrm>
            <a:custGeom>
              <a:avLst/>
              <a:gdLst/>
              <a:ahLst/>
              <a:cxnLst/>
              <a:rect l="l" t="t" r="r" b="b"/>
              <a:pathLst>
                <a:path w="2682" h="4062" extrusionOk="0">
                  <a:moveTo>
                    <a:pt x="40" y="1"/>
                  </a:moveTo>
                  <a:lnTo>
                    <a:pt x="0" y="229"/>
                  </a:lnTo>
                  <a:cubicBezTo>
                    <a:pt x="417" y="338"/>
                    <a:pt x="864" y="348"/>
                    <a:pt x="1301" y="407"/>
                  </a:cubicBezTo>
                  <a:lnTo>
                    <a:pt x="1360" y="407"/>
                  </a:lnTo>
                  <a:lnTo>
                    <a:pt x="1370" y="427"/>
                  </a:lnTo>
                  <a:lnTo>
                    <a:pt x="1380" y="566"/>
                  </a:lnTo>
                  <a:lnTo>
                    <a:pt x="1420" y="894"/>
                  </a:lnTo>
                  <a:lnTo>
                    <a:pt x="1459" y="1222"/>
                  </a:lnTo>
                  <a:cubicBezTo>
                    <a:pt x="1479" y="1331"/>
                    <a:pt x="1509" y="1431"/>
                    <a:pt x="1529" y="1539"/>
                  </a:cubicBezTo>
                  <a:lnTo>
                    <a:pt x="1609" y="1857"/>
                  </a:lnTo>
                  <a:lnTo>
                    <a:pt x="1688" y="2175"/>
                  </a:lnTo>
                  <a:cubicBezTo>
                    <a:pt x="1748" y="2393"/>
                    <a:pt x="1817" y="2602"/>
                    <a:pt x="1887" y="2810"/>
                  </a:cubicBezTo>
                  <a:cubicBezTo>
                    <a:pt x="2026" y="3238"/>
                    <a:pt x="2205" y="3644"/>
                    <a:pt x="2373" y="4061"/>
                  </a:cubicBezTo>
                  <a:lnTo>
                    <a:pt x="2532" y="4022"/>
                  </a:lnTo>
                  <a:cubicBezTo>
                    <a:pt x="2602" y="4002"/>
                    <a:pt x="2681" y="3982"/>
                    <a:pt x="2681" y="3982"/>
                  </a:cubicBezTo>
                  <a:cubicBezTo>
                    <a:pt x="2452" y="3585"/>
                    <a:pt x="2214" y="3188"/>
                    <a:pt x="2055" y="2771"/>
                  </a:cubicBezTo>
                  <a:cubicBezTo>
                    <a:pt x="1966" y="2562"/>
                    <a:pt x="1887" y="2364"/>
                    <a:pt x="1807" y="2155"/>
                  </a:cubicBezTo>
                  <a:lnTo>
                    <a:pt x="1728" y="1837"/>
                  </a:lnTo>
                  <a:cubicBezTo>
                    <a:pt x="1678" y="1678"/>
                    <a:pt x="1638" y="1520"/>
                    <a:pt x="1638" y="1520"/>
                  </a:cubicBezTo>
                  <a:cubicBezTo>
                    <a:pt x="1618" y="1411"/>
                    <a:pt x="1589" y="1311"/>
                    <a:pt x="1579" y="1202"/>
                  </a:cubicBezTo>
                  <a:lnTo>
                    <a:pt x="1539" y="875"/>
                  </a:lnTo>
                  <a:lnTo>
                    <a:pt x="1509" y="557"/>
                  </a:lnTo>
                  <a:lnTo>
                    <a:pt x="1490" y="358"/>
                  </a:lnTo>
                  <a:lnTo>
                    <a:pt x="1479" y="299"/>
                  </a:lnTo>
                  <a:cubicBezTo>
                    <a:pt x="1470" y="288"/>
                    <a:pt x="1450" y="288"/>
                    <a:pt x="1430" y="288"/>
                  </a:cubicBezTo>
                  <a:lnTo>
                    <a:pt x="1311" y="268"/>
                  </a:lnTo>
                  <a:cubicBezTo>
                    <a:pt x="884" y="189"/>
                    <a:pt x="447" y="140"/>
                    <a:pt x="4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31"/>
            <p:cNvSpPr/>
            <p:nvPr/>
          </p:nvSpPr>
          <p:spPr>
            <a:xfrm>
              <a:off x="5135550" y="3548975"/>
              <a:ext cx="110225" cy="16900"/>
            </a:xfrm>
            <a:custGeom>
              <a:avLst/>
              <a:gdLst/>
              <a:ahLst/>
              <a:cxnLst/>
              <a:rect l="l" t="t" r="r" b="b"/>
              <a:pathLst>
                <a:path w="4409" h="676" extrusionOk="0">
                  <a:moveTo>
                    <a:pt x="4320" y="0"/>
                  </a:moveTo>
                  <a:cubicBezTo>
                    <a:pt x="4240" y="30"/>
                    <a:pt x="4161" y="80"/>
                    <a:pt x="4071" y="110"/>
                  </a:cubicBezTo>
                  <a:lnTo>
                    <a:pt x="3823" y="189"/>
                  </a:lnTo>
                  <a:lnTo>
                    <a:pt x="3565" y="278"/>
                  </a:lnTo>
                  <a:cubicBezTo>
                    <a:pt x="3476" y="318"/>
                    <a:pt x="3387" y="348"/>
                    <a:pt x="3297" y="358"/>
                  </a:cubicBezTo>
                  <a:lnTo>
                    <a:pt x="2771" y="477"/>
                  </a:lnTo>
                  <a:cubicBezTo>
                    <a:pt x="2681" y="507"/>
                    <a:pt x="2582" y="507"/>
                    <a:pt x="2493" y="517"/>
                  </a:cubicBezTo>
                  <a:lnTo>
                    <a:pt x="2215" y="536"/>
                  </a:lnTo>
                  <a:lnTo>
                    <a:pt x="1946" y="567"/>
                  </a:lnTo>
                  <a:cubicBezTo>
                    <a:pt x="1858" y="567"/>
                    <a:pt x="1758" y="556"/>
                    <a:pt x="1668" y="556"/>
                  </a:cubicBezTo>
                  <a:lnTo>
                    <a:pt x="1123" y="536"/>
                  </a:lnTo>
                  <a:cubicBezTo>
                    <a:pt x="934" y="507"/>
                    <a:pt x="755" y="487"/>
                    <a:pt x="576" y="457"/>
                  </a:cubicBezTo>
                  <a:cubicBezTo>
                    <a:pt x="576" y="457"/>
                    <a:pt x="507" y="447"/>
                    <a:pt x="448" y="437"/>
                  </a:cubicBezTo>
                  <a:cubicBezTo>
                    <a:pt x="408" y="428"/>
                    <a:pt x="378" y="428"/>
                    <a:pt x="348" y="417"/>
                  </a:cubicBezTo>
                  <a:cubicBezTo>
                    <a:pt x="328" y="408"/>
                    <a:pt x="309" y="408"/>
                    <a:pt x="309" y="408"/>
                  </a:cubicBezTo>
                  <a:cubicBezTo>
                    <a:pt x="269" y="397"/>
                    <a:pt x="219" y="388"/>
                    <a:pt x="170" y="378"/>
                  </a:cubicBezTo>
                  <a:lnTo>
                    <a:pt x="50" y="348"/>
                  </a:lnTo>
                  <a:lnTo>
                    <a:pt x="0" y="596"/>
                  </a:lnTo>
                  <a:lnTo>
                    <a:pt x="150" y="606"/>
                  </a:lnTo>
                  <a:cubicBezTo>
                    <a:pt x="189" y="606"/>
                    <a:pt x="229" y="616"/>
                    <a:pt x="278" y="626"/>
                  </a:cubicBezTo>
                  <a:lnTo>
                    <a:pt x="318" y="626"/>
                  </a:lnTo>
                  <a:cubicBezTo>
                    <a:pt x="348" y="626"/>
                    <a:pt x="378" y="626"/>
                    <a:pt x="417" y="636"/>
                  </a:cubicBezTo>
                  <a:lnTo>
                    <a:pt x="556" y="636"/>
                  </a:lnTo>
                  <a:cubicBezTo>
                    <a:pt x="735" y="656"/>
                    <a:pt x="924" y="666"/>
                    <a:pt x="1112" y="675"/>
                  </a:cubicBezTo>
                  <a:cubicBezTo>
                    <a:pt x="1301" y="675"/>
                    <a:pt x="1480" y="666"/>
                    <a:pt x="1668" y="666"/>
                  </a:cubicBezTo>
                  <a:cubicBezTo>
                    <a:pt x="1735" y="666"/>
                    <a:pt x="1797" y="670"/>
                    <a:pt x="1857" y="670"/>
                  </a:cubicBezTo>
                  <a:cubicBezTo>
                    <a:pt x="1887" y="670"/>
                    <a:pt x="1917" y="669"/>
                    <a:pt x="1946" y="666"/>
                  </a:cubicBezTo>
                  <a:lnTo>
                    <a:pt x="2224" y="636"/>
                  </a:lnTo>
                  <a:lnTo>
                    <a:pt x="2503" y="616"/>
                  </a:lnTo>
                  <a:cubicBezTo>
                    <a:pt x="2602" y="606"/>
                    <a:pt x="2692" y="606"/>
                    <a:pt x="2781" y="587"/>
                  </a:cubicBezTo>
                  <a:cubicBezTo>
                    <a:pt x="2970" y="556"/>
                    <a:pt x="3148" y="527"/>
                    <a:pt x="3337" y="497"/>
                  </a:cubicBezTo>
                  <a:cubicBezTo>
                    <a:pt x="3426" y="487"/>
                    <a:pt x="3515" y="467"/>
                    <a:pt x="3605" y="437"/>
                  </a:cubicBezTo>
                  <a:lnTo>
                    <a:pt x="3873" y="368"/>
                  </a:lnTo>
                  <a:lnTo>
                    <a:pt x="4141" y="308"/>
                  </a:lnTo>
                  <a:cubicBezTo>
                    <a:pt x="4230" y="289"/>
                    <a:pt x="4320" y="249"/>
                    <a:pt x="4409" y="219"/>
                  </a:cubicBezTo>
                  <a:lnTo>
                    <a:pt x="432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9" name="Google Shape;12859;p31"/>
            <p:cNvSpPr/>
            <p:nvPr/>
          </p:nvSpPr>
          <p:spPr>
            <a:xfrm>
              <a:off x="5140025" y="3527625"/>
              <a:ext cx="97325" cy="15400"/>
            </a:xfrm>
            <a:custGeom>
              <a:avLst/>
              <a:gdLst/>
              <a:ahLst/>
              <a:cxnLst/>
              <a:rect l="l" t="t" r="r" b="b"/>
              <a:pathLst>
                <a:path w="3893" h="616" extrusionOk="0">
                  <a:moveTo>
                    <a:pt x="3813" y="0"/>
                  </a:moveTo>
                  <a:cubicBezTo>
                    <a:pt x="3733" y="31"/>
                    <a:pt x="3664" y="70"/>
                    <a:pt x="3594" y="100"/>
                  </a:cubicBezTo>
                  <a:lnTo>
                    <a:pt x="3366" y="170"/>
                  </a:lnTo>
                  <a:lnTo>
                    <a:pt x="3148" y="249"/>
                  </a:lnTo>
                  <a:cubicBezTo>
                    <a:pt x="3069" y="278"/>
                    <a:pt x="2999" y="309"/>
                    <a:pt x="2919" y="318"/>
                  </a:cubicBezTo>
                  <a:lnTo>
                    <a:pt x="2443" y="428"/>
                  </a:lnTo>
                  <a:cubicBezTo>
                    <a:pt x="2363" y="448"/>
                    <a:pt x="2284" y="448"/>
                    <a:pt x="2204" y="457"/>
                  </a:cubicBezTo>
                  <a:lnTo>
                    <a:pt x="1966" y="477"/>
                  </a:lnTo>
                  <a:lnTo>
                    <a:pt x="1718" y="507"/>
                  </a:lnTo>
                  <a:cubicBezTo>
                    <a:pt x="1639" y="507"/>
                    <a:pt x="1559" y="497"/>
                    <a:pt x="1480" y="497"/>
                  </a:cubicBezTo>
                  <a:lnTo>
                    <a:pt x="993" y="477"/>
                  </a:lnTo>
                  <a:cubicBezTo>
                    <a:pt x="834" y="448"/>
                    <a:pt x="675" y="417"/>
                    <a:pt x="516" y="398"/>
                  </a:cubicBezTo>
                  <a:lnTo>
                    <a:pt x="397" y="378"/>
                  </a:lnTo>
                  <a:cubicBezTo>
                    <a:pt x="338" y="378"/>
                    <a:pt x="278" y="358"/>
                    <a:pt x="278" y="358"/>
                  </a:cubicBezTo>
                  <a:lnTo>
                    <a:pt x="159" y="328"/>
                  </a:lnTo>
                  <a:lnTo>
                    <a:pt x="50" y="298"/>
                  </a:lnTo>
                  <a:lnTo>
                    <a:pt x="0" y="547"/>
                  </a:lnTo>
                  <a:lnTo>
                    <a:pt x="130" y="556"/>
                  </a:lnTo>
                  <a:cubicBezTo>
                    <a:pt x="169" y="556"/>
                    <a:pt x="209" y="567"/>
                    <a:pt x="249" y="567"/>
                  </a:cubicBezTo>
                  <a:cubicBezTo>
                    <a:pt x="249" y="576"/>
                    <a:pt x="308" y="576"/>
                    <a:pt x="368" y="576"/>
                  </a:cubicBezTo>
                  <a:cubicBezTo>
                    <a:pt x="427" y="576"/>
                    <a:pt x="497" y="587"/>
                    <a:pt x="497" y="587"/>
                  </a:cubicBezTo>
                  <a:cubicBezTo>
                    <a:pt x="655" y="587"/>
                    <a:pt x="825" y="606"/>
                    <a:pt x="983" y="616"/>
                  </a:cubicBezTo>
                  <a:cubicBezTo>
                    <a:pt x="1152" y="606"/>
                    <a:pt x="1311" y="606"/>
                    <a:pt x="1480" y="606"/>
                  </a:cubicBezTo>
                  <a:cubicBezTo>
                    <a:pt x="1533" y="606"/>
                    <a:pt x="1590" y="611"/>
                    <a:pt x="1646" y="611"/>
                  </a:cubicBezTo>
                  <a:cubicBezTo>
                    <a:pt x="1674" y="611"/>
                    <a:pt x="1701" y="610"/>
                    <a:pt x="1728" y="606"/>
                  </a:cubicBezTo>
                  <a:lnTo>
                    <a:pt x="1976" y="576"/>
                  </a:lnTo>
                  <a:lnTo>
                    <a:pt x="2215" y="556"/>
                  </a:lnTo>
                  <a:cubicBezTo>
                    <a:pt x="2304" y="556"/>
                    <a:pt x="2383" y="556"/>
                    <a:pt x="2463" y="537"/>
                  </a:cubicBezTo>
                  <a:cubicBezTo>
                    <a:pt x="2621" y="507"/>
                    <a:pt x="2780" y="477"/>
                    <a:pt x="2949" y="457"/>
                  </a:cubicBezTo>
                  <a:cubicBezTo>
                    <a:pt x="3029" y="448"/>
                    <a:pt x="3108" y="428"/>
                    <a:pt x="3188" y="408"/>
                  </a:cubicBezTo>
                  <a:lnTo>
                    <a:pt x="3426" y="348"/>
                  </a:lnTo>
                  <a:lnTo>
                    <a:pt x="3664" y="298"/>
                  </a:lnTo>
                  <a:cubicBezTo>
                    <a:pt x="3744" y="278"/>
                    <a:pt x="3813" y="239"/>
                    <a:pt x="3892" y="219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0" name="Google Shape;12860;p31"/>
            <p:cNvSpPr/>
            <p:nvPr/>
          </p:nvSpPr>
          <p:spPr>
            <a:xfrm>
              <a:off x="5184950" y="3713300"/>
              <a:ext cx="39475" cy="8825"/>
            </a:xfrm>
            <a:custGeom>
              <a:avLst/>
              <a:gdLst/>
              <a:ahLst/>
              <a:cxnLst/>
              <a:rect l="l" t="t" r="r" b="b"/>
              <a:pathLst>
                <a:path w="1579" h="353" extrusionOk="0">
                  <a:moveTo>
                    <a:pt x="1430" y="0"/>
                  </a:moveTo>
                  <a:cubicBezTo>
                    <a:pt x="1380" y="0"/>
                    <a:pt x="1361" y="40"/>
                    <a:pt x="1311" y="50"/>
                  </a:cubicBezTo>
                  <a:cubicBezTo>
                    <a:pt x="1252" y="70"/>
                    <a:pt x="1202" y="90"/>
                    <a:pt x="1142" y="100"/>
                  </a:cubicBezTo>
                  <a:cubicBezTo>
                    <a:pt x="1023" y="120"/>
                    <a:pt x="904" y="139"/>
                    <a:pt x="775" y="150"/>
                  </a:cubicBezTo>
                  <a:cubicBezTo>
                    <a:pt x="688" y="164"/>
                    <a:pt x="600" y="173"/>
                    <a:pt x="513" y="173"/>
                  </a:cubicBezTo>
                  <a:cubicBezTo>
                    <a:pt x="481" y="173"/>
                    <a:pt x="449" y="172"/>
                    <a:pt x="418" y="170"/>
                  </a:cubicBezTo>
                  <a:cubicBezTo>
                    <a:pt x="358" y="170"/>
                    <a:pt x="299" y="159"/>
                    <a:pt x="248" y="159"/>
                  </a:cubicBezTo>
                  <a:cubicBezTo>
                    <a:pt x="199" y="150"/>
                    <a:pt x="160" y="120"/>
                    <a:pt x="120" y="100"/>
                  </a:cubicBezTo>
                  <a:lnTo>
                    <a:pt x="1" y="348"/>
                  </a:lnTo>
                  <a:cubicBezTo>
                    <a:pt x="54" y="348"/>
                    <a:pt x="102" y="353"/>
                    <a:pt x="149" y="353"/>
                  </a:cubicBezTo>
                  <a:cubicBezTo>
                    <a:pt x="173" y="353"/>
                    <a:pt x="196" y="351"/>
                    <a:pt x="219" y="348"/>
                  </a:cubicBezTo>
                  <a:lnTo>
                    <a:pt x="418" y="318"/>
                  </a:lnTo>
                  <a:cubicBezTo>
                    <a:pt x="546" y="298"/>
                    <a:pt x="676" y="278"/>
                    <a:pt x="795" y="259"/>
                  </a:cubicBezTo>
                  <a:cubicBezTo>
                    <a:pt x="914" y="249"/>
                    <a:pt x="1033" y="249"/>
                    <a:pt x="1162" y="249"/>
                  </a:cubicBezTo>
                  <a:cubicBezTo>
                    <a:pt x="1222" y="239"/>
                    <a:pt x="1291" y="239"/>
                    <a:pt x="1351" y="239"/>
                  </a:cubicBezTo>
                  <a:cubicBezTo>
                    <a:pt x="1420" y="239"/>
                    <a:pt x="1510" y="239"/>
                    <a:pt x="1579" y="209"/>
                  </a:cubicBezTo>
                  <a:lnTo>
                    <a:pt x="14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31"/>
            <p:cNvSpPr/>
            <p:nvPr/>
          </p:nvSpPr>
          <p:spPr>
            <a:xfrm>
              <a:off x="5174525" y="3576525"/>
              <a:ext cx="36775" cy="49925"/>
            </a:xfrm>
            <a:custGeom>
              <a:avLst/>
              <a:gdLst/>
              <a:ahLst/>
              <a:cxnLst/>
              <a:rect l="l" t="t" r="r" b="b"/>
              <a:pathLst>
                <a:path w="1471" h="1997" extrusionOk="0">
                  <a:moveTo>
                    <a:pt x="1216" y="284"/>
                  </a:moveTo>
                  <a:cubicBezTo>
                    <a:pt x="1197" y="411"/>
                    <a:pt x="1177" y="539"/>
                    <a:pt x="1152" y="666"/>
                  </a:cubicBezTo>
                  <a:lnTo>
                    <a:pt x="1083" y="974"/>
                  </a:lnTo>
                  <a:lnTo>
                    <a:pt x="994" y="1292"/>
                  </a:lnTo>
                  <a:lnTo>
                    <a:pt x="894" y="1599"/>
                  </a:lnTo>
                  <a:lnTo>
                    <a:pt x="855" y="1709"/>
                  </a:lnTo>
                  <a:lnTo>
                    <a:pt x="835" y="1758"/>
                  </a:lnTo>
                  <a:lnTo>
                    <a:pt x="835" y="1778"/>
                  </a:lnTo>
                  <a:lnTo>
                    <a:pt x="815" y="1758"/>
                  </a:lnTo>
                  <a:cubicBezTo>
                    <a:pt x="795" y="1738"/>
                    <a:pt x="775" y="1718"/>
                    <a:pt x="755" y="1689"/>
                  </a:cubicBezTo>
                  <a:lnTo>
                    <a:pt x="725" y="1639"/>
                  </a:lnTo>
                  <a:cubicBezTo>
                    <a:pt x="716" y="1609"/>
                    <a:pt x="705" y="1589"/>
                    <a:pt x="685" y="1559"/>
                  </a:cubicBezTo>
                  <a:cubicBezTo>
                    <a:pt x="646" y="1470"/>
                    <a:pt x="606" y="1371"/>
                    <a:pt x="557" y="1261"/>
                  </a:cubicBezTo>
                  <a:cubicBezTo>
                    <a:pt x="517" y="1162"/>
                    <a:pt x="467" y="1063"/>
                    <a:pt x="418" y="974"/>
                  </a:cubicBezTo>
                  <a:cubicBezTo>
                    <a:pt x="378" y="875"/>
                    <a:pt x="328" y="775"/>
                    <a:pt x="288" y="666"/>
                  </a:cubicBezTo>
                  <a:lnTo>
                    <a:pt x="179" y="418"/>
                  </a:lnTo>
                  <a:cubicBezTo>
                    <a:pt x="179" y="408"/>
                    <a:pt x="169" y="388"/>
                    <a:pt x="179" y="388"/>
                  </a:cubicBezTo>
                  <a:lnTo>
                    <a:pt x="308" y="388"/>
                  </a:lnTo>
                  <a:cubicBezTo>
                    <a:pt x="497" y="388"/>
                    <a:pt x="676" y="358"/>
                    <a:pt x="864" y="338"/>
                  </a:cubicBezTo>
                  <a:cubicBezTo>
                    <a:pt x="982" y="320"/>
                    <a:pt x="1101" y="309"/>
                    <a:pt x="1216" y="284"/>
                  </a:cubicBezTo>
                  <a:close/>
                  <a:moveTo>
                    <a:pt x="1341" y="1"/>
                  </a:moveTo>
                  <a:lnTo>
                    <a:pt x="1222" y="50"/>
                  </a:lnTo>
                  <a:cubicBezTo>
                    <a:pt x="1182" y="70"/>
                    <a:pt x="1142" y="80"/>
                    <a:pt x="1093" y="90"/>
                  </a:cubicBezTo>
                  <a:cubicBezTo>
                    <a:pt x="1013" y="120"/>
                    <a:pt x="924" y="140"/>
                    <a:pt x="835" y="160"/>
                  </a:cubicBezTo>
                  <a:cubicBezTo>
                    <a:pt x="665" y="189"/>
                    <a:pt x="487" y="239"/>
                    <a:pt x="299" y="249"/>
                  </a:cubicBezTo>
                  <a:lnTo>
                    <a:pt x="120" y="259"/>
                  </a:lnTo>
                  <a:lnTo>
                    <a:pt x="10" y="269"/>
                  </a:lnTo>
                  <a:lnTo>
                    <a:pt x="1" y="269"/>
                  </a:lnTo>
                  <a:lnTo>
                    <a:pt x="10" y="279"/>
                  </a:lnTo>
                  <a:lnTo>
                    <a:pt x="20" y="308"/>
                  </a:lnTo>
                  <a:lnTo>
                    <a:pt x="40" y="358"/>
                  </a:lnTo>
                  <a:lnTo>
                    <a:pt x="199" y="716"/>
                  </a:lnTo>
                  <a:cubicBezTo>
                    <a:pt x="279" y="914"/>
                    <a:pt x="387" y="1122"/>
                    <a:pt x="467" y="1311"/>
                  </a:cubicBezTo>
                  <a:cubicBezTo>
                    <a:pt x="507" y="1411"/>
                    <a:pt x="546" y="1510"/>
                    <a:pt x="596" y="1609"/>
                  </a:cubicBezTo>
                  <a:cubicBezTo>
                    <a:pt x="606" y="1639"/>
                    <a:pt x="616" y="1669"/>
                    <a:pt x="636" y="1689"/>
                  </a:cubicBezTo>
                  <a:lnTo>
                    <a:pt x="685" y="1778"/>
                  </a:lnTo>
                  <a:cubicBezTo>
                    <a:pt x="725" y="1837"/>
                    <a:pt x="765" y="1897"/>
                    <a:pt x="824" y="1956"/>
                  </a:cubicBezTo>
                  <a:lnTo>
                    <a:pt x="864" y="1996"/>
                  </a:lnTo>
                  <a:cubicBezTo>
                    <a:pt x="874" y="1976"/>
                    <a:pt x="874" y="1967"/>
                    <a:pt x="884" y="1947"/>
                  </a:cubicBezTo>
                  <a:lnTo>
                    <a:pt x="924" y="1837"/>
                  </a:lnTo>
                  <a:lnTo>
                    <a:pt x="1003" y="1649"/>
                  </a:lnTo>
                  <a:lnTo>
                    <a:pt x="1122" y="1341"/>
                  </a:lnTo>
                  <a:lnTo>
                    <a:pt x="1232" y="1033"/>
                  </a:lnTo>
                  <a:lnTo>
                    <a:pt x="1311" y="725"/>
                  </a:lnTo>
                  <a:cubicBezTo>
                    <a:pt x="1371" y="517"/>
                    <a:pt x="1420" y="299"/>
                    <a:pt x="1470" y="90"/>
                  </a:cubicBezTo>
                  <a:lnTo>
                    <a:pt x="1364" y="66"/>
                  </a:lnTo>
                  <a:lnTo>
                    <a:pt x="1364" y="66"/>
                  </a:lnTo>
                  <a:lnTo>
                    <a:pt x="13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31"/>
            <p:cNvSpPr/>
            <p:nvPr/>
          </p:nvSpPr>
          <p:spPr>
            <a:xfrm>
              <a:off x="5024600" y="3611425"/>
              <a:ext cx="99800" cy="78075"/>
            </a:xfrm>
            <a:custGeom>
              <a:avLst/>
              <a:gdLst/>
              <a:ahLst/>
              <a:cxnLst/>
              <a:rect l="l" t="t" r="r" b="b"/>
              <a:pathLst>
                <a:path w="3992" h="3123" extrusionOk="0">
                  <a:moveTo>
                    <a:pt x="2565" y="0"/>
                  </a:moveTo>
                  <a:cubicBezTo>
                    <a:pt x="2559" y="0"/>
                    <a:pt x="2555" y="2"/>
                    <a:pt x="2552" y="4"/>
                  </a:cubicBezTo>
                  <a:lnTo>
                    <a:pt x="2522" y="54"/>
                  </a:lnTo>
                  <a:lnTo>
                    <a:pt x="2433" y="233"/>
                  </a:lnTo>
                  <a:lnTo>
                    <a:pt x="2274" y="521"/>
                  </a:lnTo>
                  <a:lnTo>
                    <a:pt x="2115" y="809"/>
                  </a:lnTo>
                  <a:cubicBezTo>
                    <a:pt x="2055" y="898"/>
                    <a:pt x="1986" y="988"/>
                    <a:pt x="1927" y="1077"/>
                  </a:cubicBezTo>
                  <a:lnTo>
                    <a:pt x="1728" y="1335"/>
                  </a:lnTo>
                  <a:cubicBezTo>
                    <a:pt x="1629" y="1454"/>
                    <a:pt x="1519" y="1584"/>
                    <a:pt x="1519" y="1584"/>
                  </a:cubicBezTo>
                  <a:cubicBezTo>
                    <a:pt x="1371" y="1752"/>
                    <a:pt x="1221" y="1911"/>
                    <a:pt x="1053" y="2060"/>
                  </a:cubicBezTo>
                  <a:cubicBezTo>
                    <a:pt x="745" y="2378"/>
                    <a:pt x="378" y="2646"/>
                    <a:pt x="0" y="2924"/>
                  </a:cubicBezTo>
                  <a:lnTo>
                    <a:pt x="259" y="3122"/>
                  </a:lnTo>
                  <a:cubicBezTo>
                    <a:pt x="576" y="2804"/>
                    <a:pt x="904" y="2497"/>
                    <a:pt x="1192" y="2159"/>
                  </a:cubicBezTo>
                  <a:cubicBezTo>
                    <a:pt x="1341" y="2001"/>
                    <a:pt x="1480" y="1831"/>
                    <a:pt x="1629" y="1663"/>
                  </a:cubicBezTo>
                  <a:lnTo>
                    <a:pt x="1827" y="1405"/>
                  </a:lnTo>
                  <a:cubicBezTo>
                    <a:pt x="1927" y="1266"/>
                    <a:pt x="2016" y="1136"/>
                    <a:pt x="2016" y="1136"/>
                  </a:cubicBezTo>
                  <a:cubicBezTo>
                    <a:pt x="2086" y="1037"/>
                    <a:pt x="2155" y="958"/>
                    <a:pt x="2205" y="858"/>
                  </a:cubicBezTo>
                  <a:lnTo>
                    <a:pt x="2373" y="571"/>
                  </a:lnTo>
                  <a:lnTo>
                    <a:pt x="2542" y="282"/>
                  </a:lnTo>
                  <a:lnTo>
                    <a:pt x="2611" y="163"/>
                  </a:lnTo>
                  <a:lnTo>
                    <a:pt x="2622" y="154"/>
                  </a:lnTo>
                  <a:cubicBezTo>
                    <a:pt x="2622" y="150"/>
                    <a:pt x="2623" y="149"/>
                    <a:pt x="2624" y="149"/>
                  </a:cubicBezTo>
                  <a:cubicBezTo>
                    <a:pt x="2627" y="149"/>
                    <a:pt x="2631" y="154"/>
                    <a:pt x="2631" y="154"/>
                  </a:cubicBezTo>
                  <a:lnTo>
                    <a:pt x="2681" y="174"/>
                  </a:lnTo>
                  <a:cubicBezTo>
                    <a:pt x="2889" y="243"/>
                    <a:pt x="3098" y="313"/>
                    <a:pt x="3306" y="372"/>
                  </a:cubicBezTo>
                  <a:cubicBezTo>
                    <a:pt x="3515" y="432"/>
                    <a:pt x="3734" y="471"/>
                    <a:pt x="3952" y="521"/>
                  </a:cubicBezTo>
                  <a:lnTo>
                    <a:pt x="3992" y="293"/>
                  </a:lnTo>
                  <a:cubicBezTo>
                    <a:pt x="3783" y="263"/>
                    <a:pt x="3565" y="233"/>
                    <a:pt x="3357" y="193"/>
                  </a:cubicBezTo>
                  <a:cubicBezTo>
                    <a:pt x="3148" y="143"/>
                    <a:pt x="2929" y="94"/>
                    <a:pt x="2721" y="44"/>
                  </a:cubicBezTo>
                  <a:lnTo>
                    <a:pt x="2611" y="15"/>
                  </a:lnTo>
                  <a:cubicBezTo>
                    <a:pt x="2597" y="7"/>
                    <a:pt x="2578" y="0"/>
                    <a:pt x="256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31"/>
            <p:cNvSpPr/>
            <p:nvPr/>
          </p:nvSpPr>
          <p:spPr>
            <a:xfrm>
              <a:off x="4992825" y="3552450"/>
              <a:ext cx="32300" cy="119175"/>
            </a:xfrm>
            <a:custGeom>
              <a:avLst/>
              <a:gdLst/>
              <a:ahLst/>
              <a:cxnLst/>
              <a:rect l="l" t="t" r="r" b="b"/>
              <a:pathLst>
                <a:path w="1292" h="4767" extrusionOk="0">
                  <a:moveTo>
                    <a:pt x="239" y="0"/>
                  </a:moveTo>
                  <a:lnTo>
                    <a:pt x="70" y="159"/>
                  </a:lnTo>
                  <a:cubicBezTo>
                    <a:pt x="219" y="328"/>
                    <a:pt x="398" y="457"/>
                    <a:pt x="566" y="596"/>
                  </a:cubicBezTo>
                  <a:cubicBezTo>
                    <a:pt x="735" y="735"/>
                    <a:pt x="894" y="884"/>
                    <a:pt x="1073" y="1013"/>
                  </a:cubicBezTo>
                  <a:lnTo>
                    <a:pt x="1113" y="1043"/>
                  </a:lnTo>
                  <a:cubicBezTo>
                    <a:pt x="1122" y="1043"/>
                    <a:pt x="1132" y="1053"/>
                    <a:pt x="1132" y="1053"/>
                  </a:cubicBezTo>
                  <a:lnTo>
                    <a:pt x="1122" y="1073"/>
                  </a:lnTo>
                  <a:lnTo>
                    <a:pt x="1063" y="1192"/>
                  </a:lnTo>
                  <a:lnTo>
                    <a:pt x="924" y="1490"/>
                  </a:lnTo>
                  <a:lnTo>
                    <a:pt x="785" y="1778"/>
                  </a:lnTo>
                  <a:cubicBezTo>
                    <a:pt x="735" y="1877"/>
                    <a:pt x="705" y="1986"/>
                    <a:pt x="665" y="2096"/>
                  </a:cubicBezTo>
                  <a:cubicBezTo>
                    <a:pt x="665" y="2096"/>
                    <a:pt x="606" y="2244"/>
                    <a:pt x="546" y="2403"/>
                  </a:cubicBezTo>
                  <a:lnTo>
                    <a:pt x="447" y="2721"/>
                  </a:lnTo>
                  <a:cubicBezTo>
                    <a:pt x="378" y="2930"/>
                    <a:pt x="328" y="3148"/>
                    <a:pt x="268" y="3367"/>
                  </a:cubicBezTo>
                  <a:cubicBezTo>
                    <a:pt x="149" y="3793"/>
                    <a:pt x="80" y="4250"/>
                    <a:pt x="1" y="4677"/>
                  </a:cubicBezTo>
                  <a:lnTo>
                    <a:pt x="318" y="4766"/>
                  </a:lnTo>
                  <a:cubicBezTo>
                    <a:pt x="328" y="4320"/>
                    <a:pt x="338" y="3863"/>
                    <a:pt x="427" y="3416"/>
                  </a:cubicBezTo>
                  <a:cubicBezTo>
                    <a:pt x="467" y="3197"/>
                    <a:pt x="507" y="2979"/>
                    <a:pt x="566" y="2761"/>
                  </a:cubicBezTo>
                  <a:lnTo>
                    <a:pt x="665" y="2443"/>
                  </a:lnTo>
                  <a:cubicBezTo>
                    <a:pt x="715" y="2294"/>
                    <a:pt x="765" y="2135"/>
                    <a:pt x="765" y="2135"/>
                  </a:cubicBezTo>
                  <a:cubicBezTo>
                    <a:pt x="804" y="2036"/>
                    <a:pt x="835" y="1927"/>
                    <a:pt x="884" y="1827"/>
                  </a:cubicBezTo>
                  <a:lnTo>
                    <a:pt x="1023" y="1540"/>
                  </a:lnTo>
                  <a:lnTo>
                    <a:pt x="1172" y="1251"/>
                  </a:lnTo>
                  <a:lnTo>
                    <a:pt x="1261" y="1073"/>
                  </a:lnTo>
                  <a:lnTo>
                    <a:pt x="1291" y="1023"/>
                  </a:lnTo>
                  <a:cubicBezTo>
                    <a:pt x="1291" y="1004"/>
                    <a:pt x="1261" y="993"/>
                    <a:pt x="1252" y="984"/>
                  </a:cubicBezTo>
                  <a:lnTo>
                    <a:pt x="1162" y="904"/>
                  </a:lnTo>
                  <a:cubicBezTo>
                    <a:pt x="993" y="765"/>
                    <a:pt x="844" y="606"/>
                    <a:pt x="685" y="457"/>
                  </a:cubicBezTo>
                  <a:cubicBezTo>
                    <a:pt x="526" y="308"/>
                    <a:pt x="368" y="169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4" name="Google Shape;12864;p31"/>
            <p:cNvSpPr/>
            <p:nvPr/>
          </p:nvSpPr>
          <p:spPr>
            <a:xfrm>
              <a:off x="5037750" y="3507775"/>
              <a:ext cx="99075" cy="55875"/>
            </a:xfrm>
            <a:custGeom>
              <a:avLst/>
              <a:gdLst/>
              <a:ahLst/>
              <a:cxnLst/>
              <a:rect l="l" t="t" r="r" b="b"/>
              <a:pathLst>
                <a:path w="3963" h="2235" extrusionOk="0">
                  <a:moveTo>
                    <a:pt x="179" y="0"/>
                  </a:moveTo>
                  <a:lnTo>
                    <a:pt x="0" y="179"/>
                  </a:lnTo>
                  <a:lnTo>
                    <a:pt x="119" y="269"/>
                  </a:lnTo>
                  <a:cubicBezTo>
                    <a:pt x="150" y="298"/>
                    <a:pt x="189" y="318"/>
                    <a:pt x="229" y="348"/>
                  </a:cubicBezTo>
                  <a:lnTo>
                    <a:pt x="448" y="516"/>
                  </a:lnTo>
                  <a:cubicBezTo>
                    <a:pt x="596" y="626"/>
                    <a:pt x="735" y="755"/>
                    <a:pt x="894" y="844"/>
                  </a:cubicBezTo>
                  <a:cubicBezTo>
                    <a:pt x="1053" y="944"/>
                    <a:pt x="1212" y="1043"/>
                    <a:pt x="1361" y="1152"/>
                  </a:cubicBezTo>
                  <a:lnTo>
                    <a:pt x="1847" y="1420"/>
                  </a:lnTo>
                  <a:cubicBezTo>
                    <a:pt x="1937" y="1460"/>
                    <a:pt x="2006" y="1520"/>
                    <a:pt x="2096" y="1549"/>
                  </a:cubicBezTo>
                  <a:lnTo>
                    <a:pt x="2344" y="1668"/>
                  </a:lnTo>
                  <a:lnTo>
                    <a:pt x="2602" y="1787"/>
                  </a:lnTo>
                  <a:lnTo>
                    <a:pt x="2731" y="1847"/>
                  </a:lnTo>
                  <a:lnTo>
                    <a:pt x="2860" y="1897"/>
                  </a:lnTo>
                  <a:cubicBezTo>
                    <a:pt x="3029" y="1956"/>
                    <a:pt x="3208" y="2026"/>
                    <a:pt x="3376" y="2085"/>
                  </a:cubicBezTo>
                  <a:cubicBezTo>
                    <a:pt x="3555" y="2155"/>
                    <a:pt x="3734" y="2184"/>
                    <a:pt x="3912" y="2235"/>
                  </a:cubicBezTo>
                  <a:lnTo>
                    <a:pt x="3962" y="2006"/>
                  </a:lnTo>
                  <a:cubicBezTo>
                    <a:pt x="3784" y="1966"/>
                    <a:pt x="3605" y="1956"/>
                    <a:pt x="3426" y="1906"/>
                  </a:cubicBezTo>
                  <a:cubicBezTo>
                    <a:pt x="3257" y="1857"/>
                    <a:pt x="3078" y="1807"/>
                    <a:pt x="2900" y="1758"/>
                  </a:cubicBezTo>
                  <a:cubicBezTo>
                    <a:pt x="2860" y="1748"/>
                    <a:pt x="2811" y="1738"/>
                    <a:pt x="2771" y="1728"/>
                  </a:cubicBezTo>
                  <a:lnTo>
                    <a:pt x="2641" y="1668"/>
                  </a:lnTo>
                  <a:lnTo>
                    <a:pt x="2394" y="1569"/>
                  </a:lnTo>
                  <a:lnTo>
                    <a:pt x="2135" y="1460"/>
                  </a:lnTo>
                  <a:cubicBezTo>
                    <a:pt x="2056" y="1430"/>
                    <a:pt x="1977" y="1370"/>
                    <a:pt x="1897" y="1331"/>
                  </a:cubicBezTo>
                  <a:cubicBezTo>
                    <a:pt x="1738" y="1242"/>
                    <a:pt x="1579" y="1152"/>
                    <a:pt x="1421" y="1053"/>
                  </a:cubicBezTo>
                  <a:lnTo>
                    <a:pt x="984" y="735"/>
                  </a:lnTo>
                  <a:cubicBezTo>
                    <a:pt x="825" y="626"/>
                    <a:pt x="706" y="487"/>
                    <a:pt x="567" y="368"/>
                  </a:cubicBezTo>
                  <a:lnTo>
                    <a:pt x="368" y="189"/>
                  </a:lnTo>
                  <a:cubicBezTo>
                    <a:pt x="338" y="159"/>
                    <a:pt x="298" y="130"/>
                    <a:pt x="269" y="90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5" name="Google Shape;12865;p31"/>
            <p:cNvSpPr/>
            <p:nvPr/>
          </p:nvSpPr>
          <p:spPr>
            <a:xfrm>
              <a:off x="5053900" y="3491375"/>
              <a:ext cx="87400" cy="49675"/>
            </a:xfrm>
            <a:custGeom>
              <a:avLst/>
              <a:gdLst/>
              <a:ahLst/>
              <a:cxnLst/>
              <a:rect l="l" t="t" r="r" b="b"/>
              <a:pathLst>
                <a:path w="3496" h="1987" extrusionOk="0">
                  <a:moveTo>
                    <a:pt x="169" y="1"/>
                  </a:moveTo>
                  <a:lnTo>
                    <a:pt x="0" y="179"/>
                  </a:lnTo>
                  <a:lnTo>
                    <a:pt x="99" y="259"/>
                  </a:lnTo>
                  <a:cubicBezTo>
                    <a:pt x="129" y="279"/>
                    <a:pt x="169" y="299"/>
                    <a:pt x="199" y="329"/>
                  </a:cubicBezTo>
                  <a:lnTo>
                    <a:pt x="397" y="468"/>
                  </a:lnTo>
                  <a:cubicBezTo>
                    <a:pt x="526" y="567"/>
                    <a:pt x="645" y="686"/>
                    <a:pt x="794" y="755"/>
                  </a:cubicBezTo>
                  <a:cubicBezTo>
                    <a:pt x="933" y="845"/>
                    <a:pt x="1072" y="934"/>
                    <a:pt x="1201" y="1033"/>
                  </a:cubicBezTo>
                  <a:cubicBezTo>
                    <a:pt x="1340" y="1113"/>
                    <a:pt x="1489" y="1183"/>
                    <a:pt x="1628" y="1262"/>
                  </a:cubicBezTo>
                  <a:cubicBezTo>
                    <a:pt x="1708" y="1302"/>
                    <a:pt x="1767" y="1351"/>
                    <a:pt x="1847" y="1381"/>
                  </a:cubicBezTo>
                  <a:lnTo>
                    <a:pt x="2075" y="1481"/>
                  </a:lnTo>
                  <a:lnTo>
                    <a:pt x="2293" y="1589"/>
                  </a:lnTo>
                  <a:lnTo>
                    <a:pt x="2403" y="1639"/>
                  </a:lnTo>
                  <a:lnTo>
                    <a:pt x="2522" y="1689"/>
                  </a:lnTo>
                  <a:cubicBezTo>
                    <a:pt x="2671" y="1739"/>
                    <a:pt x="2829" y="1798"/>
                    <a:pt x="2979" y="1858"/>
                  </a:cubicBezTo>
                  <a:cubicBezTo>
                    <a:pt x="3127" y="1917"/>
                    <a:pt x="3297" y="1947"/>
                    <a:pt x="3445" y="1987"/>
                  </a:cubicBezTo>
                  <a:lnTo>
                    <a:pt x="3495" y="1759"/>
                  </a:lnTo>
                  <a:cubicBezTo>
                    <a:pt x="3346" y="1728"/>
                    <a:pt x="3177" y="1719"/>
                    <a:pt x="3028" y="1679"/>
                  </a:cubicBezTo>
                  <a:cubicBezTo>
                    <a:pt x="2880" y="1639"/>
                    <a:pt x="2721" y="1589"/>
                    <a:pt x="2562" y="1550"/>
                  </a:cubicBezTo>
                  <a:cubicBezTo>
                    <a:pt x="2532" y="1540"/>
                    <a:pt x="2492" y="1530"/>
                    <a:pt x="2452" y="1520"/>
                  </a:cubicBezTo>
                  <a:lnTo>
                    <a:pt x="2343" y="1470"/>
                  </a:lnTo>
                  <a:lnTo>
                    <a:pt x="2115" y="1381"/>
                  </a:lnTo>
                  <a:lnTo>
                    <a:pt x="1896" y="1292"/>
                  </a:lnTo>
                  <a:cubicBezTo>
                    <a:pt x="1817" y="1262"/>
                    <a:pt x="1748" y="1212"/>
                    <a:pt x="1678" y="1172"/>
                  </a:cubicBezTo>
                  <a:cubicBezTo>
                    <a:pt x="1539" y="1093"/>
                    <a:pt x="1400" y="1024"/>
                    <a:pt x="1261" y="934"/>
                  </a:cubicBezTo>
                  <a:lnTo>
                    <a:pt x="874" y="647"/>
                  </a:lnTo>
                  <a:cubicBezTo>
                    <a:pt x="735" y="557"/>
                    <a:pt x="636" y="428"/>
                    <a:pt x="516" y="329"/>
                  </a:cubicBezTo>
                  <a:lnTo>
                    <a:pt x="338" y="160"/>
                  </a:lnTo>
                  <a:cubicBezTo>
                    <a:pt x="308" y="140"/>
                    <a:pt x="278" y="110"/>
                    <a:pt x="248" y="80"/>
                  </a:cubicBez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31"/>
            <p:cNvSpPr/>
            <p:nvPr/>
          </p:nvSpPr>
          <p:spPr>
            <a:xfrm>
              <a:off x="4993825" y="3668375"/>
              <a:ext cx="35500" cy="21875"/>
            </a:xfrm>
            <a:custGeom>
              <a:avLst/>
              <a:gdLst/>
              <a:ahLst/>
              <a:cxnLst/>
              <a:rect l="l" t="t" r="r" b="b"/>
              <a:pathLst>
                <a:path w="1420" h="875" extrusionOk="0">
                  <a:moveTo>
                    <a:pt x="239" y="1"/>
                  </a:moveTo>
                  <a:lnTo>
                    <a:pt x="0" y="140"/>
                  </a:lnTo>
                  <a:cubicBezTo>
                    <a:pt x="69" y="179"/>
                    <a:pt x="129" y="229"/>
                    <a:pt x="189" y="259"/>
                  </a:cubicBezTo>
                  <a:lnTo>
                    <a:pt x="378" y="338"/>
                  </a:lnTo>
                  <a:cubicBezTo>
                    <a:pt x="486" y="398"/>
                    <a:pt x="606" y="447"/>
                    <a:pt x="715" y="497"/>
                  </a:cubicBezTo>
                  <a:cubicBezTo>
                    <a:pt x="824" y="557"/>
                    <a:pt x="923" y="626"/>
                    <a:pt x="1033" y="696"/>
                  </a:cubicBezTo>
                  <a:cubicBezTo>
                    <a:pt x="1082" y="725"/>
                    <a:pt x="1142" y="755"/>
                    <a:pt x="1201" y="785"/>
                  </a:cubicBezTo>
                  <a:cubicBezTo>
                    <a:pt x="1261" y="815"/>
                    <a:pt x="1340" y="864"/>
                    <a:pt x="1420" y="874"/>
                  </a:cubicBezTo>
                  <a:lnTo>
                    <a:pt x="1390" y="616"/>
                  </a:lnTo>
                  <a:cubicBezTo>
                    <a:pt x="1376" y="609"/>
                    <a:pt x="1361" y="607"/>
                    <a:pt x="1346" y="607"/>
                  </a:cubicBezTo>
                  <a:cubicBezTo>
                    <a:pt x="1329" y="607"/>
                    <a:pt x="1313" y="609"/>
                    <a:pt x="1295" y="609"/>
                  </a:cubicBezTo>
                  <a:cubicBezTo>
                    <a:pt x="1284" y="609"/>
                    <a:pt x="1273" y="608"/>
                    <a:pt x="1261" y="606"/>
                  </a:cubicBezTo>
                  <a:cubicBezTo>
                    <a:pt x="1201" y="596"/>
                    <a:pt x="1152" y="576"/>
                    <a:pt x="1092" y="557"/>
                  </a:cubicBezTo>
                  <a:cubicBezTo>
                    <a:pt x="983" y="517"/>
                    <a:pt x="874" y="457"/>
                    <a:pt x="755" y="398"/>
                  </a:cubicBezTo>
                  <a:cubicBezTo>
                    <a:pt x="645" y="348"/>
                    <a:pt x="546" y="288"/>
                    <a:pt x="447" y="219"/>
                  </a:cubicBezTo>
                  <a:cubicBezTo>
                    <a:pt x="397" y="179"/>
                    <a:pt x="358" y="140"/>
                    <a:pt x="318" y="109"/>
                  </a:cubicBezTo>
                  <a:cubicBezTo>
                    <a:pt x="288" y="70"/>
                    <a:pt x="258" y="30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31"/>
            <p:cNvSpPr/>
            <p:nvPr/>
          </p:nvSpPr>
          <p:spPr>
            <a:xfrm>
              <a:off x="5054125" y="3549725"/>
              <a:ext cx="39250" cy="47925"/>
            </a:xfrm>
            <a:custGeom>
              <a:avLst/>
              <a:gdLst/>
              <a:ahLst/>
              <a:cxnLst/>
              <a:rect l="l" t="t" r="r" b="b"/>
              <a:pathLst>
                <a:path w="1570" h="1917" extrusionOk="0">
                  <a:moveTo>
                    <a:pt x="315" y="197"/>
                  </a:moveTo>
                  <a:cubicBezTo>
                    <a:pt x="316" y="197"/>
                    <a:pt x="317" y="198"/>
                    <a:pt x="318" y="199"/>
                  </a:cubicBezTo>
                  <a:lnTo>
                    <a:pt x="349" y="209"/>
                  </a:lnTo>
                  <a:lnTo>
                    <a:pt x="428" y="259"/>
                  </a:lnTo>
                  <a:cubicBezTo>
                    <a:pt x="596" y="348"/>
                    <a:pt x="755" y="437"/>
                    <a:pt x="924" y="526"/>
                  </a:cubicBezTo>
                  <a:cubicBezTo>
                    <a:pt x="1004" y="576"/>
                    <a:pt x="1093" y="606"/>
                    <a:pt x="1183" y="636"/>
                  </a:cubicBezTo>
                  <a:cubicBezTo>
                    <a:pt x="1206" y="644"/>
                    <a:pt x="1230" y="651"/>
                    <a:pt x="1253" y="658"/>
                  </a:cubicBezTo>
                  <a:lnTo>
                    <a:pt x="1253" y="658"/>
                  </a:lnTo>
                  <a:cubicBezTo>
                    <a:pt x="1169" y="753"/>
                    <a:pt x="1083" y="848"/>
                    <a:pt x="994" y="943"/>
                  </a:cubicBezTo>
                  <a:lnTo>
                    <a:pt x="766" y="1182"/>
                  </a:lnTo>
                  <a:cubicBezTo>
                    <a:pt x="766" y="1182"/>
                    <a:pt x="696" y="1241"/>
                    <a:pt x="636" y="1291"/>
                  </a:cubicBezTo>
                  <a:lnTo>
                    <a:pt x="517" y="1391"/>
                  </a:lnTo>
                  <a:lnTo>
                    <a:pt x="269" y="1599"/>
                  </a:lnTo>
                  <a:lnTo>
                    <a:pt x="179" y="1669"/>
                  </a:lnTo>
                  <a:lnTo>
                    <a:pt x="140" y="1698"/>
                  </a:lnTo>
                  <a:lnTo>
                    <a:pt x="120" y="1718"/>
                  </a:lnTo>
                  <a:lnTo>
                    <a:pt x="120" y="1688"/>
                  </a:lnTo>
                  <a:cubicBezTo>
                    <a:pt x="110" y="1658"/>
                    <a:pt x="110" y="1629"/>
                    <a:pt x="110" y="1599"/>
                  </a:cubicBezTo>
                  <a:lnTo>
                    <a:pt x="110" y="1539"/>
                  </a:lnTo>
                  <a:cubicBezTo>
                    <a:pt x="110" y="1510"/>
                    <a:pt x="120" y="1480"/>
                    <a:pt x="120" y="1450"/>
                  </a:cubicBezTo>
                  <a:cubicBezTo>
                    <a:pt x="130" y="1351"/>
                    <a:pt x="150" y="1241"/>
                    <a:pt x="170" y="1132"/>
                  </a:cubicBezTo>
                  <a:cubicBezTo>
                    <a:pt x="210" y="904"/>
                    <a:pt x="229" y="696"/>
                    <a:pt x="259" y="487"/>
                  </a:cubicBezTo>
                  <a:lnTo>
                    <a:pt x="309" y="228"/>
                  </a:lnTo>
                  <a:cubicBezTo>
                    <a:pt x="309" y="220"/>
                    <a:pt x="309" y="197"/>
                    <a:pt x="315" y="197"/>
                  </a:cubicBezTo>
                  <a:close/>
                  <a:moveTo>
                    <a:pt x="239" y="0"/>
                  </a:moveTo>
                  <a:lnTo>
                    <a:pt x="239" y="10"/>
                  </a:lnTo>
                  <a:lnTo>
                    <a:pt x="229" y="40"/>
                  </a:lnTo>
                  <a:lnTo>
                    <a:pt x="219" y="100"/>
                  </a:lnTo>
                  <a:cubicBezTo>
                    <a:pt x="219" y="100"/>
                    <a:pt x="199" y="199"/>
                    <a:pt x="190" y="288"/>
                  </a:cubicBezTo>
                  <a:cubicBezTo>
                    <a:pt x="170" y="387"/>
                    <a:pt x="160" y="477"/>
                    <a:pt x="160" y="477"/>
                  </a:cubicBezTo>
                  <a:cubicBezTo>
                    <a:pt x="130" y="685"/>
                    <a:pt x="110" y="914"/>
                    <a:pt x="71" y="1122"/>
                  </a:cubicBezTo>
                  <a:cubicBezTo>
                    <a:pt x="51" y="1221"/>
                    <a:pt x="31" y="1331"/>
                    <a:pt x="20" y="1440"/>
                  </a:cubicBezTo>
                  <a:cubicBezTo>
                    <a:pt x="11" y="1470"/>
                    <a:pt x="11" y="1499"/>
                    <a:pt x="11" y="1530"/>
                  </a:cubicBezTo>
                  <a:lnTo>
                    <a:pt x="1" y="1629"/>
                  </a:lnTo>
                  <a:cubicBezTo>
                    <a:pt x="1" y="1698"/>
                    <a:pt x="1" y="1777"/>
                    <a:pt x="20" y="1857"/>
                  </a:cubicBezTo>
                  <a:lnTo>
                    <a:pt x="31" y="1916"/>
                  </a:lnTo>
                  <a:cubicBezTo>
                    <a:pt x="40" y="1907"/>
                    <a:pt x="60" y="1897"/>
                    <a:pt x="80" y="1887"/>
                  </a:cubicBezTo>
                  <a:lnTo>
                    <a:pt x="170" y="1817"/>
                  </a:lnTo>
                  <a:lnTo>
                    <a:pt x="338" y="1698"/>
                  </a:lnTo>
                  <a:cubicBezTo>
                    <a:pt x="338" y="1698"/>
                    <a:pt x="408" y="1658"/>
                    <a:pt x="468" y="1609"/>
                  </a:cubicBezTo>
                  <a:cubicBezTo>
                    <a:pt x="537" y="1559"/>
                    <a:pt x="596" y="1510"/>
                    <a:pt x="596" y="1510"/>
                  </a:cubicBezTo>
                  <a:lnTo>
                    <a:pt x="855" y="1301"/>
                  </a:lnTo>
                  <a:lnTo>
                    <a:pt x="1103" y="1082"/>
                  </a:lnTo>
                  <a:cubicBezTo>
                    <a:pt x="1262" y="934"/>
                    <a:pt x="1421" y="784"/>
                    <a:pt x="1569" y="636"/>
                  </a:cubicBezTo>
                  <a:lnTo>
                    <a:pt x="1501" y="559"/>
                  </a:lnTo>
                  <a:lnTo>
                    <a:pt x="1520" y="487"/>
                  </a:lnTo>
                  <a:cubicBezTo>
                    <a:pt x="1487" y="479"/>
                    <a:pt x="1455" y="473"/>
                    <a:pt x="1422" y="468"/>
                  </a:cubicBezTo>
                  <a:lnTo>
                    <a:pt x="1422" y="468"/>
                  </a:lnTo>
                  <a:lnTo>
                    <a:pt x="1421" y="467"/>
                  </a:lnTo>
                  <a:cubicBezTo>
                    <a:pt x="1421" y="467"/>
                    <a:pt x="1420" y="467"/>
                    <a:pt x="1420" y="468"/>
                  </a:cubicBezTo>
                  <a:lnTo>
                    <a:pt x="1420" y="468"/>
                  </a:lnTo>
                  <a:cubicBezTo>
                    <a:pt x="1364" y="458"/>
                    <a:pt x="1308" y="450"/>
                    <a:pt x="1252" y="437"/>
                  </a:cubicBezTo>
                  <a:lnTo>
                    <a:pt x="1123" y="407"/>
                  </a:lnTo>
                  <a:cubicBezTo>
                    <a:pt x="1083" y="387"/>
                    <a:pt x="1044" y="378"/>
                    <a:pt x="1004" y="358"/>
                  </a:cubicBezTo>
                  <a:cubicBezTo>
                    <a:pt x="835" y="288"/>
                    <a:pt x="666" y="219"/>
                    <a:pt x="497" y="139"/>
                  </a:cubicBezTo>
                  <a:lnTo>
                    <a:pt x="338" y="60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8" name="Google Shape;12868;p31"/>
            <p:cNvSpPr/>
            <p:nvPr/>
          </p:nvSpPr>
          <p:spPr>
            <a:xfrm>
              <a:off x="4879375" y="3526625"/>
              <a:ext cx="119425" cy="34775"/>
            </a:xfrm>
            <a:custGeom>
              <a:avLst/>
              <a:gdLst/>
              <a:ahLst/>
              <a:cxnLst/>
              <a:rect l="l" t="t" r="r" b="b"/>
              <a:pathLst>
                <a:path w="4777" h="1391" extrusionOk="0">
                  <a:moveTo>
                    <a:pt x="3724" y="1"/>
                  </a:moveTo>
                  <a:lnTo>
                    <a:pt x="3665" y="31"/>
                  </a:lnTo>
                  <a:lnTo>
                    <a:pt x="3496" y="130"/>
                  </a:lnTo>
                  <a:lnTo>
                    <a:pt x="3208" y="289"/>
                  </a:lnTo>
                  <a:lnTo>
                    <a:pt x="2920" y="438"/>
                  </a:lnTo>
                  <a:cubicBezTo>
                    <a:pt x="2820" y="488"/>
                    <a:pt x="2721" y="527"/>
                    <a:pt x="2612" y="567"/>
                  </a:cubicBezTo>
                  <a:cubicBezTo>
                    <a:pt x="2612" y="567"/>
                    <a:pt x="2463" y="616"/>
                    <a:pt x="2304" y="676"/>
                  </a:cubicBezTo>
                  <a:cubicBezTo>
                    <a:pt x="2156" y="726"/>
                    <a:pt x="1997" y="785"/>
                    <a:pt x="1997" y="785"/>
                  </a:cubicBezTo>
                  <a:cubicBezTo>
                    <a:pt x="1788" y="835"/>
                    <a:pt x="1569" y="885"/>
                    <a:pt x="1351" y="934"/>
                  </a:cubicBezTo>
                  <a:cubicBezTo>
                    <a:pt x="914" y="1024"/>
                    <a:pt x="457" y="1053"/>
                    <a:pt x="1" y="1083"/>
                  </a:cubicBezTo>
                  <a:lnTo>
                    <a:pt x="110" y="1391"/>
                  </a:lnTo>
                  <a:cubicBezTo>
                    <a:pt x="547" y="1291"/>
                    <a:pt x="984" y="1212"/>
                    <a:pt x="1410" y="1083"/>
                  </a:cubicBezTo>
                  <a:cubicBezTo>
                    <a:pt x="1619" y="1033"/>
                    <a:pt x="1838" y="964"/>
                    <a:pt x="2046" y="905"/>
                  </a:cubicBezTo>
                  <a:cubicBezTo>
                    <a:pt x="2046" y="905"/>
                    <a:pt x="2195" y="845"/>
                    <a:pt x="2354" y="785"/>
                  </a:cubicBezTo>
                  <a:cubicBezTo>
                    <a:pt x="2513" y="726"/>
                    <a:pt x="2662" y="666"/>
                    <a:pt x="2662" y="666"/>
                  </a:cubicBezTo>
                  <a:cubicBezTo>
                    <a:pt x="2771" y="616"/>
                    <a:pt x="2880" y="587"/>
                    <a:pt x="2970" y="537"/>
                  </a:cubicBezTo>
                  <a:lnTo>
                    <a:pt x="3268" y="388"/>
                  </a:lnTo>
                  <a:lnTo>
                    <a:pt x="3566" y="229"/>
                  </a:lnTo>
                  <a:lnTo>
                    <a:pt x="3685" y="170"/>
                  </a:lnTo>
                  <a:lnTo>
                    <a:pt x="3694" y="160"/>
                  </a:lnTo>
                  <a:cubicBezTo>
                    <a:pt x="3705" y="160"/>
                    <a:pt x="3705" y="170"/>
                    <a:pt x="3714" y="179"/>
                  </a:cubicBezTo>
                  <a:lnTo>
                    <a:pt x="3744" y="210"/>
                  </a:lnTo>
                  <a:cubicBezTo>
                    <a:pt x="3883" y="378"/>
                    <a:pt x="4012" y="567"/>
                    <a:pt x="4161" y="726"/>
                  </a:cubicBezTo>
                  <a:cubicBezTo>
                    <a:pt x="4310" y="885"/>
                    <a:pt x="4459" y="1044"/>
                    <a:pt x="4608" y="1192"/>
                  </a:cubicBezTo>
                  <a:lnTo>
                    <a:pt x="4777" y="1033"/>
                  </a:lnTo>
                  <a:cubicBezTo>
                    <a:pt x="4618" y="885"/>
                    <a:pt x="4459" y="746"/>
                    <a:pt x="4290" y="596"/>
                  </a:cubicBezTo>
                  <a:cubicBezTo>
                    <a:pt x="4131" y="448"/>
                    <a:pt x="3992" y="289"/>
                    <a:pt x="3844" y="130"/>
                  </a:cubicBezTo>
                  <a:lnTo>
                    <a:pt x="3764" y="40"/>
                  </a:lnTo>
                  <a:cubicBezTo>
                    <a:pt x="3754" y="31"/>
                    <a:pt x="3744" y="1"/>
                    <a:pt x="372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9" name="Google Shape;12869;p31"/>
            <p:cNvSpPr/>
            <p:nvPr/>
          </p:nvSpPr>
          <p:spPr>
            <a:xfrm>
              <a:off x="4860775" y="3428600"/>
              <a:ext cx="76700" cy="101300"/>
            </a:xfrm>
            <a:custGeom>
              <a:avLst/>
              <a:gdLst/>
              <a:ahLst/>
              <a:cxnLst/>
              <a:rect l="l" t="t" r="r" b="b"/>
              <a:pathLst>
                <a:path w="3068" h="4052" extrusionOk="0">
                  <a:moveTo>
                    <a:pt x="2721" y="0"/>
                  </a:moveTo>
                  <a:lnTo>
                    <a:pt x="2492" y="49"/>
                  </a:lnTo>
                  <a:lnTo>
                    <a:pt x="2532" y="208"/>
                  </a:lnTo>
                  <a:lnTo>
                    <a:pt x="2572" y="367"/>
                  </a:lnTo>
                  <a:lnTo>
                    <a:pt x="2671" y="685"/>
                  </a:lnTo>
                  <a:lnTo>
                    <a:pt x="2770" y="1003"/>
                  </a:lnTo>
                  <a:cubicBezTo>
                    <a:pt x="2800" y="1102"/>
                    <a:pt x="2840" y="1211"/>
                    <a:pt x="2880" y="1311"/>
                  </a:cubicBezTo>
                  <a:lnTo>
                    <a:pt x="2900" y="1350"/>
                  </a:lnTo>
                  <a:cubicBezTo>
                    <a:pt x="2900" y="1360"/>
                    <a:pt x="2909" y="1360"/>
                    <a:pt x="2909" y="1370"/>
                  </a:cubicBezTo>
                  <a:lnTo>
                    <a:pt x="2889" y="1380"/>
                  </a:lnTo>
                  <a:lnTo>
                    <a:pt x="2780" y="1450"/>
                  </a:lnTo>
                  <a:lnTo>
                    <a:pt x="2502" y="1618"/>
                  </a:lnTo>
                  <a:lnTo>
                    <a:pt x="2214" y="1797"/>
                  </a:lnTo>
                  <a:cubicBezTo>
                    <a:pt x="2125" y="1847"/>
                    <a:pt x="2046" y="1926"/>
                    <a:pt x="1956" y="1986"/>
                  </a:cubicBezTo>
                  <a:cubicBezTo>
                    <a:pt x="1956" y="1986"/>
                    <a:pt x="1817" y="2095"/>
                    <a:pt x="1688" y="2194"/>
                  </a:cubicBezTo>
                  <a:cubicBezTo>
                    <a:pt x="1559" y="2293"/>
                    <a:pt x="1430" y="2403"/>
                    <a:pt x="1430" y="2403"/>
                  </a:cubicBezTo>
                  <a:cubicBezTo>
                    <a:pt x="1261" y="2551"/>
                    <a:pt x="1102" y="2701"/>
                    <a:pt x="934" y="2849"/>
                  </a:cubicBezTo>
                  <a:cubicBezTo>
                    <a:pt x="606" y="3147"/>
                    <a:pt x="298" y="3495"/>
                    <a:pt x="0" y="3813"/>
                  </a:cubicBezTo>
                  <a:lnTo>
                    <a:pt x="219" y="4051"/>
                  </a:lnTo>
                  <a:cubicBezTo>
                    <a:pt x="477" y="3683"/>
                    <a:pt x="715" y="3316"/>
                    <a:pt x="1033" y="2988"/>
                  </a:cubicBezTo>
                  <a:cubicBezTo>
                    <a:pt x="1192" y="2820"/>
                    <a:pt x="1340" y="2651"/>
                    <a:pt x="1510" y="2502"/>
                  </a:cubicBezTo>
                  <a:cubicBezTo>
                    <a:pt x="1510" y="2502"/>
                    <a:pt x="1629" y="2393"/>
                    <a:pt x="1757" y="2293"/>
                  </a:cubicBezTo>
                  <a:cubicBezTo>
                    <a:pt x="1887" y="2184"/>
                    <a:pt x="2015" y="2085"/>
                    <a:pt x="2015" y="2085"/>
                  </a:cubicBezTo>
                  <a:cubicBezTo>
                    <a:pt x="2105" y="2015"/>
                    <a:pt x="2185" y="1946"/>
                    <a:pt x="2284" y="1887"/>
                  </a:cubicBezTo>
                  <a:lnTo>
                    <a:pt x="2562" y="1717"/>
                  </a:lnTo>
                  <a:lnTo>
                    <a:pt x="2840" y="1559"/>
                  </a:lnTo>
                  <a:lnTo>
                    <a:pt x="3008" y="1459"/>
                  </a:lnTo>
                  <a:lnTo>
                    <a:pt x="3058" y="1430"/>
                  </a:lnTo>
                  <a:cubicBezTo>
                    <a:pt x="3068" y="1420"/>
                    <a:pt x="3048" y="1390"/>
                    <a:pt x="3048" y="1370"/>
                  </a:cubicBezTo>
                  <a:lnTo>
                    <a:pt x="3008" y="1261"/>
                  </a:lnTo>
                  <a:cubicBezTo>
                    <a:pt x="2969" y="1161"/>
                    <a:pt x="2949" y="1053"/>
                    <a:pt x="2919" y="943"/>
                  </a:cubicBezTo>
                  <a:lnTo>
                    <a:pt x="2850" y="625"/>
                  </a:lnTo>
                  <a:lnTo>
                    <a:pt x="2780" y="318"/>
                  </a:lnTo>
                  <a:lnTo>
                    <a:pt x="2741" y="159"/>
                  </a:lnTo>
                  <a:lnTo>
                    <a:pt x="27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31"/>
            <p:cNvSpPr/>
            <p:nvPr/>
          </p:nvSpPr>
          <p:spPr>
            <a:xfrm>
              <a:off x="4983400" y="3414425"/>
              <a:ext cx="58600" cy="97600"/>
            </a:xfrm>
            <a:custGeom>
              <a:avLst/>
              <a:gdLst/>
              <a:ahLst/>
              <a:cxnLst/>
              <a:rect l="l" t="t" r="r" b="b"/>
              <a:pathLst>
                <a:path w="2344" h="3904" extrusionOk="0">
                  <a:moveTo>
                    <a:pt x="248" y="1"/>
                  </a:moveTo>
                  <a:lnTo>
                    <a:pt x="0" y="60"/>
                  </a:lnTo>
                  <a:cubicBezTo>
                    <a:pt x="0" y="60"/>
                    <a:pt x="40" y="199"/>
                    <a:pt x="49" y="199"/>
                  </a:cubicBezTo>
                  <a:cubicBezTo>
                    <a:pt x="69" y="239"/>
                    <a:pt x="89" y="279"/>
                    <a:pt x="100" y="318"/>
                  </a:cubicBezTo>
                  <a:lnTo>
                    <a:pt x="199" y="577"/>
                  </a:lnTo>
                  <a:lnTo>
                    <a:pt x="288" y="845"/>
                  </a:lnTo>
                  <a:cubicBezTo>
                    <a:pt x="308" y="934"/>
                    <a:pt x="358" y="1013"/>
                    <a:pt x="397" y="1093"/>
                  </a:cubicBezTo>
                  <a:cubicBezTo>
                    <a:pt x="477" y="1262"/>
                    <a:pt x="546" y="1441"/>
                    <a:pt x="616" y="1609"/>
                  </a:cubicBezTo>
                  <a:cubicBezTo>
                    <a:pt x="715" y="1768"/>
                    <a:pt x="795" y="1937"/>
                    <a:pt x="884" y="2096"/>
                  </a:cubicBezTo>
                  <a:cubicBezTo>
                    <a:pt x="963" y="2265"/>
                    <a:pt x="1073" y="2414"/>
                    <a:pt x="1172" y="2573"/>
                  </a:cubicBezTo>
                  <a:cubicBezTo>
                    <a:pt x="1271" y="2732"/>
                    <a:pt x="1360" y="2900"/>
                    <a:pt x="1479" y="3039"/>
                  </a:cubicBezTo>
                  <a:cubicBezTo>
                    <a:pt x="1589" y="3188"/>
                    <a:pt x="1698" y="3347"/>
                    <a:pt x="1807" y="3496"/>
                  </a:cubicBezTo>
                  <a:cubicBezTo>
                    <a:pt x="1936" y="3635"/>
                    <a:pt x="2055" y="3774"/>
                    <a:pt x="2185" y="3903"/>
                  </a:cubicBezTo>
                  <a:lnTo>
                    <a:pt x="2344" y="3734"/>
                  </a:lnTo>
                  <a:cubicBezTo>
                    <a:pt x="2214" y="3615"/>
                    <a:pt x="2085" y="3496"/>
                    <a:pt x="1946" y="3367"/>
                  </a:cubicBezTo>
                  <a:cubicBezTo>
                    <a:pt x="1827" y="3228"/>
                    <a:pt x="1708" y="3099"/>
                    <a:pt x="1589" y="2960"/>
                  </a:cubicBezTo>
                  <a:cubicBezTo>
                    <a:pt x="1459" y="2821"/>
                    <a:pt x="1370" y="2662"/>
                    <a:pt x="1261" y="2513"/>
                  </a:cubicBezTo>
                  <a:cubicBezTo>
                    <a:pt x="1162" y="2364"/>
                    <a:pt x="1042" y="2215"/>
                    <a:pt x="973" y="2046"/>
                  </a:cubicBezTo>
                  <a:lnTo>
                    <a:pt x="715" y="1560"/>
                  </a:lnTo>
                  <a:cubicBezTo>
                    <a:pt x="656" y="1391"/>
                    <a:pt x="586" y="1212"/>
                    <a:pt x="526" y="1044"/>
                  </a:cubicBezTo>
                  <a:cubicBezTo>
                    <a:pt x="497" y="964"/>
                    <a:pt x="457" y="874"/>
                    <a:pt x="437" y="786"/>
                  </a:cubicBezTo>
                  <a:lnTo>
                    <a:pt x="378" y="527"/>
                  </a:lnTo>
                  <a:lnTo>
                    <a:pt x="308" y="259"/>
                  </a:lnTo>
                  <a:cubicBezTo>
                    <a:pt x="298" y="219"/>
                    <a:pt x="278" y="170"/>
                    <a:pt x="268" y="13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31"/>
            <p:cNvSpPr/>
            <p:nvPr/>
          </p:nvSpPr>
          <p:spPr>
            <a:xfrm>
              <a:off x="5005725" y="3409475"/>
              <a:ext cx="52400" cy="86150"/>
            </a:xfrm>
            <a:custGeom>
              <a:avLst/>
              <a:gdLst/>
              <a:ahLst/>
              <a:cxnLst/>
              <a:rect l="l" t="t" r="r" b="b"/>
              <a:pathLst>
                <a:path w="2096" h="3446" extrusionOk="0">
                  <a:moveTo>
                    <a:pt x="249" y="0"/>
                  </a:moveTo>
                  <a:lnTo>
                    <a:pt x="1" y="50"/>
                  </a:lnTo>
                  <a:cubicBezTo>
                    <a:pt x="1" y="50"/>
                    <a:pt x="38" y="170"/>
                    <a:pt x="40" y="170"/>
                  </a:cubicBezTo>
                  <a:cubicBezTo>
                    <a:pt x="41" y="170"/>
                    <a:pt x="41" y="170"/>
                    <a:pt x="41" y="169"/>
                  </a:cubicBezTo>
                  <a:cubicBezTo>
                    <a:pt x="60" y="209"/>
                    <a:pt x="80" y="238"/>
                    <a:pt x="90" y="278"/>
                  </a:cubicBezTo>
                  <a:lnTo>
                    <a:pt x="180" y="507"/>
                  </a:lnTo>
                  <a:lnTo>
                    <a:pt x="259" y="735"/>
                  </a:lnTo>
                  <a:cubicBezTo>
                    <a:pt x="279" y="814"/>
                    <a:pt x="328" y="884"/>
                    <a:pt x="358" y="964"/>
                  </a:cubicBezTo>
                  <a:cubicBezTo>
                    <a:pt x="427" y="1112"/>
                    <a:pt x="487" y="1262"/>
                    <a:pt x="557" y="1410"/>
                  </a:cubicBezTo>
                  <a:cubicBezTo>
                    <a:pt x="636" y="1559"/>
                    <a:pt x="716" y="1698"/>
                    <a:pt x="785" y="1847"/>
                  </a:cubicBezTo>
                  <a:cubicBezTo>
                    <a:pt x="855" y="1996"/>
                    <a:pt x="964" y="2125"/>
                    <a:pt x="1043" y="2264"/>
                  </a:cubicBezTo>
                  <a:cubicBezTo>
                    <a:pt x="1133" y="2403"/>
                    <a:pt x="1212" y="2552"/>
                    <a:pt x="1312" y="2681"/>
                  </a:cubicBezTo>
                  <a:cubicBezTo>
                    <a:pt x="1411" y="2810"/>
                    <a:pt x="1510" y="2949"/>
                    <a:pt x="1599" y="3078"/>
                  </a:cubicBezTo>
                  <a:cubicBezTo>
                    <a:pt x="1718" y="3197"/>
                    <a:pt x="1828" y="3327"/>
                    <a:pt x="1927" y="3446"/>
                  </a:cubicBezTo>
                  <a:lnTo>
                    <a:pt x="2096" y="3277"/>
                  </a:lnTo>
                  <a:cubicBezTo>
                    <a:pt x="1976" y="3168"/>
                    <a:pt x="1868" y="3058"/>
                    <a:pt x="1738" y="2959"/>
                  </a:cubicBezTo>
                  <a:cubicBezTo>
                    <a:pt x="1639" y="2840"/>
                    <a:pt x="1530" y="2711"/>
                    <a:pt x="1420" y="2592"/>
                  </a:cubicBezTo>
                  <a:cubicBezTo>
                    <a:pt x="1312" y="2482"/>
                    <a:pt x="1232" y="2343"/>
                    <a:pt x="1133" y="2204"/>
                  </a:cubicBezTo>
                  <a:cubicBezTo>
                    <a:pt x="1053" y="2065"/>
                    <a:pt x="944" y="1946"/>
                    <a:pt x="875" y="1798"/>
                  </a:cubicBezTo>
                  <a:lnTo>
                    <a:pt x="656" y="1361"/>
                  </a:lnTo>
                  <a:lnTo>
                    <a:pt x="487" y="914"/>
                  </a:lnTo>
                  <a:cubicBezTo>
                    <a:pt x="467" y="834"/>
                    <a:pt x="427" y="765"/>
                    <a:pt x="408" y="686"/>
                  </a:cubicBezTo>
                  <a:lnTo>
                    <a:pt x="358" y="457"/>
                  </a:lnTo>
                  <a:lnTo>
                    <a:pt x="299" y="219"/>
                  </a:lnTo>
                  <a:cubicBezTo>
                    <a:pt x="299" y="179"/>
                    <a:pt x="279" y="149"/>
                    <a:pt x="269" y="11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2" name="Google Shape;12872;p31"/>
            <p:cNvSpPr/>
            <p:nvPr/>
          </p:nvSpPr>
          <p:spPr>
            <a:xfrm>
              <a:off x="4860275" y="3526625"/>
              <a:ext cx="22850" cy="34275"/>
            </a:xfrm>
            <a:custGeom>
              <a:avLst/>
              <a:gdLst/>
              <a:ahLst/>
              <a:cxnLst/>
              <a:rect l="l" t="t" r="r" b="b"/>
              <a:pathLst>
                <a:path w="914" h="1371" extrusionOk="0">
                  <a:moveTo>
                    <a:pt x="0" y="1"/>
                  </a:moveTo>
                  <a:cubicBezTo>
                    <a:pt x="30" y="71"/>
                    <a:pt x="60" y="140"/>
                    <a:pt x="100" y="199"/>
                  </a:cubicBezTo>
                  <a:lnTo>
                    <a:pt x="209" y="368"/>
                  </a:lnTo>
                  <a:cubicBezTo>
                    <a:pt x="278" y="477"/>
                    <a:pt x="348" y="577"/>
                    <a:pt x="407" y="686"/>
                  </a:cubicBezTo>
                  <a:cubicBezTo>
                    <a:pt x="467" y="785"/>
                    <a:pt x="506" y="905"/>
                    <a:pt x="566" y="1013"/>
                  </a:cubicBezTo>
                  <a:lnTo>
                    <a:pt x="656" y="1192"/>
                  </a:lnTo>
                  <a:cubicBezTo>
                    <a:pt x="695" y="1242"/>
                    <a:pt x="735" y="1322"/>
                    <a:pt x="795" y="1371"/>
                  </a:cubicBezTo>
                  <a:lnTo>
                    <a:pt x="914" y="1152"/>
                  </a:lnTo>
                  <a:cubicBezTo>
                    <a:pt x="894" y="1113"/>
                    <a:pt x="844" y="1103"/>
                    <a:pt x="815" y="1063"/>
                  </a:cubicBezTo>
                  <a:cubicBezTo>
                    <a:pt x="775" y="1024"/>
                    <a:pt x="735" y="984"/>
                    <a:pt x="695" y="934"/>
                  </a:cubicBezTo>
                  <a:cubicBezTo>
                    <a:pt x="616" y="845"/>
                    <a:pt x="556" y="735"/>
                    <a:pt x="497" y="627"/>
                  </a:cubicBezTo>
                  <a:cubicBezTo>
                    <a:pt x="437" y="517"/>
                    <a:pt x="378" y="408"/>
                    <a:pt x="338" y="299"/>
                  </a:cubicBezTo>
                  <a:cubicBezTo>
                    <a:pt x="318" y="249"/>
                    <a:pt x="298" y="190"/>
                    <a:pt x="288" y="140"/>
                  </a:cubicBezTo>
                  <a:cubicBezTo>
                    <a:pt x="278" y="90"/>
                    <a:pt x="278" y="40"/>
                    <a:pt x="27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3" name="Google Shape;12873;p31"/>
            <p:cNvSpPr/>
            <p:nvPr/>
          </p:nvSpPr>
          <p:spPr>
            <a:xfrm>
              <a:off x="4951625" y="3459375"/>
              <a:ext cx="50650" cy="37500"/>
            </a:xfrm>
            <a:custGeom>
              <a:avLst/>
              <a:gdLst/>
              <a:ahLst/>
              <a:cxnLst/>
              <a:rect l="l" t="t" r="r" b="b"/>
              <a:pathLst>
                <a:path w="2026" h="1500" extrusionOk="0">
                  <a:moveTo>
                    <a:pt x="1171" y="206"/>
                  </a:moveTo>
                  <a:cubicBezTo>
                    <a:pt x="1172" y="206"/>
                    <a:pt x="1172" y="207"/>
                    <a:pt x="1172" y="208"/>
                  </a:cubicBezTo>
                  <a:lnTo>
                    <a:pt x="1192" y="239"/>
                  </a:lnTo>
                  <a:lnTo>
                    <a:pt x="1232" y="328"/>
                  </a:lnTo>
                  <a:cubicBezTo>
                    <a:pt x="1320" y="486"/>
                    <a:pt x="1410" y="656"/>
                    <a:pt x="1499" y="814"/>
                  </a:cubicBezTo>
                  <a:cubicBezTo>
                    <a:pt x="1562" y="915"/>
                    <a:pt x="1637" y="1011"/>
                    <a:pt x="1716" y="1103"/>
                  </a:cubicBezTo>
                  <a:lnTo>
                    <a:pt x="1716" y="1103"/>
                  </a:lnTo>
                  <a:cubicBezTo>
                    <a:pt x="1592" y="1138"/>
                    <a:pt x="1466" y="1172"/>
                    <a:pt x="1340" y="1201"/>
                  </a:cubicBezTo>
                  <a:lnTo>
                    <a:pt x="1013" y="1281"/>
                  </a:lnTo>
                  <a:lnTo>
                    <a:pt x="854" y="1301"/>
                  </a:lnTo>
                  <a:cubicBezTo>
                    <a:pt x="775" y="1320"/>
                    <a:pt x="695" y="1331"/>
                    <a:pt x="695" y="1331"/>
                  </a:cubicBezTo>
                  <a:lnTo>
                    <a:pt x="367" y="1360"/>
                  </a:lnTo>
                  <a:lnTo>
                    <a:pt x="258" y="1371"/>
                  </a:lnTo>
                  <a:lnTo>
                    <a:pt x="208" y="1380"/>
                  </a:lnTo>
                  <a:lnTo>
                    <a:pt x="189" y="1380"/>
                  </a:lnTo>
                  <a:lnTo>
                    <a:pt x="199" y="1360"/>
                  </a:lnTo>
                  <a:cubicBezTo>
                    <a:pt x="208" y="1331"/>
                    <a:pt x="219" y="1311"/>
                    <a:pt x="239" y="1281"/>
                  </a:cubicBezTo>
                  <a:lnTo>
                    <a:pt x="278" y="1221"/>
                  </a:lnTo>
                  <a:cubicBezTo>
                    <a:pt x="288" y="1201"/>
                    <a:pt x="308" y="1181"/>
                    <a:pt x="328" y="1162"/>
                  </a:cubicBezTo>
                  <a:cubicBezTo>
                    <a:pt x="397" y="1082"/>
                    <a:pt x="477" y="1003"/>
                    <a:pt x="546" y="914"/>
                  </a:cubicBezTo>
                  <a:cubicBezTo>
                    <a:pt x="705" y="745"/>
                    <a:pt x="824" y="576"/>
                    <a:pt x="973" y="417"/>
                  </a:cubicBezTo>
                  <a:lnTo>
                    <a:pt x="1152" y="228"/>
                  </a:lnTo>
                  <a:cubicBezTo>
                    <a:pt x="1160" y="220"/>
                    <a:pt x="1168" y="206"/>
                    <a:pt x="1171" y="206"/>
                  </a:cubicBezTo>
                  <a:close/>
                  <a:moveTo>
                    <a:pt x="1212" y="0"/>
                  </a:moveTo>
                  <a:lnTo>
                    <a:pt x="1201" y="10"/>
                  </a:lnTo>
                  <a:lnTo>
                    <a:pt x="1181" y="30"/>
                  </a:lnTo>
                  <a:lnTo>
                    <a:pt x="1142" y="80"/>
                  </a:lnTo>
                  <a:cubicBezTo>
                    <a:pt x="1142" y="80"/>
                    <a:pt x="1073" y="149"/>
                    <a:pt x="1013" y="219"/>
                  </a:cubicBezTo>
                  <a:cubicBezTo>
                    <a:pt x="954" y="288"/>
                    <a:pt x="884" y="358"/>
                    <a:pt x="884" y="358"/>
                  </a:cubicBezTo>
                  <a:cubicBezTo>
                    <a:pt x="745" y="517"/>
                    <a:pt x="616" y="705"/>
                    <a:pt x="477" y="854"/>
                  </a:cubicBezTo>
                  <a:cubicBezTo>
                    <a:pt x="397" y="934"/>
                    <a:pt x="318" y="1013"/>
                    <a:pt x="248" y="1092"/>
                  </a:cubicBezTo>
                  <a:cubicBezTo>
                    <a:pt x="228" y="1122"/>
                    <a:pt x="208" y="1142"/>
                    <a:pt x="189" y="1162"/>
                  </a:cubicBezTo>
                  <a:lnTo>
                    <a:pt x="129" y="1241"/>
                  </a:lnTo>
                  <a:cubicBezTo>
                    <a:pt x="100" y="1311"/>
                    <a:pt x="60" y="1371"/>
                    <a:pt x="30" y="1450"/>
                  </a:cubicBezTo>
                  <a:lnTo>
                    <a:pt x="0" y="1499"/>
                  </a:lnTo>
                  <a:lnTo>
                    <a:pt x="169" y="1499"/>
                  </a:lnTo>
                  <a:lnTo>
                    <a:pt x="378" y="1490"/>
                  </a:lnTo>
                  <a:cubicBezTo>
                    <a:pt x="378" y="1490"/>
                    <a:pt x="457" y="1479"/>
                    <a:pt x="536" y="1479"/>
                  </a:cubicBezTo>
                  <a:cubicBezTo>
                    <a:pt x="625" y="1470"/>
                    <a:pt x="705" y="1459"/>
                    <a:pt x="705" y="1459"/>
                  </a:cubicBezTo>
                  <a:lnTo>
                    <a:pt x="1033" y="1430"/>
                  </a:lnTo>
                  <a:lnTo>
                    <a:pt x="1360" y="1380"/>
                  </a:lnTo>
                  <a:cubicBezTo>
                    <a:pt x="1569" y="1340"/>
                    <a:pt x="1788" y="1301"/>
                    <a:pt x="1986" y="1251"/>
                  </a:cubicBezTo>
                  <a:lnTo>
                    <a:pt x="1972" y="1152"/>
                  </a:lnTo>
                  <a:lnTo>
                    <a:pt x="2026" y="1102"/>
                  </a:lnTo>
                  <a:cubicBezTo>
                    <a:pt x="2003" y="1081"/>
                    <a:pt x="1980" y="1059"/>
                    <a:pt x="1957" y="1037"/>
                  </a:cubicBezTo>
                  <a:lnTo>
                    <a:pt x="1957" y="1037"/>
                  </a:lnTo>
                  <a:lnTo>
                    <a:pt x="1956" y="1033"/>
                  </a:lnTo>
                  <a:cubicBezTo>
                    <a:pt x="1955" y="1033"/>
                    <a:pt x="1954" y="1033"/>
                    <a:pt x="1953" y="1034"/>
                  </a:cubicBezTo>
                  <a:lnTo>
                    <a:pt x="1953" y="1034"/>
                  </a:lnTo>
                  <a:cubicBezTo>
                    <a:pt x="1849" y="934"/>
                    <a:pt x="1747" y="828"/>
                    <a:pt x="1658" y="715"/>
                  </a:cubicBezTo>
                  <a:cubicBezTo>
                    <a:pt x="1559" y="566"/>
                    <a:pt x="1460" y="417"/>
                    <a:pt x="1360" y="258"/>
                  </a:cubicBezTo>
                  <a:lnTo>
                    <a:pt x="1261" y="100"/>
                  </a:lnTo>
                  <a:cubicBezTo>
                    <a:pt x="1261" y="100"/>
                    <a:pt x="1261" y="100"/>
                    <a:pt x="1261" y="100"/>
                  </a:cubicBezTo>
                  <a:cubicBezTo>
                    <a:pt x="1257" y="100"/>
                    <a:pt x="1221" y="10"/>
                    <a:pt x="1221" y="10"/>
                  </a:cubicBezTo>
                  <a:lnTo>
                    <a:pt x="12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31"/>
            <p:cNvSpPr/>
            <p:nvPr/>
          </p:nvSpPr>
          <p:spPr>
            <a:xfrm>
              <a:off x="4826025" y="3365050"/>
              <a:ext cx="102775" cy="64800"/>
            </a:xfrm>
            <a:custGeom>
              <a:avLst/>
              <a:gdLst/>
              <a:ahLst/>
              <a:cxnLst/>
              <a:rect l="l" t="t" r="r" b="b"/>
              <a:pathLst>
                <a:path w="4111" h="2592" extrusionOk="0">
                  <a:moveTo>
                    <a:pt x="80" y="0"/>
                  </a:moveTo>
                  <a:lnTo>
                    <a:pt x="0" y="318"/>
                  </a:lnTo>
                  <a:cubicBezTo>
                    <a:pt x="417" y="466"/>
                    <a:pt x="824" y="645"/>
                    <a:pt x="1251" y="764"/>
                  </a:cubicBezTo>
                  <a:cubicBezTo>
                    <a:pt x="1450" y="834"/>
                    <a:pt x="1678" y="894"/>
                    <a:pt x="1887" y="953"/>
                  </a:cubicBezTo>
                  <a:cubicBezTo>
                    <a:pt x="1887" y="953"/>
                    <a:pt x="2055" y="983"/>
                    <a:pt x="2214" y="1023"/>
                  </a:cubicBezTo>
                  <a:cubicBezTo>
                    <a:pt x="2383" y="1053"/>
                    <a:pt x="2542" y="1092"/>
                    <a:pt x="2542" y="1092"/>
                  </a:cubicBezTo>
                  <a:cubicBezTo>
                    <a:pt x="2651" y="1112"/>
                    <a:pt x="2760" y="1142"/>
                    <a:pt x="2869" y="1152"/>
                  </a:cubicBezTo>
                  <a:lnTo>
                    <a:pt x="3197" y="1181"/>
                  </a:lnTo>
                  <a:lnTo>
                    <a:pt x="3535" y="1212"/>
                  </a:lnTo>
                  <a:lnTo>
                    <a:pt x="3664" y="1221"/>
                  </a:lnTo>
                  <a:lnTo>
                    <a:pt x="3684" y="1231"/>
                  </a:lnTo>
                  <a:lnTo>
                    <a:pt x="3684" y="1241"/>
                  </a:lnTo>
                  <a:lnTo>
                    <a:pt x="3684" y="1291"/>
                  </a:lnTo>
                  <a:cubicBezTo>
                    <a:pt x="3703" y="1737"/>
                    <a:pt x="3803" y="2165"/>
                    <a:pt x="3882" y="2591"/>
                  </a:cubicBezTo>
                  <a:lnTo>
                    <a:pt x="4111" y="2542"/>
                  </a:lnTo>
                  <a:cubicBezTo>
                    <a:pt x="4001" y="2125"/>
                    <a:pt x="3873" y="1708"/>
                    <a:pt x="3823" y="1281"/>
                  </a:cubicBezTo>
                  <a:lnTo>
                    <a:pt x="3803" y="1162"/>
                  </a:lnTo>
                  <a:cubicBezTo>
                    <a:pt x="3803" y="1142"/>
                    <a:pt x="3803" y="1112"/>
                    <a:pt x="3793" y="1102"/>
                  </a:cubicBezTo>
                  <a:lnTo>
                    <a:pt x="3723" y="1102"/>
                  </a:lnTo>
                  <a:lnTo>
                    <a:pt x="3535" y="1092"/>
                  </a:lnTo>
                  <a:lnTo>
                    <a:pt x="3207" y="1062"/>
                  </a:lnTo>
                  <a:lnTo>
                    <a:pt x="2880" y="1042"/>
                  </a:lnTo>
                  <a:cubicBezTo>
                    <a:pt x="2770" y="1033"/>
                    <a:pt x="2661" y="1003"/>
                    <a:pt x="2562" y="983"/>
                  </a:cubicBezTo>
                  <a:cubicBezTo>
                    <a:pt x="2562" y="983"/>
                    <a:pt x="2393" y="943"/>
                    <a:pt x="2234" y="903"/>
                  </a:cubicBezTo>
                  <a:cubicBezTo>
                    <a:pt x="2075" y="864"/>
                    <a:pt x="1907" y="824"/>
                    <a:pt x="1907" y="824"/>
                  </a:cubicBezTo>
                  <a:cubicBezTo>
                    <a:pt x="1698" y="764"/>
                    <a:pt x="1490" y="685"/>
                    <a:pt x="1291" y="596"/>
                  </a:cubicBezTo>
                  <a:cubicBezTo>
                    <a:pt x="874" y="447"/>
                    <a:pt x="477" y="228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31"/>
            <p:cNvSpPr/>
            <p:nvPr/>
          </p:nvSpPr>
          <p:spPr>
            <a:xfrm>
              <a:off x="4828500" y="3284625"/>
              <a:ext cx="108500" cy="53375"/>
            </a:xfrm>
            <a:custGeom>
              <a:avLst/>
              <a:gdLst/>
              <a:ahLst/>
              <a:cxnLst/>
              <a:rect l="l" t="t" r="r" b="b"/>
              <a:pathLst>
                <a:path w="4340" h="2135" extrusionOk="0">
                  <a:moveTo>
                    <a:pt x="4121" y="0"/>
                  </a:moveTo>
                  <a:cubicBezTo>
                    <a:pt x="3992" y="417"/>
                    <a:pt x="3843" y="834"/>
                    <a:pt x="3774" y="1271"/>
                  </a:cubicBezTo>
                  <a:lnTo>
                    <a:pt x="3763" y="1311"/>
                  </a:lnTo>
                  <a:lnTo>
                    <a:pt x="3763" y="1331"/>
                  </a:lnTo>
                  <a:lnTo>
                    <a:pt x="3615" y="1331"/>
                  </a:lnTo>
                  <a:lnTo>
                    <a:pt x="3277" y="1320"/>
                  </a:lnTo>
                  <a:lnTo>
                    <a:pt x="2949" y="1320"/>
                  </a:lnTo>
                  <a:cubicBezTo>
                    <a:pt x="2929" y="1319"/>
                    <a:pt x="2909" y="1318"/>
                    <a:pt x="2888" y="1318"/>
                  </a:cubicBezTo>
                  <a:cubicBezTo>
                    <a:pt x="2800" y="1318"/>
                    <a:pt x="2710" y="1332"/>
                    <a:pt x="2622" y="1340"/>
                  </a:cubicBezTo>
                  <a:cubicBezTo>
                    <a:pt x="2622" y="1340"/>
                    <a:pt x="2453" y="1351"/>
                    <a:pt x="2284" y="1370"/>
                  </a:cubicBezTo>
                  <a:cubicBezTo>
                    <a:pt x="2115" y="1380"/>
                    <a:pt x="1956" y="1400"/>
                    <a:pt x="1956" y="1400"/>
                  </a:cubicBezTo>
                  <a:cubicBezTo>
                    <a:pt x="1728" y="1430"/>
                    <a:pt x="1499" y="1470"/>
                    <a:pt x="1291" y="1509"/>
                  </a:cubicBezTo>
                  <a:cubicBezTo>
                    <a:pt x="854" y="1589"/>
                    <a:pt x="427" y="1708"/>
                    <a:pt x="1" y="1817"/>
                  </a:cubicBezTo>
                  <a:lnTo>
                    <a:pt x="40" y="2135"/>
                  </a:lnTo>
                  <a:cubicBezTo>
                    <a:pt x="467" y="1956"/>
                    <a:pt x="884" y="1787"/>
                    <a:pt x="1311" y="1678"/>
                  </a:cubicBezTo>
                  <a:cubicBezTo>
                    <a:pt x="1530" y="1618"/>
                    <a:pt x="1738" y="1569"/>
                    <a:pt x="1956" y="1529"/>
                  </a:cubicBezTo>
                  <a:cubicBezTo>
                    <a:pt x="1956" y="1529"/>
                    <a:pt x="2125" y="1509"/>
                    <a:pt x="2284" y="1490"/>
                  </a:cubicBezTo>
                  <a:lnTo>
                    <a:pt x="2622" y="1450"/>
                  </a:lnTo>
                  <a:cubicBezTo>
                    <a:pt x="2709" y="1442"/>
                    <a:pt x="2797" y="1427"/>
                    <a:pt x="2885" y="1427"/>
                  </a:cubicBezTo>
                  <a:cubicBezTo>
                    <a:pt x="2906" y="1427"/>
                    <a:pt x="2928" y="1428"/>
                    <a:pt x="2949" y="1430"/>
                  </a:cubicBezTo>
                  <a:lnTo>
                    <a:pt x="3277" y="1440"/>
                  </a:lnTo>
                  <a:lnTo>
                    <a:pt x="3604" y="1450"/>
                  </a:lnTo>
                  <a:lnTo>
                    <a:pt x="3793" y="1459"/>
                  </a:lnTo>
                  <a:lnTo>
                    <a:pt x="3853" y="1470"/>
                  </a:lnTo>
                  <a:cubicBezTo>
                    <a:pt x="3873" y="1459"/>
                    <a:pt x="3873" y="1430"/>
                    <a:pt x="3882" y="1410"/>
                  </a:cubicBezTo>
                  <a:lnTo>
                    <a:pt x="3913" y="1301"/>
                  </a:lnTo>
                  <a:cubicBezTo>
                    <a:pt x="4012" y="874"/>
                    <a:pt x="4191" y="477"/>
                    <a:pt x="4339" y="80"/>
                  </a:cubicBezTo>
                  <a:lnTo>
                    <a:pt x="41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31"/>
            <p:cNvSpPr/>
            <p:nvPr/>
          </p:nvSpPr>
          <p:spPr>
            <a:xfrm>
              <a:off x="4980150" y="3305475"/>
              <a:ext cx="15675" cy="110475"/>
            </a:xfrm>
            <a:custGeom>
              <a:avLst/>
              <a:gdLst/>
              <a:ahLst/>
              <a:cxnLst/>
              <a:rect l="l" t="t" r="r" b="b"/>
              <a:pathLst>
                <a:path w="627" h="4419" extrusionOk="0">
                  <a:moveTo>
                    <a:pt x="388" y="0"/>
                  </a:moveTo>
                  <a:lnTo>
                    <a:pt x="358" y="139"/>
                  </a:lnTo>
                  <a:cubicBezTo>
                    <a:pt x="358" y="189"/>
                    <a:pt x="349" y="228"/>
                    <a:pt x="338" y="278"/>
                  </a:cubicBezTo>
                  <a:lnTo>
                    <a:pt x="269" y="536"/>
                  </a:lnTo>
                  <a:cubicBezTo>
                    <a:pt x="230" y="625"/>
                    <a:pt x="230" y="715"/>
                    <a:pt x="210" y="814"/>
                  </a:cubicBezTo>
                  <a:lnTo>
                    <a:pt x="160" y="1082"/>
                  </a:lnTo>
                  <a:lnTo>
                    <a:pt x="110" y="1360"/>
                  </a:lnTo>
                  <a:cubicBezTo>
                    <a:pt x="91" y="1450"/>
                    <a:pt x="91" y="1549"/>
                    <a:pt x="80" y="1638"/>
                  </a:cubicBezTo>
                  <a:cubicBezTo>
                    <a:pt x="60" y="1827"/>
                    <a:pt x="40" y="2006"/>
                    <a:pt x="21" y="2194"/>
                  </a:cubicBezTo>
                  <a:cubicBezTo>
                    <a:pt x="21" y="2383"/>
                    <a:pt x="21" y="2571"/>
                    <a:pt x="11" y="2750"/>
                  </a:cubicBezTo>
                  <a:cubicBezTo>
                    <a:pt x="11" y="2849"/>
                    <a:pt x="1" y="2939"/>
                    <a:pt x="1" y="3039"/>
                  </a:cubicBezTo>
                  <a:lnTo>
                    <a:pt x="21" y="3317"/>
                  </a:lnTo>
                  <a:lnTo>
                    <a:pt x="40" y="3595"/>
                  </a:lnTo>
                  <a:cubicBezTo>
                    <a:pt x="40" y="3684"/>
                    <a:pt x="40" y="3783"/>
                    <a:pt x="60" y="3873"/>
                  </a:cubicBezTo>
                  <a:cubicBezTo>
                    <a:pt x="80" y="4051"/>
                    <a:pt x="110" y="4240"/>
                    <a:pt x="140" y="4418"/>
                  </a:cubicBezTo>
                  <a:lnTo>
                    <a:pt x="369" y="4359"/>
                  </a:lnTo>
                  <a:cubicBezTo>
                    <a:pt x="329" y="4190"/>
                    <a:pt x="289" y="4012"/>
                    <a:pt x="239" y="3842"/>
                  </a:cubicBezTo>
                  <a:cubicBezTo>
                    <a:pt x="210" y="3753"/>
                    <a:pt x="210" y="3664"/>
                    <a:pt x="199" y="3575"/>
                  </a:cubicBezTo>
                  <a:lnTo>
                    <a:pt x="160" y="3297"/>
                  </a:lnTo>
                  <a:lnTo>
                    <a:pt x="130" y="3028"/>
                  </a:lnTo>
                  <a:cubicBezTo>
                    <a:pt x="120" y="2939"/>
                    <a:pt x="120" y="2849"/>
                    <a:pt x="120" y="2750"/>
                  </a:cubicBezTo>
                  <a:lnTo>
                    <a:pt x="120" y="2205"/>
                  </a:lnTo>
                  <a:lnTo>
                    <a:pt x="190" y="1648"/>
                  </a:lnTo>
                  <a:cubicBezTo>
                    <a:pt x="199" y="1559"/>
                    <a:pt x="210" y="1470"/>
                    <a:pt x="230" y="1380"/>
                  </a:cubicBezTo>
                  <a:lnTo>
                    <a:pt x="299" y="1112"/>
                  </a:lnTo>
                  <a:lnTo>
                    <a:pt x="369" y="844"/>
                  </a:lnTo>
                  <a:cubicBezTo>
                    <a:pt x="388" y="764"/>
                    <a:pt x="408" y="675"/>
                    <a:pt x="448" y="586"/>
                  </a:cubicBezTo>
                  <a:lnTo>
                    <a:pt x="537" y="338"/>
                  </a:lnTo>
                  <a:cubicBezTo>
                    <a:pt x="557" y="298"/>
                    <a:pt x="567" y="248"/>
                    <a:pt x="587" y="199"/>
                  </a:cubicBezTo>
                  <a:lnTo>
                    <a:pt x="627" y="80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7" name="Google Shape;12877;p31"/>
            <p:cNvSpPr/>
            <p:nvPr/>
          </p:nvSpPr>
          <p:spPr>
            <a:xfrm>
              <a:off x="5003000" y="3313150"/>
              <a:ext cx="14425" cy="97600"/>
            </a:xfrm>
            <a:custGeom>
              <a:avLst/>
              <a:gdLst/>
              <a:ahLst/>
              <a:cxnLst/>
              <a:rect l="l" t="t" r="r" b="b"/>
              <a:pathLst>
                <a:path w="577" h="3904" extrusionOk="0">
                  <a:moveTo>
                    <a:pt x="338" y="1"/>
                  </a:moveTo>
                  <a:lnTo>
                    <a:pt x="318" y="130"/>
                  </a:lnTo>
                  <a:cubicBezTo>
                    <a:pt x="308" y="170"/>
                    <a:pt x="308" y="199"/>
                    <a:pt x="298" y="239"/>
                  </a:cubicBezTo>
                  <a:lnTo>
                    <a:pt x="229" y="477"/>
                  </a:lnTo>
                  <a:cubicBezTo>
                    <a:pt x="209" y="557"/>
                    <a:pt x="199" y="636"/>
                    <a:pt x="189" y="716"/>
                  </a:cubicBezTo>
                  <a:lnTo>
                    <a:pt x="150" y="964"/>
                  </a:lnTo>
                  <a:lnTo>
                    <a:pt x="100" y="1202"/>
                  </a:lnTo>
                  <a:cubicBezTo>
                    <a:pt x="80" y="1282"/>
                    <a:pt x="90" y="1361"/>
                    <a:pt x="80" y="1450"/>
                  </a:cubicBezTo>
                  <a:cubicBezTo>
                    <a:pt x="60" y="1609"/>
                    <a:pt x="40" y="1778"/>
                    <a:pt x="20" y="1937"/>
                  </a:cubicBezTo>
                  <a:cubicBezTo>
                    <a:pt x="20" y="2106"/>
                    <a:pt x="20" y="2275"/>
                    <a:pt x="11" y="2434"/>
                  </a:cubicBezTo>
                  <a:cubicBezTo>
                    <a:pt x="11" y="2513"/>
                    <a:pt x="0" y="2602"/>
                    <a:pt x="11" y="2682"/>
                  </a:cubicBezTo>
                  <a:lnTo>
                    <a:pt x="20" y="2930"/>
                  </a:lnTo>
                  <a:lnTo>
                    <a:pt x="30" y="3178"/>
                  </a:lnTo>
                  <a:cubicBezTo>
                    <a:pt x="40" y="3257"/>
                    <a:pt x="30" y="3337"/>
                    <a:pt x="50" y="3416"/>
                  </a:cubicBezTo>
                  <a:cubicBezTo>
                    <a:pt x="70" y="3575"/>
                    <a:pt x="100" y="3744"/>
                    <a:pt x="119" y="3903"/>
                  </a:cubicBezTo>
                  <a:lnTo>
                    <a:pt x="348" y="3853"/>
                  </a:lnTo>
                  <a:cubicBezTo>
                    <a:pt x="308" y="3694"/>
                    <a:pt x="278" y="3546"/>
                    <a:pt x="229" y="3387"/>
                  </a:cubicBezTo>
                  <a:cubicBezTo>
                    <a:pt x="209" y="3317"/>
                    <a:pt x="209" y="3238"/>
                    <a:pt x="189" y="3158"/>
                  </a:cubicBezTo>
                  <a:lnTo>
                    <a:pt x="159" y="2920"/>
                  </a:lnTo>
                  <a:lnTo>
                    <a:pt x="130" y="2682"/>
                  </a:lnTo>
                  <a:cubicBezTo>
                    <a:pt x="119" y="2593"/>
                    <a:pt x="130" y="2513"/>
                    <a:pt x="130" y="2434"/>
                  </a:cubicBezTo>
                  <a:lnTo>
                    <a:pt x="119" y="1947"/>
                  </a:lnTo>
                  <a:lnTo>
                    <a:pt x="189" y="1461"/>
                  </a:lnTo>
                  <a:cubicBezTo>
                    <a:pt x="199" y="1381"/>
                    <a:pt x="199" y="1302"/>
                    <a:pt x="219" y="1222"/>
                  </a:cubicBezTo>
                  <a:lnTo>
                    <a:pt x="278" y="984"/>
                  </a:lnTo>
                  <a:lnTo>
                    <a:pt x="348" y="755"/>
                  </a:lnTo>
                  <a:cubicBezTo>
                    <a:pt x="368" y="676"/>
                    <a:pt x="378" y="596"/>
                    <a:pt x="417" y="527"/>
                  </a:cubicBezTo>
                  <a:lnTo>
                    <a:pt x="507" y="309"/>
                  </a:lnTo>
                  <a:lnTo>
                    <a:pt x="536" y="190"/>
                  </a:lnTo>
                  <a:lnTo>
                    <a:pt x="576" y="80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8" name="Google Shape;12878;p31"/>
            <p:cNvSpPr/>
            <p:nvPr/>
          </p:nvSpPr>
          <p:spPr>
            <a:xfrm>
              <a:off x="4824025" y="3331775"/>
              <a:ext cx="8225" cy="39750"/>
            </a:xfrm>
            <a:custGeom>
              <a:avLst/>
              <a:gdLst/>
              <a:ahLst/>
              <a:cxnLst/>
              <a:rect l="l" t="t" r="r" b="b"/>
              <a:pathLst>
                <a:path w="329" h="1590" extrusionOk="0">
                  <a:moveTo>
                    <a:pt x="100" y="1"/>
                  </a:moveTo>
                  <a:cubicBezTo>
                    <a:pt x="90" y="80"/>
                    <a:pt x="80" y="160"/>
                    <a:pt x="70" y="229"/>
                  </a:cubicBezTo>
                  <a:lnTo>
                    <a:pt x="70" y="427"/>
                  </a:lnTo>
                  <a:cubicBezTo>
                    <a:pt x="60" y="557"/>
                    <a:pt x="60" y="685"/>
                    <a:pt x="60" y="805"/>
                  </a:cubicBezTo>
                  <a:cubicBezTo>
                    <a:pt x="60" y="924"/>
                    <a:pt x="50" y="1043"/>
                    <a:pt x="30" y="1162"/>
                  </a:cubicBezTo>
                  <a:cubicBezTo>
                    <a:pt x="30" y="1232"/>
                    <a:pt x="21" y="1292"/>
                    <a:pt x="10" y="1361"/>
                  </a:cubicBezTo>
                  <a:cubicBezTo>
                    <a:pt x="10" y="1431"/>
                    <a:pt x="1" y="1519"/>
                    <a:pt x="21" y="1589"/>
                  </a:cubicBezTo>
                  <a:lnTo>
                    <a:pt x="249" y="1470"/>
                  </a:lnTo>
                  <a:cubicBezTo>
                    <a:pt x="249" y="1420"/>
                    <a:pt x="219" y="1391"/>
                    <a:pt x="209" y="1341"/>
                  </a:cubicBezTo>
                  <a:cubicBezTo>
                    <a:pt x="199" y="1281"/>
                    <a:pt x="189" y="1232"/>
                    <a:pt x="180" y="1172"/>
                  </a:cubicBezTo>
                  <a:cubicBezTo>
                    <a:pt x="169" y="1053"/>
                    <a:pt x="169" y="924"/>
                    <a:pt x="169" y="805"/>
                  </a:cubicBezTo>
                  <a:cubicBezTo>
                    <a:pt x="169" y="676"/>
                    <a:pt x="189" y="557"/>
                    <a:pt x="209" y="447"/>
                  </a:cubicBezTo>
                  <a:cubicBezTo>
                    <a:pt x="229" y="388"/>
                    <a:pt x="249" y="338"/>
                    <a:pt x="259" y="279"/>
                  </a:cubicBezTo>
                  <a:cubicBezTo>
                    <a:pt x="279" y="229"/>
                    <a:pt x="308" y="199"/>
                    <a:pt x="328" y="160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31"/>
            <p:cNvSpPr/>
            <p:nvPr/>
          </p:nvSpPr>
          <p:spPr>
            <a:xfrm>
              <a:off x="4919100" y="3341225"/>
              <a:ext cx="48175" cy="37000"/>
            </a:xfrm>
            <a:custGeom>
              <a:avLst/>
              <a:gdLst/>
              <a:ahLst/>
              <a:cxnLst/>
              <a:rect l="l" t="t" r="r" b="b"/>
              <a:pathLst>
                <a:path w="1927" h="1480" extrusionOk="0">
                  <a:moveTo>
                    <a:pt x="1700" y="154"/>
                  </a:moveTo>
                  <a:cubicBezTo>
                    <a:pt x="1705" y="154"/>
                    <a:pt x="1708" y="155"/>
                    <a:pt x="1708" y="159"/>
                  </a:cubicBezTo>
                  <a:lnTo>
                    <a:pt x="1698" y="188"/>
                  </a:lnTo>
                  <a:lnTo>
                    <a:pt x="1688" y="288"/>
                  </a:lnTo>
                  <a:lnTo>
                    <a:pt x="1659" y="566"/>
                  </a:lnTo>
                  <a:lnTo>
                    <a:pt x="1648" y="705"/>
                  </a:lnTo>
                  <a:cubicBezTo>
                    <a:pt x="1639" y="755"/>
                    <a:pt x="1648" y="804"/>
                    <a:pt x="1648" y="844"/>
                  </a:cubicBezTo>
                  <a:cubicBezTo>
                    <a:pt x="1648" y="963"/>
                    <a:pt x="1656" y="1081"/>
                    <a:pt x="1670" y="1200"/>
                  </a:cubicBezTo>
                  <a:lnTo>
                    <a:pt x="1670" y="1200"/>
                  </a:lnTo>
                  <a:cubicBezTo>
                    <a:pt x="1546" y="1163"/>
                    <a:pt x="1422" y="1124"/>
                    <a:pt x="1301" y="1082"/>
                  </a:cubicBezTo>
                  <a:lnTo>
                    <a:pt x="993" y="973"/>
                  </a:lnTo>
                  <a:lnTo>
                    <a:pt x="695" y="834"/>
                  </a:lnTo>
                  <a:lnTo>
                    <a:pt x="388" y="695"/>
                  </a:lnTo>
                  <a:lnTo>
                    <a:pt x="289" y="635"/>
                  </a:lnTo>
                  <a:lnTo>
                    <a:pt x="249" y="616"/>
                  </a:lnTo>
                  <a:lnTo>
                    <a:pt x="219" y="605"/>
                  </a:lnTo>
                  <a:lnTo>
                    <a:pt x="239" y="596"/>
                  </a:lnTo>
                  <a:cubicBezTo>
                    <a:pt x="269" y="576"/>
                    <a:pt x="298" y="566"/>
                    <a:pt x="328" y="546"/>
                  </a:cubicBezTo>
                  <a:lnTo>
                    <a:pt x="388" y="526"/>
                  </a:lnTo>
                  <a:cubicBezTo>
                    <a:pt x="408" y="516"/>
                    <a:pt x="437" y="506"/>
                    <a:pt x="467" y="496"/>
                  </a:cubicBezTo>
                  <a:cubicBezTo>
                    <a:pt x="567" y="466"/>
                    <a:pt x="675" y="437"/>
                    <a:pt x="785" y="417"/>
                  </a:cubicBezTo>
                  <a:cubicBezTo>
                    <a:pt x="1003" y="357"/>
                    <a:pt x="1202" y="278"/>
                    <a:pt x="1420" y="228"/>
                  </a:cubicBezTo>
                  <a:lnTo>
                    <a:pt x="1668" y="159"/>
                  </a:lnTo>
                  <a:cubicBezTo>
                    <a:pt x="1675" y="159"/>
                    <a:pt x="1691" y="154"/>
                    <a:pt x="1700" y="154"/>
                  </a:cubicBezTo>
                  <a:close/>
                  <a:moveTo>
                    <a:pt x="1827" y="0"/>
                  </a:moveTo>
                  <a:lnTo>
                    <a:pt x="1798" y="10"/>
                  </a:lnTo>
                  <a:lnTo>
                    <a:pt x="1748" y="29"/>
                  </a:lnTo>
                  <a:lnTo>
                    <a:pt x="1381" y="129"/>
                  </a:lnTo>
                  <a:cubicBezTo>
                    <a:pt x="1172" y="188"/>
                    <a:pt x="964" y="268"/>
                    <a:pt x="755" y="318"/>
                  </a:cubicBezTo>
                  <a:cubicBezTo>
                    <a:pt x="646" y="347"/>
                    <a:pt x="547" y="367"/>
                    <a:pt x="437" y="397"/>
                  </a:cubicBezTo>
                  <a:lnTo>
                    <a:pt x="348" y="427"/>
                  </a:lnTo>
                  <a:lnTo>
                    <a:pt x="258" y="457"/>
                  </a:lnTo>
                  <a:cubicBezTo>
                    <a:pt x="189" y="496"/>
                    <a:pt x="119" y="526"/>
                    <a:pt x="50" y="576"/>
                  </a:cubicBezTo>
                  <a:lnTo>
                    <a:pt x="0" y="605"/>
                  </a:lnTo>
                  <a:cubicBezTo>
                    <a:pt x="11" y="616"/>
                    <a:pt x="30" y="625"/>
                    <a:pt x="50" y="635"/>
                  </a:cubicBezTo>
                  <a:lnTo>
                    <a:pt x="150" y="695"/>
                  </a:lnTo>
                  <a:lnTo>
                    <a:pt x="338" y="804"/>
                  </a:lnTo>
                  <a:lnTo>
                    <a:pt x="626" y="953"/>
                  </a:lnTo>
                  <a:lnTo>
                    <a:pt x="924" y="1112"/>
                  </a:lnTo>
                  <a:lnTo>
                    <a:pt x="1222" y="1241"/>
                  </a:lnTo>
                  <a:cubicBezTo>
                    <a:pt x="1420" y="1320"/>
                    <a:pt x="1619" y="1400"/>
                    <a:pt x="1807" y="1479"/>
                  </a:cubicBezTo>
                  <a:lnTo>
                    <a:pt x="1853" y="1383"/>
                  </a:lnTo>
                  <a:lnTo>
                    <a:pt x="1853" y="1383"/>
                  </a:lnTo>
                  <a:lnTo>
                    <a:pt x="1926" y="1370"/>
                  </a:lnTo>
                  <a:cubicBezTo>
                    <a:pt x="1919" y="1339"/>
                    <a:pt x="1912" y="1306"/>
                    <a:pt x="1905" y="1274"/>
                  </a:cubicBezTo>
                  <a:lnTo>
                    <a:pt x="1905" y="1274"/>
                  </a:lnTo>
                  <a:lnTo>
                    <a:pt x="1907" y="1271"/>
                  </a:lnTo>
                  <a:cubicBezTo>
                    <a:pt x="1906" y="1271"/>
                    <a:pt x="1905" y="1271"/>
                    <a:pt x="1904" y="1270"/>
                  </a:cubicBezTo>
                  <a:lnTo>
                    <a:pt x="1904" y="1270"/>
                  </a:lnTo>
                  <a:cubicBezTo>
                    <a:pt x="1875" y="1131"/>
                    <a:pt x="1851" y="987"/>
                    <a:pt x="1827" y="844"/>
                  </a:cubicBezTo>
                  <a:cubicBezTo>
                    <a:pt x="1818" y="755"/>
                    <a:pt x="1818" y="665"/>
                    <a:pt x="1818" y="576"/>
                  </a:cubicBezTo>
                  <a:lnTo>
                    <a:pt x="1827" y="298"/>
                  </a:lnTo>
                  <a:lnTo>
                    <a:pt x="1837" y="119"/>
                  </a:lnTo>
                  <a:lnTo>
                    <a:pt x="1847" y="10"/>
                  </a:lnTo>
                  <a:lnTo>
                    <a:pt x="18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31"/>
            <p:cNvSpPr/>
            <p:nvPr/>
          </p:nvSpPr>
          <p:spPr>
            <a:xfrm>
              <a:off x="4880375" y="3178625"/>
              <a:ext cx="69525" cy="108000"/>
            </a:xfrm>
            <a:custGeom>
              <a:avLst/>
              <a:gdLst/>
              <a:ahLst/>
              <a:cxnLst/>
              <a:rect l="l" t="t" r="r" b="b"/>
              <a:pathLst>
                <a:path w="2781" h="4320" extrusionOk="0">
                  <a:moveTo>
                    <a:pt x="249" y="0"/>
                  </a:moveTo>
                  <a:lnTo>
                    <a:pt x="0" y="219"/>
                  </a:lnTo>
                  <a:cubicBezTo>
                    <a:pt x="258" y="566"/>
                    <a:pt x="527" y="944"/>
                    <a:pt x="825" y="1281"/>
                  </a:cubicBezTo>
                  <a:cubicBezTo>
                    <a:pt x="964" y="1450"/>
                    <a:pt x="1112" y="1619"/>
                    <a:pt x="1262" y="1787"/>
                  </a:cubicBezTo>
                  <a:cubicBezTo>
                    <a:pt x="1262" y="1787"/>
                    <a:pt x="1381" y="1897"/>
                    <a:pt x="1500" y="2016"/>
                  </a:cubicBezTo>
                  <a:cubicBezTo>
                    <a:pt x="1619" y="2135"/>
                    <a:pt x="1728" y="2254"/>
                    <a:pt x="1728" y="2254"/>
                  </a:cubicBezTo>
                  <a:cubicBezTo>
                    <a:pt x="1818" y="2323"/>
                    <a:pt x="1887" y="2413"/>
                    <a:pt x="1977" y="2473"/>
                  </a:cubicBezTo>
                  <a:lnTo>
                    <a:pt x="2235" y="2681"/>
                  </a:lnTo>
                  <a:lnTo>
                    <a:pt x="2493" y="2880"/>
                  </a:lnTo>
                  <a:lnTo>
                    <a:pt x="2592" y="2969"/>
                  </a:lnTo>
                  <a:lnTo>
                    <a:pt x="2612" y="2979"/>
                  </a:lnTo>
                  <a:cubicBezTo>
                    <a:pt x="2612" y="2979"/>
                    <a:pt x="2602" y="2989"/>
                    <a:pt x="2602" y="2999"/>
                  </a:cubicBezTo>
                  <a:lnTo>
                    <a:pt x="2582" y="3038"/>
                  </a:lnTo>
                  <a:cubicBezTo>
                    <a:pt x="2522" y="3128"/>
                    <a:pt x="2473" y="3227"/>
                    <a:pt x="2433" y="3327"/>
                  </a:cubicBezTo>
                  <a:lnTo>
                    <a:pt x="2294" y="3634"/>
                  </a:lnTo>
                  <a:lnTo>
                    <a:pt x="2165" y="3932"/>
                  </a:lnTo>
                  <a:lnTo>
                    <a:pt x="2096" y="4081"/>
                  </a:lnTo>
                  <a:lnTo>
                    <a:pt x="2046" y="4240"/>
                  </a:lnTo>
                  <a:lnTo>
                    <a:pt x="2264" y="4320"/>
                  </a:lnTo>
                  <a:lnTo>
                    <a:pt x="2304" y="4161"/>
                  </a:lnTo>
                  <a:lnTo>
                    <a:pt x="2363" y="4011"/>
                  </a:lnTo>
                  <a:lnTo>
                    <a:pt x="2463" y="3704"/>
                  </a:lnTo>
                  <a:lnTo>
                    <a:pt x="2572" y="3396"/>
                  </a:lnTo>
                  <a:cubicBezTo>
                    <a:pt x="2612" y="3297"/>
                    <a:pt x="2652" y="3188"/>
                    <a:pt x="2701" y="3098"/>
                  </a:cubicBezTo>
                  <a:lnTo>
                    <a:pt x="2751" y="2989"/>
                  </a:lnTo>
                  <a:cubicBezTo>
                    <a:pt x="2761" y="2969"/>
                    <a:pt x="2780" y="2949"/>
                    <a:pt x="2771" y="2939"/>
                  </a:cubicBezTo>
                  <a:lnTo>
                    <a:pt x="2721" y="2899"/>
                  </a:lnTo>
                  <a:lnTo>
                    <a:pt x="2562" y="2780"/>
                  </a:lnTo>
                  <a:lnTo>
                    <a:pt x="2304" y="2592"/>
                  </a:lnTo>
                  <a:lnTo>
                    <a:pt x="2046" y="2393"/>
                  </a:lnTo>
                  <a:cubicBezTo>
                    <a:pt x="1957" y="2323"/>
                    <a:pt x="1887" y="2244"/>
                    <a:pt x="1807" y="2165"/>
                  </a:cubicBezTo>
                  <a:cubicBezTo>
                    <a:pt x="1807" y="2165"/>
                    <a:pt x="1688" y="2045"/>
                    <a:pt x="1579" y="1926"/>
                  </a:cubicBezTo>
                  <a:cubicBezTo>
                    <a:pt x="1460" y="1807"/>
                    <a:pt x="1351" y="1688"/>
                    <a:pt x="1351" y="1688"/>
                  </a:cubicBezTo>
                  <a:cubicBezTo>
                    <a:pt x="1202" y="1520"/>
                    <a:pt x="1073" y="1341"/>
                    <a:pt x="934" y="1152"/>
                  </a:cubicBezTo>
                  <a:cubicBezTo>
                    <a:pt x="656" y="794"/>
                    <a:pt x="457" y="408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31"/>
            <p:cNvSpPr/>
            <p:nvPr/>
          </p:nvSpPr>
          <p:spPr>
            <a:xfrm>
              <a:off x="4902475" y="3149075"/>
              <a:ext cx="118425" cy="45200"/>
            </a:xfrm>
            <a:custGeom>
              <a:avLst/>
              <a:gdLst/>
              <a:ahLst/>
              <a:cxnLst/>
              <a:rect l="l" t="t" r="r" b="b"/>
              <a:pathLst>
                <a:path w="4737" h="1808" extrusionOk="0">
                  <a:moveTo>
                    <a:pt x="139" y="1"/>
                  </a:moveTo>
                  <a:lnTo>
                    <a:pt x="0" y="299"/>
                  </a:lnTo>
                  <a:cubicBezTo>
                    <a:pt x="447" y="378"/>
                    <a:pt x="904" y="467"/>
                    <a:pt x="1321" y="606"/>
                  </a:cubicBezTo>
                  <a:cubicBezTo>
                    <a:pt x="1529" y="676"/>
                    <a:pt x="1738" y="745"/>
                    <a:pt x="1946" y="825"/>
                  </a:cubicBezTo>
                  <a:cubicBezTo>
                    <a:pt x="1946" y="825"/>
                    <a:pt x="2095" y="904"/>
                    <a:pt x="2244" y="974"/>
                  </a:cubicBezTo>
                  <a:cubicBezTo>
                    <a:pt x="2383" y="1043"/>
                    <a:pt x="2532" y="1113"/>
                    <a:pt x="2532" y="1113"/>
                  </a:cubicBezTo>
                  <a:cubicBezTo>
                    <a:pt x="2631" y="1173"/>
                    <a:pt x="2730" y="1212"/>
                    <a:pt x="2820" y="1281"/>
                  </a:cubicBezTo>
                  <a:lnTo>
                    <a:pt x="3098" y="1460"/>
                  </a:lnTo>
                  <a:lnTo>
                    <a:pt x="3356" y="1649"/>
                  </a:lnTo>
                  <a:lnTo>
                    <a:pt x="3515" y="1768"/>
                  </a:lnTo>
                  <a:lnTo>
                    <a:pt x="3565" y="1808"/>
                  </a:lnTo>
                  <a:cubicBezTo>
                    <a:pt x="3584" y="1808"/>
                    <a:pt x="3604" y="1778"/>
                    <a:pt x="3615" y="1768"/>
                  </a:cubicBezTo>
                  <a:lnTo>
                    <a:pt x="3704" y="1689"/>
                  </a:lnTo>
                  <a:cubicBezTo>
                    <a:pt x="3873" y="1550"/>
                    <a:pt x="4032" y="1401"/>
                    <a:pt x="4200" y="1272"/>
                  </a:cubicBezTo>
                  <a:cubicBezTo>
                    <a:pt x="4379" y="1153"/>
                    <a:pt x="4557" y="1023"/>
                    <a:pt x="4736" y="904"/>
                  </a:cubicBezTo>
                  <a:lnTo>
                    <a:pt x="4588" y="716"/>
                  </a:lnTo>
                  <a:lnTo>
                    <a:pt x="4081" y="1133"/>
                  </a:lnTo>
                  <a:cubicBezTo>
                    <a:pt x="3912" y="1281"/>
                    <a:pt x="3773" y="1440"/>
                    <a:pt x="3615" y="1599"/>
                  </a:cubicBezTo>
                  <a:lnTo>
                    <a:pt x="3575" y="1629"/>
                  </a:lnTo>
                  <a:lnTo>
                    <a:pt x="3565" y="1639"/>
                  </a:lnTo>
                  <a:lnTo>
                    <a:pt x="3545" y="1629"/>
                  </a:lnTo>
                  <a:lnTo>
                    <a:pt x="3436" y="1559"/>
                  </a:lnTo>
                  <a:lnTo>
                    <a:pt x="3158" y="1371"/>
                  </a:lnTo>
                  <a:lnTo>
                    <a:pt x="2889" y="1182"/>
                  </a:lnTo>
                  <a:cubicBezTo>
                    <a:pt x="2800" y="1123"/>
                    <a:pt x="2691" y="1083"/>
                    <a:pt x="2591" y="1023"/>
                  </a:cubicBezTo>
                  <a:cubicBezTo>
                    <a:pt x="2591" y="1023"/>
                    <a:pt x="2452" y="944"/>
                    <a:pt x="2304" y="864"/>
                  </a:cubicBezTo>
                  <a:cubicBezTo>
                    <a:pt x="2155" y="795"/>
                    <a:pt x="2006" y="716"/>
                    <a:pt x="2006" y="716"/>
                  </a:cubicBezTo>
                  <a:cubicBezTo>
                    <a:pt x="1807" y="626"/>
                    <a:pt x="1599" y="537"/>
                    <a:pt x="1390" y="458"/>
                  </a:cubicBezTo>
                  <a:cubicBezTo>
                    <a:pt x="993" y="279"/>
                    <a:pt x="556" y="149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2" name="Google Shape;12882;p31"/>
            <p:cNvSpPr/>
            <p:nvPr/>
          </p:nvSpPr>
          <p:spPr>
            <a:xfrm>
              <a:off x="4990075" y="3216100"/>
              <a:ext cx="68800" cy="91375"/>
            </a:xfrm>
            <a:custGeom>
              <a:avLst/>
              <a:gdLst/>
              <a:ahLst/>
              <a:cxnLst/>
              <a:rect l="l" t="t" r="r" b="b"/>
              <a:pathLst>
                <a:path w="2752" h="3655" extrusionOk="0">
                  <a:moveTo>
                    <a:pt x="2593" y="1"/>
                  </a:moveTo>
                  <a:lnTo>
                    <a:pt x="2494" y="100"/>
                  </a:lnTo>
                  <a:cubicBezTo>
                    <a:pt x="2463" y="140"/>
                    <a:pt x="2434" y="169"/>
                    <a:pt x="2404" y="199"/>
                  </a:cubicBezTo>
                  <a:lnTo>
                    <a:pt x="2196" y="378"/>
                  </a:lnTo>
                  <a:cubicBezTo>
                    <a:pt x="2066" y="517"/>
                    <a:pt x="1938" y="656"/>
                    <a:pt x="1808" y="785"/>
                  </a:cubicBezTo>
                  <a:cubicBezTo>
                    <a:pt x="1679" y="914"/>
                    <a:pt x="1570" y="1073"/>
                    <a:pt x="1451" y="1212"/>
                  </a:cubicBezTo>
                  <a:cubicBezTo>
                    <a:pt x="1331" y="1361"/>
                    <a:pt x="1203" y="1490"/>
                    <a:pt x="1103" y="1649"/>
                  </a:cubicBezTo>
                  <a:cubicBezTo>
                    <a:pt x="994" y="1808"/>
                    <a:pt x="895" y="1956"/>
                    <a:pt x="775" y="2106"/>
                  </a:cubicBezTo>
                  <a:cubicBezTo>
                    <a:pt x="686" y="2265"/>
                    <a:pt x="597" y="2423"/>
                    <a:pt x="497" y="2582"/>
                  </a:cubicBezTo>
                  <a:cubicBezTo>
                    <a:pt x="448" y="2662"/>
                    <a:pt x="389" y="2741"/>
                    <a:pt x="349" y="2821"/>
                  </a:cubicBezTo>
                  <a:lnTo>
                    <a:pt x="230" y="3068"/>
                  </a:lnTo>
                  <a:lnTo>
                    <a:pt x="111" y="3317"/>
                  </a:lnTo>
                  <a:lnTo>
                    <a:pt x="41" y="3446"/>
                  </a:lnTo>
                  <a:cubicBezTo>
                    <a:pt x="31" y="3485"/>
                    <a:pt x="11" y="3536"/>
                    <a:pt x="1" y="3575"/>
                  </a:cubicBezTo>
                  <a:lnTo>
                    <a:pt x="219" y="3655"/>
                  </a:lnTo>
                  <a:cubicBezTo>
                    <a:pt x="230" y="3615"/>
                    <a:pt x="239" y="3565"/>
                    <a:pt x="250" y="3525"/>
                  </a:cubicBezTo>
                  <a:lnTo>
                    <a:pt x="299" y="3397"/>
                  </a:lnTo>
                  <a:lnTo>
                    <a:pt x="398" y="3148"/>
                  </a:lnTo>
                  <a:lnTo>
                    <a:pt x="497" y="2890"/>
                  </a:lnTo>
                  <a:cubicBezTo>
                    <a:pt x="528" y="2810"/>
                    <a:pt x="577" y="2731"/>
                    <a:pt x="617" y="2651"/>
                  </a:cubicBezTo>
                  <a:cubicBezTo>
                    <a:pt x="706" y="2483"/>
                    <a:pt x="786" y="2324"/>
                    <a:pt x="875" y="2165"/>
                  </a:cubicBezTo>
                  <a:lnTo>
                    <a:pt x="1183" y="1709"/>
                  </a:lnTo>
                  <a:cubicBezTo>
                    <a:pt x="1282" y="1550"/>
                    <a:pt x="1411" y="1420"/>
                    <a:pt x="1530" y="1281"/>
                  </a:cubicBezTo>
                  <a:cubicBezTo>
                    <a:pt x="1659" y="1142"/>
                    <a:pt x="1768" y="1003"/>
                    <a:pt x="1907" y="884"/>
                  </a:cubicBezTo>
                  <a:cubicBezTo>
                    <a:pt x="2046" y="765"/>
                    <a:pt x="2185" y="646"/>
                    <a:pt x="2315" y="517"/>
                  </a:cubicBezTo>
                  <a:lnTo>
                    <a:pt x="2543" y="368"/>
                  </a:lnTo>
                  <a:cubicBezTo>
                    <a:pt x="2582" y="338"/>
                    <a:pt x="2613" y="308"/>
                    <a:pt x="2652" y="279"/>
                  </a:cubicBezTo>
                  <a:lnTo>
                    <a:pt x="2752" y="199"/>
                  </a:lnTo>
                  <a:lnTo>
                    <a:pt x="25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3" name="Google Shape;12883;p31"/>
            <p:cNvSpPr/>
            <p:nvPr/>
          </p:nvSpPr>
          <p:spPr>
            <a:xfrm>
              <a:off x="5011700" y="3234225"/>
              <a:ext cx="61075" cy="80950"/>
            </a:xfrm>
            <a:custGeom>
              <a:avLst/>
              <a:gdLst/>
              <a:ahLst/>
              <a:cxnLst/>
              <a:rect l="l" t="t" r="r" b="b"/>
              <a:pathLst>
                <a:path w="2443" h="3238" extrusionOk="0">
                  <a:moveTo>
                    <a:pt x="2293" y="0"/>
                  </a:moveTo>
                  <a:lnTo>
                    <a:pt x="2204" y="99"/>
                  </a:lnTo>
                  <a:cubicBezTo>
                    <a:pt x="2174" y="119"/>
                    <a:pt x="2154" y="159"/>
                    <a:pt x="2125" y="179"/>
                  </a:cubicBezTo>
                  <a:lnTo>
                    <a:pt x="1936" y="348"/>
                  </a:lnTo>
                  <a:lnTo>
                    <a:pt x="1609" y="706"/>
                  </a:lnTo>
                  <a:cubicBezTo>
                    <a:pt x="1479" y="814"/>
                    <a:pt x="1390" y="953"/>
                    <a:pt x="1281" y="1083"/>
                  </a:cubicBezTo>
                  <a:cubicBezTo>
                    <a:pt x="1181" y="1212"/>
                    <a:pt x="1062" y="1321"/>
                    <a:pt x="983" y="1470"/>
                  </a:cubicBezTo>
                  <a:cubicBezTo>
                    <a:pt x="883" y="1599"/>
                    <a:pt x="794" y="1738"/>
                    <a:pt x="695" y="1867"/>
                  </a:cubicBezTo>
                  <a:cubicBezTo>
                    <a:pt x="605" y="2006"/>
                    <a:pt x="526" y="2145"/>
                    <a:pt x="437" y="2284"/>
                  </a:cubicBezTo>
                  <a:cubicBezTo>
                    <a:pt x="397" y="2354"/>
                    <a:pt x="347" y="2423"/>
                    <a:pt x="308" y="2493"/>
                  </a:cubicBezTo>
                  <a:lnTo>
                    <a:pt x="208" y="2721"/>
                  </a:lnTo>
                  <a:lnTo>
                    <a:pt x="99" y="2939"/>
                  </a:lnTo>
                  <a:lnTo>
                    <a:pt x="40" y="3049"/>
                  </a:lnTo>
                  <a:cubicBezTo>
                    <a:pt x="20" y="3078"/>
                    <a:pt x="10" y="3118"/>
                    <a:pt x="0" y="3158"/>
                  </a:cubicBezTo>
                  <a:lnTo>
                    <a:pt x="219" y="3237"/>
                  </a:lnTo>
                  <a:lnTo>
                    <a:pt x="248" y="3118"/>
                  </a:lnTo>
                  <a:lnTo>
                    <a:pt x="288" y="3009"/>
                  </a:lnTo>
                  <a:lnTo>
                    <a:pt x="377" y="2791"/>
                  </a:lnTo>
                  <a:lnTo>
                    <a:pt x="457" y="2572"/>
                  </a:lnTo>
                  <a:cubicBezTo>
                    <a:pt x="486" y="2493"/>
                    <a:pt x="526" y="2423"/>
                    <a:pt x="566" y="2354"/>
                  </a:cubicBezTo>
                  <a:lnTo>
                    <a:pt x="784" y="1926"/>
                  </a:lnTo>
                  <a:lnTo>
                    <a:pt x="1062" y="1529"/>
                  </a:lnTo>
                  <a:cubicBezTo>
                    <a:pt x="1142" y="1381"/>
                    <a:pt x="1261" y="1271"/>
                    <a:pt x="1370" y="1152"/>
                  </a:cubicBezTo>
                  <a:cubicBezTo>
                    <a:pt x="1479" y="1033"/>
                    <a:pt x="1578" y="904"/>
                    <a:pt x="1708" y="805"/>
                  </a:cubicBezTo>
                  <a:lnTo>
                    <a:pt x="2065" y="477"/>
                  </a:lnTo>
                  <a:lnTo>
                    <a:pt x="2264" y="348"/>
                  </a:lnTo>
                  <a:cubicBezTo>
                    <a:pt x="2293" y="328"/>
                    <a:pt x="2324" y="298"/>
                    <a:pt x="2353" y="269"/>
                  </a:cubicBezTo>
                  <a:lnTo>
                    <a:pt x="2443" y="199"/>
                  </a:lnTo>
                  <a:lnTo>
                    <a:pt x="229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31"/>
            <p:cNvSpPr/>
            <p:nvPr/>
          </p:nvSpPr>
          <p:spPr>
            <a:xfrm>
              <a:off x="4879875" y="3149825"/>
              <a:ext cx="26100" cy="32775"/>
            </a:xfrm>
            <a:custGeom>
              <a:avLst/>
              <a:gdLst/>
              <a:ahLst/>
              <a:cxnLst/>
              <a:rect l="l" t="t" r="r" b="b"/>
              <a:pathLst>
                <a:path w="1044" h="1311" extrusionOk="0">
                  <a:moveTo>
                    <a:pt x="934" y="0"/>
                  </a:moveTo>
                  <a:cubicBezTo>
                    <a:pt x="885" y="60"/>
                    <a:pt x="834" y="119"/>
                    <a:pt x="785" y="169"/>
                  </a:cubicBezTo>
                  <a:lnTo>
                    <a:pt x="676" y="328"/>
                  </a:lnTo>
                  <a:cubicBezTo>
                    <a:pt x="606" y="437"/>
                    <a:pt x="547" y="556"/>
                    <a:pt x="477" y="656"/>
                  </a:cubicBezTo>
                  <a:cubicBezTo>
                    <a:pt x="408" y="755"/>
                    <a:pt x="328" y="845"/>
                    <a:pt x="249" y="944"/>
                  </a:cubicBezTo>
                  <a:lnTo>
                    <a:pt x="130" y="1093"/>
                  </a:lnTo>
                  <a:cubicBezTo>
                    <a:pt x="90" y="1152"/>
                    <a:pt x="31" y="1222"/>
                    <a:pt x="0" y="1291"/>
                  </a:cubicBezTo>
                  <a:lnTo>
                    <a:pt x="259" y="1311"/>
                  </a:lnTo>
                  <a:cubicBezTo>
                    <a:pt x="289" y="1271"/>
                    <a:pt x="278" y="1232"/>
                    <a:pt x="298" y="1182"/>
                  </a:cubicBezTo>
                  <a:cubicBezTo>
                    <a:pt x="318" y="1132"/>
                    <a:pt x="348" y="1083"/>
                    <a:pt x="368" y="1023"/>
                  </a:cubicBezTo>
                  <a:cubicBezTo>
                    <a:pt x="428" y="924"/>
                    <a:pt x="497" y="814"/>
                    <a:pt x="567" y="715"/>
                  </a:cubicBezTo>
                  <a:cubicBezTo>
                    <a:pt x="636" y="606"/>
                    <a:pt x="706" y="507"/>
                    <a:pt x="785" y="428"/>
                  </a:cubicBezTo>
                  <a:cubicBezTo>
                    <a:pt x="825" y="388"/>
                    <a:pt x="874" y="348"/>
                    <a:pt x="914" y="318"/>
                  </a:cubicBezTo>
                  <a:cubicBezTo>
                    <a:pt x="964" y="289"/>
                    <a:pt x="1004" y="269"/>
                    <a:pt x="1043" y="258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31"/>
            <p:cNvSpPr/>
            <p:nvPr/>
          </p:nvSpPr>
          <p:spPr>
            <a:xfrm>
              <a:off x="4968000" y="3220575"/>
              <a:ext cx="46925" cy="42725"/>
            </a:xfrm>
            <a:custGeom>
              <a:avLst/>
              <a:gdLst/>
              <a:ahLst/>
              <a:cxnLst/>
              <a:rect l="l" t="t" r="r" b="b"/>
              <a:pathLst>
                <a:path w="1877" h="1709" extrusionOk="0">
                  <a:moveTo>
                    <a:pt x="209" y="120"/>
                  </a:moveTo>
                  <a:cubicBezTo>
                    <a:pt x="239" y="120"/>
                    <a:pt x="268" y="129"/>
                    <a:pt x="299" y="129"/>
                  </a:cubicBezTo>
                  <a:lnTo>
                    <a:pt x="358" y="139"/>
                  </a:lnTo>
                  <a:cubicBezTo>
                    <a:pt x="387" y="139"/>
                    <a:pt x="418" y="149"/>
                    <a:pt x="438" y="159"/>
                  </a:cubicBezTo>
                  <a:cubicBezTo>
                    <a:pt x="537" y="189"/>
                    <a:pt x="646" y="219"/>
                    <a:pt x="755" y="259"/>
                  </a:cubicBezTo>
                  <a:cubicBezTo>
                    <a:pt x="974" y="328"/>
                    <a:pt x="1182" y="378"/>
                    <a:pt x="1391" y="447"/>
                  </a:cubicBezTo>
                  <a:lnTo>
                    <a:pt x="1639" y="526"/>
                  </a:lnTo>
                  <a:cubicBezTo>
                    <a:pt x="1649" y="537"/>
                    <a:pt x="1678" y="537"/>
                    <a:pt x="1669" y="546"/>
                  </a:cubicBezTo>
                  <a:lnTo>
                    <a:pt x="1649" y="576"/>
                  </a:lnTo>
                  <a:lnTo>
                    <a:pt x="1589" y="645"/>
                  </a:lnTo>
                  <a:cubicBezTo>
                    <a:pt x="1530" y="715"/>
                    <a:pt x="1460" y="784"/>
                    <a:pt x="1411" y="864"/>
                  </a:cubicBezTo>
                  <a:lnTo>
                    <a:pt x="1252" y="1093"/>
                  </a:lnTo>
                  <a:cubicBezTo>
                    <a:pt x="1189" y="1193"/>
                    <a:pt x="1126" y="1294"/>
                    <a:pt x="1070" y="1400"/>
                  </a:cubicBezTo>
                  <a:lnTo>
                    <a:pt x="1070" y="1400"/>
                  </a:lnTo>
                  <a:cubicBezTo>
                    <a:pt x="989" y="1303"/>
                    <a:pt x="908" y="1205"/>
                    <a:pt x="824" y="1102"/>
                  </a:cubicBezTo>
                  <a:lnTo>
                    <a:pt x="636" y="844"/>
                  </a:lnTo>
                  <a:lnTo>
                    <a:pt x="457" y="566"/>
                  </a:lnTo>
                  <a:lnTo>
                    <a:pt x="279" y="288"/>
                  </a:lnTo>
                  <a:lnTo>
                    <a:pt x="219" y="189"/>
                  </a:lnTo>
                  <a:lnTo>
                    <a:pt x="199" y="149"/>
                  </a:lnTo>
                  <a:lnTo>
                    <a:pt x="189" y="129"/>
                  </a:lnTo>
                  <a:lnTo>
                    <a:pt x="209" y="120"/>
                  </a:lnTo>
                  <a:close/>
                  <a:moveTo>
                    <a:pt x="60" y="0"/>
                  </a:moveTo>
                  <a:lnTo>
                    <a:pt x="1" y="10"/>
                  </a:lnTo>
                  <a:cubicBezTo>
                    <a:pt x="10" y="20"/>
                    <a:pt x="21" y="40"/>
                    <a:pt x="30" y="60"/>
                  </a:cubicBezTo>
                  <a:lnTo>
                    <a:pt x="80" y="159"/>
                  </a:lnTo>
                  <a:lnTo>
                    <a:pt x="169" y="348"/>
                  </a:lnTo>
                  <a:lnTo>
                    <a:pt x="328" y="636"/>
                  </a:lnTo>
                  <a:lnTo>
                    <a:pt x="497" y="914"/>
                  </a:lnTo>
                  <a:lnTo>
                    <a:pt x="676" y="1192"/>
                  </a:lnTo>
                  <a:lnTo>
                    <a:pt x="855" y="1450"/>
                  </a:lnTo>
                  <a:lnTo>
                    <a:pt x="1043" y="1708"/>
                  </a:lnTo>
                  <a:cubicBezTo>
                    <a:pt x="1043" y="1708"/>
                    <a:pt x="1092" y="1679"/>
                    <a:pt x="1131" y="1650"/>
                  </a:cubicBezTo>
                  <a:lnTo>
                    <a:pt x="1131" y="1650"/>
                  </a:lnTo>
                  <a:lnTo>
                    <a:pt x="1202" y="1678"/>
                  </a:lnTo>
                  <a:cubicBezTo>
                    <a:pt x="1252" y="1519"/>
                    <a:pt x="1331" y="1351"/>
                    <a:pt x="1411" y="1192"/>
                  </a:cubicBezTo>
                  <a:cubicBezTo>
                    <a:pt x="1450" y="1113"/>
                    <a:pt x="1500" y="1033"/>
                    <a:pt x="1539" y="954"/>
                  </a:cubicBezTo>
                  <a:cubicBezTo>
                    <a:pt x="1589" y="874"/>
                    <a:pt x="1639" y="804"/>
                    <a:pt x="1698" y="725"/>
                  </a:cubicBezTo>
                  <a:lnTo>
                    <a:pt x="1808" y="586"/>
                  </a:lnTo>
                  <a:lnTo>
                    <a:pt x="1867" y="506"/>
                  </a:lnTo>
                  <a:lnTo>
                    <a:pt x="1877" y="497"/>
                  </a:lnTo>
                  <a:cubicBezTo>
                    <a:pt x="1877" y="487"/>
                    <a:pt x="1867" y="487"/>
                    <a:pt x="1867" y="487"/>
                  </a:cubicBezTo>
                  <a:lnTo>
                    <a:pt x="1837" y="477"/>
                  </a:lnTo>
                  <a:lnTo>
                    <a:pt x="1778" y="457"/>
                  </a:lnTo>
                  <a:lnTo>
                    <a:pt x="1599" y="398"/>
                  </a:lnTo>
                  <a:cubicBezTo>
                    <a:pt x="1500" y="378"/>
                    <a:pt x="1411" y="348"/>
                    <a:pt x="1411" y="348"/>
                  </a:cubicBezTo>
                  <a:cubicBezTo>
                    <a:pt x="1202" y="279"/>
                    <a:pt x="983" y="239"/>
                    <a:pt x="785" y="169"/>
                  </a:cubicBezTo>
                  <a:cubicBezTo>
                    <a:pt x="676" y="129"/>
                    <a:pt x="577" y="89"/>
                    <a:pt x="467" y="60"/>
                  </a:cubicBezTo>
                  <a:lnTo>
                    <a:pt x="378" y="30"/>
                  </a:lnTo>
                  <a:lnTo>
                    <a:pt x="288" y="10"/>
                  </a:lnTo>
                  <a:cubicBezTo>
                    <a:pt x="209" y="10"/>
                    <a:pt x="140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31"/>
            <p:cNvSpPr/>
            <p:nvPr/>
          </p:nvSpPr>
          <p:spPr>
            <a:xfrm>
              <a:off x="5017150" y="3053500"/>
              <a:ext cx="32800" cy="118200"/>
            </a:xfrm>
            <a:custGeom>
              <a:avLst/>
              <a:gdLst/>
              <a:ahLst/>
              <a:cxnLst/>
              <a:rect l="l" t="t" r="r" b="b"/>
              <a:pathLst>
                <a:path w="1312" h="4728" extrusionOk="0">
                  <a:moveTo>
                    <a:pt x="775" y="1"/>
                  </a:moveTo>
                  <a:lnTo>
                    <a:pt x="447" y="51"/>
                  </a:lnTo>
                  <a:cubicBezTo>
                    <a:pt x="477" y="488"/>
                    <a:pt x="497" y="944"/>
                    <a:pt x="566" y="1391"/>
                  </a:cubicBezTo>
                  <a:cubicBezTo>
                    <a:pt x="596" y="1609"/>
                    <a:pt x="626" y="1828"/>
                    <a:pt x="665" y="2046"/>
                  </a:cubicBezTo>
                  <a:cubicBezTo>
                    <a:pt x="665" y="2046"/>
                    <a:pt x="696" y="2215"/>
                    <a:pt x="735" y="2374"/>
                  </a:cubicBezTo>
                  <a:lnTo>
                    <a:pt x="815" y="2692"/>
                  </a:lnTo>
                  <a:cubicBezTo>
                    <a:pt x="835" y="2801"/>
                    <a:pt x="855" y="2910"/>
                    <a:pt x="894" y="3019"/>
                  </a:cubicBezTo>
                  <a:lnTo>
                    <a:pt x="1003" y="3327"/>
                  </a:lnTo>
                  <a:lnTo>
                    <a:pt x="1102" y="3635"/>
                  </a:lnTo>
                  <a:lnTo>
                    <a:pt x="1152" y="3764"/>
                  </a:lnTo>
                  <a:lnTo>
                    <a:pt x="1152" y="3784"/>
                  </a:lnTo>
                  <a:lnTo>
                    <a:pt x="1142" y="3784"/>
                  </a:lnTo>
                  <a:lnTo>
                    <a:pt x="1102" y="3814"/>
                  </a:lnTo>
                  <a:cubicBezTo>
                    <a:pt x="904" y="3923"/>
                    <a:pt x="725" y="4042"/>
                    <a:pt x="537" y="4162"/>
                  </a:cubicBezTo>
                  <a:cubicBezTo>
                    <a:pt x="358" y="4281"/>
                    <a:pt x="169" y="4400"/>
                    <a:pt x="1" y="4539"/>
                  </a:cubicBezTo>
                  <a:lnTo>
                    <a:pt x="149" y="4727"/>
                  </a:lnTo>
                  <a:cubicBezTo>
                    <a:pt x="298" y="4579"/>
                    <a:pt x="467" y="4449"/>
                    <a:pt x="646" y="4320"/>
                  </a:cubicBezTo>
                  <a:cubicBezTo>
                    <a:pt x="815" y="4191"/>
                    <a:pt x="983" y="4052"/>
                    <a:pt x="1172" y="3923"/>
                  </a:cubicBezTo>
                  <a:lnTo>
                    <a:pt x="1272" y="3864"/>
                  </a:lnTo>
                  <a:cubicBezTo>
                    <a:pt x="1281" y="3853"/>
                    <a:pt x="1311" y="3844"/>
                    <a:pt x="1311" y="3833"/>
                  </a:cubicBezTo>
                  <a:lnTo>
                    <a:pt x="1291" y="3774"/>
                  </a:lnTo>
                  <a:lnTo>
                    <a:pt x="1221" y="3595"/>
                  </a:lnTo>
                  <a:lnTo>
                    <a:pt x="1113" y="3288"/>
                  </a:lnTo>
                  <a:lnTo>
                    <a:pt x="994" y="2980"/>
                  </a:lnTo>
                  <a:cubicBezTo>
                    <a:pt x="963" y="2880"/>
                    <a:pt x="943" y="2771"/>
                    <a:pt x="914" y="2662"/>
                  </a:cubicBezTo>
                  <a:lnTo>
                    <a:pt x="855" y="2344"/>
                  </a:lnTo>
                  <a:cubicBezTo>
                    <a:pt x="824" y="2176"/>
                    <a:pt x="785" y="2017"/>
                    <a:pt x="785" y="2017"/>
                  </a:cubicBezTo>
                  <a:cubicBezTo>
                    <a:pt x="765" y="1798"/>
                    <a:pt x="745" y="1570"/>
                    <a:pt x="725" y="1351"/>
                  </a:cubicBezTo>
                  <a:cubicBezTo>
                    <a:pt x="696" y="894"/>
                    <a:pt x="735" y="448"/>
                    <a:pt x="77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31"/>
            <p:cNvSpPr/>
            <p:nvPr/>
          </p:nvSpPr>
          <p:spPr>
            <a:xfrm>
              <a:off x="5061825" y="3039100"/>
              <a:ext cx="91375" cy="84300"/>
            </a:xfrm>
            <a:custGeom>
              <a:avLst/>
              <a:gdLst/>
              <a:ahLst/>
              <a:cxnLst/>
              <a:rect l="l" t="t" r="r" b="b"/>
              <a:pathLst>
                <a:path w="3655" h="3372" extrusionOk="0">
                  <a:moveTo>
                    <a:pt x="279" y="1"/>
                  </a:moveTo>
                  <a:lnTo>
                    <a:pt x="1" y="180"/>
                  </a:lnTo>
                  <a:cubicBezTo>
                    <a:pt x="338" y="488"/>
                    <a:pt x="676" y="806"/>
                    <a:pt x="944" y="1153"/>
                  </a:cubicBezTo>
                  <a:cubicBezTo>
                    <a:pt x="1093" y="1322"/>
                    <a:pt x="1222" y="1490"/>
                    <a:pt x="1351" y="1679"/>
                  </a:cubicBezTo>
                  <a:lnTo>
                    <a:pt x="1530" y="1957"/>
                  </a:lnTo>
                  <a:cubicBezTo>
                    <a:pt x="1609" y="2096"/>
                    <a:pt x="1698" y="2235"/>
                    <a:pt x="1698" y="2235"/>
                  </a:cubicBezTo>
                  <a:cubicBezTo>
                    <a:pt x="1748" y="2324"/>
                    <a:pt x="1808" y="2414"/>
                    <a:pt x="1848" y="2523"/>
                  </a:cubicBezTo>
                  <a:lnTo>
                    <a:pt x="1976" y="2821"/>
                  </a:lnTo>
                  <a:lnTo>
                    <a:pt x="2095" y="3129"/>
                  </a:lnTo>
                  <a:lnTo>
                    <a:pt x="2165" y="3308"/>
                  </a:lnTo>
                  <a:lnTo>
                    <a:pt x="2195" y="3367"/>
                  </a:lnTo>
                  <a:cubicBezTo>
                    <a:pt x="2198" y="3370"/>
                    <a:pt x="2204" y="3372"/>
                    <a:pt x="2210" y="3372"/>
                  </a:cubicBezTo>
                  <a:cubicBezTo>
                    <a:pt x="2224" y="3372"/>
                    <a:pt x="2241" y="3367"/>
                    <a:pt x="2254" y="3367"/>
                  </a:cubicBezTo>
                  <a:lnTo>
                    <a:pt x="2364" y="3347"/>
                  </a:lnTo>
                  <a:cubicBezTo>
                    <a:pt x="2582" y="3317"/>
                    <a:pt x="2801" y="3297"/>
                    <a:pt x="3009" y="3268"/>
                  </a:cubicBezTo>
                  <a:cubicBezTo>
                    <a:pt x="3227" y="3258"/>
                    <a:pt x="3446" y="3258"/>
                    <a:pt x="3655" y="3248"/>
                  </a:cubicBezTo>
                  <a:lnTo>
                    <a:pt x="3635" y="3010"/>
                  </a:lnTo>
                  <a:cubicBezTo>
                    <a:pt x="3426" y="3039"/>
                    <a:pt x="3208" y="3050"/>
                    <a:pt x="2989" y="3079"/>
                  </a:cubicBezTo>
                  <a:cubicBezTo>
                    <a:pt x="2771" y="3129"/>
                    <a:pt x="2552" y="3169"/>
                    <a:pt x="2344" y="3218"/>
                  </a:cubicBezTo>
                  <a:lnTo>
                    <a:pt x="2294" y="3228"/>
                  </a:lnTo>
                  <a:lnTo>
                    <a:pt x="2274" y="3228"/>
                  </a:lnTo>
                  <a:lnTo>
                    <a:pt x="2265" y="3208"/>
                  </a:lnTo>
                  <a:lnTo>
                    <a:pt x="2215" y="3089"/>
                  </a:lnTo>
                  <a:lnTo>
                    <a:pt x="2086" y="2781"/>
                  </a:lnTo>
                  <a:lnTo>
                    <a:pt x="1956" y="2483"/>
                  </a:lnTo>
                  <a:cubicBezTo>
                    <a:pt x="1907" y="2374"/>
                    <a:pt x="1848" y="2285"/>
                    <a:pt x="1798" y="2185"/>
                  </a:cubicBezTo>
                  <a:cubicBezTo>
                    <a:pt x="1798" y="2185"/>
                    <a:pt x="1718" y="2037"/>
                    <a:pt x="1629" y="1898"/>
                  </a:cubicBezTo>
                  <a:cubicBezTo>
                    <a:pt x="1550" y="1748"/>
                    <a:pt x="1470" y="1609"/>
                    <a:pt x="1470" y="1609"/>
                  </a:cubicBezTo>
                  <a:cubicBezTo>
                    <a:pt x="1341" y="1431"/>
                    <a:pt x="1222" y="1242"/>
                    <a:pt x="1093" y="1064"/>
                  </a:cubicBezTo>
                  <a:cubicBezTo>
                    <a:pt x="844" y="696"/>
                    <a:pt x="557" y="358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8" name="Google Shape;12888;p31"/>
            <p:cNvSpPr/>
            <p:nvPr/>
          </p:nvSpPr>
          <p:spPr>
            <a:xfrm>
              <a:off x="5055125" y="3176125"/>
              <a:ext cx="103275" cy="44725"/>
            </a:xfrm>
            <a:custGeom>
              <a:avLst/>
              <a:gdLst/>
              <a:ahLst/>
              <a:cxnLst/>
              <a:rect l="l" t="t" r="r" b="b"/>
              <a:pathLst>
                <a:path w="4131" h="1789" extrusionOk="0">
                  <a:moveTo>
                    <a:pt x="4111" y="1"/>
                  </a:moveTo>
                  <a:lnTo>
                    <a:pt x="3972" y="31"/>
                  </a:lnTo>
                  <a:cubicBezTo>
                    <a:pt x="3932" y="41"/>
                    <a:pt x="3883" y="51"/>
                    <a:pt x="3843" y="60"/>
                  </a:cubicBezTo>
                  <a:lnTo>
                    <a:pt x="3704" y="80"/>
                  </a:lnTo>
                  <a:cubicBezTo>
                    <a:pt x="3674" y="80"/>
                    <a:pt x="3634" y="91"/>
                    <a:pt x="3615" y="91"/>
                  </a:cubicBezTo>
                  <a:cubicBezTo>
                    <a:pt x="3585" y="100"/>
                    <a:pt x="3565" y="100"/>
                    <a:pt x="3565" y="100"/>
                  </a:cubicBezTo>
                  <a:cubicBezTo>
                    <a:pt x="3387" y="150"/>
                    <a:pt x="3208" y="190"/>
                    <a:pt x="3029" y="230"/>
                  </a:cubicBezTo>
                  <a:lnTo>
                    <a:pt x="2890" y="259"/>
                  </a:lnTo>
                  <a:lnTo>
                    <a:pt x="2761" y="309"/>
                  </a:lnTo>
                  <a:lnTo>
                    <a:pt x="2502" y="398"/>
                  </a:lnTo>
                  <a:lnTo>
                    <a:pt x="2235" y="477"/>
                  </a:lnTo>
                  <a:cubicBezTo>
                    <a:pt x="2145" y="497"/>
                    <a:pt x="2056" y="547"/>
                    <a:pt x="1977" y="577"/>
                  </a:cubicBezTo>
                  <a:lnTo>
                    <a:pt x="1450" y="786"/>
                  </a:lnTo>
                  <a:cubicBezTo>
                    <a:pt x="1291" y="865"/>
                    <a:pt x="1123" y="954"/>
                    <a:pt x="954" y="1033"/>
                  </a:cubicBezTo>
                  <a:cubicBezTo>
                    <a:pt x="785" y="1103"/>
                    <a:pt x="626" y="1212"/>
                    <a:pt x="467" y="1302"/>
                  </a:cubicBezTo>
                  <a:cubicBezTo>
                    <a:pt x="309" y="1401"/>
                    <a:pt x="139" y="1481"/>
                    <a:pt x="0" y="1600"/>
                  </a:cubicBezTo>
                  <a:lnTo>
                    <a:pt x="139" y="1788"/>
                  </a:lnTo>
                  <a:cubicBezTo>
                    <a:pt x="269" y="1659"/>
                    <a:pt x="428" y="1570"/>
                    <a:pt x="567" y="1461"/>
                  </a:cubicBezTo>
                  <a:cubicBezTo>
                    <a:pt x="726" y="1361"/>
                    <a:pt x="854" y="1232"/>
                    <a:pt x="1023" y="1153"/>
                  </a:cubicBezTo>
                  <a:lnTo>
                    <a:pt x="1500" y="885"/>
                  </a:lnTo>
                  <a:cubicBezTo>
                    <a:pt x="1668" y="805"/>
                    <a:pt x="1838" y="746"/>
                    <a:pt x="2006" y="666"/>
                  </a:cubicBezTo>
                  <a:cubicBezTo>
                    <a:pt x="2096" y="636"/>
                    <a:pt x="2175" y="597"/>
                    <a:pt x="2264" y="567"/>
                  </a:cubicBezTo>
                  <a:lnTo>
                    <a:pt x="2533" y="497"/>
                  </a:lnTo>
                  <a:lnTo>
                    <a:pt x="2791" y="428"/>
                  </a:lnTo>
                  <a:lnTo>
                    <a:pt x="2930" y="388"/>
                  </a:lnTo>
                  <a:cubicBezTo>
                    <a:pt x="2970" y="378"/>
                    <a:pt x="3019" y="378"/>
                    <a:pt x="3059" y="369"/>
                  </a:cubicBezTo>
                  <a:cubicBezTo>
                    <a:pt x="3237" y="349"/>
                    <a:pt x="3416" y="319"/>
                    <a:pt x="3595" y="289"/>
                  </a:cubicBezTo>
                  <a:cubicBezTo>
                    <a:pt x="3595" y="289"/>
                    <a:pt x="3615" y="289"/>
                    <a:pt x="3645" y="279"/>
                  </a:cubicBezTo>
                  <a:lnTo>
                    <a:pt x="3734" y="279"/>
                  </a:lnTo>
                  <a:cubicBezTo>
                    <a:pt x="3804" y="269"/>
                    <a:pt x="3873" y="269"/>
                    <a:pt x="3873" y="269"/>
                  </a:cubicBezTo>
                  <a:cubicBezTo>
                    <a:pt x="3912" y="269"/>
                    <a:pt x="3962" y="269"/>
                    <a:pt x="4012" y="259"/>
                  </a:cubicBezTo>
                  <a:lnTo>
                    <a:pt x="4131" y="249"/>
                  </a:lnTo>
                  <a:lnTo>
                    <a:pt x="411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9" name="Google Shape;12889;p31"/>
            <p:cNvSpPr/>
            <p:nvPr/>
          </p:nvSpPr>
          <p:spPr>
            <a:xfrm>
              <a:off x="5069025" y="3198975"/>
              <a:ext cx="91375" cy="40000"/>
            </a:xfrm>
            <a:custGeom>
              <a:avLst/>
              <a:gdLst/>
              <a:ahLst/>
              <a:cxnLst/>
              <a:rect l="l" t="t" r="r" b="b"/>
              <a:pathLst>
                <a:path w="3655" h="1600" extrusionOk="0">
                  <a:moveTo>
                    <a:pt x="3634" y="0"/>
                  </a:moveTo>
                  <a:lnTo>
                    <a:pt x="3506" y="30"/>
                  </a:lnTo>
                  <a:cubicBezTo>
                    <a:pt x="3476" y="40"/>
                    <a:pt x="3436" y="50"/>
                    <a:pt x="3396" y="50"/>
                  </a:cubicBezTo>
                  <a:lnTo>
                    <a:pt x="3277" y="70"/>
                  </a:lnTo>
                  <a:cubicBezTo>
                    <a:pt x="3217" y="70"/>
                    <a:pt x="3158" y="100"/>
                    <a:pt x="3158" y="100"/>
                  </a:cubicBezTo>
                  <a:cubicBezTo>
                    <a:pt x="2999" y="139"/>
                    <a:pt x="2840" y="179"/>
                    <a:pt x="2681" y="209"/>
                  </a:cubicBezTo>
                  <a:lnTo>
                    <a:pt x="2562" y="239"/>
                  </a:lnTo>
                  <a:lnTo>
                    <a:pt x="2443" y="278"/>
                  </a:lnTo>
                  <a:lnTo>
                    <a:pt x="2215" y="358"/>
                  </a:lnTo>
                  <a:lnTo>
                    <a:pt x="1977" y="428"/>
                  </a:lnTo>
                  <a:cubicBezTo>
                    <a:pt x="1897" y="447"/>
                    <a:pt x="1827" y="487"/>
                    <a:pt x="1748" y="517"/>
                  </a:cubicBezTo>
                  <a:cubicBezTo>
                    <a:pt x="1599" y="586"/>
                    <a:pt x="1440" y="636"/>
                    <a:pt x="1291" y="695"/>
                  </a:cubicBezTo>
                  <a:cubicBezTo>
                    <a:pt x="1143" y="775"/>
                    <a:pt x="1004" y="845"/>
                    <a:pt x="854" y="914"/>
                  </a:cubicBezTo>
                  <a:cubicBezTo>
                    <a:pt x="695" y="973"/>
                    <a:pt x="567" y="1073"/>
                    <a:pt x="417" y="1152"/>
                  </a:cubicBezTo>
                  <a:cubicBezTo>
                    <a:pt x="278" y="1242"/>
                    <a:pt x="130" y="1311"/>
                    <a:pt x="0" y="1410"/>
                  </a:cubicBezTo>
                  <a:lnTo>
                    <a:pt x="150" y="1599"/>
                  </a:lnTo>
                  <a:cubicBezTo>
                    <a:pt x="259" y="1490"/>
                    <a:pt x="398" y="1401"/>
                    <a:pt x="527" y="1311"/>
                  </a:cubicBezTo>
                  <a:cubicBezTo>
                    <a:pt x="656" y="1222"/>
                    <a:pt x="775" y="1103"/>
                    <a:pt x="914" y="1033"/>
                  </a:cubicBezTo>
                  <a:lnTo>
                    <a:pt x="1341" y="795"/>
                  </a:lnTo>
                  <a:lnTo>
                    <a:pt x="1788" y="616"/>
                  </a:lnTo>
                  <a:cubicBezTo>
                    <a:pt x="1858" y="586"/>
                    <a:pt x="1937" y="547"/>
                    <a:pt x="2006" y="527"/>
                  </a:cubicBezTo>
                  <a:lnTo>
                    <a:pt x="2244" y="457"/>
                  </a:lnTo>
                  <a:lnTo>
                    <a:pt x="2473" y="397"/>
                  </a:lnTo>
                  <a:lnTo>
                    <a:pt x="2592" y="368"/>
                  </a:lnTo>
                  <a:cubicBezTo>
                    <a:pt x="2632" y="358"/>
                    <a:pt x="2672" y="358"/>
                    <a:pt x="2711" y="348"/>
                  </a:cubicBezTo>
                  <a:cubicBezTo>
                    <a:pt x="2870" y="328"/>
                    <a:pt x="3029" y="308"/>
                    <a:pt x="3188" y="278"/>
                  </a:cubicBezTo>
                  <a:cubicBezTo>
                    <a:pt x="3188" y="278"/>
                    <a:pt x="3237" y="269"/>
                    <a:pt x="3307" y="269"/>
                  </a:cubicBezTo>
                  <a:lnTo>
                    <a:pt x="3426" y="269"/>
                  </a:lnTo>
                  <a:cubicBezTo>
                    <a:pt x="3466" y="269"/>
                    <a:pt x="3506" y="258"/>
                    <a:pt x="3545" y="258"/>
                  </a:cubicBezTo>
                  <a:lnTo>
                    <a:pt x="3654" y="249"/>
                  </a:lnTo>
                  <a:lnTo>
                    <a:pt x="36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31"/>
            <p:cNvSpPr/>
            <p:nvPr/>
          </p:nvSpPr>
          <p:spPr>
            <a:xfrm>
              <a:off x="5029075" y="3038125"/>
              <a:ext cx="37000" cy="18650"/>
            </a:xfrm>
            <a:custGeom>
              <a:avLst/>
              <a:gdLst/>
              <a:ahLst/>
              <a:cxnLst/>
              <a:rect l="l" t="t" r="r" b="b"/>
              <a:pathLst>
                <a:path w="1480" h="746" extrusionOk="0">
                  <a:moveTo>
                    <a:pt x="1479" y="0"/>
                  </a:moveTo>
                  <a:lnTo>
                    <a:pt x="1479" y="0"/>
                  </a:lnTo>
                  <a:cubicBezTo>
                    <a:pt x="1410" y="30"/>
                    <a:pt x="1331" y="40"/>
                    <a:pt x="1261" y="70"/>
                  </a:cubicBezTo>
                  <a:lnTo>
                    <a:pt x="1082" y="139"/>
                  </a:lnTo>
                  <a:cubicBezTo>
                    <a:pt x="963" y="199"/>
                    <a:pt x="854" y="258"/>
                    <a:pt x="744" y="308"/>
                  </a:cubicBezTo>
                  <a:cubicBezTo>
                    <a:pt x="636" y="358"/>
                    <a:pt x="517" y="397"/>
                    <a:pt x="397" y="428"/>
                  </a:cubicBezTo>
                  <a:cubicBezTo>
                    <a:pt x="338" y="447"/>
                    <a:pt x="268" y="467"/>
                    <a:pt x="208" y="487"/>
                  </a:cubicBezTo>
                  <a:cubicBezTo>
                    <a:pt x="149" y="517"/>
                    <a:pt x="60" y="547"/>
                    <a:pt x="0" y="586"/>
                  </a:cubicBezTo>
                  <a:lnTo>
                    <a:pt x="208" y="745"/>
                  </a:lnTo>
                  <a:cubicBezTo>
                    <a:pt x="248" y="725"/>
                    <a:pt x="258" y="686"/>
                    <a:pt x="308" y="656"/>
                  </a:cubicBezTo>
                  <a:lnTo>
                    <a:pt x="457" y="567"/>
                  </a:lnTo>
                  <a:cubicBezTo>
                    <a:pt x="556" y="507"/>
                    <a:pt x="675" y="457"/>
                    <a:pt x="784" y="408"/>
                  </a:cubicBezTo>
                  <a:cubicBezTo>
                    <a:pt x="903" y="358"/>
                    <a:pt x="1013" y="318"/>
                    <a:pt x="1122" y="289"/>
                  </a:cubicBezTo>
                  <a:cubicBezTo>
                    <a:pt x="1181" y="269"/>
                    <a:pt x="1241" y="269"/>
                    <a:pt x="1291" y="258"/>
                  </a:cubicBezTo>
                  <a:cubicBezTo>
                    <a:pt x="1351" y="258"/>
                    <a:pt x="1390" y="269"/>
                    <a:pt x="1440" y="278"/>
                  </a:cubicBezTo>
                  <a:lnTo>
                    <a:pt x="14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31"/>
            <p:cNvSpPr/>
            <p:nvPr/>
          </p:nvSpPr>
          <p:spPr>
            <a:xfrm>
              <a:off x="5080450" y="3132950"/>
              <a:ext cx="34775" cy="51400"/>
            </a:xfrm>
            <a:custGeom>
              <a:avLst/>
              <a:gdLst/>
              <a:ahLst/>
              <a:cxnLst/>
              <a:rect l="l" t="t" r="r" b="b"/>
              <a:pathLst>
                <a:path w="1391" h="2056" extrusionOk="0">
                  <a:moveTo>
                    <a:pt x="169" y="199"/>
                  </a:moveTo>
                  <a:lnTo>
                    <a:pt x="189" y="209"/>
                  </a:lnTo>
                  <a:cubicBezTo>
                    <a:pt x="219" y="229"/>
                    <a:pt x="238" y="249"/>
                    <a:pt x="258" y="258"/>
                  </a:cubicBezTo>
                  <a:lnTo>
                    <a:pt x="308" y="308"/>
                  </a:lnTo>
                  <a:lnTo>
                    <a:pt x="368" y="368"/>
                  </a:lnTo>
                  <a:cubicBezTo>
                    <a:pt x="437" y="447"/>
                    <a:pt x="507" y="527"/>
                    <a:pt x="576" y="616"/>
                  </a:cubicBezTo>
                  <a:cubicBezTo>
                    <a:pt x="715" y="794"/>
                    <a:pt x="874" y="944"/>
                    <a:pt x="1013" y="1112"/>
                  </a:cubicBezTo>
                  <a:lnTo>
                    <a:pt x="1172" y="1321"/>
                  </a:lnTo>
                  <a:cubicBezTo>
                    <a:pt x="1182" y="1331"/>
                    <a:pt x="1202" y="1350"/>
                    <a:pt x="1192" y="1350"/>
                  </a:cubicBezTo>
                  <a:lnTo>
                    <a:pt x="1162" y="1361"/>
                  </a:lnTo>
                  <a:lnTo>
                    <a:pt x="1063" y="1390"/>
                  </a:lnTo>
                  <a:cubicBezTo>
                    <a:pt x="884" y="1430"/>
                    <a:pt x="715" y="1520"/>
                    <a:pt x="547" y="1589"/>
                  </a:cubicBezTo>
                  <a:cubicBezTo>
                    <a:pt x="457" y="1628"/>
                    <a:pt x="377" y="1668"/>
                    <a:pt x="288" y="1718"/>
                  </a:cubicBezTo>
                  <a:cubicBezTo>
                    <a:pt x="268" y="1728"/>
                    <a:pt x="248" y="1738"/>
                    <a:pt x="227" y="1749"/>
                  </a:cubicBezTo>
                  <a:lnTo>
                    <a:pt x="227" y="1749"/>
                  </a:lnTo>
                  <a:cubicBezTo>
                    <a:pt x="212" y="1622"/>
                    <a:pt x="197" y="1493"/>
                    <a:pt x="179" y="1361"/>
                  </a:cubicBezTo>
                  <a:lnTo>
                    <a:pt x="159" y="1043"/>
                  </a:lnTo>
                  <a:lnTo>
                    <a:pt x="159" y="715"/>
                  </a:lnTo>
                  <a:lnTo>
                    <a:pt x="159" y="388"/>
                  </a:lnTo>
                  <a:lnTo>
                    <a:pt x="169" y="269"/>
                  </a:lnTo>
                  <a:lnTo>
                    <a:pt x="169" y="229"/>
                  </a:lnTo>
                  <a:lnTo>
                    <a:pt x="169" y="199"/>
                  </a:lnTo>
                  <a:close/>
                  <a:moveTo>
                    <a:pt x="80" y="0"/>
                  </a:moveTo>
                  <a:cubicBezTo>
                    <a:pt x="80" y="20"/>
                    <a:pt x="70" y="40"/>
                    <a:pt x="70" y="60"/>
                  </a:cubicBezTo>
                  <a:lnTo>
                    <a:pt x="60" y="169"/>
                  </a:lnTo>
                  <a:lnTo>
                    <a:pt x="40" y="377"/>
                  </a:lnTo>
                  <a:lnTo>
                    <a:pt x="20" y="705"/>
                  </a:lnTo>
                  <a:lnTo>
                    <a:pt x="0" y="1033"/>
                  </a:lnTo>
                  <a:lnTo>
                    <a:pt x="0" y="1350"/>
                  </a:lnTo>
                  <a:cubicBezTo>
                    <a:pt x="10" y="1559"/>
                    <a:pt x="20" y="1787"/>
                    <a:pt x="40" y="1996"/>
                  </a:cubicBezTo>
                  <a:lnTo>
                    <a:pt x="140" y="1996"/>
                  </a:lnTo>
                  <a:lnTo>
                    <a:pt x="179" y="2056"/>
                  </a:lnTo>
                  <a:cubicBezTo>
                    <a:pt x="204" y="2034"/>
                    <a:pt x="230" y="2014"/>
                    <a:pt x="256" y="1994"/>
                  </a:cubicBezTo>
                  <a:lnTo>
                    <a:pt x="256" y="1994"/>
                  </a:lnTo>
                  <a:cubicBezTo>
                    <a:pt x="258" y="1995"/>
                    <a:pt x="258" y="1996"/>
                    <a:pt x="258" y="1996"/>
                  </a:cubicBezTo>
                  <a:cubicBezTo>
                    <a:pt x="258" y="1995"/>
                    <a:pt x="258" y="1994"/>
                    <a:pt x="258" y="1993"/>
                  </a:cubicBezTo>
                  <a:lnTo>
                    <a:pt x="258" y="1993"/>
                  </a:lnTo>
                  <a:cubicBezTo>
                    <a:pt x="374" y="1906"/>
                    <a:pt x="497" y="1839"/>
                    <a:pt x="626" y="1758"/>
                  </a:cubicBezTo>
                  <a:cubicBezTo>
                    <a:pt x="785" y="1668"/>
                    <a:pt x="933" y="1579"/>
                    <a:pt x="1112" y="1520"/>
                  </a:cubicBezTo>
                  <a:lnTo>
                    <a:pt x="1281" y="1460"/>
                  </a:lnTo>
                  <a:lnTo>
                    <a:pt x="1381" y="1420"/>
                  </a:lnTo>
                  <a:lnTo>
                    <a:pt x="1390" y="1420"/>
                  </a:lnTo>
                  <a:cubicBezTo>
                    <a:pt x="1390" y="1420"/>
                    <a:pt x="1390" y="1410"/>
                    <a:pt x="1381" y="1410"/>
                  </a:cubicBezTo>
                  <a:lnTo>
                    <a:pt x="1361" y="1381"/>
                  </a:lnTo>
                  <a:lnTo>
                    <a:pt x="1331" y="1341"/>
                  </a:lnTo>
                  <a:cubicBezTo>
                    <a:pt x="1331" y="1341"/>
                    <a:pt x="1271" y="1262"/>
                    <a:pt x="1202" y="1192"/>
                  </a:cubicBezTo>
                  <a:cubicBezTo>
                    <a:pt x="1142" y="1123"/>
                    <a:pt x="1083" y="1043"/>
                    <a:pt x="1083" y="1043"/>
                  </a:cubicBezTo>
                  <a:cubicBezTo>
                    <a:pt x="944" y="884"/>
                    <a:pt x="785" y="715"/>
                    <a:pt x="646" y="547"/>
                  </a:cubicBezTo>
                  <a:cubicBezTo>
                    <a:pt x="576" y="467"/>
                    <a:pt x="516" y="368"/>
                    <a:pt x="437" y="288"/>
                  </a:cubicBezTo>
                  <a:cubicBezTo>
                    <a:pt x="417" y="269"/>
                    <a:pt x="408" y="249"/>
                    <a:pt x="388" y="229"/>
                  </a:cubicBezTo>
                  <a:lnTo>
                    <a:pt x="308" y="159"/>
                  </a:lnTo>
                  <a:cubicBezTo>
                    <a:pt x="258" y="119"/>
                    <a:pt x="199" y="70"/>
                    <a:pt x="130" y="3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31"/>
            <p:cNvSpPr/>
            <p:nvPr/>
          </p:nvSpPr>
          <p:spPr>
            <a:xfrm>
              <a:off x="5152675" y="3025975"/>
              <a:ext cx="77725" cy="94350"/>
            </a:xfrm>
            <a:custGeom>
              <a:avLst/>
              <a:gdLst/>
              <a:ahLst/>
              <a:cxnLst/>
              <a:rect l="l" t="t" r="r" b="b"/>
              <a:pathLst>
                <a:path w="3109" h="3774" extrusionOk="0">
                  <a:moveTo>
                    <a:pt x="2810" y="0"/>
                  </a:moveTo>
                  <a:cubicBezTo>
                    <a:pt x="2592" y="397"/>
                    <a:pt x="2364" y="784"/>
                    <a:pt x="2185" y="1192"/>
                  </a:cubicBezTo>
                  <a:cubicBezTo>
                    <a:pt x="2086" y="1390"/>
                    <a:pt x="1996" y="1598"/>
                    <a:pt x="1907" y="1797"/>
                  </a:cubicBezTo>
                  <a:cubicBezTo>
                    <a:pt x="1907" y="1797"/>
                    <a:pt x="1848" y="1956"/>
                    <a:pt x="1798" y="2105"/>
                  </a:cubicBezTo>
                  <a:cubicBezTo>
                    <a:pt x="1738" y="2264"/>
                    <a:pt x="1678" y="2412"/>
                    <a:pt x="1678" y="2412"/>
                  </a:cubicBezTo>
                  <a:cubicBezTo>
                    <a:pt x="1649" y="2522"/>
                    <a:pt x="1599" y="2621"/>
                    <a:pt x="1579" y="2730"/>
                  </a:cubicBezTo>
                  <a:lnTo>
                    <a:pt x="1500" y="3048"/>
                  </a:lnTo>
                  <a:lnTo>
                    <a:pt x="1420" y="3366"/>
                  </a:lnTo>
                  <a:lnTo>
                    <a:pt x="1391" y="3495"/>
                  </a:lnTo>
                  <a:lnTo>
                    <a:pt x="1391" y="3515"/>
                  </a:lnTo>
                  <a:cubicBezTo>
                    <a:pt x="1388" y="3518"/>
                    <a:pt x="1384" y="3519"/>
                    <a:pt x="1381" y="3519"/>
                  </a:cubicBezTo>
                  <a:cubicBezTo>
                    <a:pt x="1375" y="3519"/>
                    <a:pt x="1371" y="3515"/>
                    <a:pt x="1371" y="3515"/>
                  </a:cubicBezTo>
                  <a:lnTo>
                    <a:pt x="1321" y="3515"/>
                  </a:lnTo>
                  <a:cubicBezTo>
                    <a:pt x="1082" y="3515"/>
                    <a:pt x="840" y="3506"/>
                    <a:pt x="599" y="3506"/>
                  </a:cubicBezTo>
                  <a:cubicBezTo>
                    <a:pt x="399" y="3506"/>
                    <a:pt x="199" y="3512"/>
                    <a:pt x="1" y="3535"/>
                  </a:cubicBezTo>
                  <a:lnTo>
                    <a:pt x="21" y="3773"/>
                  </a:lnTo>
                  <a:cubicBezTo>
                    <a:pt x="447" y="3683"/>
                    <a:pt x="884" y="3683"/>
                    <a:pt x="1321" y="3654"/>
                  </a:cubicBezTo>
                  <a:lnTo>
                    <a:pt x="1431" y="3644"/>
                  </a:lnTo>
                  <a:cubicBezTo>
                    <a:pt x="1444" y="3644"/>
                    <a:pt x="1461" y="3648"/>
                    <a:pt x="1475" y="3648"/>
                  </a:cubicBezTo>
                  <a:cubicBezTo>
                    <a:pt x="1481" y="3648"/>
                    <a:pt x="1487" y="3647"/>
                    <a:pt x="1490" y="3644"/>
                  </a:cubicBezTo>
                  <a:lnTo>
                    <a:pt x="1510" y="3575"/>
                  </a:lnTo>
                  <a:lnTo>
                    <a:pt x="1539" y="3386"/>
                  </a:lnTo>
                  <a:lnTo>
                    <a:pt x="1609" y="3078"/>
                  </a:lnTo>
                  <a:lnTo>
                    <a:pt x="1689" y="2760"/>
                  </a:lnTo>
                  <a:cubicBezTo>
                    <a:pt x="1709" y="2651"/>
                    <a:pt x="1758" y="2551"/>
                    <a:pt x="1788" y="2452"/>
                  </a:cubicBezTo>
                  <a:cubicBezTo>
                    <a:pt x="1788" y="2452"/>
                    <a:pt x="1848" y="2293"/>
                    <a:pt x="1907" y="2145"/>
                  </a:cubicBezTo>
                  <a:cubicBezTo>
                    <a:pt x="1967" y="1995"/>
                    <a:pt x="2026" y="1837"/>
                    <a:pt x="2026" y="1837"/>
                  </a:cubicBezTo>
                  <a:cubicBezTo>
                    <a:pt x="2126" y="1638"/>
                    <a:pt x="2235" y="1439"/>
                    <a:pt x="2344" y="1251"/>
                  </a:cubicBezTo>
                  <a:cubicBezTo>
                    <a:pt x="2552" y="854"/>
                    <a:pt x="2830" y="486"/>
                    <a:pt x="3108" y="119"/>
                  </a:cubicBezTo>
                  <a:cubicBezTo>
                    <a:pt x="3108" y="119"/>
                    <a:pt x="3039" y="89"/>
                    <a:pt x="2960" y="60"/>
                  </a:cubicBezTo>
                  <a:cubicBezTo>
                    <a:pt x="2880" y="29"/>
                    <a:pt x="2810" y="0"/>
                    <a:pt x="28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31"/>
            <p:cNvSpPr/>
            <p:nvPr/>
          </p:nvSpPr>
          <p:spPr>
            <a:xfrm>
              <a:off x="5256950" y="3034400"/>
              <a:ext cx="38475" cy="114225"/>
            </a:xfrm>
            <a:custGeom>
              <a:avLst/>
              <a:gdLst/>
              <a:ahLst/>
              <a:cxnLst/>
              <a:rect l="l" t="t" r="r" b="b"/>
              <a:pathLst>
                <a:path w="1539" h="4569" extrusionOk="0">
                  <a:moveTo>
                    <a:pt x="168" y="1"/>
                  </a:moveTo>
                  <a:cubicBezTo>
                    <a:pt x="89" y="10"/>
                    <a:pt x="0" y="10"/>
                    <a:pt x="0" y="10"/>
                  </a:cubicBezTo>
                  <a:cubicBezTo>
                    <a:pt x="60" y="229"/>
                    <a:pt x="119" y="438"/>
                    <a:pt x="168" y="666"/>
                  </a:cubicBezTo>
                  <a:cubicBezTo>
                    <a:pt x="219" y="884"/>
                    <a:pt x="258" y="1113"/>
                    <a:pt x="278" y="1331"/>
                  </a:cubicBezTo>
                  <a:cubicBezTo>
                    <a:pt x="298" y="1559"/>
                    <a:pt x="327" y="1778"/>
                    <a:pt x="338" y="2006"/>
                  </a:cubicBezTo>
                  <a:cubicBezTo>
                    <a:pt x="338" y="2006"/>
                    <a:pt x="327" y="2165"/>
                    <a:pt x="327" y="2334"/>
                  </a:cubicBezTo>
                  <a:cubicBezTo>
                    <a:pt x="318" y="2492"/>
                    <a:pt x="318" y="2662"/>
                    <a:pt x="318" y="2662"/>
                  </a:cubicBezTo>
                  <a:cubicBezTo>
                    <a:pt x="307" y="2770"/>
                    <a:pt x="307" y="2880"/>
                    <a:pt x="288" y="2989"/>
                  </a:cubicBezTo>
                  <a:lnTo>
                    <a:pt x="238" y="3307"/>
                  </a:lnTo>
                  <a:lnTo>
                    <a:pt x="179" y="3624"/>
                  </a:lnTo>
                  <a:lnTo>
                    <a:pt x="139" y="3813"/>
                  </a:lnTo>
                  <a:lnTo>
                    <a:pt x="129" y="3883"/>
                  </a:lnTo>
                  <a:cubicBezTo>
                    <a:pt x="129" y="3893"/>
                    <a:pt x="159" y="3893"/>
                    <a:pt x="179" y="3902"/>
                  </a:cubicBezTo>
                  <a:lnTo>
                    <a:pt x="288" y="3942"/>
                  </a:lnTo>
                  <a:cubicBezTo>
                    <a:pt x="477" y="4041"/>
                    <a:pt x="675" y="4141"/>
                    <a:pt x="864" y="4240"/>
                  </a:cubicBezTo>
                  <a:lnTo>
                    <a:pt x="1152" y="4389"/>
                  </a:lnTo>
                  <a:cubicBezTo>
                    <a:pt x="1251" y="4449"/>
                    <a:pt x="1340" y="4508"/>
                    <a:pt x="1430" y="4568"/>
                  </a:cubicBezTo>
                  <a:lnTo>
                    <a:pt x="1539" y="4359"/>
                  </a:lnTo>
                  <a:cubicBezTo>
                    <a:pt x="1439" y="4310"/>
                    <a:pt x="1350" y="4250"/>
                    <a:pt x="1251" y="4200"/>
                  </a:cubicBezTo>
                  <a:lnTo>
                    <a:pt x="943" y="4072"/>
                  </a:lnTo>
                  <a:cubicBezTo>
                    <a:pt x="744" y="3992"/>
                    <a:pt x="536" y="3902"/>
                    <a:pt x="338" y="3813"/>
                  </a:cubicBezTo>
                  <a:lnTo>
                    <a:pt x="288" y="3803"/>
                  </a:lnTo>
                  <a:cubicBezTo>
                    <a:pt x="288" y="3803"/>
                    <a:pt x="278" y="3803"/>
                    <a:pt x="278" y="3794"/>
                  </a:cubicBezTo>
                  <a:lnTo>
                    <a:pt x="278" y="3783"/>
                  </a:lnTo>
                  <a:lnTo>
                    <a:pt x="298" y="3655"/>
                  </a:lnTo>
                  <a:lnTo>
                    <a:pt x="347" y="3327"/>
                  </a:lnTo>
                  <a:lnTo>
                    <a:pt x="407" y="2999"/>
                  </a:lnTo>
                  <a:cubicBezTo>
                    <a:pt x="417" y="2890"/>
                    <a:pt x="417" y="2781"/>
                    <a:pt x="427" y="2671"/>
                  </a:cubicBezTo>
                  <a:cubicBezTo>
                    <a:pt x="427" y="2671"/>
                    <a:pt x="437" y="2512"/>
                    <a:pt x="447" y="2344"/>
                  </a:cubicBezTo>
                  <a:cubicBezTo>
                    <a:pt x="457" y="2175"/>
                    <a:pt x="457" y="2016"/>
                    <a:pt x="457" y="2016"/>
                  </a:cubicBezTo>
                  <a:cubicBezTo>
                    <a:pt x="457" y="1788"/>
                    <a:pt x="457" y="1569"/>
                    <a:pt x="447" y="1341"/>
                  </a:cubicBezTo>
                  <a:cubicBezTo>
                    <a:pt x="437" y="894"/>
                    <a:pt x="377" y="447"/>
                    <a:pt x="33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31"/>
            <p:cNvSpPr/>
            <p:nvPr/>
          </p:nvSpPr>
          <p:spPr>
            <a:xfrm>
              <a:off x="5157875" y="3175900"/>
              <a:ext cx="108525" cy="27550"/>
            </a:xfrm>
            <a:custGeom>
              <a:avLst/>
              <a:gdLst/>
              <a:ahLst/>
              <a:cxnLst/>
              <a:rect l="l" t="t" r="r" b="b"/>
              <a:pathLst>
                <a:path w="4341" h="1102" extrusionOk="0">
                  <a:moveTo>
                    <a:pt x="279" y="0"/>
                  </a:moveTo>
                  <a:lnTo>
                    <a:pt x="1" y="10"/>
                  </a:lnTo>
                  <a:lnTo>
                    <a:pt x="21" y="248"/>
                  </a:lnTo>
                  <a:lnTo>
                    <a:pt x="289" y="208"/>
                  </a:lnTo>
                  <a:cubicBezTo>
                    <a:pt x="334" y="204"/>
                    <a:pt x="381" y="204"/>
                    <a:pt x="428" y="204"/>
                  </a:cubicBezTo>
                  <a:cubicBezTo>
                    <a:pt x="475" y="204"/>
                    <a:pt x="522" y="204"/>
                    <a:pt x="567" y="199"/>
                  </a:cubicBezTo>
                  <a:cubicBezTo>
                    <a:pt x="746" y="199"/>
                    <a:pt x="925" y="189"/>
                    <a:pt x="1113" y="179"/>
                  </a:cubicBezTo>
                  <a:lnTo>
                    <a:pt x="1660" y="228"/>
                  </a:lnTo>
                  <a:cubicBezTo>
                    <a:pt x="1749" y="239"/>
                    <a:pt x="1848" y="239"/>
                    <a:pt x="1938" y="258"/>
                  </a:cubicBezTo>
                  <a:lnTo>
                    <a:pt x="2205" y="318"/>
                  </a:lnTo>
                  <a:lnTo>
                    <a:pt x="2474" y="378"/>
                  </a:lnTo>
                  <a:cubicBezTo>
                    <a:pt x="2563" y="397"/>
                    <a:pt x="2652" y="407"/>
                    <a:pt x="2741" y="447"/>
                  </a:cubicBezTo>
                  <a:lnTo>
                    <a:pt x="3258" y="625"/>
                  </a:lnTo>
                  <a:cubicBezTo>
                    <a:pt x="3337" y="656"/>
                    <a:pt x="3427" y="695"/>
                    <a:pt x="3506" y="735"/>
                  </a:cubicBezTo>
                  <a:lnTo>
                    <a:pt x="3745" y="864"/>
                  </a:lnTo>
                  <a:lnTo>
                    <a:pt x="3992" y="983"/>
                  </a:lnTo>
                  <a:cubicBezTo>
                    <a:pt x="4032" y="993"/>
                    <a:pt x="4072" y="1023"/>
                    <a:pt x="4112" y="1042"/>
                  </a:cubicBezTo>
                  <a:lnTo>
                    <a:pt x="4221" y="1102"/>
                  </a:lnTo>
                  <a:lnTo>
                    <a:pt x="4340" y="884"/>
                  </a:lnTo>
                  <a:lnTo>
                    <a:pt x="4211" y="834"/>
                  </a:lnTo>
                  <a:cubicBezTo>
                    <a:pt x="4162" y="814"/>
                    <a:pt x="4122" y="795"/>
                    <a:pt x="4082" y="784"/>
                  </a:cubicBezTo>
                  <a:lnTo>
                    <a:pt x="3824" y="685"/>
                  </a:lnTo>
                  <a:lnTo>
                    <a:pt x="3566" y="586"/>
                  </a:lnTo>
                  <a:cubicBezTo>
                    <a:pt x="3476" y="556"/>
                    <a:pt x="3397" y="517"/>
                    <a:pt x="3297" y="497"/>
                  </a:cubicBezTo>
                  <a:cubicBezTo>
                    <a:pt x="3119" y="447"/>
                    <a:pt x="2940" y="397"/>
                    <a:pt x="2772" y="338"/>
                  </a:cubicBezTo>
                  <a:cubicBezTo>
                    <a:pt x="2682" y="308"/>
                    <a:pt x="2593" y="298"/>
                    <a:pt x="2494" y="278"/>
                  </a:cubicBezTo>
                  <a:lnTo>
                    <a:pt x="2225" y="219"/>
                  </a:lnTo>
                  <a:lnTo>
                    <a:pt x="1947" y="159"/>
                  </a:lnTo>
                  <a:cubicBezTo>
                    <a:pt x="1858" y="139"/>
                    <a:pt x="1768" y="129"/>
                    <a:pt x="1679" y="119"/>
                  </a:cubicBezTo>
                  <a:cubicBezTo>
                    <a:pt x="1490" y="100"/>
                    <a:pt x="1302" y="69"/>
                    <a:pt x="1123" y="40"/>
                  </a:cubicBezTo>
                  <a:lnTo>
                    <a:pt x="557" y="10"/>
                  </a:lnTo>
                  <a:cubicBezTo>
                    <a:pt x="468" y="10"/>
                    <a:pt x="378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5" name="Google Shape;12895;p31"/>
            <p:cNvSpPr/>
            <p:nvPr/>
          </p:nvSpPr>
          <p:spPr>
            <a:xfrm>
              <a:off x="5159875" y="3198725"/>
              <a:ext cx="95850" cy="25100"/>
            </a:xfrm>
            <a:custGeom>
              <a:avLst/>
              <a:gdLst/>
              <a:ahLst/>
              <a:cxnLst/>
              <a:rect l="l" t="t" r="r" b="b"/>
              <a:pathLst>
                <a:path w="3834" h="1004" extrusionOk="0">
                  <a:moveTo>
                    <a:pt x="249" y="1"/>
                  </a:moveTo>
                  <a:lnTo>
                    <a:pt x="0" y="21"/>
                  </a:lnTo>
                  <a:lnTo>
                    <a:pt x="20" y="249"/>
                  </a:lnTo>
                  <a:lnTo>
                    <a:pt x="259" y="209"/>
                  </a:lnTo>
                  <a:cubicBezTo>
                    <a:pt x="298" y="204"/>
                    <a:pt x="338" y="204"/>
                    <a:pt x="378" y="204"/>
                  </a:cubicBezTo>
                  <a:cubicBezTo>
                    <a:pt x="417" y="204"/>
                    <a:pt x="457" y="204"/>
                    <a:pt x="497" y="199"/>
                  </a:cubicBezTo>
                  <a:cubicBezTo>
                    <a:pt x="656" y="199"/>
                    <a:pt x="815" y="189"/>
                    <a:pt x="984" y="179"/>
                  </a:cubicBezTo>
                  <a:lnTo>
                    <a:pt x="1460" y="229"/>
                  </a:lnTo>
                  <a:cubicBezTo>
                    <a:pt x="1540" y="239"/>
                    <a:pt x="1629" y="239"/>
                    <a:pt x="1708" y="249"/>
                  </a:cubicBezTo>
                  <a:lnTo>
                    <a:pt x="1947" y="308"/>
                  </a:lnTo>
                  <a:lnTo>
                    <a:pt x="2175" y="358"/>
                  </a:lnTo>
                  <a:cubicBezTo>
                    <a:pt x="2255" y="378"/>
                    <a:pt x="2334" y="388"/>
                    <a:pt x="2414" y="418"/>
                  </a:cubicBezTo>
                  <a:lnTo>
                    <a:pt x="2870" y="577"/>
                  </a:lnTo>
                  <a:cubicBezTo>
                    <a:pt x="2939" y="606"/>
                    <a:pt x="3009" y="636"/>
                    <a:pt x="3089" y="676"/>
                  </a:cubicBezTo>
                  <a:lnTo>
                    <a:pt x="3297" y="785"/>
                  </a:lnTo>
                  <a:lnTo>
                    <a:pt x="3515" y="894"/>
                  </a:lnTo>
                  <a:cubicBezTo>
                    <a:pt x="3546" y="904"/>
                    <a:pt x="3585" y="924"/>
                    <a:pt x="3615" y="944"/>
                  </a:cubicBezTo>
                  <a:lnTo>
                    <a:pt x="3714" y="1003"/>
                  </a:lnTo>
                  <a:lnTo>
                    <a:pt x="3833" y="785"/>
                  </a:lnTo>
                  <a:lnTo>
                    <a:pt x="3714" y="735"/>
                  </a:lnTo>
                  <a:cubicBezTo>
                    <a:pt x="3674" y="725"/>
                    <a:pt x="3645" y="705"/>
                    <a:pt x="3605" y="696"/>
                  </a:cubicBezTo>
                  <a:lnTo>
                    <a:pt x="3376" y="616"/>
                  </a:lnTo>
                  <a:lnTo>
                    <a:pt x="3148" y="527"/>
                  </a:lnTo>
                  <a:cubicBezTo>
                    <a:pt x="3069" y="497"/>
                    <a:pt x="2989" y="467"/>
                    <a:pt x="2910" y="447"/>
                  </a:cubicBezTo>
                  <a:cubicBezTo>
                    <a:pt x="2751" y="407"/>
                    <a:pt x="2602" y="358"/>
                    <a:pt x="2443" y="308"/>
                  </a:cubicBezTo>
                  <a:cubicBezTo>
                    <a:pt x="2364" y="279"/>
                    <a:pt x="2284" y="268"/>
                    <a:pt x="2205" y="259"/>
                  </a:cubicBezTo>
                  <a:lnTo>
                    <a:pt x="1966" y="209"/>
                  </a:lnTo>
                  <a:lnTo>
                    <a:pt x="1719" y="149"/>
                  </a:lnTo>
                  <a:cubicBezTo>
                    <a:pt x="1639" y="129"/>
                    <a:pt x="1560" y="129"/>
                    <a:pt x="1480" y="120"/>
                  </a:cubicBezTo>
                  <a:cubicBezTo>
                    <a:pt x="1311" y="100"/>
                    <a:pt x="1152" y="70"/>
                    <a:pt x="984" y="40"/>
                  </a:cubicBezTo>
                  <a:cubicBezTo>
                    <a:pt x="825" y="40"/>
                    <a:pt x="656" y="30"/>
                    <a:pt x="497" y="21"/>
                  </a:cubicBezTo>
                  <a:cubicBezTo>
                    <a:pt x="408" y="10"/>
                    <a:pt x="328" y="1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6" name="Google Shape;12896;p31"/>
            <p:cNvSpPr/>
            <p:nvPr/>
          </p:nvSpPr>
          <p:spPr>
            <a:xfrm>
              <a:off x="5224400" y="3024650"/>
              <a:ext cx="39250" cy="12750"/>
            </a:xfrm>
            <a:custGeom>
              <a:avLst/>
              <a:gdLst/>
              <a:ahLst/>
              <a:cxnLst/>
              <a:rect l="l" t="t" r="r" b="b"/>
              <a:pathLst>
                <a:path w="1570" h="510" extrusionOk="0">
                  <a:moveTo>
                    <a:pt x="45" y="1"/>
                  </a:moveTo>
                  <a:cubicBezTo>
                    <a:pt x="30" y="1"/>
                    <a:pt x="16" y="1"/>
                    <a:pt x="1" y="3"/>
                  </a:cubicBezTo>
                  <a:lnTo>
                    <a:pt x="91" y="241"/>
                  </a:lnTo>
                  <a:cubicBezTo>
                    <a:pt x="98" y="243"/>
                    <a:pt x="105" y="243"/>
                    <a:pt x="111" y="243"/>
                  </a:cubicBezTo>
                  <a:cubicBezTo>
                    <a:pt x="149" y="243"/>
                    <a:pt x="179" y="221"/>
                    <a:pt x="230" y="221"/>
                  </a:cubicBezTo>
                  <a:lnTo>
                    <a:pt x="398" y="221"/>
                  </a:lnTo>
                  <a:cubicBezTo>
                    <a:pt x="517" y="232"/>
                    <a:pt x="636" y="252"/>
                    <a:pt x="766" y="281"/>
                  </a:cubicBezTo>
                  <a:cubicBezTo>
                    <a:pt x="885" y="301"/>
                    <a:pt x="1004" y="331"/>
                    <a:pt x="1113" y="360"/>
                  </a:cubicBezTo>
                  <a:cubicBezTo>
                    <a:pt x="1173" y="380"/>
                    <a:pt x="1212" y="411"/>
                    <a:pt x="1262" y="430"/>
                  </a:cubicBezTo>
                  <a:cubicBezTo>
                    <a:pt x="1312" y="460"/>
                    <a:pt x="1342" y="490"/>
                    <a:pt x="1382" y="510"/>
                  </a:cubicBezTo>
                  <a:lnTo>
                    <a:pt x="1570" y="301"/>
                  </a:lnTo>
                  <a:cubicBezTo>
                    <a:pt x="1490" y="281"/>
                    <a:pt x="1421" y="261"/>
                    <a:pt x="1351" y="252"/>
                  </a:cubicBezTo>
                  <a:lnTo>
                    <a:pt x="1153" y="221"/>
                  </a:lnTo>
                  <a:cubicBezTo>
                    <a:pt x="1024" y="202"/>
                    <a:pt x="895" y="192"/>
                    <a:pt x="775" y="172"/>
                  </a:cubicBezTo>
                  <a:cubicBezTo>
                    <a:pt x="656" y="152"/>
                    <a:pt x="537" y="113"/>
                    <a:pt x="418" y="82"/>
                  </a:cubicBezTo>
                  <a:cubicBezTo>
                    <a:pt x="358" y="63"/>
                    <a:pt x="299" y="43"/>
                    <a:pt x="230" y="23"/>
                  </a:cubicBezTo>
                  <a:cubicBezTo>
                    <a:pt x="173" y="15"/>
                    <a:pt x="110" y="1"/>
                    <a:pt x="4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31"/>
            <p:cNvSpPr/>
            <p:nvPr/>
          </p:nvSpPr>
          <p:spPr>
            <a:xfrm>
              <a:off x="5198100" y="3121025"/>
              <a:ext cx="36525" cy="47450"/>
            </a:xfrm>
            <a:custGeom>
              <a:avLst/>
              <a:gdLst/>
              <a:ahLst/>
              <a:cxnLst/>
              <a:rect l="l" t="t" r="r" b="b"/>
              <a:pathLst>
                <a:path w="1461" h="1898" extrusionOk="0">
                  <a:moveTo>
                    <a:pt x="1083" y="219"/>
                  </a:moveTo>
                  <a:lnTo>
                    <a:pt x="1093" y="239"/>
                  </a:lnTo>
                  <a:cubicBezTo>
                    <a:pt x="1113" y="269"/>
                    <a:pt x="1123" y="298"/>
                    <a:pt x="1132" y="329"/>
                  </a:cubicBezTo>
                  <a:lnTo>
                    <a:pt x="1143" y="388"/>
                  </a:lnTo>
                  <a:cubicBezTo>
                    <a:pt x="1152" y="408"/>
                    <a:pt x="1152" y="437"/>
                    <a:pt x="1163" y="468"/>
                  </a:cubicBezTo>
                  <a:cubicBezTo>
                    <a:pt x="1182" y="576"/>
                    <a:pt x="1192" y="686"/>
                    <a:pt x="1202" y="795"/>
                  </a:cubicBezTo>
                  <a:cubicBezTo>
                    <a:pt x="1232" y="1013"/>
                    <a:pt x="1271" y="1222"/>
                    <a:pt x="1302" y="1430"/>
                  </a:cubicBezTo>
                  <a:cubicBezTo>
                    <a:pt x="1302" y="1430"/>
                    <a:pt x="1311" y="1500"/>
                    <a:pt x="1321" y="1560"/>
                  </a:cubicBezTo>
                  <a:cubicBezTo>
                    <a:pt x="1321" y="1629"/>
                    <a:pt x="1331" y="1699"/>
                    <a:pt x="1331" y="1699"/>
                  </a:cubicBezTo>
                  <a:cubicBezTo>
                    <a:pt x="1331" y="1708"/>
                    <a:pt x="1341" y="1728"/>
                    <a:pt x="1331" y="1728"/>
                  </a:cubicBezTo>
                  <a:lnTo>
                    <a:pt x="1291" y="1719"/>
                  </a:lnTo>
                  <a:lnTo>
                    <a:pt x="1202" y="1699"/>
                  </a:lnTo>
                  <a:cubicBezTo>
                    <a:pt x="902" y="1642"/>
                    <a:pt x="603" y="1552"/>
                    <a:pt x="298" y="1548"/>
                  </a:cubicBezTo>
                  <a:lnTo>
                    <a:pt x="298" y="1548"/>
                  </a:lnTo>
                  <a:cubicBezTo>
                    <a:pt x="355" y="1430"/>
                    <a:pt x="413" y="1313"/>
                    <a:pt x="468" y="1192"/>
                  </a:cubicBezTo>
                  <a:lnTo>
                    <a:pt x="626" y="914"/>
                  </a:lnTo>
                  <a:lnTo>
                    <a:pt x="795" y="636"/>
                  </a:lnTo>
                  <a:lnTo>
                    <a:pt x="984" y="368"/>
                  </a:lnTo>
                  <a:lnTo>
                    <a:pt x="1043" y="279"/>
                  </a:lnTo>
                  <a:lnTo>
                    <a:pt x="1073" y="239"/>
                  </a:lnTo>
                  <a:lnTo>
                    <a:pt x="1083" y="219"/>
                  </a:lnTo>
                  <a:close/>
                  <a:moveTo>
                    <a:pt x="1113" y="1"/>
                  </a:moveTo>
                  <a:cubicBezTo>
                    <a:pt x="1103" y="11"/>
                    <a:pt x="1093" y="31"/>
                    <a:pt x="1083" y="40"/>
                  </a:cubicBezTo>
                  <a:lnTo>
                    <a:pt x="1013" y="130"/>
                  </a:lnTo>
                  <a:lnTo>
                    <a:pt x="885" y="289"/>
                  </a:lnTo>
                  <a:lnTo>
                    <a:pt x="686" y="557"/>
                  </a:lnTo>
                  <a:cubicBezTo>
                    <a:pt x="686" y="557"/>
                    <a:pt x="636" y="616"/>
                    <a:pt x="596" y="686"/>
                  </a:cubicBezTo>
                  <a:cubicBezTo>
                    <a:pt x="547" y="746"/>
                    <a:pt x="497" y="815"/>
                    <a:pt x="497" y="815"/>
                  </a:cubicBezTo>
                  <a:lnTo>
                    <a:pt x="329" y="1103"/>
                  </a:lnTo>
                  <a:cubicBezTo>
                    <a:pt x="209" y="1291"/>
                    <a:pt x="100" y="1480"/>
                    <a:pt x="1" y="1669"/>
                  </a:cubicBezTo>
                  <a:lnTo>
                    <a:pt x="97" y="1725"/>
                  </a:lnTo>
                  <a:lnTo>
                    <a:pt x="100" y="1788"/>
                  </a:lnTo>
                  <a:cubicBezTo>
                    <a:pt x="128" y="1784"/>
                    <a:pt x="158" y="1781"/>
                    <a:pt x="188" y="1777"/>
                  </a:cubicBezTo>
                  <a:lnTo>
                    <a:pt x="188" y="1777"/>
                  </a:lnTo>
                  <a:lnTo>
                    <a:pt x="190" y="1778"/>
                  </a:lnTo>
                  <a:cubicBezTo>
                    <a:pt x="190" y="1778"/>
                    <a:pt x="190" y="1777"/>
                    <a:pt x="190" y="1777"/>
                  </a:cubicBezTo>
                  <a:lnTo>
                    <a:pt x="190" y="1777"/>
                  </a:lnTo>
                  <a:cubicBezTo>
                    <a:pt x="244" y="1771"/>
                    <a:pt x="301" y="1764"/>
                    <a:pt x="358" y="1758"/>
                  </a:cubicBezTo>
                  <a:cubicBezTo>
                    <a:pt x="376" y="1756"/>
                    <a:pt x="395" y="1755"/>
                    <a:pt x="413" y="1755"/>
                  </a:cubicBezTo>
                  <a:cubicBezTo>
                    <a:pt x="484" y="1755"/>
                    <a:pt x="555" y="1768"/>
                    <a:pt x="626" y="1768"/>
                  </a:cubicBezTo>
                  <a:cubicBezTo>
                    <a:pt x="805" y="1788"/>
                    <a:pt x="984" y="1808"/>
                    <a:pt x="1172" y="1827"/>
                  </a:cubicBezTo>
                  <a:cubicBezTo>
                    <a:pt x="1172" y="1827"/>
                    <a:pt x="1212" y="1838"/>
                    <a:pt x="1262" y="1847"/>
                  </a:cubicBezTo>
                  <a:cubicBezTo>
                    <a:pt x="1302" y="1858"/>
                    <a:pt x="1351" y="1867"/>
                    <a:pt x="1351" y="1867"/>
                  </a:cubicBezTo>
                  <a:lnTo>
                    <a:pt x="1450" y="1897"/>
                  </a:lnTo>
                  <a:lnTo>
                    <a:pt x="1460" y="1897"/>
                  </a:lnTo>
                  <a:lnTo>
                    <a:pt x="1460" y="1887"/>
                  </a:lnTo>
                  <a:lnTo>
                    <a:pt x="1450" y="1858"/>
                  </a:lnTo>
                  <a:lnTo>
                    <a:pt x="1450" y="1798"/>
                  </a:lnTo>
                  <a:lnTo>
                    <a:pt x="1430" y="1600"/>
                  </a:lnTo>
                  <a:cubicBezTo>
                    <a:pt x="1410" y="1510"/>
                    <a:pt x="1401" y="1410"/>
                    <a:pt x="1401" y="1410"/>
                  </a:cubicBezTo>
                  <a:cubicBezTo>
                    <a:pt x="1371" y="1192"/>
                    <a:pt x="1321" y="984"/>
                    <a:pt x="1302" y="775"/>
                  </a:cubicBezTo>
                  <a:cubicBezTo>
                    <a:pt x="1291" y="666"/>
                    <a:pt x="1282" y="557"/>
                    <a:pt x="1262" y="448"/>
                  </a:cubicBezTo>
                  <a:cubicBezTo>
                    <a:pt x="1262" y="418"/>
                    <a:pt x="1252" y="388"/>
                    <a:pt x="1252" y="358"/>
                  </a:cubicBezTo>
                  <a:lnTo>
                    <a:pt x="1232" y="269"/>
                  </a:lnTo>
                  <a:cubicBezTo>
                    <a:pt x="1202" y="199"/>
                    <a:pt x="1182" y="120"/>
                    <a:pt x="1143" y="51"/>
                  </a:cubicBezTo>
                  <a:lnTo>
                    <a:pt x="111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31"/>
            <p:cNvSpPr/>
            <p:nvPr/>
          </p:nvSpPr>
          <p:spPr>
            <a:xfrm>
              <a:off x="5292675" y="3107125"/>
              <a:ext cx="114225" cy="58650"/>
            </a:xfrm>
            <a:custGeom>
              <a:avLst/>
              <a:gdLst/>
              <a:ahLst/>
              <a:cxnLst/>
              <a:rect l="l" t="t" r="r" b="b"/>
              <a:pathLst>
                <a:path w="4569" h="2346" extrusionOk="0">
                  <a:moveTo>
                    <a:pt x="4379" y="0"/>
                  </a:moveTo>
                  <a:cubicBezTo>
                    <a:pt x="3982" y="209"/>
                    <a:pt x="3585" y="408"/>
                    <a:pt x="3218" y="656"/>
                  </a:cubicBezTo>
                  <a:cubicBezTo>
                    <a:pt x="3029" y="765"/>
                    <a:pt x="2841" y="885"/>
                    <a:pt x="2652" y="1013"/>
                  </a:cubicBezTo>
                  <a:lnTo>
                    <a:pt x="2393" y="1212"/>
                  </a:lnTo>
                  <a:cubicBezTo>
                    <a:pt x="2254" y="1311"/>
                    <a:pt x="2126" y="1410"/>
                    <a:pt x="2126" y="1410"/>
                  </a:cubicBezTo>
                  <a:cubicBezTo>
                    <a:pt x="2036" y="1480"/>
                    <a:pt x="1947" y="1549"/>
                    <a:pt x="1868" y="1619"/>
                  </a:cubicBezTo>
                  <a:lnTo>
                    <a:pt x="1629" y="1847"/>
                  </a:lnTo>
                  <a:lnTo>
                    <a:pt x="1391" y="2076"/>
                  </a:lnTo>
                  <a:lnTo>
                    <a:pt x="1292" y="2175"/>
                  </a:lnTo>
                  <a:lnTo>
                    <a:pt x="1272" y="2185"/>
                  </a:lnTo>
                  <a:lnTo>
                    <a:pt x="1261" y="2175"/>
                  </a:lnTo>
                  <a:lnTo>
                    <a:pt x="1222" y="2145"/>
                  </a:lnTo>
                  <a:cubicBezTo>
                    <a:pt x="1043" y="2026"/>
                    <a:pt x="864" y="1887"/>
                    <a:pt x="676" y="1768"/>
                  </a:cubicBezTo>
                  <a:cubicBezTo>
                    <a:pt x="487" y="1659"/>
                    <a:pt x="299" y="1560"/>
                    <a:pt x="110" y="1450"/>
                  </a:cubicBezTo>
                  <a:lnTo>
                    <a:pt x="1" y="1659"/>
                  </a:lnTo>
                  <a:cubicBezTo>
                    <a:pt x="189" y="1748"/>
                    <a:pt x="388" y="1838"/>
                    <a:pt x="586" y="1927"/>
                  </a:cubicBezTo>
                  <a:cubicBezTo>
                    <a:pt x="775" y="2036"/>
                    <a:pt x="954" y="2145"/>
                    <a:pt x="1142" y="2255"/>
                  </a:cubicBezTo>
                  <a:lnTo>
                    <a:pt x="1242" y="2324"/>
                  </a:lnTo>
                  <a:cubicBezTo>
                    <a:pt x="1259" y="2324"/>
                    <a:pt x="1276" y="2346"/>
                    <a:pt x="1292" y="2346"/>
                  </a:cubicBezTo>
                  <a:cubicBezTo>
                    <a:pt x="1295" y="2346"/>
                    <a:pt x="1298" y="2345"/>
                    <a:pt x="1301" y="2344"/>
                  </a:cubicBezTo>
                  <a:lnTo>
                    <a:pt x="1341" y="2304"/>
                  </a:lnTo>
                  <a:lnTo>
                    <a:pt x="1480" y="2165"/>
                  </a:lnTo>
                  <a:lnTo>
                    <a:pt x="1709" y="1927"/>
                  </a:lnTo>
                  <a:lnTo>
                    <a:pt x="1947" y="1699"/>
                  </a:lnTo>
                  <a:cubicBezTo>
                    <a:pt x="2026" y="1619"/>
                    <a:pt x="2115" y="1560"/>
                    <a:pt x="2205" y="1490"/>
                  </a:cubicBezTo>
                  <a:cubicBezTo>
                    <a:pt x="2205" y="1490"/>
                    <a:pt x="2334" y="1401"/>
                    <a:pt x="2463" y="1302"/>
                  </a:cubicBezTo>
                  <a:cubicBezTo>
                    <a:pt x="2602" y="1202"/>
                    <a:pt x="2731" y="1113"/>
                    <a:pt x="2731" y="1113"/>
                  </a:cubicBezTo>
                  <a:cubicBezTo>
                    <a:pt x="2920" y="993"/>
                    <a:pt x="3119" y="894"/>
                    <a:pt x="3317" y="785"/>
                  </a:cubicBezTo>
                  <a:cubicBezTo>
                    <a:pt x="3704" y="576"/>
                    <a:pt x="4131" y="418"/>
                    <a:pt x="4568" y="269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9" name="Google Shape;12899;p31"/>
            <p:cNvSpPr/>
            <p:nvPr/>
          </p:nvSpPr>
          <p:spPr>
            <a:xfrm>
              <a:off x="5376100" y="3132700"/>
              <a:ext cx="57100" cy="114950"/>
            </a:xfrm>
            <a:custGeom>
              <a:avLst/>
              <a:gdLst/>
              <a:ahLst/>
              <a:cxnLst/>
              <a:rect l="l" t="t" r="r" b="b"/>
              <a:pathLst>
                <a:path w="2284" h="4598" extrusionOk="0">
                  <a:moveTo>
                    <a:pt x="2006" y="1"/>
                  </a:moveTo>
                  <a:cubicBezTo>
                    <a:pt x="1867" y="437"/>
                    <a:pt x="1728" y="854"/>
                    <a:pt x="1519" y="1261"/>
                  </a:cubicBezTo>
                  <a:cubicBezTo>
                    <a:pt x="1420" y="1460"/>
                    <a:pt x="1311" y="1658"/>
                    <a:pt x="1201" y="1857"/>
                  </a:cubicBezTo>
                  <a:cubicBezTo>
                    <a:pt x="1201" y="1857"/>
                    <a:pt x="1112" y="1986"/>
                    <a:pt x="1013" y="2125"/>
                  </a:cubicBezTo>
                  <a:lnTo>
                    <a:pt x="834" y="2403"/>
                  </a:lnTo>
                  <a:cubicBezTo>
                    <a:pt x="764" y="2483"/>
                    <a:pt x="705" y="2582"/>
                    <a:pt x="636" y="2662"/>
                  </a:cubicBezTo>
                  <a:lnTo>
                    <a:pt x="407" y="2900"/>
                  </a:lnTo>
                  <a:lnTo>
                    <a:pt x="188" y="3138"/>
                  </a:lnTo>
                  <a:lnTo>
                    <a:pt x="49" y="3277"/>
                  </a:lnTo>
                  <a:lnTo>
                    <a:pt x="10" y="3317"/>
                  </a:lnTo>
                  <a:cubicBezTo>
                    <a:pt x="0" y="3337"/>
                    <a:pt x="29" y="3357"/>
                    <a:pt x="40" y="3366"/>
                  </a:cubicBezTo>
                  <a:lnTo>
                    <a:pt x="109" y="3465"/>
                  </a:lnTo>
                  <a:cubicBezTo>
                    <a:pt x="228" y="3644"/>
                    <a:pt x="327" y="3843"/>
                    <a:pt x="437" y="4032"/>
                  </a:cubicBezTo>
                  <a:cubicBezTo>
                    <a:pt x="546" y="4220"/>
                    <a:pt x="655" y="4399"/>
                    <a:pt x="735" y="4597"/>
                  </a:cubicBezTo>
                  <a:lnTo>
                    <a:pt x="943" y="4489"/>
                  </a:lnTo>
                  <a:cubicBezTo>
                    <a:pt x="844" y="4290"/>
                    <a:pt x="715" y="4111"/>
                    <a:pt x="596" y="3922"/>
                  </a:cubicBezTo>
                  <a:cubicBezTo>
                    <a:pt x="466" y="3743"/>
                    <a:pt x="357" y="3555"/>
                    <a:pt x="218" y="3386"/>
                  </a:cubicBezTo>
                  <a:lnTo>
                    <a:pt x="188" y="3346"/>
                  </a:lnTo>
                  <a:cubicBezTo>
                    <a:pt x="179" y="3346"/>
                    <a:pt x="179" y="3337"/>
                    <a:pt x="179" y="3337"/>
                  </a:cubicBezTo>
                  <a:lnTo>
                    <a:pt x="188" y="3317"/>
                  </a:lnTo>
                  <a:lnTo>
                    <a:pt x="278" y="3218"/>
                  </a:lnTo>
                  <a:lnTo>
                    <a:pt x="497" y="2979"/>
                  </a:lnTo>
                  <a:lnTo>
                    <a:pt x="715" y="2731"/>
                  </a:lnTo>
                  <a:cubicBezTo>
                    <a:pt x="794" y="2651"/>
                    <a:pt x="844" y="2562"/>
                    <a:pt x="914" y="2473"/>
                  </a:cubicBezTo>
                  <a:cubicBezTo>
                    <a:pt x="914" y="2473"/>
                    <a:pt x="1013" y="2334"/>
                    <a:pt x="1112" y="2205"/>
                  </a:cubicBezTo>
                  <a:cubicBezTo>
                    <a:pt x="1201" y="2066"/>
                    <a:pt x="1300" y="1927"/>
                    <a:pt x="1300" y="1927"/>
                  </a:cubicBezTo>
                  <a:cubicBezTo>
                    <a:pt x="1420" y="1738"/>
                    <a:pt x="1539" y="1550"/>
                    <a:pt x="1648" y="1360"/>
                  </a:cubicBezTo>
                  <a:cubicBezTo>
                    <a:pt x="1887" y="983"/>
                    <a:pt x="2085" y="566"/>
                    <a:pt x="2284" y="169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0" name="Google Shape;12900;p31"/>
            <p:cNvSpPr/>
            <p:nvPr/>
          </p:nvSpPr>
          <p:spPr>
            <a:xfrm>
              <a:off x="5263625" y="3198225"/>
              <a:ext cx="82200" cy="80200"/>
            </a:xfrm>
            <a:custGeom>
              <a:avLst/>
              <a:gdLst/>
              <a:ahLst/>
              <a:cxnLst/>
              <a:rect l="l" t="t" r="r" b="b"/>
              <a:pathLst>
                <a:path w="3288" h="3208" extrusionOk="0">
                  <a:moveTo>
                    <a:pt x="110" y="1"/>
                  </a:moveTo>
                  <a:lnTo>
                    <a:pt x="1" y="209"/>
                  </a:lnTo>
                  <a:lnTo>
                    <a:pt x="477" y="447"/>
                  </a:lnTo>
                  <a:cubicBezTo>
                    <a:pt x="636" y="547"/>
                    <a:pt x="786" y="646"/>
                    <a:pt x="944" y="745"/>
                  </a:cubicBezTo>
                  <a:cubicBezTo>
                    <a:pt x="1103" y="835"/>
                    <a:pt x="1232" y="964"/>
                    <a:pt x="1381" y="1073"/>
                  </a:cubicBezTo>
                  <a:cubicBezTo>
                    <a:pt x="1520" y="1192"/>
                    <a:pt x="1669" y="1301"/>
                    <a:pt x="1788" y="1440"/>
                  </a:cubicBezTo>
                  <a:lnTo>
                    <a:pt x="2176" y="1837"/>
                  </a:lnTo>
                  <a:lnTo>
                    <a:pt x="2503" y="2274"/>
                  </a:lnTo>
                  <a:cubicBezTo>
                    <a:pt x="2622" y="2413"/>
                    <a:pt x="2701" y="2582"/>
                    <a:pt x="2801" y="2741"/>
                  </a:cubicBezTo>
                  <a:lnTo>
                    <a:pt x="2940" y="2969"/>
                  </a:lnTo>
                  <a:cubicBezTo>
                    <a:pt x="2960" y="3009"/>
                    <a:pt x="2990" y="3049"/>
                    <a:pt x="3010" y="3088"/>
                  </a:cubicBezTo>
                  <a:lnTo>
                    <a:pt x="3069" y="3208"/>
                  </a:lnTo>
                  <a:lnTo>
                    <a:pt x="3288" y="3079"/>
                  </a:lnTo>
                  <a:lnTo>
                    <a:pt x="3198" y="2960"/>
                  </a:lnTo>
                  <a:cubicBezTo>
                    <a:pt x="3178" y="2920"/>
                    <a:pt x="3138" y="2890"/>
                    <a:pt x="3119" y="2860"/>
                  </a:cubicBezTo>
                  <a:lnTo>
                    <a:pt x="2950" y="2632"/>
                  </a:lnTo>
                  <a:cubicBezTo>
                    <a:pt x="2840" y="2483"/>
                    <a:pt x="2741" y="2324"/>
                    <a:pt x="2613" y="2195"/>
                  </a:cubicBezTo>
                  <a:cubicBezTo>
                    <a:pt x="2493" y="2056"/>
                    <a:pt x="2374" y="1907"/>
                    <a:pt x="2255" y="1768"/>
                  </a:cubicBezTo>
                  <a:lnTo>
                    <a:pt x="1858" y="1371"/>
                  </a:lnTo>
                  <a:cubicBezTo>
                    <a:pt x="1739" y="1222"/>
                    <a:pt x="1589" y="1113"/>
                    <a:pt x="1450" y="994"/>
                  </a:cubicBezTo>
                  <a:cubicBezTo>
                    <a:pt x="1311" y="864"/>
                    <a:pt x="1183" y="736"/>
                    <a:pt x="1024" y="626"/>
                  </a:cubicBezTo>
                  <a:cubicBezTo>
                    <a:pt x="875" y="517"/>
                    <a:pt x="726" y="408"/>
                    <a:pt x="577" y="288"/>
                  </a:cubicBezTo>
                  <a:cubicBezTo>
                    <a:pt x="418" y="189"/>
                    <a:pt x="269" y="10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31"/>
            <p:cNvSpPr/>
            <p:nvPr/>
          </p:nvSpPr>
          <p:spPr>
            <a:xfrm>
              <a:off x="5252700" y="3218325"/>
              <a:ext cx="73025" cy="71275"/>
            </a:xfrm>
            <a:custGeom>
              <a:avLst/>
              <a:gdLst/>
              <a:ahLst/>
              <a:cxnLst/>
              <a:rect l="l" t="t" r="r" b="b"/>
              <a:pathLst>
                <a:path w="2921" h="2851" extrusionOk="0">
                  <a:moveTo>
                    <a:pt x="120" y="1"/>
                  </a:moveTo>
                  <a:lnTo>
                    <a:pt x="1" y="210"/>
                  </a:lnTo>
                  <a:cubicBezTo>
                    <a:pt x="150" y="279"/>
                    <a:pt x="289" y="349"/>
                    <a:pt x="428" y="418"/>
                  </a:cubicBezTo>
                  <a:cubicBezTo>
                    <a:pt x="567" y="508"/>
                    <a:pt x="696" y="596"/>
                    <a:pt x="835" y="676"/>
                  </a:cubicBezTo>
                  <a:cubicBezTo>
                    <a:pt x="984" y="755"/>
                    <a:pt x="1093" y="874"/>
                    <a:pt x="1223" y="974"/>
                  </a:cubicBezTo>
                  <a:cubicBezTo>
                    <a:pt x="1351" y="1073"/>
                    <a:pt x="1481" y="1172"/>
                    <a:pt x="1590" y="1292"/>
                  </a:cubicBezTo>
                  <a:lnTo>
                    <a:pt x="1927" y="1639"/>
                  </a:lnTo>
                  <a:lnTo>
                    <a:pt x="2215" y="2037"/>
                  </a:lnTo>
                  <a:cubicBezTo>
                    <a:pt x="2315" y="2156"/>
                    <a:pt x="2384" y="2304"/>
                    <a:pt x="2474" y="2443"/>
                  </a:cubicBezTo>
                  <a:lnTo>
                    <a:pt x="2593" y="2642"/>
                  </a:lnTo>
                  <a:cubicBezTo>
                    <a:pt x="2602" y="2682"/>
                    <a:pt x="2642" y="2712"/>
                    <a:pt x="2652" y="2751"/>
                  </a:cubicBezTo>
                  <a:lnTo>
                    <a:pt x="2702" y="2851"/>
                  </a:lnTo>
                  <a:lnTo>
                    <a:pt x="2920" y="2732"/>
                  </a:lnTo>
                  <a:lnTo>
                    <a:pt x="2851" y="2622"/>
                  </a:lnTo>
                  <a:cubicBezTo>
                    <a:pt x="2831" y="2593"/>
                    <a:pt x="2791" y="2562"/>
                    <a:pt x="2772" y="2533"/>
                  </a:cubicBezTo>
                  <a:lnTo>
                    <a:pt x="2622" y="2334"/>
                  </a:lnTo>
                  <a:cubicBezTo>
                    <a:pt x="2523" y="2205"/>
                    <a:pt x="2443" y="2066"/>
                    <a:pt x="2324" y="1947"/>
                  </a:cubicBezTo>
                  <a:cubicBezTo>
                    <a:pt x="2215" y="1828"/>
                    <a:pt x="2106" y="1699"/>
                    <a:pt x="2007" y="1570"/>
                  </a:cubicBezTo>
                  <a:cubicBezTo>
                    <a:pt x="1887" y="1461"/>
                    <a:pt x="1768" y="1342"/>
                    <a:pt x="1659" y="1222"/>
                  </a:cubicBezTo>
                  <a:cubicBezTo>
                    <a:pt x="1550" y="1093"/>
                    <a:pt x="1421" y="994"/>
                    <a:pt x="1292" y="885"/>
                  </a:cubicBezTo>
                  <a:cubicBezTo>
                    <a:pt x="1173" y="786"/>
                    <a:pt x="1053" y="656"/>
                    <a:pt x="914" y="567"/>
                  </a:cubicBezTo>
                  <a:lnTo>
                    <a:pt x="528" y="269"/>
                  </a:lnTo>
                  <a:cubicBezTo>
                    <a:pt x="389" y="179"/>
                    <a:pt x="250" y="90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2" name="Google Shape;12902;p31"/>
            <p:cNvSpPr/>
            <p:nvPr/>
          </p:nvSpPr>
          <p:spPr>
            <a:xfrm>
              <a:off x="5402900" y="3106875"/>
              <a:ext cx="30050" cy="29325"/>
            </a:xfrm>
            <a:custGeom>
              <a:avLst/>
              <a:gdLst/>
              <a:ahLst/>
              <a:cxnLst/>
              <a:rect l="l" t="t" r="r" b="b"/>
              <a:pathLst>
                <a:path w="1202" h="1173" extrusionOk="0">
                  <a:moveTo>
                    <a:pt x="50" y="1"/>
                  </a:moveTo>
                  <a:lnTo>
                    <a:pt x="0" y="249"/>
                  </a:lnTo>
                  <a:cubicBezTo>
                    <a:pt x="30" y="279"/>
                    <a:pt x="69" y="279"/>
                    <a:pt x="120" y="299"/>
                  </a:cubicBezTo>
                  <a:lnTo>
                    <a:pt x="268" y="388"/>
                  </a:lnTo>
                  <a:cubicBezTo>
                    <a:pt x="367" y="467"/>
                    <a:pt x="447" y="547"/>
                    <a:pt x="546" y="636"/>
                  </a:cubicBezTo>
                  <a:cubicBezTo>
                    <a:pt x="636" y="725"/>
                    <a:pt x="715" y="805"/>
                    <a:pt x="784" y="904"/>
                  </a:cubicBezTo>
                  <a:cubicBezTo>
                    <a:pt x="824" y="944"/>
                    <a:pt x="854" y="994"/>
                    <a:pt x="884" y="1043"/>
                  </a:cubicBezTo>
                  <a:cubicBezTo>
                    <a:pt x="904" y="1093"/>
                    <a:pt x="914" y="1133"/>
                    <a:pt x="934" y="1173"/>
                  </a:cubicBezTo>
                  <a:lnTo>
                    <a:pt x="1201" y="1103"/>
                  </a:lnTo>
                  <a:cubicBezTo>
                    <a:pt x="1142" y="1043"/>
                    <a:pt x="1093" y="984"/>
                    <a:pt x="1043" y="934"/>
                  </a:cubicBezTo>
                  <a:lnTo>
                    <a:pt x="894" y="805"/>
                  </a:lnTo>
                  <a:cubicBezTo>
                    <a:pt x="795" y="716"/>
                    <a:pt x="695" y="636"/>
                    <a:pt x="616" y="557"/>
                  </a:cubicBezTo>
                  <a:cubicBezTo>
                    <a:pt x="526" y="478"/>
                    <a:pt x="447" y="378"/>
                    <a:pt x="367" y="279"/>
                  </a:cubicBezTo>
                  <a:cubicBezTo>
                    <a:pt x="318" y="239"/>
                    <a:pt x="278" y="189"/>
                    <a:pt x="228" y="140"/>
                  </a:cubicBezTo>
                  <a:cubicBezTo>
                    <a:pt x="179" y="100"/>
                    <a:pt x="120" y="30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3" name="Google Shape;12903;p31"/>
            <p:cNvSpPr/>
            <p:nvPr/>
          </p:nvSpPr>
          <p:spPr>
            <a:xfrm>
              <a:off x="5307325" y="3188550"/>
              <a:ext cx="45950" cy="44450"/>
            </a:xfrm>
            <a:custGeom>
              <a:avLst/>
              <a:gdLst/>
              <a:ahLst/>
              <a:cxnLst/>
              <a:rect l="l" t="t" r="r" b="b"/>
              <a:pathLst>
                <a:path w="1838" h="1778" extrusionOk="0">
                  <a:moveTo>
                    <a:pt x="1699" y="169"/>
                  </a:moveTo>
                  <a:lnTo>
                    <a:pt x="1699" y="189"/>
                  </a:lnTo>
                  <a:cubicBezTo>
                    <a:pt x="1699" y="219"/>
                    <a:pt x="1688" y="249"/>
                    <a:pt x="1679" y="278"/>
                  </a:cubicBezTo>
                  <a:lnTo>
                    <a:pt x="1659" y="338"/>
                  </a:lnTo>
                  <a:cubicBezTo>
                    <a:pt x="1649" y="368"/>
                    <a:pt x="1639" y="388"/>
                    <a:pt x="1629" y="417"/>
                  </a:cubicBezTo>
                  <a:lnTo>
                    <a:pt x="1480" y="715"/>
                  </a:lnTo>
                  <a:cubicBezTo>
                    <a:pt x="1381" y="914"/>
                    <a:pt x="1311" y="1112"/>
                    <a:pt x="1212" y="1311"/>
                  </a:cubicBezTo>
                  <a:lnTo>
                    <a:pt x="1103" y="1540"/>
                  </a:lnTo>
                  <a:cubicBezTo>
                    <a:pt x="1092" y="1549"/>
                    <a:pt x="1092" y="1569"/>
                    <a:pt x="1083" y="1569"/>
                  </a:cubicBezTo>
                  <a:lnTo>
                    <a:pt x="1053" y="1540"/>
                  </a:lnTo>
                  <a:lnTo>
                    <a:pt x="993" y="1470"/>
                  </a:lnTo>
                  <a:cubicBezTo>
                    <a:pt x="854" y="1341"/>
                    <a:pt x="726" y="1212"/>
                    <a:pt x="596" y="1073"/>
                  </a:cubicBezTo>
                  <a:cubicBezTo>
                    <a:pt x="510" y="993"/>
                    <a:pt x="412" y="924"/>
                    <a:pt x="313" y="860"/>
                  </a:cubicBezTo>
                  <a:lnTo>
                    <a:pt x="313" y="860"/>
                  </a:lnTo>
                  <a:cubicBezTo>
                    <a:pt x="422" y="791"/>
                    <a:pt x="532" y="722"/>
                    <a:pt x="646" y="656"/>
                  </a:cubicBezTo>
                  <a:lnTo>
                    <a:pt x="934" y="497"/>
                  </a:lnTo>
                  <a:cubicBezTo>
                    <a:pt x="934" y="497"/>
                    <a:pt x="1004" y="457"/>
                    <a:pt x="1083" y="428"/>
                  </a:cubicBezTo>
                  <a:cubicBezTo>
                    <a:pt x="1152" y="388"/>
                    <a:pt x="1232" y="358"/>
                    <a:pt x="1232" y="358"/>
                  </a:cubicBezTo>
                  <a:lnTo>
                    <a:pt x="1529" y="239"/>
                  </a:lnTo>
                  <a:lnTo>
                    <a:pt x="1629" y="189"/>
                  </a:lnTo>
                  <a:lnTo>
                    <a:pt x="1679" y="169"/>
                  </a:lnTo>
                  <a:close/>
                  <a:moveTo>
                    <a:pt x="1838" y="0"/>
                  </a:moveTo>
                  <a:cubicBezTo>
                    <a:pt x="1827" y="0"/>
                    <a:pt x="1807" y="11"/>
                    <a:pt x="1788" y="11"/>
                  </a:cubicBezTo>
                  <a:lnTo>
                    <a:pt x="1679" y="50"/>
                  </a:lnTo>
                  <a:lnTo>
                    <a:pt x="1490" y="110"/>
                  </a:lnTo>
                  <a:lnTo>
                    <a:pt x="1331" y="169"/>
                  </a:lnTo>
                  <a:cubicBezTo>
                    <a:pt x="1262" y="199"/>
                    <a:pt x="1182" y="229"/>
                    <a:pt x="1182" y="229"/>
                  </a:cubicBezTo>
                  <a:lnTo>
                    <a:pt x="874" y="358"/>
                  </a:lnTo>
                  <a:lnTo>
                    <a:pt x="576" y="497"/>
                  </a:lnTo>
                  <a:cubicBezTo>
                    <a:pt x="378" y="596"/>
                    <a:pt x="189" y="695"/>
                    <a:pt x="0" y="795"/>
                  </a:cubicBezTo>
                  <a:lnTo>
                    <a:pt x="48" y="889"/>
                  </a:lnTo>
                  <a:lnTo>
                    <a:pt x="11" y="953"/>
                  </a:lnTo>
                  <a:cubicBezTo>
                    <a:pt x="169" y="1033"/>
                    <a:pt x="328" y="1103"/>
                    <a:pt x="477" y="1222"/>
                  </a:cubicBezTo>
                  <a:cubicBezTo>
                    <a:pt x="616" y="1331"/>
                    <a:pt x="755" y="1450"/>
                    <a:pt x="894" y="1569"/>
                  </a:cubicBezTo>
                  <a:lnTo>
                    <a:pt x="1023" y="1699"/>
                  </a:lnTo>
                  <a:lnTo>
                    <a:pt x="1092" y="1768"/>
                  </a:lnTo>
                  <a:lnTo>
                    <a:pt x="1103" y="1778"/>
                  </a:lnTo>
                  <a:cubicBezTo>
                    <a:pt x="1103" y="1778"/>
                    <a:pt x="1103" y="1768"/>
                    <a:pt x="1112" y="1768"/>
                  </a:cubicBezTo>
                  <a:lnTo>
                    <a:pt x="1123" y="1738"/>
                  </a:lnTo>
                  <a:lnTo>
                    <a:pt x="1152" y="1688"/>
                  </a:lnTo>
                  <a:lnTo>
                    <a:pt x="1232" y="1509"/>
                  </a:lnTo>
                  <a:cubicBezTo>
                    <a:pt x="1271" y="1430"/>
                    <a:pt x="1311" y="1341"/>
                    <a:pt x="1311" y="1341"/>
                  </a:cubicBezTo>
                  <a:cubicBezTo>
                    <a:pt x="1401" y="1152"/>
                    <a:pt x="1480" y="934"/>
                    <a:pt x="1569" y="755"/>
                  </a:cubicBezTo>
                  <a:cubicBezTo>
                    <a:pt x="1619" y="656"/>
                    <a:pt x="1679" y="556"/>
                    <a:pt x="1718" y="457"/>
                  </a:cubicBezTo>
                  <a:cubicBezTo>
                    <a:pt x="1728" y="428"/>
                    <a:pt x="1748" y="408"/>
                    <a:pt x="1758" y="378"/>
                  </a:cubicBezTo>
                  <a:lnTo>
                    <a:pt x="1788" y="278"/>
                  </a:lnTo>
                  <a:cubicBezTo>
                    <a:pt x="1807" y="209"/>
                    <a:pt x="1827" y="139"/>
                    <a:pt x="1838" y="60"/>
                  </a:cubicBezTo>
                  <a:lnTo>
                    <a:pt x="18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4" name="Google Shape;12904;p31"/>
            <p:cNvSpPr/>
            <p:nvPr/>
          </p:nvSpPr>
          <p:spPr>
            <a:xfrm>
              <a:off x="5394450" y="3244900"/>
              <a:ext cx="114950" cy="35275"/>
            </a:xfrm>
            <a:custGeom>
              <a:avLst/>
              <a:gdLst/>
              <a:ahLst/>
              <a:cxnLst/>
              <a:rect l="l" t="t" r="r" b="b"/>
              <a:pathLst>
                <a:path w="4598" h="1411" extrusionOk="0">
                  <a:moveTo>
                    <a:pt x="209" y="1"/>
                  </a:moveTo>
                  <a:lnTo>
                    <a:pt x="1" y="109"/>
                  </a:lnTo>
                  <a:cubicBezTo>
                    <a:pt x="120" y="288"/>
                    <a:pt x="229" y="477"/>
                    <a:pt x="348" y="656"/>
                  </a:cubicBezTo>
                  <a:cubicBezTo>
                    <a:pt x="458" y="844"/>
                    <a:pt x="537" y="1043"/>
                    <a:pt x="636" y="1241"/>
                  </a:cubicBezTo>
                  <a:lnTo>
                    <a:pt x="696" y="1341"/>
                  </a:lnTo>
                  <a:cubicBezTo>
                    <a:pt x="705" y="1360"/>
                    <a:pt x="705" y="1391"/>
                    <a:pt x="725" y="1391"/>
                  </a:cubicBezTo>
                  <a:lnTo>
                    <a:pt x="785" y="1380"/>
                  </a:lnTo>
                  <a:lnTo>
                    <a:pt x="974" y="1341"/>
                  </a:lnTo>
                  <a:lnTo>
                    <a:pt x="1292" y="1261"/>
                  </a:lnTo>
                  <a:lnTo>
                    <a:pt x="1609" y="1202"/>
                  </a:lnTo>
                  <a:cubicBezTo>
                    <a:pt x="1718" y="1182"/>
                    <a:pt x="1837" y="1172"/>
                    <a:pt x="1947" y="1162"/>
                  </a:cubicBezTo>
                  <a:cubicBezTo>
                    <a:pt x="1947" y="1162"/>
                    <a:pt x="2106" y="1152"/>
                    <a:pt x="2274" y="1142"/>
                  </a:cubicBezTo>
                  <a:cubicBezTo>
                    <a:pt x="2433" y="1132"/>
                    <a:pt x="2602" y="1132"/>
                    <a:pt x="2602" y="1132"/>
                  </a:cubicBezTo>
                  <a:cubicBezTo>
                    <a:pt x="2821" y="1132"/>
                    <a:pt x="3039" y="1152"/>
                    <a:pt x="3258" y="1172"/>
                  </a:cubicBezTo>
                  <a:cubicBezTo>
                    <a:pt x="3704" y="1202"/>
                    <a:pt x="4151" y="1301"/>
                    <a:pt x="4598" y="1410"/>
                  </a:cubicBezTo>
                  <a:lnTo>
                    <a:pt x="4578" y="1082"/>
                  </a:lnTo>
                  <a:cubicBezTo>
                    <a:pt x="4141" y="1053"/>
                    <a:pt x="3694" y="1003"/>
                    <a:pt x="3247" y="1003"/>
                  </a:cubicBezTo>
                  <a:cubicBezTo>
                    <a:pt x="3102" y="1003"/>
                    <a:pt x="2956" y="999"/>
                    <a:pt x="2810" y="999"/>
                  </a:cubicBezTo>
                  <a:cubicBezTo>
                    <a:pt x="2738" y="999"/>
                    <a:pt x="2665" y="1000"/>
                    <a:pt x="2592" y="1003"/>
                  </a:cubicBezTo>
                  <a:lnTo>
                    <a:pt x="2254" y="1023"/>
                  </a:lnTo>
                  <a:cubicBezTo>
                    <a:pt x="2086" y="1043"/>
                    <a:pt x="1927" y="1053"/>
                    <a:pt x="1927" y="1053"/>
                  </a:cubicBezTo>
                  <a:cubicBezTo>
                    <a:pt x="1808" y="1073"/>
                    <a:pt x="1698" y="1073"/>
                    <a:pt x="1589" y="1093"/>
                  </a:cubicBezTo>
                  <a:lnTo>
                    <a:pt x="1261" y="1152"/>
                  </a:lnTo>
                  <a:lnTo>
                    <a:pt x="944" y="1221"/>
                  </a:lnTo>
                  <a:lnTo>
                    <a:pt x="805" y="1241"/>
                  </a:lnTo>
                  <a:lnTo>
                    <a:pt x="795" y="1241"/>
                  </a:lnTo>
                  <a:cubicBezTo>
                    <a:pt x="785" y="1241"/>
                    <a:pt x="785" y="1232"/>
                    <a:pt x="785" y="1232"/>
                  </a:cubicBezTo>
                  <a:lnTo>
                    <a:pt x="765" y="1182"/>
                  </a:lnTo>
                  <a:cubicBezTo>
                    <a:pt x="676" y="983"/>
                    <a:pt x="616" y="775"/>
                    <a:pt x="507" y="576"/>
                  </a:cubicBezTo>
                  <a:cubicBezTo>
                    <a:pt x="407" y="387"/>
                    <a:pt x="308" y="18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5" name="Google Shape;12905;p31"/>
            <p:cNvSpPr/>
            <p:nvPr/>
          </p:nvSpPr>
          <p:spPr>
            <a:xfrm>
              <a:off x="5426725" y="3306700"/>
              <a:ext cx="92100" cy="79725"/>
            </a:xfrm>
            <a:custGeom>
              <a:avLst/>
              <a:gdLst/>
              <a:ahLst/>
              <a:cxnLst/>
              <a:rect l="l" t="t" r="r" b="b"/>
              <a:pathLst>
                <a:path w="3684" h="3189" extrusionOk="0">
                  <a:moveTo>
                    <a:pt x="3545" y="0"/>
                  </a:moveTo>
                  <a:cubicBezTo>
                    <a:pt x="3198" y="289"/>
                    <a:pt x="2850" y="567"/>
                    <a:pt x="2463" y="795"/>
                  </a:cubicBezTo>
                  <a:cubicBezTo>
                    <a:pt x="2264" y="904"/>
                    <a:pt x="2075" y="1024"/>
                    <a:pt x="1877" y="1123"/>
                  </a:cubicBezTo>
                  <a:cubicBezTo>
                    <a:pt x="1877" y="1123"/>
                    <a:pt x="1718" y="1182"/>
                    <a:pt x="1569" y="1252"/>
                  </a:cubicBezTo>
                  <a:cubicBezTo>
                    <a:pt x="1420" y="1311"/>
                    <a:pt x="1261" y="1381"/>
                    <a:pt x="1261" y="1381"/>
                  </a:cubicBezTo>
                  <a:cubicBezTo>
                    <a:pt x="1162" y="1421"/>
                    <a:pt x="1063" y="1460"/>
                    <a:pt x="954" y="1490"/>
                  </a:cubicBezTo>
                  <a:lnTo>
                    <a:pt x="636" y="1569"/>
                  </a:lnTo>
                  <a:lnTo>
                    <a:pt x="318" y="1649"/>
                  </a:lnTo>
                  <a:lnTo>
                    <a:pt x="129" y="1699"/>
                  </a:lnTo>
                  <a:lnTo>
                    <a:pt x="70" y="1708"/>
                  </a:lnTo>
                  <a:cubicBezTo>
                    <a:pt x="60" y="1719"/>
                    <a:pt x="70" y="1748"/>
                    <a:pt x="70" y="1768"/>
                  </a:cubicBezTo>
                  <a:lnTo>
                    <a:pt x="70" y="1887"/>
                  </a:lnTo>
                  <a:cubicBezTo>
                    <a:pt x="70" y="1997"/>
                    <a:pt x="90" y="2105"/>
                    <a:pt x="80" y="2215"/>
                  </a:cubicBezTo>
                  <a:lnTo>
                    <a:pt x="50" y="2533"/>
                  </a:lnTo>
                  <a:cubicBezTo>
                    <a:pt x="40" y="2751"/>
                    <a:pt x="20" y="2970"/>
                    <a:pt x="1" y="3178"/>
                  </a:cubicBezTo>
                  <a:lnTo>
                    <a:pt x="239" y="3188"/>
                  </a:lnTo>
                  <a:lnTo>
                    <a:pt x="239" y="2533"/>
                  </a:lnTo>
                  <a:lnTo>
                    <a:pt x="239" y="2205"/>
                  </a:lnTo>
                  <a:cubicBezTo>
                    <a:pt x="239" y="2096"/>
                    <a:pt x="219" y="1986"/>
                    <a:pt x="209" y="1877"/>
                  </a:cubicBezTo>
                  <a:lnTo>
                    <a:pt x="209" y="1827"/>
                  </a:lnTo>
                  <a:cubicBezTo>
                    <a:pt x="209" y="1827"/>
                    <a:pt x="199" y="1818"/>
                    <a:pt x="199" y="1808"/>
                  </a:cubicBezTo>
                  <a:lnTo>
                    <a:pt x="219" y="1808"/>
                  </a:lnTo>
                  <a:lnTo>
                    <a:pt x="348" y="1768"/>
                  </a:lnTo>
                  <a:lnTo>
                    <a:pt x="665" y="1688"/>
                  </a:lnTo>
                  <a:lnTo>
                    <a:pt x="983" y="1599"/>
                  </a:lnTo>
                  <a:cubicBezTo>
                    <a:pt x="1093" y="1569"/>
                    <a:pt x="1192" y="1520"/>
                    <a:pt x="1301" y="1490"/>
                  </a:cubicBezTo>
                  <a:cubicBezTo>
                    <a:pt x="1301" y="1490"/>
                    <a:pt x="1450" y="1430"/>
                    <a:pt x="1609" y="1371"/>
                  </a:cubicBezTo>
                  <a:cubicBezTo>
                    <a:pt x="1758" y="1302"/>
                    <a:pt x="1916" y="1242"/>
                    <a:pt x="1916" y="1242"/>
                  </a:cubicBezTo>
                  <a:cubicBezTo>
                    <a:pt x="2115" y="1152"/>
                    <a:pt x="2324" y="1053"/>
                    <a:pt x="2523" y="944"/>
                  </a:cubicBezTo>
                  <a:cubicBezTo>
                    <a:pt x="2929" y="755"/>
                    <a:pt x="3307" y="517"/>
                    <a:pt x="3684" y="298"/>
                  </a:cubicBezTo>
                  <a:lnTo>
                    <a:pt x="354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31"/>
            <p:cNvSpPr/>
            <p:nvPr/>
          </p:nvSpPr>
          <p:spPr>
            <a:xfrm>
              <a:off x="5340350" y="3275175"/>
              <a:ext cx="30550" cy="107775"/>
            </a:xfrm>
            <a:custGeom>
              <a:avLst/>
              <a:gdLst/>
              <a:ahLst/>
              <a:cxnLst/>
              <a:rect l="l" t="t" r="r" b="b"/>
              <a:pathLst>
                <a:path w="1222" h="4311" extrusionOk="0">
                  <a:moveTo>
                    <a:pt x="208" y="1"/>
                  </a:moveTo>
                  <a:lnTo>
                    <a:pt x="0" y="120"/>
                  </a:lnTo>
                  <a:cubicBezTo>
                    <a:pt x="89" y="279"/>
                    <a:pt x="189" y="427"/>
                    <a:pt x="278" y="586"/>
                  </a:cubicBezTo>
                  <a:cubicBezTo>
                    <a:pt x="358" y="745"/>
                    <a:pt x="427" y="914"/>
                    <a:pt x="506" y="1083"/>
                  </a:cubicBezTo>
                  <a:cubicBezTo>
                    <a:pt x="546" y="1162"/>
                    <a:pt x="586" y="1242"/>
                    <a:pt x="616" y="1331"/>
                  </a:cubicBezTo>
                  <a:lnTo>
                    <a:pt x="695" y="1599"/>
                  </a:lnTo>
                  <a:lnTo>
                    <a:pt x="775" y="1857"/>
                  </a:lnTo>
                  <a:lnTo>
                    <a:pt x="824" y="1987"/>
                  </a:lnTo>
                  <a:cubicBezTo>
                    <a:pt x="834" y="2036"/>
                    <a:pt x="834" y="2076"/>
                    <a:pt x="844" y="2126"/>
                  </a:cubicBezTo>
                  <a:lnTo>
                    <a:pt x="943" y="2662"/>
                  </a:lnTo>
                  <a:cubicBezTo>
                    <a:pt x="973" y="2841"/>
                    <a:pt x="973" y="3029"/>
                    <a:pt x="983" y="3208"/>
                  </a:cubicBezTo>
                  <a:lnTo>
                    <a:pt x="1003" y="3486"/>
                  </a:lnTo>
                  <a:cubicBezTo>
                    <a:pt x="1003" y="3575"/>
                    <a:pt x="993" y="3664"/>
                    <a:pt x="983" y="3754"/>
                  </a:cubicBezTo>
                  <a:lnTo>
                    <a:pt x="973" y="4032"/>
                  </a:lnTo>
                  <a:cubicBezTo>
                    <a:pt x="963" y="4072"/>
                    <a:pt x="973" y="4121"/>
                    <a:pt x="973" y="4171"/>
                  </a:cubicBezTo>
                  <a:lnTo>
                    <a:pt x="973" y="4300"/>
                  </a:lnTo>
                  <a:lnTo>
                    <a:pt x="1221" y="4310"/>
                  </a:lnTo>
                  <a:lnTo>
                    <a:pt x="1201" y="4161"/>
                  </a:lnTo>
                  <a:cubicBezTo>
                    <a:pt x="1192" y="4121"/>
                    <a:pt x="1192" y="4072"/>
                    <a:pt x="1181" y="4032"/>
                  </a:cubicBezTo>
                  <a:lnTo>
                    <a:pt x="1172" y="3754"/>
                  </a:lnTo>
                  <a:cubicBezTo>
                    <a:pt x="1172" y="3664"/>
                    <a:pt x="1172" y="3565"/>
                    <a:pt x="1162" y="3476"/>
                  </a:cubicBezTo>
                  <a:lnTo>
                    <a:pt x="1122" y="3198"/>
                  </a:lnTo>
                  <a:cubicBezTo>
                    <a:pt x="1092" y="3019"/>
                    <a:pt x="1092" y="2830"/>
                    <a:pt x="1053" y="2642"/>
                  </a:cubicBezTo>
                  <a:cubicBezTo>
                    <a:pt x="1013" y="2463"/>
                    <a:pt x="973" y="2285"/>
                    <a:pt x="943" y="2096"/>
                  </a:cubicBezTo>
                  <a:cubicBezTo>
                    <a:pt x="934" y="2056"/>
                    <a:pt x="934" y="2007"/>
                    <a:pt x="923" y="1967"/>
                  </a:cubicBezTo>
                  <a:lnTo>
                    <a:pt x="874" y="1828"/>
                  </a:lnTo>
                  <a:lnTo>
                    <a:pt x="804" y="1559"/>
                  </a:lnTo>
                  <a:lnTo>
                    <a:pt x="735" y="1292"/>
                  </a:lnTo>
                  <a:cubicBezTo>
                    <a:pt x="705" y="1202"/>
                    <a:pt x="665" y="1122"/>
                    <a:pt x="636" y="1034"/>
                  </a:cubicBezTo>
                  <a:cubicBezTo>
                    <a:pt x="566" y="855"/>
                    <a:pt x="517" y="676"/>
                    <a:pt x="447" y="507"/>
                  </a:cubicBezTo>
                  <a:lnTo>
                    <a:pt x="20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31"/>
            <p:cNvSpPr/>
            <p:nvPr/>
          </p:nvSpPr>
          <p:spPr>
            <a:xfrm>
              <a:off x="5320475" y="3286600"/>
              <a:ext cx="27575" cy="95100"/>
            </a:xfrm>
            <a:custGeom>
              <a:avLst/>
              <a:gdLst/>
              <a:ahLst/>
              <a:cxnLst/>
              <a:rect l="l" t="t" r="r" b="b"/>
              <a:pathLst>
                <a:path w="1103" h="3804" extrusionOk="0">
                  <a:moveTo>
                    <a:pt x="209" y="1"/>
                  </a:moveTo>
                  <a:lnTo>
                    <a:pt x="1" y="120"/>
                  </a:lnTo>
                  <a:cubicBezTo>
                    <a:pt x="80" y="248"/>
                    <a:pt x="160" y="387"/>
                    <a:pt x="249" y="526"/>
                  </a:cubicBezTo>
                  <a:cubicBezTo>
                    <a:pt x="308" y="665"/>
                    <a:pt x="378" y="815"/>
                    <a:pt x="447" y="954"/>
                  </a:cubicBezTo>
                  <a:cubicBezTo>
                    <a:pt x="478" y="1033"/>
                    <a:pt x="517" y="1102"/>
                    <a:pt x="547" y="1182"/>
                  </a:cubicBezTo>
                  <a:lnTo>
                    <a:pt x="617" y="1411"/>
                  </a:lnTo>
                  <a:lnTo>
                    <a:pt x="686" y="1639"/>
                  </a:lnTo>
                  <a:lnTo>
                    <a:pt x="725" y="1758"/>
                  </a:lnTo>
                  <a:cubicBezTo>
                    <a:pt x="736" y="1797"/>
                    <a:pt x="736" y="1837"/>
                    <a:pt x="745" y="1877"/>
                  </a:cubicBezTo>
                  <a:lnTo>
                    <a:pt x="835" y="2344"/>
                  </a:lnTo>
                  <a:cubicBezTo>
                    <a:pt x="864" y="2503"/>
                    <a:pt x="855" y="2671"/>
                    <a:pt x="864" y="2830"/>
                  </a:cubicBezTo>
                  <a:lnTo>
                    <a:pt x="884" y="3068"/>
                  </a:lnTo>
                  <a:cubicBezTo>
                    <a:pt x="884" y="3148"/>
                    <a:pt x="875" y="3227"/>
                    <a:pt x="864" y="3307"/>
                  </a:cubicBezTo>
                  <a:lnTo>
                    <a:pt x="845" y="3545"/>
                  </a:lnTo>
                  <a:lnTo>
                    <a:pt x="845" y="3674"/>
                  </a:lnTo>
                  <a:lnTo>
                    <a:pt x="855" y="3783"/>
                  </a:lnTo>
                  <a:lnTo>
                    <a:pt x="1103" y="3803"/>
                  </a:lnTo>
                  <a:lnTo>
                    <a:pt x="1103" y="3803"/>
                  </a:lnTo>
                  <a:lnTo>
                    <a:pt x="1083" y="3674"/>
                  </a:lnTo>
                  <a:cubicBezTo>
                    <a:pt x="1073" y="3635"/>
                    <a:pt x="1063" y="3595"/>
                    <a:pt x="1063" y="3555"/>
                  </a:cubicBezTo>
                  <a:lnTo>
                    <a:pt x="1053" y="3307"/>
                  </a:lnTo>
                  <a:cubicBezTo>
                    <a:pt x="1043" y="3227"/>
                    <a:pt x="1053" y="3138"/>
                    <a:pt x="1043" y="3059"/>
                  </a:cubicBezTo>
                  <a:lnTo>
                    <a:pt x="1003" y="2820"/>
                  </a:lnTo>
                  <a:cubicBezTo>
                    <a:pt x="984" y="2651"/>
                    <a:pt x="974" y="2492"/>
                    <a:pt x="944" y="2334"/>
                  </a:cubicBezTo>
                  <a:cubicBezTo>
                    <a:pt x="904" y="2175"/>
                    <a:pt x="875" y="2016"/>
                    <a:pt x="845" y="1847"/>
                  </a:cubicBezTo>
                  <a:cubicBezTo>
                    <a:pt x="835" y="1808"/>
                    <a:pt x="835" y="1768"/>
                    <a:pt x="825" y="1728"/>
                  </a:cubicBezTo>
                  <a:lnTo>
                    <a:pt x="785" y="1609"/>
                  </a:lnTo>
                  <a:lnTo>
                    <a:pt x="716" y="1380"/>
                  </a:lnTo>
                  <a:lnTo>
                    <a:pt x="656" y="1142"/>
                  </a:lnTo>
                  <a:cubicBezTo>
                    <a:pt x="636" y="1063"/>
                    <a:pt x="606" y="983"/>
                    <a:pt x="577" y="904"/>
                  </a:cubicBezTo>
                  <a:cubicBezTo>
                    <a:pt x="517" y="755"/>
                    <a:pt x="467" y="596"/>
                    <a:pt x="418" y="447"/>
                  </a:cubicBezTo>
                  <a:cubicBezTo>
                    <a:pt x="339" y="299"/>
                    <a:pt x="269" y="149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8" name="Google Shape;12908;p31"/>
            <p:cNvSpPr/>
            <p:nvPr/>
          </p:nvSpPr>
          <p:spPr>
            <a:xfrm>
              <a:off x="5506400" y="3272950"/>
              <a:ext cx="13675" cy="38750"/>
            </a:xfrm>
            <a:custGeom>
              <a:avLst/>
              <a:gdLst/>
              <a:ahLst/>
              <a:cxnLst/>
              <a:rect l="l" t="t" r="r" b="b"/>
              <a:pathLst>
                <a:path w="547" h="1550" extrusionOk="0">
                  <a:moveTo>
                    <a:pt x="170" y="0"/>
                  </a:moveTo>
                  <a:lnTo>
                    <a:pt x="0" y="179"/>
                  </a:lnTo>
                  <a:cubicBezTo>
                    <a:pt x="11" y="229"/>
                    <a:pt x="50" y="238"/>
                    <a:pt x="70" y="288"/>
                  </a:cubicBezTo>
                  <a:cubicBezTo>
                    <a:pt x="100" y="338"/>
                    <a:pt x="120" y="388"/>
                    <a:pt x="150" y="447"/>
                  </a:cubicBezTo>
                  <a:cubicBezTo>
                    <a:pt x="199" y="556"/>
                    <a:pt x="229" y="675"/>
                    <a:pt x="249" y="805"/>
                  </a:cubicBezTo>
                  <a:cubicBezTo>
                    <a:pt x="278" y="924"/>
                    <a:pt x="309" y="1043"/>
                    <a:pt x="309" y="1162"/>
                  </a:cubicBezTo>
                  <a:cubicBezTo>
                    <a:pt x="318" y="1211"/>
                    <a:pt x="318" y="1271"/>
                    <a:pt x="309" y="1331"/>
                  </a:cubicBezTo>
                  <a:cubicBezTo>
                    <a:pt x="309" y="1381"/>
                    <a:pt x="289" y="1420"/>
                    <a:pt x="278" y="1460"/>
                  </a:cubicBezTo>
                  <a:lnTo>
                    <a:pt x="547" y="1549"/>
                  </a:lnTo>
                  <a:cubicBezTo>
                    <a:pt x="537" y="1470"/>
                    <a:pt x="527" y="1390"/>
                    <a:pt x="507" y="1321"/>
                  </a:cubicBezTo>
                  <a:lnTo>
                    <a:pt x="457" y="1132"/>
                  </a:lnTo>
                  <a:cubicBezTo>
                    <a:pt x="417" y="1013"/>
                    <a:pt x="388" y="884"/>
                    <a:pt x="358" y="765"/>
                  </a:cubicBezTo>
                  <a:cubicBezTo>
                    <a:pt x="328" y="655"/>
                    <a:pt x="318" y="527"/>
                    <a:pt x="289" y="408"/>
                  </a:cubicBezTo>
                  <a:cubicBezTo>
                    <a:pt x="278" y="348"/>
                    <a:pt x="259" y="278"/>
                    <a:pt x="249" y="219"/>
                  </a:cubicBezTo>
                  <a:cubicBezTo>
                    <a:pt x="229" y="149"/>
                    <a:pt x="209" y="60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9" name="Google Shape;12909;p31"/>
            <p:cNvSpPr/>
            <p:nvPr/>
          </p:nvSpPr>
          <p:spPr>
            <a:xfrm>
              <a:off x="5372625" y="3305975"/>
              <a:ext cx="51375" cy="35500"/>
            </a:xfrm>
            <a:custGeom>
              <a:avLst/>
              <a:gdLst/>
              <a:ahLst/>
              <a:cxnLst/>
              <a:rect l="l" t="t" r="r" b="b"/>
              <a:pathLst>
                <a:path w="2055" h="1420" extrusionOk="0">
                  <a:moveTo>
                    <a:pt x="304" y="229"/>
                  </a:moveTo>
                  <a:cubicBezTo>
                    <a:pt x="433" y="230"/>
                    <a:pt x="564" y="232"/>
                    <a:pt x="695" y="238"/>
                  </a:cubicBezTo>
                  <a:lnTo>
                    <a:pt x="1022" y="258"/>
                  </a:lnTo>
                  <a:lnTo>
                    <a:pt x="1350" y="298"/>
                  </a:lnTo>
                  <a:cubicBezTo>
                    <a:pt x="1350" y="298"/>
                    <a:pt x="1430" y="308"/>
                    <a:pt x="1509" y="327"/>
                  </a:cubicBezTo>
                  <a:cubicBezTo>
                    <a:pt x="1589" y="338"/>
                    <a:pt x="1668" y="358"/>
                    <a:pt x="1668" y="358"/>
                  </a:cubicBezTo>
                  <a:lnTo>
                    <a:pt x="1777" y="377"/>
                  </a:lnTo>
                  <a:lnTo>
                    <a:pt x="1827" y="387"/>
                  </a:lnTo>
                  <a:lnTo>
                    <a:pt x="1847" y="387"/>
                  </a:lnTo>
                  <a:lnTo>
                    <a:pt x="1837" y="407"/>
                  </a:lnTo>
                  <a:cubicBezTo>
                    <a:pt x="1817" y="427"/>
                    <a:pt x="1787" y="447"/>
                    <a:pt x="1767" y="477"/>
                  </a:cubicBezTo>
                  <a:lnTo>
                    <a:pt x="1717" y="516"/>
                  </a:lnTo>
                  <a:cubicBezTo>
                    <a:pt x="1698" y="526"/>
                    <a:pt x="1668" y="546"/>
                    <a:pt x="1648" y="556"/>
                  </a:cubicBezTo>
                  <a:cubicBezTo>
                    <a:pt x="1559" y="625"/>
                    <a:pt x="1459" y="675"/>
                    <a:pt x="1370" y="735"/>
                  </a:cubicBezTo>
                  <a:cubicBezTo>
                    <a:pt x="1172" y="844"/>
                    <a:pt x="1002" y="973"/>
                    <a:pt x="814" y="1092"/>
                  </a:cubicBezTo>
                  <a:lnTo>
                    <a:pt x="596" y="1221"/>
                  </a:lnTo>
                  <a:cubicBezTo>
                    <a:pt x="588" y="1228"/>
                    <a:pt x="576" y="1235"/>
                    <a:pt x="570" y="1235"/>
                  </a:cubicBezTo>
                  <a:cubicBezTo>
                    <a:pt x="567" y="1235"/>
                    <a:pt x="566" y="1234"/>
                    <a:pt x="566" y="1231"/>
                  </a:cubicBezTo>
                  <a:lnTo>
                    <a:pt x="556" y="1201"/>
                  </a:lnTo>
                  <a:lnTo>
                    <a:pt x="536" y="1102"/>
                  </a:lnTo>
                  <a:cubicBezTo>
                    <a:pt x="496" y="923"/>
                    <a:pt x="466" y="744"/>
                    <a:pt x="427" y="556"/>
                  </a:cubicBezTo>
                  <a:cubicBezTo>
                    <a:pt x="389" y="445"/>
                    <a:pt x="349" y="337"/>
                    <a:pt x="304" y="229"/>
                  </a:cubicBezTo>
                  <a:close/>
                  <a:moveTo>
                    <a:pt x="79" y="0"/>
                  </a:moveTo>
                  <a:lnTo>
                    <a:pt x="65" y="106"/>
                  </a:lnTo>
                  <a:lnTo>
                    <a:pt x="0" y="139"/>
                  </a:lnTo>
                  <a:cubicBezTo>
                    <a:pt x="17" y="167"/>
                    <a:pt x="33" y="195"/>
                    <a:pt x="50" y="224"/>
                  </a:cubicBezTo>
                  <a:lnTo>
                    <a:pt x="50" y="224"/>
                  </a:lnTo>
                  <a:lnTo>
                    <a:pt x="49" y="228"/>
                  </a:lnTo>
                  <a:cubicBezTo>
                    <a:pt x="50" y="228"/>
                    <a:pt x="51" y="228"/>
                    <a:pt x="53" y="228"/>
                  </a:cubicBezTo>
                  <a:lnTo>
                    <a:pt x="53" y="228"/>
                  </a:lnTo>
                  <a:cubicBezTo>
                    <a:pt x="124" y="351"/>
                    <a:pt x="192" y="480"/>
                    <a:pt x="248" y="616"/>
                  </a:cubicBezTo>
                  <a:cubicBezTo>
                    <a:pt x="307" y="784"/>
                    <a:pt x="357" y="953"/>
                    <a:pt x="397" y="1132"/>
                  </a:cubicBezTo>
                  <a:lnTo>
                    <a:pt x="446" y="1311"/>
                  </a:lnTo>
                  <a:lnTo>
                    <a:pt x="477" y="1410"/>
                  </a:lnTo>
                  <a:lnTo>
                    <a:pt x="477" y="1420"/>
                  </a:lnTo>
                  <a:lnTo>
                    <a:pt x="486" y="1420"/>
                  </a:lnTo>
                  <a:lnTo>
                    <a:pt x="516" y="1400"/>
                  </a:lnTo>
                  <a:lnTo>
                    <a:pt x="566" y="1370"/>
                  </a:lnTo>
                  <a:lnTo>
                    <a:pt x="724" y="1271"/>
                  </a:lnTo>
                  <a:lnTo>
                    <a:pt x="883" y="1172"/>
                  </a:lnTo>
                  <a:cubicBezTo>
                    <a:pt x="1062" y="1053"/>
                    <a:pt x="1241" y="923"/>
                    <a:pt x="1420" y="814"/>
                  </a:cubicBezTo>
                  <a:cubicBezTo>
                    <a:pt x="1519" y="755"/>
                    <a:pt x="1609" y="705"/>
                    <a:pt x="1708" y="645"/>
                  </a:cubicBezTo>
                  <a:cubicBezTo>
                    <a:pt x="1728" y="625"/>
                    <a:pt x="1757" y="616"/>
                    <a:pt x="1777" y="596"/>
                  </a:cubicBezTo>
                  <a:lnTo>
                    <a:pt x="1856" y="536"/>
                  </a:lnTo>
                  <a:cubicBezTo>
                    <a:pt x="1916" y="486"/>
                    <a:pt x="1966" y="437"/>
                    <a:pt x="2015" y="367"/>
                  </a:cubicBezTo>
                  <a:lnTo>
                    <a:pt x="2055" y="327"/>
                  </a:lnTo>
                  <a:cubicBezTo>
                    <a:pt x="2045" y="318"/>
                    <a:pt x="2026" y="318"/>
                    <a:pt x="2006" y="308"/>
                  </a:cubicBezTo>
                  <a:lnTo>
                    <a:pt x="1896" y="278"/>
                  </a:lnTo>
                  <a:lnTo>
                    <a:pt x="1698" y="228"/>
                  </a:lnTo>
                  <a:lnTo>
                    <a:pt x="1370" y="169"/>
                  </a:lnTo>
                  <a:lnTo>
                    <a:pt x="1042" y="109"/>
                  </a:lnTo>
                  <a:lnTo>
                    <a:pt x="724" y="60"/>
                  </a:lnTo>
                  <a:cubicBezTo>
                    <a:pt x="506" y="40"/>
                    <a:pt x="288" y="20"/>
                    <a:pt x="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31"/>
            <p:cNvSpPr/>
            <p:nvPr/>
          </p:nvSpPr>
          <p:spPr>
            <a:xfrm>
              <a:off x="5110725" y="3308350"/>
              <a:ext cx="129100" cy="126875"/>
            </a:xfrm>
            <a:custGeom>
              <a:avLst/>
              <a:gdLst/>
              <a:ahLst/>
              <a:cxnLst/>
              <a:rect l="l" t="t" r="r" b="b"/>
              <a:pathLst>
                <a:path w="5164" h="5075" extrusionOk="0">
                  <a:moveTo>
                    <a:pt x="2531" y="136"/>
                  </a:moveTo>
                  <a:cubicBezTo>
                    <a:pt x="2591" y="136"/>
                    <a:pt x="2652" y="139"/>
                    <a:pt x="2712" y="143"/>
                  </a:cubicBezTo>
                  <a:cubicBezTo>
                    <a:pt x="3337" y="193"/>
                    <a:pt x="3943" y="501"/>
                    <a:pt x="4330" y="967"/>
                  </a:cubicBezTo>
                  <a:cubicBezTo>
                    <a:pt x="4528" y="1205"/>
                    <a:pt x="4687" y="1483"/>
                    <a:pt x="4777" y="1772"/>
                  </a:cubicBezTo>
                  <a:cubicBezTo>
                    <a:pt x="4826" y="1920"/>
                    <a:pt x="4866" y="2070"/>
                    <a:pt x="4886" y="2218"/>
                  </a:cubicBezTo>
                  <a:cubicBezTo>
                    <a:pt x="4886" y="2218"/>
                    <a:pt x="4905" y="2337"/>
                    <a:pt x="4905" y="2447"/>
                  </a:cubicBezTo>
                  <a:lnTo>
                    <a:pt x="4905" y="2665"/>
                  </a:lnTo>
                  <a:lnTo>
                    <a:pt x="4916" y="2666"/>
                  </a:lnTo>
                  <a:lnTo>
                    <a:pt x="4916" y="2666"/>
                  </a:lnTo>
                  <a:cubicBezTo>
                    <a:pt x="4896" y="3271"/>
                    <a:pt x="4618" y="3877"/>
                    <a:pt x="4151" y="4303"/>
                  </a:cubicBezTo>
                  <a:cubicBezTo>
                    <a:pt x="3729" y="4697"/>
                    <a:pt x="3139" y="4932"/>
                    <a:pt x="2539" y="4932"/>
                  </a:cubicBezTo>
                  <a:cubicBezTo>
                    <a:pt x="2504" y="4932"/>
                    <a:pt x="2469" y="4931"/>
                    <a:pt x="2433" y="4929"/>
                  </a:cubicBezTo>
                  <a:cubicBezTo>
                    <a:pt x="1808" y="4909"/>
                    <a:pt x="1182" y="4611"/>
                    <a:pt x="765" y="4144"/>
                  </a:cubicBezTo>
                  <a:cubicBezTo>
                    <a:pt x="338" y="3678"/>
                    <a:pt x="110" y="3023"/>
                    <a:pt x="150" y="2387"/>
                  </a:cubicBezTo>
                  <a:cubicBezTo>
                    <a:pt x="179" y="1752"/>
                    <a:pt x="487" y="1136"/>
                    <a:pt x="964" y="729"/>
                  </a:cubicBezTo>
                  <a:cubicBezTo>
                    <a:pt x="1394" y="344"/>
                    <a:pt x="1970" y="136"/>
                    <a:pt x="2531" y="136"/>
                  </a:cubicBezTo>
                  <a:close/>
                  <a:moveTo>
                    <a:pt x="2579" y="0"/>
                  </a:moveTo>
                  <a:cubicBezTo>
                    <a:pt x="1969" y="0"/>
                    <a:pt x="1355" y="235"/>
                    <a:pt x="894" y="640"/>
                  </a:cubicBezTo>
                  <a:cubicBezTo>
                    <a:pt x="398" y="1077"/>
                    <a:pt x="80" y="1722"/>
                    <a:pt x="51" y="2387"/>
                  </a:cubicBezTo>
                  <a:cubicBezTo>
                    <a:pt x="0" y="3043"/>
                    <a:pt x="239" y="3718"/>
                    <a:pt x="686" y="4214"/>
                  </a:cubicBezTo>
                  <a:cubicBezTo>
                    <a:pt x="1123" y="4711"/>
                    <a:pt x="1768" y="5029"/>
                    <a:pt x="2433" y="5068"/>
                  </a:cubicBezTo>
                  <a:cubicBezTo>
                    <a:pt x="2491" y="5073"/>
                    <a:pt x="2549" y="5075"/>
                    <a:pt x="2607" y="5075"/>
                  </a:cubicBezTo>
                  <a:cubicBezTo>
                    <a:pt x="3216" y="5075"/>
                    <a:pt x="3827" y="4840"/>
                    <a:pt x="4280" y="4433"/>
                  </a:cubicBezTo>
                  <a:cubicBezTo>
                    <a:pt x="4786" y="3996"/>
                    <a:pt x="5104" y="3350"/>
                    <a:pt x="5154" y="2675"/>
                  </a:cubicBezTo>
                  <a:lnTo>
                    <a:pt x="5040" y="2670"/>
                  </a:lnTo>
                  <a:lnTo>
                    <a:pt x="5040" y="2670"/>
                  </a:lnTo>
                  <a:lnTo>
                    <a:pt x="5164" y="2675"/>
                  </a:lnTo>
                  <a:cubicBezTo>
                    <a:pt x="5164" y="2675"/>
                    <a:pt x="5154" y="2546"/>
                    <a:pt x="5154" y="2417"/>
                  </a:cubicBezTo>
                  <a:cubicBezTo>
                    <a:pt x="5134" y="2298"/>
                    <a:pt x="5114" y="2169"/>
                    <a:pt x="5114" y="2169"/>
                  </a:cubicBezTo>
                  <a:lnTo>
                    <a:pt x="5055" y="1931"/>
                  </a:lnTo>
                  <a:cubicBezTo>
                    <a:pt x="5035" y="1851"/>
                    <a:pt x="5005" y="1772"/>
                    <a:pt x="4985" y="1692"/>
                  </a:cubicBezTo>
                  <a:cubicBezTo>
                    <a:pt x="4866" y="1384"/>
                    <a:pt x="4697" y="1097"/>
                    <a:pt x="4469" y="848"/>
                  </a:cubicBezTo>
                  <a:cubicBezTo>
                    <a:pt x="4032" y="352"/>
                    <a:pt x="3387" y="34"/>
                    <a:pt x="2721" y="4"/>
                  </a:cubicBezTo>
                  <a:cubicBezTo>
                    <a:pt x="2674" y="2"/>
                    <a:pt x="2626" y="0"/>
                    <a:pt x="25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31"/>
            <p:cNvSpPr/>
            <p:nvPr/>
          </p:nvSpPr>
          <p:spPr>
            <a:xfrm>
              <a:off x="5144475" y="3341400"/>
              <a:ext cx="62350" cy="60775"/>
            </a:xfrm>
            <a:custGeom>
              <a:avLst/>
              <a:gdLst/>
              <a:ahLst/>
              <a:cxnLst/>
              <a:rect l="l" t="t" r="r" b="b"/>
              <a:pathLst>
                <a:path w="2494" h="2431" extrusionOk="0">
                  <a:moveTo>
                    <a:pt x="1223" y="0"/>
                  </a:moveTo>
                  <a:cubicBezTo>
                    <a:pt x="928" y="0"/>
                    <a:pt x="639" y="117"/>
                    <a:pt x="418" y="311"/>
                  </a:cubicBezTo>
                  <a:cubicBezTo>
                    <a:pt x="180" y="519"/>
                    <a:pt x="41" y="817"/>
                    <a:pt x="21" y="1134"/>
                  </a:cubicBezTo>
                  <a:cubicBezTo>
                    <a:pt x="1" y="1452"/>
                    <a:pt x="100" y="1770"/>
                    <a:pt x="319" y="2008"/>
                  </a:cubicBezTo>
                  <a:cubicBezTo>
                    <a:pt x="527" y="2247"/>
                    <a:pt x="825" y="2405"/>
                    <a:pt x="1143" y="2425"/>
                  </a:cubicBezTo>
                  <a:cubicBezTo>
                    <a:pt x="1179" y="2429"/>
                    <a:pt x="1215" y="2430"/>
                    <a:pt x="1251" y="2430"/>
                  </a:cubicBezTo>
                  <a:cubicBezTo>
                    <a:pt x="1541" y="2430"/>
                    <a:pt x="1826" y="2323"/>
                    <a:pt x="2046" y="2138"/>
                  </a:cubicBezTo>
                  <a:cubicBezTo>
                    <a:pt x="2295" y="1919"/>
                    <a:pt x="2454" y="1611"/>
                    <a:pt x="2483" y="1284"/>
                  </a:cubicBezTo>
                  <a:lnTo>
                    <a:pt x="2245" y="1264"/>
                  </a:lnTo>
                  <a:cubicBezTo>
                    <a:pt x="2245" y="1542"/>
                    <a:pt x="2126" y="1800"/>
                    <a:pt x="1918" y="1999"/>
                  </a:cubicBezTo>
                  <a:cubicBezTo>
                    <a:pt x="1728" y="2179"/>
                    <a:pt x="1465" y="2287"/>
                    <a:pt x="1190" y="2287"/>
                  </a:cubicBezTo>
                  <a:cubicBezTo>
                    <a:pt x="1178" y="2287"/>
                    <a:pt x="1165" y="2287"/>
                    <a:pt x="1153" y="2286"/>
                  </a:cubicBezTo>
                  <a:cubicBezTo>
                    <a:pt x="865" y="2277"/>
                    <a:pt x="597" y="2147"/>
                    <a:pt x="398" y="1939"/>
                  </a:cubicBezTo>
                  <a:cubicBezTo>
                    <a:pt x="199" y="1721"/>
                    <a:pt x="100" y="1432"/>
                    <a:pt x="120" y="1145"/>
                  </a:cubicBezTo>
                  <a:cubicBezTo>
                    <a:pt x="140" y="856"/>
                    <a:pt x="269" y="578"/>
                    <a:pt x="488" y="390"/>
                  </a:cubicBezTo>
                  <a:cubicBezTo>
                    <a:pt x="687" y="225"/>
                    <a:pt x="925" y="136"/>
                    <a:pt x="1174" y="136"/>
                  </a:cubicBezTo>
                  <a:cubicBezTo>
                    <a:pt x="1210" y="136"/>
                    <a:pt x="1246" y="138"/>
                    <a:pt x="1282" y="142"/>
                  </a:cubicBezTo>
                  <a:cubicBezTo>
                    <a:pt x="1560" y="172"/>
                    <a:pt x="1818" y="311"/>
                    <a:pt x="1987" y="519"/>
                  </a:cubicBezTo>
                  <a:cubicBezTo>
                    <a:pt x="2076" y="628"/>
                    <a:pt x="2146" y="748"/>
                    <a:pt x="2176" y="876"/>
                  </a:cubicBezTo>
                  <a:cubicBezTo>
                    <a:pt x="2196" y="936"/>
                    <a:pt x="2215" y="1006"/>
                    <a:pt x="2225" y="1075"/>
                  </a:cubicBezTo>
                  <a:cubicBezTo>
                    <a:pt x="2225" y="1075"/>
                    <a:pt x="2235" y="1125"/>
                    <a:pt x="2235" y="1165"/>
                  </a:cubicBezTo>
                  <a:cubicBezTo>
                    <a:pt x="2235" y="1214"/>
                    <a:pt x="2245" y="1264"/>
                    <a:pt x="2245" y="1264"/>
                  </a:cubicBezTo>
                  <a:lnTo>
                    <a:pt x="2493" y="1284"/>
                  </a:lnTo>
                  <a:cubicBezTo>
                    <a:pt x="2493" y="1284"/>
                    <a:pt x="2483" y="1214"/>
                    <a:pt x="2483" y="1154"/>
                  </a:cubicBezTo>
                  <a:cubicBezTo>
                    <a:pt x="2474" y="1095"/>
                    <a:pt x="2454" y="1026"/>
                    <a:pt x="2454" y="1026"/>
                  </a:cubicBezTo>
                  <a:lnTo>
                    <a:pt x="2424" y="916"/>
                  </a:lnTo>
                  <a:cubicBezTo>
                    <a:pt x="2414" y="876"/>
                    <a:pt x="2394" y="847"/>
                    <a:pt x="2384" y="807"/>
                  </a:cubicBezTo>
                  <a:cubicBezTo>
                    <a:pt x="2324" y="658"/>
                    <a:pt x="2235" y="519"/>
                    <a:pt x="2126" y="400"/>
                  </a:cubicBezTo>
                  <a:cubicBezTo>
                    <a:pt x="1918" y="161"/>
                    <a:pt x="1609" y="13"/>
                    <a:pt x="1292" y="3"/>
                  </a:cubicBezTo>
                  <a:cubicBezTo>
                    <a:pt x="1269" y="1"/>
                    <a:pt x="1246" y="0"/>
                    <a:pt x="122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2" name="Google Shape;12912;p31"/>
            <p:cNvSpPr/>
            <p:nvPr/>
          </p:nvSpPr>
          <p:spPr>
            <a:xfrm>
              <a:off x="5099075" y="3379175"/>
              <a:ext cx="213000" cy="128000"/>
            </a:xfrm>
            <a:custGeom>
              <a:avLst/>
              <a:gdLst/>
              <a:ahLst/>
              <a:cxnLst/>
              <a:rect l="l" t="t" r="r" b="b"/>
              <a:pathLst>
                <a:path w="8520" h="5120" extrusionOk="0">
                  <a:moveTo>
                    <a:pt x="8281" y="1"/>
                  </a:moveTo>
                  <a:cubicBezTo>
                    <a:pt x="8231" y="905"/>
                    <a:pt x="7963" y="1818"/>
                    <a:pt x="7467" y="2602"/>
                  </a:cubicBezTo>
                  <a:lnTo>
                    <a:pt x="7268" y="2891"/>
                  </a:lnTo>
                  <a:cubicBezTo>
                    <a:pt x="7198" y="2980"/>
                    <a:pt x="7119" y="3069"/>
                    <a:pt x="7050" y="3158"/>
                  </a:cubicBezTo>
                  <a:cubicBezTo>
                    <a:pt x="6911" y="3347"/>
                    <a:pt x="6732" y="3496"/>
                    <a:pt x="6563" y="3665"/>
                  </a:cubicBezTo>
                  <a:lnTo>
                    <a:pt x="6295" y="3883"/>
                  </a:lnTo>
                  <a:lnTo>
                    <a:pt x="6156" y="3992"/>
                  </a:lnTo>
                  <a:lnTo>
                    <a:pt x="6017" y="4092"/>
                  </a:lnTo>
                  <a:cubicBezTo>
                    <a:pt x="5918" y="4151"/>
                    <a:pt x="5819" y="4221"/>
                    <a:pt x="5719" y="4281"/>
                  </a:cubicBezTo>
                  <a:lnTo>
                    <a:pt x="5411" y="4439"/>
                  </a:lnTo>
                  <a:cubicBezTo>
                    <a:pt x="4685" y="4811"/>
                    <a:pt x="3868" y="4987"/>
                    <a:pt x="3066" y="4987"/>
                  </a:cubicBezTo>
                  <a:cubicBezTo>
                    <a:pt x="2947" y="4987"/>
                    <a:pt x="2828" y="4983"/>
                    <a:pt x="2710" y="4976"/>
                  </a:cubicBezTo>
                  <a:cubicBezTo>
                    <a:pt x="2244" y="4926"/>
                    <a:pt x="1787" y="4846"/>
                    <a:pt x="1360" y="4687"/>
                  </a:cubicBezTo>
                  <a:cubicBezTo>
                    <a:pt x="1142" y="4618"/>
                    <a:pt x="943" y="4509"/>
                    <a:pt x="735" y="4420"/>
                  </a:cubicBezTo>
                  <a:cubicBezTo>
                    <a:pt x="636" y="4360"/>
                    <a:pt x="526" y="4310"/>
                    <a:pt x="427" y="4250"/>
                  </a:cubicBezTo>
                  <a:cubicBezTo>
                    <a:pt x="427" y="4250"/>
                    <a:pt x="347" y="4211"/>
                    <a:pt x="278" y="4171"/>
                  </a:cubicBezTo>
                  <a:cubicBezTo>
                    <a:pt x="208" y="4131"/>
                    <a:pt x="139" y="4082"/>
                    <a:pt x="139" y="4082"/>
                  </a:cubicBezTo>
                  <a:lnTo>
                    <a:pt x="0" y="4290"/>
                  </a:lnTo>
                  <a:lnTo>
                    <a:pt x="159" y="4389"/>
                  </a:lnTo>
                  <a:cubicBezTo>
                    <a:pt x="238" y="4429"/>
                    <a:pt x="327" y="4459"/>
                    <a:pt x="327" y="4459"/>
                  </a:cubicBezTo>
                  <a:cubicBezTo>
                    <a:pt x="427" y="4509"/>
                    <a:pt x="536" y="4559"/>
                    <a:pt x="645" y="4608"/>
                  </a:cubicBezTo>
                  <a:cubicBezTo>
                    <a:pt x="864" y="4698"/>
                    <a:pt x="1073" y="4806"/>
                    <a:pt x="1301" y="4866"/>
                  </a:cubicBezTo>
                  <a:cubicBezTo>
                    <a:pt x="1748" y="5015"/>
                    <a:pt x="2224" y="5075"/>
                    <a:pt x="2701" y="5115"/>
                  </a:cubicBezTo>
                  <a:cubicBezTo>
                    <a:pt x="2783" y="5118"/>
                    <a:pt x="2864" y="5120"/>
                    <a:pt x="2946" y="5120"/>
                  </a:cubicBezTo>
                  <a:cubicBezTo>
                    <a:pt x="3810" y="5120"/>
                    <a:pt x="4681" y="4928"/>
                    <a:pt x="5461" y="4539"/>
                  </a:cubicBezTo>
                  <a:lnTo>
                    <a:pt x="5769" y="4370"/>
                  </a:lnTo>
                  <a:cubicBezTo>
                    <a:pt x="5878" y="4310"/>
                    <a:pt x="5978" y="4241"/>
                    <a:pt x="6077" y="4171"/>
                  </a:cubicBezTo>
                  <a:lnTo>
                    <a:pt x="6225" y="4072"/>
                  </a:lnTo>
                  <a:lnTo>
                    <a:pt x="6364" y="3963"/>
                  </a:lnTo>
                  <a:lnTo>
                    <a:pt x="6642" y="3744"/>
                  </a:lnTo>
                  <a:cubicBezTo>
                    <a:pt x="6812" y="3575"/>
                    <a:pt x="6990" y="3427"/>
                    <a:pt x="7139" y="3238"/>
                  </a:cubicBezTo>
                  <a:cubicBezTo>
                    <a:pt x="7218" y="3149"/>
                    <a:pt x="7298" y="3059"/>
                    <a:pt x="7368" y="2970"/>
                  </a:cubicBezTo>
                  <a:lnTo>
                    <a:pt x="7576" y="2672"/>
                  </a:lnTo>
                  <a:cubicBezTo>
                    <a:pt x="8122" y="1887"/>
                    <a:pt x="8430" y="954"/>
                    <a:pt x="8519" y="11"/>
                  </a:cubicBezTo>
                  <a:lnTo>
                    <a:pt x="82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3" name="Google Shape;12913;p31"/>
            <p:cNvSpPr/>
            <p:nvPr/>
          </p:nvSpPr>
          <p:spPr>
            <a:xfrm>
              <a:off x="5117175" y="3377200"/>
              <a:ext cx="161875" cy="96825"/>
            </a:xfrm>
            <a:custGeom>
              <a:avLst/>
              <a:gdLst/>
              <a:ahLst/>
              <a:cxnLst/>
              <a:rect l="l" t="t" r="r" b="b"/>
              <a:pathLst>
                <a:path w="6475" h="3873" extrusionOk="0">
                  <a:moveTo>
                    <a:pt x="6236" y="0"/>
                  </a:moveTo>
                  <a:cubicBezTo>
                    <a:pt x="6207" y="686"/>
                    <a:pt x="6008" y="1371"/>
                    <a:pt x="5631" y="1957"/>
                  </a:cubicBezTo>
                  <a:lnTo>
                    <a:pt x="5492" y="2175"/>
                  </a:lnTo>
                  <a:cubicBezTo>
                    <a:pt x="5442" y="2244"/>
                    <a:pt x="5382" y="2304"/>
                    <a:pt x="5323" y="2374"/>
                  </a:cubicBezTo>
                  <a:cubicBezTo>
                    <a:pt x="5223" y="2513"/>
                    <a:pt x="5084" y="2622"/>
                    <a:pt x="4965" y="2751"/>
                  </a:cubicBezTo>
                  <a:lnTo>
                    <a:pt x="4757" y="2920"/>
                  </a:lnTo>
                  <a:lnTo>
                    <a:pt x="4658" y="2999"/>
                  </a:lnTo>
                  <a:lnTo>
                    <a:pt x="4548" y="3078"/>
                  </a:lnTo>
                  <a:cubicBezTo>
                    <a:pt x="4469" y="3128"/>
                    <a:pt x="4400" y="3178"/>
                    <a:pt x="4330" y="3217"/>
                  </a:cubicBezTo>
                  <a:lnTo>
                    <a:pt x="4091" y="3347"/>
                  </a:lnTo>
                  <a:cubicBezTo>
                    <a:pt x="4022" y="3387"/>
                    <a:pt x="3933" y="3416"/>
                    <a:pt x="3853" y="3446"/>
                  </a:cubicBezTo>
                  <a:cubicBezTo>
                    <a:pt x="3774" y="3486"/>
                    <a:pt x="3694" y="3515"/>
                    <a:pt x="3605" y="3545"/>
                  </a:cubicBezTo>
                  <a:cubicBezTo>
                    <a:pt x="3436" y="3595"/>
                    <a:pt x="3277" y="3654"/>
                    <a:pt x="3098" y="3674"/>
                  </a:cubicBezTo>
                  <a:cubicBezTo>
                    <a:pt x="2873" y="3727"/>
                    <a:pt x="2640" y="3745"/>
                    <a:pt x="2409" y="3745"/>
                  </a:cubicBezTo>
                  <a:cubicBezTo>
                    <a:pt x="2293" y="3745"/>
                    <a:pt x="2178" y="3740"/>
                    <a:pt x="2066" y="3734"/>
                  </a:cubicBezTo>
                  <a:cubicBezTo>
                    <a:pt x="1719" y="3694"/>
                    <a:pt x="1371" y="3634"/>
                    <a:pt x="1053" y="3515"/>
                  </a:cubicBezTo>
                  <a:cubicBezTo>
                    <a:pt x="894" y="3466"/>
                    <a:pt x="746" y="3376"/>
                    <a:pt x="587" y="3307"/>
                  </a:cubicBezTo>
                  <a:cubicBezTo>
                    <a:pt x="507" y="3267"/>
                    <a:pt x="438" y="3228"/>
                    <a:pt x="358" y="3188"/>
                  </a:cubicBezTo>
                  <a:cubicBezTo>
                    <a:pt x="358" y="3188"/>
                    <a:pt x="298" y="3158"/>
                    <a:pt x="249" y="3128"/>
                  </a:cubicBezTo>
                  <a:cubicBezTo>
                    <a:pt x="190" y="3098"/>
                    <a:pt x="140" y="3059"/>
                    <a:pt x="140" y="3059"/>
                  </a:cubicBezTo>
                  <a:lnTo>
                    <a:pt x="1" y="3267"/>
                  </a:lnTo>
                  <a:cubicBezTo>
                    <a:pt x="1" y="3267"/>
                    <a:pt x="60" y="3307"/>
                    <a:pt x="130" y="3337"/>
                  </a:cubicBezTo>
                  <a:lnTo>
                    <a:pt x="249" y="3396"/>
                  </a:lnTo>
                  <a:cubicBezTo>
                    <a:pt x="338" y="3426"/>
                    <a:pt x="408" y="3466"/>
                    <a:pt x="497" y="3506"/>
                  </a:cubicBezTo>
                  <a:cubicBezTo>
                    <a:pt x="666" y="3565"/>
                    <a:pt x="825" y="3645"/>
                    <a:pt x="994" y="3684"/>
                  </a:cubicBezTo>
                  <a:cubicBezTo>
                    <a:pt x="1331" y="3804"/>
                    <a:pt x="1699" y="3843"/>
                    <a:pt x="2056" y="3873"/>
                  </a:cubicBezTo>
                  <a:cubicBezTo>
                    <a:pt x="2414" y="3873"/>
                    <a:pt x="2771" y="3873"/>
                    <a:pt x="3129" y="3784"/>
                  </a:cubicBezTo>
                  <a:cubicBezTo>
                    <a:pt x="3307" y="3764"/>
                    <a:pt x="3466" y="3694"/>
                    <a:pt x="3645" y="3645"/>
                  </a:cubicBezTo>
                  <a:cubicBezTo>
                    <a:pt x="3724" y="3615"/>
                    <a:pt x="3813" y="3575"/>
                    <a:pt x="3893" y="3545"/>
                  </a:cubicBezTo>
                  <a:cubicBezTo>
                    <a:pt x="3972" y="3515"/>
                    <a:pt x="4062" y="3476"/>
                    <a:pt x="4141" y="3436"/>
                  </a:cubicBezTo>
                  <a:lnTo>
                    <a:pt x="4380" y="3307"/>
                  </a:lnTo>
                  <a:cubicBezTo>
                    <a:pt x="4459" y="3257"/>
                    <a:pt x="4528" y="3208"/>
                    <a:pt x="4608" y="3158"/>
                  </a:cubicBezTo>
                  <a:lnTo>
                    <a:pt x="4717" y="3089"/>
                  </a:lnTo>
                  <a:lnTo>
                    <a:pt x="4826" y="3009"/>
                  </a:lnTo>
                  <a:lnTo>
                    <a:pt x="5035" y="2840"/>
                  </a:lnTo>
                  <a:cubicBezTo>
                    <a:pt x="5164" y="2711"/>
                    <a:pt x="5303" y="2592"/>
                    <a:pt x="5412" y="2453"/>
                  </a:cubicBezTo>
                  <a:cubicBezTo>
                    <a:pt x="5472" y="2383"/>
                    <a:pt x="5541" y="2324"/>
                    <a:pt x="5591" y="2244"/>
                  </a:cubicBezTo>
                  <a:lnTo>
                    <a:pt x="5750" y="2026"/>
                  </a:lnTo>
                  <a:cubicBezTo>
                    <a:pt x="6167" y="1440"/>
                    <a:pt x="6405" y="735"/>
                    <a:pt x="6474" y="20"/>
                  </a:cubicBezTo>
                  <a:lnTo>
                    <a:pt x="623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4" name="Google Shape;12914;p31"/>
            <p:cNvSpPr/>
            <p:nvPr/>
          </p:nvSpPr>
          <p:spPr>
            <a:xfrm>
              <a:off x="5038250" y="3248625"/>
              <a:ext cx="77475" cy="237825"/>
            </a:xfrm>
            <a:custGeom>
              <a:avLst/>
              <a:gdLst/>
              <a:ahLst/>
              <a:cxnLst/>
              <a:rect l="l" t="t" r="r" b="b"/>
              <a:pathLst>
                <a:path w="3099" h="9513" extrusionOk="0">
                  <a:moveTo>
                    <a:pt x="2989" y="0"/>
                  </a:moveTo>
                  <a:lnTo>
                    <a:pt x="2681" y="189"/>
                  </a:lnTo>
                  <a:cubicBezTo>
                    <a:pt x="2582" y="258"/>
                    <a:pt x="2493" y="338"/>
                    <a:pt x="2393" y="397"/>
                  </a:cubicBezTo>
                  <a:cubicBezTo>
                    <a:pt x="2195" y="527"/>
                    <a:pt x="2026" y="695"/>
                    <a:pt x="1847" y="844"/>
                  </a:cubicBezTo>
                  <a:lnTo>
                    <a:pt x="1589" y="1092"/>
                  </a:lnTo>
                  <a:lnTo>
                    <a:pt x="1470" y="1222"/>
                  </a:lnTo>
                  <a:lnTo>
                    <a:pt x="1351" y="1350"/>
                  </a:lnTo>
                  <a:lnTo>
                    <a:pt x="1132" y="1628"/>
                  </a:lnTo>
                  <a:lnTo>
                    <a:pt x="934" y="1926"/>
                  </a:lnTo>
                  <a:cubicBezTo>
                    <a:pt x="408" y="2721"/>
                    <a:pt x="119" y="3664"/>
                    <a:pt x="50" y="4607"/>
                  </a:cubicBezTo>
                  <a:cubicBezTo>
                    <a:pt x="0" y="5551"/>
                    <a:pt x="179" y="6524"/>
                    <a:pt x="606" y="7367"/>
                  </a:cubicBezTo>
                  <a:lnTo>
                    <a:pt x="765" y="7696"/>
                  </a:lnTo>
                  <a:lnTo>
                    <a:pt x="953" y="7993"/>
                  </a:lnTo>
                  <a:lnTo>
                    <a:pt x="1053" y="8142"/>
                  </a:lnTo>
                  <a:lnTo>
                    <a:pt x="1162" y="8281"/>
                  </a:lnTo>
                  <a:lnTo>
                    <a:pt x="1381" y="8569"/>
                  </a:lnTo>
                  <a:cubicBezTo>
                    <a:pt x="1549" y="8738"/>
                    <a:pt x="1698" y="8916"/>
                    <a:pt x="1877" y="9066"/>
                  </a:cubicBezTo>
                  <a:cubicBezTo>
                    <a:pt x="1966" y="9145"/>
                    <a:pt x="2056" y="9225"/>
                    <a:pt x="2155" y="9304"/>
                  </a:cubicBezTo>
                  <a:lnTo>
                    <a:pt x="2443" y="9512"/>
                  </a:lnTo>
                  <a:lnTo>
                    <a:pt x="2572" y="9314"/>
                  </a:lnTo>
                  <a:lnTo>
                    <a:pt x="2284" y="9125"/>
                  </a:lnTo>
                  <a:cubicBezTo>
                    <a:pt x="2195" y="9055"/>
                    <a:pt x="2105" y="8986"/>
                    <a:pt x="2016" y="8907"/>
                  </a:cubicBezTo>
                  <a:cubicBezTo>
                    <a:pt x="1837" y="8777"/>
                    <a:pt x="1688" y="8599"/>
                    <a:pt x="1520" y="8440"/>
                  </a:cubicBezTo>
                  <a:lnTo>
                    <a:pt x="1301" y="8172"/>
                  </a:lnTo>
                  <a:lnTo>
                    <a:pt x="1182" y="8043"/>
                  </a:lnTo>
                  <a:lnTo>
                    <a:pt x="1092" y="7904"/>
                  </a:lnTo>
                  <a:lnTo>
                    <a:pt x="894" y="7616"/>
                  </a:lnTo>
                  <a:lnTo>
                    <a:pt x="725" y="7308"/>
                  </a:lnTo>
                  <a:cubicBezTo>
                    <a:pt x="289" y="6494"/>
                    <a:pt x="110" y="5541"/>
                    <a:pt x="150" y="4607"/>
                  </a:cubicBezTo>
                  <a:cubicBezTo>
                    <a:pt x="219" y="3684"/>
                    <a:pt x="516" y="2760"/>
                    <a:pt x="1053" y="2006"/>
                  </a:cubicBezTo>
                  <a:lnTo>
                    <a:pt x="1251" y="1718"/>
                  </a:lnTo>
                  <a:lnTo>
                    <a:pt x="1480" y="1460"/>
                  </a:lnTo>
                  <a:lnTo>
                    <a:pt x="1589" y="1331"/>
                  </a:lnTo>
                  <a:lnTo>
                    <a:pt x="1718" y="1211"/>
                  </a:lnTo>
                  <a:lnTo>
                    <a:pt x="1966" y="983"/>
                  </a:lnTo>
                  <a:cubicBezTo>
                    <a:pt x="2155" y="844"/>
                    <a:pt x="2324" y="686"/>
                    <a:pt x="2522" y="576"/>
                  </a:cubicBezTo>
                  <a:cubicBezTo>
                    <a:pt x="2621" y="516"/>
                    <a:pt x="2711" y="447"/>
                    <a:pt x="2811" y="388"/>
                  </a:cubicBezTo>
                  <a:lnTo>
                    <a:pt x="3098" y="229"/>
                  </a:lnTo>
                  <a:lnTo>
                    <a:pt x="29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31"/>
            <p:cNvSpPr/>
            <p:nvPr/>
          </p:nvSpPr>
          <p:spPr>
            <a:xfrm>
              <a:off x="5072250" y="3278175"/>
              <a:ext cx="58350" cy="180725"/>
            </a:xfrm>
            <a:custGeom>
              <a:avLst/>
              <a:gdLst/>
              <a:ahLst/>
              <a:cxnLst/>
              <a:rect l="l" t="t" r="r" b="b"/>
              <a:pathLst>
                <a:path w="2334" h="7229" extrusionOk="0">
                  <a:moveTo>
                    <a:pt x="2225" y="0"/>
                  </a:moveTo>
                  <a:lnTo>
                    <a:pt x="1987" y="149"/>
                  </a:lnTo>
                  <a:cubicBezTo>
                    <a:pt x="1917" y="199"/>
                    <a:pt x="1857" y="258"/>
                    <a:pt x="1778" y="307"/>
                  </a:cubicBezTo>
                  <a:cubicBezTo>
                    <a:pt x="1629" y="407"/>
                    <a:pt x="1500" y="536"/>
                    <a:pt x="1361" y="645"/>
                  </a:cubicBezTo>
                  <a:lnTo>
                    <a:pt x="1172" y="844"/>
                  </a:lnTo>
                  <a:lnTo>
                    <a:pt x="1073" y="933"/>
                  </a:lnTo>
                  <a:lnTo>
                    <a:pt x="994" y="1042"/>
                  </a:lnTo>
                  <a:lnTo>
                    <a:pt x="825" y="1251"/>
                  </a:lnTo>
                  <a:lnTo>
                    <a:pt x="676" y="1470"/>
                  </a:lnTo>
                  <a:cubicBezTo>
                    <a:pt x="616" y="1549"/>
                    <a:pt x="577" y="1628"/>
                    <a:pt x="537" y="1708"/>
                  </a:cubicBezTo>
                  <a:cubicBezTo>
                    <a:pt x="497" y="1787"/>
                    <a:pt x="447" y="1856"/>
                    <a:pt x="408" y="1946"/>
                  </a:cubicBezTo>
                  <a:cubicBezTo>
                    <a:pt x="348" y="2105"/>
                    <a:pt x="259" y="2264"/>
                    <a:pt x="219" y="2443"/>
                  </a:cubicBezTo>
                  <a:cubicBezTo>
                    <a:pt x="90" y="2780"/>
                    <a:pt x="50" y="3138"/>
                    <a:pt x="10" y="3495"/>
                  </a:cubicBezTo>
                  <a:cubicBezTo>
                    <a:pt x="1" y="3862"/>
                    <a:pt x="1" y="4220"/>
                    <a:pt x="80" y="4577"/>
                  </a:cubicBezTo>
                  <a:cubicBezTo>
                    <a:pt x="110" y="4756"/>
                    <a:pt x="169" y="4925"/>
                    <a:pt x="219" y="5093"/>
                  </a:cubicBezTo>
                  <a:cubicBezTo>
                    <a:pt x="249" y="5183"/>
                    <a:pt x="279" y="5262"/>
                    <a:pt x="319" y="5342"/>
                  </a:cubicBezTo>
                  <a:cubicBezTo>
                    <a:pt x="348" y="5431"/>
                    <a:pt x="378" y="5510"/>
                    <a:pt x="427" y="5590"/>
                  </a:cubicBezTo>
                  <a:lnTo>
                    <a:pt x="547" y="5838"/>
                  </a:lnTo>
                  <a:lnTo>
                    <a:pt x="686" y="6066"/>
                  </a:lnTo>
                  <a:lnTo>
                    <a:pt x="755" y="6176"/>
                  </a:lnTo>
                  <a:lnTo>
                    <a:pt x="844" y="6285"/>
                  </a:lnTo>
                  <a:lnTo>
                    <a:pt x="1003" y="6503"/>
                  </a:lnTo>
                  <a:cubicBezTo>
                    <a:pt x="1133" y="6633"/>
                    <a:pt x="1242" y="6772"/>
                    <a:pt x="1381" y="6891"/>
                  </a:cubicBezTo>
                  <a:lnTo>
                    <a:pt x="1590" y="7070"/>
                  </a:lnTo>
                  <a:lnTo>
                    <a:pt x="1808" y="7228"/>
                  </a:lnTo>
                  <a:lnTo>
                    <a:pt x="1937" y="7030"/>
                  </a:lnTo>
                  <a:lnTo>
                    <a:pt x="1718" y="6891"/>
                  </a:lnTo>
                  <a:cubicBezTo>
                    <a:pt x="1649" y="6841"/>
                    <a:pt x="1590" y="6781"/>
                    <a:pt x="1520" y="6732"/>
                  </a:cubicBezTo>
                  <a:cubicBezTo>
                    <a:pt x="1381" y="6633"/>
                    <a:pt x="1272" y="6494"/>
                    <a:pt x="1142" y="6375"/>
                  </a:cubicBezTo>
                  <a:lnTo>
                    <a:pt x="974" y="6176"/>
                  </a:lnTo>
                  <a:lnTo>
                    <a:pt x="894" y="6077"/>
                  </a:lnTo>
                  <a:lnTo>
                    <a:pt x="815" y="5977"/>
                  </a:lnTo>
                  <a:lnTo>
                    <a:pt x="676" y="5759"/>
                  </a:lnTo>
                  <a:lnTo>
                    <a:pt x="547" y="5530"/>
                  </a:lnTo>
                  <a:cubicBezTo>
                    <a:pt x="497" y="5461"/>
                    <a:pt x="467" y="5382"/>
                    <a:pt x="438" y="5292"/>
                  </a:cubicBezTo>
                  <a:cubicBezTo>
                    <a:pt x="398" y="5212"/>
                    <a:pt x="358" y="5133"/>
                    <a:pt x="328" y="5054"/>
                  </a:cubicBezTo>
                  <a:cubicBezTo>
                    <a:pt x="288" y="4885"/>
                    <a:pt x="219" y="4726"/>
                    <a:pt x="189" y="4548"/>
                  </a:cubicBezTo>
                  <a:cubicBezTo>
                    <a:pt x="110" y="4210"/>
                    <a:pt x="100" y="3853"/>
                    <a:pt x="110" y="3505"/>
                  </a:cubicBezTo>
                  <a:cubicBezTo>
                    <a:pt x="149" y="3157"/>
                    <a:pt x="189" y="2800"/>
                    <a:pt x="319" y="2482"/>
                  </a:cubicBezTo>
                  <a:cubicBezTo>
                    <a:pt x="368" y="2313"/>
                    <a:pt x="458" y="2154"/>
                    <a:pt x="517" y="1995"/>
                  </a:cubicBezTo>
                  <a:cubicBezTo>
                    <a:pt x="557" y="1916"/>
                    <a:pt x="606" y="1847"/>
                    <a:pt x="646" y="1767"/>
                  </a:cubicBezTo>
                  <a:cubicBezTo>
                    <a:pt x="696" y="1688"/>
                    <a:pt x="736" y="1618"/>
                    <a:pt x="785" y="1549"/>
                  </a:cubicBezTo>
                  <a:lnTo>
                    <a:pt x="944" y="1340"/>
                  </a:lnTo>
                  <a:lnTo>
                    <a:pt x="1113" y="1141"/>
                  </a:lnTo>
                  <a:lnTo>
                    <a:pt x="1202" y="1053"/>
                  </a:lnTo>
                  <a:lnTo>
                    <a:pt x="1292" y="963"/>
                  </a:lnTo>
                  <a:lnTo>
                    <a:pt x="1480" y="784"/>
                  </a:lnTo>
                  <a:cubicBezTo>
                    <a:pt x="1629" y="685"/>
                    <a:pt x="1748" y="566"/>
                    <a:pt x="1897" y="486"/>
                  </a:cubicBezTo>
                  <a:cubicBezTo>
                    <a:pt x="1976" y="446"/>
                    <a:pt x="2046" y="387"/>
                    <a:pt x="2115" y="347"/>
                  </a:cubicBezTo>
                  <a:lnTo>
                    <a:pt x="2334" y="218"/>
                  </a:lnTo>
                  <a:lnTo>
                    <a:pt x="222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6" name="Google Shape;12916;p31"/>
            <p:cNvSpPr/>
            <p:nvPr/>
          </p:nvSpPr>
          <p:spPr>
            <a:xfrm>
              <a:off x="5112975" y="3235400"/>
              <a:ext cx="199325" cy="144075"/>
            </a:xfrm>
            <a:custGeom>
              <a:avLst/>
              <a:gdLst/>
              <a:ahLst/>
              <a:cxnLst/>
              <a:rect l="l" t="t" r="r" b="b"/>
              <a:pathLst>
                <a:path w="7973" h="5763" extrusionOk="0">
                  <a:moveTo>
                    <a:pt x="2389" y="1"/>
                  </a:moveTo>
                  <a:cubicBezTo>
                    <a:pt x="1568" y="1"/>
                    <a:pt x="739" y="169"/>
                    <a:pt x="0" y="539"/>
                  </a:cubicBezTo>
                  <a:lnTo>
                    <a:pt x="109" y="748"/>
                  </a:lnTo>
                  <a:cubicBezTo>
                    <a:pt x="850" y="340"/>
                    <a:pt x="1712" y="149"/>
                    <a:pt x="2574" y="149"/>
                  </a:cubicBezTo>
                  <a:cubicBezTo>
                    <a:pt x="2636" y="149"/>
                    <a:pt x="2698" y="150"/>
                    <a:pt x="2761" y="152"/>
                  </a:cubicBezTo>
                  <a:cubicBezTo>
                    <a:pt x="3684" y="202"/>
                    <a:pt x="4617" y="480"/>
                    <a:pt x="5391" y="1006"/>
                  </a:cubicBezTo>
                  <a:lnTo>
                    <a:pt x="5680" y="1204"/>
                  </a:lnTo>
                  <a:cubicBezTo>
                    <a:pt x="5769" y="1284"/>
                    <a:pt x="5858" y="1354"/>
                    <a:pt x="5947" y="1433"/>
                  </a:cubicBezTo>
                  <a:lnTo>
                    <a:pt x="6077" y="1542"/>
                  </a:lnTo>
                  <a:lnTo>
                    <a:pt x="6196" y="1671"/>
                  </a:lnTo>
                  <a:lnTo>
                    <a:pt x="6444" y="1919"/>
                  </a:lnTo>
                  <a:cubicBezTo>
                    <a:pt x="6583" y="2108"/>
                    <a:pt x="6742" y="2277"/>
                    <a:pt x="6861" y="2486"/>
                  </a:cubicBezTo>
                  <a:cubicBezTo>
                    <a:pt x="6920" y="2574"/>
                    <a:pt x="6990" y="2674"/>
                    <a:pt x="7040" y="2773"/>
                  </a:cubicBezTo>
                  <a:lnTo>
                    <a:pt x="7198" y="3081"/>
                  </a:lnTo>
                  <a:cubicBezTo>
                    <a:pt x="7258" y="3190"/>
                    <a:pt x="7298" y="3300"/>
                    <a:pt x="7337" y="3399"/>
                  </a:cubicBezTo>
                  <a:cubicBezTo>
                    <a:pt x="7377" y="3508"/>
                    <a:pt x="7427" y="3617"/>
                    <a:pt x="7457" y="3726"/>
                  </a:cubicBezTo>
                  <a:cubicBezTo>
                    <a:pt x="7516" y="3945"/>
                    <a:pt x="7596" y="4163"/>
                    <a:pt x="7626" y="4392"/>
                  </a:cubicBezTo>
                  <a:cubicBezTo>
                    <a:pt x="7646" y="4511"/>
                    <a:pt x="7665" y="4620"/>
                    <a:pt x="7675" y="4729"/>
                  </a:cubicBezTo>
                  <a:lnTo>
                    <a:pt x="7705" y="5077"/>
                  </a:lnTo>
                  <a:cubicBezTo>
                    <a:pt x="7715" y="5186"/>
                    <a:pt x="7715" y="5305"/>
                    <a:pt x="7715" y="5425"/>
                  </a:cubicBezTo>
                  <a:lnTo>
                    <a:pt x="7715" y="5752"/>
                  </a:lnTo>
                  <a:lnTo>
                    <a:pt x="7973" y="5762"/>
                  </a:lnTo>
                  <a:lnTo>
                    <a:pt x="7953" y="5405"/>
                  </a:lnTo>
                  <a:cubicBezTo>
                    <a:pt x="7943" y="5286"/>
                    <a:pt x="7933" y="5176"/>
                    <a:pt x="7913" y="5057"/>
                  </a:cubicBezTo>
                  <a:lnTo>
                    <a:pt x="7874" y="4699"/>
                  </a:lnTo>
                  <a:cubicBezTo>
                    <a:pt x="7854" y="4590"/>
                    <a:pt x="7824" y="4471"/>
                    <a:pt x="7804" y="4352"/>
                  </a:cubicBezTo>
                  <a:cubicBezTo>
                    <a:pt x="7765" y="4123"/>
                    <a:pt x="7685" y="3895"/>
                    <a:pt x="7615" y="3677"/>
                  </a:cubicBezTo>
                  <a:cubicBezTo>
                    <a:pt x="7576" y="3558"/>
                    <a:pt x="7526" y="3459"/>
                    <a:pt x="7476" y="3339"/>
                  </a:cubicBezTo>
                  <a:cubicBezTo>
                    <a:pt x="7427" y="3230"/>
                    <a:pt x="7387" y="3121"/>
                    <a:pt x="7328" y="3022"/>
                  </a:cubicBezTo>
                  <a:lnTo>
                    <a:pt x="7159" y="2713"/>
                  </a:lnTo>
                  <a:cubicBezTo>
                    <a:pt x="7090" y="2605"/>
                    <a:pt x="7020" y="2515"/>
                    <a:pt x="6960" y="2416"/>
                  </a:cubicBezTo>
                  <a:cubicBezTo>
                    <a:pt x="6831" y="2208"/>
                    <a:pt x="6673" y="2038"/>
                    <a:pt x="6523" y="1850"/>
                  </a:cubicBezTo>
                  <a:lnTo>
                    <a:pt x="6275" y="1592"/>
                  </a:lnTo>
                  <a:lnTo>
                    <a:pt x="6146" y="1473"/>
                  </a:lnTo>
                  <a:lnTo>
                    <a:pt x="6017" y="1354"/>
                  </a:lnTo>
                  <a:cubicBezTo>
                    <a:pt x="5918" y="1274"/>
                    <a:pt x="5828" y="1204"/>
                    <a:pt x="5739" y="1125"/>
                  </a:cubicBezTo>
                  <a:lnTo>
                    <a:pt x="5441" y="926"/>
                  </a:lnTo>
                  <a:cubicBezTo>
                    <a:pt x="4657" y="390"/>
                    <a:pt x="3714" y="92"/>
                    <a:pt x="2770" y="13"/>
                  </a:cubicBezTo>
                  <a:cubicBezTo>
                    <a:pt x="2643" y="5"/>
                    <a:pt x="2516" y="1"/>
                    <a:pt x="23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7" name="Google Shape;12917;p31"/>
            <p:cNvSpPr/>
            <p:nvPr/>
          </p:nvSpPr>
          <p:spPr>
            <a:xfrm>
              <a:off x="5127850" y="3268450"/>
              <a:ext cx="151450" cy="109275"/>
            </a:xfrm>
            <a:custGeom>
              <a:avLst/>
              <a:gdLst/>
              <a:ahLst/>
              <a:cxnLst/>
              <a:rect l="l" t="t" r="r" b="b"/>
              <a:pathLst>
                <a:path w="6058" h="4371" extrusionOk="0">
                  <a:moveTo>
                    <a:pt x="1788" y="1"/>
                  </a:moveTo>
                  <a:cubicBezTo>
                    <a:pt x="1168" y="1"/>
                    <a:pt x="552" y="127"/>
                    <a:pt x="1" y="399"/>
                  </a:cubicBezTo>
                  <a:lnTo>
                    <a:pt x="110" y="607"/>
                  </a:lnTo>
                  <a:cubicBezTo>
                    <a:pt x="670" y="299"/>
                    <a:pt x="1319" y="149"/>
                    <a:pt x="1973" y="149"/>
                  </a:cubicBezTo>
                  <a:cubicBezTo>
                    <a:pt x="2014" y="149"/>
                    <a:pt x="2055" y="150"/>
                    <a:pt x="2096" y="151"/>
                  </a:cubicBezTo>
                  <a:cubicBezTo>
                    <a:pt x="2444" y="180"/>
                    <a:pt x="2791" y="220"/>
                    <a:pt x="3128" y="339"/>
                  </a:cubicBezTo>
                  <a:cubicBezTo>
                    <a:pt x="3297" y="379"/>
                    <a:pt x="3446" y="458"/>
                    <a:pt x="3615" y="528"/>
                  </a:cubicBezTo>
                  <a:cubicBezTo>
                    <a:pt x="3695" y="568"/>
                    <a:pt x="3764" y="607"/>
                    <a:pt x="3843" y="657"/>
                  </a:cubicBezTo>
                  <a:cubicBezTo>
                    <a:pt x="3923" y="696"/>
                    <a:pt x="4002" y="736"/>
                    <a:pt x="4072" y="786"/>
                  </a:cubicBezTo>
                  <a:lnTo>
                    <a:pt x="4280" y="935"/>
                  </a:lnTo>
                  <a:lnTo>
                    <a:pt x="4489" y="1113"/>
                  </a:lnTo>
                  <a:lnTo>
                    <a:pt x="4588" y="1193"/>
                  </a:lnTo>
                  <a:lnTo>
                    <a:pt x="4677" y="1292"/>
                  </a:lnTo>
                  <a:lnTo>
                    <a:pt x="4856" y="1481"/>
                  </a:lnTo>
                  <a:cubicBezTo>
                    <a:pt x="4955" y="1620"/>
                    <a:pt x="5085" y="1749"/>
                    <a:pt x="5164" y="1898"/>
                  </a:cubicBezTo>
                  <a:cubicBezTo>
                    <a:pt x="5213" y="1978"/>
                    <a:pt x="5263" y="2047"/>
                    <a:pt x="5303" y="2117"/>
                  </a:cubicBezTo>
                  <a:lnTo>
                    <a:pt x="5422" y="2355"/>
                  </a:lnTo>
                  <a:cubicBezTo>
                    <a:pt x="5462" y="2434"/>
                    <a:pt x="5491" y="2514"/>
                    <a:pt x="5522" y="2593"/>
                  </a:cubicBezTo>
                  <a:cubicBezTo>
                    <a:pt x="5551" y="2673"/>
                    <a:pt x="5591" y="2752"/>
                    <a:pt x="5611" y="2832"/>
                  </a:cubicBezTo>
                  <a:cubicBezTo>
                    <a:pt x="5661" y="3000"/>
                    <a:pt x="5710" y="3169"/>
                    <a:pt x="5730" y="3338"/>
                  </a:cubicBezTo>
                  <a:cubicBezTo>
                    <a:pt x="5750" y="3417"/>
                    <a:pt x="5769" y="3507"/>
                    <a:pt x="5769" y="3586"/>
                  </a:cubicBezTo>
                  <a:lnTo>
                    <a:pt x="5789" y="3844"/>
                  </a:lnTo>
                  <a:cubicBezTo>
                    <a:pt x="5800" y="3933"/>
                    <a:pt x="5800" y="4013"/>
                    <a:pt x="5800" y="4103"/>
                  </a:cubicBezTo>
                  <a:lnTo>
                    <a:pt x="5800" y="4350"/>
                  </a:lnTo>
                  <a:lnTo>
                    <a:pt x="6058" y="4370"/>
                  </a:lnTo>
                  <a:lnTo>
                    <a:pt x="6028" y="4092"/>
                  </a:lnTo>
                  <a:cubicBezTo>
                    <a:pt x="6028" y="4003"/>
                    <a:pt x="6018" y="3913"/>
                    <a:pt x="6008" y="3825"/>
                  </a:cubicBezTo>
                  <a:lnTo>
                    <a:pt x="5968" y="3556"/>
                  </a:lnTo>
                  <a:cubicBezTo>
                    <a:pt x="5958" y="3477"/>
                    <a:pt x="5928" y="3388"/>
                    <a:pt x="5919" y="3298"/>
                  </a:cubicBezTo>
                  <a:cubicBezTo>
                    <a:pt x="5889" y="3119"/>
                    <a:pt x="5819" y="2951"/>
                    <a:pt x="5769" y="2782"/>
                  </a:cubicBezTo>
                  <a:cubicBezTo>
                    <a:pt x="5740" y="2702"/>
                    <a:pt x="5700" y="2613"/>
                    <a:pt x="5661" y="2534"/>
                  </a:cubicBezTo>
                  <a:cubicBezTo>
                    <a:pt x="5630" y="2454"/>
                    <a:pt x="5591" y="2365"/>
                    <a:pt x="5551" y="2295"/>
                  </a:cubicBezTo>
                  <a:lnTo>
                    <a:pt x="5422" y="2057"/>
                  </a:lnTo>
                  <a:cubicBezTo>
                    <a:pt x="5372" y="1978"/>
                    <a:pt x="5323" y="1908"/>
                    <a:pt x="5273" y="1828"/>
                  </a:cubicBezTo>
                  <a:cubicBezTo>
                    <a:pt x="5174" y="1680"/>
                    <a:pt x="5045" y="1550"/>
                    <a:pt x="4935" y="1402"/>
                  </a:cubicBezTo>
                  <a:lnTo>
                    <a:pt x="4747" y="1213"/>
                  </a:lnTo>
                  <a:lnTo>
                    <a:pt x="4657" y="1113"/>
                  </a:lnTo>
                  <a:lnTo>
                    <a:pt x="4548" y="1034"/>
                  </a:lnTo>
                  <a:lnTo>
                    <a:pt x="4350" y="855"/>
                  </a:lnTo>
                  <a:lnTo>
                    <a:pt x="4121" y="707"/>
                  </a:lnTo>
                  <a:cubicBezTo>
                    <a:pt x="4052" y="647"/>
                    <a:pt x="3973" y="607"/>
                    <a:pt x="3893" y="568"/>
                  </a:cubicBezTo>
                  <a:cubicBezTo>
                    <a:pt x="3814" y="518"/>
                    <a:pt x="3734" y="468"/>
                    <a:pt x="3655" y="429"/>
                  </a:cubicBezTo>
                  <a:cubicBezTo>
                    <a:pt x="3496" y="369"/>
                    <a:pt x="3337" y="279"/>
                    <a:pt x="3158" y="230"/>
                  </a:cubicBezTo>
                  <a:cubicBezTo>
                    <a:pt x="2821" y="101"/>
                    <a:pt x="2463" y="51"/>
                    <a:pt x="2106" y="12"/>
                  </a:cubicBezTo>
                  <a:cubicBezTo>
                    <a:pt x="2000" y="4"/>
                    <a:pt x="1894" y="1"/>
                    <a:pt x="178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8" name="Google Shape;12918;p31"/>
            <p:cNvSpPr/>
            <p:nvPr/>
          </p:nvSpPr>
          <p:spPr>
            <a:xfrm>
              <a:off x="6038600" y="2398450"/>
              <a:ext cx="60350" cy="114700"/>
            </a:xfrm>
            <a:custGeom>
              <a:avLst/>
              <a:gdLst/>
              <a:ahLst/>
              <a:cxnLst/>
              <a:rect l="l" t="t" r="r" b="b"/>
              <a:pathLst>
                <a:path w="2414" h="4588" extrusionOk="0">
                  <a:moveTo>
                    <a:pt x="676" y="0"/>
                  </a:moveTo>
                  <a:lnTo>
                    <a:pt x="408" y="596"/>
                  </a:lnTo>
                  <a:cubicBezTo>
                    <a:pt x="358" y="695"/>
                    <a:pt x="318" y="804"/>
                    <a:pt x="269" y="903"/>
                  </a:cubicBezTo>
                  <a:lnTo>
                    <a:pt x="100" y="1181"/>
                  </a:lnTo>
                  <a:lnTo>
                    <a:pt x="31" y="1291"/>
                  </a:lnTo>
                  <a:cubicBezTo>
                    <a:pt x="31" y="1311"/>
                    <a:pt x="0" y="1331"/>
                    <a:pt x="11" y="1340"/>
                  </a:cubicBezTo>
                  <a:lnTo>
                    <a:pt x="60" y="1390"/>
                  </a:lnTo>
                  <a:lnTo>
                    <a:pt x="199" y="1519"/>
                  </a:lnTo>
                  <a:lnTo>
                    <a:pt x="437" y="1738"/>
                  </a:lnTo>
                  <a:lnTo>
                    <a:pt x="666" y="1976"/>
                  </a:lnTo>
                  <a:cubicBezTo>
                    <a:pt x="745" y="2046"/>
                    <a:pt x="815" y="2145"/>
                    <a:pt x="884" y="2224"/>
                  </a:cubicBezTo>
                  <a:cubicBezTo>
                    <a:pt x="884" y="2224"/>
                    <a:pt x="984" y="2353"/>
                    <a:pt x="1083" y="2492"/>
                  </a:cubicBezTo>
                  <a:cubicBezTo>
                    <a:pt x="1182" y="2622"/>
                    <a:pt x="1282" y="2761"/>
                    <a:pt x="1282" y="2761"/>
                  </a:cubicBezTo>
                  <a:cubicBezTo>
                    <a:pt x="1401" y="2949"/>
                    <a:pt x="1510" y="3138"/>
                    <a:pt x="1609" y="3337"/>
                  </a:cubicBezTo>
                  <a:cubicBezTo>
                    <a:pt x="1827" y="3723"/>
                    <a:pt x="1986" y="4160"/>
                    <a:pt x="2145" y="4588"/>
                  </a:cubicBezTo>
                  <a:lnTo>
                    <a:pt x="2414" y="4389"/>
                  </a:lnTo>
                  <a:cubicBezTo>
                    <a:pt x="2205" y="4001"/>
                    <a:pt x="1997" y="3604"/>
                    <a:pt x="1748" y="3227"/>
                  </a:cubicBezTo>
                  <a:cubicBezTo>
                    <a:pt x="1639" y="3048"/>
                    <a:pt x="1510" y="2850"/>
                    <a:pt x="1381" y="2671"/>
                  </a:cubicBezTo>
                  <a:cubicBezTo>
                    <a:pt x="1381" y="2671"/>
                    <a:pt x="1271" y="2542"/>
                    <a:pt x="1172" y="2403"/>
                  </a:cubicBezTo>
                  <a:cubicBezTo>
                    <a:pt x="1063" y="2274"/>
                    <a:pt x="964" y="2145"/>
                    <a:pt x="964" y="2145"/>
                  </a:cubicBezTo>
                  <a:cubicBezTo>
                    <a:pt x="894" y="2055"/>
                    <a:pt x="825" y="1966"/>
                    <a:pt x="745" y="1887"/>
                  </a:cubicBezTo>
                  <a:lnTo>
                    <a:pt x="517" y="1658"/>
                  </a:lnTo>
                  <a:lnTo>
                    <a:pt x="278" y="1420"/>
                  </a:lnTo>
                  <a:lnTo>
                    <a:pt x="189" y="1331"/>
                  </a:lnTo>
                  <a:lnTo>
                    <a:pt x="170" y="1311"/>
                  </a:lnTo>
                  <a:lnTo>
                    <a:pt x="179" y="1301"/>
                  </a:lnTo>
                  <a:lnTo>
                    <a:pt x="209" y="1261"/>
                  </a:lnTo>
                  <a:lnTo>
                    <a:pt x="408" y="983"/>
                  </a:lnTo>
                  <a:cubicBezTo>
                    <a:pt x="457" y="884"/>
                    <a:pt x="517" y="784"/>
                    <a:pt x="567" y="685"/>
                  </a:cubicBezTo>
                  <a:cubicBezTo>
                    <a:pt x="676" y="497"/>
                    <a:pt x="785" y="298"/>
                    <a:pt x="894" y="100"/>
                  </a:cubicBezTo>
                  <a:lnTo>
                    <a:pt x="67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9" name="Google Shape;12919;p31"/>
            <p:cNvSpPr/>
            <p:nvPr/>
          </p:nvSpPr>
          <p:spPr>
            <a:xfrm>
              <a:off x="5955950" y="2485025"/>
              <a:ext cx="116700" cy="55925"/>
            </a:xfrm>
            <a:custGeom>
              <a:avLst/>
              <a:gdLst/>
              <a:ahLst/>
              <a:cxnLst/>
              <a:rect l="l" t="t" r="r" b="b"/>
              <a:pathLst>
                <a:path w="4668" h="2237" extrusionOk="0">
                  <a:moveTo>
                    <a:pt x="1303" y="0"/>
                  </a:moveTo>
                  <a:cubicBezTo>
                    <a:pt x="1288" y="0"/>
                    <a:pt x="1278" y="22"/>
                    <a:pt x="1261" y="22"/>
                  </a:cubicBezTo>
                  <a:lnTo>
                    <a:pt x="1162" y="101"/>
                  </a:lnTo>
                  <a:cubicBezTo>
                    <a:pt x="973" y="221"/>
                    <a:pt x="775" y="320"/>
                    <a:pt x="586" y="430"/>
                  </a:cubicBezTo>
                  <a:lnTo>
                    <a:pt x="298" y="598"/>
                  </a:lnTo>
                  <a:lnTo>
                    <a:pt x="0" y="727"/>
                  </a:lnTo>
                  <a:lnTo>
                    <a:pt x="109" y="936"/>
                  </a:lnTo>
                  <a:lnTo>
                    <a:pt x="407" y="777"/>
                  </a:lnTo>
                  <a:lnTo>
                    <a:pt x="685" y="588"/>
                  </a:lnTo>
                  <a:cubicBezTo>
                    <a:pt x="874" y="459"/>
                    <a:pt x="1062" y="350"/>
                    <a:pt x="1241" y="211"/>
                  </a:cubicBezTo>
                  <a:lnTo>
                    <a:pt x="1281" y="181"/>
                  </a:lnTo>
                  <a:cubicBezTo>
                    <a:pt x="1281" y="171"/>
                    <a:pt x="1291" y="171"/>
                    <a:pt x="1291" y="171"/>
                  </a:cubicBezTo>
                  <a:lnTo>
                    <a:pt x="1311" y="181"/>
                  </a:lnTo>
                  <a:lnTo>
                    <a:pt x="1410" y="271"/>
                  </a:lnTo>
                  <a:lnTo>
                    <a:pt x="1649" y="489"/>
                  </a:lnTo>
                  <a:lnTo>
                    <a:pt x="1896" y="708"/>
                  </a:lnTo>
                  <a:cubicBezTo>
                    <a:pt x="1976" y="777"/>
                    <a:pt x="2075" y="836"/>
                    <a:pt x="2165" y="906"/>
                  </a:cubicBezTo>
                  <a:cubicBezTo>
                    <a:pt x="2165" y="906"/>
                    <a:pt x="2294" y="1005"/>
                    <a:pt x="2433" y="1094"/>
                  </a:cubicBezTo>
                  <a:cubicBezTo>
                    <a:pt x="2572" y="1194"/>
                    <a:pt x="2701" y="1283"/>
                    <a:pt x="2701" y="1283"/>
                  </a:cubicBezTo>
                  <a:cubicBezTo>
                    <a:pt x="2900" y="1403"/>
                    <a:pt x="3088" y="1522"/>
                    <a:pt x="3287" y="1631"/>
                  </a:cubicBezTo>
                  <a:cubicBezTo>
                    <a:pt x="3476" y="1750"/>
                    <a:pt x="3674" y="1849"/>
                    <a:pt x="3882" y="1948"/>
                  </a:cubicBezTo>
                  <a:cubicBezTo>
                    <a:pt x="4081" y="2048"/>
                    <a:pt x="4279" y="2147"/>
                    <a:pt x="4488" y="2237"/>
                  </a:cubicBezTo>
                  <a:lnTo>
                    <a:pt x="4667" y="1948"/>
                  </a:lnTo>
                  <a:cubicBezTo>
                    <a:pt x="4230" y="1820"/>
                    <a:pt x="3793" y="1700"/>
                    <a:pt x="3386" y="1492"/>
                  </a:cubicBezTo>
                  <a:cubicBezTo>
                    <a:pt x="3187" y="1392"/>
                    <a:pt x="2979" y="1293"/>
                    <a:pt x="2790" y="1184"/>
                  </a:cubicBezTo>
                  <a:lnTo>
                    <a:pt x="2512" y="1005"/>
                  </a:lnTo>
                  <a:cubicBezTo>
                    <a:pt x="2373" y="906"/>
                    <a:pt x="2234" y="816"/>
                    <a:pt x="2234" y="816"/>
                  </a:cubicBezTo>
                  <a:cubicBezTo>
                    <a:pt x="2145" y="747"/>
                    <a:pt x="2055" y="697"/>
                    <a:pt x="1976" y="618"/>
                  </a:cubicBezTo>
                  <a:lnTo>
                    <a:pt x="1728" y="399"/>
                  </a:lnTo>
                  <a:lnTo>
                    <a:pt x="1499" y="181"/>
                  </a:lnTo>
                  <a:lnTo>
                    <a:pt x="1360" y="42"/>
                  </a:lnTo>
                  <a:lnTo>
                    <a:pt x="1311" y="2"/>
                  </a:lnTo>
                  <a:cubicBezTo>
                    <a:pt x="1308" y="1"/>
                    <a:pt x="1306" y="0"/>
                    <a:pt x="130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31"/>
            <p:cNvSpPr/>
            <p:nvPr/>
          </p:nvSpPr>
          <p:spPr>
            <a:xfrm>
              <a:off x="5926150" y="2371625"/>
              <a:ext cx="78700" cy="82450"/>
            </a:xfrm>
            <a:custGeom>
              <a:avLst/>
              <a:gdLst/>
              <a:ahLst/>
              <a:cxnLst/>
              <a:rect l="l" t="t" r="r" b="b"/>
              <a:pathLst>
                <a:path w="3148" h="3298" extrusionOk="0">
                  <a:moveTo>
                    <a:pt x="2940" y="1"/>
                  </a:moveTo>
                  <a:cubicBezTo>
                    <a:pt x="2771" y="319"/>
                    <a:pt x="2632" y="656"/>
                    <a:pt x="2424" y="954"/>
                  </a:cubicBezTo>
                  <a:lnTo>
                    <a:pt x="2285" y="1192"/>
                  </a:lnTo>
                  <a:cubicBezTo>
                    <a:pt x="2235" y="1262"/>
                    <a:pt x="2165" y="1331"/>
                    <a:pt x="2106" y="1401"/>
                  </a:cubicBezTo>
                  <a:lnTo>
                    <a:pt x="1937" y="1609"/>
                  </a:lnTo>
                  <a:cubicBezTo>
                    <a:pt x="1877" y="1679"/>
                    <a:pt x="1828" y="1758"/>
                    <a:pt x="1758" y="1818"/>
                  </a:cubicBezTo>
                  <a:lnTo>
                    <a:pt x="1361" y="2195"/>
                  </a:lnTo>
                  <a:cubicBezTo>
                    <a:pt x="1222" y="2314"/>
                    <a:pt x="1073" y="2413"/>
                    <a:pt x="934" y="2523"/>
                  </a:cubicBezTo>
                  <a:cubicBezTo>
                    <a:pt x="795" y="2642"/>
                    <a:pt x="626" y="2722"/>
                    <a:pt x="467" y="2811"/>
                  </a:cubicBezTo>
                  <a:lnTo>
                    <a:pt x="239" y="2950"/>
                  </a:lnTo>
                  <a:cubicBezTo>
                    <a:pt x="199" y="2969"/>
                    <a:pt x="160" y="2989"/>
                    <a:pt x="120" y="3019"/>
                  </a:cubicBezTo>
                  <a:lnTo>
                    <a:pt x="1" y="3079"/>
                  </a:lnTo>
                  <a:lnTo>
                    <a:pt x="120" y="3297"/>
                  </a:lnTo>
                  <a:lnTo>
                    <a:pt x="239" y="3208"/>
                  </a:lnTo>
                  <a:cubicBezTo>
                    <a:pt x="279" y="3188"/>
                    <a:pt x="319" y="3168"/>
                    <a:pt x="348" y="3139"/>
                  </a:cubicBezTo>
                  <a:lnTo>
                    <a:pt x="577" y="2969"/>
                  </a:lnTo>
                  <a:cubicBezTo>
                    <a:pt x="716" y="2861"/>
                    <a:pt x="884" y="2771"/>
                    <a:pt x="1014" y="2632"/>
                  </a:cubicBezTo>
                  <a:cubicBezTo>
                    <a:pt x="1153" y="2513"/>
                    <a:pt x="1301" y="2404"/>
                    <a:pt x="1440" y="2274"/>
                  </a:cubicBezTo>
                  <a:lnTo>
                    <a:pt x="1828" y="1888"/>
                  </a:lnTo>
                  <a:cubicBezTo>
                    <a:pt x="1897" y="1828"/>
                    <a:pt x="1957" y="1749"/>
                    <a:pt x="2016" y="1679"/>
                  </a:cubicBezTo>
                  <a:lnTo>
                    <a:pt x="2195" y="1470"/>
                  </a:lnTo>
                  <a:cubicBezTo>
                    <a:pt x="2254" y="1401"/>
                    <a:pt x="2324" y="1341"/>
                    <a:pt x="2374" y="1262"/>
                  </a:cubicBezTo>
                  <a:lnTo>
                    <a:pt x="2543" y="1034"/>
                  </a:lnTo>
                  <a:cubicBezTo>
                    <a:pt x="2781" y="756"/>
                    <a:pt x="2949" y="418"/>
                    <a:pt x="3148" y="110"/>
                  </a:cubicBezTo>
                  <a:lnTo>
                    <a:pt x="29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31"/>
            <p:cNvSpPr/>
            <p:nvPr/>
          </p:nvSpPr>
          <p:spPr>
            <a:xfrm>
              <a:off x="5915250" y="2361950"/>
              <a:ext cx="69025" cy="72000"/>
            </a:xfrm>
            <a:custGeom>
              <a:avLst/>
              <a:gdLst/>
              <a:ahLst/>
              <a:cxnLst/>
              <a:rect l="l" t="t" r="r" b="b"/>
              <a:pathLst>
                <a:path w="2761" h="2880" extrusionOk="0">
                  <a:moveTo>
                    <a:pt x="2542" y="0"/>
                  </a:moveTo>
                  <a:cubicBezTo>
                    <a:pt x="2403" y="269"/>
                    <a:pt x="2284" y="567"/>
                    <a:pt x="2105" y="825"/>
                  </a:cubicBezTo>
                  <a:lnTo>
                    <a:pt x="1975" y="1023"/>
                  </a:lnTo>
                  <a:cubicBezTo>
                    <a:pt x="1936" y="1093"/>
                    <a:pt x="1876" y="1152"/>
                    <a:pt x="1836" y="1212"/>
                  </a:cubicBezTo>
                  <a:lnTo>
                    <a:pt x="1688" y="1401"/>
                  </a:lnTo>
                  <a:cubicBezTo>
                    <a:pt x="1628" y="1460"/>
                    <a:pt x="1589" y="1520"/>
                    <a:pt x="1529" y="1569"/>
                  </a:cubicBezTo>
                  <a:cubicBezTo>
                    <a:pt x="1410" y="1679"/>
                    <a:pt x="1300" y="1788"/>
                    <a:pt x="1181" y="1897"/>
                  </a:cubicBezTo>
                  <a:cubicBezTo>
                    <a:pt x="1062" y="1996"/>
                    <a:pt x="933" y="2085"/>
                    <a:pt x="804" y="2185"/>
                  </a:cubicBezTo>
                  <a:cubicBezTo>
                    <a:pt x="685" y="2284"/>
                    <a:pt x="536" y="2354"/>
                    <a:pt x="407" y="2433"/>
                  </a:cubicBezTo>
                  <a:lnTo>
                    <a:pt x="208" y="2553"/>
                  </a:lnTo>
                  <a:cubicBezTo>
                    <a:pt x="168" y="2572"/>
                    <a:pt x="139" y="2582"/>
                    <a:pt x="99" y="2602"/>
                  </a:cubicBezTo>
                  <a:lnTo>
                    <a:pt x="0" y="2652"/>
                  </a:lnTo>
                  <a:lnTo>
                    <a:pt x="119" y="2880"/>
                  </a:lnTo>
                  <a:lnTo>
                    <a:pt x="228" y="2800"/>
                  </a:lnTo>
                  <a:cubicBezTo>
                    <a:pt x="258" y="2780"/>
                    <a:pt x="288" y="2761"/>
                    <a:pt x="318" y="2731"/>
                  </a:cubicBezTo>
                  <a:lnTo>
                    <a:pt x="506" y="2582"/>
                  </a:lnTo>
                  <a:cubicBezTo>
                    <a:pt x="635" y="2493"/>
                    <a:pt x="784" y="2414"/>
                    <a:pt x="894" y="2294"/>
                  </a:cubicBezTo>
                  <a:cubicBezTo>
                    <a:pt x="1013" y="2185"/>
                    <a:pt x="1141" y="2085"/>
                    <a:pt x="1261" y="1986"/>
                  </a:cubicBezTo>
                  <a:cubicBezTo>
                    <a:pt x="1370" y="1867"/>
                    <a:pt x="1479" y="1748"/>
                    <a:pt x="1598" y="1639"/>
                  </a:cubicBezTo>
                  <a:cubicBezTo>
                    <a:pt x="1668" y="1589"/>
                    <a:pt x="1708" y="1520"/>
                    <a:pt x="1757" y="1460"/>
                  </a:cubicBezTo>
                  <a:lnTo>
                    <a:pt x="1916" y="1282"/>
                  </a:lnTo>
                  <a:cubicBezTo>
                    <a:pt x="1966" y="1222"/>
                    <a:pt x="2035" y="1172"/>
                    <a:pt x="2075" y="1103"/>
                  </a:cubicBezTo>
                  <a:lnTo>
                    <a:pt x="2214" y="904"/>
                  </a:lnTo>
                  <a:cubicBezTo>
                    <a:pt x="2432" y="656"/>
                    <a:pt x="2571" y="368"/>
                    <a:pt x="2760" y="100"/>
                  </a:cubicBezTo>
                  <a:lnTo>
                    <a:pt x="25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2" name="Google Shape;12922;p31"/>
            <p:cNvSpPr/>
            <p:nvPr/>
          </p:nvSpPr>
          <p:spPr>
            <a:xfrm>
              <a:off x="6069150" y="2509150"/>
              <a:ext cx="30050" cy="31550"/>
            </a:xfrm>
            <a:custGeom>
              <a:avLst/>
              <a:gdLst/>
              <a:ahLst/>
              <a:cxnLst/>
              <a:rect l="l" t="t" r="r" b="b"/>
              <a:pathLst>
                <a:path w="1202" h="1262" extrusionOk="0">
                  <a:moveTo>
                    <a:pt x="943" y="1"/>
                  </a:moveTo>
                  <a:cubicBezTo>
                    <a:pt x="914" y="40"/>
                    <a:pt x="914" y="80"/>
                    <a:pt x="894" y="129"/>
                  </a:cubicBezTo>
                  <a:cubicBezTo>
                    <a:pt x="863" y="179"/>
                    <a:pt x="834" y="229"/>
                    <a:pt x="794" y="279"/>
                  </a:cubicBezTo>
                  <a:cubicBezTo>
                    <a:pt x="724" y="388"/>
                    <a:pt x="645" y="487"/>
                    <a:pt x="556" y="577"/>
                  </a:cubicBezTo>
                  <a:cubicBezTo>
                    <a:pt x="466" y="676"/>
                    <a:pt x="377" y="765"/>
                    <a:pt x="278" y="835"/>
                  </a:cubicBezTo>
                  <a:cubicBezTo>
                    <a:pt x="228" y="874"/>
                    <a:pt x="179" y="904"/>
                    <a:pt x="129" y="934"/>
                  </a:cubicBezTo>
                  <a:cubicBezTo>
                    <a:pt x="79" y="963"/>
                    <a:pt x="40" y="974"/>
                    <a:pt x="0" y="994"/>
                  </a:cubicBezTo>
                  <a:lnTo>
                    <a:pt x="69" y="1261"/>
                  </a:lnTo>
                  <a:cubicBezTo>
                    <a:pt x="129" y="1202"/>
                    <a:pt x="188" y="1152"/>
                    <a:pt x="238" y="1102"/>
                  </a:cubicBezTo>
                  <a:lnTo>
                    <a:pt x="377" y="944"/>
                  </a:lnTo>
                  <a:cubicBezTo>
                    <a:pt x="466" y="844"/>
                    <a:pt x="546" y="735"/>
                    <a:pt x="635" y="646"/>
                  </a:cubicBezTo>
                  <a:cubicBezTo>
                    <a:pt x="724" y="566"/>
                    <a:pt x="814" y="467"/>
                    <a:pt x="903" y="378"/>
                  </a:cubicBezTo>
                  <a:cubicBezTo>
                    <a:pt x="953" y="328"/>
                    <a:pt x="1002" y="288"/>
                    <a:pt x="1053" y="239"/>
                  </a:cubicBezTo>
                  <a:cubicBezTo>
                    <a:pt x="1102" y="179"/>
                    <a:pt x="1161" y="110"/>
                    <a:pt x="1201" y="40"/>
                  </a:cubicBezTo>
                  <a:lnTo>
                    <a:pt x="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3" name="Google Shape;12923;p31"/>
            <p:cNvSpPr/>
            <p:nvPr/>
          </p:nvSpPr>
          <p:spPr>
            <a:xfrm>
              <a:off x="5971575" y="2415575"/>
              <a:ext cx="44700" cy="45950"/>
            </a:xfrm>
            <a:custGeom>
              <a:avLst/>
              <a:gdLst/>
              <a:ahLst/>
              <a:cxnLst/>
              <a:rect l="l" t="t" r="r" b="b"/>
              <a:pathLst>
                <a:path w="1788" h="1838" extrusionOk="0">
                  <a:moveTo>
                    <a:pt x="907" y="313"/>
                  </a:moveTo>
                  <a:cubicBezTo>
                    <a:pt x="978" y="420"/>
                    <a:pt x="1047" y="528"/>
                    <a:pt x="1113" y="635"/>
                  </a:cubicBezTo>
                  <a:lnTo>
                    <a:pt x="1282" y="924"/>
                  </a:lnTo>
                  <a:lnTo>
                    <a:pt x="1421" y="1222"/>
                  </a:lnTo>
                  <a:cubicBezTo>
                    <a:pt x="1421" y="1222"/>
                    <a:pt x="1460" y="1301"/>
                    <a:pt x="1490" y="1370"/>
                  </a:cubicBezTo>
                  <a:cubicBezTo>
                    <a:pt x="1520" y="1450"/>
                    <a:pt x="1549" y="1520"/>
                    <a:pt x="1549" y="1520"/>
                  </a:cubicBezTo>
                  <a:lnTo>
                    <a:pt x="1599" y="1628"/>
                  </a:lnTo>
                  <a:lnTo>
                    <a:pt x="1619" y="1668"/>
                  </a:lnTo>
                  <a:lnTo>
                    <a:pt x="1619" y="1688"/>
                  </a:lnTo>
                  <a:lnTo>
                    <a:pt x="1599" y="1688"/>
                  </a:lnTo>
                  <a:cubicBezTo>
                    <a:pt x="1569" y="1688"/>
                    <a:pt x="1540" y="1678"/>
                    <a:pt x="1510" y="1678"/>
                  </a:cubicBezTo>
                  <a:lnTo>
                    <a:pt x="1450" y="1659"/>
                  </a:lnTo>
                  <a:cubicBezTo>
                    <a:pt x="1421" y="1648"/>
                    <a:pt x="1391" y="1639"/>
                    <a:pt x="1371" y="1628"/>
                  </a:cubicBezTo>
                  <a:cubicBezTo>
                    <a:pt x="1271" y="1579"/>
                    <a:pt x="1172" y="1529"/>
                    <a:pt x="1073" y="1489"/>
                  </a:cubicBezTo>
                  <a:cubicBezTo>
                    <a:pt x="865" y="1390"/>
                    <a:pt x="666" y="1321"/>
                    <a:pt x="468" y="1222"/>
                  </a:cubicBezTo>
                  <a:lnTo>
                    <a:pt x="229" y="1112"/>
                  </a:lnTo>
                  <a:cubicBezTo>
                    <a:pt x="219" y="1103"/>
                    <a:pt x="199" y="1103"/>
                    <a:pt x="209" y="1092"/>
                  </a:cubicBezTo>
                  <a:lnTo>
                    <a:pt x="229" y="1063"/>
                  </a:lnTo>
                  <a:lnTo>
                    <a:pt x="298" y="1003"/>
                  </a:lnTo>
                  <a:cubicBezTo>
                    <a:pt x="428" y="864"/>
                    <a:pt x="567" y="735"/>
                    <a:pt x="696" y="596"/>
                  </a:cubicBezTo>
                  <a:cubicBezTo>
                    <a:pt x="770" y="503"/>
                    <a:pt x="840" y="410"/>
                    <a:pt x="907" y="313"/>
                  </a:cubicBezTo>
                  <a:close/>
                  <a:moveTo>
                    <a:pt x="974" y="0"/>
                  </a:moveTo>
                  <a:lnTo>
                    <a:pt x="877" y="46"/>
                  </a:lnTo>
                  <a:lnTo>
                    <a:pt x="877" y="46"/>
                  </a:lnTo>
                  <a:lnTo>
                    <a:pt x="815" y="10"/>
                  </a:lnTo>
                  <a:cubicBezTo>
                    <a:pt x="800" y="39"/>
                    <a:pt x="786" y="68"/>
                    <a:pt x="771" y="97"/>
                  </a:cubicBezTo>
                  <a:lnTo>
                    <a:pt x="771" y="97"/>
                  </a:lnTo>
                  <a:lnTo>
                    <a:pt x="765" y="99"/>
                  </a:lnTo>
                  <a:cubicBezTo>
                    <a:pt x="766" y="100"/>
                    <a:pt x="767" y="101"/>
                    <a:pt x="768" y="103"/>
                  </a:cubicBezTo>
                  <a:lnTo>
                    <a:pt x="768" y="103"/>
                  </a:lnTo>
                  <a:cubicBezTo>
                    <a:pt x="701" y="231"/>
                    <a:pt x="629" y="359"/>
                    <a:pt x="557" y="487"/>
                  </a:cubicBezTo>
                  <a:cubicBezTo>
                    <a:pt x="448" y="626"/>
                    <a:pt x="318" y="765"/>
                    <a:pt x="199" y="904"/>
                  </a:cubicBezTo>
                  <a:lnTo>
                    <a:pt x="80" y="1033"/>
                  </a:lnTo>
                  <a:cubicBezTo>
                    <a:pt x="80" y="1033"/>
                    <a:pt x="18" y="1103"/>
                    <a:pt x="11" y="1103"/>
                  </a:cubicBezTo>
                  <a:cubicBezTo>
                    <a:pt x="11" y="1103"/>
                    <a:pt x="11" y="1103"/>
                    <a:pt x="11" y="1103"/>
                  </a:cubicBezTo>
                  <a:lnTo>
                    <a:pt x="1" y="1112"/>
                  </a:lnTo>
                  <a:cubicBezTo>
                    <a:pt x="1" y="1122"/>
                    <a:pt x="1" y="1122"/>
                    <a:pt x="11" y="1122"/>
                  </a:cubicBezTo>
                  <a:lnTo>
                    <a:pt x="40" y="1132"/>
                  </a:lnTo>
                  <a:lnTo>
                    <a:pt x="90" y="1162"/>
                  </a:lnTo>
                  <a:cubicBezTo>
                    <a:pt x="90" y="1162"/>
                    <a:pt x="179" y="1211"/>
                    <a:pt x="259" y="1242"/>
                  </a:cubicBezTo>
                  <a:lnTo>
                    <a:pt x="437" y="1321"/>
                  </a:lnTo>
                  <a:cubicBezTo>
                    <a:pt x="626" y="1410"/>
                    <a:pt x="845" y="1480"/>
                    <a:pt x="1033" y="1579"/>
                  </a:cubicBezTo>
                  <a:cubicBezTo>
                    <a:pt x="1123" y="1628"/>
                    <a:pt x="1222" y="1678"/>
                    <a:pt x="1331" y="1718"/>
                  </a:cubicBezTo>
                  <a:cubicBezTo>
                    <a:pt x="1351" y="1728"/>
                    <a:pt x="1381" y="1748"/>
                    <a:pt x="1410" y="1758"/>
                  </a:cubicBezTo>
                  <a:lnTo>
                    <a:pt x="1500" y="1787"/>
                  </a:lnTo>
                  <a:cubicBezTo>
                    <a:pt x="1580" y="1807"/>
                    <a:pt x="1649" y="1817"/>
                    <a:pt x="1728" y="1827"/>
                  </a:cubicBezTo>
                  <a:lnTo>
                    <a:pt x="1788" y="1837"/>
                  </a:lnTo>
                  <a:cubicBezTo>
                    <a:pt x="1788" y="1817"/>
                    <a:pt x="1778" y="1798"/>
                    <a:pt x="1778" y="1787"/>
                  </a:cubicBezTo>
                  <a:lnTo>
                    <a:pt x="1738" y="1678"/>
                  </a:lnTo>
                  <a:cubicBezTo>
                    <a:pt x="1738" y="1678"/>
                    <a:pt x="1728" y="1628"/>
                    <a:pt x="1708" y="1579"/>
                  </a:cubicBezTo>
                  <a:lnTo>
                    <a:pt x="1669" y="1480"/>
                  </a:lnTo>
                  <a:lnTo>
                    <a:pt x="1549" y="1162"/>
                  </a:lnTo>
                  <a:lnTo>
                    <a:pt x="1421" y="864"/>
                  </a:lnTo>
                  <a:lnTo>
                    <a:pt x="1271" y="566"/>
                  </a:lnTo>
                  <a:lnTo>
                    <a:pt x="97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31"/>
            <p:cNvSpPr/>
            <p:nvPr/>
          </p:nvSpPr>
          <p:spPr>
            <a:xfrm>
              <a:off x="5918225" y="2503200"/>
              <a:ext cx="40475" cy="114800"/>
            </a:xfrm>
            <a:custGeom>
              <a:avLst/>
              <a:gdLst/>
              <a:ahLst/>
              <a:cxnLst/>
              <a:rect l="l" t="t" r="r" b="b"/>
              <a:pathLst>
                <a:path w="1619" h="4592" extrusionOk="0">
                  <a:moveTo>
                    <a:pt x="1509" y="0"/>
                  </a:moveTo>
                  <a:cubicBezTo>
                    <a:pt x="1320" y="109"/>
                    <a:pt x="1142" y="239"/>
                    <a:pt x="943" y="338"/>
                  </a:cubicBezTo>
                  <a:cubicBezTo>
                    <a:pt x="744" y="437"/>
                    <a:pt x="546" y="537"/>
                    <a:pt x="347" y="626"/>
                  </a:cubicBezTo>
                  <a:lnTo>
                    <a:pt x="238" y="685"/>
                  </a:lnTo>
                  <a:cubicBezTo>
                    <a:pt x="219" y="695"/>
                    <a:pt x="188" y="695"/>
                    <a:pt x="188" y="705"/>
                  </a:cubicBezTo>
                  <a:lnTo>
                    <a:pt x="199" y="775"/>
                  </a:lnTo>
                  <a:lnTo>
                    <a:pt x="228" y="963"/>
                  </a:lnTo>
                  <a:lnTo>
                    <a:pt x="288" y="1281"/>
                  </a:lnTo>
                  <a:lnTo>
                    <a:pt x="347" y="1599"/>
                  </a:lnTo>
                  <a:cubicBezTo>
                    <a:pt x="367" y="1708"/>
                    <a:pt x="358" y="1817"/>
                    <a:pt x="367" y="1927"/>
                  </a:cubicBezTo>
                  <a:lnTo>
                    <a:pt x="367" y="2254"/>
                  </a:lnTo>
                  <a:cubicBezTo>
                    <a:pt x="377" y="2423"/>
                    <a:pt x="377" y="2582"/>
                    <a:pt x="377" y="2582"/>
                  </a:cubicBezTo>
                  <a:cubicBezTo>
                    <a:pt x="358" y="2810"/>
                    <a:pt x="327" y="3028"/>
                    <a:pt x="308" y="3257"/>
                  </a:cubicBezTo>
                  <a:cubicBezTo>
                    <a:pt x="248" y="3694"/>
                    <a:pt x="129" y="4160"/>
                    <a:pt x="0" y="4588"/>
                  </a:cubicBezTo>
                  <a:lnTo>
                    <a:pt x="169" y="4588"/>
                  </a:lnTo>
                  <a:cubicBezTo>
                    <a:pt x="198" y="4591"/>
                    <a:pt x="227" y="4592"/>
                    <a:pt x="252" y="4592"/>
                  </a:cubicBezTo>
                  <a:cubicBezTo>
                    <a:pt x="302" y="4592"/>
                    <a:pt x="338" y="4588"/>
                    <a:pt x="338" y="4588"/>
                  </a:cubicBezTo>
                  <a:cubicBezTo>
                    <a:pt x="387" y="4140"/>
                    <a:pt x="457" y="3694"/>
                    <a:pt x="477" y="3247"/>
                  </a:cubicBezTo>
                  <a:cubicBezTo>
                    <a:pt x="486" y="3019"/>
                    <a:pt x="497" y="2800"/>
                    <a:pt x="506" y="2572"/>
                  </a:cubicBezTo>
                  <a:cubicBezTo>
                    <a:pt x="506" y="2572"/>
                    <a:pt x="497" y="2413"/>
                    <a:pt x="497" y="2244"/>
                  </a:cubicBezTo>
                  <a:cubicBezTo>
                    <a:pt x="486" y="2075"/>
                    <a:pt x="477" y="1916"/>
                    <a:pt x="477" y="1916"/>
                  </a:cubicBezTo>
                  <a:cubicBezTo>
                    <a:pt x="477" y="1807"/>
                    <a:pt x="477" y="1698"/>
                    <a:pt x="457" y="1589"/>
                  </a:cubicBezTo>
                  <a:lnTo>
                    <a:pt x="407" y="1261"/>
                  </a:lnTo>
                  <a:lnTo>
                    <a:pt x="358" y="934"/>
                  </a:lnTo>
                  <a:lnTo>
                    <a:pt x="338" y="804"/>
                  </a:lnTo>
                  <a:lnTo>
                    <a:pt x="327" y="784"/>
                  </a:lnTo>
                  <a:cubicBezTo>
                    <a:pt x="338" y="775"/>
                    <a:pt x="347" y="775"/>
                    <a:pt x="347" y="775"/>
                  </a:cubicBezTo>
                  <a:lnTo>
                    <a:pt x="397" y="755"/>
                  </a:lnTo>
                  <a:cubicBezTo>
                    <a:pt x="605" y="676"/>
                    <a:pt x="814" y="586"/>
                    <a:pt x="1022" y="506"/>
                  </a:cubicBezTo>
                  <a:cubicBezTo>
                    <a:pt x="1231" y="417"/>
                    <a:pt x="1420" y="308"/>
                    <a:pt x="1618" y="209"/>
                  </a:cubicBezTo>
                  <a:lnTo>
                    <a:pt x="15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31"/>
            <p:cNvSpPr/>
            <p:nvPr/>
          </p:nvSpPr>
          <p:spPr>
            <a:xfrm>
              <a:off x="5812975" y="2529750"/>
              <a:ext cx="77475" cy="96325"/>
            </a:xfrm>
            <a:custGeom>
              <a:avLst/>
              <a:gdLst/>
              <a:ahLst/>
              <a:cxnLst/>
              <a:rect l="l" t="t" r="r" b="b"/>
              <a:pathLst>
                <a:path w="3099" h="3853" extrusionOk="0">
                  <a:moveTo>
                    <a:pt x="30" y="0"/>
                  </a:moveTo>
                  <a:lnTo>
                    <a:pt x="0" y="229"/>
                  </a:lnTo>
                  <a:cubicBezTo>
                    <a:pt x="228" y="249"/>
                    <a:pt x="447" y="269"/>
                    <a:pt x="675" y="289"/>
                  </a:cubicBezTo>
                  <a:cubicBezTo>
                    <a:pt x="739" y="300"/>
                    <a:pt x="802" y="305"/>
                    <a:pt x="866" y="305"/>
                  </a:cubicBezTo>
                  <a:cubicBezTo>
                    <a:pt x="911" y="305"/>
                    <a:pt x="957" y="303"/>
                    <a:pt x="1003" y="298"/>
                  </a:cubicBezTo>
                  <a:lnTo>
                    <a:pt x="1410" y="298"/>
                  </a:lnTo>
                  <a:lnTo>
                    <a:pt x="1420" y="318"/>
                  </a:lnTo>
                  <a:lnTo>
                    <a:pt x="1440" y="448"/>
                  </a:lnTo>
                  <a:lnTo>
                    <a:pt x="1509" y="775"/>
                  </a:lnTo>
                  <a:lnTo>
                    <a:pt x="1579" y="1093"/>
                  </a:lnTo>
                  <a:cubicBezTo>
                    <a:pt x="1609" y="1202"/>
                    <a:pt x="1648" y="1311"/>
                    <a:pt x="1678" y="1410"/>
                  </a:cubicBezTo>
                  <a:cubicBezTo>
                    <a:pt x="1678" y="1410"/>
                    <a:pt x="1737" y="1569"/>
                    <a:pt x="1787" y="1728"/>
                  </a:cubicBezTo>
                  <a:cubicBezTo>
                    <a:pt x="1837" y="1887"/>
                    <a:pt x="1896" y="2046"/>
                    <a:pt x="1896" y="2046"/>
                  </a:cubicBezTo>
                  <a:cubicBezTo>
                    <a:pt x="1986" y="2255"/>
                    <a:pt x="2075" y="2453"/>
                    <a:pt x="2165" y="2652"/>
                  </a:cubicBezTo>
                  <a:cubicBezTo>
                    <a:pt x="2343" y="3059"/>
                    <a:pt x="2562" y="3456"/>
                    <a:pt x="2780" y="3853"/>
                  </a:cubicBezTo>
                  <a:lnTo>
                    <a:pt x="3098" y="3734"/>
                  </a:lnTo>
                  <a:cubicBezTo>
                    <a:pt x="2810" y="3367"/>
                    <a:pt x="2542" y="2989"/>
                    <a:pt x="2333" y="2602"/>
                  </a:cubicBezTo>
                  <a:cubicBezTo>
                    <a:pt x="2224" y="2403"/>
                    <a:pt x="2115" y="2205"/>
                    <a:pt x="2026" y="2006"/>
                  </a:cubicBezTo>
                  <a:cubicBezTo>
                    <a:pt x="2026" y="2006"/>
                    <a:pt x="1966" y="1847"/>
                    <a:pt x="1907" y="1699"/>
                  </a:cubicBezTo>
                  <a:cubicBezTo>
                    <a:pt x="1847" y="1549"/>
                    <a:pt x="1797" y="1390"/>
                    <a:pt x="1797" y="1390"/>
                  </a:cubicBezTo>
                  <a:cubicBezTo>
                    <a:pt x="1757" y="1282"/>
                    <a:pt x="1718" y="1182"/>
                    <a:pt x="1698" y="1073"/>
                  </a:cubicBezTo>
                  <a:lnTo>
                    <a:pt x="1629" y="755"/>
                  </a:lnTo>
                  <a:lnTo>
                    <a:pt x="1569" y="428"/>
                  </a:lnTo>
                  <a:lnTo>
                    <a:pt x="1539" y="239"/>
                  </a:lnTo>
                  <a:lnTo>
                    <a:pt x="1519" y="179"/>
                  </a:lnTo>
                  <a:cubicBezTo>
                    <a:pt x="1514" y="169"/>
                    <a:pt x="1505" y="167"/>
                    <a:pt x="1495" y="167"/>
                  </a:cubicBezTo>
                  <a:cubicBezTo>
                    <a:pt x="1485" y="167"/>
                    <a:pt x="1475" y="170"/>
                    <a:pt x="1470" y="170"/>
                  </a:cubicBezTo>
                  <a:lnTo>
                    <a:pt x="1340" y="159"/>
                  </a:lnTo>
                  <a:lnTo>
                    <a:pt x="1013" y="139"/>
                  </a:lnTo>
                  <a:cubicBezTo>
                    <a:pt x="903" y="139"/>
                    <a:pt x="795" y="130"/>
                    <a:pt x="685" y="110"/>
                  </a:cubicBezTo>
                  <a:cubicBezTo>
                    <a:pt x="466" y="70"/>
                    <a:pt x="248" y="4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6" name="Google Shape;12926;p31"/>
            <p:cNvSpPr/>
            <p:nvPr/>
          </p:nvSpPr>
          <p:spPr>
            <a:xfrm>
              <a:off x="5821150" y="2448600"/>
              <a:ext cx="108025" cy="25825"/>
            </a:xfrm>
            <a:custGeom>
              <a:avLst/>
              <a:gdLst/>
              <a:ahLst/>
              <a:cxnLst/>
              <a:rect l="l" t="t" r="r" b="b"/>
              <a:pathLst>
                <a:path w="4321" h="1033" extrusionOk="0">
                  <a:moveTo>
                    <a:pt x="4210" y="0"/>
                  </a:moveTo>
                  <a:lnTo>
                    <a:pt x="3972" y="139"/>
                  </a:lnTo>
                  <a:cubicBezTo>
                    <a:pt x="3903" y="188"/>
                    <a:pt x="3824" y="228"/>
                    <a:pt x="3734" y="258"/>
                  </a:cubicBezTo>
                  <a:cubicBezTo>
                    <a:pt x="3575" y="338"/>
                    <a:pt x="3407" y="407"/>
                    <a:pt x="3248" y="486"/>
                  </a:cubicBezTo>
                  <a:lnTo>
                    <a:pt x="2721" y="655"/>
                  </a:lnTo>
                  <a:cubicBezTo>
                    <a:pt x="2681" y="675"/>
                    <a:pt x="2632" y="685"/>
                    <a:pt x="2592" y="695"/>
                  </a:cubicBezTo>
                  <a:lnTo>
                    <a:pt x="2453" y="724"/>
                  </a:lnTo>
                  <a:lnTo>
                    <a:pt x="2185" y="774"/>
                  </a:lnTo>
                  <a:lnTo>
                    <a:pt x="1917" y="834"/>
                  </a:lnTo>
                  <a:lnTo>
                    <a:pt x="1649" y="854"/>
                  </a:lnTo>
                  <a:cubicBezTo>
                    <a:pt x="1505" y="861"/>
                    <a:pt x="1368" y="880"/>
                    <a:pt x="1231" y="880"/>
                  </a:cubicBezTo>
                  <a:cubicBezTo>
                    <a:pt x="1188" y="880"/>
                    <a:pt x="1146" y="879"/>
                    <a:pt x="1103" y="874"/>
                  </a:cubicBezTo>
                  <a:cubicBezTo>
                    <a:pt x="914" y="863"/>
                    <a:pt x="735" y="863"/>
                    <a:pt x="557" y="844"/>
                  </a:cubicBezTo>
                  <a:lnTo>
                    <a:pt x="289" y="804"/>
                  </a:lnTo>
                  <a:cubicBezTo>
                    <a:pt x="249" y="794"/>
                    <a:pt x="199" y="794"/>
                    <a:pt x="159" y="784"/>
                  </a:cubicBezTo>
                  <a:lnTo>
                    <a:pt x="31" y="774"/>
                  </a:lnTo>
                  <a:lnTo>
                    <a:pt x="0" y="1022"/>
                  </a:lnTo>
                  <a:lnTo>
                    <a:pt x="139" y="1022"/>
                  </a:lnTo>
                  <a:cubicBezTo>
                    <a:pt x="190" y="1022"/>
                    <a:pt x="229" y="1013"/>
                    <a:pt x="279" y="1013"/>
                  </a:cubicBezTo>
                  <a:lnTo>
                    <a:pt x="547" y="1033"/>
                  </a:lnTo>
                  <a:cubicBezTo>
                    <a:pt x="735" y="1033"/>
                    <a:pt x="924" y="1013"/>
                    <a:pt x="1103" y="1013"/>
                  </a:cubicBezTo>
                  <a:cubicBezTo>
                    <a:pt x="1291" y="1013"/>
                    <a:pt x="1470" y="973"/>
                    <a:pt x="1659" y="963"/>
                  </a:cubicBezTo>
                  <a:lnTo>
                    <a:pt x="1937" y="933"/>
                  </a:lnTo>
                  <a:cubicBezTo>
                    <a:pt x="2026" y="923"/>
                    <a:pt x="2116" y="894"/>
                    <a:pt x="2205" y="874"/>
                  </a:cubicBezTo>
                  <a:lnTo>
                    <a:pt x="2483" y="824"/>
                  </a:lnTo>
                  <a:lnTo>
                    <a:pt x="2612" y="804"/>
                  </a:lnTo>
                  <a:cubicBezTo>
                    <a:pt x="2661" y="794"/>
                    <a:pt x="2701" y="774"/>
                    <a:pt x="2751" y="764"/>
                  </a:cubicBezTo>
                  <a:lnTo>
                    <a:pt x="3287" y="616"/>
                  </a:lnTo>
                  <a:cubicBezTo>
                    <a:pt x="3466" y="556"/>
                    <a:pt x="3635" y="496"/>
                    <a:pt x="3813" y="437"/>
                  </a:cubicBezTo>
                  <a:cubicBezTo>
                    <a:pt x="3903" y="407"/>
                    <a:pt x="3982" y="367"/>
                    <a:pt x="4071" y="327"/>
                  </a:cubicBezTo>
                  <a:lnTo>
                    <a:pt x="4320" y="208"/>
                  </a:lnTo>
                  <a:lnTo>
                    <a:pt x="42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7" name="Google Shape;12927;p31"/>
            <p:cNvSpPr/>
            <p:nvPr/>
          </p:nvSpPr>
          <p:spPr>
            <a:xfrm>
              <a:off x="5824125" y="2428475"/>
              <a:ext cx="94125" cy="23125"/>
            </a:xfrm>
            <a:custGeom>
              <a:avLst/>
              <a:gdLst/>
              <a:ahLst/>
              <a:cxnLst/>
              <a:rect l="l" t="t" r="r" b="b"/>
              <a:pathLst>
                <a:path w="3765" h="925" extrusionOk="0">
                  <a:moveTo>
                    <a:pt x="3655" y="0"/>
                  </a:moveTo>
                  <a:lnTo>
                    <a:pt x="3446" y="119"/>
                  </a:lnTo>
                  <a:cubicBezTo>
                    <a:pt x="3387" y="159"/>
                    <a:pt x="3317" y="199"/>
                    <a:pt x="3248" y="229"/>
                  </a:cubicBezTo>
                  <a:cubicBezTo>
                    <a:pt x="3099" y="289"/>
                    <a:pt x="2960" y="358"/>
                    <a:pt x="2820" y="428"/>
                  </a:cubicBezTo>
                  <a:lnTo>
                    <a:pt x="2364" y="576"/>
                  </a:lnTo>
                  <a:cubicBezTo>
                    <a:pt x="2324" y="587"/>
                    <a:pt x="2284" y="606"/>
                    <a:pt x="2255" y="616"/>
                  </a:cubicBezTo>
                  <a:lnTo>
                    <a:pt x="2136" y="636"/>
                  </a:lnTo>
                  <a:lnTo>
                    <a:pt x="1897" y="686"/>
                  </a:lnTo>
                  <a:cubicBezTo>
                    <a:pt x="1818" y="695"/>
                    <a:pt x="1748" y="715"/>
                    <a:pt x="1669" y="726"/>
                  </a:cubicBezTo>
                  <a:lnTo>
                    <a:pt x="1430" y="745"/>
                  </a:lnTo>
                  <a:cubicBezTo>
                    <a:pt x="1321" y="752"/>
                    <a:pt x="1211" y="763"/>
                    <a:pt x="1102" y="763"/>
                  </a:cubicBezTo>
                  <a:cubicBezTo>
                    <a:pt x="1053" y="763"/>
                    <a:pt x="1003" y="761"/>
                    <a:pt x="954" y="755"/>
                  </a:cubicBezTo>
                  <a:cubicBezTo>
                    <a:pt x="795" y="745"/>
                    <a:pt x="646" y="755"/>
                    <a:pt x="488" y="735"/>
                  </a:cubicBezTo>
                  <a:lnTo>
                    <a:pt x="259" y="695"/>
                  </a:lnTo>
                  <a:cubicBezTo>
                    <a:pt x="219" y="686"/>
                    <a:pt x="179" y="686"/>
                    <a:pt x="140" y="686"/>
                  </a:cubicBezTo>
                  <a:lnTo>
                    <a:pt x="31" y="676"/>
                  </a:lnTo>
                  <a:lnTo>
                    <a:pt x="1" y="924"/>
                  </a:lnTo>
                  <a:lnTo>
                    <a:pt x="130" y="914"/>
                  </a:lnTo>
                  <a:cubicBezTo>
                    <a:pt x="160" y="914"/>
                    <a:pt x="199" y="904"/>
                    <a:pt x="239" y="904"/>
                  </a:cubicBezTo>
                  <a:lnTo>
                    <a:pt x="477" y="914"/>
                  </a:lnTo>
                  <a:cubicBezTo>
                    <a:pt x="508" y="916"/>
                    <a:pt x="540" y="917"/>
                    <a:pt x="572" y="917"/>
                  </a:cubicBezTo>
                  <a:cubicBezTo>
                    <a:pt x="702" y="917"/>
                    <a:pt x="836" y="902"/>
                    <a:pt x="964" y="894"/>
                  </a:cubicBezTo>
                  <a:cubicBezTo>
                    <a:pt x="982" y="895"/>
                    <a:pt x="1000" y="896"/>
                    <a:pt x="1018" y="896"/>
                  </a:cubicBezTo>
                  <a:cubicBezTo>
                    <a:pt x="1159" y="896"/>
                    <a:pt x="1300" y="863"/>
                    <a:pt x="1441" y="854"/>
                  </a:cubicBezTo>
                  <a:lnTo>
                    <a:pt x="1679" y="825"/>
                  </a:lnTo>
                  <a:cubicBezTo>
                    <a:pt x="1758" y="815"/>
                    <a:pt x="1838" y="795"/>
                    <a:pt x="1917" y="785"/>
                  </a:cubicBezTo>
                  <a:lnTo>
                    <a:pt x="2156" y="735"/>
                  </a:lnTo>
                  <a:lnTo>
                    <a:pt x="2275" y="715"/>
                  </a:lnTo>
                  <a:lnTo>
                    <a:pt x="2394" y="686"/>
                  </a:lnTo>
                  <a:cubicBezTo>
                    <a:pt x="2553" y="636"/>
                    <a:pt x="2701" y="596"/>
                    <a:pt x="2860" y="556"/>
                  </a:cubicBezTo>
                  <a:cubicBezTo>
                    <a:pt x="3010" y="507"/>
                    <a:pt x="3168" y="448"/>
                    <a:pt x="3317" y="398"/>
                  </a:cubicBezTo>
                  <a:cubicBezTo>
                    <a:pt x="3396" y="378"/>
                    <a:pt x="3476" y="348"/>
                    <a:pt x="3546" y="309"/>
                  </a:cubicBezTo>
                  <a:lnTo>
                    <a:pt x="3764" y="209"/>
                  </a:lnTo>
                  <a:lnTo>
                    <a:pt x="36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8" name="Google Shape;12928;p31"/>
            <p:cNvSpPr/>
            <p:nvPr/>
          </p:nvSpPr>
          <p:spPr>
            <a:xfrm>
              <a:off x="5884950" y="2614900"/>
              <a:ext cx="40750" cy="12425"/>
            </a:xfrm>
            <a:custGeom>
              <a:avLst/>
              <a:gdLst/>
              <a:ahLst/>
              <a:cxnLst/>
              <a:rect l="l" t="t" r="r" b="b"/>
              <a:pathLst>
                <a:path w="1630" h="497" extrusionOk="0">
                  <a:moveTo>
                    <a:pt x="1440" y="0"/>
                  </a:moveTo>
                  <a:cubicBezTo>
                    <a:pt x="1400" y="10"/>
                    <a:pt x="1380" y="50"/>
                    <a:pt x="1331" y="70"/>
                  </a:cubicBezTo>
                  <a:cubicBezTo>
                    <a:pt x="1272" y="89"/>
                    <a:pt x="1212" y="120"/>
                    <a:pt x="1162" y="140"/>
                  </a:cubicBezTo>
                  <a:cubicBezTo>
                    <a:pt x="1043" y="169"/>
                    <a:pt x="914" y="199"/>
                    <a:pt x="785" y="228"/>
                  </a:cubicBezTo>
                  <a:cubicBezTo>
                    <a:pt x="656" y="259"/>
                    <a:pt x="537" y="279"/>
                    <a:pt x="418" y="288"/>
                  </a:cubicBezTo>
                  <a:cubicBezTo>
                    <a:pt x="400" y="291"/>
                    <a:pt x="382" y="292"/>
                    <a:pt x="365" y="292"/>
                  </a:cubicBezTo>
                  <a:cubicBezTo>
                    <a:pt x="323" y="292"/>
                    <a:pt x="281" y="285"/>
                    <a:pt x="239" y="279"/>
                  </a:cubicBezTo>
                  <a:cubicBezTo>
                    <a:pt x="189" y="279"/>
                    <a:pt x="140" y="259"/>
                    <a:pt x="100" y="239"/>
                  </a:cubicBezTo>
                  <a:lnTo>
                    <a:pt x="1" y="497"/>
                  </a:lnTo>
                  <a:cubicBezTo>
                    <a:pt x="80" y="497"/>
                    <a:pt x="160" y="487"/>
                    <a:pt x="229" y="477"/>
                  </a:cubicBezTo>
                  <a:lnTo>
                    <a:pt x="328" y="457"/>
                  </a:lnTo>
                  <a:cubicBezTo>
                    <a:pt x="387" y="447"/>
                    <a:pt x="438" y="437"/>
                    <a:pt x="438" y="437"/>
                  </a:cubicBezTo>
                  <a:cubicBezTo>
                    <a:pt x="566" y="398"/>
                    <a:pt x="685" y="358"/>
                    <a:pt x="815" y="338"/>
                  </a:cubicBezTo>
                  <a:cubicBezTo>
                    <a:pt x="934" y="308"/>
                    <a:pt x="1063" y="288"/>
                    <a:pt x="1192" y="279"/>
                  </a:cubicBezTo>
                  <a:cubicBezTo>
                    <a:pt x="1261" y="268"/>
                    <a:pt x="1321" y="259"/>
                    <a:pt x="1391" y="259"/>
                  </a:cubicBezTo>
                  <a:cubicBezTo>
                    <a:pt x="1460" y="239"/>
                    <a:pt x="1559" y="228"/>
                    <a:pt x="1629" y="189"/>
                  </a:cubicBezTo>
                  <a:lnTo>
                    <a:pt x="14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9" name="Google Shape;12929;p31"/>
            <p:cNvSpPr/>
            <p:nvPr/>
          </p:nvSpPr>
          <p:spPr>
            <a:xfrm>
              <a:off x="5861350" y="2480100"/>
              <a:ext cx="36275" cy="51150"/>
            </a:xfrm>
            <a:custGeom>
              <a:avLst/>
              <a:gdLst/>
              <a:ahLst/>
              <a:cxnLst/>
              <a:rect l="l" t="t" r="r" b="b"/>
              <a:pathLst>
                <a:path w="1451" h="2046" extrusionOk="0">
                  <a:moveTo>
                    <a:pt x="1220" y="300"/>
                  </a:moveTo>
                  <a:lnTo>
                    <a:pt x="1220" y="300"/>
                  </a:lnTo>
                  <a:cubicBezTo>
                    <a:pt x="1213" y="430"/>
                    <a:pt x="1205" y="558"/>
                    <a:pt x="1192" y="686"/>
                  </a:cubicBezTo>
                  <a:lnTo>
                    <a:pt x="1153" y="1004"/>
                  </a:lnTo>
                  <a:lnTo>
                    <a:pt x="1093" y="1331"/>
                  </a:lnTo>
                  <a:lnTo>
                    <a:pt x="1024" y="1649"/>
                  </a:lnTo>
                  <a:lnTo>
                    <a:pt x="994" y="1758"/>
                  </a:lnTo>
                  <a:lnTo>
                    <a:pt x="984" y="1808"/>
                  </a:lnTo>
                  <a:lnTo>
                    <a:pt x="984" y="1828"/>
                  </a:lnTo>
                  <a:lnTo>
                    <a:pt x="965" y="1818"/>
                  </a:lnTo>
                  <a:cubicBezTo>
                    <a:pt x="945" y="1798"/>
                    <a:pt x="925" y="1778"/>
                    <a:pt x="905" y="1748"/>
                  </a:cubicBezTo>
                  <a:lnTo>
                    <a:pt x="865" y="1699"/>
                  </a:lnTo>
                  <a:cubicBezTo>
                    <a:pt x="845" y="1679"/>
                    <a:pt x="835" y="1659"/>
                    <a:pt x="815" y="1629"/>
                  </a:cubicBezTo>
                  <a:cubicBezTo>
                    <a:pt x="766" y="1540"/>
                    <a:pt x="706" y="1450"/>
                    <a:pt x="656" y="1351"/>
                  </a:cubicBezTo>
                  <a:cubicBezTo>
                    <a:pt x="547" y="1152"/>
                    <a:pt x="428" y="964"/>
                    <a:pt x="329" y="775"/>
                  </a:cubicBezTo>
                  <a:lnTo>
                    <a:pt x="200" y="537"/>
                  </a:lnTo>
                  <a:cubicBezTo>
                    <a:pt x="190" y="527"/>
                    <a:pt x="180" y="507"/>
                    <a:pt x="190" y="507"/>
                  </a:cubicBezTo>
                  <a:lnTo>
                    <a:pt x="219" y="507"/>
                  </a:lnTo>
                  <a:lnTo>
                    <a:pt x="319" y="497"/>
                  </a:lnTo>
                  <a:cubicBezTo>
                    <a:pt x="508" y="488"/>
                    <a:pt x="687" y="437"/>
                    <a:pt x="875" y="398"/>
                  </a:cubicBezTo>
                  <a:cubicBezTo>
                    <a:pt x="988" y="366"/>
                    <a:pt x="1106" y="339"/>
                    <a:pt x="1220" y="300"/>
                  </a:cubicBezTo>
                  <a:close/>
                  <a:moveTo>
                    <a:pt x="1312" y="1"/>
                  </a:moveTo>
                  <a:cubicBezTo>
                    <a:pt x="1163" y="100"/>
                    <a:pt x="994" y="159"/>
                    <a:pt x="826" y="219"/>
                  </a:cubicBezTo>
                  <a:cubicBezTo>
                    <a:pt x="656" y="269"/>
                    <a:pt x="478" y="338"/>
                    <a:pt x="299" y="358"/>
                  </a:cubicBezTo>
                  <a:lnTo>
                    <a:pt x="120" y="388"/>
                  </a:lnTo>
                  <a:lnTo>
                    <a:pt x="21" y="408"/>
                  </a:lnTo>
                  <a:lnTo>
                    <a:pt x="1" y="408"/>
                  </a:lnTo>
                  <a:lnTo>
                    <a:pt x="11" y="418"/>
                  </a:lnTo>
                  <a:lnTo>
                    <a:pt x="21" y="448"/>
                  </a:lnTo>
                  <a:lnTo>
                    <a:pt x="51" y="497"/>
                  </a:lnTo>
                  <a:cubicBezTo>
                    <a:pt x="51" y="497"/>
                    <a:pt x="100" y="576"/>
                    <a:pt x="140" y="666"/>
                  </a:cubicBezTo>
                  <a:cubicBezTo>
                    <a:pt x="190" y="746"/>
                    <a:pt x="239" y="835"/>
                    <a:pt x="239" y="835"/>
                  </a:cubicBezTo>
                  <a:cubicBezTo>
                    <a:pt x="349" y="1024"/>
                    <a:pt x="478" y="1212"/>
                    <a:pt x="567" y="1401"/>
                  </a:cubicBezTo>
                  <a:cubicBezTo>
                    <a:pt x="627" y="1500"/>
                    <a:pt x="676" y="1600"/>
                    <a:pt x="726" y="1689"/>
                  </a:cubicBezTo>
                  <a:cubicBezTo>
                    <a:pt x="746" y="1719"/>
                    <a:pt x="756" y="1739"/>
                    <a:pt x="775" y="1768"/>
                  </a:cubicBezTo>
                  <a:lnTo>
                    <a:pt x="835" y="1847"/>
                  </a:lnTo>
                  <a:cubicBezTo>
                    <a:pt x="885" y="1897"/>
                    <a:pt x="934" y="1957"/>
                    <a:pt x="994" y="2006"/>
                  </a:cubicBezTo>
                  <a:lnTo>
                    <a:pt x="1034" y="2046"/>
                  </a:lnTo>
                  <a:cubicBezTo>
                    <a:pt x="1044" y="2026"/>
                    <a:pt x="1044" y="2006"/>
                    <a:pt x="1053" y="1986"/>
                  </a:cubicBezTo>
                  <a:lnTo>
                    <a:pt x="1084" y="1878"/>
                  </a:lnTo>
                  <a:lnTo>
                    <a:pt x="1143" y="1679"/>
                  </a:lnTo>
                  <a:lnTo>
                    <a:pt x="1232" y="1361"/>
                  </a:lnTo>
                  <a:lnTo>
                    <a:pt x="1312" y="1053"/>
                  </a:lnTo>
                  <a:cubicBezTo>
                    <a:pt x="1312" y="1053"/>
                    <a:pt x="1322" y="974"/>
                    <a:pt x="1342" y="894"/>
                  </a:cubicBezTo>
                  <a:cubicBezTo>
                    <a:pt x="1351" y="805"/>
                    <a:pt x="1362" y="726"/>
                    <a:pt x="1362" y="726"/>
                  </a:cubicBezTo>
                  <a:cubicBezTo>
                    <a:pt x="1401" y="507"/>
                    <a:pt x="1421" y="289"/>
                    <a:pt x="1451" y="80"/>
                  </a:cubicBezTo>
                  <a:lnTo>
                    <a:pt x="1341" y="65"/>
                  </a:lnTo>
                  <a:lnTo>
                    <a:pt x="1341" y="65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31"/>
            <p:cNvSpPr/>
            <p:nvPr/>
          </p:nvSpPr>
          <p:spPr>
            <a:xfrm>
              <a:off x="5715900" y="2524200"/>
              <a:ext cx="97825" cy="80800"/>
            </a:xfrm>
            <a:custGeom>
              <a:avLst/>
              <a:gdLst/>
              <a:ahLst/>
              <a:cxnLst/>
              <a:rect l="l" t="t" r="r" b="b"/>
              <a:pathLst>
                <a:path w="3913" h="3232" extrusionOk="0">
                  <a:moveTo>
                    <a:pt x="2446" y="0"/>
                  </a:moveTo>
                  <a:cubicBezTo>
                    <a:pt x="2441" y="0"/>
                    <a:pt x="2436" y="1"/>
                    <a:pt x="2434" y="4"/>
                  </a:cubicBezTo>
                  <a:lnTo>
                    <a:pt x="2403" y="64"/>
                  </a:lnTo>
                  <a:lnTo>
                    <a:pt x="2324" y="233"/>
                  </a:lnTo>
                  <a:lnTo>
                    <a:pt x="2185" y="531"/>
                  </a:lnTo>
                  <a:lnTo>
                    <a:pt x="2036" y="818"/>
                  </a:lnTo>
                  <a:cubicBezTo>
                    <a:pt x="1986" y="917"/>
                    <a:pt x="1917" y="1007"/>
                    <a:pt x="1858" y="1107"/>
                  </a:cubicBezTo>
                  <a:cubicBezTo>
                    <a:pt x="1858" y="1107"/>
                    <a:pt x="1768" y="1235"/>
                    <a:pt x="1669" y="1374"/>
                  </a:cubicBezTo>
                  <a:cubicBezTo>
                    <a:pt x="1569" y="1513"/>
                    <a:pt x="1470" y="1643"/>
                    <a:pt x="1470" y="1643"/>
                  </a:cubicBezTo>
                  <a:cubicBezTo>
                    <a:pt x="1331" y="1821"/>
                    <a:pt x="1183" y="1990"/>
                    <a:pt x="1024" y="2149"/>
                  </a:cubicBezTo>
                  <a:cubicBezTo>
                    <a:pt x="726" y="2466"/>
                    <a:pt x="358" y="2755"/>
                    <a:pt x="1" y="3033"/>
                  </a:cubicBezTo>
                  <a:lnTo>
                    <a:pt x="269" y="3231"/>
                  </a:lnTo>
                  <a:cubicBezTo>
                    <a:pt x="576" y="2903"/>
                    <a:pt x="894" y="2596"/>
                    <a:pt x="1172" y="2238"/>
                  </a:cubicBezTo>
                  <a:cubicBezTo>
                    <a:pt x="1311" y="2069"/>
                    <a:pt x="1450" y="1891"/>
                    <a:pt x="1589" y="1712"/>
                  </a:cubicBezTo>
                  <a:cubicBezTo>
                    <a:pt x="1589" y="1712"/>
                    <a:pt x="1679" y="1573"/>
                    <a:pt x="1778" y="1434"/>
                  </a:cubicBezTo>
                  <a:lnTo>
                    <a:pt x="1957" y="1156"/>
                  </a:lnTo>
                  <a:cubicBezTo>
                    <a:pt x="2017" y="1067"/>
                    <a:pt x="2086" y="977"/>
                    <a:pt x="2136" y="878"/>
                  </a:cubicBezTo>
                  <a:lnTo>
                    <a:pt x="2284" y="580"/>
                  </a:lnTo>
                  <a:lnTo>
                    <a:pt x="2443" y="292"/>
                  </a:lnTo>
                  <a:lnTo>
                    <a:pt x="2503" y="173"/>
                  </a:lnTo>
                  <a:lnTo>
                    <a:pt x="2513" y="153"/>
                  </a:lnTo>
                  <a:lnTo>
                    <a:pt x="2523" y="153"/>
                  </a:lnTo>
                  <a:lnTo>
                    <a:pt x="2573" y="173"/>
                  </a:lnTo>
                  <a:cubicBezTo>
                    <a:pt x="2681" y="203"/>
                    <a:pt x="2781" y="242"/>
                    <a:pt x="2900" y="262"/>
                  </a:cubicBezTo>
                  <a:lnTo>
                    <a:pt x="3228" y="332"/>
                  </a:lnTo>
                  <a:lnTo>
                    <a:pt x="3555" y="401"/>
                  </a:lnTo>
                  <a:cubicBezTo>
                    <a:pt x="3665" y="421"/>
                    <a:pt x="3774" y="451"/>
                    <a:pt x="3883" y="451"/>
                  </a:cubicBezTo>
                  <a:lnTo>
                    <a:pt x="3913" y="222"/>
                  </a:lnTo>
                  <a:cubicBezTo>
                    <a:pt x="3804" y="222"/>
                    <a:pt x="3694" y="203"/>
                    <a:pt x="3585" y="193"/>
                  </a:cubicBezTo>
                  <a:lnTo>
                    <a:pt x="3257" y="153"/>
                  </a:lnTo>
                  <a:lnTo>
                    <a:pt x="2930" y="114"/>
                  </a:lnTo>
                  <a:cubicBezTo>
                    <a:pt x="2820" y="94"/>
                    <a:pt x="2712" y="64"/>
                    <a:pt x="2602" y="44"/>
                  </a:cubicBezTo>
                  <a:lnTo>
                    <a:pt x="2493" y="14"/>
                  </a:lnTo>
                  <a:cubicBezTo>
                    <a:pt x="2479" y="7"/>
                    <a:pt x="2460" y="0"/>
                    <a:pt x="244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31"/>
            <p:cNvSpPr/>
            <p:nvPr/>
          </p:nvSpPr>
          <p:spPr>
            <a:xfrm>
              <a:off x="5679175" y="2467700"/>
              <a:ext cx="31775" cy="120150"/>
            </a:xfrm>
            <a:custGeom>
              <a:avLst/>
              <a:gdLst/>
              <a:ahLst/>
              <a:cxnLst/>
              <a:rect l="l" t="t" r="r" b="b"/>
              <a:pathLst>
                <a:path w="1271" h="4806" extrusionOk="0">
                  <a:moveTo>
                    <a:pt x="159" y="0"/>
                  </a:moveTo>
                  <a:lnTo>
                    <a:pt x="0" y="169"/>
                  </a:lnTo>
                  <a:cubicBezTo>
                    <a:pt x="79" y="249"/>
                    <a:pt x="169" y="318"/>
                    <a:pt x="249" y="388"/>
                  </a:cubicBezTo>
                  <a:lnTo>
                    <a:pt x="507" y="596"/>
                  </a:lnTo>
                  <a:lnTo>
                    <a:pt x="775" y="814"/>
                  </a:lnTo>
                  <a:cubicBezTo>
                    <a:pt x="854" y="884"/>
                    <a:pt x="953" y="944"/>
                    <a:pt x="1053" y="1003"/>
                  </a:cubicBezTo>
                  <a:lnTo>
                    <a:pt x="1092" y="1033"/>
                  </a:lnTo>
                  <a:lnTo>
                    <a:pt x="1103" y="1043"/>
                  </a:lnTo>
                  <a:lnTo>
                    <a:pt x="1092" y="1063"/>
                  </a:lnTo>
                  <a:lnTo>
                    <a:pt x="1043" y="1182"/>
                  </a:lnTo>
                  <a:lnTo>
                    <a:pt x="904" y="1480"/>
                  </a:lnTo>
                  <a:lnTo>
                    <a:pt x="775" y="1787"/>
                  </a:lnTo>
                  <a:cubicBezTo>
                    <a:pt x="735" y="1887"/>
                    <a:pt x="705" y="1996"/>
                    <a:pt x="666" y="2105"/>
                  </a:cubicBezTo>
                  <a:lnTo>
                    <a:pt x="566" y="2423"/>
                  </a:lnTo>
                  <a:lnTo>
                    <a:pt x="467" y="2741"/>
                  </a:lnTo>
                  <a:cubicBezTo>
                    <a:pt x="417" y="2959"/>
                    <a:pt x="368" y="3177"/>
                    <a:pt x="328" y="3396"/>
                  </a:cubicBezTo>
                  <a:cubicBezTo>
                    <a:pt x="229" y="3843"/>
                    <a:pt x="179" y="4280"/>
                    <a:pt x="119" y="4717"/>
                  </a:cubicBezTo>
                  <a:lnTo>
                    <a:pt x="447" y="4806"/>
                  </a:lnTo>
                  <a:cubicBezTo>
                    <a:pt x="437" y="4349"/>
                    <a:pt x="427" y="3883"/>
                    <a:pt x="487" y="3446"/>
                  </a:cubicBezTo>
                  <a:cubicBezTo>
                    <a:pt x="516" y="3237"/>
                    <a:pt x="547" y="3009"/>
                    <a:pt x="596" y="2791"/>
                  </a:cubicBezTo>
                  <a:cubicBezTo>
                    <a:pt x="596" y="2791"/>
                    <a:pt x="636" y="2621"/>
                    <a:pt x="686" y="2463"/>
                  </a:cubicBezTo>
                  <a:cubicBezTo>
                    <a:pt x="725" y="2304"/>
                    <a:pt x="775" y="2145"/>
                    <a:pt x="775" y="2145"/>
                  </a:cubicBezTo>
                  <a:cubicBezTo>
                    <a:pt x="805" y="2036"/>
                    <a:pt x="834" y="1937"/>
                    <a:pt x="884" y="1837"/>
                  </a:cubicBezTo>
                  <a:lnTo>
                    <a:pt x="1013" y="1540"/>
                  </a:lnTo>
                  <a:lnTo>
                    <a:pt x="1152" y="1242"/>
                  </a:lnTo>
                  <a:lnTo>
                    <a:pt x="1242" y="1063"/>
                  </a:lnTo>
                  <a:lnTo>
                    <a:pt x="1271" y="1003"/>
                  </a:lnTo>
                  <a:cubicBezTo>
                    <a:pt x="1271" y="993"/>
                    <a:pt x="1242" y="984"/>
                    <a:pt x="1222" y="964"/>
                  </a:cubicBezTo>
                  <a:lnTo>
                    <a:pt x="1132" y="894"/>
                  </a:lnTo>
                  <a:cubicBezTo>
                    <a:pt x="1043" y="825"/>
                    <a:pt x="953" y="765"/>
                    <a:pt x="864" y="686"/>
                  </a:cubicBezTo>
                  <a:lnTo>
                    <a:pt x="626" y="457"/>
                  </a:lnTo>
                  <a:lnTo>
                    <a:pt x="388" y="229"/>
                  </a:lnTo>
                  <a:cubicBezTo>
                    <a:pt x="308" y="149"/>
                    <a:pt x="229" y="8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31"/>
            <p:cNvSpPr/>
            <p:nvPr/>
          </p:nvSpPr>
          <p:spPr>
            <a:xfrm>
              <a:off x="5721625" y="2422275"/>
              <a:ext cx="100300" cy="51900"/>
            </a:xfrm>
            <a:custGeom>
              <a:avLst/>
              <a:gdLst/>
              <a:ahLst/>
              <a:cxnLst/>
              <a:rect l="l" t="t" r="r" b="b"/>
              <a:pathLst>
                <a:path w="4012" h="2076" extrusionOk="0">
                  <a:moveTo>
                    <a:pt x="179" y="1"/>
                  </a:moveTo>
                  <a:lnTo>
                    <a:pt x="0" y="189"/>
                  </a:lnTo>
                  <a:lnTo>
                    <a:pt x="60" y="228"/>
                  </a:lnTo>
                  <a:cubicBezTo>
                    <a:pt x="89" y="259"/>
                    <a:pt x="119" y="268"/>
                    <a:pt x="119" y="268"/>
                  </a:cubicBezTo>
                  <a:cubicBezTo>
                    <a:pt x="159" y="298"/>
                    <a:pt x="199" y="318"/>
                    <a:pt x="239" y="348"/>
                  </a:cubicBezTo>
                  <a:lnTo>
                    <a:pt x="457" y="507"/>
                  </a:lnTo>
                  <a:cubicBezTo>
                    <a:pt x="526" y="566"/>
                    <a:pt x="596" y="626"/>
                    <a:pt x="676" y="676"/>
                  </a:cubicBezTo>
                  <a:lnTo>
                    <a:pt x="914" y="824"/>
                  </a:lnTo>
                  <a:cubicBezTo>
                    <a:pt x="1212" y="1033"/>
                    <a:pt x="1559" y="1182"/>
                    <a:pt x="1877" y="1371"/>
                  </a:cubicBezTo>
                  <a:cubicBezTo>
                    <a:pt x="2224" y="1510"/>
                    <a:pt x="2552" y="1688"/>
                    <a:pt x="2909" y="1788"/>
                  </a:cubicBezTo>
                  <a:lnTo>
                    <a:pt x="3178" y="1877"/>
                  </a:lnTo>
                  <a:cubicBezTo>
                    <a:pt x="3257" y="1907"/>
                    <a:pt x="3356" y="1927"/>
                    <a:pt x="3445" y="1947"/>
                  </a:cubicBezTo>
                  <a:lnTo>
                    <a:pt x="3714" y="2016"/>
                  </a:lnTo>
                  <a:cubicBezTo>
                    <a:pt x="3803" y="2036"/>
                    <a:pt x="3893" y="2066"/>
                    <a:pt x="3981" y="2075"/>
                  </a:cubicBezTo>
                  <a:lnTo>
                    <a:pt x="4012" y="1837"/>
                  </a:lnTo>
                  <a:cubicBezTo>
                    <a:pt x="3922" y="1837"/>
                    <a:pt x="3833" y="1817"/>
                    <a:pt x="3743" y="1808"/>
                  </a:cubicBezTo>
                  <a:lnTo>
                    <a:pt x="3476" y="1768"/>
                  </a:lnTo>
                  <a:cubicBezTo>
                    <a:pt x="3396" y="1748"/>
                    <a:pt x="3297" y="1748"/>
                    <a:pt x="3217" y="1718"/>
                  </a:cubicBezTo>
                  <a:lnTo>
                    <a:pt x="2949" y="1649"/>
                  </a:lnTo>
                  <a:cubicBezTo>
                    <a:pt x="2591" y="1579"/>
                    <a:pt x="2264" y="1410"/>
                    <a:pt x="1916" y="1281"/>
                  </a:cubicBezTo>
                  <a:cubicBezTo>
                    <a:pt x="1599" y="1102"/>
                    <a:pt x="1271" y="934"/>
                    <a:pt x="993" y="705"/>
                  </a:cubicBezTo>
                  <a:lnTo>
                    <a:pt x="775" y="546"/>
                  </a:lnTo>
                  <a:cubicBezTo>
                    <a:pt x="695" y="487"/>
                    <a:pt x="636" y="427"/>
                    <a:pt x="576" y="367"/>
                  </a:cubicBezTo>
                  <a:lnTo>
                    <a:pt x="378" y="179"/>
                  </a:lnTo>
                  <a:cubicBezTo>
                    <a:pt x="347" y="149"/>
                    <a:pt x="308" y="120"/>
                    <a:pt x="268" y="89"/>
                  </a:cubicBezTo>
                  <a:cubicBezTo>
                    <a:pt x="268" y="89"/>
                    <a:pt x="239" y="70"/>
                    <a:pt x="219" y="50"/>
                  </a:cubicBezTo>
                  <a:cubicBezTo>
                    <a:pt x="199" y="30"/>
                    <a:pt x="179" y="1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31"/>
            <p:cNvSpPr/>
            <p:nvPr/>
          </p:nvSpPr>
          <p:spPr>
            <a:xfrm>
              <a:off x="5737500" y="2405625"/>
              <a:ext cx="87400" cy="45700"/>
            </a:xfrm>
            <a:custGeom>
              <a:avLst/>
              <a:gdLst/>
              <a:ahLst/>
              <a:cxnLst/>
              <a:rect l="l" t="t" r="r" b="b"/>
              <a:pathLst>
                <a:path w="3496" h="1828" extrusionOk="0">
                  <a:moveTo>
                    <a:pt x="169" y="1"/>
                  </a:moveTo>
                  <a:lnTo>
                    <a:pt x="1" y="190"/>
                  </a:lnTo>
                  <a:lnTo>
                    <a:pt x="100" y="259"/>
                  </a:lnTo>
                  <a:cubicBezTo>
                    <a:pt x="140" y="279"/>
                    <a:pt x="169" y="299"/>
                    <a:pt x="199" y="319"/>
                  </a:cubicBezTo>
                  <a:lnTo>
                    <a:pt x="398" y="458"/>
                  </a:lnTo>
                  <a:cubicBezTo>
                    <a:pt x="458" y="508"/>
                    <a:pt x="517" y="567"/>
                    <a:pt x="586" y="607"/>
                  </a:cubicBezTo>
                  <a:lnTo>
                    <a:pt x="795" y="726"/>
                  </a:lnTo>
                  <a:cubicBezTo>
                    <a:pt x="1053" y="914"/>
                    <a:pt x="1361" y="1044"/>
                    <a:pt x="1639" y="1212"/>
                  </a:cubicBezTo>
                  <a:cubicBezTo>
                    <a:pt x="1937" y="1322"/>
                    <a:pt x="2225" y="1481"/>
                    <a:pt x="2543" y="1570"/>
                  </a:cubicBezTo>
                  <a:lnTo>
                    <a:pt x="2761" y="1659"/>
                  </a:lnTo>
                  <a:lnTo>
                    <a:pt x="2999" y="1719"/>
                  </a:lnTo>
                  <a:lnTo>
                    <a:pt x="3227" y="1779"/>
                  </a:lnTo>
                  <a:cubicBezTo>
                    <a:pt x="3307" y="1798"/>
                    <a:pt x="3386" y="1828"/>
                    <a:pt x="3466" y="1828"/>
                  </a:cubicBezTo>
                  <a:lnTo>
                    <a:pt x="3496" y="1600"/>
                  </a:lnTo>
                  <a:cubicBezTo>
                    <a:pt x="3416" y="1600"/>
                    <a:pt x="3346" y="1580"/>
                    <a:pt x="3267" y="1570"/>
                  </a:cubicBezTo>
                  <a:lnTo>
                    <a:pt x="3039" y="1530"/>
                  </a:lnTo>
                  <a:cubicBezTo>
                    <a:pt x="2960" y="1520"/>
                    <a:pt x="2880" y="1520"/>
                    <a:pt x="2801" y="1501"/>
                  </a:cubicBezTo>
                  <a:lnTo>
                    <a:pt x="2572" y="1441"/>
                  </a:lnTo>
                  <a:cubicBezTo>
                    <a:pt x="2265" y="1381"/>
                    <a:pt x="1976" y="1232"/>
                    <a:pt x="1678" y="1123"/>
                  </a:cubicBezTo>
                  <a:cubicBezTo>
                    <a:pt x="1400" y="954"/>
                    <a:pt x="1113" y="825"/>
                    <a:pt x="875" y="616"/>
                  </a:cubicBezTo>
                  <a:lnTo>
                    <a:pt x="685" y="477"/>
                  </a:lnTo>
                  <a:cubicBezTo>
                    <a:pt x="626" y="428"/>
                    <a:pt x="566" y="369"/>
                    <a:pt x="517" y="319"/>
                  </a:cubicBezTo>
                  <a:lnTo>
                    <a:pt x="348" y="160"/>
                  </a:lnTo>
                  <a:cubicBezTo>
                    <a:pt x="319" y="130"/>
                    <a:pt x="279" y="100"/>
                    <a:pt x="249" y="80"/>
                  </a:cubicBezTo>
                  <a:lnTo>
                    <a:pt x="209" y="41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31"/>
            <p:cNvSpPr/>
            <p:nvPr/>
          </p:nvSpPr>
          <p:spPr>
            <a:xfrm>
              <a:off x="5683400" y="2584350"/>
              <a:ext cx="37500" cy="21375"/>
            </a:xfrm>
            <a:custGeom>
              <a:avLst/>
              <a:gdLst/>
              <a:ahLst/>
              <a:cxnLst/>
              <a:rect l="l" t="t" r="r" b="b"/>
              <a:pathLst>
                <a:path w="1500" h="855" extrusionOk="0">
                  <a:moveTo>
                    <a:pt x="239" y="1"/>
                  </a:moveTo>
                  <a:lnTo>
                    <a:pt x="0" y="160"/>
                  </a:lnTo>
                  <a:cubicBezTo>
                    <a:pt x="69" y="199"/>
                    <a:pt x="139" y="239"/>
                    <a:pt x="199" y="269"/>
                  </a:cubicBezTo>
                  <a:lnTo>
                    <a:pt x="387" y="358"/>
                  </a:lnTo>
                  <a:cubicBezTo>
                    <a:pt x="517" y="408"/>
                    <a:pt x="636" y="458"/>
                    <a:pt x="755" y="508"/>
                  </a:cubicBezTo>
                  <a:cubicBezTo>
                    <a:pt x="864" y="557"/>
                    <a:pt x="973" y="616"/>
                    <a:pt x="1092" y="676"/>
                  </a:cubicBezTo>
                  <a:cubicBezTo>
                    <a:pt x="1152" y="706"/>
                    <a:pt x="1212" y="746"/>
                    <a:pt x="1271" y="775"/>
                  </a:cubicBezTo>
                  <a:cubicBezTo>
                    <a:pt x="1340" y="805"/>
                    <a:pt x="1420" y="845"/>
                    <a:pt x="1499" y="855"/>
                  </a:cubicBezTo>
                  <a:lnTo>
                    <a:pt x="1459" y="597"/>
                  </a:lnTo>
                  <a:cubicBezTo>
                    <a:pt x="1445" y="589"/>
                    <a:pt x="1430" y="587"/>
                    <a:pt x="1415" y="587"/>
                  </a:cubicBezTo>
                  <a:cubicBezTo>
                    <a:pt x="1397" y="587"/>
                    <a:pt x="1378" y="590"/>
                    <a:pt x="1357" y="590"/>
                  </a:cubicBezTo>
                  <a:cubicBezTo>
                    <a:pt x="1345" y="590"/>
                    <a:pt x="1333" y="589"/>
                    <a:pt x="1320" y="587"/>
                  </a:cubicBezTo>
                  <a:cubicBezTo>
                    <a:pt x="1271" y="577"/>
                    <a:pt x="1212" y="557"/>
                    <a:pt x="1152" y="547"/>
                  </a:cubicBezTo>
                  <a:cubicBezTo>
                    <a:pt x="1033" y="508"/>
                    <a:pt x="914" y="458"/>
                    <a:pt x="784" y="408"/>
                  </a:cubicBezTo>
                  <a:cubicBezTo>
                    <a:pt x="675" y="358"/>
                    <a:pt x="566" y="299"/>
                    <a:pt x="467" y="230"/>
                  </a:cubicBezTo>
                  <a:cubicBezTo>
                    <a:pt x="417" y="190"/>
                    <a:pt x="367" y="150"/>
                    <a:pt x="328" y="120"/>
                  </a:cubicBezTo>
                  <a:cubicBezTo>
                    <a:pt x="288" y="80"/>
                    <a:pt x="258" y="41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5" name="Google Shape;12935;p31"/>
            <p:cNvSpPr/>
            <p:nvPr/>
          </p:nvSpPr>
          <p:spPr>
            <a:xfrm>
              <a:off x="5740725" y="2463725"/>
              <a:ext cx="38250" cy="48425"/>
            </a:xfrm>
            <a:custGeom>
              <a:avLst/>
              <a:gdLst/>
              <a:ahLst/>
              <a:cxnLst/>
              <a:rect l="l" t="t" r="r" b="b"/>
              <a:pathLst>
                <a:path w="1530" h="1937" extrusionOk="0">
                  <a:moveTo>
                    <a:pt x="255" y="187"/>
                  </a:moveTo>
                  <a:cubicBezTo>
                    <a:pt x="256" y="187"/>
                    <a:pt x="257" y="188"/>
                    <a:pt x="259" y="189"/>
                  </a:cubicBezTo>
                  <a:lnTo>
                    <a:pt x="289" y="199"/>
                  </a:lnTo>
                  <a:lnTo>
                    <a:pt x="378" y="249"/>
                  </a:lnTo>
                  <a:lnTo>
                    <a:pt x="626" y="388"/>
                  </a:lnTo>
                  <a:lnTo>
                    <a:pt x="746" y="447"/>
                  </a:lnTo>
                  <a:cubicBezTo>
                    <a:pt x="795" y="467"/>
                    <a:pt x="835" y="487"/>
                    <a:pt x="885" y="507"/>
                  </a:cubicBezTo>
                  <a:cubicBezTo>
                    <a:pt x="996" y="544"/>
                    <a:pt x="1107" y="581"/>
                    <a:pt x="1218" y="616"/>
                  </a:cubicBezTo>
                  <a:lnTo>
                    <a:pt x="1218" y="616"/>
                  </a:lnTo>
                  <a:cubicBezTo>
                    <a:pt x="1139" y="717"/>
                    <a:pt x="1058" y="817"/>
                    <a:pt x="974" y="914"/>
                  </a:cubicBezTo>
                  <a:lnTo>
                    <a:pt x="755" y="1152"/>
                  </a:lnTo>
                  <a:lnTo>
                    <a:pt x="517" y="1381"/>
                  </a:lnTo>
                  <a:lnTo>
                    <a:pt x="269" y="1609"/>
                  </a:lnTo>
                  <a:lnTo>
                    <a:pt x="179" y="1688"/>
                  </a:lnTo>
                  <a:lnTo>
                    <a:pt x="139" y="1718"/>
                  </a:lnTo>
                  <a:lnTo>
                    <a:pt x="120" y="1728"/>
                  </a:lnTo>
                  <a:lnTo>
                    <a:pt x="120" y="1708"/>
                  </a:lnTo>
                  <a:cubicBezTo>
                    <a:pt x="110" y="1679"/>
                    <a:pt x="110" y="1649"/>
                    <a:pt x="100" y="1619"/>
                  </a:cubicBezTo>
                  <a:lnTo>
                    <a:pt x="110" y="1549"/>
                  </a:lnTo>
                  <a:lnTo>
                    <a:pt x="110" y="1470"/>
                  </a:lnTo>
                  <a:cubicBezTo>
                    <a:pt x="120" y="1361"/>
                    <a:pt x="139" y="1251"/>
                    <a:pt x="150" y="1132"/>
                  </a:cubicBezTo>
                  <a:cubicBezTo>
                    <a:pt x="179" y="904"/>
                    <a:pt x="190" y="695"/>
                    <a:pt x="219" y="477"/>
                  </a:cubicBezTo>
                  <a:lnTo>
                    <a:pt x="249" y="219"/>
                  </a:lnTo>
                  <a:cubicBezTo>
                    <a:pt x="249" y="211"/>
                    <a:pt x="249" y="187"/>
                    <a:pt x="255" y="187"/>
                  </a:cubicBezTo>
                  <a:close/>
                  <a:moveTo>
                    <a:pt x="170" y="0"/>
                  </a:moveTo>
                  <a:lnTo>
                    <a:pt x="170" y="11"/>
                  </a:lnTo>
                  <a:lnTo>
                    <a:pt x="159" y="40"/>
                  </a:lnTo>
                  <a:lnTo>
                    <a:pt x="150" y="100"/>
                  </a:lnTo>
                  <a:cubicBezTo>
                    <a:pt x="150" y="100"/>
                    <a:pt x="139" y="199"/>
                    <a:pt x="130" y="289"/>
                  </a:cubicBezTo>
                  <a:cubicBezTo>
                    <a:pt x="120" y="378"/>
                    <a:pt x="110" y="477"/>
                    <a:pt x="110" y="477"/>
                  </a:cubicBezTo>
                  <a:cubicBezTo>
                    <a:pt x="90" y="686"/>
                    <a:pt x="80" y="914"/>
                    <a:pt x="51" y="1123"/>
                  </a:cubicBezTo>
                  <a:cubicBezTo>
                    <a:pt x="40" y="1231"/>
                    <a:pt x="20" y="1341"/>
                    <a:pt x="11" y="1460"/>
                  </a:cubicBezTo>
                  <a:cubicBezTo>
                    <a:pt x="0" y="1480"/>
                    <a:pt x="0" y="1510"/>
                    <a:pt x="0" y="1540"/>
                  </a:cubicBezTo>
                  <a:lnTo>
                    <a:pt x="0" y="1639"/>
                  </a:lnTo>
                  <a:cubicBezTo>
                    <a:pt x="0" y="1718"/>
                    <a:pt x="11" y="1798"/>
                    <a:pt x="31" y="1877"/>
                  </a:cubicBezTo>
                  <a:lnTo>
                    <a:pt x="40" y="1937"/>
                  </a:lnTo>
                  <a:cubicBezTo>
                    <a:pt x="51" y="1927"/>
                    <a:pt x="70" y="1917"/>
                    <a:pt x="80" y="1907"/>
                  </a:cubicBezTo>
                  <a:lnTo>
                    <a:pt x="179" y="1827"/>
                  </a:lnTo>
                  <a:lnTo>
                    <a:pt x="348" y="1699"/>
                  </a:lnTo>
                  <a:lnTo>
                    <a:pt x="607" y="1490"/>
                  </a:lnTo>
                  <a:lnTo>
                    <a:pt x="854" y="1271"/>
                  </a:lnTo>
                  <a:lnTo>
                    <a:pt x="1083" y="1043"/>
                  </a:lnTo>
                  <a:cubicBezTo>
                    <a:pt x="1242" y="894"/>
                    <a:pt x="1391" y="745"/>
                    <a:pt x="1530" y="586"/>
                  </a:cubicBezTo>
                  <a:lnTo>
                    <a:pt x="1455" y="508"/>
                  </a:lnTo>
                  <a:lnTo>
                    <a:pt x="1470" y="437"/>
                  </a:lnTo>
                  <a:cubicBezTo>
                    <a:pt x="1439" y="434"/>
                    <a:pt x="1409" y="429"/>
                    <a:pt x="1377" y="424"/>
                  </a:cubicBezTo>
                  <a:lnTo>
                    <a:pt x="1377" y="424"/>
                  </a:lnTo>
                  <a:lnTo>
                    <a:pt x="1371" y="417"/>
                  </a:lnTo>
                  <a:cubicBezTo>
                    <a:pt x="1369" y="419"/>
                    <a:pt x="1368" y="421"/>
                    <a:pt x="1367" y="423"/>
                  </a:cubicBezTo>
                  <a:lnTo>
                    <a:pt x="1367" y="423"/>
                  </a:lnTo>
                  <a:cubicBezTo>
                    <a:pt x="1229" y="401"/>
                    <a:pt x="1087" y="368"/>
                    <a:pt x="944" y="328"/>
                  </a:cubicBezTo>
                  <a:cubicBezTo>
                    <a:pt x="854" y="308"/>
                    <a:pt x="775" y="278"/>
                    <a:pt x="696" y="239"/>
                  </a:cubicBezTo>
                  <a:lnTo>
                    <a:pt x="437" y="130"/>
                  </a:lnTo>
                  <a:lnTo>
                    <a:pt x="269" y="50"/>
                  </a:ln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6" name="Google Shape;12936;p31"/>
            <p:cNvSpPr/>
            <p:nvPr/>
          </p:nvSpPr>
          <p:spPr>
            <a:xfrm>
              <a:off x="5562500" y="2441375"/>
              <a:ext cx="120650" cy="33550"/>
            </a:xfrm>
            <a:custGeom>
              <a:avLst/>
              <a:gdLst/>
              <a:ahLst/>
              <a:cxnLst/>
              <a:rect l="l" t="t" r="r" b="b"/>
              <a:pathLst>
                <a:path w="4826" h="1342" extrusionOk="0">
                  <a:moveTo>
                    <a:pt x="3754" y="1"/>
                  </a:moveTo>
                  <a:lnTo>
                    <a:pt x="3694" y="31"/>
                  </a:lnTo>
                  <a:lnTo>
                    <a:pt x="3526" y="130"/>
                  </a:lnTo>
                  <a:lnTo>
                    <a:pt x="3237" y="279"/>
                  </a:lnTo>
                  <a:lnTo>
                    <a:pt x="2950" y="428"/>
                  </a:lnTo>
                  <a:cubicBezTo>
                    <a:pt x="2850" y="488"/>
                    <a:pt x="2741" y="517"/>
                    <a:pt x="2642" y="557"/>
                  </a:cubicBezTo>
                  <a:cubicBezTo>
                    <a:pt x="2642" y="557"/>
                    <a:pt x="2483" y="607"/>
                    <a:pt x="2334" y="666"/>
                  </a:cubicBezTo>
                  <a:lnTo>
                    <a:pt x="2016" y="766"/>
                  </a:lnTo>
                  <a:cubicBezTo>
                    <a:pt x="1807" y="815"/>
                    <a:pt x="1589" y="865"/>
                    <a:pt x="1361" y="905"/>
                  </a:cubicBezTo>
                  <a:cubicBezTo>
                    <a:pt x="924" y="984"/>
                    <a:pt x="467" y="1004"/>
                    <a:pt x="0" y="1024"/>
                  </a:cubicBezTo>
                  <a:lnTo>
                    <a:pt x="110" y="1341"/>
                  </a:lnTo>
                  <a:cubicBezTo>
                    <a:pt x="547" y="1252"/>
                    <a:pt x="993" y="1183"/>
                    <a:pt x="1421" y="1063"/>
                  </a:cubicBezTo>
                  <a:cubicBezTo>
                    <a:pt x="1639" y="1004"/>
                    <a:pt x="1858" y="954"/>
                    <a:pt x="2066" y="885"/>
                  </a:cubicBezTo>
                  <a:cubicBezTo>
                    <a:pt x="2066" y="885"/>
                    <a:pt x="2225" y="835"/>
                    <a:pt x="2383" y="775"/>
                  </a:cubicBezTo>
                  <a:cubicBezTo>
                    <a:pt x="2533" y="716"/>
                    <a:pt x="2692" y="656"/>
                    <a:pt x="2692" y="656"/>
                  </a:cubicBezTo>
                  <a:cubicBezTo>
                    <a:pt x="2800" y="616"/>
                    <a:pt x="2900" y="587"/>
                    <a:pt x="2999" y="537"/>
                  </a:cubicBezTo>
                  <a:lnTo>
                    <a:pt x="3297" y="378"/>
                  </a:lnTo>
                  <a:lnTo>
                    <a:pt x="3595" y="229"/>
                  </a:lnTo>
                  <a:lnTo>
                    <a:pt x="3714" y="170"/>
                  </a:lnTo>
                  <a:lnTo>
                    <a:pt x="3734" y="160"/>
                  </a:lnTo>
                  <a:cubicBezTo>
                    <a:pt x="3734" y="160"/>
                    <a:pt x="3734" y="170"/>
                    <a:pt x="3744" y="179"/>
                  </a:cubicBezTo>
                  <a:lnTo>
                    <a:pt x="3773" y="219"/>
                  </a:lnTo>
                  <a:lnTo>
                    <a:pt x="3982" y="477"/>
                  </a:lnTo>
                  <a:cubicBezTo>
                    <a:pt x="4051" y="567"/>
                    <a:pt x="4121" y="656"/>
                    <a:pt x="4201" y="735"/>
                  </a:cubicBezTo>
                  <a:cubicBezTo>
                    <a:pt x="4360" y="894"/>
                    <a:pt x="4508" y="1053"/>
                    <a:pt x="4667" y="1222"/>
                  </a:cubicBezTo>
                  <a:lnTo>
                    <a:pt x="4826" y="1053"/>
                  </a:lnTo>
                  <a:cubicBezTo>
                    <a:pt x="4667" y="905"/>
                    <a:pt x="4499" y="755"/>
                    <a:pt x="4340" y="607"/>
                  </a:cubicBezTo>
                  <a:cubicBezTo>
                    <a:pt x="4250" y="537"/>
                    <a:pt x="4181" y="457"/>
                    <a:pt x="4101" y="378"/>
                  </a:cubicBezTo>
                  <a:lnTo>
                    <a:pt x="3873" y="130"/>
                  </a:lnTo>
                  <a:lnTo>
                    <a:pt x="3793" y="40"/>
                  </a:lnTo>
                  <a:cubicBezTo>
                    <a:pt x="3784" y="31"/>
                    <a:pt x="3773" y="1"/>
                    <a:pt x="37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31"/>
            <p:cNvSpPr/>
            <p:nvPr/>
          </p:nvSpPr>
          <p:spPr>
            <a:xfrm>
              <a:off x="5543625" y="2340350"/>
              <a:ext cx="77975" cy="101550"/>
            </a:xfrm>
            <a:custGeom>
              <a:avLst/>
              <a:gdLst/>
              <a:ahLst/>
              <a:cxnLst/>
              <a:rect l="l" t="t" r="r" b="b"/>
              <a:pathLst>
                <a:path w="3119" h="4062" extrusionOk="0">
                  <a:moveTo>
                    <a:pt x="2831" y="1"/>
                  </a:moveTo>
                  <a:lnTo>
                    <a:pt x="2602" y="50"/>
                  </a:lnTo>
                  <a:cubicBezTo>
                    <a:pt x="2642" y="259"/>
                    <a:pt x="2682" y="487"/>
                    <a:pt x="2741" y="705"/>
                  </a:cubicBezTo>
                  <a:cubicBezTo>
                    <a:pt x="2811" y="914"/>
                    <a:pt x="2871" y="1133"/>
                    <a:pt x="2940" y="1341"/>
                  </a:cubicBezTo>
                  <a:lnTo>
                    <a:pt x="2960" y="1391"/>
                  </a:lnTo>
                  <a:lnTo>
                    <a:pt x="2960" y="1411"/>
                  </a:lnTo>
                  <a:lnTo>
                    <a:pt x="2950" y="1420"/>
                  </a:lnTo>
                  <a:lnTo>
                    <a:pt x="2831" y="1490"/>
                  </a:lnTo>
                  <a:lnTo>
                    <a:pt x="2543" y="1649"/>
                  </a:lnTo>
                  <a:lnTo>
                    <a:pt x="2255" y="1818"/>
                  </a:lnTo>
                  <a:cubicBezTo>
                    <a:pt x="2165" y="1868"/>
                    <a:pt x="2076" y="1947"/>
                    <a:pt x="1987" y="2007"/>
                  </a:cubicBezTo>
                  <a:cubicBezTo>
                    <a:pt x="1987" y="2007"/>
                    <a:pt x="1858" y="2106"/>
                    <a:pt x="1719" y="2205"/>
                  </a:cubicBezTo>
                  <a:lnTo>
                    <a:pt x="1461" y="2404"/>
                  </a:lnTo>
                  <a:lnTo>
                    <a:pt x="954" y="2850"/>
                  </a:lnTo>
                  <a:cubicBezTo>
                    <a:pt x="627" y="3139"/>
                    <a:pt x="319" y="3476"/>
                    <a:pt x="1" y="3803"/>
                  </a:cubicBezTo>
                  <a:cubicBezTo>
                    <a:pt x="1" y="3803"/>
                    <a:pt x="51" y="3873"/>
                    <a:pt x="110" y="3933"/>
                  </a:cubicBezTo>
                  <a:cubicBezTo>
                    <a:pt x="160" y="4002"/>
                    <a:pt x="219" y="4062"/>
                    <a:pt x="219" y="4062"/>
                  </a:cubicBezTo>
                  <a:cubicBezTo>
                    <a:pt x="468" y="3695"/>
                    <a:pt x="746" y="3307"/>
                    <a:pt x="1064" y="2989"/>
                  </a:cubicBezTo>
                  <a:cubicBezTo>
                    <a:pt x="1212" y="2821"/>
                    <a:pt x="1371" y="2662"/>
                    <a:pt x="1540" y="2513"/>
                  </a:cubicBezTo>
                  <a:cubicBezTo>
                    <a:pt x="1540" y="2513"/>
                    <a:pt x="1659" y="2413"/>
                    <a:pt x="1788" y="2304"/>
                  </a:cubicBezTo>
                  <a:cubicBezTo>
                    <a:pt x="1917" y="2205"/>
                    <a:pt x="2056" y="2106"/>
                    <a:pt x="2056" y="2106"/>
                  </a:cubicBezTo>
                  <a:cubicBezTo>
                    <a:pt x="2136" y="2036"/>
                    <a:pt x="2225" y="1967"/>
                    <a:pt x="2315" y="1917"/>
                  </a:cubicBezTo>
                  <a:lnTo>
                    <a:pt x="2602" y="1758"/>
                  </a:lnTo>
                  <a:lnTo>
                    <a:pt x="2880" y="1599"/>
                  </a:lnTo>
                  <a:lnTo>
                    <a:pt x="3059" y="1510"/>
                  </a:lnTo>
                  <a:lnTo>
                    <a:pt x="3109" y="1480"/>
                  </a:lnTo>
                  <a:cubicBezTo>
                    <a:pt x="3119" y="1460"/>
                    <a:pt x="3099" y="1440"/>
                    <a:pt x="3099" y="1420"/>
                  </a:cubicBezTo>
                  <a:lnTo>
                    <a:pt x="3069" y="1301"/>
                  </a:lnTo>
                  <a:cubicBezTo>
                    <a:pt x="3019" y="1083"/>
                    <a:pt x="2970" y="875"/>
                    <a:pt x="2920" y="656"/>
                  </a:cubicBezTo>
                  <a:cubicBezTo>
                    <a:pt x="2880" y="438"/>
                    <a:pt x="2860" y="219"/>
                    <a:pt x="283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8" name="Google Shape;12938;p31"/>
            <p:cNvSpPr/>
            <p:nvPr/>
          </p:nvSpPr>
          <p:spPr>
            <a:xfrm>
              <a:off x="5669225" y="2328950"/>
              <a:ext cx="56625" cy="97825"/>
            </a:xfrm>
            <a:custGeom>
              <a:avLst/>
              <a:gdLst/>
              <a:ahLst/>
              <a:cxnLst/>
              <a:rect l="l" t="t" r="r" b="b"/>
              <a:pathLst>
                <a:path w="2265" h="3913" extrusionOk="0">
                  <a:moveTo>
                    <a:pt x="250" y="0"/>
                  </a:moveTo>
                  <a:lnTo>
                    <a:pt x="1" y="49"/>
                  </a:lnTo>
                  <a:lnTo>
                    <a:pt x="51" y="188"/>
                  </a:lnTo>
                  <a:cubicBezTo>
                    <a:pt x="71" y="228"/>
                    <a:pt x="80" y="268"/>
                    <a:pt x="91" y="318"/>
                  </a:cubicBezTo>
                  <a:cubicBezTo>
                    <a:pt x="91" y="318"/>
                    <a:pt x="111" y="377"/>
                    <a:pt x="130" y="447"/>
                  </a:cubicBezTo>
                  <a:cubicBezTo>
                    <a:pt x="150" y="516"/>
                    <a:pt x="170" y="576"/>
                    <a:pt x="170" y="576"/>
                  </a:cubicBezTo>
                  <a:cubicBezTo>
                    <a:pt x="230" y="755"/>
                    <a:pt x="289" y="923"/>
                    <a:pt x="349" y="1102"/>
                  </a:cubicBezTo>
                  <a:cubicBezTo>
                    <a:pt x="428" y="1271"/>
                    <a:pt x="508" y="1439"/>
                    <a:pt x="577" y="1618"/>
                  </a:cubicBezTo>
                  <a:cubicBezTo>
                    <a:pt x="597" y="1658"/>
                    <a:pt x="607" y="1698"/>
                    <a:pt x="627" y="1737"/>
                  </a:cubicBezTo>
                  <a:lnTo>
                    <a:pt x="696" y="1867"/>
                  </a:lnTo>
                  <a:lnTo>
                    <a:pt x="825" y="2115"/>
                  </a:lnTo>
                  <a:cubicBezTo>
                    <a:pt x="865" y="2194"/>
                    <a:pt x="905" y="2274"/>
                    <a:pt x="954" y="2353"/>
                  </a:cubicBezTo>
                  <a:lnTo>
                    <a:pt x="1103" y="2591"/>
                  </a:lnTo>
                  <a:cubicBezTo>
                    <a:pt x="1203" y="2750"/>
                    <a:pt x="1292" y="2909"/>
                    <a:pt x="1411" y="3058"/>
                  </a:cubicBezTo>
                  <a:cubicBezTo>
                    <a:pt x="1520" y="3197"/>
                    <a:pt x="1620" y="3356"/>
                    <a:pt x="1739" y="3505"/>
                  </a:cubicBezTo>
                  <a:cubicBezTo>
                    <a:pt x="1858" y="3634"/>
                    <a:pt x="1987" y="3773"/>
                    <a:pt x="2106" y="3912"/>
                  </a:cubicBezTo>
                  <a:lnTo>
                    <a:pt x="2265" y="3743"/>
                  </a:lnTo>
                  <a:cubicBezTo>
                    <a:pt x="2136" y="3624"/>
                    <a:pt x="2007" y="3495"/>
                    <a:pt x="1878" y="3376"/>
                  </a:cubicBezTo>
                  <a:cubicBezTo>
                    <a:pt x="1748" y="3247"/>
                    <a:pt x="1640" y="3108"/>
                    <a:pt x="1520" y="2969"/>
                  </a:cubicBezTo>
                  <a:cubicBezTo>
                    <a:pt x="1391" y="2840"/>
                    <a:pt x="1302" y="2681"/>
                    <a:pt x="1192" y="2532"/>
                  </a:cubicBezTo>
                  <a:lnTo>
                    <a:pt x="1044" y="2304"/>
                  </a:lnTo>
                  <a:cubicBezTo>
                    <a:pt x="994" y="2224"/>
                    <a:pt x="954" y="2145"/>
                    <a:pt x="914" y="2065"/>
                  </a:cubicBezTo>
                  <a:lnTo>
                    <a:pt x="786" y="1817"/>
                  </a:lnTo>
                  <a:lnTo>
                    <a:pt x="726" y="1698"/>
                  </a:lnTo>
                  <a:cubicBezTo>
                    <a:pt x="706" y="1658"/>
                    <a:pt x="696" y="1609"/>
                    <a:pt x="676" y="1569"/>
                  </a:cubicBezTo>
                  <a:lnTo>
                    <a:pt x="477" y="1053"/>
                  </a:lnTo>
                  <a:cubicBezTo>
                    <a:pt x="438" y="883"/>
                    <a:pt x="398" y="705"/>
                    <a:pt x="349" y="526"/>
                  </a:cubicBezTo>
                  <a:cubicBezTo>
                    <a:pt x="349" y="526"/>
                    <a:pt x="329" y="466"/>
                    <a:pt x="319" y="397"/>
                  </a:cubicBezTo>
                  <a:cubicBezTo>
                    <a:pt x="309" y="327"/>
                    <a:pt x="299" y="268"/>
                    <a:pt x="299" y="268"/>
                  </a:cubicBezTo>
                  <a:cubicBezTo>
                    <a:pt x="299" y="219"/>
                    <a:pt x="289" y="169"/>
                    <a:pt x="279" y="129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9" name="Google Shape;12939;p31"/>
            <p:cNvSpPr/>
            <p:nvPr/>
          </p:nvSpPr>
          <p:spPr>
            <a:xfrm>
              <a:off x="5691825" y="2324700"/>
              <a:ext cx="49925" cy="85425"/>
            </a:xfrm>
            <a:custGeom>
              <a:avLst/>
              <a:gdLst/>
              <a:ahLst/>
              <a:cxnLst/>
              <a:rect l="l" t="t" r="r" b="b"/>
              <a:pathLst>
                <a:path w="1997" h="3417" extrusionOk="0">
                  <a:moveTo>
                    <a:pt x="249" y="1"/>
                  </a:moveTo>
                  <a:lnTo>
                    <a:pt x="1" y="51"/>
                  </a:lnTo>
                  <a:lnTo>
                    <a:pt x="50" y="170"/>
                  </a:lnTo>
                  <a:cubicBezTo>
                    <a:pt x="60" y="210"/>
                    <a:pt x="70" y="239"/>
                    <a:pt x="80" y="279"/>
                  </a:cubicBezTo>
                  <a:cubicBezTo>
                    <a:pt x="80" y="279"/>
                    <a:pt x="100" y="339"/>
                    <a:pt x="110" y="398"/>
                  </a:cubicBezTo>
                  <a:cubicBezTo>
                    <a:pt x="130" y="458"/>
                    <a:pt x="149" y="508"/>
                    <a:pt x="149" y="508"/>
                  </a:cubicBezTo>
                  <a:cubicBezTo>
                    <a:pt x="209" y="667"/>
                    <a:pt x="259" y="815"/>
                    <a:pt x="308" y="965"/>
                  </a:cubicBezTo>
                  <a:cubicBezTo>
                    <a:pt x="378" y="1113"/>
                    <a:pt x="447" y="1262"/>
                    <a:pt x="507" y="1411"/>
                  </a:cubicBezTo>
                  <a:cubicBezTo>
                    <a:pt x="527" y="1451"/>
                    <a:pt x="537" y="1490"/>
                    <a:pt x="557" y="1521"/>
                  </a:cubicBezTo>
                  <a:lnTo>
                    <a:pt x="616" y="1629"/>
                  </a:lnTo>
                  <a:lnTo>
                    <a:pt x="725" y="1838"/>
                  </a:lnTo>
                  <a:cubicBezTo>
                    <a:pt x="765" y="1918"/>
                    <a:pt x="795" y="1987"/>
                    <a:pt x="835" y="2057"/>
                  </a:cubicBezTo>
                  <a:lnTo>
                    <a:pt x="974" y="2265"/>
                  </a:lnTo>
                  <a:cubicBezTo>
                    <a:pt x="1053" y="2394"/>
                    <a:pt x="1122" y="2543"/>
                    <a:pt x="1232" y="2662"/>
                  </a:cubicBezTo>
                  <a:cubicBezTo>
                    <a:pt x="1331" y="2791"/>
                    <a:pt x="1411" y="2930"/>
                    <a:pt x="1520" y="3059"/>
                  </a:cubicBezTo>
                  <a:cubicBezTo>
                    <a:pt x="1619" y="3178"/>
                    <a:pt x="1728" y="3297"/>
                    <a:pt x="1837" y="3417"/>
                  </a:cubicBezTo>
                  <a:lnTo>
                    <a:pt x="1996" y="3248"/>
                  </a:lnTo>
                  <a:cubicBezTo>
                    <a:pt x="1887" y="3139"/>
                    <a:pt x="1768" y="3039"/>
                    <a:pt x="1659" y="2930"/>
                  </a:cubicBezTo>
                  <a:cubicBezTo>
                    <a:pt x="1539" y="2821"/>
                    <a:pt x="1450" y="2692"/>
                    <a:pt x="1341" y="2583"/>
                  </a:cubicBezTo>
                  <a:cubicBezTo>
                    <a:pt x="1232" y="2474"/>
                    <a:pt x="1153" y="2335"/>
                    <a:pt x="1063" y="2205"/>
                  </a:cubicBezTo>
                  <a:lnTo>
                    <a:pt x="924" y="2007"/>
                  </a:lnTo>
                  <a:cubicBezTo>
                    <a:pt x="884" y="1938"/>
                    <a:pt x="855" y="1868"/>
                    <a:pt x="815" y="1799"/>
                  </a:cubicBezTo>
                  <a:lnTo>
                    <a:pt x="705" y="1580"/>
                  </a:lnTo>
                  <a:lnTo>
                    <a:pt x="646" y="1481"/>
                  </a:lnTo>
                  <a:cubicBezTo>
                    <a:pt x="636" y="1441"/>
                    <a:pt x="626" y="1401"/>
                    <a:pt x="606" y="1362"/>
                  </a:cubicBezTo>
                  <a:lnTo>
                    <a:pt x="447" y="925"/>
                  </a:lnTo>
                  <a:cubicBezTo>
                    <a:pt x="408" y="766"/>
                    <a:pt x="368" y="617"/>
                    <a:pt x="328" y="458"/>
                  </a:cubicBezTo>
                  <a:cubicBezTo>
                    <a:pt x="328" y="458"/>
                    <a:pt x="319" y="408"/>
                    <a:pt x="308" y="349"/>
                  </a:cubicBezTo>
                  <a:lnTo>
                    <a:pt x="288" y="230"/>
                  </a:lnTo>
                  <a:cubicBezTo>
                    <a:pt x="288" y="190"/>
                    <a:pt x="279" y="150"/>
                    <a:pt x="269" y="111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31"/>
            <p:cNvSpPr/>
            <p:nvPr/>
          </p:nvSpPr>
          <p:spPr>
            <a:xfrm>
              <a:off x="5542900" y="2438150"/>
              <a:ext cx="23350" cy="36275"/>
            </a:xfrm>
            <a:custGeom>
              <a:avLst/>
              <a:gdLst/>
              <a:ahLst/>
              <a:cxnLst/>
              <a:rect l="l" t="t" r="r" b="b"/>
              <a:pathLst>
                <a:path w="934" h="1451" extrusionOk="0">
                  <a:moveTo>
                    <a:pt x="0" y="1"/>
                  </a:moveTo>
                  <a:cubicBezTo>
                    <a:pt x="40" y="80"/>
                    <a:pt x="69" y="150"/>
                    <a:pt x="109" y="209"/>
                  </a:cubicBezTo>
                  <a:lnTo>
                    <a:pt x="219" y="388"/>
                  </a:lnTo>
                  <a:cubicBezTo>
                    <a:pt x="288" y="507"/>
                    <a:pt x="358" y="617"/>
                    <a:pt x="427" y="725"/>
                  </a:cubicBezTo>
                  <a:cubicBezTo>
                    <a:pt x="487" y="835"/>
                    <a:pt x="537" y="954"/>
                    <a:pt x="586" y="1073"/>
                  </a:cubicBezTo>
                  <a:lnTo>
                    <a:pt x="676" y="1252"/>
                  </a:lnTo>
                  <a:cubicBezTo>
                    <a:pt x="715" y="1312"/>
                    <a:pt x="755" y="1391"/>
                    <a:pt x="815" y="1451"/>
                  </a:cubicBezTo>
                  <a:lnTo>
                    <a:pt x="934" y="1222"/>
                  </a:lnTo>
                  <a:cubicBezTo>
                    <a:pt x="914" y="1182"/>
                    <a:pt x="864" y="1173"/>
                    <a:pt x="824" y="1133"/>
                  </a:cubicBezTo>
                  <a:cubicBezTo>
                    <a:pt x="784" y="1093"/>
                    <a:pt x="745" y="1043"/>
                    <a:pt x="715" y="994"/>
                  </a:cubicBezTo>
                  <a:cubicBezTo>
                    <a:pt x="645" y="895"/>
                    <a:pt x="576" y="785"/>
                    <a:pt x="517" y="666"/>
                  </a:cubicBezTo>
                  <a:cubicBezTo>
                    <a:pt x="447" y="557"/>
                    <a:pt x="398" y="447"/>
                    <a:pt x="348" y="328"/>
                  </a:cubicBezTo>
                  <a:cubicBezTo>
                    <a:pt x="328" y="269"/>
                    <a:pt x="318" y="219"/>
                    <a:pt x="298" y="160"/>
                  </a:cubicBezTo>
                  <a:cubicBezTo>
                    <a:pt x="288" y="110"/>
                    <a:pt x="288" y="61"/>
                    <a:pt x="288" y="2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1" name="Google Shape;12941;p31"/>
            <p:cNvSpPr/>
            <p:nvPr/>
          </p:nvSpPr>
          <p:spPr>
            <a:xfrm>
              <a:off x="5635475" y="2373625"/>
              <a:ext cx="50925" cy="37250"/>
            </a:xfrm>
            <a:custGeom>
              <a:avLst/>
              <a:gdLst/>
              <a:ahLst/>
              <a:cxnLst/>
              <a:rect l="l" t="t" r="r" b="b"/>
              <a:pathLst>
                <a:path w="2037" h="1490" extrusionOk="0">
                  <a:moveTo>
                    <a:pt x="1190" y="206"/>
                  </a:moveTo>
                  <a:cubicBezTo>
                    <a:pt x="1191" y="206"/>
                    <a:pt x="1192" y="207"/>
                    <a:pt x="1192" y="209"/>
                  </a:cubicBezTo>
                  <a:lnTo>
                    <a:pt x="1212" y="239"/>
                  </a:lnTo>
                  <a:cubicBezTo>
                    <a:pt x="1202" y="248"/>
                    <a:pt x="1242" y="328"/>
                    <a:pt x="1252" y="328"/>
                  </a:cubicBezTo>
                  <a:cubicBezTo>
                    <a:pt x="1341" y="497"/>
                    <a:pt x="1430" y="665"/>
                    <a:pt x="1520" y="824"/>
                  </a:cubicBezTo>
                  <a:lnTo>
                    <a:pt x="1589" y="954"/>
                  </a:lnTo>
                  <a:lnTo>
                    <a:pt x="1679" y="1062"/>
                  </a:lnTo>
                  <a:cubicBezTo>
                    <a:pt x="1694" y="1082"/>
                    <a:pt x="1708" y="1101"/>
                    <a:pt x="1723" y="1119"/>
                  </a:cubicBezTo>
                  <a:lnTo>
                    <a:pt x="1723" y="1119"/>
                  </a:lnTo>
                  <a:cubicBezTo>
                    <a:pt x="1596" y="1152"/>
                    <a:pt x="1468" y="1185"/>
                    <a:pt x="1341" y="1221"/>
                  </a:cubicBezTo>
                  <a:lnTo>
                    <a:pt x="1013" y="1291"/>
                  </a:lnTo>
                  <a:lnTo>
                    <a:pt x="696" y="1331"/>
                  </a:lnTo>
                  <a:lnTo>
                    <a:pt x="378" y="1360"/>
                  </a:lnTo>
                  <a:lnTo>
                    <a:pt x="259" y="1360"/>
                  </a:lnTo>
                  <a:lnTo>
                    <a:pt x="209" y="1371"/>
                  </a:lnTo>
                  <a:lnTo>
                    <a:pt x="190" y="1371"/>
                  </a:lnTo>
                  <a:lnTo>
                    <a:pt x="199" y="1351"/>
                  </a:lnTo>
                  <a:cubicBezTo>
                    <a:pt x="209" y="1321"/>
                    <a:pt x="219" y="1291"/>
                    <a:pt x="239" y="1271"/>
                  </a:cubicBezTo>
                  <a:lnTo>
                    <a:pt x="279" y="1212"/>
                  </a:lnTo>
                  <a:cubicBezTo>
                    <a:pt x="298" y="1192"/>
                    <a:pt x="309" y="1172"/>
                    <a:pt x="329" y="1152"/>
                  </a:cubicBezTo>
                  <a:cubicBezTo>
                    <a:pt x="398" y="1073"/>
                    <a:pt x="477" y="993"/>
                    <a:pt x="557" y="914"/>
                  </a:cubicBezTo>
                  <a:cubicBezTo>
                    <a:pt x="706" y="745"/>
                    <a:pt x="835" y="576"/>
                    <a:pt x="984" y="417"/>
                  </a:cubicBezTo>
                  <a:lnTo>
                    <a:pt x="1073" y="328"/>
                  </a:lnTo>
                  <a:lnTo>
                    <a:pt x="1172" y="228"/>
                  </a:lnTo>
                  <a:cubicBezTo>
                    <a:pt x="1172" y="221"/>
                    <a:pt x="1185" y="206"/>
                    <a:pt x="1190" y="206"/>
                  </a:cubicBezTo>
                  <a:close/>
                  <a:moveTo>
                    <a:pt x="1242" y="0"/>
                  </a:moveTo>
                  <a:lnTo>
                    <a:pt x="1232" y="10"/>
                  </a:lnTo>
                  <a:lnTo>
                    <a:pt x="1212" y="30"/>
                  </a:lnTo>
                  <a:lnTo>
                    <a:pt x="1172" y="70"/>
                  </a:lnTo>
                  <a:cubicBezTo>
                    <a:pt x="1172" y="70"/>
                    <a:pt x="1103" y="149"/>
                    <a:pt x="1033" y="219"/>
                  </a:cubicBezTo>
                  <a:cubicBezTo>
                    <a:pt x="974" y="288"/>
                    <a:pt x="904" y="358"/>
                    <a:pt x="904" y="358"/>
                  </a:cubicBezTo>
                  <a:cubicBezTo>
                    <a:pt x="746" y="517"/>
                    <a:pt x="626" y="695"/>
                    <a:pt x="477" y="844"/>
                  </a:cubicBezTo>
                  <a:cubicBezTo>
                    <a:pt x="398" y="923"/>
                    <a:pt x="318" y="1003"/>
                    <a:pt x="249" y="1082"/>
                  </a:cubicBezTo>
                  <a:cubicBezTo>
                    <a:pt x="229" y="1102"/>
                    <a:pt x="209" y="1122"/>
                    <a:pt x="190" y="1152"/>
                  </a:cubicBezTo>
                  <a:lnTo>
                    <a:pt x="130" y="1232"/>
                  </a:lnTo>
                  <a:cubicBezTo>
                    <a:pt x="100" y="1291"/>
                    <a:pt x="51" y="1360"/>
                    <a:pt x="20" y="1430"/>
                  </a:cubicBezTo>
                  <a:lnTo>
                    <a:pt x="1" y="1490"/>
                  </a:lnTo>
                  <a:lnTo>
                    <a:pt x="170" y="1490"/>
                  </a:lnTo>
                  <a:lnTo>
                    <a:pt x="378" y="1479"/>
                  </a:lnTo>
                  <a:lnTo>
                    <a:pt x="706" y="1470"/>
                  </a:lnTo>
                  <a:lnTo>
                    <a:pt x="1033" y="1440"/>
                  </a:lnTo>
                  <a:lnTo>
                    <a:pt x="1361" y="1390"/>
                  </a:lnTo>
                  <a:cubicBezTo>
                    <a:pt x="1580" y="1360"/>
                    <a:pt x="1788" y="1321"/>
                    <a:pt x="1997" y="1271"/>
                  </a:cubicBezTo>
                  <a:lnTo>
                    <a:pt x="1983" y="1170"/>
                  </a:lnTo>
                  <a:lnTo>
                    <a:pt x="2036" y="1122"/>
                  </a:lnTo>
                  <a:cubicBezTo>
                    <a:pt x="2013" y="1103"/>
                    <a:pt x="1990" y="1083"/>
                    <a:pt x="1968" y="1062"/>
                  </a:cubicBezTo>
                  <a:lnTo>
                    <a:pt x="1968" y="1062"/>
                  </a:lnTo>
                  <a:lnTo>
                    <a:pt x="1966" y="1053"/>
                  </a:lnTo>
                  <a:cubicBezTo>
                    <a:pt x="1964" y="1054"/>
                    <a:pt x="1962" y="1054"/>
                    <a:pt x="1960" y="1055"/>
                  </a:cubicBezTo>
                  <a:lnTo>
                    <a:pt x="1960" y="1055"/>
                  </a:lnTo>
                  <a:cubicBezTo>
                    <a:pt x="1722" y="834"/>
                    <a:pt x="1551" y="547"/>
                    <a:pt x="1371" y="268"/>
                  </a:cubicBezTo>
                  <a:lnTo>
                    <a:pt x="1291" y="109"/>
                  </a:lnTo>
                  <a:lnTo>
                    <a:pt x="1252" y="10"/>
                  </a:lnTo>
                  <a:lnTo>
                    <a:pt x="12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2" name="Google Shape;12942;p31"/>
            <p:cNvSpPr/>
            <p:nvPr/>
          </p:nvSpPr>
          <p:spPr>
            <a:xfrm>
              <a:off x="5514350" y="2269100"/>
              <a:ext cx="100050" cy="72525"/>
            </a:xfrm>
            <a:custGeom>
              <a:avLst/>
              <a:gdLst/>
              <a:ahLst/>
              <a:cxnLst/>
              <a:rect l="l" t="t" r="r" b="b"/>
              <a:pathLst>
                <a:path w="4002" h="2901" extrusionOk="0">
                  <a:moveTo>
                    <a:pt x="110" y="1"/>
                  </a:moveTo>
                  <a:lnTo>
                    <a:pt x="0" y="319"/>
                  </a:lnTo>
                  <a:cubicBezTo>
                    <a:pt x="199" y="418"/>
                    <a:pt x="397" y="517"/>
                    <a:pt x="596" y="607"/>
                  </a:cubicBezTo>
                  <a:cubicBezTo>
                    <a:pt x="805" y="706"/>
                    <a:pt x="1013" y="795"/>
                    <a:pt x="1231" y="865"/>
                  </a:cubicBezTo>
                  <a:cubicBezTo>
                    <a:pt x="1440" y="954"/>
                    <a:pt x="1648" y="1033"/>
                    <a:pt x="1857" y="1103"/>
                  </a:cubicBezTo>
                  <a:lnTo>
                    <a:pt x="2175" y="1203"/>
                  </a:lnTo>
                  <a:cubicBezTo>
                    <a:pt x="2343" y="1242"/>
                    <a:pt x="2502" y="1282"/>
                    <a:pt x="2502" y="1282"/>
                  </a:cubicBezTo>
                  <a:cubicBezTo>
                    <a:pt x="2602" y="1312"/>
                    <a:pt x="2711" y="1351"/>
                    <a:pt x="2820" y="1362"/>
                  </a:cubicBezTo>
                  <a:lnTo>
                    <a:pt x="3148" y="1421"/>
                  </a:lnTo>
                  <a:lnTo>
                    <a:pt x="3466" y="1470"/>
                  </a:lnTo>
                  <a:lnTo>
                    <a:pt x="3605" y="1490"/>
                  </a:lnTo>
                  <a:lnTo>
                    <a:pt x="3614" y="1490"/>
                  </a:lnTo>
                  <a:cubicBezTo>
                    <a:pt x="3625" y="1501"/>
                    <a:pt x="3614" y="1510"/>
                    <a:pt x="3625" y="1510"/>
                  </a:cubicBezTo>
                  <a:lnTo>
                    <a:pt x="3614" y="1560"/>
                  </a:lnTo>
                  <a:cubicBezTo>
                    <a:pt x="3625" y="1788"/>
                    <a:pt x="3654" y="2007"/>
                    <a:pt x="3674" y="2235"/>
                  </a:cubicBezTo>
                  <a:lnTo>
                    <a:pt x="3704" y="2563"/>
                  </a:lnTo>
                  <a:lnTo>
                    <a:pt x="3773" y="2900"/>
                  </a:lnTo>
                  <a:lnTo>
                    <a:pt x="4002" y="2851"/>
                  </a:lnTo>
                  <a:lnTo>
                    <a:pt x="3912" y="2533"/>
                  </a:lnTo>
                  <a:lnTo>
                    <a:pt x="3853" y="2215"/>
                  </a:lnTo>
                  <a:cubicBezTo>
                    <a:pt x="3823" y="1997"/>
                    <a:pt x="3773" y="1779"/>
                    <a:pt x="3753" y="1550"/>
                  </a:cubicBezTo>
                  <a:lnTo>
                    <a:pt x="3753" y="1431"/>
                  </a:lnTo>
                  <a:cubicBezTo>
                    <a:pt x="3744" y="1411"/>
                    <a:pt x="3753" y="1381"/>
                    <a:pt x="3744" y="1371"/>
                  </a:cubicBezTo>
                  <a:lnTo>
                    <a:pt x="3674" y="1371"/>
                  </a:lnTo>
                  <a:lnTo>
                    <a:pt x="3486" y="1342"/>
                  </a:lnTo>
                  <a:lnTo>
                    <a:pt x="3158" y="1302"/>
                  </a:lnTo>
                  <a:lnTo>
                    <a:pt x="2840" y="1252"/>
                  </a:lnTo>
                  <a:cubicBezTo>
                    <a:pt x="2731" y="1242"/>
                    <a:pt x="2632" y="1203"/>
                    <a:pt x="2522" y="1173"/>
                  </a:cubicBezTo>
                  <a:lnTo>
                    <a:pt x="2204" y="1073"/>
                  </a:lnTo>
                  <a:lnTo>
                    <a:pt x="1887" y="974"/>
                  </a:lnTo>
                  <a:cubicBezTo>
                    <a:pt x="1679" y="894"/>
                    <a:pt x="1470" y="795"/>
                    <a:pt x="1271" y="706"/>
                  </a:cubicBezTo>
                  <a:cubicBezTo>
                    <a:pt x="854" y="517"/>
                    <a:pt x="487" y="259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31"/>
            <p:cNvSpPr/>
            <p:nvPr/>
          </p:nvSpPr>
          <p:spPr>
            <a:xfrm>
              <a:off x="5520300" y="2194400"/>
              <a:ext cx="112725" cy="46425"/>
            </a:xfrm>
            <a:custGeom>
              <a:avLst/>
              <a:gdLst/>
              <a:ahLst/>
              <a:cxnLst/>
              <a:rect l="l" t="t" r="r" b="b"/>
              <a:pathLst>
                <a:path w="4509" h="1857" extrusionOk="0">
                  <a:moveTo>
                    <a:pt x="4290" y="1"/>
                  </a:moveTo>
                  <a:cubicBezTo>
                    <a:pt x="4210" y="209"/>
                    <a:pt x="4121" y="418"/>
                    <a:pt x="4042" y="626"/>
                  </a:cubicBezTo>
                  <a:cubicBezTo>
                    <a:pt x="4002" y="735"/>
                    <a:pt x="3952" y="835"/>
                    <a:pt x="3913" y="943"/>
                  </a:cubicBezTo>
                  <a:lnTo>
                    <a:pt x="3824" y="1261"/>
                  </a:lnTo>
                  <a:lnTo>
                    <a:pt x="3804" y="1311"/>
                  </a:lnTo>
                  <a:lnTo>
                    <a:pt x="3804" y="1331"/>
                  </a:lnTo>
                  <a:lnTo>
                    <a:pt x="3784" y="1321"/>
                  </a:lnTo>
                  <a:lnTo>
                    <a:pt x="3654" y="1311"/>
                  </a:lnTo>
                  <a:lnTo>
                    <a:pt x="3327" y="1281"/>
                  </a:lnTo>
                  <a:lnTo>
                    <a:pt x="2989" y="1241"/>
                  </a:lnTo>
                  <a:cubicBezTo>
                    <a:pt x="2953" y="1238"/>
                    <a:pt x="2917" y="1237"/>
                    <a:pt x="2880" y="1237"/>
                  </a:cubicBezTo>
                  <a:cubicBezTo>
                    <a:pt x="2807" y="1237"/>
                    <a:pt x="2735" y="1241"/>
                    <a:pt x="2661" y="1241"/>
                  </a:cubicBezTo>
                  <a:lnTo>
                    <a:pt x="1986" y="1241"/>
                  </a:lnTo>
                  <a:cubicBezTo>
                    <a:pt x="1768" y="1261"/>
                    <a:pt x="1540" y="1281"/>
                    <a:pt x="1321" y="1311"/>
                  </a:cubicBezTo>
                  <a:cubicBezTo>
                    <a:pt x="874" y="1351"/>
                    <a:pt x="437" y="1440"/>
                    <a:pt x="0" y="1519"/>
                  </a:cubicBezTo>
                  <a:lnTo>
                    <a:pt x="20" y="1857"/>
                  </a:lnTo>
                  <a:cubicBezTo>
                    <a:pt x="448" y="1708"/>
                    <a:pt x="885" y="1559"/>
                    <a:pt x="1321" y="1480"/>
                  </a:cubicBezTo>
                  <a:cubicBezTo>
                    <a:pt x="1549" y="1440"/>
                    <a:pt x="1758" y="1400"/>
                    <a:pt x="1986" y="1380"/>
                  </a:cubicBezTo>
                  <a:cubicBezTo>
                    <a:pt x="1986" y="1380"/>
                    <a:pt x="2145" y="1371"/>
                    <a:pt x="2314" y="1360"/>
                  </a:cubicBezTo>
                  <a:cubicBezTo>
                    <a:pt x="2483" y="1360"/>
                    <a:pt x="2652" y="1351"/>
                    <a:pt x="2652" y="1351"/>
                  </a:cubicBezTo>
                  <a:cubicBezTo>
                    <a:pt x="2707" y="1351"/>
                    <a:pt x="2763" y="1348"/>
                    <a:pt x="2819" y="1348"/>
                  </a:cubicBezTo>
                  <a:cubicBezTo>
                    <a:pt x="2872" y="1348"/>
                    <a:pt x="2926" y="1351"/>
                    <a:pt x="2979" y="1360"/>
                  </a:cubicBezTo>
                  <a:lnTo>
                    <a:pt x="3307" y="1391"/>
                  </a:lnTo>
                  <a:lnTo>
                    <a:pt x="3625" y="1440"/>
                  </a:lnTo>
                  <a:lnTo>
                    <a:pt x="3824" y="1460"/>
                  </a:lnTo>
                  <a:lnTo>
                    <a:pt x="3883" y="1470"/>
                  </a:lnTo>
                  <a:cubicBezTo>
                    <a:pt x="3903" y="1470"/>
                    <a:pt x="3903" y="1440"/>
                    <a:pt x="3913" y="1420"/>
                  </a:cubicBezTo>
                  <a:lnTo>
                    <a:pt x="3952" y="1301"/>
                  </a:lnTo>
                  <a:lnTo>
                    <a:pt x="4071" y="994"/>
                  </a:lnTo>
                  <a:cubicBezTo>
                    <a:pt x="4111" y="894"/>
                    <a:pt x="4161" y="795"/>
                    <a:pt x="4210" y="696"/>
                  </a:cubicBezTo>
                  <a:cubicBezTo>
                    <a:pt x="4310" y="497"/>
                    <a:pt x="4409" y="298"/>
                    <a:pt x="4508" y="109"/>
                  </a:cubicBezTo>
                  <a:lnTo>
                    <a:pt x="42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4" name="Google Shape;12944;p31"/>
            <p:cNvSpPr/>
            <p:nvPr/>
          </p:nvSpPr>
          <p:spPr>
            <a:xfrm>
              <a:off x="5667250" y="2221200"/>
              <a:ext cx="21875" cy="109000"/>
            </a:xfrm>
            <a:custGeom>
              <a:avLst/>
              <a:gdLst/>
              <a:ahLst/>
              <a:cxnLst/>
              <a:rect l="l" t="t" r="r" b="b"/>
              <a:pathLst>
                <a:path w="875" h="4360" extrusionOk="0">
                  <a:moveTo>
                    <a:pt x="646" y="1"/>
                  </a:moveTo>
                  <a:lnTo>
                    <a:pt x="616" y="140"/>
                  </a:lnTo>
                  <a:cubicBezTo>
                    <a:pt x="596" y="180"/>
                    <a:pt x="596" y="229"/>
                    <a:pt x="576" y="269"/>
                  </a:cubicBezTo>
                  <a:lnTo>
                    <a:pt x="487" y="527"/>
                  </a:lnTo>
                  <a:cubicBezTo>
                    <a:pt x="408" y="696"/>
                    <a:pt x="378" y="884"/>
                    <a:pt x="329" y="1063"/>
                  </a:cubicBezTo>
                  <a:lnTo>
                    <a:pt x="249" y="1331"/>
                  </a:lnTo>
                  <a:cubicBezTo>
                    <a:pt x="219" y="1420"/>
                    <a:pt x="219" y="1510"/>
                    <a:pt x="199" y="1599"/>
                  </a:cubicBezTo>
                  <a:lnTo>
                    <a:pt x="150" y="1877"/>
                  </a:lnTo>
                  <a:cubicBezTo>
                    <a:pt x="130" y="1967"/>
                    <a:pt x="100" y="2056"/>
                    <a:pt x="100" y="2146"/>
                  </a:cubicBezTo>
                  <a:cubicBezTo>
                    <a:pt x="90" y="2334"/>
                    <a:pt x="70" y="2513"/>
                    <a:pt x="40" y="2702"/>
                  </a:cubicBezTo>
                  <a:cubicBezTo>
                    <a:pt x="31" y="2880"/>
                    <a:pt x="40" y="3069"/>
                    <a:pt x="31" y="3247"/>
                  </a:cubicBezTo>
                  <a:cubicBezTo>
                    <a:pt x="0" y="3436"/>
                    <a:pt x="31" y="3625"/>
                    <a:pt x="40" y="3803"/>
                  </a:cubicBezTo>
                  <a:lnTo>
                    <a:pt x="51" y="4081"/>
                  </a:lnTo>
                  <a:cubicBezTo>
                    <a:pt x="60" y="4171"/>
                    <a:pt x="80" y="4270"/>
                    <a:pt x="90" y="4359"/>
                  </a:cubicBezTo>
                  <a:lnTo>
                    <a:pt x="318" y="4310"/>
                  </a:lnTo>
                  <a:cubicBezTo>
                    <a:pt x="298" y="4231"/>
                    <a:pt x="278" y="4141"/>
                    <a:pt x="259" y="4052"/>
                  </a:cubicBezTo>
                  <a:lnTo>
                    <a:pt x="229" y="3784"/>
                  </a:lnTo>
                  <a:cubicBezTo>
                    <a:pt x="199" y="3605"/>
                    <a:pt x="159" y="3426"/>
                    <a:pt x="159" y="3247"/>
                  </a:cubicBezTo>
                  <a:cubicBezTo>
                    <a:pt x="159" y="3069"/>
                    <a:pt x="150" y="2880"/>
                    <a:pt x="150" y="2702"/>
                  </a:cubicBezTo>
                  <a:lnTo>
                    <a:pt x="199" y="2155"/>
                  </a:lnTo>
                  <a:cubicBezTo>
                    <a:pt x="209" y="2066"/>
                    <a:pt x="229" y="1976"/>
                    <a:pt x="249" y="1887"/>
                  </a:cubicBezTo>
                  <a:lnTo>
                    <a:pt x="309" y="1619"/>
                  </a:lnTo>
                  <a:cubicBezTo>
                    <a:pt x="329" y="1540"/>
                    <a:pt x="338" y="1440"/>
                    <a:pt x="368" y="1361"/>
                  </a:cubicBezTo>
                  <a:lnTo>
                    <a:pt x="457" y="1103"/>
                  </a:lnTo>
                  <a:cubicBezTo>
                    <a:pt x="527" y="934"/>
                    <a:pt x="567" y="756"/>
                    <a:pt x="656" y="597"/>
                  </a:cubicBezTo>
                  <a:lnTo>
                    <a:pt x="775" y="348"/>
                  </a:lnTo>
                  <a:cubicBezTo>
                    <a:pt x="795" y="308"/>
                    <a:pt x="815" y="269"/>
                    <a:pt x="825" y="219"/>
                  </a:cubicBezTo>
                  <a:lnTo>
                    <a:pt x="874" y="100"/>
                  </a:lnTo>
                  <a:lnTo>
                    <a:pt x="64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5" name="Google Shape;12945;p31"/>
            <p:cNvSpPr/>
            <p:nvPr/>
          </p:nvSpPr>
          <p:spPr>
            <a:xfrm>
              <a:off x="5690350" y="2230875"/>
              <a:ext cx="19375" cy="95125"/>
            </a:xfrm>
            <a:custGeom>
              <a:avLst/>
              <a:gdLst/>
              <a:ahLst/>
              <a:cxnLst/>
              <a:rect l="l" t="t" r="r" b="b"/>
              <a:pathLst>
                <a:path w="775" h="3805" extrusionOk="0">
                  <a:moveTo>
                    <a:pt x="556" y="1"/>
                  </a:moveTo>
                  <a:lnTo>
                    <a:pt x="526" y="130"/>
                  </a:lnTo>
                  <a:lnTo>
                    <a:pt x="497" y="249"/>
                  </a:lnTo>
                  <a:lnTo>
                    <a:pt x="417" y="468"/>
                  </a:lnTo>
                  <a:cubicBezTo>
                    <a:pt x="347" y="616"/>
                    <a:pt x="328" y="786"/>
                    <a:pt x="278" y="934"/>
                  </a:cubicBezTo>
                  <a:lnTo>
                    <a:pt x="219" y="1172"/>
                  </a:lnTo>
                  <a:cubicBezTo>
                    <a:pt x="189" y="1242"/>
                    <a:pt x="189" y="1322"/>
                    <a:pt x="169" y="1401"/>
                  </a:cubicBezTo>
                  <a:lnTo>
                    <a:pt x="129" y="1639"/>
                  </a:lnTo>
                  <a:cubicBezTo>
                    <a:pt x="119" y="1719"/>
                    <a:pt x="89" y="1798"/>
                    <a:pt x="89" y="1878"/>
                  </a:cubicBezTo>
                  <a:cubicBezTo>
                    <a:pt x="80" y="2037"/>
                    <a:pt x="60" y="2196"/>
                    <a:pt x="40" y="2354"/>
                  </a:cubicBezTo>
                  <a:cubicBezTo>
                    <a:pt x="20" y="2513"/>
                    <a:pt x="30" y="2682"/>
                    <a:pt x="20" y="2841"/>
                  </a:cubicBezTo>
                  <a:cubicBezTo>
                    <a:pt x="0" y="2999"/>
                    <a:pt x="20" y="3158"/>
                    <a:pt x="30" y="3317"/>
                  </a:cubicBezTo>
                  <a:lnTo>
                    <a:pt x="40" y="3566"/>
                  </a:lnTo>
                  <a:cubicBezTo>
                    <a:pt x="40" y="3645"/>
                    <a:pt x="60" y="3725"/>
                    <a:pt x="69" y="3804"/>
                  </a:cubicBezTo>
                  <a:lnTo>
                    <a:pt x="298" y="3754"/>
                  </a:lnTo>
                  <a:cubicBezTo>
                    <a:pt x="288" y="3685"/>
                    <a:pt x="258" y="3605"/>
                    <a:pt x="248" y="3536"/>
                  </a:cubicBezTo>
                  <a:lnTo>
                    <a:pt x="208" y="3297"/>
                  </a:lnTo>
                  <a:cubicBezTo>
                    <a:pt x="199" y="3149"/>
                    <a:pt x="149" y="2990"/>
                    <a:pt x="159" y="2831"/>
                  </a:cubicBezTo>
                  <a:cubicBezTo>
                    <a:pt x="159" y="2682"/>
                    <a:pt x="139" y="2523"/>
                    <a:pt x="149" y="2364"/>
                  </a:cubicBezTo>
                  <a:cubicBezTo>
                    <a:pt x="159" y="2205"/>
                    <a:pt x="179" y="2046"/>
                    <a:pt x="189" y="1887"/>
                  </a:cubicBezTo>
                  <a:cubicBezTo>
                    <a:pt x="189" y="1808"/>
                    <a:pt x="219" y="1739"/>
                    <a:pt x="228" y="1659"/>
                  </a:cubicBezTo>
                  <a:lnTo>
                    <a:pt x="278" y="1431"/>
                  </a:lnTo>
                  <a:cubicBezTo>
                    <a:pt x="298" y="1351"/>
                    <a:pt x="308" y="1272"/>
                    <a:pt x="338" y="1203"/>
                  </a:cubicBezTo>
                  <a:lnTo>
                    <a:pt x="417" y="974"/>
                  </a:lnTo>
                  <a:cubicBezTo>
                    <a:pt x="477" y="825"/>
                    <a:pt x="506" y="676"/>
                    <a:pt x="586" y="537"/>
                  </a:cubicBezTo>
                  <a:lnTo>
                    <a:pt x="695" y="329"/>
                  </a:lnTo>
                  <a:cubicBezTo>
                    <a:pt x="715" y="289"/>
                    <a:pt x="725" y="249"/>
                    <a:pt x="735" y="219"/>
                  </a:cubicBezTo>
                  <a:lnTo>
                    <a:pt x="775" y="110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31"/>
            <p:cNvSpPr/>
            <p:nvPr/>
          </p:nvSpPr>
          <p:spPr>
            <a:xfrm>
              <a:off x="5512850" y="2234350"/>
              <a:ext cx="10700" cy="41250"/>
            </a:xfrm>
            <a:custGeom>
              <a:avLst/>
              <a:gdLst/>
              <a:ahLst/>
              <a:cxnLst/>
              <a:rect l="l" t="t" r="r" b="b"/>
              <a:pathLst>
                <a:path w="428" h="1650" extrusionOk="0">
                  <a:moveTo>
                    <a:pt x="219" y="1"/>
                  </a:moveTo>
                  <a:cubicBezTo>
                    <a:pt x="199" y="80"/>
                    <a:pt x="179" y="160"/>
                    <a:pt x="170" y="230"/>
                  </a:cubicBezTo>
                  <a:lnTo>
                    <a:pt x="140" y="438"/>
                  </a:lnTo>
                  <a:cubicBezTo>
                    <a:pt x="140" y="508"/>
                    <a:pt x="130" y="567"/>
                    <a:pt x="120" y="636"/>
                  </a:cubicBezTo>
                  <a:cubicBezTo>
                    <a:pt x="120" y="706"/>
                    <a:pt x="120" y="766"/>
                    <a:pt x="110" y="825"/>
                  </a:cubicBezTo>
                  <a:cubicBezTo>
                    <a:pt x="100" y="954"/>
                    <a:pt x="80" y="1083"/>
                    <a:pt x="51" y="1212"/>
                  </a:cubicBezTo>
                  <a:cubicBezTo>
                    <a:pt x="40" y="1272"/>
                    <a:pt x="31" y="1342"/>
                    <a:pt x="20" y="1411"/>
                  </a:cubicBezTo>
                  <a:cubicBezTo>
                    <a:pt x="11" y="1481"/>
                    <a:pt x="1" y="1570"/>
                    <a:pt x="11" y="1649"/>
                  </a:cubicBezTo>
                  <a:lnTo>
                    <a:pt x="239" y="1530"/>
                  </a:lnTo>
                  <a:cubicBezTo>
                    <a:pt x="249" y="1490"/>
                    <a:pt x="219" y="1461"/>
                    <a:pt x="209" y="1401"/>
                  </a:cubicBezTo>
                  <a:cubicBezTo>
                    <a:pt x="209" y="1342"/>
                    <a:pt x="199" y="1282"/>
                    <a:pt x="199" y="1222"/>
                  </a:cubicBezTo>
                  <a:cubicBezTo>
                    <a:pt x="199" y="1093"/>
                    <a:pt x="209" y="964"/>
                    <a:pt x="219" y="835"/>
                  </a:cubicBezTo>
                  <a:cubicBezTo>
                    <a:pt x="229" y="706"/>
                    <a:pt x="249" y="587"/>
                    <a:pt x="289" y="468"/>
                  </a:cubicBezTo>
                  <a:cubicBezTo>
                    <a:pt x="309" y="408"/>
                    <a:pt x="329" y="358"/>
                    <a:pt x="348" y="299"/>
                  </a:cubicBezTo>
                  <a:cubicBezTo>
                    <a:pt x="378" y="249"/>
                    <a:pt x="408" y="219"/>
                    <a:pt x="428" y="180"/>
                  </a:cubicBezTo>
                  <a:lnTo>
                    <a:pt x="2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7" name="Google Shape;12947;p31"/>
            <p:cNvSpPr/>
            <p:nvPr/>
          </p:nvSpPr>
          <p:spPr>
            <a:xfrm>
              <a:off x="5608675" y="2254600"/>
              <a:ext cx="47175" cy="36875"/>
            </a:xfrm>
            <a:custGeom>
              <a:avLst/>
              <a:gdLst/>
              <a:ahLst/>
              <a:cxnLst/>
              <a:rect l="l" t="t" r="r" b="b"/>
              <a:pathLst>
                <a:path w="1887" h="1475" extrusionOk="0">
                  <a:moveTo>
                    <a:pt x="1722" y="140"/>
                  </a:moveTo>
                  <a:cubicBezTo>
                    <a:pt x="1726" y="140"/>
                    <a:pt x="1728" y="141"/>
                    <a:pt x="1728" y="144"/>
                  </a:cubicBezTo>
                  <a:lnTo>
                    <a:pt x="1728" y="184"/>
                  </a:lnTo>
                  <a:lnTo>
                    <a:pt x="1708" y="273"/>
                  </a:lnTo>
                  <a:lnTo>
                    <a:pt x="1648" y="551"/>
                  </a:lnTo>
                  <a:cubicBezTo>
                    <a:pt x="1629" y="640"/>
                    <a:pt x="1629" y="740"/>
                    <a:pt x="1629" y="829"/>
                  </a:cubicBezTo>
                  <a:cubicBezTo>
                    <a:pt x="1622" y="950"/>
                    <a:pt x="1616" y="1070"/>
                    <a:pt x="1615" y="1191"/>
                  </a:cubicBezTo>
                  <a:lnTo>
                    <a:pt x="1615" y="1191"/>
                  </a:lnTo>
                  <a:cubicBezTo>
                    <a:pt x="1494" y="1145"/>
                    <a:pt x="1372" y="1096"/>
                    <a:pt x="1251" y="1048"/>
                  </a:cubicBezTo>
                  <a:lnTo>
                    <a:pt x="964" y="909"/>
                  </a:lnTo>
                  <a:lnTo>
                    <a:pt x="675" y="760"/>
                  </a:lnTo>
                  <a:lnTo>
                    <a:pt x="388" y="591"/>
                  </a:lnTo>
                  <a:lnTo>
                    <a:pt x="278" y="532"/>
                  </a:lnTo>
                  <a:lnTo>
                    <a:pt x="238" y="501"/>
                  </a:lnTo>
                  <a:lnTo>
                    <a:pt x="219" y="492"/>
                  </a:lnTo>
                  <a:lnTo>
                    <a:pt x="238" y="482"/>
                  </a:lnTo>
                  <a:cubicBezTo>
                    <a:pt x="269" y="462"/>
                    <a:pt x="289" y="452"/>
                    <a:pt x="318" y="432"/>
                  </a:cubicBezTo>
                  <a:lnTo>
                    <a:pt x="378" y="412"/>
                  </a:lnTo>
                  <a:cubicBezTo>
                    <a:pt x="408" y="412"/>
                    <a:pt x="437" y="402"/>
                    <a:pt x="457" y="393"/>
                  </a:cubicBezTo>
                  <a:lnTo>
                    <a:pt x="785" y="333"/>
                  </a:lnTo>
                  <a:cubicBezTo>
                    <a:pt x="1013" y="293"/>
                    <a:pt x="1222" y="234"/>
                    <a:pt x="1440" y="194"/>
                  </a:cubicBezTo>
                  <a:lnTo>
                    <a:pt x="1698" y="144"/>
                  </a:lnTo>
                  <a:cubicBezTo>
                    <a:pt x="1705" y="144"/>
                    <a:pt x="1716" y="140"/>
                    <a:pt x="1722" y="140"/>
                  </a:cubicBezTo>
                  <a:close/>
                  <a:moveTo>
                    <a:pt x="1880" y="1"/>
                  </a:moveTo>
                  <a:cubicBezTo>
                    <a:pt x="1876" y="1"/>
                    <a:pt x="1874" y="5"/>
                    <a:pt x="1867" y="5"/>
                  </a:cubicBezTo>
                  <a:lnTo>
                    <a:pt x="1837" y="5"/>
                  </a:lnTo>
                  <a:lnTo>
                    <a:pt x="1778" y="15"/>
                  </a:lnTo>
                  <a:lnTo>
                    <a:pt x="1599" y="55"/>
                  </a:lnTo>
                  <a:cubicBezTo>
                    <a:pt x="1500" y="75"/>
                    <a:pt x="1410" y="95"/>
                    <a:pt x="1410" y="95"/>
                  </a:cubicBezTo>
                  <a:cubicBezTo>
                    <a:pt x="1202" y="134"/>
                    <a:pt x="984" y="204"/>
                    <a:pt x="775" y="234"/>
                  </a:cubicBezTo>
                  <a:cubicBezTo>
                    <a:pt x="666" y="254"/>
                    <a:pt x="556" y="273"/>
                    <a:pt x="437" y="293"/>
                  </a:cubicBezTo>
                  <a:cubicBezTo>
                    <a:pt x="408" y="303"/>
                    <a:pt x="388" y="303"/>
                    <a:pt x="358" y="313"/>
                  </a:cubicBezTo>
                  <a:lnTo>
                    <a:pt x="258" y="343"/>
                  </a:lnTo>
                  <a:cubicBezTo>
                    <a:pt x="189" y="373"/>
                    <a:pt x="119" y="402"/>
                    <a:pt x="50" y="442"/>
                  </a:cubicBezTo>
                  <a:lnTo>
                    <a:pt x="0" y="472"/>
                  </a:lnTo>
                  <a:cubicBezTo>
                    <a:pt x="11" y="482"/>
                    <a:pt x="30" y="492"/>
                    <a:pt x="50" y="512"/>
                  </a:cubicBezTo>
                  <a:lnTo>
                    <a:pt x="139" y="571"/>
                  </a:lnTo>
                  <a:lnTo>
                    <a:pt x="318" y="690"/>
                  </a:lnTo>
                  <a:lnTo>
                    <a:pt x="596" y="869"/>
                  </a:lnTo>
                  <a:lnTo>
                    <a:pt x="874" y="1048"/>
                  </a:lnTo>
                  <a:lnTo>
                    <a:pt x="1162" y="1196"/>
                  </a:lnTo>
                  <a:cubicBezTo>
                    <a:pt x="1351" y="1296"/>
                    <a:pt x="1540" y="1386"/>
                    <a:pt x="1738" y="1474"/>
                  </a:cubicBezTo>
                  <a:cubicBezTo>
                    <a:pt x="1738" y="1474"/>
                    <a:pt x="1765" y="1429"/>
                    <a:pt x="1785" y="1381"/>
                  </a:cubicBezTo>
                  <a:lnTo>
                    <a:pt x="1785" y="1381"/>
                  </a:lnTo>
                  <a:lnTo>
                    <a:pt x="1857" y="1375"/>
                  </a:lnTo>
                  <a:cubicBezTo>
                    <a:pt x="1853" y="1344"/>
                    <a:pt x="1848" y="1312"/>
                    <a:pt x="1844" y="1280"/>
                  </a:cubicBezTo>
                  <a:lnTo>
                    <a:pt x="1844" y="1280"/>
                  </a:lnTo>
                  <a:lnTo>
                    <a:pt x="1847" y="1276"/>
                  </a:lnTo>
                  <a:cubicBezTo>
                    <a:pt x="1846" y="1276"/>
                    <a:pt x="1845" y="1275"/>
                    <a:pt x="1844" y="1275"/>
                  </a:cubicBezTo>
                  <a:lnTo>
                    <a:pt x="1844" y="1275"/>
                  </a:lnTo>
                  <a:cubicBezTo>
                    <a:pt x="1802" y="957"/>
                    <a:pt x="1784" y="625"/>
                    <a:pt x="1837" y="293"/>
                  </a:cubicBezTo>
                  <a:lnTo>
                    <a:pt x="1867" y="115"/>
                  </a:lnTo>
                  <a:lnTo>
                    <a:pt x="1877" y="15"/>
                  </a:lnTo>
                  <a:lnTo>
                    <a:pt x="1887" y="5"/>
                  </a:lnTo>
                  <a:cubicBezTo>
                    <a:pt x="1884" y="2"/>
                    <a:pt x="1881" y="1"/>
                    <a:pt x="18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8" name="Google Shape;12948;p31"/>
            <p:cNvSpPr/>
            <p:nvPr/>
          </p:nvSpPr>
          <p:spPr>
            <a:xfrm>
              <a:off x="5589575" y="2082200"/>
              <a:ext cx="60325" cy="114950"/>
            </a:xfrm>
            <a:custGeom>
              <a:avLst/>
              <a:gdLst/>
              <a:ahLst/>
              <a:cxnLst/>
              <a:rect l="l" t="t" r="r" b="b"/>
              <a:pathLst>
                <a:path w="2413" h="4598" extrusionOk="0">
                  <a:moveTo>
                    <a:pt x="268" y="1"/>
                  </a:moveTo>
                  <a:lnTo>
                    <a:pt x="0" y="199"/>
                  </a:lnTo>
                  <a:cubicBezTo>
                    <a:pt x="208" y="596"/>
                    <a:pt x="417" y="994"/>
                    <a:pt x="665" y="1361"/>
                  </a:cubicBezTo>
                  <a:cubicBezTo>
                    <a:pt x="775" y="1550"/>
                    <a:pt x="903" y="1738"/>
                    <a:pt x="1033" y="1927"/>
                  </a:cubicBezTo>
                  <a:cubicBezTo>
                    <a:pt x="1033" y="1927"/>
                    <a:pt x="1142" y="2056"/>
                    <a:pt x="1241" y="2185"/>
                  </a:cubicBezTo>
                  <a:cubicBezTo>
                    <a:pt x="1350" y="2314"/>
                    <a:pt x="1450" y="2443"/>
                    <a:pt x="1450" y="2443"/>
                  </a:cubicBezTo>
                  <a:cubicBezTo>
                    <a:pt x="1519" y="2532"/>
                    <a:pt x="1589" y="2622"/>
                    <a:pt x="1668" y="2701"/>
                  </a:cubicBezTo>
                  <a:lnTo>
                    <a:pt x="1896" y="2940"/>
                  </a:lnTo>
                  <a:lnTo>
                    <a:pt x="2134" y="3168"/>
                  </a:lnTo>
                  <a:lnTo>
                    <a:pt x="2224" y="3267"/>
                  </a:lnTo>
                  <a:lnTo>
                    <a:pt x="2244" y="3277"/>
                  </a:lnTo>
                  <a:cubicBezTo>
                    <a:pt x="2244" y="3287"/>
                    <a:pt x="2234" y="3287"/>
                    <a:pt x="2234" y="3297"/>
                  </a:cubicBezTo>
                  <a:lnTo>
                    <a:pt x="2204" y="3337"/>
                  </a:lnTo>
                  <a:lnTo>
                    <a:pt x="2006" y="3615"/>
                  </a:lnTo>
                  <a:cubicBezTo>
                    <a:pt x="1956" y="3704"/>
                    <a:pt x="1896" y="3803"/>
                    <a:pt x="1847" y="3902"/>
                  </a:cubicBezTo>
                  <a:cubicBezTo>
                    <a:pt x="1737" y="4101"/>
                    <a:pt x="1628" y="4300"/>
                    <a:pt x="1519" y="4489"/>
                  </a:cubicBezTo>
                  <a:lnTo>
                    <a:pt x="1737" y="4597"/>
                  </a:lnTo>
                  <a:cubicBezTo>
                    <a:pt x="1827" y="4399"/>
                    <a:pt x="1916" y="4191"/>
                    <a:pt x="2006" y="3992"/>
                  </a:cubicBezTo>
                  <a:cubicBezTo>
                    <a:pt x="2055" y="3893"/>
                    <a:pt x="2095" y="3794"/>
                    <a:pt x="2145" y="3694"/>
                  </a:cubicBezTo>
                  <a:lnTo>
                    <a:pt x="2313" y="3406"/>
                  </a:lnTo>
                  <a:lnTo>
                    <a:pt x="2383" y="3307"/>
                  </a:lnTo>
                  <a:cubicBezTo>
                    <a:pt x="2383" y="3287"/>
                    <a:pt x="2412" y="3267"/>
                    <a:pt x="2403" y="3247"/>
                  </a:cubicBezTo>
                  <a:lnTo>
                    <a:pt x="2353" y="3207"/>
                  </a:lnTo>
                  <a:lnTo>
                    <a:pt x="2214" y="3079"/>
                  </a:lnTo>
                  <a:lnTo>
                    <a:pt x="1976" y="2850"/>
                  </a:lnTo>
                  <a:lnTo>
                    <a:pt x="1748" y="2622"/>
                  </a:lnTo>
                  <a:cubicBezTo>
                    <a:pt x="1668" y="2543"/>
                    <a:pt x="1598" y="2453"/>
                    <a:pt x="1529" y="2364"/>
                  </a:cubicBezTo>
                  <a:lnTo>
                    <a:pt x="1331" y="2106"/>
                  </a:lnTo>
                  <a:cubicBezTo>
                    <a:pt x="1231" y="1967"/>
                    <a:pt x="1132" y="1837"/>
                    <a:pt x="1132" y="1837"/>
                  </a:cubicBezTo>
                  <a:cubicBezTo>
                    <a:pt x="1013" y="1649"/>
                    <a:pt x="903" y="1450"/>
                    <a:pt x="804" y="1252"/>
                  </a:cubicBezTo>
                  <a:cubicBezTo>
                    <a:pt x="585" y="864"/>
                    <a:pt x="427" y="438"/>
                    <a:pt x="26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31"/>
            <p:cNvSpPr/>
            <p:nvPr/>
          </p:nvSpPr>
          <p:spPr>
            <a:xfrm>
              <a:off x="5615875" y="2054400"/>
              <a:ext cx="116700" cy="56125"/>
            </a:xfrm>
            <a:custGeom>
              <a:avLst/>
              <a:gdLst/>
              <a:ahLst/>
              <a:cxnLst/>
              <a:rect l="l" t="t" r="r" b="b"/>
              <a:pathLst>
                <a:path w="4668" h="2245" extrusionOk="0">
                  <a:moveTo>
                    <a:pt x="179" y="1"/>
                  </a:moveTo>
                  <a:lnTo>
                    <a:pt x="1" y="288"/>
                  </a:lnTo>
                  <a:cubicBezTo>
                    <a:pt x="437" y="418"/>
                    <a:pt x="874" y="546"/>
                    <a:pt x="1281" y="745"/>
                  </a:cubicBezTo>
                  <a:cubicBezTo>
                    <a:pt x="1480" y="844"/>
                    <a:pt x="1688" y="943"/>
                    <a:pt x="1877" y="1053"/>
                  </a:cubicBezTo>
                  <a:cubicBezTo>
                    <a:pt x="1877" y="1053"/>
                    <a:pt x="2016" y="1152"/>
                    <a:pt x="2155" y="1241"/>
                  </a:cubicBezTo>
                  <a:cubicBezTo>
                    <a:pt x="2294" y="1331"/>
                    <a:pt x="2433" y="1430"/>
                    <a:pt x="2433" y="1430"/>
                  </a:cubicBezTo>
                  <a:cubicBezTo>
                    <a:pt x="2523" y="1490"/>
                    <a:pt x="2611" y="1550"/>
                    <a:pt x="2691" y="1619"/>
                  </a:cubicBezTo>
                  <a:lnTo>
                    <a:pt x="2940" y="1837"/>
                  </a:lnTo>
                  <a:lnTo>
                    <a:pt x="3168" y="2066"/>
                  </a:lnTo>
                  <a:lnTo>
                    <a:pt x="3307" y="2205"/>
                  </a:lnTo>
                  <a:lnTo>
                    <a:pt x="3357" y="2245"/>
                  </a:lnTo>
                  <a:cubicBezTo>
                    <a:pt x="3376" y="2245"/>
                    <a:pt x="3386" y="2225"/>
                    <a:pt x="3406" y="2214"/>
                  </a:cubicBezTo>
                  <a:lnTo>
                    <a:pt x="3505" y="2145"/>
                  </a:lnTo>
                  <a:cubicBezTo>
                    <a:pt x="3694" y="2016"/>
                    <a:pt x="3893" y="1917"/>
                    <a:pt x="4081" y="1808"/>
                  </a:cubicBezTo>
                  <a:lnTo>
                    <a:pt x="4369" y="1649"/>
                  </a:lnTo>
                  <a:lnTo>
                    <a:pt x="4667" y="1510"/>
                  </a:lnTo>
                  <a:lnTo>
                    <a:pt x="4558" y="1311"/>
                  </a:lnTo>
                  <a:lnTo>
                    <a:pt x="4260" y="1470"/>
                  </a:lnTo>
                  <a:lnTo>
                    <a:pt x="3982" y="1649"/>
                  </a:lnTo>
                  <a:cubicBezTo>
                    <a:pt x="3793" y="1778"/>
                    <a:pt x="3604" y="1897"/>
                    <a:pt x="3426" y="2036"/>
                  </a:cubicBezTo>
                  <a:lnTo>
                    <a:pt x="3386" y="2066"/>
                  </a:lnTo>
                  <a:lnTo>
                    <a:pt x="3376" y="2075"/>
                  </a:lnTo>
                  <a:lnTo>
                    <a:pt x="3357" y="2066"/>
                  </a:lnTo>
                  <a:lnTo>
                    <a:pt x="3257" y="1976"/>
                  </a:lnTo>
                  <a:lnTo>
                    <a:pt x="3019" y="1758"/>
                  </a:lnTo>
                  <a:lnTo>
                    <a:pt x="2770" y="1539"/>
                  </a:lnTo>
                  <a:cubicBezTo>
                    <a:pt x="2691" y="1460"/>
                    <a:pt x="2592" y="1400"/>
                    <a:pt x="2503" y="1341"/>
                  </a:cubicBezTo>
                  <a:cubicBezTo>
                    <a:pt x="2503" y="1341"/>
                    <a:pt x="2373" y="1241"/>
                    <a:pt x="2234" y="1142"/>
                  </a:cubicBezTo>
                  <a:cubicBezTo>
                    <a:pt x="2095" y="1053"/>
                    <a:pt x="1966" y="954"/>
                    <a:pt x="1966" y="954"/>
                  </a:cubicBezTo>
                  <a:cubicBezTo>
                    <a:pt x="1768" y="835"/>
                    <a:pt x="1579" y="725"/>
                    <a:pt x="1380" y="616"/>
                  </a:cubicBezTo>
                  <a:cubicBezTo>
                    <a:pt x="1192" y="497"/>
                    <a:pt x="993" y="387"/>
                    <a:pt x="785" y="288"/>
                  </a:cubicBezTo>
                  <a:cubicBezTo>
                    <a:pt x="586" y="189"/>
                    <a:pt x="387" y="100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0" name="Google Shape;12950;p31"/>
            <p:cNvSpPr/>
            <p:nvPr/>
          </p:nvSpPr>
          <p:spPr>
            <a:xfrm>
              <a:off x="5683625" y="2141525"/>
              <a:ext cx="78725" cy="82200"/>
            </a:xfrm>
            <a:custGeom>
              <a:avLst/>
              <a:gdLst/>
              <a:ahLst/>
              <a:cxnLst/>
              <a:rect l="l" t="t" r="r" b="b"/>
              <a:pathLst>
                <a:path w="3149" h="3288" extrusionOk="0">
                  <a:moveTo>
                    <a:pt x="3030" y="0"/>
                  </a:moveTo>
                  <a:lnTo>
                    <a:pt x="2910" y="80"/>
                  </a:lnTo>
                  <a:cubicBezTo>
                    <a:pt x="2871" y="110"/>
                    <a:pt x="2831" y="130"/>
                    <a:pt x="2801" y="159"/>
                  </a:cubicBezTo>
                  <a:lnTo>
                    <a:pt x="2573" y="318"/>
                  </a:lnTo>
                  <a:cubicBezTo>
                    <a:pt x="2434" y="437"/>
                    <a:pt x="2265" y="527"/>
                    <a:pt x="2136" y="656"/>
                  </a:cubicBezTo>
                  <a:cubicBezTo>
                    <a:pt x="1997" y="785"/>
                    <a:pt x="1848" y="894"/>
                    <a:pt x="1709" y="1013"/>
                  </a:cubicBezTo>
                  <a:cubicBezTo>
                    <a:pt x="1580" y="1152"/>
                    <a:pt x="1450" y="1282"/>
                    <a:pt x="1322" y="1410"/>
                  </a:cubicBezTo>
                  <a:cubicBezTo>
                    <a:pt x="1252" y="1470"/>
                    <a:pt x="1192" y="1540"/>
                    <a:pt x="1133" y="1609"/>
                  </a:cubicBezTo>
                  <a:lnTo>
                    <a:pt x="954" y="1818"/>
                  </a:lnTo>
                  <a:cubicBezTo>
                    <a:pt x="894" y="1897"/>
                    <a:pt x="825" y="1957"/>
                    <a:pt x="775" y="2036"/>
                  </a:cubicBezTo>
                  <a:lnTo>
                    <a:pt x="607" y="2255"/>
                  </a:lnTo>
                  <a:cubicBezTo>
                    <a:pt x="369" y="2542"/>
                    <a:pt x="199" y="2870"/>
                    <a:pt x="1" y="3188"/>
                  </a:cubicBezTo>
                  <a:lnTo>
                    <a:pt x="210" y="3287"/>
                  </a:lnTo>
                  <a:cubicBezTo>
                    <a:pt x="378" y="2970"/>
                    <a:pt x="517" y="2632"/>
                    <a:pt x="726" y="2334"/>
                  </a:cubicBezTo>
                  <a:lnTo>
                    <a:pt x="865" y="2105"/>
                  </a:lnTo>
                  <a:cubicBezTo>
                    <a:pt x="914" y="2026"/>
                    <a:pt x="984" y="1966"/>
                    <a:pt x="1044" y="1887"/>
                  </a:cubicBezTo>
                  <a:lnTo>
                    <a:pt x="1212" y="1679"/>
                  </a:lnTo>
                  <a:cubicBezTo>
                    <a:pt x="1272" y="1609"/>
                    <a:pt x="1322" y="1529"/>
                    <a:pt x="1391" y="1480"/>
                  </a:cubicBezTo>
                  <a:lnTo>
                    <a:pt x="1788" y="1103"/>
                  </a:lnTo>
                  <a:cubicBezTo>
                    <a:pt x="1927" y="984"/>
                    <a:pt x="2076" y="874"/>
                    <a:pt x="2215" y="765"/>
                  </a:cubicBezTo>
                  <a:cubicBezTo>
                    <a:pt x="2354" y="646"/>
                    <a:pt x="2523" y="576"/>
                    <a:pt x="2682" y="477"/>
                  </a:cubicBezTo>
                  <a:lnTo>
                    <a:pt x="2910" y="338"/>
                  </a:lnTo>
                  <a:lnTo>
                    <a:pt x="3030" y="278"/>
                  </a:lnTo>
                  <a:lnTo>
                    <a:pt x="3149" y="219"/>
                  </a:lnTo>
                  <a:lnTo>
                    <a:pt x="30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1" name="Google Shape;12951;p31"/>
            <p:cNvSpPr/>
            <p:nvPr/>
          </p:nvSpPr>
          <p:spPr>
            <a:xfrm>
              <a:off x="5704250" y="2161625"/>
              <a:ext cx="69025" cy="72025"/>
            </a:xfrm>
            <a:custGeom>
              <a:avLst/>
              <a:gdLst/>
              <a:ahLst/>
              <a:cxnLst/>
              <a:rect l="l" t="t" r="r" b="b"/>
              <a:pathLst>
                <a:path w="2761" h="2881" extrusionOk="0">
                  <a:moveTo>
                    <a:pt x="2641" y="1"/>
                  </a:moveTo>
                  <a:lnTo>
                    <a:pt x="2532" y="70"/>
                  </a:lnTo>
                  <a:cubicBezTo>
                    <a:pt x="2502" y="100"/>
                    <a:pt x="2472" y="120"/>
                    <a:pt x="2443" y="140"/>
                  </a:cubicBezTo>
                  <a:lnTo>
                    <a:pt x="2254" y="289"/>
                  </a:lnTo>
                  <a:cubicBezTo>
                    <a:pt x="2125" y="388"/>
                    <a:pt x="1976" y="467"/>
                    <a:pt x="1867" y="577"/>
                  </a:cubicBezTo>
                  <a:cubicBezTo>
                    <a:pt x="1748" y="686"/>
                    <a:pt x="1618" y="785"/>
                    <a:pt x="1499" y="895"/>
                  </a:cubicBezTo>
                  <a:cubicBezTo>
                    <a:pt x="1390" y="1014"/>
                    <a:pt x="1281" y="1123"/>
                    <a:pt x="1162" y="1232"/>
                  </a:cubicBezTo>
                  <a:cubicBezTo>
                    <a:pt x="1092" y="1281"/>
                    <a:pt x="1053" y="1351"/>
                    <a:pt x="1003" y="1411"/>
                  </a:cubicBezTo>
                  <a:lnTo>
                    <a:pt x="844" y="1590"/>
                  </a:lnTo>
                  <a:cubicBezTo>
                    <a:pt x="795" y="1659"/>
                    <a:pt x="725" y="1709"/>
                    <a:pt x="685" y="1778"/>
                  </a:cubicBezTo>
                  <a:lnTo>
                    <a:pt x="546" y="1976"/>
                  </a:lnTo>
                  <a:cubicBezTo>
                    <a:pt x="328" y="2215"/>
                    <a:pt x="189" y="2513"/>
                    <a:pt x="0" y="2781"/>
                  </a:cubicBezTo>
                  <a:lnTo>
                    <a:pt x="219" y="2880"/>
                  </a:lnTo>
                  <a:cubicBezTo>
                    <a:pt x="358" y="2602"/>
                    <a:pt x="477" y="2305"/>
                    <a:pt x="656" y="2046"/>
                  </a:cubicBezTo>
                  <a:lnTo>
                    <a:pt x="784" y="1848"/>
                  </a:lnTo>
                  <a:cubicBezTo>
                    <a:pt x="824" y="1778"/>
                    <a:pt x="884" y="1729"/>
                    <a:pt x="923" y="1659"/>
                  </a:cubicBezTo>
                  <a:lnTo>
                    <a:pt x="1073" y="1480"/>
                  </a:lnTo>
                  <a:cubicBezTo>
                    <a:pt x="1132" y="1420"/>
                    <a:pt x="1172" y="1351"/>
                    <a:pt x="1231" y="1301"/>
                  </a:cubicBezTo>
                  <a:cubicBezTo>
                    <a:pt x="1351" y="1192"/>
                    <a:pt x="1459" y="1083"/>
                    <a:pt x="1579" y="974"/>
                  </a:cubicBezTo>
                  <a:cubicBezTo>
                    <a:pt x="1698" y="875"/>
                    <a:pt x="1827" y="785"/>
                    <a:pt x="1956" y="696"/>
                  </a:cubicBezTo>
                  <a:cubicBezTo>
                    <a:pt x="2075" y="586"/>
                    <a:pt x="2224" y="527"/>
                    <a:pt x="2353" y="447"/>
                  </a:cubicBezTo>
                  <a:lnTo>
                    <a:pt x="2552" y="328"/>
                  </a:lnTo>
                  <a:cubicBezTo>
                    <a:pt x="2591" y="308"/>
                    <a:pt x="2622" y="289"/>
                    <a:pt x="2661" y="269"/>
                  </a:cubicBezTo>
                  <a:lnTo>
                    <a:pt x="2761" y="219"/>
                  </a:lnTo>
                  <a:lnTo>
                    <a:pt x="26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31"/>
            <p:cNvSpPr/>
            <p:nvPr/>
          </p:nvSpPr>
          <p:spPr>
            <a:xfrm>
              <a:off x="5589300" y="2054900"/>
              <a:ext cx="30075" cy="31300"/>
            </a:xfrm>
            <a:custGeom>
              <a:avLst/>
              <a:gdLst/>
              <a:ahLst/>
              <a:cxnLst/>
              <a:rect l="l" t="t" r="r" b="b"/>
              <a:pathLst>
                <a:path w="1203" h="1252" extrusionOk="0">
                  <a:moveTo>
                    <a:pt x="1133" y="0"/>
                  </a:moveTo>
                  <a:cubicBezTo>
                    <a:pt x="1073" y="50"/>
                    <a:pt x="1013" y="100"/>
                    <a:pt x="964" y="159"/>
                  </a:cubicBezTo>
                  <a:lnTo>
                    <a:pt x="825" y="308"/>
                  </a:lnTo>
                  <a:cubicBezTo>
                    <a:pt x="735" y="417"/>
                    <a:pt x="656" y="517"/>
                    <a:pt x="567" y="606"/>
                  </a:cubicBezTo>
                  <a:lnTo>
                    <a:pt x="299" y="874"/>
                  </a:lnTo>
                  <a:lnTo>
                    <a:pt x="150" y="1023"/>
                  </a:lnTo>
                  <a:cubicBezTo>
                    <a:pt x="100" y="1073"/>
                    <a:pt x="40" y="1142"/>
                    <a:pt x="1" y="1212"/>
                  </a:cubicBezTo>
                  <a:lnTo>
                    <a:pt x="259" y="1252"/>
                  </a:lnTo>
                  <a:cubicBezTo>
                    <a:pt x="289" y="1221"/>
                    <a:pt x="289" y="1182"/>
                    <a:pt x="309" y="1132"/>
                  </a:cubicBezTo>
                  <a:cubicBezTo>
                    <a:pt x="338" y="1082"/>
                    <a:pt x="369" y="1023"/>
                    <a:pt x="408" y="974"/>
                  </a:cubicBezTo>
                  <a:cubicBezTo>
                    <a:pt x="477" y="874"/>
                    <a:pt x="557" y="775"/>
                    <a:pt x="647" y="676"/>
                  </a:cubicBezTo>
                  <a:cubicBezTo>
                    <a:pt x="735" y="586"/>
                    <a:pt x="825" y="497"/>
                    <a:pt x="925" y="417"/>
                  </a:cubicBezTo>
                  <a:cubicBezTo>
                    <a:pt x="974" y="378"/>
                    <a:pt x="1024" y="348"/>
                    <a:pt x="1073" y="318"/>
                  </a:cubicBezTo>
                  <a:cubicBezTo>
                    <a:pt x="1123" y="298"/>
                    <a:pt x="1163" y="288"/>
                    <a:pt x="1203" y="268"/>
                  </a:cubicBezTo>
                  <a:lnTo>
                    <a:pt x="11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31"/>
            <p:cNvSpPr/>
            <p:nvPr/>
          </p:nvSpPr>
          <p:spPr>
            <a:xfrm>
              <a:off x="5672225" y="2134075"/>
              <a:ext cx="44700" cy="45700"/>
            </a:xfrm>
            <a:custGeom>
              <a:avLst/>
              <a:gdLst/>
              <a:ahLst/>
              <a:cxnLst/>
              <a:rect l="l" t="t" r="r" b="b"/>
              <a:pathLst>
                <a:path w="1788" h="1828" extrusionOk="0">
                  <a:moveTo>
                    <a:pt x="189" y="139"/>
                  </a:moveTo>
                  <a:cubicBezTo>
                    <a:pt x="218" y="139"/>
                    <a:pt x="249" y="150"/>
                    <a:pt x="278" y="159"/>
                  </a:cubicBezTo>
                  <a:lnTo>
                    <a:pt x="338" y="179"/>
                  </a:lnTo>
                  <a:cubicBezTo>
                    <a:pt x="368" y="189"/>
                    <a:pt x="397" y="199"/>
                    <a:pt x="417" y="209"/>
                  </a:cubicBezTo>
                  <a:cubicBezTo>
                    <a:pt x="516" y="249"/>
                    <a:pt x="616" y="298"/>
                    <a:pt x="715" y="348"/>
                  </a:cubicBezTo>
                  <a:cubicBezTo>
                    <a:pt x="924" y="448"/>
                    <a:pt x="1122" y="517"/>
                    <a:pt x="1321" y="607"/>
                  </a:cubicBezTo>
                  <a:lnTo>
                    <a:pt x="1559" y="726"/>
                  </a:lnTo>
                  <a:cubicBezTo>
                    <a:pt x="1569" y="726"/>
                    <a:pt x="1589" y="735"/>
                    <a:pt x="1579" y="746"/>
                  </a:cubicBezTo>
                  <a:lnTo>
                    <a:pt x="1559" y="765"/>
                  </a:lnTo>
                  <a:lnTo>
                    <a:pt x="1489" y="834"/>
                  </a:lnTo>
                  <a:cubicBezTo>
                    <a:pt x="1361" y="964"/>
                    <a:pt x="1222" y="1093"/>
                    <a:pt x="1092" y="1232"/>
                  </a:cubicBezTo>
                  <a:cubicBezTo>
                    <a:pt x="1018" y="1325"/>
                    <a:pt x="947" y="1422"/>
                    <a:pt x="881" y="1521"/>
                  </a:cubicBezTo>
                  <a:lnTo>
                    <a:pt x="881" y="1521"/>
                  </a:lnTo>
                  <a:cubicBezTo>
                    <a:pt x="810" y="1415"/>
                    <a:pt x="741" y="1305"/>
                    <a:pt x="675" y="1192"/>
                  </a:cubicBezTo>
                  <a:lnTo>
                    <a:pt x="507" y="914"/>
                  </a:lnTo>
                  <a:lnTo>
                    <a:pt x="368" y="616"/>
                  </a:lnTo>
                  <a:cubicBezTo>
                    <a:pt x="368" y="616"/>
                    <a:pt x="328" y="537"/>
                    <a:pt x="298" y="457"/>
                  </a:cubicBezTo>
                  <a:cubicBezTo>
                    <a:pt x="269" y="388"/>
                    <a:pt x="238" y="309"/>
                    <a:pt x="238" y="309"/>
                  </a:cubicBezTo>
                  <a:lnTo>
                    <a:pt x="189" y="199"/>
                  </a:lnTo>
                  <a:lnTo>
                    <a:pt x="169" y="159"/>
                  </a:lnTo>
                  <a:lnTo>
                    <a:pt x="169" y="139"/>
                  </a:lnTo>
                  <a:close/>
                  <a:moveTo>
                    <a:pt x="0" y="0"/>
                  </a:moveTo>
                  <a:cubicBezTo>
                    <a:pt x="0" y="11"/>
                    <a:pt x="10" y="31"/>
                    <a:pt x="10" y="50"/>
                  </a:cubicBezTo>
                  <a:lnTo>
                    <a:pt x="50" y="159"/>
                  </a:lnTo>
                  <a:cubicBezTo>
                    <a:pt x="50" y="159"/>
                    <a:pt x="60" y="209"/>
                    <a:pt x="79" y="259"/>
                  </a:cubicBezTo>
                  <a:lnTo>
                    <a:pt x="119" y="358"/>
                  </a:lnTo>
                  <a:lnTo>
                    <a:pt x="238" y="666"/>
                  </a:lnTo>
                  <a:lnTo>
                    <a:pt x="368" y="973"/>
                  </a:lnTo>
                  <a:lnTo>
                    <a:pt x="516" y="1262"/>
                  </a:lnTo>
                  <a:cubicBezTo>
                    <a:pt x="616" y="1460"/>
                    <a:pt x="715" y="1649"/>
                    <a:pt x="814" y="1827"/>
                  </a:cubicBezTo>
                  <a:lnTo>
                    <a:pt x="910" y="1782"/>
                  </a:lnTo>
                  <a:lnTo>
                    <a:pt x="910" y="1782"/>
                  </a:lnTo>
                  <a:lnTo>
                    <a:pt x="973" y="1818"/>
                  </a:lnTo>
                  <a:cubicBezTo>
                    <a:pt x="988" y="1788"/>
                    <a:pt x="1003" y="1759"/>
                    <a:pt x="1018" y="1730"/>
                  </a:cubicBezTo>
                  <a:lnTo>
                    <a:pt x="1018" y="1730"/>
                  </a:lnTo>
                  <a:lnTo>
                    <a:pt x="1023" y="1728"/>
                  </a:lnTo>
                  <a:cubicBezTo>
                    <a:pt x="1022" y="1727"/>
                    <a:pt x="1022" y="1726"/>
                    <a:pt x="1021" y="1725"/>
                  </a:cubicBezTo>
                  <a:lnTo>
                    <a:pt x="1021" y="1725"/>
                  </a:lnTo>
                  <a:cubicBezTo>
                    <a:pt x="1088" y="1600"/>
                    <a:pt x="1160" y="1478"/>
                    <a:pt x="1231" y="1351"/>
                  </a:cubicBezTo>
                  <a:cubicBezTo>
                    <a:pt x="1341" y="1212"/>
                    <a:pt x="1470" y="1073"/>
                    <a:pt x="1589" y="934"/>
                  </a:cubicBezTo>
                  <a:lnTo>
                    <a:pt x="1708" y="795"/>
                  </a:lnTo>
                  <a:lnTo>
                    <a:pt x="1778" y="726"/>
                  </a:lnTo>
                  <a:lnTo>
                    <a:pt x="1787" y="715"/>
                  </a:lnTo>
                  <a:lnTo>
                    <a:pt x="1778" y="706"/>
                  </a:lnTo>
                  <a:lnTo>
                    <a:pt x="1748" y="695"/>
                  </a:lnTo>
                  <a:lnTo>
                    <a:pt x="1698" y="666"/>
                  </a:lnTo>
                  <a:cubicBezTo>
                    <a:pt x="1698" y="666"/>
                    <a:pt x="1609" y="626"/>
                    <a:pt x="1529" y="587"/>
                  </a:cubicBezTo>
                  <a:lnTo>
                    <a:pt x="1350" y="507"/>
                  </a:lnTo>
                  <a:cubicBezTo>
                    <a:pt x="1162" y="428"/>
                    <a:pt x="944" y="348"/>
                    <a:pt x="755" y="259"/>
                  </a:cubicBezTo>
                  <a:cubicBezTo>
                    <a:pt x="666" y="209"/>
                    <a:pt x="566" y="159"/>
                    <a:pt x="457" y="110"/>
                  </a:cubicBezTo>
                  <a:cubicBezTo>
                    <a:pt x="437" y="100"/>
                    <a:pt x="408" y="90"/>
                    <a:pt x="377" y="80"/>
                  </a:cubicBezTo>
                  <a:lnTo>
                    <a:pt x="288" y="50"/>
                  </a:lnTo>
                  <a:cubicBezTo>
                    <a:pt x="209" y="31"/>
                    <a:pt x="139" y="11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31"/>
            <p:cNvSpPr/>
            <p:nvPr/>
          </p:nvSpPr>
          <p:spPr>
            <a:xfrm>
              <a:off x="5729800" y="1977450"/>
              <a:ext cx="40500" cy="114700"/>
            </a:xfrm>
            <a:custGeom>
              <a:avLst/>
              <a:gdLst/>
              <a:ahLst/>
              <a:cxnLst/>
              <a:rect l="l" t="t" r="r" b="b"/>
              <a:pathLst>
                <a:path w="1620" h="4588" extrusionOk="0">
                  <a:moveTo>
                    <a:pt x="1282" y="1"/>
                  </a:moveTo>
                  <a:cubicBezTo>
                    <a:pt x="1232" y="457"/>
                    <a:pt x="1163" y="904"/>
                    <a:pt x="1143" y="1351"/>
                  </a:cubicBezTo>
                  <a:cubicBezTo>
                    <a:pt x="1133" y="1569"/>
                    <a:pt x="1123" y="1797"/>
                    <a:pt x="1113" y="2016"/>
                  </a:cubicBezTo>
                  <a:cubicBezTo>
                    <a:pt x="1113" y="2016"/>
                    <a:pt x="1123" y="2185"/>
                    <a:pt x="1123" y="2344"/>
                  </a:cubicBezTo>
                  <a:lnTo>
                    <a:pt x="1143" y="2681"/>
                  </a:lnTo>
                  <a:cubicBezTo>
                    <a:pt x="1143" y="2790"/>
                    <a:pt x="1143" y="2900"/>
                    <a:pt x="1163" y="3009"/>
                  </a:cubicBezTo>
                  <a:lnTo>
                    <a:pt x="1212" y="3326"/>
                  </a:lnTo>
                  <a:lnTo>
                    <a:pt x="1262" y="3664"/>
                  </a:lnTo>
                  <a:lnTo>
                    <a:pt x="1282" y="3793"/>
                  </a:lnTo>
                  <a:lnTo>
                    <a:pt x="1282" y="3813"/>
                  </a:lnTo>
                  <a:cubicBezTo>
                    <a:pt x="1282" y="3813"/>
                    <a:pt x="1272" y="3813"/>
                    <a:pt x="1272" y="3823"/>
                  </a:cubicBezTo>
                  <a:lnTo>
                    <a:pt x="1222" y="3833"/>
                  </a:lnTo>
                  <a:cubicBezTo>
                    <a:pt x="1013" y="3922"/>
                    <a:pt x="805" y="4002"/>
                    <a:pt x="596" y="4091"/>
                  </a:cubicBezTo>
                  <a:cubicBezTo>
                    <a:pt x="388" y="4171"/>
                    <a:pt x="199" y="4290"/>
                    <a:pt x="1" y="4389"/>
                  </a:cubicBezTo>
                  <a:lnTo>
                    <a:pt x="110" y="4588"/>
                  </a:lnTo>
                  <a:cubicBezTo>
                    <a:pt x="298" y="4478"/>
                    <a:pt x="477" y="4359"/>
                    <a:pt x="676" y="4250"/>
                  </a:cubicBezTo>
                  <a:cubicBezTo>
                    <a:pt x="874" y="4160"/>
                    <a:pt x="1073" y="4061"/>
                    <a:pt x="1272" y="3962"/>
                  </a:cubicBezTo>
                  <a:lnTo>
                    <a:pt x="1381" y="3913"/>
                  </a:lnTo>
                  <a:cubicBezTo>
                    <a:pt x="1401" y="3902"/>
                    <a:pt x="1430" y="3902"/>
                    <a:pt x="1430" y="3882"/>
                  </a:cubicBezTo>
                  <a:lnTo>
                    <a:pt x="1421" y="3823"/>
                  </a:lnTo>
                  <a:lnTo>
                    <a:pt x="1391" y="3635"/>
                  </a:lnTo>
                  <a:lnTo>
                    <a:pt x="1331" y="3317"/>
                  </a:lnTo>
                  <a:lnTo>
                    <a:pt x="1272" y="2989"/>
                  </a:lnTo>
                  <a:cubicBezTo>
                    <a:pt x="1252" y="2890"/>
                    <a:pt x="1262" y="2770"/>
                    <a:pt x="1252" y="2662"/>
                  </a:cubicBezTo>
                  <a:lnTo>
                    <a:pt x="1252" y="2334"/>
                  </a:lnTo>
                  <a:cubicBezTo>
                    <a:pt x="1242" y="2175"/>
                    <a:pt x="1242" y="2006"/>
                    <a:pt x="1242" y="2006"/>
                  </a:cubicBezTo>
                  <a:cubicBezTo>
                    <a:pt x="1262" y="1788"/>
                    <a:pt x="1291" y="1559"/>
                    <a:pt x="1311" y="1341"/>
                  </a:cubicBezTo>
                  <a:cubicBezTo>
                    <a:pt x="1371" y="894"/>
                    <a:pt x="1490" y="437"/>
                    <a:pt x="1619" y="10"/>
                  </a:cubicBezTo>
                  <a:cubicBezTo>
                    <a:pt x="1619" y="10"/>
                    <a:pt x="1540" y="10"/>
                    <a:pt x="14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31"/>
            <p:cNvSpPr/>
            <p:nvPr/>
          </p:nvSpPr>
          <p:spPr>
            <a:xfrm>
              <a:off x="5798075" y="1969500"/>
              <a:ext cx="77475" cy="96100"/>
            </a:xfrm>
            <a:custGeom>
              <a:avLst/>
              <a:gdLst/>
              <a:ahLst/>
              <a:cxnLst/>
              <a:rect l="l" t="t" r="r" b="b"/>
              <a:pathLst>
                <a:path w="3099" h="3844" extrusionOk="0">
                  <a:moveTo>
                    <a:pt x="318" y="1"/>
                  </a:moveTo>
                  <a:lnTo>
                    <a:pt x="0" y="120"/>
                  </a:lnTo>
                  <a:cubicBezTo>
                    <a:pt x="288" y="487"/>
                    <a:pt x="557" y="855"/>
                    <a:pt x="765" y="1252"/>
                  </a:cubicBezTo>
                  <a:cubicBezTo>
                    <a:pt x="874" y="1450"/>
                    <a:pt x="983" y="1639"/>
                    <a:pt x="1073" y="1848"/>
                  </a:cubicBezTo>
                  <a:lnTo>
                    <a:pt x="1192" y="2146"/>
                  </a:lnTo>
                  <a:cubicBezTo>
                    <a:pt x="1252" y="2304"/>
                    <a:pt x="1301" y="2453"/>
                    <a:pt x="1301" y="2453"/>
                  </a:cubicBezTo>
                  <a:cubicBezTo>
                    <a:pt x="1341" y="2563"/>
                    <a:pt x="1380" y="2671"/>
                    <a:pt x="1400" y="2771"/>
                  </a:cubicBezTo>
                  <a:lnTo>
                    <a:pt x="1470" y="3099"/>
                  </a:lnTo>
                  <a:lnTo>
                    <a:pt x="1530" y="3416"/>
                  </a:lnTo>
                  <a:lnTo>
                    <a:pt x="1559" y="3605"/>
                  </a:lnTo>
                  <a:lnTo>
                    <a:pt x="1579" y="3675"/>
                  </a:lnTo>
                  <a:cubicBezTo>
                    <a:pt x="1584" y="3679"/>
                    <a:pt x="1594" y="3679"/>
                    <a:pt x="1604" y="3679"/>
                  </a:cubicBezTo>
                  <a:cubicBezTo>
                    <a:pt x="1614" y="3679"/>
                    <a:pt x="1624" y="3679"/>
                    <a:pt x="1629" y="3684"/>
                  </a:cubicBezTo>
                  <a:lnTo>
                    <a:pt x="1758" y="3684"/>
                  </a:lnTo>
                  <a:lnTo>
                    <a:pt x="2086" y="3704"/>
                  </a:lnTo>
                  <a:cubicBezTo>
                    <a:pt x="2194" y="3714"/>
                    <a:pt x="2304" y="3724"/>
                    <a:pt x="2413" y="3744"/>
                  </a:cubicBezTo>
                  <a:cubicBezTo>
                    <a:pt x="2631" y="3774"/>
                    <a:pt x="2850" y="3814"/>
                    <a:pt x="3068" y="3843"/>
                  </a:cubicBezTo>
                  <a:lnTo>
                    <a:pt x="3098" y="3615"/>
                  </a:lnTo>
                  <a:cubicBezTo>
                    <a:pt x="2870" y="3595"/>
                    <a:pt x="2651" y="3575"/>
                    <a:pt x="2423" y="3555"/>
                  </a:cubicBezTo>
                  <a:cubicBezTo>
                    <a:pt x="2314" y="3545"/>
                    <a:pt x="2205" y="3545"/>
                    <a:pt x="2095" y="3545"/>
                  </a:cubicBezTo>
                  <a:lnTo>
                    <a:pt x="1758" y="3555"/>
                  </a:lnTo>
                  <a:lnTo>
                    <a:pt x="1688" y="3555"/>
                  </a:lnTo>
                  <a:lnTo>
                    <a:pt x="1678" y="3536"/>
                  </a:lnTo>
                  <a:lnTo>
                    <a:pt x="1658" y="3406"/>
                  </a:lnTo>
                  <a:lnTo>
                    <a:pt x="1589" y="3079"/>
                  </a:lnTo>
                  <a:lnTo>
                    <a:pt x="1519" y="2751"/>
                  </a:lnTo>
                  <a:cubicBezTo>
                    <a:pt x="1490" y="2642"/>
                    <a:pt x="1450" y="2543"/>
                    <a:pt x="1420" y="2433"/>
                  </a:cubicBezTo>
                  <a:cubicBezTo>
                    <a:pt x="1420" y="2433"/>
                    <a:pt x="1360" y="2274"/>
                    <a:pt x="1311" y="2115"/>
                  </a:cubicBezTo>
                  <a:cubicBezTo>
                    <a:pt x="1261" y="1956"/>
                    <a:pt x="1202" y="1798"/>
                    <a:pt x="1202" y="1798"/>
                  </a:cubicBezTo>
                  <a:cubicBezTo>
                    <a:pt x="1113" y="1599"/>
                    <a:pt x="1023" y="1391"/>
                    <a:pt x="934" y="1192"/>
                  </a:cubicBezTo>
                  <a:cubicBezTo>
                    <a:pt x="755" y="785"/>
                    <a:pt x="537" y="398"/>
                    <a:pt x="31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6" name="Google Shape;12956;p31"/>
            <p:cNvSpPr/>
            <p:nvPr/>
          </p:nvSpPr>
          <p:spPr>
            <a:xfrm>
              <a:off x="5759350" y="2121100"/>
              <a:ext cx="108000" cy="25675"/>
            </a:xfrm>
            <a:custGeom>
              <a:avLst/>
              <a:gdLst/>
              <a:ahLst/>
              <a:cxnLst/>
              <a:rect l="l" t="t" r="r" b="b"/>
              <a:pathLst>
                <a:path w="4320" h="1027" extrusionOk="0">
                  <a:moveTo>
                    <a:pt x="3669" y="1"/>
                  </a:moveTo>
                  <a:cubicBezTo>
                    <a:pt x="3515" y="1"/>
                    <a:pt x="3363" y="15"/>
                    <a:pt x="3218" y="23"/>
                  </a:cubicBezTo>
                  <a:cubicBezTo>
                    <a:pt x="3198" y="22"/>
                    <a:pt x="3178" y="22"/>
                    <a:pt x="3159" y="22"/>
                  </a:cubicBezTo>
                  <a:cubicBezTo>
                    <a:pt x="2991" y="22"/>
                    <a:pt x="2830" y="55"/>
                    <a:pt x="2662" y="73"/>
                  </a:cubicBezTo>
                  <a:lnTo>
                    <a:pt x="2384" y="102"/>
                  </a:lnTo>
                  <a:cubicBezTo>
                    <a:pt x="2294" y="113"/>
                    <a:pt x="2205" y="133"/>
                    <a:pt x="2115" y="152"/>
                  </a:cubicBezTo>
                  <a:lnTo>
                    <a:pt x="1837" y="202"/>
                  </a:lnTo>
                  <a:lnTo>
                    <a:pt x="1708" y="232"/>
                  </a:lnTo>
                  <a:cubicBezTo>
                    <a:pt x="1658" y="241"/>
                    <a:pt x="1619" y="252"/>
                    <a:pt x="1569" y="261"/>
                  </a:cubicBezTo>
                  <a:cubicBezTo>
                    <a:pt x="1391" y="321"/>
                    <a:pt x="1212" y="361"/>
                    <a:pt x="1033" y="411"/>
                  </a:cubicBezTo>
                  <a:cubicBezTo>
                    <a:pt x="854" y="480"/>
                    <a:pt x="685" y="539"/>
                    <a:pt x="507" y="599"/>
                  </a:cubicBezTo>
                  <a:cubicBezTo>
                    <a:pt x="418" y="619"/>
                    <a:pt x="338" y="658"/>
                    <a:pt x="248" y="708"/>
                  </a:cubicBezTo>
                  <a:lnTo>
                    <a:pt x="1" y="817"/>
                  </a:lnTo>
                  <a:lnTo>
                    <a:pt x="109" y="1026"/>
                  </a:lnTo>
                  <a:lnTo>
                    <a:pt x="348" y="897"/>
                  </a:lnTo>
                  <a:cubicBezTo>
                    <a:pt x="418" y="847"/>
                    <a:pt x="497" y="797"/>
                    <a:pt x="586" y="768"/>
                  </a:cubicBezTo>
                  <a:cubicBezTo>
                    <a:pt x="745" y="698"/>
                    <a:pt x="914" y="619"/>
                    <a:pt x="1073" y="539"/>
                  </a:cubicBezTo>
                  <a:lnTo>
                    <a:pt x="1599" y="371"/>
                  </a:lnTo>
                  <a:cubicBezTo>
                    <a:pt x="1638" y="361"/>
                    <a:pt x="1688" y="341"/>
                    <a:pt x="1728" y="331"/>
                  </a:cubicBezTo>
                  <a:lnTo>
                    <a:pt x="1867" y="301"/>
                  </a:lnTo>
                  <a:lnTo>
                    <a:pt x="2135" y="252"/>
                  </a:lnTo>
                  <a:cubicBezTo>
                    <a:pt x="2225" y="232"/>
                    <a:pt x="2314" y="212"/>
                    <a:pt x="2403" y="202"/>
                  </a:cubicBezTo>
                  <a:lnTo>
                    <a:pt x="2671" y="182"/>
                  </a:lnTo>
                  <a:cubicBezTo>
                    <a:pt x="2815" y="175"/>
                    <a:pt x="2953" y="155"/>
                    <a:pt x="3089" y="155"/>
                  </a:cubicBezTo>
                  <a:cubicBezTo>
                    <a:pt x="3132" y="155"/>
                    <a:pt x="3175" y="157"/>
                    <a:pt x="3218" y="162"/>
                  </a:cubicBezTo>
                  <a:cubicBezTo>
                    <a:pt x="3406" y="172"/>
                    <a:pt x="3585" y="172"/>
                    <a:pt x="3763" y="182"/>
                  </a:cubicBezTo>
                  <a:lnTo>
                    <a:pt x="4032" y="232"/>
                  </a:lnTo>
                  <a:cubicBezTo>
                    <a:pt x="4071" y="241"/>
                    <a:pt x="4121" y="241"/>
                    <a:pt x="4160" y="241"/>
                  </a:cubicBezTo>
                  <a:lnTo>
                    <a:pt x="4290" y="252"/>
                  </a:lnTo>
                  <a:lnTo>
                    <a:pt x="4319" y="3"/>
                  </a:lnTo>
                  <a:lnTo>
                    <a:pt x="4180" y="13"/>
                  </a:lnTo>
                  <a:lnTo>
                    <a:pt x="4041" y="13"/>
                  </a:lnTo>
                  <a:lnTo>
                    <a:pt x="3774" y="3"/>
                  </a:lnTo>
                  <a:cubicBezTo>
                    <a:pt x="3739" y="1"/>
                    <a:pt x="3704" y="1"/>
                    <a:pt x="36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7" name="Google Shape;12957;p31"/>
            <p:cNvSpPr/>
            <p:nvPr/>
          </p:nvSpPr>
          <p:spPr>
            <a:xfrm>
              <a:off x="5770275" y="2144000"/>
              <a:ext cx="94100" cy="22875"/>
            </a:xfrm>
            <a:custGeom>
              <a:avLst/>
              <a:gdLst/>
              <a:ahLst/>
              <a:cxnLst/>
              <a:rect l="l" t="t" r="r" b="b"/>
              <a:pathLst>
                <a:path w="3764" h="915" extrusionOk="0">
                  <a:moveTo>
                    <a:pt x="3287" y="1"/>
                  </a:moveTo>
                  <a:cubicBezTo>
                    <a:pt x="3128" y="1"/>
                    <a:pt x="2959" y="20"/>
                    <a:pt x="2800" y="20"/>
                  </a:cubicBezTo>
                  <a:cubicBezTo>
                    <a:pt x="2784" y="19"/>
                    <a:pt x="2767" y="19"/>
                    <a:pt x="2751" y="19"/>
                  </a:cubicBezTo>
                  <a:cubicBezTo>
                    <a:pt x="2608" y="19"/>
                    <a:pt x="2466" y="53"/>
                    <a:pt x="2324" y="71"/>
                  </a:cubicBezTo>
                  <a:lnTo>
                    <a:pt x="2086" y="90"/>
                  </a:lnTo>
                  <a:cubicBezTo>
                    <a:pt x="2006" y="100"/>
                    <a:pt x="1927" y="120"/>
                    <a:pt x="1847" y="140"/>
                  </a:cubicBezTo>
                  <a:lnTo>
                    <a:pt x="1609" y="179"/>
                  </a:lnTo>
                  <a:lnTo>
                    <a:pt x="1490" y="199"/>
                  </a:lnTo>
                  <a:cubicBezTo>
                    <a:pt x="1450" y="210"/>
                    <a:pt x="1410" y="229"/>
                    <a:pt x="1371" y="239"/>
                  </a:cubicBezTo>
                  <a:cubicBezTo>
                    <a:pt x="1212" y="279"/>
                    <a:pt x="1062" y="318"/>
                    <a:pt x="904" y="358"/>
                  </a:cubicBezTo>
                  <a:cubicBezTo>
                    <a:pt x="755" y="418"/>
                    <a:pt x="596" y="468"/>
                    <a:pt x="447" y="517"/>
                  </a:cubicBezTo>
                  <a:cubicBezTo>
                    <a:pt x="367" y="537"/>
                    <a:pt x="288" y="576"/>
                    <a:pt x="219" y="607"/>
                  </a:cubicBezTo>
                  <a:lnTo>
                    <a:pt x="0" y="715"/>
                  </a:lnTo>
                  <a:lnTo>
                    <a:pt x="109" y="914"/>
                  </a:lnTo>
                  <a:lnTo>
                    <a:pt x="318" y="805"/>
                  </a:lnTo>
                  <a:cubicBezTo>
                    <a:pt x="378" y="755"/>
                    <a:pt x="447" y="715"/>
                    <a:pt x="517" y="686"/>
                  </a:cubicBezTo>
                  <a:cubicBezTo>
                    <a:pt x="665" y="627"/>
                    <a:pt x="804" y="557"/>
                    <a:pt x="943" y="488"/>
                  </a:cubicBezTo>
                  <a:lnTo>
                    <a:pt x="1400" y="338"/>
                  </a:lnTo>
                  <a:cubicBezTo>
                    <a:pt x="1440" y="329"/>
                    <a:pt x="1479" y="318"/>
                    <a:pt x="1510" y="309"/>
                  </a:cubicBezTo>
                  <a:lnTo>
                    <a:pt x="1629" y="289"/>
                  </a:lnTo>
                  <a:lnTo>
                    <a:pt x="1867" y="239"/>
                  </a:lnTo>
                  <a:cubicBezTo>
                    <a:pt x="1947" y="219"/>
                    <a:pt x="2016" y="199"/>
                    <a:pt x="2095" y="190"/>
                  </a:cubicBezTo>
                  <a:lnTo>
                    <a:pt x="2333" y="179"/>
                  </a:lnTo>
                  <a:cubicBezTo>
                    <a:pt x="2454" y="172"/>
                    <a:pt x="2575" y="153"/>
                    <a:pt x="2696" y="153"/>
                  </a:cubicBezTo>
                  <a:cubicBezTo>
                    <a:pt x="2734" y="153"/>
                    <a:pt x="2772" y="155"/>
                    <a:pt x="2810" y="159"/>
                  </a:cubicBezTo>
                  <a:cubicBezTo>
                    <a:pt x="2969" y="170"/>
                    <a:pt x="3118" y="170"/>
                    <a:pt x="3277" y="190"/>
                  </a:cubicBezTo>
                  <a:lnTo>
                    <a:pt x="3505" y="229"/>
                  </a:lnTo>
                  <a:cubicBezTo>
                    <a:pt x="3545" y="239"/>
                    <a:pt x="3584" y="239"/>
                    <a:pt x="3624" y="239"/>
                  </a:cubicBezTo>
                  <a:lnTo>
                    <a:pt x="3734" y="249"/>
                  </a:lnTo>
                  <a:lnTo>
                    <a:pt x="3763" y="1"/>
                  </a:lnTo>
                  <a:lnTo>
                    <a:pt x="3634" y="11"/>
                  </a:lnTo>
                  <a:lnTo>
                    <a:pt x="3525" y="11"/>
                  </a:lnTo>
                  <a:lnTo>
                    <a:pt x="32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31"/>
            <p:cNvSpPr/>
            <p:nvPr/>
          </p:nvSpPr>
          <p:spPr>
            <a:xfrm>
              <a:off x="5762825" y="1968025"/>
              <a:ext cx="40725" cy="12425"/>
            </a:xfrm>
            <a:custGeom>
              <a:avLst/>
              <a:gdLst/>
              <a:ahLst/>
              <a:cxnLst/>
              <a:rect l="l" t="t" r="r" b="b"/>
              <a:pathLst>
                <a:path w="1629" h="497" extrusionOk="0">
                  <a:moveTo>
                    <a:pt x="1629" y="0"/>
                  </a:moveTo>
                  <a:lnTo>
                    <a:pt x="1629" y="0"/>
                  </a:lnTo>
                  <a:cubicBezTo>
                    <a:pt x="1549" y="10"/>
                    <a:pt x="1470" y="10"/>
                    <a:pt x="1400" y="20"/>
                  </a:cubicBezTo>
                  <a:cubicBezTo>
                    <a:pt x="1400" y="20"/>
                    <a:pt x="1351" y="30"/>
                    <a:pt x="1291" y="40"/>
                  </a:cubicBezTo>
                  <a:cubicBezTo>
                    <a:pt x="1241" y="50"/>
                    <a:pt x="1192" y="69"/>
                    <a:pt x="1192" y="69"/>
                  </a:cubicBezTo>
                  <a:cubicBezTo>
                    <a:pt x="1063" y="100"/>
                    <a:pt x="943" y="139"/>
                    <a:pt x="815" y="169"/>
                  </a:cubicBezTo>
                  <a:cubicBezTo>
                    <a:pt x="696" y="199"/>
                    <a:pt x="566" y="208"/>
                    <a:pt x="437" y="228"/>
                  </a:cubicBezTo>
                  <a:cubicBezTo>
                    <a:pt x="368" y="228"/>
                    <a:pt x="308" y="239"/>
                    <a:pt x="239" y="248"/>
                  </a:cubicBezTo>
                  <a:cubicBezTo>
                    <a:pt x="169" y="268"/>
                    <a:pt x="70" y="268"/>
                    <a:pt x="1" y="308"/>
                  </a:cubicBezTo>
                  <a:lnTo>
                    <a:pt x="189" y="497"/>
                  </a:lnTo>
                  <a:cubicBezTo>
                    <a:pt x="229" y="486"/>
                    <a:pt x="248" y="457"/>
                    <a:pt x="298" y="427"/>
                  </a:cubicBezTo>
                  <a:cubicBezTo>
                    <a:pt x="358" y="407"/>
                    <a:pt x="418" y="387"/>
                    <a:pt x="467" y="367"/>
                  </a:cubicBezTo>
                  <a:cubicBezTo>
                    <a:pt x="586" y="328"/>
                    <a:pt x="715" y="298"/>
                    <a:pt x="844" y="268"/>
                  </a:cubicBezTo>
                  <a:cubicBezTo>
                    <a:pt x="974" y="248"/>
                    <a:pt x="1093" y="219"/>
                    <a:pt x="1212" y="208"/>
                  </a:cubicBezTo>
                  <a:cubicBezTo>
                    <a:pt x="1271" y="208"/>
                    <a:pt x="1331" y="208"/>
                    <a:pt x="1391" y="219"/>
                  </a:cubicBezTo>
                  <a:cubicBezTo>
                    <a:pt x="1440" y="228"/>
                    <a:pt x="1490" y="248"/>
                    <a:pt x="1530" y="258"/>
                  </a:cubicBezTo>
                  <a:lnTo>
                    <a:pt x="16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9" name="Google Shape;12959;p31"/>
            <p:cNvSpPr/>
            <p:nvPr/>
          </p:nvSpPr>
          <p:spPr>
            <a:xfrm>
              <a:off x="5790875" y="2064325"/>
              <a:ext cx="36250" cy="51175"/>
            </a:xfrm>
            <a:custGeom>
              <a:avLst/>
              <a:gdLst/>
              <a:ahLst/>
              <a:cxnLst/>
              <a:rect l="l" t="t" r="r" b="b"/>
              <a:pathLst>
                <a:path w="1450" h="2047" extrusionOk="0">
                  <a:moveTo>
                    <a:pt x="467" y="209"/>
                  </a:moveTo>
                  <a:lnTo>
                    <a:pt x="487" y="229"/>
                  </a:lnTo>
                  <a:cubicBezTo>
                    <a:pt x="507" y="239"/>
                    <a:pt x="527" y="268"/>
                    <a:pt x="547" y="288"/>
                  </a:cubicBezTo>
                  <a:lnTo>
                    <a:pt x="586" y="338"/>
                  </a:lnTo>
                  <a:cubicBezTo>
                    <a:pt x="606" y="368"/>
                    <a:pt x="616" y="388"/>
                    <a:pt x="636" y="407"/>
                  </a:cubicBezTo>
                  <a:cubicBezTo>
                    <a:pt x="686" y="497"/>
                    <a:pt x="735" y="597"/>
                    <a:pt x="794" y="696"/>
                  </a:cubicBezTo>
                  <a:cubicBezTo>
                    <a:pt x="904" y="884"/>
                    <a:pt x="1023" y="1073"/>
                    <a:pt x="1123" y="1261"/>
                  </a:cubicBezTo>
                  <a:lnTo>
                    <a:pt x="1251" y="1500"/>
                  </a:lnTo>
                  <a:cubicBezTo>
                    <a:pt x="1262" y="1510"/>
                    <a:pt x="1271" y="1530"/>
                    <a:pt x="1262" y="1530"/>
                  </a:cubicBezTo>
                  <a:lnTo>
                    <a:pt x="1231" y="1539"/>
                  </a:lnTo>
                  <a:lnTo>
                    <a:pt x="1132" y="1539"/>
                  </a:lnTo>
                  <a:cubicBezTo>
                    <a:pt x="944" y="1550"/>
                    <a:pt x="765" y="1609"/>
                    <a:pt x="576" y="1649"/>
                  </a:cubicBezTo>
                  <a:cubicBezTo>
                    <a:pt x="462" y="1674"/>
                    <a:pt x="345" y="1703"/>
                    <a:pt x="231" y="1744"/>
                  </a:cubicBezTo>
                  <a:lnTo>
                    <a:pt x="231" y="1744"/>
                  </a:lnTo>
                  <a:cubicBezTo>
                    <a:pt x="238" y="1611"/>
                    <a:pt x="246" y="1479"/>
                    <a:pt x="258" y="1351"/>
                  </a:cubicBezTo>
                  <a:lnTo>
                    <a:pt x="298" y="1033"/>
                  </a:lnTo>
                  <a:lnTo>
                    <a:pt x="358" y="716"/>
                  </a:lnTo>
                  <a:lnTo>
                    <a:pt x="427" y="398"/>
                  </a:lnTo>
                  <a:lnTo>
                    <a:pt x="457" y="279"/>
                  </a:lnTo>
                  <a:lnTo>
                    <a:pt x="467" y="239"/>
                  </a:lnTo>
                  <a:lnTo>
                    <a:pt x="467" y="209"/>
                  </a:lnTo>
                  <a:close/>
                  <a:moveTo>
                    <a:pt x="417" y="1"/>
                  </a:moveTo>
                  <a:cubicBezTo>
                    <a:pt x="408" y="10"/>
                    <a:pt x="408" y="30"/>
                    <a:pt x="397" y="50"/>
                  </a:cubicBezTo>
                  <a:lnTo>
                    <a:pt x="368" y="160"/>
                  </a:lnTo>
                  <a:lnTo>
                    <a:pt x="308" y="358"/>
                  </a:lnTo>
                  <a:lnTo>
                    <a:pt x="219" y="676"/>
                  </a:lnTo>
                  <a:lnTo>
                    <a:pt x="139" y="994"/>
                  </a:lnTo>
                  <a:cubicBezTo>
                    <a:pt x="139" y="994"/>
                    <a:pt x="130" y="1073"/>
                    <a:pt x="110" y="1153"/>
                  </a:cubicBezTo>
                  <a:lnTo>
                    <a:pt x="90" y="1311"/>
                  </a:lnTo>
                  <a:cubicBezTo>
                    <a:pt x="50" y="1530"/>
                    <a:pt x="20" y="1748"/>
                    <a:pt x="0" y="1967"/>
                  </a:cubicBezTo>
                  <a:lnTo>
                    <a:pt x="110" y="1981"/>
                  </a:lnTo>
                  <a:lnTo>
                    <a:pt x="110" y="1981"/>
                  </a:lnTo>
                  <a:lnTo>
                    <a:pt x="139" y="2046"/>
                  </a:lnTo>
                  <a:cubicBezTo>
                    <a:pt x="164" y="2028"/>
                    <a:pt x="190" y="2011"/>
                    <a:pt x="216" y="1996"/>
                  </a:cubicBezTo>
                  <a:lnTo>
                    <a:pt x="216" y="1996"/>
                  </a:lnTo>
                  <a:lnTo>
                    <a:pt x="219" y="1996"/>
                  </a:lnTo>
                  <a:cubicBezTo>
                    <a:pt x="219" y="1995"/>
                    <a:pt x="219" y="1995"/>
                    <a:pt x="219" y="1994"/>
                  </a:cubicBezTo>
                  <a:lnTo>
                    <a:pt x="219" y="1994"/>
                  </a:lnTo>
                  <a:cubicBezTo>
                    <a:pt x="347" y="1919"/>
                    <a:pt x="486" y="1877"/>
                    <a:pt x="626" y="1828"/>
                  </a:cubicBezTo>
                  <a:cubicBezTo>
                    <a:pt x="794" y="1768"/>
                    <a:pt x="973" y="1698"/>
                    <a:pt x="1152" y="1678"/>
                  </a:cubicBezTo>
                  <a:lnTo>
                    <a:pt x="1331" y="1659"/>
                  </a:lnTo>
                  <a:lnTo>
                    <a:pt x="1430" y="1639"/>
                  </a:lnTo>
                  <a:lnTo>
                    <a:pt x="1450" y="1639"/>
                  </a:lnTo>
                  <a:cubicBezTo>
                    <a:pt x="1450" y="1639"/>
                    <a:pt x="1440" y="1629"/>
                    <a:pt x="1440" y="1619"/>
                  </a:cubicBezTo>
                  <a:lnTo>
                    <a:pt x="1430" y="1599"/>
                  </a:lnTo>
                  <a:lnTo>
                    <a:pt x="1401" y="1539"/>
                  </a:lnTo>
                  <a:cubicBezTo>
                    <a:pt x="1401" y="1539"/>
                    <a:pt x="1350" y="1460"/>
                    <a:pt x="1311" y="1381"/>
                  </a:cubicBezTo>
                  <a:cubicBezTo>
                    <a:pt x="1262" y="1292"/>
                    <a:pt x="1211" y="1212"/>
                    <a:pt x="1211" y="1212"/>
                  </a:cubicBezTo>
                  <a:cubicBezTo>
                    <a:pt x="1103" y="1023"/>
                    <a:pt x="973" y="835"/>
                    <a:pt x="874" y="646"/>
                  </a:cubicBezTo>
                  <a:lnTo>
                    <a:pt x="725" y="348"/>
                  </a:lnTo>
                  <a:cubicBezTo>
                    <a:pt x="706" y="328"/>
                    <a:pt x="695" y="299"/>
                    <a:pt x="675" y="279"/>
                  </a:cubicBezTo>
                  <a:lnTo>
                    <a:pt x="616" y="199"/>
                  </a:lnTo>
                  <a:cubicBezTo>
                    <a:pt x="566" y="140"/>
                    <a:pt x="516" y="90"/>
                    <a:pt x="457" y="40"/>
                  </a:cubicBezTo>
                  <a:lnTo>
                    <a:pt x="41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0" name="Google Shape;12960;p31"/>
            <p:cNvSpPr/>
            <p:nvPr/>
          </p:nvSpPr>
          <p:spPr>
            <a:xfrm>
              <a:off x="5874775" y="1990350"/>
              <a:ext cx="97825" cy="81025"/>
            </a:xfrm>
            <a:custGeom>
              <a:avLst/>
              <a:gdLst/>
              <a:ahLst/>
              <a:cxnLst/>
              <a:rect l="l" t="t" r="r" b="b"/>
              <a:pathLst>
                <a:path w="3913" h="3241" extrusionOk="0">
                  <a:moveTo>
                    <a:pt x="3645" y="1"/>
                  </a:moveTo>
                  <a:cubicBezTo>
                    <a:pt x="3336" y="328"/>
                    <a:pt x="3019" y="636"/>
                    <a:pt x="2741" y="994"/>
                  </a:cubicBezTo>
                  <a:lnTo>
                    <a:pt x="2324" y="1530"/>
                  </a:lnTo>
                  <a:cubicBezTo>
                    <a:pt x="2324" y="1530"/>
                    <a:pt x="2235" y="1669"/>
                    <a:pt x="2135" y="1798"/>
                  </a:cubicBezTo>
                  <a:cubicBezTo>
                    <a:pt x="2046" y="1937"/>
                    <a:pt x="1957" y="2086"/>
                    <a:pt x="1957" y="2086"/>
                  </a:cubicBezTo>
                  <a:cubicBezTo>
                    <a:pt x="1897" y="2175"/>
                    <a:pt x="1827" y="2265"/>
                    <a:pt x="1778" y="2364"/>
                  </a:cubicBezTo>
                  <a:lnTo>
                    <a:pt x="1629" y="2652"/>
                  </a:lnTo>
                  <a:lnTo>
                    <a:pt x="1470" y="2949"/>
                  </a:lnTo>
                  <a:lnTo>
                    <a:pt x="1410" y="3069"/>
                  </a:lnTo>
                  <a:lnTo>
                    <a:pt x="1401" y="3088"/>
                  </a:lnTo>
                  <a:lnTo>
                    <a:pt x="1390" y="3079"/>
                  </a:lnTo>
                  <a:lnTo>
                    <a:pt x="1341" y="3069"/>
                  </a:lnTo>
                  <a:cubicBezTo>
                    <a:pt x="1231" y="3039"/>
                    <a:pt x="1132" y="2989"/>
                    <a:pt x="1013" y="2969"/>
                  </a:cubicBezTo>
                  <a:lnTo>
                    <a:pt x="686" y="2900"/>
                  </a:lnTo>
                  <a:lnTo>
                    <a:pt x="358" y="2841"/>
                  </a:lnTo>
                  <a:cubicBezTo>
                    <a:pt x="249" y="2810"/>
                    <a:pt x="139" y="2791"/>
                    <a:pt x="30" y="2781"/>
                  </a:cubicBezTo>
                  <a:lnTo>
                    <a:pt x="0" y="3009"/>
                  </a:lnTo>
                  <a:cubicBezTo>
                    <a:pt x="110" y="3009"/>
                    <a:pt x="219" y="3029"/>
                    <a:pt x="328" y="3039"/>
                  </a:cubicBezTo>
                  <a:lnTo>
                    <a:pt x="655" y="3088"/>
                  </a:lnTo>
                  <a:lnTo>
                    <a:pt x="984" y="3128"/>
                  </a:lnTo>
                  <a:cubicBezTo>
                    <a:pt x="1092" y="3138"/>
                    <a:pt x="1202" y="3178"/>
                    <a:pt x="1311" y="3198"/>
                  </a:cubicBezTo>
                  <a:lnTo>
                    <a:pt x="1420" y="3227"/>
                  </a:lnTo>
                  <a:cubicBezTo>
                    <a:pt x="1436" y="3227"/>
                    <a:pt x="1459" y="3240"/>
                    <a:pt x="1472" y="3240"/>
                  </a:cubicBezTo>
                  <a:cubicBezTo>
                    <a:pt x="1475" y="3240"/>
                    <a:pt x="1478" y="3240"/>
                    <a:pt x="1480" y="3238"/>
                  </a:cubicBezTo>
                  <a:lnTo>
                    <a:pt x="1509" y="3178"/>
                  </a:lnTo>
                  <a:lnTo>
                    <a:pt x="1589" y="2999"/>
                  </a:lnTo>
                  <a:lnTo>
                    <a:pt x="1728" y="2711"/>
                  </a:lnTo>
                  <a:lnTo>
                    <a:pt x="1877" y="2413"/>
                  </a:lnTo>
                  <a:cubicBezTo>
                    <a:pt x="1926" y="2314"/>
                    <a:pt x="1996" y="2225"/>
                    <a:pt x="2056" y="2135"/>
                  </a:cubicBezTo>
                  <a:cubicBezTo>
                    <a:pt x="2056" y="2135"/>
                    <a:pt x="2145" y="1996"/>
                    <a:pt x="2244" y="1857"/>
                  </a:cubicBezTo>
                  <a:cubicBezTo>
                    <a:pt x="2343" y="1729"/>
                    <a:pt x="2443" y="1590"/>
                    <a:pt x="2443" y="1590"/>
                  </a:cubicBezTo>
                  <a:cubicBezTo>
                    <a:pt x="2582" y="1420"/>
                    <a:pt x="2731" y="1252"/>
                    <a:pt x="2890" y="1093"/>
                  </a:cubicBezTo>
                  <a:cubicBezTo>
                    <a:pt x="3188" y="765"/>
                    <a:pt x="3555" y="487"/>
                    <a:pt x="3912" y="209"/>
                  </a:cubicBezTo>
                  <a:lnTo>
                    <a:pt x="364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31"/>
            <p:cNvSpPr/>
            <p:nvPr/>
          </p:nvSpPr>
          <p:spPr>
            <a:xfrm>
              <a:off x="5977525" y="2007725"/>
              <a:ext cx="31800" cy="120175"/>
            </a:xfrm>
            <a:custGeom>
              <a:avLst/>
              <a:gdLst/>
              <a:ahLst/>
              <a:cxnLst/>
              <a:rect l="l" t="t" r="r" b="b"/>
              <a:pathLst>
                <a:path w="1272" h="4807" extrusionOk="0">
                  <a:moveTo>
                    <a:pt x="825" y="1"/>
                  </a:moveTo>
                  <a:cubicBezTo>
                    <a:pt x="835" y="458"/>
                    <a:pt x="845" y="914"/>
                    <a:pt x="786" y="1351"/>
                  </a:cubicBezTo>
                  <a:cubicBezTo>
                    <a:pt x="755" y="1570"/>
                    <a:pt x="726" y="1798"/>
                    <a:pt x="676" y="2016"/>
                  </a:cubicBezTo>
                  <a:cubicBezTo>
                    <a:pt x="676" y="2016"/>
                    <a:pt x="636" y="2175"/>
                    <a:pt x="587" y="2334"/>
                  </a:cubicBezTo>
                  <a:cubicBezTo>
                    <a:pt x="547" y="2493"/>
                    <a:pt x="497" y="2662"/>
                    <a:pt x="497" y="2662"/>
                  </a:cubicBezTo>
                  <a:cubicBezTo>
                    <a:pt x="468" y="2761"/>
                    <a:pt x="438" y="2870"/>
                    <a:pt x="388" y="2969"/>
                  </a:cubicBezTo>
                  <a:lnTo>
                    <a:pt x="259" y="3267"/>
                  </a:lnTo>
                  <a:lnTo>
                    <a:pt x="120" y="3565"/>
                  </a:lnTo>
                  <a:lnTo>
                    <a:pt x="31" y="3734"/>
                  </a:lnTo>
                  <a:lnTo>
                    <a:pt x="1" y="3794"/>
                  </a:lnTo>
                  <a:cubicBezTo>
                    <a:pt x="1" y="3814"/>
                    <a:pt x="31" y="3823"/>
                    <a:pt x="51" y="3834"/>
                  </a:cubicBezTo>
                  <a:lnTo>
                    <a:pt x="140" y="3903"/>
                  </a:lnTo>
                  <a:lnTo>
                    <a:pt x="408" y="4112"/>
                  </a:lnTo>
                  <a:lnTo>
                    <a:pt x="647" y="4340"/>
                  </a:lnTo>
                  <a:lnTo>
                    <a:pt x="885" y="4568"/>
                  </a:lnTo>
                  <a:cubicBezTo>
                    <a:pt x="964" y="4648"/>
                    <a:pt x="1044" y="4717"/>
                    <a:pt x="1113" y="4807"/>
                  </a:cubicBezTo>
                  <a:lnTo>
                    <a:pt x="1272" y="4637"/>
                  </a:lnTo>
                  <a:cubicBezTo>
                    <a:pt x="1192" y="4558"/>
                    <a:pt x="1103" y="4489"/>
                    <a:pt x="1024" y="4419"/>
                  </a:cubicBezTo>
                  <a:lnTo>
                    <a:pt x="766" y="4201"/>
                  </a:lnTo>
                  <a:lnTo>
                    <a:pt x="497" y="3992"/>
                  </a:lnTo>
                  <a:cubicBezTo>
                    <a:pt x="418" y="3913"/>
                    <a:pt x="319" y="3863"/>
                    <a:pt x="219" y="3794"/>
                  </a:cubicBezTo>
                  <a:lnTo>
                    <a:pt x="180" y="3774"/>
                  </a:lnTo>
                  <a:cubicBezTo>
                    <a:pt x="180" y="3764"/>
                    <a:pt x="170" y="3764"/>
                    <a:pt x="170" y="3754"/>
                  </a:cubicBezTo>
                  <a:lnTo>
                    <a:pt x="180" y="3744"/>
                  </a:lnTo>
                  <a:lnTo>
                    <a:pt x="230" y="3615"/>
                  </a:lnTo>
                  <a:lnTo>
                    <a:pt x="358" y="3317"/>
                  </a:lnTo>
                  <a:lnTo>
                    <a:pt x="497" y="3019"/>
                  </a:lnTo>
                  <a:cubicBezTo>
                    <a:pt x="537" y="2920"/>
                    <a:pt x="567" y="2810"/>
                    <a:pt x="607" y="2702"/>
                  </a:cubicBezTo>
                  <a:lnTo>
                    <a:pt x="706" y="2384"/>
                  </a:lnTo>
                  <a:lnTo>
                    <a:pt x="805" y="2066"/>
                  </a:lnTo>
                  <a:cubicBezTo>
                    <a:pt x="855" y="1848"/>
                    <a:pt x="905" y="1619"/>
                    <a:pt x="944" y="1401"/>
                  </a:cubicBezTo>
                  <a:cubicBezTo>
                    <a:pt x="1044" y="964"/>
                    <a:pt x="1093" y="527"/>
                    <a:pt x="1153" y="80"/>
                  </a:cubicBezTo>
                  <a:lnTo>
                    <a:pt x="8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2" name="Google Shape;12962;p31"/>
            <p:cNvSpPr/>
            <p:nvPr/>
          </p:nvSpPr>
          <p:spPr>
            <a:xfrm>
              <a:off x="5866575" y="2121425"/>
              <a:ext cx="100325" cy="51650"/>
            </a:xfrm>
            <a:custGeom>
              <a:avLst/>
              <a:gdLst/>
              <a:ahLst/>
              <a:cxnLst/>
              <a:rect l="l" t="t" r="r" b="b"/>
              <a:pathLst>
                <a:path w="4013" h="2066" extrusionOk="0">
                  <a:moveTo>
                    <a:pt x="30" y="0"/>
                  </a:moveTo>
                  <a:lnTo>
                    <a:pt x="1" y="228"/>
                  </a:lnTo>
                  <a:cubicBezTo>
                    <a:pt x="90" y="228"/>
                    <a:pt x="180" y="248"/>
                    <a:pt x="269" y="268"/>
                  </a:cubicBezTo>
                  <a:lnTo>
                    <a:pt x="527" y="308"/>
                  </a:lnTo>
                  <a:cubicBezTo>
                    <a:pt x="617" y="318"/>
                    <a:pt x="716" y="328"/>
                    <a:pt x="795" y="348"/>
                  </a:cubicBezTo>
                  <a:lnTo>
                    <a:pt x="1063" y="417"/>
                  </a:lnTo>
                  <a:cubicBezTo>
                    <a:pt x="1420" y="497"/>
                    <a:pt x="1748" y="656"/>
                    <a:pt x="2096" y="784"/>
                  </a:cubicBezTo>
                  <a:cubicBezTo>
                    <a:pt x="2413" y="974"/>
                    <a:pt x="2741" y="1132"/>
                    <a:pt x="3019" y="1360"/>
                  </a:cubicBezTo>
                  <a:lnTo>
                    <a:pt x="3238" y="1530"/>
                  </a:lnTo>
                  <a:cubicBezTo>
                    <a:pt x="3317" y="1579"/>
                    <a:pt x="3377" y="1649"/>
                    <a:pt x="3436" y="1708"/>
                  </a:cubicBezTo>
                  <a:lnTo>
                    <a:pt x="3635" y="1887"/>
                  </a:lnTo>
                  <a:cubicBezTo>
                    <a:pt x="3664" y="1927"/>
                    <a:pt x="3704" y="1947"/>
                    <a:pt x="3744" y="1976"/>
                  </a:cubicBezTo>
                  <a:cubicBezTo>
                    <a:pt x="3744" y="1976"/>
                    <a:pt x="3774" y="1996"/>
                    <a:pt x="3794" y="2026"/>
                  </a:cubicBezTo>
                  <a:lnTo>
                    <a:pt x="3834" y="2066"/>
                  </a:lnTo>
                  <a:lnTo>
                    <a:pt x="4012" y="1887"/>
                  </a:lnTo>
                  <a:cubicBezTo>
                    <a:pt x="4012" y="1887"/>
                    <a:pt x="3982" y="1867"/>
                    <a:pt x="3953" y="1837"/>
                  </a:cubicBezTo>
                  <a:lnTo>
                    <a:pt x="3893" y="1797"/>
                  </a:lnTo>
                  <a:cubicBezTo>
                    <a:pt x="3853" y="1777"/>
                    <a:pt x="3814" y="1758"/>
                    <a:pt x="3774" y="1728"/>
                  </a:cubicBezTo>
                  <a:lnTo>
                    <a:pt x="3556" y="1559"/>
                  </a:lnTo>
                  <a:cubicBezTo>
                    <a:pt x="3486" y="1510"/>
                    <a:pt x="3417" y="1440"/>
                    <a:pt x="3337" y="1400"/>
                  </a:cubicBezTo>
                  <a:lnTo>
                    <a:pt x="3099" y="1252"/>
                  </a:lnTo>
                  <a:cubicBezTo>
                    <a:pt x="2801" y="1033"/>
                    <a:pt x="2453" y="884"/>
                    <a:pt x="2135" y="695"/>
                  </a:cubicBezTo>
                  <a:cubicBezTo>
                    <a:pt x="1788" y="566"/>
                    <a:pt x="1460" y="387"/>
                    <a:pt x="1103" y="288"/>
                  </a:cubicBezTo>
                  <a:lnTo>
                    <a:pt x="835" y="189"/>
                  </a:lnTo>
                  <a:cubicBezTo>
                    <a:pt x="756" y="159"/>
                    <a:pt x="656" y="149"/>
                    <a:pt x="566" y="120"/>
                  </a:cubicBezTo>
                  <a:lnTo>
                    <a:pt x="299" y="60"/>
                  </a:lnTo>
                  <a:cubicBezTo>
                    <a:pt x="209" y="40"/>
                    <a:pt x="120" y="1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3" name="Google Shape;12963;p31"/>
            <p:cNvSpPr/>
            <p:nvPr/>
          </p:nvSpPr>
          <p:spPr>
            <a:xfrm>
              <a:off x="5863600" y="2144000"/>
              <a:ext cx="87400" cy="45700"/>
            </a:xfrm>
            <a:custGeom>
              <a:avLst/>
              <a:gdLst/>
              <a:ahLst/>
              <a:cxnLst/>
              <a:rect l="l" t="t" r="r" b="b"/>
              <a:pathLst>
                <a:path w="3496" h="1828" extrusionOk="0">
                  <a:moveTo>
                    <a:pt x="30" y="1"/>
                  </a:moveTo>
                  <a:lnTo>
                    <a:pt x="1" y="239"/>
                  </a:lnTo>
                  <a:cubicBezTo>
                    <a:pt x="80" y="239"/>
                    <a:pt x="149" y="259"/>
                    <a:pt x="229" y="269"/>
                  </a:cubicBezTo>
                  <a:lnTo>
                    <a:pt x="457" y="298"/>
                  </a:lnTo>
                  <a:cubicBezTo>
                    <a:pt x="537" y="309"/>
                    <a:pt x="616" y="318"/>
                    <a:pt x="696" y="338"/>
                  </a:cubicBezTo>
                  <a:lnTo>
                    <a:pt x="924" y="398"/>
                  </a:lnTo>
                  <a:cubicBezTo>
                    <a:pt x="1232" y="457"/>
                    <a:pt x="1520" y="596"/>
                    <a:pt x="1817" y="715"/>
                  </a:cubicBezTo>
                  <a:cubicBezTo>
                    <a:pt x="2095" y="874"/>
                    <a:pt x="2384" y="1013"/>
                    <a:pt x="2622" y="1222"/>
                  </a:cubicBezTo>
                  <a:lnTo>
                    <a:pt x="2810" y="1361"/>
                  </a:lnTo>
                  <a:cubicBezTo>
                    <a:pt x="2870" y="1401"/>
                    <a:pt x="2929" y="1470"/>
                    <a:pt x="2979" y="1520"/>
                  </a:cubicBezTo>
                  <a:lnTo>
                    <a:pt x="3148" y="1679"/>
                  </a:lnTo>
                  <a:cubicBezTo>
                    <a:pt x="3178" y="1708"/>
                    <a:pt x="3218" y="1728"/>
                    <a:pt x="3247" y="1758"/>
                  </a:cubicBezTo>
                  <a:cubicBezTo>
                    <a:pt x="3247" y="1758"/>
                    <a:pt x="3267" y="1768"/>
                    <a:pt x="3287" y="1788"/>
                  </a:cubicBezTo>
                  <a:lnTo>
                    <a:pt x="3327" y="1828"/>
                  </a:lnTo>
                  <a:lnTo>
                    <a:pt x="3496" y="1649"/>
                  </a:lnTo>
                  <a:cubicBezTo>
                    <a:pt x="3496" y="1649"/>
                    <a:pt x="3408" y="1579"/>
                    <a:pt x="3398" y="1579"/>
                  </a:cubicBezTo>
                  <a:cubicBezTo>
                    <a:pt x="3397" y="1579"/>
                    <a:pt x="3397" y="1579"/>
                    <a:pt x="3397" y="1580"/>
                  </a:cubicBezTo>
                  <a:cubicBezTo>
                    <a:pt x="3357" y="1560"/>
                    <a:pt x="3327" y="1540"/>
                    <a:pt x="3297" y="1510"/>
                  </a:cubicBezTo>
                  <a:lnTo>
                    <a:pt x="3099" y="1371"/>
                  </a:lnTo>
                  <a:cubicBezTo>
                    <a:pt x="3039" y="1322"/>
                    <a:pt x="2979" y="1272"/>
                    <a:pt x="2910" y="1232"/>
                  </a:cubicBezTo>
                  <a:lnTo>
                    <a:pt x="2701" y="1103"/>
                  </a:lnTo>
                  <a:cubicBezTo>
                    <a:pt x="2443" y="914"/>
                    <a:pt x="2135" y="785"/>
                    <a:pt x="1857" y="627"/>
                  </a:cubicBezTo>
                  <a:cubicBezTo>
                    <a:pt x="1559" y="507"/>
                    <a:pt x="1272" y="349"/>
                    <a:pt x="954" y="259"/>
                  </a:cubicBezTo>
                  <a:lnTo>
                    <a:pt x="736" y="179"/>
                  </a:lnTo>
                  <a:cubicBezTo>
                    <a:pt x="656" y="150"/>
                    <a:pt x="577" y="140"/>
                    <a:pt x="497" y="120"/>
                  </a:cubicBezTo>
                  <a:lnTo>
                    <a:pt x="268" y="60"/>
                  </a:lnTo>
                  <a:cubicBezTo>
                    <a:pt x="189" y="40"/>
                    <a:pt x="110" y="11"/>
                    <a:pt x="3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4" name="Google Shape;12964;p31"/>
            <p:cNvSpPr/>
            <p:nvPr/>
          </p:nvSpPr>
          <p:spPr>
            <a:xfrm>
              <a:off x="5967600" y="1989875"/>
              <a:ext cx="37525" cy="21100"/>
            </a:xfrm>
            <a:custGeom>
              <a:avLst/>
              <a:gdLst/>
              <a:ahLst/>
              <a:cxnLst/>
              <a:rect l="l" t="t" r="r" b="b"/>
              <a:pathLst>
                <a:path w="1501" h="844" extrusionOk="0">
                  <a:moveTo>
                    <a:pt x="1" y="0"/>
                  </a:moveTo>
                  <a:lnTo>
                    <a:pt x="40" y="248"/>
                  </a:lnTo>
                  <a:cubicBezTo>
                    <a:pt x="60" y="258"/>
                    <a:pt x="80" y="258"/>
                    <a:pt x="102" y="258"/>
                  </a:cubicBezTo>
                  <a:cubicBezTo>
                    <a:pt x="125" y="258"/>
                    <a:pt x="150" y="258"/>
                    <a:pt x="179" y="268"/>
                  </a:cubicBezTo>
                  <a:cubicBezTo>
                    <a:pt x="229" y="278"/>
                    <a:pt x="289" y="288"/>
                    <a:pt x="349" y="307"/>
                  </a:cubicBezTo>
                  <a:cubicBezTo>
                    <a:pt x="468" y="347"/>
                    <a:pt x="587" y="387"/>
                    <a:pt x="716" y="437"/>
                  </a:cubicBezTo>
                  <a:cubicBezTo>
                    <a:pt x="825" y="496"/>
                    <a:pt x="934" y="556"/>
                    <a:pt x="1033" y="625"/>
                  </a:cubicBezTo>
                  <a:cubicBezTo>
                    <a:pt x="1083" y="655"/>
                    <a:pt x="1133" y="695"/>
                    <a:pt x="1172" y="735"/>
                  </a:cubicBezTo>
                  <a:cubicBezTo>
                    <a:pt x="1212" y="775"/>
                    <a:pt x="1242" y="814"/>
                    <a:pt x="1262" y="844"/>
                  </a:cubicBezTo>
                  <a:lnTo>
                    <a:pt x="1500" y="695"/>
                  </a:lnTo>
                  <a:cubicBezTo>
                    <a:pt x="1430" y="655"/>
                    <a:pt x="1361" y="616"/>
                    <a:pt x="1302" y="576"/>
                  </a:cubicBezTo>
                  <a:lnTo>
                    <a:pt x="1113" y="496"/>
                  </a:lnTo>
                  <a:cubicBezTo>
                    <a:pt x="984" y="446"/>
                    <a:pt x="865" y="387"/>
                    <a:pt x="746" y="338"/>
                  </a:cubicBezTo>
                  <a:cubicBezTo>
                    <a:pt x="636" y="288"/>
                    <a:pt x="527" y="238"/>
                    <a:pt x="408" y="168"/>
                  </a:cubicBezTo>
                  <a:lnTo>
                    <a:pt x="229" y="79"/>
                  </a:lnTo>
                  <a:cubicBezTo>
                    <a:pt x="160" y="49"/>
                    <a:pt x="80" y="1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31"/>
            <p:cNvSpPr/>
            <p:nvPr/>
          </p:nvSpPr>
          <p:spPr>
            <a:xfrm>
              <a:off x="5909525" y="2083425"/>
              <a:ext cx="38250" cy="48450"/>
            </a:xfrm>
            <a:custGeom>
              <a:avLst/>
              <a:gdLst/>
              <a:ahLst/>
              <a:cxnLst/>
              <a:rect l="l" t="t" r="r" b="b"/>
              <a:pathLst>
                <a:path w="1530" h="1938" extrusionOk="0">
                  <a:moveTo>
                    <a:pt x="1410" y="199"/>
                  </a:moveTo>
                  <a:lnTo>
                    <a:pt x="1410" y="230"/>
                  </a:lnTo>
                  <a:cubicBezTo>
                    <a:pt x="1420" y="259"/>
                    <a:pt x="1420" y="289"/>
                    <a:pt x="1420" y="319"/>
                  </a:cubicBezTo>
                  <a:lnTo>
                    <a:pt x="1420" y="389"/>
                  </a:lnTo>
                  <a:lnTo>
                    <a:pt x="1420" y="468"/>
                  </a:lnTo>
                  <a:cubicBezTo>
                    <a:pt x="1410" y="577"/>
                    <a:pt x="1390" y="686"/>
                    <a:pt x="1381" y="795"/>
                  </a:cubicBezTo>
                  <a:cubicBezTo>
                    <a:pt x="1351" y="1024"/>
                    <a:pt x="1341" y="1242"/>
                    <a:pt x="1311" y="1451"/>
                  </a:cubicBezTo>
                  <a:lnTo>
                    <a:pt x="1281" y="1719"/>
                  </a:lnTo>
                  <a:cubicBezTo>
                    <a:pt x="1281" y="1729"/>
                    <a:pt x="1281" y="1748"/>
                    <a:pt x="1271" y="1748"/>
                  </a:cubicBezTo>
                  <a:lnTo>
                    <a:pt x="1242" y="1729"/>
                  </a:lnTo>
                  <a:lnTo>
                    <a:pt x="1152" y="1679"/>
                  </a:lnTo>
                  <a:lnTo>
                    <a:pt x="904" y="1550"/>
                  </a:lnTo>
                  <a:lnTo>
                    <a:pt x="785" y="1481"/>
                  </a:lnTo>
                  <a:cubicBezTo>
                    <a:pt x="735" y="1461"/>
                    <a:pt x="695" y="1451"/>
                    <a:pt x="646" y="1431"/>
                  </a:cubicBezTo>
                  <a:cubicBezTo>
                    <a:pt x="534" y="1387"/>
                    <a:pt x="422" y="1348"/>
                    <a:pt x="310" y="1315"/>
                  </a:cubicBezTo>
                  <a:lnTo>
                    <a:pt x="310" y="1315"/>
                  </a:lnTo>
                  <a:cubicBezTo>
                    <a:pt x="391" y="1215"/>
                    <a:pt x="472" y="1116"/>
                    <a:pt x="556" y="1014"/>
                  </a:cubicBezTo>
                  <a:lnTo>
                    <a:pt x="775" y="775"/>
                  </a:lnTo>
                  <a:lnTo>
                    <a:pt x="1013" y="547"/>
                  </a:lnTo>
                  <a:lnTo>
                    <a:pt x="1262" y="329"/>
                  </a:lnTo>
                  <a:lnTo>
                    <a:pt x="1351" y="250"/>
                  </a:lnTo>
                  <a:lnTo>
                    <a:pt x="1390" y="219"/>
                  </a:lnTo>
                  <a:lnTo>
                    <a:pt x="1410" y="199"/>
                  </a:lnTo>
                  <a:close/>
                  <a:moveTo>
                    <a:pt x="1490" y="1"/>
                  </a:moveTo>
                  <a:cubicBezTo>
                    <a:pt x="1480" y="11"/>
                    <a:pt x="1460" y="21"/>
                    <a:pt x="1450" y="31"/>
                  </a:cubicBezTo>
                  <a:lnTo>
                    <a:pt x="1351" y="100"/>
                  </a:lnTo>
                  <a:lnTo>
                    <a:pt x="1182" y="230"/>
                  </a:lnTo>
                  <a:lnTo>
                    <a:pt x="924" y="448"/>
                  </a:lnTo>
                  <a:lnTo>
                    <a:pt x="675" y="656"/>
                  </a:lnTo>
                  <a:lnTo>
                    <a:pt x="447" y="885"/>
                  </a:lnTo>
                  <a:cubicBezTo>
                    <a:pt x="289" y="1034"/>
                    <a:pt x="139" y="1192"/>
                    <a:pt x="0" y="1342"/>
                  </a:cubicBezTo>
                  <a:lnTo>
                    <a:pt x="74" y="1425"/>
                  </a:lnTo>
                  <a:lnTo>
                    <a:pt x="60" y="1490"/>
                  </a:lnTo>
                  <a:cubicBezTo>
                    <a:pt x="88" y="1495"/>
                    <a:pt x="117" y="1501"/>
                    <a:pt x="146" y="1506"/>
                  </a:cubicBezTo>
                  <a:lnTo>
                    <a:pt x="146" y="1506"/>
                  </a:lnTo>
                  <a:lnTo>
                    <a:pt x="150" y="1510"/>
                  </a:lnTo>
                  <a:cubicBezTo>
                    <a:pt x="150" y="1509"/>
                    <a:pt x="151" y="1508"/>
                    <a:pt x="152" y="1507"/>
                  </a:cubicBezTo>
                  <a:lnTo>
                    <a:pt x="152" y="1507"/>
                  </a:lnTo>
                  <a:cubicBezTo>
                    <a:pt x="293" y="1535"/>
                    <a:pt x="440" y="1567"/>
                    <a:pt x="586" y="1600"/>
                  </a:cubicBezTo>
                  <a:cubicBezTo>
                    <a:pt x="675" y="1620"/>
                    <a:pt x="755" y="1659"/>
                    <a:pt x="834" y="1699"/>
                  </a:cubicBezTo>
                  <a:lnTo>
                    <a:pt x="1092" y="1808"/>
                  </a:lnTo>
                  <a:lnTo>
                    <a:pt x="1262" y="1887"/>
                  </a:lnTo>
                  <a:lnTo>
                    <a:pt x="1351" y="1927"/>
                  </a:lnTo>
                  <a:lnTo>
                    <a:pt x="1361" y="1937"/>
                  </a:lnTo>
                  <a:lnTo>
                    <a:pt x="1361" y="1918"/>
                  </a:lnTo>
                  <a:lnTo>
                    <a:pt x="1370" y="1887"/>
                  </a:lnTo>
                  <a:lnTo>
                    <a:pt x="1381" y="1828"/>
                  </a:lnTo>
                  <a:lnTo>
                    <a:pt x="1401" y="1649"/>
                  </a:lnTo>
                  <a:cubicBezTo>
                    <a:pt x="1410" y="1550"/>
                    <a:pt x="1420" y="1461"/>
                    <a:pt x="1420" y="1461"/>
                  </a:cubicBezTo>
                  <a:cubicBezTo>
                    <a:pt x="1440" y="1242"/>
                    <a:pt x="1450" y="1024"/>
                    <a:pt x="1480" y="806"/>
                  </a:cubicBezTo>
                  <a:cubicBezTo>
                    <a:pt x="1490" y="696"/>
                    <a:pt x="1509" y="587"/>
                    <a:pt x="1520" y="478"/>
                  </a:cubicBezTo>
                  <a:cubicBezTo>
                    <a:pt x="1529" y="448"/>
                    <a:pt x="1529" y="418"/>
                    <a:pt x="1529" y="389"/>
                  </a:cubicBezTo>
                  <a:lnTo>
                    <a:pt x="1529" y="289"/>
                  </a:lnTo>
                  <a:cubicBezTo>
                    <a:pt x="1529" y="210"/>
                    <a:pt x="1520" y="140"/>
                    <a:pt x="1500" y="60"/>
                  </a:cubicBezTo>
                  <a:lnTo>
                    <a:pt x="14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6" name="Google Shape;12966;p31"/>
            <p:cNvSpPr/>
            <p:nvPr/>
          </p:nvSpPr>
          <p:spPr>
            <a:xfrm>
              <a:off x="6005325" y="2120675"/>
              <a:ext cx="120675" cy="33550"/>
            </a:xfrm>
            <a:custGeom>
              <a:avLst/>
              <a:gdLst/>
              <a:ahLst/>
              <a:cxnLst/>
              <a:rect l="l" t="t" r="r" b="b"/>
              <a:pathLst>
                <a:path w="4827" h="1342" extrusionOk="0">
                  <a:moveTo>
                    <a:pt x="4718" y="0"/>
                  </a:moveTo>
                  <a:cubicBezTo>
                    <a:pt x="4281" y="80"/>
                    <a:pt x="3833" y="150"/>
                    <a:pt x="3407" y="269"/>
                  </a:cubicBezTo>
                  <a:cubicBezTo>
                    <a:pt x="3188" y="328"/>
                    <a:pt x="2970" y="388"/>
                    <a:pt x="2761" y="447"/>
                  </a:cubicBezTo>
                  <a:cubicBezTo>
                    <a:pt x="2761" y="447"/>
                    <a:pt x="2602" y="507"/>
                    <a:pt x="2443" y="556"/>
                  </a:cubicBezTo>
                  <a:cubicBezTo>
                    <a:pt x="2295" y="616"/>
                    <a:pt x="2136" y="675"/>
                    <a:pt x="2136" y="675"/>
                  </a:cubicBezTo>
                  <a:cubicBezTo>
                    <a:pt x="2026" y="725"/>
                    <a:pt x="1927" y="755"/>
                    <a:pt x="1828" y="805"/>
                  </a:cubicBezTo>
                  <a:lnTo>
                    <a:pt x="1530" y="953"/>
                  </a:lnTo>
                  <a:lnTo>
                    <a:pt x="1232" y="1103"/>
                  </a:lnTo>
                  <a:lnTo>
                    <a:pt x="1113" y="1162"/>
                  </a:lnTo>
                  <a:lnTo>
                    <a:pt x="1093" y="1172"/>
                  </a:lnTo>
                  <a:cubicBezTo>
                    <a:pt x="1093" y="1172"/>
                    <a:pt x="1093" y="1162"/>
                    <a:pt x="1084" y="1162"/>
                  </a:cubicBezTo>
                  <a:lnTo>
                    <a:pt x="1053" y="1123"/>
                  </a:lnTo>
                  <a:lnTo>
                    <a:pt x="845" y="854"/>
                  </a:lnTo>
                  <a:cubicBezTo>
                    <a:pt x="775" y="765"/>
                    <a:pt x="706" y="675"/>
                    <a:pt x="627" y="606"/>
                  </a:cubicBezTo>
                  <a:cubicBezTo>
                    <a:pt x="468" y="437"/>
                    <a:pt x="319" y="278"/>
                    <a:pt x="160" y="119"/>
                  </a:cubicBezTo>
                  <a:lnTo>
                    <a:pt x="1" y="289"/>
                  </a:lnTo>
                  <a:cubicBezTo>
                    <a:pt x="160" y="437"/>
                    <a:pt x="329" y="576"/>
                    <a:pt x="488" y="725"/>
                  </a:cubicBezTo>
                  <a:cubicBezTo>
                    <a:pt x="577" y="795"/>
                    <a:pt x="647" y="874"/>
                    <a:pt x="726" y="964"/>
                  </a:cubicBezTo>
                  <a:lnTo>
                    <a:pt x="954" y="1212"/>
                  </a:lnTo>
                  <a:lnTo>
                    <a:pt x="1033" y="1301"/>
                  </a:lnTo>
                  <a:cubicBezTo>
                    <a:pt x="1044" y="1311"/>
                    <a:pt x="1053" y="1341"/>
                    <a:pt x="1073" y="1341"/>
                  </a:cubicBezTo>
                  <a:lnTo>
                    <a:pt x="1133" y="1301"/>
                  </a:lnTo>
                  <a:lnTo>
                    <a:pt x="1302" y="1212"/>
                  </a:lnTo>
                  <a:lnTo>
                    <a:pt x="1590" y="1053"/>
                  </a:lnTo>
                  <a:lnTo>
                    <a:pt x="1878" y="904"/>
                  </a:lnTo>
                  <a:cubicBezTo>
                    <a:pt x="1977" y="854"/>
                    <a:pt x="2086" y="825"/>
                    <a:pt x="2185" y="785"/>
                  </a:cubicBezTo>
                  <a:cubicBezTo>
                    <a:pt x="2185" y="785"/>
                    <a:pt x="2344" y="725"/>
                    <a:pt x="2493" y="675"/>
                  </a:cubicBezTo>
                  <a:lnTo>
                    <a:pt x="2811" y="576"/>
                  </a:lnTo>
                  <a:cubicBezTo>
                    <a:pt x="3019" y="517"/>
                    <a:pt x="3238" y="477"/>
                    <a:pt x="3456" y="437"/>
                  </a:cubicBezTo>
                  <a:cubicBezTo>
                    <a:pt x="3903" y="348"/>
                    <a:pt x="4360" y="328"/>
                    <a:pt x="4826" y="318"/>
                  </a:cubicBezTo>
                  <a:lnTo>
                    <a:pt x="471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7" name="Google Shape;12967;p31"/>
            <p:cNvSpPr/>
            <p:nvPr/>
          </p:nvSpPr>
          <p:spPr>
            <a:xfrm>
              <a:off x="6066900" y="2153425"/>
              <a:ext cx="77950" cy="101575"/>
            </a:xfrm>
            <a:custGeom>
              <a:avLst/>
              <a:gdLst/>
              <a:ahLst/>
              <a:cxnLst/>
              <a:rect l="l" t="t" r="r" b="b"/>
              <a:pathLst>
                <a:path w="3118" h="4063" extrusionOk="0">
                  <a:moveTo>
                    <a:pt x="2900" y="1"/>
                  </a:moveTo>
                  <a:cubicBezTo>
                    <a:pt x="2652" y="378"/>
                    <a:pt x="2374" y="756"/>
                    <a:pt x="2056" y="1084"/>
                  </a:cubicBezTo>
                  <a:cubicBezTo>
                    <a:pt x="1907" y="1242"/>
                    <a:pt x="1748" y="1401"/>
                    <a:pt x="1579" y="1550"/>
                  </a:cubicBezTo>
                  <a:cubicBezTo>
                    <a:pt x="1579" y="1550"/>
                    <a:pt x="1460" y="1659"/>
                    <a:pt x="1331" y="1759"/>
                  </a:cubicBezTo>
                  <a:cubicBezTo>
                    <a:pt x="1202" y="1868"/>
                    <a:pt x="1063" y="1967"/>
                    <a:pt x="1063" y="1967"/>
                  </a:cubicBezTo>
                  <a:cubicBezTo>
                    <a:pt x="984" y="2026"/>
                    <a:pt x="894" y="2096"/>
                    <a:pt x="805" y="2156"/>
                  </a:cubicBezTo>
                  <a:lnTo>
                    <a:pt x="517" y="2315"/>
                  </a:lnTo>
                  <a:lnTo>
                    <a:pt x="239" y="2474"/>
                  </a:lnTo>
                  <a:lnTo>
                    <a:pt x="60" y="2563"/>
                  </a:lnTo>
                  <a:lnTo>
                    <a:pt x="11" y="2593"/>
                  </a:lnTo>
                  <a:cubicBezTo>
                    <a:pt x="0" y="2602"/>
                    <a:pt x="20" y="2633"/>
                    <a:pt x="20" y="2652"/>
                  </a:cubicBezTo>
                  <a:lnTo>
                    <a:pt x="50" y="2761"/>
                  </a:lnTo>
                  <a:lnTo>
                    <a:pt x="199" y="3417"/>
                  </a:lnTo>
                  <a:cubicBezTo>
                    <a:pt x="239" y="3625"/>
                    <a:pt x="258" y="3853"/>
                    <a:pt x="289" y="4062"/>
                  </a:cubicBezTo>
                  <a:lnTo>
                    <a:pt x="517" y="4023"/>
                  </a:lnTo>
                  <a:cubicBezTo>
                    <a:pt x="477" y="3804"/>
                    <a:pt x="437" y="3586"/>
                    <a:pt x="378" y="3367"/>
                  </a:cubicBezTo>
                  <a:cubicBezTo>
                    <a:pt x="308" y="3149"/>
                    <a:pt x="249" y="2940"/>
                    <a:pt x="179" y="2721"/>
                  </a:cubicBezTo>
                  <a:lnTo>
                    <a:pt x="159" y="2672"/>
                  </a:lnTo>
                  <a:lnTo>
                    <a:pt x="159" y="2662"/>
                  </a:lnTo>
                  <a:lnTo>
                    <a:pt x="169" y="2652"/>
                  </a:lnTo>
                  <a:lnTo>
                    <a:pt x="289" y="2582"/>
                  </a:lnTo>
                  <a:lnTo>
                    <a:pt x="576" y="2414"/>
                  </a:lnTo>
                  <a:lnTo>
                    <a:pt x="865" y="2245"/>
                  </a:lnTo>
                  <a:cubicBezTo>
                    <a:pt x="953" y="2196"/>
                    <a:pt x="1043" y="2126"/>
                    <a:pt x="1132" y="2057"/>
                  </a:cubicBezTo>
                  <a:cubicBezTo>
                    <a:pt x="1132" y="2057"/>
                    <a:pt x="1262" y="1967"/>
                    <a:pt x="1401" y="1868"/>
                  </a:cubicBezTo>
                  <a:cubicBezTo>
                    <a:pt x="1529" y="1768"/>
                    <a:pt x="1659" y="1659"/>
                    <a:pt x="1659" y="1659"/>
                  </a:cubicBezTo>
                  <a:cubicBezTo>
                    <a:pt x="1827" y="1520"/>
                    <a:pt x="1996" y="1371"/>
                    <a:pt x="2165" y="1223"/>
                  </a:cubicBezTo>
                  <a:cubicBezTo>
                    <a:pt x="2493" y="925"/>
                    <a:pt x="2800" y="587"/>
                    <a:pt x="3118" y="269"/>
                  </a:cubicBezTo>
                  <a:cubicBezTo>
                    <a:pt x="3118" y="269"/>
                    <a:pt x="3069" y="199"/>
                    <a:pt x="3009" y="130"/>
                  </a:cubicBezTo>
                  <a:cubicBezTo>
                    <a:pt x="2959" y="71"/>
                    <a:pt x="2900" y="1"/>
                    <a:pt x="29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31"/>
            <p:cNvSpPr/>
            <p:nvPr/>
          </p:nvSpPr>
          <p:spPr>
            <a:xfrm>
              <a:off x="5962650" y="2168575"/>
              <a:ext cx="56600" cy="97850"/>
            </a:xfrm>
            <a:custGeom>
              <a:avLst/>
              <a:gdLst/>
              <a:ahLst/>
              <a:cxnLst/>
              <a:rect l="l" t="t" r="r" b="b"/>
              <a:pathLst>
                <a:path w="2264" h="3914" extrusionOk="0">
                  <a:moveTo>
                    <a:pt x="159" y="1"/>
                  </a:moveTo>
                  <a:lnTo>
                    <a:pt x="0" y="180"/>
                  </a:lnTo>
                  <a:lnTo>
                    <a:pt x="388" y="537"/>
                  </a:lnTo>
                  <a:cubicBezTo>
                    <a:pt x="516" y="666"/>
                    <a:pt x="626" y="815"/>
                    <a:pt x="745" y="944"/>
                  </a:cubicBezTo>
                  <a:cubicBezTo>
                    <a:pt x="874" y="1073"/>
                    <a:pt x="964" y="1242"/>
                    <a:pt x="1072" y="1391"/>
                  </a:cubicBezTo>
                  <a:lnTo>
                    <a:pt x="1222" y="1609"/>
                  </a:lnTo>
                  <a:cubicBezTo>
                    <a:pt x="1271" y="1689"/>
                    <a:pt x="1311" y="1778"/>
                    <a:pt x="1350" y="1857"/>
                  </a:cubicBezTo>
                  <a:lnTo>
                    <a:pt x="1480" y="2096"/>
                  </a:lnTo>
                  <a:lnTo>
                    <a:pt x="1539" y="2225"/>
                  </a:lnTo>
                  <a:cubicBezTo>
                    <a:pt x="1559" y="2265"/>
                    <a:pt x="1569" y="2305"/>
                    <a:pt x="1589" y="2354"/>
                  </a:cubicBezTo>
                  <a:lnTo>
                    <a:pt x="1787" y="2861"/>
                  </a:lnTo>
                  <a:cubicBezTo>
                    <a:pt x="1827" y="3039"/>
                    <a:pt x="1867" y="3218"/>
                    <a:pt x="1917" y="3386"/>
                  </a:cubicBezTo>
                  <a:cubicBezTo>
                    <a:pt x="1917" y="3386"/>
                    <a:pt x="1937" y="3456"/>
                    <a:pt x="1946" y="3516"/>
                  </a:cubicBezTo>
                  <a:lnTo>
                    <a:pt x="1966" y="3655"/>
                  </a:lnTo>
                  <a:cubicBezTo>
                    <a:pt x="1966" y="3695"/>
                    <a:pt x="1976" y="3744"/>
                    <a:pt x="1986" y="3794"/>
                  </a:cubicBezTo>
                  <a:lnTo>
                    <a:pt x="2016" y="3913"/>
                  </a:lnTo>
                  <a:lnTo>
                    <a:pt x="2264" y="3873"/>
                  </a:lnTo>
                  <a:lnTo>
                    <a:pt x="2215" y="3734"/>
                  </a:lnTo>
                  <a:cubicBezTo>
                    <a:pt x="2195" y="3684"/>
                    <a:pt x="2184" y="3645"/>
                    <a:pt x="2175" y="3605"/>
                  </a:cubicBezTo>
                  <a:lnTo>
                    <a:pt x="2135" y="3466"/>
                  </a:lnTo>
                  <a:cubicBezTo>
                    <a:pt x="2115" y="3406"/>
                    <a:pt x="2095" y="3337"/>
                    <a:pt x="2095" y="3337"/>
                  </a:cubicBezTo>
                  <a:cubicBezTo>
                    <a:pt x="2026" y="3168"/>
                    <a:pt x="1966" y="2989"/>
                    <a:pt x="1917" y="2811"/>
                  </a:cubicBezTo>
                  <a:cubicBezTo>
                    <a:pt x="1837" y="2642"/>
                    <a:pt x="1758" y="2473"/>
                    <a:pt x="1688" y="2305"/>
                  </a:cubicBezTo>
                  <a:cubicBezTo>
                    <a:pt x="1668" y="2265"/>
                    <a:pt x="1659" y="2215"/>
                    <a:pt x="1639" y="2175"/>
                  </a:cubicBezTo>
                  <a:lnTo>
                    <a:pt x="1569" y="2056"/>
                  </a:lnTo>
                  <a:lnTo>
                    <a:pt x="1440" y="1808"/>
                  </a:lnTo>
                  <a:cubicBezTo>
                    <a:pt x="1400" y="1729"/>
                    <a:pt x="1361" y="1639"/>
                    <a:pt x="1311" y="1559"/>
                  </a:cubicBezTo>
                  <a:lnTo>
                    <a:pt x="1162" y="1331"/>
                  </a:lnTo>
                  <a:cubicBezTo>
                    <a:pt x="1063" y="1173"/>
                    <a:pt x="973" y="1003"/>
                    <a:pt x="854" y="864"/>
                  </a:cubicBezTo>
                  <a:cubicBezTo>
                    <a:pt x="745" y="716"/>
                    <a:pt x="646" y="557"/>
                    <a:pt x="527" y="418"/>
                  </a:cubicBezTo>
                  <a:cubicBezTo>
                    <a:pt x="397" y="279"/>
                    <a:pt x="278" y="140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31"/>
            <p:cNvSpPr/>
            <p:nvPr/>
          </p:nvSpPr>
          <p:spPr>
            <a:xfrm>
              <a:off x="5946750" y="2185200"/>
              <a:ext cx="49925" cy="85425"/>
            </a:xfrm>
            <a:custGeom>
              <a:avLst/>
              <a:gdLst/>
              <a:ahLst/>
              <a:cxnLst/>
              <a:rect l="l" t="t" r="r" b="b"/>
              <a:pathLst>
                <a:path w="1997" h="3417" extrusionOk="0">
                  <a:moveTo>
                    <a:pt x="159" y="1"/>
                  </a:moveTo>
                  <a:lnTo>
                    <a:pt x="1" y="180"/>
                  </a:lnTo>
                  <a:cubicBezTo>
                    <a:pt x="110" y="279"/>
                    <a:pt x="229" y="388"/>
                    <a:pt x="338" y="488"/>
                  </a:cubicBezTo>
                  <a:cubicBezTo>
                    <a:pt x="448" y="597"/>
                    <a:pt x="547" y="726"/>
                    <a:pt x="656" y="845"/>
                  </a:cubicBezTo>
                  <a:cubicBezTo>
                    <a:pt x="766" y="954"/>
                    <a:pt x="845" y="1093"/>
                    <a:pt x="934" y="1223"/>
                  </a:cubicBezTo>
                  <a:lnTo>
                    <a:pt x="1073" y="1421"/>
                  </a:lnTo>
                  <a:cubicBezTo>
                    <a:pt x="1113" y="1481"/>
                    <a:pt x="1143" y="1560"/>
                    <a:pt x="1183" y="1629"/>
                  </a:cubicBezTo>
                  <a:lnTo>
                    <a:pt x="1291" y="1838"/>
                  </a:lnTo>
                  <a:lnTo>
                    <a:pt x="1351" y="1947"/>
                  </a:lnTo>
                  <a:cubicBezTo>
                    <a:pt x="1361" y="1977"/>
                    <a:pt x="1371" y="2017"/>
                    <a:pt x="1391" y="2057"/>
                  </a:cubicBezTo>
                  <a:lnTo>
                    <a:pt x="1550" y="2503"/>
                  </a:lnTo>
                  <a:cubicBezTo>
                    <a:pt x="1589" y="2652"/>
                    <a:pt x="1629" y="2811"/>
                    <a:pt x="1659" y="2960"/>
                  </a:cubicBezTo>
                  <a:cubicBezTo>
                    <a:pt x="1659" y="2960"/>
                    <a:pt x="1679" y="3019"/>
                    <a:pt x="1689" y="3079"/>
                  </a:cubicBezTo>
                  <a:cubicBezTo>
                    <a:pt x="1699" y="3138"/>
                    <a:pt x="1708" y="3188"/>
                    <a:pt x="1708" y="3188"/>
                  </a:cubicBezTo>
                  <a:cubicBezTo>
                    <a:pt x="1708" y="3228"/>
                    <a:pt x="1719" y="3268"/>
                    <a:pt x="1728" y="3308"/>
                  </a:cubicBezTo>
                  <a:lnTo>
                    <a:pt x="1748" y="3416"/>
                  </a:lnTo>
                  <a:lnTo>
                    <a:pt x="1997" y="3377"/>
                  </a:lnTo>
                  <a:lnTo>
                    <a:pt x="1947" y="3248"/>
                  </a:lnTo>
                  <a:cubicBezTo>
                    <a:pt x="1937" y="3218"/>
                    <a:pt x="1927" y="3178"/>
                    <a:pt x="1917" y="3138"/>
                  </a:cubicBezTo>
                  <a:cubicBezTo>
                    <a:pt x="1917" y="3138"/>
                    <a:pt x="1897" y="3079"/>
                    <a:pt x="1887" y="3030"/>
                  </a:cubicBezTo>
                  <a:lnTo>
                    <a:pt x="1847" y="2910"/>
                  </a:lnTo>
                  <a:cubicBezTo>
                    <a:pt x="1788" y="2761"/>
                    <a:pt x="1739" y="2613"/>
                    <a:pt x="1689" y="2454"/>
                  </a:cubicBezTo>
                  <a:cubicBezTo>
                    <a:pt x="1619" y="2304"/>
                    <a:pt x="1550" y="2165"/>
                    <a:pt x="1490" y="2017"/>
                  </a:cubicBezTo>
                  <a:cubicBezTo>
                    <a:pt x="1470" y="1977"/>
                    <a:pt x="1461" y="1937"/>
                    <a:pt x="1441" y="1898"/>
                  </a:cubicBezTo>
                  <a:lnTo>
                    <a:pt x="1381" y="1798"/>
                  </a:lnTo>
                  <a:lnTo>
                    <a:pt x="1272" y="1580"/>
                  </a:lnTo>
                  <a:cubicBezTo>
                    <a:pt x="1232" y="1510"/>
                    <a:pt x="1202" y="1431"/>
                    <a:pt x="1163" y="1362"/>
                  </a:cubicBezTo>
                  <a:lnTo>
                    <a:pt x="1024" y="1163"/>
                  </a:lnTo>
                  <a:cubicBezTo>
                    <a:pt x="944" y="1024"/>
                    <a:pt x="874" y="875"/>
                    <a:pt x="766" y="755"/>
                  </a:cubicBezTo>
                  <a:cubicBezTo>
                    <a:pt x="666" y="627"/>
                    <a:pt x="587" y="488"/>
                    <a:pt x="477" y="369"/>
                  </a:cubicBezTo>
                  <a:cubicBezTo>
                    <a:pt x="368" y="249"/>
                    <a:pt x="269" y="130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31"/>
            <p:cNvSpPr/>
            <p:nvPr/>
          </p:nvSpPr>
          <p:spPr>
            <a:xfrm>
              <a:off x="6122250" y="2121175"/>
              <a:ext cx="23375" cy="36025"/>
            </a:xfrm>
            <a:custGeom>
              <a:avLst/>
              <a:gdLst/>
              <a:ahLst/>
              <a:cxnLst/>
              <a:rect l="l" t="t" r="r" b="b"/>
              <a:pathLst>
                <a:path w="935" h="1441" extrusionOk="0">
                  <a:moveTo>
                    <a:pt x="120" y="0"/>
                  </a:moveTo>
                  <a:lnTo>
                    <a:pt x="1" y="229"/>
                  </a:lnTo>
                  <a:cubicBezTo>
                    <a:pt x="21" y="269"/>
                    <a:pt x="70" y="269"/>
                    <a:pt x="110" y="318"/>
                  </a:cubicBezTo>
                  <a:cubicBezTo>
                    <a:pt x="149" y="358"/>
                    <a:pt x="189" y="397"/>
                    <a:pt x="219" y="447"/>
                  </a:cubicBezTo>
                  <a:cubicBezTo>
                    <a:pt x="288" y="556"/>
                    <a:pt x="358" y="666"/>
                    <a:pt x="418" y="785"/>
                  </a:cubicBezTo>
                  <a:cubicBezTo>
                    <a:pt x="487" y="894"/>
                    <a:pt x="537" y="1003"/>
                    <a:pt x="586" y="1123"/>
                  </a:cubicBezTo>
                  <a:cubicBezTo>
                    <a:pt x="606" y="1172"/>
                    <a:pt x="616" y="1231"/>
                    <a:pt x="636" y="1281"/>
                  </a:cubicBezTo>
                  <a:cubicBezTo>
                    <a:pt x="646" y="1341"/>
                    <a:pt x="646" y="1381"/>
                    <a:pt x="646" y="1430"/>
                  </a:cubicBezTo>
                  <a:lnTo>
                    <a:pt x="934" y="1440"/>
                  </a:lnTo>
                  <a:cubicBezTo>
                    <a:pt x="894" y="1370"/>
                    <a:pt x="864" y="1291"/>
                    <a:pt x="825" y="1231"/>
                  </a:cubicBezTo>
                  <a:lnTo>
                    <a:pt x="716" y="1053"/>
                  </a:lnTo>
                  <a:lnTo>
                    <a:pt x="507" y="725"/>
                  </a:lnTo>
                  <a:cubicBezTo>
                    <a:pt x="447" y="616"/>
                    <a:pt x="398" y="497"/>
                    <a:pt x="348" y="377"/>
                  </a:cubicBezTo>
                  <a:cubicBezTo>
                    <a:pt x="319" y="318"/>
                    <a:pt x="288" y="258"/>
                    <a:pt x="259" y="189"/>
                  </a:cubicBezTo>
                  <a:cubicBezTo>
                    <a:pt x="219" y="130"/>
                    <a:pt x="180" y="50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1" name="Google Shape;12971;p31"/>
            <p:cNvSpPr/>
            <p:nvPr/>
          </p:nvSpPr>
          <p:spPr>
            <a:xfrm>
              <a:off x="6002125" y="2184700"/>
              <a:ext cx="50900" cy="37150"/>
            </a:xfrm>
            <a:custGeom>
              <a:avLst/>
              <a:gdLst/>
              <a:ahLst/>
              <a:cxnLst/>
              <a:rect l="l" t="t" r="r" b="b"/>
              <a:pathLst>
                <a:path w="2036" h="1486" extrusionOk="0">
                  <a:moveTo>
                    <a:pt x="1847" y="120"/>
                  </a:moveTo>
                  <a:lnTo>
                    <a:pt x="1837" y="140"/>
                  </a:lnTo>
                  <a:cubicBezTo>
                    <a:pt x="1827" y="170"/>
                    <a:pt x="1817" y="190"/>
                    <a:pt x="1797" y="219"/>
                  </a:cubicBezTo>
                  <a:lnTo>
                    <a:pt x="1757" y="269"/>
                  </a:lnTo>
                  <a:cubicBezTo>
                    <a:pt x="1737" y="289"/>
                    <a:pt x="1728" y="309"/>
                    <a:pt x="1708" y="339"/>
                  </a:cubicBezTo>
                  <a:cubicBezTo>
                    <a:pt x="1638" y="418"/>
                    <a:pt x="1559" y="497"/>
                    <a:pt x="1479" y="577"/>
                  </a:cubicBezTo>
                  <a:cubicBezTo>
                    <a:pt x="1331" y="736"/>
                    <a:pt x="1201" y="905"/>
                    <a:pt x="1053" y="1064"/>
                  </a:cubicBezTo>
                  <a:cubicBezTo>
                    <a:pt x="1053" y="1064"/>
                    <a:pt x="1013" y="1113"/>
                    <a:pt x="963" y="1163"/>
                  </a:cubicBezTo>
                  <a:lnTo>
                    <a:pt x="864" y="1262"/>
                  </a:lnTo>
                  <a:cubicBezTo>
                    <a:pt x="856" y="1262"/>
                    <a:pt x="848" y="1275"/>
                    <a:pt x="845" y="1275"/>
                  </a:cubicBezTo>
                  <a:cubicBezTo>
                    <a:pt x="844" y="1275"/>
                    <a:pt x="844" y="1274"/>
                    <a:pt x="844" y="1272"/>
                  </a:cubicBezTo>
                  <a:lnTo>
                    <a:pt x="824" y="1243"/>
                  </a:lnTo>
                  <a:cubicBezTo>
                    <a:pt x="834" y="1243"/>
                    <a:pt x="795" y="1153"/>
                    <a:pt x="784" y="1153"/>
                  </a:cubicBezTo>
                  <a:cubicBezTo>
                    <a:pt x="695" y="994"/>
                    <a:pt x="605" y="825"/>
                    <a:pt x="516" y="656"/>
                  </a:cubicBezTo>
                  <a:lnTo>
                    <a:pt x="447" y="537"/>
                  </a:lnTo>
                  <a:lnTo>
                    <a:pt x="358" y="418"/>
                  </a:lnTo>
                  <a:lnTo>
                    <a:pt x="315" y="368"/>
                  </a:lnTo>
                  <a:lnTo>
                    <a:pt x="315" y="368"/>
                  </a:lnTo>
                  <a:cubicBezTo>
                    <a:pt x="442" y="333"/>
                    <a:pt x="568" y="299"/>
                    <a:pt x="695" y="269"/>
                  </a:cubicBezTo>
                  <a:lnTo>
                    <a:pt x="1022" y="200"/>
                  </a:lnTo>
                  <a:lnTo>
                    <a:pt x="1340" y="160"/>
                  </a:lnTo>
                  <a:lnTo>
                    <a:pt x="1658" y="130"/>
                  </a:lnTo>
                  <a:lnTo>
                    <a:pt x="1777" y="120"/>
                  </a:lnTo>
                  <a:close/>
                  <a:moveTo>
                    <a:pt x="1658" y="1"/>
                  </a:moveTo>
                  <a:lnTo>
                    <a:pt x="1331" y="21"/>
                  </a:lnTo>
                  <a:lnTo>
                    <a:pt x="1003" y="51"/>
                  </a:lnTo>
                  <a:lnTo>
                    <a:pt x="675" y="100"/>
                  </a:lnTo>
                  <a:cubicBezTo>
                    <a:pt x="457" y="130"/>
                    <a:pt x="248" y="170"/>
                    <a:pt x="40" y="210"/>
                  </a:cubicBezTo>
                  <a:lnTo>
                    <a:pt x="54" y="321"/>
                  </a:lnTo>
                  <a:lnTo>
                    <a:pt x="54" y="321"/>
                  </a:lnTo>
                  <a:lnTo>
                    <a:pt x="0" y="369"/>
                  </a:lnTo>
                  <a:cubicBezTo>
                    <a:pt x="23" y="387"/>
                    <a:pt x="46" y="406"/>
                    <a:pt x="68" y="425"/>
                  </a:cubicBezTo>
                  <a:lnTo>
                    <a:pt x="68" y="425"/>
                  </a:lnTo>
                  <a:lnTo>
                    <a:pt x="69" y="438"/>
                  </a:lnTo>
                  <a:cubicBezTo>
                    <a:pt x="72" y="437"/>
                    <a:pt x="76" y="436"/>
                    <a:pt x="79" y="435"/>
                  </a:cubicBezTo>
                  <a:lnTo>
                    <a:pt x="79" y="435"/>
                  </a:lnTo>
                  <a:cubicBezTo>
                    <a:pt x="315" y="649"/>
                    <a:pt x="486" y="936"/>
                    <a:pt x="665" y="1223"/>
                  </a:cubicBezTo>
                  <a:cubicBezTo>
                    <a:pt x="665" y="1222"/>
                    <a:pt x="665" y="1222"/>
                    <a:pt x="665" y="1222"/>
                  </a:cubicBezTo>
                  <a:cubicBezTo>
                    <a:pt x="670" y="1222"/>
                    <a:pt x="744" y="1382"/>
                    <a:pt x="744" y="1382"/>
                  </a:cubicBezTo>
                  <a:lnTo>
                    <a:pt x="784" y="1470"/>
                  </a:lnTo>
                  <a:lnTo>
                    <a:pt x="795" y="1481"/>
                  </a:lnTo>
                  <a:cubicBezTo>
                    <a:pt x="795" y="1484"/>
                    <a:pt x="796" y="1485"/>
                    <a:pt x="797" y="1485"/>
                  </a:cubicBezTo>
                  <a:cubicBezTo>
                    <a:pt x="800" y="1485"/>
                    <a:pt x="804" y="1481"/>
                    <a:pt x="804" y="1481"/>
                  </a:cubicBezTo>
                  <a:lnTo>
                    <a:pt x="824" y="1451"/>
                  </a:lnTo>
                  <a:lnTo>
                    <a:pt x="864" y="1411"/>
                  </a:lnTo>
                  <a:lnTo>
                    <a:pt x="1003" y="1272"/>
                  </a:lnTo>
                  <a:cubicBezTo>
                    <a:pt x="1062" y="1203"/>
                    <a:pt x="1132" y="1133"/>
                    <a:pt x="1132" y="1133"/>
                  </a:cubicBezTo>
                  <a:cubicBezTo>
                    <a:pt x="1291" y="964"/>
                    <a:pt x="1410" y="795"/>
                    <a:pt x="1559" y="636"/>
                  </a:cubicBezTo>
                  <a:cubicBezTo>
                    <a:pt x="1638" y="567"/>
                    <a:pt x="1718" y="488"/>
                    <a:pt x="1787" y="398"/>
                  </a:cubicBezTo>
                  <a:lnTo>
                    <a:pt x="1847" y="339"/>
                  </a:lnTo>
                  <a:lnTo>
                    <a:pt x="1907" y="259"/>
                  </a:lnTo>
                  <a:cubicBezTo>
                    <a:pt x="1936" y="190"/>
                    <a:pt x="1986" y="130"/>
                    <a:pt x="2015" y="51"/>
                  </a:cubicBezTo>
                  <a:lnTo>
                    <a:pt x="20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2" name="Google Shape;12972;p31"/>
            <p:cNvSpPr/>
            <p:nvPr/>
          </p:nvSpPr>
          <p:spPr>
            <a:xfrm>
              <a:off x="6074100" y="2253975"/>
              <a:ext cx="100050" cy="72500"/>
            </a:xfrm>
            <a:custGeom>
              <a:avLst/>
              <a:gdLst/>
              <a:ahLst/>
              <a:cxnLst/>
              <a:rect l="l" t="t" r="r" b="b"/>
              <a:pathLst>
                <a:path w="4002" h="2900" extrusionOk="0">
                  <a:moveTo>
                    <a:pt x="229" y="1"/>
                  </a:moveTo>
                  <a:lnTo>
                    <a:pt x="1" y="40"/>
                  </a:lnTo>
                  <a:lnTo>
                    <a:pt x="90" y="358"/>
                  </a:lnTo>
                  <a:lnTo>
                    <a:pt x="149" y="685"/>
                  </a:lnTo>
                  <a:cubicBezTo>
                    <a:pt x="179" y="904"/>
                    <a:pt x="229" y="1122"/>
                    <a:pt x="248" y="1341"/>
                  </a:cubicBezTo>
                  <a:lnTo>
                    <a:pt x="248" y="1460"/>
                  </a:lnTo>
                  <a:cubicBezTo>
                    <a:pt x="259" y="1480"/>
                    <a:pt x="248" y="1510"/>
                    <a:pt x="259" y="1519"/>
                  </a:cubicBezTo>
                  <a:lnTo>
                    <a:pt x="328" y="1530"/>
                  </a:lnTo>
                  <a:lnTo>
                    <a:pt x="517" y="1550"/>
                  </a:lnTo>
                  <a:lnTo>
                    <a:pt x="844" y="1599"/>
                  </a:lnTo>
                  <a:lnTo>
                    <a:pt x="1162" y="1638"/>
                  </a:lnTo>
                  <a:cubicBezTo>
                    <a:pt x="1272" y="1658"/>
                    <a:pt x="1371" y="1698"/>
                    <a:pt x="1480" y="1728"/>
                  </a:cubicBezTo>
                  <a:cubicBezTo>
                    <a:pt x="1480" y="1728"/>
                    <a:pt x="1639" y="1768"/>
                    <a:pt x="1797" y="1817"/>
                  </a:cubicBezTo>
                  <a:lnTo>
                    <a:pt x="2115" y="1917"/>
                  </a:lnTo>
                  <a:cubicBezTo>
                    <a:pt x="2324" y="2006"/>
                    <a:pt x="2532" y="2095"/>
                    <a:pt x="2731" y="2195"/>
                  </a:cubicBezTo>
                  <a:cubicBezTo>
                    <a:pt x="3148" y="2384"/>
                    <a:pt x="3516" y="2631"/>
                    <a:pt x="3893" y="2900"/>
                  </a:cubicBezTo>
                  <a:lnTo>
                    <a:pt x="4002" y="2572"/>
                  </a:lnTo>
                  <a:cubicBezTo>
                    <a:pt x="3803" y="2473"/>
                    <a:pt x="3604" y="2384"/>
                    <a:pt x="3396" y="2284"/>
                  </a:cubicBezTo>
                  <a:cubicBezTo>
                    <a:pt x="3198" y="2195"/>
                    <a:pt x="2989" y="2106"/>
                    <a:pt x="2770" y="2026"/>
                  </a:cubicBezTo>
                  <a:lnTo>
                    <a:pt x="2145" y="1788"/>
                  </a:lnTo>
                  <a:cubicBezTo>
                    <a:pt x="2145" y="1788"/>
                    <a:pt x="1986" y="1748"/>
                    <a:pt x="1828" y="1698"/>
                  </a:cubicBezTo>
                  <a:cubicBezTo>
                    <a:pt x="1658" y="1658"/>
                    <a:pt x="1500" y="1609"/>
                    <a:pt x="1500" y="1609"/>
                  </a:cubicBezTo>
                  <a:cubicBezTo>
                    <a:pt x="1400" y="1579"/>
                    <a:pt x="1291" y="1550"/>
                    <a:pt x="1182" y="1530"/>
                  </a:cubicBezTo>
                  <a:lnTo>
                    <a:pt x="855" y="1480"/>
                  </a:lnTo>
                  <a:lnTo>
                    <a:pt x="537" y="1430"/>
                  </a:lnTo>
                  <a:lnTo>
                    <a:pt x="398" y="1400"/>
                  </a:lnTo>
                  <a:lnTo>
                    <a:pt x="387" y="1400"/>
                  </a:lnTo>
                  <a:cubicBezTo>
                    <a:pt x="378" y="1400"/>
                    <a:pt x="387" y="1391"/>
                    <a:pt x="378" y="1380"/>
                  </a:cubicBezTo>
                  <a:lnTo>
                    <a:pt x="387" y="1331"/>
                  </a:lnTo>
                  <a:cubicBezTo>
                    <a:pt x="378" y="1113"/>
                    <a:pt x="348" y="884"/>
                    <a:pt x="328" y="665"/>
                  </a:cubicBezTo>
                  <a:lnTo>
                    <a:pt x="298" y="328"/>
                  </a:lnTo>
                  <a:lnTo>
                    <a:pt x="22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31"/>
            <p:cNvSpPr/>
            <p:nvPr/>
          </p:nvSpPr>
          <p:spPr>
            <a:xfrm>
              <a:off x="6055475" y="2354500"/>
              <a:ext cx="112725" cy="46450"/>
            </a:xfrm>
            <a:custGeom>
              <a:avLst/>
              <a:gdLst/>
              <a:ahLst/>
              <a:cxnLst/>
              <a:rect l="l" t="t" r="r" b="b"/>
              <a:pathLst>
                <a:path w="4509" h="1858" extrusionOk="0">
                  <a:moveTo>
                    <a:pt x="4488" y="0"/>
                  </a:moveTo>
                  <a:cubicBezTo>
                    <a:pt x="4062" y="150"/>
                    <a:pt x="3625" y="298"/>
                    <a:pt x="3188" y="378"/>
                  </a:cubicBezTo>
                  <a:cubicBezTo>
                    <a:pt x="2959" y="417"/>
                    <a:pt x="2751" y="468"/>
                    <a:pt x="2523" y="487"/>
                  </a:cubicBezTo>
                  <a:cubicBezTo>
                    <a:pt x="2523" y="487"/>
                    <a:pt x="2364" y="497"/>
                    <a:pt x="2195" y="497"/>
                  </a:cubicBezTo>
                  <a:cubicBezTo>
                    <a:pt x="2026" y="507"/>
                    <a:pt x="1858" y="507"/>
                    <a:pt x="1858" y="507"/>
                  </a:cubicBezTo>
                  <a:cubicBezTo>
                    <a:pt x="1785" y="507"/>
                    <a:pt x="1712" y="511"/>
                    <a:pt x="1639" y="511"/>
                  </a:cubicBezTo>
                  <a:cubicBezTo>
                    <a:pt x="1603" y="511"/>
                    <a:pt x="1566" y="510"/>
                    <a:pt x="1530" y="507"/>
                  </a:cubicBezTo>
                  <a:lnTo>
                    <a:pt x="1202" y="468"/>
                  </a:lnTo>
                  <a:lnTo>
                    <a:pt x="885" y="428"/>
                  </a:lnTo>
                  <a:lnTo>
                    <a:pt x="686" y="398"/>
                  </a:lnTo>
                  <a:lnTo>
                    <a:pt x="626" y="388"/>
                  </a:lnTo>
                  <a:cubicBezTo>
                    <a:pt x="607" y="398"/>
                    <a:pt x="607" y="428"/>
                    <a:pt x="596" y="448"/>
                  </a:cubicBezTo>
                  <a:lnTo>
                    <a:pt x="557" y="557"/>
                  </a:lnTo>
                  <a:lnTo>
                    <a:pt x="437" y="865"/>
                  </a:lnTo>
                  <a:cubicBezTo>
                    <a:pt x="398" y="974"/>
                    <a:pt x="348" y="1073"/>
                    <a:pt x="298" y="1172"/>
                  </a:cubicBezTo>
                  <a:cubicBezTo>
                    <a:pt x="199" y="1361"/>
                    <a:pt x="100" y="1560"/>
                    <a:pt x="1" y="1758"/>
                  </a:cubicBezTo>
                  <a:lnTo>
                    <a:pt x="219" y="1858"/>
                  </a:lnTo>
                  <a:cubicBezTo>
                    <a:pt x="298" y="1649"/>
                    <a:pt x="388" y="1441"/>
                    <a:pt x="468" y="1232"/>
                  </a:cubicBezTo>
                  <a:cubicBezTo>
                    <a:pt x="507" y="1132"/>
                    <a:pt x="557" y="1033"/>
                    <a:pt x="596" y="924"/>
                  </a:cubicBezTo>
                  <a:lnTo>
                    <a:pt x="686" y="596"/>
                  </a:lnTo>
                  <a:lnTo>
                    <a:pt x="706" y="557"/>
                  </a:lnTo>
                  <a:lnTo>
                    <a:pt x="706" y="537"/>
                  </a:lnTo>
                  <a:lnTo>
                    <a:pt x="726" y="537"/>
                  </a:lnTo>
                  <a:lnTo>
                    <a:pt x="854" y="547"/>
                  </a:lnTo>
                  <a:lnTo>
                    <a:pt x="1182" y="587"/>
                  </a:lnTo>
                  <a:lnTo>
                    <a:pt x="1520" y="616"/>
                  </a:lnTo>
                  <a:cubicBezTo>
                    <a:pt x="1576" y="626"/>
                    <a:pt x="1631" y="629"/>
                    <a:pt x="1687" y="629"/>
                  </a:cubicBezTo>
                  <a:cubicBezTo>
                    <a:pt x="1741" y="629"/>
                    <a:pt x="1794" y="626"/>
                    <a:pt x="1847" y="626"/>
                  </a:cubicBezTo>
                  <a:lnTo>
                    <a:pt x="2185" y="626"/>
                  </a:lnTo>
                  <a:cubicBezTo>
                    <a:pt x="2354" y="616"/>
                    <a:pt x="2523" y="616"/>
                    <a:pt x="2523" y="616"/>
                  </a:cubicBezTo>
                  <a:cubicBezTo>
                    <a:pt x="2741" y="596"/>
                    <a:pt x="2970" y="576"/>
                    <a:pt x="3188" y="557"/>
                  </a:cubicBezTo>
                  <a:cubicBezTo>
                    <a:pt x="3635" y="517"/>
                    <a:pt x="4071" y="417"/>
                    <a:pt x="4508" y="338"/>
                  </a:cubicBezTo>
                  <a:lnTo>
                    <a:pt x="44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4" name="Google Shape;12974;p31"/>
            <p:cNvSpPr/>
            <p:nvPr/>
          </p:nvSpPr>
          <p:spPr>
            <a:xfrm>
              <a:off x="5999375" y="2265400"/>
              <a:ext cx="21625" cy="108975"/>
            </a:xfrm>
            <a:custGeom>
              <a:avLst/>
              <a:gdLst/>
              <a:ahLst/>
              <a:cxnLst/>
              <a:rect l="l" t="t" r="r" b="b"/>
              <a:pathLst>
                <a:path w="865" h="4359" extrusionOk="0">
                  <a:moveTo>
                    <a:pt x="785" y="0"/>
                  </a:moveTo>
                  <a:lnTo>
                    <a:pt x="547" y="40"/>
                  </a:lnTo>
                  <a:cubicBezTo>
                    <a:pt x="567" y="129"/>
                    <a:pt x="596" y="219"/>
                    <a:pt x="616" y="298"/>
                  </a:cubicBezTo>
                  <a:lnTo>
                    <a:pt x="646" y="566"/>
                  </a:lnTo>
                  <a:cubicBezTo>
                    <a:pt x="676" y="745"/>
                    <a:pt x="715" y="923"/>
                    <a:pt x="715" y="1102"/>
                  </a:cubicBezTo>
                  <a:cubicBezTo>
                    <a:pt x="715" y="1291"/>
                    <a:pt x="726" y="1470"/>
                    <a:pt x="726" y="1649"/>
                  </a:cubicBezTo>
                  <a:lnTo>
                    <a:pt x="676" y="2194"/>
                  </a:lnTo>
                  <a:cubicBezTo>
                    <a:pt x="656" y="2373"/>
                    <a:pt x="596" y="2552"/>
                    <a:pt x="567" y="2730"/>
                  </a:cubicBezTo>
                  <a:cubicBezTo>
                    <a:pt x="547" y="2820"/>
                    <a:pt x="537" y="2909"/>
                    <a:pt x="507" y="2999"/>
                  </a:cubicBezTo>
                  <a:lnTo>
                    <a:pt x="418" y="3257"/>
                  </a:lnTo>
                  <a:cubicBezTo>
                    <a:pt x="348" y="3425"/>
                    <a:pt x="309" y="3604"/>
                    <a:pt x="219" y="3763"/>
                  </a:cubicBezTo>
                  <a:lnTo>
                    <a:pt x="100" y="4001"/>
                  </a:lnTo>
                  <a:cubicBezTo>
                    <a:pt x="80" y="4041"/>
                    <a:pt x="60" y="4091"/>
                    <a:pt x="51" y="4131"/>
                  </a:cubicBezTo>
                  <a:lnTo>
                    <a:pt x="1" y="4250"/>
                  </a:lnTo>
                  <a:lnTo>
                    <a:pt x="229" y="4359"/>
                  </a:lnTo>
                  <a:lnTo>
                    <a:pt x="259" y="4220"/>
                  </a:lnTo>
                  <a:cubicBezTo>
                    <a:pt x="279" y="4171"/>
                    <a:pt x="279" y="4131"/>
                    <a:pt x="298" y="4081"/>
                  </a:cubicBezTo>
                  <a:lnTo>
                    <a:pt x="388" y="3823"/>
                  </a:lnTo>
                  <a:cubicBezTo>
                    <a:pt x="468" y="3654"/>
                    <a:pt x="497" y="3476"/>
                    <a:pt x="547" y="3297"/>
                  </a:cubicBezTo>
                  <a:lnTo>
                    <a:pt x="626" y="3028"/>
                  </a:lnTo>
                  <a:cubicBezTo>
                    <a:pt x="656" y="2939"/>
                    <a:pt x="656" y="2850"/>
                    <a:pt x="676" y="2750"/>
                  </a:cubicBezTo>
                  <a:cubicBezTo>
                    <a:pt x="706" y="2572"/>
                    <a:pt x="755" y="2393"/>
                    <a:pt x="775" y="2205"/>
                  </a:cubicBezTo>
                  <a:cubicBezTo>
                    <a:pt x="785" y="2026"/>
                    <a:pt x="805" y="1837"/>
                    <a:pt x="835" y="1658"/>
                  </a:cubicBezTo>
                  <a:cubicBezTo>
                    <a:pt x="845" y="1470"/>
                    <a:pt x="835" y="1291"/>
                    <a:pt x="845" y="1102"/>
                  </a:cubicBezTo>
                  <a:cubicBezTo>
                    <a:pt x="865" y="914"/>
                    <a:pt x="845" y="735"/>
                    <a:pt x="835" y="546"/>
                  </a:cubicBezTo>
                  <a:lnTo>
                    <a:pt x="825" y="268"/>
                  </a:lnTo>
                  <a:cubicBezTo>
                    <a:pt x="815" y="179"/>
                    <a:pt x="795" y="89"/>
                    <a:pt x="78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5" name="Google Shape;12975;p31"/>
            <p:cNvSpPr/>
            <p:nvPr/>
          </p:nvSpPr>
          <p:spPr>
            <a:xfrm>
              <a:off x="5978775" y="2269600"/>
              <a:ext cx="19400" cy="94850"/>
            </a:xfrm>
            <a:custGeom>
              <a:avLst/>
              <a:gdLst/>
              <a:ahLst/>
              <a:cxnLst/>
              <a:rect l="l" t="t" r="r" b="b"/>
              <a:pathLst>
                <a:path w="776" h="3794" extrusionOk="0">
                  <a:moveTo>
                    <a:pt x="705" y="1"/>
                  </a:moveTo>
                  <a:lnTo>
                    <a:pt x="477" y="40"/>
                  </a:lnTo>
                  <a:cubicBezTo>
                    <a:pt x="487" y="120"/>
                    <a:pt x="517" y="190"/>
                    <a:pt x="527" y="269"/>
                  </a:cubicBezTo>
                  <a:lnTo>
                    <a:pt x="566" y="497"/>
                  </a:lnTo>
                  <a:cubicBezTo>
                    <a:pt x="577" y="656"/>
                    <a:pt x="626" y="805"/>
                    <a:pt x="616" y="964"/>
                  </a:cubicBezTo>
                  <a:cubicBezTo>
                    <a:pt x="616" y="1123"/>
                    <a:pt x="636" y="1282"/>
                    <a:pt x="626" y="1441"/>
                  </a:cubicBezTo>
                  <a:cubicBezTo>
                    <a:pt x="616" y="1589"/>
                    <a:pt x="597" y="1748"/>
                    <a:pt x="586" y="1907"/>
                  </a:cubicBezTo>
                  <a:cubicBezTo>
                    <a:pt x="577" y="2066"/>
                    <a:pt x="517" y="2215"/>
                    <a:pt x="497" y="2374"/>
                  </a:cubicBezTo>
                  <a:cubicBezTo>
                    <a:pt x="477" y="2443"/>
                    <a:pt x="467" y="2523"/>
                    <a:pt x="438" y="2602"/>
                  </a:cubicBezTo>
                  <a:lnTo>
                    <a:pt x="358" y="2821"/>
                  </a:lnTo>
                  <a:cubicBezTo>
                    <a:pt x="299" y="2970"/>
                    <a:pt x="269" y="3129"/>
                    <a:pt x="189" y="3257"/>
                  </a:cubicBezTo>
                  <a:lnTo>
                    <a:pt x="80" y="3476"/>
                  </a:lnTo>
                  <a:cubicBezTo>
                    <a:pt x="60" y="3506"/>
                    <a:pt x="50" y="3546"/>
                    <a:pt x="41" y="3586"/>
                  </a:cubicBezTo>
                  <a:lnTo>
                    <a:pt x="1" y="3685"/>
                  </a:lnTo>
                  <a:lnTo>
                    <a:pt x="219" y="3794"/>
                  </a:lnTo>
                  <a:lnTo>
                    <a:pt x="249" y="3665"/>
                  </a:lnTo>
                  <a:cubicBezTo>
                    <a:pt x="259" y="3635"/>
                    <a:pt x="269" y="3595"/>
                    <a:pt x="279" y="3555"/>
                  </a:cubicBezTo>
                  <a:lnTo>
                    <a:pt x="358" y="3327"/>
                  </a:lnTo>
                  <a:cubicBezTo>
                    <a:pt x="427" y="3178"/>
                    <a:pt x="447" y="3019"/>
                    <a:pt x="497" y="2860"/>
                  </a:cubicBezTo>
                  <a:lnTo>
                    <a:pt x="557" y="2632"/>
                  </a:lnTo>
                  <a:cubicBezTo>
                    <a:pt x="586" y="2553"/>
                    <a:pt x="586" y="2473"/>
                    <a:pt x="606" y="2394"/>
                  </a:cubicBezTo>
                  <a:cubicBezTo>
                    <a:pt x="626" y="2235"/>
                    <a:pt x="676" y="2086"/>
                    <a:pt x="686" y="1917"/>
                  </a:cubicBezTo>
                  <a:cubicBezTo>
                    <a:pt x="696" y="1759"/>
                    <a:pt x="716" y="1600"/>
                    <a:pt x="736" y="1441"/>
                  </a:cubicBezTo>
                  <a:cubicBezTo>
                    <a:pt x="755" y="1282"/>
                    <a:pt x="745" y="1123"/>
                    <a:pt x="755" y="964"/>
                  </a:cubicBezTo>
                  <a:cubicBezTo>
                    <a:pt x="775" y="795"/>
                    <a:pt x="755" y="636"/>
                    <a:pt x="745" y="477"/>
                  </a:cubicBezTo>
                  <a:lnTo>
                    <a:pt x="736" y="239"/>
                  </a:lnTo>
                  <a:cubicBezTo>
                    <a:pt x="736" y="160"/>
                    <a:pt x="716" y="80"/>
                    <a:pt x="7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6" name="Google Shape;12976;p31"/>
            <p:cNvSpPr/>
            <p:nvPr/>
          </p:nvSpPr>
          <p:spPr>
            <a:xfrm>
              <a:off x="6164950" y="2319750"/>
              <a:ext cx="10700" cy="41475"/>
            </a:xfrm>
            <a:custGeom>
              <a:avLst/>
              <a:gdLst/>
              <a:ahLst/>
              <a:cxnLst/>
              <a:rect l="l" t="t" r="r" b="b"/>
              <a:pathLst>
                <a:path w="428" h="1659" extrusionOk="0">
                  <a:moveTo>
                    <a:pt x="418" y="0"/>
                  </a:moveTo>
                  <a:lnTo>
                    <a:pt x="189" y="120"/>
                  </a:lnTo>
                  <a:cubicBezTo>
                    <a:pt x="179" y="170"/>
                    <a:pt x="209" y="199"/>
                    <a:pt x="219" y="249"/>
                  </a:cubicBezTo>
                  <a:cubicBezTo>
                    <a:pt x="219" y="309"/>
                    <a:pt x="229" y="368"/>
                    <a:pt x="229" y="437"/>
                  </a:cubicBezTo>
                  <a:cubicBezTo>
                    <a:pt x="229" y="556"/>
                    <a:pt x="219" y="686"/>
                    <a:pt x="209" y="815"/>
                  </a:cubicBezTo>
                  <a:cubicBezTo>
                    <a:pt x="199" y="954"/>
                    <a:pt x="179" y="1073"/>
                    <a:pt x="140" y="1192"/>
                  </a:cubicBezTo>
                  <a:cubicBezTo>
                    <a:pt x="120" y="1251"/>
                    <a:pt x="100" y="1302"/>
                    <a:pt x="80" y="1351"/>
                  </a:cubicBezTo>
                  <a:cubicBezTo>
                    <a:pt x="50" y="1401"/>
                    <a:pt x="21" y="1441"/>
                    <a:pt x="1" y="1480"/>
                  </a:cubicBezTo>
                  <a:lnTo>
                    <a:pt x="209" y="1659"/>
                  </a:lnTo>
                  <a:cubicBezTo>
                    <a:pt x="229" y="1569"/>
                    <a:pt x="248" y="1500"/>
                    <a:pt x="259" y="1421"/>
                  </a:cubicBezTo>
                  <a:lnTo>
                    <a:pt x="288" y="1212"/>
                  </a:lnTo>
                  <a:cubicBezTo>
                    <a:pt x="288" y="1152"/>
                    <a:pt x="299" y="1083"/>
                    <a:pt x="308" y="1023"/>
                  </a:cubicBezTo>
                  <a:cubicBezTo>
                    <a:pt x="308" y="954"/>
                    <a:pt x="308" y="884"/>
                    <a:pt x="318" y="825"/>
                  </a:cubicBezTo>
                  <a:cubicBezTo>
                    <a:pt x="328" y="706"/>
                    <a:pt x="348" y="576"/>
                    <a:pt x="378" y="448"/>
                  </a:cubicBezTo>
                  <a:cubicBezTo>
                    <a:pt x="387" y="378"/>
                    <a:pt x="398" y="318"/>
                    <a:pt x="407" y="249"/>
                  </a:cubicBezTo>
                  <a:cubicBezTo>
                    <a:pt x="418" y="170"/>
                    <a:pt x="427" y="80"/>
                    <a:pt x="41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7" name="Google Shape;12977;p31"/>
            <p:cNvSpPr/>
            <p:nvPr/>
          </p:nvSpPr>
          <p:spPr>
            <a:xfrm>
              <a:off x="6032650" y="2304125"/>
              <a:ext cx="47175" cy="36750"/>
            </a:xfrm>
            <a:custGeom>
              <a:avLst/>
              <a:gdLst/>
              <a:ahLst/>
              <a:cxnLst/>
              <a:rect l="l" t="t" r="r" b="b"/>
              <a:pathLst>
                <a:path w="1887" h="1470" extrusionOk="0">
                  <a:moveTo>
                    <a:pt x="272" y="284"/>
                  </a:moveTo>
                  <a:cubicBezTo>
                    <a:pt x="393" y="330"/>
                    <a:pt x="514" y="378"/>
                    <a:pt x="636" y="427"/>
                  </a:cubicBezTo>
                  <a:lnTo>
                    <a:pt x="924" y="556"/>
                  </a:lnTo>
                  <a:lnTo>
                    <a:pt x="1211" y="715"/>
                  </a:lnTo>
                  <a:lnTo>
                    <a:pt x="1500" y="884"/>
                  </a:lnTo>
                  <a:lnTo>
                    <a:pt x="1609" y="943"/>
                  </a:lnTo>
                  <a:lnTo>
                    <a:pt x="1648" y="963"/>
                  </a:lnTo>
                  <a:lnTo>
                    <a:pt x="1668" y="983"/>
                  </a:lnTo>
                  <a:lnTo>
                    <a:pt x="1648" y="993"/>
                  </a:lnTo>
                  <a:cubicBezTo>
                    <a:pt x="1619" y="1013"/>
                    <a:pt x="1599" y="1023"/>
                    <a:pt x="1569" y="1033"/>
                  </a:cubicBezTo>
                  <a:lnTo>
                    <a:pt x="1509" y="1053"/>
                  </a:lnTo>
                  <a:cubicBezTo>
                    <a:pt x="1480" y="1062"/>
                    <a:pt x="1450" y="1073"/>
                    <a:pt x="1430" y="1073"/>
                  </a:cubicBezTo>
                  <a:cubicBezTo>
                    <a:pt x="1321" y="1102"/>
                    <a:pt x="1211" y="1122"/>
                    <a:pt x="1103" y="1142"/>
                  </a:cubicBezTo>
                  <a:cubicBezTo>
                    <a:pt x="874" y="1181"/>
                    <a:pt x="666" y="1241"/>
                    <a:pt x="447" y="1281"/>
                  </a:cubicBezTo>
                  <a:lnTo>
                    <a:pt x="189" y="1320"/>
                  </a:lnTo>
                  <a:cubicBezTo>
                    <a:pt x="182" y="1320"/>
                    <a:pt x="171" y="1325"/>
                    <a:pt x="164" y="1325"/>
                  </a:cubicBezTo>
                  <a:cubicBezTo>
                    <a:pt x="161" y="1325"/>
                    <a:pt x="159" y="1324"/>
                    <a:pt x="159" y="1320"/>
                  </a:cubicBezTo>
                  <a:lnTo>
                    <a:pt x="159" y="1291"/>
                  </a:lnTo>
                  <a:lnTo>
                    <a:pt x="179" y="1192"/>
                  </a:lnTo>
                  <a:lnTo>
                    <a:pt x="238" y="914"/>
                  </a:lnTo>
                  <a:cubicBezTo>
                    <a:pt x="258" y="824"/>
                    <a:pt x="258" y="735"/>
                    <a:pt x="258" y="636"/>
                  </a:cubicBezTo>
                  <a:cubicBezTo>
                    <a:pt x="265" y="518"/>
                    <a:pt x="271" y="401"/>
                    <a:pt x="272" y="284"/>
                  </a:cubicBezTo>
                  <a:close/>
                  <a:moveTo>
                    <a:pt x="139" y="0"/>
                  </a:moveTo>
                  <a:lnTo>
                    <a:pt x="103" y="90"/>
                  </a:lnTo>
                  <a:lnTo>
                    <a:pt x="103" y="90"/>
                  </a:lnTo>
                  <a:lnTo>
                    <a:pt x="30" y="100"/>
                  </a:lnTo>
                  <a:cubicBezTo>
                    <a:pt x="34" y="131"/>
                    <a:pt x="38" y="164"/>
                    <a:pt x="41" y="196"/>
                  </a:cubicBezTo>
                  <a:lnTo>
                    <a:pt x="41" y="196"/>
                  </a:lnTo>
                  <a:lnTo>
                    <a:pt x="40" y="199"/>
                  </a:lnTo>
                  <a:cubicBezTo>
                    <a:pt x="40" y="199"/>
                    <a:pt x="41" y="199"/>
                    <a:pt x="42" y="200"/>
                  </a:cubicBezTo>
                  <a:lnTo>
                    <a:pt x="42" y="200"/>
                  </a:lnTo>
                  <a:cubicBezTo>
                    <a:pt x="77" y="511"/>
                    <a:pt x="103" y="849"/>
                    <a:pt x="40" y="1172"/>
                  </a:cubicBezTo>
                  <a:lnTo>
                    <a:pt x="20" y="1351"/>
                  </a:lnTo>
                  <a:lnTo>
                    <a:pt x="10" y="1450"/>
                  </a:lnTo>
                  <a:lnTo>
                    <a:pt x="0" y="1470"/>
                  </a:lnTo>
                  <a:lnTo>
                    <a:pt x="20" y="1470"/>
                  </a:lnTo>
                  <a:lnTo>
                    <a:pt x="50" y="1459"/>
                  </a:lnTo>
                  <a:lnTo>
                    <a:pt x="110" y="1450"/>
                  </a:lnTo>
                  <a:lnTo>
                    <a:pt x="288" y="1410"/>
                  </a:lnTo>
                  <a:cubicBezTo>
                    <a:pt x="388" y="1400"/>
                    <a:pt x="477" y="1380"/>
                    <a:pt x="477" y="1380"/>
                  </a:cubicBezTo>
                  <a:cubicBezTo>
                    <a:pt x="686" y="1331"/>
                    <a:pt x="904" y="1271"/>
                    <a:pt x="1112" y="1231"/>
                  </a:cubicBezTo>
                  <a:cubicBezTo>
                    <a:pt x="1222" y="1212"/>
                    <a:pt x="1331" y="1201"/>
                    <a:pt x="1450" y="1172"/>
                  </a:cubicBezTo>
                  <a:cubicBezTo>
                    <a:pt x="1480" y="1172"/>
                    <a:pt x="1500" y="1162"/>
                    <a:pt x="1529" y="1152"/>
                  </a:cubicBezTo>
                  <a:lnTo>
                    <a:pt x="1628" y="1132"/>
                  </a:lnTo>
                  <a:cubicBezTo>
                    <a:pt x="1698" y="1092"/>
                    <a:pt x="1767" y="1073"/>
                    <a:pt x="1837" y="1023"/>
                  </a:cubicBezTo>
                  <a:lnTo>
                    <a:pt x="1887" y="993"/>
                  </a:lnTo>
                  <a:cubicBezTo>
                    <a:pt x="1867" y="983"/>
                    <a:pt x="1857" y="973"/>
                    <a:pt x="1837" y="963"/>
                  </a:cubicBezTo>
                  <a:lnTo>
                    <a:pt x="1748" y="894"/>
                  </a:lnTo>
                  <a:lnTo>
                    <a:pt x="1569" y="775"/>
                  </a:lnTo>
                  <a:lnTo>
                    <a:pt x="1291" y="596"/>
                  </a:lnTo>
                  <a:lnTo>
                    <a:pt x="1013" y="427"/>
                  </a:lnTo>
                  <a:lnTo>
                    <a:pt x="725" y="278"/>
                  </a:lnTo>
                  <a:cubicBezTo>
                    <a:pt x="536" y="179"/>
                    <a:pt x="348" y="80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31"/>
            <p:cNvSpPr/>
            <p:nvPr/>
          </p:nvSpPr>
          <p:spPr>
            <a:xfrm>
              <a:off x="5761825" y="2261650"/>
              <a:ext cx="157650" cy="117650"/>
            </a:xfrm>
            <a:custGeom>
              <a:avLst/>
              <a:gdLst/>
              <a:ahLst/>
              <a:cxnLst/>
              <a:rect l="l" t="t" r="r" b="b"/>
              <a:pathLst>
                <a:path w="6306" h="4706" extrusionOk="0">
                  <a:moveTo>
                    <a:pt x="279" y="1"/>
                  </a:moveTo>
                  <a:lnTo>
                    <a:pt x="180" y="319"/>
                  </a:lnTo>
                  <a:cubicBezTo>
                    <a:pt x="149" y="418"/>
                    <a:pt x="130" y="528"/>
                    <a:pt x="100" y="627"/>
                  </a:cubicBezTo>
                  <a:cubicBezTo>
                    <a:pt x="80" y="736"/>
                    <a:pt x="60" y="835"/>
                    <a:pt x="41" y="945"/>
                  </a:cubicBezTo>
                  <a:cubicBezTo>
                    <a:pt x="30" y="1044"/>
                    <a:pt x="30" y="1153"/>
                    <a:pt x="21" y="1262"/>
                  </a:cubicBezTo>
                  <a:cubicBezTo>
                    <a:pt x="1" y="1689"/>
                    <a:pt x="70" y="2126"/>
                    <a:pt x="219" y="2523"/>
                  </a:cubicBezTo>
                  <a:cubicBezTo>
                    <a:pt x="507" y="3328"/>
                    <a:pt x="1122" y="4012"/>
                    <a:pt x="1897" y="4380"/>
                  </a:cubicBezTo>
                  <a:cubicBezTo>
                    <a:pt x="2343" y="4597"/>
                    <a:pt x="2838" y="4706"/>
                    <a:pt x="3331" y="4706"/>
                  </a:cubicBezTo>
                  <a:cubicBezTo>
                    <a:pt x="3695" y="4706"/>
                    <a:pt x="4058" y="4647"/>
                    <a:pt x="4399" y="4529"/>
                  </a:cubicBezTo>
                  <a:cubicBezTo>
                    <a:pt x="5224" y="4261"/>
                    <a:pt x="5919" y="3645"/>
                    <a:pt x="6305" y="2880"/>
                  </a:cubicBezTo>
                  <a:lnTo>
                    <a:pt x="6097" y="2772"/>
                  </a:lnTo>
                  <a:cubicBezTo>
                    <a:pt x="5769" y="3506"/>
                    <a:pt x="5124" y="4112"/>
                    <a:pt x="4359" y="4400"/>
                  </a:cubicBezTo>
                  <a:cubicBezTo>
                    <a:pt x="4017" y="4527"/>
                    <a:pt x="3651" y="4590"/>
                    <a:pt x="3284" y="4590"/>
                  </a:cubicBezTo>
                  <a:cubicBezTo>
                    <a:pt x="2822" y="4590"/>
                    <a:pt x="2358" y="4490"/>
                    <a:pt x="1937" y="4290"/>
                  </a:cubicBezTo>
                  <a:cubicBezTo>
                    <a:pt x="1192" y="3933"/>
                    <a:pt x="597" y="3258"/>
                    <a:pt x="348" y="2474"/>
                  </a:cubicBezTo>
                  <a:cubicBezTo>
                    <a:pt x="219" y="2086"/>
                    <a:pt x="169" y="1679"/>
                    <a:pt x="209" y="1272"/>
                  </a:cubicBezTo>
                  <a:lnTo>
                    <a:pt x="239" y="974"/>
                  </a:lnTo>
                  <a:cubicBezTo>
                    <a:pt x="269" y="875"/>
                    <a:pt x="288" y="775"/>
                    <a:pt x="308" y="676"/>
                  </a:cubicBezTo>
                  <a:cubicBezTo>
                    <a:pt x="348" y="587"/>
                    <a:pt x="368" y="478"/>
                    <a:pt x="398" y="389"/>
                  </a:cubicBezTo>
                  <a:lnTo>
                    <a:pt x="507" y="111"/>
                  </a:lnTo>
                  <a:lnTo>
                    <a:pt x="2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9" name="Google Shape;12979;p31"/>
            <p:cNvSpPr/>
            <p:nvPr/>
          </p:nvSpPr>
          <p:spPr>
            <a:xfrm>
              <a:off x="5795100" y="2276050"/>
              <a:ext cx="94575" cy="70225"/>
            </a:xfrm>
            <a:custGeom>
              <a:avLst/>
              <a:gdLst/>
              <a:ahLst/>
              <a:cxnLst/>
              <a:rect l="l" t="t" r="r" b="b"/>
              <a:pathLst>
                <a:path w="3783" h="2809" extrusionOk="0">
                  <a:moveTo>
                    <a:pt x="139" y="1"/>
                  </a:moveTo>
                  <a:lnTo>
                    <a:pt x="89" y="190"/>
                  </a:lnTo>
                  <a:cubicBezTo>
                    <a:pt x="80" y="259"/>
                    <a:pt x="69" y="319"/>
                    <a:pt x="50" y="378"/>
                  </a:cubicBezTo>
                  <a:cubicBezTo>
                    <a:pt x="40" y="438"/>
                    <a:pt x="30" y="508"/>
                    <a:pt x="20" y="567"/>
                  </a:cubicBezTo>
                  <a:cubicBezTo>
                    <a:pt x="10" y="636"/>
                    <a:pt x="10" y="696"/>
                    <a:pt x="10" y="755"/>
                  </a:cubicBezTo>
                  <a:cubicBezTo>
                    <a:pt x="0" y="1014"/>
                    <a:pt x="40" y="1272"/>
                    <a:pt x="129" y="1510"/>
                  </a:cubicBezTo>
                  <a:cubicBezTo>
                    <a:pt x="308" y="1987"/>
                    <a:pt x="676" y="2384"/>
                    <a:pt x="1132" y="2613"/>
                  </a:cubicBezTo>
                  <a:cubicBezTo>
                    <a:pt x="1408" y="2742"/>
                    <a:pt x="1708" y="2809"/>
                    <a:pt x="2009" y="2809"/>
                  </a:cubicBezTo>
                  <a:cubicBezTo>
                    <a:pt x="2216" y="2809"/>
                    <a:pt x="2423" y="2777"/>
                    <a:pt x="2622" y="2712"/>
                  </a:cubicBezTo>
                  <a:cubicBezTo>
                    <a:pt x="3118" y="2553"/>
                    <a:pt x="3545" y="2196"/>
                    <a:pt x="3783" y="1729"/>
                  </a:cubicBezTo>
                  <a:lnTo>
                    <a:pt x="3575" y="1629"/>
                  </a:lnTo>
                  <a:cubicBezTo>
                    <a:pt x="3386" y="2057"/>
                    <a:pt x="3028" y="2404"/>
                    <a:pt x="2582" y="2582"/>
                  </a:cubicBezTo>
                  <a:cubicBezTo>
                    <a:pt x="2382" y="2658"/>
                    <a:pt x="2168" y="2696"/>
                    <a:pt x="1953" y="2696"/>
                  </a:cubicBezTo>
                  <a:cubicBezTo>
                    <a:pt x="1689" y="2696"/>
                    <a:pt x="1423" y="2638"/>
                    <a:pt x="1181" y="2523"/>
                  </a:cubicBezTo>
                  <a:cubicBezTo>
                    <a:pt x="745" y="2304"/>
                    <a:pt x="407" y="1918"/>
                    <a:pt x="268" y="1461"/>
                  </a:cubicBezTo>
                  <a:cubicBezTo>
                    <a:pt x="199" y="1232"/>
                    <a:pt x="169" y="994"/>
                    <a:pt x="189" y="766"/>
                  </a:cubicBezTo>
                  <a:cubicBezTo>
                    <a:pt x="199" y="716"/>
                    <a:pt x="208" y="656"/>
                    <a:pt x="219" y="597"/>
                  </a:cubicBezTo>
                  <a:cubicBezTo>
                    <a:pt x="239" y="537"/>
                    <a:pt x="248" y="488"/>
                    <a:pt x="258" y="428"/>
                  </a:cubicBezTo>
                  <a:cubicBezTo>
                    <a:pt x="288" y="378"/>
                    <a:pt x="288" y="319"/>
                    <a:pt x="308" y="259"/>
                  </a:cubicBezTo>
                  <a:lnTo>
                    <a:pt x="367" y="111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0" name="Google Shape;12980;p31"/>
            <p:cNvSpPr/>
            <p:nvPr/>
          </p:nvSpPr>
          <p:spPr>
            <a:xfrm>
              <a:off x="5769025" y="2216175"/>
              <a:ext cx="157650" cy="117500"/>
            </a:xfrm>
            <a:custGeom>
              <a:avLst/>
              <a:gdLst/>
              <a:ahLst/>
              <a:cxnLst/>
              <a:rect l="l" t="t" r="r" b="b"/>
              <a:pathLst>
                <a:path w="6306" h="4700" extrusionOk="0">
                  <a:moveTo>
                    <a:pt x="2969" y="1"/>
                  </a:moveTo>
                  <a:cubicBezTo>
                    <a:pt x="2607" y="1"/>
                    <a:pt x="2246" y="60"/>
                    <a:pt x="1907" y="182"/>
                  </a:cubicBezTo>
                  <a:cubicBezTo>
                    <a:pt x="1083" y="450"/>
                    <a:pt x="388" y="1056"/>
                    <a:pt x="0" y="1830"/>
                  </a:cubicBezTo>
                  <a:lnTo>
                    <a:pt x="209" y="1930"/>
                  </a:lnTo>
                  <a:cubicBezTo>
                    <a:pt x="537" y="1195"/>
                    <a:pt x="1182" y="599"/>
                    <a:pt x="1946" y="311"/>
                  </a:cubicBezTo>
                  <a:cubicBezTo>
                    <a:pt x="2290" y="179"/>
                    <a:pt x="2658" y="113"/>
                    <a:pt x="3026" y="113"/>
                  </a:cubicBezTo>
                  <a:cubicBezTo>
                    <a:pt x="3487" y="113"/>
                    <a:pt x="3950" y="216"/>
                    <a:pt x="4369" y="420"/>
                  </a:cubicBezTo>
                  <a:cubicBezTo>
                    <a:pt x="5114" y="778"/>
                    <a:pt x="5710" y="1453"/>
                    <a:pt x="5958" y="2227"/>
                  </a:cubicBezTo>
                  <a:cubicBezTo>
                    <a:pt x="6087" y="2614"/>
                    <a:pt x="6137" y="3031"/>
                    <a:pt x="6097" y="3429"/>
                  </a:cubicBezTo>
                  <a:cubicBezTo>
                    <a:pt x="6087" y="3538"/>
                    <a:pt x="6077" y="3637"/>
                    <a:pt x="6067" y="3737"/>
                  </a:cubicBezTo>
                  <a:cubicBezTo>
                    <a:pt x="6037" y="3836"/>
                    <a:pt x="6017" y="3935"/>
                    <a:pt x="5998" y="4024"/>
                  </a:cubicBezTo>
                  <a:cubicBezTo>
                    <a:pt x="5958" y="4124"/>
                    <a:pt x="5938" y="4223"/>
                    <a:pt x="5909" y="4322"/>
                  </a:cubicBezTo>
                  <a:lnTo>
                    <a:pt x="5799" y="4591"/>
                  </a:lnTo>
                  <a:lnTo>
                    <a:pt x="6028" y="4699"/>
                  </a:lnTo>
                  <a:lnTo>
                    <a:pt x="6127" y="4382"/>
                  </a:lnTo>
                  <a:cubicBezTo>
                    <a:pt x="6156" y="4282"/>
                    <a:pt x="6176" y="4183"/>
                    <a:pt x="6206" y="4074"/>
                  </a:cubicBezTo>
                  <a:cubicBezTo>
                    <a:pt x="6226" y="3975"/>
                    <a:pt x="6246" y="3865"/>
                    <a:pt x="6266" y="3766"/>
                  </a:cubicBezTo>
                  <a:cubicBezTo>
                    <a:pt x="6276" y="3657"/>
                    <a:pt x="6276" y="3548"/>
                    <a:pt x="6286" y="3439"/>
                  </a:cubicBezTo>
                  <a:cubicBezTo>
                    <a:pt x="6306" y="3011"/>
                    <a:pt x="6236" y="2585"/>
                    <a:pt x="6087" y="2188"/>
                  </a:cubicBezTo>
                  <a:cubicBezTo>
                    <a:pt x="5799" y="1383"/>
                    <a:pt x="5183" y="698"/>
                    <a:pt x="4409" y="331"/>
                  </a:cubicBezTo>
                  <a:cubicBezTo>
                    <a:pt x="3961" y="113"/>
                    <a:pt x="3464" y="1"/>
                    <a:pt x="29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1" name="Google Shape;12981;p31"/>
            <p:cNvSpPr/>
            <p:nvPr/>
          </p:nvSpPr>
          <p:spPr>
            <a:xfrm>
              <a:off x="5798800" y="2249150"/>
              <a:ext cx="94625" cy="70375"/>
            </a:xfrm>
            <a:custGeom>
              <a:avLst/>
              <a:gdLst/>
              <a:ahLst/>
              <a:cxnLst/>
              <a:rect l="l" t="t" r="r" b="b"/>
              <a:pathLst>
                <a:path w="3785" h="2815" extrusionOk="0">
                  <a:moveTo>
                    <a:pt x="1782" y="0"/>
                  </a:moveTo>
                  <a:cubicBezTo>
                    <a:pt x="1573" y="0"/>
                    <a:pt x="1364" y="34"/>
                    <a:pt x="1163" y="104"/>
                  </a:cubicBezTo>
                  <a:cubicBezTo>
                    <a:pt x="667" y="253"/>
                    <a:pt x="239" y="611"/>
                    <a:pt x="1" y="1077"/>
                  </a:cubicBezTo>
                  <a:lnTo>
                    <a:pt x="210" y="1176"/>
                  </a:lnTo>
                  <a:cubicBezTo>
                    <a:pt x="398" y="759"/>
                    <a:pt x="755" y="402"/>
                    <a:pt x="1203" y="233"/>
                  </a:cubicBezTo>
                  <a:cubicBezTo>
                    <a:pt x="1400" y="154"/>
                    <a:pt x="1612" y="116"/>
                    <a:pt x="1824" y="116"/>
                  </a:cubicBezTo>
                  <a:cubicBezTo>
                    <a:pt x="2091" y="116"/>
                    <a:pt x="2359" y="176"/>
                    <a:pt x="2602" y="293"/>
                  </a:cubicBezTo>
                  <a:cubicBezTo>
                    <a:pt x="3039" y="501"/>
                    <a:pt x="3377" y="889"/>
                    <a:pt x="3516" y="1345"/>
                  </a:cubicBezTo>
                  <a:cubicBezTo>
                    <a:pt x="3586" y="1573"/>
                    <a:pt x="3615" y="1812"/>
                    <a:pt x="3595" y="2040"/>
                  </a:cubicBezTo>
                  <a:cubicBezTo>
                    <a:pt x="3586" y="2100"/>
                    <a:pt x="3575" y="2160"/>
                    <a:pt x="3566" y="2209"/>
                  </a:cubicBezTo>
                  <a:cubicBezTo>
                    <a:pt x="3546" y="2268"/>
                    <a:pt x="3536" y="2328"/>
                    <a:pt x="3526" y="2378"/>
                  </a:cubicBezTo>
                  <a:cubicBezTo>
                    <a:pt x="3496" y="2438"/>
                    <a:pt x="3496" y="2487"/>
                    <a:pt x="3476" y="2546"/>
                  </a:cubicBezTo>
                  <a:lnTo>
                    <a:pt x="3416" y="2705"/>
                  </a:lnTo>
                  <a:lnTo>
                    <a:pt x="3645" y="2815"/>
                  </a:lnTo>
                  <a:lnTo>
                    <a:pt x="3694" y="2616"/>
                  </a:lnTo>
                  <a:cubicBezTo>
                    <a:pt x="3705" y="2557"/>
                    <a:pt x="3714" y="2497"/>
                    <a:pt x="3734" y="2427"/>
                  </a:cubicBezTo>
                  <a:cubicBezTo>
                    <a:pt x="3745" y="2368"/>
                    <a:pt x="3754" y="2308"/>
                    <a:pt x="3764" y="2239"/>
                  </a:cubicBezTo>
                  <a:cubicBezTo>
                    <a:pt x="3774" y="2179"/>
                    <a:pt x="3774" y="2120"/>
                    <a:pt x="3774" y="2050"/>
                  </a:cubicBezTo>
                  <a:cubicBezTo>
                    <a:pt x="3784" y="1802"/>
                    <a:pt x="3745" y="1544"/>
                    <a:pt x="3655" y="1306"/>
                  </a:cubicBezTo>
                  <a:cubicBezTo>
                    <a:pt x="3476" y="819"/>
                    <a:pt x="3109" y="422"/>
                    <a:pt x="2652" y="203"/>
                  </a:cubicBezTo>
                  <a:cubicBezTo>
                    <a:pt x="2378" y="69"/>
                    <a:pt x="2080" y="0"/>
                    <a:pt x="178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31"/>
            <p:cNvSpPr/>
            <p:nvPr/>
          </p:nvSpPr>
          <p:spPr>
            <a:xfrm>
              <a:off x="3794875" y="2392725"/>
              <a:ext cx="34525" cy="119175"/>
            </a:xfrm>
            <a:custGeom>
              <a:avLst/>
              <a:gdLst/>
              <a:ahLst/>
              <a:cxnLst/>
              <a:rect l="l" t="t" r="r" b="b"/>
              <a:pathLst>
                <a:path w="1381" h="4767" extrusionOk="0">
                  <a:moveTo>
                    <a:pt x="1232" y="1"/>
                  </a:moveTo>
                  <a:cubicBezTo>
                    <a:pt x="1073" y="140"/>
                    <a:pt x="914" y="289"/>
                    <a:pt x="745" y="408"/>
                  </a:cubicBezTo>
                  <a:lnTo>
                    <a:pt x="487" y="596"/>
                  </a:lnTo>
                  <a:cubicBezTo>
                    <a:pt x="447" y="626"/>
                    <a:pt x="398" y="656"/>
                    <a:pt x="358" y="686"/>
                  </a:cubicBezTo>
                  <a:lnTo>
                    <a:pt x="219" y="765"/>
                  </a:lnTo>
                  <a:lnTo>
                    <a:pt x="110" y="825"/>
                  </a:lnTo>
                  <a:cubicBezTo>
                    <a:pt x="100" y="835"/>
                    <a:pt x="70" y="835"/>
                    <a:pt x="70" y="854"/>
                  </a:cubicBezTo>
                  <a:lnTo>
                    <a:pt x="80" y="914"/>
                  </a:lnTo>
                  <a:lnTo>
                    <a:pt x="140" y="1103"/>
                  </a:lnTo>
                  <a:lnTo>
                    <a:pt x="229" y="1421"/>
                  </a:lnTo>
                  <a:lnTo>
                    <a:pt x="308" y="1739"/>
                  </a:lnTo>
                  <a:cubicBezTo>
                    <a:pt x="338" y="1838"/>
                    <a:pt x="338" y="1957"/>
                    <a:pt x="358" y="2066"/>
                  </a:cubicBezTo>
                  <a:cubicBezTo>
                    <a:pt x="358" y="2066"/>
                    <a:pt x="368" y="2225"/>
                    <a:pt x="388" y="2394"/>
                  </a:cubicBezTo>
                  <a:cubicBezTo>
                    <a:pt x="388" y="2562"/>
                    <a:pt x="398" y="2721"/>
                    <a:pt x="398" y="2721"/>
                  </a:cubicBezTo>
                  <a:cubicBezTo>
                    <a:pt x="398" y="2950"/>
                    <a:pt x="378" y="3178"/>
                    <a:pt x="348" y="3407"/>
                  </a:cubicBezTo>
                  <a:cubicBezTo>
                    <a:pt x="299" y="3863"/>
                    <a:pt x="160" y="4310"/>
                    <a:pt x="1" y="4767"/>
                  </a:cubicBezTo>
                  <a:lnTo>
                    <a:pt x="398" y="4747"/>
                  </a:lnTo>
                  <a:cubicBezTo>
                    <a:pt x="467" y="4300"/>
                    <a:pt x="537" y="3824"/>
                    <a:pt x="537" y="3376"/>
                  </a:cubicBezTo>
                  <a:cubicBezTo>
                    <a:pt x="547" y="3148"/>
                    <a:pt x="547" y="2930"/>
                    <a:pt x="547" y="2701"/>
                  </a:cubicBezTo>
                  <a:cubicBezTo>
                    <a:pt x="547" y="2701"/>
                    <a:pt x="527" y="2542"/>
                    <a:pt x="517" y="2374"/>
                  </a:cubicBezTo>
                  <a:lnTo>
                    <a:pt x="477" y="2036"/>
                  </a:lnTo>
                  <a:cubicBezTo>
                    <a:pt x="458" y="1927"/>
                    <a:pt x="447" y="1808"/>
                    <a:pt x="427" y="1708"/>
                  </a:cubicBezTo>
                  <a:lnTo>
                    <a:pt x="338" y="1381"/>
                  </a:lnTo>
                  <a:lnTo>
                    <a:pt x="259" y="1063"/>
                  </a:lnTo>
                  <a:lnTo>
                    <a:pt x="219" y="934"/>
                  </a:lnTo>
                  <a:lnTo>
                    <a:pt x="219" y="914"/>
                  </a:lnTo>
                  <a:cubicBezTo>
                    <a:pt x="219" y="914"/>
                    <a:pt x="229" y="914"/>
                    <a:pt x="239" y="905"/>
                  </a:cubicBezTo>
                  <a:lnTo>
                    <a:pt x="279" y="885"/>
                  </a:lnTo>
                  <a:lnTo>
                    <a:pt x="427" y="815"/>
                  </a:lnTo>
                  <a:lnTo>
                    <a:pt x="566" y="735"/>
                  </a:lnTo>
                  <a:lnTo>
                    <a:pt x="855" y="567"/>
                  </a:lnTo>
                  <a:cubicBezTo>
                    <a:pt x="1033" y="448"/>
                    <a:pt x="1202" y="309"/>
                    <a:pt x="1381" y="179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31"/>
            <p:cNvSpPr/>
            <p:nvPr/>
          </p:nvSpPr>
          <p:spPr>
            <a:xfrm>
              <a:off x="3690875" y="2416325"/>
              <a:ext cx="71775" cy="104025"/>
            </a:xfrm>
            <a:custGeom>
              <a:avLst/>
              <a:gdLst/>
              <a:ahLst/>
              <a:cxnLst/>
              <a:rect l="l" t="t" r="r" b="b"/>
              <a:pathLst>
                <a:path w="2871" h="4161" extrusionOk="0">
                  <a:moveTo>
                    <a:pt x="80" y="0"/>
                  </a:moveTo>
                  <a:lnTo>
                    <a:pt x="0" y="219"/>
                  </a:lnTo>
                  <a:lnTo>
                    <a:pt x="318" y="318"/>
                  </a:lnTo>
                  <a:cubicBezTo>
                    <a:pt x="417" y="358"/>
                    <a:pt x="527" y="367"/>
                    <a:pt x="636" y="397"/>
                  </a:cubicBezTo>
                  <a:cubicBezTo>
                    <a:pt x="745" y="417"/>
                    <a:pt x="845" y="447"/>
                    <a:pt x="953" y="466"/>
                  </a:cubicBezTo>
                  <a:lnTo>
                    <a:pt x="1281" y="506"/>
                  </a:lnTo>
                  <a:lnTo>
                    <a:pt x="1331" y="506"/>
                  </a:lnTo>
                  <a:cubicBezTo>
                    <a:pt x="1331" y="506"/>
                    <a:pt x="1341" y="506"/>
                    <a:pt x="1350" y="517"/>
                  </a:cubicBezTo>
                  <a:lnTo>
                    <a:pt x="1350" y="526"/>
                  </a:lnTo>
                  <a:lnTo>
                    <a:pt x="1361" y="665"/>
                  </a:lnTo>
                  <a:lnTo>
                    <a:pt x="1390" y="993"/>
                  </a:lnTo>
                  <a:lnTo>
                    <a:pt x="1430" y="1320"/>
                  </a:lnTo>
                  <a:cubicBezTo>
                    <a:pt x="1440" y="1430"/>
                    <a:pt x="1470" y="1539"/>
                    <a:pt x="1490" y="1648"/>
                  </a:cubicBezTo>
                  <a:lnTo>
                    <a:pt x="1569" y="1966"/>
                  </a:lnTo>
                  <a:cubicBezTo>
                    <a:pt x="1619" y="2135"/>
                    <a:pt x="1659" y="2293"/>
                    <a:pt x="1659" y="2293"/>
                  </a:cubicBezTo>
                  <a:cubicBezTo>
                    <a:pt x="1728" y="2502"/>
                    <a:pt x="1807" y="2721"/>
                    <a:pt x="1897" y="2929"/>
                  </a:cubicBezTo>
                  <a:cubicBezTo>
                    <a:pt x="2056" y="3366"/>
                    <a:pt x="2274" y="3753"/>
                    <a:pt x="2493" y="4160"/>
                  </a:cubicBezTo>
                  <a:lnTo>
                    <a:pt x="2870" y="4051"/>
                  </a:lnTo>
                  <a:cubicBezTo>
                    <a:pt x="2562" y="3674"/>
                    <a:pt x="2274" y="3297"/>
                    <a:pt x="2076" y="2889"/>
                  </a:cubicBezTo>
                  <a:cubicBezTo>
                    <a:pt x="1976" y="2691"/>
                    <a:pt x="1877" y="2482"/>
                    <a:pt x="1798" y="2264"/>
                  </a:cubicBezTo>
                  <a:lnTo>
                    <a:pt x="1698" y="1946"/>
                  </a:lnTo>
                  <a:cubicBezTo>
                    <a:pt x="1659" y="1787"/>
                    <a:pt x="1609" y="1629"/>
                    <a:pt x="1609" y="1629"/>
                  </a:cubicBezTo>
                  <a:cubicBezTo>
                    <a:pt x="1589" y="1519"/>
                    <a:pt x="1559" y="1420"/>
                    <a:pt x="1540" y="1311"/>
                  </a:cubicBezTo>
                  <a:lnTo>
                    <a:pt x="1509" y="983"/>
                  </a:lnTo>
                  <a:lnTo>
                    <a:pt x="1490" y="656"/>
                  </a:lnTo>
                  <a:lnTo>
                    <a:pt x="1470" y="466"/>
                  </a:lnTo>
                  <a:lnTo>
                    <a:pt x="1470" y="407"/>
                  </a:lnTo>
                  <a:cubicBezTo>
                    <a:pt x="1460" y="387"/>
                    <a:pt x="1430" y="397"/>
                    <a:pt x="1410" y="387"/>
                  </a:cubicBezTo>
                  <a:lnTo>
                    <a:pt x="1301" y="367"/>
                  </a:lnTo>
                  <a:lnTo>
                    <a:pt x="984" y="308"/>
                  </a:lnTo>
                  <a:cubicBezTo>
                    <a:pt x="884" y="278"/>
                    <a:pt x="775" y="248"/>
                    <a:pt x="675" y="219"/>
                  </a:cubicBezTo>
                  <a:cubicBezTo>
                    <a:pt x="576" y="179"/>
                    <a:pt x="477" y="159"/>
                    <a:pt x="377" y="119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31"/>
            <p:cNvSpPr/>
            <p:nvPr/>
          </p:nvSpPr>
          <p:spPr>
            <a:xfrm>
              <a:off x="3711975" y="2345325"/>
              <a:ext cx="77475" cy="21125"/>
            </a:xfrm>
            <a:custGeom>
              <a:avLst/>
              <a:gdLst/>
              <a:ahLst/>
              <a:cxnLst/>
              <a:rect l="l" t="t" r="r" b="b"/>
              <a:pathLst>
                <a:path w="3099" h="845" extrusionOk="0">
                  <a:moveTo>
                    <a:pt x="2949" y="0"/>
                  </a:moveTo>
                  <a:cubicBezTo>
                    <a:pt x="2750" y="159"/>
                    <a:pt x="2562" y="328"/>
                    <a:pt x="2324" y="437"/>
                  </a:cubicBezTo>
                  <a:cubicBezTo>
                    <a:pt x="2214" y="506"/>
                    <a:pt x="2095" y="537"/>
                    <a:pt x="1976" y="596"/>
                  </a:cubicBezTo>
                  <a:cubicBezTo>
                    <a:pt x="1916" y="616"/>
                    <a:pt x="1847" y="626"/>
                    <a:pt x="1788" y="645"/>
                  </a:cubicBezTo>
                  <a:cubicBezTo>
                    <a:pt x="1728" y="665"/>
                    <a:pt x="1658" y="685"/>
                    <a:pt x="1599" y="685"/>
                  </a:cubicBezTo>
                  <a:cubicBezTo>
                    <a:pt x="1530" y="696"/>
                    <a:pt x="1470" y="705"/>
                    <a:pt x="1400" y="715"/>
                  </a:cubicBezTo>
                  <a:lnTo>
                    <a:pt x="1212" y="725"/>
                  </a:lnTo>
                  <a:lnTo>
                    <a:pt x="1113" y="725"/>
                  </a:lnTo>
                  <a:lnTo>
                    <a:pt x="1013" y="715"/>
                  </a:lnTo>
                  <a:lnTo>
                    <a:pt x="824" y="705"/>
                  </a:lnTo>
                  <a:cubicBezTo>
                    <a:pt x="755" y="685"/>
                    <a:pt x="696" y="676"/>
                    <a:pt x="636" y="656"/>
                  </a:cubicBezTo>
                  <a:cubicBezTo>
                    <a:pt x="596" y="656"/>
                    <a:pt x="566" y="656"/>
                    <a:pt x="537" y="645"/>
                  </a:cubicBezTo>
                  <a:lnTo>
                    <a:pt x="447" y="616"/>
                  </a:lnTo>
                  <a:cubicBezTo>
                    <a:pt x="447" y="616"/>
                    <a:pt x="398" y="596"/>
                    <a:pt x="358" y="586"/>
                  </a:cubicBezTo>
                  <a:cubicBezTo>
                    <a:pt x="308" y="566"/>
                    <a:pt x="259" y="557"/>
                    <a:pt x="268" y="557"/>
                  </a:cubicBezTo>
                  <a:cubicBezTo>
                    <a:pt x="239" y="537"/>
                    <a:pt x="209" y="526"/>
                    <a:pt x="169" y="517"/>
                  </a:cubicBezTo>
                  <a:lnTo>
                    <a:pt x="89" y="497"/>
                  </a:lnTo>
                  <a:lnTo>
                    <a:pt x="1" y="725"/>
                  </a:lnTo>
                  <a:lnTo>
                    <a:pt x="109" y="745"/>
                  </a:lnTo>
                  <a:cubicBezTo>
                    <a:pt x="140" y="745"/>
                    <a:pt x="169" y="755"/>
                    <a:pt x="209" y="765"/>
                  </a:cubicBezTo>
                  <a:cubicBezTo>
                    <a:pt x="209" y="765"/>
                    <a:pt x="259" y="775"/>
                    <a:pt x="308" y="775"/>
                  </a:cubicBezTo>
                  <a:lnTo>
                    <a:pt x="407" y="795"/>
                  </a:lnTo>
                  <a:lnTo>
                    <a:pt x="506" y="815"/>
                  </a:lnTo>
                  <a:cubicBezTo>
                    <a:pt x="537" y="815"/>
                    <a:pt x="576" y="815"/>
                    <a:pt x="606" y="824"/>
                  </a:cubicBezTo>
                  <a:cubicBezTo>
                    <a:pt x="676" y="824"/>
                    <a:pt x="745" y="835"/>
                    <a:pt x="804" y="844"/>
                  </a:cubicBezTo>
                  <a:cubicBezTo>
                    <a:pt x="874" y="835"/>
                    <a:pt x="943" y="835"/>
                    <a:pt x="1013" y="835"/>
                  </a:cubicBezTo>
                  <a:lnTo>
                    <a:pt x="1113" y="844"/>
                  </a:lnTo>
                  <a:lnTo>
                    <a:pt x="1212" y="835"/>
                  </a:lnTo>
                  <a:lnTo>
                    <a:pt x="1420" y="815"/>
                  </a:lnTo>
                  <a:cubicBezTo>
                    <a:pt x="1480" y="804"/>
                    <a:pt x="1549" y="795"/>
                    <a:pt x="1619" y="784"/>
                  </a:cubicBezTo>
                  <a:cubicBezTo>
                    <a:pt x="1678" y="784"/>
                    <a:pt x="1748" y="765"/>
                    <a:pt x="1808" y="745"/>
                  </a:cubicBezTo>
                  <a:cubicBezTo>
                    <a:pt x="1877" y="725"/>
                    <a:pt x="1947" y="715"/>
                    <a:pt x="2006" y="696"/>
                  </a:cubicBezTo>
                  <a:cubicBezTo>
                    <a:pt x="2135" y="645"/>
                    <a:pt x="2264" y="626"/>
                    <a:pt x="2383" y="566"/>
                  </a:cubicBezTo>
                  <a:cubicBezTo>
                    <a:pt x="2642" y="477"/>
                    <a:pt x="2870" y="328"/>
                    <a:pt x="3098" y="179"/>
                  </a:cubicBezTo>
                  <a:lnTo>
                    <a:pt x="29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31"/>
            <p:cNvSpPr/>
            <p:nvPr/>
          </p:nvSpPr>
          <p:spPr>
            <a:xfrm>
              <a:off x="3719925" y="2327700"/>
              <a:ext cx="54875" cy="15900"/>
            </a:xfrm>
            <a:custGeom>
              <a:avLst/>
              <a:gdLst/>
              <a:ahLst/>
              <a:cxnLst/>
              <a:rect l="l" t="t" r="r" b="b"/>
              <a:pathLst>
                <a:path w="2195" h="636" extrusionOk="0">
                  <a:moveTo>
                    <a:pt x="2035" y="0"/>
                  </a:moveTo>
                  <a:cubicBezTo>
                    <a:pt x="1907" y="110"/>
                    <a:pt x="1777" y="238"/>
                    <a:pt x="1618" y="318"/>
                  </a:cubicBezTo>
                  <a:cubicBezTo>
                    <a:pt x="1549" y="368"/>
                    <a:pt x="1459" y="388"/>
                    <a:pt x="1380" y="427"/>
                  </a:cubicBezTo>
                  <a:cubicBezTo>
                    <a:pt x="1340" y="437"/>
                    <a:pt x="1291" y="447"/>
                    <a:pt x="1251" y="457"/>
                  </a:cubicBezTo>
                  <a:cubicBezTo>
                    <a:pt x="1212" y="477"/>
                    <a:pt x="1162" y="487"/>
                    <a:pt x="1122" y="487"/>
                  </a:cubicBezTo>
                  <a:cubicBezTo>
                    <a:pt x="1073" y="497"/>
                    <a:pt x="1033" y="497"/>
                    <a:pt x="983" y="507"/>
                  </a:cubicBezTo>
                  <a:lnTo>
                    <a:pt x="854" y="507"/>
                  </a:lnTo>
                  <a:lnTo>
                    <a:pt x="784" y="516"/>
                  </a:lnTo>
                  <a:lnTo>
                    <a:pt x="715" y="507"/>
                  </a:lnTo>
                  <a:cubicBezTo>
                    <a:pt x="675" y="497"/>
                    <a:pt x="625" y="497"/>
                    <a:pt x="586" y="497"/>
                  </a:cubicBezTo>
                  <a:cubicBezTo>
                    <a:pt x="536" y="477"/>
                    <a:pt x="497" y="467"/>
                    <a:pt x="457" y="457"/>
                  </a:cubicBezTo>
                  <a:cubicBezTo>
                    <a:pt x="427" y="457"/>
                    <a:pt x="407" y="457"/>
                    <a:pt x="387" y="447"/>
                  </a:cubicBezTo>
                  <a:lnTo>
                    <a:pt x="328" y="417"/>
                  </a:lnTo>
                  <a:lnTo>
                    <a:pt x="199" y="377"/>
                  </a:lnTo>
                  <a:cubicBezTo>
                    <a:pt x="179" y="368"/>
                    <a:pt x="159" y="358"/>
                    <a:pt x="139" y="358"/>
                  </a:cubicBezTo>
                  <a:lnTo>
                    <a:pt x="80" y="338"/>
                  </a:lnTo>
                  <a:lnTo>
                    <a:pt x="0" y="566"/>
                  </a:lnTo>
                  <a:lnTo>
                    <a:pt x="80" y="576"/>
                  </a:lnTo>
                  <a:cubicBezTo>
                    <a:pt x="100" y="576"/>
                    <a:pt x="119" y="576"/>
                    <a:pt x="139" y="586"/>
                  </a:cubicBezTo>
                  <a:cubicBezTo>
                    <a:pt x="139" y="586"/>
                    <a:pt x="179" y="586"/>
                    <a:pt x="219" y="596"/>
                  </a:cubicBezTo>
                  <a:cubicBezTo>
                    <a:pt x="248" y="596"/>
                    <a:pt x="288" y="606"/>
                    <a:pt x="288" y="606"/>
                  </a:cubicBezTo>
                  <a:lnTo>
                    <a:pt x="358" y="616"/>
                  </a:lnTo>
                  <a:lnTo>
                    <a:pt x="427" y="616"/>
                  </a:lnTo>
                  <a:cubicBezTo>
                    <a:pt x="477" y="616"/>
                    <a:pt x="526" y="626"/>
                    <a:pt x="566" y="636"/>
                  </a:cubicBezTo>
                  <a:cubicBezTo>
                    <a:pt x="616" y="626"/>
                    <a:pt x="665" y="626"/>
                    <a:pt x="715" y="626"/>
                  </a:cubicBezTo>
                  <a:lnTo>
                    <a:pt x="784" y="626"/>
                  </a:lnTo>
                  <a:lnTo>
                    <a:pt x="854" y="616"/>
                  </a:lnTo>
                  <a:lnTo>
                    <a:pt x="1003" y="616"/>
                  </a:lnTo>
                  <a:cubicBezTo>
                    <a:pt x="1042" y="596"/>
                    <a:pt x="1092" y="596"/>
                    <a:pt x="1142" y="586"/>
                  </a:cubicBezTo>
                  <a:cubicBezTo>
                    <a:pt x="1181" y="586"/>
                    <a:pt x="1231" y="576"/>
                    <a:pt x="1271" y="556"/>
                  </a:cubicBezTo>
                  <a:cubicBezTo>
                    <a:pt x="1320" y="547"/>
                    <a:pt x="1370" y="547"/>
                    <a:pt x="1410" y="527"/>
                  </a:cubicBezTo>
                  <a:cubicBezTo>
                    <a:pt x="1499" y="497"/>
                    <a:pt x="1598" y="487"/>
                    <a:pt x="1678" y="437"/>
                  </a:cubicBezTo>
                  <a:cubicBezTo>
                    <a:pt x="1857" y="388"/>
                    <a:pt x="2015" y="278"/>
                    <a:pt x="2194" y="179"/>
                  </a:cubicBezTo>
                  <a:lnTo>
                    <a:pt x="203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6" name="Google Shape;12986;p31"/>
            <p:cNvSpPr/>
            <p:nvPr/>
          </p:nvSpPr>
          <p:spPr>
            <a:xfrm>
              <a:off x="3755900" y="2508650"/>
              <a:ext cx="47675" cy="13175"/>
            </a:xfrm>
            <a:custGeom>
              <a:avLst/>
              <a:gdLst/>
              <a:ahLst/>
              <a:cxnLst/>
              <a:rect l="l" t="t" r="r" b="b"/>
              <a:pathLst>
                <a:path w="1907" h="527" extrusionOk="0">
                  <a:moveTo>
                    <a:pt x="1699" y="1"/>
                  </a:moveTo>
                  <a:cubicBezTo>
                    <a:pt x="1649" y="21"/>
                    <a:pt x="1619" y="60"/>
                    <a:pt x="1560" y="80"/>
                  </a:cubicBezTo>
                  <a:cubicBezTo>
                    <a:pt x="1500" y="110"/>
                    <a:pt x="1430" y="130"/>
                    <a:pt x="1371" y="160"/>
                  </a:cubicBezTo>
                  <a:cubicBezTo>
                    <a:pt x="1302" y="180"/>
                    <a:pt x="1232" y="199"/>
                    <a:pt x="1152" y="219"/>
                  </a:cubicBezTo>
                  <a:cubicBezTo>
                    <a:pt x="1083" y="239"/>
                    <a:pt x="1004" y="249"/>
                    <a:pt x="934" y="269"/>
                  </a:cubicBezTo>
                  <a:cubicBezTo>
                    <a:pt x="785" y="299"/>
                    <a:pt x="646" y="319"/>
                    <a:pt x="497" y="319"/>
                  </a:cubicBezTo>
                  <a:cubicBezTo>
                    <a:pt x="474" y="322"/>
                    <a:pt x="451" y="323"/>
                    <a:pt x="428" y="323"/>
                  </a:cubicBezTo>
                  <a:cubicBezTo>
                    <a:pt x="382" y="323"/>
                    <a:pt x="338" y="319"/>
                    <a:pt x="298" y="319"/>
                  </a:cubicBezTo>
                  <a:cubicBezTo>
                    <a:pt x="239" y="308"/>
                    <a:pt x="190" y="288"/>
                    <a:pt x="140" y="279"/>
                  </a:cubicBezTo>
                  <a:lnTo>
                    <a:pt x="1" y="527"/>
                  </a:lnTo>
                  <a:cubicBezTo>
                    <a:pt x="100" y="527"/>
                    <a:pt x="190" y="527"/>
                    <a:pt x="279" y="517"/>
                  </a:cubicBezTo>
                  <a:lnTo>
                    <a:pt x="398" y="497"/>
                  </a:lnTo>
                  <a:cubicBezTo>
                    <a:pt x="457" y="477"/>
                    <a:pt x="517" y="467"/>
                    <a:pt x="517" y="467"/>
                  </a:cubicBezTo>
                  <a:cubicBezTo>
                    <a:pt x="666" y="438"/>
                    <a:pt x="815" y="398"/>
                    <a:pt x="964" y="368"/>
                  </a:cubicBezTo>
                  <a:cubicBezTo>
                    <a:pt x="1033" y="358"/>
                    <a:pt x="1103" y="348"/>
                    <a:pt x="1183" y="338"/>
                  </a:cubicBezTo>
                  <a:cubicBezTo>
                    <a:pt x="1252" y="328"/>
                    <a:pt x="1322" y="319"/>
                    <a:pt x="1401" y="299"/>
                  </a:cubicBezTo>
                  <a:cubicBezTo>
                    <a:pt x="1480" y="288"/>
                    <a:pt x="1560" y="279"/>
                    <a:pt x="1639" y="259"/>
                  </a:cubicBezTo>
                  <a:cubicBezTo>
                    <a:pt x="1719" y="239"/>
                    <a:pt x="1828" y="219"/>
                    <a:pt x="1907" y="180"/>
                  </a:cubicBezTo>
                  <a:lnTo>
                    <a:pt x="16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7" name="Google Shape;12987;p31"/>
            <p:cNvSpPr/>
            <p:nvPr/>
          </p:nvSpPr>
          <p:spPr>
            <a:xfrm>
              <a:off x="3740500" y="2375100"/>
              <a:ext cx="29325" cy="50675"/>
            </a:xfrm>
            <a:custGeom>
              <a:avLst/>
              <a:gdLst/>
              <a:ahLst/>
              <a:cxnLst/>
              <a:rect l="l" t="t" r="r" b="b"/>
              <a:pathLst>
                <a:path w="1173" h="2027" extrusionOk="0">
                  <a:moveTo>
                    <a:pt x="1000" y="286"/>
                  </a:moveTo>
                  <a:cubicBezTo>
                    <a:pt x="1004" y="413"/>
                    <a:pt x="1004" y="539"/>
                    <a:pt x="1004" y="666"/>
                  </a:cubicBezTo>
                  <a:cubicBezTo>
                    <a:pt x="1004" y="666"/>
                    <a:pt x="994" y="756"/>
                    <a:pt x="994" y="835"/>
                  </a:cubicBezTo>
                  <a:cubicBezTo>
                    <a:pt x="994" y="914"/>
                    <a:pt x="984" y="994"/>
                    <a:pt x="984" y="994"/>
                  </a:cubicBezTo>
                  <a:lnTo>
                    <a:pt x="964" y="1153"/>
                  </a:lnTo>
                  <a:lnTo>
                    <a:pt x="945" y="1312"/>
                  </a:lnTo>
                  <a:cubicBezTo>
                    <a:pt x="945" y="1312"/>
                    <a:pt x="925" y="1401"/>
                    <a:pt x="914" y="1470"/>
                  </a:cubicBezTo>
                  <a:lnTo>
                    <a:pt x="875" y="1629"/>
                  </a:lnTo>
                  <a:lnTo>
                    <a:pt x="855" y="1738"/>
                  </a:lnTo>
                  <a:lnTo>
                    <a:pt x="845" y="1788"/>
                  </a:lnTo>
                  <a:lnTo>
                    <a:pt x="835" y="1808"/>
                  </a:lnTo>
                  <a:lnTo>
                    <a:pt x="825" y="1798"/>
                  </a:lnTo>
                  <a:cubicBezTo>
                    <a:pt x="795" y="1778"/>
                    <a:pt x="775" y="1749"/>
                    <a:pt x="756" y="1729"/>
                  </a:cubicBezTo>
                  <a:lnTo>
                    <a:pt x="726" y="1669"/>
                  </a:lnTo>
                  <a:cubicBezTo>
                    <a:pt x="706" y="1649"/>
                    <a:pt x="696" y="1629"/>
                    <a:pt x="686" y="1610"/>
                  </a:cubicBezTo>
                  <a:cubicBezTo>
                    <a:pt x="627" y="1510"/>
                    <a:pt x="587" y="1411"/>
                    <a:pt x="537" y="1312"/>
                  </a:cubicBezTo>
                  <a:cubicBezTo>
                    <a:pt x="448" y="1113"/>
                    <a:pt x="339" y="934"/>
                    <a:pt x="259" y="736"/>
                  </a:cubicBezTo>
                  <a:cubicBezTo>
                    <a:pt x="259" y="736"/>
                    <a:pt x="230" y="666"/>
                    <a:pt x="210" y="606"/>
                  </a:cubicBezTo>
                  <a:cubicBezTo>
                    <a:pt x="180" y="547"/>
                    <a:pt x="160" y="487"/>
                    <a:pt x="160" y="487"/>
                  </a:cubicBezTo>
                  <a:cubicBezTo>
                    <a:pt x="160" y="478"/>
                    <a:pt x="140" y="458"/>
                    <a:pt x="150" y="458"/>
                  </a:cubicBezTo>
                  <a:lnTo>
                    <a:pt x="180" y="458"/>
                  </a:lnTo>
                  <a:lnTo>
                    <a:pt x="259" y="447"/>
                  </a:lnTo>
                  <a:cubicBezTo>
                    <a:pt x="275" y="449"/>
                    <a:pt x="290" y="450"/>
                    <a:pt x="306" y="450"/>
                  </a:cubicBezTo>
                  <a:cubicBezTo>
                    <a:pt x="369" y="450"/>
                    <a:pt x="432" y="436"/>
                    <a:pt x="488" y="428"/>
                  </a:cubicBezTo>
                  <a:lnTo>
                    <a:pt x="726" y="388"/>
                  </a:lnTo>
                  <a:lnTo>
                    <a:pt x="945" y="308"/>
                  </a:lnTo>
                  <a:cubicBezTo>
                    <a:pt x="963" y="301"/>
                    <a:pt x="981" y="293"/>
                    <a:pt x="1000" y="286"/>
                  </a:cubicBezTo>
                  <a:close/>
                  <a:moveTo>
                    <a:pt x="1053" y="1"/>
                  </a:moveTo>
                  <a:cubicBezTo>
                    <a:pt x="1034" y="17"/>
                    <a:pt x="1013" y="32"/>
                    <a:pt x="992" y="46"/>
                  </a:cubicBezTo>
                  <a:lnTo>
                    <a:pt x="992" y="46"/>
                  </a:lnTo>
                  <a:cubicBezTo>
                    <a:pt x="987" y="43"/>
                    <a:pt x="984" y="41"/>
                    <a:pt x="984" y="41"/>
                  </a:cubicBezTo>
                  <a:lnTo>
                    <a:pt x="984" y="41"/>
                  </a:lnTo>
                  <a:cubicBezTo>
                    <a:pt x="985" y="44"/>
                    <a:pt x="985" y="47"/>
                    <a:pt x="985" y="50"/>
                  </a:cubicBezTo>
                  <a:lnTo>
                    <a:pt x="985" y="50"/>
                  </a:lnTo>
                  <a:cubicBezTo>
                    <a:pt x="890" y="111"/>
                    <a:pt x="780" y="154"/>
                    <a:pt x="676" y="209"/>
                  </a:cubicBezTo>
                  <a:lnTo>
                    <a:pt x="468" y="269"/>
                  </a:lnTo>
                  <a:cubicBezTo>
                    <a:pt x="398" y="289"/>
                    <a:pt x="319" y="308"/>
                    <a:pt x="250" y="308"/>
                  </a:cubicBezTo>
                  <a:lnTo>
                    <a:pt x="100" y="328"/>
                  </a:lnTo>
                  <a:lnTo>
                    <a:pt x="21" y="339"/>
                  </a:lnTo>
                  <a:lnTo>
                    <a:pt x="11" y="348"/>
                  </a:lnTo>
                  <a:cubicBezTo>
                    <a:pt x="1" y="348"/>
                    <a:pt x="11" y="348"/>
                    <a:pt x="11" y="358"/>
                  </a:cubicBezTo>
                  <a:lnTo>
                    <a:pt x="21" y="388"/>
                  </a:lnTo>
                  <a:lnTo>
                    <a:pt x="41" y="438"/>
                  </a:lnTo>
                  <a:cubicBezTo>
                    <a:pt x="41" y="438"/>
                    <a:pt x="71" y="527"/>
                    <a:pt x="111" y="606"/>
                  </a:cubicBezTo>
                  <a:cubicBezTo>
                    <a:pt x="150" y="696"/>
                    <a:pt x="180" y="785"/>
                    <a:pt x="180" y="785"/>
                  </a:cubicBezTo>
                  <a:cubicBezTo>
                    <a:pt x="269" y="974"/>
                    <a:pt x="378" y="1173"/>
                    <a:pt x="458" y="1361"/>
                  </a:cubicBezTo>
                  <a:cubicBezTo>
                    <a:pt x="508" y="1460"/>
                    <a:pt x="547" y="1559"/>
                    <a:pt x="597" y="1659"/>
                  </a:cubicBezTo>
                  <a:cubicBezTo>
                    <a:pt x="617" y="1689"/>
                    <a:pt x="627" y="1709"/>
                    <a:pt x="636" y="1729"/>
                  </a:cubicBezTo>
                  <a:lnTo>
                    <a:pt x="696" y="1818"/>
                  </a:lnTo>
                  <a:cubicBezTo>
                    <a:pt x="736" y="1877"/>
                    <a:pt x="786" y="1937"/>
                    <a:pt x="845" y="1987"/>
                  </a:cubicBezTo>
                  <a:lnTo>
                    <a:pt x="885" y="2027"/>
                  </a:lnTo>
                  <a:cubicBezTo>
                    <a:pt x="895" y="2007"/>
                    <a:pt x="895" y="1987"/>
                    <a:pt x="905" y="1976"/>
                  </a:cubicBezTo>
                  <a:lnTo>
                    <a:pt x="934" y="1868"/>
                  </a:lnTo>
                  <a:cubicBezTo>
                    <a:pt x="934" y="1868"/>
                    <a:pt x="954" y="1818"/>
                    <a:pt x="964" y="1768"/>
                  </a:cubicBezTo>
                  <a:cubicBezTo>
                    <a:pt x="984" y="1718"/>
                    <a:pt x="994" y="1669"/>
                    <a:pt x="994" y="1669"/>
                  </a:cubicBezTo>
                  <a:lnTo>
                    <a:pt x="1034" y="1510"/>
                  </a:lnTo>
                  <a:cubicBezTo>
                    <a:pt x="1053" y="1431"/>
                    <a:pt x="1064" y="1341"/>
                    <a:pt x="1064" y="1341"/>
                  </a:cubicBezTo>
                  <a:cubicBezTo>
                    <a:pt x="1064" y="1341"/>
                    <a:pt x="1084" y="1262"/>
                    <a:pt x="1093" y="1182"/>
                  </a:cubicBezTo>
                  <a:cubicBezTo>
                    <a:pt x="1113" y="1103"/>
                    <a:pt x="1123" y="1034"/>
                    <a:pt x="1123" y="1034"/>
                  </a:cubicBezTo>
                  <a:lnTo>
                    <a:pt x="1143" y="875"/>
                  </a:lnTo>
                  <a:cubicBezTo>
                    <a:pt x="1143" y="795"/>
                    <a:pt x="1153" y="716"/>
                    <a:pt x="1153" y="716"/>
                  </a:cubicBezTo>
                  <a:cubicBezTo>
                    <a:pt x="1173" y="507"/>
                    <a:pt x="1173" y="289"/>
                    <a:pt x="1173" y="80"/>
                  </a:cubicBezTo>
                  <a:lnTo>
                    <a:pt x="1083" y="62"/>
                  </a:lnTo>
                  <a:lnTo>
                    <a:pt x="1083" y="62"/>
                  </a:lnTo>
                  <a:lnTo>
                    <a:pt x="105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8" name="Google Shape;12988;p31"/>
            <p:cNvSpPr/>
            <p:nvPr/>
          </p:nvSpPr>
          <p:spPr>
            <a:xfrm>
              <a:off x="3574450" y="2401675"/>
              <a:ext cx="118425" cy="55875"/>
            </a:xfrm>
            <a:custGeom>
              <a:avLst/>
              <a:gdLst/>
              <a:ahLst/>
              <a:cxnLst/>
              <a:rect l="l" t="t" r="r" b="b"/>
              <a:pathLst>
                <a:path w="4737" h="2235" extrusionOk="0">
                  <a:moveTo>
                    <a:pt x="3416" y="0"/>
                  </a:moveTo>
                  <a:lnTo>
                    <a:pt x="3377" y="50"/>
                  </a:lnTo>
                  <a:lnTo>
                    <a:pt x="3247" y="189"/>
                  </a:lnTo>
                  <a:lnTo>
                    <a:pt x="3019" y="427"/>
                  </a:lnTo>
                  <a:lnTo>
                    <a:pt x="2781" y="655"/>
                  </a:lnTo>
                  <a:cubicBezTo>
                    <a:pt x="2702" y="725"/>
                    <a:pt x="2612" y="785"/>
                    <a:pt x="2523" y="854"/>
                  </a:cubicBezTo>
                  <a:lnTo>
                    <a:pt x="2245" y="1052"/>
                  </a:lnTo>
                  <a:lnTo>
                    <a:pt x="1967" y="1231"/>
                  </a:lnTo>
                  <a:cubicBezTo>
                    <a:pt x="1768" y="1331"/>
                    <a:pt x="1570" y="1430"/>
                    <a:pt x="1351" y="1520"/>
                  </a:cubicBezTo>
                  <a:cubicBezTo>
                    <a:pt x="944" y="1698"/>
                    <a:pt x="467" y="1817"/>
                    <a:pt x="1" y="1906"/>
                  </a:cubicBezTo>
                  <a:cubicBezTo>
                    <a:pt x="1" y="1906"/>
                    <a:pt x="60" y="1986"/>
                    <a:pt x="110" y="2076"/>
                  </a:cubicBezTo>
                  <a:cubicBezTo>
                    <a:pt x="160" y="2155"/>
                    <a:pt x="219" y="2234"/>
                    <a:pt x="219" y="2234"/>
                  </a:cubicBezTo>
                  <a:cubicBezTo>
                    <a:pt x="646" y="2056"/>
                    <a:pt x="1073" y="1897"/>
                    <a:pt x="1470" y="1668"/>
                  </a:cubicBezTo>
                  <a:cubicBezTo>
                    <a:pt x="1669" y="1569"/>
                    <a:pt x="1857" y="1460"/>
                    <a:pt x="2056" y="1341"/>
                  </a:cubicBezTo>
                  <a:lnTo>
                    <a:pt x="2334" y="1142"/>
                  </a:lnTo>
                  <a:cubicBezTo>
                    <a:pt x="2463" y="1043"/>
                    <a:pt x="2602" y="944"/>
                    <a:pt x="2602" y="944"/>
                  </a:cubicBezTo>
                  <a:cubicBezTo>
                    <a:pt x="2691" y="874"/>
                    <a:pt x="2781" y="814"/>
                    <a:pt x="2860" y="735"/>
                  </a:cubicBezTo>
                  <a:lnTo>
                    <a:pt x="3099" y="507"/>
                  </a:lnTo>
                  <a:lnTo>
                    <a:pt x="3337" y="278"/>
                  </a:lnTo>
                  <a:lnTo>
                    <a:pt x="3426" y="179"/>
                  </a:lnTo>
                  <a:lnTo>
                    <a:pt x="3446" y="169"/>
                  </a:lnTo>
                  <a:lnTo>
                    <a:pt x="3456" y="179"/>
                  </a:lnTo>
                  <a:lnTo>
                    <a:pt x="3496" y="209"/>
                  </a:lnTo>
                  <a:cubicBezTo>
                    <a:pt x="3675" y="328"/>
                    <a:pt x="3873" y="437"/>
                    <a:pt x="4061" y="536"/>
                  </a:cubicBezTo>
                  <a:lnTo>
                    <a:pt x="4359" y="675"/>
                  </a:lnTo>
                  <a:lnTo>
                    <a:pt x="4509" y="745"/>
                  </a:lnTo>
                  <a:lnTo>
                    <a:pt x="4657" y="805"/>
                  </a:lnTo>
                  <a:lnTo>
                    <a:pt x="4737" y="586"/>
                  </a:lnTo>
                  <a:cubicBezTo>
                    <a:pt x="4687" y="566"/>
                    <a:pt x="4637" y="556"/>
                    <a:pt x="4588" y="536"/>
                  </a:cubicBezTo>
                  <a:lnTo>
                    <a:pt x="4439" y="487"/>
                  </a:lnTo>
                  <a:lnTo>
                    <a:pt x="4141" y="377"/>
                  </a:lnTo>
                  <a:cubicBezTo>
                    <a:pt x="3953" y="288"/>
                    <a:pt x="3754" y="199"/>
                    <a:pt x="3565" y="90"/>
                  </a:cubicBezTo>
                  <a:lnTo>
                    <a:pt x="3476" y="30"/>
                  </a:lnTo>
                  <a:cubicBezTo>
                    <a:pt x="3456" y="20"/>
                    <a:pt x="3436" y="0"/>
                    <a:pt x="341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31"/>
            <p:cNvSpPr/>
            <p:nvPr/>
          </p:nvSpPr>
          <p:spPr>
            <a:xfrm>
              <a:off x="3546150" y="2313050"/>
              <a:ext cx="69050" cy="111225"/>
            </a:xfrm>
            <a:custGeom>
              <a:avLst/>
              <a:gdLst/>
              <a:ahLst/>
              <a:cxnLst/>
              <a:rect l="l" t="t" r="r" b="b"/>
              <a:pathLst>
                <a:path w="2762" h="4449" extrusionOk="0">
                  <a:moveTo>
                    <a:pt x="2404" y="1"/>
                  </a:moveTo>
                  <a:lnTo>
                    <a:pt x="2175" y="50"/>
                  </a:lnTo>
                  <a:cubicBezTo>
                    <a:pt x="2185" y="100"/>
                    <a:pt x="2195" y="149"/>
                    <a:pt x="2205" y="209"/>
                  </a:cubicBezTo>
                  <a:lnTo>
                    <a:pt x="2245" y="368"/>
                  </a:lnTo>
                  <a:lnTo>
                    <a:pt x="2334" y="685"/>
                  </a:lnTo>
                  <a:cubicBezTo>
                    <a:pt x="2404" y="884"/>
                    <a:pt x="2473" y="1093"/>
                    <a:pt x="2563" y="1301"/>
                  </a:cubicBezTo>
                  <a:lnTo>
                    <a:pt x="2582" y="1341"/>
                  </a:lnTo>
                  <a:lnTo>
                    <a:pt x="2592" y="1351"/>
                  </a:lnTo>
                  <a:lnTo>
                    <a:pt x="2572" y="1371"/>
                  </a:lnTo>
                  <a:lnTo>
                    <a:pt x="2473" y="1440"/>
                  </a:lnTo>
                  <a:lnTo>
                    <a:pt x="2195" y="1639"/>
                  </a:lnTo>
                  <a:lnTo>
                    <a:pt x="1937" y="1828"/>
                  </a:lnTo>
                  <a:cubicBezTo>
                    <a:pt x="1848" y="1897"/>
                    <a:pt x="1768" y="1976"/>
                    <a:pt x="1689" y="2046"/>
                  </a:cubicBezTo>
                  <a:cubicBezTo>
                    <a:pt x="1689" y="2046"/>
                    <a:pt x="1559" y="2165"/>
                    <a:pt x="1440" y="2284"/>
                  </a:cubicBezTo>
                  <a:lnTo>
                    <a:pt x="1202" y="2523"/>
                  </a:lnTo>
                  <a:cubicBezTo>
                    <a:pt x="1043" y="2691"/>
                    <a:pt x="914" y="2860"/>
                    <a:pt x="775" y="3039"/>
                  </a:cubicBezTo>
                  <a:cubicBezTo>
                    <a:pt x="487" y="3386"/>
                    <a:pt x="249" y="3783"/>
                    <a:pt x="1" y="4180"/>
                  </a:cubicBezTo>
                  <a:cubicBezTo>
                    <a:pt x="1" y="4180"/>
                    <a:pt x="70" y="4250"/>
                    <a:pt x="149" y="4319"/>
                  </a:cubicBezTo>
                  <a:cubicBezTo>
                    <a:pt x="219" y="4379"/>
                    <a:pt x="288" y="4449"/>
                    <a:pt x="288" y="4449"/>
                  </a:cubicBezTo>
                  <a:cubicBezTo>
                    <a:pt x="447" y="4002"/>
                    <a:pt x="656" y="3555"/>
                    <a:pt x="904" y="3178"/>
                  </a:cubicBezTo>
                  <a:cubicBezTo>
                    <a:pt x="1023" y="2989"/>
                    <a:pt x="1153" y="2801"/>
                    <a:pt x="1292" y="2632"/>
                  </a:cubicBezTo>
                  <a:cubicBezTo>
                    <a:pt x="1292" y="2632"/>
                    <a:pt x="1400" y="2503"/>
                    <a:pt x="1520" y="2384"/>
                  </a:cubicBezTo>
                  <a:lnTo>
                    <a:pt x="1758" y="2145"/>
                  </a:lnTo>
                  <a:cubicBezTo>
                    <a:pt x="1837" y="2075"/>
                    <a:pt x="1917" y="1987"/>
                    <a:pt x="2007" y="1927"/>
                  </a:cubicBezTo>
                  <a:lnTo>
                    <a:pt x="2265" y="1728"/>
                  </a:lnTo>
                  <a:lnTo>
                    <a:pt x="2532" y="1550"/>
                  </a:lnTo>
                  <a:lnTo>
                    <a:pt x="2702" y="1440"/>
                  </a:lnTo>
                  <a:lnTo>
                    <a:pt x="2751" y="1411"/>
                  </a:lnTo>
                  <a:cubicBezTo>
                    <a:pt x="2761" y="1391"/>
                    <a:pt x="2741" y="1371"/>
                    <a:pt x="2731" y="1351"/>
                  </a:cubicBezTo>
                  <a:lnTo>
                    <a:pt x="2691" y="1241"/>
                  </a:lnTo>
                  <a:cubicBezTo>
                    <a:pt x="2622" y="1043"/>
                    <a:pt x="2563" y="835"/>
                    <a:pt x="2513" y="626"/>
                  </a:cubicBezTo>
                  <a:lnTo>
                    <a:pt x="2453" y="318"/>
                  </a:lnTo>
                  <a:lnTo>
                    <a:pt x="2424" y="160"/>
                  </a:lnTo>
                  <a:cubicBezTo>
                    <a:pt x="2413" y="110"/>
                    <a:pt x="2413" y="60"/>
                    <a:pt x="240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31"/>
            <p:cNvSpPr/>
            <p:nvPr/>
          </p:nvSpPr>
          <p:spPr>
            <a:xfrm>
              <a:off x="3661575" y="2302375"/>
              <a:ext cx="52650" cy="61075"/>
            </a:xfrm>
            <a:custGeom>
              <a:avLst/>
              <a:gdLst/>
              <a:ahLst/>
              <a:cxnLst/>
              <a:rect l="l" t="t" r="r" b="b"/>
              <a:pathLst>
                <a:path w="2106" h="2443" extrusionOk="0">
                  <a:moveTo>
                    <a:pt x="249" y="0"/>
                  </a:moveTo>
                  <a:lnTo>
                    <a:pt x="1" y="40"/>
                  </a:lnTo>
                  <a:cubicBezTo>
                    <a:pt x="1" y="40"/>
                    <a:pt x="28" y="140"/>
                    <a:pt x="31" y="140"/>
                  </a:cubicBezTo>
                  <a:cubicBezTo>
                    <a:pt x="31" y="140"/>
                    <a:pt x="31" y="140"/>
                    <a:pt x="31" y="139"/>
                  </a:cubicBezTo>
                  <a:cubicBezTo>
                    <a:pt x="51" y="170"/>
                    <a:pt x="60" y="199"/>
                    <a:pt x="70" y="239"/>
                  </a:cubicBezTo>
                  <a:cubicBezTo>
                    <a:pt x="70" y="239"/>
                    <a:pt x="90" y="278"/>
                    <a:pt x="110" y="328"/>
                  </a:cubicBezTo>
                  <a:cubicBezTo>
                    <a:pt x="120" y="378"/>
                    <a:pt x="140" y="428"/>
                    <a:pt x="140" y="428"/>
                  </a:cubicBezTo>
                  <a:cubicBezTo>
                    <a:pt x="199" y="547"/>
                    <a:pt x="229" y="676"/>
                    <a:pt x="309" y="785"/>
                  </a:cubicBezTo>
                  <a:cubicBezTo>
                    <a:pt x="418" y="1033"/>
                    <a:pt x="587" y="1242"/>
                    <a:pt x="746" y="1460"/>
                  </a:cubicBezTo>
                  <a:cubicBezTo>
                    <a:pt x="934" y="1659"/>
                    <a:pt x="1113" y="1867"/>
                    <a:pt x="1331" y="2016"/>
                  </a:cubicBezTo>
                  <a:cubicBezTo>
                    <a:pt x="1430" y="2116"/>
                    <a:pt x="1549" y="2175"/>
                    <a:pt x="1659" y="2255"/>
                  </a:cubicBezTo>
                  <a:cubicBezTo>
                    <a:pt x="1719" y="2294"/>
                    <a:pt x="1778" y="2314"/>
                    <a:pt x="1838" y="2354"/>
                  </a:cubicBezTo>
                  <a:cubicBezTo>
                    <a:pt x="1897" y="2383"/>
                    <a:pt x="1957" y="2423"/>
                    <a:pt x="2026" y="2443"/>
                  </a:cubicBezTo>
                  <a:lnTo>
                    <a:pt x="2105" y="2215"/>
                  </a:lnTo>
                  <a:cubicBezTo>
                    <a:pt x="2036" y="2205"/>
                    <a:pt x="1977" y="2185"/>
                    <a:pt x="1927" y="2155"/>
                  </a:cubicBezTo>
                  <a:cubicBezTo>
                    <a:pt x="1867" y="2136"/>
                    <a:pt x="1808" y="2116"/>
                    <a:pt x="1748" y="2085"/>
                  </a:cubicBezTo>
                  <a:cubicBezTo>
                    <a:pt x="1639" y="2026"/>
                    <a:pt x="1510" y="1986"/>
                    <a:pt x="1410" y="1907"/>
                  </a:cubicBezTo>
                  <a:cubicBezTo>
                    <a:pt x="1182" y="1778"/>
                    <a:pt x="1004" y="1589"/>
                    <a:pt x="825" y="1401"/>
                  </a:cubicBezTo>
                  <a:cubicBezTo>
                    <a:pt x="676" y="1182"/>
                    <a:pt x="517" y="973"/>
                    <a:pt x="437" y="726"/>
                  </a:cubicBezTo>
                  <a:cubicBezTo>
                    <a:pt x="378" y="616"/>
                    <a:pt x="358" y="487"/>
                    <a:pt x="318" y="368"/>
                  </a:cubicBezTo>
                  <a:cubicBezTo>
                    <a:pt x="309" y="368"/>
                    <a:pt x="309" y="318"/>
                    <a:pt x="298" y="278"/>
                  </a:cubicBezTo>
                  <a:lnTo>
                    <a:pt x="279" y="179"/>
                  </a:lnTo>
                  <a:cubicBezTo>
                    <a:pt x="279" y="150"/>
                    <a:pt x="269" y="120"/>
                    <a:pt x="259" y="9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1" name="Google Shape;12991;p31"/>
            <p:cNvSpPr/>
            <p:nvPr/>
          </p:nvSpPr>
          <p:spPr>
            <a:xfrm>
              <a:off x="3684175" y="2298400"/>
              <a:ext cx="37750" cy="43475"/>
            </a:xfrm>
            <a:custGeom>
              <a:avLst/>
              <a:gdLst/>
              <a:ahLst/>
              <a:cxnLst/>
              <a:rect l="l" t="t" r="r" b="b"/>
              <a:pathLst>
                <a:path w="1510" h="1739" extrusionOk="0">
                  <a:moveTo>
                    <a:pt x="248" y="1"/>
                  </a:moveTo>
                  <a:lnTo>
                    <a:pt x="0" y="40"/>
                  </a:lnTo>
                  <a:cubicBezTo>
                    <a:pt x="0" y="40"/>
                    <a:pt x="20" y="110"/>
                    <a:pt x="30" y="110"/>
                  </a:cubicBezTo>
                  <a:cubicBezTo>
                    <a:pt x="40" y="130"/>
                    <a:pt x="50" y="150"/>
                    <a:pt x="60" y="179"/>
                  </a:cubicBezTo>
                  <a:cubicBezTo>
                    <a:pt x="60" y="179"/>
                    <a:pt x="61" y="179"/>
                    <a:pt x="61" y="179"/>
                  </a:cubicBezTo>
                  <a:cubicBezTo>
                    <a:pt x="72" y="179"/>
                    <a:pt x="109" y="309"/>
                    <a:pt x="109" y="309"/>
                  </a:cubicBezTo>
                  <a:cubicBezTo>
                    <a:pt x="159" y="388"/>
                    <a:pt x="179" y="487"/>
                    <a:pt x="239" y="557"/>
                  </a:cubicBezTo>
                  <a:cubicBezTo>
                    <a:pt x="308" y="726"/>
                    <a:pt x="437" y="874"/>
                    <a:pt x="546" y="1033"/>
                  </a:cubicBezTo>
                  <a:cubicBezTo>
                    <a:pt x="685" y="1163"/>
                    <a:pt x="795" y="1321"/>
                    <a:pt x="954" y="1430"/>
                  </a:cubicBezTo>
                  <a:cubicBezTo>
                    <a:pt x="1013" y="1500"/>
                    <a:pt x="1102" y="1540"/>
                    <a:pt x="1182" y="1599"/>
                  </a:cubicBezTo>
                  <a:cubicBezTo>
                    <a:pt x="1221" y="1629"/>
                    <a:pt x="1261" y="1639"/>
                    <a:pt x="1301" y="1669"/>
                  </a:cubicBezTo>
                  <a:cubicBezTo>
                    <a:pt x="1340" y="1699"/>
                    <a:pt x="1380" y="1719"/>
                    <a:pt x="1430" y="1738"/>
                  </a:cubicBezTo>
                  <a:lnTo>
                    <a:pt x="1510" y="1510"/>
                  </a:lnTo>
                  <a:cubicBezTo>
                    <a:pt x="1470" y="1510"/>
                    <a:pt x="1430" y="1490"/>
                    <a:pt x="1391" y="1480"/>
                  </a:cubicBezTo>
                  <a:cubicBezTo>
                    <a:pt x="1351" y="1460"/>
                    <a:pt x="1301" y="1450"/>
                    <a:pt x="1261" y="1430"/>
                  </a:cubicBezTo>
                  <a:cubicBezTo>
                    <a:pt x="1192" y="1391"/>
                    <a:pt x="1102" y="1371"/>
                    <a:pt x="1033" y="1311"/>
                  </a:cubicBezTo>
                  <a:cubicBezTo>
                    <a:pt x="874" y="1232"/>
                    <a:pt x="755" y="1093"/>
                    <a:pt x="626" y="964"/>
                  </a:cubicBezTo>
                  <a:cubicBezTo>
                    <a:pt x="526" y="815"/>
                    <a:pt x="407" y="676"/>
                    <a:pt x="358" y="497"/>
                  </a:cubicBezTo>
                  <a:cubicBezTo>
                    <a:pt x="318" y="428"/>
                    <a:pt x="318" y="329"/>
                    <a:pt x="288" y="249"/>
                  </a:cubicBezTo>
                  <a:cubicBezTo>
                    <a:pt x="278" y="249"/>
                    <a:pt x="278" y="120"/>
                    <a:pt x="268" y="120"/>
                  </a:cubicBezTo>
                  <a:cubicBezTo>
                    <a:pt x="268" y="100"/>
                    <a:pt x="259" y="80"/>
                    <a:pt x="248" y="60"/>
                  </a:cubicBez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2" name="Google Shape;12992;p31"/>
            <p:cNvSpPr/>
            <p:nvPr/>
          </p:nvSpPr>
          <p:spPr>
            <a:xfrm>
              <a:off x="3546150" y="2420300"/>
              <a:ext cx="32800" cy="37000"/>
            </a:xfrm>
            <a:custGeom>
              <a:avLst/>
              <a:gdLst/>
              <a:ahLst/>
              <a:cxnLst/>
              <a:rect l="l" t="t" r="r" b="b"/>
              <a:pathLst>
                <a:path w="1312" h="1480" extrusionOk="0">
                  <a:moveTo>
                    <a:pt x="299" y="0"/>
                  </a:moveTo>
                  <a:lnTo>
                    <a:pt x="1" y="20"/>
                  </a:lnTo>
                  <a:cubicBezTo>
                    <a:pt x="60" y="89"/>
                    <a:pt x="110" y="168"/>
                    <a:pt x="160" y="238"/>
                  </a:cubicBezTo>
                  <a:lnTo>
                    <a:pt x="319" y="427"/>
                  </a:lnTo>
                  <a:cubicBezTo>
                    <a:pt x="427" y="536"/>
                    <a:pt x="527" y="655"/>
                    <a:pt x="626" y="764"/>
                  </a:cubicBezTo>
                  <a:cubicBezTo>
                    <a:pt x="716" y="874"/>
                    <a:pt x="815" y="983"/>
                    <a:pt x="904" y="1102"/>
                  </a:cubicBezTo>
                  <a:cubicBezTo>
                    <a:pt x="954" y="1161"/>
                    <a:pt x="1003" y="1231"/>
                    <a:pt x="1053" y="1291"/>
                  </a:cubicBezTo>
                  <a:cubicBezTo>
                    <a:pt x="1113" y="1350"/>
                    <a:pt x="1182" y="1439"/>
                    <a:pt x="1261" y="1479"/>
                  </a:cubicBezTo>
                  <a:cubicBezTo>
                    <a:pt x="1261" y="1479"/>
                    <a:pt x="1272" y="1420"/>
                    <a:pt x="1281" y="1350"/>
                  </a:cubicBezTo>
                  <a:cubicBezTo>
                    <a:pt x="1292" y="1281"/>
                    <a:pt x="1312" y="1211"/>
                    <a:pt x="1312" y="1211"/>
                  </a:cubicBezTo>
                  <a:cubicBezTo>
                    <a:pt x="1272" y="1172"/>
                    <a:pt x="1222" y="1172"/>
                    <a:pt x="1173" y="1132"/>
                  </a:cubicBezTo>
                  <a:cubicBezTo>
                    <a:pt x="1122" y="1092"/>
                    <a:pt x="1063" y="1053"/>
                    <a:pt x="1014" y="1003"/>
                  </a:cubicBezTo>
                  <a:cubicBezTo>
                    <a:pt x="904" y="903"/>
                    <a:pt x="805" y="804"/>
                    <a:pt x="696" y="685"/>
                  </a:cubicBezTo>
                  <a:cubicBezTo>
                    <a:pt x="606" y="576"/>
                    <a:pt x="517" y="457"/>
                    <a:pt x="438" y="338"/>
                  </a:cubicBezTo>
                  <a:lnTo>
                    <a:pt x="348" y="159"/>
                  </a:lnTo>
                  <a:cubicBezTo>
                    <a:pt x="319" y="99"/>
                    <a:pt x="308" y="49"/>
                    <a:pt x="2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31"/>
            <p:cNvSpPr/>
            <p:nvPr/>
          </p:nvSpPr>
          <p:spPr>
            <a:xfrm>
              <a:off x="3632775" y="2338125"/>
              <a:ext cx="46200" cy="40225"/>
            </a:xfrm>
            <a:custGeom>
              <a:avLst/>
              <a:gdLst/>
              <a:ahLst/>
              <a:cxnLst/>
              <a:rect l="l" t="t" r="r" b="b"/>
              <a:pathLst>
                <a:path w="1848" h="1609" extrusionOk="0">
                  <a:moveTo>
                    <a:pt x="994" y="179"/>
                  </a:moveTo>
                  <a:lnTo>
                    <a:pt x="1014" y="209"/>
                  </a:lnTo>
                  <a:cubicBezTo>
                    <a:pt x="1004" y="209"/>
                    <a:pt x="1053" y="278"/>
                    <a:pt x="1053" y="278"/>
                  </a:cubicBezTo>
                  <a:cubicBezTo>
                    <a:pt x="1208" y="482"/>
                    <a:pt x="1369" y="685"/>
                    <a:pt x="1575" y="833"/>
                  </a:cubicBezTo>
                  <a:lnTo>
                    <a:pt x="1575" y="833"/>
                  </a:lnTo>
                  <a:cubicBezTo>
                    <a:pt x="1463" y="900"/>
                    <a:pt x="1349" y="962"/>
                    <a:pt x="1232" y="1023"/>
                  </a:cubicBezTo>
                  <a:lnTo>
                    <a:pt x="1093" y="1103"/>
                  </a:lnTo>
                  <a:cubicBezTo>
                    <a:pt x="1024" y="1132"/>
                    <a:pt x="954" y="1172"/>
                    <a:pt x="954" y="1172"/>
                  </a:cubicBezTo>
                  <a:cubicBezTo>
                    <a:pt x="954" y="1172"/>
                    <a:pt x="874" y="1202"/>
                    <a:pt x="805" y="1231"/>
                  </a:cubicBezTo>
                  <a:cubicBezTo>
                    <a:pt x="726" y="1262"/>
                    <a:pt x="656" y="1291"/>
                    <a:pt x="656" y="1291"/>
                  </a:cubicBezTo>
                  <a:lnTo>
                    <a:pt x="497" y="1351"/>
                  </a:lnTo>
                  <a:cubicBezTo>
                    <a:pt x="418" y="1370"/>
                    <a:pt x="338" y="1401"/>
                    <a:pt x="338" y="1401"/>
                  </a:cubicBezTo>
                  <a:lnTo>
                    <a:pt x="230" y="1440"/>
                  </a:lnTo>
                  <a:lnTo>
                    <a:pt x="190" y="1450"/>
                  </a:lnTo>
                  <a:lnTo>
                    <a:pt x="170" y="1460"/>
                  </a:lnTo>
                  <a:lnTo>
                    <a:pt x="170" y="1440"/>
                  </a:lnTo>
                  <a:lnTo>
                    <a:pt x="199" y="1351"/>
                  </a:lnTo>
                  <a:lnTo>
                    <a:pt x="230" y="1291"/>
                  </a:lnTo>
                  <a:cubicBezTo>
                    <a:pt x="239" y="1262"/>
                    <a:pt x="259" y="1242"/>
                    <a:pt x="269" y="1222"/>
                  </a:cubicBezTo>
                  <a:cubicBezTo>
                    <a:pt x="318" y="1123"/>
                    <a:pt x="388" y="1033"/>
                    <a:pt x="448" y="944"/>
                  </a:cubicBezTo>
                  <a:cubicBezTo>
                    <a:pt x="577" y="755"/>
                    <a:pt x="686" y="576"/>
                    <a:pt x="805" y="417"/>
                  </a:cubicBezTo>
                  <a:cubicBezTo>
                    <a:pt x="805" y="417"/>
                    <a:pt x="845" y="358"/>
                    <a:pt x="885" y="308"/>
                  </a:cubicBezTo>
                  <a:cubicBezTo>
                    <a:pt x="925" y="258"/>
                    <a:pt x="974" y="209"/>
                    <a:pt x="974" y="209"/>
                  </a:cubicBezTo>
                  <a:cubicBezTo>
                    <a:pt x="974" y="199"/>
                    <a:pt x="984" y="179"/>
                    <a:pt x="994" y="179"/>
                  </a:cubicBezTo>
                  <a:close/>
                  <a:moveTo>
                    <a:pt x="1024" y="0"/>
                  </a:moveTo>
                  <a:lnTo>
                    <a:pt x="1014" y="10"/>
                  </a:lnTo>
                  <a:lnTo>
                    <a:pt x="994" y="30"/>
                  </a:lnTo>
                  <a:lnTo>
                    <a:pt x="954" y="80"/>
                  </a:lnTo>
                  <a:cubicBezTo>
                    <a:pt x="954" y="80"/>
                    <a:pt x="905" y="149"/>
                    <a:pt x="845" y="219"/>
                  </a:cubicBezTo>
                  <a:cubicBezTo>
                    <a:pt x="786" y="298"/>
                    <a:pt x="726" y="368"/>
                    <a:pt x="726" y="368"/>
                  </a:cubicBezTo>
                  <a:cubicBezTo>
                    <a:pt x="596" y="547"/>
                    <a:pt x="497" y="725"/>
                    <a:pt x="369" y="904"/>
                  </a:cubicBezTo>
                  <a:cubicBezTo>
                    <a:pt x="309" y="984"/>
                    <a:pt x="239" y="1072"/>
                    <a:pt x="179" y="1172"/>
                  </a:cubicBezTo>
                  <a:cubicBezTo>
                    <a:pt x="170" y="1192"/>
                    <a:pt x="150" y="1222"/>
                    <a:pt x="140" y="1242"/>
                  </a:cubicBezTo>
                  <a:lnTo>
                    <a:pt x="90" y="1331"/>
                  </a:lnTo>
                  <a:cubicBezTo>
                    <a:pt x="60" y="1401"/>
                    <a:pt x="40" y="1470"/>
                    <a:pt x="21" y="1549"/>
                  </a:cubicBezTo>
                  <a:lnTo>
                    <a:pt x="1" y="1609"/>
                  </a:lnTo>
                  <a:cubicBezTo>
                    <a:pt x="21" y="1609"/>
                    <a:pt x="40" y="1599"/>
                    <a:pt x="60" y="1599"/>
                  </a:cubicBezTo>
                  <a:lnTo>
                    <a:pt x="170" y="1569"/>
                  </a:lnTo>
                  <a:lnTo>
                    <a:pt x="378" y="1520"/>
                  </a:lnTo>
                  <a:cubicBezTo>
                    <a:pt x="378" y="1520"/>
                    <a:pt x="457" y="1490"/>
                    <a:pt x="527" y="1470"/>
                  </a:cubicBezTo>
                  <a:cubicBezTo>
                    <a:pt x="607" y="1440"/>
                    <a:pt x="686" y="1420"/>
                    <a:pt x="686" y="1420"/>
                  </a:cubicBezTo>
                  <a:cubicBezTo>
                    <a:pt x="686" y="1420"/>
                    <a:pt x="766" y="1390"/>
                    <a:pt x="835" y="1370"/>
                  </a:cubicBezTo>
                  <a:cubicBezTo>
                    <a:pt x="914" y="1341"/>
                    <a:pt x="984" y="1311"/>
                    <a:pt x="984" y="1311"/>
                  </a:cubicBezTo>
                  <a:cubicBezTo>
                    <a:pt x="984" y="1311"/>
                    <a:pt x="1064" y="1281"/>
                    <a:pt x="1133" y="1251"/>
                  </a:cubicBezTo>
                  <a:cubicBezTo>
                    <a:pt x="1203" y="1222"/>
                    <a:pt x="1282" y="1182"/>
                    <a:pt x="1282" y="1182"/>
                  </a:cubicBezTo>
                  <a:cubicBezTo>
                    <a:pt x="1470" y="1083"/>
                    <a:pt x="1659" y="984"/>
                    <a:pt x="1838" y="874"/>
                  </a:cubicBezTo>
                  <a:lnTo>
                    <a:pt x="1809" y="792"/>
                  </a:lnTo>
                  <a:lnTo>
                    <a:pt x="1848" y="735"/>
                  </a:lnTo>
                  <a:cubicBezTo>
                    <a:pt x="1580" y="626"/>
                    <a:pt x="1361" y="417"/>
                    <a:pt x="1163" y="189"/>
                  </a:cubicBezTo>
                  <a:cubicBezTo>
                    <a:pt x="1163" y="190"/>
                    <a:pt x="1163" y="190"/>
                    <a:pt x="1163" y="190"/>
                  </a:cubicBezTo>
                  <a:cubicBezTo>
                    <a:pt x="1157" y="190"/>
                    <a:pt x="1083" y="70"/>
                    <a:pt x="1083" y="70"/>
                  </a:cubicBezTo>
                  <a:lnTo>
                    <a:pt x="1033" y="10"/>
                  </a:lnTo>
                  <a:lnTo>
                    <a:pt x="102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31"/>
            <p:cNvSpPr/>
            <p:nvPr/>
          </p:nvSpPr>
          <p:spPr>
            <a:xfrm>
              <a:off x="3514125" y="2227175"/>
              <a:ext cx="92125" cy="87125"/>
            </a:xfrm>
            <a:custGeom>
              <a:avLst/>
              <a:gdLst/>
              <a:ahLst/>
              <a:cxnLst/>
              <a:rect l="l" t="t" r="r" b="b"/>
              <a:pathLst>
                <a:path w="3685" h="3485" extrusionOk="0">
                  <a:moveTo>
                    <a:pt x="170" y="0"/>
                  </a:moveTo>
                  <a:lnTo>
                    <a:pt x="1" y="358"/>
                  </a:lnTo>
                  <a:cubicBezTo>
                    <a:pt x="358" y="636"/>
                    <a:pt x="706" y="923"/>
                    <a:pt x="1103" y="1152"/>
                  </a:cubicBezTo>
                  <a:cubicBezTo>
                    <a:pt x="1302" y="1271"/>
                    <a:pt x="1500" y="1390"/>
                    <a:pt x="1699" y="1499"/>
                  </a:cubicBezTo>
                  <a:lnTo>
                    <a:pt x="1997" y="1638"/>
                  </a:lnTo>
                  <a:cubicBezTo>
                    <a:pt x="2156" y="1698"/>
                    <a:pt x="2304" y="1768"/>
                    <a:pt x="2304" y="1768"/>
                  </a:cubicBezTo>
                  <a:cubicBezTo>
                    <a:pt x="2403" y="1807"/>
                    <a:pt x="2503" y="1857"/>
                    <a:pt x="2612" y="1887"/>
                  </a:cubicBezTo>
                  <a:lnTo>
                    <a:pt x="2930" y="1976"/>
                  </a:lnTo>
                  <a:lnTo>
                    <a:pt x="3248" y="2066"/>
                  </a:lnTo>
                  <a:lnTo>
                    <a:pt x="3377" y="2105"/>
                  </a:lnTo>
                  <a:lnTo>
                    <a:pt x="3396" y="2105"/>
                  </a:lnTo>
                  <a:lnTo>
                    <a:pt x="3396" y="2125"/>
                  </a:lnTo>
                  <a:lnTo>
                    <a:pt x="3396" y="2174"/>
                  </a:lnTo>
                  <a:lnTo>
                    <a:pt x="3377" y="2502"/>
                  </a:lnTo>
                  <a:cubicBezTo>
                    <a:pt x="3377" y="2611"/>
                    <a:pt x="3387" y="2721"/>
                    <a:pt x="3387" y="2830"/>
                  </a:cubicBezTo>
                  <a:cubicBezTo>
                    <a:pt x="3396" y="2939"/>
                    <a:pt x="3396" y="3048"/>
                    <a:pt x="3416" y="3158"/>
                  </a:cubicBezTo>
                  <a:lnTo>
                    <a:pt x="3456" y="3485"/>
                  </a:lnTo>
                  <a:lnTo>
                    <a:pt x="3685" y="3436"/>
                  </a:lnTo>
                  <a:lnTo>
                    <a:pt x="3615" y="3128"/>
                  </a:lnTo>
                  <a:cubicBezTo>
                    <a:pt x="3595" y="3028"/>
                    <a:pt x="3595" y="2919"/>
                    <a:pt x="3575" y="2820"/>
                  </a:cubicBezTo>
                  <a:cubicBezTo>
                    <a:pt x="3566" y="2710"/>
                    <a:pt x="3546" y="2611"/>
                    <a:pt x="3535" y="2502"/>
                  </a:cubicBezTo>
                  <a:lnTo>
                    <a:pt x="3526" y="2174"/>
                  </a:lnTo>
                  <a:lnTo>
                    <a:pt x="3526" y="2066"/>
                  </a:lnTo>
                  <a:cubicBezTo>
                    <a:pt x="3526" y="2046"/>
                    <a:pt x="3535" y="2015"/>
                    <a:pt x="3526" y="2006"/>
                  </a:cubicBezTo>
                  <a:lnTo>
                    <a:pt x="3466" y="1986"/>
                  </a:lnTo>
                  <a:lnTo>
                    <a:pt x="3277" y="1946"/>
                  </a:lnTo>
                  <a:lnTo>
                    <a:pt x="2960" y="1867"/>
                  </a:lnTo>
                  <a:lnTo>
                    <a:pt x="2652" y="1777"/>
                  </a:lnTo>
                  <a:cubicBezTo>
                    <a:pt x="2542" y="1748"/>
                    <a:pt x="2443" y="1698"/>
                    <a:pt x="2344" y="1658"/>
                  </a:cubicBezTo>
                  <a:cubicBezTo>
                    <a:pt x="2344" y="1658"/>
                    <a:pt x="2195" y="1579"/>
                    <a:pt x="2046" y="1509"/>
                  </a:cubicBezTo>
                  <a:cubicBezTo>
                    <a:pt x="1897" y="1440"/>
                    <a:pt x="1748" y="1360"/>
                    <a:pt x="1748" y="1360"/>
                  </a:cubicBezTo>
                  <a:cubicBezTo>
                    <a:pt x="1550" y="1251"/>
                    <a:pt x="1361" y="1112"/>
                    <a:pt x="1183" y="973"/>
                  </a:cubicBezTo>
                  <a:cubicBezTo>
                    <a:pt x="815" y="715"/>
                    <a:pt x="488" y="367"/>
                    <a:pt x="1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5" name="Google Shape;12995;p31"/>
            <p:cNvSpPr/>
            <p:nvPr/>
          </p:nvSpPr>
          <p:spPr>
            <a:xfrm>
              <a:off x="3529775" y="2182000"/>
              <a:ext cx="122400" cy="29550"/>
            </a:xfrm>
            <a:custGeom>
              <a:avLst/>
              <a:gdLst/>
              <a:ahLst/>
              <a:cxnLst/>
              <a:rect l="l" t="t" r="r" b="b"/>
              <a:pathLst>
                <a:path w="4896" h="1182" extrusionOk="0">
                  <a:moveTo>
                    <a:pt x="4747" y="0"/>
                  </a:moveTo>
                  <a:cubicBezTo>
                    <a:pt x="4588" y="159"/>
                    <a:pt x="4429" y="298"/>
                    <a:pt x="4280" y="457"/>
                  </a:cubicBezTo>
                  <a:lnTo>
                    <a:pt x="4061" y="705"/>
                  </a:lnTo>
                  <a:lnTo>
                    <a:pt x="3952" y="834"/>
                  </a:lnTo>
                  <a:lnTo>
                    <a:pt x="3863" y="963"/>
                  </a:lnTo>
                  <a:lnTo>
                    <a:pt x="3833" y="1003"/>
                  </a:lnTo>
                  <a:cubicBezTo>
                    <a:pt x="3833" y="1013"/>
                    <a:pt x="3823" y="1022"/>
                    <a:pt x="3823" y="1022"/>
                  </a:cubicBezTo>
                  <a:lnTo>
                    <a:pt x="3803" y="1013"/>
                  </a:lnTo>
                  <a:lnTo>
                    <a:pt x="3684" y="953"/>
                  </a:lnTo>
                  <a:lnTo>
                    <a:pt x="3386" y="814"/>
                  </a:lnTo>
                  <a:lnTo>
                    <a:pt x="3079" y="685"/>
                  </a:lnTo>
                  <a:cubicBezTo>
                    <a:pt x="2979" y="636"/>
                    <a:pt x="2870" y="616"/>
                    <a:pt x="2761" y="576"/>
                  </a:cubicBezTo>
                  <a:lnTo>
                    <a:pt x="2443" y="477"/>
                  </a:lnTo>
                  <a:cubicBezTo>
                    <a:pt x="2284" y="437"/>
                    <a:pt x="2115" y="397"/>
                    <a:pt x="2115" y="397"/>
                  </a:cubicBezTo>
                  <a:cubicBezTo>
                    <a:pt x="1897" y="347"/>
                    <a:pt x="1678" y="318"/>
                    <a:pt x="1450" y="288"/>
                  </a:cubicBezTo>
                  <a:cubicBezTo>
                    <a:pt x="1013" y="208"/>
                    <a:pt x="537" y="199"/>
                    <a:pt x="80" y="188"/>
                  </a:cubicBezTo>
                  <a:lnTo>
                    <a:pt x="1" y="576"/>
                  </a:lnTo>
                  <a:cubicBezTo>
                    <a:pt x="374" y="512"/>
                    <a:pt x="748" y="455"/>
                    <a:pt x="1121" y="455"/>
                  </a:cubicBezTo>
                  <a:cubicBezTo>
                    <a:pt x="1214" y="455"/>
                    <a:pt x="1307" y="459"/>
                    <a:pt x="1400" y="466"/>
                  </a:cubicBezTo>
                  <a:cubicBezTo>
                    <a:pt x="1629" y="477"/>
                    <a:pt x="1857" y="497"/>
                    <a:pt x="2075" y="526"/>
                  </a:cubicBezTo>
                  <a:lnTo>
                    <a:pt x="2393" y="605"/>
                  </a:lnTo>
                  <a:lnTo>
                    <a:pt x="2711" y="685"/>
                  </a:lnTo>
                  <a:cubicBezTo>
                    <a:pt x="2820" y="715"/>
                    <a:pt x="2929" y="744"/>
                    <a:pt x="3029" y="794"/>
                  </a:cubicBezTo>
                  <a:lnTo>
                    <a:pt x="3326" y="923"/>
                  </a:lnTo>
                  <a:lnTo>
                    <a:pt x="3624" y="1062"/>
                  </a:lnTo>
                  <a:lnTo>
                    <a:pt x="3803" y="1152"/>
                  </a:lnTo>
                  <a:lnTo>
                    <a:pt x="3853" y="1181"/>
                  </a:lnTo>
                  <a:cubicBezTo>
                    <a:pt x="3873" y="1181"/>
                    <a:pt x="3882" y="1152"/>
                    <a:pt x="3893" y="1142"/>
                  </a:cubicBezTo>
                  <a:lnTo>
                    <a:pt x="3972" y="1053"/>
                  </a:lnTo>
                  <a:lnTo>
                    <a:pt x="4071" y="923"/>
                  </a:lnTo>
                  <a:lnTo>
                    <a:pt x="4180" y="814"/>
                  </a:lnTo>
                  <a:lnTo>
                    <a:pt x="4409" y="586"/>
                  </a:lnTo>
                  <a:cubicBezTo>
                    <a:pt x="4568" y="437"/>
                    <a:pt x="4736" y="318"/>
                    <a:pt x="4895" y="179"/>
                  </a:cubicBezTo>
                  <a:lnTo>
                    <a:pt x="47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6" name="Google Shape;12996;p31"/>
            <p:cNvSpPr/>
            <p:nvPr/>
          </p:nvSpPr>
          <p:spPr>
            <a:xfrm>
              <a:off x="3661075" y="2229400"/>
              <a:ext cx="31300" cy="74000"/>
            </a:xfrm>
            <a:custGeom>
              <a:avLst/>
              <a:gdLst/>
              <a:ahLst/>
              <a:cxnLst/>
              <a:rect l="l" t="t" r="r" b="b"/>
              <a:pathLst>
                <a:path w="1252" h="2960" extrusionOk="0">
                  <a:moveTo>
                    <a:pt x="1083" y="0"/>
                  </a:moveTo>
                  <a:lnTo>
                    <a:pt x="1024" y="90"/>
                  </a:lnTo>
                  <a:cubicBezTo>
                    <a:pt x="1004" y="119"/>
                    <a:pt x="984" y="139"/>
                    <a:pt x="964" y="169"/>
                  </a:cubicBezTo>
                  <a:lnTo>
                    <a:pt x="894" y="239"/>
                  </a:lnTo>
                  <a:cubicBezTo>
                    <a:pt x="855" y="278"/>
                    <a:pt x="835" y="318"/>
                    <a:pt x="835" y="318"/>
                  </a:cubicBezTo>
                  <a:cubicBezTo>
                    <a:pt x="785" y="378"/>
                    <a:pt x="746" y="428"/>
                    <a:pt x="706" y="477"/>
                  </a:cubicBezTo>
                  <a:cubicBezTo>
                    <a:pt x="666" y="536"/>
                    <a:pt x="636" y="596"/>
                    <a:pt x="596" y="646"/>
                  </a:cubicBezTo>
                  <a:cubicBezTo>
                    <a:pt x="517" y="755"/>
                    <a:pt x="468" y="884"/>
                    <a:pt x="398" y="993"/>
                  </a:cubicBezTo>
                  <a:cubicBezTo>
                    <a:pt x="358" y="1053"/>
                    <a:pt x="338" y="1123"/>
                    <a:pt x="318" y="1182"/>
                  </a:cubicBezTo>
                  <a:cubicBezTo>
                    <a:pt x="289" y="1242"/>
                    <a:pt x="259" y="1301"/>
                    <a:pt x="239" y="1361"/>
                  </a:cubicBezTo>
                  <a:cubicBezTo>
                    <a:pt x="219" y="1430"/>
                    <a:pt x="199" y="1490"/>
                    <a:pt x="170" y="1549"/>
                  </a:cubicBezTo>
                  <a:lnTo>
                    <a:pt x="120" y="1748"/>
                  </a:lnTo>
                  <a:lnTo>
                    <a:pt x="90" y="1847"/>
                  </a:lnTo>
                  <a:lnTo>
                    <a:pt x="80" y="1946"/>
                  </a:lnTo>
                  <a:cubicBezTo>
                    <a:pt x="71" y="2016"/>
                    <a:pt x="51" y="2085"/>
                    <a:pt x="40" y="2145"/>
                  </a:cubicBezTo>
                  <a:cubicBezTo>
                    <a:pt x="31" y="2215"/>
                    <a:pt x="31" y="2284"/>
                    <a:pt x="21" y="2354"/>
                  </a:cubicBezTo>
                  <a:cubicBezTo>
                    <a:pt x="21" y="2383"/>
                    <a:pt x="11" y="2413"/>
                    <a:pt x="11" y="2453"/>
                  </a:cubicBezTo>
                  <a:lnTo>
                    <a:pt x="11" y="2552"/>
                  </a:lnTo>
                  <a:cubicBezTo>
                    <a:pt x="11" y="2621"/>
                    <a:pt x="1" y="2691"/>
                    <a:pt x="11" y="2761"/>
                  </a:cubicBezTo>
                  <a:cubicBezTo>
                    <a:pt x="11" y="2820"/>
                    <a:pt x="21" y="2890"/>
                    <a:pt x="31" y="2959"/>
                  </a:cubicBezTo>
                  <a:lnTo>
                    <a:pt x="259" y="2919"/>
                  </a:lnTo>
                  <a:cubicBezTo>
                    <a:pt x="249" y="2860"/>
                    <a:pt x="229" y="2800"/>
                    <a:pt x="219" y="2731"/>
                  </a:cubicBezTo>
                  <a:cubicBezTo>
                    <a:pt x="210" y="2672"/>
                    <a:pt x="199" y="2612"/>
                    <a:pt x="199" y="2542"/>
                  </a:cubicBezTo>
                  <a:lnTo>
                    <a:pt x="179" y="2453"/>
                  </a:lnTo>
                  <a:lnTo>
                    <a:pt x="179" y="2354"/>
                  </a:lnTo>
                  <a:lnTo>
                    <a:pt x="179" y="2155"/>
                  </a:lnTo>
                  <a:lnTo>
                    <a:pt x="199" y="1966"/>
                  </a:lnTo>
                  <a:lnTo>
                    <a:pt x="210" y="1867"/>
                  </a:lnTo>
                  <a:lnTo>
                    <a:pt x="229" y="1778"/>
                  </a:lnTo>
                  <a:lnTo>
                    <a:pt x="269" y="1579"/>
                  </a:lnTo>
                  <a:lnTo>
                    <a:pt x="329" y="1401"/>
                  </a:lnTo>
                  <a:cubicBezTo>
                    <a:pt x="349" y="1331"/>
                    <a:pt x="378" y="1281"/>
                    <a:pt x="408" y="1222"/>
                  </a:cubicBezTo>
                  <a:cubicBezTo>
                    <a:pt x="438" y="1162"/>
                    <a:pt x="457" y="1103"/>
                    <a:pt x="497" y="1043"/>
                  </a:cubicBezTo>
                  <a:cubicBezTo>
                    <a:pt x="567" y="944"/>
                    <a:pt x="616" y="825"/>
                    <a:pt x="706" y="725"/>
                  </a:cubicBezTo>
                  <a:cubicBezTo>
                    <a:pt x="755" y="675"/>
                    <a:pt x="785" y="626"/>
                    <a:pt x="835" y="576"/>
                  </a:cubicBezTo>
                  <a:cubicBezTo>
                    <a:pt x="874" y="536"/>
                    <a:pt x="924" y="497"/>
                    <a:pt x="964" y="447"/>
                  </a:cubicBezTo>
                  <a:cubicBezTo>
                    <a:pt x="964" y="447"/>
                    <a:pt x="994" y="408"/>
                    <a:pt x="1033" y="378"/>
                  </a:cubicBezTo>
                  <a:lnTo>
                    <a:pt x="1113" y="318"/>
                  </a:lnTo>
                  <a:cubicBezTo>
                    <a:pt x="1143" y="308"/>
                    <a:pt x="1163" y="278"/>
                    <a:pt x="1183" y="258"/>
                  </a:cubicBezTo>
                  <a:lnTo>
                    <a:pt x="1252" y="189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31"/>
            <p:cNvSpPr/>
            <p:nvPr/>
          </p:nvSpPr>
          <p:spPr>
            <a:xfrm>
              <a:off x="3683925" y="2247025"/>
              <a:ext cx="23100" cy="52400"/>
            </a:xfrm>
            <a:custGeom>
              <a:avLst/>
              <a:gdLst/>
              <a:ahLst/>
              <a:cxnLst/>
              <a:rect l="l" t="t" r="r" b="b"/>
              <a:pathLst>
                <a:path w="924" h="2096" extrusionOk="0">
                  <a:moveTo>
                    <a:pt x="765" y="1"/>
                  </a:moveTo>
                  <a:lnTo>
                    <a:pt x="725" y="70"/>
                  </a:lnTo>
                  <a:cubicBezTo>
                    <a:pt x="715" y="90"/>
                    <a:pt x="695" y="109"/>
                    <a:pt x="686" y="129"/>
                  </a:cubicBezTo>
                  <a:cubicBezTo>
                    <a:pt x="686" y="129"/>
                    <a:pt x="655" y="149"/>
                    <a:pt x="636" y="179"/>
                  </a:cubicBezTo>
                  <a:cubicBezTo>
                    <a:pt x="606" y="209"/>
                    <a:pt x="596" y="239"/>
                    <a:pt x="596" y="239"/>
                  </a:cubicBezTo>
                  <a:cubicBezTo>
                    <a:pt x="566" y="279"/>
                    <a:pt x="536" y="318"/>
                    <a:pt x="507" y="348"/>
                  </a:cubicBezTo>
                  <a:cubicBezTo>
                    <a:pt x="477" y="387"/>
                    <a:pt x="457" y="427"/>
                    <a:pt x="437" y="467"/>
                  </a:cubicBezTo>
                  <a:cubicBezTo>
                    <a:pt x="377" y="546"/>
                    <a:pt x="348" y="636"/>
                    <a:pt x="298" y="715"/>
                  </a:cubicBezTo>
                  <a:cubicBezTo>
                    <a:pt x="269" y="755"/>
                    <a:pt x="258" y="804"/>
                    <a:pt x="238" y="844"/>
                  </a:cubicBezTo>
                  <a:cubicBezTo>
                    <a:pt x="219" y="884"/>
                    <a:pt x="199" y="924"/>
                    <a:pt x="189" y="974"/>
                  </a:cubicBezTo>
                  <a:cubicBezTo>
                    <a:pt x="169" y="1013"/>
                    <a:pt x="159" y="1063"/>
                    <a:pt x="139" y="1102"/>
                  </a:cubicBezTo>
                  <a:cubicBezTo>
                    <a:pt x="119" y="1152"/>
                    <a:pt x="119" y="1192"/>
                    <a:pt x="99" y="1241"/>
                  </a:cubicBezTo>
                  <a:lnTo>
                    <a:pt x="80" y="1311"/>
                  </a:lnTo>
                  <a:lnTo>
                    <a:pt x="70" y="1380"/>
                  </a:lnTo>
                  <a:cubicBezTo>
                    <a:pt x="60" y="1430"/>
                    <a:pt x="50" y="1470"/>
                    <a:pt x="40" y="1519"/>
                  </a:cubicBezTo>
                  <a:cubicBezTo>
                    <a:pt x="30" y="1569"/>
                    <a:pt x="30" y="1619"/>
                    <a:pt x="20" y="1669"/>
                  </a:cubicBezTo>
                  <a:cubicBezTo>
                    <a:pt x="20" y="1689"/>
                    <a:pt x="10" y="1708"/>
                    <a:pt x="10" y="1738"/>
                  </a:cubicBezTo>
                  <a:lnTo>
                    <a:pt x="10" y="1808"/>
                  </a:lnTo>
                  <a:lnTo>
                    <a:pt x="0" y="1956"/>
                  </a:lnTo>
                  <a:cubicBezTo>
                    <a:pt x="10" y="1996"/>
                    <a:pt x="10" y="2046"/>
                    <a:pt x="20" y="2095"/>
                  </a:cubicBezTo>
                  <a:lnTo>
                    <a:pt x="249" y="2056"/>
                  </a:lnTo>
                  <a:cubicBezTo>
                    <a:pt x="238" y="2016"/>
                    <a:pt x="229" y="1976"/>
                    <a:pt x="209" y="1927"/>
                  </a:cubicBezTo>
                  <a:cubicBezTo>
                    <a:pt x="209" y="1887"/>
                    <a:pt x="209" y="1847"/>
                    <a:pt x="199" y="1797"/>
                  </a:cubicBezTo>
                  <a:lnTo>
                    <a:pt x="189" y="1738"/>
                  </a:lnTo>
                  <a:cubicBezTo>
                    <a:pt x="179" y="1708"/>
                    <a:pt x="189" y="1689"/>
                    <a:pt x="189" y="1669"/>
                  </a:cubicBezTo>
                  <a:cubicBezTo>
                    <a:pt x="179" y="1619"/>
                    <a:pt x="179" y="1579"/>
                    <a:pt x="179" y="1530"/>
                  </a:cubicBezTo>
                  <a:cubicBezTo>
                    <a:pt x="179" y="1490"/>
                    <a:pt x="189" y="1440"/>
                    <a:pt x="189" y="1400"/>
                  </a:cubicBezTo>
                  <a:lnTo>
                    <a:pt x="189" y="1331"/>
                  </a:lnTo>
                  <a:lnTo>
                    <a:pt x="209" y="1261"/>
                  </a:lnTo>
                  <a:cubicBezTo>
                    <a:pt x="219" y="1221"/>
                    <a:pt x="229" y="1172"/>
                    <a:pt x="238" y="1132"/>
                  </a:cubicBezTo>
                  <a:cubicBezTo>
                    <a:pt x="258" y="1093"/>
                    <a:pt x="269" y="1053"/>
                    <a:pt x="278" y="1003"/>
                  </a:cubicBezTo>
                  <a:cubicBezTo>
                    <a:pt x="288" y="963"/>
                    <a:pt x="318" y="924"/>
                    <a:pt x="338" y="884"/>
                  </a:cubicBezTo>
                  <a:cubicBezTo>
                    <a:pt x="358" y="844"/>
                    <a:pt x="368" y="804"/>
                    <a:pt x="388" y="765"/>
                  </a:cubicBezTo>
                  <a:cubicBezTo>
                    <a:pt x="447" y="696"/>
                    <a:pt x="477" y="606"/>
                    <a:pt x="547" y="546"/>
                  </a:cubicBezTo>
                  <a:cubicBezTo>
                    <a:pt x="576" y="517"/>
                    <a:pt x="596" y="477"/>
                    <a:pt x="636" y="447"/>
                  </a:cubicBezTo>
                  <a:cubicBezTo>
                    <a:pt x="666" y="427"/>
                    <a:pt x="695" y="398"/>
                    <a:pt x="725" y="358"/>
                  </a:cubicBezTo>
                  <a:cubicBezTo>
                    <a:pt x="725" y="359"/>
                    <a:pt x="726" y="360"/>
                    <a:pt x="726" y="360"/>
                  </a:cubicBezTo>
                  <a:cubicBezTo>
                    <a:pt x="731" y="360"/>
                    <a:pt x="749" y="336"/>
                    <a:pt x="775" y="318"/>
                  </a:cubicBezTo>
                  <a:lnTo>
                    <a:pt x="834" y="279"/>
                  </a:lnTo>
                  <a:cubicBezTo>
                    <a:pt x="854" y="268"/>
                    <a:pt x="864" y="248"/>
                    <a:pt x="884" y="239"/>
                  </a:cubicBezTo>
                  <a:lnTo>
                    <a:pt x="924" y="189"/>
                  </a:lnTo>
                  <a:lnTo>
                    <a:pt x="76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31"/>
            <p:cNvSpPr/>
            <p:nvPr/>
          </p:nvSpPr>
          <p:spPr>
            <a:xfrm>
              <a:off x="3513125" y="2188450"/>
              <a:ext cx="19900" cy="45700"/>
            </a:xfrm>
            <a:custGeom>
              <a:avLst/>
              <a:gdLst/>
              <a:ahLst/>
              <a:cxnLst/>
              <a:rect l="l" t="t" r="r" b="b"/>
              <a:pathLst>
                <a:path w="796" h="1828" extrusionOk="0">
                  <a:moveTo>
                    <a:pt x="647" y="0"/>
                  </a:moveTo>
                  <a:cubicBezTo>
                    <a:pt x="607" y="80"/>
                    <a:pt x="557" y="169"/>
                    <a:pt x="528" y="248"/>
                  </a:cubicBezTo>
                  <a:lnTo>
                    <a:pt x="438" y="477"/>
                  </a:lnTo>
                  <a:cubicBezTo>
                    <a:pt x="389" y="616"/>
                    <a:pt x="349" y="764"/>
                    <a:pt x="299" y="903"/>
                  </a:cubicBezTo>
                  <a:cubicBezTo>
                    <a:pt x="259" y="1042"/>
                    <a:pt x="200" y="1181"/>
                    <a:pt x="140" y="1320"/>
                  </a:cubicBezTo>
                  <a:cubicBezTo>
                    <a:pt x="111" y="1400"/>
                    <a:pt x="80" y="1470"/>
                    <a:pt x="60" y="1549"/>
                  </a:cubicBezTo>
                  <a:cubicBezTo>
                    <a:pt x="41" y="1629"/>
                    <a:pt x="1" y="1728"/>
                    <a:pt x="1" y="1827"/>
                  </a:cubicBezTo>
                  <a:lnTo>
                    <a:pt x="250" y="1728"/>
                  </a:lnTo>
                  <a:cubicBezTo>
                    <a:pt x="269" y="1678"/>
                    <a:pt x="239" y="1638"/>
                    <a:pt x="250" y="1569"/>
                  </a:cubicBezTo>
                  <a:cubicBezTo>
                    <a:pt x="259" y="1499"/>
                    <a:pt x="269" y="1440"/>
                    <a:pt x="279" y="1371"/>
                  </a:cubicBezTo>
                  <a:cubicBezTo>
                    <a:pt x="319" y="1221"/>
                    <a:pt x="358" y="1082"/>
                    <a:pt x="408" y="934"/>
                  </a:cubicBezTo>
                  <a:cubicBezTo>
                    <a:pt x="448" y="795"/>
                    <a:pt x="497" y="656"/>
                    <a:pt x="577" y="536"/>
                  </a:cubicBezTo>
                  <a:cubicBezTo>
                    <a:pt x="607" y="467"/>
                    <a:pt x="647" y="417"/>
                    <a:pt x="686" y="358"/>
                  </a:cubicBezTo>
                  <a:cubicBezTo>
                    <a:pt x="726" y="308"/>
                    <a:pt x="766" y="278"/>
                    <a:pt x="795" y="239"/>
                  </a:cubicBezTo>
                  <a:lnTo>
                    <a:pt x="6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9" name="Google Shape;12999;p31"/>
            <p:cNvSpPr/>
            <p:nvPr/>
          </p:nvSpPr>
          <p:spPr>
            <a:xfrm>
              <a:off x="3609200" y="2240325"/>
              <a:ext cx="47425" cy="32275"/>
            </a:xfrm>
            <a:custGeom>
              <a:avLst/>
              <a:gdLst/>
              <a:ahLst/>
              <a:cxnLst/>
              <a:rect l="l" t="t" r="r" b="b"/>
              <a:pathLst>
                <a:path w="1897" h="1291" extrusionOk="0">
                  <a:moveTo>
                    <a:pt x="405" y="105"/>
                  </a:moveTo>
                  <a:cubicBezTo>
                    <a:pt x="422" y="105"/>
                    <a:pt x="437" y="110"/>
                    <a:pt x="458" y="110"/>
                  </a:cubicBezTo>
                  <a:cubicBezTo>
                    <a:pt x="566" y="110"/>
                    <a:pt x="676" y="119"/>
                    <a:pt x="785" y="130"/>
                  </a:cubicBezTo>
                  <a:cubicBezTo>
                    <a:pt x="1014" y="149"/>
                    <a:pt x="1222" y="149"/>
                    <a:pt x="1440" y="169"/>
                  </a:cubicBezTo>
                  <a:lnTo>
                    <a:pt x="1559" y="189"/>
                  </a:lnTo>
                  <a:cubicBezTo>
                    <a:pt x="1629" y="199"/>
                    <a:pt x="1689" y="209"/>
                    <a:pt x="1689" y="209"/>
                  </a:cubicBezTo>
                  <a:cubicBezTo>
                    <a:pt x="1698" y="209"/>
                    <a:pt x="1718" y="209"/>
                    <a:pt x="1718" y="219"/>
                  </a:cubicBezTo>
                  <a:lnTo>
                    <a:pt x="1709" y="249"/>
                  </a:lnTo>
                  <a:lnTo>
                    <a:pt x="1678" y="318"/>
                  </a:lnTo>
                  <a:lnTo>
                    <a:pt x="1579" y="527"/>
                  </a:lnTo>
                  <a:cubicBezTo>
                    <a:pt x="1550" y="596"/>
                    <a:pt x="1530" y="675"/>
                    <a:pt x="1510" y="755"/>
                  </a:cubicBezTo>
                  <a:cubicBezTo>
                    <a:pt x="1479" y="842"/>
                    <a:pt x="1463" y="938"/>
                    <a:pt x="1453" y="1036"/>
                  </a:cubicBezTo>
                  <a:lnTo>
                    <a:pt x="1453" y="1036"/>
                  </a:lnTo>
                  <a:cubicBezTo>
                    <a:pt x="1340" y="974"/>
                    <a:pt x="1228" y="911"/>
                    <a:pt x="1113" y="844"/>
                  </a:cubicBezTo>
                  <a:lnTo>
                    <a:pt x="974" y="765"/>
                  </a:lnTo>
                  <a:cubicBezTo>
                    <a:pt x="914" y="715"/>
                    <a:pt x="844" y="675"/>
                    <a:pt x="844" y="675"/>
                  </a:cubicBezTo>
                  <a:cubicBezTo>
                    <a:pt x="844" y="675"/>
                    <a:pt x="785" y="626"/>
                    <a:pt x="716" y="576"/>
                  </a:cubicBezTo>
                  <a:lnTo>
                    <a:pt x="597" y="477"/>
                  </a:lnTo>
                  <a:cubicBezTo>
                    <a:pt x="597" y="477"/>
                    <a:pt x="537" y="427"/>
                    <a:pt x="467" y="368"/>
                  </a:cubicBezTo>
                  <a:lnTo>
                    <a:pt x="348" y="269"/>
                  </a:lnTo>
                  <a:lnTo>
                    <a:pt x="259" y="189"/>
                  </a:lnTo>
                  <a:lnTo>
                    <a:pt x="229" y="149"/>
                  </a:lnTo>
                  <a:lnTo>
                    <a:pt x="209" y="139"/>
                  </a:lnTo>
                  <a:lnTo>
                    <a:pt x="229" y="130"/>
                  </a:lnTo>
                  <a:cubicBezTo>
                    <a:pt x="259" y="119"/>
                    <a:pt x="288" y="119"/>
                    <a:pt x="319" y="110"/>
                  </a:cubicBezTo>
                  <a:lnTo>
                    <a:pt x="378" y="110"/>
                  </a:lnTo>
                  <a:cubicBezTo>
                    <a:pt x="388" y="106"/>
                    <a:pt x="397" y="105"/>
                    <a:pt x="405" y="105"/>
                  </a:cubicBezTo>
                  <a:close/>
                  <a:moveTo>
                    <a:pt x="378" y="0"/>
                  </a:moveTo>
                  <a:lnTo>
                    <a:pt x="279" y="10"/>
                  </a:lnTo>
                  <a:cubicBezTo>
                    <a:pt x="199" y="20"/>
                    <a:pt x="130" y="30"/>
                    <a:pt x="50" y="60"/>
                  </a:cubicBezTo>
                  <a:lnTo>
                    <a:pt x="1" y="70"/>
                  </a:lnTo>
                  <a:cubicBezTo>
                    <a:pt x="10" y="90"/>
                    <a:pt x="21" y="99"/>
                    <a:pt x="41" y="119"/>
                  </a:cubicBezTo>
                  <a:lnTo>
                    <a:pt x="120" y="199"/>
                  </a:lnTo>
                  <a:lnTo>
                    <a:pt x="259" y="348"/>
                  </a:lnTo>
                  <a:cubicBezTo>
                    <a:pt x="259" y="348"/>
                    <a:pt x="319" y="408"/>
                    <a:pt x="378" y="457"/>
                  </a:cubicBezTo>
                  <a:cubicBezTo>
                    <a:pt x="438" y="516"/>
                    <a:pt x="497" y="566"/>
                    <a:pt x="497" y="566"/>
                  </a:cubicBezTo>
                  <a:cubicBezTo>
                    <a:pt x="497" y="566"/>
                    <a:pt x="557" y="616"/>
                    <a:pt x="616" y="675"/>
                  </a:cubicBezTo>
                  <a:cubicBezTo>
                    <a:pt x="676" y="725"/>
                    <a:pt x="745" y="775"/>
                    <a:pt x="745" y="775"/>
                  </a:cubicBezTo>
                  <a:cubicBezTo>
                    <a:pt x="745" y="775"/>
                    <a:pt x="815" y="825"/>
                    <a:pt x="875" y="874"/>
                  </a:cubicBezTo>
                  <a:cubicBezTo>
                    <a:pt x="944" y="914"/>
                    <a:pt x="1014" y="964"/>
                    <a:pt x="1014" y="964"/>
                  </a:cubicBezTo>
                  <a:cubicBezTo>
                    <a:pt x="1182" y="1083"/>
                    <a:pt x="1361" y="1192"/>
                    <a:pt x="1539" y="1291"/>
                  </a:cubicBezTo>
                  <a:lnTo>
                    <a:pt x="1601" y="1225"/>
                  </a:lnTo>
                  <a:lnTo>
                    <a:pt x="1601" y="1225"/>
                  </a:lnTo>
                  <a:lnTo>
                    <a:pt x="1678" y="1231"/>
                  </a:lnTo>
                  <a:cubicBezTo>
                    <a:pt x="1659" y="1092"/>
                    <a:pt x="1659" y="944"/>
                    <a:pt x="1689" y="805"/>
                  </a:cubicBezTo>
                  <a:cubicBezTo>
                    <a:pt x="1698" y="725"/>
                    <a:pt x="1709" y="655"/>
                    <a:pt x="1729" y="586"/>
                  </a:cubicBezTo>
                  <a:lnTo>
                    <a:pt x="1808" y="377"/>
                  </a:lnTo>
                  <a:cubicBezTo>
                    <a:pt x="1808" y="377"/>
                    <a:pt x="1845" y="238"/>
                    <a:pt x="1856" y="238"/>
                  </a:cubicBezTo>
                  <a:cubicBezTo>
                    <a:pt x="1857" y="238"/>
                    <a:pt x="1857" y="238"/>
                    <a:pt x="1857" y="238"/>
                  </a:cubicBezTo>
                  <a:lnTo>
                    <a:pt x="1897" y="159"/>
                  </a:lnTo>
                  <a:lnTo>
                    <a:pt x="1897" y="149"/>
                  </a:lnTo>
                  <a:lnTo>
                    <a:pt x="1887" y="149"/>
                  </a:lnTo>
                  <a:lnTo>
                    <a:pt x="1857" y="139"/>
                  </a:lnTo>
                  <a:lnTo>
                    <a:pt x="1798" y="130"/>
                  </a:lnTo>
                  <a:cubicBezTo>
                    <a:pt x="1798" y="130"/>
                    <a:pt x="1709" y="119"/>
                    <a:pt x="1609" y="110"/>
                  </a:cubicBezTo>
                  <a:cubicBezTo>
                    <a:pt x="1520" y="90"/>
                    <a:pt x="1431" y="80"/>
                    <a:pt x="1431" y="80"/>
                  </a:cubicBezTo>
                  <a:cubicBezTo>
                    <a:pt x="1222" y="60"/>
                    <a:pt x="1003" y="60"/>
                    <a:pt x="795" y="40"/>
                  </a:cubicBezTo>
                  <a:cubicBezTo>
                    <a:pt x="686" y="20"/>
                    <a:pt x="577" y="10"/>
                    <a:pt x="458" y="10"/>
                  </a:cubicBezTo>
                  <a:cubicBezTo>
                    <a:pt x="427" y="10"/>
                    <a:pt x="40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0" name="Google Shape;13000;p31"/>
            <p:cNvSpPr/>
            <p:nvPr/>
          </p:nvSpPr>
          <p:spPr>
            <a:xfrm>
              <a:off x="3648425" y="2067550"/>
              <a:ext cx="34525" cy="118925"/>
            </a:xfrm>
            <a:custGeom>
              <a:avLst/>
              <a:gdLst/>
              <a:ahLst/>
              <a:cxnLst/>
              <a:rect l="l" t="t" r="r" b="b"/>
              <a:pathLst>
                <a:path w="1381" h="4757" extrusionOk="0">
                  <a:moveTo>
                    <a:pt x="1380" y="0"/>
                  </a:moveTo>
                  <a:lnTo>
                    <a:pt x="983" y="20"/>
                  </a:lnTo>
                  <a:cubicBezTo>
                    <a:pt x="914" y="468"/>
                    <a:pt x="844" y="934"/>
                    <a:pt x="844" y="1381"/>
                  </a:cubicBezTo>
                  <a:cubicBezTo>
                    <a:pt x="835" y="1609"/>
                    <a:pt x="835" y="1838"/>
                    <a:pt x="835" y="2056"/>
                  </a:cubicBezTo>
                  <a:cubicBezTo>
                    <a:pt x="835" y="2056"/>
                    <a:pt x="855" y="2225"/>
                    <a:pt x="864" y="2394"/>
                  </a:cubicBezTo>
                  <a:cubicBezTo>
                    <a:pt x="884" y="2562"/>
                    <a:pt x="904" y="2721"/>
                    <a:pt x="904" y="2721"/>
                  </a:cubicBezTo>
                  <a:cubicBezTo>
                    <a:pt x="924" y="2840"/>
                    <a:pt x="934" y="2950"/>
                    <a:pt x="963" y="3059"/>
                  </a:cubicBezTo>
                  <a:lnTo>
                    <a:pt x="1043" y="3376"/>
                  </a:lnTo>
                  <a:lnTo>
                    <a:pt x="1122" y="3694"/>
                  </a:lnTo>
                  <a:lnTo>
                    <a:pt x="1162" y="3824"/>
                  </a:lnTo>
                  <a:lnTo>
                    <a:pt x="1162" y="3843"/>
                  </a:lnTo>
                  <a:cubicBezTo>
                    <a:pt x="1162" y="3853"/>
                    <a:pt x="1152" y="3853"/>
                    <a:pt x="1142" y="3853"/>
                  </a:cubicBezTo>
                  <a:lnTo>
                    <a:pt x="1102" y="3873"/>
                  </a:lnTo>
                  <a:lnTo>
                    <a:pt x="954" y="3943"/>
                  </a:lnTo>
                  <a:lnTo>
                    <a:pt x="815" y="4022"/>
                  </a:lnTo>
                  <a:lnTo>
                    <a:pt x="527" y="4191"/>
                  </a:lnTo>
                  <a:cubicBezTo>
                    <a:pt x="348" y="4310"/>
                    <a:pt x="179" y="4449"/>
                    <a:pt x="1" y="4578"/>
                  </a:cubicBezTo>
                  <a:lnTo>
                    <a:pt x="149" y="4757"/>
                  </a:lnTo>
                  <a:cubicBezTo>
                    <a:pt x="308" y="4627"/>
                    <a:pt x="467" y="4479"/>
                    <a:pt x="636" y="4349"/>
                  </a:cubicBezTo>
                  <a:lnTo>
                    <a:pt x="894" y="4161"/>
                  </a:lnTo>
                  <a:cubicBezTo>
                    <a:pt x="934" y="4131"/>
                    <a:pt x="983" y="4102"/>
                    <a:pt x="1023" y="4071"/>
                  </a:cubicBezTo>
                  <a:lnTo>
                    <a:pt x="1162" y="3992"/>
                  </a:lnTo>
                  <a:lnTo>
                    <a:pt x="1272" y="3943"/>
                  </a:lnTo>
                  <a:cubicBezTo>
                    <a:pt x="1281" y="3923"/>
                    <a:pt x="1311" y="3923"/>
                    <a:pt x="1311" y="3903"/>
                  </a:cubicBezTo>
                  <a:lnTo>
                    <a:pt x="1301" y="3843"/>
                  </a:lnTo>
                  <a:lnTo>
                    <a:pt x="1241" y="3654"/>
                  </a:lnTo>
                  <a:lnTo>
                    <a:pt x="1152" y="3347"/>
                  </a:lnTo>
                  <a:lnTo>
                    <a:pt x="1073" y="3029"/>
                  </a:lnTo>
                  <a:cubicBezTo>
                    <a:pt x="1043" y="2920"/>
                    <a:pt x="1043" y="2811"/>
                    <a:pt x="1023" y="2692"/>
                  </a:cubicBezTo>
                  <a:cubicBezTo>
                    <a:pt x="1023" y="2692"/>
                    <a:pt x="1013" y="2533"/>
                    <a:pt x="994" y="2374"/>
                  </a:cubicBezTo>
                  <a:cubicBezTo>
                    <a:pt x="994" y="2205"/>
                    <a:pt x="983" y="2036"/>
                    <a:pt x="983" y="2036"/>
                  </a:cubicBezTo>
                  <a:cubicBezTo>
                    <a:pt x="983" y="1818"/>
                    <a:pt x="1003" y="1589"/>
                    <a:pt x="1033" y="1361"/>
                  </a:cubicBezTo>
                  <a:cubicBezTo>
                    <a:pt x="1083" y="894"/>
                    <a:pt x="1222" y="448"/>
                    <a:pt x="13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31"/>
            <p:cNvSpPr/>
            <p:nvPr/>
          </p:nvSpPr>
          <p:spPr>
            <a:xfrm>
              <a:off x="3715200" y="2058875"/>
              <a:ext cx="71775" cy="104275"/>
            </a:xfrm>
            <a:custGeom>
              <a:avLst/>
              <a:gdLst/>
              <a:ahLst/>
              <a:cxnLst/>
              <a:rect l="l" t="t" r="r" b="b"/>
              <a:pathLst>
                <a:path w="2871" h="4171" extrusionOk="0">
                  <a:moveTo>
                    <a:pt x="377" y="0"/>
                  </a:moveTo>
                  <a:lnTo>
                    <a:pt x="0" y="109"/>
                  </a:lnTo>
                  <a:cubicBezTo>
                    <a:pt x="308" y="486"/>
                    <a:pt x="596" y="874"/>
                    <a:pt x="795" y="1271"/>
                  </a:cubicBezTo>
                  <a:cubicBezTo>
                    <a:pt x="894" y="1470"/>
                    <a:pt x="993" y="1688"/>
                    <a:pt x="1073" y="1896"/>
                  </a:cubicBezTo>
                  <a:lnTo>
                    <a:pt x="1172" y="2214"/>
                  </a:lnTo>
                  <a:cubicBezTo>
                    <a:pt x="1212" y="2373"/>
                    <a:pt x="1262" y="2532"/>
                    <a:pt x="1262" y="2532"/>
                  </a:cubicBezTo>
                  <a:cubicBezTo>
                    <a:pt x="1281" y="2641"/>
                    <a:pt x="1321" y="2750"/>
                    <a:pt x="1331" y="2860"/>
                  </a:cubicBezTo>
                  <a:lnTo>
                    <a:pt x="1361" y="3178"/>
                  </a:lnTo>
                  <a:lnTo>
                    <a:pt x="1390" y="3505"/>
                  </a:lnTo>
                  <a:lnTo>
                    <a:pt x="1401" y="3694"/>
                  </a:lnTo>
                  <a:lnTo>
                    <a:pt x="1401" y="3763"/>
                  </a:lnTo>
                  <a:cubicBezTo>
                    <a:pt x="1405" y="3768"/>
                    <a:pt x="1415" y="3768"/>
                    <a:pt x="1427" y="3768"/>
                  </a:cubicBezTo>
                  <a:cubicBezTo>
                    <a:pt x="1438" y="3768"/>
                    <a:pt x="1450" y="3768"/>
                    <a:pt x="1460" y="3773"/>
                  </a:cubicBezTo>
                  <a:lnTo>
                    <a:pt x="1569" y="3793"/>
                  </a:lnTo>
                  <a:lnTo>
                    <a:pt x="1887" y="3862"/>
                  </a:lnTo>
                  <a:cubicBezTo>
                    <a:pt x="1996" y="3882"/>
                    <a:pt x="2096" y="3922"/>
                    <a:pt x="2195" y="3952"/>
                  </a:cubicBezTo>
                  <a:cubicBezTo>
                    <a:pt x="2294" y="3981"/>
                    <a:pt x="2403" y="4001"/>
                    <a:pt x="2493" y="4051"/>
                  </a:cubicBezTo>
                  <a:lnTo>
                    <a:pt x="2791" y="4171"/>
                  </a:lnTo>
                  <a:lnTo>
                    <a:pt x="2870" y="3952"/>
                  </a:lnTo>
                  <a:lnTo>
                    <a:pt x="2552" y="3842"/>
                  </a:lnTo>
                  <a:cubicBezTo>
                    <a:pt x="2453" y="3813"/>
                    <a:pt x="2343" y="3793"/>
                    <a:pt x="2235" y="3773"/>
                  </a:cubicBezTo>
                  <a:cubicBezTo>
                    <a:pt x="2125" y="3743"/>
                    <a:pt x="2026" y="3714"/>
                    <a:pt x="1917" y="3703"/>
                  </a:cubicBezTo>
                  <a:lnTo>
                    <a:pt x="1589" y="3664"/>
                  </a:lnTo>
                  <a:lnTo>
                    <a:pt x="1540" y="3654"/>
                  </a:lnTo>
                  <a:lnTo>
                    <a:pt x="1520" y="3654"/>
                  </a:lnTo>
                  <a:lnTo>
                    <a:pt x="1520" y="3634"/>
                  </a:lnTo>
                  <a:lnTo>
                    <a:pt x="1509" y="3495"/>
                  </a:lnTo>
                  <a:lnTo>
                    <a:pt x="1480" y="3167"/>
                  </a:lnTo>
                  <a:lnTo>
                    <a:pt x="1440" y="2840"/>
                  </a:lnTo>
                  <a:cubicBezTo>
                    <a:pt x="1430" y="2730"/>
                    <a:pt x="1401" y="2622"/>
                    <a:pt x="1381" y="2522"/>
                  </a:cubicBezTo>
                  <a:cubicBezTo>
                    <a:pt x="1381" y="2522"/>
                    <a:pt x="1341" y="2353"/>
                    <a:pt x="1301" y="2194"/>
                  </a:cubicBezTo>
                  <a:cubicBezTo>
                    <a:pt x="1262" y="2035"/>
                    <a:pt x="1212" y="1867"/>
                    <a:pt x="1212" y="1867"/>
                  </a:cubicBezTo>
                  <a:cubicBezTo>
                    <a:pt x="1142" y="1658"/>
                    <a:pt x="1063" y="1440"/>
                    <a:pt x="973" y="1232"/>
                  </a:cubicBezTo>
                  <a:cubicBezTo>
                    <a:pt x="825" y="804"/>
                    <a:pt x="596" y="407"/>
                    <a:pt x="37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31"/>
            <p:cNvSpPr/>
            <p:nvPr/>
          </p:nvSpPr>
          <p:spPr>
            <a:xfrm>
              <a:off x="3688375" y="2213000"/>
              <a:ext cx="77475" cy="21150"/>
            </a:xfrm>
            <a:custGeom>
              <a:avLst/>
              <a:gdLst/>
              <a:ahLst/>
              <a:cxnLst/>
              <a:rect l="l" t="t" r="r" b="b"/>
              <a:pathLst>
                <a:path w="3099" h="846" extrusionOk="0">
                  <a:moveTo>
                    <a:pt x="1987" y="1"/>
                  </a:moveTo>
                  <a:lnTo>
                    <a:pt x="1887" y="11"/>
                  </a:lnTo>
                  <a:lnTo>
                    <a:pt x="1689" y="21"/>
                  </a:lnTo>
                  <a:cubicBezTo>
                    <a:pt x="1620" y="31"/>
                    <a:pt x="1550" y="41"/>
                    <a:pt x="1490" y="51"/>
                  </a:cubicBezTo>
                  <a:cubicBezTo>
                    <a:pt x="1421" y="60"/>
                    <a:pt x="1351" y="80"/>
                    <a:pt x="1292" y="91"/>
                  </a:cubicBezTo>
                  <a:cubicBezTo>
                    <a:pt x="1223" y="111"/>
                    <a:pt x="1153" y="120"/>
                    <a:pt x="1093" y="140"/>
                  </a:cubicBezTo>
                  <a:cubicBezTo>
                    <a:pt x="974" y="190"/>
                    <a:pt x="835" y="210"/>
                    <a:pt x="716" y="279"/>
                  </a:cubicBezTo>
                  <a:cubicBezTo>
                    <a:pt x="458" y="358"/>
                    <a:pt x="230" y="517"/>
                    <a:pt x="1" y="667"/>
                  </a:cubicBezTo>
                  <a:lnTo>
                    <a:pt x="150" y="845"/>
                  </a:lnTo>
                  <a:cubicBezTo>
                    <a:pt x="349" y="686"/>
                    <a:pt x="537" y="508"/>
                    <a:pt x="775" y="398"/>
                  </a:cubicBezTo>
                  <a:cubicBezTo>
                    <a:pt x="885" y="329"/>
                    <a:pt x="1004" y="299"/>
                    <a:pt x="1123" y="250"/>
                  </a:cubicBezTo>
                  <a:cubicBezTo>
                    <a:pt x="1183" y="219"/>
                    <a:pt x="1252" y="210"/>
                    <a:pt x="1311" y="190"/>
                  </a:cubicBezTo>
                  <a:cubicBezTo>
                    <a:pt x="1371" y="180"/>
                    <a:pt x="1441" y="160"/>
                    <a:pt x="1501" y="150"/>
                  </a:cubicBezTo>
                  <a:cubicBezTo>
                    <a:pt x="1570" y="140"/>
                    <a:pt x="1629" y="130"/>
                    <a:pt x="1699" y="120"/>
                  </a:cubicBezTo>
                  <a:lnTo>
                    <a:pt x="1887" y="120"/>
                  </a:lnTo>
                  <a:lnTo>
                    <a:pt x="1987" y="111"/>
                  </a:lnTo>
                  <a:lnTo>
                    <a:pt x="2086" y="120"/>
                  </a:lnTo>
                  <a:lnTo>
                    <a:pt x="2275" y="140"/>
                  </a:lnTo>
                  <a:cubicBezTo>
                    <a:pt x="2344" y="150"/>
                    <a:pt x="2404" y="170"/>
                    <a:pt x="2474" y="180"/>
                  </a:cubicBezTo>
                  <a:cubicBezTo>
                    <a:pt x="2503" y="190"/>
                    <a:pt x="2533" y="190"/>
                    <a:pt x="2563" y="199"/>
                  </a:cubicBezTo>
                  <a:lnTo>
                    <a:pt x="2652" y="230"/>
                  </a:lnTo>
                  <a:cubicBezTo>
                    <a:pt x="2652" y="230"/>
                    <a:pt x="2702" y="239"/>
                    <a:pt x="2741" y="259"/>
                  </a:cubicBezTo>
                  <a:cubicBezTo>
                    <a:pt x="2791" y="269"/>
                    <a:pt x="2841" y="279"/>
                    <a:pt x="2841" y="289"/>
                  </a:cubicBezTo>
                  <a:cubicBezTo>
                    <a:pt x="2860" y="299"/>
                    <a:pt x="2900" y="309"/>
                    <a:pt x="2930" y="319"/>
                  </a:cubicBezTo>
                  <a:lnTo>
                    <a:pt x="3010" y="349"/>
                  </a:lnTo>
                  <a:lnTo>
                    <a:pt x="3099" y="111"/>
                  </a:lnTo>
                  <a:lnTo>
                    <a:pt x="2990" y="91"/>
                  </a:lnTo>
                  <a:cubicBezTo>
                    <a:pt x="2960" y="91"/>
                    <a:pt x="2930" y="91"/>
                    <a:pt x="2891" y="80"/>
                  </a:cubicBezTo>
                  <a:cubicBezTo>
                    <a:pt x="2891" y="71"/>
                    <a:pt x="2841" y="71"/>
                    <a:pt x="2791" y="60"/>
                  </a:cubicBezTo>
                  <a:cubicBezTo>
                    <a:pt x="2741" y="51"/>
                    <a:pt x="2692" y="51"/>
                    <a:pt x="2692" y="51"/>
                  </a:cubicBezTo>
                  <a:lnTo>
                    <a:pt x="2593" y="31"/>
                  </a:lnTo>
                  <a:cubicBezTo>
                    <a:pt x="2563" y="21"/>
                    <a:pt x="2523" y="21"/>
                    <a:pt x="2493" y="21"/>
                  </a:cubicBezTo>
                  <a:cubicBezTo>
                    <a:pt x="2424" y="11"/>
                    <a:pt x="2354" y="11"/>
                    <a:pt x="229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3" name="Google Shape;13003;p31"/>
            <p:cNvSpPr/>
            <p:nvPr/>
          </p:nvSpPr>
          <p:spPr>
            <a:xfrm>
              <a:off x="3703050" y="2235850"/>
              <a:ext cx="54850" cy="15675"/>
            </a:xfrm>
            <a:custGeom>
              <a:avLst/>
              <a:gdLst/>
              <a:ahLst/>
              <a:cxnLst/>
              <a:rect l="l" t="t" r="r" b="b"/>
              <a:pathLst>
                <a:path w="2194" h="627" extrusionOk="0">
                  <a:moveTo>
                    <a:pt x="1410" y="0"/>
                  </a:moveTo>
                  <a:lnTo>
                    <a:pt x="1340" y="11"/>
                  </a:lnTo>
                  <a:cubicBezTo>
                    <a:pt x="1315" y="15"/>
                    <a:pt x="1291" y="15"/>
                    <a:pt x="1267" y="15"/>
                  </a:cubicBezTo>
                  <a:cubicBezTo>
                    <a:pt x="1243" y="15"/>
                    <a:pt x="1221" y="15"/>
                    <a:pt x="1201" y="20"/>
                  </a:cubicBezTo>
                  <a:cubicBezTo>
                    <a:pt x="1152" y="31"/>
                    <a:pt x="1102" y="40"/>
                    <a:pt x="1062" y="40"/>
                  </a:cubicBezTo>
                  <a:cubicBezTo>
                    <a:pt x="1013" y="40"/>
                    <a:pt x="963" y="60"/>
                    <a:pt x="923" y="70"/>
                  </a:cubicBezTo>
                  <a:cubicBezTo>
                    <a:pt x="874" y="80"/>
                    <a:pt x="824" y="90"/>
                    <a:pt x="784" y="100"/>
                  </a:cubicBezTo>
                  <a:cubicBezTo>
                    <a:pt x="695" y="139"/>
                    <a:pt x="596" y="150"/>
                    <a:pt x="516" y="189"/>
                  </a:cubicBezTo>
                  <a:cubicBezTo>
                    <a:pt x="338" y="239"/>
                    <a:pt x="179" y="348"/>
                    <a:pt x="0" y="448"/>
                  </a:cubicBezTo>
                  <a:lnTo>
                    <a:pt x="159" y="626"/>
                  </a:lnTo>
                  <a:cubicBezTo>
                    <a:pt x="288" y="517"/>
                    <a:pt x="417" y="388"/>
                    <a:pt x="576" y="318"/>
                  </a:cubicBezTo>
                  <a:cubicBezTo>
                    <a:pt x="645" y="259"/>
                    <a:pt x="735" y="249"/>
                    <a:pt x="814" y="209"/>
                  </a:cubicBezTo>
                  <a:cubicBezTo>
                    <a:pt x="854" y="189"/>
                    <a:pt x="903" y="189"/>
                    <a:pt x="943" y="170"/>
                  </a:cubicBezTo>
                  <a:cubicBezTo>
                    <a:pt x="983" y="159"/>
                    <a:pt x="1033" y="139"/>
                    <a:pt x="1072" y="139"/>
                  </a:cubicBezTo>
                  <a:cubicBezTo>
                    <a:pt x="1122" y="139"/>
                    <a:pt x="1161" y="130"/>
                    <a:pt x="1211" y="120"/>
                  </a:cubicBezTo>
                  <a:lnTo>
                    <a:pt x="1410" y="120"/>
                  </a:lnTo>
                  <a:lnTo>
                    <a:pt x="1479" y="130"/>
                  </a:lnTo>
                  <a:cubicBezTo>
                    <a:pt x="1519" y="130"/>
                    <a:pt x="1569" y="139"/>
                    <a:pt x="1609" y="139"/>
                  </a:cubicBezTo>
                  <a:cubicBezTo>
                    <a:pt x="1658" y="150"/>
                    <a:pt x="1698" y="159"/>
                    <a:pt x="1737" y="170"/>
                  </a:cubicBezTo>
                  <a:cubicBezTo>
                    <a:pt x="1767" y="179"/>
                    <a:pt x="1787" y="179"/>
                    <a:pt x="1807" y="189"/>
                  </a:cubicBezTo>
                  <a:lnTo>
                    <a:pt x="1867" y="209"/>
                  </a:lnTo>
                  <a:lnTo>
                    <a:pt x="1995" y="249"/>
                  </a:lnTo>
                  <a:cubicBezTo>
                    <a:pt x="2015" y="269"/>
                    <a:pt x="2035" y="269"/>
                    <a:pt x="2055" y="278"/>
                  </a:cubicBezTo>
                  <a:lnTo>
                    <a:pt x="2115" y="298"/>
                  </a:lnTo>
                  <a:lnTo>
                    <a:pt x="2194" y="60"/>
                  </a:lnTo>
                  <a:lnTo>
                    <a:pt x="2125" y="50"/>
                  </a:lnTo>
                  <a:cubicBezTo>
                    <a:pt x="2095" y="50"/>
                    <a:pt x="2075" y="50"/>
                    <a:pt x="2055" y="40"/>
                  </a:cubicBezTo>
                  <a:lnTo>
                    <a:pt x="1976" y="40"/>
                  </a:lnTo>
                  <a:cubicBezTo>
                    <a:pt x="1946" y="31"/>
                    <a:pt x="1906" y="31"/>
                    <a:pt x="1906" y="31"/>
                  </a:cubicBezTo>
                  <a:lnTo>
                    <a:pt x="1837" y="11"/>
                  </a:lnTo>
                  <a:lnTo>
                    <a:pt x="1767" y="11"/>
                  </a:lnTo>
                  <a:cubicBezTo>
                    <a:pt x="1717" y="11"/>
                    <a:pt x="1668" y="11"/>
                    <a:pt x="1628" y="0"/>
                  </a:cubicBezTo>
                  <a:cubicBezTo>
                    <a:pt x="1595" y="0"/>
                    <a:pt x="1562" y="5"/>
                    <a:pt x="1529" y="5"/>
                  </a:cubicBezTo>
                  <a:cubicBezTo>
                    <a:pt x="1512" y="5"/>
                    <a:pt x="1496" y="4"/>
                    <a:pt x="14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4" name="Google Shape;13004;p31"/>
            <p:cNvSpPr/>
            <p:nvPr/>
          </p:nvSpPr>
          <p:spPr>
            <a:xfrm>
              <a:off x="3674250" y="2057375"/>
              <a:ext cx="47675" cy="13175"/>
            </a:xfrm>
            <a:custGeom>
              <a:avLst/>
              <a:gdLst/>
              <a:ahLst/>
              <a:cxnLst/>
              <a:rect l="l" t="t" r="r" b="b"/>
              <a:pathLst>
                <a:path w="1907" h="527" extrusionOk="0">
                  <a:moveTo>
                    <a:pt x="1907" y="1"/>
                  </a:moveTo>
                  <a:lnTo>
                    <a:pt x="1907" y="1"/>
                  </a:lnTo>
                  <a:cubicBezTo>
                    <a:pt x="1807" y="10"/>
                    <a:pt x="1718" y="10"/>
                    <a:pt x="1638" y="21"/>
                  </a:cubicBezTo>
                  <a:cubicBezTo>
                    <a:pt x="1638" y="21"/>
                    <a:pt x="1569" y="30"/>
                    <a:pt x="1510" y="40"/>
                  </a:cubicBezTo>
                  <a:lnTo>
                    <a:pt x="1390" y="60"/>
                  </a:lnTo>
                  <a:cubicBezTo>
                    <a:pt x="1241" y="100"/>
                    <a:pt x="1092" y="129"/>
                    <a:pt x="943" y="160"/>
                  </a:cubicBezTo>
                  <a:lnTo>
                    <a:pt x="735" y="189"/>
                  </a:lnTo>
                  <a:cubicBezTo>
                    <a:pt x="656" y="209"/>
                    <a:pt x="586" y="219"/>
                    <a:pt x="506" y="229"/>
                  </a:cubicBezTo>
                  <a:cubicBezTo>
                    <a:pt x="427" y="239"/>
                    <a:pt x="347" y="259"/>
                    <a:pt x="268" y="268"/>
                  </a:cubicBezTo>
                  <a:cubicBezTo>
                    <a:pt x="189" y="288"/>
                    <a:pt x="80" y="308"/>
                    <a:pt x="0" y="348"/>
                  </a:cubicBezTo>
                  <a:lnTo>
                    <a:pt x="208" y="527"/>
                  </a:lnTo>
                  <a:cubicBezTo>
                    <a:pt x="268" y="517"/>
                    <a:pt x="288" y="477"/>
                    <a:pt x="347" y="447"/>
                  </a:cubicBezTo>
                  <a:cubicBezTo>
                    <a:pt x="407" y="427"/>
                    <a:pt x="477" y="398"/>
                    <a:pt x="536" y="368"/>
                  </a:cubicBezTo>
                  <a:cubicBezTo>
                    <a:pt x="606" y="348"/>
                    <a:pt x="675" y="328"/>
                    <a:pt x="755" y="308"/>
                  </a:cubicBezTo>
                  <a:cubicBezTo>
                    <a:pt x="824" y="299"/>
                    <a:pt x="903" y="279"/>
                    <a:pt x="973" y="268"/>
                  </a:cubicBezTo>
                  <a:cubicBezTo>
                    <a:pt x="1122" y="239"/>
                    <a:pt x="1261" y="219"/>
                    <a:pt x="1410" y="209"/>
                  </a:cubicBezTo>
                  <a:cubicBezTo>
                    <a:pt x="1479" y="209"/>
                    <a:pt x="1549" y="209"/>
                    <a:pt x="1609" y="219"/>
                  </a:cubicBezTo>
                  <a:cubicBezTo>
                    <a:pt x="1678" y="219"/>
                    <a:pt x="1718" y="239"/>
                    <a:pt x="1768" y="259"/>
                  </a:cubicBezTo>
                  <a:lnTo>
                    <a:pt x="19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31"/>
            <p:cNvSpPr/>
            <p:nvPr/>
          </p:nvSpPr>
          <p:spPr>
            <a:xfrm>
              <a:off x="3708000" y="2153700"/>
              <a:ext cx="29325" cy="50650"/>
            </a:xfrm>
            <a:custGeom>
              <a:avLst/>
              <a:gdLst/>
              <a:ahLst/>
              <a:cxnLst/>
              <a:rect l="l" t="t" r="r" b="b"/>
              <a:pathLst>
                <a:path w="1173" h="2026" extrusionOk="0">
                  <a:moveTo>
                    <a:pt x="338" y="208"/>
                  </a:moveTo>
                  <a:lnTo>
                    <a:pt x="348" y="228"/>
                  </a:lnTo>
                  <a:cubicBezTo>
                    <a:pt x="378" y="248"/>
                    <a:pt x="398" y="268"/>
                    <a:pt x="418" y="288"/>
                  </a:cubicBezTo>
                  <a:lnTo>
                    <a:pt x="447" y="347"/>
                  </a:lnTo>
                  <a:cubicBezTo>
                    <a:pt x="467" y="367"/>
                    <a:pt x="477" y="387"/>
                    <a:pt x="487" y="417"/>
                  </a:cubicBezTo>
                  <a:cubicBezTo>
                    <a:pt x="546" y="506"/>
                    <a:pt x="586" y="606"/>
                    <a:pt x="636" y="705"/>
                  </a:cubicBezTo>
                  <a:cubicBezTo>
                    <a:pt x="735" y="903"/>
                    <a:pt x="835" y="1092"/>
                    <a:pt x="914" y="1291"/>
                  </a:cubicBezTo>
                  <a:cubicBezTo>
                    <a:pt x="914" y="1291"/>
                    <a:pt x="944" y="1351"/>
                    <a:pt x="963" y="1410"/>
                  </a:cubicBezTo>
                  <a:cubicBezTo>
                    <a:pt x="994" y="1470"/>
                    <a:pt x="1013" y="1529"/>
                    <a:pt x="1013" y="1529"/>
                  </a:cubicBezTo>
                  <a:cubicBezTo>
                    <a:pt x="1013" y="1539"/>
                    <a:pt x="1033" y="1559"/>
                    <a:pt x="1023" y="1569"/>
                  </a:cubicBezTo>
                  <a:lnTo>
                    <a:pt x="914" y="1569"/>
                  </a:lnTo>
                  <a:cubicBezTo>
                    <a:pt x="835" y="1569"/>
                    <a:pt x="755" y="1579"/>
                    <a:pt x="685" y="1598"/>
                  </a:cubicBezTo>
                  <a:lnTo>
                    <a:pt x="457" y="1638"/>
                  </a:lnTo>
                  <a:lnTo>
                    <a:pt x="229" y="1708"/>
                  </a:lnTo>
                  <a:cubicBezTo>
                    <a:pt x="212" y="1715"/>
                    <a:pt x="195" y="1722"/>
                    <a:pt x="178" y="1730"/>
                  </a:cubicBezTo>
                  <a:lnTo>
                    <a:pt x="178" y="1730"/>
                  </a:lnTo>
                  <a:cubicBezTo>
                    <a:pt x="173" y="1603"/>
                    <a:pt x="169" y="1477"/>
                    <a:pt x="169" y="1351"/>
                  </a:cubicBezTo>
                  <a:cubicBezTo>
                    <a:pt x="169" y="1351"/>
                    <a:pt x="179" y="1271"/>
                    <a:pt x="179" y="1192"/>
                  </a:cubicBezTo>
                  <a:cubicBezTo>
                    <a:pt x="189" y="1112"/>
                    <a:pt x="189" y="1033"/>
                    <a:pt x="189" y="1033"/>
                  </a:cubicBezTo>
                  <a:cubicBezTo>
                    <a:pt x="189" y="1033"/>
                    <a:pt x="199" y="953"/>
                    <a:pt x="209" y="864"/>
                  </a:cubicBezTo>
                  <a:lnTo>
                    <a:pt x="229" y="705"/>
                  </a:lnTo>
                  <a:cubicBezTo>
                    <a:pt x="229" y="705"/>
                    <a:pt x="248" y="625"/>
                    <a:pt x="259" y="546"/>
                  </a:cubicBezTo>
                  <a:lnTo>
                    <a:pt x="299" y="387"/>
                  </a:lnTo>
                  <a:lnTo>
                    <a:pt x="318" y="278"/>
                  </a:lnTo>
                  <a:lnTo>
                    <a:pt x="328" y="228"/>
                  </a:lnTo>
                  <a:lnTo>
                    <a:pt x="338" y="208"/>
                  </a:lnTo>
                  <a:close/>
                  <a:moveTo>
                    <a:pt x="288" y="0"/>
                  </a:moveTo>
                  <a:cubicBezTo>
                    <a:pt x="279" y="10"/>
                    <a:pt x="279" y="30"/>
                    <a:pt x="268" y="49"/>
                  </a:cubicBezTo>
                  <a:lnTo>
                    <a:pt x="239" y="159"/>
                  </a:lnTo>
                  <a:cubicBezTo>
                    <a:pt x="239" y="159"/>
                    <a:pt x="219" y="208"/>
                    <a:pt x="209" y="248"/>
                  </a:cubicBezTo>
                  <a:cubicBezTo>
                    <a:pt x="189" y="298"/>
                    <a:pt x="179" y="347"/>
                    <a:pt x="179" y="347"/>
                  </a:cubicBezTo>
                  <a:cubicBezTo>
                    <a:pt x="179" y="347"/>
                    <a:pt x="160" y="437"/>
                    <a:pt x="140" y="517"/>
                  </a:cubicBezTo>
                  <a:cubicBezTo>
                    <a:pt x="129" y="596"/>
                    <a:pt x="109" y="675"/>
                    <a:pt x="109" y="675"/>
                  </a:cubicBezTo>
                  <a:cubicBezTo>
                    <a:pt x="109" y="675"/>
                    <a:pt x="90" y="755"/>
                    <a:pt x="80" y="834"/>
                  </a:cubicBezTo>
                  <a:cubicBezTo>
                    <a:pt x="60" y="914"/>
                    <a:pt x="50" y="993"/>
                    <a:pt x="50" y="993"/>
                  </a:cubicBezTo>
                  <a:lnTo>
                    <a:pt x="30" y="1152"/>
                  </a:lnTo>
                  <a:cubicBezTo>
                    <a:pt x="30" y="1231"/>
                    <a:pt x="21" y="1311"/>
                    <a:pt x="21" y="1311"/>
                  </a:cubicBezTo>
                  <a:cubicBezTo>
                    <a:pt x="1" y="1509"/>
                    <a:pt x="1" y="1737"/>
                    <a:pt x="1" y="1946"/>
                  </a:cubicBezTo>
                  <a:cubicBezTo>
                    <a:pt x="1" y="1946"/>
                    <a:pt x="42" y="1946"/>
                    <a:pt x="87" y="1954"/>
                  </a:cubicBezTo>
                  <a:lnTo>
                    <a:pt x="87" y="1954"/>
                  </a:lnTo>
                  <a:lnTo>
                    <a:pt x="120" y="2026"/>
                  </a:lnTo>
                  <a:cubicBezTo>
                    <a:pt x="239" y="1936"/>
                    <a:pt x="368" y="1876"/>
                    <a:pt x="497" y="1817"/>
                  </a:cubicBezTo>
                  <a:lnTo>
                    <a:pt x="705" y="1757"/>
                  </a:lnTo>
                  <a:cubicBezTo>
                    <a:pt x="785" y="1737"/>
                    <a:pt x="855" y="1708"/>
                    <a:pt x="924" y="1708"/>
                  </a:cubicBezTo>
                  <a:lnTo>
                    <a:pt x="1073" y="1688"/>
                  </a:lnTo>
                  <a:lnTo>
                    <a:pt x="1152" y="1678"/>
                  </a:lnTo>
                  <a:lnTo>
                    <a:pt x="1172" y="1678"/>
                  </a:lnTo>
                  <a:lnTo>
                    <a:pt x="1162" y="1668"/>
                  </a:lnTo>
                  <a:lnTo>
                    <a:pt x="1152" y="1638"/>
                  </a:lnTo>
                  <a:lnTo>
                    <a:pt x="1133" y="1579"/>
                  </a:lnTo>
                  <a:cubicBezTo>
                    <a:pt x="1133" y="1579"/>
                    <a:pt x="1102" y="1499"/>
                    <a:pt x="1063" y="1410"/>
                  </a:cubicBezTo>
                  <a:cubicBezTo>
                    <a:pt x="1033" y="1320"/>
                    <a:pt x="994" y="1241"/>
                    <a:pt x="994" y="1241"/>
                  </a:cubicBezTo>
                  <a:cubicBezTo>
                    <a:pt x="914" y="1042"/>
                    <a:pt x="795" y="844"/>
                    <a:pt x="716" y="656"/>
                  </a:cubicBezTo>
                  <a:cubicBezTo>
                    <a:pt x="665" y="556"/>
                    <a:pt x="626" y="457"/>
                    <a:pt x="577" y="358"/>
                  </a:cubicBezTo>
                  <a:cubicBezTo>
                    <a:pt x="566" y="338"/>
                    <a:pt x="546" y="308"/>
                    <a:pt x="537" y="288"/>
                  </a:cubicBezTo>
                  <a:lnTo>
                    <a:pt x="477" y="208"/>
                  </a:lnTo>
                  <a:cubicBezTo>
                    <a:pt x="438" y="149"/>
                    <a:pt x="387" y="89"/>
                    <a:pt x="328" y="40"/>
                  </a:cubicBezTo>
                  <a:lnTo>
                    <a:pt x="2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31"/>
            <p:cNvSpPr/>
            <p:nvPr/>
          </p:nvSpPr>
          <p:spPr>
            <a:xfrm>
              <a:off x="3784950" y="2121925"/>
              <a:ext cx="118425" cy="55675"/>
            </a:xfrm>
            <a:custGeom>
              <a:avLst/>
              <a:gdLst/>
              <a:ahLst/>
              <a:cxnLst/>
              <a:rect l="l" t="t" r="r" b="b"/>
              <a:pathLst>
                <a:path w="4737" h="2227" extrusionOk="0">
                  <a:moveTo>
                    <a:pt x="4518" y="0"/>
                  </a:moveTo>
                  <a:cubicBezTo>
                    <a:pt x="4091" y="169"/>
                    <a:pt x="3664" y="338"/>
                    <a:pt x="3267" y="556"/>
                  </a:cubicBezTo>
                  <a:cubicBezTo>
                    <a:pt x="3068" y="665"/>
                    <a:pt x="2880" y="764"/>
                    <a:pt x="2682" y="894"/>
                  </a:cubicBezTo>
                  <a:cubicBezTo>
                    <a:pt x="2682" y="894"/>
                    <a:pt x="2543" y="983"/>
                    <a:pt x="2403" y="1082"/>
                  </a:cubicBezTo>
                  <a:cubicBezTo>
                    <a:pt x="2274" y="1181"/>
                    <a:pt x="2135" y="1281"/>
                    <a:pt x="2135" y="1281"/>
                  </a:cubicBezTo>
                  <a:cubicBezTo>
                    <a:pt x="2046" y="1351"/>
                    <a:pt x="1956" y="1420"/>
                    <a:pt x="1877" y="1490"/>
                  </a:cubicBezTo>
                  <a:lnTo>
                    <a:pt x="1639" y="1718"/>
                  </a:lnTo>
                  <a:lnTo>
                    <a:pt x="1400" y="1956"/>
                  </a:lnTo>
                  <a:lnTo>
                    <a:pt x="1311" y="2046"/>
                  </a:lnTo>
                  <a:lnTo>
                    <a:pt x="1291" y="2055"/>
                  </a:lnTo>
                  <a:cubicBezTo>
                    <a:pt x="1291" y="2055"/>
                    <a:pt x="1281" y="2055"/>
                    <a:pt x="1281" y="2046"/>
                  </a:cubicBezTo>
                  <a:lnTo>
                    <a:pt x="1241" y="2026"/>
                  </a:lnTo>
                  <a:cubicBezTo>
                    <a:pt x="1063" y="1896"/>
                    <a:pt x="864" y="1797"/>
                    <a:pt x="676" y="1688"/>
                  </a:cubicBezTo>
                  <a:lnTo>
                    <a:pt x="378" y="1549"/>
                  </a:lnTo>
                  <a:lnTo>
                    <a:pt x="229" y="1479"/>
                  </a:lnTo>
                  <a:cubicBezTo>
                    <a:pt x="179" y="1459"/>
                    <a:pt x="129" y="1450"/>
                    <a:pt x="80" y="1430"/>
                  </a:cubicBezTo>
                  <a:lnTo>
                    <a:pt x="1" y="1649"/>
                  </a:lnTo>
                  <a:cubicBezTo>
                    <a:pt x="50" y="1658"/>
                    <a:pt x="100" y="1668"/>
                    <a:pt x="149" y="1688"/>
                  </a:cubicBezTo>
                  <a:lnTo>
                    <a:pt x="299" y="1748"/>
                  </a:lnTo>
                  <a:lnTo>
                    <a:pt x="596" y="1857"/>
                  </a:lnTo>
                  <a:cubicBezTo>
                    <a:pt x="785" y="1946"/>
                    <a:pt x="983" y="2035"/>
                    <a:pt x="1172" y="2135"/>
                  </a:cubicBezTo>
                  <a:lnTo>
                    <a:pt x="1272" y="2194"/>
                  </a:lnTo>
                  <a:cubicBezTo>
                    <a:pt x="1280" y="2203"/>
                    <a:pt x="1296" y="2226"/>
                    <a:pt x="1313" y="2226"/>
                  </a:cubicBezTo>
                  <a:cubicBezTo>
                    <a:pt x="1315" y="2226"/>
                    <a:pt x="1318" y="2226"/>
                    <a:pt x="1321" y="2224"/>
                  </a:cubicBezTo>
                  <a:lnTo>
                    <a:pt x="1361" y="2174"/>
                  </a:lnTo>
                  <a:lnTo>
                    <a:pt x="1500" y="2035"/>
                  </a:lnTo>
                  <a:lnTo>
                    <a:pt x="1718" y="1807"/>
                  </a:lnTo>
                  <a:lnTo>
                    <a:pt x="1956" y="1579"/>
                  </a:lnTo>
                  <a:cubicBezTo>
                    <a:pt x="2036" y="1499"/>
                    <a:pt x="2135" y="1440"/>
                    <a:pt x="2214" y="1371"/>
                  </a:cubicBezTo>
                  <a:cubicBezTo>
                    <a:pt x="2214" y="1371"/>
                    <a:pt x="2353" y="1271"/>
                    <a:pt x="2492" y="1181"/>
                  </a:cubicBezTo>
                  <a:cubicBezTo>
                    <a:pt x="2631" y="1082"/>
                    <a:pt x="2770" y="1003"/>
                    <a:pt x="2770" y="1003"/>
                  </a:cubicBezTo>
                  <a:cubicBezTo>
                    <a:pt x="2969" y="894"/>
                    <a:pt x="3178" y="804"/>
                    <a:pt x="3386" y="715"/>
                  </a:cubicBezTo>
                  <a:cubicBezTo>
                    <a:pt x="3794" y="526"/>
                    <a:pt x="4270" y="407"/>
                    <a:pt x="4736" y="328"/>
                  </a:cubicBezTo>
                  <a:cubicBezTo>
                    <a:pt x="4736" y="328"/>
                    <a:pt x="4687" y="239"/>
                    <a:pt x="4628" y="159"/>
                  </a:cubicBezTo>
                  <a:cubicBezTo>
                    <a:pt x="4578" y="69"/>
                    <a:pt x="4518" y="0"/>
                    <a:pt x="451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31"/>
            <p:cNvSpPr/>
            <p:nvPr/>
          </p:nvSpPr>
          <p:spPr>
            <a:xfrm>
              <a:off x="3862650" y="2155175"/>
              <a:ext cx="69025" cy="110975"/>
            </a:xfrm>
            <a:custGeom>
              <a:avLst/>
              <a:gdLst/>
              <a:ahLst/>
              <a:cxnLst/>
              <a:rect l="l" t="t" r="r" b="b"/>
              <a:pathLst>
                <a:path w="2761" h="4439" extrusionOk="0">
                  <a:moveTo>
                    <a:pt x="2473" y="1"/>
                  </a:moveTo>
                  <a:cubicBezTo>
                    <a:pt x="2314" y="438"/>
                    <a:pt x="2115" y="884"/>
                    <a:pt x="1857" y="1261"/>
                  </a:cubicBezTo>
                  <a:cubicBezTo>
                    <a:pt x="1738" y="1450"/>
                    <a:pt x="1609" y="1639"/>
                    <a:pt x="1470" y="1817"/>
                  </a:cubicBezTo>
                  <a:cubicBezTo>
                    <a:pt x="1470" y="1817"/>
                    <a:pt x="1361" y="1937"/>
                    <a:pt x="1242" y="2056"/>
                  </a:cubicBezTo>
                  <a:lnTo>
                    <a:pt x="1003" y="2294"/>
                  </a:lnTo>
                  <a:cubicBezTo>
                    <a:pt x="924" y="2373"/>
                    <a:pt x="854" y="2453"/>
                    <a:pt x="765" y="2523"/>
                  </a:cubicBezTo>
                  <a:lnTo>
                    <a:pt x="497" y="2711"/>
                  </a:lnTo>
                  <a:lnTo>
                    <a:pt x="229" y="2900"/>
                  </a:lnTo>
                  <a:lnTo>
                    <a:pt x="70" y="2999"/>
                  </a:lnTo>
                  <a:lnTo>
                    <a:pt x="10" y="3039"/>
                  </a:lnTo>
                  <a:cubicBezTo>
                    <a:pt x="0" y="3049"/>
                    <a:pt x="20" y="3079"/>
                    <a:pt x="30" y="3088"/>
                  </a:cubicBezTo>
                  <a:lnTo>
                    <a:pt x="70" y="3198"/>
                  </a:lnTo>
                  <a:cubicBezTo>
                    <a:pt x="139" y="3406"/>
                    <a:pt x="199" y="3615"/>
                    <a:pt x="258" y="3814"/>
                  </a:cubicBezTo>
                  <a:lnTo>
                    <a:pt x="308" y="4131"/>
                  </a:lnTo>
                  <a:lnTo>
                    <a:pt x="338" y="4280"/>
                  </a:lnTo>
                  <a:cubicBezTo>
                    <a:pt x="348" y="4330"/>
                    <a:pt x="348" y="4389"/>
                    <a:pt x="358" y="4439"/>
                  </a:cubicBezTo>
                  <a:lnTo>
                    <a:pt x="586" y="4399"/>
                  </a:lnTo>
                  <a:cubicBezTo>
                    <a:pt x="576" y="4339"/>
                    <a:pt x="566" y="4290"/>
                    <a:pt x="556" y="4240"/>
                  </a:cubicBezTo>
                  <a:lnTo>
                    <a:pt x="516" y="4081"/>
                  </a:lnTo>
                  <a:lnTo>
                    <a:pt x="427" y="3764"/>
                  </a:lnTo>
                  <a:cubicBezTo>
                    <a:pt x="358" y="3555"/>
                    <a:pt x="288" y="3347"/>
                    <a:pt x="199" y="3148"/>
                  </a:cubicBezTo>
                  <a:lnTo>
                    <a:pt x="179" y="3108"/>
                  </a:lnTo>
                  <a:cubicBezTo>
                    <a:pt x="179" y="3099"/>
                    <a:pt x="169" y="3088"/>
                    <a:pt x="169" y="3088"/>
                  </a:cubicBezTo>
                  <a:lnTo>
                    <a:pt x="189" y="3079"/>
                  </a:lnTo>
                  <a:lnTo>
                    <a:pt x="298" y="2999"/>
                  </a:lnTo>
                  <a:lnTo>
                    <a:pt x="566" y="2810"/>
                  </a:lnTo>
                  <a:lnTo>
                    <a:pt x="825" y="2612"/>
                  </a:lnTo>
                  <a:cubicBezTo>
                    <a:pt x="914" y="2552"/>
                    <a:pt x="993" y="2463"/>
                    <a:pt x="1083" y="2393"/>
                  </a:cubicBezTo>
                  <a:cubicBezTo>
                    <a:pt x="1083" y="2393"/>
                    <a:pt x="1202" y="2274"/>
                    <a:pt x="1321" y="2165"/>
                  </a:cubicBezTo>
                  <a:lnTo>
                    <a:pt x="1559" y="1927"/>
                  </a:lnTo>
                  <a:cubicBezTo>
                    <a:pt x="1718" y="1748"/>
                    <a:pt x="1847" y="1579"/>
                    <a:pt x="1986" y="1400"/>
                  </a:cubicBezTo>
                  <a:cubicBezTo>
                    <a:pt x="2274" y="1053"/>
                    <a:pt x="2513" y="656"/>
                    <a:pt x="2760" y="268"/>
                  </a:cubicBezTo>
                  <a:cubicBezTo>
                    <a:pt x="2760" y="268"/>
                    <a:pt x="2691" y="189"/>
                    <a:pt x="2621" y="129"/>
                  </a:cubicBezTo>
                  <a:cubicBezTo>
                    <a:pt x="2542" y="60"/>
                    <a:pt x="2473" y="1"/>
                    <a:pt x="247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8" name="Google Shape;13008;p31"/>
            <p:cNvSpPr/>
            <p:nvPr/>
          </p:nvSpPr>
          <p:spPr>
            <a:xfrm>
              <a:off x="3763600" y="2216000"/>
              <a:ext cx="52650" cy="61075"/>
            </a:xfrm>
            <a:custGeom>
              <a:avLst/>
              <a:gdLst/>
              <a:ahLst/>
              <a:cxnLst/>
              <a:rect l="l" t="t" r="r" b="b"/>
              <a:pathLst>
                <a:path w="2106" h="2443" extrusionOk="0">
                  <a:moveTo>
                    <a:pt x="90" y="0"/>
                  </a:moveTo>
                  <a:lnTo>
                    <a:pt x="1" y="218"/>
                  </a:lnTo>
                  <a:cubicBezTo>
                    <a:pt x="70" y="229"/>
                    <a:pt x="129" y="258"/>
                    <a:pt x="179" y="278"/>
                  </a:cubicBezTo>
                  <a:cubicBezTo>
                    <a:pt x="239" y="308"/>
                    <a:pt x="299" y="318"/>
                    <a:pt x="358" y="348"/>
                  </a:cubicBezTo>
                  <a:cubicBezTo>
                    <a:pt x="467" y="408"/>
                    <a:pt x="597" y="447"/>
                    <a:pt x="696" y="527"/>
                  </a:cubicBezTo>
                  <a:cubicBezTo>
                    <a:pt x="924" y="655"/>
                    <a:pt x="1102" y="854"/>
                    <a:pt x="1281" y="1043"/>
                  </a:cubicBezTo>
                  <a:cubicBezTo>
                    <a:pt x="1431" y="1251"/>
                    <a:pt x="1589" y="1460"/>
                    <a:pt x="1678" y="1708"/>
                  </a:cubicBezTo>
                  <a:cubicBezTo>
                    <a:pt x="1728" y="1817"/>
                    <a:pt x="1748" y="1956"/>
                    <a:pt x="1788" y="2065"/>
                  </a:cubicBezTo>
                  <a:cubicBezTo>
                    <a:pt x="1798" y="2065"/>
                    <a:pt x="1798" y="2115"/>
                    <a:pt x="1808" y="2165"/>
                  </a:cubicBezTo>
                  <a:cubicBezTo>
                    <a:pt x="1817" y="2215"/>
                    <a:pt x="1828" y="2254"/>
                    <a:pt x="1828" y="2254"/>
                  </a:cubicBezTo>
                  <a:cubicBezTo>
                    <a:pt x="1828" y="2284"/>
                    <a:pt x="1837" y="2323"/>
                    <a:pt x="1848" y="2354"/>
                  </a:cubicBezTo>
                  <a:cubicBezTo>
                    <a:pt x="1857" y="2354"/>
                    <a:pt x="1857" y="2443"/>
                    <a:pt x="1857" y="2443"/>
                  </a:cubicBezTo>
                  <a:lnTo>
                    <a:pt x="2106" y="2393"/>
                  </a:lnTo>
                  <a:lnTo>
                    <a:pt x="2076" y="2294"/>
                  </a:lnTo>
                  <a:cubicBezTo>
                    <a:pt x="2056" y="2264"/>
                    <a:pt x="2046" y="2234"/>
                    <a:pt x="2036" y="2204"/>
                  </a:cubicBezTo>
                  <a:lnTo>
                    <a:pt x="1996" y="2105"/>
                  </a:lnTo>
                  <a:cubicBezTo>
                    <a:pt x="1987" y="2056"/>
                    <a:pt x="1976" y="2016"/>
                    <a:pt x="1967" y="2016"/>
                  </a:cubicBezTo>
                  <a:cubicBezTo>
                    <a:pt x="1907" y="1897"/>
                    <a:pt x="1877" y="1758"/>
                    <a:pt x="1798" y="1648"/>
                  </a:cubicBezTo>
                  <a:cubicBezTo>
                    <a:pt x="1689" y="1410"/>
                    <a:pt x="1520" y="1192"/>
                    <a:pt x="1361" y="973"/>
                  </a:cubicBezTo>
                  <a:cubicBezTo>
                    <a:pt x="1172" y="775"/>
                    <a:pt x="994" y="566"/>
                    <a:pt x="775" y="417"/>
                  </a:cubicBezTo>
                  <a:cubicBezTo>
                    <a:pt x="676" y="318"/>
                    <a:pt x="557" y="269"/>
                    <a:pt x="447" y="179"/>
                  </a:cubicBezTo>
                  <a:lnTo>
                    <a:pt x="268" y="90"/>
                  </a:lnTo>
                  <a:cubicBezTo>
                    <a:pt x="209" y="50"/>
                    <a:pt x="149" y="2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9" name="Google Shape;13009;p31"/>
            <p:cNvSpPr/>
            <p:nvPr/>
          </p:nvSpPr>
          <p:spPr>
            <a:xfrm>
              <a:off x="3755900" y="2237600"/>
              <a:ext cx="37750" cy="43450"/>
            </a:xfrm>
            <a:custGeom>
              <a:avLst/>
              <a:gdLst/>
              <a:ahLst/>
              <a:cxnLst/>
              <a:rect l="l" t="t" r="r" b="b"/>
              <a:pathLst>
                <a:path w="1510" h="1738" extrusionOk="0">
                  <a:moveTo>
                    <a:pt x="80" y="0"/>
                  </a:moveTo>
                  <a:lnTo>
                    <a:pt x="1" y="219"/>
                  </a:lnTo>
                  <a:cubicBezTo>
                    <a:pt x="40" y="219"/>
                    <a:pt x="80" y="239"/>
                    <a:pt x="120" y="258"/>
                  </a:cubicBezTo>
                  <a:cubicBezTo>
                    <a:pt x="159" y="268"/>
                    <a:pt x="209" y="278"/>
                    <a:pt x="249" y="298"/>
                  </a:cubicBezTo>
                  <a:cubicBezTo>
                    <a:pt x="318" y="347"/>
                    <a:pt x="408" y="358"/>
                    <a:pt x="477" y="417"/>
                  </a:cubicBezTo>
                  <a:cubicBezTo>
                    <a:pt x="636" y="497"/>
                    <a:pt x="755" y="636"/>
                    <a:pt x="885" y="764"/>
                  </a:cubicBezTo>
                  <a:cubicBezTo>
                    <a:pt x="984" y="923"/>
                    <a:pt x="1103" y="1062"/>
                    <a:pt x="1152" y="1231"/>
                  </a:cubicBezTo>
                  <a:cubicBezTo>
                    <a:pt x="1192" y="1311"/>
                    <a:pt x="1192" y="1400"/>
                    <a:pt x="1222" y="1479"/>
                  </a:cubicBezTo>
                  <a:cubicBezTo>
                    <a:pt x="1232" y="1479"/>
                    <a:pt x="1242" y="1609"/>
                    <a:pt x="1242" y="1609"/>
                  </a:cubicBezTo>
                  <a:cubicBezTo>
                    <a:pt x="1242" y="1629"/>
                    <a:pt x="1252" y="1649"/>
                    <a:pt x="1262" y="1678"/>
                  </a:cubicBezTo>
                  <a:lnTo>
                    <a:pt x="1262" y="1737"/>
                  </a:lnTo>
                  <a:lnTo>
                    <a:pt x="1510" y="1688"/>
                  </a:lnTo>
                  <a:cubicBezTo>
                    <a:pt x="1510" y="1688"/>
                    <a:pt x="1490" y="1618"/>
                    <a:pt x="1480" y="1618"/>
                  </a:cubicBezTo>
                  <a:lnTo>
                    <a:pt x="1450" y="1559"/>
                  </a:lnTo>
                  <a:cubicBezTo>
                    <a:pt x="1450" y="1559"/>
                    <a:pt x="1413" y="1430"/>
                    <a:pt x="1402" y="1430"/>
                  </a:cubicBezTo>
                  <a:cubicBezTo>
                    <a:pt x="1402" y="1430"/>
                    <a:pt x="1401" y="1430"/>
                    <a:pt x="1401" y="1430"/>
                  </a:cubicBezTo>
                  <a:cubicBezTo>
                    <a:pt x="1351" y="1340"/>
                    <a:pt x="1331" y="1251"/>
                    <a:pt x="1271" y="1172"/>
                  </a:cubicBezTo>
                  <a:cubicBezTo>
                    <a:pt x="1202" y="1003"/>
                    <a:pt x="1073" y="864"/>
                    <a:pt x="964" y="705"/>
                  </a:cubicBezTo>
                  <a:cubicBezTo>
                    <a:pt x="825" y="566"/>
                    <a:pt x="715" y="407"/>
                    <a:pt x="557" y="308"/>
                  </a:cubicBezTo>
                  <a:cubicBezTo>
                    <a:pt x="497" y="228"/>
                    <a:pt x="408" y="199"/>
                    <a:pt x="329" y="129"/>
                  </a:cubicBezTo>
                  <a:cubicBezTo>
                    <a:pt x="289" y="109"/>
                    <a:pt x="249" y="89"/>
                    <a:pt x="209" y="60"/>
                  </a:cubicBezTo>
                  <a:cubicBezTo>
                    <a:pt x="170" y="40"/>
                    <a:pt x="130" y="1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31"/>
            <p:cNvSpPr/>
            <p:nvPr/>
          </p:nvSpPr>
          <p:spPr>
            <a:xfrm>
              <a:off x="3899150" y="2121925"/>
              <a:ext cx="32525" cy="37000"/>
            </a:xfrm>
            <a:custGeom>
              <a:avLst/>
              <a:gdLst/>
              <a:ahLst/>
              <a:cxnLst/>
              <a:rect l="l" t="t" r="r" b="b"/>
              <a:pathLst>
                <a:path w="1301" h="1480" extrusionOk="0">
                  <a:moveTo>
                    <a:pt x="40" y="0"/>
                  </a:moveTo>
                  <a:lnTo>
                    <a:pt x="20" y="139"/>
                  </a:lnTo>
                  <a:cubicBezTo>
                    <a:pt x="10" y="199"/>
                    <a:pt x="0" y="268"/>
                    <a:pt x="0" y="268"/>
                  </a:cubicBezTo>
                  <a:cubicBezTo>
                    <a:pt x="29" y="308"/>
                    <a:pt x="79" y="308"/>
                    <a:pt x="129" y="347"/>
                  </a:cubicBezTo>
                  <a:cubicBezTo>
                    <a:pt x="179" y="387"/>
                    <a:pt x="238" y="437"/>
                    <a:pt x="288" y="477"/>
                  </a:cubicBezTo>
                  <a:cubicBezTo>
                    <a:pt x="397" y="576"/>
                    <a:pt x="496" y="685"/>
                    <a:pt x="605" y="795"/>
                  </a:cubicBezTo>
                  <a:cubicBezTo>
                    <a:pt x="705" y="914"/>
                    <a:pt x="784" y="1023"/>
                    <a:pt x="863" y="1142"/>
                  </a:cubicBezTo>
                  <a:lnTo>
                    <a:pt x="953" y="1320"/>
                  </a:lnTo>
                  <a:cubicBezTo>
                    <a:pt x="983" y="1380"/>
                    <a:pt x="993" y="1430"/>
                    <a:pt x="1002" y="1479"/>
                  </a:cubicBezTo>
                  <a:lnTo>
                    <a:pt x="1300" y="1470"/>
                  </a:lnTo>
                  <a:cubicBezTo>
                    <a:pt x="1241" y="1390"/>
                    <a:pt x="1192" y="1311"/>
                    <a:pt x="1141" y="1241"/>
                  </a:cubicBezTo>
                  <a:lnTo>
                    <a:pt x="983" y="1062"/>
                  </a:lnTo>
                  <a:cubicBezTo>
                    <a:pt x="874" y="943"/>
                    <a:pt x="775" y="824"/>
                    <a:pt x="675" y="715"/>
                  </a:cubicBezTo>
                  <a:cubicBezTo>
                    <a:pt x="585" y="616"/>
                    <a:pt x="486" y="497"/>
                    <a:pt x="397" y="378"/>
                  </a:cubicBezTo>
                  <a:cubicBezTo>
                    <a:pt x="347" y="318"/>
                    <a:pt x="298" y="258"/>
                    <a:pt x="248" y="189"/>
                  </a:cubicBezTo>
                  <a:cubicBezTo>
                    <a:pt x="188" y="139"/>
                    <a:pt x="119" y="50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31"/>
            <p:cNvSpPr/>
            <p:nvPr/>
          </p:nvSpPr>
          <p:spPr>
            <a:xfrm>
              <a:off x="3798850" y="2200850"/>
              <a:ext cx="46200" cy="40475"/>
            </a:xfrm>
            <a:custGeom>
              <a:avLst/>
              <a:gdLst/>
              <a:ahLst/>
              <a:cxnLst/>
              <a:rect l="l" t="t" r="r" b="b"/>
              <a:pathLst>
                <a:path w="1848" h="1619" extrusionOk="0">
                  <a:moveTo>
                    <a:pt x="1678" y="160"/>
                  </a:moveTo>
                  <a:lnTo>
                    <a:pt x="1678" y="179"/>
                  </a:lnTo>
                  <a:lnTo>
                    <a:pt x="1649" y="268"/>
                  </a:lnTo>
                  <a:lnTo>
                    <a:pt x="1619" y="328"/>
                  </a:lnTo>
                  <a:cubicBezTo>
                    <a:pt x="1609" y="348"/>
                    <a:pt x="1589" y="368"/>
                    <a:pt x="1579" y="398"/>
                  </a:cubicBezTo>
                  <a:cubicBezTo>
                    <a:pt x="1530" y="487"/>
                    <a:pt x="1460" y="577"/>
                    <a:pt x="1400" y="666"/>
                  </a:cubicBezTo>
                  <a:cubicBezTo>
                    <a:pt x="1272" y="855"/>
                    <a:pt x="1162" y="1033"/>
                    <a:pt x="1043" y="1202"/>
                  </a:cubicBezTo>
                  <a:lnTo>
                    <a:pt x="963" y="1301"/>
                  </a:lnTo>
                  <a:cubicBezTo>
                    <a:pt x="924" y="1361"/>
                    <a:pt x="874" y="1411"/>
                    <a:pt x="874" y="1411"/>
                  </a:cubicBezTo>
                  <a:cubicBezTo>
                    <a:pt x="874" y="1411"/>
                    <a:pt x="867" y="1432"/>
                    <a:pt x="859" y="1432"/>
                  </a:cubicBezTo>
                  <a:cubicBezTo>
                    <a:pt x="857" y="1432"/>
                    <a:pt x="856" y="1432"/>
                    <a:pt x="855" y="1431"/>
                  </a:cubicBezTo>
                  <a:lnTo>
                    <a:pt x="844" y="1400"/>
                  </a:lnTo>
                  <a:lnTo>
                    <a:pt x="795" y="1341"/>
                  </a:lnTo>
                  <a:cubicBezTo>
                    <a:pt x="641" y="1139"/>
                    <a:pt x="482" y="931"/>
                    <a:pt x="278" y="780"/>
                  </a:cubicBezTo>
                  <a:lnTo>
                    <a:pt x="278" y="780"/>
                  </a:lnTo>
                  <a:cubicBezTo>
                    <a:pt x="388" y="712"/>
                    <a:pt x="500" y="647"/>
                    <a:pt x="616" y="586"/>
                  </a:cubicBezTo>
                  <a:cubicBezTo>
                    <a:pt x="616" y="586"/>
                    <a:pt x="685" y="546"/>
                    <a:pt x="755" y="517"/>
                  </a:cubicBezTo>
                  <a:lnTo>
                    <a:pt x="894" y="438"/>
                  </a:lnTo>
                  <a:cubicBezTo>
                    <a:pt x="894" y="438"/>
                    <a:pt x="974" y="407"/>
                    <a:pt x="1043" y="378"/>
                  </a:cubicBezTo>
                  <a:cubicBezTo>
                    <a:pt x="1122" y="348"/>
                    <a:pt x="1192" y="318"/>
                    <a:pt x="1192" y="318"/>
                  </a:cubicBezTo>
                  <a:cubicBezTo>
                    <a:pt x="1192" y="318"/>
                    <a:pt x="1272" y="288"/>
                    <a:pt x="1351" y="268"/>
                  </a:cubicBezTo>
                  <a:lnTo>
                    <a:pt x="1510" y="209"/>
                  </a:lnTo>
                  <a:lnTo>
                    <a:pt x="1619" y="179"/>
                  </a:lnTo>
                  <a:lnTo>
                    <a:pt x="1658" y="160"/>
                  </a:lnTo>
                  <a:close/>
                  <a:moveTo>
                    <a:pt x="1847" y="1"/>
                  </a:moveTo>
                  <a:cubicBezTo>
                    <a:pt x="1828" y="10"/>
                    <a:pt x="1808" y="10"/>
                    <a:pt x="1788" y="21"/>
                  </a:cubicBezTo>
                  <a:lnTo>
                    <a:pt x="1678" y="40"/>
                  </a:lnTo>
                  <a:lnTo>
                    <a:pt x="1470" y="100"/>
                  </a:lnTo>
                  <a:cubicBezTo>
                    <a:pt x="1470" y="100"/>
                    <a:pt x="1400" y="120"/>
                    <a:pt x="1321" y="149"/>
                  </a:cubicBezTo>
                  <a:cubicBezTo>
                    <a:pt x="1241" y="169"/>
                    <a:pt x="1162" y="199"/>
                    <a:pt x="1162" y="199"/>
                  </a:cubicBezTo>
                  <a:cubicBezTo>
                    <a:pt x="1162" y="199"/>
                    <a:pt x="1083" y="219"/>
                    <a:pt x="1013" y="249"/>
                  </a:cubicBezTo>
                  <a:cubicBezTo>
                    <a:pt x="934" y="279"/>
                    <a:pt x="864" y="299"/>
                    <a:pt x="864" y="299"/>
                  </a:cubicBezTo>
                  <a:cubicBezTo>
                    <a:pt x="864" y="299"/>
                    <a:pt x="785" y="328"/>
                    <a:pt x="716" y="368"/>
                  </a:cubicBezTo>
                  <a:cubicBezTo>
                    <a:pt x="646" y="398"/>
                    <a:pt x="566" y="438"/>
                    <a:pt x="566" y="438"/>
                  </a:cubicBezTo>
                  <a:cubicBezTo>
                    <a:pt x="378" y="527"/>
                    <a:pt x="189" y="626"/>
                    <a:pt x="10" y="736"/>
                  </a:cubicBezTo>
                  <a:lnTo>
                    <a:pt x="40" y="824"/>
                  </a:lnTo>
                  <a:lnTo>
                    <a:pt x="1" y="884"/>
                  </a:lnTo>
                  <a:cubicBezTo>
                    <a:pt x="24" y="893"/>
                    <a:pt x="47" y="902"/>
                    <a:pt x="69" y="912"/>
                  </a:cubicBezTo>
                  <a:lnTo>
                    <a:pt x="69" y="912"/>
                  </a:lnTo>
                  <a:lnTo>
                    <a:pt x="70" y="914"/>
                  </a:lnTo>
                  <a:cubicBezTo>
                    <a:pt x="70" y="914"/>
                    <a:pt x="71" y="914"/>
                    <a:pt x="71" y="913"/>
                  </a:cubicBezTo>
                  <a:lnTo>
                    <a:pt x="71" y="913"/>
                  </a:lnTo>
                  <a:cubicBezTo>
                    <a:pt x="307" y="1021"/>
                    <a:pt x="505" y="1213"/>
                    <a:pt x="685" y="1420"/>
                  </a:cubicBezTo>
                  <a:lnTo>
                    <a:pt x="775" y="1539"/>
                  </a:lnTo>
                  <a:lnTo>
                    <a:pt x="815" y="1609"/>
                  </a:lnTo>
                  <a:lnTo>
                    <a:pt x="824" y="1619"/>
                  </a:lnTo>
                  <a:lnTo>
                    <a:pt x="835" y="1609"/>
                  </a:lnTo>
                  <a:lnTo>
                    <a:pt x="855" y="1579"/>
                  </a:lnTo>
                  <a:lnTo>
                    <a:pt x="894" y="1539"/>
                  </a:lnTo>
                  <a:cubicBezTo>
                    <a:pt x="894" y="1539"/>
                    <a:pt x="944" y="1470"/>
                    <a:pt x="1003" y="1391"/>
                  </a:cubicBezTo>
                  <a:cubicBezTo>
                    <a:pt x="1063" y="1321"/>
                    <a:pt x="1122" y="1242"/>
                    <a:pt x="1122" y="1242"/>
                  </a:cubicBezTo>
                  <a:cubicBezTo>
                    <a:pt x="1252" y="1063"/>
                    <a:pt x="1351" y="884"/>
                    <a:pt x="1480" y="716"/>
                  </a:cubicBezTo>
                  <a:cubicBezTo>
                    <a:pt x="1539" y="626"/>
                    <a:pt x="1609" y="537"/>
                    <a:pt x="1669" y="447"/>
                  </a:cubicBezTo>
                  <a:cubicBezTo>
                    <a:pt x="1678" y="418"/>
                    <a:pt x="1698" y="398"/>
                    <a:pt x="1708" y="368"/>
                  </a:cubicBezTo>
                  <a:lnTo>
                    <a:pt x="1758" y="279"/>
                  </a:lnTo>
                  <a:cubicBezTo>
                    <a:pt x="1788" y="209"/>
                    <a:pt x="1817" y="140"/>
                    <a:pt x="1828" y="60"/>
                  </a:cubicBezTo>
                  <a:lnTo>
                    <a:pt x="18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31"/>
            <p:cNvSpPr/>
            <p:nvPr/>
          </p:nvSpPr>
          <p:spPr>
            <a:xfrm>
              <a:off x="3871575" y="2265150"/>
              <a:ext cx="92125" cy="86900"/>
            </a:xfrm>
            <a:custGeom>
              <a:avLst/>
              <a:gdLst/>
              <a:ahLst/>
              <a:cxnLst/>
              <a:rect l="l" t="t" r="r" b="b"/>
              <a:pathLst>
                <a:path w="3685" h="3476" extrusionOk="0">
                  <a:moveTo>
                    <a:pt x="229" y="0"/>
                  </a:moveTo>
                  <a:lnTo>
                    <a:pt x="1" y="40"/>
                  </a:lnTo>
                  <a:lnTo>
                    <a:pt x="70" y="348"/>
                  </a:lnTo>
                  <a:cubicBezTo>
                    <a:pt x="90" y="447"/>
                    <a:pt x="100" y="556"/>
                    <a:pt x="110" y="666"/>
                  </a:cubicBezTo>
                  <a:cubicBezTo>
                    <a:pt x="120" y="765"/>
                    <a:pt x="140" y="874"/>
                    <a:pt x="150" y="983"/>
                  </a:cubicBezTo>
                  <a:lnTo>
                    <a:pt x="159" y="1301"/>
                  </a:lnTo>
                  <a:lnTo>
                    <a:pt x="159" y="1420"/>
                  </a:lnTo>
                  <a:cubicBezTo>
                    <a:pt x="159" y="1440"/>
                    <a:pt x="150" y="1460"/>
                    <a:pt x="159" y="1470"/>
                  </a:cubicBezTo>
                  <a:lnTo>
                    <a:pt x="219" y="1489"/>
                  </a:lnTo>
                  <a:lnTo>
                    <a:pt x="408" y="1529"/>
                  </a:lnTo>
                  <a:lnTo>
                    <a:pt x="726" y="1619"/>
                  </a:lnTo>
                  <a:lnTo>
                    <a:pt x="1043" y="1698"/>
                  </a:lnTo>
                  <a:cubicBezTo>
                    <a:pt x="1143" y="1728"/>
                    <a:pt x="1242" y="1787"/>
                    <a:pt x="1341" y="1827"/>
                  </a:cubicBezTo>
                  <a:lnTo>
                    <a:pt x="1639" y="1966"/>
                  </a:lnTo>
                  <a:cubicBezTo>
                    <a:pt x="1788" y="2045"/>
                    <a:pt x="1937" y="2115"/>
                    <a:pt x="1937" y="2115"/>
                  </a:cubicBezTo>
                  <a:cubicBezTo>
                    <a:pt x="2136" y="2234"/>
                    <a:pt x="2324" y="2363"/>
                    <a:pt x="2503" y="2502"/>
                  </a:cubicBezTo>
                  <a:cubicBezTo>
                    <a:pt x="2870" y="2771"/>
                    <a:pt x="3198" y="3118"/>
                    <a:pt x="3515" y="3475"/>
                  </a:cubicBezTo>
                  <a:lnTo>
                    <a:pt x="3685" y="3128"/>
                  </a:lnTo>
                  <a:cubicBezTo>
                    <a:pt x="3327" y="2840"/>
                    <a:pt x="2979" y="2552"/>
                    <a:pt x="2582" y="2323"/>
                  </a:cubicBezTo>
                  <a:cubicBezTo>
                    <a:pt x="2383" y="2204"/>
                    <a:pt x="2185" y="2095"/>
                    <a:pt x="1986" y="1986"/>
                  </a:cubicBezTo>
                  <a:lnTo>
                    <a:pt x="1688" y="1847"/>
                  </a:lnTo>
                  <a:cubicBezTo>
                    <a:pt x="1530" y="1778"/>
                    <a:pt x="1381" y="1708"/>
                    <a:pt x="1381" y="1708"/>
                  </a:cubicBezTo>
                  <a:cubicBezTo>
                    <a:pt x="1282" y="1668"/>
                    <a:pt x="1182" y="1619"/>
                    <a:pt x="1073" y="1589"/>
                  </a:cubicBezTo>
                  <a:lnTo>
                    <a:pt x="755" y="1500"/>
                  </a:lnTo>
                  <a:lnTo>
                    <a:pt x="437" y="1410"/>
                  </a:lnTo>
                  <a:lnTo>
                    <a:pt x="309" y="1381"/>
                  </a:lnTo>
                  <a:lnTo>
                    <a:pt x="289" y="1370"/>
                  </a:lnTo>
                  <a:lnTo>
                    <a:pt x="289" y="1350"/>
                  </a:lnTo>
                  <a:lnTo>
                    <a:pt x="289" y="1311"/>
                  </a:lnTo>
                  <a:lnTo>
                    <a:pt x="309" y="983"/>
                  </a:lnTo>
                  <a:cubicBezTo>
                    <a:pt x="309" y="864"/>
                    <a:pt x="298" y="755"/>
                    <a:pt x="298" y="646"/>
                  </a:cubicBezTo>
                  <a:cubicBezTo>
                    <a:pt x="289" y="536"/>
                    <a:pt x="289" y="427"/>
                    <a:pt x="269" y="318"/>
                  </a:cubicBezTo>
                  <a:lnTo>
                    <a:pt x="2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3" name="Google Shape;13013;p31"/>
            <p:cNvSpPr/>
            <p:nvPr/>
          </p:nvSpPr>
          <p:spPr>
            <a:xfrm>
              <a:off x="3825675" y="2367675"/>
              <a:ext cx="122375" cy="29550"/>
            </a:xfrm>
            <a:custGeom>
              <a:avLst/>
              <a:gdLst/>
              <a:ahLst/>
              <a:cxnLst/>
              <a:rect l="l" t="t" r="r" b="b"/>
              <a:pathLst>
                <a:path w="4895" h="1182" extrusionOk="0">
                  <a:moveTo>
                    <a:pt x="1042" y="0"/>
                  </a:moveTo>
                  <a:cubicBezTo>
                    <a:pt x="1022" y="0"/>
                    <a:pt x="1013" y="30"/>
                    <a:pt x="1002" y="49"/>
                  </a:cubicBezTo>
                  <a:lnTo>
                    <a:pt x="923" y="139"/>
                  </a:lnTo>
                  <a:lnTo>
                    <a:pt x="824" y="258"/>
                  </a:lnTo>
                  <a:lnTo>
                    <a:pt x="715" y="377"/>
                  </a:lnTo>
                  <a:lnTo>
                    <a:pt x="486" y="596"/>
                  </a:lnTo>
                  <a:cubicBezTo>
                    <a:pt x="327" y="744"/>
                    <a:pt x="159" y="874"/>
                    <a:pt x="0" y="1003"/>
                  </a:cubicBezTo>
                  <a:lnTo>
                    <a:pt x="149" y="1181"/>
                  </a:lnTo>
                  <a:cubicBezTo>
                    <a:pt x="307" y="1033"/>
                    <a:pt x="466" y="894"/>
                    <a:pt x="616" y="725"/>
                  </a:cubicBezTo>
                  <a:lnTo>
                    <a:pt x="834" y="477"/>
                  </a:lnTo>
                  <a:lnTo>
                    <a:pt x="943" y="358"/>
                  </a:lnTo>
                  <a:lnTo>
                    <a:pt x="1033" y="219"/>
                  </a:lnTo>
                  <a:lnTo>
                    <a:pt x="1062" y="179"/>
                  </a:lnTo>
                  <a:lnTo>
                    <a:pt x="1072" y="169"/>
                  </a:lnTo>
                  <a:lnTo>
                    <a:pt x="1092" y="169"/>
                  </a:lnTo>
                  <a:lnTo>
                    <a:pt x="1211" y="228"/>
                  </a:lnTo>
                  <a:lnTo>
                    <a:pt x="1509" y="367"/>
                  </a:lnTo>
                  <a:lnTo>
                    <a:pt x="1817" y="506"/>
                  </a:lnTo>
                  <a:cubicBezTo>
                    <a:pt x="1916" y="546"/>
                    <a:pt x="2026" y="576"/>
                    <a:pt x="2134" y="605"/>
                  </a:cubicBezTo>
                  <a:lnTo>
                    <a:pt x="2452" y="705"/>
                  </a:lnTo>
                  <a:cubicBezTo>
                    <a:pt x="2611" y="755"/>
                    <a:pt x="2780" y="794"/>
                    <a:pt x="2780" y="794"/>
                  </a:cubicBezTo>
                  <a:cubicBezTo>
                    <a:pt x="2999" y="834"/>
                    <a:pt x="3217" y="874"/>
                    <a:pt x="3445" y="903"/>
                  </a:cubicBezTo>
                  <a:cubicBezTo>
                    <a:pt x="3882" y="973"/>
                    <a:pt x="4358" y="983"/>
                    <a:pt x="4815" y="1003"/>
                  </a:cubicBezTo>
                  <a:lnTo>
                    <a:pt x="4895" y="616"/>
                  </a:lnTo>
                  <a:lnTo>
                    <a:pt x="4895" y="616"/>
                  </a:lnTo>
                  <a:cubicBezTo>
                    <a:pt x="4531" y="678"/>
                    <a:pt x="4166" y="728"/>
                    <a:pt x="3802" y="728"/>
                  </a:cubicBezTo>
                  <a:cubicBezTo>
                    <a:pt x="3700" y="728"/>
                    <a:pt x="3597" y="724"/>
                    <a:pt x="3495" y="715"/>
                  </a:cubicBezTo>
                  <a:cubicBezTo>
                    <a:pt x="3266" y="705"/>
                    <a:pt x="3038" y="685"/>
                    <a:pt x="2820" y="655"/>
                  </a:cubicBezTo>
                  <a:cubicBezTo>
                    <a:pt x="2820" y="655"/>
                    <a:pt x="2661" y="616"/>
                    <a:pt x="2502" y="586"/>
                  </a:cubicBezTo>
                  <a:cubicBezTo>
                    <a:pt x="2343" y="536"/>
                    <a:pt x="2184" y="497"/>
                    <a:pt x="2184" y="497"/>
                  </a:cubicBezTo>
                  <a:cubicBezTo>
                    <a:pt x="2075" y="466"/>
                    <a:pt x="1966" y="437"/>
                    <a:pt x="1867" y="397"/>
                  </a:cubicBezTo>
                  <a:lnTo>
                    <a:pt x="1569" y="258"/>
                  </a:lnTo>
                  <a:lnTo>
                    <a:pt x="1271" y="119"/>
                  </a:lnTo>
                  <a:lnTo>
                    <a:pt x="1092" y="30"/>
                  </a:lnTo>
                  <a:lnTo>
                    <a:pt x="10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4" name="Google Shape;13014;p31"/>
            <p:cNvSpPr/>
            <p:nvPr/>
          </p:nvSpPr>
          <p:spPr>
            <a:xfrm>
              <a:off x="3785450" y="2275825"/>
              <a:ext cx="31300" cy="74000"/>
            </a:xfrm>
            <a:custGeom>
              <a:avLst/>
              <a:gdLst/>
              <a:ahLst/>
              <a:cxnLst/>
              <a:rect l="l" t="t" r="r" b="b"/>
              <a:pathLst>
                <a:path w="1252" h="2960" extrusionOk="0">
                  <a:moveTo>
                    <a:pt x="1232" y="0"/>
                  </a:moveTo>
                  <a:lnTo>
                    <a:pt x="993" y="40"/>
                  </a:lnTo>
                  <a:cubicBezTo>
                    <a:pt x="1003" y="109"/>
                    <a:pt x="1023" y="169"/>
                    <a:pt x="1033" y="228"/>
                  </a:cubicBezTo>
                  <a:cubicBezTo>
                    <a:pt x="1043" y="288"/>
                    <a:pt x="1053" y="358"/>
                    <a:pt x="1063" y="417"/>
                  </a:cubicBezTo>
                  <a:lnTo>
                    <a:pt x="1073" y="517"/>
                  </a:lnTo>
                  <a:lnTo>
                    <a:pt x="1073" y="606"/>
                  </a:lnTo>
                  <a:cubicBezTo>
                    <a:pt x="1073" y="676"/>
                    <a:pt x="1073" y="735"/>
                    <a:pt x="1082" y="804"/>
                  </a:cubicBezTo>
                  <a:lnTo>
                    <a:pt x="1053" y="993"/>
                  </a:lnTo>
                  <a:lnTo>
                    <a:pt x="1053" y="1093"/>
                  </a:lnTo>
                  <a:lnTo>
                    <a:pt x="1023" y="1192"/>
                  </a:lnTo>
                  <a:lnTo>
                    <a:pt x="983" y="1380"/>
                  </a:lnTo>
                  <a:cubicBezTo>
                    <a:pt x="963" y="1440"/>
                    <a:pt x="943" y="1499"/>
                    <a:pt x="924" y="1569"/>
                  </a:cubicBezTo>
                  <a:cubicBezTo>
                    <a:pt x="904" y="1629"/>
                    <a:pt x="874" y="1688"/>
                    <a:pt x="844" y="1748"/>
                  </a:cubicBezTo>
                  <a:cubicBezTo>
                    <a:pt x="815" y="1797"/>
                    <a:pt x="795" y="1867"/>
                    <a:pt x="765" y="1916"/>
                  </a:cubicBezTo>
                  <a:cubicBezTo>
                    <a:pt x="685" y="2026"/>
                    <a:pt x="636" y="2145"/>
                    <a:pt x="546" y="2234"/>
                  </a:cubicBezTo>
                  <a:cubicBezTo>
                    <a:pt x="497" y="2284"/>
                    <a:pt x="467" y="2333"/>
                    <a:pt x="418" y="2383"/>
                  </a:cubicBezTo>
                  <a:lnTo>
                    <a:pt x="288" y="2512"/>
                  </a:lnTo>
                  <a:cubicBezTo>
                    <a:pt x="288" y="2512"/>
                    <a:pt x="259" y="2552"/>
                    <a:pt x="219" y="2582"/>
                  </a:cubicBezTo>
                  <a:lnTo>
                    <a:pt x="140" y="2641"/>
                  </a:lnTo>
                  <a:cubicBezTo>
                    <a:pt x="109" y="2661"/>
                    <a:pt x="89" y="2681"/>
                    <a:pt x="70" y="2711"/>
                  </a:cubicBezTo>
                  <a:lnTo>
                    <a:pt x="1" y="2770"/>
                  </a:lnTo>
                  <a:lnTo>
                    <a:pt x="169" y="2959"/>
                  </a:lnTo>
                  <a:lnTo>
                    <a:pt x="228" y="2869"/>
                  </a:lnTo>
                  <a:cubicBezTo>
                    <a:pt x="248" y="2850"/>
                    <a:pt x="268" y="2820"/>
                    <a:pt x="288" y="2800"/>
                  </a:cubicBezTo>
                  <a:cubicBezTo>
                    <a:pt x="288" y="2800"/>
                    <a:pt x="328" y="2761"/>
                    <a:pt x="358" y="2721"/>
                  </a:cubicBezTo>
                  <a:cubicBezTo>
                    <a:pt x="398" y="2681"/>
                    <a:pt x="418" y="2641"/>
                    <a:pt x="418" y="2641"/>
                  </a:cubicBezTo>
                  <a:cubicBezTo>
                    <a:pt x="467" y="2591"/>
                    <a:pt x="507" y="2532"/>
                    <a:pt x="546" y="2483"/>
                  </a:cubicBezTo>
                  <a:cubicBezTo>
                    <a:pt x="586" y="2433"/>
                    <a:pt x="616" y="2373"/>
                    <a:pt x="656" y="2313"/>
                  </a:cubicBezTo>
                  <a:cubicBezTo>
                    <a:pt x="745" y="2214"/>
                    <a:pt x="785" y="2085"/>
                    <a:pt x="854" y="1966"/>
                  </a:cubicBezTo>
                  <a:cubicBezTo>
                    <a:pt x="894" y="1907"/>
                    <a:pt x="914" y="1847"/>
                    <a:pt x="943" y="1788"/>
                  </a:cubicBezTo>
                  <a:cubicBezTo>
                    <a:pt x="963" y="1728"/>
                    <a:pt x="1003" y="1668"/>
                    <a:pt x="1013" y="1599"/>
                  </a:cubicBezTo>
                  <a:cubicBezTo>
                    <a:pt x="1033" y="1539"/>
                    <a:pt x="1063" y="1470"/>
                    <a:pt x="1082" y="1410"/>
                  </a:cubicBezTo>
                  <a:lnTo>
                    <a:pt x="1132" y="1212"/>
                  </a:lnTo>
                  <a:lnTo>
                    <a:pt x="1162" y="1112"/>
                  </a:lnTo>
                  <a:lnTo>
                    <a:pt x="1172" y="1013"/>
                  </a:lnTo>
                  <a:cubicBezTo>
                    <a:pt x="1192" y="954"/>
                    <a:pt x="1202" y="884"/>
                    <a:pt x="1212" y="815"/>
                  </a:cubicBezTo>
                  <a:cubicBezTo>
                    <a:pt x="1221" y="745"/>
                    <a:pt x="1221" y="685"/>
                    <a:pt x="1232" y="616"/>
                  </a:cubicBezTo>
                  <a:cubicBezTo>
                    <a:pt x="1241" y="576"/>
                    <a:pt x="1241" y="546"/>
                    <a:pt x="1241" y="506"/>
                  </a:cubicBezTo>
                  <a:lnTo>
                    <a:pt x="1241" y="407"/>
                  </a:lnTo>
                  <a:cubicBezTo>
                    <a:pt x="1241" y="338"/>
                    <a:pt x="1252" y="278"/>
                    <a:pt x="1252" y="208"/>
                  </a:cubicBezTo>
                  <a:cubicBezTo>
                    <a:pt x="1241" y="139"/>
                    <a:pt x="1232" y="69"/>
                    <a:pt x="123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5" name="Google Shape;13015;p31"/>
            <p:cNvSpPr/>
            <p:nvPr/>
          </p:nvSpPr>
          <p:spPr>
            <a:xfrm>
              <a:off x="3770800" y="2279800"/>
              <a:ext cx="23125" cy="52650"/>
            </a:xfrm>
            <a:custGeom>
              <a:avLst/>
              <a:gdLst/>
              <a:ahLst/>
              <a:cxnLst/>
              <a:rect l="l" t="t" r="r" b="b"/>
              <a:pathLst>
                <a:path w="925" h="2106" extrusionOk="0">
                  <a:moveTo>
                    <a:pt x="914" y="0"/>
                  </a:moveTo>
                  <a:lnTo>
                    <a:pt x="675" y="40"/>
                  </a:lnTo>
                  <a:cubicBezTo>
                    <a:pt x="686" y="89"/>
                    <a:pt x="695" y="129"/>
                    <a:pt x="715" y="169"/>
                  </a:cubicBezTo>
                  <a:cubicBezTo>
                    <a:pt x="715" y="208"/>
                    <a:pt x="715" y="258"/>
                    <a:pt x="726" y="298"/>
                  </a:cubicBezTo>
                  <a:lnTo>
                    <a:pt x="745" y="367"/>
                  </a:lnTo>
                  <a:cubicBezTo>
                    <a:pt x="745" y="387"/>
                    <a:pt x="735" y="407"/>
                    <a:pt x="745" y="437"/>
                  </a:cubicBezTo>
                  <a:lnTo>
                    <a:pt x="745" y="566"/>
                  </a:lnTo>
                  <a:cubicBezTo>
                    <a:pt x="745" y="616"/>
                    <a:pt x="735" y="656"/>
                    <a:pt x="735" y="705"/>
                  </a:cubicBezTo>
                  <a:lnTo>
                    <a:pt x="735" y="764"/>
                  </a:lnTo>
                  <a:lnTo>
                    <a:pt x="715" y="834"/>
                  </a:lnTo>
                  <a:cubicBezTo>
                    <a:pt x="706" y="874"/>
                    <a:pt x="695" y="923"/>
                    <a:pt x="686" y="963"/>
                  </a:cubicBezTo>
                  <a:cubicBezTo>
                    <a:pt x="675" y="1013"/>
                    <a:pt x="656" y="1053"/>
                    <a:pt x="646" y="1092"/>
                  </a:cubicBezTo>
                  <a:cubicBezTo>
                    <a:pt x="636" y="1142"/>
                    <a:pt x="616" y="1181"/>
                    <a:pt x="587" y="1221"/>
                  </a:cubicBezTo>
                  <a:cubicBezTo>
                    <a:pt x="567" y="1251"/>
                    <a:pt x="556" y="1301"/>
                    <a:pt x="536" y="1340"/>
                  </a:cubicBezTo>
                  <a:cubicBezTo>
                    <a:pt x="477" y="1410"/>
                    <a:pt x="448" y="1490"/>
                    <a:pt x="378" y="1549"/>
                  </a:cubicBezTo>
                  <a:cubicBezTo>
                    <a:pt x="348" y="1579"/>
                    <a:pt x="328" y="1618"/>
                    <a:pt x="298" y="1648"/>
                  </a:cubicBezTo>
                  <a:cubicBezTo>
                    <a:pt x="258" y="1678"/>
                    <a:pt x="229" y="1708"/>
                    <a:pt x="199" y="1737"/>
                  </a:cubicBezTo>
                  <a:cubicBezTo>
                    <a:pt x="199" y="1737"/>
                    <a:pt x="179" y="1757"/>
                    <a:pt x="150" y="1777"/>
                  </a:cubicBezTo>
                  <a:lnTo>
                    <a:pt x="90" y="1817"/>
                  </a:lnTo>
                  <a:cubicBezTo>
                    <a:pt x="70" y="1827"/>
                    <a:pt x="60" y="1847"/>
                    <a:pt x="40" y="1867"/>
                  </a:cubicBezTo>
                  <a:lnTo>
                    <a:pt x="0" y="1907"/>
                  </a:lnTo>
                  <a:lnTo>
                    <a:pt x="159" y="2105"/>
                  </a:lnTo>
                  <a:lnTo>
                    <a:pt x="199" y="2035"/>
                  </a:lnTo>
                  <a:cubicBezTo>
                    <a:pt x="219" y="2015"/>
                    <a:pt x="229" y="1996"/>
                    <a:pt x="239" y="1976"/>
                  </a:cubicBezTo>
                  <a:lnTo>
                    <a:pt x="289" y="1926"/>
                  </a:lnTo>
                  <a:cubicBezTo>
                    <a:pt x="318" y="1896"/>
                    <a:pt x="328" y="1867"/>
                    <a:pt x="328" y="1867"/>
                  </a:cubicBezTo>
                  <a:lnTo>
                    <a:pt x="417" y="1748"/>
                  </a:lnTo>
                  <a:cubicBezTo>
                    <a:pt x="448" y="1718"/>
                    <a:pt x="467" y="1668"/>
                    <a:pt x="487" y="1629"/>
                  </a:cubicBezTo>
                  <a:cubicBezTo>
                    <a:pt x="556" y="1559"/>
                    <a:pt x="576" y="1459"/>
                    <a:pt x="626" y="1390"/>
                  </a:cubicBezTo>
                  <a:cubicBezTo>
                    <a:pt x="656" y="1351"/>
                    <a:pt x="666" y="1301"/>
                    <a:pt x="686" y="1261"/>
                  </a:cubicBezTo>
                  <a:cubicBezTo>
                    <a:pt x="706" y="1221"/>
                    <a:pt x="726" y="1172"/>
                    <a:pt x="735" y="1132"/>
                  </a:cubicBezTo>
                  <a:cubicBezTo>
                    <a:pt x="755" y="1082"/>
                    <a:pt x="765" y="1042"/>
                    <a:pt x="785" y="993"/>
                  </a:cubicBezTo>
                  <a:cubicBezTo>
                    <a:pt x="805" y="953"/>
                    <a:pt x="805" y="903"/>
                    <a:pt x="825" y="854"/>
                  </a:cubicBezTo>
                  <a:lnTo>
                    <a:pt x="845" y="795"/>
                  </a:lnTo>
                  <a:lnTo>
                    <a:pt x="854" y="715"/>
                  </a:lnTo>
                  <a:cubicBezTo>
                    <a:pt x="865" y="675"/>
                    <a:pt x="874" y="625"/>
                    <a:pt x="884" y="576"/>
                  </a:cubicBezTo>
                  <a:cubicBezTo>
                    <a:pt x="894" y="526"/>
                    <a:pt x="894" y="486"/>
                    <a:pt x="904" y="437"/>
                  </a:cubicBezTo>
                  <a:cubicBezTo>
                    <a:pt x="904" y="407"/>
                    <a:pt x="914" y="387"/>
                    <a:pt x="914" y="367"/>
                  </a:cubicBezTo>
                  <a:lnTo>
                    <a:pt x="914" y="288"/>
                  </a:lnTo>
                  <a:lnTo>
                    <a:pt x="924" y="149"/>
                  </a:lnTo>
                  <a:cubicBezTo>
                    <a:pt x="914" y="100"/>
                    <a:pt x="914" y="49"/>
                    <a:pt x="91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6" name="Google Shape;13016;p31"/>
            <p:cNvSpPr/>
            <p:nvPr/>
          </p:nvSpPr>
          <p:spPr>
            <a:xfrm>
              <a:off x="3944800" y="2345325"/>
              <a:ext cx="19900" cy="45700"/>
            </a:xfrm>
            <a:custGeom>
              <a:avLst/>
              <a:gdLst/>
              <a:ahLst/>
              <a:cxnLst/>
              <a:rect l="l" t="t" r="r" b="b"/>
              <a:pathLst>
                <a:path w="796" h="1828" extrusionOk="0">
                  <a:moveTo>
                    <a:pt x="795" y="0"/>
                  </a:moveTo>
                  <a:lnTo>
                    <a:pt x="547" y="89"/>
                  </a:lnTo>
                  <a:cubicBezTo>
                    <a:pt x="527" y="149"/>
                    <a:pt x="557" y="189"/>
                    <a:pt x="547" y="248"/>
                  </a:cubicBezTo>
                  <a:lnTo>
                    <a:pt x="517" y="457"/>
                  </a:lnTo>
                  <a:cubicBezTo>
                    <a:pt x="478" y="596"/>
                    <a:pt x="438" y="735"/>
                    <a:pt x="388" y="884"/>
                  </a:cubicBezTo>
                  <a:cubicBezTo>
                    <a:pt x="348" y="1033"/>
                    <a:pt x="299" y="1162"/>
                    <a:pt x="219" y="1291"/>
                  </a:cubicBezTo>
                  <a:cubicBezTo>
                    <a:pt x="189" y="1351"/>
                    <a:pt x="150" y="1400"/>
                    <a:pt x="110" y="1460"/>
                  </a:cubicBezTo>
                  <a:cubicBezTo>
                    <a:pt x="70" y="1510"/>
                    <a:pt x="30" y="1539"/>
                    <a:pt x="1" y="1579"/>
                  </a:cubicBezTo>
                  <a:lnTo>
                    <a:pt x="150" y="1827"/>
                  </a:lnTo>
                  <a:cubicBezTo>
                    <a:pt x="200" y="1738"/>
                    <a:pt x="239" y="1658"/>
                    <a:pt x="269" y="1579"/>
                  </a:cubicBezTo>
                  <a:lnTo>
                    <a:pt x="358" y="1351"/>
                  </a:lnTo>
                  <a:cubicBezTo>
                    <a:pt x="408" y="1202"/>
                    <a:pt x="447" y="1053"/>
                    <a:pt x="497" y="914"/>
                  </a:cubicBezTo>
                  <a:cubicBezTo>
                    <a:pt x="537" y="775"/>
                    <a:pt x="597" y="636"/>
                    <a:pt x="656" y="497"/>
                  </a:cubicBezTo>
                  <a:cubicBezTo>
                    <a:pt x="686" y="427"/>
                    <a:pt x="716" y="348"/>
                    <a:pt x="745" y="279"/>
                  </a:cubicBezTo>
                  <a:cubicBezTo>
                    <a:pt x="765" y="189"/>
                    <a:pt x="795" y="89"/>
                    <a:pt x="79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7" name="Google Shape;13017;p31"/>
            <p:cNvSpPr/>
            <p:nvPr/>
          </p:nvSpPr>
          <p:spPr>
            <a:xfrm>
              <a:off x="3821200" y="2306850"/>
              <a:ext cx="47425" cy="32050"/>
            </a:xfrm>
            <a:custGeom>
              <a:avLst/>
              <a:gdLst/>
              <a:ahLst/>
              <a:cxnLst/>
              <a:rect l="l" t="t" r="r" b="b"/>
              <a:pathLst>
                <a:path w="1897" h="1282" extrusionOk="0">
                  <a:moveTo>
                    <a:pt x="444" y="247"/>
                  </a:moveTo>
                  <a:cubicBezTo>
                    <a:pt x="557" y="307"/>
                    <a:pt x="669" y="370"/>
                    <a:pt x="784" y="437"/>
                  </a:cubicBezTo>
                  <a:cubicBezTo>
                    <a:pt x="784" y="437"/>
                    <a:pt x="854" y="477"/>
                    <a:pt x="923" y="527"/>
                  </a:cubicBezTo>
                  <a:cubicBezTo>
                    <a:pt x="983" y="566"/>
                    <a:pt x="1053" y="616"/>
                    <a:pt x="1053" y="616"/>
                  </a:cubicBezTo>
                  <a:cubicBezTo>
                    <a:pt x="1053" y="616"/>
                    <a:pt x="1112" y="655"/>
                    <a:pt x="1181" y="705"/>
                  </a:cubicBezTo>
                  <a:lnTo>
                    <a:pt x="1301" y="805"/>
                  </a:lnTo>
                  <a:cubicBezTo>
                    <a:pt x="1301" y="805"/>
                    <a:pt x="1371" y="864"/>
                    <a:pt x="1430" y="914"/>
                  </a:cubicBezTo>
                  <a:cubicBezTo>
                    <a:pt x="1490" y="964"/>
                    <a:pt x="1549" y="1023"/>
                    <a:pt x="1549" y="1023"/>
                  </a:cubicBezTo>
                  <a:lnTo>
                    <a:pt x="1638" y="1103"/>
                  </a:lnTo>
                  <a:lnTo>
                    <a:pt x="1668" y="1132"/>
                  </a:lnTo>
                  <a:lnTo>
                    <a:pt x="1688" y="1152"/>
                  </a:lnTo>
                  <a:lnTo>
                    <a:pt x="1668" y="1152"/>
                  </a:lnTo>
                  <a:cubicBezTo>
                    <a:pt x="1638" y="1162"/>
                    <a:pt x="1609" y="1172"/>
                    <a:pt x="1579" y="1172"/>
                  </a:cubicBezTo>
                  <a:lnTo>
                    <a:pt x="1519" y="1182"/>
                  </a:lnTo>
                  <a:lnTo>
                    <a:pt x="1440" y="1182"/>
                  </a:lnTo>
                  <a:cubicBezTo>
                    <a:pt x="1331" y="1182"/>
                    <a:pt x="1221" y="1172"/>
                    <a:pt x="1112" y="1162"/>
                  </a:cubicBezTo>
                  <a:cubicBezTo>
                    <a:pt x="884" y="1142"/>
                    <a:pt x="675" y="1142"/>
                    <a:pt x="467" y="1112"/>
                  </a:cubicBezTo>
                  <a:cubicBezTo>
                    <a:pt x="467" y="1112"/>
                    <a:pt x="397" y="1103"/>
                    <a:pt x="338" y="1092"/>
                  </a:cubicBezTo>
                  <a:cubicBezTo>
                    <a:pt x="268" y="1083"/>
                    <a:pt x="208" y="1083"/>
                    <a:pt x="208" y="1083"/>
                  </a:cubicBezTo>
                  <a:cubicBezTo>
                    <a:pt x="199" y="1072"/>
                    <a:pt x="179" y="1072"/>
                    <a:pt x="179" y="1072"/>
                  </a:cubicBezTo>
                  <a:lnTo>
                    <a:pt x="189" y="1043"/>
                  </a:lnTo>
                  <a:lnTo>
                    <a:pt x="219" y="973"/>
                  </a:lnTo>
                  <a:lnTo>
                    <a:pt x="318" y="755"/>
                  </a:lnTo>
                  <a:cubicBezTo>
                    <a:pt x="347" y="686"/>
                    <a:pt x="367" y="606"/>
                    <a:pt x="387" y="536"/>
                  </a:cubicBezTo>
                  <a:cubicBezTo>
                    <a:pt x="419" y="442"/>
                    <a:pt x="434" y="344"/>
                    <a:pt x="444" y="247"/>
                  </a:cubicBezTo>
                  <a:close/>
                  <a:moveTo>
                    <a:pt x="358" y="0"/>
                  </a:moveTo>
                  <a:lnTo>
                    <a:pt x="296" y="66"/>
                  </a:lnTo>
                  <a:lnTo>
                    <a:pt x="296" y="66"/>
                  </a:lnTo>
                  <a:lnTo>
                    <a:pt x="219" y="60"/>
                  </a:lnTo>
                  <a:lnTo>
                    <a:pt x="219" y="60"/>
                  </a:lnTo>
                  <a:cubicBezTo>
                    <a:pt x="239" y="199"/>
                    <a:pt x="239" y="348"/>
                    <a:pt x="208" y="487"/>
                  </a:cubicBezTo>
                  <a:cubicBezTo>
                    <a:pt x="199" y="556"/>
                    <a:pt x="189" y="636"/>
                    <a:pt x="169" y="705"/>
                  </a:cubicBezTo>
                  <a:lnTo>
                    <a:pt x="89" y="914"/>
                  </a:lnTo>
                  <a:cubicBezTo>
                    <a:pt x="89" y="914"/>
                    <a:pt x="50" y="1053"/>
                    <a:pt x="40" y="1053"/>
                  </a:cubicBezTo>
                  <a:lnTo>
                    <a:pt x="0" y="1122"/>
                  </a:lnTo>
                  <a:lnTo>
                    <a:pt x="0" y="1132"/>
                  </a:lnTo>
                  <a:lnTo>
                    <a:pt x="10" y="1132"/>
                  </a:lnTo>
                  <a:lnTo>
                    <a:pt x="40" y="1142"/>
                  </a:lnTo>
                  <a:lnTo>
                    <a:pt x="100" y="1152"/>
                  </a:lnTo>
                  <a:cubicBezTo>
                    <a:pt x="100" y="1152"/>
                    <a:pt x="189" y="1162"/>
                    <a:pt x="288" y="1182"/>
                  </a:cubicBezTo>
                  <a:cubicBezTo>
                    <a:pt x="378" y="1192"/>
                    <a:pt x="477" y="1202"/>
                    <a:pt x="477" y="1202"/>
                  </a:cubicBezTo>
                  <a:cubicBezTo>
                    <a:pt x="675" y="1231"/>
                    <a:pt x="894" y="1231"/>
                    <a:pt x="1102" y="1251"/>
                  </a:cubicBezTo>
                  <a:cubicBezTo>
                    <a:pt x="1212" y="1261"/>
                    <a:pt x="1320" y="1271"/>
                    <a:pt x="1440" y="1281"/>
                  </a:cubicBezTo>
                  <a:lnTo>
                    <a:pt x="1629" y="1281"/>
                  </a:lnTo>
                  <a:cubicBezTo>
                    <a:pt x="1698" y="1261"/>
                    <a:pt x="1768" y="1251"/>
                    <a:pt x="1847" y="1231"/>
                  </a:cubicBezTo>
                  <a:lnTo>
                    <a:pt x="1896" y="1211"/>
                  </a:lnTo>
                  <a:cubicBezTo>
                    <a:pt x="1887" y="1202"/>
                    <a:pt x="1877" y="1182"/>
                    <a:pt x="1857" y="1172"/>
                  </a:cubicBezTo>
                  <a:lnTo>
                    <a:pt x="1777" y="1083"/>
                  </a:lnTo>
                  <a:lnTo>
                    <a:pt x="1638" y="933"/>
                  </a:lnTo>
                  <a:cubicBezTo>
                    <a:pt x="1638" y="933"/>
                    <a:pt x="1579" y="884"/>
                    <a:pt x="1519" y="825"/>
                  </a:cubicBezTo>
                  <a:cubicBezTo>
                    <a:pt x="1459" y="775"/>
                    <a:pt x="1400" y="715"/>
                    <a:pt x="1400" y="715"/>
                  </a:cubicBezTo>
                  <a:lnTo>
                    <a:pt x="1281" y="616"/>
                  </a:lnTo>
                  <a:cubicBezTo>
                    <a:pt x="1221" y="566"/>
                    <a:pt x="1152" y="507"/>
                    <a:pt x="1152" y="507"/>
                  </a:cubicBezTo>
                  <a:cubicBezTo>
                    <a:pt x="1152" y="507"/>
                    <a:pt x="1093" y="467"/>
                    <a:pt x="1023" y="417"/>
                  </a:cubicBezTo>
                  <a:cubicBezTo>
                    <a:pt x="953" y="368"/>
                    <a:pt x="894" y="328"/>
                    <a:pt x="894" y="328"/>
                  </a:cubicBezTo>
                  <a:cubicBezTo>
                    <a:pt x="715" y="209"/>
                    <a:pt x="536" y="99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8" name="Google Shape;13018;p31"/>
            <p:cNvSpPr/>
            <p:nvPr/>
          </p:nvSpPr>
          <p:spPr>
            <a:xfrm>
              <a:off x="3694850" y="2246600"/>
              <a:ext cx="88650" cy="87325"/>
            </a:xfrm>
            <a:custGeom>
              <a:avLst/>
              <a:gdLst/>
              <a:ahLst/>
              <a:cxnLst/>
              <a:rect l="l" t="t" r="r" b="b"/>
              <a:pathLst>
                <a:path w="3546" h="3493" extrusionOk="0">
                  <a:moveTo>
                    <a:pt x="1738" y="117"/>
                  </a:moveTo>
                  <a:cubicBezTo>
                    <a:pt x="1795" y="117"/>
                    <a:pt x="1851" y="120"/>
                    <a:pt x="1906" y="126"/>
                  </a:cubicBezTo>
                  <a:cubicBezTo>
                    <a:pt x="2334" y="166"/>
                    <a:pt x="2731" y="385"/>
                    <a:pt x="2989" y="713"/>
                  </a:cubicBezTo>
                  <a:cubicBezTo>
                    <a:pt x="3247" y="1030"/>
                    <a:pt x="3366" y="1467"/>
                    <a:pt x="3316" y="1864"/>
                  </a:cubicBezTo>
                  <a:cubicBezTo>
                    <a:pt x="3296" y="1964"/>
                    <a:pt x="3277" y="2073"/>
                    <a:pt x="3257" y="2162"/>
                  </a:cubicBezTo>
                  <a:cubicBezTo>
                    <a:pt x="3217" y="2262"/>
                    <a:pt x="3177" y="2351"/>
                    <a:pt x="3128" y="2440"/>
                  </a:cubicBezTo>
                  <a:cubicBezTo>
                    <a:pt x="3078" y="2529"/>
                    <a:pt x="3029" y="2619"/>
                    <a:pt x="2969" y="2698"/>
                  </a:cubicBezTo>
                  <a:cubicBezTo>
                    <a:pt x="2969" y="2698"/>
                    <a:pt x="2919" y="2758"/>
                    <a:pt x="2870" y="2807"/>
                  </a:cubicBezTo>
                  <a:lnTo>
                    <a:pt x="2760" y="2917"/>
                  </a:lnTo>
                  <a:lnTo>
                    <a:pt x="2765" y="2922"/>
                  </a:lnTo>
                  <a:lnTo>
                    <a:pt x="2765" y="2922"/>
                  </a:lnTo>
                  <a:cubicBezTo>
                    <a:pt x="2484" y="3164"/>
                    <a:pt x="2113" y="3308"/>
                    <a:pt x="1743" y="3308"/>
                  </a:cubicBezTo>
                  <a:cubicBezTo>
                    <a:pt x="1708" y="3308"/>
                    <a:pt x="1673" y="3306"/>
                    <a:pt x="1639" y="3304"/>
                  </a:cubicBezTo>
                  <a:cubicBezTo>
                    <a:pt x="1222" y="3274"/>
                    <a:pt x="814" y="3085"/>
                    <a:pt x="547" y="2768"/>
                  </a:cubicBezTo>
                  <a:cubicBezTo>
                    <a:pt x="268" y="2450"/>
                    <a:pt x="119" y="2013"/>
                    <a:pt x="149" y="1586"/>
                  </a:cubicBezTo>
                  <a:cubicBezTo>
                    <a:pt x="179" y="1169"/>
                    <a:pt x="397" y="752"/>
                    <a:pt x="725" y="484"/>
                  </a:cubicBezTo>
                  <a:cubicBezTo>
                    <a:pt x="1009" y="252"/>
                    <a:pt x="1375" y="117"/>
                    <a:pt x="1738" y="117"/>
                  </a:cubicBezTo>
                  <a:close/>
                  <a:moveTo>
                    <a:pt x="1773" y="1"/>
                  </a:moveTo>
                  <a:cubicBezTo>
                    <a:pt x="1371" y="1"/>
                    <a:pt x="966" y="148"/>
                    <a:pt x="655" y="404"/>
                  </a:cubicBezTo>
                  <a:cubicBezTo>
                    <a:pt x="308" y="693"/>
                    <a:pt x="79" y="1130"/>
                    <a:pt x="40" y="1586"/>
                  </a:cubicBezTo>
                  <a:cubicBezTo>
                    <a:pt x="0" y="2033"/>
                    <a:pt x="149" y="2500"/>
                    <a:pt x="437" y="2857"/>
                  </a:cubicBezTo>
                  <a:cubicBezTo>
                    <a:pt x="725" y="3204"/>
                    <a:pt x="1162" y="3443"/>
                    <a:pt x="1619" y="3482"/>
                  </a:cubicBezTo>
                  <a:cubicBezTo>
                    <a:pt x="1680" y="3489"/>
                    <a:pt x="1742" y="3492"/>
                    <a:pt x="1803" y="3492"/>
                  </a:cubicBezTo>
                  <a:cubicBezTo>
                    <a:pt x="2203" y="3492"/>
                    <a:pt x="2610" y="3354"/>
                    <a:pt x="2919" y="3096"/>
                  </a:cubicBezTo>
                  <a:lnTo>
                    <a:pt x="2898" y="3070"/>
                  </a:lnTo>
                  <a:lnTo>
                    <a:pt x="2929" y="3105"/>
                  </a:lnTo>
                  <a:lnTo>
                    <a:pt x="3049" y="2966"/>
                  </a:lnTo>
                  <a:cubicBezTo>
                    <a:pt x="3108" y="2907"/>
                    <a:pt x="3157" y="2837"/>
                    <a:pt x="3157" y="2837"/>
                  </a:cubicBezTo>
                  <a:cubicBezTo>
                    <a:pt x="3217" y="2738"/>
                    <a:pt x="3267" y="2639"/>
                    <a:pt x="3327" y="2540"/>
                  </a:cubicBezTo>
                  <a:cubicBezTo>
                    <a:pt x="3376" y="2440"/>
                    <a:pt x="3406" y="2331"/>
                    <a:pt x="3446" y="2222"/>
                  </a:cubicBezTo>
                  <a:cubicBezTo>
                    <a:pt x="3475" y="2112"/>
                    <a:pt x="3486" y="1993"/>
                    <a:pt x="3505" y="1884"/>
                  </a:cubicBezTo>
                  <a:cubicBezTo>
                    <a:pt x="3545" y="1437"/>
                    <a:pt x="3386" y="960"/>
                    <a:pt x="3098" y="623"/>
                  </a:cubicBezTo>
                  <a:cubicBezTo>
                    <a:pt x="2800" y="276"/>
                    <a:pt x="2363" y="47"/>
                    <a:pt x="1917" y="7"/>
                  </a:cubicBezTo>
                  <a:cubicBezTo>
                    <a:pt x="1869" y="3"/>
                    <a:pt x="1821" y="1"/>
                    <a:pt x="177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9" name="Google Shape;13019;p31"/>
            <p:cNvSpPr/>
            <p:nvPr/>
          </p:nvSpPr>
          <p:spPr>
            <a:xfrm>
              <a:off x="3727375" y="2279725"/>
              <a:ext cx="22350" cy="21250"/>
            </a:xfrm>
            <a:custGeom>
              <a:avLst/>
              <a:gdLst/>
              <a:ahLst/>
              <a:cxnLst/>
              <a:rect l="l" t="t" r="r" b="b"/>
              <a:pathLst>
                <a:path w="894" h="850" extrusionOk="0">
                  <a:moveTo>
                    <a:pt x="443" y="109"/>
                  </a:moveTo>
                  <a:cubicBezTo>
                    <a:pt x="535" y="109"/>
                    <a:pt x="623" y="154"/>
                    <a:pt x="665" y="231"/>
                  </a:cubicBezTo>
                  <a:cubicBezTo>
                    <a:pt x="705" y="291"/>
                    <a:pt x="715" y="350"/>
                    <a:pt x="705" y="420"/>
                  </a:cubicBezTo>
                  <a:cubicBezTo>
                    <a:pt x="695" y="430"/>
                    <a:pt x="685" y="450"/>
                    <a:pt x="685" y="460"/>
                  </a:cubicBezTo>
                  <a:cubicBezTo>
                    <a:pt x="675" y="480"/>
                    <a:pt x="665" y="489"/>
                    <a:pt x="665" y="500"/>
                  </a:cubicBezTo>
                  <a:cubicBezTo>
                    <a:pt x="645" y="509"/>
                    <a:pt x="645" y="529"/>
                    <a:pt x="636" y="539"/>
                  </a:cubicBezTo>
                  <a:cubicBezTo>
                    <a:pt x="636" y="539"/>
                    <a:pt x="616" y="569"/>
                    <a:pt x="616" y="579"/>
                  </a:cubicBezTo>
                  <a:cubicBezTo>
                    <a:pt x="575" y="630"/>
                    <a:pt x="508" y="657"/>
                    <a:pt x="438" y="657"/>
                  </a:cubicBezTo>
                  <a:cubicBezTo>
                    <a:pt x="372" y="657"/>
                    <a:pt x="301" y="632"/>
                    <a:pt x="248" y="579"/>
                  </a:cubicBezTo>
                  <a:cubicBezTo>
                    <a:pt x="139" y="480"/>
                    <a:pt x="149" y="271"/>
                    <a:pt x="268" y="172"/>
                  </a:cubicBezTo>
                  <a:cubicBezTo>
                    <a:pt x="319" y="128"/>
                    <a:pt x="382" y="109"/>
                    <a:pt x="443" y="109"/>
                  </a:cubicBezTo>
                  <a:close/>
                  <a:moveTo>
                    <a:pt x="463" y="0"/>
                  </a:moveTo>
                  <a:cubicBezTo>
                    <a:pt x="371" y="0"/>
                    <a:pt x="279" y="31"/>
                    <a:pt x="208" y="92"/>
                  </a:cubicBezTo>
                  <a:cubicBezTo>
                    <a:pt x="40" y="222"/>
                    <a:pt x="0" y="489"/>
                    <a:pt x="139" y="668"/>
                  </a:cubicBezTo>
                  <a:cubicBezTo>
                    <a:pt x="217" y="782"/>
                    <a:pt x="357" y="849"/>
                    <a:pt x="501" y="849"/>
                  </a:cubicBezTo>
                  <a:cubicBezTo>
                    <a:pt x="594" y="849"/>
                    <a:pt x="688" y="822"/>
                    <a:pt x="770" y="762"/>
                  </a:cubicBezTo>
                  <a:lnTo>
                    <a:pt x="770" y="762"/>
                  </a:lnTo>
                  <a:lnTo>
                    <a:pt x="775" y="767"/>
                  </a:lnTo>
                  <a:cubicBezTo>
                    <a:pt x="775" y="767"/>
                    <a:pt x="819" y="687"/>
                    <a:pt x="823" y="687"/>
                  </a:cubicBezTo>
                  <a:cubicBezTo>
                    <a:pt x="824" y="687"/>
                    <a:pt x="824" y="687"/>
                    <a:pt x="824" y="688"/>
                  </a:cubicBezTo>
                  <a:cubicBezTo>
                    <a:pt x="834" y="659"/>
                    <a:pt x="834" y="628"/>
                    <a:pt x="854" y="599"/>
                  </a:cubicBezTo>
                  <a:cubicBezTo>
                    <a:pt x="864" y="579"/>
                    <a:pt x="864" y="549"/>
                    <a:pt x="874" y="520"/>
                  </a:cubicBezTo>
                  <a:cubicBezTo>
                    <a:pt x="883" y="489"/>
                    <a:pt x="883" y="460"/>
                    <a:pt x="883" y="440"/>
                  </a:cubicBezTo>
                  <a:cubicBezTo>
                    <a:pt x="894" y="321"/>
                    <a:pt x="854" y="222"/>
                    <a:pt x="775" y="142"/>
                  </a:cubicBezTo>
                  <a:cubicBezTo>
                    <a:pt x="697" y="48"/>
                    <a:pt x="580" y="0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0" name="Google Shape;13020;p31"/>
          <p:cNvGrpSpPr/>
          <p:nvPr/>
        </p:nvGrpSpPr>
        <p:grpSpPr>
          <a:xfrm>
            <a:off x="5679504" y="4509349"/>
            <a:ext cx="1602791" cy="1605812"/>
            <a:chOff x="6766300" y="58375"/>
            <a:chExt cx="2095700" cy="2099650"/>
          </a:xfrm>
        </p:grpSpPr>
        <p:sp>
          <p:nvSpPr>
            <p:cNvPr id="13021" name="Google Shape;13021;p31"/>
            <p:cNvSpPr/>
            <p:nvPr/>
          </p:nvSpPr>
          <p:spPr>
            <a:xfrm>
              <a:off x="6766300" y="983150"/>
              <a:ext cx="24475" cy="119300"/>
            </a:xfrm>
            <a:custGeom>
              <a:avLst/>
              <a:gdLst/>
              <a:ahLst/>
              <a:cxnLst/>
              <a:rect l="l" t="t" r="r" b="b"/>
              <a:pathLst>
                <a:path w="979" h="4772" extrusionOk="0">
                  <a:moveTo>
                    <a:pt x="291" y="1"/>
                  </a:moveTo>
                  <a:cubicBezTo>
                    <a:pt x="265" y="238"/>
                    <a:pt x="225" y="464"/>
                    <a:pt x="212" y="675"/>
                  </a:cubicBezTo>
                  <a:lnTo>
                    <a:pt x="186" y="1269"/>
                  </a:lnTo>
                  <a:cubicBezTo>
                    <a:pt x="186" y="1653"/>
                    <a:pt x="186" y="2036"/>
                    <a:pt x="159" y="2393"/>
                  </a:cubicBezTo>
                  <a:cubicBezTo>
                    <a:pt x="159" y="2749"/>
                    <a:pt x="133" y="3119"/>
                    <a:pt x="80" y="3489"/>
                  </a:cubicBezTo>
                  <a:cubicBezTo>
                    <a:pt x="66" y="3688"/>
                    <a:pt x="53" y="3885"/>
                    <a:pt x="27" y="4084"/>
                  </a:cubicBezTo>
                  <a:cubicBezTo>
                    <a:pt x="27" y="4282"/>
                    <a:pt x="1" y="4560"/>
                    <a:pt x="53" y="4771"/>
                  </a:cubicBezTo>
                  <a:lnTo>
                    <a:pt x="727" y="4401"/>
                  </a:lnTo>
                  <a:cubicBezTo>
                    <a:pt x="727" y="4255"/>
                    <a:pt x="635" y="4176"/>
                    <a:pt x="608" y="4018"/>
                  </a:cubicBezTo>
                  <a:lnTo>
                    <a:pt x="529" y="3503"/>
                  </a:lnTo>
                  <a:cubicBezTo>
                    <a:pt x="503" y="3145"/>
                    <a:pt x="489" y="2775"/>
                    <a:pt x="489" y="2393"/>
                  </a:cubicBezTo>
                  <a:cubicBezTo>
                    <a:pt x="515" y="2023"/>
                    <a:pt x="555" y="1666"/>
                    <a:pt x="621" y="1322"/>
                  </a:cubicBezTo>
                  <a:cubicBezTo>
                    <a:pt x="661" y="1151"/>
                    <a:pt x="727" y="992"/>
                    <a:pt x="780" y="834"/>
                  </a:cubicBezTo>
                  <a:cubicBezTo>
                    <a:pt x="832" y="688"/>
                    <a:pt x="912" y="582"/>
                    <a:pt x="978" y="464"/>
                  </a:cubicBezTo>
                  <a:lnTo>
                    <a:pt x="29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22" name="Google Shape;13022;p31"/>
            <p:cNvGrpSpPr/>
            <p:nvPr/>
          </p:nvGrpSpPr>
          <p:grpSpPr>
            <a:xfrm>
              <a:off x="6771900" y="58375"/>
              <a:ext cx="2090100" cy="2099650"/>
              <a:chOff x="4882000" y="240925"/>
              <a:chExt cx="2090100" cy="2099650"/>
            </a:xfrm>
          </p:grpSpPr>
          <p:sp>
            <p:nvSpPr>
              <p:cNvPr id="13023" name="Google Shape;13023;p31"/>
              <p:cNvSpPr/>
              <p:nvPr/>
            </p:nvSpPr>
            <p:spPr>
              <a:xfrm>
                <a:off x="6682700" y="1328900"/>
                <a:ext cx="258650" cy="268900"/>
              </a:xfrm>
              <a:custGeom>
                <a:avLst/>
                <a:gdLst/>
                <a:ahLst/>
                <a:cxnLst/>
                <a:rect l="l" t="t" r="r" b="b"/>
                <a:pathLst>
                  <a:path w="10346" h="10756" extrusionOk="0">
                    <a:moveTo>
                      <a:pt x="344" y="0"/>
                    </a:moveTo>
                    <a:cubicBezTo>
                      <a:pt x="304" y="648"/>
                      <a:pt x="277" y="1295"/>
                      <a:pt x="251" y="1943"/>
                    </a:cubicBezTo>
                    <a:lnTo>
                      <a:pt x="212" y="2921"/>
                    </a:lnTo>
                    <a:cubicBezTo>
                      <a:pt x="212" y="3251"/>
                      <a:pt x="132" y="3582"/>
                      <a:pt x="92" y="3899"/>
                    </a:cubicBezTo>
                    <a:lnTo>
                      <a:pt x="39" y="4255"/>
                    </a:lnTo>
                    <a:cubicBezTo>
                      <a:pt x="39" y="4308"/>
                      <a:pt x="0" y="4387"/>
                      <a:pt x="27" y="4427"/>
                    </a:cubicBezTo>
                    <a:lnTo>
                      <a:pt x="212" y="4493"/>
                    </a:lnTo>
                    <a:lnTo>
                      <a:pt x="753" y="4691"/>
                    </a:lnTo>
                    <a:lnTo>
                      <a:pt x="1678" y="5021"/>
                    </a:lnTo>
                    <a:lnTo>
                      <a:pt x="2590" y="5379"/>
                    </a:lnTo>
                    <a:cubicBezTo>
                      <a:pt x="2907" y="5497"/>
                      <a:pt x="3184" y="5682"/>
                      <a:pt x="3475" y="5828"/>
                    </a:cubicBezTo>
                    <a:cubicBezTo>
                      <a:pt x="3475" y="5828"/>
                      <a:pt x="3911" y="6066"/>
                      <a:pt x="4347" y="6316"/>
                    </a:cubicBezTo>
                    <a:cubicBezTo>
                      <a:pt x="4784" y="6568"/>
                      <a:pt x="5219" y="6806"/>
                      <a:pt x="5219" y="6806"/>
                    </a:cubicBezTo>
                    <a:cubicBezTo>
                      <a:pt x="5774" y="7176"/>
                      <a:pt x="6316" y="7585"/>
                      <a:pt x="6871" y="7995"/>
                    </a:cubicBezTo>
                    <a:cubicBezTo>
                      <a:pt x="7928" y="8800"/>
                      <a:pt x="8880" y="9765"/>
                      <a:pt x="9831" y="10756"/>
                    </a:cubicBezTo>
                    <a:lnTo>
                      <a:pt x="10346" y="9910"/>
                    </a:lnTo>
                    <a:cubicBezTo>
                      <a:pt x="9289" y="9117"/>
                      <a:pt x="8245" y="8272"/>
                      <a:pt x="7095" y="7558"/>
                    </a:cubicBezTo>
                    <a:cubicBezTo>
                      <a:pt x="6528" y="7176"/>
                      <a:pt x="5959" y="6818"/>
                      <a:pt x="5378" y="6462"/>
                    </a:cubicBezTo>
                    <a:lnTo>
                      <a:pt x="4505" y="5986"/>
                    </a:lnTo>
                    <a:cubicBezTo>
                      <a:pt x="4056" y="5749"/>
                      <a:pt x="3621" y="5523"/>
                      <a:pt x="3621" y="5523"/>
                    </a:cubicBezTo>
                    <a:cubicBezTo>
                      <a:pt x="3316" y="5365"/>
                      <a:pt x="3026" y="5194"/>
                      <a:pt x="2722" y="5074"/>
                    </a:cubicBezTo>
                    <a:lnTo>
                      <a:pt x="1797" y="4704"/>
                    </a:lnTo>
                    <a:lnTo>
                      <a:pt x="885" y="4334"/>
                    </a:lnTo>
                    <a:lnTo>
                      <a:pt x="515" y="4189"/>
                    </a:lnTo>
                    <a:lnTo>
                      <a:pt x="462" y="4163"/>
                    </a:lnTo>
                    <a:cubicBezTo>
                      <a:pt x="449" y="4149"/>
                      <a:pt x="462" y="4123"/>
                      <a:pt x="462" y="4110"/>
                    </a:cubicBezTo>
                    <a:lnTo>
                      <a:pt x="502" y="3978"/>
                    </a:lnTo>
                    <a:cubicBezTo>
                      <a:pt x="555" y="3647"/>
                      <a:pt x="661" y="3330"/>
                      <a:pt x="687" y="3000"/>
                    </a:cubicBezTo>
                    <a:lnTo>
                      <a:pt x="806" y="2009"/>
                    </a:lnTo>
                    <a:cubicBezTo>
                      <a:pt x="885" y="1348"/>
                      <a:pt x="964" y="701"/>
                      <a:pt x="1044" y="40"/>
                    </a:cubicBezTo>
                    <a:lnTo>
                      <a:pt x="34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4" name="Google Shape;13024;p31"/>
              <p:cNvSpPr/>
              <p:nvPr/>
            </p:nvSpPr>
            <p:spPr>
              <a:xfrm>
                <a:off x="6546250" y="1642400"/>
                <a:ext cx="354800" cy="100100"/>
              </a:xfrm>
              <a:custGeom>
                <a:avLst/>
                <a:gdLst/>
                <a:ahLst/>
                <a:cxnLst/>
                <a:rect l="l" t="t" r="r" b="b"/>
                <a:pathLst>
                  <a:path w="14192" h="4004" extrusionOk="0">
                    <a:moveTo>
                      <a:pt x="2604" y="0"/>
                    </a:moveTo>
                    <a:cubicBezTo>
                      <a:pt x="2551" y="0"/>
                      <a:pt x="2525" y="92"/>
                      <a:pt x="2498" y="132"/>
                    </a:cubicBezTo>
                    <a:lnTo>
                      <a:pt x="2300" y="436"/>
                    </a:lnTo>
                    <a:cubicBezTo>
                      <a:pt x="1943" y="978"/>
                      <a:pt x="1626" y="1560"/>
                      <a:pt x="1216" y="2062"/>
                    </a:cubicBezTo>
                    <a:cubicBezTo>
                      <a:pt x="807" y="2576"/>
                      <a:pt x="411" y="3079"/>
                      <a:pt x="0" y="3594"/>
                    </a:cubicBezTo>
                    <a:lnTo>
                      <a:pt x="569" y="4004"/>
                    </a:lnTo>
                    <a:cubicBezTo>
                      <a:pt x="939" y="3462"/>
                      <a:pt x="1309" y="2907"/>
                      <a:pt x="1679" y="2365"/>
                    </a:cubicBezTo>
                    <a:cubicBezTo>
                      <a:pt x="2062" y="1824"/>
                      <a:pt x="2340" y="1216"/>
                      <a:pt x="2670" y="635"/>
                    </a:cubicBezTo>
                    <a:lnTo>
                      <a:pt x="2736" y="515"/>
                    </a:lnTo>
                    <a:cubicBezTo>
                      <a:pt x="2736" y="502"/>
                      <a:pt x="2749" y="476"/>
                      <a:pt x="2763" y="462"/>
                    </a:cubicBezTo>
                    <a:lnTo>
                      <a:pt x="2815" y="476"/>
                    </a:lnTo>
                    <a:lnTo>
                      <a:pt x="3198" y="608"/>
                    </a:lnTo>
                    <a:lnTo>
                      <a:pt x="4150" y="899"/>
                    </a:lnTo>
                    <a:lnTo>
                      <a:pt x="5101" y="1202"/>
                    </a:lnTo>
                    <a:cubicBezTo>
                      <a:pt x="5418" y="1308"/>
                      <a:pt x="5749" y="1348"/>
                      <a:pt x="6079" y="1427"/>
                    </a:cubicBezTo>
                    <a:cubicBezTo>
                      <a:pt x="6079" y="1427"/>
                      <a:pt x="6568" y="1533"/>
                      <a:pt x="7057" y="1625"/>
                    </a:cubicBezTo>
                    <a:cubicBezTo>
                      <a:pt x="7559" y="1731"/>
                      <a:pt x="8048" y="1824"/>
                      <a:pt x="8048" y="1824"/>
                    </a:cubicBezTo>
                    <a:cubicBezTo>
                      <a:pt x="8721" y="1903"/>
                      <a:pt x="9369" y="1982"/>
                      <a:pt x="10030" y="2048"/>
                    </a:cubicBezTo>
                    <a:cubicBezTo>
                      <a:pt x="11351" y="2206"/>
                      <a:pt x="12699" y="2220"/>
                      <a:pt x="14033" y="2273"/>
                    </a:cubicBezTo>
                    <a:lnTo>
                      <a:pt x="14192" y="1308"/>
                    </a:lnTo>
                    <a:lnTo>
                      <a:pt x="14192" y="1308"/>
                    </a:lnTo>
                    <a:cubicBezTo>
                      <a:pt x="13016" y="1433"/>
                      <a:pt x="11839" y="1557"/>
                      <a:pt x="10696" y="1557"/>
                    </a:cubicBezTo>
                    <a:cubicBezTo>
                      <a:pt x="10504" y="1557"/>
                      <a:pt x="10312" y="1553"/>
                      <a:pt x="10122" y="1546"/>
                    </a:cubicBezTo>
                    <a:cubicBezTo>
                      <a:pt x="9449" y="1533"/>
                      <a:pt x="8788" y="1507"/>
                      <a:pt x="8127" y="1440"/>
                    </a:cubicBezTo>
                    <a:cubicBezTo>
                      <a:pt x="8127" y="1440"/>
                      <a:pt x="7638" y="1361"/>
                      <a:pt x="7162" y="1282"/>
                    </a:cubicBezTo>
                    <a:cubicBezTo>
                      <a:pt x="6660" y="1202"/>
                      <a:pt x="6172" y="1110"/>
                      <a:pt x="6172" y="1110"/>
                    </a:cubicBezTo>
                    <a:cubicBezTo>
                      <a:pt x="5855" y="1031"/>
                      <a:pt x="5511" y="991"/>
                      <a:pt x="5207" y="885"/>
                    </a:cubicBezTo>
                    <a:lnTo>
                      <a:pt x="4269" y="582"/>
                    </a:lnTo>
                    <a:lnTo>
                      <a:pt x="3330" y="251"/>
                    </a:lnTo>
                    <a:lnTo>
                      <a:pt x="2789" y="66"/>
                    </a:lnTo>
                    <a:lnTo>
                      <a:pt x="260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5" name="Google Shape;13025;p31"/>
              <p:cNvSpPr/>
              <p:nvPr/>
            </p:nvSpPr>
            <p:spPr>
              <a:xfrm>
                <a:off x="6394950" y="1318325"/>
                <a:ext cx="127225" cy="314500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12580" extrusionOk="0">
                    <a:moveTo>
                      <a:pt x="4375" y="0"/>
                    </a:moveTo>
                    <a:cubicBezTo>
                      <a:pt x="4335" y="529"/>
                      <a:pt x="4296" y="1084"/>
                      <a:pt x="4255" y="1626"/>
                    </a:cubicBezTo>
                    <a:cubicBezTo>
                      <a:pt x="4243" y="1903"/>
                      <a:pt x="4243" y="2181"/>
                      <a:pt x="4203" y="2445"/>
                    </a:cubicBezTo>
                    <a:lnTo>
                      <a:pt x="4058" y="3251"/>
                    </a:lnTo>
                    <a:cubicBezTo>
                      <a:pt x="3938" y="3793"/>
                      <a:pt x="3885" y="4348"/>
                      <a:pt x="3727" y="4877"/>
                    </a:cubicBezTo>
                    <a:lnTo>
                      <a:pt x="3225" y="6449"/>
                    </a:lnTo>
                    <a:lnTo>
                      <a:pt x="3106" y="6845"/>
                    </a:lnTo>
                    <a:lnTo>
                      <a:pt x="2921" y="7215"/>
                    </a:lnTo>
                    <a:lnTo>
                      <a:pt x="2578" y="7969"/>
                    </a:lnTo>
                    <a:lnTo>
                      <a:pt x="2247" y="8721"/>
                    </a:lnTo>
                    <a:cubicBezTo>
                      <a:pt x="2129" y="8973"/>
                      <a:pt x="1956" y="9197"/>
                      <a:pt x="1824" y="9435"/>
                    </a:cubicBezTo>
                    <a:cubicBezTo>
                      <a:pt x="1533" y="9898"/>
                      <a:pt x="1256" y="10373"/>
                      <a:pt x="966" y="10823"/>
                    </a:cubicBezTo>
                    <a:lnTo>
                      <a:pt x="450" y="11470"/>
                    </a:lnTo>
                    <a:cubicBezTo>
                      <a:pt x="371" y="11575"/>
                      <a:pt x="291" y="11695"/>
                      <a:pt x="212" y="11813"/>
                    </a:cubicBezTo>
                    <a:lnTo>
                      <a:pt x="1" y="12130"/>
                    </a:lnTo>
                    <a:lnTo>
                      <a:pt x="608" y="12580"/>
                    </a:lnTo>
                    <a:lnTo>
                      <a:pt x="807" y="12183"/>
                    </a:lnTo>
                    <a:cubicBezTo>
                      <a:pt x="860" y="12065"/>
                      <a:pt x="926" y="11945"/>
                      <a:pt x="992" y="11827"/>
                    </a:cubicBezTo>
                    <a:lnTo>
                      <a:pt x="1441" y="11126"/>
                    </a:lnTo>
                    <a:cubicBezTo>
                      <a:pt x="1692" y="10624"/>
                      <a:pt x="1930" y="10122"/>
                      <a:pt x="2194" y="9634"/>
                    </a:cubicBezTo>
                    <a:cubicBezTo>
                      <a:pt x="2314" y="9382"/>
                      <a:pt x="2472" y="9144"/>
                      <a:pt x="2578" y="8880"/>
                    </a:cubicBezTo>
                    <a:lnTo>
                      <a:pt x="2881" y="8101"/>
                    </a:lnTo>
                    <a:lnTo>
                      <a:pt x="3212" y="7334"/>
                    </a:lnTo>
                    <a:lnTo>
                      <a:pt x="3383" y="6951"/>
                    </a:lnTo>
                    <a:cubicBezTo>
                      <a:pt x="3436" y="6819"/>
                      <a:pt x="3476" y="6686"/>
                      <a:pt x="3515" y="6554"/>
                    </a:cubicBezTo>
                    <a:cubicBezTo>
                      <a:pt x="3688" y="6026"/>
                      <a:pt x="3859" y="5484"/>
                      <a:pt x="4044" y="4969"/>
                    </a:cubicBezTo>
                    <a:cubicBezTo>
                      <a:pt x="4229" y="4440"/>
                      <a:pt x="4308" y="3872"/>
                      <a:pt x="4467" y="3344"/>
                    </a:cubicBezTo>
                    <a:lnTo>
                      <a:pt x="4678" y="2525"/>
                    </a:lnTo>
                    <a:cubicBezTo>
                      <a:pt x="4745" y="2260"/>
                      <a:pt x="4771" y="1970"/>
                      <a:pt x="4824" y="1692"/>
                    </a:cubicBezTo>
                    <a:cubicBezTo>
                      <a:pt x="4903" y="1137"/>
                      <a:pt x="4995" y="582"/>
                      <a:pt x="5088" y="40"/>
                    </a:cubicBezTo>
                    <a:lnTo>
                      <a:pt x="437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6" name="Google Shape;13026;p31"/>
              <p:cNvSpPr/>
              <p:nvPr/>
            </p:nvSpPr>
            <p:spPr>
              <a:xfrm>
                <a:off x="6339150" y="1314350"/>
                <a:ext cx="113975" cy="277850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11114" extrusionOk="0">
                    <a:moveTo>
                      <a:pt x="3858" y="1"/>
                    </a:moveTo>
                    <a:cubicBezTo>
                      <a:pt x="3818" y="476"/>
                      <a:pt x="3779" y="952"/>
                      <a:pt x="3753" y="1428"/>
                    </a:cubicBezTo>
                    <a:cubicBezTo>
                      <a:pt x="3739" y="1666"/>
                      <a:pt x="3739" y="1917"/>
                      <a:pt x="3713" y="2155"/>
                    </a:cubicBezTo>
                    <a:lnTo>
                      <a:pt x="3580" y="2869"/>
                    </a:lnTo>
                    <a:cubicBezTo>
                      <a:pt x="3475" y="3344"/>
                      <a:pt x="3448" y="3833"/>
                      <a:pt x="3303" y="4296"/>
                    </a:cubicBezTo>
                    <a:lnTo>
                      <a:pt x="2854" y="5683"/>
                    </a:lnTo>
                    <a:cubicBezTo>
                      <a:pt x="2828" y="5802"/>
                      <a:pt x="2788" y="5920"/>
                      <a:pt x="2749" y="6026"/>
                    </a:cubicBezTo>
                    <a:lnTo>
                      <a:pt x="2590" y="6357"/>
                    </a:lnTo>
                    <a:lnTo>
                      <a:pt x="2286" y="7018"/>
                    </a:lnTo>
                    <a:lnTo>
                      <a:pt x="1982" y="7678"/>
                    </a:lnTo>
                    <a:cubicBezTo>
                      <a:pt x="1889" y="7902"/>
                      <a:pt x="1731" y="8087"/>
                      <a:pt x="1612" y="8299"/>
                    </a:cubicBezTo>
                    <a:cubicBezTo>
                      <a:pt x="1361" y="8709"/>
                      <a:pt x="1110" y="9118"/>
                      <a:pt x="858" y="9515"/>
                    </a:cubicBezTo>
                    <a:lnTo>
                      <a:pt x="397" y="10083"/>
                    </a:lnTo>
                    <a:cubicBezTo>
                      <a:pt x="317" y="10175"/>
                      <a:pt x="251" y="10281"/>
                      <a:pt x="185" y="10387"/>
                    </a:cubicBezTo>
                    <a:lnTo>
                      <a:pt x="0" y="10665"/>
                    </a:lnTo>
                    <a:lnTo>
                      <a:pt x="608" y="11114"/>
                    </a:lnTo>
                    <a:lnTo>
                      <a:pt x="779" y="10757"/>
                    </a:lnTo>
                    <a:cubicBezTo>
                      <a:pt x="832" y="10651"/>
                      <a:pt x="872" y="10545"/>
                      <a:pt x="938" y="10439"/>
                    </a:cubicBezTo>
                    <a:lnTo>
                      <a:pt x="1321" y="9819"/>
                    </a:lnTo>
                    <a:cubicBezTo>
                      <a:pt x="1546" y="9382"/>
                      <a:pt x="1771" y="8933"/>
                      <a:pt x="1982" y="8498"/>
                    </a:cubicBezTo>
                    <a:cubicBezTo>
                      <a:pt x="2088" y="8272"/>
                      <a:pt x="2233" y="8075"/>
                      <a:pt x="2326" y="7837"/>
                    </a:cubicBezTo>
                    <a:lnTo>
                      <a:pt x="2590" y="7150"/>
                    </a:lnTo>
                    <a:lnTo>
                      <a:pt x="2881" y="6475"/>
                    </a:lnTo>
                    <a:lnTo>
                      <a:pt x="3039" y="6132"/>
                    </a:lnTo>
                    <a:cubicBezTo>
                      <a:pt x="3078" y="6026"/>
                      <a:pt x="3105" y="5908"/>
                      <a:pt x="3145" y="5788"/>
                    </a:cubicBezTo>
                    <a:cubicBezTo>
                      <a:pt x="3290" y="5313"/>
                      <a:pt x="3448" y="4851"/>
                      <a:pt x="3621" y="4388"/>
                    </a:cubicBezTo>
                    <a:cubicBezTo>
                      <a:pt x="3779" y="3912"/>
                      <a:pt x="3845" y="3424"/>
                      <a:pt x="3991" y="2948"/>
                    </a:cubicBezTo>
                    <a:lnTo>
                      <a:pt x="4188" y="2234"/>
                    </a:lnTo>
                    <a:cubicBezTo>
                      <a:pt x="4255" y="1997"/>
                      <a:pt x="4268" y="1745"/>
                      <a:pt x="4308" y="1507"/>
                    </a:cubicBezTo>
                    <a:cubicBezTo>
                      <a:pt x="4387" y="1019"/>
                      <a:pt x="4466" y="529"/>
                      <a:pt x="4558" y="41"/>
                    </a:cubicBezTo>
                    <a:lnTo>
                      <a:pt x="385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7" name="Google Shape;13027;p31"/>
              <p:cNvSpPr/>
              <p:nvPr/>
            </p:nvSpPr>
            <p:spPr>
              <a:xfrm>
                <a:off x="6891475" y="1581925"/>
                <a:ext cx="52525" cy="113350"/>
              </a:xfrm>
              <a:custGeom>
                <a:avLst/>
                <a:gdLst/>
                <a:ahLst/>
                <a:cxnLst/>
                <a:rect l="l" t="t" r="r" b="b"/>
                <a:pathLst>
                  <a:path w="2101" h="4534" extrusionOk="0">
                    <a:moveTo>
                      <a:pt x="2101" y="1"/>
                    </a:moveTo>
                    <a:lnTo>
                      <a:pt x="1348" y="173"/>
                    </a:lnTo>
                    <a:cubicBezTo>
                      <a:pt x="1308" y="305"/>
                      <a:pt x="1374" y="411"/>
                      <a:pt x="1348" y="569"/>
                    </a:cubicBezTo>
                    <a:cubicBezTo>
                      <a:pt x="1334" y="741"/>
                      <a:pt x="1308" y="913"/>
                      <a:pt x="1281" y="1084"/>
                    </a:cubicBezTo>
                    <a:cubicBezTo>
                      <a:pt x="1202" y="1442"/>
                      <a:pt x="1096" y="1798"/>
                      <a:pt x="991" y="2168"/>
                    </a:cubicBezTo>
                    <a:cubicBezTo>
                      <a:pt x="872" y="2525"/>
                      <a:pt x="779" y="2869"/>
                      <a:pt x="582" y="3172"/>
                    </a:cubicBezTo>
                    <a:cubicBezTo>
                      <a:pt x="502" y="3331"/>
                      <a:pt x="397" y="3463"/>
                      <a:pt x="304" y="3595"/>
                    </a:cubicBezTo>
                    <a:cubicBezTo>
                      <a:pt x="198" y="3714"/>
                      <a:pt x="92" y="3806"/>
                      <a:pt x="0" y="3886"/>
                    </a:cubicBezTo>
                    <a:lnTo>
                      <a:pt x="529" y="4534"/>
                    </a:lnTo>
                    <a:cubicBezTo>
                      <a:pt x="621" y="4322"/>
                      <a:pt x="726" y="4111"/>
                      <a:pt x="793" y="3912"/>
                    </a:cubicBezTo>
                    <a:lnTo>
                      <a:pt x="991" y="3344"/>
                    </a:lnTo>
                    <a:cubicBezTo>
                      <a:pt x="1123" y="2974"/>
                      <a:pt x="1189" y="2604"/>
                      <a:pt x="1295" y="2247"/>
                    </a:cubicBezTo>
                    <a:cubicBezTo>
                      <a:pt x="1401" y="1917"/>
                      <a:pt x="1546" y="1560"/>
                      <a:pt x="1704" y="1216"/>
                    </a:cubicBezTo>
                    <a:cubicBezTo>
                      <a:pt x="1771" y="1045"/>
                      <a:pt x="1850" y="860"/>
                      <a:pt x="1929" y="675"/>
                    </a:cubicBezTo>
                    <a:cubicBezTo>
                      <a:pt x="1995" y="476"/>
                      <a:pt x="2088" y="226"/>
                      <a:pt x="21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8" name="Google Shape;13028;p31"/>
              <p:cNvSpPr/>
              <p:nvPr/>
            </p:nvSpPr>
            <p:spPr>
              <a:xfrm>
                <a:off x="6511575" y="1444850"/>
                <a:ext cx="145700" cy="106975"/>
              </a:xfrm>
              <a:custGeom>
                <a:avLst/>
                <a:gdLst/>
                <a:ahLst/>
                <a:cxnLst/>
                <a:rect l="l" t="t" r="r" b="b"/>
                <a:pathLst>
                  <a:path w="5828" h="4279" extrusionOk="0">
                    <a:moveTo>
                      <a:pt x="1361" y="1"/>
                    </a:moveTo>
                    <a:lnTo>
                      <a:pt x="1361" y="1"/>
                    </a:lnTo>
                    <a:cubicBezTo>
                      <a:pt x="1361" y="1"/>
                      <a:pt x="1361" y="1"/>
                      <a:pt x="1361" y="1"/>
                    </a:cubicBezTo>
                    <a:lnTo>
                      <a:pt x="1361" y="1"/>
                    </a:lnTo>
                    <a:cubicBezTo>
                      <a:pt x="1361" y="1"/>
                      <a:pt x="1361" y="1"/>
                      <a:pt x="1361" y="1"/>
                    </a:cubicBezTo>
                    <a:close/>
                    <a:moveTo>
                      <a:pt x="1534" y="916"/>
                    </a:moveTo>
                    <a:cubicBezTo>
                      <a:pt x="1855" y="1128"/>
                      <a:pt x="2176" y="1348"/>
                      <a:pt x="2497" y="1573"/>
                    </a:cubicBezTo>
                    <a:lnTo>
                      <a:pt x="3290" y="2154"/>
                    </a:lnTo>
                    <a:lnTo>
                      <a:pt x="4044" y="2788"/>
                    </a:lnTo>
                    <a:lnTo>
                      <a:pt x="4770" y="3463"/>
                    </a:lnTo>
                    <a:lnTo>
                      <a:pt x="5034" y="3700"/>
                    </a:lnTo>
                    <a:lnTo>
                      <a:pt x="5140" y="3792"/>
                    </a:lnTo>
                    <a:lnTo>
                      <a:pt x="5193" y="3845"/>
                    </a:lnTo>
                    <a:lnTo>
                      <a:pt x="5127" y="3872"/>
                    </a:lnTo>
                    <a:cubicBezTo>
                      <a:pt x="5048" y="3898"/>
                      <a:pt x="4955" y="3912"/>
                      <a:pt x="4876" y="3938"/>
                    </a:cubicBezTo>
                    <a:lnTo>
                      <a:pt x="4678" y="3951"/>
                    </a:lnTo>
                    <a:cubicBezTo>
                      <a:pt x="4599" y="3965"/>
                      <a:pt x="4520" y="3965"/>
                      <a:pt x="4440" y="3965"/>
                    </a:cubicBezTo>
                    <a:cubicBezTo>
                      <a:pt x="4379" y="3967"/>
                      <a:pt x="4318" y="3968"/>
                      <a:pt x="4256" y="3968"/>
                    </a:cubicBezTo>
                    <a:cubicBezTo>
                      <a:pt x="3987" y="3968"/>
                      <a:pt x="3716" y="3949"/>
                      <a:pt x="3436" y="3938"/>
                    </a:cubicBezTo>
                    <a:cubicBezTo>
                      <a:pt x="3288" y="3933"/>
                      <a:pt x="3143" y="3931"/>
                      <a:pt x="3000" y="3931"/>
                    </a:cubicBezTo>
                    <a:cubicBezTo>
                      <a:pt x="2609" y="3931"/>
                      <a:pt x="2234" y="3946"/>
                      <a:pt x="1857" y="3946"/>
                    </a:cubicBezTo>
                    <a:cubicBezTo>
                      <a:pt x="1718" y="3946"/>
                      <a:pt x="1580" y="3944"/>
                      <a:pt x="1440" y="3938"/>
                    </a:cubicBezTo>
                    <a:lnTo>
                      <a:pt x="635" y="3912"/>
                    </a:lnTo>
                    <a:cubicBezTo>
                      <a:pt x="622" y="3912"/>
                      <a:pt x="596" y="3915"/>
                      <a:pt x="575" y="3915"/>
                    </a:cubicBezTo>
                    <a:cubicBezTo>
                      <a:pt x="553" y="3915"/>
                      <a:pt x="535" y="3912"/>
                      <a:pt x="542" y="3898"/>
                    </a:cubicBezTo>
                    <a:lnTo>
                      <a:pt x="582" y="3792"/>
                    </a:lnTo>
                    <a:lnTo>
                      <a:pt x="700" y="3528"/>
                    </a:lnTo>
                    <a:lnTo>
                      <a:pt x="1044" y="2762"/>
                    </a:lnTo>
                    <a:cubicBezTo>
                      <a:pt x="1137" y="2497"/>
                      <a:pt x="1202" y="2221"/>
                      <a:pt x="1282" y="1956"/>
                    </a:cubicBezTo>
                    <a:cubicBezTo>
                      <a:pt x="1374" y="1607"/>
                      <a:pt x="1460" y="1262"/>
                      <a:pt x="1534" y="916"/>
                    </a:cubicBezTo>
                    <a:close/>
                    <a:moveTo>
                      <a:pt x="1361" y="1"/>
                    </a:moveTo>
                    <a:cubicBezTo>
                      <a:pt x="1363" y="6"/>
                      <a:pt x="1263" y="121"/>
                      <a:pt x="1157" y="240"/>
                    </a:cubicBezTo>
                    <a:lnTo>
                      <a:pt x="1157" y="240"/>
                    </a:lnTo>
                    <a:lnTo>
                      <a:pt x="938" y="212"/>
                    </a:lnTo>
                    <a:cubicBezTo>
                      <a:pt x="933" y="310"/>
                      <a:pt x="927" y="409"/>
                      <a:pt x="919" y="507"/>
                    </a:cubicBezTo>
                    <a:lnTo>
                      <a:pt x="919" y="507"/>
                    </a:lnTo>
                    <a:cubicBezTo>
                      <a:pt x="914" y="512"/>
                      <a:pt x="912" y="515"/>
                      <a:pt x="912" y="515"/>
                    </a:cubicBezTo>
                    <a:cubicBezTo>
                      <a:pt x="914" y="517"/>
                      <a:pt x="916" y="518"/>
                      <a:pt x="918" y="520"/>
                    </a:cubicBezTo>
                    <a:lnTo>
                      <a:pt x="918" y="520"/>
                    </a:lnTo>
                    <a:cubicBezTo>
                      <a:pt x="885" y="946"/>
                      <a:pt x="826" y="1372"/>
                      <a:pt x="741" y="1798"/>
                    </a:cubicBezTo>
                    <a:cubicBezTo>
                      <a:pt x="700" y="2062"/>
                      <a:pt x="648" y="2339"/>
                      <a:pt x="582" y="2603"/>
                    </a:cubicBezTo>
                    <a:lnTo>
                      <a:pt x="318" y="3383"/>
                    </a:lnTo>
                    <a:lnTo>
                      <a:pt x="119" y="3898"/>
                    </a:lnTo>
                    <a:lnTo>
                      <a:pt x="13" y="4189"/>
                    </a:lnTo>
                    <a:lnTo>
                      <a:pt x="1" y="4215"/>
                    </a:lnTo>
                    <a:cubicBezTo>
                      <a:pt x="1" y="4222"/>
                      <a:pt x="7" y="4222"/>
                      <a:pt x="15" y="4222"/>
                    </a:cubicBezTo>
                    <a:cubicBezTo>
                      <a:pt x="24" y="4222"/>
                      <a:pt x="33" y="4222"/>
                      <a:pt x="40" y="4229"/>
                    </a:cubicBezTo>
                    <a:lnTo>
                      <a:pt x="318" y="4229"/>
                    </a:lnTo>
                    <a:cubicBezTo>
                      <a:pt x="318" y="4229"/>
                      <a:pt x="595" y="4242"/>
                      <a:pt x="885" y="4242"/>
                    </a:cubicBezTo>
                    <a:lnTo>
                      <a:pt x="1454" y="4242"/>
                    </a:lnTo>
                    <a:cubicBezTo>
                      <a:pt x="1532" y="4243"/>
                      <a:pt x="1611" y="4244"/>
                      <a:pt x="1690" y="4244"/>
                    </a:cubicBezTo>
                    <a:cubicBezTo>
                      <a:pt x="2138" y="4244"/>
                      <a:pt x="2590" y="4221"/>
                      <a:pt x="3034" y="4221"/>
                    </a:cubicBezTo>
                    <a:cubicBezTo>
                      <a:pt x="3169" y="4221"/>
                      <a:pt x="3303" y="4224"/>
                      <a:pt x="3436" y="4229"/>
                    </a:cubicBezTo>
                    <a:cubicBezTo>
                      <a:pt x="3704" y="4250"/>
                      <a:pt x="3972" y="4272"/>
                      <a:pt x="4247" y="4272"/>
                    </a:cubicBezTo>
                    <a:cubicBezTo>
                      <a:pt x="4311" y="4272"/>
                      <a:pt x="4375" y="4271"/>
                      <a:pt x="4440" y="4268"/>
                    </a:cubicBezTo>
                    <a:cubicBezTo>
                      <a:pt x="4486" y="4275"/>
                      <a:pt x="4529" y="4278"/>
                      <a:pt x="4572" y="4278"/>
                    </a:cubicBezTo>
                    <a:cubicBezTo>
                      <a:pt x="4615" y="4278"/>
                      <a:pt x="4658" y="4275"/>
                      <a:pt x="4705" y="4268"/>
                    </a:cubicBezTo>
                    <a:lnTo>
                      <a:pt x="5008" y="4255"/>
                    </a:lnTo>
                    <a:cubicBezTo>
                      <a:pt x="5233" y="4203"/>
                      <a:pt x="5445" y="4162"/>
                      <a:pt x="5669" y="4083"/>
                    </a:cubicBezTo>
                    <a:lnTo>
                      <a:pt x="5827" y="4030"/>
                    </a:lnTo>
                    <a:cubicBezTo>
                      <a:pt x="5801" y="3991"/>
                      <a:pt x="5748" y="3951"/>
                      <a:pt x="5709" y="3898"/>
                    </a:cubicBezTo>
                    <a:lnTo>
                      <a:pt x="5471" y="3648"/>
                    </a:lnTo>
                    <a:lnTo>
                      <a:pt x="5034" y="3198"/>
                    </a:lnTo>
                    <a:lnTo>
                      <a:pt x="4335" y="2497"/>
                    </a:lnTo>
                    <a:lnTo>
                      <a:pt x="3621" y="1824"/>
                    </a:lnTo>
                    <a:lnTo>
                      <a:pt x="2867" y="1190"/>
                    </a:lnTo>
                    <a:cubicBezTo>
                      <a:pt x="2365" y="780"/>
                      <a:pt x="1890" y="383"/>
                      <a:pt x="136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9" name="Google Shape;13029;p31"/>
              <p:cNvSpPr/>
              <p:nvPr/>
            </p:nvSpPr>
            <p:spPr>
              <a:xfrm>
                <a:off x="6480525" y="1732250"/>
                <a:ext cx="143050" cy="354475"/>
              </a:xfrm>
              <a:custGeom>
                <a:avLst/>
                <a:gdLst/>
                <a:ahLst/>
                <a:cxnLst/>
                <a:rect l="l" t="t" r="r" b="b"/>
                <a:pathLst>
                  <a:path w="5722" h="14179" extrusionOk="0">
                    <a:moveTo>
                      <a:pt x="2629" y="0"/>
                    </a:moveTo>
                    <a:cubicBezTo>
                      <a:pt x="2326" y="568"/>
                      <a:pt x="1916" y="1070"/>
                      <a:pt x="1546" y="1599"/>
                    </a:cubicBezTo>
                    <a:cubicBezTo>
                      <a:pt x="1150" y="2115"/>
                      <a:pt x="793" y="2670"/>
                      <a:pt x="357" y="3158"/>
                    </a:cubicBezTo>
                    <a:lnTo>
                      <a:pt x="119" y="3422"/>
                    </a:lnTo>
                    <a:cubicBezTo>
                      <a:pt x="80" y="3475"/>
                      <a:pt x="1" y="3515"/>
                      <a:pt x="13" y="3568"/>
                    </a:cubicBezTo>
                    <a:lnTo>
                      <a:pt x="133" y="3713"/>
                    </a:lnTo>
                    <a:lnTo>
                      <a:pt x="476" y="4176"/>
                    </a:lnTo>
                    <a:lnTo>
                      <a:pt x="1070" y="4955"/>
                    </a:lnTo>
                    <a:lnTo>
                      <a:pt x="1639" y="5748"/>
                    </a:lnTo>
                    <a:cubicBezTo>
                      <a:pt x="1837" y="6012"/>
                      <a:pt x="1983" y="6316"/>
                      <a:pt x="2141" y="6607"/>
                    </a:cubicBezTo>
                    <a:lnTo>
                      <a:pt x="2617" y="7479"/>
                    </a:lnTo>
                    <a:cubicBezTo>
                      <a:pt x="2841" y="7929"/>
                      <a:pt x="3066" y="8364"/>
                      <a:pt x="3066" y="8364"/>
                    </a:cubicBezTo>
                    <a:cubicBezTo>
                      <a:pt x="3330" y="8986"/>
                      <a:pt x="3568" y="9620"/>
                      <a:pt x="3806" y="10254"/>
                    </a:cubicBezTo>
                    <a:cubicBezTo>
                      <a:pt x="4294" y="11535"/>
                      <a:pt x="4559" y="12844"/>
                      <a:pt x="4823" y="14178"/>
                    </a:cubicBezTo>
                    <a:lnTo>
                      <a:pt x="5721" y="13769"/>
                    </a:lnTo>
                    <a:cubicBezTo>
                      <a:pt x="5272" y="12540"/>
                      <a:pt x="4810" y="11218"/>
                      <a:pt x="4242" y="10003"/>
                    </a:cubicBezTo>
                    <a:cubicBezTo>
                      <a:pt x="3965" y="9382"/>
                      <a:pt x="3687" y="8774"/>
                      <a:pt x="3396" y="8166"/>
                    </a:cubicBezTo>
                    <a:lnTo>
                      <a:pt x="2920" y="7294"/>
                    </a:lnTo>
                    <a:cubicBezTo>
                      <a:pt x="2670" y="6858"/>
                      <a:pt x="2432" y="6422"/>
                      <a:pt x="2432" y="6422"/>
                    </a:cubicBezTo>
                    <a:cubicBezTo>
                      <a:pt x="2259" y="6132"/>
                      <a:pt x="2115" y="5827"/>
                      <a:pt x="1916" y="5563"/>
                    </a:cubicBezTo>
                    <a:lnTo>
                      <a:pt x="1348" y="4757"/>
                    </a:lnTo>
                    <a:lnTo>
                      <a:pt x="780" y="3951"/>
                    </a:lnTo>
                    <a:lnTo>
                      <a:pt x="542" y="3621"/>
                    </a:lnTo>
                    <a:lnTo>
                      <a:pt x="515" y="3581"/>
                    </a:lnTo>
                    <a:cubicBezTo>
                      <a:pt x="515" y="3568"/>
                      <a:pt x="542" y="3554"/>
                      <a:pt x="555" y="3542"/>
                    </a:cubicBezTo>
                    <a:lnTo>
                      <a:pt x="661" y="3449"/>
                    </a:lnTo>
                    <a:cubicBezTo>
                      <a:pt x="1123" y="2973"/>
                      <a:pt x="1533" y="2444"/>
                      <a:pt x="1969" y="1956"/>
                    </a:cubicBezTo>
                    <a:cubicBezTo>
                      <a:pt x="2392" y="1440"/>
                      <a:pt x="2841" y="964"/>
                      <a:pt x="3198" y="410"/>
                    </a:cubicBezTo>
                    <a:lnTo>
                      <a:pt x="262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0" name="Google Shape;13030;p31"/>
              <p:cNvSpPr/>
              <p:nvPr/>
            </p:nvSpPr>
            <p:spPr>
              <a:xfrm>
                <a:off x="6207000" y="1952750"/>
                <a:ext cx="329375" cy="202675"/>
              </a:xfrm>
              <a:custGeom>
                <a:avLst/>
                <a:gdLst/>
                <a:ahLst/>
                <a:cxnLst/>
                <a:rect l="l" t="t" r="r" b="b"/>
                <a:pathLst>
                  <a:path w="13175" h="8107" extrusionOk="0">
                    <a:moveTo>
                      <a:pt x="4109" y="1"/>
                    </a:moveTo>
                    <a:cubicBezTo>
                      <a:pt x="4062" y="1"/>
                      <a:pt x="4009" y="48"/>
                      <a:pt x="3965" y="60"/>
                    </a:cubicBezTo>
                    <a:lnTo>
                      <a:pt x="3648" y="218"/>
                    </a:lnTo>
                    <a:cubicBezTo>
                      <a:pt x="3040" y="469"/>
                      <a:pt x="2458" y="760"/>
                      <a:pt x="1851" y="998"/>
                    </a:cubicBezTo>
                    <a:cubicBezTo>
                      <a:pt x="1229" y="1209"/>
                      <a:pt x="621" y="1420"/>
                      <a:pt x="1" y="1619"/>
                    </a:cubicBezTo>
                    <a:lnTo>
                      <a:pt x="265" y="2280"/>
                    </a:lnTo>
                    <a:cubicBezTo>
                      <a:pt x="859" y="2016"/>
                      <a:pt x="1467" y="1764"/>
                      <a:pt x="2088" y="1513"/>
                    </a:cubicBezTo>
                    <a:cubicBezTo>
                      <a:pt x="2683" y="1223"/>
                      <a:pt x="3251" y="879"/>
                      <a:pt x="3845" y="575"/>
                    </a:cubicBezTo>
                    <a:lnTo>
                      <a:pt x="3965" y="509"/>
                    </a:lnTo>
                    <a:cubicBezTo>
                      <a:pt x="3977" y="495"/>
                      <a:pt x="3991" y="483"/>
                      <a:pt x="4018" y="483"/>
                    </a:cubicBezTo>
                    <a:lnTo>
                      <a:pt x="4044" y="522"/>
                    </a:lnTo>
                    <a:lnTo>
                      <a:pt x="4308" y="839"/>
                    </a:lnTo>
                    <a:lnTo>
                      <a:pt x="4943" y="1605"/>
                    </a:lnTo>
                    <a:lnTo>
                      <a:pt x="5577" y="2372"/>
                    </a:lnTo>
                    <a:cubicBezTo>
                      <a:pt x="5801" y="2623"/>
                      <a:pt x="6052" y="2847"/>
                      <a:pt x="6290" y="3085"/>
                    </a:cubicBezTo>
                    <a:cubicBezTo>
                      <a:pt x="6290" y="3085"/>
                      <a:pt x="6647" y="3443"/>
                      <a:pt x="7004" y="3786"/>
                    </a:cubicBezTo>
                    <a:cubicBezTo>
                      <a:pt x="7374" y="4130"/>
                      <a:pt x="7730" y="4473"/>
                      <a:pt x="7730" y="4473"/>
                    </a:cubicBezTo>
                    <a:cubicBezTo>
                      <a:pt x="8246" y="4896"/>
                      <a:pt x="8761" y="5319"/>
                      <a:pt x="9277" y="5728"/>
                    </a:cubicBezTo>
                    <a:cubicBezTo>
                      <a:pt x="10307" y="6587"/>
                      <a:pt x="11430" y="7327"/>
                      <a:pt x="12527" y="8106"/>
                    </a:cubicBezTo>
                    <a:lnTo>
                      <a:pt x="13174" y="7366"/>
                    </a:lnTo>
                    <a:cubicBezTo>
                      <a:pt x="11946" y="6759"/>
                      <a:pt x="10716" y="6124"/>
                      <a:pt x="9620" y="5358"/>
                    </a:cubicBezTo>
                    <a:cubicBezTo>
                      <a:pt x="9065" y="4988"/>
                      <a:pt x="8523" y="4605"/>
                      <a:pt x="7994" y="4195"/>
                    </a:cubicBezTo>
                    <a:cubicBezTo>
                      <a:pt x="7994" y="4195"/>
                      <a:pt x="7638" y="3865"/>
                      <a:pt x="7268" y="3535"/>
                    </a:cubicBezTo>
                    <a:cubicBezTo>
                      <a:pt x="6911" y="3205"/>
                      <a:pt x="6541" y="2874"/>
                      <a:pt x="6541" y="2874"/>
                    </a:cubicBezTo>
                    <a:cubicBezTo>
                      <a:pt x="6303" y="2636"/>
                      <a:pt x="6052" y="2412"/>
                      <a:pt x="5841" y="2160"/>
                    </a:cubicBezTo>
                    <a:lnTo>
                      <a:pt x="5220" y="1394"/>
                    </a:lnTo>
                    <a:lnTo>
                      <a:pt x="4612" y="615"/>
                    </a:lnTo>
                    <a:lnTo>
                      <a:pt x="4255" y="152"/>
                    </a:lnTo>
                    <a:lnTo>
                      <a:pt x="4136" y="7"/>
                    </a:lnTo>
                    <a:cubicBezTo>
                      <a:pt x="4127" y="3"/>
                      <a:pt x="4118" y="1"/>
                      <a:pt x="410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1" name="Google Shape;13031;p31"/>
              <p:cNvSpPr/>
              <p:nvPr/>
            </p:nvSpPr>
            <p:spPr>
              <a:xfrm>
                <a:off x="6139275" y="1621925"/>
                <a:ext cx="270250" cy="214075"/>
              </a:xfrm>
              <a:custGeom>
                <a:avLst/>
                <a:gdLst/>
                <a:ahLst/>
                <a:cxnLst/>
                <a:rect l="l" t="t" r="r" b="b"/>
                <a:pathLst>
                  <a:path w="10810" h="8563" extrusionOk="0">
                    <a:moveTo>
                      <a:pt x="10241" y="0"/>
                    </a:moveTo>
                    <a:cubicBezTo>
                      <a:pt x="9990" y="476"/>
                      <a:pt x="9607" y="872"/>
                      <a:pt x="9276" y="1321"/>
                    </a:cubicBezTo>
                    <a:cubicBezTo>
                      <a:pt x="8946" y="1744"/>
                      <a:pt x="8642" y="2206"/>
                      <a:pt x="8233" y="2576"/>
                    </a:cubicBezTo>
                    <a:lnTo>
                      <a:pt x="7083" y="3765"/>
                    </a:lnTo>
                    <a:lnTo>
                      <a:pt x="5788" y="4823"/>
                    </a:lnTo>
                    <a:cubicBezTo>
                      <a:pt x="5379" y="5192"/>
                      <a:pt x="4889" y="5457"/>
                      <a:pt x="4427" y="5761"/>
                    </a:cubicBezTo>
                    <a:cubicBezTo>
                      <a:pt x="3952" y="6038"/>
                      <a:pt x="3502" y="6382"/>
                      <a:pt x="2987" y="6580"/>
                    </a:cubicBezTo>
                    <a:cubicBezTo>
                      <a:pt x="2498" y="6818"/>
                      <a:pt x="1996" y="7056"/>
                      <a:pt x="1507" y="7294"/>
                    </a:cubicBezTo>
                    <a:cubicBezTo>
                      <a:pt x="1520" y="7294"/>
                      <a:pt x="1322" y="7360"/>
                      <a:pt x="1124" y="7426"/>
                    </a:cubicBezTo>
                    <a:cubicBezTo>
                      <a:pt x="925" y="7492"/>
                      <a:pt x="740" y="7558"/>
                      <a:pt x="740" y="7558"/>
                    </a:cubicBezTo>
                    <a:cubicBezTo>
                      <a:pt x="608" y="7597"/>
                      <a:pt x="476" y="7664"/>
                      <a:pt x="344" y="7717"/>
                    </a:cubicBezTo>
                    <a:lnTo>
                      <a:pt x="0" y="7862"/>
                    </a:lnTo>
                    <a:lnTo>
                      <a:pt x="265" y="8562"/>
                    </a:lnTo>
                    <a:lnTo>
                      <a:pt x="648" y="8351"/>
                    </a:lnTo>
                    <a:cubicBezTo>
                      <a:pt x="767" y="8284"/>
                      <a:pt x="872" y="8205"/>
                      <a:pt x="1005" y="8152"/>
                    </a:cubicBezTo>
                    <a:cubicBezTo>
                      <a:pt x="1005" y="8152"/>
                      <a:pt x="1190" y="8060"/>
                      <a:pt x="1375" y="7981"/>
                    </a:cubicBezTo>
                    <a:cubicBezTo>
                      <a:pt x="1560" y="7888"/>
                      <a:pt x="1758" y="7809"/>
                      <a:pt x="1745" y="7796"/>
                    </a:cubicBezTo>
                    <a:cubicBezTo>
                      <a:pt x="2234" y="7518"/>
                      <a:pt x="2710" y="7227"/>
                      <a:pt x="3198" y="6950"/>
                    </a:cubicBezTo>
                    <a:cubicBezTo>
                      <a:pt x="3700" y="6699"/>
                      <a:pt x="4137" y="6343"/>
                      <a:pt x="4612" y="6038"/>
                    </a:cubicBezTo>
                    <a:cubicBezTo>
                      <a:pt x="5062" y="5721"/>
                      <a:pt x="5550" y="5444"/>
                      <a:pt x="5973" y="5060"/>
                    </a:cubicBezTo>
                    <a:cubicBezTo>
                      <a:pt x="6409" y="4704"/>
                      <a:pt x="6859" y="4361"/>
                      <a:pt x="7294" y="4017"/>
                    </a:cubicBezTo>
                    <a:cubicBezTo>
                      <a:pt x="7704" y="3633"/>
                      <a:pt x="8113" y="3251"/>
                      <a:pt x="8536" y="2867"/>
                    </a:cubicBezTo>
                    <a:cubicBezTo>
                      <a:pt x="8973" y="2523"/>
                      <a:pt x="9329" y="2088"/>
                      <a:pt x="9713" y="1678"/>
                    </a:cubicBezTo>
                    <a:cubicBezTo>
                      <a:pt x="10083" y="1255"/>
                      <a:pt x="10506" y="885"/>
                      <a:pt x="10809" y="423"/>
                    </a:cubicBezTo>
                    <a:lnTo>
                      <a:pt x="1024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2" name="Google Shape;13032;p31"/>
              <p:cNvSpPr/>
              <p:nvPr/>
            </p:nvSpPr>
            <p:spPr>
              <a:xfrm>
                <a:off x="6114175" y="1581275"/>
                <a:ext cx="239525" cy="190650"/>
              </a:xfrm>
              <a:custGeom>
                <a:avLst/>
                <a:gdLst/>
                <a:ahLst/>
                <a:cxnLst/>
                <a:rect l="l" t="t" r="r" b="b"/>
                <a:pathLst>
                  <a:path w="9581" h="7626" extrusionOk="0">
                    <a:moveTo>
                      <a:pt x="9012" y="0"/>
                    </a:moveTo>
                    <a:cubicBezTo>
                      <a:pt x="8800" y="423"/>
                      <a:pt x="8457" y="767"/>
                      <a:pt x="8180" y="1163"/>
                    </a:cubicBezTo>
                    <a:cubicBezTo>
                      <a:pt x="7875" y="1533"/>
                      <a:pt x="7625" y="1956"/>
                      <a:pt x="7255" y="2287"/>
                    </a:cubicBezTo>
                    <a:lnTo>
                      <a:pt x="6251" y="3330"/>
                    </a:lnTo>
                    <a:lnTo>
                      <a:pt x="5101" y="4255"/>
                    </a:lnTo>
                    <a:cubicBezTo>
                      <a:pt x="4744" y="4586"/>
                      <a:pt x="4308" y="4824"/>
                      <a:pt x="3899" y="5074"/>
                    </a:cubicBezTo>
                    <a:cubicBezTo>
                      <a:pt x="3489" y="5326"/>
                      <a:pt x="3092" y="5629"/>
                      <a:pt x="2643" y="5802"/>
                    </a:cubicBezTo>
                    <a:cubicBezTo>
                      <a:pt x="2194" y="5999"/>
                      <a:pt x="1758" y="6211"/>
                      <a:pt x="1335" y="6422"/>
                    </a:cubicBezTo>
                    <a:cubicBezTo>
                      <a:pt x="1335" y="6436"/>
                      <a:pt x="1163" y="6475"/>
                      <a:pt x="992" y="6542"/>
                    </a:cubicBezTo>
                    <a:lnTo>
                      <a:pt x="648" y="6647"/>
                    </a:lnTo>
                    <a:cubicBezTo>
                      <a:pt x="529" y="6674"/>
                      <a:pt x="423" y="6739"/>
                      <a:pt x="305" y="6779"/>
                    </a:cubicBezTo>
                    <a:lnTo>
                      <a:pt x="0" y="6912"/>
                    </a:lnTo>
                    <a:lnTo>
                      <a:pt x="264" y="7625"/>
                    </a:lnTo>
                    <a:lnTo>
                      <a:pt x="608" y="7414"/>
                    </a:lnTo>
                    <a:cubicBezTo>
                      <a:pt x="701" y="7361"/>
                      <a:pt x="807" y="7294"/>
                      <a:pt x="912" y="7241"/>
                    </a:cubicBezTo>
                    <a:cubicBezTo>
                      <a:pt x="912" y="7241"/>
                      <a:pt x="1084" y="7162"/>
                      <a:pt x="1242" y="7083"/>
                    </a:cubicBezTo>
                    <a:cubicBezTo>
                      <a:pt x="1415" y="7003"/>
                      <a:pt x="1573" y="6938"/>
                      <a:pt x="1573" y="6924"/>
                    </a:cubicBezTo>
                    <a:cubicBezTo>
                      <a:pt x="1996" y="6660"/>
                      <a:pt x="2419" y="6409"/>
                      <a:pt x="2842" y="6172"/>
                    </a:cubicBezTo>
                    <a:cubicBezTo>
                      <a:pt x="3291" y="5960"/>
                      <a:pt x="3674" y="5629"/>
                      <a:pt x="4084" y="5352"/>
                    </a:cubicBezTo>
                    <a:cubicBezTo>
                      <a:pt x="4493" y="5074"/>
                      <a:pt x="4929" y="4836"/>
                      <a:pt x="5286" y="4493"/>
                    </a:cubicBezTo>
                    <a:cubicBezTo>
                      <a:pt x="5669" y="4176"/>
                      <a:pt x="6066" y="3885"/>
                      <a:pt x="6462" y="3582"/>
                    </a:cubicBezTo>
                    <a:cubicBezTo>
                      <a:pt x="6818" y="3238"/>
                      <a:pt x="7188" y="2895"/>
                      <a:pt x="7558" y="2577"/>
                    </a:cubicBezTo>
                    <a:cubicBezTo>
                      <a:pt x="7955" y="2273"/>
                      <a:pt x="8259" y="1877"/>
                      <a:pt x="8603" y="1520"/>
                    </a:cubicBezTo>
                    <a:cubicBezTo>
                      <a:pt x="8933" y="1150"/>
                      <a:pt x="9316" y="833"/>
                      <a:pt x="9580" y="423"/>
                    </a:cubicBezTo>
                    <a:lnTo>
                      <a:pt x="901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3" name="Google Shape;13033;p31"/>
              <p:cNvSpPr/>
              <p:nvPr/>
            </p:nvSpPr>
            <p:spPr>
              <a:xfrm>
                <a:off x="6526100" y="2075450"/>
                <a:ext cx="96800" cy="80325"/>
              </a:xfrm>
              <a:custGeom>
                <a:avLst/>
                <a:gdLst/>
                <a:ahLst/>
                <a:cxnLst/>
                <a:rect l="l" t="t" r="r" b="b"/>
                <a:pathLst>
                  <a:path w="3872" h="3213" extrusionOk="0">
                    <a:moveTo>
                      <a:pt x="3146" y="1"/>
                    </a:moveTo>
                    <a:cubicBezTo>
                      <a:pt x="3040" y="80"/>
                      <a:pt x="3026" y="212"/>
                      <a:pt x="2934" y="332"/>
                    </a:cubicBezTo>
                    <a:cubicBezTo>
                      <a:pt x="2815" y="464"/>
                      <a:pt x="2709" y="596"/>
                      <a:pt x="2591" y="728"/>
                    </a:cubicBezTo>
                    <a:cubicBezTo>
                      <a:pt x="2327" y="979"/>
                      <a:pt x="2049" y="1216"/>
                      <a:pt x="1758" y="1468"/>
                    </a:cubicBezTo>
                    <a:cubicBezTo>
                      <a:pt x="1467" y="1706"/>
                      <a:pt x="1190" y="1930"/>
                      <a:pt x="886" y="2115"/>
                    </a:cubicBezTo>
                    <a:cubicBezTo>
                      <a:pt x="727" y="2194"/>
                      <a:pt x="569" y="2247"/>
                      <a:pt x="410" y="2314"/>
                    </a:cubicBezTo>
                    <a:cubicBezTo>
                      <a:pt x="265" y="2353"/>
                      <a:pt x="133" y="2367"/>
                      <a:pt x="1" y="2393"/>
                    </a:cubicBezTo>
                    <a:lnTo>
                      <a:pt x="93" y="3212"/>
                    </a:lnTo>
                    <a:cubicBezTo>
                      <a:pt x="292" y="3080"/>
                      <a:pt x="503" y="2974"/>
                      <a:pt x="662" y="2842"/>
                    </a:cubicBezTo>
                    <a:lnTo>
                      <a:pt x="1137" y="2472"/>
                    </a:lnTo>
                    <a:cubicBezTo>
                      <a:pt x="1428" y="2208"/>
                      <a:pt x="1692" y="1944"/>
                      <a:pt x="1969" y="1706"/>
                    </a:cubicBezTo>
                    <a:cubicBezTo>
                      <a:pt x="2247" y="1481"/>
                      <a:pt x="2551" y="1269"/>
                      <a:pt x="2868" y="1072"/>
                    </a:cubicBezTo>
                    <a:cubicBezTo>
                      <a:pt x="3026" y="952"/>
                      <a:pt x="3185" y="846"/>
                      <a:pt x="3357" y="741"/>
                    </a:cubicBezTo>
                    <a:cubicBezTo>
                      <a:pt x="3516" y="609"/>
                      <a:pt x="3740" y="450"/>
                      <a:pt x="3872" y="265"/>
                    </a:cubicBezTo>
                    <a:lnTo>
                      <a:pt x="314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4" name="Google Shape;13034;p31"/>
              <p:cNvSpPr/>
              <p:nvPr/>
            </p:nvSpPr>
            <p:spPr>
              <a:xfrm>
                <a:off x="6276025" y="1749750"/>
                <a:ext cx="124900" cy="146375"/>
              </a:xfrm>
              <a:custGeom>
                <a:avLst/>
                <a:gdLst/>
                <a:ahLst/>
                <a:cxnLst/>
                <a:rect l="l" t="t" r="r" b="b"/>
                <a:pathLst>
                  <a:path w="4996" h="5855" extrusionOk="0">
                    <a:moveTo>
                      <a:pt x="3095" y="929"/>
                    </a:moveTo>
                    <a:cubicBezTo>
                      <a:pt x="3249" y="1280"/>
                      <a:pt x="3398" y="1635"/>
                      <a:pt x="3542" y="1996"/>
                    </a:cubicBezTo>
                    <a:lnTo>
                      <a:pt x="3886" y="2907"/>
                    </a:lnTo>
                    <a:lnTo>
                      <a:pt x="4176" y="3846"/>
                    </a:lnTo>
                    <a:lnTo>
                      <a:pt x="4428" y="4797"/>
                    </a:lnTo>
                    <a:lnTo>
                      <a:pt x="4520" y="5141"/>
                    </a:lnTo>
                    <a:lnTo>
                      <a:pt x="4546" y="5286"/>
                    </a:lnTo>
                    <a:lnTo>
                      <a:pt x="4573" y="5352"/>
                    </a:lnTo>
                    <a:lnTo>
                      <a:pt x="4507" y="5338"/>
                    </a:lnTo>
                    <a:cubicBezTo>
                      <a:pt x="4414" y="5326"/>
                      <a:pt x="4335" y="5286"/>
                      <a:pt x="4243" y="5247"/>
                    </a:cubicBezTo>
                    <a:lnTo>
                      <a:pt x="4071" y="5167"/>
                    </a:lnTo>
                    <a:cubicBezTo>
                      <a:pt x="4005" y="5127"/>
                      <a:pt x="3938" y="5088"/>
                      <a:pt x="3859" y="5048"/>
                    </a:cubicBezTo>
                    <a:cubicBezTo>
                      <a:pt x="3595" y="4877"/>
                      <a:pt x="3331" y="4692"/>
                      <a:pt x="3054" y="4507"/>
                    </a:cubicBezTo>
                    <a:cubicBezTo>
                      <a:pt x="2472" y="4096"/>
                      <a:pt x="1904" y="3793"/>
                      <a:pt x="1362" y="3423"/>
                    </a:cubicBezTo>
                    <a:lnTo>
                      <a:pt x="702" y="2960"/>
                    </a:lnTo>
                    <a:cubicBezTo>
                      <a:pt x="675" y="2934"/>
                      <a:pt x="609" y="2907"/>
                      <a:pt x="635" y="2895"/>
                    </a:cubicBezTo>
                    <a:lnTo>
                      <a:pt x="728" y="2828"/>
                    </a:lnTo>
                    <a:lnTo>
                      <a:pt x="966" y="2683"/>
                    </a:lnTo>
                    <a:cubicBezTo>
                      <a:pt x="1190" y="2511"/>
                      <a:pt x="1454" y="2379"/>
                      <a:pt x="1666" y="2194"/>
                    </a:cubicBezTo>
                    <a:lnTo>
                      <a:pt x="2314" y="1652"/>
                    </a:lnTo>
                    <a:cubicBezTo>
                      <a:pt x="2570" y="1412"/>
                      <a:pt x="2843" y="1182"/>
                      <a:pt x="3095" y="929"/>
                    </a:cubicBezTo>
                    <a:close/>
                    <a:moveTo>
                      <a:pt x="2961" y="0"/>
                    </a:moveTo>
                    <a:cubicBezTo>
                      <a:pt x="2670" y="449"/>
                      <a:pt x="2300" y="833"/>
                      <a:pt x="1930" y="1230"/>
                    </a:cubicBezTo>
                    <a:lnTo>
                      <a:pt x="1362" y="1824"/>
                    </a:lnTo>
                    <a:cubicBezTo>
                      <a:pt x="1164" y="2022"/>
                      <a:pt x="939" y="2167"/>
                      <a:pt x="714" y="2340"/>
                    </a:cubicBezTo>
                    <a:lnTo>
                      <a:pt x="279" y="2657"/>
                    </a:lnTo>
                    <a:lnTo>
                      <a:pt x="27" y="2842"/>
                    </a:lnTo>
                    <a:lnTo>
                      <a:pt x="1" y="2868"/>
                    </a:lnTo>
                    <a:cubicBezTo>
                      <a:pt x="1" y="2881"/>
                      <a:pt x="27" y="2881"/>
                      <a:pt x="27" y="2895"/>
                    </a:cubicBezTo>
                    <a:lnTo>
                      <a:pt x="106" y="2947"/>
                    </a:lnTo>
                    <a:lnTo>
                      <a:pt x="252" y="3053"/>
                    </a:lnTo>
                    <a:lnTo>
                      <a:pt x="728" y="3370"/>
                    </a:lnTo>
                    <a:cubicBezTo>
                      <a:pt x="979" y="3529"/>
                      <a:pt x="1216" y="3674"/>
                      <a:pt x="1216" y="3674"/>
                    </a:cubicBezTo>
                    <a:cubicBezTo>
                      <a:pt x="1759" y="4044"/>
                      <a:pt x="2367" y="4361"/>
                      <a:pt x="2881" y="4744"/>
                    </a:cubicBezTo>
                    <a:cubicBezTo>
                      <a:pt x="3159" y="4929"/>
                      <a:pt x="3424" y="5141"/>
                      <a:pt x="3714" y="5326"/>
                    </a:cubicBezTo>
                    <a:cubicBezTo>
                      <a:pt x="3780" y="5365"/>
                      <a:pt x="3859" y="5418"/>
                      <a:pt x="3926" y="5458"/>
                    </a:cubicBezTo>
                    <a:lnTo>
                      <a:pt x="4190" y="5590"/>
                    </a:lnTo>
                    <a:cubicBezTo>
                      <a:pt x="4401" y="5669"/>
                      <a:pt x="4613" y="5761"/>
                      <a:pt x="4837" y="5814"/>
                    </a:cubicBezTo>
                    <a:lnTo>
                      <a:pt x="4996" y="5854"/>
                    </a:lnTo>
                    <a:cubicBezTo>
                      <a:pt x="4996" y="5801"/>
                      <a:pt x="4983" y="5735"/>
                      <a:pt x="4969" y="5682"/>
                    </a:cubicBezTo>
                    <a:lnTo>
                      <a:pt x="4916" y="5338"/>
                    </a:lnTo>
                    <a:lnTo>
                      <a:pt x="4798" y="4718"/>
                    </a:lnTo>
                    <a:lnTo>
                      <a:pt x="4573" y="3753"/>
                    </a:lnTo>
                    <a:lnTo>
                      <a:pt x="4349" y="2801"/>
                    </a:lnTo>
                    <a:lnTo>
                      <a:pt x="4071" y="1877"/>
                    </a:lnTo>
                    <a:cubicBezTo>
                      <a:pt x="3886" y="1269"/>
                      <a:pt x="3661" y="648"/>
                      <a:pt x="3424" y="40"/>
                    </a:cubicBezTo>
                    <a:cubicBezTo>
                      <a:pt x="3424" y="40"/>
                      <a:pt x="3284" y="91"/>
                      <a:pt x="3136" y="142"/>
                    </a:cubicBezTo>
                    <a:lnTo>
                      <a:pt x="3136" y="142"/>
                    </a:lnTo>
                    <a:lnTo>
                      <a:pt x="296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5" name="Google Shape;13035;p31"/>
              <p:cNvSpPr/>
              <p:nvPr/>
            </p:nvSpPr>
            <p:spPr>
              <a:xfrm>
                <a:off x="6061000" y="1993225"/>
                <a:ext cx="152625" cy="331675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13267" extrusionOk="0">
                    <a:moveTo>
                      <a:pt x="5841" y="0"/>
                    </a:moveTo>
                    <a:cubicBezTo>
                      <a:pt x="5550" y="145"/>
                      <a:pt x="5272" y="304"/>
                      <a:pt x="4969" y="423"/>
                    </a:cubicBezTo>
                    <a:lnTo>
                      <a:pt x="4056" y="767"/>
                    </a:lnTo>
                    <a:cubicBezTo>
                      <a:pt x="3449" y="991"/>
                      <a:pt x="2841" y="1228"/>
                      <a:pt x="2220" y="1454"/>
                    </a:cubicBezTo>
                    <a:lnTo>
                      <a:pt x="1877" y="1533"/>
                    </a:lnTo>
                    <a:cubicBezTo>
                      <a:pt x="1824" y="1559"/>
                      <a:pt x="1731" y="1559"/>
                      <a:pt x="1718" y="1598"/>
                    </a:cubicBezTo>
                    <a:lnTo>
                      <a:pt x="1731" y="1783"/>
                    </a:lnTo>
                    <a:lnTo>
                      <a:pt x="1771" y="2365"/>
                    </a:lnTo>
                    <a:lnTo>
                      <a:pt x="1850" y="3343"/>
                    </a:lnTo>
                    <a:lnTo>
                      <a:pt x="1903" y="4320"/>
                    </a:lnTo>
                    <a:cubicBezTo>
                      <a:pt x="1916" y="4651"/>
                      <a:pt x="1877" y="4981"/>
                      <a:pt x="1863" y="5312"/>
                    </a:cubicBezTo>
                    <a:lnTo>
                      <a:pt x="1784" y="6290"/>
                    </a:lnTo>
                    <a:cubicBezTo>
                      <a:pt x="1731" y="6792"/>
                      <a:pt x="1678" y="7280"/>
                      <a:pt x="1678" y="7280"/>
                    </a:cubicBezTo>
                    <a:cubicBezTo>
                      <a:pt x="1572" y="7941"/>
                      <a:pt x="1427" y="8602"/>
                      <a:pt x="1281" y="9262"/>
                    </a:cubicBezTo>
                    <a:cubicBezTo>
                      <a:pt x="1137" y="9923"/>
                      <a:pt x="952" y="10571"/>
                      <a:pt x="727" y="11232"/>
                    </a:cubicBezTo>
                    <a:cubicBezTo>
                      <a:pt x="502" y="11879"/>
                      <a:pt x="251" y="12500"/>
                      <a:pt x="0" y="13134"/>
                    </a:cubicBezTo>
                    <a:cubicBezTo>
                      <a:pt x="0" y="13134"/>
                      <a:pt x="251" y="13161"/>
                      <a:pt x="502" y="13200"/>
                    </a:cubicBezTo>
                    <a:cubicBezTo>
                      <a:pt x="740" y="13240"/>
                      <a:pt x="991" y="13267"/>
                      <a:pt x="991" y="13267"/>
                    </a:cubicBezTo>
                    <a:cubicBezTo>
                      <a:pt x="1269" y="11945"/>
                      <a:pt x="1599" y="10624"/>
                      <a:pt x="1784" y="9289"/>
                    </a:cubicBezTo>
                    <a:cubicBezTo>
                      <a:pt x="1889" y="8628"/>
                      <a:pt x="1982" y="7955"/>
                      <a:pt x="2074" y="7294"/>
                    </a:cubicBezTo>
                    <a:cubicBezTo>
                      <a:pt x="2074" y="7294"/>
                      <a:pt x="2101" y="6805"/>
                      <a:pt x="2141" y="6302"/>
                    </a:cubicBezTo>
                    <a:cubicBezTo>
                      <a:pt x="2167" y="5800"/>
                      <a:pt x="2206" y="5312"/>
                      <a:pt x="2206" y="5312"/>
                    </a:cubicBezTo>
                    <a:cubicBezTo>
                      <a:pt x="2206" y="4981"/>
                      <a:pt x="2259" y="4651"/>
                      <a:pt x="2233" y="4320"/>
                    </a:cubicBezTo>
                    <a:lnTo>
                      <a:pt x="2194" y="3330"/>
                    </a:lnTo>
                    <a:lnTo>
                      <a:pt x="2154" y="2338"/>
                    </a:lnTo>
                    <a:lnTo>
                      <a:pt x="2127" y="1942"/>
                    </a:lnTo>
                    <a:lnTo>
                      <a:pt x="2127" y="1889"/>
                    </a:lnTo>
                    <a:cubicBezTo>
                      <a:pt x="2141" y="1876"/>
                      <a:pt x="2167" y="1876"/>
                      <a:pt x="2180" y="1876"/>
                    </a:cubicBezTo>
                    <a:lnTo>
                      <a:pt x="2326" y="1850"/>
                    </a:lnTo>
                    <a:lnTo>
                      <a:pt x="4229" y="1295"/>
                    </a:lnTo>
                    <a:lnTo>
                      <a:pt x="5180" y="1017"/>
                    </a:lnTo>
                    <a:cubicBezTo>
                      <a:pt x="5497" y="911"/>
                      <a:pt x="5801" y="779"/>
                      <a:pt x="6105" y="661"/>
                    </a:cubicBezTo>
                    <a:lnTo>
                      <a:pt x="584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6" name="Google Shape;13036;p31"/>
              <p:cNvSpPr/>
              <p:nvPr/>
            </p:nvSpPr>
            <p:spPr>
              <a:xfrm>
                <a:off x="5777225" y="2029200"/>
                <a:ext cx="202200" cy="305925"/>
              </a:xfrm>
              <a:custGeom>
                <a:avLst/>
                <a:gdLst/>
                <a:ahLst/>
                <a:cxnLst/>
                <a:rect l="l" t="t" r="r" b="b"/>
                <a:pathLst>
                  <a:path w="8088" h="12237" extrusionOk="0">
                    <a:moveTo>
                      <a:pt x="132" y="1"/>
                    </a:moveTo>
                    <a:lnTo>
                      <a:pt x="0" y="688"/>
                    </a:lnTo>
                    <a:cubicBezTo>
                      <a:pt x="1269" y="1019"/>
                      <a:pt x="2604" y="1058"/>
                      <a:pt x="3925" y="1217"/>
                    </a:cubicBezTo>
                    <a:lnTo>
                      <a:pt x="4070" y="1230"/>
                    </a:lnTo>
                    <a:cubicBezTo>
                      <a:pt x="4084" y="1230"/>
                      <a:pt x="4110" y="1230"/>
                      <a:pt x="4123" y="1243"/>
                    </a:cubicBezTo>
                    <a:lnTo>
                      <a:pt x="4123" y="1296"/>
                    </a:lnTo>
                    <a:lnTo>
                      <a:pt x="4176" y="1692"/>
                    </a:lnTo>
                    <a:lnTo>
                      <a:pt x="4295" y="2684"/>
                    </a:lnTo>
                    <a:lnTo>
                      <a:pt x="4414" y="3674"/>
                    </a:lnTo>
                    <a:cubicBezTo>
                      <a:pt x="4454" y="3991"/>
                      <a:pt x="4560" y="4308"/>
                      <a:pt x="4625" y="4639"/>
                    </a:cubicBezTo>
                    <a:cubicBezTo>
                      <a:pt x="4625" y="4639"/>
                      <a:pt x="4731" y="5115"/>
                      <a:pt x="4850" y="5603"/>
                    </a:cubicBezTo>
                    <a:cubicBezTo>
                      <a:pt x="4969" y="6079"/>
                      <a:pt x="5088" y="6569"/>
                      <a:pt x="5088" y="6569"/>
                    </a:cubicBezTo>
                    <a:cubicBezTo>
                      <a:pt x="5286" y="7203"/>
                      <a:pt x="5484" y="7837"/>
                      <a:pt x="5709" y="8471"/>
                    </a:cubicBezTo>
                    <a:cubicBezTo>
                      <a:pt x="6105" y="9752"/>
                      <a:pt x="6647" y="10995"/>
                      <a:pt x="7149" y="12237"/>
                    </a:cubicBezTo>
                    <a:cubicBezTo>
                      <a:pt x="7149" y="12237"/>
                      <a:pt x="7387" y="12184"/>
                      <a:pt x="7625" y="12118"/>
                    </a:cubicBezTo>
                    <a:cubicBezTo>
                      <a:pt x="7863" y="12052"/>
                      <a:pt x="8087" y="11986"/>
                      <a:pt x="8087" y="11986"/>
                    </a:cubicBezTo>
                    <a:cubicBezTo>
                      <a:pt x="7387" y="10810"/>
                      <a:pt x="6686" y="9594"/>
                      <a:pt x="6198" y="8352"/>
                    </a:cubicBezTo>
                    <a:cubicBezTo>
                      <a:pt x="5934" y="7731"/>
                      <a:pt x="5682" y="7110"/>
                      <a:pt x="5471" y="6476"/>
                    </a:cubicBezTo>
                    <a:lnTo>
                      <a:pt x="5206" y="5524"/>
                    </a:lnTo>
                    <a:cubicBezTo>
                      <a:pt x="5074" y="5048"/>
                      <a:pt x="4956" y="4573"/>
                      <a:pt x="4956" y="4573"/>
                    </a:cubicBezTo>
                    <a:cubicBezTo>
                      <a:pt x="4889" y="4256"/>
                      <a:pt x="4784" y="3939"/>
                      <a:pt x="4757" y="3609"/>
                    </a:cubicBezTo>
                    <a:lnTo>
                      <a:pt x="4639" y="2644"/>
                    </a:lnTo>
                    <a:lnTo>
                      <a:pt x="4546" y="1666"/>
                    </a:lnTo>
                    <a:lnTo>
                      <a:pt x="4493" y="1098"/>
                    </a:lnTo>
                    <a:lnTo>
                      <a:pt x="4480" y="899"/>
                    </a:lnTo>
                    <a:cubicBezTo>
                      <a:pt x="4454" y="860"/>
                      <a:pt x="4361" y="887"/>
                      <a:pt x="4308" y="860"/>
                    </a:cubicBezTo>
                    <a:lnTo>
                      <a:pt x="3964" y="807"/>
                    </a:lnTo>
                    <a:cubicBezTo>
                      <a:pt x="2669" y="556"/>
                      <a:pt x="1362" y="411"/>
                      <a:pt x="13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7" name="Google Shape;13037;p31"/>
              <p:cNvSpPr/>
              <p:nvPr/>
            </p:nvSpPr>
            <p:spPr>
              <a:xfrm>
                <a:off x="5814225" y="1819125"/>
                <a:ext cx="331675" cy="51225"/>
              </a:xfrm>
              <a:custGeom>
                <a:avLst/>
                <a:gdLst/>
                <a:ahLst/>
                <a:cxnLst/>
                <a:rect l="l" t="t" r="r" b="b"/>
                <a:pathLst>
                  <a:path w="13267" h="2049" extrusionOk="0">
                    <a:moveTo>
                      <a:pt x="13002" y="0"/>
                    </a:moveTo>
                    <a:cubicBezTo>
                      <a:pt x="12765" y="106"/>
                      <a:pt x="12527" y="252"/>
                      <a:pt x="12262" y="331"/>
                    </a:cubicBezTo>
                    <a:lnTo>
                      <a:pt x="11496" y="581"/>
                    </a:lnTo>
                    <a:lnTo>
                      <a:pt x="10717" y="859"/>
                    </a:lnTo>
                    <a:cubicBezTo>
                      <a:pt x="10465" y="951"/>
                      <a:pt x="10201" y="1044"/>
                      <a:pt x="9937" y="1097"/>
                    </a:cubicBezTo>
                    <a:lnTo>
                      <a:pt x="8325" y="1441"/>
                    </a:lnTo>
                    <a:cubicBezTo>
                      <a:pt x="8061" y="1520"/>
                      <a:pt x="7784" y="1520"/>
                      <a:pt x="7506" y="1547"/>
                    </a:cubicBezTo>
                    <a:lnTo>
                      <a:pt x="6674" y="1626"/>
                    </a:lnTo>
                    <a:lnTo>
                      <a:pt x="5854" y="1705"/>
                    </a:lnTo>
                    <a:cubicBezTo>
                      <a:pt x="5801" y="1708"/>
                      <a:pt x="5747" y="1709"/>
                      <a:pt x="5693" y="1709"/>
                    </a:cubicBezTo>
                    <a:cubicBezTo>
                      <a:pt x="5469" y="1709"/>
                      <a:pt x="5246" y="1691"/>
                      <a:pt x="5021" y="1691"/>
                    </a:cubicBezTo>
                    <a:lnTo>
                      <a:pt x="3370" y="1639"/>
                    </a:lnTo>
                    <a:cubicBezTo>
                      <a:pt x="2815" y="1547"/>
                      <a:pt x="2273" y="1454"/>
                      <a:pt x="1732" y="1374"/>
                    </a:cubicBezTo>
                    <a:cubicBezTo>
                      <a:pt x="1732" y="1374"/>
                      <a:pt x="1533" y="1335"/>
                      <a:pt x="1335" y="1309"/>
                    </a:cubicBezTo>
                    <a:cubicBezTo>
                      <a:pt x="1230" y="1295"/>
                      <a:pt x="1124" y="1282"/>
                      <a:pt x="1045" y="1269"/>
                    </a:cubicBezTo>
                    <a:cubicBezTo>
                      <a:pt x="978" y="1242"/>
                      <a:pt x="925" y="1229"/>
                      <a:pt x="925" y="1229"/>
                    </a:cubicBezTo>
                    <a:cubicBezTo>
                      <a:pt x="793" y="1189"/>
                      <a:pt x="661" y="1163"/>
                      <a:pt x="516" y="1136"/>
                    </a:cubicBezTo>
                    <a:lnTo>
                      <a:pt x="146" y="1057"/>
                    </a:lnTo>
                    <a:lnTo>
                      <a:pt x="0" y="1797"/>
                    </a:lnTo>
                    <a:lnTo>
                      <a:pt x="437" y="1837"/>
                    </a:lnTo>
                    <a:cubicBezTo>
                      <a:pt x="569" y="1837"/>
                      <a:pt x="687" y="1850"/>
                      <a:pt x="833" y="1876"/>
                    </a:cubicBezTo>
                    <a:cubicBezTo>
                      <a:pt x="833" y="1876"/>
                      <a:pt x="886" y="1876"/>
                      <a:pt x="965" y="1890"/>
                    </a:cubicBezTo>
                    <a:cubicBezTo>
                      <a:pt x="1045" y="1903"/>
                      <a:pt x="1137" y="1903"/>
                      <a:pt x="1242" y="1903"/>
                    </a:cubicBezTo>
                    <a:lnTo>
                      <a:pt x="1665" y="1929"/>
                    </a:lnTo>
                    <a:cubicBezTo>
                      <a:pt x="2220" y="1969"/>
                      <a:pt x="2775" y="2009"/>
                      <a:pt x="3344" y="2049"/>
                    </a:cubicBezTo>
                    <a:cubicBezTo>
                      <a:pt x="3899" y="2035"/>
                      <a:pt x="4466" y="2022"/>
                      <a:pt x="5021" y="2022"/>
                    </a:cubicBezTo>
                    <a:cubicBezTo>
                      <a:pt x="5215" y="2022"/>
                      <a:pt x="5403" y="2028"/>
                      <a:pt x="5589" y="2028"/>
                    </a:cubicBezTo>
                    <a:cubicBezTo>
                      <a:pt x="5682" y="2028"/>
                      <a:pt x="5775" y="2026"/>
                      <a:pt x="5867" y="2022"/>
                    </a:cubicBezTo>
                    <a:lnTo>
                      <a:pt x="6700" y="1929"/>
                    </a:lnTo>
                    <a:lnTo>
                      <a:pt x="7546" y="1864"/>
                    </a:lnTo>
                    <a:cubicBezTo>
                      <a:pt x="7823" y="1837"/>
                      <a:pt x="8101" y="1837"/>
                      <a:pt x="8378" y="1771"/>
                    </a:cubicBezTo>
                    <a:cubicBezTo>
                      <a:pt x="8920" y="1665"/>
                      <a:pt x="9475" y="1573"/>
                      <a:pt x="10030" y="1494"/>
                    </a:cubicBezTo>
                    <a:cubicBezTo>
                      <a:pt x="10307" y="1467"/>
                      <a:pt x="10585" y="1401"/>
                      <a:pt x="10849" y="1335"/>
                    </a:cubicBezTo>
                    <a:lnTo>
                      <a:pt x="11655" y="1124"/>
                    </a:lnTo>
                    <a:lnTo>
                      <a:pt x="12474" y="925"/>
                    </a:lnTo>
                    <a:cubicBezTo>
                      <a:pt x="12752" y="872"/>
                      <a:pt x="13002" y="740"/>
                      <a:pt x="13267" y="661"/>
                    </a:cubicBezTo>
                    <a:lnTo>
                      <a:pt x="1300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8" name="Google Shape;13038;p31"/>
              <p:cNvSpPr/>
              <p:nvPr/>
            </p:nvSpPr>
            <p:spPr>
              <a:xfrm>
                <a:off x="5827775" y="1754700"/>
                <a:ext cx="293025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11721" h="1878" extrusionOk="0">
                    <a:moveTo>
                      <a:pt x="11456" y="1"/>
                    </a:moveTo>
                    <a:cubicBezTo>
                      <a:pt x="11245" y="93"/>
                      <a:pt x="11047" y="225"/>
                      <a:pt x="10809" y="292"/>
                    </a:cubicBezTo>
                    <a:lnTo>
                      <a:pt x="10135" y="529"/>
                    </a:lnTo>
                    <a:lnTo>
                      <a:pt x="9461" y="767"/>
                    </a:lnTo>
                    <a:cubicBezTo>
                      <a:pt x="9236" y="859"/>
                      <a:pt x="9012" y="939"/>
                      <a:pt x="8774" y="979"/>
                    </a:cubicBezTo>
                    <a:lnTo>
                      <a:pt x="7360" y="1296"/>
                    </a:lnTo>
                    <a:cubicBezTo>
                      <a:pt x="7122" y="1361"/>
                      <a:pt x="6872" y="1361"/>
                      <a:pt x="6634" y="1388"/>
                    </a:cubicBezTo>
                    <a:lnTo>
                      <a:pt x="5906" y="1454"/>
                    </a:lnTo>
                    <a:lnTo>
                      <a:pt x="5180" y="1520"/>
                    </a:lnTo>
                    <a:cubicBezTo>
                      <a:pt x="5131" y="1523"/>
                      <a:pt x="5081" y="1524"/>
                      <a:pt x="5031" y="1524"/>
                    </a:cubicBezTo>
                    <a:cubicBezTo>
                      <a:pt x="4839" y="1524"/>
                      <a:pt x="4642" y="1507"/>
                      <a:pt x="4453" y="1507"/>
                    </a:cubicBezTo>
                    <a:lnTo>
                      <a:pt x="2987" y="1454"/>
                    </a:lnTo>
                    <a:cubicBezTo>
                      <a:pt x="2497" y="1361"/>
                      <a:pt x="2022" y="1282"/>
                      <a:pt x="1546" y="1203"/>
                    </a:cubicBezTo>
                    <a:cubicBezTo>
                      <a:pt x="1546" y="1203"/>
                      <a:pt x="1375" y="1176"/>
                      <a:pt x="1190" y="1150"/>
                    </a:cubicBezTo>
                    <a:cubicBezTo>
                      <a:pt x="1005" y="1137"/>
                      <a:pt x="832" y="1097"/>
                      <a:pt x="832" y="1084"/>
                    </a:cubicBezTo>
                    <a:cubicBezTo>
                      <a:pt x="727" y="1044"/>
                      <a:pt x="595" y="1018"/>
                      <a:pt x="476" y="991"/>
                    </a:cubicBezTo>
                    <a:lnTo>
                      <a:pt x="145" y="926"/>
                    </a:lnTo>
                    <a:lnTo>
                      <a:pt x="1" y="1666"/>
                    </a:lnTo>
                    <a:lnTo>
                      <a:pt x="383" y="1692"/>
                    </a:lnTo>
                    <a:cubicBezTo>
                      <a:pt x="503" y="1705"/>
                      <a:pt x="621" y="1705"/>
                      <a:pt x="740" y="1731"/>
                    </a:cubicBezTo>
                    <a:cubicBezTo>
                      <a:pt x="740" y="1731"/>
                      <a:pt x="861" y="1749"/>
                      <a:pt x="1004" y="1749"/>
                    </a:cubicBezTo>
                    <a:cubicBezTo>
                      <a:pt x="1039" y="1749"/>
                      <a:pt x="1075" y="1748"/>
                      <a:pt x="1110" y="1745"/>
                    </a:cubicBezTo>
                    <a:cubicBezTo>
                      <a:pt x="1295" y="1758"/>
                      <a:pt x="1480" y="1758"/>
                      <a:pt x="1480" y="1758"/>
                    </a:cubicBezTo>
                    <a:cubicBezTo>
                      <a:pt x="1969" y="1784"/>
                      <a:pt x="2471" y="1824"/>
                      <a:pt x="2960" y="1877"/>
                    </a:cubicBezTo>
                    <a:cubicBezTo>
                      <a:pt x="3462" y="1851"/>
                      <a:pt x="3951" y="1837"/>
                      <a:pt x="4453" y="1837"/>
                    </a:cubicBezTo>
                    <a:cubicBezTo>
                      <a:pt x="4621" y="1837"/>
                      <a:pt x="4788" y="1843"/>
                      <a:pt x="4951" y="1843"/>
                    </a:cubicBezTo>
                    <a:cubicBezTo>
                      <a:pt x="5033" y="1843"/>
                      <a:pt x="5114" y="1842"/>
                      <a:pt x="5193" y="1837"/>
                    </a:cubicBezTo>
                    <a:lnTo>
                      <a:pt x="5933" y="1758"/>
                    </a:lnTo>
                    <a:lnTo>
                      <a:pt x="6673" y="1692"/>
                    </a:lnTo>
                    <a:cubicBezTo>
                      <a:pt x="6911" y="1679"/>
                      <a:pt x="7162" y="1679"/>
                      <a:pt x="7400" y="1626"/>
                    </a:cubicBezTo>
                    <a:cubicBezTo>
                      <a:pt x="7888" y="1534"/>
                      <a:pt x="8378" y="1454"/>
                      <a:pt x="8866" y="1388"/>
                    </a:cubicBezTo>
                    <a:cubicBezTo>
                      <a:pt x="9118" y="1361"/>
                      <a:pt x="9356" y="1309"/>
                      <a:pt x="9594" y="1243"/>
                    </a:cubicBezTo>
                    <a:lnTo>
                      <a:pt x="10307" y="1058"/>
                    </a:lnTo>
                    <a:lnTo>
                      <a:pt x="11021" y="899"/>
                    </a:lnTo>
                    <a:cubicBezTo>
                      <a:pt x="11258" y="847"/>
                      <a:pt x="11483" y="727"/>
                      <a:pt x="11720" y="662"/>
                    </a:cubicBezTo>
                    <a:lnTo>
                      <a:pt x="1145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39" name="Google Shape;13039;p31"/>
              <p:cNvSpPr/>
              <p:nvPr/>
            </p:nvSpPr>
            <p:spPr>
              <a:xfrm>
                <a:off x="5962550" y="2314300"/>
                <a:ext cx="119600" cy="26275"/>
              </a:xfrm>
              <a:custGeom>
                <a:avLst/>
                <a:gdLst/>
                <a:ahLst/>
                <a:cxnLst/>
                <a:rect l="l" t="t" r="r" b="b"/>
                <a:pathLst>
                  <a:path w="4784" h="1051" extrusionOk="0">
                    <a:moveTo>
                      <a:pt x="4308" y="1"/>
                    </a:moveTo>
                    <a:cubicBezTo>
                      <a:pt x="4176" y="1"/>
                      <a:pt x="4097" y="106"/>
                      <a:pt x="3951" y="159"/>
                    </a:cubicBezTo>
                    <a:cubicBezTo>
                      <a:pt x="3792" y="198"/>
                      <a:pt x="3621" y="251"/>
                      <a:pt x="3449" y="291"/>
                    </a:cubicBezTo>
                    <a:cubicBezTo>
                      <a:pt x="3093" y="357"/>
                      <a:pt x="2735" y="410"/>
                      <a:pt x="2353" y="450"/>
                    </a:cubicBezTo>
                    <a:cubicBezTo>
                      <a:pt x="2022" y="484"/>
                      <a:pt x="1711" y="518"/>
                      <a:pt x="1411" y="518"/>
                    </a:cubicBezTo>
                    <a:cubicBezTo>
                      <a:pt x="1364" y="518"/>
                      <a:pt x="1316" y="517"/>
                      <a:pt x="1269" y="515"/>
                    </a:cubicBezTo>
                    <a:cubicBezTo>
                      <a:pt x="1084" y="503"/>
                      <a:pt x="926" y="476"/>
                      <a:pt x="767" y="450"/>
                    </a:cubicBezTo>
                    <a:cubicBezTo>
                      <a:pt x="608" y="424"/>
                      <a:pt x="489" y="357"/>
                      <a:pt x="371" y="304"/>
                    </a:cubicBezTo>
                    <a:lnTo>
                      <a:pt x="1" y="1044"/>
                    </a:lnTo>
                    <a:cubicBezTo>
                      <a:pt x="159" y="1044"/>
                      <a:pt x="318" y="1050"/>
                      <a:pt x="464" y="1050"/>
                    </a:cubicBezTo>
                    <a:cubicBezTo>
                      <a:pt x="538" y="1050"/>
                      <a:pt x="608" y="1049"/>
                      <a:pt x="674" y="1044"/>
                    </a:cubicBezTo>
                    <a:lnTo>
                      <a:pt x="1282" y="952"/>
                    </a:lnTo>
                    <a:cubicBezTo>
                      <a:pt x="1652" y="885"/>
                      <a:pt x="2036" y="820"/>
                      <a:pt x="2392" y="767"/>
                    </a:cubicBezTo>
                    <a:cubicBezTo>
                      <a:pt x="2749" y="727"/>
                      <a:pt x="3119" y="727"/>
                      <a:pt x="3502" y="727"/>
                    </a:cubicBezTo>
                    <a:cubicBezTo>
                      <a:pt x="3634" y="727"/>
                      <a:pt x="3766" y="721"/>
                      <a:pt x="3898" y="721"/>
                    </a:cubicBezTo>
                    <a:cubicBezTo>
                      <a:pt x="3964" y="721"/>
                      <a:pt x="4031" y="723"/>
                      <a:pt x="4097" y="727"/>
                    </a:cubicBezTo>
                    <a:cubicBezTo>
                      <a:pt x="4295" y="700"/>
                      <a:pt x="4573" y="688"/>
                      <a:pt x="4784" y="621"/>
                    </a:cubicBezTo>
                    <a:lnTo>
                      <a:pt x="430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0" name="Google Shape;13040;p31"/>
              <p:cNvSpPr/>
              <p:nvPr/>
            </p:nvSpPr>
            <p:spPr>
              <a:xfrm>
                <a:off x="5931500" y="1902050"/>
                <a:ext cx="110350" cy="150300"/>
              </a:xfrm>
              <a:custGeom>
                <a:avLst/>
                <a:gdLst/>
                <a:ahLst/>
                <a:cxnLst/>
                <a:rect l="l" t="t" r="r" b="b"/>
                <a:pathLst>
                  <a:path w="4414" h="6012" extrusionOk="0">
                    <a:moveTo>
                      <a:pt x="3662" y="861"/>
                    </a:moveTo>
                    <a:cubicBezTo>
                      <a:pt x="3602" y="1244"/>
                      <a:pt x="3535" y="1621"/>
                      <a:pt x="3463" y="2009"/>
                    </a:cubicBezTo>
                    <a:lnTo>
                      <a:pt x="3251" y="2946"/>
                    </a:lnTo>
                    <a:lnTo>
                      <a:pt x="2987" y="3885"/>
                    </a:lnTo>
                    <a:lnTo>
                      <a:pt x="2682" y="4823"/>
                    </a:lnTo>
                    <a:lnTo>
                      <a:pt x="2564" y="5153"/>
                    </a:lnTo>
                    <a:lnTo>
                      <a:pt x="2524" y="5298"/>
                    </a:lnTo>
                    <a:lnTo>
                      <a:pt x="2497" y="5365"/>
                    </a:lnTo>
                    <a:lnTo>
                      <a:pt x="2458" y="5312"/>
                    </a:lnTo>
                    <a:cubicBezTo>
                      <a:pt x="2392" y="5245"/>
                      <a:pt x="2339" y="5180"/>
                      <a:pt x="2286" y="5101"/>
                    </a:cubicBezTo>
                    <a:lnTo>
                      <a:pt x="2180" y="4928"/>
                    </a:lnTo>
                    <a:cubicBezTo>
                      <a:pt x="2141" y="4863"/>
                      <a:pt x="2115" y="4783"/>
                      <a:pt x="2075" y="4717"/>
                    </a:cubicBezTo>
                    <a:cubicBezTo>
                      <a:pt x="1930" y="4426"/>
                      <a:pt x="1810" y="4123"/>
                      <a:pt x="1678" y="3818"/>
                    </a:cubicBezTo>
                    <a:cubicBezTo>
                      <a:pt x="1560" y="3501"/>
                      <a:pt x="1414" y="3211"/>
                      <a:pt x="1269" y="2920"/>
                    </a:cubicBezTo>
                    <a:cubicBezTo>
                      <a:pt x="1123" y="2629"/>
                      <a:pt x="991" y="2326"/>
                      <a:pt x="859" y="2021"/>
                    </a:cubicBezTo>
                    <a:lnTo>
                      <a:pt x="542" y="1269"/>
                    </a:lnTo>
                    <a:cubicBezTo>
                      <a:pt x="542" y="1242"/>
                      <a:pt x="503" y="1176"/>
                      <a:pt x="529" y="1176"/>
                    </a:cubicBezTo>
                    <a:lnTo>
                      <a:pt x="635" y="1176"/>
                    </a:lnTo>
                    <a:lnTo>
                      <a:pt x="926" y="1189"/>
                    </a:lnTo>
                    <a:cubicBezTo>
                      <a:pt x="1493" y="1189"/>
                      <a:pt x="2048" y="1084"/>
                      <a:pt x="2603" y="1031"/>
                    </a:cubicBezTo>
                    <a:cubicBezTo>
                      <a:pt x="2955" y="981"/>
                      <a:pt x="3313" y="941"/>
                      <a:pt x="3662" y="861"/>
                    </a:cubicBezTo>
                    <a:close/>
                    <a:moveTo>
                      <a:pt x="4044" y="0"/>
                    </a:moveTo>
                    <a:lnTo>
                      <a:pt x="3780" y="122"/>
                    </a:lnTo>
                    <a:lnTo>
                      <a:pt x="3780" y="122"/>
                    </a:lnTo>
                    <a:lnTo>
                      <a:pt x="3766" y="119"/>
                    </a:lnTo>
                    <a:cubicBezTo>
                      <a:pt x="3765" y="122"/>
                      <a:pt x="3765" y="126"/>
                      <a:pt x="3765" y="129"/>
                    </a:cubicBezTo>
                    <a:lnTo>
                      <a:pt x="3765" y="129"/>
                    </a:lnTo>
                    <a:lnTo>
                      <a:pt x="3674" y="171"/>
                    </a:lnTo>
                    <a:cubicBezTo>
                      <a:pt x="3555" y="212"/>
                      <a:pt x="3422" y="238"/>
                      <a:pt x="3304" y="277"/>
                    </a:cubicBezTo>
                    <a:cubicBezTo>
                      <a:pt x="3040" y="356"/>
                      <a:pt x="2788" y="423"/>
                      <a:pt x="2524" y="476"/>
                    </a:cubicBezTo>
                    <a:cubicBezTo>
                      <a:pt x="1995" y="582"/>
                      <a:pt x="1454" y="726"/>
                      <a:pt x="899" y="767"/>
                    </a:cubicBezTo>
                    <a:lnTo>
                      <a:pt x="357" y="793"/>
                    </a:lnTo>
                    <a:lnTo>
                      <a:pt x="40" y="806"/>
                    </a:lnTo>
                    <a:lnTo>
                      <a:pt x="1" y="806"/>
                    </a:lnTo>
                    <a:cubicBezTo>
                      <a:pt x="1" y="806"/>
                      <a:pt x="13" y="832"/>
                      <a:pt x="13" y="846"/>
                    </a:cubicBezTo>
                    <a:lnTo>
                      <a:pt x="53" y="925"/>
                    </a:lnTo>
                    <a:lnTo>
                      <a:pt x="119" y="1096"/>
                    </a:lnTo>
                    <a:lnTo>
                      <a:pt x="595" y="2153"/>
                    </a:lnTo>
                    <a:cubicBezTo>
                      <a:pt x="846" y="2749"/>
                      <a:pt x="1176" y="3369"/>
                      <a:pt x="1414" y="3951"/>
                    </a:cubicBezTo>
                    <a:cubicBezTo>
                      <a:pt x="1533" y="4255"/>
                      <a:pt x="1652" y="4558"/>
                      <a:pt x="1798" y="4863"/>
                    </a:cubicBezTo>
                    <a:cubicBezTo>
                      <a:pt x="1837" y="4942"/>
                      <a:pt x="1863" y="5021"/>
                      <a:pt x="1903" y="5087"/>
                    </a:cubicBezTo>
                    <a:lnTo>
                      <a:pt x="2048" y="5351"/>
                    </a:lnTo>
                    <a:cubicBezTo>
                      <a:pt x="2180" y="5536"/>
                      <a:pt x="2312" y="5721"/>
                      <a:pt x="2471" y="5880"/>
                    </a:cubicBezTo>
                    <a:lnTo>
                      <a:pt x="2590" y="6012"/>
                    </a:lnTo>
                    <a:cubicBezTo>
                      <a:pt x="2617" y="5973"/>
                      <a:pt x="2643" y="5906"/>
                      <a:pt x="2656" y="5867"/>
                    </a:cubicBezTo>
                    <a:lnTo>
                      <a:pt x="2802" y="5536"/>
                    </a:lnTo>
                    <a:lnTo>
                      <a:pt x="3026" y="4968"/>
                    </a:lnTo>
                    <a:lnTo>
                      <a:pt x="3370" y="4044"/>
                    </a:lnTo>
                    <a:lnTo>
                      <a:pt x="3700" y="3119"/>
                    </a:lnTo>
                    <a:lnTo>
                      <a:pt x="3965" y="2194"/>
                    </a:lnTo>
                    <a:cubicBezTo>
                      <a:pt x="4123" y="1546"/>
                      <a:pt x="4282" y="911"/>
                      <a:pt x="4414" y="277"/>
                    </a:cubicBezTo>
                    <a:lnTo>
                      <a:pt x="4107" y="202"/>
                    </a:lnTo>
                    <a:lnTo>
                      <a:pt x="4107" y="202"/>
                    </a:lnTo>
                    <a:lnTo>
                      <a:pt x="404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1" name="Google Shape;13041;p31"/>
              <p:cNvSpPr/>
              <p:nvPr/>
            </p:nvSpPr>
            <p:spPr>
              <a:xfrm>
                <a:off x="5480250" y="2007175"/>
                <a:ext cx="300300" cy="235150"/>
              </a:xfrm>
              <a:custGeom>
                <a:avLst/>
                <a:gdLst/>
                <a:ahLst/>
                <a:cxnLst/>
                <a:rect l="l" t="t" r="r" b="b"/>
                <a:pathLst>
                  <a:path w="12012" h="9406" extrusionOk="0">
                    <a:moveTo>
                      <a:pt x="7710" y="1"/>
                    </a:moveTo>
                    <a:cubicBezTo>
                      <a:pt x="7698" y="1"/>
                      <a:pt x="7687" y="3"/>
                      <a:pt x="7677" y="10"/>
                    </a:cubicBezTo>
                    <a:lnTo>
                      <a:pt x="7585" y="182"/>
                    </a:lnTo>
                    <a:lnTo>
                      <a:pt x="7307" y="697"/>
                    </a:lnTo>
                    <a:lnTo>
                      <a:pt x="6832" y="1569"/>
                    </a:lnTo>
                    <a:lnTo>
                      <a:pt x="6356" y="2428"/>
                    </a:lnTo>
                    <a:cubicBezTo>
                      <a:pt x="6185" y="2719"/>
                      <a:pt x="5973" y="2970"/>
                      <a:pt x="5788" y="3234"/>
                    </a:cubicBezTo>
                    <a:cubicBezTo>
                      <a:pt x="5788" y="3234"/>
                      <a:pt x="5484" y="3618"/>
                      <a:pt x="5193" y="4014"/>
                    </a:cubicBezTo>
                    <a:cubicBezTo>
                      <a:pt x="4876" y="4397"/>
                      <a:pt x="4573" y="4780"/>
                      <a:pt x="4573" y="4780"/>
                    </a:cubicBezTo>
                    <a:cubicBezTo>
                      <a:pt x="4136" y="5269"/>
                      <a:pt x="3661" y="5744"/>
                      <a:pt x="3172" y="6207"/>
                    </a:cubicBezTo>
                    <a:cubicBezTo>
                      <a:pt x="2233" y="7159"/>
                      <a:pt x="1124" y="7991"/>
                      <a:pt x="1" y="8797"/>
                    </a:cubicBezTo>
                    <a:lnTo>
                      <a:pt x="767" y="9405"/>
                    </a:lnTo>
                    <a:cubicBezTo>
                      <a:pt x="1719" y="8454"/>
                      <a:pt x="2709" y="7529"/>
                      <a:pt x="3581" y="6525"/>
                    </a:cubicBezTo>
                    <a:cubicBezTo>
                      <a:pt x="4030" y="6022"/>
                      <a:pt x="4467" y="5520"/>
                      <a:pt x="4890" y="5018"/>
                    </a:cubicBezTo>
                    <a:cubicBezTo>
                      <a:pt x="4890" y="5018"/>
                      <a:pt x="5181" y="4622"/>
                      <a:pt x="5484" y="4225"/>
                    </a:cubicBezTo>
                    <a:cubicBezTo>
                      <a:pt x="5775" y="3815"/>
                      <a:pt x="6065" y="3419"/>
                      <a:pt x="6065" y="3419"/>
                    </a:cubicBezTo>
                    <a:cubicBezTo>
                      <a:pt x="6264" y="3142"/>
                      <a:pt x="6476" y="2878"/>
                      <a:pt x="6647" y="2587"/>
                    </a:cubicBezTo>
                    <a:lnTo>
                      <a:pt x="7149" y="1715"/>
                    </a:lnTo>
                    <a:lnTo>
                      <a:pt x="7638" y="855"/>
                    </a:lnTo>
                    <a:lnTo>
                      <a:pt x="7850" y="499"/>
                    </a:lnTo>
                    <a:lnTo>
                      <a:pt x="7876" y="459"/>
                    </a:lnTo>
                    <a:cubicBezTo>
                      <a:pt x="7879" y="457"/>
                      <a:pt x="7882" y="456"/>
                      <a:pt x="7885" y="456"/>
                    </a:cubicBezTo>
                    <a:cubicBezTo>
                      <a:pt x="7899" y="456"/>
                      <a:pt x="7918" y="473"/>
                      <a:pt x="7929" y="473"/>
                    </a:cubicBezTo>
                    <a:lnTo>
                      <a:pt x="8061" y="512"/>
                    </a:lnTo>
                    <a:cubicBezTo>
                      <a:pt x="8695" y="723"/>
                      <a:pt x="9316" y="935"/>
                      <a:pt x="9950" y="1133"/>
                    </a:cubicBezTo>
                    <a:cubicBezTo>
                      <a:pt x="10584" y="1305"/>
                      <a:pt x="11232" y="1424"/>
                      <a:pt x="11879" y="1569"/>
                    </a:cubicBezTo>
                    <a:lnTo>
                      <a:pt x="12011" y="882"/>
                    </a:lnTo>
                    <a:cubicBezTo>
                      <a:pt x="11377" y="790"/>
                      <a:pt x="10730" y="711"/>
                      <a:pt x="10096" y="605"/>
                    </a:cubicBezTo>
                    <a:lnTo>
                      <a:pt x="8193" y="129"/>
                    </a:lnTo>
                    <a:lnTo>
                      <a:pt x="7850" y="36"/>
                    </a:lnTo>
                    <a:cubicBezTo>
                      <a:pt x="7799" y="27"/>
                      <a:pt x="7749" y="1"/>
                      <a:pt x="771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2" name="Google Shape;13042;p31"/>
              <p:cNvSpPr/>
              <p:nvPr/>
            </p:nvSpPr>
            <p:spPr>
              <a:xfrm>
                <a:off x="5384125" y="1829375"/>
                <a:ext cx="97800" cy="359075"/>
              </a:xfrm>
              <a:custGeom>
                <a:avLst/>
                <a:gdLst/>
                <a:ahLst/>
                <a:cxnLst/>
                <a:rect l="l" t="t" r="r" b="b"/>
                <a:pathLst>
                  <a:path w="3912" h="14363" extrusionOk="0">
                    <a:moveTo>
                      <a:pt x="727" y="0"/>
                    </a:moveTo>
                    <a:lnTo>
                      <a:pt x="238" y="502"/>
                    </a:lnTo>
                    <a:cubicBezTo>
                      <a:pt x="675" y="991"/>
                      <a:pt x="1203" y="1401"/>
                      <a:pt x="1705" y="1824"/>
                    </a:cubicBezTo>
                    <a:cubicBezTo>
                      <a:pt x="2220" y="2233"/>
                      <a:pt x="2710" y="2682"/>
                      <a:pt x="3251" y="3078"/>
                    </a:cubicBezTo>
                    <a:lnTo>
                      <a:pt x="3370" y="3158"/>
                    </a:lnTo>
                    <a:cubicBezTo>
                      <a:pt x="3383" y="3171"/>
                      <a:pt x="3409" y="3171"/>
                      <a:pt x="3409" y="3184"/>
                    </a:cubicBezTo>
                    <a:lnTo>
                      <a:pt x="3383" y="3237"/>
                    </a:lnTo>
                    <a:lnTo>
                      <a:pt x="3212" y="3594"/>
                    </a:lnTo>
                    <a:lnTo>
                      <a:pt x="2789" y="4493"/>
                    </a:lnTo>
                    <a:lnTo>
                      <a:pt x="2366" y="5378"/>
                    </a:lnTo>
                    <a:cubicBezTo>
                      <a:pt x="2207" y="5682"/>
                      <a:pt x="2128" y="5999"/>
                      <a:pt x="2009" y="6303"/>
                    </a:cubicBezTo>
                    <a:cubicBezTo>
                      <a:pt x="2009" y="6303"/>
                      <a:pt x="1837" y="6778"/>
                      <a:pt x="1665" y="7241"/>
                    </a:cubicBezTo>
                    <a:lnTo>
                      <a:pt x="1348" y="8193"/>
                    </a:lnTo>
                    <a:cubicBezTo>
                      <a:pt x="1163" y="8840"/>
                      <a:pt x="992" y="9488"/>
                      <a:pt x="819" y="10134"/>
                    </a:cubicBezTo>
                    <a:cubicBezTo>
                      <a:pt x="476" y="11429"/>
                      <a:pt x="238" y="12804"/>
                      <a:pt x="0" y="14099"/>
                    </a:cubicBezTo>
                    <a:lnTo>
                      <a:pt x="952" y="14363"/>
                    </a:lnTo>
                    <a:cubicBezTo>
                      <a:pt x="992" y="13002"/>
                      <a:pt x="1031" y="11655"/>
                      <a:pt x="1295" y="10307"/>
                    </a:cubicBezTo>
                    <a:cubicBezTo>
                      <a:pt x="1415" y="9646"/>
                      <a:pt x="1547" y="8985"/>
                      <a:pt x="1705" y="8337"/>
                    </a:cubicBezTo>
                    <a:cubicBezTo>
                      <a:pt x="1705" y="8337"/>
                      <a:pt x="1850" y="7862"/>
                      <a:pt x="2009" y="7386"/>
                    </a:cubicBezTo>
                    <a:cubicBezTo>
                      <a:pt x="2155" y="6910"/>
                      <a:pt x="2313" y="6435"/>
                      <a:pt x="2313" y="6435"/>
                    </a:cubicBezTo>
                    <a:cubicBezTo>
                      <a:pt x="2431" y="6131"/>
                      <a:pt x="2525" y="5814"/>
                      <a:pt x="2669" y="5523"/>
                    </a:cubicBezTo>
                    <a:lnTo>
                      <a:pt x="3106" y="4638"/>
                    </a:lnTo>
                    <a:lnTo>
                      <a:pt x="3541" y="3766"/>
                    </a:lnTo>
                    <a:lnTo>
                      <a:pt x="3819" y="3251"/>
                    </a:lnTo>
                    <a:lnTo>
                      <a:pt x="3911" y="3078"/>
                    </a:lnTo>
                    <a:cubicBezTo>
                      <a:pt x="3911" y="3039"/>
                      <a:pt x="3819" y="2999"/>
                      <a:pt x="3779" y="2960"/>
                    </a:cubicBezTo>
                    <a:lnTo>
                      <a:pt x="3502" y="2749"/>
                    </a:lnTo>
                    <a:cubicBezTo>
                      <a:pt x="3000" y="2326"/>
                      <a:pt x="2551" y="1850"/>
                      <a:pt x="2075" y="1401"/>
                    </a:cubicBezTo>
                    <a:cubicBezTo>
                      <a:pt x="1600" y="952"/>
                      <a:pt x="1124" y="515"/>
                      <a:pt x="7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3" name="Google Shape;13043;p31"/>
              <p:cNvSpPr/>
              <p:nvPr/>
            </p:nvSpPr>
            <p:spPr>
              <a:xfrm>
                <a:off x="5519900" y="1695250"/>
                <a:ext cx="297650" cy="168150"/>
              </a:xfrm>
              <a:custGeom>
                <a:avLst/>
                <a:gdLst/>
                <a:ahLst/>
                <a:cxnLst/>
                <a:rect l="l" t="t" r="r" b="b"/>
                <a:pathLst>
                  <a:path w="11906" h="6726" extrusionOk="0">
                    <a:moveTo>
                      <a:pt x="529" y="1"/>
                    </a:moveTo>
                    <a:lnTo>
                      <a:pt x="1" y="542"/>
                    </a:lnTo>
                    <a:lnTo>
                      <a:pt x="344" y="806"/>
                    </a:lnTo>
                    <a:cubicBezTo>
                      <a:pt x="436" y="899"/>
                      <a:pt x="568" y="965"/>
                      <a:pt x="674" y="1044"/>
                    </a:cubicBezTo>
                    <a:lnTo>
                      <a:pt x="1348" y="1546"/>
                    </a:lnTo>
                    <a:cubicBezTo>
                      <a:pt x="1798" y="1877"/>
                      <a:pt x="2194" y="2259"/>
                      <a:pt x="2696" y="2538"/>
                    </a:cubicBezTo>
                    <a:cubicBezTo>
                      <a:pt x="3158" y="2841"/>
                      <a:pt x="3634" y="3145"/>
                      <a:pt x="4097" y="3462"/>
                    </a:cubicBezTo>
                    <a:lnTo>
                      <a:pt x="5563" y="4268"/>
                    </a:lnTo>
                    <a:cubicBezTo>
                      <a:pt x="5801" y="4400"/>
                      <a:pt x="6039" y="4572"/>
                      <a:pt x="6290" y="4678"/>
                    </a:cubicBezTo>
                    <a:lnTo>
                      <a:pt x="7057" y="5022"/>
                    </a:lnTo>
                    <a:lnTo>
                      <a:pt x="7823" y="5365"/>
                    </a:lnTo>
                    <a:lnTo>
                      <a:pt x="8206" y="5550"/>
                    </a:lnTo>
                    <a:lnTo>
                      <a:pt x="8589" y="5695"/>
                    </a:lnTo>
                    <a:cubicBezTo>
                      <a:pt x="9118" y="5894"/>
                      <a:pt x="9646" y="6091"/>
                      <a:pt x="10161" y="6276"/>
                    </a:cubicBezTo>
                    <a:cubicBezTo>
                      <a:pt x="10690" y="6475"/>
                      <a:pt x="11245" y="6567"/>
                      <a:pt x="11773" y="6726"/>
                    </a:cubicBezTo>
                    <a:lnTo>
                      <a:pt x="11905" y="6039"/>
                    </a:lnTo>
                    <a:cubicBezTo>
                      <a:pt x="11391" y="5920"/>
                      <a:pt x="10836" y="5880"/>
                      <a:pt x="10307" y="5735"/>
                    </a:cubicBezTo>
                    <a:cubicBezTo>
                      <a:pt x="9791" y="5589"/>
                      <a:pt x="9263" y="5444"/>
                      <a:pt x="8734" y="5299"/>
                    </a:cubicBezTo>
                    <a:cubicBezTo>
                      <a:pt x="8602" y="5259"/>
                      <a:pt x="8470" y="5233"/>
                      <a:pt x="8338" y="5193"/>
                    </a:cubicBezTo>
                    <a:lnTo>
                      <a:pt x="7955" y="5034"/>
                    </a:lnTo>
                    <a:lnTo>
                      <a:pt x="7201" y="4717"/>
                    </a:lnTo>
                    <a:lnTo>
                      <a:pt x="6435" y="4400"/>
                    </a:lnTo>
                    <a:cubicBezTo>
                      <a:pt x="6171" y="4294"/>
                      <a:pt x="5947" y="4136"/>
                      <a:pt x="5709" y="4004"/>
                    </a:cubicBezTo>
                    <a:cubicBezTo>
                      <a:pt x="5219" y="3727"/>
                      <a:pt x="4731" y="3462"/>
                      <a:pt x="4268" y="3184"/>
                    </a:cubicBezTo>
                    <a:lnTo>
                      <a:pt x="2934" y="2194"/>
                    </a:lnTo>
                    <a:cubicBezTo>
                      <a:pt x="2485" y="1890"/>
                      <a:pt x="2115" y="1480"/>
                      <a:pt x="1705" y="1110"/>
                    </a:cubicBezTo>
                    <a:lnTo>
                      <a:pt x="1097" y="555"/>
                    </a:lnTo>
                    <a:cubicBezTo>
                      <a:pt x="1005" y="462"/>
                      <a:pt x="885" y="383"/>
                      <a:pt x="793" y="277"/>
                    </a:cubicBezTo>
                    <a:lnTo>
                      <a:pt x="52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4" name="Google Shape;13044;p31"/>
              <p:cNvSpPr/>
              <p:nvPr/>
            </p:nvSpPr>
            <p:spPr>
              <a:xfrm>
                <a:off x="5568125" y="1645700"/>
                <a:ext cx="263300" cy="150000"/>
              </a:xfrm>
              <a:custGeom>
                <a:avLst/>
                <a:gdLst/>
                <a:ahLst/>
                <a:cxnLst/>
                <a:rect l="l" t="t" r="r" b="b"/>
                <a:pathLst>
                  <a:path w="10532" h="6000" extrusionOk="0">
                    <a:moveTo>
                      <a:pt x="529" y="0"/>
                    </a:moveTo>
                    <a:lnTo>
                      <a:pt x="1" y="542"/>
                    </a:lnTo>
                    <a:lnTo>
                      <a:pt x="304" y="780"/>
                    </a:lnTo>
                    <a:cubicBezTo>
                      <a:pt x="397" y="859"/>
                      <a:pt x="503" y="912"/>
                      <a:pt x="595" y="978"/>
                    </a:cubicBezTo>
                    <a:lnTo>
                      <a:pt x="1203" y="1414"/>
                    </a:lnTo>
                    <a:cubicBezTo>
                      <a:pt x="1599" y="1704"/>
                      <a:pt x="1943" y="2062"/>
                      <a:pt x="2392" y="2286"/>
                    </a:cubicBezTo>
                    <a:cubicBezTo>
                      <a:pt x="2815" y="2550"/>
                      <a:pt x="3225" y="2814"/>
                      <a:pt x="3621" y="3105"/>
                    </a:cubicBezTo>
                    <a:cubicBezTo>
                      <a:pt x="4057" y="3343"/>
                      <a:pt x="4493" y="3568"/>
                      <a:pt x="4929" y="3819"/>
                    </a:cubicBezTo>
                    <a:cubicBezTo>
                      <a:pt x="5140" y="3924"/>
                      <a:pt x="5339" y="4083"/>
                      <a:pt x="5563" y="4176"/>
                    </a:cubicBezTo>
                    <a:lnTo>
                      <a:pt x="6250" y="4467"/>
                    </a:lnTo>
                    <a:lnTo>
                      <a:pt x="6911" y="4784"/>
                    </a:lnTo>
                    <a:lnTo>
                      <a:pt x="7242" y="4955"/>
                    </a:lnTo>
                    <a:lnTo>
                      <a:pt x="7598" y="5074"/>
                    </a:lnTo>
                    <a:cubicBezTo>
                      <a:pt x="8061" y="5246"/>
                      <a:pt x="8510" y="5418"/>
                      <a:pt x="8972" y="5603"/>
                    </a:cubicBezTo>
                    <a:cubicBezTo>
                      <a:pt x="9435" y="5774"/>
                      <a:pt x="9924" y="5854"/>
                      <a:pt x="10387" y="5999"/>
                    </a:cubicBezTo>
                    <a:lnTo>
                      <a:pt x="10531" y="5312"/>
                    </a:lnTo>
                    <a:cubicBezTo>
                      <a:pt x="10069" y="5219"/>
                      <a:pt x="9580" y="5193"/>
                      <a:pt x="9118" y="5061"/>
                    </a:cubicBezTo>
                    <a:cubicBezTo>
                      <a:pt x="8669" y="4929"/>
                      <a:pt x="8206" y="4796"/>
                      <a:pt x="7730" y="4678"/>
                    </a:cubicBezTo>
                    <a:cubicBezTo>
                      <a:pt x="7612" y="4652"/>
                      <a:pt x="7492" y="4625"/>
                      <a:pt x="7387" y="4585"/>
                    </a:cubicBezTo>
                    <a:lnTo>
                      <a:pt x="7043" y="4440"/>
                    </a:lnTo>
                    <a:lnTo>
                      <a:pt x="6382" y="4162"/>
                    </a:lnTo>
                    <a:lnTo>
                      <a:pt x="5709" y="3898"/>
                    </a:lnTo>
                    <a:cubicBezTo>
                      <a:pt x="5471" y="3806"/>
                      <a:pt x="5286" y="3660"/>
                      <a:pt x="5061" y="3542"/>
                    </a:cubicBezTo>
                    <a:cubicBezTo>
                      <a:pt x="4652" y="3304"/>
                      <a:pt x="4215" y="3079"/>
                      <a:pt x="3806" y="2814"/>
                    </a:cubicBezTo>
                    <a:lnTo>
                      <a:pt x="2643" y="1942"/>
                    </a:lnTo>
                    <a:cubicBezTo>
                      <a:pt x="2233" y="1692"/>
                      <a:pt x="1916" y="1308"/>
                      <a:pt x="1560" y="991"/>
                    </a:cubicBezTo>
                    <a:lnTo>
                      <a:pt x="1031" y="489"/>
                    </a:lnTo>
                    <a:cubicBezTo>
                      <a:pt x="952" y="410"/>
                      <a:pt x="846" y="344"/>
                      <a:pt x="753" y="238"/>
                    </a:cubicBezTo>
                    <a:lnTo>
                      <a:pt x="52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5" name="Google Shape;13045;p31"/>
              <p:cNvSpPr/>
              <p:nvPr/>
            </p:nvSpPr>
            <p:spPr>
              <a:xfrm>
                <a:off x="5387100" y="2178525"/>
                <a:ext cx="106725" cy="66100"/>
              </a:xfrm>
              <a:custGeom>
                <a:avLst/>
                <a:gdLst/>
                <a:ahLst/>
                <a:cxnLst/>
                <a:rect l="l" t="t" r="r" b="b"/>
                <a:pathLst>
                  <a:path w="4269" h="2644" extrusionOk="0">
                    <a:moveTo>
                      <a:pt x="727" y="0"/>
                    </a:moveTo>
                    <a:lnTo>
                      <a:pt x="1" y="437"/>
                    </a:lnTo>
                    <a:cubicBezTo>
                      <a:pt x="212" y="555"/>
                      <a:pt x="410" y="688"/>
                      <a:pt x="595" y="781"/>
                    </a:cubicBezTo>
                    <a:lnTo>
                      <a:pt x="1137" y="1045"/>
                    </a:lnTo>
                    <a:cubicBezTo>
                      <a:pt x="1493" y="1203"/>
                      <a:pt x="1837" y="1348"/>
                      <a:pt x="2168" y="1520"/>
                    </a:cubicBezTo>
                    <a:cubicBezTo>
                      <a:pt x="2485" y="1679"/>
                      <a:pt x="2802" y="1877"/>
                      <a:pt x="3105" y="2088"/>
                    </a:cubicBezTo>
                    <a:cubicBezTo>
                      <a:pt x="3278" y="2194"/>
                      <a:pt x="3449" y="2287"/>
                      <a:pt x="3621" y="2393"/>
                    </a:cubicBezTo>
                    <a:cubicBezTo>
                      <a:pt x="3806" y="2472"/>
                      <a:pt x="4044" y="2604"/>
                      <a:pt x="4268" y="2643"/>
                    </a:cubicBezTo>
                    <a:lnTo>
                      <a:pt x="4203" y="1877"/>
                    </a:lnTo>
                    <a:cubicBezTo>
                      <a:pt x="4151" y="1848"/>
                      <a:pt x="4099" y="1842"/>
                      <a:pt x="4044" y="1842"/>
                    </a:cubicBezTo>
                    <a:cubicBezTo>
                      <a:pt x="4003" y="1842"/>
                      <a:pt x="3959" y="1846"/>
                      <a:pt x="3912" y="1846"/>
                    </a:cubicBezTo>
                    <a:cubicBezTo>
                      <a:pt x="3879" y="1846"/>
                      <a:pt x="3844" y="1844"/>
                      <a:pt x="3806" y="1838"/>
                    </a:cubicBezTo>
                    <a:cubicBezTo>
                      <a:pt x="3634" y="1797"/>
                      <a:pt x="3475" y="1758"/>
                      <a:pt x="3304" y="1692"/>
                    </a:cubicBezTo>
                    <a:cubicBezTo>
                      <a:pt x="2973" y="1560"/>
                      <a:pt x="2643" y="1401"/>
                      <a:pt x="2300" y="1216"/>
                    </a:cubicBezTo>
                    <a:cubicBezTo>
                      <a:pt x="1969" y="1045"/>
                      <a:pt x="1652" y="872"/>
                      <a:pt x="1361" y="661"/>
                    </a:cubicBezTo>
                    <a:cubicBezTo>
                      <a:pt x="1216" y="555"/>
                      <a:pt x="1097" y="437"/>
                      <a:pt x="978" y="331"/>
                    </a:cubicBezTo>
                    <a:cubicBezTo>
                      <a:pt x="873" y="212"/>
                      <a:pt x="793" y="106"/>
                      <a:pt x="72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6" name="Google Shape;13046;p31"/>
              <p:cNvSpPr/>
              <p:nvPr/>
            </p:nvSpPr>
            <p:spPr>
              <a:xfrm>
                <a:off x="5568800" y="1821100"/>
                <a:ext cx="118275" cy="144400"/>
              </a:xfrm>
              <a:custGeom>
                <a:avLst/>
                <a:gdLst/>
                <a:ahLst/>
                <a:cxnLst/>
                <a:rect l="l" t="t" r="r" b="b"/>
                <a:pathLst>
                  <a:path w="4731" h="5776" extrusionOk="0">
                    <a:moveTo>
                      <a:pt x="958" y="607"/>
                    </a:moveTo>
                    <a:cubicBezTo>
                      <a:pt x="960" y="607"/>
                      <a:pt x="962" y="607"/>
                      <a:pt x="964" y="608"/>
                    </a:cubicBezTo>
                    <a:lnTo>
                      <a:pt x="1057" y="661"/>
                    </a:lnTo>
                    <a:lnTo>
                      <a:pt x="1308" y="807"/>
                    </a:lnTo>
                    <a:cubicBezTo>
                      <a:pt x="1797" y="1071"/>
                      <a:pt x="2299" y="1335"/>
                      <a:pt x="2788" y="1600"/>
                    </a:cubicBezTo>
                    <a:cubicBezTo>
                      <a:pt x="3039" y="1745"/>
                      <a:pt x="3303" y="1838"/>
                      <a:pt x="3580" y="1930"/>
                    </a:cubicBezTo>
                    <a:cubicBezTo>
                      <a:pt x="3647" y="1949"/>
                      <a:pt x="3714" y="1969"/>
                      <a:pt x="3782" y="1989"/>
                    </a:cubicBezTo>
                    <a:lnTo>
                      <a:pt x="3782" y="1989"/>
                    </a:lnTo>
                    <a:cubicBezTo>
                      <a:pt x="3523" y="2285"/>
                      <a:pt x="3259" y="2579"/>
                      <a:pt x="2986" y="2868"/>
                    </a:cubicBezTo>
                    <a:lnTo>
                      <a:pt x="2299" y="3582"/>
                    </a:lnTo>
                    <a:lnTo>
                      <a:pt x="1929" y="3899"/>
                    </a:lnTo>
                    <a:lnTo>
                      <a:pt x="1559" y="4216"/>
                    </a:lnTo>
                    <a:lnTo>
                      <a:pt x="806" y="4836"/>
                    </a:lnTo>
                    <a:lnTo>
                      <a:pt x="541" y="5048"/>
                    </a:lnTo>
                    <a:lnTo>
                      <a:pt x="423" y="5127"/>
                    </a:lnTo>
                    <a:lnTo>
                      <a:pt x="370" y="5180"/>
                    </a:lnTo>
                    <a:lnTo>
                      <a:pt x="356" y="5115"/>
                    </a:lnTo>
                    <a:cubicBezTo>
                      <a:pt x="330" y="5021"/>
                      <a:pt x="330" y="4930"/>
                      <a:pt x="330" y="4836"/>
                    </a:cubicBezTo>
                    <a:lnTo>
                      <a:pt x="344" y="4639"/>
                    </a:lnTo>
                    <a:cubicBezTo>
                      <a:pt x="344" y="4560"/>
                      <a:pt x="356" y="4480"/>
                      <a:pt x="370" y="4387"/>
                    </a:cubicBezTo>
                    <a:cubicBezTo>
                      <a:pt x="409" y="4070"/>
                      <a:pt x="476" y="3740"/>
                      <a:pt x="529" y="3423"/>
                    </a:cubicBezTo>
                    <a:cubicBezTo>
                      <a:pt x="647" y="2736"/>
                      <a:pt x="687" y="2115"/>
                      <a:pt x="793" y="1468"/>
                    </a:cubicBezTo>
                    <a:lnTo>
                      <a:pt x="925" y="701"/>
                    </a:lnTo>
                    <a:cubicBezTo>
                      <a:pt x="937" y="664"/>
                      <a:pt x="938" y="607"/>
                      <a:pt x="958" y="607"/>
                    </a:cubicBezTo>
                    <a:close/>
                    <a:moveTo>
                      <a:pt x="726" y="0"/>
                    </a:moveTo>
                    <a:cubicBezTo>
                      <a:pt x="726" y="14"/>
                      <a:pt x="726" y="27"/>
                      <a:pt x="714" y="41"/>
                    </a:cubicBezTo>
                    <a:lnTo>
                      <a:pt x="700" y="132"/>
                    </a:lnTo>
                    <a:lnTo>
                      <a:pt x="673" y="317"/>
                    </a:lnTo>
                    <a:lnTo>
                      <a:pt x="568" y="899"/>
                    </a:lnTo>
                    <a:cubicBezTo>
                      <a:pt x="515" y="1190"/>
                      <a:pt x="488" y="1468"/>
                      <a:pt x="488" y="1468"/>
                    </a:cubicBezTo>
                    <a:cubicBezTo>
                      <a:pt x="383" y="2088"/>
                      <a:pt x="356" y="2762"/>
                      <a:pt x="238" y="3383"/>
                    </a:cubicBezTo>
                    <a:cubicBezTo>
                      <a:pt x="171" y="3700"/>
                      <a:pt x="106" y="4031"/>
                      <a:pt x="53" y="4361"/>
                    </a:cubicBezTo>
                    <a:cubicBezTo>
                      <a:pt x="39" y="4440"/>
                      <a:pt x="27" y="4533"/>
                      <a:pt x="27" y="4612"/>
                    </a:cubicBezTo>
                    <a:lnTo>
                      <a:pt x="0" y="4916"/>
                    </a:lnTo>
                    <a:cubicBezTo>
                      <a:pt x="13" y="5141"/>
                      <a:pt x="27" y="5365"/>
                      <a:pt x="66" y="5603"/>
                    </a:cubicBezTo>
                    <a:lnTo>
                      <a:pt x="92" y="5775"/>
                    </a:lnTo>
                    <a:cubicBezTo>
                      <a:pt x="132" y="5761"/>
                      <a:pt x="185" y="5722"/>
                      <a:pt x="238" y="5682"/>
                    </a:cubicBezTo>
                    <a:lnTo>
                      <a:pt x="515" y="5497"/>
                    </a:lnTo>
                    <a:lnTo>
                      <a:pt x="1017" y="5141"/>
                    </a:lnTo>
                    <a:lnTo>
                      <a:pt x="1413" y="4850"/>
                    </a:lnTo>
                    <a:cubicBezTo>
                      <a:pt x="1612" y="4718"/>
                      <a:pt x="1810" y="4560"/>
                      <a:pt x="1810" y="4560"/>
                    </a:cubicBezTo>
                    <a:lnTo>
                      <a:pt x="2590" y="3925"/>
                    </a:lnTo>
                    <a:lnTo>
                      <a:pt x="3330" y="3265"/>
                    </a:lnTo>
                    <a:cubicBezTo>
                      <a:pt x="3806" y="2828"/>
                      <a:pt x="4281" y="2366"/>
                      <a:pt x="4731" y="1917"/>
                    </a:cubicBezTo>
                    <a:lnTo>
                      <a:pt x="4516" y="1678"/>
                    </a:lnTo>
                    <a:lnTo>
                      <a:pt x="4572" y="1468"/>
                    </a:lnTo>
                    <a:cubicBezTo>
                      <a:pt x="4476" y="1453"/>
                      <a:pt x="4382" y="1439"/>
                      <a:pt x="4289" y="1423"/>
                    </a:cubicBezTo>
                    <a:lnTo>
                      <a:pt x="4289" y="1423"/>
                    </a:lnTo>
                    <a:lnTo>
                      <a:pt x="4281" y="1415"/>
                    </a:lnTo>
                    <a:cubicBezTo>
                      <a:pt x="4280" y="1417"/>
                      <a:pt x="4278" y="1419"/>
                      <a:pt x="4276" y="1421"/>
                    </a:cubicBezTo>
                    <a:lnTo>
                      <a:pt x="4276" y="1421"/>
                    </a:lnTo>
                    <a:cubicBezTo>
                      <a:pt x="4115" y="1394"/>
                      <a:pt x="3956" y="1363"/>
                      <a:pt x="3792" y="1322"/>
                    </a:cubicBezTo>
                    <a:lnTo>
                      <a:pt x="3395" y="1230"/>
                    </a:lnTo>
                    <a:cubicBezTo>
                      <a:pt x="3263" y="1190"/>
                      <a:pt x="3145" y="1137"/>
                      <a:pt x="3013" y="1098"/>
                    </a:cubicBezTo>
                    <a:cubicBezTo>
                      <a:pt x="2511" y="886"/>
                      <a:pt x="2021" y="661"/>
                      <a:pt x="1506" y="437"/>
                    </a:cubicBezTo>
                    <a:cubicBezTo>
                      <a:pt x="1506" y="437"/>
                      <a:pt x="1017" y="212"/>
                      <a:pt x="1017" y="185"/>
                    </a:cubicBezTo>
                    <a:lnTo>
                      <a:pt x="766" y="27"/>
                    </a:ln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7" name="Google Shape;13047;p31"/>
              <p:cNvSpPr/>
              <p:nvPr/>
            </p:nvSpPr>
            <p:spPr>
              <a:xfrm>
                <a:off x="5043200" y="1752025"/>
                <a:ext cx="359125" cy="104775"/>
              </a:xfrm>
              <a:custGeom>
                <a:avLst/>
                <a:gdLst/>
                <a:ahLst/>
                <a:cxnLst/>
                <a:rect l="l" t="t" r="r" b="b"/>
                <a:pathLst>
                  <a:path w="14365" h="4191" extrusionOk="0">
                    <a:moveTo>
                      <a:pt x="11204" y="1"/>
                    </a:moveTo>
                    <a:cubicBezTo>
                      <a:pt x="11200" y="1"/>
                      <a:pt x="11197" y="1"/>
                      <a:pt x="11193" y="2"/>
                    </a:cubicBezTo>
                    <a:lnTo>
                      <a:pt x="11021" y="94"/>
                    </a:lnTo>
                    <a:lnTo>
                      <a:pt x="10519" y="372"/>
                    </a:lnTo>
                    <a:lnTo>
                      <a:pt x="9660" y="848"/>
                    </a:lnTo>
                    <a:lnTo>
                      <a:pt x="8775" y="1310"/>
                    </a:lnTo>
                    <a:cubicBezTo>
                      <a:pt x="8484" y="1468"/>
                      <a:pt x="8167" y="1574"/>
                      <a:pt x="7863" y="1694"/>
                    </a:cubicBezTo>
                    <a:cubicBezTo>
                      <a:pt x="7863" y="1694"/>
                      <a:pt x="7400" y="1865"/>
                      <a:pt x="6925" y="2037"/>
                    </a:cubicBezTo>
                    <a:lnTo>
                      <a:pt x="6000" y="2354"/>
                    </a:lnTo>
                    <a:cubicBezTo>
                      <a:pt x="5366" y="2525"/>
                      <a:pt x="4705" y="2658"/>
                      <a:pt x="4058" y="2790"/>
                    </a:cubicBezTo>
                    <a:cubicBezTo>
                      <a:pt x="2749" y="3080"/>
                      <a:pt x="1375" y="3173"/>
                      <a:pt x="1" y="3253"/>
                    </a:cubicBezTo>
                    <a:lnTo>
                      <a:pt x="305" y="4190"/>
                    </a:lnTo>
                    <a:cubicBezTo>
                      <a:pt x="1627" y="3900"/>
                      <a:pt x="2948" y="3662"/>
                      <a:pt x="4216" y="3265"/>
                    </a:cubicBezTo>
                    <a:cubicBezTo>
                      <a:pt x="4863" y="3094"/>
                      <a:pt x="5498" y="2909"/>
                      <a:pt x="6132" y="2710"/>
                    </a:cubicBezTo>
                    <a:cubicBezTo>
                      <a:pt x="6132" y="2710"/>
                      <a:pt x="6608" y="2539"/>
                      <a:pt x="7071" y="2367"/>
                    </a:cubicBezTo>
                    <a:cubicBezTo>
                      <a:pt x="7546" y="2182"/>
                      <a:pt x="8008" y="1997"/>
                      <a:pt x="8008" y="1997"/>
                    </a:cubicBezTo>
                    <a:cubicBezTo>
                      <a:pt x="8325" y="1865"/>
                      <a:pt x="8642" y="1759"/>
                      <a:pt x="8933" y="1614"/>
                    </a:cubicBezTo>
                    <a:lnTo>
                      <a:pt x="9832" y="1151"/>
                    </a:lnTo>
                    <a:lnTo>
                      <a:pt x="10718" y="689"/>
                    </a:lnTo>
                    <a:lnTo>
                      <a:pt x="11074" y="504"/>
                    </a:lnTo>
                    <a:lnTo>
                      <a:pt x="11114" y="491"/>
                    </a:lnTo>
                    <a:cubicBezTo>
                      <a:pt x="11140" y="491"/>
                      <a:pt x="11140" y="517"/>
                      <a:pt x="11153" y="531"/>
                    </a:cubicBezTo>
                    <a:lnTo>
                      <a:pt x="11246" y="636"/>
                    </a:lnTo>
                    <a:cubicBezTo>
                      <a:pt x="11669" y="1151"/>
                      <a:pt x="12052" y="1694"/>
                      <a:pt x="12501" y="2182"/>
                    </a:cubicBezTo>
                    <a:cubicBezTo>
                      <a:pt x="12964" y="2658"/>
                      <a:pt x="13413" y="3133"/>
                      <a:pt x="13875" y="3596"/>
                    </a:cubicBezTo>
                    <a:lnTo>
                      <a:pt x="14364" y="3094"/>
                    </a:lnTo>
                    <a:cubicBezTo>
                      <a:pt x="13875" y="2671"/>
                      <a:pt x="13399" y="2235"/>
                      <a:pt x="12911" y="1799"/>
                    </a:cubicBezTo>
                    <a:cubicBezTo>
                      <a:pt x="12435" y="1363"/>
                      <a:pt x="12012" y="861"/>
                      <a:pt x="11563" y="385"/>
                    </a:cubicBezTo>
                    <a:lnTo>
                      <a:pt x="11325" y="108"/>
                    </a:lnTo>
                    <a:cubicBezTo>
                      <a:pt x="11288" y="83"/>
                      <a:pt x="11251" y="1"/>
                      <a:pt x="112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8" name="Google Shape;13048;p31"/>
              <p:cNvSpPr/>
              <p:nvPr/>
            </p:nvSpPr>
            <p:spPr>
              <a:xfrm>
                <a:off x="4986400" y="1456750"/>
                <a:ext cx="231600" cy="305250"/>
              </a:xfrm>
              <a:custGeom>
                <a:avLst/>
                <a:gdLst/>
                <a:ahLst/>
                <a:cxnLst/>
                <a:rect l="l" t="t" r="r" b="b"/>
                <a:pathLst>
                  <a:path w="9264" h="12210" extrusionOk="0">
                    <a:moveTo>
                      <a:pt x="8206" y="0"/>
                    </a:moveTo>
                    <a:lnTo>
                      <a:pt x="7532" y="159"/>
                    </a:lnTo>
                    <a:lnTo>
                      <a:pt x="7625" y="635"/>
                    </a:lnTo>
                    <a:lnTo>
                      <a:pt x="7770" y="1110"/>
                    </a:lnTo>
                    <a:lnTo>
                      <a:pt x="8060" y="2062"/>
                    </a:lnTo>
                    <a:lnTo>
                      <a:pt x="8365" y="3013"/>
                    </a:lnTo>
                    <a:cubicBezTo>
                      <a:pt x="8457" y="3330"/>
                      <a:pt x="8550" y="3647"/>
                      <a:pt x="8695" y="3938"/>
                    </a:cubicBezTo>
                    <a:lnTo>
                      <a:pt x="8747" y="4070"/>
                    </a:lnTo>
                    <a:cubicBezTo>
                      <a:pt x="8747" y="4083"/>
                      <a:pt x="8774" y="4109"/>
                      <a:pt x="8761" y="4123"/>
                    </a:cubicBezTo>
                    <a:lnTo>
                      <a:pt x="8721" y="4149"/>
                    </a:lnTo>
                    <a:lnTo>
                      <a:pt x="8377" y="4361"/>
                    </a:lnTo>
                    <a:lnTo>
                      <a:pt x="7532" y="4876"/>
                    </a:lnTo>
                    <a:lnTo>
                      <a:pt x="6700" y="5404"/>
                    </a:lnTo>
                    <a:cubicBezTo>
                      <a:pt x="6409" y="5576"/>
                      <a:pt x="6158" y="5801"/>
                      <a:pt x="5893" y="5999"/>
                    </a:cubicBezTo>
                    <a:lnTo>
                      <a:pt x="5101" y="6607"/>
                    </a:lnTo>
                    <a:cubicBezTo>
                      <a:pt x="4718" y="6910"/>
                      <a:pt x="4321" y="7228"/>
                      <a:pt x="4321" y="7228"/>
                    </a:cubicBezTo>
                    <a:cubicBezTo>
                      <a:pt x="3819" y="7677"/>
                      <a:pt x="3317" y="8126"/>
                      <a:pt x="2828" y="8589"/>
                    </a:cubicBezTo>
                    <a:cubicBezTo>
                      <a:pt x="1824" y="9488"/>
                      <a:pt x="899" y="10518"/>
                      <a:pt x="0" y="11470"/>
                    </a:cubicBezTo>
                    <a:lnTo>
                      <a:pt x="675" y="12210"/>
                    </a:lnTo>
                    <a:cubicBezTo>
                      <a:pt x="1441" y="11073"/>
                      <a:pt x="2167" y="9976"/>
                      <a:pt x="3132" y="8986"/>
                    </a:cubicBezTo>
                    <a:cubicBezTo>
                      <a:pt x="3594" y="8496"/>
                      <a:pt x="4057" y="7994"/>
                      <a:pt x="4546" y="7532"/>
                    </a:cubicBezTo>
                    <a:lnTo>
                      <a:pt x="5312" y="6898"/>
                    </a:lnTo>
                    <a:cubicBezTo>
                      <a:pt x="5696" y="6581"/>
                      <a:pt x="6078" y="6276"/>
                      <a:pt x="6078" y="6276"/>
                    </a:cubicBezTo>
                    <a:cubicBezTo>
                      <a:pt x="6343" y="6079"/>
                      <a:pt x="6594" y="5853"/>
                      <a:pt x="6871" y="5682"/>
                    </a:cubicBezTo>
                    <a:lnTo>
                      <a:pt x="7717" y="5180"/>
                    </a:lnTo>
                    <a:lnTo>
                      <a:pt x="8562" y="4691"/>
                    </a:lnTo>
                    <a:lnTo>
                      <a:pt x="9065" y="4400"/>
                    </a:lnTo>
                    <a:lnTo>
                      <a:pt x="9237" y="4308"/>
                    </a:lnTo>
                    <a:cubicBezTo>
                      <a:pt x="9263" y="4268"/>
                      <a:pt x="9210" y="4188"/>
                      <a:pt x="9197" y="4136"/>
                    </a:cubicBezTo>
                    <a:lnTo>
                      <a:pt x="9078" y="3806"/>
                    </a:lnTo>
                    <a:cubicBezTo>
                      <a:pt x="8959" y="3501"/>
                      <a:pt x="8893" y="3172"/>
                      <a:pt x="8814" y="2854"/>
                    </a:cubicBezTo>
                    <a:lnTo>
                      <a:pt x="8603" y="1903"/>
                    </a:lnTo>
                    <a:lnTo>
                      <a:pt x="8377" y="952"/>
                    </a:lnTo>
                    <a:lnTo>
                      <a:pt x="8272" y="476"/>
                    </a:lnTo>
                    <a:lnTo>
                      <a:pt x="820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49" name="Google Shape;13049;p31"/>
              <p:cNvSpPr/>
              <p:nvPr/>
            </p:nvSpPr>
            <p:spPr>
              <a:xfrm>
                <a:off x="5356050" y="1414450"/>
                <a:ext cx="176750" cy="293700"/>
              </a:xfrm>
              <a:custGeom>
                <a:avLst/>
                <a:gdLst/>
                <a:ahLst/>
                <a:cxnLst/>
                <a:rect l="l" t="t" r="r" b="b"/>
                <a:pathLst>
                  <a:path w="7070" h="11748" extrusionOk="0">
                    <a:moveTo>
                      <a:pt x="741" y="1"/>
                    </a:moveTo>
                    <a:lnTo>
                      <a:pt x="1" y="172"/>
                    </a:lnTo>
                    <a:cubicBezTo>
                      <a:pt x="1" y="172"/>
                      <a:pt x="119" y="582"/>
                      <a:pt x="133" y="582"/>
                    </a:cubicBezTo>
                    <a:cubicBezTo>
                      <a:pt x="198" y="701"/>
                      <a:pt x="251" y="820"/>
                      <a:pt x="304" y="952"/>
                    </a:cubicBezTo>
                    <a:lnTo>
                      <a:pt x="595" y="1731"/>
                    </a:lnTo>
                    <a:lnTo>
                      <a:pt x="859" y="2524"/>
                    </a:lnTo>
                    <a:cubicBezTo>
                      <a:pt x="926" y="2789"/>
                      <a:pt x="1084" y="3040"/>
                      <a:pt x="1190" y="3291"/>
                    </a:cubicBezTo>
                    <a:cubicBezTo>
                      <a:pt x="1428" y="3793"/>
                      <a:pt x="1639" y="4309"/>
                      <a:pt x="1863" y="4823"/>
                    </a:cubicBezTo>
                    <a:cubicBezTo>
                      <a:pt x="2141" y="5313"/>
                      <a:pt x="2405" y="5801"/>
                      <a:pt x="2656" y="6303"/>
                    </a:cubicBezTo>
                    <a:cubicBezTo>
                      <a:pt x="2894" y="6819"/>
                      <a:pt x="3237" y="7268"/>
                      <a:pt x="3528" y="7744"/>
                    </a:cubicBezTo>
                    <a:cubicBezTo>
                      <a:pt x="3833" y="8220"/>
                      <a:pt x="4097" y="8708"/>
                      <a:pt x="4467" y="9145"/>
                    </a:cubicBezTo>
                    <a:cubicBezTo>
                      <a:pt x="4797" y="9594"/>
                      <a:pt x="5127" y="10056"/>
                      <a:pt x="5457" y="10505"/>
                    </a:cubicBezTo>
                    <a:cubicBezTo>
                      <a:pt x="5827" y="10915"/>
                      <a:pt x="6197" y="11338"/>
                      <a:pt x="6567" y="11747"/>
                    </a:cubicBezTo>
                    <a:lnTo>
                      <a:pt x="7069" y="11245"/>
                    </a:lnTo>
                    <a:cubicBezTo>
                      <a:pt x="6673" y="10875"/>
                      <a:pt x="6276" y="10505"/>
                      <a:pt x="5867" y="10135"/>
                    </a:cubicBezTo>
                    <a:cubicBezTo>
                      <a:pt x="5510" y="9712"/>
                      <a:pt x="5154" y="9303"/>
                      <a:pt x="4797" y="8893"/>
                    </a:cubicBezTo>
                    <a:cubicBezTo>
                      <a:pt x="4400" y="8497"/>
                      <a:pt x="4123" y="8008"/>
                      <a:pt x="3806" y="7559"/>
                    </a:cubicBezTo>
                    <a:cubicBezTo>
                      <a:pt x="3502" y="7096"/>
                      <a:pt x="3145" y="6661"/>
                      <a:pt x="2920" y="6158"/>
                    </a:cubicBezTo>
                    <a:lnTo>
                      <a:pt x="2168" y="4679"/>
                    </a:lnTo>
                    <a:cubicBezTo>
                      <a:pt x="1956" y="4176"/>
                      <a:pt x="1771" y="3648"/>
                      <a:pt x="1586" y="3146"/>
                    </a:cubicBezTo>
                    <a:cubicBezTo>
                      <a:pt x="1493" y="2882"/>
                      <a:pt x="1375" y="2630"/>
                      <a:pt x="1322" y="2366"/>
                    </a:cubicBezTo>
                    <a:lnTo>
                      <a:pt x="1123" y="1573"/>
                    </a:lnTo>
                    <a:lnTo>
                      <a:pt x="926" y="780"/>
                    </a:lnTo>
                    <a:cubicBezTo>
                      <a:pt x="899" y="648"/>
                      <a:pt x="846" y="516"/>
                      <a:pt x="806" y="371"/>
                    </a:cubicBezTo>
                    <a:lnTo>
                      <a:pt x="74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0" name="Google Shape;13050;p31"/>
              <p:cNvSpPr/>
              <p:nvPr/>
            </p:nvSpPr>
            <p:spPr>
              <a:xfrm>
                <a:off x="5423450" y="1398925"/>
                <a:ext cx="157575" cy="260025"/>
              </a:xfrm>
              <a:custGeom>
                <a:avLst/>
                <a:gdLst/>
                <a:ahLst/>
                <a:cxnLst/>
                <a:rect l="l" t="t" r="r" b="b"/>
                <a:pathLst>
                  <a:path w="6303" h="10401" extrusionOk="0">
                    <a:moveTo>
                      <a:pt x="726" y="0"/>
                    </a:moveTo>
                    <a:lnTo>
                      <a:pt x="0" y="173"/>
                    </a:lnTo>
                    <a:cubicBezTo>
                      <a:pt x="0" y="173"/>
                      <a:pt x="102" y="529"/>
                      <a:pt x="118" y="529"/>
                    </a:cubicBezTo>
                    <a:cubicBezTo>
                      <a:pt x="118" y="529"/>
                      <a:pt x="118" y="529"/>
                      <a:pt x="119" y="529"/>
                    </a:cubicBezTo>
                    <a:cubicBezTo>
                      <a:pt x="171" y="635"/>
                      <a:pt x="238" y="740"/>
                      <a:pt x="277" y="860"/>
                    </a:cubicBezTo>
                    <a:lnTo>
                      <a:pt x="529" y="1547"/>
                    </a:lnTo>
                    <a:lnTo>
                      <a:pt x="767" y="2234"/>
                    </a:lnTo>
                    <a:cubicBezTo>
                      <a:pt x="832" y="2472"/>
                      <a:pt x="978" y="2683"/>
                      <a:pt x="1070" y="2907"/>
                    </a:cubicBezTo>
                    <a:cubicBezTo>
                      <a:pt x="1281" y="3357"/>
                      <a:pt x="1466" y="3820"/>
                      <a:pt x="1665" y="4269"/>
                    </a:cubicBezTo>
                    <a:cubicBezTo>
                      <a:pt x="1916" y="4692"/>
                      <a:pt x="2141" y="5127"/>
                      <a:pt x="2365" y="5564"/>
                    </a:cubicBezTo>
                    <a:cubicBezTo>
                      <a:pt x="2564" y="6026"/>
                      <a:pt x="2881" y="6410"/>
                      <a:pt x="3131" y="6832"/>
                    </a:cubicBezTo>
                    <a:cubicBezTo>
                      <a:pt x="3396" y="7255"/>
                      <a:pt x="3633" y="7704"/>
                      <a:pt x="3950" y="8074"/>
                    </a:cubicBezTo>
                    <a:cubicBezTo>
                      <a:pt x="4255" y="8471"/>
                      <a:pt x="4532" y="8880"/>
                      <a:pt x="4823" y="9290"/>
                    </a:cubicBezTo>
                    <a:cubicBezTo>
                      <a:pt x="5153" y="9646"/>
                      <a:pt x="5483" y="10016"/>
                      <a:pt x="5800" y="10400"/>
                    </a:cubicBezTo>
                    <a:lnTo>
                      <a:pt x="6302" y="9884"/>
                    </a:lnTo>
                    <a:cubicBezTo>
                      <a:pt x="5946" y="9554"/>
                      <a:pt x="5603" y="9237"/>
                      <a:pt x="5233" y="8920"/>
                    </a:cubicBezTo>
                    <a:cubicBezTo>
                      <a:pt x="4928" y="8550"/>
                      <a:pt x="4611" y="8180"/>
                      <a:pt x="4281" y="7823"/>
                    </a:cubicBezTo>
                    <a:cubicBezTo>
                      <a:pt x="3938" y="7479"/>
                      <a:pt x="3686" y="7056"/>
                      <a:pt x="3409" y="6647"/>
                    </a:cubicBezTo>
                    <a:cubicBezTo>
                      <a:pt x="3145" y="6251"/>
                      <a:pt x="2828" y="5867"/>
                      <a:pt x="2629" y="5418"/>
                    </a:cubicBezTo>
                    <a:lnTo>
                      <a:pt x="1968" y="4123"/>
                    </a:lnTo>
                    <a:lnTo>
                      <a:pt x="1454" y="2763"/>
                    </a:lnTo>
                    <a:cubicBezTo>
                      <a:pt x="1387" y="2525"/>
                      <a:pt x="1269" y="2313"/>
                      <a:pt x="1228" y="2075"/>
                    </a:cubicBezTo>
                    <a:lnTo>
                      <a:pt x="1070" y="1375"/>
                    </a:lnTo>
                    <a:lnTo>
                      <a:pt x="899" y="675"/>
                    </a:lnTo>
                    <a:cubicBezTo>
                      <a:pt x="872" y="569"/>
                      <a:pt x="832" y="450"/>
                      <a:pt x="793" y="331"/>
                    </a:cubicBezTo>
                    <a:lnTo>
                      <a:pt x="72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1" name="Google Shape;13051;p31"/>
              <p:cNvSpPr/>
              <p:nvPr/>
            </p:nvSpPr>
            <p:spPr>
              <a:xfrm>
                <a:off x="4985075" y="1751725"/>
                <a:ext cx="69075" cy="10375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4150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06" y="212"/>
                      <a:pt x="199" y="423"/>
                      <a:pt x="305" y="608"/>
                    </a:cubicBezTo>
                    <a:lnTo>
                      <a:pt x="622" y="1110"/>
                    </a:lnTo>
                    <a:cubicBezTo>
                      <a:pt x="833" y="1441"/>
                      <a:pt x="1045" y="1758"/>
                      <a:pt x="1230" y="2076"/>
                    </a:cubicBezTo>
                    <a:cubicBezTo>
                      <a:pt x="1415" y="2379"/>
                      <a:pt x="1547" y="2736"/>
                      <a:pt x="1718" y="3066"/>
                    </a:cubicBezTo>
                    <a:lnTo>
                      <a:pt x="1996" y="3582"/>
                    </a:lnTo>
                    <a:cubicBezTo>
                      <a:pt x="2102" y="3753"/>
                      <a:pt x="2234" y="3991"/>
                      <a:pt x="2405" y="4150"/>
                    </a:cubicBezTo>
                    <a:lnTo>
                      <a:pt x="2762" y="3476"/>
                    </a:lnTo>
                    <a:cubicBezTo>
                      <a:pt x="2683" y="3357"/>
                      <a:pt x="2564" y="3330"/>
                      <a:pt x="2445" y="3212"/>
                    </a:cubicBezTo>
                    <a:cubicBezTo>
                      <a:pt x="2326" y="3092"/>
                      <a:pt x="2207" y="2960"/>
                      <a:pt x="2102" y="2828"/>
                    </a:cubicBezTo>
                    <a:cubicBezTo>
                      <a:pt x="1864" y="2551"/>
                      <a:pt x="1692" y="2220"/>
                      <a:pt x="1507" y="1891"/>
                    </a:cubicBezTo>
                    <a:cubicBezTo>
                      <a:pt x="1309" y="1573"/>
                      <a:pt x="1150" y="1256"/>
                      <a:pt x="1018" y="925"/>
                    </a:cubicBezTo>
                    <a:cubicBezTo>
                      <a:pt x="952" y="754"/>
                      <a:pt x="913" y="596"/>
                      <a:pt x="872" y="437"/>
                    </a:cubicBezTo>
                    <a:cubicBezTo>
                      <a:pt x="846" y="279"/>
                      <a:pt x="846" y="146"/>
                      <a:pt x="846" y="1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2" name="Google Shape;13052;p31"/>
              <p:cNvSpPr/>
              <p:nvPr/>
            </p:nvSpPr>
            <p:spPr>
              <a:xfrm>
                <a:off x="5260575" y="1549475"/>
                <a:ext cx="152325" cy="113075"/>
              </a:xfrm>
              <a:custGeom>
                <a:avLst/>
                <a:gdLst/>
                <a:ahLst/>
                <a:cxnLst/>
                <a:rect l="l" t="t" r="r" b="b"/>
                <a:pathLst>
                  <a:path w="6093" h="4523" extrusionOk="0">
                    <a:moveTo>
                      <a:pt x="3520" y="619"/>
                    </a:moveTo>
                    <a:cubicBezTo>
                      <a:pt x="3524" y="619"/>
                      <a:pt x="3527" y="621"/>
                      <a:pt x="3529" y="625"/>
                    </a:cubicBezTo>
                    <a:lnTo>
                      <a:pt x="3582" y="717"/>
                    </a:lnTo>
                    <a:lnTo>
                      <a:pt x="3714" y="969"/>
                    </a:lnTo>
                    <a:cubicBezTo>
                      <a:pt x="3978" y="1471"/>
                      <a:pt x="4255" y="1959"/>
                      <a:pt x="4519" y="2462"/>
                    </a:cubicBezTo>
                    <a:cubicBezTo>
                      <a:pt x="4703" y="2761"/>
                      <a:pt x="4923" y="3046"/>
                      <a:pt x="5156" y="3321"/>
                    </a:cubicBezTo>
                    <a:lnTo>
                      <a:pt x="5156" y="3321"/>
                    </a:lnTo>
                    <a:cubicBezTo>
                      <a:pt x="4778" y="3427"/>
                      <a:pt x="4395" y="3528"/>
                      <a:pt x="4017" y="3624"/>
                    </a:cubicBezTo>
                    <a:lnTo>
                      <a:pt x="3053" y="3849"/>
                    </a:lnTo>
                    <a:cubicBezTo>
                      <a:pt x="3053" y="3849"/>
                      <a:pt x="2802" y="3889"/>
                      <a:pt x="2564" y="3929"/>
                    </a:cubicBezTo>
                    <a:cubicBezTo>
                      <a:pt x="2313" y="3955"/>
                      <a:pt x="2075" y="3994"/>
                      <a:pt x="2075" y="3994"/>
                    </a:cubicBezTo>
                    <a:lnTo>
                      <a:pt x="1110" y="4100"/>
                    </a:lnTo>
                    <a:lnTo>
                      <a:pt x="767" y="4140"/>
                    </a:lnTo>
                    <a:lnTo>
                      <a:pt x="622" y="4153"/>
                    </a:lnTo>
                    <a:lnTo>
                      <a:pt x="555" y="4153"/>
                    </a:lnTo>
                    <a:lnTo>
                      <a:pt x="582" y="4100"/>
                    </a:lnTo>
                    <a:cubicBezTo>
                      <a:pt x="608" y="4008"/>
                      <a:pt x="661" y="3929"/>
                      <a:pt x="714" y="3849"/>
                    </a:cubicBezTo>
                    <a:lnTo>
                      <a:pt x="820" y="3691"/>
                    </a:lnTo>
                    <a:lnTo>
                      <a:pt x="978" y="3492"/>
                    </a:lnTo>
                    <a:cubicBezTo>
                      <a:pt x="1177" y="3242"/>
                      <a:pt x="1415" y="3004"/>
                      <a:pt x="1639" y="2766"/>
                    </a:cubicBezTo>
                    <a:cubicBezTo>
                      <a:pt x="2115" y="2250"/>
                      <a:pt x="2484" y="1748"/>
                      <a:pt x="2921" y="1260"/>
                    </a:cubicBezTo>
                    <a:lnTo>
                      <a:pt x="3450" y="678"/>
                    </a:lnTo>
                    <a:cubicBezTo>
                      <a:pt x="3472" y="667"/>
                      <a:pt x="3503" y="619"/>
                      <a:pt x="3520" y="619"/>
                    </a:cubicBezTo>
                    <a:close/>
                    <a:moveTo>
                      <a:pt x="3640" y="0"/>
                    </a:moveTo>
                    <a:cubicBezTo>
                      <a:pt x="3630" y="0"/>
                      <a:pt x="3619" y="20"/>
                      <a:pt x="3608" y="30"/>
                    </a:cubicBezTo>
                    <a:lnTo>
                      <a:pt x="3555" y="97"/>
                    </a:lnTo>
                    <a:lnTo>
                      <a:pt x="3423" y="229"/>
                    </a:lnTo>
                    <a:lnTo>
                      <a:pt x="3027" y="652"/>
                    </a:lnTo>
                    <a:cubicBezTo>
                      <a:pt x="2854" y="876"/>
                      <a:pt x="2669" y="1087"/>
                      <a:pt x="2669" y="1087"/>
                    </a:cubicBezTo>
                    <a:cubicBezTo>
                      <a:pt x="2247" y="1563"/>
                      <a:pt x="1850" y="2105"/>
                      <a:pt x="1415" y="2567"/>
                    </a:cubicBezTo>
                    <a:cubicBezTo>
                      <a:pt x="1190" y="2805"/>
                      <a:pt x="952" y="3043"/>
                      <a:pt x="728" y="3307"/>
                    </a:cubicBezTo>
                    <a:cubicBezTo>
                      <a:pt x="675" y="3360"/>
                      <a:pt x="622" y="3427"/>
                      <a:pt x="569" y="3492"/>
                    </a:cubicBezTo>
                    <a:lnTo>
                      <a:pt x="384" y="3744"/>
                    </a:lnTo>
                    <a:cubicBezTo>
                      <a:pt x="278" y="3941"/>
                      <a:pt x="159" y="4140"/>
                      <a:pt x="67" y="4352"/>
                    </a:cubicBezTo>
                    <a:lnTo>
                      <a:pt x="0" y="4523"/>
                    </a:lnTo>
                    <a:lnTo>
                      <a:pt x="159" y="4523"/>
                    </a:lnTo>
                    <a:lnTo>
                      <a:pt x="502" y="4510"/>
                    </a:lnTo>
                    <a:lnTo>
                      <a:pt x="1124" y="4484"/>
                    </a:lnTo>
                    <a:cubicBezTo>
                      <a:pt x="1124" y="4484"/>
                      <a:pt x="1362" y="4470"/>
                      <a:pt x="1612" y="4457"/>
                    </a:cubicBezTo>
                    <a:lnTo>
                      <a:pt x="2115" y="4404"/>
                    </a:lnTo>
                    <a:lnTo>
                      <a:pt x="3106" y="4299"/>
                    </a:lnTo>
                    <a:lnTo>
                      <a:pt x="4084" y="4140"/>
                    </a:lnTo>
                    <a:cubicBezTo>
                      <a:pt x="4731" y="4034"/>
                      <a:pt x="5365" y="3915"/>
                      <a:pt x="5987" y="3770"/>
                    </a:cubicBezTo>
                    <a:lnTo>
                      <a:pt x="5936" y="3455"/>
                    </a:lnTo>
                    <a:lnTo>
                      <a:pt x="6092" y="3307"/>
                    </a:lnTo>
                    <a:cubicBezTo>
                      <a:pt x="6023" y="3242"/>
                      <a:pt x="5952" y="3177"/>
                      <a:pt x="5881" y="3111"/>
                    </a:cubicBezTo>
                    <a:lnTo>
                      <a:pt x="5881" y="3111"/>
                    </a:lnTo>
                    <a:lnTo>
                      <a:pt x="5881" y="3110"/>
                    </a:lnTo>
                    <a:cubicBezTo>
                      <a:pt x="5881" y="3110"/>
                      <a:pt x="5880" y="3110"/>
                      <a:pt x="5880" y="3110"/>
                    </a:cubicBezTo>
                    <a:lnTo>
                      <a:pt x="5880" y="3110"/>
                    </a:lnTo>
                    <a:cubicBezTo>
                      <a:pt x="5562" y="2813"/>
                      <a:pt x="5241" y="2501"/>
                      <a:pt x="4982" y="2144"/>
                    </a:cubicBezTo>
                    <a:cubicBezTo>
                      <a:pt x="4678" y="1709"/>
                      <a:pt x="4375" y="1246"/>
                      <a:pt x="4084" y="770"/>
                    </a:cubicBezTo>
                    <a:lnTo>
                      <a:pt x="3793" y="308"/>
                    </a:lnTo>
                    <a:cubicBezTo>
                      <a:pt x="3779" y="308"/>
                      <a:pt x="3661" y="30"/>
                      <a:pt x="3661" y="30"/>
                    </a:cubicBezTo>
                    <a:lnTo>
                      <a:pt x="3647" y="4"/>
                    </a:lnTo>
                    <a:cubicBezTo>
                      <a:pt x="3645" y="1"/>
                      <a:pt x="3643" y="0"/>
                      <a:pt x="36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3" name="Google Shape;13053;p31"/>
              <p:cNvSpPr/>
              <p:nvPr/>
            </p:nvSpPr>
            <p:spPr>
              <a:xfrm>
                <a:off x="4882000" y="1265475"/>
                <a:ext cx="309575" cy="195250"/>
              </a:xfrm>
              <a:custGeom>
                <a:avLst/>
                <a:gdLst/>
                <a:ahLst/>
                <a:cxnLst/>
                <a:rect l="l" t="t" r="r" b="b"/>
                <a:pathLst>
                  <a:path w="12383" h="7810" extrusionOk="0">
                    <a:moveTo>
                      <a:pt x="252" y="0"/>
                    </a:moveTo>
                    <a:lnTo>
                      <a:pt x="1" y="952"/>
                    </a:lnTo>
                    <a:cubicBezTo>
                      <a:pt x="1243" y="1415"/>
                      <a:pt x="2485" y="1929"/>
                      <a:pt x="3753" y="2299"/>
                    </a:cubicBezTo>
                    <a:cubicBezTo>
                      <a:pt x="4388" y="2498"/>
                      <a:pt x="5048" y="2683"/>
                      <a:pt x="5696" y="2868"/>
                    </a:cubicBezTo>
                    <a:cubicBezTo>
                      <a:pt x="5696" y="2868"/>
                      <a:pt x="6185" y="2974"/>
                      <a:pt x="6687" y="3079"/>
                    </a:cubicBezTo>
                    <a:cubicBezTo>
                      <a:pt x="7176" y="3185"/>
                      <a:pt x="7664" y="3277"/>
                      <a:pt x="7664" y="3277"/>
                    </a:cubicBezTo>
                    <a:cubicBezTo>
                      <a:pt x="7995" y="3344"/>
                      <a:pt x="8325" y="3423"/>
                      <a:pt x="8656" y="3462"/>
                    </a:cubicBezTo>
                    <a:lnTo>
                      <a:pt x="9647" y="3555"/>
                    </a:lnTo>
                    <a:lnTo>
                      <a:pt x="10638" y="3647"/>
                    </a:lnTo>
                    <a:lnTo>
                      <a:pt x="11034" y="3687"/>
                    </a:lnTo>
                    <a:lnTo>
                      <a:pt x="11087" y="3700"/>
                    </a:lnTo>
                    <a:cubicBezTo>
                      <a:pt x="11100" y="3700"/>
                      <a:pt x="11100" y="3726"/>
                      <a:pt x="11100" y="3753"/>
                    </a:cubicBezTo>
                    <a:lnTo>
                      <a:pt x="11114" y="3885"/>
                    </a:lnTo>
                    <a:cubicBezTo>
                      <a:pt x="11167" y="5220"/>
                      <a:pt x="11470" y="6515"/>
                      <a:pt x="11708" y="7810"/>
                    </a:cubicBezTo>
                    <a:lnTo>
                      <a:pt x="12382" y="7651"/>
                    </a:lnTo>
                    <a:cubicBezTo>
                      <a:pt x="12065" y="6409"/>
                      <a:pt x="11669" y="5153"/>
                      <a:pt x="11510" y="3846"/>
                    </a:cubicBezTo>
                    <a:lnTo>
                      <a:pt x="11470" y="3489"/>
                    </a:lnTo>
                    <a:cubicBezTo>
                      <a:pt x="11444" y="3436"/>
                      <a:pt x="11470" y="3356"/>
                      <a:pt x="11417" y="3330"/>
                    </a:cubicBezTo>
                    <a:lnTo>
                      <a:pt x="11232" y="3317"/>
                    </a:lnTo>
                    <a:lnTo>
                      <a:pt x="10651" y="3277"/>
                    </a:lnTo>
                    <a:lnTo>
                      <a:pt x="9660" y="3212"/>
                    </a:lnTo>
                    <a:lnTo>
                      <a:pt x="8682" y="3119"/>
                    </a:lnTo>
                    <a:cubicBezTo>
                      <a:pt x="8352" y="3092"/>
                      <a:pt x="8034" y="3013"/>
                      <a:pt x="7705" y="2947"/>
                    </a:cubicBezTo>
                    <a:cubicBezTo>
                      <a:pt x="7705" y="2947"/>
                      <a:pt x="7215" y="2842"/>
                      <a:pt x="6727" y="2722"/>
                    </a:cubicBezTo>
                    <a:lnTo>
                      <a:pt x="5749" y="2484"/>
                    </a:lnTo>
                    <a:cubicBezTo>
                      <a:pt x="5115" y="2287"/>
                      <a:pt x="4507" y="2049"/>
                      <a:pt x="3885" y="1811"/>
                    </a:cubicBezTo>
                    <a:cubicBezTo>
                      <a:pt x="2643" y="1335"/>
                      <a:pt x="1441" y="675"/>
                      <a:pt x="2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4" name="Google Shape;13054;p31"/>
              <p:cNvSpPr/>
              <p:nvPr/>
            </p:nvSpPr>
            <p:spPr>
              <a:xfrm>
                <a:off x="4889275" y="1023350"/>
                <a:ext cx="327050" cy="160550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6422" extrusionOk="0">
                    <a:moveTo>
                      <a:pt x="12421" y="0"/>
                    </a:moveTo>
                    <a:cubicBezTo>
                      <a:pt x="12038" y="1255"/>
                      <a:pt x="11589" y="2497"/>
                      <a:pt x="11378" y="3818"/>
                    </a:cubicBezTo>
                    <a:lnTo>
                      <a:pt x="11351" y="3950"/>
                    </a:lnTo>
                    <a:cubicBezTo>
                      <a:pt x="11351" y="3977"/>
                      <a:pt x="11351" y="4003"/>
                      <a:pt x="11338" y="4003"/>
                    </a:cubicBezTo>
                    <a:lnTo>
                      <a:pt x="10888" y="4003"/>
                    </a:lnTo>
                    <a:lnTo>
                      <a:pt x="9884" y="3977"/>
                    </a:lnTo>
                    <a:lnTo>
                      <a:pt x="8894" y="3964"/>
                    </a:lnTo>
                    <a:cubicBezTo>
                      <a:pt x="8857" y="3963"/>
                      <a:pt x="8820" y="3962"/>
                      <a:pt x="8782" y="3962"/>
                    </a:cubicBezTo>
                    <a:cubicBezTo>
                      <a:pt x="8489" y="3962"/>
                      <a:pt x="8194" y="4006"/>
                      <a:pt x="7889" y="4030"/>
                    </a:cubicBezTo>
                    <a:cubicBezTo>
                      <a:pt x="7889" y="4030"/>
                      <a:pt x="7400" y="4070"/>
                      <a:pt x="6898" y="4109"/>
                    </a:cubicBezTo>
                    <a:lnTo>
                      <a:pt x="5894" y="4215"/>
                    </a:lnTo>
                    <a:cubicBezTo>
                      <a:pt x="5220" y="4308"/>
                      <a:pt x="4546" y="4426"/>
                      <a:pt x="3899" y="4546"/>
                    </a:cubicBezTo>
                    <a:cubicBezTo>
                      <a:pt x="2590" y="4770"/>
                      <a:pt x="1295" y="5140"/>
                      <a:pt x="0" y="5457"/>
                    </a:cubicBezTo>
                    <a:lnTo>
                      <a:pt x="146" y="6422"/>
                    </a:lnTo>
                    <a:cubicBezTo>
                      <a:pt x="1415" y="5893"/>
                      <a:pt x="2683" y="5378"/>
                      <a:pt x="3964" y="5048"/>
                    </a:cubicBezTo>
                    <a:cubicBezTo>
                      <a:pt x="4612" y="4875"/>
                      <a:pt x="5247" y="4717"/>
                      <a:pt x="5907" y="4598"/>
                    </a:cubicBezTo>
                    <a:cubicBezTo>
                      <a:pt x="5907" y="4598"/>
                      <a:pt x="6396" y="4532"/>
                      <a:pt x="6898" y="4466"/>
                    </a:cubicBezTo>
                    <a:cubicBezTo>
                      <a:pt x="7400" y="4413"/>
                      <a:pt x="7889" y="4361"/>
                      <a:pt x="7889" y="4361"/>
                    </a:cubicBezTo>
                    <a:cubicBezTo>
                      <a:pt x="8185" y="4337"/>
                      <a:pt x="8491" y="4292"/>
                      <a:pt x="8780" y="4292"/>
                    </a:cubicBezTo>
                    <a:cubicBezTo>
                      <a:pt x="8813" y="4292"/>
                      <a:pt x="8847" y="4293"/>
                      <a:pt x="8880" y="4294"/>
                    </a:cubicBezTo>
                    <a:lnTo>
                      <a:pt x="9871" y="4320"/>
                    </a:lnTo>
                    <a:lnTo>
                      <a:pt x="10849" y="4373"/>
                    </a:lnTo>
                    <a:lnTo>
                      <a:pt x="11431" y="4400"/>
                    </a:lnTo>
                    <a:lnTo>
                      <a:pt x="11628" y="4413"/>
                    </a:lnTo>
                    <a:cubicBezTo>
                      <a:pt x="11681" y="4387"/>
                      <a:pt x="11668" y="4308"/>
                      <a:pt x="11695" y="4255"/>
                    </a:cubicBezTo>
                    <a:lnTo>
                      <a:pt x="11787" y="3911"/>
                    </a:lnTo>
                    <a:cubicBezTo>
                      <a:pt x="12077" y="2629"/>
                      <a:pt x="12620" y="1427"/>
                      <a:pt x="13082" y="224"/>
                    </a:cubicBezTo>
                    <a:lnTo>
                      <a:pt x="124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5" name="Google Shape;13055;p31"/>
              <p:cNvSpPr/>
              <p:nvPr/>
            </p:nvSpPr>
            <p:spPr>
              <a:xfrm>
                <a:off x="5346150" y="1085750"/>
                <a:ext cx="46925" cy="332700"/>
              </a:xfrm>
              <a:custGeom>
                <a:avLst/>
                <a:gdLst/>
                <a:ahLst/>
                <a:cxnLst/>
                <a:rect l="l" t="t" r="r" b="b"/>
                <a:pathLst>
                  <a:path w="1877" h="13308" extrusionOk="0">
                    <a:moveTo>
                      <a:pt x="1163" y="1"/>
                    </a:moveTo>
                    <a:lnTo>
                      <a:pt x="1084" y="438"/>
                    </a:lnTo>
                    <a:cubicBezTo>
                      <a:pt x="1070" y="570"/>
                      <a:pt x="1057" y="702"/>
                      <a:pt x="1017" y="834"/>
                    </a:cubicBezTo>
                    <a:lnTo>
                      <a:pt x="793" y="1639"/>
                    </a:lnTo>
                    <a:cubicBezTo>
                      <a:pt x="700" y="1904"/>
                      <a:pt x="674" y="2182"/>
                      <a:pt x="634" y="2459"/>
                    </a:cubicBezTo>
                    <a:lnTo>
                      <a:pt x="489" y="3278"/>
                    </a:lnTo>
                    <a:lnTo>
                      <a:pt x="330" y="4097"/>
                    </a:lnTo>
                    <a:cubicBezTo>
                      <a:pt x="277" y="4375"/>
                      <a:pt x="277" y="4666"/>
                      <a:pt x="251" y="4943"/>
                    </a:cubicBezTo>
                    <a:cubicBezTo>
                      <a:pt x="198" y="5498"/>
                      <a:pt x="132" y="6067"/>
                      <a:pt x="66" y="6621"/>
                    </a:cubicBezTo>
                    <a:cubicBezTo>
                      <a:pt x="66" y="7176"/>
                      <a:pt x="53" y="7744"/>
                      <a:pt x="39" y="8313"/>
                    </a:cubicBezTo>
                    <a:cubicBezTo>
                      <a:pt x="39" y="8590"/>
                      <a:pt x="0" y="8868"/>
                      <a:pt x="13" y="9145"/>
                    </a:cubicBezTo>
                    <a:lnTo>
                      <a:pt x="79" y="9990"/>
                    </a:lnTo>
                    <a:lnTo>
                      <a:pt x="106" y="10823"/>
                    </a:lnTo>
                    <a:cubicBezTo>
                      <a:pt x="132" y="11100"/>
                      <a:pt x="119" y="11391"/>
                      <a:pt x="171" y="11655"/>
                    </a:cubicBezTo>
                    <a:cubicBezTo>
                      <a:pt x="251" y="12210"/>
                      <a:pt x="344" y="12765"/>
                      <a:pt x="423" y="13308"/>
                    </a:cubicBezTo>
                    <a:lnTo>
                      <a:pt x="1110" y="13149"/>
                    </a:lnTo>
                    <a:cubicBezTo>
                      <a:pt x="991" y="12633"/>
                      <a:pt x="859" y="12105"/>
                      <a:pt x="726" y="11576"/>
                    </a:cubicBezTo>
                    <a:cubicBezTo>
                      <a:pt x="647" y="11312"/>
                      <a:pt x="634" y="11035"/>
                      <a:pt x="594" y="10771"/>
                    </a:cubicBezTo>
                    <a:lnTo>
                      <a:pt x="489" y="9951"/>
                    </a:lnTo>
                    <a:lnTo>
                      <a:pt x="383" y="9132"/>
                    </a:lnTo>
                    <a:cubicBezTo>
                      <a:pt x="356" y="8854"/>
                      <a:pt x="383" y="8577"/>
                      <a:pt x="370" y="8299"/>
                    </a:cubicBezTo>
                    <a:lnTo>
                      <a:pt x="370" y="6634"/>
                    </a:lnTo>
                    <a:lnTo>
                      <a:pt x="582" y="4983"/>
                    </a:lnTo>
                    <a:cubicBezTo>
                      <a:pt x="621" y="4705"/>
                      <a:pt x="634" y="4428"/>
                      <a:pt x="687" y="4164"/>
                    </a:cubicBezTo>
                    <a:lnTo>
                      <a:pt x="899" y="3357"/>
                    </a:lnTo>
                    <a:lnTo>
                      <a:pt x="1110" y="2564"/>
                    </a:lnTo>
                    <a:cubicBezTo>
                      <a:pt x="1176" y="2300"/>
                      <a:pt x="1216" y="2036"/>
                      <a:pt x="1334" y="1785"/>
                    </a:cubicBezTo>
                    <a:lnTo>
                      <a:pt x="1639" y="1019"/>
                    </a:lnTo>
                    <a:cubicBezTo>
                      <a:pt x="1692" y="899"/>
                      <a:pt x="1718" y="755"/>
                      <a:pt x="1757" y="623"/>
                    </a:cubicBezTo>
                    <a:lnTo>
                      <a:pt x="1877" y="253"/>
                    </a:lnTo>
                    <a:lnTo>
                      <a:pt x="11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6" name="Google Shape;13056;p31"/>
              <p:cNvSpPr/>
              <p:nvPr/>
            </p:nvSpPr>
            <p:spPr>
              <a:xfrm>
                <a:off x="5415175" y="1109225"/>
                <a:ext cx="42975" cy="293675"/>
              </a:xfrm>
              <a:custGeom>
                <a:avLst/>
                <a:gdLst/>
                <a:ahLst/>
                <a:cxnLst/>
                <a:rect l="l" t="t" r="r" b="b"/>
                <a:pathLst>
                  <a:path w="1719" h="11747" extrusionOk="0">
                    <a:moveTo>
                      <a:pt x="1005" y="1"/>
                    </a:moveTo>
                    <a:lnTo>
                      <a:pt x="952" y="383"/>
                    </a:lnTo>
                    <a:cubicBezTo>
                      <a:pt x="925" y="503"/>
                      <a:pt x="913" y="608"/>
                      <a:pt x="886" y="727"/>
                    </a:cubicBezTo>
                    <a:lnTo>
                      <a:pt x="701" y="1440"/>
                    </a:lnTo>
                    <a:cubicBezTo>
                      <a:pt x="608" y="1666"/>
                      <a:pt x="595" y="1916"/>
                      <a:pt x="555" y="2168"/>
                    </a:cubicBezTo>
                    <a:lnTo>
                      <a:pt x="437" y="2894"/>
                    </a:lnTo>
                    <a:lnTo>
                      <a:pt x="291" y="3621"/>
                    </a:lnTo>
                    <a:cubicBezTo>
                      <a:pt x="252" y="3859"/>
                      <a:pt x="252" y="4110"/>
                      <a:pt x="225" y="4361"/>
                    </a:cubicBezTo>
                    <a:cubicBezTo>
                      <a:pt x="185" y="4850"/>
                      <a:pt x="132" y="5352"/>
                      <a:pt x="53" y="5841"/>
                    </a:cubicBezTo>
                    <a:cubicBezTo>
                      <a:pt x="67" y="6343"/>
                      <a:pt x="53" y="6832"/>
                      <a:pt x="40" y="7334"/>
                    </a:cubicBezTo>
                    <a:cubicBezTo>
                      <a:pt x="40" y="7585"/>
                      <a:pt x="0" y="7836"/>
                      <a:pt x="14" y="8074"/>
                    </a:cubicBezTo>
                    <a:lnTo>
                      <a:pt x="67" y="8814"/>
                    </a:lnTo>
                    <a:lnTo>
                      <a:pt x="93" y="9554"/>
                    </a:lnTo>
                    <a:cubicBezTo>
                      <a:pt x="106" y="9805"/>
                      <a:pt x="93" y="10056"/>
                      <a:pt x="146" y="10293"/>
                    </a:cubicBezTo>
                    <a:cubicBezTo>
                      <a:pt x="225" y="10783"/>
                      <a:pt x="291" y="11259"/>
                      <a:pt x="344" y="11747"/>
                    </a:cubicBezTo>
                    <a:lnTo>
                      <a:pt x="1031" y="11588"/>
                    </a:lnTo>
                    <a:cubicBezTo>
                      <a:pt x="939" y="11126"/>
                      <a:pt x="820" y="10663"/>
                      <a:pt x="701" y="10202"/>
                    </a:cubicBezTo>
                    <a:cubicBezTo>
                      <a:pt x="622" y="9976"/>
                      <a:pt x="608" y="9739"/>
                      <a:pt x="582" y="9501"/>
                    </a:cubicBezTo>
                    <a:lnTo>
                      <a:pt x="476" y="8774"/>
                    </a:lnTo>
                    <a:lnTo>
                      <a:pt x="384" y="8061"/>
                    </a:lnTo>
                    <a:cubicBezTo>
                      <a:pt x="358" y="7823"/>
                      <a:pt x="370" y="7571"/>
                      <a:pt x="370" y="7321"/>
                    </a:cubicBezTo>
                    <a:lnTo>
                      <a:pt x="358" y="5854"/>
                    </a:lnTo>
                    <a:lnTo>
                      <a:pt x="555" y="4400"/>
                    </a:lnTo>
                    <a:cubicBezTo>
                      <a:pt x="595" y="4162"/>
                      <a:pt x="595" y="3912"/>
                      <a:pt x="661" y="3674"/>
                    </a:cubicBezTo>
                    <a:lnTo>
                      <a:pt x="846" y="2973"/>
                    </a:lnTo>
                    <a:lnTo>
                      <a:pt x="1031" y="2273"/>
                    </a:lnTo>
                    <a:cubicBezTo>
                      <a:pt x="1098" y="2048"/>
                      <a:pt x="1137" y="1810"/>
                      <a:pt x="1242" y="1586"/>
                    </a:cubicBezTo>
                    <a:lnTo>
                      <a:pt x="1507" y="926"/>
                    </a:lnTo>
                    <a:cubicBezTo>
                      <a:pt x="1559" y="806"/>
                      <a:pt x="1586" y="688"/>
                      <a:pt x="1612" y="568"/>
                    </a:cubicBezTo>
                    <a:lnTo>
                      <a:pt x="1718" y="251"/>
                    </a:lnTo>
                    <a:lnTo>
                      <a:pt x="100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7" name="Google Shape;13057;p31"/>
              <p:cNvSpPr/>
              <p:nvPr/>
            </p:nvSpPr>
            <p:spPr>
              <a:xfrm>
                <a:off x="5162475" y="1193650"/>
                <a:ext cx="145025" cy="111475"/>
              </a:xfrm>
              <a:custGeom>
                <a:avLst/>
                <a:gdLst/>
                <a:ahLst/>
                <a:cxnLst/>
                <a:rect l="l" t="t" r="r" b="b"/>
                <a:pathLst>
                  <a:path w="5801" h="4459" extrusionOk="0">
                    <a:moveTo>
                      <a:pt x="5109" y="457"/>
                    </a:moveTo>
                    <a:cubicBezTo>
                      <a:pt x="5120" y="457"/>
                      <a:pt x="5127" y="459"/>
                      <a:pt x="5127" y="468"/>
                    </a:cubicBezTo>
                    <a:lnTo>
                      <a:pt x="5114" y="574"/>
                    </a:lnTo>
                    <a:lnTo>
                      <a:pt x="5087" y="865"/>
                    </a:lnTo>
                    <a:lnTo>
                      <a:pt x="4995" y="1710"/>
                    </a:lnTo>
                    <a:lnTo>
                      <a:pt x="4942" y="2121"/>
                    </a:lnTo>
                    <a:cubicBezTo>
                      <a:pt x="4942" y="2265"/>
                      <a:pt x="4955" y="2411"/>
                      <a:pt x="4955" y="2556"/>
                    </a:cubicBezTo>
                    <a:cubicBezTo>
                      <a:pt x="4972" y="2906"/>
                      <a:pt x="4988" y="3262"/>
                      <a:pt x="5022" y="3620"/>
                    </a:cubicBezTo>
                    <a:lnTo>
                      <a:pt x="5022" y="3620"/>
                    </a:lnTo>
                    <a:cubicBezTo>
                      <a:pt x="4650" y="3505"/>
                      <a:pt x="4277" y="3386"/>
                      <a:pt x="3898" y="3257"/>
                    </a:cubicBezTo>
                    <a:lnTo>
                      <a:pt x="2987" y="2926"/>
                    </a:lnTo>
                    <a:lnTo>
                      <a:pt x="2074" y="2517"/>
                    </a:lnTo>
                    <a:lnTo>
                      <a:pt x="1176" y="2080"/>
                    </a:lnTo>
                    <a:lnTo>
                      <a:pt x="859" y="1922"/>
                    </a:lnTo>
                    <a:lnTo>
                      <a:pt x="727" y="1869"/>
                    </a:lnTo>
                    <a:lnTo>
                      <a:pt x="674" y="1830"/>
                    </a:lnTo>
                    <a:lnTo>
                      <a:pt x="727" y="1790"/>
                    </a:lnTo>
                    <a:cubicBezTo>
                      <a:pt x="793" y="1737"/>
                      <a:pt x="885" y="1698"/>
                      <a:pt x="965" y="1657"/>
                    </a:cubicBezTo>
                    <a:lnTo>
                      <a:pt x="1163" y="1578"/>
                    </a:lnTo>
                    <a:cubicBezTo>
                      <a:pt x="1229" y="1552"/>
                      <a:pt x="1308" y="1525"/>
                      <a:pt x="1387" y="1499"/>
                    </a:cubicBezTo>
                    <a:cubicBezTo>
                      <a:pt x="1704" y="1407"/>
                      <a:pt x="2035" y="1328"/>
                      <a:pt x="2352" y="1248"/>
                    </a:cubicBezTo>
                    <a:cubicBezTo>
                      <a:pt x="3026" y="1076"/>
                      <a:pt x="3621" y="838"/>
                      <a:pt x="4255" y="680"/>
                    </a:cubicBezTo>
                    <a:lnTo>
                      <a:pt x="5034" y="468"/>
                    </a:lnTo>
                    <a:cubicBezTo>
                      <a:pt x="5052" y="468"/>
                      <a:pt x="5087" y="457"/>
                      <a:pt x="5109" y="457"/>
                    </a:cubicBezTo>
                    <a:close/>
                    <a:moveTo>
                      <a:pt x="5537" y="0"/>
                    </a:moveTo>
                    <a:cubicBezTo>
                      <a:pt x="5528" y="0"/>
                      <a:pt x="5519" y="6"/>
                      <a:pt x="5510" y="6"/>
                    </a:cubicBezTo>
                    <a:lnTo>
                      <a:pt x="5418" y="33"/>
                    </a:lnTo>
                    <a:lnTo>
                      <a:pt x="5246" y="72"/>
                    </a:lnTo>
                    <a:lnTo>
                      <a:pt x="4149" y="389"/>
                    </a:lnTo>
                    <a:cubicBezTo>
                      <a:pt x="3528" y="561"/>
                      <a:pt x="2894" y="812"/>
                      <a:pt x="2273" y="958"/>
                    </a:cubicBezTo>
                    <a:cubicBezTo>
                      <a:pt x="1956" y="1037"/>
                      <a:pt x="1625" y="1116"/>
                      <a:pt x="1295" y="1208"/>
                    </a:cubicBezTo>
                    <a:cubicBezTo>
                      <a:pt x="1216" y="1235"/>
                      <a:pt x="1137" y="1248"/>
                      <a:pt x="1058" y="1288"/>
                    </a:cubicBezTo>
                    <a:lnTo>
                      <a:pt x="767" y="1393"/>
                    </a:lnTo>
                    <a:cubicBezTo>
                      <a:pt x="568" y="1499"/>
                      <a:pt x="357" y="1592"/>
                      <a:pt x="159" y="1737"/>
                    </a:cubicBezTo>
                    <a:lnTo>
                      <a:pt x="0" y="1830"/>
                    </a:lnTo>
                    <a:cubicBezTo>
                      <a:pt x="40" y="1856"/>
                      <a:pt x="92" y="1895"/>
                      <a:pt x="145" y="1922"/>
                    </a:cubicBezTo>
                    <a:lnTo>
                      <a:pt x="450" y="2094"/>
                    </a:lnTo>
                    <a:lnTo>
                      <a:pt x="1005" y="2411"/>
                    </a:lnTo>
                    <a:lnTo>
                      <a:pt x="1889" y="2887"/>
                    </a:lnTo>
                    <a:lnTo>
                      <a:pt x="2775" y="3336"/>
                    </a:lnTo>
                    <a:lnTo>
                      <a:pt x="3674" y="3733"/>
                    </a:lnTo>
                    <a:cubicBezTo>
                      <a:pt x="4268" y="3983"/>
                      <a:pt x="4863" y="4235"/>
                      <a:pt x="5457" y="4459"/>
                    </a:cubicBezTo>
                    <a:lnTo>
                      <a:pt x="5589" y="4165"/>
                    </a:lnTo>
                    <a:lnTo>
                      <a:pt x="5589" y="4165"/>
                    </a:lnTo>
                    <a:lnTo>
                      <a:pt x="5801" y="4129"/>
                    </a:lnTo>
                    <a:cubicBezTo>
                      <a:pt x="5777" y="4035"/>
                      <a:pt x="5754" y="3940"/>
                      <a:pt x="5732" y="3845"/>
                    </a:cubicBezTo>
                    <a:lnTo>
                      <a:pt x="5732" y="3845"/>
                    </a:lnTo>
                    <a:lnTo>
                      <a:pt x="5735" y="3838"/>
                    </a:lnTo>
                    <a:cubicBezTo>
                      <a:pt x="5734" y="3838"/>
                      <a:pt x="5732" y="3837"/>
                      <a:pt x="5730" y="3837"/>
                    </a:cubicBezTo>
                    <a:lnTo>
                      <a:pt x="5730" y="3837"/>
                    </a:lnTo>
                    <a:cubicBezTo>
                      <a:pt x="5635" y="3414"/>
                      <a:pt x="5564" y="2983"/>
                      <a:pt x="5510" y="2543"/>
                    </a:cubicBezTo>
                    <a:cubicBezTo>
                      <a:pt x="5457" y="2265"/>
                      <a:pt x="5457" y="2001"/>
                      <a:pt x="5471" y="1724"/>
                    </a:cubicBezTo>
                    <a:lnTo>
                      <a:pt x="5497" y="891"/>
                    </a:lnTo>
                    <a:lnTo>
                      <a:pt x="5524" y="350"/>
                    </a:lnTo>
                    <a:lnTo>
                      <a:pt x="5550" y="45"/>
                    </a:lnTo>
                    <a:lnTo>
                      <a:pt x="5550" y="6"/>
                    </a:lnTo>
                    <a:cubicBezTo>
                      <a:pt x="5546" y="2"/>
                      <a:pt x="5541" y="0"/>
                      <a:pt x="553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8" name="Google Shape;13058;p31"/>
              <p:cNvSpPr/>
              <p:nvPr/>
            </p:nvSpPr>
            <p:spPr>
              <a:xfrm>
                <a:off x="5045850" y="704225"/>
                <a:ext cx="209150" cy="324750"/>
              </a:xfrm>
              <a:custGeom>
                <a:avLst/>
                <a:gdLst/>
                <a:ahLst/>
                <a:cxnLst/>
                <a:rect l="l" t="t" r="r" b="b"/>
                <a:pathLst>
                  <a:path w="8366" h="12990" extrusionOk="0">
                    <a:moveTo>
                      <a:pt x="740" y="1"/>
                    </a:moveTo>
                    <a:lnTo>
                      <a:pt x="1" y="648"/>
                    </a:lnTo>
                    <a:cubicBezTo>
                      <a:pt x="781" y="1705"/>
                      <a:pt x="1573" y="2829"/>
                      <a:pt x="2472" y="3845"/>
                    </a:cubicBezTo>
                    <a:cubicBezTo>
                      <a:pt x="2908" y="4361"/>
                      <a:pt x="3344" y="4863"/>
                      <a:pt x="3793" y="5366"/>
                    </a:cubicBezTo>
                    <a:lnTo>
                      <a:pt x="4507" y="6079"/>
                    </a:lnTo>
                    <a:lnTo>
                      <a:pt x="5220" y="6766"/>
                    </a:lnTo>
                    <a:cubicBezTo>
                      <a:pt x="5458" y="7004"/>
                      <a:pt x="5682" y="7255"/>
                      <a:pt x="5947" y="7453"/>
                    </a:cubicBezTo>
                    <a:lnTo>
                      <a:pt x="6713" y="8074"/>
                    </a:lnTo>
                    <a:lnTo>
                      <a:pt x="7493" y="8682"/>
                    </a:lnTo>
                    <a:lnTo>
                      <a:pt x="7810" y="8933"/>
                    </a:lnTo>
                    <a:lnTo>
                      <a:pt x="7849" y="8960"/>
                    </a:lnTo>
                    <a:cubicBezTo>
                      <a:pt x="7849" y="8972"/>
                      <a:pt x="7837" y="8999"/>
                      <a:pt x="7823" y="9012"/>
                    </a:cubicBezTo>
                    <a:lnTo>
                      <a:pt x="7757" y="9131"/>
                    </a:lnTo>
                    <a:cubicBezTo>
                      <a:pt x="7585" y="9422"/>
                      <a:pt x="7453" y="9726"/>
                      <a:pt x="7321" y="10029"/>
                    </a:cubicBezTo>
                    <a:lnTo>
                      <a:pt x="6912" y="10928"/>
                    </a:lnTo>
                    <a:lnTo>
                      <a:pt x="6515" y="11840"/>
                    </a:lnTo>
                    <a:lnTo>
                      <a:pt x="6317" y="12289"/>
                    </a:lnTo>
                    <a:lnTo>
                      <a:pt x="6158" y="12765"/>
                    </a:lnTo>
                    <a:lnTo>
                      <a:pt x="6819" y="12989"/>
                    </a:lnTo>
                    <a:lnTo>
                      <a:pt x="6938" y="12527"/>
                    </a:lnTo>
                    <a:lnTo>
                      <a:pt x="7097" y="12064"/>
                    </a:lnTo>
                    <a:lnTo>
                      <a:pt x="7427" y="11153"/>
                    </a:lnTo>
                    <a:lnTo>
                      <a:pt x="7757" y="10228"/>
                    </a:lnTo>
                    <a:cubicBezTo>
                      <a:pt x="7863" y="9924"/>
                      <a:pt x="7969" y="9607"/>
                      <a:pt x="8127" y="9316"/>
                    </a:cubicBezTo>
                    <a:lnTo>
                      <a:pt x="8286" y="8999"/>
                    </a:lnTo>
                    <a:cubicBezTo>
                      <a:pt x="8299" y="8946"/>
                      <a:pt x="8365" y="8880"/>
                      <a:pt x="8339" y="8840"/>
                    </a:cubicBezTo>
                    <a:lnTo>
                      <a:pt x="8180" y="8722"/>
                    </a:lnTo>
                    <a:lnTo>
                      <a:pt x="7717" y="8378"/>
                    </a:lnTo>
                    <a:lnTo>
                      <a:pt x="6938" y="7797"/>
                    </a:lnTo>
                    <a:lnTo>
                      <a:pt x="6158" y="7189"/>
                    </a:lnTo>
                    <a:cubicBezTo>
                      <a:pt x="5894" y="6990"/>
                      <a:pt x="5670" y="6740"/>
                      <a:pt x="5432" y="6515"/>
                    </a:cubicBezTo>
                    <a:lnTo>
                      <a:pt x="4745" y="5801"/>
                    </a:lnTo>
                    <a:lnTo>
                      <a:pt x="4058" y="5088"/>
                    </a:lnTo>
                    <a:cubicBezTo>
                      <a:pt x="3621" y="4573"/>
                      <a:pt x="3212" y="4030"/>
                      <a:pt x="2816" y="3475"/>
                    </a:cubicBezTo>
                    <a:cubicBezTo>
                      <a:pt x="1983" y="2392"/>
                      <a:pt x="1375" y="1203"/>
                      <a:pt x="7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59" name="Google Shape;13059;p31"/>
              <p:cNvSpPr/>
              <p:nvPr/>
            </p:nvSpPr>
            <p:spPr>
              <a:xfrm>
                <a:off x="5112250" y="615700"/>
                <a:ext cx="356450" cy="135475"/>
              </a:xfrm>
              <a:custGeom>
                <a:avLst/>
                <a:gdLst/>
                <a:ahLst/>
                <a:cxnLst/>
                <a:rect l="l" t="t" r="r" b="b"/>
                <a:pathLst>
                  <a:path w="14258" h="5419" extrusionOk="0">
                    <a:moveTo>
                      <a:pt x="424" y="1"/>
                    </a:moveTo>
                    <a:lnTo>
                      <a:pt x="1" y="885"/>
                    </a:lnTo>
                    <a:cubicBezTo>
                      <a:pt x="1361" y="1123"/>
                      <a:pt x="2723" y="1375"/>
                      <a:pt x="3978" y="1810"/>
                    </a:cubicBezTo>
                    <a:cubicBezTo>
                      <a:pt x="4612" y="2022"/>
                      <a:pt x="5246" y="2233"/>
                      <a:pt x="5868" y="2471"/>
                    </a:cubicBezTo>
                    <a:cubicBezTo>
                      <a:pt x="5868" y="2471"/>
                      <a:pt x="6303" y="2682"/>
                      <a:pt x="6753" y="2894"/>
                    </a:cubicBezTo>
                    <a:cubicBezTo>
                      <a:pt x="7189" y="3119"/>
                      <a:pt x="7638" y="3343"/>
                      <a:pt x="7638" y="3343"/>
                    </a:cubicBezTo>
                    <a:cubicBezTo>
                      <a:pt x="7929" y="3502"/>
                      <a:pt x="8232" y="3634"/>
                      <a:pt x="8511" y="3819"/>
                    </a:cubicBezTo>
                    <a:lnTo>
                      <a:pt x="9316" y="4388"/>
                    </a:lnTo>
                    <a:lnTo>
                      <a:pt x="10123" y="4955"/>
                    </a:lnTo>
                    <a:lnTo>
                      <a:pt x="10598" y="5299"/>
                    </a:lnTo>
                    <a:lnTo>
                      <a:pt x="10757" y="5418"/>
                    </a:lnTo>
                    <a:cubicBezTo>
                      <a:pt x="10796" y="5418"/>
                      <a:pt x="10849" y="5339"/>
                      <a:pt x="10889" y="5312"/>
                    </a:cubicBezTo>
                    <a:lnTo>
                      <a:pt x="11166" y="5075"/>
                    </a:lnTo>
                    <a:cubicBezTo>
                      <a:pt x="11668" y="4652"/>
                      <a:pt x="12144" y="4203"/>
                      <a:pt x="12660" y="3819"/>
                    </a:cubicBezTo>
                    <a:cubicBezTo>
                      <a:pt x="13201" y="3436"/>
                      <a:pt x="13729" y="3066"/>
                      <a:pt x="14258" y="2696"/>
                    </a:cubicBezTo>
                    <a:lnTo>
                      <a:pt x="13822" y="2141"/>
                    </a:lnTo>
                    <a:cubicBezTo>
                      <a:pt x="13320" y="2564"/>
                      <a:pt x="12804" y="2973"/>
                      <a:pt x="12302" y="3396"/>
                    </a:cubicBezTo>
                    <a:cubicBezTo>
                      <a:pt x="11800" y="3833"/>
                      <a:pt x="11351" y="4321"/>
                      <a:pt x="10875" y="4784"/>
                    </a:cubicBezTo>
                    <a:lnTo>
                      <a:pt x="10769" y="4890"/>
                    </a:lnTo>
                    <a:cubicBezTo>
                      <a:pt x="10757" y="4890"/>
                      <a:pt x="10743" y="4916"/>
                      <a:pt x="10730" y="4916"/>
                    </a:cubicBezTo>
                    <a:lnTo>
                      <a:pt x="10690" y="4890"/>
                    </a:lnTo>
                    <a:lnTo>
                      <a:pt x="10347" y="4664"/>
                    </a:lnTo>
                    <a:lnTo>
                      <a:pt x="9527" y="4110"/>
                    </a:lnTo>
                    <a:lnTo>
                      <a:pt x="8696" y="3555"/>
                    </a:lnTo>
                    <a:cubicBezTo>
                      <a:pt x="8417" y="3370"/>
                      <a:pt x="8114" y="3225"/>
                      <a:pt x="7823" y="3066"/>
                    </a:cubicBezTo>
                    <a:lnTo>
                      <a:pt x="6925" y="2590"/>
                    </a:lnTo>
                    <a:cubicBezTo>
                      <a:pt x="6488" y="2353"/>
                      <a:pt x="6039" y="2127"/>
                      <a:pt x="6039" y="2127"/>
                    </a:cubicBezTo>
                    <a:cubicBezTo>
                      <a:pt x="5431" y="1863"/>
                      <a:pt x="4823" y="1599"/>
                      <a:pt x="4203" y="1361"/>
                    </a:cubicBezTo>
                    <a:cubicBezTo>
                      <a:pt x="2987" y="820"/>
                      <a:pt x="1692" y="436"/>
                      <a:pt x="4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0" name="Google Shape;13060;p31"/>
              <p:cNvSpPr/>
              <p:nvPr/>
            </p:nvSpPr>
            <p:spPr>
              <a:xfrm>
                <a:off x="5375875" y="816875"/>
                <a:ext cx="207125" cy="275200"/>
              </a:xfrm>
              <a:custGeom>
                <a:avLst/>
                <a:gdLst/>
                <a:ahLst/>
                <a:cxnLst/>
                <a:rect l="l" t="t" r="r" b="b"/>
                <a:pathLst>
                  <a:path w="8285" h="11008" extrusionOk="0">
                    <a:moveTo>
                      <a:pt x="7823" y="0"/>
                    </a:moveTo>
                    <a:lnTo>
                      <a:pt x="7518" y="317"/>
                    </a:lnTo>
                    <a:cubicBezTo>
                      <a:pt x="7439" y="410"/>
                      <a:pt x="7347" y="516"/>
                      <a:pt x="7241" y="608"/>
                    </a:cubicBezTo>
                    <a:lnTo>
                      <a:pt x="6620" y="1150"/>
                    </a:lnTo>
                    <a:lnTo>
                      <a:pt x="5471" y="2379"/>
                    </a:lnTo>
                    <a:cubicBezTo>
                      <a:pt x="5048" y="2762"/>
                      <a:pt x="4731" y="3224"/>
                      <a:pt x="4374" y="3647"/>
                    </a:cubicBezTo>
                    <a:cubicBezTo>
                      <a:pt x="4030" y="4096"/>
                      <a:pt x="3621" y="4493"/>
                      <a:pt x="3330" y="4968"/>
                    </a:cubicBezTo>
                    <a:cubicBezTo>
                      <a:pt x="3013" y="5431"/>
                      <a:pt x="2696" y="5893"/>
                      <a:pt x="2352" y="6343"/>
                    </a:cubicBezTo>
                    <a:cubicBezTo>
                      <a:pt x="2062" y="6818"/>
                      <a:pt x="1797" y="7308"/>
                      <a:pt x="1493" y="7783"/>
                    </a:cubicBezTo>
                    <a:cubicBezTo>
                      <a:pt x="1361" y="8021"/>
                      <a:pt x="1176" y="8245"/>
                      <a:pt x="1070" y="8497"/>
                    </a:cubicBezTo>
                    <a:lnTo>
                      <a:pt x="700" y="9250"/>
                    </a:lnTo>
                    <a:lnTo>
                      <a:pt x="330" y="10003"/>
                    </a:lnTo>
                    <a:lnTo>
                      <a:pt x="145" y="10373"/>
                    </a:lnTo>
                    <a:cubicBezTo>
                      <a:pt x="92" y="10505"/>
                      <a:pt x="53" y="10638"/>
                      <a:pt x="0" y="10770"/>
                    </a:cubicBezTo>
                    <a:lnTo>
                      <a:pt x="661" y="11008"/>
                    </a:lnTo>
                    <a:cubicBezTo>
                      <a:pt x="700" y="10875"/>
                      <a:pt x="727" y="10743"/>
                      <a:pt x="767" y="10611"/>
                    </a:cubicBezTo>
                    <a:lnTo>
                      <a:pt x="925" y="10241"/>
                    </a:lnTo>
                    <a:lnTo>
                      <a:pt x="1216" y="9487"/>
                    </a:lnTo>
                    <a:lnTo>
                      <a:pt x="1507" y="8721"/>
                    </a:lnTo>
                    <a:cubicBezTo>
                      <a:pt x="1586" y="8457"/>
                      <a:pt x="1745" y="8219"/>
                      <a:pt x="1863" y="7981"/>
                    </a:cubicBezTo>
                    <a:cubicBezTo>
                      <a:pt x="2127" y="7493"/>
                      <a:pt x="2365" y="7003"/>
                      <a:pt x="2629" y="6515"/>
                    </a:cubicBezTo>
                    <a:lnTo>
                      <a:pt x="3581" y="5153"/>
                    </a:lnTo>
                    <a:cubicBezTo>
                      <a:pt x="3859" y="4678"/>
                      <a:pt x="4268" y="4295"/>
                      <a:pt x="4625" y="3872"/>
                    </a:cubicBezTo>
                    <a:cubicBezTo>
                      <a:pt x="4995" y="3449"/>
                      <a:pt x="5339" y="3013"/>
                      <a:pt x="5762" y="2669"/>
                    </a:cubicBezTo>
                    <a:cubicBezTo>
                      <a:pt x="6171" y="2299"/>
                      <a:pt x="6581" y="1943"/>
                      <a:pt x="6990" y="1573"/>
                    </a:cubicBezTo>
                    <a:lnTo>
                      <a:pt x="7664" y="1097"/>
                    </a:lnTo>
                    <a:cubicBezTo>
                      <a:pt x="7770" y="1031"/>
                      <a:pt x="7888" y="925"/>
                      <a:pt x="7994" y="833"/>
                    </a:cubicBezTo>
                    <a:lnTo>
                      <a:pt x="8285" y="595"/>
                    </a:lnTo>
                    <a:lnTo>
                      <a:pt x="782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1" name="Google Shape;13061;p31"/>
              <p:cNvSpPr/>
              <p:nvPr/>
            </p:nvSpPr>
            <p:spPr>
              <a:xfrm>
                <a:off x="5440925" y="871375"/>
                <a:ext cx="184375" cy="243825"/>
              </a:xfrm>
              <a:custGeom>
                <a:avLst/>
                <a:gdLst/>
                <a:ahLst/>
                <a:cxnLst/>
                <a:rect l="l" t="t" r="r" b="b"/>
                <a:pathLst>
                  <a:path w="7375" h="9753" extrusionOk="0">
                    <a:moveTo>
                      <a:pt x="6912" y="1"/>
                    </a:moveTo>
                    <a:lnTo>
                      <a:pt x="6648" y="292"/>
                    </a:lnTo>
                    <a:cubicBezTo>
                      <a:pt x="6569" y="384"/>
                      <a:pt x="6489" y="477"/>
                      <a:pt x="6396" y="556"/>
                    </a:cubicBezTo>
                    <a:lnTo>
                      <a:pt x="5855" y="1044"/>
                    </a:lnTo>
                    <a:cubicBezTo>
                      <a:pt x="5524" y="1402"/>
                      <a:pt x="5181" y="1772"/>
                      <a:pt x="4837" y="2128"/>
                    </a:cubicBezTo>
                    <a:cubicBezTo>
                      <a:pt x="4481" y="2459"/>
                      <a:pt x="4190" y="2868"/>
                      <a:pt x="3873" y="3251"/>
                    </a:cubicBezTo>
                    <a:cubicBezTo>
                      <a:pt x="3582" y="3648"/>
                      <a:pt x="3212" y="3991"/>
                      <a:pt x="2961" y="4414"/>
                    </a:cubicBezTo>
                    <a:cubicBezTo>
                      <a:pt x="2684" y="4823"/>
                      <a:pt x="2393" y="5233"/>
                      <a:pt x="2089" y="5616"/>
                    </a:cubicBezTo>
                    <a:cubicBezTo>
                      <a:pt x="1838" y="6053"/>
                      <a:pt x="1600" y="6476"/>
                      <a:pt x="1336" y="6898"/>
                    </a:cubicBezTo>
                    <a:cubicBezTo>
                      <a:pt x="1217" y="7110"/>
                      <a:pt x="1045" y="7295"/>
                      <a:pt x="952" y="7519"/>
                    </a:cubicBezTo>
                    <a:lnTo>
                      <a:pt x="635" y="8193"/>
                    </a:lnTo>
                    <a:lnTo>
                      <a:pt x="292" y="8840"/>
                    </a:lnTo>
                    <a:lnTo>
                      <a:pt x="120" y="9171"/>
                    </a:lnTo>
                    <a:cubicBezTo>
                      <a:pt x="80" y="9290"/>
                      <a:pt x="41" y="9409"/>
                      <a:pt x="1" y="9515"/>
                    </a:cubicBezTo>
                    <a:lnTo>
                      <a:pt x="662" y="9753"/>
                    </a:lnTo>
                    <a:cubicBezTo>
                      <a:pt x="688" y="9647"/>
                      <a:pt x="714" y="9527"/>
                      <a:pt x="755" y="9409"/>
                    </a:cubicBezTo>
                    <a:lnTo>
                      <a:pt x="887" y="9078"/>
                    </a:lnTo>
                    <a:lnTo>
                      <a:pt x="1151" y="8417"/>
                    </a:lnTo>
                    <a:lnTo>
                      <a:pt x="1389" y="7730"/>
                    </a:lnTo>
                    <a:cubicBezTo>
                      <a:pt x="1468" y="7506"/>
                      <a:pt x="1600" y="7307"/>
                      <a:pt x="1706" y="7083"/>
                    </a:cubicBezTo>
                    <a:lnTo>
                      <a:pt x="2379" y="5801"/>
                    </a:lnTo>
                    <a:lnTo>
                      <a:pt x="3212" y="4599"/>
                    </a:lnTo>
                    <a:cubicBezTo>
                      <a:pt x="3450" y="4176"/>
                      <a:pt x="3820" y="3846"/>
                      <a:pt x="4137" y="3463"/>
                    </a:cubicBezTo>
                    <a:cubicBezTo>
                      <a:pt x="4454" y="3106"/>
                      <a:pt x="4758" y="2723"/>
                      <a:pt x="5142" y="2418"/>
                    </a:cubicBezTo>
                    <a:cubicBezTo>
                      <a:pt x="5512" y="2101"/>
                      <a:pt x="5868" y="1784"/>
                      <a:pt x="6225" y="1454"/>
                    </a:cubicBezTo>
                    <a:lnTo>
                      <a:pt x="6819" y="1044"/>
                    </a:lnTo>
                    <a:cubicBezTo>
                      <a:pt x="6925" y="979"/>
                      <a:pt x="7018" y="899"/>
                      <a:pt x="7110" y="820"/>
                    </a:cubicBezTo>
                    <a:lnTo>
                      <a:pt x="7374" y="595"/>
                    </a:lnTo>
                    <a:lnTo>
                      <a:pt x="691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2" name="Google Shape;13062;p31"/>
              <p:cNvSpPr/>
              <p:nvPr/>
            </p:nvSpPr>
            <p:spPr>
              <a:xfrm>
                <a:off x="5044525" y="617350"/>
                <a:ext cx="78325" cy="98450"/>
              </a:xfrm>
              <a:custGeom>
                <a:avLst/>
                <a:gdLst/>
                <a:ahLst/>
                <a:cxnLst/>
                <a:rect l="l" t="t" r="r" b="b"/>
                <a:pathLst>
                  <a:path w="3133" h="3938" extrusionOk="0">
                    <a:moveTo>
                      <a:pt x="2802" y="0"/>
                    </a:moveTo>
                    <a:cubicBezTo>
                      <a:pt x="2657" y="185"/>
                      <a:pt x="2485" y="344"/>
                      <a:pt x="2366" y="516"/>
                    </a:cubicBezTo>
                    <a:lnTo>
                      <a:pt x="2023" y="1004"/>
                    </a:lnTo>
                    <a:cubicBezTo>
                      <a:pt x="1811" y="1322"/>
                      <a:pt x="1626" y="1665"/>
                      <a:pt x="1428" y="1970"/>
                    </a:cubicBezTo>
                    <a:cubicBezTo>
                      <a:pt x="1230" y="2273"/>
                      <a:pt x="992" y="2551"/>
                      <a:pt x="741" y="2842"/>
                    </a:cubicBezTo>
                    <a:cubicBezTo>
                      <a:pt x="622" y="3000"/>
                      <a:pt x="503" y="3145"/>
                      <a:pt x="371" y="3304"/>
                    </a:cubicBezTo>
                    <a:cubicBezTo>
                      <a:pt x="252" y="3476"/>
                      <a:pt x="80" y="3687"/>
                      <a:pt x="1" y="3899"/>
                    </a:cubicBezTo>
                    <a:lnTo>
                      <a:pt x="781" y="3938"/>
                    </a:lnTo>
                    <a:cubicBezTo>
                      <a:pt x="860" y="3832"/>
                      <a:pt x="834" y="3714"/>
                      <a:pt x="887" y="3568"/>
                    </a:cubicBezTo>
                    <a:cubicBezTo>
                      <a:pt x="966" y="3409"/>
                      <a:pt x="1031" y="3251"/>
                      <a:pt x="1111" y="3092"/>
                    </a:cubicBezTo>
                    <a:cubicBezTo>
                      <a:pt x="1296" y="2775"/>
                      <a:pt x="1481" y="2472"/>
                      <a:pt x="1706" y="2141"/>
                    </a:cubicBezTo>
                    <a:cubicBezTo>
                      <a:pt x="1917" y="1837"/>
                      <a:pt x="2102" y="1533"/>
                      <a:pt x="2353" y="1282"/>
                    </a:cubicBezTo>
                    <a:cubicBezTo>
                      <a:pt x="2485" y="1163"/>
                      <a:pt x="2617" y="1057"/>
                      <a:pt x="2749" y="965"/>
                    </a:cubicBezTo>
                    <a:cubicBezTo>
                      <a:pt x="2881" y="872"/>
                      <a:pt x="3013" y="819"/>
                      <a:pt x="3133" y="767"/>
                    </a:cubicBezTo>
                    <a:lnTo>
                      <a:pt x="280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3" name="Google Shape;13063;p31"/>
              <p:cNvSpPr/>
              <p:nvPr/>
            </p:nvSpPr>
            <p:spPr>
              <a:xfrm>
                <a:off x="5309800" y="830650"/>
                <a:ext cx="141075" cy="128625"/>
              </a:xfrm>
              <a:custGeom>
                <a:avLst/>
                <a:gdLst/>
                <a:ahLst/>
                <a:cxnLst/>
                <a:rect l="l" t="t" r="r" b="b"/>
                <a:pathLst>
                  <a:path w="5643" h="5145" extrusionOk="0">
                    <a:moveTo>
                      <a:pt x="621" y="361"/>
                    </a:moveTo>
                    <a:cubicBezTo>
                      <a:pt x="714" y="361"/>
                      <a:pt x="794" y="374"/>
                      <a:pt x="885" y="374"/>
                    </a:cubicBezTo>
                    <a:lnTo>
                      <a:pt x="1084" y="414"/>
                    </a:lnTo>
                    <a:cubicBezTo>
                      <a:pt x="1163" y="427"/>
                      <a:pt x="1243" y="453"/>
                      <a:pt x="1322" y="467"/>
                    </a:cubicBezTo>
                    <a:cubicBezTo>
                      <a:pt x="1625" y="546"/>
                      <a:pt x="1930" y="652"/>
                      <a:pt x="2260" y="770"/>
                    </a:cubicBezTo>
                    <a:cubicBezTo>
                      <a:pt x="2920" y="996"/>
                      <a:pt x="3555" y="1128"/>
                      <a:pt x="4176" y="1325"/>
                    </a:cubicBezTo>
                    <a:lnTo>
                      <a:pt x="4943" y="1590"/>
                    </a:lnTo>
                    <a:cubicBezTo>
                      <a:pt x="4969" y="1603"/>
                      <a:pt x="5035" y="1603"/>
                      <a:pt x="5022" y="1630"/>
                    </a:cubicBezTo>
                    <a:lnTo>
                      <a:pt x="4955" y="1709"/>
                    </a:lnTo>
                    <a:lnTo>
                      <a:pt x="4770" y="1933"/>
                    </a:lnTo>
                    <a:cubicBezTo>
                      <a:pt x="4585" y="2145"/>
                      <a:pt x="4388" y="2356"/>
                      <a:pt x="4229" y="2581"/>
                    </a:cubicBezTo>
                    <a:lnTo>
                      <a:pt x="3766" y="3295"/>
                    </a:lnTo>
                    <a:cubicBezTo>
                      <a:pt x="3583" y="3595"/>
                      <a:pt x="3389" y="3894"/>
                      <a:pt x="3218" y="4207"/>
                    </a:cubicBezTo>
                    <a:lnTo>
                      <a:pt x="3218" y="4207"/>
                    </a:lnTo>
                    <a:cubicBezTo>
                      <a:pt x="2971" y="3912"/>
                      <a:pt x="2725" y="3612"/>
                      <a:pt x="2485" y="3307"/>
                    </a:cubicBezTo>
                    <a:lnTo>
                      <a:pt x="1890" y="2528"/>
                    </a:lnTo>
                    <a:lnTo>
                      <a:pt x="1361" y="1709"/>
                    </a:lnTo>
                    <a:lnTo>
                      <a:pt x="846" y="864"/>
                    </a:lnTo>
                    <a:lnTo>
                      <a:pt x="661" y="559"/>
                    </a:lnTo>
                    <a:lnTo>
                      <a:pt x="595" y="427"/>
                    </a:lnTo>
                    <a:lnTo>
                      <a:pt x="556" y="374"/>
                    </a:lnTo>
                    <a:lnTo>
                      <a:pt x="621" y="361"/>
                    </a:lnTo>
                    <a:close/>
                    <a:moveTo>
                      <a:pt x="302" y="1"/>
                    </a:moveTo>
                    <a:cubicBezTo>
                      <a:pt x="259" y="1"/>
                      <a:pt x="216" y="2"/>
                      <a:pt x="172" y="4"/>
                    </a:cubicBezTo>
                    <a:lnTo>
                      <a:pt x="1" y="18"/>
                    </a:lnTo>
                    <a:cubicBezTo>
                      <a:pt x="13" y="57"/>
                      <a:pt x="54" y="110"/>
                      <a:pt x="66" y="163"/>
                    </a:cubicBezTo>
                    <a:lnTo>
                      <a:pt x="225" y="480"/>
                    </a:lnTo>
                    <a:lnTo>
                      <a:pt x="515" y="1035"/>
                    </a:lnTo>
                    <a:lnTo>
                      <a:pt x="991" y="1907"/>
                    </a:lnTo>
                    <a:lnTo>
                      <a:pt x="1481" y="2753"/>
                    </a:lnTo>
                    <a:lnTo>
                      <a:pt x="2022" y="3559"/>
                    </a:lnTo>
                    <a:lnTo>
                      <a:pt x="2564" y="4352"/>
                    </a:lnTo>
                    <a:lnTo>
                      <a:pt x="3146" y="5145"/>
                    </a:lnTo>
                    <a:cubicBezTo>
                      <a:pt x="3146" y="5145"/>
                      <a:pt x="3264" y="5062"/>
                      <a:pt x="3388" y="4963"/>
                    </a:cubicBezTo>
                    <a:lnTo>
                      <a:pt x="3388" y="4963"/>
                    </a:lnTo>
                    <a:lnTo>
                      <a:pt x="3595" y="5052"/>
                    </a:lnTo>
                    <a:cubicBezTo>
                      <a:pt x="3626" y="4960"/>
                      <a:pt x="3659" y="4869"/>
                      <a:pt x="3694" y="4778"/>
                    </a:cubicBezTo>
                    <a:lnTo>
                      <a:pt x="3694" y="4778"/>
                    </a:lnTo>
                    <a:cubicBezTo>
                      <a:pt x="3698" y="4776"/>
                      <a:pt x="3700" y="4775"/>
                      <a:pt x="3700" y="4775"/>
                    </a:cubicBezTo>
                    <a:cubicBezTo>
                      <a:pt x="3699" y="4773"/>
                      <a:pt x="3698" y="4772"/>
                      <a:pt x="3697" y="4771"/>
                    </a:cubicBezTo>
                    <a:lnTo>
                      <a:pt x="3697" y="4771"/>
                    </a:lnTo>
                    <a:cubicBezTo>
                      <a:pt x="3852" y="4370"/>
                      <a:pt x="4038" y="3982"/>
                      <a:pt x="4242" y="3586"/>
                    </a:cubicBezTo>
                    <a:cubicBezTo>
                      <a:pt x="4361" y="3348"/>
                      <a:pt x="4493" y="3110"/>
                      <a:pt x="4625" y="2858"/>
                    </a:cubicBezTo>
                    <a:cubicBezTo>
                      <a:pt x="4770" y="2620"/>
                      <a:pt x="4943" y="2409"/>
                      <a:pt x="5101" y="2185"/>
                    </a:cubicBezTo>
                    <a:lnTo>
                      <a:pt x="5431" y="1748"/>
                    </a:lnTo>
                    <a:lnTo>
                      <a:pt x="5616" y="1498"/>
                    </a:lnTo>
                    <a:lnTo>
                      <a:pt x="5642" y="1471"/>
                    </a:lnTo>
                    <a:cubicBezTo>
                      <a:pt x="5642" y="1458"/>
                      <a:pt x="5616" y="1458"/>
                      <a:pt x="5603" y="1458"/>
                    </a:cubicBezTo>
                    <a:lnTo>
                      <a:pt x="5510" y="1431"/>
                    </a:lnTo>
                    <a:lnTo>
                      <a:pt x="5339" y="1366"/>
                    </a:lnTo>
                    <a:cubicBezTo>
                      <a:pt x="5339" y="1366"/>
                      <a:pt x="5075" y="1286"/>
                      <a:pt x="4797" y="1207"/>
                    </a:cubicBezTo>
                    <a:cubicBezTo>
                      <a:pt x="4520" y="1114"/>
                      <a:pt x="4242" y="1035"/>
                      <a:pt x="4242" y="1035"/>
                    </a:cubicBezTo>
                    <a:cubicBezTo>
                      <a:pt x="3621" y="837"/>
                      <a:pt x="2961" y="705"/>
                      <a:pt x="2353" y="494"/>
                    </a:cubicBezTo>
                    <a:cubicBezTo>
                      <a:pt x="2036" y="374"/>
                      <a:pt x="1718" y="256"/>
                      <a:pt x="1388" y="163"/>
                    </a:cubicBezTo>
                    <a:cubicBezTo>
                      <a:pt x="1308" y="136"/>
                      <a:pt x="1216" y="110"/>
                      <a:pt x="1137" y="97"/>
                    </a:cubicBezTo>
                    <a:lnTo>
                      <a:pt x="846" y="31"/>
                    </a:lnTo>
                    <a:cubicBezTo>
                      <a:pt x="663" y="20"/>
                      <a:pt x="489" y="1"/>
                      <a:pt x="3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4" name="Google Shape;13064;p31"/>
              <p:cNvSpPr/>
              <p:nvPr/>
            </p:nvSpPr>
            <p:spPr>
              <a:xfrm>
                <a:off x="5457800" y="327300"/>
                <a:ext cx="98775" cy="355825"/>
              </a:xfrm>
              <a:custGeom>
                <a:avLst/>
                <a:gdLst/>
                <a:ahLst/>
                <a:cxnLst/>
                <a:rect l="l" t="t" r="r" b="b"/>
                <a:pathLst>
                  <a:path w="3951" h="14233" extrusionOk="0">
                    <a:moveTo>
                      <a:pt x="2326" y="1"/>
                    </a:moveTo>
                    <a:lnTo>
                      <a:pt x="1334" y="147"/>
                    </a:lnTo>
                    <a:cubicBezTo>
                      <a:pt x="1427" y="1468"/>
                      <a:pt x="1507" y="2855"/>
                      <a:pt x="1704" y="4176"/>
                    </a:cubicBezTo>
                    <a:cubicBezTo>
                      <a:pt x="1784" y="4851"/>
                      <a:pt x="1889" y="5511"/>
                      <a:pt x="1995" y="6172"/>
                    </a:cubicBezTo>
                    <a:lnTo>
                      <a:pt x="2206" y="7150"/>
                    </a:lnTo>
                    <a:cubicBezTo>
                      <a:pt x="2326" y="7638"/>
                      <a:pt x="2432" y="8114"/>
                      <a:pt x="2432" y="8114"/>
                    </a:cubicBezTo>
                    <a:cubicBezTo>
                      <a:pt x="2511" y="8445"/>
                      <a:pt x="2564" y="8774"/>
                      <a:pt x="2682" y="9079"/>
                    </a:cubicBezTo>
                    <a:lnTo>
                      <a:pt x="2999" y="10017"/>
                    </a:lnTo>
                    <a:lnTo>
                      <a:pt x="3316" y="10955"/>
                    </a:lnTo>
                    <a:lnTo>
                      <a:pt x="3449" y="11325"/>
                    </a:lnTo>
                    <a:lnTo>
                      <a:pt x="3475" y="11378"/>
                    </a:lnTo>
                    <a:cubicBezTo>
                      <a:pt x="3462" y="11391"/>
                      <a:pt x="3436" y="11404"/>
                      <a:pt x="3422" y="11404"/>
                    </a:cubicBezTo>
                    <a:lnTo>
                      <a:pt x="3304" y="11470"/>
                    </a:lnTo>
                    <a:cubicBezTo>
                      <a:pt x="2722" y="11801"/>
                      <a:pt x="2180" y="12184"/>
                      <a:pt x="1625" y="12541"/>
                    </a:cubicBezTo>
                    <a:cubicBezTo>
                      <a:pt x="1057" y="12897"/>
                      <a:pt x="502" y="13254"/>
                      <a:pt x="0" y="13677"/>
                    </a:cubicBezTo>
                    <a:lnTo>
                      <a:pt x="436" y="14232"/>
                    </a:lnTo>
                    <a:cubicBezTo>
                      <a:pt x="885" y="13769"/>
                      <a:pt x="1414" y="13399"/>
                      <a:pt x="1930" y="13003"/>
                    </a:cubicBezTo>
                    <a:cubicBezTo>
                      <a:pt x="2458" y="12620"/>
                      <a:pt x="2960" y="12197"/>
                      <a:pt x="3501" y="11827"/>
                    </a:cubicBezTo>
                    <a:lnTo>
                      <a:pt x="3819" y="11642"/>
                    </a:lnTo>
                    <a:cubicBezTo>
                      <a:pt x="3859" y="11616"/>
                      <a:pt x="3951" y="11589"/>
                      <a:pt x="3951" y="11537"/>
                    </a:cubicBezTo>
                    <a:lnTo>
                      <a:pt x="3885" y="11364"/>
                    </a:lnTo>
                    <a:lnTo>
                      <a:pt x="3674" y="10823"/>
                    </a:lnTo>
                    <a:lnTo>
                      <a:pt x="3330" y="9911"/>
                    </a:lnTo>
                    <a:lnTo>
                      <a:pt x="2999" y="8986"/>
                    </a:lnTo>
                    <a:cubicBezTo>
                      <a:pt x="2881" y="8669"/>
                      <a:pt x="2841" y="8339"/>
                      <a:pt x="2761" y="8022"/>
                    </a:cubicBezTo>
                    <a:cubicBezTo>
                      <a:pt x="2761" y="8022"/>
                      <a:pt x="2656" y="7532"/>
                      <a:pt x="2550" y="7057"/>
                    </a:cubicBezTo>
                    <a:lnTo>
                      <a:pt x="2365" y="6079"/>
                    </a:lnTo>
                    <a:cubicBezTo>
                      <a:pt x="2286" y="5406"/>
                      <a:pt x="2233" y="4731"/>
                      <a:pt x="2194" y="4058"/>
                    </a:cubicBezTo>
                    <a:cubicBezTo>
                      <a:pt x="2074" y="2696"/>
                      <a:pt x="2194" y="1348"/>
                      <a:pt x="232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5" name="Google Shape;13065;p31"/>
              <p:cNvSpPr/>
              <p:nvPr/>
            </p:nvSpPr>
            <p:spPr>
              <a:xfrm>
                <a:off x="5592225" y="284350"/>
                <a:ext cx="275225" cy="253525"/>
              </a:xfrm>
              <a:custGeom>
                <a:avLst/>
                <a:gdLst/>
                <a:ahLst/>
                <a:cxnLst/>
                <a:rect l="l" t="t" r="r" b="b"/>
                <a:pathLst>
                  <a:path w="11009" h="10141" extrusionOk="0">
                    <a:moveTo>
                      <a:pt x="834" y="1"/>
                    </a:moveTo>
                    <a:lnTo>
                      <a:pt x="1" y="517"/>
                    </a:lnTo>
                    <a:cubicBezTo>
                      <a:pt x="1005" y="1454"/>
                      <a:pt x="2023" y="2406"/>
                      <a:pt x="2842" y="3450"/>
                    </a:cubicBezTo>
                    <a:cubicBezTo>
                      <a:pt x="3278" y="3965"/>
                      <a:pt x="3688" y="4494"/>
                      <a:pt x="4071" y="5022"/>
                    </a:cubicBezTo>
                    <a:lnTo>
                      <a:pt x="4599" y="5868"/>
                    </a:lnTo>
                    <a:lnTo>
                      <a:pt x="5101" y="6713"/>
                    </a:lnTo>
                    <a:cubicBezTo>
                      <a:pt x="5260" y="6991"/>
                      <a:pt x="5432" y="7268"/>
                      <a:pt x="5564" y="7573"/>
                    </a:cubicBezTo>
                    <a:lnTo>
                      <a:pt x="5947" y="8484"/>
                    </a:lnTo>
                    <a:lnTo>
                      <a:pt x="6317" y="9396"/>
                    </a:lnTo>
                    <a:lnTo>
                      <a:pt x="6528" y="9951"/>
                    </a:lnTo>
                    <a:lnTo>
                      <a:pt x="6595" y="10122"/>
                    </a:lnTo>
                    <a:cubicBezTo>
                      <a:pt x="6608" y="10136"/>
                      <a:pt x="6625" y="10140"/>
                      <a:pt x="6645" y="10140"/>
                    </a:cubicBezTo>
                    <a:cubicBezTo>
                      <a:pt x="6684" y="10140"/>
                      <a:pt x="6731" y="10122"/>
                      <a:pt x="6766" y="10122"/>
                    </a:cubicBezTo>
                    <a:lnTo>
                      <a:pt x="7123" y="10070"/>
                    </a:lnTo>
                    <a:cubicBezTo>
                      <a:pt x="7770" y="9990"/>
                      <a:pt x="8418" y="9911"/>
                      <a:pt x="9065" y="9819"/>
                    </a:cubicBezTo>
                    <a:cubicBezTo>
                      <a:pt x="9726" y="9779"/>
                      <a:pt x="10374" y="9779"/>
                      <a:pt x="11008" y="9752"/>
                    </a:cubicBezTo>
                    <a:lnTo>
                      <a:pt x="10955" y="9065"/>
                    </a:lnTo>
                    <a:cubicBezTo>
                      <a:pt x="10307" y="9132"/>
                      <a:pt x="9647" y="9185"/>
                      <a:pt x="8986" y="9277"/>
                    </a:cubicBezTo>
                    <a:lnTo>
                      <a:pt x="7044" y="9673"/>
                    </a:lnTo>
                    <a:lnTo>
                      <a:pt x="6898" y="9700"/>
                    </a:lnTo>
                    <a:cubicBezTo>
                      <a:pt x="6890" y="9700"/>
                      <a:pt x="6875" y="9706"/>
                      <a:pt x="6862" y="9706"/>
                    </a:cubicBezTo>
                    <a:cubicBezTo>
                      <a:pt x="6856" y="9706"/>
                      <a:pt x="6850" y="9704"/>
                      <a:pt x="6845" y="9700"/>
                    </a:cubicBezTo>
                    <a:lnTo>
                      <a:pt x="6833" y="9661"/>
                    </a:lnTo>
                    <a:lnTo>
                      <a:pt x="6660" y="9291"/>
                    </a:lnTo>
                    <a:lnTo>
                      <a:pt x="6278" y="8366"/>
                    </a:lnTo>
                    <a:lnTo>
                      <a:pt x="5881" y="7453"/>
                    </a:lnTo>
                    <a:cubicBezTo>
                      <a:pt x="5749" y="7136"/>
                      <a:pt x="5564" y="6859"/>
                      <a:pt x="5406" y="6569"/>
                    </a:cubicBezTo>
                    <a:cubicBezTo>
                      <a:pt x="5406" y="6569"/>
                      <a:pt x="5154" y="6132"/>
                      <a:pt x="4916" y="5696"/>
                    </a:cubicBezTo>
                    <a:cubicBezTo>
                      <a:pt x="4666" y="5260"/>
                      <a:pt x="4414" y="4837"/>
                      <a:pt x="4414" y="4837"/>
                    </a:cubicBezTo>
                    <a:cubicBezTo>
                      <a:pt x="4044" y="4282"/>
                      <a:pt x="3674" y="3727"/>
                      <a:pt x="3278" y="3186"/>
                    </a:cubicBezTo>
                    <a:cubicBezTo>
                      <a:pt x="2538" y="2076"/>
                      <a:pt x="1666" y="1058"/>
                      <a:pt x="8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6" name="Google Shape;13066;p31"/>
              <p:cNvSpPr/>
              <p:nvPr/>
            </p:nvSpPr>
            <p:spPr>
              <a:xfrm>
                <a:off x="5572100" y="696300"/>
                <a:ext cx="311200" cy="134800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5392" extrusionOk="0">
                    <a:moveTo>
                      <a:pt x="12381" y="1"/>
                    </a:moveTo>
                    <a:lnTo>
                      <a:pt x="11958" y="106"/>
                    </a:lnTo>
                    <a:cubicBezTo>
                      <a:pt x="11826" y="133"/>
                      <a:pt x="11694" y="172"/>
                      <a:pt x="11562" y="186"/>
                    </a:cubicBezTo>
                    <a:cubicBezTo>
                      <a:pt x="11562" y="186"/>
                      <a:pt x="11350" y="212"/>
                      <a:pt x="11152" y="239"/>
                    </a:cubicBezTo>
                    <a:cubicBezTo>
                      <a:pt x="11047" y="251"/>
                      <a:pt x="10941" y="265"/>
                      <a:pt x="10874" y="291"/>
                    </a:cubicBezTo>
                    <a:cubicBezTo>
                      <a:pt x="10795" y="318"/>
                      <a:pt x="10742" y="331"/>
                      <a:pt x="10742" y="331"/>
                    </a:cubicBezTo>
                    <a:cubicBezTo>
                      <a:pt x="10201" y="463"/>
                      <a:pt x="9659" y="595"/>
                      <a:pt x="9118" y="714"/>
                    </a:cubicBezTo>
                    <a:lnTo>
                      <a:pt x="8707" y="806"/>
                    </a:lnTo>
                    <a:lnTo>
                      <a:pt x="8311" y="938"/>
                    </a:lnTo>
                    <a:lnTo>
                      <a:pt x="7518" y="1203"/>
                    </a:lnTo>
                    <a:lnTo>
                      <a:pt x="6713" y="1440"/>
                    </a:lnTo>
                    <a:cubicBezTo>
                      <a:pt x="6448" y="1507"/>
                      <a:pt x="6197" y="1652"/>
                      <a:pt x="5933" y="1745"/>
                    </a:cubicBezTo>
                    <a:lnTo>
                      <a:pt x="4373" y="2365"/>
                    </a:lnTo>
                    <a:cubicBezTo>
                      <a:pt x="3871" y="2630"/>
                      <a:pt x="3383" y="2881"/>
                      <a:pt x="2867" y="3119"/>
                    </a:cubicBezTo>
                    <a:cubicBezTo>
                      <a:pt x="2339" y="3331"/>
                      <a:pt x="1889" y="3660"/>
                      <a:pt x="1401" y="3938"/>
                    </a:cubicBezTo>
                    <a:cubicBezTo>
                      <a:pt x="925" y="4229"/>
                      <a:pt x="423" y="4480"/>
                      <a:pt x="0" y="4837"/>
                    </a:cubicBezTo>
                    <a:lnTo>
                      <a:pt x="423" y="5392"/>
                    </a:lnTo>
                    <a:cubicBezTo>
                      <a:pt x="806" y="5008"/>
                      <a:pt x="1281" y="4731"/>
                      <a:pt x="1718" y="4400"/>
                    </a:cubicBezTo>
                    <a:cubicBezTo>
                      <a:pt x="2167" y="4097"/>
                      <a:pt x="2576" y="3727"/>
                      <a:pt x="3078" y="3475"/>
                    </a:cubicBezTo>
                    <a:lnTo>
                      <a:pt x="4519" y="2670"/>
                    </a:lnTo>
                    <a:cubicBezTo>
                      <a:pt x="5021" y="2445"/>
                      <a:pt x="5536" y="2247"/>
                      <a:pt x="6038" y="2036"/>
                    </a:cubicBezTo>
                    <a:cubicBezTo>
                      <a:pt x="6303" y="1930"/>
                      <a:pt x="6540" y="1798"/>
                      <a:pt x="6818" y="1731"/>
                    </a:cubicBezTo>
                    <a:lnTo>
                      <a:pt x="7611" y="1520"/>
                    </a:lnTo>
                    <a:lnTo>
                      <a:pt x="8404" y="1296"/>
                    </a:lnTo>
                    <a:lnTo>
                      <a:pt x="8800" y="1176"/>
                    </a:lnTo>
                    <a:cubicBezTo>
                      <a:pt x="8933" y="1164"/>
                      <a:pt x="9077" y="1137"/>
                      <a:pt x="9210" y="1123"/>
                    </a:cubicBezTo>
                    <a:lnTo>
                      <a:pt x="10835" y="886"/>
                    </a:lnTo>
                    <a:cubicBezTo>
                      <a:pt x="10835" y="886"/>
                      <a:pt x="10874" y="873"/>
                      <a:pt x="10954" y="859"/>
                    </a:cubicBezTo>
                    <a:cubicBezTo>
                      <a:pt x="11033" y="846"/>
                      <a:pt x="11139" y="833"/>
                      <a:pt x="11232" y="833"/>
                    </a:cubicBezTo>
                    <a:lnTo>
                      <a:pt x="11641" y="833"/>
                    </a:lnTo>
                    <a:cubicBezTo>
                      <a:pt x="11787" y="833"/>
                      <a:pt x="11919" y="806"/>
                      <a:pt x="12064" y="794"/>
                    </a:cubicBezTo>
                    <a:lnTo>
                      <a:pt x="12447" y="753"/>
                    </a:lnTo>
                    <a:lnTo>
                      <a:pt x="1238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7" name="Google Shape;13067;p31"/>
              <p:cNvSpPr/>
              <p:nvPr/>
            </p:nvSpPr>
            <p:spPr>
              <a:xfrm>
                <a:off x="5614025" y="765325"/>
                <a:ext cx="275225" cy="120625"/>
              </a:xfrm>
              <a:custGeom>
                <a:avLst/>
                <a:gdLst/>
                <a:ahLst/>
                <a:cxnLst/>
                <a:rect l="l" t="t" r="r" b="b"/>
                <a:pathLst>
                  <a:path w="11009" h="4825" extrusionOk="0">
                    <a:moveTo>
                      <a:pt x="10942" y="1"/>
                    </a:moveTo>
                    <a:lnTo>
                      <a:pt x="10559" y="94"/>
                    </a:lnTo>
                    <a:cubicBezTo>
                      <a:pt x="10440" y="120"/>
                      <a:pt x="10334" y="147"/>
                      <a:pt x="10215" y="159"/>
                    </a:cubicBezTo>
                    <a:lnTo>
                      <a:pt x="9845" y="212"/>
                    </a:lnTo>
                    <a:cubicBezTo>
                      <a:pt x="9675" y="225"/>
                      <a:pt x="9516" y="293"/>
                      <a:pt x="9491" y="293"/>
                    </a:cubicBezTo>
                    <a:cubicBezTo>
                      <a:pt x="9489" y="293"/>
                      <a:pt x="9488" y="293"/>
                      <a:pt x="9488" y="292"/>
                    </a:cubicBezTo>
                    <a:cubicBezTo>
                      <a:pt x="9012" y="424"/>
                      <a:pt x="8537" y="543"/>
                      <a:pt x="8061" y="649"/>
                    </a:cubicBezTo>
                    <a:lnTo>
                      <a:pt x="7705" y="714"/>
                    </a:lnTo>
                    <a:lnTo>
                      <a:pt x="7348" y="846"/>
                    </a:lnTo>
                    <a:lnTo>
                      <a:pt x="6648" y="1072"/>
                    </a:lnTo>
                    <a:lnTo>
                      <a:pt x="5947" y="1283"/>
                    </a:lnTo>
                    <a:cubicBezTo>
                      <a:pt x="5709" y="1349"/>
                      <a:pt x="5485" y="1481"/>
                      <a:pt x="5260" y="1560"/>
                    </a:cubicBezTo>
                    <a:cubicBezTo>
                      <a:pt x="4811" y="1759"/>
                      <a:pt x="4335" y="1917"/>
                      <a:pt x="3886" y="2102"/>
                    </a:cubicBezTo>
                    <a:cubicBezTo>
                      <a:pt x="3450" y="2340"/>
                      <a:pt x="3001" y="2552"/>
                      <a:pt x="2552" y="2763"/>
                    </a:cubicBezTo>
                    <a:cubicBezTo>
                      <a:pt x="2089" y="2934"/>
                      <a:pt x="1692" y="3239"/>
                      <a:pt x="1257" y="3477"/>
                    </a:cubicBezTo>
                    <a:cubicBezTo>
                      <a:pt x="834" y="3727"/>
                      <a:pt x="385" y="3952"/>
                      <a:pt x="1" y="4269"/>
                    </a:cubicBezTo>
                    <a:lnTo>
                      <a:pt x="437" y="4824"/>
                    </a:lnTo>
                    <a:cubicBezTo>
                      <a:pt x="767" y="4481"/>
                      <a:pt x="1177" y="4229"/>
                      <a:pt x="1560" y="3938"/>
                    </a:cubicBezTo>
                    <a:cubicBezTo>
                      <a:pt x="1956" y="3674"/>
                      <a:pt x="2326" y="3331"/>
                      <a:pt x="2763" y="3119"/>
                    </a:cubicBezTo>
                    <a:lnTo>
                      <a:pt x="4018" y="2406"/>
                    </a:lnTo>
                    <a:cubicBezTo>
                      <a:pt x="4467" y="2208"/>
                      <a:pt x="4916" y="2036"/>
                      <a:pt x="5366" y="1838"/>
                    </a:cubicBezTo>
                    <a:cubicBezTo>
                      <a:pt x="5591" y="1759"/>
                      <a:pt x="5815" y="1639"/>
                      <a:pt x="6053" y="1586"/>
                    </a:cubicBezTo>
                    <a:lnTo>
                      <a:pt x="6753" y="1389"/>
                    </a:lnTo>
                    <a:lnTo>
                      <a:pt x="7453" y="1204"/>
                    </a:lnTo>
                    <a:lnTo>
                      <a:pt x="7797" y="1098"/>
                    </a:lnTo>
                    <a:cubicBezTo>
                      <a:pt x="7916" y="1084"/>
                      <a:pt x="8035" y="1072"/>
                      <a:pt x="8154" y="1045"/>
                    </a:cubicBezTo>
                    <a:cubicBezTo>
                      <a:pt x="8630" y="992"/>
                      <a:pt x="9105" y="926"/>
                      <a:pt x="9581" y="846"/>
                    </a:cubicBezTo>
                    <a:cubicBezTo>
                      <a:pt x="9581" y="848"/>
                      <a:pt x="9583" y="849"/>
                      <a:pt x="9588" y="849"/>
                    </a:cubicBezTo>
                    <a:cubicBezTo>
                      <a:pt x="9621" y="849"/>
                      <a:pt x="9774" y="807"/>
                      <a:pt x="9937" y="807"/>
                    </a:cubicBezTo>
                    <a:lnTo>
                      <a:pt x="10295" y="807"/>
                    </a:lnTo>
                    <a:cubicBezTo>
                      <a:pt x="10413" y="807"/>
                      <a:pt x="10545" y="794"/>
                      <a:pt x="10665" y="781"/>
                    </a:cubicBezTo>
                    <a:lnTo>
                      <a:pt x="11008" y="755"/>
                    </a:lnTo>
                    <a:lnTo>
                      <a:pt x="1094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8" name="Google Shape;13068;p31"/>
              <p:cNvSpPr/>
              <p:nvPr/>
            </p:nvSpPr>
            <p:spPr>
              <a:xfrm>
                <a:off x="5493475" y="281400"/>
                <a:ext cx="111675" cy="55525"/>
              </a:xfrm>
              <a:custGeom>
                <a:avLst/>
                <a:gdLst/>
                <a:ahLst/>
                <a:cxnLst/>
                <a:rect l="l" t="t" r="r" b="b"/>
                <a:pathLst>
                  <a:path w="4467" h="2221" extrusionOk="0">
                    <a:moveTo>
                      <a:pt x="4467" y="1"/>
                    </a:moveTo>
                    <a:cubicBezTo>
                      <a:pt x="4241" y="66"/>
                      <a:pt x="4004" y="119"/>
                      <a:pt x="3819" y="185"/>
                    </a:cubicBezTo>
                    <a:cubicBezTo>
                      <a:pt x="3819" y="185"/>
                      <a:pt x="3251" y="410"/>
                      <a:pt x="3251" y="423"/>
                    </a:cubicBezTo>
                    <a:cubicBezTo>
                      <a:pt x="2907" y="595"/>
                      <a:pt x="2577" y="780"/>
                      <a:pt x="2233" y="925"/>
                    </a:cubicBezTo>
                    <a:cubicBezTo>
                      <a:pt x="1916" y="1058"/>
                      <a:pt x="1560" y="1176"/>
                      <a:pt x="1190" y="1282"/>
                    </a:cubicBezTo>
                    <a:cubicBezTo>
                      <a:pt x="1005" y="1348"/>
                      <a:pt x="820" y="1401"/>
                      <a:pt x="621" y="1467"/>
                    </a:cubicBezTo>
                    <a:cubicBezTo>
                      <a:pt x="436" y="1546"/>
                      <a:pt x="185" y="1625"/>
                      <a:pt x="0" y="1771"/>
                    </a:cubicBezTo>
                    <a:lnTo>
                      <a:pt x="621" y="2220"/>
                    </a:lnTo>
                    <a:cubicBezTo>
                      <a:pt x="753" y="2180"/>
                      <a:pt x="793" y="2062"/>
                      <a:pt x="925" y="1969"/>
                    </a:cubicBezTo>
                    <a:lnTo>
                      <a:pt x="1361" y="1692"/>
                    </a:lnTo>
                    <a:cubicBezTo>
                      <a:pt x="1692" y="1520"/>
                      <a:pt x="2022" y="1361"/>
                      <a:pt x="2379" y="1216"/>
                    </a:cubicBezTo>
                    <a:cubicBezTo>
                      <a:pt x="2722" y="1070"/>
                      <a:pt x="3052" y="925"/>
                      <a:pt x="3396" y="846"/>
                    </a:cubicBezTo>
                    <a:cubicBezTo>
                      <a:pt x="3568" y="793"/>
                      <a:pt x="3739" y="793"/>
                      <a:pt x="3898" y="780"/>
                    </a:cubicBezTo>
                    <a:cubicBezTo>
                      <a:pt x="3919" y="778"/>
                      <a:pt x="3941" y="777"/>
                      <a:pt x="3961" y="777"/>
                    </a:cubicBezTo>
                    <a:cubicBezTo>
                      <a:pt x="4092" y="777"/>
                      <a:pt x="4207" y="808"/>
                      <a:pt x="4321" y="820"/>
                    </a:cubicBezTo>
                    <a:lnTo>
                      <a:pt x="446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9" name="Google Shape;13069;p31"/>
              <p:cNvSpPr/>
              <p:nvPr/>
            </p:nvSpPr>
            <p:spPr>
              <a:xfrm>
                <a:off x="5648400" y="566475"/>
                <a:ext cx="104750" cy="154625"/>
              </a:xfrm>
              <a:custGeom>
                <a:avLst/>
                <a:gdLst/>
                <a:ahLst/>
                <a:cxnLst/>
                <a:rect l="l" t="t" r="r" b="b"/>
                <a:pathLst>
                  <a:path w="4190" h="6185" extrusionOk="0">
                    <a:moveTo>
                      <a:pt x="502" y="608"/>
                    </a:moveTo>
                    <a:lnTo>
                      <a:pt x="569" y="635"/>
                    </a:lnTo>
                    <a:cubicBezTo>
                      <a:pt x="648" y="675"/>
                      <a:pt x="714" y="740"/>
                      <a:pt x="780" y="793"/>
                    </a:cubicBezTo>
                    <a:lnTo>
                      <a:pt x="925" y="925"/>
                    </a:lnTo>
                    <a:cubicBezTo>
                      <a:pt x="978" y="978"/>
                      <a:pt x="1031" y="1045"/>
                      <a:pt x="1097" y="1098"/>
                    </a:cubicBezTo>
                    <a:cubicBezTo>
                      <a:pt x="1309" y="1335"/>
                      <a:pt x="1506" y="1600"/>
                      <a:pt x="1718" y="1850"/>
                    </a:cubicBezTo>
                    <a:cubicBezTo>
                      <a:pt x="2154" y="2392"/>
                      <a:pt x="2616" y="2854"/>
                      <a:pt x="3026" y="3370"/>
                    </a:cubicBezTo>
                    <a:lnTo>
                      <a:pt x="3541" y="3991"/>
                    </a:lnTo>
                    <a:cubicBezTo>
                      <a:pt x="3555" y="4017"/>
                      <a:pt x="3608" y="4070"/>
                      <a:pt x="3581" y="4084"/>
                    </a:cubicBezTo>
                    <a:lnTo>
                      <a:pt x="3476" y="4110"/>
                    </a:lnTo>
                    <a:lnTo>
                      <a:pt x="3198" y="4189"/>
                    </a:lnTo>
                    <a:cubicBezTo>
                      <a:pt x="2656" y="4322"/>
                      <a:pt x="2141" y="4572"/>
                      <a:pt x="1626" y="4797"/>
                    </a:cubicBezTo>
                    <a:cubicBezTo>
                      <a:pt x="1374" y="4916"/>
                      <a:pt x="1124" y="5035"/>
                      <a:pt x="872" y="5167"/>
                    </a:cubicBezTo>
                    <a:cubicBezTo>
                      <a:pt x="807" y="5202"/>
                      <a:pt x="742" y="5235"/>
                      <a:pt x="678" y="5269"/>
                    </a:cubicBezTo>
                    <a:lnTo>
                      <a:pt x="678" y="5269"/>
                    </a:lnTo>
                    <a:cubicBezTo>
                      <a:pt x="627" y="4885"/>
                      <a:pt x="582" y="4497"/>
                      <a:pt x="542" y="4110"/>
                    </a:cubicBezTo>
                    <a:lnTo>
                      <a:pt x="463" y="3145"/>
                    </a:lnTo>
                    <a:lnTo>
                      <a:pt x="463" y="2167"/>
                    </a:lnTo>
                    <a:lnTo>
                      <a:pt x="476" y="1177"/>
                    </a:lnTo>
                    <a:lnTo>
                      <a:pt x="489" y="820"/>
                    </a:lnTo>
                    <a:lnTo>
                      <a:pt x="502" y="675"/>
                    </a:lnTo>
                    <a:lnTo>
                      <a:pt x="502" y="608"/>
                    </a:lnTo>
                    <a:close/>
                    <a:moveTo>
                      <a:pt x="225" y="0"/>
                    </a:moveTo>
                    <a:cubicBezTo>
                      <a:pt x="225" y="53"/>
                      <a:pt x="211" y="120"/>
                      <a:pt x="211" y="173"/>
                    </a:cubicBezTo>
                    <a:lnTo>
                      <a:pt x="172" y="516"/>
                    </a:lnTo>
                    <a:lnTo>
                      <a:pt x="106" y="1150"/>
                    </a:lnTo>
                    <a:lnTo>
                      <a:pt x="40" y="2128"/>
                    </a:lnTo>
                    <a:lnTo>
                      <a:pt x="0" y="3106"/>
                    </a:lnTo>
                    <a:lnTo>
                      <a:pt x="14" y="4070"/>
                    </a:lnTo>
                    <a:cubicBezTo>
                      <a:pt x="14" y="4704"/>
                      <a:pt x="67" y="5391"/>
                      <a:pt x="106" y="6026"/>
                    </a:cubicBezTo>
                    <a:cubicBezTo>
                      <a:pt x="106" y="6026"/>
                      <a:pt x="270" y="6014"/>
                      <a:pt x="426" y="6013"/>
                    </a:cubicBezTo>
                    <a:lnTo>
                      <a:pt x="426" y="6013"/>
                    </a:lnTo>
                    <a:lnTo>
                      <a:pt x="542" y="6184"/>
                    </a:lnTo>
                    <a:cubicBezTo>
                      <a:pt x="616" y="6120"/>
                      <a:pt x="693" y="6059"/>
                      <a:pt x="771" y="5999"/>
                    </a:cubicBezTo>
                    <a:lnTo>
                      <a:pt x="780" y="5999"/>
                    </a:lnTo>
                    <a:cubicBezTo>
                      <a:pt x="780" y="5997"/>
                      <a:pt x="780" y="5995"/>
                      <a:pt x="779" y="5993"/>
                    </a:cubicBezTo>
                    <a:lnTo>
                      <a:pt x="779" y="5993"/>
                    </a:lnTo>
                    <a:cubicBezTo>
                      <a:pt x="1118" y="5738"/>
                      <a:pt x="1493" y="5523"/>
                      <a:pt x="1876" y="5299"/>
                    </a:cubicBezTo>
                    <a:cubicBezTo>
                      <a:pt x="2339" y="5035"/>
                      <a:pt x="2815" y="4744"/>
                      <a:pt x="3344" y="4586"/>
                    </a:cubicBezTo>
                    <a:lnTo>
                      <a:pt x="3858" y="4401"/>
                    </a:lnTo>
                    <a:lnTo>
                      <a:pt x="4149" y="4295"/>
                    </a:lnTo>
                    <a:lnTo>
                      <a:pt x="4189" y="4281"/>
                    </a:lnTo>
                    <a:cubicBezTo>
                      <a:pt x="4189" y="4269"/>
                      <a:pt x="4163" y="4255"/>
                      <a:pt x="4163" y="4242"/>
                    </a:cubicBezTo>
                    <a:lnTo>
                      <a:pt x="4110" y="4176"/>
                    </a:lnTo>
                    <a:lnTo>
                      <a:pt x="3991" y="4031"/>
                    </a:lnTo>
                    <a:cubicBezTo>
                      <a:pt x="3991" y="4031"/>
                      <a:pt x="3806" y="3820"/>
                      <a:pt x="3621" y="3594"/>
                    </a:cubicBezTo>
                    <a:cubicBezTo>
                      <a:pt x="3436" y="3370"/>
                      <a:pt x="3251" y="3159"/>
                      <a:pt x="3251" y="3159"/>
                    </a:cubicBezTo>
                    <a:cubicBezTo>
                      <a:pt x="2828" y="2657"/>
                      <a:pt x="2339" y="2167"/>
                      <a:pt x="1943" y="1665"/>
                    </a:cubicBezTo>
                    <a:cubicBezTo>
                      <a:pt x="1744" y="1401"/>
                      <a:pt x="1533" y="1124"/>
                      <a:pt x="1321" y="872"/>
                    </a:cubicBezTo>
                    <a:cubicBezTo>
                      <a:pt x="1256" y="820"/>
                      <a:pt x="1203" y="754"/>
                      <a:pt x="1150" y="687"/>
                    </a:cubicBezTo>
                    <a:lnTo>
                      <a:pt x="939" y="490"/>
                    </a:lnTo>
                    <a:cubicBezTo>
                      <a:pt x="754" y="358"/>
                      <a:pt x="581" y="212"/>
                      <a:pt x="384" y="93"/>
                    </a:cubicBezTo>
                    <a:lnTo>
                      <a:pt x="22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0" name="Google Shape;13070;p31"/>
              <p:cNvSpPr/>
              <p:nvPr/>
            </p:nvSpPr>
            <p:spPr>
              <a:xfrm>
                <a:off x="5866100" y="244725"/>
                <a:ext cx="233550" cy="283450"/>
              </a:xfrm>
              <a:custGeom>
                <a:avLst/>
                <a:gdLst/>
                <a:ahLst/>
                <a:cxnLst/>
                <a:rect l="l" t="t" r="r" b="b"/>
                <a:pathLst>
                  <a:path w="9342" h="11338" extrusionOk="0">
                    <a:moveTo>
                      <a:pt x="8443" y="0"/>
                    </a:moveTo>
                    <a:cubicBezTo>
                      <a:pt x="7796" y="1189"/>
                      <a:pt x="7109" y="2352"/>
                      <a:pt x="6567" y="3582"/>
                    </a:cubicBezTo>
                    <a:cubicBezTo>
                      <a:pt x="6276" y="4189"/>
                      <a:pt x="5999" y="4784"/>
                      <a:pt x="5735" y="5405"/>
                    </a:cubicBezTo>
                    <a:lnTo>
                      <a:pt x="5391" y="6330"/>
                    </a:lnTo>
                    <a:cubicBezTo>
                      <a:pt x="5219" y="6792"/>
                      <a:pt x="5048" y="7268"/>
                      <a:pt x="5048" y="7268"/>
                    </a:cubicBezTo>
                    <a:cubicBezTo>
                      <a:pt x="4942" y="7572"/>
                      <a:pt x="4810" y="7876"/>
                      <a:pt x="4743" y="8206"/>
                    </a:cubicBezTo>
                    <a:lnTo>
                      <a:pt x="4506" y="9158"/>
                    </a:lnTo>
                    <a:lnTo>
                      <a:pt x="4268" y="10136"/>
                    </a:lnTo>
                    <a:lnTo>
                      <a:pt x="4176" y="10532"/>
                    </a:lnTo>
                    <a:lnTo>
                      <a:pt x="4162" y="10585"/>
                    </a:lnTo>
                    <a:lnTo>
                      <a:pt x="3964" y="10585"/>
                    </a:lnTo>
                    <a:cubicBezTo>
                      <a:pt x="3212" y="10585"/>
                      <a:pt x="2464" y="10547"/>
                      <a:pt x="1720" y="10547"/>
                    </a:cubicBezTo>
                    <a:cubicBezTo>
                      <a:pt x="1144" y="10547"/>
                      <a:pt x="571" y="10570"/>
                      <a:pt x="0" y="10650"/>
                    </a:cubicBezTo>
                    <a:lnTo>
                      <a:pt x="53" y="11337"/>
                    </a:lnTo>
                    <a:cubicBezTo>
                      <a:pt x="1334" y="11073"/>
                      <a:pt x="2629" y="11087"/>
                      <a:pt x="3951" y="10994"/>
                    </a:cubicBezTo>
                    <a:lnTo>
                      <a:pt x="4308" y="10968"/>
                    </a:lnTo>
                    <a:cubicBezTo>
                      <a:pt x="4338" y="10968"/>
                      <a:pt x="4377" y="10976"/>
                      <a:pt x="4413" y="10976"/>
                    </a:cubicBezTo>
                    <a:cubicBezTo>
                      <a:pt x="4439" y="10976"/>
                      <a:pt x="4463" y="10971"/>
                      <a:pt x="4479" y="10955"/>
                    </a:cubicBezTo>
                    <a:lnTo>
                      <a:pt x="4519" y="10770"/>
                    </a:lnTo>
                    <a:lnTo>
                      <a:pt x="4638" y="10201"/>
                    </a:lnTo>
                    <a:lnTo>
                      <a:pt x="4836" y="9250"/>
                    </a:lnTo>
                    <a:lnTo>
                      <a:pt x="5061" y="8298"/>
                    </a:lnTo>
                    <a:cubicBezTo>
                      <a:pt x="5127" y="7981"/>
                      <a:pt x="5272" y="7678"/>
                      <a:pt x="5378" y="7361"/>
                    </a:cubicBezTo>
                    <a:cubicBezTo>
                      <a:pt x="5378" y="7361"/>
                      <a:pt x="5550" y="6911"/>
                      <a:pt x="5735" y="6448"/>
                    </a:cubicBezTo>
                    <a:lnTo>
                      <a:pt x="6105" y="5524"/>
                    </a:lnTo>
                    <a:cubicBezTo>
                      <a:pt x="6382" y="4929"/>
                      <a:pt x="6713" y="4334"/>
                      <a:pt x="7043" y="3753"/>
                    </a:cubicBezTo>
                    <a:cubicBezTo>
                      <a:pt x="7677" y="2577"/>
                      <a:pt x="8510" y="1454"/>
                      <a:pt x="9342" y="358"/>
                    </a:cubicBezTo>
                    <a:lnTo>
                      <a:pt x="8892" y="173"/>
                    </a:lnTo>
                    <a:cubicBezTo>
                      <a:pt x="8668" y="93"/>
                      <a:pt x="8443" y="0"/>
                      <a:pt x="84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1" name="Google Shape;13071;p31"/>
              <p:cNvSpPr/>
              <p:nvPr/>
            </p:nvSpPr>
            <p:spPr>
              <a:xfrm>
                <a:off x="6179925" y="269825"/>
                <a:ext cx="115300" cy="343575"/>
              </a:xfrm>
              <a:custGeom>
                <a:avLst/>
                <a:gdLst/>
                <a:ahLst/>
                <a:cxnLst/>
                <a:rect l="l" t="t" r="r" b="b"/>
                <a:pathLst>
                  <a:path w="4612" h="13743" extrusionOk="0">
                    <a:moveTo>
                      <a:pt x="991" y="1"/>
                    </a:moveTo>
                    <a:cubicBezTo>
                      <a:pt x="991" y="1"/>
                      <a:pt x="740" y="1"/>
                      <a:pt x="489" y="14"/>
                    </a:cubicBezTo>
                    <a:cubicBezTo>
                      <a:pt x="251" y="14"/>
                      <a:pt x="0" y="27"/>
                      <a:pt x="0" y="27"/>
                    </a:cubicBezTo>
                    <a:cubicBezTo>
                      <a:pt x="171" y="688"/>
                      <a:pt x="356" y="1322"/>
                      <a:pt x="502" y="1996"/>
                    </a:cubicBezTo>
                    <a:cubicBezTo>
                      <a:pt x="634" y="2670"/>
                      <a:pt x="753" y="3344"/>
                      <a:pt x="819" y="4017"/>
                    </a:cubicBezTo>
                    <a:cubicBezTo>
                      <a:pt x="899" y="4692"/>
                      <a:pt x="964" y="5365"/>
                      <a:pt x="991" y="6026"/>
                    </a:cubicBezTo>
                    <a:cubicBezTo>
                      <a:pt x="991" y="6026"/>
                      <a:pt x="978" y="6528"/>
                      <a:pt x="978" y="7030"/>
                    </a:cubicBezTo>
                    <a:cubicBezTo>
                      <a:pt x="964" y="7520"/>
                      <a:pt x="938" y="8022"/>
                      <a:pt x="938" y="8022"/>
                    </a:cubicBezTo>
                    <a:cubicBezTo>
                      <a:pt x="925" y="8339"/>
                      <a:pt x="925" y="8669"/>
                      <a:pt x="872" y="8999"/>
                    </a:cubicBezTo>
                    <a:lnTo>
                      <a:pt x="700" y="9964"/>
                    </a:lnTo>
                    <a:lnTo>
                      <a:pt x="515" y="10929"/>
                    </a:lnTo>
                    <a:lnTo>
                      <a:pt x="409" y="11496"/>
                    </a:lnTo>
                    <a:lnTo>
                      <a:pt x="370" y="11681"/>
                    </a:lnTo>
                    <a:cubicBezTo>
                      <a:pt x="383" y="11721"/>
                      <a:pt x="476" y="11734"/>
                      <a:pt x="515" y="11761"/>
                    </a:cubicBezTo>
                    <a:lnTo>
                      <a:pt x="859" y="11880"/>
                    </a:lnTo>
                    <a:cubicBezTo>
                      <a:pt x="1440" y="12183"/>
                      <a:pt x="2021" y="12474"/>
                      <a:pt x="2603" y="12779"/>
                    </a:cubicBezTo>
                    <a:lnTo>
                      <a:pt x="3462" y="13228"/>
                    </a:lnTo>
                    <a:cubicBezTo>
                      <a:pt x="3753" y="13386"/>
                      <a:pt x="4017" y="13571"/>
                      <a:pt x="4281" y="13743"/>
                    </a:cubicBezTo>
                    <a:lnTo>
                      <a:pt x="4611" y="13122"/>
                    </a:lnTo>
                    <a:cubicBezTo>
                      <a:pt x="4320" y="12964"/>
                      <a:pt x="4044" y="12805"/>
                      <a:pt x="3739" y="12659"/>
                    </a:cubicBezTo>
                    <a:lnTo>
                      <a:pt x="2828" y="12276"/>
                    </a:lnTo>
                    <a:cubicBezTo>
                      <a:pt x="2220" y="12012"/>
                      <a:pt x="1612" y="11761"/>
                      <a:pt x="1004" y="11496"/>
                    </a:cubicBezTo>
                    <a:lnTo>
                      <a:pt x="859" y="11457"/>
                    </a:lnTo>
                    <a:cubicBezTo>
                      <a:pt x="846" y="11457"/>
                      <a:pt x="819" y="11457"/>
                      <a:pt x="819" y="11443"/>
                    </a:cubicBezTo>
                    <a:lnTo>
                      <a:pt x="819" y="11391"/>
                    </a:lnTo>
                    <a:lnTo>
                      <a:pt x="885" y="10994"/>
                    </a:lnTo>
                    <a:lnTo>
                      <a:pt x="1044" y="10016"/>
                    </a:lnTo>
                    <a:lnTo>
                      <a:pt x="1202" y="9039"/>
                    </a:lnTo>
                    <a:cubicBezTo>
                      <a:pt x="1255" y="8709"/>
                      <a:pt x="1255" y="8378"/>
                      <a:pt x="1281" y="8048"/>
                    </a:cubicBezTo>
                    <a:cubicBezTo>
                      <a:pt x="1281" y="8048"/>
                      <a:pt x="1308" y="7559"/>
                      <a:pt x="1334" y="7057"/>
                    </a:cubicBezTo>
                    <a:cubicBezTo>
                      <a:pt x="1361" y="6554"/>
                      <a:pt x="1374" y="6066"/>
                      <a:pt x="1374" y="6066"/>
                    </a:cubicBezTo>
                    <a:cubicBezTo>
                      <a:pt x="1374" y="5392"/>
                      <a:pt x="1348" y="4718"/>
                      <a:pt x="1322" y="4044"/>
                    </a:cubicBezTo>
                    <a:cubicBezTo>
                      <a:pt x="1295" y="2710"/>
                      <a:pt x="1123" y="1348"/>
                      <a:pt x="99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2" name="Google Shape;13072;p31"/>
              <p:cNvSpPr/>
              <p:nvPr/>
            </p:nvSpPr>
            <p:spPr>
              <a:xfrm>
                <a:off x="5881600" y="695900"/>
                <a:ext cx="326400" cy="83325"/>
              </a:xfrm>
              <a:custGeom>
                <a:avLst/>
                <a:gdLst/>
                <a:ahLst/>
                <a:cxnLst/>
                <a:rect l="l" t="t" r="r" b="b"/>
                <a:pathLst>
                  <a:path w="13056" h="3333" extrusionOk="0">
                    <a:moveTo>
                      <a:pt x="948" y="0"/>
                    </a:moveTo>
                    <a:cubicBezTo>
                      <a:pt x="910" y="0"/>
                      <a:pt x="872" y="1"/>
                      <a:pt x="834" y="3"/>
                    </a:cubicBezTo>
                    <a:lnTo>
                      <a:pt x="1" y="43"/>
                    </a:lnTo>
                    <a:lnTo>
                      <a:pt x="67" y="757"/>
                    </a:lnTo>
                    <a:lnTo>
                      <a:pt x="873" y="637"/>
                    </a:lnTo>
                    <a:cubicBezTo>
                      <a:pt x="1137" y="598"/>
                      <a:pt x="1415" y="611"/>
                      <a:pt x="1692" y="598"/>
                    </a:cubicBezTo>
                    <a:cubicBezTo>
                      <a:pt x="2234" y="584"/>
                      <a:pt x="2789" y="572"/>
                      <a:pt x="3331" y="545"/>
                    </a:cubicBezTo>
                    <a:lnTo>
                      <a:pt x="4996" y="690"/>
                    </a:lnTo>
                    <a:cubicBezTo>
                      <a:pt x="5260" y="717"/>
                      <a:pt x="5551" y="730"/>
                      <a:pt x="5815" y="783"/>
                    </a:cubicBezTo>
                    <a:lnTo>
                      <a:pt x="6621" y="954"/>
                    </a:lnTo>
                    <a:lnTo>
                      <a:pt x="7441" y="1139"/>
                    </a:lnTo>
                    <a:cubicBezTo>
                      <a:pt x="7705" y="1206"/>
                      <a:pt x="7982" y="1232"/>
                      <a:pt x="8233" y="1351"/>
                    </a:cubicBezTo>
                    <a:lnTo>
                      <a:pt x="9793" y="1893"/>
                    </a:lnTo>
                    <a:cubicBezTo>
                      <a:pt x="10057" y="1972"/>
                      <a:pt x="10295" y="2091"/>
                      <a:pt x="10545" y="2223"/>
                    </a:cubicBezTo>
                    <a:lnTo>
                      <a:pt x="11272" y="2593"/>
                    </a:lnTo>
                    <a:lnTo>
                      <a:pt x="12012" y="2950"/>
                    </a:lnTo>
                    <a:cubicBezTo>
                      <a:pt x="12131" y="3003"/>
                      <a:pt x="12250" y="3069"/>
                      <a:pt x="12382" y="3135"/>
                    </a:cubicBezTo>
                    <a:lnTo>
                      <a:pt x="12712" y="3333"/>
                    </a:lnTo>
                    <a:lnTo>
                      <a:pt x="13056" y="2659"/>
                    </a:lnTo>
                    <a:lnTo>
                      <a:pt x="12659" y="2501"/>
                    </a:lnTo>
                    <a:cubicBezTo>
                      <a:pt x="12541" y="2448"/>
                      <a:pt x="12409" y="2408"/>
                      <a:pt x="12277" y="2355"/>
                    </a:cubicBezTo>
                    <a:lnTo>
                      <a:pt x="11497" y="2078"/>
                    </a:lnTo>
                    <a:lnTo>
                      <a:pt x="10718" y="1774"/>
                    </a:lnTo>
                    <a:cubicBezTo>
                      <a:pt x="10466" y="1668"/>
                      <a:pt x="10202" y="1562"/>
                      <a:pt x="9925" y="1497"/>
                    </a:cubicBezTo>
                    <a:cubicBezTo>
                      <a:pt x="9396" y="1351"/>
                      <a:pt x="8854" y="1192"/>
                      <a:pt x="8325" y="1021"/>
                    </a:cubicBezTo>
                    <a:cubicBezTo>
                      <a:pt x="8061" y="928"/>
                      <a:pt x="7784" y="889"/>
                      <a:pt x="7506" y="836"/>
                    </a:cubicBezTo>
                    <a:lnTo>
                      <a:pt x="6687" y="664"/>
                    </a:lnTo>
                    <a:lnTo>
                      <a:pt x="5868" y="466"/>
                    </a:lnTo>
                    <a:cubicBezTo>
                      <a:pt x="5591" y="413"/>
                      <a:pt x="5313" y="399"/>
                      <a:pt x="5036" y="360"/>
                    </a:cubicBezTo>
                    <a:cubicBezTo>
                      <a:pt x="4481" y="294"/>
                      <a:pt x="3912" y="214"/>
                      <a:pt x="3357" y="122"/>
                    </a:cubicBezTo>
                    <a:cubicBezTo>
                      <a:pt x="2802" y="96"/>
                      <a:pt x="2234" y="70"/>
                      <a:pt x="1679" y="43"/>
                    </a:cubicBezTo>
                    <a:cubicBezTo>
                      <a:pt x="1439" y="31"/>
                      <a:pt x="1190" y="0"/>
                      <a:pt x="9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3" name="Google Shape;13073;p31"/>
              <p:cNvSpPr/>
              <p:nvPr/>
            </p:nvSpPr>
            <p:spPr>
              <a:xfrm>
                <a:off x="5887550" y="764950"/>
                <a:ext cx="288425" cy="75400"/>
              </a:xfrm>
              <a:custGeom>
                <a:avLst/>
                <a:gdLst/>
                <a:ahLst/>
                <a:cxnLst/>
                <a:rect l="l" t="t" r="r" b="b"/>
                <a:pathLst>
                  <a:path w="11537" h="3016" extrusionOk="0">
                    <a:moveTo>
                      <a:pt x="843" y="0"/>
                    </a:moveTo>
                    <a:cubicBezTo>
                      <a:pt x="809" y="0"/>
                      <a:pt x="775" y="1"/>
                      <a:pt x="741" y="3"/>
                    </a:cubicBezTo>
                    <a:lnTo>
                      <a:pt x="1" y="30"/>
                    </a:lnTo>
                    <a:lnTo>
                      <a:pt x="54" y="743"/>
                    </a:lnTo>
                    <a:lnTo>
                      <a:pt x="767" y="624"/>
                    </a:lnTo>
                    <a:cubicBezTo>
                      <a:pt x="1005" y="597"/>
                      <a:pt x="1243" y="611"/>
                      <a:pt x="1481" y="597"/>
                    </a:cubicBezTo>
                    <a:cubicBezTo>
                      <a:pt x="1970" y="585"/>
                      <a:pt x="2458" y="571"/>
                      <a:pt x="2934" y="532"/>
                    </a:cubicBezTo>
                    <a:lnTo>
                      <a:pt x="4401" y="664"/>
                    </a:lnTo>
                    <a:cubicBezTo>
                      <a:pt x="4639" y="690"/>
                      <a:pt x="4890" y="690"/>
                      <a:pt x="5128" y="743"/>
                    </a:cubicBezTo>
                    <a:lnTo>
                      <a:pt x="5841" y="902"/>
                    </a:lnTo>
                    <a:lnTo>
                      <a:pt x="6555" y="1060"/>
                    </a:lnTo>
                    <a:cubicBezTo>
                      <a:pt x="6792" y="1113"/>
                      <a:pt x="7030" y="1140"/>
                      <a:pt x="7255" y="1245"/>
                    </a:cubicBezTo>
                    <a:lnTo>
                      <a:pt x="8616" y="1734"/>
                    </a:lnTo>
                    <a:cubicBezTo>
                      <a:pt x="8854" y="1800"/>
                      <a:pt x="9065" y="1906"/>
                      <a:pt x="9277" y="2024"/>
                    </a:cubicBezTo>
                    <a:lnTo>
                      <a:pt x="9925" y="2355"/>
                    </a:lnTo>
                    <a:lnTo>
                      <a:pt x="10559" y="2672"/>
                    </a:lnTo>
                    <a:cubicBezTo>
                      <a:pt x="10665" y="2711"/>
                      <a:pt x="10783" y="2778"/>
                      <a:pt x="10889" y="2844"/>
                    </a:cubicBezTo>
                    <a:lnTo>
                      <a:pt x="11179" y="3016"/>
                    </a:lnTo>
                    <a:lnTo>
                      <a:pt x="11537" y="2341"/>
                    </a:lnTo>
                    <a:lnTo>
                      <a:pt x="11167" y="2197"/>
                    </a:lnTo>
                    <a:cubicBezTo>
                      <a:pt x="11061" y="2156"/>
                      <a:pt x="10955" y="2117"/>
                      <a:pt x="10836" y="2077"/>
                    </a:cubicBezTo>
                    <a:lnTo>
                      <a:pt x="10149" y="1839"/>
                    </a:lnTo>
                    <a:lnTo>
                      <a:pt x="9462" y="1575"/>
                    </a:lnTo>
                    <a:cubicBezTo>
                      <a:pt x="9237" y="1483"/>
                      <a:pt x="9012" y="1390"/>
                      <a:pt x="8762" y="1337"/>
                    </a:cubicBezTo>
                    <a:cubicBezTo>
                      <a:pt x="8286" y="1219"/>
                      <a:pt x="7810" y="1073"/>
                      <a:pt x="7347" y="928"/>
                    </a:cubicBezTo>
                    <a:cubicBezTo>
                      <a:pt x="7123" y="835"/>
                      <a:pt x="6872" y="809"/>
                      <a:pt x="6621" y="756"/>
                    </a:cubicBezTo>
                    <a:lnTo>
                      <a:pt x="5908" y="611"/>
                    </a:lnTo>
                    <a:lnTo>
                      <a:pt x="5180" y="439"/>
                    </a:lnTo>
                    <a:cubicBezTo>
                      <a:pt x="4943" y="386"/>
                      <a:pt x="4692" y="373"/>
                      <a:pt x="4440" y="347"/>
                    </a:cubicBezTo>
                    <a:cubicBezTo>
                      <a:pt x="3952" y="280"/>
                      <a:pt x="3463" y="201"/>
                      <a:pt x="2960" y="122"/>
                    </a:cubicBezTo>
                    <a:cubicBezTo>
                      <a:pt x="2472" y="109"/>
                      <a:pt x="1970" y="82"/>
                      <a:pt x="1481" y="42"/>
                    </a:cubicBezTo>
                    <a:cubicBezTo>
                      <a:pt x="1266" y="31"/>
                      <a:pt x="1050" y="0"/>
                      <a:pt x="8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4" name="Google Shape;13074;p31"/>
              <p:cNvSpPr/>
              <p:nvPr/>
            </p:nvSpPr>
            <p:spPr>
              <a:xfrm>
                <a:off x="6081800" y="240925"/>
                <a:ext cx="117950" cy="38175"/>
              </a:xfrm>
              <a:custGeom>
                <a:avLst/>
                <a:gdLst/>
                <a:ahLst/>
                <a:cxnLst/>
                <a:rect l="l" t="t" r="r" b="b"/>
                <a:pathLst>
                  <a:path w="4718" h="1527" extrusionOk="0">
                    <a:moveTo>
                      <a:pt x="133" y="0"/>
                    </a:moveTo>
                    <a:cubicBezTo>
                      <a:pt x="88" y="0"/>
                      <a:pt x="43" y="2"/>
                      <a:pt x="0" y="7"/>
                    </a:cubicBezTo>
                    <a:lnTo>
                      <a:pt x="278" y="707"/>
                    </a:lnTo>
                    <a:cubicBezTo>
                      <a:pt x="295" y="711"/>
                      <a:pt x="311" y="712"/>
                      <a:pt x="327" y="712"/>
                    </a:cubicBezTo>
                    <a:cubicBezTo>
                      <a:pt x="438" y="712"/>
                      <a:pt x="536" y="642"/>
                      <a:pt x="675" y="642"/>
                    </a:cubicBezTo>
                    <a:cubicBezTo>
                      <a:pt x="846" y="642"/>
                      <a:pt x="1018" y="642"/>
                      <a:pt x="1189" y="654"/>
                    </a:cubicBezTo>
                    <a:cubicBezTo>
                      <a:pt x="1547" y="695"/>
                      <a:pt x="1917" y="747"/>
                      <a:pt x="2287" y="827"/>
                    </a:cubicBezTo>
                    <a:cubicBezTo>
                      <a:pt x="2657" y="892"/>
                      <a:pt x="3013" y="972"/>
                      <a:pt x="3344" y="1077"/>
                    </a:cubicBezTo>
                    <a:cubicBezTo>
                      <a:pt x="3515" y="1144"/>
                      <a:pt x="3661" y="1209"/>
                      <a:pt x="3806" y="1289"/>
                    </a:cubicBezTo>
                    <a:cubicBezTo>
                      <a:pt x="3952" y="1368"/>
                      <a:pt x="4044" y="1447"/>
                      <a:pt x="4149" y="1526"/>
                    </a:cubicBezTo>
                    <a:lnTo>
                      <a:pt x="4718" y="906"/>
                    </a:lnTo>
                    <a:cubicBezTo>
                      <a:pt x="4480" y="839"/>
                      <a:pt x="4255" y="774"/>
                      <a:pt x="4057" y="747"/>
                    </a:cubicBezTo>
                    <a:lnTo>
                      <a:pt x="3449" y="654"/>
                    </a:lnTo>
                    <a:cubicBezTo>
                      <a:pt x="3066" y="602"/>
                      <a:pt x="2696" y="562"/>
                      <a:pt x="2326" y="496"/>
                    </a:cubicBezTo>
                    <a:cubicBezTo>
                      <a:pt x="1982" y="430"/>
                      <a:pt x="1626" y="337"/>
                      <a:pt x="1269" y="219"/>
                    </a:cubicBezTo>
                    <a:cubicBezTo>
                      <a:pt x="1071" y="166"/>
                      <a:pt x="886" y="113"/>
                      <a:pt x="687" y="60"/>
                    </a:cubicBezTo>
                    <a:cubicBezTo>
                      <a:pt x="527" y="39"/>
                      <a:pt x="324" y="0"/>
                      <a:pt x="1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31"/>
              <p:cNvSpPr/>
              <p:nvPr/>
            </p:nvSpPr>
            <p:spPr>
              <a:xfrm>
                <a:off x="6002850" y="530800"/>
                <a:ext cx="109700" cy="142725"/>
              </a:xfrm>
              <a:custGeom>
                <a:avLst/>
                <a:gdLst/>
                <a:ahLst/>
                <a:cxnLst/>
                <a:rect l="l" t="t" r="r" b="b"/>
                <a:pathLst>
                  <a:path w="4388" h="5709" extrusionOk="0">
                    <a:moveTo>
                      <a:pt x="3251" y="661"/>
                    </a:moveTo>
                    <a:lnTo>
                      <a:pt x="3290" y="714"/>
                    </a:lnTo>
                    <a:cubicBezTo>
                      <a:pt x="3331" y="793"/>
                      <a:pt x="3357" y="886"/>
                      <a:pt x="3396" y="965"/>
                    </a:cubicBezTo>
                    <a:lnTo>
                      <a:pt x="3436" y="1163"/>
                    </a:lnTo>
                    <a:cubicBezTo>
                      <a:pt x="3463" y="1242"/>
                      <a:pt x="3463" y="1322"/>
                      <a:pt x="3475" y="1401"/>
                    </a:cubicBezTo>
                    <a:cubicBezTo>
                      <a:pt x="3542" y="1718"/>
                      <a:pt x="3568" y="2049"/>
                      <a:pt x="3607" y="2379"/>
                    </a:cubicBezTo>
                    <a:cubicBezTo>
                      <a:pt x="3687" y="3053"/>
                      <a:pt x="3819" y="3674"/>
                      <a:pt x="3898" y="4308"/>
                    </a:cubicBezTo>
                    <a:lnTo>
                      <a:pt x="3951" y="4704"/>
                    </a:lnTo>
                    <a:cubicBezTo>
                      <a:pt x="3977" y="4903"/>
                      <a:pt x="3991" y="5101"/>
                      <a:pt x="3991" y="5101"/>
                    </a:cubicBezTo>
                    <a:cubicBezTo>
                      <a:pt x="3991" y="5141"/>
                      <a:pt x="4018" y="5206"/>
                      <a:pt x="3991" y="5206"/>
                    </a:cubicBezTo>
                    <a:lnTo>
                      <a:pt x="3885" y="5167"/>
                    </a:lnTo>
                    <a:cubicBezTo>
                      <a:pt x="3885" y="5153"/>
                      <a:pt x="3607" y="5101"/>
                      <a:pt x="3607" y="5101"/>
                    </a:cubicBezTo>
                    <a:cubicBezTo>
                      <a:pt x="2704" y="4940"/>
                      <a:pt x="1810" y="4682"/>
                      <a:pt x="889" y="4656"/>
                    </a:cubicBezTo>
                    <a:lnTo>
                      <a:pt x="889" y="4656"/>
                    </a:lnTo>
                    <a:cubicBezTo>
                      <a:pt x="1055" y="4300"/>
                      <a:pt x="1226" y="3940"/>
                      <a:pt x="1401" y="3582"/>
                    </a:cubicBezTo>
                    <a:lnTo>
                      <a:pt x="1863" y="2736"/>
                    </a:lnTo>
                    <a:lnTo>
                      <a:pt x="2379" y="1917"/>
                    </a:lnTo>
                    <a:lnTo>
                      <a:pt x="2934" y="1110"/>
                    </a:lnTo>
                    <a:lnTo>
                      <a:pt x="3132" y="819"/>
                    </a:lnTo>
                    <a:lnTo>
                      <a:pt x="3211" y="714"/>
                    </a:lnTo>
                    <a:lnTo>
                      <a:pt x="3251" y="661"/>
                    </a:lnTo>
                    <a:close/>
                    <a:moveTo>
                      <a:pt x="3357" y="0"/>
                    </a:moveTo>
                    <a:cubicBezTo>
                      <a:pt x="3317" y="27"/>
                      <a:pt x="3278" y="79"/>
                      <a:pt x="3238" y="120"/>
                    </a:cubicBezTo>
                    <a:lnTo>
                      <a:pt x="3026" y="397"/>
                    </a:lnTo>
                    <a:lnTo>
                      <a:pt x="2643" y="872"/>
                    </a:lnTo>
                    <a:lnTo>
                      <a:pt x="2048" y="1652"/>
                    </a:lnTo>
                    <a:cubicBezTo>
                      <a:pt x="2048" y="1652"/>
                      <a:pt x="1903" y="1850"/>
                      <a:pt x="1771" y="2049"/>
                    </a:cubicBezTo>
                    <a:cubicBezTo>
                      <a:pt x="1625" y="2247"/>
                      <a:pt x="1481" y="2458"/>
                      <a:pt x="1481" y="2458"/>
                    </a:cubicBezTo>
                    <a:lnTo>
                      <a:pt x="965" y="3304"/>
                    </a:lnTo>
                    <a:cubicBezTo>
                      <a:pt x="621" y="3872"/>
                      <a:pt x="304" y="4440"/>
                      <a:pt x="1" y="5009"/>
                    </a:cubicBezTo>
                    <a:lnTo>
                      <a:pt x="270" y="5171"/>
                    </a:lnTo>
                    <a:lnTo>
                      <a:pt x="278" y="5391"/>
                    </a:lnTo>
                    <a:cubicBezTo>
                      <a:pt x="370" y="5377"/>
                      <a:pt x="466" y="5362"/>
                      <a:pt x="563" y="5349"/>
                    </a:cubicBezTo>
                    <a:lnTo>
                      <a:pt x="563" y="5349"/>
                    </a:lnTo>
                    <a:lnTo>
                      <a:pt x="568" y="5352"/>
                    </a:lnTo>
                    <a:cubicBezTo>
                      <a:pt x="569" y="5351"/>
                      <a:pt x="570" y="5350"/>
                      <a:pt x="570" y="5348"/>
                    </a:cubicBezTo>
                    <a:lnTo>
                      <a:pt x="570" y="5348"/>
                    </a:lnTo>
                    <a:cubicBezTo>
                      <a:pt x="736" y="5326"/>
                      <a:pt x="906" y="5307"/>
                      <a:pt x="1070" y="5299"/>
                    </a:cubicBezTo>
                    <a:cubicBezTo>
                      <a:pt x="1135" y="5293"/>
                      <a:pt x="1199" y="5290"/>
                      <a:pt x="1263" y="5290"/>
                    </a:cubicBezTo>
                    <a:cubicBezTo>
                      <a:pt x="1464" y="5290"/>
                      <a:pt x="1666" y="5315"/>
                      <a:pt x="1877" y="5326"/>
                    </a:cubicBezTo>
                    <a:cubicBezTo>
                      <a:pt x="2418" y="5365"/>
                      <a:pt x="2961" y="5432"/>
                      <a:pt x="3502" y="5511"/>
                    </a:cubicBezTo>
                    <a:cubicBezTo>
                      <a:pt x="3502" y="5511"/>
                      <a:pt x="3648" y="5523"/>
                      <a:pt x="3780" y="5550"/>
                    </a:cubicBezTo>
                    <a:lnTo>
                      <a:pt x="4044" y="5629"/>
                    </a:lnTo>
                    <a:lnTo>
                      <a:pt x="4335" y="5708"/>
                    </a:lnTo>
                    <a:lnTo>
                      <a:pt x="4374" y="5708"/>
                    </a:lnTo>
                    <a:cubicBezTo>
                      <a:pt x="4388" y="5708"/>
                      <a:pt x="4374" y="5682"/>
                      <a:pt x="4374" y="5669"/>
                    </a:cubicBezTo>
                    <a:lnTo>
                      <a:pt x="4361" y="5576"/>
                    </a:lnTo>
                    <a:lnTo>
                      <a:pt x="4347" y="5405"/>
                    </a:lnTo>
                    <a:cubicBezTo>
                      <a:pt x="4347" y="5405"/>
                      <a:pt x="4308" y="5114"/>
                      <a:pt x="4282" y="4824"/>
                    </a:cubicBezTo>
                    <a:lnTo>
                      <a:pt x="4203" y="4242"/>
                    </a:lnTo>
                    <a:cubicBezTo>
                      <a:pt x="4123" y="3594"/>
                      <a:pt x="3965" y="2960"/>
                      <a:pt x="3898" y="2326"/>
                    </a:cubicBezTo>
                    <a:cubicBezTo>
                      <a:pt x="3859" y="2009"/>
                      <a:pt x="3845" y="1679"/>
                      <a:pt x="3792" y="1335"/>
                    </a:cubicBezTo>
                    <a:cubicBezTo>
                      <a:pt x="3780" y="1256"/>
                      <a:pt x="3766" y="1177"/>
                      <a:pt x="3753" y="1084"/>
                    </a:cubicBezTo>
                    <a:lnTo>
                      <a:pt x="3687" y="793"/>
                    </a:lnTo>
                    <a:cubicBezTo>
                      <a:pt x="3607" y="582"/>
                      <a:pt x="3542" y="370"/>
                      <a:pt x="3422" y="159"/>
                    </a:cubicBezTo>
                    <a:lnTo>
                      <a:pt x="335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6" name="Google Shape;13076;p31"/>
              <p:cNvSpPr/>
              <p:nvPr/>
            </p:nvSpPr>
            <p:spPr>
              <a:xfrm>
                <a:off x="6286950" y="488500"/>
                <a:ext cx="343900" cy="177150"/>
              </a:xfrm>
              <a:custGeom>
                <a:avLst/>
                <a:gdLst/>
                <a:ahLst/>
                <a:cxnLst/>
                <a:rect l="l" t="t" r="r" b="b"/>
                <a:pathLst>
                  <a:path w="13756" h="7086" extrusionOk="0">
                    <a:moveTo>
                      <a:pt x="13187" y="1"/>
                    </a:moveTo>
                    <a:cubicBezTo>
                      <a:pt x="12011" y="649"/>
                      <a:pt x="10809" y="1257"/>
                      <a:pt x="9685" y="1983"/>
                    </a:cubicBezTo>
                    <a:cubicBezTo>
                      <a:pt x="9118" y="2326"/>
                      <a:pt x="8563" y="2684"/>
                      <a:pt x="8008" y="3054"/>
                    </a:cubicBezTo>
                    <a:cubicBezTo>
                      <a:pt x="8008" y="3054"/>
                      <a:pt x="7611" y="3357"/>
                      <a:pt x="7215" y="3648"/>
                    </a:cubicBezTo>
                    <a:cubicBezTo>
                      <a:pt x="6819" y="3952"/>
                      <a:pt x="6408" y="4269"/>
                      <a:pt x="6408" y="4269"/>
                    </a:cubicBezTo>
                    <a:cubicBezTo>
                      <a:pt x="6158" y="4481"/>
                      <a:pt x="5867" y="4666"/>
                      <a:pt x="5629" y="4904"/>
                    </a:cubicBezTo>
                    <a:lnTo>
                      <a:pt x="4902" y="5591"/>
                    </a:lnTo>
                    <a:lnTo>
                      <a:pt x="4189" y="6278"/>
                    </a:lnTo>
                    <a:lnTo>
                      <a:pt x="3898" y="6555"/>
                    </a:lnTo>
                    <a:lnTo>
                      <a:pt x="3845" y="6581"/>
                    </a:lnTo>
                    <a:cubicBezTo>
                      <a:pt x="3842" y="6584"/>
                      <a:pt x="3840" y="6585"/>
                      <a:pt x="3837" y="6585"/>
                    </a:cubicBezTo>
                    <a:cubicBezTo>
                      <a:pt x="3827" y="6585"/>
                      <a:pt x="3816" y="6566"/>
                      <a:pt x="3806" y="6555"/>
                    </a:cubicBezTo>
                    <a:lnTo>
                      <a:pt x="3686" y="6476"/>
                    </a:lnTo>
                    <a:cubicBezTo>
                      <a:pt x="3145" y="6106"/>
                      <a:pt x="2617" y="5709"/>
                      <a:pt x="2048" y="5353"/>
                    </a:cubicBezTo>
                    <a:cubicBezTo>
                      <a:pt x="1480" y="5022"/>
                      <a:pt x="899" y="4692"/>
                      <a:pt x="330" y="4375"/>
                    </a:cubicBezTo>
                    <a:lnTo>
                      <a:pt x="0" y="4996"/>
                    </a:lnTo>
                    <a:cubicBezTo>
                      <a:pt x="594" y="5274"/>
                      <a:pt x="1176" y="5551"/>
                      <a:pt x="1771" y="5829"/>
                    </a:cubicBezTo>
                    <a:cubicBezTo>
                      <a:pt x="2339" y="6132"/>
                      <a:pt x="2894" y="6489"/>
                      <a:pt x="3462" y="6819"/>
                    </a:cubicBezTo>
                    <a:lnTo>
                      <a:pt x="3753" y="7004"/>
                    </a:lnTo>
                    <a:cubicBezTo>
                      <a:pt x="3801" y="7028"/>
                      <a:pt x="3859" y="7085"/>
                      <a:pt x="3900" y="7085"/>
                    </a:cubicBezTo>
                    <a:cubicBezTo>
                      <a:pt x="3904" y="7085"/>
                      <a:pt x="3908" y="7085"/>
                      <a:pt x="3912" y="7083"/>
                    </a:cubicBezTo>
                    <a:lnTo>
                      <a:pt x="4056" y="6939"/>
                    </a:lnTo>
                    <a:lnTo>
                      <a:pt x="4467" y="6516"/>
                    </a:lnTo>
                    <a:lnTo>
                      <a:pt x="5154" y="5829"/>
                    </a:lnTo>
                    <a:lnTo>
                      <a:pt x="5867" y="5128"/>
                    </a:lnTo>
                    <a:cubicBezTo>
                      <a:pt x="6105" y="4904"/>
                      <a:pt x="6382" y="4719"/>
                      <a:pt x="6646" y="4507"/>
                    </a:cubicBezTo>
                    <a:lnTo>
                      <a:pt x="7439" y="3926"/>
                    </a:lnTo>
                    <a:cubicBezTo>
                      <a:pt x="7835" y="3648"/>
                      <a:pt x="8246" y="3357"/>
                      <a:pt x="8246" y="3357"/>
                    </a:cubicBezTo>
                    <a:cubicBezTo>
                      <a:pt x="8801" y="3014"/>
                      <a:pt x="9395" y="2696"/>
                      <a:pt x="9990" y="2393"/>
                    </a:cubicBezTo>
                    <a:cubicBezTo>
                      <a:pt x="11153" y="1759"/>
                      <a:pt x="12460" y="1269"/>
                      <a:pt x="13755" y="807"/>
                    </a:cubicBezTo>
                    <a:lnTo>
                      <a:pt x="1318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7" name="Google Shape;13077;p31"/>
              <p:cNvSpPr/>
              <p:nvPr/>
            </p:nvSpPr>
            <p:spPr>
              <a:xfrm>
                <a:off x="6538675" y="566150"/>
                <a:ext cx="171450" cy="345875"/>
              </a:xfrm>
              <a:custGeom>
                <a:avLst/>
                <a:gdLst/>
                <a:ahLst/>
                <a:cxnLst/>
                <a:rect l="l" t="t" r="r" b="b"/>
                <a:pathLst>
                  <a:path w="6858" h="13835" extrusionOk="0">
                    <a:moveTo>
                      <a:pt x="6012" y="1"/>
                    </a:moveTo>
                    <a:cubicBezTo>
                      <a:pt x="5603" y="1296"/>
                      <a:pt x="5192" y="2564"/>
                      <a:pt x="4558" y="3780"/>
                    </a:cubicBezTo>
                    <a:cubicBezTo>
                      <a:pt x="4255" y="4387"/>
                      <a:pt x="3938" y="4982"/>
                      <a:pt x="3607" y="5563"/>
                    </a:cubicBezTo>
                    <a:cubicBezTo>
                      <a:pt x="3607" y="5563"/>
                      <a:pt x="3330" y="5986"/>
                      <a:pt x="3052" y="6396"/>
                    </a:cubicBezTo>
                    <a:cubicBezTo>
                      <a:pt x="2775" y="6805"/>
                      <a:pt x="2484" y="7215"/>
                      <a:pt x="2484" y="7215"/>
                    </a:cubicBezTo>
                    <a:cubicBezTo>
                      <a:pt x="2286" y="7479"/>
                      <a:pt x="2114" y="7756"/>
                      <a:pt x="1889" y="7994"/>
                    </a:cubicBezTo>
                    <a:lnTo>
                      <a:pt x="1228" y="8722"/>
                    </a:lnTo>
                    <a:lnTo>
                      <a:pt x="555" y="9435"/>
                    </a:lnTo>
                    <a:lnTo>
                      <a:pt x="145" y="9844"/>
                    </a:lnTo>
                    <a:lnTo>
                      <a:pt x="13" y="9990"/>
                    </a:lnTo>
                    <a:cubicBezTo>
                      <a:pt x="0" y="10029"/>
                      <a:pt x="79" y="10082"/>
                      <a:pt x="106" y="10135"/>
                    </a:cubicBezTo>
                    <a:lnTo>
                      <a:pt x="317" y="10426"/>
                    </a:lnTo>
                    <a:cubicBezTo>
                      <a:pt x="687" y="10968"/>
                      <a:pt x="978" y="11562"/>
                      <a:pt x="1308" y="12117"/>
                    </a:cubicBezTo>
                    <a:cubicBezTo>
                      <a:pt x="1625" y="12686"/>
                      <a:pt x="1968" y="13227"/>
                      <a:pt x="2206" y="13835"/>
                    </a:cubicBezTo>
                    <a:lnTo>
                      <a:pt x="2814" y="13491"/>
                    </a:lnTo>
                    <a:cubicBezTo>
                      <a:pt x="2537" y="12897"/>
                      <a:pt x="2141" y="12368"/>
                      <a:pt x="1771" y="11814"/>
                    </a:cubicBezTo>
                    <a:cubicBezTo>
                      <a:pt x="1401" y="11271"/>
                      <a:pt x="1057" y="10690"/>
                      <a:pt x="647" y="10175"/>
                    </a:cubicBezTo>
                    <a:lnTo>
                      <a:pt x="555" y="10069"/>
                    </a:lnTo>
                    <a:cubicBezTo>
                      <a:pt x="541" y="10056"/>
                      <a:pt x="515" y="10043"/>
                      <a:pt x="515" y="10029"/>
                    </a:cubicBezTo>
                    <a:lnTo>
                      <a:pt x="555" y="9990"/>
                    </a:lnTo>
                    <a:lnTo>
                      <a:pt x="819" y="9686"/>
                    </a:lnTo>
                    <a:lnTo>
                      <a:pt x="1480" y="8959"/>
                    </a:lnTo>
                    <a:lnTo>
                      <a:pt x="2141" y="8219"/>
                    </a:lnTo>
                    <a:cubicBezTo>
                      <a:pt x="2365" y="7968"/>
                      <a:pt x="2550" y="7691"/>
                      <a:pt x="2749" y="7427"/>
                    </a:cubicBezTo>
                    <a:cubicBezTo>
                      <a:pt x="2749" y="7427"/>
                      <a:pt x="3039" y="7016"/>
                      <a:pt x="3330" y="6620"/>
                    </a:cubicBezTo>
                    <a:lnTo>
                      <a:pt x="3911" y="5801"/>
                    </a:lnTo>
                    <a:cubicBezTo>
                      <a:pt x="4268" y="5233"/>
                      <a:pt x="4611" y="4664"/>
                      <a:pt x="4955" y="4070"/>
                    </a:cubicBezTo>
                    <a:cubicBezTo>
                      <a:pt x="5655" y="2934"/>
                      <a:pt x="6276" y="1678"/>
                      <a:pt x="6857" y="515"/>
                    </a:cubicBezTo>
                    <a:lnTo>
                      <a:pt x="601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8" name="Google Shape;13078;p31"/>
              <p:cNvSpPr/>
              <p:nvPr/>
            </p:nvSpPr>
            <p:spPr>
              <a:xfrm>
                <a:off x="6199725" y="763025"/>
                <a:ext cx="247450" cy="241175"/>
              </a:xfrm>
              <a:custGeom>
                <a:avLst/>
                <a:gdLst/>
                <a:ahLst/>
                <a:cxnLst/>
                <a:rect l="l" t="t" r="r" b="b"/>
                <a:pathLst>
                  <a:path w="9898" h="9647" extrusionOk="0">
                    <a:moveTo>
                      <a:pt x="331" y="1"/>
                    </a:moveTo>
                    <a:lnTo>
                      <a:pt x="1" y="621"/>
                    </a:lnTo>
                    <a:cubicBezTo>
                      <a:pt x="477" y="873"/>
                      <a:pt x="965" y="1111"/>
                      <a:pt x="1454" y="1349"/>
                    </a:cubicBezTo>
                    <a:cubicBezTo>
                      <a:pt x="1904" y="1652"/>
                      <a:pt x="2366" y="1943"/>
                      <a:pt x="2829" y="2233"/>
                    </a:cubicBezTo>
                    <a:cubicBezTo>
                      <a:pt x="3317" y="2511"/>
                      <a:pt x="3713" y="2894"/>
                      <a:pt x="4150" y="3238"/>
                    </a:cubicBezTo>
                    <a:cubicBezTo>
                      <a:pt x="4573" y="3595"/>
                      <a:pt x="5022" y="3912"/>
                      <a:pt x="5392" y="4335"/>
                    </a:cubicBezTo>
                    <a:lnTo>
                      <a:pt x="6541" y="5537"/>
                    </a:lnTo>
                    <a:lnTo>
                      <a:pt x="7533" y="6858"/>
                    </a:lnTo>
                    <a:cubicBezTo>
                      <a:pt x="7889" y="7281"/>
                      <a:pt x="8141" y="7783"/>
                      <a:pt x="8417" y="8246"/>
                    </a:cubicBezTo>
                    <a:lnTo>
                      <a:pt x="8840" y="8946"/>
                    </a:lnTo>
                    <a:cubicBezTo>
                      <a:pt x="8893" y="9065"/>
                      <a:pt x="8999" y="9171"/>
                      <a:pt x="9065" y="9303"/>
                    </a:cubicBezTo>
                    <a:lnTo>
                      <a:pt x="9237" y="9647"/>
                    </a:lnTo>
                    <a:lnTo>
                      <a:pt x="9897" y="9277"/>
                    </a:lnTo>
                    <a:lnTo>
                      <a:pt x="9647" y="8919"/>
                    </a:lnTo>
                    <a:cubicBezTo>
                      <a:pt x="9568" y="8801"/>
                      <a:pt x="9462" y="8722"/>
                      <a:pt x="9383" y="8602"/>
                    </a:cubicBezTo>
                    <a:lnTo>
                      <a:pt x="8880" y="7942"/>
                    </a:lnTo>
                    <a:cubicBezTo>
                      <a:pt x="8550" y="7492"/>
                      <a:pt x="8273" y="7004"/>
                      <a:pt x="7863" y="6608"/>
                    </a:cubicBezTo>
                    <a:cubicBezTo>
                      <a:pt x="7506" y="6185"/>
                      <a:pt x="7136" y="5748"/>
                      <a:pt x="6793" y="5313"/>
                    </a:cubicBezTo>
                    <a:cubicBezTo>
                      <a:pt x="6383" y="4929"/>
                      <a:pt x="5986" y="4533"/>
                      <a:pt x="5604" y="4123"/>
                    </a:cubicBezTo>
                    <a:cubicBezTo>
                      <a:pt x="5234" y="3687"/>
                      <a:pt x="4784" y="3357"/>
                      <a:pt x="4361" y="2987"/>
                    </a:cubicBezTo>
                    <a:cubicBezTo>
                      <a:pt x="3939" y="2617"/>
                      <a:pt x="3555" y="2207"/>
                      <a:pt x="3079" y="1904"/>
                    </a:cubicBezTo>
                    <a:cubicBezTo>
                      <a:pt x="2630" y="1560"/>
                      <a:pt x="2194" y="1217"/>
                      <a:pt x="1745" y="873"/>
                    </a:cubicBezTo>
                    <a:cubicBezTo>
                      <a:pt x="1269" y="582"/>
                      <a:pt x="794" y="292"/>
                      <a:pt x="33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9" name="Google Shape;13079;p31"/>
              <p:cNvSpPr/>
              <p:nvPr/>
            </p:nvSpPr>
            <p:spPr>
              <a:xfrm>
                <a:off x="6167375" y="824125"/>
                <a:ext cx="219675" cy="214100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8564" extrusionOk="0">
                    <a:moveTo>
                      <a:pt x="330" y="1"/>
                    </a:moveTo>
                    <a:lnTo>
                      <a:pt x="0" y="622"/>
                    </a:lnTo>
                    <a:cubicBezTo>
                      <a:pt x="423" y="834"/>
                      <a:pt x="846" y="1045"/>
                      <a:pt x="1281" y="1257"/>
                    </a:cubicBezTo>
                    <a:cubicBezTo>
                      <a:pt x="1678" y="1521"/>
                      <a:pt x="2088" y="1771"/>
                      <a:pt x="2497" y="2023"/>
                    </a:cubicBezTo>
                    <a:cubicBezTo>
                      <a:pt x="2933" y="2261"/>
                      <a:pt x="3277" y="2604"/>
                      <a:pt x="3660" y="2908"/>
                    </a:cubicBezTo>
                    <a:cubicBezTo>
                      <a:pt x="4030" y="3212"/>
                      <a:pt x="4440" y="3503"/>
                      <a:pt x="4757" y="3873"/>
                    </a:cubicBezTo>
                    <a:lnTo>
                      <a:pt x="5774" y="4930"/>
                    </a:lnTo>
                    <a:lnTo>
                      <a:pt x="6646" y="6106"/>
                    </a:lnTo>
                    <a:cubicBezTo>
                      <a:pt x="6963" y="6475"/>
                      <a:pt x="7162" y="6912"/>
                      <a:pt x="7412" y="7321"/>
                    </a:cubicBezTo>
                    <a:lnTo>
                      <a:pt x="7782" y="7943"/>
                    </a:lnTo>
                    <a:cubicBezTo>
                      <a:pt x="7835" y="8048"/>
                      <a:pt x="7928" y="8140"/>
                      <a:pt x="7967" y="8260"/>
                    </a:cubicBezTo>
                    <a:lnTo>
                      <a:pt x="8126" y="8563"/>
                    </a:lnTo>
                    <a:lnTo>
                      <a:pt x="8787" y="8193"/>
                    </a:lnTo>
                    <a:lnTo>
                      <a:pt x="8562" y="7876"/>
                    </a:lnTo>
                    <a:cubicBezTo>
                      <a:pt x="8496" y="7784"/>
                      <a:pt x="8390" y="7705"/>
                      <a:pt x="8325" y="7599"/>
                    </a:cubicBezTo>
                    <a:lnTo>
                      <a:pt x="7875" y="7018"/>
                    </a:lnTo>
                    <a:cubicBezTo>
                      <a:pt x="7585" y="6621"/>
                      <a:pt x="7333" y="6199"/>
                      <a:pt x="6977" y="5841"/>
                    </a:cubicBezTo>
                    <a:cubicBezTo>
                      <a:pt x="6646" y="5471"/>
                      <a:pt x="6329" y="5101"/>
                      <a:pt x="6025" y="4705"/>
                    </a:cubicBezTo>
                    <a:cubicBezTo>
                      <a:pt x="5655" y="4361"/>
                      <a:pt x="5312" y="4018"/>
                      <a:pt x="4968" y="3662"/>
                    </a:cubicBezTo>
                    <a:cubicBezTo>
                      <a:pt x="4651" y="3278"/>
                      <a:pt x="4241" y="2987"/>
                      <a:pt x="3871" y="2644"/>
                    </a:cubicBezTo>
                    <a:cubicBezTo>
                      <a:pt x="3501" y="2326"/>
                      <a:pt x="3158" y="1956"/>
                      <a:pt x="2748" y="1692"/>
                    </a:cubicBezTo>
                    <a:cubicBezTo>
                      <a:pt x="2352" y="1389"/>
                      <a:pt x="1968" y="1084"/>
                      <a:pt x="1572" y="781"/>
                    </a:cubicBezTo>
                    <a:cubicBezTo>
                      <a:pt x="1163" y="517"/>
                      <a:pt x="740" y="252"/>
                      <a:pt x="33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0" name="Google Shape;13080;p31"/>
              <p:cNvSpPr/>
              <p:nvPr/>
            </p:nvSpPr>
            <p:spPr>
              <a:xfrm>
                <a:off x="6618925" y="488200"/>
                <a:ext cx="90525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3621" h="3528" extrusionOk="0">
                    <a:moveTo>
                      <a:pt x="146" y="0"/>
                    </a:moveTo>
                    <a:lnTo>
                      <a:pt x="0" y="753"/>
                    </a:lnTo>
                    <a:cubicBezTo>
                      <a:pt x="93" y="846"/>
                      <a:pt x="226" y="832"/>
                      <a:pt x="370" y="899"/>
                    </a:cubicBezTo>
                    <a:lnTo>
                      <a:pt x="807" y="1176"/>
                    </a:lnTo>
                    <a:cubicBezTo>
                      <a:pt x="1098" y="1387"/>
                      <a:pt x="1362" y="1651"/>
                      <a:pt x="1639" y="1916"/>
                    </a:cubicBezTo>
                    <a:cubicBezTo>
                      <a:pt x="1917" y="2167"/>
                      <a:pt x="2167" y="2431"/>
                      <a:pt x="2379" y="2708"/>
                    </a:cubicBezTo>
                    <a:cubicBezTo>
                      <a:pt x="2485" y="2854"/>
                      <a:pt x="2564" y="2999"/>
                      <a:pt x="2657" y="3131"/>
                    </a:cubicBezTo>
                    <a:cubicBezTo>
                      <a:pt x="2736" y="3277"/>
                      <a:pt x="2763" y="3409"/>
                      <a:pt x="2802" y="3528"/>
                    </a:cubicBezTo>
                    <a:lnTo>
                      <a:pt x="3621" y="3304"/>
                    </a:lnTo>
                    <a:cubicBezTo>
                      <a:pt x="3462" y="3131"/>
                      <a:pt x="3304" y="2946"/>
                      <a:pt x="3159" y="2814"/>
                    </a:cubicBezTo>
                    <a:lnTo>
                      <a:pt x="2710" y="2405"/>
                    </a:lnTo>
                    <a:cubicBezTo>
                      <a:pt x="2405" y="2153"/>
                      <a:pt x="2115" y="1916"/>
                      <a:pt x="1850" y="1665"/>
                    </a:cubicBezTo>
                    <a:cubicBezTo>
                      <a:pt x="1600" y="1427"/>
                      <a:pt x="1362" y="1123"/>
                      <a:pt x="1110" y="846"/>
                    </a:cubicBezTo>
                    <a:cubicBezTo>
                      <a:pt x="978" y="714"/>
                      <a:pt x="833" y="568"/>
                      <a:pt x="701" y="423"/>
                    </a:cubicBezTo>
                    <a:cubicBezTo>
                      <a:pt x="543" y="291"/>
                      <a:pt x="358" y="106"/>
                      <a:pt x="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1" name="Google Shape;13081;p31"/>
              <p:cNvSpPr/>
              <p:nvPr/>
            </p:nvSpPr>
            <p:spPr>
              <a:xfrm>
                <a:off x="6331525" y="733975"/>
                <a:ext cx="138450" cy="134125"/>
              </a:xfrm>
              <a:custGeom>
                <a:avLst/>
                <a:gdLst/>
                <a:ahLst/>
                <a:cxnLst/>
                <a:rect l="l" t="t" r="r" b="b"/>
                <a:pathLst>
                  <a:path w="5538" h="5365" extrusionOk="0">
                    <a:moveTo>
                      <a:pt x="5101" y="502"/>
                    </a:moveTo>
                    <a:lnTo>
                      <a:pt x="5101" y="568"/>
                    </a:lnTo>
                    <a:cubicBezTo>
                      <a:pt x="5088" y="661"/>
                      <a:pt x="5062" y="740"/>
                      <a:pt x="5048" y="832"/>
                    </a:cubicBezTo>
                    <a:lnTo>
                      <a:pt x="4983" y="1031"/>
                    </a:lnTo>
                    <a:cubicBezTo>
                      <a:pt x="4956" y="1096"/>
                      <a:pt x="4916" y="1176"/>
                      <a:pt x="4890" y="1255"/>
                    </a:cubicBezTo>
                    <a:cubicBezTo>
                      <a:pt x="4758" y="1546"/>
                      <a:pt x="4599" y="1850"/>
                      <a:pt x="4454" y="2141"/>
                    </a:cubicBezTo>
                    <a:cubicBezTo>
                      <a:pt x="4150" y="2761"/>
                      <a:pt x="3938" y="3356"/>
                      <a:pt x="3648" y="3938"/>
                    </a:cubicBezTo>
                    <a:lnTo>
                      <a:pt x="3304" y="4651"/>
                    </a:lnTo>
                    <a:cubicBezTo>
                      <a:pt x="3292" y="4663"/>
                      <a:pt x="3280" y="4732"/>
                      <a:pt x="3257" y="4732"/>
                    </a:cubicBezTo>
                    <a:cubicBezTo>
                      <a:pt x="3255" y="4732"/>
                      <a:pt x="3253" y="4731"/>
                      <a:pt x="3251" y="4731"/>
                    </a:cubicBezTo>
                    <a:lnTo>
                      <a:pt x="3172" y="4651"/>
                    </a:lnTo>
                    <a:lnTo>
                      <a:pt x="2974" y="4440"/>
                    </a:lnTo>
                    <a:lnTo>
                      <a:pt x="1771" y="3237"/>
                    </a:lnTo>
                    <a:cubicBezTo>
                      <a:pt x="1515" y="2997"/>
                      <a:pt x="1227" y="2788"/>
                      <a:pt x="931" y="2591"/>
                    </a:cubicBezTo>
                    <a:lnTo>
                      <a:pt x="931" y="2591"/>
                    </a:lnTo>
                    <a:cubicBezTo>
                      <a:pt x="1260" y="2385"/>
                      <a:pt x="1595" y="2181"/>
                      <a:pt x="1930" y="1982"/>
                    </a:cubicBezTo>
                    <a:lnTo>
                      <a:pt x="2802" y="1493"/>
                    </a:lnTo>
                    <a:lnTo>
                      <a:pt x="3251" y="1281"/>
                    </a:lnTo>
                    <a:cubicBezTo>
                      <a:pt x="3463" y="1176"/>
                      <a:pt x="3688" y="1084"/>
                      <a:pt x="3688" y="1084"/>
                    </a:cubicBezTo>
                    <a:lnTo>
                      <a:pt x="4586" y="700"/>
                    </a:lnTo>
                    <a:lnTo>
                      <a:pt x="4903" y="581"/>
                    </a:lnTo>
                    <a:lnTo>
                      <a:pt x="5036" y="529"/>
                    </a:lnTo>
                    <a:lnTo>
                      <a:pt x="5101" y="502"/>
                    </a:lnTo>
                    <a:close/>
                    <a:moveTo>
                      <a:pt x="5538" y="0"/>
                    </a:moveTo>
                    <a:cubicBezTo>
                      <a:pt x="5485" y="0"/>
                      <a:pt x="5432" y="26"/>
                      <a:pt x="5379" y="39"/>
                    </a:cubicBezTo>
                    <a:lnTo>
                      <a:pt x="5048" y="145"/>
                    </a:lnTo>
                    <a:lnTo>
                      <a:pt x="4467" y="344"/>
                    </a:lnTo>
                    <a:cubicBezTo>
                      <a:pt x="4467" y="344"/>
                      <a:pt x="4243" y="423"/>
                      <a:pt x="4005" y="515"/>
                    </a:cubicBezTo>
                    <a:cubicBezTo>
                      <a:pt x="3780" y="608"/>
                      <a:pt x="3542" y="700"/>
                      <a:pt x="3542" y="700"/>
                    </a:cubicBezTo>
                    <a:lnTo>
                      <a:pt x="2617" y="1070"/>
                    </a:lnTo>
                    <a:lnTo>
                      <a:pt x="1732" y="1506"/>
                    </a:lnTo>
                    <a:cubicBezTo>
                      <a:pt x="1137" y="1783"/>
                      <a:pt x="556" y="2088"/>
                      <a:pt x="1" y="2391"/>
                    </a:cubicBezTo>
                    <a:lnTo>
                      <a:pt x="139" y="2680"/>
                    </a:lnTo>
                    <a:lnTo>
                      <a:pt x="27" y="2867"/>
                    </a:lnTo>
                    <a:cubicBezTo>
                      <a:pt x="490" y="3105"/>
                      <a:pt x="992" y="3330"/>
                      <a:pt x="1415" y="3673"/>
                    </a:cubicBezTo>
                    <a:cubicBezTo>
                      <a:pt x="1838" y="4003"/>
                      <a:pt x="2261" y="4361"/>
                      <a:pt x="2670" y="4731"/>
                    </a:cubicBezTo>
                    <a:lnTo>
                      <a:pt x="3080" y="5101"/>
                    </a:lnTo>
                    <a:lnTo>
                      <a:pt x="3278" y="5325"/>
                    </a:lnTo>
                    <a:lnTo>
                      <a:pt x="3304" y="5365"/>
                    </a:lnTo>
                    <a:cubicBezTo>
                      <a:pt x="3318" y="5365"/>
                      <a:pt x="3318" y="5338"/>
                      <a:pt x="3330" y="5325"/>
                    </a:cubicBezTo>
                    <a:lnTo>
                      <a:pt x="3371" y="5245"/>
                    </a:lnTo>
                    <a:lnTo>
                      <a:pt x="3450" y="5074"/>
                    </a:lnTo>
                    <a:cubicBezTo>
                      <a:pt x="3450" y="5074"/>
                      <a:pt x="3582" y="4810"/>
                      <a:pt x="3714" y="4558"/>
                    </a:cubicBezTo>
                    <a:lnTo>
                      <a:pt x="3952" y="4030"/>
                    </a:lnTo>
                    <a:cubicBezTo>
                      <a:pt x="4216" y="3462"/>
                      <a:pt x="4440" y="2828"/>
                      <a:pt x="4731" y="2259"/>
                    </a:cubicBezTo>
                    <a:cubicBezTo>
                      <a:pt x="4877" y="1968"/>
                      <a:pt x="5036" y="1678"/>
                      <a:pt x="5180" y="1374"/>
                    </a:cubicBezTo>
                    <a:cubicBezTo>
                      <a:pt x="5207" y="1295"/>
                      <a:pt x="5247" y="1216"/>
                      <a:pt x="5273" y="1136"/>
                    </a:cubicBezTo>
                    <a:lnTo>
                      <a:pt x="5379" y="858"/>
                    </a:lnTo>
                    <a:cubicBezTo>
                      <a:pt x="5432" y="634"/>
                      <a:pt x="5497" y="409"/>
                      <a:pt x="5511" y="171"/>
                    </a:cubicBezTo>
                    <a:lnTo>
                      <a:pt x="5538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2" name="Google Shape;13082;p31"/>
              <p:cNvSpPr/>
              <p:nvPr/>
            </p:nvSpPr>
            <p:spPr>
              <a:xfrm>
                <a:off x="6593825" y="903425"/>
                <a:ext cx="345550" cy="106075"/>
              </a:xfrm>
              <a:custGeom>
                <a:avLst/>
                <a:gdLst/>
                <a:ahLst/>
                <a:cxnLst/>
                <a:rect l="l" t="t" r="r" b="b"/>
                <a:pathLst>
                  <a:path w="13822" h="4243" extrusionOk="0">
                    <a:moveTo>
                      <a:pt x="608" y="0"/>
                    </a:moveTo>
                    <a:lnTo>
                      <a:pt x="0" y="344"/>
                    </a:lnTo>
                    <a:cubicBezTo>
                      <a:pt x="344" y="886"/>
                      <a:pt x="687" y="1441"/>
                      <a:pt x="1031" y="1996"/>
                    </a:cubicBezTo>
                    <a:cubicBezTo>
                      <a:pt x="1374" y="2551"/>
                      <a:pt x="1626" y="3159"/>
                      <a:pt x="1929" y="3740"/>
                    </a:cubicBezTo>
                    <a:lnTo>
                      <a:pt x="2075" y="4057"/>
                    </a:lnTo>
                    <a:cubicBezTo>
                      <a:pt x="2102" y="4110"/>
                      <a:pt x="2114" y="4202"/>
                      <a:pt x="2167" y="4216"/>
                    </a:cubicBezTo>
                    <a:lnTo>
                      <a:pt x="2352" y="4163"/>
                    </a:lnTo>
                    <a:lnTo>
                      <a:pt x="2921" y="4031"/>
                    </a:lnTo>
                    <a:lnTo>
                      <a:pt x="3885" y="3819"/>
                    </a:lnTo>
                    <a:lnTo>
                      <a:pt x="4850" y="3621"/>
                    </a:lnTo>
                    <a:cubicBezTo>
                      <a:pt x="5180" y="3555"/>
                      <a:pt x="5511" y="3555"/>
                      <a:pt x="5841" y="3515"/>
                    </a:cubicBezTo>
                    <a:cubicBezTo>
                      <a:pt x="5841" y="3515"/>
                      <a:pt x="6343" y="3488"/>
                      <a:pt x="6845" y="3449"/>
                    </a:cubicBezTo>
                    <a:cubicBezTo>
                      <a:pt x="7334" y="3436"/>
                      <a:pt x="7823" y="3409"/>
                      <a:pt x="7823" y="3409"/>
                    </a:cubicBezTo>
                    <a:cubicBezTo>
                      <a:pt x="8483" y="3423"/>
                      <a:pt x="9144" y="3476"/>
                      <a:pt x="9818" y="3541"/>
                    </a:cubicBezTo>
                    <a:cubicBezTo>
                      <a:pt x="11140" y="3634"/>
                      <a:pt x="12488" y="3938"/>
                      <a:pt x="13822" y="4242"/>
                    </a:cubicBezTo>
                    <a:lnTo>
                      <a:pt x="13795" y="3264"/>
                    </a:lnTo>
                    <a:cubicBezTo>
                      <a:pt x="12461" y="3171"/>
                      <a:pt x="11113" y="3027"/>
                      <a:pt x="9792" y="3027"/>
                    </a:cubicBezTo>
                    <a:cubicBezTo>
                      <a:pt x="9455" y="3020"/>
                      <a:pt x="9121" y="3016"/>
                      <a:pt x="8789" y="3016"/>
                    </a:cubicBezTo>
                    <a:cubicBezTo>
                      <a:pt x="8457" y="3016"/>
                      <a:pt x="8127" y="3020"/>
                      <a:pt x="7796" y="3027"/>
                    </a:cubicBezTo>
                    <a:cubicBezTo>
                      <a:pt x="7796" y="3027"/>
                      <a:pt x="7294" y="3066"/>
                      <a:pt x="6779" y="3106"/>
                    </a:cubicBezTo>
                    <a:cubicBezTo>
                      <a:pt x="6290" y="3145"/>
                      <a:pt x="5788" y="3185"/>
                      <a:pt x="5788" y="3185"/>
                    </a:cubicBezTo>
                    <a:cubicBezTo>
                      <a:pt x="5444" y="3224"/>
                      <a:pt x="5114" y="3238"/>
                      <a:pt x="4784" y="3303"/>
                    </a:cubicBezTo>
                    <a:lnTo>
                      <a:pt x="3806" y="3488"/>
                    </a:lnTo>
                    <a:lnTo>
                      <a:pt x="2828" y="3673"/>
                    </a:lnTo>
                    <a:lnTo>
                      <a:pt x="2432" y="3753"/>
                    </a:lnTo>
                    <a:lnTo>
                      <a:pt x="2379" y="3766"/>
                    </a:lnTo>
                    <a:cubicBezTo>
                      <a:pt x="2366" y="3753"/>
                      <a:pt x="2366" y="3726"/>
                      <a:pt x="2352" y="3714"/>
                    </a:cubicBezTo>
                    <a:lnTo>
                      <a:pt x="2299" y="3581"/>
                    </a:lnTo>
                    <a:cubicBezTo>
                      <a:pt x="2035" y="2974"/>
                      <a:pt x="1837" y="2339"/>
                      <a:pt x="1533" y="1744"/>
                    </a:cubicBezTo>
                    <a:cubicBezTo>
                      <a:pt x="1230" y="1163"/>
                      <a:pt x="912" y="581"/>
                      <a:pt x="6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3" name="Google Shape;13083;p31"/>
              <p:cNvSpPr/>
              <p:nvPr/>
            </p:nvSpPr>
            <p:spPr>
              <a:xfrm>
                <a:off x="6691275" y="1089400"/>
                <a:ext cx="277175" cy="240525"/>
              </a:xfrm>
              <a:custGeom>
                <a:avLst/>
                <a:gdLst/>
                <a:ahLst/>
                <a:cxnLst/>
                <a:rect l="l" t="t" r="r" b="b"/>
                <a:pathLst>
                  <a:path w="11087" h="9621" extrusionOk="0">
                    <a:moveTo>
                      <a:pt x="10664" y="1"/>
                    </a:moveTo>
                    <a:cubicBezTo>
                      <a:pt x="9606" y="873"/>
                      <a:pt x="8549" y="1731"/>
                      <a:pt x="7400" y="2406"/>
                    </a:cubicBezTo>
                    <a:cubicBezTo>
                      <a:pt x="6819" y="2749"/>
                      <a:pt x="6224" y="3093"/>
                      <a:pt x="5630" y="3396"/>
                    </a:cubicBezTo>
                    <a:lnTo>
                      <a:pt x="4705" y="3793"/>
                    </a:lnTo>
                    <a:cubicBezTo>
                      <a:pt x="4256" y="3978"/>
                      <a:pt x="3793" y="4163"/>
                      <a:pt x="3793" y="4163"/>
                    </a:cubicBezTo>
                    <a:cubicBezTo>
                      <a:pt x="3475" y="4282"/>
                      <a:pt x="3172" y="4427"/>
                      <a:pt x="2855" y="4506"/>
                    </a:cubicBezTo>
                    <a:lnTo>
                      <a:pt x="1904" y="4758"/>
                    </a:lnTo>
                    <a:lnTo>
                      <a:pt x="952" y="4982"/>
                    </a:lnTo>
                    <a:lnTo>
                      <a:pt x="383" y="5114"/>
                    </a:lnTo>
                    <a:lnTo>
                      <a:pt x="198" y="5167"/>
                    </a:lnTo>
                    <a:cubicBezTo>
                      <a:pt x="159" y="5193"/>
                      <a:pt x="198" y="5273"/>
                      <a:pt x="186" y="5339"/>
                    </a:cubicBezTo>
                    <a:lnTo>
                      <a:pt x="198" y="5683"/>
                    </a:lnTo>
                    <a:cubicBezTo>
                      <a:pt x="198" y="6012"/>
                      <a:pt x="239" y="6343"/>
                      <a:pt x="212" y="6673"/>
                    </a:cubicBezTo>
                    <a:lnTo>
                      <a:pt x="133" y="7651"/>
                    </a:lnTo>
                    <a:cubicBezTo>
                      <a:pt x="93" y="8299"/>
                      <a:pt x="40" y="8946"/>
                      <a:pt x="1" y="9580"/>
                    </a:cubicBezTo>
                    <a:lnTo>
                      <a:pt x="701" y="9620"/>
                    </a:lnTo>
                    <a:cubicBezTo>
                      <a:pt x="688" y="8972"/>
                      <a:pt x="688" y="8312"/>
                      <a:pt x="688" y="7651"/>
                    </a:cubicBezTo>
                    <a:lnTo>
                      <a:pt x="688" y="6660"/>
                    </a:lnTo>
                    <a:cubicBezTo>
                      <a:pt x="701" y="6317"/>
                      <a:pt x="635" y="6000"/>
                      <a:pt x="609" y="5656"/>
                    </a:cubicBezTo>
                    <a:lnTo>
                      <a:pt x="595" y="5524"/>
                    </a:lnTo>
                    <a:cubicBezTo>
                      <a:pt x="595" y="5510"/>
                      <a:pt x="582" y="5484"/>
                      <a:pt x="595" y="5471"/>
                    </a:cubicBezTo>
                    <a:lnTo>
                      <a:pt x="648" y="5458"/>
                    </a:lnTo>
                    <a:lnTo>
                      <a:pt x="1031" y="5352"/>
                    </a:lnTo>
                    <a:lnTo>
                      <a:pt x="1995" y="5088"/>
                    </a:lnTo>
                    <a:lnTo>
                      <a:pt x="2947" y="4823"/>
                    </a:lnTo>
                    <a:cubicBezTo>
                      <a:pt x="3264" y="4744"/>
                      <a:pt x="3568" y="4599"/>
                      <a:pt x="3886" y="4493"/>
                    </a:cubicBezTo>
                    <a:cubicBezTo>
                      <a:pt x="3886" y="4493"/>
                      <a:pt x="4347" y="4308"/>
                      <a:pt x="4823" y="4123"/>
                    </a:cubicBezTo>
                    <a:lnTo>
                      <a:pt x="5748" y="3753"/>
                    </a:lnTo>
                    <a:cubicBezTo>
                      <a:pt x="6356" y="3463"/>
                      <a:pt x="6964" y="3172"/>
                      <a:pt x="7572" y="2868"/>
                    </a:cubicBezTo>
                    <a:cubicBezTo>
                      <a:pt x="8814" y="2286"/>
                      <a:pt x="9937" y="1573"/>
                      <a:pt x="11086" y="899"/>
                    </a:cubicBezTo>
                    <a:lnTo>
                      <a:pt x="1066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4" name="Google Shape;13084;p31"/>
              <p:cNvSpPr/>
              <p:nvPr/>
            </p:nvSpPr>
            <p:spPr>
              <a:xfrm>
                <a:off x="6431300" y="995250"/>
                <a:ext cx="91525" cy="324100"/>
              </a:xfrm>
              <a:custGeom>
                <a:avLst/>
                <a:gdLst/>
                <a:ahLst/>
                <a:cxnLst/>
                <a:rect l="l" t="t" r="r" b="b"/>
                <a:pathLst>
                  <a:path w="3661" h="12964" extrusionOk="0">
                    <a:moveTo>
                      <a:pt x="608" y="0"/>
                    </a:moveTo>
                    <a:lnTo>
                      <a:pt x="0" y="344"/>
                    </a:lnTo>
                    <a:cubicBezTo>
                      <a:pt x="264" y="820"/>
                      <a:pt x="542" y="1283"/>
                      <a:pt x="819" y="1745"/>
                    </a:cubicBezTo>
                    <a:cubicBezTo>
                      <a:pt x="1057" y="2234"/>
                      <a:pt x="1269" y="2749"/>
                      <a:pt x="1506" y="3238"/>
                    </a:cubicBezTo>
                    <a:cubicBezTo>
                      <a:pt x="1612" y="3489"/>
                      <a:pt x="1758" y="3740"/>
                      <a:pt x="1837" y="3991"/>
                    </a:cubicBezTo>
                    <a:lnTo>
                      <a:pt x="2075" y="4784"/>
                    </a:lnTo>
                    <a:lnTo>
                      <a:pt x="2326" y="5577"/>
                    </a:lnTo>
                    <a:lnTo>
                      <a:pt x="2445" y="5973"/>
                    </a:lnTo>
                    <a:cubicBezTo>
                      <a:pt x="2484" y="6105"/>
                      <a:pt x="2498" y="6237"/>
                      <a:pt x="2524" y="6369"/>
                    </a:cubicBezTo>
                    <a:lnTo>
                      <a:pt x="2828" y="8008"/>
                    </a:lnTo>
                    <a:cubicBezTo>
                      <a:pt x="2921" y="8550"/>
                      <a:pt x="2907" y="9105"/>
                      <a:pt x="2947" y="9646"/>
                    </a:cubicBezTo>
                    <a:lnTo>
                      <a:pt x="3000" y="10466"/>
                    </a:lnTo>
                    <a:cubicBezTo>
                      <a:pt x="3000" y="10744"/>
                      <a:pt x="2960" y="11021"/>
                      <a:pt x="2960" y="11285"/>
                    </a:cubicBezTo>
                    <a:lnTo>
                      <a:pt x="2907" y="12104"/>
                    </a:lnTo>
                    <a:cubicBezTo>
                      <a:pt x="2894" y="12250"/>
                      <a:pt x="2894" y="12395"/>
                      <a:pt x="2894" y="12527"/>
                    </a:cubicBezTo>
                    <a:lnTo>
                      <a:pt x="2907" y="12923"/>
                    </a:lnTo>
                    <a:lnTo>
                      <a:pt x="3661" y="12963"/>
                    </a:lnTo>
                    <a:lnTo>
                      <a:pt x="3594" y="12514"/>
                    </a:lnTo>
                    <a:cubicBezTo>
                      <a:pt x="3582" y="12382"/>
                      <a:pt x="3555" y="12263"/>
                      <a:pt x="3555" y="12118"/>
                    </a:cubicBezTo>
                    <a:lnTo>
                      <a:pt x="3515" y="11285"/>
                    </a:lnTo>
                    <a:cubicBezTo>
                      <a:pt x="3502" y="11008"/>
                      <a:pt x="3515" y="10717"/>
                      <a:pt x="3489" y="10439"/>
                    </a:cubicBezTo>
                    <a:lnTo>
                      <a:pt x="3370" y="9607"/>
                    </a:lnTo>
                    <a:cubicBezTo>
                      <a:pt x="3277" y="9065"/>
                      <a:pt x="3264" y="8497"/>
                      <a:pt x="3159" y="7955"/>
                    </a:cubicBezTo>
                    <a:cubicBezTo>
                      <a:pt x="3039" y="7400"/>
                      <a:pt x="2921" y="6859"/>
                      <a:pt x="2828" y="6304"/>
                    </a:cubicBezTo>
                    <a:cubicBezTo>
                      <a:pt x="2801" y="6172"/>
                      <a:pt x="2775" y="6026"/>
                      <a:pt x="2749" y="5894"/>
                    </a:cubicBezTo>
                    <a:lnTo>
                      <a:pt x="2630" y="5497"/>
                    </a:lnTo>
                    <a:lnTo>
                      <a:pt x="2392" y="4692"/>
                    </a:lnTo>
                    <a:lnTo>
                      <a:pt x="2181" y="3873"/>
                    </a:lnTo>
                    <a:cubicBezTo>
                      <a:pt x="2114" y="3608"/>
                      <a:pt x="1982" y="3357"/>
                      <a:pt x="1890" y="3092"/>
                    </a:cubicBezTo>
                    <a:cubicBezTo>
                      <a:pt x="1691" y="2564"/>
                      <a:pt x="1520" y="2035"/>
                      <a:pt x="1322" y="1507"/>
                    </a:cubicBezTo>
                    <a:lnTo>
                      <a:pt x="608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5" name="Google Shape;13085;p31"/>
              <p:cNvSpPr/>
              <p:nvPr/>
            </p:nvSpPr>
            <p:spPr>
              <a:xfrm>
                <a:off x="6371175" y="1029275"/>
                <a:ext cx="82600" cy="2861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11444" extrusionOk="0">
                    <a:moveTo>
                      <a:pt x="608" y="1"/>
                    </a:moveTo>
                    <a:lnTo>
                      <a:pt x="0" y="345"/>
                    </a:lnTo>
                    <a:cubicBezTo>
                      <a:pt x="225" y="754"/>
                      <a:pt x="476" y="1164"/>
                      <a:pt x="728" y="1573"/>
                    </a:cubicBezTo>
                    <a:cubicBezTo>
                      <a:pt x="925" y="2009"/>
                      <a:pt x="1137" y="2445"/>
                      <a:pt x="1335" y="2882"/>
                    </a:cubicBezTo>
                    <a:cubicBezTo>
                      <a:pt x="1427" y="3106"/>
                      <a:pt x="1559" y="3317"/>
                      <a:pt x="1626" y="3542"/>
                    </a:cubicBezTo>
                    <a:lnTo>
                      <a:pt x="1838" y="4242"/>
                    </a:lnTo>
                    <a:lnTo>
                      <a:pt x="2062" y="4929"/>
                    </a:lnTo>
                    <a:lnTo>
                      <a:pt x="2181" y="5273"/>
                    </a:lnTo>
                    <a:cubicBezTo>
                      <a:pt x="2207" y="5392"/>
                      <a:pt x="2220" y="5524"/>
                      <a:pt x="2247" y="5643"/>
                    </a:cubicBezTo>
                    <a:lnTo>
                      <a:pt x="2498" y="7070"/>
                    </a:lnTo>
                    <a:cubicBezTo>
                      <a:pt x="2590" y="7545"/>
                      <a:pt x="2564" y="8035"/>
                      <a:pt x="2604" y="8511"/>
                    </a:cubicBezTo>
                    <a:lnTo>
                      <a:pt x="2643" y="9237"/>
                    </a:lnTo>
                    <a:cubicBezTo>
                      <a:pt x="2643" y="9475"/>
                      <a:pt x="2604" y="9726"/>
                      <a:pt x="2604" y="9964"/>
                    </a:cubicBezTo>
                    <a:lnTo>
                      <a:pt x="2551" y="10690"/>
                    </a:lnTo>
                    <a:cubicBezTo>
                      <a:pt x="2537" y="10810"/>
                      <a:pt x="2537" y="10928"/>
                      <a:pt x="2551" y="11060"/>
                    </a:cubicBezTo>
                    <a:lnTo>
                      <a:pt x="2551" y="11391"/>
                    </a:lnTo>
                    <a:lnTo>
                      <a:pt x="3304" y="11444"/>
                    </a:lnTo>
                    <a:lnTo>
                      <a:pt x="3238" y="11048"/>
                    </a:lnTo>
                    <a:cubicBezTo>
                      <a:pt x="3224" y="10928"/>
                      <a:pt x="3198" y="10822"/>
                      <a:pt x="3198" y="10690"/>
                    </a:cubicBezTo>
                    <a:lnTo>
                      <a:pt x="3159" y="9950"/>
                    </a:lnTo>
                    <a:cubicBezTo>
                      <a:pt x="3145" y="9712"/>
                      <a:pt x="3159" y="9462"/>
                      <a:pt x="3132" y="9210"/>
                    </a:cubicBezTo>
                    <a:lnTo>
                      <a:pt x="3013" y="8484"/>
                    </a:lnTo>
                    <a:cubicBezTo>
                      <a:pt x="2934" y="7995"/>
                      <a:pt x="2934" y="7493"/>
                      <a:pt x="2828" y="7017"/>
                    </a:cubicBezTo>
                    <a:cubicBezTo>
                      <a:pt x="2722" y="6541"/>
                      <a:pt x="2617" y="6053"/>
                      <a:pt x="2537" y="5563"/>
                    </a:cubicBezTo>
                    <a:cubicBezTo>
                      <a:pt x="2511" y="5445"/>
                      <a:pt x="2498" y="5326"/>
                      <a:pt x="2472" y="5207"/>
                    </a:cubicBezTo>
                    <a:lnTo>
                      <a:pt x="2366" y="4850"/>
                    </a:lnTo>
                    <a:lnTo>
                      <a:pt x="2155" y="4136"/>
                    </a:lnTo>
                    <a:lnTo>
                      <a:pt x="1970" y="3423"/>
                    </a:lnTo>
                    <a:cubicBezTo>
                      <a:pt x="1917" y="3185"/>
                      <a:pt x="1797" y="2961"/>
                      <a:pt x="1718" y="2736"/>
                    </a:cubicBezTo>
                    <a:cubicBezTo>
                      <a:pt x="1559" y="2260"/>
                      <a:pt x="1401" y="1798"/>
                      <a:pt x="1242" y="1335"/>
                    </a:cubicBezTo>
                    <a:cubicBezTo>
                      <a:pt x="1018" y="886"/>
                      <a:pt x="807" y="450"/>
                      <a:pt x="6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6" name="Google Shape;13086;p31"/>
              <p:cNvSpPr/>
              <p:nvPr/>
            </p:nvSpPr>
            <p:spPr>
              <a:xfrm>
                <a:off x="6930450" y="987975"/>
                <a:ext cx="41650" cy="116650"/>
              </a:xfrm>
              <a:custGeom>
                <a:avLst/>
                <a:gdLst/>
                <a:ahLst/>
                <a:cxnLst/>
                <a:rect l="l" t="t" r="r" b="b"/>
                <a:pathLst>
                  <a:path w="1666" h="4666" extrusionOk="0">
                    <a:moveTo>
                      <a:pt x="542" y="1"/>
                    </a:moveTo>
                    <a:lnTo>
                      <a:pt x="0" y="543"/>
                    </a:lnTo>
                    <a:cubicBezTo>
                      <a:pt x="39" y="675"/>
                      <a:pt x="159" y="741"/>
                      <a:pt x="224" y="873"/>
                    </a:cubicBezTo>
                    <a:cubicBezTo>
                      <a:pt x="304" y="1031"/>
                      <a:pt x="383" y="1190"/>
                      <a:pt x="450" y="1349"/>
                    </a:cubicBezTo>
                    <a:cubicBezTo>
                      <a:pt x="594" y="1679"/>
                      <a:pt x="687" y="2036"/>
                      <a:pt x="767" y="2419"/>
                    </a:cubicBezTo>
                    <a:cubicBezTo>
                      <a:pt x="859" y="2789"/>
                      <a:pt x="925" y="3133"/>
                      <a:pt x="952" y="3489"/>
                    </a:cubicBezTo>
                    <a:cubicBezTo>
                      <a:pt x="964" y="3661"/>
                      <a:pt x="964" y="3833"/>
                      <a:pt x="952" y="4005"/>
                    </a:cubicBezTo>
                    <a:cubicBezTo>
                      <a:pt x="938" y="4164"/>
                      <a:pt x="899" y="4282"/>
                      <a:pt x="859" y="4414"/>
                    </a:cubicBezTo>
                    <a:lnTo>
                      <a:pt x="1665" y="4666"/>
                    </a:lnTo>
                    <a:cubicBezTo>
                      <a:pt x="1625" y="4428"/>
                      <a:pt x="1599" y="4203"/>
                      <a:pt x="1546" y="3991"/>
                    </a:cubicBezTo>
                    <a:lnTo>
                      <a:pt x="1387" y="3410"/>
                    </a:lnTo>
                    <a:cubicBezTo>
                      <a:pt x="1282" y="3040"/>
                      <a:pt x="1163" y="2684"/>
                      <a:pt x="1084" y="2326"/>
                    </a:cubicBezTo>
                    <a:cubicBezTo>
                      <a:pt x="1005" y="1970"/>
                      <a:pt x="964" y="1600"/>
                      <a:pt x="885" y="1230"/>
                    </a:cubicBezTo>
                    <a:cubicBezTo>
                      <a:pt x="846" y="1045"/>
                      <a:pt x="806" y="846"/>
                      <a:pt x="767" y="661"/>
                    </a:cubicBezTo>
                    <a:cubicBezTo>
                      <a:pt x="714" y="464"/>
                      <a:pt x="647" y="186"/>
                      <a:pt x="5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7" name="Google Shape;13087;p31"/>
              <p:cNvSpPr/>
              <p:nvPr/>
            </p:nvSpPr>
            <p:spPr>
              <a:xfrm>
                <a:off x="6528100" y="1087750"/>
                <a:ext cx="154925" cy="106850"/>
              </a:xfrm>
              <a:custGeom>
                <a:avLst/>
                <a:gdLst/>
                <a:ahLst/>
                <a:cxnLst/>
                <a:rect l="l" t="t" r="r" b="b"/>
                <a:pathLst>
                  <a:path w="6197" h="4274" extrusionOk="0">
                    <a:moveTo>
                      <a:pt x="900" y="676"/>
                    </a:moveTo>
                    <a:lnTo>
                      <a:pt x="900" y="676"/>
                    </a:lnTo>
                    <a:cubicBezTo>
                      <a:pt x="1290" y="679"/>
                      <a:pt x="1682" y="685"/>
                      <a:pt x="2074" y="701"/>
                    </a:cubicBezTo>
                    <a:lnTo>
                      <a:pt x="3066" y="754"/>
                    </a:lnTo>
                    <a:lnTo>
                      <a:pt x="4044" y="886"/>
                    </a:lnTo>
                    <a:cubicBezTo>
                      <a:pt x="4044" y="886"/>
                      <a:pt x="4294" y="925"/>
                      <a:pt x="4532" y="965"/>
                    </a:cubicBezTo>
                    <a:cubicBezTo>
                      <a:pt x="4770" y="1018"/>
                      <a:pt x="5008" y="1057"/>
                      <a:pt x="5008" y="1057"/>
                    </a:cubicBezTo>
                    <a:lnTo>
                      <a:pt x="5351" y="1124"/>
                    </a:lnTo>
                    <a:lnTo>
                      <a:pt x="5483" y="1150"/>
                    </a:lnTo>
                    <a:lnTo>
                      <a:pt x="5550" y="1163"/>
                    </a:lnTo>
                    <a:lnTo>
                      <a:pt x="5510" y="1216"/>
                    </a:lnTo>
                    <a:cubicBezTo>
                      <a:pt x="5457" y="1295"/>
                      <a:pt x="5391" y="1348"/>
                      <a:pt x="5325" y="1415"/>
                    </a:cubicBezTo>
                    <a:lnTo>
                      <a:pt x="5166" y="1533"/>
                    </a:lnTo>
                    <a:cubicBezTo>
                      <a:pt x="5101" y="1586"/>
                      <a:pt x="5034" y="1626"/>
                      <a:pt x="4969" y="1679"/>
                    </a:cubicBezTo>
                    <a:cubicBezTo>
                      <a:pt x="4691" y="1864"/>
                      <a:pt x="4400" y="2022"/>
                      <a:pt x="4109" y="2194"/>
                    </a:cubicBezTo>
                    <a:cubicBezTo>
                      <a:pt x="3515" y="2551"/>
                      <a:pt x="3013" y="2934"/>
                      <a:pt x="2458" y="3265"/>
                    </a:cubicBezTo>
                    <a:lnTo>
                      <a:pt x="1784" y="3674"/>
                    </a:lnTo>
                    <a:cubicBezTo>
                      <a:pt x="1752" y="3685"/>
                      <a:pt x="1720" y="3721"/>
                      <a:pt x="1702" y="3721"/>
                    </a:cubicBezTo>
                    <a:cubicBezTo>
                      <a:pt x="1698" y="3721"/>
                      <a:pt x="1694" y="3719"/>
                      <a:pt x="1692" y="3714"/>
                    </a:cubicBezTo>
                    <a:lnTo>
                      <a:pt x="1665" y="3608"/>
                    </a:lnTo>
                    <a:lnTo>
                      <a:pt x="1612" y="3330"/>
                    </a:lnTo>
                    <a:cubicBezTo>
                      <a:pt x="1507" y="2775"/>
                      <a:pt x="1387" y="2220"/>
                      <a:pt x="1281" y="1665"/>
                    </a:cubicBezTo>
                    <a:cubicBezTo>
                      <a:pt x="1166" y="1334"/>
                      <a:pt x="1040" y="1004"/>
                      <a:pt x="900" y="676"/>
                    </a:cubicBezTo>
                    <a:close/>
                    <a:moveTo>
                      <a:pt x="238" y="0"/>
                    </a:moveTo>
                    <a:lnTo>
                      <a:pt x="195" y="313"/>
                    </a:lnTo>
                    <a:lnTo>
                      <a:pt x="0" y="410"/>
                    </a:lnTo>
                    <a:cubicBezTo>
                      <a:pt x="49" y="494"/>
                      <a:pt x="98" y="578"/>
                      <a:pt x="147" y="663"/>
                    </a:cubicBezTo>
                    <a:lnTo>
                      <a:pt x="147" y="663"/>
                    </a:lnTo>
                    <a:lnTo>
                      <a:pt x="145" y="675"/>
                    </a:lnTo>
                    <a:cubicBezTo>
                      <a:pt x="148" y="675"/>
                      <a:pt x="151" y="675"/>
                      <a:pt x="154" y="675"/>
                    </a:cubicBezTo>
                    <a:lnTo>
                      <a:pt x="154" y="675"/>
                    </a:lnTo>
                    <a:cubicBezTo>
                      <a:pt x="365" y="1045"/>
                      <a:pt x="570" y="1433"/>
                      <a:pt x="740" y="1837"/>
                    </a:cubicBezTo>
                    <a:cubicBezTo>
                      <a:pt x="911" y="2352"/>
                      <a:pt x="1057" y="2881"/>
                      <a:pt x="1202" y="3409"/>
                    </a:cubicBezTo>
                    <a:lnTo>
                      <a:pt x="1348" y="3938"/>
                    </a:lnTo>
                    <a:cubicBezTo>
                      <a:pt x="1348" y="3938"/>
                      <a:pt x="1427" y="4229"/>
                      <a:pt x="1414" y="4242"/>
                    </a:cubicBezTo>
                    <a:lnTo>
                      <a:pt x="1427" y="4269"/>
                    </a:lnTo>
                    <a:cubicBezTo>
                      <a:pt x="1427" y="4272"/>
                      <a:pt x="1428" y="4274"/>
                      <a:pt x="1430" y="4274"/>
                    </a:cubicBezTo>
                    <a:cubicBezTo>
                      <a:pt x="1435" y="4274"/>
                      <a:pt x="1444" y="4265"/>
                      <a:pt x="1454" y="4255"/>
                    </a:cubicBezTo>
                    <a:lnTo>
                      <a:pt x="1546" y="4216"/>
                    </a:lnTo>
                    <a:lnTo>
                      <a:pt x="1692" y="4123"/>
                    </a:lnTo>
                    <a:cubicBezTo>
                      <a:pt x="1692" y="4123"/>
                      <a:pt x="1929" y="3964"/>
                      <a:pt x="2167" y="3819"/>
                    </a:cubicBezTo>
                    <a:cubicBezTo>
                      <a:pt x="2405" y="3661"/>
                      <a:pt x="2643" y="3515"/>
                      <a:pt x="2643" y="3515"/>
                    </a:cubicBezTo>
                    <a:cubicBezTo>
                      <a:pt x="3198" y="3172"/>
                      <a:pt x="3726" y="2762"/>
                      <a:pt x="4281" y="2445"/>
                    </a:cubicBezTo>
                    <a:cubicBezTo>
                      <a:pt x="4558" y="2273"/>
                      <a:pt x="4849" y="2114"/>
                      <a:pt x="5140" y="1929"/>
                    </a:cubicBezTo>
                    <a:cubicBezTo>
                      <a:pt x="5206" y="1890"/>
                      <a:pt x="5286" y="1850"/>
                      <a:pt x="5351" y="1797"/>
                    </a:cubicBezTo>
                    <a:lnTo>
                      <a:pt x="5589" y="1612"/>
                    </a:lnTo>
                    <a:cubicBezTo>
                      <a:pt x="5761" y="1454"/>
                      <a:pt x="5933" y="1295"/>
                      <a:pt x="6078" y="1110"/>
                    </a:cubicBezTo>
                    <a:lnTo>
                      <a:pt x="6197" y="978"/>
                    </a:lnTo>
                    <a:cubicBezTo>
                      <a:pt x="6144" y="952"/>
                      <a:pt x="6091" y="939"/>
                      <a:pt x="6038" y="925"/>
                    </a:cubicBezTo>
                    <a:lnTo>
                      <a:pt x="5709" y="846"/>
                    </a:lnTo>
                    <a:lnTo>
                      <a:pt x="5113" y="687"/>
                    </a:lnTo>
                    <a:lnTo>
                      <a:pt x="4123" y="490"/>
                    </a:lnTo>
                    <a:lnTo>
                      <a:pt x="3145" y="305"/>
                    </a:lnTo>
                    <a:lnTo>
                      <a:pt x="2167" y="185"/>
                    </a:lnTo>
                    <a:cubicBezTo>
                      <a:pt x="1519" y="106"/>
                      <a:pt x="872" y="40"/>
                      <a:pt x="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8" name="Google Shape;13088;p31"/>
              <p:cNvSpPr/>
              <p:nvPr/>
            </p:nvSpPr>
            <p:spPr>
              <a:xfrm>
                <a:off x="5739900" y="1094975"/>
                <a:ext cx="387850" cy="381750"/>
              </a:xfrm>
              <a:custGeom>
                <a:avLst/>
                <a:gdLst/>
                <a:ahLst/>
                <a:cxnLst/>
                <a:rect l="l" t="t" r="r" b="b"/>
                <a:pathLst>
                  <a:path w="15514" h="15270" extrusionOk="0">
                    <a:moveTo>
                      <a:pt x="7623" y="404"/>
                    </a:moveTo>
                    <a:cubicBezTo>
                      <a:pt x="7800" y="404"/>
                      <a:pt x="7977" y="411"/>
                      <a:pt x="8153" y="425"/>
                    </a:cubicBezTo>
                    <a:cubicBezTo>
                      <a:pt x="10043" y="571"/>
                      <a:pt x="11840" y="1496"/>
                      <a:pt x="13029" y="2909"/>
                    </a:cubicBezTo>
                    <a:cubicBezTo>
                      <a:pt x="13623" y="3622"/>
                      <a:pt x="14086" y="4442"/>
                      <a:pt x="14377" y="5314"/>
                    </a:cubicBezTo>
                    <a:cubicBezTo>
                      <a:pt x="14495" y="5763"/>
                      <a:pt x="14628" y="6212"/>
                      <a:pt x="14694" y="6688"/>
                    </a:cubicBezTo>
                    <a:cubicBezTo>
                      <a:pt x="14694" y="6688"/>
                      <a:pt x="14747" y="7019"/>
                      <a:pt x="14760" y="7349"/>
                    </a:cubicBezTo>
                    <a:lnTo>
                      <a:pt x="14760" y="8009"/>
                    </a:lnTo>
                    <a:lnTo>
                      <a:pt x="14786" y="8011"/>
                    </a:lnTo>
                    <a:lnTo>
                      <a:pt x="14786" y="8011"/>
                    </a:lnTo>
                    <a:cubicBezTo>
                      <a:pt x="14706" y="9848"/>
                      <a:pt x="13874" y="11670"/>
                      <a:pt x="12487" y="12939"/>
                    </a:cubicBezTo>
                    <a:cubicBezTo>
                      <a:pt x="11206" y="14133"/>
                      <a:pt x="9431" y="14836"/>
                      <a:pt x="7651" y="14836"/>
                    </a:cubicBezTo>
                    <a:cubicBezTo>
                      <a:pt x="7541" y="14836"/>
                      <a:pt x="7431" y="14833"/>
                      <a:pt x="7321" y="14828"/>
                    </a:cubicBezTo>
                    <a:cubicBezTo>
                      <a:pt x="5418" y="14762"/>
                      <a:pt x="3555" y="13890"/>
                      <a:pt x="2273" y="12463"/>
                    </a:cubicBezTo>
                    <a:cubicBezTo>
                      <a:pt x="991" y="11048"/>
                      <a:pt x="304" y="9093"/>
                      <a:pt x="424" y="7177"/>
                    </a:cubicBezTo>
                    <a:cubicBezTo>
                      <a:pt x="529" y="5275"/>
                      <a:pt x="1454" y="3411"/>
                      <a:pt x="2894" y="2169"/>
                    </a:cubicBezTo>
                    <a:cubicBezTo>
                      <a:pt x="4187" y="1032"/>
                      <a:pt x="5914" y="404"/>
                      <a:pt x="7623" y="404"/>
                    </a:cubicBezTo>
                    <a:close/>
                    <a:moveTo>
                      <a:pt x="7709" y="0"/>
                    </a:moveTo>
                    <a:cubicBezTo>
                      <a:pt x="5879" y="0"/>
                      <a:pt x="4045" y="701"/>
                      <a:pt x="2670" y="1918"/>
                    </a:cubicBezTo>
                    <a:cubicBezTo>
                      <a:pt x="1176" y="3226"/>
                      <a:pt x="239" y="5169"/>
                      <a:pt x="119" y="7164"/>
                    </a:cubicBezTo>
                    <a:cubicBezTo>
                      <a:pt x="1" y="9146"/>
                      <a:pt x="701" y="11194"/>
                      <a:pt x="2036" y="12687"/>
                    </a:cubicBezTo>
                    <a:cubicBezTo>
                      <a:pt x="3343" y="14181"/>
                      <a:pt x="5299" y="15132"/>
                      <a:pt x="7295" y="15250"/>
                    </a:cubicBezTo>
                    <a:cubicBezTo>
                      <a:pt x="7466" y="15263"/>
                      <a:pt x="7638" y="15269"/>
                      <a:pt x="7810" y="15269"/>
                    </a:cubicBezTo>
                    <a:cubicBezTo>
                      <a:pt x="9642" y="15269"/>
                      <a:pt x="11494" y="14568"/>
                      <a:pt x="12871" y="13348"/>
                    </a:cubicBezTo>
                    <a:cubicBezTo>
                      <a:pt x="14390" y="12026"/>
                      <a:pt x="15355" y="10071"/>
                      <a:pt x="15500" y="8062"/>
                    </a:cubicBezTo>
                    <a:lnTo>
                      <a:pt x="15256" y="8044"/>
                    </a:lnTo>
                    <a:lnTo>
                      <a:pt x="15256" y="8044"/>
                    </a:lnTo>
                    <a:lnTo>
                      <a:pt x="15513" y="8062"/>
                    </a:lnTo>
                    <a:cubicBezTo>
                      <a:pt x="15513" y="8062"/>
                      <a:pt x="15500" y="7666"/>
                      <a:pt x="15487" y="7283"/>
                    </a:cubicBezTo>
                    <a:cubicBezTo>
                      <a:pt x="15447" y="6899"/>
                      <a:pt x="15381" y="6517"/>
                      <a:pt x="15381" y="6517"/>
                    </a:cubicBezTo>
                    <a:cubicBezTo>
                      <a:pt x="15328" y="6279"/>
                      <a:pt x="15262" y="6041"/>
                      <a:pt x="15209" y="5803"/>
                    </a:cubicBezTo>
                    <a:cubicBezTo>
                      <a:pt x="15130" y="5565"/>
                      <a:pt x="15050" y="5328"/>
                      <a:pt x="14985" y="5090"/>
                    </a:cubicBezTo>
                    <a:cubicBezTo>
                      <a:pt x="14641" y="4151"/>
                      <a:pt x="14113" y="3279"/>
                      <a:pt x="13452" y="2539"/>
                    </a:cubicBezTo>
                    <a:cubicBezTo>
                      <a:pt x="12131" y="1046"/>
                      <a:pt x="10175" y="108"/>
                      <a:pt x="8179" y="16"/>
                    </a:cubicBezTo>
                    <a:cubicBezTo>
                      <a:pt x="8023" y="5"/>
                      <a:pt x="7866" y="0"/>
                      <a:pt x="770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9" name="Google Shape;13089;p31"/>
              <p:cNvSpPr/>
              <p:nvPr/>
            </p:nvSpPr>
            <p:spPr>
              <a:xfrm>
                <a:off x="5840650" y="1194375"/>
                <a:ext cx="188000" cy="182750"/>
              </a:xfrm>
              <a:custGeom>
                <a:avLst/>
                <a:gdLst/>
                <a:ahLst/>
                <a:cxnLst/>
                <a:rect l="l" t="t" r="r" b="b"/>
                <a:pathLst>
                  <a:path w="7520" h="7310" extrusionOk="0">
                    <a:moveTo>
                      <a:pt x="3577" y="413"/>
                    </a:moveTo>
                    <a:cubicBezTo>
                      <a:pt x="3676" y="413"/>
                      <a:pt x="3774" y="417"/>
                      <a:pt x="3872" y="427"/>
                    </a:cubicBezTo>
                    <a:cubicBezTo>
                      <a:pt x="4718" y="506"/>
                      <a:pt x="5484" y="929"/>
                      <a:pt x="6013" y="1563"/>
                    </a:cubicBezTo>
                    <a:cubicBezTo>
                      <a:pt x="6264" y="1880"/>
                      <a:pt x="6462" y="2250"/>
                      <a:pt x="6581" y="2633"/>
                    </a:cubicBezTo>
                    <a:cubicBezTo>
                      <a:pt x="6621" y="2831"/>
                      <a:pt x="6686" y="3016"/>
                      <a:pt x="6727" y="3228"/>
                    </a:cubicBezTo>
                    <a:lnTo>
                      <a:pt x="6753" y="3519"/>
                    </a:lnTo>
                    <a:cubicBezTo>
                      <a:pt x="6753" y="3663"/>
                      <a:pt x="6766" y="3809"/>
                      <a:pt x="6766" y="3809"/>
                    </a:cubicBezTo>
                    <a:lnTo>
                      <a:pt x="6792" y="3811"/>
                    </a:lnTo>
                    <a:lnTo>
                      <a:pt x="6792" y="3811"/>
                    </a:lnTo>
                    <a:cubicBezTo>
                      <a:pt x="6753" y="4629"/>
                      <a:pt x="6409" y="5422"/>
                      <a:pt x="5802" y="6003"/>
                    </a:cubicBezTo>
                    <a:cubicBezTo>
                      <a:pt x="5216" y="6562"/>
                      <a:pt x="4411" y="6889"/>
                      <a:pt x="3585" y="6889"/>
                    </a:cubicBezTo>
                    <a:cubicBezTo>
                      <a:pt x="3553" y="6889"/>
                      <a:pt x="3521" y="6888"/>
                      <a:pt x="3489" y="6887"/>
                    </a:cubicBezTo>
                    <a:cubicBezTo>
                      <a:pt x="2630" y="6848"/>
                      <a:pt x="1797" y="6478"/>
                      <a:pt x="1203" y="5830"/>
                    </a:cubicBezTo>
                    <a:cubicBezTo>
                      <a:pt x="622" y="5183"/>
                      <a:pt x="317" y="4311"/>
                      <a:pt x="370" y="3439"/>
                    </a:cubicBezTo>
                    <a:cubicBezTo>
                      <a:pt x="423" y="2567"/>
                      <a:pt x="833" y="1734"/>
                      <a:pt x="1494" y="1179"/>
                    </a:cubicBezTo>
                    <a:cubicBezTo>
                      <a:pt x="2078" y="678"/>
                      <a:pt x="2827" y="413"/>
                      <a:pt x="3577" y="413"/>
                    </a:cubicBezTo>
                    <a:close/>
                    <a:moveTo>
                      <a:pt x="3742" y="0"/>
                    </a:moveTo>
                    <a:cubicBezTo>
                      <a:pt x="2831" y="0"/>
                      <a:pt x="1944" y="329"/>
                      <a:pt x="1283" y="929"/>
                    </a:cubicBezTo>
                    <a:cubicBezTo>
                      <a:pt x="555" y="1563"/>
                      <a:pt x="120" y="2461"/>
                      <a:pt x="67" y="3413"/>
                    </a:cubicBezTo>
                    <a:cubicBezTo>
                      <a:pt x="0" y="4377"/>
                      <a:pt x="331" y="5328"/>
                      <a:pt x="965" y="6042"/>
                    </a:cubicBezTo>
                    <a:cubicBezTo>
                      <a:pt x="1600" y="6769"/>
                      <a:pt x="2498" y="7231"/>
                      <a:pt x="3462" y="7298"/>
                    </a:cubicBezTo>
                    <a:cubicBezTo>
                      <a:pt x="3561" y="7306"/>
                      <a:pt x="3659" y="7310"/>
                      <a:pt x="3758" y="7310"/>
                    </a:cubicBezTo>
                    <a:cubicBezTo>
                      <a:pt x="4635" y="7310"/>
                      <a:pt x="5494" y="6994"/>
                      <a:pt x="6172" y="6412"/>
                    </a:cubicBezTo>
                    <a:cubicBezTo>
                      <a:pt x="6924" y="5778"/>
                      <a:pt x="7414" y="4853"/>
                      <a:pt x="7493" y="3848"/>
                    </a:cubicBezTo>
                    <a:lnTo>
                      <a:pt x="7143" y="3829"/>
                    </a:lnTo>
                    <a:lnTo>
                      <a:pt x="7143" y="3829"/>
                    </a:lnTo>
                    <a:lnTo>
                      <a:pt x="7519" y="3848"/>
                    </a:lnTo>
                    <a:cubicBezTo>
                      <a:pt x="7519" y="3848"/>
                      <a:pt x="7506" y="3663"/>
                      <a:pt x="7479" y="3466"/>
                    </a:cubicBezTo>
                    <a:cubicBezTo>
                      <a:pt x="7453" y="3281"/>
                      <a:pt x="7414" y="3096"/>
                      <a:pt x="7414" y="3096"/>
                    </a:cubicBezTo>
                    <a:lnTo>
                      <a:pt x="7308" y="2752"/>
                    </a:lnTo>
                    <a:cubicBezTo>
                      <a:pt x="7268" y="2633"/>
                      <a:pt x="7215" y="2527"/>
                      <a:pt x="7189" y="2409"/>
                    </a:cubicBezTo>
                    <a:cubicBezTo>
                      <a:pt x="7017" y="1959"/>
                      <a:pt x="6753" y="1549"/>
                      <a:pt x="6422" y="1193"/>
                    </a:cubicBezTo>
                    <a:cubicBezTo>
                      <a:pt x="5775" y="479"/>
                      <a:pt x="4850" y="43"/>
                      <a:pt x="3899" y="4"/>
                    </a:cubicBezTo>
                    <a:cubicBezTo>
                      <a:pt x="3846" y="2"/>
                      <a:pt x="3794" y="0"/>
                      <a:pt x="37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0" name="Google Shape;13090;p31"/>
              <p:cNvSpPr/>
              <p:nvPr/>
            </p:nvSpPr>
            <p:spPr>
              <a:xfrm>
                <a:off x="5704550" y="1308100"/>
                <a:ext cx="640875" cy="385250"/>
              </a:xfrm>
              <a:custGeom>
                <a:avLst/>
                <a:gdLst/>
                <a:ahLst/>
                <a:cxnLst/>
                <a:rect l="l" t="t" r="r" b="b"/>
                <a:pathLst>
                  <a:path w="25635" h="15410" extrusionOk="0">
                    <a:moveTo>
                      <a:pt x="24921" y="0"/>
                    </a:moveTo>
                    <a:cubicBezTo>
                      <a:pt x="24776" y="2708"/>
                      <a:pt x="23983" y="5471"/>
                      <a:pt x="22463" y="7823"/>
                    </a:cubicBezTo>
                    <a:lnTo>
                      <a:pt x="21882" y="8695"/>
                    </a:lnTo>
                    <a:cubicBezTo>
                      <a:pt x="21671" y="8972"/>
                      <a:pt x="21433" y="9236"/>
                      <a:pt x="21221" y="9500"/>
                    </a:cubicBezTo>
                    <a:cubicBezTo>
                      <a:pt x="20786" y="10055"/>
                      <a:pt x="20257" y="10518"/>
                      <a:pt x="19768" y="11020"/>
                    </a:cubicBezTo>
                    <a:lnTo>
                      <a:pt x="18949" y="11681"/>
                    </a:lnTo>
                    <a:lnTo>
                      <a:pt x="18539" y="12011"/>
                    </a:lnTo>
                    <a:lnTo>
                      <a:pt x="18103" y="12302"/>
                    </a:lnTo>
                    <a:cubicBezTo>
                      <a:pt x="17800" y="12500"/>
                      <a:pt x="17509" y="12698"/>
                      <a:pt x="17218" y="12883"/>
                    </a:cubicBezTo>
                    <a:lnTo>
                      <a:pt x="16279" y="13372"/>
                    </a:lnTo>
                    <a:cubicBezTo>
                      <a:pt x="14110" y="14485"/>
                      <a:pt x="11651" y="15021"/>
                      <a:pt x="9232" y="15021"/>
                    </a:cubicBezTo>
                    <a:cubicBezTo>
                      <a:pt x="8867" y="15021"/>
                      <a:pt x="8502" y="15009"/>
                      <a:pt x="8140" y="14984"/>
                    </a:cubicBezTo>
                    <a:cubicBezTo>
                      <a:pt x="6753" y="14826"/>
                      <a:pt x="5379" y="14601"/>
                      <a:pt x="4084" y="14099"/>
                    </a:cubicBezTo>
                    <a:cubicBezTo>
                      <a:pt x="3423" y="13901"/>
                      <a:pt x="2815" y="13570"/>
                      <a:pt x="2194" y="13293"/>
                    </a:cubicBezTo>
                    <a:cubicBezTo>
                      <a:pt x="1890" y="13134"/>
                      <a:pt x="1586" y="12962"/>
                      <a:pt x="1269" y="12804"/>
                    </a:cubicBezTo>
                    <a:cubicBezTo>
                      <a:pt x="1269" y="12804"/>
                      <a:pt x="1045" y="12685"/>
                      <a:pt x="833" y="12566"/>
                    </a:cubicBezTo>
                    <a:lnTo>
                      <a:pt x="410" y="12302"/>
                    </a:lnTo>
                    <a:lnTo>
                      <a:pt x="0" y="12923"/>
                    </a:lnTo>
                    <a:cubicBezTo>
                      <a:pt x="0" y="12923"/>
                      <a:pt x="226" y="13082"/>
                      <a:pt x="476" y="13200"/>
                    </a:cubicBezTo>
                    <a:cubicBezTo>
                      <a:pt x="728" y="13319"/>
                      <a:pt x="965" y="13438"/>
                      <a:pt x="965" y="13438"/>
                    </a:cubicBezTo>
                    <a:cubicBezTo>
                      <a:pt x="1283" y="13584"/>
                      <a:pt x="1600" y="13729"/>
                      <a:pt x="1917" y="13887"/>
                    </a:cubicBezTo>
                    <a:cubicBezTo>
                      <a:pt x="2578" y="14139"/>
                      <a:pt x="3224" y="14456"/>
                      <a:pt x="3912" y="14627"/>
                    </a:cubicBezTo>
                    <a:cubicBezTo>
                      <a:pt x="5259" y="15103"/>
                      <a:pt x="6700" y="15288"/>
                      <a:pt x="8113" y="15393"/>
                    </a:cubicBezTo>
                    <a:cubicBezTo>
                      <a:pt x="8364" y="15404"/>
                      <a:pt x="8615" y="15409"/>
                      <a:pt x="8866" y="15409"/>
                    </a:cubicBezTo>
                    <a:cubicBezTo>
                      <a:pt x="11467" y="15409"/>
                      <a:pt x="14099" y="14843"/>
                      <a:pt x="16425" y="13649"/>
                    </a:cubicBezTo>
                    <a:lnTo>
                      <a:pt x="17377" y="13147"/>
                    </a:lnTo>
                    <a:cubicBezTo>
                      <a:pt x="17680" y="12962"/>
                      <a:pt x="17971" y="12765"/>
                      <a:pt x="18275" y="12566"/>
                    </a:cubicBezTo>
                    <a:lnTo>
                      <a:pt x="18724" y="12275"/>
                    </a:lnTo>
                    <a:lnTo>
                      <a:pt x="19147" y="11932"/>
                    </a:lnTo>
                    <a:lnTo>
                      <a:pt x="19979" y="11271"/>
                    </a:lnTo>
                    <a:cubicBezTo>
                      <a:pt x="20495" y="10769"/>
                      <a:pt x="21050" y="10307"/>
                      <a:pt x="21499" y="9738"/>
                    </a:cubicBezTo>
                    <a:cubicBezTo>
                      <a:pt x="21723" y="9474"/>
                      <a:pt x="21961" y="9210"/>
                      <a:pt x="22186" y="8919"/>
                    </a:cubicBezTo>
                    <a:lnTo>
                      <a:pt x="22807" y="8047"/>
                    </a:lnTo>
                    <a:cubicBezTo>
                      <a:pt x="24445" y="5695"/>
                      <a:pt x="25384" y="2867"/>
                      <a:pt x="25635" y="39"/>
                    </a:cubicBezTo>
                    <a:lnTo>
                      <a:pt x="249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1" name="Google Shape;13091;p31"/>
              <p:cNvSpPr/>
              <p:nvPr/>
            </p:nvSpPr>
            <p:spPr>
              <a:xfrm>
                <a:off x="5759075" y="1302150"/>
                <a:ext cx="486925" cy="291700"/>
              </a:xfrm>
              <a:custGeom>
                <a:avLst/>
                <a:gdLst/>
                <a:ahLst/>
                <a:cxnLst/>
                <a:rect l="l" t="t" r="r" b="b"/>
                <a:pathLst>
                  <a:path w="19477" h="11668" extrusionOk="0">
                    <a:moveTo>
                      <a:pt x="18776" y="0"/>
                    </a:moveTo>
                    <a:cubicBezTo>
                      <a:pt x="18658" y="2048"/>
                      <a:pt x="18089" y="4109"/>
                      <a:pt x="16953" y="5880"/>
                    </a:cubicBezTo>
                    <a:lnTo>
                      <a:pt x="16517" y="6528"/>
                    </a:lnTo>
                    <a:cubicBezTo>
                      <a:pt x="16358" y="6739"/>
                      <a:pt x="16186" y="6937"/>
                      <a:pt x="16015" y="7148"/>
                    </a:cubicBezTo>
                    <a:cubicBezTo>
                      <a:pt x="15710" y="7571"/>
                      <a:pt x="15288" y="7902"/>
                      <a:pt x="14931" y="8285"/>
                    </a:cubicBezTo>
                    <a:lnTo>
                      <a:pt x="14324" y="8787"/>
                    </a:lnTo>
                    <a:lnTo>
                      <a:pt x="14006" y="9038"/>
                    </a:lnTo>
                    <a:lnTo>
                      <a:pt x="13676" y="9263"/>
                    </a:lnTo>
                    <a:cubicBezTo>
                      <a:pt x="13452" y="9395"/>
                      <a:pt x="13240" y="9553"/>
                      <a:pt x="13015" y="9685"/>
                    </a:cubicBezTo>
                    <a:lnTo>
                      <a:pt x="12315" y="10055"/>
                    </a:lnTo>
                    <a:cubicBezTo>
                      <a:pt x="12090" y="10187"/>
                      <a:pt x="11839" y="10293"/>
                      <a:pt x="11588" y="10386"/>
                    </a:cubicBezTo>
                    <a:cubicBezTo>
                      <a:pt x="11350" y="10478"/>
                      <a:pt x="11112" y="10598"/>
                      <a:pt x="10862" y="10677"/>
                    </a:cubicBezTo>
                    <a:cubicBezTo>
                      <a:pt x="10346" y="10809"/>
                      <a:pt x="9857" y="10994"/>
                      <a:pt x="9329" y="11060"/>
                    </a:cubicBezTo>
                    <a:cubicBezTo>
                      <a:pt x="8627" y="11222"/>
                      <a:pt x="7912" y="11267"/>
                      <a:pt x="7198" y="11267"/>
                    </a:cubicBezTo>
                    <a:cubicBezTo>
                      <a:pt x="6864" y="11267"/>
                      <a:pt x="6530" y="11257"/>
                      <a:pt x="6197" y="11245"/>
                    </a:cubicBezTo>
                    <a:cubicBezTo>
                      <a:pt x="5166" y="11112"/>
                      <a:pt x="4123" y="10954"/>
                      <a:pt x="3171" y="10571"/>
                    </a:cubicBezTo>
                    <a:cubicBezTo>
                      <a:pt x="2669" y="10425"/>
                      <a:pt x="2220" y="10148"/>
                      <a:pt x="1744" y="9950"/>
                    </a:cubicBezTo>
                    <a:cubicBezTo>
                      <a:pt x="1533" y="9831"/>
                      <a:pt x="1295" y="9699"/>
                      <a:pt x="1057" y="9580"/>
                    </a:cubicBezTo>
                    <a:cubicBezTo>
                      <a:pt x="1057" y="9580"/>
                      <a:pt x="899" y="9500"/>
                      <a:pt x="726" y="9408"/>
                    </a:cubicBezTo>
                    <a:cubicBezTo>
                      <a:pt x="568" y="9315"/>
                      <a:pt x="423" y="9210"/>
                      <a:pt x="423" y="9210"/>
                    </a:cubicBezTo>
                    <a:lnTo>
                      <a:pt x="0" y="9844"/>
                    </a:lnTo>
                    <a:cubicBezTo>
                      <a:pt x="0" y="9844"/>
                      <a:pt x="185" y="9950"/>
                      <a:pt x="370" y="10043"/>
                    </a:cubicBezTo>
                    <a:cubicBezTo>
                      <a:pt x="555" y="10135"/>
                      <a:pt x="753" y="10214"/>
                      <a:pt x="753" y="10214"/>
                    </a:cubicBezTo>
                    <a:cubicBezTo>
                      <a:pt x="991" y="10320"/>
                      <a:pt x="1228" y="10425"/>
                      <a:pt x="1480" y="10545"/>
                    </a:cubicBezTo>
                    <a:cubicBezTo>
                      <a:pt x="1982" y="10730"/>
                      <a:pt x="2458" y="10980"/>
                      <a:pt x="2986" y="11100"/>
                    </a:cubicBezTo>
                    <a:cubicBezTo>
                      <a:pt x="4017" y="11456"/>
                      <a:pt x="5101" y="11575"/>
                      <a:pt x="6170" y="11667"/>
                    </a:cubicBezTo>
                    <a:cubicBezTo>
                      <a:pt x="7254" y="11667"/>
                      <a:pt x="8337" y="11655"/>
                      <a:pt x="9394" y="11390"/>
                    </a:cubicBezTo>
                    <a:cubicBezTo>
                      <a:pt x="9937" y="11311"/>
                      <a:pt x="10439" y="11112"/>
                      <a:pt x="10967" y="10968"/>
                    </a:cubicBezTo>
                    <a:cubicBezTo>
                      <a:pt x="11218" y="10888"/>
                      <a:pt x="11456" y="10769"/>
                      <a:pt x="11707" y="10663"/>
                    </a:cubicBezTo>
                    <a:cubicBezTo>
                      <a:pt x="11958" y="10571"/>
                      <a:pt x="12222" y="10466"/>
                      <a:pt x="12447" y="10333"/>
                    </a:cubicBezTo>
                    <a:lnTo>
                      <a:pt x="13173" y="9950"/>
                    </a:lnTo>
                    <a:cubicBezTo>
                      <a:pt x="13399" y="9818"/>
                      <a:pt x="13623" y="9659"/>
                      <a:pt x="13848" y="9514"/>
                    </a:cubicBezTo>
                    <a:lnTo>
                      <a:pt x="14191" y="9289"/>
                    </a:lnTo>
                    <a:lnTo>
                      <a:pt x="14509" y="9038"/>
                    </a:lnTo>
                    <a:lnTo>
                      <a:pt x="15156" y="8536"/>
                    </a:lnTo>
                    <a:cubicBezTo>
                      <a:pt x="15526" y="8153"/>
                      <a:pt x="15962" y="7809"/>
                      <a:pt x="16292" y="7386"/>
                    </a:cubicBezTo>
                    <a:cubicBezTo>
                      <a:pt x="16477" y="7175"/>
                      <a:pt x="16662" y="6977"/>
                      <a:pt x="16834" y="6766"/>
                    </a:cubicBezTo>
                    <a:lnTo>
                      <a:pt x="17296" y="6105"/>
                    </a:lnTo>
                    <a:cubicBezTo>
                      <a:pt x="18552" y="4334"/>
                      <a:pt x="19265" y="2207"/>
                      <a:pt x="19477" y="39"/>
                    </a:cubicBezTo>
                    <a:lnTo>
                      <a:pt x="1877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2" name="Google Shape;13092;p31"/>
              <p:cNvSpPr/>
              <p:nvPr/>
            </p:nvSpPr>
            <p:spPr>
              <a:xfrm>
                <a:off x="5521550" y="915000"/>
                <a:ext cx="232925" cy="715850"/>
              </a:xfrm>
              <a:custGeom>
                <a:avLst/>
                <a:gdLst/>
                <a:ahLst/>
                <a:cxnLst/>
                <a:rect l="l" t="t" r="r" b="b"/>
                <a:pathLst>
                  <a:path w="9317" h="28634" extrusionOk="0">
                    <a:moveTo>
                      <a:pt x="8973" y="0"/>
                    </a:moveTo>
                    <a:lnTo>
                      <a:pt x="8048" y="581"/>
                    </a:lnTo>
                    <a:cubicBezTo>
                      <a:pt x="7757" y="779"/>
                      <a:pt x="7493" y="1004"/>
                      <a:pt x="7202" y="1189"/>
                    </a:cubicBezTo>
                    <a:cubicBezTo>
                      <a:pt x="6594" y="1572"/>
                      <a:pt x="6078" y="2074"/>
                      <a:pt x="5537" y="2523"/>
                    </a:cubicBezTo>
                    <a:lnTo>
                      <a:pt x="4783" y="3277"/>
                    </a:lnTo>
                    <a:lnTo>
                      <a:pt x="4401" y="3660"/>
                    </a:lnTo>
                    <a:lnTo>
                      <a:pt x="4070" y="4070"/>
                    </a:lnTo>
                    <a:lnTo>
                      <a:pt x="3396" y="4902"/>
                    </a:lnTo>
                    <a:lnTo>
                      <a:pt x="2789" y="5788"/>
                    </a:lnTo>
                    <a:cubicBezTo>
                      <a:pt x="1203" y="8179"/>
                      <a:pt x="344" y="11020"/>
                      <a:pt x="132" y="13861"/>
                    </a:cubicBezTo>
                    <a:cubicBezTo>
                      <a:pt x="0" y="16702"/>
                      <a:pt x="516" y="19635"/>
                      <a:pt x="1797" y="22199"/>
                    </a:cubicBezTo>
                    <a:lnTo>
                      <a:pt x="2287" y="23150"/>
                    </a:lnTo>
                    <a:lnTo>
                      <a:pt x="2854" y="24061"/>
                    </a:lnTo>
                    <a:lnTo>
                      <a:pt x="3145" y="24511"/>
                    </a:lnTo>
                    <a:lnTo>
                      <a:pt x="3476" y="24934"/>
                    </a:lnTo>
                    <a:lnTo>
                      <a:pt x="4136" y="25779"/>
                    </a:lnTo>
                    <a:cubicBezTo>
                      <a:pt x="4639" y="26295"/>
                      <a:pt x="5088" y="26850"/>
                      <a:pt x="5643" y="27312"/>
                    </a:cubicBezTo>
                    <a:cubicBezTo>
                      <a:pt x="5920" y="27537"/>
                      <a:pt x="6184" y="27788"/>
                      <a:pt x="6462" y="27999"/>
                    </a:cubicBezTo>
                    <a:lnTo>
                      <a:pt x="7334" y="28633"/>
                    </a:lnTo>
                    <a:lnTo>
                      <a:pt x="7717" y="28039"/>
                    </a:lnTo>
                    <a:lnTo>
                      <a:pt x="6871" y="27471"/>
                    </a:lnTo>
                    <a:cubicBezTo>
                      <a:pt x="6594" y="27259"/>
                      <a:pt x="6330" y="27035"/>
                      <a:pt x="6066" y="26824"/>
                    </a:cubicBezTo>
                    <a:cubicBezTo>
                      <a:pt x="5511" y="26413"/>
                      <a:pt x="5061" y="25885"/>
                      <a:pt x="4559" y="25409"/>
                    </a:cubicBezTo>
                    <a:lnTo>
                      <a:pt x="3885" y="24616"/>
                    </a:lnTo>
                    <a:lnTo>
                      <a:pt x="3555" y="24220"/>
                    </a:lnTo>
                    <a:lnTo>
                      <a:pt x="3264" y="23784"/>
                    </a:lnTo>
                    <a:lnTo>
                      <a:pt x="2683" y="22925"/>
                    </a:lnTo>
                    <a:lnTo>
                      <a:pt x="2167" y="22014"/>
                    </a:lnTo>
                    <a:cubicBezTo>
                      <a:pt x="846" y="19542"/>
                      <a:pt x="304" y="16676"/>
                      <a:pt x="437" y="13874"/>
                    </a:cubicBezTo>
                    <a:cubicBezTo>
                      <a:pt x="648" y="11086"/>
                      <a:pt x="1533" y="8311"/>
                      <a:pt x="3145" y="6025"/>
                    </a:cubicBezTo>
                    <a:lnTo>
                      <a:pt x="3753" y="5180"/>
                    </a:lnTo>
                    <a:lnTo>
                      <a:pt x="4427" y="4400"/>
                    </a:lnTo>
                    <a:lnTo>
                      <a:pt x="4771" y="4003"/>
                    </a:lnTo>
                    <a:lnTo>
                      <a:pt x="5153" y="3647"/>
                    </a:lnTo>
                    <a:lnTo>
                      <a:pt x="5907" y="2946"/>
                    </a:lnTo>
                    <a:cubicBezTo>
                      <a:pt x="6462" y="2523"/>
                      <a:pt x="6977" y="2074"/>
                      <a:pt x="7572" y="1731"/>
                    </a:cubicBezTo>
                    <a:cubicBezTo>
                      <a:pt x="7863" y="1559"/>
                      <a:pt x="8153" y="1334"/>
                      <a:pt x="8444" y="1149"/>
                    </a:cubicBezTo>
                    <a:lnTo>
                      <a:pt x="9316" y="673"/>
                    </a:lnTo>
                    <a:lnTo>
                      <a:pt x="897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3" name="Google Shape;13093;p31"/>
              <p:cNvSpPr/>
              <p:nvPr/>
            </p:nvSpPr>
            <p:spPr>
              <a:xfrm>
                <a:off x="5623625" y="1003850"/>
                <a:ext cx="175775" cy="543750"/>
              </a:xfrm>
              <a:custGeom>
                <a:avLst/>
                <a:gdLst/>
                <a:ahLst/>
                <a:cxnLst/>
                <a:rect l="l" t="t" r="r" b="b"/>
                <a:pathLst>
                  <a:path w="7031" h="21750" extrusionOk="0">
                    <a:moveTo>
                      <a:pt x="6687" y="0"/>
                    </a:moveTo>
                    <a:lnTo>
                      <a:pt x="5986" y="449"/>
                    </a:lnTo>
                    <a:cubicBezTo>
                      <a:pt x="5774" y="608"/>
                      <a:pt x="5577" y="780"/>
                      <a:pt x="5352" y="939"/>
                    </a:cubicBezTo>
                    <a:cubicBezTo>
                      <a:pt x="4890" y="1216"/>
                      <a:pt x="4520" y="1612"/>
                      <a:pt x="4097" y="1943"/>
                    </a:cubicBezTo>
                    <a:lnTo>
                      <a:pt x="3528" y="2524"/>
                    </a:lnTo>
                    <a:lnTo>
                      <a:pt x="3237" y="2815"/>
                    </a:lnTo>
                    <a:lnTo>
                      <a:pt x="2987" y="3132"/>
                    </a:lnTo>
                    <a:lnTo>
                      <a:pt x="2471" y="3766"/>
                    </a:lnTo>
                    <a:lnTo>
                      <a:pt x="2022" y="4440"/>
                    </a:lnTo>
                    <a:cubicBezTo>
                      <a:pt x="1863" y="4651"/>
                      <a:pt x="1731" y="4889"/>
                      <a:pt x="1613" y="5127"/>
                    </a:cubicBezTo>
                    <a:cubicBezTo>
                      <a:pt x="1493" y="5365"/>
                      <a:pt x="1348" y="5603"/>
                      <a:pt x="1229" y="5840"/>
                    </a:cubicBezTo>
                    <a:cubicBezTo>
                      <a:pt x="1031" y="6356"/>
                      <a:pt x="780" y="6832"/>
                      <a:pt x="647" y="7360"/>
                    </a:cubicBezTo>
                    <a:cubicBezTo>
                      <a:pt x="265" y="8377"/>
                      <a:pt x="133" y="9461"/>
                      <a:pt x="27" y="10532"/>
                    </a:cubicBezTo>
                    <a:cubicBezTo>
                      <a:pt x="1" y="11615"/>
                      <a:pt x="1" y="12711"/>
                      <a:pt x="251" y="13769"/>
                    </a:cubicBezTo>
                    <a:cubicBezTo>
                      <a:pt x="318" y="14311"/>
                      <a:pt x="515" y="14813"/>
                      <a:pt x="647" y="15341"/>
                    </a:cubicBezTo>
                    <a:cubicBezTo>
                      <a:pt x="741" y="15592"/>
                      <a:pt x="846" y="15844"/>
                      <a:pt x="938" y="16094"/>
                    </a:cubicBezTo>
                    <a:cubicBezTo>
                      <a:pt x="1031" y="16358"/>
                      <a:pt x="1137" y="16610"/>
                      <a:pt x="1269" y="16848"/>
                    </a:cubicBezTo>
                    <a:lnTo>
                      <a:pt x="1625" y="17574"/>
                    </a:lnTo>
                    <a:lnTo>
                      <a:pt x="2062" y="18261"/>
                    </a:lnTo>
                    <a:lnTo>
                      <a:pt x="2273" y="18605"/>
                    </a:lnTo>
                    <a:lnTo>
                      <a:pt x="2524" y="18936"/>
                    </a:lnTo>
                    <a:lnTo>
                      <a:pt x="3026" y="19582"/>
                    </a:lnTo>
                    <a:cubicBezTo>
                      <a:pt x="3410" y="19966"/>
                      <a:pt x="3739" y="20402"/>
                      <a:pt x="4162" y="20745"/>
                    </a:cubicBezTo>
                    <a:cubicBezTo>
                      <a:pt x="4374" y="20918"/>
                      <a:pt x="4572" y="21103"/>
                      <a:pt x="4770" y="21274"/>
                    </a:cubicBezTo>
                    <a:lnTo>
                      <a:pt x="5431" y="21750"/>
                    </a:lnTo>
                    <a:lnTo>
                      <a:pt x="5827" y="21168"/>
                    </a:lnTo>
                    <a:lnTo>
                      <a:pt x="5180" y="20745"/>
                    </a:lnTo>
                    <a:cubicBezTo>
                      <a:pt x="4969" y="20587"/>
                      <a:pt x="4784" y="20415"/>
                      <a:pt x="4572" y="20257"/>
                    </a:cubicBezTo>
                    <a:cubicBezTo>
                      <a:pt x="4162" y="19952"/>
                      <a:pt x="3819" y="19556"/>
                      <a:pt x="3436" y="19200"/>
                    </a:cubicBezTo>
                    <a:lnTo>
                      <a:pt x="2934" y="18605"/>
                    </a:lnTo>
                    <a:lnTo>
                      <a:pt x="2682" y="18314"/>
                    </a:lnTo>
                    <a:lnTo>
                      <a:pt x="2471" y="17984"/>
                    </a:lnTo>
                    <a:lnTo>
                      <a:pt x="2022" y="17336"/>
                    </a:lnTo>
                    <a:lnTo>
                      <a:pt x="1639" y="16649"/>
                    </a:lnTo>
                    <a:cubicBezTo>
                      <a:pt x="1507" y="16425"/>
                      <a:pt x="1401" y="16187"/>
                      <a:pt x="1295" y="15949"/>
                    </a:cubicBezTo>
                    <a:cubicBezTo>
                      <a:pt x="1202" y="15698"/>
                      <a:pt x="1084" y="15460"/>
                      <a:pt x="991" y="15222"/>
                    </a:cubicBezTo>
                    <a:cubicBezTo>
                      <a:pt x="859" y="14720"/>
                      <a:pt x="647" y="14218"/>
                      <a:pt x="568" y="13703"/>
                    </a:cubicBezTo>
                    <a:cubicBezTo>
                      <a:pt x="318" y="12672"/>
                      <a:pt x="318" y="11602"/>
                      <a:pt x="330" y="10558"/>
                    </a:cubicBezTo>
                    <a:cubicBezTo>
                      <a:pt x="436" y="9501"/>
                      <a:pt x="582" y="8444"/>
                      <a:pt x="965" y="7466"/>
                    </a:cubicBezTo>
                    <a:cubicBezTo>
                      <a:pt x="1097" y="6950"/>
                      <a:pt x="1361" y="6488"/>
                      <a:pt x="1560" y="6013"/>
                    </a:cubicBezTo>
                    <a:cubicBezTo>
                      <a:pt x="1678" y="5775"/>
                      <a:pt x="1824" y="5550"/>
                      <a:pt x="1956" y="5326"/>
                    </a:cubicBezTo>
                    <a:cubicBezTo>
                      <a:pt x="2075" y="5100"/>
                      <a:pt x="2207" y="4876"/>
                      <a:pt x="2379" y="4665"/>
                    </a:cubicBezTo>
                    <a:lnTo>
                      <a:pt x="2828" y="4031"/>
                    </a:lnTo>
                    <a:lnTo>
                      <a:pt x="3357" y="3449"/>
                    </a:lnTo>
                    <a:lnTo>
                      <a:pt x="3607" y="3159"/>
                    </a:lnTo>
                    <a:lnTo>
                      <a:pt x="3898" y="2894"/>
                    </a:lnTo>
                    <a:lnTo>
                      <a:pt x="4467" y="2366"/>
                    </a:lnTo>
                    <a:cubicBezTo>
                      <a:pt x="4890" y="2061"/>
                      <a:pt x="5272" y="1718"/>
                      <a:pt x="5721" y="1467"/>
                    </a:cubicBezTo>
                    <a:cubicBezTo>
                      <a:pt x="5947" y="1348"/>
                      <a:pt x="6144" y="1177"/>
                      <a:pt x="6369" y="1031"/>
                    </a:cubicBezTo>
                    <a:lnTo>
                      <a:pt x="7030" y="674"/>
                    </a:lnTo>
                    <a:lnTo>
                      <a:pt x="668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4" name="Google Shape;13094;p31"/>
              <p:cNvSpPr/>
              <p:nvPr/>
            </p:nvSpPr>
            <p:spPr>
              <a:xfrm>
                <a:off x="5746175" y="875075"/>
                <a:ext cx="599925" cy="434025"/>
              </a:xfrm>
              <a:custGeom>
                <a:avLst/>
                <a:gdLst/>
                <a:ahLst/>
                <a:cxnLst/>
                <a:rect l="l" t="t" r="r" b="b"/>
                <a:pathLst>
                  <a:path w="23997" h="17361" extrusionOk="0">
                    <a:moveTo>
                      <a:pt x="7203" y="1"/>
                    </a:moveTo>
                    <a:cubicBezTo>
                      <a:pt x="4719" y="1"/>
                      <a:pt x="2221" y="523"/>
                      <a:pt x="0" y="1610"/>
                    </a:cubicBezTo>
                    <a:lnTo>
                      <a:pt x="317" y="2244"/>
                    </a:lnTo>
                    <a:cubicBezTo>
                      <a:pt x="2591" y="1027"/>
                      <a:pt x="5203" y="440"/>
                      <a:pt x="7824" y="440"/>
                    </a:cubicBezTo>
                    <a:cubicBezTo>
                      <a:pt x="7991" y="440"/>
                      <a:pt x="8158" y="442"/>
                      <a:pt x="8325" y="447"/>
                    </a:cubicBezTo>
                    <a:cubicBezTo>
                      <a:pt x="11100" y="606"/>
                      <a:pt x="13901" y="1451"/>
                      <a:pt x="16226" y="3037"/>
                    </a:cubicBezTo>
                    <a:lnTo>
                      <a:pt x="17086" y="3632"/>
                    </a:lnTo>
                    <a:cubicBezTo>
                      <a:pt x="17363" y="3856"/>
                      <a:pt x="17627" y="4081"/>
                      <a:pt x="17891" y="4319"/>
                    </a:cubicBezTo>
                    <a:lnTo>
                      <a:pt x="18302" y="4663"/>
                    </a:lnTo>
                    <a:lnTo>
                      <a:pt x="18658" y="5033"/>
                    </a:lnTo>
                    <a:lnTo>
                      <a:pt x="19385" y="5785"/>
                    </a:lnTo>
                    <a:cubicBezTo>
                      <a:pt x="19821" y="6354"/>
                      <a:pt x="20296" y="6869"/>
                      <a:pt x="20640" y="7464"/>
                    </a:cubicBezTo>
                    <a:cubicBezTo>
                      <a:pt x="20839" y="7767"/>
                      <a:pt x="21036" y="8058"/>
                      <a:pt x="21209" y="8362"/>
                    </a:cubicBezTo>
                    <a:lnTo>
                      <a:pt x="21684" y="9287"/>
                    </a:lnTo>
                    <a:cubicBezTo>
                      <a:pt x="21843" y="9591"/>
                      <a:pt x="21961" y="9922"/>
                      <a:pt x="22093" y="10239"/>
                    </a:cubicBezTo>
                    <a:cubicBezTo>
                      <a:pt x="22213" y="10569"/>
                      <a:pt x="22358" y="10886"/>
                      <a:pt x="22451" y="11217"/>
                    </a:cubicBezTo>
                    <a:cubicBezTo>
                      <a:pt x="22636" y="11890"/>
                      <a:pt x="22860" y="12551"/>
                      <a:pt x="22953" y="13225"/>
                    </a:cubicBezTo>
                    <a:cubicBezTo>
                      <a:pt x="23006" y="13569"/>
                      <a:pt x="23085" y="13912"/>
                      <a:pt x="23111" y="14256"/>
                    </a:cubicBezTo>
                    <a:lnTo>
                      <a:pt x="23191" y="15286"/>
                    </a:lnTo>
                    <a:cubicBezTo>
                      <a:pt x="23217" y="15616"/>
                      <a:pt x="23230" y="15973"/>
                      <a:pt x="23230" y="16317"/>
                    </a:cubicBezTo>
                    <a:lnTo>
                      <a:pt x="23243" y="17321"/>
                    </a:lnTo>
                    <a:lnTo>
                      <a:pt x="23996" y="17360"/>
                    </a:lnTo>
                    <a:lnTo>
                      <a:pt x="23931" y="16264"/>
                    </a:lnTo>
                    <a:cubicBezTo>
                      <a:pt x="23917" y="15921"/>
                      <a:pt x="23878" y="15577"/>
                      <a:pt x="23837" y="15220"/>
                    </a:cubicBezTo>
                    <a:lnTo>
                      <a:pt x="23719" y="14163"/>
                    </a:lnTo>
                    <a:cubicBezTo>
                      <a:pt x="23666" y="13806"/>
                      <a:pt x="23573" y="13463"/>
                      <a:pt x="23494" y="13119"/>
                    </a:cubicBezTo>
                    <a:cubicBezTo>
                      <a:pt x="23376" y="12418"/>
                      <a:pt x="23124" y="11745"/>
                      <a:pt x="22913" y="11058"/>
                    </a:cubicBezTo>
                    <a:cubicBezTo>
                      <a:pt x="22807" y="10714"/>
                      <a:pt x="22648" y="10397"/>
                      <a:pt x="22516" y="10066"/>
                    </a:cubicBezTo>
                    <a:cubicBezTo>
                      <a:pt x="22371" y="9737"/>
                      <a:pt x="22239" y="9406"/>
                      <a:pt x="22054" y="9102"/>
                    </a:cubicBezTo>
                    <a:lnTo>
                      <a:pt x="21538" y="8164"/>
                    </a:lnTo>
                    <a:cubicBezTo>
                      <a:pt x="21353" y="7847"/>
                      <a:pt x="21142" y="7556"/>
                      <a:pt x="20957" y="7265"/>
                    </a:cubicBezTo>
                    <a:cubicBezTo>
                      <a:pt x="20574" y="6657"/>
                      <a:pt x="20085" y="6129"/>
                      <a:pt x="19636" y="5574"/>
                    </a:cubicBezTo>
                    <a:lnTo>
                      <a:pt x="18896" y="4807"/>
                    </a:lnTo>
                    <a:lnTo>
                      <a:pt x="18513" y="4425"/>
                    </a:lnTo>
                    <a:lnTo>
                      <a:pt x="18103" y="4081"/>
                    </a:lnTo>
                    <a:cubicBezTo>
                      <a:pt x="17826" y="3843"/>
                      <a:pt x="17562" y="3618"/>
                      <a:pt x="17271" y="3394"/>
                    </a:cubicBezTo>
                    <a:lnTo>
                      <a:pt x="16399" y="2773"/>
                    </a:lnTo>
                    <a:cubicBezTo>
                      <a:pt x="14020" y="1174"/>
                      <a:pt x="11193" y="276"/>
                      <a:pt x="8351" y="38"/>
                    </a:cubicBezTo>
                    <a:cubicBezTo>
                      <a:pt x="7969" y="13"/>
                      <a:pt x="7586" y="1"/>
                      <a:pt x="720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5" name="Google Shape;13095;p31"/>
              <p:cNvSpPr/>
              <p:nvPr/>
            </p:nvSpPr>
            <p:spPr>
              <a:xfrm>
                <a:off x="5791100" y="974425"/>
                <a:ext cx="455575" cy="329075"/>
              </a:xfrm>
              <a:custGeom>
                <a:avLst/>
                <a:gdLst/>
                <a:ahLst/>
                <a:cxnLst/>
                <a:rect l="l" t="t" r="r" b="b"/>
                <a:pathLst>
                  <a:path w="18223" h="13163" extrusionOk="0">
                    <a:moveTo>
                      <a:pt x="5442" y="1"/>
                    </a:moveTo>
                    <a:cubicBezTo>
                      <a:pt x="3563" y="1"/>
                      <a:pt x="1678" y="369"/>
                      <a:pt x="0" y="1191"/>
                    </a:cubicBezTo>
                    <a:lnTo>
                      <a:pt x="317" y="1825"/>
                    </a:lnTo>
                    <a:cubicBezTo>
                      <a:pt x="2037" y="876"/>
                      <a:pt x="4023" y="448"/>
                      <a:pt x="6032" y="448"/>
                    </a:cubicBezTo>
                    <a:cubicBezTo>
                      <a:pt x="6122" y="448"/>
                      <a:pt x="6213" y="449"/>
                      <a:pt x="6304" y="451"/>
                    </a:cubicBezTo>
                    <a:cubicBezTo>
                      <a:pt x="7347" y="530"/>
                      <a:pt x="8404" y="662"/>
                      <a:pt x="9396" y="1018"/>
                    </a:cubicBezTo>
                    <a:cubicBezTo>
                      <a:pt x="9910" y="1151"/>
                      <a:pt x="10386" y="1388"/>
                      <a:pt x="10876" y="1587"/>
                    </a:cubicBezTo>
                    <a:cubicBezTo>
                      <a:pt x="11113" y="1706"/>
                      <a:pt x="11338" y="1851"/>
                      <a:pt x="11563" y="1970"/>
                    </a:cubicBezTo>
                    <a:cubicBezTo>
                      <a:pt x="11801" y="2089"/>
                      <a:pt x="12025" y="2221"/>
                      <a:pt x="12236" y="2380"/>
                    </a:cubicBezTo>
                    <a:lnTo>
                      <a:pt x="12897" y="2829"/>
                    </a:lnTo>
                    <a:lnTo>
                      <a:pt x="13492" y="3344"/>
                    </a:lnTo>
                    <a:lnTo>
                      <a:pt x="13795" y="3596"/>
                    </a:lnTo>
                    <a:lnTo>
                      <a:pt x="14073" y="3886"/>
                    </a:lnTo>
                    <a:lnTo>
                      <a:pt x="14614" y="4454"/>
                    </a:lnTo>
                    <a:cubicBezTo>
                      <a:pt x="14932" y="4891"/>
                      <a:pt x="15302" y="5261"/>
                      <a:pt x="15553" y="5722"/>
                    </a:cubicBezTo>
                    <a:cubicBezTo>
                      <a:pt x="15698" y="5948"/>
                      <a:pt x="15844" y="6159"/>
                      <a:pt x="15976" y="6397"/>
                    </a:cubicBezTo>
                    <a:lnTo>
                      <a:pt x="16320" y="7097"/>
                    </a:lnTo>
                    <a:cubicBezTo>
                      <a:pt x="16452" y="7322"/>
                      <a:pt x="16531" y="7572"/>
                      <a:pt x="16623" y="7810"/>
                    </a:cubicBezTo>
                    <a:cubicBezTo>
                      <a:pt x="16716" y="8062"/>
                      <a:pt x="16822" y="8300"/>
                      <a:pt x="16901" y="8550"/>
                    </a:cubicBezTo>
                    <a:cubicBezTo>
                      <a:pt x="17019" y="9052"/>
                      <a:pt x="17204" y="9542"/>
                      <a:pt x="17257" y="10057"/>
                    </a:cubicBezTo>
                    <a:cubicBezTo>
                      <a:pt x="17297" y="10308"/>
                      <a:pt x="17350" y="10559"/>
                      <a:pt x="17377" y="10810"/>
                    </a:cubicBezTo>
                    <a:lnTo>
                      <a:pt x="17429" y="11589"/>
                    </a:lnTo>
                    <a:cubicBezTo>
                      <a:pt x="17442" y="11841"/>
                      <a:pt x="17456" y="12105"/>
                      <a:pt x="17456" y="12369"/>
                    </a:cubicBezTo>
                    <a:lnTo>
                      <a:pt x="17469" y="13109"/>
                    </a:lnTo>
                    <a:lnTo>
                      <a:pt x="18222" y="13162"/>
                    </a:lnTo>
                    <a:lnTo>
                      <a:pt x="18156" y="12317"/>
                    </a:lnTo>
                    <a:cubicBezTo>
                      <a:pt x="18143" y="12052"/>
                      <a:pt x="18103" y="11801"/>
                      <a:pt x="18076" y="11524"/>
                    </a:cubicBezTo>
                    <a:lnTo>
                      <a:pt x="17971" y="10731"/>
                    </a:lnTo>
                    <a:cubicBezTo>
                      <a:pt x="17932" y="10467"/>
                      <a:pt x="17852" y="10202"/>
                      <a:pt x="17799" y="9938"/>
                    </a:cubicBezTo>
                    <a:cubicBezTo>
                      <a:pt x="17720" y="9410"/>
                      <a:pt x="17509" y="8894"/>
                      <a:pt x="17363" y="8379"/>
                    </a:cubicBezTo>
                    <a:cubicBezTo>
                      <a:pt x="17271" y="8127"/>
                      <a:pt x="17151" y="7889"/>
                      <a:pt x="17046" y="7639"/>
                    </a:cubicBezTo>
                    <a:cubicBezTo>
                      <a:pt x="16940" y="7387"/>
                      <a:pt x="16848" y="7137"/>
                      <a:pt x="16702" y="6912"/>
                    </a:cubicBezTo>
                    <a:lnTo>
                      <a:pt x="16306" y="6198"/>
                    </a:lnTo>
                    <a:cubicBezTo>
                      <a:pt x="16174" y="5960"/>
                      <a:pt x="16002" y="5749"/>
                      <a:pt x="15857" y="5525"/>
                    </a:cubicBezTo>
                    <a:cubicBezTo>
                      <a:pt x="15580" y="5049"/>
                      <a:pt x="15196" y="4665"/>
                      <a:pt x="14866" y="4243"/>
                    </a:cubicBezTo>
                    <a:lnTo>
                      <a:pt x="14297" y="3661"/>
                    </a:lnTo>
                    <a:lnTo>
                      <a:pt x="14007" y="3370"/>
                    </a:lnTo>
                    <a:lnTo>
                      <a:pt x="13703" y="3106"/>
                    </a:lnTo>
                    <a:lnTo>
                      <a:pt x="13082" y="2591"/>
                    </a:lnTo>
                    <a:lnTo>
                      <a:pt x="12408" y="2128"/>
                    </a:lnTo>
                    <a:cubicBezTo>
                      <a:pt x="12197" y="1957"/>
                      <a:pt x="11959" y="1838"/>
                      <a:pt x="11721" y="1706"/>
                    </a:cubicBezTo>
                    <a:cubicBezTo>
                      <a:pt x="11483" y="1573"/>
                      <a:pt x="11246" y="1429"/>
                      <a:pt x="11008" y="1309"/>
                    </a:cubicBezTo>
                    <a:cubicBezTo>
                      <a:pt x="10506" y="1111"/>
                      <a:pt x="10030" y="847"/>
                      <a:pt x="9501" y="701"/>
                    </a:cubicBezTo>
                    <a:cubicBezTo>
                      <a:pt x="8483" y="319"/>
                      <a:pt x="7400" y="160"/>
                      <a:pt x="6330" y="28"/>
                    </a:cubicBezTo>
                    <a:cubicBezTo>
                      <a:pt x="6035" y="10"/>
                      <a:pt x="5738" y="1"/>
                      <a:pt x="54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96" name="Google Shape;13096;p31"/>
          <p:cNvGrpSpPr/>
          <p:nvPr/>
        </p:nvGrpSpPr>
        <p:grpSpPr>
          <a:xfrm>
            <a:off x="7696670" y="4603997"/>
            <a:ext cx="854301" cy="874148"/>
            <a:chOff x="3284475" y="2919150"/>
            <a:chExt cx="1429075" cy="1462275"/>
          </a:xfrm>
        </p:grpSpPr>
        <p:sp>
          <p:nvSpPr>
            <p:cNvPr id="13097" name="Google Shape;13097;p31"/>
            <p:cNvSpPr/>
            <p:nvPr/>
          </p:nvSpPr>
          <p:spPr>
            <a:xfrm>
              <a:off x="4328700" y="3840775"/>
              <a:ext cx="159900" cy="346900"/>
            </a:xfrm>
            <a:custGeom>
              <a:avLst/>
              <a:gdLst/>
              <a:ahLst/>
              <a:cxnLst/>
              <a:rect l="l" t="t" r="r" b="b"/>
              <a:pathLst>
                <a:path w="6396" h="13876" extrusionOk="0">
                  <a:moveTo>
                    <a:pt x="1930" y="1"/>
                  </a:moveTo>
                  <a:cubicBezTo>
                    <a:pt x="1678" y="543"/>
                    <a:pt x="1440" y="1085"/>
                    <a:pt x="1190" y="1639"/>
                  </a:cubicBezTo>
                  <a:cubicBezTo>
                    <a:pt x="885" y="2155"/>
                    <a:pt x="582" y="2684"/>
                    <a:pt x="291" y="3199"/>
                  </a:cubicBezTo>
                  <a:cubicBezTo>
                    <a:pt x="291" y="3212"/>
                    <a:pt x="92" y="3463"/>
                    <a:pt x="92" y="3463"/>
                  </a:cubicBezTo>
                  <a:cubicBezTo>
                    <a:pt x="66" y="3516"/>
                    <a:pt x="0" y="3556"/>
                    <a:pt x="13" y="3609"/>
                  </a:cubicBezTo>
                  <a:lnTo>
                    <a:pt x="145" y="3741"/>
                  </a:lnTo>
                  <a:lnTo>
                    <a:pt x="542" y="4164"/>
                  </a:lnTo>
                  <a:lnTo>
                    <a:pt x="1202" y="4877"/>
                  </a:lnTo>
                  <a:lnTo>
                    <a:pt x="1863" y="5604"/>
                  </a:lnTo>
                  <a:cubicBezTo>
                    <a:pt x="2074" y="5841"/>
                    <a:pt x="2247" y="6132"/>
                    <a:pt x="2432" y="6396"/>
                  </a:cubicBezTo>
                  <a:cubicBezTo>
                    <a:pt x="2432" y="6396"/>
                    <a:pt x="2709" y="6819"/>
                    <a:pt x="2973" y="7229"/>
                  </a:cubicBezTo>
                  <a:lnTo>
                    <a:pt x="3502" y="8075"/>
                  </a:lnTo>
                  <a:cubicBezTo>
                    <a:pt x="3819" y="8669"/>
                    <a:pt x="4097" y="9291"/>
                    <a:pt x="4347" y="9911"/>
                  </a:cubicBezTo>
                  <a:cubicBezTo>
                    <a:pt x="4876" y="11127"/>
                    <a:pt x="5193" y="12488"/>
                    <a:pt x="5484" y="13875"/>
                  </a:cubicBezTo>
                  <a:lnTo>
                    <a:pt x="6396" y="13320"/>
                  </a:lnTo>
                  <a:cubicBezTo>
                    <a:pt x="5894" y="12065"/>
                    <a:pt x="5431" y="10797"/>
                    <a:pt x="4784" y="9620"/>
                  </a:cubicBezTo>
                  <a:cubicBezTo>
                    <a:pt x="4479" y="9013"/>
                    <a:pt x="4150" y="8419"/>
                    <a:pt x="3819" y="7837"/>
                  </a:cubicBezTo>
                  <a:cubicBezTo>
                    <a:pt x="3819" y="7837"/>
                    <a:pt x="3542" y="7427"/>
                    <a:pt x="3264" y="7004"/>
                  </a:cubicBezTo>
                  <a:cubicBezTo>
                    <a:pt x="2987" y="6595"/>
                    <a:pt x="2696" y="6185"/>
                    <a:pt x="2696" y="6185"/>
                  </a:cubicBezTo>
                  <a:cubicBezTo>
                    <a:pt x="2497" y="5921"/>
                    <a:pt x="2326" y="5644"/>
                    <a:pt x="2115" y="5392"/>
                  </a:cubicBezTo>
                  <a:lnTo>
                    <a:pt x="1467" y="4652"/>
                  </a:lnTo>
                  <a:lnTo>
                    <a:pt x="806" y="3926"/>
                  </a:lnTo>
                  <a:lnTo>
                    <a:pt x="542" y="3635"/>
                  </a:lnTo>
                  <a:lnTo>
                    <a:pt x="503" y="3595"/>
                  </a:lnTo>
                  <a:cubicBezTo>
                    <a:pt x="503" y="3582"/>
                    <a:pt x="529" y="3556"/>
                    <a:pt x="529" y="3542"/>
                  </a:cubicBezTo>
                  <a:cubicBezTo>
                    <a:pt x="529" y="3542"/>
                    <a:pt x="621" y="3450"/>
                    <a:pt x="608" y="3450"/>
                  </a:cubicBezTo>
                  <a:cubicBezTo>
                    <a:pt x="965" y="2934"/>
                    <a:pt x="1322" y="2432"/>
                    <a:pt x="1665" y="1917"/>
                  </a:cubicBezTo>
                  <a:cubicBezTo>
                    <a:pt x="1956" y="1375"/>
                    <a:pt x="2259" y="847"/>
                    <a:pt x="2550" y="305"/>
                  </a:cubicBezTo>
                  <a:lnTo>
                    <a:pt x="193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31"/>
            <p:cNvSpPr/>
            <p:nvPr/>
          </p:nvSpPr>
          <p:spPr>
            <a:xfrm>
              <a:off x="4076625" y="4054800"/>
              <a:ext cx="319150" cy="208525"/>
            </a:xfrm>
            <a:custGeom>
              <a:avLst/>
              <a:gdLst/>
              <a:ahLst/>
              <a:cxnLst/>
              <a:rect l="l" t="t" r="r" b="b"/>
              <a:pathLst>
                <a:path w="12766" h="8341" extrusionOk="0">
                  <a:moveTo>
                    <a:pt x="3912" y="0"/>
                  </a:moveTo>
                  <a:cubicBezTo>
                    <a:pt x="3872" y="0"/>
                    <a:pt x="3815" y="44"/>
                    <a:pt x="3767" y="55"/>
                  </a:cubicBezTo>
                  <a:cubicBezTo>
                    <a:pt x="3767" y="55"/>
                    <a:pt x="3701" y="95"/>
                    <a:pt x="3621" y="122"/>
                  </a:cubicBezTo>
                  <a:cubicBezTo>
                    <a:pt x="3556" y="161"/>
                    <a:pt x="3477" y="187"/>
                    <a:pt x="3477" y="187"/>
                  </a:cubicBezTo>
                  <a:cubicBezTo>
                    <a:pt x="2895" y="360"/>
                    <a:pt x="2327" y="584"/>
                    <a:pt x="1745" y="730"/>
                  </a:cubicBezTo>
                  <a:cubicBezTo>
                    <a:pt x="1151" y="848"/>
                    <a:pt x="582" y="1020"/>
                    <a:pt x="1" y="1086"/>
                  </a:cubicBezTo>
                  <a:lnTo>
                    <a:pt x="160" y="1773"/>
                  </a:lnTo>
                  <a:cubicBezTo>
                    <a:pt x="755" y="1641"/>
                    <a:pt x="1336" y="1417"/>
                    <a:pt x="1917" y="1244"/>
                  </a:cubicBezTo>
                  <a:cubicBezTo>
                    <a:pt x="2512" y="1047"/>
                    <a:pt x="3067" y="783"/>
                    <a:pt x="3635" y="557"/>
                  </a:cubicBezTo>
                  <a:lnTo>
                    <a:pt x="3754" y="504"/>
                  </a:lnTo>
                  <a:cubicBezTo>
                    <a:pt x="3780" y="504"/>
                    <a:pt x="3794" y="478"/>
                    <a:pt x="3806" y="478"/>
                  </a:cubicBezTo>
                  <a:lnTo>
                    <a:pt x="3833" y="531"/>
                  </a:lnTo>
                  <a:lnTo>
                    <a:pt x="4071" y="848"/>
                  </a:lnTo>
                  <a:lnTo>
                    <a:pt x="4639" y="1641"/>
                  </a:lnTo>
                  <a:lnTo>
                    <a:pt x="5221" y="2434"/>
                  </a:lnTo>
                  <a:cubicBezTo>
                    <a:pt x="5419" y="2712"/>
                    <a:pt x="5656" y="2936"/>
                    <a:pt x="5868" y="3187"/>
                  </a:cubicBezTo>
                  <a:cubicBezTo>
                    <a:pt x="5868" y="3187"/>
                    <a:pt x="6211" y="3544"/>
                    <a:pt x="6542" y="3914"/>
                  </a:cubicBezTo>
                  <a:cubicBezTo>
                    <a:pt x="6898" y="4271"/>
                    <a:pt x="7242" y="4627"/>
                    <a:pt x="7242" y="4627"/>
                  </a:cubicBezTo>
                  <a:cubicBezTo>
                    <a:pt x="7744" y="5076"/>
                    <a:pt x="8246" y="5526"/>
                    <a:pt x="8775" y="5962"/>
                  </a:cubicBezTo>
                  <a:cubicBezTo>
                    <a:pt x="9793" y="6847"/>
                    <a:pt x="10915" y="7574"/>
                    <a:pt x="12039" y="8341"/>
                  </a:cubicBezTo>
                  <a:lnTo>
                    <a:pt x="12765" y="7548"/>
                  </a:lnTo>
                  <a:cubicBezTo>
                    <a:pt x="11484" y="6979"/>
                    <a:pt x="10228" y="6371"/>
                    <a:pt x="9145" y="5592"/>
                  </a:cubicBezTo>
                  <a:cubicBezTo>
                    <a:pt x="8604" y="5222"/>
                    <a:pt x="8049" y="4799"/>
                    <a:pt x="7546" y="4377"/>
                  </a:cubicBezTo>
                  <a:cubicBezTo>
                    <a:pt x="7546" y="4377"/>
                    <a:pt x="7176" y="4019"/>
                    <a:pt x="6819" y="3676"/>
                  </a:cubicBezTo>
                  <a:cubicBezTo>
                    <a:pt x="6476" y="3320"/>
                    <a:pt x="6132" y="2976"/>
                    <a:pt x="6132" y="2976"/>
                  </a:cubicBezTo>
                  <a:cubicBezTo>
                    <a:pt x="5908" y="2724"/>
                    <a:pt x="5670" y="2500"/>
                    <a:pt x="5485" y="2236"/>
                  </a:cubicBezTo>
                  <a:lnTo>
                    <a:pt x="4904" y="1443"/>
                  </a:lnTo>
                  <a:lnTo>
                    <a:pt x="4349" y="650"/>
                  </a:lnTo>
                  <a:lnTo>
                    <a:pt x="4032" y="161"/>
                  </a:lnTo>
                  <a:lnTo>
                    <a:pt x="3926" y="2"/>
                  </a:lnTo>
                  <a:cubicBezTo>
                    <a:pt x="3922" y="1"/>
                    <a:pt x="3917" y="0"/>
                    <a:pt x="391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31"/>
            <p:cNvSpPr/>
            <p:nvPr/>
          </p:nvSpPr>
          <p:spPr>
            <a:xfrm>
              <a:off x="4034025" y="3760850"/>
              <a:ext cx="190625" cy="157625"/>
            </a:xfrm>
            <a:custGeom>
              <a:avLst/>
              <a:gdLst/>
              <a:ahLst/>
              <a:cxnLst/>
              <a:rect l="l" t="t" r="r" b="b"/>
              <a:pathLst>
                <a:path w="7625" h="6305" extrusionOk="0">
                  <a:moveTo>
                    <a:pt x="6990" y="0"/>
                  </a:moveTo>
                  <a:cubicBezTo>
                    <a:pt x="6805" y="331"/>
                    <a:pt x="6661" y="701"/>
                    <a:pt x="6476" y="1045"/>
                  </a:cubicBezTo>
                  <a:cubicBezTo>
                    <a:pt x="6383" y="1203"/>
                    <a:pt x="6277" y="1375"/>
                    <a:pt x="6185" y="1533"/>
                  </a:cubicBezTo>
                  <a:cubicBezTo>
                    <a:pt x="6079" y="1705"/>
                    <a:pt x="6000" y="1890"/>
                    <a:pt x="5868" y="2035"/>
                  </a:cubicBezTo>
                  <a:cubicBezTo>
                    <a:pt x="5616" y="2326"/>
                    <a:pt x="5419" y="2669"/>
                    <a:pt x="5114" y="2921"/>
                  </a:cubicBezTo>
                  <a:lnTo>
                    <a:pt x="4705" y="3344"/>
                  </a:lnTo>
                  <a:cubicBezTo>
                    <a:pt x="4559" y="3476"/>
                    <a:pt x="4388" y="3582"/>
                    <a:pt x="4242" y="3714"/>
                  </a:cubicBezTo>
                  <a:cubicBezTo>
                    <a:pt x="4083" y="3832"/>
                    <a:pt x="3951" y="3978"/>
                    <a:pt x="3780" y="4070"/>
                  </a:cubicBezTo>
                  <a:lnTo>
                    <a:pt x="3278" y="4387"/>
                  </a:lnTo>
                  <a:cubicBezTo>
                    <a:pt x="2961" y="4625"/>
                    <a:pt x="2564" y="4731"/>
                    <a:pt x="2221" y="4916"/>
                  </a:cubicBezTo>
                  <a:cubicBezTo>
                    <a:pt x="1864" y="5074"/>
                    <a:pt x="1481" y="5167"/>
                    <a:pt x="1124" y="5299"/>
                  </a:cubicBezTo>
                  <a:cubicBezTo>
                    <a:pt x="1124" y="5299"/>
                    <a:pt x="979" y="5339"/>
                    <a:pt x="833" y="5365"/>
                  </a:cubicBezTo>
                  <a:cubicBezTo>
                    <a:pt x="688" y="5391"/>
                    <a:pt x="556" y="5418"/>
                    <a:pt x="556" y="5418"/>
                  </a:cubicBezTo>
                  <a:cubicBezTo>
                    <a:pt x="463" y="5432"/>
                    <a:pt x="357" y="5471"/>
                    <a:pt x="265" y="5511"/>
                  </a:cubicBezTo>
                  <a:cubicBezTo>
                    <a:pt x="265" y="5524"/>
                    <a:pt x="1" y="5576"/>
                    <a:pt x="1" y="5576"/>
                  </a:cubicBezTo>
                  <a:lnTo>
                    <a:pt x="172" y="6304"/>
                  </a:lnTo>
                  <a:cubicBezTo>
                    <a:pt x="172" y="6304"/>
                    <a:pt x="173" y="6305"/>
                    <a:pt x="174" y="6305"/>
                  </a:cubicBezTo>
                  <a:cubicBezTo>
                    <a:pt x="199" y="6305"/>
                    <a:pt x="477" y="6184"/>
                    <a:pt x="477" y="6172"/>
                  </a:cubicBezTo>
                  <a:cubicBezTo>
                    <a:pt x="556" y="6131"/>
                    <a:pt x="648" y="6079"/>
                    <a:pt x="741" y="6039"/>
                  </a:cubicBezTo>
                  <a:lnTo>
                    <a:pt x="1309" y="5828"/>
                  </a:lnTo>
                  <a:cubicBezTo>
                    <a:pt x="1666" y="5629"/>
                    <a:pt x="2049" y="5497"/>
                    <a:pt x="2406" y="5286"/>
                  </a:cubicBezTo>
                  <a:cubicBezTo>
                    <a:pt x="2749" y="5062"/>
                    <a:pt x="3132" y="4929"/>
                    <a:pt x="3449" y="4665"/>
                  </a:cubicBezTo>
                  <a:cubicBezTo>
                    <a:pt x="3621" y="4546"/>
                    <a:pt x="3780" y="4440"/>
                    <a:pt x="3951" y="4334"/>
                  </a:cubicBezTo>
                  <a:cubicBezTo>
                    <a:pt x="4124" y="4216"/>
                    <a:pt x="4268" y="4070"/>
                    <a:pt x="4427" y="3952"/>
                  </a:cubicBezTo>
                  <a:cubicBezTo>
                    <a:pt x="4586" y="3820"/>
                    <a:pt x="4758" y="3714"/>
                    <a:pt x="4903" y="3582"/>
                  </a:cubicBezTo>
                  <a:cubicBezTo>
                    <a:pt x="5049" y="3436"/>
                    <a:pt x="5193" y="3291"/>
                    <a:pt x="5352" y="3159"/>
                  </a:cubicBezTo>
                  <a:cubicBezTo>
                    <a:pt x="5669" y="2907"/>
                    <a:pt x="5894" y="2564"/>
                    <a:pt x="6185" y="2287"/>
                  </a:cubicBezTo>
                  <a:cubicBezTo>
                    <a:pt x="6343" y="2155"/>
                    <a:pt x="6449" y="1982"/>
                    <a:pt x="6581" y="1824"/>
                  </a:cubicBezTo>
                  <a:lnTo>
                    <a:pt x="6951" y="1335"/>
                  </a:lnTo>
                  <a:cubicBezTo>
                    <a:pt x="7189" y="1005"/>
                    <a:pt x="7387" y="635"/>
                    <a:pt x="7625" y="305"/>
                  </a:cubicBezTo>
                  <a:lnTo>
                    <a:pt x="69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31"/>
            <p:cNvSpPr/>
            <p:nvPr/>
          </p:nvSpPr>
          <p:spPr>
            <a:xfrm>
              <a:off x="4018500" y="3731125"/>
              <a:ext cx="144050" cy="120300"/>
            </a:xfrm>
            <a:custGeom>
              <a:avLst/>
              <a:gdLst/>
              <a:ahLst/>
              <a:cxnLst/>
              <a:rect l="l" t="t" r="r" b="b"/>
              <a:pathLst>
                <a:path w="5762" h="4812" extrusionOk="0">
                  <a:moveTo>
                    <a:pt x="5127" y="0"/>
                  </a:moveTo>
                  <a:cubicBezTo>
                    <a:pt x="4982" y="252"/>
                    <a:pt x="4889" y="529"/>
                    <a:pt x="4771" y="780"/>
                  </a:cubicBezTo>
                  <a:cubicBezTo>
                    <a:pt x="4692" y="899"/>
                    <a:pt x="4612" y="1031"/>
                    <a:pt x="4546" y="1150"/>
                  </a:cubicBezTo>
                  <a:cubicBezTo>
                    <a:pt x="4480" y="1282"/>
                    <a:pt x="4427" y="1414"/>
                    <a:pt x="4322" y="1520"/>
                  </a:cubicBezTo>
                  <a:cubicBezTo>
                    <a:pt x="4137" y="1732"/>
                    <a:pt x="4005" y="1996"/>
                    <a:pt x="3779" y="2181"/>
                  </a:cubicBezTo>
                  <a:cubicBezTo>
                    <a:pt x="3674" y="2273"/>
                    <a:pt x="3582" y="2379"/>
                    <a:pt x="3476" y="2484"/>
                  </a:cubicBezTo>
                  <a:cubicBezTo>
                    <a:pt x="3383" y="2590"/>
                    <a:pt x="3251" y="2669"/>
                    <a:pt x="3145" y="2762"/>
                  </a:cubicBezTo>
                  <a:cubicBezTo>
                    <a:pt x="3027" y="2842"/>
                    <a:pt x="2921" y="2947"/>
                    <a:pt x="2802" y="3027"/>
                  </a:cubicBezTo>
                  <a:cubicBezTo>
                    <a:pt x="2670" y="3092"/>
                    <a:pt x="2551" y="3171"/>
                    <a:pt x="2419" y="3251"/>
                  </a:cubicBezTo>
                  <a:cubicBezTo>
                    <a:pt x="2194" y="3423"/>
                    <a:pt x="1890" y="3488"/>
                    <a:pt x="1653" y="3634"/>
                  </a:cubicBezTo>
                  <a:cubicBezTo>
                    <a:pt x="1375" y="3740"/>
                    <a:pt x="1084" y="3793"/>
                    <a:pt x="833" y="3899"/>
                  </a:cubicBezTo>
                  <a:cubicBezTo>
                    <a:pt x="833" y="3899"/>
                    <a:pt x="728" y="3911"/>
                    <a:pt x="608" y="3938"/>
                  </a:cubicBezTo>
                  <a:lnTo>
                    <a:pt x="397" y="3964"/>
                  </a:lnTo>
                  <a:cubicBezTo>
                    <a:pt x="331" y="3978"/>
                    <a:pt x="265" y="4004"/>
                    <a:pt x="199" y="4043"/>
                  </a:cubicBezTo>
                  <a:lnTo>
                    <a:pt x="0" y="4084"/>
                  </a:lnTo>
                  <a:lnTo>
                    <a:pt x="173" y="4810"/>
                  </a:lnTo>
                  <a:cubicBezTo>
                    <a:pt x="173" y="4811"/>
                    <a:pt x="174" y="4811"/>
                    <a:pt x="175" y="4811"/>
                  </a:cubicBezTo>
                  <a:cubicBezTo>
                    <a:pt x="199" y="4811"/>
                    <a:pt x="397" y="4717"/>
                    <a:pt x="397" y="4704"/>
                  </a:cubicBezTo>
                  <a:cubicBezTo>
                    <a:pt x="450" y="4665"/>
                    <a:pt x="516" y="4612"/>
                    <a:pt x="582" y="4586"/>
                  </a:cubicBezTo>
                  <a:cubicBezTo>
                    <a:pt x="582" y="4586"/>
                    <a:pt x="701" y="4546"/>
                    <a:pt x="807" y="4506"/>
                  </a:cubicBezTo>
                  <a:lnTo>
                    <a:pt x="1018" y="4427"/>
                  </a:lnTo>
                  <a:cubicBezTo>
                    <a:pt x="1283" y="4269"/>
                    <a:pt x="1573" y="4163"/>
                    <a:pt x="1824" y="4004"/>
                  </a:cubicBezTo>
                  <a:cubicBezTo>
                    <a:pt x="2075" y="3819"/>
                    <a:pt x="2379" y="3726"/>
                    <a:pt x="2604" y="3529"/>
                  </a:cubicBezTo>
                  <a:cubicBezTo>
                    <a:pt x="2722" y="3436"/>
                    <a:pt x="2855" y="3356"/>
                    <a:pt x="2987" y="3277"/>
                  </a:cubicBezTo>
                  <a:cubicBezTo>
                    <a:pt x="3106" y="3198"/>
                    <a:pt x="3212" y="3079"/>
                    <a:pt x="3330" y="3000"/>
                  </a:cubicBezTo>
                  <a:cubicBezTo>
                    <a:pt x="3450" y="2894"/>
                    <a:pt x="3582" y="2828"/>
                    <a:pt x="3688" y="2722"/>
                  </a:cubicBezTo>
                  <a:cubicBezTo>
                    <a:pt x="3793" y="2616"/>
                    <a:pt x="3899" y="2511"/>
                    <a:pt x="4017" y="2405"/>
                  </a:cubicBezTo>
                  <a:cubicBezTo>
                    <a:pt x="4269" y="2234"/>
                    <a:pt x="4427" y="1969"/>
                    <a:pt x="4652" y="1771"/>
                  </a:cubicBezTo>
                  <a:cubicBezTo>
                    <a:pt x="4771" y="1679"/>
                    <a:pt x="4850" y="1547"/>
                    <a:pt x="4942" y="1427"/>
                  </a:cubicBezTo>
                  <a:cubicBezTo>
                    <a:pt x="5035" y="1309"/>
                    <a:pt x="5141" y="1189"/>
                    <a:pt x="5247" y="1084"/>
                  </a:cubicBezTo>
                  <a:cubicBezTo>
                    <a:pt x="5418" y="833"/>
                    <a:pt x="5564" y="555"/>
                    <a:pt x="5762" y="305"/>
                  </a:cubicBezTo>
                  <a:lnTo>
                    <a:pt x="512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31"/>
            <p:cNvSpPr/>
            <p:nvPr/>
          </p:nvSpPr>
          <p:spPr>
            <a:xfrm>
              <a:off x="4384850" y="4175100"/>
              <a:ext cx="103425" cy="88225"/>
            </a:xfrm>
            <a:custGeom>
              <a:avLst/>
              <a:gdLst/>
              <a:ahLst/>
              <a:cxnLst/>
              <a:rect l="l" t="t" r="r" b="b"/>
              <a:pathLst>
                <a:path w="4137" h="3529" extrusionOk="0">
                  <a:moveTo>
                    <a:pt x="3383" y="0"/>
                  </a:moveTo>
                  <a:cubicBezTo>
                    <a:pt x="3264" y="106"/>
                    <a:pt x="3264" y="238"/>
                    <a:pt x="3158" y="384"/>
                  </a:cubicBezTo>
                  <a:cubicBezTo>
                    <a:pt x="3053" y="529"/>
                    <a:pt x="2934" y="687"/>
                    <a:pt x="2802" y="819"/>
                  </a:cubicBezTo>
                  <a:cubicBezTo>
                    <a:pt x="2524" y="1097"/>
                    <a:pt x="2221" y="1362"/>
                    <a:pt x="1904" y="1639"/>
                  </a:cubicBezTo>
                  <a:cubicBezTo>
                    <a:pt x="1586" y="1903"/>
                    <a:pt x="1269" y="2141"/>
                    <a:pt x="938" y="2352"/>
                  </a:cubicBezTo>
                  <a:cubicBezTo>
                    <a:pt x="780" y="2458"/>
                    <a:pt x="609" y="2524"/>
                    <a:pt x="450" y="2590"/>
                  </a:cubicBezTo>
                  <a:cubicBezTo>
                    <a:pt x="278" y="2643"/>
                    <a:pt x="133" y="2657"/>
                    <a:pt x="1" y="2683"/>
                  </a:cubicBezTo>
                  <a:lnTo>
                    <a:pt x="54" y="3529"/>
                  </a:lnTo>
                  <a:cubicBezTo>
                    <a:pt x="278" y="3397"/>
                    <a:pt x="503" y="3264"/>
                    <a:pt x="688" y="3132"/>
                  </a:cubicBezTo>
                  <a:cubicBezTo>
                    <a:pt x="688" y="3132"/>
                    <a:pt x="820" y="3027"/>
                    <a:pt x="938" y="2921"/>
                  </a:cubicBezTo>
                  <a:cubicBezTo>
                    <a:pt x="1071" y="2828"/>
                    <a:pt x="1190" y="2709"/>
                    <a:pt x="1190" y="2709"/>
                  </a:cubicBezTo>
                  <a:cubicBezTo>
                    <a:pt x="1507" y="2419"/>
                    <a:pt x="1810" y="2128"/>
                    <a:pt x="2115" y="1876"/>
                  </a:cubicBezTo>
                  <a:cubicBezTo>
                    <a:pt x="2418" y="1626"/>
                    <a:pt x="2749" y="1388"/>
                    <a:pt x="3093" y="1150"/>
                  </a:cubicBezTo>
                  <a:cubicBezTo>
                    <a:pt x="3278" y="1031"/>
                    <a:pt x="3436" y="886"/>
                    <a:pt x="3608" y="754"/>
                  </a:cubicBezTo>
                  <a:cubicBezTo>
                    <a:pt x="3780" y="595"/>
                    <a:pt x="4004" y="410"/>
                    <a:pt x="4136" y="199"/>
                  </a:cubicBezTo>
                  <a:lnTo>
                    <a:pt x="338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31"/>
            <p:cNvSpPr/>
            <p:nvPr/>
          </p:nvSpPr>
          <p:spPr>
            <a:xfrm>
              <a:off x="4142400" y="3865900"/>
              <a:ext cx="117275" cy="138450"/>
            </a:xfrm>
            <a:custGeom>
              <a:avLst/>
              <a:gdLst/>
              <a:ahLst/>
              <a:cxnLst/>
              <a:rect l="l" t="t" r="r" b="b"/>
              <a:pathLst>
                <a:path w="4691" h="5538" extrusionOk="0">
                  <a:moveTo>
                    <a:pt x="2462" y="847"/>
                  </a:moveTo>
                  <a:cubicBezTo>
                    <a:pt x="2653" y="1176"/>
                    <a:pt x="2838" y="1508"/>
                    <a:pt x="3013" y="1850"/>
                  </a:cubicBezTo>
                  <a:cubicBezTo>
                    <a:pt x="3013" y="1850"/>
                    <a:pt x="3131" y="2062"/>
                    <a:pt x="3237" y="2287"/>
                  </a:cubicBezTo>
                  <a:cubicBezTo>
                    <a:pt x="3343" y="2498"/>
                    <a:pt x="3448" y="2722"/>
                    <a:pt x="3448" y="2722"/>
                  </a:cubicBezTo>
                  <a:cubicBezTo>
                    <a:pt x="3448" y="2722"/>
                    <a:pt x="3527" y="2947"/>
                    <a:pt x="3621" y="3159"/>
                  </a:cubicBezTo>
                  <a:cubicBezTo>
                    <a:pt x="3700" y="3383"/>
                    <a:pt x="3792" y="3608"/>
                    <a:pt x="3792" y="3608"/>
                  </a:cubicBezTo>
                  <a:lnTo>
                    <a:pt x="3950" y="4057"/>
                  </a:lnTo>
                  <a:cubicBezTo>
                    <a:pt x="4017" y="4281"/>
                    <a:pt x="4096" y="4519"/>
                    <a:pt x="4096" y="4519"/>
                  </a:cubicBezTo>
                  <a:lnTo>
                    <a:pt x="4202" y="4850"/>
                  </a:lnTo>
                  <a:lnTo>
                    <a:pt x="4241" y="4982"/>
                  </a:lnTo>
                  <a:lnTo>
                    <a:pt x="4255" y="5048"/>
                  </a:lnTo>
                  <a:lnTo>
                    <a:pt x="4188" y="5021"/>
                  </a:lnTo>
                  <a:cubicBezTo>
                    <a:pt x="4109" y="5009"/>
                    <a:pt x="4030" y="4969"/>
                    <a:pt x="3938" y="4942"/>
                  </a:cubicBezTo>
                  <a:lnTo>
                    <a:pt x="3779" y="4850"/>
                  </a:lnTo>
                  <a:cubicBezTo>
                    <a:pt x="3712" y="4810"/>
                    <a:pt x="3647" y="4771"/>
                    <a:pt x="3568" y="4718"/>
                  </a:cubicBezTo>
                  <a:cubicBezTo>
                    <a:pt x="3303" y="4559"/>
                    <a:pt x="3052" y="4361"/>
                    <a:pt x="2788" y="4163"/>
                  </a:cubicBezTo>
                  <a:cubicBezTo>
                    <a:pt x="2246" y="3767"/>
                    <a:pt x="1704" y="3423"/>
                    <a:pt x="1202" y="3027"/>
                  </a:cubicBezTo>
                  <a:lnTo>
                    <a:pt x="594" y="2537"/>
                  </a:lnTo>
                  <a:cubicBezTo>
                    <a:pt x="581" y="2511"/>
                    <a:pt x="515" y="2484"/>
                    <a:pt x="529" y="2472"/>
                  </a:cubicBezTo>
                  <a:lnTo>
                    <a:pt x="608" y="2419"/>
                  </a:lnTo>
                  <a:lnTo>
                    <a:pt x="806" y="2299"/>
                  </a:lnTo>
                  <a:cubicBezTo>
                    <a:pt x="1419" y="1891"/>
                    <a:pt x="1997" y="1421"/>
                    <a:pt x="2462" y="847"/>
                  </a:cubicBezTo>
                  <a:close/>
                  <a:moveTo>
                    <a:pt x="2193" y="0"/>
                  </a:moveTo>
                  <a:cubicBezTo>
                    <a:pt x="2163" y="65"/>
                    <a:pt x="2130" y="130"/>
                    <a:pt x="2096" y="194"/>
                  </a:cubicBezTo>
                  <a:lnTo>
                    <a:pt x="2096" y="194"/>
                  </a:lnTo>
                  <a:lnTo>
                    <a:pt x="2074" y="199"/>
                  </a:lnTo>
                  <a:cubicBezTo>
                    <a:pt x="2077" y="204"/>
                    <a:pt x="2081" y="210"/>
                    <a:pt x="2084" y="215"/>
                  </a:cubicBezTo>
                  <a:lnTo>
                    <a:pt x="2084" y="215"/>
                  </a:lnTo>
                  <a:cubicBezTo>
                    <a:pt x="1721" y="880"/>
                    <a:pt x="1177" y="1467"/>
                    <a:pt x="568" y="1956"/>
                  </a:cubicBezTo>
                  <a:lnTo>
                    <a:pt x="211" y="2220"/>
                  </a:lnTo>
                  <a:lnTo>
                    <a:pt x="26" y="2366"/>
                  </a:lnTo>
                  <a:lnTo>
                    <a:pt x="0" y="2392"/>
                  </a:lnTo>
                  <a:lnTo>
                    <a:pt x="26" y="2419"/>
                  </a:lnTo>
                  <a:lnTo>
                    <a:pt x="92" y="2472"/>
                  </a:lnTo>
                  <a:lnTo>
                    <a:pt x="224" y="2577"/>
                  </a:lnTo>
                  <a:cubicBezTo>
                    <a:pt x="224" y="2577"/>
                    <a:pt x="436" y="2749"/>
                    <a:pt x="661" y="2934"/>
                  </a:cubicBezTo>
                  <a:cubicBezTo>
                    <a:pt x="872" y="3092"/>
                    <a:pt x="1096" y="3264"/>
                    <a:pt x="1096" y="3264"/>
                  </a:cubicBezTo>
                  <a:cubicBezTo>
                    <a:pt x="1598" y="3661"/>
                    <a:pt x="2153" y="4004"/>
                    <a:pt x="2655" y="4401"/>
                  </a:cubicBezTo>
                  <a:cubicBezTo>
                    <a:pt x="2920" y="4599"/>
                    <a:pt x="3171" y="4797"/>
                    <a:pt x="3448" y="4982"/>
                  </a:cubicBezTo>
                  <a:cubicBezTo>
                    <a:pt x="3515" y="5021"/>
                    <a:pt x="3580" y="5074"/>
                    <a:pt x="3660" y="5114"/>
                  </a:cubicBezTo>
                  <a:lnTo>
                    <a:pt x="3911" y="5259"/>
                  </a:lnTo>
                  <a:cubicBezTo>
                    <a:pt x="4109" y="5338"/>
                    <a:pt x="4308" y="5432"/>
                    <a:pt x="4532" y="5484"/>
                  </a:cubicBezTo>
                  <a:lnTo>
                    <a:pt x="4690" y="5537"/>
                  </a:lnTo>
                  <a:cubicBezTo>
                    <a:pt x="4690" y="5484"/>
                    <a:pt x="4678" y="5432"/>
                    <a:pt x="4664" y="5379"/>
                  </a:cubicBezTo>
                  <a:lnTo>
                    <a:pt x="4585" y="5048"/>
                  </a:lnTo>
                  <a:lnTo>
                    <a:pt x="4440" y="4454"/>
                  </a:lnTo>
                  <a:cubicBezTo>
                    <a:pt x="4440" y="4454"/>
                    <a:pt x="4373" y="4229"/>
                    <a:pt x="4308" y="3991"/>
                  </a:cubicBezTo>
                  <a:cubicBezTo>
                    <a:pt x="4228" y="3767"/>
                    <a:pt x="4162" y="3541"/>
                    <a:pt x="4162" y="3541"/>
                  </a:cubicBezTo>
                  <a:cubicBezTo>
                    <a:pt x="4162" y="3541"/>
                    <a:pt x="4082" y="3317"/>
                    <a:pt x="4003" y="3080"/>
                  </a:cubicBezTo>
                  <a:lnTo>
                    <a:pt x="3845" y="2630"/>
                  </a:lnTo>
                  <a:lnTo>
                    <a:pt x="3660" y="2181"/>
                  </a:lnTo>
                  <a:cubicBezTo>
                    <a:pt x="3554" y="1956"/>
                    <a:pt x="3462" y="1744"/>
                    <a:pt x="3462" y="1744"/>
                  </a:cubicBezTo>
                  <a:cubicBezTo>
                    <a:pt x="3198" y="1163"/>
                    <a:pt x="2920" y="608"/>
                    <a:pt x="2616" y="67"/>
                  </a:cubicBezTo>
                  <a:lnTo>
                    <a:pt x="2361" y="129"/>
                  </a:lnTo>
                  <a:lnTo>
                    <a:pt x="2361" y="129"/>
                  </a:lnTo>
                  <a:lnTo>
                    <a:pt x="219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31"/>
            <p:cNvSpPr/>
            <p:nvPr/>
          </p:nvSpPr>
          <p:spPr>
            <a:xfrm>
              <a:off x="3860950" y="4081925"/>
              <a:ext cx="219675" cy="295700"/>
            </a:xfrm>
            <a:custGeom>
              <a:avLst/>
              <a:gdLst/>
              <a:ahLst/>
              <a:cxnLst/>
              <a:rect l="l" t="t" r="r" b="b"/>
              <a:pathLst>
                <a:path w="8787" h="11828" extrusionOk="0">
                  <a:moveTo>
                    <a:pt x="8628" y="1"/>
                  </a:moveTo>
                  <a:cubicBezTo>
                    <a:pt x="7492" y="344"/>
                    <a:pt x="6316" y="596"/>
                    <a:pt x="5100" y="714"/>
                  </a:cubicBezTo>
                  <a:lnTo>
                    <a:pt x="4783" y="728"/>
                  </a:lnTo>
                  <a:cubicBezTo>
                    <a:pt x="4731" y="741"/>
                    <a:pt x="4651" y="728"/>
                    <a:pt x="4625" y="767"/>
                  </a:cubicBezTo>
                  <a:lnTo>
                    <a:pt x="4598" y="952"/>
                  </a:lnTo>
                  <a:lnTo>
                    <a:pt x="4519" y="1534"/>
                  </a:lnTo>
                  <a:lnTo>
                    <a:pt x="4373" y="2499"/>
                  </a:lnTo>
                  <a:lnTo>
                    <a:pt x="4215" y="3463"/>
                  </a:lnTo>
                  <a:cubicBezTo>
                    <a:pt x="4162" y="3780"/>
                    <a:pt x="4043" y="4097"/>
                    <a:pt x="3950" y="4414"/>
                  </a:cubicBezTo>
                  <a:lnTo>
                    <a:pt x="3633" y="5366"/>
                  </a:lnTo>
                  <a:cubicBezTo>
                    <a:pt x="3475" y="5829"/>
                    <a:pt x="3303" y="6291"/>
                    <a:pt x="3303" y="6291"/>
                  </a:cubicBezTo>
                  <a:cubicBezTo>
                    <a:pt x="3039" y="6886"/>
                    <a:pt x="2722" y="7480"/>
                    <a:pt x="2391" y="8075"/>
                  </a:cubicBezTo>
                  <a:cubicBezTo>
                    <a:pt x="1771" y="9238"/>
                    <a:pt x="899" y="10400"/>
                    <a:pt x="0" y="11444"/>
                  </a:cubicBezTo>
                  <a:cubicBezTo>
                    <a:pt x="0" y="11444"/>
                    <a:pt x="251" y="11550"/>
                    <a:pt x="502" y="11643"/>
                  </a:cubicBezTo>
                  <a:lnTo>
                    <a:pt x="1004" y="11828"/>
                  </a:lnTo>
                  <a:cubicBezTo>
                    <a:pt x="1678" y="10638"/>
                    <a:pt x="2379" y="9462"/>
                    <a:pt x="2893" y="8246"/>
                  </a:cubicBezTo>
                  <a:cubicBezTo>
                    <a:pt x="3171" y="7626"/>
                    <a:pt x="3436" y="7030"/>
                    <a:pt x="3673" y="6396"/>
                  </a:cubicBezTo>
                  <a:lnTo>
                    <a:pt x="3991" y="5445"/>
                  </a:lnTo>
                  <a:cubicBezTo>
                    <a:pt x="4135" y="4956"/>
                    <a:pt x="4268" y="4481"/>
                    <a:pt x="4268" y="4481"/>
                  </a:cubicBezTo>
                  <a:cubicBezTo>
                    <a:pt x="4361" y="4164"/>
                    <a:pt x="4479" y="3847"/>
                    <a:pt x="4532" y="3516"/>
                  </a:cubicBezTo>
                  <a:lnTo>
                    <a:pt x="4704" y="2552"/>
                  </a:lnTo>
                  <a:lnTo>
                    <a:pt x="4863" y="1574"/>
                  </a:lnTo>
                  <a:lnTo>
                    <a:pt x="4928" y="1177"/>
                  </a:lnTo>
                  <a:lnTo>
                    <a:pt x="4942" y="1125"/>
                  </a:lnTo>
                  <a:cubicBezTo>
                    <a:pt x="4942" y="1120"/>
                    <a:pt x="4945" y="1118"/>
                    <a:pt x="4950" y="1118"/>
                  </a:cubicBezTo>
                  <a:cubicBezTo>
                    <a:pt x="4960" y="1118"/>
                    <a:pt x="4977" y="1125"/>
                    <a:pt x="4995" y="1125"/>
                  </a:cubicBezTo>
                  <a:lnTo>
                    <a:pt x="5113" y="1125"/>
                  </a:lnTo>
                  <a:cubicBezTo>
                    <a:pt x="6355" y="1098"/>
                    <a:pt x="7585" y="940"/>
                    <a:pt x="8787" y="688"/>
                  </a:cubicBezTo>
                  <a:lnTo>
                    <a:pt x="862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4" name="Google Shape;13104;p31"/>
            <p:cNvSpPr/>
            <p:nvPr/>
          </p:nvSpPr>
          <p:spPr>
            <a:xfrm>
              <a:off x="3690150" y="3998025"/>
              <a:ext cx="93175" cy="349875"/>
            </a:xfrm>
            <a:custGeom>
              <a:avLst/>
              <a:gdLst/>
              <a:ahLst/>
              <a:cxnLst/>
              <a:rect l="l" t="t" r="r" b="b"/>
              <a:pathLst>
                <a:path w="3727" h="13995" extrusionOk="0">
                  <a:moveTo>
                    <a:pt x="423" y="1"/>
                  </a:moveTo>
                  <a:lnTo>
                    <a:pt x="0" y="543"/>
                  </a:lnTo>
                  <a:cubicBezTo>
                    <a:pt x="965" y="1296"/>
                    <a:pt x="2009" y="1956"/>
                    <a:pt x="3119" y="2499"/>
                  </a:cubicBezTo>
                  <a:lnTo>
                    <a:pt x="3238" y="2564"/>
                  </a:lnTo>
                  <a:cubicBezTo>
                    <a:pt x="3251" y="2564"/>
                    <a:pt x="3277" y="2578"/>
                    <a:pt x="3277" y="2590"/>
                  </a:cubicBezTo>
                  <a:lnTo>
                    <a:pt x="3264" y="2643"/>
                  </a:lnTo>
                  <a:lnTo>
                    <a:pt x="3159" y="3027"/>
                  </a:lnTo>
                  <a:lnTo>
                    <a:pt x="2881" y="3978"/>
                  </a:lnTo>
                  <a:lnTo>
                    <a:pt x="2630" y="4930"/>
                  </a:lnTo>
                  <a:cubicBezTo>
                    <a:pt x="2537" y="5247"/>
                    <a:pt x="2511" y="5577"/>
                    <a:pt x="2458" y="5894"/>
                  </a:cubicBezTo>
                  <a:cubicBezTo>
                    <a:pt x="2458" y="5894"/>
                    <a:pt x="2379" y="6396"/>
                    <a:pt x="2313" y="6885"/>
                  </a:cubicBezTo>
                  <a:lnTo>
                    <a:pt x="2181" y="7863"/>
                  </a:lnTo>
                  <a:cubicBezTo>
                    <a:pt x="2141" y="8537"/>
                    <a:pt x="2114" y="9197"/>
                    <a:pt x="2102" y="9872"/>
                  </a:cubicBezTo>
                  <a:cubicBezTo>
                    <a:pt x="2075" y="10545"/>
                    <a:pt x="2088" y="11232"/>
                    <a:pt x="2114" y="11919"/>
                  </a:cubicBezTo>
                  <a:cubicBezTo>
                    <a:pt x="2154" y="12594"/>
                    <a:pt x="2220" y="13254"/>
                    <a:pt x="2260" y="13928"/>
                  </a:cubicBezTo>
                  <a:lnTo>
                    <a:pt x="3344" y="13994"/>
                  </a:lnTo>
                  <a:cubicBezTo>
                    <a:pt x="2986" y="12647"/>
                    <a:pt x="2669" y="11311"/>
                    <a:pt x="2616" y="9951"/>
                  </a:cubicBezTo>
                  <a:cubicBezTo>
                    <a:pt x="2577" y="9277"/>
                    <a:pt x="2551" y="8603"/>
                    <a:pt x="2577" y="7929"/>
                  </a:cubicBezTo>
                  <a:cubicBezTo>
                    <a:pt x="2577" y="7929"/>
                    <a:pt x="2616" y="7440"/>
                    <a:pt x="2669" y="6938"/>
                  </a:cubicBezTo>
                  <a:cubicBezTo>
                    <a:pt x="2722" y="6449"/>
                    <a:pt x="2789" y="5960"/>
                    <a:pt x="2789" y="5960"/>
                  </a:cubicBezTo>
                  <a:cubicBezTo>
                    <a:pt x="2842" y="5643"/>
                    <a:pt x="2868" y="5312"/>
                    <a:pt x="2947" y="4995"/>
                  </a:cubicBezTo>
                  <a:lnTo>
                    <a:pt x="3212" y="4058"/>
                  </a:lnTo>
                  <a:lnTo>
                    <a:pt x="3489" y="3133"/>
                  </a:lnTo>
                  <a:lnTo>
                    <a:pt x="3661" y="2578"/>
                  </a:lnTo>
                  <a:lnTo>
                    <a:pt x="3726" y="2406"/>
                  </a:lnTo>
                  <a:cubicBezTo>
                    <a:pt x="3714" y="2353"/>
                    <a:pt x="3634" y="2340"/>
                    <a:pt x="3594" y="2314"/>
                  </a:cubicBezTo>
                  <a:lnTo>
                    <a:pt x="3317" y="2141"/>
                  </a:lnTo>
                  <a:cubicBezTo>
                    <a:pt x="2273" y="1507"/>
                    <a:pt x="1309" y="793"/>
                    <a:pt x="42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5" name="Google Shape;13105;p31"/>
            <p:cNvSpPr/>
            <p:nvPr/>
          </p:nvSpPr>
          <p:spPr>
            <a:xfrm>
              <a:off x="3805100" y="3851350"/>
              <a:ext cx="233250" cy="70475"/>
            </a:xfrm>
            <a:custGeom>
              <a:avLst/>
              <a:gdLst/>
              <a:ahLst/>
              <a:cxnLst/>
              <a:rect l="l" t="t" r="r" b="b"/>
              <a:pathLst>
                <a:path w="9330" h="2819" extrusionOk="0">
                  <a:moveTo>
                    <a:pt x="463" y="1"/>
                  </a:moveTo>
                  <a:lnTo>
                    <a:pt x="0" y="582"/>
                  </a:lnTo>
                  <a:cubicBezTo>
                    <a:pt x="0" y="582"/>
                    <a:pt x="245" y="742"/>
                    <a:pt x="276" y="742"/>
                  </a:cubicBezTo>
                  <a:cubicBezTo>
                    <a:pt x="277" y="742"/>
                    <a:pt x="278" y="741"/>
                    <a:pt x="278" y="741"/>
                  </a:cubicBezTo>
                  <a:cubicBezTo>
                    <a:pt x="370" y="781"/>
                    <a:pt x="463" y="807"/>
                    <a:pt x="543" y="860"/>
                  </a:cubicBezTo>
                  <a:lnTo>
                    <a:pt x="1071" y="1177"/>
                  </a:lnTo>
                  <a:cubicBezTo>
                    <a:pt x="1428" y="1362"/>
                    <a:pt x="1811" y="1521"/>
                    <a:pt x="2167" y="1706"/>
                  </a:cubicBezTo>
                  <a:cubicBezTo>
                    <a:pt x="2564" y="1838"/>
                    <a:pt x="2934" y="2009"/>
                    <a:pt x="3318" y="2141"/>
                  </a:cubicBezTo>
                  <a:cubicBezTo>
                    <a:pt x="3515" y="2194"/>
                    <a:pt x="3714" y="2247"/>
                    <a:pt x="3899" y="2300"/>
                  </a:cubicBezTo>
                  <a:cubicBezTo>
                    <a:pt x="4097" y="2367"/>
                    <a:pt x="4282" y="2432"/>
                    <a:pt x="4493" y="2459"/>
                  </a:cubicBezTo>
                  <a:cubicBezTo>
                    <a:pt x="4889" y="2511"/>
                    <a:pt x="5273" y="2657"/>
                    <a:pt x="5682" y="2670"/>
                  </a:cubicBezTo>
                  <a:lnTo>
                    <a:pt x="6277" y="2749"/>
                  </a:lnTo>
                  <a:cubicBezTo>
                    <a:pt x="6489" y="2776"/>
                    <a:pt x="6687" y="2763"/>
                    <a:pt x="6885" y="2776"/>
                  </a:cubicBezTo>
                  <a:cubicBezTo>
                    <a:pt x="7068" y="2788"/>
                    <a:pt x="7240" y="2818"/>
                    <a:pt x="7412" y="2818"/>
                  </a:cubicBezTo>
                  <a:cubicBezTo>
                    <a:pt x="7439" y="2818"/>
                    <a:pt x="7466" y="2818"/>
                    <a:pt x="7493" y="2816"/>
                  </a:cubicBezTo>
                  <a:lnTo>
                    <a:pt x="8114" y="2789"/>
                  </a:lnTo>
                  <a:cubicBezTo>
                    <a:pt x="8134" y="2790"/>
                    <a:pt x="8155" y="2790"/>
                    <a:pt x="8176" y="2790"/>
                  </a:cubicBezTo>
                  <a:cubicBezTo>
                    <a:pt x="8564" y="2790"/>
                    <a:pt x="8941" y="2682"/>
                    <a:pt x="9329" y="2657"/>
                  </a:cubicBezTo>
                  <a:lnTo>
                    <a:pt x="9171" y="1970"/>
                  </a:lnTo>
                  <a:cubicBezTo>
                    <a:pt x="8788" y="2049"/>
                    <a:pt x="8431" y="2208"/>
                    <a:pt x="8048" y="2234"/>
                  </a:cubicBezTo>
                  <a:cubicBezTo>
                    <a:pt x="7849" y="2261"/>
                    <a:pt x="7664" y="2287"/>
                    <a:pt x="7467" y="2326"/>
                  </a:cubicBezTo>
                  <a:cubicBezTo>
                    <a:pt x="7268" y="2367"/>
                    <a:pt x="7083" y="2353"/>
                    <a:pt x="6885" y="2367"/>
                  </a:cubicBezTo>
                  <a:cubicBezTo>
                    <a:pt x="6687" y="2367"/>
                    <a:pt x="6489" y="2393"/>
                    <a:pt x="6304" y="2393"/>
                  </a:cubicBezTo>
                  <a:lnTo>
                    <a:pt x="5722" y="2340"/>
                  </a:lnTo>
                  <a:cubicBezTo>
                    <a:pt x="5704" y="2341"/>
                    <a:pt x="5687" y="2341"/>
                    <a:pt x="5669" y="2341"/>
                  </a:cubicBezTo>
                  <a:cubicBezTo>
                    <a:pt x="5291" y="2341"/>
                    <a:pt x="4925" y="2218"/>
                    <a:pt x="4560" y="2155"/>
                  </a:cubicBezTo>
                  <a:cubicBezTo>
                    <a:pt x="4361" y="2141"/>
                    <a:pt x="4176" y="2062"/>
                    <a:pt x="3991" y="2009"/>
                  </a:cubicBezTo>
                  <a:lnTo>
                    <a:pt x="3423" y="1824"/>
                  </a:lnTo>
                  <a:cubicBezTo>
                    <a:pt x="3066" y="1679"/>
                    <a:pt x="2710" y="1494"/>
                    <a:pt x="2352" y="1336"/>
                  </a:cubicBezTo>
                  <a:cubicBezTo>
                    <a:pt x="2023" y="1111"/>
                    <a:pt x="1679" y="926"/>
                    <a:pt x="1362" y="702"/>
                  </a:cubicBezTo>
                  <a:cubicBezTo>
                    <a:pt x="1362" y="702"/>
                    <a:pt x="1256" y="609"/>
                    <a:pt x="1137" y="517"/>
                  </a:cubicBezTo>
                  <a:cubicBezTo>
                    <a:pt x="1031" y="424"/>
                    <a:pt x="913" y="332"/>
                    <a:pt x="913" y="332"/>
                  </a:cubicBezTo>
                  <a:cubicBezTo>
                    <a:pt x="846" y="265"/>
                    <a:pt x="754" y="226"/>
                    <a:pt x="661" y="173"/>
                  </a:cubicBezTo>
                  <a:cubicBezTo>
                    <a:pt x="661" y="174"/>
                    <a:pt x="661" y="174"/>
                    <a:pt x="660" y="174"/>
                  </a:cubicBezTo>
                  <a:cubicBezTo>
                    <a:pt x="648" y="174"/>
                    <a:pt x="463" y="1"/>
                    <a:pt x="46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31"/>
            <p:cNvSpPr/>
            <p:nvPr/>
          </p:nvSpPr>
          <p:spPr>
            <a:xfrm>
              <a:off x="3847375" y="3797175"/>
              <a:ext cx="175100" cy="55925"/>
            </a:xfrm>
            <a:custGeom>
              <a:avLst/>
              <a:gdLst/>
              <a:ahLst/>
              <a:cxnLst/>
              <a:rect l="l" t="t" r="r" b="b"/>
              <a:pathLst>
                <a:path w="7004" h="2237" extrusionOk="0">
                  <a:moveTo>
                    <a:pt x="476" y="1"/>
                  </a:moveTo>
                  <a:lnTo>
                    <a:pt x="1" y="596"/>
                  </a:lnTo>
                  <a:cubicBezTo>
                    <a:pt x="1" y="596"/>
                    <a:pt x="191" y="703"/>
                    <a:pt x="222" y="703"/>
                  </a:cubicBezTo>
                  <a:cubicBezTo>
                    <a:pt x="224" y="703"/>
                    <a:pt x="225" y="702"/>
                    <a:pt x="226" y="702"/>
                  </a:cubicBezTo>
                  <a:cubicBezTo>
                    <a:pt x="291" y="728"/>
                    <a:pt x="371" y="741"/>
                    <a:pt x="437" y="781"/>
                  </a:cubicBezTo>
                  <a:cubicBezTo>
                    <a:pt x="437" y="781"/>
                    <a:pt x="543" y="834"/>
                    <a:pt x="635" y="887"/>
                  </a:cubicBezTo>
                  <a:cubicBezTo>
                    <a:pt x="741" y="952"/>
                    <a:pt x="834" y="1005"/>
                    <a:pt x="834" y="1005"/>
                  </a:cubicBezTo>
                  <a:cubicBezTo>
                    <a:pt x="1098" y="1151"/>
                    <a:pt x="1401" y="1243"/>
                    <a:pt x="1666" y="1401"/>
                  </a:cubicBezTo>
                  <a:cubicBezTo>
                    <a:pt x="1970" y="1481"/>
                    <a:pt x="2247" y="1600"/>
                    <a:pt x="2525" y="1706"/>
                  </a:cubicBezTo>
                  <a:cubicBezTo>
                    <a:pt x="2684" y="1745"/>
                    <a:pt x="2828" y="1785"/>
                    <a:pt x="2974" y="1824"/>
                  </a:cubicBezTo>
                  <a:cubicBezTo>
                    <a:pt x="3106" y="1864"/>
                    <a:pt x="3251" y="1930"/>
                    <a:pt x="3397" y="1944"/>
                  </a:cubicBezTo>
                  <a:cubicBezTo>
                    <a:pt x="3701" y="1983"/>
                    <a:pt x="3979" y="2102"/>
                    <a:pt x="4282" y="2102"/>
                  </a:cubicBezTo>
                  <a:cubicBezTo>
                    <a:pt x="4428" y="2115"/>
                    <a:pt x="4586" y="2141"/>
                    <a:pt x="4731" y="2182"/>
                  </a:cubicBezTo>
                  <a:cubicBezTo>
                    <a:pt x="4804" y="2188"/>
                    <a:pt x="4880" y="2188"/>
                    <a:pt x="4956" y="2188"/>
                  </a:cubicBezTo>
                  <a:cubicBezTo>
                    <a:pt x="5032" y="2188"/>
                    <a:pt x="5108" y="2188"/>
                    <a:pt x="5180" y="2194"/>
                  </a:cubicBezTo>
                  <a:cubicBezTo>
                    <a:pt x="5306" y="2206"/>
                    <a:pt x="5442" y="2237"/>
                    <a:pt x="5570" y="2237"/>
                  </a:cubicBezTo>
                  <a:cubicBezTo>
                    <a:pt x="5590" y="2237"/>
                    <a:pt x="5610" y="2236"/>
                    <a:pt x="5630" y="2234"/>
                  </a:cubicBezTo>
                  <a:cubicBezTo>
                    <a:pt x="5788" y="2221"/>
                    <a:pt x="5934" y="2221"/>
                    <a:pt x="6093" y="2221"/>
                  </a:cubicBezTo>
                  <a:cubicBezTo>
                    <a:pt x="6141" y="2227"/>
                    <a:pt x="6190" y="2230"/>
                    <a:pt x="6238" y="2230"/>
                  </a:cubicBezTo>
                  <a:cubicBezTo>
                    <a:pt x="6493" y="2230"/>
                    <a:pt x="6749" y="2155"/>
                    <a:pt x="7004" y="2155"/>
                  </a:cubicBezTo>
                  <a:lnTo>
                    <a:pt x="6845" y="1468"/>
                  </a:lnTo>
                  <a:cubicBezTo>
                    <a:pt x="6581" y="1507"/>
                    <a:pt x="6317" y="1653"/>
                    <a:pt x="6026" y="1666"/>
                  </a:cubicBezTo>
                  <a:cubicBezTo>
                    <a:pt x="5881" y="1692"/>
                    <a:pt x="5749" y="1719"/>
                    <a:pt x="5603" y="1745"/>
                  </a:cubicBezTo>
                  <a:cubicBezTo>
                    <a:pt x="5459" y="1785"/>
                    <a:pt x="5326" y="1759"/>
                    <a:pt x="5180" y="1785"/>
                  </a:cubicBezTo>
                  <a:cubicBezTo>
                    <a:pt x="5036" y="1785"/>
                    <a:pt x="4890" y="1812"/>
                    <a:pt x="4745" y="1812"/>
                  </a:cubicBezTo>
                  <a:cubicBezTo>
                    <a:pt x="4599" y="1798"/>
                    <a:pt x="4467" y="1785"/>
                    <a:pt x="4322" y="1771"/>
                  </a:cubicBezTo>
                  <a:cubicBezTo>
                    <a:pt x="4305" y="1772"/>
                    <a:pt x="4287" y="1773"/>
                    <a:pt x="4270" y="1773"/>
                  </a:cubicBezTo>
                  <a:cubicBezTo>
                    <a:pt x="3998" y="1773"/>
                    <a:pt x="3736" y="1677"/>
                    <a:pt x="3463" y="1639"/>
                  </a:cubicBezTo>
                  <a:cubicBezTo>
                    <a:pt x="3318" y="1639"/>
                    <a:pt x="3186" y="1574"/>
                    <a:pt x="3054" y="1521"/>
                  </a:cubicBezTo>
                  <a:cubicBezTo>
                    <a:pt x="2922" y="1481"/>
                    <a:pt x="2776" y="1428"/>
                    <a:pt x="2643" y="1389"/>
                  </a:cubicBezTo>
                  <a:cubicBezTo>
                    <a:pt x="2367" y="1283"/>
                    <a:pt x="2115" y="1124"/>
                    <a:pt x="1851" y="1019"/>
                  </a:cubicBezTo>
                  <a:cubicBezTo>
                    <a:pt x="1613" y="834"/>
                    <a:pt x="1349" y="702"/>
                    <a:pt x="1124" y="529"/>
                  </a:cubicBezTo>
                  <a:cubicBezTo>
                    <a:pt x="1124" y="529"/>
                    <a:pt x="1045" y="464"/>
                    <a:pt x="966" y="385"/>
                  </a:cubicBezTo>
                  <a:lnTo>
                    <a:pt x="807" y="252"/>
                  </a:lnTo>
                  <a:cubicBezTo>
                    <a:pt x="754" y="200"/>
                    <a:pt x="688" y="173"/>
                    <a:pt x="622" y="133"/>
                  </a:cubicBezTo>
                  <a:cubicBezTo>
                    <a:pt x="622" y="134"/>
                    <a:pt x="621" y="134"/>
                    <a:pt x="620" y="134"/>
                  </a:cubicBezTo>
                  <a:cubicBezTo>
                    <a:pt x="597" y="134"/>
                    <a:pt x="476" y="1"/>
                    <a:pt x="47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31"/>
            <p:cNvSpPr/>
            <p:nvPr/>
          </p:nvSpPr>
          <p:spPr>
            <a:xfrm>
              <a:off x="3752250" y="4338625"/>
              <a:ext cx="128850" cy="42800"/>
            </a:xfrm>
            <a:custGeom>
              <a:avLst/>
              <a:gdLst/>
              <a:ahLst/>
              <a:cxnLst/>
              <a:rect l="l" t="t" r="r" b="b"/>
              <a:pathLst>
                <a:path w="5154" h="1712" extrusionOk="0">
                  <a:moveTo>
                    <a:pt x="622" y="0"/>
                  </a:moveTo>
                  <a:lnTo>
                    <a:pt x="0" y="582"/>
                  </a:lnTo>
                  <a:cubicBezTo>
                    <a:pt x="238" y="661"/>
                    <a:pt x="490" y="753"/>
                    <a:pt x="714" y="806"/>
                  </a:cubicBezTo>
                  <a:lnTo>
                    <a:pt x="1348" y="952"/>
                  </a:lnTo>
                  <a:cubicBezTo>
                    <a:pt x="1771" y="1044"/>
                    <a:pt x="2181" y="1097"/>
                    <a:pt x="2577" y="1163"/>
                  </a:cubicBezTo>
                  <a:cubicBezTo>
                    <a:pt x="2960" y="1242"/>
                    <a:pt x="3357" y="1348"/>
                    <a:pt x="3753" y="1454"/>
                  </a:cubicBezTo>
                  <a:cubicBezTo>
                    <a:pt x="3964" y="1519"/>
                    <a:pt x="4176" y="1572"/>
                    <a:pt x="4387" y="1625"/>
                  </a:cubicBezTo>
                  <a:cubicBezTo>
                    <a:pt x="4571" y="1668"/>
                    <a:pt x="4799" y="1711"/>
                    <a:pt x="5012" y="1711"/>
                  </a:cubicBezTo>
                  <a:cubicBezTo>
                    <a:pt x="5060" y="1711"/>
                    <a:pt x="5108" y="1709"/>
                    <a:pt x="5154" y="1704"/>
                  </a:cubicBezTo>
                  <a:lnTo>
                    <a:pt x="4824" y="991"/>
                  </a:lnTo>
                  <a:cubicBezTo>
                    <a:pt x="4803" y="987"/>
                    <a:pt x="4783" y="985"/>
                    <a:pt x="4763" y="985"/>
                  </a:cubicBezTo>
                  <a:cubicBezTo>
                    <a:pt x="4646" y="985"/>
                    <a:pt x="4548" y="1044"/>
                    <a:pt x="4401" y="1044"/>
                  </a:cubicBezTo>
                  <a:cubicBezTo>
                    <a:pt x="4216" y="1044"/>
                    <a:pt x="4031" y="1031"/>
                    <a:pt x="3832" y="1017"/>
                  </a:cubicBezTo>
                  <a:cubicBezTo>
                    <a:pt x="3436" y="978"/>
                    <a:pt x="3039" y="925"/>
                    <a:pt x="2630" y="846"/>
                  </a:cubicBezTo>
                  <a:cubicBezTo>
                    <a:pt x="2220" y="779"/>
                    <a:pt x="1837" y="687"/>
                    <a:pt x="1480" y="529"/>
                  </a:cubicBezTo>
                  <a:cubicBezTo>
                    <a:pt x="1295" y="462"/>
                    <a:pt x="1137" y="370"/>
                    <a:pt x="978" y="277"/>
                  </a:cubicBezTo>
                  <a:cubicBezTo>
                    <a:pt x="833" y="185"/>
                    <a:pt x="728" y="92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8" name="Google Shape;13108;p31"/>
            <p:cNvSpPr/>
            <p:nvPr/>
          </p:nvSpPr>
          <p:spPr>
            <a:xfrm>
              <a:off x="3863575" y="3951775"/>
              <a:ext cx="86900" cy="141100"/>
            </a:xfrm>
            <a:custGeom>
              <a:avLst/>
              <a:gdLst/>
              <a:ahLst/>
              <a:cxnLst/>
              <a:rect l="l" t="t" r="r" b="b"/>
              <a:pathLst>
                <a:path w="3476" h="5644" extrusionOk="0">
                  <a:moveTo>
                    <a:pt x="304" y="476"/>
                  </a:moveTo>
                  <a:lnTo>
                    <a:pt x="383" y="503"/>
                  </a:lnTo>
                  <a:lnTo>
                    <a:pt x="609" y="569"/>
                  </a:lnTo>
                  <a:lnTo>
                    <a:pt x="1256" y="767"/>
                  </a:lnTo>
                  <a:cubicBezTo>
                    <a:pt x="1467" y="834"/>
                    <a:pt x="1692" y="846"/>
                    <a:pt x="1916" y="887"/>
                  </a:cubicBezTo>
                  <a:cubicBezTo>
                    <a:pt x="2141" y="926"/>
                    <a:pt x="2365" y="952"/>
                    <a:pt x="2591" y="979"/>
                  </a:cubicBezTo>
                  <a:cubicBezTo>
                    <a:pt x="2648" y="979"/>
                    <a:pt x="2706" y="977"/>
                    <a:pt x="2765" y="974"/>
                  </a:cubicBezTo>
                  <a:lnTo>
                    <a:pt x="2765" y="974"/>
                  </a:lnTo>
                  <a:cubicBezTo>
                    <a:pt x="2625" y="1333"/>
                    <a:pt x="2478" y="1692"/>
                    <a:pt x="2326" y="2036"/>
                  </a:cubicBezTo>
                  <a:cubicBezTo>
                    <a:pt x="2326" y="2036"/>
                    <a:pt x="2233" y="2247"/>
                    <a:pt x="2128" y="2458"/>
                  </a:cubicBezTo>
                  <a:cubicBezTo>
                    <a:pt x="2022" y="2670"/>
                    <a:pt x="1916" y="2895"/>
                    <a:pt x="1916" y="2895"/>
                  </a:cubicBezTo>
                  <a:cubicBezTo>
                    <a:pt x="1916" y="2895"/>
                    <a:pt x="1798" y="3093"/>
                    <a:pt x="1678" y="3304"/>
                  </a:cubicBezTo>
                  <a:cubicBezTo>
                    <a:pt x="1560" y="3516"/>
                    <a:pt x="1441" y="3714"/>
                    <a:pt x="1441" y="3714"/>
                  </a:cubicBezTo>
                  <a:cubicBezTo>
                    <a:pt x="1441" y="3714"/>
                    <a:pt x="1308" y="3926"/>
                    <a:pt x="1176" y="4123"/>
                  </a:cubicBezTo>
                  <a:cubicBezTo>
                    <a:pt x="1044" y="4335"/>
                    <a:pt x="912" y="4534"/>
                    <a:pt x="912" y="4534"/>
                  </a:cubicBezTo>
                  <a:lnTo>
                    <a:pt x="714" y="4824"/>
                  </a:lnTo>
                  <a:lnTo>
                    <a:pt x="648" y="4943"/>
                  </a:lnTo>
                  <a:lnTo>
                    <a:pt x="595" y="4995"/>
                  </a:lnTo>
                  <a:lnTo>
                    <a:pt x="582" y="4943"/>
                  </a:lnTo>
                  <a:cubicBezTo>
                    <a:pt x="542" y="4863"/>
                    <a:pt x="516" y="4771"/>
                    <a:pt x="489" y="4692"/>
                  </a:cubicBezTo>
                  <a:lnTo>
                    <a:pt x="463" y="4507"/>
                  </a:lnTo>
                  <a:cubicBezTo>
                    <a:pt x="436" y="4428"/>
                    <a:pt x="436" y="4349"/>
                    <a:pt x="424" y="4269"/>
                  </a:cubicBezTo>
                  <a:cubicBezTo>
                    <a:pt x="397" y="3938"/>
                    <a:pt x="383" y="3609"/>
                    <a:pt x="383" y="3278"/>
                  </a:cubicBezTo>
                  <a:cubicBezTo>
                    <a:pt x="357" y="2604"/>
                    <a:pt x="278" y="1983"/>
                    <a:pt x="278" y="1349"/>
                  </a:cubicBezTo>
                  <a:lnTo>
                    <a:pt x="278" y="569"/>
                  </a:lnTo>
                  <a:cubicBezTo>
                    <a:pt x="291" y="543"/>
                    <a:pt x="278" y="476"/>
                    <a:pt x="304" y="476"/>
                  </a:cubicBezTo>
                  <a:close/>
                  <a:moveTo>
                    <a:pt x="27" y="1"/>
                  </a:moveTo>
                  <a:lnTo>
                    <a:pt x="27" y="41"/>
                  </a:lnTo>
                  <a:lnTo>
                    <a:pt x="27" y="133"/>
                  </a:lnTo>
                  <a:lnTo>
                    <a:pt x="13" y="305"/>
                  </a:lnTo>
                  <a:cubicBezTo>
                    <a:pt x="13" y="305"/>
                    <a:pt x="1" y="596"/>
                    <a:pt x="13" y="860"/>
                  </a:cubicBezTo>
                  <a:cubicBezTo>
                    <a:pt x="13" y="1137"/>
                    <a:pt x="27" y="1415"/>
                    <a:pt x="27" y="1415"/>
                  </a:cubicBezTo>
                  <a:cubicBezTo>
                    <a:pt x="27" y="2036"/>
                    <a:pt x="106" y="2684"/>
                    <a:pt x="119" y="3318"/>
                  </a:cubicBezTo>
                  <a:cubicBezTo>
                    <a:pt x="119" y="3635"/>
                    <a:pt x="119" y="3979"/>
                    <a:pt x="146" y="4308"/>
                  </a:cubicBezTo>
                  <a:cubicBezTo>
                    <a:pt x="159" y="4388"/>
                    <a:pt x="159" y="4481"/>
                    <a:pt x="172" y="4560"/>
                  </a:cubicBezTo>
                  <a:lnTo>
                    <a:pt x="212" y="4863"/>
                  </a:lnTo>
                  <a:cubicBezTo>
                    <a:pt x="278" y="5075"/>
                    <a:pt x="331" y="5286"/>
                    <a:pt x="424" y="5485"/>
                  </a:cubicBezTo>
                  <a:lnTo>
                    <a:pt x="489" y="5643"/>
                  </a:lnTo>
                  <a:cubicBezTo>
                    <a:pt x="529" y="5603"/>
                    <a:pt x="556" y="5564"/>
                    <a:pt x="595" y="5511"/>
                  </a:cubicBezTo>
                  <a:lnTo>
                    <a:pt x="806" y="5247"/>
                  </a:lnTo>
                  <a:lnTo>
                    <a:pt x="1176" y="4758"/>
                  </a:lnTo>
                  <a:cubicBezTo>
                    <a:pt x="1176" y="4758"/>
                    <a:pt x="1322" y="4560"/>
                    <a:pt x="1454" y="4361"/>
                  </a:cubicBezTo>
                  <a:cubicBezTo>
                    <a:pt x="1586" y="4164"/>
                    <a:pt x="1731" y="3965"/>
                    <a:pt x="1731" y="3965"/>
                  </a:cubicBezTo>
                  <a:cubicBezTo>
                    <a:pt x="1731" y="3965"/>
                    <a:pt x="1851" y="3767"/>
                    <a:pt x="1983" y="3568"/>
                  </a:cubicBezTo>
                  <a:cubicBezTo>
                    <a:pt x="2115" y="3371"/>
                    <a:pt x="2233" y="3172"/>
                    <a:pt x="2233" y="3172"/>
                  </a:cubicBezTo>
                  <a:lnTo>
                    <a:pt x="2471" y="2749"/>
                  </a:lnTo>
                  <a:cubicBezTo>
                    <a:pt x="2577" y="2525"/>
                    <a:pt x="2683" y="2314"/>
                    <a:pt x="2683" y="2314"/>
                  </a:cubicBezTo>
                  <a:cubicBezTo>
                    <a:pt x="2973" y="1745"/>
                    <a:pt x="3238" y="1164"/>
                    <a:pt x="3475" y="596"/>
                  </a:cubicBezTo>
                  <a:lnTo>
                    <a:pt x="3268" y="450"/>
                  </a:lnTo>
                  <a:lnTo>
                    <a:pt x="3268" y="450"/>
                  </a:lnTo>
                  <a:lnTo>
                    <a:pt x="3264" y="226"/>
                  </a:lnTo>
                  <a:cubicBezTo>
                    <a:pt x="3053" y="265"/>
                    <a:pt x="2841" y="332"/>
                    <a:pt x="2643" y="344"/>
                  </a:cubicBezTo>
                  <a:lnTo>
                    <a:pt x="2009" y="344"/>
                  </a:lnTo>
                  <a:cubicBezTo>
                    <a:pt x="1784" y="332"/>
                    <a:pt x="1573" y="344"/>
                    <a:pt x="1361" y="305"/>
                  </a:cubicBezTo>
                  <a:lnTo>
                    <a:pt x="714" y="173"/>
                  </a:lnTo>
                  <a:lnTo>
                    <a:pt x="291" y="80"/>
                  </a:lnTo>
                  <a:lnTo>
                    <a:pt x="54" y="14"/>
                  </a:lnTo>
                  <a:lnTo>
                    <a:pt x="2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9" name="Google Shape;13109;p31"/>
            <p:cNvSpPr/>
            <p:nvPr/>
          </p:nvSpPr>
          <p:spPr>
            <a:xfrm>
              <a:off x="3343275" y="3931600"/>
              <a:ext cx="357450" cy="101475"/>
            </a:xfrm>
            <a:custGeom>
              <a:avLst/>
              <a:gdLst/>
              <a:ahLst/>
              <a:cxnLst/>
              <a:rect l="l" t="t" r="r" b="b"/>
              <a:pathLst>
                <a:path w="14298" h="4059" extrusionOk="0">
                  <a:moveTo>
                    <a:pt x="11229" y="1"/>
                  </a:moveTo>
                  <a:cubicBezTo>
                    <a:pt x="11226" y="1"/>
                    <a:pt x="11223" y="1"/>
                    <a:pt x="11220" y="2"/>
                  </a:cubicBezTo>
                  <a:lnTo>
                    <a:pt x="11047" y="94"/>
                  </a:lnTo>
                  <a:lnTo>
                    <a:pt x="10559" y="399"/>
                  </a:lnTo>
                  <a:lnTo>
                    <a:pt x="9713" y="887"/>
                  </a:lnTo>
                  <a:lnTo>
                    <a:pt x="8854" y="1350"/>
                  </a:lnTo>
                  <a:cubicBezTo>
                    <a:pt x="8563" y="1509"/>
                    <a:pt x="8246" y="1614"/>
                    <a:pt x="7943" y="1746"/>
                  </a:cubicBezTo>
                  <a:cubicBezTo>
                    <a:pt x="7943" y="1746"/>
                    <a:pt x="7467" y="1918"/>
                    <a:pt x="7004" y="2090"/>
                  </a:cubicBezTo>
                  <a:cubicBezTo>
                    <a:pt x="6542" y="2249"/>
                    <a:pt x="6066" y="2407"/>
                    <a:pt x="6066" y="2407"/>
                  </a:cubicBezTo>
                  <a:cubicBezTo>
                    <a:pt x="5432" y="2566"/>
                    <a:pt x="4772" y="2698"/>
                    <a:pt x="4111" y="2804"/>
                  </a:cubicBezTo>
                  <a:cubicBezTo>
                    <a:pt x="3103" y="2987"/>
                    <a:pt x="2010" y="3060"/>
                    <a:pt x="945" y="3060"/>
                  </a:cubicBezTo>
                  <a:cubicBezTo>
                    <a:pt x="627" y="3060"/>
                    <a:pt x="311" y="3054"/>
                    <a:pt x="1" y="3041"/>
                  </a:cubicBezTo>
                  <a:lnTo>
                    <a:pt x="1" y="3041"/>
                  </a:lnTo>
                  <a:cubicBezTo>
                    <a:pt x="1" y="3041"/>
                    <a:pt x="68" y="3292"/>
                    <a:pt x="133" y="3556"/>
                  </a:cubicBezTo>
                  <a:cubicBezTo>
                    <a:pt x="226" y="3808"/>
                    <a:pt x="305" y="4058"/>
                    <a:pt x="305" y="4058"/>
                  </a:cubicBezTo>
                  <a:cubicBezTo>
                    <a:pt x="1653" y="3847"/>
                    <a:pt x="3001" y="3662"/>
                    <a:pt x="4296" y="3306"/>
                  </a:cubicBezTo>
                  <a:cubicBezTo>
                    <a:pt x="4943" y="3133"/>
                    <a:pt x="5577" y="2975"/>
                    <a:pt x="6225" y="2763"/>
                  </a:cubicBezTo>
                  <a:cubicBezTo>
                    <a:pt x="6225" y="2763"/>
                    <a:pt x="6687" y="2592"/>
                    <a:pt x="7163" y="2420"/>
                  </a:cubicBezTo>
                  <a:cubicBezTo>
                    <a:pt x="7626" y="2222"/>
                    <a:pt x="8088" y="2037"/>
                    <a:pt x="8088" y="2037"/>
                  </a:cubicBezTo>
                  <a:cubicBezTo>
                    <a:pt x="8392" y="1905"/>
                    <a:pt x="8709" y="1799"/>
                    <a:pt x="9000" y="1641"/>
                  </a:cubicBezTo>
                  <a:lnTo>
                    <a:pt x="9872" y="1165"/>
                  </a:lnTo>
                  <a:lnTo>
                    <a:pt x="10730" y="689"/>
                  </a:lnTo>
                  <a:lnTo>
                    <a:pt x="11088" y="491"/>
                  </a:lnTo>
                  <a:lnTo>
                    <a:pt x="11127" y="478"/>
                  </a:lnTo>
                  <a:cubicBezTo>
                    <a:pt x="11140" y="478"/>
                    <a:pt x="11153" y="504"/>
                    <a:pt x="11167" y="504"/>
                  </a:cubicBezTo>
                  <a:lnTo>
                    <a:pt x="11246" y="610"/>
                  </a:lnTo>
                  <a:cubicBezTo>
                    <a:pt x="12039" y="1561"/>
                    <a:pt x="12924" y="2434"/>
                    <a:pt x="13875" y="3200"/>
                  </a:cubicBezTo>
                  <a:lnTo>
                    <a:pt x="14298" y="2658"/>
                  </a:lnTo>
                  <a:cubicBezTo>
                    <a:pt x="13334" y="1984"/>
                    <a:pt x="12395" y="1218"/>
                    <a:pt x="11550" y="346"/>
                  </a:cubicBezTo>
                  <a:lnTo>
                    <a:pt x="11338" y="108"/>
                  </a:lnTo>
                  <a:cubicBezTo>
                    <a:pt x="11302" y="71"/>
                    <a:pt x="11265" y="1"/>
                    <a:pt x="1122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31"/>
            <p:cNvSpPr/>
            <p:nvPr/>
          </p:nvSpPr>
          <p:spPr>
            <a:xfrm>
              <a:off x="3288800" y="3651825"/>
              <a:ext cx="249100" cy="275225"/>
            </a:xfrm>
            <a:custGeom>
              <a:avLst/>
              <a:gdLst/>
              <a:ahLst/>
              <a:cxnLst/>
              <a:rect l="l" t="t" r="r" b="b"/>
              <a:pathLst>
                <a:path w="9964" h="11009" extrusionOk="0">
                  <a:moveTo>
                    <a:pt x="9051" y="1"/>
                  </a:moveTo>
                  <a:lnTo>
                    <a:pt x="9065" y="926"/>
                  </a:lnTo>
                  <a:lnTo>
                    <a:pt x="9170" y="1838"/>
                  </a:lnTo>
                  <a:cubicBezTo>
                    <a:pt x="9210" y="2141"/>
                    <a:pt x="9223" y="2459"/>
                    <a:pt x="9276" y="2763"/>
                  </a:cubicBezTo>
                  <a:lnTo>
                    <a:pt x="9474" y="3662"/>
                  </a:lnTo>
                  <a:lnTo>
                    <a:pt x="9500" y="3794"/>
                  </a:lnTo>
                  <a:cubicBezTo>
                    <a:pt x="9500" y="3806"/>
                    <a:pt x="9514" y="3833"/>
                    <a:pt x="9500" y="3847"/>
                  </a:cubicBezTo>
                  <a:lnTo>
                    <a:pt x="9461" y="3859"/>
                  </a:lnTo>
                  <a:lnTo>
                    <a:pt x="9091" y="4018"/>
                  </a:lnTo>
                  <a:lnTo>
                    <a:pt x="8179" y="4401"/>
                  </a:lnTo>
                  <a:lnTo>
                    <a:pt x="7254" y="4798"/>
                  </a:lnTo>
                  <a:cubicBezTo>
                    <a:pt x="6951" y="4930"/>
                    <a:pt x="6660" y="5115"/>
                    <a:pt x="6382" y="5274"/>
                  </a:cubicBezTo>
                  <a:cubicBezTo>
                    <a:pt x="6382" y="5274"/>
                    <a:pt x="5959" y="5511"/>
                    <a:pt x="5523" y="5762"/>
                  </a:cubicBezTo>
                  <a:cubicBezTo>
                    <a:pt x="5101" y="6026"/>
                    <a:pt x="4678" y="6278"/>
                    <a:pt x="4678" y="6278"/>
                  </a:cubicBezTo>
                  <a:cubicBezTo>
                    <a:pt x="4136" y="6660"/>
                    <a:pt x="3594" y="7057"/>
                    <a:pt x="3066" y="7467"/>
                  </a:cubicBezTo>
                  <a:cubicBezTo>
                    <a:pt x="1982" y="8260"/>
                    <a:pt x="964" y="9224"/>
                    <a:pt x="0" y="10136"/>
                  </a:cubicBezTo>
                  <a:lnTo>
                    <a:pt x="621" y="11008"/>
                  </a:lnTo>
                  <a:cubicBezTo>
                    <a:pt x="1454" y="9898"/>
                    <a:pt x="2286" y="8815"/>
                    <a:pt x="3330" y="7916"/>
                  </a:cubicBezTo>
                  <a:cubicBezTo>
                    <a:pt x="3832" y="7467"/>
                    <a:pt x="4347" y="7030"/>
                    <a:pt x="4875" y="6621"/>
                  </a:cubicBezTo>
                  <a:cubicBezTo>
                    <a:pt x="4875" y="6621"/>
                    <a:pt x="5286" y="6357"/>
                    <a:pt x="5708" y="6079"/>
                  </a:cubicBezTo>
                  <a:cubicBezTo>
                    <a:pt x="6118" y="5829"/>
                    <a:pt x="6540" y="5564"/>
                    <a:pt x="6540" y="5564"/>
                  </a:cubicBezTo>
                  <a:cubicBezTo>
                    <a:pt x="6818" y="5406"/>
                    <a:pt x="7095" y="5221"/>
                    <a:pt x="7400" y="5089"/>
                  </a:cubicBezTo>
                  <a:lnTo>
                    <a:pt x="8285" y="4719"/>
                  </a:lnTo>
                  <a:lnTo>
                    <a:pt x="9197" y="4349"/>
                  </a:lnTo>
                  <a:lnTo>
                    <a:pt x="9738" y="4137"/>
                  </a:lnTo>
                  <a:lnTo>
                    <a:pt x="9923" y="4071"/>
                  </a:lnTo>
                  <a:cubicBezTo>
                    <a:pt x="9963" y="4032"/>
                    <a:pt x="9923" y="3965"/>
                    <a:pt x="9923" y="3912"/>
                  </a:cubicBezTo>
                  <a:lnTo>
                    <a:pt x="9870" y="3582"/>
                  </a:lnTo>
                  <a:lnTo>
                    <a:pt x="9752" y="2684"/>
                  </a:lnTo>
                  <a:cubicBezTo>
                    <a:pt x="9725" y="2379"/>
                    <a:pt x="9738" y="2076"/>
                    <a:pt x="9725" y="1785"/>
                  </a:cubicBezTo>
                  <a:lnTo>
                    <a:pt x="9699" y="887"/>
                  </a:lnTo>
                  <a:lnTo>
                    <a:pt x="9752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31"/>
            <p:cNvSpPr/>
            <p:nvPr/>
          </p:nvSpPr>
          <p:spPr>
            <a:xfrm>
              <a:off x="3700700" y="3650850"/>
              <a:ext cx="115650" cy="214750"/>
            </a:xfrm>
            <a:custGeom>
              <a:avLst/>
              <a:gdLst/>
              <a:ahLst/>
              <a:cxnLst/>
              <a:rect l="l" t="t" r="r" b="b"/>
              <a:pathLst>
                <a:path w="4626" h="8590" extrusionOk="0">
                  <a:moveTo>
                    <a:pt x="1" y="1"/>
                  </a:moveTo>
                  <a:lnTo>
                    <a:pt x="54" y="318"/>
                  </a:lnTo>
                  <a:cubicBezTo>
                    <a:pt x="68" y="424"/>
                    <a:pt x="80" y="516"/>
                    <a:pt x="107" y="609"/>
                  </a:cubicBezTo>
                  <a:lnTo>
                    <a:pt x="212" y="1203"/>
                  </a:lnTo>
                  <a:cubicBezTo>
                    <a:pt x="239" y="1613"/>
                    <a:pt x="397" y="1995"/>
                    <a:pt x="477" y="2392"/>
                  </a:cubicBezTo>
                  <a:cubicBezTo>
                    <a:pt x="570" y="2788"/>
                    <a:pt x="741" y="3172"/>
                    <a:pt x="847" y="3568"/>
                  </a:cubicBezTo>
                  <a:cubicBezTo>
                    <a:pt x="1032" y="3925"/>
                    <a:pt x="1137" y="4321"/>
                    <a:pt x="1336" y="4678"/>
                  </a:cubicBezTo>
                  <a:cubicBezTo>
                    <a:pt x="1534" y="5035"/>
                    <a:pt x="1666" y="5431"/>
                    <a:pt x="1917" y="5748"/>
                  </a:cubicBezTo>
                  <a:cubicBezTo>
                    <a:pt x="2023" y="5920"/>
                    <a:pt x="2129" y="6105"/>
                    <a:pt x="2221" y="6277"/>
                  </a:cubicBezTo>
                  <a:cubicBezTo>
                    <a:pt x="2327" y="6449"/>
                    <a:pt x="2472" y="6594"/>
                    <a:pt x="2578" y="6766"/>
                  </a:cubicBezTo>
                  <a:cubicBezTo>
                    <a:pt x="2697" y="6925"/>
                    <a:pt x="2802" y="7110"/>
                    <a:pt x="2934" y="7268"/>
                  </a:cubicBezTo>
                  <a:cubicBezTo>
                    <a:pt x="3067" y="7413"/>
                    <a:pt x="3199" y="7572"/>
                    <a:pt x="3331" y="7717"/>
                  </a:cubicBezTo>
                  <a:cubicBezTo>
                    <a:pt x="3569" y="8061"/>
                    <a:pt x="3912" y="8299"/>
                    <a:pt x="4190" y="8590"/>
                  </a:cubicBezTo>
                  <a:lnTo>
                    <a:pt x="4626" y="8035"/>
                  </a:lnTo>
                  <a:cubicBezTo>
                    <a:pt x="4335" y="7797"/>
                    <a:pt x="3991" y="7612"/>
                    <a:pt x="3727" y="7321"/>
                  </a:cubicBezTo>
                  <a:cubicBezTo>
                    <a:pt x="3582" y="7189"/>
                    <a:pt x="3436" y="7069"/>
                    <a:pt x="3292" y="6937"/>
                  </a:cubicBezTo>
                  <a:cubicBezTo>
                    <a:pt x="3146" y="6805"/>
                    <a:pt x="3040" y="6647"/>
                    <a:pt x="2908" y="6514"/>
                  </a:cubicBezTo>
                  <a:cubicBezTo>
                    <a:pt x="2776" y="6356"/>
                    <a:pt x="2631" y="6224"/>
                    <a:pt x="2525" y="6065"/>
                  </a:cubicBezTo>
                  <a:lnTo>
                    <a:pt x="2194" y="5577"/>
                  </a:lnTo>
                  <a:cubicBezTo>
                    <a:pt x="1944" y="5272"/>
                    <a:pt x="1812" y="4890"/>
                    <a:pt x="1600" y="4546"/>
                  </a:cubicBezTo>
                  <a:cubicBezTo>
                    <a:pt x="1428" y="4203"/>
                    <a:pt x="1322" y="3806"/>
                    <a:pt x="1151" y="3449"/>
                  </a:cubicBezTo>
                  <a:cubicBezTo>
                    <a:pt x="1084" y="3066"/>
                    <a:pt x="940" y="2696"/>
                    <a:pt x="887" y="2300"/>
                  </a:cubicBezTo>
                  <a:cubicBezTo>
                    <a:pt x="860" y="1916"/>
                    <a:pt x="741" y="1534"/>
                    <a:pt x="767" y="1150"/>
                  </a:cubicBezTo>
                  <a:cubicBezTo>
                    <a:pt x="767" y="1150"/>
                    <a:pt x="767" y="1005"/>
                    <a:pt x="755" y="859"/>
                  </a:cubicBezTo>
                  <a:cubicBezTo>
                    <a:pt x="755" y="714"/>
                    <a:pt x="741" y="568"/>
                    <a:pt x="741" y="568"/>
                  </a:cubicBezTo>
                  <a:cubicBezTo>
                    <a:pt x="741" y="476"/>
                    <a:pt x="755" y="371"/>
                    <a:pt x="741" y="265"/>
                  </a:cubicBezTo>
                  <a:lnTo>
                    <a:pt x="75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2" name="Google Shape;13112;p31"/>
            <p:cNvSpPr/>
            <p:nvPr/>
          </p:nvSpPr>
          <p:spPr>
            <a:xfrm>
              <a:off x="3769425" y="3650500"/>
              <a:ext cx="89550" cy="161250"/>
            </a:xfrm>
            <a:custGeom>
              <a:avLst/>
              <a:gdLst/>
              <a:ahLst/>
              <a:cxnLst/>
              <a:rect l="l" t="t" r="r" b="b"/>
              <a:pathLst>
                <a:path w="3582" h="6450" extrusionOk="0">
                  <a:moveTo>
                    <a:pt x="0" y="1"/>
                  </a:moveTo>
                  <a:lnTo>
                    <a:pt x="53" y="239"/>
                  </a:lnTo>
                  <a:cubicBezTo>
                    <a:pt x="67" y="318"/>
                    <a:pt x="80" y="385"/>
                    <a:pt x="93" y="464"/>
                  </a:cubicBezTo>
                  <a:cubicBezTo>
                    <a:pt x="93" y="464"/>
                    <a:pt x="120" y="570"/>
                    <a:pt x="146" y="688"/>
                  </a:cubicBezTo>
                  <a:lnTo>
                    <a:pt x="199" y="900"/>
                  </a:lnTo>
                  <a:cubicBezTo>
                    <a:pt x="212" y="1204"/>
                    <a:pt x="358" y="1495"/>
                    <a:pt x="411" y="1785"/>
                  </a:cubicBezTo>
                  <a:cubicBezTo>
                    <a:pt x="476" y="2089"/>
                    <a:pt x="622" y="2367"/>
                    <a:pt x="687" y="2657"/>
                  </a:cubicBezTo>
                  <a:cubicBezTo>
                    <a:pt x="833" y="2934"/>
                    <a:pt x="913" y="3225"/>
                    <a:pt x="1057" y="3489"/>
                  </a:cubicBezTo>
                  <a:cubicBezTo>
                    <a:pt x="1216" y="3754"/>
                    <a:pt x="1295" y="4058"/>
                    <a:pt x="1480" y="4296"/>
                  </a:cubicBezTo>
                  <a:cubicBezTo>
                    <a:pt x="1560" y="4428"/>
                    <a:pt x="1639" y="4560"/>
                    <a:pt x="1705" y="4692"/>
                  </a:cubicBezTo>
                  <a:cubicBezTo>
                    <a:pt x="1785" y="4824"/>
                    <a:pt x="1890" y="4930"/>
                    <a:pt x="1970" y="5062"/>
                  </a:cubicBezTo>
                  <a:cubicBezTo>
                    <a:pt x="2062" y="5181"/>
                    <a:pt x="2128" y="5327"/>
                    <a:pt x="2220" y="5432"/>
                  </a:cubicBezTo>
                  <a:cubicBezTo>
                    <a:pt x="2326" y="5551"/>
                    <a:pt x="2419" y="5656"/>
                    <a:pt x="2525" y="5789"/>
                  </a:cubicBezTo>
                  <a:cubicBezTo>
                    <a:pt x="2683" y="6040"/>
                    <a:pt x="2948" y="6211"/>
                    <a:pt x="3145" y="6449"/>
                  </a:cubicBezTo>
                  <a:lnTo>
                    <a:pt x="3582" y="5894"/>
                  </a:lnTo>
                  <a:cubicBezTo>
                    <a:pt x="3370" y="5709"/>
                    <a:pt x="3092" y="5604"/>
                    <a:pt x="2907" y="5379"/>
                  </a:cubicBezTo>
                  <a:cubicBezTo>
                    <a:pt x="2802" y="5286"/>
                    <a:pt x="2696" y="5194"/>
                    <a:pt x="2590" y="5115"/>
                  </a:cubicBezTo>
                  <a:cubicBezTo>
                    <a:pt x="2472" y="5022"/>
                    <a:pt x="2405" y="4904"/>
                    <a:pt x="2300" y="4798"/>
                  </a:cubicBezTo>
                  <a:cubicBezTo>
                    <a:pt x="2208" y="4692"/>
                    <a:pt x="2088" y="4599"/>
                    <a:pt x="2009" y="4481"/>
                  </a:cubicBezTo>
                  <a:cubicBezTo>
                    <a:pt x="1930" y="4361"/>
                    <a:pt x="1850" y="4229"/>
                    <a:pt x="1771" y="4124"/>
                  </a:cubicBezTo>
                  <a:cubicBezTo>
                    <a:pt x="1573" y="3900"/>
                    <a:pt x="1480" y="3609"/>
                    <a:pt x="1322" y="3357"/>
                  </a:cubicBezTo>
                  <a:cubicBezTo>
                    <a:pt x="1190" y="3107"/>
                    <a:pt x="1124" y="2816"/>
                    <a:pt x="1005" y="2552"/>
                  </a:cubicBezTo>
                  <a:cubicBezTo>
                    <a:pt x="952" y="2261"/>
                    <a:pt x="846" y="1983"/>
                    <a:pt x="820" y="1692"/>
                  </a:cubicBezTo>
                  <a:cubicBezTo>
                    <a:pt x="807" y="1402"/>
                    <a:pt x="714" y="1125"/>
                    <a:pt x="754" y="834"/>
                  </a:cubicBezTo>
                  <a:lnTo>
                    <a:pt x="754" y="623"/>
                  </a:lnTo>
                  <a:cubicBezTo>
                    <a:pt x="740" y="517"/>
                    <a:pt x="740" y="411"/>
                    <a:pt x="740" y="411"/>
                  </a:cubicBezTo>
                  <a:cubicBezTo>
                    <a:pt x="740" y="345"/>
                    <a:pt x="754" y="265"/>
                    <a:pt x="740" y="200"/>
                  </a:cubicBezTo>
                  <a:lnTo>
                    <a:pt x="75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3" name="Google Shape;13113;p31"/>
            <p:cNvSpPr/>
            <p:nvPr/>
          </p:nvSpPr>
          <p:spPr>
            <a:xfrm>
              <a:off x="3286800" y="3913450"/>
              <a:ext cx="67075" cy="117975"/>
            </a:xfrm>
            <a:custGeom>
              <a:avLst/>
              <a:gdLst/>
              <a:ahLst/>
              <a:cxnLst/>
              <a:rect l="l" t="t" r="r" b="b"/>
              <a:pathLst>
                <a:path w="2683" h="4719" extrusionOk="0">
                  <a:moveTo>
                    <a:pt x="1" y="1"/>
                  </a:moveTo>
                  <a:lnTo>
                    <a:pt x="1" y="1"/>
                  </a:lnTo>
                  <a:cubicBezTo>
                    <a:pt x="93" y="253"/>
                    <a:pt x="172" y="490"/>
                    <a:pt x="265" y="702"/>
                  </a:cubicBezTo>
                  <a:lnTo>
                    <a:pt x="556" y="1296"/>
                  </a:lnTo>
                  <a:cubicBezTo>
                    <a:pt x="754" y="1666"/>
                    <a:pt x="952" y="2036"/>
                    <a:pt x="1150" y="2379"/>
                  </a:cubicBezTo>
                  <a:cubicBezTo>
                    <a:pt x="1335" y="2723"/>
                    <a:pt x="1494" y="3093"/>
                    <a:pt x="1652" y="3477"/>
                  </a:cubicBezTo>
                  <a:cubicBezTo>
                    <a:pt x="1745" y="3674"/>
                    <a:pt x="1824" y="3873"/>
                    <a:pt x="1916" y="4071"/>
                  </a:cubicBezTo>
                  <a:cubicBezTo>
                    <a:pt x="2022" y="4269"/>
                    <a:pt x="2142" y="4546"/>
                    <a:pt x="2327" y="4719"/>
                  </a:cubicBezTo>
                  <a:cubicBezTo>
                    <a:pt x="2327" y="4719"/>
                    <a:pt x="2418" y="4546"/>
                    <a:pt x="2498" y="4375"/>
                  </a:cubicBezTo>
                  <a:cubicBezTo>
                    <a:pt x="2591" y="4190"/>
                    <a:pt x="2683" y="4018"/>
                    <a:pt x="2683" y="4018"/>
                  </a:cubicBezTo>
                  <a:cubicBezTo>
                    <a:pt x="2617" y="3886"/>
                    <a:pt x="2485" y="3859"/>
                    <a:pt x="2379" y="3715"/>
                  </a:cubicBezTo>
                  <a:cubicBezTo>
                    <a:pt x="2260" y="3582"/>
                    <a:pt x="2154" y="3424"/>
                    <a:pt x="2048" y="3265"/>
                  </a:cubicBezTo>
                  <a:cubicBezTo>
                    <a:pt x="1824" y="2934"/>
                    <a:pt x="1626" y="2591"/>
                    <a:pt x="1428" y="2221"/>
                  </a:cubicBezTo>
                  <a:cubicBezTo>
                    <a:pt x="1229" y="1865"/>
                    <a:pt x="1071" y="1495"/>
                    <a:pt x="965" y="1125"/>
                  </a:cubicBezTo>
                  <a:cubicBezTo>
                    <a:pt x="912" y="940"/>
                    <a:pt x="886" y="767"/>
                    <a:pt x="847" y="582"/>
                  </a:cubicBezTo>
                  <a:cubicBezTo>
                    <a:pt x="833" y="411"/>
                    <a:pt x="847" y="265"/>
                    <a:pt x="847" y="13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31"/>
            <p:cNvSpPr/>
            <p:nvPr/>
          </p:nvSpPr>
          <p:spPr>
            <a:xfrm>
              <a:off x="3567250" y="3750625"/>
              <a:ext cx="149350" cy="97125"/>
            </a:xfrm>
            <a:custGeom>
              <a:avLst/>
              <a:gdLst/>
              <a:ahLst/>
              <a:cxnLst/>
              <a:rect l="l" t="t" r="r" b="b"/>
              <a:pathLst>
                <a:path w="5974" h="3885" extrusionOk="0">
                  <a:moveTo>
                    <a:pt x="3902" y="508"/>
                  </a:moveTo>
                  <a:cubicBezTo>
                    <a:pt x="3906" y="508"/>
                    <a:pt x="3909" y="510"/>
                    <a:pt x="3912" y="515"/>
                  </a:cubicBezTo>
                  <a:lnTo>
                    <a:pt x="3952" y="594"/>
                  </a:lnTo>
                  <a:lnTo>
                    <a:pt x="4031" y="806"/>
                  </a:lnTo>
                  <a:cubicBezTo>
                    <a:pt x="4203" y="1229"/>
                    <a:pt x="4361" y="1651"/>
                    <a:pt x="4613" y="2035"/>
                  </a:cubicBezTo>
                  <a:cubicBezTo>
                    <a:pt x="4731" y="2233"/>
                    <a:pt x="4851" y="2432"/>
                    <a:pt x="4969" y="2617"/>
                  </a:cubicBezTo>
                  <a:cubicBezTo>
                    <a:pt x="5003" y="2664"/>
                    <a:pt x="5039" y="2710"/>
                    <a:pt x="5078" y="2754"/>
                  </a:cubicBezTo>
                  <a:lnTo>
                    <a:pt x="5078" y="2754"/>
                  </a:lnTo>
                  <a:cubicBezTo>
                    <a:pt x="4709" y="2870"/>
                    <a:pt x="4339" y="2977"/>
                    <a:pt x="3978" y="3066"/>
                  </a:cubicBezTo>
                  <a:cubicBezTo>
                    <a:pt x="3978" y="3066"/>
                    <a:pt x="3741" y="3131"/>
                    <a:pt x="3515" y="3184"/>
                  </a:cubicBezTo>
                  <a:cubicBezTo>
                    <a:pt x="3278" y="3237"/>
                    <a:pt x="3054" y="3290"/>
                    <a:pt x="3054" y="3290"/>
                  </a:cubicBezTo>
                  <a:cubicBezTo>
                    <a:pt x="3054" y="3290"/>
                    <a:pt x="2816" y="3316"/>
                    <a:pt x="2578" y="3356"/>
                  </a:cubicBezTo>
                  <a:cubicBezTo>
                    <a:pt x="2340" y="3396"/>
                    <a:pt x="2102" y="3422"/>
                    <a:pt x="2102" y="3422"/>
                  </a:cubicBezTo>
                  <a:lnTo>
                    <a:pt x="1626" y="3475"/>
                  </a:lnTo>
                  <a:cubicBezTo>
                    <a:pt x="1375" y="3501"/>
                    <a:pt x="1137" y="3528"/>
                    <a:pt x="1137" y="3528"/>
                  </a:cubicBezTo>
                  <a:lnTo>
                    <a:pt x="794" y="3554"/>
                  </a:lnTo>
                  <a:lnTo>
                    <a:pt x="649" y="3568"/>
                  </a:lnTo>
                  <a:lnTo>
                    <a:pt x="582" y="3568"/>
                  </a:lnTo>
                  <a:lnTo>
                    <a:pt x="609" y="3515"/>
                  </a:lnTo>
                  <a:cubicBezTo>
                    <a:pt x="635" y="3436"/>
                    <a:pt x="702" y="3369"/>
                    <a:pt x="741" y="3290"/>
                  </a:cubicBezTo>
                  <a:lnTo>
                    <a:pt x="873" y="3145"/>
                  </a:lnTo>
                  <a:lnTo>
                    <a:pt x="1045" y="2973"/>
                  </a:lnTo>
                  <a:cubicBezTo>
                    <a:pt x="1283" y="2749"/>
                    <a:pt x="1533" y="2537"/>
                    <a:pt x="1785" y="2326"/>
                  </a:cubicBezTo>
                  <a:cubicBezTo>
                    <a:pt x="2300" y="1877"/>
                    <a:pt x="2736" y="1440"/>
                    <a:pt x="3225" y="1044"/>
                  </a:cubicBezTo>
                  <a:lnTo>
                    <a:pt x="3833" y="555"/>
                  </a:lnTo>
                  <a:cubicBezTo>
                    <a:pt x="3854" y="544"/>
                    <a:pt x="3884" y="508"/>
                    <a:pt x="3902" y="508"/>
                  </a:cubicBezTo>
                  <a:close/>
                  <a:moveTo>
                    <a:pt x="4137" y="0"/>
                  </a:moveTo>
                  <a:cubicBezTo>
                    <a:pt x="4123" y="0"/>
                    <a:pt x="4111" y="13"/>
                    <a:pt x="4097" y="13"/>
                  </a:cubicBezTo>
                  <a:lnTo>
                    <a:pt x="4031" y="66"/>
                  </a:lnTo>
                  <a:lnTo>
                    <a:pt x="3885" y="185"/>
                  </a:lnTo>
                  <a:lnTo>
                    <a:pt x="3436" y="529"/>
                  </a:lnTo>
                  <a:lnTo>
                    <a:pt x="3013" y="872"/>
                  </a:lnTo>
                  <a:cubicBezTo>
                    <a:pt x="2525" y="1281"/>
                    <a:pt x="2076" y="1744"/>
                    <a:pt x="1586" y="2141"/>
                  </a:cubicBezTo>
                  <a:cubicBezTo>
                    <a:pt x="1336" y="2352"/>
                    <a:pt x="1084" y="2550"/>
                    <a:pt x="834" y="2788"/>
                  </a:cubicBezTo>
                  <a:cubicBezTo>
                    <a:pt x="781" y="2841"/>
                    <a:pt x="714" y="2893"/>
                    <a:pt x="661" y="2960"/>
                  </a:cubicBezTo>
                  <a:lnTo>
                    <a:pt x="450" y="3184"/>
                  </a:lnTo>
                  <a:cubicBezTo>
                    <a:pt x="318" y="3356"/>
                    <a:pt x="173" y="3541"/>
                    <a:pt x="80" y="3739"/>
                  </a:cubicBezTo>
                  <a:lnTo>
                    <a:pt x="1" y="3885"/>
                  </a:lnTo>
                  <a:lnTo>
                    <a:pt x="517" y="3885"/>
                  </a:lnTo>
                  <a:lnTo>
                    <a:pt x="1124" y="3871"/>
                  </a:lnTo>
                  <a:cubicBezTo>
                    <a:pt x="1124" y="3871"/>
                    <a:pt x="1362" y="3859"/>
                    <a:pt x="1613" y="3832"/>
                  </a:cubicBezTo>
                  <a:lnTo>
                    <a:pt x="2088" y="3806"/>
                  </a:lnTo>
                  <a:lnTo>
                    <a:pt x="2564" y="3753"/>
                  </a:lnTo>
                  <a:cubicBezTo>
                    <a:pt x="2802" y="3726"/>
                    <a:pt x="3027" y="3700"/>
                    <a:pt x="3027" y="3700"/>
                  </a:cubicBezTo>
                  <a:cubicBezTo>
                    <a:pt x="3027" y="3700"/>
                    <a:pt x="3265" y="3674"/>
                    <a:pt x="3503" y="3621"/>
                  </a:cubicBezTo>
                  <a:cubicBezTo>
                    <a:pt x="3741" y="3581"/>
                    <a:pt x="3978" y="3528"/>
                    <a:pt x="3978" y="3528"/>
                  </a:cubicBezTo>
                  <a:cubicBezTo>
                    <a:pt x="4613" y="3396"/>
                    <a:pt x="5221" y="3251"/>
                    <a:pt x="5815" y="3078"/>
                  </a:cubicBezTo>
                  <a:lnTo>
                    <a:pt x="5803" y="2824"/>
                  </a:lnTo>
                  <a:lnTo>
                    <a:pt x="5803" y="2824"/>
                  </a:lnTo>
                  <a:lnTo>
                    <a:pt x="5973" y="2682"/>
                  </a:lnTo>
                  <a:cubicBezTo>
                    <a:pt x="5914" y="2633"/>
                    <a:pt x="5851" y="2583"/>
                    <a:pt x="5789" y="2533"/>
                  </a:cubicBezTo>
                  <a:lnTo>
                    <a:pt x="5789" y="2533"/>
                  </a:lnTo>
                  <a:lnTo>
                    <a:pt x="5788" y="2523"/>
                  </a:lnTo>
                  <a:cubicBezTo>
                    <a:pt x="5786" y="2524"/>
                    <a:pt x="5783" y="2525"/>
                    <a:pt x="5781" y="2526"/>
                  </a:cubicBezTo>
                  <a:lnTo>
                    <a:pt x="5781" y="2526"/>
                  </a:lnTo>
                  <a:cubicBezTo>
                    <a:pt x="5679" y="2443"/>
                    <a:pt x="5578" y="2356"/>
                    <a:pt x="5498" y="2259"/>
                  </a:cubicBezTo>
                  <a:cubicBezTo>
                    <a:pt x="5353" y="2101"/>
                    <a:pt x="5221" y="1929"/>
                    <a:pt x="5088" y="1757"/>
                  </a:cubicBezTo>
                  <a:cubicBezTo>
                    <a:pt x="4810" y="1427"/>
                    <a:pt x="4625" y="1031"/>
                    <a:pt x="4428" y="647"/>
                  </a:cubicBezTo>
                  <a:lnTo>
                    <a:pt x="4229" y="251"/>
                  </a:lnTo>
                  <a:lnTo>
                    <a:pt x="4137" y="27"/>
                  </a:lnTo>
                  <a:lnTo>
                    <a:pt x="413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31"/>
            <p:cNvSpPr/>
            <p:nvPr/>
          </p:nvSpPr>
          <p:spPr>
            <a:xfrm>
              <a:off x="3286475" y="3378325"/>
              <a:ext cx="250425" cy="273525"/>
            </a:xfrm>
            <a:custGeom>
              <a:avLst/>
              <a:gdLst/>
              <a:ahLst/>
              <a:cxnLst/>
              <a:rect l="l" t="t" r="r" b="b"/>
              <a:pathLst>
                <a:path w="10017" h="10941" extrusionOk="0">
                  <a:moveTo>
                    <a:pt x="622" y="0"/>
                  </a:moveTo>
                  <a:lnTo>
                    <a:pt x="0" y="872"/>
                  </a:lnTo>
                  <a:cubicBezTo>
                    <a:pt x="1004" y="1784"/>
                    <a:pt x="2009" y="2736"/>
                    <a:pt x="3092" y="3515"/>
                  </a:cubicBezTo>
                  <a:cubicBezTo>
                    <a:pt x="3634" y="3925"/>
                    <a:pt x="4176" y="4321"/>
                    <a:pt x="4718" y="4691"/>
                  </a:cubicBezTo>
                  <a:cubicBezTo>
                    <a:pt x="4718" y="4691"/>
                    <a:pt x="5141" y="4942"/>
                    <a:pt x="5564" y="5206"/>
                  </a:cubicBezTo>
                  <a:cubicBezTo>
                    <a:pt x="5999" y="5444"/>
                    <a:pt x="6422" y="5696"/>
                    <a:pt x="6422" y="5696"/>
                  </a:cubicBezTo>
                  <a:cubicBezTo>
                    <a:pt x="6726" y="5854"/>
                    <a:pt x="7003" y="6039"/>
                    <a:pt x="7308" y="6158"/>
                  </a:cubicBezTo>
                  <a:lnTo>
                    <a:pt x="8233" y="6554"/>
                  </a:lnTo>
                  <a:lnTo>
                    <a:pt x="9144" y="6924"/>
                  </a:lnTo>
                  <a:lnTo>
                    <a:pt x="9514" y="7070"/>
                  </a:lnTo>
                  <a:lnTo>
                    <a:pt x="9567" y="7096"/>
                  </a:lnTo>
                  <a:cubicBezTo>
                    <a:pt x="9581" y="7109"/>
                    <a:pt x="9567" y="7135"/>
                    <a:pt x="9567" y="7149"/>
                  </a:cubicBezTo>
                  <a:lnTo>
                    <a:pt x="9528" y="7281"/>
                  </a:lnTo>
                  <a:lnTo>
                    <a:pt x="9343" y="8180"/>
                  </a:lnTo>
                  <a:cubicBezTo>
                    <a:pt x="9303" y="8483"/>
                    <a:pt x="9276" y="8800"/>
                    <a:pt x="9250" y="9105"/>
                  </a:cubicBezTo>
                  <a:lnTo>
                    <a:pt x="9158" y="10016"/>
                  </a:lnTo>
                  <a:lnTo>
                    <a:pt x="9144" y="10941"/>
                  </a:lnTo>
                  <a:lnTo>
                    <a:pt x="9845" y="10941"/>
                  </a:lnTo>
                  <a:lnTo>
                    <a:pt x="9778" y="10056"/>
                  </a:lnTo>
                  <a:lnTo>
                    <a:pt x="9805" y="9158"/>
                  </a:lnTo>
                  <a:cubicBezTo>
                    <a:pt x="9805" y="8853"/>
                    <a:pt x="9805" y="8550"/>
                    <a:pt x="9818" y="8245"/>
                  </a:cubicBezTo>
                  <a:lnTo>
                    <a:pt x="9937" y="7347"/>
                  </a:lnTo>
                  <a:lnTo>
                    <a:pt x="9977" y="7030"/>
                  </a:lnTo>
                  <a:cubicBezTo>
                    <a:pt x="9977" y="6977"/>
                    <a:pt x="10016" y="6897"/>
                    <a:pt x="9990" y="6871"/>
                  </a:cubicBezTo>
                  <a:lnTo>
                    <a:pt x="9805" y="6792"/>
                  </a:lnTo>
                  <a:lnTo>
                    <a:pt x="9263" y="6594"/>
                  </a:lnTo>
                  <a:lnTo>
                    <a:pt x="8351" y="6237"/>
                  </a:lnTo>
                  <a:lnTo>
                    <a:pt x="7440" y="5854"/>
                  </a:lnTo>
                  <a:cubicBezTo>
                    <a:pt x="7135" y="5735"/>
                    <a:pt x="6871" y="5550"/>
                    <a:pt x="6581" y="5391"/>
                  </a:cubicBezTo>
                  <a:cubicBezTo>
                    <a:pt x="6581" y="5391"/>
                    <a:pt x="6158" y="5141"/>
                    <a:pt x="5749" y="4889"/>
                  </a:cubicBezTo>
                  <a:cubicBezTo>
                    <a:pt x="5326" y="4612"/>
                    <a:pt x="4916" y="4348"/>
                    <a:pt x="4916" y="4348"/>
                  </a:cubicBezTo>
                  <a:cubicBezTo>
                    <a:pt x="4387" y="3951"/>
                    <a:pt x="3872" y="3515"/>
                    <a:pt x="3370" y="3066"/>
                  </a:cubicBezTo>
                  <a:cubicBezTo>
                    <a:pt x="2854" y="2616"/>
                    <a:pt x="2366" y="2128"/>
                    <a:pt x="1917" y="1612"/>
                  </a:cubicBezTo>
                  <a:cubicBezTo>
                    <a:pt x="1467" y="1097"/>
                    <a:pt x="1045" y="542"/>
                    <a:pt x="62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6" name="Google Shape;13116;p31"/>
            <p:cNvSpPr/>
            <p:nvPr/>
          </p:nvSpPr>
          <p:spPr>
            <a:xfrm>
              <a:off x="3340325" y="3271950"/>
              <a:ext cx="357775" cy="99150"/>
            </a:xfrm>
            <a:custGeom>
              <a:avLst/>
              <a:gdLst/>
              <a:ahLst/>
              <a:cxnLst/>
              <a:rect l="l" t="t" r="r" b="b"/>
              <a:pathLst>
                <a:path w="14311" h="3966" extrusionOk="0">
                  <a:moveTo>
                    <a:pt x="291" y="0"/>
                  </a:moveTo>
                  <a:lnTo>
                    <a:pt x="1" y="1031"/>
                  </a:lnTo>
                  <a:cubicBezTo>
                    <a:pt x="430" y="1015"/>
                    <a:pt x="855" y="1004"/>
                    <a:pt x="1275" y="1004"/>
                  </a:cubicBezTo>
                  <a:cubicBezTo>
                    <a:pt x="1539" y="1004"/>
                    <a:pt x="1801" y="1008"/>
                    <a:pt x="2062" y="1018"/>
                  </a:cubicBezTo>
                  <a:cubicBezTo>
                    <a:pt x="2762" y="1045"/>
                    <a:pt x="3449" y="1110"/>
                    <a:pt x="4109" y="1230"/>
                  </a:cubicBezTo>
                  <a:cubicBezTo>
                    <a:pt x="4784" y="1335"/>
                    <a:pt x="5444" y="1454"/>
                    <a:pt x="6091" y="1612"/>
                  </a:cubicBezTo>
                  <a:cubicBezTo>
                    <a:pt x="6091" y="1612"/>
                    <a:pt x="6554" y="1771"/>
                    <a:pt x="7030" y="1929"/>
                  </a:cubicBezTo>
                  <a:cubicBezTo>
                    <a:pt x="7492" y="2088"/>
                    <a:pt x="7955" y="2260"/>
                    <a:pt x="7955" y="2260"/>
                  </a:cubicBezTo>
                  <a:cubicBezTo>
                    <a:pt x="8258" y="2379"/>
                    <a:pt x="8563" y="2472"/>
                    <a:pt x="8854" y="2630"/>
                  </a:cubicBezTo>
                  <a:lnTo>
                    <a:pt x="9712" y="3092"/>
                  </a:lnTo>
                  <a:lnTo>
                    <a:pt x="10571" y="3582"/>
                  </a:lnTo>
                  <a:lnTo>
                    <a:pt x="11073" y="3872"/>
                  </a:lnTo>
                  <a:lnTo>
                    <a:pt x="11232" y="3964"/>
                  </a:lnTo>
                  <a:cubicBezTo>
                    <a:pt x="11236" y="3965"/>
                    <a:pt x="11240" y="3966"/>
                    <a:pt x="11244" y="3966"/>
                  </a:cubicBezTo>
                  <a:cubicBezTo>
                    <a:pt x="11291" y="3966"/>
                    <a:pt x="11327" y="3897"/>
                    <a:pt x="11364" y="3872"/>
                  </a:cubicBezTo>
                  <a:lnTo>
                    <a:pt x="11588" y="3621"/>
                  </a:lnTo>
                  <a:lnTo>
                    <a:pt x="12210" y="2974"/>
                  </a:lnTo>
                  <a:cubicBezTo>
                    <a:pt x="12434" y="2775"/>
                    <a:pt x="12672" y="2577"/>
                    <a:pt x="12897" y="2379"/>
                  </a:cubicBezTo>
                  <a:lnTo>
                    <a:pt x="13584" y="1811"/>
                  </a:lnTo>
                  <a:lnTo>
                    <a:pt x="14310" y="1295"/>
                  </a:lnTo>
                  <a:lnTo>
                    <a:pt x="13875" y="754"/>
                  </a:lnTo>
                  <a:lnTo>
                    <a:pt x="13161" y="1335"/>
                  </a:lnTo>
                  <a:lnTo>
                    <a:pt x="12513" y="1996"/>
                  </a:lnTo>
                  <a:cubicBezTo>
                    <a:pt x="12289" y="2207"/>
                    <a:pt x="12064" y="2419"/>
                    <a:pt x="11853" y="2643"/>
                  </a:cubicBezTo>
                  <a:lnTo>
                    <a:pt x="11271" y="3356"/>
                  </a:lnTo>
                  <a:lnTo>
                    <a:pt x="11192" y="3462"/>
                  </a:lnTo>
                  <a:cubicBezTo>
                    <a:pt x="11179" y="3476"/>
                    <a:pt x="11165" y="3502"/>
                    <a:pt x="11153" y="3502"/>
                  </a:cubicBezTo>
                  <a:lnTo>
                    <a:pt x="11100" y="3476"/>
                  </a:lnTo>
                  <a:lnTo>
                    <a:pt x="10756" y="3291"/>
                  </a:lnTo>
                  <a:lnTo>
                    <a:pt x="9884" y="2815"/>
                  </a:lnTo>
                  <a:lnTo>
                    <a:pt x="9012" y="2340"/>
                  </a:lnTo>
                  <a:cubicBezTo>
                    <a:pt x="8721" y="2181"/>
                    <a:pt x="8391" y="2075"/>
                    <a:pt x="8087" y="1943"/>
                  </a:cubicBezTo>
                  <a:cubicBezTo>
                    <a:pt x="8087" y="1943"/>
                    <a:pt x="7624" y="1771"/>
                    <a:pt x="7162" y="1586"/>
                  </a:cubicBezTo>
                  <a:cubicBezTo>
                    <a:pt x="6699" y="1415"/>
                    <a:pt x="6237" y="1256"/>
                    <a:pt x="6237" y="1256"/>
                  </a:cubicBezTo>
                  <a:cubicBezTo>
                    <a:pt x="5603" y="1057"/>
                    <a:pt x="4955" y="886"/>
                    <a:pt x="4294" y="728"/>
                  </a:cubicBezTo>
                  <a:cubicBezTo>
                    <a:pt x="2999" y="384"/>
                    <a:pt x="1625" y="199"/>
                    <a:pt x="29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7" name="Google Shape;13117;p31"/>
            <p:cNvSpPr/>
            <p:nvPr/>
          </p:nvSpPr>
          <p:spPr>
            <a:xfrm>
              <a:off x="3701050" y="3435475"/>
              <a:ext cx="113975" cy="215400"/>
            </a:xfrm>
            <a:custGeom>
              <a:avLst/>
              <a:gdLst/>
              <a:ahLst/>
              <a:cxnLst/>
              <a:rect l="l" t="t" r="r" b="b"/>
              <a:pathLst>
                <a:path w="4559" h="8616" extrusionOk="0">
                  <a:moveTo>
                    <a:pt x="4097" y="0"/>
                  </a:moveTo>
                  <a:lnTo>
                    <a:pt x="3872" y="238"/>
                  </a:lnTo>
                  <a:cubicBezTo>
                    <a:pt x="3819" y="318"/>
                    <a:pt x="3740" y="370"/>
                    <a:pt x="3687" y="462"/>
                  </a:cubicBezTo>
                  <a:lnTo>
                    <a:pt x="3290" y="912"/>
                  </a:lnTo>
                  <a:cubicBezTo>
                    <a:pt x="2987" y="1190"/>
                    <a:pt x="2788" y="1546"/>
                    <a:pt x="2524" y="1863"/>
                  </a:cubicBezTo>
                  <a:cubicBezTo>
                    <a:pt x="2392" y="2009"/>
                    <a:pt x="2300" y="2180"/>
                    <a:pt x="2194" y="2353"/>
                  </a:cubicBezTo>
                  <a:cubicBezTo>
                    <a:pt x="2088" y="2537"/>
                    <a:pt x="1969" y="2696"/>
                    <a:pt x="1851" y="2867"/>
                  </a:cubicBezTo>
                  <a:cubicBezTo>
                    <a:pt x="1652" y="3211"/>
                    <a:pt x="1481" y="3595"/>
                    <a:pt x="1269" y="3938"/>
                  </a:cubicBezTo>
                  <a:cubicBezTo>
                    <a:pt x="1123" y="4321"/>
                    <a:pt x="938" y="4691"/>
                    <a:pt x="794" y="5074"/>
                  </a:cubicBezTo>
                  <a:cubicBezTo>
                    <a:pt x="727" y="5259"/>
                    <a:pt x="674" y="5457"/>
                    <a:pt x="595" y="5642"/>
                  </a:cubicBezTo>
                  <a:cubicBezTo>
                    <a:pt x="529" y="5841"/>
                    <a:pt x="450" y="6026"/>
                    <a:pt x="424" y="6224"/>
                  </a:cubicBezTo>
                  <a:cubicBezTo>
                    <a:pt x="331" y="6620"/>
                    <a:pt x="172" y="7004"/>
                    <a:pt x="146" y="7413"/>
                  </a:cubicBezTo>
                  <a:lnTo>
                    <a:pt x="40" y="8008"/>
                  </a:lnTo>
                  <a:cubicBezTo>
                    <a:pt x="13" y="8219"/>
                    <a:pt x="27" y="8417"/>
                    <a:pt x="1" y="8616"/>
                  </a:cubicBezTo>
                  <a:lnTo>
                    <a:pt x="714" y="8616"/>
                  </a:lnTo>
                  <a:cubicBezTo>
                    <a:pt x="700" y="8431"/>
                    <a:pt x="674" y="8232"/>
                    <a:pt x="674" y="8047"/>
                  </a:cubicBezTo>
                  <a:cubicBezTo>
                    <a:pt x="688" y="7849"/>
                    <a:pt x="700" y="7664"/>
                    <a:pt x="700" y="7466"/>
                  </a:cubicBezTo>
                  <a:cubicBezTo>
                    <a:pt x="688" y="7083"/>
                    <a:pt x="794" y="6713"/>
                    <a:pt x="820" y="6317"/>
                  </a:cubicBezTo>
                  <a:cubicBezTo>
                    <a:pt x="833" y="6118"/>
                    <a:pt x="899" y="5933"/>
                    <a:pt x="952" y="5748"/>
                  </a:cubicBezTo>
                  <a:lnTo>
                    <a:pt x="1097" y="5180"/>
                  </a:lnTo>
                  <a:cubicBezTo>
                    <a:pt x="1229" y="4810"/>
                    <a:pt x="1401" y="4440"/>
                    <a:pt x="1546" y="4070"/>
                  </a:cubicBezTo>
                  <a:cubicBezTo>
                    <a:pt x="1758" y="3739"/>
                    <a:pt x="1916" y="3369"/>
                    <a:pt x="2141" y="3040"/>
                  </a:cubicBezTo>
                  <a:lnTo>
                    <a:pt x="2485" y="2564"/>
                  </a:lnTo>
                  <a:cubicBezTo>
                    <a:pt x="2603" y="2405"/>
                    <a:pt x="2709" y="2247"/>
                    <a:pt x="2855" y="2115"/>
                  </a:cubicBezTo>
                  <a:cubicBezTo>
                    <a:pt x="3132" y="1850"/>
                    <a:pt x="3370" y="1533"/>
                    <a:pt x="3687" y="1308"/>
                  </a:cubicBezTo>
                  <a:lnTo>
                    <a:pt x="3898" y="1123"/>
                  </a:lnTo>
                  <a:cubicBezTo>
                    <a:pt x="4018" y="1031"/>
                    <a:pt x="4123" y="938"/>
                    <a:pt x="4123" y="938"/>
                  </a:cubicBezTo>
                  <a:cubicBezTo>
                    <a:pt x="4189" y="873"/>
                    <a:pt x="4282" y="820"/>
                    <a:pt x="4347" y="753"/>
                  </a:cubicBezTo>
                  <a:lnTo>
                    <a:pt x="4559" y="582"/>
                  </a:lnTo>
                  <a:lnTo>
                    <a:pt x="409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31"/>
            <p:cNvSpPr/>
            <p:nvPr/>
          </p:nvSpPr>
          <p:spPr>
            <a:xfrm>
              <a:off x="3770075" y="3489000"/>
              <a:ext cx="88250" cy="161525"/>
            </a:xfrm>
            <a:custGeom>
              <a:avLst/>
              <a:gdLst/>
              <a:ahLst/>
              <a:cxnLst/>
              <a:rect l="l" t="t" r="r" b="b"/>
              <a:pathLst>
                <a:path w="3530" h="6461" extrusionOk="0">
                  <a:moveTo>
                    <a:pt x="3054" y="0"/>
                  </a:moveTo>
                  <a:lnTo>
                    <a:pt x="2895" y="185"/>
                  </a:lnTo>
                  <a:cubicBezTo>
                    <a:pt x="2855" y="251"/>
                    <a:pt x="2802" y="291"/>
                    <a:pt x="2763" y="356"/>
                  </a:cubicBezTo>
                  <a:cubicBezTo>
                    <a:pt x="2763" y="356"/>
                    <a:pt x="2696" y="449"/>
                    <a:pt x="2617" y="541"/>
                  </a:cubicBezTo>
                  <a:cubicBezTo>
                    <a:pt x="2552" y="621"/>
                    <a:pt x="2472" y="714"/>
                    <a:pt x="2472" y="714"/>
                  </a:cubicBezTo>
                  <a:cubicBezTo>
                    <a:pt x="2247" y="911"/>
                    <a:pt x="2115" y="1189"/>
                    <a:pt x="1930" y="1427"/>
                  </a:cubicBezTo>
                  <a:cubicBezTo>
                    <a:pt x="1824" y="1533"/>
                    <a:pt x="1759" y="1665"/>
                    <a:pt x="1679" y="1797"/>
                  </a:cubicBezTo>
                  <a:cubicBezTo>
                    <a:pt x="1600" y="1929"/>
                    <a:pt x="1521" y="2061"/>
                    <a:pt x="1428" y="2180"/>
                  </a:cubicBezTo>
                  <a:cubicBezTo>
                    <a:pt x="1283" y="2444"/>
                    <a:pt x="1164" y="2722"/>
                    <a:pt x="992" y="2986"/>
                  </a:cubicBezTo>
                  <a:cubicBezTo>
                    <a:pt x="899" y="3277"/>
                    <a:pt x="741" y="3541"/>
                    <a:pt x="622" y="3832"/>
                  </a:cubicBezTo>
                  <a:cubicBezTo>
                    <a:pt x="582" y="3977"/>
                    <a:pt x="543" y="4123"/>
                    <a:pt x="490" y="4255"/>
                  </a:cubicBezTo>
                  <a:cubicBezTo>
                    <a:pt x="424" y="4400"/>
                    <a:pt x="358" y="4546"/>
                    <a:pt x="344" y="4690"/>
                  </a:cubicBezTo>
                  <a:cubicBezTo>
                    <a:pt x="279" y="4981"/>
                    <a:pt x="133" y="5259"/>
                    <a:pt x="120" y="5562"/>
                  </a:cubicBezTo>
                  <a:cubicBezTo>
                    <a:pt x="94" y="5708"/>
                    <a:pt x="67" y="5867"/>
                    <a:pt x="27" y="6012"/>
                  </a:cubicBezTo>
                  <a:cubicBezTo>
                    <a:pt x="1" y="6158"/>
                    <a:pt x="15" y="6316"/>
                    <a:pt x="1" y="6461"/>
                  </a:cubicBezTo>
                  <a:lnTo>
                    <a:pt x="702" y="6461"/>
                  </a:lnTo>
                  <a:cubicBezTo>
                    <a:pt x="688" y="6329"/>
                    <a:pt x="661" y="6184"/>
                    <a:pt x="661" y="6038"/>
                  </a:cubicBezTo>
                  <a:cubicBezTo>
                    <a:pt x="675" y="5906"/>
                    <a:pt x="675" y="5761"/>
                    <a:pt x="675" y="5629"/>
                  </a:cubicBezTo>
                  <a:cubicBezTo>
                    <a:pt x="649" y="5338"/>
                    <a:pt x="728" y="5060"/>
                    <a:pt x="741" y="4783"/>
                  </a:cubicBezTo>
                  <a:cubicBezTo>
                    <a:pt x="741" y="4638"/>
                    <a:pt x="794" y="4493"/>
                    <a:pt x="834" y="4361"/>
                  </a:cubicBezTo>
                  <a:cubicBezTo>
                    <a:pt x="873" y="4215"/>
                    <a:pt x="913" y="4083"/>
                    <a:pt x="940" y="3938"/>
                  </a:cubicBezTo>
                  <a:cubicBezTo>
                    <a:pt x="1031" y="3660"/>
                    <a:pt x="1177" y="3395"/>
                    <a:pt x="1257" y="3118"/>
                  </a:cubicBezTo>
                  <a:cubicBezTo>
                    <a:pt x="1428" y="2867"/>
                    <a:pt x="1547" y="2590"/>
                    <a:pt x="1706" y="2352"/>
                  </a:cubicBezTo>
                  <a:cubicBezTo>
                    <a:pt x="1798" y="2246"/>
                    <a:pt x="1891" y="2127"/>
                    <a:pt x="1983" y="2009"/>
                  </a:cubicBezTo>
                  <a:cubicBezTo>
                    <a:pt x="2062" y="1889"/>
                    <a:pt x="2141" y="1771"/>
                    <a:pt x="2247" y="1678"/>
                  </a:cubicBezTo>
                  <a:cubicBezTo>
                    <a:pt x="2472" y="1493"/>
                    <a:pt x="2631" y="1255"/>
                    <a:pt x="2869" y="1110"/>
                  </a:cubicBezTo>
                  <a:cubicBezTo>
                    <a:pt x="2869" y="1110"/>
                    <a:pt x="2961" y="1043"/>
                    <a:pt x="3040" y="978"/>
                  </a:cubicBezTo>
                  <a:cubicBezTo>
                    <a:pt x="3119" y="911"/>
                    <a:pt x="3198" y="832"/>
                    <a:pt x="3198" y="832"/>
                  </a:cubicBezTo>
                  <a:cubicBezTo>
                    <a:pt x="3251" y="793"/>
                    <a:pt x="3318" y="753"/>
                    <a:pt x="3371" y="714"/>
                  </a:cubicBezTo>
                  <a:lnTo>
                    <a:pt x="3529" y="581"/>
                  </a:lnTo>
                  <a:lnTo>
                    <a:pt x="3054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31"/>
            <p:cNvSpPr/>
            <p:nvPr/>
          </p:nvSpPr>
          <p:spPr>
            <a:xfrm>
              <a:off x="3284475" y="3275600"/>
              <a:ext cx="66100" cy="118925"/>
            </a:xfrm>
            <a:custGeom>
              <a:avLst/>
              <a:gdLst/>
              <a:ahLst/>
              <a:cxnLst/>
              <a:rect l="l" t="t" r="r" b="b"/>
              <a:pathLst>
                <a:path w="2644" h="4757" extrusionOk="0">
                  <a:moveTo>
                    <a:pt x="2221" y="0"/>
                  </a:moveTo>
                  <a:cubicBezTo>
                    <a:pt x="2089" y="224"/>
                    <a:pt x="1957" y="436"/>
                    <a:pt x="1851" y="647"/>
                  </a:cubicBezTo>
                  <a:lnTo>
                    <a:pt x="1574" y="1242"/>
                  </a:lnTo>
                  <a:cubicBezTo>
                    <a:pt x="1402" y="1625"/>
                    <a:pt x="1243" y="2021"/>
                    <a:pt x="1072" y="2379"/>
                  </a:cubicBezTo>
                  <a:cubicBezTo>
                    <a:pt x="926" y="2735"/>
                    <a:pt x="741" y="3092"/>
                    <a:pt x="543" y="3462"/>
                  </a:cubicBezTo>
                  <a:cubicBezTo>
                    <a:pt x="450" y="3647"/>
                    <a:pt x="358" y="3845"/>
                    <a:pt x="252" y="4030"/>
                  </a:cubicBezTo>
                  <a:cubicBezTo>
                    <a:pt x="173" y="4241"/>
                    <a:pt x="41" y="4505"/>
                    <a:pt x="1" y="4757"/>
                  </a:cubicBezTo>
                  <a:lnTo>
                    <a:pt x="781" y="4598"/>
                  </a:lnTo>
                  <a:cubicBezTo>
                    <a:pt x="834" y="4466"/>
                    <a:pt x="781" y="4347"/>
                    <a:pt x="820" y="4176"/>
                  </a:cubicBezTo>
                  <a:cubicBezTo>
                    <a:pt x="860" y="3991"/>
                    <a:pt x="899" y="3818"/>
                    <a:pt x="952" y="3633"/>
                  </a:cubicBezTo>
                  <a:cubicBezTo>
                    <a:pt x="1072" y="3251"/>
                    <a:pt x="1217" y="2881"/>
                    <a:pt x="1375" y="2497"/>
                  </a:cubicBezTo>
                  <a:cubicBezTo>
                    <a:pt x="1560" y="2127"/>
                    <a:pt x="1732" y="1783"/>
                    <a:pt x="1957" y="1466"/>
                  </a:cubicBezTo>
                  <a:cubicBezTo>
                    <a:pt x="2062" y="1308"/>
                    <a:pt x="2182" y="1163"/>
                    <a:pt x="2300" y="1031"/>
                  </a:cubicBezTo>
                  <a:cubicBezTo>
                    <a:pt x="2420" y="899"/>
                    <a:pt x="2538" y="832"/>
                    <a:pt x="2644" y="740"/>
                  </a:cubicBezTo>
                  <a:lnTo>
                    <a:pt x="222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31"/>
            <p:cNvSpPr/>
            <p:nvPr/>
          </p:nvSpPr>
          <p:spPr>
            <a:xfrm>
              <a:off x="3566275" y="3451650"/>
              <a:ext cx="140750" cy="103100"/>
            </a:xfrm>
            <a:custGeom>
              <a:avLst/>
              <a:gdLst/>
              <a:ahLst/>
              <a:cxnLst/>
              <a:rect l="l" t="t" r="r" b="b"/>
              <a:pathLst>
                <a:path w="5630" h="4124" extrusionOk="0">
                  <a:moveTo>
                    <a:pt x="1150" y="305"/>
                  </a:moveTo>
                  <a:cubicBezTo>
                    <a:pt x="1229" y="318"/>
                    <a:pt x="1308" y="331"/>
                    <a:pt x="1387" y="331"/>
                  </a:cubicBezTo>
                  <a:cubicBezTo>
                    <a:pt x="1705" y="370"/>
                    <a:pt x="2022" y="437"/>
                    <a:pt x="2353" y="503"/>
                  </a:cubicBezTo>
                  <a:cubicBezTo>
                    <a:pt x="3013" y="622"/>
                    <a:pt x="3634" y="688"/>
                    <a:pt x="4242" y="820"/>
                  </a:cubicBezTo>
                  <a:lnTo>
                    <a:pt x="4995" y="992"/>
                  </a:lnTo>
                  <a:cubicBezTo>
                    <a:pt x="5022" y="1005"/>
                    <a:pt x="5101" y="1005"/>
                    <a:pt x="5087" y="1031"/>
                  </a:cubicBezTo>
                  <a:lnTo>
                    <a:pt x="5048" y="1098"/>
                  </a:lnTo>
                  <a:lnTo>
                    <a:pt x="4929" y="1309"/>
                  </a:lnTo>
                  <a:cubicBezTo>
                    <a:pt x="4573" y="1956"/>
                    <a:pt x="4244" y="2629"/>
                    <a:pt x="4070" y="3357"/>
                  </a:cubicBezTo>
                  <a:lnTo>
                    <a:pt x="4070" y="3357"/>
                  </a:lnTo>
                  <a:cubicBezTo>
                    <a:pt x="3758" y="3142"/>
                    <a:pt x="3448" y="2918"/>
                    <a:pt x="3132" y="2683"/>
                  </a:cubicBezTo>
                  <a:lnTo>
                    <a:pt x="2762" y="2393"/>
                  </a:lnTo>
                  <a:cubicBezTo>
                    <a:pt x="2577" y="2247"/>
                    <a:pt x="2392" y="2088"/>
                    <a:pt x="2392" y="2088"/>
                  </a:cubicBezTo>
                  <a:cubicBezTo>
                    <a:pt x="2392" y="2088"/>
                    <a:pt x="2207" y="1930"/>
                    <a:pt x="2035" y="1771"/>
                  </a:cubicBezTo>
                  <a:cubicBezTo>
                    <a:pt x="1863" y="1600"/>
                    <a:pt x="1678" y="1441"/>
                    <a:pt x="1678" y="1441"/>
                  </a:cubicBezTo>
                  <a:lnTo>
                    <a:pt x="1335" y="1098"/>
                  </a:lnTo>
                  <a:cubicBezTo>
                    <a:pt x="1163" y="913"/>
                    <a:pt x="991" y="740"/>
                    <a:pt x="991" y="740"/>
                  </a:cubicBezTo>
                  <a:lnTo>
                    <a:pt x="753" y="490"/>
                  </a:lnTo>
                  <a:lnTo>
                    <a:pt x="661" y="384"/>
                  </a:lnTo>
                  <a:lnTo>
                    <a:pt x="621" y="331"/>
                  </a:lnTo>
                  <a:lnTo>
                    <a:pt x="674" y="318"/>
                  </a:lnTo>
                  <a:cubicBezTo>
                    <a:pt x="767" y="305"/>
                    <a:pt x="859" y="305"/>
                    <a:pt x="952" y="305"/>
                  </a:cubicBezTo>
                  <a:close/>
                  <a:moveTo>
                    <a:pt x="859" y="0"/>
                  </a:moveTo>
                  <a:cubicBezTo>
                    <a:pt x="635" y="0"/>
                    <a:pt x="410" y="14"/>
                    <a:pt x="172" y="53"/>
                  </a:cubicBezTo>
                  <a:lnTo>
                    <a:pt x="1" y="80"/>
                  </a:lnTo>
                  <a:cubicBezTo>
                    <a:pt x="27" y="120"/>
                    <a:pt x="66" y="159"/>
                    <a:pt x="106" y="212"/>
                  </a:cubicBezTo>
                  <a:lnTo>
                    <a:pt x="318" y="476"/>
                  </a:lnTo>
                  <a:lnTo>
                    <a:pt x="727" y="952"/>
                  </a:lnTo>
                  <a:cubicBezTo>
                    <a:pt x="727" y="952"/>
                    <a:pt x="885" y="1124"/>
                    <a:pt x="1058" y="1309"/>
                  </a:cubicBezTo>
                  <a:cubicBezTo>
                    <a:pt x="1216" y="1494"/>
                    <a:pt x="1387" y="1665"/>
                    <a:pt x="1387" y="1665"/>
                  </a:cubicBezTo>
                  <a:cubicBezTo>
                    <a:pt x="1387" y="1665"/>
                    <a:pt x="1546" y="1838"/>
                    <a:pt x="1718" y="2009"/>
                  </a:cubicBezTo>
                  <a:lnTo>
                    <a:pt x="2048" y="2340"/>
                  </a:lnTo>
                  <a:cubicBezTo>
                    <a:pt x="2048" y="2340"/>
                    <a:pt x="2233" y="2498"/>
                    <a:pt x="2405" y="2657"/>
                  </a:cubicBezTo>
                  <a:cubicBezTo>
                    <a:pt x="2590" y="2815"/>
                    <a:pt x="2762" y="2974"/>
                    <a:pt x="2762" y="2974"/>
                  </a:cubicBezTo>
                  <a:cubicBezTo>
                    <a:pt x="3237" y="3370"/>
                    <a:pt x="3766" y="3767"/>
                    <a:pt x="4268" y="4123"/>
                  </a:cubicBezTo>
                  <a:lnTo>
                    <a:pt x="4455" y="3949"/>
                  </a:lnTo>
                  <a:lnTo>
                    <a:pt x="4455" y="3949"/>
                  </a:lnTo>
                  <a:lnTo>
                    <a:pt x="4678" y="3991"/>
                  </a:lnTo>
                  <a:cubicBezTo>
                    <a:pt x="4678" y="3159"/>
                    <a:pt x="4929" y="2300"/>
                    <a:pt x="5299" y="1507"/>
                  </a:cubicBezTo>
                  <a:cubicBezTo>
                    <a:pt x="5299" y="1507"/>
                    <a:pt x="5339" y="1415"/>
                    <a:pt x="5392" y="1309"/>
                  </a:cubicBezTo>
                  <a:cubicBezTo>
                    <a:pt x="5431" y="1203"/>
                    <a:pt x="5497" y="1124"/>
                    <a:pt x="5484" y="1124"/>
                  </a:cubicBezTo>
                  <a:lnTo>
                    <a:pt x="5616" y="913"/>
                  </a:lnTo>
                  <a:lnTo>
                    <a:pt x="5630" y="886"/>
                  </a:lnTo>
                  <a:cubicBezTo>
                    <a:pt x="5630" y="873"/>
                    <a:pt x="5603" y="873"/>
                    <a:pt x="5589" y="873"/>
                  </a:cubicBezTo>
                  <a:lnTo>
                    <a:pt x="5510" y="846"/>
                  </a:lnTo>
                  <a:lnTo>
                    <a:pt x="5339" y="807"/>
                  </a:lnTo>
                  <a:lnTo>
                    <a:pt x="4784" y="675"/>
                  </a:lnTo>
                  <a:cubicBezTo>
                    <a:pt x="4506" y="608"/>
                    <a:pt x="4229" y="555"/>
                    <a:pt x="4229" y="555"/>
                  </a:cubicBezTo>
                  <a:cubicBezTo>
                    <a:pt x="3634" y="423"/>
                    <a:pt x="2987" y="358"/>
                    <a:pt x="2365" y="238"/>
                  </a:cubicBezTo>
                  <a:cubicBezTo>
                    <a:pt x="2048" y="173"/>
                    <a:pt x="1731" y="93"/>
                    <a:pt x="1401" y="53"/>
                  </a:cubicBezTo>
                  <a:cubicBezTo>
                    <a:pt x="1322" y="41"/>
                    <a:pt x="1229" y="27"/>
                    <a:pt x="1150" y="14"/>
                  </a:cubicBezTo>
                  <a:lnTo>
                    <a:pt x="85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31"/>
            <p:cNvSpPr/>
            <p:nvPr/>
          </p:nvSpPr>
          <p:spPr>
            <a:xfrm>
              <a:off x="3687175" y="2953500"/>
              <a:ext cx="92850" cy="350850"/>
            </a:xfrm>
            <a:custGeom>
              <a:avLst/>
              <a:gdLst/>
              <a:ahLst/>
              <a:cxnLst/>
              <a:rect l="l" t="t" r="r" b="b"/>
              <a:pathLst>
                <a:path w="3714" h="14034" extrusionOk="0">
                  <a:moveTo>
                    <a:pt x="3238" y="0"/>
                  </a:moveTo>
                  <a:lnTo>
                    <a:pt x="2168" y="80"/>
                  </a:lnTo>
                  <a:cubicBezTo>
                    <a:pt x="2062" y="1401"/>
                    <a:pt x="1969" y="2802"/>
                    <a:pt x="2022" y="4137"/>
                  </a:cubicBezTo>
                  <a:cubicBezTo>
                    <a:pt x="2048" y="4810"/>
                    <a:pt x="2075" y="5471"/>
                    <a:pt x="2128" y="6145"/>
                  </a:cubicBezTo>
                  <a:lnTo>
                    <a:pt x="2260" y="7123"/>
                  </a:lnTo>
                  <a:cubicBezTo>
                    <a:pt x="2339" y="7611"/>
                    <a:pt x="2406" y="8101"/>
                    <a:pt x="2406" y="8101"/>
                  </a:cubicBezTo>
                  <a:cubicBezTo>
                    <a:pt x="2471" y="8418"/>
                    <a:pt x="2498" y="8762"/>
                    <a:pt x="2591" y="9079"/>
                  </a:cubicBezTo>
                  <a:lnTo>
                    <a:pt x="2868" y="10030"/>
                  </a:lnTo>
                  <a:lnTo>
                    <a:pt x="3146" y="10981"/>
                  </a:lnTo>
                  <a:lnTo>
                    <a:pt x="3251" y="11378"/>
                  </a:lnTo>
                  <a:lnTo>
                    <a:pt x="3264" y="11417"/>
                  </a:lnTo>
                  <a:cubicBezTo>
                    <a:pt x="3264" y="11443"/>
                    <a:pt x="3238" y="11443"/>
                    <a:pt x="3225" y="11457"/>
                  </a:cubicBezTo>
                  <a:lnTo>
                    <a:pt x="3105" y="11510"/>
                  </a:lnTo>
                  <a:lnTo>
                    <a:pt x="2286" y="11933"/>
                  </a:lnTo>
                  <a:cubicBezTo>
                    <a:pt x="2009" y="12078"/>
                    <a:pt x="1758" y="12263"/>
                    <a:pt x="1507" y="12421"/>
                  </a:cubicBezTo>
                  <a:lnTo>
                    <a:pt x="727" y="12923"/>
                  </a:lnTo>
                  <a:lnTo>
                    <a:pt x="1" y="13492"/>
                  </a:lnTo>
                  <a:lnTo>
                    <a:pt x="436" y="14033"/>
                  </a:lnTo>
                  <a:lnTo>
                    <a:pt x="1097" y="13425"/>
                  </a:lnTo>
                  <a:lnTo>
                    <a:pt x="1810" y="12884"/>
                  </a:lnTo>
                  <a:cubicBezTo>
                    <a:pt x="2048" y="12712"/>
                    <a:pt x="2273" y="12514"/>
                    <a:pt x="2524" y="12342"/>
                  </a:cubicBezTo>
                  <a:lnTo>
                    <a:pt x="3304" y="11866"/>
                  </a:lnTo>
                  <a:lnTo>
                    <a:pt x="3581" y="11708"/>
                  </a:lnTo>
                  <a:cubicBezTo>
                    <a:pt x="3621" y="11668"/>
                    <a:pt x="3701" y="11655"/>
                    <a:pt x="3713" y="11602"/>
                  </a:cubicBezTo>
                  <a:lnTo>
                    <a:pt x="3648" y="11417"/>
                  </a:lnTo>
                  <a:lnTo>
                    <a:pt x="3475" y="10862"/>
                  </a:lnTo>
                  <a:lnTo>
                    <a:pt x="3185" y="9924"/>
                  </a:lnTo>
                  <a:lnTo>
                    <a:pt x="2908" y="8999"/>
                  </a:lnTo>
                  <a:cubicBezTo>
                    <a:pt x="2815" y="8682"/>
                    <a:pt x="2788" y="8351"/>
                    <a:pt x="2735" y="8034"/>
                  </a:cubicBezTo>
                  <a:cubicBezTo>
                    <a:pt x="2735" y="8034"/>
                    <a:pt x="2683" y="7546"/>
                    <a:pt x="2617" y="7056"/>
                  </a:cubicBezTo>
                  <a:lnTo>
                    <a:pt x="2511" y="6079"/>
                  </a:lnTo>
                  <a:cubicBezTo>
                    <a:pt x="2485" y="5405"/>
                    <a:pt x="2511" y="4731"/>
                    <a:pt x="2550" y="4057"/>
                  </a:cubicBezTo>
                  <a:cubicBezTo>
                    <a:pt x="2591" y="2683"/>
                    <a:pt x="2894" y="1362"/>
                    <a:pt x="323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31"/>
            <p:cNvSpPr/>
            <p:nvPr/>
          </p:nvSpPr>
          <p:spPr>
            <a:xfrm>
              <a:off x="3855000" y="2923100"/>
              <a:ext cx="221650" cy="294025"/>
            </a:xfrm>
            <a:custGeom>
              <a:avLst/>
              <a:gdLst/>
              <a:ahLst/>
              <a:cxnLst/>
              <a:rect l="l" t="t" r="r" b="b"/>
              <a:pathLst>
                <a:path w="8866" h="11761" extrusionOk="0">
                  <a:moveTo>
                    <a:pt x="1004" y="1"/>
                  </a:moveTo>
                  <a:lnTo>
                    <a:pt x="502" y="186"/>
                  </a:lnTo>
                  <a:lnTo>
                    <a:pt x="0" y="397"/>
                  </a:lnTo>
                  <a:cubicBezTo>
                    <a:pt x="899" y="1428"/>
                    <a:pt x="1784" y="2578"/>
                    <a:pt x="2418" y="3741"/>
                  </a:cubicBezTo>
                  <a:cubicBezTo>
                    <a:pt x="2749" y="4335"/>
                    <a:pt x="3066" y="4916"/>
                    <a:pt x="3343" y="5524"/>
                  </a:cubicBezTo>
                  <a:lnTo>
                    <a:pt x="3686" y="6449"/>
                  </a:lnTo>
                  <a:cubicBezTo>
                    <a:pt x="3845" y="6912"/>
                    <a:pt x="4003" y="7388"/>
                    <a:pt x="4003" y="7388"/>
                  </a:cubicBezTo>
                  <a:cubicBezTo>
                    <a:pt x="4096" y="7705"/>
                    <a:pt x="4215" y="8022"/>
                    <a:pt x="4281" y="8339"/>
                  </a:cubicBezTo>
                  <a:lnTo>
                    <a:pt x="4453" y="9303"/>
                  </a:lnTo>
                  <a:lnTo>
                    <a:pt x="4599" y="10268"/>
                  </a:lnTo>
                  <a:lnTo>
                    <a:pt x="4691" y="10850"/>
                  </a:lnTo>
                  <a:lnTo>
                    <a:pt x="4717" y="11035"/>
                  </a:lnTo>
                  <a:cubicBezTo>
                    <a:pt x="4730" y="11054"/>
                    <a:pt x="4757" y="11057"/>
                    <a:pt x="4786" y="11057"/>
                  </a:cubicBezTo>
                  <a:cubicBezTo>
                    <a:pt x="4801" y="11057"/>
                    <a:pt x="4816" y="11057"/>
                    <a:pt x="4830" y="11057"/>
                  </a:cubicBezTo>
                  <a:cubicBezTo>
                    <a:pt x="4846" y="11057"/>
                    <a:pt x="4862" y="11057"/>
                    <a:pt x="4875" y="11061"/>
                  </a:cubicBezTo>
                  <a:lnTo>
                    <a:pt x="5193" y="11074"/>
                  </a:lnTo>
                  <a:cubicBezTo>
                    <a:pt x="6408" y="11179"/>
                    <a:pt x="7585" y="11417"/>
                    <a:pt x="8721" y="11761"/>
                  </a:cubicBezTo>
                  <a:lnTo>
                    <a:pt x="8866" y="11074"/>
                  </a:lnTo>
                  <a:cubicBezTo>
                    <a:pt x="7677" y="10823"/>
                    <a:pt x="6448" y="10677"/>
                    <a:pt x="5206" y="10665"/>
                  </a:cubicBezTo>
                  <a:lnTo>
                    <a:pt x="5074" y="10677"/>
                  </a:lnTo>
                  <a:cubicBezTo>
                    <a:pt x="5067" y="10671"/>
                    <a:pt x="5057" y="10671"/>
                    <a:pt x="5047" y="10671"/>
                  </a:cubicBezTo>
                  <a:cubicBezTo>
                    <a:pt x="5037" y="10671"/>
                    <a:pt x="5028" y="10671"/>
                    <a:pt x="5021" y="10665"/>
                  </a:cubicBezTo>
                  <a:lnTo>
                    <a:pt x="5021" y="10612"/>
                  </a:lnTo>
                  <a:lnTo>
                    <a:pt x="4942" y="10228"/>
                  </a:lnTo>
                  <a:lnTo>
                    <a:pt x="4784" y="9250"/>
                  </a:lnTo>
                  <a:lnTo>
                    <a:pt x="4599" y="8272"/>
                  </a:lnTo>
                  <a:cubicBezTo>
                    <a:pt x="4532" y="7955"/>
                    <a:pt x="4414" y="7638"/>
                    <a:pt x="4334" y="7321"/>
                  </a:cubicBezTo>
                  <a:cubicBezTo>
                    <a:pt x="4334" y="7321"/>
                    <a:pt x="4188" y="6845"/>
                    <a:pt x="4030" y="6357"/>
                  </a:cubicBezTo>
                  <a:lnTo>
                    <a:pt x="3713" y="5406"/>
                  </a:lnTo>
                  <a:cubicBezTo>
                    <a:pt x="3462" y="4784"/>
                    <a:pt x="3198" y="4176"/>
                    <a:pt x="2920" y="3568"/>
                  </a:cubicBezTo>
                  <a:cubicBezTo>
                    <a:pt x="2391" y="2353"/>
                    <a:pt x="1678" y="1177"/>
                    <a:pt x="100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31"/>
            <p:cNvSpPr/>
            <p:nvPr/>
          </p:nvSpPr>
          <p:spPr>
            <a:xfrm>
              <a:off x="3803775" y="3378900"/>
              <a:ext cx="232275" cy="70800"/>
            </a:xfrm>
            <a:custGeom>
              <a:avLst/>
              <a:gdLst/>
              <a:ahLst/>
              <a:cxnLst/>
              <a:rect l="l" t="t" r="r" b="b"/>
              <a:pathLst>
                <a:path w="9291" h="2832" extrusionOk="0">
                  <a:moveTo>
                    <a:pt x="7384" y="1"/>
                  </a:moveTo>
                  <a:cubicBezTo>
                    <a:pt x="7213" y="1"/>
                    <a:pt x="7041" y="30"/>
                    <a:pt x="6859" y="30"/>
                  </a:cubicBezTo>
                  <a:cubicBezTo>
                    <a:pt x="6760" y="43"/>
                    <a:pt x="6660" y="43"/>
                    <a:pt x="6561" y="43"/>
                  </a:cubicBezTo>
                  <a:cubicBezTo>
                    <a:pt x="6462" y="43"/>
                    <a:pt x="6363" y="43"/>
                    <a:pt x="6264" y="56"/>
                  </a:cubicBezTo>
                  <a:cubicBezTo>
                    <a:pt x="6052" y="96"/>
                    <a:pt x="5855" y="123"/>
                    <a:pt x="5656" y="136"/>
                  </a:cubicBezTo>
                  <a:cubicBezTo>
                    <a:pt x="5247" y="149"/>
                    <a:pt x="4863" y="294"/>
                    <a:pt x="4454" y="347"/>
                  </a:cubicBezTo>
                  <a:cubicBezTo>
                    <a:pt x="4058" y="426"/>
                    <a:pt x="3674" y="585"/>
                    <a:pt x="3278" y="664"/>
                  </a:cubicBezTo>
                  <a:cubicBezTo>
                    <a:pt x="2908" y="836"/>
                    <a:pt x="2498" y="928"/>
                    <a:pt x="2129" y="1101"/>
                  </a:cubicBezTo>
                  <a:cubicBezTo>
                    <a:pt x="1771" y="1286"/>
                    <a:pt x="1375" y="1404"/>
                    <a:pt x="1031" y="1629"/>
                  </a:cubicBezTo>
                  <a:lnTo>
                    <a:pt x="503" y="1933"/>
                  </a:lnTo>
                  <a:cubicBezTo>
                    <a:pt x="318" y="2026"/>
                    <a:pt x="173" y="2170"/>
                    <a:pt x="1" y="2276"/>
                  </a:cubicBezTo>
                  <a:lnTo>
                    <a:pt x="437" y="2831"/>
                  </a:lnTo>
                  <a:cubicBezTo>
                    <a:pt x="582" y="2699"/>
                    <a:pt x="714" y="2554"/>
                    <a:pt x="860" y="2448"/>
                  </a:cubicBezTo>
                  <a:cubicBezTo>
                    <a:pt x="1019" y="2329"/>
                    <a:pt x="1177" y="2223"/>
                    <a:pt x="1336" y="2105"/>
                  </a:cubicBezTo>
                  <a:cubicBezTo>
                    <a:pt x="1626" y="1841"/>
                    <a:pt x="1983" y="1695"/>
                    <a:pt x="2313" y="1471"/>
                  </a:cubicBezTo>
                  <a:cubicBezTo>
                    <a:pt x="2657" y="1272"/>
                    <a:pt x="3027" y="1154"/>
                    <a:pt x="3383" y="969"/>
                  </a:cubicBezTo>
                  <a:cubicBezTo>
                    <a:pt x="3767" y="876"/>
                    <a:pt x="4137" y="717"/>
                    <a:pt x="4520" y="651"/>
                  </a:cubicBezTo>
                  <a:cubicBezTo>
                    <a:pt x="4916" y="599"/>
                    <a:pt x="5300" y="466"/>
                    <a:pt x="5696" y="466"/>
                  </a:cubicBezTo>
                  <a:lnTo>
                    <a:pt x="6278" y="426"/>
                  </a:lnTo>
                  <a:cubicBezTo>
                    <a:pt x="6305" y="425"/>
                    <a:pt x="6333" y="424"/>
                    <a:pt x="6360" y="424"/>
                  </a:cubicBezTo>
                  <a:cubicBezTo>
                    <a:pt x="6531" y="424"/>
                    <a:pt x="6702" y="453"/>
                    <a:pt x="6872" y="453"/>
                  </a:cubicBezTo>
                  <a:cubicBezTo>
                    <a:pt x="7057" y="466"/>
                    <a:pt x="7255" y="453"/>
                    <a:pt x="7440" y="493"/>
                  </a:cubicBezTo>
                  <a:cubicBezTo>
                    <a:pt x="7638" y="532"/>
                    <a:pt x="7823" y="558"/>
                    <a:pt x="8022" y="585"/>
                  </a:cubicBezTo>
                  <a:cubicBezTo>
                    <a:pt x="8022" y="585"/>
                    <a:pt x="8154" y="611"/>
                    <a:pt x="8299" y="625"/>
                  </a:cubicBezTo>
                  <a:cubicBezTo>
                    <a:pt x="8445" y="651"/>
                    <a:pt x="8577" y="704"/>
                    <a:pt x="8577" y="704"/>
                  </a:cubicBezTo>
                  <a:cubicBezTo>
                    <a:pt x="8669" y="743"/>
                    <a:pt x="8762" y="757"/>
                    <a:pt x="8867" y="770"/>
                  </a:cubicBezTo>
                  <a:lnTo>
                    <a:pt x="9132" y="823"/>
                  </a:lnTo>
                  <a:lnTo>
                    <a:pt x="9290" y="83"/>
                  </a:lnTo>
                  <a:lnTo>
                    <a:pt x="8973" y="83"/>
                  </a:lnTo>
                  <a:cubicBezTo>
                    <a:pt x="8867" y="83"/>
                    <a:pt x="8774" y="83"/>
                    <a:pt x="8682" y="70"/>
                  </a:cubicBezTo>
                  <a:cubicBezTo>
                    <a:pt x="8682" y="70"/>
                    <a:pt x="8524" y="30"/>
                    <a:pt x="8378" y="30"/>
                  </a:cubicBezTo>
                  <a:lnTo>
                    <a:pt x="8075" y="30"/>
                  </a:lnTo>
                  <a:cubicBezTo>
                    <a:pt x="7876" y="30"/>
                    <a:pt x="7678" y="17"/>
                    <a:pt x="7467" y="3"/>
                  </a:cubicBezTo>
                  <a:cubicBezTo>
                    <a:pt x="7439" y="2"/>
                    <a:pt x="7411" y="1"/>
                    <a:pt x="738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4" name="Google Shape;13124;p31"/>
            <p:cNvSpPr/>
            <p:nvPr/>
          </p:nvSpPr>
          <p:spPr>
            <a:xfrm>
              <a:off x="3846725" y="3447625"/>
              <a:ext cx="174450" cy="55575"/>
            </a:xfrm>
            <a:custGeom>
              <a:avLst/>
              <a:gdLst/>
              <a:ahLst/>
              <a:cxnLst/>
              <a:rect l="l" t="t" r="r" b="b"/>
              <a:pathLst>
                <a:path w="6978" h="2223" extrusionOk="0">
                  <a:moveTo>
                    <a:pt x="5544" y="0"/>
                  </a:moveTo>
                  <a:cubicBezTo>
                    <a:pt x="5418" y="0"/>
                    <a:pt x="5291" y="31"/>
                    <a:pt x="5154" y="43"/>
                  </a:cubicBezTo>
                  <a:cubicBezTo>
                    <a:pt x="5122" y="46"/>
                    <a:pt x="5090" y="47"/>
                    <a:pt x="5057" y="47"/>
                  </a:cubicBezTo>
                  <a:cubicBezTo>
                    <a:pt x="4995" y="47"/>
                    <a:pt x="4932" y="43"/>
                    <a:pt x="4869" y="43"/>
                  </a:cubicBezTo>
                  <a:cubicBezTo>
                    <a:pt x="4813" y="43"/>
                    <a:pt x="4758" y="46"/>
                    <a:pt x="4704" y="56"/>
                  </a:cubicBezTo>
                  <a:cubicBezTo>
                    <a:pt x="4560" y="82"/>
                    <a:pt x="4414" y="109"/>
                    <a:pt x="4255" y="122"/>
                  </a:cubicBezTo>
                  <a:cubicBezTo>
                    <a:pt x="3952" y="122"/>
                    <a:pt x="3661" y="254"/>
                    <a:pt x="3357" y="281"/>
                  </a:cubicBezTo>
                  <a:cubicBezTo>
                    <a:pt x="3066" y="334"/>
                    <a:pt x="2789" y="452"/>
                    <a:pt x="2485" y="505"/>
                  </a:cubicBezTo>
                  <a:cubicBezTo>
                    <a:pt x="2208" y="637"/>
                    <a:pt x="1890" y="690"/>
                    <a:pt x="1626" y="822"/>
                  </a:cubicBezTo>
                  <a:cubicBezTo>
                    <a:pt x="1348" y="968"/>
                    <a:pt x="1031" y="1034"/>
                    <a:pt x="793" y="1206"/>
                  </a:cubicBezTo>
                  <a:cubicBezTo>
                    <a:pt x="648" y="1285"/>
                    <a:pt x="516" y="1351"/>
                    <a:pt x="384" y="1417"/>
                  </a:cubicBezTo>
                  <a:cubicBezTo>
                    <a:pt x="238" y="1483"/>
                    <a:pt x="132" y="1588"/>
                    <a:pt x="0" y="1668"/>
                  </a:cubicBezTo>
                  <a:lnTo>
                    <a:pt x="437" y="2223"/>
                  </a:lnTo>
                  <a:cubicBezTo>
                    <a:pt x="543" y="2131"/>
                    <a:pt x="635" y="2011"/>
                    <a:pt x="740" y="1932"/>
                  </a:cubicBezTo>
                  <a:cubicBezTo>
                    <a:pt x="860" y="1853"/>
                    <a:pt x="978" y="1773"/>
                    <a:pt x="1084" y="1682"/>
                  </a:cubicBezTo>
                  <a:cubicBezTo>
                    <a:pt x="1295" y="1470"/>
                    <a:pt x="1573" y="1377"/>
                    <a:pt x="1797" y="1192"/>
                  </a:cubicBezTo>
                  <a:cubicBezTo>
                    <a:pt x="2049" y="1047"/>
                    <a:pt x="2326" y="968"/>
                    <a:pt x="2590" y="822"/>
                  </a:cubicBezTo>
                  <a:cubicBezTo>
                    <a:pt x="2881" y="757"/>
                    <a:pt x="3145" y="624"/>
                    <a:pt x="3436" y="572"/>
                  </a:cubicBezTo>
                  <a:cubicBezTo>
                    <a:pt x="3710" y="547"/>
                    <a:pt x="3973" y="451"/>
                    <a:pt x="4246" y="451"/>
                  </a:cubicBezTo>
                  <a:cubicBezTo>
                    <a:pt x="4263" y="451"/>
                    <a:pt x="4279" y="451"/>
                    <a:pt x="4295" y="452"/>
                  </a:cubicBezTo>
                  <a:cubicBezTo>
                    <a:pt x="4440" y="452"/>
                    <a:pt x="4586" y="439"/>
                    <a:pt x="4731" y="426"/>
                  </a:cubicBezTo>
                  <a:cubicBezTo>
                    <a:pt x="4751" y="424"/>
                    <a:pt x="4771" y="423"/>
                    <a:pt x="4792" y="423"/>
                  </a:cubicBezTo>
                  <a:cubicBezTo>
                    <a:pt x="4917" y="423"/>
                    <a:pt x="5040" y="452"/>
                    <a:pt x="5154" y="452"/>
                  </a:cubicBezTo>
                  <a:cubicBezTo>
                    <a:pt x="5300" y="466"/>
                    <a:pt x="5444" y="452"/>
                    <a:pt x="5576" y="492"/>
                  </a:cubicBezTo>
                  <a:cubicBezTo>
                    <a:pt x="5722" y="519"/>
                    <a:pt x="5854" y="545"/>
                    <a:pt x="5999" y="572"/>
                  </a:cubicBezTo>
                  <a:cubicBezTo>
                    <a:pt x="5999" y="572"/>
                    <a:pt x="6105" y="584"/>
                    <a:pt x="6211" y="611"/>
                  </a:cubicBezTo>
                  <a:cubicBezTo>
                    <a:pt x="6293" y="623"/>
                    <a:pt x="6386" y="666"/>
                    <a:pt x="6406" y="666"/>
                  </a:cubicBezTo>
                  <a:cubicBezTo>
                    <a:pt x="6408" y="666"/>
                    <a:pt x="6409" y="665"/>
                    <a:pt x="6409" y="664"/>
                  </a:cubicBezTo>
                  <a:cubicBezTo>
                    <a:pt x="6475" y="704"/>
                    <a:pt x="6542" y="704"/>
                    <a:pt x="6621" y="716"/>
                  </a:cubicBezTo>
                  <a:lnTo>
                    <a:pt x="6806" y="757"/>
                  </a:lnTo>
                  <a:lnTo>
                    <a:pt x="6977" y="17"/>
                  </a:lnTo>
                  <a:lnTo>
                    <a:pt x="6977" y="17"/>
                  </a:lnTo>
                  <a:lnTo>
                    <a:pt x="6727" y="29"/>
                  </a:lnTo>
                  <a:cubicBezTo>
                    <a:pt x="6682" y="29"/>
                    <a:pt x="6632" y="35"/>
                    <a:pt x="6580" y="35"/>
                  </a:cubicBezTo>
                  <a:cubicBezTo>
                    <a:pt x="6554" y="35"/>
                    <a:pt x="6528" y="34"/>
                    <a:pt x="6501" y="29"/>
                  </a:cubicBezTo>
                  <a:cubicBezTo>
                    <a:pt x="6501" y="29"/>
                    <a:pt x="6396" y="3"/>
                    <a:pt x="6277" y="3"/>
                  </a:cubicBezTo>
                  <a:cubicBezTo>
                    <a:pt x="6172" y="17"/>
                    <a:pt x="6052" y="17"/>
                    <a:pt x="6052" y="17"/>
                  </a:cubicBezTo>
                  <a:cubicBezTo>
                    <a:pt x="5907" y="17"/>
                    <a:pt x="5761" y="17"/>
                    <a:pt x="5603" y="3"/>
                  </a:cubicBezTo>
                  <a:cubicBezTo>
                    <a:pt x="5583" y="1"/>
                    <a:pt x="5563" y="0"/>
                    <a:pt x="554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5" name="Google Shape;13125;p31"/>
            <p:cNvSpPr/>
            <p:nvPr/>
          </p:nvSpPr>
          <p:spPr>
            <a:xfrm>
              <a:off x="3744325" y="2919150"/>
              <a:ext cx="127875" cy="43625"/>
            </a:xfrm>
            <a:custGeom>
              <a:avLst/>
              <a:gdLst/>
              <a:ahLst/>
              <a:cxnLst/>
              <a:rect l="l" t="t" r="r" b="b"/>
              <a:pathLst>
                <a:path w="5115" h="1745" extrusionOk="0">
                  <a:moveTo>
                    <a:pt x="5114" y="0"/>
                  </a:moveTo>
                  <a:cubicBezTo>
                    <a:pt x="4850" y="14"/>
                    <a:pt x="4598" y="53"/>
                    <a:pt x="4374" y="106"/>
                  </a:cubicBezTo>
                  <a:lnTo>
                    <a:pt x="3740" y="264"/>
                  </a:lnTo>
                  <a:cubicBezTo>
                    <a:pt x="3330" y="384"/>
                    <a:pt x="2921" y="502"/>
                    <a:pt x="2537" y="595"/>
                  </a:cubicBezTo>
                  <a:cubicBezTo>
                    <a:pt x="2154" y="675"/>
                    <a:pt x="1758" y="767"/>
                    <a:pt x="1362" y="846"/>
                  </a:cubicBezTo>
                  <a:cubicBezTo>
                    <a:pt x="1150" y="899"/>
                    <a:pt x="939" y="939"/>
                    <a:pt x="727" y="978"/>
                  </a:cubicBezTo>
                  <a:cubicBezTo>
                    <a:pt x="502" y="1045"/>
                    <a:pt x="212" y="1110"/>
                    <a:pt x="0" y="1242"/>
                  </a:cubicBezTo>
                  <a:lnTo>
                    <a:pt x="608" y="1744"/>
                  </a:lnTo>
                  <a:cubicBezTo>
                    <a:pt x="754" y="1705"/>
                    <a:pt x="807" y="1600"/>
                    <a:pt x="965" y="1520"/>
                  </a:cubicBezTo>
                  <a:cubicBezTo>
                    <a:pt x="1124" y="1427"/>
                    <a:pt x="1295" y="1348"/>
                    <a:pt x="1480" y="1269"/>
                  </a:cubicBezTo>
                  <a:cubicBezTo>
                    <a:pt x="1850" y="1137"/>
                    <a:pt x="2220" y="992"/>
                    <a:pt x="2643" y="912"/>
                  </a:cubicBezTo>
                  <a:cubicBezTo>
                    <a:pt x="3039" y="819"/>
                    <a:pt x="3423" y="740"/>
                    <a:pt x="3806" y="701"/>
                  </a:cubicBezTo>
                  <a:cubicBezTo>
                    <a:pt x="3867" y="696"/>
                    <a:pt x="3929" y="695"/>
                    <a:pt x="3991" y="695"/>
                  </a:cubicBezTo>
                  <a:cubicBezTo>
                    <a:pt x="4114" y="695"/>
                    <a:pt x="4237" y="701"/>
                    <a:pt x="4361" y="701"/>
                  </a:cubicBezTo>
                  <a:cubicBezTo>
                    <a:pt x="4533" y="714"/>
                    <a:pt x="4665" y="754"/>
                    <a:pt x="4797" y="780"/>
                  </a:cubicBezTo>
                  <a:lnTo>
                    <a:pt x="4956" y="384"/>
                  </a:lnTo>
                  <a:cubicBezTo>
                    <a:pt x="5035" y="185"/>
                    <a:pt x="5114" y="0"/>
                    <a:pt x="511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6" name="Google Shape;13126;p31"/>
            <p:cNvSpPr/>
            <p:nvPr/>
          </p:nvSpPr>
          <p:spPr>
            <a:xfrm>
              <a:off x="3860275" y="3207550"/>
              <a:ext cx="85925" cy="151625"/>
            </a:xfrm>
            <a:custGeom>
              <a:avLst/>
              <a:gdLst/>
              <a:ahLst/>
              <a:cxnLst/>
              <a:rect l="l" t="t" r="r" b="b"/>
              <a:pathLst>
                <a:path w="3437" h="6065" extrusionOk="0">
                  <a:moveTo>
                    <a:pt x="741" y="634"/>
                  </a:moveTo>
                  <a:lnTo>
                    <a:pt x="793" y="674"/>
                  </a:lnTo>
                  <a:cubicBezTo>
                    <a:pt x="859" y="726"/>
                    <a:pt x="912" y="806"/>
                    <a:pt x="978" y="872"/>
                  </a:cubicBezTo>
                  <a:lnTo>
                    <a:pt x="1084" y="1031"/>
                  </a:lnTo>
                  <a:cubicBezTo>
                    <a:pt x="1137" y="1096"/>
                    <a:pt x="1176" y="1163"/>
                    <a:pt x="1216" y="1228"/>
                  </a:cubicBezTo>
                  <a:cubicBezTo>
                    <a:pt x="1388" y="1506"/>
                    <a:pt x="1533" y="1797"/>
                    <a:pt x="1692" y="2088"/>
                  </a:cubicBezTo>
                  <a:cubicBezTo>
                    <a:pt x="2009" y="2682"/>
                    <a:pt x="2339" y="3184"/>
                    <a:pt x="2617" y="3753"/>
                  </a:cubicBezTo>
                  <a:lnTo>
                    <a:pt x="2960" y="4479"/>
                  </a:lnTo>
                  <a:cubicBezTo>
                    <a:pt x="2960" y="4505"/>
                    <a:pt x="3000" y="4558"/>
                    <a:pt x="2987" y="4572"/>
                  </a:cubicBezTo>
                  <a:lnTo>
                    <a:pt x="2894" y="4572"/>
                  </a:lnTo>
                  <a:lnTo>
                    <a:pt x="2670" y="4585"/>
                  </a:lnTo>
                  <a:cubicBezTo>
                    <a:pt x="2221" y="4690"/>
                    <a:pt x="1771" y="4770"/>
                    <a:pt x="1335" y="4889"/>
                  </a:cubicBezTo>
                  <a:cubicBezTo>
                    <a:pt x="1069" y="4997"/>
                    <a:pt x="798" y="5089"/>
                    <a:pt x="539" y="5205"/>
                  </a:cubicBezTo>
                  <a:lnTo>
                    <a:pt x="539" y="5205"/>
                  </a:lnTo>
                  <a:cubicBezTo>
                    <a:pt x="513" y="4826"/>
                    <a:pt x="492" y="4441"/>
                    <a:pt x="476" y="4056"/>
                  </a:cubicBezTo>
                  <a:cubicBezTo>
                    <a:pt x="476" y="4056"/>
                    <a:pt x="476" y="3818"/>
                    <a:pt x="463" y="3580"/>
                  </a:cubicBezTo>
                  <a:lnTo>
                    <a:pt x="463" y="3105"/>
                  </a:lnTo>
                  <a:cubicBezTo>
                    <a:pt x="463" y="3105"/>
                    <a:pt x="489" y="2854"/>
                    <a:pt x="503" y="2616"/>
                  </a:cubicBezTo>
                  <a:cubicBezTo>
                    <a:pt x="515" y="2379"/>
                    <a:pt x="542" y="2141"/>
                    <a:pt x="542" y="2141"/>
                  </a:cubicBezTo>
                  <a:cubicBezTo>
                    <a:pt x="542" y="2141"/>
                    <a:pt x="568" y="1889"/>
                    <a:pt x="595" y="1651"/>
                  </a:cubicBezTo>
                  <a:cubicBezTo>
                    <a:pt x="621" y="1413"/>
                    <a:pt x="661" y="1176"/>
                    <a:pt x="661" y="1176"/>
                  </a:cubicBezTo>
                  <a:lnTo>
                    <a:pt x="714" y="832"/>
                  </a:lnTo>
                  <a:lnTo>
                    <a:pt x="727" y="700"/>
                  </a:lnTo>
                  <a:lnTo>
                    <a:pt x="741" y="634"/>
                  </a:lnTo>
                  <a:close/>
                  <a:moveTo>
                    <a:pt x="595" y="5932"/>
                  </a:moveTo>
                  <a:cubicBezTo>
                    <a:pt x="595" y="5932"/>
                    <a:pt x="595" y="5932"/>
                    <a:pt x="595" y="5932"/>
                  </a:cubicBezTo>
                  <a:cubicBezTo>
                    <a:pt x="595" y="5932"/>
                    <a:pt x="595" y="5932"/>
                    <a:pt x="595" y="5932"/>
                  </a:cubicBezTo>
                  <a:close/>
                  <a:moveTo>
                    <a:pt x="556" y="0"/>
                  </a:moveTo>
                  <a:cubicBezTo>
                    <a:pt x="542" y="39"/>
                    <a:pt x="529" y="106"/>
                    <a:pt x="515" y="159"/>
                  </a:cubicBezTo>
                  <a:lnTo>
                    <a:pt x="436" y="476"/>
                  </a:lnTo>
                  <a:cubicBezTo>
                    <a:pt x="436" y="476"/>
                    <a:pt x="410" y="634"/>
                    <a:pt x="383" y="779"/>
                  </a:cubicBezTo>
                  <a:cubicBezTo>
                    <a:pt x="357" y="925"/>
                    <a:pt x="318" y="1084"/>
                    <a:pt x="318" y="1084"/>
                  </a:cubicBezTo>
                  <a:cubicBezTo>
                    <a:pt x="318" y="1084"/>
                    <a:pt x="278" y="1321"/>
                    <a:pt x="251" y="1572"/>
                  </a:cubicBezTo>
                  <a:lnTo>
                    <a:pt x="172" y="2048"/>
                  </a:lnTo>
                  <a:lnTo>
                    <a:pt x="119" y="2523"/>
                  </a:lnTo>
                  <a:lnTo>
                    <a:pt x="66" y="2999"/>
                  </a:lnTo>
                  <a:lnTo>
                    <a:pt x="40" y="3475"/>
                  </a:lnTo>
                  <a:cubicBezTo>
                    <a:pt x="27" y="3713"/>
                    <a:pt x="27" y="3950"/>
                    <a:pt x="27" y="3950"/>
                  </a:cubicBezTo>
                  <a:cubicBezTo>
                    <a:pt x="1" y="4572"/>
                    <a:pt x="13" y="5219"/>
                    <a:pt x="53" y="5841"/>
                  </a:cubicBezTo>
                  <a:cubicBezTo>
                    <a:pt x="53" y="5841"/>
                    <a:pt x="183" y="5860"/>
                    <a:pt x="316" y="5880"/>
                  </a:cubicBezTo>
                  <a:lnTo>
                    <a:pt x="316" y="5880"/>
                  </a:lnTo>
                  <a:lnTo>
                    <a:pt x="410" y="6065"/>
                  </a:lnTo>
                  <a:cubicBezTo>
                    <a:pt x="470" y="6019"/>
                    <a:pt x="532" y="5975"/>
                    <a:pt x="595" y="5932"/>
                  </a:cubicBezTo>
                  <a:lnTo>
                    <a:pt x="595" y="5932"/>
                  </a:lnTo>
                  <a:cubicBezTo>
                    <a:pt x="595" y="5932"/>
                    <a:pt x="595" y="5932"/>
                    <a:pt x="595" y="5932"/>
                  </a:cubicBezTo>
                  <a:lnTo>
                    <a:pt x="595" y="5932"/>
                  </a:lnTo>
                  <a:cubicBezTo>
                    <a:pt x="595" y="5932"/>
                    <a:pt x="595" y="5932"/>
                    <a:pt x="595" y="5932"/>
                  </a:cubicBezTo>
                  <a:lnTo>
                    <a:pt x="595" y="5932"/>
                  </a:lnTo>
                  <a:cubicBezTo>
                    <a:pt x="876" y="5742"/>
                    <a:pt x="1180" y="5579"/>
                    <a:pt x="1493" y="5418"/>
                  </a:cubicBezTo>
                  <a:cubicBezTo>
                    <a:pt x="1890" y="5259"/>
                    <a:pt x="2312" y="5140"/>
                    <a:pt x="2735" y="5008"/>
                  </a:cubicBezTo>
                  <a:lnTo>
                    <a:pt x="3158" y="4928"/>
                  </a:lnTo>
                  <a:lnTo>
                    <a:pt x="3396" y="4889"/>
                  </a:lnTo>
                  <a:lnTo>
                    <a:pt x="3436" y="4889"/>
                  </a:lnTo>
                  <a:cubicBezTo>
                    <a:pt x="3436" y="4889"/>
                    <a:pt x="3422" y="4863"/>
                    <a:pt x="3422" y="4849"/>
                  </a:cubicBezTo>
                  <a:lnTo>
                    <a:pt x="3383" y="4770"/>
                  </a:lnTo>
                  <a:lnTo>
                    <a:pt x="3317" y="4611"/>
                  </a:lnTo>
                  <a:lnTo>
                    <a:pt x="3079" y="4109"/>
                  </a:lnTo>
                  <a:cubicBezTo>
                    <a:pt x="2947" y="3858"/>
                    <a:pt x="2828" y="3607"/>
                    <a:pt x="2828" y="3607"/>
                  </a:cubicBezTo>
                  <a:cubicBezTo>
                    <a:pt x="2538" y="3013"/>
                    <a:pt x="2194" y="2471"/>
                    <a:pt x="1903" y="1929"/>
                  </a:cubicBezTo>
                  <a:cubicBezTo>
                    <a:pt x="1758" y="1639"/>
                    <a:pt x="1613" y="1348"/>
                    <a:pt x="1440" y="1057"/>
                  </a:cubicBezTo>
                  <a:cubicBezTo>
                    <a:pt x="1401" y="991"/>
                    <a:pt x="1361" y="911"/>
                    <a:pt x="1322" y="846"/>
                  </a:cubicBezTo>
                  <a:lnTo>
                    <a:pt x="1150" y="608"/>
                  </a:lnTo>
                  <a:cubicBezTo>
                    <a:pt x="1005" y="436"/>
                    <a:pt x="859" y="264"/>
                    <a:pt x="688" y="119"/>
                  </a:cubicBezTo>
                  <a:lnTo>
                    <a:pt x="556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31"/>
            <p:cNvSpPr/>
            <p:nvPr/>
          </p:nvSpPr>
          <p:spPr>
            <a:xfrm>
              <a:off x="4073025" y="3033450"/>
              <a:ext cx="317800" cy="209850"/>
            </a:xfrm>
            <a:custGeom>
              <a:avLst/>
              <a:gdLst/>
              <a:ahLst/>
              <a:cxnLst/>
              <a:rect l="l" t="t" r="r" b="b"/>
              <a:pathLst>
                <a:path w="12712" h="8394" extrusionOk="0">
                  <a:moveTo>
                    <a:pt x="11972" y="0"/>
                  </a:moveTo>
                  <a:cubicBezTo>
                    <a:pt x="11417" y="384"/>
                    <a:pt x="10862" y="754"/>
                    <a:pt x="10319" y="1150"/>
                  </a:cubicBezTo>
                  <a:cubicBezTo>
                    <a:pt x="9764" y="1547"/>
                    <a:pt x="9223" y="1969"/>
                    <a:pt x="8721" y="2419"/>
                  </a:cubicBezTo>
                  <a:cubicBezTo>
                    <a:pt x="8205" y="2854"/>
                    <a:pt x="7703" y="3291"/>
                    <a:pt x="7215" y="3753"/>
                  </a:cubicBezTo>
                  <a:lnTo>
                    <a:pt x="6528" y="4466"/>
                  </a:lnTo>
                  <a:cubicBezTo>
                    <a:pt x="6197" y="4836"/>
                    <a:pt x="5867" y="5194"/>
                    <a:pt x="5867" y="5194"/>
                  </a:cubicBezTo>
                  <a:cubicBezTo>
                    <a:pt x="5642" y="5444"/>
                    <a:pt x="5404" y="5682"/>
                    <a:pt x="5219" y="5946"/>
                  </a:cubicBezTo>
                  <a:lnTo>
                    <a:pt x="4638" y="6739"/>
                  </a:lnTo>
                  <a:lnTo>
                    <a:pt x="4070" y="7558"/>
                  </a:lnTo>
                  <a:lnTo>
                    <a:pt x="3845" y="7889"/>
                  </a:lnTo>
                  <a:lnTo>
                    <a:pt x="3806" y="7928"/>
                  </a:lnTo>
                  <a:cubicBezTo>
                    <a:pt x="3792" y="7928"/>
                    <a:pt x="3779" y="7916"/>
                    <a:pt x="3765" y="7916"/>
                  </a:cubicBezTo>
                  <a:lnTo>
                    <a:pt x="3647" y="7863"/>
                  </a:lnTo>
                  <a:cubicBezTo>
                    <a:pt x="2511" y="7347"/>
                    <a:pt x="1348" y="6950"/>
                    <a:pt x="145" y="6660"/>
                  </a:cubicBezTo>
                  <a:lnTo>
                    <a:pt x="0" y="7347"/>
                  </a:lnTo>
                  <a:cubicBezTo>
                    <a:pt x="1163" y="7519"/>
                    <a:pt x="2338" y="7822"/>
                    <a:pt x="3475" y="8233"/>
                  </a:cubicBezTo>
                  <a:lnTo>
                    <a:pt x="3779" y="8338"/>
                  </a:lnTo>
                  <a:cubicBezTo>
                    <a:pt x="3827" y="8350"/>
                    <a:pt x="3884" y="8393"/>
                    <a:pt x="3924" y="8393"/>
                  </a:cubicBezTo>
                  <a:cubicBezTo>
                    <a:pt x="3929" y="8393"/>
                    <a:pt x="3934" y="8393"/>
                    <a:pt x="3938" y="8391"/>
                  </a:cubicBezTo>
                  <a:lnTo>
                    <a:pt x="4044" y="8233"/>
                  </a:lnTo>
                  <a:lnTo>
                    <a:pt x="4361" y="7743"/>
                  </a:lnTo>
                  <a:lnTo>
                    <a:pt x="4916" y="6938"/>
                  </a:lnTo>
                  <a:lnTo>
                    <a:pt x="5471" y="6145"/>
                  </a:lnTo>
                  <a:cubicBezTo>
                    <a:pt x="5656" y="5881"/>
                    <a:pt x="5906" y="5655"/>
                    <a:pt x="6118" y="5418"/>
                  </a:cubicBezTo>
                  <a:lnTo>
                    <a:pt x="6805" y="4704"/>
                  </a:lnTo>
                  <a:cubicBezTo>
                    <a:pt x="7162" y="4361"/>
                    <a:pt x="7505" y="4004"/>
                    <a:pt x="7505" y="4004"/>
                  </a:cubicBezTo>
                  <a:cubicBezTo>
                    <a:pt x="8020" y="3568"/>
                    <a:pt x="8563" y="3171"/>
                    <a:pt x="9118" y="2775"/>
                  </a:cubicBezTo>
                  <a:cubicBezTo>
                    <a:pt x="10201" y="1956"/>
                    <a:pt x="11429" y="1374"/>
                    <a:pt x="12712" y="780"/>
                  </a:cubicBezTo>
                  <a:lnTo>
                    <a:pt x="1197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31"/>
            <p:cNvSpPr/>
            <p:nvPr/>
          </p:nvSpPr>
          <p:spPr>
            <a:xfrm>
              <a:off x="4326375" y="3108450"/>
              <a:ext cx="158275" cy="347525"/>
            </a:xfrm>
            <a:custGeom>
              <a:avLst/>
              <a:gdLst/>
              <a:ahLst/>
              <a:cxnLst/>
              <a:rect l="l" t="t" r="r" b="b"/>
              <a:pathLst>
                <a:path w="6331" h="13901" extrusionOk="0">
                  <a:moveTo>
                    <a:pt x="5392" y="0"/>
                  </a:moveTo>
                  <a:cubicBezTo>
                    <a:pt x="5154" y="1348"/>
                    <a:pt x="4797" y="2748"/>
                    <a:pt x="4282" y="3977"/>
                  </a:cubicBezTo>
                  <a:cubicBezTo>
                    <a:pt x="4031" y="4598"/>
                    <a:pt x="3767" y="5219"/>
                    <a:pt x="3476" y="5800"/>
                  </a:cubicBezTo>
                  <a:cubicBezTo>
                    <a:pt x="3476" y="5800"/>
                    <a:pt x="3212" y="6223"/>
                    <a:pt x="2960" y="6646"/>
                  </a:cubicBezTo>
                  <a:cubicBezTo>
                    <a:pt x="2696" y="7069"/>
                    <a:pt x="2419" y="7492"/>
                    <a:pt x="2419" y="7492"/>
                  </a:cubicBezTo>
                  <a:cubicBezTo>
                    <a:pt x="2234" y="7756"/>
                    <a:pt x="2062" y="8047"/>
                    <a:pt x="1850" y="8284"/>
                  </a:cubicBezTo>
                  <a:lnTo>
                    <a:pt x="1203" y="9024"/>
                  </a:lnTo>
                  <a:lnTo>
                    <a:pt x="543" y="9752"/>
                  </a:lnTo>
                  <a:lnTo>
                    <a:pt x="146" y="10175"/>
                  </a:lnTo>
                  <a:lnTo>
                    <a:pt x="14" y="10307"/>
                  </a:lnTo>
                  <a:cubicBezTo>
                    <a:pt x="0" y="10360"/>
                    <a:pt x="67" y="10399"/>
                    <a:pt x="93" y="10451"/>
                  </a:cubicBezTo>
                  <a:lnTo>
                    <a:pt x="278" y="10716"/>
                  </a:lnTo>
                  <a:cubicBezTo>
                    <a:pt x="952" y="11720"/>
                    <a:pt x="1494" y="12803"/>
                    <a:pt x="1943" y="13901"/>
                  </a:cubicBezTo>
                  <a:lnTo>
                    <a:pt x="2564" y="13596"/>
                  </a:lnTo>
                  <a:cubicBezTo>
                    <a:pt x="2023" y="12500"/>
                    <a:pt x="1375" y="11443"/>
                    <a:pt x="608" y="10465"/>
                  </a:cubicBezTo>
                  <a:lnTo>
                    <a:pt x="516" y="10372"/>
                  </a:lnTo>
                  <a:cubicBezTo>
                    <a:pt x="516" y="10360"/>
                    <a:pt x="490" y="10346"/>
                    <a:pt x="490" y="10333"/>
                  </a:cubicBezTo>
                  <a:lnTo>
                    <a:pt x="529" y="10293"/>
                  </a:lnTo>
                  <a:lnTo>
                    <a:pt x="793" y="9990"/>
                  </a:lnTo>
                  <a:lnTo>
                    <a:pt x="1441" y="9250"/>
                  </a:lnTo>
                  <a:lnTo>
                    <a:pt x="2102" y="8510"/>
                  </a:lnTo>
                  <a:cubicBezTo>
                    <a:pt x="2313" y="8258"/>
                    <a:pt x="2485" y="7967"/>
                    <a:pt x="2683" y="7703"/>
                  </a:cubicBezTo>
                  <a:cubicBezTo>
                    <a:pt x="2683" y="7703"/>
                    <a:pt x="2960" y="7280"/>
                    <a:pt x="3251" y="6871"/>
                  </a:cubicBezTo>
                  <a:cubicBezTo>
                    <a:pt x="3515" y="6448"/>
                    <a:pt x="3793" y="6025"/>
                    <a:pt x="3793" y="6025"/>
                  </a:cubicBezTo>
                  <a:cubicBezTo>
                    <a:pt x="4137" y="5444"/>
                    <a:pt x="4427" y="4863"/>
                    <a:pt x="4731" y="4255"/>
                  </a:cubicBezTo>
                  <a:cubicBezTo>
                    <a:pt x="5352" y="3078"/>
                    <a:pt x="5828" y="1797"/>
                    <a:pt x="6330" y="529"/>
                  </a:cubicBezTo>
                  <a:cubicBezTo>
                    <a:pt x="6330" y="529"/>
                    <a:pt x="6092" y="396"/>
                    <a:pt x="5867" y="251"/>
                  </a:cubicBezTo>
                  <a:cubicBezTo>
                    <a:pt x="5629" y="118"/>
                    <a:pt x="5392" y="0"/>
                    <a:pt x="5392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9" name="Google Shape;13129;p31"/>
            <p:cNvSpPr/>
            <p:nvPr/>
          </p:nvSpPr>
          <p:spPr>
            <a:xfrm>
              <a:off x="4032050" y="3381625"/>
              <a:ext cx="191950" cy="155925"/>
            </a:xfrm>
            <a:custGeom>
              <a:avLst/>
              <a:gdLst/>
              <a:ahLst/>
              <a:cxnLst/>
              <a:rect l="l" t="t" r="r" b="b"/>
              <a:pathLst>
                <a:path w="7678" h="6237" extrusionOk="0">
                  <a:moveTo>
                    <a:pt x="159" y="0"/>
                  </a:moveTo>
                  <a:lnTo>
                    <a:pt x="1" y="687"/>
                  </a:lnTo>
                  <a:cubicBezTo>
                    <a:pt x="198" y="687"/>
                    <a:pt x="383" y="754"/>
                    <a:pt x="568" y="793"/>
                  </a:cubicBezTo>
                  <a:cubicBezTo>
                    <a:pt x="753" y="846"/>
                    <a:pt x="938" y="886"/>
                    <a:pt x="1123" y="925"/>
                  </a:cubicBezTo>
                  <a:cubicBezTo>
                    <a:pt x="1493" y="1031"/>
                    <a:pt x="1863" y="1189"/>
                    <a:pt x="2247" y="1309"/>
                  </a:cubicBezTo>
                  <a:cubicBezTo>
                    <a:pt x="2591" y="1494"/>
                    <a:pt x="2947" y="1652"/>
                    <a:pt x="3290" y="1850"/>
                  </a:cubicBezTo>
                  <a:lnTo>
                    <a:pt x="3780" y="2181"/>
                  </a:lnTo>
                  <a:cubicBezTo>
                    <a:pt x="3951" y="2287"/>
                    <a:pt x="4123" y="2392"/>
                    <a:pt x="4255" y="2524"/>
                  </a:cubicBezTo>
                  <a:cubicBezTo>
                    <a:pt x="4546" y="2789"/>
                    <a:pt x="4876" y="3013"/>
                    <a:pt x="5114" y="3330"/>
                  </a:cubicBezTo>
                  <a:lnTo>
                    <a:pt x="5524" y="3753"/>
                  </a:lnTo>
                  <a:cubicBezTo>
                    <a:pt x="5642" y="3899"/>
                    <a:pt x="5748" y="4070"/>
                    <a:pt x="5867" y="4228"/>
                  </a:cubicBezTo>
                  <a:cubicBezTo>
                    <a:pt x="5973" y="4387"/>
                    <a:pt x="6105" y="4533"/>
                    <a:pt x="6197" y="4704"/>
                  </a:cubicBezTo>
                  <a:cubicBezTo>
                    <a:pt x="6290" y="4876"/>
                    <a:pt x="6382" y="5048"/>
                    <a:pt x="6475" y="5206"/>
                  </a:cubicBezTo>
                  <a:cubicBezTo>
                    <a:pt x="6475" y="5206"/>
                    <a:pt x="6541" y="5338"/>
                    <a:pt x="6620" y="5458"/>
                  </a:cubicBezTo>
                  <a:cubicBezTo>
                    <a:pt x="6687" y="5590"/>
                    <a:pt x="6726" y="5735"/>
                    <a:pt x="6726" y="5735"/>
                  </a:cubicBezTo>
                  <a:cubicBezTo>
                    <a:pt x="6766" y="5828"/>
                    <a:pt x="6819" y="5907"/>
                    <a:pt x="6872" y="5999"/>
                  </a:cubicBezTo>
                  <a:lnTo>
                    <a:pt x="6990" y="6237"/>
                  </a:lnTo>
                  <a:lnTo>
                    <a:pt x="7677" y="5907"/>
                  </a:lnTo>
                  <a:lnTo>
                    <a:pt x="7466" y="5643"/>
                  </a:lnTo>
                  <a:cubicBezTo>
                    <a:pt x="7413" y="5576"/>
                    <a:pt x="7347" y="5497"/>
                    <a:pt x="7295" y="5405"/>
                  </a:cubicBezTo>
                  <a:cubicBezTo>
                    <a:pt x="7295" y="5405"/>
                    <a:pt x="7215" y="5273"/>
                    <a:pt x="7136" y="5153"/>
                  </a:cubicBezTo>
                  <a:cubicBezTo>
                    <a:pt x="7043" y="5035"/>
                    <a:pt x="6937" y="4916"/>
                    <a:pt x="6937" y="4916"/>
                  </a:cubicBezTo>
                  <a:cubicBezTo>
                    <a:pt x="6819" y="4757"/>
                    <a:pt x="6699" y="4586"/>
                    <a:pt x="6594" y="4427"/>
                  </a:cubicBezTo>
                  <a:cubicBezTo>
                    <a:pt x="6475" y="4255"/>
                    <a:pt x="6317" y="4123"/>
                    <a:pt x="6185" y="3964"/>
                  </a:cubicBezTo>
                  <a:cubicBezTo>
                    <a:pt x="6052" y="3819"/>
                    <a:pt x="5933" y="3647"/>
                    <a:pt x="5788" y="3502"/>
                  </a:cubicBezTo>
                  <a:cubicBezTo>
                    <a:pt x="5642" y="3370"/>
                    <a:pt x="5498" y="3238"/>
                    <a:pt x="5352" y="3092"/>
                  </a:cubicBezTo>
                  <a:cubicBezTo>
                    <a:pt x="5087" y="2775"/>
                    <a:pt x="4744" y="2564"/>
                    <a:pt x="4453" y="2287"/>
                  </a:cubicBezTo>
                  <a:cubicBezTo>
                    <a:pt x="4308" y="2141"/>
                    <a:pt x="4123" y="2035"/>
                    <a:pt x="3965" y="1929"/>
                  </a:cubicBezTo>
                  <a:cubicBezTo>
                    <a:pt x="3792" y="1811"/>
                    <a:pt x="3634" y="1691"/>
                    <a:pt x="3475" y="1573"/>
                  </a:cubicBezTo>
                  <a:cubicBezTo>
                    <a:pt x="3132" y="1348"/>
                    <a:pt x="2762" y="1163"/>
                    <a:pt x="2418" y="939"/>
                  </a:cubicBezTo>
                  <a:cubicBezTo>
                    <a:pt x="2048" y="767"/>
                    <a:pt x="1692" y="555"/>
                    <a:pt x="1308" y="397"/>
                  </a:cubicBezTo>
                  <a:lnTo>
                    <a:pt x="741" y="185"/>
                  </a:lnTo>
                  <a:cubicBezTo>
                    <a:pt x="542" y="120"/>
                    <a:pt x="357" y="27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0" name="Google Shape;13130;p31"/>
            <p:cNvSpPr/>
            <p:nvPr/>
          </p:nvSpPr>
          <p:spPr>
            <a:xfrm>
              <a:off x="4017175" y="3448700"/>
              <a:ext cx="144725" cy="118925"/>
            </a:xfrm>
            <a:custGeom>
              <a:avLst/>
              <a:gdLst/>
              <a:ahLst/>
              <a:cxnLst/>
              <a:rect l="l" t="t" r="r" b="b"/>
              <a:pathLst>
                <a:path w="5789" h="4757" extrusionOk="0">
                  <a:moveTo>
                    <a:pt x="146" y="0"/>
                  </a:moveTo>
                  <a:lnTo>
                    <a:pt x="1" y="687"/>
                  </a:lnTo>
                  <a:cubicBezTo>
                    <a:pt x="133" y="687"/>
                    <a:pt x="265" y="726"/>
                    <a:pt x="411" y="766"/>
                  </a:cubicBezTo>
                  <a:cubicBezTo>
                    <a:pt x="543" y="793"/>
                    <a:pt x="688" y="819"/>
                    <a:pt x="820" y="846"/>
                  </a:cubicBezTo>
                  <a:cubicBezTo>
                    <a:pt x="1098" y="925"/>
                    <a:pt x="1362" y="1043"/>
                    <a:pt x="1653" y="1110"/>
                  </a:cubicBezTo>
                  <a:cubicBezTo>
                    <a:pt x="1903" y="1255"/>
                    <a:pt x="2181" y="1361"/>
                    <a:pt x="2446" y="1506"/>
                  </a:cubicBezTo>
                  <a:lnTo>
                    <a:pt x="2802" y="1744"/>
                  </a:lnTo>
                  <a:cubicBezTo>
                    <a:pt x="2921" y="1824"/>
                    <a:pt x="3053" y="1889"/>
                    <a:pt x="3145" y="2008"/>
                  </a:cubicBezTo>
                  <a:cubicBezTo>
                    <a:pt x="3357" y="2206"/>
                    <a:pt x="3608" y="2352"/>
                    <a:pt x="3780" y="2590"/>
                  </a:cubicBezTo>
                  <a:cubicBezTo>
                    <a:pt x="3873" y="2696"/>
                    <a:pt x="3965" y="2801"/>
                    <a:pt x="4070" y="2907"/>
                  </a:cubicBezTo>
                  <a:cubicBezTo>
                    <a:pt x="4163" y="3013"/>
                    <a:pt x="4229" y="3145"/>
                    <a:pt x="4308" y="3263"/>
                  </a:cubicBezTo>
                  <a:cubicBezTo>
                    <a:pt x="4387" y="3383"/>
                    <a:pt x="4493" y="3488"/>
                    <a:pt x="4546" y="3621"/>
                  </a:cubicBezTo>
                  <a:cubicBezTo>
                    <a:pt x="4613" y="3753"/>
                    <a:pt x="4678" y="3871"/>
                    <a:pt x="4745" y="3991"/>
                  </a:cubicBezTo>
                  <a:lnTo>
                    <a:pt x="4850" y="4176"/>
                  </a:lnTo>
                  <a:cubicBezTo>
                    <a:pt x="4890" y="4281"/>
                    <a:pt x="4916" y="4387"/>
                    <a:pt x="4916" y="4387"/>
                  </a:cubicBezTo>
                  <a:cubicBezTo>
                    <a:pt x="4942" y="4452"/>
                    <a:pt x="4983" y="4519"/>
                    <a:pt x="5022" y="4585"/>
                  </a:cubicBezTo>
                  <a:lnTo>
                    <a:pt x="5115" y="4757"/>
                  </a:lnTo>
                  <a:lnTo>
                    <a:pt x="5788" y="4426"/>
                  </a:lnTo>
                  <a:lnTo>
                    <a:pt x="5630" y="4241"/>
                  </a:lnTo>
                  <a:cubicBezTo>
                    <a:pt x="5577" y="4188"/>
                    <a:pt x="5524" y="4135"/>
                    <a:pt x="5485" y="4070"/>
                  </a:cubicBezTo>
                  <a:cubicBezTo>
                    <a:pt x="5485" y="4070"/>
                    <a:pt x="5432" y="3964"/>
                    <a:pt x="5365" y="3871"/>
                  </a:cubicBezTo>
                  <a:cubicBezTo>
                    <a:pt x="5286" y="3792"/>
                    <a:pt x="5207" y="3700"/>
                    <a:pt x="5207" y="3700"/>
                  </a:cubicBezTo>
                  <a:cubicBezTo>
                    <a:pt x="5115" y="3580"/>
                    <a:pt x="5035" y="3462"/>
                    <a:pt x="4942" y="3330"/>
                  </a:cubicBezTo>
                  <a:cubicBezTo>
                    <a:pt x="4863" y="3210"/>
                    <a:pt x="4731" y="3118"/>
                    <a:pt x="4639" y="2999"/>
                  </a:cubicBezTo>
                  <a:cubicBezTo>
                    <a:pt x="4533" y="2893"/>
                    <a:pt x="4454" y="2761"/>
                    <a:pt x="4335" y="2655"/>
                  </a:cubicBezTo>
                  <a:cubicBezTo>
                    <a:pt x="4229" y="2563"/>
                    <a:pt x="4110" y="2458"/>
                    <a:pt x="4005" y="2352"/>
                  </a:cubicBezTo>
                  <a:cubicBezTo>
                    <a:pt x="3820" y="2127"/>
                    <a:pt x="3556" y="1968"/>
                    <a:pt x="3344" y="1771"/>
                  </a:cubicBezTo>
                  <a:cubicBezTo>
                    <a:pt x="3238" y="1651"/>
                    <a:pt x="3106" y="1572"/>
                    <a:pt x="2974" y="1493"/>
                  </a:cubicBezTo>
                  <a:cubicBezTo>
                    <a:pt x="2855" y="1413"/>
                    <a:pt x="2736" y="1321"/>
                    <a:pt x="2617" y="1228"/>
                  </a:cubicBezTo>
                  <a:cubicBezTo>
                    <a:pt x="2353" y="1057"/>
                    <a:pt x="2088" y="925"/>
                    <a:pt x="1838" y="740"/>
                  </a:cubicBezTo>
                  <a:cubicBezTo>
                    <a:pt x="1547" y="621"/>
                    <a:pt x="1283" y="449"/>
                    <a:pt x="1005" y="317"/>
                  </a:cubicBezTo>
                  <a:cubicBezTo>
                    <a:pt x="860" y="264"/>
                    <a:pt x="714" y="211"/>
                    <a:pt x="582" y="159"/>
                  </a:cubicBezTo>
                  <a:cubicBezTo>
                    <a:pt x="437" y="92"/>
                    <a:pt x="305" y="26"/>
                    <a:pt x="14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1" name="Google Shape;13131;p31"/>
            <p:cNvSpPr/>
            <p:nvPr/>
          </p:nvSpPr>
          <p:spPr>
            <a:xfrm>
              <a:off x="4377900" y="3032450"/>
              <a:ext cx="105075" cy="86575"/>
            </a:xfrm>
            <a:custGeom>
              <a:avLst/>
              <a:gdLst/>
              <a:ahLst/>
              <a:cxnLst/>
              <a:rect l="l" t="t" r="r" b="b"/>
              <a:pathLst>
                <a:path w="4203" h="3463" extrusionOk="0">
                  <a:moveTo>
                    <a:pt x="27" y="1"/>
                  </a:moveTo>
                  <a:lnTo>
                    <a:pt x="1" y="794"/>
                  </a:lnTo>
                  <a:cubicBezTo>
                    <a:pt x="120" y="873"/>
                    <a:pt x="252" y="847"/>
                    <a:pt x="411" y="926"/>
                  </a:cubicBezTo>
                  <a:cubicBezTo>
                    <a:pt x="582" y="991"/>
                    <a:pt x="754" y="1084"/>
                    <a:pt x="926" y="1164"/>
                  </a:cubicBezTo>
                  <a:cubicBezTo>
                    <a:pt x="1269" y="1361"/>
                    <a:pt x="1600" y="1587"/>
                    <a:pt x="1930" y="1851"/>
                  </a:cubicBezTo>
                  <a:cubicBezTo>
                    <a:pt x="2261" y="2101"/>
                    <a:pt x="2564" y="2353"/>
                    <a:pt x="2828" y="2644"/>
                  </a:cubicBezTo>
                  <a:cubicBezTo>
                    <a:pt x="2961" y="2776"/>
                    <a:pt x="3066" y="2921"/>
                    <a:pt x="3172" y="3067"/>
                  </a:cubicBezTo>
                  <a:cubicBezTo>
                    <a:pt x="3278" y="3211"/>
                    <a:pt x="3331" y="3343"/>
                    <a:pt x="3383" y="3463"/>
                  </a:cubicBezTo>
                  <a:cubicBezTo>
                    <a:pt x="3383" y="3463"/>
                    <a:pt x="3595" y="3410"/>
                    <a:pt x="3794" y="3343"/>
                  </a:cubicBezTo>
                  <a:cubicBezTo>
                    <a:pt x="3991" y="3278"/>
                    <a:pt x="4203" y="3225"/>
                    <a:pt x="4203" y="3225"/>
                  </a:cubicBezTo>
                  <a:cubicBezTo>
                    <a:pt x="4018" y="3026"/>
                    <a:pt x="3833" y="2855"/>
                    <a:pt x="3661" y="2709"/>
                  </a:cubicBezTo>
                  <a:lnTo>
                    <a:pt x="3119" y="2313"/>
                  </a:lnTo>
                  <a:cubicBezTo>
                    <a:pt x="2776" y="2062"/>
                    <a:pt x="2432" y="1837"/>
                    <a:pt x="2115" y="1587"/>
                  </a:cubicBezTo>
                  <a:cubicBezTo>
                    <a:pt x="1812" y="1335"/>
                    <a:pt x="1494" y="1071"/>
                    <a:pt x="1177" y="806"/>
                  </a:cubicBezTo>
                  <a:cubicBezTo>
                    <a:pt x="1019" y="674"/>
                    <a:pt x="846" y="542"/>
                    <a:pt x="675" y="397"/>
                  </a:cubicBezTo>
                  <a:cubicBezTo>
                    <a:pt x="490" y="278"/>
                    <a:pt x="252" y="93"/>
                    <a:pt x="2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31"/>
            <p:cNvSpPr/>
            <p:nvPr/>
          </p:nvSpPr>
          <p:spPr>
            <a:xfrm>
              <a:off x="4136750" y="3294400"/>
              <a:ext cx="121600" cy="132500"/>
            </a:xfrm>
            <a:custGeom>
              <a:avLst/>
              <a:gdLst/>
              <a:ahLst/>
              <a:cxnLst/>
              <a:rect l="l" t="t" r="r" b="b"/>
              <a:pathLst>
                <a:path w="4864" h="5300" extrusionOk="0">
                  <a:moveTo>
                    <a:pt x="4493" y="543"/>
                  </a:moveTo>
                  <a:lnTo>
                    <a:pt x="4481" y="609"/>
                  </a:lnTo>
                  <a:cubicBezTo>
                    <a:pt x="4481" y="688"/>
                    <a:pt x="4467" y="781"/>
                    <a:pt x="4454" y="873"/>
                  </a:cubicBezTo>
                  <a:lnTo>
                    <a:pt x="4401" y="1058"/>
                  </a:lnTo>
                  <a:cubicBezTo>
                    <a:pt x="4375" y="1137"/>
                    <a:pt x="4349" y="1204"/>
                    <a:pt x="4322" y="1283"/>
                  </a:cubicBezTo>
                  <a:cubicBezTo>
                    <a:pt x="4216" y="1586"/>
                    <a:pt x="4084" y="1877"/>
                    <a:pt x="3952" y="2182"/>
                  </a:cubicBezTo>
                  <a:cubicBezTo>
                    <a:pt x="3674" y="2802"/>
                    <a:pt x="3489" y="3371"/>
                    <a:pt x="3212" y="3952"/>
                  </a:cubicBezTo>
                  <a:lnTo>
                    <a:pt x="2869" y="4666"/>
                  </a:lnTo>
                  <a:cubicBezTo>
                    <a:pt x="2845" y="4690"/>
                    <a:pt x="2831" y="4747"/>
                    <a:pt x="2809" y="4747"/>
                  </a:cubicBezTo>
                  <a:cubicBezTo>
                    <a:pt x="2807" y="4747"/>
                    <a:pt x="2804" y="4746"/>
                    <a:pt x="2802" y="4745"/>
                  </a:cubicBezTo>
                  <a:lnTo>
                    <a:pt x="2749" y="4678"/>
                  </a:lnTo>
                  <a:lnTo>
                    <a:pt x="2591" y="4507"/>
                  </a:lnTo>
                  <a:cubicBezTo>
                    <a:pt x="2247" y="4229"/>
                    <a:pt x="1891" y="3926"/>
                    <a:pt x="1534" y="3661"/>
                  </a:cubicBezTo>
                  <a:cubicBezTo>
                    <a:pt x="1283" y="3511"/>
                    <a:pt x="1038" y="3366"/>
                    <a:pt x="784" y="3236"/>
                  </a:cubicBezTo>
                  <a:lnTo>
                    <a:pt x="784" y="3236"/>
                  </a:lnTo>
                  <a:cubicBezTo>
                    <a:pt x="1064" y="2976"/>
                    <a:pt x="1349" y="2722"/>
                    <a:pt x="1639" y="2472"/>
                  </a:cubicBezTo>
                  <a:cubicBezTo>
                    <a:pt x="1639" y="2472"/>
                    <a:pt x="1824" y="2314"/>
                    <a:pt x="2009" y="2168"/>
                  </a:cubicBezTo>
                  <a:cubicBezTo>
                    <a:pt x="2208" y="2023"/>
                    <a:pt x="2393" y="1864"/>
                    <a:pt x="2393" y="1864"/>
                  </a:cubicBezTo>
                  <a:cubicBezTo>
                    <a:pt x="2393" y="1864"/>
                    <a:pt x="2591" y="1732"/>
                    <a:pt x="2789" y="1586"/>
                  </a:cubicBezTo>
                  <a:cubicBezTo>
                    <a:pt x="2987" y="1454"/>
                    <a:pt x="3199" y="1309"/>
                    <a:pt x="3199" y="1309"/>
                  </a:cubicBezTo>
                  <a:cubicBezTo>
                    <a:pt x="3199" y="1309"/>
                    <a:pt x="3397" y="1190"/>
                    <a:pt x="3609" y="1058"/>
                  </a:cubicBezTo>
                  <a:cubicBezTo>
                    <a:pt x="3806" y="939"/>
                    <a:pt x="4018" y="807"/>
                    <a:pt x="4018" y="807"/>
                  </a:cubicBezTo>
                  <a:lnTo>
                    <a:pt x="4308" y="635"/>
                  </a:lnTo>
                  <a:lnTo>
                    <a:pt x="4428" y="569"/>
                  </a:lnTo>
                  <a:lnTo>
                    <a:pt x="4493" y="543"/>
                  </a:lnTo>
                  <a:close/>
                  <a:moveTo>
                    <a:pt x="4863" y="1"/>
                  </a:moveTo>
                  <a:cubicBezTo>
                    <a:pt x="4824" y="15"/>
                    <a:pt x="4771" y="41"/>
                    <a:pt x="4719" y="67"/>
                  </a:cubicBezTo>
                  <a:lnTo>
                    <a:pt x="4414" y="212"/>
                  </a:lnTo>
                  <a:lnTo>
                    <a:pt x="4150" y="344"/>
                  </a:lnTo>
                  <a:cubicBezTo>
                    <a:pt x="4018" y="424"/>
                    <a:pt x="3886" y="490"/>
                    <a:pt x="3886" y="490"/>
                  </a:cubicBezTo>
                  <a:cubicBezTo>
                    <a:pt x="3886" y="490"/>
                    <a:pt x="3662" y="609"/>
                    <a:pt x="3450" y="728"/>
                  </a:cubicBezTo>
                  <a:cubicBezTo>
                    <a:pt x="3239" y="860"/>
                    <a:pt x="3027" y="979"/>
                    <a:pt x="3027" y="979"/>
                  </a:cubicBezTo>
                  <a:cubicBezTo>
                    <a:pt x="3027" y="979"/>
                    <a:pt x="2829" y="1111"/>
                    <a:pt x="2617" y="1230"/>
                  </a:cubicBezTo>
                  <a:lnTo>
                    <a:pt x="2221" y="1494"/>
                  </a:lnTo>
                  <a:cubicBezTo>
                    <a:pt x="2221" y="1494"/>
                    <a:pt x="2023" y="1639"/>
                    <a:pt x="1824" y="1771"/>
                  </a:cubicBezTo>
                  <a:lnTo>
                    <a:pt x="1454" y="2062"/>
                  </a:lnTo>
                  <a:cubicBezTo>
                    <a:pt x="940" y="2432"/>
                    <a:pt x="464" y="2816"/>
                    <a:pt x="1" y="3251"/>
                  </a:cubicBezTo>
                  <a:lnTo>
                    <a:pt x="128" y="3480"/>
                  </a:lnTo>
                  <a:lnTo>
                    <a:pt x="128" y="3480"/>
                  </a:lnTo>
                  <a:lnTo>
                    <a:pt x="41" y="3674"/>
                  </a:lnTo>
                  <a:cubicBezTo>
                    <a:pt x="111" y="3693"/>
                    <a:pt x="180" y="3713"/>
                    <a:pt x="250" y="3734"/>
                  </a:cubicBezTo>
                  <a:lnTo>
                    <a:pt x="250" y="3734"/>
                  </a:lnTo>
                  <a:cubicBezTo>
                    <a:pt x="251" y="3739"/>
                    <a:pt x="252" y="3741"/>
                    <a:pt x="252" y="3741"/>
                  </a:cubicBezTo>
                  <a:cubicBezTo>
                    <a:pt x="254" y="3739"/>
                    <a:pt x="255" y="3738"/>
                    <a:pt x="257" y="3737"/>
                  </a:cubicBezTo>
                  <a:lnTo>
                    <a:pt x="257" y="3737"/>
                  </a:lnTo>
                  <a:cubicBezTo>
                    <a:pt x="581" y="3838"/>
                    <a:pt x="906" y="3970"/>
                    <a:pt x="1230" y="4111"/>
                  </a:cubicBezTo>
                  <a:cubicBezTo>
                    <a:pt x="1586" y="4335"/>
                    <a:pt x="1956" y="4573"/>
                    <a:pt x="2314" y="4824"/>
                  </a:cubicBezTo>
                  <a:lnTo>
                    <a:pt x="2631" y="5115"/>
                  </a:lnTo>
                  <a:lnTo>
                    <a:pt x="2816" y="5274"/>
                  </a:lnTo>
                  <a:lnTo>
                    <a:pt x="2829" y="5300"/>
                  </a:lnTo>
                  <a:cubicBezTo>
                    <a:pt x="2842" y="5300"/>
                    <a:pt x="2855" y="5274"/>
                    <a:pt x="2855" y="5260"/>
                  </a:cubicBezTo>
                  <a:lnTo>
                    <a:pt x="2895" y="5180"/>
                  </a:lnTo>
                  <a:lnTo>
                    <a:pt x="2974" y="5022"/>
                  </a:lnTo>
                  <a:cubicBezTo>
                    <a:pt x="2974" y="5022"/>
                    <a:pt x="3107" y="4771"/>
                    <a:pt x="3225" y="4520"/>
                  </a:cubicBezTo>
                  <a:lnTo>
                    <a:pt x="3463" y="4018"/>
                  </a:lnTo>
                  <a:cubicBezTo>
                    <a:pt x="3595" y="3727"/>
                    <a:pt x="3727" y="3424"/>
                    <a:pt x="3847" y="3119"/>
                  </a:cubicBezTo>
                  <a:cubicBezTo>
                    <a:pt x="3965" y="2828"/>
                    <a:pt x="4071" y="2538"/>
                    <a:pt x="4203" y="2261"/>
                  </a:cubicBezTo>
                  <a:cubicBezTo>
                    <a:pt x="4335" y="1956"/>
                    <a:pt x="4481" y="1666"/>
                    <a:pt x="4599" y="1362"/>
                  </a:cubicBezTo>
                  <a:lnTo>
                    <a:pt x="4678" y="1124"/>
                  </a:lnTo>
                  <a:lnTo>
                    <a:pt x="4771" y="846"/>
                  </a:lnTo>
                  <a:cubicBezTo>
                    <a:pt x="4811" y="622"/>
                    <a:pt x="4851" y="397"/>
                    <a:pt x="4863" y="173"/>
                  </a:cubicBezTo>
                  <a:lnTo>
                    <a:pt x="486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3" name="Google Shape;13133;p31"/>
            <p:cNvSpPr/>
            <p:nvPr/>
          </p:nvSpPr>
          <p:spPr>
            <a:xfrm>
              <a:off x="4374950" y="3448350"/>
              <a:ext cx="330350" cy="153650"/>
            </a:xfrm>
            <a:custGeom>
              <a:avLst/>
              <a:gdLst/>
              <a:ahLst/>
              <a:cxnLst/>
              <a:rect l="l" t="t" r="r" b="b"/>
              <a:pathLst>
                <a:path w="13214" h="6146" extrusionOk="0">
                  <a:moveTo>
                    <a:pt x="621" y="0"/>
                  </a:moveTo>
                  <a:lnTo>
                    <a:pt x="0" y="305"/>
                  </a:lnTo>
                  <a:cubicBezTo>
                    <a:pt x="317" y="807"/>
                    <a:pt x="542" y="1348"/>
                    <a:pt x="820" y="1890"/>
                  </a:cubicBezTo>
                  <a:cubicBezTo>
                    <a:pt x="1070" y="2432"/>
                    <a:pt x="1255" y="3000"/>
                    <a:pt x="1480" y="3568"/>
                  </a:cubicBezTo>
                  <a:cubicBezTo>
                    <a:pt x="1480" y="3568"/>
                    <a:pt x="1519" y="3647"/>
                    <a:pt x="1533" y="3727"/>
                  </a:cubicBezTo>
                  <a:cubicBezTo>
                    <a:pt x="1560" y="3806"/>
                    <a:pt x="1572" y="3885"/>
                    <a:pt x="1572" y="3885"/>
                  </a:cubicBezTo>
                  <a:cubicBezTo>
                    <a:pt x="1599" y="3938"/>
                    <a:pt x="1586" y="4017"/>
                    <a:pt x="1639" y="4031"/>
                  </a:cubicBezTo>
                  <a:lnTo>
                    <a:pt x="1824" y="4017"/>
                  </a:lnTo>
                  <a:lnTo>
                    <a:pt x="2405" y="3964"/>
                  </a:lnTo>
                  <a:lnTo>
                    <a:pt x="3369" y="3885"/>
                  </a:lnTo>
                  <a:lnTo>
                    <a:pt x="4347" y="3832"/>
                  </a:lnTo>
                  <a:cubicBezTo>
                    <a:pt x="4390" y="3830"/>
                    <a:pt x="4434" y="3830"/>
                    <a:pt x="4477" y="3830"/>
                  </a:cubicBezTo>
                  <a:cubicBezTo>
                    <a:pt x="4754" y="3830"/>
                    <a:pt x="5040" y="3861"/>
                    <a:pt x="5325" y="3872"/>
                  </a:cubicBezTo>
                  <a:cubicBezTo>
                    <a:pt x="5325" y="3872"/>
                    <a:pt x="5814" y="3925"/>
                    <a:pt x="6316" y="3978"/>
                  </a:cubicBezTo>
                  <a:cubicBezTo>
                    <a:pt x="6805" y="4031"/>
                    <a:pt x="7294" y="4096"/>
                    <a:pt x="7294" y="4096"/>
                  </a:cubicBezTo>
                  <a:cubicBezTo>
                    <a:pt x="7955" y="4216"/>
                    <a:pt x="8628" y="4387"/>
                    <a:pt x="9263" y="4572"/>
                  </a:cubicBezTo>
                  <a:cubicBezTo>
                    <a:pt x="10545" y="4916"/>
                    <a:pt x="11813" y="5511"/>
                    <a:pt x="13068" y="6145"/>
                  </a:cubicBezTo>
                  <a:lnTo>
                    <a:pt x="13214" y="5088"/>
                  </a:lnTo>
                  <a:cubicBezTo>
                    <a:pt x="11905" y="4704"/>
                    <a:pt x="10637" y="4281"/>
                    <a:pt x="9303" y="4044"/>
                  </a:cubicBezTo>
                  <a:cubicBezTo>
                    <a:pt x="8642" y="3912"/>
                    <a:pt x="7981" y="3793"/>
                    <a:pt x="7321" y="3700"/>
                  </a:cubicBezTo>
                  <a:cubicBezTo>
                    <a:pt x="7321" y="3700"/>
                    <a:pt x="6819" y="3661"/>
                    <a:pt x="6316" y="3608"/>
                  </a:cubicBezTo>
                  <a:cubicBezTo>
                    <a:pt x="5827" y="3582"/>
                    <a:pt x="5325" y="3542"/>
                    <a:pt x="5325" y="3542"/>
                  </a:cubicBezTo>
                  <a:cubicBezTo>
                    <a:pt x="5042" y="3531"/>
                    <a:pt x="4759" y="3500"/>
                    <a:pt x="4476" y="3500"/>
                  </a:cubicBezTo>
                  <a:cubicBezTo>
                    <a:pt x="4429" y="3500"/>
                    <a:pt x="4382" y="3500"/>
                    <a:pt x="4334" y="3502"/>
                  </a:cubicBezTo>
                  <a:lnTo>
                    <a:pt x="3357" y="3555"/>
                  </a:lnTo>
                  <a:lnTo>
                    <a:pt x="2379" y="3608"/>
                  </a:lnTo>
                  <a:lnTo>
                    <a:pt x="1982" y="3635"/>
                  </a:lnTo>
                  <a:lnTo>
                    <a:pt x="1930" y="3635"/>
                  </a:lnTo>
                  <a:cubicBezTo>
                    <a:pt x="1916" y="3635"/>
                    <a:pt x="1916" y="3608"/>
                    <a:pt x="1916" y="3594"/>
                  </a:cubicBezTo>
                  <a:lnTo>
                    <a:pt x="1877" y="3462"/>
                  </a:lnTo>
                  <a:cubicBezTo>
                    <a:pt x="1692" y="2881"/>
                    <a:pt x="1546" y="2273"/>
                    <a:pt x="1334" y="1692"/>
                  </a:cubicBezTo>
                  <a:cubicBezTo>
                    <a:pt x="1097" y="1124"/>
                    <a:pt x="912" y="543"/>
                    <a:pt x="621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4" name="Google Shape;13134;p31"/>
            <p:cNvSpPr/>
            <p:nvPr/>
          </p:nvSpPr>
          <p:spPr>
            <a:xfrm>
              <a:off x="4376925" y="3691825"/>
              <a:ext cx="329050" cy="156600"/>
            </a:xfrm>
            <a:custGeom>
              <a:avLst/>
              <a:gdLst/>
              <a:ahLst/>
              <a:cxnLst/>
              <a:rect l="l" t="t" r="r" b="b"/>
              <a:pathLst>
                <a:path w="13162" h="6264" extrusionOk="0">
                  <a:moveTo>
                    <a:pt x="13003" y="0"/>
                  </a:moveTo>
                  <a:cubicBezTo>
                    <a:pt x="11761" y="634"/>
                    <a:pt x="10492" y="1242"/>
                    <a:pt x="9210" y="1612"/>
                  </a:cubicBezTo>
                  <a:cubicBezTo>
                    <a:pt x="8576" y="1797"/>
                    <a:pt x="7915" y="1982"/>
                    <a:pt x="7254" y="2101"/>
                  </a:cubicBezTo>
                  <a:cubicBezTo>
                    <a:pt x="7254" y="2101"/>
                    <a:pt x="6766" y="2167"/>
                    <a:pt x="6264" y="2233"/>
                  </a:cubicBezTo>
                  <a:lnTo>
                    <a:pt x="5286" y="2338"/>
                  </a:lnTo>
                  <a:cubicBezTo>
                    <a:pt x="4993" y="2351"/>
                    <a:pt x="4700" y="2394"/>
                    <a:pt x="4407" y="2394"/>
                  </a:cubicBezTo>
                  <a:cubicBezTo>
                    <a:pt x="4370" y="2394"/>
                    <a:pt x="4332" y="2393"/>
                    <a:pt x="4295" y="2391"/>
                  </a:cubicBezTo>
                  <a:lnTo>
                    <a:pt x="3330" y="2338"/>
                  </a:lnTo>
                  <a:lnTo>
                    <a:pt x="2353" y="2273"/>
                  </a:lnTo>
                  <a:lnTo>
                    <a:pt x="1784" y="2233"/>
                  </a:lnTo>
                  <a:lnTo>
                    <a:pt x="1586" y="2206"/>
                  </a:lnTo>
                  <a:cubicBezTo>
                    <a:pt x="1546" y="2233"/>
                    <a:pt x="1546" y="2312"/>
                    <a:pt x="1533" y="2365"/>
                  </a:cubicBezTo>
                  <a:cubicBezTo>
                    <a:pt x="1533" y="2365"/>
                    <a:pt x="1454" y="2682"/>
                    <a:pt x="1440" y="2682"/>
                  </a:cubicBezTo>
                  <a:cubicBezTo>
                    <a:pt x="1229" y="3237"/>
                    <a:pt x="1018" y="3806"/>
                    <a:pt x="793" y="4373"/>
                  </a:cubicBezTo>
                  <a:lnTo>
                    <a:pt x="1" y="5959"/>
                  </a:lnTo>
                  <a:lnTo>
                    <a:pt x="621" y="6263"/>
                  </a:lnTo>
                  <a:cubicBezTo>
                    <a:pt x="859" y="5695"/>
                    <a:pt x="1084" y="5127"/>
                    <a:pt x="1322" y="4558"/>
                  </a:cubicBezTo>
                  <a:lnTo>
                    <a:pt x="1837" y="2775"/>
                  </a:lnTo>
                  <a:cubicBezTo>
                    <a:pt x="1851" y="2775"/>
                    <a:pt x="1863" y="2656"/>
                    <a:pt x="1863" y="2656"/>
                  </a:cubicBezTo>
                  <a:cubicBezTo>
                    <a:pt x="1877" y="2643"/>
                    <a:pt x="1877" y="2616"/>
                    <a:pt x="1877" y="2603"/>
                  </a:cubicBezTo>
                  <a:lnTo>
                    <a:pt x="1930" y="2603"/>
                  </a:lnTo>
                  <a:lnTo>
                    <a:pt x="2326" y="2629"/>
                  </a:lnTo>
                  <a:lnTo>
                    <a:pt x="3317" y="2682"/>
                  </a:lnTo>
                  <a:lnTo>
                    <a:pt x="4295" y="2722"/>
                  </a:lnTo>
                  <a:cubicBezTo>
                    <a:pt x="4330" y="2724"/>
                    <a:pt x="4365" y="2724"/>
                    <a:pt x="4399" y="2724"/>
                  </a:cubicBezTo>
                  <a:cubicBezTo>
                    <a:pt x="4695" y="2724"/>
                    <a:pt x="4990" y="2681"/>
                    <a:pt x="5286" y="2669"/>
                  </a:cubicBezTo>
                  <a:cubicBezTo>
                    <a:pt x="5286" y="2669"/>
                    <a:pt x="5788" y="2629"/>
                    <a:pt x="6277" y="2590"/>
                  </a:cubicBezTo>
                  <a:cubicBezTo>
                    <a:pt x="6779" y="2550"/>
                    <a:pt x="7268" y="2497"/>
                    <a:pt x="7268" y="2497"/>
                  </a:cubicBezTo>
                  <a:cubicBezTo>
                    <a:pt x="7941" y="2391"/>
                    <a:pt x="8602" y="2273"/>
                    <a:pt x="9263" y="2127"/>
                  </a:cubicBezTo>
                  <a:cubicBezTo>
                    <a:pt x="10598" y="1889"/>
                    <a:pt x="11853" y="1454"/>
                    <a:pt x="13161" y="1057"/>
                  </a:cubicBezTo>
                  <a:lnTo>
                    <a:pt x="13003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31"/>
            <p:cNvSpPr/>
            <p:nvPr/>
          </p:nvSpPr>
          <p:spPr>
            <a:xfrm>
              <a:off x="4207450" y="3529600"/>
              <a:ext cx="38350" cy="239200"/>
            </a:xfrm>
            <a:custGeom>
              <a:avLst/>
              <a:gdLst/>
              <a:ahLst/>
              <a:cxnLst/>
              <a:rect l="l" t="t" r="r" b="b"/>
              <a:pathLst>
                <a:path w="1534" h="9568" extrusionOk="0">
                  <a:moveTo>
                    <a:pt x="635" y="1"/>
                  </a:moveTo>
                  <a:lnTo>
                    <a:pt x="1" y="305"/>
                  </a:lnTo>
                  <a:cubicBezTo>
                    <a:pt x="199" y="635"/>
                    <a:pt x="331" y="992"/>
                    <a:pt x="516" y="1336"/>
                  </a:cubicBezTo>
                  <a:cubicBezTo>
                    <a:pt x="622" y="1706"/>
                    <a:pt x="793" y="2062"/>
                    <a:pt x="899" y="2446"/>
                  </a:cubicBezTo>
                  <a:cubicBezTo>
                    <a:pt x="966" y="2829"/>
                    <a:pt x="1124" y="3212"/>
                    <a:pt x="1124" y="3609"/>
                  </a:cubicBezTo>
                  <a:lnTo>
                    <a:pt x="1204" y="4190"/>
                  </a:lnTo>
                  <a:cubicBezTo>
                    <a:pt x="1230" y="4388"/>
                    <a:pt x="1204" y="4586"/>
                    <a:pt x="1204" y="4784"/>
                  </a:cubicBezTo>
                  <a:cubicBezTo>
                    <a:pt x="1204" y="4969"/>
                    <a:pt x="1216" y="5168"/>
                    <a:pt x="1204" y="5366"/>
                  </a:cubicBezTo>
                  <a:lnTo>
                    <a:pt x="1124" y="5947"/>
                  </a:lnTo>
                  <a:cubicBezTo>
                    <a:pt x="1110" y="6343"/>
                    <a:pt x="966" y="6713"/>
                    <a:pt x="886" y="7097"/>
                  </a:cubicBezTo>
                  <a:cubicBezTo>
                    <a:pt x="860" y="7282"/>
                    <a:pt x="767" y="7467"/>
                    <a:pt x="701" y="7638"/>
                  </a:cubicBezTo>
                  <a:cubicBezTo>
                    <a:pt x="635" y="7823"/>
                    <a:pt x="569" y="8008"/>
                    <a:pt x="503" y="8181"/>
                  </a:cubicBezTo>
                  <a:cubicBezTo>
                    <a:pt x="516" y="8193"/>
                    <a:pt x="450" y="8325"/>
                    <a:pt x="384" y="8445"/>
                  </a:cubicBezTo>
                  <a:cubicBezTo>
                    <a:pt x="305" y="8577"/>
                    <a:pt x="238" y="8709"/>
                    <a:pt x="238" y="8709"/>
                  </a:cubicBezTo>
                  <a:cubicBezTo>
                    <a:pt x="186" y="8788"/>
                    <a:pt x="159" y="8894"/>
                    <a:pt x="120" y="8986"/>
                  </a:cubicBezTo>
                  <a:lnTo>
                    <a:pt x="27" y="9238"/>
                  </a:lnTo>
                  <a:lnTo>
                    <a:pt x="701" y="9567"/>
                  </a:lnTo>
                  <a:lnTo>
                    <a:pt x="767" y="9238"/>
                  </a:lnTo>
                  <a:cubicBezTo>
                    <a:pt x="793" y="9145"/>
                    <a:pt x="807" y="9039"/>
                    <a:pt x="846" y="8947"/>
                  </a:cubicBezTo>
                  <a:cubicBezTo>
                    <a:pt x="846" y="8947"/>
                    <a:pt x="886" y="8801"/>
                    <a:pt x="939" y="8656"/>
                  </a:cubicBezTo>
                  <a:cubicBezTo>
                    <a:pt x="1005" y="8524"/>
                    <a:pt x="1031" y="8366"/>
                    <a:pt x="1031" y="8366"/>
                  </a:cubicBezTo>
                  <a:cubicBezTo>
                    <a:pt x="1071" y="8167"/>
                    <a:pt x="1124" y="7969"/>
                    <a:pt x="1163" y="7770"/>
                  </a:cubicBezTo>
                  <a:cubicBezTo>
                    <a:pt x="1216" y="7585"/>
                    <a:pt x="1283" y="7388"/>
                    <a:pt x="1295" y="7176"/>
                  </a:cubicBezTo>
                  <a:cubicBezTo>
                    <a:pt x="1336" y="6780"/>
                    <a:pt x="1454" y="6396"/>
                    <a:pt x="1454" y="5987"/>
                  </a:cubicBezTo>
                  <a:cubicBezTo>
                    <a:pt x="1468" y="5788"/>
                    <a:pt x="1494" y="5577"/>
                    <a:pt x="1507" y="5379"/>
                  </a:cubicBezTo>
                  <a:cubicBezTo>
                    <a:pt x="1533" y="5181"/>
                    <a:pt x="1507" y="4983"/>
                    <a:pt x="1507" y="4771"/>
                  </a:cubicBezTo>
                  <a:cubicBezTo>
                    <a:pt x="1507" y="4573"/>
                    <a:pt x="1533" y="4375"/>
                    <a:pt x="1507" y="4164"/>
                  </a:cubicBezTo>
                  <a:cubicBezTo>
                    <a:pt x="1494" y="3965"/>
                    <a:pt x="1468" y="3767"/>
                    <a:pt x="1454" y="3568"/>
                  </a:cubicBezTo>
                  <a:cubicBezTo>
                    <a:pt x="1468" y="3159"/>
                    <a:pt x="1336" y="2763"/>
                    <a:pt x="1295" y="2353"/>
                  </a:cubicBezTo>
                  <a:cubicBezTo>
                    <a:pt x="1243" y="1944"/>
                    <a:pt x="1110" y="1560"/>
                    <a:pt x="1045" y="1151"/>
                  </a:cubicBezTo>
                  <a:cubicBezTo>
                    <a:pt x="886" y="781"/>
                    <a:pt x="807" y="371"/>
                    <a:pt x="63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31"/>
            <p:cNvSpPr/>
            <p:nvPr/>
          </p:nvSpPr>
          <p:spPr>
            <a:xfrm>
              <a:off x="4145700" y="3559675"/>
              <a:ext cx="31375" cy="179400"/>
            </a:xfrm>
            <a:custGeom>
              <a:avLst/>
              <a:gdLst/>
              <a:ahLst/>
              <a:cxnLst/>
              <a:rect l="l" t="t" r="r" b="b"/>
              <a:pathLst>
                <a:path w="1255" h="7176" extrusionOk="0">
                  <a:moveTo>
                    <a:pt x="634" y="1"/>
                  </a:moveTo>
                  <a:lnTo>
                    <a:pt x="0" y="304"/>
                  </a:lnTo>
                  <a:cubicBezTo>
                    <a:pt x="145" y="542"/>
                    <a:pt x="238" y="806"/>
                    <a:pt x="397" y="1058"/>
                  </a:cubicBezTo>
                  <a:cubicBezTo>
                    <a:pt x="476" y="1335"/>
                    <a:pt x="621" y="1586"/>
                    <a:pt x="687" y="1877"/>
                  </a:cubicBezTo>
                  <a:cubicBezTo>
                    <a:pt x="740" y="2154"/>
                    <a:pt x="872" y="2432"/>
                    <a:pt x="872" y="2723"/>
                  </a:cubicBezTo>
                  <a:cubicBezTo>
                    <a:pt x="885" y="2868"/>
                    <a:pt x="899" y="3013"/>
                    <a:pt x="925" y="3158"/>
                  </a:cubicBezTo>
                  <a:cubicBezTo>
                    <a:pt x="952" y="3304"/>
                    <a:pt x="925" y="3449"/>
                    <a:pt x="925" y="3581"/>
                  </a:cubicBezTo>
                  <a:cubicBezTo>
                    <a:pt x="925" y="3727"/>
                    <a:pt x="938" y="3872"/>
                    <a:pt x="925" y="4018"/>
                  </a:cubicBezTo>
                  <a:cubicBezTo>
                    <a:pt x="899" y="4163"/>
                    <a:pt x="872" y="4308"/>
                    <a:pt x="858" y="4441"/>
                  </a:cubicBezTo>
                  <a:cubicBezTo>
                    <a:pt x="858" y="4731"/>
                    <a:pt x="726" y="5008"/>
                    <a:pt x="674" y="5286"/>
                  </a:cubicBezTo>
                  <a:cubicBezTo>
                    <a:pt x="661" y="5418"/>
                    <a:pt x="582" y="5550"/>
                    <a:pt x="529" y="5683"/>
                  </a:cubicBezTo>
                  <a:cubicBezTo>
                    <a:pt x="476" y="5815"/>
                    <a:pt x="423" y="5947"/>
                    <a:pt x="383" y="6079"/>
                  </a:cubicBezTo>
                  <a:cubicBezTo>
                    <a:pt x="409" y="6092"/>
                    <a:pt x="159" y="6462"/>
                    <a:pt x="171" y="6462"/>
                  </a:cubicBezTo>
                  <a:cubicBezTo>
                    <a:pt x="132" y="6515"/>
                    <a:pt x="106" y="6594"/>
                    <a:pt x="79" y="6660"/>
                  </a:cubicBezTo>
                  <a:lnTo>
                    <a:pt x="13" y="6858"/>
                  </a:lnTo>
                  <a:lnTo>
                    <a:pt x="700" y="7175"/>
                  </a:lnTo>
                  <a:lnTo>
                    <a:pt x="726" y="6925"/>
                  </a:lnTo>
                  <a:cubicBezTo>
                    <a:pt x="740" y="6845"/>
                    <a:pt x="740" y="6779"/>
                    <a:pt x="767" y="6700"/>
                  </a:cubicBezTo>
                  <a:cubicBezTo>
                    <a:pt x="753" y="6700"/>
                    <a:pt x="925" y="6264"/>
                    <a:pt x="899" y="6264"/>
                  </a:cubicBezTo>
                  <a:cubicBezTo>
                    <a:pt x="925" y="6105"/>
                    <a:pt x="964" y="5960"/>
                    <a:pt x="991" y="5815"/>
                  </a:cubicBezTo>
                  <a:cubicBezTo>
                    <a:pt x="1031" y="5669"/>
                    <a:pt x="1084" y="5524"/>
                    <a:pt x="1084" y="5378"/>
                  </a:cubicBezTo>
                  <a:cubicBezTo>
                    <a:pt x="1096" y="5075"/>
                    <a:pt x="1202" y="4784"/>
                    <a:pt x="1189" y="4480"/>
                  </a:cubicBezTo>
                  <a:cubicBezTo>
                    <a:pt x="1202" y="4335"/>
                    <a:pt x="1216" y="4189"/>
                    <a:pt x="1228" y="4030"/>
                  </a:cubicBezTo>
                  <a:cubicBezTo>
                    <a:pt x="1242" y="3886"/>
                    <a:pt x="1228" y="3740"/>
                    <a:pt x="1228" y="3581"/>
                  </a:cubicBezTo>
                  <a:cubicBezTo>
                    <a:pt x="1228" y="3436"/>
                    <a:pt x="1255" y="3290"/>
                    <a:pt x="1242" y="3132"/>
                  </a:cubicBezTo>
                  <a:cubicBezTo>
                    <a:pt x="1216" y="2987"/>
                    <a:pt x="1202" y="2841"/>
                    <a:pt x="1202" y="2683"/>
                  </a:cubicBezTo>
                  <a:cubicBezTo>
                    <a:pt x="1216" y="2379"/>
                    <a:pt x="1110" y="2089"/>
                    <a:pt x="1096" y="1771"/>
                  </a:cubicBezTo>
                  <a:cubicBezTo>
                    <a:pt x="1057" y="1467"/>
                    <a:pt x="964" y="1176"/>
                    <a:pt x="925" y="873"/>
                  </a:cubicBezTo>
                  <a:cubicBezTo>
                    <a:pt x="806" y="595"/>
                    <a:pt x="753" y="278"/>
                    <a:pt x="63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31"/>
            <p:cNvSpPr/>
            <p:nvPr/>
          </p:nvSpPr>
          <p:spPr>
            <a:xfrm>
              <a:off x="4694050" y="3579825"/>
              <a:ext cx="19500" cy="131500"/>
            </a:xfrm>
            <a:custGeom>
              <a:avLst/>
              <a:gdLst/>
              <a:ahLst/>
              <a:cxnLst/>
              <a:rect l="l" t="t" r="r" b="b"/>
              <a:pathLst>
                <a:path w="780" h="5260" extrusionOk="0">
                  <a:moveTo>
                    <a:pt x="635" y="0"/>
                  </a:moveTo>
                  <a:lnTo>
                    <a:pt x="1" y="476"/>
                  </a:lnTo>
                  <a:cubicBezTo>
                    <a:pt x="13" y="622"/>
                    <a:pt x="119" y="701"/>
                    <a:pt x="159" y="872"/>
                  </a:cubicBezTo>
                  <a:cubicBezTo>
                    <a:pt x="212" y="1045"/>
                    <a:pt x="265" y="1230"/>
                    <a:pt x="291" y="1427"/>
                  </a:cubicBezTo>
                  <a:cubicBezTo>
                    <a:pt x="330" y="1824"/>
                    <a:pt x="357" y="2220"/>
                    <a:pt x="357" y="2643"/>
                  </a:cubicBezTo>
                  <a:cubicBezTo>
                    <a:pt x="371" y="3053"/>
                    <a:pt x="371" y="3450"/>
                    <a:pt x="330" y="3832"/>
                  </a:cubicBezTo>
                  <a:cubicBezTo>
                    <a:pt x="304" y="4017"/>
                    <a:pt x="251" y="4190"/>
                    <a:pt x="198" y="4375"/>
                  </a:cubicBezTo>
                  <a:cubicBezTo>
                    <a:pt x="145" y="4533"/>
                    <a:pt x="66" y="4651"/>
                    <a:pt x="1" y="4784"/>
                  </a:cubicBezTo>
                  <a:lnTo>
                    <a:pt x="700" y="5259"/>
                  </a:lnTo>
                  <a:cubicBezTo>
                    <a:pt x="727" y="5009"/>
                    <a:pt x="767" y="4744"/>
                    <a:pt x="767" y="4519"/>
                  </a:cubicBezTo>
                  <a:cubicBezTo>
                    <a:pt x="767" y="4519"/>
                    <a:pt x="780" y="4361"/>
                    <a:pt x="780" y="4190"/>
                  </a:cubicBezTo>
                  <a:cubicBezTo>
                    <a:pt x="780" y="4017"/>
                    <a:pt x="767" y="3859"/>
                    <a:pt x="767" y="3859"/>
                  </a:cubicBezTo>
                  <a:cubicBezTo>
                    <a:pt x="741" y="3436"/>
                    <a:pt x="700" y="3013"/>
                    <a:pt x="688" y="2617"/>
                  </a:cubicBezTo>
                  <a:cubicBezTo>
                    <a:pt x="674" y="2220"/>
                    <a:pt x="700" y="1811"/>
                    <a:pt x="727" y="1401"/>
                  </a:cubicBezTo>
                  <a:cubicBezTo>
                    <a:pt x="741" y="1190"/>
                    <a:pt x="727" y="978"/>
                    <a:pt x="741" y="754"/>
                  </a:cubicBezTo>
                  <a:cubicBezTo>
                    <a:pt x="714" y="529"/>
                    <a:pt x="714" y="225"/>
                    <a:pt x="63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8" name="Google Shape;13138;p31"/>
            <p:cNvSpPr/>
            <p:nvPr/>
          </p:nvSpPr>
          <p:spPr>
            <a:xfrm>
              <a:off x="4282775" y="3604600"/>
              <a:ext cx="147350" cy="87375"/>
            </a:xfrm>
            <a:custGeom>
              <a:avLst/>
              <a:gdLst/>
              <a:ahLst/>
              <a:cxnLst/>
              <a:rect l="l" t="t" r="r" b="b"/>
              <a:pathLst>
                <a:path w="5894" h="3495" extrusionOk="0">
                  <a:moveTo>
                    <a:pt x="822" y="603"/>
                  </a:moveTo>
                  <a:lnTo>
                    <a:pt x="822" y="603"/>
                  </a:lnTo>
                  <a:cubicBezTo>
                    <a:pt x="1199" y="659"/>
                    <a:pt x="1580" y="721"/>
                    <a:pt x="1956" y="794"/>
                  </a:cubicBezTo>
                  <a:lnTo>
                    <a:pt x="2432" y="899"/>
                  </a:lnTo>
                  <a:lnTo>
                    <a:pt x="2907" y="1005"/>
                  </a:lnTo>
                  <a:lnTo>
                    <a:pt x="3356" y="1137"/>
                  </a:lnTo>
                  <a:cubicBezTo>
                    <a:pt x="3582" y="1216"/>
                    <a:pt x="3819" y="1282"/>
                    <a:pt x="3819" y="1282"/>
                  </a:cubicBezTo>
                  <a:lnTo>
                    <a:pt x="4269" y="1441"/>
                  </a:lnTo>
                  <a:cubicBezTo>
                    <a:pt x="4493" y="1534"/>
                    <a:pt x="4718" y="1613"/>
                    <a:pt x="4718" y="1613"/>
                  </a:cubicBezTo>
                  <a:lnTo>
                    <a:pt x="5035" y="1745"/>
                  </a:lnTo>
                  <a:lnTo>
                    <a:pt x="5167" y="1798"/>
                  </a:lnTo>
                  <a:lnTo>
                    <a:pt x="5233" y="1824"/>
                  </a:lnTo>
                  <a:lnTo>
                    <a:pt x="5180" y="1851"/>
                  </a:lnTo>
                  <a:cubicBezTo>
                    <a:pt x="5114" y="1916"/>
                    <a:pt x="5035" y="1956"/>
                    <a:pt x="4956" y="1996"/>
                  </a:cubicBezTo>
                  <a:lnTo>
                    <a:pt x="4771" y="2075"/>
                  </a:lnTo>
                  <a:cubicBezTo>
                    <a:pt x="4704" y="2101"/>
                    <a:pt x="4625" y="2128"/>
                    <a:pt x="4546" y="2154"/>
                  </a:cubicBezTo>
                  <a:cubicBezTo>
                    <a:pt x="4255" y="2260"/>
                    <a:pt x="3938" y="2339"/>
                    <a:pt x="3621" y="2418"/>
                  </a:cubicBezTo>
                  <a:cubicBezTo>
                    <a:pt x="2986" y="2591"/>
                    <a:pt x="2379" y="2802"/>
                    <a:pt x="1758" y="2947"/>
                  </a:cubicBezTo>
                  <a:lnTo>
                    <a:pt x="992" y="3119"/>
                  </a:lnTo>
                  <a:cubicBezTo>
                    <a:pt x="974" y="3119"/>
                    <a:pt x="939" y="3131"/>
                    <a:pt x="917" y="3131"/>
                  </a:cubicBezTo>
                  <a:cubicBezTo>
                    <a:pt x="906" y="3131"/>
                    <a:pt x="899" y="3128"/>
                    <a:pt x="899" y="3119"/>
                  </a:cubicBezTo>
                  <a:lnTo>
                    <a:pt x="913" y="3040"/>
                  </a:lnTo>
                  <a:lnTo>
                    <a:pt x="939" y="2802"/>
                  </a:lnTo>
                  <a:cubicBezTo>
                    <a:pt x="992" y="2079"/>
                    <a:pt x="985" y="1329"/>
                    <a:pt x="822" y="603"/>
                  </a:cubicBezTo>
                  <a:close/>
                  <a:moveTo>
                    <a:pt x="317" y="1"/>
                  </a:moveTo>
                  <a:lnTo>
                    <a:pt x="211" y="239"/>
                  </a:lnTo>
                  <a:lnTo>
                    <a:pt x="211" y="239"/>
                  </a:lnTo>
                  <a:lnTo>
                    <a:pt x="0" y="292"/>
                  </a:lnTo>
                  <a:cubicBezTo>
                    <a:pt x="34" y="360"/>
                    <a:pt x="65" y="429"/>
                    <a:pt x="95" y="499"/>
                  </a:cubicBezTo>
                  <a:lnTo>
                    <a:pt x="95" y="499"/>
                  </a:lnTo>
                  <a:lnTo>
                    <a:pt x="93" y="503"/>
                  </a:lnTo>
                  <a:cubicBezTo>
                    <a:pt x="95" y="503"/>
                    <a:pt x="96" y="503"/>
                    <a:pt x="97" y="503"/>
                  </a:cubicBezTo>
                  <a:lnTo>
                    <a:pt x="97" y="503"/>
                  </a:lnTo>
                  <a:cubicBezTo>
                    <a:pt x="396" y="1206"/>
                    <a:pt x="516" y="1997"/>
                    <a:pt x="516" y="2788"/>
                  </a:cubicBezTo>
                  <a:lnTo>
                    <a:pt x="502" y="3211"/>
                  </a:lnTo>
                  <a:lnTo>
                    <a:pt x="502" y="3463"/>
                  </a:lnTo>
                  <a:lnTo>
                    <a:pt x="502" y="3489"/>
                  </a:lnTo>
                  <a:cubicBezTo>
                    <a:pt x="502" y="3493"/>
                    <a:pt x="505" y="3495"/>
                    <a:pt x="510" y="3495"/>
                  </a:cubicBezTo>
                  <a:cubicBezTo>
                    <a:pt x="519" y="3495"/>
                    <a:pt x="533" y="3489"/>
                    <a:pt x="543" y="3489"/>
                  </a:cubicBezTo>
                  <a:lnTo>
                    <a:pt x="622" y="3475"/>
                  </a:lnTo>
                  <a:lnTo>
                    <a:pt x="793" y="3436"/>
                  </a:lnTo>
                  <a:cubicBezTo>
                    <a:pt x="793" y="3436"/>
                    <a:pt x="1057" y="3370"/>
                    <a:pt x="1335" y="3317"/>
                  </a:cubicBezTo>
                  <a:cubicBezTo>
                    <a:pt x="1600" y="3251"/>
                    <a:pt x="1877" y="3185"/>
                    <a:pt x="1877" y="3185"/>
                  </a:cubicBezTo>
                  <a:cubicBezTo>
                    <a:pt x="2484" y="3040"/>
                    <a:pt x="3106" y="2815"/>
                    <a:pt x="3726" y="2670"/>
                  </a:cubicBezTo>
                  <a:cubicBezTo>
                    <a:pt x="4044" y="2591"/>
                    <a:pt x="4361" y="2511"/>
                    <a:pt x="4678" y="2418"/>
                  </a:cubicBezTo>
                  <a:lnTo>
                    <a:pt x="4916" y="2339"/>
                  </a:lnTo>
                  <a:lnTo>
                    <a:pt x="5180" y="2221"/>
                  </a:lnTo>
                  <a:cubicBezTo>
                    <a:pt x="5379" y="2115"/>
                    <a:pt x="5564" y="2022"/>
                    <a:pt x="5749" y="1877"/>
                  </a:cubicBezTo>
                  <a:lnTo>
                    <a:pt x="5893" y="1784"/>
                  </a:lnTo>
                  <a:lnTo>
                    <a:pt x="5735" y="1705"/>
                  </a:lnTo>
                  <a:lnTo>
                    <a:pt x="5432" y="1560"/>
                  </a:lnTo>
                  <a:lnTo>
                    <a:pt x="4877" y="1308"/>
                  </a:lnTo>
                  <a:cubicBezTo>
                    <a:pt x="4877" y="1308"/>
                    <a:pt x="4665" y="1216"/>
                    <a:pt x="4440" y="1123"/>
                  </a:cubicBezTo>
                  <a:cubicBezTo>
                    <a:pt x="4216" y="1044"/>
                    <a:pt x="3991" y="952"/>
                    <a:pt x="3991" y="952"/>
                  </a:cubicBezTo>
                  <a:lnTo>
                    <a:pt x="3541" y="794"/>
                  </a:lnTo>
                  <a:cubicBezTo>
                    <a:pt x="3304" y="714"/>
                    <a:pt x="3080" y="635"/>
                    <a:pt x="3080" y="635"/>
                  </a:cubicBezTo>
                  <a:cubicBezTo>
                    <a:pt x="3080" y="635"/>
                    <a:pt x="2842" y="568"/>
                    <a:pt x="2617" y="503"/>
                  </a:cubicBezTo>
                  <a:cubicBezTo>
                    <a:pt x="2379" y="450"/>
                    <a:pt x="2155" y="383"/>
                    <a:pt x="2155" y="383"/>
                  </a:cubicBezTo>
                  <a:cubicBezTo>
                    <a:pt x="1533" y="225"/>
                    <a:pt x="925" y="93"/>
                    <a:pt x="31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9" name="Google Shape;13139;p31"/>
            <p:cNvSpPr/>
            <p:nvPr/>
          </p:nvSpPr>
          <p:spPr>
            <a:xfrm>
              <a:off x="3835500" y="3513850"/>
              <a:ext cx="279825" cy="275150"/>
            </a:xfrm>
            <a:custGeom>
              <a:avLst/>
              <a:gdLst/>
              <a:ahLst/>
              <a:cxnLst/>
              <a:rect l="l" t="t" r="r" b="b"/>
              <a:pathLst>
                <a:path w="11193" h="11006" extrusionOk="0">
                  <a:moveTo>
                    <a:pt x="5643" y="0"/>
                  </a:moveTo>
                  <a:cubicBezTo>
                    <a:pt x="5025" y="0"/>
                    <a:pt x="4408" y="103"/>
                    <a:pt x="3832" y="314"/>
                  </a:cubicBezTo>
                  <a:cubicBezTo>
                    <a:pt x="2484" y="777"/>
                    <a:pt x="1335" y="1820"/>
                    <a:pt x="714" y="3102"/>
                  </a:cubicBezTo>
                  <a:cubicBezTo>
                    <a:pt x="93" y="4383"/>
                    <a:pt x="0" y="5943"/>
                    <a:pt x="490" y="7290"/>
                  </a:cubicBezTo>
                  <a:cubicBezTo>
                    <a:pt x="951" y="8638"/>
                    <a:pt x="1996" y="9815"/>
                    <a:pt x="3291" y="10435"/>
                  </a:cubicBezTo>
                  <a:cubicBezTo>
                    <a:pt x="4035" y="10812"/>
                    <a:pt x="4882" y="11005"/>
                    <a:pt x="5729" y="11005"/>
                  </a:cubicBezTo>
                  <a:cubicBezTo>
                    <a:pt x="6339" y="11005"/>
                    <a:pt x="6949" y="10905"/>
                    <a:pt x="7519" y="10700"/>
                  </a:cubicBezTo>
                  <a:cubicBezTo>
                    <a:pt x="8906" y="10238"/>
                    <a:pt x="10095" y="9193"/>
                    <a:pt x="10743" y="7886"/>
                  </a:cubicBezTo>
                  <a:lnTo>
                    <a:pt x="10109" y="7581"/>
                  </a:lnTo>
                  <a:cubicBezTo>
                    <a:pt x="9580" y="8758"/>
                    <a:pt x="8562" y="9722"/>
                    <a:pt x="7334" y="10185"/>
                  </a:cubicBezTo>
                  <a:cubicBezTo>
                    <a:pt x="6770" y="10399"/>
                    <a:pt x="6157" y="10508"/>
                    <a:pt x="5541" y="10508"/>
                  </a:cubicBezTo>
                  <a:cubicBezTo>
                    <a:pt x="4830" y="10508"/>
                    <a:pt x="4114" y="10363"/>
                    <a:pt x="3462" y="10065"/>
                  </a:cubicBezTo>
                  <a:cubicBezTo>
                    <a:pt x="2246" y="9510"/>
                    <a:pt x="1256" y="8441"/>
                    <a:pt x="793" y="7185"/>
                  </a:cubicBezTo>
                  <a:cubicBezTo>
                    <a:pt x="331" y="5916"/>
                    <a:pt x="410" y="4450"/>
                    <a:pt x="992" y="3234"/>
                  </a:cubicBezTo>
                  <a:cubicBezTo>
                    <a:pt x="1573" y="2019"/>
                    <a:pt x="2669" y="1041"/>
                    <a:pt x="3938" y="631"/>
                  </a:cubicBezTo>
                  <a:cubicBezTo>
                    <a:pt x="4459" y="452"/>
                    <a:pt x="5008" y="364"/>
                    <a:pt x="5557" y="364"/>
                  </a:cubicBezTo>
                  <a:cubicBezTo>
                    <a:pt x="6345" y="364"/>
                    <a:pt x="7130" y="545"/>
                    <a:pt x="7823" y="895"/>
                  </a:cubicBezTo>
                  <a:cubicBezTo>
                    <a:pt x="9012" y="1490"/>
                    <a:pt x="9924" y="2586"/>
                    <a:pt x="10320" y="3816"/>
                  </a:cubicBezTo>
                  <a:cubicBezTo>
                    <a:pt x="10400" y="4133"/>
                    <a:pt x="10479" y="4450"/>
                    <a:pt x="10518" y="4767"/>
                  </a:cubicBezTo>
                  <a:cubicBezTo>
                    <a:pt x="10532" y="5084"/>
                    <a:pt x="10558" y="5414"/>
                    <a:pt x="10545" y="5731"/>
                  </a:cubicBezTo>
                  <a:cubicBezTo>
                    <a:pt x="10479" y="6036"/>
                    <a:pt x="10465" y="6379"/>
                    <a:pt x="10400" y="6696"/>
                  </a:cubicBezTo>
                  <a:cubicBezTo>
                    <a:pt x="10400" y="6696"/>
                    <a:pt x="10320" y="6908"/>
                    <a:pt x="10254" y="7132"/>
                  </a:cubicBezTo>
                  <a:cubicBezTo>
                    <a:pt x="10175" y="7357"/>
                    <a:pt x="10095" y="7568"/>
                    <a:pt x="10095" y="7568"/>
                  </a:cubicBezTo>
                  <a:lnTo>
                    <a:pt x="10770" y="7898"/>
                  </a:lnTo>
                  <a:cubicBezTo>
                    <a:pt x="10770" y="7898"/>
                    <a:pt x="10849" y="7621"/>
                    <a:pt x="10941" y="7357"/>
                  </a:cubicBezTo>
                  <a:cubicBezTo>
                    <a:pt x="11008" y="7079"/>
                    <a:pt x="11087" y="6815"/>
                    <a:pt x="11087" y="6815"/>
                  </a:cubicBezTo>
                  <a:cubicBezTo>
                    <a:pt x="11126" y="6459"/>
                    <a:pt x="11152" y="6115"/>
                    <a:pt x="11192" y="5745"/>
                  </a:cubicBezTo>
                  <a:cubicBezTo>
                    <a:pt x="11192" y="5388"/>
                    <a:pt x="11152" y="5031"/>
                    <a:pt x="11113" y="4674"/>
                  </a:cubicBezTo>
                  <a:cubicBezTo>
                    <a:pt x="11047" y="4318"/>
                    <a:pt x="10941" y="3974"/>
                    <a:pt x="10849" y="3631"/>
                  </a:cubicBezTo>
                  <a:cubicBezTo>
                    <a:pt x="10360" y="2283"/>
                    <a:pt x="9316" y="1120"/>
                    <a:pt x="8008" y="525"/>
                  </a:cubicBezTo>
                  <a:cubicBezTo>
                    <a:pt x="7279" y="179"/>
                    <a:pt x="6460" y="0"/>
                    <a:pt x="564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31"/>
            <p:cNvSpPr/>
            <p:nvPr/>
          </p:nvSpPr>
          <p:spPr>
            <a:xfrm>
              <a:off x="3937575" y="3612800"/>
              <a:ext cx="78975" cy="77150"/>
            </a:xfrm>
            <a:custGeom>
              <a:avLst/>
              <a:gdLst/>
              <a:ahLst/>
              <a:cxnLst/>
              <a:rect l="l" t="t" r="r" b="b"/>
              <a:pathLst>
                <a:path w="3159" h="3086" extrusionOk="0">
                  <a:moveTo>
                    <a:pt x="1483" y="363"/>
                  </a:moveTo>
                  <a:cubicBezTo>
                    <a:pt x="1669" y="363"/>
                    <a:pt x="1854" y="413"/>
                    <a:pt x="2022" y="505"/>
                  </a:cubicBezTo>
                  <a:cubicBezTo>
                    <a:pt x="2273" y="651"/>
                    <a:pt x="2432" y="888"/>
                    <a:pt x="2497" y="1153"/>
                  </a:cubicBezTo>
                  <a:cubicBezTo>
                    <a:pt x="2485" y="1232"/>
                    <a:pt x="2511" y="1285"/>
                    <a:pt x="2511" y="1350"/>
                  </a:cubicBezTo>
                  <a:cubicBezTo>
                    <a:pt x="2497" y="1417"/>
                    <a:pt x="2497" y="1483"/>
                    <a:pt x="2497" y="1549"/>
                  </a:cubicBezTo>
                  <a:cubicBezTo>
                    <a:pt x="2458" y="1602"/>
                    <a:pt x="2485" y="1668"/>
                    <a:pt x="2485" y="1734"/>
                  </a:cubicBezTo>
                  <a:cubicBezTo>
                    <a:pt x="2484" y="1734"/>
                    <a:pt x="2484" y="1733"/>
                    <a:pt x="2483" y="1733"/>
                  </a:cubicBezTo>
                  <a:cubicBezTo>
                    <a:pt x="2467" y="1733"/>
                    <a:pt x="2419" y="1905"/>
                    <a:pt x="2432" y="1905"/>
                  </a:cubicBezTo>
                  <a:lnTo>
                    <a:pt x="2516" y="1947"/>
                  </a:lnTo>
                  <a:lnTo>
                    <a:pt x="2516" y="1947"/>
                  </a:lnTo>
                  <a:lnTo>
                    <a:pt x="2458" y="1919"/>
                  </a:lnTo>
                  <a:cubicBezTo>
                    <a:pt x="2315" y="2307"/>
                    <a:pt x="1896" y="2592"/>
                    <a:pt x="1451" y="2592"/>
                  </a:cubicBezTo>
                  <a:cubicBezTo>
                    <a:pt x="1320" y="2592"/>
                    <a:pt x="1187" y="2567"/>
                    <a:pt x="1058" y="2513"/>
                  </a:cubicBezTo>
                  <a:cubicBezTo>
                    <a:pt x="780" y="2395"/>
                    <a:pt x="556" y="2170"/>
                    <a:pt x="436" y="1879"/>
                  </a:cubicBezTo>
                  <a:cubicBezTo>
                    <a:pt x="330" y="1588"/>
                    <a:pt x="344" y="1271"/>
                    <a:pt x="489" y="980"/>
                  </a:cubicBezTo>
                  <a:cubicBezTo>
                    <a:pt x="621" y="703"/>
                    <a:pt x="859" y="492"/>
                    <a:pt x="1163" y="413"/>
                  </a:cubicBezTo>
                  <a:cubicBezTo>
                    <a:pt x="1269" y="379"/>
                    <a:pt x="1376" y="363"/>
                    <a:pt x="1483" y="363"/>
                  </a:cubicBezTo>
                  <a:close/>
                  <a:moveTo>
                    <a:pt x="1586" y="1"/>
                  </a:moveTo>
                  <a:cubicBezTo>
                    <a:pt x="1016" y="1"/>
                    <a:pt x="454" y="325"/>
                    <a:pt x="212" y="848"/>
                  </a:cubicBezTo>
                  <a:cubicBezTo>
                    <a:pt x="40" y="1206"/>
                    <a:pt x="1" y="1615"/>
                    <a:pt x="133" y="1998"/>
                  </a:cubicBezTo>
                  <a:cubicBezTo>
                    <a:pt x="251" y="2368"/>
                    <a:pt x="515" y="2686"/>
                    <a:pt x="885" y="2883"/>
                  </a:cubicBezTo>
                  <a:cubicBezTo>
                    <a:pt x="1110" y="3021"/>
                    <a:pt x="1370" y="3086"/>
                    <a:pt x="1633" y="3086"/>
                  </a:cubicBezTo>
                  <a:cubicBezTo>
                    <a:pt x="2206" y="3086"/>
                    <a:pt x="2798" y="2778"/>
                    <a:pt x="3089" y="2228"/>
                  </a:cubicBezTo>
                  <a:lnTo>
                    <a:pt x="3089" y="2228"/>
                  </a:lnTo>
                  <a:lnTo>
                    <a:pt x="3105" y="2236"/>
                  </a:lnTo>
                  <a:cubicBezTo>
                    <a:pt x="3105" y="2223"/>
                    <a:pt x="3144" y="1892"/>
                    <a:pt x="3157" y="1892"/>
                  </a:cubicBezTo>
                  <a:cubicBezTo>
                    <a:pt x="3158" y="1892"/>
                    <a:pt x="3158" y="1892"/>
                    <a:pt x="3158" y="1893"/>
                  </a:cubicBezTo>
                  <a:cubicBezTo>
                    <a:pt x="3145" y="1787"/>
                    <a:pt x="3119" y="1681"/>
                    <a:pt x="3145" y="1576"/>
                  </a:cubicBezTo>
                  <a:cubicBezTo>
                    <a:pt x="3132" y="1470"/>
                    <a:pt x="3105" y="1364"/>
                    <a:pt x="3105" y="1271"/>
                  </a:cubicBezTo>
                  <a:cubicBezTo>
                    <a:pt x="3079" y="1165"/>
                    <a:pt x="3040" y="1073"/>
                    <a:pt x="3013" y="968"/>
                  </a:cubicBezTo>
                  <a:cubicBezTo>
                    <a:pt x="2867" y="584"/>
                    <a:pt x="2564" y="281"/>
                    <a:pt x="2194" y="135"/>
                  </a:cubicBezTo>
                  <a:cubicBezTo>
                    <a:pt x="2000" y="43"/>
                    <a:pt x="1793" y="1"/>
                    <a:pt x="158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41" name="Google Shape;13141;p31"/>
          <p:cNvSpPr/>
          <p:nvPr/>
        </p:nvSpPr>
        <p:spPr>
          <a:xfrm>
            <a:off x="8550975" y="4156550"/>
            <a:ext cx="177645" cy="187055"/>
          </a:xfrm>
          <a:custGeom>
            <a:avLst/>
            <a:gdLst/>
            <a:ahLst/>
            <a:cxnLst/>
            <a:rect l="l" t="t" r="r" b="b"/>
            <a:pathLst>
              <a:path w="8722" h="9184" extrusionOk="0">
                <a:moveTo>
                  <a:pt x="4388" y="2458"/>
                </a:moveTo>
                <a:cubicBezTo>
                  <a:pt x="4394" y="2464"/>
                  <a:pt x="4401" y="2464"/>
                  <a:pt x="4407" y="2464"/>
                </a:cubicBezTo>
                <a:cubicBezTo>
                  <a:pt x="4414" y="2464"/>
                  <a:pt x="4420" y="2464"/>
                  <a:pt x="4427" y="2471"/>
                </a:cubicBezTo>
                <a:cubicBezTo>
                  <a:pt x="4770" y="2471"/>
                  <a:pt x="5101" y="2564"/>
                  <a:pt x="5392" y="2735"/>
                </a:cubicBezTo>
                <a:lnTo>
                  <a:pt x="5405" y="2735"/>
                </a:lnTo>
                <a:cubicBezTo>
                  <a:pt x="5418" y="2749"/>
                  <a:pt x="5431" y="2749"/>
                  <a:pt x="5445" y="2762"/>
                </a:cubicBezTo>
                <a:cubicBezTo>
                  <a:pt x="5457" y="2762"/>
                  <a:pt x="5471" y="2775"/>
                  <a:pt x="5471" y="2775"/>
                </a:cubicBezTo>
                <a:lnTo>
                  <a:pt x="5484" y="2788"/>
                </a:lnTo>
                <a:cubicBezTo>
                  <a:pt x="5775" y="2960"/>
                  <a:pt x="6012" y="3211"/>
                  <a:pt x="6185" y="3501"/>
                </a:cubicBezTo>
                <a:cubicBezTo>
                  <a:pt x="6197" y="3515"/>
                  <a:pt x="6197" y="3528"/>
                  <a:pt x="6211" y="3542"/>
                </a:cubicBezTo>
                <a:cubicBezTo>
                  <a:pt x="6224" y="3554"/>
                  <a:pt x="6224" y="3568"/>
                  <a:pt x="6238" y="3581"/>
                </a:cubicBezTo>
                <a:lnTo>
                  <a:pt x="6238" y="3595"/>
                </a:lnTo>
                <a:cubicBezTo>
                  <a:pt x="6396" y="3885"/>
                  <a:pt x="6475" y="4215"/>
                  <a:pt x="6488" y="4559"/>
                </a:cubicBezTo>
                <a:lnTo>
                  <a:pt x="6488" y="4572"/>
                </a:lnTo>
                <a:lnTo>
                  <a:pt x="6488" y="4611"/>
                </a:lnTo>
                <a:lnTo>
                  <a:pt x="6488" y="4652"/>
                </a:lnTo>
                <a:lnTo>
                  <a:pt x="6488" y="4664"/>
                </a:lnTo>
                <a:cubicBezTo>
                  <a:pt x="6475" y="4995"/>
                  <a:pt x="6382" y="5325"/>
                  <a:pt x="6211" y="5629"/>
                </a:cubicBezTo>
                <a:cubicBezTo>
                  <a:pt x="6197" y="5642"/>
                  <a:pt x="6197" y="5656"/>
                  <a:pt x="6185" y="5669"/>
                </a:cubicBezTo>
                <a:cubicBezTo>
                  <a:pt x="6185" y="5682"/>
                  <a:pt x="6171" y="5695"/>
                  <a:pt x="6171" y="5709"/>
                </a:cubicBezTo>
                <a:lnTo>
                  <a:pt x="6158" y="5709"/>
                </a:lnTo>
                <a:cubicBezTo>
                  <a:pt x="5986" y="5999"/>
                  <a:pt x="5735" y="6237"/>
                  <a:pt x="5445" y="6408"/>
                </a:cubicBezTo>
                <a:lnTo>
                  <a:pt x="5445" y="6422"/>
                </a:lnTo>
                <a:cubicBezTo>
                  <a:pt x="5431" y="6422"/>
                  <a:pt x="5418" y="6435"/>
                  <a:pt x="5405" y="6435"/>
                </a:cubicBezTo>
                <a:cubicBezTo>
                  <a:pt x="5392" y="6449"/>
                  <a:pt x="5378" y="6449"/>
                  <a:pt x="5366" y="6461"/>
                </a:cubicBezTo>
                <a:lnTo>
                  <a:pt x="5352" y="6461"/>
                </a:lnTo>
                <a:cubicBezTo>
                  <a:pt x="5061" y="6620"/>
                  <a:pt x="4731" y="6713"/>
                  <a:pt x="4388" y="6713"/>
                </a:cubicBezTo>
                <a:lnTo>
                  <a:pt x="4282" y="6713"/>
                </a:lnTo>
                <a:cubicBezTo>
                  <a:pt x="3951" y="6699"/>
                  <a:pt x="3621" y="6607"/>
                  <a:pt x="3331" y="6449"/>
                </a:cubicBezTo>
                <a:cubicBezTo>
                  <a:pt x="3317" y="6449"/>
                  <a:pt x="3317" y="6449"/>
                  <a:pt x="3317" y="6435"/>
                </a:cubicBezTo>
                <a:cubicBezTo>
                  <a:pt x="3304" y="6435"/>
                  <a:pt x="3290" y="6422"/>
                  <a:pt x="3278" y="6422"/>
                </a:cubicBezTo>
                <a:cubicBezTo>
                  <a:pt x="3264" y="6408"/>
                  <a:pt x="3251" y="6408"/>
                  <a:pt x="3238" y="6396"/>
                </a:cubicBezTo>
                <a:cubicBezTo>
                  <a:pt x="2947" y="6211"/>
                  <a:pt x="2709" y="5973"/>
                  <a:pt x="2538" y="5682"/>
                </a:cubicBezTo>
                <a:cubicBezTo>
                  <a:pt x="2538" y="5682"/>
                  <a:pt x="2538" y="5669"/>
                  <a:pt x="2524" y="5669"/>
                </a:cubicBezTo>
                <a:cubicBezTo>
                  <a:pt x="2524" y="5656"/>
                  <a:pt x="2511" y="5642"/>
                  <a:pt x="2511" y="5629"/>
                </a:cubicBezTo>
                <a:lnTo>
                  <a:pt x="2485" y="5603"/>
                </a:lnTo>
                <a:lnTo>
                  <a:pt x="2485" y="5589"/>
                </a:lnTo>
                <a:cubicBezTo>
                  <a:pt x="2326" y="5286"/>
                  <a:pt x="2247" y="4955"/>
                  <a:pt x="2233" y="4625"/>
                </a:cubicBezTo>
                <a:lnTo>
                  <a:pt x="2233" y="4611"/>
                </a:lnTo>
                <a:lnTo>
                  <a:pt x="2233" y="4572"/>
                </a:lnTo>
                <a:lnTo>
                  <a:pt x="2233" y="4519"/>
                </a:lnTo>
                <a:cubicBezTo>
                  <a:pt x="2247" y="4176"/>
                  <a:pt x="2339" y="3845"/>
                  <a:pt x="2498" y="3554"/>
                </a:cubicBezTo>
                <a:cubicBezTo>
                  <a:pt x="2511" y="3554"/>
                  <a:pt x="2511" y="3554"/>
                  <a:pt x="2511" y="3542"/>
                </a:cubicBezTo>
                <a:cubicBezTo>
                  <a:pt x="2511" y="3528"/>
                  <a:pt x="2524" y="3528"/>
                  <a:pt x="2524" y="3515"/>
                </a:cubicBezTo>
                <a:cubicBezTo>
                  <a:pt x="2538" y="3501"/>
                  <a:pt x="2538" y="3489"/>
                  <a:pt x="2550" y="3475"/>
                </a:cubicBezTo>
                <a:lnTo>
                  <a:pt x="2550" y="3462"/>
                </a:lnTo>
                <a:cubicBezTo>
                  <a:pt x="2735" y="3184"/>
                  <a:pt x="2987" y="2934"/>
                  <a:pt x="3264" y="2762"/>
                </a:cubicBezTo>
                <a:lnTo>
                  <a:pt x="3278" y="2762"/>
                </a:lnTo>
                <a:cubicBezTo>
                  <a:pt x="3290" y="2749"/>
                  <a:pt x="3304" y="2749"/>
                  <a:pt x="3317" y="2735"/>
                </a:cubicBezTo>
                <a:cubicBezTo>
                  <a:pt x="3331" y="2735"/>
                  <a:pt x="3343" y="2722"/>
                  <a:pt x="3357" y="2722"/>
                </a:cubicBezTo>
                <a:lnTo>
                  <a:pt x="3357" y="2709"/>
                </a:lnTo>
                <a:cubicBezTo>
                  <a:pt x="3660" y="2550"/>
                  <a:pt x="3991" y="2471"/>
                  <a:pt x="4321" y="2458"/>
                </a:cubicBezTo>
                <a:close/>
                <a:moveTo>
                  <a:pt x="3648" y="0"/>
                </a:moveTo>
                <a:lnTo>
                  <a:pt x="3317" y="1334"/>
                </a:lnTo>
                <a:cubicBezTo>
                  <a:pt x="3211" y="1375"/>
                  <a:pt x="3093" y="1414"/>
                  <a:pt x="2987" y="1467"/>
                </a:cubicBezTo>
                <a:cubicBezTo>
                  <a:pt x="2908" y="1493"/>
                  <a:pt x="2829" y="1533"/>
                  <a:pt x="2762" y="1572"/>
                </a:cubicBezTo>
                <a:cubicBezTo>
                  <a:pt x="2762" y="1572"/>
                  <a:pt x="2749" y="1572"/>
                  <a:pt x="2749" y="1586"/>
                </a:cubicBezTo>
                <a:lnTo>
                  <a:pt x="2735" y="1586"/>
                </a:lnTo>
                <a:cubicBezTo>
                  <a:pt x="2723" y="1599"/>
                  <a:pt x="2696" y="1612"/>
                  <a:pt x="2683" y="1612"/>
                </a:cubicBezTo>
                <a:lnTo>
                  <a:pt x="2670" y="1625"/>
                </a:lnTo>
                <a:cubicBezTo>
                  <a:pt x="2656" y="1625"/>
                  <a:pt x="2644" y="1639"/>
                  <a:pt x="2630" y="1652"/>
                </a:cubicBezTo>
                <a:lnTo>
                  <a:pt x="2617" y="1652"/>
                </a:lnTo>
                <a:cubicBezTo>
                  <a:pt x="2445" y="1757"/>
                  <a:pt x="2274" y="1877"/>
                  <a:pt x="2115" y="2022"/>
                </a:cubicBezTo>
                <a:lnTo>
                  <a:pt x="794" y="1612"/>
                </a:lnTo>
                <a:lnTo>
                  <a:pt x="27" y="2907"/>
                </a:lnTo>
                <a:lnTo>
                  <a:pt x="1018" y="3859"/>
                </a:lnTo>
                <a:cubicBezTo>
                  <a:pt x="1005" y="3924"/>
                  <a:pt x="1005" y="3991"/>
                  <a:pt x="991" y="4056"/>
                </a:cubicBezTo>
                <a:cubicBezTo>
                  <a:pt x="979" y="4109"/>
                  <a:pt x="979" y="4162"/>
                  <a:pt x="965" y="4215"/>
                </a:cubicBezTo>
                <a:cubicBezTo>
                  <a:pt x="965" y="4241"/>
                  <a:pt x="965" y="4268"/>
                  <a:pt x="952" y="4294"/>
                </a:cubicBezTo>
                <a:lnTo>
                  <a:pt x="952" y="4467"/>
                </a:lnTo>
                <a:lnTo>
                  <a:pt x="952" y="4479"/>
                </a:lnTo>
                <a:lnTo>
                  <a:pt x="952" y="4493"/>
                </a:lnTo>
                <a:lnTo>
                  <a:pt x="952" y="4559"/>
                </a:lnTo>
                <a:lnTo>
                  <a:pt x="952" y="4625"/>
                </a:lnTo>
                <a:cubicBezTo>
                  <a:pt x="952" y="4837"/>
                  <a:pt x="965" y="5048"/>
                  <a:pt x="1005" y="5246"/>
                </a:cubicBezTo>
                <a:lnTo>
                  <a:pt x="1" y="6184"/>
                </a:lnTo>
                <a:lnTo>
                  <a:pt x="741" y="7506"/>
                </a:lnTo>
                <a:lnTo>
                  <a:pt x="2062" y="7122"/>
                </a:lnTo>
                <a:cubicBezTo>
                  <a:pt x="2115" y="7162"/>
                  <a:pt x="2154" y="7201"/>
                  <a:pt x="2207" y="7241"/>
                </a:cubicBezTo>
                <a:cubicBezTo>
                  <a:pt x="2247" y="7281"/>
                  <a:pt x="2300" y="7307"/>
                  <a:pt x="2339" y="7347"/>
                </a:cubicBezTo>
                <a:cubicBezTo>
                  <a:pt x="2366" y="7360"/>
                  <a:pt x="2379" y="7374"/>
                  <a:pt x="2406" y="7386"/>
                </a:cubicBezTo>
                <a:cubicBezTo>
                  <a:pt x="2459" y="7426"/>
                  <a:pt x="2498" y="7453"/>
                  <a:pt x="2550" y="7479"/>
                </a:cubicBezTo>
                <a:cubicBezTo>
                  <a:pt x="2550" y="7479"/>
                  <a:pt x="2550" y="7492"/>
                  <a:pt x="2564" y="7492"/>
                </a:cubicBezTo>
                <a:lnTo>
                  <a:pt x="2577" y="7492"/>
                </a:lnTo>
                <a:cubicBezTo>
                  <a:pt x="2591" y="7506"/>
                  <a:pt x="2603" y="7518"/>
                  <a:pt x="2630" y="7532"/>
                </a:cubicBezTo>
                <a:cubicBezTo>
                  <a:pt x="2644" y="7545"/>
                  <a:pt x="2656" y="7545"/>
                  <a:pt x="2683" y="7559"/>
                </a:cubicBezTo>
                <a:lnTo>
                  <a:pt x="2696" y="7571"/>
                </a:lnTo>
                <a:lnTo>
                  <a:pt x="2709" y="7571"/>
                </a:lnTo>
                <a:cubicBezTo>
                  <a:pt x="2776" y="7611"/>
                  <a:pt x="2855" y="7651"/>
                  <a:pt x="2920" y="7691"/>
                </a:cubicBezTo>
                <a:cubicBezTo>
                  <a:pt x="3026" y="7744"/>
                  <a:pt x="3146" y="7783"/>
                  <a:pt x="3251" y="7823"/>
                </a:cubicBezTo>
                <a:lnTo>
                  <a:pt x="3555" y="9171"/>
                </a:lnTo>
                <a:lnTo>
                  <a:pt x="5075" y="9183"/>
                </a:lnTo>
                <a:lnTo>
                  <a:pt x="5405" y="7836"/>
                </a:lnTo>
                <a:cubicBezTo>
                  <a:pt x="5510" y="7809"/>
                  <a:pt x="5630" y="7756"/>
                  <a:pt x="5735" y="7717"/>
                </a:cubicBezTo>
                <a:cubicBezTo>
                  <a:pt x="5815" y="7677"/>
                  <a:pt x="5880" y="7651"/>
                  <a:pt x="5960" y="7611"/>
                </a:cubicBezTo>
                <a:cubicBezTo>
                  <a:pt x="5960" y="7598"/>
                  <a:pt x="5973" y="7598"/>
                  <a:pt x="5973" y="7598"/>
                </a:cubicBezTo>
                <a:lnTo>
                  <a:pt x="5986" y="7598"/>
                </a:lnTo>
                <a:cubicBezTo>
                  <a:pt x="6000" y="7585"/>
                  <a:pt x="6026" y="7571"/>
                  <a:pt x="6039" y="7559"/>
                </a:cubicBezTo>
                <a:lnTo>
                  <a:pt x="6053" y="7559"/>
                </a:lnTo>
                <a:cubicBezTo>
                  <a:pt x="6065" y="7545"/>
                  <a:pt x="6079" y="7545"/>
                  <a:pt x="6092" y="7532"/>
                </a:cubicBezTo>
                <a:cubicBezTo>
                  <a:pt x="6092" y="7532"/>
                  <a:pt x="6105" y="7532"/>
                  <a:pt x="6105" y="7518"/>
                </a:cubicBezTo>
                <a:cubicBezTo>
                  <a:pt x="6132" y="7506"/>
                  <a:pt x="6158" y="7492"/>
                  <a:pt x="6185" y="7466"/>
                </a:cubicBezTo>
                <a:cubicBezTo>
                  <a:pt x="6211" y="7453"/>
                  <a:pt x="6238" y="7439"/>
                  <a:pt x="6250" y="7426"/>
                </a:cubicBezTo>
                <a:cubicBezTo>
                  <a:pt x="6382" y="7347"/>
                  <a:pt x="6488" y="7254"/>
                  <a:pt x="6608" y="7162"/>
                </a:cubicBezTo>
                <a:lnTo>
                  <a:pt x="7915" y="7571"/>
                </a:lnTo>
                <a:lnTo>
                  <a:pt x="8695" y="6264"/>
                </a:lnTo>
                <a:lnTo>
                  <a:pt x="7691" y="5312"/>
                </a:lnTo>
                <a:cubicBezTo>
                  <a:pt x="7718" y="5233"/>
                  <a:pt x="7730" y="5140"/>
                  <a:pt x="7744" y="5048"/>
                </a:cubicBezTo>
                <a:cubicBezTo>
                  <a:pt x="7744" y="5022"/>
                  <a:pt x="7744" y="4995"/>
                  <a:pt x="7757" y="4955"/>
                </a:cubicBezTo>
                <a:cubicBezTo>
                  <a:pt x="7757" y="4902"/>
                  <a:pt x="7757" y="4849"/>
                  <a:pt x="7770" y="4796"/>
                </a:cubicBezTo>
                <a:lnTo>
                  <a:pt x="7770" y="4691"/>
                </a:lnTo>
                <a:lnTo>
                  <a:pt x="7770" y="4625"/>
                </a:lnTo>
                <a:lnTo>
                  <a:pt x="7770" y="4559"/>
                </a:lnTo>
                <a:lnTo>
                  <a:pt x="7770" y="4546"/>
                </a:lnTo>
                <a:cubicBezTo>
                  <a:pt x="7770" y="4347"/>
                  <a:pt x="7744" y="4136"/>
                  <a:pt x="7704" y="3924"/>
                </a:cubicBezTo>
                <a:lnTo>
                  <a:pt x="8722" y="2999"/>
                </a:lnTo>
                <a:lnTo>
                  <a:pt x="7982" y="1678"/>
                </a:lnTo>
                <a:lnTo>
                  <a:pt x="6660" y="2062"/>
                </a:lnTo>
                <a:cubicBezTo>
                  <a:pt x="6541" y="1969"/>
                  <a:pt x="6435" y="1877"/>
                  <a:pt x="6317" y="1784"/>
                </a:cubicBezTo>
                <a:cubicBezTo>
                  <a:pt x="6264" y="1757"/>
                  <a:pt x="6224" y="1731"/>
                  <a:pt x="6171" y="1692"/>
                </a:cubicBezTo>
                <a:lnTo>
                  <a:pt x="6158" y="1692"/>
                </a:lnTo>
                <a:cubicBezTo>
                  <a:pt x="6158" y="1692"/>
                  <a:pt x="6158" y="1678"/>
                  <a:pt x="6145" y="1678"/>
                </a:cubicBezTo>
                <a:cubicBezTo>
                  <a:pt x="6132" y="1665"/>
                  <a:pt x="6118" y="1665"/>
                  <a:pt x="6092" y="1652"/>
                </a:cubicBezTo>
                <a:cubicBezTo>
                  <a:pt x="6079" y="1639"/>
                  <a:pt x="6053" y="1625"/>
                  <a:pt x="6039" y="1612"/>
                </a:cubicBezTo>
                <a:lnTo>
                  <a:pt x="6026" y="1612"/>
                </a:lnTo>
                <a:lnTo>
                  <a:pt x="6012" y="1599"/>
                </a:lnTo>
                <a:cubicBezTo>
                  <a:pt x="5947" y="1560"/>
                  <a:pt x="5868" y="1519"/>
                  <a:pt x="5788" y="1493"/>
                </a:cubicBezTo>
                <a:cubicBezTo>
                  <a:pt x="5683" y="1440"/>
                  <a:pt x="5577" y="1401"/>
                  <a:pt x="5457" y="1361"/>
                </a:cubicBezTo>
                <a:lnTo>
                  <a:pt x="5167" y="13"/>
                </a:lnTo>
                <a:lnTo>
                  <a:pt x="364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42" name="Google Shape;13142;p31"/>
          <p:cNvSpPr/>
          <p:nvPr/>
        </p:nvSpPr>
        <p:spPr>
          <a:xfrm>
            <a:off x="-376462" y="-397506"/>
            <a:ext cx="854262" cy="854548"/>
          </a:xfrm>
          <a:custGeom>
            <a:avLst/>
            <a:gdLst/>
            <a:ahLst/>
            <a:cxnLst/>
            <a:rect l="l" t="t" r="r" b="b"/>
            <a:pathLst>
              <a:path w="41809" h="41823" extrusionOk="0">
                <a:moveTo>
                  <a:pt x="20903" y="7700"/>
                </a:moveTo>
                <a:cubicBezTo>
                  <a:pt x="21309" y="7700"/>
                  <a:pt x="21715" y="7719"/>
                  <a:pt x="22120" y="7758"/>
                </a:cubicBezTo>
                <a:lnTo>
                  <a:pt x="22186" y="7758"/>
                </a:lnTo>
                <a:lnTo>
                  <a:pt x="22464" y="7797"/>
                </a:lnTo>
                <a:cubicBezTo>
                  <a:pt x="22543" y="7797"/>
                  <a:pt x="22635" y="7810"/>
                  <a:pt x="22714" y="7823"/>
                </a:cubicBezTo>
                <a:cubicBezTo>
                  <a:pt x="22740" y="7823"/>
                  <a:pt x="22754" y="7823"/>
                  <a:pt x="22781" y="7837"/>
                </a:cubicBezTo>
                <a:cubicBezTo>
                  <a:pt x="24855" y="8128"/>
                  <a:pt x="26824" y="8920"/>
                  <a:pt x="28542" y="10122"/>
                </a:cubicBezTo>
                <a:cubicBezTo>
                  <a:pt x="28554" y="10136"/>
                  <a:pt x="28581" y="10149"/>
                  <a:pt x="28595" y="10162"/>
                </a:cubicBezTo>
                <a:cubicBezTo>
                  <a:pt x="28674" y="10215"/>
                  <a:pt x="28739" y="10268"/>
                  <a:pt x="28819" y="10334"/>
                </a:cubicBezTo>
                <a:cubicBezTo>
                  <a:pt x="28885" y="10374"/>
                  <a:pt x="28951" y="10427"/>
                  <a:pt x="29017" y="10480"/>
                </a:cubicBezTo>
                <a:cubicBezTo>
                  <a:pt x="29030" y="10492"/>
                  <a:pt x="29057" y="10506"/>
                  <a:pt x="29070" y="10519"/>
                </a:cubicBezTo>
                <a:cubicBezTo>
                  <a:pt x="30709" y="11814"/>
                  <a:pt x="32030" y="13492"/>
                  <a:pt x="32915" y="15381"/>
                </a:cubicBezTo>
                <a:cubicBezTo>
                  <a:pt x="32915" y="15408"/>
                  <a:pt x="32929" y="15421"/>
                  <a:pt x="32941" y="15448"/>
                </a:cubicBezTo>
                <a:cubicBezTo>
                  <a:pt x="32981" y="15527"/>
                  <a:pt x="33008" y="15619"/>
                  <a:pt x="33047" y="15698"/>
                </a:cubicBezTo>
                <a:cubicBezTo>
                  <a:pt x="33087" y="15778"/>
                  <a:pt x="33114" y="15857"/>
                  <a:pt x="33153" y="15936"/>
                </a:cubicBezTo>
                <a:cubicBezTo>
                  <a:pt x="33153" y="15950"/>
                  <a:pt x="33166" y="15976"/>
                  <a:pt x="33166" y="15989"/>
                </a:cubicBezTo>
                <a:cubicBezTo>
                  <a:pt x="33946" y="17932"/>
                  <a:pt x="34250" y="20046"/>
                  <a:pt x="34065" y="22134"/>
                </a:cubicBezTo>
                <a:lnTo>
                  <a:pt x="34065" y="22187"/>
                </a:lnTo>
                <a:lnTo>
                  <a:pt x="34025" y="22464"/>
                </a:lnTo>
                <a:cubicBezTo>
                  <a:pt x="34012" y="22557"/>
                  <a:pt x="34012" y="22636"/>
                  <a:pt x="33998" y="22728"/>
                </a:cubicBezTo>
                <a:cubicBezTo>
                  <a:pt x="33998" y="22742"/>
                  <a:pt x="33998" y="22768"/>
                  <a:pt x="33986" y="22781"/>
                </a:cubicBezTo>
                <a:cubicBezTo>
                  <a:pt x="33695" y="24856"/>
                  <a:pt x="32902" y="26838"/>
                  <a:pt x="31699" y="28542"/>
                </a:cubicBezTo>
                <a:cubicBezTo>
                  <a:pt x="31687" y="28568"/>
                  <a:pt x="31673" y="28582"/>
                  <a:pt x="31660" y="28595"/>
                </a:cubicBezTo>
                <a:cubicBezTo>
                  <a:pt x="31607" y="28661"/>
                  <a:pt x="31554" y="28741"/>
                  <a:pt x="31502" y="28806"/>
                </a:cubicBezTo>
                <a:cubicBezTo>
                  <a:pt x="31449" y="28873"/>
                  <a:pt x="31396" y="28952"/>
                  <a:pt x="31343" y="29031"/>
                </a:cubicBezTo>
                <a:lnTo>
                  <a:pt x="31303" y="29071"/>
                </a:lnTo>
                <a:cubicBezTo>
                  <a:pt x="30008" y="30723"/>
                  <a:pt x="28330" y="32044"/>
                  <a:pt x="26428" y="32916"/>
                </a:cubicBezTo>
                <a:cubicBezTo>
                  <a:pt x="26414" y="32929"/>
                  <a:pt x="26387" y="32929"/>
                  <a:pt x="26375" y="32943"/>
                </a:cubicBezTo>
                <a:cubicBezTo>
                  <a:pt x="26295" y="32982"/>
                  <a:pt x="26216" y="33008"/>
                  <a:pt x="26137" y="33048"/>
                </a:cubicBezTo>
                <a:cubicBezTo>
                  <a:pt x="26058" y="33087"/>
                  <a:pt x="25965" y="33114"/>
                  <a:pt x="25885" y="33154"/>
                </a:cubicBezTo>
                <a:cubicBezTo>
                  <a:pt x="25873" y="33167"/>
                  <a:pt x="25846" y="33167"/>
                  <a:pt x="25832" y="33180"/>
                </a:cubicBezTo>
                <a:cubicBezTo>
                  <a:pt x="24265" y="33805"/>
                  <a:pt x="22605" y="34124"/>
                  <a:pt x="20933" y="34124"/>
                </a:cubicBezTo>
                <a:cubicBezTo>
                  <a:pt x="20518" y="34124"/>
                  <a:pt x="20103" y="34105"/>
                  <a:pt x="19689" y="34065"/>
                </a:cubicBezTo>
                <a:lnTo>
                  <a:pt x="19622" y="34065"/>
                </a:lnTo>
                <a:cubicBezTo>
                  <a:pt x="19543" y="34053"/>
                  <a:pt x="19451" y="34053"/>
                  <a:pt x="19372" y="34039"/>
                </a:cubicBezTo>
                <a:lnTo>
                  <a:pt x="19094" y="34000"/>
                </a:lnTo>
                <a:lnTo>
                  <a:pt x="19041" y="34000"/>
                </a:lnTo>
                <a:cubicBezTo>
                  <a:pt x="16967" y="33695"/>
                  <a:pt x="14985" y="32902"/>
                  <a:pt x="13280" y="31701"/>
                </a:cubicBezTo>
                <a:cubicBezTo>
                  <a:pt x="13253" y="31687"/>
                  <a:pt x="13240" y="31674"/>
                  <a:pt x="13227" y="31660"/>
                </a:cubicBezTo>
                <a:cubicBezTo>
                  <a:pt x="13147" y="31608"/>
                  <a:pt x="13082" y="31555"/>
                  <a:pt x="13015" y="31516"/>
                </a:cubicBezTo>
                <a:cubicBezTo>
                  <a:pt x="12936" y="31449"/>
                  <a:pt x="12870" y="31396"/>
                  <a:pt x="12791" y="31343"/>
                </a:cubicBezTo>
                <a:lnTo>
                  <a:pt x="12751" y="31304"/>
                </a:lnTo>
                <a:cubicBezTo>
                  <a:pt x="11100" y="30009"/>
                  <a:pt x="9779" y="28344"/>
                  <a:pt x="8906" y="26442"/>
                </a:cubicBezTo>
                <a:cubicBezTo>
                  <a:pt x="8893" y="26415"/>
                  <a:pt x="8880" y="26401"/>
                  <a:pt x="8880" y="26375"/>
                </a:cubicBezTo>
                <a:cubicBezTo>
                  <a:pt x="8840" y="26309"/>
                  <a:pt x="8813" y="26230"/>
                  <a:pt x="8774" y="26151"/>
                </a:cubicBezTo>
                <a:cubicBezTo>
                  <a:pt x="8734" y="26058"/>
                  <a:pt x="8695" y="25979"/>
                  <a:pt x="8669" y="25887"/>
                </a:cubicBezTo>
                <a:cubicBezTo>
                  <a:pt x="8655" y="25873"/>
                  <a:pt x="8655" y="25846"/>
                  <a:pt x="8642" y="25834"/>
                </a:cubicBezTo>
                <a:cubicBezTo>
                  <a:pt x="7862" y="23891"/>
                  <a:pt x="7559" y="21777"/>
                  <a:pt x="7744" y="19703"/>
                </a:cubicBezTo>
                <a:cubicBezTo>
                  <a:pt x="7756" y="19676"/>
                  <a:pt x="7756" y="19650"/>
                  <a:pt x="7756" y="19636"/>
                </a:cubicBezTo>
                <a:cubicBezTo>
                  <a:pt x="7756" y="19544"/>
                  <a:pt x="7770" y="19465"/>
                  <a:pt x="7783" y="19372"/>
                </a:cubicBezTo>
                <a:cubicBezTo>
                  <a:pt x="7796" y="19292"/>
                  <a:pt x="7809" y="19201"/>
                  <a:pt x="7823" y="19107"/>
                </a:cubicBezTo>
                <a:lnTo>
                  <a:pt x="7823" y="19042"/>
                </a:lnTo>
                <a:cubicBezTo>
                  <a:pt x="8126" y="16967"/>
                  <a:pt x="8919" y="14985"/>
                  <a:pt x="10122" y="13281"/>
                </a:cubicBezTo>
                <a:cubicBezTo>
                  <a:pt x="10135" y="13267"/>
                  <a:pt x="10148" y="13241"/>
                  <a:pt x="10161" y="13228"/>
                </a:cubicBezTo>
                <a:cubicBezTo>
                  <a:pt x="10214" y="13149"/>
                  <a:pt x="10267" y="13082"/>
                  <a:pt x="10320" y="13003"/>
                </a:cubicBezTo>
                <a:lnTo>
                  <a:pt x="10478" y="12805"/>
                </a:lnTo>
                <a:cubicBezTo>
                  <a:pt x="10492" y="12791"/>
                  <a:pt x="10505" y="12765"/>
                  <a:pt x="10518" y="12752"/>
                </a:cubicBezTo>
                <a:cubicBezTo>
                  <a:pt x="11813" y="11114"/>
                  <a:pt x="13478" y="9792"/>
                  <a:pt x="15381" y="8907"/>
                </a:cubicBezTo>
                <a:cubicBezTo>
                  <a:pt x="15407" y="8907"/>
                  <a:pt x="15420" y="8894"/>
                  <a:pt x="15434" y="8880"/>
                </a:cubicBezTo>
                <a:cubicBezTo>
                  <a:pt x="15526" y="8841"/>
                  <a:pt x="15605" y="8815"/>
                  <a:pt x="15698" y="8775"/>
                </a:cubicBezTo>
                <a:cubicBezTo>
                  <a:pt x="15777" y="8735"/>
                  <a:pt x="15843" y="8709"/>
                  <a:pt x="15922" y="8669"/>
                </a:cubicBezTo>
                <a:cubicBezTo>
                  <a:pt x="15949" y="8669"/>
                  <a:pt x="15962" y="8656"/>
                  <a:pt x="15989" y="8642"/>
                </a:cubicBezTo>
                <a:cubicBezTo>
                  <a:pt x="17552" y="8025"/>
                  <a:pt x="19227" y="7700"/>
                  <a:pt x="20903" y="7700"/>
                </a:cubicBezTo>
                <a:close/>
                <a:moveTo>
                  <a:pt x="21697" y="1"/>
                </a:moveTo>
                <a:lnTo>
                  <a:pt x="20296" y="4745"/>
                </a:lnTo>
                <a:cubicBezTo>
                  <a:pt x="19913" y="4758"/>
                  <a:pt x="19516" y="4784"/>
                  <a:pt x="19134" y="4824"/>
                </a:cubicBezTo>
                <a:cubicBezTo>
                  <a:pt x="19107" y="4824"/>
                  <a:pt x="19094" y="4824"/>
                  <a:pt x="19081" y="4837"/>
                </a:cubicBezTo>
                <a:cubicBezTo>
                  <a:pt x="18988" y="4837"/>
                  <a:pt x="18909" y="4851"/>
                  <a:pt x="18817" y="4863"/>
                </a:cubicBezTo>
                <a:cubicBezTo>
                  <a:pt x="18803" y="4863"/>
                  <a:pt x="18776" y="4863"/>
                  <a:pt x="18764" y="4877"/>
                </a:cubicBezTo>
                <a:cubicBezTo>
                  <a:pt x="18697" y="4877"/>
                  <a:pt x="18632" y="4890"/>
                  <a:pt x="18579" y="4903"/>
                </a:cubicBezTo>
                <a:cubicBezTo>
                  <a:pt x="18512" y="4903"/>
                  <a:pt x="18447" y="4916"/>
                  <a:pt x="18394" y="4930"/>
                </a:cubicBezTo>
                <a:cubicBezTo>
                  <a:pt x="18288" y="4943"/>
                  <a:pt x="18182" y="4956"/>
                  <a:pt x="18077" y="4983"/>
                </a:cubicBezTo>
                <a:lnTo>
                  <a:pt x="18024" y="4983"/>
                </a:lnTo>
                <a:cubicBezTo>
                  <a:pt x="17640" y="5062"/>
                  <a:pt x="17257" y="5141"/>
                  <a:pt x="16874" y="5233"/>
                </a:cubicBezTo>
                <a:lnTo>
                  <a:pt x="14192" y="1098"/>
                </a:lnTo>
                <a:lnTo>
                  <a:pt x="11139" y="2419"/>
                </a:lnTo>
                <a:lnTo>
                  <a:pt x="12289" y="7215"/>
                </a:lnTo>
                <a:cubicBezTo>
                  <a:pt x="11958" y="7414"/>
                  <a:pt x="11641" y="7638"/>
                  <a:pt x="11324" y="7863"/>
                </a:cubicBezTo>
                <a:cubicBezTo>
                  <a:pt x="11324" y="7876"/>
                  <a:pt x="11324" y="7876"/>
                  <a:pt x="11311" y="7876"/>
                </a:cubicBezTo>
                <a:cubicBezTo>
                  <a:pt x="11311" y="7890"/>
                  <a:pt x="11298" y="7890"/>
                  <a:pt x="11285" y="7902"/>
                </a:cubicBezTo>
                <a:cubicBezTo>
                  <a:pt x="11192" y="7969"/>
                  <a:pt x="11113" y="8035"/>
                  <a:pt x="11021" y="8087"/>
                </a:cubicBezTo>
                <a:cubicBezTo>
                  <a:pt x="10980" y="8128"/>
                  <a:pt x="10928" y="8167"/>
                  <a:pt x="10875" y="8207"/>
                </a:cubicBezTo>
                <a:cubicBezTo>
                  <a:pt x="10836" y="8246"/>
                  <a:pt x="10783" y="8286"/>
                  <a:pt x="10730" y="8325"/>
                </a:cubicBezTo>
                <a:lnTo>
                  <a:pt x="10690" y="8365"/>
                </a:lnTo>
                <a:lnTo>
                  <a:pt x="10492" y="8524"/>
                </a:lnTo>
                <a:cubicBezTo>
                  <a:pt x="10478" y="8537"/>
                  <a:pt x="10452" y="8550"/>
                  <a:pt x="10439" y="8563"/>
                </a:cubicBezTo>
                <a:cubicBezTo>
                  <a:pt x="10148" y="8815"/>
                  <a:pt x="9858" y="9079"/>
                  <a:pt x="9580" y="9356"/>
                </a:cubicBezTo>
                <a:lnTo>
                  <a:pt x="5180" y="7110"/>
                </a:lnTo>
                <a:lnTo>
                  <a:pt x="3198" y="9779"/>
                </a:lnTo>
                <a:lnTo>
                  <a:pt x="6594" y="13346"/>
                </a:lnTo>
                <a:cubicBezTo>
                  <a:pt x="6409" y="13690"/>
                  <a:pt x="6250" y="14047"/>
                  <a:pt x="6091" y="14403"/>
                </a:cubicBezTo>
                <a:cubicBezTo>
                  <a:pt x="6079" y="14430"/>
                  <a:pt x="6079" y="14444"/>
                  <a:pt x="6065" y="14456"/>
                </a:cubicBezTo>
                <a:cubicBezTo>
                  <a:pt x="6026" y="14549"/>
                  <a:pt x="5986" y="14655"/>
                  <a:pt x="5947" y="14747"/>
                </a:cubicBezTo>
                <a:cubicBezTo>
                  <a:pt x="5933" y="14761"/>
                  <a:pt x="5933" y="14761"/>
                  <a:pt x="5933" y="14773"/>
                </a:cubicBezTo>
                <a:cubicBezTo>
                  <a:pt x="5933" y="14773"/>
                  <a:pt x="5933" y="14787"/>
                  <a:pt x="5920" y="14787"/>
                </a:cubicBezTo>
                <a:cubicBezTo>
                  <a:pt x="5906" y="14826"/>
                  <a:pt x="5894" y="14879"/>
                  <a:pt x="5867" y="14919"/>
                </a:cubicBezTo>
                <a:cubicBezTo>
                  <a:pt x="5854" y="14985"/>
                  <a:pt x="5827" y="15038"/>
                  <a:pt x="5801" y="15104"/>
                </a:cubicBezTo>
                <a:cubicBezTo>
                  <a:pt x="5762" y="15196"/>
                  <a:pt x="5721" y="15302"/>
                  <a:pt x="5695" y="15395"/>
                </a:cubicBezTo>
                <a:cubicBezTo>
                  <a:pt x="5682" y="15421"/>
                  <a:pt x="5682" y="15434"/>
                  <a:pt x="5669" y="15448"/>
                </a:cubicBezTo>
                <a:cubicBezTo>
                  <a:pt x="5536" y="15818"/>
                  <a:pt x="5418" y="16188"/>
                  <a:pt x="5312" y="16570"/>
                </a:cubicBezTo>
                <a:lnTo>
                  <a:pt x="397" y="16822"/>
                </a:lnTo>
                <a:lnTo>
                  <a:pt x="0" y="20125"/>
                </a:lnTo>
                <a:lnTo>
                  <a:pt x="4731" y="21526"/>
                </a:lnTo>
                <a:cubicBezTo>
                  <a:pt x="4744" y="21909"/>
                  <a:pt x="4770" y="22305"/>
                  <a:pt x="4823" y="22689"/>
                </a:cubicBezTo>
                <a:lnTo>
                  <a:pt x="4823" y="22742"/>
                </a:lnTo>
                <a:lnTo>
                  <a:pt x="4863" y="23059"/>
                </a:lnTo>
                <a:cubicBezTo>
                  <a:pt x="4876" y="23124"/>
                  <a:pt x="4876" y="23191"/>
                  <a:pt x="4889" y="23244"/>
                </a:cubicBezTo>
                <a:cubicBezTo>
                  <a:pt x="4902" y="23309"/>
                  <a:pt x="4902" y="23376"/>
                  <a:pt x="4916" y="23429"/>
                </a:cubicBezTo>
                <a:cubicBezTo>
                  <a:pt x="4929" y="23535"/>
                  <a:pt x="4955" y="23640"/>
                  <a:pt x="4969" y="23746"/>
                </a:cubicBezTo>
                <a:cubicBezTo>
                  <a:pt x="4969" y="23759"/>
                  <a:pt x="4981" y="23785"/>
                  <a:pt x="4981" y="23799"/>
                </a:cubicBezTo>
                <a:cubicBezTo>
                  <a:pt x="4981" y="23825"/>
                  <a:pt x="4995" y="23852"/>
                  <a:pt x="4995" y="23891"/>
                </a:cubicBezTo>
                <a:cubicBezTo>
                  <a:pt x="5048" y="24142"/>
                  <a:pt x="5101" y="24407"/>
                  <a:pt x="5166" y="24657"/>
                </a:cubicBezTo>
                <a:cubicBezTo>
                  <a:pt x="5180" y="24750"/>
                  <a:pt x="5207" y="24856"/>
                  <a:pt x="5233" y="24948"/>
                </a:cubicBezTo>
                <a:lnTo>
                  <a:pt x="1097" y="27631"/>
                </a:lnTo>
                <a:lnTo>
                  <a:pt x="2405" y="30683"/>
                </a:lnTo>
                <a:lnTo>
                  <a:pt x="7201" y="29534"/>
                </a:lnTo>
                <a:cubicBezTo>
                  <a:pt x="7413" y="29851"/>
                  <a:pt x="7624" y="30180"/>
                  <a:pt x="7862" y="30498"/>
                </a:cubicBezTo>
                <a:lnTo>
                  <a:pt x="7902" y="30538"/>
                </a:lnTo>
                <a:cubicBezTo>
                  <a:pt x="7955" y="30630"/>
                  <a:pt x="8021" y="30709"/>
                  <a:pt x="8087" y="30788"/>
                </a:cubicBezTo>
                <a:lnTo>
                  <a:pt x="8206" y="30947"/>
                </a:lnTo>
                <a:cubicBezTo>
                  <a:pt x="8246" y="30987"/>
                  <a:pt x="8285" y="31040"/>
                  <a:pt x="8325" y="31093"/>
                </a:cubicBezTo>
                <a:lnTo>
                  <a:pt x="8523" y="31331"/>
                </a:lnTo>
                <a:cubicBezTo>
                  <a:pt x="8536" y="31343"/>
                  <a:pt x="8549" y="31357"/>
                  <a:pt x="8563" y="31383"/>
                </a:cubicBezTo>
                <a:cubicBezTo>
                  <a:pt x="8813" y="31674"/>
                  <a:pt x="9078" y="31965"/>
                  <a:pt x="9342" y="32242"/>
                </a:cubicBezTo>
                <a:lnTo>
                  <a:pt x="7109" y="36629"/>
                </a:lnTo>
                <a:lnTo>
                  <a:pt x="9779" y="38624"/>
                </a:lnTo>
                <a:lnTo>
                  <a:pt x="13346" y="35228"/>
                </a:lnTo>
                <a:cubicBezTo>
                  <a:pt x="13690" y="35400"/>
                  <a:pt x="14046" y="35572"/>
                  <a:pt x="14403" y="35730"/>
                </a:cubicBezTo>
                <a:cubicBezTo>
                  <a:pt x="14416" y="35744"/>
                  <a:pt x="14430" y="35744"/>
                  <a:pt x="14456" y="35757"/>
                </a:cubicBezTo>
                <a:cubicBezTo>
                  <a:pt x="14548" y="35797"/>
                  <a:pt x="14641" y="35836"/>
                  <a:pt x="14747" y="35876"/>
                </a:cubicBezTo>
                <a:cubicBezTo>
                  <a:pt x="14800" y="35902"/>
                  <a:pt x="14865" y="35929"/>
                  <a:pt x="14918" y="35955"/>
                </a:cubicBezTo>
                <a:cubicBezTo>
                  <a:pt x="14971" y="35968"/>
                  <a:pt x="15037" y="35994"/>
                  <a:pt x="15090" y="36021"/>
                </a:cubicBezTo>
                <a:cubicBezTo>
                  <a:pt x="15196" y="36061"/>
                  <a:pt x="15288" y="36100"/>
                  <a:pt x="15394" y="36127"/>
                </a:cubicBezTo>
                <a:cubicBezTo>
                  <a:pt x="15407" y="36140"/>
                  <a:pt x="15434" y="36140"/>
                  <a:pt x="15447" y="36153"/>
                </a:cubicBezTo>
                <a:cubicBezTo>
                  <a:pt x="15817" y="36285"/>
                  <a:pt x="16187" y="36405"/>
                  <a:pt x="16557" y="36510"/>
                </a:cubicBezTo>
                <a:lnTo>
                  <a:pt x="16821" y="41426"/>
                </a:lnTo>
                <a:lnTo>
                  <a:pt x="20124" y="41822"/>
                </a:lnTo>
                <a:lnTo>
                  <a:pt x="21512" y="37092"/>
                </a:lnTo>
                <a:cubicBezTo>
                  <a:pt x="21909" y="37078"/>
                  <a:pt x="22291" y="37039"/>
                  <a:pt x="22688" y="36999"/>
                </a:cubicBezTo>
                <a:lnTo>
                  <a:pt x="22740" y="36999"/>
                </a:lnTo>
                <a:cubicBezTo>
                  <a:pt x="22820" y="36986"/>
                  <a:pt x="22913" y="36972"/>
                  <a:pt x="22992" y="36960"/>
                </a:cubicBezTo>
                <a:lnTo>
                  <a:pt x="23058" y="36960"/>
                </a:lnTo>
                <a:cubicBezTo>
                  <a:pt x="23110" y="36946"/>
                  <a:pt x="23177" y="36933"/>
                  <a:pt x="23243" y="36933"/>
                </a:cubicBezTo>
                <a:cubicBezTo>
                  <a:pt x="23295" y="36919"/>
                  <a:pt x="23362" y="36907"/>
                  <a:pt x="23428" y="36907"/>
                </a:cubicBezTo>
                <a:cubicBezTo>
                  <a:pt x="23533" y="36880"/>
                  <a:pt x="23639" y="36867"/>
                  <a:pt x="23745" y="36854"/>
                </a:cubicBezTo>
                <a:cubicBezTo>
                  <a:pt x="23758" y="36840"/>
                  <a:pt x="23771" y="36840"/>
                  <a:pt x="23785" y="36840"/>
                </a:cubicBezTo>
                <a:lnTo>
                  <a:pt x="23798" y="36840"/>
                </a:lnTo>
                <a:cubicBezTo>
                  <a:pt x="24181" y="36775"/>
                  <a:pt x="24564" y="36682"/>
                  <a:pt x="24934" y="36590"/>
                </a:cubicBezTo>
                <a:lnTo>
                  <a:pt x="27617" y="40725"/>
                </a:lnTo>
                <a:lnTo>
                  <a:pt x="30682" y="39417"/>
                </a:lnTo>
                <a:lnTo>
                  <a:pt x="29520" y="34620"/>
                </a:lnTo>
                <a:cubicBezTo>
                  <a:pt x="29599" y="34567"/>
                  <a:pt x="29691" y="34514"/>
                  <a:pt x="29770" y="34462"/>
                </a:cubicBezTo>
                <a:cubicBezTo>
                  <a:pt x="29981" y="34317"/>
                  <a:pt x="30207" y="34171"/>
                  <a:pt x="30418" y="34012"/>
                </a:cubicBezTo>
                <a:cubicBezTo>
                  <a:pt x="30444" y="34000"/>
                  <a:pt x="30471" y="33973"/>
                  <a:pt x="30484" y="33960"/>
                </a:cubicBezTo>
                <a:cubicBezTo>
                  <a:pt x="30497" y="33960"/>
                  <a:pt x="30497" y="33960"/>
                  <a:pt x="30497" y="33947"/>
                </a:cubicBezTo>
                <a:cubicBezTo>
                  <a:pt x="30510" y="33947"/>
                  <a:pt x="30524" y="33933"/>
                  <a:pt x="30536" y="33920"/>
                </a:cubicBezTo>
                <a:cubicBezTo>
                  <a:pt x="30616" y="33868"/>
                  <a:pt x="30709" y="33801"/>
                  <a:pt x="30788" y="33735"/>
                </a:cubicBezTo>
                <a:cubicBezTo>
                  <a:pt x="30841" y="33695"/>
                  <a:pt x="30880" y="33656"/>
                  <a:pt x="30933" y="33616"/>
                </a:cubicBezTo>
                <a:cubicBezTo>
                  <a:pt x="30986" y="33577"/>
                  <a:pt x="31039" y="33537"/>
                  <a:pt x="31079" y="33498"/>
                </a:cubicBezTo>
                <a:cubicBezTo>
                  <a:pt x="31105" y="33484"/>
                  <a:pt x="31118" y="33471"/>
                  <a:pt x="31132" y="33457"/>
                </a:cubicBezTo>
                <a:lnTo>
                  <a:pt x="31329" y="33299"/>
                </a:lnTo>
                <a:lnTo>
                  <a:pt x="31369" y="33260"/>
                </a:lnTo>
                <a:cubicBezTo>
                  <a:pt x="31673" y="33008"/>
                  <a:pt x="31964" y="32744"/>
                  <a:pt x="32242" y="32480"/>
                </a:cubicBezTo>
                <a:lnTo>
                  <a:pt x="36628" y="34713"/>
                </a:lnTo>
                <a:lnTo>
                  <a:pt x="38623" y="32044"/>
                </a:lnTo>
                <a:lnTo>
                  <a:pt x="35214" y="28476"/>
                </a:lnTo>
                <a:cubicBezTo>
                  <a:pt x="35399" y="28133"/>
                  <a:pt x="35571" y="27776"/>
                  <a:pt x="35730" y="27419"/>
                </a:cubicBezTo>
                <a:cubicBezTo>
                  <a:pt x="35730" y="27406"/>
                  <a:pt x="35743" y="27379"/>
                  <a:pt x="35756" y="27366"/>
                </a:cubicBezTo>
                <a:cubicBezTo>
                  <a:pt x="35795" y="27273"/>
                  <a:pt x="35836" y="27168"/>
                  <a:pt x="35875" y="27076"/>
                </a:cubicBezTo>
                <a:cubicBezTo>
                  <a:pt x="35901" y="27023"/>
                  <a:pt x="35928" y="26956"/>
                  <a:pt x="35941" y="26903"/>
                </a:cubicBezTo>
                <a:cubicBezTo>
                  <a:pt x="35968" y="26838"/>
                  <a:pt x="35994" y="26785"/>
                  <a:pt x="36007" y="26732"/>
                </a:cubicBezTo>
                <a:cubicBezTo>
                  <a:pt x="36047" y="26627"/>
                  <a:pt x="36086" y="26534"/>
                  <a:pt x="36126" y="26428"/>
                </a:cubicBezTo>
                <a:cubicBezTo>
                  <a:pt x="36126" y="26415"/>
                  <a:pt x="36139" y="26389"/>
                  <a:pt x="36139" y="26375"/>
                </a:cubicBezTo>
                <a:cubicBezTo>
                  <a:pt x="36271" y="26005"/>
                  <a:pt x="36391" y="25635"/>
                  <a:pt x="36496" y="25265"/>
                </a:cubicBezTo>
                <a:lnTo>
                  <a:pt x="41424" y="25001"/>
                </a:lnTo>
                <a:lnTo>
                  <a:pt x="41808" y="21697"/>
                </a:lnTo>
                <a:lnTo>
                  <a:pt x="37078" y="20310"/>
                </a:lnTo>
                <a:cubicBezTo>
                  <a:pt x="37064" y="19914"/>
                  <a:pt x="37038" y="19530"/>
                  <a:pt x="36998" y="19134"/>
                </a:cubicBezTo>
                <a:cubicBezTo>
                  <a:pt x="36998" y="19121"/>
                  <a:pt x="36985" y="19107"/>
                  <a:pt x="36985" y="19081"/>
                </a:cubicBezTo>
                <a:lnTo>
                  <a:pt x="36946" y="18764"/>
                </a:lnTo>
                <a:cubicBezTo>
                  <a:pt x="36946" y="18698"/>
                  <a:pt x="36932" y="18646"/>
                  <a:pt x="36919" y="18579"/>
                </a:cubicBezTo>
                <a:cubicBezTo>
                  <a:pt x="36919" y="18513"/>
                  <a:pt x="36905" y="18461"/>
                  <a:pt x="36893" y="18394"/>
                </a:cubicBezTo>
                <a:cubicBezTo>
                  <a:pt x="36879" y="18288"/>
                  <a:pt x="36866" y="18183"/>
                  <a:pt x="36840" y="18077"/>
                </a:cubicBezTo>
                <a:lnTo>
                  <a:pt x="36840" y="18024"/>
                </a:lnTo>
                <a:cubicBezTo>
                  <a:pt x="36761" y="17641"/>
                  <a:pt x="36681" y="17258"/>
                  <a:pt x="36588" y="16888"/>
                </a:cubicBezTo>
                <a:lnTo>
                  <a:pt x="40725" y="14192"/>
                </a:lnTo>
                <a:lnTo>
                  <a:pt x="39403" y="11140"/>
                </a:lnTo>
                <a:lnTo>
                  <a:pt x="34606" y="12303"/>
                </a:lnTo>
                <a:cubicBezTo>
                  <a:pt x="34409" y="11972"/>
                  <a:pt x="34183" y="11642"/>
                  <a:pt x="33946" y="11338"/>
                </a:cubicBezTo>
                <a:cubicBezTo>
                  <a:pt x="33946" y="11312"/>
                  <a:pt x="33933" y="11299"/>
                  <a:pt x="33919" y="11285"/>
                </a:cubicBezTo>
                <a:cubicBezTo>
                  <a:pt x="33854" y="11206"/>
                  <a:pt x="33787" y="11114"/>
                  <a:pt x="33721" y="11035"/>
                </a:cubicBezTo>
                <a:cubicBezTo>
                  <a:pt x="33695" y="10982"/>
                  <a:pt x="33655" y="10929"/>
                  <a:pt x="33616" y="10889"/>
                </a:cubicBezTo>
                <a:cubicBezTo>
                  <a:pt x="33576" y="10836"/>
                  <a:pt x="33536" y="10783"/>
                  <a:pt x="33496" y="10744"/>
                </a:cubicBezTo>
                <a:cubicBezTo>
                  <a:pt x="33431" y="10651"/>
                  <a:pt x="33364" y="10572"/>
                  <a:pt x="33285" y="10492"/>
                </a:cubicBezTo>
                <a:cubicBezTo>
                  <a:pt x="33285" y="10480"/>
                  <a:pt x="33272" y="10466"/>
                  <a:pt x="33258" y="10453"/>
                </a:cubicBezTo>
                <a:cubicBezTo>
                  <a:pt x="33008" y="10149"/>
                  <a:pt x="32744" y="9858"/>
                  <a:pt x="32466" y="9581"/>
                </a:cubicBezTo>
                <a:lnTo>
                  <a:pt x="34712" y="5194"/>
                </a:lnTo>
                <a:lnTo>
                  <a:pt x="32043" y="3198"/>
                </a:lnTo>
                <a:lnTo>
                  <a:pt x="28462" y="6607"/>
                </a:lnTo>
                <a:cubicBezTo>
                  <a:pt x="28119" y="6422"/>
                  <a:pt x="27775" y="6251"/>
                  <a:pt x="27418" y="6093"/>
                </a:cubicBezTo>
                <a:cubicBezTo>
                  <a:pt x="27392" y="6079"/>
                  <a:pt x="27379" y="6079"/>
                  <a:pt x="27365" y="6066"/>
                </a:cubicBezTo>
                <a:cubicBezTo>
                  <a:pt x="27260" y="6026"/>
                  <a:pt x="27168" y="5987"/>
                  <a:pt x="27075" y="5947"/>
                </a:cubicBezTo>
                <a:cubicBezTo>
                  <a:pt x="27009" y="5920"/>
                  <a:pt x="26956" y="5894"/>
                  <a:pt x="26890" y="5881"/>
                </a:cubicBezTo>
                <a:cubicBezTo>
                  <a:pt x="26837" y="5855"/>
                  <a:pt x="26784" y="5828"/>
                  <a:pt x="26718" y="5802"/>
                </a:cubicBezTo>
                <a:cubicBezTo>
                  <a:pt x="26625" y="5776"/>
                  <a:pt x="26520" y="5735"/>
                  <a:pt x="26428" y="5696"/>
                </a:cubicBezTo>
                <a:cubicBezTo>
                  <a:pt x="26401" y="5696"/>
                  <a:pt x="26387" y="5683"/>
                  <a:pt x="26375" y="5683"/>
                </a:cubicBezTo>
                <a:cubicBezTo>
                  <a:pt x="26005" y="5550"/>
                  <a:pt x="25635" y="5432"/>
                  <a:pt x="25251" y="5326"/>
                </a:cubicBezTo>
                <a:lnTo>
                  <a:pt x="25001" y="397"/>
                </a:lnTo>
                <a:lnTo>
                  <a:pt x="21697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3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44" name="Google Shape;13144;p3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04175" y="-73119"/>
            <a:ext cx="9352349" cy="528973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45" name="Google Shape;13145;p32"/>
          <p:cNvGrpSpPr/>
          <p:nvPr/>
        </p:nvGrpSpPr>
        <p:grpSpPr>
          <a:xfrm>
            <a:off x="6801556" y="-1249127"/>
            <a:ext cx="2898169" cy="3087419"/>
            <a:chOff x="6801556" y="-1249127"/>
            <a:chExt cx="2898169" cy="3087419"/>
          </a:xfrm>
        </p:grpSpPr>
        <p:sp>
          <p:nvSpPr>
            <p:cNvPr id="13146" name="Google Shape;13146;p32"/>
            <p:cNvSpPr/>
            <p:nvPr/>
          </p:nvSpPr>
          <p:spPr>
            <a:xfrm>
              <a:off x="8642100" y="539500"/>
              <a:ext cx="177645" cy="187055"/>
            </a:xfrm>
            <a:custGeom>
              <a:avLst/>
              <a:gdLst/>
              <a:ahLst/>
              <a:cxnLst/>
              <a:rect l="l" t="t" r="r" b="b"/>
              <a:pathLst>
                <a:path w="8722" h="9184" extrusionOk="0">
                  <a:moveTo>
                    <a:pt x="4388" y="2458"/>
                  </a:moveTo>
                  <a:cubicBezTo>
                    <a:pt x="4394" y="2464"/>
                    <a:pt x="4401" y="2464"/>
                    <a:pt x="4407" y="2464"/>
                  </a:cubicBezTo>
                  <a:cubicBezTo>
                    <a:pt x="4414" y="2464"/>
                    <a:pt x="4420" y="2464"/>
                    <a:pt x="4427" y="2471"/>
                  </a:cubicBezTo>
                  <a:cubicBezTo>
                    <a:pt x="4770" y="2471"/>
                    <a:pt x="5101" y="2564"/>
                    <a:pt x="5392" y="2735"/>
                  </a:cubicBezTo>
                  <a:lnTo>
                    <a:pt x="5405" y="2735"/>
                  </a:lnTo>
                  <a:cubicBezTo>
                    <a:pt x="5418" y="2749"/>
                    <a:pt x="5431" y="2749"/>
                    <a:pt x="5445" y="2762"/>
                  </a:cubicBezTo>
                  <a:cubicBezTo>
                    <a:pt x="5457" y="2762"/>
                    <a:pt x="5471" y="2775"/>
                    <a:pt x="5471" y="2775"/>
                  </a:cubicBezTo>
                  <a:lnTo>
                    <a:pt x="5484" y="2788"/>
                  </a:lnTo>
                  <a:cubicBezTo>
                    <a:pt x="5775" y="2960"/>
                    <a:pt x="6012" y="3211"/>
                    <a:pt x="6185" y="3501"/>
                  </a:cubicBezTo>
                  <a:cubicBezTo>
                    <a:pt x="6197" y="3515"/>
                    <a:pt x="6197" y="3528"/>
                    <a:pt x="6211" y="3542"/>
                  </a:cubicBezTo>
                  <a:cubicBezTo>
                    <a:pt x="6224" y="3554"/>
                    <a:pt x="6224" y="3568"/>
                    <a:pt x="6238" y="3581"/>
                  </a:cubicBezTo>
                  <a:lnTo>
                    <a:pt x="6238" y="3595"/>
                  </a:lnTo>
                  <a:cubicBezTo>
                    <a:pt x="6396" y="3885"/>
                    <a:pt x="6475" y="4215"/>
                    <a:pt x="6488" y="4559"/>
                  </a:cubicBezTo>
                  <a:lnTo>
                    <a:pt x="6488" y="4572"/>
                  </a:lnTo>
                  <a:lnTo>
                    <a:pt x="6488" y="4611"/>
                  </a:lnTo>
                  <a:lnTo>
                    <a:pt x="6488" y="4652"/>
                  </a:lnTo>
                  <a:lnTo>
                    <a:pt x="6488" y="4664"/>
                  </a:lnTo>
                  <a:cubicBezTo>
                    <a:pt x="6475" y="4995"/>
                    <a:pt x="6382" y="5325"/>
                    <a:pt x="6211" y="5629"/>
                  </a:cubicBezTo>
                  <a:cubicBezTo>
                    <a:pt x="6197" y="5642"/>
                    <a:pt x="6197" y="5656"/>
                    <a:pt x="6185" y="5669"/>
                  </a:cubicBezTo>
                  <a:cubicBezTo>
                    <a:pt x="6185" y="5682"/>
                    <a:pt x="6171" y="5695"/>
                    <a:pt x="6171" y="5709"/>
                  </a:cubicBezTo>
                  <a:lnTo>
                    <a:pt x="6158" y="5709"/>
                  </a:lnTo>
                  <a:cubicBezTo>
                    <a:pt x="5986" y="5999"/>
                    <a:pt x="5735" y="6237"/>
                    <a:pt x="5445" y="6408"/>
                  </a:cubicBezTo>
                  <a:lnTo>
                    <a:pt x="5445" y="6422"/>
                  </a:lnTo>
                  <a:cubicBezTo>
                    <a:pt x="5431" y="6422"/>
                    <a:pt x="5418" y="6435"/>
                    <a:pt x="5405" y="6435"/>
                  </a:cubicBezTo>
                  <a:cubicBezTo>
                    <a:pt x="5392" y="6449"/>
                    <a:pt x="5378" y="6449"/>
                    <a:pt x="5366" y="6461"/>
                  </a:cubicBezTo>
                  <a:lnTo>
                    <a:pt x="5352" y="6461"/>
                  </a:lnTo>
                  <a:cubicBezTo>
                    <a:pt x="5061" y="6620"/>
                    <a:pt x="4731" y="6713"/>
                    <a:pt x="4388" y="6713"/>
                  </a:cubicBezTo>
                  <a:lnTo>
                    <a:pt x="4282" y="6713"/>
                  </a:lnTo>
                  <a:cubicBezTo>
                    <a:pt x="3951" y="6699"/>
                    <a:pt x="3621" y="6607"/>
                    <a:pt x="3331" y="6449"/>
                  </a:cubicBezTo>
                  <a:cubicBezTo>
                    <a:pt x="3317" y="6449"/>
                    <a:pt x="3317" y="6449"/>
                    <a:pt x="3317" y="6435"/>
                  </a:cubicBezTo>
                  <a:cubicBezTo>
                    <a:pt x="3304" y="6435"/>
                    <a:pt x="3290" y="6422"/>
                    <a:pt x="3278" y="6422"/>
                  </a:cubicBezTo>
                  <a:cubicBezTo>
                    <a:pt x="3264" y="6408"/>
                    <a:pt x="3251" y="6408"/>
                    <a:pt x="3238" y="6396"/>
                  </a:cubicBezTo>
                  <a:cubicBezTo>
                    <a:pt x="2947" y="6211"/>
                    <a:pt x="2709" y="5973"/>
                    <a:pt x="2538" y="5682"/>
                  </a:cubicBezTo>
                  <a:cubicBezTo>
                    <a:pt x="2538" y="5682"/>
                    <a:pt x="2538" y="5669"/>
                    <a:pt x="2524" y="5669"/>
                  </a:cubicBezTo>
                  <a:cubicBezTo>
                    <a:pt x="2524" y="5656"/>
                    <a:pt x="2511" y="5642"/>
                    <a:pt x="2511" y="5629"/>
                  </a:cubicBezTo>
                  <a:lnTo>
                    <a:pt x="2485" y="5603"/>
                  </a:lnTo>
                  <a:lnTo>
                    <a:pt x="2485" y="5589"/>
                  </a:lnTo>
                  <a:cubicBezTo>
                    <a:pt x="2326" y="5286"/>
                    <a:pt x="2247" y="4955"/>
                    <a:pt x="2233" y="4625"/>
                  </a:cubicBezTo>
                  <a:lnTo>
                    <a:pt x="2233" y="4611"/>
                  </a:lnTo>
                  <a:lnTo>
                    <a:pt x="2233" y="4572"/>
                  </a:lnTo>
                  <a:lnTo>
                    <a:pt x="2233" y="4519"/>
                  </a:lnTo>
                  <a:cubicBezTo>
                    <a:pt x="2247" y="4176"/>
                    <a:pt x="2339" y="3845"/>
                    <a:pt x="2498" y="3554"/>
                  </a:cubicBezTo>
                  <a:cubicBezTo>
                    <a:pt x="2511" y="3554"/>
                    <a:pt x="2511" y="3554"/>
                    <a:pt x="2511" y="3542"/>
                  </a:cubicBezTo>
                  <a:cubicBezTo>
                    <a:pt x="2511" y="3528"/>
                    <a:pt x="2524" y="3528"/>
                    <a:pt x="2524" y="3515"/>
                  </a:cubicBezTo>
                  <a:cubicBezTo>
                    <a:pt x="2538" y="3501"/>
                    <a:pt x="2538" y="3489"/>
                    <a:pt x="2550" y="3475"/>
                  </a:cubicBezTo>
                  <a:lnTo>
                    <a:pt x="2550" y="3462"/>
                  </a:lnTo>
                  <a:cubicBezTo>
                    <a:pt x="2735" y="3184"/>
                    <a:pt x="2987" y="2934"/>
                    <a:pt x="3264" y="2762"/>
                  </a:cubicBezTo>
                  <a:lnTo>
                    <a:pt x="3278" y="2762"/>
                  </a:lnTo>
                  <a:cubicBezTo>
                    <a:pt x="3290" y="2749"/>
                    <a:pt x="3304" y="2749"/>
                    <a:pt x="3317" y="2735"/>
                  </a:cubicBezTo>
                  <a:cubicBezTo>
                    <a:pt x="3331" y="2735"/>
                    <a:pt x="3343" y="2722"/>
                    <a:pt x="3357" y="2722"/>
                  </a:cubicBezTo>
                  <a:lnTo>
                    <a:pt x="3357" y="2709"/>
                  </a:lnTo>
                  <a:cubicBezTo>
                    <a:pt x="3660" y="2550"/>
                    <a:pt x="3991" y="2471"/>
                    <a:pt x="4321" y="2458"/>
                  </a:cubicBezTo>
                  <a:close/>
                  <a:moveTo>
                    <a:pt x="3648" y="0"/>
                  </a:moveTo>
                  <a:lnTo>
                    <a:pt x="3317" y="1334"/>
                  </a:lnTo>
                  <a:cubicBezTo>
                    <a:pt x="3211" y="1375"/>
                    <a:pt x="3093" y="1414"/>
                    <a:pt x="2987" y="1467"/>
                  </a:cubicBezTo>
                  <a:cubicBezTo>
                    <a:pt x="2908" y="1493"/>
                    <a:pt x="2829" y="1533"/>
                    <a:pt x="2762" y="1572"/>
                  </a:cubicBezTo>
                  <a:cubicBezTo>
                    <a:pt x="2762" y="1572"/>
                    <a:pt x="2749" y="1572"/>
                    <a:pt x="2749" y="1586"/>
                  </a:cubicBezTo>
                  <a:lnTo>
                    <a:pt x="2735" y="1586"/>
                  </a:lnTo>
                  <a:cubicBezTo>
                    <a:pt x="2723" y="1599"/>
                    <a:pt x="2696" y="1612"/>
                    <a:pt x="2683" y="1612"/>
                  </a:cubicBezTo>
                  <a:lnTo>
                    <a:pt x="2670" y="1625"/>
                  </a:lnTo>
                  <a:cubicBezTo>
                    <a:pt x="2656" y="1625"/>
                    <a:pt x="2644" y="1639"/>
                    <a:pt x="2630" y="1652"/>
                  </a:cubicBezTo>
                  <a:lnTo>
                    <a:pt x="2617" y="1652"/>
                  </a:lnTo>
                  <a:cubicBezTo>
                    <a:pt x="2445" y="1757"/>
                    <a:pt x="2274" y="1877"/>
                    <a:pt x="2115" y="2022"/>
                  </a:cubicBezTo>
                  <a:lnTo>
                    <a:pt x="794" y="1612"/>
                  </a:lnTo>
                  <a:lnTo>
                    <a:pt x="27" y="2907"/>
                  </a:lnTo>
                  <a:lnTo>
                    <a:pt x="1018" y="3859"/>
                  </a:lnTo>
                  <a:cubicBezTo>
                    <a:pt x="1005" y="3924"/>
                    <a:pt x="1005" y="3991"/>
                    <a:pt x="991" y="4056"/>
                  </a:cubicBezTo>
                  <a:cubicBezTo>
                    <a:pt x="979" y="4109"/>
                    <a:pt x="979" y="4162"/>
                    <a:pt x="965" y="4215"/>
                  </a:cubicBezTo>
                  <a:cubicBezTo>
                    <a:pt x="965" y="4241"/>
                    <a:pt x="965" y="4268"/>
                    <a:pt x="952" y="4294"/>
                  </a:cubicBezTo>
                  <a:lnTo>
                    <a:pt x="952" y="4467"/>
                  </a:lnTo>
                  <a:lnTo>
                    <a:pt x="952" y="4479"/>
                  </a:lnTo>
                  <a:lnTo>
                    <a:pt x="952" y="4493"/>
                  </a:lnTo>
                  <a:lnTo>
                    <a:pt x="952" y="4559"/>
                  </a:lnTo>
                  <a:lnTo>
                    <a:pt x="952" y="4625"/>
                  </a:lnTo>
                  <a:cubicBezTo>
                    <a:pt x="952" y="4837"/>
                    <a:pt x="965" y="5048"/>
                    <a:pt x="1005" y="5246"/>
                  </a:cubicBezTo>
                  <a:lnTo>
                    <a:pt x="1" y="6184"/>
                  </a:lnTo>
                  <a:lnTo>
                    <a:pt x="741" y="7506"/>
                  </a:lnTo>
                  <a:lnTo>
                    <a:pt x="2062" y="7122"/>
                  </a:lnTo>
                  <a:cubicBezTo>
                    <a:pt x="2115" y="7162"/>
                    <a:pt x="2154" y="7201"/>
                    <a:pt x="2207" y="7241"/>
                  </a:cubicBezTo>
                  <a:cubicBezTo>
                    <a:pt x="2247" y="7281"/>
                    <a:pt x="2300" y="7307"/>
                    <a:pt x="2339" y="7347"/>
                  </a:cubicBezTo>
                  <a:cubicBezTo>
                    <a:pt x="2366" y="7360"/>
                    <a:pt x="2379" y="7374"/>
                    <a:pt x="2406" y="7386"/>
                  </a:cubicBezTo>
                  <a:cubicBezTo>
                    <a:pt x="2459" y="7426"/>
                    <a:pt x="2498" y="7453"/>
                    <a:pt x="2550" y="7479"/>
                  </a:cubicBezTo>
                  <a:cubicBezTo>
                    <a:pt x="2550" y="7479"/>
                    <a:pt x="2550" y="7492"/>
                    <a:pt x="2564" y="7492"/>
                  </a:cubicBezTo>
                  <a:lnTo>
                    <a:pt x="2577" y="7492"/>
                  </a:lnTo>
                  <a:cubicBezTo>
                    <a:pt x="2591" y="7506"/>
                    <a:pt x="2603" y="7518"/>
                    <a:pt x="2630" y="7532"/>
                  </a:cubicBezTo>
                  <a:cubicBezTo>
                    <a:pt x="2644" y="7545"/>
                    <a:pt x="2656" y="7545"/>
                    <a:pt x="2683" y="7559"/>
                  </a:cubicBezTo>
                  <a:lnTo>
                    <a:pt x="2696" y="7571"/>
                  </a:lnTo>
                  <a:lnTo>
                    <a:pt x="2709" y="7571"/>
                  </a:lnTo>
                  <a:cubicBezTo>
                    <a:pt x="2776" y="7611"/>
                    <a:pt x="2855" y="7651"/>
                    <a:pt x="2920" y="7691"/>
                  </a:cubicBezTo>
                  <a:cubicBezTo>
                    <a:pt x="3026" y="7744"/>
                    <a:pt x="3146" y="7783"/>
                    <a:pt x="3251" y="7823"/>
                  </a:cubicBezTo>
                  <a:lnTo>
                    <a:pt x="3555" y="9171"/>
                  </a:lnTo>
                  <a:lnTo>
                    <a:pt x="5075" y="9183"/>
                  </a:lnTo>
                  <a:lnTo>
                    <a:pt x="5405" y="7836"/>
                  </a:lnTo>
                  <a:cubicBezTo>
                    <a:pt x="5510" y="7809"/>
                    <a:pt x="5630" y="7756"/>
                    <a:pt x="5735" y="7717"/>
                  </a:cubicBezTo>
                  <a:cubicBezTo>
                    <a:pt x="5815" y="7677"/>
                    <a:pt x="5880" y="7651"/>
                    <a:pt x="5960" y="7611"/>
                  </a:cubicBezTo>
                  <a:cubicBezTo>
                    <a:pt x="5960" y="7598"/>
                    <a:pt x="5973" y="7598"/>
                    <a:pt x="5973" y="7598"/>
                  </a:cubicBezTo>
                  <a:lnTo>
                    <a:pt x="5986" y="7598"/>
                  </a:lnTo>
                  <a:cubicBezTo>
                    <a:pt x="6000" y="7585"/>
                    <a:pt x="6026" y="7571"/>
                    <a:pt x="6039" y="7559"/>
                  </a:cubicBezTo>
                  <a:lnTo>
                    <a:pt x="6053" y="7559"/>
                  </a:lnTo>
                  <a:cubicBezTo>
                    <a:pt x="6065" y="7545"/>
                    <a:pt x="6079" y="7545"/>
                    <a:pt x="6092" y="7532"/>
                  </a:cubicBezTo>
                  <a:cubicBezTo>
                    <a:pt x="6092" y="7532"/>
                    <a:pt x="6105" y="7532"/>
                    <a:pt x="6105" y="7518"/>
                  </a:cubicBezTo>
                  <a:cubicBezTo>
                    <a:pt x="6132" y="7506"/>
                    <a:pt x="6158" y="7492"/>
                    <a:pt x="6185" y="7466"/>
                  </a:cubicBezTo>
                  <a:cubicBezTo>
                    <a:pt x="6211" y="7453"/>
                    <a:pt x="6238" y="7439"/>
                    <a:pt x="6250" y="7426"/>
                  </a:cubicBezTo>
                  <a:cubicBezTo>
                    <a:pt x="6382" y="7347"/>
                    <a:pt x="6488" y="7254"/>
                    <a:pt x="6608" y="7162"/>
                  </a:cubicBezTo>
                  <a:lnTo>
                    <a:pt x="7915" y="7571"/>
                  </a:lnTo>
                  <a:lnTo>
                    <a:pt x="8695" y="6264"/>
                  </a:lnTo>
                  <a:lnTo>
                    <a:pt x="7691" y="5312"/>
                  </a:lnTo>
                  <a:cubicBezTo>
                    <a:pt x="7718" y="5233"/>
                    <a:pt x="7730" y="5140"/>
                    <a:pt x="7744" y="5048"/>
                  </a:cubicBezTo>
                  <a:cubicBezTo>
                    <a:pt x="7744" y="5022"/>
                    <a:pt x="7744" y="4995"/>
                    <a:pt x="7757" y="4955"/>
                  </a:cubicBezTo>
                  <a:cubicBezTo>
                    <a:pt x="7757" y="4902"/>
                    <a:pt x="7757" y="4849"/>
                    <a:pt x="7770" y="4796"/>
                  </a:cubicBezTo>
                  <a:lnTo>
                    <a:pt x="7770" y="4691"/>
                  </a:lnTo>
                  <a:lnTo>
                    <a:pt x="7770" y="4625"/>
                  </a:lnTo>
                  <a:lnTo>
                    <a:pt x="7770" y="4559"/>
                  </a:lnTo>
                  <a:lnTo>
                    <a:pt x="7770" y="4546"/>
                  </a:lnTo>
                  <a:cubicBezTo>
                    <a:pt x="7770" y="4347"/>
                    <a:pt x="7744" y="4136"/>
                    <a:pt x="7704" y="3924"/>
                  </a:cubicBezTo>
                  <a:lnTo>
                    <a:pt x="8722" y="2999"/>
                  </a:lnTo>
                  <a:lnTo>
                    <a:pt x="7982" y="1678"/>
                  </a:lnTo>
                  <a:lnTo>
                    <a:pt x="6660" y="2062"/>
                  </a:lnTo>
                  <a:cubicBezTo>
                    <a:pt x="6541" y="1969"/>
                    <a:pt x="6435" y="1877"/>
                    <a:pt x="6317" y="1784"/>
                  </a:cubicBezTo>
                  <a:cubicBezTo>
                    <a:pt x="6264" y="1757"/>
                    <a:pt x="6224" y="1731"/>
                    <a:pt x="6171" y="1692"/>
                  </a:cubicBezTo>
                  <a:lnTo>
                    <a:pt x="6158" y="1692"/>
                  </a:lnTo>
                  <a:cubicBezTo>
                    <a:pt x="6158" y="1692"/>
                    <a:pt x="6158" y="1678"/>
                    <a:pt x="6145" y="1678"/>
                  </a:cubicBezTo>
                  <a:cubicBezTo>
                    <a:pt x="6132" y="1665"/>
                    <a:pt x="6118" y="1665"/>
                    <a:pt x="6092" y="1652"/>
                  </a:cubicBezTo>
                  <a:cubicBezTo>
                    <a:pt x="6079" y="1639"/>
                    <a:pt x="6053" y="1625"/>
                    <a:pt x="6039" y="1612"/>
                  </a:cubicBezTo>
                  <a:lnTo>
                    <a:pt x="6026" y="1612"/>
                  </a:lnTo>
                  <a:lnTo>
                    <a:pt x="6012" y="1599"/>
                  </a:lnTo>
                  <a:cubicBezTo>
                    <a:pt x="5947" y="1560"/>
                    <a:pt x="5868" y="1519"/>
                    <a:pt x="5788" y="1493"/>
                  </a:cubicBezTo>
                  <a:cubicBezTo>
                    <a:pt x="5683" y="1440"/>
                    <a:pt x="5577" y="1401"/>
                    <a:pt x="5457" y="1361"/>
                  </a:cubicBezTo>
                  <a:lnTo>
                    <a:pt x="5167" y="13"/>
                  </a:lnTo>
                  <a:lnTo>
                    <a:pt x="3648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147" name="Google Shape;13147;p32"/>
            <p:cNvGrpSpPr/>
            <p:nvPr/>
          </p:nvGrpSpPr>
          <p:grpSpPr>
            <a:xfrm rot="-1415650">
              <a:off x="7070060" y="-980618"/>
              <a:ext cx="1695879" cy="1695858"/>
              <a:chOff x="6247650" y="2515975"/>
              <a:chExt cx="2045150" cy="2045125"/>
            </a:xfrm>
          </p:grpSpPr>
          <p:sp>
            <p:nvSpPr>
              <p:cNvPr id="13148" name="Google Shape;13148;p32"/>
              <p:cNvSpPr/>
              <p:nvPr/>
            </p:nvSpPr>
            <p:spPr>
              <a:xfrm>
                <a:off x="8027825" y="3582975"/>
                <a:ext cx="236900" cy="242150"/>
              </a:xfrm>
              <a:custGeom>
                <a:avLst/>
                <a:gdLst/>
                <a:ahLst/>
                <a:cxnLst/>
                <a:rect l="l" t="t" r="r" b="b"/>
                <a:pathLst>
                  <a:path w="9476" h="9686" extrusionOk="0">
                    <a:moveTo>
                      <a:pt x="265" y="0"/>
                    </a:moveTo>
                    <a:cubicBezTo>
                      <a:pt x="252" y="594"/>
                      <a:pt x="252" y="1189"/>
                      <a:pt x="226" y="1797"/>
                    </a:cubicBezTo>
                    <a:cubicBezTo>
                      <a:pt x="173" y="2391"/>
                      <a:pt x="159" y="2999"/>
                      <a:pt x="80" y="3594"/>
                    </a:cubicBezTo>
                    <a:lnTo>
                      <a:pt x="27" y="3924"/>
                    </a:lnTo>
                    <a:cubicBezTo>
                      <a:pt x="27" y="3977"/>
                      <a:pt x="1" y="4056"/>
                      <a:pt x="27" y="4082"/>
                    </a:cubicBezTo>
                    <a:lnTo>
                      <a:pt x="200" y="4135"/>
                    </a:lnTo>
                    <a:lnTo>
                      <a:pt x="702" y="4320"/>
                    </a:lnTo>
                    <a:lnTo>
                      <a:pt x="1534" y="4611"/>
                    </a:lnTo>
                    <a:lnTo>
                      <a:pt x="2379" y="4928"/>
                    </a:lnTo>
                    <a:cubicBezTo>
                      <a:pt x="2657" y="5034"/>
                      <a:pt x="2922" y="5192"/>
                      <a:pt x="3186" y="5325"/>
                    </a:cubicBezTo>
                    <a:lnTo>
                      <a:pt x="3979" y="5747"/>
                    </a:lnTo>
                    <a:cubicBezTo>
                      <a:pt x="4375" y="5973"/>
                      <a:pt x="4758" y="6197"/>
                      <a:pt x="4758" y="6197"/>
                    </a:cubicBezTo>
                    <a:cubicBezTo>
                      <a:pt x="5274" y="6514"/>
                      <a:pt x="5762" y="6884"/>
                      <a:pt x="6251" y="7241"/>
                    </a:cubicBezTo>
                    <a:cubicBezTo>
                      <a:pt x="7256" y="7955"/>
                      <a:pt x="8154" y="8827"/>
                      <a:pt x="9026" y="9685"/>
                    </a:cubicBezTo>
                    <a:lnTo>
                      <a:pt x="9476" y="8919"/>
                    </a:lnTo>
                    <a:cubicBezTo>
                      <a:pt x="8484" y="8219"/>
                      <a:pt x="7506" y="7465"/>
                      <a:pt x="6463" y="6845"/>
                    </a:cubicBezTo>
                    <a:cubicBezTo>
                      <a:pt x="5961" y="6514"/>
                      <a:pt x="5445" y="6184"/>
                      <a:pt x="4916" y="5880"/>
                    </a:cubicBezTo>
                    <a:cubicBezTo>
                      <a:pt x="4916" y="5880"/>
                      <a:pt x="4520" y="5668"/>
                      <a:pt x="4111" y="5457"/>
                    </a:cubicBezTo>
                    <a:cubicBezTo>
                      <a:pt x="3714" y="5245"/>
                      <a:pt x="3304" y="5034"/>
                      <a:pt x="3304" y="5034"/>
                    </a:cubicBezTo>
                    <a:cubicBezTo>
                      <a:pt x="3027" y="4902"/>
                      <a:pt x="2763" y="4743"/>
                      <a:pt x="2485" y="4637"/>
                    </a:cubicBezTo>
                    <a:lnTo>
                      <a:pt x="1639" y="4320"/>
                    </a:lnTo>
                    <a:lnTo>
                      <a:pt x="794" y="3991"/>
                    </a:lnTo>
                    <a:lnTo>
                      <a:pt x="464" y="3858"/>
                    </a:lnTo>
                    <a:lnTo>
                      <a:pt x="411" y="3832"/>
                    </a:lnTo>
                    <a:cubicBezTo>
                      <a:pt x="411" y="3832"/>
                      <a:pt x="411" y="3806"/>
                      <a:pt x="424" y="3792"/>
                    </a:cubicBezTo>
                    <a:lnTo>
                      <a:pt x="450" y="3660"/>
                    </a:lnTo>
                    <a:cubicBezTo>
                      <a:pt x="582" y="3066"/>
                      <a:pt x="635" y="2458"/>
                      <a:pt x="728" y="1850"/>
                    </a:cubicBezTo>
                    <a:cubicBezTo>
                      <a:pt x="807" y="1242"/>
                      <a:pt x="847" y="634"/>
                      <a:pt x="899" y="39"/>
                    </a:cubicBezTo>
                    <a:lnTo>
                      <a:pt x="26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49" name="Google Shape;13149;p32"/>
              <p:cNvSpPr/>
              <p:nvPr/>
            </p:nvSpPr>
            <p:spPr>
              <a:xfrm>
                <a:off x="7909925" y="3873975"/>
                <a:ext cx="320450" cy="93850"/>
              </a:xfrm>
              <a:custGeom>
                <a:avLst/>
                <a:gdLst/>
                <a:ahLst/>
                <a:cxnLst/>
                <a:rect l="l" t="t" r="r" b="b"/>
                <a:pathLst>
                  <a:path w="12818" h="3754" extrusionOk="0">
                    <a:moveTo>
                      <a:pt x="2259" y="1"/>
                    </a:moveTo>
                    <a:cubicBezTo>
                      <a:pt x="2206" y="1"/>
                      <a:pt x="2194" y="80"/>
                      <a:pt x="2167" y="133"/>
                    </a:cubicBezTo>
                    <a:lnTo>
                      <a:pt x="2088" y="265"/>
                    </a:lnTo>
                    <a:cubicBezTo>
                      <a:pt x="2048" y="344"/>
                      <a:pt x="2009" y="411"/>
                      <a:pt x="2009" y="411"/>
                    </a:cubicBezTo>
                    <a:cubicBezTo>
                      <a:pt x="1374" y="1454"/>
                      <a:pt x="726" y="2472"/>
                      <a:pt x="0" y="3410"/>
                    </a:cubicBezTo>
                    <a:lnTo>
                      <a:pt x="529" y="3753"/>
                    </a:lnTo>
                    <a:cubicBezTo>
                      <a:pt x="1202" y="2749"/>
                      <a:pt x="1783" y="1679"/>
                      <a:pt x="2338" y="582"/>
                    </a:cubicBezTo>
                    <a:lnTo>
                      <a:pt x="2391" y="464"/>
                    </a:lnTo>
                    <a:cubicBezTo>
                      <a:pt x="2405" y="450"/>
                      <a:pt x="2405" y="423"/>
                      <a:pt x="2418" y="423"/>
                    </a:cubicBezTo>
                    <a:lnTo>
                      <a:pt x="2471" y="437"/>
                    </a:lnTo>
                    <a:lnTo>
                      <a:pt x="2814" y="529"/>
                    </a:lnTo>
                    <a:lnTo>
                      <a:pt x="3686" y="767"/>
                    </a:lnTo>
                    <a:lnTo>
                      <a:pt x="4558" y="1005"/>
                    </a:lnTo>
                    <a:cubicBezTo>
                      <a:pt x="4849" y="1084"/>
                      <a:pt x="5153" y="1124"/>
                      <a:pt x="5444" y="1177"/>
                    </a:cubicBezTo>
                    <a:cubicBezTo>
                      <a:pt x="5444" y="1177"/>
                      <a:pt x="5893" y="1256"/>
                      <a:pt x="6343" y="1322"/>
                    </a:cubicBezTo>
                    <a:cubicBezTo>
                      <a:pt x="6792" y="1389"/>
                      <a:pt x="7241" y="1468"/>
                      <a:pt x="7241" y="1468"/>
                    </a:cubicBezTo>
                    <a:cubicBezTo>
                      <a:pt x="7849" y="1521"/>
                      <a:pt x="8457" y="1574"/>
                      <a:pt x="9077" y="1626"/>
                    </a:cubicBezTo>
                    <a:cubicBezTo>
                      <a:pt x="10280" y="1732"/>
                      <a:pt x="11496" y="1706"/>
                      <a:pt x="12724" y="1732"/>
                    </a:cubicBezTo>
                    <a:cubicBezTo>
                      <a:pt x="12724" y="1732"/>
                      <a:pt x="12751" y="1507"/>
                      <a:pt x="12777" y="1296"/>
                    </a:cubicBezTo>
                    <a:cubicBezTo>
                      <a:pt x="12804" y="1071"/>
                      <a:pt x="12817" y="860"/>
                      <a:pt x="12817" y="860"/>
                    </a:cubicBezTo>
                    <a:lnTo>
                      <a:pt x="12817" y="860"/>
                    </a:lnTo>
                    <a:cubicBezTo>
                      <a:pt x="11651" y="1012"/>
                      <a:pt x="10448" y="1164"/>
                      <a:pt x="9279" y="1164"/>
                    </a:cubicBezTo>
                    <a:cubicBezTo>
                      <a:pt x="9229" y="1164"/>
                      <a:pt x="9180" y="1164"/>
                      <a:pt x="9130" y="1163"/>
                    </a:cubicBezTo>
                    <a:cubicBezTo>
                      <a:pt x="8522" y="1163"/>
                      <a:pt x="7928" y="1163"/>
                      <a:pt x="7307" y="1124"/>
                    </a:cubicBezTo>
                    <a:cubicBezTo>
                      <a:pt x="7307" y="1124"/>
                      <a:pt x="6857" y="1058"/>
                      <a:pt x="6408" y="1005"/>
                    </a:cubicBezTo>
                    <a:cubicBezTo>
                      <a:pt x="5959" y="939"/>
                      <a:pt x="5523" y="873"/>
                      <a:pt x="5523" y="873"/>
                    </a:cubicBezTo>
                    <a:cubicBezTo>
                      <a:pt x="5219" y="820"/>
                      <a:pt x="4916" y="793"/>
                      <a:pt x="4638" y="714"/>
                    </a:cubicBezTo>
                    <a:lnTo>
                      <a:pt x="3779" y="464"/>
                    </a:lnTo>
                    <a:lnTo>
                      <a:pt x="2920" y="199"/>
                    </a:lnTo>
                    <a:lnTo>
                      <a:pt x="2418" y="41"/>
                    </a:lnTo>
                    <a:lnTo>
                      <a:pt x="225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0" name="Google Shape;13150;p32"/>
              <p:cNvSpPr/>
              <p:nvPr/>
            </p:nvSpPr>
            <p:spPr>
              <a:xfrm>
                <a:off x="7767525" y="3573050"/>
                <a:ext cx="113350" cy="301625"/>
              </a:xfrm>
              <a:custGeom>
                <a:avLst/>
                <a:gdLst/>
                <a:ahLst/>
                <a:cxnLst/>
                <a:rect l="l" t="t" r="r" b="b"/>
                <a:pathLst>
                  <a:path w="4534" h="12065" extrusionOk="0">
                    <a:moveTo>
                      <a:pt x="3885" y="1"/>
                    </a:moveTo>
                    <a:cubicBezTo>
                      <a:pt x="3846" y="1031"/>
                      <a:pt x="3793" y="2075"/>
                      <a:pt x="3621" y="3119"/>
                    </a:cubicBezTo>
                    <a:cubicBezTo>
                      <a:pt x="3463" y="4150"/>
                      <a:pt x="3198" y="5167"/>
                      <a:pt x="2868" y="6171"/>
                    </a:cubicBezTo>
                    <a:cubicBezTo>
                      <a:pt x="2538" y="7162"/>
                      <a:pt x="2115" y="8126"/>
                      <a:pt x="1626" y="9051"/>
                    </a:cubicBezTo>
                    <a:cubicBezTo>
                      <a:pt x="1375" y="9514"/>
                      <a:pt x="1124" y="9964"/>
                      <a:pt x="846" y="10399"/>
                    </a:cubicBezTo>
                    <a:lnTo>
                      <a:pt x="411" y="11047"/>
                    </a:lnTo>
                    <a:cubicBezTo>
                      <a:pt x="344" y="11153"/>
                      <a:pt x="265" y="11271"/>
                      <a:pt x="199" y="11391"/>
                    </a:cubicBezTo>
                    <a:lnTo>
                      <a:pt x="1" y="11694"/>
                    </a:lnTo>
                    <a:lnTo>
                      <a:pt x="569" y="12064"/>
                    </a:lnTo>
                    <a:lnTo>
                      <a:pt x="754" y="11694"/>
                    </a:lnTo>
                    <a:cubicBezTo>
                      <a:pt x="807" y="11588"/>
                      <a:pt x="860" y="11470"/>
                      <a:pt x="926" y="11351"/>
                    </a:cubicBezTo>
                    <a:lnTo>
                      <a:pt x="1283" y="10651"/>
                    </a:lnTo>
                    <a:cubicBezTo>
                      <a:pt x="1533" y="10188"/>
                      <a:pt x="1759" y="9699"/>
                      <a:pt x="1970" y="9224"/>
                    </a:cubicBezTo>
                    <a:cubicBezTo>
                      <a:pt x="2405" y="8246"/>
                      <a:pt x="2802" y="7268"/>
                      <a:pt x="3133" y="6250"/>
                    </a:cubicBezTo>
                    <a:cubicBezTo>
                      <a:pt x="3463" y="5246"/>
                      <a:pt x="3767" y="4229"/>
                      <a:pt x="3991" y="3185"/>
                    </a:cubicBezTo>
                    <a:cubicBezTo>
                      <a:pt x="4255" y="2154"/>
                      <a:pt x="4401" y="1097"/>
                      <a:pt x="4533" y="40"/>
                    </a:cubicBezTo>
                    <a:lnTo>
                      <a:pt x="388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1" name="Google Shape;13151;p32"/>
              <p:cNvSpPr/>
              <p:nvPr/>
            </p:nvSpPr>
            <p:spPr>
              <a:xfrm>
                <a:off x="7715025" y="3569400"/>
                <a:ext cx="103075" cy="270900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10836" extrusionOk="0">
                    <a:moveTo>
                      <a:pt x="3489" y="1"/>
                    </a:moveTo>
                    <a:cubicBezTo>
                      <a:pt x="3448" y="926"/>
                      <a:pt x="3409" y="1864"/>
                      <a:pt x="3251" y="2789"/>
                    </a:cubicBezTo>
                    <a:cubicBezTo>
                      <a:pt x="3119" y="3727"/>
                      <a:pt x="2881" y="4639"/>
                      <a:pt x="2590" y="5524"/>
                    </a:cubicBezTo>
                    <a:cubicBezTo>
                      <a:pt x="2286" y="6423"/>
                      <a:pt x="1903" y="7282"/>
                      <a:pt x="1480" y="8101"/>
                    </a:cubicBezTo>
                    <a:cubicBezTo>
                      <a:pt x="1242" y="8510"/>
                      <a:pt x="1017" y="8920"/>
                      <a:pt x="767" y="9303"/>
                    </a:cubicBezTo>
                    <a:lnTo>
                      <a:pt x="370" y="9884"/>
                    </a:lnTo>
                    <a:cubicBezTo>
                      <a:pt x="317" y="9978"/>
                      <a:pt x="251" y="10083"/>
                      <a:pt x="185" y="10189"/>
                    </a:cubicBezTo>
                    <a:lnTo>
                      <a:pt x="0" y="10453"/>
                    </a:lnTo>
                    <a:lnTo>
                      <a:pt x="568" y="10836"/>
                    </a:lnTo>
                    <a:lnTo>
                      <a:pt x="740" y="10492"/>
                    </a:lnTo>
                    <a:cubicBezTo>
                      <a:pt x="779" y="10400"/>
                      <a:pt x="832" y="10295"/>
                      <a:pt x="885" y="10189"/>
                    </a:cubicBezTo>
                    <a:lnTo>
                      <a:pt x="1202" y="9555"/>
                    </a:lnTo>
                    <a:cubicBezTo>
                      <a:pt x="1427" y="9132"/>
                      <a:pt x="1612" y="8695"/>
                      <a:pt x="1810" y="8272"/>
                    </a:cubicBezTo>
                    <a:cubicBezTo>
                      <a:pt x="2194" y="7400"/>
                      <a:pt x="2550" y="6516"/>
                      <a:pt x="2854" y="5617"/>
                    </a:cubicBezTo>
                    <a:cubicBezTo>
                      <a:pt x="3145" y="4705"/>
                      <a:pt x="3422" y="3794"/>
                      <a:pt x="3621" y="2869"/>
                    </a:cubicBezTo>
                    <a:cubicBezTo>
                      <a:pt x="3871" y="1944"/>
                      <a:pt x="3991" y="992"/>
                      <a:pt x="4123" y="41"/>
                    </a:cubicBezTo>
                    <a:lnTo>
                      <a:pt x="348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2" name="Google Shape;13152;p32"/>
              <p:cNvSpPr/>
              <p:nvPr/>
            </p:nvSpPr>
            <p:spPr>
              <a:xfrm>
                <a:off x="8222075" y="3810900"/>
                <a:ext cx="45300" cy="102750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4110" extrusionOk="0">
                    <a:moveTo>
                      <a:pt x="1811" y="0"/>
                    </a:moveTo>
                    <a:lnTo>
                      <a:pt x="1137" y="159"/>
                    </a:lnTo>
                    <a:cubicBezTo>
                      <a:pt x="1098" y="277"/>
                      <a:pt x="1163" y="370"/>
                      <a:pt x="1151" y="515"/>
                    </a:cubicBezTo>
                    <a:cubicBezTo>
                      <a:pt x="1137" y="674"/>
                      <a:pt x="1110" y="832"/>
                      <a:pt x="1084" y="978"/>
                    </a:cubicBezTo>
                    <a:cubicBezTo>
                      <a:pt x="1031" y="1308"/>
                      <a:pt x="952" y="1625"/>
                      <a:pt x="846" y="1956"/>
                    </a:cubicBezTo>
                    <a:cubicBezTo>
                      <a:pt x="740" y="2273"/>
                      <a:pt x="635" y="2576"/>
                      <a:pt x="490" y="2867"/>
                    </a:cubicBezTo>
                    <a:cubicBezTo>
                      <a:pt x="423" y="3013"/>
                      <a:pt x="344" y="3131"/>
                      <a:pt x="252" y="3264"/>
                    </a:cubicBezTo>
                    <a:cubicBezTo>
                      <a:pt x="173" y="3383"/>
                      <a:pt x="80" y="3449"/>
                      <a:pt x="0" y="3542"/>
                    </a:cubicBezTo>
                    <a:lnTo>
                      <a:pt x="490" y="4109"/>
                    </a:lnTo>
                    <a:cubicBezTo>
                      <a:pt x="569" y="3912"/>
                      <a:pt x="675" y="3713"/>
                      <a:pt x="728" y="3542"/>
                    </a:cubicBezTo>
                    <a:lnTo>
                      <a:pt x="873" y="3013"/>
                    </a:lnTo>
                    <a:cubicBezTo>
                      <a:pt x="952" y="2682"/>
                      <a:pt x="1031" y="2339"/>
                      <a:pt x="1124" y="2022"/>
                    </a:cubicBezTo>
                    <a:cubicBezTo>
                      <a:pt x="1230" y="1731"/>
                      <a:pt x="1348" y="1414"/>
                      <a:pt x="1480" y="1097"/>
                    </a:cubicBezTo>
                    <a:cubicBezTo>
                      <a:pt x="1533" y="938"/>
                      <a:pt x="1600" y="767"/>
                      <a:pt x="1665" y="608"/>
                    </a:cubicBezTo>
                    <a:cubicBezTo>
                      <a:pt x="1718" y="423"/>
                      <a:pt x="1811" y="198"/>
                      <a:pt x="181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3" name="Google Shape;13153;p32"/>
              <p:cNvSpPr/>
              <p:nvPr/>
            </p:nvSpPr>
            <p:spPr>
              <a:xfrm>
                <a:off x="7873225" y="3692300"/>
                <a:ext cx="132525" cy="100450"/>
              </a:xfrm>
              <a:custGeom>
                <a:avLst/>
                <a:gdLst/>
                <a:ahLst/>
                <a:cxnLst/>
                <a:rect l="l" t="t" r="r" b="b"/>
                <a:pathLst>
                  <a:path w="5301" h="4018" extrusionOk="0">
                    <a:moveTo>
                      <a:pt x="1365" y="868"/>
                    </a:moveTo>
                    <a:cubicBezTo>
                      <a:pt x="1660" y="1059"/>
                      <a:pt x="1951" y="1254"/>
                      <a:pt x="2247" y="1454"/>
                    </a:cubicBezTo>
                    <a:lnTo>
                      <a:pt x="2975" y="1970"/>
                    </a:lnTo>
                    <a:lnTo>
                      <a:pt x="3662" y="2537"/>
                    </a:lnTo>
                    <a:cubicBezTo>
                      <a:pt x="3662" y="2537"/>
                      <a:pt x="3833" y="2696"/>
                      <a:pt x="4005" y="2842"/>
                    </a:cubicBezTo>
                    <a:cubicBezTo>
                      <a:pt x="4176" y="2986"/>
                      <a:pt x="4349" y="3145"/>
                      <a:pt x="4349" y="3145"/>
                    </a:cubicBezTo>
                    <a:lnTo>
                      <a:pt x="4573" y="3356"/>
                    </a:lnTo>
                    <a:lnTo>
                      <a:pt x="4666" y="3436"/>
                    </a:lnTo>
                    <a:lnTo>
                      <a:pt x="4719" y="3489"/>
                    </a:lnTo>
                    <a:lnTo>
                      <a:pt x="4666" y="3502"/>
                    </a:lnTo>
                    <a:cubicBezTo>
                      <a:pt x="4587" y="3541"/>
                      <a:pt x="4507" y="3555"/>
                      <a:pt x="4414" y="3568"/>
                    </a:cubicBezTo>
                    <a:lnTo>
                      <a:pt x="4243" y="3594"/>
                    </a:lnTo>
                    <a:cubicBezTo>
                      <a:pt x="4164" y="3608"/>
                      <a:pt x="4097" y="3608"/>
                      <a:pt x="4018" y="3608"/>
                    </a:cubicBezTo>
                    <a:cubicBezTo>
                      <a:pt x="3875" y="3621"/>
                      <a:pt x="3730" y="3624"/>
                      <a:pt x="3583" y="3624"/>
                    </a:cubicBezTo>
                    <a:cubicBezTo>
                      <a:pt x="3429" y="3624"/>
                      <a:pt x="3275" y="3621"/>
                      <a:pt x="3119" y="3621"/>
                    </a:cubicBezTo>
                    <a:cubicBezTo>
                      <a:pt x="2485" y="3621"/>
                      <a:pt x="1930" y="3700"/>
                      <a:pt x="1310" y="3700"/>
                    </a:cubicBezTo>
                    <a:lnTo>
                      <a:pt x="582" y="3700"/>
                    </a:lnTo>
                    <a:cubicBezTo>
                      <a:pt x="569" y="3700"/>
                      <a:pt x="545" y="3704"/>
                      <a:pt x="525" y="3704"/>
                    </a:cubicBezTo>
                    <a:cubicBezTo>
                      <a:pt x="506" y="3704"/>
                      <a:pt x="490" y="3700"/>
                      <a:pt x="490" y="3687"/>
                    </a:cubicBezTo>
                    <a:lnTo>
                      <a:pt x="530" y="3594"/>
                    </a:lnTo>
                    <a:lnTo>
                      <a:pt x="635" y="3344"/>
                    </a:lnTo>
                    <a:cubicBezTo>
                      <a:pt x="820" y="2854"/>
                      <a:pt x="993" y="2352"/>
                      <a:pt x="1137" y="1837"/>
                    </a:cubicBezTo>
                    <a:cubicBezTo>
                      <a:pt x="1212" y="1515"/>
                      <a:pt x="1302" y="1193"/>
                      <a:pt x="1365" y="868"/>
                    </a:cubicBezTo>
                    <a:close/>
                    <a:moveTo>
                      <a:pt x="1164" y="0"/>
                    </a:moveTo>
                    <a:lnTo>
                      <a:pt x="987" y="232"/>
                    </a:lnTo>
                    <a:lnTo>
                      <a:pt x="987" y="232"/>
                    </a:lnTo>
                    <a:lnTo>
                      <a:pt x="794" y="212"/>
                    </a:lnTo>
                    <a:lnTo>
                      <a:pt x="794" y="212"/>
                    </a:lnTo>
                    <a:cubicBezTo>
                      <a:pt x="796" y="303"/>
                      <a:pt x="796" y="395"/>
                      <a:pt x="793" y="487"/>
                    </a:cubicBezTo>
                    <a:lnTo>
                      <a:pt x="793" y="487"/>
                    </a:lnTo>
                    <a:lnTo>
                      <a:pt x="781" y="502"/>
                    </a:lnTo>
                    <a:cubicBezTo>
                      <a:pt x="785" y="504"/>
                      <a:pt x="788" y="507"/>
                      <a:pt x="792" y="509"/>
                    </a:cubicBezTo>
                    <a:lnTo>
                      <a:pt x="792" y="509"/>
                    </a:lnTo>
                    <a:cubicBezTo>
                      <a:pt x="776" y="912"/>
                      <a:pt x="713" y="1315"/>
                      <a:pt x="649" y="1718"/>
                    </a:cubicBezTo>
                    <a:cubicBezTo>
                      <a:pt x="556" y="2220"/>
                      <a:pt x="424" y="2722"/>
                      <a:pt x="279" y="3212"/>
                    </a:cubicBezTo>
                    <a:lnTo>
                      <a:pt x="107" y="3700"/>
                    </a:lnTo>
                    <a:lnTo>
                      <a:pt x="15" y="3978"/>
                    </a:lnTo>
                    <a:lnTo>
                      <a:pt x="1" y="4004"/>
                    </a:lnTo>
                    <a:cubicBezTo>
                      <a:pt x="1" y="4011"/>
                      <a:pt x="8" y="4011"/>
                      <a:pt x="16" y="4011"/>
                    </a:cubicBezTo>
                    <a:cubicBezTo>
                      <a:pt x="24" y="4011"/>
                      <a:pt x="34" y="4011"/>
                      <a:pt x="41" y="4017"/>
                    </a:cubicBezTo>
                    <a:lnTo>
                      <a:pt x="120" y="4004"/>
                    </a:lnTo>
                    <a:lnTo>
                      <a:pt x="292" y="4004"/>
                    </a:lnTo>
                    <a:lnTo>
                      <a:pt x="1336" y="3978"/>
                    </a:lnTo>
                    <a:cubicBezTo>
                      <a:pt x="1930" y="3964"/>
                      <a:pt x="2552" y="3899"/>
                      <a:pt x="3133" y="3899"/>
                    </a:cubicBezTo>
                    <a:cubicBezTo>
                      <a:pt x="3327" y="3899"/>
                      <a:pt x="3526" y="3904"/>
                      <a:pt x="3728" y="3904"/>
                    </a:cubicBezTo>
                    <a:cubicBezTo>
                      <a:pt x="3829" y="3904"/>
                      <a:pt x="3930" y="3903"/>
                      <a:pt x="4032" y="3899"/>
                    </a:cubicBezTo>
                    <a:cubicBezTo>
                      <a:pt x="4111" y="3899"/>
                      <a:pt x="4190" y="3899"/>
                      <a:pt x="4269" y="3885"/>
                    </a:cubicBezTo>
                    <a:lnTo>
                      <a:pt x="4534" y="3859"/>
                    </a:lnTo>
                    <a:cubicBezTo>
                      <a:pt x="4745" y="3806"/>
                      <a:pt x="4943" y="3767"/>
                      <a:pt x="5154" y="3687"/>
                    </a:cubicBezTo>
                    <a:lnTo>
                      <a:pt x="5300" y="3634"/>
                    </a:lnTo>
                    <a:lnTo>
                      <a:pt x="5194" y="3529"/>
                    </a:lnTo>
                    <a:lnTo>
                      <a:pt x="4983" y="3304"/>
                    </a:lnTo>
                    <a:lnTo>
                      <a:pt x="4587" y="2894"/>
                    </a:lnTo>
                    <a:lnTo>
                      <a:pt x="3926" y="2260"/>
                    </a:lnTo>
                    <a:lnTo>
                      <a:pt x="3265" y="1652"/>
                    </a:lnTo>
                    <a:lnTo>
                      <a:pt x="2578" y="1084"/>
                    </a:lnTo>
                    <a:cubicBezTo>
                      <a:pt x="2115" y="714"/>
                      <a:pt x="1639" y="344"/>
                      <a:pt x="11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4" name="Google Shape;13154;p32"/>
              <p:cNvSpPr/>
              <p:nvPr/>
            </p:nvSpPr>
            <p:spPr>
              <a:xfrm>
                <a:off x="7853425" y="3959200"/>
                <a:ext cx="144050" cy="319475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12779" extrusionOk="0">
                    <a:moveTo>
                      <a:pt x="2260" y="1"/>
                    </a:moveTo>
                    <a:cubicBezTo>
                      <a:pt x="1679" y="1045"/>
                      <a:pt x="1004" y="2036"/>
                      <a:pt x="305" y="3027"/>
                    </a:cubicBezTo>
                    <a:lnTo>
                      <a:pt x="93" y="3278"/>
                    </a:lnTo>
                    <a:cubicBezTo>
                      <a:pt x="67" y="3331"/>
                      <a:pt x="0" y="3371"/>
                      <a:pt x="14" y="3424"/>
                    </a:cubicBezTo>
                    <a:lnTo>
                      <a:pt x="132" y="3556"/>
                    </a:lnTo>
                    <a:lnTo>
                      <a:pt x="476" y="3952"/>
                    </a:lnTo>
                    <a:lnTo>
                      <a:pt x="1045" y="4625"/>
                    </a:lnTo>
                    <a:lnTo>
                      <a:pt x="1612" y="5326"/>
                    </a:lnTo>
                    <a:cubicBezTo>
                      <a:pt x="1811" y="5550"/>
                      <a:pt x="1956" y="5815"/>
                      <a:pt x="2114" y="6066"/>
                    </a:cubicBezTo>
                    <a:cubicBezTo>
                      <a:pt x="2114" y="6066"/>
                      <a:pt x="2352" y="6449"/>
                      <a:pt x="2590" y="6845"/>
                    </a:cubicBezTo>
                    <a:cubicBezTo>
                      <a:pt x="2828" y="7229"/>
                      <a:pt x="3053" y="7625"/>
                      <a:pt x="3053" y="7625"/>
                    </a:cubicBezTo>
                    <a:cubicBezTo>
                      <a:pt x="3330" y="8154"/>
                      <a:pt x="3568" y="8709"/>
                      <a:pt x="3819" y="9277"/>
                    </a:cubicBezTo>
                    <a:cubicBezTo>
                      <a:pt x="4308" y="10374"/>
                      <a:pt x="4678" y="11602"/>
                      <a:pt x="4995" y="12779"/>
                    </a:cubicBezTo>
                    <a:cubicBezTo>
                      <a:pt x="4995" y="12779"/>
                      <a:pt x="5194" y="12673"/>
                      <a:pt x="5379" y="12567"/>
                    </a:cubicBezTo>
                    <a:cubicBezTo>
                      <a:pt x="5576" y="12448"/>
                      <a:pt x="5761" y="12342"/>
                      <a:pt x="5761" y="12342"/>
                    </a:cubicBezTo>
                    <a:cubicBezTo>
                      <a:pt x="5259" y="11232"/>
                      <a:pt x="4783" y="10096"/>
                      <a:pt x="4202" y="9039"/>
                    </a:cubicBezTo>
                    <a:cubicBezTo>
                      <a:pt x="3925" y="8498"/>
                      <a:pt x="3634" y="7955"/>
                      <a:pt x="3344" y="7427"/>
                    </a:cubicBezTo>
                    <a:cubicBezTo>
                      <a:pt x="3344" y="7427"/>
                      <a:pt x="3092" y="7030"/>
                      <a:pt x="2854" y="6648"/>
                    </a:cubicBezTo>
                    <a:cubicBezTo>
                      <a:pt x="2604" y="6264"/>
                      <a:pt x="2366" y="5881"/>
                      <a:pt x="2366" y="5881"/>
                    </a:cubicBezTo>
                    <a:cubicBezTo>
                      <a:pt x="2194" y="5630"/>
                      <a:pt x="2049" y="5365"/>
                      <a:pt x="1850" y="5128"/>
                    </a:cubicBezTo>
                    <a:lnTo>
                      <a:pt x="1295" y="4428"/>
                    </a:lnTo>
                    <a:lnTo>
                      <a:pt x="727" y="3727"/>
                    </a:lnTo>
                    <a:lnTo>
                      <a:pt x="502" y="3436"/>
                    </a:lnTo>
                    <a:lnTo>
                      <a:pt x="476" y="3397"/>
                    </a:lnTo>
                    <a:cubicBezTo>
                      <a:pt x="476" y="3383"/>
                      <a:pt x="490" y="3371"/>
                      <a:pt x="502" y="3357"/>
                    </a:cubicBezTo>
                    <a:lnTo>
                      <a:pt x="595" y="3265"/>
                    </a:lnTo>
                    <a:cubicBezTo>
                      <a:pt x="1374" y="2326"/>
                      <a:pt x="2128" y="1362"/>
                      <a:pt x="2789" y="344"/>
                    </a:cubicBezTo>
                    <a:lnTo>
                      <a:pt x="226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5" name="Google Shape;13155;p32"/>
              <p:cNvSpPr/>
              <p:nvPr/>
            </p:nvSpPr>
            <p:spPr>
              <a:xfrm>
                <a:off x="7613925" y="4176875"/>
                <a:ext cx="309550" cy="168525"/>
              </a:xfrm>
              <a:custGeom>
                <a:avLst/>
                <a:gdLst/>
                <a:ahLst/>
                <a:cxnLst/>
                <a:rect l="l" t="t" r="r" b="b"/>
                <a:pathLst>
                  <a:path w="12382" h="6741" extrusionOk="0">
                    <a:moveTo>
                      <a:pt x="3636" y="0"/>
                    </a:moveTo>
                    <a:cubicBezTo>
                      <a:pt x="3598" y="0"/>
                      <a:pt x="3551" y="56"/>
                      <a:pt x="3516" y="68"/>
                    </a:cubicBezTo>
                    <a:lnTo>
                      <a:pt x="3238" y="240"/>
                    </a:lnTo>
                    <a:cubicBezTo>
                      <a:pt x="2168" y="821"/>
                      <a:pt x="1097" y="1376"/>
                      <a:pt x="1" y="1838"/>
                    </a:cubicBezTo>
                    <a:lnTo>
                      <a:pt x="278" y="2407"/>
                    </a:lnTo>
                    <a:cubicBezTo>
                      <a:pt x="1361" y="1865"/>
                      <a:pt x="2406" y="1218"/>
                      <a:pt x="3436" y="557"/>
                    </a:cubicBezTo>
                    <a:lnTo>
                      <a:pt x="3542" y="478"/>
                    </a:lnTo>
                    <a:cubicBezTo>
                      <a:pt x="3555" y="478"/>
                      <a:pt x="3569" y="451"/>
                      <a:pt x="3581" y="451"/>
                    </a:cubicBezTo>
                    <a:lnTo>
                      <a:pt x="3621" y="490"/>
                    </a:lnTo>
                    <a:lnTo>
                      <a:pt x="3872" y="742"/>
                    </a:lnTo>
                    <a:lnTo>
                      <a:pt x="4506" y="1389"/>
                    </a:lnTo>
                    <a:lnTo>
                      <a:pt x="5140" y="2023"/>
                    </a:lnTo>
                    <a:cubicBezTo>
                      <a:pt x="5352" y="2248"/>
                      <a:pt x="5603" y="2420"/>
                      <a:pt x="5827" y="2618"/>
                    </a:cubicBezTo>
                    <a:cubicBezTo>
                      <a:pt x="5827" y="2618"/>
                      <a:pt x="6185" y="2909"/>
                      <a:pt x="6528" y="3200"/>
                    </a:cubicBezTo>
                    <a:cubicBezTo>
                      <a:pt x="6885" y="3477"/>
                      <a:pt x="7242" y="3767"/>
                      <a:pt x="7242" y="3767"/>
                    </a:cubicBezTo>
                    <a:cubicBezTo>
                      <a:pt x="7744" y="4125"/>
                      <a:pt x="8246" y="4481"/>
                      <a:pt x="8748" y="4812"/>
                    </a:cubicBezTo>
                    <a:cubicBezTo>
                      <a:pt x="9739" y="5512"/>
                      <a:pt x="10810" y="6107"/>
                      <a:pt x="11853" y="6741"/>
                    </a:cubicBezTo>
                    <a:cubicBezTo>
                      <a:pt x="11853" y="6741"/>
                      <a:pt x="11985" y="6569"/>
                      <a:pt x="12117" y="6384"/>
                    </a:cubicBezTo>
                    <a:cubicBezTo>
                      <a:pt x="12249" y="6212"/>
                      <a:pt x="12381" y="6027"/>
                      <a:pt x="12381" y="6027"/>
                    </a:cubicBezTo>
                    <a:cubicBezTo>
                      <a:pt x="11245" y="5578"/>
                      <a:pt x="10070" y="5076"/>
                      <a:pt x="9025" y="4454"/>
                    </a:cubicBezTo>
                    <a:cubicBezTo>
                      <a:pt x="8497" y="4151"/>
                      <a:pt x="7982" y="3847"/>
                      <a:pt x="7480" y="3503"/>
                    </a:cubicBezTo>
                    <a:cubicBezTo>
                      <a:pt x="7480" y="3503"/>
                      <a:pt x="7110" y="3226"/>
                      <a:pt x="6752" y="2962"/>
                    </a:cubicBezTo>
                    <a:cubicBezTo>
                      <a:pt x="6396" y="2671"/>
                      <a:pt x="6039" y="2393"/>
                      <a:pt x="6039" y="2393"/>
                    </a:cubicBezTo>
                    <a:cubicBezTo>
                      <a:pt x="5815" y="2208"/>
                      <a:pt x="5563" y="2023"/>
                      <a:pt x="5366" y="1812"/>
                    </a:cubicBezTo>
                    <a:lnTo>
                      <a:pt x="4744" y="1165"/>
                    </a:lnTo>
                    <a:lnTo>
                      <a:pt x="4136" y="517"/>
                    </a:lnTo>
                    <a:lnTo>
                      <a:pt x="3766" y="134"/>
                    </a:lnTo>
                    <a:lnTo>
                      <a:pt x="3648" y="2"/>
                    </a:lnTo>
                    <a:cubicBezTo>
                      <a:pt x="3644" y="1"/>
                      <a:pt x="3640" y="0"/>
                      <a:pt x="363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6" name="Google Shape;13156;p32"/>
              <p:cNvSpPr/>
              <p:nvPr/>
            </p:nvSpPr>
            <p:spPr>
              <a:xfrm>
                <a:off x="7536950" y="3865725"/>
                <a:ext cx="244475" cy="220050"/>
              </a:xfrm>
              <a:custGeom>
                <a:avLst/>
                <a:gdLst/>
                <a:ahLst/>
                <a:cxnLst/>
                <a:rect l="l" t="t" r="r" b="b"/>
                <a:pathLst>
                  <a:path w="9779" h="8802" extrusionOk="0">
                    <a:moveTo>
                      <a:pt x="9237" y="1"/>
                    </a:moveTo>
                    <a:cubicBezTo>
                      <a:pt x="8709" y="886"/>
                      <a:pt x="8114" y="1731"/>
                      <a:pt x="7453" y="2551"/>
                    </a:cubicBezTo>
                    <a:cubicBezTo>
                      <a:pt x="6806" y="3370"/>
                      <a:pt x="6052" y="4110"/>
                      <a:pt x="5273" y="4837"/>
                    </a:cubicBezTo>
                    <a:cubicBezTo>
                      <a:pt x="4467" y="5510"/>
                      <a:pt x="3635" y="6171"/>
                      <a:pt x="2749" y="6713"/>
                    </a:cubicBezTo>
                    <a:cubicBezTo>
                      <a:pt x="2300" y="6990"/>
                      <a:pt x="1838" y="7242"/>
                      <a:pt x="1389" y="7492"/>
                    </a:cubicBezTo>
                    <a:lnTo>
                      <a:pt x="688" y="7836"/>
                    </a:lnTo>
                    <a:cubicBezTo>
                      <a:pt x="569" y="7889"/>
                      <a:pt x="464" y="7968"/>
                      <a:pt x="331" y="8021"/>
                    </a:cubicBezTo>
                    <a:lnTo>
                      <a:pt x="1" y="8193"/>
                    </a:lnTo>
                    <a:lnTo>
                      <a:pt x="318" y="8801"/>
                    </a:lnTo>
                    <a:lnTo>
                      <a:pt x="661" y="8576"/>
                    </a:lnTo>
                    <a:cubicBezTo>
                      <a:pt x="767" y="8510"/>
                      <a:pt x="860" y="8417"/>
                      <a:pt x="978" y="8352"/>
                    </a:cubicBezTo>
                    <a:lnTo>
                      <a:pt x="1653" y="7929"/>
                    </a:lnTo>
                    <a:cubicBezTo>
                      <a:pt x="2088" y="7638"/>
                      <a:pt x="2538" y="7348"/>
                      <a:pt x="2960" y="7030"/>
                    </a:cubicBezTo>
                    <a:cubicBezTo>
                      <a:pt x="3832" y="6423"/>
                      <a:pt x="4639" y="5722"/>
                      <a:pt x="5458" y="5035"/>
                    </a:cubicBezTo>
                    <a:cubicBezTo>
                      <a:pt x="6237" y="4308"/>
                      <a:pt x="7030" y="3595"/>
                      <a:pt x="7744" y="2802"/>
                    </a:cubicBezTo>
                    <a:cubicBezTo>
                      <a:pt x="8471" y="2022"/>
                      <a:pt x="9158" y="1216"/>
                      <a:pt x="9779" y="344"/>
                    </a:cubicBezTo>
                    <a:lnTo>
                      <a:pt x="923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7" name="Google Shape;13157;p32"/>
              <p:cNvSpPr/>
              <p:nvPr/>
            </p:nvSpPr>
            <p:spPr>
              <a:xfrm>
                <a:off x="7508875" y="3831025"/>
                <a:ext cx="220050" cy="198575"/>
              </a:xfrm>
              <a:custGeom>
                <a:avLst/>
                <a:gdLst/>
                <a:ahLst/>
                <a:cxnLst/>
                <a:rect l="l" t="t" r="r" b="b"/>
                <a:pathLst>
                  <a:path w="8802" h="7943" extrusionOk="0">
                    <a:moveTo>
                      <a:pt x="8259" y="1"/>
                    </a:moveTo>
                    <a:cubicBezTo>
                      <a:pt x="7797" y="794"/>
                      <a:pt x="7255" y="1560"/>
                      <a:pt x="6687" y="2300"/>
                    </a:cubicBezTo>
                    <a:cubicBezTo>
                      <a:pt x="6106" y="3040"/>
                      <a:pt x="5418" y="3701"/>
                      <a:pt x="4731" y="4349"/>
                    </a:cubicBezTo>
                    <a:cubicBezTo>
                      <a:pt x="4004" y="4956"/>
                      <a:pt x="3264" y="5538"/>
                      <a:pt x="2459" y="6026"/>
                    </a:cubicBezTo>
                    <a:cubicBezTo>
                      <a:pt x="2062" y="6278"/>
                      <a:pt x="1639" y="6489"/>
                      <a:pt x="1243" y="6713"/>
                    </a:cubicBezTo>
                    <a:lnTo>
                      <a:pt x="609" y="7018"/>
                    </a:lnTo>
                    <a:cubicBezTo>
                      <a:pt x="503" y="7071"/>
                      <a:pt x="397" y="7136"/>
                      <a:pt x="292" y="7189"/>
                    </a:cubicBezTo>
                    <a:lnTo>
                      <a:pt x="1" y="7335"/>
                    </a:lnTo>
                    <a:lnTo>
                      <a:pt x="304" y="7943"/>
                    </a:lnTo>
                    <a:lnTo>
                      <a:pt x="621" y="7731"/>
                    </a:lnTo>
                    <a:cubicBezTo>
                      <a:pt x="714" y="7678"/>
                      <a:pt x="794" y="7599"/>
                      <a:pt x="899" y="7533"/>
                    </a:cubicBezTo>
                    <a:lnTo>
                      <a:pt x="1494" y="7150"/>
                    </a:lnTo>
                    <a:cubicBezTo>
                      <a:pt x="1890" y="6886"/>
                      <a:pt x="2286" y="6634"/>
                      <a:pt x="2670" y="6343"/>
                    </a:cubicBezTo>
                    <a:cubicBezTo>
                      <a:pt x="3449" y="5788"/>
                      <a:pt x="4176" y="5168"/>
                      <a:pt x="4916" y="4546"/>
                    </a:cubicBezTo>
                    <a:cubicBezTo>
                      <a:pt x="5616" y="3899"/>
                      <a:pt x="6317" y="3251"/>
                      <a:pt x="6964" y="2552"/>
                    </a:cubicBezTo>
                    <a:cubicBezTo>
                      <a:pt x="7625" y="1851"/>
                      <a:pt x="8246" y="1125"/>
                      <a:pt x="8801" y="358"/>
                    </a:cubicBezTo>
                    <a:lnTo>
                      <a:pt x="825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8" name="Google Shape;13158;p32"/>
              <p:cNvSpPr/>
              <p:nvPr/>
            </p:nvSpPr>
            <p:spPr>
              <a:xfrm>
                <a:off x="7913875" y="4268400"/>
                <a:ext cx="83600" cy="77000"/>
              </a:xfrm>
              <a:custGeom>
                <a:avLst/>
                <a:gdLst/>
                <a:ahLst/>
                <a:cxnLst/>
                <a:rect l="l" t="t" r="r" b="b"/>
                <a:pathLst>
                  <a:path w="3344" h="3080" extrusionOk="0">
                    <a:moveTo>
                      <a:pt x="2670" y="1"/>
                    </a:moveTo>
                    <a:cubicBezTo>
                      <a:pt x="2577" y="80"/>
                      <a:pt x="2591" y="186"/>
                      <a:pt x="2511" y="305"/>
                    </a:cubicBezTo>
                    <a:cubicBezTo>
                      <a:pt x="2418" y="437"/>
                      <a:pt x="2326" y="556"/>
                      <a:pt x="2221" y="675"/>
                    </a:cubicBezTo>
                    <a:cubicBezTo>
                      <a:pt x="2009" y="926"/>
                      <a:pt x="1771" y="1163"/>
                      <a:pt x="1520" y="1401"/>
                    </a:cubicBezTo>
                    <a:cubicBezTo>
                      <a:pt x="1282" y="1626"/>
                      <a:pt x="1031" y="1838"/>
                      <a:pt x="767" y="2009"/>
                    </a:cubicBezTo>
                    <a:cubicBezTo>
                      <a:pt x="635" y="2088"/>
                      <a:pt x="503" y="2155"/>
                      <a:pt x="371" y="2220"/>
                    </a:cubicBezTo>
                    <a:cubicBezTo>
                      <a:pt x="239" y="2287"/>
                      <a:pt x="119" y="2300"/>
                      <a:pt x="1" y="2340"/>
                    </a:cubicBezTo>
                    <a:lnTo>
                      <a:pt x="159" y="3080"/>
                    </a:lnTo>
                    <a:cubicBezTo>
                      <a:pt x="331" y="2948"/>
                      <a:pt x="489" y="2828"/>
                      <a:pt x="635" y="2696"/>
                    </a:cubicBezTo>
                    <a:lnTo>
                      <a:pt x="1018" y="2326"/>
                    </a:lnTo>
                    <a:cubicBezTo>
                      <a:pt x="1256" y="2076"/>
                      <a:pt x="1493" y="1824"/>
                      <a:pt x="1745" y="1600"/>
                    </a:cubicBezTo>
                    <a:cubicBezTo>
                      <a:pt x="1969" y="1389"/>
                      <a:pt x="2233" y="1177"/>
                      <a:pt x="2498" y="966"/>
                    </a:cubicBezTo>
                    <a:cubicBezTo>
                      <a:pt x="2630" y="860"/>
                      <a:pt x="2776" y="754"/>
                      <a:pt x="2920" y="649"/>
                    </a:cubicBezTo>
                    <a:cubicBezTo>
                      <a:pt x="3053" y="516"/>
                      <a:pt x="3251" y="371"/>
                      <a:pt x="3343" y="186"/>
                    </a:cubicBezTo>
                    <a:lnTo>
                      <a:pt x="267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9" name="Google Shape;13159;p32"/>
              <p:cNvSpPr/>
              <p:nvPr/>
            </p:nvSpPr>
            <p:spPr>
              <a:xfrm>
                <a:off x="7665475" y="3987625"/>
                <a:ext cx="119250" cy="130825"/>
              </a:xfrm>
              <a:custGeom>
                <a:avLst/>
                <a:gdLst/>
                <a:ahLst/>
                <a:cxnLst/>
                <a:rect l="l" t="t" r="r" b="b"/>
                <a:pathLst>
                  <a:path w="4770" h="5233" extrusionOk="0">
                    <a:moveTo>
                      <a:pt x="2753" y="853"/>
                    </a:moveTo>
                    <a:cubicBezTo>
                      <a:pt x="2915" y="1171"/>
                      <a:pt x="3072" y="1491"/>
                      <a:pt x="3224" y="1811"/>
                    </a:cubicBezTo>
                    <a:lnTo>
                      <a:pt x="3594" y="2616"/>
                    </a:lnTo>
                    <a:lnTo>
                      <a:pt x="3898" y="3449"/>
                    </a:lnTo>
                    <a:lnTo>
                      <a:pt x="4188" y="4308"/>
                    </a:lnTo>
                    <a:lnTo>
                      <a:pt x="4294" y="4612"/>
                    </a:lnTo>
                    <a:lnTo>
                      <a:pt x="4334" y="4744"/>
                    </a:lnTo>
                    <a:lnTo>
                      <a:pt x="4347" y="4797"/>
                    </a:lnTo>
                    <a:lnTo>
                      <a:pt x="4294" y="4783"/>
                    </a:lnTo>
                    <a:cubicBezTo>
                      <a:pt x="4202" y="4783"/>
                      <a:pt x="4123" y="4757"/>
                      <a:pt x="4044" y="4731"/>
                    </a:cubicBezTo>
                    <a:lnTo>
                      <a:pt x="3871" y="4651"/>
                    </a:lnTo>
                    <a:cubicBezTo>
                      <a:pt x="3806" y="4625"/>
                      <a:pt x="3739" y="4586"/>
                      <a:pt x="3674" y="4559"/>
                    </a:cubicBezTo>
                    <a:cubicBezTo>
                      <a:pt x="3409" y="4427"/>
                      <a:pt x="3158" y="4269"/>
                      <a:pt x="2893" y="4110"/>
                    </a:cubicBezTo>
                    <a:cubicBezTo>
                      <a:pt x="2338" y="3806"/>
                      <a:pt x="1810" y="3581"/>
                      <a:pt x="1295" y="3277"/>
                    </a:cubicBezTo>
                    <a:lnTo>
                      <a:pt x="661" y="2921"/>
                    </a:lnTo>
                    <a:cubicBezTo>
                      <a:pt x="634" y="2894"/>
                      <a:pt x="568" y="2881"/>
                      <a:pt x="582" y="2868"/>
                    </a:cubicBezTo>
                    <a:lnTo>
                      <a:pt x="674" y="2801"/>
                    </a:lnTo>
                    <a:lnTo>
                      <a:pt x="885" y="2643"/>
                    </a:lnTo>
                    <a:cubicBezTo>
                      <a:pt x="1539" y="2085"/>
                      <a:pt x="2202" y="1520"/>
                      <a:pt x="2753" y="853"/>
                    </a:cubicBezTo>
                    <a:close/>
                    <a:moveTo>
                      <a:pt x="2576" y="0"/>
                    </a:moveTo>
                    <a:cubicBezTo>
                      <a:pt x="2533" y="79"/>
                      <a:pt x="2488" y="157"/>
                      <a:pt x="2441" y="234"/>
                    </a:cubicBezTo>
                    <a:lnTo>
                      <a:pt x="2441" y="234"/>
                    </a:lnTo>
                    <a:lnTo>
                      <a:pt x="2431" y="238"/>
                    </a:lnTo>
                    <a:cubicBezTo>
                      <a:pt x="2433" y="240"/>
                      <a:pt x="2434" y="242"/>
                      <a:pt x="2435" y="245"/>
                    </a:cubicBezTo>
                    <a:lnTo>
                      <a:pt x="2435" y="245"/>
                    </a:lnTo>
                    <a:cubicBezTo>
                      <a:pt x="1965" y="1014"/>
                      <a:pt x="1316" y="1693"/>
                      <a:pt x="634" y="2339"/>
                    </a:cubicBezTo>
                    <a:lnTo>
                      <a:pt x="251" y="2683"/>
                    </a:lnTo>
                    <a:lnTo>
                      <a:pt x="27" y="2868"/>
                    </a:lnTo>
                    <a:lnTo>
                      <a:pt x="0" y="2894"/>
                    </a:lnTo>
                    <a:cubicBezTo>
                      <a:pt x="0" y="2907"/>
                      <a:pt x="13" y="2907"/>
                      <a:pt x="27" y="2921"/>
                    </a:cubicBezTo>
                    <a:lnTo>
                      <a:pt x="106" y="2960"/>
                    </a:lnTo>
                    <a:lnTo>
                      <a:pt x="251" y="3039"/>
                    </a:lnTo>
                    <a:lnTo>
                      <a:pt x="1176" y="3541"/>
                    </a:lnTo>
                    <a:cubicBezTo>
                      <a:pt x="1691" y="3832"/>
                      <a:pt x="2259" y="4057"/>
                      <a:pt x="2761" y="4361"/>
                    </a:cubicBezTo>
                    <a:cubicBezTo>
                      <a:pt x="3013" y="4506"/>
                      <a:pt x="3277" y="4665"/>
                      <a:pt x="3541" y="4810"/>
                    </a:cubicBezTo>
                    <a:cubicBezTo>
                      <a:pt x="3607" y="4850"/>
                      <a:pt x="3686" y="4889"/>
                      <a:pt x="3753" y="4916"/>
                    </a:cubicBezTo>
                    <a:lnTo>
                      <a:pt x="4003" y="5035"/>
                    </a:lnTo>
                    <a:cubicBezTo>
                      <a:pt x="4202" y="5088"/>
                      <a:pt x="4400" y="5153"/>
                      <a:pt x="4611" y="5194"/>
                    </a:cubicBezTo>
                    <a:lnTo>
                      <a:pt x="4770" y="5233"/>
                    </a:lnTo>
                    <a:cubicBezTo>
                      <a:pt x="4770" y="5180"/>
                      <a:pt x="4757" y="5127"/>
                      <a:pt x="4743" y="5074"/>
                    </a:cubicBezTo>
                    <a:lnTo>
                      <a:pt x="4664" y="4771"/>
                    </a:lnTo>
                    <a:lnTo>
                      <a:pt x="4519" y="4216"/>
                    </a:lnTo>
                    <a:lnTo>
                      <a:pt x="4268" y="3344"/>
                    </a:lnTo>
                    <a:lnTo>
                      <a:pt x="4003" y="2484"/>
                    </a:lnTo>
                    <a:cubicBezTo>
                      <a:pt x="4003" y="2484"/>
                      <a:pt x="3938" y="2273"/>
                      <a:pt x="3859" y="2075"/>
                    </a:cubicBezTo>
                    <a:lnTo>
                      <a:pt x="3700" y="1652"/>
                    </a:lnTo>
                    <a:cubicBezTo>
                      <a:pt x="3475" y="1084"/>
                      <a:pt x="3251" y="542"/>
                      <a:pt x="3026" y="0"/>
                    </a:cubicBezTo>
                    <a:lnTo>
                      <a:pt x="2742" y="113"/>
                    </a:lnTo>
                    <a:lnTo>
                      <a:pt x="2742" y="113"/>
                    </a:lnTo>
                    <a:lnTo>
                      <a:pt x="257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0" name="Google Shape;13160;p32"/>
              <p:cNvSpPr/>
              <p:nvPr/>
            </p:nvSpPr>
            <p:spPr>
              <a:xfrm>
                <a:off x="7513500" y="4222825"/>
                <a:ext cx="107375" cy="311200"/>
              </a:xfrm>
              <a:custGeom>
                <a:avLst/>
                <a:gdLst/>
                <a:ahLst/>
                <a:cxnLst/>
                <a:rect l="l" t="t" r="r" b="b"/>
                <a:pathLst>
                  <a:path w="4295" h="12448" extrusionOk="0">
                    <a:moveTo>
                      <a:pt x="4018" y="0"/>
                    </a:moveTo>
                    <a:cubicBezTo>
                      <a:pt x="3000" y="608"/>
                      <a:pt x="1916" y="1137"/>
                      <a:pt x="806" y="1639"/>
                    </a:cubicBezTo>
                    <a:cubicBezTo>
                      <a:pt x="806" y="1639"/>
                      <a:pt x="727" y="1679"/>
                      <a:pt x="662" y="1705"/>
                    </a:cubicBezTo>
                    <a:cubicBezTo>
                      <a:pt x="582" y="1744"/>
                      <a:pt x="503" y="1771"/>
                      <a:pt x="503" y="1771"/>
                    </a:cubicBezTo>
                    <a:cubicBezTo>
                      <a:pt x="463" y="1797"/>
                      <a:pt x="384" y="1797"/>
                      <a:pt x="371" y="1837"/>
                    </a:cubicBezTo>
                    <a:lnTo>
                      <a:pt x="397" y="2009"/>
                    </a:lnTo>
                    <a:lnTo>
                      <a:pt x="489" y="2537"/>
                    </a:lnTo>
                    <a:lnTo>
                      <a:pt x="662" y="3409"/>
                    </a:lnTo>
                    <a:lnTo>
                      <a:pt x="806" y="4295"/>
                    </a:lnTo>
                    <a:cubicBezTo>
                      <a:pt x="847" y="4586"/>
                      <a:pt x="847" y="4889"/>
                      <a:pt x="859" y="5194"/>
                    </a:cubicBezTo>
                    <a:lnTo>
                      <a:pt x="886" y="6092"/>
                    </a:lnTo>
                    <a:cubicBezTo>
                      <a:pt x="899" y="6541"/>
                      <a:pt x="899" y="7003"/>
                      <a:pt x="899" y="7003"/>
                    </a:cubicBezTo>
                    <a:cubicBezTo>
                      <a:pt x="873" y="7611"/>
                      <a:pt x="806" y="8206"/>
                      <a:pt x="741" y="8814"/>
                    </a:cubicBezTo>
                    <a:cubicBezTo>
                      <a:pt x="609" y="10016"/>
                      <a:pt x="304" y="11245"/>
                      <a:pt x="1" y="12447"/>
                    </a:cubicBezTo>
                    <a:lnTo>
                      <a:pt x="436" y="12447"/>
                    </a:lnTo>
                    <a:cubicBezTo>
                      <a:pt x="662" y="12447"/>
                      <a:pt x="886" y="12435"/>
                      <a:pt x="886" y="12435"/>
                    </a:cubicBezTo>
                    <a:cubicBezTo>
                      <a:pt x="1005" y="11232"/>
                      <a:pt x="1164" y="10016"/>
                      <a:pt x="1190" y="8800"/>
                    </a:cubicBezTo>
                    <a:cubicBezTo>
                      <a:pt x="1217" y="8193"/>
                      <a:pt x="1243" y="7585"/>
                      <a:pt x="1243" y="6964"/>
                    </a:cubicBezTo>
                    <a:cubicBezTo>
                      <a:pt x="1243" y="6964"/>
                      <a:pt x="1229" y="6515"/>
                      <a:pt x="1217" y="6052"/>
                    </a:cubicBezTo>
                    <a:lnTo>
                      <a:pt x="1164" y="5153"/>
                    </a:lnTo>
                    <a:cubicBezTo>
                      <a:pt x="1150" y="4850"/>
                      <a:pt x="1150" y="4546"/>
                      <a:pt x="1111" y="4255"/>
                    </a:cubicBezTo>
                    <a:lnTo>
                      <a:pt x="965" y="3356"/>
                    </a:lnTo>
                    <a:lnTo>
                      <a:pt x="833" y="2472"/>
                    </a:lnTo>
                    <a:lnTo>
                      <a:pt x="780" y="2102"/>
                    </a:lnTo>
                    <a:lnTo>
                      <a:pt x="767" y="2061"/>
                    </a:lnTo>
                    <a:cubicBezTo>
                      <a:pt x="780" y="2049"/>
                      <a:pt x="806" y="2049"/>
                      <a:pt x="820" y="2035"/>
                    </a:cubicBezTo>
                    <a:lnTo>
                      <a:pt x="939" y="1996"/>
                    </a:lnTo>
                    <a:cubicBezTo>
                      <a:pt x="2089" y="1573"/>
                      <a:pt x="3225" y="1110"/>
                      <a:pt x="4295" y="569"/>
                    </a:cubicBezTo>
                    <a:lnTo>
                      <a:pt x="4018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1" name="Google Shape;13161;p32"/>
              <p:cNvSpPr/>
              <p:nvPr/>
            </p:nvSpPr>
            <p:spPr>
              <a:xfrm>
                <a:off x="7224800" y="4303100"/>
                <a:ext cx="216375" cy="254700"/>
              </a:xfrm>
              <a:custGeom>
                <a:avLst/>
                <a:gdLst/>
                <a:ahLst/>
                <a:cxnLst/>
                <a:rect l="l" t="t" r="r" b="b"/>
                <a:pathLst>
                  <a:path w="8655" h="10188" extrusionOk="0">
                    <a:moveTo>
                      <a:pt x="39" y="1"/>
                    </a:moveTo>
                    <a:lnTo>
                      <a:pt x="0" y="635"/>
                    </a:lnTo>
                    <a:cubicBezTo>
                      <a:pt x="608" y="648"/>
                      <a:pt x="1216" y="674"/>
                      <a:pt x="1824" y="674"/>
                    </a:cubicBezTo>
                    <a:cubicBezTo>
                      <a:pt x="2432" y="648"/>
                      <a:pt x="3052" y="661"/>
                      <a:pt x="3660" y="595"/>
                    </a:cubicBezTo>
                    <a:lnTo>
                      <a:pt x="3779" y="595"/>
                    </a:lnTo>
                    <a:cubicBezTo>
                      <a:pt x="3797" y="595"/>
                      <a:pt x="3808" y="589"/>
                      <a:pt x="3818" y="589"/>
                    </a:cubicBezTo>
                    <a:cubicBezTo>
                      <a:pt x="3823" y="589"/>
                      <a:pt x="3828" y="590"/>
                      <a:pt x="3832" y="595"/>
                    </a:cubicBezTo>
                    <a:lnTo>
                      <a:pt x="3845" y="635"/>
                    </a:lnTo>
                    <a:lnTo>
                      <a:pt x="3938" y="991"/>
                    </a:lnTo>
                    <a:lnTo>
                      <a:pt x="4162" y="1863"/>
                    </a:lnTo>
                    <a:lnTo>
                      <a:pt x="4400" y="2735"/>
                    </a:lnTo>
                    <a:cubicBezTo>
                      <a:pt x="4466" y="3026"/>
                      <a:pt x="4599" y="3317"/>
                      <a:pt x="4691" y="3595"/>
                    </a:cubicBezTo>
                    <a:cubicBezTo>
                      <a:pt x="4691" y="3595"/>
                      <a:pt x="4849" y="4030"/>
                      <a:pt x="5008" y="4453"/>
                    </a:cubicBezTo>
                    <a:cubicBezTo>
                      <a:pt x="5180" y="4876"/>
                      <a:pt x="5339" y="5299"/>
                      <a:pt x="5339" y="5299"/>
                    </a:cubicBezTo>
                    <a:cubicBezTo>
                      <a:pt x="5589" y="5854"/>
                      <a:pt x="5853" y="6409"/>
                      <a:pt x="6118" y="6951"/>
                    </a:cubicBezTo>
                    <a:cubicBezTo>
                      <a:pt x="6620" y="8047"/>
                      <a:pt x="7254" y="9118"/>
                      <a:pt x="7835" y="10188"/>
                    </a:cubicBezTo>
                    <a:lnTo>
                      <a:pt x="8655" y="9818"/>
                    </a:lnTo>
                    <a:cubicBezTo>
                      <a:pt x="7902" y="8854"/>
                      <a:pt x="7136" y="7862"/>
                      <a:pt x="6540" y="6792"/>
                    </a:cubicBezTo>
                    <a:cubicBezTo>
                      <a:pt x="6237" y="6250"/>
                      <a:pt x="5946" y="5722"/>
                      <a:pt x="5668" y="5180"/>
                    </a:cubicBezTo>
                    <a:cubicBezTo>
                      <a:pt x="5668" y="5180"/>
                      <a:pt x="5497" y="4770"/>
                      <a:pt x="5325" y="4347"/>
                    </a:cubicBezTo>
                    <a:cubicBezTo>
                      <a:pt x="5154" y="3938"/>
                      <a:pt x="4995" y="3515"/>
                      <a:pt x="4995" y="3515"/>
                    </a:cubicBezTo>
                    <a:cubicBezTo>
                      <a:pt x="4889" y="3237"/>
                      <a:pt x="4770" y="2960"/>
                      <a:pt x="4691" y="2670"/>
                    </a:cubicBezTo>
                    <a:lnTo>
                      <a:pt x="4479" y="1798"/>
                    </a:lnTo>
                    <a:lnTo>
                      <a:pt x="4281" y="926"/>
                    </a:lnTo>
                    <a:lnTo>
                      <a:pt x="4162" y="410"/>
                    </a:lnTo>
                    <a:lnTo>
                      <a:pt x="4123" y="238"/>
                    </a:lnTo>
                    <a:cubicBezTo>
                      <a:pt x="4112" y="221"/>
                      <a:pt x="4090" y="216"/>
                      <a:pt x="4065" y="216"/>
                    </a:cubicBezTo>
                    <a:cubicBezTo>
                      <a:pt x="4033" y="216"/>
                      <a:pt x="3994" y="225"/>
                      <a:pt x="3964" y="225"/>
                    </a:cubicBezTo>
                    <a:lnTo>
                      <a:pt x="3633" y="225"/>
                    </a:lnTo>
                    <a:cubicBezTo>
                      <a:pt x="3565" y="226"/>
                      <a:pt x="3498" y="227"/>
                      <a:pt x="3430" y="227"/>
                    </a:cubicBezTo>
                    <a:cubicBezTo>
                      <a:pt x="2893" y="227"/>
                      <a:pt x="2364" y="183"/>
                      <a:pt x="1824" y="159"/>
                    </a:cubicBezTo>
                    <a:cubicBezTo>
                      <a:pt x="1229" y="133"/>
                      <a:pt x="635" y="53"/>
                      <a:pt x="3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2" name="Google Shape;13162;p32"/>
              <p:cNvSpPr/>
              <p:nvPr/>
            </p:nvSpPr>
            <p:spPr>
              <a:xfrm>
                <a:off x="7234700" y="4070850"/>
                <a:ext cx="309875" cy="79000"/>
              </a:xfrm>
              <a:custGeom>
                <a:avLst/>
                <a:gdLst/>
                <a:ahLst/>
                <a:cxnLst/>
                <a:rect l="l" t="t" r="r" b="b"/>
                <a:pathLst>
                  <a:path w="12395" h="3160" extrusionOk="0">
                    <a:moveTo>
                      <a:pt x="12104" y="1"/>
                    </a:moveTo>
                    <a:cubicBezTo>
                      <a:pt x="11218" y="517"/>
                      <a:pt x="10267" y="940"/>
                      <a:pt x="9303" y="1336"/>
                    </a:cubicBezTo>
                    <a:cubicBezTo>
                      <a:pt x="8311" y="1692"/>
                      <a:pt x="7307" y="1997"/>
                      <a:pt x="6277" y="2208"/>
                    </a:cubicBezTo>
                    <a:cubicBezTo>
                      <a:pt x="5246" y="2406"/>
                      <a:pt x="4203" y="2538"/>
                      <a:pt x="3158" y="2564"/>
                    </a:cubicBezTo>
                    <a:cubicBezTo>
                      <a:pt x="2954" y="2575"/>
                      <a:pt x="2752" y="2579"/>
                      <a:pt x="2550" y="2579"/>
                    </a:cubicBezTo>
                    <a:cubicBezTo>
                      <a:pt x="2230" y="2579"/>
                      <a:pt x="1911" y="2568"/>
                      <a:pt x="1586" y="2552"/>
                    </a:cubicBezTo>
                    <a:cubicBezTo>
                      <a:pt x="1586" y="2552"/>
                      <a:pt x="1388" y="2552"/>
                      <a:pt x="1203" y="2538"/>
                    </a:cubicBezTo>
                    <a:cubicBezTo>
                      <a:pt x="1005" y="2525"/>
                      <a:pt x="806" y="2499"/>
                      <a:pt x="806" y="2499"/>
                    </a:cubicBezTo>
                    <a:cubicBezTo>
                      <a:pt x="674" y="2485"/>
                      <a:pt x="542" y="2485"/>
                      <a:pt x="410" y="2485"/>
                    </a:cubicBezTo>
                    <a:lnTo>
                      <a:pt x="40" y="2485"/>
                    </a:lnTo>
                    <a:lnTo>
                      <a:pt x="1" y="3159"/>
                    </a:lnTo>
                    <a:lnTo>
                      <a:pt x="424" y="3119"/>
                    </a:lnTo>
                    <a:cubicBezTo>
                      <a:pt x="542" y="3107"/>
                      <a:pt x="674" y="3093"/>
                      <a:pt x="806" y="3093"/>
                    </a:cubicBezTo>
                    <a:lnTo>
                      <a:pt x="1203" y="3093"/>
                    </a:lnTo>
                    <a:lnTo>
                      <a:pt x="1599" y="3066"/>
                    </a:lnTo>
                    <a:cubicBezTo>
                      <a:pt x="2128" y="3040"/>
                      <a:pt x="2656" y="3014"/>
                      <a:pt x="3185" y="2948"/>
                    </a:cubicBezTo>
                    <a:cubicBezTo>
                      <a:pt x="4242" y="2855"/>
                      <a:pt x="5286" y="2670"/>
                      <a:pt x="6329" y="2472"/>
                    </a:cubicBezTo>
                    <a:cubicBezTo>
                      <a:pt x="7374" y="2261"/>
                      <a:pt x="8405" y="1997"/>
                      <a:pt x="9421" y="1692"/>
                    </a:cubicBezTo>
                    <a:cubicBezTo>
                      <a:pt x="10439" y="1375"/>
                      <a:pt x="11444" y="1019"/>
                      <a:pt x="12395" y="582"/>
                    </a:cubicBezTo>
                    <a:lnTo>
                      <a:pt x="1210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3" name="Google Shape;13163;p32"/>
              <p:cNvSpPr/>
              <p:nvPr/>
            </p:nvSpPr>
            <p:spPr>
              <a:xfrm>
                <a:off x="7238325" y="4014700"/>
                <a:ext cx="278175" cy="72700"/>
              </a:xfrm>
              <a:custGeom>
                <a:avLst/>
                <a:gdLst/>
                <a:ahLst/>
                <a:cxnLst/>
                <a:rect l="l" t="t" r="r" b="b"/>
                <a:pathLst>
                  <a:path w="11127" h="2908" extrusionOk="0">
                    <a:moveTo>
                      <a:pt x="10836" y="1"/>
                    </a:moveTo>
                    <a:cubicBezTo>
                      <a:pt x="10043" y="476"/>
                      <a:pt x="9184" y="846"/>
                      <a:pt x="8325" y="1204"/>
                    </a:cubicBezTo>
                    <a:cubicBezTo>
                      <a:pt x="7453" y="1533"/>
                      <a:pt x="6542" y="1798"/>
                      <a:pt x="5629" y="1983"/>
                    </a:cubicBezTo>
                    <a:cubicBezTo>
                      <a:pt x="4705" y="2168"/>
                      <a:pt x="3767" y="2287"/>
                      <a:pt x="2828" y="2300"/>
                    </a:cubicBezTo>
                    <a:cubicBezTo>
                      <a:pt x="2650" y="2310"/>
                      <a:pt x="2469" y="2314"/>
                      <a:pt x="2288" y="2314"/>
                    </a:cubicBezTo>
                    <a:cubicBezTo>
                      <a:pt x="2001" y="2314"/>
                      <a:pt x="1712" y="2303"/>
                      <a:pt x="1428" y="2287"/>
                    </a:cubicBezTo>
                    <a:cubicBezTo>
                      <a:pt x="1428" y="2287"/>
                      <a:pt x="1256" y="2287"/>
                      <a:pt x="1084" y="2273"/>
                    </a:cubicBezTo>
                    <a:cubicBezTo>
                      <a:pt x="899" y="2261"/>
                      <a:pt x="728" y="2247"/>
                      <a:pt x="728" y="2247"/>
                    </a:cubicBezTo>
                    <a:cubicBezTo>
                      <a:pt x="608" y="2220"/>
                      <a:pt x="490" y="2234"/>
                      <a:pt x="370" y="2220"/>
                    </a:cubicBezTo>
                    <a:lnTo>
                      <a:pt x="41" y="2220"/>
                    </a:lnTo>
                    <a:lnTo>
                      <a:pt x="1" y="2908"/>
                    </a:lnTo>
                    <a:lnTo>
                      <a:pt x="370" y="2868"/>
                    </a:lnTo>
                    <a:cubicBezTo>
                      <a:pt x="490" y="2855"/>
                      <a:pt x="596" y="2828"/>
                      <a:pt x="728" y="2828"/>
                    </a:cubicBezTo>
                    <a:lnTo>
                      <a:pt x="1084" y="2828"/>
                    </a:lnTo>
                    <a:lnTo>
                      <a:pt x="1428" y="2802"/>
                    </a:lnTo>
                    <a:cubicBezTo>
                      <a:pt x="1903" y="2775"/>
                      <a:pt x="2379" y="2749"/>
                      <a:pt x="2855" y="2683"/>
                    </a:cubicBezTo>
                    <a:cubicBezTo>
                      <a:pt x="3806" y="2604"/>
                      <a:pt x="4745" y="2446"/>
                      <a:pt x="5682" y="2261"/>
                    </a:cubicBezTo>
                    <a:cubicBezTo>
                      <a:pt x="6607" y="2076"/>
                      <a:pt x="7532" y="1838"/>
                      <a:pt x="8444" y="1560"/>
                    </a:cubicBezTo>
                    <a:cubicBezTo>
                      <a:pt x="9356" y="1283"/>
                      <a:pt x="10268" y="978"/>
                      <a:pt x="11126" y="582"/>
                    </a:cubicBezTo>
                    <a:lnTo>
                      <a:pt x="1083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4" name="Google Shape;13164;p32"/>
              <p:cNvSpPr/>
              <p:nvPr/>
            </p:nvSpPr>
            <p:spPr>
              <a:xfrm>
                <a:off x="7427275" y="4526075"/>
                <a:ext cx="105725" cy="35025"/>
              </a:xfrm>
              <a:custGeom>
                <a:avLst/>
                <a:gdLst/>
                <a:ahLst/>
                <a:cxnLst/>
                <a:rect l="l" t="t" r="r" b="b"/>
                <a:pathLst>
                  <a:path w="4229" h="1401" extrusionOk="0">
                    <a:moveTo>
                      <a:pt x="3741" y="0"/>
                    </a:moveTo>
                    <a:cubicBezTo>
                      <a:pt x="3621" y="27"/>
                      <a:pt x="3568" y="132"/>
                      <a:pt x="3436" y="185"/>
                    </a:cubicBezTo>
                    <a:cubicBezTo>
                      <a:pt x="3291" y="252"/>
                      <a:pt x="3159" y="305"/>
                      <a:pt x="3001" y="370"/>
                    </a:cubicBezTo>
                    <a:cubicBezTo>
                      <a:pt x="2696" y="463"/>
                      <a:pt x="2379" y="555"/>
                      <a:pt x="2036" y="634"/>
                    </a:cubicBezTo>
                    <a:cubicBezTo>
                      <a:pt x="1706" y="727"/>
                      <a:pt x="1389" y="780"/>
                      <a:pt x="1071" y="793"/>
                    </a:cubicBezTo>
                    <a:cubicBezTo>
                      <a:pt x="913" y="793"/>
                      <a:pt x="767" y="780"/>
                      <a:pt x="608" y="780"/>
                    </a:cubicBezTo>
                    <a:cubicBezTo>
                      <a:pt x="476" y="754"/>
                      <a:pt x="358" y="714"/>
                      <a:pt x="252" y="687"/>
                    </a:cubicBezTo>
                    <a:lnTo>
                      <a:pt x="1" y="1401"/>
                    </a:lnTo>
                    <a:cubicBezTo>
                      <a:pt x="212" y="1374"/>
                      <a:pt x="423" y="1362"/>
                      <a:pt x="608" y="1322"/>
                    </a:cubicBezTo>
                    <a:lnTo>
                      <a:pt x="1137" y="1189"/>
                    </a:lnTo>
                    <a:cubicBezTo>
                      <a:pt x="1468" y="1097"/>
                      <a:pt x="1798" y="1004"/>
                      <a:pt x="2115" y="925"/>
                    </a:cubicBezTo>
                    <a:cubicBezTo>
                      <a:pt x="2432" y="846"/>
                      <a:pt x="2763" y="793"/>
                      <a:pt x="3093" y="754"/>
                    </a:cubicBezTo>
                    <a:cubicBezTo>
                      <a:pt x="3278" y="727"/>
                      <a:pt x="3450" y="714"/>
                      <a:pt x="3621" y="687"/>
                    </a:cubicBezTo>
                    <a:cubicBezTo>
                      <a:pt x="3806" y="648"/>
                      <a:pt x="4044" y="595"/>
                      <a:pt x="4229" y="502"/>
                    </a:cubicBezTo>
                    <a:lnTo>
                      <a:pt x="374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5" name="Google Shape;13165;p32"/>
              <p:cNvSpPr/>
              <p:nvPr/>
            </p:nvSpPr>
            <p:spPr>
              <a:xfrm>
                <a:off x="7351950" y="4157750"/>
                <a:ext cx="101475" cy="140400"/>
              </a:xfrm>
              <a:custGeom>
                <a:avLst/>
                <a:gdLst/>
                <a:ahLst/>
                <a:cxnLst/>
                <a:rect l="l" t="t" r="r" b="b"/>
                <a:pathLst>
                  <a:path w="4059" h="5616" extrusionOk="0">
                    <a:moveTo>
                      <a:pt x="3404" y="813"/>
                    </a:moveTo>
                    <a:cubicBezTo>
                      <a:pt x="3387" y="1170"/>
                      <a:pt x="3368" y="1530"/>
                      <a:pt x="3345" y="1890"/>
                    </a:cubicBezTo>
                    <a:lnTo>
                      <a:pt x="3252" y="2762"/>
                    </a:lnTo>
                    <a:lnTo>
                      <a:pt x="3107" y="3648"/>
                    </a:lnTo>
                    <a:lnTo>
                      <a:pt x="2922" y="4532"/>
                    </a:lnTo>
                    <a:lnTo>
                      <a:pt x="2855" y="4849"/>
                    </a:lnTo>
                    <a:lnTo>
                      <a:pt x="2829" y="4969"/>
                    </a:lnTo>
                    <a:lnTo>
                      <a:pt x="2816" y="5034"/>
                    </a:lnTo>
                    <a:lnTo>
                      <a:pt x="2763" y="4995"/>
                    </a:lnTo>
                    <a:cubicBezTo>
                      <a:pt x="2697" y="4955"/>
                      <a:pt x="2644" y="4890"/>
                      <a:pt x="2578" y="4823"/>
                    </a:cubicBezTo>
                    <a:lnTo>
                      <a:pt x="2472" y="4678"/>
                    </a:lnTo>
                    <a:cubicBezTo>
                      <a:pt x="2432" y="4625"/>
                      <a:pt x="2393" y="4559"/>
                      <a:pt x="2353" y="4493"/>
                    </a:cubicBezTo>
                    <a:cubicBezTo>
                      <a:pt x="2182" y="4242"/>
                      <a:pt x="2050" y="3977"/>
                      <a:pt x="1891" y="3713"/>
                    </a:cubicBezTo>
                    <a:cubicBezTo>
                      <a:pt x="1574" y="3172"/>
                      <a:pt x="1230" y="2696"/>
                      <a:pt x="926" y="2194"/>
                    </a:cubicBezTo>
                    <a:lnTo>
                      <a:pt x="556" y="1560"/>
                    </a:lnTo>
                    <a:cubicBezTo>
                      <a:pt x="556" y="1533"/>
                      <a:pt x="503" y="1481"/>
                      <a:pt x="530" y="1481"/>
                    </a:cubicBezTo>
                    <a:lnTo>
                      <a:pt x="635" y="1467"/>
                    </a:lnTo>
                    <a:lnTo>
                      <a:pt x="899" y="1428"/>
                    </a:lnTo>
                    <a:cubicBezTo>
                      <a:pt x="1415" y="1335"/>
                      <a:pt x="1944" y="1255"/>
                      <a:pt x="2446" y="1111"/>
                    </a:cubicBezTo>
                    <a:cubicBezTo>
                      <a:pt x="2771" y="1035"/>
                      <a:pt x="3090" y="934"/>
                      <a:pt x="3404" y="813"/>
                    </a:cubicBezTo>
                    <a:close/>
                    <a:moveTo>
                      <a:pt x="3674" y="1"/>
                    </a:moveTo>
                    <a:cubicBezTo>
                      <a:pt x="3602" y="41"/>
                      <a:pt x="3528" y="82"/>
                      <a:pt x="3453" y="122"/>
                    </a:cubicBezTo>
                    <a:lnTo>
                      <a:pt x="3453" y="122"/>
                    </a:lnTo>
                    <a:lnTo>
                      <a:pt x="3436" y="119"/>
                    </a:lnTo>
                    <a:cubicBezTo>
                      <a:pt x="3436" y="123"/>
                      <a:pt x="3436" y="127"/>
                      <a:pt x="3436" y="131"/>
                    </a:cubicBezTo>
                    <a:lnTo>
                      <a:pt x="3436" y="131"/>
                    </a:lnTo>
                    <a:cubicBezTo>
                      <a:pt x="3298" y="205"/>
                      <a:pt x="3156" y="277"/>
                      <a:pt x="3014" y="344"/>
                    </a:cubicBezTo>
                    <a:cubicBezTo>
                      <a:pt x="2790" y="450"/>
                      <a:pt x="2552" y="529"/>
                      <a:pt x="2314" y="621"/>
                    </a:cubicBezTo>
                    <a:cubicBezTo>
                      <a:pt x="1838" y="806"/>
                      <a:pt x="1336" y="926"/>
                      <a:pt x="834" y="1044"/>
                    </a:cubicBezTo>
                    <a:cubicBezTo>
                      <a:pt x="834" y="1044"/>
                      <a:pt x="702" y="1070"/>
                      <a:pt x="582" y="1097"/>
                    </a:cubicBezTo>
                    <a:cubicBezTo>
                      <a:pt x="450" y="1137"/>
                      <a:pt x="318" y="1150"/>
                      <a:pt x="318" y="1150"/>
                    </a:cubicBezTo>
                    <a:lnTo>
                      <a:pt x="41" y="1203"/>
                    </a:lnTo>
                    <a:lnTo>
                      <a:pt x="1" y="1203"/>
                    </a:lnTo>
                    <a:cubicBezTo>
                      <a:pt x="1" y="1216"/>
                      <a:pt x="15" y="1229"/>
                      <a:pt x="15" y="1243"/>
                    </a:cubicBezTo>
                    <a:lnTo>
                      <a:pt x="68" y="1308"/>
                    </a:lnTo>
                    <a:lnTo>
                      <a:pt x="147" y="1454"/>
                    </a:lnTo>
                    <a:lnTo>
                      <a:pt x="702" y="2353"/>
                    </a:lnTo>
                    <a:cubicBezTo>
                      <a:pt x="1005" y="2855"/>
                      <a:pt x="1375" y="3343"/>
                      <a:pt x="1653" y="3859"/>
                    </a:cubicBezTo>
                    <a:cubicBezTo>
                      <a:pt x="1798" y="4109"/>
                      <a:pt x="1944" y="4388"/>
                      <a:pt x="2115" y="4652"/>
                    </a:cubicBezTo>
                    <a:lnTo>
                      <a:pt x="2235" y="4849"/>
                    </a:lnTo>
                    <a:lnTo>
                      <a:pt x="2393" y="5075"/>
                    </a:lnTo>
                    <a:cubicBezTo>
                      <a:pt x="2538" y="5219"/>
                      <a:pt x="2684" y="5378"/>
                      <a:pt x="2842" y="5510"/>
                    </a:cubicBezTo>
                    <a:lnTo>
                      <a:pt x="2961" y="5616"/>
                    </a:lnTo>
                    <a:cubicBezTo>
                      <a:pt x="2987" y="5577"/>
                      <a:pt x="3001" y="5510"/>
                      <a:pt x="3014" y="5471"/>
                    </a:cubicBezTo>
                    <a:lnTo>
                      <a:pt x="3107" y="5167"/>
                    </a:lnTo>
                    <a:lnTo>
                      <a:pt x="3252" y="4612"/>
                    </a:lnTo>
                    <a:lnTo>
                      <a:pt x="3477" y="3740"/>
                    </a:lnTo>
                    <a:cubicBezTo>
                      <a:pt x="3477" y="3740"/>
                      <a:pt x="3530" y="3515"/>
                      <a:pt x="3582" y="3304"/>
                    </a:cubicBezTo>
                    <a:cubicBezTo>
                      <a:pt x="3621" y="3079"/>
                      <a:pt x="3674" y="2867"/>
                      <a:pt x="3674" y="2867"/>
                    </a:cubicBezTo>
                    <a:lnTo>
                      <a:pt x="3820" y="1969"/>
                    </a:lnTo>
                    <a:cubicBezTo>
                      <a:pt x="3912" y="1387"/>
                      <a:pt x="3991" y="793"/>
                      <a:pt x="4058" y="225"/>
                    </a:cubicBezTo>
                    <a:lnTo>
                      <a:pt x="3757" y="174"/>
                    </a:lnTo>
                    <a:lnTo>
                      <a:pt x="3757" y="174"/>
                    </a:lnTo>
                    <a:lnTo>
                      <a:pt x="367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6" name="Google Shape;13166;p32"/>
              <p:cNvSpPr/>
              <p:nvPr/>
            </p:nvSpPr>
            <p:spPr>
              <a:xfrm>
                <a:off x="6983650" y="4296850"/>
                <a:ext cx="242150" cy="236500"/>
              </a:xfrm>
              <a:custGeom>
                <a:avLst/>
                <a:gdLst/>
                <a:ahLst/>
                <a:cxnLst/>
                <a:rect l="l" t="t" r="r" b="b"/>
                <a:pathLst>
                  <a:path w="9686" h="9460" extrusionOk="0">
                    <a:moveTo>
                      <a:pt x="5650" y="1"/>
                    </a:moveTo>
                    <a:cubicBezTo>
                      <a:pt x="5632" y="1"/>
                      <a:pt x="5616" y="4"/>
                      <a:pt x="5603" y="13"/>
                    </a:cubicBezTo>
                    <a:lnTo>
                      <a:pt x="5550" y="171"/>
                    </a:lnTo>
                    <a:lnTo>
                      <a:pt x="5365" y="673"/>
                    </a:lnTo>
                    <a:lnTo>
                      <a:pt x="5074" y="1519"/>
                    </a:lnTo>
                    <a:lnTo>
                      <a:pt x="4757" y="2365"/>
                    </a:lnTo>
                    <a:cubicBezTo>
                      <a:pt x="4652" y="2642"/>
                      <a:pt x="4493" y="2906"/>
                      <a:pt x="4361" y="3170"/>
                    </a:cubicBezTo>
                    <a:lnTo>
                      <a:pt x="3938" y="3963"/>
                    </a:lnTo>
                    <a:cubicBezTo>
                      <a:pt x="3713" y="4359"/>
                      <a:pt x="3489" y="4743"/>
                      <a:pt x="3489" y="4743"/>
                    </a:cubicBezTo>
                    <a:cubicBezTo>
                      <a:pt x="3172" y="5258"/>
                      <a:pt x="2802" y="5747"/>
                      <a:pt x="2444" y="6236"/>
                    </a:cubicBezTo>
                    <a:cubicBezTo>
                      <a:pt x="1731" y="7240"/>
                      <a:pt x="859" y="8139"/>
                      <a:pt x="0" y="9011"/>
                    </a:cubicBezTo>
                    <a:lnTo>
                      <a:pt x="767" y="9460"/>
                    </a:lnTo>
                    <a:cubicBezTo>
                      <a:pt x="1467" y="8469"/>
                      <a:pt x="2220" y="7492"/>
                      <a:pt x="2841" y="6447"/>
                    </a:cubicBezTo>
                    <a:cubicBezTo>
                      <a:pt x="3172" y="5932"/>
                      <a:pt x="3501" y="5417"/>
                      <a:pt x="3806" y="4902"/>
                    </a:cubicBezTo>
                    <a:cubicBezTo>
                      <a:pt x="3806" y="4902"/>
                      <a:pt x="4017" y="4505"/>
                      <a:pt x="4229" y="4095"/>
                    </a:cubicBezTo>
                    <a:cubicBezTo>
                      <a:pt x="4440" y="3686"/>
                      <a:pt x="4652" y="3290"/>
                      <a:pt x="4652" y="3290"/>
                    </a:cubicBezTo>
                    <a:cubicBezTo>
                      <a:pt x="4784" y="3012"/>
                      <a:pt x="4942" y="2747"/>
                      <a:pt x="5048" y="2470"/>
                    </a:cubicBezTo>
                    <a:lnTo>
                      <a:pt x="5365" y="1625"/>
                    </a:lnTo>
                    <a:lnTo>
                      <a:pt x="5695" y="779"/>
                    </a:lnTo>
                    <a:lnTo>
                      <a:pt x="5827" y="436"/>
                    </a:lnTo>
                    <a:lnTo>
                      <a:pt x="5853" y="395"/>
                    </a:lnTo>
                    <a:lnTo>
                      <a:pt x="5894" y="395"/>
                    </a:lnTo>
                    <a:lnTo>
                      <a:pt x="6026" y="422"/>
                    </a:lnTo>
                    <a:cubicBezTo>
                      <a:pt x="6620" y="554"/>
                      <a:pt x="7228" y="607"/>
                      <a:pt x="7836" y="713"/>
                    </a:cubicBezTo>
                    <a:cubicBezTo>
                      <a:pt x="8443" y="792"/>
                      <a:pt x="9051" y="832"/>
                      <a:pt x="9646" y="885"/>
                    </a:cubicBezTo>
                    <a:lnTo>
                      <a:pt x="9685" y="251"/>
                    </a:lnTo>
                    <a:cubicBezTo>
                      <a:pt x="9091" y="237"/>
                      <a:pt x="8496" y="237"/>
                      <a:pt x="7888" y="210"/>
                    </a:cubicBezTo>
                    <a:cubicBezTo>
                      <a:pt x="7294" y="158"/>
                      <a:pt x="6686" y="145"/>
                      <a:pt x="6091" y="66"/>
                    </a:cubicBezTo>
                    <a:lnTo>
                      <a:pt x="5762" y="13"/>
                    </a:lnTo>
                    <a:cubicBezTo>
                      <a:pt x="5726" y="13"/>
                      <a:pt x="5685" y="1"/>
                      <a:pt x="56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7" name="Google Shape;13167;p32"/>
              <p:cNvSpPr/>
              <p:nvPr/>
            </p:nvSpPr>
            <p:spPr>
              <a:xfrm>
                <a:off x="6840950" y="4178550"/>
                <a:ext cx="93825" cy="320450"/>
              </a:xfrm>
              <a:custGeom>
                <a:avLst/>
                <a:gdLst/>
                <a:ahLst/>
                <a:cxnLst/>
                <a:rect l="l" t="t" r="r" b="b"/>
                <a:pathLst>
                  <a:path w="3753" h="12818" extrusionOk="0">
                    <a:moveTo>
                      <a:pt x="344" y="1"/>
                    </a:moveTo>
                    <a:lnTo>
                      <a:pt x="0" y="529"/>
                    </a:lnTo>
                    <a:cubicBezTo>
                      <a:pt x="1004" y="1203"/>
                      <a:pt x="2074" y="1785"/>
                      <a:pt x="3171" y="2340"/>
                    </a:cubicBezTo>
                    <a:lnTo>
                      <a:pt x="3290" y="2393"/>
                    </a:lnTo>
                    <a:cubicBezTo>
                      <a:pt x="3304" y="2405"/>
                      <a:pt x="3330" y="2405"/>
                      <a:pt x="3330" y="2419"/>
                    </a:cubicBezTo>
                    <a:lnTo>
                      <a:pt x="3316" y="2472"/>
                    </a:lnTo>
                    <a:lnTo>
                      <a:pt x="3224" y="2816"/>
                    </a:lnTo>
                    <a:lnTo>
                      <a:pt x="2986" y="3688"/>
                    </a:lnTo>
                    <a:lnTo>
                      <a:pt x="2749" y="4560"/>
                    </a:lnTo>
                    <a:cubicBezTo>
                      <a:pt x="2669" y="4850"/>
                      <a:pt x="2629" y="5154"/>
                      <a:pt x="2576" y="5445"/>
                    </a:cubicBezTo>
                    <a:cubicBezTo>
                      <a:pt x="2576" y="5445"/>
                      <a:pt x="2497" y="5894"/>
                      <a:pt x="2431" y="6343"/>
                    </a:cubicBezTo>
                    <a:cubicBezTo>
                      <a:pt x="2365" y="6792"/>
                      <a:pt x="2286" y="7242"/>
                      <a:pt x="2286" y="7242"/>
                    </a:cubicBezTo>
                    <a:lnTo>
                      <a:pt x="2127" y="9065"/>
                    </a:lnTo>
                    <a:cubicBezTo>
                      <a:pt x="2021" y="10281"/>
                      <a:pt x="2048" y="11496"/>
                      <a:pt x="2021" y="12726"/>
                    </a:cubicBezTo>
                    <a:cubicBezTo>
                      <a:pt x="2021" y="12726"/>
                      <a:pt x="2246" y="12752"/>
                      <a:pt x="2458" y="12779"/>
                    </a:cubicBezTo>
                    <a:cubicBezTo>
                      <a:pt x="2682" y="12805"/>
                      <a:pt x="2893" y="12818"/>
                      <a:pt x="2893" y="12818"/>
                    </a:cubicBezTo>
                    <a:cubicBezTo>
                      <a:pt x="2735" y="11602"/>
                      <a:pt x="2576" y="10347"/>
                      <a:pt x="2590" y="9132"/>
                    </a:cubicBezTo>
                    <a:cubicBezTo>
                      <a:pt x="2590" y="8524"/>
                      <a:pt x="2590" y="7929"/>
                      <a:pt x="2629" y="7308"/>
                    </a:cubicBezTo>
                    <a:cubicBezTo>
                      <a:pt x="2629" y="7308"/>
                      <a:pt x="2696" y="6859"/>
                      <a:pt x="2749" y="6410"/>
                    </a:cubicBezTo>
                    <a:cubicBezTo>
                      <a:pt x="2814" y="5960"/>
                      <a:pt x="2881" y="5524"/>
                      <a:pt x="2881" y="5524"/>
                    </a:cubicBezTo>
                    <a:cubicBezTo>
                      <a:pt x="2934" y="5220"/>
                      <a:pt x="2960" y="4916"/>
                      <a:pt x="3039" y="4639"/>
                    </a:cubicBezTo>
                    <a:lnTo>
                      <a:pt x="3290" y="3780"/>
                    </a:lnTo>
                    <a:lnTo>
                      <a:pt x="3554" y="2921"/>
                    </a:lnTo>
                    <a:lnTo>
                      <a:pt x="3713" y="2419"/>
                    </a:lnTo>
                    <a:lnTo>
                      <a:pt x="3753" y="2247"/>
                    </a:lnTo>
                    <a:cubicBezTo>
                      <a:pt x="3753" y="2208"/>
                      <a:pt x="3674" y="2194"/>
                      <a:pt x="3621" y="2168"/>
                    </a:cubicBezTo>
                    <a:lnTo>
                      <a:pt x="3489" y="2088"/>
                    </a:lnTo>
                    <a:cubicBezTo>
                      <a:pt x="3409" y="2049"/>
                      <a:pt x="3343" y="2009"/>
                      <a:pt x="3343" y="2009"/>
                    </a:cubicBezTo>
                    <a:cubicBezTo>
                      <a:pt x="2299" y="1375"/>
                      <a:pt x="1281" y="728"/>
                      <a:pt x="34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8" name="Google Shape;13168;p32"/>
              <p:cNvSpPr/>
              <p:nvPr/>
            </p:nvSpPr>
            <p:spPr>
              <a:xfrm>
                <a:off x="6934100" y="4036200"/>
                <a:ext cx="301600" cy="113300"/>
              </a:xfrm>
              <a:custGeom>
                <a:avLst/>
                <a:gdLst/>
                <a:ahLst/>
                <a:cxnLst/>
                <a:rect l="l" t="t" r="r" b="b"/>
                <a:pathLst>
                  <a:path w="12064" h="4532" extrusionOk="0">
                    <a:moveTo>
                      <a:pt x="370" y="0"/>
                    </a:moveTo>
                    <a:lnTo>
                      <a:pt x="0" y="568"/>
                    </a:lnTo>
                    <a:lnTo>
                      <a:pt x="370" y="753"/>
                    </a:lnTo>
                    <a:cubicBezTo>
                      <a:pt x="476" y="806"/>
                      <a:pt x="594" y="858"/>
                      <a:pt x="714" y="925"/>
                    </a:cubicBezTo>
                    <a:lnTo>
                      <a:pt x="1414" y="1281"/>
                    </a:lnTo>
                    <a:cubicBezTo>
                      <a:pt x="1877" y="1533"/>
                      <a:pt x="2365" y="1757"/>
                      <a:pt x="2841" y="1968"/>
                    </a:cubicBezTo>
                    <a:cubicBezTo>
                      <a:pt x="3819" y="2405"/>
                      <a:pt x="4796" y="2801"/>
                      <a:pt x="5814" y="3131"/>
                    </a:cubicBezTo>
                    <a:cubicBezTo>
                      <a:pt x="6819" y="3462"/>
                      <a:pt x="7835" y="3765"/>
                      <a:pt x="8880" y="3991"/>
                    </a:cubicBezTo>
                    <a:cubicBezTo>
                      <a:pt x="9911" y="4255"/>
                      <a:pt x="10968" y="4400"/>
                      <a:pt x="12025" y="4532"/>
                    </a:cubicBezTo>
                    <a:lnTo>
                      <a:pt x="12064" y="3885"/>
                    </a:lnTo>
                    <a:cubicBezTo>
                      <a:pt x="11033" y="3845"/>
                      <a:pt x="9990" y="3792"/>
                      <a:pt x="8945" y="3621"/>
                    </a:cubicBezTo>
                    <a:cubicBezTo>
                      <a:pt x="7915" y="3462"/>
                      <a:pt x="6898" y="3198"/>
                      <a:pt x="5894" y="2867"/>
                    </a:cubicBezTo>
                    <a:cubicBezTo>
                      <a:pt x="4902" y="2537"/>
                      <a:pt x="3938" y="2114"/>
                      <a:pt x="3013" y="1625"/>
                    </a:cubicBezTo>
                    <a:cubicBezTo>
                      <a:pt x="2550" y="1374"/>
                      <a:pt x="2101" y="1123"/>
                      <a:pt x="1665" y="846"/>
                    </a:cubicBezTo>
                    <a:lnTo>
                      <a:pt x="1017" y="409"/>
                    </a:lnTo>
                    <a:cubicBezTo>
                      <a:pt x="912" y="344"/>
                      <a:pt x="793" y="264"/>
                      <a:pt x="674" y="198"/>
                    </a:cubicBezTo>
                    <a:lnTo>
                      <a:pt x="37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9" name="Google Shape;13169;p32"/>
              <p:cNvSpPr/>
              <p:nvPr/>
            </p:nvSpPr>
            <p:spPr>
              <a:xfrm>
                <a:off x="6968450" y="3983650"/>
                <a:ext cx="27090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10836" h="4124" extrusionOk="0">
                    <a:moveTo>
                      <a:pt x="383" y="1"/>
                    </a:moveTo>
                    <a:lnTo>
                      <a:pt x="1" y="569"/>
                    </a:lnTo>
                    <a:lnTo>
                      <a:pt x="344" y="728"/>
                    </a:lnTo>
                    <a:cubicBezTo>
                      <a:pt x="436" y="781"/>
                      <a:pt x="542" y="834"/>
                      <a:pt x="648" y="886"/>
                    </a:cubicBezTo>
                    <a:lnTo>
                      <a:pt x="1282" y="1203"/>
                    </a:lnTo>
                    <a:cubicBezTo>
                      <a:pt x="1705" y="1428"/>
                      <a:pt x="2141" y="1613"/>
                      <a:pt x="2564" y="1811"/>
                    </a:cubicBezTo>
                    <a:cubicBezTo>
                      <a:pt x="3436" y="2194"/>
                      <a:pt x="4321" y="2551"/>
                      <a:pt x="5219" y="2855"/>
                    </a:cubicBezTo>
                    <a:cubicBezTo>
                      <a:pt x="6132" y="3145"/>
                      <a:pt x="7043" y="3423"/>
                      <a:pt x="7982" y="3621"/>
                    </a:cubicBezTo>
                    <a:cubicBezTo>
                      <a:pt x="8893" y="3873"/>
                      <a:pt x="9844" y="3991"/>
                      <a:pt x="10796" y="4123"/>
                    </a:cubicBezTo>
                    <a:lnTo>
                      <a:pt x="10836" y="3489"/>
                    </a:lnTo>
                    <a:cubicBezTo>
                      <a:pt x="9911" y="3436"/>
                      <a:pt x="8972" y="3410"/>
                      <a:pt x="8047" y="3251"/>
                    </a:cubicBezTo>
                    <a:cubicBezTo>
                      <a:pt x="7109" y="3119"/>
                      <a:pt x="6197" y="2881"/>
                      <a:pt x="5312" y="2590"/>
                    </a:cubicBezTo>
                    <a:cubicBezTo>
                      <a:pt x="4414" y="2287"/>
                      <a:pt x="3554" y="1903"/>
                      <a:pt x="2735" y="1468"/>
                    </a:cubicBezTo>
                    <a:cubicBezTo>
                      <a:pt x="2326" y="1243"/>
                      <a:pt x="1916" y="1019"/>
                      <a:pt x="1533" y="754"/>
                    </a:cubicBezTo>
                    <a:lnTo>
                      <a:pt x="952" y="371"/>
                    </a:lnTo>
                    <a:cubicBezTo>
                      <a:pt x="859" y="305"/>
                      <a:pt x="753" y="238"/>
                      <a:pt x="648" y="173"/>
                    </a:cubicBezTo>
                    <a:lnTo>
                      <a:pt x="38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0" name="Google Shape;13170;p32"/>
              <p:cNvSpPr/>
              <p:nvPr/>
            </p:nvSpPr>
            <p:spPr>
              <a:xfrm>
                <a:off x="6895125" y="4490725"/>
                <a:ext cx="102750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1811" extrusionOk="0">
                    <a:moveTo>
                      <a:pt x="568" y="1"/>
                    </a:moveTo>
                    <a:lnTo>
                      <a:pt x="0" y="489"/>
                    </a:lnTo>
                    <a:cubicBezTo>
                      <a:pt x="198" y="569"/>
                      <a:pt x="397" y="674"/>
                      <a:pt x="568" y="727"/>
                    </a:cubicBezTo>
                    <a:lnTo>
                      <a:pt x="1096" y="859"/>
                    </a:lnTo>
                    <a:cubicBezTo>
                      <a:pt x="1427" y="952"/>
                      <a:pt x="1771" y="1032"/>
                      <a:pt x="2088" y="1123"/>
                    </a:cubicBezTo>
                    <a:cubicBezTo>
                      <a:pt x="2379" y="1229"/>
                      <a:pt x="2696" y="1349"/>
                      <a:pt x="3013" y="1481"/>
                    </a:cubicBezTo>
                    <a:cubicBezTo>
                      <a:pt x="3171" y="1534"/>
                      <a:pt x="3343" y="1599"/>
                      <a:pt x="3501" y="1666"/>
                    </a:cubicBezTo>
                    <a:cubicBezTo>
                      <a:pt x="3686" y="1719"/>
                      <a:pt x="3911" y="1811"/>
                      <a:pt x="4109" y="1811"/>
                    </a:cubicBezTo>
                    <a:lnTo>
                      <a:pt x="3950" y="1137"/>
                    </a:lnTo>
                    <a:cubicBezTo>
                      <a:pt x="3918" y="1126"/>
                      <a:pt x="3887" y="1122"/>
                      <a:pt x="3857" y="1122"/>
                    </a:cubicBezTo>
                    <a:cubicBezTo>
                      <a:pt x="3777" y="1122"/>
                      <a:pt x="3699" y="1150"/>
                      <a:pt x="3594" y="1150"/>
                    </a:cubicBezTo>
                    <a:cubicBezTo>
                      <a:pt x="3436" y="1137"/>
                      <a:pt x="3277" y="1111"/>
                      <a:pt x="3131" y="1084"/>
                    </a:cubicBezTo>
                    <a:cubicBezTo>
                      <a:pt x="2801" y="1032"/>
                      <a:pt x="2484" y="952"/>
                      <a:pt x="2153" y="833"/>
                    </a:cubicBezTo>
                    <a:cubicBezTo>
                      <a:pt x="1836" y="741"/>
                      <a:pt x="1533" y="635"/>
                      <a:pt x="1242" y="489"/>
                    </a:cubicBezTo>
                    <a:cubicBezTo>
                      <a:pt x="1096" y="424"/>
                      <a:pt x="978" y="331"/>
                      <a:pt x="846" y="251"/>
                    </a:cubicBezTo>
                    <a:cubicBezTo>
                      <a:pt x="726" y="172"/>
                      <a:pt x="661" y="80"/>
                      <a:pt x="5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1" name="Google Shape;13171;p32"/>
              <p:cNvSpPr/>
              <p:nvPr/>
            </p:nvSpPr>
            <p:spPr>
              <a:xfrm>
                <a:off x="7016025" y="4141900"/>
                <a:ext cx="100450" cy="132475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5299" extrusionOk="0">
                    <a:moveTo>
                      <a:pt x="330" y="489"/>
                    </a:moveTo>
                    <a:lnTo>
                      <a:pt x="423" y="529"/>
                    </a:lnTo>
                    <a:lnTo>
                      <a:pt x="674" y="635"/>
                    </a:lnTo>
                    <a:cubicBezTo>
                      <a:pt x="1176" y="820"/>
                      <a:pt x="1665" y="991"/>
                      <a:pt x="2180" y="1137"/>
                    </a:cubicBezTo>
                    <a:cubicBezTo>
                      <a:pt x="2503" y="1211"/>
                      <a:pt x="2825" y="1296"/>
                      <a:pt x="3151" y="1355"/>
                    </a:cubicBezTo>
                    <a:lnTo>
                      <a:pt x="3151" y="1355"/>
                    </a:lnTo>
                    <a:cubicBezTo>
                      <a:pt x="2960" y="1652"/>
                      <a:pt x="2764" y="1949"/>
                      <a:pt x="2564" y="2247"/>
                    </a:cubicBezTo>
                    <a:lnTo>
                      <a:pt x="2048" y="2973"/>
                    </a:lnTo>
                    <a:lnTo>
                      <a:pt x="1480" y="3660"/>
                    </a:lnTo>
                    <a:cubicBezTo>
                      <a:pt x="1480" y="3660"/>
                      <a:pt x="1322" y="3832"/>
                      <a:pt x="1176" y="4004"/>
                    </a:cubicBezTo>
                    <a:cubicBezTo>
                      <a:pt x="1031" y="4176"/>
                      <a:pt x="872" y="4334"/>
                      <a:pt x="872" y="4334"/>
                    </a:cubicBezTo>
                    <a:lnTo>
                      <a:pt x="661" y="4572"/>
                    </a:lnTo>
                    <a:lnTo>
                      <a:pt x="582" y="4664"/>
                    </a:lnTo>
                    <a:lnTo>
                      <a:pt x="529" y="4717"/>
                    </a:lnTo>
                    <a:lnTo>
                      <a:pt x="515" y="4664"/>
                    </a:lnTo>
                    <a:cubicBezTo>
                      <a:pt x="476" y="4585"/>
                      <a:pt x="462" y="4493"/>
                      <a:pt x="450" y="4414"/>
                    </a:cubicBezTo>
                    <a:lnTo>
                      <a:pt x="423" y="4241"/>
                    </a:lnTo>
                    <a:cubicBezTo>
                      <a:pt x="409" y="4162"/>
                      <a:pt x="409" y="4083"/>
                      <a:pt x="409" y="4017"/>
                    </a:cubicBezTo>
                    <a:cubicBezTo>
                      <a:pt x="383" y="3727"/>
                      <a:pt x="397" y="3422"/>
                      <a:pt x="397" y="3119"/>
                    </a:cubicBezTo>
                    <a:cubicBezTo>
                      <a:pt x="397" y="2485"/>
                      <a:pt x="317" y="1916"/>
                      <a:pt x="317" y="1308"/>
                    </a:cubicBezTo>
                    <a:lnTo>
                      <a:pt x="317" y="582"/>
                    </a:lnTo>
                    <a:cubicBezTo>
                      <a:pt x="317" y="555"/>
                      <a:pt x="304" y="489"/>
                      <a:pt x="330" y="489"/>
                    </a:cubicBezTo>
                    <a:close/>
                    <a:moveTo>
                      <a:pt x="13" y="0"/>
                    </a:moveTo>
                    <a:cubicBezTo>
                      <a:pt x="0" y="0"/>
                      <a:pt x="13" y="27"/>
                      <a:pt x="13" y="39"/>
                    </a:cubicBezTo>
                    <a:lnTo>
                      <a:pt x="13" y="119"/>
                    </a:lnTo>
                    <a:lnTo>
                      <a:pt x="13" y="291"/>
                    </a:lnTo>
                    <a:lnTo>
                      <a:pt x="39" y="1334"/>
                    </a:lnTo>
                    <a:cubicBezTo>
                      <a:pt x="53" y="1930"/>
                      <a:pt x="119" y="2550"/>
                      <a:pt x="119" y="3131"/>
                    </a:cubicBezTo>
                    <a:cubicBezTo>
                      <a:pt x="119" y="3422"/>
                      <a:pt x="106" y="3727"/>
                      <a:pt x="119" y="4030"/>
                    </a:cubicBezTo>
                    <a:cubicBezTo>
                      <a:pt x="119" y="4109"/>
                      <a:pt x="119" y="4189"/>
                      <a:pt x="132" y="4268"/>
                    </a:cubicBezTo>
                    <a:lnTo>
                      <a:pt x="159" y="4532"/>
                    </a:lnTo>
                    <a:cubicBezTo>
                      <a:pt x="212" y="4743"/>
                      <a:pt x="251" y="4942"/>
                      <a:pt x="330" y="5140"/>
                    </a:cubicBezTo>
                    <a:lnTo>
                      <a:pt x="383" y="5298"/>
                    </a:lnTo>
                    <a:lnTo>
                      <a:pt x="489" y="5193"/>
                    </a:lnTo>
                    <a:lnTo>
                      <a:pt x="714" y="4981"/>
                    </a:lnTo>
                    <a:lnTo>
                      <a:pt x="1123" y="4585"/>
                    </a:lnTo>
                    <a:lnTo>
                      <a:pt x="1757" y="3924"/>
                    </a:lnTo>
                    <a:lnTo>
                      <a:pt x="2365" y="3264"/>
                    </a:lnTo>
                    <a:lnTo>
                      <a:pt x="2934" y="2576"/>
                    </a:lnTo>
                    <a:cubicBezTo>
                      <a:pt x="3304" y="2115"/>
                      <a:pt x="3674" y="1639"/>
                      <a:pt x="4017" y="1163"/>
                    </a:cubicBezTo>
                    <a:lnTo>
                      <a:pt x="3786" y="986"/>
                    </a:lnTo>
                    <a:lnTo>
                      <a:pt x="3786" y="986"/>
                    </a:lnTo>
                    <a:lnTo>
                      <a:pt x="3806" y="793"/>
                    </a:lnTo>
                    <a:lnTo>
                      <a:pt x="3806" y="793"/>
                    </a:lnTo>
                    <a:cubicBezTo>
                      <a:pt x="3770" y="794"/>
                      <a:pt x="3734" y="795"/>
                      <a:pt x="3698" y="795"/>
                    </a:cubicBezTo>
                    <a:cubicBezTo>
                      <a:pt x="3642" y="795"/>
                      <a:pt x="3587" y="793"/>
                      <a:pt x="3531" y="791"/>
                    </a:cubicBezTo>
                    <a:lnTo>
                      <a:pt x="3531" y="791"/>
                    </a:lnTo>
                    <a:lnTo>
                      <a:pt x="3515" y="779"/>
                    </a:lnTo>
                    <a:cubicBezTo>
                      <a:pt x="3513" y="783"/>
                      <a:pt x="3510" y="787"/>
                      <a:pt x="3508" y="791"/>
                    </a:cubicBezTo>
                    <a:lnTo>
                      <a:pt x="3508" y="791"/>
                    </a:lnTo>
                    <a:cubicBezTo>
                      <a:pt x="3105" y="775"/>
                      <a:pt x="2702" y="711"/>
                      <a:pt x="2299" y="647"/>
                    </a:cubicBezTo>
                    <a:cubicBezTo>
                      <a:pt x="1797" y="555"/>
                      <a:pt x="1295" y="423"/>
                      <a:pt x="806" y="277"/>
                    </a:cubicBezTo>
                    <a:lnTo>
                      <a:pt x="317" y="106"/>
                    </a:lnTo>
                    <a:lnTo>
                      <a:pt x="39" y="13"/>
                    </a:lnTo>
                    <a:lnTo>
                      <a:pt x="1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2" name="Google Shape;13172;p32"/>
              <p:cNvSpPr/>
              <p:nvPr/>
            </p:nvSpPr>
            <p:spPr>
              <a:xfrm>
                <a:off x="6530075" y="4122350"/>
                <a:ext cx="319475" cy="143775"/>
              </a:xfrm>
              <a:custGeom>
                <a:avLst/>
                <a:gdLst/>
                <a:ahLst/>
                <a:cxnLst/>
                <a:rect l="l" t="t" r="r" b="b"/>
                <a:pathLst>
                  <a:path w="12779" h="5751" extrusionOk="0">
                    <a:moveTo>
                      <a:pt x="9369" y="1"/>
                    </a:moveTo>
                    <a:cubicBezTo>
                      <a:pt x="9365" y="1"/>
                      <a:pt x="9360" y="1"/>
                      <a:pt x="9356" y="2"/>
                    </a:cubicBezTo>
                    <a:lnTo>
                      <a:pt x="9224" y="108"/>
                    </a:lnTo>
                    <a:lnTo>
                      <a:pt x="8827" y="465"/>
                    </a:lnTo>
                    <a:lnTo>
                      <a:pt x="8154" y="1033"/>
                    </a:lnTo>
                    <a:lnTo>
                      <a:pt x="7453" y="1602"/>
                    </a:lnTo>
                    <a:cubicBezTo>
                      <a:pt x="7229" y="1787"/>
                      <a:pt x="6965" y="1931"/>
                      <a:pt x="6713" y="2104"/>
                    </a:cubicBezTo>
                    <a:cubicBezTo>
                      <a:pt x="6713" y="2104"/>
                      <a:pt x="6330" y="2342"/>
                      <a:pt x="5934" y="2579"/>
                    </a:cubicBezTo>
                    <a:cubicBezTo>
                      <a:pt x="5550" y="2817"/>
                      <a:pt x="5154" y="3041"/>
                      <a:pt x="5154" y="3041"/>
                    </a:cubicBezTo>
                    <a:cubicBezTo>
                      <a:pt x="4625" y="3319"/>
                      <a:pt x="4070" y="3557"/>
                      <a:pt x="3503" y="3808"/>
                    </a:cubicBezTo>
                    <a:cubicBezTo>
                      <a:pt x="2406" y="4297"/>
                      <a:pt x="1177" y="4667"/>
                      <a:pt x="1" y="4984"/>
                    </a:cubicBezTo>
                    <a:cubicBezTo>
                      <a:pt x="1" y="4984"/>
                      <a:pt x="106" y="5169"/>
                      <a:pt x="212" y="5367"/>
                    </a:cubicBezTo>
                    <a:cubicBezTo>
                      <a:pt x="332" y="5566"/>
                      <a:pt x="437" y="5751"/>
                      <a:pt x="437" y="5751"/>
                    </a:cubicBezTo>
                    <a:cubicBezTo>
                      <a:pt x="1547" y="5235"/>
                      <a:pt x="2684" y="4773"/>
                      <a:pt x="3753" y="4191"/>
                    </a:cubicBezTo>
                    <a:cubicBezTo>
                      <a:pt x="4282" y="3913"/>
                      <a:pt x="4824" y="3623"/>
                      <a:pt x="5365" y="3332"/>
                    </a:cubicBezTo>
                    <a:cubicBezTo>
                      <a:pt x="5365" y="3332"/>
                      <a:pt x="5749" y="3082"/>
                      <a:pt x="6132" y="2844"/>
                    </a:cubicBezTo>
                    <a:cubicBezTo>
                      <a:pt x="6515" y="2592"/>
                      <a:pt x="6898" y="2354"/>
                      <a:pt x="6898" y="2354"/>
                    </a:cubicBezTo>
                    <a:cubicBezTo>
                      <a:pt x="7150" y="2183"/>
                      <a:pt x="7414" y="2037"/>
                      <a:pt x="7652" y="1839"/>
                    </a:cubicBezTo>
                    <a:lnTo>
                      <a:pt x="8352" y="1284"/>
                    </a:lnTo>
                    <a:lnTo>
                      <a:pt x="9052" y="716"/>
                    </a:lnTo>
                    <a:lnTo>
                      <a:pt x="9343" y="492"/>
                    </a:lnTo>
                    <a:lnTo>
                      <a:pt x="9382" y="465"/>
                    </a:lnTo>
                    <a:cubicBezTo>
                      <a:pt x="9396" y="465"/>
                      <a:pt x="9409" y="478"/>
                      <a:pt x="9422" y="492"/>
                    </a:cubicBezTo>
                    <a:lnTo>
                      <a:pt x="9514" y="571"/>
                    </a:lnTo>
                    <a:cubicBezTo>
                      <a:pt x="10453" y="1364"/>
                      <a:pt x="11417" y="2116"/>
                      <a:pt x="12435" y="2777"/>
                    </a:cubicBezTo>
                    <a:lnTo>
                      <a:pt x="12779" y="2249"/>
                    </a:lnTo>
                    <a:cubicBezTo>
                      <a:pt x="11734" y="1667"/>
                      <a:pt x="10744" y="994"/>
                      <a:pt x="9752" y="293"/>
                    </a:cubicBezTo>
                    <a:lnTo>
                      <a:pt x="9502" y="82"/>
                    </a:lnTo>
                    <a:cubicBezTo>
                      <a:pt x="9453" y="57"/>
                      <a:pt x="9416" y="1"/>
                      <a:pt x="93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3" name="Google Shape;13173;p32"/>
              <p:cNvSpPr/>
              <p:nvPr/>
            </p:nvSpPr>
            <p:spPr>
              <a:xfrm>
                <a:off x="6463350" y="3882575"/>
                <a:ext cx="168850" cy="309225"/>
              </a:xfrm>
              <a:custGeom>
                <a:avLst/>
                <a:gdLst/>
                <a:ahLst/>
                <a:cxnLst/>
                <a:rect l="l" t="t" r="r" b="b"/>
                <a:pathLst>
                  <a:path w="6754" h="12369" extrusionOk="0">
                    <a:moveTo>
                      <a:pt x="4903" y="0"/>
                    </a:moveTo>
                    <a:lnTo>
                      <a:pt x="4335" y="278"/>
                    </a:lnTo>
                    <a:cubicBezTo>
                      <a:pt x="4877" y="1362"/>
                      <a:pt x="5524" y="2405"/>
                      <a:pt x="6184" y="3436"/>
                    </a:cubicBezTo>
                    <a:lnTo>
                      <a:pt x="6264" y="3541"/>
                    </a:lnTo>
                    <a:cubicBezTo>
                      <a:pt x="6264" y="3555"/>
                      <a:pt x="6290" y="3568"/>
                      <a:pt x="6290" y="3582"/>
                    </a:cubicBezTo>
                    <a:lnTo>
                      <a:pt x="6251" y="3621"/>
                    </a:lnTo>
                    <a:lnTo>
                      <a:pt x="5999" y="3872"/>
                    </a:lnTo>
                    <a:lnTo>
                      <a:pt x="5353" y="4507"/>
                    </a:lnTo>
                    <a:lnTo>
                      <a:pt x="4718" y="5141"/>
                    </a:lnTo>
                    <a:cubicBezTo>
                      <a:pt x="4493" y="5352"/>
                      <a:pt x="4322" y="5603"/>
                      <a:pt x="4123" y="5828"/>
                    </a:cubicBezTo>
                    <a:cubicBezTo>
                      <a:pt x="4123" y="5828"/>
                      <a:pt x="3832" y="6184"/>
                      <a:pt x="3542" y="6528"/>
                    </a:cubicBezTo>
                    <a:cubicBezTo>
                      <a:pt x="3265" y="6885"/>
                      <a:pt x="2974" y="7241"/>
                      <a:pt x="2974" y="7241"/>
                    </a:cubicBezTo>
                    <a:cubicBezTo>
                      <a:pt x="2617" y="7743"/>
                      <a:pt x="2261" y="8245"/>
                      <a:pt x="1930" y="8748"/>
                    </a:cubicBezTo>
                    <a:cubicBezTo>
                      <a:pt x="1230" y="9739"/>
                      <a:pt x="635" y="10809"/>
                      <a:pt x="1" y="11853"/>
                    </a:cubicBezTo>
                    <a:cubicBezTo>
                      <a:pt x="1" y="11853"/>
                      <a:pt x="173" y="11985"/>
                      <a:pt x="358" y="12118"/>
                    </a:cubicBezTo>
                    <a:cubicBezTo>
                      <a:pt x="529" y="12250"/>
                      <a:pt x="714" y="12368"/>
                      <a:pt x="714" y="12368"/>
                    </a:cubicBezTo>
                    <a:cubicBezTo>
                      <a:pt x="1163" y="11245"/>
                      <a:pt x="1665" y="10069"/>
                      <a:pt x="2287" y="9026"/>
                    </a:cubicBezTo>
                    <a:cubicBezTo>
                      <a:pt x="2590" y="8497"/>
                      <a:pt x="2895" y="7981"/>
                      <a:pt x="3238" y="7479"/>
                    </a:cubicBezTo>
                    <a:cubicBezTo>
                      <a:pt x="3238" y="7479"/>
                      <a:pt x="3515" y="7109"/>
                      <a:pt x="3780" y="6753"/>
                    </a:cubicBezTo>
                    <a:cubicBezTo>
                      <a:pt x="4070" y="6396"/>
                      <a:pt x="4348" y="6039"/>
                      <a:pt x="4348" y="6039"/>
                    </a:cubicBezTo>
                    <a:cubicBezTo>
                      <a:pt x="4546" y="5814"/>
                      <a:pt x="4718" y="5564"/>
                      <a:pt x="4930" y="5365"/>
                    </a:cubicBezTo>
                    <a:lnTo>
                      <a:pt x="5577" y="4744"/>
                    </a:lnTo>
                    <a:lnTo>
                      <a:pt x="6225" y="4123"/>
                    </a:lnTo>
                    <a:lnTo>
                      <a:pt x="6607" y="3767"/>
                    </a:lnTo>
                    <a:lnTo>
                      <a:pt x="6739" y="3647"/>
                    </a:lnTo>
                    <a:cubicBezTo>
                      <a:pt x="6753" y="3608"/>
                      <a:pt x="6700" y="3555"/>
                      <a:pt x="6674" y="3502"/>
                    </a:cubicBezTo>
                    <a:lnTo>
                      <a:pt x="6502" y="3224"/>
                    </a:lnTo>
                    <a:cubicBezTo>
                      <a:pt x="5920" y="2167"/>
                      <a:pt x="5365" y="1097"/>
                      <a:pt x="49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4" name="Google Shape;13174;p32"/>
              <p:cNvSpPr/>
              <p:nvPr/>
            </p:nvSpPr>
            <p:spPr>
              <a:xfrm>
                <a:off x="6723000" y="3805600"/>
                <a:ext cx="220025" cy="244475"/>
              </a:xfrm>
              <a:custGeom>
                <a:avLst/>
                <a:gdLst/>
                <a:ahLst/>
                <a:cxnLst/>
                <a:rect l="l" t="t" r="r" b="b"/>
                <a:pathLst>
                  <a:path w="8801" h="9779" extrusionOk="0">
                    <a:moveTo>
                      <a:pt x="608" y="1"/>
                    </a:moveTo>
                    <a:lnTo>
                      <a:pt x="0" y="318"/>
                    </a:lnTo>
                    <a:lnTo>
                      <a:pt x="226" y="662"/>
                    </a:lnTo>
                    <a:cubicBezTo>
                      <a:pt x="291" y="767"/>
                      <a:pt x="384" y="859"/>
                      <a:pt x="450" y="979"/>
                    </a:cubicBezTo>
                    <a:lnTo>
                      <a:pt x="872" y="1639"/>
                    </a:lnTo>
                    <a:cubicBezTo>
                      <a:pt x="1163" y="2089"/>
                      <a:pt x="1454" y="2538"/>
                      <a:pt x="1771" y="2961"/>
                    </a:cubicBezTo>
                    <a:cubicBezTo>
                      <a:pt x="2393" y="3833"/>
                      <a:pt x="3080" y="4638"/>
                      <a:pt x="3767" y="5458"/>
                    </a:cubicBezTo>
                    <a:cubicBezTo>
                      <a:pt x="4493" y="6238"/>
                      <a:pt x="5207" y="7031"/>
                      <a:pt x="5999" y="7744"/>
                    </a:cubicBezTo>
                    <a:cubicBezTo>
                      <a:pt x="6779" y="8470"/>
                      <a:pt x="7585" y="9157"/>
                      <a:pt x="8457" y="9779"/>
                    </a:cubicBezTo>
                    <a:lnTo>
                      <a:pt x="8801" y="9237"/>
                    </a:lnTo>
                    <a:cubicBezTo>
                      <a:pt x="7916" y="8708"/>
                      <a:pt x="7070" y="8114"/>
                      <a:pt x="6251" y="7453"/>
                    </a:cubicBezTo>
                    <a:cubicBezTo>
                      <a:pt x="5432" y="6805"/>
                      <a:pt x="4692" y="6053"/>
                      <a:pt x="3978" y="5273"/>
                    </a:cubicBezTo>
                    <a:cubicBezTo>
                      <a:pt x="3291" y="4467"/>
                      <a:pt x="2630" y="3634"/>
                      <a:pt x="2088" y="2749"/>
                    </a:cubicBezTo>
                    <a:cubicBezTo>
                      <a:pt x="1811" y="2300"/>
                      <a:pt x="1560" y="1837"/>
                      <a:pt x="1309" y="1388"/>
                    </a:cubicBezTo>
                    <a:lnTo>
                      <a:pt x="965" y="688"/>
                    </a:lnTo>
                    <a:cubicBezTo>
                      <a:pt x="913" y="569"/>
                      <a:pt x="833" y="450"/>
                      <a:pt x="781" y="331"/>
                    </a:cubicBez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5" name="Google Shape;13175;p32"/>
              <p:cNvSpPr/>
              <p:nvPr/>
            </p:nvSpPr>
            <p:spPr>
              <a:xfrm>
                <a:off x="6779150" y="3777525"/>
                <a:ext cx="198575" cy="220025"/>
              </a:xfrm>
              <a:custGeom>
                <a:avLst/>
                <a:gdLst/>
                <a:ahLst/>
                <a:cxnLst/>
                <a:rect l="l" t="t" r="r" b="b"/>
                <a:pathLst>
                  <a:path w="7943" h="8801" extrusionOk="0">
                    <a:moveTo>
                      <a:pt x="609" y="0"/>
                    </a:moveTo>
                    <a:lnTo>
                      <a:pt x="1" y="305"/>
                    </a:lnTo>
                    <a:lnTo>
                      <a:pt x="212" y="622"/>
                    </a:lnTo>
                    <a:cubicBezTo>
                      <a:pt x="265" y="714"/>
                      <a:pt x="344" y="793"/>
                      <a:pt x="411" y="899"/>
                    </a:cubicBezTo>
                    <a:lnTo>
                      <a:pt x="793" y="1494"/>
                    </a:lnTo>
                    <a:cubicBezTo>
                      <a:pt x="1058" y="1890"/>
                      <a:pt x="1309" y="2287"/>
                      <a:pt x="1600" y="2669"/>
                    </a:cubicBezTo>
                    <a:cubicBezTo>
                      <a:pt x="2155" y="3450"/>
                      <a:pt x="2776" y="4176"/>
                      <a:pt x="3397" y="4916"/>
                    </a:cubicBezTo>
                    <a:cubicBezTo>
                      <a:pt x="4044" y="5617"/>
                      <a:pt x="4692" y="6316"/>
                      <a:pt x="5406" y="6964"/>
                    </a:cubicBezTo>
                    <a:cubicBezTo>
                      <a:pt x="6093" y="7625"/>
                      <a:pt x="6819" y="8246"/>
                      <a:pt x="7585" y="8801"/>
                    </a:cubicBezTo>
                    <a:lnTo>
                      <a:pt x="7943" y="8259"/>
                    </a:lnTo>
                    <a:cubicBezTo>
                      <a:pt x="7150" y="7796"/>
                      <a:pt x="6383" y="7255"/>
                      <a:pt x="5643" y="6674"/>
                    </a:cubicBezTo>
                    <a:cubicBezTo>
                      <a:pt x="4903" y="6092"/>
                      <a:pt x="4243" y="5418"/>
                      <a:pt x="3595" y="4731"/>
                    </a:cubicBezTo>
                    <a:cubicBezTo>
                      <a:pt x="2987" y="4005"/>
                      <a:pt x="2406" y="3265"/>
                      <a:pt x="1917" y="2458"/>
                    </a:cubicBezTo>
                    <a:cubicBezTo>
                      <a:pt x="1666" y="2062"/>
                      <a:pt x="1454" y="1639"/>
                      <a:pt x="1230" y="1242"/>
                    </a:cubicBezTo>
                    <a:lnTo>
                      <a:pt x="926" y="608"/>
                    </a:lnTo>
                    <a:cubicBezTo>
                      <a:pt x="873" y="502"/>
                      <a:pt x="807" y="397"/>
                      <a:pt x="754" y="291"/>
                    </a:cubicBezTo>
                    <a:lnTo>
                      <a:pt x="60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6" name="Google Shape;13176;p32"/>
              <p:cNvSpPr/>
              <p:nvPr/>
            </p:nvSpPr>
            <p:spPr>
              <a:xfrm>
                <a:off x="6463350" y="4182525"/>
                <a:ext cx="77000" cy="83600"/>
              </a:xfrm>
              <a:custGeom>
                <a:avLst/>
                <a:gdLst/>
                <a:ahLst/>
                <a:cxnLst/>
                <a:rect l="l" t="t" r="r" b="b"/>
                <a:pathLst>
                  <a:path w="3080" h="3344" extrusionOk="0">
                    <a:moveTo>
                      <a:pt x="740" y="0"/>
                    </a:moveTo>
                    <a:lnTo>
                      <a:pt x="1" y="159"/>
                    </a:lnTo>
                    <a:cubicBezTo>
                      <a:pt x="133" y="331"/>
                      <a:pt x="252" y="490"/>
                      <a:pt x="384" y="634"/>
                    </a:cubicBezTo>
                    <a:lnTo>
                      <a:pt x="754" y="1018"/>
                    </a:lnTo>
                    <a:cubicBezTo>
                      <a:pt x="1005" y="1256"/>
                      <a:pt x="1256" y="1494"/>
                      <a:pt x="1480" y="1732"/>
                    </a:cubicBezTo>
                    <a:cubicBezTo>
                      <a:pt x="1692" y="1969"/>
                      <a:pt x="1903" y="2234"/>
                      <a:pt x="2115" y="2498"/>
                    </a:cubicBezTo>
                    <a:cubicBezTo>
                      <a:pt x="2220" y="2630"/>
                      <a:pt x="2326" y="2775"/>
                      <a:pt x="2432" y="2921"/>
                    </a:cubicBezTo>
                    <a:cubicBezTo>
                      <a:pt x="2564" y="3053"/>
                      <a:pt x="2710" y="3238"/>
                      <a:pt x="2895" y="3344"/>
                    </a:cubicBezTo>
                    <a:lnTo>
                      <a:pt x="3080" y="2669"/>
                    </a:lnTo>
                    <a:cubicBezTo>
                      <a:pt x="3001" y="2577"/>
                      <a:pt x="2895" y="2590"/>
                      <a:pt x="2775" y="2498"/>
                    </a:cubicBezTo>
                    <a:cubicBezTo>
                      <a:pt x="2643" y="2419"/>
                      <a:pt x="2525" y="2326"/>
                      <a:pt x="2405" y="2220"/>
                    </a:cubicBezTo>
                    <a:cubicBezTo>
                      <a:pt x="2155" y="2009"/>
                      <a:pt x="1930" y="1771"/>
                      <a:pt x="1679" y="1520"/>
                    </a:cubicBezTo>
                    <a:cubicBezTo>
                      <a:pt x="1454" y="1282"/>
                      <a:pt x="1243" y="1031"/>
                      <a:pt x="1071" y="766"/>
                    </a:cubicBezTo>
                    <a:cubicBezTo>
                      <a:pt x="992" y="634"/>
                      <a:pt x="925" y="502"/>
                      <a:pt x="860" y="370"/>
                    </a:cubicBezTo>
                    <a:cubicBezTo>
                      <a:pt x="793" y="238"/>
                      <a:pt x="781" y="120"/>
                      <a:pt x="7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7" name="Google Shape;13177;p32"/>
              <p:cNvSpPr/>
              <p:nvPr/>
            </p:nvSpPr>
            <p:spPr>
              <a:xfrm>
                <a:off x="6690300" y="3934100"/>
                <a:ext cx="130850" cy="119300"/>
              </a:xfrm>
              <a:custGeom>
                <a:avLst/>
                <a:gdLst/>
                <a:ahLst/>
                <a:cxnLst/>
                <a:rect l="l" t="t" r="r" b="b"/>
                <a:pathLst>
                  <a:path w="5234" h="4772" extrusionOk="0">
                    <a:moveTo>
                      <a:pt x="2373" y="580"/>
                    </a:moveTo>
                    <a:cubicBezTo>
                      <a:pt x="2375" y="580"/>
                      <a:pt x="2377" y="581"/>
                      <a:pt x="2379" y="582"/>
                    </a:cubicBezTo>
                    <a:lnTo>
                      <a:pt x="2432" y="661"/>
                    </a:lnTo>
                    <a:lnTo>
                      <a:pt x="2603" y="886"/>
                    </a:lnTo>
                    <a:cubicBezTo>
                      <a:pt x="3151" y="1540"/>
                      <a:pt x="3714" y="2203"/>
                      <a:pt x="4381" y="2754"/>
                    </a:cubicBezTo>
                    <a:lnTo>
                      <a:pt x="4381" y="2754"/>
                    </a:lnTo>
                    <a:cubicBezTo>
                      <a:pt x="4063" y="2916"/>
                      <a:pt x="3743" y="3073"/>
                      <a:pt x="3423" y="3225"/>
                    </a:cubicBezTo>
                    <a:lnTo>
                      <a:pt x="2617" y="3595"/>
                    </a:lnTo>
                    <a:lnTo>
                      <a:pt x="1784" y="3899"/>
                    </a:lnTo>
                    <a:lnTo>
                      <a:pt x="926" y="4190"/>
                    </a:lnTo>
                    <a:lnTo>
                      <a:pt x="621" y="4295"/>
                    </a:lnTo>
                    <a:lnTo>
                      <a:pt x="489" y="4335"/>
                    </a:lnTo>
                    <a:lnTo>
                      <a:pt x="436" y="4348"/>
                    </a:lnTo>
                    <a:lnTo>
                      <a:pt x="436" y="4348"/>
                    </a:lnTo>
                    <a:lnTo>
                      <a:pt x="450" y="4282"/>
                    </a:lnTo>
                    <a:cubicBezTo>
                      <a:pt x="450" y="4202"/>
                      <a:pt x="476" y="4123"/>
                      <a:pt x="503" y="4044"/>
                    </a:cubicBezTo>
                    <a:lnTo>
                      <a:pt x="582" y="3873"/>
                    </a:lnTo>
                    <a:cubicBezTo>
                      <a:pt x="609" y="3806"/>
                      <a:pt x="648" y="3740"/>
                      <a:pt x="674" y="3674"/>
                    </a:cubicBezTo>
                    <a:cubicBezTo>
                      <a:pt x="806" y="3410"/>
                      <a:pt x="965" y="3145"/>
                      <a:pt x="1123" y="2881"/>
                    </a:cubicBezTo>
                    <a:cubicBezTo>
                      <a:pt x="1428" y="2340"/>
                      <a:pt x="1652" y="1811"/>
                      <a:pt x="1956" y="1295"/>
                    </a:cubicBezTo>
                    <a:lnTo>
                      <a:pt x="2313" y="648"/>
                    </a:lnTo>
                    <a:cubicBezTo>
                      <a:pt x="2337" y="636"/>
                      <a:pt x="2350" y="580"/>
                      <a:pt x="2373" y="580"/>
                    </a:cubicBezTo>
                    <a:close/>
                    <a:moveTo>
                      <a:pt x="2339" y="1"/>
                    </a:moveTo>
                    <a:cubicBezTo>
                      <a:pt x="2326" y="1"/>
                      <a:pt x="2326" y="14"/>
                      <a:pt x="2313" y="27"/>
                    </a:cubicBezTo>
                    <a:lnTo>
                      <a:pt x="2273" y="94"/>
                    </a:lnTo>
                    <a:lnTo>
                      <a:pt x="2194" y="238"/>
                    </a:lnTo>
                    <a:lnTo>
                      <a:pt x="1692" y="1177"/>
                    </a:lnTo>
                    <a:cubicBezTo>
                      <a:pt x="1401" y="1692"/>
                      <a:pt x="1176" y="2261"/>
                      <a:pt x="873" y="2763"/>
                    </a:cubicBezTo>
                    <a:cubicBezTo>
                      <a:pt x="727" y="3013"/>
                      <a:pt x="568" y="3265"/>
                      <a:pt x="424" y="3542"/>
                    </a:cubicBezTo>
                    <a:cubicBezTo>
                      <a:pt x="383" y="3608"/>
                      <a:pt x="344" y="3674"/>
                      <a:pt x="318" y="3753"/>
                    </a:cubicBezTo>
                    <a:lnTo>
                      <a:pt x="198" y="4005"/>
                    </a:lnTo>
                    <a:cubicBezTo>
                      <a:pt x="146" y="4202"/>
                      <a:pt x="80" y="4401"/>
                      <a:pt x="40" y="4613"/>
                    </a:cubicBezTo>
                    <a:lnTo>
                      <a:pt x="1" y="4771"/>
                    </a:lnTo>
                    <a:cubicBezTo>
                      <a:pt x="54" y="4771"/>
                      <a:pt x="106" y="4757"/>
                      <a:pt x="159" y="4745"/>
                    </a:cubicBezTo>
                    <a:lnTo>
                      <a:pt x="463" y="4665"/>
                    </a:lnTo>
                    <a:lnTo>
                      <a:pt x="1018" y="4520"/>
                    </a:lnTo>
                    <a:lnTo>
                      <a:pt x="1890" y="4269"/>
                    </a:lnTo>
                    <a:lnTo>
                      <a:pt x="2749" y="4005"/>
                    </a:lnTo>
                    <a:cubicBezTo>
                      <a:pt x="2749" y="4005"/>
                      <a:pt x="2961" y="3938"/>
                      <a:pt x="3172" y="3859"/>
                    </a:cubicBezTo>
                    <a:cubicBezTo>
                      <a:pt x="3370" y="3780"/>
                      <a:pt x="3581" y="3688"/>
                      <a:pt x="3581" y="3688"/>
                    </a:cubicBezTo>
                    <a:cubicBezTo>
                      <a:pt x="4150" y="3476"/>
                      <a:pt x="4691" y="3251"/>
                      <a:pt x="5233" y="3013"/>
                    </a:cubicBezTo>
                    <a:lnTo>
                      <a:pt x="5122" y="2741"/>
                    </a:lnTo>
                    <a:lnTo>
                      <a:pt x="5233" y="2578"/>
                    </a:lnTo>
                    <a:cubicBezTo>
                      <a:pt x="5155" y="2535"/>
                      <a:pt x="5077" y="2490"/>
                      <a:pt x="5000" y="2443"/>
                    </a:cubicBezTo>
                    <a:lnTo>
                      <a:pt x="5000" y="2443"/>
                    </a:lnTo>
                    <a:lnTo>
                      <a:pt x="4995" y="2432"/>
                    </a:lnTo>
                    <a:cubicBezTo>
                      <a:pt x="4993" y="2433"/>
                      <a:pt x="4990" y="2434"/>
                      <a:pt x="4988" y="2436"/>
                    </a:cubicBezTo>
                    <a:lnTo>
                      <a:pt x="4988" y="2436"/>
                    </a:lnTo>
                    <a:cubicBezTo>
                      <a:pt x="4218" y="1966"/>
                      <a:pt x="3540" y="1317"/>
                      <a:pt x="2894" y="635"/>
                    </a:cubicBezTo>
                    <a:lnTo>
                      <a:pt x="2550" y="238"/>
                    </a:lnTo>
                    <a:lnTo>
                      <a:pt x="2365" y="27"/>
                    </a:lnTo>
                    <a:lnTo>
                      <a:pt x="2339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8" name="Google Shape;13178;p32"/>
              <p:cNvSpPr/>
              <p:nvPr/>
            </p:nvSpPr>
            <p:spPr>
              <a:xfrm>
                <a:off x="6274750" y="3782150"/>
                <a:ext cx="311200" cy="107400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4296" extrusionOk="0">
                    <a:moveTo>
                      <a:pt x="0" y="0"/>
                    </a:moveTo>
                    <a:lnTo>
                      <a:pt x="0" y="437"/>
                    </a:lnTo>
                    <a:cubicBezTo>
                      <a:pt x="0" y="661"/>
                      <a:pt x="13" y="886"/>
                      <a:pt x="13" y="886"/>
                    </a:cubicBezTo>
                    <a:cubicBezTo>
                      <a:pt x="1216" y="992"/>
                      <a:pt x="2431" y="1163"/>
                      <a:pt x="3647" y="1189"/>
                    </a:cubicBezTo>
                    <a:cubicBezTo>
                      <a:pt x="4255" y="1216"/>
                      <a:pt x="4875" y="1242"/>
                      <a:pt x="5483" y="1242"/>
                    </a:cubicBezTo>
                    <a:cubicBezTo>
                      <a:pt x="5483" y="1242"/>
                      <a:pt x="5932" y="1230"/>
                      <a:pt x="6395" y="1216"/>
                    </a:cubicBezTo>
                    <a:lnTo>
                      <a:pt x="7294" y="1163"/>
                    </a:lnTo>
                    <a:cubicBezTo>
                      <a:pt x="7597" y="1150"/>
                      <a:pt x="7902" y="1150"/>
                      <a:pt x="8193" y="1098"/>
                    </a:cubicBezTo>
                    <a:lnTo>
                      <a:pt x="9091" y="965"/>
                    </a:lnTo>
                    <a:lnTo>
                      <a:pt x="9976" y="833"/>
                    </a:lnTo>
                    <a:lnTo>
                      <a:pt x="10346" y="780"/>
                    </a:lnTo>
                    <a:lnTo>
                      <a:pt x="10386" y="767"/>
                    </a:lnTo>
                    <a:cubicBezTo>
                      <a:pt x="10399" y="780"/>
                      <a:pt x="10399" y="807"/>
                      <a:pt x="10412" y="820"/>
                    </a:cubicBezTo>
                    <a:lnTo>
                      <a:pt x="10452" y="939"/>
                    </a:lnTo>
                    <a:cubicBezTo>
                      <a:pt x="10874" y="2088"/>
                      <a:pt x="11337" y="3224"/>
                      <a:pt x="11879" y="4295"/>
                    </a:cubicBezTo>
                    <a:lnTo>
                      <a:pt x="12447" y="4017"/>
                    </a:lnTo>
                    <a:cubicBezTo>
                      <a:pt x="11839" y="3000"/>
                      <a:pt x="11311" y="1917"/>
                      <a:pt x="10809" y="807"/>
                    </a:cubicBezTo>
                    <a:cubicBezTo>
                      <a:pt x="10809" y="807"/>
                      <a:pt x="10769" y="728"/>
                      <a:pt x="10742" y="661"/>
                    </a:cubicBezTo>
                    <a:cubicBezTo>
                      <a:pt x="10703" y="582"/>
                      <a:pt x="10677" y="502"/>
                      <a:pt x="10677" y="502"/>
                    </a:cubicBezTo>
                    <a:cubicBezTo>
                      <a:pt x="10650" y="463"/>
                      <a:pt x="10650" y="370"/>
                      <a:pt x="10610" y="358"/>
                    </a:cubicBezTo>
                    <a:lnTo>
                      <a:pt x="10439" y="397"/>
                    </a:lnTo>
                    <a:lnTo>
                      <a:pt x="9910" y="490"/>
                    </a:lnTo>
                    <a:lnTo>
                      <a:pt x="9038" y="648"/>
                    </a:lnTo>
                    <a:lnTo>
                      <a:pt x="8152" y="793"/>
                    </a:lnTo>
                    <a:cubicBezTo>
                      <a:pt x="7862" y="846"/>
                      <a:pt x="7558" y="846"/>
                      <a:pt x="7254" y="860"/>
                    </a:cubicBezTo>
                    <a:lnTo>
                      <a:pt x="6355" y="886"/>
                    </a:lnTo>
                    <a:cubicBezTo>
                      <a:pt x="5906" y="886"/>
                      <a:pt x="5444" y="899"/>
                      <a:pt x="5444" y="899"/>
                    </a:cubicBezTo>
                    <a:cubicBezTo>
                      <a:pt x="4836" y="872"/>
                      <a:pt x="4241" y="807"/>
                      <a:pt x="3633" y="728"/>
                    </a:cubicBezTo>
                    <a:cubicBezTo>
                      <a:pt x="2431" y="608"/>
                      <a:pt x="1202" y="305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9" name="Google Shape;13179;p32"/>
              <p:cNvSpPr/>
              <p:nvPr/>
            </p:nvSpPr>
            <p:spPr>
              <a:xfrm>
                <a:off x="6250950" y="3493425"/>
                <a:ext cx="254700" cy="216425"/>
              </a:xfrm>
              <a:custGeom>
                <a:avLst/>
                <a:gdLst/>
                <a:ahLst/>
                <a:cxnLst/>
                <a:rect l="l" t="t" r="r" b="b"/>
                <a:pathLst>
                  <a:path w="10188" h="8657" extrusionOk="0">
                    <a:moveTo>
                      <a:pt x="9554" y="1"/>
                    </a:moveTo>
                    <a:cubicBezTo>
                      <a:pt x="9541" y="608"/>
                      <a:pt x="9515" y="1216"/>
                      <a:pt x="9515" y="1824"/>
                    </a:cubicBezTo>
                    <a:cubicBezTo>
                      <a:pt x="9541" y="2432"/>
                      <a:pt x="9527" y="3040"/>
                      <a:pt x="9594" y="3661"/>
                    </a:cubicBezTo>
                    <a:lnTo>
                      <a:pt x="9606" y="3780"/>
                    </a:lnTo>
                    <a:cubicBezTo>
                      <a:pt x="9594" y="3806"/>
                      <a:pt x="9606" y="3820"/>
                      <a:pt x="9594" y="3833"/>
                    </a:cubicBezTo>
                    <a:lnTo>
                      <a:pt x="9554" y="3846"/>
                    </a:lnTo>
                    <a:lnTo>
                      <a:pt x="9197" y="3938"/>
                    </a:lnTo>
                    <a:lnTo>
                      <a:pt x="8325" y="4163"/>
                    </a:lnTo>
                    <a:lnTo>
                      <a:pt x="7453" y="4401"/>
                    </a:lnTo>
                    <a:cubicBezTo>
                      <a:pt x="7162" y="4467"/>
                      <a:pt x="6872" y="4599"/>
                      <a:pt x="6594" y="4692"/>
                    </a:cubicBezTo>
                    <a:cubicBezTo>
                      <a:pt x="6594" y="4692"/>
                      <a:pt x="6158" y="4851"/>
                      <a:pt x="5735" y="5009"/>
                    </a:cubicBezTo>
                    <a:cubicBezTo>
                      <a:pt x="5313" y="5180"/>
                      <a:pt x="4890" y="5339"/>
                      <a:pt x="4890" y="5339"/>
                    </a:cubicBezTo>
                    <a:cubicBezTo>
                      <a:pt x="4335" y="5590"/>
                      <a:pt x="3793" y="5855"/>
                      <a:pt x="3238" y="6119"/>
                    </a:cubicBezTo>
                    <a:cubicBezTo>
                      <a:pt x="2141" y="6621"/>
                      <a:pt x="1071" y="7255"/>
                      <a:pt x="1" y="7837"/>
                    </a:cubicBezTo>
                    <a:lnTo>
                      <a:pt x="371" y="8656"/>
                    </a:lnTo>
                    <a:cubicBezTo>
                      <a:pt x="1335" y="7890"/>
                      <a:pt x="2326" y="7136"/>
                      <a:pt x="3410" y="6542"/>
                    </a:cubicBezTo>
                    <a:cubicBezTo>
                      <a:pt x="3938" y="6237"/>
                      <a:pt x="4467" y="5934"/>
                      <a:pt x="5008" y="5670"/>
                    </a:cubicBezTo>
                    <a:cubicBezTo>
                      <a:pt x="5008" y="5670"/>
                      <a:pt x="5418" y="5497"/>
                      <a:pt x="5841" y="5326"/>
                    </a:cubicBezTo>
                    <a:cubicBezTo>
                      <a:pt x="6250" y="5154"/>
                      <a:pt x="6673" y="4995"/>
                      <a:pt x="6673" y="4995"/>
                    </a:cubicBezTo>
                    <a:cubicBezTo>
                      <a:pt x="6951" y="4890"/>
                      <a:pt x="7228" y="4758"/>
                      <a:pt x="7532" y="4692"/>
                    </a:cubicBezTo>
                    <a:lnTo>
                      <a:pt x="8391" y="4481"/>
                    </a:lnTo>
                    <a:lnTo>
                      <a:pt x="9263" y="4282"/>
                    </a:lnTo>
                    <a:lnTo>
                      <a:pt x="9779" y="4163"/>
                    </a:lnTo>
                    <a:lnTo>
                      <a:pt x="9950" y="4123"/>
                    </a:lnTo>
                    <a:cubicBezTo>
                      <a:pt x="9990" y="4097"/>
                      <a:pt x="9964" y="4018"/>
                      <a:pt x="9964" y="3965"/>
                    </a:cubicBezTo>
                    <a:lnTo>
                      <a:pt x="9964" y="3635"/>
                    </a:lnTo>
                    <a:cubicBezTo>
                      <a:pt x="9950" y="3027"/>
                      <a:pt x="10003" y="2432"/>
                      <a:pt x="10029" y="1824"/>
                    </a:cubicBezTo>
                    <a:cubicBezTo>
                      <a:pt x="10056" y="1230"/>
                      <a:pt x="10135" y="635"/>
                      <a:pt x="10188" y="41"/>
                    </a:cubicBezTo>
                    <a:lnTo>
                      <a:pt x="95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0" name="Google Shape;13180;p32"/>
              <p:cNvSpPr/>
              <p:nvPr/>
            </p:nvSpPr>
            <p:spPr>
              <a:xfrm>
                <a:off x="6658900" y="3503350"/>
                <a:ext cx="79000" cy="309875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2395" extrusionOk="0">
                    <a:moveTo>
                      <a:pt x="1" y="0"/>
                    </a:moveTo>
                    <a:lnTo>
                      <a:pt x="41" y="423"/>
                    </a:lnTo>
                    <a:cubicBezTo>
                      <a:pt x="54" y="542"/>
                      <a:pt x="68" y="661"/>
                      <a:pt x="68" y="807"/>
                    </a:cubicBezTo>
                    <a:lnTo>
                      <a:pt x="68" y="1203"/>
                    </a:lnTo>
                    <a:cubicBezTo>
                      <a:pt x="80" y="1401"/>
                      <a:pt x="94" y="1586"/>
                      <a:pt x="94" y="1586"/>
                    </a:cubicBezTo>
                    <a:cubicBezTo>
                      <a:pt x="120" y="2128"/>
                      <a:pt x="147" y="2656"/>
                      <a:pt x="212" y="3185"/>
                    </a:cubicBezTo>
                    <a:cubicBezTo>
                      <a:pt x="305" y="4242"/>
                      <a:pt x="490" y="5285"/>
                      <a:pt x="688" y="6330"/>
                    </a:cubicBezTo>
                    <a:cubicBezTo>
                      <a:pt x="899" y="7373"/>
                      <a:pt x="1164" y="8404"/>
                      <a:pt x="1468" y="9422"/>
                    </a:cubicBezTo>
                    <a:cubicBezTo>
                      <a:pt x="1785" y="10426"/>
                      <a:pt x="2142" y="11443"/>
                      <a:pt x="2578" y="12394"/>
                    </a:cubicBezTo>
                    <a:lnTo>
                      <a:pt x="3160" y="12104"/>
                    </a:lnTo>
                    <a:cubicBezTo>
                      <a:pt x="2644" y="11219"/>
                      <a:pt x="2221" y="10267"/>
                      <a:pt x="1824" y="9290"/>
                    </a:cubicBezTo>
                    <a:cubicBezTo>
                      <a:pt x="1468" y="8312"/>
                      <a:pt x="1164" y="7308"/>
                      <a:pt x="952" y="6277"/>
                    </a:cubicBezTo>
                    <a:cubicBezTo>
                      <a:pt x="755" y="5246"/>
                      <a:pt x="623" y="4202"/>
                      <a:pt x="596" y="3159"/>
                    </a:cubicBezTo>
                    <a:cubicBezTo>
                      <a:pt x="570" y="2630"/>
                      <a:pt x="582" y="2102"/>
                      <a:pt x="609" y="1586"/>
                    </a:cubicBezTo>
                    <a:cubicBezTo>
                      <a:pt x="609" y="1586"/>
                      <a:pt x="609" y="1388"/>
                      <a:pt x="623" y="1203"/>
                    </a:cubicBezTo>
                    <a:cubicBezTo>
                      <a:pt x="635" y="1004"/>
                      <a:pt x="662" y="807"/>
                      <a:pt x="662" y="807"/>
                    </a:cubicBezTo>
                    <a:cubicBezTo>
                      <a:pt x="675" y="674"/>
                      <a:pt x="675" y="542"/>
                      <a:pt x="675" y="410"/>
                    </a:cubicBezTo>
                    <a:lnTo>
                      <a:pt x="675" y="4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1" name="Google Shape;13181;p32"/>
              <p:cNvSpPr/>
              <p:nvPr/>
            </p:nvSpPr>
            <p:spPr>
              <a:xfrm>
                <a:off x="6721350" y="3506975"/>
                <a:ext cx="72700" cy="278175"/>
              </a:xfrm>
              <a:custGeom>
                <a:avLst/>
                <a:gdLst/>
                <a:ahLst/>
                <a:cxnLst/>
                <a:rect l="l" t="t" r="r" b="b"/>
                <a:pathLst>
                  <a:path w="2908" h="11127" extrusionOk="0">
                    <a:moveTo>
                      <a:pt x="1" y="1"/>
                    </a:moveTo>
                    <a:lnTo>
                      <a:pt x="40" y="371"/>
                    </a:lnTo>
                    <a:cubicBezTo>
                      <a:pt x="54" y="489"/>
                      <a:pt x="80" y="595"/>
                      <a:pt x="80" y="714"/>
                    </a:cubicBezTo>
                    <a:lnTo>
                      <a:pt x="80" y="1071"/>
                    </a:lnTo>
                    <a:cubicBezTo>
                      <a:pt x="93" y="1256"/>
                      <a:pt x="107" y="1428"/>
                      <a:pt x="107" y="1428"/>
                    </a:cubicBezTo>
                    <a:cubicBezTo>
                      <a:pt x="133" y="1904"/>
                      <a:pt x="159" y="2379"/>
                      <a:pt x="225" y="2855"/>
                    </a:cubicBezTo>
                    <a:cubicBezTo>
                      <a:pt x="304" y="3806"/>
                      <a:pt x="477" y="4744"/>
                      <a:pt x="648" y="5683"/>
                    </a:cubicBezTo>
                    <a:cubicBezTo>
                      <a:pt x="833" y="6608"/>
                      <a:pt x="1071" y="7533"/>
                      <a:pt x="1349" y="8444"/>
                    </a:cubicBezTo>
                    <a:cubicBezTo>
                      <a:pt x="1626" y="9356"/>
                      <a:pt x="1930" y="10255"/>
                      <a:pt x="2326" y="11127"/>
                    </a:cubicBezTo>
                    <a:lnTo>
                      <a:pt x="2908" y="10836"/>
                    </a:lnTo>
                    <a:cubicBezTo>
                      <a:pt x="2445" y="10029"/>
                      <a:pt x="2062" y="9184"/>
                      <a:pt x="1705" y="8325"/>
                    </a:cubicBezTo>
                    <a:cubicBezTo>
                      <a:pt x="1375" y="7453"/>
                      <a:pt x="1111" y="6541"/>
                      <a:pt x="926" y="5630"/>
                    </a:cubicBezTo>
                    <a:cubicBezTo>
                      <a:pt x="741" y="4705"/>
                      <a:pt x="621" y="3766"/>
                      <a:pt x="609" y="2829"/>
                    </a:cubicBezTo>
                    <a:cubicBezTo>
                      <a:pt x="582" y="2366"/>
                      <a:pt x="595" y="1890"/>
                      <a:pt x="621" y="1428"/>
                    </a:cubicBezTo>
                    <a:cubicBezTo>
                      <a:pt x="621" y="1428"/>
                      <a:pt x="621" y="1256"/>
                      <a:pt x="635" y="1071"/>
                    </a:cubicBezTo>
                    <a:lnTo>
                      <a:pt x="662" y="727"/>
                    </a:lnTo>
                    <a:cubicBezTo>
                      <a:pt x="688" y="609"/>
                      <a:pt x="674" y="489"/>
                      <a:pt x="688" y="371"/>
                    </a:cubicBezTo>
                    <a:lnTo>
                      <a:pt x="688" y="4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2" name="Google Shape;13182;p32"/>
              <p:cNvSpPr/>
              <p:nvPr/>
            </p:nvSpPr>
            <p:spPr>
              <a:xfrm>
                <a:off x="6247650" y="3695950"/>
                <a:ext cx="35050" cy="105375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421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7" y="211"/>
                      <a:pt x="40" y="423"/>
                      <a:pt x="80" y="608"/>
                    </a:cubicBezTo>
                    <a:lnTo>
                      <a:pt x="212" y="1136"/>
                    </a:lnTo>
                    <a:cubicBezTo>
                      <a:pt x="304" y="1466"/>
                      <a:pt x="397" y="1797"/>
                      <a:pt x="476" y="2114"/>
                    </a:cubicBezTo>
                    <a:cubicBezTo>
                      <a:pt x="556" y="2431"/>
                      <a:pt x="608" y="2761"/>
                      <a:pt x="648" y="3092"/>
                    </a:cubicBezTo>
                    <a:cubicBezTo>
                      <a:pt x="674" y="3263"/>
                      <a:pt x="688" y="3448"/>
                      <a:pt x="714" y="3621"/>
                    </a:cubicBezTo>
                    <a:cubicBezTo>
                      <a:pt x="753" y="3806"/>
                      <a:pt x="806" y="4043"/>
                      <a:pt x="899" y="4215"/>
                    </a:cubicBezTo>
                    <a:lnTo>
                      <a:pt x="1401" y="3739"/>
                    </a:lnTo>
                    <a:cubicBezTo>
                      <a:pt x="1375" y="3621"/>
                      <a:pt x="1269" y="3568"/>
                      <a:pt x="1216" y="3436"/>
                    </a:cubicBezTo>
                    <a:cubicBezTo>
                      <a:pt x="1150" y="3290"/>
                      <a:pt x="1097" y="3145"/>
                      <a:pt x="1031" y="2999"/>
                    </a:cubicBezTo>
                    <a:cubicBezTo>
                      <a:pt x="938" y="2696"/>
                      <a:pt x="846" y="2378"/>
                      <a:pt x="767" y="2035"/>
                    </a:cubicBezTo>
                    <a:cubicBezTo>
                      <a:pt x="688" y="1704"/>
                      <a:pt x="621" y="1387"/>
                      <a:pt x="608" y="1070"/>
                    </a:cubicBezTo>
                    <a:cubicBezTo>
                      <a:pt x="608" y="911"/>
                      <a:pt x="621" y="766"/>
                      <a:pt x="621" y="608"/>
                    </a:cubicBezTo>
                    <a:cubicBezTo>
                      <a:pt x="648" y="476"/>
                      <a:pt x="688" y="356"/>
                      <a:pt x="714" y="238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3" name="Google Shape;13183;p32"/>
              <p:cNvSpPr/>
              <p:nvPr/>
            </p:nvSpPr>
            <p:spPr>
              <a:xfrm>
                <a:off x="6510600" y="3620625"/>
                <a:ext cx="140750" cy="101425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4057" extrusionOk="0">
                    <a:moveTo>
                      <a:pt x="4128" y="520"/>
                    </a:moveTo>
                    <a:cubicBezTo>
                      <a:pt x="4133" y="520"/>
                      <a:pt x="4136" y="523"/>
                      <a:pt x="4136" y="529"/>
                    </a:cubicBezTo>
                    <a:lnTo>
                      <a:pt x="4150" y="621"/>
                    </a:lnTo>
                    <a:lnTo>
                      <a:pt x="4189" y="899"/>
                    </a:lnTo>
                    <a:cubicBezTo>
                      <a:pt x="4282" y="1414"/>
                      <a:pt x="4361" y="1942"/>
                      <a:pt x="4506" y="2444"/>
                    </a:cubicBezTo>
                    <a:cubicBezTo>
                      <a:pt x="4589" y="2770"/>
                      <a:pt x="4689" y="3090"/>
                      <a:pt x="4807" y="3404"/>
                    </a:cubicBezTo>
                    <a:lnTo>
                      <a:pt x="4807" y="3404"/>
                    </a:lnTo>
                    <a:cubicBezTo>
                      <a:pt x="4449" y="3387"/>
                      <a:pt x="4087" y="3367"/>
                      <a:pt x="3727" y="3343"/>
                    </a:cubicBezTo>
                    <a:lnTo>
                      <a:pt x="2855" y="3251"/>
                    </a:lnTo>
                    <a:lnTo>
                      <a:pt x="1969" y="3092"/>
                    </a:lnTo>
                    <a:lnTo>
                      <a:pt x="1084" y="2920"/>
                    </a:lnTo>
                    <a:lnTo>
                      <a:pt x="767" y="2854"/>
                    </a:lnTo>
                    <a:lnTo>
                      <a:pt x="648" y="2828"/>
                    </a:lnTo>
                    <a:lnTo>
                      <a:pt x="582" y="2814"/>
                    </a:lnTo>
                    <a:lnTo>
                      <a:pt x="621" y="2761"/>
                    </a:lnTo>
                    <a:cubicBezTo>
                      <a:pt x="674" y="2696"/>
                      <a:pt x="727" y="2643"/>
                      <a:pt x="793" y="2576"/>
                    </a:cubicBezTo>
                    <a:lnTo>
                      <a:pt x="938" y="2471"/>
                    </a:lnTo>
                    <a:cubicBezTo>
                      <a:pt x="991" y="2432"/>
                      <a:pt x="1058" y="2391"/>
                      <a:pt x="1123" y="2352"/>
                    </a:cubicBezTo>
                    <a:cubicBezTo>
                      <a:pt x="1375" y="2180"/>
                      <a:pt x="1639" y="2035"/>
                      <a:pt x="1903" y="1889"/>
                    </a:cubicBezTo>
                    <a:cubicBezTo>
                      <a:pt x="2445" y="1572"/>
                      <a:pt x="2920" y="1229"/>
                      <a:pt x="3422" y="925"/>
                    </a:cubicBezTo>
                    <a:lnTo>
                      <a:pt x="4057" y="555"/>
                    </a:lnTo>
                    <a:cubicBezTo>
                      <a:pt x="4077" y="545"/>
                      <a:pt x="4112" y="520"/>
                      <a:pt x="4128" y="520"/>
                    </a:cubicBezTo>
                    <a:close/>
                    <a:moveTo>
                      <a:pt x="4414" y="0"/>
                    </a:moveTo>
                    <a:cubicBezTo>
                      <a:pt x="4400" y="0"/>
                      <a:pt x="4387" y="13"/>
                      <a:pt x="4374" y="13"/>
                    </a:cubicBezTo>
                    <a:lnTo>
                      <a:pt x="4308" y="53"/>
                    </a:lnTo>
                    <a:lnTo>
                      <a:pt x="4162" y="145"/>
                    </a:lnTo>
                    <a:lnTo>
                      <a:pt x="3264" y="700"/>
                    </a:lnTo>
                    <a:cubicBezTo>
                      <a:pt x="2762" y="1005"/>
                      <a:pt x="2273" y="1375"/>
                      <a:pt x="1757" y="1652"/>
                    </a:cubicBezTo>
                    <a:cubicBezTo>
                      <a:pt x="1507" y="1797"/>
                      <a:pt x="1229" y="1942"/>
                      <a:pt x="965" y="2101"/>
                    </a:cubicBezTo>
                    <a:cubicBezTo>
                      <a:pt x="899" y="2154"/>
                      <a:pt x="833" y="2180"/>
                      <a:pt x="767" y="2233"/>
                    </a:cubicBezTo>
                    <a:lnTo>
                      <a:pt x="542" y="2391"/>
                    </a:lnTo>
                    <a:cubicBezTo>
                      <a:pt x="397" y="2537"/>
                      <a:pt x="238" y="2682"/>
                      <a:pt x="106" y="2841"/>
                    </a:cubicBezTo>
                    <a:lnTo>
                      <a:pt x="1" y="2960"/>
                    </a:lnTo>
                    <a:cubicBezTo>
                      <a:pt x="40" y="2987"/>
                      <a:pt x="106" y="2999"/>
                      <a:pt x="145" y="3013"/>
                    </a:cubicBezTo>
                    <a:lnTo>
                      <a:pt x="450" y="3105"/>
                    </a:lnTo>
                    <a:lnTo>
                      <a:pt x="1005" y="3251"/>
                    </a:lnTo>
                    <a:lnTo>
                      <a:pt x="1877" y="3475"/>
                    </a:lnTo>
                    <a:cubicBezTo>
                      <a:pt x="1877" y="3475"/>
                      <a:pt x="2101" y="3528"/>
                      <a:pt x="2312" y="3581"/>
                    </a:cubicBezTo>
                    <a:cubicBezTo>
                      <a:pt x="2538" y="3621"/>
                      <a:pt x="2749" y="3674"/>
                      <a:pt x="2749" y="3674"/>
                    </a:cubicBezTo>
                    <a:lnTo>
                      <a:pt x="3648" y="3819"/>
                    </a:lnTo>
                    <a:cubicBezTo>
                      <a:pt x="4229" y="3912"/>
                      <a:pt x="4823" y="3991"/>
                      <a:pt x="5392" y="4056"/>
                    </a:cubicBezTo>
                    <a:lnTo>
                      <a:pt x="5442" y="3761"/>
                    </a:lnTo>
                    <a:lnTo>
                      <a:pt x="5630" y="3674"/>
                    </a:lnTo>
                    <a:cubicBezTo>
                      <a:pt x="5583" y="3600"/>
                      <a:pt x="5539" y="3524"/>
                      <a:pt x="5495" y="3447"/>
                    </a:cubicBezTo>
                    <a:lnTo>
                      <a:pt x="5495" y="3447"/>
                    </a:lnTo>
                    <a:lnTo>
                      <a:pt x="5497" y="3436"/>
                    </a:lnTo>
                    <a:cubicBezTo>
                      <a:pt x="5495" y="3436"/>
                      <a:pt x="5492" y="3436"/>
                      <a:pt x="5489" y="3436"/>
                    </a:cubicBezTo>
                    <a:lnTo>
                      <a:pt x="5489" y="3436"/>
                    </a:lnTo>
                    <a:cubicBezTo>
                      <a:pt x="5411" y="3297"/>
                      <a:pt x="5339" y="3155"/>
                      <a:pt x="5272" y="3013"/>
                    </a:cubicBezTo>
                    <a:cubicBezTo>
                      <a:pt x="5167" y="2788"/>
                      <a:pt x="5087" y="2550"/>
                      <a:pt x="4995" y="2312"/>
                    </a:cubicBezTo>
                    <a:cubicBezTo>
                      <a:pt x="4810" y="1837"/>
                      <a:pt x="4691" y="1334"/>
                      <a:pt x="4572" y="820"/>
                    </a:cubicBezTo>
                    <a:cubicBezTo>
                      <a:pt x="4572" y="820"/>
                      <a:pt x="4546" y="700"/>
                      <a:pt x="4520" y="568"/>
                    </a:cubicBezTo>
                    <a:cubicBezTo>
                      <a:pt x="4479" y="450"/>
                      <a:pt x="4467" y="317"/>
                      <a:pt x="4467" y="317"/>
                    </a:cubicBezTo>
                    <a:lnTo>
                      <a:pt x="4414" y="39"/>
                    </a:lnTo>
                    <a:lnTo>
                      <a:pt x="441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4" name="Google Shape;13184;p32"/>
              <p:cNvSpPr/>
              <p:nvPr/>
            </p:nvSpPr>
            <p:spPr>
              <a:xfrm>
                <a:off x="6275400" y="3252275"/>
                <a:ext cx="236875" cy="242175"/>
              </a:xfrm>
              <a:custGeom>
                <a:avLst/>
                <a:gdLst/>
                <a:ahLst/>
                <a:cxnLst/>
                <a:rect l="l" t="t" r="r" b="b"/>
                <a:pathLst>
                  <a:path w="9475" h="9687" extrusionOk="0">
                    <a:moveTo>
                      <a:pt x="450" y="1"/>
                    </a:moveTo>
                    <a:lnTo>
                      <a:pt x="1" y="754"/>
                    </a:lnTo>
                    <a:cubicBezTo>
                      <a:pt x="991" y="1468"/>
                      <a:pt x="1969" y="2221"/>
                      <a:pt x="3013" y="2842"/>
                    </a:cubicBezTo>
                    <a:cubicBezTo>
                      <a:pt x="3528" y="3172"/>
                      <a:pt x="4044" y="3489"/>
                      <a:pt x="4559" y="3806"/>
                    </a:cubicBezTo>
                    <a:cubicBezTo>
                      <a:pt x="4559" y="3806"/>
                      <a:pt x="4955" y="4018"/>
                      <a:pt x="5365" y="4229"/>
                    </a:cubicBezTo>
                    <a:cubicBezTo>
                      <a:pt x="5774" y="4440"/>
                      <a:pt x="6171" y="4639"/>
                      <a:pt x="6171" y="4639"/>
                    </a:cubicBezTo>
                    <a:cubicBezTo>
                      <a:pt x="6449" y="4771"/>
                      <a:pt x="6713" y="4930"/>
                      <a:pt x="6990" y="5036"/>
                    </a:cubicBezTo>
                    <a:lnTo>
                      <a:pt x="7836" y="5365"/>
                    </a:lnTo>
                    <a:lnTo>
                      <a:pt x="8681" y="5696"/>
                    </a:lnTo>
                    <a:lnTo>
                      <a:pt x="9025" y="5828"/>
                    </a:lnTo>
                    <a:lnTo>
                      <a:pt x="9065" y="5855"/>
                    </a:lnTo>
                    <a:cubicBezTo>
                      <a:pt x="9078" y="5855"/>
                      <a:pt x="9065" y="5881"/>
                      <a:pt x="9065" y="5894"/>
                    </a:cubicBezTo>
                    <a:lnTo>
                      <a:pt x="9039" y="6026"/>
                    </a:lnTo>
                    <a:cubicBezTo>
                      <a:pt x="8906" y="6621"/>
                      <a:pt x="8854" y="7229"/>
                      <a:pt x="8748" y="7837"/>
                    </a:cubicBezTo>
                    <a:cubicBezTo>
                      <a:pt x="8681" y="8445"/>
                      <a:pt x="8628" y="9053"/>
                      <a:pt x="8576" y="9647"/>
                    </a:cubicBezTo>
                    <a:lnTo>
                      <a:pt x="9210" y="9687"/>
                    </a:lnTo>
                    <a:cubicBezTo>
                      <a:pt x="9224" y="9092"/>
                      <a:pt x="9224" y="8498"/>
                      <a:pt x="9250" y="7890"/>
                    </a:cubicBezTo>
                    <a:cubicBezTo>
                      <a:pt x="9303" y="7295"/>
                      <a:pt x="9316" y="6687"/>
                      <a:pt x="9395" y="6093"/>
                    </a:cubicBezTo>
                    <a:lnTo>
                      <a:pt x="9448" y="5762"/>
                    </a:lnTo>
                    <a:cubicBezTo>
                      <a:pt x="9448" y="5709"/>
                      <a:pt x="9474" y="5630"/>
                      <a:pt x="9448" y="5603"/>
                    </a:cubicBezTo>
                    <a:lnTo>
                      <a:pt x="9289" y="5538"/>
                    </a:lnTo>
                    <a:lnTo>
                      <a:pt x="8787" y="5365"/>
                    </a:lnTo>
                    <a:lnTo>
                      <a:pt x="7941" y="5075"/>
                    </a:lnTo>
                    <a:lnTo>
                      <a:pt x="7109" y="4758"/>
                    </a:lnTo>
                    <a:cubicBezTo>
                      <a:pt x="6819" y="4652"/>
                      <a:pt x="6567" y="4493"/>
                      <a:pt x="6290" y="4361"/>
                    </a:cubicBezTo>
                    <a:lnTo>
                      <a:pt x="5497" y="3938"/>
                    </a:lnTo>
                    <a:cubicBezTo>
                      <a:pt x="5101" y="3714"/>
                      <a:pt x="4717" y="3489"/>
                      <a:pt x="4717" y="3489"/>
                    </a:cubicBezTo>
                    <a:cubicBezTo>
                      <a:pt x="4202" y="3159"/>
                      <a:pt x="3713" y="2802"/>
                      <a:pt x="3225" y="2446"/>
                    </a:cubicBezTo>
                    <a:cubicBezTo>
                      <a:pt x="2220" y="1732"/>
                      <a:pt x="1322" y="860"/>
                      <a:pt x="4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5" name="Google Shape;13185;p32"/>
              <p:cNvSpPr/>
              <p:nvPr/>
            </p:nvSpPr>
            <p:spPr>
              <a:xfrm>
                <a:off x="6309750" y="3109575"/>
                <a:ext cx="320450" cy="93850"/>
              </a:xfrm>
              <a:custGeom>
                <a:avLst/>
                <a:gdLst/>
                <a:ahLst/>
                <a:cxnLst/>
                <a:rect l="l" t="t" r="r" b="b"/>
                <a:pathLst>
                  <a:path w="12818" h="3754" extrusionOk="0">
                    <a:moveTo>
                      <a:pt x="12289" y="0"/>
                    </a:moveTo>
                    <a:cubicBezTo>
                      <a:pt x="11615" y="1005"/>
                      <a:pt x="11034" y="2076"/>
                      <a:pt x="10479" y="3172"/>
                    </a:cubicBezTo>
                    <a:lnTo>
                      <a:pt x="10426" y="3291"/>
                    </a:lnTo>
                    <a:cubicBezTo>
                      <a:pt x="10413" y="3304"/>
                      <a:pt x="10413" y="3330"/>
                      <a:pt x="10399" y="3330"/>
                    </a:cubicBezTo>
                    <a:lnTo>
                      <a:pt x="10346" y="3318"/>
                    </a:lnTo>
                    <a:lnTo>
                      <a:pt x="10003" y="3225"/>
                    </a:lnTo>
                    <a:lnTo>
                      <a:pt x="9131" y="2987"/>
                    </a:lnTo>
                    <a:lnTo>
                      <a:pt x="8259" y="2749"/>
                    </a:lnTo>
                    <a:cubicBezTo>
                      <a:pt x="7968" y="2657"/>
                      <a:pt x="7665" y="2630"/>
                      <a:pt x="7374" y="2578"/>
                    </a:cubicBezTo>
                    <a:cubicBezTo>
                      <a:pt x="7374" y="2578"/>
                      <a:pt x="6925" y="2498"/>
                      <a:pt x="6475" y="2432"/>
                    </a:cubicBezTo>
                    <a:cubicBezTo>
                      <a:pt x="6026" y="2352"/>
                      <a:pt x="5577" y="2287"/>
                      <a:pt x="5577" y="2287"/>
                    </a:cubicBezTo>
                    <a:lnTo>
                      <a:pt x="3753" y="2128"/>
                    </a:lnTo>
                    <a:cubicBezTo>
                      <a:pt x="2538" y="2023"/>
                      <a:pt x="1322" y="2049"/>
                      <a:pt x="93" y="2023"/>
                    </a:cubicBezTo>
                    <a:cubicBezTo>
                      <a:pt x="93" y="2023"/>
                      <a:pt x="66" y="2234"/>
                      <a:pt x="40" y="2458"/>
                    </a:cubicBezTo>
                    <a:cubicBezTo>
                      <a:pt x="13" y="2683"/>
                      <a:pt x="1" y="2895"/>
                      <a:pt x="1" y="2895"/>
                    </a:cubicBezTo>
                    <a:cubicBezTo>
                      <a:pt x="1126" y="2735"/>
                      <a:pt x="2286" y="2587"/>
                      <a:pt x="3416" y="2587"/>
                    </a:cubicBezTo>
                    <a:cubicBezTo>
                      <a:pt x="3507" y="2587"/>
                      <a:pt x="3597" y="2588"/>
                      <a:pt x="3687" y="2590"/>
                    </a:cubicBezTo>
                    <a:cubicBezTo>
                      <a:pt x="4295" y="2590"/>
                      <a:pt x="4890" y="2590"/>
                      <a:pt x="5510" y="2630"/>
                    </a:cubicBezTo>
                    <a:cubicBezTo>
                      <a:pt x="5510" y="2630"/>
                      <a:pt x="5960" y="2696"/>
                      <a:pt x="6409" y="2749"/>
                    </a:cubicBezTo>
                    <a:lnTo>
                      <a:pt x="7307" y="2881"/>
                    </a:lnTo>
                    <a:cubicBezTo>
                      <a:pt x="7598" y="2934"/>
                      <a:pt x="7902" y="2960"/>
                      <a:pt x="8179" y="3040"/>
                    </a:cubicBezTo>
                    <a:lnTo>
                      <a:pt x="9039" y="3291"/>
                    </a:lnTo>
                    <a:lnTo>
                      <a:pt x="9897" y="3542"/>
                    </a:lnTo>
                    <a:lnTo>
                      <a:pt x="10399" y="3700"/>
                    </a:lnTo>
                    <a:lnTo>
                      <a:pt x="10572" y="3753"/>
                    </a:lnTo>
                    <a:cubicBezTo>
                      <a:pt x="10611" y="3753"/>
                      <a:pt x="10624" y="3661"/>
                      <a:pt x="10651" y="3621"/>
                    </a:cubicBezTo>
                    <a:cubicBezTo>
                      <a:pt x="10651" y="3621"/>
                      <a:pt x="10690" y="3555"/>
                      <a:pt x="10730" y="3476"/>
                    </a:cubicBezTo>
                    <a:lnTo>
                      <a:pt x="10809" y="3344"/>
                    </a:lnTo>
                    <a:cubicBezTo>
                      <a:pt x="11444" y="2300"/>
                      <a:pt x="12091" y="1283"/>
                      <a:pt x="12818" y="344"/>
                    </a:cubicBezTo>
                    <a:lnTo>
                      <a:pt x="1228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6" name="Google Shape;13186;p32"/>
              <p:cNvSpPr/>
              <p:nvPr/>
            </p:nvSpPr>
            <p:spPr>
              <a:xfrm>
                <a:off x="6659250" y="3202425"/>
                <a:ext cx="113325" cy="301950"/>
              </a:xfrm>
              <a:custGeom>
                <a:avLst/>
                <a:gdLst/>
                <a:ahLst/>
                <a:cxnLst/>
                <a:rect l="l" t="t" r="r" b="b"/>
                <a:pathLst>
                  <a:path w="4533" h="12078" extrusionOk="0">
                    <a:moveTo>
                      <a:pt x="3965" y="0"/>
                    </a:moveTo>
                    <a:lnTo>
                      <a:pt x="3780" y="383"/>
                    </a:lnTo>
                    <a:cubicBezTo>
                      <a:pt x="3727" y="488"/>
                      <a:pt x="3674" y="608"/>
                      <a:pt x="3607" y="726"/>
                    </a:cubicBezTo>
                    <a:lnTo>
                      <a:pt x="3251" y="1427"/>
                    </a:lnTo>
                    <a:cubicBezTo>
                      <a:pt x="3000" y="1889"/>
                      <a:pt x="2788" y="2378"/>
                      <a:pt x="2564" y="2854"/>
                    </a:cubicBezTo>
                    <a:cubicBezTo>
                      <a:pt x="2128" y="3832"/>
                      <a:pt x="1731" y="4810"/>
                      <a:pt x="1401" y="5827"/>
                    </a:cubicBezTo>
                    <a:cubicBezTo>
                      <a:pt x="1070" y="6831"/>
                      <a:pt x="767" y="7849"/>
                      <a:pt x="542" y="8892"/>
                    </a:cubicBezTo>
                    <a:cubicBezTo>
                      <a:pt x="278" y="9923"/>
                      <a:pt x="146" y="10980"/>
                      <a:pt x="1" y="12037"/>
                    </a:cubicBezTo>
                    <a:lnTo>
                      <a:pt x="648" y="12077"/>
                    </a:lnTo>
                    <a:cubicBezTo>
                      <a:pt x="688" y="11047"/>
                      <a:pt x="741" y="9989"/>
                      <a:pt x="912" y="8959"/>
                    </a:cubicBezTo>
                    <a:cubicBezTo>
                      <a:pt x="1070" y="7928"/>
                      <a:pt x="1335" y="6910"/>
                      <a:pt x="1666" y="5906"/>
                    </a:cubicBezTo>
                    <a:cubicBezTo>
                      <a:pt x="1995" y="4915"/>
                      <a:pt x="2418" y="3950"/>
                      <a:pt x="2908" y="3025"/>
                    </a:cubicBezTo>
                    <a:cubicBezTo>
                      <a:pt x="3158" y="2563"/>
                      <a:pt x="3410" y="2114"/>
                      <a:pt x="3687" y="1678"/>
                    </a:cubicBezTo>
                    <a:lnTo>
                      <a:pt x="4123" y="1031"/>
                    </a:lnTo>
                    <a:cubicBezTo>
                      <a:pt x="4189" y="911"/>
                      <a:pt x="4268" y="806"/>
                      <a:pt x="4335" y="687"/>
                    </a:cubicBezTo>
                    <a:lnTo>
                      <a:pt x="4532" y="383"/>
                    </a:lnTo>
                    <a:lnTo>
                      <a:pt x="396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7" name="Google Shape;13187;p32"/>
              <p:cNvSpPr/>
              <p:nvPr/>
            </p:nvSpPr>
            <p:spPr>
              <a:xfrm>
                <a:off x="6722025" y="3237075"/>
                <a:ext cx="103075" cy="270925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10837" extrusionOk="0">
                    <a:moveTo>
                      <a:pt x="3554" y="1"/>
                    </a:moveTo>
                    <a:lnTo>
                      <a:pt x="3396" y="344"/>
                    </a:lnTo>
                    <a:cubicBezTo>
                      <a:pt x="3343" y="437"/>
                      <a:pt x="3290" y="543"/>
                      <a:pt x="3237" y="649"/>
                    </a:cubicBezTo>
                    <a:lnTo>
                      <a:pt x="2920" y="1283"/>
                    </a:lnTo>
                    <a:cubicBezTo>
                      <a:pt x="2696" y="1706"/>
                      <a:pt x="2511" y="2129"/>
                      <a:pt x="2312" y="2564"/>
                    </a:cubicBezTo>
                    <a:cubicBezTo>
                      <a:pt x="1929" y="3436"/>
                      <a:pt x="1572" y="4322"/>
                      <a:pt x="1269" y="5221"/>
                    </a:cubicBezTo>
                    <a:cubicBezTo>
                      <a:pt x="978" y="6132"/>
                      <a:pt x="700" y="7044"/>
                      <a:pt x="502" y="7969"/>
                    </a:cubicBezTo>
                    <a:cubicBezTo>
                      <a:pt x="265" y="8894"/>
                      <a:pt x="132" y="9846"/>
                      <a:pt x="0" y="10797"/>
                    </a:cubicBezTo>
                    <a:lnTo>
                      <a:pt x="647" y="10836"/>
                    </a:lnTo>
                    <a:cubicBezTo>
                      <a:pt x="687" y="9911"/>
                      <a:pt x="714" y="8973"/>
                      <a:pt x="872" y="8048"/>
                    </a:cubicBezTo>
                    <a:cubicBezTo>
                      <a:pt x="1004" y="7110"/>
                      <a:pt x="1242" y="6199"/>
                      <a:pt x="1533" y="5313"/>
                    </a:cubicBezTo>
                    <a:cubicBezTo>
                      <a:pt x="1836" y="4414"/>
                      <a:pt x="2220" y="3556"/>
                      <a:pt x="2656" y="2737"/>
                    </a:cubicBezTo>
                    <a:cubicBezTo>
                      <a:pt x="2881" y="2326"/>
                      <a:pt x="3105" y="1917"/>
                      <a:pt x="3369" y="1534"/>
                    </a:cubicBezTo>
                    <a:lnTo>
                      <a:pt x="3753" y="952"/>
                    </a:lnTo>
                    <a:cubicBezTo>
                      <a:pt x="3818" y="860"/>
                      <a:pt x="3885" y="755"/>
                      <a:pt x="3951" y="649"/>
                    </a:cubicBezTo>
                    <a:lnTo>
                      <a:pt x="4123" y="385"/>
                    </a:lnTo>
                    <a:lnTo>
                      <a:pt x="35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8" name="Google Shape;13188;p32"/>
              <p:cNvSpPr/>
              <p:nvPr/>
            </p:nvSpPr>
            <p:spPr>
              <a:xfrm>
                <a:off x="6272750" y="3163750"/>
                <a:ext cx="45275" cy="10277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4111" extrusionOk="0">
                    <a:moveTo>
                      <a:pt x="1322" y="0"/>
                    </a:moveTo>
                    <a:cubicBezTo>
                      <a:pt x="1243" y="199"/>
                      <a:pt x="1137" y="397"/>
                      <a:pt x="1084" y="569"/>
                    </a:cubicBezTo>
                    <a:lnTo>
                      <a:pt x="952" y="1098"/>
                    </a:lnTo>
                    <a:cubicBezTo>
                      <a:pt x="859" y="1428"/>
                      <a:pt x="780" y="1771"/>
                      <a:pt x="688" y="2076"/>
                    </a:cubicBezTo>
                    <a:cubicBezTo>
                      <a:pt x="582" y="2379"/>
                      <a:pt x="463" y="2696"/>
                      <a:pt x="344" y="3013"/>
                    </a:cubicBezTo>
                    <a:cubicBezTo>
                      <a:pt x="278" y="3172"/>
                      <a:pt x="212" y="3344"/>
                      <a:pt x="146" y="3503"/>
                    </a:cubicBezTo>
                    <a:cubicBezTo>
                      <a:pt x="93" y="3688"/>
                      <a:pt x="1" y="3912"/>
                      <a:pt x="1" y="4110"/>
                    </a:cubicBezTo>
                    <a:lnTo>
                      <a:pt x="674" y="3952"/>
                    </a:lnTo>
                    <a:cubicBezTo>
                      <a:pt x="714" y="3832"/>
                      <a:pt x="662" y="3740"/>
                      <a:pt x="662" y="3595"/>
                    </a:cubicBezTo>
                    <a:cubicBezTo>
                      <a:pt x="688" y="3436"/>
                      <a:pt x="701" y="3277"/>
                      <a:pt x="727" y="3119"/>
                    </a:cubicBezTo>
                    <a:cubicBezTo>
                      <a:pt x="780" y="2802"/>
                      <a:pt x="859" y="2485"/>
                      <a:pt x="979" y="2155"/>
                    </a:cubicBezTo>
                    <a:cubicBezTo>
                      <a:pt x="1071" y="1838"/>
                      <a:pt x="1176" y="1533"/>
                      <a:pt x="1322" y="1243"/>
                    </a:cubicBezTo>
                    <a:cubicBezTo>
                      <a:pt x="1388" y="1098"/>
                      <a:pt x="1481" y="978"/>
                      <a:pt x="1560" y="846"/>
                    </a:cubicBezTo>
                    <a:cubicBezTo>
                      <a:pt x="1639" y="728"/>
                      <a:pt x="1731" y="648"/>
                      <a:pt x="1811" y="569"/>
                    </a:cubicBezTo>
                    <a:lnTo>
                      <a:pt x="132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9" name="Google Shape;13189;p32"/>
              <p:cNvSpPr/>
              <p:nvPr/>
            </p:nvSpPr>
            <p:spPr>
              <a:xfrm>
                <a:off x="6534375" y="3284650"/>
                <a:ext cx="132500" cy="100450"/>
              </a:xfrm>
              <a:custGeom>
                <a:avLst/>
                <a:gdLst/>
                <a:ahLst/>
                <a:cxnLst/>
                <a:rect l="l" t="t" r="r" b="b"/>
                <a:pathLst>
                  <a:path w="5300" h="4018" extrusionOk="0">
                    <a:moveTo>
                      <a:pt x="4773" y="315"/>
                    </a:moveTo>
                    <a:cubicBezTo>
                      <a:pt x="4793" y="315"/>
                      <a:pt x="4811" y="318"/>
                      <a:pt x="4811" y="332"/>
                    </a:cubicBezTo>
                    <a:lnTo>
                      <a:pt x="4771" y="423"/>
                    </a:lnTo>
                    <a:lnTo>
                      <a:pt x="4665" y="675"/>
                    </a:lnTo>
                    <a:cubicBezTo>
                      <a:pt x="4480" y="1163"/>
                      <a:pt x="4309" y="1666"/>
                      <a:pt x="4163" y="2181"/>
                    </a:cubicBezTo>
                    <a:cubicBezTo>
                      <a:pt x="4088" y="2505"/>
                      <a:pt x="4003" y="2824"/>
                      <a:pt x="3943" y="3151"/>
                    </a:cubicBezTo>
                    <a:lnTo>
                      <a:pt x="3943" y="3151"/>
                    </a:lnTo>
                    <a:cubicBezTo>
                      <a:pt x="3646" y="2961"/>
                      <a:pt x="3350" y="2765"/>
                      <a:pt x="3053" y="2564"/>
                    </a:cubicBezTo>
                    <a:lnTo>
                      <a:pt x="2327" y="2049"/>
                    </a:lnTo>
                    <a:lnTo>
                      <a:pt x="1639" y="1468"/>
                    </a:lnTo>
                    <a:lnTo>
                      <a:pt x="1296" y="1177"/>
                    </a:lnTo>
                    <a:cubicBezTo>
                      <a:pt x="1124" y="1031"/>
                      <a:pt x="965" y="873"/>
                      <a:pt x="965" y="873"/>
                    </a:cubicBezTo>
                    <a:lnTo>
                      <a:pt x="727" y="661"/>
                    </a:lnTo>
                    <a:lnTo>
                      <a:pt x="635" y="582"/>
                    </a:lnTo>
                    <a:lnTo>
                      <a:pt x="582" y="529"/>
                    </a:lnTo>
                    <a:lnTo>
                      <a:pt x="648" y="517"/>
                    </a:lnTo>
                    <a:cubicBezTo>
                      <a:pt x="715" y="476"/>
                      <a:pt x="806" y="464"/>
                      <a:pt x="886" y="450"/>
                    </a:cubicBezTo>
                    <a:lnTo>
                      <a:pt x="1058" y="423"/>
                    </a:lnTo>
                    <a:cubicBezTo>
                      <a:pt x="1137" y="411"/>
                      <a:pt x="1217" y="411"/>
                      <a:pt x="1282" y="411"/>
                    </a:cubicBezTo>
                    <a:cubicBezTo>
                      <a:pt x="1437" y="397"/>
                      <a:pt x="1589" y="394"/>
                      <a:pt x="1741" y="394"/>
                    </a:cubicBezTo>
                    <a:cubicBezTo>
                      <a:pt x="1887" y="394"/>
                      <a:pt x="2032" y="397"/>
                      <a:pt x="2181" y="397"/>
                    </a:cubicBezTo>
                    <a:cubicBezTo>
                      <a:pt x="2815" y="397"/>
                      <a:pt x="3384" y="318"/>
                      <a:pt x="3991" y="318"/>
                    </a:cubicBezTo>
                    <a:lnTo>
                      <a:pt x="4718" y="318"/>
                    </a:lnTo>
                    <a:cubicBezTo>
                      <a:pt x="4731" y="318"/>
                      <a:pt x="4753" y="315"/>
                      <a:pt x="4773" y="315"/>
                    </a:cubicBezTo>
                    <a:close/>
                    <a:moveTo>
                      <a:pt x="5181" y="1"/>
                    </a:moveTo>
                    <a:lnTo>
                      <a:pt x="5008" y="14"/>
                    </a:lnTo>
                    <a:lnTo>
                      <a:pt x="3965" y="41"/>
                    </a:lnTo>
                    <a:cubicBezTo>
                      <a:pt x="3370" y="54"/>
                      <a:pt x="2749" y="120"/>
                      <a:pt x="2181" y="120"/>
                    </a:cubicBezTo>
                    <a:cubicBezTo>
                      <a:pt x="1978" y="120"/>
                      <a:pt x="1776" y="114"/>
                      <a:pt x="1573" y="114"/>
                    </a:cubicBezTo>
                    <a:cubicBezTo>
                      <a:pt x="1472" y="114"/>
                      <a:pt x="1371" y="116"/>
                      <a:pt x="1269" y="120"/>
                    </a:cubicBezTo>
                    <a:cubicBezTo>
                      <a:pt x="1190" y="120"/>
                      <a:pt x="1111" y="120"/>
                      <a:pt x="1032" y="133"/>
                    </a:cubicBezTo>
                    <a:lnTo>
                      <a:pt x="767" y="159"/>
                    </a:lnTo>
                    <a:cubicBezTo>
                      <a:pt x="556" y="212"/>
                      <a:pt x="357" y="252"/>
                      <a:pt x="160" y="332"/>
                    </a:cubicBezTo>
                    <a:lnTo>
                      <a:pt x="1" y="384"/>
                    </a:lnTo>
                    <a:lnTo>
                      <a:pt x="107" y="490"/>
                    </a:lnTo>
                    <a:lnTo>
                      <a:pt x="318" y="714"/>
                    </a:lnTo>
                    <a:lnTo>
                      <a:pt x="715" y="1124"/>
                    </a:lnTo>
                    <a:lnTo>
                      <a:pt x="1375" y="1759"/>
                    </a:lnTo>
                    <a:lnTo>
                      <a:pt x="2036" y="2366"/>
                    </a:lnTo>
                    <a:lnTo>
                      <a:pt x="2723" y="2934"/>
                    </a:lnTo>
                    <a:cubicBezTo>
                      <a:pt x="3185" y="3304"/>
                      <a:pt x="3661" y="3674"/>
                      <a:pt x="4136" y="4018"/>
                    </a:cubicBezTo>
                    <a:lnTo>
                      <a:pt x="4313" y="3786"/>
                    </a:lnTo>
                    <a:lnTo>
                      <a:pt x="4313" y="3786"/>
                    </a:lnTo>
                    <a:lnTo>
                      <a:pt x="4506" y="3806"/>
                    </a:lnTo>
                    <a:cubicBezTo>
                      <a:pt x="4504" y="3715"/>
                      <a:pt x="4505" y="3623"/>
                      <a:pt x="4508" y="3531"/>
                    </a:cubicBezTo>
                    <a:lnTo>
                      <a:pt x="4508" y="3531"/>
                    </a:lnTo>
                    <a:lnTo>
                      <a:pt x="4520" y="3515"/>
                    </a:lnTo>
                    <a:cubicBezTo>
                      <a:pt x="4516" y="3513"/>
                      <a:pt x="4513" y="3511"/>
                      <a:pt x="4509" y="3509"/>
                    </a:cubicBezTo>
                    <a:lnTo>
                      <a:pt x="4509" y="3509"/>
                    </a:lnTo>
                    <a:cubicBezTo>
                      <a:pt x="4525" y="3106"/>
                      <a:pt x="4589" y="2703"/>
                      <a:pt x="4652" y="2300"/>
                    </a:cubicBezTo>
                    <a:cubicBezTo>
                      <a:pt x="4744" y="1798"/>
                      <a:pt x="4876" y="1296"/>
                      <a:pt x="5022" y="807"/>
                    </a:cubicBezTo>
                    <a:lnTo>
                      <a:pt x="5193" y="318"/>
                    </a:lnTo>
                    <a:lnTo>
                      <a:pt x="5286" y="41"/>
                    </a:lnTo>
                    <a:lnTo>
                      <a:pt x="5299" y="14"/>
                    </a:lnTo>
                    <a:cubicBezTo>
                      <a:pt x="5299" y="1"/>
                      <a:pt x="5273" y="1"/>
                      <a:pt x="5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0" name="Google Shape;13190;p32"/>
              <p:cNvSpPr/>
              <p:nvPr/>
            </p:nvSpPr>
            <p:spPr>
              <a:xfrm>
                <a:off x="6542625" y="2798750"/>
                <a:ext cx="144050" cy="31945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12778" extrusionOk="0">
                    <a:moveTo>
                      <a:pt x="767" y="0"/>
                    </a:moveTo>
                    <a:cubicBezTo>
                      <a:pt x="767" y="0"/>
                      <a:pt x="582" y="106"/>
                      <a:pt x="385" y="211"/>
                    </a:cubicBezTo>
                    <a:cubicBezTo>
                      <a:pt x="186" y="330"/>
                      <a:pt x="1" y="436"/>
                      <a:pt x="1" y="436"/>
                    </a:cubicBezTo>
                    <a:cubicBezTo>
                      <a:pt x="517" y="1546"/>
                      <a:pt x="979" y="2682"/>
                      <a:pt x="1560" y="3739"/>
                    </a:cubicBezTo>
                    <a:cubicBezTo>
                      <a:pt x="1838" y="4281"/>
                      <a:pt x="2129" y="4822"/>
                      <a:pt x="2419" y="5351"/>
                    </a:cubicBezTo>
                    <a:cubicBezTo>
                      <a:pt x="2419" y="5351"/>
                      <a:pt x="2670" y="5747"/>
                      <a:pt x="2908" y="6131"/>
                    </a:cubicBezTo>
                    <a:cubicBezTo>
                      <a:pt x="3159" y="6514"/>
                      <a:pt x="3397" y="6898"/>
                      <a:pt x="3397" y="6898"/>
                    </a:cubicBezTo>
                    <a:cubicBezTo>
                      <a:pt x="3568" y="7148"/>
                      <a:pt x="3714" y="7412"/>
                      <a:pt x="3912" y="7637"/>
                    </a:cubicBezTo>
                    <a:lnTo>
                      <a:pt x="4467" y="8351"/>
                    </a:lnTo>
                    <a:lnTo>
                      <a:pt x="5036" y="9051"/>
                    </a:lnTo>
                    <a:lnTo>
                      <a:pt x="5260" y="9342"/>
                    </a:lnTo>
                    <a:lnTo>
                      <a:pt x="5286" y="9382"/>
                    </a:lnTo>
                    <a:cubicBezTo>
                      <a:pt x="5286" y="9394"/>
                      <a:pt x="5274" y="9408"/>
                      <a:pt x="5260" y="9421"/>
                    </a:cubicBezTo>
                    <a:lnTo>
                      <a:pt x="5180" y="9514"/>
                    </a:lnTo>
                    <a:cubicBezTo>
                      <a:pt x="4388" y="10451"/>
                      <a:pt x="3635" y="11417"/>
                      <a:pt x="2974" y="12433"/>
                    </a:cubicBezTo>
                    <a:lnTo>
                      <a:pt x="3503" y="12777"/>
                    </a:lnTo>
                    <a:cubicBezTo>
                      <a:pt x="4084" y="11734"/>
                      <a:pt x="4758" y="10742"/>
                      <a:pt x="5459" y="9752"/>
                    </a:cubicBezTo>
                    <a:lnTo>
                      <a:pt x="5670" y="9500"/>
                    </a:lnTo>
                    <a:cubicBezTo>
                      <a:pt x="5696" y="9447"/>
                      <a:pt x="5762" y="9408"/>
                      <a:pt x="5749" y="9355"/>
                    </a:cubicBezTo>
                    <a:lnTo>
                      <a:pt x="5643" y="9223"/>
                    </a:lnTo>
                    <a:lnTo>
                      <a:pt x="5286" y="8827"/>
                    </a:lnTo>
                    <a:lnTo>
                      <a:pt x="4719" y="8140"/>
                    </a:lnTo>
                    <a:lnTo>
                      <a:pt x="4150" y="7452"/>
                    </a:lnTo>
                    <a:cubicBezTo>
                      <a:pt x="3965" y="7227"/>
                      <a:pt x="3820" y="6963"/>
                      <a:pt x="3648" y="6713"/>
                    </a:cubicBezTo>
                    <a:cubicBezTo>
                      <a:pt x="3648" y="6713"/>
                      <a:pt x="3410" y="6316"/>
                      <a:pt x="3172" y="5932"/>
                    </a:cubicBezTo>
                    <a:cubicBezTo>
                      <a:pt x="2934" y="5550"/>
                      <a:pt x="2710" y="5153"/>
                      <a:pt x="2710" y="5153"/>
                    </a:cubicBezTo>
                    <a:cubicBezTo>
                      <a:pt x="2432" y="4625"/>
                      <a:pt x="2194" y="4070"/>
                      <a:pt x="1944" y="3501"/>
                    </a:cubicBezTo>
                    <a:cubicBezTo>
                      <a:pt x="1454" y="2405"/>
                      <a:pt x="1084" y="1176"/>
                      <a:pt x="7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1" name="Google Shape;13191;p32"/>
              <p:cNvSpPr/>
              <p:nvPr/>
            </p:nvSpPr>
            <p:spPr>
              <a:xfrm>
                <a:off x="6616975" y="2732000"/>
                <a:ext cx="309225" cy="168550"/>
              </a:xfrm>
              <a:custGeom>
                <a:avLst/>
                <a:gdLst/>
                <a:ahLst/>
                <a:cxnLst/>
                <a:rect l="l" t="t" r="r" b="b"/>
                <a:pathLst>
                  <a:path w="12369" h="6742" extrusionOk="0">
                    <a:moveTo>
                      <a:pt x="515" y="1"/>
                    </a:moveTo>
                    <a:cubicBezTo>
                      <a:pt x="515" y="1"/>
                      <a:pt x="383" y="172"/>
                      <a:pt x="251" y="357"/>
                    </a:cubicBezTo>
                    <a:cubicBezTo>
                      <a:pt x="119" y="529"/>
                      <a:pt x="0" y="714"/>
                      <a:pt x="0" y="714"/>
                    </a:cubicBezTo>
                    <a:cubicBezTo>
                      <a:pt x="1123" y="1164"/>
                      <a:pt x="2300" y="1666"/>
                      <a:pt x="3343" y="2286"/>
                    </a:cubicBezTo>
                    <a:cubicBezTo>
                      <a:pt x="3871" y="2591"/>
                      <a:pt x="4387" y="2894"/>
                      <a:pt x="4889" y="3238"/>
                    </a:cubicBezTo>
                    <a:cubicBezTo>
                      <a:pt x="4889" y="3238"/>
                      <a:pt x="5259" y="3502"/>
                      <a:pt x="5616" y="3780"/>
                    </a:cubicBezTo>
                    <a:cubicBezTo>
                      <a:pt x="5973" y="4071"/>
                      <a:pt x="6329" y="4348"/>
                      <a:pt x="6329" y="4348"/>
                    </a:cubicBezTo>
                    <a:cubicBezTo>
                      <a:pt x="6554" y="4533"/>
                      <a:pt x="6805" y="4718"/>
                      <a:pt x="7004" y="4929"/>
                    </a:cubicBezTo>
                    <a:lnTo>
                      <a:pt x="7624" y="5577"/>
                    </a:lnTo>
                    <a:lnTo>
                      <a:pt x="8246" y="6224"/>
                    </a:lnTo>
                    <a:lnTo>
                      <a:pt x="8602" y="6608"/>
                    </a:lnTo>
                    <a:lnTo>
                      <a:pt x="8721" y="6740"/>
                    </a:lnTo>
                    <a:cubicBezTo>
                      <a:pt x="8725" y="6741"/>
                      <a:pt x="8728" y="6741"/>
                      <a:pt x="8732" y="6741"/>
                    </a:cubicBezTo>
                    <a:cubicBezTo>
                      <a:pt x="8770" y="6741"/>
                      <a:pt x="8818" y="6686"/>
                      <a:pt x="8866" y="6673"/>
                    </a:cubicBezTo>
                    <a:lnTo>
                      <a:pt x="9144" y="6502"/>
                    </a:lnTo>
                    <a:cubicBezTo>
                      <a:pt x="10201" y="5907"/>
                      <a:pt x="11271" y="5352"/>
                      <a:pt x="12368" y="4903"/>
                    </a:cubicBezTo>
                    <a:lnTo>
                      <a:pt x="12090" y="4335"/>
                    </a:lnTo>
                    <a:cubicBezTo>
                      <a:pt x="11007" y="4876"/>
                      <a:pt x="9963" y="5524"/>
                      <a:pt x="8933" y="6185"/>
                    </a:cubicBezTo>
                    <a:lnTo>
                      <a:pt x="8827" y="6264"/>
                    </a:lnTo>
                    <a:cubicBezTo>
                      <a:pt x="8813" y="6264"/>
                      <a:pt x="8801" y="6291"/>
                      <a:pt x="8787" y="6291"/>
                    </a:cubicBezTo>
                    <a:lnTo>
                      <a:pt x="8748" y="6250"/>
                    </a:lnTo>
                    <a:lnTo>
                      <a:pt x="8496" y="6000"/>
                    </a:lnTo>
                    <a:lnTo>
                      <a:pt x="7862" y="5352"/>
                    </a:lnTo>
                    <a:lnTo>
                      <a:pt x="7228" y="4718"/>
                    </a:lnTo>
                    <a:cubicBezTo>
                      <a:pt x="7016" y="4494"/>
                      <a:pt x="6766" y="4321"/>
                      <a:pt x="6541" y="4124"/>
                    </a:cubicBezTo>
                    <a:cubicBezTo>
                      <a:pt x="6541" y="4124"/>
                      <a:pt x="6184" y="3833"/>
                      <a:pt x="5841" y="3542"/>
                    </a:cubicBezTo>
                    <a:cubicBezTo>
                      <a:pt x="5483" y="3264"/>
                      <a:pt x="5127" y="2973"/>
                      <a:pt x="5127" y="2973"/>
                    </a:cubicBezTo>
                    <a:cubicBezTo>
                      <a:pt x="4625" y="2617"/>
                      <a:pt x="4123" y="2260"/>
                      <a:pt x="3621" y="1930"/>
                    </a:cubicBezTo>
                    <a:cubicBezTo>
                      <a:pt x="2629" y="1229"/>
                      <a:pt x="1560" y="635"/>
                      <a:pt x="51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2" name="Google Shape;13192;p32"/>
              <p:cNvSpPr/>
              <p:nvPr/>
            </p:nvSpPr>
            <p:spPr>
              <a:xfrm>
                <a:off x="6758675" y="2991650"/>
                <a:ext cx="244475" cy="220025"/>
              </a:xfrm>
              <a:custGeom>
                <a:avLst/>
                <a:gdLst/>
                <a:ahLst/>
                <a:cxnLst/>
                <a:rect l="l" t="t" r="r" b="b"/>
                <a:pathLst>
                  <a:path w="9779" h="8801" extrusionOk="0">
                    <a:moveTo>
                      <a:pt x="9461" y="1"/>
                    </a:moveTo>
                    <a:lnTo>
                      <a:pt x="9118" y="225"/>
                    </a:lnTo>
                    <a:cubicBezTo>
                      <a:pt x="9012" y="291"/>
                      <a:pt x="8920" y="383"/>
                      <a:pt x="8801" y="450"/>
                    </a:cubicBezTo>
                    <a:lnTo>
                      <a:pt x="8140" y="873"/>
                    </a:lnTo>
                    <a:cubicBezTo>
                      <a:pt x="7691" y="1164"/>
                      <a:pt x="7241" y="1454"/>
                      <a:pt x="6819" y="1771"/>
                    </a:cubicBezTo>
                    <a:cubicBezTo>
                      <a:pt x="5947" y="2379"/>
                      <a:pt x="5141" y="3079"/>
                      <a:pt x="4322" y="3766"/>
                    </a:cubicBezTo>
                    <a:cubicBezTo>
                      <a:pt x="3542" y="4480"/>
                      <a:pt x="2749" y="5207"/>
                      <a:pt x="2035" y="6000"/>
                    </a:cubicBezTo>
                    <a:cubicBezTo>
                      <a:pt x="1309" y="6779"/>
                      <a:pt x="622" y="7585"/>
                      <a:pt x="0" y="8444"/>
                    </a:cubicBezTo>
                    <a:lnTo>
                      <a:pt x="543" y="8801"/>
                    </a:lnTo>
                    <a:cubicBezTo>
                      <a:pt x="1071" y="7915"/>
                      <a:pt x="1665" y="7069"/>
                      <a:pt x="2326" y="6250"/>
                    </a:cubicBezTo>
                    <a:cubicBezTo>
                      <a:pt x="2974" y="5431"/>
                      <a:pt x="3727" y="4678"/>
                      <a:pt x="4507" y="3965"/>
                    </a:cubicBezTo>
                    <a:cubicBezTo>
                      <a:pt x="5312" y="3290"/>
                      <a:pt x="6145" y="2630"/>
                      <a:pt x="7030" y="2089"/>
                    </a:cubicBezTo>
                    <a:cubicBezTo>
                      <a:pt x="7479" y="1810"/>
                      <a:pt x="7942" y="1560"/>
                      <a:pt x="8392" y="1308"/>
                    </a:cubicBezTo>
                    <a:lnTo>
                      <a:pt x="9091" y="965"/>
                    </a:lnTo>
                    <a:cubicBezTo>
                      <a:pt x="9211" y="912"/>
                      <a:pt x="9329" y="833"/>
                      <a:pt x="9449" y="780"/>
                    </a:cubicBezTo>
                    <a:lnTo>
                      <a:pt x="9778" y="609"/>
                    </a:lnTo>
                    <a:lnTo>
                      <a:pt x="946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3" name="Google Shape;13193;p32"/>
              <p:cNvSpPr/>
              <p:nvPr/>
            </p:nvSpPr>
            <p:spPr>
              <a:xfrm>
                <a:off x="6811200" y="3047825"/>
                <a:ext cx="220050" cy="198525"/>
              </a:xfrm>
              <a:custGeom>
                <a:avLst/>
                <a:gdLst/>
                <a:ahLst/>
                <a:cxnLst/>
                <a:rect l="l" t="t" r="r" b="b"/>
                <a:pathLst>
                  <a:path w="8802" h="7941" extrusionOk="0">
                    <a:moveTo>
                      <a:pt x="8497" y="0"/>
                    </a:moveTo>
                    <a:lnTo>
                      <a:pt x="8180" y="211"/>
                    </a:lnTo>
                    <a:cubicBezTo>
                      <a:pt x="8088" y="264"/>
                      <a:pt x="8008" y="344"/>
                      <a:pt x="7903" y="409"/>
                    </a:cubicBezTo>
                    <a:lnTo>
                      <a:pt x="7307" y="793"/>
                    </a:lnTo>
                    <a:cubicBezTo>
                      <a:pt x="6911" y="1057"/>
                      <a:pt x="6515" y="1308"/>
                      <a:pt x="6132" y="1598"/>
                    </a:cubicBezTo>
                    <a:cubicBezTo>
                      <a:pt x="5352" y="2153"/>
                      <a:pt x="4626" y="2775"/>
                      <a:pt x="3886" y="3395"/>
                    </a:cubicBezTo>
                    <a:cubicBezTo>
                      <a:pt x="3185" y="4043"/>
                      <a:pt x="2485" y="4690"/>
                      <a:pt x="1837" y="5391"/>
                    </a:cubicBezTo>
                    <a:cubicBezTo>
                      <a:pt x="1176" y="6091"/>
                      <a:pt x="556" y="6818"/>
                      <a:pt x="1" y="7585"/>
                    </a:cubicBezTo>
                    <a:lnTo>
                      <a:pt x="542" y="7941"/>
                    </a:lnTo>
                    <a:cubicBezTo>
                      <a:pt x="1005" y="7135"/>
                      <a:pt x="1546" y="6382"/>
                      <a:pt x="2128" y="5642"/>
                    </a:cubicBezTo>
                    <a:cubicBezTo>
                      <a:pt x="2709" y="4902"/>
                      <a:pt x="3384" y="4241"/>
                      <a:pt x="4071" y="3594"/>
                    </a:cubicBezTo>
                    <a:cubicBezTo>
                      <a:pt x="4797" y="2986"/>
                      <a:pt x="5537" y="2405"/>
                      <a:pt x="6343" y="1916"/>
                    </a:cubicBezTo>
                    <a:cubicBezTo>
                      <a:pt x="6740" y="1665"/>
                      <a:pt x="7163" y="1454"/>
                      <a:pt x="7559" y="1228"/>
                    </a:cubicBezTo>
                    <a:lnTo>
                      <a:pt x="8193" y="925"/>
                    </a:lnTo>
                    <a:cubicBezTo>
                      <a:pt x="8299" y="872"/>
                      <a:pt x="8405" y="806"/>
                      <a:pt x="8510" y="753"/>
                    </a:cubicBezTo>
                    <a:lnTo>
                      <a:pt x="8801" y="608"/>
                    </a:lnTo>
                    <a:lnTo>
                      <a:pt x="849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4" name="Google Shape;13194;p32"/>
              <p:cNvSpPr/>
              <p:nvPr/>
            </p:nvSpPr>
            <p:spPr>
              <a:xfrm>
                <a:off x="6542625" y="2732000"/>
                <a:ext cx="83625" cy="77000"/>
              </a:xfrm>
              <a:custGeom>
                <a:avLst/>
                <a:gdLst/>
                <a:ahLst/>
                <a:cxnLst/>
                <a:rect l="l" t="t" r="r" b="b"/>
                <a:pathLst>
                  <a:path w="3345" h="3080" extrusionOk="0">
                    <a:moveTo>
                      <a:pt x="3186" y="1"/>
                    </a:moveTo>
                    <a:cubicBezTo>
                      <a:pt x="3013" y="133"/>
                      <a:pt x="2855" y="251"/>
                      <a:pt x="2710" y="384"/>
                    </a:cubicBezTo>
                    <a:lnTo>
                      <a:pt x="2326" y="754"/>
                    </a:lnTo>
                    <a:cubicBezTo>
                      <a:pt x="2089" y="1005"/>
                      <a:pt x="1851" y="1256"/>
                      <a:pt x="1613" y="1481"/>
                    </a:cubicBezTo>
                    <a:cubicBezTo>
                      <a:pt x="1375" y="1692"/>
                      <a:pt x="1111" y="1904"/>
                      <a:pt x="846" y="2115"/>
                    </a:cubicBezTo>
                    <a:cubicBezTo>
                      <a:pt x="714" y="2221"/>
                      <a:pt x="569" y="2326"/>
                      <a:pt x="424" y="2432"/>
                    </a:cubicBezTo>
                    <a:cubicBezTo>
                      <a:pt x="291" y="2564"/>
                      <a:pt x="106" y="2709"/>
                      <a:pt x="1" y="2894"/>
                    </a:cubicBezTo>
                    <a:lnTo>
                      <a:pt x="675" y="3079"/>
                    </a:lnTo>
                    <a:cubicBezTo>
                      <a:pt x="767" y="3000"/>
                      <a:pt x="754" y="2894"/>
                      <a:pt x="846" y="2776"/>
                    </a:cubicBezTo>
                    <a:cubicBezTo>
                      <a:pt x="926" y="2644"/>
                      <a:pt x="1019" y="2524"/>
                      <a:pt x="1124" y="2406"/>
                    </a:cubicBezTo>
                    <a:cubicBezTo>
                      <a:pt x="1336" y="2154"/>
                      <a:pt x="1574" y="1916"/>
                      <a:pt x="1824" y="1679"/>
                    </a:cubicBezTo>
                    <a:cubicBezTo>
                      <a:pt x="2062" y="1454"/>
                      <a:pt x="2314" y="1243"/>
                      <a:pt x="2578" y="1071"/>
                    </a:cubicBezTo>
                    <a:cubicBezTo>
                      <a:pt x="2710" y="991"/>
                      <a:pt x="2842" y="926"/>
                      <a:pt x="2974" y="847"/>
                    </a:cubicBezTo>
                    <a:cubicBezTo>
                      <a:pt x="3106" y="794"/>
                      <a:pt x="3225" y="780"/>
                      <a:pt x="3344" y="741"/>
                    </a:cubicBezTo>
                    <a:lnTo>
                      <a:pt x="318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5" name="Google Shape;13195;p32"/>
              <p:cNvSpPr/>
              <p:nvPr/>
            </p:nvSpPr>
            <p:spPr>
              <a:xfrm>
                <a:off x="6755375" y="2958950"/>
                <a:ext cx="119275" cy="130825"/>
              </a:xfrm>
              <a:custGeom>
                <a:avLst/>
                <a:gdLst/>
                <a:ahLst/>
                <a:cxnLst/>
                <a:rect l="l" t="t" r="r" b="b"/>
                <a:pathLst>
                  <a:path w="4771" h="5233" extrusionOk="0">
                    <a:moveTo>
                      <a:pt x="490" y="437"/>
                    </a:moveTo>
                    <a:cubicBezTo>
                      <a:pt x="569" y="449"/>
                      <a:pt x="648" y="476"/>
                      <a:pt x="728" y="502"/>
                    </a:cubicBezTo>
                    <a:lnTo>
                      <a:pt x="899" y="581"/>
                    </a:lnTo>
                    <a:cubicBezTo>
                      <a:pt x="965" y="608"/>
                      <a:pt x="1031" y="634"/>
                      <a:pt x="1098" y="675"/>
                    </a:cubicBezTo>
                    <a:cubicBezTo>
                      <a:pt x="1362" y="807"/>
                      <a:pt x="1626" y="965"/>
                      <a:pt x="1890" y="1110"/>
                    </a:cubicBezTo>
                    <a:cubicBezTo>
                      <a:pt x="2432" y="1427"/>
                      <a:pt x="2960" y="1652"/>
                      <a:pt x="3476" y="1943"/>
                    </a:cubicBezTo>
                    <a:lnTo>
                      <a:pt x="4123" y="2313"/>
                    </a:lnTo>
                    <a:cubicBezTo>
                      <a:pt x="4137" y="2339"/>
                      <a:pt x="4202" y="2352"/>
                      <a:pt x="4190" y="2366"/>
                    </a:cubicBezTo>
                    <a:lnTo>
                      <a:pt x="4110" y="2431"/>
                    </a:lnTo>
                    <a:lnTo>
                      <a:pt x="3885" y="2590"/>
                    </a:lnTo>
                    <a:cubicBezTo>
                      <a:pt x="3231" y="3148"/>
                      <a:pt x="2569" y="3714"/>
                      <a:pt x="2017" y="4381"/>
                    </a:cubicBezTo>
                    <a:lnTo>
                      <a:pt x="2017" y="4381"/>
                    </a:lnTo>
                    <a:cubicBezTo>
                      <a:pt x="1855" y="4063"/>
                      <a:pt x="1699" y="3743"/>
                      <a:pt x="1547" y="3423"/>
                    </a:cubicBezTo>
                    <a:lnTo>
                      <a:pt x="1177" y="2616"/>
                    </a:lnTo>
                    <a:lnTo>
                      <a:pt x="872" y="1784"/>
                    </a:lnTo>
                    <a:lnTo>
                      <a:pt x="582" y="925"/>
                    </a:lnTo>
                    <a:lnTo>
                      <a:pt x="476" y="608"/>
                    </a:lnTo>
                    <a:lnTo>
                      <a:pt x="437" y="490"/>
                    </a:lnTo>
                    <a:lnTo>
                      <a:pt x="423" y="437"/>
                    </a:lnTo>
                    <a:close/>
                    <a:moveTo>
                      <a:pt x="0" y="0"/>
                    </a:moveTo>
                    <a:cubicBezTo>
                      <a:pt x="0" y="53"/>
                      <a:pt x="14" y="106"/>
                      <a:pt x="27" y="159"/>
                    </a:cubicBezTo>
                    <a:lnTo>
                      <a:pt x="106" y="463"/>
                    </a:lnTo>
                    <a:lnTo>
                      <a:pt x="252" y="1018"/>
                    </a:lnTo>
                    <a:lnTo>
                      <a:pt x="502" y="1890"/>
                    </a:lnTo>
                    <a:lnTo>
                      <a:pt x="767" y="2749"/>
                    </a:lnTo>
                    <a:cubicBezTo>
                      <a:pt x="767" y="2749"/>
                      <a:pt x="833" y="2960"/>
                      <a:pt x="913" y="3159"/>
                    </a:cubicBezTo>
                    <a:cubicBezTo>
                      <a:pt x="992" y="3370"/>
                      <a:pt x="1084" y="3581"/>
                      <a:pt x="1084" y="3581"/>
                    </a:cubicBezTo>
                    <a:cubicBezTo>
                      <a:pt x="1295" y="4149"/>
                      <a:pt x="1520" y="4691"/>
                      <a:pt x="1758" y="5233"/>
                    </a:cubicBezTo>
                    <a:lnTo>
                      <a:pt x="2031" y="5121"/>
                    </a:lnTo>
                    <a:lnTo>
                      <a:pt x="2194" y="5233"/>
                    </a:lnTo>
                    <a:cubicBezTo>
                      <a:pt x="2237" y="5154"/>
                      <a:pt x="2282" y="5076"/>
                      <a:pt x="2328" y="5000"/>
                    </a:cubicBezTo>
                    <a:lnTo>
                      <a:pt x="2328" y="5000"/>
                    </a:lnTo>
                    <a:lnTo>
                      <a:pt x="2340" y="4995"/>
                    </a:lnTo>
                    <a:cubicBezTo>
                      <a:pt x="2338" y="4992"/>
                      <a:pt x="2337" y="4990"/>
                      <a:pt x="2336" y="4987"/>
                    </a:cubicBezTo>
                    <a:lnTo>
                      <a:pt x="2336" y="4987"/>
                    </a:lnTo>
                    <a:cubicBezTo>
                      <a:pt x="2805" y="4218"/>
                      <a:pt x="3455" y="3539"/>
                      <a:pt x="4137" y="2881"/>
                    </a:cubicBezTo>
                    <a:lnTo>
                      <a:pt x="4533" y="2551"/>
                    </a:lnTo>
                    <a:lnTo>
                      <a:pt x="4744" y="2366"/>
                    </a:lnTo>
                    <a:lnTo>
                      <a:pt x="4771" y="2339"/>
                    </a:lnTo>
                    <a:cubicBezTo>
                      <a:pt x="4771" y="2326"/>
                      <a:pt x="4757" y="2326"/>
                      <a:pt x="4744" y="2313"/>
                    </a:cubicBezTo>
                    <a:lnTo>
                      <a:pt x="4678" y="2273"/>
                    </a:lnTo>
                    <a:lnTo>
                      <a:pt x="4533" y="2194"/>
                    </a:lnTo>
                    <a:lnTo>
                      <a:pt x="3594" y="1691"/>
                    </a:lnTo>
                    <a:cubicBezTo>
                      <a:pt x="3080" y="1401"/>
                      <a:pt x="2511" y="1163"/>
                      <a:pt x="2009" y="872"/>
                    </a:cubicBezTo>
                    <a:cubicBezTo>
                      <a:pt x="1758" y="727"/>
                      <a:pt x="1507" y="555"/>
                      <a:pt x="1230" y="423"/>
                    </a:cubicBezTo>
                    <a:cubicBezTo>
                      <a:pt x="1163" y="384"/>
                      <a:pt x="1098" y="344"/>
                      <a:pt x="1018" y="317"/>
                    </a:cubicBezTo>
                    <a:lnTo>
                      <a:pt x="767" y="199"/>
                    </a:lnTo>
                    <a:cubicBezTo>
                      <a:pt x="569" y="146"/>
                      <a:pt x="370" y="67"/>
                      <a:pt x="159" y="4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6" name="Google Shape;13196;p32"/>
              <p:cNvSpPr/>
              <p:nvPr/>
            </p:nvSpPr>
            <p:spPr>
              <a:xfrm>
                <a:off x="6919225" y="2543375"/>
                <a:ext cx="107400" cy="311200"/>
              </a:xfrm>
              <a:custGeom>
                <a:avLst/>
                <a:gdLst/>
                <a:ahLst/>
                <a:cxnLst/>
                <a:rect l="l" t="t" r="r" b="b"/>
                <a:pathLst>
                  <a:path w="4296" h="12448" extrusionOk="0">
                    <a:moveTo>
                      <a:pt x="3409" y="0"/>
                    </a:moveTo>
                    <a:cubicBezTo>
                      <a:pt x="3304" y="1216"/>
                      <a:pt x="3132" y="2432"/>
                      <a:pt x="3106" y="3647"/>
                    </a:cubicBezTo>
                    <a:cubicBezTo>
                      <a:pt x="3080" y="4255"/>
                      <a:pt x="3053" y="4863"/>
                      <a:pt x="3053" y="5485"/>
                    </a:cubicBezTo>
                    <a:lnTo>
                      <a:pt x="3080" y="6383"/>
                    </a:lnTo>
                    <a:cubicBezTo>
                      <a:pt x="3106" y="6845"/>
                      <a:pt x="3132" y="7294"/>
                      <a:pt x="3132" y="7294"/>
                    </a:cubicBezTo>
                    <a:cubicBezTo>
                      <a:pt x="3145" y="7599"/>
                      <a:pt x="3145" y="7902"/>
                      <a:pt x="3198" y="8193"/>
                    </a:cubicBezTo>
                    <a:lnTo>
                      <a:pt x="3330" y="9091"/>
                    </a:lnTo>
                    <a:lnTo>
                      <a:pt x="3462" y="9977"/>
                    </a:lnTo>
                    <a:lnTo>
                      <a:pt x="3515" y="10347"/>
                    </a:lnTo>
                    <a:lnTo>
                      <a:pt x="3529" y="10386"/>
                    </a:lnTo>
                    <a:cubicBezTo>
                      <a:pt x="3515" y="10400"/>
                      <a:pt x="3489" y="10400"/>
                      <a:pt x="3476" y="10413"/>
                    </a:cubicBezTo>
                    <a:lnTo>
                      <a:pt x="3356" y="10453"/>
                    </a:lnTo>
                    <a:cubicBezTo>
                      <a:pt x="2207" y="10876"/>
                      <a:pt x="1071" y="11325"/>
                      <a:pt x="0" y="11880"/>
                    </a:cubicBezTo>
                    <a:lnTo>
                      <a:pt x="278" y="12448"/>
                    </a:lnTo>
                    <a:cubicBezTo>
                      <a:pt x="1295" y="11827"/>
                      <a:pt x="2379" y="11311"/>
                      <a:pt x="3489" y="10809"/>
                    </a:cubicBezTo>
                    <a:cubicBezTo>
                      <a:pt x="3489" y="10809"/>
                      <a:pt x="3568" y="10770"/>
                      <a:pt x="3634" y="10744"/>
                    </a:cubicBezTo>
                    <a:cubicBezTo>
                      <a:pt x="3714" y="10703"/>
                      <a:pt x="3793" y="10677"/>
                      <a:pt x="3793" y="10677"/>
                    </a:cubicBezTo>
                    <a:cubicBezTo>
                      <a:pt x="3832" y="10651"/>
                      <a:pt x="3925" y="10651"/>
                      <a:pt x="3938" y="10598"/>
                    </a:cubicBezTo>
                    <a:lnTo>
                      <a:pt x="3899" y="10426"/>
                    </a:lnTo>
                    <a:lnTo>
                      <a:pt x="3806" y="9911"/>
                    </a:lnTo>
                    <a:lnTo>
                      <a:pt x="3647" y="9039"/>
                    </a:lnTo>
                    <a:lnTo>
                      <a:pt x="3502" y="8154"/>
                    </a:lnTo>
                    <a:cubicBezTo>
                      <a:pt x="3449" y="7863"/>
                      <a:pt x="3449" y="7559"/>
                      <a:pt x="3436" y="7255"/>
                    </a:cubicBezTo>
                    <a:lnTo>
                      <a:pt x="3409" y="6357"/>
                    </a:lnTo>
                    <a:cubicBezTo>
                      <a:pt x="3409" y="5907"/>
                      <a:pt x="3397" y="5444"/>
                      <a:pt x="3397" y="5444"/>
                    </a:cubicBezTo>
                    <a:cubicBezTo>
                      <a:pt x="3423" y="4837"/>
                      <a:pt x="3489" y="4229"/>
                      <a:pt x="3568" y="3635"/>
                    </a:cubicBezTo>
                    <a:cubicBezTo>
                      <a:pt x="3687" y="2432"/>
                      <a:pt x="3991" y="1203"/>
                      <a:pt x="429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7" name="Google Shape;13197;p32"/>
              <p:cNvSpPr/>
              <p:nvPr/>
            </p:nvSpPr>
            <p:spPr>
              <a:xfrm>
                <a:off x="7098925" y="2519600"/>
                <a:ext cx="216400" cy="254725"/>
              </a:xfrm>
              <a:custGeom>
                <a:avLst/>
                <a:gdLst/>
                <a:ahLst/>
                <a:cxnLst/>
                <a:rect l="l" t="t" r="r" b="b"/>
                <a:pathLst>
                  <a:path w="8656" h="10189" extrusionOk="0">
                    <a:moveTo>
                      <a:pt x="820" y="0"/>
                    </a:moveTo>
                    <a:lnTo>
                      <a:pt x="0" y="370"/>
                    </a:lnTo>
                    <a:cubicBezTo>
                      <a:pt x="767" y="1335"/>
                      <a:pt x="1520" y="2326"/>
                      <a:pt x="2115" y="3396"/>
                    </a:cubicBezTo>
                    <a:cubicBezTo>
                      <a:pt x="2419" y="3938"/>
                      <a:pt x="2722" y="4466"/>
                      <a:pt x="2987" y="5009"/>
                    </a:cubicBezTo>
                    <a:cubicBezTo>
                      <a:pt x="2987" y="5009"/>
                      <a:pt x="3159" y="5418"/>
                      <a:pt x="3330" y="5840"/>
                    </a:cubicBezTo>
                    <a:cubicBezTo>
                      <a:pt x="3503" y="6251"/>
                      <a:pt x="3661" y="6673"/>
                      <a:pt x="3661" y="6673"/>
                    </a:cubicBezTo>
                    <a:cubicBezTo>
                      <a:pt x="3767" y="6950"/>
                      <a:pt x="3899" y="7228"/>
                      <a:pt x="3964" y="7519"/>
                    </a:cubicBezTo>
                    <a:lnTo>
                      <a:pt x="4176" y="8391"/>
                    </a:lnTo>
                    <a:lnTo>
                      <a:pt x="4375" y="9263"/>
                    </a:lnTo>
                    <a:lnTo>
                      <a:pt x="4493" y="9778"/>
                    </a:lnTo>
                    <a:lnTo>
                      <a:pt x="4533" y="9950"/>
                    </a:lnTo>
                    <a:cubicBezTo>
                      <a:pt x="4544" y="9967"/>
                      <a:pt x="4565" y="9972"/>
                      <a:pt x="4589" y="9972"/>
                    </a:cubicBezTo>
                    <a:cubicBezTo>
                      <a:pt x="4622" y="9972"/>
                      <a:pt x="4661" y="9963"/>
                      <a:pt x="4692" y="9963"/>
                    </a:cubicBezTo>
                    <a:lnTo>
                      <a:pt x="5022" y="9963"/>
                    </a:lnTo>
                    <a:cubicBezTo>
                      <a:pt x="5119" y="9959"/>
                      <a:pt x="5217" y="9957"/>
                      <a:pt x="5314" y="9957"/>
                    </a:cubicBezTo>
                    <a:cubicBezTo>
                      <a:pt x="5824" y="9957"/>
                      <a:pt x="6333" y="10008"/>
                      <a:pt x="6832" y="10030"/>
                    </a:cubicBezTo>
                    <a:cubicBezTo>
                      <a:pt x="7426" y="10056"/>
                      <a:pt x="8022" y="10135"/>
                      <a:pt x="8616" y="10188"/>
                    </a:cubicBezTo>
                    <a:lnTo>
                      <a:pt x="8656" y="9554"/>
                    </a:lnTo>
                    <a:cubicBezTo>
                      <a:pt x="8048" y="9540"/>
                      <a:pt x="7440" y="9514"/>
                      <a:pt x="6832" y="9514"/>
                    </a:cubicBezTo>
                    <a:cubicBezTo>
                      <a:pt x="6225" y="9540"/>
                      <a:pt x="5617" y="9528"/>
                      <a:pt x="4995" y="9593"/>
                    </a:cubicBezTo>
                    <a:lnTo>
                      <a:pt x="4877" y="9593"/>
                    </a:lnTo>
                    <a:cubicBezTo>
                      <a:pt x="4859" y="9593"/>
                      <a:pt x="4847" y="9599"/>
                      <a:pt x="4837" y="9599"/>
                    </a:cubicBezTo>
                    <a:cubicBezTo>
                      <a:pt x="4832" y="9599"/>
                      <a:pt x="4828" y="9598"/>
                      <a:pt x="4824" y="9593"/>
                    </a:cubicBezTo>
                    <a:lnTo>
                      <a:pt x="4810" y="9554"/>
                    </a:lnTo>
                    <a:lnTo>
                      <a:pt x="4718" y="9197"/>
                    </a:lnTo>
                    <a:lnTo>
                      <a:pt x="4493" y="8325"/>
                    </a:lnTo>
                    <a:lnTo>
                      <a:pt x="4255" y="7453"/>
                    </a:lnTo>
                    <a:cubicBezTo>
                      <a:pt x="4190" y="7149"/>
                      <a:pt x="4057" y="6871"/>
                      <a:pt x="3964" y="6594"/>
                    </a:cubicBezTo>
                    <a:cubicBezTo>
                      <a:pt x="3964" y="6594"/>
                      <a:pt x="3806" y="6158"/>
                      <a:pt x="3647" y="5735"/>
                    </a:cubicBezTo>
                    <a:cubicBezTo>
                      <a:pt x="3476" y="5312"/>
                      <a:pt x="3318" y="4889"/>
                      <a:pt x="3318" y="4889"/>
                    </a:cubicBezTo>
                    <a:cubicBezTo>
                      <a:pt x="3066" y="4334"/>
                      <a:pt x="2802" y="3779"/>
                      <a:pt x="2537" y="3238"/>
                    </a:cubicBezTo>
                    <a:cubicBezTo>
                      <a:pt x="2035" y="2128"/>
                      <a:pt x="1401" y="1071"/>
                      <a:pt x="82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8" name="Google Shape;13198;p32"/>
              <p:cNvSpPr/>
              <p:nvPr/>
            </p:nvSpPr>
            <p:spPr>
              <a:xfrm>
                <a:off x="6995550" y="2927575"/>
                <a:ext cx="309875" cy="78950"/>
              </a:xfrm>
              <a:custGeom>
                <a:avLst/>
                <a:gdLst/>
                <a:ahLst/>
                <a:cxnLst/>
                <a:rect l="l" t="t" r="r" b="b"/>
                <a:pathLst>
                  <a:path w="12395" h="3158" extrusionOk="0">
                    <a:moveTo>
                      <a:pt x="12394" y="0"/>
                    </a:moveTo>
                    <a:lnTo>
                      <a:pt x="11972" y="39"/>
                    </a:lnTo>
                    <a:cubicBezTo>
                      <a:pt x="11852" y="53"/>
                      <a:pt x="11734" y="66"/>
                      <a:pt x="11588" y="66"/>
                    </a:cubicBezTo>
                    <a:lnTo>
                      <a:pt x="11191" y="66"/>
                    </a:lnTo>
                    <a:cubicBezTo>
                      <a:pt x="11006" y="80"/>
                      <a:pt x="10809" y="92"/>
                      <a:pt x="10809" y="92"/>
                    </a:cubicBezTo>
                    <a:cubicBezTo>
                      <a:pt x="10266" y="119"/>
                      <a:pt x="9738" y="145"/>
                      <a:pt x="9209" y="212"/>
                    </a:cubicBezTo>
                    <a:cubicBezTo>
                      <a:pt x="8152" y="304"/>
                      <a:pt x="7109" y="489"/>
                      <a:pt x="6065" y="687"/>
                    </a:cubicBezTo>
                    <a:cubicBezTo>
                      <a:pt x="5021" y="899"/>
                      <a:pt x="3991" y="1163"/>
                      <a:pt x="2973" y="1467"/>
                    </a:cubicBezTo>
                    <a:cubicBezTo>
                      <a:pt x="1968" y="1784"/>
                      <a:pt x="951" y="2141"/>
                      <a:pt x="0" y="2576"/>
                    </a:cubicBezTo>
                    <a:lnTo>
                      <a:pt x="291" y="3158"/>
                    </a:lnTo>
                    <a:cubicBezTo>
                      <a:pt x="1176" y="2643"/>
                      <a:pt x="2127" y="2220"/>
                      <a:pt x="3105" y="1824"/>
                    </a:cubicBezTo>
                    <a:cubicBezTo>
                      <a:pt x="4083" y="1467"/>
                      <a:pt x="5087" y="1163"/>
                      <a:pt x="6117" y="952"/>
                    </a:cubicBezTo>
                    <a:cubicBezTo>
                      <a:pt x="7148" y="753"/>
                      <a:pt x="8192" y="621"/>
                      <a:pt x="9236" y="594"/>
                    </a:cubicBezTo>
                    <a:cubicBezTo>
                      <a:pt x="9435" y="584"/>
                      <a:pt x="9635" y="580"/>
                      <a:pt x="9834" y="580"/>
                    </a:cubicBezTo>
                    <a:cubicBezTo>
                      <a:pt x="10162" y="580"/>
                      <a:pt x="10488" y="592"/>
                      <a:pt x="10809" y="608"/>
                    </a:cubicBezTo>
                    <a:cubicBezTo>
                      <a:pt x="10809" y="608"/>
                      <a:pt x="11006" y="608"/>
                      <a:pt x="11191" y="621"/>
                    </a:cubicBezTo>
                    <a:lnTo>
                      <a:pt x="11588" y="647"/>
                    </a:lnTo>
                    <a:cubicBezTo>
                      <a:pt x="11720" y="674"/>
                      <a:pt x="11852" y="674"/>
                      <a:pt x="11984" y="674"/>
                    </a:cubicBezTo>
                    <a:lnTo>
                      <a:pt x="12354" y="674"/>
                    </a:lnTo>
                    <a:lnTo>
                      <a:pt x="1239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9" name="Google Shape;13199;p32"/>
              <p:cNvSpPr/>
              <p:nvPr/>
            </p:nvSpPr>
            <p:spPr>
              <a:xfrm>
                <a:off x="7023600" y="2990000"/>
                <a:ext cx="278175" cy="72700"/>
              </a:xfrm>
              <a:custGeom>
                <a:avLst/>
                <a:gdLst/>
                <a:ahLst/>
                <a:cxnLst/>
                <a:rect l="l" t="t" r="r" b="b"/>
                <a:pathLst>
                  <a:path w="11127" h="2908" extrusionOk="0">
                    <a:moveTo>
                      <a:pt x="11127" y="0"/>
                    </a:moveTo>
                    <a:lnTo>
                      <a:pt x="10757" y="40"/>
                    </a:lnTo>
                    <a:cubicBezTo>
                      <a:pt x="10638" y="53"/>
                      <a:pt x="10532" y="79"/>
                      <a:pt x="10413" y="79"/>
                    </a:cubicBezTo>
                    <a:lnTo>
                      <a:pt x="10057" y="79"/>
                    </a:lnTo>
                    <a:cubicBezTo>
                      <a:pt x="9872" y="93"/>
                      <a:pt x="9699" y="106"/>
                      <a:pt x="9699" y="106"/>
                    </a:cubicBezTo>
                    <a:cubicBezTo>
                      <a:pt x="9224" y="132"/>
                      <a:pt x="8748" y="159"/>
                      <a:pt x="8272" y="225"/>
                    </a:cubicBezTo>
                    <a:cubicBezTo>
                      <a:pt x="7321" y="305"/>
                      <a:pt x="6383" y="463"/>
                      <a:pt x="5445" y="648"/>
                    </a:cubicBezTo>
                    <a:cubicBezTo>
                      <a:pt x="4520" y="833"/>
                      <a:pt x="3595" y="1071"/>
                      <a:pt x="2684" y="1348"/>
                    </a:cubicBezTo>
                    <a:cubicBezTo>
                      <a:pt x="1771" y="1626"/>
                      <a:pt x="873" y="1929"/>
                      <a:pt x="1" y="2326"/>
                    </a:cubicBezTo>
                    <a:lnTo>
                      <a:pt x="291" y="2907"/>
                    </a:lnTo>
                    <a:cubicBezTo>
                      <a:pt x="1098" y="2431"/>
                      <a:pt x="1944" y="2061"/>
                      <a:pt x="2802" y="1705"/>
                    </a:cubicBezTo>
                    <a:cubicBezTo>
                      <a:pt x="3674" y="1374"/>
                      <a:pt x="4586" y="1097"/>
                      <a:pt x="5498" y="925"/>
                    </a:cubicBezTo>
                    <a:cubicBezTo>
                      <a:pt x="6422" y="740"/>
                      <a:pt x="7361" y="622"/>
                      <a:pt x="8299" y="608"/>
                    </a:cubicBezTo>
                    <a:cubicBezTo>
                      <a:pt x="8474" y="598"/>
                      <a:pt x="8650" y="594"/>
                      <a:pt x="8828" y="594"/>
                    </a:cubicBezTo>
                    <a:cubicBezTo>
                      <a:pt x="9119" y="594"/>
                      <a:pt x="9412" y="605"/>
                      <a:pt x="9699" y="622"/>
                    </a:cubicBezTo>
                    <a:cubicBezTo>
                      <a:pt x="9699" y="622"/>
                      <a:pt x="9872" y="622"/>
                      <a:pt x="10057" y="634"/>
                    </a:cubicBezTo>
                    <a:lnTo>
                      <a:pt x="10400" y="661"/>
                    </a:lnTo>
                    <a:cubicBezTo>
                      <a:pt x="10519" y="687"/>
                      <a:pt x="10638" y="675"/>
                      <a:pt x="10757" y="687"/>
                    </a:cubicBezTo>
                    <a:lnTo>
                      <a:pt x="11087" y="687"/>
                    </a:lnTo>
                    <a:lnTo>
                      <a:pt x="111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0" name="Google Shape;13200;p32"/>
              <p:cNvSpPr/>
              <p:nvPr/>
            </p:nvSpPr>
            <p:spPr>
              <a:xfrm>
                <a:off x="7007425" y="2515975"/>
                <a:ext cx="105400" cy="35350"/>
              </a:xfrm>
              <a:custGeom>
                <a:avLst/>
                <a:gdLst/>
                <a:ahLst/>
                <a:cxnLst/>
                <a:rect l="l" t="t" r="r" b="b"/>
                <a:pathLst>
                  <a:path w="4216" h="1414" extrusionOk="0">
                    <a:moveTo>
                      <a:pt x="4215" y="0"/>
                    </a:moveTo>
                    <a:cubicBezTo>
                      <a:pt x="4004" y="39"/>
                      <a:pt x="3793" y="53"/>
                      <a:pt x="3608" y="92"/>
                    </a:cubicBezTo>
                    <a:lnTo>
                      <a:pt x="3079" y="224"/>
                    </a:lnTo>
                    <a:cubicBezTo>
                      <a:pt x="2749" y="317"/>
                      <a:pt x="2418" y="409"/>
                      <a:pt x="2101" y="489"/>
                    </a:cubicBezTo>
                    <a:cubicBezTo>
                      <a:pt x="1784" y="568"/>
                      <a:pt x="1454" y="621"/>
                      <a:pt x="1123" y="661"/>
                    </a:cubicBezTo>
                    <a:cubicBezTo>
                      <a:pt x="952" y="687"/>
                      <a:pt x="767" y="700"/>
                      <a:pt x="595" y="726"/>
                    </a:cubicBezTo>
                    <a:cubicBezTo>
                      <a:pt x="410" y="767"/>
                      <a:pt x="172" y="819"/>
                      <a:pt x="1" y="911"/>
                    </a:cubicBezTo>
                    <a:lnTo>
                      <a:pt x="476" y="1414"/>
                    </a:lnTo>
                    <a:cubicBezTo>
                      <a:pt x="595" y="1387"/>
                      <a:pt x="648" y="1281"/>
                      <a:pt x="780" y="1229"/>
                    </a:cubicBezTo>
                    <a:cubicBezTo>
                      <a:pt x="926" y="1163"/>
                      <a:pt x="1071" y="1096"/>
                      <a:pt x="1216" y="1044"/>
                    </a:cubicBezTo>
                    <a:cubicBezTo>
                      <a:pt x="1520" y="952"/>
                      <a:pt x="1837" y="859"/>
                      <a:pt x="2180" y="779"/>
                    </a:cubicBezTo>
                    <a:cubicBezTo>
                      <a:pt x="2511" y="687"/>
                      <a:pt x="2828" y="635"/>
                      <a:pt x="3146" y="621"/>
                    </a:cubicBezTo>
                    <a:cubicBezTo>
                      <a:pt x="3304" y="621"/>
                      <a:pt x="3449" y="635"/>
                      <a:pt x="3608" y="635"/>
                    </a:cubicBezTo>
                    <a:cubicBezTo>
                      <a:pt x="3740" y="661"/>
                      <a:pt x="3859" y="700"/>
                      <a:pt x="3978" y="726"/>
                    </a:cubicBezTo>
                    <a:lnTo>
                      <a:pt x="4215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1" name="Google Shape;13201;p32"/>
              <p:cNvSpPr/>
              <p:nvPr/>
            </p:nvSpPr>
            <p:spPr>
              <a:xfrm>
                <a:off x="7086725" y="2779225"/>
                <a:ext cx="101425" cy="140450"/>
              </a:xfrm>
              <a:custGeom>
                <a:avLst/>
                <a:gdLst/>
                <a:ahLst/>
                <a:cxnLst/>
                <a:rect l="l" t="t" r="r" b="b"/>
                <a:pathLst>
                  <a:path w="4057" h="5618" extrusionOk="0">
                    <a:moveTo>
                      <a:pt x="1255" y="582"/>
                    </a:moveTo>
                    <a:lnTo>
                      <a:pt x="1295" y="622"/>
                    </a:lnTo>
                    <a:cubicBezTo>
                      <a:pt x="1360" y="662"/>
                      <a:pt x="1413" y="728"/>
                      <a:pt x="1480" y="794"/>
                    </a:cubicBezTo>
                    <a:lnTo>
                      <a:pt x="1586" y="940"/>
                    </a:lnTo>
                    <a:cubicBezTo>
                      <a:pt x="1625" y="992"/>
                      <a:pt x="1665" y="1058"/>
                      <a:pt x="1704" y="1125"/>
                    </a:cubicBezTo>
                    <a:cubicBezTo>
                      <a:pt x="1876" y="1375"/>
                      <a:pt x="2021" y="1639"/>
                      <a:pt x="2167" y="1904"/>
                    </a:cubicBezTo>
                    <a:cubicBezTo>
                      <a:pt x="2484" y="2446"/>
                      <a:pt x="2828" y="2922"/>
                      <a:pt x="3131" y="3424"/>
                    </a:cubicBezTo>
                    <a:lnTo>
                      <a:pt x="3501" y="4058"/>
                    </a:lnTo>
                    <a:cubicBezTo>
                      <a:pt x="3515" y="4084"/>
                      <a:pt x="3554" y="4124"/>
                      <a:pt x="3528" y="4137"/>
                    </a:cubicBezTo>
                    <a:lnTo>
                      <a:pt x="3436" y="4150"/>
                    </a:lnTo>
                    <a:lnTo>
                      <a:pt x="3158" y="4190"/>
                    </a:lnTo>
                    <a:cubicBezTo>
                      <a:pt x="2643" y="4282"/>
                      <a:pt x="2114" y="4361"/>
                      <a:pt x="1612" y="4507"/>
                    </a:cubicBezTo>
                    <a:cubicBezTo>
                      <a:pt x="1287" y="4582"/>
                      <a:pt x="967" y="4683"/>
                      <a:pt x="652" y="4804"/>
                    </a:cubicBezTo>
                    <a:lnTo>
                      <a:pt x="652" y="4804"/>
                    </a:lnTo>
                    <a:cubicBezTo>
                      <a:pt x="670" y="4448"/>
                      <a:pt x="689" y="4090"/>
                      <a:pt x="714" y="3727"/>
                    </a:cubicBezTo>
                    <a:lnTo>
                      <a:pt x="806" y="2855"/>
                    </a:lnTo>
                    <a:lnTo>
                      <a:pt x="964" y="1970"/>
                    </a:lnTo>
                    <a:lnTo>
                      <a:pt x="1136" y="1084"/>
                    </a:lnTo>
                    <a:lnTo>
                      <a:pt x="1202" y="767"/>
                    </a:lnTo>
                    <a:lnTo>
                      <a:pt x="1228" y="649"/>
                    </a:lnTo>
                    <a:lnTo>
                      <a:pt x="1255" y="582"/>
                    </a:lnTo>
                    <a:close/>
                    <a:moveTo>
                      <a:pt x="1096" y="1"/>
                    </a:moveTo>
                    <a:cubicBezTo>
                      <a:pt x="1070" y="41"/>
                      <a:pt x="1057" y="94"/>
                      <a:pt x="1043" y="147"/>
                    </a:cubicBezTo>
                    <a:lnTo>
                      <a:pt x="951" y="450"/>
                    </a:lnTo>
                    <a:lnTo>
                      <a:pt x="806" y="1005"/>
                    </a:lnTo>
                    <a:lnTo>
                      <a:pt x="581" y="1877"/>
                    </a:lnTo>
                    <a:cubicBezTo>
                      <a:pt x="581" y="1877"/>
                      <a:pt x="529" y="2102"/>
                      <a:pt x="488" y="2314"/>
                    </a:cubicBezTo>
                    <a:cubicBezTo>
                      <a:pt x="436" y="2538"/>
                      <a:pt x="383" y="2749"/>
                      <a:pt x="383" y="2749"/>
                    </a:cubicBezTo>
                    <a:lnTo>
                      <a:pt x="238" y="3635"/>
                    </a:lnTo>
                    <a:cubicBezTo>
                      <a:pt x="145" y="4229"/>
                      <a:pt x="66" y="4824"/>
                      <a:pt x="0" y="5392"/>
                    </a:cubicBezTo>
                    <a:lnTo>
                      <a:pt x="297" y="5437"/>
                    </a:lnTo>
                    <a:lnTo>
                      <a:pt x="297" y="5437"/>
                    </a:lnTo>
                    <a:lnTo>
                      <a:pt x="383" y="5617"/>
                    </a:lnTo>
                    <a:cubicBezTo>
                      <a:pt x="594" y="5498"/>
                      <a:pt x="819" y="5379"/>
                      <a:pt x="1043" y="5274"/>
                    </a:cubicBezTo>
                    <a:cubicBezTo>
                      <a:pt x="1269" y="5168"/>
                      <a:pt x="1506" y="5089"/>
                      <a:pt x="1744" y="4996"/>
                    </a:cubicBezTo>
                    <a:cubicBezTo>
                      <a:pt x="2220" y="4811"/>
                      <a:pt x="2722" y="4692"/>
                      <a:pt x="3237" y="4573"/>
                    </a:cubicBezTo>
                    <a:cubicBezTo>
                      <a:pt x="3237" y="4573"/>
                      <a:pt x="3356" y="4546"/>
                      <a:pt x="3488" y="4520"/>
                    </a:cubicBezTo>
                    <a:cubicBezTo>
                      <a:pt x="3607" y="4481"/>
                      <a:pt x="3739" y="4467"/>
                      <a:pt x="3739" y="4467"/>
                    </a:cubicBezTo>
                    <a:lnTo>
                      <a:pt x="4017" y="4414"/>
                    </a:lnTo>
                    <a:lnTo>
                      <a:pt x="4056" y="4414"/>
                    </a:lnTo>
                    <a:cubicBezTo>
                      <a:pt x="4056" y="4402"/>
                      <a:pt x="4043" y="4388"/>
                      <a:pt x="4043" y="4375"/>
                    </a:cubicBezTo>
                    <a:lnTo>
                      <a:pt x="4003" y="4309"/>
                    </a:lnTo>
                    <a:lnTo>
                      <a:pt x="3911" y="4164"/>
                    </a:lnTo>
                    <a:lnTo>
                      <a:pt x="3356" y="3265"/>
                    </a:lnTo>
                    <a:cubicBezTo>
                      <a:pt x="3052" y="2763"/>
                      <a:pt x="2682" y="2274"/>
                      <a:pt x="2405" y="1759"/>
                    </a:cubicBezTo>
                    <a:cubicBezTo>
                      <a:pt x="2259" y="1507"/>
                      <a:pt x="2114" y="1230"/>
                      <a:pt x="1956" y="966"/>
                    </a:cubicBezTo>
                    <a:cubicBezTo>
                      <a:pt x="1915" y="899"/>
                      <a:pt x="1876" y="834"/>
                      <a:pt x="1823" y="767"/>
                    </a:cubicBezTo>
                    <a:lnTo>
                      <a:pt x="1665" y="543"/>
                    </a:lnTo>
                    <a:cubicBezTo>
                      <a:pt x="1519" y="397"/>
                      <a:pt x="1374" y="239"/>
                      <a:pt x="1216" y="107"/>
                    </a:cubicBezTo>
                    <a:lnTo>
                      <a:pt x="1096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2" name="Google Shape;13202;p32"/>
              <p:cNvSpPr/>
              <p:nvPr/>
            </p:nvSpPr>
            <p:spPr>
              <a:xfrm>
                <a:off x="7314300" y="2544025"/>
                <a:ext cx="242175" cy="236525"/>
              </a:xfrm>
              <a:custGeom>
                <a:avLst/>
                <a:gdLst/>
                <a:ahLst/>
                <a:cxnLst/>
                <a:rect l="l" t="t" r="r" b="b"/>
                <a:pathLst>
                  <a:path w="9687" h="9461" extrusionOk="0">
                    <a:moveTo>
                      <a:pt x="8933" y="1"/>
                    </a:moveTo>
                    <a:cubicBezTo>
                      <a:pt x="8219" y="992"/>
                      <a:pt x="7467" y="1970"/>
                      <a:pt x="6845" y="3014"/>
                    </a:cubicBezTo>
                    <a:cubicBezTo>
                      <a:pt x="6515" y="3516"/>
                      <a:pt x="6198" y="4044"/>
                      <a:pt x="5881" y="4560"/>
                    </a:cubicBezTo>
                    <a:cubicBezTo>
                      <a:pt x="5881" y="4560"/>
                      <a:pt x="5670" y="4956"/>
                      <a:pt x="5458" y="5366"/>
                    </a:cubicBezTo>
                    <a:cubicBezTo>
                      <a:pt x="5247" y="5762"/>
                      <a:pt x="5048" y="6172"/>
                      <a:pt x="5048" y="6172"/>
                    </a:cubicBezTo>
                    <a:cubicBezTo>
                      <a:pt x="4916" y="6449"/>
                      <a:pt x="4758" y="6713"/>
                      <a:pt x="4652" y="6991"/>
                    </a:cubicBezTo>
                    <a:lnTo>
                      <a:pt x="4322" y="7837"/>
                    </a:lnTo>
                    <a:lnTo>
                      <a:pt x="3991" y="8683"/>
                    </a:lnTo>
                    <a:lnTo>
                      <a:pt x="3859" y="9026"/>
                    </a:lnTo>
                    <a:lnTo>
                      <a:pt x="3833" y="9065"/>
                    </a:lnTo>
                    <a:lnTo>
                      <a:pt x="3793" y="9065"/>
                    </a:lnTo>
                    <a:lnTo>
                      <a:pt x="3661" y="9039"/>
                    </a:lnTo>
                    <a:cubicBezTo>
                      <a:pt x="3066" y="8907"/>
                      <a:pt x="2458" y="8841"/>
                      <a:pt x="1851" y="8748"/>
                    </a:cubicBezTo>
                    <a:cubicBezTo>
                      <a:pt x="1243" y="8669"/>
                      <a:pt x="635" y="8630"/>
                      <a:pt x="41" y="8577"/>
                    </a:cubicBezTo>
                    <a:lnTo>
                      <a:pt x="1" y="9211"/>
                    </a:lnTo>
                    <a:cubicBezTo>
                      <a:pt x="596" y="9224"/>
                      <a:pt x="1190" y="9224"/>
                      <a:pt x="1798" y="9250"/>
                    </a:cubicBezTo>
                    <a:cubicBezTo>
                      <a:pt x="2393" y="9303"/>
                      <a:pt x="3001" y="9317"/>
                      <a:pt x="3608" y="9396"/>
                    </a:cubicBezTo>
                    <a:lnTo>
                      <a:pt x="3926" y="9449"/>
                    </a:lnTo>
                    <a:cubicBezTo>
                      <a:pt x="3961" y="9449"/>
                      <a:pt x="4008" y="9461"/>
                      <a:pt x="4043" y="9461"/>
                    </a:cubicBezTo>
                    <a:cubicBezTo>
                      <a:pt x="4061" y="9461"/>
                      <a:pt x="4075" y="9458"/>
                      <a:pt x="4084" y="9449"/>
                    </a:cubicBezTo>
                    <a:lnTo>
                      <a:pt x="4150" y="9291"/>
                    </a:lnTo>
                    <a:lnTo>
                      <a:pt x="4322" y="8788"/>
                    </a:lnTo>
                    <a:lnTo>
                      <a:pt x="4613" y="7943"/>
                    </a:lnTo>
                    <a:lnTo>
                      <a:pt x="4930" y="7097"/>
                    </a:lnTo>
                    <a:cubicBezTo>
                      <a:pt x="5036" y="6819"/>
                      <a:pt x="5194" y="6555"/>
                      <a:pt x="5326" y="6291"/>
                    </a:cubicBezTo>
                    <a:lnTo>
                      <a:pt x="5749" y="5498"/>
                    </a:lnTo>
                    <a:cubicBezTo>
                      <a:pt x="5973" y="5101"/>
                      <a:pt x="6198" y="4719"/>
                      <a:pt x="6198" y="4719"/>
                    </a:cubicBezTo>
                    <a:cubicBezTo>
                      <a:pt x="6528" y="4203"/>
                      <a:pt x="6885" y="3714"/>
                      <a:pt x="7242" y="3225"/>
                    </a:cubicBezTo>
                    <a:cubicBezTo>
                      <a:pt x="7955" y="2221"/>
                      <a:pt x="8827" y="1322"/>
                      <a:pt x="9687" y="450"/>
                    </a:cubicBezTo>
                    <a:lnTo>
                      <a:pt x="893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3" name="Google Shape;13203;p32"/>
              <p:cNvSpPr/>
              <p:nvPr/>
            </p:nvSpPr>
            <p:spPr>
              <a:xfrm>
                <a:off x="7605350" y="2578400"/>
                <a:ext cx="93825" cy="320450"/>
              </a:xfrm>
              <a:custGeom>
                <a:avLst/>
                <a:gdLst/>
                <a:ahLst/>
                <a:cxnLst/>
                <a:rect l="l" t="t" r="r" b="b"/>
                <a:pathLst>
                  <a:path w="3753" h="12818" extrusionOk="0">
                    <a:moveTo>
                      <a:pt x="859" y="0"/>
                    </a:moveTo>
                    <a:lnTo>
                      <a:pt x="859" y="0"/>
                    </a:lnTo>
                    <a:cubicBezTo>
                      <a:pt x="1031" y="1216"/>
                      <a:pt x="1190" y="2472"/>
                      <a:pt x="1163" y="3687"/>
                    </a:cubicBezTo>
                    <a:cubicBezTo>
                      <a:pt x="1163" y="4295"/>
                      <a:pt x="1163" y="4889"/>
                      <a:pt x="1123" y="5511"/>
                    </a:cubicBezTo>
                    <a:cubicBezTo>
                      <a:pt x="1123" y="5511"/>
                      <a:pt x="1070" y="5960"/>
                      <a:pt x="1005" y="6409"/>
                    </a:cubicBezTo>
                    <a:cubicBezTo>
                      <a:pt x="938" y="6858"/>
                      <a:pt x="872" y="7294"/>
                      <a:pt x="872" y="7294"/>
                    </a:cubicBezTo>
                    <a:cubicBezTo>
                      <a:pt x="820" y="7598"/>
                      <a:pt x="793" y="7902"/>
                      <a:pt x="714" y="8180"/>
                    </a:cubicBezTo>
                    <a:lnTo>
                      <a:pt x="462" y="9038"/>
                    </a:lnTo>
                    <a:lnTo>
                      <a:pt x="212" y="9898"/>
                    </a:lnTo>
                    <a:lnTo>
                      <a:pt x="53" y="10400"/>
                    </a:lnTo>
                    <a:lnTo>
                      <a:pt x="0" y="10571"/>
                    </a:lnTo>
                    <a:cubicBezTo>
                      <a:pt x="0" y="10611"/>
                      <a:pt x="92" y="10624"/>
                      <a:pt x="132" y="10650"/>
                    </a:cubicBezTo>
                    <a:cubicBezTo>
                      <a:pt x="132" y="10650"/>
                      <a:pt x="198" y="10690"/>
                      <a:pt x="277" y="10729"/>
                    </a:cubicBezTo>
                    <a:lnTo>
                      <a:pt x="409" y="10809"/>
                    </a:lnTo>
                    <a:cubicBezTo>
                      <a:pt x="1454" y="11443"/>
                      <a:pt x="2471" y="12091"/>
                      <a:pt x="3409" y="12817"/>
                    </a:cubicBezTo>
                    <a:lnTo>
                      <a:pt x="3753" y="12289"/>
                    </a:lnTo>
                    <a:cubicBezTo>
                      <a:pt x="2749" y="11615"/>
                      <a:pt x="1678" y="11034"/>
                      <a:pt x="582" y="10479"/>
                    </a:cubicBezTo>
                    <a:lnTo>
                      <a:pt x="462" y="10426"/>
                    </a:lnTo>
                    <a:cubicBezTo>
                      <a:pt x="450" y="10412"/>
                      <a:pt x="436" y="10412"/>
                      <a:pt x="423" y="10400"/>
                    </a:cubicBezTo>
                    <a:lnTo>
                      <a:pt x="436" y="10347"/>
                    </a:lnTo>
                    <a:lnTo>
                      <a:pt x="529" y="10003"/>
                    </a:lnTo>
                    <a:lnTo>
                      <a:pt x="767" y="9131"/>
                    </a:lnTo>
                    <a:lnTo>
                      <a:pt x="1005" y="8259"/>
                    </a:lnTo>
                    <a:cubicBezTo>
                      <a:pt x="1096" y="7968"/>
                      <a:pt x="1123" y="7664"/>
                      <a:pt x="1176" y="7373"/>
                    </a:cubicBezTo>
                    <a:cubicBezTo>
                      <a:pt x="1176" y="7373"/>
                      <a:pt x="1255" y="6924"/>
                      <a:pt x="1322" y="6475"/>
                    </a:cubicBezTo>
                    <a:cubicBezTo>
                      <a:pt x="1401" y="6025"/>
                      <a:pt x="1466" y="5576"/>
                      <a:pt x="1466" y="5576"/>
                    </a:cubicBezTo>
                    <a:lnTo>
                      <a:pt x="1625" y="3753"/>
                    </a:lnTo>
                    <a:cubicBezTo>
                      <a:pt x="1731" y="2537"/>
                      <a:pt x="1704" y="1321"/>
                      <a:pt x="1731" y="93"/>
                    </a:cubicBezTo>
                    <a:cubicBezTo>
                      <a:pt x="1731" y="93"/>
                      <a:pt x="1519" y="67"/>
                      <a:pt x="1295" y="40"/>
                    </a:cubicBezTo>
                    <a:cubicBezTo>
                      <a:pt x="1070" y="14"/>
                      <a:pt x="859" y="0"/>
                      <a:pt x="8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4" name="Google Shape;13204;p32"/>
              <p:cNvSpPr/>
              <p:nvPr/>
            </p:nvSpPr>
            <p:spPr>
              <a:xfrm>
                <a:off x="7304400" y="2927900"/>
                <a:ext cx="301950" cy="113325"/>
              </a:xfrm>
              <a:custGeom>
                <a:avLst/>
                <a:gdLst/>
                <a:ahLst/>
                <a:cxnLst/>
                <a:rect l="l" t="t" r="r" b="b"/>
                <a:pathLst>
                  <a:path w="12078" h="4533" extrusionOk="0">
                    <a:moveTo>
                      <a:pt x="40" y="0"/>
                    </a:moveTo>
                    <a:lnTo>
                      <a:pt x="0" y="648"/>
                    </a:lnTo>
                    <a:cubicBezTo>
                      <a:pt x="1031" y="687"/>
                      <a:pt x="2088" y="740"/>
                      <a:pt x="3119" y="912"/>
                    </a:cubicBezTo>
                    <a:cubicBezTo>
                      <a:pt x="4149" y="1071"/>
                      <a:pt x="5167" y="1335"/>
                      <a:pt x="6171" y="1665"/>
                    </a:cubicBezTo>
                    <a:cubicBezTo>
                      <a:pt x="7162" y="1996"/>
                      <a:pt x="8127" y="2419"/>
                      <a:pt x="9052" y="2907"/>
                    </a:cubicBezTo>
                    <a:cubicBezTo>
                      <a:pt x="9514" y="3159"/>
                      <a:pt x="9963" y="3409"/>
                      <a:pt x="10400" y="3687"/>
                    </a:cubicBezTo>
                    <a:lnTo>
                      <a:pt x="11047" y="4123"/>
                    </a:lnTo>
                    <a:cubicBezTo>
                      <a:pt x="11166" y="4189"/>
                      <a:pt x="11272" y="4269"/>
                      <a:pt x="11390" y="4334"/>
                    </a:cubicBezTo>
                    <a:lnTo>
                      <a:pt x="11695" y="4533"/>
                    </a:lnTo>
                    <a:lnTo>
                      <a:pt x="12077" y="3964"/>
                    </a:lnTo>
                    <a:lnTo>
                      <a:pt x="11695" y="3779"/>
                    </a:lnTo>
                    <a:cubicBezTo>
                      <a:pt x="11589" y="3726"/>
                      <a:pt x="11470" y="3673"/>
                      <a:pt x="11351" y="3608"/>
                    </a:cubicBezTo>
                    <a:lnTo>
                      <a:pt x="10650" y="3251"/>
                    </a:lnTo>
                    <a:cubicBezTo>
                      <a:pt x="10188" y="3000"/>
                      <a:pt x="9699" y="2775"/>
                      <a:pt x="9223" y="2563"/>
                    </a:cubicBezTo>
                    <a:cubicBezTo>
                      <a:pt x="8245" y="2128"/>
                      <a:pt x="7268" y="1732"/>
                      <a:pt x="6251" y="1401"/>
                    </a:cubicBezTo>
                    <a:cubicBezTo>
                      <a:pt x="5247" y="1071"/>
                      <a:pt x="4229" y="766"/>
                      <a:pt x="3185" y="542"/>
                    </a:cubicBezTo>
                    <a:cubicBezTo>
                      <a:pt x="2155" y="278"/>
                      <a:pt x="1097" y="132"/>
                      <a:pt x="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5" name="Google Shape;13205;p32"/>
              <p:cNvSpPr/>
              <p:nvPr/>
            </p:nvSpPr>
            <p:spPr>
              <a:xfrm>
                <a:off x="7300775" y="2990650"/>
                <a:ext cx="27090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10836" h="4124" extrusionOk="0">
                    <a:moveTo>
                      <a:pt x="40" y="1"/>
                    </a:moveTo>
                    <a:lnTo>
                      <a:pt x="0" y="635"/>
                    </a:lnTo>
                    <a:cubicBezTo>
                      <a:pt x="925" y="675"/>
                      <a:pt x="1863" y="714"/>
                      <a:pt x="2788" y="873"/>
                    </a:cubicBezTo>
                    <a:cubicBezTo>
                      <a:pt x="3727" y="1005"/>
                      <a:pt x="4638" y="1243"/>
                      <a:pt x="5524" y="1533"/>
                    </a:cubicBezTo>
                    <a:cubicBezTo>
                      <a:pt x="6422" y="1838"/>
                      <a:pt x="7281" y="2220"/>
                      <a:pt x="8100" y="2657"/>
                    </a:cubicBezTo>
                    <a:cubicBezTo>
                      <a:pt x="8510" y="2881"/>
                      <a:pt x="8919" y="3106"/>
                      <a:pt x="9303" y="3357"/>
                    </a:cubicBezTo>
                    <a:lnTo>
                      <a:pt x="9884" y="3753"/>
                    </a:lnTo>
                    <a:cubicBezTo>
                      <a:pt x="9976" y="3820"/>
                      <a:pt x="10082" y="3885"/>
                      <a:pt x="10188" y="3952"/>
                    </a:cubicBezTo>
                    <a:lnTo>
                      <a:pt x="10452" y="4123"/>
                    </a:lnTo>
                    <a:lnTo>
                      <a:pt x="10836" y="3556"/>
                    </a:lnTo>
                    <a:lnTo>
                      <a:pt x="10492" y="3383"/>
                    </a:lnTo>
                    <a:cubicBezTo>
                      <a:pt x="10399" y="3344"/>
                      <a:pt x="10293" y="3291"/>
                      <a:pt x="10188" y="3238"/>
                    </a:cubicBezTo>
                    <a:lnTo>
                      <a:pt x="9553" y="2921"/>
                    </a:lnTo>
                    <a:cubicBezTo>
                      <a:pt x="9130" y="2696"/>
                      <a:pt x="8708" y="2511"/>
                      <a:pt x="8272" y="2313"/>
                    </a:cubicBezTo>
                    <a:cubicBezTo>
                      <a:pt x="7400" y="1930"/>
                      <a:pt x="6514" y="1574"/>
                      <a:pt x="5616" y="1269"/>
                    </a:cubicBezTo>
                    <a:cubicBezTo>
                      <a:pt x="4704" y="978"/>
                      <a:pt x="3792" y="701"/>
                      <a:pt x="2867" y="503"/>
                    </a:cubicBezTo>
                    <a:cubicBezTo>
                      <a:pt x="1942" y="252"/>
                      <a:pt x="991" y="133"/>
                      <a:pt x="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6" name="Google Shape;13206;p32"/>
              <p:cNvSpPr/>
              <p:nvPr/>
            </p:nvSpPr>
            <p:spPr>
              <a:xfrm>
                <a:off x="7542225" y="2541400"/>
                <a:ext cx="102775" cy="45275"/>
              </a:xfrm>
              <a:custGeom>
                <a:avLst/>
                <a:gdLst/>
                <a:ahLst/>
                <a:cxnLst/>
                <a:rect l="l" t="t" r="r" b="b"/>
                <a:pathLst>
                  <a:path w="4111" h="1811" extrusionOk="0">
                    <a:moveTo>
                      <a:pt x="1" y="0"/>
                    </a:moveTo>
                    <a:lnTo>
                      <a:pt x="160" y="675"/>
                    </a:lnTo>
                    <a:cubicBezTo>
                      <a:pt x="192" y="685"/>
                      <a:pt x="222" y="689"/>
                      <a:pt x="252" y="689"/>
                    </a:cubicBezTo>
                    <a:cubicBezTo>
                      <a:pt x="333" y="689"/>
                      <a:pt x="410" y="661"/>
                      <a:pt x="517" y="661"/>
                    </a:cubicBezTo>
                    <a:cubicBezTo>
                      <a:pt x="675" y="675"/>
                      <a:pt x="834" y="701"/>
                      <a:pt x="993" y="727"/>
                    </a:cubicBezTo>
                    <a:cubicBezTo>
                      <a:pt x="1310" y="780"/>
                      <a:pt x="1627" y="860"/>
                      <a:pt x="1957" y="965"/>
                    </a:cubicBezTo>
                    <a:cubicBezTo>
                      <a:pt x="2287" y="1071"/>
                      <a:pt x="2578" y="1177"/>
                      <a:pt x="2869" y="1322"/>
                    </a:cubicBezTo>
                    <a:cubicBezTo>
                      <a:pt x="3014" y="1388"/>
                      <a:pt x="3133" y="1480"/>
                      <a:pt x="3265" y="1559"/>
                    </a:cubicBezTo>
                    <a:cubicBezTo>
                      <a:pt x="3384" y="1639"/>
                      <a:pt x="3463" y="1732"/>
                      <a:pt x="3542" y="1811"/>
                    </a:cubicBezTo>
                    <a:lnTo>
                      <a:pt x="4111" y="1322"/>
                    </a:lnTo>
                    <a:cubicBezTo>
                      <a:pt x="3912" y="1242"/>
                      <a:pt x="3715" y="1137"/>
                      <a:pt x="3542" y="1084"/>
                    </a:cubicBezTo>
                    <a:lnTo>
                      <a:pt x="3014" y="952"/>
                    </a:lnTo>
                    <a:cubicBezTo>
                      <a:pt x="2684" y="860"/>
                      <a:pt x="2340" y="780"/>
                      <a:pt x="2036" y="687"/>
                    </a:cubicBezTo>
                    <a:cubicBezTo>
                      <a:pt x="1732" y="582"/>
                      <a:pt x="1415" y="463"/>
                      <a:pt x="1098" y="331"/>
                    </a:cubicBezTo>
                    <a:cubicBezTo>
                      <a:pt x="940" y="278"/>
                      <a:pt x="767" y="212"/>
                      <a:pt x="609" y="146"/>
                    </a:cubicBezTo>
                    <a:cubicBezTo>
                      <a:pt x="424" y="93"/>
                      <a:pt x="200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7" name="Google Shape;13207;p32"/>
              <p:cNvSpPr/>
              <p:nvPr/>
            </p:nvSpPr>
            <p:spPr>
              <a:xfrm>
                <a:off x="7423650" y="2803025"/>
                <a:ext cx="10045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4018" h="5300" extrusionOk="0">
                    <a:moveTo>
                      <a:pt x="3489" y="582"/>
                    </a:moveTo>
                    <a:lnTo>
                      <a:pt x="3502" y="635"/>
                    </a:lnTo>
                    <a:cubicBezTo>
                      <a:pt x="3542" y="714"/>
                      <a:pt x="3555" y="793"/>
                      <a:pt x="3568" y="886"/>
                    </a:cubicBezTo>
                    <a:lnTo>
                      <a:pt x="3595" y="1057"/>
                    </a:lnTo>
                    <a:cubicBezTo>
                      <a:pt x="3608" y="1137"/>
                      <a:pt x="3608" y="1203"/>
                      <a:pt x="3608" y="1283"/>
                    </a:cubicBezTo>
                    <a:cubicBezTo>
                      <a:pt x="3634" y="1573"/>
                      <a:pt x="3621" y="1877"/>
                      <a:pt x="3621" y="2181"/>
                    </a:cubicBezTo>
                    <a:cubicBezTo>
                      <a:pt x="3621" y="2815"/>
                      <a:pt x="3701" y="3383"/>
                      <a:pt x="3701" y="3991"/>
                    </a:cubicBezTo>
                    <a:lnTo>
                      <a:pt x="3701" y="4718"/>
                    </a:lnTo>
                    <a:cubicBezTo>
                      <a:pt x="3701" y="4744"/>
                      <a:pt x="3713" y="4810"/>
                      <a:pt x="3687" y="4810"/>
                    </a:cubicBezTo>
                    <a:lnTo>
                      <a:pt x="3595" y="4771"/>
                    </a:lnTo>
                    <a:lnTo>
                      <a:pt x="3343" y="4665"/>
                    </a:lnTo>
                    <a:cubicBezTo>
                      <a:pt x="2855" y="4480"/>
                      <a:pt x="2353" y="4308"/>
                      <a:pt x="1837" y="4163"/>
                    </a:cubicBezTo>
                    <a:cubicBezTo>
                      <a:pt x="1513" y="4088"/>
                      <a:pt x="1194" y="4003"/>
                      <a:pt x="867" y="3943"/>
                    </a:cubicBezTo>
                    <a:lnTo>
                      <a:pt x="867" y="3943"/>
                    </a:lnTo>
                    <a:cubicBezTo>
                      <a:pt x="1058" y="3646"/>
                      <a:pt x="1253" y="3350"/>
                      <a:pt x="1454" y="3053"/>
                    </a:cubicBezTo>
                    <a:lnTo>
                      <a:pt x="1969" y="2326"/>
                    </a:lnTo>
                    <a:lnTo>
                      <a:pt x="2551" y="1639"/>
                    </a:lnTo>
                    <a:lnTo>
                      <a:pt x="2841" y="1295"/>
                    </a:lnTo>
                    <a:cubicBezTo>
                      <a:pt x="2987" y="1124"/>
                      <a:pt x="3146" y="952"/>
                      <a:pt x="3146" y="952"/>
                    </a:cubicBezTo>
                    <a:lnTo>
                      <a:pt x="3357" y="728"/>
                    </a:lnTo>
                    <a:lnTo>
                      <a:pt x="3436" y="635"/>
                    </a:lnTo>
                    <a:lnTo>
                      <a:pt x="3489" y="582"/>
                    </a:lnTo>
                    <a:close/>
                    <a:moveTo>
                      <a:pt x="3634" y="0"/>
                    </a:moveTo>
                    <a:lnTo>
                      <a:pt x="3528" y="106"/>
                    </a:lnTo>
                    <a:lnTo>
                      <a:pt x="3304" y="317"/>
                    </a:lnTo>
                    <a:lnTo>
                      <a:pt x="2894" y="714"/>
                    </a:lnTo>
                    <a:lnTo>
                      <a:pt x="2260" y="1375"/>
                    </a:lnTo>
                    <a:lnTo>
                      <a:pt x="1652" y="2035"/>
                    </a:lnTo>
                    <a:lnTo>
                      <a:pt x="1084" y="2722"/>
                    </a:lnTo>
                    <a:cubicBezTo>
                      <a:pt x="714" y="3185"/>
                      <a:pt x="344" y="3661"/>
                      <a:pt x="1" y="4137"/>
                    </a:cubicBezTo>
                    <a:lnTo>
                      <a:pt x="241" y="4319"/>
                    </a:lnTo>
                    <a:lnTo>
                      <a:pt x="225" y="4507"/>
                    </a:lnTo>
                    <a:cubicBezTo>
                      <a:pt x="263" y="4506"/>
                      <a:pt x="300" y="4505"/>
                      <a:pt x="338" y="4505"/>
                    </a:cubicBezTo>
                    <a:cubicBezTo>
                      <a:pt x="388" y="4505"/>
                      <a:pt x="438" y="4506"/>
                      <a:pt x="488" y="4508"/>
                    </a:cubicBezTo>
                    <a:lnTo>
                      <a:pt x="488" y="4508"/>
                    </a:lnTo>
                    <a:lnTo>
                      <a:pt x="503" y="4519"/>
                    </a:lnTo>
                    <a:cubicBezTo>
                      <a:pt x="505" y="4516"/>
                      <a:pt x="507" y="4512"/>
                      <a:pt x="510" y="4508"/>
                    </a:cubicBezTo>
                    <a:lnTo>
                      <a:pt x="510" y="4508"/>
                    </a:lnTo>
                    <a:cubicBezTo>
                      <a:pt x="908" y="4524"/>
                      <a:pt x="1313" y="4587"/>
                      <a:pt x="1719" y="4651"/>
                    </a:cubicBezTo>
                    <a:cubicBezTo>
                      <a:pt x="2221" y="4744"/>
                      <a:pt x="2723" y="4877"/>
                      <a:pt x="3211" y="5021"/>
                    </a:cubicBezTo>
                    <a:lnTo>
                      <a:pt x="3701" y="5194"/>
                    </a:lnTo>
                    <a:lnTo>
                      <a:pt x="3978" y="5286"/>
                    </a:lnTo>
                    <a:lnTo>
                      <a:pt x="4004" y="5299"/>
                    </a:lnTo>
                    <a:cubicBezTo>
                      <a:pt x="4018" y="5299"/>
                      <a:pt x="4018" y="5273"/>
                      <a:pt x="4018" y="5259"/>
                    </a:cubicBezTo>
                    <a:lnTo>
                      <a:pt x="4018" y="5180"/>
                    </a:lnTo>
                    <a:lnTo>
                      <a:pt x="4004" y="5009"/>
                    </a:lnTo>
                    <a:lnTo>
                      <a:pt x="3978" y="3964"/>
                    </a:lnTo>
                    <a:cubicBezTo>
                      <a:pt x="3965" y="3370"/>
                      <a:pt x="3898" y="2749"/>
                      <a:pt x="3898" y="2167"/>
                    </a:cubicBezTo>
                    <a:cubicBezTo>
                      <a:pt x="3898" y="1877"/>
                      <a:pt x="3912" y="1573"/>
                      <a:pt x="3898" y="1269"/>
                    </a:cubicBezTo>
                    <a:cubicBezTo>
                      <a:pt x="3898" y="1190"/>
                      <a:pt x="3898" y="1110"/>
                      <a:pt x="3886" y="1031"/>
                    </a:cubicBezTo>
                    <a:lnTo>
                      <a:pt x="3859" y="767"/>
                    </a:lnTo>
                    <a:cubicBezTo>
                      <a:pt x="3806" y="555"/>
                      <a:pt x="3766" y="358"/>
                      <a:pt x="3687" y="159"/>
                    </a:cubicBezTo>
                    <a:lnTo>
                      <a:pt x="363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8" name="Google Shape;13208;p32"/>
              <p:cNvSpPr/>
              <p:nvPr/>
            </p:nvSpPr>
            <p:spPr>
              <a:xfrm>
                <a:off x="7690575" y="2811300"/>
                <a:ext cx="319450" cy="143750"/>
              </a:xfrm>
              <a:custGeom>
                <a:avLst/>
                <a:gdLst/>
                <a:ahLst/>
                <a:cxnLst/>
                <a:rect l="l" t="t" r="r" b="b"/>
                <a:pathLst>
                  <a:path w="12778" h="5750" extrusionOk="0">
                    <a:moveTo>
                      <a:pt x="12342" y="0"/>
                    </a:moveTo>
                    <a:cubicBezTo>
                      <a:pt x="11232" y="502"/>
                      <a:pt x="10096" y="978"/>
                      <a:pt x="9038" y="1559"/>
                    </a:cubicBezTo>
                    <a:cubicBezTo>
                      <a:pt x="8496" y="1836"/>
                      <a:pt x="7955" y="2127"/>
                      <a:pt x="7426" y="2418"/>
                    </a:cubicBezTo>
                    <a:cubicBezTo>
                      <a:pt x="7426" y="2418"/>
                      <a:pt x="7030" y="2669"/>
                      <a:pt x="6646" y="2907"/>
                    </a:cubicBezTo>
                    <a:cubicBezTo>
                      <a:pt x="6264" y="3158"/>
                      <a:pt x="5880" y="3396"/>
                      <a:pt x="5880" y="3396"/>
                    </a:cubicBezTo>
                    <a:cubicBezTo>
                      <a:pt x="5629" y="3568"/>
                      <a:pt x="5365" y="3713"/>
                      <a:pt x="5140" y="3911"/>
                    </a:cubicBezTo>
                    <a:lnTo>
                      <a:pt x="4426" y="4466"/>
                    </a:lnTo>
                    <a:lnTo>
                      <a:pt x="3727" y="5034"/>
                    </a:lnTo>
                    <a:lnTo>
                      <a:pt x="3436" y="5259"/>
                    </a:lnTo>
                    <a:lnTo>
                      <a:pt x="3396" y="5286"/>
                    </a:lnTo>
                    <a:cubicBezTo>
                      <a:pt x="3383" y="5286"/>
                      <a:pt x="3369" y="5272"/>
                      <a:pt x="3357" y="5259"/>
                    </a:cubicBezTo>
                    <a:lnTo>
                      <a:pt x="3264" y="5166"/>
                    </a:lnTo>
                    <a:cubicBezTo>
                      <a:pt x="2326" y="4387"/>
                      <a:pt x="1361" y="3633"/>
                      <a:pt x="344" y="2973"/>
                    </a:cubicBezTo>
                    <a:lnTo>
                      <a:pt x="0" y="3501"/>
                    </a:lnTo>
                    <a:cubicBezTo>
                      <a:pt x="1044" y="4083"/>
                      <a:pt x="2035" y="4757"/>
                      <a:pt x="3026" y="5457"/>
                    </a:cubicBezTo>
                    <a:lnTo>
                      <a:pt x="3277" y="5668"/>
                    </a:lnTo>
                    <a:cubicBezTo>
                      <a:pt x="3325" y="5692"/>
                      <a:pt x="3362" y="5749"/>
                      <a:pt x="3408" y="5749"/>
                    </a:cubicBezTo>
                    <a:cubicBezTo>
                      <a:pt x="3413" y="5749"/>
                      <a:pt x="3417" y="5749"/>
                      <a:pt x="3422" y="5748"/>
                    </a:cubicBezTo>
                    <a:lnTo>
                      <a:pt x="3554" y="5629"/>
                    </a:lnTo>
                    <a:lnTo>
                      <a:pt x="3951" y="5286"/>
                    </a:lnTo>
                    <a:lnTo>
                      <a:pt x="4638" y="4717"/>
                    </a:lnTo>
                    <a:lnTo>
                      <a:pt x="5325" y="4149"/>
                    </a:lnTo>
                    <a:cubicBezTo>
                      <a:pt x="5550" y="3950"/>
                      <a:pt x="5814" y="3806"/>
                      <a:pt x="6065" y="3647"/>
                    </a:cubicBezTo>
                    <a:cubicBezTo>
                      <a:pt x="6065" y="3647"/>
                      <a:pt x="6461" y="3409"/>
                      <a:pt x="6845" y="3171"/>
                    </a:cubicBezTo>
                    <a:cubicBezTo>
                      <a:pt x="7228" y="2934"/>
                      <a:pt x="7624" y="2708"/>
                      <a:pt x="7624" y="2708"/>
                    </a:cubicBezTo>
                    <a:cubicBezTo>
                      <a:pt x="8153" y="2431"/>
                      <a:pt x="8708" y="2194"/>
                      <a:pt x="9276" y="1942"/>
                    </a:cubicBezTo>
                    <a:cubicBezTo>
                      <a:pt x="10373" y="1454"/>
                      <a:pt x="11602" y="1084"/>
                      <a:pt x="12777" y="767"/>
                    </a:cubicBezTo>
                    <a:cubicBezTo>
                      <a:pt x="12777" y="767"/>
                      <a:pt x="12672" y="582"/>
                      <a:pt x="12566" y="383"/>
                    </a:cubicBezTo>
                    <a:cubicBezTo>
                      <a:pt x="12448" y="185"/>
                      <a:pt x="12342" y="0"/>
                      <a:pt x="123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09" name="Google Shape;13209;p32"/>
              <p:cNvSpPr/>
              <p:nvPr/>
            </p:nvSpPr>
            <p:spPr>
              <a:xfrm>
                <a:off x="7907925" y="2885300"/>
                <a:ext cx="168825" cy="309525"/>
              </a:xfrm>
              <a:custGeom>
                <a:avLst/>
                <a:gdLst/>
                <a:ahLst/>
                <a:cxnLst/>
                <a:rect l="l" t="t" r="r" b="b"/>
                <a:pathLst>
                  <a:path w="6753" h="12381" extrusionOk="0">
                    <a:moveTo>
                      <a:pt x="6039" y="0"/>
                    </a:moveTo>
                    <a:cubicBezTo>
                      <a:pt x="5590" y="1136"/>
                      <a:pt x="5088" y="2312"/>
                      <a:pt x="4467" y="3356"/>
                    </a:cubicBezTo>
                    <a:cubicBezTo>
                      <a:pt x="4163" y="3885"/>
                      <a:pt x="3859" y="4400"/>
                      <a:pt x="3516" y="4902"/>
                    </a:cubicBezTo>
                    <a:cubicBezTo>
                      <a:pt x="3516" y="4902"/>
                      <a:pt x="3251" y="5272"/>
                      <a:pt x="2973" y="5629"/>
                    </a:cubicBezTo>
                    <a:cubicBezTo>
                      <a:pt x="2696" y="5985"/>
                      <a:pt x="2406" y="6343"/>
                      <a:pt x="2406" y="6343"/>
                    </a:cubicBezTo>
                    <a:cubicBezTo>
                      <a:pt x="2221" y="6567"/>
                      <a:pt x="2036" y="6818"/>
                      <a:pt x="1824" y="7016"/>
                    </a:cubicBezTo>
                    <a:lnTo>
                      <a:pt x="1176" y="7637"/>
                    </a:lnTo>
                    <a:lnTo>
                      <a:pt x="529" y="8245"/>
                    </a:lnTo>
                    <a:lnTo>
                      <a:pt x="146" y="8615"/>
                    </a:lnTo>
                    <a:lnTo>
                      <a:pt x="14" y="8734"/>
                    </a:lnTo>
                    <a:cubicBezTo>
                      <a:pt x="1" y="8774"/>
                      <a:pt x="66" y="8827"/>
                      <a:pt x="80" y="8880"/>
                    </a:cubicBezTo>
                    <a:lnTo>
                      <a:pt x="251" y="9144"/>
                    </a:lnTo>
                    <a:cubicBezTo>
                      <a:pt x="847" y="10214"/>
                      <a:pt x="1402" y="11284"/>
                      <a:pt x="1851" y="12381"/>
                    </a:cubicBezTo>
                    <a:lnTo>
                      <a:pt x="2418" y="12104"/>
                    </a:lnTo>
                    <a:cubicBezTo>
                      <a:pt x="1877" y="11020"/>
                      <a:pt x="1229" y="9976"/>
                      <a:pt x="569" y="8945"/>
                    </a:cubicBezTo>
                    <a:lnTo>
                      <a:pt x="489" y="8839"/>
                    </a:lnTo>
                    <a:cubicBezTo>
                      <a:pt x="489" y="8827"/>
                      <a:pt x="463" y="8813"/>
                      <a:pt x="463" y="8800"/>
                    </a:cubicBezTo>
                    <a:lnTo>
                      <a:pt x="503" y="8760"/>
                    </a:lnTo>
                    <a:lnTo>
                      <a:pt x="754" y="8510"/>
                    </a:lnTo>
                    <a:lnTo>
                      <a:pt x="1402" y="7875"/>
                    </a:lnTo>
                    <a:lnTo>
                      <a:pt x="2048" y="7241"/>
                    </a:lnTo>
                    <a:cubicBezTo>
                      <a:pt x="2260" y="7030"/>
                      <a:pt x="2432" y="6778"/>
                      <a:pt x="2630" y="6554"/>
                    </a:cubicBezTo>
                    <a:cubicBezTo>
                      <a:pt x="2630" y="6554"/>
                      <a:pt x="2921" y="6197"/>
                      <a:pt x="3211" y="5853"/>
                    </a:cubicBezTo>
                    <a:cubicBezTo>
                      <a:pt x="3502" y="5497"/>
                      <a:pt x="3780" y="5140"/>
                      <a:pt x="3780" y="5140"/>
                    </a:cubicBezTo>
                    <a:cubicBezTo>
                      <a:pt x="4136" y="4637"/>
                      <a:pt x="4494" y="4135"/>
                      <a:pt x="4823" y="3633"/>
                    </a:cubicBezTo>
                    <a:cubicBezTo>
                      <a:pt x="5524" y="2643"/>
                      <a:pt x="6118" y="1572"/>
                      <a:pt x="6753" y="529"/>
                    </a:cubicBezTo>
                    <a:cubicBezTo>
                      <a:pt x="6753" y="529"/>
                      <a:pt x="6581" y="396"/>
                      <a:pt x="6396" y="264"/>
                    </a:cubicBezTo>
                    <a:cubicBezTo>
                      <a:pt x="6224" y="132"/>
                      <a:pt x="6039" y="0"/>
                      <a:pt x="60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0" name="Google Shape;13210;p32"/>
              <p:cNvSpPr/>
              <p:nvPr/>
            </p:nvSpPr>
            <p:spPr>
              <a:xfrm>
                <a:off x="7597075" y="3027325"/>
                <a:ext cx="220025" cy="244475"/>
              </a:xfrm>
              <a:custGeom>
                <a:avLst/>
                <a:gdLst/>
                <a:ahLst/>
                <a:cxnLst/>
                <a:rect l="l" t="t" r="r" b="b"/>
                <a:pathLst>
                  <a:path w="8801" h="9779" extrusionOk="0">
                    <a:moveTo>
                      <a:pt x="358" y="1"/>
                    </a:moveTo>
                    <a:lnTo>
                      <a:pt x="0" y="542"/>
                    </a:lnTo>
                    <a:cubicBezTo>
                      <a:pt x="886" y="1071"/>
                      <a:pt x="1732" y="1666"/>
                      <a:pt x="2551" y="2326"/>
                    </a:cubicBezTo>
                    <a:cubicBezTo>
                      <a:pt x="3370" y="2973"/>
                      <a:pt x="4123" y="3727"/>
                      <a:pt x="4837" y="4506"/>
                    </a:cubicBezTo>
                    <a:cubicBezTo>
                      <a:pt x="5511" y="5313"/>
                      <a:pt x="6172" y="6145"/>
                      <a:pt x="6713" y="7030"/>
                    </a:cubicBezTo>
                    <a:cubicBezTo>
                      <a:pt x="7004" y="7480"/>
                      <a:pt x="7241" y="7942"/>
                      <a:pt x="7493" y="8391"/>
                    </a:cubicBezTo>
                    <a:lnTo>
                      <a:pt x="7837" y="9092"/>
                    </a:lnTo>
                    <a:cubicBezTo>
                      <a:pt x="7889" y="9210"/>
                      <a:pt x="7969" y="9330"/>
                      <a:pt x="8022" y="9448"/>
                    </a:cubicBezTo>
                    <a:lnTo>
                      <a:pt x="8193" y="9779"/>
                    </a:lnTo>
                    <a:lnTo>
                      <a:pt x="8801" y="9462"/>
                    </a:lnTo>
                    <a:lnTo>
                      <a:pt x="8577" y="9118"/>
                    </a:lnTo>
                    <a:cubicBezTo>
                      <a:pt x="8510" y="9012"/>
                      <a:pt x="8418" y="8919"/>
                      <a:pt x="8351" y="8801"/>
                    </a:cubicBezTo>
                    <a:lnTo>
                      <a:pt x="7929" y="8140"/>
                    </a:lnTo>
                    <a:cubicBezTo>
                      <a:pt x="7638" y="7691"/>
                      <a:pt x="7347" y="7242"/>
                      <a:pt x="7030" y="6819"/>
                    </a:cubicBezTo>
                    <a:cubicBezTo>
                      <a:pt x="6422" y="5947"/>
                      <a:pt x="5722" y="5140"/>
                      <a:pt x="5035" y="4321"/>
                    </a:cubicBezTo>
                    <a:cubicBezTo>
                      <a:pt x="4322" y="3542"/>
                      <a:pt x="3595" y="2749"/>
                      <a:pt x="2802" y="2036"/>
                    </a:cubicBezTo>
                    <a:cubicBezTo>
                      <a:pt x="2023" y="1308"/>
                      <a:pt x="1216" y="621"/>
                      <a:pt x="3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1" name="Google Shape;13211;p32"/>
              <p:cNvSpPr/>
              <p:nvPr/>
            </p:nvSpPr>
            <p:spPr>
              <a:xfrm>
                <a:off x="7562400" y="3079850"/>
                <a:ext cx="198900" cy="220025"/>
              </a:xfrm>
              <a:custGeom>
                <a:avLst/>
                <a:gdLst/>
                <a:ahLst/>
                <a:cxnLst/>
                <a:rect l="l" t="t" r="r" b="b"/>
                <a:pathLst>
                  <a:path w="7956" h="8801" extrusionOk="0">
                    <a:moveTo>
                      <a:pt x="357" y="0"/>
                    </a:moveTo>
                    <a:lnTo>
                      <a:pt x="1" y="543"/>
                    </a:lnTo>
                    <a:cubicBezTo>
                      <a:pt x="806" y="1004"/>
                      <a:pt x="1560" y="1547"/>
                      <a:pt x="2300" y="2128"/>
                    </a:cubicBezTo>
                    <a:cubicBezTo>
                      <a:pt x="3040" y="2710"/>
                      <a:pt x="3700" y="3383"/>
                      <a:pt x="4347" y="4070"/>
                    </a:cubicBezTo>
                    <a:cubicBezTo>
                      <a:pt x="4955" y="4797"/>
                      <a:pt x="5536" y="5537"/>
                      <a:pt x="6026" y="6343"/>
                    </a:cubicBezTo>
                    <a:cubicBezTo>
                      <a:pt x="6276" y="6739"/>
                      <a:pt x="6488" y="7162"/>
                      <a:pt x="6713" y="7558"/>
                    </a:cubicBezTo>
                    <a:lnTo>
                      <a:pt x="7016" y="8193"/>
                    </a:lnTo>
                    <a:cubicBezTo>
                      <a:pt x="7069" y="8298"/>
                      <a:pt x="7136" y="8404"/>
                      <a:pt x="7189" y="8510"/>
                    </a:cubicBezTo>
                    <a:lnTo>
                      <a:pt x="7334" y="8800"/>
                    </a:lnTo>
                    <a:lnTo>
                      <a:pt x="7955" y="8497"/>
                    </a:lnTo>
                    <a:lnTo>
                      <a:pt x="7744" y="8180"/>
                    </a:lnTo>
                    <a:cubicBezTo>
                      <a:pt x="7677" y="8087"/>
                      <a:pt x="7598" y="8008"/>
                      <a:pt x="7532" y="7902"/>
                    </a:cubicBezTo>
                    <a:lnTo>
                      <a:pt x="7149" y="7308"/>
                    </a:lnTo>
                    <a:cubicBezTo>
                      <a:pt x="6884" y="6911"/>
                      <a:pt x="6634" y="6515"/>
                      <a:pt x="6343" y="6131"/>
                    </a:cubicBezTo>
                    <a:cubicBezTo>
                      <a:pt x="5788" y="5352"/>
                      <a:pt x="5167" y="4625"/>
                      <a:pt x="4546" y="3885"/>
                    </a:cubicBezTo>
                    <a:cubicBezTo>
                      <a:pt x="3898" y="3185"/>
                      <a:pt x="3251" y="2484"/>
                      <a:pt x="2550" y="1837"/>
                    </a:cubicBezTo>
                    <a:cubicBezTo>
                      <a:pt x="1850" y="1177"/>
                      <a:pt x="1123" y="555"/>
                      <a:pt x="35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2" name="Google Shape;13212;p32"/>
              <p:cNvSpPr/>
              <p:nvPr/>
            </p:nvSpPr>
            <p:spPr>
              <a:xfrm>
                <a:off x="7999775" y="2811300"/>
                <a:ext cx="76975" cy="83575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3343" extrusionOk="0">
                    <a:moveTo>
                      <a:pt x="185" y="0"/>
                    </a:moveTo>
                    <a:lnTo>
                      <a:pt x="0" y="674"/>
                    </a:lnTo>
                    <a:cubicBezTo>
                      <a:pt x="80" y="767"/>
                      <a:pt x="185" y="753"/>
                      <a:pt x="304" y="832"/>
                    </a:cubicBezTo>
                    <a:cubicBezTo>
                      <a:pt x="436" y="925"/>
                      <a:pt x="555" y="1017"/>
                      <a:pt x="674" y="1123"/>
                    </a:cubicBezTo>
                    <a:cubicBezTo>
                      <a:pt x="925" y="1334"/>
                      <a:pt x="1163" y="1572"/>
                      <a:pt x="1401" y="1824"/>
                    </a:cubicBezTo>
                    <a:cubicBezTo>
                      <a:pt x="1625" y="2061"/>
                      <a:pt x="1836" y="2312"/>
                      <a:pt x="2009" y="2576"/>
                    </a:cubicBezTo>
                    <a:cubicBezTo>
                      <a:pt x="2088" y="2708"/>
                      <a:pt x="2154" y="2841"/>
                      <a:pt x="2233" y="2973"/>
                    </a:cubicBezTo>
                    <a:cubicBezTo>
                      <a:pt x="2286" y="3105"/>
                      <a:pt x="2299" y="3224"/>
                      <a:pt x="2339" y="3343"/>
                    </a:cubicBezTo>
                    <a:lnTo>
                      <a:pt x="3079" y="3184"/>
                    </a:lnTo>
                    <a:cubicBezTo>
                      <a:pt x="2946" y="3013"/>
                      <a:pt x="2828" y="2854"/>
                      <a:pt x="2696" y="2708"/>
                    </a:cubicBezTo>
                    <a:lnTo>
                      <a:pt x="2326" y="2326"/>
                    </a:lnTo>
                    <a:cubicBezTo>
                      <a:pt x="2074" y="2088"/>
                      <a:pt x="1824" y="1850"/>
                      <a:pt x="1599" y="1612"/>
                    </a:cubicBezTo>
                    <a:cubicBezTo>
                      <a:pt x="1387" y="1374"/>
                      <a:pt x="1176" y="1110"/>
                      <a:pt x="978" y="846"/>
                    </a:cubicBezTo>
                    <a:cubicBezTo>
                      <a:pt x="859" y="714"/>
                      <a:pt x="753" y="568"/>
                      <a:pt x="647" y="423"/>
                    </a:cubicBezTo>
                    <a:cubicBezTo>
                      <a:pt x="515" y="291"/>
                      <a:pt x="370" y="106"/>
                      <a:pt x="18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3" name="Google Shape;13213;p32"/>
              <p:cNvSpPr/>
              <p:nvPr/>
            </p:nvSpPr>
            <p:spPr>
              <a:xfrm>
                <a:off x="7718975" y="3024025"/>
                <a:ext cx="130850" cy="119275"/>
              </a:xfrm>
              <a:custGeom>
                <a:avLst/>
                <a:gdLst/>
                <a:ahLst/>
                <a:cxnLst/>
                <a:rect l="l" t="t" r="r" b="b"/>
                <a:pathLst>
                  <a:path w="5234" h="4771" extrusionOk="0">
                    <a:moveTo>
                      <a:pt x="4797" y="424"/>
                    </a:moveTo>
                    <a:lnTo>
                      <a:pt x="4797" y="489"/>
                    </a:lnTo>
                    <a:cubicBezTo>
                      <a:pt x="4784" y="568"/>
                      <a:pt x="4758" y="648"/>
                      <a:pt x="4731" y="727"/>
                    </a:cubicBezTo>
                    <a:lnTo>
                      <a:pt x="4652" y="899"/>
                    </a:lnTo>
                    <a:cubicBezTo>
                      <a:pt x="4626" y="965"/>
                      <a:pt x="4599" y="1031"/>
                      <a:pt x="4559" y="1097"/>
                    </a:cubicBezTo>
                    <a:cubicBezTo>
                      <a:pt x="4427" y="1361"/>
                      <a:pt x="4268" y="1613"/>
                      <a:pt x="4123" y="1877"/>
                    </a:cubicBezTo>
                    <a:cubicBezTo>
                      <a:pt x="3806" y="2432"/>
                      <a:pt x="3581" y="2961"/>
                      <a:pt x="3290" y="3475"/>
                    </a:cubicBezTo>
                    <a:lnTo>
                      <a:pt x="2920" y="4110"/>
                    </a:lnTo>
                    <a:cubicBezTo>
                      <a:pt x="2909" y="4134"/>
                      <a:pt x="2886" y="4191"/>
                      <a:pt x="2872" y="4191"/>
                    </a:cubicBezTo>
                    <a:cubicBezTo>
                      <a:pt x="2870" y="4191"/>
                      <a:pt x="2869" y="4190"/>
                      <a:pt x="2868" y="4189"/>
                    </a:cubicBezTo>
                    <a:lnTo>
                      <a:pt x="2802" y="4097"/>
                    </a:lnTo>
                    <a:lnTo>
                      <a:pt x="2643" y="3885"/>
                    </a:lnTo>
                    <a:cubicBezTo>
                      <a:pt x="2086" y="3231"/>
                      <a:pt x="1520" y="2569"/>
                      <a:pt x="853" y="2017"/>
                    </a:cubicBezTo>
                    <a:lnTo>
                      <a:pt x="853" y="2017"/>
                    </a:lnTo>
                    <a:cubicBezTo>
                      <a:pt x="1170" y="1856"/>
                      <a:pt x="1490" y="1699"/>
                      <a:pt x="1810" y="1546"/>
                    </a:cubicBezTo>
                    <a:lnTo>
                      <a:pt x="2617" y="1176"/>
                    </a:lnTo>
                    <a:lnTo>
                      <a:pt x="3449" y="873"/>
                    </a:lnTo>
                    <a:lnTo>
                      <a:pt x="4308" y="582"/>
                    </a:lnTo>
                    <a:lnTo>
                      <a:pt x="4626" y="476"/>
                    </a:lnTo>
                    <a:lnTo>
                      <a:pt x="4744" y="436"/>
                    </a:lnTo>
                    <a:lnTo>
                      <a:pt x="4797" y="424"/>
                    </a:lnTo>
                    <a:close/>
                    <a:moveTo>
                      <a:pt x="5233" y="1"/>
                    </a:moveTo>
                    <a:cubicBezTo>
                      <a:pt x="5180" y="1"/>
                      <a:pt x="5128" y="13"/>
                      <a:pt x="5075" y="27"/>
                    </a:cubicBezTo>
                    <a:lnTo>
                      <a:pt x="4770" y="106"/>
                    </a:lnTo>
                    <a:lnTo>
                      <a:pt x="4215" y="251"/>
                    </a:lnTo>
                    <a:lnTo>
                      <a:pt x="3343" y="503"/>
                    </a:lnTo>
                    <a:lnTo>
                      <a:pt x="2485" y="767"/>
                    </a:lnTo>
                    <a:cubicBezTo>
                      <a:pt x="2485" y="767"/>
                      <a:pt x="2273" y="833"/>
                      <a:pt x="2075" y="912"/>
                    </a:cubicBezTo>
                    <a:lnTo>
                      <a:pt x="1652" y="1070"/>
                    </a:lnTo>
                    <a:cubicBezTo>
                      <a:pt x="1084" y="1296"/>
                      <a:pt x="542" y="1520"/>
                      <a:pt x="1" y="1745"/>
                    </a:cubicBezTo>
                    <a:lnTo>
                      <a:pt x="114" y="2028"/>
                    </a:lnTo>
                    <a:lnTo>
                      <a:pt x="1" y="2194"/>
                    </a:lnTo>
                    <a:cubicBezTo>
                      <a:pt x="80" y="2237"/>
                      <a:pt x="158" y="2282"/>
                      <a:pt x="235" y="2329"/>
                    </a:cubicBezTo>
                    <a:lnTo>
                      <a:pt x="235" y="2329"/>
                    </a:lnTo>
                    <a:lnTo>
                      <a:pt x="239" y="2339"/>
                    </a:lnTo>
                    <a:cubicBezTo>
                      <a:pt x="241" y="2338"/>
                      <a:pt x="243" y="2337"/>
                      <a:pt x="245" y="2335"/>
                    </a:cubicBezTo>
                    <a:lnTo>
                      <a:pt x="245" y="2335"/>
                    </a:lnTo>
                    <a:cubicBezTo>
                      <a:pt x="1015" y="2805"/>
                      <a:pt x="1694" y="3455"/>
                      <a:pt x="2353" y="4136"/>
                    </a:cubicBezTo>
                    <a:lnTo>
                      <a:pt x="2683" y="4520"/>
                    </a:lnTo>
                    <a:lnTo>
                      <a:pt x="2868" y="4744"/>
                    </a:lnTo>
                    <a:lnTo>
                      <a:pt x="2894" y="4770"/>
                    </a:lnTo>
                    <a:cubicBezTo>
                      <a:pt x="2908" y="4770"/>
                      <a:pt x="2908" y="4758"/>
                      <a:pt x="2920" y="4744"/>
                    </a:cubicBezTo>
                    <a:lnTo>
                      <a:pt x="2961" y="4665"/>
                    </a:lnTo>
                    <a:lnTo>
                      <a:pt x="3040" y="4520"/>
                    </a:lnTo>
                    <a:lnTo>
                      <a:pt x="3542" y="3595"/>
                    </a:lnTo>
                    <a:cubicBezTo>
                      <a:pt x="3833" y="3079"/>
                      <a:pt x="4071" y="2511"/>
                      <a:pt x="4361" y="2009"/>
                    </a:cubicBezTo>
                    <a:cubicBezTo>
                      <a:pt x="4506" y="1758"/>
                      <a:pt x="4678" y="1493"/>
                      <a:pt x="4823" y="1229"/>
                    </a:cubicBezTo>
                    <a:cubicBezTo>
                      <a:pt x="4850" y="1163"/>
                      <a:pt x="4890" y="1084"/>
                      <a:pt x="4929" y="1018"/>
                    </a:cubicBezTo>
                    <a:lnTo>
                      <a:pt x="5035" y="767"/>
                    </a:lnTo>
                    <a:cubicBezTo>
                      <a:pt x="5101" y="568"/>
                      <a:pt x="5167" y="371"/>
                      <a:pt x="5193" y="159"/>
                    </a:cubicBezTo>
                    <a:lnTo>
                      <a:pt x="523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4" name="Google Shape;13214;p32"/>
              <p:cNvSpPr/>
              <p:nvPr/>
            </p:nvSpPr>
            <p:spPr>
              <a:xfrm>
                <a:off x="7954175" y="3187875"/>
                <a:ext cx="311200" cy="107375"/>
              </a:xfrm>
              <a:custGeom>
                <a:avLst/>
                <a:gdLst/>
                <a:ahLst/>
                <a:cxnLst/>
                <a:rect l="l" t="t" r="r" b="b"/>
                <a:pathLst>
                  <a:path w="12448" h="4295" extrusionOk="0">
                    <a:moveTo>
                      <a:pt x="568" y="1"/>
                    </a:moveTo>
                    <a:lnTo>
                      <a:pt x="1" y="278"/>
                    </a:lnTo>
                    <a:cubicBezTo>
                      <a:pt x="621" y="1296"/>
                      <a:pt x="1137" y="2379"/>
                      <a:pt x="1652" y="3489"/>
                    </a:cubicBezTo>
                    <a:cubicBezTo>
                      <a:pt x="1652" y="3489"/>
                      <a:pt x="1678" y="3568"/>
                      <a:pt x="1705" y="3634"/>
                    </a:cubicBezTo>
                    <a:cubicBezTo>
                      <a:pt x="1745" y="3713"/>
                      <a:pt x="1771" y="3792"/>
                      <a:pt x="1771" y="3792"/>
                    </a:cubicBezTo>
                    <a:cubicBezTo>
                      <a:pt x="1798" y="3833"/>
                      <a:pt x="1798" y="3912"/>
                      <a:pt x="1851" y="3925"/>
                    </a:cubicBezTo>
                    <a:lnTo>
                      <a:pt x="2022" y="3898"/>
                    </a:lnTo>
                    <a:lnTo>
                      <a:pt x="2538" y="3806"/>
                    </a:lnTo>
                    <a:lnTo>
                      <a:pt x="3410" y="3634"/>
                    </a:lnTo>
                    <a:lnTo>
                      <a:pt x="4295" y="3489"/>
                    </a:lnTo>
                    <a:cubicBezTo>
                      <a:pt x="4585" y="3449"/>
                      <a:pt x="4890" y="3449"/>
                      <a:pt x="5193" y="3436"/>
                    </a:cubicBezTo>
                    <a:lnTo>
                      <a:pt x="6092" y="3410"/>
                    </a:lnTo>
                    <a:cubicBezTo>
                      <a:pt x="6541" y="3396"/>
                      <a:pt x="7004" y="3396"/>
                      <a:pt x="7004" y="3396"/>
                    </a:cubicBezTo>
                    <a:cubicBezTo>
                      <a:pt x="7612" y="3422"/>
                      <a:pt x="8220" y="3489"/>
                      <a:pt x="8814" y="3555"/>
                    </a:cubicBezTo>
                    <a:cubicBezTo>
                      <a:pt x="10017" y="3687"/>
                      <a:pt x="11245" y="3991"/>
                      <a:pt x="12448" y="4294"/>
                    </a:cubicBezTo>
                    <a:lnTo>
                      <a:pt x="12448" y="3859"/>
                    </a:lnTo>
                    <a:lnTo>
                      <a:pt x="12448" y="3410"/>
                    </a:lnTo>
                    <a:cubicBezTo>
                      <a:pt x="11232" y="3290"/>
                      <a:pt x="10017" y="3132"/>
                      <a:pt x="8801" y="3105"/>
                    </a:cubicBezTo>
                    <a:cubicBezTo>
                      <a:pt x="8193" y="3079"/>
                      <a:pt x="7585" y="3052"/>
                      <a:pt x="6978" y="3052"/>
                    </a:cubicBezTo>
                    <a:cubicBezTo>
                      <a:pt x="6978" y="3052"/>
                      <a:pt x="6515" y="3066"/>
                      <a:pt x="6065" y="3079"/>
                    </a:cubicBezTo>
                    <a:cubicBezTo>
                      <a:pt x="5603" y="3105"/>
                      <a:pt x="5154" y="3132"/>
                      <a:pt x="5154" y="3132"/>
                    </a:cubicBezTo>
                    <a:cubicBezTo>
                      <a:pt x="4850" y="3145"/>
                      <a:pt x="4546" y="3145"/>
                      <a:pt x="4256" y="3185"/>
                    </a:cubicBezTo>
                    <a:lnTo>
                      <a:pt x="3357" y="3330"/>
                    </a:lnTo>
                    <a:lnTo>
                      <a:pt x="2471" y="3463"/>
                    </a:lnTo>
                    <a:lnTo>
                      <a:pt x="2115" y="3515"/>
                    </a:lnTo>
                    <a:lnTo>
                      <a:pt x="2062" y="3528"/>
                    </a:lnTo>
                    <a:cubicBezTo>
                      <a:pt x="2048" y="3515"/>
                      <a:pt x="2048" y="3489"/>
                      <a:pt x="2036" y="3475"/>
                    </a:cubicBezTo>
                    <a:lnTo>
                      <a:pt x="1996" y="3357"/>
                    </a:lnTo>
                    <a:cubicBezTo>
                      <a:pt x="1573" y="2207"/>
                      <a:pt x="1123" y="1070"/>
                      <a:pt x="5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5" name="Google Shape;13215;p32"/>
              <p:cNvSpPr/>
              <p:nvPr/>
            </p:nvSpPr>
            <p:spPr>
              <a:xfrm>
                <a:off x="8034450" y="3367575"/>
                <a:ext cx="254725" cy="216400"/>
              </a:xfrm>
              <a:custGeom>
                <a:avLst/>
                <a:gdLst/>
                <a:ahLst/>
                <a:cxnLst/>
                <a:rect l="l" t="t" r="r" b="b"/>
                <a:pathLst>
                  <a:path w="10189" h="8656" extrusionOk="0">
                    <a:moveTo>
                      <a:pt x="9818" y="1"/>
                    </a:moveTo>
                    <a:cubicBezTo>
                      <a:pt x="8853" y="767"/>
                      <a:pt x="7863" y="1520"/>
                      <a:pt x="6792" y="2115"/>
                    </a:cubicBezTo>
                    <a:cubicBezTo>
                      <a:pt x="6251" y="2418"/>
                      <a:pt x="5722" y="2723"/>
                      <a:pt x="5180" y="2987"/>
                    </a:cubicBezTo>
                    <a:cubicBezTo>
                      <a:pt x="5180" y="2987"/>
                      <a:pt x="4771" y="3158"/>
                      <a:pt x="4348" y="3331"/>
                    </a:cubicBezTo>
                    <a:cubicBezTo>
                      <a:pt x="3938" y="3502"/>
                      <a:pt x="3515" y="3660"/>
                      <a:pt x="3515" y="3660"/>
                    </a:cubicBezTo>
                    <a:cubicBezTo>
                      <a:pt x="3238" y="3766"/>
                      <a:pt x="2960" y="3886"/>
                      <a:pt x="2669" y="3965"/>
                    </a:cubicBezTo>
                    <a:lnTo>
                      <a:pt x="1797" y="4176"/>
                    </a:lnTo>
                    <a:lnTo>
                      <a:pt x="925" y="4374"/>
                    </a:lnTo>
                    <a:lnTo>
                      <a:pt x="410" y="4493"/>
                    </a:lnTo>
                    <a:lnTo>
                      <a:pt x="238" y="4533"/>
                    </a:lnTo>
                    <a:cubicBezTo>
                      <a:pt x="199" y="4559"/>
                      <a:pt x="225" y="4638"/>
                      <a:pt x="225" y="4691"/>
                    </a:cubicBezTo>
                    <a:lnTo>
                      <a:pt x="225" y="5022"/>
                    </a:lnTo>
                    <a:cubicBezTo>
                      <a:pt x="252" y="5630"/>
                      <a:pt x="185" y="6224"/>
                      <a:pt x="172" y="6832"/>
                    </a:cubicBezTo>
                    <a:cubicBezTo>
                      <a:pt x="132" y="7427"/>
                      <a:pt x="53" y="8021"/>
                      <a:pt x="0" y="8616"/>
                    </a:cubicBezTo>
                    <a:lnTo>
                      <a:pt x="634" y="8655"/>
                    </a:lnTo>
                    <a:cubicBezTo>
                      <a:pt x="648" y="8047"/>
                      <a:pt x="675" y="7439"/>
                      <a:pt x="675" y="6832"/>
                    </a:cubicBezTo>
                    <a:cubicBezTo>
                      <a:pt x="648" y="6224"/>
                      <a:pt x="661" y="5603"/>
                      <a:pt x="595" y="4996"/>
                    </a:cubicBezTo>
                    <a:lnTo>
                      <a:pt x="595" y="4876"/>
                    </a:lnTo>
                    <a:cubicBezTo>
                      <a:pt x="595" y="4850"/>
                      <a:pt x="582" y="4837"/>
                      <a:pt x="595" y="4823"/>
                    </a:cubicBezTo>
                    <a:lnTo>
                      <a:pt x="634" y="4811"/>
                    </a:lnTo>
                    <a:lnTo>
                      <a:pt x="992" y="4717"/>
                    </a:lnTo>
                    <a:lnTo>
                      <a:pt x="1864" y="4493"/>
                    </a:lnTo>
                    <a:lnTo>
                      <a:pt x="2736" y="4256"/>
                    </a:lnTo>
                    <a:cubicBezTo>
                      <a:pt x="3039" y="4189"/>
                      <a:pt x="3317" y="4057"/>
                      <a:pt x="3594" y="3965"/>
                    </a:cubicBezTo>
                    <a:cubicBezTo>
                      <a:pt x="3594" y="3965"/>
                      <a:pt x="4031" y="3806"/>
                      <a:pt x="4454" y="3648"/>
                    </a:cubicBezTo>
                    <a:cubicBezTo>
                      <a:pt x="4876" y="3475"/>
                      <a:pt x="5299" y="3317"/>
                      <a:pt x="5299" y="3317"/>
                    </a:cubicBezTo>
                    <a:cubicBezTo>
                      <a:pt x="5854" y="3066"/>
                      <a:pt x="6409" y="2802"/>
                      <a:pt x="6950" y="2538"/>
                    </a:cubicBezTo>
                    <a:cubicBezTo>
                      <a:pt x="8060" y="2036"/>
                      <a:pt x="9118" y="1401"/>
                      <a:pt x="10188" y="820"/>
                    </a:cubicBezTo>
                    <a:lnTo>
                      <a:pt x="981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6" name="Google Shape;13216;p32"/>
              <p:cNvSpPr/>
              <p:nvPr/>
            </p:nvSpPr>
            <p:spPr>
              <a:xfrm>
                <a:off x="7802225" y="3264175"/>
                <a:ext cx="79300" cy="309875"/>
              </a:xfrm>
              <a:custGeom>
                <a:avLst/>
                <a:gdLst/>
                <a:ahLst/>
                <a:cxnLst/>
                <a:rect l="l" t="t" r="r" b="b"/>
                <a:pathLst>
                  <a:path w="3172" h="12395" extrusionOk="0">
                    <a:moveTo>
                      <a:pt x="582" y="0"/>
                    </a:moveTo>
                    <a:lnTo>
                      <a:pt x="1" y="291"/>
                    </a:lnTo>
                    <a:cubicBezTo>
                      <a:pt x="515" y="1177"/>
                      <a:pt x="938" y="2128"/>
                      <a:pt x="1335" y="3092"/>
                    </a:cubicBezTo>
                    <a:cubicBezTo>
                      <a:pt x="1692" y="4084"/>
                      <a:pt x="1995" y="5088"/>
                      <a:pt x="2207" y="6119"/>
                    </a:cubicBezTo>
                    <a:cubicBezTo>
                      <a:pt x="2405" y="7149"/>
                      <a:pt x="2538" y="8193"/>
                      <a:pt x="2564" y="9237"/>
                    </a:cubicBezTo>
                    <a:cubicBezTo>
                      <a:pt x="2590" y="9766"/>
                      <a:pt x="2577" y="10281"/>
                      <a:pt x="2550" y="10809"/>
                    </a:cubicBezTo>
                    <a:cubicBezTo>
                      <a:pt x="2550" y="10809"/>
                      <a:pt x="2550" y="11008"/>
                      <a:pt x="2538" y="11193"/>
                    </a:cubicBezTo>
                    <a:lnTo>
                      <a:pt x="2511" y="11589"/>
                    </a:lnTo>
                    <a:cubicBezTo>
                      <a:pt x="2485" y="11721"/>
                      <a:pt x="2497" y="11854"/>
                      <a:pt x="2485" y="11986"/>
                    </a:cubicBezTo>
                    <a:lnTo>
                      <a:pt x="2485" y="12356"/>
                    </a:lnTo>
                    <a:lnTo>
                      <a:pt x="3172" y="12395"/>
                    </a:lnTo>
                    <a:lnTo>
                      <a:pt x="3132" y="11972"/>
                    </a:lnTo>
                    <a:cubicBezTo>
                      <a:pt x="3119" y="11854"/>
                      <a:pt x="3093" y="11721"/>
                      <a:pt x="3093" y="11589"/>
                    </a:cubicBezTo>
                    <a:lnTo>
                      <a:pt x="3093" y="11193"/>
                    </a:lnTo>
                    <a:lnTo>
                      <a:pt x="3066" y="10796"/>
                    </a:lnTo>
                    <a:cubicBezTo>
                      <a:pt x="3040" y="10268"/>
                      <a:pt x="3013" y="9739"/>
                      <a:pt x="2947" y="9211"/>
                    </a:cubicBezTo>
                    <a:cubicBezTo>
                      <a:pt x="2855" y="8154"/>
                      <a:pt x="2670" y="7109"/>
                      <a:pt x="2471" y="6066"/>
                    </a:cubicBezTo>
                    <a:cubicBezTo>
                      <a:pt x="2260" y="5022"/>
                      <a:pt x="1995" y="3991"/>
                      <a:pt x="1692" y="2974"/>
                    </a:cubicBezTo>
                    <a:cubicBezTo>
                      <a:pt x="1375" y="1970"/>
                      <a:pt x="1017" y="952"/>
                      <a:pt x="58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7" name="Google Shape;13217;p32"/>
              <p:cNvSpPr/>
              <p:nvPr/>
            </p:nvSpPr>
            <p:spPr>
              <a:xfrm>
                <a:off x="7746375" y="3292275"/>
                <a:ext cx="72400" cy="278150"/>
              </a:xfrm>
              <a:custGeom>
                <a:avLst/>
                <a:gdLst/>
                <a:ahLst/>
                <a:cxnLst/>
                <a:rect l="l" t="t" r="r" b="b"/>
                <a:pathLst>
                  <a:path w="2896" h="11126" extrusionOk="0">
                    <a:moveTo>
                      <a:pt x="570" y="0"/>
                    </a:moveTo>
                    <a:lnTo>
                      <a:pt x="1" y="291"/>
                    </a:lnTo>
                    <a:cubicBezTo>
                      <a:pt x="464" y="1096"/>
                      <a:pt x="834" y="1942"/>
                      <a:pt x="1190" y="2801"/>
                    </a:cubicBezTo>
                    <a:cubicBezTo>
                      <a:pt x="1521" y="3673"/>
                      <a:pt x="1798" y="4585"/>
                      <a:pt x="1983" y="5497"/>
                    </a:cubicBezTo>
                    <a:cubicBezTo>
                      <a:pt x="2155" y="6422"/>
                      <a:pt x="2274" y="7360"/>
                      <a:pt x="2287" y="8298"/>
                    </a:cubicBezTo>
                    <a:cubicBezTo>
                      <a:pt x="2314" y="8760"/>
                      <a:pt x="2300" y="9236"/>
                      <a:pt x="2274" y="9699"/>
                    </a:cubicBezTo>
                    <a:cubicBezTo>
                      <a:pt x="2274" y="9699"/>
                      <a:pt x="2274" y="9870"/>
                      <a:pt x="2261" y="10042"/>
                    </a:cubicBezTo>
                    <a:cubicBezTo>
                      <a:pt x="2247" y="10227"/>
                      <a:pt x="2235" y="10399"/>
                      <a:pt x="2235" y="10399"/>
                    </a:cubicBezTo>
                    <a:cubicBezTo>
                      <a:pt x="2208" y="10518"/>
                      <a:pt x="2221" y="10636"/>
                      <a:pt x="2221" y="10756"/>
                    </a:cubicBezTo>
                    <a:lnTo>
                      <a:pt x="2208" y="11086"/>
                    </a:lnTo>
                    <a:lnTo>
                      <a:pt x="2895" y="11126"/>
                    </a:lnTo>
                    <a:lnTo>
                      <a:pt x="2855" y="10756"/>
                    </a:lnTo>
                    <a:cubicBezTo>
                      <a:pt x="2842" y="10636"/>
                      <a:pt x="2816" y="10531"/>
                      <a:pt x="2816" y="10399"/>
                    </a:cubicBezTo>
                    <a:lnTo>
                      <a:pt x="2816" y="10042"/>
                    </a:lnTo>
                    <a:lnTo>
                      <a:pt x="2790" y="9699"/>
                    </a:lnTo>
                    <a:cubicBezTo>
                      <a:pt x="2763" y="9223"/>
                      <a:pt x="2737" y="8747"/>
                      <a:pt x="2670" y="8272"/>
                    </a:cubicBezTo>
                    <a:cubicBezTo>
                      <a:pt x="2591" y="7320"/>
                      <a:pt x="2432" y="6382"/>
                      <a:pt x="2247" y="5444"/>
                    </a:cubicBezTo>
                    <a:cubicBezTo>
                      <a:pt x="2062" y="4519"/>
                      <a:pt x="1824" y="3594"/>
                      <a:pt x="1547" y="2682"/>
                    </a:cubicBezTo>
                    <a:cubicBezTo>
                      <a:pt x="1269" y="1771"/>
                      <a:pt x="966" y="872"/>
                      <a:pt x="57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8" name="Google Shape;13218;p32"/>
              <p:cNvSpPr/>
              <p:nvPr/>
            </p:nvSpPr>
            <p:spPr>
              <a:xfrm>
                <a:off x="8257425" y="3275750"/>
                <a:ext cx="35375" cy="105725"/>
              </a:xfrm>
              <a:custGeom>
                <a:avLst/>
                <a:gdLst/>
                <a:ahLst/>
                <a:cxnLst/>
                <a:rect l="l" t="t" r="r" b="b"/>
                <a:pathLst>
                  <a:path w="1415" h="4229" extrusionOk="0">
                    <a:moveTo>
                      <a:pt x="503" y="0"/>
                    </a:moveTo>
                    <a:lnTo>
                      <a:pt x="1" y="489"/>
                    </a:lnTo>
                    <a:cubicBezTo>
                      <a:pt x="27" y="608"/>
                      <a:pt x="133" y="661"/>
                      <a:pt x="186" y="793"/>
                    </a:cubicBezTo>
                    <a:cubicBezTo>
                      <a:pt x="251" y="938"/>
                      <a:pt x="318" y="1070"/>
                      <a:pt x="371" y="1229"/>
                    </a:cubicBezTo>
                    <a:cubicBezTo>
                      <a:pt x="477" y="1533"/>
                      <a:pt x="556" y="1850"/>
                      <a:pt x="635" y="2194"/>
                    </a:cubicBezTo>
                    <a:cubicBezTo>
                      <a:pt x="727" y="2524"/>
                      <a:pt x="780" y="2841"/>
                      <a:pt x="794" y="3158"/>
                    </a:cubicBezTo>
                    <a:cubicBezTo>
                      <a:pt x="794" y="3316"/>
                      <a:pt x="794" y="3462"/>
                      <a:pt x="780" y="3621"/>
                    </a:cubicBezTo>
                    <a:cubicBezTo>
                      <a:pt x="767" y="3753"/>
                      <a:pt x="714" y="3871"/>
                      <a:pt x="688" y="3977"/>
                    </a:cubicBezTo>
                    <a:lnTo>
                      <a:pt x="1414" y="4229"/>
                    </a:lnTo>
                    <a:cubicBezTo>
                      <a:pt x="1375" y="4017"/>
                      <a:pt x="1361" y="3806"/>
                      <a:pt x="1322" y="3621"/>
                    </a:cubicBezTo>
                    <a:lnTo>
                      <a:pt x="1190" y="3092"/>
                    </a:lnTo>
                    <a:cubicBezTo>
                      <a:pt x="1097" y="2762"/>
                      <a:pt x="1005" y="2432"/>
                      <a:pt x="926" y="2115"/>
                    </a:cubicBezTo>
                    <a:cubicBezTo>
                      <a:pt x="847" y="1797"/>
                      <a:pt x="794" y="1467"/>
                      <a:pt x="753" y="1137"/>
                    </a:cubicBezTo>
                    <a:cubicBezTo>
                      <a:pt x="727" y="964"/>
                      <a:pt x="714" y="779"/>
                      <a:pt x="688" y="608"/>
                    </a:cubicBezTo>
                    <a:cubicBezTo>
                      <a:pt x="648" y="423"/>
                      <a:pt x="595" y="185"/>
                      <a:pt x="5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9" name="Google Shape;13219;p32"/>
              <p:cNvSpPr/>
              <p:nvPr/>
            </p:nvSpPr>
            <p:spPr>
              <a:xfrm>
                <a:off x="7889100" y="3355350"/>
                <a:ext cx="140425" cy="101450"/>
              </a:xfrm>
              <a:custGeom>
                <a:avLst/>
                <a:gdLst/>
                <a:ahLst/>
                <a:cxnLst/>
                <a:rect l="l" t="t" r="r" b="b"/>
                <a:pathLst>
                  <a:path w="5617" h="4058" extrusionOk="0">
                    <a:moveTo>
                      <a:pt x="813" y="654"/>
                    </a:moveTo>
                    <a:cubicBezTo>
                      <a:pt x="1169" y="671"/>
                      <a:pt x="1527" y="690"/>
                      <a:pt x="1890" y="714"/>
                    </a:cubicBezTo>
                    <a:lnTo>
                      <a:pt x="2762" y="807"/>
                    </a:lnTo>
                    <a:lnTo>
                      <a:pt x="3647" y="965"/>
                    </a:lnTo>
                    <a:lnTo>
                      <a:pt x="4533" y="1137"/>
                    </a:lnTo>
                    <a:lnTo>
                      <a:pt x="4850" y="1203"/>
                    </a:lnTo>
                    <a:lnTo>
                      <a:pt x="4969" y="1230"/>
                    </a:lnTo>
                    <a:lnTo>
                      <a:pt x="5035" y="1242"/>
                    </a:lnTo>
                    <a:lnTo>
                      <a:pt x="4995" y="1295"/>
                    </a:lnTo>
                    <a:cubicBezTo>
                      <a:pt x="4956" y="1362"/>
                      <a:pt x="4889" y="1415"/>
                      <a:pt x="4824" y="1480"/>
                    </a:cubicBezTo>
                    <a:lnTo>
                      <a:pt x="4678" y="1586"/>
                    </a:lnTo>
                    <a:cubicBezTo>
                      <a:pt x="4625" y="1626"/>
                      <a:pt x="4559" y="1665"/>
                      <a:pt x="4493" y="1705"/>
                    </a:cubicBezTo>
                    <a:cubicBezTo>
                      <a:pt x="4242" y="1877"/>
                      <a:pt x="3978" y="2009"/>
                      <a:pt x="3714" y="2167"/>
                    </a:cubicBezTo>
                    <a:cubicBezTo>
                      <a:pt x="3171" y="2485"/>
                      <a:pt x="2696" y="2828"/>
                      <a:pt x="2194" y="3132"/>
                    </a:cubicBezTo>
                    <a:lnTo>
                      <a:pt x="1559" y="3502"/>
                    </a:lnTo>
                    <a:cubicBezTo>
                      <a:pt x="1538" y="3502"/>
                      <a:pt x="1509" y="3536"/>
                      <a:pt x="1491" y="3536"/>
                    </a:cubicBezTo>
                    <a:cubicBezTo>
                      <a:pt x="1487" y="3536"/>
                      <a:pt x="1483" y="3534"/>
                      <a:pt x="1480" y="3529"/>
                    </a:cubicBezTo>
                    <a:lnTo>
                      <a:pt x="1467" y="3423"/>
                    </a:lnTo>
                    <a:lnTo>
                      <a:pt x="1427" y="3159"/>
                    </a:lnTo>
                    <a:cubicBezTo>
                      <a:pt x="1335" y="2643"/>
                      <a:pt x="1256" y="2115"/>
                      <a:pt x="1110" y="1612"/>
                    </a:cubicBezTo>
                    <a:cubicBezTo>
                      <a:pt x="1035" y="1288"/>
                      <a:pt x="934" y="968"/>
                      <a:pt x="813" y="654"/>
                    </a:cubicBezTo>
                    <a:close/>
                    <a:moveTo>
                      <a:pt x="225" y="0"/>
                    </a:moveTo>
                    <a:lnTo>
                      <a:pt x="181" y="298"/>
                    </a:lnTo>
                    <a:lnTo>
                      <a:pt x="0" y="384"/>
                    </a:lnTo>
                    <a:cubicBezTo>
                      <a:pt x="120" y="595"/>
                      <a:pt x="238" y="820"/>
                      <a:pt x="344" y="1045"/>
                    </a:cubicBezTo>
                    <a:cubicBezTo>
                      <a:pt x="449" y="1269"/>
                      <a:pt x="529" y="1507"/>
                      <a:pt x="622" y="1745"/>
                    </a:cubicBezTo>
                    <a:cubicBezTo>
                      <a:pt x="807" y="2220"/>
                      <a:pt x="925" y="2722"/>
                      <a:pt x="1045" y="3224"/>
                    </a:cubicBezTo>
                    <a:cubicBezTo>
                      <a:pt x="1045" y="3224"/>
                      <a:pt x="1071" y="3357"/>
                      <a:pt x="1110" y="3476"/>
                    </a:cubicBezTo>
                    <a:cubicBezTo>
                      <a:pt x="1137" y="3608"/>
                      <a:pt x="1150" y="3740"/>
                      <a:pt x="1150" y="3740"/>
                    </a:cubicBezTo>
                    <a:lnTo>
                      <a:pt x="1203" y="4017"/>
                    </a:lnTo>
                    <a:lnTo>
                      <a:pt x="1203" y="4057"/>
                    </a:lnTo>
                    <a:cubicBezTo>
                      <a:pt x="1216" y="4057"/>
                      <a:pt x="1230" y="4044"/>
                      <a:pt x="1242" y="4044"/>
                    </a:cubicBezTo>
                    <a:lnTo>
                      <a:pt x="1309" y="3991"/>
                    </a:lnTo>
                    <a:lnTo>
                      <a:pt x="1454" y="3912"/>
                    </a:lnTo>
                    <a:lnTo>
                      <a:pt x="2352" y="3357"/>
                    </a:lnTo>
                    <a:cubicBezTo>
                      <a:pt x="2854" y="3053"/>
                      <a:pt x="3344" y="2683"/>
                      <a:pt x="3859" y="2405"/>
                    </a:cubicBezTo>
                    <a:cubicBezTo>
                      <a:pt x="4123" y="2260"/>
                      <a:pt x="4387" y="2115"/>
                      <a:pt x="4651" y="1943"/>
                    </a:cubicBezTo>
                    <a:lnTo>
                      <a:pt x="4850" y="1824"/>
                    </a:lnTo>
                    <a:lnTo>
                      <a:pt x="5074" y="1665"/>
                    </a:lnTo>
                    <a:cubicBezTo>
                      <a:pt x="5220" y="1520"/>
                      <a:pt x="5379" y="1375"/>
                      <a:pt x="5511" y="1216"/>
                    </a:cubicBezTo>
                    <a:lnTo>
                      <a:pt x="5616" y="1098"/>
                    </a:lnTo>
                    <a:cubicBezTo>
                      <a:pt x="5576" y="1071"/>
                      <a:pt x="5523" y="1057"/>
                      <a:pt x="5471" y="1045"/>
                    </a:cubicBezTo>
                    <a:lnTo>
                      <a:pt x="5167" y="952"/>
                    </a:lnTo>
                    <a:lnTo>
                      <a:pt x="4612" y="807"/>
                    </a:lnTo>
                    <a:lnTo>
                      <a:pt x="3740" y="582"/>
                    </a:lnTo>
                    <a:cubicBezTo>
                      <a:pt x="3740" y="582"/>
                      <a:pt x="3515" y="529"/>
                      <a:pt x="3304" y="476"/>
                    </a:cubicBezTo>
                    <a:cubicBezTo>
                      <a:pt x="3092" y="437"/>
                      <a:pt x="2868" y="384"/>
                      <a:pt x="2868" y="384"/>
                    </a:cubicBezTo>
                    <a:lnTo>
                      <a:pt x="1982" y="238"/>
                    </a:lnTo>
                    <a:cubicBezTo>
                      <a:pt x="1388" y="146"/>
                      <a:pt x="807" y="67"/>
                      <a:pt x="2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0" name="Google Shape;13220;p32"/>
              <p:cNvSpPr/>
              <p:nvPr/>
            </p:nvSpPr>
            <p:spPr>
              <a:xfrm>
                <a:off x="7082100" y="3352725"/>
                <a:ext cx="378900" cy="373100"/>
              </a:xfrm>
              <a:custGeom>
                <a:avLst/>
                <a:gdLst/>
                <a:ahLst/>
                <a:cxnLst/>
                <a:rect l="l" t="t" r="r" b="b"/>
                <a:pathLst>
                  <a:path w="15156" h="14924" extrusionOk="0">
                    <a:moveTo>
                      <a:pt x="7571" y="0"/>
                    </a:moveTo>
                    <a:cubicBezTo>
                      <a:pt x="5769" y="0"/>
                      <a:pt x="3961" y="678"/>
                      <a:pt x="2616" y="1876"/>
                    </a:cubicBezTo>
                    <a:cubicBezTo>
                      <a:pt x="1149" y="3158"/>
                      <a:pt x="238" y="5061"/>
                      <a:pt x="118" y="7003"/>
                    </a:cubicBezTo>
                    <a:cubicBezTo>
                      <a:pt x="0" y="8946"/>
                      <a:pt x="687" y="10954"/>
                      <a:pt x="1995" y="12408"/>
                    </a:cubicBezTo>
                    <a:cubicBezTo>
                      <a:pt x="3277" y="13874"/>
                      <a:pt x="5180" y="14799"/>
                      <a:pt x="7135" y="14905"/>
                    </a:cubicBezTo>
                    <a:cubicBezTo>
                      <a:pt x="7306" y="14917"/>
                      <a:pt x="7477" y="14924"/>
                      <a:pt x="7648" y="14924"/>
                    </a:cubicBezTo>
                    <a:cubicBezTo>
                      <a:pt x="9440" y="14924"/>
                      <a:pt x="11240" y="14237"/>
                      <a:pt x="12579" y="13055"/>
                    </a:cubicBezTo>
                    <a:cubicBezTo>
                      <a:pt x="14059" y="11760"/>
                      <a:pt x="15011" y="9844"/>
                      <a:pt x="15143" y="7875"/>
                    </a:cubicBezTo>
                    <a:lnTo>
                      <a:pt x="14495" y="7849"/>
                    </a:lnTo>
                    <a:cubicBezTo>
                      <a:pt x="14415" y="9646"/>
                      <a:pt x="13596" y="11430"/>
                      <a:pt x="12236" y="12672"/>
                    </a:cubicBezTo>
                    <a:cubicBezTo>
                      <a:pt x="10969" y="13850"/>
                      <a:pt x="9204" y="14541"/>
                      <a:pt x="7447" y="14541"/>
                    </a:cubicBezTo>
                    <a:cubicBezTo>
                      <a:pt x="7352" y="14541"/>
                      <a:pt x="7257" y="14539"/>
                      <a:pt x="7162" y="14535"/>
                    </a:cubicBezTo>
                    <a:cubicBezTo>
                      <a:pt x="5298" y="14455"/>
                      <a:pt x="3462" y="13597"/>
                      <a:pt x="2220" y="12196"/>
                    </a:cubicBezTo>
                    <a:cubicBezTo>
                      <a:pt x="951" y="10822"/>
                      <a:pt x="277" y="8893"/>
                      <a:pt x="396" y="7029"/>
                    </a:cubicBezTo>
                    <a:cubicBezTo>
                      <a:pt x="502" y="5153"/>
                      <a:pt x="1401" y="3329"/>
                      <a:pt x="2814" y="2114"/>
                    </a:cubicBezTo>
                    <a:cubicBezTo>
                      <a:pt x="4093" y="990"/>
                      <a:pt x="5783" y="375"/>
                      <a:pt x="7453" y="375"/>
                    </a:cubicBezTo>
                    <a:cubicBezTo>
                      <a:pt x="7630" y="375"/>
                      <a:pt x="7806" y="382"/>
                      <a:pt x="7981" y="396"/>
                    </a:cubicBezTo>
                    <a:cubicBezTo>
                      <a:pt x="9831" y="528"/>
                      <a:pt x="11602" y="1440"/>
                      <a:pt x="12764" y="2827"/>
                    </a:cubicBezTo>
                    <a:cubicBezTo>
                      <a:pt x="13358" y="3528"/>
                      <a:pt x="13808" y="4334"/>
                      <a:pt x="14086" y="5193"/>
                    </a:cubicBezTo>
                    <a:cubicBezTo>
                      <a:pt x="14218" y="5629"/>
                      <a:pt x="14336" y="6078"/>
                      <a:pt x="14415" y="6527"/>
                    </a:cubicBezTo>
                    <a:cubicBezTo>
                      <a:pt x="14415" y="6527"/>
                      <a:pt x="14456" y="6858"/>
                      <a:pt x="14468" y="7188"/>
                    </a:cubicBezTo>
                    <a:lnTo>
                      <a:pt x="14468" y="7836"/>
                    </a:lnTo>
                    <a:lnTo>
                      <a:pt x="15155" y="7875"/>
                    </a:lnTo>
                    <a:cubicBezTo>
                      <a:pt x="15155" y="7875"/>
                      <a:pt x="15143" y="7505"/>
                      <a:pt x="15129" y="7122"/>
                    </a:cubicBezTo>
                    <a:cubicBezTo>
                      <a:pt x="15090" y="6752"/>
                      <a:pt x="15037" y="6369"/>
                      <a:pt x="15037" y="6369"/>
                    </a:cubicBezTo>
                    <a:cubicBezTo>
                      <a:pt x="14984" y="6144"/>
                      <a:pt x="14918" y="5907"/>
                      <a:pt x="14865" y="5681"/>
                    </a:cubicBezTo>
                    <a:cubicBezTo>
                      <a:pt x="14799" y="5444"/>
                      <a:pt x="14720" y="5220"/>
                      <a:pt x="14641" y="4982"/>
                    </a:cubicBezTo>
                    <a:cubicBezTo>
                      <a:pt x="14310" y="4069"/>
                      <a:pt x="13795" y="3211"/>
                      <a:pt x="13147" y="2498"/>
                    </a:cubicBezTo>
                    <a:cubicBezTo>
                      <a:pt x="11852" y="1030"/>
                      <a:pt x="9949" y="105"/>
                      <a:pt x="8007" y="13"/>
                    </a:cubicBezTo>
                    <a:cubicBezTo>
                      <a:pt x="7862" y="4"/>
                      <a:pt x="7717" y="0"/>
                      <a:pt x="75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1" name="Google Shape;13221;p32"/>
              <p:cNvSpPr/>
              <p:nvPr/>
            </p:nvSpPr>
            <p:spPr>
              <a:xfrm>
                <a:off x="7173925" y="3443100"/>
                <a:ext cx="196900" cy="192350"/>
              </a:xfrm>
              <a:custGeom>
                <a:avLst/>
                <a:gdLst/>
                <a:ahLst/>
                <a:cxnLst/>
                <a:rect l="l" t="t" r="r" b="b"/>
                <a:pathLst>
                  <a:path w="7876" h="7694" extrusionOk="0">
                    <a:moveTo>
                      <a:pt x="3778" y="376"/>
                    </a:moveTo>
                    <a:cubicBezTo>
                      <a:pt x="3876" y="376"/>
                      <a:pt x="3973" y="380"/>
                      <a:pt x="4070" y="389"/>
                    </a:cubicBezTo>
                    <a:cubicBezTo>
                      <a:pt x="4981" y="468"/>
                      <a:pt x="5814" y="917"/>
                      <a:pt x="6382" y="1605"/>
                    </a:cubicBezTo>
                    <a:cubicBezTo>
                      <a:pt x="6660" y="1948"/>
                      <a:pt x="6871" y="2331"/>
                      <a:pt x="6990" y="2754"/>
                    </a:cubicBezTo>
                    <a:cubicBezTo>
                      <a:pt x="7043" y="2952"/>
                      <a:pt x="7109" y="3164"/>
                      <a:pt x="7148" y="3388"/>
                    </a:cubicBezTo>
                    <a:cubicBezTo>
                      <a:pt x="7148" y="3388"/>
                      <a:pt x="7162" y="3546"/>
                      <a:pt x="7189" y="3705"/>
                    </a:cubicBezTo>
                    <a:lnTo>
                      <a:pt x="7189" y="4022"/>
                    </a:lnTo>
                    <a:lnTo>
                      <a:pt x="7215" y="4024"/>
                    </a:lnTo>
                    <a:lnTo>
                      <a:pt x="7215" y="4024"/>
                    </a:lnTo>
                    <a:cubicBezTo>
                      <a:pt x="7174" y="4895"/>
                      <a:pt x="6804" y="5754"/>
                      <a:pt x="6144" y="6374"/>
                    </a:cubicBezTo>
                    <a:cubicBezTo>
                      <a:pt x="5517" y="6951"/>
                      <a:pt x="4676" y="7302"/>
                      <a:pt x="3813" y="7302"/>
                    </a:cubicBezTo>
                    <a:cubicBezTo>
                      <a:pt x="3767" y="7302"/>
                      <a:pt x="3720" y="7301"/>
                      <a:pt x="3674" y="7299"/>
                    </a:cubicBezTo>
                    <a:cubicBezTo>
                      <a:pt x="2749" y="7273"/>
                      <a:pt x="1863" y="6864"/>
                      <a:pt x="1229" y="6163"/>
                    </a:cubicBezTo>
                    <a:cubicBezTo>
                      <a:pt x="608" y="5476"/>
                      <a:pt x="277" y="4551"/>
                      <a:pt x="344" y="3613"/>
                    </a:cubicBezTo>
                    <a:cubicBezTo>
                      <a:pt x="397" y="2688"/>
                      <a:pt x="832" y="1802"/>
                      <a:pt x="1533" y="1208"/>
                    </a:cubicBezTo>
                    <a:cubicBezTo>
                      <a:pt x="2170" y="666"/>
                      <a:pt x="2974" y="376"/>
                      <a:pt x="3778" y="376"/>
                    </a:cubicBezTo>
                    <a:close/>
                    <a:moveTo>
                      <a:pt x="3901" y="0"/>
                    </a:moveTo>
                    <a:cubicBezTo>
                      <a:pt x="2963" y="0"/>
                      <a:pt x="2039" y="353"/>
                      <a:pt x="1334" y="983"/>
                    </a:cubicBezTo>
                    <a:cubicBezTo>
                      <a:pt x="582" y="1644"/>
                      <a:pt x="119" y="2595"/>
                      <a:pt x="66" y="3599"/>
                    </a:cubicBezTo>
                    <a:cubicBezTo>
                      <a:pt x="0" y="4603"/>
                      <a:pt x="344" y="5608"/>
                      <a:pt x="1005" y="6374"/>
                    </a:cubicBezTo>
                    <a:cubicBezTo>
                      <a:pt x="1678" y="7128"/>
                      <a:pt x="2629" y="7603"/>
                      <a:pt x="3647" y="7683"/>
                    </a:cubicBezTo>
                    <a:cubicBezTo>
                      <a:pt x="3744" y="7690"/>
                      <a:pt x="3840" y="7694"/>
                      <a:pt x="3936" y="7694"/>
                    </a:cubicBezTo>
                    <a:cubicBezTo>
                      <a:pt x="4857" y="7694"/>
                      <a:pt x="5770" y="7355"/>
                      <a:pt x="6488" y="6744"/>
                    </a:cubicBezTo>
                    <a:cubicBezTo>
                      <a:pt x="7268" y="6071"/>
                      <a:pt x="7770" y="5093"/>
                      <a:pt x="7849" y="4062"/>
                    </a:cubicBezTo>
                    <a:lnTo>
                      <a:pt x="7532" y="4042"/>
                    </a:lnTo>
                    <a:lnTo>
                      <a:pt x="7532" y="4042"/>
                    </a:lnTo>
                    <a:lnTo>
                      <a:pt x="7876" y="4062"/>
                    </a:lnTo>
                    <a:cubicBezTo>
                      <a:pt x="7876" y="4062"/>
                      <a:pt x="7862" y="3851"/>
                      <a:pt x="7849" y="3652"/>
                    </a:cubicBezTo>
                    <a:cubicBezTo>
                      <a:pt x="7809" y="3454"/>
                      <a:pt x="7783" y="3269"/>
                      <a:pt x="7783" y="3269"/>
                    </a:cubicBezTo>
                    <a:lnTo>
                      <a:pt x="7677" y="2899"/>
                    </a:lnTo>
                    <a:cubicBezTo>
                      <a:pt x="7638" y="2794"/>
                      <a:pt x="7585" y="2674"/>
                      <a:pt x="7545" y="2542"/>
                    </a:cubicBezTo>
                    <a:cubicBezTo>
                      <a:pt x="7374" y="2080"/>
                      <a:pt x="7096" y="1631"/>
                      <a:pt x="6752" y="1261"/>
                    </a:cubicBezTo>
                    <a:cubicBezTo>
                      <a:pt x="6079" y="507"/>
                      <a:pt x="5101" y="45"/>
                      <a:pt x="4097" y="5"/>
                    </a:cubicBezTo>
                    <a:cubicBezTo>
                      <a:pt x="4031" y="2"/>
                      <a:pt x="3966" y="0"/>
                      <a:pt x="39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2" name="Google Shape;13222;p32"/>
              <p:cNvSpPr/>
              <p:nvPr/>
            </p:nvSpPr>
            <p:spPr>
              <a:xfrm>
                <a:off x="7044425" y="3561475"/>
                <a:ext cx="635250" cy="382075"/>
              </a:xfrm>
              <a:custGeom>
                <a:avLst/>
                <a:gdLst/>
                <a:ahLst/>
                <a:cxnLst/>
                <a:rect l="l" t="t" r="r" b="b"/>
                <a:pathLst>
                  <a:path w="25410" h="15283" extrusionOk="0">
                    <a:moveTo>
                      <a:pt x="24763" y="1"/>
                    </a:moveTo>
                    <a:cubicBezTo>
                      <a:pt x="24617" y="2710"/>
                      <a:pt x="23824" y="5445"/>
                      <a:pt x="22305" y="7770"/>
                    </a:cubicBezTo>
                    <a:lnTo>
                      <a:pt x="21724" y="8642"/>
                    </a:lnTo>
                    <a:cubicBezTo>
                      <a:pt x="21512" y="8920"/>
                      <a:pt x="21287" y="9171"/>
                      <a:pt x="21063" y="9449"/>
                    </a:cubicBezTo>
                    <a:cubicBezTo>
                      <a:pt x="20640" y="10004"/>
                      <a:pt x="20112" y="10453"/>
                      <a:pt x="19622" y="10955"/>
                    </a:cubicBezTo>
                    <a:lnTo>
                      <a:pt x="18817" y="11616"/>
                    </a:lnTo>
                    <a:lnTo>
                      <a:pt x="18407" y="11946"/>
                    </a:lnTo>
                    <a:lnTo>
                      <a:pt x="17971" y="12236"/>
                    </a:lnTo>
                    <a:cubicBezTo>
                      <a:pt x="17680" y="12421"/>
                      <a:pt x="17390" y="12620"/>
                      <a:pt x="17085" y="12805"/>
                    </a:cubicBezTo>
                    <a:lnTo>
                      <a:pt x="16160" y="13293"/>
                    </a:lnTo>
                    <a:cubicBezTo>
                      <a:pt x="15857" y="13466"/>
                      <a:pt x="15540" y="13598"/>
                      <a:pt x="15209" y="13730"/>
                    </a:cubicBezTo>
                    <a:cubicBezTo>
                      <a:pt x="14892" y="13862"/>
                      <a:pt x="14575" y="14007"/>
                      <a:pt x="14231" y="14113"/>
                    </a:cubicBezTo>
                    <a:cubicBezTo>
                      <a:pt x="13570" y="14298"/>
                      <a:pt x="12910" y="14536"/>
                      <a:pt x="12210" y="14641"/>
                    </a:cubicBezTo>
                    <a:cubicBezTo>
                      <a:pt x="11254" y="14855"/>
                      <a:pt x="10279" y="14925"/>
                      <a:pt x="9307" y="14925"/>
                    </a:cubicBezTo>
                    <a:cubicBezTo>
                      <a:pt x="8895" y="14925"/>
                      <a:pt x="8483" y="14912"/>
                      <a:pt x="8074" y="14893"/>
                    </a:cubicBezTo>
                    <a:lnTo>
                      <a:pt x="7043" y="14773"/>
                    </a:lnTo>
                    <a:lnTo>
                      <a:pt x="6528" y="14708"/>
                    </a:lnTo>
                    <a:lnTo>
                      <a:pt x="6026" y="14588"/>
                    </a:lnTo>
                    <a:lnTo>
                      <a:pt x="5022" y="14351"/>
                    </a:lnTo>
                    <a:cubicBezTo>
                      <a:pt x="4691" y="14259"/>
                      <a:pt x="4361" y="14139"/>
                      <a:pt x="4044" y="14033"/>
                    </a:cubicBezTo>
                    <a:cubicBezTo>
                      <a:pt x="3383" y="13836"/>
                      <a:pt x="2776" y="13505"/>
                      <a:pt x="2154" y="13228"/>
                    </a:cubicBezTo>
                    <a:cubicBezTo>
                      <a:pt x="1851" y="13069"/>
                      <a:pt x="1546" y="12911"/>
                      <a:pt x="1229" y="12738"/>
                    </a:cubicBezTo>
                    <a:cubicBezTo>
                      <a:pt x="1229" y="12738"/>
                      <a:pt x="1018" y="12620"/>
                      <a:pt x="794" y="12501"/>
                    </a:cubicBezTo>
                    <a:cubicBezTo>
                      <a:pt x="582" y="12382"/>
                      <a:pt x="383" y="12236"/>
                      <a:pt x="383" y="12236"/>
                    </a:cubicBezTo>
                    <a:lnTo>
                      <a:pt x="1" y="12805"/>
                    </a:lnTo>
                    <a:cubicBezTo>
                      <a:pt x="1" y="12805"/>
                      <a:pt x="239" y="12964"/>
                      <a:pt x="476" y="13082"/>
                    </a:cubicBezTo>
                    <a:cubicBezTo>
                      <a:pt x="727" y="13201"/>
                      <a:pt x="965" y="13320"/>
                      <a:pt x="965" y="13320"/>
                    </a:cubicBezTo>
                    <a:cubicBezTo>
                      <a:pt x="1282" y="13466"/>
                      <a:pt x="1586" y="13611"/>
                      <a:pt x="1903" y="13769"/>
                    </a:cubicBezTo>
                    <a:cubicBezTo>
                      <a:pt x="2564" y="14021"/>
                      <a:pt x="3198" y="14338"/>
                      <a:pt x="3885" y="14509"/>
                    </a:cubicBezTo>
                    <a:cubicBezTo>
                      <a:pt x="4229" y="14615"/>
                      <a:pt x="4559" y="14721"/>
                      <a:pt x="4902" y="14814"/>
                    </a:cubicBezTo>
                    <a:lnTo>
                      <a:pt x="5947" y="15025"/>
                    </a:lnTo>
                    <a:lnTo>
                      <a:pt x="6462" y="15117"/>
                    </a:lnTo>
                    <a:lnTo>
                      <a:pt x="6990" y="15170"/>
                    </a:lnTo>
                    <a:lnTo>
                      <a:pt x="8047" y="15275"/>
                    </a:lnTo>
                    <a:cubicBezTo>
                      <a:pt x="8271" y="15280"/>
                      <a:pt x="8495" y="15282"/>
                      <a:pt x="8720" y="15282"/>
                    </a:cubicBezTo>
                    <a:cubicBezTo>
                      <a:pt x="9913" y="15282"/>
                      <a:pt x="11108" y="15210"/>
                      <a:pt x="12276" y="14932"/>
                    </a:cubicBezTo>
                    <a:cubicBezTo>
                      <a:pt x="12976" y="14826"/>
                      <a:pt x="13650" y="14576"/>
                      <a:pt x="14337" y="14377"/>
                    </a:cubicBezTo>
                    <a:cubicBezTo>
                      <a:pt x="14668" y="14271"/>
                      <a:pt x="14985" y="14113"/>
                      <a:pt x="15328" y="13981"/>
                    </a:cubicBezTo>
                    <a:cubicBezTo>
                      <a:pt x="15646" y="13848"/>
                      <a:pt x="15975" y="13716"/>
                      <a:pt x="16292" y="13545"/>
                    </a:cubicBezTo>
                    <a:lnTo>
                      <a:pt x="17231" y="13043"/>
                    </a:lnTo>
                    <a:cubicBezTo>
                      <a:pt x="17535" y="12858"/>
                      <a:pt x="17825" y="12659"/>
                      <a:pt x="18130" y="12462"/>
                    </a:cubicBezTo>
                    <a:lnTo>
                      <a:pt x="18579" y="12171"/>
                    </a:lnTo>
                    <a:lnTo>
                      <a:pt x="18988" y="11840"/>
                    </a:lnTo>
                    <a:lnTo>
                      <a:pt x="19821" y="11179"/>
                    </a:lnTo>
                    <a:cubicBezTo>
                      <a:pt x="20323" y="10677"/>
                      <a:pt x="20878" y="10215"/>
                      <a:pt x="21314" y="9660"/>
                    </a:cubicBezTo>
                    <a:cubicBezTo>
                      <a:pt x="21551" y="9396"/>
                      <a:pt x="21789" y="9132"/>
                      <a:pt x="22001" y="8854"/>
                    </a:cubicBezTo>
                    <a:lnTo>
                      <a:pt x="22622" y="7982"/>
                    </a:lnTo>
                    <a:cubicBezTo>
                      <a:pt x="24247" y="5643"/>
                      <a:pt x="25159" y="2842"/>
                      <a:pt x="25410" y="41"/>
                    </a:cubicBezTo>
                    <a:lnTo>
                      <a:pt x="247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3" name="Google Shape;13223;p32"/>
              <p:cNvSpPr/>
              <p:nvPr/>
            </p:nvSpPr>
            <p:spPr>
              <a:xfrm>
                <a:off x="7094300" y="3556200"/>
                <a:ext cx="495225" cy="297000"/>
              </a:xfrm>
              <a:custGeom>
                <a:avLst/>
                <a:gdLst/>
                <a:ahLst/>
                <a:cxnLst/>
                <a:rect l="l" t="t" r="r" b="b"/>
                <a:pathLst>
                  <a:path w="19809" h="11880" extrusionOk="0">
                    <a:moveTo>
                      <a:pt x="19160" y="0"/>
                    </a:moveTo>
                    <a:cubicBezTo>
                      <a:pt x="19042" y="2088"/>
                      <a:pt x="18447" y="4202"/>
                      <a:pt x="17284" y="5999"/>
                    </a:cubicBezTo>
                    <a:lnTo>
                      <a:pt x="16834" y="6674"/>
                    </a:lnTo>
                    <a:cubicBezTo>
                      <a:pt x="16676" y="6885"/>
                      <a:pt x="16505" y="7083"/>
                      <a:pt x="16332" y="7294"/>
                    </a:cubicBezTo>
                    <a:cubicBezTo>
                      <a:pt x="16015" y="7731"/>
                      <a:pt x="15592" y="8074"/>
                      <a:pt x="15222" y="8471"/>
                    </a:cubicBezTo>
                    <a:lnTo>
                      <a:pt x="14588" y="8973"/>
                    </a:lnTo>
                    <a:lnTo>
                      <a:pt x="14271" y="9237"/>
                    </a:lnTo>
                    <a:lnTo>
                      <a:pt x="13941" y="9461"/>
                    </a:lnTo>
                    <a:cubicBezTo>
                      <a:pt x="13716" y="9607"/>
                      <a:pt x="13492" y="9752"/>
                      <a:pt x="13254" y="9898"/>
                    </a:cubicBezTo>
                    <a:lnTo>
                      <a:pt x="12541" y="10280"/>
                    </a:lnTo>
                    <a:cubicBezTo>
                      <a:pt x="12315" y="10412"/>
                      <a:pt x="12065" y="10506"/>
                      <a:pt x="11813" y="10611"/>
                    </a:cubicBezTo>
                    <a:cubicBezTo>
                      <a:pt x="11563" y="10703"/>
                      <a:pt x="11311" y="10823"/>
                      <a:pt x="11061" y="10902"/>
                    </a:cubicBezTo>
                    <a:cubicBezTo>
                      <a:pt x="10532" y="11047"/>
                      <a:pt x="10030" y="11232"/>
                      <a:pt x="9501" y="11311"/>
                    </a:cubicBezTo>
                    <a:cubicBezTo>
                      <a:pt x="8781" y="11473"/>
                      <a:pt x="8049" y="11519"/>
                      <a:pt x="7316" y="11519"/>
                    </a:cubicBezTo>
                    <a:cubicBezTo>
                      <a:pt x="6974" y="11519"/>
                      <a:pt x="6631" y="11509"/>
                      <a:pt x="6290" y="11496"/>
                    </a:cubicBezTo>
                    <a:lnTo>
                      <a:pt x="5497" y="11390"/>
                    </a:lnTo>
                    <a:lnTo>
                      <a:pt x="5101" y="11337"/>
                    </a:lnTo>
                    <a:lnTo>
                      <a:pt x="4718" y="11245"/>
                    </a:lnTo>
                    <a:lnTo>
                      <a:pt x="3938" y="11060"/>
                    </a:lnTo>
                    <a:cubicBezTo>
                      <a:pt x="3688" y="10994"/>
                      <a:pt x="3436" y="10888"/>
                      <a:pt x="3185" y="10809"/>
                    </a:cubicBezTo>
                    <a:cubicBezTo>
                      <a:pt x="2683" y="10664"/>
                      <a:pt x="2220" y="10386"/>
                      <a:pt x="1745" y="10188"/>
                    </a:cubicBezTo>
                    <a:cubicBezTo>
                      <a:pt x="1507" y="10056"/>
                      <a:pt x="1269" y="9937"/>
                      <a:pt x="1031" y="9805"/>
                    </a:cubicBezTo>
                    <a:cubicBezTo>
                      <a:pt x="1031" y="9805"/>
                      <a:pt x="872" y="9725"/>
                      <a:pt x="701" y="9633"/>
                    </a:cubicBezTo>
                    <a:cubicBezTo>
                      <a:pt x="529" y="9540"/>
                      <a:pt x="384" y="9422"/>
                      <a:pt x="384" y="9422"/>
                    </a:cubicBezTo>
                    <a:lnTo>
                      <a:pt x="0" y="10003"/>
                    </a:lnTo>
                    <a:cubicBezTo>
                      <a:pt x="0" y="10003"/>
                      <a:pt x="185" y="10109"/>
                      <a:pt x="370" y="10201"/>
                    </a:cubicBezTo>
                    <a:cubicBezTo>
                      <a:pt x="569" y="10294"/>
                      <a:pt x="754" y="10386"/>
                      <a:pt x="754" y="10386"/>
                    </a:cubicBezTo>
                    <a:cubicBezTo>
                      <a:pt x="1005" y="10492"/>
                      <a:pt x="1242" y="10597"/>
                      <a:pt x="1494" y="10730"/>
                    </a:cubicBezTo>
                    <a:cubicBezTo>
                      <a:pt x="2009" y="10915"/>
                      <a:pt x="2498" y="11166"/>
                      <a:pt x="3027" y="11298"/>
                    </a:cubicBezTo>
                    <a:cubicBezTo>
                      <a:pt x="3291" y="11364"/>
                      <a:pt x="3555" y="11457"/>
                      <a:pt x="3820" y="11522"/>
                    </a:cubicBezTo>
                    <a:lnTo>
                      <a:pt x="4625" y="11681"/>
                    </a:lnTo>
                    <a:lnTo>
                      <a:pt x="5035" y="11760"/>
                    </a:lnTo>
                    <a:lnTo>
                      <a:pt x="5444" y="11800"/>
                    </a:lnTo>
                    <a:lnTo>
                      <a:pt x="6277" y="11880"/>
                    </a:lnTo>
                    <a:cubicBezTo>
                      <a:pt x="7374" y="11880"/>
                      <a:pt x="8484" y="11866"/>
                      <a:pt x="9554" y="11602"/>
                    </a:cubicBezTo>
                    <a:cubicBezTo>
                      <a:pt x="10109" y="11522"/>
                      <a:pt x="10624" y="11325"/>
                      <a:pt x="11153" y="11179"/>
                    </a:cubicBezTo>
                    <a:cubicBezTo>
                      <a:pt x="11417" y="11087"/>
                      <a:pt x="11655" y="10967"/>
                      <a:pt x="11919" y="10862"/>
                    </a:cubicBezTo>
                    <a:cubicBezTo>
                      <a:pt x="12171" y="10770"/>
                      <a:pt x="12435" y="10664"/>
                      <a:pt x="12673" y="10518"/>
                    </a:cubicBezTo>
                    <a:lnTo>
                      <a:pt x="13399" y="10136"/>
                    </a:lnTo>
                    <a:cubicBezTo>
                      <a:pt x="13637" y="9990"/>
                      <a:pt x="13862" y="9831"/>
                      <a:pt x="14100" y="9686"/>
                    </a:cubicBezTo>
                    <a:lnTo>
                      <a:pt x="14443" y="9461"/>
                    </a:lnTo>
                    <a:lnTo>
                      <a:pt x="14773" y="9211"/>
                    </a:lnTo>
                    <a:lnTo>
                      <a:pt x="15421" y="8695"/>
                    </a:lnTo>
                    <a:cubicBezTo>
                      <a:pt x="15804" y="8298"/>
                      <a:pt x="16240" y="7955"/>
                      <a:pt x="16584" y="7519"/>
                    </a:cubicBezTo>
                    <a:cubicBezTo>
                      <a:pt x="16755" y="7308"/>
                      <a:pt x="16954" y="7109"/>
                      <a:pt x="17125" y="6885"/>
                    </a:cubicBezTo>
                    <a:lnTo>
                      <a:pt x="17601" y="6211"/>
                    </a:lnTo>
                    <a:cubicBezTo>
                      <a:pt x="18883" y="4401"/>
                      <a:pt x="19597" y="2234"/>
                      <a:pt x="19808" y="40"/>
                    </a:cubicBezTo>
                    <a:lnTo>
                      <a:pt x="1916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4" name="Google Shape;13224;p32"/>
              <p:cNvSpPr/>
              <p:nvPr/>
            </p:nvSpPr>
            <p:spPr>
              <a:xfrm>
                <a:off x="6865050" y="3172025"/>
                <a:ext cx="228300" cy="709250"/>
              </a:xfrm>
              <a:custGeom>
                <a:avLst/>
                <a:gdLst/>
                <a:ahLst/>
                <a:cxnLst/>
                <a:rect l="l" t="t" r="r" b="b"/>
                <a:pathLst>
                  <a:path w="9132" h="28370" extrusionOk="0">
                    <a:moveTo>
                      <a:pt x="8827" y="0"/>
                    </a:moveTo>
                    <a:lnTo>
                      <a:pt x="7902" y="568"/>
                    </a:lnTo>
                    <a:cubicBezTo>
                      <a:pt x="7611" y="767"/>
                      <a:pt x="7347" y="978"/>
                      <a:pt x="7056" y="1176"/>
                    </a:cubicBezTo>
                    <a:cubicBezTo>
                      <a:pt x="6462" y="1546"/>
                      <a:pt x="5960" y="2048"/>
                      <a:pt x="5405" y="2497"/>
                    </a:cubicBezTo>
                    <a:lnTo>
                      <a:pt x="4651" y="3237"/>
                    </a:lnTo>
                    <a:lnTo>
                      <a:pt x="4281" y="3621"/>
                    </a:lnTo>
                    <a:lnTo>
                      <a:pt x="3952" y="4030"/>
                    </a:lnTo>
                    <a:lnTo>
                      <a:pt x="3277" y="4849"/>
                    </a:lnTo>
                    <a:lnTo>
                      <a:pt x="2683" y="5735"/>
                    </a:lnTo>
                    <a:cubicBezTo>
                      <a:pt x="2472" y="6012"/>
                      <a:pt x="2299" y="6329"/>
                      <a:pt x="2141" y="6634"/>
                    </a:cubicBezTo>
                    <a:cubicBezTo>
                      <a:pt x="1970" y="6951"/>
                      <a:pt x="1785" y="7254"/>
                      <a:pt x="1639" y="7585"/>
                    </a:cubicBezTo>
                    <a:cubicBezTo>
                      <a:pt x="1362" y="8232"/>
                      <a:pt x="1045" y="8866"/>
                      <a:pt x="860" y="9553"/>
                    </a:cubicBezTo>
                    <a:cubicBezTo>
                      <a:pt x="370" y="10901"/>
                      <a:pt x="173" y="12315"/>
                      <a:pt x="40" y="13729"/>
                    </a:cubicBezTo>
                    <a:cubicBezTo>
                      <a:pt x="0" y="15143"/>
                      <a:pt x="27" y="16583"/>
                      <a:pt x="344" y="17971"/>
                    </a:cubicBezTo>
                    <a:cubicBezTo>
                      <a:pt x="449" y="18671"/>
                      <a:pt x="701" y="19345"/>
                      <a:pt x="886" y="20032"/>
                    </a:cubicBezTo>
                    <a:cubicBezTo>
                      <a:pt x="1004" y="20362"/>
                      <a:pt x="1137" y="20693"/>
                      <a:pt x="1269" y="21023"/>
                    </a:cubicBezTo>
                    <a:cubicBezTo>
                      <a:pt x="1401" y="21353"/>
                      <a:pt x="1533" y="21683"/>
                      <a:pt x="1705" y="22000"/>
                    </a:cubicBezTo>
                    <a:lnTo>
                      <a:pt x="2194" y="22952"/>
                    </a:lnTo>
                    <a:lnTo>
                      <a:pt x="2762" y="23850"/>
                    </a:lnTo>
                    <a:lnTo>
                      <a:pt x="3039" y="24300"/>
                    </a:lnTo>
                    <a:lnTo>
                      <a:pt x="3370" y="24722"/>
                    </a:lnTo>
                    <a:lnTo>
                      <a:pt x="4031" y="25555"/>
                    </a:lnTo>
                    <a:cubicBezTo>
                      <a:pt x="4519" y="26057"/>
                      <a:pt x="4968" y="26612"/>
                      <a:pt x="5523" y="27062"/>
                    </a:cubicBezTo>
                    <a:cubicBezTo>
                      <a:pt x="5788" y="27286"/>
                      <a:pt x="6052" y="27524"/>
                      <a:pt x="6330" y="27749"/>
                    </a:cubicBezTo>
                    <a:lnTo>
                      <a:pt x="7188" y="28369"/>
                    </a:lnTo>
                    <a:lnTo>
                      <a:pt x="7546" y="27828"/>
                    </a:lnTo>
                    <a:lnTo>
                      <a:pt x="6700" y="27259"/>
                    </a:lnTo>
                    <a:cubicBezTo>
                      <a:pt x="6422" y="27062"/>
                      <a:pt x="6171" y="26837"/>
                      <a:pt x="5907" y="26625"/>
                    </a:cubicBezTo>
                    <a:cubicBezTo>
                      <a:pt x="5352" y="26202"/>
                      <a:pt x="4903" y="25688"/>
                      <a:pt x="4401" y="25212"/>
                    </a:cubicBezTo>
                    <a:lnTo>
                      <a:pt x="3740" y="24419"/>
                    </a:lnTo>
                    <a:lnTo>
                      <a:pt x="3409" y="24023"/>
                    </a:lnTo>
                    <a:lnTo>
                      <a:pt x="3119" y="23600"/>
                    </a:lnTo>
                    <a:lnTo>
                      <a:pt x="2537" y="22740"/>
                    </a:lnTo>
                    <a:lnTo>
                      <a:pt x="2035" y="21829"/>
                    </a:lnTo>
                    <a:cubicBezTo>
                      <a:pt x="1864" y="21525"/>
                      <a:pt x="1718" y="21208"/>
                      <a:pt x="1600" y="20890"/>
                    </a:cubicBezTo>
                    <a:cubicBezTo>
                      <a:pt x="1467" y="20561"/>
                      <a:pt x="1322" y="20244"/>
                      <a:pt x="1203" y="19926"/>
                    </a:cubicBezTo>
                    <a:cubicBezTo>
                      <a:pt x="1004" y="19252"/>
                      <a:pt x="754" y="18591"/>
                      <a:pt x="634" y="17904"/>
                    </a:cubicBezTo>
                    <a:cubicBezTo>
                      <a:pt x="317" y="16544"/>
                      <a:pt x="278" y="15129"/>
                      <a:pt x="317" y="13742"/>
                    </a:cubicBezTo>
                    <a:cubicBezTo>
                      <a:pt x="449" y="12355"/>
                      <a:pt x="648" y="10968"/>
                      <a:pt x="1137" y="9659"/>
                    </a:cubicBezTo>
                    <a:cubicBezTo>
                      <a:pt x="1335" y="8986"/>
                      <a:pt x="1665" y="8364"/>
                      <a:pt x="1929" y="7730"/>
                    </a:cubicBezTo>
                    <a:cubicBezTo>
                      <a:pt x="2088" y="7413"/>
                      <a:pt x="2273" y="7122"/>
                      <a:pt x="2445" y="6819"/>
                    </a:cubicBezTo>
                    <a:cubicBezTo>
                      <a:pt x="2616" y="6514"/>
                      <a:pt x="2789" y="6211"/>
                      <a:pt x="3000" y="5933"/>
                    </a:cubicBezTo>
                    <a:lnTo>
                      <a:pt x="3608" y="5101"/>
                    </a:lnTo>
                    <a:lnTo>
                      <a:pt x="4281" y="4321"/>
                    </a:lnTo>
                    <a:lnTo>
                      <a:pt x="4625" y="3924"/>
                    </a:lnTo>
                    <a:lnTo>
                      <a:pt x="4995" y="3568"/>
                    </a:lnTo>
                    <a:lnTo>
                      <a:pt x="5749" y="2867"/>
                    </a:lnTo>
                    <a:cubicBezTo>
                      <a:pt x="6290" y="2458"/>
                      <a:pt x="6806" y="1995"/>
                      <a:pt x="7400" y="1652"/>
                    </a:cubicBezTo>
                    <a:cubicBezTo>
                      <a:pt x="7690" y="1480"/>
                      <a:pt x="7969" y="1269"/>
                      <a:pt x="8272" y="1084"/>
                    </a:cubicBezTo>
                    <a:lnTo>
                      <a:pt x="9131" y="608"/>
                    </a:lnTo>
                    <a:lnTo>
                      <a:pt x="88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5" name="Google Shape;13225;p32"/>
              <p:cNvSpPr/>
              <p:nvPr/>
            </p:nvSpPr>
            <p:spPr>
              <a:xfrm>
                <a:off x="6955900" y="3252625"/>
                <a:ext cx="178075" cy="553000"/>
              </a:xfrm>
              <a:custGeom>
                <a:avLst/>
                <a:gdLst/>
                <a:ahLst/>
                <a:cxnLst/>
                <a:rect l="l" t="t" r="r" b="b"/>
                <a:pathLst>
                  <a:path w="7123" h="22120" extrusionOk="0">
                    <a:moveTo>
                      <a:pt x="6819" y="0"/>
                    </a:moveTo>
                    <a:lnTo>
                      <a:pt x="6105" y="450"/>
                    </a:lnTo>
                    <a:cubicBezTo>
                      <a:pt x="5880" y="621"/>
                      <a:pt x="5682" y="793"/>
                      <a:pt x="5457" y="938"/>
                    </a:cubicBezTo>
                    <a:cubicBezTo>
                      <a:pt x="4981" y="1229"/>
                      <a:pt x="4599" y="1639"/>
                      <a:pt x="4176" y="1969"/>
                    </a:cubicBezTo>
                    <a:lnTo>
                      <a:pt x="3595" y="2564"/>
                    </a:lnTo>
                    <a:lnTo>
                      <a:pt x="3304" y="2855"/>
                    </a:lnTo>
                    <a:lnTo>
                      <a:pt x="3040" y="3172"/>
                    </a:lnTo>
                    <a:lnTo>
                      <a:pt x="2524" y="3819"/>
                    </a:lnTo>
                    <a:lnTo>
                      <a:pt x="2062" y="4506"/>
                    </a:lnTo>
                    <a:cubicBezTo>
                      <a:pt x="1903" y="4731"/>
                      <a:pt x="1771" y="4969"/>
                      <a:pt x="1639" y="5207"/>
                    </a:cubicBezTo>
                    <a:cubicBezTo>
                      <a:pt x="1507" y="5457"/>
                      <a:pt x="1375" y="5695"/>
                      <a:pt x="1255" y="5933"/>
                    </a:cubicBezTo>
                    <a:cubicBezTo>
                      <a:pt x="1058" y="6449"/>
                      <a:pt x="793" y="6937"/>
                      <a:pt x="647" y="7479"/>
                    </a:cubicBezTo>
                    <a:cubicBezTo>
                      <a:pt x="277" y="8510"/>
                      <a:pt x="133" y="9620"/>
                      <a:pt x="13" y="10716"/>
                    </a:cubicBezTo>
                    <a:cubicBezTo>
                      <a:pt x="0" y="11813"/>
                      <a:pt x="0" y="12936"/>
                      <a:pt x="251" y="14007"/>
                    </a:cubicBezTo>
                    <a:cubicBezTo>
                      <a:pt x="330" y="14562"/>
                      <a:pt x="529" y="15077"/>
                      <a:pt x="661" y="15605"/>
                    </a:cubicBezTo>
                    <a:cubicBezTo>
                      <a:pt x="753" y="15869"/>
                      <a:pt x="859" y="16121"/>
                      <a:pt x="965" y="16385"/>
                    </a:cubicBezTo>
                    <a:cubicBezTo>
                      <a:pt x="1058" y="16636"/>
                      <a:pt x="1163" y="16900"/>
                      <a:pt x="1295" y="17138"/>
                    </a:cubicBezTo>
                    <a:lnTo>
                      <a:pt x="1665" y="17878"/>
                    </a:lnTo>
                    <a:lnTo>
                      <a:pt x="2101" y="18579"/>
                    </a:lnTo>
                    <a:lnTo>
                      <a:pt x="2326" y="18935"/>
                    </a:lnTo>
                    <a:lnTo>
                      <a:pt x="2577" y="19266"/>
                    </a:lnTo>
                    <a:lnTo>
                      <a:pt x="3092" y="19913"/>
                    </a:lnTo>
                    <a:cubicBezTo>
                      <a:pt x="3475" y="20309"/>
                      <a:pt x="3819" y="20746"/>
                      <a:pt x="4255" y="21089"/>
                    </a:cubicBezTo>
                    <a:cubicBezTo>
                      <a:pt x="4467" y="21274"/>
                      <a:pt x="4664" y="21472"/>
                      <a:pt x="4876" y="21644"/>
                    </a:cubicBezTo>
                    <a:lnTo>
                      <a:pt x="5550" y="22120"/>
                    </a:lnTo>
                    <a:lnTo>
                      <a:pt x="5906" y="21591"/>
                    </a:lnTo>
                    <a:lnTo>
                      <a:pt x="5246" y="21155"/>
                    </a:lnTo>
                    <a:cubicBezTo>
                      <a:pt x="5034" y="20996"/>
                      <a:pt x="4837" y="20825"/>
                      <a:pt x="4625" y="20653"/>
                    </a:cubicBezTo>
                    <a:cubicBezTo>
                      <a:pt x="4202" y="20349"/>
                      <a:pt x="3859" y="19939"/>
                      <a:pt x="3475" y="19583"/>
                    </a:cubicBezTo>
                    <a:lnTo>
                      <a:pt x="2960" y="18961"/>
                    </a:lnTo>
                    <a:lnTo>
                      <a:pt x="2696" y="18658"/>
                    </a:lnTo>
                    <a:lnTo>
                      <a:pt x="2471" y="18327"/>
                    </a:lnTo>
                    <a:lnTo>
                      <a:pt x="2022" y="17666"/>
                    </a:lnTo>
                    <a:lnTo>
                      <a:pt x="1639" y="16967"/>
                    </a:lnTo>
                    <a:cubicBezTo>
                      <a:pt x="1493" y="16742"/>
                      <a:pt x="1387" y="16491"/>
                      <a:pt x="1282" y="16239"/>
                    </a:cubicBezTo>
                    <a:cubicBezTo>
                      <a:pt x="1190" y="15989"/>
                      <a:pt x="1070" y="15751"/>
                      <a:pt x="978" y="15499"/>
                    </a:cubicBezTo>
                    <a:cubicBezTo>
                      <a:pt x="832" y="14985"/>
                      <a:pt x="621" y="14483"/>
                      <a:pt x="555" y="13940"/>
                    </a:cubicBezTo>
                    <a:cubicBezTo>
                      <a:pt x="291" y="12897"/>
                      <a:pt x="277" y="11813"/>
                      <a:pt x="291" y="10730"/>
                    </a:cubicBezTo>
                    <a:cubicBezTo>
                      <a:pt x="410" y="9659"/>
                      <a:pt x="555" y="8576"/>
                      <a:pt x="938" y="7571"/>
                    </a:cubicBezTo>
                    <a:cubicBezTo>
                      <a:pt x="1084" y="7057"/>
                      <a:pt x="1348" y="6581"/>
                      <a:pt x="1546" y="6079"/>
                    </a:cubicBezTo>
                    <a:cubicBezTo>
                      <a:pt x="1678" y="5854"/>
                      <a:pt x="1824" y="5616"/>
                      <a:pt x="1956" y="5392"/>
                    </a:cubicBezTo>
                    <a:cubicBezTo>
                      <a:pt x="2074" y="5154"/>
                      <a:pt x="2220" y="4929"/>
                      <a:pt x="2379" y="4717"/>
                    </a:cubicBezTo>
                    <a:lnTo>
                      <a:pt x="2855" y="4070"/>
                    </a:lnTo>
                    <a:lnTo>
                      <a:pt x="3383" y="3462"/>
                    </a:lnTo>
                    <a:lnTo>
                      <a:pt x="3634" y="3172"/>
                    </a:lnTo>
                    <a:lnTo>
                      <a:pt x="3938" y="2894"/>
                    </a:lnTo>
                    <a:lnTo>
                      <a:pt x="4506" y="2352"/>
                    </a:lnTo>
                    <a:cubicBezTo>
                      <a:pt x="4942" y="2048"/>
                      <a:pt x="5325" y="1678"/>
                      <a:pt x="5788" y="1428"/>
                    </a:cubicBezTo>
                    <a:cubicBezTo>
                      <a:pt x="6026" y="1295"/>
                      <a:pt x="6237" y="1123"/>
                      <a:pt x="6461" y="978"/>
                    </a:cubicBezTo>
                    <a:lnTo>
                      <a:pt x="7122" y="621"/>
                    </a:lnTo>
                    <a:lnTo>
                      <a:pt x="681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6" name="Google Shape;13226;p32"/>
              <p:cNvSpPr/>
              <p:nvPr/>
            </p:nvSpPr>
            <p:spPr>
              <a:xfrm>
                <a:off x="7086050" y="3132200"/>
                <a:ext cx="594300" cy="430300"/>
              </a:xfrm>
              <a:custGeom>
                <a:avLst/>
                <a:gdLst/>
                <a:ahLst/>
                <a:cxnLst/>
                <a:rect l="l" t="t" r="r" b="b"/>
                <a:pathLst>
                  <a:path w="23772" h="17212" extrusionOk="0">
                    <a:moveTo>
                      <a:pt x="7167" y="1"/>
                    </a:moveTo>
                    <a:cubicBezTo>
                      <a:pt x="4701" y="1"/>
                      <a:pt x="2211" y="513"/>
                      <a:pt x="1" y="1606"/>
                    </a:cubicBezTo>
                    <a:lnTo>
                      <a:pt x="291" y="2187"/>
                    </a:lnTo>
                    <a:cubicBezTo>
                      <a:pt x="2536" y="972"/>
                      <a:pt x="5143" y="397"/>
                      <a:pt x="7740" y="397"/>
                    </a:cubicBezTo>
                    <a:cubicBezTo>
                      <a:pt x="7908" y="397"/>
                      <a:pt x="8077" y="399"/>
                      <a:pt x="8246" y="404"/>
                    </a:cubicBezTo>
                    <a:cubicBezTo>
                      <a:pt x="9620" y="510"/>
                      <a:pt x="11021" y="695"/>
                      <a:pt x="12328" y="1171"/>
                    </a:cubicBezTo>
                    <a:cubicBezTo>
                      <a:pt x="13015" y="1356"/>
                      <a:pt x="13637" y="1659"/>
                      <a:pt x="14284" y="1937"/>
                    </a:cubicBezTo>
                    <a:cubicBezTo>
                      <a:pt x="14601" y="2082"/>
                      <a:pt x="14892" y="2267"/>
                      <a:pt x="15209" y="2425"/>
                    </a:cubicBezTo>
                    <a:cubicBezTo>
                      <a:pt x="15513" y="2598"/>
                      <a:pt x="15817" y="2769"/>
                      <a:pt x="16095" y="2980"/>
                    </a:cubicBezTo>
                    <a:lnTo>
                      <a:pt x="16953" y="3575"/>
                    </a:lnTo>
                    <a:cubicBezTo>
                      <a:pt x="17231" y="3787"/>
                      <a:pt x="17495" y="4025"/>
                      <a:pt x="17760" y="4249"/>
                    </a:cubicBezTo>
                    <a:lnTo>
                      <a:pt x="18156" y="4592"/>
                    </a:lnTo>
                    <a:lnTo>
                      <a:pt x="18526" y="4962"/>
                    </a:lnTo>
                    <a:lnTo>
                      <a:pt x="19240" y="5716"/>
                    </a:lnTo>
                    <a:cubicBezTo>
                      <a:pt x="19662" y="6271"/>
                      <a:pt x="20138" y="6786"/>
                      <a:pt x="20494" y="7381"/>
                    </a:cubicBezTo>
                    <a:cubicBezTo>
                      <a:pt x="20679" y="7672"/>
                      <a:pt x="20878" y="7962"/>
                      <a:pt x="21049" y="8266"/>
                    </a:cubicBezTo>
                    <a:lnTo>
                      <a:pt x="21525" y="9191"/>
                    </a:lnTo>
                    <a:cubicBezTo>
                      <a:pt x="21683" y="9495"/>
                      <a:pt x="21803" y="9812"/>
                      <a:pt x="21935" y="10142"/>
                    </a:cubicBezTo>
                    <a:cubicBezTo>
                      <a:pt x="22053" y="10459"/>
                      <a:pt x="22199" y="10776"/>
                      <a:pt x="22291" y="11107"/>
                    </a:cubicBezTo>
                    <a:cubicBezTo>
                      <a:pt x="22476" y="11768"/>
                      <a:pt x="22701" y="12428"/>
                      <a:pt x="22793" y="13102"/>
                    </a:cubicBezTo>
                    <a:cubicBezTo>
                      <a:pt x="22846" y="13445"/>
                      <a:pt x="22926" y="13776"/>
                      <a:pt x="22952" y="14120"/>
                    </a:cubicBezTo>
                    <a:lnTo>
                      <a:pt x="23031" y="15150"/>
                    </a:lnTo>
                    <a:cubicBezTo>
                      <a:pt x="23058" y="15480"/>
                      <a:pt x="23071" y="15838"/>
                      <a:pt x="23071" y="16181"/>
                    </a:cubicBezTo>
                    <a:lnTo>
                      <a:pt x="23084" y="17172"/>
                    </a:lnTo>
                    <a:lnTo>
                      <a:pt x="23771" y="17212"/>
                    </a:lnTo>
                    <a:lnTo>
                      <a:pt x="23706" y="16128"/>
                    </a:lnTo>
                    <a:cubicBezTo>
                      <a:pt x="23692" y="15785"/>
                      <a:pt x="23666" y="15441"/>
                      <a:pt x="23626" y="15084"/>
                    </a:cubicBezTo>
                    <a:lnTo>
                      <a:pt x="23507" y="14041"/>
                    </a:lnTo>
                    <a:cubicBezTo>
                      <a:pt x="23454" y="13697"/>
                      <a:pt x="23362" y="13353"/>
                      <a:pt x="23296" y="13010"/>
                    </a:cubicBezTo>
                    <a:cubicBezTo>
                      <a:pt x="23177" y="12309"/>
                      <a:pt x="22926" y="11636"/>
                      <a:pt x="22714" y="10961"/>
                    </a:cubicBezTo>
                    <a:cubicBezTo>
                      <a:pt x="22608" y="10631"/>
                      <a:pt x="22450" y="10301"/>
                      <a:pt x="22318" y="9983"/>
                    </a:cubicBezTo>
                    <a:cubicBezTo>
                      <a:pt x="22173" y="9654"/>
                      <a:pt x="22041" y="9323"/>
                      <a:pt x="21856" y="9019"/>
                    </a:cubicBezTo>
                    <a:lnTo>
                      <a:pt x="21354" y="8081"/>
                    </a:lnTo>
                    <a:cubicBezTo>
                      <a:pt x="21169" y="7777"/>
                      <a:pt x="20970" y="7487"/>
                      <a:pt x="20772" y="7196"/>
                    </a:cubicBezTo>
                    <a:cubicBezTo>
                      <a:pt x="20402" y="6588"/>
                      <a:pt x="19913" y="6072"/>
                      <a:pt x="19464" y="5517"/>
                    </a:cubicBezTo>
                    <a:lnTo>
                      <a:pt x="18724" y="4751"/>
                    </a:lnTo>
                    <a:lnTo>
                      <a:pt x="18354" y="4381"/>
                    </a:lnTo>
                    <a:lnTo>
                      <a:pt x="17945" y="4037"/>
                    </a:lnTo>
                    <a:cubicBezTo>
                      <a:pt x="17667" y="3799"/>
                      <a:pt x="17402" y="3575"/>
                      <a:pt x="17125" y="3350"/>
                    </a:cubicBezTo>
                    <a:lnTo>
                      <a:pt x="16253" y="2742"/>
                    </a:lnTo>
                    <a:cubicBezTo>
                      <a:pt x="15963" y="2531"/>
                      <a:pt x="15658" y="2360"/>
                      <a:pt x="15341" y="2187"/>
                    </a:cubicBezTo>
                    <a:cubicBezTo>
                      <a:pt x="15024" y="2016"/>
                      <a:pt x="14720" y="1831"/>
                      <a:pt x="14403" y="1673"/>
                    </a:cubicBezTo>
                    <a:cubicBezTo>
                      <a:pt x="13755" y="1395"/>
                      <a:pt x="13108" y="1078"/>
                      <a:pt x="12434" y="880"/>
                    </a:cubicBezTo>
                    <a:cubicBezTo>
                      <a:pt x="11086" y="390"/>
                      <a:pt x="9673" y="179"/>
                      <a:pt x="8259" y="34"/>
                    </a:cubicBezTo>
                    <a:cubicBezTo>
                      <a:pt x="7896" y="12"/>
                      <a:pt x="7532" y="1"/>
                      <a:pt x="716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7" name="Google Shape;13227;p32"/>
              <p:cNvSpPr/>
              <p:nvPr/>
            </p:nvSpPr>
            <p:spPr>
              <a:xfrm>
                <a:off x="7126675" y="3222225"/>
                <a:ext cx="463150" cy="335000"/>
              </a:xfrm>
              <a:custGeom>
                <a:avLst/>
                <a:gdLst/>
                <a:ahLst/>
                <a:cxnLst/>
                <a:rect l="l" t="t" r="r" b="b"/>
                <a:pathLst>
                  <a:path w="18526" h="13400" extrusionOk="0">
                    <a:moveTo>
                      <a:pt x="5194" y="1"/>
                    </a:moveTo>
                    <a:lnTo>
                      <a:pt x="4784" y="27"/>
                    </a:lnTo>
                    <a:lnTo>
                      <a:pt x="3952" y="93"/>
                    </a:lnTo>
                    <a:cubicBezTo>
                      <a:pt x="3687" y="119"/>
                      <a:pt x="3409" y="186"/>
                      <a:pt x="3132" y="225"/>
                    </a:cubicBezTo>
                    <a:cubicBezTo>
                      <a:pt x="2590" y="292"/>
                      <a:pt x="2062" y="489"/>
                      <a:pt x="1533" y="621"/>
                    </a:cubicBezTo>
                    <a:cubicBezTo>
                      <a:pt x="1269" y="701"/>
                      <a:pt x="1018" y="820"/>
                      <a:pt x="754" y="912"/>
                    </a:cubicBezTo>
                    <a:cubicBezTo>
                      <a:pt x="502" y="1005"/>
                      <a:pt x="238" y="1097"/>
                      <a:pt x="0" y="1243"/>
                    </a:cubicBezTo>
                    <a:lnTo>
                      <a:pt x="291" y="1811"/>
                    </a:lnTo>
                    <a:cubicBezTo>
                      <a:pt x="516" y="1678"/>
                      <a:pt x="754" y="1573"/>
                      <a:pt x="992" y="1467"/>
                    </a:cubicBezTo>
                    <a:cubicBezTo>
                      <a:pt x="1242" y="1375"/>
                      <a:pt x="1480" y="1256"/>
                      <a:pt x="1718" y="1164"/>
                    </a:cubicBezTo>
                    <a:cubicBezTo>
                      <a:pt x="2220" y="1018"/>
                      <a:pt x="2722" y="806"/>
                      <a:pt x="3238" y="727"/>
                    </a:cubicBezTo>
                    <a:cubicBezTo>
                      <a:pt x="3502" y="674"/>
                      <a:pt x="3753" y="609"/>
                      <a:pt x="4017" y="556"/>
                    </a:cubicBezTo>
                    <a:lnTo>
                      <a:pt x="4810" y="477"/>
                    </a:lnTo>
                    <a:lnTo>
                      <a:pt x="5206" y="424"/>
                    </a:lnTo>
                    <a:lnTo>
                      <a:pt x="5617" y="424"/>
                    </a:lnTo>
                    <a:lnTo>
                      <a:pt x="6422" y="410"/>
                    </a:lnTo>
                    <a:cubicBezTo>
                      <a:pt x="7479" y="503"/>
                      <a:pt x="8563" y="635"/>
                      <a:pt x="9581" y="1005"/>
                    </a:cubicBezTo>
                    <a:cubicBezTo>
                      <a:pt x="10109" y="1137"/>
                      <a:pt x="10585" y="1388"/>
                      <a:pt x="11087" y="1586"/>
                    </a:cubicBezTo>
                    <a:cubicBezTo>
                      <a:pt x="11325" y="1705"/>
                      <a:pt x="11549" y="1851"/>
                      <a:pt x="11787" y="1969"/>
                    </a:cubicBezTo>
                    <a:cubicBezTo>
                      <a:pt x="12025" y="2101"/>
                      <a:pt x="12263" y="2233"/>
                      <a:pt x="12488" y="2392"/>
                    </a:cubicBezTo>
                    <a:lnTo>
                      <a:pt x="13148" y="2855"/>
                    </a:lnTo>
                    <a:cubicBezTo>
                      <a:pt x="13360" y="3026"/>
                      <a:pt x="13557" y="3211"/>
                      <a:pt x="13769" y="3383"/>
                    </a:cubicBezTo>
                    <a:lnTo>
                      <a:pt x="14073" y="3648"/>
                    </a:lnTo>
                    <a:lnTo>
                      <a:pt x="14350" y="3938"/>
                    </a:lnTo>
                    <a:lnTo>
                      <a:pt x="14919" y="4520"/>
                    </a:lnTo>
                    <a:cubicBezTo>
                      <a:pt x="15236" y="4955"/>
                      <a:pt x="15606" y="5339"/>
                      <a:pt x="15870" y="5815"/>
                    </a:cubicBezTo>
                    <a:cubicBezTo>
                      <a:pt x="16015" y="6039"/>
                      <a:pt x="16174" y="6250"/>
                      <a:pt x="16306" y="6488"/>
                    </a:cubicBezTo>
                    <a:lnTo>
                      <a:pt x="16663" y="7202"/>
                    </a:lnTo>
                    <a:cubicBezTo>
                      <a:pt x="16795" y="7440"/>
                      <a:pt x="16875" y="7691"/>
                      <a:pt x="16980" y="7942"/>
                    </a:cubicBezTo>
                    <a:cubicBezTo>
                      <a:pt x="17060" y="8193"/>
                      <a:pt x="17178" y="8431"/>
                      <a:pt x="17257" y="8682"/>
                    </a:cubicBezTo>
                    <a:cubicBezTo>
                      <a:pt x="17389" y="9197"/>
                      <a:pt x="17562" y="9700"/>
                      <a:pt x="17627" y="10228"/>
                    </a:cubicBezTo>
                    <a:cubicBezTo>
                      <a:pt x="17667" y="10492"/>
                      <a:pt x="17720" y="10743"/>
                      <a:pt x="17747" y="11007"/>
                    </a:cubicBezTo>
                    <a:lnTo>
                      <a:pt x="17800" y="11800"/>
                    </a:lnTo>
                    <a:cubicBezTo>
                      <a:pt x="17826" y="12052"/>
                      <a:pt x="17826" y="12329"/>
                      <a:pt x="17839" y="12593"/>
                    </a:cubicBezTo>
                    <a:lnTo>
                      <a:pt x="17839" y="13359"/>
                    </a:lnTo>
                    <a:lnTo>
                      <a:pt x="18526" y="13399"/>
                    </a:lnTo>
                    <a:lnTo>
                      <a:pt x="18473" y="12554"/>
                    </a:lnTo>
                    <a:cubicBezTo>
                      <a:pt x="18460" y="12289"/>
                      <a:pt x="18434" y="12025"/>
                      <a:pt x="18394" y="11747"/>
                    </a:cubicBezTo>
                    <a:lnTo>
                      <a:pt x="18288" y="10928"/>
                    </a:lnTo>
                    <a:cubicBezTo>
                      <a:pt x="18249" y="10664"/>
                      <a:pt x="18182" y="10399"/>
                      <a:pt x="18117" y="10122"/>
                    </a:cubicBezTo>
                    <a:cubicBezTo>
                      <a:pt x="18037" y="9580"/>
                      <a:pt x="17826" y="9065"/>
                      <a:pt x="17667" y="8537"/>
                    </a:cubicBezTo>
                    <a:cubicBezTo>
                      <a:pt x="17588" y="8285"/>
                      <a:pt x="17456" y="8035"/>
                      <a:pt x="17350" y="7783"/>
                    </a:cubicBezTo>
                    <a:cubicBezTo>
                      <a:pt x="17245" y="7533"/>
                      <a:pt x="17152" y="7268"/>
                      <a:pt x="17007" y="7030"/>
                    </a:cubicBezTo>
                    <a:lnTo>
                      <a:pt x="16610" y="6317"/>
                    </a:lnTo>
                    <a:cubicBezTo>
                      <a:pt x="16464" y="6079"/>
                      <a:pt x="16306" y="5854"/>
                      <a:pt x="16147" y="5616"/>
                    </a:cubicBezTo>
                    <a:cubicBezTo>
                      <a:pt x="15870" y="5154"/>
                      <a:pt x="15474" y="4758"/>
                      <a:pt x="15143" y="4321"/>
                    </a:cubicBezTo>
                    <a:lnTo>
                      <a:pt x="14562" y="3727"/>
                    </a:lnTo>
                    <a:lnTo>
                      <a:pt x="14271" y="3436"/>
                    </a:lnTo>
                    <a:lnTo>
                      <a:pt x="13954" y="3172"/>
                    </a:lnTo>
                    <a:cubicBezTo>
                      <a:pt x="13742" y="2987"/>
                      <a:pt x="13531" y="2802"/>
                      <a:pt x="13320" y="2630"/>
                    </a:cubicBezTo>
                    <a:lnTo>
                      <a:pt x="12632" y="2168"/>
                    </a:lnTo>
                    <a:cubicBezTo>
                      <a:pt x="12408" y="1996"/>
                      <a:pt x="12171" y="1863"/>
                      <a:pt x="11933" y="1731"/>
                    </a:cubicBezTo>
                    <a:cubicBezTo>
                      <a:pt x="11681" y="1599"/>
                      <a:pt x="11457" y="1454"/>
                      <a:pt x="11205" y="1335"/>
                    </a:cubicBezTo>
                    <a:cubicBezTo>
                      <a:pt x="10691" y="1123"/>
                      <a:pt x="10215" y="859"/>
                      <a:pt x="9673" y="714"/>
                    </a:cubicBezTo>
                    <a:cubicBezTo>
                      <a:pt x="8642" y="318"/>
                      <a:pt x="7532" y="172"/>
                      <a:pt x="6436" y="40"/>
                    </a:cubicBezTo>
                    <a:lnTo>
                      <a:pt x="5603" y="14"/>
                    </a:lnTo>
                    <a:lnTo>
                      <a:pt x="519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228" name="Google Shape;13228;p32"/>
            <p:cNvSpPr/>
            <p:nvPr/>
          </p:nvSpPr>
          <p:spPr>
            <a:xfrm>
              <a:off x="8845463" y="983744"/>
              <a:ext cx="854262" cy="854548"/>
            </a:xfrm>
            <a:custGeom>
              <a:avLst/>
              <a:gdLst/>
              <a:ahLst/>
              <a:cxnLst/>
              <a:rect l="l" t="t" r="r" b="b"/>
              <a:pathLst>
                <a:path w="41809" h="41823" extrusionOk="0">
                  <a:moveTo>
                    <a:pt x="20903" y="7700"/>
                  </a:moveTo>
                  <a:cubicBezTo>
                    <a:pt x="21309" y="7700"/>
                    <a:pt x="21715" y="7719"/>
                    <a:pt x="22120" y="7758"/>
                  </a:cubicBezTo>
                  <a:lnTo>
                    <a:pt x="22186" y="7758"/>
                  </a:lnTo>
                  <a:lnTo>
                    <a:pt x="22464" y="7797"/>
                  </a:lnTo>
                  <a:cubicBezTo>
                    <a:pt x="22543" y="7797"/>
                    <a:pt x="22635" y="7810"/>
                    <a:pt x="22714" y="7823"/>
                  </a:cubicBezTo>
                  <a:cubicBezTo>
                    <a:pt x="22740" y="7823"/>
                    <a:pt x="22754" y="7823"/>
                    <a:pt x="22781" y="7837"/>
                  </a:cubicBezTo>
                  <a:cubicBezTo>
                    <a:pt x="24855" y="8128"/>
                    <a:pt x="26824" y="8920"/>
                    <a:pt x="28542" y="10122"/>
                  </a:cubicBezTo>
                  <a:cubicBezTo>
                    <a:pt x="28554" y="10136"/>
                    <a:pt x="28581" y="10149"/>
                    <a:pt x="28595" y="10162"/>
                  </a:cubicBezTo>
                  <a:cubicBezTo>
                    <a:pt x="28674" y="10215"/>
                    <a:pt x="28739" y="10268"/>
                    <a:pt x="28819" y="10334"/>
                  </a:cubicBezTo>
                  <a:cubicBezTo>
                    <a:pt x="28885" y="10374"/>
                    <a:pt x="28951" y="10427"/>
                    <a:pt x="29017" y="10480"/>
                  </a:cubicBezTo>
                  <a:cubicBezTo>
                    <a:pt x="29030" y="10492"/>
                    <a:pt x="29057" y="10506"/>
                    <a:pt x="29070" y="10519"/>
                  </a:cubicBezTo>
                  <a:cubicBezTo>
                    <a:pt x="30709" y="11814"/>
                    <a:pt x="32030" y="13492"/>
                    <a:pt x="32915" y="15381"/>
                  </a:cubicBezTo>
                  <a:cubicBezTo>
                    <a:pt x="32915" y="15408"/>
                    <a:pt x="32929" y="15421"/>
                    <a:pt x="32941" y="15448"/>
                  </a:cubicBezTo>
                  <a:cubicBezTo>
                    <a:pt x="32981" y="15527"/>
                    <a:pt x="33008" y="15619"/>
                    <a:pt x="33047" y="15698"/>
                  </a:cubicBezTo>
                  <a:cubicBezTo>
                    <a:pt x="33087" y="15778"/>
                    <a:pt x="33114" y="15857"/>
                    <a:pt x="33153" y="15936"/>
                  </a:cubicBezTo>
                  <a:cubicBezTo>
                    <a:pt x="33153" y="15950"/>
                    <a:pt x="33166" y="15976"/>
                    <a:pt x="33166" y="15989"/>
                  </a:cubicBezTo>
                  <a:cubicBezTo>
                    <a:pt x="33946" y="17932"/>
                    <a:pt x="34250" y="20046"/>
                    <a:pt x="34065" y="22134"/>
                  </a:cubicBezTo>
                  <a:lnTo>
                    <a:pt x="34065" y="22187"/>
                  </a:lnTo>
                  <a:lnTo>
                    <a:pt x="34025" y="22464"/>
                  </a:lnTo>
                  <a:cubicBezTo>
                    <a:pt x="34012" y="22557"/>
                    <a:pt x="34012" y="22636"/>
                    <a:pt x="33998" y="22728"/>
                  </a:cubicBezTo>
                  <a:cubicBezTo>
                    <a:pt x="33998" y="22742"/>
                    <a:pt x="33998" y="22768"/>
                    <a:pt x="33986" y="22781"/>
                  </a:cubicBezTo>
                  <a:cubicBezTo>
                    <a:pt x="33695" y="24856"/>
                    <a:pt x="32902" y="26838"/>
                    <a:pt x="31699" y="28542"/>
                  </a:cubicBezTo>
                  <a:cubicBezTo>
                    <a:pt x="31687" y="28568"/>
                    <a:pt x="31673" y="28582"/>
                    <a:pt x="31660" y="28595"/>
                  </a:cubicBezTo>
                  <a:cubicBezTo>
                    <a:pt x="31607" y="28661"/>
                    <a:pt x="31554" y="28741"/>
                    <a:pt x="31502" y="28806"/>
                  </a:cubicBezTo>
                  <a:cubicBezTo>
                    <a:pt x="31449" y="28873"/>
                    <a:pt x="31396" y="28952"/>
                    <a:pt x="31343" y="29031"/>
                  </a:cubicBezTo>
                  <a:lnTo>
                    <a:pt x="31303" y="29071"/>
                  </a:lnTo>
                  <a:cubicBezTo>
                    <a:pt x="30008" y="30723"/>
                    <a:pt x="28330" y="32044"/>
                    <a:pt x="26428" y="32916"/>
                  </a:cubicBezTo>
                  <a:cubicBezTo>
                    <a:pt x="26414" y="32929"/>
                    <a:pt x="26387" y="32929"/>
                    <a:pt x="26375" y="32943"/>
                  </a:cubicBezTo>
                  <a:cubicBezTo>
                    <a:pt x="26295" y="32982"/>
                    <a:pt x="26216" y="33008"/>
                    <a:pt x="26137" y="33048"/>
                  </a:cubicBezTo>
                  <a:cubicBezTo>
                    <a:pt x="26058" y="33087"/>
                    <a:pt x="25965" y="33114"/>
                    <a:pt x="25885" y="33154"/>
                  </a:cubicBezTo>
                  <a:cubicBezTo>
                    <a:pt x="25873" y="33167"/>
                    <a:pt x="25846" y="33167"/>
                    <a:pt x="25832" y="33180"/>
                  </a:cubicBezTo>
                  <a:cubicBezTo>
                    <a:pt x="24265" y="33805"/>
                    <a:pt x="22605" y="34124"/>
                    <a:pt x="20933" y="34124"/>
                  </a:cubicBezTo>
                  <a:cubicBezTo>
                    <a:pt x="20518" y="34124"/>
                    <a:pt x="20103" y="34105"/>
                    <a:pt x="19689" y="34065"/>
                  </a:cubicBezTo>
                  <a:lnTo>
                    <a:pt x="19622" y="34065"/>
                  </a:lnTo>
                  <a:cubicBezTo>
                    <a:pt x="19543" y="34053"/>
                    <a:pt x="19451" y="34053"/>
                    <a:pt x="19372" y="34039"/>
                  </a:cubicBezTo>
                  <a:lnTo>
                    <a:pt x="19094" y="34000"/>
                  </a:lnTo>
                  <a:lnTo>
                    <a:pt x="19041" y="34000"/>
                  </a:lnTo>
                  <a:cubicBezTo>
                    <a:pt x="16967" y="33695"/>
                    <a:pt x="14985" y="32902"/>
                    <a:pt x="13280" y="31701"/>
                  </a:cubicBezTo>
                  <a:cubicBezTo>
                    <a:pt x="13253" y="31687"/>
                    <a:pt x="13240" y="31674"/>
                    <a:pt x="13227" y="31660"/>
                  </a:cubicBezTo>
                  <a:cubicBezTo>
                    <a:pt x="13147" y="31608"/>
                    <a:pt x="13082" y="31555"/>
                    <a:pt x="13015" y="31516"/>
                  </a:cubicBezTo>
                  <a:cubicBezTo>
                    <a:pt x="12936" y="31449"/>
                    <a:pt x="12870" y="31396"/>
                    <a:pt x="12791" y="31343"/>
                  </a:cubicBezTo>
                  <a:lnTo>
                    <a:pt x="12751" y="31304"/>
                  </a:lnTo>
                  <a:cubicBezTo>
                    <a:pt x="11100" y="30009"/>
                    <a:pt x="9779" y="28344"/>
                    <a:pt x="8906" y="26442"/>
                  </a:cubicBezTo>
                  <a:cubicBezTo>
                    <a:pt x="8893" y="26415"/>
                    <a:pt x="8880" y="26401"/>
                    <a:pt x="8880" y="26375"/>
                  </a:cubicBezTo>
                  <a:cubicBezTo>
                    <a:pt x="8840" y="26309"/>
                    <a:pt x="8813" y="26230"/>
                    <a:pt x="8774" y="26151"/>
                  </a:cubicBezTo>
                  <a:cubicBezTo>
                    <a:pt x="8734" y="26058"/>
                    <a:pt x="8695" y="25979"/>
                    <a:pt x="8669" y="25887"/>
                  </a:cubicBezTo>
                  <a:cubicBezTo>
                    <a:pt x="8655" y="25873"/>
                    <a:pt x="8655" y="25846"/>
                    <a:pt x="8642" y="25834"/>
                  </a:cubicBezTo>
                  <a:cubicBezTo>
                    <a:pt x="7862" y="23891"/>
                    <a:pt x="7559" y="21777"/>
                    <a:pt x="7744" y="19703"/>
                  </a:cubicBezTo>
                  <a:cubicBezTo>
                    <a:pt x="7756" y="19676"/>
                    <a:pt x="7756" y="19650"/>
                    <a:pt x="7756" y="19636"/>
                  </a:cubicBezTo>
                  <a:cubicBezTo>
                    <a:pt x="7756" y="19544"/>
                    <a:pt x="7770" y="19465"/>
                    <a:pt x="7783" y="19372"/>
                  </a:cubicBezTo>
                  <a:cubicBezTo>
                    <a:pt x="7796" y="19292"/>
                    <a:pt x="7809" y="19201"/>
                    <a:pt x="7823" y="19107"/>
                  </a:cubicBezTo>
                  <a:lnTo>
                    <a:pt x="7823" y="19042"/>
                  </a:lnTo>
                  <a:cubicBezTo>
                    <a:pt x="8126" y="16967"/>
                    <a:pt x="8919" y="14985"/>
                    <a:pt x="10122" y="13281"/>
                  </a:cubicBezTo>
                  <a:cubicBezTo>
                    <a:pt x="10135" y="13267"/>
                    <a:pt x="10148" y="13241"/>
                    <a:pt x="10161" y="13228"/>
                  </a:cubicBezTo>
                  <a:cubicBezTo>
                    <a:pt x="10214" y="13149"/>
                    <a:pt x="10267" y="13082"/>
                    <a:pt x="10320" y="13003"/>
                  </a:cubicBezTo>
                  <a:lnTo>
                    <a:pt x="10478" y="12805"/>
                  </a:lnTo>
                  <a:cubicBezTo>
                    <a:pt x="10492" y="12791"/>
                    <a:pt x="10505" y="12765"/>
                    <a:pt x="10518" y="12752"/>
                  </a:cubicBezTo>
                  <a:cubicBezTo>
                    <a:pt x="11813" y="11114"/>
                    <a:pt x="13478" y="9792"/>
                    <a:pt x="15381" y="8907"/>
                  </a:cubicBezTo>
                  <a:cubicBezTo>
                    <a:pt x="15407" y="8907"/>
                    <a:pt x="15420" y="8894"/>
                    <a:pt x="15434" y="8880"/>
                  </a:cubicBezTo>
                  <a:cubicBezTo>
                    <a:pt x="15526" y="8841"/>
                    <a:pt x="15605" y="8815"/>
                    <a:pt x="15698" y="8775"/>
                  </a:cubicBezTo>
                  <a:cubicBezTo>
                    <a:pt x="15777" y="8735"/>
                    <a:pt x="15843" y="8709"/>
                    <a:pt x="15922" y="8669"/>
                  </a:cubicBezTo>
                  <a:cubicBezTo>
                    <a:pt x="15949" y="8669"/>
                    <a:pt x="15962" y="8656"/>
                    <a:pt x="15989" y="8642"/>
                  </a:cubicBezTo>
                  <a:cubicBezTo>
                    <a:pt x="17552" y="8025"/>
                    <a:pt x="19227" y="7700"/>
                    <a:pt x="20903" y="7700"/>
                  </a:cubicBezTo>
                  <a:close/>
                  <a:moveTo>
                    <a:pt x="21697" y="1"/>
                  </a:moveTo>
                  <a:lnTo>
                    <a:pt x="20296" y="4745"/>
                  </a:lnTo>
                  <a:cubicBezTo>
                    <a:pt x="19913" y="4758"/>
                    <a:pt x="19516" y="4784"/>
                    <a:pt x="19134" y="4824"/>
                  </a:cubicBezTo>
                  <a:cubicBezTo>
                    <a:pt x="19107" y="4824"/>
                    <a:pt x="19094" y="4824"/>
                    <a:pt x="19081" y="4837"/>
                  </a:cubicBezTo>
                  <a:cubicBezTo>
                    <a:pt x="18988" y="4837"/>
                    <a:pt x="18909" y="4851"/>
                    <a:pt x="18817" y="4863"/>
                  </a:cubicBezTo>
                  <a:cubicBezTo>
                    <a:pt x="18803" y="4863"/>
                    <a:pt x="18776" y="4863"/>
                    <a:pt x="18764" y="4877"/>
                  </a:cubicBezTo>
                  <a:cubicBezTo>
                    <a:pt x="18697" y="4877"/>
                    <a:pt x="18632" y="4890"/>
                    <a:pt x="18579" y="4903"/>
                  </a:cubicBezTo>
                  <a:cubicBezTo>
                    <a:pt x="18512" y="4903"/>
                    <a:pt x="18447" y="4916"/>
                    <a:pt x="18394" y="4930"/>
                  </a:cubicBezTo>
                  <a:cubicBezTo>
                    <a:pt x="18288" y="4943"/>
                    <a:pt x="18182" y="4956"/>
                    <a:pt x="18077" y="4983"/>
                  </a:cubicBezTo>
                  <a:lnTo>
                    <a:pt x="18024" y="4983"/>
                  </a:lnTo>
                  <a:cubicBezTo>
                    <a:pt x="17640" y="5062"/>
                    <a:pt x="17257" y="5141"/>
                    <a:pt x="16874" y="5233"/>
                  </a:cubicBezTo>
                  <a:lnTo>
                    <a:pt x="14192" y="1098"/>
                  </a:lnTo>
                  <a:lnTo>
                    <a:pt x="11139" y="2419"/>
                  </a:lnTo>
                  <a:lnTo>
                    <a:pt x="12289" y="7215"/>
                  </a:lnTo>
                  <a:cubicBezTo>
                    <a:pt x="11958" y="7414"/>
                    <a:pt x="11641" y="7638"/>
                    <a:pt x="11324" y="7863"/>
                  </a:cubicBezTo>
                  <a:cubicBezTo>
                    <a:pt x="11324" y="7876"/>
                    <a:pt x="11324" y="7876"/>
                    <a:pt x="11311" y="7876"/>
                  </a:cubicBezTo>
                  <a:cubicBezTo>
                    <a:pt x="11311" y="7890"/>
                    <a:pt x="11298" y="7890"/>
                    <a:pt x="11285" y="7902"/>
                  </a:cubicBezTo>
                  <a:cubicBezTo>
                    <a:pt x="11192" y="7969"/>
                    <a:pt x="11113" y="8035"/>
                    <a:pt x="11021" y="8087"/>
                  </a:cubicBezTo>
                  <a:cubicBezTo>
                    <a:pt x="10980" y="8128"/>
                    <a:pt x="10928" y="8167"/>
                    <a:pt x="10875" y="8207"/>
                  </a:cubicBezTo>
                  <a:cubicBezTo>
                    <a:pt x="10836" y="8246"/>
                    <a:pt x="10783" y="8286"/>
                    <a:pt x="10730" y="8325"/>
                  </a:cubicBezTo>
                  <a:lnTo>
                    <a:pt x="10690" y="8365"/>
                  </a:lnTo>
                  <a:lnTo>
                    <a:pt x="10492" y="8524"/>
                  </a:lnTo>
                  <a:cubicBezTo>
                    <a:pt x="10478" y="8537"/>
                    <a:pt x="10452" y="8550"/>
                    <a:pt x="10439" y="8563"/>
                  </a:cubicBezTo>
                  <a:cubicBezTo>
                    <a:pt x="10148" y="8815"/>
                    <a:pt x="9858" y="9079"/>
                    <a:pt x="9580" y="9356"/>
                  </a:cubicBezTo>
                  <a:lnTo>
                    <a:pt x="5180" y="7110"/>
                  </a:lnTo>
                  <a:lnTo>
                    <a:pt x="3198" y="9779"/>
                  </a:lnTo>
                  <a:lnTo>
                    <a:pt x="6594" y="13346"/>
                  </a:lnTo>
                  <a:cubicBezTo>
                    <a:pt x="6409" y="13690"/>
                    <a:pt x="6250" y="14047"/>
                    <a:pt x="6091" y="14403"/>
                  </a:cubicBezTo>
                  <a:cubicBezTo>
                    <a:pt x="6079" y="14430"/>
                    <a:pt x="6079" y="14444"/>
                    <a:pt x="6065" y="14456"/>
                  </a:cubicBezTo>
                  <a:cubicBezTo>
                    <a:pt x="6026" y="14549"/>
                    <a:pt x="5986" y="14655"/>
                    <a:pt x="5947" y="14747"/>
                  </a:cubicBezTo>
                  <a:cubicBezTo>
                    <a:pt x="5933" y="14761"/>
                    <a:pt x="5933" y="14761"/>
                    <a:pt x="5933" y="14773"/>
                  </a:cubicBezTo>
                  <a:cubicBezTo>
                    <a:pt x="5933" y="14773"/>
                    <a:pt x="5933" y="14787"/>
                    <a:pt x="5920" y="14787"/>
                  </a:cubicBezTo>
                  <a:cubicBezTo>
                    <a:pt x="5906" y="14826"/>
                    <a:pt x="5894" y="14879"/>
                    <a:pt x="5867" y="14919"/>
                  </a:cubicBezTo>
                  <a:cubicBezTo>
                    <a:pt x="5854" y="14985"/>
                    <a:pt x="5827" y="15038"/>
                    <a:pt x="5801" y="15104"/>
                  </a:cubicBezTo>
                  <a:cubicBezTo>
                    <a:pt x="5762" y="15196"/>
                    <a:pt x="5721" y="15302"/>
                    <a:pt x="5695" y="15395"/>
                  </a:cubicBezTo>
                  <a:cubicBezTo>
                    <a:pt x="5682" y="15421"/>
                    <a:pt x="5682" y="15434"/>
                    <a:pt x="5669" y="15448"/>
                  </a:cubicBezTo>
                  <a:cubicBezTo>
                    <a:pt x="5536" y="15818"/>
                    <a:pt x="5418" y="16188"/>
                    <a:pt x="5312" y="16570"/>
                  </a:cubicBezTo>
                  <a:lnTo>
                    <a:pt x="397" y="16822"/>
                  </a:lnTo>
                  <a:lnTo>
                    <a:pt x="0" y="20125"/>
                  </a:lnTo>
                  <a:lnTo>
                    <a:pt x="4731" y="21526"/>
                  </a:lnTo>
                  <a:cubicBezTo>
                    <a:pt x="4744" y="21909"/>
                    <a:pt x="4770" y="22305"/>
                    <a:pt x="4823" y="22689"/>
                  </a:cubicBezTo>
                  <a:lnTo>
                    <a:pt x="4823" y="22742"/>
                  </a:lnTo>
                  <a:lnTo>
                    <a:pt x="4863" y="23059"/>
                  </a:lnTo>
                  <a:cubicBezTo>
                    <a:pt x="4876" y="23124"/>
                    <a:pt x="4876" y="23191"/>
                    <a:pt x="4889" y="23244"/>
                  </a:cubicBezTo>
                  <a:cubicBezTo>
                    <a:pt x="4902" y="23309"/>
                    <a:pt x="4902" y="23376"/>
                    <a:pt x="4916" y="23429"/>
                  </a:cubicBezTo>
                  <a:cubicBezTo>
                    <a:pt x="4929" y="23535"/>
                    <a:pt x="4955" y="23640"/>
                    <a:pt x="4969" y="23746"/>
                  </a:cubicBezTo>
                  <a:cubicBezTo>
                    <a:pt x="4969" y="23759"/>
                    <a:pt x="4981" y="23785"/>
                    <a:pt x="4981" y="23799"/>
                  </a:cubicBezTo>
                  <a:cubicBezTo>
                    <a:pt x="4981" y="23825"/>
                    <a:pt x="4995" y="23852"/>
                    <a:pt x="4995" y="23891"/>
                  </a:cubicBezTo>
                  <a:cubicBezTo>
                    <a:pt x="5048" y="24142"/>
                    <a:pt x="5101" y="24407"/>
                    <a:pt x="5166" y="24657"/>
                  </a:cubicBezTo>
                  <a:cubicBezTo>
                    <a:pt x="5180" y="24750"/>
                    <a:pt x="5207" y="24856"/>
                    <a:pt x="5233" y="24948"/>
                  </a:cubicBezTo>
                  <a:lnTo>
                    <a:pt x="1097" y="27631"/>
                  </a:lnTo>
                  <a:lnTo>
                    <a:pt x="2405" y="30683"/>
                  </a:lnTo>
                  <a:lnTo>
                    <a:pt x="7201" y="29534"/>
                  </a:lnTo>
                  <a:cubicBezTo>
                    <a:pt x="7413" y="29851"/>
                    <a:pt x="7624" y="30180"/>
                    <a:pt x="7862" y="30498"/>
                  </a:cubicBezTo>
                  <a:lnTo>
                    <a:pt x="7902" y="30538"/>
                  </a:lnTo>
                  <a:cubicBezTo>
                    <a:pt x="7955" y="30630"/>
                    <a:pt x="8021" y="30709"/>
                    <a:pt x="8087" y="30788"/>
                  </a:cubicBezTo>
                  <a:lnTo>
                    <a:pt x="8206" y="30947"/>
                  </a:lnTo>
                  <a:cubicBezTo>
                    <a:pt x="8246" y="30987"/>
                    <a:pt x="8285" y="31040"/>
                    <a:pt x="8325" y="31093"/>
                  </a:cubicBezTo>
                  <a:lnTo>
                    <a:pt x="8523" y="31331"/>
                  </a:lnTo>
                  <a:cubicBezTo>
                    <a:pt x="8536" y="31343"/>
                    <a:pt x="8549" y="31357"/>
                    <a:pt x="8563" y="31383"/>
                  </a:cubicBezTo>
                  <a:cubicBezTo>
                    <a:pt x="8813" y="31674"/>
                    <a:pt x="9078" y="31965"/>
                    <a:pt x="9342" y="32242"/>
                  </a:cubicBezTo>
                  <a:lnTo>
                    <a:pt x="7109" y="36629"/>
                  </a:lnTo>
                  <a:lnTo>
                    <a:pt x="9779" y="38624"/>
                  </a:lnTo>
                  <a:lnTo>
                    <a:pt x="13346" y="35228"/>
                  </a:lnTo>
                  <a:cubicBezTo>
                    <a:pt x="13690" y="35400"/>
                    <a:pt x="14046" y="35572"/>
                    <a:pt x="14403" y="35730"/>
                  </a:cubicBezTo>
                  <a:cubicBezTo>
                    <a:pt x="14416" y="35744"/>
                    <a:pt x="14430" y="35744"/>
                    <a:pt x="14456" y="35757"/>
                  </a:cubicBezTo>
                  <a:cubicBezTo>
                    <a:pt x="14548" y="35797"/>
                    <a:pt x="14641" y="35836"/>
                    <a:pt x="14747" y="35876"/>
                  </a:cubicBezTo>
                  <a:cubicBezTo>
                    <a:pt x="14800" y="35902"/>
                    <a:pt x="14865" y="35929"/>
                    <a:pt x="14918" y="35955"/>
                  </a:cubicBezTo>
                  <a:cubicBezTo>
                    <a:pt x="14971" y="35968"/>
                    <a:pt x="15037" y="35994"/>
                    <a:pt x="15090" y="36021"/>
                  </a:cubicBezTo>
                  <a:cubicBezTo>
                    <a:pt x="15196" y="36061"/>
                    <a:pt x="15288" y="36100"/>
                    <a:pt x="15394" y="36127"/>
                  </a:cubicBezTo>
                  <a:cubicBezTo>
                    <a:pt x="15407" y="36140"/>
                    <a:pt x="15434" y="36140"/>
                    <a:pt x="15447" y="36153"/>
                  </a:cubicBezTo>
                  <a:cubicBezTo>
                    <a:pt x="15817" y="36285"/>
                    <a:pt x="16187" y="36405"/>
                    <a:pt x="16557" y="36510"/>
                  </a:cubicBezTo>
                  <a:lnTo>
                    <a:pt x="16821" y="41426"/>
                  </a:lnTo>
                  <a:lnTo>
                    <a:pt x="20124" y="41822"/>
                  </a:lnTo>
                  <a:lnTo>
                    <a:pt x="21512" y="37092"/>
                  </a:lnTo>
                  <a:cubicBezTo>
                    <a:pt x="21909" y="37078"/>
                    <a:pt x="22291" y="37039"/>
                    <a:pt x="22688" y="36999"/>
                  </a:cubicBezTo>
                  <a:lnTo>
                    <a:pt x="22740" y="36999"/>
                  </a:lnTo>
                  <a:cubicBezTo>
                    <a:pt x="22820" y="36986"/>
                    <a:pt x="22913" y="36972"/>
                    <a:pt x="22992" y="36960"/>
                  </a:cubicBezTo>
                  <a:lnTo>
                    <a:pt x="23058" y="36960"/>
                  </a:lnTo>
                  <a:cubicBezTo>
                    <a:pt x="23110" y="36946"/>
                    <a:pt x="23177" y="36933"/>
                    <a:pt x="23243" y="36933"/>
                  </a:cubicBezTo>
                  <a:cubicBezTo>
                    <a:pt x="23295" y="36919"/>
                    <a:pt x="23362" y="36907"/>
                    <a:pt x="23428" y="36907"/>
                  </a:cubicBezTo>
                  <a:cubicBezTo>
                    <a:pt x="23533" y="36880"/>
                    <a:pt x="23639" y="36867"/>
                    <a:pt x="23745" y="36854"/>
                  </a:cubicBezTo>
                  <a:cubicBezTo>
                    <a:pt x="23758" y="36840"/>
                    <a:pt x="23771" y="36840"/>
                    <a:pt x="23785" y="36840"/>
                  </a:cubicBezTo>
                  <a:lnTo>
                    <a:pt x="23798" y="36840"/>
                  </a:lnTo>
                  <a:cubicBezTo>
                    <a:pt x="24181" y="36775"/>
                    <a:pt x="24564" y="36682"/>
                    <a:pt x="24934" y="36590"/>
                  </a:cubicBezTo>
                  <a:lnTo>
                    <a:pt x="27617" y="40725"/>
                  </a:lnTo>
                  <a:lnTo>
                    <a:pt x="30682" y="39417"/>
                  </a:lnTo>
                  <a:lnTo>
                    <a:pt x="29520" y="34620"/>
                  </a:lnTo>
                  <a:cubicBezTo>
                    <a:pt x="29599" y="34567"/>
                    <a:pt x="29691" y="34514"/>
                    <a:pt x="29770" y="34462"/>
                  </a:cubicBezTo>
                  <a:cubicBezTo>
                    <a:pt x="29981" y="34317"/>
                    <a:pt x="30207" y="34171"/>
                    <a:pt x="30418" y="34012"/>
                  </a:cubicBezTo>
                  <a:cubicBezTo>
                    <a:pt x="30444" y="34000"/>
                    <a:pt x="30471" y="33973"/>
                    <a:pt x="30484" y="33960"/>
                  </a:cubicBezTo>
                  <a:cubicBezTo>
                    <a:pt x="30497" y="33960"/>
                    <a:pt x="30497" y="33960"/>
                    <a:pt x="30497" y="33947"/>
                  </a:cubicBezTo>
                  <a:cubicBezTo>
                    <a:pt x="30510" y="33947"/>
                    <a:pt x="30524" y="33933"/>
                    <a:pt x="30536" y="33920"/>
                  </a:cubicBezTo>
                  <a:cubicBezTo>
                    <a:pt x="30616" y="33868"/>
                    <a:pt x="30709" y="33801"/>
                    <a:pt x="30788" y="33735"/>
                  </a:cubicBezTo>
                  <a:cubicBezTo>
                    <a:pt x="30841" y="33695"/>
                    <a:pt x="30880" y="33656"/>
                    <a:pt x="30933" y="33616"/>
                  </a:cubicBezTo>
                  <a:cubicBezTo>
                    <a:pt x="30986" y="33577"/>
                    <a:pt x="31039" y="33537"/>
                    <a:pt x="31079" y="33498"/>
                  </a:cubicBezTo>
                  <a:cubicBezTo>
                    <a:pt x="31105" y="33484"/>
                    <a:pt x="31118" y="33471"/>
                    <a:pt x="31132" y="33457"/>
                  </a:cubicBezTo>
                  <a:lnTo>
                    <a:pt x="31329" y="33299"/>
                  </a:lnTo>
                  <a:lnTo>
                    <a:pt x="31369" y="33260"/>
                  </a:lnTo>
                  <a:cubicBezTo>
                    <a:pt x="31673" y="33008"/>
                    <a:pt x="31964" y="32744"/>
                    <a:pt x="32242" y="32480"/>
                  </a:cubicBezTo>
                  <a:lnTo>
                    <a:pt x="36628" y="34713"/>
                  </a:lnTo>
                  <a:lnTo>
                    <a:pt x="38623" y="32044"/>
                  </a:lnTo>
                  <a:lnTo>
                    <a:pt x="35214" y="28476"/>
                  </a:lnTo>
                  <a:cubicBezTo>
                    <a:pt x="35399" y="28133"/>
                    <a:pt x="35571" y="27776"/>
                    <a:pt x="35730" y="27419"/>
                  </a:cubicBezTo>
                  <a:cubicBezTo>
                    <a:pt x="35730" y="27406"/>
                    <a:pt x="35743" y="27379"/>
                    <a:pt x="35756" y="27366"/>
                  </a:cubicBezTo>
                  <a:cubicBezTo>
                    <a:pt x="35795" y="27273"/>
                    <a:pt x="35836" y="27168"/>
                    <a:pt x="35875" y="27076"/>
                  </a:cubicBezTo>
                  <a:cubicBezTo>
                    <a:pt x="35901" y="27023"/>
                    <a:pt x="35928" y="26956"/>
                    <a:pt x="35941" y="26903"/>
                  </a:cubicBezTo>
                  <a:cubicBezTo>
                    <a:pt x="35968" y="26838"/>
                    <a:pt x="35994" y="26785"/>
                    <a:pt x="36007" y="26732"/>
                  </a:cubicBezTo>
                  <a:cubicBezTo>
                    <a:pt x="36047" y="26627"/>
                    <a:pt x="36086" y="26534"/>
                    <a:pt x="36126" y="26428"/>
                  </a:cubicBezTo>
                  <a:cubicBezTo>
                    <a:pt x="36126" y="26415"/>
                    <a:pt x="36139" y="26389"/>
                    <a:pt x="36139" y="26375"/>
                  </a:cubicBezTo>
                  <a:cubicBezTo>
                    <a:pt x="36271" y="26005"/>
                    <a:pt x="36391" y="25635"/>
                    <a:pt x="36496" y="25265"/>
                  </a:cubicBezTo>
                  <a:lnTo>
                    <a:pt x="41424" y="25001"/>
                  </a:lnTo>
                  <a:lnTo>
                    <a:pt x="41808" y="21697"/>
                  </a:lnTo>
                  <a:lnTo>
                    <a:pt x="37078" y="20310"/>
                  </a:lnTo>
                  <a:cubicBezTo>
                    <a:pt x="37064" y="19914"/>
                    <a:pt x="37038" y="19530"/>
                    <a:pt x="36998" y="19134"/>
                  </a:cubicBezTo>
                  <a:cubicBezTo>
                    <a:pt x="36998" y="19121"/>
                    <a:pt x="36985" y="19107"/>
                    <a:pt x="36985" y="19081"/>
                  </a:cubicBezTo>
                  <a:lnTo>
                    <a:pt x="36946" y="18764"/>
                  </a:lnTo>
                  <a:cubicBezTo>
                    <a:pt x="36946" y="18698"/>
                    <a:pt x="36932" y="18646"/>
                    <a:pt x="36919" y="18579"/>
                  </a:cubicBezTo>
                  <a:cubicBezTo>
                    <a:pt x="36919" y="18513"/>
                    <a:pt x="36905" y="18461"/>
                    <a:pt x="36893" y="18394"/>
                  </a:cubicBezTo>
                  <a:cubicBezTo>
                    <a:pt x="36879" y="18288"/>
                    <a:pt x="36866" y="18183"/>
                    <a:pt x="36840" y="18077"/>
                  </a:cubicBezTo>
                  <a:lnTo>
                    <a:pt x="36840" y="18024"/>
                  </a:lnTo>
                  <a:cubicBezTo>
                    <a:pt x="36761" y="17641"/>
                    <a:pt x="36681" y="17258"/>
                    <a:pt x="36588" y="16888"/>
                  </a:cubicBezTo>
                  <a:lnTo>
                    <a:pt x="40725" y="14192"/>
                  </a:lnTo>
                  <a:lnTo>
                    <a:pt x="39403" y="11140"/>
                  </a:lnTo>
                  <a:lnTo>
                    <a:pt x="34606" y="12303"/>
                  </a:lnTo>
                  <a:cubicBezTo>
                    <a:pt x="34409" y="11972"/>
                    <a:pt x="34183" y="11642"/>
                    <a:pt x="33946" y="11338"/>
                  </a:cubicBezTo>
                  <a:cubicBezTo>
                    <a:pt x="33946" y="11312"/>
                    <a:pt x="33933" y="11299"/>
                    <a:pt x="33919" y="11285"/>
                  </a:cubicBezTo>
                  <a:cubicBezTo>
                    <a:pt x="33854" y="11206"/>
                    <a:pt x="33787" y="11114"/>
                    <a:pt x="33721" y="11035"/>
                  </a:cubicBezTo>
                  <a:cubicBezTo>
                    <a:pt x="33695" y="10982"/>
                    <a:pt x="33655" y="10929"/>
                    <a:pt x="33616" y="10889"/>
                  </a:cubicBezTo>
                  <a:cubicBezTo>
                    <a:pt x="33576" y="10836"/>
                    <a:pt x="33536" y="10783"/>
                    <a:pt x="33496" y="10744"/>
                  </a:cubicBezTo>
                  <a:cubicBezTo>
                    <a:pt x="33431" y="10651"/>
                    <a:pt x="33364" y="10572"/>
                    <a:pt x="33285" y="10492"/>
                  </a:cubicBezTo>
                  <a:cubicBezTo>
                    <a:pt x="33285" y="10480"/>
                    <a:pt x="33272" y="10466"/>
                    <a:pt x="33258" y="10453"/>
                  </a:cubicBezTo>
                  <a:cubicBezTo>
                    <a:pt x="33008" y="10149"/>
                    <a:pt x="32744" y="9858"/>
                    <a:pt x="32466" y="9581"/>
                  </a:cubicBezTo>
                  <a:lnTo>
                    <a:pt x="34712" y="5194"/>
                  </a:lnTo>
                  <a:lnTo>
                    <a:pt x="32043" y="3198"/>
                  </a:lnTo>
                  <a:lnTo>
                    <a:pt x="28462" y="6607"/>
                  </a:lnTo>
                  <a:cubicBezTo>
                    <a:pt x="28119" y="6422"/>
                    <a:pt x="27775" y="6251"/>
                    <a:pt x="27418" y="6093"/>
                  </a:cubicBezTo>
                  <a:cubicBezTo>
                    <a:pt x="27392" y="6079"/>
                    <a:pt x="27379" y="6079"/>
                    <a:pt x="27365" y="6066"/>
                  </a:cubicBezTo>
                  <a:cubicBezTo>
                    <a:pt x="27260" y="6026"/>
                    <a:pt x="27168" y="5987"/>
                    <a:pt x="27075" y="5947"/>
                  </a:cubicBezTo>
                  <a:cubicBezTo>
                    <a:pt x="27009" y="5920"/>
                    <a:pt x="26956" y="5894"/>
                    <a:pt x="26890" y="5881"/>
                  </a:cubicBezTo>
                  <a:cubicBezTo>
                    <a:pt x="26837" y="5855"/>
                    <a:pt x="26784" y="5828"/>
                    <a:pt x="26718" y="5802"/>
                  </a:cubicBezTo>
                  <a:cubicBezTo>
                    <a:pt x="26625" y="5776"/>
                    <a:pt x="26520" y="5735"/>
                    <a:pt x="26428" y="5696"/>
                  </a:cubicBezTo>
                  <a:cubicBezTo>
                    <a:pt x="26401" y="5696"/>
                    <a:pt x="26387" y="5683"/>
                    <a:pt x="26375" y="5683"/>
                  </a:cubicBezTo>
                  <a:cubicBezTo>
                    <a:pt x="26005" y="5550"/>
                    <a:pt x="25635" y="5432"/>
                    <a:pt x="25251" y="5326"/>
                  </a:cubicBezTo>
                  <a:lnTo>
                    <a:pt x="25001" y="397"/>
                  </a:lnTo>
                  <a:lnTo>
                    <a:pt x="21697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9" name="Google Shape;13229;p32"/>
          <p:cNvGrpSpPr/>
          <p:nvPr/>
        </p:nvGrpSpPr>
        <p:grpSpPr>
          <a:xfrm>
            <a:off x="7541204" y="3903922"/>
            <a:ext cx="2093493" cy="2211239"/>
            <a:chOff x="7541204" y="3903922"/>
            <a:chExt cx="2093493" cy="2211239"/>
          </a:xfrm>
        </p:grpSpPr>
        <p:grpSp>
          <p:nvGrpSpPr>
            <p:cNvPr id="13230" name="Google Shape;13230;p32"/>
            <p:cNvGrpSpPr/>
            <p:nvPr/>
          </p:nvGrpSpPr>
          <p:grpSpPr>
            <a:xfrm>
              <a:off x="7541204" y="4509349"/>
              <a:ext cx="1602791" cy="1605812"/>
              <a:chOff x="6766300" y="58375"/>
              <a:chExt cx="2095700" cy="2099650"/>
            </a:xfrm>
          </p:grpSpPr>
          <p:sp>
            <p:nvSpPr>
              <p:cNvPr id="13231" name="Google Shape;13231;p32"/>
              <p:cNvSpPr/>
              <p:nvPr/>
            </p:nvSpPr>
            <p:spPr>
              <a:xfrm>
                <a:off x="6766300" y="983150"/>
                <a:ext cx="24475" cy="119300"/>
              </a:xfrm>
              <a:custGeom>
                <a:avLst/>
                <a:gdLst/>
                <a:ahLst/>
                <a:cxnLst/>
                <a:rect l="l" t="t" r="r" b="b"/>
                <a:pathLst>
                  <a:path w="979" h="4772" extrusionOk="0">
                    <a:moveTo>
                      <a:pt x="291" y="1"/>
                    </a:moveTo>
                    <a:cubicBezTo>
                      <a:pt x="265" y="238"/>
                      <a:pt x="225" y="464"/>
                      <a:pt x="212" y="675"/>
                    </a:cubicBezTo>
                    <a:lnTo>
                      <a:pt x="186" y="1269"/>
                    </a:lnTo>
                    <a:cubicBezTo>
                      <a:pt x="186" y="1653"/>
                      <a:pt x="186" y="2036"/>
                      <a:pt x="159" y="2393"/>
                    </a:cubicBezTo>
                    <a:cubicBezTo>
                      <a:pt x="159" y="2749"/>
                      <a:pt x="133" y="3119"/>
                      <a:pt x="80" y="3489"/>
                    </a:cubicBezTo>
                    <a:cubicBezTo>
                      <a:pt x="66" y="3688"/>
                      <a:pt x="53" y="3885"/>
                      <a:pt x="27" y="4084"/>
                    </a:cubicBezTo>
                    <a:cubicBezTo>
                      <a:pt x="27" y="4282"/>
                      <a:pt x="1" y="4560"/>
                      <a:pt x="53" y="4771"/>
                    </a:cubicBezTo>
                    <a:lnTo>
                      <a:pt x="727" y="4401"/>
                    </a:lnTo>
                    <a:cubicBezTo>
                      <a:pt x="727" y="4255"/>
                      <a:pt x="635" y="4176"/>
                      <a:pt x="608" y="4018"/>
                    </a:cubicBezTo>
                    <a:lnTo>
                      <a:pt x="529" y="3503"/>
                    </a:lnTo>
                    <a:cubicBezTo>
                      <a:pt x="503" y="3145"/>
                      <a:pt x="489" y="2775"/>
                      <a:pt x="489" y="2393"/>
                    </a:cubicBezTo>
                    <a:cubicBezTo>
                      <a:pt x="515" y="2023"/>
                      <a:pt x="555" y="1666"/>
                      <a:pt x="621" y="1322"/>
                    </a:cubicBezTo>
                    <a:cubicBezTo>
                      <a:pt x="661" y="1151"/>
                      <a:pt x="727" y="992"/>
                      <a:pt x="780" y="834"/>
                    </a:cubicBezTo>
                    <a:cubicBezTo>
                      <a:pt x="832" y="688"/>
                      <a:pt x="912" y="582"/>
                      <a:pt x="978" y="464"/>
                    </a:cubicBezTo>
                    <a:lnTo>
                      <a:pt x="29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232" name="Google Shape;13232;p32"/>
              <p:cNvGrpSpPr/>
              <p:nvPr/>
            </p:nvGrpSpPr>
            <p:grpSpPr>
              <a:xfrm>
                <a:off x="6771900" y="58375"/>
                <a:ext cx="2090100" cy="2099650"/>
                <a:chOff x="4882000" y="240925"/>
                <a:chExt cx="2090100" cy="2099650"/>
              </a:xfrm>
            </p:grpSpPr>
            <p:sp>
              <p:nvSpPr>
                <p:cNvPr id="13233" name="Google Shape;13233;p32"/>
                <p:cNvSpPr/>
                <p:nvPr/>
              </p:nvSpPr>
              <p:spPr>
                <a:xfrm>
                  <a:off x="6682700" y="1328900"/>
                  <a:ext cx="258650" cy="26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46" h="10756" extrusionOk="0">
                      <a:moveTo>
                        <a:pt x="344" y="0"/>
                      </a:moveTo>
                      <a:cubicBezTo>
                        <a:pt x="304" y="648"/>
                        <a:pt x="277" y="1295"/>
                        <a:pt x="251" y="1943"/>
                      </a:cubicBezTo>
                      <a:lnTo>
                        <a:pt x="212" y="2921"/>
                      </a:lnTo>
                      <a:cubicBezTo>
                        <a:pt x="212" y="3251"/>
                        <a:pt x="132" y="3582"/>
                        <a:pt x="92" y="3899"/>
                      </a:cubicBezTo>
                      <a:lnTo>
                        <a:pt x="39" y="4255"/>
                      </a:lnTo>
                      <a:cubicBezTo>
                        <a:pt x="39" y="4308"/>
                        <a:pt x="0" y="4387"/>
                        <a:pt x="27" y="4427"/>
                      </a:cubicBezTo>
                      <a:lnTo>
                        <a:pt x="212" y="4493"/>
                      </a:lnTo>
                      <a:lnTo>
                        <a:pt x="753" y="4691"/>
                      </a:lnTo>
                      <a:lnTo>
                        <a:pt x="1678" y="5021"/>
                      </a:lnTo>
                      <a:lnTo>
                        <a:pt x="2590" y="5379"/>
                      </a:lnTo>
                      <a:cubicBezTo>
                        <a:pt x="2907" y="5497"/>
                        <a:pt x="3184" y="5682"/>
                        <a:pt x="3475" y="5828"/>
                      </a:cubicBezTo>
                      <a:cubicBezTo>
                        <a:pt x="3475" y="5828"/>
                        <a:pt x="3911" y="6066"/>
                        <a:pt x="4347" y="6316"/>
                      </a:cubicBezTo>
                      <a:cubicBezTo>
                        <a:pt x="4784" y="6568"/>
                        <a:pt x="5219" y="6806"/>
                        <a:pt x="5219" y="6806"/>
                      </a:cubicBezTo>
                      <a:cubicBezTo>
                        <a:pt x="5774" y="7176"/>
                        <a:pt x="6316" y="7585"/>
                        <a:pt x="6871" y="7995"/>
                      </a:cubicBezTo>
                      <a:cubicBezTo>
                        <a:pt x="7928" y="8800"/>
                        <a:pt x="8880" y="9765"/>
                        <a:pt x="9831" y="10756"/>
                      </a:cubicBezTo>
                      <a:lnTo>
                        <a:pt x="10346" y="9910"/>
                      </a:lnTo>
                      <a:cubicBezTo>
                        <a:pt x="9289" y="9117"/>
                        <a:pt x="8245" y="8272"/>
                        <a:pt x="7095" y="7558"/>
                      </a:cubicBezTo>
                      <a:cubicBezTo>
                        <a:pt x="6528" y="7176"/>
                        <a:pt x="5959" y="6818"/>
                        <a:pt x="5378" y="6462"/>
                      </a:cubicBezTo>
                      <a:lnTo>
                        <a:pt x="4505" y="5986"/>
                      </a:lnTo>
                      <a:cubicBezTo>
                        <a:pt x="4056" y="5749"/>
                        <a:pt x="3621" y="5523"/>
                        <a:pt x="3621" y="5523"/>
                      </a:cubicBezTo>
                      <a:cubicBezTo>
                        <a:pt x="3316" y="5365"/>
                        <a:pt x="3026" y="5194"/>
                        <a:pt x="2722" y="5074"/>
                      </a:cubicBezTo>
                      <a:lnTo>
                        <a:pt x="1797" y="4704"/>
                      </a:lnTo>
                      <a:lnTo>
                        <a:pt x="885" y="4334"/>
                      </a:lnTo>
                      <a:lnTo>
                        <a:pt x="515" y="4189"/>
                      </a:lnTo>
                      <a:lnTo>
                        <a:pt x="462" y="4163"/>
                      </a:lnTo>
                      <a:cubicBezTo>
                        <a:pt x="449" y="4149"/>
                        <a:pt x="462" y="4123"/>
                        <a:pt x="462" y="4110"/>
                      </a:cubicBezTo>
                      <a:lnTo>
                        <a:pt x="502" y="3978"/>
                      </a:lnTo>
                      <a:cubicBezTo>
                        <a:pt x="555" y="3647"/>
                        <a:pt x="661" y="3330"/>
                        <a:pt x="687" y="3000"/>
                      </a:cubicBezTo>
                      <a:lnTo>
                        <a:pt x="806" y="2009"/>
                      </a:lnTo>
                      <a:cubicBezTo>
                        <a:pt x="885" y="1348"/>
                        <a:pt x="964" y="701"/>
                        <a:pt x="1044" y="40"/>
                      </a:cubicBezTo>
                      <a:lnTo>
                        <a:pt x="3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4" name="Google Shape;13234;p32"/>
                <p:cNvSpPr/>
                <p:nvPr/>
              </p:nvSpPr>
              <p:spPr>
                <a:xfrm>
                  <a:off x="6546250" y="1642400"/>
                  <a:ext cx="354800" cy="100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92" h="4004" extrusionOk="0">
                      <a:moveTo>
                        <a:pt x="2604" y="0"/>
                      </a:moveTo>
                      <a:cubicBezTo>
                        <a:pt x="2551" y="0"/>
                        <a:pt x="2525" y="92"/>
                        <a:pt x="2498" y="132"/>
                      </a:cubicBezTo>
                      <a:lnTo>
                        <a:pt x="2300" y="436"/>
                      </a:lnTo>
                      <a:cubicBezTo>
                        <a:pt x="1943" y="978"/>
                        <a:pt x="1626" y="1560"/>
                        <a:pt x="1216" y="2062"/>
                      </a:cubicBezTo>
                      <a:cubicBezTo>
                        <a:pt x="807" y="2576"/>
                        <a:pt x="411" y="3079"/>
                        <a:pt x="0" y="3594"/>
                      </a:cubicBezTo>
                      <a:lnTo>
                        <a:pt x="569" y="4004"/>
                      </a:lnTo>
                      <a:cubicBezTo>
                        <a:pt x="939" y="3462"/>
                        <a:pt x="1309" y="2907"/>
                        <a:pt x="1679" y="2365"/>
                      </a:cubicBezTo>
                      <a:cubicBezTo>
                        <a:pt x="2062" y="1824"/>
                        <a:pt x="2340" y="1216"/>
                        <a:pt x="2670" y="635"/>
                      </a:cubicBezTo>
                      <a:lnTo>
                        <a:pt x="2736" y="515"/>
                      </a:lnTo>
                      <a:cubicBezTo>
                        <a:pt x="2736" y="502"/>
                        <a:pt x="2749" y="476"/>
                        <a:pt x="2763" y="462"/>
                      </a:cubicBezTo>
                      <a:lnTo>
                        <a:pt x="2815" y="476"/>
                      </a:lnTo>
                      <a:lnTo>
                        <a:pt x="3198" y="608"/>
                      </a:lnTo>
                      <a:lnTo>
                        <a:pt x="4150" y="899"/>
                      </a:lnTo>
                      <a:lnTo>
                        <a:pt x="5101" y="1202"/>
                      </a:lnTo>
                      <a:cubicBezTo>
                        <a:pt x="5418" y="1308"/>
                        <a:pt x="5749" y="1348"/>
                        <a:pt x="6079" y="1427"/>
                      </a:cubicBezTo>
                      <a:cubicBezTo>
                        <a:pt x="6079" y="1427"/>
                        <a:pt x="6568" y="1533"/>
                        <a:pt x="7057" y="1625"/>
                      </a:cubicBezTo>
                      <a:cubicBezTo>
                        <a:pt x="7559" y="1731"/>
                        <a:pt x="8048" y="1824"/>
                        <a:pt x="8048" y="1824"/>
                      </a:cubicBezTo>
                      <a:cubicBezTo>
                        <a:pt x="8721" y="1903"/>
                        <a:pt x="9369" y="1982"/>
                        <a:pt x="10030" y="2048"/>
                      </a:cubicBezTo>
                      <a:cubicBezTo>
                        <a:pt x="11351" y="2206"/>
                        <a:pt x="12699" y="2220"/>
                        <a:pt x="14033" y="2273"/>
                      </a:cubicBezTo>
                      <a:lnTo>
                        <a:pt x="14192" y="1308"/>
                      </a:lnTo>
                      <a:lnTo>
                        <a:pt x="14192" y="1308"/>
                      </a:lnTo>
                      <a:cubicBezTo>
                        <a:pt x="13016" y="1433"/>
                        <a:pt x="11839" y="1557"/>
                        <a:pt x="10696" y="1557"/>
                      </a:cubicBezTo>
                      <a:cubicBezTo>
                        <a:pt x="10504" y="1557"/>
                        <a:pt x="10312" y="1553"/>
                        <a:pt x="10122" y="1546"/>
                      </a:cubicBezTo>
                      <a:cubicBezTo>
                        <a:pt x="9449" y="1533"/>
                        <a:pt x="8788" y="1507"/>
                        <a:pt x="8127" y="1440"/>
                      </a:cubicBezTo>
                      <a:cubicBezTo>
                        <a:pt x="8127" y="1440"/>
                        <a:pt x="7638" y="1361"/>
                        <a:pt x="7162" y="1282"/>
                      </a:cubicBezTo>
                      <a:cubicBezTo>
                        <a:pt x="6660" y="1202"/>
                        <a:pt x="6172" y="1110"/>
                        <a:pt x="6172" y="1110"/>
                      </a:cubicBezTo>
                      <a:cubicBezTo>
                        <a:pt x="5855" y="1031"/>
                        <a:pt x="5511" y="991"/>
                        <a:pt x="5207" y="885"/>
                      </a:cubicBezTo>
                      <a:lnTo>
                        <a:pt x="4269" y="582"/>
                      </a:lnTo>
                      <a:lnTo>
                        <a:pt x="3330" y="251"/>
                      </a:lnTo>
                      <a:lnTo>
                        <a:pt x="2789" y="66"/>
                      </a:lnTo>
                      <a:lnTo>
                        <a:pt x="260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5" name="Google Shape;13235;p32"/>
                <p:cNvSpPr/>
                <p:nvPr/>
              </p:nvSpPr>
              <p:spPr>
                <a:xfrm>
                  <a:off x="6394950" y="1318325"/>
                  <a:ext cx="127225" cy="31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9" h="12580" extrusionOk="0">
                      <a:moveTo>
                        <a:pt x="4375" y="0"/>
                      </a:moveTo>
                      <a:cubicBezTo>
                        <a:pt x="4335" y="529"/>
                        <a:pt x="4296" y="1084"/>
                        <a:pt x="4255" y="1626"/>
                      </a:cubicBezTo>
                      <a:cubicBezTo>
                        <a:pt x="4243" y="1903"/>
                        <a:pt x="4243" y="2181"/>
                        <a:pt x="4203" y="2445"/>
                      </a:cubicBezTo>
                      <a:lnTo>
                        <a:pt x="4058" y="3251"/>
                      </a:lnTo>
                      <a:cubicBezTo>
                        <a:pt x="3938" y="3793"/>
                        <a:pt x="3885" y="4348"/>
                        <a:pt x="3727" y="4877"/>
                      </a:cubicBezTo>
                      <a:lnTo>
                        <a:pt x="3225" y="6449"/>
                      </a:lnTo>
                      <a:lnTo>
                        <a:pt x="3106" y="6845"/>
                      </a:lnTo>
                      <a:lnTo>
                        <a:pt x="2921" y="7215"/>
                      </a:lnTo>
                      <a:lnTo>
                        <a:pt x="2578" y="7969"/>
                      </a:lnTo>
                      <a:lnTo>
                        <a:pt x="2247" y="8721"/>
                      </a:lnTo>
                      <a:cubicBezTo>
                        <a:pt x="2129" y="8973"/>
                        <a:pt x="1956" y="9197"/>
                        <a:pt x="1824" y="9435"/>
                      </a:cubicBezTo>
                      <a:cubicBezTo>
                        <a:pt x="1533" y="9898"/>
                        <a:pt x="1256" y="10373"/>
                        <a:pt x="966" y="10823"/>
                      </a:cubicBezTo>
                      <a:lnTo>
                        <a:pt x="450" y="11470"/>
                      </a:lnTo>
                      <a:cubicBezTo>
                        <a:pt x="371" y="11575"/>
                        <a:pt x="291" y="11695"/>
                        <a:pt x="212" y="11813"/>
                      </a:cubicBezTo>
                      <a:lnTo>
                        <a:pt x="1" y="12130"/>
                      </a:lnTo>
                      <a:lnTo>
                        <a:pt x="608" y="12580"/>
                      </a:lnTo>
                      <a:lnTo>
                        <a:pt x="807" y="12183"/>
                      </a:lnTo>
                      <a:cubicBezTo>
                        <a:pt x="860" y="12065"/>
                        <a:pt x="926" y="11945"/>
                        <a:pt x="992" y="11827"/>
                      </a:cubicBezTo>
                      <a:lnTo>
                        <a:pt x="1441" y="11126"/>
                      </a:lnTo>
                      <a:cubicBezTo>
                        <a:pt x="1692" y="10624"/>
                        <a:pt x="1930" y="10122"/>
                        <a:pt x="2194" y="9634"/>
                      </a:cubicBezTo>
                      <a:cubicBezTo>
                        <a:pt x="2314" y="9382"/>
                        <a:pt x="2472" y="9144"/>
                        <a:pt x="2578" y="8880"/>
                      </a:cubicBezTo>
                      <a:lnTo>
                        <a:pt x="2881" y="8101"/>
                      </a:lnTo>
                      <a:lnTo>
                        <a:pt x="3212" y="7334"/>
                      </a:lnTo>
                      <a:lnTo>
                        <a:pt x="3383" y="6951"/>
                      </a:lnTo>
                      <a:cubicBezTo>
                        <a:pt x="3436" y="6819"/>
                        <a:pt x="3476" y="6686"/>
                        <a:pt x="3515" y="6554"/>
                      </a:cubicBezTo>
                      <a:cubicBezTo>
                        <a:pt x="3688" y="6026"/>
                        <a:pt x="3859" y="5484"/>
                        <a:pt x="4044" y="4969"/>
                      </a:cubicBezTo>
                      <a:cubicBezTo>
                        <a:pt x="4229" y="4440"/>
                        <a:pt x="4308" y="3872"/>
                        <a:pt x="4467" y="3344"/>
                      </a:cubicBezTo>
                      <a:lnTo>
                        <a:pt x="4678" y="2525"/>
                      </a:lnTo>
                      <a:cubicBezTo>
                        <a:pt x="4745" y="2260"/>
                        <a:pt x="4771" y="1970"/>
                        <a:pt x="4824" y="1692"/>
                      </a:cubicBezTo>
                      <a:cubicBezTo>
                        <a:pt x="4903" y="1137"/>
                        <a:pt x="4995" y="582"/>
                        <a:pt x="5088" y="40"/>
                      </a:cubicBezTo>
                      <a:lnTo>
                        <a:pt x="437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6" name="Google Shape;13236;p32"/>
                <p:cNvSpPr/>
                <p:nvPr/>
              </p:nvSpPr>
              <p:spPr>
                <a:xfrm>
                  <a:off x="6339150" y="1314350"/>
                  <a:ext cx="113975" cy="277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9" h="11114" extrusionOk="0">
                      <a:moveTo>
                        <a:pt x="3858" y="1"/>
                      </a:moveTo>
                      <a:cubicBezTo>
                        <a:pt x="3818" y="476"/>
                        <a:pt x="3779" y="952"/>
                        <a:pt x="3753" y="1428"/>
                      </a:cubicBezTo>
                      <a:cubicBezTo>
                        <a:pt x="3739" y="1666"/>
                        <a:pt x="3739" y="1917"/>
                        <a:pt x="3713" y="2155"/>
                      </a:cubicBezTo>
                      <a:lnTo>
                        <a:pt x="3580" y="2869"/>
                      </a:lnTo>
                      <a:cubicBezTo>
                        <a:pt x="3475" y="3344"/>
                        <a:pt x="3448" y="3833"/>
                        <a:pt x="3303" y="4296"/>
                      </a:cubicBezTo>
                      <a:lnTo>
                        <a:pt x="2854" y="5683"/>
                      </a:lnTo>
                      <a:cubicBezTo>
                        <a:pt x="2828" y="5802"/>
                        <a:pt x="2788" y="5920"/>
                        <a:pt x="2749" y="6026"/>
                      </a:cubicBezTo>
                      <a:lnTo>
                        <a:pt x="2590" y="6357"/>
                      </a:lnTo>
                      <a:lnTo>
                        <a:pt x="2286" y="7018"/>
                      </a:lnTo>
                      <a:lnTo>
                        <a:pt x="1982" y="7678"/>
                      </a:lnTo>
                      <a:cubicBezTo>
                        <a:pt x="1889" y="7902"/>
                        <a:pt x="1731" y="8087"/>
                        <a:pt x="1612" y="8299"/>
                      </a:cubicBezTo>
                      <a:cubicBezTo>
                        <a:pt x="1361" y="8709"/>
                        <a:pt x="1110" y="9118"/>
                        <a:pt x="858" y="9515"/>
                      </a:cubicBezTo>
                      <a:lnTo>
                        <a:pt x="397" y="10083"/>
                      </a:lnTo>
                      <a:cubicBezTo>
                        <a:pt x="317" y="10175"/>
                        <a:pt x="251" y="10281"/>
                        <a:pt x="185" y="10387"/>
                      </a:cubicBezTo>
                      <a:lnTo>
                        <a:pt x="0" y="10665"/>
                      </a:lnTo>
                      <a:lnTo>
                        <a:pt x="608" y="11114"/>
                      </a:lnTo>
                      <a:lnTo>
                        <a:pt x="779" y="10757"/>
                      </a:lnTo>
                      <a:cubicBezTo>
                        <a:pt x="832" y="10651"/>
                        <a:pt x="872" y="10545"/>
                        <a:pt x="938" y="10439"/>
                      </a:cubicBezTo>
                      <a:lnTo>
                        <a:pt x="1321" y="9819"/>
                      </a:lnTo>
                      <a:cubicBezTo>
                        <a:pt x="1546" y="9382"/>
                        <a:pt x="1771" y="8933"/>
                        <a:pt x="1982" y="8498"/>
                      </a:cubicBezTo>
                      <a:cubicBezTo>
                        <a:pt x="2088" y="8272"/>
                        <a:pt x="2233" y="8075"/>
                        <a:pt x="2326" y="7837"/>
                      </a:cubicBezTo>
                      <a:lnTo>
                        <a:pt x="2590" y="7150"/>
                      </a:lnTo>
                      <a:lnTo>
                        <a:pt x="2881" y="6475"/>
                      </a:lnTo>
                      <a:lnTo>
                        <a:pt x="3039" y="6132"/>
                      </a:lnTo>
                      <a:cubicBezTo>
                        <a:pt x="3078" y="6026"/>
                        <a:pt x="3105" y="5908"/>
                        <a:pt x="3145" y="5788"/>
                      </a:cubicBezTo>
                      <a:cubicBezTo>
                        <a:pt x="3290" y="5313"/>
                        <a:pt x="3448" y="4851"/>
                        <a:pt x="3621" y="4388"/>
                      </a:cubicBezTo>
                      <a:cubicBezTo>
                        <a:pt x="3779" y="3912"/>
                        <a:pt x="3845" y="3424"/>
                        <a:pt x="3991" y="2948"/>
                      </a:cubicBezTo>
                      <a:lnTo>
                        <a:pt x="4188" y="2234"/>
                      </a:lnTo>
                      <a:cubicBezTo>
                        <a:pt x="4255" y="1997"/>
                        <a:pt x="4268" y="1745"/>
                        <a:pt x="4308" y="1507"/>
                      </a:cubicBezTo>
                      <a:cubicBezTo>
                        <a:pt x="4387" y="1019"/>
                        <a:pt x="4466" y="529"/>
                        <a:pt x="4558" y="41"/>
                      </a:cubicBezTo>
                      <a:lnTo>
                        <a:pt x="385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7" name="Google Shape;13237;p32"/>
                <p:cNvSpPr/>
                <p:nvPr/>
              </p:nvSpPr>
              <p:spPr>
                <a:xfrm>
                  <a:off x="6891475" y="1581925"/>
                  <a:ext cx="52525" cy="11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1" h="4534" extrusionOk="0">
                      <a:moveTo>
                        <a:pt x="2101" y="1"/>
                      </a:moveTo>
                      <a:lnTo>
                        <a:pt x="1348" y="173"/>
                      </a:lnTo>
                      <a:cubicBezTo>
                        <a:pt x="1308" y="305"/>
                        <a:pt x="1374" y="411"/>
                        <a:pt x="1348" y="569"/>
                      </a:cubicBezTo>
                      <a:cubicBezTo>
                        <a:pt x="1334" y="741"/>
                        <a:pt x="1308" y="913"/>
                        <a:pt x="1281" y="1084"/>
                      </a:cubicBezTo>
                      <a:cubicBezTo>
                        <a:pt x="1202" y="1442"/>
                        <a:pt x="1096" y="1798"/>
                        <a:pt x="991" y="2168"/>
                      </a:cubicBezTo>
                      <a:cubicBezTo>
                        <a:pt x="872" y="2525"/>
                        <a:pt x="779" y="2869"/>
                        <a:pt x="582" y="3172"/>
                      </a:cubicBezTo>
                      <a:cubicBezTo>
                        <a:pt x="502" y="3331"/>
                        <a:pt x="397" y="3463"/>
                        <a:pt x="304" y="3595"/>
                      </a:cubicBezTo>
                      <a:cubicBezTo>
                        <a:pt x="198" y="3714"/>
                        <a:pt x="92" y="3806"/>
                        <a:pt x="0" y="3886"/>
                      </a:cubicBezTo>
                      <a:lnTo>
                        <a:pt x="529" y="4534"/>
                      </a:lnTo>
                      <a:cubicBezTo>
                        <a:pt x="621" y="4322"/>
                        <a:pt x="726" y="4111"/>
                        <a:pt x="793" y="3912"/>
                      </a:cubicBezTo>
                      <a:lnTo>
                        <a:pt x="991" y="3344"/>
                      </a:lnTo>
                      <a:cubicBezTo>
                        <a:pt x="1123" y="2974"/>
                        <a:pt x="1189" y="2604"/>
                        <a:pt x="1295" y="2247"/>
                      </a:cubicBezTo>
                      <a:cubicBezTo>
                        <a:pt x="1401" y="1917"/>
                        <a:pt x="1546" y="1560"/>
                        <a:pt x="1704" y="1216"/>
                      </a:cubicBezTo>
                      <a:cubicBezTo>
                        <a:pt x="1771" y="1045"/>
                        <a:pt x="1850" y="860"/>
                        <a:pt x="1929" y="675"/>
                      </a:cubicBezTo>
                      <a:cubicBezTo>
                        <a:pt x="1995" y="476"/>
                        <a:pt x="2088" y="226"/>
                        <a:pt x="210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8" name="Google Shape;13238;p32"/>
                <p:cNvSpPr/>
                <p:nvPr/>
              </p:nvSpPr>
              <p:spPr>
                <a:xfrm>
                  <a:off x="6511575" y="1444850"/>
                  <a:ext cx="145700" cy="10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28" h="4279" extrusionOk="0">
                      <a:moveTo>
                        <a:pt x="1361" y="1"/>
                      </a:move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lnTo>
                        <a:pt x="1361" y="1"/>
                      </a:lnTo>
                      <a:cubicBezTo>
                        <a:pt x="1361" y="1"/>
                        <a:pt x="1361" y="1"/>
                        <a:pt x="1361" y="1"/>
                      </a:cubicBezTo>
                      <a:close/>
                      <a:moveTo>
                        <a:pt x="1534" y="916"/>
                      </a:moveTo>
                      <a:cubicBezTo>
                        <a:pt x="1855" y="1128"/>
                        <a:pt x="2176" y="1348"/>
                        <a:pt x="2497" y="1573"/>
                      </a:cubicBezTo>
                      <a:lnTo>
                        <a:pt x="3290" y="2154"/>
                      </a:lnTo>
                      <a:lnTo>
                        <a:pt x="4044" y="2788"/>
                      </a:lnTo>
                      <a:lnTo>
                        <a:pt x="4770" y="3463"/>
                      </a:lnTo>
                      <a:lnTo>
                        <a:pt x="5034" y="3700"/>
                      </a:lnTo>
                      <a:lnTo>
                        <a:pt x="5140" y="3792"/>
                      </a:lnTo>
                      <a:lnTo>
                        <a:pt x="5193" y="3845"/>
                      </a:lnTo>
                      <a:lnTo>
                        <a:pt x="5127" y="3872"/>
                      </a:lnTo>
                      <a:cubicBezTo>
                        <a:pt x="5048" y="3898"/>
                        <a:pt x="4955" y="3912"/>
                        <a:pt x="4876" y="3938"/>
                      </a:cubicBezTo>
                      <a:lnTo>
                        <a:pt x="4678" y="3951"/>
                      </a:lnTo>
                      <a:cubicBezTo>
                        <a:pt x="4599" y="3965"/>
                        <a:pt x="4520" y="3965"/>
                        <a:pt x="4440" y="3965"/>
                      </a:cubicBezTo>
                      <a:cubicBezTo>
                        <a:pt x="4379" y="3967"/>
                        <a:pt x="4318" y="3968"/>
                        <a:pt x="4256" y="3968"/>
                      </a:cubicBezTo>
                      <a:cubicBezTo>
                        <a:pt x="3987" y="3968"/>
                        <a:pt x="3716" y="3949"/>
                        <a:pt x="3436" y="3938"/>
                      </a:cubicBezTo>
                      <a:cubicBezTo>
                        <a:pt x="3288" y="3933"/>
                        <a:pt x="3143" y="3931"/>
                        <a:pt x="3000" y="3931"/>
                      </a:cubicBezTo>
                      <a:cubicBezTo>
                        <a:pt x="2609" y="3931"/>
                        <a:pt x="2234" y="3946"/>
                        <a:pt x="1857" y="3946"/>
                      </a:cubicBezTo>
                      <a:cubicBezTo>
                        <a:pt x="1718" y="3946"/>
                        <a:pt x="1580" y="3944"/>
                        <a:pt x="1440" y="3938"/>
                      </a:cubicBezTo>
                      <a:lnTo>
                        <a:pt x="635" y="3912"/>
                      </a:lnTo>
                      <a:cubicBezTo>
                        <a:pt x="622" y="3912"/>
                        <a:pt x="596" y="3915"/>
                        <a:pt x="575" y="3915"/>
                      </a:cubicBezTo>
                      <a:cubicBezTo>
                        <a:pt x="553" y="3915"/>
                        <a:pt x="535" y="3912"/>
                        <a:pt x="542" y="3898"/>
                      </a:cubicBezTo>
                      <a:lnTo>
                        <a:pt x="582" y="3792"/>
                      </a:lnTo>
                      <a:lnTo>
                        <a:pt x="700" y="3528"/>
                      </a:lnTo>
                      <a:lnTo>
                        <a:pt x="1044" y="2762"/>
                      </a:lnTo>
                      <a:cubicBezTo>
                        <a:pt x="1137" y="2497"/>
                        <a:pt x="1202" y="2221"/>
                        <a:pt x="1282" y="1956"/>
                      </a:cubicBezTo>
                      <a:cubicBezTo>
                        <a:pt x="1374" y="1607"/>
                        <a:pt x="1460" y="1262"/>
                        <a:pt x="1534" y="916"/>
                      </a:cubicBezTo>
                      <a:close/>
                      <a:moveTo>
                        <a:pt x="1361" y="1"/>
                      </a:moveTo>
                      <a:cubicBezTo>
                        <a:pt x="1363" y="6"/>
                        <a:pt x="1263" y="121"/>
                        <a:pt x="1157" y="240"/>
                      </a:cubicBezTo>
                      <a:lnTo>
                        <a:pt x="1157" y="240"/>
                      </a:lnTo>
                      <a:lnTo>
                        <a:pt x="938" y="212"/>
                      </a:lnTo>
                      <a:cubicBezTo>
                        <a:pt x="933" y="310"/>
                        <a:pt x="927" y="409"/>
                        <a:pt x="919" y="507"/>
                      </a:cubicBezTo>
                      <a:lnTo>
                        <a:pt x="919" y="507"/>
                      </a:lnTo>
                      <a:cubicBezTo>
                        <a:pt x="914" y="512"/>
                        <a:pt x="912" y="515"/>
                        <a:pt x="912" y="515"/>
                      </a:cubicBezTo>
                      <a:cubicBezTo>
                        <a:pt x="914" y="517"/>
                        <a:pt x="916" y="518"/>
                        <a:pt x="918" y="520"/>
                      </a:cubicBezTo>
                      <a:lnTo>
                        <a:pt x="918" y="520"/>
                      </a:lnTo>
                      <a:cubicBezTo>
                        <a:pt x="885" y="946"/>
                        <a:pt x="826" y="1372"/>
                        <a:pt x="741" y="1798"/>
                      </a:cubicBezTo>
                      <a:cubicBezTo>
                        <a:pt x="700" y="2062"/>
                        <a:pt x="648" y="2339"/>
                        <a:pt x="582" y="2603"/>
                      </a:cubicBezTo>
                      <a:lnTo>
                        <a:pt x="318" y="3383"/>
                      </a:lnTo>
                      <a:lnTo>
                        <a:pt x="119" y="3898"/>
                      </a:lnTo>
                      <a:lnTo>
                        <a:pt x="13" y="4189"/>
                      </a:lnTo>
                      <a:lnTo>
                        <a:pt x="1" y="4215"/>
                      </a:lnTo>
                      <a:cubicBezTo>
                        <a:pt x="1" y="4222"/>
                        <a:pt x="7" y="4222"/>
                        <a:pt x="15" y="4222"/>
                      </a:cubicBezTo>
                      <a:cubicBezTo>
                        <a:pt x="24" y="4222"/>
                        <a:pt x="33" y="4222"/>
                        <a:pt x="40" y="4229"/>
                      </a:cubicBezTo>
                      <a:lnTo>
                        <a:pt x="318" y="4229"/>
                      </a:lnTo>
                      <a:cubicBezTo>
                        <a:pt x="318" y="4229"/>
                        <a:pt x="595" y="4242"/>
                        <a:pt x="885" y="4242"/>
                      </a:cubicBezTo>
                      <a:lnTo>
                        <a:pt x="1454" y="4242"/>
                      </a:lnTo>
                      <a:cubicBezTo>
                        <a:pt x="1532" y="4243"/>
                        <a:pt x="1611" y="4244"/>
                        <a:pt x="1690" y="4244"/>
                      </a:cubicBezTo>
                      <a:cubicBezTo>
                        <a:pt x="2138" y="4244"/>
                        <a:pt x="2590" y="4221"/>
                        <a:pt x="3034" y="4221"/>
                      </a:cubicBezTo>
                      <a:cubicBezTo>
                        <a:pt x="3169" y="4221"/>
                        <a:pt x="3303" y="4224"/>
                        <a:pt x="3436" y="4229"/>
                      </a:cubicBezTo>
                      <a:cubicBezTo>
                        <a:pt x="3704" y="4250"/>
                        <a:pt x="3972" y="4272"/>
                        <a:pt x="4247" y="4272"/>
                      </a:cubicBezTo>
                      <a:cubicBezTo>
                        <a:pt x="4311" y="4272"/>
                        <a:pt x="4375" y="4271"/>
                        <a:pt x="4440" y="4268"/>
                      </a:cubicBezTo>
                      <a:cubicBezTo>
                        <a:pt x="4486" y="4275"/>
                        <a:pt x="4529" y="4278"/>
                        <a:pt x="4572" y="4278"/>
                      </a:cubicBezTo>
                      <a:cubicBezTo>
                        <a:pt x="4615" y="4278"/>
                        <a:pt x="4658" y="4275"/>
                        <a:pt x="4705" y="4268"/>
                      </a:cubicBezTo>
                      <a:lnTo>
                        <a:pt x="5008" y="4255"/>
                      </a:lnTo>
                      <a:cubicBezTo>
                        <a:pt x="5233" y="4203"/>
                        <a:pt x="5445" y="4162"/>
                        <a:pt x="5669" y="4083"/>
                      </a:cubicBezTo>
                      <a:lnTo>
                        <a:pt x="5827" y="4030"/>
                      </a:lnTo>
                      <a:cubicBezTo>
                        <a:pt x="5801" y="3991"/>
                        <a:pt x="5748" y="3951"/>
                        <a:pt x="5709" y="3898"/>
                      </a:cubicBezTo>
                      <a:lnTo>
                        <a:pt x="5471" y="3648"/>
                      </a:lnTo>
                      <a:lnTo>
                        <a:pt x="5034" y="3198"/>
                      </a:lnTo>
                      <a:lnTo>
                        <a:pt x="4335" y="2497"/>
                      </a:lnTo>
                      <a:lnTo>
                        <a:pt x="3621" y="1824"/>
                      </a:lnTo>
                      <a:lnTo>
                        <a:pt x="2867" y="1190"/>
                      </a:lnTo>
                      <a:cubicBezTo>
                        <a:pt x="2365" y="780"/>
                        <a:pt x="1890" y="383"/>
                        <a:pt x="136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39" name="Google Shape;13239;p32"/>
                <p:cNvSpPr/>
                <p:nvPr/>
              </p:nvSpPr>
              <p:spPr>
                <a:xfrm>
                  <a:off x="6480525" y="1732250"/>
                  <a:ext cx="143050" cy="35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22" h="14179" extrusionOk="0">
                      <a:moveTo>
                        <a:pt x="2629" y="0"/>
                      </a:moveTo>
                      <a:cubicBezTo>
                        <a:pt x="2326" y="568"/>
                        <a:pt x="1916" y="1070"/>
                        <a:pt x="1546" y="1599"/>
                      </a:cubicBezTo>
                      <a:cubicBezTo>
                        <a:pt x="1150" y="2115"/>
                        <a:pt x="793" y="2670"/>
                        <a:pt x="357" y="3158"/>
                      </a:cubicBezTo>
                      <a:lnTo>
                        <a:pt x="119" y="3422"/>
                      </a:lnTo>
                      <a:cubicBezTo>
                        <a:pt x="80" y="3475"/>
                        <a:pt x="1" y="3515"/>
                        <a:pt x="13" y="3568"/>
                      </a:cubicBezTo>
                      <a:lnTo>
                        <a:pt x="133" y="3713"/>
                      </a:lnTo>
                      <a:lnTo>
                        <a:pt x="476" y="4176"/>
                      </a:lnTo>
                      <a:lnTo>
                        <a:pt x="1070" y="4955"/>
                      </a:lnTo>
                      <a:lnTo>
                        <a:pt x="1639" y="5748"/>
                      </a:lnTo>
                      <a:cubicBezTo>
                        <a:pt x="1837" y="6012"/>
                        <a:pt x="1983" y="6316"/>
                        <a:pt x="2141" y="6607"/>
                      </a:cubicBezTo>
                      <a:lnTo>
                        <a:pt x="2617" y="7479"/>
                      </a:lnTo>
                      <a:cubicBezTo>
                        <a:pt x="2841" y="7929"/>
                        <a:pt x="3066" y="8364"/>
                        <a:pt x="3066" y="8364"/>
                      </a:cubicBezTo>
                      <a:cubicBezTo>
                        <a:pt x="3330" y="8986"/>
                        <a:pt x="3568" y="9620"/>
                        <a:pt x="3806" y="10254"/>
                      </a:cubicBezTo>
                      <a:cubicBezTo>
                        <a:pt x="4294" y="11535"/>
                        <a:pt x="4559" y="12844"/>
                        <a:pt x="4823" y="14178"/>
                      </a:cubicBezTo>
                      <a:lnTo>
                        <a:pt x="5721" y="13769"/>
                      </a:lnTo>
                      <a:cubicBezTo>
                        <a:pt x="5272" y="12540"/>
                        <a:pt x="4810" y="11218"/>
                        <a:pt x="4242" y="10003"/>
                      </a:cubicBezTo>
                      <a:cubicBezTo>
                        <a:pt x="3965" y="9382"/>
                        <a:pt x="3687" y="8774"/>
                        <a:pt x="3396" y="8166"/>
                      </a:cubicBezTo>
                      <a:lnTo>
                        <a:pt x="2920" y="7294"/>
                      </a:lnTo>
                      <a:cubicBezTo>
                        <a:pt x="2670" y="6858"/>
                        <a:pt x="2432" y="6422"/>
                        <a:pt x="2432" y="6422"/>
                      </a:cubicBezTo>
                      <a:cubicBezTo>
                        <a:pt x="2259" y="6132"/>
                        <a:pt x="2115" y="5827"/>
                        <a:pt x="1916" y="5563"/>
                      </a:cubicBezTo>
                      <a:lnTo>
                        <a:pt x="1348" y="4757"/>
                      </a:lnTo>
                      <a:lnTo>
                        <a:pt x="780" y="3951"/>
                      </a:lnTo>
                      <a:lnTo>
                        <a:pt x="542" y="3621"/>
                      </a:lnTo>
                      <a:lnTo>
                        <a:pt x="515" y="3581"/>
                      </a:lnTo>
                      <a:cubicBezTo>
                        <a:pt x="515" y="3568"/>
                        <a:pt x="542" y="3554"/>
                        <a:pt x="555" y="3542"/>
                      </a:cubicBezTo>
                      <a:lnTo>
                        <a:pt x="661" y="3449"/>
                      </a:lnTo>
                      <a:cubicBezTo>
                        <a:pt x="1123" y="2973"/>
                        <a:pt x="1533" y="2444"/>
                        <a:pt x="1969" y="1956"/>
                      </a:cubicBezTo>
                      <a:cubicBezTo>
                        <a:pt x="2392" y="1440"/>
                        <a:pt x="2841" y="964"/>
                        <a:pt x="3198" y="410"/>
                      </a:cubicBezTo>
                      <a:lnTo>
                        <a:pt x="26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0" name="Google Shape;13240;p32"/>
                <p:cNvSpPr/>
                <p:nvPr/>
              </p:nvSpPr>
              <p:spPr>
                <a:xfrm>
                  <a:off x="6207000" y="1952750"/>
                  <a:ext cx="329375" cy="202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75" h="8107" extrusionOk="0">
                      <a:moveTo>
                        <a:pt x="4109" y="1"/>
                      </a:moveTo>
                      <a:cubicBezTo>
                        <a:pt x="4062" y="1"/>
                        <a:pt x="4009" y="48"/>
                        <a:pt x="3965" y="60"/>
                      </a:cubicBezTo>
                      <a:lnTo>
                        <a:pt x="3648" y="218"/>
                      </a:lnTo>
                      <a:cubicBezTo>
                        <a:pt x="3040" y="469"/>
                        <a:pt x="2458" y="760"/>
                        <a:pt x="1851" y="998"/>
                      </a:cubicBezTo>
                      <a:cubicBezTo>
                        <a:pt x="1229" y="1209"/>
                        <a:pt x="621" y="1420"/>
                        <a:pt x="1" y="1619"/>
                      </a:cubicBezTo>
                      <a:lnTo>
                        <a:pt x="265" y="2280"/>
                      </a:lnTo>
                      <a:cubicBezTo>
                        <a:pt x="859" y="2016"/>
                        <a:pt x="1467" y="1764"/>
                        <a:pt x="2088" y="1513"/>
                      </a:cubicBezTo>
                      <a:cubicBezTo>
                        <a:pt x="2683" y="1223"/>
                        <a:pt x="3251" y="879"/>
                        <a:pt x="3845" y="575"/>
                      </a:cubicBezTo>
                      <a:lnTo>
                        <a:pt x="3965" y="509"/>
                      </a:lnTo>
                      <a:cubicBezTo>
                        <a:pt x="3977" y="495"/>
                        <a:pt x="3991" y="483"/>
                        <a:pt x="4018" y="483"/>
                      </a:cubicBezTo>
                      <a:lnTo>
                        <a:pt x="4044" y="522"/>
                      </a:lnTo>
                      <a:lnTo>
                        <a:pt x="4308" y="839"/>
                      </a:lnTo>
                      <a:lnTo>
                        <a:pt x="4943" y="1605"/>
                      </a:lnTo>
                      <a:lnTo>
                        <a:pt x="5577" y="2372"/>
                      </a:lnTo>
                      <a:cubicBezTo>
                        <a:pt x="5801" y="2623"/>
                        <a:pt x="6052" y="2847"/>
                        <a:pt x="6290" y="3085"/>
                      </a:cubicBezTo>
                      <a:cubicBezTo>
                        <a:pt x="6290" y="3085"/>
                        <a:pt x="6647" y="3443"/>
                        <a:pt x="7004" y="3786"/>
                      </a:cubicBezTo>
                      <a:cubicBezTo>
                        <a:pt x="7374" y="4130"/>
                        <a:pt x="7730" y="4473"/>
                        <a:pt x="7730" y="4473"/>
                      </a:cubicBezTo>
                      <a:cubicBezTo>
                        <a:pt x="8246" y="4896"/>
                        <a:pt x="8761" y="5319"/>
                        <a:pt x="9277" y="5728"/>
                      </a:cubicBezTo>
                      <a:cubicBezTo>
                        <a:pt x="10307" y="6587"/>
                        <a:pt x="11430" y="7327"/>
                        <a:pt x="12527" y="8106"/>
                      </a:cubicBezTo>
                      <a:lnTo>
                        <a:pt x="13174" y="7366"/>
                      </a:lnTo>
                      <a:cubicBezTo>
                        <a:pt x="11946" y="6759"/>
                        <a:pt x="10716" y="6124"/>
                        <a:pt x="9620" y="5358"/>
                      </a:cubicBezTo>
                      <a:cubicBezTo>
                        <a:pt x="9065" y="4988"/>
                        <a:pt x="8523" y="4605"/>
                        <a:pt x="7994" y="4195"/>
                      </a:cubicBezTo>
                      <a:cubicBezTo>
                        <a:pt x="7994" y="4195"/>
                        <a:pt x="7638" y="3865"/>
                        <a:pt x="7268" y="3535"/>
                      </a:cubicBezTo>
                      <a:cubicBezTo>
                        <a:pt x="6911" y="3205"/>
                        <a:pt x="6541" y="2874"/>
                        <a:pt x="6541" y="2874"/>
                      </a:cubicBezTo>
                      <a:cubicBezTo>
                        <a:pt x="6303" y="2636"/>
                        <a:pt x="6052" y="2412"/>
                        <a:pt x="5841" y="2160"/>
                      </a:cubicBezTo>
                      <a:lnTo>
                        <a:pt x="5220" y="1394"/>
                      </a:lnTo>
                      <a:lnTo>
                        <a:pt x="4612" y="615"/>
                      </a:lnTo>
                      <a:lnTo>
                        <a:pt x="4255" y="152"/>
                      </a:lnTo>
                      <a:lnTo>
                        <a:pt x="4136" y="7"/>
                      </a:lnTo>
                      <a:cubicBezTo>
                        <a:pt x="4127" y="3"/>
                        <a:pt x="4118" y="1"/>
                        <a:pt x="410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1" name="Google Shape;13241;p32"/>
                <p:cNvSpPr/>
                <p:nvPr/>
              </p:nvSpPr>
              <p:spPr>
                <a:xfrm>
                  <a:off x="6139275" y="1621925"/>
                  <a:ext cx="270250" cy="214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10" h="8563" extrusionOk="0">
                      <a:moveTo>
                        <a:pt x="10241" y="0"/>
                      </a:moveTo>
                      <a:cubicBezTo>
                        <a:pt x="9990" y="476"/>
                        <a:pt x="9607" y="872"/>
                        <a:pt x="9276" y="1321"/>
                      </a:cubicBezTo>
                      <a:cubicBezTo>
                        <a:pt x="8946" y="1744"/>
                        <a:pt x="8642" y="2206"/>
                        <a:pt x="8233" y="2576"/>
                      </a:cubicBezTo>
                      <a:lnTo>
                        <a:pt x="7083" y="3765"/>
                      </a:lnTo>
                      <a:lnTo>
                        <a:pt x="5788" y="4823"/>
                      </a:lnTo>
                      <a:cubicBezTo>
                        <a:pt x="5379" y="5192"/>
                        <a:pt x="4889" y="5457"/>
                        <a:pt x="4427" y="5761"/>
                      </a:cubicBezTo>
                      <a:cubicBezTo>
                        <a:pt x="3952" y="6038"/>
                        <a:pt x="3502" y="6382"/>
                        <a:pt x="2987" y="6580"/>
                      </a:cubicBezTo>
                      <a:cubicBezTo>
                        <a:pt x="2498" y="6818"/>
                        <a:pt x="1996" y="7056"/>
                        <a:pt x="1507" y="7294"/>
                      </a:cubicBezTo>
                      <a:cubicBezTo>
                        <a:pt x="1520" y="7294"/>
                        <a:pt x="1322" y="7360"/>
                        <a:pt x="1124" y="7426"/>
                      </a:cubicBezTo>
                      <a:cubicBezTo>
                        <a:pt x="925" y="7492"/>
                        <a:pt x="740" y="7558"/>
                        <a:pt x="740" y="7558"/>
                      </a:cubicBezTo>
                      <a:cubicBezTo>
                        <a:pt x="608" y="7597"/>
                        <a:pt x="476" y="7664"/>
                        <a:pt x="344" y="7717"/>
                      </a:cubicBezTo>
                      <a:lnTo>
                        <a:pt x="0" y="7862"/>
                      </a:lnTo>
                      <a:lnTo>
                        <a:pt x="265" y="8562"/>
                      </a:lnTo>
                      <a:lnTo>
                        <a:pt x="648" y="8351"/>
                      </a:lnTo>
                      <a:cubicBezTo>
                        <a:pt x="767" y="8284"/>
                        <a:pt x="872" y="8205"/>
                        <a:pt x="1005" y="8152"/>
                      </a:cubicBezTo>
                      <a:cubicBezTo>
                        <a:pt x="1005" y="8152"/>
                        <a:pt x="1190" y="8060"/>
                        <a:pt x="1375" y="7981"/>
                      </a:cubicBezTo>
                      <a:cubicBezTo>
                        <a:pt x="1560" y="7888"/>
                        <a:pt x="1758" y="7809"/>
                        <a:pt x="1745" y="7796"/>
                      </a:cubicBezTo>
                      <a:cubicBezTo>
                        <a:pt x="2234" y="7518"/>
                        <a:pt x="2710" y="7227"/>
                        <a:pt x="3198" y="6950"/>
                      </a:cubicBezTo>
                      <a:cubicBezTo>
                        <a:pt x="3700" y="6699"/>
                        <a:pt x="4137" y="6343"/>
                        <a:pt x="4612" y="6038"/>
                      </a:cubicBezTo>
                      <a:cubicBezTo>
                        <a:pt x="5062" y="5721"/>
                        <a:pt x="5550" y="5444"/>
                        <a:pt x="5973" y="5060"/>
                      </a:cubicBezTo>
                      <a:cubicBezTo>
                        <a:pt x="6409" y="4704"/>
                        <a:pt x="6859" y="4361"/>
                        <a:pt x="7294" y="4017"/>
                      </a:cubicBezTo>
                      <a:cubicBezTo>
                        <a:pt x="7704" y="3633"/>
                        <a:pt x="8113" y="3251"/>
                        <a:pt x="8536" y="2867"/>
                      </a:cubicBezTo>
                      <a:cubicBezTo>
                        <a:pt x="8973" y="2523"/>
                        <a:pt x="9329" y="2088"/>
                        <a:pt x="9713" y="1678"/>
                      </a:cubicBezTo>
                      <a:cubicBezTo>
                        <a:pt x="10083" y="1255"/>
                        <a:pt x="10506" y="885"/>
                        <a:pt x="10809" y="423"/>
                      </a:cubicBezTo>
                      <a:lnTo>
                        <a:pt x="102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2" name="Google Shape;13242;p32"/>
                <p:cNvSpPr/>
                <p:nvPr/>
              </p:nvSpPr>
              <p:spPr>
                <a:xfrm>
                  <a:off x="6114175" y="1581275"/>
                  <a:ext cx="239525" cy="190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81" h="7626" extrusionOk="0">
                      <a:moveTo>
                        <a:pt x="9012" y="0"/>
                      </a:moveTo>
                      <a:cubicBezTo>
                        <a:pt x="8800" y="423"/>
                        <a:pt x="8457" y="767"/>
                        <a:pt x="8180" y="1163"/>
                      </a:cubicBezTo>
                      <a:cubicBezTo>
                        <a:pt x="7875" y="1533"/>
                        <a:pt x="7625" y="1956"/>
                        <a:pt x="7255" y="2287"/>
                      </a:cubicBezTo>
                      <a:lnTo>
                        <a:pt x="6251" y="3330"/>
                      </a:lnTo>
                      <a:lnTo>
                        <a:pt x="5101" y="4255"/>
                      </a:lnTo>
                      <a:cubicBezTo>
                        <a:pt x="4744" y="4586"/>
                        <a:pt x="4308" y="4824"/>
                        <a:pt x="3899" y="5074"/>
                      </a:cubicBezTo>
                      <a:cubicBezTo>
                        <a:pt x="3489" y="5326"/>
                        <a:pt x="3092" y="5629"/>
                        <a:pt x="2643" y="5802"/>
                      </a:cubicBezTo>
                      <a:cubicBezTo>
                        <a:pt x="2194" y="5999"/>
                        <a:pt x="1758" y="6211"/>
                        <a:pt x="1335" y="6422"/>
                      </a:cubicBezTo>
                      <a:cubicBezTo>
                        <a:pt x="1335" y="6436"/>
                        <a:pt x="1163" y="6475"/>
                        <a:pt x="992" y="6542"/>
                      </a:cubicBezTo>
                      <a:lnTo>
                        <a:pt x="648" y="6647"/>
                      </a:lnTo>
                      <a:cubicBezTo>
                        <a:pt x="529" y="6674"/>
                        <a:pt x="423" y="6739"/>
                        <a:pt x="305" y="6779"/>
                      </a:cubicBezTo>
                      <a:lnTo>
                        <a:pt x="0" y="6912"/>
                      </a:lnTo>
                      <a:lnTo>
                        <a:pt x="264" y="7625"/>
                      </a:lnTo>
                      <a:lnTo>
                        <a:pt x="608" y="7414"/>
                      </a:lnTo>
                      <a:cubicBezTo>
                        <a:pt x="701" y="7361"/>
                        <a:pt x="807" y="7294"/>
                        <a:pt x="912" y="7241"/>
                      </a:cubicBezTo>
                      <a:cubicBezTo>
                        <a:pt x="912" y="7241"/>
                        <a:pt x="1084" y="7162"/>
                        <a:pt x="1242" y="7083"/>
                      </a:cubicBezTo>
                      <a:cubicBezTo>
                        <a:pt x="1415" y="7003"/>
                        <a:pt x="1573" y="6938"/>
                        <a:pt x="1573" y="6924"/>
                      </a:cubicBezTo>
                      <a:cubicBezTo>
                        <a:pt x="1996" y="6660"/>
                        <a:pt x="2419" y="6409"/>
                        <a:pt x="2842" y="6172"/>
                      </a:cubicBezTo>
                      <a:cubicBezTo>
                        <a:pt x="3291" y="5960"/>
                        <a:pt x="3674" y="5629"/>
                        <a:pt x="4084" y="5352"/>
                      </a:cubicBezTo>
                      <a:cubicBezTo>
                        <a:pt x="4493" y="5074"/>
                        <a:pt x="4929" y="4836"/>
                        <a:pt x="5286" y="4493"/>
                      </a:cubicBezTo>
                      <a:cubicBezTo>
                        <a:pt x="5669" y="4176"/>
                        <a:pt x="6066" y="3885"/>
                        <a:pt x="6462" y="3582"/>
                      </a:cubicBezTo>
                      <a:cubicBezTo>
                        <a:pt x="6818" y="3238"/>
                        <a:pt x="7188" y="2895"/>
                        <a:pt x="7558" y="2577"/>
                      </a:cubicBezTo>
                      <a:cubicBezTo>
                        <a:pt x="7955" y="2273"/>
                        <a:pt x="8259" y="1877"/>
                        <a:pt x="8603" y="1520"/>
                      </a:cubicBezTo>
                      <a:cubicBezTo>
                        <a:pt x="8933" y="1150"/>
                        <a:pt x="9316" y="833"/>
                        <a:pt x="9580" y="423"/>
                      </a:cubicBezTo>
                      <a:lnTo>
                        <a:pt x="901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3" name="Google Shape;13243;p32"/>
                <p:cNvSpPr/>
                <p:nvPr/>
              </p:nvSpPr>
              <p:spPr>
                <a:xfrm>
                  <a:off x="6526100" y="2075450"/>
                  <a:ext cx="96800" cy="8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2" h="3213" extrusionOk="0">
                      <a:moveTo>
                        <a:pt x="3146" y="1"/>
                      </a:moveTo>
                      <a:cubicBezTo>
                        <a:pt x="3040" y="80"/>
                        <a:pt x="3026" y="212"/>
                        <a:pt x="2934" y="332"/>
                      </a:cubicBezTo>
                      <a:cubicBezTo>
                        <a:pt x="2815" y="464"/>
                        <a:pt x="2709" y="596"/>
                        <a:pt x="2591" y="728"/>
                      </a:cubicBezTo>
                      <a:cubicBezTo>
                        <a:pt x="2327" y="979"/>
                        <a:pt x="2049" y="1216"/>
                        <a:pt x="1758" y="1468"/>
                      </a:cubicBezTo>
                      <a:cubicBezTo>
                        <a:pt x="1467" y="1706"/>
                        <a:pt x="1190" y="1930"/>
                        <a:pt x="886" y="2115"/>
                      </a:cubicBezTo>
                      <a:cubicBezTo>
                        <a:pt x="727" y="2194"/>
                        <a:pt x="569" y="2247"/>
                        <a:pt x="410" y="2314"/>
                      </a:cubicBezTo>
                      <a:cubicBezTo>
                        <a:pt x="265" y="2353"/>
                        <a:pt x="133" y="2367"/>
                        <a:pt x="1" y="2393"/>
                      </a:cubicBezTo>
                      <a:lnTo>
                        <a:pt x="93" y="3212"/>
                      </a:lnTo>
                      <a:cubicBezTo>
                        <a:pt x="292" y="3080"/>
                        <a:pt x="503" y="2974"/>
                        <a:pt x="662" y="2842"/>
                      </a:cubicBezTo>
                      <a:lnTo>
                        <a:pt x="1137" y="2472"/>
                      </a:lnTo>
                      <a:cubicBezTo>
                        <a:pt x="1428" y="2208"/>
                        <a:pt x="1692" y="1944"/>
                        <a:pt x="1969" y="1706"/>
                      </a:cubicBezTo>
                      <a:cubicBezTo>
                        <a:pt x="2247" y="1481"/>
                        <a:pt x="2551" y="1269"/>
                        <a:pt x="2868" y="1072"/>
                      </a:cubicBezTo>
                      <a:cubicBezTo>
                        <a:pt x="3026" y="952"/>
                        <a:pt x="3185" y="846"/>
                        <a:pt x="3357" y="741"/>
                      </a:cubicBezTo>
                      <a:cubicBezTo>
                        <a:pt x="3516" y="609"/>
                        <a:pt x="3740" y="450"/>
                        <a:pt x="3872" y="265"/>
                      </a:cubicBezTo>
                      <a:lnTo>
                        <a:pt x="314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4" name="Google Shape;13244;p32"/>
                <p:cNvSpPr/>
                <p:nvPr/>
              </p:nvSpPr>
              <p:spPr>
                <a:xfrm>
                  <a:off x="6276025" y="1749750"/>
                  <a:ext cx="124900" cy="146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96" h="5855" extrusionOk="0">
                      <a:moveTo>
                        <a:pt x="3095" y="929"/>
                      </a:moveTo>
                      <a:cubicBezTo>
                        <a:pt x="3249" y="1280"/>
                        <a:pt x="3398" y="1635"/>
                        <a:pt x="3542" y="1996"/>
                      </a:cubicBezTo>
                      <a:lnTo>
                        <a:pt x="3886" y="2907"/>
                      </a:lnTo>
                      <a:lnTo>
                        <a:pt x="4176" y="3846"/>
                      </a:lnTo>
                      <a:lnTo>
                        <a:pt x="4428" y="4797"/>
                      </a:lnTo>
                      <a:lnTo>
                        <a:pt x="4520" y="5141"/>
                      </a:lnTo>
                      <a:lnTo>
                        <a:pt x="4546" y="5286"/>
                      </a:lnTo>
                      <a:lnTo>
                        <a:pt x="4573" y="5352"/>
                      </a:lnTo>
                      <a:lnTo>
                        <a:pt x="4507" y="5338"/>
                      </a:lnTo>
                      <a:cubicBezTo>
                        <a:pt x="4414" y="5326"/>
                        <a:pt x="4335" y="5286"/>
                        <a:pt x="4243" y="5247"/>
                      </a:cubicBezTo>
                      <a:lnTo>
                        <a:pt x="4071" y="5167"/>
                      </a:lnTo>
                      <a:cubicBezTo>
                        <a:pt x="4005" y="5127"/>
                        <a:pt x="3938" y="5088"/>
                        <a:pt x="3859" y="5048"/>
                      </a:cubicBezTo>
                      <a:cubicBezTo>
                        <a:pt x="3595" y="4877"/>
                        <a:pt x="3331" y="4692"/>
                        <a:pt x="3054" y="4507"/>
                      </a:cubicBezTo>
                      <a:cubicBezTo>
                        <a:pt x="2472" y="4096"/>
                        <a:pt x="1904" y="3793"/>
                        <a:pt x="1362" y="3423"/>
                      </a:cubicBezTo>
                      <a:lnTo>
                        <a:pt x="702" y="2960"/>
                      </a:lnTo>
                      <a:cubicBezTo>
                        <a:pt x="675" y="2934"/>
                        <a:pt x="609" y="2907"/>
                        <a:pt x="635" y="2895"/>
                      </a:cubicBezTo>
                      <a:lnTo>
                        <a:pt x="728" y="2828"/>
                      </a:lnTo>
                      <a:lnTo>
                        <a:pt x="966" y="2683"/>
                      </a:lnTo>
                      <a:cubicBezTo>
                        <a:pt x="1190" y="2511"/>
                        <a:pt x="1454" y="2379"/>
                        <a:pt x="1666" y="2194"/>
                      </a:cubicBezTo>
                      <a:lnTo>
                        <a:pt x="2314" y="1652"/>
                      </a:lnTo>
                      <a:cubicBezTo>
                        <a:pt x="2570" y="1412"/>
                        <a:pt x="2843" y="1182"/>
                        <a:pt x="3095" y="929"/>
                      </a:cubicBezTo>
                      <a:close/>
                      <a:moveTo>
                        <a:pt x="2961" y="0"/>
                      </a:moveTo>
                      <a:cubicBezTo>
                        <a:pt x="2670" y="449"/>
                        <a:pt x="2300" y="833"/>
                        <a:pt x="1930" y="1230"/>
                      </a:cubicBezTo>
                      <a:lnTo>
                        <a:pt x="1362" y="1824"/>
                      </a:lnTo>
                      <a:cubicBezTo>
                        <a:pt x="1164" y="2022"/>
                        <a:pt x="939" y="2167"/>
                        <a:pt x="714" y="2340"/>
                      </a:cubicBezTo>
                      <a:lnTo>
                        <a:pt x="279" y="2657"/>
                      </a:lnTo>
                      <a:lnTo>
                        <a:pt x="27" y="2842"/>
                      </a:lnTo>
                      <a:lnTo>
                        <a:pt x="1" y="2868"/>
                      </a:lnTo>
                      <a:cubicBezTo>
                        <a:pt x="1" y="2881"/>
                        <a:pt x="27" y="2881"/>
                        <a:pt x="27" y="2895"/>
                      </a:cubicBezTo>
                      <a:lnTo>
                        <a:pt x="106" y="2947"/>
                      </a:lnTo>
                      <a:lnTo>
                        <a:pt x="252" y="3053"/>
                      </a:lnTo>
                      <a:lnTo>
                        <a:pt x="728" y="3370"/>
                      </a:lnTo>
                      <a:cubicBezTo>
                        <a:pt x="979" y="3529"/>
                        <a:pt x="1216" y="3674"/>
                        <a:pt x="1216" y="3674"/>
                      </a:cubicBezTo>
                      <a:cubicBezTo>
                        <a:pt x="1759" y="4044"/>
                        <a:pt x="2367" y="4361"/>
                        <a:pt x="2881" y="4744"/>
                      </a:cubicBezTo>
                      <a:cubicBezTo>
                        <a:pt x="3159" y="4929"/>
                        <a:pt x="3424" y="5141"/>
                        <a:pt x="3714" y="5326"/>
                      </a:cubicBezTo>
                      <a:cubicBezTo>
                        <a:pt x="3780" y="5365"/>
                        <a:pt x="3859" y="5418"/>
                        <a:pt x="3926" y="5458"/>
                      </a:cubicBezTo>
                      <a:lnTo>
                        <a:pt x="4190" y="5590"/>
                      </a:lnTo>
                      <a:cubicBezTo>
                        <a:pt x="4401" y="5669"/>
                        <a:pt x="4613" y="5761"/>
                        <a:pt x="4837" y="5814"/>
                      </a:cubicBezTo>
                      <a:lnTo>
                        <a:pt x="4996" y="5854"/>
                      </a:lnTo>
                      <a:cubicBezTo>
                        <a:pt x="4996" y="5801"/>
                        <a:pt x="4983" y="5735"/>
                        <a:pt x="4969" y="5682"/>
                      </a:cubicBezTo>
                      <a:lnTo>
                        <a:pt x="4916" y="5338"/>
                      </a:lnTo>
                      <a:lnTo>
                        <a:pt x="4798" y="4718"/>
                      </a:lnTo>
                      <a:lnTo>
                        <a:pt x="4573" y="3753"/>
                      </a:lnTo>
                      <a:lnTo>
                        <a:pt x="4349" y="2801"/>
                      </a:lnTo>
                      <a:lnTo>
                        <a:pt x="4071" y="1877"/>
                      </a:lnTo>
                      <a:cubicBezTo>
                        <a:pt x="3886" y="1269"/>
                        <a:pt x="3661" y="648"/>
                        <a:pt x="3424" y="40"/>
                      </a:cubicBezTo>
                      <a:cubicBezTo>
                        <a:pt x="3424" y="40"/>
                        <a:pt x="3284" y="91"/>
                        <a:pt x="3136" y="142"/>
                      </a:cubicBezTo>
                      <a:lnTo>
                        <a:pt x="3136" y="142"/>
                      </a:lnTo>
                      <a:lnTo>
                        <a:pt x="29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5" name="Google Shape;13245;p32"/>
                <p:cNvSpPr/>
                <p:nvPr/>
              </p:nvSpPr>
              <p:spPr>
                <a:xfrm>
                  <a:off x="6061000" y="1993225"/>
                  <a:ext cx="152625" cy="33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05" h="13267" extrusionOk="0">
                      <a:moveTo>
                        <a:pt x="5841" y="0"/>
                      </a:moveTo>
                      <a:cubicBezTo>
                        <a:pt x="5550" y="145"/>
                        <a:pt x="5272" y="304"/>
                        <a:pt x="4969" y="423"/>
                      </a:cubicBezTo>
                      <a:lnTo>
                        <a:pt x="4056" y="767"/>
                      </a:lnTo>
                      <a:cubicBezTo>
                        <a:pt x="3449" y="991"/>
                        <a:pt x="2841" y="1228"/>
                        <a:pt x="2220" y="1454"/>
                      </a:cubicBezTo>
                      <a:lnTo>
                        <a:pt x="1877" y="1533"/>
                      </a:lnTo>
                      <a:cubicBezTo>
                        <a:pt x="1824" y="1559"/>
                        <a:pt x="1731" y="1559"/>
                        <a:pt x="1718" y="1598"/>
                      </a:cubicBezTo>
                      <a:lnTo>
                        <a:pt x="1731" y="1783"/>
                      </a:lnTo>
                      <a:lnTo>
                        <a:pt x="1771" y="2365"/>
                      </a:lnTo>
                      <a:lnTo>
                        <a:pt x="1850" y="3343"/>
                      </a:lnTo>
                      <a:lnTo>
                        <a:pt x="1903" y="4320"/>
                      </a:lnTo>
                      <a:cubicBezTo>
                        <a:pt x="1916" y="4651"/>
                        <a:pt x="1877" y="4981"/>
                        <a:pt x="1863" y="5312"/>
                      </a:cubicBezTo>
                      <a:lnTo>
                        <a:pt x="1784" y="6290"/>
                      </a:lnTo>
                      <a:cubicBezTo>
                        <a:pt x="1731" y="6792"/>
                        <a:pt x="1678" y="7280"/>
                        <a:pt x="1678" y="7280"/>
                      </a:cubicBezTo>
                      <a:cubicBezTo>
                        <a:pt x="1572" y="7941"/>
                        <a:pt x="1427" y="8602"/>
                        <a:pt x="1281" y="9262"/>
                      </a:cubicBezTo>
                      <a:cubicBezTo>
                        <a:pt x="1137" y="9923"/>
                        <a:pt x="952" y="10571"/>
                        <a:pt x="727" y="11232"/>
                      </a:cubicBezTo>
                      <a:cubicBezTo>
                        <a:pt x="502" y="11879"/>
                        <a:pt x="251" y="12500"/>
                        <a:pt x="0" y="13134"/>
                      </a:cubicBezTo>
                      <a:cubicBezTo>
                        <a:pt x="0" y="13134"/>
                        <a:pt x="251" y="13161"/>
                        <a:pt x="502" y="13200"/>
                      </a:cubicBezTo>
                      <a:cubicBezTo>
                        <a:pt x="740" y="13240"/>
                        <a:pt x="991" y="13267"/>
                        <a:pt x="991" y="13267"/>
                      </a:cubicBezTo>
                      <a:cubicBezTo>
                        <a:pt x="1269" y="11945"/>
                        <a:pt x="1599" y="10624"/>
                        <a:pt x="1784" y="9289"/>
                      </a:cubicBezTo>
                      <a:cubicBezTo>
                        <a:pt x="1889" y="8628"/>
                        <a:pt x="1982" y="7955"/>
                        <a:pt x="2074" y="7294"/>
                      </a:cubicBezTo>
                      <a:cubicBezTo>
                        <a:pt x="2074" y="7294"/>
                        <a:pt x="2101" y="6805"/>
                        <a:pt x="2141" y="6302"/>
                      </a:cubicBezTo>
                      <a:cubicBezTo>
                        <a:pt x="2167" y="5800"/>
                        <a:pt x="2206" y="5312"/>
                        <a:pt x="2206" y="5312"/>
                      </a:cubicBezTo>
                      <a:cubicBezTo>
                        <a:pt x="2206" y="4981"/>
                        <a:pt x="2259" y="4651"/>
                        <a:pt x="2233" y="4320"/>
                      </a:cubicBezTo>
                      <a:lnTo>
                        <a:pt x="2194" y="3330"/>
                      </a:lnTo>
                      <a:lnTo>
                        <a:pt x="2154" y="2338"/>
                      </a:lnTo>
                      <a:lnTo>
                        <a:pt x="2127" y="1942"/>
                      </a:lnTo>
                      <a:lnTo>
                        <a:pt x="2127" y="1889"/>
                      </a:lnTo>
                      <a:cubicBezTo>
                        <a:pt x="2141" y="1876"/>
                        <a:pt x="2167" y="1876"/>
                        <a:pt x="2180" y="1876"/>
                      </a:cubicBezTo>
                      <a:lnTo>
                        <a:pt x="2326" y="1850"/>
                      </a:lnTo>
                      <a:lnTo>
                        <a:pt x="4229" y="1295"/>
                      </a:lnTo>
                      <a:lnTo>
                        <a:pt x="5180" y="1017"/>
                      </a:lnTo>
                      <a:cubicBezTo>
                        <a:pt x="5497" y="911"/>
                        <a:pt x="5801" y="779"/>
                        <a:pt x="6105" y="661"/>
                      </a:cubicBezTo>
                      <a:lnTo>
                        <a:pt x="58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6" name="Google Shape;13246;p32"/>
                <p:cNvSpPr/>
                <p:nvPr/>
              </p:nvSpPr>
              <p:spPr>
                <a:xfrm>
                  <a:off x="5777225" y="2029200"/>
                  <a:ext cx="202200" cy="30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8" h="12237" extrusionOk="0">
                      <a:moveTo>
                        <a:pt x="132" y="1"/>
                      </a:moveTo>
                      <a:lnTo>
                        <a:pt x="0" y="688"/>
                      </a:lnTo>
                      <a:cubicBezTo>
                        <a:pt x="1269" y="1019"/>
                        <a:pt x="2604" y="1058"/>
                        <a:pt x="3925" y="1217"/>
                      </a:cubicBezTo>
                      <a:lnTo>
                        <a:pt x="4070" y="1230"/>
                      </a:lnTo>
                      <a:cubicBezTo>
                        <a:pt x="4084" y="1230"/>
                        <a:pt x="4110" y="1230"/>
                        <a:pt x="4123" y="1243"/>
                      </a:cubicBezTo>
                      <a:lnTo>
                        <a:pt x="4123" y="1296"/>
                      </a:lnTo>
                      <a:lnTo>
                        <a:pt x="4176" y="1692"/>
                      </a:lnTo>
                      <a:lnTo>
                        <a:pt x="4295" y="2684"/>
                      </a:lnTo>
                      <a:lnTo>
                        <a:pt x="4414" y="3674"/>
                      </a:lnTo>
                      <a:cubicBezTo>
                        <a:pt x="4454" y="3991"/>
                        <a:pt x="4560" y="4308"/>
                        <a:pt x="4625" y="4639"/>
                      </a:cubicBezTo>
                      <a:cubicBezTo>
                        <a:pt x="4625" y="4639"/>
                        <a:pt x="4731" y="5115"/>
                        <a:pt x="4850" y="5603"/>
                      </a:cubicBezTo>
                      <a:cubicBezTo>
                        <a:pt x="4969" y="6079"/>
                        <a:pt x="5088" y="6569"/>
                        <a:pt x="5088" y="6569"/>
                      </a:cubicBezTo>
                      <a:cubicBezTo>
                        <a:pt x="5286" y="7203"/>
                        <a:pt x="5484" y="7837"/>
                        <a:pt x="5709" y="8471"/>
                      </a:cubicBezTo>
                      <a:cubicBezTo>
                        <a:pt x="6105" y="9752"/>
                        <a:pt x="6647" y="10995"/>
                        <a:pt x="7149" y="12237"/>
                      </a:cubicBezTo>
                      <a:cubicBezTo>
                        <a:pt x="7149" y="12237"/>
                        <a:pt x="7387" y="12184"/>
                        <a:pt x="7625" y="12118"/>
                      </a:cubicBezTo>
                      <a:cubicBezTo>
                        <a:pt x="7863" y="12052"/>
                        <a:pt x="8087" y="11986"/>
                        <a:pt x="8087" y="11986"/>
                      </a:cubicBezTo>
                      <a:cubicBezTo>
                        <a:pt x="7387" y="10810"/>
                        <a:pt x="6686" y="9594"/>
                        <a:pt x="6198" y="8352"/>
                      </a:cubicBezTo>
                      <a:cubicBezTo>
                        <a:pt x="5934" y="7731"/>
                        <a:pt x="5682" y="7110"/>
                        <a:pt x="5471" y="6476"/>
                      </a:cubicBezTo>
                      <a:lnTo>
                        <a:pt x="5206" y="5524"/>
                      </a:lnTo>
                      <a:cubicBezTo>
                        <a:pt x="5074" y="5048"/>
                        <a:pt x="4956" y="4573"/>
                        <a:pt x="4956" y="4573"/>
                      </a:cubicBezTo>
                      <a:cubicBezTo>
                        <a:pt x="4889" y="4256"/>
                        <a:pt x="4784" y="3939"/>
                        <a:pt x="4757" y="3609"/>
                      </a:cubicBezTo>
                      <a:lnTo>
                        <a:pt x="4639" y="2644"/>
                      </a:lnTo>
                      <a:lnTo>
                        <a:pt x="4546" y="1666"/>
                      </a:lnTo>
                      <a:lnTo>
                        <a:pt x="4493" y="1098"/>
                      </a:lnTo>
                      <a:lnTo>
                        <a:pt x="4480" y="899"/>
                      </a:lnTo>
                      <a:cubicBezTo>
                        <a:pt x="4454" y="860"/>
                        <a:pt x="4361" y="887"/>
                        <a:pt x="4308" y="860"/>
                      </a:cubicBezTo>
                      <a:lnTo>
                        <a:pt x="3964" y="807"/>
                      </a:lnTo>
                      <a:cubicBezTo>
                        <a:pt x="2669" y="556"/>
                        <a:pt x="1362" y="411"/>
                        <a:pt x="13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7" name="Google Shape;13247;p32"/>
                <p:cNvSpPr/>
                <p:nvPr/>
              </p:nvSpPr>
              <p:spPr>
                <a:xfrm>
                  <a:off x="5814225" y="1819125"/>
                  <a:ext cx="331675" cy="51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67" h="2049" extrusionOk="0">
                      <a:moveTo>
                        <a:pt x="13002" y="0"/>
                      </a:moveTo>
                      <a:cubicBezTo>
                        <a:pt x="12765" y="106"/>
                        <a:pt x="12527" y="252"/>
                        <a:pt x="12262" y="331"/>
                      </a:cubicBezTo>
                      <a:lnTo>
                        <a:pt x="11496" y="581"/>
                      </a:lnTo>
                      <a:lnTo>
                        <a:pt x="10717" y="859"/>
                      </a:lnTo>
                      <a:cubicBezTo>
                        <a:pt x="10465" y="951"/>
                        <a:pt x="10201" y="1044"/>
                        <a:pt x="9937" y="1097"/>
                      </a:cubicBezTo>
                      <a:lnTo>
                        <a:pt x="8325" y="1441"/>
                      </a:lnTo>
                      <a:cubicBezTo>
                        <a:pt x="8061" y="1520"/>
                        <a:pt x="7784" y="1520"/>
                        <a:pt x="7506" y="1547"/>
                      </a:cubicBezTo>
                      <a:lnTo>
                        <a:pt x="6674" y="1626"/>
                      </a:lnTo>
                      <a:lnTo>
                        <a:pt x="5854" y="1705"/>
                      </a:lnTo>
                      <a:cubicBezTo>
                        <a:pt x="5801" y="1708"/>
                        <a:pt x="5747" y="1709"/>
                        <a:pt x="5693" y="1709"/>
                      </a:cubicBezTo>
                      <a:cubicBezTo>
                        <a:pt x="5469" y="1709"/>
                        <a:pt x="5246" y="1691"/>
                        <a:pt x="5021" y="1691"/>
                      </a:cubicBezTo>
                      <a:lnTo>
                        <a:pt x="3370" y="1639"/>
                      </a:lnTo>
                      <a:cubicBezTo>
                        <a:pt x="2815" y="1547"/>
                        <a:pt x="2273" y="1454"/>
                        <a:pt x="1732" y="1374"/>
                      </a:cubicBezTo>
                      <a:cubicBezTo>
                        <a:pt x="1732" y="1374"/>
                        <a:pt x="1533" y="1335"/>
                        <a:pt x="1335" y="1309"/>
                      </a:cubicBezTo>
                      <a:cubicBezTo>
                        <a:pt x="1230" y="1295"/>
                        <a:pt x="1124" y="1282"/>
                        <a:pt x="1045" y="1269"/>
                      </a:cubicBezTo>
                      <a:cubicBezTo>
                        <a:pt x="978" y="1242"/>
                        <a:pt x="925" y="1229"/>
                        <a:pt x="925" y="1229"/>
                      </a:cubicBezTo>
                      <a:cubicBezTo>
                        <a:pt x="793" y="1189"/>
                        <a:pt x="661" y="1163"/>
                        <a:pt x="516" y="1136"/>
                      </a:cubicBezTo>
                      <a:lnTo>
                        <a:pt x="146" y="1057"/>
                      </a:lnTo>
                      <a:lnTo>
                        <a:pt x="0" y="1797"/>
                      </a:lnTo>
                      <a:lnTo>
                        <a:pt x="437" y="1837"/>
                      </a:lnTo>
                      <a:cubicBezTo>
                        <a:pt x="569" y="1837"/>
                        <a:pt x="687" y="1850"/>
                        <a:pt x="833" y="1876"/>
                      </a:cubicBezTo>
                      <a:cubicBezTo>
                        <a:pt x="833" y="1876"/>
                        <a:pt x="886" y="1876"/>
                        <a:pt x="965" y="1890"/>
                      </a:cubicBezTo>
                      <a:cubicBezTo>
                        <a:pt x="1045" y="1903"/>
                        <a:pt x="1137" y="1903"/>
                        <a:pt x="1242" y="1903"/>
                      </a:cubicBezTo>
                      <a:lnTo>
                        <a:pt x="1665" y="1929"/>
                      </a:lnTo>
                      <a:cubicBezTo>
                        <a:pt x="2220" y="1969"/>
                        <a:pt x="2775" y="2009"/>
                        <a:pt x="3344" y="2049"/>
                      </a:cubicBezTo>
                      <a:cubicBezTo>
                        <a:pt x="3899" y="2035"/>
                        <a:pt x="4466" y="2022"/>
                        <a:pt x="5021" y="2022"/>
                      </a:cubicBezTo>
                      <a:cubicBezTo>
                        <a:pt x="5215" y="2022"/>
                        <a:pt x="5403" y="2028"/>
                        <a:pt x="5589" y="2028"/>
                      </a:cubicBezTo>
                      <a:cubicBezTo>
                        <a:pt x="5682" y="2028"/>
                        <a:pt x="5775" y="2026"/>
                        <a:pt x="5867" y="2022"/>
                      </a:cubicBezTo>
                      <a:lnTo>
                        <a:pt x="6700" y="1929"/>
                      </a:lnTo>
                      <a:lnTo>
                        <a:pt x="7546" y="1864"/>
                      </a:lnTo>
                      <a:cubicBezTo>
                        <a:pt x="7823" y="1837"/>
                        <a:pt x="8101" y="1837"/>
                        <a:pt x="8378" y="1771"/>
                      </a:cubicBezTo>
                      <a:cubicBezTo>
                        <a:pt x="8920" y="1665"/>
                        <a:pt x="9475" y="1573"/>
                        <a:pt x="10030" y="1494"/>
                      </a:cubicBezTo>
                      <a:cubicBezTo>
                        <a:pt x="10307" y="1467"/>
                        <a:pt x="10585" y="1401"/>
                        <a:pt x="10849" y="1335"/>
                      </a:cubicBezTo>
                      <a:lnTo>
                        <a:pt x="11655" y="1124"/>
                      </a:lnTo>
                      <a:lnTo>
                        <a:pt x="12474" y="925"/>
                      </a:lnTo>
                      <a:cubicBezTo>
                        <a:pt x="12752" y="872"/>
                        <a:pt x="13002" y="740"/>
                        <a:pt x="13267" y="661"/>
                      </a:cubicBezTo>
                      <a:lnTo>
                        <a:pt x="130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8" name="Google Shape;13248;p32"/>
                <p:cNvSpPr/>
                <p:nvPr/>
              </p:nvSpPr>
              <p:spPr>
                <a:xfrm>
                  <a:off x="5827775" y="1754700"/>
                  <a:ext cx="293025" cy="4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21" h="1878" extrusionOk="0">
                      <a:moveTo>
                        <a:pt x="11456" y="1"/>
                      </a:moveTo>
                      <a:cubicBezTo>
                        <a:pt x="11245" y="93"/>
                        <a:pt x="11047" y="225"/>
                        <a:pt x="10809" y="292"/>
                      </a:cubicBezTo>
                      <a:lnTo>
                        <a:pt x="10135" y="529"/>
                      </a:lnTo>
                      <a:lnTo>
                        <a:pt x="9461" y="767"/>
                      </a:lnTo>
                      <a:cubicBezTo>
                        <a:pt x="9236" y="859"/>
                        <a:pt x="9012" y="939"/>
                        <a:pt x="8774" y="979"/>
                      </a:cubicBezTo>
                      <a:lnTo>
                        <a:pt x="7360" y="1296"/>
                      </a:lnTo>
                      <a:cubicBezTo>
                        <a:pt x="7122" y="1361"/>
                        <a:pt x="6872" y="1361"/>
                        <a:pt x="6634" y="1388"/>
                      </a:cubicBezTo>
                      <a:lnTo>
                        <a:pt x="5906" y="1454"/>
                      </a:lnTo>
                      <a:lnTo>
                        <a:pt x="5180" y="1520"/>
                      </a:lnTo>
                      <a:cubicBezTo>
                        <a:pt x="5131" y="1523"/>
                        <a:pt x="5081" y="1524"/>
                        <a:pt x="5031" y="1524"/>
                      </a:cubicBezTo>
                      <a:cubicBezTo>
                        <a:pt x="4839" y="1524"/>
                        <a:pt x="4642" y="1507"/>
                        <a:pt x="4453" y="1507"/>
                      </a:cubicBezTo>
                      <a:lnTo>
                        <a:pt x="2987" y="1454"/>
                      </a:lnTo>
                      <a:cubicBezTo>
                        <a:pt x="2497" y="1361"/>
                        <a:pt x="2022" y="1282"/>
                        <a:pt x="1546" y="1203"/>
                      </a:cubicBezTo>
                      <a:cubicBezTo>
                        <a:pt x="1546" y="1203"/>
                        <a:pt x="1375" y="1176"/>
                        <a:pt x="1190" y="1150"/>
                      </a:cubicBezTo>
                      <a:cubicBezTo>
                        <a:pt x="1005" y="1137"/>
                        <a:pt x="832" y="1097"/>
                        <a:pt x="832" y="1084"/>
                      </a:cubicBezTo>
                      <a:cubicBezTo>
                        <a:pt x="727" y="1044"/>
                        <a:pt x="595" y="1018"/>
                        <a:pt x="476" y="991"/>
                      </a:cubicBezTo>
                      <a:lnTo>
                        <a:pt x="145" y="926"/>
                      </a:lnTo>
                      <a:lnTo>
                        <a:pt x="1" y="1666"/>
                      </a:lnTo>
                      <a:lnTo>
                        <a:pt x="383" y="1692"/>
                      </a:lnTo>
                      <a:cubicBezTo>
                        <a:pt x="503" y="1705"/>
                        <a:pt x="621" y="1705"/>
                        <a:pt x="740" y="1731"/>
                      </a:cubicBezTo>
                      <a:cubicBezTo>
                        <a:pt x="740" y="1731"/>
                        <a:pt x="861" y="1749"/>
                        <a:pt x="1004" y="1749"/>
                      </a:cubicBezTo>
                      <a:cubicBezTo>
                        <a:pt x="1039" y="1749"/>
                        <a:pt x="1075" y="1748"/>
                        <a:pt x="1110" y="1745"/>
                      </a:cubicBezTo>
                      <a:cubicBezTo>
                        <a:pt x="1295" y="1758"/>
                        <a:pt x="1480" y="1758"/>
                        <a:pt x="1480" y="1758"/>
                      </a:cubicBezTo>
                      <a:cubicBezTo>
                        <a:pt x="1969" y="1784"/>
                        <a:pt x="2471" y="1824"/>
                        <a:pt x="2960" y="1877"/>
                      </a:cubicBezTo>
                      <a:cubicBezTo>
                        <a:pt x="3462" y="1851"/>
                        <a:pt x="3951" y="1837"/>
                        <a:pt x="4453" y="1837"/>
                      </a:cubicBezTo>
                      <a:cubicBezTo>
                        <a:pt x="4621" y="1837"/>
                        <a:pt x="4788" y="1843"/>
                        <a:pt x="4951" y="1843"/>
                      </a:cubicBezTo>
                      <a:cubicBezTo>
                        <a:pt x="5033" y="1843"/>
                        <a:pt x="5114" y="1842"/>
                        <a:pt x="5193" y="1837"/>
                      </a:cubicBezTo>
                      <a:lnTo>
                        <a:pt x="5933" y="1758"/>
                      </a:lnTo>
                      <a:lnTo>
                        <a:pt x="6673" y="1692"/>
                      </a:lnTo>
                      <a:cubicBezTo>
                        <a:pt x="6911" y="1679"/>
                        <a:pt x="7162" y="1679"/>
                        <a:pt x="7400" y="1626"/>
                      </a:cubicBezTo>
                      <a:cubicBezTo>
                        <a:pt x="7888" y="1534"/>
                        <a:pt x="8378" y="1454"/>
                        <a:pt x="8866" y="1388"/>
                      </a:cubicBezTo>
                      <a:cubicBezTo>
                        <a:pt x="9118" y="1361"/>
                        <a:pt x="9356" y="1309"/>
                        <a:pt x="9594" y="1243"/>
                      </a:cubicBezTo>
                      <a:lnTo>
                        <a:pt x="10307" y="1058"/>
                      </a:lnTo>
                      <a:lnTo>
                        <a:pt x="11021" y="899"/>
                      </a:lnTo>
                      <a:cubicBezTo>
                        <a:pt x="11258" y="847"/>
                        <a:pt x="11483" y="727"/>
                        <a:pt x="11720" y="662"/>
                      </a:cubicBezTo>
                      <a:lnTo>
                        <a:pt x="1145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49" name="Google Shape;13249;p32"/>
                <p:cNvSpPr/>
                <p:nvPr/>
              </p:nvSpPr>
              <p:spPr>
                <a:xfrm>
                  <a:off x="5962550" y="2314300"/>
                  <a:ext cx="119600" cy="2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84" h="1051" extrusionOk="0">
                      <a:moveTo>
                        <a:pt x="4308" y="1"/>
                      </a:moveTo>
                      <a:cubicBezTo>
                        <a:pt x="4176" y="1"/>
                        <a:pt x="4097" y="106"/>
                        <a:pt x="3951" y="159"/>
                      </a:cubicBezTo>
                      <a:cubicBezTo>
                        <a:pt x="3792" y="198"/>
                        <a:pt x="3621" y="251"/>
                        <a:pt x="3449" y="291"/>
                      </a:cubicBezTo>
                      <a:cubicBezTo>
                        <a:pt x="3093" y="357"/>
                        <a:pt x="2735" y="410"/>
                        <a:pt x="2353" y="450"/>
                      </a:cubicBezTo>
                      <a:cubicBezTo>
                        <a:pt x="2022" y="484"/>
                        <a:pt x="1711" y="518"/>
                        <a:pt x="1411" y="518"/>
                      </a:cubicBezTo>
                      <a:cubicBezTo>
                        <a:pt x="1364" y="518"/>
                        <a:pt x="1316" y="517"/>
                        <a:pt x="1269" y="515"/>
                      </a:cubicBezTo>
                      <a:cubicBezTo>
                        <a:pt x="1084" y="503"/>
                        <a:pt x="926" y="476"/>
                        <a:pt x="767" y="450"/>
                      </a:cubicBezTo>
                      <a:cubicBezTo>
                        <a:pt x="608" y="424"/>
                        <a:pt x="489" y="357"/>
                        <a:pt x="371" y="304"/>
                      </a:cubicBezTo>
                      <a:lnTo>
                        <a:pt x="1" y="1044"/>
                      </a:lnTo>
                      <a:cubicBezTo>
                        <a:pt x="159" y="1044"/>
                        <a:pt x="318" y="1050"/>
                        <a:pt x="464" y="1050"/>
                      </a:cubicBezTo>
                      <a:cubicBezTo>
                        <a:pt x="538" y="1050"/>
                        <a:pt x="608" y="1049"/>
                        <a:pt x="674" y="1044"/>
                      </a:cubicBezTo>
                      <a:lnTo>
                        <a:pt x="1282" y="952"/>
                      </a:lnTo>
                      <a:cubicBezTo>
                        <a:pt x="1652" y="885"/>
                        <a:pt x="2036" y="820"/>
                        <a:pt x="2392" y="767"/>
                      </a:cubicBezTo>
                      <a:cubicBezTo>
                        <a:pt x="2749" y="727"/>
                        <a:pt x="3119" y="727"/>
                        <a:pt x="3502" y="727"/>
                      </a:cubicBezTo>
                      <a:cubicBezTo>
                        <a:pt x="3634" y="727"/>
                        <a:pt x="3766" y="721"/>
                        <a:pt x="3898" y="721"/>
                      </a:cubicBezTo>
                      <a:cubicBezTo>
                        <a:pt x="3964" y="721"/>
                        <a:pt x="4031" y="723"/>
                        <a:pt x="4097" y="727"/>
                      </a:cubicBezTo>
                      <a:cubicBezTo>
                        <a:pt x="4295" y="700"/>
                        <a:pt x="4573" y="688"/>
                        <a:pt x="4784" y="621"/>
                      </a:cubicBezTo>
                      <a:lnTo>
                        <a:pt x="4308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0" name="Google Shape;13250;p32"/>
                <p:cNvSpPr/>
                <p:nvPr/>
              </p:nvSpPr>
              <p:spPr>
                <a:xfrm>
                  <a:off x="5931500" y="1902050"/>
                  <a:ext cx="110350" cy="15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4" h="6012" extrusionOk="0">
                      <a:moveTo>
                        <a:pt x="3662" y="861"/>
                      </a:moveTo>
                      <a:cubicBezTo>
                        <a:pt x="3602" y="1244"/>
                        <a:pt x="3535" y="1621"/>
                        <a:pt x="3463" y="2009"/>
                      </a:cubicBezTo>
                      <a:lnTo>
                        <a:pt x="3251" y="2946"/>
                      </a:lnTo>
                      <a:lnTo>
                        <a:pt x="2987" y="3885"/>
                      </a:lnTo>
                      <a:lnTo>
                        <a:pt x="2682" y="4823"/>
                      </a:lnTo>
                      <a:lnTo>
                        <a:pt x="2564" y="5153"/>
                      </a:lnTo>
                      <a:lnTo>
                        <a:pt x="2524" y="5298"/>
                      </a:lnTo>
                      <a:lnTo>
                        <a:pt x="2497" y="5365"/>
                      </a:lnTo>
                      <a:lnTo>
                        <a:pt x="2458" y="5312"/>
                      </a:lnTo>
                      <a:cubicBezTo>
                        <a:pt x="2392" y="5245"/>
                        <a:pt x="2339" y="5180"/>
                        <a:pt x="2286" y="5101"/>
                      </a:cubicBezTo>
                      <a:lnTo>
                        <a:pt x="2180" y="4928"/>
                      </a:lnTo>
                      <a:cubicBezTo>
                        <a:pt x="2141" y="4863"/>
                        <a:pt x="2115" y="4783"/>
                        <a:pt x="2075" y="4717"/>
                      </a:cubicBezTo>
                      <a:cubicBezTo>
                        <a:pt x="1930" y="4426"/>
                        <a:pt x="1810" y="4123"/>
                        <a:pt x="1678" y="3818"/>
                      </a:cubicBezTo>
                      <a:cubicBezTo>
                        <a:pt x="1560" y="3501"/>
                        <a:pt x="1414" y="3211"/>
                        <a:pt x="1269" y="2920"/>
                      </a:cubicBezTo>
                      <a:cubicBezTo>
                        <a:pt x="1123" y="2629"/>
                        <a:pt x="991" y="2326"/>
                        <a:pt x="859" y="2021"/>
                      </a:cubicBezTo>
                      <a:lnTo>
                        <a:pt x="542" y="1269"/>
                      </a:lnTo>
                      <a:cubicBezTo>
                        <a:pt x="542" y="1242"/>
                        <a:pt x="503" y="1176"/>
                        <a:pt x="529" y="1176"/>
                      </a:cubicBezTo>
                      <a:lnTo>
                        <a:pt x="635" y="1176"/>
                      </a:lnTo>
                      <a:lnTo>
                        <a:pt x="926" y="1189"/>
                      </a:lnTo>
                      <a:cubicBezTo>
                        <a:pt x="1493" y="1189"/>
                        <a:pt x="2048" y="1084"/>
                        <a:pt x="2603" y="1031"/>
                      </a:cubicBezTo>
                      <a:cubicBezTo>
                        <a:pt x="2955" y="981"/>
                        <a:pt x="3313" y="941"/>
                        <a:pt x="3662" y="861"/>
                      </a:cubicBezTo>
                      <a:close/>
                      <a:moveTo>
                        <a:pt x="4044" y="0"/>
                      </a:moveTo>
                      <a:lnTo>
                        <a:pt x="3780" y="122"/>
                      </a:lnTo>
                      <a:lnTo>
                        <a:pt x="3780" y="122"/>
                      </a:lnTo>
                      <a:lnTo>
                        <a:pt x="3766" y="119"/>
                      </a:lnTo>
                      <a:cubicBezTo>
                        <a:pt x="3765" y="122"/>
                        <a:pt x="3765" y="126"/>
                        <a:pt x="3765" y="129"/>
                      </a:cubicBezTo>
                      <a:lnTo>
                        <a:pt x="3765" y="129"/>
                      </a:lnTo>
                      <a:lnTo>
                        <a:pt x="3674" y="171"/>
                      </a:lnTo>
                      <a:cubicBezTo>
                        <a:pt x="3555" y="212"/>
                        <a:pt x="3422" y="238"/>
                        <a:pt x="3304" y="277"/>
                      </a:cubicBezTo>
                      <a:cubicBezTo>
                        <a:pt x="3040" y="356"/>
                        <a:pt x="2788" y="423"/>
                        <a:pt x="2524" y="476"/>
                      </a:cubicBezTo>
                      <a:cubicBezTo>
                        <a:pt x="1995" y="582"/>
                        <a:pt x="1454" y="726"/>
                        <a:pt x="899" y="767"/>
                      </a:cubicBezTo>
                      <a:lnTo>
                        <a:pt x="357" y="793"/>
                      </a:lnTo>
                      <a:lnTo>
                        <a:pt x="40" y="806"/>
                      </a:lnTo>
                      <a:lnTo>
                        <a:pt x="1" y="806"/>
                      </a:lnTo>
                      <a:cubicBezTo>
                        <a:pt x="1" y="806"/>
                        <a:pt x="13" y="832"/>
                        <a:pt x="13" y="846"/>
                      </a:cubicBezTo>
                      <a:lnTo>
                        <a:pt x="53" y="925"/>
                      </a:lnTo>
                      <a:lnTo>
                        <a:pt x="119" y="1096"/>
                      </a:lnTo>
                      <a:lnTo>
                        <a:pt x="595" y="2153"/>
                      </a:lnTo>
                      <a:cubicBezTo>
                        <a:pt x="846" y="2749"/>
                        <a:pt x="1176" y="3369"/>
                        <a:pt x="1414" y="3951"/>
                      </a:cubicBezTo>
                      <a:cubicBezTo>
                        <a:pt x="1533" y="4255"/>
                        <a:pt x="1652" y="4558"/>
                        <a:pt x="1798" y="4863"/>
                      </a:cubicBezTo>
                      <a:cubicBezTo>
                        <a:pt x="1837" y="4942"/>
                        <a:pt x="1863" y="5021"/>
                        <a:pt x="1903" y="5087"/>
                      </a:cubicBezTo>
                      <a:lnTo>
                        <a:pt x="2048" y="5351"/>
                      </a:lnTo>
                      <a:cubicBezTo>
                        <a:pt x="2180" y="5536"/>
                        <a:pt x="2312" y="5721"/>
                        <a:pt x="2471" y="5880"/>
                      </a:cubicBezTo>
                      <a:lnTo>
                        <a:pt x="2590" y="6012"/>
                      </a:lnTo>
                      <a:cubicBezTo>
                        <a:pt x="2617" y="5973"/>
                        <a:pt x="2643" y="5906"/>
                        <a:pt x="2656" y="5867"/>
                      </a:cubicBezTo>
                      <a:lnTo>
                        <a:pt x="2802" y="5536"/>
                      </a:lnTo>
                      <a:lnTo>
                        <a:pt x="3026" y="4968"/>
                      </a:lnTo>
                      <a:lnTo>
                        <a:pt x="3370" y="4044"/>
                      </a:lnTo>
                      <a:lnTo>
                        <a:pt x="3700" y="3119"/>
                      </a:lnTo>
                      <a:lnTo>
                        <a:pt x="3965" y="2194"/>
                      </a:lnTo>
                      <a:cubicBezTo>
                        <a:pt x="4123" y="1546"/>
                        <a:pt x="4282" y="911"/>
                        <a:pt x="4414" y="277"/>
                      </a:cubicBezTo>
                      <a:lnTo>
                        <a:pt x="4107" y="202"/>
                      </a:lnTo>
                      <a:lnTo>
                        <a:pt x="4107" y="202"/>
                      </a:lnTo>
                      <a:lnTo>
                        <a:pt x="404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1" name="Google Shape;13251;p32"/>
                <p:cNvSpPr/>
                <p:nvPr/>
              </p:nvSpPr>
              <p:spPr>
                <a:xfrm>
                  <a:off x="5480250" y="2007175"/>
                  <a:ext cx="300300" cy="235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12" h="9406" extrusionOk="0">
                      <a:moveTo>
                        <a:pt x="7710" y="1"/>
                      </a:moveTo>
                      <a:cubicBezTo>
                        <a:pt x="7698" y="1"/>
                        <a:pt x="7687" y="3"/>
                        <a:pt x="7677" y="10"/>
                      </a:cubicBezTo>
                      <a:lnTo>
                        <a:pt x="7585" y="182"/>
                      </a:lnTo>
                      <a:lnTo>
                        <a:pt x="7307" y="697"/>
                      </a:lnTo>
                      <a:lnTo>
                        <a:pt x="6832" y="1569"/>
                      </a:lnTo>
                      <a:lnTo>
                        <a:pt x="6356" y="2428"/>
                      </a:lnTo>
                      <a:cubicBezTo>
                        <a:pt x="6185" y="2719"/>
                        <a:pt x="5973" y="2970"/>
                        <a:pt x="5788" y="3234"/>
                      </a:cubicBezTo>
                      <a:cubicBezTo>
                        <a:pt x="5788" y="3234"/>
                        <a:pt x="5484" y="3618"/>
                        <a:pt x="5193" y="4014"/>
                      </a:cubicBezTo>
                      <a:cubicBezTo>
                        <a:pt x="4876" y="4397"/>
                        <a:pt x="4573" y="4780"/>
                        <a:pt x="4573" y="4780"/>
                      </a:cubicBezTo>
                      <a:cubicBezTo>
                        <a:pt x="4136" y="5269"/>
                        <a:pt x="3661" y="5744"/>
                        <a:pt x="3172" y="6207"/>
                      </a:cubicBezTo>
                      <a:cubicBezTo>
                        <a:pt x="2233" y="7159"/>
                        <a:pt x="1124" y="7991"/>
                        <a:pt x="1" y="8797"/>
                      </a:cubicBezTo>
                      <a:lnTo>
                        <a:pt x="767" y="9405"/>
                      </a:lnTo>
                      <a:cubicBezTo>
                        <a:pt x="1719" y="8454"/>
                        <a:pt x="2709" y="7529"/>
                        <a:pt x="3581" y="6525"/>
                      </a:cubicBezTo>
                      <a:cubicBezTo>
                        <a:pt x="4030" y="6022"/>
                        <a:pt x="4467" y="5520"/>
                        <a:pt x="4890" y="5018"/>
                      </a:cubicBezTo>
                      <a:cubicBezTo>
                        <a:pt x="4890" y="5018"/>
                        <a:pt x="5181" y="4622"/>
                        <a:pt x="5484" y="4225"/>
                      </a:cubicBezTo>
                      <a:cubicBezTo>
                        <a:pt x="5775" y="3815"/>
                        <a:pt x="6065" y="3419"/>
                        <a:pt x="6065" y="3419"/>
                      </a:cubicBezTo>
                      <a:cubicBezTo>
                        <a:pt x="6264" y="3142"/>
                        <a:pt x="6476" y="2878"/>
                        <a:pt x="6647" y="2587"/>
                      </a:cubicBezTo>
                      <a:lnTo>
                        <a:pt x="7149" y="1715"/>
                      </a:lnTo>
                      <a:lnTo>
                        <a:pt x="7638" y="855"/>
                      </a:lnTo>
                      <a:lnTo>
                        <a:pt x="7850" y="499"/>
                      </a:lnTo>
                      <a:lnTo>
                        <a:pt x="7876" y="459"/>
                      </a:lnTo>
                      <a:cubicBezTo>
                        <a:pt x="7879" y="457"/>
                        <a:pt x="7882" y="456"/>
                        <a:pt x="7885" y="456"/>
                      </a:cubicBezTo>
                      <a:cubicBezTo>
                        <a:pt x="7899" y="456"/>
                        <a:pt x="7918" y="473"/>
                        <a:pt x="7929" y="473"/>
                      </a:cubicBezTo>
                      <a:lnTo>
                        <a:pt x="8061" y="512"/>
                      </a:lnTo>
                      <a:cubicBezTo>
                        <a:pt x="8695" y="723"/>
                        <a:pt x="9316" y="935"/>
                        <a:pt x="9950" y="1133"/>
                      </a:cubicBezTo>
                      <a:cubicBezTo>
                        <a:pt x="10584" y="1305"/>
                        <a:pt x="11232" y="1424"/>
                        <a:pt x="11879" y="1569"/>
                      </a:cubicBezTo>
                      <a:lnTo>
                        <a:pt x="12011" y="882"/>
                      </a:lnTo>
                      <a:cubicBezTo>
                        <a:pt x="11377" y="790"/>
                        <a:pt x="10730" y="711"/>
                        <a:pt x="10096" y="605"/>
                      </a:cubicBezTo>
                      <a:lnTo>
                        <a:pt x="8193" y="129"/>
                      </a:lnTo>
                      <a:lnTo>
                        <a:pt x="7850" y="36"/>
                      </a:lnTo>
                      <a:cubicBezTo>
                        <a:pt x="7799" y="27"/>
                        <a:pt x="7749" y="1"/>
                        <a:pt x="771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2" name="Google Shape;13252;p32"/>
                <p:cNvSpPr/>
                <p:nvPr/>
              </p:nvSpPr>
              <p:spPr>
                <a:xfrm>
                  <a:off x="5384125" y="1829375"/>
                  <a:ext cx="97800" cy="35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2" h="14363" extrusionOk="0">
                      <a:moveTo>
                        <a:pt x="727" y="0"/>
                      </a:moveTo>
                      <a:lnTo>
                        <a:pt x="238" y="502"/>
                      </a:lnTo>
                      <a:cubicBezTo>
                        <a:pt x="675" y="991"/>
                        <a:pt x="1203" y="1401"/>
                        <a:pt x="1705" y="1824"/>
                      </a:cubicBezTo>
                      <a:cubicBezTo>
                        <a:pt x="2220" y="2233"/>
                        <a:pt x="2710" y="2682"/>
                        <a:pt x="3251" y="3078"/>
                      </a:cubicBezTo>
                      <a:lnTo>
                        <a:pt x="3370" y="3158"/>
                      </a:lnTo>
                      <a:cubicBezTo>
                        <a:pt x="3383" y="3171"/>
                        <a:pt x="3409" y="3171"/>
                        <a:pt x="3409" y="3184"/>
                      </a:cubicBezTo>
                      <a:lnTo>
                        <a:pt x="3383" y="3237"/>
                      </a:lnTo>
                      <a:lnTo>
                        <a:pt x="3212" y="3594"/>
                      </a:lnTo>
                      <a:lnTo>
                        <a:pt x="2789" y="4493"/>
                      </a:lnTo>
                      <a:lnTo>
                        <a:pt x="2366" y="5378"/>
                      </a:lnTo>
                      <a:cubicBezTo>
                        <a:pt x="2207" y="5682"/>
                        <a:pt x="2128" y="5999"/>
                        <a:pt x="2009" y="6303"/>
                      </a:cubicBezTo>
                      <a:cubicBezTo>
                        <a:pt x="2009" y="6303"/>
                        <a:pt x="1837" y="6778"/>
                        <a:pt x="1665" y="7241"/>
                      </a:cubicBezTo>
                      <a:lnTo>
                        <a:pt x="1348" y="8193"/>
                      </a:lnTo>
                      <a:cubicBezTo>
                        <a:pt x="1163" y="8840"/>
                        <a:pt x="992" y="9488"/>
                        <a:pt x="819" y="10134"/>
                      </a:cubicBezTo>
                      <a:cubicBezTo>
                        <a:pt x="476" y="11429"/>
                        <a:pt x="238" y="12804"/>
                        <a:pt x="0" y="14099"/>
                      </a:cubicBezTo>
                      <a:lnTo>
                        <a:pt x="952" y="14363"/>
                      </a:lnTo>
                      <a:cubicBezTo>
                        <a:pt x="992" y="13002"/>
                        <a:pt x="1031" y="11655"/>
                        <a:pt x="1295" y="10307"/>
                      </a:cubicBezTo>
                      <a:cubicBezTo>
                        <a:pt x="1415" y="9646"/>
                        <a:pt x="1547" y="8985"/>
                        <a:pt x="1705" y="8337"/>
                      </a:cubicBezTo>
                      <a:cubicBezTo>
                        <a:pt x="1705" y="8337"/>
                        <a:pt x="1850" y="7862"/>
                        <a:pt x="2009" y="7386"/>
                      </a:cubicBezTo>
                      <a:cubicBezTo>
                        <a:pt x="2155" y="6910"/>
                        <a:pt x="2313" y="6435"/>
                        <a:pt x="2313" y="6435"/>
                      </a:cubicBezTo>
                      <a:cubicBezTo>
                        <a:pt x="2431" y="6131"/>
                        <a:pt x="2525" y="5814"/>
                        <a:pt x="2669" y="5523"/>
                      </a:cubicBezTo>
                      <a:lnTo>
                        <a:pt x="3106" y="4638"/>
                      </a:lnTo>
                      <a:lnTo>
                        <a:pt x="3541" y="3766"/>
                      </a:lnTo>
                      <a:lnTo>
                        <a:pt x="3819" y="3251"/>
                      </a:lnTo>
                      <a:lnTo>
                        <a:pt x="3911" y="3078"/>
                      </a:lnTo>
                      <a:cubicBezTo>
                        <a:pt x="3911" y="3039"/>
                        <a:pt x="3819" y="2999"/>
                        <a:pt x="3779" y="2960"/>
                      </a:cubicBezTo>
                      <a:lnTo>
                        <a:pt x="3502" y="2749"/>
                      </a:lnTo>
                      <a:cubicBezTo>
                        <a:pt x="3000" y="2326"/>
                        <a:pt x="2551" y="1850"/>
                        <a:pt x="2075" y="1401"/>
                      </a:cubicBezTo>
                      <a:cubicBezTo>
                        <a:pt x="1600" y="952"/>
                        <a:pt x="1124" y="515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3" name="Google Shape;13253;p32"/>
                <p:cNvSpPr/>
                <p:nvPr/>
              </p:nvSpPr>
              <p:spPr>
                <a:xfrm>
                  <a:off x="5519900" y="1695250"/>
                  <a:ext cx="297650" cy="16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06" h="6726" extrusionOk="0">
                      <a:moveTo>
                        <a:pt x="529" y="1"/>
                      </a:moveTo>
                      <a:lnTo>
                        <a:pt x="1" y="542"/>
                      </a:lnTo>
                      <a:lnTo>
                        <a:pt x="344" y="806"/>
                      </a:lnTo>
                      <a:cubicBezTo>
                        <a:pt x="436" y="899"/>
                        <a:pt x="568" y="965"/>
                        <a:pt x="674" y="1044"/>
                      </a:cubicBezTo>
                      <a:lnTo>
                        <a:pt x="1348" y="1546"/>
                      </a:lnTo>
                      <a:cubicBezTo>
                        <a:pt x="1798" y="1877"/>
                        <a:pt x="2194" y="2259"/>
                        <a:pt x="2696" y="2538"/>
                      </a:cubicBezTo>
                      <a:cubicBezTo>
                        <a:pt x="3158" y="2841"/>
                        <a:pt x="3634" y="3145"/>
                        <a:pt x="4097" y="3462"/>
                      </a:cubicBezTo>
                      <a:lnTo>
                        <a:pt x="5563" y="4268"/>
                      </a:lnTo>
                      <a:cubicBezTo>
                        <a:pt x="5801" y="4400"/>
                        <a:pt x="6039" y="4572"/>
                        <a:pt x="6290" y="4678"/>
                      </a:cubicBezTo>
                      <a:lnTo>
                        <a:pt x="7057" y="5022"/>
                      </a:lnTo>
                      <a:lnTo>
                        <a:pt x="7823" y="5365"/>
                      </a:lnTo>
                      <a:lnTo>
                        <a:pt x="8206" y="5550"/>
                      </a:lnTo>
                      <a:lnTo>
                        <a:pt x="8589" y="5695"/>
                      </a:lnTo>
                      <a:cubicBezTo>
                        <a:pt x="9118" y="5894"/>
                        <a:pt x="9646" y="6091"/>
                        <a:pt x="10161" y="6276"/>
                      </a:cubicBezTo>
                      <a:cubicBezTo>
                        <a:pt x="10690" y="6475"/>
                        <a:pt x="11245" y="6567"/>
                        <a:pt x="11773" y="6726"/>
                      </a:cubicBezTo>
                      <a:lnTo>
                        <a:pt x="11905" y="6039"/>
                      </a:lnTo>
                      <a:cubicBezTo>
                        <a:pt x="11391" y="5920"/>
                        <a:pt x="10836" y="5880"/>
                        <a:pt x="10307" y="5735"/>
                      </a:cubicBezTo>
                      <a:cubicBezTo>
                        <a:pt x="9791" y="5589"/>
                        <a:pt x="9263" y="5444"/>
                        <a:pt x="8734" y="5299"/>
                      </a:cubicBezTo>
                      <a:cubicBezTo>
                        <a:pt x="8602" y="5259"/>
                        <a:pt x="8470" y="5233"/>
                        <a:pt x="8338" y="5193"/>
                      </a:cubicBezTo>
                      <a:lnTo>
                        <a:pt x="7955" y="5034"/>
                      </a:lnTo>
                      <a:lnTo>
                        <a:pt x="7201" y="4717"/>
                      </a:lnTo>
                      <a:lnTo>
                        <a:pt x="6435" y="4400"/>
                      </a:lnTo>
                      <a:cubicBezTo>
                        <a:pt x="6171" y="4294"/>
                        <a:pt x="5947" y="4136"/>
                        <a:pt x="5709" y="4004"/>
                      </a:cubicBezTo>
                      <a:cubicBezTo>
                        <a:pt x="5219" y="3727"/>
                        <a:pt x="4731" y="3462"/>
                        <a:pt x="4268" y="3184"/>
                      </a:cubicBezTo>
                      <a:lnTo>
                        <a:pt x="2934" y="2194"/>
                      </a:lnTo>
                      <a:cubicBezTo>
                        <a:pt x="2485" y="1890"/>
                        <a:pt x="2115" y="1480"/>
                        <a:pt x="1705" y="1110"/>
                      </a:cubicBezTo>
                      <a:lnTo>
                        <a:pt x="1097" y="555"/>
                      </a:lnTo>
                      <a:cubicBezTo>
                        <a:pt x="1005" y="462"/>
                        <a:pt x="885" y="383"/>
                        <a:pt x="793" y="277"/>
                      </a:cubicBezTo>
                      <a:lnTo>
                        <a:pt x="529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4" name="Google Shape;13254;p32"/>
                <p:cNvSpPr/>
                <p:nvPr/>
              </p:nvSpPr>
              <p:spPr>
                <a:xfrm>
                  <a:off x="5568125" y="1645700"/>
                  <a:ext cx="263300" cy="15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32" h="6000" extrusionOk="0">
                      <a:moveTo>
                        <a:pt x="529" y="0"/>
                      </a:moveTo>
                      <a:lnTo>
                        <a:pt x="1" y="542"/>
                      </a:lnTo>
                      <a:lnTo>
                        <a:pt x="304" y="780"/>
                      </a:lnTo>
                      <a:cubicBezTo>
                        <a:pt x="397" y="859"/>
                        <a:pt x="503" y="912"/>
                        <a:pt x="595" y="978"/>
                      </a:cubicBezTo>
                      <a:lnTo>
                        <a:pt x="1203" y="1414"/>
                      </a:lnTo>
                      <a:cubicBezTo>
                        <a:pt x="1599" y="1704"/>
                        <a:pt x="1943" y="2062"/>
                        <a:pt x="2392" y="2286"/>
                      </a:cubicBezTo>
                      <a:cubicBezTo>
                        <a:pt x="2815" y="2550"/>
                        <a:pt x="3225" y="2814"/>
                        <a:pt x="3621" y="3105"/>
                      </a:cubicBezTo>
                      <a:cubicBezTo>
                        <a:pt x="4057" y="3343"/>
                        <a:pt x="4493" y="3568"/>
                        <a:pt x="4929" y="3819"/>
                      </a:cubicBezTo>
                      <a:cubicBezTo>
                        <a:pt x="5140" y="3924"/>
                        <a:pt x="5339" y="4083"/>
                        <a:pt x="5563" y="4176"/>
                      </a:cubicBezTo>
                      <a:lnTo>
                        <a:pt x="6250" y="4467"/>
                      </a:lnTo>
                      <a:lnTo>
                        <a:pt x="6911" y="4784"/>
                      </a:lnTo>
                      <a:lnTo>
                        <a:pt x="7242" y="4955"/>
                      </a:lnTo>
                      <a:lnTo>
                        <a:pt x="7598" y="5074"/>
                      </a:lnTo>
                      <a:cubicBezTo>
                        <a:pt x="8061" y="5246"/>
                        <a:pt x="8510" y="5418"/>
                        <a:pt x="8972" y="5603"/>
                      </a:cubicBezTo>
                      <a:cubicBezTo>
                        <a:pt x="9435" y="5774"/>
                        <a:pt x="9924" y="5854"/>
                        <a:pt x="10387" y="5999"/>
                      </a:cubicBezTo>
                      <a:lnTo>
                        <a:pt x="10531" y="5312"/>
                      </a:lnTo>
                      <a:cubicBezTo>
                        <a:pt x="10069" y="5219"/>
                        <a:pt x="9580" y="5193"/>
                        <a:pt x="9118" y="5061"/>
                      </a:cubicBezTo>
                      <a:cubicBezTo>
                        <a:pt x="8669" y="4929"/>
                        <a:pt x="8206" y="4796"/>
                        <a:pt x="7730" y="4678"/>
                      </a:cubicBezTo>
                      <a:cubicBezTo>
                        <a:pt x="7612" y="4652"/>
                        <a:pt x="7492" y="4625"/>
                        <a:pt x="7387" y="4585"/>
                      </a:cubicBezTo>
                      <a:lnTo>
                        <a:pt x="7043" y="4440"/>
                      </a:lnTo>
                      <a:lnTo>
                        <a:pt x="6382" y="4162"/>
                      </a:lnTo>
                      <a:lnTo>
                        <a:pt x="5709" y="3898"/>
                      </a:lnTo>
                      <a:cubicBezTo>
                        <a:pt x="5471" y="3806"/>
                        <a:pt x="5286" y="3660"/>
                        <a:pt x="5061" y="3542"/>
                      </a:cubicBezTo>
                      <a:cubicBezTo>
                        <a:pt x="4652" y="3304"/>
                        <a:pt x="4215" y="3079"/>
                        <a:pt x="3806" y="2814"/>
                      </a:cubicBezTo>
                      <a:lnTo>
                        <a:pt x="2643" y="1942"/>
                      </a:lnTo>
                      <a:cubicBezTo>
                        <a:pt x="2233" y="1692"/>
                        <a:pt x="1916" y="1308"/>
                        <a:pt x="1560" y="991"/>
                      </a:cubicBezTo>
                      <a:lnTo>
                        <a:pt x="1031" y="489"/>
                      </a:lnTo>
                      <a:cubicBezTo>
                        <a:pt x="952" y="410"/>
                        <a:pt x="846" y="344"/>
                        <a:pt x="753" y="238"/>
                      </a:cubicBezTo>
                      <a:lnTo>
                        <a:pt x="529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5" name="Google Shape;13255;p32"/>
                <p:cNvSpPr/>
                <p:nvPr/>
              </p:nvSpPr>
              <p:spPr>
                <a:xfrm>
                  <a:off x="5387100" y="2178525"/>
                  <a:ext cx="106725" cy="6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9" h="2644" extrusionOk="0">
                      <a:moveTo>
                        <a:pt x="727" y="0"/>
                      </a:moveTo>
                      <a:lnTo>
                        <a:pt x="1" y="437"/>
                      </a:lnTo>
                      <a:cubicBezTo>
                        <a:pt x="212" y="555"/>
                        <a:pt x="410" y="688"/>
                        <a:pt x="595" y="781"/>
                      </a:cubicBezTo>
                      <a:lnTo>
                        <a:pt x="1137" y="1045"/>
                      </a:lnTo>
                      <a:cubicBezTo>
                        <a:pt x="1493" y="1203"/>
                        <a:pt x="1837" y="1348"/>
                        <a:pt x="2168" y="1520"/>
                      </a:cubicBezTo>
                      <a:cubicBezTo>
                        <a:pt x="2485" y="1679"/>
                        <a:pt x="2802" y="1877"/>
                        <a:pt x="3105" y="2088"/>
                      </a:cubicBezTo>
                      <a:cubicBezTo>
                        <a:pt x="3278" y="2194"/>
                        <a:pt x="3449" y="2287"/>
                        <a:pt x="3621" y="2393"/>
                      </a:cubicBezTo>
                      <a:cubicBezTo>
                        <a:pt x="3806" y="2472"/>
                        <a:pt x="4044" y="2604"/>
                        <a:pt x="4268" y="2643"/>
                      </a:cubicBezTo>
                      <a:lnTo>
                        <a:pt x="4203" y="1877"/>
                      </a:lnTo>
                      <a:cubicBezTo>
                        <a:pt x="4151" y="1848"/>
                        <a:pt x="4099" y="1842"/>
                        <a:pt x="4044" y="1842"/>
                      </a:cubicBezTo>
                      <a:cubicBezTo>
                        <a:pt x="4003" y="1842"/>
                        <a:pt x="3959" y="1846"/>
                        <a:pt x="3912" y="1846"/>
                      </a:cubicBezTo>
                      <a:cubicBezTo>
                        <a:pt x="3879" y="1846"/>
                        <a:pt x="3844" y="1844"/>
                        <a:pt x="3806" y="1838"/>
                      </a:cubicBezTo>
                      <a:cubicBezTo>
                        <a:pt x="3634" y="1797"/>
                        <a:pt x="3475" y="1758"/>
                        <a:pt x="3304" y="1692"/>
                      </a:cubicBezTo>
                      <a:cubicBezTo>
                        <a:pt x="2973" y="1560"/>
                        <a:pt x="2643" y="1401"/>
                        <a:pt x="2300" y="1216"/>
                      </a:cubicBezTo>
                      <a:cubicBezTo>
                        <a:pt x="1969" y="1045"/>
                        <a:pt x="1652" y="872"/>
                        <a:pt x="1361" y="661"/>
                      </a:cubicBezTo>
                      <a:cubicBezTo>
                        <a:pt x="1216" y="555"/>
                        <a:pt x="1097" y="437"/>
                        <a:pt x="978" y="331"/>
                      </a:cubicBezTo>
                      <a:cubicBezTo>
                        <a:pt x="873" y="212"/>
                        <a:pt x="793" y="106"/>
                        <a:pt x="72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6" name="Google Shape;13256;p32"/>
                <p:cNvSpPr/>
                <p:nvPr/>
              </p:nvSpPr>
              <p:spPr>
                <a:xfrm>
                  <a:off x="5568800" y="1821100"/>
                  <a:ext cx="118275" cy="14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31" h="5776" extrusionOk="0">
                      <a:moveTo>
                        <a:pt x="958" y="607"/>
                      </a:moveTo>
                      <a:cubicBezTo>
                        <a:pt x="960" y="607"/>
                        <a:pt x="962" y="607"/>
                        <a:pt x="964" y="608"/>
                      </a:cubicBezTo>
                      <a:lnTo>
                        <a:pt x="1057" y="661"/>
                      </a:lnTo>
                      <a:lnTo>
                        <a:pt x="1308" y="807"/>
                      </a:lnTo>
                      <a:cubicBezTo>
                        <a:pt x="1797" y="1071"/>
                        <a:pt x="2299" y="1335"/>
                        <a:pt x="2788" y="1600"/>
                      </a:cubicBezTo>
                      <a:cubicBezTo>
                        <a:pt x="3039" y="1745"/>
                        <a:pt x="3303" y="1838"/>
                        <a:pt x="3580" y="1930"/>
                      </a:cubicBezTo>
                      <a:cubicBezTo>
                        <a:pt x="3647" y="1949"/>
                        <a:pt x="3714" y="1969"/>
                        <a:pt x="3782" y="1989"/>
                      </a:cubicBezTo>
                      <a:lnTo>
                        <a:pt x="3782" y="1989"/>
                      </a:lnTo>
                      <a:cubicBezTo>
                        <a:pt x="3523" y="2285"/>
                        <a:pt x="3259" y="2579"/>
                        <a:pt x="2986" y="2868"/>
                      </a:cubicBezTo>
                      <a:lnTo>
                        <a:pt x="2299" y="3582"/>
                      </a:lnTo>
                      <a:lnTo>
                        <a:pt x="1929" y="3899"/>
                      </a:lnTo>
                      <a:lnTo>
                        <a:pt x="1559" y="4216"/>
                      </a:lnTo>
                      <a:lnTo>
                        <a:pt x="806" y="4836"/>
                      </a:lnTo>
                      <a:lnTo>
                        <a:pt x="541" y="5048"/>
                      </a:lnTo>
                      <a:lnTo>
                        <a:pt x="423" y="5127"/>
                      </a:lnTo>
                      <a:lnTo>
                        <a:pt x="370" y="5180"/>
                      </a:lnTo>
                      <a:lnTo>
                        <a:pt x="356" y="5115"/>
                      </a:lnTo>
                      <a:cubicBezTo>
                        <a:pt x="330" y="5021"/>
                        <a:pt x="330" y="4930"/>
                        <a:pt x="330" y="4836"/>
                      </a:cubicBezTo>
                      <a:lnTo>
                        <a:pt x="344" y="4639"/>
                      </a:lnTo>
                      <a:cubicBezTo>
                        <a:pt x="344" y="4560"/>
                        <a:pt x="356" y="4480"/>
                        <a:pt x="370" y="4387"/>
                      </a:cubicBezTo>
                      <a:cubicBezTo>
                        <a:pt x="409" y="4070"/>
                        <a:pt x="476" y="3740"/>
                        <a:pt x="529" y="3423"/>
                      </a:cubicBezTo>
                      <a:cubicBezTo>
                        <a:pt x="647" y="2736"/>
                        <a:pt x="687" y="2115"/>
                        <a:pt x="793" y="1468"/>
                      </a:cubicBezTo>
                      <a:lnTo>
                        <a:pt x="925" y="701"/>
                      </a:lnTo>
                      <a:cubicBezTo>
                        <a:pt x="937" y="664"/>
                        <a:pt x="938" y="607"/>
                        <a:pt x="958" y="607"/>
                      </a:cubicBezTo>
                      <a:close/>
                      <a:moveTo>
                        <a:pt x="726" y="0"/>
                      </a:moveTo>
                      <a:cubicBezTo>
                        <a:pt x="726" y="14"/>
                        <a:pt x="726" y="27"/>
                        <a:pt x="714" y="41"/>
                      </a:cubicBezTo>
                      <a:lnTo>
                        <a:pt x="700" y="132"/>
                      </a:lnTo>
                      <a:lnTo>
                        <a:pt x="673" y="317"/>
                      </a:lnTo>
                      <a:lnTo>
                        <a:pt x="568" y="899"/>
                      </a:lnTo>
                      <a:cubicBezTo>
                        <a:pt x="515" y="1190"/>
                        <a:pt x="488" y="1468"/>
                        <a:pt x="488" y="1468"/>
                      </a:cubicBezTo>
                      <a:cubicBezTo>
                        <a:pt x="383" y="2088"/>
                        <a:pt x="356" y="2762"/>
                        <a:pt x="238" y="3383"/>
                      </a:cubicBezTo>
                      <a:cubicBezTo>
                        <a:pt x="171" y="3700"/>
                        <a:pt x="106" y="4031"/>
                        <a:pt x="53" y="4361"/>
                      </a:cubicBezTo>
                      <a:cubicBezTo>
                        <a:pt x="39" y="4440"/>
                        <a:pt x="27" y="4533"/>
                        <a:pt x="27" y="4612"/>
                      </a:cubicBezTo>
                      <a:lnTo>
                        <a:pt x="0" y="4916"/>
                      </a:lnTo>
                      <a:cubicBezTo>
                        <a:pt x="13" y="5141"/>
                        <a:pt x="27" y="5365"/>
                        <a:pt x="66" y="5603"/>
                      </a:cubicBezTo>
                      <a:lnTo>
                        <a:pt x="92" y="5775"/>
                      </a:lnTo>
                      <a:cubicBezTo>
                        <a:pt x="132" y="5761"/>
                        <a:pt x="185" y="5722"/>
                        <a:pt x="238" y="5682"/>
                      </a:cubicBezTo>
                      <a:lnTo>
                        <a:pt x="515" y="5497"/>
                      </a:lnTo>
                      <a:lnTo>
                        <a:pt x="1017" y="5141"/>
                      </a:lnTo>
                      <a:lnTo>
                        <a:pt x="1413" y="4850"/>
                      </a:lnTo>
                      <a:cubicBezTo>
                        <a:pt x="1612" y="4718"/>
                        <a:pt x="1810" y="4560"/>
                        <a:pt x="1810" y="4560"/>
                      </a:cubicBezTo>
                      <a:lnTo>
                        <a:pt x="2590" y="3925"/>
                      </a:lnTo>
                      <a:lnTo>
                        <a:pt x="3330" y="3265"/>
                      </a:lnTo>
                      <a:cubicBezTo>
                        <a:pt x="3806" y="2828"/>
                        <a:pt x="4281" y="2366"/>
                        <a:pt x="4731" y="1917"/>
                      </a:cubicBezTo>
                      <a:lnTo>
                        <a:pt x="4516" y="1678"/>
                      </a:lnTo>
                      <a:lnTo>
                        <a:pt x="4572" y="1468"/>
                      </a:lnTo>
                      <a:cubicBezTo>
                        <a:pt x="4476" y="1453"/>
                        <a:pt x="4382" y="1439"/>
                        <a:pt x="4289" y="1423"/>
                      </a:cubicBezTo>
                      <a:lnTo>
                        <a:pt x="4289" y="1423"/>
                      </a:lnTo>
                      <a:lnTo>
                        <a:pt x="4281" y="1415"/>
                      </a:lnTo>
                      <a:cubicBezTo>
                        <a:pt x="4280" y="1417"/>
                        <a:pt x="4278" y="1419"/>
                        <a:pt x="4276" y="1421"/>
                      </a:cubicBezTo>
                      <a:lnTo>
                        <a:pt x="4276" y="1421"/>
                      </a:lnTo>
                      <a:cubicBezTo>
                        <a:pt x="4115" y="1394"/>
                        <a:pt x="3956" y="1363"/>
                        <a:pt x="3792" y="1322"/>
                      </a:cubicBezTo>
                      <a:lnTo>
                        <a:pt x="3395" y="1230"/>
                      </a:lnTo>
                      <a:cubicBezTo>
                        <a:pt x="3263" y="1190"/>
                        <a:pt x="3145" y="1137"/>
                        <a:pt x="3013" y="1098"/>
                      </a:cubicBezTo>
                      <a:cubicBezTo>
                        <a:pt x="2511" y="886"/>
                        <a:pt x="2021" y="661"/>
                        <a:pt x="1506" y="437"/>
                      </a:cubicBezTo>
                      <a:cubicBezTo>
                        <a:pt x="1506" y="437"/>
                        <a:pt x="1017" y="212"/>
                        <a:pt x="1017" y="185"/>
                      </a:cubicBezTo>
                      <a:lnTo>
                        <a:pt x="766" y="27"/>
                      </a:ln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7" name="Google Shape;13257;p32"/>
                <p:cNvSpPr/>
                <p:nvPr/>
              </p:nvSpPr>
              <p:spPr>
                <a:xfrm>
                  <a:off x="5043200" y="1752025"/>
                  <a:ext cx="359125" cy="10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65" h="4191" extrusionOk="0">
                      <a:moveTo>
                        <a:pt x="11204" y="1"/>
                      </a:moveTo>
                      <a:cubicBezTo>
                        <a:pt x="11200" y="1"/>
                        <a:pt x="11197" y="1"/>
                        <a:pt x="11193" y="2"/>
                      </a:cubicBezTo>
                      <a:lnTo>
                        <a:pt x="11021" y="94"/>
                      </a:lnTo>
                      <a:lnTo>
                        <a:pt x="10519" y="372"/>
                      </a:lnTo>
                      <a:lnTo>
                        <a:pt x="9660" y="848"/>
                      </a:lnTo>
                      <a:lnTo>
                        <a:pt x="8775" y="1310"/>
                      </a:lnTo>
                      <a:cubicBezTo>
                        <a:pt x="8484" y="1468"/>
                        <a:pt x="8167" y="1574"/>
                        <a:pt x="7863" y="1694"/>
                      </a:cubicBezTo>
                      <a:cubicBezTo>
                        <a:pt x="7863" y="1694"/>
                        <a:pt x="7400" y="1865"/>
                        <a:pt x="6925" y="2037"/>
                      </a:cubicBezTo>
                      <a:lnTo>
                        <a:pt x="6000" y="2354"/>
                      </a:lnTo>
                      <a:cubicBezTo>
                        <a:pt x="5366" y="2525"/>
                        <a:pt x="4705" y="2658"/>
                        <a:pt x="4058" y="2790"/>
                      </a:cubicBezTo>
                      <a:cubicBezTo>
                        <a:pt x="2749" y="3080"/>
                        <a:pt x="1375" y="3173"/>
                        <a:pt x="1" y="3253"/>
                      </a:cubicBezTo>
                      <a:lnTo>
                        <a:pt x="305" y="4190"/>
                      </a:lnTo>
                      <a:cubicBezTo>
                        <a:pt x="1627" y="3900"/>
                        <a:pt x="2948" y="3662"/>
                        <a:pt x="4216" y="3265"/>
                      </a:cubicBezTo>
                      <a:cubicBezTo>
                        <a:pt x="4863" y="3094"/>
                        <a:pt x="5498" y="2909"/>
                        <a:pt x="6132" y="2710"/>
                      </a:cubicBezTo>
                      <a:cubicBezTo>
                        <a:pt x="6132" y="2710"/>
                        <a:pt x="6608" y="2539"/>
                        <a:pt x="7071" y="2367"/>
                      </a:cubicBezTo>
                      <a:cubicBezTo>
                        <a:pt x="7546" y="2182"/>
                        <a:pt x="8008" y="1997"/>
                        <a:pt x="8008" y="1997"/>
                      </a:cubicBezTo>
                      <a:cubicBezTo>
                        <a:pt x="8325" y="1865"/>
                        <a:pt x="8642" y="1759"/>
                        <a:pt x="8933" y="1614"/>
                      </a:cubicBezTo>
                      <a:lnTo>
                        <a:pt x="9832" y="1151"/>
                      </a:lnTo>
                      <a:lnTo>
                        <a:pt x="10718" y="689"/>
                      </a:lnTo>
                      <a:lnTo>
                        <a:pt x="11074" y="504"/>
                      </a:lnTo>
                      <a:lnTo>
                        <a:pt x="11114" y="491"/>
                      </a:lnTo>
                      <a:cubicBezTo>
                        <a:pt x="11140" y="491"/>
                        <a:pt x="11140" y="517"/>
                        <a:pt x="11153" y="531"/>
                      </a:cubicBezTo>
                      <a:lnTo>
                        <a:pt x="11246" y="636"/>
                      </a:lnTo>
                      <a:cubicBezTo>
                        <a:pt x="11669" y="1151"/>
                        <a:pt x="12052" y="1694"/>
                        <a:pt x="12501" y="2182"/>
                      </a:cubicBezTo>
                      <a:cubicBezTo>
                        <a:pt x="12964" y="2658"/>
                        <a:pt x="13413" y="3133"/>
                        <a:pt x="13875" y="3596"/>
                      </a:cubicBezTo>
                      <a:lnTo>
                        <a:pt x="14364" y="3094"/>
                      </a:lnTo>
                      <a:cubicBezTo>
                        <a:pt x="13875" y="2671"/>
                        <a:pt x="13399" y="2235"/>
                        <a:pt x="12911" y="1799"/>
                      </a:cubicBezTo>
                      <a:cubicBezTo>
                        <a:pt x="12435" y="1363"/>
                        <a:pt x="12012" y="861"/>
                        <a:pt x="11563" y="385"/>
                      </a:cubicBezTo>
                      <a:lnTo>
                        <a:pt x="11325" y="108"/>
                      </a:lnTo>
                      <a:cubicBezTo>
                        <a:pt x="11288" y="83"/>
                        <a:pt x="11251" y="1"/>
                        <a:pt x="1120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8" name="Google Shape;13258;p32"/>
                <p:cNvSpPr/>
                <p:nvPr/>
              </p:nvSpPr>
              <p:spPr>
                <a:xfrm>
                  <a:off x="4986400" y="1456750"/>
                  <a:ext cx="231600" cy="30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64" h="12210" extrusionOk="0">
                      <a:moveTo>
                        <a:pt x="8206" y="0"/>
                      </a:moveTo>
                      <a:lnTo>
                        <a:pt x="7532" y="159"/>
                      </a:lnTo>
                      <a:lnTo>
                        <a:pt x="7625" y="635"/>
                      </a:lnTo>
                      <a:lnTo>
                        <a:pt x="7770" y="1110"/>
                      </a:lnTo>
                      <a:lnTo>
                        <a:pt x="8060" y="2062"/>
                      </a:lnTo>
                      <a:lnTo>
                        <a:pt x="8365" y="3013"/>
                      </a:lnTo>
                      <a:cubicBezTo>
                        <a:pt x="8457" y="3330"/>
                        <a:pt x="8550" y="3647"/>
                        <a:pt x="8695" y="3938"/>
                      </a:cubicBezTo>
                      <a:lnTo>
                        <a:pt x="8747" y="4070"/>
                      </a:lnTo>
                      <a:cubicBezTo>
                        <a:pt x="8747" y="4083"/>
                        <a:pt x="8774" y="4109"/>
                        <a:pt x="8761" y="4123"/>
                      </a:cubicBezTo>
                      <a:lnTo>
                        <a:pt x="8721" y="4149"/>
                      </a:lnTo>
                      <a:lnTo>
                        <a:pt x="8377" y="4361"/>
                      </a:lnTo>
                      <a:lnTo>
                        <a:pt x="7532" y="4876"/>
                      </a:lnTo>
                      <a:lnTo>
                        <a:pt x="6700" y="5404"/>
                      </a:lnTo>
                      <a:cubicBezTo>
                        <a:pt x="6409" y="5576"/>
                        <a:pt x="6158" y="5801"/>
                        <a:pt x="5893" y="5999"/>
                      </a:cubicBezTo>
                      <a:lnTo>
                        <a:pt x="5101" y="6607"/>
                      </a:lnTo>
                      <a:cubicBezTo>
                        <a:pt x="4718" y="6910"/>
                        <a:pt x="4321" y="7228"/>
                        <a:pt x="4321" y="7228"/>
                      </a:cubicBezTo>
                      <a:cubicBezTo>
                        <a:pt x="3819" y="7677"/>
                        <a:pt x="3317" y="8126"/>
                        <a:pt x="2828" y="8589"/>
                      </a:cubicBezTo>
                      <a:cubicBezTo>
                        <a:pt x="1824" y="9488"/>
                        <a:pt x="899" y="10518"/>
                        <a:pt x="0" y="11470"/>
                      </a:cubicBezTo>
                      <a:lnTo>
                        <a:pt x="675" y="12210"/>
                      </a:lnTo>
                      <a:cubicBezTo>
                        <a:pt x="1441" y="11073"/>
                        <a:pt x="2167" y="9976"/>
                        <a:pt x="3132" y="8986"/>
                      </a:cubicBezTo>
                      <a:cubicBezTo>
                        <a:pt x="3594" y="8496"/>
                        <a:pt x="4057" y="7994"/>
                        <a:pt x="4546" y="7532"/>
                      </a:cubicBezTo>
                      <a:lnTo>
                        <a:pt x="5312" y="6898"/>
                      </a:lnTo>
                      <a:cubicBezTo>
                        <a:pt x="5696" y="6581"/>
                        <a:pt x="6078" y="6276"/>
                        <a:pt x="6078" y="6276"/>
                      </a:cubicBezTo>
                      <a:cubicBezTo>
                        <a:pt x="6343" y="6079"/>
                        <a:pt x="6594" y="5853"/>
                        <a:pt x="6871" y="5682"/>
                      </a:cubicBezTo>
                      <a:lnTo>
                        <a:pt x="7717" y="5180"/>
                      </a:lnTo>
                      <a:lnTo>
                        <a:pt x="8562" y="4691"/>
                      </a:lnTo>
                      <a:lnTo>
                        <a:pt x="9065" y="4400"/>
                      </a:lnTo>
                      <a:lnTo>
                        <a:pt x="9237" y="4308"/>
                      </a:lnTo>
                      <a:cubicBezTo>
                        <a:pt x="9263" y="4268"/>
                        <a:pt x="9210" y="4188"/>
                        <a:pt x="9197" y="4136"/>
                      </a:cubicBezTo>
                      <a:lnTo>
                        <a:pt x="9078" y="3806"/>
                      </a:lnTo>
                      <a:cubicBezTo>
                        <a:pt x="8959" y="3501"/>
                        <a:pt x="8893" y="3172"/>
                        <a:pt x="8814" y="2854"/>
                      </a:cubicBezTo>
                      <a:lnTo>
                        <a:pt x="8603" y="1903"/>
                      </a:lnTo>
                      <a:lnTo>
                        <a:pt x="8377" y="952"/>
                      </a:lnTo>
                      <a:lnTo>
                        <a:pt x="8272" y="476"/>
                      </a:lnTo>
                      <a:lnTo>
                        <a:pt x="820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59" name="Google Shape;13259;p32"/>
                <p:cNvSpPr/>
                <p:nvPr/>
              </p:nvSpPr>
              <p:spPr>
                <a:xfrm>
                  <a:off x="5356050" y="1414450"/>
                  <a:ext cx="176750" cy="29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70" h="11748" extrusionOk="0">
                      <a:moveTo>
                        <a:pt x="741" y="1"/>
                      </a:moveTo>
                      <a:lnTo>
                        <a:pt x="1" y="172"/>
                      </a:lnTo>
                      <a:cubicBezTo>
                        <a:pt x="1" y="172"/>
                        <a:pt x="119" y="582"/>
                        <a:pt x="133" y="582"/>
                      </a:cubicBezTo>
                      <a:cubicBezTo>
                        <a:pt x="198" y="701"/>
                        <a:pt x="251" y="820"/>
                        <a:pt x="304" y="952"/>
                      </a:cubicBezTo>
                      <a:lnTo>
                        <a:pt x="595" y="1731"/>
                      </a:lnTo>
                      <a:lnTo>
                        <a:pt x="859" y="2524"/>
                      </a:lnTo>
                      <a:cubicBezTo>
                        <a:pt x="926" y="2789"/>
                        <a:pt x="1084" y="3040"/>
                        <a:pt x="1190" y="3291"/>
                      </a:cubicBezTo>
                      <a:cubicBezTo>
                        <a:pt x="1428" y="3793"/>
                        <a:pt x="1639" y="4309"/>
                        <a:pt x="1863" y="4823"/>
                      </a:cubicBezTo>
                      <a:cubicBezTo>
                        <a:pt x="2141" y="5313"/>
                        <a:pt x="2405" y="5801"/>
                        <a:pt x="2656" y="6303"/>
                      </a:cubicBezTo>
                      <a:cubicBezTo>
                        <a:pt x="2894" y="6819"/>
                        <a:pt x="3237" y="7268"/>
                        <a:pt x="3528" y="7744"/>
                      </a:cubicBezTo>
                      <a:cubicBezTo>
                        <a:pt x="3833" y="8220"/>
                        <a:pt x="4097" y="8708"/>
                        <a:pt x="4467" y="9145"/>
                      </a:cubicBezTo>
                      <a:cubicBezTo>
                        <a:pt x="4797" y="9594"/>
                        <a:pt x="5127" y="10056"/>
                        <a:pt x="5457" y="10505"/>
                      </a:cubicBezTo>
                      <a:cubicBezTo>
                        <a:pt x="5827" y="10915"/>
                        <a:pt x="6197" y="11338"/>
                        <a:pt x="6567" y="11747"/>
                      </a:cubicBezTo>
                      <a:lnTo>
                        <a:pt x="7069" y="11245"/>
                      </a:lnTo>
                      <a:cubicBezTo>
                        <a:pt x="6673" y="10875"/>
                        <a:pt x="6276" y="10505"/>
                        <a:pt x="5867" y="10135"/>
                      </a:cubicBezTo>
                      <a:cubicBezTo>
                        <a:pt x="5510" y="9712"/>
                        <a:pt x="5154" y="9303"/>
                        <a:pt x="4797" y="8893"/>
                      </a:cubicBezTo>
                      <a:cubicBezTo>
                        <a:pt x="4400" y="8497"/>
                        <a:pt x="4123" y="8008"/>
                        <a:pt x="3806" y="7559"/>
                      </a:cubicBezTo>
                      <a:cubicBezTo>
                        <a:pt x="3502" y="7096"/>
                        <a:pt x="3145" y="6661"/>
                        <a:pt x="2920" y="6158"/>
                      </a:cubicBezTo>
                      <a:lnTo>
                        <a:pt x="2168" y="4679"/>
                      </a:lnTo>
                      <a:cubicBezTo>
                        <a:pt x="1956" y="4176"/>
                        <a:pt x="1771" y="3648"/>
                        <a:pt x="1586" y="3146"/>
                      </a:cubicBezTo>
                      <a:cubicBezTo>
                        <a:pt x="1493" y="2882"/>
                        <a:pt x="1375" y="2630"/>
                        <a:pt x="1322" y="2366"/>
                      </a:cubicBezTo>
                      <a:lnTo>
                        <a:pt x="1123" y="1573"/>
                      </a:lnTo>
                      <a:lnTo>
                        <a:pt x="926" y="780"/>
                      </a:lnTo>
                      <a:cubicBezTo>
                        <a:pt x="899" y="648"/>
                        <a:pt x="846" y="516"/>
                        <a:pt x="806" y="371"/>
                      </a:cubicBezTo>
                      <a:lnTo>
                        <a:pt x="74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0" name="Google Shape;13260;p32"/>
                <p:cNvSpPr/>
                <p:nvPr/>
              </p:nvSpPr>
              <p:spPr>
                <a:xfrm>
                  <a:off x="5423450" y="1398925"/>
                  <a:ext cx="157575" cy="26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03" h="10401" extrusionOk="0">
                      <a:moveTo>
                        <a:pt x="726" y="0"/>
                      </a:moveTo>
                      <a:lnTo>
                        <a:pt x="0" y="173"/>
                      </a:lnTo>
                      <a:cubicBezTo>
                        <a:pt x="0" y="173"/>
                        <a:pt x="102" y="529"/>
                        <a:pt x="118" y="529"/>
                      </a:cubicBezTo>
                      <a:cubicBezTo>
                        <a:pt x="118" y="529"/>
                        <a:pt x="118" y="529"/>
                        <a:pt x="119" y="529"/>
                      </a:cubicBezTo>
                      <a:cubicBezTo>
                        <a:pt x="171" y="635"/>
                        <a:pt x="238" y="740"/>
                        <a:pt x="277" y="860"/>
                      </a:cubicBezTo>
                      <a:lnTo>
                        <a:pt x="529" y="1547"/>
                      </a:lnTo>
                      <a:lnTo>
                        <a:pt x="767" y="2234"/>
                      </a:lnTo>
                      <a:cubicBezTo>
                        <a:pt x="832" y="2472"/>
                        <a:pt x="978" y="2683"/>
                        <a:pt x="1070" y="2907"/>
                      </a:cubicBezTo>
                      <a:cubicBezTo>
                        <a:pt x="1281" y="3357"/>
                        <a:pt x="1466" y="3820"/>
                        <a:pt x="1665" y="4269"/>
                      </a:cubicBezTo>
                      <a:cubicBezTo>
                        <a:pt x="1916" y="4692"/>
                        <a:pt x="2141" y="5127"/>
                        <a:pt x="2365" y="5564"/>
                      </a:cubicBezTo>
                      <a:cubicBezTo>
                        <a:pt x="2564" y="6026"/>
                        <a:pt x="2881" y="6410"/>
                        <a:pt x="3131" y="6832"/>
                      </a:cubicBezTo>
                      <a:cubicBezTo>
                        <a:pt x="3396" y="7255"/>
                        <a:pt x="3633" y="7704"/>
                        <a:pt x="3950" y="8074"/>
                      </a:cubicBezTo>
                      <a:cubicBezTo>
                        <a:pt x="4255" y="8471"/>
                        <a:pt x="4532" y="8880"/>
                        <a:pt x="4823" y="9290"/>
                      </a:cubicBezTo>
                      <a:cubicBezTo>
                        <a:pt x="5153" y="9646"/>
                        <a:pt x="5483" y="10016"/>
                        <a:pt x="5800" y="10400"/>
                      </a:cubicBezTo>
                      <a:lnTo>
                        <a:pt x="6302" y="9884"/>
                      </a:lnTo>
                      <a:cubicBezTo>
                        <a:pt x="5946" y="9554"/>
                        <a:pt x="5603" y="9237"/>
                        <a:pt x="5233" y="8920"/>
                      </a:cubicBezTo>
                      <a:cubicBezTo>
                        <a:pt x="4928" y="8550"/>
                        <a:pt x="4611" y="8180"/>
                        <a:pt x="4281" y="7823"/>
                      </a:cubicBezTo>
                      <a:cubicBezTo>
                        <a:pt x="3938" y="7479"/>
                        <a:pt x="3686" y="7056"/>
                        <a:pt x="3409" y="6647"/>
                      </a:cubicBezTo>
                      <a:cubicBezTo>
                        <a:pt x="3145" y="6251"/>
                        <a:pt x="2828" y="5867"/>
                        <a:pt x="2629" y="5418"/>
                      </a:cubicBezTo>
                      <a:lnTo>
                        <a:pt x="1968" y="4123"/>
                      </a:lnTo>
                      <a:lnTo>
                        <a:pt x="1454" y="2763"/>
                      </a:lnTo>
                      <a:cubicBezTo>
                        <a:pt x="1387" y="2525"/>
                        <a:pt x="1269" y="2313"/>
                        <a:pt x="1228" y="2075"/>
                      </a:cubicBezTo>
                      <a:lnTo>
                        <a:pt x="1070" y="1375"/>
                      </a:lnTo>
                      <a:lnTo>
                        <a:pt x="899" y="675"/>
                      </a:lnTo>
                      <a:cubicBezTo>
                        <a:pt x="872" y="569"/>
                        <a:pt x="832" y="450"/>
                        <a:pt x="793" y="331"/>
                      </a:cubicBezTo>
                      <a:lnTo>
                        <a:pt x="72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1" name="Google Shape;13261;p32"/>
                <p:cNvSpPr/>
                <p:nvPr/>
              </p:nvSpPr>
              <p:spPr>
                <a:xfrm>
                  <a:off x="4985075" y="1751725"/>
                  <a:ext cx="69075" cy="10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3" h="4150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06" y="212"/>
                        <a:pt x="199" y="423"/>
                        <a:pt x="305" y="608"/>
                      </a:cubicBezTo>
                      <a:lnTo>
                        <a:pt x="622" y="1110"/>
                      </a:lnTo>
                      <a:cubicBezTo>
                        <a:pt x="833" y="1441"/>
                        <a:pt x="1045" y="1758"/>
                        <a:pt x="1230" y="2076"/>
                      </a:cubicBezTo>
                      <a:cubicBezTo>
                        <a:pt x="1415" y="2379"/>
                        <a:pt x="1547" y="2736"/>
                        <a:pt x="1718" y="3066"/>
                      </a:cubicBezTo>
                      <a:lnTo>
                        <a:pt x="1996" y="3582"/>
                      </a:lnTo>
                      <a:cubicBezTo>
                        <a:pt x="2102" y="3753"/>
                        <a:pt x="2234" y="3991"/>
                        <a:pt x="2405" y="4150"/>
                      </a:cubicBezTo>
                      <a:lnTo>
                        <a:pt x="2762" y="3476"/>
                      </a:lnTo>
                      <a:cubicBezTo>
                        <a:pt x="2683" y="3357"/>
                        <a:pt x="2564" y="3330"/>
                        <a:pt x="2445" y="3212"/>
                      </a:cubicBezTo>
                      <a:cubicBezTo>
                        <a:pt x="2326" y="3092"/>
                        <a:pt x="2207" y="2960"/>
                        <a:pt x="2102" y="2828"/>
                      </a:cubicBezTo>
                      <a:cubicBezTo>
                        <a:pt x="1864" y="2551"/>
                        <a:pt x="1692" y="2220"/>
                        <a:pt x="1507" y="1891"/>
                      </a:cubicBezTo>
                      <a:cubicBezTo>
                        <a:pt x="1309" y="1573"/>
                        <a:pt x="1150" y="1256"/>
                        <a:pt x="1018" y="925"/>
                      </a:cubicBezTo>
                      <a:cubicBezTo>
                        <a:pt x="952" y="754"/>
                        <a:pt x="913" y="596"/>
                        <a:pt x="872" y="437"/>
                      </a:cubicBezTo>
                      <a:cubicBezTo>
                        <a:pt x="846" y="279"/>
                        <a:pt x="846" y="146"/>
                        <a:pt x="846" y="14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2" name="Google Shape;13262;p32"/>
                <p:cNvSpPr/>
                <p:nvPr/>
              </p:nvSpPr>
              <p:spPr>
                <a:xfrm>
                  <a:off x="5260575" y="1549475"/>
                  <a:ext cx="152325" cy="11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93" h="4523" extrusionOk="0">
                      <a:moveTo>
                        <a:pt x="3520" y="619"/>
                      </a:moveTo>
                      <a:cubicBezTo>
                        <a:pt x="3524" y="619"/>
                        <a:pt x="3527" y="621"/>
                        <a:pt x="3529" y="625"/>
                      </a:cubicBezTo>
                      <a:lnTo>
                        <a:pt x="3582" y="717"/>
                      </a:lnTo>
                      <a:lnTo>
                        <a:pt x="3714" y="969"/>
                      </a:lnTo>
                      <a:cubicBezTo>
                        <a:pt x="3978" y="1471"/>
                        <a:pt x="4255" y="1959"/>
                        <a:pt x="4519" y="2462"/>
                      </a:cubicBezTo>
                      <a:cubicBezTo>
                        <a:pt x="4703" y="2761"/>
                        <a:pt x="4923" y="3046"/>
                        <a:pt x="5156" y="3321"/>
                      </a:cubicBezTo>
                      <a:lnTo>
                        <a:pt x="5156" y="3321"/>
                      </a:lnTo>
                      <a:cubicBezTo>
                        <a:pt x="4778" y="3427"/>
                        <a:pt x="4395" y="3528"/>
                        <a:pt x="4017" y="3624"/>
                      </a:cubicBezTo>
                      <a:lnTo>
                        <a:pt x="3053" y="3849"/>
                      </a:lnTo>
                      <a:cubicBezTo>
                        <a:pt x="3053" y="3849"/>
                        <a:pt x="2802" y="3889"/>
                        <a:pt x="2564" y="3929"/>
                      </a:cubicBezTo>
                      <a:cubicBezTo>
                        <a:pt x="2313" y="3955"/>
                        <a:pt x="2075" y="3994"/>
                        <a:pt x="2075" y="3994"/>
                      </a:cubicBezTo>
                      <a:lnTo>
                        <a:pt x="1110" y="4100"/>
                      </a:lnTo>
                      <a:lnTo>
                        <a:pt x="767" y="4140"/>
                      </a:lnTo>
                      <a:lnTo>
                        <a:pt x="622" y="4153"/>
                      </a:lnTo>
                      <a:lnTo>
                        <a:pt x="555" y="4153"/>
                      </a:lnTo>
                      <a:lnTo>
                        <a:pt x="582" y="4100"/>
                      </a:lnTo>
                      <a:cubicBezTo>
                        <a:pt x="608" y="4008"/>
                        <a:pt x="661" y="3929"/>
                        <a:pt x="714" y="3849"/>
                      </a:cubicBezTo>
                      <a:lnTo>
                        <a:pt x="820" y="3691"/>
                      </a:lnTo>
                      <a:lnTo>
                        <a:pt x="978" y="3492"/>
                      </a:lnTo>
                      <a:cubicBezTo>
                        <a:pt x="1177" y="3242"/>
                        <a:pt x="1415" y="3004"/>
                        <a:pt x="1639" y="2766"/>
                      </a:cubicBezTo>
                      <a:cubicBezTo>
                        <a:pt x="2115" y="2250"/>
                        <a:pt x="2484" y="1748"/>
                        <a:pt x="2921" y="1260"/>
                      </a:cubicBezTo>
                      <a:lnTo>
                        <a:pt x="3450" y="678"/>
                      </a:lnTo>
                      <a:cubicBezTo>
                        <a:pt x="3472" y="667"/>
                        <a:pt x="3503" y="619"/>
                        <a:pt x="3520" y="619"/>
                      </a:cubicBezTo>
                      <a:close/>
                      <a:moveTo>
                        <a:pt x="3640" y="0"/>
                      </a:moveTo>
                      <a:cubicBezTo>
                        <a:pt x="3630" y="0"/>
                        <a:pt x="3619" y="20"/>
                        <a:pt x="3608" y="30"/>
                      </a:cubicBezTo>
                      <a:lnTo>
                        <a:pt x="3555" y="97"/>
                      </a:lnTo>
                      <a:lnTo>
                        <a:pt x="3423" y="229"/>
                      </a:lnTo>
                      <a:lnTo>
                        <a:pt x="3027" y="652"/>
                      </a:lnTo>
                      <a:cubicBezTo>
                        <a:pt x="2854" y="876"/>
                        <a:pt x="2669" y="1087"/>
                        <a:pt x="2669" y="1087"/>
                      </a:cubicBezTo>
                      <a:cubicBezTo>
                        <a:pt x="2247" y="1563"/>
                        <a:pt x="1850" y="2105"/>
                        <a:pt x="1415" y="2567"/>
                      </a:cubicBezTo>
                      <a:cubicBezTo>
                        <a:pt x="1190" y="2805"/>
                        <a:pt x="952" y="3043"/>
                        <a:pt x="728" y="3307"/>
                      </a:cubicBezTo>
                      <a:cubicBezTo>
                        <a:pt x="675" y="3360"/>
                        <a:pt x="622" y="3427"/>
                        <a:pt x="569" y="3492"/>
                      </a:cubicBezTo>
                      <a:lnTo>
                        <a:pt x="384" y="3744"/>
                      </a:lnTo>
                      <a:cubicBezTo>
                        <a:pt x="278" y="3941"/>
                        <a:pt x="159" y="4140"/>
                        <a:pt x="67" y="4352"/>
                      </a:cubicBezTo>
                      <a:lnTo>
                        <a:pt x="0" y="4523"/>
                      </a:lnTo>
                      <a:lnTo>
                        <a:pt x="159" y="4523"/>
                      </a:lnTo>
                      <a:lnTo>
                        <a:pt x="502" y="4510"/>
                      </a:lnTo>
                      <a:lnTo>
                        <a:pt x="1124" y="4484"/>
                      </a:lnTo>
                      <a:cubicBezTo>
                        <a:pt x="1124" y="4484"/>
                        <a:pt x="1362" y="4470"/>
                        <a:pt x="1612" y="4457"/>
                      </a:cubicBezTo>
                      <a:lnTo>
                        <a:pt x="2115" y="4404"/>
                      </a:lnTo>
                      <a:lnTo>
                        <a:pt x="3106" y="4299"/>
                      </a:lnTo>
                      <a:lnTo>
                        <a:pt x="4084" y="4140"/>
                      </a:lnTo>
                      <a:cubicBezTo>
                        <a:pt x="4731" y="4034"/>
                        <a:pt x="5365" y="3915"/>
                        <a:pt x="5987" y="3770"/>
                      </a:cubicBezTo>
                      <a:lnTo>
                        <a:pt x="5936" y="3455"/>
                      </a:lnTo>
                      <a:lnTo>
                        <a:pt x="6092" y="3307"/>
                      </a:lnTo>
                      <a:cubicBezTo>
                        <a:pt x="6023" y="3242"/>
                        <a:pt x="5952" y="3177"/>
                        <a:pt x="5881" y="3111"/>
                      </a:cubicBezTo>
                      <a:lnTo>
                        <a:pt x="5881" y="3111"/>
                      </a:lnTo>
                      <a:lnTo>
                        <a:pt x="5881" y="3110"/>
                      </a:lnTo>
                      <a:cubicBezTo>
                        <a:pt x="5881" y="3110"/>
                        <a:pt x="5880" y="3110"/>
                        <a:pt x="5880" y="3110"/>
                      </a:cubicBezTo>
                      <a:lnTo>
                        <a:pt x="5880" y="3110"/>
                      </a:lnTo>
                      <a:cubicBezTo>
                        <a:pt x="5562" y="2813"/>
                        <a:pt x="5241" y="2501"/>
                        <a:pt x="4982" y="2144"/>
                      </a:cubicBezTo>
                      <a:cubicBezTo>
                        <a:pt x="4678" y="1709"/>
                        <a:pt x="4375" y="1246"/>
                        <a:pt x="4084" y="770"/>
                      </a:cubicBezTo>
                      <a:lnTo>
                        <a:pt x="3793" y="308"/>
                      </a:lnTo>
                      <a:cubicBezTo>
                        <a:pt x="3779" y="308"/>
                        <a:pt x="3661" y="30"/>
                        <a:pt x="3661" y="30"/>
                      </a:cubicBezTo>
                      <a:lnTo>
                        <a:pt x="3647" y="4"/>
                      </a:lnTo>
                      <a:cubicBezTo>
                        <a:pt x="3645" y="1"/>
                        <a:pt x="3643" y="0"/>
                        <a:pt x="364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3" name="Google Shape;13263;p32"/>
                <p:cNvSpPr/>
                <p:nvPr/>
              </p:nvSpPr>
              <p:spPr>
                <a:xfrm>
                  <a:off x="4882000" y="1265475"/>
                  <a:ext cx="309575" cy="19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83" h="7810" extrusionOk="0">
                      <a:moveTo>
                        <a:pt x="252" y="0"/>
                      </a:moveTo>
                      <a:lnTo>
                        <a:pt x="1" y="952"/>
                      </a:lnTo>
                      <a:cubicBezTo>
                        <a:pt x="1243" y="1415"/>
                        <a:pt x="2485" y="1929"/>
                        <a:pt x="3753" y="2299"/>
                      </a:cubicBezTo>
                      <a:cubicBezTo>
                        <a:pt x="4388" y="2498"/>
                        <a:pt x="5048" y="2683"/>
                        <a:pt x="5696" y="2868"/>
                      </a:cubicBezTo>
                      <a:cubicBezTo>
                        <a:pt x="5696" y="2868"/>
                        <a:pt x="6185" y="2974"/>
                        <a:pt x="6687" y="3079"/>
                      </a:cubicBezTo>
                      <a:cubicBezTo>
                        <a:pt x="7176" y="3185"/>
                        <a:pt x="7664" y="3277"/>
                        <a:pt x="7664" y="3277"/>
                      </a:cubicBezTo>
                      <a:cubicBezTo>
                        <a:pt x="7995" y="3344"/>
                        <a:pt x="8325" y="3423"/>
                        <a:pt x="8656" y="3462"/>
                      </a:cubicBezTo>
                      <a:lnTo>
                        <a:pt x="9647" y="3555"/>
                      </a:lnTo>
                      <a:lnTo>
                        <a:pt x="10638" y="3647"/>
                      </a:lnTo>
                      <a:lnTo>
                        <a:pt x="11034" y="3687"/>
                      </a:lnTo>
                      <a:lnTo>
                        <a:pt x="11087" y="3700"/>
                      </a:lnTo>
                      <a:cubicBezTo>
                        <a:pt x="11100" y="3700"/>
                        <a:pt x="11100" y="3726"/>
                        <a:pt x="11100" y="3753"/>
                      </a:cubicBezTo>
                      <a:lnTo>
                        <a:pt x="11114" y="3885"/>
                      </a:lnTo>
                      <a:cubicBezTo>
                        <a:pt x="11167" y="5220"/>
                        <a:pt x="11470" y="6515"/>
                        <a:pt x="11708" y="7810"/>
                      </a:cubicBezTo>
                      <a:lnTo>
                        <a:pt x="12382" y="7651"/>
                      </a:lnTo>
                      <a:cubicBezTo>
                        <a:pt x="12065" y="6409"/>
                        <a:pt x="11669" y="5153"/>
                        <a:pt x="11510" y="3846"/>
                      </a:cubicBezTo>
                      <a:lnTo>
                        <a:pt x="11470" y="3489"/>
                      </a:lnTo>
                      <a:cubicBezTo>
                        <a:pt x="11444" y="3436"/>
                        <a:pt x="11470" y="3356"/>
                        <a:pt x="11417" y="3330"/>
                      </a:cubicBezTo>
                      <a:lnTo>
                        <a:pt x="11232" y="3317"/>
                      </a:lnTo>
                      <a:lnTo>
                        <a:pt x="10651" y="3277"/>
                      </a:lnTo>
                      <a:lnTo>
                        <a:pt x="9660" y="3212"/>
                      </a:lnTo>
                      <a:lnTo>
                        <a:pt x="8682" y="3119"/>
                      </a:lnTo>
                      <a:cubicBezTo>
                        <a:pt x="8352" y="3092"/>
                        <a:pt x="8034" y="3013"/>
                        <a:pt x="7705" y="2947"/>
                      </a:cubicBezTo>
                      <a:cubicBezTo>
                        <a:pt x="7705" y="2947"/>
                        <a:pt x="7215" y="2842"/>
                        <a:pt x="6727" y="2722"/>
                      </a:cubicBezTo>
                      <a:lnTo>
                        <a:pt x="5749" y="2484"/>
                      </a:lnTo>
                      <a:cubicBezTo>
                        <a:pt x="5115" y="2287"/>
                        <a:pt x="4507" y="2049"/>
                        <a:pt x="3885" y="1811"/>
                      </a:cubicBezTo>
                      <a:cubicBezTo>
                        <a:pt x="2643" y="1335"/>
                        <a:pt x="1441" y="675"/>
                        <a:pt x="25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4" name="Google Shape;13264;p32"/>
                <p:cNvSpPr/>
                <p:nvPr/>
              </p:nvSpPr>
              <p:spPr>
                <a:xfrm>
                  <a:off x="4889275" y="1023350"/>
                  <a:ext cx="327050" cy="160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6422" extrusionOk="0">
                      <a:moveTo>
                        <a:pt x="12421" y="0"/>
                      </a:moveTo>
                      <a:cubicBezTo>
                        <a:pt x="12038" y="1255"/>
                        <a:pt x="11589" y="2497"/>
                        <a:pt x="11378" y="3818"/>
                      </a:cubicBezTo>
                      <a:lnTo>
                        <a:pt x="11351" y="3950"/>
                      </a:lnTo>
                      <a:cubicBezTo>
                        <a:pt x="11351" y="3977"/>
                        <a:pt x="11351" y="4003"/>
                        <a:pt x="11338" y="4003"/>
                      </a:cubicBezTo>
                      <a:lnTo>
                        <a:pt x="10888" y="4003"/>
                      </a:lnTo>
                      <a:lnTo>
                        <a:pt x="9884" y="3977"/>
                      </a:lnTo>
                      <a:lnTo>
                        <a:pt x="8894" y="3964"/>
                      </a:lnTo>
                      <a:cubicBezTo>
                        <a:pt x="8857" y="3963"/>
                        <a:pt x="8820" y="3962"/>
                        <a:pt x="8782" y="3962"/>
                      </a:cubicBezTo>
                      <a:cubicBezTo>
                        <a:pt x="8489" y="3962"/>
                        <a:pt x="8194" y="4006"/>
                        <a:pt x="7889" y="4030"/>
                      </a:cubicBezTo>
                      <a:cubicBezTo>
                        <a:pt x="7889" y="4030"/>
                        <a:pt x="7400" y="4070"/>
                        <a:pt x="6898" y="4109"/>
                      </a:cubicBezTo>
                      <a:lnTo>
                        <a:pt x="5894" y="4215"/>
                      </a:lnTo>
                      <a:cubicBezTo>
                        <a:pt x="5220" y="4308"/>
                        <a:pt x="4546" y="4426"/>
                        <a:pt x="3899" y="4546"/>
                      </a:cubicBezTo>
                      <a:cubicBezTo>
                        <a:pt x="2590" y="4770"/>
                        <a:pt x="1295" y="5140"/>
                        <a:pt x="0" y="5457"/>
                      </a:cubicBezTo>
                      <a:lnTo>
                        <a:pt x="146" y="6422"/>
                      </a:lnTo>
                      <a:cubicBezTo>
                        <a:pt x="1415" y="5893"/>
                        <a:pt x="2683" y="5378"/>
                        <a:pt x="3964" y="5048"/>
                      </a:cubicBezTo>
                      <a:cubicBezTo>
                        <a:pt x="4612" y="4875"/>
                        <a:pt x="5247" y="4717"/>
                        <a:pt x="5907" y="4598"/>
                      </a:cubicBezTo>
                      <a:cubicBezTo>
                        <a:pt x="5907" y="4598"/>
                        <a:pt x="6396" y="4532"/>
                        <a:pt x="6898" y="4466"/>
                      </a:cubicBezTo>
                      <a:cubicBezTo>
                        <a:pt x="7400" y="4413"/>
                        <a:pt x="7889" y="4361"/>
                        <a:pt x="7889" y="4361"/>
                      </a:cubicBezTo>
                      <a:cubicBezTo>
                        <a:pt x="8185" y="4337"/>
                        <a:pt x="8491" y="4292"/>
                        <a:pt x="8780" y="4292"/>
                      </a:cubicBezTo>
                      <a:cubicBezTo>
                        <a:pt x="8813" y="4292"/>
                        <a:pt x="8847" y="4293"/>
                        <a:pt x="8880" y="4294"/>
                      </a:cubicBezTo>
                      <a:lnTo>
                        <a:pt x="9871" y="4320"/>
                      </a:lnTo>
                      <a:lnTo>
                        <a:pt x="10849" y="4373"/>
                      </a:lnTo>
                      <a:lnTo>
                        <a:pt x="11431" y="4400"/>
                      </a:lnTo>
                      <a:lnTo>
                        <a:pt x="11628" y="4413"/>
                      </a:lnTo>
                      <a:cubicBezTo>
                        <a:pt x="11681" y="4387"/>
                        <a:pt x="11668" y="4308"/>
                        <a:pt x="11695" y="4255"/>
                      </a:cubicBezTo>
                      <a:lnTo>
                        <a:pt x="11787" y="3911"/>
                      </a:lnTo>
                      <a:cubicBezTo>
                        <a:pt x="12077" y="2629"/>
                        <a:pt x="12620" y="1427"/>
                        <a:pt x="13082" y="224"/>
                      </a:cubicBezTo>
                      <a:lnTo>
                        <a:pt x="124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5" name="Google Shape;13265;p32"/>
                <p:cNvSpPr/>
                <p:nvPr/>
              </p:nvSpPr>
              <p:spPr>
                <a:xfrm>
                  <a:off x="5346150" y="1085750"/>
                  <a:ext cx="46925" cy="33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7" h="13308" extrusionOk="0">
                      <a:moveTo>
                        <a:pt x="1163" y="1"/>
                      </a:moveTo>
                      <a:lnTo>
                        <a:pt x="1084" y="438"/>
                      </a:lnTo>
                      <a:cubicBezTo>
                        <a:pt x="1070" y="570"/>
                        <a:pt x="1057" y="702"/>
                        <a:pt x="1017" y="834"/>
                      </a:cubicBezTo>
                      <a:lnTo>
                        <a:pt x="793" y="1639"/>
                      </a:lnTo>
                      <a:cubicBezTo>
                        <a:pt x="700" y="1904"/>
                        <a:pt x="674" y="2182"/>
                        <a:pt x="634" y="2459"/>
                      </a:cubicBezTo>
                      <a:lnTo>
                        <a:pt x="489" y="3278"/>
                      </a:lnTo>
                      <a:lnTo>
                        <a:pt x="330" y="4097"/>
                      </a:lnTo>
                      <a:cubicBezTo>
                        <a:pt x="277" y="4375"/>
                        <a:pt x="277" y="4666"/>
                        <a:pt x="251" y="4943"/>
                      </a:cubicBezTo>
                      <a:cubicBezTo>
                        <a:pt x="198" y="5498"/>
                        <a:pt x="132" y="6067"/>
                        <a:pt x="66" y="6621"/>
                      </a:cubicBezTo>
                      <a:cubicBezTo>
                        <a:pt x="66" y="7176"/>
                        <a:pt x="53" y="7744"/>
                        <a:pt x="39" y="8313"/>
                      </a:cubicBezTo>
                      <a:cubicBezTo>
                        <a:pt x="39" y="8590"/>
                        <a:pt x="0" y="8868"/>
                        <a:pt x="13" y="9145"/>
                      </a:cubicBezTo>
                      <a:lnTo>
                        <a:pt x="79" y="9990"/>
                      </a:lnTo>
                      <a:lnTo>
                        <a:pt x="106" y="10823"/>
                      </a:lnTo>
                      <a:cubicBezTo>
                        <a:pt x="132" y="11100"/>
                        <a:pt x="119" y="11391"/>
                        <a:pt x="171" y="11655"/>
                      </a:cubicBezTo>
                      <a:cubicBezTo>
                        <a:pt x="251" y="12210"/>
                        <a:pt x="344" y="12765"/>
                        <a:pt x="423" y="13308"/>
                      </a:cubicBezTo>
                      <a:lnTo>
                        <a:pt x="1110" y="13149"/>
                      </a:lnTo>
                      <a:cubicBezTo>
                        <a:pt x="991" y="12633"/>
                        <a:pt x="859" y="12105"/>
                        <a:pt x="726" y="11576"/>
                      </a:cubicBezTo>
                      <a:cubicBezTo>
                        <a:pt x="647" y="11312"/>
                        <a:pt x="634" y="11035"/>
                        <a:pt x="594" y="10771"/>
                      </a:cubicBezTo>
                      <a:lnTo>
                        <a:pt x="489" y="9951"/>
                      </a:lnTo>
                      <a:lnTo>
                        <a:pt x="383" y="9132"/>
                      </a:lnTo>
                      <a:cubicBezTo>
                        <a:pt x="356" y="8854"/>
                        <a:pt x="383" y="8577"/>
                        <a:pt x="370" y="8299"/>
                      </a:cubicBezTo>
                      <a:lnTo>
                        <a:pt x="370" y="6634"/>
                      </a:lnTo>
                      <a:lnTo>
                        <a:pt x="582" y="4983"/>
                      </a:lnTo>
                      <a:cubicBezTo>
                        <a:pt x="621" y="4705"/>
                        <a:pt x="634" y="4428"/>
                        <a:pt x="687" y="4164"/>
                      </a:cubicBezTo>
                      <a:lnTo>
                        <a:pt x="899" y="3357"/>
                      </a:lnTo>
                      <a:lnTo>
                        <a:pt x="1110" y="2564"/>
                      </a:lnTo>
                      <a:cubicBezTo>
                        <a:pt x="1176" y="2300"/>
                        <a:pt x="1216" y="2036"/>
                        <a:pt x="1334" y="1785"/>
                      </a:cubicBezTo>
                      <a:lnTo>
                        <a:pt x="1639" y="1019"/>
                      </a:lnTo>
                      <a:cubicBezTo>
                        <a:pt x="1692" y="899"/>
                        <a:pt x="1718" y="755"/>
                        <a:pt x="1757" y="623"/>
                      </a:cubicBezTo>
                      <a:lnTo>
                        <a:pt x="1877" y="253"/>
                      </a:lnTo>
                      <a:lnTo>
                        <a:pt x="116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6" name="Google Shape;13266;p32"/>
                <p:cNvSpPr/>
                <p:nvPr/>
              </p:nvSpPr>
              <p:spPr>
                <a:xfrm>
                  <a:off x="5415175" y="1109225"/>
                  <a:ext cx="42975" cy="293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9" h="11747" extrusionOk="0">
                      <a:moveTo>
                        <a:pt x="1005" y="1"/>
                      </a:moveTo>
                      <a:lnTo>
                        <a:pt x="952" y="383"/>
                      </a:lnTo>
                      <a:cubicBezTo>
                        <a:pt x="925" y="503"/>
                        <a:pt x="913" y="608"/>
                        <a:pt x="886" y="727"/>
                      </a:cubicBezTo>
                      <a:lnTo>
                        <a:pt x="701" y="1440"/>
                      </a:lnTo>
                      <a:cubicBezTo>
                        <a:pt x="608" y="1666"/>
                        <a:pt x="595" y="1916"/>
                        <a:pt x="555" y="2168"/>
                      </a:cubicBezTo>
                      <a:lnTo>
                        <a:pt x="437" y="2894"/>
                      </a:lnTo>
                      <a:lnTo>
                        <a:pt x="291" y="3621"/>
                      </a:lnTo>
                      <a:cubicBezTo>
                        <a:pt x="252" y="3859"/>
                        <a:pt x="252" y="4110"/>
                        <a:pt x="225" y="4361"/>
                      </a:cubicBezTo>
                      <a:cubicBezTo>
                        <a:pt x="185" y="4850"/>
                        <a:pt x="132" y="5352"/>
                        <a:pt x="53" y="5841"/>
                      </a:cubicBezTo>
                      <a:cubicBezTo>
                        <a:pt x="67" y="6343"/>
                        <a:pt x="53" y="6832"/>
                        <a:pt x="40" y="7334"/>
                      </a:cubicBezTo>
                      <a:cubicBezTo>
                        <a:pt x="40" y="7585"/>
                        <a:pt x="0" y="7836"/>
                        <a:pt x="14" y="8074"/>
                      </a:cubicBezTo>
                      <a:lnTo>
                        <a:pt x="67" y="8814"/>
                      </a:lnTo>
                      <a:lnTo>
                        <a:pt x="93" y="9554"/>
                      </a:lnTo>
                      <a:cubicBezTo>
                        <a:pt x="106" y="9805"/>
                        <a:pt x="93" y="10056"/>
                        <a:pt x="146" y="10293"/>
                      </a:cubicBezTo>
                      <a:cubicBezTo>
                        <a:pt x="225" y="10783"/>
                        <a:pt x="291" y="11259"/>
                        <a:pt x="344" y="11747"/>
                      </a:cubicBezTo>
                      <a:lnTo>
                        <a:pt x="1031" y="11588"/>
                      </a:lnTo>
                      <a:cubicBezTo>
                        <a:pt x="939" y="11126"/>
                        <a:pt x="820" y="10663"/>
                        <a:pt x="701" y="10202"/>
                      </a:cubicBezTo>
                      <a:cubicBezTo>
                        <a:pt x="622" y="9976"/>
                        <a:pt x="608" y="9739"/>
                        <a:pt x="582" y="9501"/>
                      </a:cubicBezTo>
                      <a:lnTo>
                        <a:pt x="476" y="8774"/>
                      </a:lnTo>
                      <a:lnTo>
                        <a:pt x="384" y="8061"/>
                      </a:lnTo>
                      <a:cubicBezTo>
                        <a:pt x="358" y="7823"/>
                        <a:pt x="370" y="7571"/>
                        <a:pt x="370" y="7321"/>
                      </a:cubicBezTo>
                      <a:lnTo>
                        <a:pt x="358" y="5854"/>
                      </a:lnTo>
                      <a:lnTo>
                        <a:pt x="555" y="4400"/>
                      </a:lnTo>
                      <a:cubicBezTo>
                        <a:pt x="595" y="4162"/>
                        <a:pt x="595" y="3912"/>
                        <a:pt x="661" y="3674"/>
                      </a:cubicBezTo>
                      <a:lnTo>
                        <a:pt x="846" y="2973"/>
                      </a:lnTo>
                      <a:lnTo>
                        <a:pt x="1031" y="2273"/>
                      </a:lnTo>
                      <a:cubicBezTo>
                        <a:pt x="1098" y="2048"/>
                        <a:pt x="1137" y="1810"/>
                        <a:pt x="1242" y="1586"/>
                      </a:cubicBezTo>
                      <a:lnTo>
                        <a:pt x="1507" y="926"/>
                      </a:lnTo>
                      <a:cubicBezTo>
                        <a:pt x="1559" y="806"/>
                        <a:pt x="1586" y="688"/>
                        <a:pt x="1612" y="568"/>
                      </a:cubicBezTo>
                      <a:lnTo>
                        <a:pt x="1718" y="251"/>
                      </a:lnTo>
                      <a:lnTo>
                        <a:pt x="1005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7" name="Google Shape;13267;p32"/>
                <p:cNvSpPr/>
                <p:nvPr/>
              </p:nvSpPr>
              <p:spPr>
                <a:xfrm>
                  <a:off x="5162475" y="1193650"/>
                  <a:ext cx="145025" cy="111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1" h="4459" extrusionOk="0">
                      <a:moveTo>
                        <a:pt x="5109" y="457"/>
                      </a:moveTo>
                      <a:cubicBezTo>
                        <a:pt x="5120" y="457"/>
                        <a:pt x="5127" y="459"/>
                        <a:pt x="5127" y="468"/>
                      </a:cubicBezTo>
                      <a:lnTo>
                        <a:pt x="5114" y="574"/>
                      </a:lnTo>
                      <a:lnTo>
                        <a:pt x="5087" y="865"/>
                      </a:lnTo>
                      <a:lnTo>
                        <a:pt x="4995" y="1710"/>
                      </a:lnTo>
                      <a:lnTo>
                        <a:pt x="4942" y="2121"/>
                      </a:lnTo>
                      <a:cubicBezTo>
                        <a:pt x="4942" y="2265"/>
                        <a:pt x="4955" y="2411"/>
                        <a:pt x="4955" y="2556"/>
                      </a:cubicBezTo>
                      <a:cubicBezTo>
                        <a:pt x="4972" y="2906"/>
                        <a:pt x="4988" y="3262"/>
                        <a:pt x="5022" y="3620"/>
                      </a:cubicBezTo>
                      <a:lnTo>
                        <a:pt x="5022" y="3620"/>
                      </a:lnTo>
                      <a:cubicBezTo>
                        <a:pt x="4650" y="3505"/>
                        <a:pt x="4277" y="3386"/>
                        <a:pt x="3898" y="3257"/>
                      </a:cubicBezTo>
                      <a:lnTo>
                        <a:pt x="2987" y="2926"/>
                      </a:lnTo>
                      <a:lnTo>
                        <a:pt x="2074" y="2517"/>
                      </a:lnTo>
                      <a:lnTo>
                        <a:pt x="1176" y="2080"/>
                      </a:lnTo>
                      <a:lnTo>
                        <a:pt x="859" y="1922"/>
                      </a:lnTo>
                      <a:lnTo>
                        <a:pt x="727" y="1869"/>
                      </a:lnTo>
                      <a:lnTo>
                        <a:pt x="674" y="1830"/>
                      </a:lnTo>
                      <a:lnTo>
                        <a:pt x="727" y="1790"/>
                      </a:lnTo>
                      <a:cubicBezTo>
                        <a:pt x="793" y="1737"/>
                        <a:pt x="885" y="1698"/>
                        <a:pt x="965" y="1657"/>
                      </a:cubicBezTo>
                      <a:lnTo>
                        <a:pt x="1163" y="1578"/>
                      </a:lnTo>
                      <a:cubicBezTo>
                        <a:pt x="1229" y="1552"/>
                        <a:pt x="1308" y="1525"/>
                        <a:pt x="1387" y="1499"/>
                      </a:cubicBezTo>
                      <a:cubicBezTo>
                        <a:pt x="1704" y="1407"/>
                        <a:pt x="2035" y="1328"/>
                        <a:pt x="2352" y="1248"/>
                      </a:cubicBezTo>
                      <a:cubicBezTo>
                        <a:pt x="3026" y="1076"/>
                        <a:pt x="3621" y="838"/>
                        <a:pt x="4255" y="680"/>
                      </a:cubicBezTo>
                      <a:lnTo>
                        <a:pt x="5034" y="468"/>
                      </a:lnTo>
                      <a:cubicBezTo>
                        <a:pt x="5052" y="468"/>
                        <a:pt x="5087" y="457"/>
                        <a:pt x="5109" y="457"/>
                      </a:cubicBezTo>
                      <a:close/>
                      <a:moveTo>
                        <a:pt x="5537" y="0"/>
                      </a:moveTo>
                      <a:cubicBezTo>
                        <a:pt x="5528" y="0"/>
                        <a:pt x="5519" y="6"/>
                        <a:pt x="5510" y="6"/>
                      </a:cubicBezTo>
                      <a:lnTo>
                        <a:pt x="5418" y="33"/>
                      </a:lnTo>
                      <a:lnTo>
                        <a:pt x="5246" y="72"/>
                      </a:lnTo>
                      <a:lnTo>
                        <a:pt x="4149" y="389"/>
                      </a:lnTo>
                      <a:cubicBezTo>
                        <a:pt x="3528" y="561"/>
                        <a:pt x="2894" y="812"/>
                        <a:pt x="2273" y="958"/>
                      </a:cubicBezTo>
                      <a:cubicBezTo>
                        <a:pt x="1956" y="1037"/>
                        <a:pt x="1625" y="1116"/>
                        <a:pt x="1295" y="1208"/>
                      </a:cubicBezTo>
                      <a:cubicBezTo>
                        <a:pt x="1216" y="1235"/>
                        <a:pt x="1137" y="1248"/>
                        <a:pt x="1058" y="1288"/>
                      </a:cubicBezTo>
                      <a:lnTo>
                        <a:pt x="767" y="1393"/>
                      </a:lnTo>
                      <a:cubicBezTo>
                        <a:pt x="568" y="1499"/>
                        <a:pt x="357" y="1592"/>
                        <a:pt x="159" y="1737"/>
                      </a:cubicBezTo>
                      <a:lnTo>
                        <a:pt x="0" y="1830"/>
                      </a:lnTo>
                      <a:cubicBezTo>
                        <a:pt x="40" y="1856"/>
                        <a:pt x="92" y="1895"/>
                        <a:pt x="145" y="1922"/>
                      </a:cubicBezTo>
                      <a:lnTo>
                        <a:pt x="450" y="2094"/>
                      </a:lnTo>
                      <a:lnTo>
                        <a:pt x="1005" y="2411"/>
                      </a:lnTo>
                      <a:lnTo>
                        <a:pt x="1889" y="2887"/>
                      </a:lnTo>
                      <a:lnTo>
                        <a:pt x="2775" y="3336"/>
                      </a:lnTo>
                      <a:lnTo>
                        <a:pt x="3674" y="3733"/>
                      </a:lnTo>
                      <a:cubicBezTo>
                        <a:pt x="4268" y="3983"/>
                        <a:pt x="4863" y="4235"/>
                        <a:pt x="5457" y="4459"/>
                      </a:cubicBezTo>
                      <a:lnTo>
                        <a:pt x="5589" y="4165"/>
                      </a:lnTo>
                      <a:lnTo>
                        <a:pt x="5589" y="4165"/>
                      </a:lnTo>
                      <a:lnTo>
                        <a:pt x="5801" y="4129"/>
                      </a:lnTo>
                      <a:cubicBezTo>
                        <a:pt x="5777" y="4035"/>
                        <a:pt x="5754" y="3940"/>
                        <a:pt x="5732" y="3845"/>
                      </a:cubicBezTo>
                      <a:lnTo>
                        <a:pt x="5732" y="3845"/>
                      </a:lnTo>
                      <a:lnTo>
                        <a:pt x="5735" y="3838"/>
                      </a:lnTo>
                      <a:cubicBezTo>
                        <a:pt x="5734" y="3838"/>
                        <a:pt x="5732" y="3837"/>
                        <a:pt x="5730" y="3837"/>
                      </a:cubicBezTo>
                      <a:lnTo>
                        <a:pt x="5730" y="3837"/>
                      </a:lnTo>
                      <a:cubicBezTo>
                        <a:pt x="5635" y="3414"/>
                        <a:pt x="5564" y="2983"/>
                        <a:pt x="5510" y="2543"/>
                      </a:cubicBezTo>
                      <a:cubicBezTo>
                        <a:pt x="5457" y="2265"/>
                        <a:pt x="5457" y="2001"/>
                        <a:pt x="5471" y="1724"/>
                      </a:cubicBezTo>
                      <a:lnTo>
                        <a:pt x="5497" y="891"/>
                      </a:lnTo>
                      <a:lnTo>
                        <a:pt x="5524" y="350"/>
                      </a:lnTo>
                      <a:lnTo>
                        <a:pt x="5550" y="45"/>
                      </a:lnTo>
                      <a:lnTo>
                        <a:pt x="5550" y="6"/>
                      </a:lnTo>
                      <a:cubicBezTo>
                        <a:pt x="5546" y="2"/>
                        <a:pt x="5541" y="0"/>
                        <a:pt x="5537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8" name="Google Shape;13268;p32"/>
                <p:cNvSpPr/>
                <p:nvPr/>
              </p:nvSpPr>
              <p:spPr>
                <a:xfrm>
                  <a:off x="5045850" y="704225"/>
                  <a:ext cx="209150" cy="32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6" h="12990" extrusionOk="0">
                      <a:moveTo>
                        <a:pt x="740" y="1"/>
                      </a:moveTo>
                      <a:lnTo>
                        <a:pt x="1" y="648"/>
                      </a:lnTo>
                      <a:cubicBezTo>
                        <a:pt x="781" y="1705"/>
                        <a:pt x="1573" y="2829"/>
                        <a:pt x="2472" y="3845"/>
                      </a:cubicBezTo>
                      <a:cubicBezTo>
                        <a:pt x="2908" y="4361"/>
                        <a:pt x="3344" y="4863"/>
                        <a:pt x="3793" y="5366"/>
                      </a:cubicBezTo>
                      <a:lnTo>
                        <a:pt x="4507" y="6079"/>
                      </a:lnTo>
                      <a:lnTo>
                        <a:pt x="5220" y="6766"/>
                      </a:lnTo>
                      <a:cubicBezTo>
                        <a:pt x="5458" y="7004"/>
                        <a:pt x="5682" y="7255"/>
                        <a:pt x="5947" y="7453"/>
                      </a:cubicBezTo>
                      <a:lnTo>
                        <a:pt x="6713" y="8074"/>
                      </a:lnTo>
                      <a:lnTo>
                        <a:pt x="7493" y="8682"/>
                      </a:lnTo>
                      <a:lnTo>
                        <a:pt x="7810" y="8933"/>
                      </a:lnTo>
                      <a:lnTo>
                        <a:pt x="7849" y="8960"/>
                      </a:lnTo>
                      <a:cubicBezTo>
                        <a:pt x="7849" y="8972"/>
                        <a:pt x="7837" y="8999"/>
                        <a:pt x="7823" y="9012"/>
                      </a:cubicBezTo>
                      <a:lnTo>
                        <a:pt x="7757" y="9131"/>
                      </a:lnTo>
                      <a:cubicBezTo>
                        <a:pt x="7585" y="9422"/>
                        <a:pt x="7453" y="9726"/>
                        <a:pt x="7321" y="10029"/>
                      </a:cubicBezTo>
                      <a:lnTo>
                        <a:pt x="6912" y="10928"/>
                      </a:lnTo>
                      <a:lnTo>
                        <a:pt x="6515" y="11840"/>
                      </a:lnTo>
                      <a:lnTo>
                        <a:pt x="6317" y="12289"/>
                      </a:lnTo>
                      <a:lnTo>
                        <a:pt x="6158" y="12765"/>
                      </a:lnTo>
                      <a:lnTo>
                        <a:pt x="6819" y="12989"/>
                      </a:lnTo>
                      <a:lnTo>
                        <a:pt x="6938" y="12527"/>
                      </a:lnTo>
                      <a:lnTo>
                        <a:pt x="7097" y="12064"/>
                      </a:lnTo>
                      <a:lnTo>
                        <a:pt x="7427" y="11153"/>
                      </a:lnTo>
                      <a:lnTo>
                        <a:pt x="7757" y="10228"/>
                      </a:lnTo>
                      <a:cubicBezTo>
                        <a:pt x="7863" y="9924"/>
                        <a:pt x="7969" y="9607"/>
                        <a:pt x="8127" y="9316"/>
                      </a:cubicBezTo>
                      <a:lnTo>
                        <a:pt x="8286" y="8999"/>
                      </a:lnTo>
                      <a:cubicBezTo>
                        <a:pt x="8299" y="8946"/>
                        <a:pt x="8365" y="8880"/>
                        <a:pt x="8339" y="8840"/>
                      </a:cubicBezTo>
                      <a:lnTo>
                        <a:pt x="8180" y="8722"/>
                      </a:lnTo>
                      <a:lnTo>
                        <a:pt x="7717" y="8378"/>
                      </a:lnTo>
                      <a:lnTo>
                        <a:pt x="6938" y="7797"/>
                      </a:lnTo>
                      <a:lnTo>
                        <a:pt x="6158" y="7189"/>
                      </a:lnTo>
                      <a:cubicBezTo>
                        <a:pt x="5894" y="6990"/>
                        <a:pt x="5670" y="6740"/>
                        <a:pt x="5432" y="6515"/>
                      </a:cubicBezTo>
                      <a:lnTo>
                        <a:pt x="4745" y="5801"/>
                      </a:lnTo>
                      <a:lnTo>
                        <a:pt x="4058" y="5088"/>
                      </a:lnTo>
                      <a:cubicBezTo>
                        <a:pt x="3621" y="4573"/>
                        <a:pt x="3212" y="4030"/>
                        <a:pt x="2816" y="3475"/>
                      </a:cubicBezTo>
                      <a:cubicBezTo>
                        <a:pt x="1983" y="2392"/>
                        <a:pt x="1375" y="1203"/>
                        <a:pt x="7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9" name="Google Shape;13269;p32"/>
                <p:cNvSpPr/>
                <p:nvPr/>
              </p:nvSpPr>
              <p:spPr>
                <a:xfrm>
                  <a:off x="5112250" y="615700"/>
                  <a:ext cx="356450" cy="135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258" h="5419" extrusionOk="0">
                      <a:moveTo>
                        <a:pt x="424" y="1"/>
                      </a:moveTo>
                      <a:lnTo>
                        <a:pt x="1" y="885"/>
                      </a:lnTo>
                      <a:cubicBezTo>
                        <a:pt x="1361" y="1123"/>
                        <a:pt x="2723" y="1375"/>
                        <a:pt x="3978" y="1810"/>
                      </a:cubicBezTo>
                      <a:cubicBezTo>
                        <a:pt x="4612" y="2022"/>
                        <a:pt x="5246" y="2233"/>
                        <a:pt x="5868" y="2471"/>
                      </a:cubicBezTo>
                      <a:cubicBezTo>
                        <a:pt x="5868" y="2471"/>
                        <a:pt x="6303" y="2682"/>
                        <a:pt x="6753" y="2894"/>
                      </a:cubicBezTo>
                      <a:cubicBezTo>
                        <a:pt x="7189" y="3119"/>
                        <a:pt x="7638" y="3343"/>
                        <a:pt x="7638" y="3343"/>
                      </a:cubicBezTo>
                      <a:cubicBezTo>
                        <a:pt x="7929" y="3502"/>
                        <a:pt x="8232" y="3634"/>
                        <a:pt x="8511" y="3819"/>
                      </a:cubicBezTo>
                      <a:lnTo>
                        <a:pt x="9316" y="4388"/>
                      </a:lnTo>
                      <a:lnTo>
                        <a:pt x="10123" y="4955"/>
                      </a:lnTo>
                      <a:lnTo>
                        <a:pt x="10598" y="5299"/>
                      </a:lnTo>
                      <a:lnTo>
                        <a:pt x="10757" y="5418"/>
                      </a:lnTo>
                      <a:cubicBezTo>
                        <a:pt x="10796" y="5418"/>
                        <a:pt x="10849" y="5339"/>
                        <a:pt x="10889" y="5312"/>
                      </a:cubicBezTo>
                      <a:lnTo>
                        <a:pt x="11166" y="5075"/>
                      </a:lnTo>
                      <a:cubicBezTo>
                        <a:pt x="11668" y="4652"/>
                        <a:pt x="12144" y="4203"/>
                        <a:pt x="12660" y="3819"/>
                      </a:cubicBezTo>
                      <a:cubicBezTo>
                        <a:pt x="13201" y="3436"/>
                        <a:pt x="13729" y="3066"/>
                        <a:pt x="14258" y="2696"/>
                      </a:cubicBezTo>
                      <a:lnTo>
                        <a:pt x="13822" y="2141"/>
                      </a:lnTo>
                      <a:cubicBezTo>
                        <a:pt x="13320" y="2564"/>
                        <a:pt x="12804" y="2973"/>
                        <a:pt x="12302" y="3396"/>
                      </a:cubicBezTo>
                      <a:cubicBezTo>
                        <a:pt x="11800" y="3833"/>
                        <a:pt x="11351" y="4321"/>
                        <a:pt x="10875" y="4784"/>
                      </a:cubicBezTo>
                      <a:lnTo>
                        <a:pt x="10769" y="4890"/>
                      </a:lnTo>
                      <a:cubicBezTo>
                        <a:pt x="10757" y="4890"/>
                        <a:pt x="10743" y="4916"/>
                        <a:pt x="10730" y="4916"/>
                      </a:cubicBezTo>
                      <a:lnTo>
                        <a:pt x="10690" y="4890"/>
                      </a:lnTo>
                      <a:lnTo>
                        <a:pt x="10347" y="4664"/>
                      </a:lnTo>
                      <a:lnTo>
                        <a:pt x="9527" y="4110"/>
                      </a:lnTo>
                      <a:lnTo>
                        <a:pt x="8696" y="3555"/>
                      </a:lnTo>
                      <a:cubicBezTo>
                        <a:pt x="8417" y="3370"/>
                        <a:pt x="8114" y="3225"/>
                        <a:pt x="7823" y="3066"/>
                      </a:cubicBezTo>
                      <a:lnTo>
                        <a:pt x="6925" y="2590"/>
                      </a:lnTo>
                      <a:cubicBezTo>
                        <a:pt x="6488" y="2353"/>
                        <a:pt x="6039" y="2127"/>
                        <a:pt x="6039" y="2127"/>
                      </a:cubicBezTo>
                      <a:cubicBezTo>
                        <a:pt x="5431" y="1863"/>
                        <a:pt x="4823" y="1599"/>
                        <a:pt x="4203" y="1361"/>
                      </a:cubicBezTo>
                      <a:cubicBezTo>
                        <a:pt x="2987" y="820"/>
                        <a:pt x="1692" y="436"/>
                        <a:pt x="42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0" name="Google Shape;13270;p32"/>
                <p:cNvSpPr/>
                <p:nvPr/>
              </p:nvSpPr>
              <p:spPr>
                <a:xfrm>
                  <a:off x="5375875" y="816875"/>
                  <a:ext cx="207125" cy="275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85" h="11008" extrusionOk="0">
                      <a:moveTo>
                        <a:pt x="7823" y="0"/>
                      </a:moveTo>
                      <a:lnTo>
                        <a:pt x="7518" y="317"/>
                      </a:lnTo>
                      <a:cubicBezTo>
                        <a:pt x="7439" y="410"/>
                        <a:pt x="7347" y="516"/>
                        <a:pt x="7241" y="608"/>
                      </a:cubicBezTo>
                      <a:lnTo>
                        <a:pt x="6620" y="1150"/>
                      </a:lnTo>
                      <a:lnTo>
                        <a:pt x="5471" y="2379"/>
                      </a:lnTo>
                      <a:cubicBezTo>
                        <a:pt x="5048" y="2762"/>
                        <a:pt x="4731" y="3224"/>
                        <a:pt x="4374" y="3647"/>
                      </a:cubicBezTo>
                      <a:cubicBezTo>
                        <a:pt x="4030" y="4096"/>
                        <a:pt x="3621" y="4493"/>
                        <a:pt x="3330" y="4968"/>
                      </a:cubicBezTo>
                      <a:cubicBezTo>
                        <a:pt x="3013" y="5431"/>
                        <a:pt x="2696" y="5893"/>
                        <a:pt x="2352" y="6343"/>
                      </a:cubicBezTo>
                      <a:cubicBezTo>
                        <a:pt x="2062" y="6818"/>
                        <a:pt x="1797" y="7308"/>
                        <a:pt x="1493" y="7783"/>
                      </a:cubicBezTo>
                      <a:cubicBezTo>
                        <a:pt x="1361" y="8021"/>
                        <a:pt x="1176" y="8245"/>
                        <a:pt x="1070" y="8497"/>
                      </a:cubicBezTo>
                      <a:lnTo>
                        <a:pt x="700" y="9250"/>
                      </a:lnTo>
                      <a:lnTo>
                        <a:pt x="330" y="10003"/>
                      </a:lnTo>
                      <a:lnTo>
                        <a:pt x="145" y="10373"/>
                      </a:lnTo>
                      <a:cubicBezTo>
                        <a:pt x="92" y="10505"/>
                        <a:pt x="53" y="10638"/>
                        <a:pt x="0" y="10770"/>
                      </a:cubicBezTo>
                      <a:lnTo>
                        <a:pt x="661" y="11008"/>
                      </a:lnTo>
                      <a:cubicBezTo>
                        <a:pt x="700" y="10875"/>
                        <a:pt x="727" y="10743"/>
                        <a:pt x="767" y="10611"/>
                      </a:cubicBezTo>
                      <a:lnTo>
                        <a:pt x="925" y="10241"/>
                      </a:lnTo>
                      <a:lnTo>
                        <a:pt x="1216" y="9487"/>
                      </a:lnTo>
                      <a:lnTo>
                        <a:pt x="1507" y="8721"/>
                      </a:lnTo>
                      <a:cubicBezTo>
                        <a:pt x="1586" y="8457"/>
                        <a:pt x="1745" y="8219"/>
                        <a:pt x="1863" y="7981"/>
                      </a:cubicBezTo>
                      <a:cubicBezTo>
                        <a:pt x="2127" y="7493"/>
                        <a:pt x="2365" y="7003"/>
                        <a:pt x="2629" y="6515"/>
                      </a:cubicBezTo>
                      <a:lnTo>
                        <a:pt x="3581" y="5153"/>
                      </a:lnTo>
                      <a:cubicBezTo>
                        <a:pt x="3859" y="4678"/>
                        <a:pt x="4268" y="4295"/>
                        <a:pt x="4625" y="3872"/>
                      </a:cubicBezTo>
                      <a:cubicBezTo>
                        <a:pt x="4995" y="3449"/>
                        <a:pt x="5339" y="3013"/>
                        <a:pt x="5762" y="2669"/>
                      </a:cubicBezTo>
                      <a:cubicBezTo>
                        <a:pt x="6171" y="2299"/>
                        <a:pt x="6581" y="1943"/>
                        <a:pt x="6990" y="1573"/>
                      </a:cubicBezTo>
                      <a:lnTo>
                        <a:pt x="7664" y="1097"/>
                      </a:lnTo>
                      <a:cubicBezTo>
                        <a:pt x="7770" y="1031"/>
                        <a:pt x="7888" y="925"/>
                        <a:pt x="7994" y="833"/>
                      </a:cubicBezTo>
                      <a:lnTo>
                        <a:pt x="8285" y="595"/>
                      </a:lnTo>
                      <a:lnTo>
                        <a:pt x="782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1" name="Google Shape;13271;p32"/>
                <p:cNvSpPr/>
                <p:nvPr/>
              </p:nvSpPr>
              <p:spPr>
                <a:xfrm>
                  <a:off x="5440925" y="871375"/>
                  <a:ext cx="184375" cy="24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5" h="9753" extrusionOk="0">
                      <a:moveTo>
                        <a:pt x="6912" y="1"/>
                      </a:moveTo>
                      <a:lnTo>
                        <a:pt x="6648" y="292"/>
                      </a:lnTo>
                      <a:cubicBezTo>
                        <a:pt x="6569" y="384"/>
                        <a:pt x="6489" y="477"/>
                        <a:pt x="6396" y="556"/>
                      </a:cubicBezTo>
                      <a:lnTo>
                        <a:pt x="5855" y="1044"/>
                      </a:lnTo>
                      <a:cubicBezTo>
                        <a:pt x="5524" y="1402"/>
                        <a:pt x="5181" y="1772"/>
                        <a:pt x="4837" y="2128"/>
                      </a:cubicBezTo>
                      <a:cubicBezTo>
                        <a:pt x="4481" y="2459"/>
                        <a:pt x="4190" y="2868"/>
                        <a:pt x="3873" y="3251"/>
                      </a:cubicBezTo>
                      <a:cubicBezTo>
                        <a:pt x="3582" y="3648"/>
                        <a:pt x="3212" y="3991"/>
                        <a:pt x="2961" y="4414"/>
                      </a:cubicBezTo>
                      <a:cubicBezTo>
                        <a:pt x="2684" y="4823"/>
                        <a:pt x="2393" y="5233"/>
                        <a:pt x="2089" y="5616"/>
                      </a:cubicBezTo>
                      <a:cubicBezTo>
                        <a:pt x="1838" y="6053"/>
                        <a:pt x="1600" y="6476"/>
                        <a:pt x="1336" y="6898"/>
                      </a:cubicBezTo>
                      <a:cubicBezTo>
                        <a:pt x="1217" y="7110"/>
                        <a:pt x="1045" y="7295"/>
                        <a:pt x="952" y="7519"/>
                      </a:cubicBezTo>
                      <a:lnTo>
                        <a:pt x="635" y="8193"/>
                      </a:lnTo>
                      <a:lnTo>
                        <a:pt x="292" y="8840"/>
                      </a:lnTo>
                      <a:lnTo>
                        <a:pt x="120" y="9171"/>
                      </a:lnTo>
                      <a:cubicBezTo>
                        <a:pt x="80" y="9290"/>
                        <a:pt x="41" y="9409"/>
                        <a:pt x="1" y="9515"/>
                      </a:cubicBezTo>
                      <a:lnTo>
                        <a:pt x="662" y="9753"/>
                      </a:lnTo>
                      <a:cubicBezTo>
                        <a:pt x="688" y="9647"/>
                        <a:pt x="714" y="9527"/>
                        <a:pt x="755" y="9409"/>
                      </a:cubicBezTo>
                      <a:lnTo>
                        <a:pt x="887" y="9078"/>
                      </a:lnTo>
                      <a:lnTo>
                        <a:pt x="1151" y="8417"/>
                      </a:lnTo>
                      <a:lnTo>
                        <a:pt x="1389" y="7730"/>
                      </a:lnTo>
                      <a:cubicBezTo>
                        <a:pt x="1468" y="7506"/>
                        <a:pt x="1600" y="7307"/>
                        <a:pt x="1706" y="7083"/>
                      </a:cubicBezTo>
                      <a:lnTo>
                        <a:pt x="2379" y="5801"/>
                      </a:lnTo>
                      <a:lnTo>
                        <a:pt x="3212" y="4599"/>
                      </a:lnTo>
                      <a:cubicBezTo>
                        <a:pt x="3450" y="4176"/>
                        <a:pt x="3820" y="3846"/>
                        <a:pt x="4137" y="3463"/>
                      </a:cubicBezTo>
                      <a:cubicBezTo>
                        <a:pt x="4454" y="3106"/>
                        <a:pt x="4758" y="2723"/>
                        <a:pt x="5142" y="2418"/>
                      </a:cubicBezTo>
                      <a:cubicBezTo>
                        <a:pt x="5512" y="2101"/>
                        <a:pt x="5868" y="1784"/>
                        <a:pt x="6225" y="1454"/>
                      </a:cubicBezTo>
                      <a:lnTo>
                        <a:pt x="6819" y="1044"/>
                      </a:lnTo>
                      <a:cubicBezTo>
                        <a:pt x="6925" y="979"/>
                        <a:pt x="7018" y="899"/>
                        <a:pt x="7110" y="820"/>
                      </a:cubicBezTo>
                      <a:lnTo>
                        <a:pt x="7374" y="595"/>
                      </a:lnTo>
                      <a:lnTo>
                        <a:pt x="69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2" name="Google Shape;13272;p32"/>
                <p:cNvSpPr/>
                <p:nvPr/>
              </p:nvSpPr>
              <p:spPr>
                <a:xfrm>
                  <a:off x="5044525" y="617350"/>
                  <a:ext cx="78325" cy="98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3" h="3938" extrusionOk="0">
                      <a:moveTo>
                        <a:pt x="2802" y="0"/>
                      </a:moveTo>
                      <a:cubicBezTo>
                        <a:pt x="2657" y="185"/>
                        <a:pt x="2485" y="344"/>
                        <a:pt x="2366" y="516"/>
                      </a:cubicBezTo>
                      <a:lnTo>
                        <a:pt x="2023" y="1004"/>
                      </a:lnTo>
                      <a:cubicBezTo>
                        <a:pt x="1811" y="1322"/>
                        <a:pt x="1626" y="1665"/>
                        <a:pt x="1428" y="1970"/>
                      </a:cubicBezTo>
                      <a:cubicBezTo>
                        <a:pt x="1230" y="2273"/>
                        <a:pt x="992" y="2551"/>
                        <a:pt x="741" y="2842"/>
                      </a:cubicBezTo>
                      <a:cubicBezTo>
                        <a:pt x="622" y="3000"/>
                        <a:pt x="503" y="3145"/>
                        <a:pt x="371" y="3304"/>
                      </a:cubicBezTo>
                      <a:cubicBezTo>
                        <a:pt x="252" y="3476"/>
                        <a:pt x="80" y="3687"/>
                        <a:pt x="1" y="3899"/>
                      </a:cubicBezTo>
                      <a:lnTo>
                        <a:pt x="781" y="3938"/>
                      </a:lnTo>
                      <a:cubicBezTo>
                        <a:pt x="860" y="3832"/>
                        <a:pt x="834" y="3714"/>
                        <a:pt x="887" y="3568"/>
                      </a:cubicBezTo>
                      <a:cubicBezTo>
                        <a:pt x="966" y="3409"/>
                        <a:pt x="1031" y="3251"/>
                        <a:pt x="1111" y="3092"/>
                      </a:cubicBezTo>
                      <a:cubicBezTo>
                        <a:pt x="1296" y="2775"/>
                        <a:pt x="1481" y="2472"/>
                        <a:pt x="1706" y="2141"/>
                      </a:cubicBezTo>
                      <a:cubicBezTo>
                        <a:pt x="1917" y="1837"/>
                        <a:pt x="2102" y="1533"/>
                        <a:pt x="2353" y="1282"/>
                      </a:cubicBezTo>
                      <a:cubicBezTo>
                        <a:pt x="2485" y="1163"/>
                        <a:pt x="2617" y="1057"/>
                        <a:pt x="2749" y="965"/>
                      </a:cubicBezTo>
                      <a:cubicBezTo>
                        <a:pt x="2881" y="872"/>
                        <a:pt x="3013" y="819"/>
                        <a:pt x="3133" y="767"/>
                      </a:cubicBezTo>
                      <a:lnTo>
                        <a:pt x="2802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3" name="Google Shape;13273;p32"/>
                <p:cNvSpPr/>
                <p:nvPr/>
              </p:nvSpPr>
              <p:spPr>
                <a:xfrm>
                  <a:off x="5309800" y="830650"/>
                  <a:ext cx="141075" cy="128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43" h="5145" extrusionOk="0">
                      <a:moveTo>
                        <a:pt x="621" y="361"/>
                      </a:moveTo>
                      <a:cubicBezTo>
                        <a:pt x="714" y="361"/>
                        <a:pt x="794" y="374"/>
                        <a:pt x="885" y="374"/>
                      </a:cubicBezTo>
                      <a:lnTo>
                        <a:pt x="1084" y="414"/>
                      </a:lnTo>
                      <a:cubicBezTo>
                        <a:pt x="1163" y="427"/>
                        <a:pt x="1243" y="453"/>
                        <a:pt x="1322" y="467"/>
                      </a:cubicBezTo>
                      <a:cubicBezTo>
                        <a:pt x="1625" y="546"/>
                        <a:pt x="1930" y="652"/>
                        <a:pt x="2260" y="770"/>
                      </a:cubicBezTo>
                      <a:cubicBezTo>
                        <a:pt x="2920" y="996"/>
                        <a:pt x="3555" y="1128"/>
                        <a:pt x="4176" y="1325"/>
                      </a:cubicBezTo>
                      <a:lnTo>
                        <a:pt x="4943" y="1590"/>
                      </a:lnTo>
                      <a:cubicBezTo>
                        <a:pt x="4969" y="1603"/>
                        <a:pt x="5035" y="1603"/>
                        <a:pt x="5022" y="1630"/>
                      </a:cubicBezTo>
                      <a:lnTo>
                        <a:pt x="4955" y="1709"/>
                      </a:lnTo>
                      <a:lnTo>
                        <a:pt x="4770" y="1933"/>
                      </a:lnTo>
                      <a:cubicBezTo>
                        <a:pt x="4585" y="2145"/>
                        <a:pt x="4388" y="2356"/>
                        <a:pt x="4229" y="2581"/>
                      </a:cubicBezTo>
                      <a:lnTo>
                        <a:pt x="3766" y="3295"/>
                      </a:lnTo>
                      <a:cubicBezTo>
                        <a:pt x="3583" y="3595"/>
                        <a:pt x="3389" y="3894"/>
                        <a:pt x="3218" y="4207"/>
                      </a:cubicBezTo>
                      <a:lnTo>
                        <a:pt x="3218" y="4207"/>
                      </a:lnTo>
                      <a:cubicBezTo>
                        <a:pt x="2971" y="3912"/>
                        <a:pt x="2725" y="3612"/>
                        <a:pt x="2485" y="3307"/>
                      </a:cubicBezTo>
                      <a:lnTo>
                        <a:pt x="1890" y="2528"/>
                      </a:lnTo>
                      <a:lnTo>
                        <a:pt x="1361" y="1709"/>
                      </a:lnTo>
                      <a:lnTo>
                        <a:pt x="846" y="864"/>
                      </a:lnTo>
                      <a:lnTo>
                        <a:pt x="661" y="559"/>
                      </a:lnTo>
                      <a:lnTo>
                        <a:pt x="595" y="427"/>
                      </a:lnTo>
                      <a:lnTo>
                        <a:pt x="556" y="374"/>
                      </a:lnTo>
                      <a:lnTo>
                        <a:pt x="621" y="361"/>
                      </a:lnTo>
                      <a:close/>
                      <a:moveTo>
                        <a:pt x="302" y="1"/>
                      </a:moveTo>
                      <a:cubicBezTo>
                        <a:pt x="259" y="1"/>
                        <a:pt x="216" y="2"/>
                        <a:pt x="172" y="4"/>
                      </a:cubicBezTo>
                      <a:lnTo>
                        <a:pt x="1" y="18"/>
                      </a:lnTo>
                      <a:cubicBezTo>
                        <a:pt x="13" y="57"/>
                        <a:pt x="54" y="110"/>
                        <a:pt x="66" y="163"/>
                      </a:cubicBezTo>
                      <a:lnTo>
                        <a:pt x="225" y="480"/>
                      </a:lnTo>
                      <a:lnTo>
                        <a:pt x="515" y="1035"/>
                      </a:lnTo>
                      <a:lnTo>
                        <a:pt x="991" y="1907"/>
                      </a:lnTo>
                      <a:lnTo>
                        <a:pt x="1481" y="2753"/>
                      </a:lnTo>
                      <a:lnTo>
                        <a:pt x="2022" y="3559"/>
                      </a:lnTo>
                      <a:lnTo>
                        <a:pt x="2564" y="4352"/>
                      </a:lnTo>
                      <a:lnTo>
                        <a:pt x="3146" y="5145"/>
                      </a:lnTo>
                      <a:cubicBezTo>
                        <a:pt x="3146" y="5145"/>
                        <a:pt x="3264" y="5062"/>
                        <a:pt x="3388" y="4963"/>
                      </a:cubicBezTo>
                      <a:lnTo>
                        <a:pt x="3388" y="4963"/>
                      </a:lnTo>
                      <a:lnTo>
                        <a:pt x="3595" y="5052"/>
                      </a:lnTo>
                      <a:cubicBezTo>
                        <a:pt x="3626" y="4960"/>
                        <a:pt x="3659" y="4869"/>
                        <a:pt x="3694" y="4778"/>
                      </a:cubicBezTo>
                      <a:lnTo>
                        <a:pt x="3694" y="4778"/>
                      </a:lnTo>
                      <a:cubicBezTo>
                        <a:pt x="3698" y="4776"/>
                        <a:pt x="3700" y="4775"/>
                        <a:pt x="3700" y="4775"/>
                      </a:cubicBezTo>
                      <a:cubicBezTo>
                        <a:pt x="3699" y="4773"/>
                        <a:pt x="3698" y="4772"/>
                        <a:pt x="3697" y="4771"/>
                      </a:cubicBezTo>
                      <a:lnTo>
                        <a:pt x="3697" y="4771"/>
                      </a:lnTo>
                      <a:cubicBezTo>
                        <a:pt x="3852" y="4370"/>
                        <a:pt x="4038" y="3982"/>
                        <a:pt x="4242" y="3586"/>
                      </a:cubicBezTo>
                      <a:cubicBezTo>
                        <a:pt x="4361" y="3348"/>
                        <a:pt x="4493" y="3110"/>
                        <a:pt x="4625" y="2858"/>
                      </a:cubicBezTo>
                      <a:cubicBezTo>
                        <a:pt x="4770" y="2620"/>
                        <a:pt x="4943" y="2409"/>
                        <a:pt x="5101" y="2185"/>
                      </a:cubicBezTo>
                      <a:lnTo>
                        <a:pt x="5431" y="1748"/>
                      </a:lnTo>
                      <a:lnTo>
                        <a:pt x="5616" y="1498"/>
                      </a:lnTo>
                      <a:lnTo>
                        <a:pt x="5642" y="1471"/>
                      </a:lnTo>
                      <a:cubicBezTo>
                        <a:pt x="5642" y="1458"/>
                        <a:pt x="5616" y="1458"/>
                        <a:pt x="5603" y="1458"/>
                      </a:cubicBezTo>
                      <a:lnTo>
                        <a:pt x="5510" y="1431"/>
                      </a:lnTo>
                      <a:lnTo>
                        <a:pt x="5339" y="1366"/>
                      </a:lnTo>
                      <a:cubicBezTo>
                        <a:pt x="5339" y="1366"/>
                        <a:pt x="5075" y="1286"/>
                        <a:pt x="4797" y="1207"/>
                      </a:cubicBezTo>
                      <a:cubicBezTo>
                        <a:pt x="4520" y="1114"/>
                        <a:pt x="4242" y="1035"/>
                        <a:pt x="4242" y="1035"/>
                      </a:cubicBezTo>
                      <a:cubicBezTo>
                        <a:pt x="3621" y="837"/>
                        <a:pt x="2961" y="705"/>
                        <a:pt x="2353" y="494"/>
                      </a:cubicBezTo>
                      <a:cubicBezTo>
                        <a:pt x="2036" y="374"/>
                        <a:pt x="1718" y="256"/>
                        <a:pt x="1388" y="163"/>
                      </a:cubicBezTo>
                      <a:cubicBezTo>
                        <a:pt x="1308" y="136"/>
                        <a:pt x="1216" y="110"/>
                        <a:pt x="1137" y="97"/>
                      </a:cubicBezTo>
                      <a:lnTo>
                        <a:pt x="846" y="31"/>
                      </a:lnTo>
                      <a:cubicBezTo>
                        <a:pt x="663" y="20"/>
                        <a:pt x="489" y="1"/>
                        <a:pt x="30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4" name="Google Shape;13274;p32"/>
                <p:cNvSpPr/>
                <p:nvPr/>
              </p:nvSpPr>
              <p:spPr>
                <a:xfrm>
                  <a:off x="5457800" y="327300"/>
                  <a:ext cx="98775" cy="35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1" h="14233" extrusionOk="0">
                      <a:moveTo>
                        <a:pt x="2326" y="1"/>
                      </a:moveTo>
                      <a:lnTo>
                        <a:pt x="1334" y="147"/>
                      </a:lnTo>
                      <a:cubicBezTo>
                        <a:pt x="1427" y="1468"/>
                        <a:pt x="1507" y="2855"/>
                        <a:pt x="1704" y="4176"/>
                      </a:cubicBezTo>
                      <a:cubicBezTo>
                        <a:pt x="1784" y="4851"/>
                        <a:pt x="1889" y="5511"/>
                        <a:pt x="1995" y="6172"/>
                      </a:cubicBezTo>
                      <a:lnTo>
                        <a:pt x="2206" y="7150"/>
                      </a:lnTo>
                      <a:cubicBezTo>
                        <a:pt x="2326" y="7638"/>
                        <a:pt x="2432" y="8114"/>
                        <a:pt x="2432" y="8114"/>
                      </a:cubicBezTo>
                      <a:cubicBezTo>
                        <a:pt x="2511" y="8445"/>
                        <a:pt x="2564" y="8774"/>
                        <a:pt x="2682" y="9079"/>
                      </a:cubicBezTo>
                      <a:lnTo>
                        <a:pt x="2999" y="10017"/>
                      </a:lnTo>
                      <a:lnTo>
                        <a:pt x="3316" y="10955"/>
                      </a:lnTo>
                      <a:lnTo>
                        <a:pt x="3449" y="11325"/>
                      </a:lnTo>
                      <a:lnTo>
                        <a:pt x="3475" y="11378"/>
                      </a:lnTo>
                      <a:cubicBezTo>
                        <a:pt x="3462" y="11391"/>
                        <a:pt x="3436" y="11404"/>
                        <a:pt x="3422" y="11404"/>
                      </a:cubicBezTo>
                      <a:lnTo>
                        <a:pt x="3304" y="11470"/>
                      </a:lnTo>
                      <a:cubicBezTo>
                        <a:pt x="2722" y="11801"/>
                        <a:pt x="2180" y="12184"/>
                        <a:pt x="1625" y="12541"/>
                      </a:cubicBezTo>
                      <a:cubicBezTo>
                        <a:pt x="1057" y="12897"/>
                        <a:pt x="502" y="13254"/>
                        <a:pt x="0" y="13677"/>
                      </a:cubicBezTo>
                      <a:lnTo>
                        <a:pt x="436" y="14232"/>
                      </a:lnTo>
                      <a:cubicBezTo>
                        <a:pt x="885" y="13769"/>
                        <a:pt x="1414" y="13399"/>
                        <a:pt x="1930" y="13003"/>
                      </a:cubicBezTo>
                      <a:cubicBezTo>
                        <a:pt x="2458" y="12620"/>
                        <a:pt x="2960" y="12197"/>
                        <a:pt x="3501" y="11827"/>
                      </a:cubicBezTo>
                      <a:lnTo>
                        <a:pt x="3819" y="11642"/>
                      </a:lnTo>
                      <a:cubicBezTo>
                        <a:pt x="3859" y="11616"/>
                        <a:pt x="3951" y="11589"/>
                        <a:pt x="3951" y="11537"/>
                      </a:cubicBezTo>
                      <a:lnTo>
                        <a:pt x="3885" y="11364"/>
                      </a:lnTo>
                      <a:lnTo>
                        <a:pt x="3674" y="10823"/>
                      </a:lnTo>
                      <a:lnTo>
                        <a:pt x="3330" y="9911"/>
                      </a:lnTo>
                      <a:lnTo>
                        <a:pt x="2999" y="8986"/>
                      </a:lnTo>
                      <a:cubicBezTo>
                        <a:pt x="2881" y="8669"/>
                        <a:pt x="2841" y="8339"/>
                        <a:pt x="2761" y="8022"/>
                      </a:cubicBezTo>
                      <a:cubicBezTo>
                        <a:pt x="2761" y="8022"/>
                        <a:pt x="2656" y="7532"/>
                        <a:pt x="2550" y="7057"/>
                      </a:cubicBezTo>
                      <a:lnTo>
                        <a:pt x="2365" y="6079"/>
                      </a:lnTo>
                      <a:cubicBezTo>
                        <a:pt x="2286" y="5406"/>
                        <a:pt x="2233" y="4731"/>
                        <a:pt x="2194" y="4058"/>
                      </a:cubicBezTo>
                      <a:cubicBezTo>
                        <a:pt x="2074" y="2696"/>
                        <a:pt x="2194" y="1348"/>
                        <a:pt x="2326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5" name="Google Shape;13275;p32"/>
                <p:cNvSpPr/>
                <p:nvPr/>
              </p:nvSpPr>
              <p:spPr>
                <a:xfrm>
                  <a:off x="5592225" y="284350"/>
                  <a:ext cx="275225" cy="253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10141" extrusionOk="0">
                      <a:moveTo>
                        <a:pt x="834" y="1"/>
                      </a:moveTo>
                      <a:lnTo>
                        <a:pt x="1" y="517"/>
                      </a:lnTo>
                      <a:cubicBezTo>
                        <a:pt x="1005" y="1454"/>
                        <a:pt x="2023" y="2406"/>
                        <a:pt x="2842" y="3450"/>
                      </a:cubicBezTo>
                      <a:cubicBezTo>
                        <a:pt x="3278" y="3965"/>
                        <a:pt x="3688" y="4494"/>
                        <a:pt x="4071" y="5022"/>
                      </a:cubicBezTo>
                      <a:lnTo>
                        <a:pt x="4599" y="5868"/>
                      </a:lnTo>
                      <a:lnTo>
                        <a:pt x="5101" y="6713"/>
                      </a:lnTo>
                      <a:cubicBezTo>
                        <a:pt x="5260" y="6991"/>
                        <a:pt x="5432" y="7268"/>
                        <a:pt x="5564" y="7573"/>
                      </a:cubicBezTo>
                      <a:lnTo>
                        <a:pt x="5947" y="8484"/>
                      </a:lnTo>
                      <a:lnTo>
                        <a:pt x="6317" y="9396"/>
                      </a:lnTo>
                      <a:lnTo>
                        <a:pt x="6528" y="9951"/>
                      </a:lnTo>
                      <a:lnTo>
                        <a:pt x="6595" y="10122"/>
                      </a:lnTo>
                      <a:cubicBezTo>
                        <a:pt x="6608" y="10136"/>
                        <a:pt x="6625" y="10140"/>
                        <a:pt x="6645" y="10140"/>
                      </a:cubicBezTo>
                      <a:cubicBezTo>
                        <a:pt x="6684" y="10140"/>
                        <a:pt x="6731" y="10122"/>
                        <a:pt x="6766" y="10122"/>
                      </a:cubicBezTo>
                      <a:lnTo>
                        <a:pt x="7123" y="10070"/>
                      </a:lnTo>
                      <a:cubicBezTo>
                        <a:pt x="7770" y="9990"/>
                        <a:pt x="8418" y="9911"/>
                        <a:pt x="9065" y="9819"/>
                      </a:cubicBezTo>
                      <a:cubicBezTo>
                        <a:pt x="9726" y="9779"/>
                        <a:pt x="10374" y="9779"/>
                        <a:pt x="11008" y="9752"/>
                      </a:cubicBezTo>
                      <a:lnTo>
                        <a:pt x="10955" y="9065"/>
                      </a:lnTo>
                      <a:cubicBezTo>
                        <a:pt x="10307" y="9132"/>
                        <a:pt x="9647" y="9185"/>
                        <a:pt x="8986" y="9277"/>
                      </a:cubicBezTo>
                      <a:lnTo>
                        <a:pt x="7044" y="9673"/>
                      </a:lnTo>
                      <a:lnTo>
                        <a:pt x="6898" y="9700"/>
                      </a:lnTo>
                      <a:cubicBezTo>
                        <a:pt x="6890" y="9700"/>
                        <a:pt x="6875" y="9706"/>
                        <a:pt x="6862" y="9706"/>
                      </a:cubicBezTo>
                      <a:cubicBezTo>
                        <a:pt x="6856" y="9706"/>
                        <a:pt x="6850" y="9704"/>
                        <a:pt x="6845" y="9700"/>
                      </a:cubicBezTo>
                      <a:lnTo>
                        <a:pt x="6833" y="9661"/>
                      </a:lnTo>
                      <a:lnTo>
                        <a:pt x="6660" y="9291"/>
                      </a:lnTo>
                      <a:lnTo>
                        <a:pt x="6278" y="8366"/>
                      </a:lnTo>
                      <a:lnTo>
                        <a:pt x="5881" y="7453"/>
                      </a:lnTo>
                      <a:cubicBezTo>
                        <a:pt x="5749" y="7136"/>
                        <a:pt x="5564" y="6859"/>
                        <a:pt x="5406" y="6569"/>
                      </a:cubicBezTo>
                      <a:cubicBezTo>
                        <a:pt x="5406" y="6569"/>
                        <a:pt x="5154" y="6132"/>
                        <a:pt x="4916" y="5696"/>
                      </a:cubicBezTo>
                      <a:cubicBezTo>
                        <a:pt x="4666" y="5260"/>
                        <a:pt x="4414" y="4837"/>
                        <a:pt x="4414" y="4837"/>
                      </a:cubicBezTo>
                      <a:cubicBezTo>
                        <a:pt x="4044" y="4282"/>
                        <a:pt x="3674" y="3727"/>
                        <a:pt x="3278" y="3186"/>
                      </a:cubicBezTo>
                      <a:cubicBezTo>
                        <a:pt x="2538" y="2076"/>
                        <a:pt x="1666" y="1058"/>
                        <a:pt x="834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6" name="Google Shape;13276;p32"/>
                <p:cNvSpPr/>
                <p:nvPr/>
              </p:nvSpPr>
              <p:spPr>
                <a:xfrm>
                  <a:off x="5572100" y="696300"/>
                  <a:ext cx="311200" cy="13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8" h="5392" extrusionOk="0">
                      <a:moveTo>
                        <a:pt x="12381" y="1"/>
                      </a:moveTo>
                      <a:lnTo>
                        <a:pt x="11958" y="106"/>
                      </a:lnTo>
                      <a:cubicBezTo>
                        <a:pt x="11826" y="133"/>
                        <a:pt x="11694" y="172"/>
                        <a:pt x="11562" y="186"/>
                      </a:cubicBezTo>
                      <a:cubicBezTo>
                        <a:pt x="11562" y="186"/>
                        <a:pt x="11350" y="212"/>
                        <a:pt x="11152" y="239"/>
                      </a:cubicBezTo>
                      <a:cubicBezTo>
                        <a:pt x="11047" y="251"/>
                        <a:pt x="10941" y="265"/>
                        <a:pt x="10874" y="291"/>
                      </a:cubicBezTo>
                      <a:cubicBezTo>
                        <a:pt x="10795" y="318"/>
                        <a:pt x="10742" y="331"/>
                        <a:pt x="10742" y="331"/>
                      </a:cubicBezTo>
                      <a:cubicBezTo>
                        <a:pt x="10201" y="463"/>
                        <a:pt x="9659" y="595"/>
                        <a:pt x="9118" y="714"/>
                      </a:cubicBezTo>
                      <a:lnTo>
                        <a:pt x="8707" y="806"/>
                      </a:lnTo>
                      <a:lnTo>
                        <a:pt x="8311" y="938"/>
                      </a:lnTo>
                      <a:lnTo>
                        <a:pt x="7518" y="1203"/>
                      </a:lnTo>
                      <a:lnTo>
                        <a:pt x="6713" y="1440"/>
                      </a:lnTo>
                      <a:cubicBezTo>
                        <a:pt x="6448" y="1507"/>
                        <a:pt x="6197" y="1652"/>
                        <a:pt x="5933" y="1745"/>
                      </a:cubicBezTo>
                      <a:lnTo>
                        <a:pt x="4373" y="2365"/>
                      </a:lnTo>
                      <a:cubicBezTo>
                        <a:pt x="3871" y="2630"/>
                        <a:pt x="3383" y="2881"/>
                        <a:pt x="2867" y="3119"/>
                      </a:cubicBezTo>
                      <a:cubicBezTo>
                        <a:pt x="2339" y="3331"/>
                        <a:pt x="1889" y="3660"/>
                        <a:pt x="1401" y="3938"/>
                      </a:cubicBezTo>
                      <a:cubicBezTo>
                        <a:pt x="925" y="4229"/>
                        <a:pt x="423" y="4480"/>
                        <a:pt x="0" y="4837"/>
                      </a:cubicBezTo>
                      <a:lnTo>
                        <a:pt x="423" y="5392"/>
                      </a:lnTo>
                      <a:cubicBezTo>
                        <a:pt x="806" y="5008"/>
                        <a:pt x="1281" y="4731"/>
                        <a:pt x="1718" y="4400"/>
                      </a:cubicBezTo>
                      <a:cubicBezTo>
                        <a:pt x="2167" y="4097"/>
                        <a:pt x="2576" y="3727"/>
                        <a:pt x="3078" y="3475"/>
                      </a:cubicBezTo>
                      <a:lnTo>
                        <a:pt x="4519" y="2670"/>
                      </a:lnTo>
                      <a:cubicBezTo>
                        <a:pt x="5021" y="2445"/>
                        <a:pt x="5536" y="2247"/>
                        <a:pt x="6038" y="2036"/>
                      </a:cubicBezTo>
                      <a:cubicBezTo>
                        <a:pt x="6303" y="1930"/>
                        <a:pt x="6540" y="1798"/>
                        <a:pt x="6818" y="1731"/>
                      </a:cubicBezTo>
                      <a:lnTo>
                        <a:pt x="7611" y="1520"/>
                      </a:lnTo>
                      <a:lnTo>
                        <a:pt x="8404" y="1296"/>
                      </a:lnTo>
                      <a:lnTo>
                        <a:pt x="8800" y="1176"/>
                      </a:lnTo>
                      <a:cubicBezTo>
                        <a:pt x="8933" y="1164"/>
                        <a:pt x="9077" y="1137"/>
                        <a:pt x="9210" y="1123"/>
                      </a:cubicBezTo>
                      <a:lnTo>
                        <a:pt x="10835" y="886"/>
                      </a:lnTo>
                      <a:cubicBezTo>
                        <a:pt x="10835" y="886"/>
                        <a:pt x="10874" y="873"/>
                        <a:pt x="10954" y="859"/>
                      </a:cubicBezTo>
                      <a:cubicBezTo>
                        <a:pt x="11033" y="846"/>
                        <a:pt x="11139" y="833"/>
                        <a:pt x="11232" y="833"/>
                      </a:cubicBezTo>
                      <a:lnTo>
                        <a:pt x="11641" y="833"/>
                      </a:lnTo>
                      <a:cubicBezTo>
                        <a:pt x="11787" y="833"/>
                        <a:pt x="11919" y="806"/>
                        <a:pt x="12064" y="794"/>
                      </a:cubicBezTo>
                      <a:lnTo>
                        <a:pt x="12447" y="753"/>
                      </a:lnTo>
                      <a:lnTo>
                        <a:pt x="1238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7" name="Google Shape;13277;p32"/>
                <p:cNvSpPr/>
                <p:nvPr/>
              </p:nvSpPr>
              <p:spPr>
                <a:xfrm>
                  <a:off x="5614025" y="765325"/>
                  <a:ext cx="275225" cy="120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825" extrusionOk="0">
                      <a:moveTo>
                        <a:pt x="10942" y="1"/>
                      </a:moveTo>
                      <a:lnTo>
                        <a:pt x="10559" y="94"/>
                      </a:lnTo>
                      <a:cubicBezTo>
                        <a:pt x="10440" y="120"/>
                        <a:pt x="10334" y="147"/>
                        <a:pt x="10215" y="159"/>
                      </a:cubicBezTo>
                      <a:lnTo>
                        <a:pt x="9845" y="212"/>
                      </a:lnTo>
                      <a:cubicBezTo>
                        <a:pt x="9675" y="225"/>
                        <a:pt x="9516" y="293"/>
                        <a:pt x="9491" y="293"/>
                      </a:cubicBezTo>
                      <a:cubicBezTo>
                        <a:pt x="9489" y="293"/>
                        <a:pt x="9488" y="293"/>
                        <a:pt x="9488" y="292"/>
                      </a:cubicBezTo>
                      <a:cubicBezTo>
                        <a:pt x="9012" y="424"/>
                        <a:pt x="8537" y="543"/>
                        <a:pt x="8061" y="649"/>
                      </a:cubicBezTo>
                      <a:lnTo>
                        <a:pt x="7705" y="714"/>
                      </a:lnTo>
                      <a:lnTo>
                        <a:pt x="7348" y="846"/>
                      </a:lnTo>
                      <a:lnTo>
                        <a:pt x="6648" y="1072"/>
                      </a:lnTo>
                      <a:lnTo>
                        <a:pt x="5947" y="1283"/>
                      </a:lnTo>
                      <a:cubicBezTo>
                        <a:pt x="5709" y="1349"/>
                        <a:pt x="5485" y="1481"/>
                        <a:pt x="5260" y="1560"/>
                      </a:cubicBezTo>
                      <a:cubicBezTo>
                        <a:pt x="4811" y="1759"/>
                        <a:pt x="4335" y="1917"/>
                        <a:pt x="3886" y="2102"/>
                      </a:cubicBezTo>
                      <a:cubicBezTo>
                        <a:pt x="3450" y="2340"/>
                        <a:pt x="3001" y="2552"/>
                        <a:pt x="2552" y="2763"/>
                      </a:cubicBezTo>
                      <a:cubicBezTo>
                        <a:pt x="2089" y="2934"/>
                        <a:pt x="1692" y="3239"/>
                        <a:pt x="1257" y="3477"/>
                      </a:cubicBezTo>
                      <a:cubicBezTo>
                        <a:pt x="834" y="3727"/>
                        <a:pt x="385" y="3952"/>
                        <a:pt x="1" y="4269"/>
                      </a:cubicBezTo>
                      <a:lnTo>
                        <a:pt x="437" y="4824"/>
                      </a:lnTo>
                      <a:cubicBezTo>
                        <a:pt x="767" y="4481"/>
                        <a:pt x="1177" y="4229"/>
                        <a:pt x="1560" y="3938"/>
                      </a:cubicBezTo>
                      <a:cubicBezTo>
                        <a:pt x="1956" y="3674"/>
                        <a:pt x="2326" y="3331"/>
                        <a:pt x="2763" y="3119"/>
                      </a:cubicBezTo>
                      <a:lnTo>
                        <a:pt x="4018" y="2406"/>
                      </a:lnTo>
                      <a:cubicBezTo>
                        <a:pt x="4467" y="2208"/>
                        <a:pt x="4916" y="2036"/>
                        <a:pt x="5366" y="1838"/>
                      </a:cubicBezTo>
                      <a:cubicBezTo>
                        <a:pt x="5591" y="1759"/>
                        <a:pt x="5815" y="1639"/>
                        <a:pt x="6053" y="1586"/>
                      </a:cubicBezTo>
                      <a:lnTo>
                        <a:pt x="6753" y="1389"/>
                      </a:lnTo>
                      <a:lnTo>
                        <a:pt x="7453" y="1204"/>
                      </a:lnTo>
                      <a:lnTo>
                        <a:pt x="7797" y="1098"/>
                      </a:lnTo>
                      <a:cubicBezTo>
                        <a:pt x="7916" y="1084"/>
                        <a:pt x="8035" y="1072"/>
                        <a:pt x="8154" y="1045"/>
                      </a:cubicBezTo>
                      <a:cubicBezTo>
                        <a:pt x="8630" y="992"/>
                        <a:pt x="9105" y="926"/>
                        <a:pt x="9581" y="846"/>
                      </a:cubicBezTo>
                      <a:cubicBezTo>
                        <a:pt x="9581" y="848"/>
                        <a:pt x="9583" y="849"/>
                        <a:pt x="9588" y="849"/>
                      </a:cubicBezTo>
                      <a:cubicBezTo>
                        <a:pt x="9621" y="849"/>
                        <a:pt x="9774" y="807"/>
                        <a:pt x="9937" y="807"/>
                      </a:cubicBezTo>
                      <a:lnTo>
                        <a:pt x="10295" y="807"/>
                      </a:lnTo>
                      <a:cubicBezTo>
                        <a:pt x="10413" y="807"/>
                        <a:pt x="10545" y="794"/>
                        <a:pt x="10665" y="781"/>
                      </a:cubicBezTo>
                      <a:lnTo>
                        <a:pt x="11008" y="755"/>
                      </a:lnTo>
                      <a:lnTo>
                        <a:pt x="1094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8" name="Google Shape;13278;p32"/>
                <p:cNvSpPr/>
                <p:nvPr/>
              </p:nvSpPr>
              <p:spPr>
                <a:xfrm>
                  <a:off x="5493475" y="281400"/>
                  <a:ext cx="111675" cy="5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7" h="2221" extrusionOk="0">
                      <a:moveTo>
                        <a:pt x="4467" y="1"/>
                      </a:moveTo>
                      <a:cubicBezTo>
                        <a:pt x="4241" y="66"/>
                        <a:pt x="4004" y="119"/>
                        <a:pt x="3819" y="185"/>
                      </a:cubicBezTo>
                      <a:cubicBezTo>
                        <a:pt x="3819" y="185"/>
                        <a:pt x="3251" y="410"/>
                        <a:pt x="3251" y="423"/>
                      </a:cubicBezTo>
                      <a:cubicBezTo>
                        <a:pt x="2907" y="595"/>
                        <a:pt x="2577" y="780"/>
                        <a:pt x="2233" y="925"/>
                      </a:cubicBezTo>
                      <a:cubicBezTo>
                        <a:pt x="1916" y="1058"/>
                        <a:pt x="1560" y="1176"/>
                        <a:pt x="1190" y="1282"/>
                      </a:cubicBezTo>
                      <a:cubicBezTo>
                        <a:pt x="1005" y="1348"/>
                        <a:pt x="820" y="1401"/>
                        <a:pt x="621" y="1467"/>
                      </a:cubicBezTo>
                      <a:cubicBezTo>
                        <a:pt x="436" y="1546"/>
                        <a:pt x="185" y="1625"/>
                        <a:pt x="0" y="1771"/>
                      </a:cubicBezTo>
                      <a:lnTo>
                        <a:pt x="621" y="2220"/>
                      </a:lnTo>
                      <a:cubicBezTo>
                        <a:pt x="753" y="2180"/>
                        <a:pt x="793" y="2062"/>
                        <a:pt x="925" y="1969"/>
                      </a:cubicBezTo>
                      <a:lnTo>
                        <a:pt x="1361" y="1692"/>
                      </a:lnTo>
                      <a:cubicBezTo>
                        <a:pt x="1692" y="1520"/>
                        <a:pt x="2022" y="1361"/>
                        <a:pt x="2379" y="1216"/>
                      </a:cubicBezTo>
                      <a:cubicBezTo>
                        <a:pt x="2722" y="1070"/>
                        <a:pt x="3052" y="925"/>
                        <a:pt x="3396" y="846"/>
                      </a:cubicBezTo>
                      <a:cubicBezTo>
                        <a:pt x="3568" y="793"/>
                        <a:pt x="3739" y="793"/>
                        <a:pt x="3898" y="780"/>
                      </a:cubicBezTo>
                      <a:cubicBezTo>
                        <a:pt x="3919" y="778"/>
                        <a:pt x="3941" y="777"/>
                        <a:pt x="3961" y="777"/>
                      </a:cubicBezTo>
                      <a:cubicBezTo>
                        <a:pt x="4092" y="777"/>
                        <a:pt x="4207" y="808"/>
                        <a:pt x="4321" y="820"/>
                      </a:cubicBezTo>
                      <a:lnTo>
                        <a:pt x="446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79" name="Google Shape;13279;p32"/>
                <p:cNvSpPr/>
                <p:nvPr/>
              </p:nvSpPr>
              <p:spPr>
                <a:xfrm>
                  <a:off x="5648400" y="566475"/>
                  <a:ext cx="104750" cy="15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0" h="6185" extrusionOk="0">
                      <a:moveTo>
                        <a:pt x="502" y="608"/>
                      </a:moveTo>
                      <a:lnTo>
                        <a:pt x="569" y="635"/>
                      </a:lnTo>
                      <a:cubicBezTo>
                        <a:pt x="648" y="675"/>
                        <a:pt x="714" y="740"/>
                        <a:pt x="780" y="793"/>
                      </a:cubicBezTo>
                      <a:lnTo>
                        <a:pt x="925" y="925"/>
                      </a:lnTo>
                      <a:cubicBezTo>
                        <a:pt x="978" y="978"/>
                        <a:pt x="1031" y="1045"/>
                        <a:pt x="1097" y="1098"/>
                      </a:cubicBezTo>
                      <a:cubicBezTo>
                        <a:pt x="1309" y="1335"/>
                        <a:pt x="1506" y="1600"/>
                        <a:pt x="1718" y="1850"/>
                      </a:cubicBezTo>
                      <a:cubicBezTo>
                        <a:pt x="2154" y="2392"/>
                        <a:pt x="2616" y="2854"/>
                        <a:pt x="3026" y="3370"/>
                      </a:cubicBezTo>
                      <a:lnTo>
                        <a:pt x="3541" y="3991"/>
                      </a:lnTo>
                      <a:cubicBezTo>
                        <a:pt x="3555" y="4017"/>
                        <a:pt x="3608" y="4070"/>
                        <a:pt x="3581" y="4084"/>
                      </a:cubicBezTo>
                      <a:lnTo>
                        <a:pt x="3476" y="4110"/>
                      </a:lnTo>
                      <a:lnTo>
                        <a:pt x="3198" y="4189"/>
                      </a:lnTo>
                      <a:cubicBezTo>
                        <a:pt x="2656" y="4322"/>
                        <a:pt x="2141" y="4572"/>
                        <a:pt x="1626" y="4797"/>
                      </a:cubicBezTo>
                      <a:cubicBezTo>
                        <a:pt x="1374" y="4916"/>
                        <a:pt x="1124" y="5035"/>
                        <a:pt x="872" y="5167"/>
                      </a:cubicBezTo>
                      <a:cubicBezTo>
                        <a:pt x="807" y="5202"/>
                        <a:pt x="742" y="5235"/>
                        <a:pt x="678" y="5269"/>
                      </a:cubicBezTo>
                      <a:lnTo>
                        <a:pt x="678" y="5269"/>
                      </a:lnTo>
                      <a:cubicBezTo>
                        <a:pt x="627" y="4885"/>
                        <a:pt x="582" y="4497"/>
                        <a:pt x="542" y="4110"/>
                      </a:cubicBezTo>
                      <a:lnTo>
                        <a:pt x="463" y="3145"/>
                      </a:lnTo>
                      <a:lnTo>
                        <a:pt x="463" y="2167"/>
                      </a:lnTo>
                      <a:lnTo>
                        <a:pt x="476" y="1177"/>
                      </a:lnTo>
                      <a:lnTo>
                        <a:pt x="489" y="820"/>
                      </a:lnTo>
                      <a:lnTo>
                        <a:pt x="502" y="675"/>
                      </a:lnTo>
                      <a:lnTo>
                        <a:pt x="502" y="608"/>
                      </a:lnTo>
                      <a:close/>
                      <a:moveTo>
                        <a:pt x="225" y="0"/>
                      </a:moveTo>
                      <a:cubicBezTo>
                        <a:pt x="225" y="53"/>
                        <a:pt x="211" y="120"/>
                        <a:pt x="211" y="173"/>
                      </a:cubicBezTo>
                      <a:lnTo>
                        <a:pt x="172" y="516"/>
                      </a:lnTo>
                      <a:lnTo>
                        <a:pt x="106" y="1150"/>
                      </a:lnTo>
                      <a:lnTo>
                        <a:pt x="40" y="2128"/>
                      </a:lnTo>
                      <a:lnTo>
                        <a:pt x="0" y="3106"/>
                      </a:lnTo>
                      <a:lnTo>
                        <a:pt x="14" y="4070"/>
                      </a:lnTo>
                      <a:cubicBezTo>
                        <a:pt x="14" y="4704"/>
                        <a:pt x="67" y="5391"/>
                        <a:pt x="106" y="6026"/>
                      </a:cubicBezTo>
                      <a:cubicBezTo>
                        <a:pt x="106" y="6026"/>
                        <a:pt x="270" y="6014"/>
                        <a:pt x="426" y="6013"/>
                      </a:cubicBezTo>
                      <a:lnTo>
                        <a:pt x="426" y="6013"/>
                      </a:lnTo>
                      <a:lnTo>
                        <a:pt x="542" y="6184"/>
                      </a:lnTo>
                      <a:cubicBezTo>
                        <a:pt x="616" y="6120"/>
                        <a:pt x="693" y="6059"/>
                        <a:pt x="771" y="5999"/>
                      </a:cubicBezTo>
                      <a:lnTo>
                        <a:pt x="780" y="5999"/>
                      </a:lnTo>
                      <a:cubicBezTo>
                        <a:pt x="780" y="5997"/>
                        <a:pt x="780" y="5995"/>
                        <a:pt x="779" y="5993"/>
                      </a:cubicBezTo>
                      <a:lnTo>
                        <a:pt x="779" y="5993"/>
                      </a:lnTo>
                      <a:cubicBezTo>
                        <a:pt x="1118" y="5738"/>
                        <a:pt x="1493" y="5523"/>
                        <a:pt x="1876" y="5299"/>
                      </a:cubicBezTo>
                      <a:cubicBezTo>
                        <a:pt x="2339" y="5035"/>
                        <a:pt x="2815" y="4744"/>
                        <a:pt x="3344" y="4586"/>
                      </a:cubicBezTo>
                      <a:lnTo>
                        <a:pt x="3858" y="4401"/>
                      </a:lnTo>
                      <a:lnTo>
                        <a:pt x="4149" y="4295"/>
                      </a:lnTo>
                      <a:lnTo>
                        <a:pt x="4189" y="4281"/>
                      </a:lnTo>
                      <a:cubicBezTo>
                        <a:pt x="4189" y="4269"/>
                        <a:pt x="4163" y="4255"/>
                        <a:pt x="4163" y="4242"/>
                      </a:cubicBezTo>
                      <a:lnTo>
                        <a:pt x="4110" y="4176"/>
                      </a:lnTo>
                      <a:lnTo>
                        <a:pt x="3991" y="4031"/>
                      </a:lnTo>
                      <a:cubicBezTo>
                        <a:pt x="3991" y="4031"/>
                        <a:pt x="3806" y="3820"/>
                        <a:pt x="3621" y="3594"/>
                      </a:cubicBezTo>
                      <a:cubicBezTo>
                        <a:pt x="3436" y="3370"/>
                        <a:pt x="3251" y="3159"/>
                        <a:pt x="3251" y="3159"/>
                      </a:cubicBezTo>
                      <a:cubicBezTo>
                        <a:pt x="2828" y="2657"/>
                        <a:pt x="2339" y="2167"/>
                        <a:pt x="1943" y="1665"/>
                      </a:cubicBezTo>
                      <a:cubicBezTo>
                        <a:pt x="1744" y="1401"/>
                        <a:pt x="1533" y="1124"/>
                        <a:pt x="1321" y="872"/>
                      </a:cubicBezTo>
                      <a:cubicBezTo>
                        <a:pt x="1256" y="820"/>
                        <a:pt x="1203" y="754"/>
                        <a:pt x="1150" y="687"/>
                      </a:cubicBezTo>
                      <a:lnTo>
                        <a:pt x="939" y="490"/>
                      </a:lnTo>
                      <a:cubicBezTo>
                        <a:pt x="754" y="358"/>
                        <a:pt x="581" y="212"/>
                        <a:pt x="384" y="93"/>
                      </a:cubicBezTo>
                      <a:lnTo>
                        <a:pt x="225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0" name="Google Shape;13280;p32"/>
                <p:cNvSpPr/>
                <p:nvPr/>
              </p:nvSpPr>
              <p:spPr>
                <a:xfrm>
                  <a:off x="5866100" y="244725"/>
                  <a:ext cx="233550" cy="28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2" h="11338" extrusionOk="0">
                      <a:moveTo>
                        <a:pt x="8443" y="0"/>
                      </a:moveTo>
                      <a:cubicBezTo>
                        <a:pt x="7796" y="1189"/>
                        <a:pt x="7109" y="2352"/>
                        <a:pt x="6567" y="3582"/>
                      </a:cubicBezTo>
                      <a:cubicBezTo>
                        <a:pt x="6276" y="4189"/>
                        <a:pt x="5999" y="4784"/>
                        <a:pt x="5735" y="5405"/>
                      </a:cubicBezTo>
                      <a:lnTo>
                        <a:pt x="5391" y="6330"/>
                      </a:lnTo>
                      <a:cubicBezTo>
                        <a:pt x="5219" y="6792"/>
                        <a:pt x="5048" y="7268"/>
                        <a:pt x="5048" y="7268"/>
                      </a:cubicBezTo>
                      <a:cubicBezTo>
                        <a:pt x="4942" y="7572"/>
                        <a:pt x="4810" y="7876"/>
                        <a:pt x="4743" y="8206"/>
                      </a:cubicBezTo>
                      <a:lnTo>
                        <a:pt x="4506" y="9158"/>
                      </a:lnTo>
                      <a:lnTo>
                        <a:pt x="4268" y="10136"/>
                      </a:lnTo>
                      <a:lnTo>
                        <a:pt x="4176" y="10532"/>
                      </a:lnTo>
                      <a:lnTo>
                        <a:pt x="4162" y="10585"/>
                      </a:lnTo>
                      <a:lnTo>
                        <a:pt x="3964" y="10585"/>
                      </a:lnTo>
                      <a:cubicBezTo>
                        <a:pt x="3212" y="10585"/>
                        <a:pt x="2464" y="10547"/>
                        <a:pt x="1720" y="10547"/>
                      </a:cubicBezTo>
                      <a:cubicBezTo>
                        <a:pt x="1144" y="10547"/>
                        <a:pt x="571" y="10570"/>
                        <a:pt x="0" y="10650"/>
                      </a:cubicBezTo>
                      <a:lnTo>
                        <a:pt x="53" y="11337"/>
                      </a:lnTo>
                      <a:cubicBezTo>
                        <a:pt x="1334" y="11073"/>
                        <a:pt x="2629" y="11087"/>
                        <a:pt x="3951" y="10994"/>
                      </a:cubicBezTo>
                      <a:lnTo>
                        <a:pt x="4308" y="10968"/>
                      </a:lnTo>
                      <a:cubicBezTo>
                        <a:pt x="4338" y="10968"/>
                        <a:pt x="4377" y="10976"/>
                        <a:pt x="4413" y="10976"/>
                      </a:cubicBezTo>
                      <a:cubicBezTo>
                        <a:pt x="4439" y="10976"/>
                        <a:pt x="4463" y="10971"/>
                        <a:pt x="4479" y="10955"/>
                      </a:cubicBezTo>
                      <a:lnTo>
                        <a:pt x="4519" y="10770"/>
                      </a:lnTo>
                      <a:lnTo>
                        <a:pt x="4638" y="10201"/>
                      </a:lnTo>
                      <a:lnTo>
                        <a:pt x="4836" y="9250"/>
                      </a:lnTo>
                      <a:lnTo>
                        <a:pt x="5061" y="8298"/>
                      </a:lnTo>
                      <a:cubicBezTo>
                        <a:pt x="5127" y="7981"/>
                        <a:pt x="5272" y="7678"/>
                        <a:pt x="5378" y="7361"/>
                      </a:cubicBezTo>
                      <a:cubicBezTo>
                        <a:pt x="5378" y="7361"/>
                        <a:pt x="5550" y="6911"/>
                        <a:pt x="5735" y="6448"/>
                      </a:cubicBezTo>
                      <a:lnTo>
                        <a:pt x="6105" y="5524"/>
                      </a:lnTo>
                      <a:cubicBezTo>
                        <a:pt x="6382" y="4929"/>
                        <a:pt x="6713" y="4334"/>
                        <a:pt x="7043" y="3753"/>
                      </a:cubicBezTo>
                      <a:cubicBezTo>
                        <a:pt x="7677" y="2577"/>
                        <a:pt x="8510" y="1454"/>
                        <a:pt x="9342" y="358"/>
                      </a:cubicBezTo>
                      <a:lnTo>
                        <a:pt x="8892" y="173"/>
                      </a:lnTo>
                      <a:cubicBezTo>
                        <a:pt x="8668" y="93"/>
                        <a:pt x="8443" y="0"/>
                        <a:pt x="84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1" name="Google Shape;13281;p32"/>
                <p:cNvSpPr/>
                <p:nvPr/>
              </p:nvSpPr>
              <p:spPr>
                <a:xfrm>
                  <a:off x="6179925" y="269825"/>
                  <a:ext cx="115300" cy="343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2" h="13743" extrusionOk="0">
                      <a:moveTo>
                        <a:pt x="991" y="1"/>
                      </a:moveTo>
                      <a:cubicBezTo>
                        <a:pt x="991" y="1"/>
                        <a:pt x="740" y="1"/>
                        <a:pt x="489" y="14"/>
                      </a:cubicBezTo>
                      <a:cubicBezTo>
                        <a:pt x="251" y="14"/>
                        <a:pt x="0" y="27"/>
                        <a:pt x="0" y="27"/>
                      </a:cubicBezTo>
                      <a:cubicBezTo>
                        <a:pt x="171" y="688"/>
                        <a:pt x="356" y="1322"/>
                        <a:pt x="502" y="1996"/>
                      </a:cubicBezTo>
                      <a:cubicBezTo>
                        <a:pt x="634" y="2670"/>
                        <a:pt x="753" y="3344"/>
                        <a:pt x="819" y="4017"/>
                      </a:cubicBezTo>
                      <a:cubicBezTo>
                        <a:pt x="899" y="4692"/>
                        <a:pt x="964" y="5365"/>
                        <a:pt x="991" y="6026"/>
                      </a:cubicBezTo>
                      <a:cubicBezTo>
                        <a:pt x="991" y="6026"/>
                        <a:pt x="978" y="6528"/>
                        <a:pt x="978" y="7030"/>
                      </a:cubicBezTo>
                      <a:cubicBezTo>
                        <a:pt x="964" y="7520"/>
                        <a:pt x="938" y="8022"/>
                        <a:pt x="938" y="8022"/>
                      </a:cubicBezTo>
                      <a:cubicBezTo>
                        <a:pt x="925" y="8339"/>
                        <a:pt x="925" y="8669"/>
                        <a:pt x="872" y="8999"/>
                      </a:cubicBezTo>
                      <a:lnTo>
                        <a:pt x="700" y="9964"/>
                      </a:lnTo>
                      <a:lnTo>
                        <a:pt x="515" y="10929"/>
                      </a:lnTo>
                      <a:lnTo>
                        <a:pt x="409" y="11496"/>
                      </a:lnTo>
                      <a:lnTo>
                        <a:pt x="370" y="11681"/>
                      </a:lnTo>
                      <a:cubicBezTo>
                        <a:pt x="383" y="11721"/>
                        <a:pt x="476" y="11734"/>
                        <a:pt x="515" y="11761"/>
                      </a:cubicBezTo>
                      <a:lnTo>
                        <a:pt x="859" y="11880"/>
                      </a:lnTo>
                      <a:cubicBezTo>
                        <a:pt x="1440" y="12183"/>
                        <a:pt x="2021" y="12474"/>
                        <a:pt x="2603" y="12779"/>
                      </a:cubicBezTo>
                      <a:lnTo>
                        <a:pt x="3462" y="13228"/>
                      </a:lnTo>
                      <a:cubicBezTo>
                        <a:pt x="3753" y="13386"/>
                        <a:pt x="4017" y="13571"/>
                        <a:pt x="4281" y="13743"/>
                      </a:cubicBezTo>
                      <a:lnTo>
                        <a:pt x="4611" y="13122"/>
                      </a:lnTo>
                      <a:cubicBezTo>
                        <a:pt x="4320" y="12964"/>
                        <a:pt x="4044" y="12805"/>
                        <a:pt x="3739" y="12659"/>
                      </a:cubicBezTo>
                      <a:lnTo>
                        <a:pt x="2828" y="12276"/>
                      </a:lnTo>
                      <a:cubicBezTo>
                        <a:pt x="2220" y="12012"/>
                        <a:pt x="1612" y="11761"/>
                        <a:pt x="1004" y="11496"/>
                      </a:cubicBezTo>
                      <a:lnTo>
                        <a:pt x="859" y="11457"/>
                      </a:lnTo>
                      <a:cubicBezTo>
                        <a:pt x="846" y="11457"/>
                        <a:pt x="819" y="11457"/>
                        <a:pt x="819" y="11443"/>
                      </a:cubicBezTo>
                      <a:lnTo>
                        <a:pt x="819" y="11391"/>
                      </a:lnTo>
                      <a:lnTo>
                        <a:pt x="885" y="10994"/>
                      </a:lnTo>
                      <a:lnTo>
                        <a:pt x="1044" y="10016"/>
                      </a:lnTo>
                      <a:lnTo>
                        <a:pt x="1202" y="9039"/>
                      </a:lnTo>
                      <a:cubicBezTo>
                        <a:pt x="1255" y="8709"/>
                        <a:pt x="1255" y="8378"/>
                        <a:pt x="1281" y="8048"/>
                      </a:cubicBezTo>
                      <a:cubicBezTo>
                        <a:pt x="1281" y="8048"/>
                        <a:pt x="1308" y="7559"/>
                        <a:pt x="1334" y="7057"/>
                      </a:cubicBezTo>
                      <a:cubicBezTo>
                        <a:pt x="1361" y="6554"/>
                        <a:pt x="1374" y="6066"/>
                        <a:pt x="1374" y="6066"/>
                      </a:cubicBezTo>
                      <a:cubicBezTo>
                        <a:pt x="1374" y="5392"/>
                        <a:pt x="1348" y="4718"/>
                        <a:pt x="1322" y="4044"/>
                      </a:cubicBezTo>
                      <a:cubicBezTo>
                        <a:pt x="1295" y="2710"/>
                        <a:pt x="1123" y="1348"/>
                        <a:pt x="99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2" name="Google Shape;13282;p32"/>
                <p:cNvSpPr/>
                <p:nvPr/>
              </p:nvSpPr>
              <p:spPr>
                <a:xfrm>
                  <a:off x="5881600" y="695900"/>
                  <a:ext cx="326400" cy="83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56" h="3333" extrusionOk="0">
                      <a:moveTo>
                        <a:pt x="948" y="0"/>
                      </a:moveTo>
                      <a:cubicBezTo>
                        <a:pt x="910" y="0"/>
                        <a:pt x="872" y="1"/>
                        <a:pt x="834" y="3"/>
                      </a:cubicBezTo>
                      <a:lnTo>
                        <a:pt x="1" y="43"/>
                      </a:lnTo>
                      <a:lnTo>
                        <a:pt x="67" y="757"/>
                      </a:lnTo>
                      <a:lnTo>
                        <a:pt x="873" y="637"/>
                      </a:lnTo>
                      <a:cubicBezTo>
                        <a:pt x="1137" y="598"/>
                        <a:pt x="1415" y="611"/>
                        <a:pt x="1692" y="598"/>
                      </a:cubicBezTo>
                      <a:cubicBezTo>
                        <a:pt x="2234" y="584"/>
                        <a:pt x="2789" y="572"/>
                        <a:pt x="3331" y="545"/>
                      </a:cubicBezTo>
                      <a:lnTo>
                        <a:pt x="4996" y="690"/>
                      </a:lnTo>
                      <a:cubicBezTo>
                        <a:pt x="5260" y="717"/>
                        <a:pt x="5551" y="730"/>
                        <a:pt x="5815" y="783"/>
                      </a:cubicBezTo>
                      <a:lnTo>
                        <a:pt x="6621" y="954"/>
                      </a:lnTo>
                      <a:lnTo>
                        <a:pt x="7441" y="1139"/>
                      </a:lnTo>
                      <a:cubicBezTo>
                        <a:pt x="7705" y="1206"/>
                        <a:pt x="7982" y="1232"/>
                        <a:pt x="8233" y="1351"/>
                      </a:cubicBezTo>
                      <a:lnTo>
                        <a:pt x="9793" y="1893"/>
                      </a:lnTo>
                      <a:cubicBezTo>
                        <a:pt x="10057" y="1972"/>
                        <a:pt x="10295" y="2091"/>
                        <a:pt x="10545" y="2223"/>
                      </a:cubicBezTo>
                      <a:lnTo>
                        <a:pt x="11272" y="2593"/>
                      </a:lnTo>
                      <a:lnTo>
                        <a:pt x="12012" y="2950"/>
                      </a:lnTo>
                      <a:cubicBezTo>
                        <a:pt x="12131" y="3003"/>
                        <a:pt x="12250" y="3069"/>
                        <a:pt x="12382" y="3135"/>
                      </a:cubicBezTo>
                      <a:lnTo>
                        <a:pt x="12712" y="3333"/>
                      </a:lnTo>
                      <a:lnTo>
                        <a:pt x="13056" y="2659"/>
                      </a:lnTo>
                      <a:lnTo>
                        <a:pt x="12659" y="2501"/>
                      </a:lnTo>
                      <a:cubicBezTo>
                        <a:pt x="12541" y="2448"/>
                        <a:pt x="12409" y="2408"/>
                        <a:pt x="12277" y="2355"/>
                      </a:cubicBezTo>
                      <a:lnTo>
                        <a:pt x="11497" y="2078"/>
                      </a:lnTo>
                      <a:lnTo>
                        <a:pt x="10718" y="1774"/>
                      </a:lnTo>
                      <a:cubicBezTo>
                        <a:pt x="10466" y="1668"/>
                        <a:pt x="10202" y="1562"/>
                        <a:pt x="9925" y="1497"/>
                      </a:cubicBezTo>
                      <a:cubicBezTo>
                        <a:pt x="9396" y="1351"/>
                        <a:pt x="8854" y="1192"/>
                        <a:pt x="8325" y="1021"/>
                      </a:cubicBezTo>
                      <a:cubicBezTo>
                        <a:pt x="8061" y="928"/>
                        <a:pt x="7784" y="889"/>
                        <a:pt x="7506" y="836"/>
                      </a:cubicBezTo>
                      <a:lnTo>
                        <a:pt x="6687" y="664"/>
                      </a:lnTo>
                      <a:lnTo>
                        <a:pt x="5868" y="466"/>
                      </a:lnTo>
                      <a:cubicBezTo>
                        <a:pt x="5591" y="413"/>
                        <a:pt x="5313" y="399"/>
                        <a:pt x="5036" y="360"/>
                      </a:cubicBezTo>
                      <a:cubicBezTo>
                        <a:pt x="4481" y="294"/>
                        <a:pt x="3912" y="214"/>
                        <a:pt x="3357" y="122"/>
                      </a:cubicBezTo>
                      <a:cubicBezTo>
                        <a:pt x="2802" y="96"/>
                        <a:pt x="2234" y="70"/>
                        <a:pt x="1679" y="43"/>
                      </a:cubicBezTo>
                      <a:cubicBezTo>
                        <a:pt x="1439" y="31"/>
                        <a:pt x="1190" y="0"/>
                        <a:pt x="94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3" name="Google Shape;13283;p32"/>
                <p:cNvSpPr/>
                <p:nvPr/>
              </p:nvSpPr>
              <p:spPr>
                <a:xfrm>
                  <a:off x="5887550" y="764950"/>
                  <a:ext cx="288425" cy="75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37" h="3016" extrusionOk="0">
                      <a:moveTo>
                        <a:pt x="843" y="0"/>
                      </a:moveTo>
                      <a:cubicBezTo>
                        <a:pt x="809" y="0"/>
                        <a:pt x="775" y="1"/>
                        <a:pt x="741" y="3"/>
                      </a:cubicBezTo>
                      <a:lnTo>
                        <a:pt x="1" y="30"/>
                      </a:lnTo>
                      <a:lnTo>
                        <a:pt x="54" y="743"/>
                      </a:lnTo>
                      <a:lnTo>
                        <a:pt x="767" y="624"/>
                      </a:lnTo>
                      <a:cubicBezTo>
                        <a:pt x="1005" y="597"/>
                        <a:pt x="1243" y="611"/>
                        <a:pt x="1481" y="597"/>
                      </a:cubicBezTo>
                      <a:cubicBezTo>
                        <a:pt x="1970" y="585"/>
                        <a:pt x="2458" y="571"/>
                        <a:pt x="2934" y="532"/>
                      </a:cubicBezTo>
                      <a:lnTo>
                        <a:pt x="4401" y="664"/>
                      </a:lnTo>
                      <a:cubicBezTo>
                        <a:pt x="4639" y="690"/>
                        <a:pt x="4890" y="690"/>
                        <a:pt x="5128" y="743"/>
                      </a:cubicBezTo>
                      <a:lnTo>
                        <a:pt x="5841" y="902"/>
                      </a:lnTo>
                      <a:lnTo>
                        <a:pt x="6555" y="1060"/>
                      </a:lnTo>
                      <a:cubicBezTo>
                        <a:pt x="6792" y="1113"/>
                        <a:pt x="7030" y="1140"/>
                        <a:pt x="7255" y="1245"/>
                      </a:cubicBezTo>
                      <a:lnTo>
                        <a:pt x="8616" y="1734"/>
                      </a:lnTo>
                      <a:cubicBezTo>
                        <a:pt x="8854" y="1800"/>
                        <a:pt x="9065" y="1906"/>
                        <a:pt x="9277" y="2024"/>
                      </a:cubicBezTo>
                      <a:lnTo>
                        <a:pt x="9925" y="2355"/>
                      </a:lnTo>
                      <a:lnTo>
                        <a:pt x="10559" y="2672"/>
                      </a:lnTo>
                      <a:cubicBezTo>
                        <a:pt x="10665" y="2711"/>
                        <a:pt x="10783" y="2778"/>
                        <a:pt x="10889" y="2844"/>
                      </a:cubicBezTo>
                      <a:lnTo>
                        <a:pt x="11179" y="3016"/>
                      </a:lnTo>
                      <a:lnTo>
                        <a:pt x="11537" y="2341"/>
                      </a:lnTo>
                      <a:lnTo>
                        <a:pt x="11167" y="2197"/>
                      </a:lnTo>
                      <a:cubicBezTo>
                        <a:pt x="11061" y="2156"/>
                        <a:pt x="10955" y="2117"/>
                        <a:pt x="10836" y="2077"/>
                      </a:cubicBezTo>
                      <a:lnTo>
                        <a:pt x="10149" y="1839"/>
                      </a:lnTo>
                      <a:lnTo>
                        <a:pt x="9462" y="1575"/>
                      </a:lnTo>
                      <a:cubicBezTo>
                        <a:pt x="9237" y="1483"/>
                        <a:pt x="9012" y="1390"/>
                        <a:pt x="8762" y="1337"/>
                      </a:cubicBezTo>
                      <a:cubicBezTo>
                        <a:pt x="8286" y="1219"/>
                        <a:pt x="7810" y="1073"/>
                        <a:pt x="7347" y="928"/>
                      </a:cubicBezTo>
                      <a:cubicBezTo>
                        <a:pt x="7123" y="835"/>
                        <a:pt x="6872" y="809"/>
                        <a:pt x="6621" y="756"/>
                      </a:cubicBezTo>
                      <a:lnTo>
                        <a:pt x="5908" y="611"/>
                      </a:lnTo>
                      <a:lnTo>
                        <a:pt x="5180" y="439"/>
                      </a:lnTo>
                      <a:cubicBezTo>
                        <a:pt x="4943" y="386"/>
                        <a:pt x="4692" y="373"/>
                        <a:pt x="4440" y="347"/>
                      </a:cubicBezTo>
                      <a:cubicBezTo>
                        <a:pt x="3952" y="280"/>
                        <a:pt x="3463" y="201"/>
                        <a:pt x="2960" y="122"/>
                      </a:cubicBezTo>
                      <a:cubicBezTo>
                        <a:pt x="2472" y="109"/>
                        <a:pt x="1970" y="82"/>
                        <a:pt x="1481" y="42"/>
                      </a:cubicBezTo>
                      <a:cubicBezTo>
                        <a:pt x="1266" y="31"/>
                        <a:pt x="1050" y="0"/>
                        <a:pt x="84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4" name="Google Shape;13284;p32"/>
                <p:cNvSpPr/>
                <p:nvPr/>
              </p:nvSpPr>
              <p:spPr>
                <a:xfrm>
                  <a:off x="6081800" y="240925"/>
                  <a:ext cx="117950" cy="38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18" h="1527" extrusionOk="0">
                      <a:moveTo>
                        <a:pt x="133" y="0"/>
                      </a:moveTo>
                      <a:cubicBezTo>
                        <a:pt x="88" y="0"/>
                        <a:pt x="43" y="2"/>
                        <a:pt x="0" y="7"/>
                      </a:cubicBezTo>
                      <a:lnTo>
                        <a:pt x="278" y="707"/>
                      </a:lnTo>
                      <a:cubicBezTo>
                        <a:pt x="295" y="711"/>
                        <a:pt x="311" y="712"/>
                        <a:pt x="327" y="712"/>
                      </a:cubicBezTo>
                      <a:cubicBezTo>
                        <a:pt x="438" y="712"/>
                        <a:pt x="536" y="642"/>
                        <a:pt x="675" y="642"/>
                      </a:cubicBezTo>
                      <a:cubicBezTo>
                        <a:pt x="846" y="642"/>
                        <a:pt x="1018" y="642"/>
                        <a:pt x="1189" y="654"/>
                      </a:cubicBezTo>
                      <a:cubicBezTo>
                        <a:pt x="1547" y="695"/>
                        <a:pt x="1917" y="747"/>
                        <a:pt x="2287" y="827"/>
                      </a:cubicBezTo>
                      <a:cubicBezTo>
                        <a:pt x="2657" y="892"/>
                        <a:pt x="3013" y="972"/>
                        <a:pt x="3344" y="1077"/>
                      </a:cubicBezTo>
                      <a:cubicBezTo>
                        <a:pt x="3515" y="1144"/>
                        <a:pt x="3661" y="1209"/>
                        <a:pt x="3806" y="1289"/>
                      </a:cubicBezTo>
                      <a:cubicBezTo>
                        <a:pt x="3952" y="1368"/>
                        <a:pt x="4044" y="1447"/>
                        <a:pt x="4149" y="1526"/>
                      </a:cubicBezTo>
                      <a:lnTo>
                        <a:pt x="4718" y="906"/>
                      </a:lnTo>
                      <a:cubicBezTo>
                        <a:pt x="4480" y="839"/>
                        <a:pt x="4255" y="774"/>
                        <a:pt x="4057" y="747"/>
                      </a:cubicBezTo>
                      <a:lnTo>
                        <a:pt x="3449" y="654"/>
                      </a:lnTo>
                      <a:cubicBezTo>
                        <a:pt x="3066" y="602"/>
                        <a:pt x="2696" y="562"/>
                        <a:pt x="2326" y="496"/>
                      </a:cubicBezTo>
                      <a:cubicBezTo>
                        <a:pt x="1982" y="430"/>
                        <a:pt x="1626" y="337"/>
                        <a:pt x="1269" y="219"/>
                      </a:cubicBezTo>
                      <a:cubicBezTo>
                        <a:pt x="1071" y="166"/>
                        <a:pt x="886" y="113"/>
                        <a:pt x="687" y="60"/>
                      </a:cubicBezTo>
                      <a:cubicBezTo>
                        <a:pt x="527" y="39"/>
                        <a:pt x="324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5" name="Google Shape;13285;p32"/>
                <p:cNvSpPr/>
                <p:nvPr/>
              </p:nvSpPr>
              <p:spPr>
                <a:xfrm>
                  <a:off x="6002850" y="530800"/>
                  <a:ext cx="109700" cy="142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8" h="5709" extrusionOk="0">
                      <a:moveTo>
                        <a:pt x="3251" y="661"/>
                      </a:moveTo>
                      <a:lnTo>
                        <a:pt x="3290" y="714"/>
                      </a:lnTo>
                      <a:cubicBezTo>
                        <a:pt x="3331" y="793"/>
                        <a:pt x="3357" y="886"/>
                        <a:pt x="3396" y="965"/>
                      </a:cubicBezTo>
                      <a:lnTo>
                        <a:pt x="3436" y="1163"/>
                      </a:lnTo>
                      <a:cubicBezTo>
                        <a:pt x="3463" y="1242"/>
                        <a:pt x="3463" y="1322"/>
                        <a:pt x="3475" y="1401"/>
                      </a:cubicBezTo>
                      <a:cubicBezTo>
                        <a:pt x="3542" y="1718"/>
                        <a:pt x="3568" y="2049"/>
                        <a:pt x="3607" y="2379"/>
                      </a:cubicBezTo>
                      <a:cubicBezTo>
                        <a:pt x="3687" y="3053"/>
                        <a:pt x="3819" y="3674"/>
                        <a:pt x="3898" y="4308"/>
                      </a:cubicBezTo>
                      <a:lnTo>
                        <a:pt x="3951" y="4704"/>
                      </a:lnTo>
                      <a:cubicBezTo>
                        <a:pt x="3977" y="4903"/>
                        <a:pt x="3991" y="5101"/>
                        <a:pt x="3991" y="5101"/>
                      </a:cubicBezTo>
                      <a:cubicBezTo>
                        <a:pt x="3991" y="5141"/>
                        <a:pt x="4018" y="5206"/>
                        <a:pt x="3991" y="5206"/>
                      </a:cubicBezTo>
                      <a:lnTo>
                        <a:pt x="3885" y="5167"/>
                      </a:lnTo>
                      <a:cubicBezTo>
                        <a:pt x="3885" y="5153"/>
                        <a:pt x="3607" y="5101"/>
                        <a:pt x="3607" y="5101"/>
                      </a:cubicBezTo>
                      <a:cubicBezTo>
                        <a:pt x="2704" y="4940"/>
                        <a:pt x="1810" y="4682"/>
                        <a:pt x="889" y="4656"/>
                      </a:cubicBezTo>
                      <a:lnTo>
                        <a:pt x="889" y="4656"/>
                      </a:lnTo>
                      <a:cubicBezTo>
                        <a:pt x="1055" y="4300"/>
                        <a:pt x="1226" y="3940"/>
                        <a:pt x="1401" y="3582"/>
                      </a:cubicBezTo>
                      <a:lnTo>
                        <a:pt x="1863" y="2736"/>
                      </a:lnTo>
                      <a:lnTo>
                        <a:pt x="2379" y="1917"/>
                      </a:lnTo>
                      <a:lnTo>
                        <a:pt x="2934" y="1110"/>
                      </a:lnTo>
                      <a:lnTo>
                        <a:pt x="3132" y="819"/>
                      </a:lnTo>
                      <a:lnTo>
                        <a:pt x="3211" y="714"/>
                      </a:lnTo>
                      <a:lnTo>
                        <a:pt x="3251" y="661"/>
                      </a:lnTo>
                      <a:close/>
                      <a:moveTo>
                        <a:pt x="3357" y="0"/>
                      </a:moveTo>
                      <a:cubicBezTo>
                        <a:pt x="3317" y="27"/>
                        <a:pt x="3278" y="79"/>
                        <a:pt x="3238" y="120"/>
                      </a:cubicBezTo>
                      <a:lnTo>
                        <a:pt x="3026" y="397"/>
                      </a:lnTo>
                      <a:lnTo>
                        <a:pt x="2643" y="872"/>
                      </a:lnTo>
                      <a:lnTo>
                        <a:pt x="2048" y="1652"/>
                      </a:lnTo>
                      <a:cubicBezTo>
                        <a:pt x="2048" y="1652"/>
                        <a:pt x="1903" y="1850"/>
                        <a:pt x="1771" y="2049"/>
                      </a:cubicBezTo>
                      <a:cubicBezTo>
                        <a:pt x="1625" y="2247"/>
                        <a:pt x="1481" y="2458"/>
                        <a:pt x="1481" y="2458"/>
                      </a:cubicBezTo>
                      <a:lnTo>
                        <a:pt x="965" y="3304"/>
                      </a:lnTo>
                      <a:cubicBezTo>
                        <a:pt x="621" y="3872"/>
                        <a:pt x="304" y="4440"/>
                        <a:pt x="1" y="5009"/>
                      </a:cubicBezTo>
                      <a:lnTo>
                        <a:pt x="270" y="5171"/>
                      </a:lnTo>
                      <a:lnTo>
                        <a:pt x="278" y="5391"/>
                      </a:lnTo>
                      <a:cubicBezTo>
                        <a:pt x="370" y="5377"/>
                        <a:pt x="466" y="5362"/>
                        <a:pt x="563" y="5349"/>
                      </a:cubicBezTo>
                      <a:lnTo>
                        <a:pt x="563" y="5349"/>
                      </a:lnTo>
                      <a:lnTo>
                        <a:pt x="568" y="5352"/>
                      </a:lnTo>
                      <a:cubicBezTo>
                        <a:pt x="569" y="5351"/>
                        <a:pt x="570" y="5350"/>
                        <a:pt x="570" y="5348"/>
                      </a:cubicBezTo>
                      <a:lnTo>
                        <a:pt x="570" y="5348"/>
                      </a:lnTo>
                      <a:cubicBezTo>
                        <a:pt x="736" y="5326"/>
                        <a:pt x="906" y="5307"/>
                        <a:pt x="1070" y="5299"/>
                      </a:cubicBezTo>
                      <a:cubicBezTo>
                        <a:pt x="1135" y="5293"/>
                        <a:pt x="1199" y="5290"/>
                        <a:pt x="1263" y="5290"/>
                      </a:cubicBezTo>
                      <a:cubicBezTo>
                        <a:pt x="1464" y="5290"/>
                        <a:pt x="1666" y="5315"/>
                        <a:pt x="1877" y="5326"/>
                      </a:cubicBezTo>
                      <a:cubicBezTo>
                        <a:pt x="2418" y="5365"/>
                        <a:pt x="2961" y="5432"/>
                        <a:pt x="3502" y="5511"/>
                      </a:cubicBezTo>
                      <a:cubicBezTo>
                        <a:pt x="3502" y="5511"/>
                        <a:pt x="3648" y="5523"/>
                        <a:pt x="3780" y="5550"/>
                      </a:cubicBezTo>
                      <a:lnTo>
                        <a:pt x="4044" y="5629"/>
                      </a:lnTo>
                      <a:lnTo>
                        <a:pt x="4335" y="5708"/>
                      </a:lnTo>
                      <a:lnTo>
                        <a:pt x="4374" y="5708"/>
                      </a:lnTo>
                      <a:cubicBezTo>
                        <a:pt x="4388" y="5708"/>
                        <a:pt x="4374" y="5682"/>
                        <a:pt x="4374" y="5669"/>
                      </a:cubicBezTo>
                      <a:lnTo>
                        <a:pt x="4361" y="5576"/>
                      </a:lnTo>
                      <a:lnTo>
                        <a:pt x="4347" y="5405"/>
                      </a:lnTo>
                      <a:cubicBezTo>
                        <a:pt x="4347" y="5405"/>
                        <a:pt x="4308" y="5114"/>
                        <a:pt x="4282" y="4824"/>
                      </a:cubicBezTo>
                      <a:lnTo>
                        <a:pt x="4203" y="4242"/>
                      </a:lnTo>
                      <a:cubicBezTo>
                        <a:pt x="4123" y="3594"/>
                        <a:pt x="3965" y="2960"/>
                        <a:pt x="3898" y="2326"/>
                      </a:cubicBezTo>
                      <a:cubicBezTo>
                        <a:pt x="3859" y="2009"/>
                        <a:pt x="3845" y="1679"/>
                        <a:pt x="3792" y="1335"/>
                      </a:cubicBezTo>
                      <a:cubicBezTo>
                        <a:pt x="3780" y="1256"/>
                        <a:pt x="3766" y="1177"/>
                        <a:pt x="3753" y="1084"/>
                      </a:cubicBezTo>
                      <a:lnTo>
                        <a:pt x="3687" y="793"/>
                      </a:lnTo>
                      <a:cubicBezTo>
                        <a:pt x="3607" y="582"/>
                        <a:pt x="3542" y="370"/>
                        <a:pt x="3422" y="159"/>
                      </a:cubicBezTo>
                      <a:lnTo>
                        <a:pt x="335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6" name="Google Shape;13286;p32"/>
                <p:cNvSpPr/>
                <p:nvPr/>
              </p:nvSpPr>
              <p:spPr>
                <a:xfrm>
                  <a:off x="6286950" y="488500"/>
                  <a:ext cx="343900" cy="177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56" h="7086" extrusionOk="0">
                      <a:moveTo>
                        <a:pt x="13187" y="1"/>
                      </a:moveTo>
                      <a:cubicBezTo>
                        <a:pt x="12011" y="649"/>
                        <a:pt x="10809" y="1257"/>
                        <a:pt x="9685" y="1983"/>
                      </a:cubicBezTo>
                      <a:cubicBezTo>
                        <a:pt x="9118" y="2326"/>
                        <a:pt x="8563" y="2684"/>
                        <a:pt x="8008" y="3054"/>
                      </a:cubicBezTo>
                      <a:cubicBezTo>
                        <a:pt x="8008" y="3054"/>
                        <a:pt x="7611" y="3357"/>
                        <a:pt x="7215" y="3648"/>
                      </a:cubicBezTo>
                      <a:cubicBezTo>
                        <a:pt x="6819" y="3952"/>
                        <a:pt x="6408" y="4269"/>
                        <a:pt x="6408" y="4269"/>
                      </a:cubicBezTo>
                      <a:cubicBezTo>
                        <a:pt x="6158" y="4481"/>
                        <a:pt x="5867" y="4666"/>
                        <a:pt x="5629" y="4904"/>
                      </a:cubicBezTo>
                      <a:lnTo>
                        <a:pt x="4902" y="5591"/>
                      </a:lnTo>
                      <a:lnTo>
                        <a:pt x="4189" y="6278"/>
                      </a:lnTo>
                      <a:lnTo>
                        <a:pt x="3898" y="6555"/>
                      </a:lnTo>
                      <a:lnTo>
                        <a:pt x="3845" y="6581"/>
                      </a:lnTo>
                      <a:cubicBezTo>
                        <a:pt x="3842" y="6584"/>
                        <a:pt x="3840" y="6585"/>
                        <a:pt x="3837" y="6585"/>
                      </a:cubicBezTo>
                      <a:cubicBezTo>
                        <a:pt x="3827" y="6585"/>
                        <a:pt x="3816" y="6566"/>
                        <a:pt x="3806" y="6555"/>
                      </a:cubicBezTo>
                      <a:lnTo>
                        <a:pt x="3686" y="6476"/>
                      </a:lnTo>
                      <a:cubicBezTo>
                        <a:pt x="3145" y="6106"/>
                        <a:pt x="2617" y="5709"/>
                        <a:pt x="2048" y="5353"/>
                      </a:cubicBezTo>
                      <a:cubicBezTo>
                        <a:pt x="1480" y="5022"/>
                        <a:pt x="899" y="4692"/>
                        <a:pt x="330" y="4375"/>
                      </a:cubicBezTo>
                      <a:lnTo>
                        <a:pt x="0" y="4996"/>
                      </a:lnTo>
                      <a:cubicBezTo>
                        <a:pt x="594" y="5274"/>
                        <a:pt x="1176" y="5551"/>
                        <a:pt x="1771" y="5829"/>
                      </a:cubicBezTo>
                      <a:cubicBezTo>
                        <a:pt x="2339" y="6132"/>
                        <a:pt x="2894" y="6489"/>
                        <a:pt x="3462" y="6819"/>
                      </a:cubicBezTo>
                      <a:lnTo>
                        <a:pt x="3753" y="7004"/>
                      </a:lnTo>
                      <a:cubicBezTo>
                        <a:pt x="3801" y="7028"/>
                        <a:pt x="3859" y="7085"/>
                        <a:pt x="3900" y="7085"/>
                      </a:cubicBezTo>
                      <a:cubicBezTo>
                        <a:pt x="3904" y="7085"/>
                        <a:pt x="3908" y="7085"/>
                        <a:pt x="3912" y="7083"/>
                      </a:cubicBezTo>
                      <a:lnTo>
                        <a:pt x="4056" y="6939"/>
                      </a:lnTo>
                      <a:lnTo>
                        <a:pt x="4467" y="6516"/>
                      </a:lnTo>
                      <a:lnTo>
                        <a:pt x="5154" y="5829"/>
                      </a:lnTo>
                      <a:lnTo>
                        <a:pt x="5867" y="5128"/>
                      </a:lnTo>
                      <a:cubicBezTo>
                        <a:pt x="6105" y="4904"/>
                        <a:pt x="6382" y="4719"/>
                        <a:pt x="6646" y="4507"/>
                      </a:cubicBezTo>
                      <a:lnTo>
                        <a:pt x="7439" y="3926"/>
                      </a:lnTo>
                      <a:cubicBezTo>
                        <a:pt x="7835" y="3648"/>
                        <a:pt x="8246" y="3357"/>
                        <a:pt x="8246" y="3357"/>
                      </a:cubicBezTo>
                      <a:cubicBezTo>
                        <a:pt x="8801" y="3014"/>
                        <a:pt x="9395" y="2696"/>
                        <a:pt x="9990" y="2393"/>
                      </a:cubicBezTo>
                      <a:cubicBezTo>
                        <a:pt x="11153" y="1759"/>
                        <a:pt x="12460" y="1269"/>
                        <a:pt x="13755" y="807"/>
                      </a:cubicBezTo>
                      <a:lnTo>
                        <a:pt x="13187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7" name="Google Shape;13287;p32"/>
                <p:cNvSpPr/>
                <p:nvPr/>
              </p:nvSpPr>
              <p:spPr>
                <a:xfrm>
                  <a:off x="6538675" y="566150"/>
                  <a:ext cx="171450" cy="34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58" h="13835" extrusionOk="0">
                      <a:moveTo>
                        <a:pt x="6012" y="1"/>
                      </a:moveTo>
                      <a:cubicBezTo>
                        <a:pt x="5603" y="1296"/>
                        <a:pt x="5192" y="2564"/>
                        <a:pt x="4558" y="3780"/>
                      </a:cubicBezTo>
                      <a:cubicBezTo>
                        <a:pt x="4255" y="4387"/>
                        <a:pt x="3938" y="4982"/>
                        <a:pt x="3607" y="5563"/>
                      </a:cubicBezTo>
                      <a:cubicBezTo>
                        <a:pt x="3607" y="5563"/>
                        <a:pt x="3330" y="5986"/>
                        <a:pt x="3052" y="6396"/>
                      </a:cubicBezTo>
                      <a:cubicBezTo>
                        <a:pt x="2775" y="6805"/>
                        <a:pt x="2484" y="7215"/>
                        <a:pt x="2484" y="7215"/>
                      </a:cubicBezTo>
                      <a:cubicBezTo>
                        <a:pt x="2286" y="7479"/>
                        <a:pt x="2114" y="7756"/>
                        <a:pt x="1889" y="7994"/>
                      </a:cubicBezTo>
                      <a:lnTo>
                        <a:pt x="1228" y="8722"/>
                      </a:lnTo>
                      <a:lnTo>
                        <a:pt x="555" y="9435"/>
                      </a:lnTo>
                      <a:lnTo>
                        <a:pt x="145" y="9844"/>
                      </a:lnTo>
                      <a:lnTo>
                        <a:pt x="13" y="9990"/>
                      </a:lnTo>
                      <a:cubicBezTo>
                        <a:pt x="0" y="10029"/>
                        <a:pt x="79" y="10082"/>
                        <a:pt x="106" y="10135"/>
                      </a:cubicBezTo>
                      <a:lnTo>
                        <a:pt x="317" y="10426"/>
                      </a:lnTo>
                      <a:cubicBezTo>
                        <a:pt x="687" y="10968"/>
                        <a:pt x="978" y="11562"/>
                        <a:pt x="1308" y="12117"/>
                      </a:cubicBezTo>
                      <a:cubicBezTo>
                        <a:pt x="1625" y="12686"/>
                        <a:pt x="1968" y="13227"/>
                        <a:pt x="2206" y="13835"/>
                      </a:cubicBezTo>
                      <a:lnTo>
                        <a:pt x="2814" y="13491"/>
                      </a:lnTo>
                      <a:cubicBezTo>
                        <a:pt x="2537" y="12897"/>
                        <a:pt x="2141" y="12368"/>
                        <a:pt x="1771" y="11814"/>
                      </a:cubicBezTo>
                      <a:cubicBezTo>
                        <a:pt x="1401" y="11271"/>
                        <a:pt x="1057" y="10690"/>
                        <a:pt x="647" y="10175"/>
                      </a:cubicBezTo>
                      <a:lnTo>
                        <a:pt x="555" y="10069"/>
                      </a:lnTo>
                      <a:cubicBezTo>
                        <a:pt x="541" y="10056"/>
                        <a:pt x="515" y="10043"/>
                        <a:pt x="515" y="10029"/>
                      </a:cubicBezTo>
                      <a:lnTo>
                        <a:pt x="555" y="9990"/>
                      </a:lnTo>
                      <a:lnTo>
                        <a:pt x="819" y="9686"/>
                      </a:lnTo>
                      <a:lnTo>
                        <a:pt x="1480" y="8959"/>
                      </a:lnTo>
                      <a:lnTo>
                        <a:pt x="2141" y="8219"/>
                      </a:lnTo>
                      <a:cubicBezTo>
                        <a:pt x="2365" y="7968"/>
                        <a:pt x="2550" y="7691"/>
                        <a:pt x="2749" y="7427"/>
                      </a:cubicBezTo>
                      <a:cubicBezTo>
                        <a:pt x="2749" y="7427"/>
                        <a:pt x="3039" y="7016"/>
                        <a:pt x="3330" y="6620"/>
                      </a:cubicBezTo>
                      <a:lnTo>
                        <a:pt x="3911" y="5801"/>
                      </a:lnTo>
                      <a:cubicBezTo>
                        <a:pt x="4268" y="5233"/>
                        <a:pt x="4611" y="4664"/>
                        <a:pt x="4955" y="4070"/>
                      </a:cubicBezTo>
                      <a:cubicBezTo>
                        <a:pt x="5655" y="2934"/>
                        <a:pt x="6276" y="1678"/>
                        <a:pt x="6857" y="515"/>
                      </a:cubicBezTo>
                      <a:lnTo>
                        <a:pt x="6012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8" name="Google Shape;13288;p32"/>
                <p:cNvSpPr/>
                <p:nvPr/>
              </p:nvSpPr>
              <p:spPr>
                <a:xfrm>
                  <a:off x="6199725" y="763025"/>
                  <a:ext cx="247450" cy="24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98" h="9647" extrusionOk="0">
                      <a:moveTo>
                        <a:pt x="331" y="1"/>
                      </a:moveTo>
                      <a:lnTo>
                        <a:pt x="1" y="621"/>
                      </a:lnTo>
                      <a:cubicBezTo>
                        <a:pt x="477" y="873"/>
                        <a:pt x="965" y="1111"/>
                        <a:pt x="1454" y="1349"/>
                      </a:cubicBezTo>
                      <a:cubicBezTo>
                        <a:pt x="1904" y="1652"/>
                        <a:pt x="2366" y="1943"/>
                        <a:pt x="2829" y="2233"/>
                      </a:cubicBezTo>
                      <a:cubicBezTo>
                        <a:pt x="3317" y="2511"/>
                        <a:pt x="3713" y="2894"/>
                        <a:pt x="4150" y="3238"/>
                      </a:cubicBezTo>
                      <a:cubicBezTo>
                        <a:pt x="4573" y="3595"/>
                        <a:pt x="5022" y="3912"/>
                        <a:pt x="5392" y="4335"/>
                      </a:cubicBezTo>
                      <a:lnTo>
                        <a:pt x="6541" y="5537"/>
                      </a:lnTo>
                      <a:lnTo>
                        <a:pt x="7533" y="6858"/>
                      </a:lnTo>
                      <a:cubicBezTo>
                        <a:pt x="7889" y="7281"/>
                        <a:pt x="8141" y="7783"/>
                        <a:pt x="8417" y="8246"/>
                      </a:cubicBezTo>
                      <a:lnTo>
                        <a:pt x="8840" y="8946"/>
                      </a:lnTo>
                      <a:cubicBezTo>
                        <a:pt x="8893" y="9065"/>
                        <a:pt x="8999" y="9171"/>
                        <a:pt x="9065" y="9303"/>
                      </a:cubicBezTo>
                      <a:lnTo>
                        <a:pt x="9237" y="9647"/>
                      </a:lnTo>
                      <a:lnTo>
                        <a:pt x="9897" y="9277"/>
                      </a:lnTo>
                      <a:lnTo>
                        <a:pt x="9647" y="8919"/>
                      </a:lnTo>
                      <a:cubicBezTo>
                        <a:pt x="9568" y="8801"/>
                        <a:pt x="9462" y="8722"/>
                        <a:pt x="9383" y="8602"/>
                      </a:cubicBezTo>
                      <a:lnTo>
                        <a:pt x="8880" y="7942"/>
                      </a:lnTo>
                      <a:cubicBezTo>
                        <a:pt x="8550" y="7492"/>
                        <a:pt x="8273" y="7004"/>
                        <a:pt x="7863" y="6608"/>
                      </a:cubicBezTo>
                      <a:cubicBezTo>
                        <a:pt x="7506" y="6185"/>
                        <a:pt x="7136" y="5748"/>
                        <a:pt x="6793" y="5313"/>
                      </a:cubicBezTo>
                      <a:cubicBezTo>
                        <a:pt x="6383" y="4929"/>
                        <a:pt x="5986" y="4533"/>
                        <a:pt x="5604" y="4123"/>
                      </a:cubicBezTo>
                      <a:cubicBezTo>
                        <a:pt x="5234" y="3687"/>
                        <a:pt x="4784" y="3357"/>
                        <a:pt x="4361" y="2987"/>
                      </a:cubicBezTo>
                      <a:cubicBezTo>
                        <a:pt x="3939" y="2617"/>
                        <a:pt x="3555" y="2207"/>
                        <a:pt x="3079" y="1904"/>
                      </a:cubicBezTo>
                      <a:cubicBezTo>
                        <a:pt x="2630" y="1560"/>
                        <a:pt x="2194" y="1217"/>
                        <a:pt x="1745" y="873"/>
                      </a:cubicBezTo>
                      <a:cubicBezTo>
                        <a:pt x="1269" y="582"/>
                        <a:pt x="794" y="292"/>
                        <a:pt x="331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89" name="Google Shape;13289;p32"/>
                <p:cNvSpPr/>
                <p:nvPr/>
              </p:nvSpPr>
              <p:spPr>
                <a:xfrm>
                  <a:off x="6167375" y="824125"/>
                  <a:ext cx="219675" cy="21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87" h="8564" extrusionOk="0">
                      <a:moveTo>
                        <a:pt x="330" y="1"/>
                      </a:moveTo>
                      <a:lnTo>
                        <a:pt x="0" y="622"/>
                      </a:lnTo>
                      <a:cubicBezTo>
                        <a:pt x="423" y="834"/>
                        <a:pt x="846" y="1045"/>
                        <a:pt x="1281" y="1257"/>
                      </a:cubicBezTo>
                      <a:cubicBezTo>
                        <a:pt x="1678" y="1521"/>
                        <a:pt x="2088" y="1771"/>
                        <a:pt x="2497" y="2023"/>
                      </a:cubicBezTo>
                      <a:cubicBezTo>
                        <a:pt x="2933" y="2261"/>
                        <a:pt x="3277" y="2604"/>
                        <a:pt x="3660" y="2908"/>
                      </a:cubicBezTo>
                      <a:cubicBezTo>
                        <a:pt x="4030" y="3212"/>
                        <a:pt x="4440" y="3503"/>
                        <a:pt x="4757" y="3873"/>
                      </a:cubicBezTo>
                      <a:lnTo>
                        <a:pt x="5774" y="4930"/>
                      </a:lnTo>
                      <a:lnTo>
                        <a:pt x="6646" y="6106"/>
                      </a:lnTo>
                      <a:cubicBezTo>
                        <a:pt x="6963" y="6475"/>
                        <a:pt x="7162" y="6912"/>
                        <a:pt x="7412" y="7321"/>
                      </a:cubicBezTo>
                      <a:lnTo>
                        <a:pt x="7782" y="7943"/>
                      </a:lnTo>
                      <a:cubicBezTo>
                        <a:pt x="7835" y="8048"/>
                        <a:pt x="7928" y="8140"/>
                        <a:pt x="7967" y="8260"/>
                      </a:cubicBezTo>
                      <a:lnTo>
                        <a:pt x="8126" y="8563"/>
                      </a:lnTo>
                      <a:lnTo>
                        <a:pt x="8787" y="8193"/>
                      </a:lnTo>
                      <a:lnTo>
                        <a:pt x="8562" y="7876"/>
                      </a:lnTo>
                      <a:cubicBezTo>
                        <a:pt x="8496" y="7784"/>
                        <a:pt x="8390" y="7705"/>
                        <a:pt x="8325" y="7599"/>
                      </a:cubicBezTo>
                      <a:lnTo>
                        <a:pt x="7875" y="7018"/>
                      </a:lnTo>
                      <a:cubicBezTo>
                        <a:pt x="7585" y="6621"/>
                        <a:pt x="7333" y="6199"/>
                        <a:pt x="6977" y="5841"/>
                      </a:cubicBezTo>
                      <a:cubicBezTo>
                        <a:pt x="6646" y="5471"/>
                        <a:pt x="6329" y="5101"/>
                        <a:pt x="6025" y="4705"/>
                      </a:cubicBezTo>
                      <a:cubicBezTo>
                        <a:pt x="5655" y="4361"/>
                        <a:pt x="5312" y="4018"/>
                        <a:pt x="4968" y="3662"/>
                      </a:cubicBezTo>
                      <a:cubicBezTo>
                        <a:pt x="4651" y="3278"/>
                        <a:pt x="4241" y="2987"/>
                        <a:pt x="3871" y="2644"/>
                      </a:cubicBezTo>
                      <a:cubicBezTo>
                        <a:pt x="3501" y="2326"/>
                        <a:pt x="3158" y="1956"/>
                        <a:pt x="2748" y="1692"/>
                      </a:cubicBezTo>
                      <a:cubicBezTo>
                        <a:pt x="2352" y="1389"/>
                        <a:pt x="1968" y="1084"/>
                        <a:pt x="1572" y="781"/>
                      </a:cubicBezTo>
                      <a:cubicBezTo>
                        <a:pt x="1163" y="517"/>
                        <a:pt x="740" y="252"/>
                        <a:pt x="33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0" name="Google Shape;13290;p32"/>
                <p:cNvSpPr/>
                <p:nvPr/>
              </p:nvSpPr>
              <p:spPr>
                <a:xfrm>
                  <a:off x="6618925" y="488200"/>
                  <a:ext cx="90525" cy="8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1" h="3528" extrusionOk="0">
                      <a:moveTo>
                        <a:pt x="146" y="0"/>
                      </a:moveTo>
                      <a:lnTo>
                        <a:pt x="0" y="753"/>
                      </a:lnTo>
                      <a:cubicBezTo>
                        <a:pt x="93" y="846"/>
                        <a:pt x="226" y="832"/>
                        <a:pt x="370" y="899"/>
                      </a:cubicBezTo>
                      <a:lnTo>
                        <a:pt x="807" y="1176"/>
                      </a:lnTo>
                      <a:cubicBezTo>
                        <a:pt x="1098" y="1387"/>
                        <a:pt x="1362" y="1651"/>
                        <a:pt x="1639" y="1916"/>
                      </a:cubicBezTo>
                      <a:cubicBezTo>
                        <a:pt x="1917" y="2167"/>
                        <a:pt x="2167" y="2431"/>
                        <a:pt x="2379" y="2708"/>
                      </a:cubicBezTo>
                      <a:cubicBezTo>
                        <a:pt x="2485" y="2854"/>
                        <a:pt x="2564" y="2999"/>
                        <a:pt x="2657" y="3131"/>
                      </a:cubicBezTo>
                      <a:cubicBezTo>
                        <a:pt x="2736" y="3277"/>
                        <a:pt x="2763" y="3409"/>
                        <a:pt x="2802" y="3528"/>
                      </a:cubicBezTo>
                      <a:lnTo>
                        <a:pt x="3621" y="3304"/>
                      </a:lnTo>
                      <a:cubicBezTo>
                        <a:pt x="3462" y="3131"/>
                        <a:pt x="3304" y="2946"/>
                        <a:pt x="3159" y="2814"/>
                      </a:cubicBezTo>
                      <a:lnTo>
                        <a:pt x="2710" y="2405"/>
                      </a:lnTo>
                      <a:cubicBezTo>
                        <a:pt x="2405" y="2153"/>
                        <a:pt x="2115" y="1916"/>
                        <a:pt x="1850" y="1665"/>
                      </a:cubicBezTo>
                      <a:cubicBezTo>
                        <a:pt x="1600" y="1427"/>
                        <a:pt x="1362" y="1123"/>
                        <a:pt x="1110" y="846"/>
                      </a:cubicBezTo>
                      <a:cubicBezTo>
                        <a:pt x="978" y="714"/>
                        <a:pt x="833" y="568"/>
                        <a:pt x="701" y="423"/>
                      </a:cubicBezTo>
                      <a:cubicBezTo>
                        <a:pt x="543" y="291"/>
                        <a:pt x="358" y="106"/>
                        <a:pt x="146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1" name="Google Shape;13291;p32"/>
                <p:cNvSpPr/>
                <p:nvPr/>
              </p:nvSpPr>
              <p:spPr>
                <a:xfrm>
                  <a:off x="6331525" y="733975"/>
                  <a:ext cx="138450" cy="134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38" h="5365" extrusionOk="0">
                      <a:moveTo>
                        <a:pt x="5101" y="502"/>
                      </a:moveTo>
                      <a:lnTo>
                        <a:pt x="5101" y="568"/>
                      </a:lnTo>
                      <a:cubicBezTo>
                        <a:pt x="5088" y="661"/>
                        <a:pt x="5062" y="740"/>
                        <a:pt x="5048" y="832"/>
                      </a:cubicBezTo>
                      <a:lnTo>
                        <a:pt x="4983" y="1031"/>
                      </a:lnTo>
                      <a:cubicBezTo>
                        <a:pt x="4956" y="1096"/>
                        <a:pt x="4916" y="1176"/>
                        <a:pt x="4890" y="1255"/>
                      </a:cubicBezTo>
                      <a:cubicBezTo>
                        <a:pt x="4758" y="1546"/>
                        <a:pt x="4599" y="1850"/>
                        <a:pt x="4454" y="2141"/>
                      </a:cubicBezTo>
                      <a:cubicBezTo>
                        <a:pt x="4150" y="2761"/>
                        <a:pt x="3938" y="3356"/>
                        <a:pt x="3648" y="3938"/>
                      </a:cubicBezTo>
                      <a:lnTo>
                        <a:pt x="3304" y="4651"/>
                      </a:lnTo>
                      <a:cubicBezTo>
                        <a:pt x="3292" y="4663"/>
                        <a:pt x="3280" y="4732"/>
                        <a:pt x="3257" y="4732"/>
                      </a:cubicBezTo>
                      <a:cubicBezTo>
                        <a:pt x="3255" y="4732"/>
                        <a:pt x="3253" y="4731"/>
                        <a:pt x="3251" y="4731"/>
                      </a:cubicBezTo>
                      <a:lnTo>
                        <a:pt x="3172" y="4651"/>
                      </a:lnTo>
                      <a:lnTo>
                        <a:pt x="2974" y="4440"/>
                      </a:lnTo>
                      <a:lnTo>
                        <a:pt x="1771" y="3237"/>
                      </a:lnTo>
                      <a:cubicBezTo>
                        <a:pt x="1515" y="2997"/>
                        <a:pt x="1227" y="2788"/>
                        <a:pt x="931" y="2591"/>
                      </a:cubicBezTo>
                      <a:lnTo>
                        <a:pt x="931" y="2591"/>
                      </a:lnTo>
                      <a:cubicBezTo>
                        <a:pt x="1260" y="2385"/>
                        <a:pt x="1595" y="2181"/>
                        <a:pt x="1930" y="1982"/>
                      </a:cubicBezTo>
                      <a:lnTo>
                        <a:pt x="2802" y="1493"/>
                      </a:lnTo>
                      <a:lnTo>
                        <a:pt x="3251" y="1281"/>
                      </a:lnTo>
                      <a:cubicBezTo>
                        <a:pt x="3463" y="1176"/>
                        <a:pt x="3688" y="1084"/>
                        <a:pt x="3688" y="1084"/>
                      </a:cubicBezTo>
                      <a:lnTo>
                        <a:pt x="4586" y="700"/>
                      </a:lnTo>
                      <a:lnTo>
                        <a:pt x="4903" y="581"/>
                      </a:lnTo>
                      <a:lnTo>
                        <a:pt x="5036" y="529"/>
                      </a:lnTo>
                      <a:lnTo>
                        <a:pt x="5101" y="502"/>
                      </a:lnTo>
                      <a:close/>
                      <a:moveTo>
                        <a:pt x="5538" y="0"/>
                      </a:moveTo>
                      <a:cubicBezTo>
                        <a:pt x="5485" y="0"/>
                        <a:pt x="5432" y="26"/>
                        <a:pt x="5379" y="39"/>
                      </a:cubicBezTo>
                      <a:lnTo>
                        <a:pt x="5048" y="145"/>
                      </a:lnTo>
                      <a:lnTo>
                        <a:pt x="4467" y="344"/>
                      </a:lnTo>
                      <a:cubicBezTo>
                        <a:pt x="4467" y="344"/>
                        <a:pt x="4243" y="423"/>
                        <a:pt x="4005" y="515"/>
                      </a:cubicBezTo>
                      <a:cubicBezTo>
                        <a:pt x="3780" y="608"/>
                        <a:pt x="3542" y="700"/>
                        <a:pt x="3542" y="700"/>
                      </a:cubicBezTo>
                      <a:lnTo>
                        <a:pt x="2617" y="1070"/>
                      </a:lnTo>
                      <a:lnTo>
                        <a:pt x="1732" y="1506"/>
                      </a:lnTo>
                      <a:cubicBezTo>
                        <a:pt x="1137" y="1783"/>
                        <a:pt x="556" y="2088"/>
                        <a:pt x="1" y="2391"/>
                      </a:cubicBezTo>
                      <a:lnTo>
                        <a:pt x="139" y="2680"/>
                      </a:lnTo>
                      <a:lnTo>
                        <a:pt x="27" y="2867"/>
                      </a:lnTo>
                      <a:cubicBezTo>
                        <a:pt x="490" y="3105"/>
                        <a:pt x="992" y="3330"/>
                        <a:pt x="1415" y="3673"/>
                      </a:cubicBezTo>
                      <a:cubicBezTo>
                        <a:pt x="1838" y="4003"/>
                        <a:pt x="2261" y="4361"/>
                        <a:pt x="2670" y="4731"/>
                      </a:cubicBezTo>
                      <a:lnTo>
                        <a:pt x="3080" y="5101"/>
                      </a:lnTo>
                      <a:lnTo>
                        <a:pt x="3278" y="5325"/>
                      </a:lnTo>
                      <a:lnTo>
                        <a:pt x="3304" y="5365"/>
                      </a:lnTo>
                      <a:cubicBezTo>
                        <a:pt x="3318" y="5365"/>
                        <a:pt x="3318" y="5338"/>
                        <a:pt x="3330" y="5325"/>
                      </a:cubicBezTo>
                      <a:lnTo>
                        <a:pt x="3371" y="5245"/>
                      </a:lnTo>
                      <a:lnTo>
                        <a:pt x="3450" y="5074"/>
                      </a:lnTo>
                      <a:cubicBezTo>
                        <a:pt x="3450" y="5074"/>
                        <a:pt x="3582" y="4810"/>
                        <a:pt x="3714" y="4558"/>
                      </a:cubicBezTo>
                      <a:lnTo>
                        <a:pt x="3952" y="4030"/>
                      </a:lnTo>
                      <a:cubicBezTo>
                        <a:pt x="4216" y="3462"/>
                        <a:pt x="4440" y="2828"/>
                        <a:pt x="4731" y="2259"/>
                      </a:cubicBezTo>
                      <a:cubicBezTo>
                        <a:pt x="4877" y="1968"/>
                        <a:pt x="5036" y="1678"/>
                        <a:pt x="5180" y="1374"/>
                      </a:cubicBezTo>
                      <a:cubicBezTo>
                        <a:pt x="5207" y="1295"/>
                        <a:pt x="5247" y="1216"/>
                        <a:pt x="5273" y="1136"/>
                      </a:cubicBezTo>
                      <a:lnTo>
                        <a:pt x="5379" y="858"/>
                      </a:lnTo>
                      <a:cubicBezTo>
                        <a:pt x="5432" y="634"/>
                        <a:pt x="5497" y="409"/>
                        <a:pt x="5511" y="171"/>
                      </a:cubicBezTo>
                      <a:lnTo>
                        <a:pt x="553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2" name="Google Shape;13292;p32"/>
                <p:cNvSpPr/>
                <p:nvPr/>
              </p:nvSpPr>
              <p:spPr>
                <a:xfrm>
                  <a:off x="6593825" y="903425"/>
                  <a:ext cx="345550" cy="106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22" h="4243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344" y="886"/>
                        <a:pt x="687" y="1441"/>
                        <a:pt x="1031" y="1996"/>
                      </a:cubicBezTo>
                      <a:cubicBezTo>
                        <a:pt x="1374" y="2551"/>
                        <a:pt x="1626" y="3159"/>
                        <a:pt x="1929" y="3740"/>
                      </a:cubicBezTo>
                      <a:lnTo>
                        <a:pt x="2075" y="4057"/>
                      </a:lnTo>
                      <a:cubicBezTo>
                        <a:pt x="2102" y="4110"/>
                        <a:pt x="2114" y="4202"/>
                        <a:pt x="2167" y="4216"/>
                      </a:cubicBezTo>
                      <a:lnTo>
                        <a:pt x="2352" y="4163"/>
                      </a:lnTo>
                      <a:lnTo>
                        <a:pt x="2921" y="4031"/>
                      </a:lnTo>
                      <a:lnTo>
                        <a:pt x="3885" y="3819"/>
                      </a:lnTo>
                      <a:lnTo>
                        <a:pt x="4850" y="3621"/>
                      </a:lnTo>
                      <a:cubicBezTo>
                        <a:pt x="5180" y="3555"/>
                        <a:pt x="5511" y="3555"/>
                        <a:pt x="5841" y="3515"/>
                      </a:cubicBezTo>
                      <a:cubicBezTo>
                        <a:pt x="5841" y="3515"/>
                        <a:pt x="6343" y="3488"/>
                        <a:pt x="6845" y="3449"/>
                      </a:cubicBezTo>
                      <a:cubicBezTo>
                        <a:pt x="7334" y="3436"/>
                        <a:pt x="7823" y="3409"/>
                        <a:pt x="7823" y="3409"/>
                      </a:cubicBezTo>
                      <a:cubicBezTo>
                        <a:pt x="8483" y="3423"/>
                        <a:pt x="9144" y="3476"/>
                        <a:pt x="9818" y="3541"/>
                      </a:cubicBezTo>
                      <a:cubicBezTo>
                        <a:pt x="11140" y="3634"/>
                        <a:pt x="12488" y="3938"/>
                        <a:pt x="13822" y="4242"/>
                      </a:cubicBezTo>
                      <a:lnTo>
                        <a:pt x="13795" y="3264"/>
                      </a:lnTo>
                      <a:cubicBezTo>
                        <a:pt x="12461" y="3171"/>
                        <a:pt x="11113" y="3027"/>
                        <a:pt x="9792" y="3027"/>
                      </a:cubicBezTo>
                      <a:cubicBezTo>
                        <a:pt x="9455" y="3020"/>
                        <a:pt x="9121" y="3016"/>
                        <a:pt x="8789" y="3016"/>
                      </a:cubicBezTo>
                      <a:cubicBezTo>
                        <a:pt x="8457" y="3016"/>
                        <a:pt x="8127" y="3020"/>
                        <a:pt x="7796" y="3027"/>
                      </a:cubicBezTo>
                      <a:cubicBezTo>
                        <a:pt x="7796" y="3027"/>
                        <a:pt x="7294" y="3066"/>
                        <a:pt x="6779" y="3106"/>
                      </a:cubicBezTo>
                      <a:cubicBezTo>
                        <a:pt x="6290" y="3145"/>
                        <a:pt x="5788" y="3185"/>
                        <a:pt x="5788" y="3185"/>
                      </a:cubicBezTo>
                      <a:cubicBezTo>
                        <a:pt x="5444" y="3224"/>
                        <a:pt x="5114" y="3238"/>
                        <a:pt x="4784" y="3303"/>
                      </a:cubicBezTo>
                      <a:lnTo>
                        <a:pt x="3806" y="3488"/>
                      </a:lnTo>
                      <a:lnTo>
                        <a:pt x="2828" y="3673"/>
                      </a:lnTo>
                      <a:lnTo>
                        <a:pt x="2432" y="3753"/>
                      </a:lnTo>
                      <a:lnTo>
                        <a:pt x="2379" y="3766"/>
                      </a:lnTo>
                      <a:cubicBezTo>
                        <a:pt x="2366" y="3753"/>
                        <a:pt x="2366" y="3726"/>
                        <a:pt x="2352" y="3714"/>
                      </a:cubicBezTo>
                      <a:lnTo>
                        <a:pt x="2299" y="3581"/>
                      </a:lnTo>
                      <a:cubicBezTo>
                        <a:pt x="2035" y="2974"/>
                        <a:pt x="1837" y="2339"/>
                        <a:pt x="1533" y="1744"/>
                      </a:cubicBezTo>
                      <a:cubicBezTo>
                        <a:pt x="1230" y="1163"/>
                        <a:pt x="912" y="581"/>
                        <a:pt x="6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3" name="Google Shape;13293;p32"/>
                <p:cNvSpPr/>
                <p:nvPr/>
              </p:nvSpPr>
              <p:spPr>
                <a:xfrm>
                  <a:off x="6691275" y="1089400"/>
                  <a:ext cx="277175" cy="240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87" h="9621" extrusionOk="0">
                      <a:moveTo>
                        <a:pt x="10664" y="1"/>
                      </a:moveTo>
                      <a:cubicBezTo>
                        <a:pt x="9606" y="873"/>
                        <a:pt x="8549" y="1731"/>
                        <a:pt x="7400" y="2406"/>
                      </a:cubicBezTo>
                      <a:cubicBezTo>
                        <a:pt x="6819" y="2749"/>
                        <a:pt x="6224" y="3093"/>
                        <a:pt x="5630" y="3396"/>
                      </a:cubicBezTo>
                      <a:lnTo>
                        <a:pt x="4705" y="3793"/>
                      </a:lnTo>
                      <a:cubicBezTo>
                        <a:pt x="4256" y="3978"/>
                        <a:pt x="3793" y="4163"/>
                        <a:pt x="3793" y="4163"/>
                      </a:cubicBezTo>
                      <a:cubicBezTo>
                        <a:pt x="3475" y="4282"/>
                        <a:pt x="3172" y="4427"/>
                        <a:pt x="2855" y="4506"/>
                      </a:cubicBezTo>
                      <a:lnTo>
                        <a:pt x="1904" y="4758"/>
                      </a:lnTo>
                      <a:lnTo>
                        <a:pt x="952" y="4982"/>
                      </a:lnTo>
                      <a:lnTo>
                        <a:pt x="383" y="5114"/>
                      </a:lnTo>
                      <a:lnTo>
                        <a:pt x="198" y="5167"/>
                      </a:lnTo>
                      <a:cubicBezTo>
                        <a:pt x="159" y="5193"/>
                        <a:pt x="198" y="5273"/>
                        <a:pt x="186" y="5339"/>
                      </a:cubicBezTo>
                      <a:lnTo>
                        <a:pt x="198" y="5683"/>
                      </a:lnTo>
                      <a:cubicBezTo>
                        <a:pt x="198" y="6012"/>
                        <a:pt x="239" y="6343"/>
                        <a:pt x="212" y="6673"/>
                      </a:cubicBezTo>
                      <a:lnTo>
                        <a:pt x="133" y="7651"/>
                      </a:lnTo>
                      <a:cubicBezTo>
                        <a:pt x="93" y="8299"/>
                        <a:pt x="40" y="8946"/>
                        <a:pt x="1" y="9580"/>
                      </a:cubicBezTo>
                      <a:lnTo>
                        <a:pt x="701" y="9620"/>
                      </a:lnTo>
                      <a:cubicBezTo>
                        <a:pt x="688" y="8972"/>
                        <a:pt x="688" y="8312"/>
                        <a:pt x="688" y="7651"/>
                      </a:cubicBezTo>
                      <a:lnTo>
                        <a:pt x="688" y="6660"/>
                      </a:lnTo>
                      <a:cubicBezTo>
                        <a:pt x="701" y="6317"/>
                        <a:pt x="635" y="6000"/>
                        <a:pt x="609" y="5656"/>
                      </a:cubicBezTo>
                      <a:lnTo>
                        <a:pt x="595" y="5524"/>
                      </a:lnTo>
                      <a:cubicBezTo>
                        <a:pt x="595" y="5510"/>
                        <a:pt x="582" y="5484"/>
                        <a:pt x="595" y="5471"/>
                      </a:cubicBezTo>
                      <a:lnTo>
                        <a:pt x="648" y="5458"/>
                      </a:lnTo>
                      <a:lnTo>
                        <a:pt x="1031" y="5352"/>
                      </a:lnTo>
                      <a:lnTo>
                        <a:pt x="1995" y="5088"/>
                      </a:lnTo>
                      <a:lnTo>
                        <a:pt x="2947" y="4823"/>
                      </a:lnTo>
                      <a:cubicBezTo>
                        <a:pt x="3264" y="4744"/>
                        <a:pt x="3568" y="4599"/>
                        <a:pt x="3886" y="4493"/>
                      </a:cubicBezTo>
                      <a:cubicBezTo>
                        <a:pt x="3886" y="4493"/>
                        <a:pt x="4347" y="4308"/>
                        <a:pt x="4823" y="4123"/>
                      </a:cubicBezTo>
                      <a:lnTo>
                        <a:pt x="5748" y="3753"/>
                      </a:lnTo>
                      <a:cubicBezTo>
                        <a:pt x="6356" y="3463"/>
                        <a:pt x="6964" y="3172"/>
                        <a:pt x="7572" y="2868"/>
                      </a:cubicBezTo>
                      <a:cubicBezTo>
                        <a:pt x="8814" y="2286"/>
                        <a:pt x="9937" y="1573"/>
                        <a:pt x="11086" y="899"/>
                      </a:cubicBezTo>
                      <a:lnTo>
                        <a:pt x="10664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4" name="Google Shape;13294;p32"/>
                <p:cNvSpPr/>
                <p:nvPr/>
              </p:nvSpPr>
              <p:spPr>
                <a:xfrm>
                  <a:off x="6431300" y="995250"/>
                  <a:ext cx="91525" cy="32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1" h="12964" extrusionOk="0">
                      <a:moveTo>
                        <a:pt x="608" y="0"/>
                      </a:moveTo>
                      <a:lnTo>
                        <a:pt x="0" y="344"/>
                      </a:lnTo>
                      <a:cubicBezTo>
                        <a:pt x="264" y="820"/>
                        <a:pt x="542" y="1283"/>
                        <a:pt x="819" y="1745"/>
                      </a:cubicBezTo>
                      <a:cubicBezTo>
                        <a:pt x="1057" y="2234"/>
                        <a:pt x="1269" y="2749"/>
                        <a:pt x="1506" y="3238"/>
                      </a:cubicBezTo>
                      <a:cubicBezTo>
                        <a:pt x="1612" y="3489"/>
                        <a:pt x="1758" y="3740"/>
                        <a:pt x="1837" y="3991"/>
                      </a:cubicBezTo>
                      <a:lnTo>
                        <a:pt x="2075" y="4784"/>
                      </a:lnTo>
                      <a:lnTo>
                        <a:pt x="2326" y="5577"/>
                      </a:lnTo>
                      <a:lnTo>
                        <a:pt x="2445" y="5973"/>
                      </a:lnTo>
                      <a:cubicBezTo>
                        <a:pt x="2484" y="6105"/>
                        <a:pt x="2498" y="6237"/>
                        <a:pt x="2524" y="6369"/>
                      </a:cubicBezTo>
                      <a:lnTo>
                        <a:pt x="2828" y="8008"/>
                      </a:lnTo>
                      <a:cubicBezTo>
                        <a:pt x="2921" y="8550"/>
                        <a:pt x="2907" y="9105"/>
                        <a:pt x="2947" y="9646"/>
                      </a:cubicBezTo>
                      <a:lnTo>
                        <a:pt x="3000" y="10466"/>
                      </a:lnTo>
                      <a:cubicBezTo>
                        <a:pt x="3000" y="10744"/>
                        <a:pt x="2960" y="11021"/>
                        <a:pt x="2960" y="11285"/>
                      </a:cubicBezTo>
                      <a:lnTo>
                        <a:pt x="2907" y="12104"/>
                      </a:lnTo>
                      <a:cubicBezTo>
                        <a:pt x="2894" y="12250"/>
                        <a:pt x="2894" y="12395"/>
                        <a:pt x="2894" y="12527"/>
                      </a:cubicBezTo>
                      <a:lnTo>
                        <a:pt x="2907" y="12923"/>
                      </a:lnTo>
                      <a:lnTo>
                        <a:pt x="3661" y="12963"/>
                      </a:lnTo>
                      <a:lnTo>
                        <a:pt x="3594" y="12514"/>
                      </a:lnTo>
                      <a:cubicBezTo>
                        <a:pt x="3582" y="12382"/>
                        <a:pt x="3555" y="12263"/>
                        <a:pt x="3555" y="12118"/>
                      </a:cubicBezTo>
                      <a:lnTo>
                        <a:pt x="3515" y="11285"/>
                      </a:lnTo>
                      <a:cubicBezTo>
                        <a:pt x="3502" y="11008"/>
                        <a:pt x="3515" y="10717"/>
                        <a:pt x="3489" y="10439"/>
                      </a:cubicBezTo>
                      <a:lnTo>
                        <a:pt x="3370" y="9607"/>
                      </a:lnTo>
                      <a:cubicBezTo>
                        <a:pt x="3277" y="9065"/>
                        <a:pt x="3264" y="8497"/>
                        <a:pt x="3159" y="7955"/>
                      </a:cubicBezTo>
                      <a:cubicBezTo>
                        <a:pt x="3039" y="7400"/>
                        <a:pt x="2921" y="6859"/>
                        <a:pt x="2828" y="6304"/>
                      </a:cubicBezTo>
                      <a:cubicBezTo>
                        <a:pt x="2801" y="6172"/>
                        <a:pt x="2775" y="6026"/>
                        <a:pt x="2749" y="5894"/>
                      </a:cubicBezTo>
                      <a:lnTo>
                        <a:pt x="2630" y="5497"/>
                      </a:lnTo>
                      <a:lnTo>
                        <a:pt x="2392" y="4692"/>
                      </a:lnTo>
                      <a:lnTo>
                        <a:pt x="2181" y="3873"/>
                      </a:lnTo>
                      <a:cubicBezTo>
                        <a:pt x="2114" y="3608"/>
                        <a:pt x="1982" y="3357"/>
                        <a:pt x="1890" y="3092"/>
                      </a:cubicBezTo>
                      <a:cubicBezTo>
                        <a:pt x="1691" y="2564"/>
                        <a:pt x="1520" y="2035"/>
                        <a:pt x="1322" y="1507"/>
                      </a:cubicBezTo>
                      <a:lnTo>
                        <a:pt x="608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5" name="Google Shape;13295;p32"/>
                <p:cNvSpPr/>
                <p:nvPr/>
              </p:nvSpPr>
              <p:spPr>
                <a:xfrm>
                  <a:off x="6371175" y="1029275"/>
                  <a:ext cx="82600" cy="28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4" h="11444" extrusionOk="0">
                      <a:moveTo>
                        <a:pt x="608" y="1"/>
                      </a:moveTo>
                      <a:lnTo>
                        <a:pt x="0" y="345"/>
                      </a:lnTo>
                      <a:cubicBezTo>
                        <a:pt x="225" y="754"/>
                        <a:pt x="476" y="1164"/>
                        <a:pt x="728" y="1573"/>
                      </a:cubicBezTo>
                      <a:cubicBezTo>
                        <a:pt x="925" y="2009"/>
                        <a:pt x="1137" y="2445"/>
                        <a:pt x="1335" y="2882"/>
                      </a:cubicBezTo>
                      <a:cubicBezTo>
                        <a:pt x="1427" y="3106"/>
                        <a:pt x="1559" y="3317"/>
                        <a:pt x="1626" y="3542"/>
                      </a:cubicBezTo>
                      <a:lnTo>
                        <a:pt x="1838" y="4242"/>
                      </a:lnTo>
                      <a:lnTo>
                        <a:pt x="2062" y="4929"/>
                      </a:lnTo>
                      <a:lnTo>
                        <a:pt x="2181" y="5273"/>
                      </a:lnTo>
                      <a:cubicBezTo>
                        <a:pt x="2207" y="5392"/>
                        <a:pt x="2220" y="5524"/>
                        <a:pt x="2247" y="5643"/>
                      </a:cubicBezTo>
                      <a:lnTo>
                        <a:pt x="2498" y="7070"/>
                      </a:lnTo>
                      <a:cubicBezTo>
                        <a:pt x="2590" y="7545"/>
                        <a:pt x="2564" y="8035"/>
                        <a:pt x="2604" y="8511"/>
                      </a:cubicBezTo>
                      <a:lnTo>
                        <a:pt x="2643" y="9237"/>
                      </a:lnTo>
                      <a:cubicBezTo>
                        <a:pt x="2643" y="9475"/>
                        <a:pt x="2604" y="9726"/>
                        <a:pt x="2604" y="9964"/>
                      </a:cubicBezTo>
                      <a:lnTo>
                        <a:pt x="2551" y="10690"/>
                      </a:lnTo>
                      <a:cubicBezTo>
                        <a:pt x="2537" y="10810"/>
                        <a:pt x="2537" y="10928"/>
                        <a:pt x="2551" y="11060"/>
                      </a:cubicBezTo>
                      <a:lnTo>
                        <a:pt x="2551" y="11391"/>
                      </a:lnTo>
                      <a:lnTo>
                        <a:pt x="3304" y="11444"/>
                      </a:lnTo>
                      <a:lnTo>
                        <a:pt x="3238" y="11048"/>
                      </a:lnTo>
                      <a:cubicBezTo>
                        <a:pt x="3224" y="10928"/>
                        <a:pt x="3198" y="10822"/>
                        <a:pt x="3198" y="10690"/>
                      </a:cubicBezTo>
                      <a:lnTo>
                        <a:pt x="3159" y="9950"/>
                      </a:lnTo>
                      <a:cubicBezTo>
                        <a:pt x="3145" y="9712"/>
                        <a:pt x="3159" y="9462"/>
                        <a:pt x="3132" y="9210"/>
                      </a:cubicBezTo>
                      <a:lnTo>
                        <a:pt x="3013" y="8484"/>
                      </a:lnTo>
                      <a:cubicBezTo>
                        <a:pt x="2934" y="7995"/>
                        <a:pt x="2934" y="7493"/>
                        <a:pt x="2828" y="7017"/>
                      </a:cubicBezTo>
                      <a:cubicBezTo>
                        <a:pt x="2722" y="6541"/>
                        <a:pt x="2617" y="6053"/>
                        <a:pt x="2537" y="5563"/>
                      </a:cubicBezTo>
                      <a:cubicBezTo>
                        <a:pt x="2511" y="5445"/>
                        <a:pt x="2498" y="5326"/>
                        <a:pt x="2472" y="5207"/>
                      </a:cubicBezTo>
                      <a:lnTo>
                        <a:pt x="2366" y="4850"/>
                      </a:lnTo>
                      <a:lnTo>
                        <a:pt x="2155" y="4136"/>
                      </a:lnTo>
                      <a:lnTo>
                        <a:pt x="1970" y="3423"/>
                      </a:lnTo>
                      <a:cubicBezTo>
                        <a:pt x="1917" y="3185"/>
                        <a:pt x="1797" y="2961"/>
                        <a:pt x="1718" y="2736"/>
                      </a:cubicBezTo>
                      <a:cubicBezTo>
                        <a:pt x="1559" y="2260"/>
                        <a:pt x="1401" y="1798"/>
                        <a:pt x="1242" y="1335"/>
                      </a:cubicBezTo>
                      <a:cubicBezTo>
                        <a:pt x="1018" y="886"/>
                        <a:pt x="807" y="450"/>
                        <a:pt x="608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6" name="Google Shape;13296;p32"/>
                <p:cNvSpPr/>
                <p:nvPr/>
              </p:nvSpPr>
              <p:spPr>
                <a:xfrm>
                  <a:off x="6930450" y="987975"/>
                  <a:ext cx="41650" cy="11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6" h="4666" extrusionOk="0">
                      <a:moveTo>
                        <a:pt x="542" y="1"/>
                      </a:moveTo>
                      <a:lnTo>
                        <a:pt x="0" y="543"/>
                      </a:lnTo>
                      <a:cubicBezTo>
                        <a:pt x="39" y="675"/>
                        <a:pt x="159" y="741"/>
                        <a:pt x="224" y="873"/>
                      </a:cubicBezTo>
                      <a:cubicBezTo>
                        <a:pt x="304" y="1031"/>
                        <a:pt x="383" y="1190"/>
                        <a:pt x="450" y="1349"/>
                      </a:cubicBezTo>
                      <a:cubicBezTo>
                        <a:pt x="594" y="1679"/>
                        <a:pt x="687" y="2036"/>
                        <a:pt x="767" y="2419"/>
                      </a:cubicBezTo>
                      <a:cubicBezTo>
                        <a:pt x="859" y="2789"/>
                        <a:pt x="925" y="3133"/>
                        <a:pt x="952" y="3489"/>
                      </a:cubicBezTo>
                      <a:cubicBezTo>
                        <a:pt x="964" y="3661"/>
                        <a:pt x="964" y="3833"/>
                        <a:pt x="952" y="4005"/>
                      </a:cubicBezTo>
                      <a:cubicBezTo>
                        <a:pt x="938" y="4164"/>
                        <a:pt x="899" y="4282"/>
                        <a:pt x="859" y="4414"/>
                      </a:cubicBezTo>
                      <a:lnTo>
                        <a:pt x="1665" y="4666"/>
                      </a:lnTo>
                      <a:cubicBezTo>
                        <a:pt x="1625" y="4428"/>
                        <a:pt x="1599" y="4203"/>
                        <a:pt x="1546" y="3991"/>
                      </a:cubicBezTo>
                      <a:lnTo>
                        <a:pt x="1387" y="3410"/>
                      </a:lnTo>
                      <a:cubicBezTo>
                        <a:pt x="1282" y="3040"/>
                        <a:pt x="1163" y="2684"/>
                        <a:pt x="1084" y="2326"/>
                      </a:cubicBezTo>
                      <a:cubicBezTo>
                        <a:pt x="1005" y="1970"/>
                        <a:pt x="964" y="1600"/>
                        <a:pt x="885" y="1230"/>
                      </a:cubicBezTo>
                      <a:cubicBezTo>
                        <a:pt x="846" y="1045"/>
                        <a:pt x="806" y="846"/>
                        <a:pt x="767" y="661"/>
                      </a:cubicBezTo>
                      <a:cubicBezTo>
                        <a:pt x="714" y="464"/>
                        <a:pt x="647" y="186"/>
                        <a:pt x="5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7" name="Google Shape;13297;p32"/>
                <p:cNvSpPr/>
                <p:nvPr/>
              </p:nvSpPr>
              <p:spPr>
                <a:xfrm>
                  <a:off x="6528100" y="1087750"/>
                  <a:ext cx="154925" cy="106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97" h="4274" extrusionOk="0">
                      <a:moveTo>
                        <a:pt x="900" y="676"/>
                      </a:moveTo>
                      <a:lnTo>
                        <a:pt x="900" y="676"/>
                      </a:lnTo>
                      <a:cubicBezTo>
                        <a:pt x="1290" y="679"/>
                        <a:pt x="1682" y="685"/>
                        <a:pt x="2074" y="701"/>
                      </a:cubicBezTo>
                      <a:lnTo>
                        <a:pt x="3066" y="754"/>
                      </a:lnTo>
                      <a:lnTo>
                        <a:pt x="4044" y="886"/>
                      </a:lnTo>
                      <a:cubicBezTo>
                        <a:pt x="4044" y="886"/>
                        <a:pt x="4294" y="925"/>
                        <a:pt x="4532" y="965"/>
                      </a:cubicBezTo>
                      <a:cubicBezTo>
                        <a:pt x="4770" y="1018"/>
                        <a:pt x="5008" y="1057"/>
                        <a:pt x="5008" y="1057"/>
                      </a:cubicBezTo>
                      <a:lnTo>
                        <a:pt x="5351" y="1124"/>
                      </a:lnTo>
                      <a:lnTo>
                        <a:pt x="5483" y="1150"/>
                      </a:lnTo>
                      <a:lnTo>
                        <a:pt x="5550" y="1163"/>
                      </a:lnTo>
                      <a:lnTo>
                        <a:pt x="5510" y="1216"/>
                      </a:lnTo>
                      <a:cubicBezTo>
                        <a:pt x="5457" y="1295"/>
                        <a:pt x="5391" y="1348"/>
                        <a:pt x="5325" y="1415"/>
                      </a:cubicBezTo>
                      <a:lnTo>
                        <a:pt x="5166" y="1533"/>
                      </a:lnTo>
                      <a:cubicBezTo>
                        <a:pt x="5101" y="1586"/>
                        <a:pt x="5034" y="1626"/>
                        <a:pt x="4969" y="1679"/>
                      </a:cubicBezTo>
                      <a:cubicBezTo>
                        <a:pt x="4691" y="1864"/>
                        <a:pt x="4400" y="2022"/>
                        <a:pt x="4109" y="2194"/>
                      </a:cubicBezTo>
                      <a:cubicBezTo>
                        <a:pt x="3515" y="2551"/>
                        <a:pt x="3013" y="2934"/>
                        <a:pt x="2458" y="3265"/>
                      </a:cubicBezTo>
                      <a:lnTo>
                        <a:pt x="1784" y="3674"/>
                      </a:lnTo>
                      <a:cubicBezTo>
                        <a:pt x="1752" y="3685"/>
                        <a:pt x="1720" y="3721"/>
                        <a:pt x="1702" y="3721"/>
                      </a:cubicBezTo>
                      <a:cubicBezTo>
                        <a:pt x="1698" y="3721"/>
                        <a:pt x="1694" y="3719"/>
                        <a:pt x="1692" y="3714"/>
                      </a:cubicBezTo>
                      <a:lnTo>
                        <a:pt x="1665" y="3608"/>
                      </a:lnTo>
                      <a:lnTo>
                        <a:pt x="1612" y="3330"/>
                      </a:lnTo>
                      <a:cubicBezTo>
                        <a:pt x="1507" y="2775"/>
                        <a:pt x="1387" y="2220"/>
                        <a:pt x="1281" y="1665"/>
                      </a:cubicBezTo>
                      <a:cubicBezTo>
                        <a:pt x="1166" y="1334"/>
                        <a:pt x="1040" y="1004"/>
                        <a:pt x="900" y="676"/>
                      </a:cubicBezTo>
                      <a:close/>
                      <a:moveTo>
                        <a:pt x="238" y="0"/>
                      </a:moveTo>
                      <a:lnTo>
                        <a:pt x="195" y="313"/>
                      </a:lnTo>
                      <a:lnTo>
                        <a:pt x="0" y="410"/>
                      </a:lnTo>
                      <a:cubicBezTo>
                        <a:pt x="49" y="494"/>
                        <a:pt x="98" y="578"/>
                        <a:pt x="147" y="663"/>
                      </a:cubicBezTo>
                      <a:lnTo>
                        <a:pt x="147" y="663"/>
                      </a:lnTo>
                      <a:lnTo>
                        <a:pt x="145" y="675"/>
                      </a:lnTo>
                      <a:cubicBezTo>
                        <a:pt x="148" y="675"/>
                        <a:pt x="151" y="675"/>
                        <a:pt x="154" y="675"/>
                      </a:cubicBezTo>
                      <a:lnTo>
                        <a:pt x="154" y="675"/>
                      </a:lnTo>
                      <a:cubicBezTo>
                        <a:pt x="365" y="1045"/>
                        <a:pt x="570" y="1433"/>
                        <a:pt x="740" y="1837"/>
                      </a:cubicBezTo>
                      <a:cubicBezTo>
                        <a:pt x="911" y="2352"/>
                        <a:pt x="1057" y="2881"/>
                        <a:pt x="1202" y="3409"/>
                      </a:cubicBezTo>
                      <a:lnTo>
                        <a:pt x="1348" y="3938"/>
                      </a:lnTo>
                      <a:cubicBezTo>
                        <a:pt x="1348" y="3938"/>
                        <a:pt x="1427" y="4229"/>
                        <a:pt x="1414" y="4242"/>
                      </a:cubicBezTo>
                      <a:lnTo>
                        <a:pt x="1427" y="4269"/>
                      </a:lnTo>
                      <a:cubicBezTo>
                        <a:pt x="1427" y="4272"/>
                        <a:pt x="1428" y="4274"/>
                        <a:pt x="1430" y="4274"/>
                      </a:cubicBezTo>
                      <a:cubicBezTo>
                        <a:pt x="1435" y="4274"/>
                        <a:pt x="1444" y="4265"/>
                        <a:pt x="1454" y="4255"/>
                      </a:cubicBezTo>
                      <a:lnTo>
                        <a:pt x="1546" y="4216"/>
                      </a:lnTo>
                      <a:lnTo>
                        <a:pt x="1692" y="4123"/>
                      </a:lnTo>
                      <a:cubicBezTo>
                        <a:pt x="1692" y="4123"/>
                        <a:pt x="1929" y="3964"/>
                        <a:pt x="2167" y="3819"/>
                      </a:cubicBezTo>
                      <a:cubicBezTo>
                        <a:pt x="2405" y="3661"/>
                        <a:pt x="2643" y="3515"/>
                        <a:pt x="2643" y="3515"/>
                      </a:cubicBezTo>
                      <a:cubicBezTo>
                        <a:pt x="3198" y="3172"/>
                        <a:pt x="3726" y="2762"/>
                        <a:pt x="4281" y="2445"/>
                      </a:cubicBezTo>
                      <a:cubicBezTo>
                        <a:pt x="4558" y="2273"/>
                        <a:pt x="4849" y="2114"/>
                        <a:pt x="5140" y="1929"/>
                      </a:cubicBezTo>
                      <a:cubicBezTo>
                        <a:pt x="5206" y="1890"/>
                        <a:pt x="5286" y="1850"/>
                        <a:pt x="5351" y="1797"/>
                      </a:cubicBezTo>
                      <a:lnTo>
                        <a:pt x="5589" y="1612"/>
                      </a:lnTo>
                      <a:cubicBezTo>
                        <a:pt x="5761" y="1454"/>
                        <a:pt x="5933" y="1295"/>
                        <a:pt x="6078" y="1110"/>
                      </a:cubicBezTo>
                      <a:lnTo>
                        <a:pt x="6197" y="978"/>
                      </a:lnTo>
                      <a:cubicBezTo>
                        <a:pt x="6144" y="952"/>
                        <a:pt x="6091" y="939"/>
                        <a:pt x="6038" y="925"/>
                      </a:cubicBezTo>
                      <a:lnTo>
                        <a:pt x="5709" y="846"/>
                      </a:lnTo>
                      <a:lnTo>
                        <a:pt x="5113" y="687"/>
                      </a:lnTo>
                      <a:lnTo>
                        <a:pt x="4123" y="490"/>
                      </a:lnTo>
                      <a:lnTo>
                        <a:pt x="3145" y="305"/>
                      </a:lnTo>
                      <a:lnTo>
                        <a:pt x="2167" y="185"/>
                      </a:lnTo>
                      <a:cubicBezTo>
                        <a:pt x="1519" y="106"/>
                        <a:pt x="872" y="40"/>
                        <a:pt x="23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8" name="Google Shape;13298;p32"/>
                <p:cNvSpPr/>
                <p:nvPr/>
              </p:nvSpPr>
              <p:spPr>
                <a:xfrm>
                  <a:off x="5739900" y="1094975"/>
                  <a:ext cx="387850" cy="38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14" h="15270" extrusionOk="0">
                      <a:moveTo>
                        <a:pt x="7623" y="404"/>
                      </a:moveTo>
                      <a:cubicBezTo>
                        <a:pt x="7800" y="404"/>
                        <a:pt x="7977" y="411"/>
                        <a:pt x="8153" y="425"/>
                      </a:cubicBezTo>
                      <a:cubicBezTo>
                        <a:pt x="10043" y="571"/>
                        <a:pt x="11840" y="1496"/>
                        <a:pt x="13029" y="2909"/>
                      </a:cubicBezTo>
                      <a:cubicBezTo>
                        <a:pt x="13623" y="3622"/>
                        <a:pt x="14086" y="4442"/>
                        <a:pt x="14377" y="5314"/>
                      </a:cubicBezTo>
                      <a:cubicBezTo>
                        <a:pt x="14495" y="5763"/>
                        <a:pt x="14628" y="6212"/>
                        <a:pt x="14694" y="6688"/>
                      </a:cubicBezTo>
                      <a:cubicBezTo>
                        <a:pt x="14694" y="6688"/>
                        <a:pt x="14747" y="7019"/>
                        <a:pt x="14760" y="7349"/>
                      </a:cubicBezTo>
                      <a:lnTo>
                        <a:pt x="14760" y="8009"/>
                      </a:lnTo>
                      <a:lnTo>
                        <a:pt x="14786" y="8011"/>
                      </a:lnTo>
                      <a:lnTo>
                        <a:pt x="14786" y="8011"/>
                      </a:lnTo>
                      <a:cubicBezTo>
                        <a:pt x="14706" y="9848"/>
                        <a:pt x="13874" y="11670"/>
                        <a:pt x="12487" y="12939"/>
                      </a:cubicBezTo>
                      <a:cubicBezTo>
                        <a:pt x="11206" y="14133"/>
                        <a:pt x="9431" y="14836"/>
                        <a:pt x="7651" y="14836"/>
                      </a:cubicBezTo>
                      <a:cubicBezTo>
                        <a:pt x="7541" y="14836"/>
                        <a:pt x="7431" y="14833"/>
                        <a:pt x="7321" y="14828"/>
                      </a:cubicBezTo>
                      <a:cubicBezTo>
                        <a:pt x="5418" y="14762"/>
                        <a:pt x="3555" y="13890"/>
                        <a:pt x="2273" y="12463"/>
                      </a:cubicBezTo>
                      <a:cubicBezTo>
                        <a:pt x="991" y="11048"/>
                        <a:pt x="304" y="9093"/>
                        <a:pt x="424" y="7177"/>
                      </a:cubicBezTo>
                      <a:cubicBezTo>
                        <a:pt x="529" y="5275"/>
                        <a:pt x="1454" y="3411"/>
                        <a:pt x="2894" y="2169"/>
                      </a:cubicBezTo>
                      <a:cubicBezTo>
                        <a:pt x="4187" y="1032"/>
                        <a:pt x="5914" y="404"/>
                        <a:pt x="7623" y="404"/>
                      </a:cubicBezTo>
                      <a:close/>
                      <a:moveTo>
                        <a:pt x="7709" y="0"/>
                      </a:moveTo>
                      <a:cubicBezTo>
                        <a:pt x="5879" y="0"/>
                        <a:pt x="4045" y="701"/>
                        <a:pt x="2670" y="1918"/>
                      </a:cubicBezTo>
                      <a:cubicBezTo>
                        <a:pt x="1176" y="3226"/>
                        <a:pt x="239" y="5169"/>
                        <a:pt x="119" y="7164"/>
                      </a:cubicBezTo>
                      <a:cubicBezTo>
                        <a:pt x="1" y="9146"/>
                        <a:pt x="701" y="11194"/>
                        <a:pt x="2036" y="12687"/>
                      </a:cubicBezTo>
                      <a:cubicBezTo>
                        <a:pt x="3343" y="14181"/>
                        <a:pt x="5299" y="15132"/>
                        <a:pt x="7295" y="15250"/>
                      </a:cubicBezTo>
                      <a:cubicBezTo>
                        <a:pt x="7466" y="15263"/>
                        <a:pt x="7638" y="15269"/>
                        <a:pt x="7810" y="15269"/>
                      </a:cubicBezTo>
                      <a:cubicBezTo>
                        <a:pt x="9642" y="15269"/>
                        <a:pt x="11494" y="14568"/>
                        <a:pt x="12871" y="13348"/>
                      </a:cubicBezTo>
                      <a:cubicBezTo>
                        <a:pt x="14390" y="12026"/>
                        <a:pt x="15355" y="10071"/>
                        <a:pt x="15500" y="8062"/>
                      </a:cubicBezTo>
                      <a:lnTo>
                        <a:pt x="15256" y="8044"/>
                      </a:lnTo>
                      <a:lnTo>
                        <a:pt x="15256" y="8044"/>
                      </a:lnTo>
                      <a:lnTo>
                        <a:pt x="15513" y="8062"/>
                      </a:lnTo>
                      <a:cubicBezTo>
                        <a:pt x="15513" y="8062"/>
                        <a:pt x="15500" y="7666"/>
                        <a:pt x="15487" y="7283"/>
                      </a:cubicBezTo>
                      <a:cubicBezTo>
                        <a:pt x="15447" y="6899"/>
                        <a:pt x="15381" y="6517"/>
                        <a:pt x="15381" y="6517"/>
                      </a:cubicBezTo>
                      <a:cubicBezTo>
                        <a:pt x="15328" y="6279"/>
                        <a:pt x="15262" y="6041"/>
                        <a:pt x="15209" y="5803"/>
                      </a:cubicBezTo>
                      <a:cubicBezTo>
                        <a:pt x="15130" y="5565"/>
                        <a:pt x="15050" y="5328"/>
                        <a:pt x="14985" y="5090"/>
                      </a:cubicBezTo>
                      <a:cubicBezTo>
                        <a:pt x="14641" y="4151"/>
                        <a:pt x="14113" y="3279"/>
                        <a:pt x="13452" y="2539"/>
                      </a:cubicBezTo>
                      <a:cubicBezTo>
                        <a:pt x="12131" y="1046"/>
                        <a:pt x="10175" y="108"/>
                        <a:pt x="8179" y="16"/>
                      </a:cubicBezTo>
                      <a:cubicBezTo>
                        <a:pt x="8023" y="5"/>
                        <a:pt x="7866" y="0"/>
                        <a:pt x="77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99" name="Google Shape;13299;p32"/>
                <p:cNvSpPr/>
                <p:nvPr/>
              </p:nvSpPr>
              <p:spPr>
                <a:xfrm>
                  <a:off x="5840650" y="1194375"/>
                  <a:ext cx="188000" cy="182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0" h="7310" extrusionOk="0">
                      <a:moveTo>
                        <a:pt x="3577" y="413"/>
                      </a:moveTo>
                      <a:cubicBezTo>
                        <a:pt x="3676" y="413"/>
                        <a:pt x="3774" y="417"/>
                        <a:pt x="3872" y="427"/>
                      </a:cubicBezTo>
                      <a:cubicBezTo>
                        <a:pt x="4718" y="506"/>
                        <a:pt x="5484" y="929"/>
                        <a:pt x="6013" y="1563"/>
                      </a:cubicBezTo>
                      <a:cubicBezTo>
                        <a:pt x="6264" y="1880"/>
                        <a:pt x="6462" y="2250"/>
                        <a:pt x="6581" y="2633"/>
                      </a:cubicBezTo>
                      <a:cubicBezTo>
                        <a:pt x="6621" y="2831"/>
                        <a:pt x="6686" y="3016"/>
                        <a:pt x="6727" y="3228"/>
                      </a:cubicBezTo>
                      <a:lnTo>
                        <a:pt x="6753" y="3519"/>
                      </a:lnTo>
                      <a:cubicBezTo>
                        <a:pt x="6753" y="3663"/>
                        <a:pt x="6766" y="3809"/>
                        <a:pt x="6766" y="3809"/>
                      </a:cubicBezTo>
                      <a:lnTo>
                        <a:pt x="6792" y="3811"/>
                      </a:lnTo>
                      <a:lnTo>
                        <a:pt x="6792" y="3811"/>
                      </a:lnTo>
                      <a:cubicBezTo>
                        <a:pt x="6753" y="4629"/>
                        <a:pt x="6409" y="5422"/>
                        <a:pt x="5802" y="6003"/>
                      </a:cubicBezTo>
                      <a:cubicBezTo>
                        <a:pt x="5216" y="6562"/>
                        <a:pt x="4411" y="6889"/>
                        <a:pt x="3585" y="6889"/>
                      </a:cubicBezTo>
                      <a:cubicBezTo>
                        <a:pt x="3553" y="6889"/>
                        <a:pt x="3521" y="6888"/>
                        <a:pt x="3489" y="6887"/>
                      </a:cubicBezTo>
                      <a:cubicBezTo>
                        <a:pt x="2630" y="6848"/>
                        <a:pt x="1797" y="6478"/>
                        <a:pt x="1203" y="5830"/>
                      </a:cubicBezTo>
                      <a:cubicBezTo>
                        <a:pt x="622" y="5183"/>
                        <a:pt x="317" y="4311"/>
                        <a:pt x="370" y="3439"/>
                      </a:cubicBezTo>
                      <a:cubicBezTo>
                        <a:pt x="423" y="2567"/>
                        <a:pt x="833" y="1734"/>
                        <a:pt x="1494" y="1179"/>
                      </a:cubicBezTo>
                      <a:cubicBezTo>
                        <a:pt x="2078" y="678"/>
                        <a:pt x="2827" y="413"/>
                        <a:pt x="3577" y="413"/>
                      </a:cubicBezTo>
                      <a:close/>
                      <a:moveTo>
                        <a:pt x="3742" y="0"/>
                      </a:moveTo>
                      <a:cubicBezTo>
                        <a:pt x="2831" y="0"/>
                        <a:pt x="1944" y="329"/>
                        <a:pt x="1283" y="929"/>
                      </a:cubicBezTo>
                      <a:cubicBezTo>
                        <a:pt x="555" y="1563"/>
                        <a:pt x="120" y="2461"/>
                        <a:pt x="67" y="3413"/>
                      </a:cubicBezTo>
                      <a:cubicBezTo>
                        <a:pt x="0" y="4377"/>
                        <a:pt x="331" y="5328"/>
                        <a:pt x="965" y="6042"/>
                      </a:cubicBezTo>
                      <a:cubicBezTo>
                        <a:pt x="1600" y="6769"/>
                        <a:pt x="2498" y="7231"/>
                        <a:pt x="3462" y="7298"/>
                      </a:cubicBezTo>
                      <a:cubicBezTo>
                        <a:pt x="3561" y="7306"/>
                        <a:pt x="3659" y="7310"/>
                        <a:pt x="3758" y="7310"/>
                      </a:cubicBezTo>
                      <a:cubicBezTo>
                        <a:pt x="4635" y="7310"/>
                        <a:pt x="5494" y="6994"/>
                        <a:pt x="6172" y="6412"/>
                      </a:cubicBezTo>
                      <a:cubicBezTo>
                        <a:pt x="6924" y="5778"/>
                        <a:pt x="7414" y="4853"/>
                        <a:pt x="7493" y="3848"/>
                      </a:cubicBezTo>
                      <a:lnTo>
                        <a:pt x="7143" y="3829"/>
                      </a:lnTo>
                      <a:lnTo>
                        <a:pt x="7143" y="3829"/>
                      </a:lnTo>
                      <a:lnTo>
                        <a:pt x="7519" y="3848"/>
                      </a:lnTo>
                      <a:cubicBezTo>
                        <a:pt x="7519" y="3848"/>
                        <a:pt x="7506" y="3663"/>
                        <a:pt x="7479" y="3466"/>
                      </a:cubicBezTo>
                      <a:cubicBezTo>
                        <a:pt x="7453" y="3281"/>
                        <a:pt x="7414" y="3096"/>
                        <a:pt x="7414" y="3096"/>
                      </a:cubicBezTo>
                      <a:lnTo>
                        <a:pt x="7308" y="2752"/>
                      </a:lnTo>
                      <a:cubicBezTo>
                        <a:pt x="7268" y="2633"/>
                        <a:pt x="7215" y="2527"/>
                        <a:pt x="7189" y="2409"/>
                      </a:cubicBezTo>
                      <a:cubicBezTo>
                        <a:pt x="7017" y="1959"/>
                        <a:pt x="6753" y="1549"/>
                        <a:pt x="6422" y="1193"/>
                      </a:cubicBezTo>
                      <a:cubicBezTo>
                        <a:pt x="5775" y="479"/>
                        <a:pt x="4850" y="43"/>
                        <a:pt x="3899" y="4"/>
                      </a:cubicBezTo>
                      <a:cubicBezTo>
                        <a:pt x="3846" y="2"/>
                        <a:pt x="3794" y="0"/>
                        <a:pt x="374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0" name="Google Shape;13300;p32"/>
                <p:cNvSpPr/>
                <p:nvPr/>
              </p:nvSpPr>
              <p:spPr>
                <a:xfrm>
                  <a:off x="5704550" y="1308100"/>
                  <a:ext cx="640875" cy="38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35" h="15410" extrusionOk="0">
                      <a:moveTo>
                        <a:pt x="24921" y="0"/>
                      </a:moveTo>
                      <a:cubicBezTo>
                        <a:pt x="24776" y="2708"/>
                        <a:pt x="23983" y="5471"/>
                        <a:pt x="22463" y="7823"/>
                      </a:cubicBezTo>
                      <a:lnTo>
                        <a:pt x="21882" y="8695"/>
                      </a:lnTo>
                      <a:cubicBezTo>
                        <a:pt x="21671" y="8972"/>
                        <a:pt x="21433" y="9236"/>
                        <a:pt x="21221" y="9500"/>
                      </a:cubicBezTo>
                      <a:cubicBezTo>
                        <a:pt x="20786" y="10055"/>
                        <a:pt x="20257" y="10518"/>
                        <a:pt x="19768" y="11020"/>
                      </a:cubicBezTo>
                      <a:lnTo>
                        <a:pt x="18949" y="11681"/>
                      </a:lnTo>
                      <a:lnTo>
                        <a:pt x="18539" y="12011"/>
                      </a:lnTo>
                      <a:lnTo>
                        <a:pt x="18103" y="12302"/>
                      </a:lnTo>
                      <a:cubicBezTo>
                        <a:pt x="17800" y="12500"/>
                        <a:pt x="17509" y="12698"/>
                        <a:pt x="17218" y="12883"/>
                      </a:cubicBezTo>
                      <a:lnTo>
                        <a:pt x="16279" y="13372"/>
                      </a:lnTo>
                      <a:cubicBezTo>
                        <a:pt x="14110" y="14485"/>
                        <a:pt x="11651" y="15021"/>
                        <a:pt x="9232" y="15021"/>
                      </a:cubicBezTo>
                      <a:cubicBezTo>
                        <a:pt x="8867" y="15021"/>
                        <a:pt x="8502" y="15009"/>
                        <a:pt x="8140" y="14984"/>
                      </a:cubicBezTo>
                      <a:cubicBezTo>
                        <a:pt x="6753" y="14826"/>
                        <a:pt x="5379" y="14601"/>
                        <a:pt x="4084" y="14099"/>
                      </a:cubicBezTo>
                      <a:cubicBezTo>
                        <a:pt x="3423" y="13901"/>
                        <a:pt x="2815" y="13570"/>
                        <a:pt x="2194" y="13293"/>
                      </a:cubicBezTo>
                      <a:cubicBezTo>
                        <a:pt x="1890" y="13134"/>
                        <a:pt x="1586" y="12962"/>
                        <a:pt x="1269" y="12804"/>
                      </a:cubicBezTo>
                      <a:cubicBezTo>
                        <a:pt x="1269" y="12804"/>
                        <a:pt x="1045" y="12685"/>
                        <a:pt x="833" y="12566"/>
                      </a:cubicBezTo>
                      <a:lnTo>
                        <a:pt x="410" y="12302"/>
                      </a:lnTo>
                      <a:lnTo>
                        <a:pt x="0" y="12923"/>
                      </a:lnTo>
                      <a:cubicBezTo>
                        <a:pt x="0" y="12923"/>
                        <a:pt x="226" y="13082"/>
                        <a:pt x="476" y="13200"/>
                      </a:cubicBezTo>
                      <a:cubicBezTo>
                        <a:pt x="728" y="13319"/>
                        <a:pt x="965" y="13438"/>
                        <a:pt x="965" y="13438"/>
                      </a:cubicBezTo>
                      <a:cubicBezTo>
                        <a:pt x="1283" y="13584"/>
                        <a:pt x="1600" y="13729"/>
                        <a:pt x="1917" y="13887"/>
                      </a:cubicBezTo>
                      <a:cubicBezTo>
                        <a:pt x="2578" y="14139"/>
                        <a:pt x="3224" y="14456"/>
                        <a:pt x="3912" y="14627"/>
                      </a:cubicBezTo>
                      <a:cubicBezTo>
                        <a:pt x="5259" y="15103"/>
                        <a:pt x="6700" y="15288"/>
                        <a:pt x="8113" y="15393"/>
                      </a:cubicBezTo>
                      <a:cubicBezTo>
                        <a:pt x="8364" y="15404"/>
                        <a:pt x="8615" y="15409"/>
                        <a:pt x="8866" y="15409"/>
                      </a:cubicBezTo>
                      <a:cubicBezTo>
                        <a:pt x="11467" y="15409"/>
                        <a:pt x="14099" y="14843"/>
                        <a:pt x="16425" y="13649"/>
                      </a:cubicBezTo>
                      <a:lnTo>
                        <a:pt x="17377" y="13147"/>
                      </a:lnTo>
                      <a:cubicBezTo>
                        <a:pt x="17680" y="12962"/>
                        <a:pt x="17971" y="12765"/>
                        <a:pt x="18275" y="12566"/>
                      </a:cubicBezTo>
                      <a:lnTo>
                        <a:pt x="18724" y="12275"/>
                      </a:lnTo>
                      <a:lnTo>
                        <a:pt x="19147" y="11932"/>
                      </a:lnTo>
                      <a:lnTo>
                        <a:pt x="19979" y="11271"/>
                      </a:lnTo>
                      <a:cubicBezTo>
                        <a:pt x="20495" y="10769"/>
                        <a:pt x="21050" y="10307"/>
                        <a:pt x="21499" y="9738"/>
                      </a:cubicBezTo>
                      <a:cubicBezTo>
                        <a:pt x="21723" y="9474"/>
                        <a:pt x="21961" y="9210"/>
                        <a:pt x="22186" y="8919"/>
                      </a:cubicBezTo>
                      <a:lnTo>
                        <a:pt x="22807" y="8047"/>
                      </a:lnTo>
                      <a:cubicBezTo>
                        <a:pt x="24445" y="5695"/>
                        <a:pt x="25384" y="2867"/>
                        <a:pt x="25635" y="39"/>
                      </a:cubicBezTo>
                      <a:lnTo>
                        <a:pt x="2492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1" name="Google Shape;13301;p32"/>
                <p:cNvSpPr/>
                <p:nvPr/>
              </p:nvSpPr>
              <p:spPr>
                <a:xfrm>
                  <a:off x="5759075" y="1302150"/>
                  <a:ext cx="486925" cy="291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77" h="11668" extrusionOk="0">
                      <a:moveTo>
                        <a:pt x="18776" y="0"/>
                      </a:moveTo>
                      <a:cubicBezTo>
                        <a:pt x="18658" y="2048"/>
                        <a:pt x="18089" y="4109"/>
                        <a:pt x="16953" y="5880"/>
                      </a:cubicBezTo>
                      <a:lnTo>
                        <a:pt x="16517" y="6528"/>
                      </a:lnTo>
                      <a:cubicBezTo>
                        <a:pt x="16358" y="6739"/>
                        <a:pt x="16186" y="6937"/>
                        <a:pt x="16015" y="7148"/>
                      </a:cubicBezTo>
                      <a:cubicBezTo>
                        <a:pt x="15710" y="7571"/>
                        <a:pt x="15288" y="7902"/>
                        <a:pt x="14931" y="8285"/>
                      </a:cubicBezTo>
                      <a:lnTo>
                        <a:pt x="14324" y="8787"/>
                      </a:lnTo>
                      <a:lnTo>
                        <a:pt x="14006" y="9038"/>
                      </a:lnTo>
                      <a:lnTo>
                        <a:pt x="13676" y="9263"/>
                      </a:lnTo>
                      <a:cubicBezTo>
                        <a:pt x="13452" y="9395"/>
                        <a:pt x="13240" y="9553"/>
                        <a:pt x="13015" y="9685"/>
                      </a:cubicBezTo>
                      <a:lnTo>
                        <a:pt x="12315" y="10055"/>
                      </a:lnTo>
                      <a:cubicBezTo>
                        <a:pt x="12090" y="10187"/>
                        <a:pt x="11839" y="10293"/>
                        <a:pt x="11588" y="10386"/>
                      </a:cubicBezTo>
                      <a:cubicBezTo>
                        <a:pt x="11350" y="10478"/>
                        <a:pt x="11112" y="10598"/>
                        <a:pt x="10862" y="10677"/>
                      </a:cubicBezTo>
                      <a:cubicBezTo>
                        <a:pt x="10346" y="10809"/>
                        <a:pt x="9857" y="10994"/>
                        <a:pt x="9329" y="11060"/>
                      </a:cubicBezTo>
                      <a:cubicBezTo>
                        <a:pt x="8627" y="11222"/>
                        <a:pt x="7912" y="11267"/>
                        <a:pt x="7198" y="11267"/>
                      </a:cubicBezTo>
                      <a:cubicBezTo>
                        <a:pt x="6864" y="11267"/>
                        <a:pt x="6530" y="11257"/>
                        <a:pt x="6197" y="11245"/>
                      </a:cubicBezTo>
                      <a:cubicBezTo>
                        <a:pt x="5166" y="11112"/>
                        <a:pt x="4123" y="10954"/>
                        <a:pt x="3171" y="10571"/>
                      </a:cubicBezTo>
                      <a:cubicBezTo>
                        <a:pt x="2669" y="10425"/>
                        <a:pt x="2220" y="10148"/>
                        <a:pt x="1744" y="9950"/>
                      </a:cubicBezTo>
                      <a:cubicBezTo>
                        <a:pt x="1533" y="9831"/>
                        <a:pt x="1295" y="9699"/>
                        <a:pt x="1057" y="9580"/>
                      </a:cubicBezTo>
                      <a:cubicBezTo>
                        <a:pt x="1057" y="9580"/>
                        <a:pt x="899" y="9500"/>
                        <a:pt x="726" y="9408"/>
                      </a:cubicBezTo>
                      <a:cubicBezTo>
                        <a:pt x="568" y="9315"/>
                        <a:pt x="423" y="9210"/>
                        <a:pt x="423" y="9210"/>
                      </a:cubicBezTo>
                      <a:lnTo>
                        <a:pt x="0" y="9844"/>
                      </a:lnTo>
                      <a:cubicBezTo>
                        <a:pt x="0" y="9844"/>
                        <a:pt x="185" y="9950"/>
                        <a:pt x="370" y="10043"/>
                      </a:cubicBezTo>
                      <a:cubicBezTo>
                        <a:pt x="555" y="10135"/>
                        <a:pt x="753" y="10214"/>
                        <a:pt x="753" y="10214"/>
                      </a:cubicBezTo>
                      <a:cubicBezTo>
                        <a:pt x="991" y="10320"/>
                        <a:pt x="1228" y="10425"/>
                        <a:pt x="1480" y="10545"/>
                      </a:cubicBezTo>
                      <a:cubicBezTo>
                        <a:pt x="1982" y="10730"/>
                        <a:pt x="2458" y="10980"/>
                        <a:pt x="2986" y="11100"/>
                      </a:cubicBezTo>
                      <a:cubicBezTo>
                        <a:pt x="4017" y="11456"/>
                        <a:pt x="5101" y="11575"/>
                        <a:pt x="6170" y="11667"/>
                      </a:cubicBezTo>
                      <a:cubicBezTo>
                        <a:pt x="7254" y="11667"/>
                        <a:pt x="8337" y="11655"/>
                        <a:pt x="9394" y="11390"/>
                      </a:cubicBezTo>
                      <a:cubicBezTo>
                        <a:pt x="9937" y="11311"/>
                        <a:pt x="10439" y="11112"/>
                        <a:pt x="10967" y="10968"/>
                      </a:cubicBezTo>
                      <a:cubicBezTo>
                        <a:pt x="11218" y="10888"/>
                        <a:pt x="11456" y="10769"/>
                        <a:pt x="11707" y="10663"/>
                      </a:cubicBezTo>
                      <a:cubicBezTo>
                        <a:pt x="11958" y="10571"/>
                        <a:pt x="12222" y="10466"/>
                        <a:pt x="12447" y="10333"/>
                      </a:cubicBezTo>
                      <a:lnTo>
                        <a:pt x="13173" y="9950"/>
                      </a:lnTo>
                      <a:cubicBezTo>
                        <a:pt x="13399" y="9818"/>
                        <a:pt x="13623" y="9659"/>
                        <a:pt x="13848" y="9514"/>
                      </a:cubicBezTo>
                      <a:lnTo>
                        <a:pt x="14191" y="9289"/>
                      </a:lnTo>
                      <a:lnTo>
                        <a:pt x="14509" y="9038"/>
                      </a:lnTo>
                      <a:lnTo>
                        <a:pt x="15156" y="8536"/>
                      </a:lnTo>
                      <a:cubicBezTo>
                        <a:pt x="15526" y="8153"/>
                        <a:pt x="15962" y="7809"/>
                        <a:pt x="16292" y="7386"/>
                      </a:cubicBezTo>
                      <a:cubicBezTo>
                        <a:pt x="16477" y="7175"/>
                        <a:pt x="16662" y="6977"/>
                        <a:pt x="16834" y="6766"/>
                      </a:cubicBezTo>
                      <a:lnTo>
                        <a:pt x="17296" y="6105"/>
                      </a:lnTo>
                      <a:cubicBezTo>
                        <a:pt x="18552" y="4334"/>
                        <a:pt x="19265" y="2207"/>
                        <a:pt x="19477" y="39"/>
                      </a:cubicBezTo>
                      <a:lnTo>
                        <a:pt x="1877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2" name="Google Shape;13302;p32"/>
                <p:cNvSpPr/>
                <p:nvPr/>
              </p:nvSpPr>
              <p:spPr>
                <a:xfrm>
                  <a:off x="5521550" y="915000"/>
                  <a:ext cx="232925" cy="715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17" h="28634" extrusionOk="0">
                      <a:moveTo>
                        <a:pt x="8973" y="0"/>
                      </a:moveTo>
                      <a:lnTo>
                        <a:pt x="8048" y="581"/>
                      </a:lnTo>
                      <a:cubicBezTo>
                        <a:pt x="7757" y="779"/>
                        <a:pt x="7493" y="1004"/>
                        <a:pt x="7202" y="1189"/>
                      </a:cubicBezTo>
                      <a:cubicBezTo>
                        <a:pt x="6594" y="1572"/>
                        <a:pt x="6078" y="2074"/>
                        <a:pt x="5537" y="2523"/>
                      </a:cubicBezTo>
                      <a:lnTo>
                        <a:pt x="4783" y="3277"/>
                      </a:lnTo>
                      <a:lnTo>
                        <a:pt x="4401" y="3660"/>
                      </a:lnTo>
                      <a:lnTo>
                        <a:pt x="4070" y="4070"/>
                      </a:lnTo>
                      <a:lnTo>
                        <a:pt x="3396" y="4902"/>
                      </a:lnTo>
                      <a:lnTo>
                        <a:pt x="2789" y="5788"/>
                      </a:lnTo>
                      <a:cubicBezTo>
                        <a:pt x="1203" y="8179"/>
                        <a:pt x="344" y="11020"/>
                        <a:pt x="132" y="13861"/>
                      </a:cubicBezTo>
                      <a:cubicBezTo>
                        <a:pt x="0" y="16702"/>
                        <a:pt x="516" y="19635"/>
                        <a:pt x="1797" y="22199"/>
                      </a:cubicBezTo>
                      <a:lnTo>
                        <a:pt x="2287" y="23150"/>
                      </a:lnTo>
                      <a:lnTo>
                        <a:pt x="2854" y="24061"/>
                      </a:lnTo>
                      <a:lnTo>
                        <a:pt x="3145" y="24511"/>
                      </a:lnTo>
                      <a:lnTo>
                        <a:pt x="3476" y="24934"/>
                      </a:lnTo>
                      <a:lnTo>
                        <a:pt x="4136" y="25779"/>
                      </a:lnTo>
                      <a:cubicBezTo>
                        <a:pt x="4639" y="26295"/>
                        <a:pt x="5088" y="26850"/>
                        <a:pt x="5643" y="27312"/>
                      </a:cubicBezTo>
                      <a:cubicBezTo>
                        <a:pt x="5920" y="27537"/>
                        <a:pt x="6184" y="27788"/>
                        <a:pt x="6462" y="27999"/>
                      </a:cubicBezTo>
                      <a:lnTo>
                        <a:pt x="7334" y="28633"/>
                      </a:lnTo>
                      <a:lnTo>
                        <a:pt x="7717" y="28039"/>
                      </a:lnTo>
                      <a:lnTo>
                        <a:pt x="6871" y="27471"/>
                      </a:lnTo>
                      <a:cubicBezTo>
                        <a:pt x="6594" y="27259"/>
                        <a:pt x="6330" y="27035"/>
                        <a:pt x="6066" y="26824"/>
                      </a:cubicBezTo>
                      <a:cubicBezTo>
                        <a:pt x="5511" y="26413"/>
                        <a:pt x="5061" y="25885"/>
                        <a:pt x="4559" y="25409"/>
                      </a:cubicBezTo>
                      <a:lnTo>
                        <a:pt x="3885" y="24616"/>
                      </a:lnTo>
                      <a:lnTo>
                        <a:pt x="3555" y="24220"/>
                      </a:lnTo>
                      <a:lnTo>
                        <a:pt x="3264" y="23784"/>
                      </a:lnTo>
                      <a:lnTo>
                        <a:pt x="2683" y="22925"/>
                      </a:lnTo>
                      <a:lnTo>
                        <a:pt x="2167" y="22014"/>
                      </a:lnTo>
                      <a:cubicBezTo>
                        <a:pt x="846" y="19542"/>
                        <a:pt x="304" y="16676"/>
                        <a:pt x="437" y="13874"/>
                      </a:cubicBezTo>
                      <a:cubicBezTo>
                        <a:pt x="648" y="11086"/>
                        <a:pt x="1533" y="8311"/>
                        <a:pt x="3145" y="6025"/>
                      </a:cubicBezTo>
                      <a:lnTo>
                        <a:pt x="3753" y="5180"/>
                      </a:lnTo>
                      <a:lnTo>
                        <a:pt x="4427" y="4400"/>
                      </a:lnTo>
                      <a:lnTo>
                        <a:pt x="4771" y="4003"/>
                      </a:lnTo>
                      <a:lnTo>
                        <a:pt x="5153" y="3647"/>
                      </a:lnTo>
                      <a:lnTo>
                        <a:pt x="5907" y="2946"/>
                      </a:lnTo>
                      <a:cubicBezTo>
                        <a:pt x="6462" y="2523"/>
                        <a:pt x="6977" y="2074"/>
                        <a:pt x="7572" y="1731"/>
                      </a:cubicBezTo>
                      <a:cubicBezTo>
                        <a:pt x="7863" y="1559"/>
                        <a:pt x="8153" y="1334"/>
                        <a:pt x="8444" y="1149"/>
                      </a:cubicBezTo>
                      <a:lnTo>
                        <a:pt x="9316" y="673"/>
                      </a:lnTo>
                      <a:lnTo>
                        <a:pt x="8973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3" name="Google Shape;13303;p32"/>
                <p:cNvSpPr/>
                <p:nvPr/>
              </p:nvSpPr>
              <p:spPr>
                <a:xfrm>
                  <a:off x="5623625" y="1003850"/>
                  <a:ext cx="175775" cy="543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1" h="21750" extrusionOk="0">
                      <a:moveTo>
                        <a:pt x="6687" y="0"/>
                      </a:moveTo>
                      <a:lnTo>
                        <a:pt x="5986" y="449"/>
                      </a:lnTo>
                      <a:cubicBezTo>
                        <a:pt x="5774" y="608"/>
                        <a:pt x="5577" y="780"/>
                        <a:pt x="5352" y="939"/>
                      </a:cubicBezTo>
                      <a:cubicBezTo>
                        <a:pt x="4890" y="1216"/>
                        <a:pt x="4520" y="1612"/>
                        <a:pt x="4097" y="1943"/>
                      </a:cubicBezTo>
                      <a:lnTo>
                        <a:pt x="3528" y="2524"/>
                      </a:lnTo>
                      <a:lnTo>
                        <a:pt x="3237" y="2815"/>
                      </a:lnTo>
                      <a:lnTo>
                        <a:pt x="2987" y="3132"/>
                      </a:lnTo>
                      <a:lnTo>
                        <a:pt x="2471" y="3766"/>
                      </a:lnTo>
                      <a:lnTo>
                        <a:pt x="2022" y="4440"/>
                      </a:lnTo>
                      <a:cubicBezTo>
                        <a:pt x="1863" y="4651"/>
                        <a:pt x="1731" y="4889"/>
                        <a:pt x="1613" y="5127"/>
                      </a:cubicBezTo>
                      <a:cubicBezTo>
                        <a:pt x="1493" y="5365"/>
                        <a:pt x="1348" y="5603"/>
                        <a:pt x="1229" y="5840"/>
                      </a:cubicBezTo>
                      <a:cubicBezTo>
                        <a:pt x="1031" y="6356"/>
                        <a:pt x="780" y="6832"/>
                        <a:pt x="647" y="7360"/>
                      </a:cubicBezTo>
                      <a:cubicBezTo>
                        <a:pt x="265" y="8377"/>
                        <a:pt x="133" y="9461"/>
                        <a:pt x="27" y="10532"/>
                      </a:cubicBezTo>
                      <a:cubicBezTo>
                        <a:pt x="1" y="11615"/>
                        <a:pt x="1" y="12711"/>
                        <a:pt x="251" y="13769"/>
                      </a:cubicBezTo>
                      <a:cubicBezTo>
                        <a:pt x="318" y="14311"/>
                        <a:pt x="515" y="14813"/>
                        <a:pt x="647" y="15341"/>
                      </a:cubicBezTo>
                      <a:cubicBezTo>
                        <a:pt x="741" y="15592"/>
                        <a:pt x="846" y="15844"/>
                        <a:pt x="938" y="16094"/>
                      </a:cubicBezTo>
                      <a:cubicBezTo>
                        <a:pt x="1031" y="16358"/>
                        <a:pt x="1137" y="16610"/>
                        <a:pt x="1269" y="16848"/>
                      </a:cubicBezTo>
                      <a:lnTo>
                        <a:pt x="1625" y="17574"/>
                      </a:lnTo>
                      <a:lnTo>
                        <a:pt x="2062" y="18261"/>
                      </a:lnTo>
                      <a:lnTo>
                        <a:pt x="2273" y="18605"/>
                      </a:lnTo>
                      <a:lnTo>
                        <a:pt x="2524" y="18936"/>
                      </a:lnTo>
                      <a:lnTo>
                        <a:pt x="3026" y="19582"/>
                      </a:lnTo>
                      <a:cubicBezTo>
                        <a:pt x="3410" y="19966"/>
                        <a:pt x="3739" y="20402"/>
                        <a:pt x="4162" y="20745"/>
                      </a:cubicBezTo>
                      <a:cubicBezTo>
                        <a:pt x="4374" y="20918"/>
                        <a:pt x="4572" y="21103"/>
                        <a:pt x="4770" y="21274"/>
                      </a:cubicBezTo>
                      <a:lnTo>
                        <a:pt x="5431" y="21750"/>
                      </a:lnTo>
                      <a:lnTo>
                        <a:pt x="5827" y="21168"/>
                      </a:lnTo>
                      <a:lnTo>
                        <a:pt x="5180" y="20745"/>
                      </a:lnTo>
                      <a:cubicBezTo>
                        <a:pt x="4969" y="20587"/>
                        <a:pt x="4784" y="20415"/>
                        <a:pt x="4572" y="20257"/>
                      </a:cubicBezTo>
                      <a:cubicBezTo>
                        <a:pt x="4162" y="19952"/>
                        <a:pt x="3819" y="19556"/>
                        <a:pt x="3436" y="19200"/>
                      </a:cubicBezTo>
                      <a:lnTo>
                        <a:pt x="2934" y="18605"/>
                      </a:lnTo>
                      <a:lnTo>
                        <a:pt x="2682" y="18314"/>
                      </a:lnTo>
                      <a:lnTo>
                        <a:pt x="2471" y="17984"/>
                      </a:lnTo>
                      <a:lnTo>
                        <a:pt x="2022" y="17336"/>
                      </a:lnTo>
                      <a:lnTo>
                        <a:pt x="1639" y="16649"/>
                      </a:lnTo>
                      <a:cubicBezTo>
                        <a:pt x="1507" y="16425"/>
                        <a:pt x="1401" y="16187"/>
                        <a:pt x="1295" y="15949"/>
                      </a:cubicBezTo>
                      <a:cubicBezTo>
                        <a:pt x="1202" y="15698"/>
                        <a:pt x="1084" y="15460"/>
                        <a:pt x="991" y="15222"/>
                      </a:cubicBezTo>
                      <a:cubicBezTo>
                        <a:pt x="859" y="14720"/>
                        <a:pt x="647" y="14218"/>
                        <a:pt x="568" y="13703"/>
                      </a:cubicBezTo>
                      <a:cubicBezTo>
                        <a:pt x="318" y="12672"/>
                        <a:pt x="318" y="11602"/>
                        <a:pt x="330" y="10558"/>
                      </a:cubicBezTo>
                      <a:cubicBezTo>
                        <a:pt x="436" y="9501"/>
                        <a:pt x="582" y="8444"/>
                        <a:pt x="965" y="7466"/>
                      </a:cubicBezTo>
                      <a:cubicBezTo>
                        <a:pt x="1097" y="6950"/>
                        <a:pt x="1361" y="6488"/>
                        <a:pt x="1560" y="6013"/>
                      </a:cubicBezTo>
                      <a:cubicBezTo>
                        <a:pt x="1678" y="5775"/>
                        <a:pt x="1824" y="5550"/>
                        <a:pt x="1956" y="5326"/>
                      </a:cubicBezTo>
                      <a:cubicBezTo>
                        <a:pt x="2075" y="5100"/>
                        <a:pt x="2207" y="4876"/>
                        <a:pt x="2379" y="4665"/>
                      </a:cubicBezTo>
                      <a:lnTo>
                        <a:pt x="2828" y="4031"/>
                      </a:lnTo>
                      <a:lnTo>
                        <a:pt x="3357" y="3449"/>
                      </a:lnTo>
                      <a:lnTo>
                        <a:pt x="3607" y="3159"/>
                      </a:lnTo>
                      <a:lnTo>
                        <a:pt x="3898" y="2894"/>
                      </a:lnTo>
                      <a:lnTo>
                        <a:pt x="4467" y="2366"/>
                      </a:lnTo>
                      <a:cubicBezTo>
                        <a:pt x="4890" y="2061"/>
                        <a:pt x="5272" y="1718"/>
                        <a:pt x="5721" y="1467"/>
                      </a:cubicBezTo>
                      <a:cubicBezTo>
                        <a:pt x="5947" y="1348"/>
                        <a:pt x="6144" y="1177"/>
                        <a:pt x="6369" y="1031"/>
                      </a:cubicBezTo>
                      <a:lnTo>
                        <a:pt x="7030" y="674"/>
                      </a:lnTo>
                      <a:lnTo>
                        <a:pt x="6687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4" name="Google Shape;13304;p32"/>
                <p:cNvSpPr/>
                <p:nvPr/>
              </p:nvSpPr>
              <p:spPr>
                <a:xfrm>
                  <a:off x="5746175" y="875075"/>
                  <a:ext cx="599925" cy="434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97" h="17361" extrusionOk="0">
                      <a:moveTo>
                        <a:pt x="7203" y="1"/>
                      </a:moveTo>
                      <a:cubicBezTo>
                        <a:pt x="4719" y="1"/>
                        <a:pt x="2221" y="523"/>
                        <a:pt x="0" y="1610"/>
                      </a:cubicBezTo>
                      <a:lnTo>
                        <a:pt x="317" y="2244"/>
                      </a:lnTo>
                      <a:cubicBezTo>
                        <a:pt x="2591" y="1027"/>
                        <a:pt x="5203" y="440"/>
                        <a:pt x="7824" y="440"/>
                      </a:cubicBezTo>
                      <a:cubicBezTo>
                        <a:pt x="7991" y="440"/>
                        <a:pt x="8158" y="442"/>
                        <a:pt x="8325" y="447"/>
                      </a:cubicBezTo>
                      <a:cubicBezTo>
                        <a:pt x="11100" y="606"/>
                        <a:pt x="13901" y="1451"/>
                        <a:pt x="16226" y="3037"/>
                      </a:cubicBezTo>
                      <a:lnTo>
                        <a:pt x="17086" y="3632"/>
                      </a:lnTo>
                      <a:cubicBezTo>
                        <a:pt x="17363" y="3856"/>
                        <a:pt x="17627" y="4081"/>
                        <a:pt x="17891" y="4319"/>
                      </a:cubicBezTo>
                      <a:lnTo>
                        <a:pt x="18302" y="4663"/>
                      </a:lnTo>
                      <a:lnTo>
                        <a:pt x="18658" y="5033"/>
                      </a:lnTo>
                      <a:lnTo>
                        <a:pt x="19385" y="5785"/>
                      </a:lnTo>
                      <a:cubicBezTo>
                        <a:pt x="19821" y="6354"/>
                        <a:pt x="20296" y="6869"/>
                        <a:pt x="20640" y="7464"/>
                      </a:cubicBezTo>
                      <a:cubicBezTo>
                        <a:pt x="20839" y="7767"/>
                        <a:pt x="21036" y="8058"/>
                        <a:pt x="21209" y="8362"/>
                      </a:cubicBezTo>
                      <a:lnTo>
                        <a:pt x="21684" y="9287"/>
                      </a:lnTo>
                      <a:cubicBezTo>
                        <a:pt x="21843" y="9591"/>
                        <a:pt x="21961" y="9922"/>
                        <a:pt x="22093" y="10239"/>
                      </a:cubicBezTo>
                      <a:cubicBezTo>
                        <a:pt x="22213" y="10569"/>
                        <a:pt x="22358" y="10886"/>
                        <a:pt x="22451" y="11217"/>
                      </a:cubicBezTo>
                      <a:cubicBezTo>
                        <a:pt x="22636" y="11890"/>
                        <a:pt x="22860" y="12551"/>
                        <a:pt x="22953" y="13225"/>
                      </a:cubicBezTo>
                      <a:cubicBezTo>
                        <a:pt x="23006" y="13569"/>
                        <a:pt x="23085" y="13912"/>
                        <a:pt x="23111" y="14256"/>
                      </a:cubicBezTo>
                      <a:lnTo>
                        <a:pt x="23191" y="15286"/>
                      </a:lnTo>
                      <a:cubicBezTo>
                        <a:pt x="23217" y="15616"/>
                        <a:pt x="23230" y="15973"/>
                        <a:pt x="23230" y="16317"/>
                      </a:cubicBezTo>
                      <a:lnTo>
                        <a:pt x="23243" y="17321"/>
                      </a:lnTo>
                      <a:lnTo>
                        <a:pt x="23996" y="17360"/>
                      </a:lnTo>
                      <a:lnTo>
                        <a:pt x="23931" y="16264"/>
                      </a:lnTo>
                      <a:cubicBezTo>
                        <a:pt x="23917" y="15921"/>
                        <a:pt x="23878" y="15577"/>
                        <a:pt x="23837" y="15220"/>
                      </a:cubicBezTo>
                      <a:lnTo>
                        <a:pt x="23719" y="14163"/>
                      </a:lnTo>
                      <a:cubicBezTo>
                        <a:pt x="23666" y="13806"/>
                        <a:pt x="23573" y="13463"/>
                        <a:pt x="23494" y="13119"/>
                      </a:cubicBezTo>
                      <a:cubicBezTo>
                        <a:pt x="23376" y="12418"/>
                        <a:pt x="23124" y="11745"/>
                        <a:pt x="22913" y="11058"/>
                      </a:cubicBezTo>
                      <a:cubicBezTo>
                        <a:pt x="22807" y="10714"/>
                        <a:pt x="22648" y="10397"/>
                        <a:pt x="22516" y="10066"/>
                      </a:cubicBezTo>
                      <a:cubicBezTo>
                        <a:pt x="22371" y="9737"/>
                        <a:pt x="22239" y="9406"/>
                        <a:pt x="22054" y="9102"/>
                      </a:cubicBezTo>
                      <a:lnTo>
                        <a:pt x="21538" y="8164"/>
                      </a:lnTo>
                      <a:cubicBezTo>
                        <a:pt x="21353" y="7847"/>
                        <a:pt x="21142" y="7556"/>
                        <a:pt x="20957" y="7265"/>
                      </a:cubicBezTo>
                      <a:cubicBezTo>
                        <a:pt x="20574" y="6657"/>
                        <a:pt x="20085" y="6129"/>
                        <a:pt x="19636" y="5574"/>
                      </a:cubicBezTo>
                      <a:lnTo>
                        <a:pt x="18896" y="4807"/>
                      </a:lnTo>
                      <a:lnTo>
                        <a:pt x="18513" y="4425"/>
                      </a:lnTo>
                      <a:lnTo>
                        <a:pt x="18103" y="4081"/>
                      </a:lnTo>
                      <a:cubicBezTo>
                        <a:pt x="17826" y="3843"/>
                        <a:pt x="17562" y="3618"/>
                        <a:pt x="17271" y="3394"/>
                      </a:cubicBezTo>
                      <a:lnTo>
                        <a:pt x="16399" y="2773"/>
                      </a:lnTo>
                      <a:cubicBezTo>
                        <a:pt x="14020" y="1174"/>
                        <a:pt x="11193" y="276"/>
                        <a:pt x="8351" y="38"/>
                      </a:cubicBezTo>
                      <a:cubicBezTo>
                        <a:pt x="7969" y="13"/>
                        <a:pt x="7586" y="1"/>
                        <a:pt x="7203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05" name="Google Shape;13305;p32"/>
                <p:cNvSpPr/>
                <p:nvPr/>
              </p:nvSpPr>
              <p:spPr>
                <a:xfrm>
                  <a:off x="5791100" y="974425"/>
                  <a:ext cx="455575" cy="329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223" h="13163" extrusionOk="0">
                      <a:moveTo>
                        <a:pt x="5442" y="1"/>
                      </a:moveTo>
                      <a:cubicBezTo>
                        <a:pt x="3563" y="1"/>
                        <a:pt x="1678" y="369"/>
                        <a:pt x="0" y="1191"/>
                      </a:cubicBezTo>
                      <a:lnTo>
                        <a:pt x="317" y="1825"/>
                      </a:lnTo>
                      <a:cubicBezTo>
                        <a:pt x="2037" y="876"/>
                        <a:pt x="4023" y="448"/>
                        <a:pt x="6032" y="448"/>
                      </a:cubicBezTo>
                      <a:cubicBezTo>
                        <a:pt x="6122" y="448"/>
                        <a:pt x="6213" y="449"/>
                        <a:pt x="6304" y="451"/>
                      </a:cubicBezTo>
                      <a:cubicBezTo>
                        <a:pt x="7347" y="530"/>
                        <a:pt x="8404" y="662"/>
                        <a:pt x="9396" y="1018"/>
                      </a:cubicBezTo>
                      <a:cubicBezTo>
                        <a:pt x="9910" y="1151"/>
                        <a:pt x="10386" y="1388"/>
                        <a:pt x="10876" y="1587"/>
                      </a:cubicBezTo>
                      <a:cubicBezTo>
                        <a:pt x="11113" y="1706"/>
                        <a:pt x="11338" y="1851"/>
                        <a:pt x="11563" y="1970"/>
                      </a:cubicBezTo>
                      <a:cubicBezTo>
                        <a:pt x="11801" y="2089"/>
                        <a:pt x="12025" y="2221"/>
                        <a:pt x="12236" y="2380"/>
                      </a:cubicBezTo>
                      <a:lnTo>
                        <a:pt x="12897" y="2829"/>
                      </a:lnTo>
                      <a:lnTo>
                        <a:pt x="13492" y="3344"/>
                      </a:lnTo>
                      <a:lnTo>
                        <a:pt x="13795" y="3596"/>
                      </a:lnTo>
                      <a:lnTo>
                        <a:pt x="14073" y="3886"/>
                      </a:lnTo>
                      <a:lnTo>
                        <a:pt x="14614" y="4454"/>
                      </a:lnTo>
                      <a:cubicBezTo>
                        <a:pt x="14932" y="4891"/>
                        <a:pt x="15302" y="5261"/>
                        <a:pt x="15553" y="5722"/>
                      </a:cubicBezTo>
                      <a:cubicBezTo>
                        <a:pt x="15698" y="5948"/>
                        <a:pt x="15844" y="6159"/>
                        <a:pt x="15976" y="6397"/>
                      </a:cubicBezTo>
                      <a:lnTo>
                        <a:pt x="16320" y="7097"/>
                      </a:lnTo>
                      <a:cubicBezTo>
                        <a:pt x="16452" y="7322"/>
                        <a:pt x="16531" y="7572"/>
                        <a:pt x="16623" y="7810"/>
                      </a:cubicBezTo>
                      <a:cubicBezTo>
                        <a:pt x="16716" y="8062"/>
                        <a:pt x="16822" y="8300"/>
                        <a:pt x="16901" y="8550"/>
                      </a:cubicBezTo>
                      <a:cubicBezTo>
                        <a:pt x="17019" y="9052"/>
                        <a:pt x="17204" y="9542"/>
                        <a:pt x="17257" y="10057"/>
                      </a:cubicBezTo>
                      <a:cubicBezTo>
                        <a:pt x="17297" y="10308"/>
                        <a:pt x="17350" y="10559"/>
                        <a:pt x="17377" y="10810"/>
                      </a:cubicBezTo>
                      <a:lnTo>
                        <a:pt x="17429" y="11589"/>
                      </a:lnTo>
                      <a:cubicBezTo>
                        <a:pt x="17442" y="11841"/>
                        <a:pt x="17456" y="12105"/>
                        <a:pt x="17456" y="12369"/>
                      </a:cubicBezTo>
                      <a:lnTo>
                        <a:pt x="17469" y="13109"/>
                      </a:lnTo>
                      <a:lnTo>
                        <a:pt x="18222" y="13162"/>
                      </a:lnTo>
                      <a:lnTo>
                        <a:pt x="18156" y="12317"/>
                      </a:lnTo>
                      <a:cubicBezTo>
                        <a:pt x="18143" y="12052"/>
                        <a:pt x="18103" y="11801"/>
                        <a:pt x="18076" y="11524"/>
                      </a:cubicBezTo>
                      <a:lnTo>
                        <a:pt x="17971" y="10731"/>
                      </a:lnTo>
                      <a:cubicBezTo>
                        <a:pt x="17932" y="10467"/>
                        <a:pt x="17852" y="10202"/>
                        <a:pt x="17799" y="9938"/>
                      </a:cubicBezTo>
                      <a:cubicBezTo>
                        <a:pt x="17720" y="9410"/>
                        <a:pt x="17509" y="8894"/>
                        <a:pt x="17363" y="8379"/>
                      </a:cubicBezTo>
                      <a:cubicBezTo>
                        <a:pt x="17271" y="8127"/>
                        <a:pt x="17151" y="7889"/>
                        <a:pt x="17046" y="7639"/>
                      </a:cubicBezTo>
                      <a:cubicBezTo>
                        <a:pt x="16940" y="7387"/>
                        <a:pt x="16848" y="7137"/>
                        <a:pt x="16702" y="6912"/>
                      </a:cubicBezTo>
                      <a:lnTo>
                        <a:pt x="16306" y="6198"/>
                      </a:lnTo>
                      <a:cubicBezTo>
                        <a:pt x="16174" y="5960"/>
                        <a:pt x="16002" y="5749"/>
                        <a:pt x="15857" y="5525"/>
                      </a:cubicBezTo>
                      <a:cubicBezTo>
                        <a:pt x="15580" y="5049"/>
                        <a:pt x="15196" y="4665"/>
                        <a:pt x="14866" y="4243"/>
                      </a:cubicBezTo>
                      <a:lnTo>
                        <a:pt x="14297" y="3661"/>
                      </a:lnTo>
                      <a:lnTo>
                        <a:pt x="14007" y="3370"/>
                      </a:lnTo>
                      <a:lnTo>
                        <a:pt x="13703" y="3106"/>
                      </a:lnTo>
                      <a:lnTo>
                        <a:pt x="13082" y="2591"/>
                      </a:lnTo>
                      <a:lnTo>
                        <a:pt x="12408" y="2128"/>
                      </a:lnTo>
                      <a:cubicBezTo>
                        <a:pt x="12197" y="1957"/>
                        <a:pt x="11959" y="1838"/>
                        <a:pt x="11721" y="1706"/>
                      </a:cubicBezTo>
                      <a:cubicBezTo>
                        <a:pt x="11483" y="1573"/>
                        <a:pt x="11246" y="1429"/>
                        <a:pt x="11008" y="1309"/>
                      </a:cubicBezTo>
                      <a:cubicBezTo>
                        <a:pt x="10506" y="1111"/>
                        <a:pt x="10030" y="847"/>
                        <a:pt x="9501" y="701"/>
                      </a:cubicBezTo>
                      <a:cubicBezTo>
                        <a:pt x="8483" y="319"/>
                        <a:pt x="7400" y="160"/>
                        <a:pt x="6330" y="28"/>
                      </a:cubicBezTo>
                      <a:cubicBezTo>
                        <a:pt x="6035" y="10"/>
                        <a:pt x="5738" y="1"/>
                        <a:pt x="5442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 w="5275" cap="flat" cmpd="sng">
                  <a:solidFill>
                    <a:schemeClr val="lt2"/>
                  </a:solidFill>
                  <a:prstDash val="solid"/>
                  <a:miter lim="1057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3306" name="Google Shape;13306;p32"/>
            <p:cNvGrpSpPr/>
            <p:nvPr/>
          </p:nvGrpSpPr>
          <p:grpSpPr>
            <a:xfrm>
              <a:off x="8780395" y="3903922"/>
              <a:ext cx="854301" cy="874148"/>
              <a:chOff x="3284475" y="2919150"/>
              <a:chExt cx="1429075" cy="1462275"/>
            </a:xfrm>
          </p:grpSpPr>
          <p:sp>
            <p:nvSpPr>
              <p:cNvPr id="13307" name="Google Shape;13307;p32"/>
              <p:cNvSpPr/>
              <p:nvPr/>
            </p:nvSpPr>
            <p:spPr>
              <a:xfrm>
                <a:off x="4328700" y="3840775"/>
                <a:ext cx="159900" cy="346900"/>
              </a:xfrm>
              <a:custGeom>
                <a:avLst/>
                <a:gdLst/>
                <a:ahLst/>
                <a:cxnLst/>
                <a:rect l="l" t="t" r="r" b="b"/>
                <a:pathLst>
                  <a:path w="6396" h="13876" extrusionOk="0">
                    <a:moveTo>
                      <a:pt x="1930" y="1"/>
                    </a:moveTo>
                    <a:cubicBezTo>
                      <a:pt x="1678" y="543"/>
                      <a:pt x="1440" y="1085"/>
                      <a:pt x="1190" y="1639"/>
                    </a:cubicBezTo>
                    <a:cubicBezTo>
                      <a:pt x="885" y="2155"/>
                      <a:pt x="582" y="2684"/>
                      <a:pt x="291" y="3199"/>
                    </a:cubicBezTo>
                    <a:cubicBezTo>
                      <a:pt x="291" y="3212"/>
                      <a:pt x="92" y="3463"/>
                      <a:pt x="92" y="3463"/>
                    </a:cubicBezTo>
                    <a:cubicBezTo>
                      <a:pt x="66" y="3516"/>
                      <a:pt x="0" y="3556"/>
                      <a:pt x="13" y="3609"/>
                    </a:cubicBezTo>
                    <a:lnTo>
                      <a:pt x="145" y="3741"/>
                    </a:lnTo>
                    <a:lnTo>
                      <a:pt x="542" y="4164"/>
                    </a:lnTo>
                    <a:lnTo>
                      <a:pt x="1202" y="4877"/>
                    </a:lnTo>
                    <a:lnTo>
                      <a:pt x="1863" y="5604"/>
                    </a:lnTo>
                    <a:cubicBezTo>
                      <a:pt x="2074" y="5841"/>
                      <a:pt x="2247" y="6132"/>
                      <a:pt x="2432" y="6396"/>
                    </a:cubicBezTo>
                    <a:cubicBezTo>
                      <a:pt x="2432" y="6396"/>
                      <a:pt x="2709" y="6819"/>
                      <a:pt x="2973" y="7229"/>
                    </a:cubicBezTo>
                    <a:lnTo>
                      <a:pt x="3502" y="8075"/>
                    </a:lnTo>
                    <a:cubicBezTo>
                      <a:pt x="3819" y="8669"/>
                      <a:pt x="4097" y="9291"/>
                      <a:pt x="4347" y="9911"/>
                    </a:cubicBezTo>
                    <a:cubicBezTo>
                      <a:pt x="4876" y="11127"/>
                      <a:pt x="5193" y="12488"/>
                      <a:pt x="5484" y="13875"/>
                    </a:cubicBezTo>
                    <a:lnTo>
                      <a:pt x="6396" y="13320"/>
                    </a:lnTo>
                    <a:cubicBezTo>
                      <a:pt x="5894" y="12065"/>
                      <a:pt x="5431" y="10797"/>
                      <a:pt x="4784" y="9620"/>
                    </a:cubicBezTo>
                    <a:cubicBezTo>
                      <a:pt x="4479" y="9013"/>
                      <a:pt x="4150" y="8419"/>
                      <a:pt x="3819" y="7837"/>
                    </a:cubicBezTo>
                    <a:cubicBezTo>
                      <a:pt x="3819" y="7837"/>
                      <a:pt x="3542" y="7427"/>
                      <a:pt x="3264" y="7004"/>
                    </a:cubicBezTo>
                    <a:cubicBezTo>
                      <a:pt x="2987" y="6595"/>
                      <a:pt x="2696" y="6185"/>
                      <a:pt x="2696" y="6185"/>
                    </a:cubicBezTo>
                    <a:cubicBezTo>
                      <a:pt x="2497" y="5921"/>
                      <a:pt x="2326" y="5644"/>
                      <a:pt x="2115" y="5392"/>
                    </a:cubicBezTo>
                    <a:lnTo>
                      <a:pt x="1467" y="4652"/>
                    </a:lnTo>
                    <a:lnTo>
                      <a:pt x="806" y="3926"/>
                    </a:lnTo>
                    <a:lnTo>
                      <a:pt x="542" y="3635"/>
                    </a:lnTo>
                    <a:lnTo>
                      <a:pt x="503" y="3595"/>
                    </a:lnTo>
                    <a:cubicBezTo>
                      <a:pt x="503" y="3582"/>
                      <a:pt x="529" y="3556"/>
                      <a:pt x="529" y="3542"/>
                    </a:cubicBezTo>
                    <a:cubicBezTo>
                      <a:pt x="529" y="3542"/>
                      <a:pt x="621" y="3450"/>
                      <a:pt x="608" y="3450"/>
                    </a:cubicBezTo>
                    <a:cubicBezTo>
                      <a:pt x="965" y="2934"/>
                      <a:pt x="1322" y="2432"/>
                      <a:pt x="1665" y="1917"/>
                    </a:cubicBezTo>
                    <a:cubicBezTo>
                      <a:pt x="1956" y="1375"/>
                      <a:pt x="2259" y="847"/>
                      <a:pt x="2550" y="305"/>
                    </a:cubicBezTo>
                    <a:lnTo>
                      <a:pt x="1930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8" name="Google Shape;13308;p32"/>
              <p:cNvSpPr/>
              <p:nvPr/>
            </p:nvSpPr>
            <p:spPr>
              <a:xfrm>
                <a:off x="4076625" y="4054800"/>
                <a:ext cx="319150" cy="208525"/>
              </a:xfrm>
              <a:custGeom>
                <a:avLst/>
                <a:gdLst/>
                <a:ahLst/>
                <a:cxnLst/>
                <a:rect l="l" t="t" r="r" b="b"/>
                <a:pathLst>
                  <a:path w="12766" h="8341" extrusionOk="0">
                    <a:moveTo>
                      <a:pt x="3912" y="0"/>
                    </a:moveTo>
                    <a:cubicBezTo>
                      <a:pt x="3872" y="0"/>
                      <a:pt x="3815" y="44"/>
                      <a:pt x="3767" y="55"/>
                    </a:cubicBezTo>
                    <a:cubicBezTo>
                      <a:pt x="3767" y="55"/>
                      <a:pt x="3701" y="95"/>
                      <a:pt x="3621" y="122"/>
                    </a:cubicBezTo>
                    <a:cubicBezTo>
                      <a:pt x="3556" y="161"/>
                      <a:pt x="3477" y="187"/>
                      <a:pt x="3477" y="187"/>
                    </a:cubicBezTo>
                    <a:cubicBezTo>
                      <a:pt x="2895" y="360"/>
                      <a:pt x="2327" y="584"/>
                      <a:pt x="1745" y="730"/>
                    </a:cubicBezTo>
                    <a:cubicBezTo>
                      <a:pt x="1151" y="848"/>
                      <a:pt x="582" y="1020"/>
                      <a:pt x="1" y="1086"/>
                    </a:cubicBezTo>
                    <a:lnTo>
                      <a:pt x="160" y="1773"/>
                    </a:lnTo>
                    <a:cubicBezTo>
                      <a:pt x="755" y="1641"/>
                      <a:pt x="1336" y="1417"/>
                      <a:pt x="1917" y="1244"/>
                    </a:cubicBezTo>
                    <a:cubicBezTo>
                      <a:pt x="2512" y="1047"/>
                      <a:pt x="3067" y="783"/>
                      <a:pt x="3635" y="557"/>
                    </a:cubicBezTo>
                    <a:lnTo>
                      <a:pt x="3754" y="504"/>
                    </a:lnTo>
                    <a:cubicBezTo>
                      <a:pt x="3780" y="504"/>
                      <a:pt x="3794" y="478"/>
                      <a:pt x="3806" y="478"/>
                    </a:cubicBezTo>
                    <a:lnTo>
                      <a:pt x="3833" y="531"/>
                    </a:lnTo>
                    <a:lnTo>
                      <a:pt x="4071" y="848"/>
                    </a:lnTo>
                    <a:lnTo>
                      <a:pt x="4639" y="1641"/>
                    </a:lnTo>
                    <a:lnTo>
                      <a:pt x="5221" y="2434"/>
                    </a:lnTo>
                    <a:cubicBezTo>
                      <a:pt x="5419" y="2712"/>
                      <a:pt x="5656" y="2936"/>
                      <a:pt x="5868" y="3187"/>
                    </a:cubicBezTo>
                    <a:cubicBezTo>
                      <a:pt x="5868" y="3187"/>
                      <a:pt x="6211" y="3544"/>
                      <a:pt x="6542" y="3914"/>
                    </a:cubicBezTo>
                    <a:cubicBezTo>
                      <a:pt x="6898" y="4271"/>
                      <a:pt x="7242" y="4627"/>
                      <a:pt x="7242" y="4627"/>
                    </a:cubicBezTo>
                    <a:cubicBezTo>
                      <a:pt x="7744" y="5076"/>
                      <a:pt x="8246" y="5526"/>
                      <a:pt x="8775" y="5962"/>
                    </a:cubicBezTo>
                    <a:cubicBezTo>
                      <a:pt x="9793" y="6847"/>
                      <a:pt x="10915" y="7574"/>
                      <a:pt x="12039" y="8341"/>
                    </a:cubicBezTo>
                    <a:lnTo>
                      <a:pt x="12765" y="7548"/>
                    </a:lnTo>
                    <a:cubicBezTo>
                      <a:pt x="11484" y="6979"/>
                      <a:pt x="10228" y="6371"/>
                      <a:pt x="9145" y="5592"/>
                    </a:cubicBezTo>
                    <a:cubicBezTo>
                      <a:pt x="8604" y="5222"/>
                      <a:pt x="8049" y="4799"/>
                      <a:pt x="7546" y="4377"/>
                    </a:cubicBezTo>
                    <a:cubicBezTo>
                      <a:pt x="7546" y="4377"/>
                      <a:pt x="7176" y="4019"/>
                      <a:pt x="6819" y="3676"/>
                    </a:cubicBezTo>
                    <a:cubicBezTo>
                      <a:pt x="6476" y="3320"/>
                      <a:pt x="6132" y="2976"/>
                      <a:pt x="6132" y="2976"/>
                    </a:cubicBezTo>
                    <a:cubicBezTo>
                      <a:pt x="5908" y="2724"/>
                      <a:pt x="5670" y="2500"/>
                      <a:pt x="5485" y="2236"/>
                    </a:cubicBezTo>
                    <a:lnTo>
                      <a:pt x="4904" y="1443"/>
                    </a:lnTo>
                    <a:lnTo>
                      <a:pt x="4349" y="650"/>
                    </a:lnTo>
                    <a:lnTo>
                      <a:pt x="4032" y="161"/>
                    </a:lnTo>
                    <a:lnTo>
                      <a:pt x="3926" y="2"/>
                    </a:lnTo>
                    <a:cubicBezTo>
                      <a:pt x="3922" y="1"/>
                      <a:pt x="3917" y="0"/>
                      <a:pt x="39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9" name="Google Shape;13309;p32"/>
              <p:cNvSpPr/>
              <p:nvPr/>
            </p:nvSpPr>
            <p:spPr>
              <a:xfrm>
                <a:off x="4034025" y="3760850"/>
                <a:ext cx="190625" cy="157625"/>
              </a:xfrm>
              <a:custGeom>
                <a:avLst/>
                <a:gdLst/>
                <a:ahLst/>
                <a:cxnLst/>
                <a:rect l="l" t="t" r="r" b="b"/>
                <a:pathLst>
                  <a:path w="7625" h="6305" extrusionOk="0">
                    <a:moveTo>
                      <a:pt x="6990" y="0"/>
                    </a:moveTo>
                    <a:cubicBezTo>
                      <a:pt x="6805" y="331"/>
                      <a:pt x="6661" y="701"/>
                      <a:pt x="6476" y="1045"/>
                    </a:cubicBezTo>
                    <a:cubicBezTo>
                      <a:pt x="6383" y="1203"/>
                      <a:pt x="6277" y="1375"/>
                      <a:pt x="6185" y="1533"/>
                    </a:cubicBezTo>
                    <a:cubicBezTo>
                      <a:pt x="6079" y="1705"/>
                      <a:pt x="6000" y="1890"/>
                      <a:pt x="5868" y="2035"/>
                    </a:cubicBezTo>
                    <a:cubicBezTo>
                      <a:pt x="5616" y="2326"/>
                      <a:pt x="5419" y="2669"/>
                      <a:pt x="5114" y="2921"/>
                    </a:cubicBezTo>
                    <a:lnTo>
                      <a:pt x="4705" y="3344"/>
                    </a:lnTo>
                    <a:cubicBezTo>
                      <a:pt x="4559" y="3476"/>
                      <a:pt x="4388" y="3582"/>
                      <a:pt x="4242" y="3714"/>
                    </a:cubicBezTo>
                    <a:cubicBezTo>
                      <a:pt x="4083" y="3832"/>
                      <a:pt x="3951" y="3978"/>
                      <a:pt x="3780" y="4070"/>
                    </a:cubicBezTo>
                    <a:lnTo>
                      <a:pt x="3278" y="4387"/>
                    </a:lnTo>
                    <a:cubicBezTo>
                      <a:pt x="2961" y="4625"/>
                      <a:pt x="2564" y="4731"/>
                      <a:pt x="2221" y="4916"/>
                    </a:cubicBezTo>
                    <a:cubicBezTo>
                      <a:pt x="1864" y="5074"/>
                      <a:pt x="1481" y="5167"/>
                      <a:pt x="1124" y="5299"/>
                    </a:cubicBezTo>
                    <a:cubicBezTo>
                      <a:pt x="1124" y="5299"/>
                      <a:pt x="979" y="5339"/>
                      <a:pt x="833" y="5365"/>
                    </a:cubicBezTo>
                    <a:cubicBezTo>
                      <a:pt x="688" y="5391"/>
                      <a:pt x="556" y="5418"/>
                      <a:pt x="556" y="5418"/>
                    </a:cubicBezTo>
                    <a:cubicBezTo>
                      <a:pt x="463" y="5432"/>
                      <a:pt x="357" y="5471"/>
                      <a:pt x="265" y="5511"/>
                    </a:cubicBezTo>
                    <a:cubicBezTo>
                      <a:pt x="265" y="5524"/>
                      <a:pt x="1" y="5576"/>
                      <a:pt x="1" y="5576"/>
                    </a:cubicBezTo>
                    <a:lnTo>
                      <a:pt x="172" y="6304"/>
                    </a:lnTo>
                    <a:cubicBezTo>
                      <a:pt x="172" y="6304"/>
                      <a:pt x="173" y="6305"/>
                      <a:pt x="174" y="6305"/>
                    </a:cubicBezTo>
                    <a:cubicBezTo>
                      <a:pt x="199" y="6305"/>
                      <a:pt x="477" y="6184"/>
                      <a:pt x="477" y="6172"/>
                    </a:cubicBezTo>
                    <a:cubicBezTo>
                      <a:pt x="556" y="6131"/>
                      <a:pt x="648" y="6079"/>
                      <a:pt x="741" y="6039"/>
                    </a:cubicBezTo>
                    <a:lnTo>
                      <a:pt x="1309" y="5828"/>
                    </a:lnTo>
                    <a:cubicBezTo>
                      <a:pt x="1666" y="5629"/>
                      <a:pt x="2049" y="5497"/>
                      <a:pt x="2406" y="5286"/>
                    </a:cubicBezTo>
                    <a:cubicBezTo>
                      <a:pt x="2749" y="5062"/>
                      <a:pt x="3132" y="4929"/>
                      <a:pt x="3449" y="4665"/>
                    </a:cubicBezTo>
                    <a:cubicBezTo>
                      <a:pt x="3621" y="4546"/>
                      <a:pt x="3780" y="4440"/>
                      <a:pt x="3951" y="4334"/>
                    </a:cubicBezTo>
                    <a:cubicBezTo>
                      <a:pt x="4124" y="4216"/>
                      <a:pt x="4268" y="4070"/>
                      <a:pt x="4427" y="3952"/>
                    </a:cubicBezTo>
                    <a:cubicBezTo>
                      <a:pt x="4586" y="3820"/>
                      <a:pt x="4758" y="3714"/>
                      <a:pt x="4903" y="3582"/>
                    </a:cubicBezTo>
                    <a:cubicBezTo>
                      <a:pt x="5049" y="3436"/>
                      <a:pt x="5193" y="3291"/>
                      <a:pt x="5352" y="3159"/>
                    </a:cubicBezTo>
                    <a:cubicBezTo>
                      <a:pt x="5669" y="2907"/>
                      <a:pt x="5894" y="2564"/>
                      <a:pt x="6185" y="2287"/>
                    </a:cubicBezTo>
                    <a:cubicBezTo>
                      <a:pt x="6343" y="2155"/>
                      <a:pt x="6449" y="1982"/>
                      <a:pt x="6581" y="1824"/>
                    </a:cubicBezTo>
                    <a:lnTo>
                      <a:pt x="6951" y="1335"/>
                    </a:lnTo>
                    <a:cubicBezTo>
                      <a:pt x="7189" y="1005"/>
                      <a:pt x="7387" y="635"/>
                      <a:pt x="7625" y="305"/>
                    </a:cubicBezTo>
                    <a:lnTo>
                      <a:pt x="6990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0" name="Google Shape;13310;p32"/>
              <p:cNvSpPr/>
              <p:nvPr/>
            </p:nvSpPr>
            <p:spPr>
              <a:xfrm>
                <a:off x="4018500" y="3731125"/>
                <a:ext cx="144050" cy="120300"/>
              </a:xfrm>
              <a:custGeom>
                <a:avLst/>
                <a:gdLst/>
                <a:ahLst/>
                <a:cxnLst/>
                <a:rect l="l" t="t" r="r" b="b"/>
                <a:pathLst>
                  <a:path w="5762" h="4812" extrusionOk="0">
                    <a:moveTo>
                      <a:pt x="5127" y="0"/>
                    </a:moveTo>
                    <a:cubicBezTo>
                      <a:pt x="4982" y="252"/>
                      <a:pt x="4889" y="529"/>
                      <a:pt x="4771" y="780"/>
                    </a:cubicBezTo>
                    <a:cubicBezTo>
                      <a:pt x="4692" y="899"/>
                      <a:pt x="4612" y="1031"/>
                      <a:pt x="4546" y="1150"/>
                    </a:cubicBezTo>
                    <a:cubicBezTo>
                      <a:pt x="4480" y="1282"/>
                      <a:pt x="4427" y="1414"/>
                      <a:pt x="4322" y="1520"/>
                    </a:cubicBezTo>
                    <a:cubicBezTo>
                      <a:pt x="4137" y="1732"/>
                      <a:pt x="4005" y="1996"/>
                      <a:pt x="3779" y="2181"/>
                    </a:cubicBezTo>
                    <a:cubicBezTo>
                      <a:pt x="3674" y="2273"/>
                      <a:pt x="3582" y="2379"/>
                      <a:pt x="3476" y="2484"/>
                    </a:cubicBezTo>
                    <a:cubicBezTo>
                      <a:pt x="3383" y="2590"/>
                      <a:pt x="3251" y="2669"/>
                      <a:pt x="3145" y="2762"/>
                    </a:cubicBezTo>
                    <a:cubicBezTo>
                      <a:pt x="3027" y="2842"/>
                      <a:pt x="2921" y="2947"/>
                      <a:pt x="2802" y="3027"/>
                    </a:cubicBezTo>
                    <a:cubicBezTo>
                      <a:pt x="2670" y="3092"/>
                      <a:pt x="2551" y="3171"/>
                      <a:pt x="2419" y="3251"/>
                    </a:cubicBezTo>
                    <a:cubicBezTo>
                      <a:pt x="2194" y="3423"/>
                      <a:pt x="1890" y="3488"/>
                      <a:pt x="1653" y="3634"/>
                    </a:cubicBezTo>
                    <a:cubicBezTo>
                      <a:pt x="1375" y="3740"/>
                      <a:pt x="1084" y="3793"/>
                      <a:pt x="833" y="3899"/>
                    </a:cubicBezTo>
                    <a:cubicBezTo>
                      <a:pt x="833" y="3899"/>
                      <a:pt x="728" y="3911"/>
                      <a:pt x="608" y="3938"/>
                    </a:cubicBezTo>
                    <a:lnTo>
                      <a:pt x="397" y="3964"/>
                    </a:lnTo>
                    <a:cubicBezTo>
                      <a:pt x="331" y="3978"/>
                      <a:pt x="265" y="4004"/>
                      <a:pt x="199" y="4043"/>
                    </a:cubicBezTo>
                    <a:lnTo>
                      <a:pt x="0" y="4084"/>
                    </a:lnTo>
                    <a:lnTo>
                      <a:pt x="173" y="4810"/>
                    </a:lnTo>
                    <a:cubicBezTo>
                      <a:pt x="173" y="4811"/>
                      <a:pt x="174" y="4811"/>
                      <a:pt x="175" y="4811"/>
                    </a:cubicBezTo>
                    <a:cubicBezTo>
                      <a:pt x="199" y="4811"/>
                      <a:pt x="397" y="4717"/>
                      <a:pt x="397" y="4704"/>
                    </a:cubicBezTo>
                    <a:cubicBezTo>
                      <a:pt x="450" y="4665"/>
                      <a:pt x="516" y="4612"/>
                      <a:pt x="582" y="4586"/>
                    </a:cubicBezTo>
                    <a:cubicBezTo>
                      <a:pt x="582" y="4586"/>
                      <a:pt x="701" y="4546"/>
                      <a:pt x="807" y="4506"/>
                    </a:cubicBezTo>
                    <a:lnTo>
                      <a:pt x="1018" y="4427"/>
                    </a:lnTo>
                    <a:cubicBezTo>
                      <a:pt x="1283" y="4269"/>
                      <a:pt x="1573" y="4163"/>
                      <a:pt x="1824" y="4004"/>
                    </a:cubicBezTo>
                    <a:cubicBezTo>
                      <a:pt x="2075" y="3819"/>
                      <a:pt x="2379" y="3726"/>
                      <a:pt x="2604" y="3529"/>
                    </a:cubicBezTo>
                    <a:cubicBezTo>
                      <a:pt x="2722" y="3436"/>
                      <a:pt x="2855" y="3356"/>
                      <a:pt x="2987" y="3277"/>
                    </a:cubicBezTo>
                    <a:cubicBezTo>
                      <a:pt x="3106" y="3198"/>
                      <a:pt x="3212" y="3079"/>
                      <a:pt x="3330" y="3000"/>
                    </a:cubicBezTo>
                    <a:cubicBezTo>
                      <a:pt x="3450" y="2894"/>
                      <a:pt x="3582" y="2828"/>
                      <a:pt x="3688" y="2722"/>
                    </a:cubicBezTo>
                    <a:cubicBezTo>
                      <a:pt x="3793" y="2616"/>
                      <a:pt x="3899" y="2511"/>
                      <a:pt x="4017" y="2405"/>
                    </a:cubicBezTo>
                    <a:cubicBezTo>
                      <a:pt x="4269" y="2234"/>
                      <a:pt x="4427" y="1969"/>
                      <a:pt x="4652" y="1771"/>
                    </a:cubicBezTo>
                    <a:cubicBezTo>
                      <a:pt x="4771" y="1679"/>
                      <a:pt x="4850" y="1547"/>
                      <a:pt x="4942" y="1427"/>
                    </a:cubicBezTo>
                    <a:cubicBezTo>
                      <a:pt x="5035" y="1309"/>
                      <a:pt x="5141" y="1189"/>
                      <a:pt x="5247" y="1084"/>
                    </a:cubicBezTo>
                    <a:cubicBezTo>
                      <a:pt x="5418" y="833"/>
                      <a:pt x="5564" y="555"/>
                      <a:pt x="5762" y="305"/>
                    </a:cubicBezTo>
                    <a:lnTo>
                      <a:pt x="512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1" name="Google Shape;13311;p32"/>
              <p:cNvSpPr/>
              <p:nvPr/>
            </p:nvSpPr>
            <p:spPr>
              <a:xfrm>
                <a:off x="4384850" y="4175100"/>
                <a:ext cx="103425" cy="88225"/>
              </a:xfrm>
              <a:custGeom>
                <a:avLst/>
                <a:gdLst/>
                <a:ahLst/>
                <a:cxnLst/>
                <a:rect l="l" t="t" r="r" b="b"/>
                <a:pathLst>
                  <a:path w="4137" h="3529" extrusionOk="0">
                    <a:moveTo>
                      <a:pt x="3383" y="0"/>
                    </a:moveTo>
                    <a:cubicBezTo>
                      <a:pt x="3264" y="106"/>
                      <a:pt x="3264" y="238"/>
                      <a:pt x="3158" y="384"/>
                    </a:cubicBezTo>
                    <a:cubicBezTo>
                      <a:pt x="3053" y="529"/>
                      <a:pt x="2934" y="687"/>
                      <a:pt x="2802" y="819"/>
                    </a:cubicBezTo>
                    <a:cubicBezTo>
                      <a:pt x="2524" y="1097"/>
                      <a:pt x="2221" y="1362"/>
                      <a:pt x="1904" y="1639"/>
                    </a:cubicBezTo>
                    <a:cubicBezTo>
                      <a:pt x="1586" y="1903"/>
                      <a:pt x="1269" y="2141"/>
                      <a:pt x="938" y="2352"/>
                    </a:cubicBezTo>
                    <a:cubicBezTo>
                      <a:pt x="780" y="2458"/>
                      <a:pt x="609" y="2524"/>
                      <a:pt x="450" y="2590"/>
                    </a:cubicBezTo>
                    <a:cubicBezTo>
                      <a:pt x="278" y="2643"/>
                      <a:pt x="133" y="2657"/>
                      <a:pt x="1" y="2683"/>
                    </a:cubicBezTo>
                    <a:lnTo>
                      <a:pt x="54" y="3529"/>
                    </a:lnTo>
                    <a:cubicBezTo>
                      <a:pt x="278" y="3397"/>
                      <a:pt x="503" y="3264"/>
                      <a:pt x="688" y="3132"/>
                    </a:cubicBezTo>
                    <a:cubicBezTo>
                      <a:pt x="688" y="3132"/>
                      <a:pt x="820" y="3027"/>
                      <a:pt x="938" y="2921"/>
                    </a:cubicBezTo>
                    <a:cubicBezTo>
                      <a:pt x="1071" y="2828"/>
                      <a:pt x="1190" y="2709"/>
                      <a:pt x="1190" y="2709"/>
                    </a:cubicBezTo>
                    <a:cubicBezTo>
                      <a:pt x="1507" y="2419"/>
                      <a:pt x="1810" y="2128"/>
                      <a:pt x="2115" y="1876"/>
                    </a:cubicBezTo>
                    <a:cubicBezTo>
                      <a:pt x="2418" y="1626"/>
                      <a:pt x="2749" y="1388"/>
                      <a:pt x="3093" y="1150"/>
                    </a:cubicBezTo>
                    <a:cubicBezTo>
                      <a:pt x="3278" y="1031"/>
                      <a:pt x="3436" y="886"/>
                      <a:pt x="3608" y="754"/>
                    </a:cubicBezTo>
                    <a:cubicBezTo>
                      <a:pt x="3780" y="595"/>
                      <a:pt x="4004" y="410"/>
                      <a:pt x="4136" y="199"/>
                    </a:cubicBezTo>
                    <a:lnTo>
                      <a:pt x="338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2" name="Google Shape;13312;p32"/>
              <p:cNvSpPr/>
              <p:nvPr/>
            </p:nvSpPr>
            <p:spPr>
              <a:xfrm>
                <a:off x="4142400" y="3865900"/>
                <a:ext cx="117275" cy="138450"/>
              </a:xfrm>
              <a:custGeom>
                <a:avLst/>
                <a:gdLst/>
                <a:ahLst/>
                <a:cxnLst/>
                <a:rect l="l" t="t" r="r" b="b"/>
                <a:pathLst>
                  <a:path w="4691" h="5538" extrusionOk="0">
                    <a:moveTo>
                      <a:pt x="2462" y="847"/>
                    </a:moveTo>
                    <a:cubicBezTo>
                      <a:pt x="2653" y="1176"/>
                      <a:pt x="2838" y="1508"/>
                      <a:pt x="3013" y="1850"/>
                    </a:cubicBezTo>
                    <a:cubicBezTo>
                      <a:pt x="3013" y="1850"/>
                      <a:pt x="3131" y="2062"/>
                      <a:pt x="3237" y="2287"/>
                    </a:cubicBezTo>
                    <a:cubicBezTo>
                      <a:pt x="3343" y="2498"/>
                      <a:pt x="3448" y="2722"/>
                      <a:pt x="3448" y="2722"/>
                    </a:cubicBezTo>
                    <a:cubicBezTo>
                      <a:pt x="3448" y="2722"/>
                      <a:pt x="3527" y="2947"/>
                      <a:pt x="3621" y="3159"/>
                    </a:cubicBezTo>
                    <a:cubicBezTo>
                      <a:pt x="3700" y="3383"/>
                      <a:pt x="3792" y="3608"/>
                      <a:pt x="3792" y="3608"/>
                    </a:cubicBezTo>
                    <a:lnTo>
                      <a:pt x="3950" y="4057"/>
                    </a:lnTo>
                    <a:cubicBezTo>
                      <a:pt x="4017" y="4281"/>
                      <a:pt x="4096" y="4519"/>
                      <a:pt x="4096" y="4519"/>
                    </a:cubicBezTo>
                    <a:lnTo>
                      <a:pt x="4202" y="4850"/>
                    </a:lnTo>
                    <a:lnTo>
                      <a:pt x="4241" y="4982"/>
                    </a:lnTo>
                    <a:lnTo>
                      <a:pt x="4255" y="5048"/>
                    </a:lnTo>
                    <a:lnTo>
                      <a:pt x="4188" y="5021"/>
                    </a:lnTo>
                    <a:cubicBezTo>
                      <a:pt x="4109" y="5009"/>
                      <a:pt x="4030" y="4969"/>
                      <a:pt x="3938" y="4942"/>
                    </a:cubicBezTo>
                    <a:lnTo>
                      <a:pt x="3779" y="4850"/>
                    </a:lnTo>
                    <a:cubicBezTo>
                      <a:pt x="3712" y="4810"/>
                      <a:pt x="3647" y="4771"/>
                      <a:pt x="3568" y="4718"/>
                    </a:cubicBezTo>
                    <a:cubicBezTo>
                      <a:pt x="3303" y="4559"/>
                      <a:pt x="3052" y="4361"/>
                      <a:pt x="2788" y="4163"/>
                    </a:cubicBezTo>
                    <a:cubicBezTo>
                      <a:pt x="2246" y="3767"/>
                      <a:pt x="1704" y="3423"/>
                      <a:pt x="1202" y="3027"/>
                    </a:cubicBezTo>
                    <a:lnTo>
                      <a:pt x="594" y="2537"/>
                    </a:lnTo>
                    <a:cubicBezTo>
                      <a:pt x="581" y="2511"/>
                      <a:pt x="515" y="2484"/>
                      <a:pt x="529" y="2472"/>
                    </a:cubicBezTo>
                    <a:lnTo>
                      <a:pt x="608" y="2419"/>
                    </a:lnTo>
                    <a:lnTo>
                      <a:pt x="806" y="2299"/>
                    </a:lnTo>
                    <a:cubicBezTo>
                      <a:pt x="1419" y="1891"/>
                      <a:pt x="1997" y="1421"/>
                      <a:pt x="2462" y="847"/>
                    </a:cubicBezTo>
                    <a:close/>
                    <a:moveTo>
                      <a:pt x="2193" y="0"/>
                    </a:moveTo>
                    <a:cubicBezTo>
                      <a:pt x="2163" y="65"/>
                      <a:pt x="2130" y="130"/>
                      <a:pt x="2096" y="194"/>
                    </a:cubicBezTo>
                    <a:lnTo>
                      <a:pt x="2096" y="194"/>
                    </a:lnTo>
                    <a:lnTo>
                      <a:pt x="2074" y="199"/>
                    </a:lnTo>
                    <a:cubicBezTo>
                      <a:pt x="2077" y="204"/>
                      <a:pt x="2081" y="210"/>
                      <a:pt x="2084" y="215"/>
                    </a:cubicBezTo>
                    <a:lnTo>
                      <a:pt x="2084" y="215"/>
                    </a:lnTo>
                    <a:cubicBezTo>
                      <a:pt x="1721" y="880"/>
                      <a:pt x="1177" y="1467"/>
                      <a:pt x="568" y="1956"/>
                    </a:cubicBezTo>
                    <a:lnTo>
                      <a:pt x="211" y="2220"/>
                    </a:lnTo>
                    <a:lnTo>
                      <a:pt x="26" y="2366"/>
                    </a:lnTo>
                    <a:lnTo>
                      <a:pt x="0" y="2392"/>
                    </a:lnTo>
                    <a:lnTo>
                      <a:pt x="26" y="2419"/>
                    </a:lnTo>
                    <a:lnTo>
                      <a:pt x="92" y="2472"/>
                    </a:lnTo>
                    <a:lnTo>
                      <a:pt x="224" y="2577"/>
                    </a:lnTo>
                    <a:cubicBezTo>
                      <a:pt x="224" y="2577"/>
                      <a:pt x="436" y="2749"/>
                      <a:pt x="661" y="2934"/>
                    </a:cubicBezTo>
                    <a:cubicBezTo>
                      <a:pt x="872" y="3092"/>
                      <a:pt x="1096" y="3264"/>
                      <a:pt x="1096" y="3264"/>
                    </a:cubicBezTo>
                    <a:cubicBezTo>
                      <a:pt x="1598" y="3661"/>
                      <a:pt x="2153" y="4004"/>
                      <a:pt x="2655" y="4401"/>
                    </a:cubicBezTo>
                    <a:cubicBezTo>
                      <a:pt x="2920" y="4599"/>
                      <a:pt x="3171" y="4797"/>
                      <a:pt x="3448" y="4982"/>
                    </a:cubicBezTo>
                    <a:cubicBezTo>
                      <a:pt x="3515" y="5021"/>
                      <a:pt x="3580" y="5074"/>
                      <a:pt x="3660" y="5114"/>
                    </a:cubicBezTo>
                    <a:lnTo>
                      <a:pt x="3911" y="5259"/>
                    </a:lnTo>
                    <a:cubicBezTo>
                      <a:pt x="4109" y="5338"/>
                      <a:pt x="4308" y="5432"/>
                      <a:pt x="4532" y="5484"/>
                    </a:cubicBezTo>
                    <a:lnTo>
                      <a:pt x="4690" y="5537"/>
                    </a:lnTo>
                    <a:cubicBezTo>
                      <a:pt x="4690" y="5484"/>
                      <a:pt x="4678" y="5432"/>
                      <a:pt x="4664" y="5379"/>
                    </a:cubicBezTo>
                    <a:lnTo>
                      <a:pt x="4585" y="5048"/>
                    </a:lnTo>
                    <a:lnTo>
                      <a:pt x="4440" y="4454"/>
                    </a:lnTo>
                    <a:cubicBezTo>
                      <a:pt x="4440" y="4454"/>
                      <a:pt x="4373" y="4229"/>
                      <a:pt x="4308" y="3991"/>
                    </a:cubicBezTo>
                    <a:cubicBezTo>
                      <a:pt x="4228" y="3767"/>
                      <a:pt x="4162" y="3541"/>
                      <a:pt x="4162" y="3541"/>
                    </a:cubicBezTo>
                    <a:cubicBezTo>
                      <a:pt x="4162" y="3541"/>
                      <a:pt x="4082" y="3317"/>
                      <a:pt x="4003" y="3080"/>
                    </a:cubicBezTo>
                    <a:lnTo>
                      <a:pt x="3845" y="2630"/>
                    </a:lnTo>
                    <a:lnTo>
                      <a:pt x="3660" y="2181"/>
                    </a:lnTo>
                    <a:cubicBezTo>
                      <a:pt x="3554" y="1956"/>
                      <a:pt x="3462" y="1744"/>
                      <a:pt x="3462" y="1744"/>
                    </a:cubicBezTo>
                    <a:cubicBezTo>
                      <a:pt x="3198" y="1163"/>
                      <a:pt x="2920" y="608"/>
                      <a:pt x="2616" y="67"/>
                    </a:cubicBezTo>
                    <a:lnTo>
                      <a:pt x="2361" y="129"/>
                    </a:lnTo>
                    <a:lnTo>
                      <a:pt x="2361" y="129"/>
                    </a:lnTo>
                    <a:lnTo>
                      <a:pt x="219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3" name="Google Shape;13313;p32"/>
              <p:cNvSpPr/>
              <p:nvPr/>
            </p:nvSpPr>
            <p:spPr>
              <a:xfrm>
                <a:off x="3860950" y="4081925"/>
                <a:ext cx="219675" cy="295700"/>
              </a:xfrm>
              <a:custGeom>
                <a:avLst/>
                <a:gdLst/>
                <a:ahLst/>
                <a:cxnLst/>
                <a:rect l="l" t="t" r="r" b="b"/>
                <a:pathLst>
                  <a:path w="8787" h="11828" extrusionOk="0">
                    <a:moveTo>
                      <a:pt x="8628" y="1"/>
                    </a:moveTo>
                    <a:cubicBezTo>
                      <a:pt x="7492" y="344"/>
                      <a:pt x="6316" y="596"/>
                      <a:pt x="5100" y="714"/>
                    </a:cubicBezTo>
                    <a:lnTo>
                      <a:pt x="4783" y="728"/>
                    </a:lnTo>
                    <a:cubicBezTo>
                      <a:pt x="4731" y="741"/>
                      <a:pt x="4651" y="728"/>
                      <a:pt x="4625" y="767"/>
                    </a:cubicBezTo>
                    <a:lnTo>
                      <a:pt x="4598" y="952"/>
                    </a:lnTo>
                    <a:lnTo>
                      <a:pt x="4519" y="1534"/>
                    </a:lnTo>
                    <a:lnTo>
                      <a:pt x="4373" y="2499"/>
                    </a:lnTo>
                    <a:lnTo>
                      <a:pt x="4215" y="3463"/>
                    </a:lnTo>
                    <a:cubicBezTo>
                      <a:pt x="4162" y="3780"/>
                      <a:pt x="4043" y="4097"/>
                      <a:pt x="3950" y="4414"/>
                    </a:cubicBezTo>
                    <a:lnTo>
                      <a:pt x="3633" y="5366"/>
                    </a:lnTo>
                    <a:cubicBezTo>
                      <a:pt x="3475" y="5829"/>
                      <a:pt x="3303" y="6291"/>
                      <a:pt x="3303" y="6291"/>
                    </a:cubicBezTo>
                    <a:cubicBezTo>
                      <a:pt x="3039" y="6886"/>
                      <a:pt x="2722" y="7480"/>
                      <a:pt x="2391" y="8075"/>
                    </a:cubicBezTo>
                    <a:cubicBezTo>
                      <a:pt x="1771" y="9238"/>
                      <a:pt x="899" y="10400"/>
                      <a:pt x="0" y="11444"/>
                    </a:cubicBezTo>
                    <a:cubicBezTo>
                      <a:pt x="0" y="11444"/>
                      <a:pt x="251" y="11550"/>
                      <a:pt x="502" y="11643"/>
                    </a:cubicBezTo>
                    <a:lnTo>
                      <a:pt x="1004" y="11828"/>
                    </a:lnTo>
                    <a:cubicBezTo>
                      <a:pt x="1678" y="10638"/>
                      <a:pt x="2379" y="9462"/>
                      <a:pt x="2893" y="8246"/>
                    </a:cubicBezTo>
                    <a:cubicBezTo>
                      <a:pt x="3171" y="7626"/>
                      <a:pt x="3436" y="7030"/>
                      <a:pt x="3673" y="6396"/>
                    </a:cubicBezTo>
                    <a:lnTo>
                      <a:pt x="3991" y="5445"/>
                    </a:lnTo>
                    <a:cubicBezTo>
                      <a:pt x="4135" y="4956"/>
                      <a:pt x="4268" y="4481"/>
                      <a:pt x="4268" y="4481"/>
                    </a:cubicBezTo>
                    <a:cubicBezTo>
                      <a:pt x="4361" y="4164"/>
                      <a:pt x="4479" y="3847"/>
                      <a:pt x="4532" y="3516"/>
                    </a:cubicBezTo>
                    <a:lnTo>
                      <a:pt x="4704" y="2552"/>
                    </a:lnTo>
                    <a:lnTo>
                      <a:pt x="4863" y="1574"/>
                    </a:lnTo>
                    <a:lnTo>
                      <a:pt x="4928" y="1177"/>
                    </a:lnTo>
                    <a:lnTo>
                      <a:pt x="4942" y="1125"/>
                    </a:lnTo>
                    <a:cubicBezTo>
                      <a:pt x="4942" y="1120"/>
                      <a:pt x="4945" y="1118"/>
                      <a:pt x="4950" y="1118"/>
                    </a:cubicBezTo>
                    <a:cubicBezTo>
                      <a:pt x="4960" y="1118"/>
                      <a:pt x="4977" y="1125"/>
                      <a:pt x="4995" y="1125"/>
                    </a:cubicBezTo>
                    <a:lnTo>
                      <a:pt x="5113" y="1125"/>
                    </a:lnTo>
                    <a:cubicBezTo>
                      <a:pt x="6355" y="1098"/>
                      <a:pt x="7585" y="940"/>
                      <a:pt x="8787" y="688"/>
                    </a:cubicBezTo>
                    <a:lnTo>
                      <a:pt x="8628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4" name="Google Shape;13314;p32"/>
              <p:cNvSpPr/>
              <p:nvPr/>
            </p:nvSpPr>
            <p:spPr>
              <a:xfrm>
                <a:off x="3690150" y="3998025"/>
                <a:ext cx="93175" cy="349875"/>
              </a:xfrm>
              <a:custGeom>
                <a:avLst/>
                <a:gdLst/>
                <a:ahLst/>
                <a:cxnLst/>
                <a:rect l="l" t="t" r="r" b="b"/>
                <a:pathLst>
                  <a:path w="3727" h="13995" extrusionOk="0">
                    <a:moveTo>
                      <a:pt x="423" y="1"/>
                    </a:moveTo>
                    <a:lnTo>
                      <a:pt x="0" y="543"/>
                    </a:lnTo>
                    <a:cubicBezTo>
                      <a:pt x="965" y="1296"/>
                      <a:pt x="2009" y="1956"/>
                      <a:pt x="3119" y="2499"/>
                    </a:cubicBezTo>
                    <a:lnTo>
                      <a:pt x="3238" y="2564"/>
                    </a:lnTo>
                    <a:cubicBezTo>
                      <a:pt x="3251" y="2564"/>
                      <a:pt x="3277" y="2578"/>
                      <a:pt x="3277" y="2590"/>
                    </a:cubicBezTo>
                    <a:lnTo>
                      <a:pt x="3264" y="2643"/>
                    </a:lnTo>
                    <a:lnTo>
                      <a:pt x="3159" y="3027"/>
                    </a:lnTo>
                    <a:lnTo>
                      <a:pt x="2881" y="3978"/>
                    </a:lnTo>
                    <a:lnTo>
                      <a:pt x="2630" y="4930"/>
                    </a:lnTo>
                    <a:cubicBezTo>
                      <a:pt x="2537" y="5247"/>
                      <a:pt x="2511" y="5577"/>
                      <a:pt x="2458" y="5894"/>
                    </a:cubicBezTo>
                    <a:cubicBezTo>
                      <a:pt x="2458" y="5894"/>
                      <a:pt x="2379" y="6396"/>
                      <a:pt x="2313" y="6885"/>
                    </a:cubicBezTo>
                    <a:lnTo>
                      <a:pt x="2181" y="7863"/>
                    </a:lnTo>
                    <a:cubicBezTo>
                      <a:pt x="2141" y="8537"/>
                      <a:pt x="2114" y="9197"/>
                      <a:pt x="2102" y="9872"/>
                    </a:cubicBezTo>
                    <a:cubicBezTo>
                      <a:pt x="2075" y="10545"/>
                      <a:pt x="2088" y="11232"/>
                      <a:pt x="2114" y="11919"/>
                    </a:cubicBezTo>
                    <a:cubicBezTo>
                      <a:pt x="2154" y="12594"/>
                      <a:pt x="2220" y="13254"/>
                      <a:pt x="2260" y="13928"/>
                    </a:cubicBezTo>
                    <a:lnTo>
                      <a:pt x="3344" y="13994"/>
                    </a:lnTo>
                    <a:cubicBezTo>
                      <a:pt x="2986" y="12647"/>
                      <a:pt x="2669" y="11311"/>
                      <a:pt x="2616" y="9951"/>
                    </a:cubicBezTo>
                    <a:cubicBezTo>
                      <a:pt x="2577" y="9277"/>
                      <a:pt x="2551" y="8603"/>
                      <a:pt x="2577" y="7929"/>
                    </a:cubicBezTo>
                    <a:cubicBezTo>
                      <a:pt x="2577" y="7929"/>
                      <a:pt x="2616" y="7440"/>
                      <a:pt x="2669" y="6938"/>
                    </a:cubicBezTo>
                    <a:cubicBezTo>
                      <a:pt x="2722" y="6449"/>
                      <a:pt x="2789" y="5960"/>
                      <a:pt x="2789" y="5960"/>
                    </a:cubicBezTo>
                    <a:cubicBezTo>
                      <a:pt x="2842" y="5643"/>
                      <a:pt x="2868" y="5312"/>
                      <a:pt x="2947" y="4995"/>
                    </a:cubicBezTo>
                    <a:lnTo>
                      <a:pt x="3212" y="4058"/>
                    </a:lnTo>
                    <a:lnTo>
                      <a:pt x="3489" y="3133"/>
                    </a:lnTo>
                    <a:lnTo>
                      <a:pt x="3661" y="2578"/>
                    </a:lnTo>
                    <a:lnTo>
                      <a:pt x="3726" y="2406"/>
                    </a:lnTo>
                    <a:cubicBezTo>
                      <a:pt x="3714" y="2353"/>
                      <a:pt x="3634" y="2340"/>
                      <a:pt x="3594" y="2314"/>
                    </a:cubicBezTo>
                    <a:lnTo>
                      <a:pt x="3317" y="2141"/>
                    </a:lnTo>
                    <a:cubicBezTo>
                      <a:pt x="2273" y="1507"/>
                      <a:pt x="1309" y="793"/>
                      <a:pt x="42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5" name="Google Shape;13315;p32"/>
              <p:cNvSpPr/>
              <p:nvPr/>
            </p:nvSpPr>
            <p:spPr>
              <a:xfrm>
                <a:off x="3805100" y="3851350"/>
                <a:ext cx="233250" cy="70475"/>
              </a:xfrm>
              <a:custGeom>
                <a:avLst/>
                <a:gdLst/>
                <a:ahLst/>
                <a:cxnLst/>
                <a:rect l="l" t="t" r="r" b="b"/>
                <a:pathLst>
                  <a:path w="9330" h="2819" extrusionOk="0">
                    <a:moveTo>
                      <a:pt x="463" y="1"/>
                    </a:moveTo>
                    <a:lnTo>
                      <a:pt x="0" y="582"/>
                    </a:lnTo>
                    <a:cubicBezTo>
                      <a:pt x="0" y="582"/>
                      <a:pt x="245" y="742"/>
                      <a:pt x="276" y="742"/>
                    </a:cubicBezTo>
                    <a:cubicBezTo>
                      <a:pt x="277" y="742"/>
                      <a:pt x="278" y="741"/>
                      <a:pt x="278" y="741"/>
                    </a:cubicBezTo>
                    <a:cubicBezTo>
                      <a:pt x="370" y="781"/>
                      <a:pt x="463" y="807"/>
                      <a:pt x="543" y="860"/>
                    </a:cubicBezTo>
                    <a:lnTo>
                      <a:pt x="1071" y="1177"/>
                    </a:lnTo>
                    <a:cubicBezTo>
                      <a:pt x="1428" y="1362"/>
                      <a:pt x="1811" y="1521"/>
                      <a:pt x="2167" y="1706"/>
                    </a:cubicBezTo>
                    <a:cubicBezTo>
                      <a:pt x="2564" y="1838"/>
                      <a:pt x="2934" y="2009"/>
                      <a:pt x="3318" y="2141"/>
                    </a:cubicBezTo>
                    <a:cubicBezTo>
                      <a:pt x="3515" y="2194"/>
                      <a:pt x="3714" y="2247"/>
                      <a:pt x="3899" y="2300"/>
                    </a:cubicBezTo>
                    <a:cubicBezTo>
                      <a:pt x="4097" y="2367"/>
                      <a:pt x="4282" y="2432"/>
                      <a:pt x="4493" y="2459"/>
                    </a:cubicBezTo>
                    <a:cubicBezTo>
                      <a:pt x="4889" y="2511"/>
                      <a:pt x="5273" y="2657"/>
                      <a:pt x="5682" y="2670"/>
                    </a:cubicBezTo>
                    <a:lnTo>
                      <a:pt x="6277" y="2749"/>
                    </a:lnTo>
                    <a:cubicBezTo>
                      <a:pt x="6489" y="2776"/>
                      <a:pt x="6687" y="2763"/>
                      <a:pt x="6885" y="2776"/>
                    </a:cubicBezTo>
                    <a:cubicBezTo>
                      <a:pt x="7068" y="2788"/>
                      <a:pt x="7240" y="2818"/>
                      <a:pt x="7412" y="2818"/>
                    </a:cubicBezTo>
                    <a:cubicBezTo>
                      <a:pt x="7439" y="2818"/>
                      <a:pt x="7466" y="2818"/>
                      <a:pt x="7493" y="2816"/>
                    </a:cubicBezTo>
                    <a:lnTo>
                      <a:pt x="8114" y="2789"/>
                    </a:lnTo>
                    <a:cubicBezTo>
                      <a:pt x="8134" y="2790"/>
                      <a:pt x="8155" y="2790"/>
                      <a:pt x="8176" y="2790"/>
                    </a:cubicBezTo>
                    <a:cubicBezTo>
                      <a:pt x="8564" y="2790"/>
                      <a:pt x="8941" y="2682"/>
                      <a:pt x="9329" y="2657"/>
                    </a:cubicBezTo>
                    <a:lnTo>
                      <a:pt x="9171" y="1970"/>
                    </a:lnTo>
                    <a:cubicBezTo>
                      <a:pt x="8788" y="2049"/>
                      <a:pt x="8431" y="2208"/>
                      <a:pt x="8048" y="2234"/>
                    </a:cubicBezTo>
                    <a:cubicBezTo>
                      <a:pt x="7849" y="2261"/>
                      <a:pt x="7664" y="2287"/>
                      <a:pt x="7467" y="2326"/>
                    </a:cubicBezTo>
                    <a:cubicBezTo>
                      <a:pt x="7268" y="2367"/>
                      <a:pt x="7083" y="2353"/>
                      <a:pt x="6885" y="2367"/>
                    </a:cubicBezTo>
                    <a:cubicBezTo>
                      <a:pt x="6687" y="2367"/>
                      <a:pt x="6489" y="2393"/>
                      <a:pt x="6304" y="2393"/>
                    </a:cubicBezTo>
                    <a:lnTo>
                      <a:pt x="5722" y="2340"/>
                    </a:lnTo>
                    <a:cubicBezTo>
                      <a:pt x="5704" y="2341"/>
                      <a:pt x="5687" y="2341"/>
                      <a:pt x="5669" y="2341"/>
                    </a:cubicBezTo>
                    <a:cubicBezTo>
                      <a:pt x="5291" y="2341"/>
                      <a:pt x="4925" y="2218"/>
                      <a:pt x="4560" y="2155"/>
                    </a:cubicBezTo>
                    <a:cubicBezTo>
                      <a:pt x="4361" y="2141"/>
                      <a:pt x="4176" y="2062"/>
                      <a:pt x="3991" y="2009"/>
                    </a:cubicBezTo>
                    <a:lnTo>
                      <a:pt x="3423" y="1824"/>
                    </a:lnTo>
                    <a:cubicBezTo>
                      <a:pt x="3066" y="1679"/>
                      <a:pt x="2710" y="1494"/>
                      <a:pt x="2352" y="1336"/>
                    </a:cubicBezTo>
                    <a:cubicBezTo>
                      <a:pt x="2023" y="1111"/>
                      <a:pt x="1679" y="926"/>
                      <a:pt x="1362" y="702"/>
                    </a:cubicBezTo>
                    <a:cubicBezTo>
                      <a:pt x="1362" y="702"/>
                      <a:pt x="1256" y="609"/>
                      <a:pt x="1137" y="517"/>
                    </a:cubicBezTo>
                    <a:cubicBezTo>
                      <a:pt x="1031" y="424"/>
                      <a:pt x="913" y="332"/>
                      <a:pt x="913" y="332"/>
                    </a:cubicBezTo>
                    <a:cubicBezTo>
                      <a:pt x="846" y="265"/>
                      <a:pt x="754" y="226"/>
                      <a:pt x="661" y="173"/>
                    </a:cubicBezTo>
                    <a:cubicBezTo>
                      <a:pt x="661" y="174"/>
                      <a:pt x="661" y="174"/>
                      <a:pt x="660" y="174"/>
                    </a:cubicBezTo>
                    <a:cubicBezTo>
                      <a:pt x="648" y="174"/>
                      <a:pt x="463" y="1"/>
                      <a:pt x="4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6" name="Google Shape;13316;p32"/>
              <p:cNvSpPr/>
              <p:nvPr/>
            </p:nvSpPr>
            <p:spPr>
              <a:xfrm>
                <a:off x="3847375" y="3797175"/>
                <a:ext cx="175100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7004" h="2237" extrusionOk="0">
                    <a:moveTo>
                      <a:pt x="476" y="1"/>
                    </a:moveTo>
                    <a:lnTo>
                      <a:pt x="1" y="596"/>
                    </a:lnTo>
                    <a:cubicBezTo>
                      <a:pt x="1" y="596"/>
                      <a:pt x="191" y="703"/>
                      <a:pt x="222" y="703"/>
                    </a:cubicBezTo>
                    <a:cubicBezTo>
                      <a:pt x="224" y="703"/>
                      <a:pt x="225" y="702"/>
                      <a:pt x="226" y="702"/>
                    </a:cubicBezTo>
                    <a:cubicBezTo>
                      <a:pt x="291" y="728"/>
                      <a:pt x="371" y="741"/>
                      <a:pt x="437" y="781"/>
                    </a:cubicBezTo>
                    <a:cubicBezTo>
                      <a:pt x="437" y="781"/>
                      <a:pt x="543" y="834"/>
                      <a:pt x="635" y="887"/>
                    </a:cubicBezTo>
                    <a:cubicBezTo>
                      <a:pt x="741" y="952"/>
                      <a:pt x="834" y="1005"/>
                      <a:pt x="834" y="1005"/>
                    </a:cubicBezTo>
                    <a:cubicBezTo>
                      <a:pt x="1098" y="1151"/>
                      <a:pt x="1401" y="1243"/>
                      <a:pt x="1666" y="1401"/>
                    </a:cubicBezTo>
                    <a:cubicBezTo>
                      <a:pt x="1970" y="1481"/>
                      <a:pt x="2247" y="1600"/>
                      <a:pt x="2525" y="1706"/>
                    </a:cubicBezTo>
                    <a:cubicBezTo>
                      <a:pt x="2684" y="1745"/>
                      <a:pt x="2828" y="1785"/>
                      <a:pt x="2974" y="1824"/>
                    </a:cubicBezTo>
                    <a:cubicBezTo>
                      <a:pt x="3106" y="1864"/>
                      <a:pt x="3251" y="1930"/>
                      <a:pt x="3397" y="1944"/>
                    </a:cubicBezTo>
                    <a:cubicBezTo>
                      <a:pt x="3701" y="1983"/>
                      <a:pt x="3979" y="2102"/>
                      <a:pt x="4282" y="2102"/>
                    </a:cubicBezTo>
                    <a:cubicBezTo>
                      <a:pt x="4428" y="2115"/>
                      <a:pt x="4586" y="2141"/>
                      <a:pt x="4731" y="2182"/>
                    </a:cubicBezTo>
                    <a:cubicBezTo>
                      <a:pt x="4804" y="2188"/>
                      <a:pt x="4880" y="2188"/>
                      <a:pt x="4956" y="2188"/>
                    </a:cubicBezTo>
                    <a:cubicBezTo>
                      <a:pt x="5032" y="2188"/>
                      <a:pt x="5108" y="2188"/>
                      <a:pt x="5180" y="2194"/>
                    </a:cubicBezTo>
                    <a:cubicBezTo>
                      <a:pt x="5306" y="2206"/>
                      <a:pt x="5442" y="2237"/>
                      <a:pt x="5570" y="2237"/>
                    </a:cubicBezTo>
                    <a:cubicBezTo>
                      <a:pt x="5590" y="2237"/>
                      <a:pt x="5610" y="2236"/>
                      <a:pt x="5630" y="2234"/>
                    </a:cubicBezTo>
                    <a:cubicBezTo>
                      <a:pt x="5788" y="2221"/>
                      <a:pt x="5934" y="2221"/>
                      <a:pt x="6093" y="2221"/>
                    </a:cubicBezTo>
                    <a:cubicBezTo>
                      <a:pt x="6141" y="2227"/>
                      <a:pt x="6190" y="2230"/>
                      <a:pt x="6238" y="2230"/>
                    </a:cubicBezTo>
                    <a:cubicBezTo>
                      <a:pt x="6493" y="2230"/>
                      <a:pt x="6749" y="2155"/>
                      <a:pt x="7004" y="2155"/>
                    </a:cubicBezTo>
                    <a:lnTo>
                      <a:pt x="6845" y="1468"/>
                    </a:lnTo>
                    <a:cubicBezTo>
                      <a:pt x="6581" y="1507"/>
                      <a:pt x="6317" y="1653"/>
                      <a:pt x="6026" y="1666"/>
                    </a:cubicBezTo>
                    <a:cubicBezTo>
                      <a:pt x="5881" y="1692"/>
                      <a:pt x="5749" y="1719"/>
                      <a:pt x="5603" y="1745"/>
                    </a:cubicBezTo>
                    <a:cubicBezTo>
                      <a:pt x="5459" y="1785"/>
                      <a:pt x="5326" y="1759"/>
                      <a:pt x="5180" y="1785"/>
                    </a:cubicBezTo>
                    <a:cubicBezTo>
                      <a:pt x="5036" y="1785"/>
                      <a:pt x="4890" y="1812"/>
                      <a:pt x="4745" y="1812"/>
                    </a:cubicBezTo>
                    <a:cubicBezTo>
                      <a:pt x="4599" y="1798"/>
                      <a:pt x="4467" y="1785"/>
                      <a:pt x="4322" y="1771"/>
                    </a:cubicBezTo>
                    <a:cubicBezTo>
                      <a:pt x="4305" y="1772"/>
                      <a:pt x="4287" y="1773"/>
                      <a:pt x="4270" y="1773"/>
                    </a:cubicBezTo>
                    <a:cubicBezTo>
                      <a:pt x="3998" y="1773"/>
                      <a:pt x="3736" y="1677"/>
                      <a:pt x="3463" y="1639"/>
                    </a:cubicBezTo>
                    <a:cubicBezTo>
                      <a:pt x="3318" y="1639"/>
                      <a:pt x="3186" y="1574"/>
                      <a:pt x="3054" y="1521"/>
                    </a:cubicBezTo>
                    <a:cubicBezTo>
                      <a:pt x="2922" y="1481"/>
                      <a:pt x="2776" y="1428"/>
                      <a:pt x="2643" y="1389"/>
                    </a:cubicBezTo>
                    <a:cubicBezTo>
                      <a:pt x="2367" y="1283"/>
                      <a:pt x="2115" y="1124"/>
                      <a:pt x="1851" y="1019"/>
                    </a:cubicBezTo>
                    <a:cubicBezTo>
                      <a:pt x="1613" y="834"/>
                      <a:pt x="1349" y="702"/>
                      <a:pt x="1124" y="529"/>
                    </a:cubicBezTo>
                    <a:cubicBezTo>
                      <a:pt x="1124" y="529"/>
                      <a:pt x="1045" y="464"/>
                      <a:pt x="966" y="385"/>
                    </a:cubicBezTo>
                    <a:lnTo>
                      <a:pt x="807" y="252"/>
                    </a:lnTo>
                    <a:cubicBezTo>
                      <a:pt x="754" y="200"/>
                      <a:pt x="688" y="173"/>
                      <a:pt x="622" y="133"/>
                    </a:cubicBezTo>
                    <a:cubicBezTo>
                      <a:pt x="622" y="134"/>
                      <a:pt x="621" y="134"/>
                      <a:pt x="620" y="134"/>
                    </a:cubicBezTo>
                    <a:cubicBezTo>
                      <a:pt x="597" y="134"/>
                      <a:pt x="476" y="1"/>
                      <a:pt x="47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7" name="Google Shape;13317;p32"/>
              <p:cNvSpPr/>
              <p:nvPr/>
            </p:nvSpPr>
            <p:spPr>
              <a:xfrm>
                <a:off x="3752250" y="4338625"/>
                <a:ext cx="12885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5154" h="1712" extrusionOk="0">
                    <a:moveTo>
                      <a:pt x="622" y="0"/>
                    </a:moveTo>
                    <a:lnTo>
                      <a:pt x="0" y="582"/>
                    </a:lnTo>
                    <a:cubicBezTo>
                      <a:pt x="238" y="661"/>
                      <a:pt x="490" y="753"/>
                      <a:pt x="714" y="806"/>
                    </a:cubicBezTo>
                    <a:lnTo>
                      <a:pt x="1348" y="952"/>
                    </a:lnTo>
                    <a:cubicBezTo>
                      <a:pt x="1771" y="1044"/>
                      <a:pt x="2181" y="1097"/>
                      <a:pt x="2577" y="1163"/>
                    </a:cubicBezTo>
                    <a:cubicBezTo>
                      <a:pt x="2960" y="1242"/>
                      <a:pt x="3357" y="1348"/>
                      <a:pt x="3753" y="1454"/>
                    </a:cubicBezTo>
                    <a:cubicBezTo>
                      <a:pt x="3964" y="1519"/>
                      <a:pt x="4176" y="1572"/>
                      <a:pt x="4387" y="1625"/>
                    </a:cubicBezTo>
                    <a:cubicBezTo>
                      <a:pt x="4571" y="1668"/>
                      <a:pt x="4799" y="1711"/>
                      <a:pt x="5012" y="1711"/>
                    </a:cubicBezTo>
                    <a:cubicBezTo>
                      <a:pt x="5060" y="1711"/>
                      <a:pt x="5108" y="1709"/>
                      <a:pt x="5154" y="1704"/>
                    </a:cubicBezTo>
                    <a:lnTo>
                      <a:pt x="4824" y="991"/>
                    </a:lnTo>
                    <a:cubicBezTo>
                      <a:pt x="4803" y="987"/>
                      <a:pt x="4783" y="985"/>
                      <a:pt x="4763" y="985"/>
                    </a:cubicBezTo>
                    <a:cubicBezTo>
                      <a:pt x="4646" y="985"/>
                      <a:pt x="4548" y="1044"/>
                      <a:pt x="4401" y="1044"/>
                    </a:cubicBezTo>
                    <a:cubicBezTo>
                      <a:pt x="4216" y="1044"/>
                      <a:pt x="4031" y="1031"/>
                      <a:pt x="3832" y="1017"/>
                    </a:cubicBezTo>
                    <a:cubicBezTo>
                      <a:pt x="3436" y="978"/>
                      <a:pt x="3039" y="925"/>
                      <a:pt x="2630" y="846"/>
                    </a:cubicBezTo>
                    <a:cubicBezTo>
                      <a:pt x="2220" y="779"/>
                      <a:pt x="1837" y="687"/>
                      <a:pt x="1480" y="529"/>
                    </a:cubicBezTo>
                    <a:cubicBezTo>
                      <a:pt x="1295" y="462"/>
                      <a:pt x="1137" y="370"/>
                      <a:pt x="978" y="277"/>
                    </a:cubicBezTo>
                    <a:cubicBezTo>
                      <a:pt x="833" y="185"/>
                      <a:pt x="728" y="9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8" name="Google Shape;13318;p32"/>
              <p:cNvSpPr/>
              <p:nvPr/>
            </p:nvSpPr>
            <p:spPr>
              <a:xfrm>
                <a:off x="3863575" y="3951775"/>
                <a:ext cx="86900" cy="141100"/>
              </a:xfrm>
              <a:custGeom>
                <a:avLst/>
                <a:gdLst/>
                <a:ahLst/>
                <a:cxnLst/>
                <a:rect l="l" t="t" r="r" b="b"/>
                <a:pathLst>
                  <a:path w="3476" h="5644" extrusionOk="0">
                    <a:moveTo>
                      <a:pt x="304" y="476"/>
                    </a:moveTo>
                    <a:lnTo>
                      <a:pt x="383" y="503"/>
                    </a:lnTo>
                    <a:lnTo>
                      <a:pt x="609" y="569"/>
                    </a:lnTo>
                    <a:lnTo>
                      <a:pt x="1256" y="767"/>
                    </a:lnTo>
                    <a:cubicBezTo>
                      <a:pt x="1467" y="834"/>
                      <a:pt x="1692" y="846"/>
                      <a:pt x="1916" y="887"/>
                    </a:cubicBezTo>
                    <a:cubicBezTo>
                      <a:pt x="2141" y="926"/>
                      <a:pt x="2365" y="952"/>
                      <a:pt x="2591" y="979"/>
                    </a:cubicBezTo>
                    <a:cubicBezTo>
                      <a:pt x="2648" y="979"/>
                      <a:pt x="2706" y="977"/>
                      <a:pt x="2765" y="974"/>
                    </a:cubicBezTo>
                    <a:lnTo>
                      <a:pt x="2765" y="974"/>
                    </a:lnTo>
                    <a:cubicBezTo>
                      <a:pt x="2625" y="1333"/>
                      <a:pt x="2478" y="1692"/>
                      <a:pt x="2326" y="2036"/>
                    </a:cubicBezTo>
                    <a:cubicBezTo>
                      <a:pt x="2326" y="2036"/>
                      <a:pt x="2233" y="2247"/>
                      <a:pt x="2128" y="2458"/>
                    </a:cubicBezTo>
                    <a:cubicBezTo>
                      <a:pt x="2022" y="2670"/>
                      <a:pt x="1916" y="2895"/>
                      <a:pt x="1916" y="2895"/>
                    </a:cubicBezTo>
                    <a:cubicBezTo>
                      <a:pt x="1916" y="2895"/>
                      <a:pt x="1798" y="3093"/>
                      <a:pt x="1678" y="3304"/>
                    </a:cubicBezTo>
                    <a:cubicBezTo>
                      <a:pt x="1560" y="3516"/>
                      <a:pt x="1441" y="3714"/>
                      <a:pt x="1441" y="3714"/>
                    </a:cubicBezTo>
                    <a:cubicBezTo>
                      <a:pt x="1441" y="3714"/>
                      <a:pt x="1308" y="3926"/>
                      <a:pt x="1176" y="4123"/>
                    </a:cubicBezTo>
                    <a:cubicBezTo>
                      <a:pt x="1044" y="4335"/>
                      <a:pt x="912" y="4534"/>
                      <a:pt x="912" y="4534"/>
                    </a:cubicBezTo>
                    <a:lnTo>
                      <a:pt x="714" y="4824"/>
                    </a:lnTo>
                    <a:lnTo>
                      <a:pt x="648" y="4943"/>
                    </a:lnTo>
                    <a:lnTo>
                      <a:pt x="595" y="4995"/>
                    </a:lnTo>
                    <a:lnTo>
                      <a:pt x="582" y="4943"/>
                    </a:lnTo>
                    <a:cubicBezTo>
                      <a:pt x="542" y="4863"/>
                      <a:pt x="516" y="4771"/>
                      <a:pt x="489" y="4692"/>
                    </a:cubicBezTo>
                    <a:lnTo>
                      <a:pt x="463" y="4507"/>
                    </a:lnTo>
                    <a:cubicBezTo>
                      <a:pt x="436" y="4428"/>
                      <a:pt x="436" y="4349"/>
                      <a:pt x="424" y="4269"/>
                    </a:cubicBezTo>
                    <a:cubicBezTo>
                      <a:pt x="397" y="3938"/>
                      <a:pt x="383" y="3609"/>
                      <a:pt x="383" y="3278"/>
                    </a:cubicBezTo>
                    <a:cubicBezTo>
                      <a:pt x="357" y="2604"/>
                      <a:pt x="278" y="1983"/>
                      <a:pt x="278" y="1349"/>
                    </a:cubicBezTo>
                    <a:lnTo>
                      <a:pt x="278" y="569"/>
                    </a:lnTo>
                    <a:cubicBezTo>
                      <a:pt x="291" y="543"/>
                      <a:pt x="278" y="476"/>
                      <a:pt x="304" y="476"/>
                    </a:cubicBezTo>
                    <a:close/>
                    <a:moveTo>
                      <a:pt x="27" y="1"/>
                    </a:moveTo>
                    <a:lnTo>
                      <a:pt x="27" y="41"/>
                    </a:lnTo>
                    <a:lnTo>
                      <a:pt x="27" y="133"/>
                    </a:lnTo>
                    <a:lnTo>
                      <a:pt x="13" y="305"/>
                    </a:lnTo>
                    <a:cubicBezTo>
                      <a:pt x="13" y="305"/>
                      <a:pt x="1" y="596"/>
                      <a:pt x="13" y="860"/>
                    </a:cubicBezTo>
                    <a:cubicBezTo>
                      <a:pt x="13" y="1137"/>
                      <a:pt x="27" y="1415"/>
                      <a:pt x="27" y="1415"/>
                    </a:cubicBezTo>
                    <a:cubicBezTo>
                      <a:pt x="27" y="2036"/>
                      <a:pt x="106" y="2684"/>
                      <a:pt x="119" y="3318"/>
                    </a:cubicBezTo>
                    <a:cubicBezTo>
                      <a:pt x="119" y="3635"/>
                      <a:pt x="119" y="3979"/>
                      <a:pt x="146" y="4308"/>
                    </a:cubicBezTo>
                    <a:cubicBezTo>
                      <a:pt x="159" y="4388"/>
                      <a:pt x="159" y="4481"/>
                      <a:pt x="172" y="4560"/>
                    </a:cubicBezTo>
                    <a:lnTo>
                      <a:pt x="212" y="4863"/>
                    </a:lnTo>
                    <a:cubicBezTo>
                      <a:pt x="278" y="5075"/>
                      <a:pt x="331" y="5286"/>
                      <a:pt x="424" y="5485"/>
                    </a:cubicBezTo>
                    <a:lnTo>
                      <a:pt x="489" y="5643"/>
                    </a:lnTo>
                    <a:cubicBezTo>
                      <a:pt x="529" y="5603"/>
                      <a:pt x="556" y="5564"/>
                      <a:pt x="595" y="5511"/>
                    </a:cubicBezTo>
                    <a:lnTo>
                      <a:pt x="806" y="5247"/>
                    </a:lnTo>
                    <a:lnTo>
                      <a:pt x="1176" y="4758"/>
                    </a:lnTo>
                    <a:cubicBezTo>
                      <a:pt x="1176" y="4758"/>
                      <a:pt x="1322" y="4560"/>
                      <a:pt x="1454" y="4361"/>
                    </a:cubicBezTo>
                    <a:cubicBezTo>
                      <a:pt x="1586" y="4164"/>
                      <a:pt x="1731" y="3965"/>
                      <a:pt x="1731" y="3965"/>
                    </a:cubicBezTo>
                    <a:cubicBezTo>
                      <a:pt x="1731" y="3965"/>
                      <a:pt x="1851" y="3767"/>
                      <a:pt x="1983" y="3568"/>
                    </a:cubicBezTo>
                    <a:cubicBezTo>
                      <a:pt x="2115" y="3371"/>
                      <a:pt x="2233" y="3172"/>
                      <a:pt x="2233" y="3172"/>
                    </a:cubicBezTo>
                    <a:lnTo>
                      <a:pt x="2471" y="2749"/>
                    </a:lnTo>
                    <a:cubicBezTo>
                      <a:pt x="2577" y="2525"/>
                      <a:pt x="2683" y="2314"/>
                      <a:pt x="2683" y="2314"/>
                    </a:cubicBezTo>
                    <a:cubicBezTo>
                      <a:pt x="2973" y="1745"/>
                      <a:pt x="3238" y="1164"/>
                      <a:pt x="3475" y="596"/>
                    </a:cubicBezTo>
                    <a:lnTo>
                      <a:pt x="3268" y="450"/>
                    </a:lnTo>
                    <a:lnTo>
                      <a:pt x="3268" y="450"/>
                    </a:lnTo>
                    <a:lnTo>
                      <a:pt x="3264" y="226"/>
                    </a:lnTo>
                    <a:cubicBezTo>
                      <a:pt x="3053" y="265"/>
                      <a:pt x="2841" y="332"/>
                      <a:pt x="2643" y="344"/>
                    </a:cubicBezTo>
                    <a:lnTo>
                      <a:pt x="2009" y="344"/>
                    </a:lnTo>
                    <a:cubicBezTo>
                      <a:pt x="1784" y="332"/>
                      <a:pt x="1573" y="344"/>
                      <a:pt x="1361" y="305"/>
                    </a:cubicBezTo>
                    <a:lnTo>
                      <a:pt x="714" y="173"/>
                    </a:lnTo>
                    <a:lnTo>
                      <a:pt x="291" y="80"/>
                    </a:lnTo>
                    <a:lnTo>
                      <a:pt x="54" y="14"/>
                    </a:ln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19" name="Google Shape;13319;p32"/>
              <p:cNvSpPr/>
              <p:nvPr/>
            </p:nvSpPr>
            <p:spPr>
              <a:xfrm>
                <a:off x="3343275" y="3931600"/>
                <a:ext cx="357450" cy="101475"/>
              </a:xfrm>
              <a:custGeom>
                <a:avLst/>
                <a:gdLst/>
                <a:ahLst/>
                <a:cxnLst/>
                <a:rect l="l" t="t" r="r" b="b"/>
                <a:pathLst>
                  <a:path w="14298" h="4059" extrusionOk="0">
                    <a:moveTo>
                      <a:pt x="11229" y="1"/>
                    </a:moveTo>
                    <a:cubicBezTo>
                      <a:pt x="11226" y="1"/>
                      <a:pt x="11223" y="1"/>
                      <a:pt x="11220" y="2"/>
                    </a:cubicBezTo>
                    <a:lnTo>
                      <a:pt x="11047" y="94"/>
                    </a:lnTo>
                    <a:lnTo>
                      <a:pt x="10559" y="399"/>
                    </a:lnTo>
                    <a:lnTo>
                      <a:pt x="9713" y="887"/>
                    </a:lnTo>
                    <a:lnTo>
                      <a:pt x="8854" y="1350"/>
                    </a:lnTo>
                    <a:cubicBezTo>
                      <a:pt x="8563" y="1509"/>
                      <a:pt x="8246" y="1614"/>
                      <a:pt x="7943" y="1746"/>
                    </a:cubicBezTo>
                    <a:cubicBezTo>
                      <a:pt x="7943" y="1746"/>
                      <a:pt x="7467" y="1918"/>
                      <a:pt x="7004" y="2090"/>
                    </a:cubicBezTo>
                    <a:cubicBezTo>
                      <a:pt x="6542" y="2249"/>
                      <a:pt x="6066" y="2407"/>
                      <a:pt x="6066" y="2407"/>
                    </a:cubicBezTo>
                    <a:cubicBezTo>
                      <a:pt x="5432" y="2566"/>
                      <a:pt x="4772" y="2698"/>
                      <a:pt x="4111" y="2804"/>
                    </a:cubicBezTo>
                    <a:cubicBezTo>
                      <a:pt x="3103" y="2987"/>
                      <a:pt x="2010" y="3060"/>
                      <a:pt x="945" y="3060"/>
                    </a:cubicBezTo>
                    <a:cubicBezTo>
                      <a:pt x="627" y="3060"/>
                      <a:pt x="311" y="3054"/>
                      <a:pt x="1" y="3041"/>
                    </a:cubicBezTo>
                    <a:lnTo>
                      <a:pt x="1" y="3041"/>
                    </a:lnTo>
                    <a:cubicBezTo>
                      <a:pt x="1" y="3041"/>
                      <a:pt x="68" y="3292"/>
                      <a:pt x="133" y="3556"/>
                    </a:cubicBezTo>
                    <a:cubicBezTo>
                      <a:pt x="226" y="3808"/>
                      <a:pt x="305" y="4058"/>
                      <a:pt x="305" y="4058"/>
                    </a:cubicBezTo>
                    <a:cubicBezTo>
                      <a:pt x="1653" y="3847"/>
                      <a:pt x="3001" y="3662"/>
                      <a:pt x="4296" y="3306"/>
                    </a:cubicBezTo>
                    <a:cubicBezTo>
                      <a:pt x="4943" y="3133"/>
                      <a:pt x="5577" y="2975"/>
                      <a:pt x="6225" y="2763"/>
                    </a:cubicBezTo>
                    <a:cubicBezTo>
                      <a:pt x="6225" y="2763"/>
                      <a:pt x="6687" y="2592"/>
                      <a:pt x="7163" y="2420"/>
                    </a:cubicBezTo>
                    <a:cubicBezTo>
                      <a:pt x="7626" y="2222"/>
                      <a:pt x="8088" y="2037"/>
                      <a:pt x="8088" y="2037"/>
                    </a:cubicBezTo>
                    <a:cubicBezTo>
                      <a:pt x="8392" y="1905"/>
                      <a:pt x="8709" y="1799"/>
                      <a:pt x="9000" y="1641"/>
                    </a:cubicBezTo>
                    <a:lnTo>
                      <a:pt x="9872" y="1165"/>
                    </a:lnTo>
                    <a:lnTo>
                      <a:pt x="10730" y="689"/>
                    </a:lnTo>
                    <a:lnTo>
                      <a:pt x="11088" y="491"/>
                    </a:lnTo>
                    <a:lnTo>
                      <a:pt x="11127" y="478"/>
                    </a:lnTo>
                    <a:cubicBezTo>
                      <a:pt x="11140" y="478"/>
                      <a:pt x="11153" y="504"/>
                      <a:pt x="11167" y="504"/>
                    </a:cubicBezTo>
                    <a:lnTo>
                      <a:pt x="11246" y="610"/>
                    </a:lnTo>
                    <a:cubicBezTo>
                      <a:pt x="12039" y="1561"/>
                      <a:pt x="12924" y="2434"/>
                      <a:pt x="13875" y="3200"/>
                    </a:cubicBezTo>
                    <a:lnTo>
                      <a:pt x="14298" y="2658"/>
                    </a:lnTo>
                    <a:cubicBezTo>
                      <a:pt x="13334" y="1984"/>
                      <a:pt x="12395" y="1218"/>
                      <a:pt x="11550" y="346"/>
                    </a:cubicBezTo>
                    <a:lnTo>
                      <a:pt x="11338" y="108"/>
                    </a:lnTo>
                    <a:cubicBezTo>
                      <a:pt x="11302" y="71"/>
                      <a:pt x="11265" y="1"/>
                      <a:pt x="112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0" name="Google Shape;13320;p32"/>
              <p:cNvSpPr/>
              <p:nvPr/>
            </p:nvSpPr>
            <p:spPr>
              <a:xfrm>
                <a:off x="3288800" y="3651825"/>
                <a:ext cx="249100" cy="275225"/>
              </a:xfrm>
              <a:custGeom>
                <a:avLst/>
                <a:gdLst/>
                <a:ahLst/>
                <a:cxnLst/>
                <a:rect l="l" t="t" r="r" b="b"/>
                <a:pathLst>
                  <a:path w="9964" h="11009" extrusionOk="0">
                    <a:moveTo>
                      <a:pt x="9051" y="1"/>
                    </a:moveTo>
                    <a:lnTo>
                      <a:pt x="9065" y="926"/>
                    </a:lnTo>
                    <a:lnTo>
                      <a:pt x="9170" y="1838"/>
                    </a:lnTo>
                    <a:cubicBezTo>
                      <a:pt x="9210" y="2141"/>
                      <a:pt x="9223" y="2459"/>
                      <a:pt x="9276" y="2763"/>
                    </a:cubicBezTo>
                    <a:lnTo>
                      <a:pt x="9474" y="3662"/>
                    </a:lnTo>
                    <a:lnTo>
                      <a:pt x="9500" y="3794"/>
                    </a:lnTo>
                    <a:cubicBezTo>
                      <a:pt x="9500" y="3806"/>
                      <a:pt x="9514" y="3833"/>
                      <a:pt x="9500" y="3847"/>
                    </a:cubicBezTo>
                    <a:lnTo>
                      <a:pt x="9461" y="3859"/>
                    </a:lnTo>
                    <a:lnTo>
                      <a:pt x="9091" y="4018"/>
                    </a:lnTo>
                    <a:lnTo>
                      <a:pt x="8179" y="4401"/>
                    </a:lnTo>
                    <a:lnTo>
                      <a:pt x="7254" y="4798"/>
                    </a:lnTo>
                    <a:cubicBezTo>
                      <a:pt x="6951" y="4930"/>
                      <a:pt x="6660" y="5115"/>
                      <a:pt x="6382" y="5274"/>
                    </a:cubicBezTo>
                    <a:cubicBezTo>
                      <a:pt x="6382" y="5274"/>
                      <a:pt x="5959" y="5511"/>
                      <a:pt x="5523" y="5762"/>
                    </a:cubicBezTo>
                    <a:cubicBezTo>
                      <a:pt x="5101" y="6026"/>
                      <a:pt x="4678" y="6278"/>
                      <a:pt x="4678" y="6278"/>
                    </a:cubicBezTo>
                    <a:cubicBezTo>
                      <a:pt x="4136" y="6660"/>
                      <a:pt x="3594" y="7057"/>
                      <a:pt x="3066" y="7467"/>
                    </a:cubicBezTo>
                    <a:cubicBezTo>
                      <a:pt x="1982" y="8260"/>
                      <a:pt x="964" y="9224"/>
                      <a:pt x="0" y="10136"/>
                    </a:cubicBezTo>
                    <a:lnTo>
                      <a:pt x="621" y="11008"/>
                    </a:lnTo>
                    <a:cubicBezTo>
                      <a:pt x="1454" y="9898"/>
                      <a:pt x="2286" y="8815"/>
                      <a:pt x="3330" y="7916"/>
                    </a:cubicBezTo>
                    <a:cubicBezTo>
                      <a:pt x="3832" y="7467"/>
                      <a:pt x="4347" y="7030"/>
                      <a:pt x="4875" y="6621"/>
                    </a:cubicBezTo>
                    <a:cubicBezTo>
                      <a:pt x="4875" y="6621"/>
                      <a:pt x="5286" y="6357"/>
                      <a:pt x="5708" y="6079"/>
                    </a:cubicBezTo>
                    <a:cubicBezTo>
                      <a:pt x="6118" y="5829"/>
                      <a:pt x="6540" y="5564"/>
                      <a:pt x="6540" y="5564"/>
                    </a:cubicBezTo>
                    <a:cubicBezTo>
                      <a:pt x="6818" y="5406"/>
                      <a:pt x="7095" y="5221"/>
                      <a:pt x="7400" y="5089"/>
                    </a:cubicBezTo>
                    <a:lnTo>
                      <a:pt x="8285" y="4719"/>
                    </a:lnTo>
                    <a:lnTo>
                      <a:pt x="9197" y="4349"/>
                    </a:lnTo>
                    <a:lnTo>
                      <a:pt x="9738" y="4137"/>
                    </a:lnTo>
                    <a:lnTo>
                      <a:pt x="9923" y="4071"/>
                    </a:lnTo>
                    <a:cubicBezTo>
                      <a:pt x="9963" y="4032"/>
                      <a:pt x="9923" y="3965"/>
                      <a:pt x="9923" y="3912"/>
                    </a:cubicBezTo>
                    <a:lnTo>
                      <a:pt x="9870" y="3582"/>
                    </a:lnTo>
                    <a:lnTo>
                      <a:pt x="9752" y="2684"/>
                    </a:lnTo>
                    <a:cubicBezTo>
                      <a:pt x="9725" y="2379"/>
                      <a:pt x="9738" y="2076"/>
                      <a:pt x="9725" y="1785"/>
                    </a:cubicBezTo>
                    <a:lnTo>
                      <a:pt x="9699" y="887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1" name="Google Shape;13321;p32"/>
              <p:cNvSpPr/>
              <p:nvPr/>
            </p:nvSpPr>
            <p:spPr>
              <a:xfrm>
                <a:off x="3700700" y="3650850"/>
                <a:ext cx="115650" cy="214750"/>
              </a:xfrm>
              <a:custGeom>
                <a:avLst/>
                <a:gdLst/>
                <a:ahLst/>
                <a:cxnLst/>
                <a:rect l="l" t="t" r="r" b="b"/>
                <a:pathLst>
                  <a:path w="4626" h="8590" extrusionOk="0">
                    <a:moveTo>
                      <a:pt x="1" y="1"/>
                    </a:moveTo>
                    <a:lnTo>
                      <a:pt x="54" y="318"/>
                    </a:lnTo>
                    <a:cubicBezTo>
                      <a:pt x="68" y="424"/>
                      <a:pt x="80" y="516"/>
                      <a:pt x="107" y="609"/>
                    </a:cubicBezTo>
                    <a:lnTo>
                      <a:pt x="212" y="1203"/>
                    </a:lnTo>
                    <a:cubicBezTo>
                      <a:pt x="239" y="1613"/>
                      <a:pt x="397" y="1995"/>
                      <a:pt x="477" y="2392"/>
                    </a:cubicBezTo>
                    <a:cubicBezTo>
                      <a:pt x="570" y="2788"/>
                      <a:pt x="741" y="3172"/>
                      <a:pt x="847" y="3568"/>
                    </a:cubicBezTo>
                    <a:cubicBezTo>
                      <a:pt x="1032" y="3925"/>
                      <a:pt x="1137" y="4321"/>
                      <a:pt x="1336" y="4678"/>
                    </a:cubicBezTo>
                    <a:cubicBezTo>
                      <a:pt x="1534" y="5035"/>
                      <a:pt x="1666" y="5431"/>
                      <a:pt x="1917" y="5748"/>
                    </a:cubicBezTo>
                    <a:cubicBezTo>
                      <a:pt x="2023" y="5920"/>
                      <a:pt x="2129" y="6105"/>
                      <a:pt x="2221" y="6277"/>
                    </a:cubicBezTo>
                    <a:cubicBezTo>
                      <a:pt x="2327" y="6449"/>
                      <a:pt x="2472" y="6594"/>
                      <a:pt x="2578" y="6766"/>
                    </a:cubicBezTo>
                    <a:cubicBezTo>
                      <a:pt x="2697" y="6925"/>
                      <a:pt x="2802" y="7110"/>
                      <a:pt x="2934" y="7268"/>
                    </a:cubicBezTo>
                    <a:cubicBezTo>
                      <a:pt x="3067" y="7413"/>
                      <a:pt x="3199" y="7572"/>
                      <a:pt x="3331" y="7717"/>
                    </a:cubicBezTo>
                    <a:cubicBezTo>
                      <a:pt x="3569" y="8061"/>
                      <a:pt x="3912" y="8299"/>
                      <a:pt x="4190" y="8590"/>
                    </a:cubicBezTo>
                    <a:lnTo>
                      <a:pt x="4626" y="8035"/>
                    </a:lnTo>
                    <a:cubicBezTo>
                      <a:pt x="4335" y="7797"/>
                      <a:pt x="3991" y="7612"/>
                      <a:pt x="3727" y="7321"/>
                    </a:cubicBezTo>
                    <a:cubicBezTo>
                      <a:pt x="3582" y="7189"/>
                      <a:pt x="3436" y="7069"/>
                      <a:pt x="3292" y="6937"/>
                    </a:cubicBezTo>
                    <a:cubicBezTo>
                      <a:pt x="3146" y="6805"/>
                      <a:pt x="3040" y="6647"/>
                      <a:pt x="2908" y="6514"/>
                    </a:cubicBezTo>
                    <a:cubicBezTo>
                      <a:pt x="2776" y="6356"/>
                      <a:pt x="2631" y="6224"/>
                      <a:pt x="2525" y="6065"/>
                    </a:cubicBezTo>
                    <a:lnTo>
                      <a:pt x="2194" y="5577"/>
                    </a:lnTo>
                    <a:cubicBezTo>
                      <a:pt x="1944" y="5272"/>
                      <a:pt x="1812" y="4890"/>
                      <a:pt x="1600" y="4546"/>
                    </a:cubicBezTo>
                    <a:cubicBezTo>
                      <a:pt x="1428" y="4203"/>
                      <a:pt x="1322" y="3806"/>
                      <a:pt x="1151" y="3449"/>
                    </a:cubicBezTo>
                    <a:cubicBezTo>
                      <a:pt x="1084" y="3066"/>
                      <a:pt x="940" y="2696"/>
                      <a:pt x="887" y="2300"/>
                    </a:cubicBezTo>
                    <a:cubicBezTo>
                      <a:pt x="860" y="1916"/>
                      <a:pt x="741" y="1534"/>
                      <a:pt x="767" y="1150"/>
                    </a:cubicBezTo>
                    <a:cubicBezTo>
                      <a:pt x="767" y="1150"/>
                      <a:pt x="767" y="1005"/>
                      <a:pt x="755" y="859"/>
                    </a:cubicBezTo>
                    <a:cubicBezTo>
                      <a:pt x="755" y="714"/>
                      <a:pt x="741" y="568"/>
                      <a:pt x="741" y="568"/>
                    </a:cubicBezTo>
                    <a:cubicBezTo>
                      <a:pt x="741" y="476"/>
                      <a:pt x="755" y="371"/>
                      <a:pt x="741" y="265"/>
                    </a:cubicBezTo>
                    <a:lnTo>
                      <a:pt x="755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2" name="Google Shape;13322;p32"/>
              <p:cNvSpPr/>
              <p:nvPr/>
            </p:nvSpPr>
            <p:spPr>
              <a:xfrm>
                <a:off x="3769425" y="3650500"/>
                <a:ext cx="89550" cy="161250"/>
              </a:xfrm>
              <a:custGeom>
                <a:avLst/>
                <a:gdLst/>
                <a:ahLst/>
                <a:cxnLst/>
                <a:rect l="l" t="t" r="r" b="b"/>
                <a:pathLst>
                  <a:path w="3582" h="6450" extrusionOk="0">
                    <a:moveTo>
                      <a:pt x="0" y="1"/>
                    </a:moveTo>
                    <a:lnTo>
                      <a:pt x="53" y="239"/>
                    </a:lnTo>
                    <a:cubicBezTo>
                      <a:pt x="67" y="318"/>
                      <a:pt x="80" y="385"/>
                      <a:pt x="93" y="464"/>
                    </a:cubicBezTo>
                    <a:cubicBezTo>
                      <a:pt x="93" y="464"/>
                      <a:pt x="120" y="570"/>
                      <a:pt x="146" y="688"/>
                    </a:cubicBezTo>
                    <a:lnTo>
                      <a:pt x="199" y="900"/>
                    </a:lnTo>
                    <a:cubicBezTo>
                      <a:pt x="212" y="1204"/>
                      <a:pt x="358" y="1495"/>
                      <a:pt x="411" y="1785"/>
                    </a:cubicBezTo>
                    <a:cubicBezTo>
                      <a:pt x="476" y="2089"/>
                      <a:pt x="622" y="2367"/>
                      <a:pt x="687" y="2657"/>
                    </a:cubicBezTo>
                    <a:cubicBezTo>
                      <a:pt x="833" y="2934"/>
                      <a:pt x="913" y="3225"/>
                      <a:pt x="1057" y="3489"/>
                    </a:cubicBezTo>
                    <a:cubicBezTo>
                      <a:pt x="1216" y="3754"/>
                      <a:pt x="1295" y="4058"/>
                      <a:pt x="1480" y="4296"/>
                    </a:cubicBezTo>
                    <a:cubicBezTo>
                      <a:pt x="1560" y="4428"/>
                      <a:pt x="1639" y="4560"/>
                      <a:pt x="1705" y="4692"/>
                    </a:cubicBezTo>
                    <a:cubicBezTo>
                      <a:pt x="1785" y="4824"/>
                      <a:pt x="1890" y="4930"/>
                      <a:pt x="1970" y="5062"/>
                    </a:cubicBezTo>
                    <a:cubicBezTo>
                      <a:pt x="2062" y="5181"/>
                      <a:pt x="2128" y="5327"/>
                      <a:pt x="2220" y="5432"/>
                    </a:cubicBezTo>
                    <a:cubicBezTo>
                      <a:pt x="2326" y="5551"/>
                      <a:pt x="2419" y="5656"/>
                      <a:pt x="2525" y="5789"/>
                    </a:cubicBezTo>
                    <a:cubicBezTo>
                      <a:pt x="2683" y="6040"/>
                      <a:pt x="2948" y="6211"/>
                      <a:pt x="3145" y="6449"/>
                    </a:cubicBezTo>
                    <a:lnTo>
                      <a:pt x="3582" y="5894"/>
                    </a:lnTo>
                    <a:cubicBezTo>
                      <a:pt x="3370" y="5709"/>
                      <a:pt x="3092" y="5604"/>
                      <a:pt x="2907" y="5379"/>
                    </a:cubicBezTo>
                    <a:cubicBezTo>
                      <a:pt x="2802" y="5286"/>
                      <a:pt x="2696" y="5194"/>
                      <a:pt x="2590" y="5115"/>
                    </a:cubicBezTo>
                    <a:cubicBezTo>
                      <a:pt x="2472" y="5022"/>
                      <a:pt x="2405" y="4904"/>
                      <a:pt x="2300" y="4798"/>
                    </a:cubicBezTo>
                    <a:cubicBezTo>
                      <a:pt x="2208" y="4692"/>
                      <a:pt x="2088" y="4599"/>
                      <a:pt x="2009" y="4481"/>
                    </a:cubicBezTo>
                    <a:cubicBezTo>
                      <a:pt x="1930" y="4361"/>
                      <a:pt x="1850" y="4229"/>
                      <a:pt x="1771" y="4124"/>
                    </a:cubicBezTo>
                    <a:cubicBezTo>
                      <a:pt x="1573" y="3900"/>
                      <a:pt x="1480" y="3609"/>
                      <a:pt x="1322" y="3357"/>
                    </a:cubicBezTo>
                    <a:cubicBezTo>
                      <a:pt x="1190" y="3107"/>
                      <a:pt x="1124" y="2816"/>
                      <a:pt x="1005" y="2552"/>
                    </a:cubicBezTo>
                    <a:cubicBezTo>
                      <a:pt x="952" y="2261"/>
                      <a:pt x="846" y="1983"/>
                      <a:pt x="820" y="1692"/>
                    </a:cubicBezTo>
                    <a:cubicBezTo>
                      <a:pt x="807" y="1402"/>
                      <a:pt x="714" y="1125"/>
                      <a:pt x="754" y="834"/>
                    </a:cubicBezTo>
                    <a:lnTo>
                      <a:pt x="754" y="623"/>
                    </a:lnTo>
                    <a:cubicBezTo>
                      <a:pt x="740" y="517"/>
                      <a:pt x="740" y="411"/>
                      <a:pt x="740" y="411"/>
                    </a:cubicBezTo>
                    <a:cubicBezTo>
                      <a:pt x="740" y="345"/>
                      <a:pt x="754" y="265"/>
                      <a:pt x="740" y="200"/>
                    </a:cubicBezTo>
                    <a:lnTo>
                      <a:pt x="754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3" name="Google Shape;13323;p32"/>
              <p:cNvSpPr/>
              <p:nvPr/>
            </p:nvSpPr>
            <p:spPr>
              <a:xfrm>
                <a:off x="3286800" y="3913450"/>
                <a:ext cx="67075" cy="117975"/>
              </a:xfrm>
              <a:custGeom>
                <a:avLst/>
                <a:gdLst/>
                <a:ahLst/>
                <a:cxnLst/>
                <a:rect l="l" t="t" r="r" b="b"/>
                <a:pathLst>
                  <a:path w="2683" h="471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93" y="253"/>
                      <a:pt x="172" y="490"/>
                      <a:pt x="265" y="702"/>
                    </a:cubicBezTo>
                    <a:lnTo>
                      <a:pt x="556" y="1296"/>
                    </a:lnTo>
                    <a:cubicBezTo>
                      <a:pt x="754" y="1666"/>
                      <a:pt x="952" y="2036"/>
                      <a:pt x="1150" y="2379"/>
                    </a:cubicBezTo>
                    <a:cubicBezTo>
                      <a:pt x="1335" y="2723"/>
                      <a:pt x="1494" y="3093"/>
                      <a:pt x="1652" y="3477"/>
                    </a:cubicBezTo>
                    <a:cubicBezTo>
                      <a:pt x="1745" y="3674"/>
                      <a:pt x="1824" y="3873"/>
                      <a:pt x="1916" y="4071"/>
                    </a:cubicBezTo>
                    <a:cubicBezTo>
                      <a:pt x="2022" y="4269"/>
                      <a:pt x="2142" y="4546"/>
                      <a:pt x="2327" y="4719"/>
                    </a:cubicBezTo>
                    <a:cubicBezTo>
                      <a:pt x="2327" y="4719"/>
                      <a:pt x="2418" y="4546"/>
                      <a:pt x="2498" y="4375"/>
                    </a:cubicBezTo>
                    <a:cubicBezTo>
                      <a:pt x="2591" y="4190"/>
                      <a:pt x="2683" y="4018"/>
                      <a:pt x="2683" y="4018"/>
                    </a:cubicBezTo>
                    <a:cubicBezTo>
                      <a:pt x="2617" y="3886"/>
                      <a:pt x="2485" y="3859"/>
                      <a:pt x="2379" y="3715"/>
                    </a:cubicBezTo>
                    <a:cubicBezTo>
                      <a:pt x="2260" y="3582"/>
                      <a:pt x="2154" y="3424"/>
                      <a:pt x="2048" y="3265"/>
                    </a:cubicBezTo>
                    <a:cubicBezTo>
                      <a:pt x="1824" y="2934"/>
                      <a:pt x="1626" y="2591"/>
                      <a:pt x="1428" y="2221"/>
                    </a:cubicBezTo>
                    <a:cubicBezTo>
                      <a:pt x="1229" y="1865"/>
                      <a:pt x="1071" y="1495"/>
                      <a:pt x="965" y="1125"/>
                    </a:cubicBezTo>
                    <a:cubicBezTo>
                      <a:pt x="912" y="940"/>
                      <a:pt x="886" y="767"/>
                      <a:pt x="847" y="582"/>
                    </a:cubicBezTo>
                    <a:cubicBezTo>
                      <a:pt x="833" y="411"/>
                      <a:pt x="847" y="265"/>
                      <a:pt x="847" y="13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4" name="Google Shape;13324;p32"/>
              <p:cNvSpPr/>
              <p:nvPr/>
            </p:nvSpPr>
            <p:spPr>
              <a:xfrm>
                <a:off x="3567250" y="3750625"/>
                <a:ext cx="149350" cy="97125"/>
              </a:xfrm>
              <a:custGeom>
                <a:avLst/>
                <a:gdLst/>
                <a:ahLst/>
                <a:cxnLst/>
                <a:rect l="l" t="t" r="r" b="b"/>
                <a:pathLst>
                  <a:path w="5974" h="3885" extrusionOk="0">
                    <a:moveTo>
                      <a:pt x="3902" y="508"/>
                    </a:moveTo>
                    <a:cubicBezTo>
                      <a:pt x="3906" y="508"/>
                      <a:pt x="3909" y="510"/>
                      <a:pt x="3912" y="515"/>
                    </a:cubicBezTo>
                    <a:lnTo>
                      <a:pt x="3952" y="594"/>
                    </a:lnTo>
                    <a:lnTo>
                      <a:pt x="4031" y="806"/>
                    </a:lnTo>
                    <a:cubicBezTo>
                      <a:pt x="4203" y="1229"/>
                      <a:pt x="4361" y="1651"/>
                      <a:pt x="4613" y="2035"/>
                    </a:cubicBezTo>
                    <a:cubicBezTo>
                      <a:pt x="4731" y="2233"/>
                      <a:pt x="4851" y="2432"/>
                      <a:pt x="4969" y="2617"/>
                    </a:cubicBezTo>
                    <a:cubicBezTo>
                      <a:pt x="5003" y="2664"/>
                      <a:pt x="5039" y="2710"/>
                      <a:pt x="5078" y="2754"/>
                    </a:cubicBezTo>
                    <a:lnTo>
                      <a:pt x="5078" y="2754"/>
                    </a:lnTo>
                    <a:cubicBezTo>
                      <a:pt x="4709" y="2870"/>
                      <a:pt x="4339" y="2977"/>
                      <a:pt x="3978" y="3066"/>
                    </a:cubicBezTo>
                    <a:cubicBezTo>
                      <a:pt x="3978" y="3066"/>
                      <a:pt x="3741" y="3131"/>
                      <a:pt x="3515" y="3184"/>
                    </a:cubicBezTo>
                    <a:cubicBezTo>
                      <a:pt x="3278" y="3237"/>
                      <a:pt x="3054" y="3290"/>
                      <a:pt x="3054" y="3290"/>
                    </a:cubicBezTo>
                    <a:cubicBezTo>
                      <a:pt x="3054" y="3290"/>
                      <a:pt x="2816" y="3316"/>
                      <a:pt x="2578" y="3356"/>
                    </a:cubicBezTo>
                    <a:cubicBezTo>
                      <a:pt x="2340" y="3396"/>
                      <a:pt x="2102" y="3422"/>
                      <a:pt x="2102" y="3422"/>
                    </a:cubicBezTo>
                    <a:lnTo>
                      <a:pt x="1626" y="3475"/>
                    </a:lnTo>
                    <a:cubicBezTo>
                      <a:pt x="1375" y="3501"/>
                      <a:pt x="1137" y="3528"/>
                      <a:pt x="1137" y="3528"/>
                    </a:cubicBezTo>
                    <a:lnTo>
                      <a:pt x="794" y="3554"/>
                    </a:lnTo>
                    <a:lnTo>
                      <a:pt x="649" y="3568"/>
                    </a:lnTo>
                    <a:lnTo>
                      <a:pt x="582" y="3568"/>
                    </a:lnTo>
                    <a:lnTo>
                      <a:pt x="609" y="3515"/>
                    </a:lnTo>
                    <a:cubicBezTo>
                      <a:pt x="635" y="3436"/>
                      <a:pt x="702" y="3369"/>
                      <a:pt x="741" y="3290"/>
                    </a:cubicBezTo>
                    <a:lnTo>
                      <a:pt x="873" y="3145"/>
                    </a:lnTo>
                    <a:lnTo>
                      <a:pt x="1045" y="2973"/>
                    </a:lnTo>
                    <a:cubicBezTo>
                      <a:pt x="1283" y="2749"/>
                      <a:pt x="1533" y="2537"/>
                      <a:pt x="1785" y="2326"/>
                    </a:cubicBezTo>
                    <a:cubicBezTo>
                      <a:pt x="2300" y="1877"/>
                      <a:pt x="2736" y="1440"/>
                      <a:pt x="3225" y="1044"/>
                    </a:cubicBezTo>
                    <a:lnTo>
                      <a:pt x="3833" y="555"/>
                    </a:lnTo>
                    <a:cubicBezTo>
                      <a:pt x="3854" y="544"/>
                      <a:pt x="3884" y="508"/>
                      <a:pt x="3902" y="508"/>
                    </a:cubicBezTo>
                    <a:close/>
                    <a:moveTo>
                      <a:pt x="4137" y="0"/>
                    </a:moveTo>
                    <a:cubicBezTo>
                      <a:pt x="4123" y="0"/>
                      <a:pt x="4111" y="13"/>
                      <a:pt x="4097" y="13"/>
                    </a:cubicBezTo>
                    <a:lnTo>
                      <a:pt x="4031" y="66"/>
                    </a:lnTo>
                    <a:lnTo>
                      <a:pt x="3885" y="185"/>
                    </a:lnTo>
                    <a:lnTo>
                      <a:pt x="3436" y="529"/>
                    </a:lnTo>
                    <a:lnTo>
                      <a:pt x="3013" y="872"/>
                    </a:lnTo>
                    <a:cubicBezTo>
                      <a:pt x="2525" y="1281"/>
                      <a:pt x="2076" y="1744"/>
                      <a:pt x="1586" y="2141"/>
                    </a:cubicBezTo>
                    <a:cubicBezTo>
                      <a:pt x="1336" y="2352"/>
                      <a:pt x="1084" y="2550"/>
                      <a:pt x="834" y="2788"/>
                    </a:cubicBezTo>
                    <a:cubicBezTo>
                      <a:pt x="781" y="2841"/>
                      <a:pt x="714" y="2893"/>
                      <a:pt x="661" y="2960"/>
                    </a:cubicBezTo>
                    <a:lnTo>
                      <a:pt x="450" y="3184"/>
                    </a:lnTo>
                    <a:cubicBezTo>
                      <a:pt x="318" y="3356"/>
                      <a:pt x="173" y="3541"/>
                      <a:pt x="80" y="3739"/>
                    </a:cubicBezTo>
                    <a:lnTo>
                      <a:pt x="1" y="3885"/>
                    </a:lnTo>
                    <a:lnTo>
                      <a:pt x="517" y="3885"/>
                    </a:lnTo>
                    <a:lnTo>
                      <a:pt x="1124" y="3871"/>
                    </a:lnTo>
                    <a:cubicBezTo>
                      <a:pt x="1124" y="3871"/>
                      <a:pt x="1362" y="3859"/>
                      <a:pt x="1613" y="3832"/>
                    </a:cubicBezTo>
                    <a:lnTo>
                      <a:pt x="2088" y="3806"/>
                    </a:lnTo>
                    <a:lnTo>
                      <a:pt x="2564" y="3753"/>
                    </a:lnTo>
                    <a:cubicBezTo>
                      <a:pt x="2802" y="3726"/>
                      <a:pt x="3027" y="3700"/>
                      <a:pt x="3027" y="3700"/>
                    </a:cubicBezTo>
                    <a:cubicBezTo>
                      <a:pt x="3027" y="3700"/>
                      <a:pt x="3265" y="3674"/>
                      <a:pt x="3503" y="3621"/>
                    </a:cubicBezTo>
                    <a:cubicBezTo>
                      <a:pt x="3741" y="3581"/>
                      <a:pt x="3978" y="3528"/>
                      <a:pt x="3978" y="3528"/>
                    </a:cubicBezTo>
                    <a:cubicBezTo>
                      <a:pt x="4613" y="3396"/>
                      <a:pt x="5221" y="3251"/>
                      <a:pt x="5815" y="3078"/>
                    </a:cubicBezTo>
                    <a:lnTo>
                      <a:pt x="5803" y="2824"/>
                    </a:lnTo>
                    <a:lnTo>
                      <a:pt x="5803" y="2824"/>
                    </a:lnTo>
                    <a:lnTo>
                      <a:pt x="5973" y="2682"/>
                    </a:lnTo>
                    <a:cubicBezTo>
                      <a:pt x="5914" y="2633"/>
                      <a:pt x="5851" y="2583"/>
                      <a:pt x="5789" y="2533"/>
                    </a:cubicBezTo>
                    <a:lnTo>
                      <a:pt x="5789" y="2533"/>
                    </a:lnTo>
                    <a:lnTo>
                      <a:pt x="5788" y="2523"/>
                    </a:lnTo>
                    <a:cubicBezTo>
                      <a:pt x="5786" y="2524"/>
                      <a:pt x="5783" y="2525"/>
                      <a:pt x="5781" y="2526"/>
                    </a:cubicBezTo>
                    <a:lnTo>
                      <a:pt x="5781" y="2526"/>
                    </a:lnTo>
                    <a:cubicBezTo>
                      <a:pt x="5679" y="2443"/>
                      <a:pt x="5578" y="2356"/>
                      <a:pt x="5498" y="2259"/>
                    </a:cubicBezTo>
                    <a:cubicBezTo>
                      <a:pt x="5353" y="2101"/>
                      <a:pt x="5221" y="1929"/>
                      <a:pt x="5088" y="1757"/>
                    </a:cubicBezTo>
                    <a:cubicBezTo>
                      <a:pt x="4810" y="1427"/>
                      <a:pt x="4625" y="1031"/>
                      <a:pt x="4428" y="647"/>
                    </a:cubicBezTo>
                    <a:lnTo>
                      <a:pt x="4229" y="251"/>
                    </a:lnTo>
                    <a:lnTo>
                      <a:pt x="4137" y="27"/>
                    </a:lnTo>
                    <a:lnTo>
                      <a:pt x="413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5" name="Google Shape;13325;p32"/>
              <p:cNvSpPr/>
              <p:nvPr/>
            </p:nvSpPr>
            <p:spPr>
              <a:xfrm>
                <a:off x="3286475" y="3378325"/>
                <a:ext cx="250425" cy="273525"/>
              </a:xfrm>
              <a:custGeom>
                <a:avLst/>
                <a:gdLst/>
                <a:ahLst/>
                <a:cxnLst/>
                <a:rect l="l" t="t" r="r" b="b"/>
                <a:pathLst>
                  <a:path w="10017" h="10941" extrusionOk="0">
                    <a:moveTo>
                      <a:pt x="622" y="0"/>
                    </a:moveTo>
                    <a:lnTo>
                      <a:pt x="0" y="872"/>
                    </a:lnTo>
                    <a:cubicBezTo>
                      <a:pt x="1004" y="1784"/>
                      <a:pt x="2009" y="2736"/>
                      <a:pt x="3092" y="3515"/>
                    </a:cubicBezTo>
                    <a:cubicBezTo>
                      <a:pt x="3634" y="3925"/>
                      <a:pt x="4176" y="4321"/>
                      <a:pt x="4718" y="4691"/>
                    </a:cubicBezTo>
                    <a:cubicBezTo>
                      <a:pt x="4718" y="4691"/>
                      <a:pt x="5141" y="4942"/>
                      <a:pt x="5564" y="5206"/>
                    </a:cubicBezTo>
                    <a:cubicBezTo>
                      <a:pt x="5999" y="5444"/>
                      <a:pt x="6422" y="5696"/>
                      <a:pt x="6422" y="5696"/>
                    </a:cubicBezTo>
                    <a:cubicBezTo>
                      <a:pt x="6726" y="5854"/>
                      <a:pt x="7003" y="6039"/>
                      <a:pt x="7308" y="6158"/>
                    </a:cubicBezTo>
                    <a:lnTo>
                      <a:pt x="8233" y="6554"/>
                    </a:lnTo>
                    <a:lnTo>
                      <a:pt x="9144" y="6924"/>
                    </a:lnTo>
                    <a:lnTo>
                      <a:pt x="9514" y="7070"/>
                    </a:lnTo>
                    <a:lnTo>
                      <a:pt x="9567" y="7096"/>
                    </a:lnTo>
                    <a:cubicBezTo>
                      <a:pt x="9581" y="7109"/>
                      <a:pt x="9567" y="7135"/>
                      <a:pt x="9567" y="7149"/>
                    </a:cubicBezTo>
                    <a:lnTo>
                      <a:pt x="9528" y="7281"/>
                    </a:lnTo>
                    <a:lnTo>
                      <a:pt x="9343" y="8180"/>
                    </a:lnTo>
                    <a:cubicBezTo>
                      <a:pt x="9303" y="8483"/>
                      <a:pt x="9276" y="8800"/>
                      <a:pt x="9250" y="9105"/>
                    </a:cubicBezTo>
                    <a:lnTo>
                      <a:pt x="9158" y="10016"/>
                    </a:lnTo>
                    <a:lnTo>
                      <a:pt x="9144" y="10941"/>
                    </a:lnTo>
                    <a:lnTo>
                      <a:pt x="9845" y="10941"/>
                    </a:lnTo>
                    <a:lnTo>
                      <a:pt x="9778" y="10056"/>
                    </a:lnTo>
                    <a:lnTo>
                      <a:pt x="9805" y="9158"/>
                    </a:lnTo>
                    <a:cubicBezTo>
                      <a:pt x="9805" y="8853"/>
                      <a:pt x="9805" y="8550"/>
                      <a:pt x="9818" y="8245"/>
                    </a:cubicBezTo>
                    <a:lnTo>
                      <a:pt x="9937" y="7347"/>
                    </a:lnTo>
                    <a:lnTo>
                      <a:pt x="9977" y="7030"/>
                    </a:lnTo>
                    <a:cubicBezTo>
                      <a:pt x="9977" y="6977"/>
                      <a:pt x="10016" y="6897"/>
                      <a:pt x="9990" y="6871"/>
                    </a:cubicBezTo>
                    <a:lnTo>
                      <a:pt x="9805" y="6792"/>
                    </a:lnTo>
                    <a:lnTo>
                      <a:pt x="9263" y="6594"/>
                    </a:lnTo>
                    <a:lnTo>
                      <a:pt x="8351" y="6237"/>
                    </a:lnTo>
                    <a:lnTo>
                      <a:pt x="7440" y="5854"/>
                    </a:lnTo>
                    <a:cubicBezTo>
                      <a:pt x="7135" y="5735"/>
                      <a:pt x="6871" y="5550"/>
                      <a:pt x="6581" y="5391"/>
                    </a:cubicBezTo>
                    <a:cubicBezTo>
                      <a:pt x="6581" y="5391"/>
                      <a:pt x="6158" y="5141"/>
                      <a:pt x="5749" y="4889"/>
                    </a:cubicBezTo>
                    <a:cubicBezTo>
                      <a:pt x="5326" y="4612"/>
                      <a:pt x="4916" y="4348"/>
                      <a:pt x="4916" y="4348"/>
                    </a:cubicBezTo>
                    <a:cubicBezTo>
                      <a:pt x="4387" y="3951"/>
                      <a:pt x="3872" y="3515"/>
                      <a:pt x="3370" y="3066"/>
                    </a:cubicBezTo>
                    <a:cubicBezTo>
                      <a:pt x="2854" y="2616"/>
                      <a:pt x="2366" y="2128"/>
                      <a:pt x="1917" y="1612"/>
                    </a:cubicBezTo>
                    <a:cubicBezTo>
                      <a:pt x="1467" y="1097"/>
                      <a:pt x="1045" y="542"/>
                      <a:pt x="62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6" name="Google Shape;13326;p32"/>
              <p:cNvSpPr/>
              <p:nvPr/>
            </p:nvSpPr>
            <p:spPr>
              <a:xfrm>
                <a:off x="3340325" y="3271950"/>
                <a:ext cx="357775" cy="99150"/>
              </a:xfrm>
              <a:custGeom>
                <a:avLst/>
                <a:gdLst/>
                <a:ahLst/>
                <a:cxnLst/>
                <a:rect l="l" t="t" r="r" b="b"/>
                <a:pathLst>
                  <a:path w="14311" h="3966" extrusionOk="0">
                    <a:moveTo>
                      <a:pt x="291" y="0"/>
                    </a:moveTo>
                    <a:lnTo>
                      <a:pt x="1" y="1031"/>
                    </a:lnTo>
                    <a:cubicBezTo>
                      <a:pt x="430" y="1015"/>
                      <a:pt x="855" y="1004"/>
                      <a:pt x="1275" y="1004"/>
                    </a:cubicBezTo>
                    <a:cubicBezTo>
                      <a:pt x="1539" y="1004"/>
                      <a:pt x="1801" y="1008"/>
                      <a:pt x="2062" y="1018"/>
                    </a:cubicBezTo>
                    <a:cubicBezTo>
                      <a:pt x="2762" y="1045"/>
                      <a:pt x="3449" y="1110"/>
                      <a:pt x="4109" y="1230"/>
                    </a:cubicBezTo>
                    <a:cubicBezTo>
                      <a:pt x="4784" y="1335"/>
                      <a:pt x="5444" y="1454"/>
                      <a:pt x="6091" y="1612"/>
                    </a:cubicBezTo>
                    <a:cubicBezTo>
                      <a:pt x="6091" y="1612"/>
                      <a:pt x="6554" y="1771"/>
                      <a:pt x="7030" y="1929"/>
                    </a:cubicBezTo>
                    <a:cubicBezTo>
                      <a:pt x="7492" y="2088"/>
                      <a:pt x="7955" y="2260"/>
                      <a:pt x="7955" y="2260"/>
                    </a:cubicBezTo>
                    <a:cubicBezTo>
                      <a:pt x="8258" y="2379"/>
                      <a:pt x="8563" y="2472"/>
                      <a:pt x="8854" y="2630"/>
                    </a:cubicBezTo>
                    <a:lnTo>
                      <a:pt x="9712" y="3092"/>
                    </a:lnTo>
                    <a:lnTo>
                      <a:pt x="10571" y="3582"/>
                    </a:lnTo>
                    <a:lnTo>
                      <a:pt x="11073" y="3872"/>
                    </a:lnTo>
                    <a:lnTo>
                      <a:pt x="11232" y="3964"/>
                    </a:lnTo>
                    <a:cubicBezTo>
                      <a:pt x="11236" y="3965"/>
                      <a:pt x="11240" y="3966"/>
                      <a:pt x="11244" y="3966"/>
                    </a:cubicBezTo>
                    <a:cubicBezTo>
                      <a:pt x="11291" y="3966"/>
                      <a:pt x="11327" y="3897"/>
                      <a:pt x="11364" y="3872"/>
                    </a:cubicBezTo>
                    <a:lnTo>
                      <a:pt x="11588" y="3621"/>
                    </a:lnTo>
                    <a:lnTo>
                      <a:pt x="12210" y="2974"/>
                    </a:lnTo>
                    <a:cubicBezTo>
                      <a:pt x="12434" y="2775"/>
                      <a:pt x="12672" y="2577"/>
                      <a:pt x="12897" y="2379"/>
                    </a:cubicBezTo>
                    <a:lnTo>
                      <a:pt x="13584" y="1811"/>
                    </a:lnTo>
                    <a:lnTo>
                      <a:pt x="14310" y="1295"/>
                    </a:lnTo>
                    <a:lnTo>
                      <a:pt x="13875" y="754"/>
                    </a:lnTo>
                    <a:lnTo>
                      <a:pt x="13161" y="1335"/>
                    </a:lnTo>
                    <a:lnTo>
                      <a:pt x="12513" y="1996"/>
                    </a:lnTo>
                    <a:cubicBezTo>
                      <a:pt x="12289" y="2207"/>
                      <a:pt x="12064" y="2419"/>
                      <a:pt x="11853" y="2643"/>
                    </a:cubicBezTo>
                    <a:lnTo>
                      <a:pt x="11271" y="3356"/>
                    </a:lnTo>
                    <a:lnTo>
                      <a:pt x="11192" y="3462"/>
                    </a:lnTo>
                    <a:cubicBezTo>
                      <a:pt x="11179" y="3476"/>
                      <a:pt x="11165" y="3502"/>
                      <a:pt x="11153" y="3502"/>
                    </a:cubicBezTo>
                    <a:lnTo>
                      <a:pt x="11100" y="3476"/>
                    </a:lnTo>
                    <a:lnTo>
                      <a:pt x="10756" y="3291"/>
                    </a:lnTo>
                    <a:lnTo>
                      <a:pt x="9884" y="2815"/>
                    </a:lnTo>
                    <a:lnTo>
                      <a:pt x="9012" y="2340"/>
                    </a:lnTo>
                    <a:cubicBezTo>
                      <a:pt x="8721" y="2181"/>
                      <a:pt x="8391" y="2075"/>
                      <a:pt x="8087" y="1943"/>
                    </a:cubicBezTo>
                    <a:cubicBezTo>
                      <a:pt x="8087" y="1943"/>
                      <a:pt x="7624" y="1771"/>
                      <a:pt x="7162" y="1586"/>
                    </a:cubicBezTo>
                    <a:cubicBezTo>
                      <a:pt x="6699" y="1415"/>
                      <a:pt x="6237" y="1256"/>
                      <a:pt x="6237" y="1256"/>
                    </a:cubicBezTo>
                    <a:cubicBezTo>
                      <a:pt x="5603" y="1057"/>
                      <a:pt x="4955" y="886"/>
                      <a:pt x="4294" y="728"/>
                    </a:cubicBezTo>
                    <a:cubicBezTo>
                      <a:pt x="2999" y="384"/>
                      <a:pt x="1625" y="199"/>
                      <a:pt x="2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7" name="Google Shape;13327;p32"/>
              <p:cNvSpPr/>
              <p:nvPr/>
            </p:nvSpPr>
            <p:spPr>
              <a:xfrm>
                <a:off x="3701050" y="3435475"/>
                <a:ext cx="113975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8616" extrusionOk="0">
                    <a:moveTo>
                      <a:pt x="4097" y="0"/>
                    </a:moveTo>
                    <a:lnTo>
                      <a:pt x="3872" y="238"/>
                    </a:lnTo>
                    <a:cubicBezTo>
                      <a:pt x="3819" y="318"/>
                      <a:pt x="3740" y="370"/>
                      <a:pt x="3687" y="462"/>
                    </a:cubicBezTo>
                    <a:lnTo>
                      <a:pt x="3290" y="912"/>
                    </a:lnTo>
                    <a:cubicBezTo>
                      <a:pt x="2987" y="1190"/>
                      <a:pt x="2788" y="1546"/>
                      <a:pt x="2524" y="1863"/>
                    </a:cubicBezTo>
                    <a:cubicBezTo>
                      <a:pt x="2392" y="2009"/>
                      <a:pt x="2300" y="2180"/>
                      <a:pt x="2194" y="2353"/>
                    </a:cubicBezTo>
                    <a:cubicBezTo>
                      <a:pt x="2088" y="2537"/>
                      <a:pt x="1969" y="2696"/>
                      <a:pt x="1851" y="2867"/>
                    </a:cubicBezTo>
                    <a:cubicBezTo>
                      <a:pt x="1652" y="3211"/>
                      <a:pt x="1481" y="3595"/>
                      <a:pt x="1269" y="3938"/>
                    </a:cubicBezTo>
                    <a:cubicBezTo>
                      <a:pt x="1123" y="4321"/>
                      <a:pt x="938" y="4691"/>
                      <a:pt x="794" y="5074"/>
                    </a:cubicBezTo>
                    <a:cubicBezTo>
                      <a:pt x="727" y="5259"/>
                      <a:pt x="674" y="5457"/>
                      <a:pt x="595" y="5642"/>
                    </a:cubicBezTo>
                    <a:cubicBezTo>
                      <a:pt x="529" y="5841"/>
                      <a:pt x="450" y="6026"/>
                      <a:pt x="424" y="6224"/>
                    </a:cubicBezTo>
                    <a:cubicBezTo>
                      <a:pt x="331" y="6620"/>
                      <a:pt x="172" y="7004"/>
                      <a:pt x="146" y="7413"/>
                    </a:cubicBezTo>
                    <a:lnTo>
                      <a:pt x="40" y="8008"/>
                    </a:lnTo>
                    <a:cubicBezTo>
                      <a:pt x="13" y="8219"/>
                      <a:pt x="27" y="8417"/>
                      <a:pt x="1" y="8616"/>
                    </a:cubicBezTo>
                    <a:lnTo>
                      <a:pt x="714" y="8616"/>
                    </a:lnTo>
                    <a:cubicBezTo>
                      <a:pt x="700" y="8431"/>
                      <a:pt x="674" y="8232"/>
                      <a:pt x="674" y="8047"/>
                    </a:cubicBezTo>
                    <a:cubicBezTo>
                      <a:pt x="688" y="7849"/>
                      <a:pt x="700" y="7664"/>
                      <a:pt x="700" y="7466"/>
                    </a:cubicBezTo>
                    <a:cubicBezTo>
                      <a:pt x="688" y="7083"/>
                      <a:pt x="794" y="6713"/>
                      <a:pt x="820" y="6317"/>
                    </a:cubicBezTo>
                    <a:cubicBezTo>
                      <a:pt x="833" y="6118"/>
                      <a:pt x="899" y="5933"/>
                      <a:pt x="952" y="5748"/>
                    </a:cubicBezTo>
                    <a:lnTo>
                      <a:pt x="1097" y="5180"/>
                    </a:lnTo>
                    <a:cubicBezTo>
                      <a:pt x="1229" y="4810"/>
                      <a:pt x="1401" y="4440"/>
                      <a:pt x="1546" y="4070"/>
                    </a:cubicBezTo>
                    <a:cubicBezTo>
                      <a:pt x="1758" y="3739"/>
                      <a:pt x="1916" y="3369"/>
                      <a:pt x="2141" y="3040"/>
                    </a:cubicBezTo>
                    <a:lnTo>
                      <a:pt x="2485" y="2564"/>
                    </a:lnTo>
                    <a:cubicBezTo>
                      <a:pt x="2603" y="2405"/>
                      <a:pt x="2709" y="2247"/>
                      <a:pt x="2855" y="2115"/>
                    </a:cubicBezTo>
                    <a:cubicBezTo>
                      <a:pt x="3132" y="1850"/>
                      <a:pt x="3370" y="1533"/>
                      <a:pt x="3687" y="1308"/>
                    </a:cubicBezTo>
                    <a:lnTo>
                      <a:pt x="3898" y="1123"/>
                    </a:lnTo>
                    <a:cubicBezTo>
                      <a:pt x="4018" y="1031"/>
                      <a:pt x="4123" y="938"/>
                      <a:pt x="4123" y="938"/>
                    </a:cubicBezTo>
                    <a:cubicBezTo>
                      <a:pt x="4189" y="873"/>
                      <a:pt x="4282" y="820"/>
                      <a:pt x="4347" y="753"/>
                    </a:cubicBezTo>
                    <a:lnTo>
                      <a:pt x="4559" y="582"/>
                    </a:lnTo>
                    <a:lnTo>
                      <a:pt x="4097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8" name="Google Shape;13328;p32"/>
              <p:cNvSpPr/>
              <p:nvPr/>
            </p:nvSpPr>
            <p:spPr>
              <a:xfrm>
                <a:off x="3770075" y="3489000"/>
                <a:ext cx="88250" cy="161525"/>
              </a:xfrm>
              <a:custGeom>
                <a:avLst/>
                <a:gdLst/>
                <a:ahLst/>
                <a:cxnLst/>
                <a:rect l="l" t="t" r="r" b="b"/>
                <a:pathLst>
                  <a:path w="3530" h="6461" extrusionOk="0">
                    <a:moveTo>
                      <a:pt x="3054" y="0"/>
                    </a:moveTo>
                    <a:lnTo>
                      <a:pt x="2895" y="185"/>
                    </a:lnTo>
                    <a:cubicBezTo>
                      <a:pt x="2855" y="251"/>
                      <a:pt x="2802" y="291"/>
                      <a:pt x="2763" y="356"/>
                    </a:cubicBezTo>
                    <a:cubicBezTo>
                      <a:pt x="2763" y="356"/>
                      <a:pt x="2696" y="449"/>
                      <a:pt x="2617" y="541"/>
                    </a:cubicBezTo>
                    <a:cubicBezTo>
                      <a:pt x="2552" y="621"/>
                      <a:pt x="2472" y="714"/>
                      <a:pt x="2472" y="714"/>
                    </a:cubicBezTo>
                    <a:cubicBezTo>
                      <a:pt x="2247" y="911"/>
                      <a:pt x="2115" y="1189"/>
                      <a:pt x="1930" y="1427"/>
                    </a:cubicBezTo>
                    <a:cubicBezTo>
                      <a:pt x="1824" y="1533"/>
                      <a:pt x="1759" y="1665"/>
                      <a:pt x="1679" y="1797"/>
                    </a:cubicBezTo>
                    <a:cubicBezTo>
                      <a:pt x="1600" y="1929"/>
                      <a:pt x="1521" y="2061"/>
                      <a:pt x="1428" y="2180"/>
                    </a:cubicBezTo>
                    <a:cubicBezTo>
                      <a:pt x="1283" y="2444"/>
                      <a:pt x="1164" y="2722"/>
                      <a:pt x="992" y="2986"/>
                    </a:cubicBezTo>
                    <a:cubicBezTo>
                      <a:pt x="899" y="3277"/>
                      <a:pt x="741" y="3541"/>
                      <a:pt x="622" y="3832"/>
                    </a:cubicBezTo>
                    <a:cubicBezTo>
                      <a:pt x="582" y="3977"/>
                      <a:pt x="543" y="4123"/>
                      <a:pt x="490" y="4255"/>
                    </a:cubicBezTo>
                    <a:cubicBezTo>
                      <a:pt x="424" y="4400"/>
                      <a:pt x="358" y="4546"/>
                      <a:pt x="344" y="4690"/>
                    </a:cubicBezTo>
                    <a:cubicBezTo>
                      <a:pt x="279" y="4981"/>
                      <a:pt x="133" y="5259"/>
                      <a:pt x="120" y="5562"/>
                    </a:cubicBezTo>
                    <a:cubicBezTo>
                      <a:pt x="94" y="5708"/>
                      <a:pt x="67" y="5867"/>
                      <a:pt x="27" y="6012"/>
                    </a:cubicBezTo>
                    <a:cubicBezTo>
                      <a:pt x="1" y="6158"/>
                      <a:pt x="15" y="6316"/>
                      <a:pt x="1" y="6461"/>
                    </a:cubicBezTo>
                    <a:lnTo>
                      <a:pt x="702" y="6461"/>
                    </a:lnTo>
                    <a:cubicBezTo>
                      <a:pt x="688" y="6329"/>
                      <a:pt x="661" y="6184"/>
                      <a:pt x="661" y="6038"/>
                    </a:cubicBezTo>
                    <a:cubicBezTo>
                      <a:pt x="675" y="5906"/>
                      <a:pt x="675" y="5761"/>
                      <a:pt x="675" y="5629"/>
                    </a:cubicBezTo>
                    <a:cubicBezTo>
                      <a:pt x="649" y="5338"/>
                      <a:pt x="728" y="5060"/>
                      <a:pt x="741" y="4783"/>
                    </a:cubicBezTo>
                    <a:cubicBezTo>
                      <a:pt x="741" y="4638"/>
                      <a:pt x="794" y="4493"/>
                      <a:pt x="834" y="4361"/>
                    </a:cubicBezTo>
                    <a:cubicBezTo>
                      <a:pt x="873" y="4215"/>
                      <a:pt x="913" y="4083"/>
                      <a:pt x="940" y="3938"/>
                    </a:cubicBezTo>
                    <a:cubicBezTo>
                      <a:pt x="1031" y="3660"/>
                      <a:pt x="1177" y="3395"/>
                      <a:pt x="1257" y="3118"/>
                    </a:cubicBezTo>
                    <a:cubicBezTo>
                      <a:pt x="1428" y="2867"/>
                      <a:pt x="1547" y="2590"/>
                      <a:pt x="1706" y="2352"/>
                    </a:cubicBezTo>
                    <a:cubicBezTo>
                      <a:pt x="1798" y="2246"/>
                      <a:pt x="1891" y="2127"/>
                      <a:pt x="1983" y="2009"/>
                    </a:cubicBezTo>
                    <a:cubicBezTo>
                      <a:pt x="2062" y="1889"/>
                      <a:pt x="2141" y="1771"/>
                      <a:pt x="2247" y="1678"/>
                    </a:cubicBezTo>
                    <a:cubicBezTo>
                      <a:pt x="2472" y="1493"/>
                      <a:pt x="2631" y="1255"/>
                      <a:pt x="2869" y="1110"/>
                    </a:cubicBezTo>
                    <a:cubicBezTo>
                      <a:pt x="2869" y="1110"/>
                      <a:pt x="2961" y="1043"/>
                      <a:pt x="3040" y="978"/>
                    </a:cubicBezTo>
                    <a:cubicBezTo>
                      <a:pt x="3119" y="911"/>
                      <a:pt x="3198" y="832"/>
                      <a:pt x="3198" y="832"/>
                    </a:cubicBezTo>
                    <a:cubicBezTo>
                      <a:pt x="3251" y="793"/>
                      <a:pt x="3318" y="753"/>
                      <a:pt x="3371" y="714"/>
                    </a:cubicBezTo>
                    <a:lnTo>
                      <a:pt x="3529" y="581"/>
                    </a:lnTo>
                    <a:lnTo>
                      <a:pt x="3054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29" name="Google Shape;13329;p32"/>
              <p:cNvSpPr/>
              <p:nvPr/>
            </p:nvSpPr>
            <p:spPr>
              <a:xfrm>
                <a:off x="3284475" y="3275600"/>
                <a:ext cx="66100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2644" h="4757" extrusionOk="0">
                    <a:moveTo>
                      <a:pt x="2221" y="0"/>
                    </a:moveTo>
                    <a:cubicBezTo>
                      <a:pt x="2089" y="224"/>
                      <a:pt x="1957" y="436"/>
                      <a:pt x="1851" y="647"/>
                    </a:cubicBezTo>
                    <a:lnTo>
                      <a:pt x="1574" y="1242"/>
                    </a:lnTo>
                    <a:cubicBezTo>
                      <a:pt x="1402" y="1625"/>
                      <a:pt x="1243" y="2021"/>
                      <a:pt x="1072" y="2379"/>
                    </a:cubicBezTo>
                    <a:cubicBezTo>
                      <a:pt x="926" y="2735"/>
                      <a:pt x="741" y="3092"/>
                      <a:pt x="543" y="3462"/>
                    </a:cubicBezTo>
                    <a:cubicBezTo>
                      <a:pt x="450" y="3647"/>
                      <a:pt x="358" y="3845"/>
                      <a:pt x="252" y="4030"/>
                    </a:cubicBezTo>
                    <a:cubicBezTo>
                      <a:pt x="173" y="4241"/>
                      <a:pt x="41" y="4505"/>
                      <a:pt x="1" y="4757"/>
                    </a:cubicBezTo>
                    <a:lnTo>
                      <a:pt x="781" y="4598"/>
                    </a:lnTo>
                    <a:cubicBezTo>
                      <a:pt x="834" y="4466"/>
                      <a:pt x="781" y="4347"/>
                      <a:pt x="820" y="4176"/>
                    </a:cubicBezTo>
                    <a:cubicBezTo>
                      <a:pt x="860" y="3991"/>
                      <a:pt x="899" y="3818"/>
                      <a:pt x="952" y="3633"/>
                    </a:cubicBezTo>
                    <a:cubicBezTo>
                      <a:pt x="1072" y="3251"/>
                      <a:pt x="1217" y="2881"/>
                      <a:pt x="1375" y="2497"/>
                    </a:cubicBezTo>
                    <a:cubicBezTo>
                      <a:pt x="1560" y="2127"/>
                      <a:pt x="1732" y="1783"/>
                      <a:pt x="1957" y="1466"/>
                    </a:cubicBezTo>
                    <a:cubicBezTo>
                      <a:pt x="2062" y="1308"/>
                      <a:pt x="2182" y="1163"/>
                      <a:pt x="2300" y="1031"/>
                    </a:cubicBezTo>
                    <a:cubicBezTo>
                      <a:pt x="2420" y="899"/>
                      <a:pt x="2538" y="832"/>
                      <a:pt x="2644" y="740"/>
                    </a:cubicBezTo>
                    <a:lnTo>
                      <a:pt x="2221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0" name="Google Shape;13330;p32"/>
              <p:cNvSpPr/>
              <p:nvPr/>
            </p:nvSpPr>
            <p:spPr>
              <a:xfrm>
                <a:off x="3566275" y="3451650"/>
                <a:ext cx="140750" cy="103100"/>
              </a:xfrm>
              <a:custGeom>
                <a:avLst/>
                <a:gdLst/>
                <a:ahLst/>
                <a:cxnLst/>
                <a:rect l="l" t="t" r="r" b="b"/>
                <a:pathLst>
                  <a:path w="5630" h="4124" extrusionOk="0">
                    <a:moveTo>
                      <a:pt x="1150" y="305"/>
                    </a:moveTo>
                    <a:cubicBezTo>
                      <a:pt x="1229" y="318"/>
                      <a:pt x="1308" y="331"/>
                      <a:pt x="1387" y="331"/>
                    </a:cubicBezTo>
                    <a:cubicBezTo>
                      <a:pt x="1705" y="370"/>
                      <a:pt x="2022" y="437"/>
                      <a:pt x="2353" y="503"/>
                    </a:cubicBezTo>
                    <a:cubicBezTo>
                      <a:pt x="3013" y="622"/>
                      <a:pt x="3634" y="688"/>
                      <a:pt x="4242" y="820"/>
                    </a:cubicBezTo>
                    <a:lnTo>
                      <a:pt x="4995" y="992"/>
                    </a:lnTo>
                    <a:cubicBezTo>
                      <a:pt x="5022" y="1005"/>
                      <a:pt x="5101" y="1005"/>
                      <a:pt x="5087" y="1031"/>
                    </a:cubicBezTo>
                    <a:lnTo>
                      <a:pt x="5048" y="1098"/>
                    </a:lnTo>
                    <a:lnTo>
                      <a:pt x="4929" y="1309"/>
                    </a:lnTo>
                    <a:cubicBezTo>
                      <a:pt x="4573" y="1956"/>
                      <a:pt x="4244" y="2629"/>
                      <a:pt x="4070" y="3357"/>
                    </a:cubicBezTo>
                    <a:lnTo>
                      <a:pt x="4070" y="3357"/>
                    </a:lnTo>
                    <a:cubicBezTo>
                      <a:pt x="3758" y="3142"/>
                      <a:pt x="3448" y="2918"/>
                      <a:pt x="3132" y="2683"/>
                    </a:cubicBezTo>
                    <a:lnTo>
                      <a:pt x="2762" y="2393"/>
                    </a:lnTo>
                    <a:cubicBezTo>
                      <a:pt x="2577" y="2247"/>
                      <a:pt x="2392" y="2088"/>
                      <a:pt x="2392" y="2088"/>
                    </a:cubicBezTo>
                    <a:cubicBezTo>
                      <a:pt x="2392" y="2088"/>
                      <a:pt x="2207" y="1930"/>
                      <a:pt x="2035" y="1771"/>
                    </a:cubicBezTo>
                    <a:cubicBezTo>
                      <a:pt x="1863" y="1600"/>
                      <a:pt x="1678" y="1441"/>
                      <a:pt x="1678" y="1441"/>
                    </a:cubicBezTo>
                    <a:lnTo>
                      <a:pt x="1335" y="1098"/>
                    </a:lnTo>
                    <a:cubicBezTo>
                      <a:pt x="1163" y="913"/>
                      <a:pt x="991" y="740"/>
                      <a:pt x="991" y="740"/>
                    </a:cubicBezTo>
                    <a:lnTo>
                      <a:pt x="753" y="490"/>
                    </a:lnTo>
                    <a:lnTo>
                      <a:pt x="661" y="384"/>
                    </a:lnTo>
                    <a:lnTo>
                      <a:pt x="621" y="331"/>
                    </a:lnTo>
                    <a:lnTo>
                      <a:pt x="674" y="318"/>
                    </a:lnTo>
                    <a:cubicBezTo>
                      <a:pt x="767" y="305"/>
                      <a:pt x="859" y="305"/>
                      <a:pt x="952" y="305"/>
                    </a:cubicBezTo>
                    <a:close/>
                    <a:moveTo>
                      <a:pt x="859" y="0"/>
                    </a:moveTo>
                    <a:cubicBezTo>
                      <a:pt x="635" y="0"/>
                      <a:pt x="410" y="14"/>
                      <a:pt x="172" y="53"/>
                    </a:cubicBezTo>
                    <a:lnTo>
                      <a:pt x="1" y="80"/>
                    </a:lnTo>
                    <a:cubicBezTo>
                      <a:pt x="27" y="120"/>
                      <a:pt x="66" y="159"/>
                      <a:pt x="106" y="212"/>
                    </a:cubicBezTo>
                    <a:lnTo>
                      <a:pt x="318" y="476"/>
                    </a:lnTo>
                    <a:lnTo>
                      <a:pt x="727" y="952"/>
                    </a:lnTo>
                    <a:cubicBezTo>
                      <a:pt x="727" y="952"/>
                      <a:pt x="885" y="1124"/>
                      <a:pt x="1058" y="1309"/>
                    </a:cubicBezTo>
                    <a:cubicBezTo>
                      <a:pt x="1216" y="1494"/>
                      <a:pt x="1387" y="1665"/>
                      <a:pt x="1387" y="1665"/>
                    </a:cubicBezTo>
                    <a:cubicBezTo>
                      <a:pt x="1387" y="1665"/>
                      <a:pt x="1546" y="1838"/>
                      <a:pt x="1718" y="2009"/>
                    </a:cubicBezTo>
                    <a:lnTo>
                      <a:pt x="2048" y="2340"/>
                    </a:lnTo>
                    <a:cubicBezTo>
                      <a:pt x="2048" y="2340"/>
                      <a:pt x="2233" y="2498"/>
                      <a:pt x="2405" y="2657"/>
                    </a:cubicBezTo>
                    <a:cubicBezTo>
                      <a:pt x="2590" y="2815"/>
                      <a:pt x="2762" y="2974"/>
                      <a:pt x="2762" y="2974"/>
                    </a:cubicBezTo>
                    <a:cubicBezTo>
                      <a:pt x="3237" y="3370"/>
                      <a:pt x="3766" y="3767"/>
                      <a:pt x="4268" y="4123"/>
                    </a:cubicBezTo>
                    <a:lnTo>
                      <a:pt x="4455" y="3949"/>
                    </a:lnTo>
                    <a:lnTo>
                      <a:pt x="4455" y="3949"/>
                    </a:lnTo>
                    <a:lnTo>
                      <a:pt x="4678" y="3991"/>
                    </a:lnTo>
                    <a:cubicBezTo>
                      <a:pt x="4678" y="3159"/>
                      <a:pt x="4929" y="2300"/>
                      <a:pt x="5299" y="1507"/>
                    </a:cubicBezTo>
                    <a:cubicBezTo>
                      <a:pt x="5299" y="1507"/>
                      <a:pt x="5339" y="1415"/>
                      <a:pt x="5392" y="1309"/>
                    </a:cubicBezTo>
                    <a:cubicBezTo>
                      <a:pt x="5431" y="1203"/>
                      <a:pt x="5497" y="1124"/>
                      <a:pt x="5484" y="1124"/>
                    </a:cubicBezTo>
                    <a:lnTo>
                      <a:pt x="5616" y="913"/>
                    </a:lnTo>
                    <a:lnTo>
                      <a:pt x="5630" y="886"/>
                    </a:lnTo>
                    <a:cubicBezTo>
                      <a:pt x="5630" y="873"/>
                      <a:pt x="5603" y="873"/>
                      <a:pt x="5589" y="873"/>
                    </a:cubicBezTo>
                    <a:lnTo>
                      <a:pt x="5510" y="846"/>
                    </a:lnTo>
                    <a:lnTo>
                      <a:pt x="5339" y="807"/>
                    </a:lnTo>
                    <a:lnTo>
                      <a:pt x="4784" y="675"/>
                    </a:lnTo>
                    <a:cubicBezTo>
                      <a:pt x="4506" y="608"/>
                      <a:pt x="4229" y="555"/>
                      <a:pt x="4229" y="555"/>
                    </a:cubicBezTo>
                    <a:cubicBezTo>
                      <a:pt x="3634" y="423"/>
                      <a:pt x="2987" y="358"/>
                      <a:pt x="2365" y="238"/>
                    </a:cubicBezTo>
                    <a:cubicBezTo>
                      <a:pt x="2048" y="173"/>
                      <a:pt x="1731" y="93"/>
                      <a:pt x="1401" y="53"/>
                    </a:cubicBezTo>
                    <a:cubicBezTo>
                      <a:pt x="1322" y="41"/>
                      <a:pt x="1229" y="27"/>
                      <a:pt x="1150" y="14"/>
                    </a:cubicBezTo>
                    <a:lnTo>
                      <a:pt x="859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1" name="Google Shape;13331;p32"/>
              <p:cNvSpPr/>
              <p:nvPr/>
            </p:nvSpPr>
            <p:spPr>
              <a:xfrm>
                <a:off x="3687175" y="2953500"/>
                <a:ext cx="92850" cy="350850"/>
              </a:xfrm>
              <a:custGeom>
                <a:avLst/>
                <a:gdLst/>
                <a:ahLst/>
                <a:cxnLst/>
                <a:rect l="l" t="t" r="r" b="b"/>
                <a:pathLst>
                  <a:path w="3714" h="14034" extrusionOk="0">
                    <a:moveTo>
                      <a:pt x="3238" y="0"/>
                    </a:moveTo>
                    <a:lnTo>
                      <a:pt x="2168" y="80"/>
                    </a:lnTo>
                    <a:cubicBezTo>
                      <a:pt x="2062" y="1401"/>
                      <a:pt x="1969" y="2802"/>
                      <a:pt x="2022" y="4137"/>
                    </a:cubicBezTo>
                    <a:cubicBezTo>
                      <a:pt x="2048" y="4810"/>
                      <a:pt x="2075" y="5471"/>
                      <a:pt x="2128" y="6145"/>
                    </a:cubicBezTo>
                    <a:lnTo>
                      <a:pt x="2260" y="7123"/>
                    </a:lnTo>
                    <a:cubicBezTo>
                      <a:pt x="2339" y="7611"/>
                      <a:pt x="2406" y="8101"/>
                      <a:pt x="2406" y="8101"/>
                    </a:cubicBezTo>
                    <a:cubicBezTo>
                      <a:pt x="2471" y="8418"/>
                      <a:pt x="2498" y="8762"/>
                      <a:pt x="2591" y="9079"/>
                    </a:cubicBezTo>
                    <a:lnTo>
                      <a:pt x="2868" y="10030"/>
                    </a:lnTo>
                    <a:lnTo>
                      <a:pt x="3146" y="10981"/>
                    </a:lnTo>
                    <a:lnTo>
                      <a:pt x="3251" y="11378"/>
                    </a:lnTo>
                    <a:lnTo>
                      <a:pt x="3264" y="11417"/>
                    </a:lnTo>
                    <a:cubicBezTo>
                      <a:pt x="3264" y="11443"/>
                      <a:pt x="3238" y="11443"/>
                      <a:pt x="3225" y="11457"/>
                    </a:cubicBezTo>
                    <a:lnTo>
                      <a:pt x="3105" y="11510"/>
                    </a:lnTo>
                    <a:lnTo>
                      <a:pt x="2286" y="11933"/>
                    </a:lnTo>
                    <a:cubicBezTo>
                      <a:pt x="2009" y="12078"/>
                      <a:pt x="1758" y="12263"/>
                      <a:pt x="1507" y="12421"/>
                    </a:cubicBezTo>
                    <a:lnTo>
                      <a:pt x="727" y="12923"/>
                    </a:lnTo>
                    <a:lnTo>
                      <a:pt x="1" y="13492"/>
                    </a:lnTo>
                    <a:lnTo>
                      <a:pt x="436" y="14033"/>
                    </a:lnTo>
                    <a:lnTo>
                      <a:pt x="1097" y="13425"/>
                    </a:lnTo>
                    <a:lnTo>
                      <a:pt x="1810" y="12884"/>
                    </a:lnTo>
                    <a:cubicBezTo>
                      <a:pt x="2048" y="12712"/>
                      <a:pt x="2273" y="12514"/>
                      <a:pt x="2524" y="12342"/>
                    </a:cubicBezTo>
                    <a:lnTo>
                      <a:pt x="3304" y="11866"/>
                    </a:lnTo>
                    <a:lnTo>
                      <a:pt x="3581" y="11708"/>
                    </a:lnTo>
                    <a:cubicBezTo>
                      <a:pt x="3621" y="11668"/>
                      <a:pt x="3701" y="11655"/>
                      <a:pt x="3713" y="11602"/>
                    </a:cubicBezTo>
                    <a:lnTo>
                      <a:pt x="3648" y="11417"/>
                    </a:lnTo>
                    <a:lnTo>
                      <a:pt x="3475" y="10862"/>
                    </a:lnTo>
                    <a:lnTo>
                      <a:pt x="3185" y="9924"/>
                    </a:lnTo>
                    <a:lnTo>
                      <a:pt x="2908" y="8999"/>
                    </a:lnTo>
                    <a:cubicBezTo>
                      <a:pt x="2815" y="8682"/>
                      <a:pt x="2788" y="8351"/>
                      <a:pt x="2735" y="8034"/>
                    </a:cubicBezTo>
                    <a:cubicBezTo>
                      <a:pt x="2735" y="8034"/>
                      <a:pt x="2683" y="7546"/>
                      <a:pt x="2617" y="7056"/>
                    </a:cubicBezTo>
                    <a:lnTo>
                      <a:pt x="2511" y="6079"/>
                    </a:lnTo>
                    <a:cubicBezTo>
                      <a:pt x="2485" y="5405"/>
                      <a:pt x="2511" y="4731"/>
                      <a:pt x="2550" y="4057"/>
                    </a:cubicBezTo>
                    <a:cubicBezTo>
                      <a:pt x="2591" y="2683"/>
                      <a:pt x="2894" y="1362"/>
                      <a:pt x="32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2" name="Google Shape;13332;p32"/>
              <p:cNvSpPr/>
              <p:nvPr/>
            </p:nvSpPr>
            <p:spPr>
              <a:xfrm>
                <a:off x="3855000" y="2923100"/>
                <a:ext cx="221650" cy="294025"/>
              </a:xfrm>
              <a:custGeom>
                <a:avLst/>
                <a:gdLst/>
                <a:ahLst/>
                <a:cxnLst/>
                <a:rect l="l" t="t" r="r" b="b"/>
                <a:pathLst>
                  <a:path w="8866" h="11761" extrusionOk="0">
                    <a:moveTo>
                      <a:pt x="1004" y="1"/>
                    </a:moveTo>
                    <a:lnTo>
                      <a:pt x="502" y="186"/>
                    </a:lnTo>
                    <a:lnTo>
                      <a:pt x="0" y="397"/>
                    </a:lnTo>
                    <a:cubicBezTo>
                      <a:pt x="899" y="1428"/>
                      <a:pt x="1784" y="2578"/>
                      <a:pt x="2418" y="3741"/>
                    </a:cubicBezTo>
                    <a:cubicBezTo>
                      <a:pt x="2749" y="4335"/>
                      <a:pt x="3066" y="4916"/>
                      <a:pt x="3343" y="5524"/>
                    </a:cubicBezTo>
                    <a:lnTo>
                      <a:pt x="3686" y="6449"/>
                    </a:lnTo>
                    <a:cubicBezTo>
                      <a:pt x="3845" y="6912"/>
                      <a:pt x="4003" y="7388"/>
                      <a:pt x="4003" y="7388"/>
                    </a:cubicBezTo>
                    <a:cubicBezTo>
                      <a:pt x="4096" y="7705"/>
                      <a:pt x="4215" y="8022"/>
                      <a:pt x="4281" y="8339"/>
                    </a:cubicBezTo>
                    <a:lnTo>
                      <a:pt x="4453" y="9303"/>
                    </a:lnTo>
                    <a:lnTo>
                      <a:pt x="4599" y="10268"/>
                    </a:lnTo>
                    <a:lnTo>
                      <a:pt x="4691" y="10850"/>
                    </a:lnTo>
                    <a:lnTo>
                      <a:pt x="4717" y="11035"/>
                    </a:lnTo>
                    <a:cubicBezTo>
                      <a:pt x="4730" y="11054"/>
                      <a:pt x="4757" y="11057"/>
                      <a:pt x="4786" y="11057"/>
                    </a:cubicBezTo>
                    <a:cubicBezTo>
                      <a:pt x="4801" y="11057"/>
                      <a:pt x="4816" y="11057"/>
                      <a:pt x="4830" y="11057"/>
                    </a:cubicBezTo>
                    <a:cubicBezTo>
                      <a:pt x="4846" y="11057"/>
                      <a:pt x="4862" y="11057"/>
                      <a:pt x="4875" y="11061"/>
                    </a:cubicBezTo>
                    <a:lnTo>
                      <a:pt x="5193" y="11074"/>
                    </a:lnTo>
                    <a:cubicBezTo>
                      <a:pt x="6408" y="11179"/>
                      <a:pt x="7585" y="11417"/>
                      <a:pt x="8721" y="11761"/>
                    </a:cubicBezTo>
                    <a:lnTo>
                      <a:pt x="8866" y="11074"/>
                    </a:lnTo>
                    <a:cubicBezTo>
                      <a:pt x="7677" y="10823"/>
                      <a:pt x="6448" y="10677"/>
                      <a:pt x="5206" y="10665"/>
                    </a:cubicBezTo>
                    <a:lnTo>
                      <a:pt x="5074" y="10677"/>
                    </a:lnTo>
                    <a:cubicBezTo>
                      <a:pt x="5067" y="10671"/>
                      <a:pt x="5057" y="10671"/>
                      <a:pt x="5047" y="10671"/>
                    </a:cubicBezTo>
                    <a:cubicBezTo>
                      <a:pt x="5037" y="10671"/>
                      <a:pt x="5028" y="10671"/>
                      <a:pt x="5021" y="10665"/>
                    </a:cubicBezTo>
                    <a:lnTo>
                      <a:pt x="5021" y="10612"/>
                    </a:lnTo>
                    <a:lnTo>
                      <a:pt x="4942" y="10228"/>
                    </a:lnTo>
                    <a:lnTo>
                      <a:pt x="4784" y="9250"/>
                    </a:lnTo>
                    <a:lnTo>
                      <a:pt x="4599" y="8272"/>
                    </a:lnTo>
                    <a:cubicBezTo>
                      <a:pt x="4532" y="7955"/>
                      <a:pt x="4414" y="7638"/>
                      <a:pt x="4334" y="7321"/>
                    </a:cubicBezTo>
                    <a:cubicBezTo>
                      <a:pt x="4334" y="7321"/>
                      <a:pt x="4188" y="6845"/>
                      <a:pt x="4030" y="6357"/>
                    </a:cubicBezTo>
                    <a:lnTo>
                      <a:pt x="3713" y="5406"/>
                    </a:lnTo>
                    <a:cubicBezTo>
                      <a:pt x="3462" y="4784"/>
                      <a:pt x="3198" y="4176"/>
                      <a:pt x="2920" y="3568"/>
                    </a:cubicBezTo>
                    <a:cubicBezTo>
                      <a:pt x="2391" y="2353"/>
                      <a:pt x="1678" y="1177"/>
                      <a:pt x="100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3" name="Google Shape;13333;p32"/>
              <p:cNvSpPr/>
              <p:nvPr/>
            </p:nvSpPr>
            <p:spPr>
              <a:xfrm>
                <a:off x="3803775" y="3378900"/>
                <a:ext cx="232275" cy="70800"/>
              </a:xfrm>
              <a:custGeom>
                <a:avLst/>
                <a:gdLst/>
                <a:ahLst/>
                <a:cxnLst/>
                <a:rect l="l" t="t" r="r" b="b"/>
                <a:pathLst>
                  <a:path w="9291" h="2832" extrusionOk="0">
                    <a:moveTo>
                      <a:pt x="7384" y="1"/>
                    </a:moveTo>
                    <a:cubicBezTo>
                      <a:pt x="7213" y="1"/>
                      <a:pt x="7041" y="30"/>
                      <a:pt x="6859" y="30"/>
                    </a:cubicBezTo>
                    <a:cubicBezTo>
                      <a:pt x="6760" y="43"/>
                      <a:pt x="6660" y="43"/>
                      <a:pt x="6561" y="43"/>
                    </a:cubicBezTo>
                    <a:cubicBezTo>
                      <a:pt x="6462" y="43"/>
                      <a:pt x="6363" y="43"/>
                      <a:pt x="6264" y="56"/>
                    </a:cubicBezTo>
                    <a:cubicBezTo>
                      <a:pt x="6052" y="96"/>
                      <a:pt x="5855" y="123"/>
                      <a:pt x="5656" y="136"/>
                    </a:cubicBezTo>
                    <a:cubicBezTo>
                      <a:pt x="5247" y="149"/>
                      <a:pt x="4863" y="294"/>
                      <a:pt x="4454" y="347"/>
                    </a:cubicBezTo>
                    <a:cubicBezTo>
                      <a:pt x="4058" y="426"/>
                      <a:pt x="3674" y="585"/>
                      <a:pt x="3278" y="664"/>
                    </a:cubicBezTo>
                    <a:cubicBezTo>
                      <a:pt x="2908" y="836"/>
                      <a:pt x="2498" y="928"/>
                      <a:pt x="2129" y="1101"/>
                    </a:cubicBezTo>
                    <a:cubicBezTo>
                      <a:pt x="1771" y="1286"/>
                      <a:pt x="1375" y="1404"/>
                      <a:pt x="1031" y="1629"/>
                    </a:cubicBezTo>
                    <a:lnTo>
                      <a:pt x="503" y="1933"/>
                    </a:lnTo>
                    <a:cubicBezTo>
                      <a:pt x="318" y="2026"/>
                      <a:pt x="173" y="2170"/>
                      <a:pt x="1" y="2276"/>
                    </a:cubicBezTo>
                    <a:lnTo>
                      <a:pt x="437" y="2831"/>
                    </a:lnTo>
                    <a:cubicBezTo>
                      <a:pt x="582" y="2699"/>
                      <a:pt x="714" y="2554"/>
                      <a:pt x="860" y="2448"/>
                    </a:cubicBezTo>
                    <a:cubicBezTo>
                      <a:pt x="1019" y="2329"/>
                      <a:pt x="1177" y="2223"/>
                      <a:pt x="1336" y="2105"/>
                    </a:cubicBezTo>
                    <a:cubicBezTo>
                      <a:pt x="1626" y="1841"/>
                      <a:pt x="1983" y="1695"/>
                      <a:pt x="2313" y="1471"/>
                    </a:cubicBezTo>
                    <a:cubicBezTo>
                      <a:pt x="2657" y="1272"/>
                      <a:pt x="3027" y="1154"/>
                      <a:pt x="3383" y="969"/>
                    </a:cubicBezTo>
                    <a:cubicBezTo>
                      <a:pt x="3767" y="876"/>
                      <a:pt x="4137" y="717"/>
                      <a:pt x="4520" y="651"/>
                    </a:cubicBezTo>
                    <a:cubicBezTo>
                      <a:pt x="4916" y="599"/>
                      <a:pt x="5300" y="466"/>
                      <a:pt x="5696" y="466"/>
                    </a:cubicBezTo>
                    <a:lnTo>
                      <a:pt x="6278" y="426"/>
                    </a:lnTo>
                    <a:cubicBezTo>
                      <a:pt x="6305" y="425"/>
                      <a:pt x="6333" y="424"/>
                      <a:pt x="6360" y="424"/>
                    </a:cubicBezTo>
                    <a:cubicBezTo>
                      <a:pt x="6531" y="424"/>
                      <a:pt x="6702" y="453"/>
                      <a:pt x="6872" y="453"/>
                    </a:cubicBezTo>
                    <a:cubicBezTo>
                      <a:pt x="7057" y="466"/>
                      <a:pt x="7255" y="453"/>
                      <a:pt x="7440" y="493"/>
                    </a:cubicBezTo>
                    <a:cubicBezTo>
                      <a:pt x="7638" y="532"/>
                      <a:pt x="7823" y="558"/>
                      <a:pt x="8022" y="585"/>
                    </a:cubicBezTo>
                    <a:cubicBezTo>
                      <a:pt x="8022" y="585"/>
                      <a:pt x="8154" y="611"/>
                      <a:pt x="8299" y="625"/>
                    </a:cubicBezTo>
                    <a:cubicBezTo>
                      <a:pt x="8445" y="651"/>
                      <a:pt x="8577" y="704"/>
                      <a:pt x="8577" y="704"/>
                    </a:cubicBezTo>
                    <a:cubicBezTo>
                      <a:pt x="8669" y="743"/>
                      <a:pt x="8762" y="757"/>
                      <a:pt x="8867" y="770"/>
                    </a:cubicBezTo>
                    <a:lnTo>
                      <a:pt x="9132" y="823"/>
                    </a:lnTo>
                    <a:lnTo>
                      <a:pt x="9290" y="83"/>
                    </a:lnTo>
                    <a:lnTo>
                      <a:pt x="8973" y="83"/>
                    </a:lnTo>
                    <a:cubicBezTo>
                      <a:pt x="8867" y="83"/>
                      <a:pt x="8774" y="83"/>
                      <a:pt x="8682" y="70"/>
                    </a:cubicBezTo>
                    <a:cubicBezTo>
                      <a:pt x="8682" y="70"/>
                      <a:pt x="8524" y="30"/>
                      <a:pt x="8378" y="30"/>
                    </a:cubicBezTo>
                    <a:lnTo>
                      <a:pt x="8075" y="30"/>
                    </a:lnTo>
                    <a:cubicBezTo>
                      <a:pt x="7876" y="30"/>
                      <a:pt x="7678" y="17"/>
                      <a:pt x="7467" y="3"/>
                    </a:cubicBezTo>
                    <a:cubicBezTo>
                      <a:pt x="7439" y="2"/>
                      <a:pt x="7411" y="1"/>
                      <a:pt x="73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4" name="Google Shape;13334;p32"/>
              <p:cNvSpPr/>
              <p:nvPr/>
            </p:nvSpPr>
            <p:spPr>
              <a:xfrm>
                <a:off x="3846725" y="3447625"/>
                <a:ext cx="17445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6978" h="2223" extrusionOk="0">
                    <a:moveTo>
                      <a:pt x="5544" y="0"/>
                    </a:moveTo>
                    <a:cubicBezTo>
                      <a:pt x="5418" y="0"/>
                      <a:pt x="5291" y="31"/>
                      <a:pt x="5154" y="43"/>
                    </a:cubicBezTo>
                    <a:cubicBezTo>
                      <a:pt x="5122" y="46"/>
                      <a:pt x="5090" y="47"/>
                      <a:pt x="5057" y="47"/>
                    </a:cubicBezTo>
                    <a:cubicBezTo>
                      <a:pt x="4995" y="47"/>
                      <a:pt x="4932" y="43"/>
                      <a:pt x="4869" y="43"/>
                    </a:cubicBezTo>
                    <a:cubicBezTo>
                      <a:pt x="4813" y="43"/>
                      <a:pt x="4758" y="46"/>
                      <a:pt x="4704" y="56"/>
                    </a:cubicBezTo>
                    <a:cubicBezTo>
                      <a:pt x="4560" y="82"/>
                      <a:pt x="4414" y="109"/>
                      <a:pt x="4255" y="122"/>
                    </a:cubicBezTo>
                    <a:cubicBezTo>
                      <a:pt x="3952" y="122"/>
                      <a:pt x="3661" y="254"/>
                      <a:pt x="3357" y="281"/>
                    </a:cubicBezTo>
                    <a:cubicBezTo>
                      <a:pt x="3066" y="334"/>
                      <a:pt x="2789" y="452"/>
                      <a:pt x="2485" y="505"/>
                    </a:cubicBezTo>
                    <a:cubicBezTo>
                      <a:pt x="2208" y="637"/>
                      <a:pt x="1890" y="690"/>
                      <a:pt x="1626" y="822"/>
                    </a:cubicBezTo>
                    <a:cubicBezTo>
                      <a:pt x="1348" y="968"/>
                      <a:pt x="1031" y="1034"/>
                      <a:pt x="793" y="1206"/>
                    </a:cubicBezTo>
                    <a:cubicBezTo>
                      <a:pt x="648" y="1285"/>
                      <a:pt x="516" y="1351"/>
                      <a:pt x="384" y="1417"/>
                    </a:cubicBezTo>
                    <a:cubicBezTo>
                      <a:pt x="238" y="1483"/>
                      <a:pt x="132" y="1588"/>
                      <a:pt x="0" y="1668"/>
                    </a:cubicBezTo>
                    <a:lnTo>
                      <a:pt x="437" y="2223"/>
                    </a:lnTo>
                    <a:cubicBezTo>
                      <a:pt x="543" y="2131"/>
                      <a:pt x="635" y="2011"/>
                      <a:pt x="740" y="1932"/>
                    </a:cubicBezTo>
                    <a:cubicBezTo>
                      <a:pt x="860" y="1853"/>
                      <a:pt x="978" y="1773"/>
                      <a:pt x="1084" y="1682"/>
                    </a:cubicBezTo>
                    <a:cubicBezTo>
                      <a:pt x="1295" y="1470"/>
                      <a:pt x="1573" y="1377"/>
                      <a:pt x="1797" y="1192"/>
                    </a:cubicBezTo>
                    <a:cubicBezTo>
                      <a:pt x="2049" y="1047"/>
                      <a:pt x="2326" y="968"/>
                      <a:pt x="2590" y="822"/>
                    </a:cubicBezTo>
                    <a:cubicBezTo>
                      <a:pt x="2881" y="757"/>
                      <a:pt x="3145" y="624"/>
                      <a:pt x="3436" y="572"/>
                    </a:cubicBezTo>
                    <a:cubicBezTo>
                      <a:pt x="3710" y="547"/>
                      <a:pt x="3973" y="451"/>
                      <a:pt x="4246" y="451"/>
                    </a:cubicBezTo>
                    <a:cubicBezTo>
                      <a:pt x="4263" y="451"/>
                      <a:pt x="4279" y="451"/>
                      <a:pt x="4295" y="452"/>
                    </a:cubicBezTo>
                    <a:cubicBezTo>
                      <a:pt x="4440" y="452"/>
                      <a:pt x="4586" y="439"/>
                      <a:pt x="4731" y="426"/>
                    </a:cubicBezTo>
                    <a:cubicBezTo>
                      <a:pt x="4751" y="424"/>
                      <a:pt x="4771" y="423"/>
                      <a:pt x="4792" y="423"/>
                    </a:cubicBezTo>
                    <a:cubicBezTo>
                      <a:pt x="4917" y="423"/>
                      <a:pt x="5040" y="452"/>
                      <a:pt x="5154" y="452"/>
                    </a:cubicBezTo>
                    <a:cubicBezTo>
                      <a:pt x="5300" y="466"/>
                      <a:pt x="5444" y="452"/>
                      <a:pt x="5576" y="492"/>
                    </a:cubicBezTo>
                    <a:cubicBezTo>
                      <a:pt x="5722" y="519"/>
                      <a:pt x="5854" y="545"/>
                      <a:pt x="5999" y="572"/>
                    </a:cubicBezTo>
                    <a:cubicBezTo>
                      <a:pt x="5999" y="572"/>
                      <a:pt x="6105" y="584"/>
                      <a:pt x="6211" y="611"/>
                    </a:cubicBezTo>
                    <a:cubicBezTo>
                      <a:pt x="6293" y="623"/>
                      <a:pt x="6386" y="666"/>
                      <a:pt x="6406" y="666"/>
                    </a:cubicBezTo>
                    <a:cubicBezTo>
                      <a:pt x="6408" y="666"/>
                      <a:pt x="6409" y="665"/>
                      <a:pt x="6409" y="664"/>
                    </a:cubicBezTo>
                    <a:cubicBezTo>
                      <a:pt x="6475" y="704"/>
                      <a:pt x="6542" y="704"/>
                      <a:pt x="6621" y="716"/>
                    </a:cubicBezTo>
                    <a:lnTo>
                      <a:pt x="6806" y="757"/>
                    </a:lnTo>
                    <a:lnTo>
                      <a:pt x="6977" y="17"/>
                    </a:lnTo>
                    <a:lnTo>
                      <a:pt x="6977" y="17"/>
                    </a:lnTo>
                    <a:lnTo>
                      <a:pt x="6727" y="29"/>
                    </a:lnTo>
                    <a:cubicBezTo>
                      <a:pt x="6682" y="29"/>
                      <a:pt x="6632" y="35"/>
                      <a:pt x="6580" y="35"/>
                    </a:cubicBezTo>
                    <a:cubicBezTo>
                      <a:pt x="6554" y="35"/>
                      <a:pt x="6528" y="34"/>
                      <a:pt x="6501" y="29"/>
                    </a:cubicBezTo>
                    <a:cubicBezTo>
                      <a:pt x="6501" y="29"/>
                      <a:pt x="6396" y="3"/>
                      <a:pt x="6277" y="3"/>
                    </a:cubicBezTo>
                    <a:cubicBezTo>
                      <a:pt x="6172" y="17"/>
                      <a:pt x="6052" y="17"/>
                      <a:pt x="6052" y="17"/>
                    </a:cubicBezTo>
                    <a:cubicBezTo>
                      <a:pt x="5907" y="17"/>
                      <a:pt x="5761" y="17"/>
                      <a:pt x="5603" y="3"/>
                    </a:cubicBezTo>
                    <a:cubicBezTo>
                      <a:pt x="5583" y="1"/>
                      <a:pt x="5563" y="0"/>
                      <a:pt x="55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5" name="Google Shape;13335;p32"/>
              <p:cNvSpPr/>
              <p:nvPr/>
            </p:nvSpPr>
            <p:spPr>
              <a:xfrm>
                <a:off x="3744325" y="2919150"/>
                <a:ext cx="127875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5115" h="1745" extrusionOk="0">
                    <a:moveTo>
                      <a:pt x="5114" y="0"/>
                    </a:moveTo>
                    <a:cubicBezTo>
                      <a:pt x="4850" y="14"/>
                      <a:pt x="4598" y="53"/>
                      <a:pt x="4374" y="106"/>
                    </a:cubicBezTo>
                    <a:lnTo>
                      <a:pt x="3740" y="264"/>
                    </a:lnTo>
                    <a:cubicBezTo>
                      <a:pt x="3330" y="384"/>
                      <a:pt x="2921" y="502"/>
                      <a:pt x="2537" y="595"/>
                    </a:cubicBezTo>
                    <a:cubicBezTo>
                      <a:pt x="2154" y="675"/>
                      <a:pt x="1758" y="767"/>
                      <a:pt x="1362" y="846"/>
                    </a:cubicBezTo>
                    <a:cubicBezTo>
                      <a:pt x="1150" y="899"/>
                      <a:pt x="939" y="939"/>
                      <a:pt x="727" y="978"/>
                    </a:cubicBezTo>
                    <a:cubicBezTo>
                      <a:pt x="502" y="1045"/>
                      <a:pt x="212" y="1110"/>
                      <a:pt x="0" y="1242"/>
                    </a:cubicBezTo>
                    <a:lnTo>
                      <a:pt x="608" y="1744"/>
                    </a:lnTo>
                    <a:cubicBezTo>
                      <a:pt x="754" y="1705"/>
                      <a:pt x="807" y="1600"/>
                      <a:pt x="965" y="1520"/>
                    </a:cubicBezTo>
                    <a:cubicBezTo>
                      <a:pt x="1124" y="1427"/>
                      <a:pt x="1295" y="1348"/>
                      <a:pt x="1480" y="1269"/>
                    </a:cubicBezTo>
                    <a:cubicBezTo>
                      <a:pt x="1850" y="1137"/>
                      <a:pt x="2220" y="992"/>
                      <a:pt x="2643" y="912"/>
                    </a:cubicBezTo>
                    <a:cubicBezTo>
                      <a:pt x="3039" y="819"/>
                      <a:pt x="3423" y="740"/>
                      <a:pt x="3806" y="701"/>
                    </a:cubicBezTo>
                    <a:cubicBezTo>
                      <a:pt x="3867" y="696"/>
                      <a:pt x="3929" y="695"/>
                      <a:pt x="3991" y="695"/>
                    </a:cubicBezTo>
                    <a:cubicBezTo>
                      <a:pt x="4114" y="695"/>
                      <a:pt x="4237" y="701"/>
                      <a:pt x="4361" y="701"/>
                    </a:cubicBezTo>
                    <a:cubicBezTo>
                      <a:pt x="4533" y="714"/>
                      <a:pt x="4665" y="754"/>
                      <a:pt x="4797" y="780"/>
                    </a:cubicBezTo>
                    <a:lnTo>
                      <a:pt x="4956" y="384"/>
                    </a:lnTo>
                    <a:cubicBezTo>
                      <a:pt x="5035" y="185"/>
                      <a:pt x="5114" y="0"/>
                      <a:pt x="5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6" name="Google Shape;13336;p32"/>
              <p:cNvSpPr/>
              <p:nvPr/>
            </p:nvSpPr>
            <p:spPr>
              <a:xfrm>
                <a:off x="3860275" y="3207550"/>
                <a:ext cx="85925" cy="15162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6065" extrusionOk="0">
                    <a:moveTo>
                      <a:pt x="741" y="634"/>
                    </a:moveTo>
                    <a:lnTo>
                      <a:pt x="793" y="674"/>
                    </a:lnTo>
                    <a:cubicBezTo>
                      <a:pt x="859" y="726"/>
                      <a:pt x="912" y="806"/>
                      <a:pt x="978" y="872"/>
                    </a:cubicBezTo>
                    <a:lnTo>
                      <a:pt x="1084" y="1031"/>
                    </a:lnTo>
                    <a:cubicBezTo>
                      <a:pt x="1137" y="1096"/>
                      <a:pt x="1176" y="1163"/>
                      <a:pt x="1216" y="1228"/>
                    </a:cubicBezTo>
                    <a:cubicBezTo>
                      <a:pt x="1388" y="1506"/>
                      <a:pt x="1533" y="1797"/>
                      <a:pt x="1692" y="2088"/>
                    </a:cubicBezTo>
                    <a:cubicBezTo>
                      <a:pt x="2009" y="2682"/>
                      <a:pt x="2339" y="3184"/>
                      <a:pt x="2617" y="3753"/>
                    </a:cubicBezTo>
                    <a:lnTo>
                      <a:pt x="2960" y="4479"/>
                    </a:lnTo>
                    <a:cubicBezTo>
                      <a:pt x="2960" y="4505"/>
                      <a:pt x="3000" y="4558"/>
                      <a:pt x="2987" y="4572"/>
                    </a:cubicBezTo>
                    <a:lnTo>
                      <a:pt x="2894" y="4572"/>
                    </a:lnTo>
                    <a:lnTo>
                      <a:pt x="2670" y="4585"/>
                    </a:lnTo>
                    <a:cubicBezTo>
                      <a:pt x="2221" y="4690"/>
                      <a:pt x="1771" y="4770"/>
                      <a:pt x="1335" y="4889"/>
                    </a:cubicBezTo>
                    <a:cubicBezTo>
                      <a:pt x="1069" y="4997"/>
                      <a:pt x="798" y="5089"/>
                      <a:pt x="539" y="5205"/>
                    </a:cubicBezTo>
                    <a:lnTo>
                      <a:pt x="539" y="5205"/>
                    </a:lnTo>
                    <a:cubicBezTo>
                      <a:pt x="513" y="4826"/>
                      <a:pt x="492" y="4441"/>
                      <a:pt x="476" y="4056"/>
                    </a:cubicBezTo>
                    <a:cubicBezTo>
                      <a:pt x="476" y="4056"/>
                      <a:pt x="476" y="3818"/>
                      <a:pt x="463" y="3580"/>
                    </a:cubicBezTo>
                    <a:lnTo>
                      <a:pt x="463" y="3105"/>
                    </a:lnTo>
                    <a:cubicBezTo>
                      <a:pt x="463" y="3105"/>
                      <a:pt x="489" y="2854"/>
                      <a:pt x="503" y="2616"/>
                    </a:cubicBezTo>
                    <a:cubicBezTo>
                      <a:pt x="515" y="2379"/>
                      <a:pt x="542" y="2141"/>
                      <a:pt x="542" y="2141"/>
                    </a:cubicBezTo>
                    <a:cubicBezTo>
                      <a:pt x="542" y="2141"/>
                      <a:pt x="568" y="1889"/>
                      <a:pt x="595" y="1651"/>
                    </a:cubicBezTo>
                    <a:cubicBezTo>
                      <a:pt x="621" y="1413"/>
                      <a:pt x="661" y="1176"/>
                      <a:pt x="661" y="1176"/>
                    </a:cubicBezTo>
                    <a:lnTo>
                      <a:pt x="714" y="832"/>
                    </a:lnTo>
                    <a:lnTo>
                      <a:pt x="727" y="700"/>
                    </a:lnTo>
                    <a:lnTo>
                      <a:pt x="741" y="634"/>
                    </a:lnTo>
                    <a:close/>
                    <a:moveTo>
                      <a:pt x="595" y="5932"/>
                    </a:moveTo>
                    <a:cubicBezTo>
                      <a:pt x="595" y="5932"/>
                      <a:pt x="595" y="5932"/>
                      <a:pt x="595" y="5932"/>
                    </a:cubicBezTo>
                    <a:cubicBezTo>
                      <a:pt x="595" y="5932"/>
                      <a:pt x="595" y="5932"/>
                      <a:pt x="595" y="5932"/>
                    </a:cubicBezTo>
                    <a:close/>
                    <a:moveTo>
                      <a:pt x="556" y="0"/>
                    </a:moveTo>
                    <a:cubicBezTo>
                      <a:pt x="542" y="39"/>
                      <a:pt x="529" y="106"/>
                      <a:pt x="515" y="159"/>
                    </a:cubicBezTo>
                    <a:lnTo>
                      <a:pt x="436" y="476"/>
                    </a:lnTo>
                    <a:cubicBezTo>
                      <a:pt x="436" y="476"/>
                      <a:pt x="410" y="634"/>
                      <a:pt x="383" y="779"/>
                    </a:cubicBezTo>
                    <a:cubicBezTo>
                      <a:pt x="357" y="925"/>
                      <a:pt x="318" y="1084"/>
                      <a:pt x="318" y="1084"/>
                    </a:cubicBezTo>
                    <a:cubicBezTo>
                      <a:pt x="318" y="1084"/>
                      <a:pt x="278" y="1321"/>
                      <a:pt x="251" y="1572"/>
                    </a:cubicBezTo>
                    <a:lnTo>
                      <a:pt x="172" y="2048"/>
                    </a:lnTo>
                    <a:lnTo>
                      <a:pt x="119" y="2523"/>
                    </a:lnTo>
                    <a:lnTo>
                      <a:pt x="66" y="2999"/>
                    </a:lnTo>
                    <a:lnTo>
                      <a:pt x="40" y="3475"/>
                    </a:lnTo>
                    <a:cubicBezTo>
                      <a:pt x="27" y="3713"/>
                      <a:pt x="27" y="3950"/>
                      <a:pt x="27" y="3950"/>
                    </a:cubicBezTo>
                    <a:cubicBezTo>
                      <a:pt x="1" y="4572"/>
                      <a:pt x="13" y="5219"/>
                      <a:pt x="53" y="5841"/>
                    </a:cubicBezTo>
                    <a:cubicBezTo>
                      <a:pt x="53" y="5841"/>
                      <a:pt x="183" y="5860"/>
                      <a:pt x="316" y="5880"/>
                    </a:cubicBezTo>
                    <a:lnTo>
                      <a:pt x="316" y="5880"/>
                    </a:lnTo>
                    <a:lnTo>
                      <a:pt x="410" y="6065"/>
                    </a:lnTo>
                    <a:cubicBezTo>
                      <a:pt x="470" y="6019"/>
                      <a:pt x="532" y="5975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595" y="5932"/>
                      <a:pt x="595" y="5932"/>
                      <a:pt x="595" y="5932"/>
                    </a:cubicBezTo>
                    <a:lnTo>
                      <a:pt x="595" y="5932"/>
                    </a:lnTo>
                    <a:cubicBezTo>
                      <a:pt x="876" y="5742"/>
                      <a:pt x="1180" y="5579"/>
                      <a:pt x="1493" y="5418"/>
                    </a:cubicBezTo>
                    <a:cubicBezTo>
                      <a:pt x="1890" y="5259"/>
                      <a:pt x="2312" y="5140"/>
                      <a:pt x="2735" y="5008"/>
                    </a:cubicBezTo>
                    <a:lnTo>
                      <a:pt x="3158" y="4928"/>
                    </a:lnTo>
                    <a:lnTo>
                      <a:pt x="3396" y="4889"/>
                    </a:lnTo>
                    <a:lnTo>
                      <a:pt x="3436" y="4889"/>
                    </a:lnTo>
                    <a:cubicBezTo>
                      <a:pt x="3436" y="4889"/>
                      <a:pt x="3422" y="4863"/>
                      <a:pt x="3422" y="4849"/>
                    </a:cubicBezTo>
                    <a:lnTo>
                      <a:pt x="3383" y="4770"/>
                    </a:lnTo>
                    <a:lnTo>
                      <a:pt x="3317" y="4611"/>
                    </a:lnTo>
                    <a:lnTo>
                      <a:pt x="3079" y="4109"/>
                    </a:lnTo>
                    <a:cubicBezTo>
                      <a:pt x="2947" y="3858"/>
                      <a:pt x="2828" y="3607"/>
                      <a:pt x="2828" y="3607"/>
                    </a:cubicBezTo>
                    <a:cubicBezTo>
                      <a:pt x="2538" y="3013"/>
                      <a:pt x="2194" y="2471"/>
                      <a:pt x="1903" y="1929"/>
                    </a:cubicBezTo>
                    <a:cubicBezTo>
                      <a:pt x="1758" y="1639"/>
                      <a:pt x="1613" y="1348"/>
                      <a:pt x="1440" y="1057"/>
                    </a:cubicBezTo>
                    <a:cubicBezTo>
                      <a:pt x="1401" y="991"/>
                      <a:pt x="1361" y="911"/>
                      <a:pt x="1322" y="846"/>
                    </a:cubicBezTo>
                    <a:lnTo>
                      <a:pt x="1150" y="608"/>
                    </a:lnTo>
                    <a:cubicBezTo>
                      <a:pt x="1005" y="436"/>
                      <a:pt x="859" y="264"/>
                      <a:pt x="688" y="119"/>
                    </a:cubicBezTo>
                    <a:lnTo>
                      <a:pt x="556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7" name="Google Shape;13337;p32"/>
              <p:cNvSpPr/>
              <p:nvPr/>
            </p:nvSpPr>
            <p:spPr>
              <a:xfrm>
                <a:off x="4073025" y="3033450"/>
                <a:ext cx="317800" cy="209850"/>
              </a:xfrm>
              <a:custGeom>
                <a:avLst/>
                <a:gdLst/>
                <a:ahLst/>
                <a:cxnLst/>
                <a:rect l="l" t="t" r="r" b="b"/>
                <a:pathLst>
                  <a:path w="12712" h="8394" extrusionOk="0">
                    <a:moveTo>
                      <a:pt x="11972" y="0"/>
                    </a:moveTo>
                    <a:cubicBezTo>
                      <a:pt x="11417" y="384"/>
                      <a:pt x="10862" y="754"/>
                      <a:pt x="10319" y="1150"/>
                    </a:cubicBezTo>
                    <a:cubicBezTo>
                      <a:pt x="9764" y="1547"/>
                      <a:pt x="9223" y="1969"/>
                      <a:pt x="8721" y="2419"/>
                    </a:cubicBezTo>
                    <a:cubicBezTo>
                      <a:pt x="8205" y="2854"/>
                      <a:pt x="7703" y="3291"/>
                      <a:pt x="7215" y="3753"/>
                    </a:cubicBezTo>
                    <a:lnTo>
                      <a:pt x="6528" y="4466"/>
                    </a:lnTo>
                    <a:cubicBezTo>
                      <a:pt x="6197" y="4836"/>
                      <a:pt x="5867" y="5194"/>
                      <a:pt x="5867" y="5194"/>
                    </a:cubicBezTo>
                    <a:cubicBezTo>
                      <a:pt x="5642" y="5444"/>
                      <a:pt x="5404" y="5682"/>
                      <a:pt x="5219" y="5946"/>
                    </a:cubicBezTo>
                    <a:lnTo>
                      <a:pt x="4638" y="6739"/>
                    </a:lnTo>
                    <a:lnTo>
                      <a:pt x="4070" y="7558"/>
                    </a:lnTo>
                    <a:lnTo>
                      <a:pt x="3845" y="7889"/>
                    </a:lnTo>
                    <a:lnTo>
                      <a:pt x="3806" y="7928"/>
                    </a:lnTo>
                    <a:cubicBezTo>
                      <a:pt x="3792" y="7928"/>
                      <a:pt x="3779" y="7916"/>
                      <a:pt x="3765" y="7916"/>
                    </a:cubicBezTo>
                    <a:lnTo>
                      <a:pt x="3647" y="7863"/>
                    </a:lnTo>
                    <a:cubicBezTo>
                      <a:pt x="2511" y="7347"/>
                      <a:pt x="1348" y="6950"/>
                      <a:pt x="145" y="6660"/>
                    </a:cubicBezTo>
                    <a:lnTo>
                      <a:pt x="0" y="7347"/>
                    </a:lnTo>
                    <a:cubicBezTo>
                      <a:pt x="1163" y="7519"/>
                      <a:pt x="2338" y="7822"/>
                      <a:pt x="3475" y="8233"/>
                    </a:cubicBezTo>
                    <a:lnTo>
                      <a:pt x="3779" y="8338"/>
                    </a:lnTo>
                    <a:cubicBezTo>
                      <a:pt x="3827" y="8350"/>
                      <a:pt x="3884" y="8393"/>
                      <a:pt x="3924" y="8393"/>
                    </a:cubicBezTo>
                    <a:cubicBezTo>
                      <a:pt x="3929" y="8393"/>
                      <a:pt x="3934" y="8393"/>
                      <a:pt x="3938" y="8391"/>
                    </a:cubicBezTo>
                    <a:lnTo>
                      <a:pt x="4044" y="8233"/>
                    </a:lnTo>
                    <a:lnTo>
                      <a:pt x="4361" y="7743"/>
                    </a:lnTo>
                    <a:lnTo>
                      <a:pt x="4916" y="6938"/>
                    </a:lnTo>
                    <a:lnTo>
                      <a:pt x="5471" y="6145"/>
                    </a:lnTo>
                    <a:cubicBezTo>
                      <a:pt x="5656" y="5881"/>
                      <a:pt x="5906" y="5655"/>
                      <a:pt x="6118" y="5418"/>
                    </a:cubicBezTo>
                    <a:lnTo>
                      <a:pt x="6805" y="4704"/>
                    </a:lnTo>
                    <a:cubicBezTo>
                      <a:pt x="7162" y="4361"/>
                      <a:pt x="7505" y="4004"/>
                      <a:pt x="7505" y="4004"/>
                    </a:cubicBezTo>
                    <a:cubicBezTo>
                      <a:pt x="8020" y="3568"/>
                      <a:pt x="8563" y="3171"/>
                      <a:pt x="9118" y="2775"/>
                    </a:cubicBezTo>
                    <a:cubicBezTo>
                      <a:pt x="10201" y="1956"/>
                      <a:pt x="11429" y="1374"/>
                      <a:pt x="12712" y="780"/>
                    </a:cubicBezTo>
                    <a:lnTo>
                      <a:pt x="11972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8" name="Google Shape;13338;p32"/>
              <p:cNvSpPr/>
              <p:nvPr/>
            </p:nvSpPr>
            <p:spPr>
              <a:xfrm>
                <a:off x="4326375" y="3108450"/>
                <a:ext cx="158275" cy="347525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13901" extrusionOk="0">
                    <a:moveTo>
                      <a:pt x="5392" y="0"/>
                    </a:moveTo>
                    <a:cubicBezTo>
                      <a:pt x="5154" y="1348"/>
                      <a:pt x="4797" y="2748"/>
                      <a:pt x="4282" y="3977"/>
                    </a:cubicBezTo>
                    <a:cubicBezTo>
                      <a:pt x="4031" y="4598"/>
                      <a:pt x="3767" y="5219"/>
                      <a:pt x="3476" y="5800"/>
                    </a:cubicBezTo>
                    <a:cubicBezTo>
                      <a:pt x="3476" y="5800"/>
                      <a:pt x="3212" y="6223"/>
                      <a:pt x="2960" y="6646"/>
                    </a:cubicBezTo>
                    <a:cubicBezTo>
                      <a:pt x="2696" y="7069"/>
                      <a:pt x="2419" y="7492"/>
                      <a:pt x="2419" y="7492"/>
                    </a:cubicBezTo>
                    <a:cubicBezTo>
                      <a:pt x="2234" y="7756"/>
                      <a:pt x="2062" y="8047"/>
                      <a:pt x="1850" y="8284"/>
                    </a:cubicBezTo>
                    <a:lnTo>
                      <a:pt x="1203" y="9024"/>
                    </a:lnTo>
                    <a:lnTo>
                      <a:pt x="543" y="9752"/>
                    </a:lnTo>
                    <a:lnTo>
                      <a:pt x="146" y="10175"/>
                    </a:lnTo>
                    <a:lnTo>
                      <a:pt x="14" y="10307"/>
                    </a:lnTo>
                    <a:cubicBezTo>
                      <a:pt x="0" y="10360"/>
                      <a:pt x="67" y="10399"/>
                      <a:pt x="93" y="10451"/>
                    </a:cubicBezTo>
                    <a:lnTo>
                      <a:pt x="278" y="10716"/>
                    </a:lnTo>
                    <a:cubicBezTo>
                      <a:pt x="952" y="11720"/>
                      <a:pt x="1494" y="12803"/>
                      <a:pt x="1943" y="13901"/>
                    </a:cubicBezTo>
                    <a:lnTo>
                      <a:pt x="2564" y="13596"/>
                    </a:lnTo>
                    <a:cubicBezTo>
                      <a:pt x="2023" y="12500"/>
                      <a:pt x="1375" y="11443"/>
                      <a:pt x="608" y="10465"/>
                    </a:cubicBezTo>
                    <a:lnTo>
                      <a:pt x="516" y="10372"/>
                    </a:lnTo>
                    <a:cubicBezTo>
                      <a:pt x="516" y="10360"/>
                      <a:pt x="490" y="10346"/>
                      <a:pt x="490" y="10333"/>
                    </a:cubicBezTo>
                    <a:lnTo>
                      <a:pt x="529" y="10293"/>
                    </a:lnTo>
                    <a:lnTo>
                      <a:pt x="793" y="9990"/>
                    </a:lnTo>
                    <a:lnTo>
                      <a:pt x="1441" y="9250"/>
                    </a:lnTo>
                    <a:lnTo>
                      <a:pt x="2102" y="8510"/>
                    </a:lnTo>
                    <a:cubicBezTo>
                      <a:pt x="2313" y="8258"/>
                      <a:pt x="2485" y="7967"/>
                      <a:pt x="2683" y="7703"/>
                    </a:cubicBezTo>
                    <a:cubicBezTo>
                      <a:pt x="2683" y="7703"/>
                      <a:pt x="2960" y="7280"/>
                      <a:pt x="3251" y="6871"/>
                    </a:cubicBezTo>
                    <a:cubicBezTo>
                      <a:pt x="3515" y="6448"/>
                      <a:pt x="3793" y="6025"/>
                      <a:pt x="3793" y="6025"/>
                    </a:cubicBezTo>
                    <a:cubicBezTo>
                      <a:pt x="4137" y="5444"/>
                      <a:pt x="4427" y="4863"/>
                      <a:pt x="4731" y="4255"/>
                    </a:cubicBezTo>
                    <a:cubicBezTo>
                      <a:pt x="5352" y="3078"/>
                      <a:pt x="5828" y="1797"/>
                      <a:pt x="6330" y="529"/>
                    </a:cubicBezTo>
                    <a:cubicBezTo>
                      <a:pt x="6330" y="529"/>
                      <a:pt x="6092" y="396"/>
                      <a:pt x="5867" y="251"/>
                    </a:cubicBezTo>
                    <a:cubicBezTo>
                      <a:pt x="5629" y="118"/>
                      <a:pt x="5392" y="0"/>
                      <a:pt x="539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9" name="Google Shape;13339;p32"/>
              <p:cNvSpPr/>
              <p:nvPr/>
            </p:nvSpPr>
            <p:spPr>
              <a:xfrm>
                <a:off x="4032050" y="3381625"/>
                <a:ext cx="191950" cy="155925"/>
              </a:xfrm>
              <a:custGeom>
                <a:avLst/>
                <a:gdLst/>
                <a:ahLst/>
                <a:cxnLst/>
                <a:rect l="l" t="t" r="r" b="b"/>
                <a:pathLst>
                  <a:path w="7678" h="6237" extrusionOk="0">
                    <a:moveTo>
                      <a:pt x="159" y="0"/>
                    </a:moveTo>
                    <a:lnTo>
                      <a:pt x="1" y="687"/>
                    </a:lnTo>
                    <a:cubicBezTo>
                      <a:pt x="198" y="687"/>
                      <a:pt x="383" y="754"/>
                      <a:pt x="568" y="793"/>
                    </a:cubicBezTo>
                    <a:cubicBezTo>
                      <a:pt x="753" y="846"/>
                      <a:pt x="938" y="886"/>
                      <a:pt x="1123" y="925"/>
                    </a:cubicBezTo>
                    <a:cubicBezTo>
                      <a:pt x="1493" y="1031"/>
                      <a:pt x="1863" y="1189"/>
                      <a:pt x="2247" y="1309"/>
                    </a:cubicBezTo>
                    <a:cubicBezTo>
                      <a:pt x="2591" y="1494"/>
                      <a:pt x="2947" y="1652"/>
                      <a:pt x="3290" y="1850"/>
                    </a:cubicBezTo>
                    <a:lnTo>
                      <a:pt x="3780" y="2181"/>
                    </a:lnTo>
                    <a:cubicBezTo>
                      <a:pt x="3951" y="2287"/>
                      <a:pt x="4123" y="2392"/>
                      <a:pt x="4255" y="2524"/>
                    </a:cubicBezTo>
                    <a:cubicBezTo>
                      <a:pt x="4546" y="2789"/>
                      <a:pt x="4876" y="3013"/>
                      <a:pt x="5114" y="3330"/>
                    </a:cubicBezTo>
                    <a:lnTo>
                      <a:pt x="5524" y="3753"/>
                    </a:lnTo>
                    <a:cubicBezTo>
                      <a:pt x="5642" y="3899"/>
                      <a:pt x="5748" y="4070"/>
                      <a:pt x="5867" y="4228"/>
                    </a:cubicBezTo>
                    <a:cubicBezTo>
                      <a:pt x="5973" y="4387"/>
                      <a:pt x="6105" y="4533"/>
                      <a:pt x="6197" y="4704"/>
                    </a:cubicBezTo>
                    <a:cubicBezTo>
                      <a:pt x="6290" y="4876"/>
                      <a:pt x="6382" y="5048"/>
                      <a:pt x="6475" y="5206"/>
                    </a:cubicBezTo>
                    <a:cubicBezTo>
                      <a:pt x="6475" y="5206"/>
                      <a:pt x="6541" y="5338"/>
                      <a:pt x="6620" y="5458"/>
                    </a:cubicBezTo>
                    <a:cubicBezTo>
                      <a:pt x="6687" y="5590"/>
                      <a:pt x="6726" y="5735"/>
                      <a:pt x="6726" y="5735"/>
                    </a:cubicBezTo>
                    <a:cubicBezTo>
                      <a:pt x="6766" y="5828"/>
                      <a:pt x="6819" y="5907"/>
                      <a:pt x="6872" y="5999"/>
                    </a:cubicBezTo>
                    <a:lnTo>
                      <a:pt x="6990" y="6237"/>
                    </a:lnTo>
                    <a:lnTo>
                      <a:pt x="7677" y="5907"/>
                    </a:lnTo>
                    <a:lnTo>
                      <a:pt x="7466" y="5643"/>
                    </a:lnTo>
                    <a:cubicBezTo>
                      <a:pt x="7413" y="5576"/>
                      <a:pt x="7347" y="5497"/>
                      <a:pt x="7295" y="5405"/>
                    </a:cubicBezTo>
                    <a:cubicBezTo>
                      <a:pt x="7295" y="5405"/>
                      <a:pt x="7215" y="5273"/>
                      <a:pt x="7136" y="5153"/>
                    </a:cubicBezTo>
                    <a:cubicBezTo>
                      <a:pt x="7043" y="5035"/>
                      <a:pt x="6937" y="4916"/>
                      <a:pt x="6937" y="4916"/>
                    </a:cubicBezTo>
                    <a:cubicBezTo>
                      <a:pt x="6819" y="4757"/>
                      <a:pt x="6699" y="4586"/>
                      <a:pt x="6594" y="4427"/>
                    </a:cubicBezTo>
                    <a:cubicBezTo>
                      <a:pt x="6475" y="4255"/>
                      <a:pt x="6317" y="4123"/>
                      <a:pt x="6185" y="3964"/>
                    </a:cubicBezTo>
                    <a:cubicBezTo>
                      <a:pt x="6052" y="3819"/>
                      <a:pt x="5933" y="3647"/>
                      <a:pt x="5788" y="3502"/>
                    </a:cubicBezTo>
                    <a:cubicBezTo>
                      <a:pt x="5642" y="3370"/>
                      <a:pt x="5498" y="3238"/>
                      <a:pt x="5352" y="3092"/>
                    </a:cubicBezTo>
                    <a:cubicBezTo>
                      <a:pt x="5087" y="2775"/>
                      <a:pt x="4744" y="2564"/>
                      <a:pt x="4453" y="2287"/>
                    </a:cubicBezTo>
                    <a:cubicBezTo>
                      <a:pt x="4308" y="2141"/>
                      <a:pt x="4123" y="2035"/>
                      <a:pt x="3965" y="1929"/>
                    </a:cubicBezTo>
                    <a:cubicBezTo>
                      <a:pt x="3792" y="1811"/>
                      <a:pt x="3634" y="1691"/>
                      <a:pt x="3475" y="1573"/>
                    </a:cubicBezTo>
                    <a:cubicBezTo>
                      <a:pt x="3132" y="1348"/>
                      <a:pt x="2762" y="1163"/>
                      <a:pt x="2418" y="939"/>
                    </a:cubicBezTo>
                    <a:cubicBezTo>
                      <a:pt x="2048" y="767"/>
                      <a:pt x="1692" y="555"/>
                      <a:pt x="1308" y="397"/>
                    </a:cubicBezTo>
                    <a:lnTo>
                      <a:pt x="741" y="185"/>
                    </a:lnTo>
                    <a:cubicBezTo>
                      <a:pt x="542" y="120"/>
                      <a:pt x="357" y="27"/>
                      <a:pt x="15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0" name="Google Shape;13340;p32"/>
              <p:cNvSpPr/>
              <p:nvPr/>
            </p:nvSpPr>
            <p:spPr>
              <a:xfrm>
                <a:off x="4017175" y="3448700"/>
                <a:ext cx="144725" cy="118925"/>
              </a:xfrm>
              <a:custGeom>
                <a:avLst/>
                <a:gdLst/>
                <a:ahLst/>
                <a:cxnLst/>
                <a:rect l="l" t="t" r="r" b="b"/>
                <a:pathLst>
                  <a:path w="5789" h="4757" extrusionOk="0">
                    <a:moveTo>
                      <a:pt x="146" y="0"/>
                    </a:moveTo>
                    <a:lnTo>
                      <a:pt x="1" y="687"/>
                    </a:lnTo>
                    <a:cubicBezTo>
                      <a:pt x="133" y="687"/>
                      <a:pt x="265" y="726"/>
                      <a:pt x="411" y="766"/>
                    </a:cubicBezTo>
                    <a:cubicBezTo>
                      <a:pt x="543" y="793"/>
                      <a:pt x="688" y="819"/>
                      <a:pt x="820" y="846"/>
                    </a:cubicBezTo>
                    <a:cubicBezTo>
                      <a:pt x="1098" y="925"/>
                      <a:pt x="1362" y="1043"/>
                      <a:pt x="1653" y="1110"/>
                    </a:cubicBezTo>
                    <a:cubicBezTo>
                      <a:pt x="1903" y="1255"/>
                      <a:pt x="2181" y="1361"/>
                      <a:pt x="2446" y="1506"/>
                    </a:cubicBezTo>
                    <a:lnTo>
                      <a:pt x="2802" y="1744"/>
                    </a:lnTo>
                    <a:cubicBezTo>
                      <a:pt x="2921" y="1824"/>
                      <a:pt x="3053" y="1889"/>
                      <a:pt x="3145" y="2008"/>
                    </a:cubicBezTo>
                    <a:cubicBezTo>
                      <a:pt x="3357" y="2206"/>
                      <a:pt x="3608" y="2352"/>
                      <a:pt x="3780" y="2590"/>
                    </a:cubicBezTo>
                    <a:cubicBezTo>
                      <a:pt x="3873" y="2696"/>
                      <a:pt x="3965" y="2801"/>
                      <a:pt x="4070" y="2907"/>
                    </a:cubicBezTo>
                    <a:cubicBezTo>
                      <a:pt x="4163" y="3013"/>
                      <a:pt x="4229" y="3145"/>
                      <a:pt x="4308" y="3263"/>
                    </a:cubicBezTo>
                    <a:cubicBezTo>
                      <a:pt x="4387" y="3383"/>
                      <a:pt x="4493" y="3488"/>
                      <a:pt x="4546" y="3621"/>
                    </a:cubicBezTo>
                    <a:cubicBezTo>
                      <a:pt x="4613" y="3753"/>
                      <a:pt x="4678" y="3871"/>
                      <a:pt x="4745" y="3991"/>
                    </a:cubicBezTo>
                    <a:lnTo>
                      <a:pt x="4850" y="4176"/>
                    </a:lnTo>
                    <a:cubicBezTo>
                      <a:pt x="4890" y="4281"/>
                      <a:pt x="4916" y="4387"/>
                      <a:pt x="4916" y="4387"/>
                    </a:cubicBezTo>
                    <a:cubicBezTo>
                      <a:pt x="4942" y="4452"/>
                      <a:pt x="4983" y="4519"/>
                      <a:pt x="5022" y="4585"/>
                    </a:cubicBezTo>
                    <a:lnTo>
                      <a:pt x="5115" y="4757"/>
                    </a:lnTo>
                    <a:lnTo>
                      <a:pt x="5788" y="4426"/>
                    </a:lnTo>
                    <a:lnTo>
                      <a:pt x="5630" y="4241"/>
                    </a:lnTo>
                    <a:cubicBezTo>
                      <a:pt x="5577" y="4188"/>
                      <a:pt x="5524" y="4135"/>
                      <a:pt x="5485" y="4070"/>
                    </a:cubicBezTo>
                    <a:cubicBezTo>
                      <a:pt x="5485" y="4070"/>
                      <a:pt x="5432" y="3964"/>
                      <a:pt x="5365" y="3871"/>
                    </a:cubicBezTo>
                    <a:cubicBezTo>
                      <a:pt x="5286" y="3792"/>
                      <a:pt x="5207" y="3700"/>
                      <a:pt x="5207" y="3700"/>
                    </a:cubicBezTo>
                    <a:cubicBezTo>
                      <a:pt x="5115" y="3580"/>
                      <a:pt x="5035" y="3462"/>
                      <a:pt x="4942" y="3330"/>
                    </a:cubicBezTo>
                    <a:cubicBezTo>
                      <a:pt x="4863" y="3210"/>
                      <a:pt x="4731" y="3118"/>
                      <a:pt x="4639" y="2999"/>
                    </a:cubicBezTo>
                    <a:cubicBezTo>
                      <a:pt x="4533" y="2893"/>
                      <a:pt x="4454" y="2761"/>
                      <a:pt x="4335" y="2655"/>
                    </a:cubicBezTo>
                    <a:cubicBezTo>
                      <a:pt x="4229" y="2563"/>
                      <a:pt x="4110" y="2458"/>
                      <a:pt x="4005" y="2352"/>
                    </a:cubicBezTo>
                    <a:cubicBezTo>
                      <a:pt x="3820" y="2127"/>
                      <a:pt x="3556" y="1968"/>
                      <a:pt x="3344" y="1771"/>
                    </a:cubicBezTo>
                    <a:cubicBezTo>
                      <a:pt x="3238" y="1651"/>
                      <a:pt x="3106" y="1572"/>
                      <a:pt x="2974" y="1493"/>
                    </a:cubicBezTo>
                    <a:cubicBezTo>
                      <a:pt x="2855" y="1413"/>
                      <a:pt x="2736" y="1321"/>
                      <a:pt x="2617" y="1228"/>
                    </a:cubicBezTo>
                    <a:cubicBezTo>
                      <a:pt x="2353" y="1057"/>
                      <a:pt x="2088" y="925"/>
                      <a:pt x="1838" y="740"/>
                    </a:cubicBezTo>
                    <a:cubicBezTo>
                      <a:pt x="1547" y="621"/>
                      <a:pt x="1283" y="449"/>
                      <a:pt x="1005" y="317"/>
                    </a:cubicBezTo>
                    <a:cubicBezTo>
                      <a:pt x="860" y="264"/>
                      <a:pt x="714" y="211"/>
                      <a:pt x="582" y="159"/>
                    </a:cubicBezTo>
                    <a:cubicBezTo>
                      <a:pt x="437" y="92"/>
                      <a:pt x="305" y="26"/>
                      <a:pt x="14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1" name="Google Shape;13341;p32"/>
              <p:cNvSpPr/>
              <p:nvPr/>
            </p:nvSpPr>
            <p:spPr>
              <a:xfrm>
                <a:off x="4377900" y="3032450"/>
                <a:ext cx="105075" cy="86575"/>
              </a:xfrm>
              <a:custGeom>
                <a:avLst/>
                <a:gdLst/>
                <a:ahLst/>
                <a:cxnLst/>
                <a:rect l="l" t="t" r="r" b="b"/>
                <a:pathLst>
                  <a:path w="4203" h="3463" extrusionOk="0">
                    <a:moveTo>
                      <a:pt x="27" y="1"/>
                    </a:moveTo>
                    <a:lnTo>
                      <a:pt x="1" y="794"/>
                    </a:lnTo>
                    <a:cubicBezTo>
                      <a:pt x="120" y="873"/>
                      <a:pt x="252" y="847"/>
                      <a:pt x="411" y="926"/>
                    </a:cubicBezTo>
                    <a:cubicBezTo>
                      <a:pt x="582" y="991"/>
                      <a:pt x="754" y="1084"/>
                      <a:pt x="926" y="1164"/>
                    </a:cubicBezTo>
                    <a:cubicBezTo>
                      <a:pt x="1269" y="1361"/>
                      <a:pt x="1600" y="1587"/>
                      <a:pt x="1930" y="1851"/>
                    </a:cubicBezTo>
                    <a:cubicBezTo>
                      <a:pt x="2261" y="2101"/>
                      <a:pt x="2564" y="2353"/>
                      <a:pt x="2828" y="2644"/>
                    </a:cubicBezTo>
                    <a:cubicBezTo>
                      <a:pt x="2961" y="2776"/>
                      <a:pt x="3066" y="2921"/>
                      <a:pt x="3172" y="3067"/>
                    </a:cubicBezTo>
                    <a:cubicBezTo>
                      <a:pt x="3278" y="3211"/>
                      <a:pt x="3331" y="3343"/>
                      <a:pt x="3383" y="3463"/>
                    </a:cubicBezTo>
                    <a:cubicBezTo>
                      <a:pt x="3383" y="3463"/>
                      <a:pt x="3595" y="3410"/>
                      <a:pt x="3794" y="3343"/>
                    </a:cubicBezTo>
                    <a:cubicBezTo>
                      <a:pt x="3991" y="3278"/>
                      <a:pt x="4203" y="3225"/>
                      <a:pt x="4203" y="3225"/>
                    </a:cubicBezTo>
                    <a:cubicBezTo>
                      <a:pt x="4018" y="3026"/>
                      <a:pt x="3833" y="2855"/>
                      <a:pt x="3661" y="2709"/>
                    </a:cubicBezTo>
                    <a:lnTo>
                      <a:pt x="3119" y="2313"/>
                    </a:lnTo>
                    <a:cubicBezTo>
                      <a:pt x="2776" y="2062"/>
                      <a:pt x="2432" y="1837"/>
                      <a:pt x="2115" y="1587"/>
                    </a:cubicBezTo>
                    <a:cubicBezTo>
                      <a:pt x="1812" y="1335"/>
                      <a:pt x="1494" y="1071"/>
                      <a:pt x="1177" y="806"/>
                    </a:cubicBezTo>
                    <a:cubicBezTo>
                      <a:pt x="1019" y="674"/>
                      <a:pt x="846" y="542"/>
                      <a:pt x="675" y="397"/>
                    </a:cubicBezTo>
                    <a:cubicBezTo>
                      <a:pt x="490" y="278"/>
                      <a:pt x="252" y="93"/>
                      <a:pt x="2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2" name="Google Shape;13342;p32"/>
              <p:cNvSpPr/>
              <p:nvPr/>
            </p:nvSpPr>
            <p:spPr>
              <a:xfrm>
                <a:off x="4136750" y="3294400"/>
                <a:ext cx="121600" cy="132500"/>
              </a:xfrm>
              <a:custGeom>
                <a:avLst/>
                <a:gdLst/>
                <a:ahLst/>
                <a:cxnLst/>
                <a:rect l="l" t="t" r="r" b="b"/>
                <a:pathLst>
                  <a:path w="4864" h="5300" extrusionOk="0">
                    <a:moveTo>
                      <a:pt x="4493" y="543"/>
                    </a:moveTo>
                    <a:lnTo>
                      <a:pt x="4481" y="609"/>
                    </a:lnTo>
                    <a:cubicBezTo>
                      <a:pt x="4481" y="688"/>
                      <a:pt x="4467" y="781"/>
                      <a:pt x="4454" y="873"/>
                    </a:cubicBezTo>
                    <a:lnTo>
                      <a:pt x="4401" y="1058"/>
                    </a:lnTo>
                    <a:cubicBezTo>
                      <a:pt x="4375" y="1137"/>
                      <a:pt x="4349" y="1204"/>
                      <a:pt x="4322" y="1283"/>
                    </a:cubicBezTo>
                    <a:cubicBezTo>
                      <a:pt x="4216" y="1586"/>
                      <a:pt x="4084" y="1877"/>
                      <a:pt x="3952" y="2182"/>
                    </a:cubicBezTo>
                    <a:cubicBezTo>
                      <a:pt x="3674" y="2802"/>
                      <a:pt x="3489" y="3371"/>
                      <a:pt x="3212" y="3952"/>
                    </a:cubicBezTo>
                    <a:lnTo>
                      <a:pt x="2869" y="4666"/>
                    </a:lnTo>
                    <a:cubicBezTo>
                      <a:pt x="2845" y="4690"/>
                      <a:pt x="2831" y="4747"/>
                      <a:pt x="2809" y="4747"/>
                    </a:cubicBezTo>
                    <a:cubicBezTo>
                      <a:pt x="2807" y="4747"/>
                      <a:pt x="2804" y="4746"/>
                      <a:pt x="2802" y="4745"/>
                    </a:cubicBezTo>
                    <a:lnTo>
                      <a:pt x="2749" y="4678"/>
                    </a:lnTo>
                    <a:lnTo>
                      <a:pt x="2591" y="4507"/>
                    </a:lnTo>
                    <a:cubicBezTo>
                      <a:pt x="2247" y="4229"/>
                      <a:pt x="1891" y="3926"/>
                      <a:pt x="1534" y="3661"/>
                    </a:cubicBezTo>
                    <a:cubicBezTo>
                      <a:pt x="1283" y="3511"/>
                      <a:pt x="1038" y="3366"/>
                      <a:pt x="784" y="3236"/>
                    </a:cubicBezTo>
                    <a:lnTo>
                      <a:pt x="784" y="3236"/>
                    </a:lnTo>
                    <a:cubicBezTo>
                      <a:pt x="1064" y="2976"/>
                      <a:pt x="1349" y="2722"/>
                      <a:pt x="1639" y="2472"/>
                    </a:cubicBezTo>
                    <a:cubicBezTo>
                      <a:pt x="1639" y="2472"/>
                      <a:pt x="1824" y="2314"/>
                      <a:pt x="2009" y="2168"/>
                    </a:cubicBezTo>
                    <a:cubicBezTo>
                      <a:pt x="2208" y="2023"/>
                      <a:pt x="2393" y="1864"/>
                      <a:pt x="2393" y="1864"/>
                    </a:cubicBezTo>
                    <a:cubicBezTo>
                      <a:pt x="2393" y="1864"/>
                      <a:pt x="2591" y="1732"/>
                      <a:pt x="2789" y="1586"/>
                    </a:cubicBezTo>
                    <a:cubicBezTo>
                      <a:pt x="2987" y="1454"/>
                      <a:pt x="3199" y="1309"/>
                      <a:pt x="3199" y="1309"/>
                    </a:cubicBezTo>
                    <a:cubicBezTo>
                      <a:pt x="3199" y="1309"/>
                      <a:pt x="3397" y="1190"/>
                      <a:pt x="3609" y="1058"/>
                    </a:cubicBezTo>
                    <a:cubicBezTo>
                      <a:pt x="3806" y="939"/>
                      <a:pt x="4018" y="807"/>
                      <a:pt x="4018" y="807"/>
                    </a:cubicBezTo>
                    <a:lnTo>
                      <a:pt x="4308" y="635"/>
                    </a:lnTo>
                    <a:lnTo>
                      <a:pt x="4428" y="569"/>
                    </a:lnTo>
                    <a:lnTo>
                      <a:pt x="4493" y="543"/>
                    </a:lnTo>
                    <a:close/>
                    <a:moveTo>
                      <a:pt x="4863" y="1"/>
                    </a:moveTo>
                    <a:cubicBezTo>
                      <a:pt x="4824" y="15"/>
                      <a:pt x="4771" y="41"/>
                      <a:pt x="4719" y="67"/>
                    </a:cubicBezTo>
                    <a:lnTo>
                      <a:pt x="4414" y="212"/>
                    </a:lnTo>
                    <a:lnTo>
                      <a:pt x="4150" y="344"/>
                    </a:lnTo>
                    <a:cubicBezTo>
                      <a:pt x="4018" y="424"/>
                      <a:pt x="3886" y="490"/>
                      <a:pt x="3886" y="490"/>
                    </a:cubicBezTo>
                    <a:cubicBezTo>
                      <a:pt x="3886" y="490"/>
                      <a:pt x="3662" y="609"/>
                      <a:pt x="3450" y="728"/>
                    </a:cubicBezTo>
                    <a:cubicBezTo>
                      <a:pt x="3239" y="860"/>
                      <a:pt x="3027" y="979"/>
                      <a:pt x="3027" y="979"/>
                    </a:cubicBezTo>
                    <a:cubicBezTo>
                      <a:pt x="3027" y="979"/>
                      <a:pt x="2829" y="1111"/>
                      <a:pt x="2617" y="1230"/>
                    </a:cubicBezTo>
                    <a:lnTo>
                      <a:pt x="2221" y="1494"/>
                    </a:lnTo>
                    <a:cubicBezTo>
                      <a:pt x="2221" y="1494"/>
                      <a:pt x="2023" y="1639"/>
                      <a:pt x="1824" y="1771"/>
                    </a:cubicBezTo>
                    <a:lnTo>
                      <a:pt x="1454" y="2062"/>
                    </a:lnTo>
                    <a:cubicBezTo>
                      <a:pt x="940" y="2432"/>
                      <a:pt x="464" y="2816"/>
                      <a:pt x="1" y="3251"/>
                    </a:cubicBezTo>
                    <a:lnTo>
                      <a:pt x="128" y="3480"/>
                    </a:lnTo>
                    <a:lnTo>
                      <a:pt x="128" y="3480"/>
                    </a:lnTo>
                    <a:lnTo>
                      <a:pt x="41" y="3674"/>
                    </a:lnTo>
                    <a:cubicBezTo>
                      <a:pt x="111" y="3693"/>
                      <a:pt x="180" y="3713"/>
                      <a:pt x="250" y="3734"/>
                    </a:cubicBezTo>
                    <a:lnTo>
                      <a:pt x="250" y="3734"/>
                    </a:lnTo>
                    <a:cubicBezTo>
                      <a:pt x="251" y="3739"/>
                      <a:pt x="252" y="3741"/>
                      <a:pt x="252" y="3741"/>
                    </a:cubicBezTo>
                    <a:cubicBezTo>
                      <a:pt x="254" y="3739"/>
                      <a:pt x="255" y="3738"/>
                      <a:pt x="257" y="3737"/>
                    </a:cubicBezTo>
                    <a:lnTo>
                      <a:pt x="257" y="3737"/>
                    </a:lnTo>
                    <a:cubicBezTo>
                      <a:pt x="581" y="3838"/>
                      <a:pt x="906" y="3970"/>
                      <a:pt x="1230" y="4111"/>
                    </a:cubicBezTo>
                    <a:cubicBezTo>
                      <a:pt x="1586" y="4335"/>
                      <a:pt x="1956" y="4573"/>
                      <a:pt x="2314" y="4824"/>
                    </a:cubicBezTo>
                    <a:lnTo>
                      <a:pt x="2631" y="5115"/>
                    </a:lnTo>
                    <a:lnTo>
                      <a:pt x="2816" y="5274"/>
                    </a:lnTo>
                    <a:lnTo>
                      <a:pt x="2829" y="5300"/>
                    </a:lnTo>
                    <a:cubicBezTo>
                      <a:pt x="2842" y="5300"/>
                      <a:pt x="2855" y="5274"/>
                      <a:pt x="2855" y="5260"/>
                    </a:cubicBezTo>
                    <a:lnTo>
                      <a:pt x="2895" y="5180"/>
                    </a:lnTo>
                    <a:lnTo>
                      <a:pt x="2974" y="5022"/>
                    </a:lnTo>
                    <a:cubicBezTo>
                      <a:pt x="2974" y="5022"/>
                      <a:pt x="3107" y="4771"/>
                      <a:pt x="3225" y="4520"/>
                    </a:cubicBezTo>
                    <a:lnTo>
                      <a:pt x="3463" y="4018"/>
                    </a:lnTo>
                    <a:cubicBezTo>
                      <a:pt x="3595" y="3727"/>
                      <a:pt x="3727" y="3424"/>
                      <a:pt x="3847" y="3119"/>
                    </a:cubicBezTo>
                    <a:cubicBezTo>
                      <a:pt x="3965" y="2828"/>
                      <a:pt x="4071" y="2538"/>
                      <a:pt x="4203" y="2261"/>
                    </a:cubicBezTo>
                    <a:cubicBezTo>
                      <a:pt x="4335" y="1956"/>
                      <a:pt x="4481" y="1666"/>
                      <a:pt x="4599" y="1362"/>
                    </a:cubicBezTo>
                    <a:lnTo>
                      <a:pt x="4678" y="1124"/>
                    </a:lnTo>
                    <a:lnTo>
                      <a:pt x="4771" y="846"/>
                    </a:lnTo>
                    <a:cubicBezTo>
                      <a:pt x="4811" y="622"/>
                      <a:pt x="4851" y="397"/>
                      <a:pt x="4863" y="173"/>
                    </a:cubicBezTo>
                    <a:lnTo>
                      <a:pt x="4863" y="1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3" name="Google Shape;13343;p32"/>
              <p:cNvSpPr/>
              <p:nvPr/>
            </p:nvSpPr>
            <p:spPr>
              <a:xfrm>
                <a:off x="4374950" y="3448350"/>
                <a:ext cx="330350" cy="153650"/>
              </a:xfrm>
              <a:custGeom>
                <a:avLst/>
                <a:gdLst/>
                <a:ahLst/>
                <a:cxnLst/>
                <a:rect l="l" t="t" r="r" b="b"/>
                <a:pathLst>
                  <a:path w="13214" h="6146" extrusionOk="0">
                    <a:moveTo>
                      <a:pt x="621" y="0"/>
                    </a:moveTo>
                    <a:lnTo>
                      <a:pt x="0" y="305"/>
                    </a:lnTo>
                    <a:cubicBezTo>
                      <a:pt x="317" y="807"/>
                      <a:pt x="542" y="1348"/>
                      <a:pt x="820" y="1890"/>
                    </a:cubicBezTo>
                    <a:cubicBezTo>
                      <a:pt x="1070" y="2432"/>
                      <a:pt x="1255" y="3000"/>
                      <a:pt x="1480" y="3568"/>
                    </a:cubicBezTo>
                    <a:cubicBezTo>
                      <a:pt x="1480" y="3568"/>
                      <a:pt x="1519" y="3647"/>
                      <a:pt x="1533" y="3727"/>
                    </a:cubicBezTo>
                    <a:cubicBezTo>
                      <a:pt x="1560" y="3806"/>
                      <a:pt x="1572" y="3885"/>
                      <a:pt x="1572" y="3885"/>
                    </a:cubicBezTo>
                    <a:cubicBezTo>
                      <a:pt x="1599" y="3938"/>
                      <a:pt x="1586" y="4017"/>
                      <a:pt x="1639" y="4031"/>
                    </a:cubicBezTo>
                    <a:lnTo>
                      <a:pt x="1824" y="4017"/>
                    </a:lnTo>
                    <a:lnTo>
                      <a:pt x="2405" y="3964"/>
                    </a:lnTo>
                    <a:lnTo>
                      <a:pt x="3369" y="3885"/>
                    </a:lnTo>
                    <a:lnTo>
                      <a:pt x="4347" y="3832"/>
                    </a:lnTo>
                    <a:cubicBezTo>
                      <a:pt x="4390" y="3830"/>
                      <a:pt x="4434" y="3830"/>
                      <a:pt x="4477" y="3830"/>
                    </a:cubicBezTo>
                    <a:cubicBezTo>
                      <a:pt x="4754" y="3830"/>
                      <a:pt x="5040" y="3861"/>
                      <a:pt x="5325" y="3872"/>
                    </a:cubicBezTo>
                    <a:cubicBezTo>
                      <a:pt x="5325" y="3872"/>
                      <a:pt x="5814" y="3925"/>
                      <a:pt x="6316" y="3978"/>
                    </a:cubicBezTo>
                    <a:cubicBezTo>
                      <a:pt x="6805" y="4031"/>
                      <a:pt x="7294" y="4096"/>
                      <a:pt x="7294" y="4096"/>
                    </a:cubicBezTo>
                    <a:cubicBezTo>
                      <a:pt x="7955" y="4216"/>
                      <a:pt x="8628" y="4387"/>
                      <a:pt x="9263" y="4572"/>
                    </a:cubicBezTo>
                    <a:cubicBezTo>
                      <a:pt x="10545" y="4916"/>
                      <a:pt x="11813" y="5511"/>
                      <a:pt x="13068" y="6145"/>
                    </a:cubicBezTo>
                    <a:lnTo>
                      <a:pt x="13214" y="5088"/>
                    </a:lnTo>
                    <a:cubicBezTo>
                      <a:pt x="11905" y="4704"/>
                      <a:pt x="10637" y="4281"/>
                      <a:pt x="9303" y="4044"/>
                    </a:cubicBezTo>
                    <a:cubicBezTo>
                      <a:pt x="8642" y="3912"/>
                      <a:pt x="7981" y="3793"/>
                      <a:pt x="7321" y="3700"/>
                    </a:cubicBezTo>
                    <a:cubicBezTo>
                      <a:pt x="7321" y="3700"/>
                      <a:pt x="6819" y="3661"/>
                      <a:pt x="6316" y="3608"/>
                    </a:cubicBezTo>
                    <a:cubicBezTo>
                      <a:pt x="5827" y="3582"/>
                      <a:pt x="5325" y="3542"/>
                      <a:pt x="5325" y="3542"/>
                    </a:cubicBezTo>
                    <a:cubicBezTo>
                      <a:pt x="5042" y="3531"/>
                      <a:pt x="4759" y="3500"/>
                      <a:pt x="4476" y="3500"/>
                    </a:cubicBezTo>
                    <a:cubicBezTo>
                      <a:pt x="4429" y="3500"/>
                      <a:pt x="4382" y="3500"/>
                      <a:pt x="4334" y="3502"/>
                    </a:cubicBezTo>
                    <a:lnTo>
                      <a:pt x="3357" y="3555"/>
                    </a:lnTo>
                    <a:lnTo>
                      <a:pt x="2379" y="3608"/>
                    </a:lnTo>
                    <a:lnTo>
                      <a:pt x="1982" y="3635"/>
                    </a:lnTo>
                    <a:lnTo>
                      <a:pt x="1930" y="3635"/>
                    </a:lnTo>
                    <a:cubicBezTo>
                      <a:pt x="1916" y="3635"/>
                      <a:pt x="1916" y="3608"/>
                      <a:pt x="1916" y="3594"/>
                    </a:cubicBezTo>
                    <a:lnTo>
                      <a:pt x="1877" y="3462"/>
                    </a:lnTo>
                    <a:cubicBezTo>
                      <a:pt x="1692" y="2881"/>
                      <a:pt x="1546" y="2273"/>
                      <a:pt x="1334" y="1692"/>
                    </a:cubicBezTo>
                    <a:cubicBezTo>
                      <a:pt x="1097" y="1124"/>
                      <a:pt x="912" y="543"/>
                      <a:pt x="62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4" name="Google Shape;13344;p32"/>
              <p:cNvSpPr/>
              <p:nvPr/>
            </p:nvSpPr>
            <p:spPr>
              <a:xfrm>
                <a:off x="4376925" y="3691825"/>
                <a:ext cx="329050" cy="156600"/>
              </a:xfrm>
              <a:custGeom>
                <a:avLst/>
                <a:gdLst/>
                <a:ahLst/>
                <a:cxnLst/>
                <a:rect l="l" t="t" r="r" b="b"/>
                <a:pathLst>
                  <a:path w="13162" h="6264" extrusionOk="0">
                    <a:moveTo>
                      <a:pt x="13003" y="0"/>
                    </a:moveTo>
                    <a:cubicBezTo>
                      <a:pt x="11761" y="634"/>
                      <a:pt x="10492" y="1242"/>
                      <a:pt x="9210" y="1612"/>
                    </a:cubicBezTo>
                    <a:cubicBezTo>
                      <a:pt x="8576" y="1797"/>
                      <a:pt x="7915" y="1982"/>
                      <a:pt x="7254" y="2101"/>
                    </a:cubicBezTo>
                    <a:cubicBezTo>
                      <a:pt x="7254" y="2101"/>
                      <a:pt x="6766" y="2167"/>
                      <a:pt x="6264" y="2233"/>
                    </a:cubicBezTo>
                    <a:lnTo>
                      <a:pt x="5286" y="2338"/>
                    </a:lnTo>
                    <a:cubicBezTo>
                      <a:pt x="4993" y="2351"/>
                      <a:pt x="4700" y="2394"/>
                      <a:pt x="4407" y="2394"/>
                    </a:cubicBezTo>
                    <a:cubicBezTo>
                      <a:pt x="4370" y="2394"/>
                      <a:pt x="4332" y="2393"/>
                      <a:pt x="4295" y="2391"/>
                    </a:cubicBezTo>
                    <a:lnTo>
                      <a:pt x="3330" y="2338"/>
                    </a:lnTo>
                    <a:lnTo>
                      <a:pt x="2353" y="2273"/>
                    </a:lnTo>
                    <a:lnTo>
                      <a:pt x="1784" y="2233"/>
                    </a:lnTo>
                    <a:lnTo>
                      <a:pt x="1586" y="2206"/>
                    </a:lnTo>
                    <a:cubicBezTo>
                      <a:pt x="1546" y="2233"/>
                      <a:pt x="1546" y="2312"/>
                      <a:pt x="1533" y="2365"/>
                    </a:cubicBezTo>
                    <a:cubicBezTo>
                      <a:pt x="1533" y="2365"/>
                      <a:pt x="1454" y="2682"/>
                      <a:pt x="1440" y="2682"/>
                    </a:cubicBezTo>
                    <a:cubicBezTo>
                      <a:pt x="1229" y="3237"/>
                      <a:pt x="1018" y="3806"/>
                      <a:pt x="793" y="4373"/>
                    </a:cubicBezTo>
                    <a:lnTo>
                      <a:pt x="1" y="5959"/>
                    </a:lnTo>
                    <a:lnTo>
                      <a:pt x="621" y="6263"/>
                    </a:lnTo>
                    <a:cubicBezTo>
                      <a:pt x="859" y="5695"/>
                      <a:pt x="1084" y="5127"/>
                      <a:pt x="1322" y="4558"/>
                    </a:cubicBezTo>
                    <a:lnTo>
                      <a:pt x="1837" y="2775"/>
                    </a:lnTo>
                    <a:cubicBezTo>
                      <a:pt x="1851" y="2775"/>
                      <a:pt x="1863" y="2656"/>
                      <a:pt x="1863" y="2656"/>
                    </a:cubicBezTo>
                    <a:cubicBezTo>
                      <a:pt x="1877" y="2643"/>
                      <a:pt x="1877" y="2616"/>
                      <a:pt x="1877" y="2603"/>
                    </a:cubicBezTo>
                    <a:lnTo>
                      <a:pt x="1930" y="2603"/>
                    </a:lnTo>
                    <a:lnTo>
                      <a:pt x="2326" y="2629"/>
                    </a:lnTo>
                    <a:lnTo>
                      <a:pt x="3317" y="2682"/>
                    </a:lnTo>
                    <a:lnTo>
                      <a:pt x="4295" y="2722"/>
                    </a:lnTo>
                    <a:cubicBezTo>
                      <a:pt x="4330" y="2724"/>
                      <a:pt x="4365" y="2724"/>
                      <a:pt x="4399" y="2724"/>
                    </a:cubicBezTo>
                    <a:cubicBezTo>
                      <a:pt x="4695" y="2724"/>
                      <a:pt x="4990" y="2681"/>
                      <a:pt x="5286" y="2669"/>
                    </a:cubicBezTo>
                    <a:cubicBezTo>
                      <a:pt x="5286" y="2669"/>
                      <a:pt x="5788" y="2629"/>
                      <a:pt x="6277" y="2590"/>
                    </a:cubicBezTo>
                    <a:cubicBezTo>
                      <a:pt x="6779" y="2550"/>
                      <a:pt x="7268" y="2497"/>
                      <a:pt x="7268" y="2497"/>
                    </a:cubicBezTo>
                    <a:cubicBezTo>
                      <a:pt x="7941" y="2391"/>
                      <a:pt x="8602" y="2273"/>
                      <a:pt x="9263" y="2127"/>
                    </a:cubicBezTo>
                    <a:cubicBezTo>
                      <a:pt x="10598" y="1889"/>
                      <a:pt x="11853" y="1454"/>
                      <a:pt x="13161" y="1057"/>
                    </a:cubicBezTo>
                    <a:lnTo>
                      <a:pt x="13003" y="0"/>
                    </a:ln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5" name="Google Shape;13345;p32"/>
              <p:cNvSpPr/>
              <p:nvPr/>
            </p:nvSpPr>
            <p:spPr>
              <a:xfrm>
                <a:off x="4207450" y="3529600"/>
                <a:ext cx="38350" cy="239200"/>
              </a:xfrm>
              <a:custGeom>
                <a:avLst/>
                <a:gdLst/>
                <a:ahLst/>
                <a:cxnLst/>
                <a:rect l="l" t="t" r="r" b="b"/>
                <a:pathLst>
                  <a:path w="1534" h="9568" extrusionOk="0">
                    <a:moveTo>
                      <a:pt x="635" y="1"/>
                    </a:moveTo>
                    <a:lnTo>
                      <a:pt x="1" y="305"/>
                    </a:lnTo>
                    <a:cubicBezTo>
                      <a:pt x="199" y="635"/>
                      <a:pt x="331" y="992"/>
                      <a:pt x="516" y="1336"/>
                    </a:cubicBezTo>
                    <a:cubicBezTo>
                      <a:pt x="622" y="1706"/>
                      <a:pt x="793" y="2062"/>
                      <a:pt x="899" y="2446"/>
                    </a:cubicBezTo>
                    <a:cubicBezTo>
                      <a:pt x="966" y="2829"/>
                      <a:pt x="1124" y="3212"/>
                      <a:pt x="1124" y="3609"/>
                    </a:cubicBezTo>
                    <a:lnTo>
                      <a:pt x="1204" y="4190"/>
                    </a:lnTo>
                    <a:cubicBezTo>
                      <a:pt x="1230" y="4388"/>
                      <a:pt x="1204" y="4586"/>
                      <a:pt x="1204" y="4784"/>
                    </a:cubicBezTo>
                    <a:cubicBezTo>
                      <a:pt x="1204" y="4969"/>
                      <a:pt x="1216" y="5168"/>
                      <a:pt x="1204" y="5366"/>
                    </a:cubicBezTo>
                    <a:lnTo>
                      <a:pt x="1124" y="5947"/>
                    </a:lnTo>
                    <a:cubicBezTo>
                      <a:pt x="1110" y="6343"/>
                      <a:pt x="966" y="6713"/>
                      <a:pt x="886" y="7097"/>
                    </a:cubicBezTo>
                    <a:cubicBezTo>
                      <a:pt x="860" y="7282"/>
                      <a:pt x="767" y="7467"/>
                      <a:pt x="701" y="7638"/>
                    </a:cubicBezTo>
                    <a:cubicBezTo>
                      <a:pt x="635" y="7823"/>
                      <a:pt x="569" y="8008"/>
                      <a:pt x="503" y="8181"/>
                    </a:cubicBezTo>
                    <a:cubicBezTo>
                      <a:pt x="516" y="8193"/>
                      <a:pt x="450" y="8325"/>
                      <a:pt x="384" y="8445"/>
                    </a:cubicBezTo>
                    <a:cubicBezTo>
                      <a:pt x="305" y="8577"/>
                      <a:pt x="238" y="8709"/>
                      <a:pt x="238" y="8709"/>
                    </a:cubicBezTo>
                    <a:cubicBezTo>
                      <a:pt x="186" y="8788"/>
                      <a:pt x="159" y="8894"/>
                      <a:pt x="120" y="8986"/>
                    </a:cubicBezTo>
                    <a:lnTo>
                      <a:pt x="27" y="9238"/>
                    </a:lnTo>
                    <a:lnTo>
                      <a:pt x="701" y="9567"/>
                    </a:lnTo>
                    <a:lnTo>
                      <a:pt x="767" y="9238"/>
                    </a:lnTo>
                    <a:cubicBezTo>
                      <a:pt x="793" y="9145"/>
                      <a:pt x="807" y="9039"/>
                      <a:pt x="846" y="8947"/>
                    </a:cubicBezTo>
                    <a:cubicBezTo>
                      <a:pt x="846" y="8947"/>
                      <a:pt x="886" y="8801"/>
                      <a:pt x="939" y="8656"/>
                    </a:cubicBezTo>
                    <a:cubicBezTo>
                      <a:pt x="1005" y="8524"/>
                      <a:pt x="1031" y="8366"/>
                      <a:pt x="1031" y="8366"/>
                    </a:cubicBezTo>
                    <a:cubicBezTo>
                      <a:pt x="1071" y="8167"/>
                      <a:pt x="1124" y="7969"/>
                      <a:pt x="1163" y="7770"/>
                    </a:cubicBezTo>
                    <a:cubicBezTo>
                      <a:pt x="1216" y="7585"/>
                      <a:pt x="1283" y="7388"/>
                      <a:pt x="1295" y="7176"/>
                    </a:cubicBezTo>
                    <a:cubicBezTo>
                      <a:pt x="1336" y="6780"/>
                      <a:pt x="1454" y="6396"/>
                      <a:pt x="1454" y="5987"/>
                    </a:cubicBezTo>
                    <a:cubicBezTo>
                      <a:pt x="1468" y="5788"/>
                      <a:pt x="1494" y="5577"/>
                      <a:pt x="1507" y="5379"/>
                    </a:cubicBezTo>
                    <a:cubicBezTo>
                      <a:pt x="1533" y="5181"/>
                      <a:pt x="1507" y="4983"/>
                      <a:pt x="1507" y="4771"/>
                    </a:cubicBezTo>
                    <a:cubicBezTo>
                      <a:pt x="1507" y="4573"/>
                      <a:pt x="1533" y="4375"/>
                      <a:pt x="1507" y="4164"/>
                    </a:cubicBezTo>
                    <a:cubicBezTo>
                      <a:pt x="1494" y="3965"/>
                      <a:pt x="1468" y="3767"/>
                      <a:pt x="1454" y="3568"/>
                    </a:cubicBezTo>
                    <a:cubicBezTo>
                      <a:pt x="1468" y="3159"/>
                      <a:pt x="1336" y="2763"/>
                      <a:pt x="1295" y="2353"/>
                    </a:cubicBezTo>
                    <a:cubicBezTo>
                      <a:pt x="1243" y="1944"/>
                      <a:pt x="1110" y="1560"/>
                      <a:pt x="1045" y="1151"/>
                    </a:cubicBezTo>
                    <a:cubicBezTo>
                      <a:pt x="886" y="781"/>
                      <a:pt x="807" y="371"/>
                      <a:pt x="6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6" name="Google Shape;13346;p32"/>
              <p:cNvSpPr/>
              <p:nvPr/>
            </p:nvSpPr>
            <p:spPr>
              <a:xfrm>
                <a:off x="4145700" y="3559675"/>
                <a:ext cx="31375" cy="179400"/>
              </a:xfrm>
              <a:custGeom>
                <a:avLst/>
                <a:gdLst/>
                <a:ahLst/>
                <a:cxnLst/>
                <a:rect l="l" t="t" r="r" b="b"/>
                <a:pathLst>
                  <a:path w="1255" h="7176" extrusionOk="0">
                    <a:moveTo>
                      <a:pt x="634" y="1"/>
                    </a:moveTo>
                    <a:lnTo>
                      <a:pt x="0" y="304"/>
                    </a:lnTo>
                    <a:cubicBezTo>
                      <a:pt x="145" y="542"/>
                      <a:pt x="238" y="806"/>
                      <a:pt x="397" y="1058"/>
                    </a:cubicBezTo>
                    <a:cubicBezTo>
                      <a:pt x="476" y="1335"/>
                      <a:pt x="621" y="1586"/>
                      <a:pt x="687" y="1877"/>
                    </a:cubicBezTo>
                    <a:cubicBezTo>
                      <a:pt x="740" y="2154"/>
                      <a:pt x="872" y="2432"/>
                      <a:pt x="872" y="2723"/>
                    </a:cubicBezTo>
                    <a:cubicBezTo>
                      <a:pt x="885" y="2868"/>
                      <a:pt x="899" y="3013"/>
                      <a:pt x="925" y="3158"/>
                    </a:cubicBezTo>
                    <a:cubicBezTo>
                      <a:pt x="952" y="3304"/>
                      <a:pt x="925" y="3449"/>
                      <a:pt x="925" y="3581"/>
                    </a:cubicBezTo>
                    <a:cubicBezTo>
                      <a:pt x="925" y="3727"/>
                      <a:pt x="938" y="3872"/>
                      <a:pt x="925" y="4018"/>
                    </a:cubicBezTo>
                    <a:cubicBezTo>
                      <a:pt x="899" y="4163"/>
                      <a:pt x="872" y="4308"/>
                      <a:pt x="858" y="4441"/>
                    </a:cubicBezTo>
                    <a:cubicBezTo>
                      <a:pt x="858" y="4731"/>
                      <a:pt x="726" y="5008"/>
                      <a:pt x="674" y="5286"/>
                    </a:cubicBezTo>
                    <a:cubicBezTo>
                      <a:pt x="661" y="5418"/>
                      <a:pt x="582" y="5550"/>
                      <a:pt x="529" y="5683"/>
                    </a:cubicBezTo>
                    <a:cubicBezTo>
                      <a:pt x="476" y="5815"/>
                      <a:pt x="423" y="5947"/>
                      <a:pt x="383" y="6079"/>
                    </a:cubicBezTo>
                    <a:cubicBezTo>
                      <a:pt x="409" y="6092"/>
                      <a:pt x="159" y="6462"/>
                      <a:pt x="171" y="6462"/>
                    </a:cubicBezTo>
                    <a:cubicBezTo>
                      <a:pt x="132" y="6515"/>
                      <a:pt x="106" y="6594"/>
                      <a:pt x="79" y="6660"/>
                    </a:cubicBezTo>
                    <a:lnTo>
                      <a:pt x="13" y="6858"/>
                    </a:lnTo>
                    <a:lnTo>
                      <a:pt x="700" y="7175"/>
                    </a:lnTo>
                    <a:lnTo>
                      <a:pt x="726" y="6925"/>
                    </a:lnTo>
                    <a:cubicBezTo>
                      <a:pt x="740" y="6845"/>
                      <a:pt x="740" y="6779"/>
                      <a:pt x="767" y="6700"/>
                    </a:cubicBezTo>
                    <a:cubicBezTo>
                      <a:pt x="753" y="6700"/>
                      <a:pt x="925" y="6264"/>
                      <a:pt x="899" y="6264"/>
                    </a:cubicBezTo>
                    <a:cubicBezTo>
                      <a:pt x="925" y="6105"/>
                      <a:pt x="964" y="5960"/>
                      <a:pt x="991" y="5815"/>
                    </a:cubicBezTo>
                    <a:cubicBezTo>
                      <a:pt x="1031" y="5669"/>
                      <a:pt x="1084" y="5524"/>
                      <a:pt x="1084" y="5378"/>
                    </a:cubicBezTo>
                    <a:cubicBezTo>
                      <a:pt x="1096" y="5075"/>
                      <a:pt x="1202" y="4784"/>
                      <a:pt x="1189" y="4480"/>
                    </a:cubicBezTo>
                    <a:cubicBezTo>
                      <a:pt x="1202" y="4335"/>
                      <a:pt x="1216" y="4189"/>
                      <a:pt x="1228" y="4030"/>
                    </a:cubicBezTo>
                    <a:cubicBezTo>
                      <a:pt x="1242" y="3886"/>
                      <a:pt x="1228" y="3740"/>
                      <a:pt x="1228" y="3581"/>
                    </a:cubicBezTo>
                    <a:cubicBezTo>
                      <a:pt x="1228" y="3436"/>
                      <a:pt x="1255" y="3290"/>
                      <a:pt x="1242" y="3132"/>
                    </a:cubicBezTo>
                    <a:cubicBezTo>
                      <a:pt x="1216" y="2987"/>
                      <a:pt x="1202" y="2841"/>
                      <a:pt x="1202" y="2683"/>
                    </a:cubicBezTo>
                    <a:cubicBezTo>
                      <a:pt x="1216" y="2379"/>
                      <a:pt x="1110" y="2089"/>
                      <a:pt x="1096" y="1771"/>
                    </a:cubicBezTo>
                    <a:cubicBezTo>
                      <a:pt x="1057" y="1467"/>
                      <a:pt x="964" y="1176"/>
                      <a:pt x="925" y="873"/>
                    </a:cubicBezTo>
                    <a:cubicBezTo>
                      <a:pt x="806" y="595"/>
                      <a:pt x="753" y="278"/>
                      <a:pt x="6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7" name="Google Shape;13347;p32"/>
              <p:cNvSpPr/>
              <p:nvPr/>
            </p:nvSpPr>
            <p:spPr>
              <a:xfrm>
                <a:off x="4694050" y="3579825"/>
                <a:ext cx="19500" cy="131500"/>
              </a:xfrm>
              <a:custGeom>
                <a:avLst/>
                <a:gdLst/>
                <a:ahLst/>
                <a:cxnLst/>
                <a:rect l="l" t="t" r="r" b="b"/>
                <a:pathLst>
                  <a:path w="780" h="5260" extrusionOk="0">
                    <a:moveTo>
                      <a:pt x="635" y="0"/>
                    </a:moveTo>
                    <a:lnTo>
                      <a:pt x="1" y="476"/>
                    </a:lnTo>
                    <a:cubicBezTo>
                      <a:pt x="13" y="622"/>
                      <a:pt x="119" y="701"/>
                      <a:pt x="159" y="872"/>
                    </a:cubicBezTo>
                    <a:cubicBezTo>
                      <a:pt x="212" y="1045"/>
                      <a:pt x="265" y="1230"/>
                      <a:pt x="291" y="1427"/>
                    </a:cubicBezTo>
                    <a:cubicBezTo>
                      <a:pt x="330" y="1824"/>
                      <a:pt x="357" y="2220"/>
                      <a:pt x="357" y="2643"/>
                    </a:cubicBezTo>
                    <a:cubicBezTo>
                      <a:pt x="371" y="3053"/>
                      <a:pt x="371" y="3450"/>
                      <a:pt x="330" y="3832"/>
                    </a:cubicBezTo>
                    <a:cubicBezTo>
                      <a:pt x="304" y="4017"/>
                      <a:pt x="251" y="4190"/>
                      <a:pt x="198" y="4375"/>
                    </a:cubicBezTo>
                    <a:cubicBezTo>
                      <a:pt x="145" y="4533"/>
                      <a:pt x="66" y="4651"/>
                      <a:pt x="1" y="4784"/>
                    </a:cubicBezTo>
                    <a:lnTo>
                      <a:pt x="700" y="5259"/>
                    </a:lnTo>
                    <a:cubicBezTo>
                      <a:pt x="727" y="5009"/>
                      <a:pt x="767" y="4744"/>
                      <a:pt x="767" y="4519"/>
                    </a:cubicBezTo>
                    <a:cubicBezTo>
                      <a:pt x="767" y="4519"/>
                      <a:pt x="780" y="4361"/>
                      <a:pt x="780" y="4190"/>
                    </a:cubicBezTo>
                    <a:cubicBezTo>
                      <a:pt x="780" y="4017"/>
                      <a:pt x="767" y="3859"/>
                      <a:pt x="767" y="3859"/>
                    </a:cubicBezTo>
                    <a:cubicBezTo>
                      <a:pt x="741" y="3436"/>
                      <a:pt x="700" y="3013"/>
                      <a:pt x="688" y="2617"/>
                    </a:cubicBezTo>
                    <a:cubicBezTo>
                      <a:pt x="674" y="2220"/>
                      <a:pt x="700" y="1811"/>
                      <a:pt x="727" y="1401"/>
                    </a:cubicBezTo>
                    <a:cubicBezTo>
                      <a:pt x="741" y="1190"/>
                      <a:pt x="727" y="978"/>
                      <a:pt x="741" y="754"/>
                    </a:cubicBezTo>
                    <a:cubicBezTo>
                      <a:pt x="714" y="529"/>
                      <a:pt x="714" y="225"/>
                      <a:pt x="6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8" name="Google Shape;13348;p32"/>
              <p:cNvSpPr/>
              <p:nvPr/>
            </p:nvSpPr>
            <p:spPr>
              <a:xfrm>
                <a:off x="4282775" y="3604600"/>
                <a:ext cx="147350" cy="87375"/>
              </a:xfrm>
              <a:custGeom>
                <a:avLst/>
                <a:gdLst/>
                <a:ahLst/>
                <a:cxnLst/>
                <a:rect l="l" t="t" r="r" b="b"/>
                <a:pathLst>
                  <a:path w="5894" h="3495" extrusionOk="0">
                    <a:moveTo>
                      <a:pt x="822" y="603"/>
                    </a:moveTo>
                    <a:lnTo>
                      <a:pt x="822" y="603"/>
                    </a:lnTo>
                    <a:cubicBezTo>
                      <a:pt x="1199" y="659"/>
                      <a:pt x="1580" y="721"/>
                      <a:pt x="1956" y="794"/>
                    </a:cubicBezTo>
                    <a:lnTo>
                      <a:pt x="2432" y="899"/>
                    </a:lnTo>
                    <a:lnTo>
                      <a:pt x="2907" y="1005"/>
                    </a:lnTo>
                    <a:lnTo>
                      <a:pt x="3356" y="1137"/>
                    </a:lnTo>
                    <a:cubicBezTo>
                      <a:pt x="3582" y="1216"/>
                      <a:pt x="3819" y="1282"/>
                      <a:pt x="3819" y="1282"/>
                    </a:cubicBezTo>
                    <a:lnTo>
                      <a:pt x="4269" y="1441"/>
                    </a:lnTo>
                    <a:cubicBezTo>
                      <a:pt x="4493" y="1534"/>
                      <a:pt x="4718" y="1613"/>
                      <a:pt x="4718" y="1613"/>
                    </a:cubicBezTo>
                    <a:lnTo>
                      <a:pt x="5035" y="1745"/>
                    </a:lnTo>
                    <a:lnTo>
                      <a:pt x="5167" y="1798"/>
                    </a:lnTo>
                    <a:lnTo>
                      <a:pt x="5233" y="1824"/>
                    </a:lnTo>
                    <a:lnTo>
                      <a:pt x="5180" y="1851"/>
                    </a:lnTo>
                    <a:cubicBezTo>
                      <a:pt x="5114" y="1916"/>
                      <a:pt x="5035" y="1956"/>
                      <a:pt x="4956" y="1996"/>
                    </a:cubicBezTo>
                    <a:lnTo>
                      <a:pt x="4771" y="2075"/>
                    </a:lnTo>
                    <a:cubicBezTo>
                      <a:pt x="4704" y="2101"/>
                      <a:pt x="4625" y="2128"/>
                      <a:pt x="4546" y="2154"/>
                    </a:cubicBezTo>
                    <a:cubicBezTo>
                      <a:pt x="4255" y="2260"/>
                      <a:pt x="3938" y="2339"/>
                      <a:pt x="3621" y="2418"/>
                    </a:cubicBezTo>
                    <a:cubicBezTo>
                      <a:pt x="2986" y="2591"/>
                      <a:pt x="2379" y="2802"/>
                      <a:pt x="1758" y="2947"/>
                    </a:cubicBezTo>
                    <a:lnTo>
                      <a:pt x="992" y="3119"/>
                    </a:lnTo>
                    <a:cubicBezTo>
                      <a:pt x="974" y="3119"/>
                      <a:pt x="939" y="3131"/>
                      <a:pt x="917" y="3131"/>
                    </a:cubicBezTo>
                    <a:cubicBezTo>
                      <a:pt x="906" y="3131"/>
                      <a:pt x="899" y="3128"/>
                      <a:pt x="899" y="3119"/>
                    </a:cubicBezTo>
                    <a:lnTo>
                      <a:pt x="913" y="3040"/>
                    </a:lnTo>
                    <a:lnTo>
                      <a:pt x="939" y="2802"/>
                    </a:lnTo>
                    <a:cubicBezTo>
                      <a:pt x="992" y="2079"/>
                      <a:pt x="985" y="1329"/>
                      <a:pt x="822" y="603"/>
                    </a:cubicBezTo>
                    <a:close/>
                    <a:moveTo>
                      <a:pt x="317" y="1"/>
                    </a:moveTo>
                    <a:lnTo>
                      <a:pt x="211" y="239"/>
                    </a:lnTo>
                    <a:lnTo>
                      <a:pt x="211" y="239"/>
                    </a:lnTo>
                    <a:lnTo>
                      <a:pt x="0" y="292"/>
                    </a:lnTo>
                    <a:cubicBezTo>
                      <a:pt x="34" y="360"/>
                      <a:pt x="65" y="429"/>
                      <a:pt x="95" y="499"/>
                    </a:cubicBezTo>
                    <a:lnTo>
                      <a:pt x="95" y="499"/>
                    </a:lnTo>
                    <a:lnTo>
                      <a:pt x="93" y="503"/>
                    </a:lnTo>
                    <a:cubicBezTo>
                      <a:pt x="95" y="503"/>
                      <a:pt x="96" y="503"/>
                      <a:pt x="97" y="503"/>
                    </a:cubicBezTo>
                    <a:lnTo>
                      <a:pt x="97" y="503"/>
                    </a:lnTo>
                    <a:cubicBezTo>
                      <a:pt x="396" y="1206"/>
                      <a:pt x="516" y="1997"/>
                      <a:pt x="516" y="2788"/>
                    </a:cubicBezTo>
                    <a:lnTo>
                      <a:pt x="502" y="3211"/>
                    </a:lnTo>
                    <a:lnTo>
                      <a:pt x="502" y="3463"/>
                    </a:lnTo>
                    <a:lnTo>
                      <a:pt x="502" y="3489"/>
                    </a:lnTo>
                    <a:cubicBezTo>
                      <a:pt x="502" y="3493"/>
                      <a:pt x="505" y="3495"/>
                      <a:pt x="510" y="3495"/>
                    </a:cubicBezTo>
                    <a:cubicBezTo>
                      <a:pt x="519" y="3495"/>
                      <a:pt x="533" y="3489"/>
                      <a:pt x="543" y="3489"/>
                    </a:cubicBezTo>
                    <a:lnTo>
                      <a:pt x="622" y="3475"/>
                    </a:lnTo>
                    <a:lnTo>
                      <a:pt x="793" y="3436"/>
                    </a:lnTo>
                    <a:cubicBezTo>
                      <a:pt x="793" y="3436"/>
                      <a:pt x="1057" y="3370"/>
                      <a:pt x="1335" y="3317"/>
                    </a:cubicBezTo>
                    <a:cubicBezTo>
                      <a:pt x="1600" y="3251"/>
                      <a:pt x="1877" y="3185"/>
                      <a:pt x="1877" y="3185"/>
                    </a:cubicBezTo>
                    <a:cubicBezTo>
                      <a:pt x="2484" y="3040"/>
                      <a:pt x="3106" y="2815"/>
                      <a:pt x="3726" y="2670"/>
                    </a:cubicBezTo>
                    <a:cubicBezTo>
                      <a:pt x="4044" y="2591"/>
                      <a:pt x="4361" y="2511"/>
                      <a:pt x="4678" y="2418"/>
                    </a:cubicBezTo>
                    <a:lnTo>
                      <a:pt x="4916" y="2339"/>
                    </a:lnTo>
                    <a:lnTo>
                      <a:pt x="5180" y="2221"/>
                    </a:lnTo>
                    <a:cubicBezTo>
                      <a:pt x="5379" y="2115"/>
                      <a:pt x="5564" y="2022"/>
                      <a:pt x="5749" y="1877"/>
                    </a:cubicBezTo>
                    <a:lnTo>
                      <a:pt x="5893" y="1784"/>
                    </a:lnTo>
                    <a:lnTo>
                      <a:pt x="5735" y="1705"/>
                    </a:lnTo>
                    <a:lnTo>
                      <a:pt x="5432" y="1560"/>
                    </a:lnTo>
                    <a:lnTo>
                      <a:pt x="4877" y="1308"/>
                    </a:lnTo>
                    <a:cubicBezTo>
                      <a:pt x="4877" y="1308"/>
                      <a:pt x="4665" y="1216"/>
                      <a:pt x="4440" y="1123"/>
                    </a:cubicBezTo>
                    <a:cubicBezTo>
                      <a:pt x="4216" y="1044"/>
                      <a:pt x="3991" y="952"/>
                      <a:pt x="3991" y="952"/>
                    </a:cubicBezTo>
                    <a:lnTo>
                      <a:pt x="3541" y="794"/>
                    </a:lnTo>
                    <a:cubicBezTo>
                      <a:pt x="3304" y="714"/>
                      <a:pt x="3080" y="635"/>
                      <a:pt x="3080" y="635"/>
                    </a:cubicBezTo>
                    <a:cubicBezTo>
                      <a:pt x="3080" y="635"/>
                      <a:pt x="2842" y="568"/>
                      <a:pt x="2617" y="503"/>
                    </a:cubicBezTo>
                    <a:cubicBezTo>
                      <a:pt x="2379" y="450"/>
                      <a:pt x="2155" y="383"/>
                      <a:pt x="2155" y="383"/>
                    </a:cubicBezTo>
                    <a:cubicBezTo>
                      <a:pt x="1533" y="225"/>
                      <a:pt x="925" y="93"/>
                      <a:pt x="31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5275" cap="flat" cmpd="sng">
                <a:solidFill>
                  <a:schemeClr val="lt2"/>
                </a:solidFill>
                <a:prstDash val="solid"/>
                <a:miter lim="10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9" name="Google Shape;13349;p32"/>
              <p:cNvSpPr/>
              <p:nvPr/>
            </p:nvSpPr>
            <p:spPr>
              <a:xfrm>
                <a:off x="3835500" y="3513850"/>
                <a:ext cx="279825" cy="275150"/>
              </a:xfrm>
              <a:custGeom>
                <a:avLst/>
                <a:gdLst/>
                <a:ahLst/>
                <a:cxnLst/>
                <a:rect l="l" t="t" r="r" b="b"/>
                <a:pathLst>
                  <a:path w="11193" h="11006" extrusionOk="0">
                    <a:moveTo>
                      <a:pt x="5643" y="0"/>
                    </a:moveTo>
                    <a:cubicBezTo>
                      <a:pt x="5025" y="0"/>
                      <a:pt x="4408" y="103"/>
                      <a:pt x="3832" y="314"/>
                    </a:cubicBezTo>
                    <a:cubicBezTo>
                      <a:pt x="2484" y="777"/>
                      <a:pt x="1335" y="1820"/>
                      <a:pt x="714" y="3102"/>
                    </a:cubicBezTo>
                    <a:cubicBezTo>
                      <a:pt x="93" y="4383"/>
                      <a:pt x="0" y="5943"/>
                      <a:pt x="490" y="7290"/>
                    </a:cubicBezTo>
                    <a:cubicBezTo>
                      <a:pt x="951" y="8638"/>
                      <a:pt x="1996" y="9815"/>
                      <a:pt x="3291" y="10435"/>
                    </a:cubicBezTo>
                    <a:cubicBezTo>
                      <a:pt x="4035" y="10812"/>
                      <a:pt x="4882" y="11005"/>
                      <a:pt x="5729" y="11005"/>
                    </a:cubicBezTo>
                    <a:cubicBezTo>
                      <a:pt x="6339" y="11005"/>
                      <a:pt x="6949" y="10905"/>
                      <a:pt x="7519" y="10700"/>
                    </a:cubicBezTo>
                    <a:cubicBezTo>
                      <a:pt x="8906" y="10238"/>
                      <a:pt x="10095" y="9193"/>
                      <a:pt x="10743" y="7886"/>
                    </a:cubicBezTo>
                    <a:lnTo>
                      <a:pt x="10109" y="7581"/>
                    </a:lnTo>
                    <a:cubicBezTo>
                      <a:pt x="9580" y="8758"/>
                      <a:pt x="8562" y="9722"/>
                      <a:pt x="7334" y="10185"/>
                    </a:cubicBezTo>
                    <a:cubicBezTo>
                      <a:pt x="6770" y="10399"/>
                      <a:pt x="6157" y="10508"/>
                      <a:pt x="5541" y="10508"/>
                    </a:cubicBezTo>
                    <a:cubicBezTo>
                      <a:pt x="4830" y="10508"/>
                      <a:pt x="4114" y="10363"/>
                      <a:pt x="3462" y="10065"/>
                    </a:cubicBezTo>
                    <a:cubicBezTo>
                      <a:pt x="2246" y="9510"/>
                      <a:pt x="1256" y="8441"/>
                      <a:pt x="793" y="7185"/>
                    </a:cubicBezTo>
                    <a:cubicBezTo>
                      <a:pt x="331" y="5916"/>
                      <a:pt x="410" y="4450"/>
                      <a:pt x="992" y="3234"/>
                    </a:cubicBezTo>
                    <a:cubicBezTo>
                      <a:pt x="1573" y="2019"/>
                      <a:pt x="2669" y="1041"/>
                      <a:pt x="3938" y="631"/>
                    </a:cubicBezTo>
                    <a:cubicBezTo>
                      <a:pt x="4459" y="452"/>
                      <a:pt x="5008" y="364"/>
                      <a:pt x="5557" y="364"/>
                    </a:cubicBezTo>
                    <a:cubicBezTo>
                      <a:pt x="6345" y="364"/>
                      <a:pt x="7130" y="545"/>
                      <a:pt x="7823" y="895"/>
                    </a:cubicBezTo>
                    <a:cubicBezTo>
                      <a:pt x="9012" y="1490"/>
                      <a:pt x="9924" y="2586"/>
                      <a:pt x="10320" y="3816"/>
                    </a:cubicBezTo>
                    <a:cubicBezTo>
                      <a:pt x="10400" y="4133"/>
                      <a:pt x="10479" y="4450"/>
                      <a:pt x="10518" y="4767"/>
                    </a:cubicBezTo>
                    <a:cubicBezTo>
                      <a:pt x="10532" y="5084"/>
                      <a:pt x="10558" y="5414"/>
                      <a:pt x="10545" y="5731"/>
                    </a:cubicBezTo>
                    <a:cubicBezTo>
                      <a:pt x="10479" y="6036"/>
                      <a:pt x="10465" y="6379"/>
                      <a:pt x="10400" y="6696"/>
                    </a:cubicBezTo>
                    <a:cubicBezTo>
                      <a:pt x="10400" y="6696"/>
                      <a:pt x="10320" y="6908"/>
                      <a:pt x="10254" y="7132"/>
                    </a:cubicBezTo>
                    <a:cubicBezTo>
                      <a:pt x="10175" y="7357"/>
                      <a:pt x="10095" y="7568"/>
                      <a:pt x="10095" y="7568"/>
                    </a:cubicBezTo>
                    <a:lnTo>
                      <a:pt x="10770" y="7898"/>
                    </a:lnTo>
                    <a:cubicBezTo>
                      <a:pt x="10770" y="7898"/>
                      <a:pt x="10849" y="7621"/>
                      <a:pt x="10941" y="7357"/>
                    </a:cubicBezTo>
                    <a:cubicBezTo>
                      <a:pt x="11008" y="7079"/>
                      <a:pt x="11087" y="6815"/>
                      <a:pt x="11087" y="6815"/>
                    </a:cubicBezTo>
                    <a:cubicBezTo>
                      <a:pt x="11126" y="6459"/>
                      <a:pt x="11152" y="6115"/>
                      <a:pt x="11192" y="5745"/>
                    </a:cubicBezTo>
                    <a:cubicBezTo>
                      <a:pt x="11192" y="5388"/>
                      <a:pt x="11152" y="5031"/>
                      <a:pt x="11113" y="4674"/>
                    </a:cubicBezTo>
                    <a:cubicBezTo>
                      <a:pt x="11047" y="4318"/>
                      <a:pt x="10941" y="3974"/>
                      <a:pt x="10849" y="3631"/>
                    </a:cubicBezTo>
                    <a:cubicBezTo>
                      <a:pt x="10360" y="2283"/>
                      <a:pt x="9316" y="1120"/>
                      <a:pt x="8008" y="525"/>
                    </a:cubicBezTo>
                    <a:cubicBezTo>
                      <a:pt x="7279" y="179"/>
                      <a:pt x="6460" y="0"/>
                      <a:pt x="56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0" name="Google Shape;13350;p32"/>
              <p:cNvSpPr/>
              <p:nvPr/>
            </p:nvSpPr>
            <p:spPr>
              <a:xfrm>
                <a:off x="3937575" y="3612800"/>
                <a:ext cx="78975" cy="77150"/>
              </a:xfrm>
              <a:custGeom>
                <a:avLst/>
                <a:gdLst/>
                <a:ahLst/>
                <a:cxnLst/>
                <a:rect l="l" t="t" r="r" b="b"/>
                <a:pathLst>
                  <a:path w="3159" h="3086" extrusionOk="0">
                    <a:moveTo>
                      <a:pt x="1483" y="363"/>
                    </a:moveTo>
                    <a:cubicBezTo>
                      <a:pt x="1669" y="363"/>
                      <a:pt x="1854" y="413"/>
                      <a:pt x="2022" y="505"/>
                    </a:cubicBezTo>
                    <a:cubicBezTo>
                      <a:pt x="2273" y="651"/>
                      <a:pt x="2432" y="888"/>
                      <a:pt x="2497" y="1153"/>
                    </a:cubicBezTo>
                    <a:cubicBezTo>
                      <a:pt x="2485" y="1232"/>
                      <a:pt x="2511" y="1285"/>
                      <a:pt x="2511" y="1350"/>
                    </a:cubicBezTo>
                    <a:cubicBezTo>
                      <a:pt x="2497" y="1417"/>
                      <a:pt x="2497" y="1483"/>
                      <a:pt x="2497" y="1549"/>
                    </a:cubicBezTo>
                    <a:cubicBezTo>
                      <a:pt x="2458" y="1602"/>
                      <a:pt x="2485" y="1668"/>
                      <a:pt x="2485" y="1734"/>
                    </a:cubicBezTo>
                    <a:cubicBezTo>
                      <a:pt x="2484" y="1734"/>
                      <a:pt x="2484" y="1733"/>
                      <a:pt x="2483" y="1733"/>
                    </a:cubicBezTo>
                    <a:cubicBezTo>
                      <a:pt x="2467" y="1733"/>
                      <a:pt x="2419" y="1905"/>
                      <a:pt x="2432" y="1905"/>
                    </a:cubicBezTo>
                    <a:lnTo>
                      <a:pt x="2516" y="1947"/>
                    </a:lnTo>
                    <a:lnTo>
                      <a:pt x="2516" y="1947"/>
                    </a:lnTo>
                    <a:lnTo>
                      <a:pt x="2458" y="1919"/>
                    </a:lnTo>
                    <a:cubicBezTo>
                      <a:pt x="2315" y="2307"/>
                      <a:pt x="1896" y="2592"/>
                      <a:pt x="1451" y="2592"/>
                    </a:cubicBezTo>
                    <a:cubicBezTo>
                      <a:pt x="1320" y="2592"/>
                      <a:pt x="1187" y="2567"/>
                      <a:pt x="1058" y="2513"/>
                    </a:cubicBezTo>
                    <a:cubicBezTo>
                      <a:pt x="780" y="2395"/>
                      <a:pt x="556" y="2170"/>
                      <a:pt x="436" y="1879"/>
                    </a:cubicBezTo>
                    <a:cubicBezTo>
                      <a:pt x="330" y="1588"/>
                      <a:pt x="344" y="1271"/>
                      <a:pt x="489" y="980"/>
                    </a:cubicBezTo>
                    <a:cubicBezTo>
                      <a:pt x="621" y="703"/>
                      <a:pt x="859" y="492"/>
                      <a:pt x="1163" y="413"/>
                    </a:cubicBezTo>
                    <a:cubicBezTo>
                      <a:pt x="1269" y="379"/>
                      <a:pt x="1376" y="363"/>
                      <a:pt x="1483" y="363"/>
                    </a:cubicBezTo>
                    <a:close/>
                    <a:moveTo>
                      <a:pt x="1586" y="1"/>
                    </a:moveTo>
                    <a:cubicBezTo>
                      <a:pt x="1016" y="1"/>
                      <a:pt x="454" y="325"/>
                      <a:pt x="212" y="848"/>
                    </a:cubicBezTo>
                    <a:cubicBezTo>
                      <a:pt x="40" y="1206"/>
                      <a:pt x="1" y="1615"/>
                      <a:pt x="133" y="1998"/>
                    </a:cubicBezTo>
                    <a:cubicBezTo>
                      <a:pt x="251" y="2368"/>
                      <a:pt x="515" y="2686"/>
                      <a:pt x="885" y="2883"/>
                    </a:cubicBezTo>
                    <a:cubicBezTo>
                      <a:pt x="1110" y="3021"/>
                      <a:pt x="1370" y="3086"/>
                      <a:pt x="1633" y="3086"/>
                    </a:cubicBezTo>
                    <a:cubicBezTo>
                      <a:pt x="2206" y="3086"/>
                      <a:pt x="2798" y="2778"/>
                      <a:pt x="3089" y="2228"/>
                    </a:cubicBezTo>
                    <a:lnTo>
                      <a:pt x="3089" y="2228"/>
                    </a:lnTo>
                    <a:lnTo>
                      <a:pt x="3105" y="2236"/>
                    </a:lnTo>
                    <a:cubicBezTo>
                      <a:pt x="3105" y="2223"/>
                      <a:pt x="3144" y="1892"/>
                      <a:pt x="3157" y="1892"/>
                    </a:cubicBezTo>
                    <a:cubicBezTo>
                      <a:pt x="3158" y="1892"/>
                      <a:pt x="3158" y="1892"/>
                      <a:pt x="3158" y="1893"/>
                    </a:cubicBezTo>
                    <a:cubicBezTo>
                      <a:pt x="3145" y="1787"/>
                      <a:pt x="3119" y="1681"/>
                      <a:pt x="3145" y="1576"/>
                    </a:cubicBezTo>
                    <a:cubicBezTo>
                      <a:pt x="3132" y="1470"/>
                      <a:pt x="3105" y="1364"/>
                      <a:pt x="3105" y="1271"/>
                    </a:cubicBezTo>
                    <a:cubicBezTo>
                      <a:pt x="3079" y="1165"/>
                      <a:pt x="3040" y="1073"/>
                      <a:pt x="3013" y="968"/>
                    </a:cubicBezTo>
                    <a:cubicBezTo>
                      <a:pt x="2867" y="584"/>
                      <a:pt x="2564" y="281"/>
                      <a:pt x="2194" y="135"/>
                    </a:cubicBezTo>
                    <a:cubicBezTo>
                      <a:pt x="2000" y="43"/>
                      <a:pt x="1793" y="1"/>
                      <a:pt x="15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51" name="Google Shape;13351;p32"/>
          <p:cNvGrpSpPr/>
          <p:nvPr/>
        </p:nvGrpSpPr>
        <p:grpSpPr>
          <a:xfrm rot="8596997">
            <a:off x="-1187010" y="2698187"/>
            <a:ext cx="4583476" cy="5143661"/>
            <a:chOff x="641900" y="655400"/>
            <a:chExt cx="2172750" cy="2438300"/>
          </a:xfrm>
        </p:grpSpPr>
        <p:sp>
          <p:nvSpPr>
            <p:cNvPr id="13352" name="Google Shape;13352;p32"/>
            <p:cNvSpPr/>
            <p:nvPr/>
          </p:nvSpPr>
          <p:spPr>
            <a:xfrm>
              <a:off x="2604375" y="2160750"/>
              <a:ext cx="89150" cy="81950"/>
            </a:xfrm>
            <a:custGeom>
              <a:avLst/>
              <a:gdLst/>
              <a:ahLst/>
              <a:cxnLst/>
              <a:rect l="l" t="t" r="r" b="b"/>
              <a:pathLst>
                <a:path w="3566" h="3278" extrusionOk="0">
                  <a:moveTo>
                    <a:pt x="61" y="1"/>
                  </a:moveTo>
                  <a:cubicBezTo>
                    <a:pt x="61" y="210"/>
                    <a:pt x="50" y="428"/>
                    <a:pt x="50" y="636"/>
                  </a:cubicBezTo>
                  <a:cubicBezTo>
                    <a:pt x="50" y="855"/>
                    <a:pt x="30" y="1063"/>
                    <a:pt x="21" y="1282"/>
                  </a:cubicBezTo>
                  <a:lnTo>
                    <a:pt x="10" y="1401"/>
                  </a:lnTo>
                  <a:cubicBezTo>
                    <a:pt x="10" y="1421"/>
                    <a:pt x="1" y="1450"/>
                    <a:pt x="10" y="1461"/>
                  </a:cubicBezTo>
                  <a:lnTo>
                    <a:pt x="70" y="1480"/>
                  </a:lnTo>
                  <a:lnTo>
                    <a:pt x="259" y="1530"/>
                  </a:lnTo>
                  <a:lnTo>
                    <a:pt x="567" y="1629"/>
                  </a:lnTo>
                  <a:lnTo>
                    <a:pt x="884" y="1728"/>
                  </a:lnTo>
                  <a:cubicBezTo>
                    <a:pt x="984" y="1758"/>
                    <a:pt x="1083" y="1818"/>
                    <a:pt x="1182" y="1858"/>
                  </a:cubicBezTo>
                  <a:lnTo>
                    <a:pt x="1778" y="2136"/>
                  </a:lnTo>
                  <a:cubicBezTo>
                    <a:pt x="1967" y="2245"/>
                    <a:pt x="2155" y="2364"/>
                    <a:pt x="2344" y="2483"/>
                  </a:cubicBezTo>
                  <a:cubicBezTo>
                    <a:pt x="2532" y="2602"/>
                    <a:pt x="2722" y="2721"/>
                    <a:pt x="2900" y="2860"/>
                  </a:cubicBezTo>
                  <a:cubicBezTo>
                    <a:pt x="3079" y="2999"/>
                    <a:pt x="3247" y="3138"/>
                    <a:pt x="3417" y="3277"/>
                  </a:cubicBezTo>
                  <a:lnTo>
                    <a:pt x="3565" y="3010"/>
                  </a:lnTo>
                  <a:cubicBezTo>
                    <a:pt x="3188" y="2791"/>
                    <a:pt x="2810" y="2542"/>
                    <a:pt x="2413" y="2344"/>
                  </a:cubicBezTo>
                  <a:cubicBezTo>
                    <a:pt x="2215" y="2235"/>
                    <a:pt x="2026" y="2125"/>
                    <a:pt x="1828" y="2026"/>
                  </a:cubicBezTo>
                  <a:lnTo>
                    <a:pt x="1222" y="1758"/>
                  </a:lnTo>
                  <a:cubicBezTo>
                    <a:pt x="1123" y="1719"/>
                    <a:pt x="1023" y="1659"/>
                    <a:pt x="914" y="1629"/>
                  </a:cubicBezTo>
                  <a:lnTo>
                    <a:pt x="606" y="1520"/>
                  </a:lnTo>
                  <a:lnTo>
                    <a:pt x="289" y="1411"/>
                  </a:lnTo>
                  <a:lnTo>
                    <a:pt x="160" y="1371"/>
                  </a:lnTo>
                  <a:lnTo>
                    <a:pt x="150" y="1361"/>
                  </a:lnTo>
                  <a:cubicBezTo>
                    <a:pt x="140" y="1361"/>
                    <a:pt x="150" y="1351"/>
                    <a:pt x="150" y="1351"/>
                  </a:cubicBezTo>
                  <a:lnTo>
                    <a:pt x="150" y="1302"/>
                  </a:lnTo>
                  <a:cubicBezTo>
                    <a:pt x="180" y="1083"/>
                    <a:pt x="219" y="874"/>
                    <a:pt x="239" y="656"/>
                  </a:cubicBezTo>
                  <a:cubicBezTo>
                    <a:pt x="259" y="438"/>
                    <a:pt x="269" y="219"/>
                    <a:pt x="289" y="11"/>
                  </a:cubicBezTo>
                  <a:lnTo>
                    <a:pt x="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32"/>
            <p:cNvSpPr/>
            <p:nvPr/>
          </p:nvSpPr>
          <p:spPr>
            <a:xfrm>
              <a:off x="2570625" y="2266000"/>
              <a:ext cx="113225" cy="35275"/>
            </a:xfrm>
            <a:custGeom>
              <a:avLst/>
              <a:gdLst/>
              <a:ahLst/>
              <a:cxnLst/>
              <a:rect l="l" t="t" r="r" b="b"/>
              <a:pathLst>
                <a:path w="4529" h="1411" extrusionOk="0">
                  <a:moveTo>
                    <a:pt x="656" y="1"/>
                  </a:moveTo>
                  <a:cubicBezTo>
                    <a:pt x="646" y="1"/>
                    <a:pt x="646" y="31"/>
                    <a:pt x="636" y="51"/>
                  </a:cubicBezTo>
                  <a:cubicBezTo>
                    <a:pt x="636" y="51"/>
                    <a:pt x="626" y="80"/>
                    <a:pt x="616" y="100"/>
                  </a:cubicBezTo>
                  <a:cubicBezTo>
                    <a:pt x="596" y="130"/>
                    <a:pt x="586" y="159"/>
                    <a:pt x="586" y="159"/>
                  </a:cubicBezTo>
                  <a:cubicBezTo>
                    <a:pt x="497" y="348"/>
                    <a:pt x="398" y="547"/>
                    <a:pt x="308" y="746"/>
                  </a:cubicBezTo>
                  <a:cubicBezTo>
                    <a:pt x="209" y="934"/>
                    <a:pt x="109" y="1123"/>
                    <a:pt x="1" y="1302"/>
                  </a:cubicBezTo>
                  <a:lnTo>
                    <a:pt x="219" y="1410"/>
                  </a:lnTo>
                  <a:cubicBezTo>
                    <a:pt x="298" y="1212"/>
                    <a:pt x="387" y="1013"/>
                    <a:pt x="477" y="815"/>
                  </a:cubicBezTo>
                  <a:cubicBezTo>
                    <a:pt x="557" y="616"/>
                    <a:pt x="636" y="408"/>
                    <a:pt x="716" y="209"/>
                  </a:cubicBezTo>
                  <a:lnTo>
                    <a:pt x="735" y="159"/>
                  </a:lnTo>
                  <a:lnTo>
                    <a:pt x="735" y="150"/>
                  </a:lnTo>
                  <a:lnTo>
                    <a:pt x="755" y="150"/>
                  </a:lnTo>
                  <a:lnTo>
                    <a:pt x="884" y="170"/>
                  </a:lnTo>
                  <a:lnTo>
                    <a:pt x="1212" y="229"/>
                  </a:lnTo>
                  <a:lnTo>
                    <a:pt x="1539" y="289"/>
                  </a:lnTo>
                  <a:cubicBezTo>
                    <a:pt x="1649" y="309"/>
                    <a:pt x="1758" y="309"/>
                    <a:pt x="1867" y="318"/>
                  </a:cubicBezTo>
                  <a:lnTo>
                    <a:pt x="2532" y="368"/>
                  </a:lnTo>
                  <a:lnTo>
                    <a:pt x="3198" y="368"/>
                  </a:lnTo>
                  <a:cubicBezTo>
                    <a:pt x="3257" y="370"/>
                    <a:pt x="3317" y="370"/>
                    <a:pt x="3377" y="370"/>
                  </a:cubicBezTo>
                  <a:cubicBezTo>
                    <a:pt x="3763" y="370"/>
                    <a:pt x="4150" y="346"/>
                    <a:pt x="4528" y="329"/>
                  </a:cubicBezTo>
                  <a:lnTo>
                    <a:pt x="4528" y="31"/>
                  </a:lnTo>
                  <a:cubicBezTo>
                    <a:pt x="4091" y="110"/>
                    <a:pt x="3644" y="190"/>
                    <a:pt x="3207" y="219"/>
                  </a:cubicBezTo>
                  <a:cubicBezTo>
                    <a:pt x="2979" y="229"/>
                    <a:pt x="2761" y="239"/>
                    <a:pt x="2542" y="249"/>
                  </a:cubicBezTo>
                  <a:lnTo>
                    <a:pt x="1877" y="209"/>
                  </a:lnTo>
                  <a:cubicBezTo>
                    <a:pt x="1768" y="199"/>
                    <a:pt x="1658" y="199"/>
                    <a:pt x="1550" y="179"/>
                  </a:cubicBezTo>
                  <a:lnTo>
                    <a:pt x="1232" y="120"/>
                  </a:lnTo>
                  <a:lnTo>
                    <a:pt x="914" y="51"/>
                  </a:lnTo>
                  <a:lnTo>
                    <a:pt x="725" y="11"/>
                  </a:lnTo>
                  <a:lnTo>
                    <a:pt x="65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32"/>
            <p:cNvSpPr/>
            <p:nvPr/>
          </p:nvSpPr>
          <p:spPr>
            <a:xfrm>
              <a:off x="2514275" y="2157275"/>
              <a:ext cx="35275" cy="117200"/>
            </a:xfrm>
            <a:custGeom>
              <a:avLst/>
              <a:gdLst/>
              <a:ahLst/>
              <a:cxnLst/>
              <a:rect l="l" t="t" r="r" b="b"/>
              <a:pathLst>
                <a:path w="1411" h="4688" extrusionOk="0">
                  <a:moveTo>
                    <a:pt x="1172" y="1"/>
                  </a:moveTo>
                  <a:cubicBezTo>
                    <a:pt x="1162" y="199"/>
                    <a:pt x="1152" y="398"/>
                    <a:pt x="1152" y="596"/>
                  </a:cubicBezTo>
                  <a:lnTo>
                    <a:pt x="1093" y="1192"/>
                  </a:lnTo>
                  <a:cubicBezTo>
                    <a:pt x="1073" y="1391"/>
                    <a:pt x="1033" y="1580"/>
                    <a:pt x="1004" y="1778"/>
                  </a:cubicBezTo>
                  <a:cubicBezTo>
                    <a:pt x="964" y="1977"/>
                    <a:pt x="914" y="2175"/>
                    <a:pt x="874" y="2364"/>
                  </a:cubicBezTo>
                  <a:cubicBezTo>
                    <a:pt x="825" y="2562"/>
                    <a:pt x="755" y="2751"/>
                    <a:pt x="706" y="2940"/>
                  </a:cubicBezTo>
                  <a:cubicBezTo>
                    <a:pt x="646" y="3129"/>
                    <a:pt x="567" y="3317"/>
                    <a:pt x="497" y="3506"/>
                  </a:cubicBezTo>
                  <a:cubicBezTo>
                    <a:pt x="428" y="3685"/>
                    <a:pt x="338" y="3863"/>
                    <a:pt x="258" y="4042"/>
                  </a:cubicBezTo>
                  <a:cubicBezTo>
                    <a:pt x="258" y="4042"/>
                    <a:pt x="229" y="4111"/>
                    <a:pt x="189" y="4181"/>
                  </a:cubicBezTo>
                  <a:cubicBezTo>
                    <a:pt x="159" y="4241"/>
                    <a:pt x="119" y="4310"/>
                    <a:pt x="119" y="4310"/>
                  </a:cubicBezTo>
                  <a:cubicBezTo>
                    <a:pt x="100" y="4350"/>
                    <a:pt x="80" y="4400"/>
                    <a:pt x="60" y="4449"/>
                  </a:cubicBezTo>
                  <a:lnTo>
                    <a:pt x="0" y="4578"/>
                  </a:lnTo>
                  <a:lnTo>
                    <a:pt x="229" y="4687"/>
                  </a:lnTo>
                  <a:lnTo>
                    <a:pt x="278" y="4528"/>
                  </a:lnTo>
                  <a:cubicBezTo>
                    <a:pt x="289" y="4489"/>
                    <a:pt x="298" y="4439"/>
                    <a:pt x="318" y="4400"/>
                  </a:cubicBezTo>
                  <a:lnTo>
                    <a:pt x="378" y="4261"/>
                  </a:lnTo>
                  <a:cubicBezTo>
                    <a:pt x="408" y="4191"/>
                    <a:pt x="428" y="4122"/>
                    <a:pt x="428" y="4122"/>
                  </a:cubicBezTo>
                  <a:cubicBezTo>
                    <a:pt x="497" y="3933"/>
                    <a:pt x="567" y="3744"/>
                    <a:pt x="626" y="3546"/>
                  </a:cubicBezTo>
                  <a:cubicBezTo>
                    <a:pt x="686" y="3357"/>
                    <a:pt x="755" y="3168"/>
                    <a:pt x="805" y="2970"/>
                  </a:cubicBezTo>
                  <a:cubicBezTo>
                    <a:pt x="854" y="2781"/>
                    <a:pt x="924" y="2582"/>
                    <a:pt x="973" y="2394"/>
                  </a:cubicBezTo>
                  <a:cubicBezTo>
                    <a:pt x="1013" y="2195"/>
                    <a:pt x="1063" y="1997"/>
                    <a:pt x="1112" y="1808"/>
                  </a:cubicBezTo>
                  <a:lnTo>
                    <a:pt x="1232" y="1212"/>
                  </a:lnTo>
                  <a:cubicBezTo>
                    <a:pt x="1262" y="1013"/>
                    <a:pt x="1301" y="815"/>
                    <a:pt x="1331" y="616"/>
                  </a:cubicBezTo>
                  <a:cubicBezTo>
                    <a:pt x="1361" y="418"/>
                    <a:pt x="1381" y="219"/>
                    <a:pt x="1410" y="20"/>
                  </a:cubicBezTo>
                  <a:lnTo>
                    <a:pt x="117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32"/>
            <p:cNvSpPr/>
            <p:nvPr/>
          </p:nvSpPr>
          <p:spPr>
            <a:xfrm>
              <a:off x="2493425" y="2156050"/>
              <a:ext cx="33050" cy="108475"/>
            </a:xfrm>
            <a:custGeom>
              <a:avLst/>
              <a:gdLst/>
              <a:ahLst/>
              <a:cxnLst/>
              <a:rect l="l" t="t" r="r" b="b"/>
              <a:pathLst>
                <a:path w="1322" h="4339" extrusionOk="0">
                  <a:moveTo>
                    <a:pt x="1083" y="0"/>
                  </a:moveTo>
                  <a:cubicBezTo>
                    <a:pt x="1083" y="189"/>
                    <a:pt x="1073" y="367"/>
                    <a:pt x="1063" y="556"/>
                  </a:cubicBezTo>
                  <a:cubicBezTo>
                    <a:pt x="1053" y="735"/>
                    <a:pt x="1033" y="914"/>
                    <a:pt x="1023" y="1102"/>
                  </a:cubicBezTo>
                  <a:cubicBezTo>
                    <a:pt x="993" y="1281"/>
                    <a:pt x="964" y="1470"/>
                    <a:pt x="934" y="1649"/>
                  </a:cubicBezTo>
                  <a:cubicBezTo>
                    <a:pt x="904" y="1827"/>
                    <a:pt x="854" y="2006"/>
                    <a:pt x="814" y="2185"/>
                  </a:cubicBezTo>
                  <a:cubicBezTo>
                    <a:pt x="765" y="2373"/>
                    <a:pt x="706" y="2542"/>
                    <a:pt x="656" y="2721"/>
                  </a:cubicBezTo>
                  <a:cubicBezTo>
                    <a:pt x="596" y="2900"/>
                    <a:pt x="527" y="3068"/>
                    <a:pt x="467" y="3237"/>
                  </a:cubicBezTo>
                  <a:cubicBezTo>
                    <a:pt x="397" y="3406"/>
                    <a:pt x="318" y="3575"/>
                    <a:pt x="239" y="3743"/>
                  </a:cubicBezTo>
                  <a:cubicBezTo>
                    <a:pt x="239" y="3743"/>
                    <a:pt x="219" y="3803"/>
                    <a:pt x="179" y="3862"/>
                  </a:cubicBezTo>
                  <a:lnTo>
                    <a:pt x="119" y="3982"/>
                  </a:lnTo>
                  <a:cubicBezTo>
                    <a:pt x="90" y="4021"/>
                    <a:pt x="80" y="4071"/>
                    <a:pt x="60" y="4111"/>
                  </a:cubicBezTo>
                  <a:lnTo>
                    <a:pt x="0" y="4230"/>
                  </a:lnTo>
                  <a:lnTo>
                    <a:pt x="229" y="4339"/>
                  </a:lnTo>
                  <a:lnTo>
                    <a:pt x="278" y="4200"/>
                  </a:lnTo>
                  <a:cubicBezTo>
                    <a:pt x="289" y="4151"/>
                    <a:pt x="298" y="4111"/>
                    <a:pt x="318" y="4071"/>
                  </a:cubicBezTo>
                  <a:cubicBezTo>
                    <a:pt x="318" y="4071"/>
                    <a:pt x="338" y="4001"/>
                    <a:pt x="368" y="3942"/>
                  </a:cubicBezTo>
                  <a:cubicBezTo>
                    <a:pt x="397" y="3873"/>
                    <a:pt x="417" y="3813"/>
                    <a:pt x="417" y="3813"/>
                  </a:cubicBezTo>
                  <a:cubicBezTo>
                    <a:pt x="477" y="3634"/>
                    <a:pt x="547" y="3465"/>
                    <a:pt x="596" y="3286"/>
                  </a:cubicBezTo>
                  <a:cubicBezTo>
                    <a:pt x="646" y="3108"/>
                    <a:pt x="715" y="2929"/>
                    <a:pt x="765" y="2750"/>
                  </a:cubicBezTo>
                  <a:cubicBezTo>
                    <a:pt x="805" y="2572"/>
                    <a:pt x="864" y="2393"/>
                    <a:pt x="914" y="2214"/>
                  </a:cubicBezTo>
                  <a:cubicBezTo>
                    <a:pt x="953" y="2035"/>
                    <a:pt x="1003" y="1857"/>
                    <a:pt x="1043" y="1668"/>
                  </a:cubicBezTo>
                  <a:lnTo>
                    <a:pt x="1152" y="1122"/>
                  </a:lnTo>
                  <a:cubicBezTo>
                    <a:pt x="1192" y="934"/>
                    <a:pt x="1222" y="755"/>
                    <a:pt x="1251" y="566"/>
                  </a:cubicBezTo>
                  <a:cubicBezTo>
                    <a:pt x="1271" y="387"/>
                    <a:pt x="1301" y="199"/>
                    <a:pt x="1321" y="20"/>
                  </a:cubicBezTo>
                  <a:lnTo>
                    <a:pt x="10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32"/>
            <p:cNvSpPr/>
            <p:nvPr/>
          </p:nvSpPr>
          <p:spPr>
            <a:xfrm>
              <a:off x="2680850" y="2237475"/>
              <a:ext cx="13925" cy="35275"/>
            </a:xfrm>
            <a:custGeom>
              <a:avLst/>
              <a:gdLst/>
              <a:ahLst/>
              <a:cxnLst/>
              <a:rect l="l" t="t" r="r" b="b"/>
              <a:pathLst>
                <a:path w="557" h="1411" extrusionOk="0">
                  <a:moveTo>
                    <a:pt x="546" y="0"/>
                  </a:moveTo>
                  <a:lnTo>
                    <a:pt x="308" y="69"/>
                  </a:lnTo>
                  <a:cubicBezTo>
                    <a:pt x="298" y="109"/>
                    <a:pt x="318" y="139"/>
                    <a:pt x="318" y="188"/>
                  </a:cubicBezTo>
                  <a:cubicBezTo>
                    <a:pt x="318" y="238"/>
                    <a:pt x="318" y="298"/>
                    <a:pt x="308" y="347"/>
                  </a:cubicBezTo>
                  <a:cubicBezTo>
                    <a:pt x="298" y="457"/>
                    <a:pt x="278" y="566"/>
                    <a:pt x="258" y="685"/>
                  </a:cubicBezTo>
                  <a:cubicBezTo>
                    <a:pt x="228" y="794"/>
                    <a:pt x="199" y="894"/>
                    <a:pt x="159" y="993"/>
                  </a:cubicBezTo>
                  <a:cubicBezTo>
                    <a:pt x="139" y="1042"/>
                    <a:pt x="109" y="1092"/>
                    <a:pt x="89" y="1132"/>
                  </a:cubicBezTo>
                  <a:cubicBezTo>
                    <a:pt x="60" y="1172"/>
                    <a:pt x="30" y="1201"/>
                    <a:pt x="0" y="1231"/>
                  </a:cubicBezTo>
                  <a:lnTo>
                    <a:pt x="199" y="1410"/>
                  </a:lnTo>
                  <a:cubicBezTo>
                    <a:pt x="228" y="1340"/>
                    <a:pt x="248" y="1281"/>
                    <a:pt x="268" y="1211"/>
                  </a:cubicBezTo>
                  <a:lnTo>
                    <a:pt x="298" y="1042"/>
                  </a:lnTo>
                  <a:cubicBezTo>
                    <a:pt x="318" y="923"/>
                    <a:pt x="338" y="804"/>
                    <a:pt x="358" y="705"/>
                  </a:cubicBezTo>
                  <a:cubicBezTo>
                    <a:pt x="387" y="596"/>
                    <a:pt x="417" y="486"/>
                    <a:pt x="457" y="377"/>
                  </a:cubicBezTo>
                  <a:cubicBezTo>
                    <a:pt x="477" y="327"/>
                    <a:pt x="497" y="268"/>
                    <a:pt x="516" y="208"/>
                  </a:cubicBezTo>
                  <a:cubicBezTo>
                    <a:pt x="526" y="149"/>
                    <a:pt x="556" y="69"/>
                    <a:pt x="54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32"/>
            <p:cNvSpPr/>
            <p:nvPr/>
          </p:nvSpPr>
          <p:spPr>
            <a:xfrm>
              <a:off x="2550275" y="2201725"/>
              <a:ext cx="48175" cy="38000"/>
            </a:xfrm>
            <a:custGeom>
              <a:avLst/>
              <a:gdLst/>
              <a:ahLst/>
              <a:cxnLst/>
              <a:rect l="l" t="t" r="r" b="b"/>
              <a:pathLst>
                <a:path w="1927" h="1520" extrusionOk="0">
                  <a:moveTo>
                    <a:pt x="413" y="317"/>
                  </a:moveTo>
                  <a:cubicBezTo>
                    <a:pt x="526" y="382"/>
                    <a:pt x="639" y="449"/>
                    <a:pt x="755" y="517"/>
                  </a:cubicBezTo>
                  <a:lnTo>
                    <a:pt x="1033" y="685"/>
                  </a:lnTo>
                  <a:lnTo>
                    <a:pt x="1291" y="884"/>
                  </a:lnTo>
                  <a:lnTo>
                    <a:pt x="1559" y="1082"/>
                  </a:lnTo>
                  <a:lnTo>
                    <a:pt x="1649" y="1152"/>
                  </a:lnTo>
                  <a:lnTo>
                    <a:pt x="1688" y="1181"/>
                  </a:lnTo>
                  <a:lnTo>
                    <a:pt x="1708" y="1192"/>
                  </a:lnTo>
                  <a:lnTo>
                    <a:pt x="1688" y="1201"/>
                  </a:lnTo>
                  <a:cubicBezTo>
                    <a:pt x="1658" y="1221"/>
                    <a:pt x="1629" y="1221"/>
                    <a:pt x="1599" y="1232"/>
                  </a:cubicBezTo>
                  <a:lnTo>
                    <a:pt x="1539" y="1241"/>
                  </a:lnTo>
                  <a:cubicBezTo>
                    <a:pt x="1510" y="1251"/>
                    <a:pt x="1479" y="1251"/>
                    <a:pt x="1460" y="1261"/>
                  </a:cubicBezTo>
                  <a:cubicBezTo>
                    <a:pt x="1351" y="1271"/>
                    <a:pt x="1241" y="1271"/>
                    <a:pt x="1122" y="1281"/>
                  </a:cubicBezTo>
                  <a:cubicBezTo>
                    <a:pt x="894" y="1301"/>
                    <a:pt x="685" y="1340"/>
                    <a:pt x="467" y="1360"/>
                  </a:cubicBezTo>
                  <a:lnTo>
                    <a:pt x="199" y="1390"/>
                  </a:lnTo>
                  <a:cubicBezTo>
                    <a:pt x="189" y="1390"/>
                    <a:pt x="169" y="1390"/>
                    <a:pt x="169" y="1380"/>
                  </a:cubicBezTo>
                  <a:lnTo>
                    <a:pt x="179" y="1351"/>
                  </a:lnTo>
                  <a:lnTo>
                    <a:pt x="209" y="1251"/>
                  </a:lnTo>
                  <a:cubicBezTo>
                    <a:pt x="259" y="1062"/>
                    <a:pt x="318" y="874"/>
                    <a:pt x="358" y="685"/>
                  </a:cubicBezTo>
                  <a:cubicBezTo>
                    <a:pt x="376" y="560"/>
                    <a:pt x="399" y="439"/>
                    <a:pt x="413" y="317"/>
                  </a:cubicBezTo>
                  <a:close/>
                  <a:moveTo>
                    <a:pt x="328" y="0"/>
                  </a:moveTo>
                  <a:lnTo>
                    <a:pt x="268" y="93"/>
                  </a:lnTo>
                  <a:lnTo>
                    <a:pt x="268" y="93"/>
                  </a:lnTo>
                  <a:lnTo>
                    <a:pt x="189" y="89"/>
                  </a:lnTo>
                  <a:lnTo>
                    <a:pt x="189" y="89"/>
                  </a:lnTo>
                  <a:cubicBezTo>
                    <a:pt x="209" y="457"/>
                    <a:pt x="159" y="844"/>
                    <a:pt x="70" y="1212"/>
                  </a:cubicBezTo>
                  <a:lnTo>
                    <a:pt x="30" y="1400"/>
                  </a:lnTo>
                  <a:lnTo>
                    <a:pt x="10" y="1510"/>
                  </a:lnTo>
                  <a:lnTo>
                    <a:pt x="0" y="1519"/>
                  </a:lnTo>
                  <a:lnTo>
                    <a:pt x="50" y="1519"/>
                  </a:lnTo>
                  <a:lnTo>
                    <a:pt x="109" y="1510"/>
                  </a:lnTo>
                  <a:lnTo>
                    <a:pt x="487" y="1459"/>
                  </a:lnTo>
                  <a:cubicBezTo>
                    <a:pt x="705" y="1440"/>
                    <a:pt x="923" y="1390"/>
                    <a:pt x="1132" y="1380"/>
                  </a:cubicBezTo>
                  <a:cubicBezTo>
                    <a:pt x="1241" y="1371"/>
                    <a:pt x="1360" y="1371"/>
                    <a:pt x="1470" y="1360"/>
                  </a:cubicBezTo>
                  <a:cubicBezTo>
                    <a:pt x="1499" y="1360"/>
                    <a:pt x="1530" y="1351"/>
                    <a:pt x="1559" y="1351"/>
                  </a:cubicBezTo>
                  <a:lnTo>
                    <a:pt x="1658" y="1331"/>
                  </a:lnTo>
                  <a:cubicBezTo>
                    <a:pt x="1728" y="1311"/>
                    <a:pt x="1808" y="1291"/>
                    <a:pt x="1867" y="1261"/>
                  </a:cubicBezTo>
                  <a:lnTo>
                    <a:pt x="1927" y="1232"/>
                  </a:lnTo>
                  <a:cubicBezTo>
                    <a:pt x="1916" y="1221"/>
                    <a:pt x="1896" y="1212"/>
                    <a:pt x="1887" y="1201"/>
                  </a:cubicBezTo>
                  <a:lnTo>
                    <a:pt x="1797" y="1122"/>
                  </a:lnTo>
                  <a:lnTo>
                    <a:pt x="1638" y="983"/>
                  </a:lnTo>
                  <a:lnTo>
                    <a:pt x="1380" y="775"/>
                  </a:lnTo>
                  <a:lnTo>
                    <a:pt x="1132" y="566"/>
                  </a:lnTo>
                  <a:lnTo>
                    <a:pt x="864" y="378"/>
                  </a:lnTo>
                  <a:cubicBezTo>
                    <a:pt x="685" y="248"/>
                    <a:pt x="506" y="119"/>
                    <a:pt x="32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8" name="Google Shape;13358;p32"/>
            <p:cNvSpPr/>
            <p:nvPr/>
          </p:nvSpPr>
          <p:spPr>
            <a:xfrm>
              <a:off x="2555475" y="2298525"/>
              <a:ext cx="67300" cy="108250"/>
            </a:xfrm>
            <a:custGeom>
              <a:avLst/>
              <a:gdLst/>
              <a:ahLst/>
              <a:cxnLst/>
              <a:rect l="l" t="t" r="r" b="b"/>
              <a:pathLst>
                <a:path w="2692" h="4330" extrusionOk="0">
                  <a:moveTo>
                    <a:pt x="607" y="1"/>
                  </a:moveTo>
                  <a:cubicBezTo>
                    <a:pt x="448" y="398"/>
                    <a:pt x="279" y="795"/>
                    <a:pt x="80" y="1182"/>
                  </a:cubicBezTo>
                  <a:lnTo>
                    <a:pt x="31" y="1281"/>
                  </a:lnTo>
                  <a:cubicBezTo>
                    <a:pt x="20" y="1301"/>
                    <a:pt x="1" y="1321"/>
                    <a:pt x="11" y="1331"/>
                  </a:cubicBezTo>
                  <a:lnTo>
                    <a:pt x="60" y="1380"/>
                  </a:lnTo>
                  <a:lnTo>
                    <a:pt x="209" y="1500"/>
                  </a:lnTo>
                  <a:lnTo>
                    <a:pt x="457" y="1708"/>
                  </a:lnTo>
                  <a:lnTo>
                    <a:pt x="706" y="1917"/>
                  </a:lnTo>
                  <a:cubicBezTo>
                    <a:pt x="795" y="1986"/>
                    <a:pt x="854" y="2075"/>
                    <a:pt x="934" y="2155"/>
                  </a:cubicBezTo>
                  <a:lnTo>
                    <a:pt x="1371" y="2642"/>
                  </a:lnTo>
                  <a:cubicBezTo>
                    <a:pt x="1510" y="2821"/>
                    <a:pt x="1639" y="2999"/>
                    <a:pt x="1768" y="3178"/>
                  </a:cubicBezTo>
                  <a:cubicBezTo>
                    <a:pt x="2036" y="3535"/>
                    <a:pt x="2245" y="3933"/>
                    <a:pt x="2453" y="4330"/>
                  </a:cubicBezTo>
                  <a:lnTo>
                    <a:pt x="2692" y="4141"/>
                  </a:lnTo>
                  <a:cubicBezTo>
                    <a:pt x="2423" y="3783"/>
                    <a:pt x="2175" y="3416"/>
                    <a:pt x="1887" y="3079"/>
                  </a:cubicBezTo>
                  <a:cubicBezTo>
                    <a:pt x="1748" y="2900"/>
                    <a:pt x="1609" y="2731"/>
                    <a:pt x="1461" y="2562"/>
                  </a:cubicBezTo>
                  <a:lnTo>
                    <a:pt x="1013" y="2075"/>
                  </a:lnTo>
                  <a:cubicBezTo>
                    <a:pt x="934" y="1996"/>
                    <a:pt x="865" y="1917"/>
                    <a:pt x="775" y="1837"/>
                  </a:cubicBezTo>
                  <a:lnTo>
                    <a:pt x="527" y="1619"/>
                  </a:lnTo>
                  <a:lnTo>
                    <a:pt x="279" y="1400"/>
                  </a:lnTo>
                  <a:lnTo>
                    <a:pt x="179" y="1311"/>
                  </a:lnTo>
                  <a:lnTo>
                    <a:pt x="170" y="1301"/>
                  </a:lnTo>
                  <a:cubicBezTo>
                    <a:pt x="170" y="1301"/>
                    <a:pt x="170" y="1291"/>
                    <a:pt x="179" y="1281"/>
                  </a:cubicBezTo>
                  <a:lnTo>
                    <a:pt x="199" y="1252"/>
                  </a:lnTo>
                  <a:cubicBezTo>
                    <a:pt x="428" y="874"/>
                    <a:pt x="626" y="487"/>
                    <a:pt x="825" y="109"/>
                  </a:cubicBezTo>
                  <a:lnTo>
                    <a:pt x="6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9" name="Google Shape;13359;p32"/>
            <p:cNvSpPr/>
            <p:nvPr/>
          </p:nvSpPr>
          <p:spPr>
            <a:xfrm>
              <a:off x="2485475" y="2388625"/>
              <a:ext cx="116450" cy="44700"/>
            </a:xfrm>
            <a:custGeom>
              <a:avLst/>
              <a:gdLst/>
              <a:ahLst/>
              <a:cxnLst/>
              <a:rect l="l" t="t" r="r" b="b"/>
              <a:pathLst>
                <a:path w="4658" h="1788" extrusionOk="0">
                  <a:moveTo>
                    <a:pt x="1103" y="1"/>
                  </a:moveTo>
                  <a:cubicBezTo>
                    <a:pt x="1083" y="1"/>
                    <a:pt x="1073" y="31"/>
                    <a:pt x="1063" y="40"/>
                  </a:cubicBezTo>
                  <a:lnTo>
                    <a:pt x="974" y="120"/>
                  </a:lnTo>
                  <a:cubicBezTo>
                    <a:pt x="815" y="269"/>
                    <a:pt x="656" y="418"/>
                    <a:pt x="497" y="557"/>
                  </a:cubicBezTo>
                  <a:cubicBezTo>
                    <a:pt x="329" y="686"/>
                    <a:pt x="159" y="825"/>
                    <a:pt x="1" y="964"/>
                  </a:cubicBezTo>
                  <a:lnTo>
                    <a:pt x="159" y="1132"/>
                  </a:lnTo>
                  <a:cubicBezTo>
                    <a:pt x="309" y="984"/>
                    <a:pt x="468" y="835"/>
                    <a:pt x="626" y="686"/>
                  </a:cubicBezTo>
                  <a:cubicBezTo>
                    <a:pt x="775" y="537"/>
                    <a:pt x="924" y="368"/>
                    <a:pt x="1073" y="219"/>
                  </a:cubicBezTo>
                  <a:lnTo>
                    <a:pt x="1103" y="179"/>
                  </a:lnTo>
                  <a:cubicBezTo>
                    <a:pt x="1113" y="179"/>
                    <a:pt x="1113" y="170"/>
                    <a:pt x="1123" y="170"/>
                  </a:cubicBezTo>
                  <a:lnTo>
                    <a:pt x="1132" y="179"/>
                  </a:lnTo>
                  <a:lnTo>
                    <a:pt x="1252" y="249"/>
                  </a:lnTo>
                  <a:lnTo>
                    <a:pt x="1530" y="428"/>
                  </a:lnTo>
                  <a:lnTo>
                    <a:pt x="1808" y="607"/>
                  </a:lnTo>
                  <a:cubicBezTo>
                    <a:pt x="1897" y="666"/>
                    <a:pt x="1997" y="706"/>
                    <a:pt x="2096" y="755"/>
                  </a:cubicBezTo>
                  <a:lnTo>
                    <a:pt x="2692" y="1053"/>
                  </a:lnTo>
                  <a:cubicBezTo>
                    <a:pt x="2890" y="1143"/>
                    <a:pt x="3098" y="1232"/>
                    <a:pt x="3307" y="1321"/>
                  </a:cubicBezTo>
                  <a:cubicBezTo>
                    <a:pt x="3714" y="1500"/>
                    <a:pt x="4131" y="1639"/>
                    <a:pt x="4548" y="1788"/>
                  </a:cubicBezTo>
                  <a:lnTo>
                    <a:pt x="4658" y="1510"/>
                  </a:lnTo>
                  <a:cubicBezTo>
                    <a:pt x="4221" y="1421"/>
                    <a:pt x="3793" y="1331"/>
                    <a:pt x="3367" y="1182"/>
                  </a:cubicBezTo>
                  <a:cubicBezTo>
                    <a:pt x="3158" y="1103"/>
                    <a:pt x="2950" y="1033"/>
                    <a:pt x="2741" y="954"/>
                  </a:cubicBezTo>
                  <a:lnTo>
                    <a:pt x="2145" y="666"/>
                  </a:lnTo>
                  <a:cubicBezTo>
                    <a:pt x="2056" y="616"/>
                    <a:pt x="1947" y="567"/>
                    <a:pt x="1858" y="507"/>
                  </a:cubicBezTo>
                  <a:lnTo>
                    <a:pt x="1589" y="329"/>
                  </a:lnTo>
                  <a:lnTo>
                    <a:pt x="1321" y="150"/>
                  </a:lnTo>
                  <a:lnTo>
                    <a:pt x="1152" y="40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32"/>
            <p:cNvSpPr/>
            <p:nvPr/>
          </p:nvSpPr>
          <p:spPr>
            <a:xfrm>
              <a:off x="2443525" y="2271725"/>
              <a:ext cx="76225" cy="99050"/>
            </a:xfrm>
            <a:custGeom>
              <a:avLst/>
              <a:gdLst/>
              <a:ahLst/>
              <a:cxnLst/>
              <a:rect l="l" t="t" r="r" b="b"/>
              <a:pathLst>
                <a:path w="3049" h="3962" extrusionOk="0">
                  <a:moveTo>
                    <a:pt x="2841" y="0"/>
                  </a:moveTo>
                  <a:cubicBezTo>
                    <a:pt x="2761" y="179"/>
                    <a:pt x="2671" y="358"/>
                    <a:pt x="2592" y="536"/>
                  </a:cubicBezTo>
                  <a:cubicBezTo>
                    <a:pt x="2503" y="715"/>
                    <a:pt x="2404" y="884"/>
                    <a:pt x="2314" y="1062"/>
                  </a:cubicBezTo>
                  <a:cubicBezTo>
                    <a:pt x="2215" y="1241"/>
                    <a:pt x="2106" y="1400"/>
                    <a:pt x="2007" y="1569"/>
                  </a:cubicBezTo>
                  <a:cubicBezTo>
                    <a:pt x="1897" y="1738"/>
                    <a:pt x="1768" y="1896"/>
                    <a:pt x="1659" y="2066"/>
                  </a:cubicBezTo>
                  <a:cubicBezTo>
                    <a:pt x="1540" y="2224"/>
                    <a:pt x="1401" y="2373"/>
                    <a:pt x="1281" y="2532"/>
                  </a:cubicBezTo>
                  <a:cubicBezTo>
                    <a:pt x="1142" y="2681"/>
                    <a:pt x="1014" y="2830"/>
                    <a:pt x="875" y="2969"/>
                  </a:cubicBezTo>
                  <a:cubicBezTo>
                    <a:pt x="725" y="3108"/>
                    <a:pt x="586" y="3247"/>
                    <a:pt x="447" y="3386"/>
                  </a:cubicBezTo>
                  <a:lnTo>
                    <a:pt x="219" y="3575"/>
                  </a:lnTo>
                  <a:cubicBezTo>
                    <a:pt x="180" y="3604"/>
                    <a:pt x="140" y="3644"/>
                    <a:pt x="100" y="3684"/>
                  </a:cubicBezTo>
                  <a:lnTo>
                    <a:pt x="1" y="3773"/>
                  </a:lnTo>
                  <a:lnTo>
                    <a:pt x="169" y="3962"/>
                  </a:lnTo>
                  <a:lnTo>
                    <a:pt x="269" y="3842"/>
                  </a:lnTo>
                  <a:cubicBezTo>
                    <a:pt x="299" y="3803"/>
                    <a:pt x="328" y="3763"/>
                    <a:pt x="368" y="3734"/>
                  </a:cubicBezTo>
                  <a:lnTo>
                    <a:pt x="577" y="3515"/>
                  </a:lnTo>
                  <a:cubicBezTo>
                    <a:pt x="705" y="3366"/>
                    <a:pt x="844" y="3217"/>
                    <a:pt x="974" y="3068"/>
                  </a:cubicBezTo>
                  <a:lnTo>
                    <a:pt x="1361" y="2602"/>
                  </a:lnTo>
                  <a:lnTo>
                    <a:pt x="1738" y="2125"/>
                  </a:lnTo>
                  <a:lnTo>
                    <a:pt x="2096" y="1638"/>
                  </a:lnTo>
                  <a:cubicBezTo>
                    <a:pt x="2205" y="1470"/>
                    <a:pt x="2324" y="1301"/>
                    <a:pt x="2433" y="1132"/>
                  </a:cubicBezTo>
                  <a:lnTo>
                    <a:pt x="2761" y="625"/>
                  </a:lnTo>
                  <a:cubicBezTo>
                    <a:pt x="2850" y="447"/>
                    <a:pt x="2960" y="278"/>
                    <a:pt x="3049" y="100"/>
                  </a:cubicBezTo>
                  <a:lnTo>
                    <a:pt x="284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32"/>
            <p:cNvSpPr/>
            <p:nvPr/>
          </p:nvSpPr>
          <p:spPr>
            <a:xfrm>
              <a:off x="2428150" y="2261800"/>
              <a:ext cx="71025" cy="91850"/>
            </a:xfrm>
            <a:custGeom>
              <a:avLst/>
              <a:gdLst/>
              <a:ahLst/>
              <a:cxnLst/>
              <a:rect l="l" t="t" r="r" b="b"/>
              <a:pathLst>
                <a:path w="2841" h="3674" extrusionOk="0">
                  <a:moveTo>
                    <a:pt x="2622" y="0"/>
                  </a:moveTo>
                  <a:cubicBezTo>
                    <a:pt x="2552" y="169"/>
                    <a:pt x="2472" y="327"/>
                    <a:pt x="2393" y="497"/>
                  </a:cubicBezTo>
                  <a:cubicBezTo>
                    <a:pt x="2313" y="655"/>
                    <a:pt x="2224" y="814"/>
                    <a:pt x="2145" y="983"/>
                  </a:cubicBezTo>
                  <a:cubicBezTo>
                    <a:pt x="2055" y="1142"/>
                    <a:pt x="1946" y="1300"/>
                    <a:pt x="1857" y="1459"/>
                  </a:cubicBezTo>
                  <a:cubicBezTo>
                    <a:pt x="1757" y="1609"/>
                    <a:pt x="1638" y="1757"/>
                    <a:pt x="1539" y="1907"/>
                  </a:cubicBezTo>
                  <a:cubicBezTo>
                    <a:pt x="1420" y="2055"/>
                    <a:pt x="1301" y="2194"/>
                    <a:pt x="1181" y="2343"/>
                  </a:cubicBezTo>
                  <a:cubicBezTo>
                    <a:pt x="1062" y="2482"/>
                    <a:pt x="934" y="2611"/>
                    <a:pt x="814" y="2750"/>
                  </a:cubicBezTo>
                  <a:cubicBezTo>
                    <a:pt x="675" y="2869"/>
                    <a:pt x="546" y="2999"/>
                    <a:pt x="407" y="3127"/>
                  </a:cubicBezTo>
                  <a:lnTo>
                    <a:pt x="199" y="3306"/>
                  </a:lnTo>
                  <a:cubicBezTo>
                    <a:pt x="159" y="3326"/>
                    <a:pt x="129" y="3366"/>
                    <a:pt x="100" y="3396"/>
                  </a:cubicBezTo>
                  <a:lnTo>
                    <a:pt x="0" y="3485"/>
                  </a:lnTo>
                  <a:lnTo>
                    <a:pt x="169" y="3674"/>
                  </a:lnTo>
                  <a:lnTo>
                    <a:pt x="268" y="3564"/>
                  </a:lnTo>
                  <a:cubicBezTo>
                    <a:pt x="288" y="3525"/>
                    <a:pt x="318" y="3495"/>
                    <a:pt x="347" y="3455"/>
                  </a:cubicBezTo>
                  <a:lnTo>
                    <a:pt x="546" y="3257"/>
                  </a:lnTo>
                  <a:cubicBezTo>
                    <a:pt x="665" y="3118"/>
                    <a:pt x="784" y="2979"/>
                    <a:pt x="914" y="2840"/>
                  </a:cubicBezTo>
                  <a:lnTo>
                    <a:pt x="1271" y="2413"/>
                  </a:lnTo>
                  <a:lnTo>
                    <a:pt x="1618" y="1966"/>
                  </a:lnTo>
                  <a:lnTo>
                    <a:pt x="1946" y="1519"/>
                  </a:lnTo>
                  <a:cubicBezTo>
                    <a:pt x="2046" y="1360"/>
                    <a:pt x="2165" y="1212"/>
                    <a:pt x="2264" y="1053"/>
                  </a:cubicBezTo>
                  <a:cubicBezTo>
                    <a:pt x="2363" y="894"/>
                    <a:pt x="2463" y="744"/>
                    <a:pt x="2562" y="586"/>
                  </a:cubicBezTo>
                  <a:cubicBezTo>
                    <a:pt x="2651" y="427"/>
                    <a:pt x="2750" y="268"/>
                    <a:pt x="2840" y="99"/>
                  </a:cubicBezTo>
                  <a:lnTo>
                    <a:pt x="262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32"/>
            <p:cNvSpPr/>
            <p:nvPr/>
          </p:nvSpPr>
          <p:spPr>
            <a:xfrm>
              <a:off x="2598675" y="2403025"/>
              <a:ext cx="24600" cy="29800"/>
            </a:xfrm>
            <a:custGeom>
              <a:avLst/>
              <a:gdLst/>
              <a:ahLst/>
              <a:cxnLst/>
              <a:rect l="l" t="t" r="r" b="b"/>
              <a:pathLst>
                <a:path w="984" h="1192" extrusionOk="0">
                  <a:moveTo>
                    <a:pt x="725" y="0"/>
                  </a:moveTo>
                  <a:cubicBezTo>
                    <a:pt x="706" y="31"/>
                    <a:pt x="715" y="70"/>
                    <a:pt x="695" y="110"/>
                  </a:cubicBezTo>
                  <a:cubicBezTo>
                    <a:pt x="675" y="159"/>
                    <a:pt x="656" y="209"/>
                    <a:pt x="626" y="259"/>
                  </a:cubicBezTo>
                  <a:cubicBezTo>
                    <a:pt x="576" y="348"/>
                    <a:pt x="517" y="448"/>
                    <a:pt x="447" y="537"/>
                  </a:cubicBezTo>
                  <a:cubicBezTo>
                    <a:pt x="388" y="636"/>
                    <a:pt x="318" y="715"/>
                    <a:pt x="238" y="795"/>
                  </a:cubicBezTo>
                  <a:cubicBezTo>
                    <a:pt x="199" y="834"/>
                    <a:pt x="159" y="865"/>
                    <a:pt x="119" y="894"/>
                  </a:cubicBezTo>
                  <a:lnTo>
                    <a:pt x="0" y="954"/>
                  </a:lnTo>
                  <a:lnTo>
                    <a:pt x="119" y="1192"/>
                  </a:lnTo>
                  <a:cubicBezTo>
                    <a:pt x="169" y="1143"/>
                    <a:pt x="209" y="1093"/>
                    <a:pt x="249" y="1043"/>
                  </a:cubicBezTo>
                  <a:lnTo>
                    <a:pt x="348" y="885"/>
                  </a:lnTo>
                  <a:cubicBezTo>
                    <a:pt x="417" y="785"/>
                    <a:pt x="477" y="695"/>
                    <a:pt x="536" y="596"/>
                  </a:cubicBezTo>
                  <a:cubicBezTo>
                    <a:pt x="596" y="517"/>
                    <a:pt x="675" y="428"/>
                    <a:pt x="745" y="338"/>
                  </a:cubicBezTo>
                  <a:cubicBezTo>
                    <a:pt x="785" y="298"/>
                    <a:pt x="825" y="249"/>
                    <a:pt x="864" y="209"/>
                  </a:cubicBezTo>
                  <a:cubicBezTo>
                    <a:pt x="904" y="159"/>
                    <a:pt x="953" y="100"/>
                    <a:pt x="984" y="31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32"/>
            <p:cNvSpPr/>
            <p:nvPr/>
          </p:nvSpPr>
          <p:spPr>
            <a:xfrm>
              <a:off x="2489200" y="2318375"/>
              <a:ext cx="47200" cy="43975"/>
            </a:xfrm>
            <a:custGeom>
              <a:avLst/>
              <a:gdLst/>
              <a:ahLst/>
              <a:cxnLst/>
              <a:rect l="l" t="t" r="r" b="b"/>
              <a:pathLst>
                <a:path w="1888" h="1759" extrusionOk="0">
                  <a:moveTo>
                    <a:pt x="843" y="325"/>
                  </a:moveTo>
                  <a:cubicBezTo>
                    <a:pt x="924" y="429"/>
                    <a:pt x="1004" y="533"/>
                    <a:pt x="1083" y="636"/>
                  </a:cubicBezTo>
                  <a:lnTo>
                    <a:pt x="1272" y="904"/>
                  </a:lnTo>
                  <a:lnTo>
                    <a:pt x="1440" y="1182"/>
                  </a:lnTo>
                  <a:lnTo>
                    <a:pt x="1609" y="1471"/>
                  </a:lnTo>
                  <a:lnTo>
                    <a:pt x="1669" y="1570"/>
                  </a:lnTo>
                  <a:lnTo>
                    <a:pt x="1689" y="1610"/>
                  </a:lnTo>
                  <a:lnTo>
                    <a:pt x="1698" y="1629"/>
                  </a:lnTo>
                  <a:lnTo>
                    <a:pt x="1678" y="1629"/>
                  </a:lnTo>
                  <a:cubicBezTo>
                    <a:pt x="1669" y="1633"/>
                    <a:pt x="1659" y="1634"/>
                    <a:pt x="1649" y="1634"/>
                  </a:cubicBezTo>
                  <a:cubicBezTo>
                    <a:pt x="1629" y="1634"/>
                    <a:pt x="1609" y="1629"/>
                    <a:pt x="1590" y="1629"/>
                  </a:cubicBezTo>
                  <a:lnTo>
                    <a:pt x="1520" y="1610"/>
                  </a:lnTo>
                  <a:cubicBezTo>
                    <a:pt x="1500" y="1610"/>
                    <a:pt x="1470" y="1599"/>
                    <a:pt x="1440" y="1590"/>
                  </a:cubicBezTo>
                  <a:cubicBezTo>
                    <a:pt x="1341" y="1559"/>
                    <a:pt x="1232" y="1530"/>
                    <a:pt x="1122" y="1490"/>
                  </a:cubicBezTo>
                  <a:cubicBezTo>
                    <a:pt x="904" y="1420"/>
                    <a:pt x="696" y="1371"/>
                    <a:pt x="487" y="1312"/>
                  </a:cubicBezTo>
                  <a:lnTo>
                    <a:pt x="239" y="1232"/>
                  </a:lnTo>
                  <a:cubicBezTo>
                    <a:pt x="229" y="1222"/>
                    <a:pt x="199" y="1222"/>
                    <a:pt x="209" y="1212"/>
                  </a:cubicBezTo>
                  <a:lnTo>
                    <a:pt x="229" y="1192"/>
                  </a:lnTo>
                  <a:lnTo>
                    <a:pt x="288" y="1113"/>
                  </a:lnTo>
                  <a:cubicBezTo>
                    <a:pt x="491" y="862"/>
                    <a:pt x="686" y="605"/>
                    <a:pt x="843" y="325"/>
                  </a:cubicBezTo>
                  <a:close/>
                  <a:moveTo>
                    <a:pt x="884" y="1"/>
                  </a:moveTo>
                  <a:lnTo>
                    <a:pt x="792" y="61"/>
                  </a:lnTo>
                  <a:lnTo>
                    <a:pt x="792" y="61"/>
                  </a:lnTo>
                  <a:lnTo>
                    <a:pt x="725" y="30"/>
                  </a:lnTo>
                  <a:cubicBezTo>
                    <a:pt x="713" y="63"/>
                    <a:pt x="700" y="96"/>
                    <a:pt x="687" y="129"/>
                  </a:cubicBezTo>
                  <a:lnTo>
                    <a:pt x="687" y="129"/>
                  </a:lnTo>
                  <a:lnTo>
                    <a:pt x="686" y="130"/>
                  </a:lnTo>
                  <a:cubicBezTo>
                    <a:pt x="686" y="130"/>
                    <a:pt x="686" y="130"/>
                    <a:pt x="686" y="131"/>
                  </a:cubicBezTo>
                  <a:lnTo>
                    <a:pt x="686" y="131"/>
                  </a:lnTo>
                  <a:cubicBezTo>
                    <a:pt x="560" y="443"/>
                    <a:pt x="386" y="746"/>
                    <a:pt x="180" y="1023"/>
                  </a:cubicBezTo>
                  <a:lnTo>
                    <a:pt x="70" y="1182"/>
                  </a:lnTo>
                  <a:cubicBezTo>
                    <a:pt x="70" y="1182"/>
                    <a:pt x="60" y="1202"/>
                    <a:pt x="41" y="1222"/>
                  </a:cubicBezTo>
                  <a:cubicBezTo>
                    <a:pt x="21" y="1242"/>
                    <a:pt x="10" y="1262"/>
                    <a:pt x="10" y="1262"/>
                  </a:cubicBezTo>
                  <a:lnTo>
                    <a:pt x="1" y="1281"/>
                  </a:lnTo>
                  <a:lnTo>
                    <a:pt x="10" y="1281"/>
                  </a:lnTo>
                  <a:lnTo>
                    <a:pt x="41" y="1292"/>
                  </a:lnTo>
                  <a:lnTo>
                    <a:pt x="100" y="1312"/>
                  </a:lnTo>
                  <a:cubicBezTo>
                    <a:pt x="100" y="1312"/>
                    <a:pt x="189" y="1331"/>
                    <a:pt x="279" y="1361"/>
                  </a:cubicBezTo>
                  <a:cubicBezTo>
                    <a:pt x="378" y="1391"/>
                    <a:pt x="467" y="1411"/>
                    <a:pt x="467" y="1411"/>
                  </a:cubicBezTo>
                  <a:cubicBezTo>
                    <a:pt x="676" y="1471"/>
                    <a:pt x="894" y="1520"/>
                    <a:pt x="1103" y="1590"/>
                  </a:cubicBezTo>
                  <a:cubicBezTo>
                    <a:pt x="1202" y="1619"/>
                    <a:pt x="1301" y="1659"/>
                    <a:pt x="1411" y="1689"/>
                  </a:cubicBezTo>
                  <a:lnTo>
                    <a:pt x="1500" y="1718"/>
                  </a:lnTo>
                  <a:lnTo>
                    <a:pt x="1599" y="1738"/>
                  </a:lnTo>
                  <a:cubicBezTo>
                    <a:pt x="1669" y="1749"/>
                    <a:pt x="1748" y="1758"/>
                    <a:pt x="1828" y="1758"/>
                  </a:cubicBezTo>
                  <a:lnTo>
                    <a:pt x="1887" y="1758"/>
                  </a:lnTo>
                  <a:lnTo>
                    <a:pt x="1857" y="1698"/>
                  </a:lnTo>
                  <a:lnTo>
                    <a:pt x="1808" y="1599"/>
                  </a:lnTo>
                  <a:lnTo>
                    <a:pt x="1718" y="1411"/>
                  </a:lnTo>
                  <a:lnTo>
                    <a:pt x="1559" y="1123"/>
                  </a:lnTo>
                  <a:lnTo>
                    <a:pt x="1411" y="825"/>
                  </a:lnTo>
                  <a:lnTo>
                    <a:pt x="1242" y="547"/>
                  </a:lnTo>
                  <a:cubicBezTo>
                    <a:pt x="1122" y="368"/>
                    <a:pt x="1003" y="180"/>
                    <a:pt x="88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32"/>
            <p:cNvSpPr/>
            <p:nvPr/>
          </p:nvSpPr>
          <p:spPr>
            <a:xfrm>
              <a:off x="2458675" y="2412725"/>
              <a:ext cx="35275" cy="117425"/>
            </a:xfrm>
            <a:custGeom>
              <a:avLst/>
              <a:gdLst/>
              <a:ahLst/>
              <a:cxnLst/>
              <a:rect l="l" t="t" r="r" b="b"/>
              <a:pathLst>
                <a:path w="1411" h="4697" extrusionOk="0">
                  <a:moveTo>
                    <a:pt x="1073" y="0"/>
                  </a:moveTo>
                  <a:cubicBezTo>
                    <a:pt x="914" y="149"/>
                    <a:pt x="765" y="298"/>
                    <a:pt x="616" y="446"/>
                  </a:cubicBezTo>
                  <a:cubicBezTo>
                    <a:pt x="457" y="596"/>
                    <a:pt x="289" y="735"/>
                    <a:pt x="130" y="874"/>
                  </a:cubicBezTo>
                  <a:lnTo>
                    <a:pt x="40" y="953"/>
                  </a:lnTo>
                  <a:cubicBezTo>
                    <a:pt x="30" y="973"/>
                    <a:pt x="0" y="973"/>
                    <a:pt x="0" y="993"/>
                  </a:cubicBezTo>
                  <a:lnTo>
                    <a:pt x="30" y="1053"/>
                  </a:lnTo>
                  <a:lnTo>
                    <a:pt x="119" y="1221"/>
                  </a:lnTo>
                  <a:lnTo>
                    <a:pt x="278" y="1509"/>
                  </a:lnTo>
                  <a:lnTo>
                    <a:pt x="428" y="1797"/>
                  </a:lnTo>
                  <a:cubicBezTo>
                    <a:pt x="477" y="1896"/>
                    <a:pt x="507" y="2006"/>
                    <a:pt x="547" y="2105"/>
                  </a:cubicBezTo>
                  <a:lnTo>
                    <a:pt x="765" y="2730"/>
                  </a:lnTo>
                  <a:cubicBezTo>
                    <a:pt x="834" y="2939"/>
                    <a:pt x="884" y="3158"/>
                    <a:pt x="934" y="3376"/>
                  </a:cubicBezTo>
                  <a:cubicBezTo>
                    <a:pt x="1033" y="3802"/>
                    <a:pt x="1083" y="4250"/>
                    <a:pt x="1123" y="4696"/>
                  </a:cubicBezTo>
                  <a:lnTo>
                    <a:pt x="1410" y="4607"/>
                  </a:lnTo>
                  <a:cubicBezTo>
                    <a:pt x="1311" y="4180"/>
                    <a:pt x="1212" y="3743"/>
                    <a:pt x="1073" y="3316"/>
                  </a:cubicBezTo>
                  <a:cubicBezTo>
                    <a:pt x="1013" y="3107"/>
                    <a:pt x="953" y="2889"/>
                    <a:pt x="884" y="2681"/>
                  </a:cubicBezTo>
                  <a:lnTo>
                    <a:pt x="646" y="2065"/>
                  </a:lnTo>
                  <a:cubicBezTo>
                    <a:pt x="606" y="1956"/>
                    <a:pt x="576" y="1856"/>
                    <a:pt x="527" y="1757"/>
                  </a:cubicBezTo>
                  <a:lnTo>
                    <a:pt x="377" y="1459"/>
                  </a:lnTo>
                  <a:lnTo>
                    <a:pt x="229" y="1161"/>
                  </a:lnTo>
                  <a:lnTo>
                    <a:pt x="169" y="1042"/>
                  </a:lnTo>
                  <a:lnTo>
                    <a:pt x="169" y="1022"/>
                  </a:lnTo>
                  <a:lnTo>
                    <a:pt x="179" y="1013"/>
                  </a:lnTo>
                  <a:lnTo>
                    <a:pt x="219" y="983"/>
                  </a:lnTo>
                  <a:cubicBezTo>
                    <a:pt x="388" y="854"/>
                    <a:pt x="567" y="724"/>
                    <a:pt x="735" y="585"/>
                  </a:cubicBezTo>
                  <a:cubicBezTo>
                    <a:pt x="894" y="446"/>
                    <a:pt x="1063" y="307"/>
                    <a:pt x="1231" y="168"/>
                  </a:cubicBezTo>
                  <a:lnTo>
                    <a:pt x="10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5" name="Google Shape;13365;p32"/>
            <p:cNvSpPr/>
            <p:nvPr/>
          </p:nvSpPr>
          <p:spPr>
            <a:xfrm>
              <a:off x="2363100" y="2473775"/>
              <a:ext cx="102550" cy="74250"/>
            </a:xfrm>
            <a:custGeom>
              <a:avLst/>
              <a:gdLst/>
              <a:ahLst/>
              <a:cxnLst/>
              <a:rect l="l" t="t" r="r" b="b"/>
              <a:pathLst>
                <a:path w="4102" h="2970" extrusionOk="0">
                  <a:moveTo>
                    <a:pt x="1381" y="1"/>
                  </a:moveTo>
                  <a:cubicBezTo>
                    <a:pt x="1371" y="1"/>
                    <a:pt x="1351" y="10"/>
                    <a:pt x="1331" y="20"/>
                  </a:cubicBezTo>
                  <a:lnTo>
                    <a:pt x="1222" y="60"/>
                  </a:lnTo>
                  <a:cubicBezTo>
                    <a:pt x="815" y="219"/>
                    <a:pt x="408" y="348"/>
                    <a:pt x="1" y="467"/>
                  </a:cubicBezTo>
                  <a:lnTo>
                    <a:pt x="80" y="685"/>
                  </a:lnTo>
                  <a:cubicBezTo>
                    <a:pt x="477" y="537"/>
                    <a:pt x="884" y="378"/>
                    <a:pt x="1272" y="189"/>
                  </a:cubicBezTo>
                  <a:lnTo>
                    <a:pt x="1321" y="169"/>
                  </a:lnTo>
                  <a:lnTo>
                    <a:pt x="1331" y="159"/>
                  </a:lnTo>
                  <a:lnTo>
                    <a:pt x="1341" y="179"/>
                  </a:lnTo>
                  <a:lnTo>
                    <a:pt x="1420" y="288"/>
                  </a:lnTo>
                  <a:lnTo>
                    <a:pt x="1619" y="557"/>
                  </a:lnTo>
                  <a:lnTo>
                    <a:pt x="1808" y="824"/>
                  </a:lnTo>
                  <a:cubicBezTo>
                    <a:pt x="1868" y="924"/>
                    <a:pt x="1947" y="1003"/>
                    <a:pt x="2016" y="1082"/>
                  </a:cubicBezTo>
                  <a:lnTo>
                    <a:pt x="2453" y="1579"/>
                  </a:lnTo>
                  <a:cubicBezTo>
                    <a:pt x="2602" y="1748"/>
                    <a:pt x="2761" y="1897"/>
                    <a:pt x="2920" y="2056"/>
                  </a:cubicBezTo>
                  <a:cubicBezTo>
                    <a:pt x="3227" y="2373"/>
                    <a:pt x="3565" y="2671"/>
                    <a:pt x="3883" y="2969"/>
                  </a:cubicBezTo>
                  <a:lnTo>
                    <a:pt x="4101" y="2761"/>
                  </a:lnTo>
                  <a:cubicBezTo>
                    <a:pt x="3734" y="2512"/>
                    <a:pt x="3366" y="2254"/>
                    <a:pt x="3029" y="1956"/>
                  </a:cubicBezTo>
                  <a:cubicBezTo>
                    <a:pt x="2860" y="1808"/>
                    <a:pt x="2702" y="1658"/>
                    <a:pt x="2543" y="1500"/>
                  </a:cubicBezTo>
                  <a:lnTo>
                    <a:pt x="2106" y="1013"/>
                  </a:lnTo>
                  <a:cubicBezTo>
                    <a:pt x="2026" y="934"/>
                    <a:pt x="1957" y="855"/>
                    <a:pt x="1897" y="765"/>
                  </a:cubicBezTo>
                  <a:lnTo>
                    <a:pt x="1709" y="497"/>
                  </a:lnTo>
                  <a:lnTo>
                    <a:pt x="1530" y="219"/>
                  </a:lnTo>
                  <a:lnTo>
                    <a:pt x="1420" y="60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6" name="Google Shape;13366;p32"/>
            <p:cNvSpPr/>
            <p:nvPr/>
          </p:nvSpPr>
          <p:spPr>
            <a:xfrm>
              <a:off x="2342250" y="2366275"/>
              <a:ext cx="105525" cy="66075"/>
            </a:xfrm>
            <a:custGeom>
              <a:avLst/>
              <a:gdLst/>
              <a:ahLst/>
              <a:cxnLst/>
              <a:rect l="l" t="t" r="r" b="b"/>
              <a:pathLst>
                <a:path w="4221" h="2643" extrusionOk="0">
                  <a:moveTo>
                    <a:pt x="4061" y="1"/>
                  </a:moveTo>
                  <a:cubicBezTo>
                    <a:pt x="3913" y="130"/>
                    <a:pt x="3774" y="269"/>
                    <a:pt x="3625" y="398"/>
                  </a:cubicBezTo>
                  <a:cubicBezTo>
                    <a:pt x="3476" y="528"/>
                    <a:pt x="3317" y="656"/>
                    <a:pt x="3168" y="786"/>
                  </a:cubicBezTo>
                  <a:cubicBezTo>
                    <a:pt x="3009" y="905"/>
                    <a:pt x="2850" y="1024"/>
                    <a:pt x="2682" y="1133"/>
                  </a:cubicBezTo>
                  <a:lnTo>
                    <a:pt x="2175" y="1461"/>
                  </a:lnTo>
                  <a:cubicBezTo>
                    <a:pt x="1996" y="1550"/>
                    <a:pt x="1828" y="1659"/>
                    <a:pt x="1649" y="1748"/>
                  </a:cubicBezTo>
                  <a:cubicBezTo>
                    <a:pt x="1470" y="1828"/>
                    <a:pt x="1292" y="1918"/>
                    <a:pt x="1103" y="1997"/>
                  </a:cubicBezTo>
                  <a:cubicBezTo>
                    <a:pt x="924" y="2066"/>
                    <a:pt x="736" y="2146"/>
                    <a:pt x="557" y="2215"/>
                  </a:cubicBezTo>
                  <a:lnTo>
                    <a:pt x="269" y="2304"/>
                  </a:lnTo>
                  <a:cubicBezTo>
                    <a:pt x="219" y="2315"/>
                    <a:pt x="180" y="2344"/>
                    <a:pt x="130" y="2355"/>
                  </a:cubicBezTo>
                  <a:cubicBezTo>
                    <a:pt x="130" y="2355"/>
                    <a:pt x="100" y="2374"/>
                    <a:pt x="60" y="2384"/>
                  </a:cubicBezTo>
                  <a:lnTo>
                    <a:pt x="1" y="2404"/>
                  </a:lnTo>
                  <a:lnTo>
                    <a:pt x="80" y="2642"/>
                  </a:lnTo>
                  <a:cubicBezTo>
                    <a:pt x="80" y="2642"/>
                    <a:pt x="120" y="2622"/>
                    <a:pt x="149" y="2613"/>
                  </a:cubicBezTo>
                  <a:cubicBezTo>
                    <a:pt x="189" y="2593"/>
                    <a:pt x="219" y="2573"/>
                    <a:pt x="219" y="2573"/>
                  </a:cubicBezTo>
                  <a:cubicBezTo>
                    <a:pt x="269" y="2553"/>
                    <a:pt x="308" y="2523"/>
                    <a:pt x="348" y="2503"/>
                  </a:cubicBezTo>
                  <a:lnTo>
                    <a:pt x="626" y="2384"/>
                  </a:lnTo>
                  <a:cubicBezTo>
                    <a:pt x="805" y="2304"/>
                    <a:pt x="983" y="2205"/>
                    <a:pt x="1162" y="2126"/>
                  </a:cubicBezTo>
                  <a:cubicBezTo>
                    <a:pt x="1351" y="2037"/>
                    <a:pt x="1520" y="1937"/>
                    <a:pt x="1698" y="1838"/>
                  </a:cubicBezTo>
                  <a:lnTo>
                    <a:pt x="2225" y="1540"/>
                  </a:lnTo>
                  <a:lnTo>
                    <a:pt x="2741" y="1232"/>
                  </a:lnTo>
                  <a:lnTo>
                    <a:pt x="3247" y="895"/>
                  </a:lnTo>
                  <a:cubicBezTo>
                    <a:pt x="3416" y="775"/>
                    <a:pt x="3575" y="667"/>
                    <a:pt x="3744" y="547"/>
                  </a:cubicBezTo>
                  <a:cubicBezTo>
                    <a:pt x="3903" y="418"/>
                    <a:pt x="4061" y="299"/>
                    <a:pt x="4220" y="180"/>
                  </a:cubicBezTo>
                  <a:lnTo>
                    <a:pt x="40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32"/>
            <p:cNvSpPr/>
            <p:nvPr/>
          </p:nvSpPr>
          <p:spPr>
            <a:xfrm>
              <a:off x="2334550" y="2349175"/>
              <a:ext cx="97825" cy="61575"/>
            </a:xfrm>
            <a:custGeom>
              <a:avLst/>
              <a:gdLst/>
              <a:ahLst/>
              <a:cxnLst/>
              <a:rect l="l" t="t" r="r" b="b"/>
              <a:pathLst>
                <a:path w="3913" h="2463" extrusionOk="0">
                  <a:moveTo>
                    <a:pt x="3754" y="0"/>
                  </a:moveTo>
                  <a:cubicBezTo>
                    <a:pt x="3615" y="119"/>
                    <a:pt x="3486" y="248"/>
                    <a:pt x="3347" y="367"/>
                  </a:cubicBezTo>
                  <a:lnTo>
                    <a:pt x="2930" y="725"/>
                  </a:lnTo>
                  <a:lnTo>
                    <a:pt x="2483" y="1053"/>
                  </a:lnTo>
                  <a:cubicBezTo>
                    <a:pt x="2324" y="1152"/>
                    <a:pt x="2176" y="1251"/>
                    <a:pt x="2017" y="1351"/>
                  </a:cubicBezTo>
                  <a:cubicBezTo>
                    <a:pt x="1847" y="1440"/>
                    <a:pt x="1689" y="1529"/>
                    <a:pt x="1530" y="1618"/>
                  </a:cubicBezTo>
                  <a:cubicBezTo>
                    <a:pt x="1361" y="1688"/>
                    <a:pt x="1192" y="1777"/>
                    <a:pt x="1024" y="1847"/>
                  </a:cubicBezTo>
                  <a:cubicBezTo>
                    <a:pt x="855" y="1907"/>
                    <a:pt x="686" y="1986"/>
                    <a:pt x="507" y="2046"/>
                  </a:cubicBezTo>
                  <a:lnTo>
                    <a:pt x="249" y="2125"/>
                  </a:lnTo>
                  <a:cubicBezTo>
                    <a:pt x="210" y="2145"/>
                    <a:pt x="160" y="2165"/>
                    <a:pt x="120" y="2174"/>
                  </a:cubicBezTo>
                  <a:cubicBezTo>
                    <a:pt x="120" y="2174"/>
                    <a:pt x="90" y="2194"/>
                    <a:pt x="60" y="2204"/>
                  </a:cubicBezTo>
                  <a:lnTo>
                    <a:pt x="1" y="2224"/>
                  </a:lnTo>
                  <a:lnTo>
                    <a:pt x="80" y="2463"/>
                  </a:lnTo>
                  <a:cubicBezTo>
                    <a:pt x="80" y="2463"/>
                    <a:pt x="120" y="2443"/>
                    <a:pt x="150" y="2423"/>
                  </a:cubicBezTo>
                  <a:cubicBezTo>
                    <a:pt x="179" y="2413"/>
                    <a:pt x="210" y="2393"/>
                    <a:pt x="210" y="2393"/>
                  </a:cubicBezTo>
                  <a:cubicBezTo>
                    <a:pt x="249" y="2373"/>
                    <a:pt x="289" y="2343"/>
                    <a:pt x="329" y="2333"/>
                  </a:cubicBezTo>
                  <a:lnTo>
                    <a:pt x="587" y="2214"/>
                  </a:lnTo>
                  <a:cubicBezTo>
                    <a:pt x="755" y="2145"/>
                    <a:pt x="914" y="2055"/>
                    <a:pt x="1083" y="1976"/>
                  </a:cubicBezTo>
                  <a:cubicBezTo>
                    <a:pt x="1252" y="1887"/>
                    <a:pt x="1411" y="1797"/>
                    <a:pt x="1580" y="1718"/>
                  </a:cubicBezTo>
                  <a:lnTo>
                    <a:pt x="2066" y="1440"/>
                  </a:lnTo>
                  <a:lnTo>
                    <a:pt x="2542" y="1142"/>
                  </a:lnTo>
                  <a:lnTo>
                    <a:pt x="3010" y="834"/>
                  </a:lnTo>
                  <a:cubicBezTo>
                    <a:pt x="3168" y="725"/>
                    <a:pt x="3317" y="625"/>
                    <a:pt x="3466" y="517"/>
                  </a:cubicBezTo>
                  <a:cubicBezTo>
                    <a:pt x="3615" y="397"/>
                    <a:pt x="3764" y="288"/>
                    <a:pt x="3913" y="179"/>
                  </a:cubicBezTo>
                  <a:lnTo>
                    <a:pt x="375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32"/>
            <p:cNvSpPr/>
            <p:nvPr/>
          </p:nvSpPr>
          <p:spPr>
            <a:xfrm>
              <a:off x="2462400" y="2526650"/>
              <a:ext cx="31300" cy="21850"/>
            </a:xfrm>
            <a:custGeom>
              <a:avLst/>
              <a:gdLst/>
              <a:ahLst/>
              <a:cxnLst/>
              <a:rect l="l" t="t" r="r" b="b"/>
              <a:pathLst>
                <a:path w="1252" h="874" extrusionOk="0">
                  <a:moveTo>
                    <a:pt x="1033" y="0"/>
                  </a:moveTo>
                  <a:cubicBezTo>
                    <a:pt x="1003" y="20"/>
                    <a:pt x="993" y="60"/>
                    <a:pt x="963" y="90"/>
                  </a:cubicBezTo>
                  <a:cubicBezTo>
                    <a:pt x="924" y="130"/>
                    <a:pt x="884" y="169"/>
                    <a:pt x="844" y="199"/>
                  </a:cubicBezTo>
                  <a:cubicBezTo>
                    <a:pt x="755" y="269"/>
                    <a:pt x="665" y="338"/>
                    <a:pt x="566" y="397"/>
                  </a:cubicBezTo>
                  <a:cubicBezTo>
                    <a:pt x="467" y="457"/>
                    <a:pt x="378" y="507"/>
                    <a:pt x="279" y="547"/>
                  </a:cubicBezTo>
                  <a:cubicBezTo>
                    <a:pt x="228" y="566"/>
                    <a:pt x="179" y="576"/>
                    <a:pt x="129" y="596"/>
                  </a:cubicBezTo>
                  <a:cubicBezTo>
                    <a:pt x="105" y="601"/>
                    <a:pt x="82" y="601"/>
                    <a:pt x="61" y="601"/>
                  </a:cubicBezTo>
                  <a:cubicBezTo>
                    <a:pt x="40" y="601"/>
                    <a:pt x="20" y="601"/>
                    <a:pt x="1" y="606"/>
                  </a:cubicBezTo>
                  <a:lnTo>
                    <a:pt x="20" y="874"/>
                  </a:lnTo>
                  <a:cubicBezTo>
                    <a:pt x="80" y="844"/>
                    <a:pt x="140" y="814"/>
                    <a:pt x="199" y="775"/>
                  </a:cubicBezTo>
                  <a:lnTo>
                    <a:pt x="348" y="675"/>
                  </a:lnTo>
                  <a:cubicBezTo>
                    <a:pt x="447" y="606"/>
                    <a:pt x="537" y="536"/>
                    <a:pt x="626" y="487"/>
                  </a:cubicBezTo>
                  <a:cubicBezTo>
                    <a:pt x="725" y="427"/>
                    <a:pt x="815" y="377"/>
                    <a:pt x="924" y="328"/>
                  </a:cubicBezTo>
                  <a:cubicBezTo>
                    <a:pt x="974" y="298"/>
                    <a:pt x="1023" y="269"/>
                    <a:pt x="1082" y="249"/>
                  </a:cubicBezTo>
                  <a:cubicBezTo>
                    <a:pt x="1132" y="209"/>
                    <a:pt x="1212" y="179"/>
                    <a:pt x="1252" y="119"/>
                  </a:cubicBezTo>
                  <a:lnTo>
                    <a:pt x="10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32"/>
            <p:cNvSpPr/>
            <p:nvPr/>
          </p:nvSpPr>
          <p:spPr>
            <a:xfrm>
              <a:off x="2390150" y="2407500"/>
              <a:ext cx="39250" cy="50650"/>
            </a:xfrm>
            <a:custGeom>
              <a:avLst/>
              <a:gdLst/>
              <a:ahLst/>
              <a:cxnLst/>
              <a:rect l="l" t="t" r="r" b="b"/>
              <a:pathLst>
                <a:path w="1570" h="2026" extrusionOk="0">
                  <a:moveTo>
                    <a:pt x="1145" y="310"/>
                  </a:moveTo>
                  <a:cubicBezTo>
                    <a:pt x="1178" y="435"/>
                    <a:pt x="1212" y="558"/>
                    <a:pt x="1242" y="686"/>
                  </a:cubicBezTo>
                  <a:lnTo>
                    <a:pt x="1322" y="1003"/>
                  </a:lnTo>
                  <a:lnTo>
                    <a:pt x="1371" y="1331"/>
                  </a:lnTo>
                  <a:lnTo>
                    <a:pt x="1421" y="1659"/>
                  </a:lnTo>
                  <a:lnTo>
                    <a:pt x="1431" y="1778"/>
                  </a:lnTo>
                  <a:lnTo>
                    <a:pt x="1441" y="1818"/>
                  </a:lnTo>
                  <a:lnTo>
                    <a:pt x="1441" y="1847"/>
                  </a:lnTo>
                  <a:lnTo>
                    <a:pt x="1421" y="1837"/>
                  </a:lnTo>
                  <a:cubicBezTo>
                    <a:pt x="1391" y="1827"/>
                    <a:pt x="1361" y="1807"/>
                    <a:pt x="1342" y="1798"/>
                  </a:cubicBezTo>
                  <a:lnTo>
                    <a:pt x="1282" y="1758"/>
                  </a:lnTo>
                  <a:cubicBezTo>
                    <a:pt x="1262" y="1748"/>
                    <a:pt x="1242" y="1728"/>
                    <a:pt x="1222" y="1708"/>
                  </a:cubicBezTo>
                  <a:cubicBezTo>
                    <a:pt x="1133" y="1648"/>
                    <a:pt x="1053" y="1569"/>
                    <a:pt x="964" y="1500"/>
                  </a:cubicBezTo>
                  <a:cubicBezTo>
                    <a:pt x="795" y="1351"/>
                    <a:pt x="616" y="1231"/>
                    <a:pt x="448" y="1092"/>
                  </a:cubicBezTo>
                  <a:lnTo>
                    <a:pt x="239" y="924"/>
                  </a:lnTo>
                  <a:cubicBezTo>
                    <a:pt x="239" y="914"/>
                    <a:pt x="210" y="904"/>
                    <a:pt x="219" y="894"/>
                  </a:cubicBezTo>
                  <a:lnTo>
                    <a:pt x="249" y="874"/>
                  </a:lnTo>
                  <a:lnTo>
                    <a:pt x="338" y="825"/>
                  </a:lnTo>
                  <a:cubicBezTo>
                    <a:pt x="508" y="725"/>
                    <a:pt x="686" y="636"/>
                    <a:pt x="845" y="527"/>
                  </a:cubicBezTo>
                  <a:cubicBezTo>
                    <a:pt x="944" y="458"/>
                    <a:pt x="1047" y="386"/>
                    <a:pt x="1145" y="310"/>
                  </a:cubicBezTo>
                  <a:close/>
                  <a:moveTo>
                    <a:pt x="1153" y="0"/>
                  </a:moveTo>
                  <a:cubicBezTo>
                    <a:pt x="1024" y="130"/>
                    <a:pt x="885" y="258"/>
                    <a:pt x="746" y="377"/>
                  </a:cubicBezTo>
                  <a:cubicBezTo>
                    <a:pt x="597" y="497"/>
                    <a:pt x="428" y="596"/>
                    <a:pt x="269" y="706"/>
                  </a:cubicBezTo>
                  <a:cubicBezTo>
                    <a:pt x="269" y="706"/>
                    <a:pt x="230" y="735"/>
                    <a:pt x="190" y="755"/>
                  </a:cubicBezTo>
                  <a:cubicBezTo>
                    <a:pt x="150" y="785"/>
                    <a:pt x="110" y="805"/>
                    <a:pt x="110" y="805"/>
                  </a:cubicBezTo>
                  <a:lnTo>
                    <a:pt x="11" y="864"/>
                  </a:lnTo>
                  <a:lnTo>
                    <a:pt x="1" y="864"/>
                  </a:lnTo>
                  <a:cubicBezTo>
                    <a:pt x="1" y="874"/>
                    <a:pt x="11" y="874"/>
                    <a:pt x="11" y="874"/>
                  </a:cubicBezTo>
                  <a:lnTo>
                    <a:pt x="40" y="894"/>
                  </a:lnTo>
                  <a:lnTo>
                    <a:pt x="80" y="933"/>
                  </a:lnTo>
                  <a:lnTo>
                    <a:pt x="388" y="1172"/>
                  </a:lnTo>
                  <a:cubicBezTo>
                    <a:pt x="557" y="1311"/>
                    <a:pt x="746" y="1430"/>
                    <a:pt x="905" y="1579"/>
                  </a:cubicBezTo>
                  <a:cubicBezTo>
                    <a:pt x="984" y="1648"/>
                    <a:pt x="1064" y="1718"/>
                    <a:pt x="1153" y="1798"/>
                  </a:cubicBezTo>
                  <a:cubicBezTo>
                    <a:pt x="1183" y="1807"/>
                    <a:pt x="1203" y="1827"/>
                    <a:pt x="1222" y="1847"/>
                  </a:cubicBezTo>
                  <a:lnTo>
                    <a:pt x="1302" y="1907"/>
                  </a:lnTo>
                  <a:cubicBezTo>
                    <a:pt x="1371" y="1937"/>
                    <a:pt x="1441" y="1976"/>
                    <a:pt x="1510" y="2006"/>
                  </a:cubicBezTo>
                  <a:lnTo>
                    <a:pt x="1570" y="2026"/>
                  </a:lnTo>
                  <a:cubicBezTo>
                    <a:pt x="1570" y="2016"/>
                    <a:pt x="1560" y="1996"/>
                    <a:pt x="1560" y="1976"/>
                  </a:cubicBezTo>
                  <a:lnTo>
                    <a:pt x="1560" y="1857"/>
                  </a:lnTo>
                  <a:lnTo>
                    <a:pt x="1540" y="1648"/>
                  </a:lnTo>
                  <a:lnTo>
                    <a:pt x="1510" y="1321"/>
                  </a:lnTo>
                  <a:lnTo>
                    <a:pt x="1481" y="993"/>
                  </a:lnTo>
                  <a:lnTo>
                    <a:pt x="1421" y="666"/>
                  </a:lnTo>
                  <a:cubicBezTo>
                    <a:pt x="1391" y="457"/>
                    <a:pt x="1351" y="238"/>
                    <a:pt x="1311" y="30"/>
                  </a:cubicBezTo>
                  <a:lnTo>
                    <a:pt x="1199" y="49"/>
                  </a:lnTo>
                  <a:lnTo>
                    <a:pt x="1199" y="49"/>
                  </a:lnTo>
                  <a:lnTo>
                    <a:pt x="115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32"/>
            <p:cNvSpPr/>
            <p:nvPr/>
          </p:nvSpPr>
          <p:spPr>
            <a:xfrm>
              <a:off x="2319175" y="2485425"/>
              <a:ext cx="45950" cy="109750"/>
            </a:xfrm>
            <a:custGeom>
              <a:avLst/>
              <a:gdLst/>
              <a:ahLst/>
              <a:cxnLst/>
              <a:rect l="l" t="t" r="r" b="b"/>
              <a:pathLst>
                <a:path w="1838" h="4390" extrusionOk="0">
                  <a:moveTo>
                    <a:pt x="1758" y="1"/>
                  </a:moveTo>
                  <a:lnTo>
                    <a:pt x="1162" y="239"/>
                  </a:lnTo>
                  <a:cubicBezTo>
                    <a:pt x="964" y="309"/>
                    <a:pt x="755" y="389"/>
                    <a:pt x="556" y="458"/>
                  </a:cubicBezTo>
                  <a:lnTo>
                    <a:pt x="497" y="477"/>
                  </a:lnTo>
                  <a:cubicBezTo>
                    <a:pt x="467" y="477"/>
                    <a:pt x="437" y="488"/>
                    <a:pt x="437" y="488"/>
                  </a:cubicBezTo>
                  <a:cubicBezTo>
                    <a:pt x="427" y="497"/>
                    <a:pt x="397" y="497"/>
                    <a:pt x="388" y="508"/>
                  </a:cubicBezTo>
                  <a:lnTo>
                    <a:pt x="397" y="577"/>
                  </a:lnTo>
                  <a:lnTo>
                    <a:pt x="408" y="766"/>
                  </a:lnTo>
                  <a:lnTo>
                    <a:pt x="447" y="1093"/>
                  </a:lnTo>
                  <a:lnTo>
                    <a:pt x="467" y="1421"/>
                  </a:lnTo>
                  <a:cubicBezTo>
                    <a:pt x="477" y="1530"/>
                    <a:pt x="467" y="1640"/>
                    <a:pt x="467" y="1748"/>
                  </a:cubicBezTo>
                  <a:lnTo>
                    <a:pt x="427" y="2404"/>
                  </a:lnTo>
                  <a:cubicBezTo>
                    <a:pt x="408" y="2622"/>
                    <a:pt x="368" y="2851"/>
                    <a:pt x="328" y="3069"/>
                  </a:cubicBezTo>
                  <a:cubicBezTo>
                    <a:pt x="258" y="3506"/>
                    <a:pt x="130" y="3933"/>
                    <a:pt x="0" y="4360"/>
                  </a:cubicBezTo>
                  <a:lnTo>
                    <a:pt x="308" y="4390"/>
                  </a:lnTo>
                  <a:cubicBezTo>
                    <a:pt x="368" y="3953"/>
                    <a:pt x="447" y="3516"/>
                    <a:pt x="487" y="3069"/>
                  </a:cubicBezTo>
                  <a:cubicBezTo>
                    <a:pt x="507" y="2851"/>
                    <a:pt x="536" y="2632"/>
                    <a:pt x="547" y="2414"/>
                  </a:cubicBezTo>
                  <a:lnTo>
                    <a:pt x="576" y="1748"/>
                  </a:lnTo>
                  <a:cubicBezTo>
                    <a:pt x="576" y="1640"/>
                    <a:pt x="586" y="1520"/>
                    <a:pt x="576" y="1411"/>
                  </a:cubicBezTo>
                  <a:lnTo>
                    <a:pt x="556" y="1084"/>
                  </a:lnTo>
                  <a:lnTo>
                    <a:pt x="536" y="755"/>
                  </a:lnTo>
                  <a:lnTo>
                    <a:pt x="527" y="627"/>
                  </a:lnTo>
                  <a:lnTo>
                    <a:pt x="527" y="607"/>
                  </a:lnTo>
                  <a:cubicBezTo>
                    <a:pt x="527" y="602"/>
                    <a:pt x="529" y="602"/>
                    <a:pt x="533" y="602"/>
                  </a:cubicBezTo>
                  <a:cubicBezTo>
                    <a:pt x="536" y="602"/>
                    <a:pt x="541" y="602"/>
                    <a:pt x="547" y="597"/>
                  </a:cubicBezTo>
                  <a:lnTo>
                    <a:pt x="586" y="587"/>
                  </a:lnTo>
                  <a:cubicBezTo>
                    <a:pt x="794" y="528"/>
                    <a:pt x="1003" y="477"/>
                    <a:pt x="1211" y="418"/>
                  </a:cubicBezTo>
                  <a:cubicBezTo>
                    <a:pt x="1420" y="349"/>
                    <a:pt x="1628" y="289"/>
                    <a:pt x="1837" y="219"/>
                  </a:cubicBezTo>
                  <a:lnTo>
                    <a:pt x="17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32"/>
            <p:cNvSpPr/>
            <p:nvPr/>
          </p:nvSpPr>
          <p:spPr>
            <a:xfrm>
              <a:off x="2221850" y="2505550"/>
              <a:ext cx="72775" cy="95350"/>
            </a:xfrm>
            <a:custGeom>
              <a:avLst/>
              <a:gdLst/>
              <a:ahLst/>
              <a:cxnLst/>
              <a:rect l="l" t="t" r="r" b="b"/>
              <a:pathLst>
                <a:path w="2911" h="3814" extrusionOk="0">
                  <a:moveTo>
                    <a:pt x="11" y="1"/>
                  </a:moveTo>
                  <a:lnTo>
                    <a:pt x="1" y="239"/>
                  </a:lnTo>
                  <a:cubicBezTo>
                    <a:pt x="210" y="239"/>
                    <a:pt x="428" y="248"/>
                    <a:pt x="647" y="248"/>
                  </a:cubicBezTo>
                  <a:cubicBezTo>
                    <a:pt x="692" y="250"/>
                    <a:pt x="737" y="251"/>
                    <a:pt x="782" y="251"/>
                  </a:cubicBezTo>
                  <a:cubicBezTo>
                    <a:pt x="955" y="251"/>
                    <a:pt x="1129" y="239"/>
                    <a:pt x="1302" y="239"/>
                  </a:cubicBezTo>
                  <a:lnTo>
                    <a:pt x="1342" y="239"/>
                  </a:lnTo>
                  <a:cubicBezTo>
                    <a:pt x="1348" y="239"/>
                    <a:pt x="1355" y="234"/>
                    <a:pt x="1359" y="234"/>
                  </a:cubicBezTo>
                  <a:cubicBezTo>
                    <a:pt x="1360" y="234"/>
                    <a:pt x="1362" y="235"/>
                    <a:pt x="1362" y="239"/>
                  </a:cubicBezTo>
                  <a:lnTo>
                    <a:pt x="1371" y="248"/>
                  </a:lnTo>
                  <a:lnTo>
                    <a:pt x="1401" y="387"/>
                  </a:lnTo>
                  <a:lnTo>
                    <a:pt x="1470" y="705"/>
                  </a:lnTo>
                  <a:lnTo>
                    <a:pt x="1540" y="1033"/>
                  </a:lnTo>
                  <a:cubicBezTo>
                    <a:pt x="1560" y="1142"/>
                    <a:pt x="1609" y="1241"/>
                    <a:pt x="1640" y="1351"/>
                  </a:cubicBezTo>
                  <a:lnTo>
                    <a:pt x="1848" y="1976"/>
                  </a:lnTo>
                  <a:cubicBezTo>
                    <a:pt x="1927" y="2185"/>
                    <a:pt x="2007" y="2393"/>
                    <a:pt x="2096" y="2592"/>
                  </a:cubicBezTo>
                  <a:cubicBezTo>
                    <a:pt x="2255" y="3009"/>
                    <a:pt x="2454" y="3406"/>
                    <a:pt x="2642" y="3813"/>
                  </a:cubicBezTo>
                  <a:lnTo>
                    <a:pt x="2910" y="3694"/>
                  </a:lnTo>
                  <a:cubicBezTo>
                    <a:pt x="2791" y="3505"/>
                    <a:pt x="2672" y="3317"/>
                    <a:pt x="2563" y="3128"/>
                  </a:cubicBezTo>
                  <a:cubicBezTo>
                    <a:pt x="2443" y="2940"/>
                    <a:pt x="2335" y="2741"/>
                    <a:pt x="2235" y="2542"/>
                  </a:cubicBezTo>
                  <a:cubicBezTo>
                    <a:pt x="2146" y="2344"/>
                    <a:pt x="2046" y="2145"/>
                    <a:pt x="1957" y="1936"/>
                  </a:cubicBezTo>
                  <a:lnTo>
                    <a:pt x="1739" y="1321"/>
                  </a:lnTo>
                  <a:cubicBezTo>
                    <a:pt x="1709" y="1212"/>
                    <a:pt x="1669" y="1113"/>
                    <a:pt x="1649" y="1003"/>
                  </a:cubicBezTo>
                  <a:lnTo>
                    <a:pt x="1580" y="685"/>
                  </a:lnTo>
                  <a:lnTo>
                    <a:pt x="1520" y="368"/>
                  </a:lnTo>
                  <a:lnTo>
                    <a:pt x="1481" y="169"/>
                  </a:lnTo>
                  <a:lnTo>
                    <a:pt x="1470" y="109"/>
                  </a:lnTo>
                  <a:cubicBezTo>
                    <a:pt x="1466" y="105"/>
                    <a:pt x="1456" y="105"/>
                    <a:pt x="1444" y="105"/>
                  </a:cubicBezTo>
                  <a:cubicBezTo>
                    <a:pt x="1433" y="105"/>
                    <a:pt x="1421" y="105"/>
                    <a:pt x="1411" y="100"/>
                  </a:cubicBezTo>
                  <a:lnTo>
                    <a:pt x="1292" y="100"/>
                  </a:lnTo>
                  <a:cubicBezTo>
                    <a:pt x="1084" y="89"/>
                    <a:pt x="865" y="89"/>
                    <a:pt x="647" y="70"/>
                  </a:cubicBezTo>
                  <a:cubicBezTo>
                    <a:pt x="438" y="40"/>
                    <a:pt x="219" y="20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32"/>
            <p:cNvSpPr/>
            <p:nvPr/>
          </p:nvSpPr>
          <p:spPr>
            <a:xfrm>
              <a:off x="2225100" y="2426625"/>
              <a:ext cx="119175" cy="22850"/>
            </a:xfrm>
            <a:custGeom>
              <a:avLst/>
              <a:gdLst/>
              <a:ahLst/>
              <a:cxnLst/>
              <a:rect l="l" t="t" r="r" b="b"/>
              <a:pathLst>
                <a:path w="4767" h="914" extrusionOk="0">
                  <a:moveTo>
                    <a:pt x="4687" y="0"/>
                  </a:moveTo>
                  <a:cubicBezTo>
                    <a:pt x="4498" y="69"/>
                    <a:pt x="4319" y="139"/>
                    <a:pt x="4131" y="199"/>
                  </a:cubicBezTo>
                  <a:cubicBezTo>
                    <a:pt x="3942" y="258"/>
                    <a:pt x="3754" y="327"/>
                    <a:pt x="3564" y="377"/>
                  </a:cubicBezTo>
                  <a:cubicBezTo>
                    <a:pt x="3376" y="427"/>
                    <a:pt x="3178" y="486"/>
                    <a:pt x="2989" y="516"/>
                  </a:cubicBezTo>
                  <a:cubicBezTo>
                    <a:pt x="2790" y="556"/>
                    <a:pt x="2591" y="596"/>
                    <a:pt x="2393" y="625"/>
                  </a:cubicBezTo>
                  <a:cubicBezTo>
                    <a:pt x="2194" y="645"/>
                    <a:pt x="1996" y="675"/>
                    <a:pt x="1797" y="685"/>
                  </a:cubicBezTo>
                  <a:cubicBezTo>
                    <a:pt x="1599" y="695"/>
                    <a:pt x="1400" y="705"/>
                    <a:pt x="1201" y="705"/>
                  </a:cubicBezTo>
                  <a:cubicBezTo>
                    <a:pt x="1003" y="705"/>
                    <a:pt x="804" y="705"/>
                    <a:pt x="606" y="695"/>
                  </a:cubicBezTo>
                  <a:lnTo>
                    <a:pt x="308" y="675"/>
                  </a:lnTo>
                  <a:cubicBezTo>
                    <a:pt x="258" y="665"/>
                    <a:pt x="208" y="665"/>
                    <a:pt x="149" y="665"/>
                  </a:cubicBezTo>
                  <a:lnTo>
                    <a:pt x="10" y="665"/>
                  </a:lnTo>
                  <a:lnTo>
                    <a:pt x="0" y="914"/>
                  </a:lnTo>
                  <a:lnTo>
                    <a:pt x="159" y="903"/>
                  </a:lnTo>
                  <a:cubicBezTo>
                    <a:pt x="208" y="894"/>
                    <a:pt x="248" y="883"/>
                    <a:pt x="308" y="883"/>
                  </a:cubicBezTo>
                  <a:lnTo>
                    <a:pt x="606" y="883"/>
                  </a:lnTo>
                  <a:cubicBezTo>
                    <a:pt x="804" y="874"/>
                    <a:pt x="1003" y="864"/>
                    <a:pt x="1201" y="844"/>
                  </a:cubicBezTo>
                  <a:cubicBezTo>
                    <a:pt x="1410" y="834"/>
                    <a:pt x="1609" y="814"/>
                    <a:pt x="1807" y="794"/>
                  </a:cubicBezTo>
                  <a:cubicBezTo>
                    <a:pt x="2006" y="775"/>
                    <a:pt x="2205" y="744"/>
                    <a:pt x="2413" y="725"/>
                  </a:cubicBezTo>
                  <a:cubicBezTo>
                    <a:pt x="2611" y="695"/>
                    <a:pt x="2810" y="655"/>
                    <a:pt x="3008" y="625"/>
                  </a:cubicBezTo>
                  <a:cubicBezTo>
                    <a:pt x="3207" y="596"/>
                    <a:pt x="3396" y="546"/>
                    <a:pt x="3595" y="516"/>
                  </a:cubicBezTo>
                  <a:cubicBezTo>
                    <a:pt x="3793" y="477"/>
                    <a:pt x="3992" y="427"/>
                    <a:pt x="4190" y="377"/>
                  </a:cubicBezTo>
                  <a:cubicBezTo>
                    <a:pt x="4379" y="338"/>
                    <a:pt x="4568" y="278"/>
                    <a:pt x="4766" y="219"/>
                  </a:cubicBezTo>
                  <a:lnTo>
                    <a:pt x="468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32"/>
            <p:cNvSpPr/>
            <p:nvPr/>
          </p:nvSpPr>
          <p:spPr>
            <a:xfrm>
              <a:off x="2226325" y="2405000"/>
              <a:ext cx="110250" cy="21650"/>
            </a:xfrm>
            <a:custGeom>
              <a:avLst/>
              <a:gdLst/>
              <a:ahLst/>
              <a:cxnLst/>
              <a:rect l="l" t="t" r="r" b="b"/>
              <a:pathLst>
                <a:path w="4410" h="866" extrusionOk="0">
                  <a:moveTo>
                    <a:pt x="4330" y="1"/>
                  </a:moveTo>
                  <a:cubicBezTo>
                    <a:pt x="4161" y="60"/>
                    <a:pt x="3992" y="130"/>
                    <a:pt x="3824" y="190"/>
                  </a:cubicBezTo>
                  <a:cubicBezTo>
                    <a:pt x="3645" y="239"/>
                    <a:pt x="3476" y="299"/>
                    <a:pt x="3297" y="349"/>
                  </a:cubicBezTo>
                  <a:cubicBezTo>
                    <a:pt x="3118" y="398"/>
                    <a:pt x="2940" y="448"/>
                    <a:pt x="2761" y="477"/>
                  </a:cubicBezTo>
                  <a:cubicBezTo>
                    <a:pt x="2582" y="508"/>
                    <a:pt x="2394" y="547"/>
                    <a:pt x="2215" y="577"/>
                  </a:cubicBezTo>
                  <a:cubicBezTo>
                    <a:pt x="2026" y="597"/>
                    <a:pt x="1847" y="616"/>
                    <a:pt x="1669" y="636"/>
                  </a:cubicBezTo>
                  <a:cubicBezTo>
                    <a:pt x="1480" y="636"/>
                    <a:pt x="1291" y="656"/>
                    <a:pt x="1113" y="656"/>
                  </a:cubicBezTo>
                  <a:cubicBezTo>
                    <a:pt x="924" y="647"/>
                    <a:pt x="746" y="647"/>
                    <a:pt x="557" y="636"/>
                  </a:cubicBezTo>
                  <a:lnTo>
                    <a:pt x="289" y="616"/>
                  </a:lnTo>
                  <a:cubicBezTo>
                    <a:pt x="239" y="607"/>
                    <a:pt x="190" y="607"/>
                    <a:pt x="140" y="607"/>
                  </a:cubicBezTo>
                  <a:lnTo>
                    <a:pt x="11" y="607"/>
                  </a:lnTo>
                  <a:lnTo>
                    <a:pt x="1" y="865"/>
                  </a:lnTo>
                  <a:lnTo>
                    <a:pt x="150" y="845"/>
                  </a:lnTo>
                  <a:cubicBezTo>
                    <a:pt x="190" y="835"/>
                    <a:pt x="239" y="835"/>
                    <a:pt x="279" y="835"/>
                  </a:cubicBezTo>
                  <a:lnTo>
                    <a:pt x="557" y="825"/>
                  </a:lnTo>
                  <a:cubicBezTo>
                    <a:pt x="746" y="815"/>
                    <a:pt x="934" y="806"/>
                    <a:pt x="1113" y="795"/>
                  </a:cubicBezTo>
                  <a:cubicBezTo>
                    <a:pt x="1302" y="775"/>
                    <a:pt x="1490" y="755"/>
                    <a:pt x="1679" y="746"/>
                  </a:cubicBezTo>
                  <a:cubicBezTo>
                    <a:pt x="1858" y="726"/>
                    <a:pt x="2046" y="696"/>
                    <a:pt x="2225" y="676"/>
                  </a:cubicBezTo>
                  <a:cubicBezTo>
                    <a:pt x="2414" y="656"/>
                    <a:pt x="2592" y="616"/>
                    <a:pt x="2781" y="587"/>
                  </a:cubicBezTo>
                  <a:cubicBezTo>
                    <a:pt x="2970" y="557"/>
                    <a:pt x="3148" y="517"/>
                    <a:pt x="3327" y="488"/>
                  </a:cubicBezTo>
                  <a:cubicBezTo>
                    <a:pt x="3515" y="448"/>
                    <a:pt x="3694" y="398"/>
                    <a:pt x="3873" y="369"/>
                  </a:cubicBezTo>
                  <a:lnTo>
                    <a:pt x="4409" y="219"/>
                  </a:lnTo>
                  <a:lnTo>
                    <a:pt x="433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32"/>
            <p:cNvSpPr/>
            <p:nvPr/>
          </p:nvSpPr>
          <p:spPr>
            <a:xfrm>
              <a:off x="2289875" y="2591675"/>
              <a:ext cx="35775" cy="10700"/>
            </a:xfrm>
            <a:custGeom>
              <a:avLst/>
              <a:gdLst/>
              <a:ahLst/>
              <a:cxnLst/>
              <a:rect l="l" t="t" r="r" b="b"/>
              <a:pathLst>
                <a:path w="1431" h="428" extrusionOk="0">
                  <a:moveTo>
                    <a:pt x="1282" y="1"/>
                  </a:moveTo>
                  <a:cubicBezTo>
                    <a:pt x="1242" y="11"/>
                    <a:pt x="1222" y="40"/>
                    <a:pt x="1172" y="60"/>
                  </a:cubicBezTo>
                  <a:cubicBezTo>
                    <a:pt x="1132" y="80"/>
                    <a:pt x="1083" y="100"/>
                    <a:pt x="1024" y="120"/>
                  </a:cubicBezTo>
                  <a:cubicBezTo>
                    <a:pt x="924" y="150"/>
                    <a:pt x="815" y="170"/>
                    <a:pt x="695" y="190"/>
                  </a:cubicBezTo>
                  <a:cubicBezTo>
                    <a:pt x="587" y="209"/>
                    <a:pt x="477" y="219"/>
                    <a:pt x="368" y="219"/>
                  </a:cubicBezTo>
                  <a:cubicBezTo>
                    <a:pt x="318" y="219"/>
                    <a:pt x="269" y="209"/>
                    <a:pt x="219" y="209"/>
                  </a:cubicBezTo>
                  <a:cubicBezTo>
                    <a:pt x="170" y="199"/>
                    <a:pt x="130" y="179"/>
                    <a:pt x="90" y="159"/>
                  </a:cubicBezTo>
                  <a:lnTo>
                    <a:pt x="0" y="428"/>
                  </a:lnTo>
                  <a:cubicBezTo>
                    <a:pt x="70" y="418"/>
                    <a:pt x="139" y="418"/>
                    <a:pt x="209" y="398"/>
                  </a:cubicBezTo>
                  <a:lnTo>
                    <a:pt x="388" y="368"/>
                  </a:lnTo>
                  <a:cubicBezTo>
                    <a:pt x="497" y="338"/>
                    <a:pt x="606" y="309"/>
                    <a:pt x="715" y="298"/>
                  </a:cubicBezTo>
                  <a:cubicBezTo>
                    <a:pt x="825" y="279"/>
                    <a:pt x="934" y="269"/>
                    <a:pt x="1053" y="259"/>
                  </a:cubicBezTo>
                  <a:cubicBezTo>
                    <a:pt x="1112" y="259"/>
                    <a:pt x="1172" y="249"/>
                    <a:pt x="1232" y="249"/>
                  </a:cubicBezTo>
                  <a:cubicBezTo>
                    <a:pt x="1291" y="239"/>
                    <a:pt x="1371" y="229"/>
                    <a:pt x="1430" y="199"/>
                  </a:cubicBezTo>
                  <a:lnTo>
                    <a:pt x="128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32"/>
            <p:cNvSpPr/>
            <p:nvPr/>
          </p:nvSpPr>
          <p:spPr>
            <a:xfrm>
              <a:off x="2268775" y="2455150"/>
              <a:ext cx="38250" cy="50925"/>
            </a:xfrm>
            <a:custGeom>
              <a:avLst/>
              <a:gdLst/>
              <a:ahLst/>
              <a:cxnLst/>
              <a:rect l="l" t="t" r="r" b="b"/>
              <a:pathLst>
                <a:path w="1530" h="2037" extrusionOk="0">
                  <a:moveTo>
                    <a:pt x="1274" y="285"/>
                  </a:moveTo>
                  <a:cubicBezTo>
                    <a:pt x="1258" y="413"/>
                    <a:pt x="1240" y="543"/>
                    <a:pt x="1222" y="676"/>
                  </a:cubicBezTo>
                  <a:lnTo>
                    <a:pt x="1162" y="993"/>
                  </a:lnTo>
                  <a:lnTo>
                    <a:pt x="1093" y="1321"/>
                  </a:lnTo>
                  <a:lnTo>
                    <a:pt x="1003" y="1639"/>
                  </a:lnTo>
                  <a:lnTo>
                    <a:pt x="974" y="1748"/>
                  </a:lnTo>
                  <a:lnTo>
                    <a:pt x="964" y="1798"/>
                  </a:lnTo>
                  <a:lnTo>
                    <a:pt x="954" y="1818"/>
                  </a:lnTo>
                  <a:lnTo>
                    <a:pt x="934" y="1798"/>
                  </a:lnTo>
                  <a:cubicBezTo>
                    <a:pt x="914" y="1778"/>
                    <a:pt x="894" y="1758"/>
                    <a:pt x="875" y="1728"/>
                  </a:cubicBezTo>
                  <a:lnTo>
                    <a:pt x="844" y="1679"/>
                  </a:lnTo>
                  <a:cubicBezTo>
                    <a:pt x="825" y="1649"/>
                    <a:pt x="815" y="1629"/>
                    <a:pt x="805" y="1609"/>
                  </a:cubicBezTo>
                  <a:cubicBezTo>
                    <a:pt x="745" y="1510"/>
                    <a:pt x="696" y="1410"/>
                    <a:pt x="646" y="1311"/>
                  </a:cubicBezTo>
                  <a:cubicBezTo>
                    <a:pt x="547" y="1103"/>
                    <a:pt x="427" y="934"/>
                    <a:pt x="328" y="735"/>
                  </a:cubicBezTo>
                  <a:lnTo>
                    <a:pt x="199" y="497"/>
                  </a:lnTo>
                  <a:cubicBezTo>
                    <a:pt x="199" y="487"/>
                    <a:pt x="180" y="468"/>
                    <a:pt x="189" y="468"/>
                  </a:cubicBezTo>
                  <a:lnTo>
                    <a:pt x="229" y="468"/>
                  </a:lnTo>
                  <a:lnTo>
                    <a:pt x="328" y="457"/>
                  </a:lnTo>
                  <a:cubicBezTo>
                    <a:pt x="527" y="428"/>
                    <a:pt x="716" y="408"/>
                    <a:pt x="914" y="378"/>
                  </a:cubicBezTo>
                  <a:cubicBezTo>
                    <a:pt x="1034" y="347"/>
                    <a:pt x="1154" y="319"/>
                    <a:pt x="1274" y="285"/>
                  </a:cubicBezTo>
                  <a:close/>
                  <a:moveTo>
                    <a:pt x="1400" y="1"/>
                  </a:moveTo>
                  <a:cubicBezTo>
                    <a:pt x="1368" y="14"/>
                    <a:pt x="1336" y="27"/>
                    <a:pt x="1303" y="40"/>
                  </a:cubicBezTo>
                  <a:lnTo>
                    <a:pt x="1303" y="40"/>
                  </a:lnTo>
                  <a:lnTo>
                    <a:pt x="1301" y="40"/>
                  </a:lnTo>
                  <a:cubicBezTo>
                    <a:pt x="1301" y="41"/>
                    <a:pt x="1301" y="41"/>
                    <a:pt x="1301" y="41"/>
                  </a:cubicBezTo>
                  <a:lnTo>
                    <a:pt x="1301" y="41"/>
                  </a:lnTo>
                  <a:cubicBezTo>
                    <a:pt x="1163" y="97"/>
                    <a:pt x="1019" y="149"/>
                    <a:pt x="875" y="190"/>
                  </a:cubicBezTo>
                  <a:cubicBezTo>
                    <a:pt x="686" y="239"/>
                    <a:pt x="497" y="279"/>
                    <a:pt x="308" y="318"/>
                  </a:cubicBezTo>
                  <a:cubicBezTo>
                    <a:pt x="308" y="318"/>
                    <a:pt x="269" y="329"/>
                    <a:pt x="219" y="329"/>
                  </a:cubicBezTo>
                  <a:lnTo>
                    <a:pt x="120" y="348"/>
                  </a:lnTo>
                  <a:lnTo>
                    <a:pt x="21" y="358"/>
                  </a:lnTo>
                  <a:lnTo>
                    <a:pt x="1" y="358"/>
                  </a:lnTo>
                  <a:cubicBezTo>
                    <a:pt x="1" y="358"/>
                    <a:pt x="10" y="368"/>
                    <a:pt x="10" y="378"/>
                  </a:cubicBezTo>
                  <a:lnTo>
                    <a:pt x="21" y="398"/>
                  </a:lnTo>
                  <a:lnTo>
                    <a:pt x="50" y="457"/>
                  </a:lnTo>
                  <a:lnTo>
                    <a:pt x="239" y="795"/>
                  </a:lnTo>
                  <a:cubicBezTo>
                    <a:pt x="348" y="984"/>
                    <a:pt x="467" y="1172"/>
                    <a:pt x="566" y="1361"/>
                  </a:cubicBezTo>
                  <a:cubicBezTo>
                    <a:pt x="606" y="1461"/>
                    <a:pt x="656" y="1560"/>
                    <a:pt x="716" y="1659"/>
                  </a:cubicBezTo>
                  <a:cubicBezTo>
                    <a:pt x="725" y="1679"/>
                    <a:pt x="736" y="1708"/>
                    <a:pt x="755" y="1728"/>
                  </a:cubicBezTo>
                  <a:lnTo>
                    <a:pt x="805" y="1818"/>
                  </a:lnTo>
                  <a:cubicBezTo>
                    <a:pt x="855" y="1878"/>
                    <a:pt x="904" y="1937"/>
                    <a:pt x="954" y="1986"/>
                  </a:cubicBezTo>
                  <a:lnTo>
                    <a:pt x="994" y="2036"/>
                  </a:lnTo>
                  <a:cubicBezTo>
                    <a:pt x="1003" y="2017"/>
                    <a:pt x="1014" y="1997"/>
                    <a:pt x="1014" y="1977"/>
                  </a:cubicBezTo>
                  <a:lnTo>
                    <a:pt x="1053" y="1878"/>
                  </a:lnTo>
                  <a:lnTo>
                    <a:pt x="1122" y="1679"/>
                  </a:lnTo>
                  <a:lnTo>
                    <a:pt x="1222" y="1361"/>
                  </a:lnTo>
                  <a:lnTo>
                    <a:pt x="1311" y="1043"/>
                  </a:lnTo>
                  <a:lnTo>
                    <a:pt x="1391" y="726"/>
                  </a:lnTo>
                  <a:cubicBezTo>
                    <a:pt x="1440" y="507"/>
                    <a:pt x="1490" y="309"/>
                    <a:pt x="1530" y="90"/>
                  </a:cubicBezTo>
                  <a:cubicBezTo>
                    <a:pt x="1530" y="90"/>
                    <a:pt x="1472" y="80"/>
                    <a:pt x="1422" y="61"/>
                  </a:cubicBezTo>
                  <a:lnTo>
                    <a:pt x="1422" y="61"/>
                  </a:lnTo>
                  <a:lnTo>
                    <a:pt x="14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6" name="Google Shape;13376;p32"/>
            <p:cNvSpPr/>
            <p:nvPr/>
          </p:nvSpPr>
          <p:spPr>
            <a:xfrm>
              <a:off x="2140200" y="2504200"/>
              <a:ext cx="81950" cy="89250"/>
            </a:xfrm>
            <a:custGeom>
              <a:avLst/>
              <a:gdLst/>
              <a:ahLst/>
              <a:cxnLst/>
              <a:rect l="l" t="t" r="r" b="b"/>
              <a:pathLst>
                <a:path w="3278" h="3570" extrusionOk="0">
                  <a:moveTo>
                    <a:pt x="1833" y="0"/>
                  </a:moveTo>
                  <a:cubicBezTo>
                    <a:pt x="1826" y="0"/>
                    <a:pt x="1821" y="1"/>
                    <a:pt x="1817" y="4"/>
                  </a:cubicBezTo>
                  <a:lnTo>
                    <a:pt x="1797" y="74"/>
                  </a:lnTo>
                  <a:lnTo>
                    <a:pt x="1738" y="263"/>
                  </a:lnTo>
                  <a:lnTo>
                    <a:pt x="1649" y="571"/>
                  </a:lnTo>
                  <a:lnTo>
                    <a:pt x="1550" y="878"/>
                  </a:lnTo>
                  <a:cubicBezTo>
                    <a:pt x="1510" y="988"/>
                    <a:pt x="1460" y="1077"/>
                    <a:pt x="1420" y="1186"/>
                  </a:cubicBezTo>
                  <a:lnTo>
                    <a:pt x="1132" y="1772"/>
                  </a:lnTo>
                  <a:cubicBezTo>
                    <a:pt x="1023" y="1970"/>
                    <a:pt x="914" y="2160"/>
                    <a:pt x="795" y="2348"/>
                  </a:cubicBezTo>
                  <a:cubicBezTo>
                    <a:pt x="557" y="2725"/>
                    <a:pt x="279" y="3073"/>
                    <a:pt x="1" y="3420"/>
                  </a:cubicBezTo>
                  <a:lnTo>
                    <a:pt x="259" y="3569"/>
                  </a:lnTo>
                  <a:cubicBezTo>
                    <a:pt x="487" y="3182"/>
                    <a:pt x="725" y="2804"/>
                    <a:pt x="934" y="2418"/>
                  </a:cubicBezTo>
                  <a:cubicBezTo>
                    <a:pt x="1043" y="2219"/>
                    <a:pt x="1142" y="2020"/>
                    <a:pt x="1241" y="1822"/>
                  </a:cubicBezTo>
                  <a:lnTo>
                    <a:pt x="1519" y="1226"/>
                  </a:lnTo>
                  <a:cubicBezTo>
                    <a:pt x="1559" y="1117"/>
                    <a:pt x="1609" y="1028"/>
                    <a:pt x="1649" y="918"/>
                  </a:cubicBezTo>
                  <a:lnTo>
                    <a:pt x="1758" y="600"/>
                  </a:lnTo>
                  <a:lnTo>
                    <a:pt x="1857" y="293"/>
                  </a:lnTo>
                  <a:lnTo>
                    <a:pt x="1907" y="163"/>
                  </a:lnTo>
                  <a:lnTo>
                    <a:pt x="1907" y="143"/>
                  </a:lnTo>
                  <a:lnTo>
                    <a:pt x="1927" y="143"/>
                  </a:lnTo>
                  <a:lnTo>
                    <a:pt x="1976" y="154"/>
                  </a:lnTo>
                  <a:cubicBezTo>
                    <a:pt x="2185" y="183"/>
                    <a:pt x="2403" y="213"/>
                    <a:pt x="2622" y="233"/>
                  </a:cubicBezTo>
                  <a:cubicBezTo>
                    <a:pt x="2830" y="253"/>
                    <a:pt x="3048" y="273"/>
                    <a:pt x="3267" y="293"/>
                  </a:cubicBezTo>
                  <a:lnTo>
                    <a:pt x="3277" y="55"/>
                  </a:lnTo>
                  <a:lnTo>
                    <a:pt x="2631" y="55"/>
                  </a:lnTo>
                  <a:cubicBezTo>
                    <a:pt x="2423" y="55"/>
                    <a:pt x="2205" y="24"/>
                    <a:pt x="1986" y="15"/>
                  </a:cubicBezTo>
                  <a:lnTo>
                    <a:pt x="1877" y="4"/>
                  </a:lnTo>
                  <a:cubicBezTo>
                    <a:pt x="1864" y="4"/>
                    <a:pt x="1846" y="0"/>
                    <a:pt x="183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7" name="Google Shape;13377;p32"/>
            <p:cNvSpPr/>
            <p:nvPr/>
          </p:nvSpPr>
          <p:spPr>
            <a:xfrm>
              <a:off x="2081625" y="2470550"/>
              <a:ext cx="35275" cy="112975"/>
            </a:xfrm>
            <a:custGeom>
              <a:avLst/>
              <a:gdLst/>
              <a:ahLst/>
              <a:cxnLst/>
              <a:rect l="l" t="t" r="r" b="b"/>
              <a:pathLst>
                <a:path w="1411" h="4519" extrusionOk="0">
                  <a:moveTo>
                    <a:pt x="100" y="0"/>
                  </a:moveTo>
                  <a:lnTo>
                    <a:pt x="0" y="209"/>
                  </a:lnTo>
                  <a:lnTo>
                    <a:pt x="596" y="477"/>
                  </a:lnTo>
                  <a:cubicBezTo>
                    <a:pt x="795" y="556"/>
                    <a:pt x="993" y="636"/>
                    <a:pt x="1201" y="715"/>
                  </a:cubicBezTo>
                  <a:lnTo>
                    <a:pt x="1241" y="725"/>
                  </a:lnTo>
                  <a:cubicBezTo>
                    <a:pt x="1251" y="725"/>
                    <a:pt x="1261" y="735"/>
                    <a:pt x="1261" y="735"/>
                  </a:cubicBezTo>
                  <a:lnTo>
                    <a:pt x="1261" y="755"/>
                  </a:lnTo>
                  <a:lnTo>
                    <a:pt x="1232" y="884"/>
                  </a:lnTo>
                  <a:lnTo>
                    <a:pt x="1181" y="1211"/>
                  </a:lnTo>
                  <a:lnTo>
                    <a:pt x="1122" y="1529"/>
                  </a:lnTo>
                  <a:cubicBezTo>
                    <a:pt x="1102" y="1639"/>
                    <a:pt x="1102" y="1758"/>
                    <a:pt x="1093" y="1867"/>
                  </a:cubicBezTo>
                  <a:lnTo>
                    <a:pt x="1042" y="2522"/>
                  </a:lnTo>
                  <a:cubicBezTo>
                    <a:pt x="1033" y="2751"/>
                    <a:pt x="1033" y="2969"/>
                    <a:pt x="1033" y="3188"/>
                  </a:cubicBezTo>
                  <a:cubicBezTo>
                    <a:pt x="1023" y="3645"/>
                    <a:pt x="1062" y="4081"/>
                    <a:pt x="1082" y="4518"/>
                  </a:cubicBezTo>
                  <a:lnTo>
                    <a:pt x="1380" y="4518"/>
                  </a:lnTo>
                  <a:cubicBezTo>
                    <a:pt x="1301" y="4081"/>
                    <a:pt x="1212" y="3645"/>
                    <a:pt x="1192" y="3197"/>
                  </a:cubicBezTo>
                  <a:cubicBezTo>
                    <a:pt x="1181" y="2979"/>
                    <a:pt x="1162" y="2760"/>
                    <a:pt x="1162" y="2532"/>
                  </a:cubicBezTo>
                  <a:lnTo>
                    <a:pt x="1201" y="1877"/>
                  </a:lnTo>
                  <a:cubicBezTo>
                    <a:pt x="1212" y="1768"/>
                    <a:pt x="1212" y="1659"/>
                    <a:pt x="1232" y="1549"/>
                  </a:cubicBezTo>
                  <a:lnTo>
                    <a:pt x="1291" y="1231"/>
                  </a:lnTo>
                  <a:lnTo>
                    <a:pt x="1351" y="904"/>
                  </a:lnTo>
                  <a:lnTo>
                    <a:pt x="1390" y="715"/>
                  </a:lnTo>
                  <a:lnTo>
                    <a:pt x="1410" y="655"/>
                  </a:lnTo>
                  <a:cubicBezTo>
                    <a:pt x="1400" y="636"/>
                    <a:pt x="1371" y="636"/>
                    <a:pt x="1360" y="626"/>
                  </a:cubicBezTo>
                  <a:lnTo>
                    <a:pt x="1301" y="606"/>
                  </a:lnTo>
                  <a:cubicBezTo>
                    <a:pt x="1271" y="596"/>
                    <a:pt x="1251" y="586"/>
                    <a:pt x="1251" y="586"/>
                  </a:cubicBezTo>
                  <a:cubicBezTo>
                    <a:pt x="1053" y="487"/>
                    <a:pt x="864" y="397"/>
                    <a:pt x="665" y="308"/>
                  </a:cubicBezTo>
                  <a:cubicBezTo>
                    <a:pt x="477" y="199"/>
                    <a:pt x="288" y="99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32"/>
            <p:cNvSpPr/>
            <p:nvPr/>
          </p:nvSpPr>
          <p:spPr>
            <a:xfrm>
              <a:off x="2108425" y="2414200"/>
              <a:ext cx="116925" cy="35025"/>
            </a:xfrm>
            <a:custGeom>
              <a:avLst/>
              <a:gdLst/>
              <a:ahLst/>
              <a:cxnLst/>
              <a:rect l="l" t="t" r="r" b="b"/>
              <a:pathLst>
                <a:path w="4677" h="1401" extrusionOk="0">
                  <a:moveTo>
                    <a:pt x="109" y="1"/>
                  </a:moveTo>
                  <a:lnTo>
                    <a:pt x="1" y="229"/>
                  </a:lnTo>
                  <a:lnTo>
                    <a:pt x="149" y="268"/>
                  </a:lnTo>
                  <a:cubicBezTo>
                    <a:pt x="199" y="288"/>
                    <a:pt x="239" y="298"/>
                    <a:pt x="288" y="318"/>
                  </a:cubicBezTo>
                  <a:lnTo>
                    <a:pt x="427" y="378"/>
                  </a:lnTo>
                  <a:cubicBezTo>
                    <a:pt x="497" y="407"/>
                    <a:pt x="566" y="427"/>
                    <a:pt x="566" y="427"/>
                  </a:cubicBezTo>
                  <a:cubicBezTo>
                    <a:pt x="755" y="487"/>
                    <a:pt x="944" y="566"/>
                    <a:pt x="1133" y="626"/>
                  </a:cubicBezTo>
                  <a:cubicBezTo>
                    <a:pt x="1331" y="676"/>
                    <a:pt x="1519" y="745"/>
                    <a:pt x="1708" y="804"/>
                  </a:cubicBezTo>
                  <a:cubicBezTo>
                    <a:pt x="1907" y="855"/>
                    <a:pt x="2095" y="914"/>
                    <a:pt x="2294" y="963"/>
                  </a:cubicBezTo>
                  <a:cubicBezTo>
                    <a:pt x="2492" y="1013"/>
                    <a:pt x="2682" y="1063"/>
                    <a:pt x="2880" y="1102"/>
                  </a:cubicBezTo>
                  <a:lnTo>
                    <a:pt x="3476" y="1232"/>
                  </a:lnTo>
                  <a:cubicBezTo>
                    <a:pt x="3674" y="1261"/>
                    <a:pt x="3873" y="1291"/>
                    <a:pt x="4072" y="1331"/>
                  </a:cubicBezTo>
                  <a:cubicBezTo>
                    <a:pt x="4270" y="1351"/>
                    <a:pt x="4469" y="1380"/>
                    <a:pt x="4667" y="1400"/>
                  </a:cubicBezTo>
                  <a:lnTo>
                    <a:pt x="4677" y="1172"/>
                  </a:lnTo>
                  <a:cubicBezTo>
                    <a:pt x="4489" y="1162"/>
                    <a:pt x="4290" y="1152"/>
                    <a:pt x="4091" y="1142"/>
                  </a:cubicBezTo>
                  <a:cubicBezTo>
                    <a:pt x="3893" y="1122"/>
                    <a:pt x="3694" y="1113"/>
                    <a:pt x="3496" y="1093"/>
                  </a:cubicBezTo>
                  <a:cubicBezTo>
                    <a:pt x="3297" y="1063"/>
                    <a:pt x="3099" y="1033"/>
                    <a:pt x="2900" y="994"/>
                  </a:cubicBezTo>
                  <a:cubicBezTo>
                    <a:pt x="2711" y="963"/>
                    <a:pt x="2512" y="914"/>
                    <a:pt x="2314" y="864"/>
                  </a:cubicBezTo>
                  <a:cubicBezTo>
                    <a:pt x="2125" y="815"/>
                    <a:pt x="1936" y="755"/>
                    <a:pt x="1738" y="696"/>
                  </a:cubicBezTo>
                  <a:cubicBezTo>
                    <a:pt x="1550" y="636"/>
                    <a:pt x="1371" y="557"/>
                    <a:pt x="1182" y="497"/>
                  </a:cubicBezTo>
                  <a:cubicBezTo>
                    <a:pt x="994" y="418"/>
                    <a:pt x="815" y="328"/>
                    <a:pt x="636" y="248"/>
                  </a:cubicBezTo>
                  <a:cubicBezTo>
                    <a:pt x="636" y="248"/>
                    <a:pt x="566" y="229"/>
                    <a:pt x="507" y="189"/>
                  </a:cubicBezTo>
                  <a:cubicBezTo>
                    <a:pt x="438" y="149"/>
                    <a:pt x="378" y="120"/>
                    <a:pt x="378" y="120"/>
                  </a:cubicBezTo>
                  <a:cubicBezTo>
                    <a:pt x="328" y="90"/>
                    <a:pt x="279" y="80"/>
                    <a:pt x="239" y="50"/>
                  </a:cubicBezTo>
                  <a:lnTo>
                    <a:pt x="1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32"/>
            <p:cNvSpPr/>
            <p:nvPr/>
          </p:nvSpPr>
          <p:spPr>
            <a:xfrm>
              <a:off x="2118350" y="2393350"/>
              <a:ext cx="108250" cy="33025"/>
            </a:xfrm>
            <a:custGeom>
              <a:avLst/>
              <a:gdLst/>
              <a:ahLst/>
              <a:cxnLst/>
              <a:rect l="l" t="t" r="r" b="b"/>
              <a:pathLst>
                <a:path w="4330" h="1321" extrusionOk="0">
                  <a:moveTo>
                    <a:pt x="110" y="1"/>
                  </a:moveTo>
                  <a:lnTo>
                    <a:pt x="1" y="229"/>
                  </a:lnTo>
                  <a:lnTo>
                    <a:pt x="140" y="268"/>
                  </a:lnTo>
                  <a:cubicBezTo>
                    <a:pt x="180" y="279"/>
                    <a:pt x="229" y="298"/>
                    <a:pt x="269" y="308"/>
                  </a:cubicBezTo>
                  <a:cubicBezTo>
                    <a:pt x="269" y="308"/>
                    <a:pt x="328" y="338"/>
                    <a:pt x="398" y="358"/>
                  </a:cubicBezTo>
                  <a:cubicBezTo>
                    <a:pt x="458" y="387"/>
                    <a:pt x="527" y="407"/>
                    <a:pt x="527" y="407"/>
                  </a:cubicBezTo>
                  <a:cubicBezTo>
                    <a:pt x="705" y="467"/>
                    <a:pt x="875" y="537"/>
                    <a:pt x="1053" y="596"/>
                  </a:cubicBezTo>
                  <a:cubicBezTo>
                    <a:pt x="1232" y="646"/>
                    <a:pt x="1400" y="705"/>
                    <a:pt x="1579" y="755"/>
                  </a:cubicBezTo>
                  <a:cubicBezTo>
                    <a:pt x="1768" y="804"/>
                    <a:pt x="1937" y="864"/>
                    <a:pt x="2126" y="904"/>
                  </a:cubicBezTo>
                  <a:cubicBezTo>
                    <a:pt x="2304" y="943"/>
                    <a:pt x="2483" y="993"/>
                    <a:pt x="2662" y="1033"/>
                  </a:cubicBezTo>
                  <a:lnTo>
                    <a:pt x="3218" y="1152"/>
                  </a:lnTo>
                  <a:cubicBezTo>
                    <a:pt x="3397" y="1182"/>
                    <a:pt x="3585" y="1212"/>
                    <a:pt x="3764" y="1252"/>
                  </a:cubicBezTo>
                  <a:cubicBezTo>
                    <a:pt x="3953" y="1272"/>
                    <a:pt x="4131" y="1291"/>
                    <a:pt x="4320" y="1321"/>
                  </a:cubicBezTo>
                  <a:lnTo>
                    <a:pt x="4330" y="1082"/>
                  </a:lnTo>
                  <a:cubicBezTo>
                    <a:pt x="4151" y="1073"/>
                    <a:pt x="3972" y="1073"/>
                    <a:pt x="3783" y="1063"/>
                  </a:cubicBezTo>
                  <a:cubicBezTo>
                    <a:pt x="3605" y="1043"/>
                    <a:pt x="3416" y="1033"/>
                    <a:pt x="3238" y="1013"/>
                  </a:cubicBezTo>
                  <a:cubicBezTo>
                    <a:pt x="3049" y="993"/>
                    <a:pt x="2870" y="954"/>
                    <a:pt x="2691" y="924"/>
                  </a:cubicBezTo>
                  <a:cubicBezTo>
                    <a:pt x="2503" y="894"/>
                    <a:pt x="2324" y="844"/>
                    <a:pt x="2146" y="804"/>
                  </a:cubicBezTo>
                  <a:cubicBezTo>
                    <a:pt x="1967" y="765"/>
                    <a:pt x="1798" y="705"/>
                    <a:pt x="1619" y="656"/>
                  </a:cubicBezTo>
                  <a:cubicBezTo>
                    <a:pt x="1440" y="596"/>
                    <a:pt x="1272" y="526"/>
                    <a:pt x="1103" y="457"/>
                  </a:cubicBezTo>
                  <a:cubicBezTo>
                    <a:pt x="924" y="387"/>
                    <a:pt x="765" y="308"/>
                    <a:pt x="597" y="239"/>
                  </a:cubicBezTo>
                  <a:lnTo>
                    <a:pt x="477" y="179"/>
                  </a:lnTo>
                  <a:cubicBezTo>
                    <a:pt x="418" y="149"/>
                    <a:pt x="358" y="109"/>
                    <a:pt x="358" y="109"/>
                  </a:cubicBezTo>
                  <a:cubicBezTo>
                    <a:pt x="319" y="90"/>
                    <a:pt x="269" y="70"/>
                    <a:pt x="229" y="50"/>
                  </a:cubicBezTo>
                  <a:lnTo>
                    <a:pt x="1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32"/>
            <p:cNvSpPr/>
            <p:nvPr/>
          </p:nvSpPr>
          <p:spPr>
            <a:xfrm>
              <a:off x="2109925" y="2580525"/>
              <a:ext cx="35275" cy="13925"/>
            </a:xfrm>
            <a:custGeom>
              <a:avLst/>
              <a:gdLst/>
              <a:ahLst/>
              <a:cxnLst/>
              <a:rect l="l" t="t" r="r" b="b"/>
              <a:pathLst>
                <a:path w="1411" h="557" extrusionOk="0">
                  <a:moveTo>
                    <a:pt x="188" y="0"/>
                  </a:moveTo>
                  <a:lnTo>
                    <a:pt x="0" y="208"/>
                  </a:lnTo>
                  <a:cubicBezTo>
                    <a:pt x="69" y="228"/>
                    <a:pt x="139" y="258"/>
                    <a:pt x="199" y="268"/>
                  </a:cubicBezTo>
                  <a:lnTo>
                    <a:pt x="378" y="308"/>
                  </a:lnTo>
                  <a:cubicBezTo>
                    <a:pt x="497" y="327"/>
                    <a:pt x="606" y="347"/>
                    <a:pt x="715" y="367"/>
                  </a:cubicBezTo>
                  <a:cubicBezTo>
                    <a:pt x="824" y="387"/>
                    <a:pt x="923" y="427"/>
                    <a:pt x="1033" y="457"/>
                  </a:cubicBezTo>
                  <a:cubicBezTo>
                    <a:pt x="1092" y="477"/>
                    <a:pt x="1152" y="497"/>
                    <a:pt x="1201" y="516"/>
                  </a:cubicBezTo>
                  <a:cubicBezTo>
                    <a:pt x="1261" y="536"/>
                    <a:pt x="1340" y="556"/>
                    <a:pt x="1410" y="556"/>
                  </a:cubicBezTo>
                  <a:lnTo>
                    <a:pt x="1351" y="308"/>
                  </a:lnTo>
                  <a:cubicBezTo>
                    <a:pt x="1345" y="306"/>
                    <a:pt x="1340" y="306"/>
                    <a:pt x="1334" y="306"/>
                  </a:cubicBezTo>
                  <a:cubicBezTo>
                    <a:pt x="1300" y="306"/>
                    <a:pt x="1264" y="327"/>
                    <a:pt x="1221" y="327"/>
                  </a:cubicBezTo>
                  <a:cubicBezTo>
                    <a:pt x="1172" y="327"/>
                    <a:pt x="1122" y="318"/>
                    <a:pt x="1073" y="318"/>
                  </a:cubicBezTo>
                  <a:cubicBezTo>
                    <a:pt x="963" y="308"/>
                    <a:pt x="854" y="288"/>
                    <a:pt x="735" y="258"/>
                  </a:cubicBezTo>
                  <a:cubicBezTo>
                    <a:pt x="625" y="238"/>
                    <a:pt x="517" y="208"/>
                    <a:pt x="417" y="159"/>
                  </a:cubicBezTo>
                  <a:cubicBezTo>
                    <a:pt x="367" y="139"/>
                    <a:pt x="327" y="119"/>
                    <a:pt x="288" y="89"/>
                  </a:cubicBezTo>
                  <a:cubicBezTo>
                    <a:pt x="248" y="60"/>
                    <a:pt x="219" y="30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32"/>
            <p:cNvSpPr/>
            <p:nvPr/>
          </p:nvSpPr>
          <p:spPr>
            <a:xfrm>
              <a:off x="2142925" y="2450175"/>
              <a:ext cx="38000" cy="47950"/>
            </a:xfrm>
            <a:custGeom>
              <a:avLst/>
              <a:gdLst/>
              <a:ahLst/>
              <a:cxnLst/>
              <a:rect l="l" t="t" r="r" b="b"/>
              <a:pathLst>
                <a:path w="1520" h="1918" extrusionOk="0">
                  <a:moveTo>
                    <a:pt x="139" y="170"/>
                  </a:moveTo>
                  <a:lnTo>
                    <a:pt x="179" y="180"/>
                  </a:lnTo>
                  <a:lnTo>
                    <a:pt x="278" y="210"/>
                  </a:lnTo>
                  <a:cubicBezTo>
                    <a:pt x="457" y="259"/>
                    <a:pt x="646" y="319"/>
                    <a:pt x="845" y="349"/>
                  </a:cubicBezTo>
                  <a:cubicBezTo>
                    <a:pt x="963" y="374"/>
                    <a:pt x="1085" y="399"/>
                    <a:pt x="1209" y="414"/>
                  </a:cubicBezTo>
                  <a:lnTo>
                    <a:pt x="1209" y="414"/>
                  </a:lnTo>
                  <a:cubicBezTo>
                    <a:pt x="1145" y="527"/>
                    <a:pt x="1079" y="638"/>
                    <a:pt x="1013" y="746"/>
                  </a:cubicBezTo>
                  <a:lnTo>
                    <a:pt x="834" y="1024"/>
                  </a:lnTo>
                  <a:lnTo>
                    <a:pt x="646" y="1292"/>
                  </a:lnTo>
                  <a:lnTo>
                    <a:pt x="448" y="1560"/>
                  </a:lnTo>
                  <a:lnTo>
                    <a:pt x="378" y="1649"/>
                  </a:lnTo>
                  <a:lnTo>
                    <a:pt x="348" y="1689"/>
                  </a:lnTo>
                  <a:lnTo>
                    <a:pt x="328" y="1709"/>
                  </a:lnTo>
                  <a:lnTo>
                    <a:pt x="318" y="1689"/>
                  </a:lnTo>
                  <a:lnTo>
                    <a:pt x="289" y="1600"/>
                  </a:lnTo>
                  <a:lnTo>
                    <a:pt x="278" y="1530"/>
                  </a:lnTo>
                  <a:cubicBezTo>
                    <a:pt x="278" y="1510"/>
                    <a:pt x="269" y="1481"/>
                    <a:pt x="269" y="1451"/>
                  </a:cubicBezTo>
                  <a:lnTo>
                    <a:pt x="239" y="1123"/>
                  </a:lnTo>
                  <a:cubicBezTo>
                    <a:pt x="229" y="895"/>
                    <a:pt x="189" y="686"/>
                    <a:pt x="170" y="468"/>
                  </a:cubicBezTo>
                  <a:lnTo>
                    <a:pt x="139" y="200"/>
                  </a:lnTo>
                  <a:cubicBezTo>
                    <a:pt x="139" y="190"/>
                    <a:pt x="130" y="170"/>
                    <a:pt x="139" y="170"/>
                  </a:cubicBezTo>
                  <a:close/>
                  <a:moveTo>
                    <a:pt x="11" y="1"/>
                  </a:moveTo>
                  <a:cubicBezTo>
                    <a:pt x="0" y="1"/>
                    <a:pt x="11" y="11"/>
                    <a:pt x="11" y="11"/>
                  </a:cubicBezTo>
                  <a:lnTo>
                    <a:pt x="11" y="41"/>
                  </a:lnTo>
                  <a:lnTo>
                    <a:pt x="11" y="100"/>
                  </a:lnTo>
                  <a:lnTo>
                    <a:pt x="60" y="488"/>
                  </a:lnTo>
                  <a:cubicBezTo>
                    <a:pt x="90" y="696"/>
                    <a:pt x="130" y="925"/>
                    <a:pt x="139" y="1133"/>
                  </a:cubicBezTo>
                  <a:cubicBezTo>
                    <a:pt x="150" y="1242"/>
                    <a:pt x="159" y="1351"/>
                    <a:pt x="170" y="1470"/>
                  </a:cubicBezTo>
                  <a:cubicBezTo>
                    <a:pt x="170" y="1490"/>
                    <a:pt x="170" y="1520"/>
                    <a:pt x="179" y="1550"/>
                  </a:cubicBezTo>
                  <a:lnTo>
                    <a:pt x="189" y="1649"/>
                  </a:lnTo>
                  <a:cubicBezTo>
                    <a:pt x="219" y="1719"/>
                    <a:pt x="239" y="1799"/>
                    <a:pt x="269" y="1868"/>
                  </a:cubicBezTo>
                  <a:lnTo>
                    <a:pt x="289" y="1918"/>
                  </a:lnTo>
                  <a:cubicBezTo>
                    <a:pt x="298" y="1907"/>
                    <a:pt x="318" y="1898"/>
                    <a:pt x="328" y="1878"/>
                  </a:cubicBezTo>
                  <a:lnTo>
                    <a:pt x="408" y="1799"/>
                  </a:lnTo>
                  <a:lnTo>
                    <a:pt x="547" y="1640"/>
                  </a:lnTo>
                  <a:lnTo>
                    <a:pt x="755" y="1381"/>
                  </a:lnTo>
                  <a:lnTo>
                    <a:pt x="964" y="1123"/>
                  </a:lnTo>
                  <a:lnTo>
                    <a:pt x="1152" y="865"/>
                  </a:lnTo>
                  <a:cubicBezTo>
                    <a:pt x="1282" y="686"/>
                    <a:pt x="1401" y="508"/>
                    <a:pt x="1520" y="319"/>
                  </a:cubicBezTo>
                  <a:lnTo>
                    <a:pt x="1437" y="262"/>
                  </a:lnTo>
                  <a:lnTo>
                    <a:pt x="1437" y="262"/>
                  </a:lnTo>
                  <a:lnTo>
                    <a:pt x="1441" y="190"/>
                  </a:lnTo>
                  <a:lnTo>
                    <a:pt x="1441" y="190"/>
                  </a:lnTo>
                  <a:cubicBezTo>
                    <a:pt x="1406" y="192"/>
                    <a:pt x="1371" y="193"/>
                    <a:pt x="1336" y="194"/>
                  </a:cubicBezTo>
                  <a:lnTo>
                    <a:pt x="1336" y="194"/>
                  </a:lnTo>
                  <a:lnTo>
                    <a:pt x="1331" y="190"/>
                  </a:lnTo>
                  <a:cubicBezTo>
                    <a:pt x="1330" y="191"/>
                    <a:pt x="1330" y="193"/>
                    <a:pt x="1329" y="194"/>
                  </a:cubicBezTo>
                  <a:lnTo>
                    <a:pt x="1329" y="194"/>
                  </a:lnTo>
                  <a:cubicBezTo>
                    <a:pt x="1311" y="194"/>
                    <a:pt x="1293" y="194"/>
                    <a:pt x="1274" y="194"/>
                  </a:cubicBezTo>
                  <a:cubicBezTo>
                    <a:pt x="952" y="194"/>
                    <a:pt x="631" y="147"/>
                    <a:pt x="309" y="71"/>
                  </a:cubicBezTo>
                  <a:lnTo>
                    <a:pt x="120" y="31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32"/>
            <p:cNvSpPr/>
            <p:nvPr/>
          </p:nvSpPr>
          <p:spPr>
            <a:xfrm>
              <a:off x="1976125" y="2455350"/>
              <a:ext cx="108000" cy="67350"/>
            </a:xfrm>
            <a:custGeom>
              <a:avLst/>
              <a:gdLst/>
              <a:ahLst/>
              <a:cxnLst/>
              <a:rect l="l" t="t" r="r" b="b"/>
              <a:pathLst>
                <a:path w="4320" h="2694" extrusionOk="0">
                  <a:moveTo>
                    <a:pt x="2998" y="1"/>
                  </a:moveTo>
                  <a:cubicBezTo>
                    <a:pt x="2995" y="1"/>
                    <a:pt x="2992" y="1"/>
                    <a:pt x="2989" y="3"/>
                  </a:cubicBezTo>
                  <a:lnTo>
                    <a:pt x="2949" y="52"/>
                  </a:lnTo>
                  <a:lnTo>
                    <a:pt x="2830" y="201"/>
                  </a:lnTo>
                  <a:lnTo>
                    <a:pt x="2621" y="460"/>
                  </a:lnTo>
                  <a:lnTo>
                    <a:pt x="2403" y="707"/>
                  </a:lnTo>
                  <a:cubicBezTo>
                    <a:pt x="2334" y="787"/>
                    <a:pt x="2254" y="857"/>
                    <a:pt x="2175" y="936"/>
                  </a:cubicBezTo>
                  <a:lnTo>
                    <a:pt x="1678" y="1373"/>
                  </a:lnTo>
                  <a:cubicBezTo>
                    <a:pt x="1509" y="1512"/>
                    <a:pt x="1331" y="1641"/>
                    <a:pt x="1142" y="1770"/>
                  </a:cubicBezTo>
                  <a:cubicBezTo>
                    <a:pt x="785" y="2028"/>
                    <a:pt x="388" y="2247"/>
                    <a:pt x="0" y="2455"/>
                  </a:cubicBezTo>
                  <a:lnTo>
                    <a:pt x="189" y="2693"/>
                  </a:lnTo>
                  <a:cubicBezTo>
                    <a:pt x="547" y="2426"/>
                    <a:pt x="914" y="2167"/>
                    <a:pt x="1251" y="1879"/>
                  </a:cubicBezTo>
                  <a:cubicBezTo>
                    <a:pt x="1420" y="1740"/>
                    <a:pt x="1599" y="1601"/>
                    <a:pt x="1767" y="1462"/>
                  </a:cubicBezTo>
                  <a:lnTo>
                    <a:pt x="2244" y="1005"/>
                  </a:lnTo>
                  <a:cubicBezTo>
                    <a:pt x="2323" y="936"/>
                    <a:pt x="2413" y="866"/>
                    <a:pt x="2482" y="777"/>
                  </a:cubicBezTo>
                  <a:lnTo>
                    <a:pt x="2701" y="529"/>
                  </a:lnTo>
                  <a:lnTo>
                    <a:pt x="2919" y="281"/>
                  </a:lnTo>
                  <a:lnTo>
                    <a:pt x="3009" y="182"/>
                  </a:lnTo>
                  <a:lnTo>
                    <a:pt x="3029" y="162"/>
                  </a:lnTo>
                  <a:lnTo>
                    <a:pt x="3038" y="171"/>
                  </a:lnTo>
                  <a:lnTo>
                    <a:pt x="3078" y="201"/>
                  </a:lnTo>
                  <a:cubicBezTo>
                    <a:pt x="3455" y="420"/>
                    <a:pt x="3833" y="628"/>
                    <a:pt x="4220" y="817"/>
                  </a:cubicBezTo>
                  <a:lnTo>
                    <a:pt x="4320" y="608"/>
                  </a:lnTo>
                  <a:cubicBezTo>
                    <a:pt x="3932" y="449"/>
                    <a:pt x="3535" y="281"/>
                    <a:pt x="3148" y="82"/>
                  </a:cubicBezTo>
                  <a:lnTo>
                    <a:pt x="3049" y="23"/>
                  </a:lnTo>
                  <a:cubicBezTo>
                    <a:pt x="3032" y="23"/>
                    <a:pt x="3015" y="1"/>
                    <a:pt x="299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32"/>
            <p:cNvSpPr/>
            <p:nvPr/>
          </p:nvSpPr>
          <p:spPr>
            <a:xfrm>
              <a:off x="1949300" y="2385150"/>
              <a:ext cx="44700" cy="116700"/>
            </a:xfrm>
            <a:custGeom>
              <a:avLst/>
              <a:gdLst/>
              <a:ahLst/>
              <a:cxnLst/>
              <a:rect l="l" t="t" r="r" b="b"/>
              <a:pathLst>
                <a:path w="1788" h="4668" extrusionOk="0">
                  <a:moveTo>
                    <a:pt x="835" y="1"/>
                  </a:moveTo>
                  <a:lnTo>
                    <a:pt x="656" y="159"/>
                  </a:lnTo>
                  <a:cubicBezTo>
                    <a:pt x="805" y="318"/>
                    <a:pt x="964" y="468"/>
                    <a:pt x="1113" y="626"/>
                  </a:cubicBezTo>
                  <a:cubicBezTo>
                    <a:pt x="1262" y="785"/>
                    <a:pt x="1421" y="924"/>
                    <a:pt x="1580" y="1083"/>
                  </a:cubicBezTo>
                  <a:lnTo>
                    <a:pt x="1609" y="1113"/>
                  </a:lnTo>
                  <a:cubicBezTo>
                    <a:pt x="1620" y="1113"/>
                    <a:pt x="1629" y="1123"/>
                    <a:pt x="1629" y="1123"/>
                  </a:cubicBezTo>
                  <a:lnTo>
                    <a:pt x="1620" y="1143"/>
                  </a:lnTo>
                  <a:lnTo>
                    <a:pt x="1550" y="1252"/>
                  </a:lnTo>
                  <a:lnTo>
                    <a:pt x="1371" y="1530"/>
                  </a:lnTo>
                  <a:lnTo>
                    <a:pt x="1192" y="1808"/>
                  </a:lnTo>
                  <a:cubicBezTo>
                    <a:pt x="1133" y="1907"/>
                    <a:pt x="1093" y="2006"/>
                    <a:pt x="1033" y="2105"/>
                  </a:cubicBezTo>
                  <a:lnTo>
                    <a:pt x="735" y="2692"/>
                  </a:lnTo>
                  <a:cubicBezTo>
                    <a:pt x="647" y="2900"/>
                    <a:pt x="557" y="3098"/>
                    <a:pt x="477" y="3307"/>
                  </a:cubicBezTo>
                  <a:cubicBezTo>
                    <a:pt x="299" y="3714"/>
                    <a:pt x="160" y="4141"/>
                    <a:pt x="1" y="4548"/>
                  </a:cubicBezTo>
                  <a:lnTo>
                    <a:pt x="279" y="4667"/>
                  </a:lnTo>
                  <a:cubicBezTo>
                    <a:pt x="378" y="4230"/>
                    <a:pt x="468" y="3793"/>
                    <a:pt x="616" y="3376"/>
                  </a:cubicBezTo>
                  <a:cubicBezTo>
                    <a:pt x="686" y="3168"/>
                    <a:pt x="766" y="2959"/>
                    <a:pt x="845" y="2751"/>
                  </a:cubicBezTo>
                  <a:lnTo>
                    <a:pt x="1133" y="2156"/>
                  </a:lnTo>
                  <a:cubicBezTo>
                    <a:pt x="1183" y="2056"/>
                    <a:pt x="1222" y="1957"/>
                    <a:pt x="1282" y="1867"/>
                  </a:cubicBezTo>
                  <a:lnTo>
                    <a:pt x="1461" y="1589"/>
                  </a:lnTo>
                  <a:lnTo>
                    <a:pt x="1649" y="1321"/>
                  </a:lnTo>
                  <a:lnTo>
                    <a:pt x="1759" y="1163"/>
                  </a:lnTo>
                  <a:lnTo>
                    <a:pt x="1788" y="1113"/>
                  </a:lnTo>
                  <a:cubicBezTo>
                    <a:pt x="1788" y="1093"/>
                    <a:pt x="1768" y="1083"/>
                    <a:pt x="1759" y="1063"/>
                  </a:cubicBezTo>
                  <a:lnTo>
                    <a:pt x="1679" y="984"/>
                  </a:lnTo>
                  <a:cubicBezTo>
                    <a:pt x="1530" y="815"/>
                    <a:pt x="1381" y="666"/>
                    <a:pt x="1242" y="497"/>
                  </a:cubicBezTo>
                  <a:cubicBezTo>
                    <a:pt x="1103" y="338"/>
                    <a:pt x="974" y="170"/>
                    <a:pt x="83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32"/>
            <p:cNvSpPr/>
            <p:nvPr/>
          </p:nvSpPr>
          <p:spPr>
            <a:xfrm>
              <a:off x="2011850" y="2343450"/>
              <a:ext cx="99325" cy="76250"/>
            </a:xfrm>
            <a:custGeom>
              <a:avLst/>
              <a:gdLst/>
              <a:ahLst/>
              <a:cxnLst/>
              <a:rect l="l" t="t" r="r" b="b"/>
              <a:pathLst>
                <a:path w="3973" h="3050" extrusionOk="0">
                  <a:moveTo>
                    <a:pt x="190" y="0"/>
                  </a:moveTo>
                  <a:lnTo>
                    <a:pt x="1" y="170"/>
                  </a:lnTo>
                  <a:lnTo>
                    <a:pt x="130" y="269"/>
                  </a:lnTo>
                  <a:cubicBezTo>
                    <a:pt x="160" y="298"/>
                    <a:pt x="199" y="328"/>
                    <a:pt x="239" y="368"/>
                  </a:cubicBezTo>
                  <a:lnTo>
                    <a:pt x="458" y="567"/>
                  </a:lnTo>
                  <a:cubicBezTo>
                    <a:pt x="607" y="706"/>
                    <a:pt x="755" y="834"/>
                    <a:pt x="905" y="973"/>
                  </a:cubicBezTo>
                  <a:lnTo>
                    <a:pt x="1371" y="1361"/>
                  </a:lnTo>
                  <a:lnTo>
                    <a:pt x="1848" y="1738"/>
                  </a:lnTo>
                  <a:lnTo>
                    <a:pt x="2335" y="2086"/>
                  </a:lnTo>
                  <a:cubicBezTo>
                    <a:pt x="2503" y="2205"/>
                    <a:pt x="2662" y="2324"/>
                    <a:pt x="2831" y="2433"/>
                  </a:cubicBezTo>
                  <a:cubicBezTo>
                    <a:pt x="3010" y="2533"/>
                    <a:pt x="3169" y="2652"/>
                    <a:pt x="3347" y="2751"/>
                  </a:cubicBezTo>
                  <a:cubicBezTo>
                    <a:pt x="3516" y="2850"/>
                    <a:pt x="3685" y="2959"/>
                    <a:pt x="3864" y="3049"/>
                  </a:cubicBezTo>
                  <a:lnTo>
                    <a:pt x="3972" y="2831"/>
                  </a:lnTo>
                  <a:cubicBezTo>
                    <a:pt x="3784" y="2761"/>
                    <a:pt x="3615" y="2672"/>
                    <a:pt x="3436" y="2582"/>
                  </a:cubicBezTo>
                  <a:cubicBezTo>
                    <a:pt x="3258" y="2503"/>
                    <a:pt x="3079" y="2403"/>
                    <a:pt x="2910" y="2314"/>
                  </a:cubicBezTo>
                  <a:cubicBezTo>
                    <a:pt x="2732" y="2215"/>
                    <a:pt x="2563" y="2105"/>
                    <a:pt x="2394" y="1997"/>
                  </a:cubicBezTo>
                  <a:cubicBezTo>
                    <a:pt x="2225" y="1887"/>
                    <a:pt x="2066" y="1768"/>
                    <a:pt x="1907" y="1649"/>
                  </a:cubicBezTo>
                  <a:cubicBezTo>
                    <a:pt x="1748" y="1530"/>
                    <a:pt x="1590" y="1401"/>
                    <a:pt x="1441" y="1271"/>
                  </a:cubicBezTo>
                  <a:cubicBezTo>
                    <a:pt x="1292" y="1143"/>
                    <a:pt x="1143" y="1004"/>
                    <a:pt x="994" y="874"/>
                  </a:cubicBezTo>
                  <a:cubicBezTo>
                    <a:pt x="865" y="726"/>
                    <a:pt x="726" y="587"/>
                    <a:pt x="587" y="437"/>
                  </a:cubicBezTo>
                  <a:lnTo>
                    <a:pt x="388" y="209"/>
                  </a:lnTo>
                  <a:cubicBezTo>
                    <a:pt x="358" y="170"/>
                    <a:pt x="329" y="139"/>
                    <a:pt x="289" y="100"/>
                  </a:cubicBezTo>
                  <a:lnTo>
                    <a:pt x="19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5" name="Google Shape;13385;p32"/>
            <p:cNvSpPr/>
            <p:nvPr/>
          </p:nvSpPr>
          <p:spPr>
            <a:xfrm>
              <a:off x="2029000" y="2328050"/>
              <a:ext cx="92100" cy="70800"/>
            </a:xfrm>
            <a:custGeom>
              <a:avLst/>
              <a:gdLst/>
              <a:ahLst/>
              <a:cxnLst/>
              <a:rect l="l" t="t" r="r" b="b"/>
              <a:pathLst>
                <a:path w="3684" h="2832" extrusionOk="0">
                  <a:moveTo>
                    <a:pt x="189" y="1"/>
                  </a:moveTo>
                  <a:lnTo>
                    <a:pt x="0" y="170"/>
                  </a:lnTo>
                  <a:lnTo>
                    <a:pt x="120" y="259"/>
                  </a:lnTo>
                  <a:cubicBezTo>
                    <a:pt x="149" y="289"/>
                    <a:pt x="189" y="319"/>
                    <a:pt x="219" y="349"/>
                  </a:cubicBezTo>
                  <a:lnTo>
                    <a:pt x="417" y="537"/>
                  </a:lnTo>
                  <a:cubicBezTo>
                    <a:pt x="556" y="666"/>
                    <a:pt x="695" y="786"/>
                    <a:pt x="844" y="905"/>
                  </a:cubicBezTo>
                  <a:lnTo>
                    <a:pt x="1271" y="1272"/>
                  </a:lnTo>
                  <a:lnTo>
                    <a:pt x="1708" y="1609"/>
                  </a:lnTo>
                  <a:lnTo>
                    <a:pt x="2165" y="1947"/>
                  </a:lnTo>
                  <a:cubicBezTo>
                    <a:pt x="2324" y="2046"/>
                    <a:pt x="2472" y="2156"/>
                    <a:pt x="2622" y="2255"/>
                  </a:cubicBezTo>
                  <a:cubicBezTo>
                    <a:pt x="2780" y="2354"/>
                    <a:pt x="2939" y="2463"/>
                    <a:pt x="3098" y="2553"/>
                  </a:cubicBezTo>
                  <a:cubicBezTo>
                    <a:pt x="3257" y="2652"/>
                    <a:pt x="3416" y="2752"/>
                    <a:pt x="3575" y="2831"/>
                  </a:cubicBezTo>
                  <a:lnTo>
                    <a:pt x="3684" y="2622"/>
                  </a:lnTo>
                  <a:cubicBezTo>
                    <a:pt x="3515" y="2553"/>
                    <a:pt x="3356" y="2463"/>
                    <a:pt x="3187" y="2394"/>
                  </a:cubicBezTo>
                  <a:cubicBezTo>
                    <a:pt x="3019" y="2315"/>
                    <a:pt x="2860" y="2225"/>
                    <a:pt x="2701" y="2136"/>
                  </a:cubicBezTo>
                  <a:cubicBezTo>
                    <a:pt x="2532" y="2046"/>
                    <a:pt x="2383" y="1947"/>
                    <a:pt x="2224" y="1848"/>
                  </a:cubicBezTo>
                  <a:cubicBezTo>
                    <a:pt x="2075" y="1748"/>
                    <a:pt x="1927" y="1640"/>
                    <a:pt x="1768" y="1530"/>
                  </a:cubicBezTo>
                  <a:cubicBezTo>
                    <a:pt x="1629" y="1421"/>
                    <a:pt x="1479" y="1302"/>
                    <a:pt x="1340" y="1183"/>
                  </a:cubicBezTo>
                  <a:cubicBezTo>
                    <a:pt x="1201" y="1064"/>
                    <a:pt x="1073" y="934"/>
                    <a:pt x="934" y="805"/>
                  </a:cubicBezTo>
                  <a:cubicBezTo>
                    <a:pt x="804" y="676"/>
                    <a:pt x="676" y="537"/>
                    <a:pt x="556" y="408"/>
                  </a:cubicBezTo>
                  <a:lnTo>
                    <a:pt x="378" y="199"/>
                  </a:lnTo>
                  <a:cubicBezTo>
                    <a:pt x="347" y="160"/>
                    <a:pt x="318" y="130"/>
                    <a:pt x="278" y="91"/>
                  </a:cubicBez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6" name="Google Shape;13386;p32"/>
            <p:cNvSpPr/>
            <p:nvPr/>
          </p:nvSpPr>
          <p:spPr>
            <a:xfrm>
              <a:off x="1949800" y="2498600"/>
              <a:ext cx="30075" cy="24350"/>
            </a:xfrm>
            <a:custGeom>
              <a:avLst/>
              <a:gdLst/>
              <a:ahLst/>
              <a:cxnLst/>
              <a:rect l="l" t="t" r="r" b="b"/>
              <a:pathLst>
                <a:path w="1203" h="974" extrusionOk="0">
                  <a:moveTo>
                    <a:pt x="249" y="1"/>
                  </a:moveTo>
                  <a:lnTo>
                    <a:pt x="1" y="120"/>
                  </a:lnTo>
                  <a:cubicBezTo>
                    <a:pt x="60" y="159"/>
                    <a:pt x="110" y="209"/>
                    <a:pt x="159" y="248"/>
                  </a:cubicBezTo>
                  <a:lnTo>
                    <a:pt x="309" y="348"/>
                  </a:lnTo>
                  <a:cubicBezTo>
                    <a:pt x="408" y="407"/>
                    <a:pt x="507" y="477"/>
                    <a:pt x="596" y="537"/>
                  </a:cubicBezTo>
                  <a:cubicBezTo>
                    <a:pt x="686" y="596"/>
                    <a:pt x="775" y="665"/>
                    <a:pt x="854" y="745"/>
                  </a:cubicBezTo>
                  <a:cubicBezTo>
                    <a:pt x="905" y="785"/>
                    <a:pt x="944" y="824"/>
                    <a:pt x="993" y="864"/>
                  </a:cubicBezTo>
                  <a:cubicBezTo>
                    <a:pt x="1044" y="894"/>
                    <a:pt x="1103" y="954"/>
                    <a:pt x="1172" y="974"/>
                  </a:cubicBezTo>
                  <a:lnTo>
                    <a:pt x="1202" y="725"/>
                  </a:lnTo>
                  <a:cubicBezTo>
                    <a:pt x="1172" y="696"/>
                    <a:pt x="1132" y="705"/>
                    <a:pt x="1083" y="696"/>
                  </a:cubicBezTo>
                  <a:cubicBezTo>
                    <a:pt x="1033" y="665"/>
                    <a:pt x="993" y="646"/>
                    <a:pt x="944" y="626"/>
                  </a:cubicBezTo>
                  <a:cubicBezTo>
                    <a:pt x="845" y="566"/>
                    <a:pt x="755" y="507"/>
                    <a:pt x="656" y="437"/>
                  </a:cubicBezTo>
                  <a:cubicBezTo>
                    <a:pt x="567" y="378"/>
                    <a:pt x="477" y="308"/>
                    <a:pt x="408" y="228"/>
                  </a:cubicBezTo>
                  <a:cubicBezTo>
                    <a:pt x="368" y="199"/>
                    <a:pt x="338" y="149"/>
                    <a:pt x="309" y="109"/>
                  </a:cubicBezTo>
                  <a:cubicBezTo>
                    <a:pt x="279" y="70"/>
                    <a:pt x="269" y="30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32"/>
            <p:cNvSpPr/>
            <p:nvPr/>
          </p:nvSpPr>
          <p:spPr>
            <a:xfrm>
              <a:off x="2020550" y="2388875"/>
              <a:ext cx="43950" cy="47200"/>
            </a:xfrm>
            <a:custGeom>
              <a:avLst/>
              <a:gdLst/>
              <a:ahLst/>
              <a:cxnLst/>
              <a:rect l="l" t="t" r="r" b="b"/>
              <a:pathLst>
                <a:path w="1758" h="1888" extrusionOk="0">
                  <a:moveTo>
                    <a:pt x="537" y="209"/>
                  </a:moveTo>
                  <a:lnTo>
                    <a:pt x="566" y="239"/>
                  </a:lnTo>
                  <a:lnTo>
                    <a:pt x="646" y="299"/>
                  </a:lnTo>
                  <a:cubicBezTo>
                    <a:pt x="889" y="501"/>
                    <a:pt x="1151" y="690"/>
                    <a:pt x="1434" y="844"/>
                  </a:cubicBezTo>
                  <a:lnTo>
                    <a:pt x="1434" y="844"/>
                  </a:lnTo>
                  <a:cubicBezTo>
                    <a:pt x="1329" y="924"/>
                    <a:pt x="1223" y="1003"/>
                    <a:pt x="1113" y="1083"/>
                  </a:cubicBezTo>
                  <a:lnTo>
                    <a:pt x="855" y="1272"/>
                  </a:lnTo>
                  <a:lnTo>
                    <a:pt x="577" y="1440"/>
                  </a:lnTo>
                  <a:lnTo>
                    <a:pt x="288" y="1609"/>
                  </a:lnTo>
                  <a:lnTo>
                    <a:pt x="189" y="1669"/>
                  </a:lnTo>
                  <a:lnTo>
                    <a:pt x="140" y="1689"/>
                  </a:lnTo>
                  <a:lnTo>
                    <a:pt x="120" y="1709"/>
                  </a:lnTo>
                  <a:lnTo>
                    <a:pt x="120" y="1678"/>
                  </a:lnTo>
                  <a:cubicBezTo>
                    <a:pt x="120" y="1659"/>
                    <a:pt x="120" y="1619"/>
                    <a:pt x="129" y="1590"/>
                  </a:cubicBezTo>
                  <a:lnTo>
                    <a:pt x="140" y="1530"/>
                  </a:lnTo>
                  <a:cubicBezTo>
                    <a:pt x="149" y="1500"/>
                    <a:pt x="160" y="1470"/>
                    <a:pt x="160" y="1451"/>
                  </a:cubicBezTo>
                  <a:cubicBezTo>
                    <a:pt x="189" y="1341"/>
                    <a:pt x="229" y="1242"/>
                    <a:pt x="268" y="1133"/>
                  </a:cubicBezTo>
                  <a:cubicBezTo>
                    <a:pt x="338" y="914"/>
                    <a:pt x="378" y="705"/>
                    <a:pt x="447" y="497"/>
                  </a:cubicBezTo>
                  <a:lnTo>
                    <a:pt x="527" y="239"/>
                  </a:lnTo>
                  <a:cubicBezTo>
                    <a:pt x="527" y="229"/>
                    <a:pt x="527" y="209"/>
                    <a:pt x="537" y="209"/>
                  </a:cubicBezTo>
                  <a:close/>
                  <a:moveTo>
                    <a:pt x="477" y="1"/>
                  </a:moveTo>
                  <a:lnTo>
                    <a:pt x="477" y="10"/>
                  </a:lnTo>
                  <a:lnTo>
                    <a:pt x="467" y="41"/>
                  </a:lnTo>
                  <a:lnTo>
                    <a:pt x="447" y="100"/>
                  </a:lnTo>
                  <a:cubicBezTo>
                    <a:pt x="447" y="100"/>
                    <a:pt x="418" y="199"/>
                    <a:pt x="388" y="288"/>
                  </a:cubicBezTo>
                  <a:cubicBezTo>
                    <a:pt x="368" y="378"/>
                    <a:pt x="338" y="477"/>
                    <a:pt x="338" y="477"/>
                  </a:cubicBezTo>
                  <a:cubicBezTo>
                    <a:pt x="279" y="686"/>
                    <a:pt x="239" y="904"/>
                    <a:pt x="169" y="1103"/>
                  </a:cubicBezTo>
                  <a:cubicBezTo>
                    <a:pt x="129" y="1212"/>
                    <a:pt x="90" y="1311"/>
                    <a:pt x="60" y="1420"/>
                  </a:cubicBezTo>
                  <a:cubicBezTo>
                    <a:pt x="50" y="1451"/>
                    <a:pt x="50" y="1470"/>
                    <a:pt x="40" y="1500"/>
                  </a:cubicBezTo>
                  <a:lnTo>
                    <a:pt x="21" y="1599"/>
                  </a:lnTo>
                  <a:cubicBezTo>
                    <a:pt x="10" y="1678"/>
                    <a:pt x="1" y="1758"/>
                    <a:pt x="1" y="1828"/>
                  </a:cubicBezTo>
                  <a:lnTo>
                    <a:pt x="1" y="1887"/>
                  </a:lnTo>
                  <a:cubicBezTo>
                    <a:pt x="21" y="1887"/>
                    <a:pt x="40" y="1877"/>
                    <a:pt x="50" y="1868"/>
                  </a:cubicBezTo>
                  <a:lnTo>
                    <a:pt x="160" y="1817"/>
                  </a:lnTo>
                  <a:lnTo>
                    <a:pt x="348" y="1718"/>
                  </a:lnTo>
                  <a:lnTo>
                    <a:pt x="636" y="1570"/>
                  </a:lnTo>
                  <a:lnTo>
                    <a:pt x="924" y="1411"/>
                  </a:lnTo>
                  <a:lnTo>
                    <a:pt x="1202" y="1242"/>
                  </a:lnTo>
                  <a:cubicBezTo>
                    <a:pt x="1391" y="1133"/>
                    <a:pt x="1579" y="1003"/>
                    <a:pt x="1758" y="884"/>
                  </a:cubicBezTo>
                  <a:lnTo>
                    <a:pt x="1699" y="798"/>
                  </a:lnTo>
                  <a:lnTo>
                    <a:pt x="1699" y="798"/>
                  </a:lnTo>
                  <a:lnTo>
                    <a:pt x="1728" y="736"/>
                  </a:lnTo>
                  <a:cubicBezTo>
                    <a:pt x="1695" y="723"/>
                    <a:pt x="1663" y="710"/>
                    <a:pt x="1630" y="697"/>
                  </a:cubicBezTo>
                  <a:lnTo>
                    <a:pt x="1630" y="697"/>
                  </a:lnTo>
                  <a:lnTo>
                    <a:pt x="1629" y="696"/>
                  </a:lnTo>
                  <a:cubicBezTo>
                    <a:pt x="1629" y="696"/>
                    <a:pt x="1629" y="696"/>
                    <a:pt x="1628" y="696"/>
                  </a:cubicBezTo>
                  <a:lnTo>
                    <a:pt x="1628" y="696"/>
                  </a:lnTo>
                  <a:cubicBezTo>
                    <a:pt x="1316" y="568"/>
                    <a:pt x="1012" y="387"/>
                    <a:pt x="725" y="189"/>
                  </a:cubicBezTo>
                  <a:lnTo>
                    <a:pt x="577" y="80"/>
                  </a:lnTo>
                  <a:cubicBezTo>
                    <a:pt x="577" y="80"/>
                    <a:pt x="546" y="60"/>
                    <a:pt x="527" y="41"/>
                  </a:cubicBezTo>
                  <a:cubicBezTo>
                    <a:pt x="507" y="30"/>
                    <a:pt x="487" y="10"/>
                    <a:pt x="487" y="10"/>
                  </a:cubicBezTo>
                  <a:lnTo>
                    <a:pt x="47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32"/>
            <p:cNvSpPr/>
            <p:nvPr/>
          </p:nvSpPr>
          <p:spPr>
            <a:xfrm>
              <a:off x="1852750" y="2358600"/>
              <a:ext cx="117425" cy="35275"/>
            </a:xfrm>
            <a:custGeom>
              <a:avLst/>
              <a:gdLst/>
              <a:ahLst/>
              <a:cxnLst/>
              <a:rect l="l" t="t" r="r" b="b"/>
              <a:pathLst>
                <a:path w="4697" h="1411" extrusionOk="0">
                  <a:moveTo>
                    <a:pt x="3694" y="1"/>
                  </a:moveTo>
                  <a:lnTo>
                    <a:pt x="3644" y="30"/>
                  </a:lnTo>
                  <a:lnTo>
                    <a:pt x="3476" y="120"/>
                  </a:lnTo>
                  <a:lnTo>
                    <a:pt x="3188" y="268"/>
                  </a:lnTo>
                  <a:lnTo>
                    <a:pt x="2890" y="418"/>
                  </a:lnTo>
                  <a:cubicBezTo>
                    <a:pt x="2801" y="467"/>
                    <a:pt x="2691" y="506"/>
                    <a:pt x="2592" y="546"/>
                  </a:cubicBezTo>
                  <a:lnTo>
                    <a:pt x="1967" y="765"/>
                  </a:lnTo>
                  <a:cubicBezTo>
                    <a:pt x="1758" y="824"/>
                    <a:pt x="1539" y="874"/>
                    <a:pt x="1321" y="924"/>
                  </a:cubicBezTo>
                  <a:cubicBezTo>
                    <a:pt x="884" y="1033"/>
                    <a:pt x="447" y="1073"/>
                    <a:pt x="1" y="1122"/>
                  </a:cubicBezTo>
                  <a:lnTo>
                    <a:pt x="90" y="1410"/>
                  </a:lnTo>
                  <a:cubicBezTo>
                    <a:pt x="507" y="1301"/>
                    <a:pt x="954" y="1212"/>
                    <a:pt x="1371" y="1073"/>
                  </a:cubicBezTo>
                  <a:cubicBezTo>
                    <a:pt x="1589" y="1013"/>
                    <a:pt x="1797" y="943"/>
                    <a:pt x="2006" y="874"/>
                  </a:cubicBezTo>
                  <a:lnTo>
                    <a:pt x="2632" y="646"/>
                  </a:lnTo>
                  <a:cubicBezTo>
                    <a:pt x="2731" y="606"/>
                    <a:pt x="2840" y="566"/>
                    <a:pt x="2940" y="517"/>
                  </a:cubicBezTo>
                  <a:lnTo>
                    <a:pt x="3238" y="378"/>
                  </a:lnTo>
                  <a:lnTo>
                    <a:pt x="3525" y="228"/>
                  </a:lnTo>
                  <a:lnTo>
                    <a:pt x="3655" y="169"/>
                  </a:lnTo>
                  <a:lnTo>
                    <a:pt x="3664" y="159"/>
                  </a:lnTo>
                  <a:cubicBezTo>
                    <a:pt x="3674" y="159"/>
                    <a:pt x="3674" y="169"/>
                    <a:pt x="3674" y="169"/>
                  </a:cubicBezTo>
                  <a:lnTo>
                    <a:pt x="3704" y="209"/>
                  </a:lnTo>
                  <a:cubicBezTo>
                    <a:pt x="3843" y="387"/>
                    <a:pt x="3972" y="557"/>
                    <a:pt x="4101" y="725"/>
                  </a:cubicBezTo>
                  <a:cubicBezTo>
                    <a:pt x="4240" y="894"/>
                    <a:pt x="4379" y="1063"/>
                    <a:pt x="4518" y="1221"/>
                  </a:cubicBezTo>
                  <a:lnTo>
                    <a:pt x="4697" y="1063"/>
                  </a:lnTo>
                  <a:cubicBezTo>
                    <a:pt x="4548" y="914"/>
                    <a:pt x="4399" y="765"/>
                    <a:pt x="4250" y="606"/>
                  </a:cubicBezTo>
                  <a:cubicBezTo>
                    <a:pt x="4101" y="457"/>
                    <a:pt x="3962" y="288"/>
                    <a:pt x="3813" y="129"/>
                  </a:cubicBezTo>
                  <a:lnTo>
                    <a:pt x="3744" y="40"/>
                  </a:lnTo>
                  <a:cubicBezTo>
                    <a:pt x="3724" y="30"/>
                    <a:pt x="3714" y="1"/>
                    <a:pt x="369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32"/>
            <p:cNvSpPr/>
            <p:nvPr/>
          </p:nvSpPr>
          <p:spPr>
            <a:xfrm>
              <a:off x="1834625" y="2262775"/>
              <a:ext cx="74500" cy="102550"/>
            </a:xfrm>
            <a:custGeom>
              <a:avLst/>
              <a:gdLst/>
              <a:ahLst/>
              <a:cxnLst/>
              <a:rect l="l" t="t" r="r" b="b"/>
              <a:pathLst>
                <a:path w="2980" h="4102" extrusionOk="0">
                  <a:moveTo>
                    <a:pt x="2513" y="1"/>
                  </a:moveTo>
                  <a:lnTo>
                    <a:pt x="2295" y="80"/>
                  </a:lnTo>
                  <a:cubicBezTo>
                    <a:pt x="2443" y="487"/>
                    <a:pt x="2602" y="884"/>
                    <a:pt x="2791" y="1281"/>
                  </a:cubicBezTo>
                  <a:lnTo>
                    <a:pt x="2811" y="1321"/>
                  </a:lnTo>
                  <a:cubicBezTo>
                    <a:pt x="2811" y="1331"/>
                    <a:pt x="2820" y="1331"/>
                    <a:pt x="2811" y="1341"/>
                  </a:cubicBezTo>
                  <a:lnTo>
                    <a:pt x="2800" y="1351"/>
                  </a:lnTo>
                  <a:lnTo>
                    <a:pt x="2692" y="1431"/>
                  </a:lnTo>
                  <a:lnTo>
                    <a:pt x="2423" y="1619"/>
                  </a:lnTo>
                  <a:lnTo>
                    <a:pt x="2145" y="1808"/>
                  </a:lnTo>
                  <a:cubicBezTo>
                    <a:pt x="2056" y="1877"/>
                    <a:pt x="1977" y="1957"/>
                    <a:pt x="1897" y="2026"/>
                  </a:cubicBezTo>
                  <a:lnTo>
                    <a:pt x="1391" y="2453"/>
                  </a:lnTo>
                  <a:cubicBezTo>
                    <a:pt x="1232" y="2612"/>
                    <a:pt x="1073" y="2761"/>
                    <a:pt x="914" y="2920"/>
                  </a:cubicBezTo>
                  <a:cubicBezTo>
                    <a:pt x="596" y="3227"/>
                    <a:pt x="309" y="3565"/>
                    <a:pt x="0" y="3893"/>
                  </a:cubicBezTo>
                  <a:lnTo>
                    <a:pt x="219" y="4101"/>
                  </a:lnTo>
                  <a:cubicBezTo>
                    <a:pt x="468" y="3734"/>
                    <a:pt x="726" y="3366"/>
                    <a:pt x="1024" y="3039"/>
                  </a:cubicBezTo>
                  <a:cubicBezTo>
                    <a:pt x="1172" y="2870"/>
                    <a:pt x="1321" y="2702"/>
                    <a:pt x="1470" y="2543"/>
                  </a:cubicBezTo>
                  <a:lnTo>
                    <a:pt x="1957" y="2106"/>
                  </a:lnTo>
                  <a:cubicBezTo>
                    <a:pt x="2046" y="2036"/>
                    <a:pt x="2125" y="1957"/>
                    <a:pt x="2215" y="1897"/>
                  </a:cubicBezTo>
                  <a:lnTo>
                    <a:pt x="2483" y="1718"/>
                  </a:lnTo>
                  <a:lnTo>
                    <a:pt x="2751" y="1530"/>
                  </a:lnTo>
                  <a:lnTo>
                    <a:pt x="2920" y="1431"/>
                  </a:lnTo>
                  <a:lnTo>
                    <a:pt x="2970" y="1391"/>
                  </a:lnTo>
                  <a:cubicBezTo>
                    <a:pt x="2979" y="1371"/>
                    <a:pt x="2959" y="1351"/>
                    <a:pt x="2959" y="1331"/>
                  </a:cubicBezTo>
                  <a:lnTo>
                    <a:pt x="2910" y="1222"/>
                  </a:lnTo>
                  <a:cubicBezTo>
                    <a:pt x="2761" y="825"/>
                    <a:pt x="2632" y="408"/>
                    <a:pt x="251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32"/>
            <p:cNvSpPr/>
            <p:nvPr/>
          </p:nvSpPr>
          <p:spPr>
            <a:xfrm>
              <a:off x="1950550" y="2241925"/>
              <a:ext cx="66050" cy="105525"/>
            </a:xfrm>
            <a:custGeom>
              <a:avLst/>
              <a:gdLst/>
              <a:ahLst/>
              <a:cxnLst/>
              <a:rect l="l" t="t" r="r" b="b"/>
              <a:pathLst>
                <a:path w="2642" h="4221" extrusionOk="0">
                  <a:moveTo>
                    <a:pt x="229" y="1"/>
                  </a:moveTo>
                  <a:lnTo>
                    <a:pt x="1" y="90"/>
                  </a:lnTo>
                  <a:cubicBezTo>
                    <a:pt x="1" y="90"/>
                    <a:pt x="10" y="120"/>
                    <a:pt x="30" y="160"/>
                  </a:cubicBezTo>
                  <a:cubicBezTo>
                    <a:pt x="50" y="189"/>
                    <a:pt x="70" y="229"/>
                    <a:pt x="70" y="229"/>
                  </a:cubicBezTo>
                  <a:cubicBezTo>
                    <a:pt x="90" y="269"/>
                    <a:pt x="110" y="308"/>
                    <a:pt x="129" y="358"/>
                  </a:cubicBezTo>
                  <a:lnTo>
                    <a:pt x="259" y="626"/>
                  </a:lnTo>
                  <a:cubicBezTo>
                    <a:pt x="338" y="815"/>
                    <a:pt x="427" y="994"/>
                    <a:pt x="517" y="1172"/>
                  </a:cubicBezTo>
                  <a:cubicBezTo>
                    <a:pt x="606" y="1351"/>
                    <a:pt x="705" y="1530"/>
                    <a:pt x="795" y="1709"/>
                  </a:cubicBezTo>
                  <a:lnTo>
                    <a:pt x="1093" y="2234"/>
                  </a:lnTo>
                  <a:lnTo>
                    <a:pt x="1411" y="2751"/>
                  </a:lnTo>
                  <a:lnTo>
                    <a:pt x="1748" y="3258"/>
                  </a:lnTo>
                  <a:cubicBezTo>
                    <a:pt x="1857" y="3416"/>
                    <a:pt x="1976" y="3585"/>
                    <a:pt x="2095" y="3754"/>
                  </a:cubicBezTo>
                  <a:cubicBezTo>
                    <a:pt x="2215" y="3913"/>
                    <a:pt x="2344" y="4061"/>
                    <a:pt x="2463" y="4220"/>
                  </a:cubicBezTo>
                  <a:lnTo>
                    <a:pt x="2642" y="4061"/>
                  </a:lnTo>
                  <a:cubicBezTo>
                    <a:pt x="2503" y="3922"/>
                    <a:pt x="2373" y="3774"/>
                    <a:pt x="2234" y="3635"/>
                  </a:cubicBezTo>
                  <a:cubicBezTo>
                    <a:pt x="2115" y="3476"/>
                    <a:pt x="1987" y="3327"/>
                    <a:pt x="1857" y="3178"/>
                  </a:cubicBezTo>
                  <a:cubicBezTo>
                    <a:pt x="1738" y="3009"/>
                    <a:pt x="1619" y="2850"/>
                    <a:pt x="1500" y="2691"/>
                  </a:cubicBezTo>
                  <a:cubicBezTo>
                    <a:pt x="1400" y="2523"/>
                    <a:pt x="1281" y="2354"/>
                    <a:pt x="1182" y="2185"/>
                  </a:cubicBezTo>
                  <a:cubicBezTo>
                    <a:pt x="1083" y="2007"/>
                    <a:pt x="983" y="1837"/>
                    <a:pt x="894" y="1659"/>
                  </a:cubicBezTo>
                  <a:cubicBezTo>
                    <a:pt x="815" y="1470"/>
                    <a:pt x="716" y="1292"/>
                    <a:pt x="646" y="1113"/>
                  </a:cubicBezTo>
                  <a:cubicBezTo>
                    <a:pt x="577" y="924"/>
                    <a:pt x="497" y="745"/>
                    <a:pt x="427" y="557"/>
                  </a:cubicBezTo>
                  <a:lnTo>
                    <a:pt x="338" y="279"/>
                  </a:lnTo>
                  <a:lnTo>
                    <a:pt x="279" y="130"/>
                  </a:lnTo>
                  <a:lnTo>
                    <a:pt x="259" y="70"/>
                  </a:lnTo>
                  <a:cubicBezTo>
                    <a:pt x="249" y="41"/>
                    <a:pt x="229" y="1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32"/>
            <p:cNvSpPr/>
            <p:nvPr/>
          </p:nvSpPr>
          <p:spPr>
            <a:xfrm>
              <a:off x="1972150" y="2234225"/>
              <a:ext cx="61575" cy="97825"/>
            </a:xfrm>
            <a:custGeom>
              <a:avLst/>
              <a:gdLst/>
              <a:ahLst/>
              <a:cxnLst/>
              <a:rect l="l" t="t" r="r" b="b"/>
              <a:pathLst>
                <a:path w="2463" h="3913" extrusionOk="0">
                  <a:moveTo>
                    <a:pt x="238" y="1"/>
                  </a:moveTo>
                  <a:lnTo>
                    <a:pt x="0" y="90"/>
                  </a:lnTo>
                  <a:cubicBezTo>
                    <a:pt x="0" y="90"/>
                    <a:pt x="20" y="120"/>
                    <a:pt x="30" y="150"/>
                  </a:cubicBezTo>
                  <a:cubicBezTo>
                    <a:pt x="50" y="190"/>
                    <a:pt x="70" y="219"/>
                    <a:pt x="70" y="219"/>
                  </a:cubicBezTo>
                  <a:cubicBezTo>
                    <a:pt x="90" y="259"/>
                    <a:pt x="110" y="289"/>
                    <a:pt x="130" y="338"/>
                  </a:cubicBezTo>
                  <a:lnTo>
                    <a:pt x="238" y="587"/>
                  </a:lnTo>
                  <a:cubicBezTo>
                    <a:pt x="318" y="755"/>
                    <a:pt x="408" y="924"/>
                    <a:pt x="487" y="1093"/>
                  </a:cubicBezTo>
                  <a:cubicBezTo>
                    <a:pt x="567" y="1252"/>
                    <a:pt x="666" y="1421"/>
                    <a:pt x="745" y="1580"/>
                  </a:cubicBezTo>
                  <a:lnTo>
                    <a:pt x="1023" y="2066"/>
                  </a:lnTo>
                  <a:lnTo>
                    <a:pt x="1311" y="2553"/>
                  </a:lnTo>
                  <a:lnTo>
                    <a:pt x="1619" y="3019"/>
                  </a:lnTo>
                  <a:cubicBezTo>
                    <a:pt x="1728" y="3168"/>
                    <a:pt x="1837" y="3327"/>
                    <a:pt x="1946" y="3476"/>
                  </a:cubicBezTo>
                  <a:cubicBezTo>
                    <a:pt x="2056" y="3625"/>
                    <a:pt x="2175" y="3774"/>
                    <a:pt x="2284" y="3913"/>
                  </a:cubicBezTo>
                  <a:lnTo>
                    <a:pt x="2463" y="3754"/>
                  </a:lnTo>
                  <a:cubicBezTo>
                    <a:pt x="2334" y="3625"/>
                    <a:pt x="2215" y="3496"/>
                    <a:pt x="2085" y="3357"/>
                  </a:cubicBezTo>
                  <a:cubicBezTo>
                    <a:pt x="1966" y="3218"/>
                    <a:pt x="1847" y="3079"/>
                    <a:pt x="1738" y="2940"/>
                  </a:cubicBezTo>
                  <a:cubicBezTo>
                    <a:pt x="1629" y="2791"/>
                    <a:pt x="1509" y="2642"/>
                    <a:pt x="1410" y="2483"/>
                  </a:cubicBezTo>
                  <a:cubicBezTo>
                    <a:pt x="1311" y="2334"/>
                    <a:pt x="1202" y="2176"/>
                    <a:pt x="1112" y="2017"/>
                  </a:cubicBezTo>
                  <a:cubicBezTo>
                    <a:pt x="1023" y="1858"/>
                    <a:pt x="924" y="1699"/>
                    <a:pt x="845" y="1530"/>
                  </a:cubicBezTo>
                  <a:cubicBezTo>
                    <a:pt x="765" y="1361"/>
                    <a:pt x="686" y="1202"/>
                    <a:pt x="616" y="1033"/>
                  </a:cubicBezTo>
                  <a:cubicBezTo>
                    <a:pt x="547" y="855"/>
                    <a:pt x="477" y="686"/>
                    <a:pt x="417" y="517"/>
                  </a:cubicBezTo>
                  <a:lnTo>
                    <a:pt x="328" y="259"/>
                  </a:lnTo>
                  <a:cubicBezTo>
                    <a:pt x="318" y="210"/>
                    <a:pt x="298" y="170"/>
                    <a:pt x="278" y="120"/>
                  </a:cubicBezTo>
                  <a:cubicBezTo>
                    <a:pt x="278" y="120"/>
                    <a:pt x="269" y="100"/>
                    <a:pt x="258" y="60"/>
                  </a:cubicBez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32"/>
            <p:cNvSpPr/>
            <p:nvPr/>
          </p:nvSpPr>
          <p:spPr>
            <a:xfrm>
              <a:off x="1834125" y="2362325"/>
              <a:ext cx="22125" cy="31300"/>
            </a:xfrm>
            <a:custGeom>
              <a:avLst/>
              <a:gdLst/>
              <a:ahLst/>
              <a:cxnLst/>
              <a:rect l="l" t="t" r="r" b="b"/>
              <a:pathLst>
                <a:path w="885" h="1252" extrusionOk="0">
                  <a:moveTo>
                    <a:pt x="279" y="0"/>
                  </a:moveTo>
                  <a:lnTo>
                    <a:pt x="1" y="10"/>
                  </a:lnTo>
                  <a:cubicBezTo>
                    <a:pt x="40" y="79"/>
                    <a:pt x="71" y="139"/>
                    <a:pt x="100" y="189"/>
                  </a:cubicBezTo>
                  <a:lnTo>
                    <a:pt x="210" y="338"/>
                  </a:lnTo>
                  <a:cubicBezTo>
                    <a:pt x="269" y="437"/>
                    <a:pt x="338" y="527"/>
                    <a:pt x="398" y="626"/>
                  </a:cubicBezTo>
                  <a:cubicBezTo>
                    <a:pt x="448" y="715"/>
                    <a:pt x="507" y="814"/>
                    <a:pt x="557" y="914"/>
                  </a:cubicBezTo>
                  <a:cubicBezTo>
                    <a:pt x="587" y="973"/>
                    <a:pt x="607" y="1023"/>
                    <a:pt x="636" y="1083"/>
                  </a:cubicBezTo>
                  <a:cubicBezTo>
                    <a:pt x="666" y="1132"/>
                    <a:pt x="706" y="1202"/>
                    <a:pt x="755" y="1251"/>
                  </a:cubicBezTo>
                  <a:lnTo>
                    <a:pt x="885" y="1033"/>
                  </a:lnTo>
                  <a:cubicBezTo>
                    <a:pt x="865" y="993"/>
                    <a:pt x="825" y="993"/>
                    <a:pt x="785" y="953"/>
                  </a:cubicBezTo>
                  <a:cubicBezTo>
                    <a:pt x="755" y="924"/>
                    <a:pt x="716" y="884"/>
                    <a:pt x="686" y="844"/>
                  </a:cubicBezTo>
                  <a:cubicBezTo>
                    <a:pt x="616" y="755"/>
                    <a:pt x="547" y="666"/>
                    <a:pt x="488" y="566"/>
                  </a:cubicBezTo>
                  <a:cubicBezTo>
                    <a:pt x="428" y="467"/>
                    <a:pt x="378" y="377"/>
                    <a:pt x="338" y="269"/>
                  </a:cubicBezTo>
                  <a:cubicBezTo>
                    <a:pt x="318" y="218"/>
                    <a:pt x="299" y="169"/>
                    <a:pt x="289" y="130"/>
                  </a:cubicBezTo>
                  <a:cubicBezTo>
                    <a:pt x="279" y="79"/>
                    <a:pt x="279" y="4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32"/>
            <p:cNvSpPr/>
            <p:nvPr/>
          </p:nvSpPr>
          <p:spPr>
            <a:xfrm>
              <a:off x="1924475" y="2290100"/>
              <a:ext cx="50925" cy="38975"/>
            </a:xfrm>
            <a:custGeom>
              <a:avLst/>
              <a:gdLst/>
              <a:ahLst/>
              <a:cxnLst/>
              <a:rect l="l" t="t" r="r" b="b"/>
              <a:pathLst>
                <a:path w="2037" h="1559" extrusionOk="0">
                  <a:moveTo>
                    <a:pt x="1137" y="216"/>
                  </a:moveTo>
                  <a:cubicBezTo>
                    <a:pt x="1139" y="216"/>
                    <a:pt x="1141" y="216"/>
                    <a:pt x="1143" y="219"/>
                  </a:cubicBezTo>
                  <a:lnTo>
                    <a:pt x="1153" y="248"/>
                  </a:lnTo>
                  <a:lnTo>
                    <a:pt x="1203" y="338"/>
                  </a:lnTo>
                  <a:cubicBezTo>
                    <a:pt x="1302" y="506"/>
                    <a:pt x="1391" y="675"/>
                    <a:pt x="1501" y="844"/>
                  </a:cubicBezTo>
                  <a:cubicBezTo>
                    <a:pt x="1576" y="944"/>
                    <a:pt x="1646" y="1044"/>
                    <a:pt x="1723" y="1141"/>
                  </a:cubicBezTo>
                  <a:lnTo>
                    <a:pt x="1723" y="1141"/>
                  </a:lnTo>
                  <a:cubicBezTo>
                    <a:pt x="1596" y="1177"/>
                    <a:pt x="1469" y="1211"/>
                    <a:pt x="1342" y="1241"/>
                  </a:cubicBezTo>
                  <a:lnTo>
                    <a:pt x="1024" y="1311"/>
                  </a:lnTo>
                  <a:lnTo>
                    <a:pt x="696" y="1370"/>
                  </a:lnTo>
                  <a:lnTo>
                    <a:pt x="369" y="1410"/>
                  </a:lnTo>
                  <a:lnTo>
                    <a:pt x="259" y="1430"/>
                  </a:lnTo>
                  <a:lnTo>
                    <a:pt x="210" y="1430"/>
                  </a:lnTo>
                  <a:lnTo>
                    <a:pt x="190" y="1439"/>
                  </a:lnTo>
                  <a:lnTo>
                    <a:pt x="190" y="1439"/>
                  </a:lnTo>
                  <a:lnTo>
                    <a:pt x="199" y="1420"/>
                  </a:lnTo>
                  <a:cubicBezTo>
                    <a:pt x="210" y="1390"/>
                    <a:pt x="219" y="1360"/>
                    <a:pt x="239" y="1331"/>
                  </a:cubicBezTo>
                  <a:lnTo>
                    <a:pt x="269" y="1281"/>
                  </a:lnTo>
                  <a:cubicBezTo>
                    <a:pt x="289" y="1251"/>
                    <a:pt x="309" y="1231"/>
                    <a:pt x="319" y="1211"/>
                  </a:cubicBezTo>
                  <a:cubicBezTo>
                    <a:pt x="388" y="1132"/>
                    <a:pt x="468" y="1042"/>
                    <a:pt x="537" y="963"/>
                  </a:cubicBezTo>
                  <a:cubicBezTo>
                    <a:pt x="686" y="784"/>
                    <a:pt x="805" y="605"/>
                    <a:pt x="944" y="446"/>
                  </a:cubicBezTo>
                  <a:lnTo>
                    <a:pt x="1113" y="238"/>
                  </a:lnTo>
                  <a:cubicBezTo>
                    <a:pt x="1121" y="230"/>
                    <a:pt x="1129" y="216"/>
                    <a:pt x="1137" y="216"/>
                  </a:cubicBezTo>
                  <a:close/>
                  <a:moveTo>
                    <a:pt x="1163" y="0"/>
                  </a:moveTo>
                  <a:lnTo>
                    <a:pt x="1153" y="10"/>
                  </a:lnTo>
                  <a:lnTo>
                    <a:pt x="1133" y="29"/>
                  </a:lnTo>
                  <a:lnTo>
                    <a:pt x="1093" y="80"/>
                  </a:lnTo>
                  <a:lnTo>
                    <a:pt x="855" y="387"/>
                  </a:lnTo>
                  <a:cubicBezTo>
                    <a:pt x="726" y="556"/>
                    <a:pt x="597" y="735"/>
                    <a:pt x="458" y="894"/>
                  </a:cubicBezTo>
                  <a:cubicBezTo>
                    <a:pt x="388" y="983"/>
                    <a:pt x="309" y="1062"/>
                    <a:pt x="239" y="1152"/>
                  </a:cubicBezTo>
                  <a:cubicBezTo>
                    <a:pt x="219" y="1172"/>
                    <a:pt x="199" y="1192"/>
                    <a:pt x="190" y="1221"/>
                  </a:cubicBezTo>
                  <a:lnTo>
                    <a:pt x="130" y="1300"/>
                  </a:lnTo>
                  <a:cubicBezTo>
                    <a:pt x="91" y="1370"/>
                    <a:pt x="51" y="1430"/>
                    <a:pt x="31" y="1509"/>
                  </a:cubicBezTo>
                  <a:lnTo>
                    <a:pt x="1" y="1559"/>
                  </a:lnTo>
                  <a:lnTo>
                    <a:pt x="60" y="1559"/>
                  </a:lnTo>
                  <a:lnTo>
                    <a:pt x="170" y="1549"/>
                  </a:lnTo>
                  <a:lnTo>
                    <a:pt x="378" y="1539"/>
                  </a:lnTo>
                  <a:lnTo>
                    <a:pt x="716" y="1509"/>
                  </a:lnTo>
                  <a:lnTo>
                    <a:pt x="1044" y="1470"/>
                  </a:lnTo>
                  <a:lnTo>
                    <a:pt x="1361" y="1420"/>
                  </a:lnTo>
                  <a:cubicBezTo>
                    <a:pt x="1580" y="1390"/>
                    <a:pt x="1788" y="1350"/>
                    <a:pt x="2006" y="1300"/>
                  </a:cubicBezTo>
                  <a:cubicBezTo>
                    <a:pt x="2006" y="1300"/>
                    <a:pt x="1998" y="1255"/>
                    <a:pt x="1988" y="1198"/>
                  </a:cubicBezTo>
                  <a:lnTo>
                    <a:pt x="1988" y="1198"/>
                  </a:lnTo>
                  <a:lnTo>
                    <a:pt x="2037" y="1152"/>
                  </a:lnTo>
                  <a:cubicBezTo>
                    <a:pt x="2014" y="1129"/>
                    <a:pt x="1991" y="1106"/>
                    <a:pt x="1968" y="1083"/>
                  </a:cubicBezTo>
                  <a:lnTo>
                    <a:pt x="1968" y="1083"/>
                  </a:lnTo>
                  <a:lnTo>
                    <a:pt x="1967" y="1072"/>
                  </a:lnTo>
                  <a:cubicBezTo>
                    <a:pt x="1965" y="1073"/>
                    <a:pt x="1962" y="1074"/>
                    <a:pt x="1960" y="1074"/>
                  </a:cubicBezTo>
                  <a:lnTo>
                    <a:pt x="1960" y="1074"/>
                  </a:lnTo>
                  <a:cubicBezTo>
                    <a:pt x="1857" y="967"/>
                    <a:pt x="1755" y="854"/>
                    <a:pt x="1659" y="735"/>
                  </a:cubicBezTo>
                  <a:cubicBezTo>
                    <a:pt x="1540" y="585"/>
                    <a:pt x="1431" y="427"/>
                    <a:pt x="1322" y="268"/>
                  </a:cubicBezTo>
                  <a:cubicBezTo>
                    <a:pt x="1322" y="268"/>
                    <a:pt x="1302" y="228"/>
                    <a:pt x="1272" y="188"/>
                  </a:cubicBezTo>
                  <a:cubicBezTo>
                    <a:pt x="1252" y="149"/>
                    <a:pt x="1222" y="99"/>
                    <a:pt x="1222" y="99"/>
                  </a:cubicBezTo>
                  <a:lnTo>
                    <a:pt x="1172" y="10"/>
                  </a:lnTo>
                  <a:lnTo>
                    <a:pt x="116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32"/>
            <p:cNvSpPr/>
            <p:nvPr/>
          </p:nvSpPr>
          <p:spPr>
            <a:xfrm>
              <a:off x="1787725" y="2219100"/>
              <a:ext cx="109725" cy="45700"/>
            </a:xfrm>
            <a:custGeom>
              <a:avLst/>
              <a:gdLst/>
              <a:ahLst/>
              <a:cxnLst/>
              <a:rect l="l" t="t" r="r" b="b"/>
              <a:pathLst>
                <a:path w="4389" h="1828" extrusionOk="0">
                  <a:moveTo>
                    <a:pt x="30" y="0"/>
                  </a:moveTo>
                  <a:lnTo>
                    <a:pt x="0" y="298"/>
                  </a:lnTo>
                  <a:cubicBezTo>
                    <a:pt x="427" y="367"/>
                    <a:pt x="864" y="447"/>
                    <a:pt x="1311" y="486"/>
                  </a:cubicBezTo>
                  <a:cubicBezTo>
                    <a:pt x="1539" y="506"/>
                    <a:pt x="1757" y="526"/>
                    <a:pt x="1976" y="546"/>
                  </a:cubicBezTo>
                  <a:lnTo>
                    <a:pt x="2641" y="566"/>
                  </a:lnTo>
                  <a:cubicBezTo>
                    <a:pt x="2750" y="566"/>
                    <a:pt x="2860" y="576"/>
                    <a:pt x="2969" y="576"/>
                  </a:cubicBezTo>
                  <a:lnTo>
                    <a:pt x="3297" y="546"/>
                  </a:lnTo>
                  <a:lnTo>
                    <a:pt x="3634" y="526"/>
                  </a:lnTo>
                  <a:lnTo>
                    <a:pt x="3763" y="517"/>
                  </a:lnTo>
                  <a:lnTo>
                    <a:pt x="3783" y="517"/>
                  </a:lnTo>
                  <a:lnTo>
                    <a:pt x="3783" y="537"/>
                  </a:lnTo>
                  <a:lnTo>
                    <a:pt x="3793" y="586"/>
                  </a:lnTo>
                  <a:lnTo>
                    <a:pt x="3972" y="1212"/>
                  </a:lnTo>
                  <a:cubicBezTo>
                    <a:pt x="4031" y="1420"/>
                    <a:pt x="4101" y="1618"/>
                    <a:pt x="4171" y="1827"/>
                  </a:cubicBezTo>
                  <a:lnTo>
                    <a:pt x="4389" y="1748"/>
                  </a:lnTo>
                  <a:cubicBezTo>
                    <a:pt x="4310" y="1549"/>
                    <a:pt x="4230" y="1351"/>
                    <a:pt x="4151" y="1162"/>
                  </a:cubicBezTo>
                  <a:cubicBezTo>
                    <a:pt x="4071" y="954"/>
                    <a:pt x="4001" y="755"/>
                    <a:pt x="3932" y="546"/>
                  </a:cubicBezTo>
                  <a:lnTo>
                    <a:pt x="3912" y="486"/>
                  </a:lnTo>
                  <a:cubicBezTo>
                    <a:pt x="3902" y="467"/>
                    <a:pt x="3892" y="437"/>
                    <a:pt x="3892" y="437"/>
                  </a:cubicBezTo>
                  <a:cubicBezTo>
                    <a:pt x="3892" y="417"/>
                    <a:pt x="3892" y="387"/>
                    <a:pt x="3873" y="387"/>
                  </a:cubicBezTo>
                  <a:lnTo>
                    <a:pt x="3813" y="387"/>
                  </a:lnTo>
                  <a:lnTo>
                    <a:pt x="3614" y="407"/>
                  </a:lnTo>
                  <a:lnTo>
                    <a:pt x="3297" y="437"/>
                  </a:lnTo>
                  <a:lnTo>
                    <a:pt x="2969" y="467"/>
                  </a:lnTo>
                  <a:cubicBezTo>
                    <a:pt x="2937" y="470"/>
                    <a:pt x="2904" y="471"/>
                    <a:pt x="2872" y="471"/>
                  </a:cubicBezTo>
                  <a:cubicBezTo>
                    <a:pt x="2795" y="471"/>
                    <a:pt x="2718" y="464"/>
                    <a:pt x="2641" y="457"/>
                  </a:cubicBezTo>
                  <a:lnTo>
                    <a:pt x="1976" y="427"/>
                  </a:lnTo>
                  <a:cubicBezTo>
                    <a:pt x="1757" y="398"/>
                    <a:pt x="1539" y="367"/>
                    <a:pt x="1320" y="328"/>
                  </a:cubicBezTo>
                  <a:cubicBezTo>
                    <a:pt x="884" y="259"/>
                    <a:pt x="457" y="129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32"/>
            <p:cNvSpPr/>
            <p:nvPr/>
          </p:nvSpPr>
          <p:spPr>
            <a:xfrm>
              <a:off x="1782000" y="2121525"/>
              <a:ext cx="95100" cy="73000"/>
            </a:xfrm>
            <a:custGeom>
              <a:avLst/>
              <a:gdLst/>
              <a:ahLst/>
              <a:cxnLst/>
              <a:rect l="l" t="t" r="r" b="b"/>
              <a:pathLst>
                <a:path w="3804" h="2920" extrusionOk="0">
                  <a:moveTo>
                    <a:pt x="3575" y="1"/>
                  </a:moveTo>
                  <a:cubicBezTo>
                    <a:pt x="3565" y="219"/>
                    <a:pt x="3565" y="438"/>
                    <a:pt x="3555" y="656"/>
                  </a:cubicBezTo>
                  <a:cubicBezTo>
                    <a:pt x="3555" y="865"/>
                    <a:pt x="3565" y="1083"/>
                    <a:pt x="3575" y="1302"/>
                  </a:cubicBezTo>
                  <a:lnTo>
                    <a:pt x="3575" y="1351"/>
                  </a:lnTo>
                  <a:lnTo>
                    <a:pt x="3575" y="1371"/>
                  </a:lnTo>
                  <a:lnTo>
                    <a:pt x="3555" y="1371"/>
                  </a:lnTo>
                  <a:lnTo>
                    <a:pt x="3426" y="1401"/>
                  </a:lnTo>
                  <a:lnTo>
                    <a:pt x="3098" y="1470"/>
                  </a:lnTo>
                  <a:lnTo>
                    <a:pt x="2781" y="1550"/>
                  </a:lnTo>
                  <a:cubicBezTo>
                    <a:pt x="2672" y="1570"/>
                    <a:pt x="2573" y="1609"/>
                    <a:pt x="2463" y="1640"/>
                  </a:cubicBezTo>
                  <a:lnTo>
                    <a:pt x="1838" y="1848"/>
                  </a:lnTo>
                  <a:cubicBezTo>
                    <a:pt x="1629" y="1927"/>
                    <a:pt x="1421" y="2017"/>
                    <a:pt x="1212" y="2096"/>
                  </a:cubicBezTo>
                  <a:cubicBezTo>
                    <a:pt x="805" y="2255"/>
                    <a:pt x="398" y="2463"/>
                    <a:pt x="1" y="2642"/>
                  </a:cubicBezTo>
                  <a:lnTo>
                    <a:pt x="120" y="2920"/>
                  </a:lnTo>
                  <a:cubicBezTo>
                    <a:pt x="298" y="2801"/>
                    <a:pt x="487" y="2682"/>
                    <a:pt x="676" y="2563"/>
                  </a:cubicBezTo>
                  <a:cubicBezTo>
                    <a:pt x="874" y="2443"/>
                    <a:pt x="1063" y="2344"/>
                    <a:pt x="1271" y="2245"/>
                  </a:cubicBezTo>
                  <a:cubicBezTo>
                    <a:pt x="1470" y="2146"/>
                    <a:pt x="1669" y="2046"/>
                    <a:pt x="1867" y="1967"/>
                  </a:cubicBezTo>
                  <a:lnTo>
                    <a:pt x="2493" y="1748"/>
                  </a:lnTo>
                  <a:cubicBezTo>
                    <a:pt x="2592" y="1719"/>
                    <a:pt x="2701" y="1669"/>
                    <a:pt x="2801" y="1649"/>
                  </a:cubicBezTo>
                  <a:lnTo>
                    <a:pt x="3129" y="1580"/>
                  </a:lnTo>
                  <a:lnTo>
                    <a:pt x="3446" y="1520"/>
                  </a:lnTo>
                  <a:lnTo>
                    <a:pt x="3635" y="1490"/>
                  </a:lnTo>
                  <a:lnTo>
                    <a:pt x="3704" y="1470"/>
                  </a:lnTo>
                  <a:cubicBezTo>
                    <a:pt x="3714" y="1461"/>
                    <a:pt x="3704" y="1441"/>
                    <a:pt x="3704" y="1421"/>
                  </a:cubicBezTo>
                  <a:lnTo>
                    <a:pt x="3714" y="1302"/>
                  </a:lnTo>
                  <a:cubicBezTo>
                    <a:pt x="3724" y="1083"/>
                    <a:pt x="3724" y="865"/>
                    <a:pt x="3744" y="656"/>
                  </a:cubicBezTo>
                  <a:cubicBezTo>
                    <a:pt x="3764" y="438"/>
                    <a:pt x="3784" y="230"/>
                    <a:pt x="3804" y="21"/>
                  </a:cubicBezTo>
                  <a:lnTo>
                    <a:pt x="35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32"/>
            <p:cNvSpPr/>
            <p:nvPr/>
          </p:nvSpPr>
          <p:spPr>
            <a:xfrm>
              <a:off x="1933425" y="2125000"/>
              <a:ext cx="22850" cy="118950"/>
            </a:xfrm>
            <a:custGeom>
              <a:avLst/>
              <a:gdLst/>
              <a:ahLst/>
              <a:cxnLst/>
              <a:rect l="l" t="t" r="r" b="b"/>
              <a:pathLst>
                <a:path w="914" h="4758" extrusionOk="0">
                  <a:moveTo>
                    <a:pt x="0" y="1"/>
                  </a:moveTo>
                  <a:lnTo>
                    <a:pt x="11" y="160"/>
                  </a:lnTo>
                  <a:cubicBezTo>
                    <a:pt x="20" y="199"/>
                    <a:pt x="20" y="249"/>
                    <a:pt x="20" y="299"/>
                  </a:cubicBezTo>
                  <a:lnTo>
                    <a:pt x="30" y="597"/>
                  </a:lnTo>
                  <a:cubicBezTo>
                    <a:pt x="40" y="805"/>
                    <a:pt x="50" y="1004"/>
                    <a:pt x="60" y="1203"/>
                  </a:cubicBezTo>
                  <a:cubicBezTo>
                    <a:pt x="80" y="1401"/>
                    <a:pt x="100" y="1600"/>
                    <a:pt x="119" y="1808"/>
                  </a:cubicBezTo>
                  <a:cubicBezTo>
                    <a:pt x="139" y="2007"/>
                    <a:pt x="169" y="2205"/>
                    <a:pt x="189" y="2404"/>
                  </a:cubicBezTo>
                  <a:cubicBezTo>
                    <a:pt x="209" y="2602"/>
                    <a:pt x="249" y="2801"/>
                    <a:pt x="278" y="2999"/>
                  </a:cubicBezTo>
                  <a:lnTo>
                    <a:pt x="397" y="3595"/>
                  </a:lnTo>
                  <a:cubicBezTo>
                    <a:pt x="437" y="3794"/>
                    <a:pt x="487" y="3983"/>
                    <a:pt x="527" y="4181"/>
                  </a:cubicBezTo>
                  <a:cubicBezTo>
                    <a:pt x="576" y="4380"/>
                    <a:pt x="636" y="4568"/>
                    <a:pt x="686" y="4757"/>
                  </a:cubicBezTo>
                  <a:lnTo>
                    <a:pt x="914" y="4687"/>
                  </a:lnTo>
                  <a:cubicBezTo>
                    <a:pt x="845" y="4499"/>
                    <a:pt x="765" y="4320"/>
                    <a:pt x="706" y="4131"/>
                  </a:cubicBezTo>
                  <a:lnTo>
                    <a:pt x="527" y="3566"/>
                  </a:lnTo>
                  <a:cubicBezTo>
                    <a:pt x="487" y="3367"/>
                    <a:pt x="428" y="3178"/>
                    <a:pt x="388" y="2980"/>
                  </a:cubicBezTo>
                  <a:cubicBezTo>
                    <a:pt x="358" y="2781"/>
                    <a:pt x="318" y="2593"/>
                    <a:pt x="289" y="2394"/>
                  </a:cubicBezTo>
                  <a:cubicBezTo>
                    <a:pt x="269" y="2196"/>
                    <a:pt x="239" y="1997"/>
                    <a:pt x="229" y="1798"/>
                  </a:cubicBezTo>
                  <a:cubicBezTo>
                    <a:pt x="219" y="1600"/>
                    <a:pt x="199" y="1391"/>
                    <a:pt x="199" y="1192"/>
                  </a:cubicBezTo>
                  <a:cubicBezTo>
                    <a:pt x="209" y="994"/>
                    <a:pt x="209" y="795"/>
                    <a:pt x="219" y="597"/>
                  </a:cubicBezTo>
                  <a:lnTo>
                    <a:pt x="239" y="299"/>
                  </a:lnTo>
                  <a:cubicBezTo>
                    <a:pt x="249" y="259"/>
                    <a:pt x="239" y="199"/>
                    <a:pt x="239" y="150"/>
                  </a:cubicBezTo>
                  <a:lnTo>
                    <a:pt x="249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32"/>
            <p:cNvSpPr/>
            <p:nvPr/>
          </p:nvSpPr>
          <p:spPr>
            <a:xfrm>
              <a:off x="1956250" y="2126250"/>
              <a:ext cx="21625" cy="110250"/>
            </a:xfrm>
            <a:custGeom>
              <a:avLst/>
              <a:gdLst/>
              <a:ahLst/>
              <a:cxnLst/>
              <a:rect l="l" t="t" r="r" b="b"/>
              <a:pathLst>
                <a:path w="865" h="4410" extrusionOk="0">
                  <a:moveTo>
                    <a:pt x="1" y="1"/>
                  </a:moveTo>
                  <a:lnTo>
                    <a:pt x="21" y="140"/>
                  </a:lnTo>
                  <a:cubicBezTo>
                    <a:pt x="21" y="189"/>
                    <a:pt x="31" y="229"/>
                    <a:pt x="31" y="279"/>
                  </a:cubicBezTo>
                  <a:lnTo>
                    <a:pt x="40" y="557"/>
                  </a:lnTo>
                  <a:cubicBezTo>
                    <a:pt x="51" y="736"/>
                    <a:pt x="60" y="924"/>
                    <a:pt x="71" y="1113"/>
                  </a:cubicBezTo>
                  <a:cubicBezTo>
                    <a:pt x="80" y="1301"/>
                    <a:pt x="100" y="1480"/>
                    <a:pt x="120" y="1669"/>
                  </a:cubicBezTo>
                  <a:cubicBezTo>
                    <a:pt x="140" y="1857"/>
                    <a:pt x="170" y="2036"/>
                    <a:pt x="190" y="2225"/>
                  </a:cubicBezTo>
                  <a:cubicBezTo>
                    <a:pt x="210" y="2413"/>
                    <a:pt x="249" y="2592"/>
                    <a:pt x="269" y="2781"/>
                  </a:cubicBezTo>
                  <a:cubicBezTo>
                    <a:pt x="299" y="2960"/>
                    <a:pt x="349" y="3138"/>
                    <a:pt x="378" y="3327"/>
                  </a:cubicBezTo>
                  <a:cubicBezTo>
                    <a:pt x="408" y="3505"/>
                    <a:pt x="457" y="3684"/>
                    <a:pt x="497" y="3873"/>
                  </a:cubicBezTo>
                  <a:cubicBezTo>
                    <a:pt x="537" y="4052"/>
                    <a:pt x="596" y="4231"/>
                    <a:pt x="647" y="4409"/>
                  </a:cubicBezTo>
                  <a:lnTo>
                    <a:pt x="865" y="4330"/>
                  </a:lnTo>
                  <a:cubicBezTo>
                    <a:pt x="805" y="4161"/>
                    <a:pt x="735" y="3992"/>
                    <a:pt x="676" y="3814"/>
                  </a:cubicBezTo>
                  <a:cubicBezTo>
                    <a:pt x="627" y="3644"/>
                    <a:pt x="557" y="3466"/>
                    <a:pt x="508" y="3297"/>
                  </a:cubicBezTo>
                  <a:cubicBezTo>
                    <a:pt x="468" y="3119"/>
                    <a:pt x="418" y="2940"/>
                    <a:pt x="378" y="2751"/>
                  </a:cubicBezTo>
                  <a:cubicBezTo>
                    <a:pt x="349" y="2572"/>
                    <a:pt x="309" y="2393"/>
                    <a:pt x="289" y="2215"/>
                  </a:cubicBezTo>
                  <a:cubicBezTo>
                    <a:pt x="269" y="2026"/>
                    <a:pt x="239" y="1848"/>
                    <a:pt x="230" y="1659"/>
                  </a:cubicBezTo>
                  <a:cubicBezTo>
                    <a:pt x="219" y="1470"/>
                    <a:pt x="210" y="1292"/>
                    <a:pt x="210" y="1103"/>
                  </a:cubicBezTo>
                  <a:cubicBezTo>
                    <a:pt x="210" y="924"/>
                    <a:pt x="219" y="736"/>
                    <a:pt x="219" y="557"/>
                  </a:cubicBezTo>
                  <a:lnTo>
                    <a:pt x="249" y="279"/>
                  </a:lnTo>
                  <a:lnTo>
                    <a:pt x="249" y="140"/>
                  </a:lnTo>
                  <a:lnTo>
                    <a:pt x="249" y="1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32"/>
            <p:cNvSpPr/>
            <p:nvPr/>
          </p:nvSpPr>
          <p:spPr>
            <a:xfrm>
              <a:off x="1780500" y="2189800"/>
              <a:ext cx="10450" cy="35775"/>
            </a:xfrm>
            <a:custGeom>
              <a:avLst/>
              <a:gdLst/>
              <a:ahLst/>
              <a:cxnLst/>
              <a:rect l="l" t="t" r="r" b="b"/>
              <a:pathLst>
                <a:path w="418" h="1431" extrusionOk="0">
                  <a:moveTo>
                    <a:pt x="1" y="1"/>
                  </a:moveTo>
                  <a:cubicBezTo>
                    <a:pt x="11" y="70"/>
                    <a:pt x="11" y="140"/>
                    <a:pt x="21" y="199"/>
                  </a:cubicBezTo>
                  <a:lnTo>
                    <a:pt x="61" y="378"/>
                  </a:lnTo>
                  <a:cubicBezTo>
                    <a:pt x="80" y="497"/>
                    <a:pt x="111" y="606"/>
                    <a:pt x="130" y="716"/>
                  </a:cubicBezTo>
                  <a:cubicBezTo>
                    <a:pt x="140" y="824"/>
                    <a:pt x="160" y="934"/>
                    <a:pt x="160" y="1043"/>
                  </a:cubicBezTo>
                  <a:cubicBezTo>
                    <a:pt x="170" y="1102"/>
                    <a:pt x="170" y="1162"/>
                    <a:pt x="170" y="1222"/>
                  </a:cubicBezTo>
                  <a:cubicBezTo>
                    <a:pt x="190" y="1292"/>
                    <a:pt x="190" y="1371"/>
                    <a:pt x="219" y="1431"/>
                  </a:cubicBezTo>
                  <a:lnTo>
                    <a:pt x="418" y="1281"/>
                  </a:lnTo>
                  <a:cubicBezTo>
                    <a:pt x="418" y="1232"/>
                    <a:pt x="378" y="1212"/>
                    <a:pt x="358" y="1172"/>
                  </a:cubicBezTo>
                  <a:cubicBezTo>
                    <a:pt x="339" y="1122"/>
                    <a:pt x="329" y="1073"/>
                    <a:pt x="309" y="1023"/>
                  </a:cubicBezTo>
                  <a:cubicBezTo>
                    <a:pt x="279" y="914"/>
                    <a:pt x="250" y="805"/>
                    <a:pt x="239" y="696"/>
                  </a:cubicBezTo>
                  <a:cubicBezTo>
                    <a:pt x="219" y="577"/>
                    <a:pt x="200" y="477"/>
                    <a:pt x="210" y="368"/>
                  </a:cubicBezTo>
                  <a:cubicBezTo>
                    <a:pt x="210" y="308"/>
                    <a:pt x="210" y="259"/>
                    <a:pt x="219" y="209"/>
                  </a:cubicBezTo>
                  <a:cubicBezTo>
                    <a:pt x="230" y="160"/>
                    <a:pt x="250" y="129"/>
                    <a:pt x="259" y="9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32"/>
            <p:cNvSpPr/>
            <p:nvPr/>
          </p:nvSpPr>
          <p:spPr>
            <a:xfrm>
              <a:off x="1876825" y="2168700"/>
              <a:ext cx="50925" cy="38250"/>
            </a:xfrm>
            <a:custGeom>
              <a:avLst/>
              <a:gdLst/>
              <a:ahLst/>
              <a:cxnLst/>
              <a:rect l="l" t="t" r="r" b="b"/>
              <a:pathLst>
                <a:path w="2037" h="1530" extrusionOk="0">
                  <a:moveTo>
                    <a:pt x="1557" y="186"/>
                  </a:moveTo>
                  <a:cubicBezTo>
                    <a:pt x="1559" y="186"/>
                    <a:pt x="1560" y="187"/>
                    <a:pt x="1560" y="189"/>
                  </a:cubicBezTo>
                  <a:lnTo>
                    <a:pt x="1569" y="229"/>
                  </a:lnTo>
                  <a:lnTo>
                    <a:pt x="1580" y="328"/>
                  </a:lnTo>
                  <a:cubicBezTo>
                    <a:pt x="1609" y="517"/>
                    <a:pt x="1619" y="715"/>
                    <a:pt x="1659" y="904"/>
                  </a:cubicBezTo>
                  <a:cubicBezTo>
                    <a:pt x="1684" y="1028"/>
                    <a:pt x="1712" y="1147"/>
                    <a:pt x="1744" y="1266"/>
                  </a:cubicBezTo>
                  <a:lnTo>
                    <a:pt x="1744" y="1266"/>
                  </a:lnTo>
                  <a:cubicBezTo>
                    <a:pt x="1616" y="1248"/>
                    <a:pt x="1487" y="1230"/>
                    <a:pt x="1361" y="1212"/>
                  </a:cubicBezTo>
                  <a:lnTo>
                    <a:pt x="1033" y="1162"/>
                  </a:lnTo>
                  <a:lnTo>
                    <a:pt x="715" y="1083"/>
                  </a:lnTo>
                  <a:lnTo>
                    <a:pt x="398" y="1004"/>
                  </a:lnTo>
                  <a:lnTo>
                    <a:pt x="289" y="973"/>
                  </a:lnTo>
                  <a:lnTo>
                    <a:pt x="239" y="954"/>
                  </a:lnTo>
                  <a:lnTo>
                    <a:pt x="219" y="954"/>
                  </a:lnTo>
                  <a:lnTo>
                    <a:pt x="229" y="934"/>
                  </a:lnTo>
                  <a:cubicBezTo>
                    <a:pt x="249" y="914"/>
                    <a:pt x="278" y="894"/>
                    <a:pt x="298" y="874"/>
                  </a:cubicBezTo>
                  <a:lnTo>
                    <a:pt x="358" y="834"/>
                  </a:lnTo>
                  <a:cubicBezTo>
                    <a:pt x="378" y="825"/>
                    <a:pt x="408" y="805"/>
                    <a:pt x="428" y="795"/>
                  </a:cubicBezTo>
                  <a:cubicBezTo>
                    <a:pt x="517" y="745"/>
                    <a:pt x="626" y="695"/>
                    <a:pt x="726" y="646"/>
                  </a:cubicBezTo>
                  <a:cubicBezTo>
                    <a:pt x="924" y="547"/>
                    <a:pt x="1103" y="428"/>
                    <a:pt x="1302" y="328"/>
                  </a:cubicBezTo>
                  <a:lnTo>
                    <a:pt x="1530" y="199"/>
                  </a:lnTo>
                  <a:cubicBezTo>
                    <a:pt x="1538" y="199"/>
                    <a:pt x="1552" y="186"/>
                    <a:pt x="1557" y="186"/>
                  </a:cubicBezTo>
                  <a:close/>
                  <a:moveTo>
                    <a:pt x="1659" y="0"/>
                  </a:moveTo>
                  <a:lnTo>
                    <a:pt x="1629" y="20"/>
                  </a:lnTo>
                  <a:lnTo>
                    <a:pt x="1580" y="50"/>
                  </a:lnTo>
                  <a:lnTo>
                    <a:pt x="1242" y="239"/>
                  </a:lnTo>
                  <a:cubicBezTo>
                    <a:pt x="1053" y="338"/>
                    <a:pt x="865" y="467"/>
                    <a:pt x="676" y="556"/>
                  </a:cubicBezTo>
                  <a:lnTo>
                    <a:pt x="378" y="706"/>
                  </a:lnTo>
                  <a:cubicBezTo>
                    <a:pt x="348" y="715"/>
                    <a:pt x="328" y="735"/>
                    <a:pt x="298" y="745"/>
                  </a:cubicBezTo>
                  <a:lnTo>
                    <a:pt x="219" y="805"/>
                  </a:lnTo>
                  <a:cubicBezTo>
                    <a:pt x="159" y="845"/>
                    <a:pt x="100" y="894"/>
                    <a:pt x="40" y="954"/>
                  </a:cubicBezTo>
                  <a:lnTo>
                    <a:pt x="0" y="993"/>
                  </a:lnTo>
                  <a:cubicBezTo>
                    <a:pt x="11" y="1004"/>
                    <a:pt x="31" y="1004"/>
                    <a:pt x="50" y="1013"/>
                  </a:cubicBezTo>
                  <a:lnTo>
                    <a:pt x="159" y="1053"/>
                  </a:lnTo>
                  <a:lnTo>
                    <a:pt x="358" y="1123"/>
                  </a:lnTo>
                  <a:lnTo>
                    <a:pt x="676" y="1212"/>
                  </a:lnTo>
                  <a:lnTo>
                    <a:pt x="993" y="1311"/>
                  </a:lnTo>
                  <a:lnTo>
                    <a:pt x="1311" y="1390"/>
                  </a:lnTo>
                  <a:cubicBezTo>
                    <a:pt x="1520" y="1440"/>
                    <a:pt x="1728" y="1490"/>
                    <a:pt x="1947" y="1529"/>
                  </a:cubicBezTo>
                  <a:lnTo>
                    <a:pt x="1965" y="1418"/>
                  </a:lnTo>
                  <a:lnTo>
                    <a:pt x="1965" y="1418"/>
                  </a:lnTo>
                  <a:lnTo>
                    <a:pt x="2036" y="1390"/>
                  </a:lnTo>
                  <a:cubicBezTo>
                    <a:pt x="2022" y="1361"/>
                    <a:pt x="2009" y="1332"/>
                    <a:pt x="1996" y="1302"/>
                  </a:cubicBezTo>
                  <a:lnTo>
                    <a:pt x="1996" y="1302"/>
                  </a:lnTo>
                  <a:cubicBezTo>
                    <a:pt x="1997" y="1302"/>
                    <a:pt x="1997" y="1301"/>
                    <a:pt x="1997" y="1301"/>
                  </a:cubicBezTo>
                  <a:cubicBezTo>
                    <a:pt x="1996" y="1301"/>
                    <a:pt x="1996" y="1301"/>
                    <a:pt x="1996" y="1301"/>
                  </a:cubicBezTo>
                  <a:lnTo>
                    <a:pt x="1996" y="1301"/>
                  </a:lnTo>
                  <a:cubicBezTo>
                    <a:pt x="1936" y="1162"/>
                    <a:pt x="1887" y="1020"/>
                    <a:pt x="1838" y="865"/>
                  </a:cubicBezTo>
                  <a:cubicBezTo>
                    <a:pt x="1788" y="686"/>
                    <a:pt x="1758" y="497"/>
                    <a:pt x="1719" y="309"/>
                  </a:cubicBezTo>
                  <a:lnTo>
                    <a:pt x="1699" y="209"/>
                  </a:lnTo>
                  <a:cubicBezTo>
                    <a:pt x="1699" y="170"/>
                    <a:pt x="1688" y="120"/>
                    <a:pt x="1688" y="120"/>
                  </a:cubicBezTo>
                  <a:lnTo>
                    <a:pt x="1679" y="11"/>
                  </a:lnTo>
                  <a:lnTo>
                    <a:pt x="16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0" name="Google Shape;13400;p32"/>
            <p:cNvSpPr/>
            <p:nvPr/>
          </p:nvSpPr>
          <p:spPr>
            <a:xfrm>
              <a:off x="1789450" y="2039875"/>
              <a:ext cx="89150" cy="82175"/>
            </a:xfrm>
            <a:custGeom>
              <a:avLst/>
              <a:gdLst/>
              <a:ahLst/>
              <a:cxnLst/>
              <a:rect l="l" t="t" r="r" b="b"/>
              <a:pathLst>
                <a:path w="3566" h="3287" extrusionOk="0">
                  <a:moveTo>
                    <a:pt x="150" y="1"/>
                  </a:moveTo>
                  <a:lnTo>
                    <a:pt x="0" y="268"/>
                  </a:lnTo>
                  <a:cubicBezTo>
                    <a:pt x="378" y="497"/>
                    <a:pt x="755" y="735"/>
                    <a:pt x="1152" y="943"/>
                  </a:cubicBezTo>
                  <a:cubicBezTo>
                    <a:pt x="1351" y="1043"/>
                    <a:pt x="1540" y="1152"/>
                    <a:pt x="1738" y="1252"/>
                  </a:cubicBezTo>
                  <a:lnTo>
                    <a:pt x="2344" y="1519"/>
                  </a:lnTo>
                  <a:cubicBezTo>
                    <a:pt x="2443" y="1569"/>
                    <a:pt x="2542" y="1619"/>
                    <a:pt x="2652" y="1649"/>
                  </a:cubicBezTo>
                  <a:lnTo>
                    <a:pt x="2959" y="1758"/>
                  </a:lnTo>
                  <a:lnTo>
                    <a:pt x="3277" y="1867"/>
                  </a:lnTo>
                  <a:lnTo>
                    <a:pt x="3406" y="1907"/>
                  </a:lnTo>
                  <a:lnTo>
                    <a:pt x="3426" y="1916"/>
                  </a:lnTo>
                  <a:cubicBezTo>
                    <a:pt x="3426" y="1916"/>
                    <a:pt x="3416" y="1927"/>
                    <a:pt x="3416" y="1936"/>
                  </a:cubicBezTo>
                  <a:lnTo>
                    <a:pt x="3416" y="1976"/>
                  </a:lnTo>
                  <a:cubicBezTo>
                    <a:pt x="3387" y="2194"/>
                    <a:pt x="3347" y="2413"/>
                    <a:pt x="3327" y="2622"/>
                  </a:cubicBezTo>
                  <a:cubicBezTo>
                    <a:pt x="3307" y="2840"/>
                    <a:pt x="3297" y="3059"/>
                    <a:pt x="3277" y="3267"/>
                  </a:cubicBezTo>
                  <a:lnTo>
                    <a:pt x="3506" y="3287"/>
                  </a:lnTo>
                  <a:cubicBezTo>
                    <a:pt x="3506" y="3068"/>
                    <a:pt x="3515" y="2860"/>
                    <a:pt x="3515" y="2642"/>
                  </a:cubicBezTo>
                  <a:cubicBezTo>
                    <a:pt x="3515" y="2423"/>
                    <a:pt x="3535" y="2214"/>
                    <a:pt x="3545" y="1996"/>
                  </a:cubicBezTo>
                  <a:lnTo>
                    <a:pt x="3555" y="1877"/>
                  </a:lnTo>
                  <a:cubicBezTo>
                    <a:pt x="3555" y="1857"/>
                    <a:pt x="3565" y="1837"/>
                    <a:pt x="3555" y="1817"/>
                  </a:cubicBezTo>
                  <a:lnTo>
                    <a:pt x="3495" y="1808"/>
                  </a:lnTo>
                  <a:lnTo>
                    <a:pt x="3307" y="1748"/>
                  </a:lnTo>
                  <a:lnTo>
                    <a:pt x="2999" y="1649"/>
                  </a:lnTo>
                  <a:lnTo>
                    <a:pt x="2681" y="1549"/>
                  </a:lnTo>
                  <a:cubicBezTo>
                    <a:pt x="2582" y="1519"/>
                    <a:pt x="2483" y="1470"/>
                    <a:pt x="2383" y="1420"/>
                  </a:cubicBezTo>
                  <a:lnTo>
                    <a:pt x="1788" y="1142"/>
                  </a:lnTo>
                  <a:cubicBezTo>
                    <a:pt x="1599" y="1033"/>
                    <a:pt x="1410" y="914"/>
                    <a:pt x="1222" y="795"/>
                  </a:cubicBezTo>
                  <a:cubicBezTo>
                    <a:pt x="1033" y="685"/>
                    <a:pt x="845" y="557"/>
                    <a:pt x="666" y="418"/>
                  </a:cubicBezTo>
                  <a:cubicBezTo>
                    <a:pt x="487" y="288"/>
                    <a:pt x="318" y="140"/>
                    <a:pt x="1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1" name="Google Shape;13401;p32"/>
            <p:cNvSpPr/>
            <p:nvPr/>
          </p:nvSpPr>
          <p:spPr>
            <a:xfrm>
              <a:off x="1799150" y="1981525"/>
              <a:ext cx="113200" cy="35050"/>
            </a:xfrm>
            <a:custGeom>
              <a:avLst/>
              <a:gdLst/>
              <a:ahLst/>
              <a:cxnLst/>
              <a:rect l="l" t="t" r="r" b="b"/>
              <a:pathLst>
                <a:path w="4528" h="1402" extrusionOk="0">
                  <a:moveTo>
                    <a:pt x="4309" y="1"/>
                  </a:moveTo>
                  <a:cubicBezTo>
                    <a:pt x="4230" y="190"/>
                    <a:pt x="4140" y="388"/>
                    <a:pt x="4051" y="587"/>
                  </a:cubicBezTo>
                  <a:cubicBezTo>
                    <a:pt x="3972" y="795"/>
                    <a:pt x="3892" y="994"/>
                    <a:pt x="3813" y="1192"/>
                  </a:cubicBezTo>
                  <a:lnTo>
                    <a:pt x="3793" y="1242"/>
                  </a:lnTo>
                  <a:lnTo>
                    <a:pt x="3793" y="1252"/>
                  </a:lnTo>
                  <a:lnTo>
                    <a:pt x="3773" y="1252"/>
                  </a:lnTo>
                  <a:lnTo>
                    <a:pt x="3644" y="1232"/>
                  </a:lnTo>
                  <a:lnTo>
                    <a:pt x="3316" y="1172"/>
                  </a:lnTo>
                  <a:lnTo>
                    <a:pt x="2988" y="1123"/>
                  </a:lnTo>
                  <a:cubicBezTo>
                    <a:pt x="2879" y="1103"/>
                    <a:pt x="2770" y="1103"/>
                    <a:pt x="2661" y="1083"/>
                  </a:cubicBezTo>
                  <a:lnTo>
                    <a:pt x="1995" y="1044"/>
                  </a:lnTo>
                  <a:cubicBezTo>
                    <a:pt x="1777" y="1033"/>
                    <a:pt x="1558" y="1033"/>
                    <a:pt x="1331" y="1033"/>
                  </a:cubicBezTo>
                  <a:cubicBezTo>
                    <a:pt x="1271" y="1032"/>
                    <a:pt x="1211" y="1032"/>
                    <a:pt x="1152" y="1032"/>
                  </a:cubicBezTo>
                  <a:cubicBezTo>
                    <a:pt x="766" y="1032"/>
                    <a:pt x="387" y="1056"/>
                    <a:pt x="0" y="1073"/>
                  </a:cubicBezTo>
                  <a:lnTo>
                    <a:pt x="0" y="1371"/>
                  </a:lnTo>
                  <a:cubicBezTo>
                    <a:pt x="446" y="1292"/>
                    <a:pt x="883" y="1212"/>
                    <a:pt x="1320" y="1192"/>
                  </a:cubicBezTo>
                  <a:cubicBezTo>
                    <a:pt x="1549" y="1172"/>
                    <a:pt x="1767" y="1163"/>
                    <a:pt x="1986" y="1163"/>
                  </a:cubicBezTo>
                  <a:lnTo>
                    <a:pt x="2651" y="1192"/>
                  </a:lnTo>
                  <a:cubicBezTo>
                    <a:pt x="2760" y="1203"/>
                    <a:pt x="2869" y="1203"/>
                    <a:pt x="2979" y="1222"/>
                  </a:cubicBezTo>
                  <a:lnTo>
                    <a:pt x="3296" y="1282"/>
                  </a:lnTo>
                  <a:lnTo>
                    <a:pt x="3614" y="1351"/>
                  </a:lnTo>
                  <a:lnTo>
                    <a:pt x="3802" y="1391"/>
                  </a:lnTo>
                  <a:lnTo>
                    <a:pt x="3872" y="1401"/>
                  </a:lnTo>
                  <a:cubicBezTo>
                    <a:pt x="3882" y="1401"/>
                    <a:pt x="3882" y="1371"/>
                    <a:pt x="3892" y="1351"/>
                  </a:cubicBezTo>
                  <a:cubicBezTo>
                    <a:pt x="3892" y="1351"/>
                    <a:pt x="3902" y="1322"/>
                    <a:pt x="3922" y="1302"/>
                  </a:cubicBezTo>
                  <a:lnTo>
                    <a:pt x="3941" y="1242"/>
                  </a:lnTo>
                  <a:cubicBezTo>
                    <a:pt x="4031" y="1053"/>
                    <a:pt x="4131" y="855"/>
                    <a:pt x="4219" y="666"/>
                  </a:cubicBezTo>
                  <a:cubicBezTo>
                    <a:pt x="4319" y="477"/>
                    <a:pt x="4418" y="289"/>
                    <a:pt x="4528" y="100"/>
                  </a:cubicBezTo>
                  <a:lnTo>
                    <a:pt x="43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32"/>
            <p:cNvSpPr/>
            <p:nvPr/>
          </p:nvSpPr>
          <p:spPr>
            <a:xfrm>
              <a:off x="1933425" y="2008350"/>
              <a:ext cx="35275" cy="116950"/>
            </a:xfrm>
            <a:custGeom>
              <a:avLst/>
              <a:gdLst/>
              <a:ahLst/>
              <a:cxnLst/>
              <a:rect l="l" t="t" r="r" b="b"/>
              <a:pathLst>
                <a:path w="1411" h="4678" extrusionOk="0">
                  <a:moveTo>
                    <a:pt x="1182" y="0"/>
                  </a:moveTo>
                  <a:lnTo>
                    <a:pt x="1132" y="149"/>
                  </a:lnTo>
                  <a:cubicBezTo>
                    <a:pt x="1123" y="189"/>
                    <a:pt x="1112" y="238"/>
                    <a:pt x="1092" y="288"/>
                  </a:cubicBezTo>
                  <a:cubicBezTo>
                    <a:pt x="1092" y="288"/>
                    <a:pt x="1063" y="358"/>
                    <a:pt x="1033" y="417"/>
                  </a:cubicBezTo>
                  <a:cubicBezTo>
                    <a:pt x="1003" y="487"/>
                    <a:pt x="984" y="567"/>
                    <a:pt x="984" y="567"/>
                  </a:cubicBezTo>
                  <a:cubicBezTo>
                    <a:pt x="914" y="755"/>
                    <a:pt x="845" y="933"/>
                    <a:pt x="785" y="1132"/>
                  </a:cubicBezTo>
                  <a:cubicBezTo>
                    <a:pt x="725" y="1321"/>
                    <a:pt x="656" y="1509"/>
                    <a:pt x="606" y="1708"/>
                  </a:cubicBezTo>
                  <a:cubicBezTo>
                    <a:pt x="556" y="1897"/>
                    <a:pt x="487" y="2096"/>
                    <a:pt x="447" y="2284"/>
                  </a:cubicBezTo>
                  <a:lnTo>
                    <a:pt x="298" y="2880"/>
                  </a:lnTo>
                  <a:lnTo>
                    <a:pt x="179" y="3466"/>
                  </a:lnTo>
                  <a:cubicBezTo>
                    <a:pt x="150" y="3664"/>
                    <a:pt x="110" y="3863"/>
                    <a:pt x="80" y="4062"/>
                  </a:cubicBezTo>
                  <a:cubicBezTo>
                    <a:pt x="50" y="4270"/>
                    <a:pt x="30" y="4468"/>
                    <a:pt x="0" y="4667"/>
                  </a:cubicBezTo>
                  <a:lnTo>
                    <a:pt x="239" y="4677"/>
                  </a:lnTo>
                  <a:lnTo>
                    <a:pt x="269" y="4081"/>
                  </a:lnTo>
                  <a:cubicBezTo>
                    <a:pt x="278" y="3883"/>
                    <a:pt x="298" y="3684"/>
                    <a:pt x="318" y="3486"/>
                  </a:cubicBezTo>
                  <a:cubicBezTo>
                    <a:pt x="338" y="3297"/>
                    <a:pt x="378" y="3098"/>
                    <a:pt x="408" y="2899"/>
                  </a:cubicBezTo>
                  <a:cubicBezTo>
                    <a:pt x="447" y="2701"/>
                    <a:pt x="497" y="2513"/>
                    <a:pt x="536" y="2314"/>
                  </a:cubicBezTo>
                  <a:cubicBezTo>
                    <a:pt x="586" y="2115"/>
                    <a:pt x="656" y="1926"/>
                    <a:pt x="706" y="1738"/>
                  </a:cubicBezTo>
                  <a:cubicBezTo>
                    <a:pt x="765" y="1549"/>
                    <a:pt x="845" y="1361"/>
                    <a:pt x="914" y="1182"/>
                  </a:cubicBezTo>
                  <a:cubicBezTo>
                    <a:pt x="984" y="993"/>
                    <a:pt x="1073" y="814"/>
                    <a:pt x="1152" y="636"/>
                  </a:cubicBezTo>
                  <a:cubicBezTo>
                    <a:pt x="1152" y="636"/>
                    <a:pt x="1182" y="567"/>
                    <a:pt x="1222" y="497"/>
                  </a:cubicBezTo>
                  <a:cubicBezTo>
                    <a:pt x="1251" y="437"/>
                    <a:pt x="1291" y="368"/>
                    <a:pt x="1291" y="368"/>
                  </a:cubicBezTo>
                  <a:cubicBezTo>
                    <a:pt x="1311" y="328"/>
                    <a:pt x="1331" y="278"/>
                    <a:pt x="1351" y="229"/>
                  </a:cubicBezTo>
                  <a:lnTo>
                    <a:pt x="1410" y="99"/>
                  </a:lnTo>
                  <a:lnTo>
                    <a:pt x="11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32"/>
            <p:cNvSpPr/>
            <p:nvPr/>
          </p:nvSpPr>
          <p:spPr>
            <a:xfrm>
              <a:off x="1956525" y="2018275"/>
              <a:ext cx="33025" cy="108250"/>
            </a:xfrm>
            <a:custGeom>
              <a:avLst/>
              <a:gdLst/>
              <a:ahLst/>
              <a:cxnLst/>
              <a:rect l="l" t="t" r="r" b="b"/>
              <a:pathLst>
                <a:path w="1321" h="4330" extrusionOk="0">
                  <a:moveTo>
                    <a:pt x="1092" y="0"/>
                  </a:moveTo>
                  <a:lnTo>
                    <a:pt x="1042" y="139"/>
                  </a:lnTo>
                  <a:cubicBezTo>
                    <a:pt x="1033" y="179"/>
                    <a:pt x="1022" y="219"/>
                    <a:pt x="1003" y="258"/>
                  </a:cubicBezTo>
                  <a:cubicBezTo>
                    <a:pt x="1003" y="258"/>
                    <a:pt x="983" y="328"/>
                    <a:pt x="953" y="388"/>
                  </a:cubicBezTo>
                  <a:cubicBezTo>
                    <a:pt x="923" y="457"/>
                    <a:pt x="903" y="517"/>
                    <a:pt x="903" y="517"/>
                  </a:cubicBezTo>
                  <a:cubicBezTo>
                    <a:pt x="854" y="695"/>
                    <a:pt x="784" y="865"/>
                    <a:pt x="724" y="1043"/>
                  </a:cubicBezTo>
                  <a:cubicBezTo>
                    <a:pt x="675" y="1222"/>
                    <a:pt x="605" y="1401"/>
                    <a:pt x="556" y="1579"/>
                  </a:cubicBezTo>
                  <a:cubicBezTo>
                    <a:pt x="516" y="1758"/>
                    <a:pt x="457" y="1937"/>
                    <a:pt x="407" y="2116"/>
                  </a:cubicBezTo>
                  <a:cubicBezTo>
                    <a:pt x="367" y="2304"/>
                    <a:pt x="318" y="2483"/>
                    <a:pt x="278" y="2661"/>
                  </a:cubicBezTo>
                  <a:lnTo>
                    <a:pt x="168" y="3208"/>
                  </a:lnTo>
                  <a:cubicBezTo>
                    <a:pt x="139" y="3396"/>
                    <a:pt x="99" y="3575"/>
                    <a:pt x="69" y="3764"/>
                  </a:cubicBezTo>
                  <a:cubicBezTo>
                    <a:pt x="49" y="3943"/>
                    <a:pt x="20" y="4131"/>
                    <a:pt x="0" y="4320"/>
                  </a:cubicBezTo>
                  <a:lnTo>
                    <a:pt x="238" y="4329"/>
                  </a:lnTo>
                  <a:cubicBezTo>
                    <a:pt x="238" y="4151"/>
                    <a:pt x="248" y="3962"/>
                    <a:pt x="258" y="3784"/>
                  </a:cubicBezTo>
                  <a:cubicBezTo>
                    <a:pt x="268" y="3595"/>
                    <a:pt x="288" y="3416"/>
                    <a:pt x="307" y="3228"/>
                  </a:cubicBezTo>
                  <a:cubicBezTo>
                    <a:pt x="327" y="3049"/>
                    <a:pt x="358" y="2870"/>
                    <a:pt x="387" y="2681"/>
                  </a:cubicBezTo>
                  <a:cubicBezTo>
                    <a:pt x="417" y="2502"/>
                    <a:pt x="466" y="2324"/>
                    <a:pt x="506" y="2145"/>
                  </a:cubicBezTo>
                  <a:cubicBezTo>
                    <a:pt x="556" y="1966"/>
                    <a:pt x="616" y="1788"/>
                    <a:pt x="665" y="1609"/>
                  </a:cubicBezTo>
                  <a:cubicBezTo>
                    <a:pt x="724" y="1440"/>
                    <a:pt x="794" y="1262"/>
                    <a:pt x="854" y="1093"/>
                  </a:cubicBezTo>
                  <a:cubicBezTo>
                    <a:pt x="923" y="924"/>
                    <a:pt x="1003" y="755"/>
                    <a:pt x="1082" y="596"/>
                  </a:cubicBezTo>
                  <a:cubicBezTo>
                    <a:pt x="1082" y="596"/>
                    <a:pt x="1102" y="527"/>
                    <a:pt x="1142" y="467"/>
                  </a:cubicBezTo>
                  <a:lnTo>
                    <a:pt x="1201" y="348"/>
                  </a:lnTo>
                  <a:cubicBezTo>
                    <a:pt x="1231" y="309"/>
                    <a:pt x="1241" y="269"/>
                    <a:pt x="1261" y="219"/>
                  </a:cubicBezTo>
                  <a:lnTo>
                    <a:pt x="1320" y="110"/>
                  </a:lnTo>
                  <a:lnTo>
                    <a:pt x="109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32"/>
            <p:cNvSpPr/>
            <p:nvPr/>
          </p:nvSpPr>
          <p:spPr>
            <a:xfrm>
              <a:off x="1788225" y="2009825"/>
              <a:ext cx="13925" cy="35275"/>
            </a:xfrm>
            <a:custGeom>
              <a:avLst/>
              <a:gdLst/>
              <a:ahLst/>
              <a:cxnLst/>
              <a:rect l="l" t="t" r="r" b="b"/>
              <a:pathLst>
                <a:path w="557" h="1411" extrusionOk="0">
                  <a:moveTo>
                    <a:pt x="358" y="1"/>
                  </a:moveTo>
                  <a:cubicBezTo>
                    <a:pt x="338" y="71"/>
                    <a:pt x="308" y="140"/>
                    <a:pt x="298" y="199"/>
                  </a:cubicBezTo>
                  <a:lnTo>
                    <a:pt x="258" y="378"/>
                  </a:lnTo>
                  <a:cubicBezTo>
                    <a:pt x="238" y="488"/>
                    <a:pt x="219" y="607"/>
                    <a:pt x="199" y="716"/>
                  </a:cubicBezTo>
                  <a:cubicBezTo>
                    <a:pt x="179" y="815"/>
                    <a:pt x="139" y="925"/>
                    <a:pt x="99" y="1033"/>
                  </a:cubicBezTo>
                  <a:cubicBezTo>
                    <a:pt x="80" y="1083"/>
                    <a:pt x="60" y="1143"/>
                    <a:pt x="40" y="1203"/>
                  </a:cubicBezTo>
                  <a:cubicBezTo>
                    <a:pt x="30" y="1262"/>
                    <a:pt x="0" y="1342"/>
                    <a:pt x="10" y="1411"/>
                  </a:cubicBezTo>
                  <a:lnTo>
                    <a:pt x="248" y="1342"/>
                  </a:lnTo>
                  <a:cubicBezTo>
                    <a:pt x="258" y="1302"/>
                    <a:pt x="238" y="1272"/>
                    <a:pt x="238" y="1222"/>
                  </a:cubicBezTo>
                  <a:cubicBezTo>
                    <a:pt x="238" y="1172"/>
                    <a:pt x="238" y="1113"/>
                    <a:pt x="248" y="1064"/>
                  </a:cubicBezTo>
                  <a:cubicBezTo>
                    <a:pt x="258" y="954"/>
                    <a:pt x="278" y="845"/>
                    <a:pt x="308" y="735"/>
                  </a:cubicBezTo>
                  <a:cubicBezTo>
                    <a:pt x="327" y="616"/>
                    <a:pt x="358" y="517"/>
                    <a:pt x="397" y="418"/>
                  </a:cubicBezTo>
                  <a:cubicBezTo>
                    <a:pt x="417" y="369"/>
                    <a:pt x="447" y="329"/>
                    <a:pt x="477" y="279"/>
                  </a:cubicBezTo>
                  <a:cubicBezTo>
                    <a:pt x="497" y="239"/>
                    <a:pt x="526" y="210"/>
                    <a:pt x="556" y="179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32"/>
            <p:cNvSpPr/>
            <p:nvPr/>
          </p:nvSpPr>
          <p:spPr>
            <a:xfrm>
              <a:off x="1884525" y="2042850"/>
              <a:ext cx="48175" cy="38000"/>
            </a:xfrm>
            <a:custGeom>
              <a:avLst/>
              <a:gdLst/>
              <a:ahLst/>
              <a:cxnLst/>
              <a:rect l="l" t="t" r="r" b="b"/>
              <a:pathLst>
                <a:path w="1927" h="1520" extrusionOk="0">
                  <a:moveTo>
                    <a:pt x="1752" y="135"/>
                  </a:moveTo>
                  <a:cubicBezTo>
                    <a:pt x="1755" y="135"/>
                    <a:pt x="1758" y="136"/>
                    <a:pt x="1758" y="140"/>
                  </a:cubicBezTo>
                  <a:lnTo>
                    <a:pt x="1748" y="169"/>
                  </a:lnTo>
                  <a:lnTo>
                    <a:pt x="1718" y="268"/>
                  </a:lnTo>
                  <a:cubicBezTo>
                    <a:pt x="1669" y="457"/>
                    <a:pt x="1609" y="646"/>
                    <a:pt x="1569" y="835"/>
                  </a:cubicBezTo>
                  <a:cubicBezTo>
                    <a:pt x="1550" y="960"/>
                    <a:pt x="1527" y="1082"/>
                    <a:pt x="1513" y="1205"/>
                  </a:cubicBezTo>
                  <a:lnTo>
                    <a:pt x="1513" y="1205"/>
                  </a:lnTo>
                  <a:cubicBezTo>
                    <a:pt x="1400" y="1138"/>
                    <a:pt x="1288" y="1071"/>
                    <a:pt x="1172" y="1003"/>
                  </a:cubicBezTo>
                  <a:lnTo>
                    <a:pt x="894" y="835"/>
                  </a:lnTo>
                  <a:lnTo>
                    <a:pt x="636" y="646"/>
                  </a:lnTo>
                  <a:lnTo>
                    <a:pt x="368" y="447"/>
                  </a:lnTo>
                  <a:lnTo>
                    <a:pt x="279" y="368"/>
                  </a:lnTo>
                  <a:lnTo>
                    <a:pt x="239" y="338"/>
                  </a:lnTo>
                  <a:lnTo>
                    <a:pt x="219" y="328"/>
                  </a:lnTo>
                  <a:lnTo>
                    <a:pt x="239" y="318"/>
                  </a:lnTo>
                  <a:lnTo>
                    <a:pt x="328" y="288"/>
                  </a:lnTo>
                  <a:lnTo>
                    <a:pt x="387" y="279"/>
                  </a:lnTo>
                  <a:cubicBezTo>
                    <a:pt x="418" y="268"/>
                    <a:pt x="447" y="268"/>
                    <a:pt x="467" y="268"/>
                  </a:cubicBezTo>
                  <a:cubicBezTo>
                    <a:pt x="577" y="249"/>
                    <a:pt x="685" y="249"/>
                    <a:pt x="804" y="239"/>
                  </a:cubicBezTo>
                  <a:cubicBezTo>
                    <a:pt x="1033" y="219"/>
                    <a:pt x="1241" y="179"/>
                    <a:pt x="1460" y="160"/>
                  </a:cubicBezTo>
                  <a:lnTo>
                    <a:pt x="1728" y="140"/>
                  </a:lnTo>
                  <a:cubicBezTo>
                    <a:pt x="1735" y="140"/>
                    <a:pt x="1746" y="135"/>
                    <a:pt x="1752" y="135"/>
                  </a:cubicBezTo>
                  <a:close/>
                  <a:moveTo>
                    <a:pt x="1877" y="1"/>
                  </a:moveTo>
                  <a:lnTo>
                    <a:pt x="1817" y="10"/>
                  </a:lnTo>
                  <a:lnTo>
                    <a:pt x="1440" y="60"/>
                  </a:lnTo>
                  <a:cubicBezTo>
                    <a:pt x="1222" y="80"/>
                    <a:pt x="1003" y="129"/>
                    <a:pt x="795" y="140"/>
                  </a:cubicBezTo>
                  <a:cubicBezTo>
                    <a:pt x="685" y="149"/>
                    <a:pt x="566" y="149"/>
                    <a:pt x="457" y="160"/>
                  </a:cubicBezTo>
                  <a:cubicBezTo>
                    <a:pt x="427" y="169"/>
                    <a:pt x="398" y="169"/>
                    <a:pt x="368" y="169"/>
                  </a:cubicBezTo>
                  <a:lnTo>
                    <a:pt x="268" y="189"/>
                  </a:lnTo>
                  <a:cubicBezTo>
                    <a:pt x="199" y="209"/>
                    <a:pt x="129" y="229"/>
                    <a:pt x="60" y="259"/>
                  </a:cubicBezTo>
                  <a:lnTo>
                    <a:pt x="1" y="288"/>
                  </a:lnTo>
                  <a:cubicBezTo>
                    <a:pt x="10" y="299"/>
                    <a:pt x="30" y="308"/>
                    <a:pt x="40" y="328"/>
                  </a:cubicBezTo>
                  <a:lnTo>
                    <a:pt x="129" y="398"/>
                  </a:lnTo>
                  <a:lnTo>
                    <a:pt x="288" y="537"/>
                  </a:lnTo>
                  <a:lnTo>
                    <a:pt x="546" y="745"/>
                  </a:lnTo>
                  <a:lnTo>
                    <a:pt x="795" y="954"/>
                  </a:lnTo>
                  <a:lnTo>
                    <a:pt x="1063" y="1152"/>
                  </a:lnTo>
                  <a:cubicBezTo>
                    <a:pt x="1241" y="1272"/>
                    <a:pt x="1420" y="1400"/>
                    <a:pt x="1599" y="1519"/>
                  </a:cubicBezTo>
                  <a:lnTo>
                    <a:pt x="1662" y="1427"/>
                  </a:lnTo>
                  <a:lnTo>
                    <a:pt x="1662" y="1427"/>
                  </a:lnTo>
                  <a:lnTo>
                    <a:pt x="1738" y="1430"/>
                  </a:lnTo>
                  <a:cubicBezTo>
                    <a:pt x="1718" y="1063"/>
                    <a:pt x="1768" y="676"/>
                    <a:pt x="1857" y="308"/>
                  </a:cubicBezTo>
                  <a:lnTo>
                    <a:pt x="1897" y="120"/>
                  </a:lnTo>
                  <a:lnTo>
                    <a:pt x="1927" y="10"/>
                  </a:lnTo>
                  <a:lnTo>
                    <a:pt x="192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32"/>
            <p:cNvSpPr/>
            <p:nvPr/>
          </p:nvSpPr>
          <p:spPr>
            <a:xfrm>
              <a:off x="1860200" y="1876050"/>
              <a:ext cx="67275" cy="108000"/>
            </a:xfrm>
            <a:custGeom>
              <a:avLst/>
              <a:gdLst/>
              <a:ahLst/>
              <a:cxnLst/>
              <a:rect l="l" t="t" r="r" b="b"/>
              <a:pathLst>
                <a:path w="2691" h="4320" extrusionOk="0">
                  <a:moveTo>
                    <a:pt x="239" y="0"/>
                  </a:moveTo>
                  <a:lnTo>
                    <a:pt x="1" y="189"/>
                  </a:lnTo>
                  <a:cubicBezTo>
                    <a:pt x="268" y="537"/>
                    <a:pt x="517" y="903"/>
                    <a:pt x="804" y="1251"/>
                  </a:cubicBezTo>
                  <a:cubicBezTo>
                    <a:pt x="943" y="1420"/>
                    <a:pt x="1082" y="1589"/>
                    <a:pt x="1232" y="1757"/>
                  </a:cubicBezTo>
                  <a:lnTo>
                    <a:pt x="1678" y="2244"/>
                  </a:lnTo>
                  <a:cubicBezTo>
                    <a:pt x="1758" y="2324"/>
                    <a:pt x="1828" y="2413"/>
                    <a:pt x="1916" y="2483"/>
                  </a:cubicBezTo>
                  <a:lnTo>
                    <a:pt x="2165" y="2701"/>
                  </a:lnTo>
                  <a:lnTo>
                    <a:pt x="2413" y="2919"/>
                  </a:lnTo>
                  <a:lnTo>
                    <a:pt x="2512" y="3008"/>
                  </a:lnTo>
                  <a:lnTo>
                    <a:pt x="2523" y="3019"/>
                  </a:lnTo>
                  <a:lnTo>
                    <a:pt x="2523" y="3039"/>
                  </a:lnTo>
                  <a:lnTo>
                    <a:pt x="2492" y="3078"/>
                  </a:lnTo>
                  <a:cubicBezTo>
                    <a:pt x="2264" y="3445"/>
                    <a:pt x="2066" y="3833"/>
                    <a:pt x="1867" y="4220"/>
                  </a:cubicBezTo>
                  <a:lnTo>
                    <a:pt x="2086" y="4319"/>
                  </a:lnTo>
                  <a:cubicBezTo>
                    <a:pt x="2245" y="3922"/>
                    <a:pt x="2413" y="3525"/>
                    <a:pt x="2612" y="3147"/>
                  </a:cubicBezTo>
                  <a:lnTo>
                    <a:pt x="2662" y="3039"/>
                  </a:lnTo>
                  <a:cubicBezTo>
                    <a:pt x="2671" y="3019"/>
                    <a:pt x="2691" y="2999"/>
                    <a:pt x="2691" y="2989"/>
                  </a:cubicBezTo>
                  <a:lnTo>
                    <a:pt x="2631" y="2949"/>
                  </a:lnTo>
                  <a:lnTo>
                    <a:pt x="2483" y="2820"/>
                  </a:lnTo>
                  <a:lnTo>
                    <a:pt x="2234" y="2611"/>
                  </a:lnTo>
                  <a:lnTo>
                    <a:pt x="1986" y="2403"/>
                  </a:lnTo>
                  <a:cubicBezTo>
                    <a:pt x="1907" y="2333"/>
                    <a:pt x="1837" y="2244"/>
                    <a:pt x="1758" y="2165"/>
                  </a:cubicBezTo>
                  <a:lnTo>
                    <a:pt x="1321" y="1678"/>
                  </a:lnTo>
                  <a:cubicBezTo>
                    <a:pt x="1182" y="1510"/>
                    <a:pt x="1053" y="1321"/>
                    <a:pt x="924" y="1142"/>
                  </a:cubicBezTo>
                  <a:cubicBezTo>
                    <a:pt x="656" y="784"/>
                    <a:pt x="447" y="387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32"/>
            <p:cNvSpPr/>
            <p:nvPr/>
          </p:nvSpPr>
          <p:spPr>
            <a:xfrm>
              <a:off x="1881050" y="1849250"/>
              <a:ext cx="116425" cy="44700"/>
            </a:xfrm>
            <a:custGeom>
              <a:avLst/>
              <a:gdLst/>
              <a:ahLst/>
              <a:cxnLst/>
              <a:rect l="l" t="t" r="r" b="b"/>
              <a:pathLst>
                <a:path w="4657" h="1788" extrusionOk="0">
                  <a:moveTo>
                    <a:pt x="109" y="0"/>
                  </a:moveTo>
                  <a:lnTo>
                    <a:pt x="1" y="278"/>
                  </a:lnTo>
                  <a:cubicBezTo>
                    <a:pt x="438" y="367"/>
                    <a:pt x="864" y="457"/>
                    <a:pt x="1291" y="616"/>
                  </a:cubicBezTo>
                  <a:cubicBezTo>
                    <a:pt x="1500" y="685"/>
                    <a:pt x="1708" y="755"/>
                    <a:pt x="1917" y="844"/>
                  </a:cubicBezTo>
                  <a:lnTo>
                    <a:pt x="2512" y="1122"/>
                  </a:lnTo>
                  <a:cubicBezTo>
                    <a:pt x="2602" y="1172"/>
                    <a:pt x="2711" y="1221"/>
                    <a:pt x="2801" y="1280"/>
                  </a:cubicBezTo>
                  <a:lnTo>
                    <a:pt x="3068" y="1459"/>
                  </a:lnTo>
                  <a:lnTo>
                    <a:pt x="3346" y="1638"/>
                  </a:lnTo>
                  <a:lnTo>
                    <a:pt x="3505" y="1748"/>
                  </a:lnTo>
                  <a:lnTo>
                    <a:pt x="3555" y="1787"/>
                  </a:lnTo>
                  <a:cubicBezTo>
                    <a:pt x="3575" y="1787"/>
                    <a:pt x="3585" y="1757"/>
                    <a:pt x="3595" y="1748"/>
                  </a:cubicBezTo>
                  <a:lnTo>
                    <a:pt x="3684" y="1668"/>
                  </a:lnTo>
                  <a:cubicBezTo>
                    <a:pt x="3843" y="1529"/>
                    <a:pt x="4002" y="1380"/>
                    <a:pt x="4161" y="1241"/>
                  </a:cubicBezTo>
                  <a:cubicBezTo>
                    <a:pt x="4330" y="1102"/>
                    <a:pt x="4498" y="963"/>
                    <a:pt x="4657" y="834"/>
                  </a:cubicBezTo>
                  <a:lnTo>
                    <a:pt x="4508" y="655"/>
                  </a:lnTo>
                  <a:lnTo>
                    <a:pt x="4032" y="1102"/>
                  </a:lnTo>
                  <a:lnTo>
                    <a:pt x="3585" y="1578"/>
                  </a:lnTo>
                  <a:lnTo>
                    <a:pt x="3555" y="1609"/>
                  </a:lnTo>
                  <a:cubicBezTo>
                    <a:pt x="3545" y="1609"/>
                    <a:pt x="3545" y="1618"/>
                    <a:pt x="3545" y="1618"/>
                  </a:cubicBezTo>
                  <a:lnTo>
                    <a:pt x="3525" y="1609"/>
                  </a:lnTo>
                  <a:lnTo>
                    <a:pt x="3416" y="1539"/>
                  </a:lnTo>
                  <a:lnTo>
                    <a:pt x="3128" y="1360"/>
                  </a:lnTo>
                  <a:lnTo>
                    <a:pt x="2850" y="1181"/>
                  </a:lnTo>
                  <a:cubicBezTo>
                    <a:pt x="2761" y="1122"/>
                    <a:pt x="2662" y="1082"/>
                    <a:pt x="2562" y="1033"/>
                  </a:cubicBezTo>
                  <a:lnTo>
                    <a:pt x="1967" y="735"/>
                  </a:lnTo>
                  <a:cubicBezTo>
                    <a:pt x="1768" y="645"/>
                    <a:pt x="1559" y="556"/>
                    <a:pt x="1361" y="466"/>
                  </a:cubicBezTo>
                  <a:cubicBezTo>
                    <a:pt x="954" y="288"/>
                    <a:pt x="526" y="149"/>
                    <a:pt x="1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32"/>
            <p:cNvSpPr/>
            <p:nvPr/>
          </p:nvSpPr>
          <p:spPr>
            <a:xfrm>
              <a:off x="1963200" y="1911800"/>
              <a:ext cx="76250" cy="99050"/>
            </a:xfrm>
            <a:custGeom>
              <a:avLst/>
              <a:gdLst/>
              <a:ahLst/>
              <a:cxnLst/>
              <a:rect l="l" t="t" r="r" b="b"/>
              <a:pathLst>
                <a:path w="3050" h="3962" extrusionOk="0">
                  <a:moveTo>
                    <a:pt x="2880" y="0"/>
                  </a:moveTo>
                  <a:lnTo>
                    <a:pt x="2781" y="119"/>
                  </a:lnTo>
                  <a:cubicBezTo>
                    <a:pt x="2752" y="159"/>
                    <a:pt x="2721" y="199"/>
                    <a:pt x="2682" y="228"/>
                  </a:cubicBezTo>
                  <a:lnTo>
                    <a:pt x="2473" y="447"/>
                  </a:lnTo>
                  <a:cubicBezTo>
                    <a:pt x="2344" y="596"/>
                    <a:pt x="2205" y="744"/>
                    <a:pt x="2076" y="894"/>
                  </a:cubicBezTo>
                  <a:lnTo>
                    <a:pt x="1689" y="1360"/>
                  </a:lnTo>
                  <a:lnTo>
                    <a:pt x="1311" y="1837"/>
                  </a:lnTo>
                  <a:lnTo>
                    <a:pt x="954" y="2333"/>
                  </a:lnTo>
                  <a:cubicBezTo>
                    <a:pt x="845" y="2502"/>
                    <a:pt x="726" y="2661"/>
                    <a:pt x="616" y="2830"/>
                  </a:cubicBezTo>
                  <a:cubicBezTo>
                    <a:pt x="508" y="2999"/>
                    <a:pt x="398" y="3167"/>
                    <a:pt x="299" y="3336"/>
                  </a:cubicBezTo>
                  <a:cubicBezTo>
                    <a:pt x="199" y="3515"/>
                    <a:pt x="91" y="3683"/>
                    <a:pt x="1" y="3862"/>
                  </a:cubicBezTo>
                  <a:lnTo>
                    <a:pt x="210" y="3961"/>
                  </a:lnTo>
                  <a:cubicBezTo>
                    <a:pt x="289" y="3783"/>
                    <a:pt x="378" y="3604"/>
                    <a:pt x="457" y="3425"/>
                  </a:cubicBezTo>
                  <a:cubicBezTo>
                    <a:pt x="547" y="3247"/>
                    <a:pt x="647" y="3078"/>
                    <a:pt x="736" y="2899"/>
                  </a:cubicBezTo>
                  <a:cubicBezTo>
                    <a:pt x="835" y="2730"/>
                    <a:pt x="944" y="2562"/>
                    <a:pt x="1044" y="2393"/>
                  </a:cubicBezTo>
                  <a:cubicBezTo>
                    <a:pt x="1153" y="2224"/>
                    <a:pt x="1282" y="2065"/>
                    <a:pt x="1391" y="1896"/>
                  </a:cubicBezTo>
                  <a:cubicBezTo>
                    <a:pt x="1510" y="1737"/>
                    <a:pt x="1649" y="1589"/>
                    <a:pt x="1768" y="1430"/>
                  </a:cubicBezTo>
                  <a:cubicBezTo>
                    <a:pt x="1907" y="1281"/>
                    <a:pt x="2037" y="1142"/>
                    <a:pt x="2176" y="993"/>
                  </a:cubicBezTo>
                  <a:cubicBezTo>
                    <a:pt x="2324" y="854"/>
                    <a:pt x="2463" y="715"/>
                    <a:pt x="2602" y="576"/>
                  </a:cubicBezTo>
                  <a:lnTo>
                    <a:pt x="2831" y="387"/>
                  </a:lnTo>
                  <a:cubicBezTo>
                    <a:pt x="2871" y="358"/>
                    <a:pt x="2910" y="318"/>
                    <a:pt x="2950" y="288"/>
                  </a:cubicBezTo>
                  <a:lnTo>
                    <a:pt x="3049" y="188"/>
                  </a:lnTo>
                  <a:lnTo>
                    <a:pt x="28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9" name="Google Shape;13409;p32"/>
            <p:cNvSpPr/>
            <p:nvPr/>
          </p:nvSpPr>
          <p:spPr>
            <a:xfrm>
              <a:off x="1983825" y="1928900"/>
              <a:ext cx="71000" cy="91875"/>
            </a:xfrm>
            <a:custGeom>
              <a:avLst/>
              <a:gdLst/>
              <a:ahLst/>
              <a:cxnLst/>
              <a:rect l="l" t="t" r="r" b="b"/>
              <a:pathLst>
                <a:path w="2840" h="3675" extrusionOk="0">
                  <a:moveTo>
                    <a:pt x="2671" y="1"/>
                  </a:moveTo>
                  <a:lnTo>
                    <a:pt x="2571" y="120"/>
                  </a:lnTo>
                  <a:cubicBezTo>
                    <a:pt x="2552" y="150"/>
                    <a:pt x="2522" y="190"/>
                    <a:pt x="2492" y="219"/>
                  </a:cubicBezTo>
                  <a:lnTo>
                    <a:pt x="2304" y="418"/>
                  </a:lnTo>
                  <a:cubicBezTo>
                    <a:pt x="2174" y="557"/>
                    <a:pt x="2055" y="696"/>
                    <a:pt x="1927" y="835"/>
                  </a:cubicBezTo>
                  <a:lnTo>
                    <a:pt x="1569" y="1262"/>
                  </a:lnTo>
                  <a:lnTo>
                    <a:pt x="1221" y="1709"/>
                  </a:lnTo>
                  <a:lnTo>
                    <a:pt x="894" y="2156"/>
                  </a:lnTo>
                  <a:cubicBezTo>
                    <a:pt x="795" y="2315"/>
                    <a:pt x="685" y="2463"/>
                    <a:pt x="576" y="2622"/>
                  </a:cubicBezTo>
                  <a:cubicBezTo>
                    <a:pt x="477" y="2781"/>
                    <a:pt x="378" y="2930"/>
                    <a:pt x="278" y="3089"/>
                  </a:cubicBezTo>
                  <a:cubicBezTo>
                    <a:pt x="189" y="3258"/>
                    <a:pt x="89" y="3407"/>
                    <a:pt x="0" y="3575"/>
                  </a:cubicBezTo>
                  <a:lnTo>
                    <a:pt x="219" y="3675"/>
                  </a:lnTo>
                  <a:cubicBezTo>
                    <a:pt x="288" y="3506"/>
                    <a:pt x="367" y="3347"/>
                    <a:pt x="447" y="3178"/>
                  </a:cubicBezTo>
                  <a:cubicBezTo>
                    <a:pt x="526" y="3019"/>
                    <a:pt x="616" y="2860"/>
                    <a:pt x="695" y="2692"/>
                  </a:cubicBezTo>
                  <a:cubicBezTo>
                    <a:pt x="784" y="2533"/>
                    <a:pt x="894" y="2384"/>
                    <a:pt x="983" y="2225"/>
                  </a:cubicBezTo>
                  <a:cubicBezTo>
                    <a:pt x="1082" y="2066"/>
                    <a:pt x="1201" y="1918"/>
                    <a:pt x="1301" y="1768"/>
                  </a:cubicBezTo>
                  <a:cubicBezTo>
                    <a:pt x="1420" y="1620"/>
                    <a:pt x="1539" y="1481"/>
                    <a:pt x="1658" y="1342"/>
                  </a:cubicBezTo>
                  <a:cubicBezTo>
                    <a:pt x="1777" y="1203"/>
                    <a:pt x="1907" y="1064"/>
                    <a:pt x="2026" y="934"/>
                  </a:cubicBezTo>
                  <a:cubicBezTo>
                    <a:pt x="2165" y="805"/>
                    <a:pt x="2293" y="676"/>
                    <a:pt x="2432" y="547"/>
                  </a:cubicBezTo>
                  <a:lnTo>
                    <a:pt x="2641" y="378"/>
                  </a:lnTo>
                  <a:cubicBezTo>
                    <a:pt x="2681" y="349"/>
                    <a:pt x="2711" y="309"/>
                    <a:pt x="2741" y="279"/>
                  </a:cubicBezTo>
                  <a:lnTo>
                    <a:pt x="2840" y="190"/>
                  </a:lnTo>
                  <a:lnTo>
                    <a:pt x="267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0" name="Google Shape;13410;p32"/>
            <p:cNvSpPr/>
            <p:nvPr/>
          </p:nvSpPr>
          <p:spPr>
            <a:xfrm>
              <a:off x="1859950" y="1849725"/>
              <a:ext cx="24350" cy="29825"/>
            </a:xfrm>
            <a:custGeom>
              <a:avLst/>
              <a:gdLst/>
              <a:ahLst/>
              <a:cxnLst/>
              <a:rect l="l" t="t" r="r" b="b"/>
              <a:pathLst>
                <a:path w="974" h="1193" extrusionOk="0">
                  <a:moveTo>
                    <a:pt x="854" y="1"/>
                  </a:moveTo>
                  <a:cubicBezTo>
                    <a:pt x="814" y="50"/>
                    <a:pt x="765" y="110"/>
                    <a:pt x="725" y="160"/>
                  </a:cubicBezTo>
                  <a:lnTo>
                    <a:pt x="626" y="308"/>
                  </a:lnTo>
                  <a:cubicBezTo>
                    <a:pt x="556" y="408"/>
                    <a:pt x="497" y="507"/>
                    <a:pt x="437" y="597"/>
                  </a:cubicBezTo>
                  <a:cubicBezTo>
                    <a:pt x="378" y="686"/>
                    <a:pt x="298" y="765"/>
                    <a:pt x="229" y="855"/>
                  </a:cubicBezTo>
                  <a:cubicBezTo>
                    <a:pt x="189" y="894"/>
                    <a:pt x="150" y="944"/>
                    <a:pt x="110" y="983"/>
                  </a:cubicBezTo>
                  <a:cubicBezTo>
                    <a:pt x="70" y="1033"/>
                    <a:pt x="20" y="1103"/>
                    <a:pt x="0" y="1162"/>
                  </a:cubicBezTo>
                  <a:lnTo>
                    <a:pt x="249" y="1192"/>
                  </a:lnTo>
                  <a:cubicBezTo>
                    <a:pt x="269" y="1162"/>
                    <a:pt x="258" y="1122"/>
                    <a:pt x="278" y="1083"/>
                  </a:cubicBezTo>
                  <a:cubicBezTo>
                    <a:pt x="298" y="1033"/>
                    <a:pt x="318" y="983"/>
                    <a:pt x="348" y="934"/>
                  </a:cubicBezTo>
                  <a:cubicBezTo>
                    <a:pt x="397" y="844"/>
                    <a:pt x="457" y="745"/>
                    <a:pt x="527" y="656"/>
                  </a:cubicBezTo>
                  <a:cubicBezTo>
                    <a:pt x="586" y="557"/>
                    <a:pt x="666" y="477"/>
                    <a:pt x="735" y="398"/>
                  </a:cubicBezTo>
                  <a:cubicBezTo>
                    <a:pt x="775" y="368"/>
                    <a:pt x="814" y="338"/>
                    <a:pt x="854" y="299"/>
                  </a:cubicBezTo>
                  <a:cubicBezTo>
                    <a:pt x="894" y="279"/>
                    <a:pt x="934" y="259"/>
                    <a:pt x="973" y="249"/>
                  </a:cubicBezTo>
                  <a:lnTo>
                    <a:pt x="85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32"/>
            <p:cNvSpPr/>
            <p:nvPr/>
          </p:nvSpPr>
          <p:spPr>
            <a:xfrm>
              <a:off x="1946575" y="1920375"/>
              <a:ext cx="47200" cy="43800"/>
            </a:xfrm>
            <a:custGeom>
              <a:avLst/>
              <a:gdLst/>
              <a:ahLst/>
              <a:cxnLst/>
              <a:rect l="l" t="t" r="r" b="b"/>
              <a:pathLst>
                <a:path w="1888" h="1752" extrusionOk="0">
                  <a:moveTo>
                    <a:pt x="299" y="123"/>
                  </a:moveTo>
                  <a:lnTo>
                    <a:pt x="368" y="143"/>
                  </a:lnTo>
                  <a:cubicBezTo>
                    <a:pt x="398" y="143"/>
                    <a:pt x="418" y="154"/>
                    <a:pt x="447" y="163"/>
                  </a:cubicBezTo>
                  <a:cubicBezTo>
                    <a:pt x="547" y="193"/>
                    <a:pt x="656" y="233"/>
                    <a:pt x="765" y="262"/>
                  </a:cubicBezTo>
                  <a:cubicBezTo>
                    <a:pt x="983" y="342"/>
                    <a:pt x="1192" y="382"/>
                    <a:pt x="1401" y="441"/>
                  </a:cubicBezTo>
                  <a:lnTo>
                    <a:pt x="1649" y="521"/>
                  </a:lnTo>
                  <a:cubicBezTo>
                    <a:pt x="1659" y="531"/>
                    <a:pt x="1689" y="531"/>
                    <a:pt x="1679" y="540"/>
                  </a:cubicBezTo>
                  <a:lnTo>
                    <a:pt x="1659" y="571"/>
                  </a:lnTo>
                  <a:lnTo>
                    <a:pt x="1599" y="640"/>
                  </a:lnTo>
                  <a:cubicBezTo>
                    <a:pt x="1397" y="891"/>
                    <a:pt x="1201" y="1149"/>
                    <a:pt x="1044" y="1430"/>
                  </a:cubicBezTo>
                  <a:lnTo>
                    <a:pt x="1044" y="1430"/>
                  </a:lnTo>
                  <a:cubicBezTo>
                    <a:pt x="963" y="1326"/>
                    <a:pt x="884" y="1220"/>
                    <a:pt x="805" y="1116"/>
                  </a:cubicBezTo>
                  <a:lnTo>
                    <a:pt x="626" y="849"/>
                  </a:lnTo>
                  <a:lnTo>
                    <a:pt x="447" y="571"/>
                  </a:lnTo>
                  <a:lnTo>
                    <a:pt x="279" y="282"/>
                  </a:lnTo>
                  <a:lnTo>
                    <a:pt x="219" y="183"/>
                  </a:lnTo>
                  <a:lnTo>
                    <a:pt x="199" y="143"/>
                  </a:lnTo>
                  <a:lnTo>
                    <a:pt x="189" y="123"/>
                  </a:lnTo>
                  <a:close/>
                  <a:moveTo>
                    <a:pt x="129" y="0"/>
                  </a:moveTo>
                  <a:cubicBezTo>
                    <a:pt x="107" y="0"/>
                    <a:pt x="84" y="1"/>
                    <a:pt x="60" y="4"/>
                  </a:cubicBezTo>
                  <a:lnTo>
                    <a:pt x="1" y="4"/>
                  </a:lnTo>
                  <a:cubicBezTo>
                    <a:pt x="10" y="15"/>
                    <a:pt x="21" y="34"/>
                    <a:pt x="30" y="54"/>
                  </a:cubicBezTo>
                  <a:lnTo>
                    <a:pt x="80" y="154"/>
                  </a:lnTo>
                  <a:lnTo>
                    <a:pt x="169" y="342"/>
                  </a:lnTo>
                  <a:lnTo>
                    <a:pt x="328" y="640"/>
                  </a:lnTo>
                  <a:lnTo>
                    <a:pt x="477" y="928"/>
                  </a:lnTo>
                  <a:lnTo>
                    <a:pt x="656" y="1206"/>
                  </a:lnTo>
                  <a:cubicBezTo>
                    <a:pt x="765" y="1394"/>
                    <a:pt x="884" y="1573"/>
                    <a:pt x="1003" y="1752"/>
                  </a:cubicBezTo>
                  <a:lnTo>
                    <a:pt x="1095" y="1692"/>
                  </a:lnTo>
                  <a:lnTo>
                    <a:pt x="1095" y="1692"/>
                  </a:lnTo>
                  <a:lnTo>
                    <a:pt x="1162" y="1722"/>
                  </a:lnTo>
                  <a:cubicBezTo>
                    <a:pt x="1174" y="1689"/>
                    <a:pt x="1187" y="1657"/>
                    <a:pt x="1201" y="1624"/>
                  </a:cubicBezTo>
                  <a:lnTo>
                    <a:pt x="1201" y="1624"/>
                  </a:lnTo>
                  <a:lnTo>
                    <a:pt x="1202" y="1623"/>
                  </a:lnTo>
                  <a:cubicBezTo>
                    <a:pt x="1202" y="1623"/>
                    <a:pt x="1201" y="1623"/>
                    <a:pt x="1201" y="1622"/>
                  </a:cubicBezTo>
                  <a:lnTo>
                    <a:pt x="1201" y="1622"/>
                  </a:lnTo>
                  <a:cubicBezTo>
                    <a:pt x="1328" y="1311"/>
                    <a:pt x="1502" y="1017"/>
                    <a:pt x="1709" y="729"/>
                  </a:cubicBezTo>
                  <a:lnTo>
                    <a:pt x="1818" y="571"/>
                  </a:lnTo>
                  <a:cubicBezTo>
                    <a:pt x="1818" y="571"/>
                    <a:pt x="1828" y="551"/>
                    <a:pt x="1848" y="531"/>
                  </a:cubicBezTo>
                  <a:lnTo>
                    <a:pt x="1887" y="491"/>
                  </a:lnTo>
                  <a:lnTo>
                    <a:pt x="1887" y="481"/>
                  </a:lnTo>
                  <a:cubicBezTo>
                    <a:pt x="1887" y="471"/>
                    <a:pt x="1887" y="471"/>
                    <a:pt x="1877" y="471"/>
                  </a:cubicBezTo>
                  <a:lnTo>
                    <a:pt x="1848" y="461"/>
                  </a:lnTo>
                  <a:lnTo>
                    <a:pt x="1788" y="441"/>
                  </a:lnTo>
                  <a:cubicBezTo>
                    <a:pt x="1788" y="441"/>
                    <a:pt x="1698" y="421"/>
                    <a:pt x="1609" y="392"/>
                  </a:cubicBezTo>
                  <a:cubicBezTo>
                    <a:pt x="1510" y="372"/>
                    <a:pt x="1420" y="342"/>
                    <a:pt x="1420" y="342"/>
                  </a:cubicBezTo>
                  <a:cubicBezTo>
                    <a:pt x="1212" y="282"/>
                    <a:pt x="994" y="243"/>
                    <a:pt x="795" y="173"/>
                  </a:cubicBezTo>
                  <a:cubicBezTo>
                    <a:pt x="686" y="134"/>
                    <a:pt x="586" y="94"/>
                    <a:pt x="477" y="64"/>
                  </a:cubicBezTo>
                  <a:lnTo>
                    <a:pt x="388" y="34"/>
                  </a:lnTo>
                  <a:lnTo>
                    <a:pt x="288" y="15"/>
                  </a:lnTo>
                  <a:cubicBezTo>
                    <a:pt x="239" y="7"/>
                    <a:pt x="185" y="0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32"/>
            <p:cNvSpPr/>
            <p:nvPr/>
          </p:nvSpPr>
          <p:spPr>
            <a:xfrm>
              <a:off x="1989025" y="1752675"/>
              <a:ext cx="35275" cy="117450"/>
            </a:xfrm>
            <a:custGeom>
              <a:avLst/>
              <a:gdLst/>
              <a:ahLst/>
              <a:cxnLst/>
              <a:rect l="l" t="t" r="r" b="b"/>
              <a:pathLst>
                <a:path w="1411" h="4698" extrusionOk="0">
                  <a:moveTo>
                    <a:pt x="289" y="0"/>
                  </a:moveTo>
                  <a:lnTo>
                    <a:pt x="0" y="80"/>
                  </a:lnTo>
                  <a:cubicBezTo>
                    <a:pt x="100" y="507"/>
                    <a:pt x="199" y="944"/>
                    <a:pt x="338" y="1370"/>
                  </a:cubicBezTo>
                  <a:cubicBezTo>
                    <a:pt x="398" y="1579"/>
                    <a:pt x="467" y="1798"/>
                    <a:pt x="527" y="2006"/>
                  </a:cubicBezTo>
                  <a:lnTo>
                    <a:pt x="765" y="2621"/>
                  </a:lnTo>
                  <a:cubicBezTo>
                    <a:pt x="805" y="2731"/>
                    <a:pt x="834" y="2830"/>
                    <a:pt x="884" y="2930"/>
                  </a:cubicBezTo>
                  <a:lnTo>
                    <a:pt x="1033" y="3228"/>
                  </a:lnTo>
                  <a:lnTo>
                    <a:pt x="1182" y="3525"/>
                  </a:lnTo>
                  <a:lnTo>
                    <a:pt x="1242" y="3645"/>
                  </a:lnTo>
                  <a:lnTo>
                    <a:pt x="1251" y="3664"/>
                  </a:lnTo>
                  <a:cubicBezTo>
                    <a:pt x="1242" y="3664"/>
                    <a:pt x="1242" y="3674"/>
                    <a:pt x="1232" y="3674"/>
                  </a:cubicBezTo>
                  <a:lnTo>
                    <a:pt x="1192" y="3704"/>
                  </a:lnTo>
                  <a:cubicBezTo>
                    <a:pt x="1023" y="3833"/>
                    <a:pt x="845" y="3962"/>
                    <a:pt x="676" y="4101"/>
                  </a:cubicBezTo>
                  <a:cubicBezTo>
                    <a:pt x="517" y="4240"/>
                    <a:pt x="348" y="4379"/>
                    <a:pt x="189" y="4518"/>
                  </a:cubicBezTo>
                  <a:lnTo>
                    <a:pt x="338" y="4697"/>
                  </a:lnTo>
                  <a:cubicBezTo>
                    <a:pt x="497" y="4548"/>
                    <a:pt x="646" y="4389"/>
                    <a:pt x="795" y="4240"/>
                  </a:cubicBezTo>
                  <a:cubicBezTo>
                    <a:pt x="954" y="4101"/>
                    <a:pt x="1123" y="3952"/>
                    <a:pt x="1282" y="3813"/>
                  </a:cubicBezTo>
                  <a:lnTo>
                    <a:pt x="1371" y="3734"/>
                  </a:lnTo>
                  <a:cubicBezTo>
                    <a:pt x="1381" y="3724"/>
                    <a:pt x="1410" y="3714"/>
                    <a:pt x="1410" y="3694"/>
                  </a:cubicBezTo>
                  <a:lnTo>
                    <a:pt x="1381" y="3634"/>
                  </a:lnTo>
                  <a:lnTo>
                    <a:pt x="1291" y="3466"/>
                  </a:lnTo>
                  <a:lnTo>
                    <a:pt x="1132" y="3177"/>
                  </a:lnTo>
                  <a:lnTo>
                    <a:pt x="984" y="2890"/>
                  </a:lnTo>
                  <a:cubicBezTo>
                    <a:pt x="934" y="2791"/>
                    <a:pt x="904" y="2681"/>
                    <a:pt x="865" y="2582"/>
                  </a:cubicBezTo>
                  <a:lnTo>
                    <a:pt x="646" y="1966"/>
                  </a:lnTo>
                  <a:cubicBezTo>
                    <a:pt x="587" y="1748"/>
                    <a:pt x="527" y="1529"/>
                    <a:pt x="477" y="1321"/>
                  </a:cubicBezTo>
                  <a:cubicBezTo>
                    <a:pt x="378" y="884"/>
                    <a:pt x="328" y="437"/>
                    <a:pt x="28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3" name="Google Shape;13413;p32"/>
            <p:cNvSpPr/>
            <p:nvPr/>
          </p:nvSpPr>
          <p:spPr>
            <a:xfrm>
              <a:off x="2017325" y="1734550"/>
              <a:ext cx="102550" cy="74325"/>
            </a:xfrm>
            <a:custGeom>
              <a:avLst/>
              <a:gdLst/>
              <a:ahLst/>
              <a:cxnLst/>
              <a:rect l="l" t="t" r="r" b="b"/>
              <a:pathLst>
                <a:path w="4102" h="2973" extrusionOk="0">
                  <a:moveTo>
                    <a:pt x="219" y="1"/>
                  </a:moveTo>
                  <a:lnTo>
                    <a:pt x="0" y="219"/>
                  </a:lnTo>
                  <a:cubicBezTo>
                    <a:pt x="368" y="467"/>
                    <a:pt x="745" y="716"/>
                    <a:pt x="1073" y="1023"/>
                  </a:cubicBezTo>
                  <a:cubicBezTo>
                    <a:pt x="1242" y="1162"/>
                    <a:pt x="1401" y="1311"/>
                    <a:pt x="1560" y="1470"/>
                  </a:cubicBezTo>
                  <a:lnTo>
                    <a:pt x="2006" y="1956"/>
                  </a:lnTo>
                  <a:cubicBezTo>
                    <a:pt x="2076" y="2036"/>
                    <a:pt x="2145" y="2115"/>
                    <a:pt x="2215" y="2205"/>
                  </a:cubicBezTo>
                  <a:lnTo>
                    <a:pt x="2394" y="2483"/>
                  </a:lnTo>
                  <a:lnTo>
                    <a:pt x="2572" y="2751"/>
                  </a:lnTo>
                  <a:lnTo>
                    <a:pt x="2681" y="2910"/>
                  </a:lnTo>
                  <a:lnTo>
                    <a:pt x="2721" y="2969"/>
                  </a:lnTo>
                  <a:cubicBezTo>
                    <a:pt x="2723" y="2971"/>
                    <a:pt x="2725" y="2972"/>
                    <a:pt x="2728" y="2972"/>
                  </a:cubicBezTo>
                  <a:cubicBezTo>
                    <a:pt x="2739" y="2972"/>
                    <a:pt x="2755" y="2958"/>
                    <a:pt x="2771" y="2949"/>
                  </a:cubicBezTo>
                  <a:lnTo>
                    <a:pt x="2880" y="2910"/>
                  </a:lnTo>
                  <a:cubicBezTo>
                    <a:pt x="3287" y="2751"/>
                    <a:pt x="3694" y="2622"/>
                    <a:pt x="4101" y="2512"/>
                  </a:cubicBezTo>
                  <a:lnTo>
                    <a:pt x="4031" y="2284"/>
                  </a:lnTo>
                  <a:cubicBezTo>
                    <a:pt x="3625" y="2433"/>
                    <a:pt x="3217" y="2602"/>
                    <a:pt x="2830" y="2781"/>
                  </a:cubicBezTo>
                  <a:lnTo>
                    <a:pt x="2780" y="2801"/>
                  </a:lnTo>
                  <a:cubicBezTo>
                    <a:pt x="2780" y="2810"/>
                    <a:pt x="2771" y="2810"/>
                    <a:pt x="2771" y="2810"/>
                  </a:cubicBezTo>
                  <a:lnTo>
                    <a:pt x="2761" y="2801"/>
                  </a:lnTo>
                  <a:lnTo>
                    <a:pt x="2681" y="2691"/>
                  </a:lnTo>
                  <a:lnTo>
                    <a:pt x="2493" y="2413"/>
                  </a:lnTo>
                  <a:lnTo>
                    <a:pt x="2294" y="2145"/>
                  </a:lnTo>
                  <a:cubicBezTo>
                    <a:pt x="2235" y="2056"/>
                    <a:pt x="2155" y="1976"/>
                    <a:pt x="2085" y="1887"/>
                  </a:cubicBezTo>
                  <a:lnTo>
                    <a:pt x="1649" y="1391"/>
                  </a:lnTo>
                  <a:cubicBezTo>
                    <a:pt x="1500" y="1232"/>
                    <a:pt x="1341" y="1073"/>
                    <a:pt x="1182" y="914"/>
                  </a:cubicBezTo>
                  <a:cubicBezTo>
                    <a:pt x="884" y="597"/>
                    <a:pt x="536" y="299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4" name="Google Shape;13414;p32"/>
            <p:cNvSpPr/>
            <p:nvPr/>
          </p:nvSpPr>
          <p:spPr>
            <a:xfrm>
              <a:off x="2035200" y="1850225"/>
              <a:ext cx="105525" cy="66050"/>
            </a:xfrm>
            <a:custGeom>
              <a:avLst/>
              <a:gdLst/>
              <a:ahLst/>
              <a:cxnLst/>
              <a:rect l="l" t="t" r="r" b="b"/>
              <a:pathLst>
                <a:path w="4221" h="2642" extrusionOk="0">
                  <a:moveTo>
                    <a:pt x="4141" y="1"/>
                  </a:moveTo>
                  <a:cubicBezTo>
                    <a:pt x="4141" y="1"/>
                    <a:pt x="4101" y="21"/>
                    <a:pt x="4071" y="30"/>
                  </a:cubicBezTo>
                  <a:cubicBezTo>
                    <a:pt x="4031" y="50"/>
                    <a:pt x="4002" y="70"/>
                    <a:pt x="4002" y="70"/>
                  </a:cubicBezTo>
                  <a:cubicBezTo>
                    <a:pt x="3962" y="100"/>
                    <a:pt x="3912" y="120"/>
                    <a:pt x="3873" y="140"/>
                  </a:cubicBezTo>
                  <a:lnTo>
                    <a:pt x="3595" y="259"/>
                  </a:lnTo>
                  <a:cubicBezTo>
                    <a:pt x="3416" y="338"/>
                    <a:pt x="3237" y="438"/>
                    <a:pt x="3058" y="527"/>
                  </a:cubicBezTo>
                  <a:cubicBezTo>
                    <a:pt x="2880" y="616"/>
                    <a:pt x="2701" y="716"/>
                    <a:pt x="2522" y="805"/>
                  </a:cubicBezTo>
                  <a:lnTo>
                    <a:pt x="1996" y="1102"/>
                  </a:lnTo>
                  <a:lnTo>
                    <a:pt x="1480" y="1420"/>
                  </a:lnTo>
                  <a:lnTo>
                    <a:pt x="973" y="1748"/>
                  </a:lnTo>
                  <a:cubicBezTo>
                    <a:pt x="805" y="1867"/>
                    <a:pt x="646" y="1987"/>
                    <a:pt x="477" y="2095"/>
                  </a:cubicBezTo>
                  <a:cubicBezTo>
                    <a:pt x="318" y="2225"/>
                    <a:pt x="159" y="2344"/>
                    <a:pt x="0" y="2473"/>
                  </a:cubicBezTo>
                  <a:lnTo>
                    <a:pt x="159" y="2642"/>
                  </a:lnTo>
                  <a:cubicBezTo>
                    <a:pt x="308" y="2512"/>
                    <a:pt x="447" y="2373"/>
                    <a:pt x="596" y="2245"/>
                  </a:cubicBezTo>
                  <a:cubicBezTo>
                    <a:pt x="745" y="2115"/>
                    <a:pt x="904" y="1987"/>
                    <a:pt x="1053" y="1857"/>
                  </a:cubicBezTo>
                  <a:cubicBezTo>
                    <a:pt x="1212" y="1748"/>
                    <a:pt x="1370" y="1619"/>
                    <a:pt x="1540" y="1510"/>
                  </a:cubicBezTo>
                  <a:cubicBezTo>
                    <a:pt x="1708" y="1400"/>
                    <a:pt x="1877" y="1292"/>
                    <a:pt x="2046" y="1192"/>
                  </a:cubicBezTo>
                  <a:cubicBezTo>
                    <a:pt x="2224" y="1093"/>
                    <a:pt x="2393" y="994"/>
                    <a:pt x="2572" y="904"/>
                  </a:cubicBezTo>
                  <a:cubicBezTo>
                    <a:pt x="2751" y="815"/>
                    <a:pt x="2930" y="725"/>
                    <a:pt x="3118" y="646"/>
                  </a:cubicBezTo>
                  <a:cubicBezTo>
                    <a:pt x="3297" y="577"/>
                    <a:pt x="3486" y="497"/>
                    <a:pt x="3664" y="438"/>
                  </a:cubicBezTo>
                  <a:lnTo>
                    <a:pt x="3952" y="338"/>
                  </a:lnTo>
                  <a:cubicBezTo>
                    <a:pt x="4002" y="328"/>
                    <a:pt x="4042" y="308"/>
                    <a:pt x="4091" y="288"/>
                  </a:cubicBezTo>
                  <a:cubicBezTo>
                    <a:pt x="4091" y="288"/>
                    <a:pt x="4121" y="268"/>
                    <a:pt x="4161" y="259"/>
                  </a:cubicBezTo>
                  <a:lnTo>
                    <a:pt x="4220" y="239"/>
                  </a:lnTo>
                  <a:lnTo>
                    <a:pt x="41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32"/>
            <p:cNvSpPr/>
            <p:nvPr/>
          </p:nvSpPr>
          <p:spPr>
            <a:xfrm>
              <a:off x="2050575" y="1872075"/>
              <a:ext cx="97825" cy="61325"/>
            </a:xfrm>
            <a:custGeom>
              <a:avLst/>
              <a:gdLst/>
              <a:ahLst/>
              <a:cxnLst/>
              <a:rect l="l" t="t" r="r" b="b"/>
              <a:pathLst>
                <a:path w="3913" h="2453" extrusionOk="0">
                  <a:moveTo>
                    <a:pt x="3833" y="0"/>
                  </a:moveTo>
                  <a:cubicBezTo>
                    <a:pt x="3833" y="0"/>
                    <a:pt x="3804" y="10"/>
                    <a:pt x="3764" y="30"/>
                  </a:cubicBezTo>
                  <a:cubicBezTo>
                    <a:pt x="3734" y="40"/>
                    <a:pt x="3705" y="60"/>
                    <a:pt x="3705" y="60"/>
                  </a:cubicBezTo>
                  <a:cubicBezTo>
                    <a:pt x="3665" y="80"/>
                    <a:pt x="3625" y="109"/>
                    <a:pt x="3586" y="129"/>
                  </a:cubicBezTo>
                  <a:lnTo>
                    <a:pt x="3337" y="239"/>
                  </a:lnTo>
                  <a:cubicBezTo>
                    <a:pt x="3158" y="318"/>
                    <a:pt x="2999" y="407"/>
                    <a:pt x="2831" y="487"/>
                  </a:cubicBezTo>
                  <a:cubicBezTo>
                    <a:pt x="2662" y="566"/>
                    <a:pt x="2503" y="656"/>
                    <a:pt x="2335" y="745"/>
                  </a:cubicBezTo>
                  <a:lnTo>
                    <a:pt x="1848" y="1013"/>
                  </a:lnTo>
                  <a:lnTo>
                    <a:pt x="1371" y="1311"/>
                  </a:lnTo>
                  <a:lnTo>
                    <a:pt x="905" y="1619"/>
                  </a:lnTo>
                  <a:cubicBezTo>
                    <a:pt x="746" y="1728"/>
                    <a:pt x="597" y="1827"/>
                    <a:pt x="448" y="1936"/>
                  </a:cubicBezTo>
                  <a:cubicBezTo>
                    <a:pt x="299" y="2055"/>
                    <a:pt x="150" y="2165"/>
                    <a:pt x="1" y="2284"/>
                  </a:cubicBezTo>
                  <a:lnTo>
                    <a:pt x="160" y="2453"/>
                  </a:lnTo>
                  <a:cubicBezTo>
                    <a:pt x="299" y="2333"/>
                    <a:pt x="428" y="2205"/>
                    <a:pt x="567" y="2086"/>
                  </a:cubicBezTo>
                  <a:lnTo>
                    <a:pt x="984" y="1728"/>
                  </a:lnTo>
                  <a:lnTo>
                    <a:pt x="1431" y="1400"/>
                  </a:lnTo>
                  <a:cubicBezTo>
                    <a:pt x="1589" y="1301"/>
                    <a:pt x="1739" y="1202"/>
                    <a:pt x="1898" y="1102"/>
                  </a:cubicBezTo>
                  <a:cubicBezTo>
                    <a:pt x="2066" y="1013"/>
                    <a:pt x="2225" y="923"/>
                    <a:pt x="2384" y="844"/>
                  </a:cubicBezTo>
                  <a:cubicBezTo>
                    <a:pt x="2553" y="765"/>
                    <a:pt x="2721" y="676"/>
                    <a:pt x="2891" y="606"/>
                  </a:cubicBezTo>
                  <a:cubicBezTo>
                    <a:pt x="3059" y="546"/>
                    <a:pt x="3228" y="467"/>
                    <a:pt x="3407" y="407"/>
                  </a:cubicBezTo>
                  <a:lnTo>
                    <a:pt x="3665" y="328"/>
                  </a:lnTo>
                  <a:cubicBezTo>
                    <a:pt x="3705" y="318"/>
                    <a:pt x="3754" y="298"/>
                    <a:pt x="3794" y="278"/>
                  </a:cubicBezTo>
                  <a:cubicBezTo>
                    <a:pt x="3794" y="278"/>
                    <a:pt x="3824" y="268"/>
                    <a:pt x="3853" y="248"/>
                  </a:cubicBezTo>
                  <a:lnTo>
                    <a:pt x="3913" y="228"/>
                  </a:lnTo>
                  <a:lnTo>
                    <a:pt x="383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32"/>
            <p:cNvSpPr/>
            <p:nvPr/>
          </p:nvSpPr>
          <p:spPr>
            <a:xfrm>
              <a:off x="1989275" y="1734050"/>
              <a:ext cx="31300" cy="21875"/>
            </a:xfrm>
            <a:custGeom>
              <a:avLst/>
              <a:gdLst/>
              <a:ahLst/>
              <a:cxnLst/>
              <a:rect l="l" t="t" r="r" b="b"/>
              <a:pathLst>
                <a:path w="1252" h="875" extrusionOk="0">
                  <a:moveTo>
                    <a:pt x="1232" y="1"/>
                  </a:moveTo>
                  <a:cubicBezTo>
                    <a:pt x="1172" y="30"/>
                    <a:pt x="1113" y="60"/>
                    <a:pt x="1053" y="100"/>
                  </a:cubicBezTo>
                  <a:lnTo>
                    <a:pt x="904" y="199"/>
                  </a:lnTo>
                  <a:cubicBezTo>
                    <a:pt x="815" y="269"/>
                    <a:pt x="716" y="338"/>
                    <a:pt x="626" y="398"/>
                  </a:cubicBezTo>
                  <a:cubicBezTo>
                    <a:pt x="527" y="447"/>
                    <a:pt x="438" y="507"/>
                    <a:pt x="328" y="547"/>
                  </a:cubicBezTo>
                  <a:cubicBezTo>
                    <a:pt x="279" y="577"/>
                    <a:pt x="229" y="606"/>
                    <a:pt x="169" y="636"/>
                  </a:cubicBezTo>
                  <a:cubicBezTo>
                    <a:pt x="120" y="666"/>
                    <a:pt x="50" y="705"/>
                    <a:pt x="1" y="756"/>
                  </a:cubicBezTo>
                  <a:lnTo>
                    <a:pt x="219" y="875"/>
                  </a:lnTo>
                  <a:cubicBezTo>
                    <a:pt x="249" y="855"/>
                    <a:pt x="259" y="815"/>
                    <a:pt x="288" y="785"/>
                  </a:cubicBezTo>
                  <a:cubicBezTo>
                    <a:pt x="328" y="745"/>
                    <a:pt x="368" y="716"/>
                    <a:pt x="407" y="676"/>
                  </a:cubicBezTo>
                  <a:cubicBezTo>
                    <a:pt x="497" y="606"/>
                    <a:pt x="586" y="547"/>
                    <a:pt x="685" y="487"/>
                  </a:cubicBezTo>
                  <a:cubicBezTo>
                    <a:pt x="785" y="427"/>
                    <a:pt x="874" y="368"/>
                    <a:pt x="974" y="328"/>
                  </a:cubicBezTo>
                  <a:cubicBezTo>
                    <a:pt x="1023" y="308"/>
                    <a:pt x="1073" y="299"/>
                    <a:pt x="1122" y="288"/>
                  </a:cubicBezTo>
                  <a:cubicBezTo>
                    <a:pt x="1172" y="279"/>
                    <a:pt x="1212" y="279"/>
                    <a:pt x="1252" y="279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32"/>
            <p:cNvSpPr/>
            <p:nvPr/>
          </p:nvSpPr>
          <p:spPr>
            <a:xfrm>
              <a:off x="2053550" y="1824425"/>
              <a:ext cx="39250" cy="50900"/>
            </a:xfrm>
            <a:custGeom>
              <a:avLst/>
              <a:gdLst/>
              <a:ahLst/>
              <a:cxnLst/>
              <a:rect l="l" t="t" r="r" b="b"/>
              <a:pathLst>
                <a:path w="1570" h="2036" extrusionOk="0">
                  <a:moveTo>
                    <a:pt x="130" y="179"/>
                  </a:moveTo>
                  <a:lnTo>
                    <a:pt x="150" y="188"/>
                  </a:lnTo>
                  <a:cubicBezTo>
                    <a:pt x="180" y="199"/>
                    <a:pt x="210" y="219"/>
                    <a:pt x="230" y="228"/>
                  </a:cubicBezTo>
                  <a:lnTo>
                    <a:pt x="289" y="268"/>
                  </a:lnTo>
                  <a:cubicBezTo>
                    <a:pt x="309" y="288"/>
                    <a:pt x="329" y="298"/>
                    <a:pt x="349" y="318"/>
                  </a:cubicBezTo>
                  <a:cubicBezTo>
                    <a:pt x="438" y="387"/>
                    <a:pt x="517" y="457"/>
                    <a:pt x="607" y="526"/>
                  </a:cubicBezTo>
                  <a:cubicBezTo>
                    <a:pt x="775" y="685"/>
                    <a:pt x="954" y="804"/>
                    <a:pt x="1123" y="943"/>
                  </a:cubicBezTo>
                  <a:lnTo>
                    <a:pt x="1331" y="1112"/>
                  </a:lnTo>
                  <a:cubicBezTo>
                    <a:pt x="1342" y="1112"/>
                    <a:pt x="1362" y="1122"/>
                    <a:pt x="1351" y="1132"/>
                  </a:cubicBezTo>
                  <a:lnTo>
                    <a:pt x="1322" y="1152"/>
                  </a:lnTo>
                  <a:lnTo>
                    <a:pt x="1232" y="1201"/>
                  </a:lnTo>
                  <a:cubicBezTo>
                    <a:pt x="1064" y="1300"/>
                    <a:pt x="885" y="1390"/>
                    <a:pt x="726" y="1499"/>
                  </a:cubicBezTo>
                  <a:cubicBezTo>
                    <a:pt x="627" y="1568"/>
                    <a:pt x="523" y="1640"/>
                    <a:pt x="425" y="1716"/>
                  </a:cubicBezTo>
                  <a:lnTo>
                    <a:pt x="425" y="1716"/>
                  </a:lnTo>
                  <a:cubicBezTo>
                    <a:pt x="392" y="1592"/>
                    <a:pt x="359" y="1466"/>
                    <a:pt x="329" y="1340"/>
                  </a:cubicBezTo>
                  <a:lnTo>
                    <a:pt x="250" y="1022"/>
                  </a:lnTo>
                  <a:lnTo>
                    <a:pt x="200" y="695"/>
                  </a:lnTo>
                  <a:lnTo>
                    <a:pt x="150" y="367"/>
                  </a:lnTo>
                  <a:lnTo>
                    <a:pt x="140" y="248"/>
                  </a:lnTo>
                  <a:lnTo>
                    <a:pt x="130" y="208"/>
                  </a:lnTo>
                  <a:lnTo>
                    <a:pt x="130" y="179"/>
                  </a:lnTo>
                  <a:close/>
                  <a:moveTo>
                    <a:pt x="1" y="0"/>
                  </a:moveTo>
                  <a:cubicBezTo>
                    <a:pt x="1" y="20"/>
                    <a:pt x="11" y="40"/>
                    <a:pt x="11" y="49"/>
                  </a:cubicBezTo>
                  <a:lnTo>
                    <a:pt x="11" y="168"/>
                  </a:lnTo>
                  <a:lnTo>
                    <a:pt x="31" y="377"/>
                  </a:lnTo>
                  <a:lnTo>
                    <a:pt x="61" y="705"/>
                  </a:lnTo>
                  <a:lnTo>
                    <a:pt x="91" y="1033"/>
                  </a:lnTo>
                  <a:lnTo>
                    <a:pt x="150" y="1360"/>
                  </a:lnTo>
                  <a:cubicBezTo>
                    <a:pt x="180" y="1569"/>
                    <a:pt x="219" y="1787"/>
                    <a:pt x="259" y="1995"/>
                  </a:cubicBezTo>
                  <a:lnTo>
                    <a:pt x="367" y="1978"/>
                  </a:lnTo>
                  <a:lnTo>
                    <a:pt x="367" y="1978"/>
                  </a:lnTo>
                  <a:lnTo>
                    <a:pt x="418" y="2035"/>
                  </a:lnTo>
                  <a:cubicBezTo>
                    <a:pt x="547" y="1896"/>
                    <a:pt x="686" y="1777"/>
                    <a:pt x="835" y="1648"/>
                  </a:cubicBezTo>
                  <a:cubicBezTo>
                    <a:pt x="974" y="1529"/>
                    <a:pt x="1143" y="1430"/>
                    <a:pt x="1302" y="1320"/>
                  </a:cubicBezTo>
                  <a:cubicBezTo>
                    <a:pt x="1302" y="1320"/>
                    <a:pt x="1342" y="1291"/>
                    <a:pt x="1381" y="1271"/>
                  </a:cubicBezTo>
                  <a:cubicBezTo>
                    <a:pt x="1421" y="1241"/>
                    <a:pt x="1461" y="1221"/>
                    <a:pt x="1461" y="1221"/>
                  </a:cubicBezTo>
                  <a:lnTo>
                    <a:pt x="1560" y="1161"/>
                  </a:lnTo>
                  <a:lnTo>
                    <a:pt x="1570" y="1161"/>
                  </a:lnTo>
                  <a:lnTo>
                    <a:pt x="1560" y="1152"/>
                  </a:lnTo>
                  <a:lnTo>
                    <a:pt x="1540" y="1132"/>
                  </a:lnTo>
                  <a:lnTo>
                    <a:pt x="1490" y="1092"/>
                  </a:lnTo>
                  <a:lnTo>
                    <a:pt x="1183" y="854"/>
                  </a:lnTo>
                  <a:cubicBezTo>
                    <a:pt x="1014" y="715"/>
                    <a:pt x="825" y="596"/>
                    <a:pt x="667" y="457"/>
                  </a:cubicBezTo>
                  <a:cubicBezTo>
                    <a:pt x="587" y="377"/>
                    <a:pt x="508" y="307"/>
                    <a:pt x="418" y="238"/>
                  </a:cubicBezTo>
                  <a:cubicBezTo>
                    <a:pt x="398" y="219"/>
                    <a:pt x="369" y="199"/>
                    <a:pt x="349" y="179"/>
                  </a:cubicBezTo>
                  <a:lnTo>
                    <a:pt x="269" y="119"/>
                  </a:lnTo>
                  <a:cubicBezTo>
                    <a:pt x="200" y="89"/>
                    <a:pt x="130" y="49"/>
                    <a:pt x="61" y="2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32"/>
            <p:cNvSpPr/>
            <p:nvPr/>
          </p:nvSpPr>
          <p:spPr>
            <a:xfrm>
              <a:off x="2118100" y="1687400"/>
              <a:ext cx="45700" cy="109975"/>
            </a:xfrm>
            <a:custGeom>
              <a:avLst/>
              <a:gdLst/>
              <a:ahLst/>
              <a:cxnLst/>
              <a:rect l="l" t="t" r="r" b="b"/>
              <a:pathLst>
                <a:path w="1828" h="4399" extrusionOk="0">
                  <a:moveTo>
                    <a:pt x="1530" y="0"/>
                  </a:moveTo>
                  <a:cubicBezTo>
                    <a:pt x="1460" y="437"/>
                    <a:pt x="1381" y="874"/>
                    <a:pt x="1341" y="1320"/>
                  </a:cubicBezTo>
                  <a:cubicBezTo>
                    <a:pt x="1321" y="1539"/>
                    <a:pt x="1291" y="1757"/>
                    <a:pt x="1282" y="1986"/>
                  </a:cubicBezTo>
                  <a:lnTo>
                    <a:pt x="1252" y="2641"/>
                  </a:lnTo>
                  <a:cubicBezTo>
                    <a:pt x="1252" y="2761"/>
                    <a:pt x="1242" y="2869"/>
                    <a:pt x="1252" y="2979"/>
                  </a:cubicBezTo>
                  <a:lnTo>
                    <a:pt x="1271" y="3306"/>
                  </a:lnTo>
                  <a:lnTo>
                    <a:pt x="1291" y="3634"/>
                  </a:lnTo>
                  <a:lnTo>
                    <a:pt x="1302" y="3773"/>
                  </a:lnTo>
                  <a:lnTo>
                    <a:pt x="1302" y="3783"/>
                  </a:lnTo>
                  <a:cubicBezTo>
                    <a:pt x="1302" y="3793"/>
                    <a:pt x="1291" y="3793"/>
                    <a:pt x="1291" y="3793"/>
                  </a:cubicBezTo>
                  <a:lnTo>
                    <a:pt x="1242" y="3803"/>
                  </a:lnTo>
                  <a:cubicBezTo>
                    <a:pt x="1033" y="3862"/>
                    <a:pt x="825" y="3922"/>
                    <a:pt x="616" y="3972"/>
                  </a:cubicBezTo>
                  <a:cubicBezTo>
                    <a:pt x="408" y="4041"/>
                    <a:pt x="199" y="4111"/>
                    <a:pt x="0" y="4170"/>
                  </a:cubicBezTo>
                  <a:lnTo>
                    <a:pt x="70" y="4398"/>
                  </a:lnTo>
                  <a:cubicBezTo>
                    <a:pt x="269" y="4309"/>
                    <a:pt x="468" y="4230"/>
                    <a:pt x="666" y="4151"/>
                  </a:cubicBezTo>
                  <a:cubicBezTo>
                    <a:pt x="874" y="4081"/>
                    <a:pt x="1073" y="4012"/>
                    <a:pt x="1282" y="3932"/>
                  </a:cubicBezTo>
                  <a:cubicBezTo>
                    <a:pt x="1282" y="3932"/>
                    <a:pt x="1302" y="3922"/>
                    <a:pt x="1331" y="3922"/>
                  </a:cubicBezTo>
                  <a:lnTo>
                    <a:pt x="1391" y="3902"/>
                  </a:lnTo>
                  <a:cubicBezTo>
                    <a:pt x="1410" y="3892"/>
                    <a:pt x="1441" y="3892"/>
                    <a:pt x="1441" y="3882"/>
                  </a:cubicBezTo>
                  <a:lnTo>
                    <a:pt x="1441" y="3813"/>
                  </a:lnTo>
                  <a:lnTo>
                    <a:pt x="1421" y="3624"/>
                  </a:lnTo>
                  <a:lnTo>
                    <a:pt x="1391" y="3297"/>
                  </a:lnTo>
                  <a:lnTo>
                    <a:pt x="1361" y="2969"/>
                  </a:lnTo>
                  <a:cubicBezTo>
                    <a:pt x="1351" y="2860"/>
                    <a:pt x="1361" y="2750"/>
                    <a:pt x="1361" y="2641"/>
                  </a:cubicBezTo>
                  <a:lnTo>
                    <a:pt x="1401" y="1986"/>
                  </a:lnTo>
                  <a:cubicBezTo>
                    <a:pt x="1421" y="1768"/>
                    <a:pt x="1460" y="1549"/>
                    <a:pt x="1500" y="1331"/>
                  </a:cubicBezTo>
                  <a:cubicBezTo>
                    <a:pt x="1569" y="894"/>
                    <a:pt x="1699" y="457"/>
                    <a:pt x="1827" y="30"/>
                  </a:cubicBezTo>
                  <a:lnTo>
                    <a:pt x="15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9" name="Google Shape;13419;p32"/>
            <p:cNvSpPr/>
            <p:nvPr/>
          </p:nvSpPr>
          <p:spPr>
            <a:xfrm>
              <a:off x="2188350" y="1681675"/>
              <a:ext cx="72750" cy="95350"/>
            </a:xfrm>
            <a:custGeom>
              <a:avLst/>
              <a:gdLst/>
              <a:ahLst/>
              <a:cxnLst/>
              <a:rect l="l" t="t" r="r" b="b"/>
              <a:pathLst>
                <a:path w="2910" h="3814" extrusionOk="0">
                  <a:moveTo>
                    <a:pt x="279" y="0"/>
                  </a:moveTo>
                  <a:lnTo>
                    <a:pt x="1" y="120"/>
                  </a:lnTo>
                  <a:cubicBezTo>
                    <a:pt x="239" y="487"/>
                    <a:pt x="487" y="874"/>
                    <a:pt x="676" y="1271"/>
                  </a:cubicBezTo>
                  <a:cubicBezTo>
                    <a:pt x="765" y="1470"/>
                    <a:pt x="864" y="1669"/>
                    <a:pt x="954" y="1877"/>
                  </a:cubicBezTo>
                  <a:lnTo>
                    <a:pt x="1172" y="2493"/>
                  </a:lnTo>
                  <a:cubicBezTo>
                    <a:pt x="1202" y="2602"/>
                    <a:pt x="1242" y="2701"/>
                    <a:pt x="1261" y="2811"/>
                  </a:cubicBezTo>
                  <a:lnTo>
                    <a:pt x="1331" y="3129"/>
                  </a:lnTo>
                  <a:lnTo>
                    <a:pt x="1391" y="3446"/>
                  </a:lnTo>
                  <a:lnTo>
                    <a:pt x="1431" y="3645"/>
                  </a:lnTo>
                  <a:lnTo>
                    <a:pt x="1440" y="3704"/>
                  </a:lnTo>
                  <a:cubicBezTo>
                    <a:pt x="1450" y="3714"/>
                    <a:pt x="1480" y="3714"/>
                    <a:pt x="1500" y="3714"/>
                  </a:cubicBezTo>
                  <a:lnTo>
                    <a:pt x="1619" y="3714"/>
                  </a:lnTo>
                  <a:cubicBezTo>
                    <a:pt x="1837" y="3724"/>
                    <a:pt x="2046" y="3734"/>
                    <a:pt x="2265" y="3754"/>
                  </a:cubicBezTo>
                  <a:cubicBezTo>
                    <a:pt x="2473" y="3774"/>
                    <a:pt x="2691" y="3793"/>
                    <a:pt x="2900" y="3813"/>
                  </a:cubicBezTo>
                  <a:lnTo>
                    <a:pt x="2910" y="3575"/>
                  </a:lnTo>
                  <a:cubicBezTo>
                    <a:pt x="2702" y="3575"/>
                    <a:pt x="2483" y="3565"/>
                    <a:pt x="2265" y="3565"/>
                  </a:cubicBezTo>
                  <a:cubicBezTo>
                    <a:pt x="2220" y="3563"/>
                    <a:pt x="2175" y="3562"/>
                    <a:pt x="2129" y="3562"/>
                  </a:cubicBezTo>
                  <a:cubicBezTo>
                    <a:pt x="1956" y="3562"/>
                    <a:pt x="1783" y="3575"/>
                    <a:pt x="1609" y="3575"/>
                  </a:cubicBezTo>
                  <a:lnTo>
                    <a:pt x="1570" y="3585"/>
                  </a:lnTo>
                  <a:lnTo>
                    <a:pt x="1550" y="3585"/>
                  </a:lnTo>
                  <a:lnTo>
                    <a:pt x="1550" y="3565"/>
                  </a:lnTo>
                  <a:lnTo>
                    <a:pt x="1520" y="3436"/>
                  </a:lnTo>
                  <a:lnTo>
                    <a:pt x="1440" y="3109"/>
                  </a:lnTo>
                  <a:lnTo>
                    <a:pt x="1371" y="2781"/>
                  </a:lnTo>
                  <a:cubicBezTo>
                    <a:pt x="1351" y="2672"/>
                    <a:pt x="1301" y="2572"/>
                    <a:pt x="1272" y="2463"/>
                  </a:cubicBezTo>
                  <a:lnTo>
                    <a:pt x="1063" y="1838"/>
                  </a:lnTo>
                  <a:cubicBezTo>
                    <a:pt x="983" y="1629"/>
                    <a:pt x="904" y="1430"/>
                    <a:pt x="815" y="1222"/>
                  </a:cubicBezTo>
                  <a:cubicBezTo>
                    <a:pt x="656" y="805"/>
                    <a:pt x="458" y="408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0" name="Google Shape;13420;p32"/>
            <p:cNvSpPr/>
            <p:nvPr/>
          </p:nvSpPr>
          <p:spPr>
            <a:xfrm>
              <a:off x="2138725" y="1833100"/>
              <a:ext cx="119150" cy="22850"/>
            </a:xfrm>
            <a:custGeom>
              <a:avLst/>
              <a:gdLst/>
              <a:ahLst/>
              <a:cxnLst/>
              <a:rect l="l" t="t" r="r" b="b"/>
              <a:pathLst>
                <a:path w="4766" h="914" extrusionOk="0">
                  <a:moveTo>
                    <a:pt x="4766" y="0"/>
                  </a:moveTo>
                  <a:lnTo>
                    <a:pt x="4607" y="20"/>
                  </a:lnTo>
                  <a:cubicBezTo>
                    <a:pt x="4557" y="20"/>
                    <a:pt x="4517" y="30"/>
                    <a:pt x="4458" y="30"/>
                  </a:cubicBezTo>
                  <a:lnTo>
                    <a:pt x="4160" y="30"/>
                  </a:lnTo>
                  <a:cubicBezTo>
                    <a:pt x="3961" y="40"/>
                    <a:pt x="3763" y="60"/>
                    <a:pt x="3564" y="70"/>
                  </a:cubicBezTo>
                  <a:cubicBezTo>
                    <a:pt x="3356" y="90"/>
                    <a:pt x="3157" y="100"/>
                    <a:pt x="2959" y="119"/>
                  </a:cubicBezTo>
                  <a:cubicBezTo>
                    <a:pt x="2760" y="139"/>
                    <a:pt x="2562" y="169"/>
                    <a:pt x="2363" y="189"/>
                  </a:cubicBezTo>
                  <a:cubicBezTo>
                    <a:pt x="2154" y="219"/>
                    <a:pt x="1956" y="258"/>
                    <a:pt x="1757" y="289"/>
                  </a:cubicBezTo>
                  <a:cubicBezTo>
                    <a:pt x="1558" y="318"/>
                    <a:pt x="1370" y="368"/>
                    <a:pt x="1172" y="397"/>
                  </a:cubicBezTo>
                  <a:cubicBezTo>
                    <a:pt x="973" y="437"/>
                    <a:pt x="774" y="487"/>
                    <a:pt x="576" y="536"/>
                  </a:cubicBezTo>
                  <a:cubicBezTo>
                    <a:pt x="387" y="576"/>
                    <a:pt x="199" y="646"/>
                    <a:pt x="0" y="695"/>
                  </a:cubicBezTo>
                  <a:lnTo>
                    <a:pt x="79" y="914"/>
                  </a:lnTo>
                  <a:cubicBezTo>
                    <a:pt x="268" y="854"/>
                    <a:pt x="446" y="775"/>
                    <a:pt x="635" y="715"/>
                  </a:cubicBezTo>
                  <a:cubicBezTo>
                    <a:pt x="824" y="656"/>
                    <a:pt x="1013" y="586"/>
                    <a:pt x="1201" y="536"/>
                  </a:cubicBezTo>
                  <a:cubicBezTo>
                    <a:pt x="1390" y="487"/>
                    <a:pt x="1589" y="437"/>
                    <a:pt x="1777" y="397"/>
                  </a:cubicBezTo>
                  <a:cubicBezTo>
                    <a:pt x="1975" y="358"/>
                    <a:pt x="2174" y="318"/>
                    <a:pt x="2373" y="298"/>
                  </a:cubicBezTo>
                  <a:cubicBezTo>
                    <a:pt x="2571" y="269"/>
                    <a:pt x="2770" y="249"/>
                    <a:pt x="2968" y="229"/>
                  </a:cubicBezTo>
                  <a:cubicBezTo>
                    <a:pt x="3167" y="219"/>
                    <a:pt x="3366" y="209"/>
                    <a:pt x="3564" y="209"/>
                  </a:cubicBezTo>
                  <a:cubicBezTo>
                    <a:pt x="3763" y="209"/>
                    <a:pt x="3961" y="219"/>
                    <a:pt x="4160" y="219"/>
                  </a:cubicBezTo>
                  <a:lnTo>
                    <a:pt x="4458" y="249"/>
                  </a:lnTo>
                  <a:lnTo>
                    <a:pt x="4756" y="249"/>
                  </a:lnTo>
                  <a:lnTo>
                    <a:pt x="47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32"/>
            <p:cNvSpPr/>
            <p:nvPr/>
          </p:nvSpPr>
          <p:spPr>
            <a:xfrm>
              <a:off x="2146400" y="1856200"/>
              <a:ext cx="110225" cy="21600"/>
            </a:xfrm>
            <a:custGeom>
              <a:avLst/>
              <a:gdLst/>
              <a:ahLst/>
              <a:cxnLst/>
              <a:rect l="l" t="t" r="r" b="b"/>
              <a:pathLst>
                <a:path w="4409" h="864" extrusionOk="0">
                  <a:moveTo>
                    <a:pt x="4409" y="0"/>
                  </a:moveTo>
                  <a:lnTo>
                    <a:pt x="4260" y="10"/>
                  </a:lnTo>
                  <a:cubicBezTo>
                    <a:pt x="4221" y="20"/>
                    <a:pt x="4181" y="20"/>
                    <a:pt x="4131" y="20"/>
                  </a:cubicBezTo>
                  <a:lnTo>
                    <a:pt x="3853" y="29"/>
                  </a:lnTo>
                  <a:cubicBezTo>
                    <a:pt x="3665" y="40"/>
                    <a:pt x="3476" y="49"/>
                    <a:pt x="3297" y="60"/>
                  </a:cubicBezTo>
                  <a:cubicBezTo>
                    <a:pt x="3109" y="79"/>
                    <a:pt x="2920" y="99"/>
                    <a:pt x="2741" y="109"/>
                  </a:cubicBezTo>
                  <a:cubicBezTo>
                    <a:pt x="2553" y="129"/>
                    <a:pt x="2364" y="159"/>
                    <a:pt x="2185" y="179"/>
                  </a:cubicBezTo>
                  <a:cubicBezTo>
                    <a:pt x="1997" y="208"/>
                    <a:pt x="1818" y="238"/>
                    <a:pt x="1629" y="268"/>
                  </a:cubicBezTo>
                  <a:cubicBezTo>
                    <a:pt x="1441" y="298"/>
                    <a:pt x="1262" y="338"/>
                    <a:pt x="1083" y="367"/>
                  </a:cubicBezTo>
                  <a:cubicBezTo>
                    <a:pt x="894" y="407"/>
                    <a:pt x="715" y="457"/>
                    <a:pt x="537" y="496"/>
                  </a:cubicBezTo>
                  <a:cubicBezTo>
                    <a:pt x="358" y="536"/>
                    <a:pt x="179" y="596"/>
                    <a:pt x="0" y="635"/>
                  </a:cubicBezTo>
                  <a:lnTo>
                    <a:pt x="80" y="863"/>
                  </a:lnTo>
                  <a:cubicBezTo>
                    <a:pt x="249" y="804"/>
                    <a:pt x="417" y="724"/>
                    <a:pt x="587" y="675"/>
                  </a:cubicBezTo>
                  <a:cubicBezTo>
                    <a:pt x="765" y="616"/>
                    <a:pt x="934" y="556"/>
                    <a:pt x="1112" y="506"/>
                  </a:cubicBezTo>
                  <a:cubicBezTo>
                    <a:pt x="1291" y="466"/>
                    <a:pt x="1470" y="407"/>
                    <a:pt x="1649" y="377"/>
                  </a:cubicBezTo>
                  <a:cubicBezTo>
                    <a:pt x="1827" y="347"/>
                    <a:pt x="2016" y="307"/>
                    <a:pt x="2195" y="278"/>
                  </a:cubicBezTo>
                  <a:cubicBezTo>
                    <a:pt x="2383" y="258"/>
                    <a:pt x="2562" y="238"/>
                    <a:pt x="2751" y="228"/>
                  </a:cubicBezTo>
                  <a:cubicBezTo>
                    <a:pt x="2930" y="218"/>
                    <a:pt x="3118" y="208"/>
                    <a:pt x="3297" y="199"/>
                  </a:cubicBezTo>
                  <a:cubicBezTo>
                    <a:pt x="3486" y="208"/>
                    <a:pt x="3665" y="208"/>
                    <a:pt x="3853" y="218"/>
                  </a:cubicBezTo>
                  <a:lnTo>
                    <a:pt x="4121" y="238"/>
                  </a:lnTo>
                  <a:cubicBezTo>
                    <a:pt x="4171" y="248"/>
                    <a:pt x="4221" y="248"/>
                    <a:pt x="4270" y="248"/>
                  </a:cubicBezTo>
                  <a:lnTo>
                    <a:pt x="4399" y="248"/>
                  </a:lnTo>
                  <a:lnTo>
                    <a:pt x="44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32"/>
            <p:cNvSpPr/>
            <p:nvPr/>
          </p:nvSpPr>
          <p:spPr>
            <a:xfrm>
              <a:off x="2157325" y="1680450"/>
              <a:ext cx="35775" cy="10450"/>
            </a:xfrm>
            <a:custGeom>
              <a:avLst/>
              <a:gdLst/>
              <a:ahLst/>
              <a:cxnLst/>
              <a:rect l="l" t="t" r="r" b="b"/>
              <a:pathLst>
                <a:path w="1431" h="418" extrusionOk="0">
                  <a:moveTo>
                    <a:pt x="1430" y="0"/>
                  </a:moveTo>
                  <a:cubicBezTo>
                    <a:pt x="1361" y="0"/>
                    <a:pt x="1291" y="10"/>
                    <a:pt x="1222" y="20"/>
                  </a:cubicBezTo>
                  <a:lnTo>
                    <a:pt x="1043" y="49"/>
                  </a:lnTo>
                  <a:cubicBezTo>
                    <a:pt x="934" y="80"/>
                    <a:pt x="825" y="109"/>
                    <a:pt x="715" y="119"/>
                  </a:cubicBezTo>
                  <a:cubicBezTo>
                    <a:pt x="606" y="139"/>
                    <a:pt x="497" y="149"/>
                    <a:pt x="378" y="159"/>
                  </a:cubicBezTo>
                  <a:cubicBezTo>
                    <a:pt x="318" y="159"/>
                    <a:pt x="258" y="169"/>
                    <a:pt x="199" y="169"/>
                  </a:cubicBezTo>
                  <a:cubicBezTo>
                    <a:pt x="139" y="179"/>
                    <a:pt x="60" y="188"/>
                    <a:pt x="0" y="219"/>
                  </a:cubicBezTo>
                  <a:lnTo>
                    <a:pt x="150" y="417"/>
                  </a:lnTo>
                  <a:cubicBezTo>
                    <a:pt x="189" y="407"/>
                    <a:pt x="209" y="378"/>
                    <a:pt x="258" y="358"/>
                  </a:cubicBezTo>
                  <a:lnTo>
                    <a:pt x="408" y="298"/>
                  </a:lnTo>
                  <a:cubicBezTo>
                    <a:pt x="507" y="268"/>
                    <a:pt x="616" y="248"/>
                    <a:pt x="735" y="228"/>
                  </a:cubicBezTo>
                  <a:cubicBezTo>
                    <a:pt x="845" y="208"/>
                    <a:pt x="953" y="199"/>
                    <a:pt x="1063" y="199"/>
                  </a:cubicBezTo>
                  <a:cubicBezTo>
                    <a:pt x="1112" y="199"/>
                    <a:pt x="1162" y="208"/>
                    <a:pt x="1212" y="219"/>
                  </a:cubicBezTo>
                  <a:cubicBezTo>
                    <a:pt x="1262" y="228"/>
                    <a:pt x="1301" y="239"/>
                    <a:pt x="1341" y="258"/>
                  </a:cubicBezTo>
                  <a:lnTo>
                    <a:pt x="14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3" name="Google Shape;13423;p32"/>
            <p:cNvSpPr/>
            <p:nvPr/>
          </p:nvSpPr>
          <p:spPr>
            <a:xfrm>
              <a:off x="2175950" y="1776750"/>
              <a:ext cx="38250" cy="50900"/>
            </a:xfrm>
            <a:custGeom>
              <a:avLst/>
              <a:gdLst/>
              <a:ahLst/>
              <a:cxnLst/>
              <a:rect l="l" t="t" r="r" b="b"/>
              <a:pathLst>
                <a:path w="1530" h="2036" extrusionOk="0">
                  <a:moveTo>
                    <a:pt x="576" y="209"/>
                  </a:moveTo>
                  <a:lnTo>
                    <a:pt x="596" y="229"/>
                  </a:lnTo>
                  <a:cubicBezTo>
                    <a:pt x="616" y="249"/>
                    <a:pt x="636" y="268"/>
                    <a:pt x="656" y="299"/>
                  </a:cubicBezTo>
                  <a:lnTo>
                    <a:pt x="685" y="348"/>
                  </a:lnTo>
                  <a:cubicBezTo>
                    <a:pt x="705" y="378"/>
                    <a:pt x="715" y="398"/>
                    <a:pt x="735" y="427"/>
                  </a:cubicBezTo>
                  <a:cubicBezTo>
                    <a:pt x="784" y="517"/>
                    <a:pt x="834" y="616"/>
                    <a:pt x="884" y="716"/>
                  </a:cubicBezTo>
                  <a:cubicBezTo>
                    <a:pt x="983" y="924"/>
                    <a:pt x="1102" y="1102"/>
                    <a:pt x="1201" y="1291"/>
                  </a:cubicBezTo>
                  <a:lnTo>
                    <a:pt x="1331" y="1530"/>
                  </a:lnTo>
                  <a:cubicBezTo>
                    <a:pt x="1331" y="1539"/>
                    <a:pt x="1351" y="1559"/>
                    <a:pt x="1340" y="1559"/>
                  </a:cubicBezTo>
                  <a:lnTo>
                    <a:pt x="1301" y="1559"/>
                  </a:lnTo>
                  <a:lnTo>
                    <a:pt x="1201" y="1570"/>
                  </a:lnTo>
                  <a:cubicBezTo>
                    <a:pt x="1003" y="1599"/>
                    <a:pt x="815" y="1619"/>
                    <a:pt x="616" y="1658"/>
                  </a:cubicBezTo>
                  <a:cubicBezTo>
                    <a:pt x="496" y="1684"/>
                    <a:pt x="375" y="1713"/>
                    <a:pt x="255" y="1747"/>
                  </a:cubicBezTo>
                  <a:lnTo>
                    <a:pt x="255" y="1747"/>
                  </a:lnTo>
                  <a:cubicBezTo>
                    <a:pt x="271" y="1616"/>
                    <a:pt x="290" y="1485"/>
                    <a:pt x="308" y="1351"/>
                  </a:cubicBezTo>
                  <a:lnTo>
                    <a:pt x="367" y="1033"/>
                  </a:lnTo>
                  <a:lnTo>
                    <a:pt x="437" y="716"/>
                  </a:lnTo>
                  <a:lnTo>
                    <a:pt x="526" y="388"/>
                  </a:lnTo>
                  <a:lnTo>
                    <a:pt x="556" y="279"/>
                  </a:lnTo>
                  <a:lnTo>
                    <a:pt x="566" y="239"/>
                  </a:lnTo>
                  <a:lnTo>
                    <a:pt x="576" y="209"/>
                  </a:lnTo>
                  <a:close/>
                  <a:moveTo>
                    <a:pt x="537" y="1"/>
                  </a:moveTo>
                  <a:cubicBezTo>
                    <a:pt x="526" y="10"/>
                    <a:pt x="517" y="30"/>
                    <a:pt x="517" y="50"/>
                  </a:cubicBezTo>
                  <a:lnTo>
                    <a:pt x="477" y="160"/>
                  </a:lnTo>
                  <a:lnTo>
                    <a:pt x="407" y="358"/>
                  </a:lnTo>
                  <a:lnTo>
                    <a:pt x="308" y="676"/>
                  </a:lnTo>
                  <a:lnTo>
                    <a:pt x="219" y="983"/>
                  </a:lnTo>
                  <a:lnTo>
                    <a:pt x="139" y="1301"/>
                  </a:lnTo>
                  <a:cubicBezTo>
                    <a:pt x="89" y="1519"/>
                    <a:pt x="40" y="1728"/>
                    <a:pt x="0" y="1936"/>
                  </a:cubicBezTo>
                  <a:cubicBezTo>
                    <a:pt x="0" y="1936"/>
                    <a:pt x="56" y="1946"/>
                    <a:pt x="104" y="1965"/>
                  </a:cubicBezTo>
                  <a:lnTo>
                    <a:pt x="104" y="1965"/>
                  </a:lnTo>
                  <a:lnTo>
                    <a:pt x="129" y="2036"/>
                  </a:lnTo>
                  <a:cubicBezTo>
                    <a:pt x="160" y="2021"/>
                    <a:pt x="191" y="2007"/>
                    <a:pt x="223" y="1994"/>
                  </a:cubicBezTo>
                  <a:lnTo>
                    <a:pt x="223" y="1994"/>
                  </a:lnTo>
                  <a:cubicBezTo>
                    <a:pt x="226" y="1995"/>
                    <a:pt x="228" y="1996"/>
                    <a:pt x="228" y="1996"/>
                  </a:cubicBezTo>
                  <a:cubicBezTo>
                    <a:pt x="228" y="1995"/>
                    <a:pt x="229" y="1993"/>
                    <a:pt x="229" y="1992"/>
                  </a:cubicBezTo>
                  <a:lnTo>
                    <a:pt x="229" y="1992"/>
                  </a:lnTo>
                  <a:cubicBezTo>
                    <a:pt x="368" y="1933"/>
                    <a:pt x="512" y="1885"/>
                    <a:pt x="656" y="1837"/>
                  </a:cubicBezTo>
                  <a:cubicBezTo>
                    <a:pt x="844" y="1788"/>
                    <a:pt x="1033" y="1748"/>
                    <a:pt x="1221" y="1709"/>
                  </a:cubicBezTo>
                  <a:cubicBezTo>
                    <a:pt x="1221" y="1709"/>
                    <a:pt x="1271" y="1709"/>
                    <a:pt x="1311" y="1698"/>
                  </a:cubicBezTo>
                  <a:lnTo>
                    <a:pt x="1410" y="1678"/>
                  </a:lnTo>
                  <a:lnTo>
                    <a:pt x="1519" y="1669"/>
                  </a:lnTo>
                  <a:lnTo>
                    <a:pt x="1529" y="1669"/>
                  </a:lnTo>
                  <a:cubicBezTo>
                    <a:pt x="1529" y="1669"/>
                    <a:pt x="1529" y="1658"/>
                    <a:pt x="1519" y="1658"/>
                  </a:cubicBezTo>
                  <a:lnTo>
                    <a:pt x="1510" y="1629"/>
                  </a:lnTo>
                  <a:lnTo>
                    <a:pt x="1479" y="1579"/>
                  </a:lnTo>
                  <a:lnTo>
                    <a:pt x="1291" y="1232"/>
                  </a:lnTo>
                  <a:cubicBezTo>
                    <a:pt x="1182" y="1043"/>
                    <a:pt x="1062" y="864"/>
                    <a:pt x="973" y="666"/>
                  </a:cubicBezTo>
                  <a:lnTo>
                    <a:pt x="824" y="368"/>
                  </a:lnTo>
                  <a:cubicBezTo>
                    <a:pt x="804" y="348"/>
                    <a:pt x="795" y="318"/>
                    <a:pt x="775" y="299"/>
                  </a:cubicBezTo>
                  <a:lnTo>
                    <a:pt x="725" y="209"/>
                  </a:lnTo>
                  <a:cubicBezTo>
                    <a:pt x="676" y="149"/>
                    <a:pt x="626" y="90"/>
                    <a:pt x="576" y="40"/>
                  </a:cubicBezTo>
                  <a:lnTo>
                    <a:pt x="53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4" name="Google Shape;13424;p32"/>
            <p:cNvSpPr/>
            <p:nvPr/>
          </p:nvSpPr>
          <p:spPr>
            <a:xfrm>
              <a:off x="2260850" y="1689375"/>
              <a:ext cx="81925" cy="89000"/>
            </a:xfrm>
            <a:custGeom>
              <a:avLst/>
              <a:gdLst/>
              <a:ahLst/>
              <a:cxnLst/>
              <a:rect l="l" t="t" r="r" b="b"/>
              <a:pathLst>
                <a:path w="3277" h="3560" extrusionOk="0">
                  <a:moveTo>
                    <a:pt x="3019" y="1"/>
                  </a:moveTo>
                  <a:cubicBezTo>
                    <a:pt x="2790" y="378"/>
                    <a:pt x="2551" y="755"/>
                    <a:pt x="2343" y="1152"/>
                  </a:cubicBezTo>
                  <a:cubicBezTo>
                    <a:pt x="2234" y="1341"/>
                    <a:pt x="2134" y="1539"/>
                    <a:pt x="2035" y="1738"/>
                  </a:cubicBezTo>
                  <a:lnTo>
                    <a:pt x="1757" y="2344"/>
                  </a:lnTo>
                  <a:cubicBezTo>
                    <a:pt x="1717" y="2443"/>
                    <a:pt x="1668" y="2543"/>
                    <a:pt x="1628" y="2642"/>
                  </a:cubicBezTo>
                  <a:lnTo>
                    <a:pt x="1529" y="2960"/>
                  </a:lnTo>
                  <a:lnTo>
                    <a:pt x="1420" y="3277"/>
                  </a:lnTo>
                  <a:lnTo>
                    <a:pt x="1370" y="3396"/>
                  </a:lnTo>
                  <a:lnTo>
                    <a:pt x="1370" y="3416"/>
                  </a:lnTo>
                  <a:lnTo>
                    <a:pt x="1350" y="3416"/>
                  </a:lnTo>
                  <a:lnTo>
                    <a:pt x="1311" y="3406"/>
                  </a:lnTo>
                  <a:cubicBezTo>
                    <a:pt x="1092" y="3386"/>
                    <a:pt x="874" y="3346"/>
                    <a:pt x="655" y="3327"/>
                  </a:cubicBezTo>
                  <a:cubicBezTo>
                    <a:pt x="447" y="3307"/>
                    <a:pt x="228" y="3287"/>
                    <a:pt x="10" y="3267"/>
                  </a:cubicBezTo>
                  <a:lnTo>
                    <a:pt x="0" y="3505"/>
                  </a:lnTo>
                  <a:cubicBezTo>
                    <a:pt x="208" y="3505"/>
                    <a:pt x="427" y="3505"/>
                    <a:pt x="645" y="3516"/>
                  </a:cubicBezTo>
                  <a:cubicBezTo>
                    <a:pt x="854" y="3516"/>
                    <a:pt x="1072" y="3535"/>
                    <a:pt x="1291" y="3545"/>
                  </a:cubicBezTo>
                  <a:lnTo>
                    <a:pt x="1400" y="3555"/>
                  </a:lnTo>
                  <a:cubicBezTo>
                    <a:pt x="1413" y="3555"/>
                    <a:pt x="1431" y="3560"/>
                    <a:pt x="1444" y="3560"/>
                  </a:cubicBezTo>
                  <a:cubicBezTo>
                    <a:pt x="1451" y="3560"/>
                    <a:pt x="1456" y="3558"/>
                    <a:pt x="1459" y="3555"/>
                  </a:cubicBezTo>
                  <a:lnTo>
                    <a:pt x="1479" y="3496"/>
                  </a:lnTo>
                  <a:lnTo>
                    <a:pt x="1539" y="3307"/>
                  </a:lnTo>
                  <a:lnTo>
                    <a:pt x="1628" y="2989"/>
                  </a:lnTo>
                  <a:lnTo>
                    <a:pt x="1728" y="2682"/>
                  </a:lnTo>
                  <a:cubicBezTo>
                    <a:pt x="1767" y="2582"/>
                    <a:pt x="1817" y="2483"/>
                    <a:pt x="1856" y="2384"/>
                  </a:cubicBezTo>
                  <a:lnTo>
                    <a:pt x="2145" y="1788"/>
                  </a:lnTo>
                  <a:cubicBezTo>
                    <a:pt x="2254" y="1589"/>
                    <a:pt x="2363" y="1400"/>
                    <a:pt x="2482" y="1212"/>
                  </a:cubicBezTo>
                  <a:cubicBezTo>
                    <a:pt x="2602" y="1023"/>
                    <a:pt x="2730" y="844"/>
                    <a:pt x="2860" y="666"/>
                  </a:cubicBezTo>
                  <a:cubicBezTo>
                    <a:pt x="2999" y="487"/>
                    <a:pt x="3138" y="318"/>
                    <a:pt x="3277" y="140"/>
                  </a:cubicBezTo>
                  <a:lnTo>
                    <a:pt x="30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32"/>
            <p:cNvSpPr/>
            <p:nvPr/>
          </p:nvSpPr>
          <p:spPr>
            <a:xfrm>
              <a:off x="2366100" y="1699050"/>
              <a:ext cx="35250" cy="112975"/>
            </a:xfrm>
            <a:custGeom>
              <a:avLst/>
              <a:gdLst/>
              <a:ahLst/>
              <a:cxnLst/>
              <a:rect l="l" t="t" r="r" b="b"/>
              <a:pathLst>
                <a:path w="1410" h="4519" extrusionOk="0">
                  <a:moveTo>
                    <a:pt x="29" y="1"/>
                  </a:moveTo>
                  <a:cubicBezTo>
                    <a:pt x="109" y="437"/>
                    <a:pt x="199" y="874"/>
                    <a:pt x="218" y="1321"/>
                  </a:cubicBezTo>
                  <a:cubicBezTo>
                    <a:pt x="228" y="1540"/>
                    <a:pt x="248" y="1768"/>
                    <a:pt x="248" y="1986"/>
                  </a:cubicBezTo>
                  <a:lnTo>
                    <a:pt x="208" y="2642"/>
                  </a:lnTo>
                  <a:cubicBezTo>
                    <a:pt x="199" y="2751"/>
                    <a:pt x="199" y="2860"/>
                    <a:pt x="179" y="2970"/>
                  </a:cubicBezTo>
                  <a:lnTo>
                    <a:pt x="119" y="3297"/>
                  </a:lnTo>
                  <a:lnTo>
                    <a:pt x="60" y="3615"/>
                  </a:lnTo>
                  <a:lnTo>
                    <a:pt x="20" y="3804"/>
                  </a:lnTo>
                  <a:lnTo>
                    <a:pt x="0" y="3863"/>
                  </a:lnTo>
                  <a:cubicBezTo>
                    <a:pt x="10" y="3883"/>
                    <a:pt x="40" y="3883"/>
                    <a:pt x="49" y="3893"/>
                  </a:cubicBezTo>
                  <a:lnTo>
                    <a:pt x="109" y="3913"/>
                  </a:lnTo>
                  <a:cubicBezTo>
                    <a:pt x="139" y="3923"/>
                    <a:pt x="159" y="3932"/>
                    <a:pt x="159" y="3932"/>
                  </a:cubicBezTo>
                  <a:cubicBezTo>
                    <a:pt x="357" y="4032"/>
                    <a:pt x="556" y="4121"/>
                    <a:pt x="744" y="4221"/>
                  </a:cubicBezTo>
                  <a:lnTo>
                    <a:pt x="1311" y="4519"/>
                  </a:lnTo>
                  <a:lnTo>
                    <a:pt x="1410" y="4310"/>
                  </a:lnTo>
                  <a:lnTo>
                    <a:pt x="814" y="4042"/>
                  </a:lnTo>
                  <a:cubicBezTo>
                    <a:pt x="616" y="3972"/>
                    <a:pt x="417" y="3893"/>
                    <a:pt x="208" y="3813"/>
                  </a:cubicBezTo>
                  <a:lnTo>
                    <a:pt x="168" y="3793"/>
                  </a:lnTo>
                  <a:cubicBezTo>
                    <a:pt x="159" y="3793"/>
                    <a:pt x="149" y="3793"/>
                    <a:pt x="149" y="3784"/>
                  </a:cubicBezTo>
                  <a:lnTo>
                    <a:pt x="149" y="3774"/>
                  </a:lnTo>
                  <a:lnTo>
                    <a:pt x="179" y="3635"/>
                  </a:lnTo>
                  <a:lnTo>
                    <a:pt x="228" y="3317"/>
                  </a:lnTo>
                  <a:lnTo>
                    <a:pt x="288" y="2990"/>
                  </a:lnTo>
                  <a:cubicBezTo>
                    <a:pt x="307" y="2880"/>
                    <a:pt x="307" y="2771"/>
                    <a:pt x="318" y="2662"/>
                  </a:cubicBezTo>
                  <a:lnTo>
                    <a:pt x="367" y="1997"/>
                  </a:lnTo>
                  <a:cubicBezTo>
                    <a:pt x="377" y="1778"/>
                    <a:pt x="377" y="1549"/>
                    <a:pt x="377" y="1331"/>
                  </a:cubicBezTo>
                  <a:cubicBezTo>
                    <a:pt x="387" y="885"/>
                    <a:pt x="347" y="437"/>
                    <a:pt x="32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32"/>
            <p:cNvSpPr/>
            <p:nvPr/>
          </p:nvSpPr>
          <p:spPr>
            <a:xfrm>
              <a:off x="2257600" y="1833350"/>
              <a:ext cx="116950" cy="35275"/>
            </a:xfrm>
            <a:custGeom>
              <a:avLst/>
              <a:gdLst/>
              <a:ahLst/>
              <a:cxnLst/>
              <a:rect l="l" t="t" r="r" b="b"/>
              <a:pathLst>
                <a:path w="4678" h="1411" extrusionOk="0">
                  <a:moveTo>
                    <a:pt x="11" y="1"/>
                  </a:moveTo>
                  <a:lnTo>
                    <a:pt x="1" y="239"/>
                  </a:lnTo>
                  <a:cubicBezTo>
                    <a:pt x="199" y="239"/>
                    <a:pt x="388" y="248"/>
                    <a:pt x="587" y="259"/>
                  </a:cubicBezTo>
                  <a:cubicBezTo>
                    <a:pt x="785" y="279"/>
                    <a:pt x="984" y="298"/>
                    <a:pt x="1183" y="308"/>
                  </a:cubicBezTo>
                  <a:cubicBezTo>
                    <a:pt x="1381" y="338"/>
                    <a:pt x="1580" y="378"/>
                    <a:pt x="1778" y="407"/>
                  </a:cubicBezTo>
                  <a:cubicBezTo>
                    <a:pt x="1977" y="437"/>
                    <a:pt x="2165" y="497"/>
                    <a:pt x="2364" y="537"/>
                  </a:cubicBezTo>
                  <a:cubicBezTo>
                    <a:pt x="2553" y="586"/>
                    <a:pt x="2741" y="646"/>
                    <a:pt x="2940" y="705"/>
                  </a:cubicBezTo>
                  <a:cubicBezTo>
                    <a:pt x="3129" y="765"/>
                    <a:pt x="3307" y="844"/>
                    <a:pt x="3496" y="914"/>
                  </a:cubicBezTo>
                  <a:cubicBezTo>
                    <a:pt x="3685" y="983"/>
                    <a:pt x="3863" y="1073"/>
                    <a:pt x="4042" y="1152"/>
                  </a:cubicBezTo>
                  <a:cubicBezTo>
                    <a:pt x="4042" y="1152"/>
                    <a:pt x="4111" y="1182"/>
                    <a:pt x="4171" y="1212"/>
                  </a:cubicBezTo>
                  <a:cubicBezTo>
                    <a:pt x="4241" y="1252"/>
                    <a:pt x="4310" y="1281"/>
                    <a:pt x="4310" y="1281"/>
                  </a:cubicBezTo>
                  <a:cubicBezTo>
                    <a:pt x="4350" y="1311"/>
                    <a:pt x="4400" y="1331"/>
                    <a:pt x="4439" y="1351"/>
                  </a:cubicBezTo>
                  <a:lnTo>
                    <a:pt x="4568" y="1410"/>
                  </a:lnTo>
                  <a:lnTo>
                    <a:pt x="4678" y="1182"/>
                  </a:lnTo>
                  <a:lnTo>
                    <a:pt x="4528" y="1132"/>
                  </a:lnTo>
                  <a:cubicBezTo>
                    <a:pt x="4479" y="1113"/>
                    <a:pt x="4439" y="1102"/>
                    <a:pt x="4389" y="1082"/>
                  </a:cubicBezTo>
                  <a:cubicBezTo>
                    <a:pt x="4389" y="1082"/>
                    <a:pt x="4320" y="1053"/>
                    <a:pt x="4250" y="1033"/>
                  </a:cubicBezTo>
                  <a:lnTo>
                    <a:pt x="4111" y="974"/>
                  </a:lnTo>
                  <a:cubicBezTo>
                    <a:pt x="3923" y="914"/>
                    <a:pt x="3734" y="835"/>
                    <a:pt x="3546" y="775"/>
                  </a:cubicBezTo>
                  <a:cubicBezTo>
                    <a:pt x="3347" y="725"/>
                    <a:pt x="3158" y="656"/>
                    <a:pt x="2970" y="596"/>
                  </a:cubicBezTo>
                  <a:cubicBezTo>
                    <a:pt x="2771" y="546"/>
                    <a:pt x="2582" y="487"/>
                    <a:pt x="2384" y="437"/>
                  </a:cubicBezTo>
                  <a:cubicBezTo>
                    <a:pt x="2185" y="398"/>
                    <a:pt x="1997" y="338"/>
                    <a:pt x="1798" y="298"/>
                  </a:cubicBezTo>
                  <a:lnTo>
                    <a:pt x="1202" y="179"/>
                  </a:lnTo>
                  <a:cubicBezTo>
                    <a:pt x="1004" y="140"/>
                    <a:pt x="805" y="109"/>
                    <a:pt x="607" y="70"/>
                  </a:cubicBezTo>
                  <a:cubicBezTo>
                    <a:pt x="408" y="50"/>
                    <a:pt x="210" y="20"/>
                    <a:pt x="1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32"/>
            <p:cNvSpPr/>
            <p:nvPr/>
          </p:nvSpPr>
          <p:spPr>
            <a:xfrm>
              <a:off x="2256375" y="1856200"/>
              <a:ext cx="108250" cy="33025"/>
            </a:xfrm>
            <a:custGeom>
              <a:avLst/>
              <a:gdLst/>
              <a:ahLst/>
              <a:cxnLst/>
              <a:rect l="l" t="t" r="r" b="b"/>
              <a:pathLst>
                <a:path w="4330" h="1321" extrusionOk="0">
                  <a:moveTo>
                    <a:pt x="10" y="0"/>
                  </a:moveTo>
                  <a:lnTo>
                    <a:pt x="0" y="238"/>
                  </a:lnTo>
                  <a:cubicBezTo>
                    <a:pt x="179" y="248"/>
                    <a:pt x="367" y="258"/>
                    <a:pt x="546" y="258"/>
                  </a:cubicBezTo>
                  <a:cubicBezTo>
                    <a:pt x="725" y="278"/>
                    <a:pt x="914" y="298"/>
                    <a:pt x="1093" y="307"/>
                  </a:cubicBezTo>
                  <a:cubicBezTo>
                    <a:pt x="1281" y="327"/>
                    <a:pt x="1460" y="367"/>
                    <a:pt x="1638" y="397"/>
                  </a:cubicBezTo>
                  <a:cubicBezTo>
                    <a:pt x="1827" y="427"/>
                    <a:pt x="2006" y="477"/>
                    <a:pt x="2185" y="516"/>
                  </a:cubicBezTo>
                  <a:cubicBezTo>
                    <a:pt x="2364" y="556"/>
                    <a:pt x="2542" y="616"/>
                    <a:pt x="2711" y="675"/>
                  </a:cubicBezTo>
                  <a:cubicBezTo>
                    <a:pt x="2889" y="724"/>
                    <a:pt x="3059" y="804"/>
                    <a:pt x="3227" y="863"/>
                  </a:cubicBezTo>
                  <a:cubicBezTo>
                    <a:pt x="3406" y="933"/>
                    <a:pt x="3565" y="1013"/>
                    <a:pt x="3734" y="1082"/>
                  </a:cubicBezTo>
                  <a:lnTo>
                    <a:pt x="3853" y="1141"/>
                  </a:lnTo>
                  <a:cubicBezTo>
                    <a:pt x="3912" y="1181"/>
                    <a:pt x="3982" y="1211"/>
                    <a:pt x="3982" y="1211"/>
                  </a:cubicBezTo>
                  <a:cubicBezTo>
                    <a:pt x="4012" y="1231"/>
                    <a:pt x="4061" y="1251"/>
                    <a:pt x="4101" y="1271"/>
                  </a:cubicBezTo>
                  <a:lnTo>
                    <a:pt x="4220" y="1320"/>
                  </a:lnTo>
                  <a:lnTo>
                    <a:pt x="4329" y="1092"/>
                  </a:lnTo>
                  <a:lnTo>
                    <a:pt x="4190" y="1053"/>
                  </a:lnTo>
                  <a:cubicBezTo>
                    <a:pt x="4151" y="1042"/>
                    <a:pt x="4101" y="1033"/>
                    <a:pt x="4061" y="1013"/>
                  </a:cubicBezTo>
                  <a:cubicBezTo>
                    <a:pt x="4061" y="1013"/>
                    <a:pt x="4001" y="983"/>
                    <a:pt x="3932" y="963"/>
                  </a:cubicBezTo>
                  <a:cubicBezTo>
                    <a:pt x="3873" y="933"/>
                    <a:pt x="3803" y="913"/>
                    <a:pt x="3803" y="913"/>
                  </a:cubicBezTo>
                  <a:cubicBezTo>
                    <a:pt x="3624" y="854"/>
                    <a:pt x="3456" y="784"/>
                    <a:pt x="3277" y="735"/>
                  </a:cubicBezTo>
                  <a:cubicBezTo>
                    <a:pt x="3098" y="675"/>
                    <a:pt x="2929" y="616"/>
                    <a:pt x="2750" y="566"/>
                  </a:cubicBezTo>
                  <a:cubicBezTo>
                    <a:pt x="2562" y="516"/>
                    <a:pt x="2393" y="457"/>
                    <a:pt x="2205" y="417"/>
                  </a:cubicBezTo>
                  <a:cubicBezTo>
                    <a:pt x="2026" y="377"/>
                    <a:pt x="1847" y="327"/>
                    <a:pt x="1668" y="288"/>
                  </a:cubicBezTo>
                  <a:lnTo>
                    <a:pt x="1112" y="168"/>
                  </a:lnTo>
                  <a:cubicBezTo>
                    <a:pt x="934" y="139"/>
                    <a:pt x="745" y="109"/>
                    <a:pt x="566" y="79"/>
                  </a:cubicBezTo>
                  <a:cubicBezTo>
                    <a:pt x="378" y="49"/>
                    <a:pt x="199" y="29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32"/>
            <p:cNvSpPr/>
            <p:nvPr/>
          </p:nvSpPr>
          <p:spPr>
            <a:xfrm>
              <a:off x="2337800" y="1688125"/>
              <a:ext cx="35275" cy="13925"/>
            </a:xfrm>
            <a:custGeom>
              <a:avLst/>
              <a:gdLst/>
              <a:ahLst/>
              <a:cxnLst/>
              <a:rect l="l" t="t" r="r" b="b"/>
              <a:pathLst>
                <a:path w="1411" h="557" extrusionOk="0">
                  <a:moveTo>
                    <a:pt x="0" y="1"/>
                  </a:moveTo>
                  <a:lnTo>
                    <a:pt x="69" y="249"/>
                  </a:lnTo>
                  <a:cubicBezTo>
                    <a:pt x="75" y="251"/>
                    <a:pt x="80" y="251"/>
                    <a:pt x="85" y="251"/>
                  </a:cubicBezTo>
                  <a:cubicBezTo>
                    <a:pt x="118" y="251"/>
                    <a:pt x="146" y="229"/>
                    <a:pt x="188" y="229"/>
                  </a:cubicBezTo>
                  <a:cubicBezTo>
                    <a:pt x="238" y="239"/>
                    <a:pt x="288" y="239"/>
                    <a:pt x="347" y="239"/>
                  </a:cubicBezTo>
                  <a:cubicBezTo>
                    <a:pt x="447" y="259"/>
                    <a:pt x="566" y="279"/>
                    <a:pt x="675" y="298"/>
                  </a:cubicBezTo>
                  <a:cubicBezTo>
                    <a:pt x="784" y="318"/>
                    <a:pt x="894" y="349"/>
                    <a:pt x="993" y="398"/>
                  </a:cubicBezTo>
                  <a:cubicBezTo>
                    <a:pt x="1042" y="418"/>
                    <a:pt x="1082" y="448"/>
                    <a:pt x="1122" y="468"/>
                  </a:cubicBezTo>
                  <a:cubicBezTo>
                    <a:pt x="1172" y="497"/>
                    <a:pt x="1192" y="527"/>
                    <a:pt x="1221" y="557"/>
                  </a:cubicBezTo>
                  <a:lnTo>
                    <a:pt x="1410" y="349"/>
                  </a:lnTo>
                  <a:cubicBezTo>
                    <a:pt x="1340" y="329"/>
                    <a:pt x="1271" y="309"/>
                    <a:pt x="1211" y="289"/>
                  </a:cubicBezTo>
                  <a:lnTo>
                    <a:pt x="1033" y="249"/>
                  </a:lnTo>
                  <a:cubicBezTo>
                    <a:pt x="914" y="229"/>
                    <a:pt x="804" y="210"/>
                    <a:pt x="695" y="190"/>
                  </a:cubicBezTo>
                  <a:cubicBezTo>
                    <a:pt x="586" y="170"/>
                    <a:pt x="486" y="140"/>
                    <a:pt x="377" y="100"/>
                  </a:cubicBezTo>
                  <a:cubicBezTo>
                    <a:pt x="318" y="80"/>
                    <a:pt x="268" y="60"/>
                    <a:pt x="208" y="40"/>
                  </a:cubicBezTo>
                  <a:cubicBezTo>
                    <a:pt x="149" y="31"/>
                    <a:pt x="69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32"/>
            <p:cNvSpPr/>
            <p:nvPr/>
          </p:nvSpPr>
          <p:spPr>
            <a:xfrm>
              <a:off x="2302050" y="1784450"/>
              <a:ext cx="38000" cy="47925"/>
            </a:xfrm>
            <a:custGeom>
              <a:avLst/>
              <a:gdLst/>
              <a:ahLst/>
              <a:cxnLst/>
              <a:rect l="l" t="t" r="r" b="b"/>
              <a:pathLst>
                <a:path w="1520" h="1917" extrusionOk="0">
                  <a:moveTo>
                    <a:pt x="1192" y="219"/>
                  </a:moveTo>
                  <a:lnTo>
                    <a:pt x="1201" y="238"/>
                  </a:lnTo>
                  <a:cubicBezTo>
                    <a:pt x="1212" y="258"/>
                    <a:pt x="1221" y="288"/>
                    <a:pt x="1232" y="318"/>
                  </a:cubicBezTo>
                  <a:lnTo>
                    <a:pt x="1241" y="388"/>
                  </a:lnTo>
                  <a:cubicBezTo>
                    <a:pt x="1241" y="408"/>
                    <a:pt x="1251" y="437"/>
                    <a:pt x="1251" y="467"/>
                  </a:cubicBezTo>
                  <a:lnTo>
                    <a:pt x="1281" y="794"/>
                  </a:lnTo>
                  <a:cubicBezTo>
                    <a:pt x="1291" y="1023"/>
                    <a:pt x="1331" y="1242"/>
                    <a:pt x="1360" y="1450"/>
                  </a:cubicBezTo>
                  <a:lnTo>
                    <a:pt x="1380" y="1718"/>
                  </a:lnTo>
                  <a:cubicBezTo>
                    <a:pt x="1380" y="1728"/>
                    <a:pt x="1390" y="1758"/>
                    <a:pt x="1380" y="1758"/>
                  </a:cubicBezTo>
                  <a:lnTo>
                    <a:pt x="1340" y="1738"/>
                  </a:lnTo>
                  <a:lnTo>
                    <a:pt x="1251" y="1718"/>
                  </a:lnTo>
                  <a:cubicBezTo>
                    <a:pt x="1062" y="1659"/>
                    <a:pt x="874" y="1599"/>
                    <a:pt x="676" y="1569"/>
                  </a:cubicBezTo>
                  <a:cubicBezTo>
                    <a:pt x="557" y="1544"/>
                    <a:pt x="435" y="1519"/>
                    <a:pt x="311" y="1504"/>
                  </a:cubicBezTo>
                  <a:lnTo>
                    <a:pt x="311" y="1504"/>
                  </a:lnTo>
                  <a:cubicBezTo>
                    <a:pt x="375" y="1391"/>
                    <a:pt x="441" y="1280"/>
                    <a:pt x="506" y="1172"/>
                  </a:cubicBezTo>
                  <a:lnTo>
                    <a:pt x="685" y="894"/>
                  </a:lnTo>
                  <a:lnTo>
                    <a:pt x="874" y="626"/>
                  </a:lnTo>
                  <a:lnTo>
                    <a:pt x="1073" y="368"/>
                  </a:lnTo>
                  <a:lnTo>
                    <a:pt x="1142" y="269"/>
                  </a:lnTo>
                  <a:lnTo>
                    <a:pt x="1172" y="238"/>
                  </a:lnTo>
                  <a:lnTo>
                    <a:pt x="1192" y="219"/>
                  </a:lnTo>
                  <a:close/>
                  <a:moveTo>
                    <a:pt x="1232" y="0"/>
                  </a:moveTo>
                  <a:lnTo>
                    <a:pt x="1192" y="40"/>
                  </a:lnTo>
                  <a:lnTo>
                    <a:pt x="1112" y="130"/>
                  </a:lnTo>
                  <a:lnTo>
                    <a:pt x="983" y="288"/>
                  </a:lnTo>
                  <a:lnTo>
                    <a:pt x="764" y="536"/>
                  </a:lnTo>
                  <a:lnTo>
                    <a:pt x="556" y="794"/>
                  </a:lnTo>
                  <a:lnTo>
                    <a:pt x="367" y="1053"/>
                  </a:lnTo>
                  <a:cubicBezTo>
                    <a:pt x="239" y="1231"/>
                    <a:pt x="119" y="1420"/>
                    <a:pt x="0" y="1599"/>
                  </a:cubicBezTo>
                  <a:lnTo>
                    <a:pt x="89" y="1660"/>
                  </a:lnTo>
                  <a:lnTo>
                    <a:pt x="89" y="1728"/>
                  </a:lnTo>
                  <a:cubicBezTo>
                    <a:pt x="122" y="1727"/>
                    <a:pt x="154" y="1726"/>
                    <a:pt x="187" y="1726"/>
                  </a:cubicBezTo>
                  <a:lnTo>
                    <a:pt x="187" y="1726"/>
                  </a:lnTo>
                  <a:lnTo>
                    <a:pt x="189" y="1728"/>
                  </a:lnTo>
                  <a:cubicBezTo>
                    <a:pt x="189" y="1727"/>
                    <a:pt x="189" y="1727"/>
                    <a:pt x="189" y="1726"/>
                  </a:cubicBezTo>
                  <a:lnTo>
                    <a:pt x="189" y="1726"/>
                  </a:lnTo>
                  <a:cubicBezTo>
                    <a:pt x="192" y="1726"/>
                    <a:pt x="194" y="1726"/>
                    <a:pt x="196" y="1726"/>
                  </a:cubicBezTo>
                  <a:cubicBezTo>
                    <a:pt x="530" y="1726"/>
                    <a:pt x="871" y="1767"/>
                    <a:pt x="1212" y="1847"/>
                  </a:cubicBezTo>
                  <a:lnTo>
                    <a:pt x="1400" y="1897"/>
                  </a:lnTo>
                  <a:lnTo>
                    <a:pt x="1499" y="1917"/>
                  </a:lnTo>
                  <a:lnTo>
                    <a:pt x="1519" y="1917"/>
                  </a:lnTo>
                  <a:lnTo>
                    <a:pt x="1519" y="1906"/>
                  </a:lnTo>
                  <a:lnTo>
                    <a:pt x="1510" y="1877"/>
                  </a:lnTo>
                  <a:lnTo>
                    <a:pt x="1510" y="1818"/>
                  </a:lnTo>
                  <a:lnTo>
                    <a:pt x="1460" y="1440"/>
                  </a:lnTo>
                  <a:cubicBezTo>
                    <a:pt x="1430" y="1222"/>
                    <a:pt x="1390" y="1003"/>
                    <a:pt x="1380" y="785"/>
                  </a:cubicBezTo>
                  <a:cubicBezTo>
                    <a:pt x="1371" y="675"/>
                    <a:pt x="1371" y="566"/>
                    <a:pt x="1351" y="457"/>
                  </a:cubicBezTo>
                  <a:cubicBezTo>
                    <a:pt x="1351" y="427"/>
                    <a:pt x="1351" y="397"/>
                    <a:pt x="1340" y="368"/>
                  </a:cubicBezTo>
                  <a:lnTo>
                    <a:pt x="1331" y="269"/>
                  </a:lnTo>
                  <a:cubicBezTo>
                    <a:pt x="1301" y="199"/>
                    <a:pt x="1281" y="119"/>
                    <a:pt x="1251" y="50"/>
                  </a:cubicBezTo>
                  <a:lnTo>
                    <a:pt x="123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32"/>
            <p:cNvSpPr/>
            <p:nvPr/>
          </p:nvSpPr>
          <p:spPr>
            <a:xfrm>
              <a:off x="2398850" y="1760125"/>
              <a:ext cx="108000" cy="67100"/>
            </a:xfrm>
            <a:custGeom>
              <a:avLst/>
              <a:gdLst/>
              <a:ahLst/>
              <a:cxnLst/>
              <a:rect l="l" t="t" r="r" b="b"/>
              <a:pathLst>
                <a:path w="4320" h="2684" extrusionOk="0">
                  <a:moveTo>
                    <a:pt x="4131" y="0"/>
                  </a:moveTo>
                  <a:cubicBezTo>
                    <a:pt x="3774" y="258"/>
                    <a:pt x="3406" y="516"/>
                    <a:pt x="3068" y="805"/>
                  </a:cubicBezTo>
                  <a:cubicBezTo>
                    <a:pt x="2900" y="944"/>
                    <a:pt x="2721" y="1083"/>
                    <a:pt x="2552" y="1222"/>
                  </a:cubicBezTo>
                  <a:lnTo>
                    <a:pt x="2075" y="1678"/>
                  </a:lnTo>
                  <a:cubicBezTo>
                    <a:pt x="1996" y="1758"/>
                    <a:pt x="1907" y="1827"/>
                    <a:pt x="1837" y="1906"/>
                  </a:cubicBezTo>
                  <a:lnTo>
                    <a:pt x="1619" y="2155"/>
                  </a:lnTo>
                  <a:lnTo>
                    <a:pt x="1400" y="2403"/>
                  </a:lnTo>
                  <a:lnTo>
                    <a:pt x="1311" y="2513"/>
                  </a:lnTo>
                  <a:lnTo>
                    <a:pt x="1301" y="2522"/>
                  </a:lnTo>
                  <a:cubicBezTo>
                    <a:pt x="1291" y="2522"/>
                    <a:pt x="1281" y="2513"/>
                    <a:pt x="1281" y="2513"/>
                  </a:cubicBezTo>
                  <a:lnTo>
                    <a:pt x="1241" y="2493"/>
                  </a:lnTo>
                  <a:cubicBezTo>
                    <a:pt x="874" y="2264"/>
                    <a:pt x="487" y="2056"/>
                    <a:pt x="100" y="1867"/>
                  </a:cubicBezTo>
                  <a:lnTo>
                    <a:pt x="1" y="2076"/>
                  </a:lnTo>
                  <a:cubicBezTo>
                    <a:pt x="388" y="2235"/>
                    <a:pt x="785" y="2413"/>
                    <a:pt x="1172" y="2612"/>
                  </a:cubicBezTo>
                  <a:lnTo>
                    <a:pt x="1272" y="2661"/>
                  </a:lnTo>
                  <a:cubicBezTo>
                    <a:pt x="1288" y="2669"/>
                    <a:pt x="1304" y="2684"/>
                    <a:pt x="1319" y="2684"/>
                  </a:cubicBezTo>
                  <a:cubicBezTo>
                    <a:pt x="1323" y="2684"/>
                    <a:pt x="1327" y="2683"/>
                    <a:pt x="1331" y="2681"/>
                  </a:cubicBezTo>
                  <a:lnTo>
                    <a:pt x="1371" y="2632"/>
                  </a:lnTo>
                  <a:lnTo>
                    <a:pt x="1490" y="2482"/>
                  </a:lnTo>
                  <a:lnTo>
                    <a:pt x="1698" y="2235"/>
                  </a:lnTo>
                  <a:lnTo>
                    <a:pt x="1917" y="1986"/>
                  </a:lnTo>
                  <a:cubicBezTo>
                    <a:pt x="1986" y="1897"/>
                    <a:pt x="2066" y="1827"/>
                    <a:pt x="2145" y="1748"/>
                  </a:cubicBezTo>
                  <a:lnTo>
                    <a:pt x="2642" y="1311"/>
                  </a:lnTo>
                  <a:cubicBezTo>
                    <a:pt x="2810" y="1172"/>
                    <a:pt x="2989" y="1043"/>
                    <a:pt x="3178" y="924"/>
                  </a:cubicBezTo>
                  <a:cubicBezTo>
                    <a:pt x="3535" y="655"/>
                    <a:pt x="3933" y="437"/>
                    <a:pt x="4319" y="229"/>
                  </a:cubicBezTo>
                  <a:lnTo>
                    <a:pt x="413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32"/>
            <p:cNvSpPr/>
            <p:nvPr/>
          </p:nvSpPr>
          <p:spPr>
            <a:xfrm>
              <a:off x="2488950" y="1780725"/>
              <a:ext cx="44700" cy="116700"/>
            </a:xfrm>
            <a:custGeom>
              <a:avLst/>
              <a:gdLst/>
              <a:ahLst/>
              <a:cxnLst/>
              <a:rect l="l" t="t" r="r" b="b"/>
              <a:pathLst>
                <a:path w="1788" h="4668" extrusionOk="0">
                  <a:moveTo>
                    <a:pt x="1510" y="1"/>
                  </a:moveTo>
                  <a:cubicBezTo>
                    <a:pt x="1410" y="437"/>
                    <a:pt x="1322" y="874"/>
                    <a:pt x="1172" y="1291"/>
                  </a:cubicBezTo>
                  <a:cubicBezTo>
                    <a:pt x="1103" y="1499"/>
                    <a:pt x="1024" y="1718"/>
                    <a:pt x="944" y="1916"/>
                  </a:cubicBezTo>
                  <a:lnTo>
                    <a:pt x="656" y="2512"/>
                  </a:lnTo>
                  <a:cubicBezTo>
                    <a:pt x="607" y="2612"/>
                    <a:pt x="567" y="2711"/>
                    <a:pt x="507" y="2801"/>
                  </a:cubicBezTo>
                  <a:lnTo>
                    <a:pt x="329" y="3079"/>
                  </a:lnTo>
                  <a:lnTo>
                    <a:pt x="140" y="3346"/>
                  </a:lnTo>
                  <a:lnTo>
                    <a:pt x="31" y="3505"/>
                  </a:lnTo>
                  <a:lnTo>
                    <a:pt x="1" y="3565"/>
                  </a:lnTo>
                  <a:cubicBezTo>
                    <a:pt x="1" y="3575"/>
                    <a:pt x="20" y="3585"/>
                    <a:pt x="31" y="3604"/>
                  </a:cubicBezTo>
                  <a:lnTo>
                    <a:pt x="120" y="3694"/>
                  </a:lnTo>
                  <a:cubicBezTo>
                    <a:pt x="259" y="3853"/>
                    <a:pt x="408" y="4012"/>
                    <a:pt x="547" y="4171"/>
                  </a:cubicBezTo>
                  <a:cubicBezTo>
                    <a:pt x="686" y="4339"/>
                    <a:pt x="815" y="4498"/>
                    <a:pt x="954" y="4667"/>
                  </a:cubicBezTo>
                  <a:lnTo>
                    <a:pt x="1132" y="4508"/>
                  </a:lnTo>
                  <a:cubicBezTo>
                    <a:pt x="984" y="4350"/>
                    <a:pt x="835" y="4200"/>
                    <a:pt x="676" y="4041"/>
                  </a:cubicBezTo>
                  <a:cubicBezTo>
                    <a:pt x="527" y="3893"/>
                    <a:pt x="368" y="3743"/>
                    <a:pt x="209" y="3595"/>
                  </a:cubicBezTo>
                  <a:lnTo>
                    <a:pt x="179" y="3555"/>
                  </a:lnTo>
                  <a:cubicBezTo>
                    <a:pt x="170" y="3555"/>
                    <a:pt x="159" y="3555"/>
                    <a:pt x="159" y="3545"/>
                  </a:cubicBezTo>
                  <a:lnTo>
                    <a:pt x="170" y="3535"/>
                  </a:lnTo>
                  <a:lnTo>
                    <a:pt x="249" y="3416"/>
                  </a:lnTo>
                  <a:lnTo>
                    <a:pt x="418" y="3138"/>
                  </a:lnTo>
                  <a:lnTo>
                    <a:pt x="596" y="2860"/>
                  </a:lnTo>
                  <a:cubicBezTo>
                    <a:pt x="656" y="2770"/>
                    <a:pt x="706" y="2662"/>
                    <a:pt x="755" y="2562"/>
                  </a:cubicBezTo>
                  <a:lnTo>
                    <a:pt x="1053" y="1976"/>
                  </a:lnTo>
                  <a:cubicBezTo>
                    <a:pt x="1143" y="1768"/>
                    <a:pt x="1232" y="1569"/>
                    <a:pt x="1311" y="1360"/>
                  </a:cubicBezTo>
                  <a:cubicBezTo>
                    <a:pt x="1490" y="954"/>
                    <a:pt x="1639" y="526"/>
                    <a:pt x="1788" y="120"/>
                  </a:cubicBezTo>
                  <a:lnTo>
                    <a:pt x="15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2" name="Google Shape;13432;p32"/>
            <p:cNvSpPr/>
            <p:nvPr/>
          </p:nvSpPr>
          <p:spPr>
            <a:xfrm>
              <a:off x="2372050" y="1862875"/>
              <a:ext cx="99050" cy="76250"/>
            </a:xfrm>
            <a:custGeom>
              <a:avLst/>
              <a:gdLst/>
              <a:ahLst/>
              <a:cxnLst/>
              <a:rect l="l" t="t" r="r" b="b"/>
              <a:pathLst>
                <a:path w="3962" h="3050" extrusionOk="0">
                  <a:moveTo>
                    <a:pt x="100" y="1"/>
                  </a:moveTo>
                  <a:lnTo>
                    <a:pt x="0" y="219"/>
                  </a:lnTo>
                  <a:cubicBezTo>
                    <a:pt x="179" y="289"/>
                    <a:pt x="347" y="388"/>
                    <a:pt x="526" y="468"/>
                  </a:cubicBezTo>
                  <a:cubicBezTo>
                    <a:pt x="705" y="547"/>
                    <a:pt x="884" y="646"/>
                    <a:pt x="1053" y="746"/>
                  </a:cubicBezTo>
                  <a:cubicBezTo>
                    <a:pt x="1232" y="835"/>
                    <a:pt x="1400" y="944"/>
                    <a:pt x="1569" y="1053"/>
                  </a:cubicBezTo>
                  <a:cubicBezTo>
                    <a:pt x="1738" y="1163"/>
                    <a:pt x="1896" y="1282"/>
                    <a:pt x="2055" y="1401"/>
                  </a:cubicBezTo>
                  <a:cubicBezTo>
                    <a:pt x="2214" y="1520"/>
                    <a:pt x="2373" y="1649"/>
                    <a:pt x="2522" y="1778"/>
                  </a:cubicBezTo>
                  <a:cubicBezTo>
                    <a:pt x="2671" y="1907"/>
                    <a:pt x="2820" y="2046"/>
                    <a:pt x="2969" y="2185"/>
                  </a:cubicBezTo>
                  <a:cubicBezTo>
                    <a:pt x="3108" y="2324"/>
                    <a:pt x="3237" y="2473"/>
                    <a:pt x="3376" y="2612"/>
                  </a:cubicBezTo>
                  <a:lnTo>
                    <a:pt x="3575" y="2840"/>
                  </a:lnTo>
                  <a:cubicBezTo>
                    <a:pt x="3604" y="2880"/>
                    <a:pt x="3634" y="2910"/>
                    <a:pt x="3674" y="2950"/>
                  </a:cubicBezTo>
                  <a:lnTo>
                    <a:pt x="3773" y="3049"/>
                  </a:lnTo>
                  <a:lnTo>
                    <a:pt x="3962" y="2880"/>
                  </a:lnTo>
                  <a:lnTo>
                    <a:pt x="3833" y="2781"/>
                  </a:lnTo>
                  <a:cubicBezTo>
                    <a:pt x="3803" y="2751"/>
                    <a:pt x="3763" y="2721"/>
                    <a:pt x="3723" y="2692"/>
                  </a:cubicBezTo>
                  <a:lnTo>
                    <a:pt x="3505" y="2483"/>
                  </a:lnTo>
                  <a:cubicBezTo>
                    <a:pt x="3356" y="2344"/>
                    <a:pt x="3207" y="2215"/>
                    <a:pt x="3058" y="2076"/>
                  </a:cubicBezTo>
                  <a:lnTo>
                    <a:pt x="2591" y="1689"/>
                  </a:lnTo>
                  <a:lnTo>
                    <a:pt x="2115" y="1322"/>
                  </a:lnTo>
                  <a:lnTo>
                    <a:pt x="1629" y="964"/>
                  </a:lnTo>
                  <a:cubicBezTo>
                    <a:pt x="1460" y="855"/>
                    <a:pt x="1301" y="735"/>
                    <a:pt x="1132" y="627"/>
                  </a:cubicBezTo>
                  <a:cubicBezTo>
                    <a:pt x="954" y="517"/>
                    <a:pt x="795" y="398"/>
                    <a:pt x="616" y="299"/>
                  </a:cubicBezTo>
                  <a:cubicBezTo>
                    <a:pt x="447" y="199"/>
                    <a:pt x="278" y="100"/>
                    <a:pt x="1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3" name="Google Shape;13433;p32"/>
            <p:cNvSpPr/>
            <p:nvPr/>
          </p:nvSpPr>
          <p:spPr>
            <a:xfrm>
              <a:off x="2361850" y="1883725"/>
              <a:ext cx="92125" cy="70775"/>
            </a:xfrm>
            <a:custGeom>
              <a:avLst/>
              <a:gdLst/>
              <a:ahLst/>
              <a:cxnLst/>
              <a:rect l="l" t="t" r="r" b="b"/>
              <a:pathLst>
                <a:path w="3685" h="2831" extrusionOk="0">
                  <a:moveTo>
                    <a:pt x="110" y="1"/>
                  </a:moveTo>
                  <a:lnTo>
                    <a:pt x="1" y="210"/>
                  </a:lnTo>
                  <a:cubicBezTo>
                    <a:pt x="170" y="279"/>
                    <a:pt x="338" y="369"/>
                    <a:pt x="497" y="438"/>
                  </a:cubicBezTo>
                  <a:cubicBezTo>
                    <a:pt x="666" y="517"/>
                    <a:pt x="825" y="607"/>
                    <a:pt x="984" y="696"/>
                  </a:cubicBezTo>
                  <a:cubicBezTo>
                    <a:pt x="1153" y="786"/>
                    <a:pt x="1302" y="885"/>
                    <a:pt x="1461" y="984"/>
                  </a:cubicBezTo>
                  <a:cubicBezTo>
                    <a:pt x="1620" y="1083"/>
                    <a:pt x="1759" y="1192"/>
                    <a:pt x="1918" y="1302"/>
                  </a:cubicBezTo>
                  <a:cubicBezTo>
                    <a:pt x="2057" y="1411"/>
                    <a:pt x="2205" y="1540"/>
                    <a:pt x="2344" y="1649"/>
                  </a:cubicBezTo>
                  <a:cubicBezTo>
                    <a:pt x="2483" y="1778"/>
                    <a:pt x="2613" y="1898"/>
                    <a:pt x="2752" y="2026"/>
                  </a:cubicBezTo>
                  <a:cubicBezTo>
                    <a:pt x="2880" y="2165"/>
                    <a:pt x="3010" y="2295"/>
                    <a:pt x="3129" y="2423"/>
                  </a:cubicBezTo>
                  <a:lnTo>
                    <a:pt x="3308" y="2642"/>
                  </a:lnTo>
                  <a:cubicBezTo>
                    <a:pt x="3337" y="2672"/>
                    <a:pt x="3367" y="2712"/>
                    <a:pt x="3407" y="2741"/>
                  </a:cubicBezTo>
                  <a:lnTo>
                    <a:pt x="3496" y="2831"/>
                  </a:lnTo>
                  <a:lnTo>
                    <a:pt x="3685" y="2662"/>
                  </a:lnTo>
                  <a:lnTo>
                    <a:pt x="3566" y="2573"/>
                  </a:lnTo>
                  <a:cubicBezTo>
                    <a:pt x="3536" y="2543"/>
                    <a:pt x="3496" y="2523"/>
                    <a:pt x="3466" y="2483"/>
                  </a:cubicBezTo>
                  <a:lnTo>
                    <a:pt x="3268" y="2295"/>
                  </a:lnTo>
                  <a:cubicBezTo>
                    <a:pt x="3129" y="2176"/>
                    <a:pt x="2990" y="2046"/>
                    <a:pt x="2851" y="1927"/>
                  </a:cubicBezTo>
                  <a:lnTo>
                    <a:pt x="2414" y="1570"/>
                  </a:lnTo>
                  <a:lnTo>
                    <a:pt x="1977" y="1222"/>
                  </a:lnTo>
                  <a:lnTo>
                    <a:pt x="1520" y="894"/>
                  </a:lnTo>
                  <a:cubicBezTo>
                    <a:pt x="1362" y="786"/>
                    <a:pt x="1212" y="676"/>
                    <a:pt x="1064" y="577"/>
                  </a:cubicBezTo>
                  <a:cubicBezTo>
                    <a:pt x="905" y="477"/>
                    <a:pt x="746" y="369"/>
                    <a:pt x="587" y="279"/>
                  </a:cubicBezTo>
                  <a:cubicBezTo>
                    <a:pt x="428" y="190"/>
                    <a:pt x="269" y="91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32"/>
            <p:cNvSpPr/>
            <p:nvPr/>
          </p:nvSpPr>
          <p:spPr>
            <a:xfrm>
              <a:off x="2503100" y="1759625"/>
              <a:ext cx="30050" cy="24600"/>
            </a:xfrm>
            <a:custGeom>
              <a:avLst/>
              <a:gdLst/>
              <a:ahLst/>
              <a:cxnLst/>
              <a:rect l="l" t="t" r="r" b="b"/>
              <a:pathLst>
                <a:path w="1202" h="984" extrusionOk="0">
                  <a:moveTo>
                    <a:pt x="30" y="0"/>
                  </a:moveTo>
                  <a:lnTo>
                    <a:pt x="1" y="249"/>
                  </a:lnTo>
                  <a:cubicBezTo>
                    <a:pt x="30" y="278"/>
                    <a:pt x="70" y="269"/>
                    <a:pt x="120" y="289"/>
                  </a:cubicBezTo>
                  <a:cubicBezTo>
                    <a:pt x="169" y="308"/>
                    <a:pt x="209" y="328"/>
                    <a:pt x="259" y="348"/>
                  </a:cubicBezTo>
                  <a:cubicBezTo>
                    <a:pt x="358" y="408"/>
                    <a:pt x="447" y="467"/>
                    <a:pt x="547" y="536"/>
                  </a:cubicBezTo>
                  <a:cubicBezTo>
                    <a:pt x="636" y="596"/>
                    <a:pt x="725" y="666"/>
                    <a:pt x="795" y="745"/>
                  </a:cubicBezTo>
                  <a:cubicBezTo>
                    <a:pt x="835" y="785"/>
                    <a:pt x="864" y="825"/>
                    <a:pt x="895" y="864"/>
                  </a:cubicBezTo>
                  <a:cubicBezTo>
                    <a:pt x="924" y="904"/>
                    <a:pt x="934" y="944"/>
                    <a:pt x="954" y="984"/>
                  </a:cubicBezTo>
                  <a:lnTo>
                    <a:pt x="1202" y="864"/>
                  </a:lnTo>
                  <a:cubicBezTo>
                    <a:pt x="1142" y="814"/>
                    <a:pt x="1093" y="765"/>
                    <a:pt x="1043" y="735"/>
                  </a:cubicBezTo>
                  <a:lnTo>
                    <a:pt x="895" y="626"/>
                  </a:lnTo>
                  <a:cubicBezTo>
                    <a:pt x="795" y="567"/>
                    <a:pt x="696" y="507"/>
                    <a:pt x="606" y="447"/>
                  </a:cubicBezTo>
                  <a:cubicBezTo>
                    <a:pt x="517" y="378"/>
                    <a:pt x="427" y="308"/>
                    <a:pt x="348" y="229"/>
                  </a:cubicBezTo>
                  <a:cubicBezTo>
                    <a:pt x="299" y="199"/>
                    <a:pt x="259" y="159"/>
                    <a:pt x="209" y="110"/>
                  </a:cubicBezTo>
                  <a:cubicBezTo>
                    <a:pt x="160" y="80"/>
                    <a:pt x="100" y="20"/>
                    <a:pt x="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5" name="Google Shape;13435;p32"/>
            <p:cNvSpPr/>
            <p:nvPr/>
          </p:nvSpPr>
          <p:spPr>
            <a:xfrm>
              <a:off x="2418450" y="1846500"/>
              <a:ext cx="43975" cy="47175"/>
            </a:xfrm>
            <a:custGeom>
              <a:avLst/>
              <a:gdLst/>
              <a:ahLst/>
              <a:cxnLst/>
              <a:rect l="l" t="t" r="r" b="b"/>
              <a:pathLst>
                <a:path w="1759" h="1887" extrusionOk="0">
                  <a:moveTo>
                    <a:pt x="1639" y="189"/>
                  </a:moveTo>
                  <a:lnTo>
                    <a:pt x="1639" y="209"/>
                  </a:lnTo>
                  <a:cubicBezTo>
                    <a:pt x="1639" y="239"/>
                    <a:pt x="1639" y="269"/>
                    <a:pt x="1629" y="298"/>
                  </a:cubicBezTo>
                  <a:lnTo>
                    <a:pt x="1620" y="358"/>
                  </a:lnTo>
                  <a:cubicBezTo>
                    <a:pt x="1609" y="388"/>
                    <a:pt x="1609" y="417"/>
                    <a:pt x="1600" y="437"/>
                  </a:cubicBezTo>
                  <a:cubicBezTo>
                    <a:pt x="1569" y="547"/>
                    <a:pt x="1530" y="646"/>
                    <a:pt x="1490" y="755"/>
                  </a:cubicBezTo>
                  <a:cubicBezTo>
                    <a:pt x="1421" y="973"/>
                    <a:pt x="1381" y="1182"/>
                    <a:pt x="1311" y="1390"/>
                  </a:cubicBezTo>
                  <a:lnTo>
                    <a:pt x="1232" y="1649"/>
                  </a:lnTo>
                  <a:cubicBezTo>
                    <a:pt x="1232" y="1659"/>
                    <a:pt x="1232" y="1679"/>
                    <a:pt x="1222" y="1679"/>
                  </a:cubicBezTo>
                  <a:lnTo>
                    <a:pt x="1192" y="1659"/>
                  </a:lnTo>
                  <a:lnTo>
                    <a:pt x="1113" y="1589"/>
                  </a:lnTo>
                  <a:cubicBezTo>
                    <a:pt x="869" y="1387"/>
                    <a:pt x="613" y="1197"/>
                    <a:pt x="327" y="1042"/>
                  </a:cubicBezTo>
                  <a:lnTo>
                    <a:pt x="327" y="1042"/>
                  </a:lnTo>
                  <a:cubicBezTo>
                    <a:pt x="431" y="963"/>
                    <a:pt x="537" y="884"/>
                    <a:pt x="646" y="805"/>
                  </a:cubicBezTo>
                  <a:lnTo>
                    <a:pt x="905" y="616"/>
                  </a:lnTo>
                  <a:lnTo>
                    <a:pt x="1183" y="448"/>
                  </a:lnTo>
                  <a:lnTo>
                    <a:pt x="1470" y="278"/>
                  </a:lnTo>
                  <a:lnTo>
                    <a:pt x="1580" y="219"/>
                  </a:lnTo>
                  <a:lnTo>
                    <a:pt x="1620" y="199"/>
                  </a:lnTo>
                  <a:lnTo>
                    <a:pt x="1639" y="189"/>
                  </a:lnTo>
                  <a:close/>
                  <a:moveTo>
                    <a:pt x="1759" y="0"/>
                  </a:moveTo>
                  <a:cubicBezTo>
                    <a:pt x="1739" y="11"/>
                    <a:pt x="1728" y="20"/>
                    <a:pt x="1708" y="20"/>
                  </a:cubicBezTo>
                  <a:lnTo>
                    <a:pt x="1600" y="70"/>
                  </a:lnTo>
                  <a:lnTo>
                    <a:pt x="1421" y="170"/>
                  </a:lnTo>
                  <a:lnTo>
                    <a:pt x="1123" y="318"/>
                  </a:lnTo>
                  <a:lnTo>
                    <a:pt x="835" y="477"/>
                  </a:lnTo>
                  <a:lnTo>
                    <a:pt x="557" y="646"/>
                  </a:lnTo>
                  <a:cubicBezTo>
                    <a:pt x="368" y="765"/>
                    <a:pt x="179" y="884"/>
                    <a:pt x="1" y="1004"/>
                  </a:cubicBezTo>
                  <a:lnTo>
                    <a:pt x="62" y="1093"/>
                  </a:lnTo>
                  <a:lnTo>
                    <a:pt x="62" y="1093"/>
                  </a:lnTo>
                  <a:lnTo>
                    <a:pt x="31" y="1162"/>
                  </a:lnTo>
                  <a:cubicBezTo>
                    <a:pt x="378" y="1282"/>
                    <a:pt x="716" y="1480"/>
                    <a:pt x="1033" y="1699"/>
                  </a:cubicBezTo>
                  <a:lnTo>
                    <a:pt x="1183" y="1818"/>
                  </a:lnTo>
                  <a:cubicBezTo>
                    <a:pt x="1183" y="1818"/>
                    <a:pt x="1212" y="1827"/>
                    <a:pt x="1232" y="1847"/>
                  </a:cubicBezTo>
                  <a:cubicBezTo>
                    <a:pt x="1252" y="1858"/>
                    <a:pt x="1272" y="1877"/>
                    <a:pt x="1272" y="1877"/>
                  </a:cubicBezTo>
                  <a:lnTo>
                    <a:pt x="1282" y="1887"/>
                  </a:lnTo>
                  <a:cubicBezTo>
                    <a:pt x="1282" y="1887"/>
                    <a:pt x="1282" y="1877"/>
                    <a:pt x="1291" y="1877"/>
                  </a:cubicBezTo>
                  <a:lnTo>
                    <a:pt x="1291" y="1847"/>
                  </a:lnTo>
                  <a:lnTo>
                    <a:pt x="1311" y="1788"/>
                  </a:lnTo>
                  <a:cubicBezTo>
                    <a:pt x="1311" y="1788"/>
                    <a:pt x="1342" y="1688"/>
                    <a:pt x="1371" y="1599"/>
                  </a:cubicBezTo>
                  <a:cubicBezTo>
                    <a:pt x="1391" y="1510"/>
                    <a:pt x="1421" y="1421"/>
                    <a:pt x="1421" y="1421"/>
                  </a:cubicBezTo>
                  <a:cubicBezTo>
                    <a:pt x="1481" y="1212"/>
                    <a:pt x="1520" y="984"/>
                    <a:pt x="1589" y="785"/>
                  </a:cubicBezTo>
                  <a:cubicBezTo>
                    <a:pt x="1629" y="686"/>
                    <a:pt x="1669" y="576"/>
                    <a:pt x="1699" y="467"/>
                  </a:cubicBezTo>
                  <a:cubicBezTo>
                    <a:pt x="1708" y="437"/>
                    <a:pt x="1719" y="417"/>
                    <a:pt x="1719" y="388"/>
                  </a:cubicBezTo>
                  <a:lnTo>
                    <a:pt x="1739" y="289"/>
                  </a:lnTo>
                  <a:cubicBezTo>
                    <a:pt x="1748" y="209"/>
                    <a:pt x="1759" y="139"/>
                    <a:pt x="1759" y="60"/>
                  </a:cubicBezTo>
                  <a:lnTo>
                    <a:pt x="17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6" name="Google Shape;13436;p32"/>
            <p:cNvSpPr/>
            <p:nvPr/>
          </p:nvSpPr>
          <p:spPr>
            <a:xfrm>
              <a:off x="2512775" y="1888700"/>
              <a:ext cx="117450" cy="35275"/>
            </a:xfrm>
            <a:custGeom>
              <a:avLst/>
              <a:gdLst/>
              <a:ahLst/>
              <a:cxnLst/>
              <a:rect l="l" t="t" r="r" b="b"/>
              <a:pathLst>
                <a:path w="4698" h="1411" extrusionOk="0">
                  <a:moveTo>
                    <a:pt x="4608" y="0"/>
                  </a:moveTo>
                  <a:cubicBezTo>
                    <a:pt x="4191" y="110"/>
                    <a:pt x="3754" y="209"/>
                    <a:pt x="3327" y="338"/>
                  </a:cubicBezTo>
                  <a:cubicBezTo>
                    <a:pt x="3109" y="408"/>
                    <a:pt x="2900" y="467"/>
                    <a:pt x="2692" y="537"/>
                  </a:cubicBezTo>
                  <a:lnTo>
                    <a:pt x="2066" y="765"/>
                  </a:lnTo>
                  <a:cubicBezTo>
                    <a:pt x="1967" y="815"/>
                    <a:pt x="1858" y="845"/>
                    <a:pt x="1759" y="894"/>
                  </a:cubicBezTo>
                  <a:lnTo>
                    <a:pt x="1461" y="1043"/>
                  </a:lnTo>
                  <a:lnTo>
                    <a:pt x="1172" y="1182"/>
                  </a:lnTo>
                  <a:lnTo>
                    <a:pt x="1044" y="1242"/>
                  </a:lnTo>
                  <a:lnTo>
                    <a:pt x="1033" y="1251"/>
                  </a:lnTo>
                  <a:cubicBezTo>
                    <a:pt x="1024" y="1251"/>
                    <a:pt x="1024" y="1242"/>
                    <a:pt x="1024" y="1242"/>
                  </a:cubicBezTo>
                  <a:lnTo>
                    <a:pt x="994" y="1202"/>
                  </a:lnTo>
                  <a:cubicBezTo>
                    <a:pt x="855" y="1033"/>
                    <a:pt x="726" y="854"/>
                    <a:pt x="596" y="686"/>
                  </a:cubicBezTo>
                  <a:cubicBezTo>
                    <a:pt x="457" y="517"/>
                    <a:pt x="318" y="358"/>
                    <a:pt x="179" y="189"/>
                  </a:cubicBezTo>
                  <a:lnTo>
                    <a:pt x="1" y="348"/>
                  </a:lnTo>
                  <a:cubicBezTo>
                    <a:pt x="150" y="497"/>
                    <a:pt x="299" y="656"/>
                    <a:pt x="448" y="805"/>
                  </a:cubicBezTo>
                  <a:cubicBezTo>
                    <a:pt x="596" y="964"/>
                    <a:pt x="735" y="1123"/>
                    <a:pt x="885" y="1282"/>
                  </a:cubicBezTo>
                  <a:lnTo>
                    <a:pt x="964" y="1371"/>
                  </a:lnTo>
                  <a:cubicBezTo>
                    <a:pt x="974" y="1390"/>
                    <a:pt x="984" y="1410"/>
                    <a:pt x="1004" y="1410"/>
                  </a:cubicBezTo>
                  <a:lnTo>
                    <a:pt x="1053" y="1381"/>
                  </a:lnTo>
                  <a:lnTo>
                    <a:pt x="1222" y="1291"/>
                  </a:lnTo>
                  <a:lnTo>
                    <a:pt x="1520" y="1143"/>
                  </a:lnTo>
                  <a:lnTo>
                    <a:pt x="1808" y="993"/>
                  </a:lnTo>
                  <a:cubicBezTo>
                    <a:pt x="1907" y="944"/>
                    <a:pt x="2006" y="914"/>
                    <a:pt x="2106" y="865"/>
                  </a:cubicBezTo>
                  <a:lnTo>
                    <a:pt x="2732" y="646"/>
                  </a:lnTo>
                  <a:cubicBezTo>
                    <a:pt x="2940" y="587"/>
                    <a:pt x="3158" y="537"/>
                    <a:pt x="3377" y="487"/>
                  </a:cubicBezTo>
                  <a:cubicBezTo>
                    <a:pt x="3814" y="378"/>
                    <a:pt x="4250" y="338"/>
                    <a:pt x="4698" y="289"/>
                  </a:cubicBezTo>
                  <a:lnTo>
                    <a:pt x="460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32"/>
            <p:cNvSpPr/>
            <p:nvPr/>
          </p:nvSpPr>
          <p:spPr>
            <a:xfrm>
              <a:off x="2573850" y="1917250"/>
              <a:ext cx="74475" cy="102525"/>
            </a:xfrm>
            <a:custGeom>
              <a:avLst/>
              <a:gdLst/>
              <a:ahLst/>
              <a:cxnLst/>
              <a:rect l="l" t="t" r="r" b="b"/>
              <a:pathLst>
                <a:path w="2979" h="4101" extrusionOk="0">
                  <a:moveTo>
                    <a:pt x="2761" y="1"/>
                  </a:moveTo>
                  <a:cubicBezTo>
                    <a:pt x="2513" y="368"/>
                    <a:pt x="2255" y="735"/>
                    <a:pt x="1957" y="1063"/>
                  </a:cubicBezTo>
                  <a:cubicBezTo>
                    <a:pt x="1807" y="1232"/>
                    <a:pt x="1659" y="1400"/>
                    <a:pt x="1510" y="1559"/>
                  </a:cubicBezTo>
                  <a:lnTo>
                    <a:pt x="1023" y="1996"/>
                  </a:lnTo>
                  <a:cubicBezTo>
                    <a:pt x="934" y="2066"/>
                    <a:pt x="854" y="2145"/>
                    <a:pt x="765" y="2205"/>
                  </a:cubicBezTo>
                  <a:lnTo>
                    <a:pt x="497" y="2393"/>
                  </a:lnTo>
                  <a:lnTo>
                    <a:pt x="229" y="2572"/>
                  </a:lnTo>
                  <a:lnTo>
                    <a:pt x="60" y="2681"/>
                  </a:lnTo>
                  <a:lnTo>
                    <a:pt x="11" y="2711"/>
                  </a:lnTo>
                  <a:cubicBezTo>
                    <a:pt x="0" y="2731"/>
                    <a:pt x="20" y="2751"/>
                    <a:pt x="20" y="2770"/>
                  </a:cubicBezTo>
                  <a:lnTo>
                    <a:pt x="70" y="2880"/>
                  </a:lnTo>
                  <a:cubicBezTo>
                    <a:pt x="219" y="3277"/>
                    <a:pt x="348" y="3694"/>
                    <a:pt x="467" y="4101"/>
                  </a:cubicBezTo>
                  <a:lnTo>
                    <a:pt x="686" y="4021"/>
                  </a:lnTo>
                  <a:cubicBezTo>
                    <a:pt x="536" y="3615"/>
                    <a:pt x="378" y="3218"/>
                    <a:pt x="189" y="2820"/>
                  </a:cubicBezTo>
                  <a:lnTo>
                    <a:pt x="169" y="2781"/>
                  </a:lnTo>
                  <a:cubicBezTo>
                    <a:pt x="169" y="2770"/>
                    <a:pt x="159" y="2770"/>
                    <a:pt x="169" y="2761"/>
                  </a:cubicBezTo>
                  <a:lnTo>
                    <a:pt x="179" y="2751"/>
                  </a:lnTo>
                  <a:lnTo>
                    <a:pt x="289" y="2671"/>
                  </a:lnTo>
                  <a:lnTo>
                    <a:pt x="556" y="2483"/>
                  </a:lnTo>
                  <a:lnTo>
                    <a:pt x="834" y="2294"/>
                  </a:lnTo>
                  <a:cubicBezTo>
                    <a:pt x="924" y="2225"/>
                    <a:pt x="1004" y="2155"/>
                    <a:pt x="1083" y="2086"/>
                  </a:cubicBezTo>
                  <a:lnTo>
                    <a:pt x="1589" y="1649"/>
                  </a:lnTo>
                  <a:cubicBezTo>
                    <a:pt x="1748" y="1499"/>
                    <a:pt x="1907" y="1341"/>
                    <a:pt x="2066" y="1182"/>
                  </a:cubicBezTo>
                  <a:cubicBezTo>
                    <a:pt x="2383" y="874"/>
                    <a:pt x="2672" y="537"/>
                    <a:pt x="2979" y="209"/>
                  </a:cubicBezTo>
                  <a:lnTo>
                    <a:pt x="27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32"/>
            <p:cNvSpPr/>
            <p:nvPr/>
          </p:nvSpPr>
          <p:spPr>
            <a:xfrm>
              <a:off x="2466375" y="1935125"/>
              <a:ext cx="66300" cy="105500"/>
            </a:xfrm>
            <a:custGeom>
              <a:avLst/>
              <a:gdLst/>
              <a:ahLst/>
              <a:cxnLst/>
              <a:rect l="l" t="t" r="r" b="b"/>
              <a:pathLst>
                <a:path w="2652" h="4220" extrusionOk="0">
                  <a:moveTo>
                    <a:pt x="179" y="0"/>
                  </a:moveTo>
                  <a:lnTo>
                    <a:pt x="0" y="159"/>
                  </a:lnTo>
                  <a:cubicBezTo>
                    <a:pt x="139" y="298"/>
                    <a:pt x="268" y="447"/>
                    <a:pt x="407" y="596"/>
                  </a:cubicBezTo>
                  <a:cubicBezTo>
                    <a:pt x="537" y="745"/>
                    <a:pt x="656" y="894"/>
                    <a:pt x="784" y="1053"/>
                  </a:cubicBezTo>
                  <a:lnTo>
                    <a:pt x="1142" y="1530"/>
                  </a:lnTo>
                  <a:cubicBezTo>
                    <a:pt x="1241" y="1698"/>
                    <a:pt x="1360" y="1867"/>
                    <a:pt x="1460" y="2046"/>
                  </a:cubicBezTo>
                  <a:cubicBezTo>
                    <a:pt x="1559" y="2214"/>
                    <a:pt x="1658" y="2393"/>
                    <a:pt x="1748" y="2572"/>
                  </a:cubicBezTo>
                  <a:cubicBezTo>
                    <a:pt x="1827" y="2750"/>
                    <a:pt x="1927" y="2929"/>
                    <a:pt x="1996" y="3108"/>
                  </a:cubicBezTo>
                  <a:cubicBezTo>
                    <a:pt x="2066" y="3297"/>
                    <a:pt x="2155" y="3476"/>
                    <a:pt x="2214" y="3664"/>
                  </a:cubicBezTo>
                  <a:lnTo>
                    <a:pt x="2304" y="3942"/>
                  </a:lnTo>
                  <a:lnTo>
                    <a:pt x="2364" y="4091"/>
                  </a:lnTo>
                  <a:lnTo>
                    <a:pt x="2383" y="4151"/>
                  </a:lnTo>
                  <a:cubicBezTo>
                    <a:pt x="2403" y="4191"/>
                    <a:pt x="2413" y="4220"/>
                    <a:pt x="2413" y="4220"/>
                  </a:cubicBezTo>
                  <a:lnTo>
                    <a:pt x="2651" y="4131"/>
                  </a:lnTo>
                  <a:cubicBezTo>
                    <a:pt x="2651" y="4131"/>
                    <a:pt x="2631" y="4101"/>
                    <a:pt x="2611" y="4061"/>
                  </a:cubicBezTo>
                  <a:cubicBezTo>
                    <a:pt x="2591" y="4032"/>
                    <a:pt x="2572" y="3992"/>
                    <a:pt x="2572" y="3992"/>
                  </a:cubicBezTo>
                  <a:cubicBezTo>
                    <a:pt x="2552" y="3952"/>
                    <a:pt x="2532" y="3913"/>
                    <a:pt x="2512" y="3862"/>
                  </a:cubicBezTo>
                  <a:lnTo>
                    <a:pt x="2383" y="3595"/>
                  </a:lnTo>
                  <a:cubicBezTo>
                    <a:pt x="2304" y="3406"/>
                    <a:pt x="2214" y="3237"/>
                    <a:pt x="2125" y="3048"/>
                  </a:cubicBezTo>
                  <a:cubicBezTo>
                    <a:pt x="2035" y="2870"/>
                    <a:pt x="1936" y="2691"/>
                    <a:pt x="1847" y="2512"/>
                  </a:cubicBezTo>
                  <a:lnTo>
                    <a:pt x="1549" y="1986"/>
                  </a:lnTo>
                  <a:lnTo>
                    <a:pt x="1232" y="1470"/>
                  </a:lnTo>
                  <a:lnTo>
                    <a:pt x="894" y="963"/>
                  </a:lnTo>
                  <a:cubicBezTo>
                    <a:pt x="784" y="804"/>
                    <a:pt x="665" y="636"/>
                    <a:pt x="546" y="477"/>
                  </a:cubicBezTo>
                  <a:cubicBezTo>
                    <a:pt x="427" y="318"/>
                    <a:pt x="298" y="159"/>
                    <a:pt x="1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32"/>
            <p:cNvSpPr/>
            <p:nvPr/>
          </p:nvSpPr>
          <p:spPr>
            <a:xfrm>
              <a:off x="2449225" y="1950525"/>
              <a:ext cx="61600" cy="97825"/>
            </a:xfrm>
            <a:custGeom>
              <a:avLst/>
              <a:gdLst/>
              <a:ahLst/>
              <a:cxnLst/>
              <a:rect l="l" t="t" r="r" b="b"/>
              <a:pathLst>
                <a:path w="2464" h="3913" extrusionOk="0">
                  <a:moveTo>
                    <a:pt x="180" y="0"/>
                  </a:moveTo>
                  <a:lnTo>
                    <a:pt x="1" y="159"/>
                  </a:lnTo>
                  <a:cubicBezTo>
                    <a:pt x="130" y="288"/>
                    <a:pt x="250" y="427"/>
                    <a:pt x="378" y="556"/>
                  </a:cubicBezTo>
                  <a:cubicBezTo>
                    <a:pt x="497" y="695"/>
                    <a:pt x="616" y="834"/>
                    <a:pt x="736" y="983"/>
                  </a:cubicBezTo>
                  <a:cubicBezTo>
                    <a:pt x="835" y="1132"/>
                    <a:pt x="954" y="1271"/>
                    <a:pt x="1053" y="1430"/>
                  </a:cubicBezTo>
                  <a:cubicBezTo>
                    <a:pt x="1153" y="1578"/>
                    <a:pt x="1262" y="1737"/>
                    <a:pt x="1351" y="1896"/>
                  </a:cubicBezTo>
                  <a:cubicBezTo>
                    <a:pt x="1441" y="2055"/>
                    <a:pt x="1540" y="2214"/>
                    <a:pt x="1620" y="2383"/>
                  </a:cubicBezTo>
                  <a:cubicBezTo>
                    <a:pt x="1699" y="2551"/>
                    <a:pt x="1779" y="2710"/>
                    <a:pt x="1848" y="2889"/>
                  </a:cubicBezTo>
                  <a:cubicBezTo>
                    <a:pt x="1918" y="3058"/>
                    <a:pt x="1987" y="3227"/>
                    <a:pt x="2046" y="3396"/>
                  </a:cubicBezTo>
                  <a:lnTo>
                    <a:pt x="2136" y="3654"/>
                  </a:lnTo>
                  <a:cubicBezTo>
                    <a:pt x="2146" y="3703"/>
                    <a:pt x="2165" y="3743"/>
                    <a:pt x="2185" y="3793"/>
                  </a:cubicBezTo>
                  <a:lnTo>
                    <a:pt x="2205" y="3853"/>
                  </a:lnTo>
                  <a:lnTo>
                    <a:pt x="2225" y="3912"/>
                  </a:lnTo>
                  <a:lnTo>
                    <a:pt x="2463" y="3822"/>
                  </a:lnTo>
                  <a:cubicBezTo>
                    <a:pt x="2463" y="3822"/>
                    <a:pt x="2454" y="3793"/>
                    <a:pt x="2434" y="3763"/>
                  </a:cubicBezTo>
                  <a:cubicBezTo>
                    <a:pt x="2414" y="3733"/>
                    <a:pt x="2394" y="3694"/>
                    <a:pt x="2394" y="3694"/>
                  </a:cubicBezTo>
                  <a:cubicBezTo>
                    <a:pt x="2374" y="3654"/>
                    <a:pt x="2354" y="3624"/>
                    <a:pt x="2335" y="3575"/>
                  </a:cubicBezTo>
                  <a:lnTo>
                    <a:pt x="2225" y="3326"/>
                  </a:lnTo>
                  <a:cubicBezTo>
                    <a:pt x="2146" y="3158"/>
                    <a:pt x="2057" y="2999"/>
                    <a:pt x="1977" y="2829"/>
                  </a:cubicBezTo>
                  <a:cubicBezTo>
                    <a:pt x="1898" y="2661"/>
                    <a:pt x="1798" y="2502"/>
                    <a:pt x="1719" y="2333"/>
                  </a:cubicBezTo>
                  <a:lnTo>
                    <a:pt x="1441" y="1847"/>
                  </a:lnTo>
                  <a:lnTo>
                    <a:pt x="1153" y="1370"/>
                  </a:lnTo>
                  <a:lnTo>
                    <a:pt x="845" y="894"/>
                  </a:lnTo>
                  <a:cubicBezTo>
                    <a:pt x="736" y="744"/>
                    <a:pt x="627" y="596"/>
                    <a:pt x="517" y="437"/>
                  </a:cubicBezTo>
                  <a:cubicBezTo>
                    <a:pt x="408" y="288"/>
                    <a:pt x="289" y="149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32"/>
            <p:cNvSpPr/>
            <p:nvPr/>
          </p:nvSpPr>
          <p:spPr>
            <a:xfrm>
              <a:off x="2626725" y="1888950"/>
              <a:ext cx="22100" cy="31550"/>
            </a:xfrm>
            <a:custGeom>
              <a:avLst/>
              <a:gdLst/>
              <a:ahLst/>
              <a:cxnLst/>
              <a:rect l="l" t="t" r="r" b="b"/>
              <a:pathLst>
                <a:path w="884" h="1262" extrusionOk="0">
                  <a:moveTo>
                    <a:pt x="129" y="1"/>
                  </a:moveTo>
                  <a:lnTo>
                    <a:pt x="1" y="219"/>
                  </a:lnTo>
                  <a:cubicBezTo>
                    <a:pt x="20" y="259"/>
                    <a:pt x="60" y="268"/>
                    <a:pt x="100" y="299"/>
                  </a:cubicBezTo>
                  <a:cubicBezTo>
                    <a:pt x="129" y="338"/>
                    <a:pt x="169" y="378"/>
                    <a:pt x="209" y="418"/>
                  </a:cubicBezTo>
                  <a:cubicBezTo>
                    <a:pt x="268" y="497"/>
                    <a:pt x="338" y="586"/>
                    <a:pt x="398" y="685"/>
                  </a:cubicBezTo>
                  <a:cubicBezTo>
                    <a:pt x="457" y="785"/>
                    <a:pt x="507" y="884"/>
                    <a:pt x="546" y="983"/>
                  </a:cubicBezTo>
                  <a:cubicBezTo>
                    <a:pt x="566" y="1033"/>
                    <a:pt x="586" y="1083"/>
                    <a:pt x="596" y="1133"/>
                  </a:cubicBezTo>
                  <a:cubicBezTo>
                    <a:pt x="606" y="1172"/>
                    <a:pt x="606" y="1222"/>
                    <a:pt x="606" y="1261"/>
                  </a:cubicBezTo>
                  <a:lnTo>
                    <a:pt x="884" y="1241"/>
                  </a:lnTo>
                  <a:cubicBezTo>
                    <a:pt x="844" y="1182"/>
                    <a:pt x="815" y="1113"/>
                    <a:pt x="785" y="1063"/>
                  </a:cubicBezTo>
                  <a:lnTo>
                    <a:pt x="685" y="914"/>
                  </a:lnTo>
                  <a:cubicBezTo>
                    <a:pt x="616" y="815"/>
                    <a:pt x="546" y="725"/>
                    <a:pt x="487" y="626"/>
                  </a:cubicBezTo>
                  <a:cubicBezTo>
                    <a:pt x="437" y="537"/>
                    <a:pt x="378" y="438"/>
                    <a:pt x="328" y="338"/>
                  </a:cubicBezTo>
                  <a:cubicBezTo>
                    <a:pt x="298" y="288"/>
                    <a:pt x="279" y="229"/>
                    <a:pt x="248" y="179"/>
                  </a:cubicBezTo>
                  <a:cubicBezTo>
                    <a:pt x="219" y="120"/>
                    <a:pt x="179" y="50"/>
                    <a:pt x="1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1" name="Google Shape;13441;p32"/>
            <p:cNvSpPr/>
            <p:nvPr/>
          </p:nvSpPr>
          <p:spPr>
            <a:xfrm>
              <a:off x="2507575" y="1953500"/>
              <a:ext cx="50900" cy="39075"/>
            </a:xfrm>
            <a:custGeom>
              <a:avLst/>
              <a:gdLst/>
              <a:ahLst/>
              <a:cxnLst/>
              <a:rect l="l" t="t" r="r" b="b"/>
              <a:pathLst>
                <a:path w="2036" h="1563" extrusionOk="0">
                  <a:moveTo>
                    <a:pt x="1847" y="129"/>
                  </a:moveTo>
                  <a:lnTo>
                    <a:pt x="1837" y="149"/>
                  </a:lnTo>
                  <a:cubicBezTo>
                    <a:pt x="1837" y="179"/>
                    <a:pt x="1817" y="199"/>
                    <a:pt x="1797" y="228"/>
                  </a:cubicBezTo>
                  <a:lnTo>
                    <a:pt x="1768" y="278"/>
                  </a:lnTo>
                  <a:cubicBezTo>
                    <a:pt x="1748" y="308"/>
                    <a:pt x="1728" y="327"/>
                    <a:pt x="1718" y="347"/>
                  </a:cubicBezTo>
                  <a:cubicBezTo>
                    <a:pt x="1649" y="437"/>
                    <a:pt x="1579" y="517"/>
                    <a:pt x="1500" y="596"/>
                  </a:cubicBezTo>
                  <a:cubicBezTo>
                    <a:pt x="1351" y="775"/>
                    <a:pt x="1232" y="953"/>
                    <a:pt x="1093" y="1122"/>
                  </a:cubicBezTo>
                  <a:lnTo>
                    <a:pt x="924" y="1320"/>
                  </a:lnTo>
                  <a:cubicBezTo>
                    <a:pt x="914" y="1331"/>
                    <a:pt x="904" y="1351"/>
                    <a:pt x="904" y="1351"/>
                  </a:cubicBezTo>
                  <a:lnTo>
                    <a:pt x="884" y="1311"/>
                  </a:lnTo>
                  <a:lnTo>
                    <a:pt x="835" y="1221"/>
                  </a:lnTo>
                  <a:cubicBezTo>
                    <a:pt x="735" y="1053"/>
                    <a:pt x="646" y="884"/>
                    <a:pt x="537" y="715"/>
                  </a:cubicBezTo>
                  <a:cubicBezTo>
                    <a:pt x="462" y="616"/>
                    <a:pt x="392" y="517"/>
                    <a:pt x="315" y="420"/>
                  </a:cubicBezTo>
                  <a:lnTo>
                    <a:pt x="315" y="420"/>
                  </a:lnTo>
                  <a:cubicBezTo>
                    <a:pt x="442" y="387"/>
                    <a:pt x="569" y="354"/>
                    <a:pt x="696" y="318"/>
                  </a:cubicBezTo>
                  <a:lnTo>
                    <a:pt x="1013" y="248"/>
                  </a:lnTo>
                  <a:lnTo>
                    <a:pt x="1341" y="188"/>
                  </a:lnTo>
                  <a:lnTo>
                    <a:pt x="1669" y="149"/>
                  </a:lnTo>
                  <a:lnTo>
                    <a:pt x="1778" y="129"/>
                  </a:lnTo>
                  <a:close/>
                  <a:moveTo>
                    <a:pt x="1976" y="0"/>
                  </a:moveTo>
                  <a:lnTo>
                    <a:pt x="1867" y="10"/>
                  </a:lnTo>
                  <a:lnTo>
                    <a:pt x="1658" y="20"/>
                  </a:lnTo>
                  <a:lnTo>
                    <a:pt x="1321" y="60"/>
                  </a:lnTo>
                  <a:lnTo>
                    <a:pt x="994" y="89"/>
                  </a:lnTo>
                  <a:lnTo>
                    <a:pt x="676" y="139"/>
                  </a:lnTo>
                  <a:cubicBezTo>
                    <a:pt x="457" y="179"/>
                    <a:pt x="248" y="208"/>
                    <a:pt x="30" y="258"/>
                  </a:cubicBezTo>
                  <a:cubicBezTo>
                    <a:pt x="30" y="258"/>
                    <a:pt x="39" y="312"/>
                    <a:pt x="57" y="360"/>
                  </a:cubicBezTo>
                  <a:lnTo>
                    <a:pt x="57" y="360"/>
                  </a:lnTo>
                  <a:lnTo>
                    <a:pt x="1" y="417"/>
                  </a:lnTo>
                  <a:cubicBezTo>
                    <a:pt x="23" y="438"/>
                    <a:pt x="46" y="460"/>
                    <a:pt x="69" y="482"/>
                  </a:cubicBezTo>
                  <a:lnTo>
                    <a:pt x="69" y="482"/>
                  </a:lnTo>
                  <a:cubicBezTo>
                    <a:pt x="70" y="485"/>
                    <a:pt x="70" y="486"/>
                    <a:pt x="70" y="486"/>
                  </a:cubicBezTo>
                  <a:cubicBezTo>
                    <a:pt x="71" y="486"/>
                    <a:pt x="71" y="486"/>
                    <a:pt x="72" y="486"/>
                  </a:cubicBezTo>
                  <a:lnTo>
                    <a:pt x="72" y="486"/>
                  </a:lnTo>
                  <a:cubicBezTo>
                    <a:pt x="177" y="588"/>
                    <a:pt x="281" y="703"/>
                    <a:pt x="378" y="824"/>
                  </a:cubicBezTo>
                  <a:cubicBezTo>
                    <a:pt x="497" y="973"/>
                    <a:pt x="606" y="1132"/>
                    <a:pt x="716" y="1291"/>
                  </a:cubicBezTo>
                  <a:cubicBezTo>
                    <a:pt x="716" y="1291"/>
                    <a:pt x="735" y="1340"/>
                    <a:pt x="765" y="1380"/>
                  </a:cubicBezTo>
                  <a:cubicBezTo>
                    <a:pt x="795" y="1420"/>
                    <a:pt x="815" y="1459"/>
                    <a:pt x="815" y="1459"/>
                  </a:cubicBezTo>
                  <a:lnTo>
                    <a:pt x="864" y="1549"/>
                  </a:lnTo>
                  <a:lnTo>
                    <a:pt x="874" y="1559"/>
                  </a:lnTo>
                  <a:cubicBezTo>
                    <a:pt x="874" y="1562"/>
                    <a:pt x="874" y="1563"/>
                    <a:pt x="875" y="1563"/>
                  </a:cubicBezTo>
                  <a:cubicBezTo>
                    <a:pt x="875" y="1563"/>
                    <a:pt x="877" y="1556"/>
                    <a:pt x="884" y="1549"/>
                  </a:cubicBezTo>
                  <a:lnTo>
                    <a:pt x="904" y="1529"/>
                  </a:lnTo>
                  <a:lnTo>
                    <a:pt x="943" y="1479"/>
                  </a:lnTo>
                  <a:lnTo>
                    <a:pt x="1182" y="1181"/>
                  </a:lnTo>
                  <a:cubicBezTo>
                    <a:pt x="1311" y="1013"/>
                    <a:pt x="1440" y="824"/>
                    <a:pt x="1579" y="665"/>
                  </a:cubicBezTo>
                  <a:cubicBezTo>
                    <a:pt x="1649" y="576"/>
                    <a:pt x="1728" y="497"/>
                    <a:pt x="1797" y="407"/>
                  </a:cubicBezTo>
                  <a:cubicBezTo>
                    <a:pt x="1817" y="387"/>
                    <a:pt x="1837" y="367"/>
                    <a:pt x="1847" y="347"/>
                  </a:cubicBezTo>
                  <a:lnTo>
                    <a:pt x="1907" y="258"/>
                  </a:lnTo>
                  <a:cubicBezTo>
                    <a:pt x="1947" y="199"/>
                    <a:pt x="1986" y="129"/>
                    <a:pt x="2006" y="60"/>
                  </a:cubicBezTo>
                  <a:lnTo>
                    <a:pt x="203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2" name="Google Shape;13442;p32"/>
            <p:cNvSpPr/>
            <p:nvPr/>
          </p:nvSpPr>
          <p:spPr>
            <a:xfrm>
              <a:off x="2585525" y="2017775"/>
              <a:ext cx="109725" cy="45700"/>
            </a:xfrm>
            <a:custGeom>
              <a:avLst/>
              <a:gdLst/>
              <a:ahLst/>
              <a:cxnLst/>
              <a:rect l="l" t="t" r="r" b="b"/>
              <a:pathLst>
                <a:path w="4389" h="1828" extrusionOk="0">
                  <a:moveTo>
                    <a:pt x="219" y="0"/>
                  </a:moveTo>
                  <a:lnTo>
                    <a:pt x="0" y="80"/>
                  </a:lnTo>
                  <a:cubicBezTo>
                    <a:pt x="80" y="278"/>
                    <a:pt x="159" y="477"/>
                    <a:pt x="248" y="676"/>
                  </a:cubicBezTo>
                  <a:cubicBezTo>
                    <a:pt x="318" y="874"/>
                    <a:pt x="387" y="1083"/>
                    <a:pt x="457" y="1282"/>
                  </a:cubicBezTo>
                  <a:lnTo>
                    <a:pt x="477" y="1341"/>
                  </a:lnTo>
                  <a:cubicBezTo>
                    <a:pt x="486" y="1371"/>
                    <a:pt x="497" y="1391"/>
                    <a:pt x="497" y="1391"/>
                  </a:cubicBezTo>
                  <a:cubicBezTo>
                    <a:pt x="497" y="1410"/>
                    <a:pt x="497" y="1441"/>
                    <a:pt x="517" y="1450"/>
                  </a:cubicBezTo>
                  <a:lnTo>
                    <a:pt x="576" y="1441"/>
                  </a:lnTo>
                  <a:lnTo>
                    <a:pt x="775" y="1421"/>
                  </a:lnTo>
                  <a:lnTo>
                    <a:pt x="1093" y="1391"/>
                  </a:lnTo>
                  <a:lnTo>
                    <a:pt x="1420" y="1371"/>
                  </a:lnTo>
                  <a:cubicBezTo>
                    <a:pt x="1456" y="1368"/>
                    <a:pt x="1493" y="1366"/>
                    <a:pt x="1529" y="1366"/>
                  </a:cubicBezTo>
                  <a:cubicBezTo>
                    <a:pt x="1602" y="1366"/>
                    <a:pt x="1675" y="1371"/>
                    <a:pt x="1748" y="1371"/>
                  </a:cubicBezTo>
                  <a:lnTo>
                    <a:pt x="2413" y="1401"/>
                  </a:lnTo>
                  <a:cubicBezTo>
                    <a:pt x="2631" y="1430"/>
                    <a:pt x="2850" y="1470"/>
                    <a:pt x="3068" y="1500"/>
                  </a:cubicBezTo>
                  <a:cubicBezTo>
                    <a:pt x="3505" y="1569"/>
                    <a:pt x="3932" y="1699"/>
                    <a:pt x="4359" y="1827"/>
                  </a:cubicBezTo>
                  <a:lnTo>
                    <a:pt x="4389" y="1530"/>
                  </a:lnTo>
                  <a:cubicBezTo>
                    <a:pt x="3962" y="1470"/>
                    <a:pt x="3525" y="1381"/>
                    <a:pt x="3078" y="1351"/>
                  </a:cubicBezTo>
                  <a:cubicBezTo>
                    <a:pt x="2860" y="1321"/>
                    <a:pt x="2631" y="1302"/>
                    <a:pt x="2413" y="1282"/>
                  </a:cubicBezTo>
                  <a:lnTo>
                    <a:pt x="1748" y="1262"/>
                  </a:lnTo>
                  <a:cubicBezTo>
                    <a:pt x="1675" y="1262"/>
                    <a:pt x="1602" y="1257"/>
                    <a:pt x="1529" y="1257"/>
                  </a:cubicBezTo>
                  <a:cubicBezTo>
                    <a:pt x="1493" y="1257"/>
                    <a:pt x="1456" y="1258"/>
                    <a:pt x="1420" y="1262"/>
                  </a:cubicBezTo>
                  <a:lnTo>
                    <a:pt x="1093" y="1282"/>
                  </a:lnTo>
                  <a:lnTo>
                    <a:pt x="755" y="1302"/>
                  </a:lnTo>
                  <a:lnTo>
                    <a:pt x="625" y="1311"/>
                  </a:lnTo>
                  <a:lnTo>
                    <a:pt x="606" y="1311"/>
                  </a:lnTo>
                  <a:lnTo>
                    <a:pt x="606" y="1291"/>
                  </a:lnTo>
                  <a:lnTo>
                    <a:pt x="596" y="1252"/>
                  </a:lnTo>
                  <a:cubicBezTo>
                    <a:pt x="537" y="1033"/>
                    <a:pt x="477" y="825"/>
                    <a:pt x="417" y="616"/>
                  </a:cubicBezTo>
                  <a:cubicBezTo>
                    <a:pt x="358" y="408"/>
                    <a:pt x="288" y="20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32"/>
            <p:cNvSpPr/>
            <p:nvPr/>
          </p:nvSpPr>
          <p:spPr>
            <a:xfrm>
              <a:off x="2605875" y="2088025"/>
              <a:ext cx="95075" cy="73000"/>
            </a:xfrm>
            <a:custGeom>
              <a:avLst/>
              <a:gdLst/>
              <a:ahLst/>
              <a:cxnLst/>
              <a:rect l="l" t="t" r="r" b="b"/>
              <a:pathLst>
                <a:path w="3803" h="2920" extrusionOk="0">
                  <a:moveTo>
                    <a:pt x="3694" y="1"/>
                  </a:moveTo>
                  <a:cubicBezTo>
                    <a:pt x="3505" y="120"/>
                    <a:pt x="3317" y="249"/>
                    <a:pt x="3128" y="358"/>
                  </a:cubicBezTo>
                  <a:cubicBezTo>
                    <a:pt x="2929" y="477"/>
                    <a:pt x="2741" y="586"/>
                    <a:pt x="2532" y="676"/>
                  </a:cubicBezTo>
                  <a:cubicBezTo>
                    <a:pt x="2333" y="775"/>
                    <a:pt x="2135" y="875"/>
                    <a:pt x="1936" y="954"/>
                  </a:cubicBezTo>
                  <a:lnTo>
                    <a:pt x="1311" y="1172"/>
                  </a:lnTo>
                  <a:cubicBezTo>
                    <a:pt x="1212" y="1212"/>
                    <a:pt x="1102" y="1252"/>
                    <a:pt x="1003" y="1272"/>
                  </a:cubicBezTo>
                  <a:lnTo>
                    <a:pt x="676" y="1341"/>
                  </a:lnTo>
                  <a:lnTo>
                    <a:pt x="358" y="1400"/>
                  </a:lnTo>
                  <a:lnTo>
                    <a:pt x="169" y="1440"/>
                  </a:lnTo>
                  <a:lnTo>
                    <a:pt x="109" y="1450"/>
                  </a:lnTo>
                  <a:cubicBezTo>
                    <a:pt x="90" y="1460"/>
                    <a:pt x="100" y="1490"/>
                    <a:pt x="100" y="1510"/>
                  </a:cubicBezTo>
                  <a:lnTo>
                    <a:pt x="90" y="1619"/>
                  </a:lnTo>
                  <a:cubicBezTo>
                    <a:pt x="80" y="1837"/>
                    <a:pt x="80" y="2056"/>
                    <a:pt x="60" y="2265"/>
                  </a:cubicBezTo>
                  <a:cubicBezTo>
                    <a:pt x="40" y="2483"/>
                    <a:pt x="20" y="2691"/>
                    <a:pt x="1" y="2910"/>
                  </a:cubicBezTo>
                  <a:lnTo>
                    <a:pt x="229" y="2920"/>
                  </a:lnTo>
                  <a:cubicBezTo>
                    <a:pt x="239" y="2702"/>
                    <a:pt x="239" y="2483"/>
                    <a:pt x="248" y="2274"/>
                  </a:cubicBezTo>
                  <a:cubicBezTo>
                    <a:pt x="248" y="2056"/>
                    <a:pt x="239" y="1837"/>
                    <a:pt x="229" y="1619"/>
                  </a:cubicBezTo>
                  <a:lnTo>
                    <a:pt x="229" y="1570"/>
                  </a:lnTo>
                  <a:lnTo>
                    <a:pt x="229" y="1559"/>
                  </a:lnTo>
                  <a:lnTo>
                    <a:pt x="248" y="1550"/>
                  </a:lnTo>
                  <a:lnTo>
                    <a:pt x="378" y="1520"/>
                  </a:lnTo>
                  <a:lnTo>
                    <a:pt x="705" y="1450"/>
                  </a:lnTo>
                  <a:lnTo>
                    <a:pt x="1023" y="1381"/>
                  </a:lnTo>
                  <a:cubicBezTo>
                    <a:pt x="1132" y="1351"/>
                    <a:pt x="1241" y="1311"/>
                    <a:pt x="1341" y="1281"/>
                  </a:cubicBezTo>
                  <a:lnTo>
                    <a:pt x="1976" y="1073"/>
                  </a:lnTo>
                  <a:cubicBezTo>
                    <a:pt x="2175" y="994"/>
                    <a:pt x="2384" y="914"/>
                    <a:pt x="2592" y="825"/>
                  </a:cubicBezTo>
                  <a:cubicBezTo>
                    <a:pt x="2999" y="666"/>
                    <a:pt x="3406" y="467"/>
                    <a:pt x="3803" y="279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32"/>
            <p:cNvSpPr/>
            <p:nvPr/>
          </p:nvSpPr>
          <p:spPr>
            <a:xfrm>
              <a:off x="2526675" y="2038625"/>
              <a:ext cx="23125" cy="119175"/>
            </a:xfrm>
            <a:custGeom>
              <a:avLst/>
              <a:gdLst/>
              <a:ahLst/>
              <a:cxnLst/>
              <a:rect l="l" t="t" r="r" b="b"/>
              <a:pathLst>
                <a:path w="925" h="4767" extrusionOk="0">
                  <a:moveTo>
                    <a:pt x="230" y="1"/>
                  </a:moveTo>
                  <a:lnTo>
                    <a:pt x="1" y="80"/>
                  </a:lnTo>
                  <a:cubicBezTo>
                    <a:pt x="71" y="259"/>
                    <a:pt x="150" y="448"/>
                    <a:pt x="210" y="626"/>
                  </a:cubicBezTo>
                  <a:lnTo>
                    <a:pt x="388" y="1192"/>
                  </a:lnTo>
                  <a:cubicBezTo>
                    <a:pt x="428" y="1391"/>
                    <a:pt x="488" y="1580"/>
                    <a:pt x="527" y="1778"/>
                  </a:cubicBezTo>
                  <a:cubicBezTo>
                    <a:pt x="557" y="1977"/>
                    <a:pt x="597" y="2175"/>
                    <a:pt x="627" y="2374"/>
                  </a:cubicBezTo>
                  <a:cubicBezTo>
                    <a:pt x="647" y="2573"/>
                    <a:pt x="676" y="2761"/>
                    <a:pt x="686" y="2970"/>
                  </a:cubicBezTo>
                  <a:cubicBezTo>
                    <a:pt x="696" y="3168"/>
                    <a:pt x="716" y="3367"/>
                    <a:pt x="716" y="3565"/>
                  </a:cubicBezTo>
                  <a:cubicBezTo>
                    <a:pt x="706" y="3764"/>
                    <a:pt x="706" y="3963"/>
                    <a:pt x="706" y="4161"/>
                  </a:cubicBezTo>
                  <a:lnTo>
                    <a:pt x="676" y="4459"/>
                  </a:lnTo>
                  <a:cubicBezTo>
                    <a:pt x="666" y="4508"/>
                    <a:pt x="676" y="4558"/>
                    <a:pt x="676" y="4608"/>
                  </a:cubicBezTo>
                  <a:lnTo>
                    <a:pt x="666" y="4747"/>
                  </a:lnTo>
                  <a:lnTo>
                    <a:pt x="925" y="4766"/>
                  </a:lnTo>
                  <a:lnTo>
                    <a:pt x="925" y="4766"/>
                  </a:lnTo>
                  <a:lnTo>
                    <a:pt x="905" y="4608"/>
                  </a:lnTo>
                  <a:cubicBezTo>
                    <a:pt x="905" y="4558"/>
                    <a:pt x="894" y="4508"/>
                    <a:pt x="894" y="4459"/>
                  </a:cubicBezTo>
                  <a:lnTo>
                    <a:pt x="885" y="4161"/>
                  </a:lnTo>
                  <a:cubicBezTo>
                    <a:pt x="875" y="3963"/>
                    <a:pt x="865" y="3754"/>
                    <a:pt x="855" y="3555"/>
                  </a:cubicBezTo>
                  <a:cubicBezTo>
                    <a:pt x="835" y="3357"/>
                    <a:pt x="815" y="3158"/>
                    <a:pt x="805" y="2959"/>
                  </a:cubicBezTo>
                  <a:cubicBezTo>
                    <a:pt x="786" y="2751"/>
                    <a:pt x="746" y="2553"/>
                    <a:pt x="726" y="2354"/>
                  </a:cubicBezTo>
                  <a:cubicBezTo>
                    <a:pt x="706" y="2156"/>
                    <a:pt x="666" y="1957"/>
                    <a:pt x="636" y="1758"/>
                  </a:cubicBezTo>
                  <a:lnTo>
                    <a:pt x="517" y="1163"/>
                  </a:lnTo>
                  <a:cubicBezTo>
                    <a:pt x="488" y="964"/>
                    <a:pt x="428" y="775"/>
                    <a:pt x="388" y="576"/>
                  </a:cubicBezTo>
                  <a:cubicBezTo>
                    <a:pt x="338" y="378"/>
                    <a:pt x="279" y="190"/>
                    <a:pt x="23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32"/>
            <p:cNvSpPr/>
            <p:nvPr/>
          </p:nvSpPr>
          <p:spPr>
            <a:xfrm>
              <a:off x="2505100" y="2046325"/>
              <a:ext cx="21600" cy="110250"/>
            </a:xfrm>
            <a:custGeom>
              <a:avLst/>
              <a:gdLst/>
              <a:ahLst/>
              <a:cxnLst/>
              <a:rect l="l" t="t" r="r" b="b"/>
              <a:pathLst>
                <a:path w="864" h="4410" extrusionOk="0">
                  <a:moveTo>
                    <a:pt x="219" y="1"/>
                  </a:moveTo>
                  <a:lnTo>
                    <a:pt x="0" y="80"/>
                  </a:lnTo>
                  <a:cubicBezTo>
                    <a:pt x="60" y="249"/>
                    <a:pt x="129" y="418"/>
                    <a:pt x="189" y="586"/>
                  </a:cubicBezTo>
                  <a:cubicBezTo>
                    <a:pt x="239" y="765"/>
                    <a:pt x="308" y="934"/>
                    <a:pt x="358" y="1113"/>
                  </a:cubicBezTo>
                  <a:cubicBezTo>
                    <a:pt x="397" y="1291"/>
                    <a:pt x="447" y="1460"/>
                    <a:pt x="486" y="1649"/>
                  </a:cubicBezTo>
                  <a:cubicBezTo>
                    <a:pt x="517" y="1828"/>
                    <a:pt x="556" y="2006"/>
                    <a:pt x="576" y="2195"/>
                  </a:cubicBezTo>
                  <a:cubicBezTo>
                    <a:pt x="596" y="2373"/>
                    <a:pt x="625" y="2562"/>
                    <a:pt x="636" y="2741"/>
                  </a:cubicBezTo>
                  <a:cubicBezTo>
                    <a:pt x="645" y="2929"/>
                    <a:pt x="656" y="3108"/>
                    <a:pt x="656" y="3297"/>
                  </a:cubicBezTo>
                  <a:cubicBezTo>
                    <a:pt x="656" y="3476"/>
                    <a:pt x="645" y="3664"/>
                    <a:pt x="645" y="3843"/>
                  </a:cubicBezTo>
                  <a:lnTo>
                    <a:pt x="616" y="4121"/>
                  </a:lnTo>
                  <a:lnTo>
                    <a:pt x="616" y="4260"/>
                  </a:lnTo>
                  <a:lnTo>
                    <a:pt x="616" y="4389"/>
                  </a:lnTo>
                  <a:lnTo>
                    <a:pt x="864" y="4409"/>
                  </a:lnTo>
                  <a:lnTo>
                    <a:pt x="844" y="4260"/>
                  </a:lnTo>
                  <a:cubicBezTo>
                    <a:pt x="844" y="4211"/>
                    <a:pt x="834" y="4171"/>
                    <a:pt x="834" y="4121"/>
                  </a:cubicBezTo>
                  <a:lnTo>
                    <a:pt x="834" y="3843"/>
                  </a:lnTo>
                  <a:cubicBezTo>
                    <a:pt x="815" y="3664"/>
                    <a:pt x="804" y="3476"/>
                    <a:pt x="795" y="3287"/>
                  </a:cubicBezTo>
                  <a:cubicBezTo>
                    <a:pt x="784" y="3108"/>
                    <a:pt x="764" y="2920"/>
                    <a:pt x="745" y="2731"/>
                  </a:cubicBezTo>
                  <a:cubicBezTo>
                    <a:pt x="725" y="2543"/>
                    <a:pt x="695" y="2364"/>
                    <a:pt x="676" y="2175"/>
                  </a:cubicBezTo>
                  <a:cubicBezTo>
                    <a:pt x="656" y="1996"/>
                    <a:pt x="616" y="1808"/>
                    <a:pt x="596" y="1629"/>
                  </a:cubicBezTo>
                  <a:cubicBezTo>
                    <a:pt x="566" y="1440"/>
                    <a:pt x="517" y="1261"/>
                    <a:pt x="486" y="1073"/>
                  </a:cubicBezTo>
                  <a:cubicBezTo>
                    <a:pt x="457" y="894"/>
                    <a:pt x="407" y="716"/>
                    <a:pt x="367" y="537"/>
                  </a:cubicBezTo>
                  <a:cubicBezTo>
                    <a:pt x="328" y="348"/>
                    <a:pt x="268" y="179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32"/>
            <p:cNvSpPr/>
            <p:nvPr/>
          </p:nvSpPr>
          <p:spPr>
            <a:xfrm>
              <a:off x="2692000" y="2057000"/>
              <a:ext cx="10450" cy="35775"/>
            </a:xfrm>
            <a:custGeom>
              <a:avLst/>
              <a:gdLst/>
              <a:ahLst/>
              <a:cxnLst/>
              <a:rect l="l" t="t" r="r" b="b"/>
              <a:pathLst>
                <a:path w="418" h="1431" extrusionOk="0">
                  <a:moveTo>
                    <a:pt x="199" y="0"/>
                  </a:moveTo>
                  <a:lnTo>
                    <a:pt x="1" y="159"/>
                  </a:lnTo>
                  <a:cubicBezTo>
                    <a:pt x="1" y="199"/>
                    <a:pt x="40" y="219"/>
                    <a:pt x="60" y="258"/>
                  </a:cubicBezTo>
                  <a:cubicBezTo>
                    <a:pt x="80" y="308"/>
                    <a:pt x="100" y="358"/>
                    <a:pt x="110" y="408"/>
                  </a:cubicBezTo>
                  <a:cubicBezTo>
                    <a:pt x="140" y="517"/>
                    <a:pt x="170" y="626"/>
                    <a:pt x="179" y="735"/>
                  </a:cubicBezTo>
                  <a:cubicBezTo>
                    <a:pt x="199" y="854"/>
                    <a:pt x="219" y="964"/>
                    <a:pt x="209" y="1063"/>
                  </a:cubicBezTo>
                  <a:cubicBezTo>
                    <a:pt x="209" y="1123"/>
                    <a:pt x="209" y="1172"/>
                    <a:pt x="199" y="1222"/>
                  </a:cubicBezTo>
                  <a:cubicBezTo>
                    <a:pt x="190" y="1271"/>
                    <a:pt x="170" y="1311"/>
                    <a:pt x="159" y="1341"/>
                  </a:cubicBezTo>
                  <a:lnTo>
                    <a:pt x="418" y="1430"/>
                  </a:lnTo>
                  <a:cubicBezTo>
                    <a:pt x="408" y="1361"/>
                    <a:pt x="408" y="1291"/>
                    <a:pt x="398" y="1231"/>
                  </a:cubicBezTo>
                  <a:lnTo>
                    <a:pt x="358" y="1053"/>
                  </a:lnTo>
                  <a:cubicBezTo>
                    <a:pt x="338" y="934"/>
                    <a:pt x="309" y="825"/>
                    <a:pt x="289" y="715"/>
                  </a:cubicBezTo>
                  <a:cubicBezTo>
                    <a:pt x="279" y="616"/>
                    <a:pt x="269" y="497"/>
                    <a:pt x="259" y="388"/>
                  </a:cubicBezTo>
                  <a:cubicBezTo>
                    <a:pt x="249" y="328"/>
                    <a:pt x="249" y="269"/>
                    <a:pt x="249" y="209"/>
                  </a:cubicBezTo>
                  <a:cubicBezTo>
                    <a:pt x="239" y="150"/>
                    <a:pt x="229" y="60"/>
                    <a:pt x="1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32"/>
            <p:cNvSpPr/>
            <p:nvPr/>
          </p:nvSpPr>
          <p:spPr>
            <a:xfrm>
              <a:off x="2555225" y="2075625"/>
              <a:ext cx="50925" cy="38350"/>
            </a:xfrm>
            <a:custGeom>
              <a:avLst/>
              <a:gdLst/>
              <a:ahLst/>
              <a:cxnLst/>
              <a:rect l="l" t="t" r="r" b="b"/>
              <a:pathLst>
                <a:path w="2037" h="1534" extrusionOk="0">
                  <a:moveTo>
                    <a:pt x="292" y="264"/>
                  </a:moveTo>
                  <a:cubicBezTo>
                    <a:pt x="420" y="282"/>
                    <a:pt x="550" y="300"/>
                    <a:pt x="676" y="318"/>
                  </a:cubicBezTo>
                  <a:lnTo>
                    <a:pt x="1003" y="367"/>
                  </a:lnTo>
                  <a:lnTo>
                    <a:pt x="1321" y="447"/>
                  </a:lnTo>
                  <a:lnTo>
                    <a:pt x="1639" y="537"/>
                  </a:lnTo>
                  <a:lnTo>
                    <a:pt x="1749" y="566"/>
                  </a:lnTo>
                  <a:lnTo>
                    <a:pt x="1798" y="576"/>
                  </a:lnTo>
                  <a:lnTo>
                    <a:pt x="1818" y="586"/>
                  </a:lnTo>
                  <a:lnTo>
                    <a:pt x="1808" y="596"/>
                  </a:lnTo>
                  <a:cubicBezTo>
                    <a:pt x="1788" y="625"/>
                    <a:pt x="1758" y="636"/>
                    <a:pt x="1738" y="656"/>
                  </a:cubicBezTo>
                  <a:lnTo>
                    <a:pt x="1679" y="695"/>
                  </a:lnTo>
                  <a:cubicBezTo>
                    <a:pt x="1659" y="705"/>
                    <a:pt x="1639" y="725"/>
                    <a:pt x="1610" y="735"/>
                  </a:cubicBezTo>
                  <a:cubicBezTo>
                    <a:pt x="1520" y="795"/>
                    <a:pt x="1420" y="834"/>
                    <a:pt x="1312" y="884"/>
                  </a:cubicBezTo>
                  <a:cubicBezTo>
                    <a:pt x="1113" y="993"/>
                    <a:pt x="934" y="1102"/>
                    <a:pt x="745" y="1212"/>
                  </a:cubicBezTo>
                  <a:lnTo>
                    <a:pt x="507" y="1331"/>
                  </a:lnTo>
                  <a:cubicBezTo>
                    <a:pt x="500" y="1338"/>
                    <a:pt x="488" y="1345"/>
                    <a:pt x="482" y="1345"/>
                  </a:cubicBezTo>
                  <a:cubicBezTo>
                    <a:pt x="479" y="1345"/>
                    <a:pt x="478" y="1343"/>
                    <a:pt x="478" y="1340"/>
                  </a:cubicBezTo>
                  <a:lnTo>
                    <a:pt x="467" y="1301"/>
                  </a:lnTo>
                  <a:lnTo>
                    <a:pt x="458" y="1201"/>
                  </a:lnTo>
                  <a:cubicBezTo>
                    <a:pt x="438" y="1013"/>
                    <a:pt x="418" y="815"/>
                    <a:pt x="378" y="625"/>
                  </a:cubicBezTo>
                  <a:cubicBezTo>
                    <a:pt x="353" y="507"/>
                    <a:pt x="324" y="385"/>
                    <a:pt x="292" y="264"/>
                  </a:cubicBezTo>
                  <a:close/>
                  <a:moveTo>
                    <a:pt x="90" y="0"/>
                  </a:moveTo>
                  <a:lnTo>
                    <a:pt x="71" y="112"/>
                  </a:lnTo>
                  <a:lnTo>
                    <a:pt x="1" y="139"/>
                  </a:lnTo>
                  <a:cubicBezTo>
                    <a:pt x="15" y="169"/>
                    <a:pt x="28" y="198"/>
                    <a:pt x="41" y="228"/>
                  </a:cubicBezTo>
                  <a:lnTo>
                    <a:pt x="41" y="228"/>
                  </a:lnTo>
                  <a:cubicBezTo>
                    <a:pt x="41" y="228"/>
                    <a:pt x="41" y="228"/>
                    <a:pt x="41" y="228"/>
                  </a:cubicBezTo>
                  <a:cubicBezTo>
                    <a:pt x="41" y="228"/>
                    <a:pt x="41" y="228"/>
                    <a:pt x="41" y="228"/>
                  </a:cubicBezTo>
                  <a:lnTo>
                    <a:pt x="41" y="228"/>
                  </a:lnTo>
                  <a:cubicBezTo>
                    <a:pt x="101" y="370"/>
                    <a:pt x="150" y="518"/>
                    <a:pt x="200" y="665"/>
                  </a:cubicBezTo>
                  <a:cubicBezTo>
                    <a:pt x="249" y="844"/>
                    <a:pt x="279" y="1033"/>
                    <a:pt x="319" y="1221"/>
                  </a:cubicBezTo>
                  <a:lnTo>
                    <a:pt x="339" y="1321"/>
                  </a:lnTo>
                  <a:cubicBezTo>
                    <a:pt x="348" y="1371"/>
                    <a:pt x="348" y="1410"/>
                    <a:pt x="348" y="1410"/>
                  </a:cubicBezTo>
                  <a:lnTo>
                    <a:pt x="368" y="1519"/>
                  </a:lnTo>
                  <a:lnTo>
                    <a:pt x="368" y="1529"/>
                  </a:lnTo>
                  <a:cubicBezTo>
                    <a:pt x="368" y="1533"/>
                    <a:pt x="369" y="1534"/>
                    <a:pt x="371" y="1534"/>
                  </a:cubicBezTo>
                  <a:cubicBezTo>
                    <a:pt x="374" y="1534"/>
                    <a:pt x="378" y="1529"/>
                    <a:pt x="378" y="1529"/>
                  </a:cubicBezTo>
                  <a:lnTo>
                    <a:pt x="408" y="1510"/>
                  </a:lnTo>
                  <a:lnTo>
                    <a:pt x="458" y="1490"/>
                  </a:lnTo>
                  <a:lnTo>
                    <a:pt x="795" y="1301"/>
                  </a:lnTo>
                  <a:cubicBezTo>
                    <a:pt x="984" y="1192"/>
                    <a:pt x="1173" y="1062"/>
                    <a:pt x="1361" y="973"/>
                  </a:cubicBezTo>
                  <a:cubicBezTo>
                    <a:pt x="1460" y="923"/>
                    <a:pt x="1559" y="884"/>
                    <a:pt x="1659" y="824"/>
                  </a:cubicBezTo>
                  <a:cubicBezTo>
                    <a:pt x="1689" y="815"/>
                    <a:pt x="1709" y="795"/>
                    <a:pt x="1738" y="784"/>
                  </a:cubicBezTo>
                  <a:lnTo>
                    <a:pt x="1818" y="735"/>
                  </a:lnTo>
                  <a:cubicBezTo>
                    <a:pt x="1877" y="685"/>
                    <a:pt x="1937" y="636"/>
                    <a:pt x="1996" y="576"/>
                  </a:cubicBezTo>
                  <a:lnTo>
                    <a:pt x="2036" y="537"/>
                  </a:lnTo>
                  <a:cubicBezTo>
                    <a:pt x="2027" y="526"/>
                    <a:pt x="2007" y="526"/>
                    <a:pt x="1987" y="517"/>
                  </a:cubicBezTo>
                  <a:lnTo>
                    <a:pt x="1877" y="477"/>
                  </a:lnTo>
                  <a:lnTo>
                    <a:pt x="1679" y="417"/>
                  </a:lnTo>
                  <a:lnTo>
                    <a:pt x="1361" y="318"/>
                  </a:lnTo>
                  <a:lnTo>
                    <a:pt x="1043" y="219"/>
                  </a:lnTo>
                  <a:lnTo>
                    <a:pt x="725" y="149"/>
                  </a:lnTo>
                  <a:cubicBezTo>
                    <a:pt x="517" y="89"/>
                    <a:pt x="308" y="5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8" name="Google Shape;13448;p32"/>
            <p:cNvSpPr/>
            <p:nvPr/>
          </p:nvSpPr>
          <p:spPr>
            <a:xfrm>
              <a:off x="2156825" y="2136675"/>
              <a:ext cx="169325" cy="87300"/>
            </a:xfrm>
            <a:custGeom>
              <a:avLst/>
              <a:gdLst/>
              <a:ahLst/>
              <a:cxnLst/>
              <a:rect l="l" t="t" r="r" b="b"/>
              <a:pathLst>
                <a:path w="6773" h="3492" extrusionOk="0">
                  <a:moveTo>
                    <a:pt x="0" y="1"/>
                  </a:moveTo>
                  <a:lnTo>
                    <a:pt x="20" y="338"/>
                  </a:lnTo>
                  <a:cubicBezTo>
                    <a:pt x="31" y="447"/>
                    <a:pt x="60" y="547"/>
                    <a:pt x="70" y="656"/>
                  </a:cubicBezTo>
                  <a:cubicBezTo>
                    <a:pt x="90" y="765"/>
                    <a:pt x="110" y="875"/>
                    <a:pt x="139" y="974"/>
                  </a:cubicBezTo>
                  <a:cubicBezTo>
                    <a:pt x="170" y="1083"/>
                    <a:pt x="199" y="1182"/>
                    <a:pt x="239" y="1281"/>
                  </a:cubicBezTo>
                  <a:cubicBezTo>
                    <a:pt x="388" y="1698"/>
                    <a:pt x="616" y="2076"/>
                    <a:pt x="914" y="2393"/>
                  </a:cubicBezTo>
                  <a:cubicBezTo>
                    <a:pt x="1490" y="3039"/>
                    <a:pt x="2344" y="3436"/>
                    <a:pt x="3208" y="3486"/>
                  </a:cubicBezTo>
                  <a:cubicBezTo>
                    <a:pt x="3271" y="3489"/>
                    <a:pt x="3334" y="3491"/>
                    <a:pt x="3398" y="3491"/>
                  </a:cubicBezTo>
                  <a:cubicBezTo>
                    <a:pt x="4208" y="3491"/>
                    <a:pt x="5012" y="3195"/>
                    <a:pt x="5620" y="2652"/>
                  </a:cubicBezTo>
                  <a:cubicBezTo>
                    <a:pt x="6286" y="2086"/>
                    <a:pt x="6712" y="1242"/>
                    <a:pt x="6772" y="368"/>
                  </a:cubicBezTo>
                  <a:lnTo>
                    <a:pt x="6534" y="348"/>
                  </a:lnTo>
                  <a:cubicBezTo>
                    <a:pt x="6504" y="1162"/>
                    <a:pt x="6147" y="1987"/>
                    <a:pt x="5531" y="2552"/>
                  </a:cubicBezTo>
                  <a:cubicBezTo>
                    <a:pt x="4959" y="3088"/>
                    <a:pt x="4181" y="3392"/>
                    <a:pt x="3396" y="3392"/>
                  </a:cubicBezTo>
                  <a:cubicBezTo>
                    <a:pt x="3337" y="3392"/>
                    <a:pt x="3277" y="3390"/>
                    <a:pt x="3217" y="3386"/>
                  </a:cubicBezTo>
                  <a:cubicBezTo>
                    <a:pt x="2374" y="3337"/>
                    <a:pt x="1549" y="2940"/>
                    <a:pt x="1013" y="2304"/>
                  </a:cubicBezTo>
                  <a:cubicBezTo>
                    <a:pt x="746" y="1987"/>
                    <a:pt x="537" y="1619"/>
                    <a:pt x="417" y="1222"/>
                  </a:cubicBezTo>
                  <a:lnTo>
                    <a:pt x="328" y="924"/>
                  </a:lnTo>
                  <a:cubicBezTo>
                    <a:pt x="318" y="825"/>
                    <a:pt x="298" y="725"/>
                    <a:pt x="278" y="626"/>
                  </a:cubicBezTo>
                  <a:cubicBezTo>
                    <a:pt x="278" y="527"/>
                    <a:pt x="259" y="418"/>
                    <a:pt x="249" y="319"/>
                  </a:cubicBezTo>
                  <a:lnTo>
                    <a:pt x="249" y="2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9" name="Google Shape;13449;p32"/>
            <p:cNvSpPr/>
            <p:nvPr/>
          </p:nvSpPr>
          <p:spPr>
            <a:xfrm>
              <a:off x="2189850" y="2138675"/>
              <a:ext cx="103025" cy="52225"/>
            </a:xfrm>
            <a:custGeom>
              <a:avLst/>
              <a:gdLst/>
              <a:ahLst/>
              <a:cxnLst/>
              <a:rect l="l" t="t" r="r" b="b"/>
              <a:pathLst>
                <a:path w="4121" h="2089" extrusionOk="0">
                  <a:moveTo>
                    <a:pt x="0" y="0"/>
                  </a:moveTo>
                  <a:lnTo>
                    <a:pt x="20" y="199"/>
                  </a:lnTo>
                  <a:cubicBezTo>
                    <a:pt x="40" y="268"/>
                    <a:pt x="60" y="328"/>
                    <a:pt x="60" y="387"/>
                  </a:cubicBezTo>
                  <a:cubicBezTo>
                    <a:pt x="70" y="457"/>
                    <a:pt x="89" y="517"/>
                    <a:pt x="109" y="586"/>
                  </a:cubicBezTo>
                  <a:cubicBezTo>
                    <a:pt x="120" y="645"/>
                    <a:pt x="149" y="705"/>
                    <a:pt x="169" y="764"/>
                  </a:cubicBezTo>
                  <a:cubicBezTo>
                    <a:pt x="259" y="1013"/>
                    <a:pt x="398" y="1241"/>
                    <a:pt x="576" y="1430"/>
                  </a:cubicBezTo>
                  <a:cubicBezTo>
                    <a:pt x="934" y="1817"/>
                    <a:pt x="1440" y="2055"/>
                    <a:pt x="1956" y="2085"/>
                  </a:cubicBezTo>
                  <a:cubicBezTo>
                    <a:pt x="1993" y="2088"/>
                    <a:pt x="2031" y="2089"/>
                    <a:pt x="2068" y="2089"/>
                  </a:cubicBezTo>
                  <a:cubicBezTo>
                    <a:pt x="2557" y="2089"/>
                    <a:pt x="3037" y="1911"/>
                    <a:pt x="3416" y="1589"/>
                  </a:cubicBezTo>
                  <a:cubicBezTo>
                    <a:pt x="3813" y="1251"/>
                    <a:pt x="4081" y="745"/>
                    <a:pt x="4121" y="219"/>
                  </a:cubicBezTo>
                  <a:lnTo>
                    <a:pt x="3893" y="199"/>
                  </a:lnTo>
                  <a:cubicBezTo>
                    <a:pt x="3882" y="676"/>
                    <a:pt x="3674" y="1152"/>
                    <a:pt x="3317" y="1490"/>
                  </a:cubicBezTo>
                  <a:cubicBezTo>
                    <a:pt x="2985" y="1803"/>
                    <a:pt x="2534" y="1979"/>
                    <a:pt x="2075" y="1979"/>
                  </a:cubicBezTo>
                  <a:cubicBezTo>
                    <a:pt x="2039" y="1979"/>
                    <a:pt x="2003" y="1978"/>
                    <a:pt x="1966" y="1976"/>
                  </a:cubicBezTo>
                  <a:cubicBezTo>
                    <a:pt x="1470" y="1956"/>
                    <a:pt x="993" y="1718"/>
                    <a:pt x="685" y="1340"/>
                  </a:cubicBezTo>
                  <a:cubicBezTo>
                    <a:pt x="526" y="1152"/>
                    <a:pt x="417" y="934"/>
                    <a:pt x="348" y="705"/>
                  </a:cubicBezTo>
                  <a:cubicBezTo>
                    <a:pt x="328" y="645"/>
                    <a:pt x="308" y="596"/>
                    <a:pt x="298" y="537"/>
                  </a:cubicBezTo>
                  <a:cubicBezTo>
                    <a:pt x="298" y="477"/>
                    <a:pt x="278" y="417"/>
                    <a:pt x="278" y="358"/>
                  </a:cubicBezTo>
                  <a:cubicBezTo>
                    <a:pt x="278" y="298"/>
                    <a:pt x="259" y="239"/>
                    <a:pt x="259" y="179"/>
                  </a:cubicBezTo>
                  <a:lnTo>
                    <a:pt x="248" y="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32"/>
            <p:cNvSpPr/>
            <p:nvPr/>
          </p:nvSpPr>
          <p:spPr>
            <a:xfrm>
              <a:off x="2156825" y="2058600"/>
              <a:ext cx="169575" cy="87275"/>
            </a:xfrm>
            <a:custGeom>
              <a:avLst/>
              <a:gdLst/>
              <a:ahLst/>
              <a:cxnLst/>
              <a:rect l="l" t="t" r="r" b="b"/>
              <a:pathLst>
                <a:path w="6783" h="3491" extrusionOk="0">
                  <a:moveTo>
                    <a:pt x="3381" y="1"/>
                  </a:moveTo>
                  <a:cubicBezTo>
                    <a:pt x="2568" y="1"/>
                    <a:pt x="1761" y="305"/>
                    <a:pt x="1152" y="840"/>
                  </a:cubicBezTo>
                  <a:cubicBezTo>
                    <a:pt x="487" y="1406"/>
                    <a:pt x="70" y="2260"/>
                    <a:pt x="0" y="3124"/>
                  </a:cubicBezTo>
                  <a:lnTo>
                    <a:pt x="239" y="3144"/>
                  </a:lnTo>
                  <a:cubicBezTo>
                    <a:pt x="269" y="2330"/>
                    <a:pt x="626" y="1515"/>
                    <a:pt x="1242" y="939"/>
                  </a:cubicBezTo>
                  <a:cubicBezTo>
                    <a:pt x="1814" y="404"/>
                    <a:pt x="2592" y="100"/>
                    <a:pt x="3377" y="100"/>
                  </a:cubicBezTo>
                  <a:cubicBezTo>
                    <a:pt x="3436" y="100"/>
                    <a:pt x="3496" y="102"/>
                    <a:pt x="3555" y="105"/>
                  </a:cubicBezTo>
                  <a:cubicBezTo>
                    <a:pt x="4399" y="155"/>
                    <a:pt x="5223" y="562"/>
                    <a:pt x="5759" y="1198"/>
                  </a:cubicBezTo>
                  <a:cubicBezTo>
                    <a:pt x="6028" y="1505"/>
                    <a:pt x="6236" y="1882"/>
                    <a:pt x="6365" y="2270"/>
                  </a:cubicBezTo>
                  <a:cubicBezTo>
                    <a:pt x="6385" y="2369"/>
                    <a:pt x="6415" y="2469"/>
                    <a:pt x="6445" y="2568"/>
                  </a:cubicBezTo>
                  <a:cubicBezTo>
                    <a:pt x="6454" y="2667"/>
                    <a:pt x="6485" y="2766"/>
                    <a:pt x="6494" y="2866"/>
                  </a:cubicBezTo>
                  <a:cubicBezTo>
                    <a:pt x="6494" y="2975"/>
                    <a:pt x="6514" y="3074"/>
                    <a:pt x="6524" y="3183"/>
                  </a:cubicBezTo>
                  <a:lnTo>
                    <a:pt x="6524" y="3471"/>
                  </a:lnTo>
                  <a:lnTo>
                    <a:pt x="6782" y="3491"/>
                  </a:lnTo>
                  <a:lnTo>
                    <a:pt x="6752" y="3153"/>
                  </a:lnTo>
                  <a:cubicBezTo>
                    <a:pt x="6743" y="3044"/>
                    <a:pt x="6712" y="2945"/>
                    <a:pt x="6703" y="2836"/>
                  </a:cubicBezTo>
                  <a:cubicBezTo>
                    <a:pt x="6683" y="2727"/>
                    <a:pt x="6663" y="2627"/>
                    <a:pt x="6633" y="2518"/>
                  </a:cubicBezTo>
                  <a:cubicBezTo>
                    <a:pt x="6604" y="2409"/>
                    <a:pt x="6573" y="2310"/>
                    <a:pt x="6534" y="2210"/>
                  </a:cubicBezTo>
                  <a:cubicBezTo>
                    <a:pt x="6385" y="1803"/>
                    <a:pt x="6156" y="1416"/>
                    <a:pt x="5859" y="1098"/>
                  </a:cubicBezTo>
                  <a:cubicBezTo>
                    <a:pt x="5283" y="453"/>
                    <a:pt x="4429" y="55"/>
                    <a:pt x="3565" y="6"/>
                  </a:cubicBezTo>
                  <a:cubicBezTo>
                    <a:pt x="3504" y="3"/>
                    <a:pt x="3442" y="1"/>
                    <a:pt x="338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32"/>
            <p:cNvSpPr/>
            <p:nvPr/>
          </p:nvSpPr>
          <p:spPr>
            <a:xfrm>
              <a:off x="2190075" y="2091875"/>
              <a:ext cx="103050" cy="52275"/>
            </a:xfrm>
            <a:custGeom>
              <a:avLst/>
              <a:gdLst/>
              <a:ahLst/>
              <a:cxnLst/>
              <a:rect l="l" t="t" r="r" b="b"/>
              <a:pathLst>
                <a:path w="4122" h="2091" extrusionOk="0">
                  <a:moveTo>
                    <a:pt x="2021" y="0"/>
                  </a:moveTo>
                  <a:cubicBezTo>
                    <a:pt x="1544" y="0"/>
                    <a:pt x="1076" y="177"/>
                    <a:pt x="716" y="492"/>
                  </a:cubicBezTo>
                  <a:cubicBezTo>
                    <a:pt x="309" y="829"/>
                    <a:pt x="41" y="1336"/>
                    <a:pt x="1" y="1872"/>
                  </a:cubicBezTo>
                  <a:lnTo>
                    <a:pt x="230" y="1882"/>
                  </a:lnTo>
                  <a:cubicBezTo>
                    <a:pt x="250" y="1405"/>
                    <a:pt x="448" y="939"/>
                    <a:pt x="806" y="591"/>
                  </a:cubicBezTo>
                  <a:cubicBezTo>
                    <a:pt x="1137" y="278"/>
                    <a:pt x="1588" y="102"/>
                    <a:pt x="2047" y="102"/>
                  </a:cubicBezTo>
                  <a:cubicBezTo>
                    <a:pt x="2084" y="102"/>
                    <a:pt x="2120" y="103"/>
                    <a:pt x="2156" y="105"/>
                  </a:cubicBezTo>
                  <a:cubicBezTo>
                    <a:pt x="2652" y="134"/>
                    <a:pt x="3129" y="373"/>
                    <a:pt x="3436" y="750"/>
                  </a:cubicBezTo>
                  <a:cubicBezTo>
                    <a:pt x="3595" y="929"/>
                    <a:pt x="3705" y="1147"/>
                    <a:pt x="3774" y="1376"/>
                  </a:cubicBezTo>
                  <a:cubicBezTo>
                    <a:pt x="3794" y="1435"/>
                    <a:pt x="3814" y="1495"/>
                    <a:pt x="3824" y="1544"/>
                  </a:cubicBezTo>
                  <a:cubicBezTo>
                    <a:pt x="3834" y="1604"/>
                    <a:pt x="3844" y="1663"/>
                    <a:pt x="3844" y="1723"/>
                  </a:cubicBezTo>
                  <a:cubicBezTo>
                    <a:pt x="3844" y="1783"/>
                    <a:pt x="3864" y="1842"/>
                    <a:pt x="3864" y="1902"/>
                  </a:cubicBezTo>
                  <a:lnTo>
                    <a:pt x="3873" y="2071"/>
                  </a:lnTo>
                  <a:lnTo>
                    <a:pt x="4122" y="2091"/>
                  </a:lnTo>
                  <a:lnTo>
                    <a:pt x="4102" y="1882"/>
                  </a:lnTo>
                  <a:cubicBezTo>
                    <a:pt x="4082" y="1822"/>
                    <a:pt x="4072" y="1753"/>
                    <a:pt x="4062" y="1694"/>
                  </a:cubicBezTo>
                  <a:cubicBezTo>
                    <a:pt x="4052" y="1624"/>
                    <a:pt x="4032" y="1564"/>
                    <a:pt x="4023" y="1495"/>
                  </a:cubicBezTo>
                  <a:cubicBezTo>
                    <a:pt x="4003" y="1435"/>
                    <a:pt x="3973" y="1376"/>
                    <a:pt x="3953" y="1316"/>
                  </a:cubicBezTo>
                  <a:cubicBezTo>
                    <a:pt x="3864" y="1068"/>
                    <a:pt x="3725" y="840"/>
                    <a:pt x="3546" y="651"/>
                  </a:cubicBezTo>
                  <a:cubicBezTo>
                    <a:pt x="3189" y="264"/>
                    <a:pt x="2682" y="35"/>
                    <a:pt x="2165" y="6"/>
                  </a:cubicBezTo>
                  <a:cubicBezTo>
                    <a:pt x="2117" y="2"/>
                    <a:pt x="2069" y="0"/>
                    <a:pt x="202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32"/>
            <p:cNvSpPr/>
            <p:nvPr/>
          </p:nvSpPr>
          <p:spPr>
            <a:xfrm>
              <a:off x="2011350" y="2129250"/>
              <a:ext cx="382575" cy="235825"/>
            </a:xfrm>
            <a:custGeom>
              <a:avLst/>
              <a:gdLst/>
              <a:ahLst/>
              <a:cxnLst/>
              <a:rect l="l" t="t" r="r" b="b"/>
              <a:pathLst>
                <a:path w="15303" h="9433" extrusionOk="0">
                  <a:moveTo>
                    <a:pt x="41" y="0"/>
                  </a:moveTo>
                  <a:lnTo>
                    <a:pt x="41" y="0"/>
                  </a:lnTo>
                  <a:cubicBezTo>
                    <a:pt x="1" y="903"/>
                    <a:pt x="80" y="1817"/>
                    <a:pt x="299" y="2710"/>
                  </a:cubicBezTo>
                  <a:cubicBezTo>
                    <a:pt x="547" y="3584"/>
                    <a:pt x="914" y="4428"/>
                    <a:pt x="1391" y="5212"/>
                  </a:cubicBezTo>
                  <a:cubicBezTo>
                    <a:pt x="1888" y="5977"/>
                    <a:pt x="2494" y="6662"/>
                    <a:pt x="3178" y="7258"/>
                  </a:cubicBezTo>
                  <a:cubicBezTo>
                    <a:pt x="3864" y="7854"/>
                    <a:pt x="4648" y="8330"/>
                    <a:pt x="5482" y="8698"/>
                  </a:cubicBezTo>
                  <a:cubicBezTo>
                    <a:pt x="6306" y="9075"/>
                    <a:pt x="7200" y="9283"/>
                    <a:pt x="8094" y="9383"/>
                  </a:cubicBezTo>
                  <a:cubicBezTo>
                    <a:pt x="8312" y="9402"/>
                    <a:pt x="8540" y="9422"/>
                    <a:pt x="8758" y="9433"/>
                  </a:cubicBezTo>
                  <a:lnTo>
                    <a:pt x="9434" y="9413"/>
                  </a:lnTo>
                  <a:cubicBezTo>
                    <a:pt x="9652" y="9413"/>
                    <a:pt x="9870" y="9383"/>
                    <a:pt x="10099" y="9353"/>
                  </a:cubicBezTo>
                  <a:cubicBezTo>
                    <a:pt x="10318" y="9323"/>
                    <a:pt x="10536" y="9303"/>
                    <a:pt x="10755" y="9244"/>
                  </a:cubicBezTo>
                  <a:lnTo>
                    <a:pt x="11410" y="9095"/>
                  </a:lnTo>
                  <a:lnTo>
                    <a:pt x="12035" y="8886"/>
                  </a:lnTo>
                  <a:cubicBezTo>
                    <a:pt x="12244" y="8817"/>
                    <a:pt x="12443" y="8718"/>
                    <a:pt x="12651" y="8628"/>
                  </a:cubicBezTo>
                  <a:cubicBezTo>
                    <a:pt x="12849" y="8549"/>
                    <a:pt x="13048" y="8460"/>
                    <a:pt x="13246" y="8350"/>
                  </a:cubicBezTo>
                  <a:cubicBezTo>
                    <a:pt x="13435" y="8241"/>
                    <a:pt x="13634" y="8142"/>
                    <a:pt x="13813" y="8023"/>
                  </a:cubicBezTo>
                  <a:cubicBezTo>
                    <a:pt x="13991" y="7893"/>
                    <a:pt x="14180" y="7774"/>
                    <a:pt x="14349" y="7645"/>
                  </a:cubicBezTo>
                  <a:cubicBezTo>
                    <a:pt x="14349" y="7646"/>
                    <a:pt x="14349" y="7646"/>
                    <a:pt x="14349" y="7646"/>
                  </a:cubicBezTo>
                  <a:cubicBezTo>
                    <a:pt x="14369" y="7646"/>
                    <a:pt x="14855" y="7218"/>
                    <a:pt x="14855" y="7218"/>
                  </a:cubicBezTo>
                  <a:cubicBezTo>
                    <a:pt x="14855" y="7218"/>
                    <a:pt x="14974" y="7109"/>
                    <a:pt x="15084" y="6990"/>
                  </a:cubicBezTo>
                  <a:lnTo>
                    <a:pt x="15302" y="6732"/>
                  </a:lnTo>
                  <a:lnTo>
                    <a:pt x="15093" y="6593"/>
                  </a:lnTo>
                  <a:lnTo>
                    <a:pt x="14895" y="6831"/>
                  </a:lnTo>
                  <a:lnTo>
                    <a:pt x="14676" y="7050"/>
                  </a:lnTo>
                  <a:cubicBezTo>
                    <a:pt x="14676" y="7050"/>
                    <a:pt x="14229" y="7467"/>
                    <a:pt x="14210" y="7467"/>
                  </a:cubicBezTo>
                  <a:cubicBezTo>
                    <a:pt x="14210" y="7467"/>
                    <a:pt x="14210" y="7467"/>
                    <a:pt x="14210" y="7467"/>
                  </a:cubicBezTo>
                  <a:cubicBezTo>
                    <a:pt x="14041" y="7595"/>
                    <a:pt x="13872" y="7725"/>
                    <a:pt x="13694" y="7844"/>
                  </a:cubicBezTo>
                  <a:cubicBezTo>
                    <a:pt x="13515" y="7963"/>
                    <a:pt x="13326" y="8062"/>
                    <a:pt x="13147" y="8182"/>
                  </a:cubicBezTo>
                  <a:cubicBezTo>
                    <a:pt x="12959" y="8290"/>
                    <a:pt x="12770" y="8380"/>
                    <a:pt x="12571" y="8469"/>
                  </a:cubicBezTo>
                  <a:cubicBezTo>
                    <a:pt x="12373" y="8559"/>
                    <a:pt x="12184" y="8658"/>
                    <a:pt x="11975" y="8727"/>
                  </a:cubicBezTo>
                  <a:lnTo>
                    <a:pt x="11360" y="8946"/>
                  </a:lnTo>
                  <a:cubicBezTo>
                    <a:pt x="11152" y="9005"/>
                    <a:pt x="10933" y="9055"/>
                    <a:pt x="10724" y="9105"/>
                  </a:cubicBezTo>
                  <a:cubicBezTo>
                    <a:pt x="10516" y="9164"/>
                    <a:pt x="10298" y="9184"/>
                    <a:pt x="10079" y="9214"/>
                  </a:cubicBezTo>
                  <a:cubicBezTo>
                    <a:pt x="9861" y="9244"/>
                    <a:pt x="9643" y="9283"/>
                    <a:pt x="9424" y="9283"/>
                  </a:cubicBezTo>
                  <a:cubicBezTo>
                    <a:pt x="9206" y="9303"/>
                    <a:pt x="8977" y="9303"/>
                    <a:pt x="8758" y="9314"/>
                  </a:cubicBezTo>
                  <a:cubicBezTo>
                    <a:pt x="8540" y="9303"/>
                    <a:pt x="8322" y="9283"/>
                    <a:pt x="8103" y="9274"/>
                  </a:cubicBezTo>
                  <a:cubicBezTo>
                    <a:pt x="7220" y="9175"/>
                    <a:pt x="6336" y="8966"/>
                    <a:pt x="5522" y="8599"/>
                  </a:cubicBezTo>
                  <a:cubicBezTo>
                    <a:pt x="4707" y="8231"/>
                    <a:pt x="3923" y="7765"/>
                    <a:pt x="3258" y="7169"/>
                  </a:cubicBezTo>
                  <a:cubicBezTo>
                    <a:pt x="2583" y="6583"/>
                    <a:pt x="1987" y="5898"/>
                    <a:pt x="1510" y="5133"/>
                  </a:cubicBezTo>
                  <a:cubicBezTo>
                    <a:pt x="1053" y="4358"/>
                    <a:pt x="706" y="3524"/>
                    <a:pt x="488" y="2661"/>
                  </a:cubicBezTo>
                  <a:cubicBezTo>
                    <a:pt x="289" y="1787"/>
                    <a:pt x="250" y="894"/>
                    <a:pt x="289" y="29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32"/>
            <p:cNvSpPr/>
            <p:nvPr/>
          </p:nvSpPr>
          <p:spPr>
            <a:xfrm>
              <a:off x="2031975" y="2189550"/>
              <a:ext cx="352750" cy="161375"/>
            </a:xfrm>
            <a:custGeom>
              <a:avLst/>
              <a:gdLst/>
              <a:ahLst/>
              <a:cxnLst/>
              <a:rect l="l" t="t" r="r" b="b"/>
              <a:pathLst>
                <a:path w="14110" h="6455" extrusionOk="0">
                  <a:moveTo>
                    <a:pt x="259" y="0"/>
                  </a:moveTo>
                  <a:lnTo>
                    <a:pt x="1" y="60"/>
                  </a:lnTo>
                  <a:cubicBezTo>
                    <a:pt x="199" y="785"/>
                    <a:pt x="467" y="1490"/>
                    <a:pt x="844" y="2136"/>
                  </a:cubicBezTo>
                  <a:cubicBezTo>
                    <a:pt x="1023" y="2463"/>
                    <a:pt x="1241" y="2771"/>
                    <a:pt x="1460" y="3078"/>
                  </a:cubicBezTo>
                  <a:cubicBezTo>
                    <a:pt x="1569" y="3228"/>
                    <a:pt x="1698" y="3367"/>
                    <a:pt x="1817" y="3506"/>
                  </a:cubicBezTo>
                  <a:cubicBezTo>
                    <a:pt x="1936" y="3654"/>
                    <a:pt x="2055" y="3793"/>
                    <a:pt x="2194" y="3923"/>
                  </a:cubicBezTo>
                  <a:lnTo>
                    <a:pt x="2602" y="4310"/>
                  </a:lnTo>
                  <a:cubicBezTo>
                    <a:pt x="2741" y="4439"/>
                    <a:pt x="2889" y="4548"/>
                    <a:pt x="3039" y="4667"/>
                  </a:cubicBezTo>
                  <a:lnTo>
                    <a:pt x="3257" y="4846"/>
                  </a:lnTo>
                  <a:lnTo>
                    <a:pt x="3485" y="4995"/>
                  </a:lnTo>
                  <a:lnTo>
                    <a:pt x="3952" y="5303"/>
                  </a:lnTo>
                  <a:lnTo>
                    <a:pt x="4449" y="5571"/>
                  </a:lnTo>
                  <a:cubicBezTo>
                    <a:pt x="4538" y="5611"/>
                    <a:pt x="4617" y="5660"/>
                    <a:pt x="4707" y="5700"/>
                  </a:cubicBezTo>
                  <a:lnTo>
                    <a:pt x="4965" y="5809"/>
                  </a:lnTo>
                  <a:cubicBezTo>
                    <a:pt x="5133" y="5878"/>
                    <a:pt x="5312" y="5948"/>
                    <a:pt x="5481" y="6008"/>
                  </a:cubicBezTo>
                  <a:lnTo>
                    <a:pt x="6018" y="6176"/>
                  </a:lnTo>
                  <a:cubicBezTo>
                    <a:pt x="6196" y="6226"/>
                    <a:pt x="6385" y="6266"/>
                    <a:pt x="6563" y="6295"/>
                  </a:cubicBezTo>
                  <a:cubicBezTo>
                    <a:pt x="6752" y="6326"/>
                    <a:pt x="6931" y="6365"/>
                    <a:pt x="7119" y="6395"/>
                  </a:cubicBezTo>
                  <a:lnTo>
                    <a:pt x="7675" y="6434"/>
                  </a:lnTo>
                  <a:lnTo>
                    <a:pt x="7953" y="6454"/>
                  </a:lnTo>
                  <a:lnTo>
                    <a:pt x="8222" y="6454"/>
                  </a:lnTo>
                  <a:lnTo>
                    <a:pt x="8778" y="6445"/>
                  </a:lnTo>
                  <a:lnTo>
                    <a:pt x="9334" y="6375"/>
                  </a:lnTo>
                  <a:lnTo>
                    <a:pt x="9602" y="6345"/>
                  </a:lnTo>
                  <a:cubicBezTo>
                    <a:pt x="9691" y="6326"/>
                    <a:pt x="9791" y="6306"/>
                    <a:pt x="9880" y="6286"/>
                  </a:cubicBezTo>
                  <a:lnTo>
                    <a:pt x="10416" y="6167"/>
                  </a:lnTo>
                  <a:cubicBezTo>
                    <a:pt x="10594" y="6117"/>
                    <a:pt x="10764" y="6057"/>
                    <a:pt x="10942" y="5998"/>
                  </a:cubicBezTo>
                  <a:lnTo>
                    <a:pt x="11201" y="5918"/>
                  </a:lnTo>
                  <a:lnTo>
                    <a:pt x="11448" y="5809"/>
                  </a:lnTo>
                  <a:lnTo>
                    <a:pt x="11955" y="5581"/>
                  </a:lnTo>
                  <a:lnTo>
                    <a:pt x="12432" y="5322"/>
                  </a:lnTo>
                  <a:cubicBezTo>
                    <a:pt x="12511" y="5273"/>
                    <a:pt x="12591" y="5233"/>
                    <a:pt x="12670" y="5183"/>
                  </a:cubicBezTo>
                  <a:lnTo>
                    <a:pt x="12888" y="5025"/>
                  </a:lnTo>
                  <a:cubicBezTo>
                    <a:pt x="13037" y="4925"/>
                    <a:pt x="13186" y="4826"/>
                    <a:pt x="13335" y="4707"/>
                  </a:cubicBezTo>
                  <a:cubicBezTo>
                    <a:pt x="13603" y="4479"/>
                    <a:pt x="13881" y="4230"/>
                    <a:pt x="14109" y="3952"/>
                  </a:cubicBezTo>
                  <a:lnTo>
                    <a:pt x="13911" y="3813"/>
                  </a:lnTo>
                  <a:lnTo>
                    <a:pt x="13752" y="4002"/>
                  </a:lnTo>
                  <a:cubicBezTo>
                    <a:pt x="13692" y="4071"/>
                    <a:pt x="13623" y="4121"/>
                    <a:pt x="13564" y="4181"/>
                  </a:cubicBezTo>
                  <a:cubicBezTo>
                    <a:pt x="13444" y="4310"/>
                    <a:pt x="13315" y="4419"/>
                    <a:pt x="13186" y="4538"/>
                  </a:cubicBezTo>
                  <a:cubicBezTo>
                    <a:pt x="13047" y="4647"/>
                    <a:pt x="12908" y="4757"/>
                    <a:pt x="12769" y="4856"/>
                  </a:cubicBezTo>
                  <a:lnTo>
                    <a:pt x="12560" y="5015"/>
                  </a:lnTo>
                  <a:lnTo>
                    <a:pt x="12332" y="5154"/>
                  </a:lnTo>
                  <a:lnTo>
                    <a:pt x="11865" y="5422"/>
                  </a:lnTo>
                  <a:lnTo>
                    <a:pt x="11379" y="5650"/>
                  </a:lnTo>
                  <a:cubicBezTo>
                    <a:pt x="11300" y="5690"/>
                    <a:pt x="11220" y="5730"/>
                    <a:pt x="11141" y="5759"/>
                  </a:cubicBezTo>
                  <a:lnTo>
                    <a:pt x="10883" y="5849"/>
                  </a:lnTo>
                  <a:cubicBezTo>
                    <a:pt x="10714" y="5909"/>
                    <a:pt x="10545" y="5978"/>
                    <a:pt x="10376" y="6028"/>
                  </a:cubicBezTo>
                  <a:lnTo>
                    <a:pt x="9840" y="6156"/>
                  </a:lnTo>
                  <a:cubicBezTo>
                    <a:pt x="9760" y="6176"/>
                    <a:pt x="9671" y="6196"/>
                    <a:pt x="9582" y="6216"/>
                  </a:cubicBezTo>
                  <a:lnTo>
                    <a:pt x="9314" y="6256"/>
                  </a:lnTo>
                  <a:cubicBezTo>
                    <a:pt x="9125" y="6276"/>
                    <a:pt x="8946" y="6295"/>
                    <a:pt x="8767" y="6315"/>
                  </a:cubicBezTo>
                  <a:lnTo>
                    <a:pt x="8222" y="6335"/>
                  </a:lnTo>
                  <a:lnTo>
                    <a:pt x="7953" y="6345"/>
                  </a:lnTo>
                  <a:lnTo>
                    <a:pt x="7675" y="6326"/>
                  </a:lnTo>
                  <a:lnTo>
                    <a:pt x="7130" y="6286"/>
                  </a:lnTo>
                  <a:cubicBezTo>
                    <a:pt x="6951" y="6256"/>
                    <a:pt x="6772" y="6226"/>
                    <a:pt x="6583" y="6187"/>
                  </a:cubicBezTo>
                  <a:cubicBezTo>
                    <a:pt x="6404" y="6156"/>
                    <a:pt x="6226" y="6127"/>
                    <a:pt x="6047" y="6067"/>
                  </a:cubicBezTo>
                  <a:lnTo>
                    <a:pt x="5521" y="5909"/>
                  </a:lnTo>
                  <a:cubicBezTo>
                    <a:pt x="5342" y="5849"/>
                    <a:pt x="5173" y="5779"/>
                    <a:pt x="5005" y="5710"/>
                  </a:cubicBezTo>
                  <a:lnTo>
                    <a:pt x="4747" y="5600"/>
                  </a:lnTo>
                  <a:cubicBezTo>
                    <a:pt x="4667" y="5561"/>
                    <a:pt x="4588" y="5511"/>
                    <a:pt x="4508" y="5472"/>
                  </a:cubicBezTo>
                  <a:lnTo>
                    <a:pt x="4012" y="5203"/>
                  </a:lnTo>
                  <a:lnTo>
                    <a:pt x="3555" y="4896"/>
                  </a:lnTo>
                  <a:cubicBezTo>
                    <a:pt x="3485" y="4846"/>
                    <a:pt x="3406" y="4797"/>
                    <a:pt x="3326" y="4737"/>
                  </a:cubicBezTo>
                  <a:lnTo>
                    <a:pt x="3118" y="4568"/>
                  </a:lnTo>
                  <a:cubicBezTo>
                    <a:pt x="2969" y="4449"/>
                    <a:pt x="2830" y="4329"/>
                    <a:pt x="2691" y="4210"/>
                  </a:cubicBezTo>
                  <a:lnTo>
                    <a:pt x="2304" y="3823"/>
                  </a:lnTo>
                  <a:cubicBezTo>
                    <a:pt x="2175" y="3694"/>
                    <a:pt x="2055" y="3545"/>
                    <a:pt x="1936" y="3406"/>
                  </a:cubicBezTo>
                  <a:cubicBezTo>
                    <a:pt x="1827" y="3257"/>
                    <a:pt x="1698" y="3128"/>
                    <a:pt x="1599" y="2970"/>
                  </a:cubicBezTo>
                  <a:cubicBezTo>
                    <a:pt x="1391" y="2672"/>
                    <a:pt x="1182" y="2374"/>
                    <a:pt x="1023" y="2036"/>
                  </a:cubicBezTo>
                  <a:cubicBezTo>
                    <a:pt x="665" y="1401"/>
                    <a:pt x="418" y="706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32"/>
            <p:cNvSpPr/>
            <p:nvPr/>
          </p:nvSpPr>
          <p:spPr>
            <a:xfrm>
              <a:off x="2080625" y="2260050"/>
              <a:ext cx="297150" cy="77850"/>
            </a:xfrm>
            <a:custGeom>
              <a:avLst/>
              <a:gdLst/>
              <a:ahLst/>
              <a:cxnLst/>
              <a:rect l="l" t="t" r="r" b="b"/>
              <a:pathLst>
                <a:path w="11886" h="3114" extrusionOk="0">
                  <a:moveTo>
                    <a:pt x="209" y="0"/>
                  </a:moveTo>
                  <a:lnTo>
                    <a:pt x="1" y="159"/>
                  </a:lnTo>
                  <a:cubicBezTo>
                    <a:pt x="735" y="1043"/>
                    <a:pt x="1649" y="1768"/>
                    <a:pt x="2662" y="2274"/>
                  </a:cubicBezTo>
                  <a:cubicBezTo>
                    <a:pt x="3684" y="2780"/>
                    <a:pt x="4816" y="3089"/>
                    <a:pt x="5948" y="3108"/>
                  </a:cubicBezTo>
                  <a:cubicBezTo>
                    <a:pt x="6038" y="3112"/>
                    <a:pt x="6128" y="3113"/>
                    <a:pt x="6218" y="3113"/>
                  </a:cubicBezTo>
                  <a:cubicBezTo>
                    <a:pt x="7251" y="3113"/>
                    <a:pt x="8285" y="2905"/>
                    <a:pt x="9235" y="2513"/>
                  </a:cubicBezTo>
                  <a:cubicBezTo>
                    <a:pt x="10247" y="2056"/>
                    <a:pt x="11161" y="1410"/>
                    <a:pt x="11885" y="616"/>
                  </a:cubicBezTo>
                  <a:lnTo>
                    <a:pt x="11697" y="447"/>
                  </a:lnTo>
                  <a:cubicBezTo>
                    <a:pt x="11022" y="1242"/>
                    <a:pt x="10158" y="1917"/>
                    <a:pt x="9165" y="2383"/>
                  </a:cubicBezTo>
                  <a:cubicBezTo>
                    <a:pt x="8231" y="2794"/>
                    <a:pt x="7192" y="3012"/>
                    <a:pt x="6146" y="3012"/>
                  </a:cubicBezTo>
                  <a:cubicBezTo>
                    <a:pt x="6080" y="3012"/>
                    <a:pt x="6014" y="3011"/>
                    <a:pt x="5948" y="3009"/>
                  </a:cubicBezTo>
                  <a:cubicBezTo>
                    <a:pt x="4826" y="2979"/>
                    <a:pt x="3724" y="2661"/>
                    <a:pt x="2731" y="2145"/>
                  </a:cubicBezTo>
                  <a:cubicBezTo>
                    <a:pt x="1738" y="1619"/>
                    <a:pt x="874" y="884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32"/>
            <p:cNvSpPr/>
            <p:nvPr/>
          </p:nvSpPr>
          <p:spPr>
            <a:xfrm>
              <a:off x="2133000" y="2266000"/>
              <a:ext cx="232125" cy="57700"/>
            </a:xfrm>
            <a:custGeom>
              <a:avLst/>
              <a:gdLst/>
              <a:ahLst/>
              <a:cxnLst/>
              <a:rect l="l" t="t" r="r" b="b"/>
              <a:pathLst>
                <a:path w="9285" h="2308" extrusionOk="0">
                  <a:moveTo>
                    <a:pt x="9125" y="1"/>
                  </a:moveTo>
                  <a:cubicBezTo>
                    <a:pt x="8986" y="150"/>
                    <a:pt x="8837" y="279"/>
                    <a:pt x="8689" y="408"/>
                  </a:cubicBezTo>
                  <a:lnTo>
                    <a:pt x="8460" y="607"/>
                  </a:lnTo>
                  <a:lnTo>
                    <a:pt x="8212" y="775"/>
                  </a:lnTo>
                  <a:cubicBezTo>
                    <a:pt x="8053" y="905"/>
                    <a:pt x="7894" y="1024"/>
                    <a:pt x="7725" y="1123"/>
                  </a:cubicBezTo>
                  <a:cubicBezTo>
                    <a:pt x="7546" y="1232"/>
                    <a:pt x="7378" y="1351"/>
                    <a:pt x="7199" y="1430"/>
                  </a:cubicBezTo>
                  <a:cubicBezTo>
                    <a:pt x="6474" y="1808"/>
                    <a:pt x="5680" y="2076"/>
                    <a:pt x="4846" y="2156"/>
                  </a:cubicBezTo>
                  <a:cubicBezTo>
                    <a:pt x="4628" y="2182"/>
                    <a:pt x="4409" y="2194"/>
                    <a:pt x="4189" y="2194"/>
                  </a:cubicBezTo>
                  <a:cubicBezTo>
                    <a:pt x="3575" y="2194"/>
                    <a:pt x="2956" y="2098"/>
                    <a:pt x="2363" y="1937"/>
                  </a:cubicBezTo>
                  <a:cubicBezTo>
                    <a:pt x="1560" y="1719"/>
                    <a:pt x="805" y="1341"/>
                    <a:pt x="139" y="865"/>
                  </a:cubicBezTo>
                  <a:lnTo>
                    <a:pt x="0" y="1063"/>
                  </a:lnTo>
                  <a:cubicBezTo>
                    <a:pt x="706" y="1540"/>
                    <a:pt x="1500" y="1887"/>
                    <a:pt x="2334" y="2086"/>
                  </a:cubicBezTo>
                  <a:cubicBezTo>
                    <a:pt x="2917" y="2226"/>
                    <a:pt x="3516" y="2307"/>
                    <a:pt x="4115" y="2307"/>
                  </a:cubicBezTo>
                  <a:cubicBezTo>
                    <a:pt x="4362" y="2307"/>
                    <a:pt x="4609" y="2293"/>
                    <a:pt x="4856" y="2264"/>
                  </a:cubicBezTo>
                  <a:cubicBezTo>
                    <a:pt x="5700" y="2175"/>
                    <a:pt x="6514" y="1927"/>
                    <a:pt x="7259" y="1560"/>
                  </a:cubicBezTo>
                  <a:cubicBezTo>
                    <a:pt x="7457" y="1480"/>
                    <a:pt x="7626" y="1371"/>
                    <a:pt x="7804" y="1271"/>
                  </a:cubicBezTo>
                  <a:cubicBezTo>
                    <a:pt x="7994" y="1172"/>
                    <a:pt x="8162" y="1053"/>
                    <a:pt x="8331" y="934"/>
                  </a:cubicBezTo>
                  <a:lnTo>
                    <a:pt x="8579" y="765"/>
                  </a:lnTo>
                  <a:lnTo>
                    <a:pt x="8828" y="576"/>
                  </a:lnTo>
                  <a:cubicBezTo>
                    <a:pt x="8986" y="448"/>
                    <a:pt x="9145" y="329"/>
                    <a:pt x="9284" y="179"/>
                  </a:cubicBezTo>
                  <a:lnTo>
                    <a:pt x="912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6" name="Google Shape;13456;p32"/>
            <p:cNvSpPr/>
            <p:nvPr/>
          </p:nvSpPr>
          <p:spPr>
            <a:xfrm>
              <a:off x="2202250" y="2258050"/>
              <a:ext cx="151450" cy="53150"/>
            </a:xfrm>
            <a:custGeom>
              <a:avLst/>
              <a:gdLst/>
              <a:ahLst/>
              <a:cxnLst/>
              <a:rect l="l" t="t" r="r" b="b"/>
              <a:pathLst>
                <a:path w="6058" h="2126" extrusionOk="0">
                  <a:moveTo>
                    <a:pt x="5888" y="1"/>
                  </a:moveTo>
                  <a:cubicBezTo>
                    <a:pt x="5809" y="100"/>
                    <a:pt x="5710" y="180"/>
                    <a:pt x="5621" y="279"/>
                  </a:cubicBezTo>
                  <a:cubicBezTo>
                    <a:pt x="5521" y="369"/>
                    <a:pt x="5432" y="468"/>
                    <a:pt x="5332" y="547"/>
                  </a:cubicBezTo>
                  <a:cubicBezTo>
                    <a:pt x="5124" y="706"/>
                    <a:pt x="4935" y="885"/>
                    <a:pt x="4707" y="1024"/>
                  </a:cubicBezTo>
                  <a:lnTo>
                    <a:pt x="4370" y="1242"/>
                  </a:lnTo>
                  <a:lnTo>
                    <a:pt x="4012" y="1421"/>
                  </a:lnTo>
                  <a:lnTo>
                    <a:pt x="3833" y="1510"/>
                  </a:lnTo>
                  <a:cubicBezTo>
                    <a:pt x="3764" y="1540"/>
                    <a:pt x="3704" y="1560"/>
                    <a:pt x="3644" y="1589"/>
                  </a:cubicBezTo>
                  <a:lnTo>
                    <a:pt x="3258" y="1728"/>
                  </a:lnTo>
                  <a:cubicBezTo>
                    <a:pt x="3128" y="1768"/>
                    <a:pt x="2999" y="1788"/>
                    <a:pt x="2860" y="1818"/>
                  </a:cubicBezTo>
                  <a:cubicBezTo>
                    <a:pt x="2731" y="1848"/>
                    <a:pt x="2602" y="1887"/>
                    <a:pt x="2463" y="1898"/>
                  </a:cubicBezTo>
                  <a:cubicBezTo>
                    <a:pt x="2237" y="1922"/>
                    <a:pt x="2012" y="1962"/>
                    <a:pt x="1780" y="1962"/>
                  </a:cubicBezTo>
                  <a:cubicBezTo>
                    <a:pt x="1737" y="1962"/>
                    <a:pt x="1693" y="1960"/>
                    <a:pt x="1649" y="1957"/>
                  </a:cubicBezTo>
                  <a:lnTo>
                    <a:pt x="1242" y="1957"/>
                  </a:lnTo>
                  <a:cubicBezTo>
                    <a:pt x="1113" y="1947"/>
                    <a:pt x="974" y="1927"/>
                    <a:pt x="844" y="1918"/>
                  </a:cubicBezTo>
                  <a:cubicBezTo>
                    <a:pt x="577" y="1898"/>
                    <a:pt x="319" y="1828"/>
                    <a:pt x="60" y="1768"/>
                  </a:cubicBezTo>
                  <a:lnTo>
                    <a:pt x="1" y="2017"/>
                  </a:lnTo>
                  <a:cubicBezTo>
                    <a:pt x="269" y="2066"/>
                    <a:pt x="547" y="2106"/>
                    <a:pt x="825" y="2106"/>
                  </a:cubicBezTo>
                  <a:cubicBezTo>
                    <a:pt x="964" y="2116"/>
                    <a:pt x="1103" y="2126"/>
                    <a:pt x="1242" y="2126"/>
                  </a:cubicBezTo>
                  <a:lnTo>
                    <a:pt x="1659" y="2106"/>
                  </a:lnTo>
                  <a:cubicBezTo>
                    <a:pt x="1937" y="2106"/>
                    <a:pt x="2205" y="2046"/>
                    <a:pt x="2483" y="2017"/>
                  </a:cubicBezTo>
                  <a:cubicBezTo>
                    <a:pt x="2622" y="2007"/>
                    <a:pt x="2751" y="1957"/>
                    <a:pt x="2890" y="1927"/>
                  </a:cubicBezTo>
                  <a:cubicBezTo>
                    <a:pt x="3019" y="1898"/>
                    <a:pt x="3158" y="1878"/>
                    <a:pt x="3287" y="1828"/>
                  </a:cubicBezTo>
                  <a:cubicBezTo>
                    <a:pt x="3545" y="1728"/>
                    <a:pt x="3814" y="1659"/>
                    <a:pt x="4061" y="1530"/>
                  </a:cubicBezTo>
                  <a:lnTo>
                    <a:pt x="4429" y="1351"/>
                  </a:lnTo>
                  <a:lnTo>
                    <a:pt x="4787" y="1143"/>
                  </a:lnTo>
                  <a:cubicBezTo>
                    <a:pt x="5025" y="1024"/>
                    <a:pt x="5233" y="845"/>
                    <a:pt x="5462" y="696"/>
                  </a:cubicBezTo>
                  <a:cubicBezTo>
                    <a:pt x="5571" y="616"/>
                    <a:pt x="5660" y="517"/>
                    <a:pt x="5769" y="438"/>
                  </a:cubicBezTo>
                  <a:cubicBezTo>
                    <a:pt x="5869" y="349"/>
                    <a:pt x="5978" y="269"/>
                    <a:pt x="6058" y="170"/>
                  </a:cubicBezTo>
                  <a:lnTo>
                    <a:pt x="58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7" name="Google Shape;13457;p32"/>
            <p:cNvSpPr/>
            <p:nvPr/>
          </p:nvSpPr>
          <p:spPr>
            <a:xfrm>
              <a:off x="2240225" y="2245900"/>
              <a:ext cx="103550" cy="49175"/>
            </a:xfrm>
            <a:custGeom>
              <a:avLst/>
              <a:gdLst/>
              <a:ahLst/>
              <a:cxnLst/>
              <a:rect l="l" t="t" r="r" b="b"/>
              <a:pathLst>
                <a:path w="4142" h="1967" extrusionOk="0">
                  <a:moveTo>
                    <a:pt x="3943" y="1"/>
                  </a:moveTo>
                  <a:cubicBezTo>
                    <a:pt x="3844" y="149"/>
                    <a:pt x="3724" y="268"/>
                    <a:pt x="3605" y="407"/>
                  </a:cubicBezTo>
                  <a:cubicBezTo>
                    <a:pt x="3535" y="477"/>
                    <a:pt x="3466" y="537"/>
                    <a:pt x="3396" y="586"/>
                  </a:cubicBezTo>
                  <a:lnTo>
                    <a:pt x="3178" y="765"/>
                  </a:lnTo>
                  <a:cubicBezTo>
                    <a:pt x="2871" y="974"/>
                    <a:pt x="2542" y="1162"/>
                    <a:pt x="2195" y="1301"/>
                  </a:cubicBezTo>
                  <a:cubicBezTo>
                    <a:pt x="1847" y="1450"/>
                    <a:pt x="1490" y="1579"/>
                    <a:pt x="1123" y="1649"/>
                  </a:cubicBezTo>
                  <a:cubicBezTo>
                    <a:pt x="944" y="1698"/>
                    <a:pt x="746" y="1698"/>
                    <a:pt x="567" y="1718"/>
                  </a:cubicBezTo>
                  <a:cubicBezTo>
                    <a:pt x="487" y="1718"/>
                    <a:pt x="413" y="1731"/>
                    <a:pt x="341" y="1731"/>
                  </a:cubicBezTo>
                  <a:cubicBezTo>
                    <a:pt x="323" y="1731"/>
                    <a:pt x="306" y="1730"/>
                    <a:pt x="289" y="1728"/>
                  </a:cubicBezTo>
                  <a:lnTo>
                    <a:pt x="11" y="1718"/>
                  </a:lnTo>
                  <a:lnTo>
                    <a:pt x="1" y="1967"/>
                  </a:lnTo>
                  <a:lnTo>
                    <a:pt x="298" y="1947"/>
                  </a:lnTo>
                  <a:cubicBezTo>
                    <a:pt x="388" y="1947"/>
                    <a:pt x="488" y="1917"/>
                    <a:pt x="587" y="1907"/>
                  </a:cubicBezTo>
                  <a:cubicBezTo>
                    <a:pt x="775" y="1877"/>
                    <a:pt x="964" y="1848"/>
                    <a:pt x="1152" y="1788"/>
                  </a:cubicBezTo>
                  <a:cubicBezTo>
                    <a:pt x="1530" y="1689"/>
                    <a:pt x="1887" y="1550"/>
                    <a:pt x="2235" y="1400"/>
                  </a:cubicBezTo>
                  <a:cubicBezTo>
                    <a:pt x="2592" y="1252"/>
                    <a:pt x="2930" y="1083"/>
                    <a:pt x="3257" y="884"/>
                  </a:cubicBezTo>
                  <a:lnTo>
                    <a:pt x="3496" y="725"/>
                  </a:lnTo>
                  <a:lnTo>
                    <a:pt x="3615" y="646"/>
                  </a:lnTo>
                  <a:lnTo>
                    <a:pt x="3724" y="557"/>
                  </a:lnTo>
                  <a:lnTo>
                    <a:pt x="3933" y="358"/>
                  </a:lnTo>
                  <a:lnTo>
                    <a:pt x="4042" y="259"/>
                  </a:lnTo>
                  <a:lnTo>
                    <a:pt x="4141" y="149"/>
                  </a:lnTo>
                  <a:lnTo>
                    <a:pt x="39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32"/>
            <p:cNvSpPr/>
            <p:nvPr/>
          </p:nvSpPr>
          <p:spPr>
            <a:xfrm>
              <a:off x="2268525" y="2237475"/>
              <a:ext cx="65050" cy="40475"/>
            </a:xfrm>
            <a:custGeom>
              <a:avLst/>
              <a:gdLst/>
              <a:ahLst/>
              <a:cxnLst/>
              <a:rect l="l" t="t" r="r" b="b"/>
              <a:pathLst>
                <a:path w="2602" h="1619" extrusionOk="0">
                  <a:moveTo>
                    <a:pt x="2434" y="0"/>
                  </a:moveTo>
                  <a:cubicBezTo>
                    <a:pt x="2364" y="89"/>
                    <a:pt x="2275" y="169"/>
                    <a:pt x="2195" y="258"/>
                  </a:cubicBezTo>
                  <a:cubicBezTo>
                    <a:pt x="2116" y="338"/>
                    <a:pt x="2036" y="427"/>
                    <a:pt x="1937" y="497"/>
                  </a:cubicBezTo>
                  <a:lnTo>
                    <a:pt x="1659" y="725"/>
                  </a:lnTo>
                  <a:lnTo>
                    <a:pt x="1351" y="903"/>
                  </a:lnTo>
                  <a:cubicBezTo>
                    <a:pt x="1302" y="933"/>
                    <a:pt x="1252" y="973"/>
                    <a:pt x="1192" y="993"/>
                  </a:cubicBezTo>
                  <a:lnTo>
                    <a:pt x="1033" y="1072"/>
                  </a:lnTo>
                  <a:cubicBezTo>
                    <a:pt x="914" y="1112"/>
                    <a:pt x="805" y="1172"/>
                    <a:pt x="696" y="1201"/>
                  </a:cubicBezTo>
                  <a:cubicBezTo>
                    <a:pt x="468" y="1271"/>
                    <a:pt x="239" y="1340"/>
                    <a:pt x="1" y="1360"/>
                  </a:cubicBezTo>
                  <a:lnTo>
                    <a:pt x="60" y="1618"/>
                  </a:lnTo>
                  <a:cubicBezTo>
                    <a:pt x="298" y="1549"/>
                    <a:pt x="517" y="1430"/>
                    <a:pt x="746" y="1340"/>
                  </a:cubicBezTo>
                  <a:cubicBezTo>
                    <a:pt x="854" y="1291"/>
                    <a:pt x="964" y="1221"/>
                    <a:pt x="1073" y="1172"/>
                  </a:cubicBezTo>
                  <a:lnTo>
                    <a:pt x="1242" y="1092"/>
                  </a:lnTo>
                  <a:cubicBezTo>
                    <a:pt x="1302" y="1062"/>
                    <a:pt x="1351" y="1033"/>
                    <a:pt x="1401" y="1003"/>
                  </a:cubicBezTo>
                  <a:cubicBezTo>
                    <a:pt x="1510" y="933"/>
                    <a:pt x="1609" y="874"/>
                    <a:pt x="1719" y="814"/>
                  </a:cubicBezTo>
                  <a:cubicBezTo>
                    <a:pt x="1818" y="744"/>
                    <a:pt x="1917" y="675"/>
                    <a:pt x="2026" y="616"/>
                  </a:cubicBezTo>
                  <a:cubicBezTo>
                    <a:pt x="2125" y="546"/>
                    <a:pt x="2225" y="477"/>
                    <a:pt x="2314" y="397"/>
                  </a:cubicBezTo>
                  <a:cubicBezTo>
                    <a:pt x="2414" y="318"/>
                    <a:pt x="2513" y="258"/>
                    <a:pt x="2602" y="179"/>
                  </a:cubicBezTo>
                  <a:lnTo>
                    <a:pt x="24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32"/>
            <p:cNvSpPr/>
            <p:nvPr/>
          </p:nvSpPr>
          <p:spPr>
            <a:xfrm>
              <a:off x="2287875" y="2226050"/>
              <a:ext cx="33550" cy="24350"/>
            </a:xfrm>
            <a:custGeom>
              <a:avLst/>
              <a:gdLst/>
              <a:ahLst/>
              <a:cxnLst/>
              <a:rect l="l" t="t" r="r" b="b"/>
              <a:pathLst>
                <a:path w="1342" h="974" extrusionOk="0">
                  <a:moveTo>
                    <a:pt x="1183" y="0"/>
                  </a:moveTo>
                  <a:cubicBezTo>
                    <a:pt x="1093" y="80"/>
                    <a:pt x="1024" y="179"/>
                    <a:pt x="934" y="259"/>
                  </a:cubicBezTo>
                  <a:cubicBezTo>
                    <a:pt x="855" y="347"/>
                    <a:pt x="756" y="407"/>
                    <a:pt x="656" y="477"/>
                  </a:cubicBezTo>
                  <a:lnTo>
                    <a:pt x="508" y="566"/>
                  </a:lnTo>
                  <a:lnTo>
                    <a:pt x="339" y="636"/>
                  </a:lnTo>
                  <a:cubicBezTo>
                    <a:pt x="230" y="676"/>
                    <a:pt x="120" y="725"/>
                    <a:pt x="1" y="745"/>
                  </a:cubicBezTo>
                  <a:lnTo>
                    <a:pt x="111" y="973"/>
                  </a:lnTo>
                  <a:cubicBezTo>
                    <a:pt x="219" y="923"/>
                    <a:pt x="309" y="824"/>
                    <a:pt x="408" y="765"/>
                  </a:cubicBezTo>
                  <a:cubicBezTo>
                    <a:pt x="458" y="725"/>
                    <a:pt x="508" y="695"/>
                    <a:pt x="567" y="665"/>
                  </a:cubicBezTo>
                  <a:cubicBezTo>
                    <a:pt x="617" y="636"/>
                    <a:pt x="667" y="596"/>
                    <a:pt x="716" y="566"/>
                  </a:cubicBezTo>
                  <a:cubicBezTo>
                    <a:pt x="815" y="486"/>
                    <a:pt x="925" y="447"/>
                    <a:pt x="1024" y="367"/>
                  </a:cubicBezTo>
                  <a:cubicBezTo>
                    <a:pt x="1123" y="298"/>
                    <a:pt x="1243" y="248"/>
                    <a:pt x="1342" y="179"/>
                  </a:cubicBez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32"/>
            <p:cNvSpPr/>
            <p:nvPr/>
          </p:nvSpPr>
          <p:spPr>
            <a:xfrm>
              <a:off x="2291125" y="2215375"/>
              <a:ext cx="21600" cy="18650"/>
            </a:xfrm>
            <a:custGeom>
              <a:avLst/>
              <a:gdLst/>
              <a:ahLst/>
              <a:cxnLst/>
              <a:rect l="l" t="t" r="r" b="b"/>
              <a:pathLst>
                <a:path w="864" h="746" extrusionOk="0">
                  <a:moveTo>
                    <a:pt x="695" y="0"/>
                  </a:moveTo>
                  <a:cubicBezTo>
                    <a:pt x="616" y="119"/>
                    <a:pt x="526" y="249"/>
                    <a:pt x="407" y="338"/>
                  </a:cubicBezTo>
                  <a:cubicBezTo>
                    <a:pt x="348" y="377"/>
                    <a:pt x="278" y="417"/>
                    <a:pt x="209" y="447"/>
                  </a:cubicBezTo>
                  <a:cubicBezTo>
                    <a:pt x="149" y="487"/>
                    <a:pt x="70" y="507"/>
                    <a:pt x="0" y="527"/>
                  </a:cubicBezTo>
                  <a:lnTo>
                    <a:pt x="120" y="745"/>
                  </a:lnTo>
                  <a:cubicBezTo>
                    <a:pt x="189" y="695"/>
                    <a:pt x="239" y="626"/>
                    <a:pt x="288" y="576"/>
                  </a:cubicBezTo>
                  <a:cubicBezTo>
                    <a:pt x="348" y="516"/>
                    <a:pt x="407" y="467"/>
                    <a:pt x="467" y="427"/>
                  </a:cubicBezTo>
                  <a:cubicBezTo>
                    <a:pt x="586" y="328"/>
                    <a:pt x="715" y="249"/>
                    <a:pt x="864" y="179"/>
                  </a:cubicBezTo>
                  <a:lnTo>
                    <a:pt x="69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32"/>
            <p:cNvSpPr/>
            <p:nvPr/>
          </p:nvSpPr>
          <p:spPr>
            <a:xfrm>
              <a:off x="2089075" y="1917500"/>
              <a:ext cx="382525" cy="236100"/>
            </a:xfrm>
            <a:custGeom>
              <a:avLst/>
              <a:gdLst/>
              <a:ahLst/>
              <a:cxnLst/>
              <a:rect l="l" t="t" r="r" b="b"/>
              <a:pathLst>
                <a:path w="15301" h="9444" extrusionOk="0">
                  <a:moveTo>
                    <a:pt x="6543" y="0"/>
                  </a:moveTo>
                  <a:lnTo>
                    <a:pt x="5868" y="20"/>
                  </a:lnTo>
                  <a:cubicBezTo>
                    <a:pt x="5649" y="20"/>
                    <a:pt x="5431" y="50"/>
                    <a:pt x="5203" y="80"/>
                  </a:cubicBezTo>
                  <a:cubicBezTo>
                    <a:pt x="4985" y="110"/>
                    <a:pt x="4766" y="130"/>
                    <a:pt x="4548" y="189"/>
                  </a:cubicBezTo>
                  <a:cubicBezTo>
                    <a:pt x="4329" y="238"/>
                    <a:pt x="4111" y="288"/>
                    <a:pt x="3902" y="338"/>
                  </a:cubicBezTo>
                  <a:lnTo>
                    <a:pt x="3266" y="547"/>
                  </a:lnTo>
                  <a:cubicBezTo>
                    <a:pt x="3058" y="616"/>
                    <a:pt x="2860" y="715"/>
                    <a:pt x="2651" y="805"/>
                  </a:cubicBezTo>
                  <a:cubicBezTo>
                    <a:pt x="2452" y="894"/>
                    <a:pt x="2254" y="973"/>
                    <a:pt x="2065" y="1092"/>
                  </a:cubicBezTo>
                  <a:cubicBezTo>
                    <a:pt x="1867" y="1192"/>
                    <a:pt x="1678" y="1301"/>
                    <a:pt x="1490" y="1420"/>
                  </a:cubicBezTo>
                  <a:cubicBezTo>
                    <a:pt x="1311" y="1540"/>
                    <a:pt x="1132" y="1659"/>
                    <a:pt x="953" y="1798"/>
                  </a:cubicBezTo>
                  <a:cubicBezTo>
                    <a:pt x="953" y="1797"/>
                    <a:pt x="953" y="1797"/>
                    <a:pt x="952" y="1797"/>
                  </a:cubicBezTo>
                  <a:cubicBezTo>
                    <a:pt x="921" y="1797"/>
                    <a:pt x="447" y="2215"/>
                    <a:pt x="447" y="2215"/>
                  </a:cubicBezTo>
                  <a:cubicBezTo>
                    <a:pt x="447" y="2215"/>
                    <a:pt x="327" y="2334"/>
                    <a:pt x="219" y="2453"/>
                  </a:cubicBezTo>
                  <a:cubicBezTo>
                    <a:pt x="109" y="2572"/>
                    <a:pt x="0" y="2701"/>
                    <a:pt x="0" y="2701"/>
                  </a:cubicBezTo>
                  <a:lnTo>
                    <a:pt x="208" y="2840"/>
                  </a:lnTo>
                  <a:lnTo>
                    <a:pt x="407" y="2602"/>
                  </a:lnTo>
                  <a:lnTo>
                    <a:pt x="625" y="2383"/>
                  </a:lnTo>
                  <a:cubicBezTo>
                    <a:pt x="625" y="2383"/>
                    <a:pt x="1072" y="1966"/>
                    <a:pt x="1092" y="1966"/>
                  </a:cubicBezTo>
                  <a:cubicBezTo>
                    <a:pt x="1092" y="1966"/>
                    <a:pt x="1092" y="1966"/>
                    <a:pt x="1092" y="1966"/>
                  </a:cubicBezTo>
                  <a:cubicBezTo>
                    <a:pt x="1261" y="1837"/>
                    <a:pt x="1430" y="1718"/>
                    <a:pt x="1609" y="1589"/>
                  </a:cubicBezTo>
                  <a:cubicBezTo>
                    <a:pt x="1787" y="1470"/>
                    <a:pt x="1976" y="1370"/>
                    <a:pt x="2154" y="1261"/>
                  </a:cubicBezTo>
                  <a:cubicBezTo>
                    <a:pt x="2343" y="1142"/>
                    <a:pt x="2532" y="1053"/>
                    <a:pt x="2730" y="964"/>
                  </a:cubicBezTo>
                  <a:cubicBezTo>
                    <a:pt x="2929" y="874"/>
                    <a:pt x="3118" y="775"/>
                    <a:pt x="3326" y="705"/>
                  </a:cubicBezTo>
                  <a:lnTo>
                    <a:pt x="3942" y="487"/>
                  </a:lnTo>
                  <a:cubicBezTo>
                    <a:pt x="4151" y="437"/>
                    <a:pt x="4369" y="377"/>
                    <a:pt x="4577" y="328"/>
                  </a:cubicBezTo>
                  <a:cubicBezTo>
                    <a:pt x="4796" y="269"/>
                    <a:pt x="5004" y="249"/>
                    <a:pt x="5223" y="219"/>
                  </a:cubicBezTo>
                  <a:cubicBezTo>
                    <a:pt x="5441" y="189"/>
                    <a:pt x="5660" y="149"/>
                    <a:pt x="5878" y="149"/>
                  </a:cubicBezTo>
                  <a:cubicBezTo>
                    <a:pt x="6097" y="139"/>
                    <a:pt x="6325" y="130"/>
                    <a:pt x="6543" y="119"/>
                  </a:cubicBezTo>
                  <a:cubicBezTo>
                    <a:pt x="6761" y="130"/>
                    <a:pt x="6980" y="149"/>
                    <a:pt x="7209" y="159"/>
                  </a:cubicBezTo>
                  <a:cubicBezTo>
                    <a:pt x="8082" y="269"/>
                    <a:pt x="8966" y="467"/>
                    <a:pt x="9780" y="834"/>
                  </a:cubicBezTo>
                  <a:cubicBezTo>
                    <a:pt x="10594" y="1202"/>
                    <a:pt x="11379" y="1668"/>
                    <a:pt x="12054" y="2264"/>
                  </a:cubicBezTo>
                  <a:cubicBezTo>
                    <a:pt x="12719" y="2860"/>
                    <a:pt x="13315" y="3545"/>
                    <a:pt x="13791" y="4300"/>
                  </a:cubicBezTo>
                  <a:cubicBezTo>
                    <a:pt x="14248" y="5074"/>
                    <a:pt x="14596" y="5908"/>
                    <a:pt x="14814" y="6772"/>
                  </a:cubicBezTo>
                  <a:cubicBezTo>
                    <a:pt x="15013" y="7646"/>
                    <a:pt x="15053" y="8539"/>
                    <a:pt x="15013" y="9403"/>
                  </a:cubicBezTo>
                  <a:lnTo>
                    <a:pt x="15261" y="9443"/>
                  </a:lnTo>
                  <a:cubicBezTo>
                    <a:pt x="15301" y="8539"/>
                    <a:pt x="15221" y="7616"/>
                    <a:pt x="15003" y="6723"/>
                  </a:cubicBezTo>
                  <a:cubicBezTo>
                    <a:pt x="14764" y="5849"/>
                    <a:pt x="14397" y="5004"/>
                    <a:pt x="13910" y="4230"/>
                  </a:cubicBezTo>
                  <a:cubicBezTo>
                    <a:pt x="13414" y="3455"/>
                    <a:pt x="12809" y="2771"/>
                    <a:pt x="12123" y="2175"/>
                  </a:cubicBezTo>
                  <a:cubicBezTo>
                    <a:pt x="11438" y="1579"/>
                    <a:pt x="10654" y="1103"/>
                    <a:pt x="9820" y="735"/>
                  </a:cubicBezTo>
                  <a:cubicBezTo>
                    <a:pt x="8996" y="368"/>
                    <a:pt x="8102" y="149"/>
                    <a:pt x="7209" y="50"/>
                  </a:cubicBezTo>
                  <a:cubicBezTo>
                    <a:pt x="6990" y="30"/>
                    <a:pt x="6761" y="10"/>
                    <a:pt x="654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32"/>
            <p:cNvSpPr/>
            <p:nvPr/>
          </p:nvSpPr>
          <p:spPr>
            <a:xfrm>
              <a:off x="2098250" y="1931650"/>
              <a:ext cx="352750" cy="161375"/>
            </a:xfrm>
            <a:custGeom>
              <a:avLst/>
              <a:gdLst/>
              <a:ahLst/>
              <a:cxnLst/>
              <a:rect l="l" t="t" r="r" b="b"/>
              <a:pathLst>
                <a:path w="14110" h="6455" extrusionOk="0">
                  <a:moveTo>
                    <a:pt x="5889" y="0"/>
                  </a:moveTo>
                  <a:lnTo>
                    <a:pt x="5332" y="20"/>
                  </a:lnTo>
                  <a:lnTo>
                    <a:pt x="4776" y="80"/>
                  </a:lnTo>
                  <a:lnTo>
                    <a:pt x="4508" y="109"/>
                  </a:lnTo>
                  <a:cubicBezTo>
                    <a:pt x="4419" y="129"/>
                    <a:pt x="4329" y="149"/>
                    <a:pt x="4230" y="169"/>
                  </a:cubicBezTo>
                  <a:lnTo>
                    <a:pt x="3694" y="288"/>
                  </a:lnTo>
                  <a:cubicBezTo>
                    <a:pt x="3515" y="338"/>
                    <a:pt x="3347" y="398"/>
                    <a:pt x="3168" y="457"/>
                  </a:cubicBezTo>
                  <a:lnTo>
                    <a:pt x="2910" y="546"/>
                  </a:lnTo>
                  <a:lnTo>
                    <a:pt x="2661" y="645"/>
                  </a:lnTo>
                  <a:lnTo>
                    <a:pt x="2155" y="874"/>
                  </a:lnTo>
                  <a:lnTo>
                    <a:pt x="1679" y="1132"/>
                  </a:lnTo>
                  <a:cubicBezTo>
                    <a:pt x="1599" y="1182"/>
                    <a:pt x="1520" y="1221"/>
                    <a:pt x="1440" y="1271"/>
                  </a:cubicBezTo>
                  <a:lnTo>
                    <a:pt x="1222" y="1430"/>
                  </a:lnTo>
                  <a:cubicBezTo>
                    <a:pt x="1073" y="1530"/>
                    <a:pt x="924" y="1638"/>
                    <a:pt x="775" y="1748"/>
                  </a:cubicBezTo>
                  <a:cubicBezTo>
                    <a:pt x="507" y="1976"/>
                    <a:pt x="229" y="2225"/>
                    <a:pt x="0" y="2503"/>
                  </a:cubicBezTo>
                  <a:lnTo>
                    <a:pt x="199" y="2651"/>
                  </a:lnTo>
                  <a:lnTo>
                    <a:pt x="368" y="2453"/>
                  </a:lnTo>
                  <a:cubicBezTo>
                    <a:pt x="417" y="2393"/>
                    <a:pt x="487" y="2333"/>
                    <a:pt x="547" y="2274"/>
                  </a:cubicBezTo>
                  <a:cubicBezTo>
                    <a:pt x="666" y="2155"/>
                    <a:pt x="794" y="2036"/>
                    <a:pt x="924" y="1916"/>
                  </a:cubicBezTo>
                  <a:cubicBezTo>
                    <a:pt x="1063" y="1808"/>
                    <a:pt x="1202" y="1698"/>
                    <a:pt x="1341" y="1599"/>
                  </a:cubicBezTo>
                  <a:lnTo>
                    <a:pt x="1559" y="1440"/>
                  </a:lnTo>
                  <a:lnTo>
                    <a:pt x="1778" y="1301"/>
                  </a:lnTo>
                  <a:lnTo>
                    <a:pt x="2244" y="1033"/>
                  </a:lnTo>
                  <a:lnTo>
                    <a:pt x="2731" y="804"/>
                  </a:lnTo>
                  <a:cubicBezTo>
                    <a:pt x="2810" y="765"/>
                    <a:pt x="2890" y="725"/>
                    <a:pt x="2969" y="695"/>
                  </a:cubicBezTo>
                  <a:lnTo>
                    <a:pt x="3228" y="606"/>
                  </a:lnTo>
                  <a:cubicBezTo>
                    <a:pt x="3396" y="546"/>
                    <a:pt x="3565" y="477"/>
                    <a:pt x="3744" y="427"/>
                  </a:cubicBezTo>
                  <a:lnTo>
                    <a:pt x="4270" y="298"/>
                  </a:lnTo>
                  <a:cubicBezTo>
                    <a:pt x="4359" y="278"/>
                    <a:pt x="4439" y="259"/>
                    <a:pt x="4528" y="239"/>
                  </a:cubicBezTo>
                  <a:lnTo>
                    <a:pt x="4806" y="209"/>
                  </a:lnTo>
                  <a:cubicBezTo>
                    <a:pt x="4985" y="179"/>
                    <a:pt x="5163" y="159"/>
                    <a:pt x="5342" y="139"/>
                  </a:cubicBezTo>
                  <a:lnTo>
                    <a:pt x="5889" y="120"/>
                  </a:lnTo>
                  <a:lnTo>
                    <a:pt x="6156" y="120"/>
                  </a:lnTo>
                  <a:lnTo>
                    <a:pt x="6434" y="129"/>
                  </a:lnTo>
                  <a:lnTo>
                    <a:pt x="6981" y="179"/>
                  </a:lnTo>
                  <a:cubicBezTo>
                    <a:pt x="7159" y="199"/>
                    <a:pt x="7338" y="239"/>
                    <a:pt x="7526" y="268"/>
                  </a:cubicBezTo>
                  <a:cubicBezTo>
                    <a:pt x="7705" y="298"/>
                    <a:pt x="7884" y="328"/>
                    <a:pt x="8063" y="387"/>
                  </a:cubicBezTo>
                  <a:lnTo>
                    <a:pt x="8589" y="546"/>
                  </a:lnTo>
                  <a:cubicBezTo>
                    <a:pt x="8768" y="606"/>
                    <a:pt x="8936" y="685"/>
                    <a:pt x="9106" y="755"/>
                  </a:cubicBezTo>
                  <a:lnTo>
                    <a:pt x="9364" y="864"/>
                  </a:lnTo>
                  <a:cubicBezTo>
                    <a:pt x="9443" y="894"/>
                    <a:pt x="9523" y="943"/>
                    <a:pt x="9612" y="983"/>
                  </a:cubicBezTo>
                  <a:lnTo>
                    <a:pt x="10098" y="1252"/>
                  </a:lnTo>
                  <a:lnTo>
                    <a:pt x="10555" y="1559"/>
                  </a:lnTo>
                  <a:cubicBezTo>
                    <a:pt x="10635" y="1609"/>
                    <a:pt x="10704" y="1658"/>
                    <a:pt x="10783" y="1718"/>
                  </a:cubicBezTo>
                  <a:lnTo>
                    <a:pt x="10992" y="1897"/>
                  </a:lnTo>
                  <a:cubicBezTo>
                    <a:pt x="11141" y="2006"/>
                    <a:pt x="11280" y="2125"/>
                    <a:pt x="11419" y="2244"/>
                  </a:cubicBezTo>
                  <a:lnTo>
                    <a:pt x="11806" y="2642"/>
                  </a:lnTo>
                  <a:cubicBezTo>
                    <a:pt x="11945" y="2770"/>
                    <a:pt x="12054" y="2909"/>
                    <a:pt x="12173" y="3048"/>
                  </a:cubicBezTo>
                  <a:cubicBezTo>
                    <a:pt x="12283" y="3198"/>
                    <a:pt x="12412" y="3337"/>
                    <a:pt x="12511" y="3485"/>
                  </a:cubicBezTo>
                  <a:cubicBezTo>
                    <a:pt x="12720" y="3783"/>
                    <a:pt x="12928" y="4091"/>
                    <a:pt x="13087" y="4419"/>
                  </a:cubicBezTo>
                  <a:cubicBezTo>
                    <a:pt x="13444" y="5054"/>
                    <a:pt x="13693" y="5749"/>
                    <a:pt x="13861" y="6454"/>
                  </a:cubicBezTo>
                  <a:lnTo>
                    <a:pt x="14110" y="6395"/>
                  </a:lnTo>
                  <a:cubicBezTo>
                    <a:pt x="13911" y="5680"/>
                    <a:pt x="13643" y="4965"/>
                    <a:pt x="13265" y="4319"/>
                  </a:cubicBezTo>
                  <a:cubicBezTo>
                    <a:pt x="13087" y="3992"/>
                    <a:pt x="12868" y="3684"/>
                    <a:pt x="12650" y="3386"/>
                  </a:cubicBezTo>
                  <a:cubicBezTo>
                    <a:pt x="12541" y="3227"/>
                    <a:pt x="12412" y="3098"/>
                    <a:pt x="12292" y="2949"/>
                  </a:cubicBezTo>
                  <a:cubicBezTo>
                    <a:pt x="12173" y="2810"/>
                    <a:pt x="12054" y="2661"/>
                    <a:pt x="11915" y="2532"/>
                  </a:cubicBezTo>
                  <a:lnTo>
                    <a:pt x="11508" y="2145"/>
                  </a:lnTo>
                  <a:cubicBezTo>
                    <a:pt x="11369" y="2026"/>
                    <a:pt x="11220" y="1907"/>
                    <a:pt x="11081" y="1788"/>
                  </a:cubicBezTo>
                  <a:lnTo>
                    <a:pt x="10853" y="1619"/>
                  </a:lnTo>
                  <a:lnTo>
                    <a:pt x="10624" y="1460"/>
                  </a:lnTo>
                  <a:lnTo>
                    <a:pt x="10158" y="1152"/>
                  </a:lnTo>
                  <a:lnTo>
                    <a:pt x="9662" y="884"/>
                  </a:lnTo>
                  <a:cubicBezTo>
                    <a:pt x="9572" y="844"/>
                    <a:pt x="9492" y="795"/>
                    <a:pt x="9403" y="755"/>
                  </a:cubicBezTo>
                  <a:lnTo>
                    <a:pt x="9145" y="656"/>
                  </a:lnTo>
                  <a:cubicBezTo>
                    <a:pt x="8976" y="586"/>
                    <a:pt x="8797" y="506"/>
                    <a:pt x="8629" y="447"/>
                  </a:cubicBezTo>
                  <a:lnTo>
                    <a:pt x="8093" y="288"/>
                  </a:lnTo>
                  <a:cubicBezTo>
                    <a:pt x="7914" y="228"/>
                    <a:pt x="7725" y="189"/>
                    <a:pt x="7546" y="159"/>
                  </a:cubicBezTo>
                  <a:cubicBezTo>
                    <a:pt x="7358" y="129"/>
                    <a:pt x="7179" y="89"/>
                    <a:pt x="6990" y="70"/>
                  </a:cubicBezTo>
                  <a:lnTo>
                    <a:pt x="6434" y="20"/>
                  </a:lnTo>
                  <a:lnTo>
                    <a:pt x="616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3" name="Google Shape;13463;p32"/>
            <p:cNvSpPr/>
            <p:nvPr/>
          </p:nvSpPr>
          <p:spPr>
            <a:xfrm>
              <a:off x="2105200" y="1944675"/>
              <a:ext cx="297150" cy="77850"/>
            </a:xfrm>
            <a:custGeom>
              <a:avLst/>
              <a:gdLst/>
              <a:ahLst/>
              <a:cxnLst/>
              <a:rect l="l" t="t" r="r" b="b"/>
              <a:pathLst>
                <a:path w="11886" h="3114" extrusionOk="0">
                  <a:moveTo>
                    <a:pt x="5676" y="1"/>
                  </a:moveTo>
                  <a:cubicBezTo>
                    <a:pt x="4635" y="1"/>
                    <a:pt x="3602" y="209"/>
                    <a:pt x="2661" y="601"/>
                  </a:cubicBezTo>
                  <a:cubicBezTo>
                    <a:pt x="1639" y="1058"/>
                    <a:pt x="735" y="1704"/>
                    <a:pt x="0" y="2498"/>
                  </a:cubicBezTo>
                  <a:lnTo>
                    <a:pt x="189" y="2666"/>
                  </a:lnTo>
                  <a:cubicBezTo>
                    <a:pt x="864" y="1872"/>
                    <a:pt x="1728" y="1197"/>
                    <a:pt x="2721" y="740"/>
                  </a:cubicBezTo>
                  <a:cubicBezTo>
                    <a:pt x="3637" y="328"/>
                    <a:pt x="4663" y="110"/>
                    <a:pt x="5682" y="110"/>
                  </a:cubicBezTo>
                  <a:cubicBezTo>
                    <a:pt x="5767" y="110"/>
                    <a:pt x="5853" y="112"/>
                    <a:pt x="5938" y="115"/>
                  </a:cubicBezTo>
                  <a:cubicBezTo>
                    <a:pt x="7060" y="135"/>
                    <a:pt x="8172" y="453"/>
                    <a:pt x="9155" y="969"/>
                  </a:cubicBezTo>
                  <a:cubicBezTo>
                    <a:pt x="10148" y="1495"/>
                    <a:pt x="11012" y="2229"/>
                    <a:pt x="11677" y="3114"/>
                  </a:cubicBezTo>
                  <a:lnTo>
                    <a:pt x="11886" y="2955"/>
                  </a:lnTo>
                  <a:cubicBezTo>
                    <a:pt x="11151" y="2071"/>
                    <a:pt x="10237" y="1356"/>
                    <a:pt x="9225" y="839"/>
                  </a:cubicBezTo>
                  <a:cubicBezTo>
                    <a:pt x="8202" y="333"/>
                    <a:pt x="7070" y="25"/>
                    <a:pt x="5948" y="5"/>
                  </a:cubicBezTo>
                  <a:cubicBezTo>
                    <a:pt x="5857" y="2"/>
                    <a:pt x="5766" y="1"/>
                    <a:pt x="567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4" name="Google Shape;13464;p32"/>
            <p:cNvSpPr/>
            <p:nvPr/>
          </p:nvSpPr>
          <p:spPr>
            <a:xfrm>
              <a:off x="2117850" y="1959025"/>
              <a:ext cx="232125" cy="57550"/>
            </a:xfrm>
            <a:custGeom>
              <a:avLst/>
              <a:gdLst/>
              <a:ahLst/>
              <a:cxnLst/>
              <a:rect l="l" t="t" r="r" b="b"/>
              <a:pathLst>
                <a:path w="9285" h="2302" extrusionOk="0">
                  <a:moveTo>
                    <a:pt x="5137" y="0"/>
                  </a:moveTo>
                  <a:cubicBezTo>
                    <a:pt x="4901" y="0"/>
                    <a:pt x="4665" y="12"/>
                    <a:pt x="4429" y="37"/>
                  </a:cubicBezTo>
                  <a:cubicBezTo>
                    <a:pt x="3585" y="126"/>
                    <a:pt x="2771" y="375"/>
                    <a:pt x="2026" y="742"/>
                  </a:cubicBezTo>
                  <a:cubicBezTo>
                    <a:pt x="1828" y="821"/>
                    <a:pt x="1659" y="941"/>
                    <a:pt x="1480" y="1030"/>
                  </a:cubicBezTo>
                  <a:cubicBezTo>
                    <a:pt x="1292" y="1130"/>
                    <a:pt x="1123" y="1249"/>
                    <a:pt x="954" y="1368"/>
                  </a:cubicBezTo>
                  <a:lnTo>
                    <a:pt x="706" y="1536"/>
                  </a:lnTo>
                  <a:lnTo>
                    <a:pt x="458" y="1725"/>
                  </a:lnTo>
                  <a:cubicBezTo>
                    <a:pt x="299" y="1854"/>
                    <a:pt x="140" y="1973"/>
                    <a:pt x="1" y="2122"/>
                  </a:cubicBezTo>
                  <a:lnTo>
                    <a:pt x="160" y="2301"/>
                  </a:lnTo>
                  <a:cubicBezTo>
                    <a:pt x="299" y="2152"/>
                    <a:pt x="447" y="2033"/>
                    <a:pt x="597" y="1894"/>
                  </a:cubicBezTo>
                  <a:lnTo>
                    <a:pt x="825" y="1695"/>
                  </a:lnTo>
                  <a:lnTo>
                    <a:pt x="1073" y="1527"/>
                  </a:lnTo>
                  <a:cubicBezTo>
                    <a:pt x="1232" y="1397"/>
                    <a:pt x="1391" y="1278"/>
                    <a:pt x="1570" y="1179"/>
                  </a:cubicBezTo>
                  <a:cubicBezTo>
                    <a:pt x="1738" y="1080"/>
                    <a:pt x="1907" y="960"/>
                    <a:pt x="2096" y="871"/>
                  </a:cubicBezTo>
                  <a:cubicBezTo>
                    <a:pt x="2810" y="494"/>
                    <a:pt x="3615" y="226"/>
                    <a:pt x="4439" y="146"/>
                  </a:cubicBezTo>
                  <a:cubicBezTo>
                    <a:pt x="4653" y="123"/>
                    <a:pt x="4868" y="112"/>
                    <a:pt x="5084" y="112"/>
                  </a:cubicBezTo>
                  <a:cubicBezTo>
                    <a:pt x="5703" y="112"/>
                    <a:pt x="6326" y="203"/>
                    <a:pt x="6921" y="365"/>
                  </a:cubicBezTo>
                  <a:cubicBezTo>
                    <a:pt x="7726" y="583"/>
                    <a:pt x="8480" y="960"/>
                    <a:pt x="9145" y="1447"/>
                  </a:cubicBezTo>
                  <a:lnTo>
                    <a:pt x="9284" y="1238"/>
                  </a:lnTo>
                  <a:cubicBezTo>
                    <a:pt x="8580" y="762"/>
                    <a:pt x="7785" y="415"/>
                    <a:pt x="6951" y="216"/>
                  </a:cubicBezTo>
                  <a:cubicBezTo>
                    <a:pt x="6357" y="80"/>
                    <a:pt x="5747" y="0"/>
                    <a:pt x="513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32"/>
            <p:cNvSpPr/>
            <p:nvPr/>
          </p:nvSpPr>
          <p:spPr>
            <a:xfrm>
              <a:off x="2129275" y="1971375"/>
              <a:ext cx="151450" cy="53125"/>
            </a:xfrm>
            <a:custGeom>
              <a:avLst/>
              <a:gdLst/>
              <a:ahLst/>
              <a:cxnLst/>
              <a:rect l="l" t="t" r="r" b="b"/>
              <a:pathLst>
                <a:path w="6058" h="2125" extrusionOk="0">
                  <a:moveTo>
                    <a:pt x="4816" y="0"/>
                  </a:moveTo>
                  <a:lnTo>
                    <a:pt x="4399" y="20"/>
                  </a:lnTo>
                  <a:cubicBezTo>
                    <a:pt x="4121" y="20"/>
                    <a:pt x="3853" y="80"/>
                    <a:pt x="3575" y="109"/>
                  </a:cubicBezTo>
                  <a:cubicBezTo>
                    <a:pt x="3436" y="129"/>
                    <a:pt x="3307" y="169"/>
                    <a:pt x="3168" y="199"/>
                  </a:cubicBezTo>
                  <a:cubicBezTo>
                    <a:pt x="3039" y="228"/>
                    <a:pt x="2900" y="258"/>
                    <a:pt x="2771" y="298"/>
                  </a:cubicBezTo>
                  <a:cubicBezTo>
                    <a:pt x="2512" y="397"/>
                    <a:pt x="2245" y="466"/>
                    <a:pt x="1996" y="596"/>
                  </a:cubicBezTo>
                  <a:lnTo>
                    <a:pt x="1629" y="775"/>
                  </a:lnTo>
                  <a:lnTo>
                    <a:pt x="1272" y="983"/>
                  </a:lnTo>
                  <a:cubicBezTo>
                    <a:pt x="1033" y="1102"/>
                    <a:pt x="824" y="1281"/>
                    <a:pt x="606" y="1430"/>
                  </a:cubicBezTo>
                  <a:cubicBezTo>
                    <a:pt x="497" y="1509"/>
                    <a:pt x="398" y="1609"/>
                    <a:pt x="288" y="1688"/>
                  </a:cubicBezTo>
                  <a:cubicBezTo>
                    <a:pt x="199" y="1787"/>
                    <a:pt x="90" y="1856"/>
                    <a:pt x="1" y="1966"/>
                  </a:cubicBezTo>
                  <a:lnTo>
                    <a:pt x="169" y="2125"/>
                  </a:lnTo>
                  <a:cubicBezTo>
                    <a:pt x="249" y="2026"/>
                    <a:pt x="348" y="1946"/>
                    <a:pt x="447" y="1847"/>
                  </a:cubicBezTo>
                  <a:cubicBezTo>
                    <a:pt x="537" y="1767"/>
                    <a:pt x="626" y="1668"/>
                    <a:pt x="725" y="1578"/>
                  </a:cubicBezTo>
                  <a:cubicBezTo>
                    <a:pt x="934" y="1420"/>
                    <a:pt x="1122" y="1241"/>
                    <a:pt x="1351" y="1102"/>
                  </a:cubicBezTo>
                  <a:lnTo>
                    <a:pt x="1689" y="883"/>
                  </a:lnTo>
                  <a:lnTo>
                    <a:pt x="2046" y="705"/>
                  </a:lnTo>
                  <a:lnTo>
                    <a:pt x="2234" y="616"/>
                  </a:lnTo>
                  <a:cubicBezTo>
                    <a:pt x="2294" y="586"/>
                    <a:pt x="2353" y="566"/>
                    <a:pt x="2413" y="536"/>
                  </a:cubicBezTo>
                  <a:lnTo>
                    <a:pt x="2801" y="397"/>
                  </a:lnTo>
                  <a:cubicBezTo>
                    <a:pt x="2929" y="358"/>
                    <a:pt x="3059" y="338"/>
                    <a:pt x="3198" y="308"/>
                  </a:cubicBezTo>
                  <a:cubicBezTo>
                    <a:pt x="3327" y="278"/>
                    <a:pt x="3456" y="238"/>
                    <a:pt x="3595" y="228"/>
                  </a:cubicBezTo>
                  <a:cubicBezTo>
                    <a:pt x="3840" y="210"/>
                    <a:pt x="4085" y="167"/>
                    <a:pt x="4337" y="167"/>
                  </a:cubicBezTo>
                  <a:cubicBezTo>
                    <a:pt x="4361" y="167"/>
                    <a:pt x="4385" y="168"/>
                    <a:pt x="4409" y="169"/>
                  </a:cubicBezTo>
                  <a:lnTo>
                    <a:pt x="4816" y="169"/>
                  </a:lnTo>
                  <a:cubicBezTo>
                    <a:pt x="4945" y="179"/>
                    <a:pt x="5084" y="199"/>
                    <a:pt x="5213" y="219"/>
                  </a:cubicBezTo>
                  <a:cubicBezTo>
                    <a:pt x="5482" y="238"/>
                    <a:pt x="5740" y="298"/>
                    <a:pt x="6007" y="358"/>
                  </a:cubicBezTo>
                  <a:lnTo>
                    <a:pt x="6057" y="109"/>
                  </a:lnTo>
                  <a:cubicBezTo>
                    <a:pt x="5789" y="69"/>
                    <a:pt x="5511" y="20"/>
                    <a:pt x="5233" y="20"/>
                  </a:cubicBezTo>
                  <a:cubicBezTo>
                    <a:pt x="5094" y="10"/>
                    <a:pt x="4955" y="0"/>
                    <a:pt x="481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32"/>
            <p:cNvSpPr/>
            <p:nvPr/>
          </p:nvSpPr>
          <p:spPr>
            <a:xfrm>
              <a:off x="2139200" y="1987500"/>
              <a:ext cx="103525" cy="49175"/>
            </a:xfrm>
            <a:custGeom>
              <a:avLst/>
              <a:gdLst/>
              <a:ahLst/>
              <a:cxnLst/>
              <a:rect l="l" t="t" r="r" b="b"/>
              <a:pathLst>
                <a:path w="4141" h="1967" extrusionOk="0">
                  <a:moveTo>
                    <a:pt x="4141" y="0"/>
                  </a:moveTo>
                  <a:lnTo>
                    <a:pt x="3843" y="20"/>
                  </a:lnTo>
                  <a:cubicBezTo>
                    <a:pt x="3754" y="20"/>
                    <a:pt x="3655" y="50"/>
                    <a:pt x="3555" y="60"/>
                  </a:cubicBezTo>
                  <a:cubicBezTo>
                    <a:pt x="3366" y="99"/>
                    <a:pt x="3178" y="119"/>
                    <a:pt x="2989" y="179"/>
                  </a:cubicBezTo>
                  <a:cubicBezTo>
                    <a:pt x="2612" y="278"/>
                    <a:pt x="2254" y="417"/>
                    <a:pt x="1907" y="566"/>
                  </a:cubicBezTo>
                  <a:cubicBezTo>
                    <a:pt x="1550" y="715"/>
                    <a:pt x="1212" y="884"/>
                    <a:pt x="884" y="1083"/>
                  </a:cubicBezTo>
                  <a:lnTo>
                    <a:pt x="646" y="1242"/>
                  </a:lnTo>
                  <a:lnTo>
                    <a:pt x="527" y="1321"/>
                  </a:lnTo>
                  <a:lnTo>
                    <a:pt x="418" y="1420"/>
                  </a:lnTo>
                  <a:lnTo>
                    <a:pt x="209" y="1609"/>
                  </a:lnTo>
                  <a:lnTo>
                    <a:pt x="100" y="1708"/>
                  </a:lnTo>
                  <a:lnTo>
                    <a:pt x="1" y="1818"/>
                  </a:lnTo>
                  <a:lnTo>
                    <a:pt x="199" y="1966"/>
                  </a:lnTo>
                  <a:cubicBezTo>
                    <a:pt x="299" y="1827"/>
                    <a:pt x="418" y="1698"/>
                    <a:pt x="547" y="1559"/>
                  </a:cubicBezTo>
                  <a:cubicBezTo>
                    <a:pt x="606" y="1489"/>
                    <a:pt x="676" y="1430"/>
                    <a:pt x="745" y="1381"/>
                  </a:cubicBezTo>
                  <a:lnTo>
                    <a:pt x="964" y="1202"/>
                  </a:lnTo>
                  <a:cubicBezTo>
                    <a:pt x="1272" y="993"/>
                    <a:pt x="1599" y="805"/>
                    <a:pt x="1947" y="666"/>
                  </a:cubicBezTo>
                  <a:cubicBezTo>
                    <a:pt x="2294" y="516"/>
                    <a:pt x="2652" y="388"/>
                    <a:pt x="3019" y="318"/>
                  </a:cubicBezTo>
                  <a:cubicBezTo>
                    <a:pt x="3208" y="269"/>
                    <a:pt x="3397" y="269"/>
                    <a:pt x="3575" y="258"/>
                  </a:cubicBezTo>
                  <a:cubicBezTo>
                    <a:pt x="3675" y="249"/>
                    <a:pt x="3764" y="238"/>
                    <a:pt x="3853" y="238"/>
                  </a:cubicBezTo>
                  <a:lnTo>
                    <a:pt x="4131" y="249"/>
                  </a:lnTo>
                  <a:lnTo>
                    <a:pt x="414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32"/>
            <p:cNvSpPr/>
            <p:nvPr/>
          </p:nvSpPr>
          <p:spPr>
            <a:xfrm>
              <a:off x="2149375" y="2004625"/>
              <a:ext cx="65050" cy="40475"/>
            </a:xfrm>
            <a:custGeom>
              <a:avLst/>
              <a:gdLst/>
              <a:ahLst/>
              <a:cxnLst/>
              <a:rect l="l" t="t" r="r" b="b"/>
              <a:pathLst>
                <a:path w="2602" h="1619" extrusionOk="0">
                  <a:moveTo>
                    <a:pt x="2542" y="1"/>
                  </a:moveTo>
                  <a:cubicBezTo>
                    <a:pt x="2304" y="70"/>
                    <a:pt x="2086" y="189"/>
                    <a:pt x="1858" y="279"/>
                  </a:cubicBezTo>
                  <a:cubicBezTo>
                    <a:pt x="1748" y="328"/>
                    <a:pt x="1639" y="398"/>
                    <a:pt x="1530" y="447"/>
                  </a:cubicBezTo>
                  <a:lnTo>
                    <a:pt x="1361" y="526"/>
                  </a:lnTo>
                  <a:cubicBezTo>
                    <a:pt x="1311" y="557"/>
                    <a:pt x="1252" y="596"/>
                    <a:pt x="1202" y="626"/>
                  </a:cubicBezTo>
                  <a:cubicBezTo>
                    <a:pt x="1093" y="685"/>
                    <a:pt x="993" y="745"/>
                    <a:pt x="885" y="804"/>
                  </a:cubicBezTo>
                  <a:cubicBezTo>
                    <a:pt x="785" y="874"/>
                    <a:pt x="686" y="943"/>
                    <a:pt x="576" y="1013"/>
                  </a:cubicBezTo>
                  <a:cubicBezTo>
                    <a:pt x="477" y="1073"/>
                    <a:pt x="378" y="1152"/>
                    <a:pt x="289" y="1221"/>
                  </a:cubicBezTo>
                  <a:cubicBezTo>
                    <a:pt x="190" y="1301"/>
                    <a:pt x="90" y="1371"/>
                    <a:pt x="1" y="1450"/>
                  </a:cubicBezTo>
                  <a:lnTo>
                    <a:pt x="170" y="1619"/>
                  </a:lnTo>
                  <a:cubicBezTo>
                    <a:pt x="239" y="1530"/>
                    <a:pt x="329" y="1450"/>
                    <a:pt x="408" y="1371"/>
                  </a:cubicBezTo>
                  <a:cubicBezTo>
                    <a:pt x="487" y="1281"/>
                    <a:pt x="567" y="1192"/>
                    <a:pt x="666" y="1122"/>
                  </a:cubicBezTo>
                  <a:lnTo>
                    <a:pt x="944" y="904"/>
                  </a:lnTo>
                  <a:lnTo>
                    <a:pt x="1252" y="716"/>
                  </a:lnTo>
                  <a:cubicBezTo>
                    <a:pt x="1302" y="685"/>
                    <a:pt x="1351" y="646"/>
                    <a:pt x="1410" y="626"/>
                  </a:cubicBezTo>
                  <a:lnTo>
                    <a:pt x="1580" y="557"/>
                  </a:lnTo>
                  <a:cubicBezTo>
                    <a:pt x="1689" y="507"/>
                    <a:pt x="1798" y="457"/>
                    <a:pt x="1907" y="418"/>
                  </a:cubicBezTo>
                  <a:cubicBezTo>
                    <a:pt x="2136" y="358"/>
                    <a:pt x="2364" y="279"/>
                    <a:pt x="2602" y="259"/>
                  </a:cubicBezTo>
                  <a:lnTo>
                    <a:pt x="254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32"/>
            <p:cNvSpPr/>
            <p:nvPr/>
          </p:nvSpPr>
          <p:spPr>
            <a:xfrm>
              <a:off x="2161550" y="2032175"/>
              <a:ext cx="33525" cy="24350"/>
            </a:xfrm>
            <a:custGeom>
              <a:avLst/>
              <a:gdLst/>
              <a:ahLst/>
              <a:cxnLst/>
              <a:rect l="l" t="t" r="r" b="b"/>
              <a:pathLst>
                <a:path w="1341" h="974" extrusionOk="0">
                  <a:moveTo>
                    <a:pt x="1232" y="0"/>
                  </a:moveTo>
                  <a:cubicBezTo>
                    <a:pt x="1122" y="60"/>
                    <a:pt x="1033" y="150"/>
                    <a:pt x="934" y="209"/>
                  </a:cubicBezTo>
                  <a:cubicBezTo>
                    <a:pt x="884" y="249"/>
                    <a:pt x="835" y="278"/>
                    <a:pt x="775" y="309"/>
                  </a:cubicBezTo>
                  <a:cubicBezTo>
                    <a:pt x="725" y="348"/>
                    <a:pt x="676" y="378"/>
                    <a:pt x="626" y="417"/>
                  </a:cubicBezTo>
                  <a:cubicBezTo>
                    <a:pt x="526" y="487"/>
                    <a:pt x="418" y="537"/>
                    <a:pt x="318" y="606"/>
                  </a:cubicBezTo>
                  <a:cubicBezTo>
                    <a:pt x="219" y="676"/>
                    <a:pt x="100" y="726"/>
                    <a:pt x="0" y="795"/>
                  </a:cubicBezTo>
                  <a:lnTo>
                    <a:pt x="159" y="973"/>
                  </a:lnTo>
                  <a:cubicBezTo>
                    <a:pt x="248" y="894"/>
                    <a:pt x="318" y="805"/>
                    <a:pt x="407" y="715"/>
                  </a:cubicBezTo>
                  <a:cubicBezTo>
                    <a:pt x="487" y="626"/>
                    <a:pt x="596" y="576"/>
                    <a:pt x="685" y="507"/>
                  </a:cubicBezTo>
                  <a:cubicBezTo>
                    <a:pt x="735" y="467"/>
                    <a:pt x="784" y="437"/>
                    <a:pt x="835" y="408"/>
                  </a:cubicBezTo>
                  <a:lnTo>
                    <a:pt x="1003" y="338"/>
                  </a:lnTo>
                  <a:cubicBezTo>
                    <a:pt x="1113" y="298"/>
                    <a:pt x="1221" y="249"/>
                    <a:pt x="1341" y="239"/>
                  </a:cubicBezTo>
                  <a:lnTo>
                    <a:pt x="123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32"/>
            <p:cNvSpPr/>
            <p:nvPr/>
          </p:nvSpPr>
          <p:spPr>
            <a:xfrm>
              <a:off x="2170225" y="2048550"/>
              <a:ext cx="21625" cy="18900"/>
            </a:xfrm>
            <a:custGeom>
              <a:avLst/>
              <a:gdLst/>
              <a:ahLst/>
              <a:cxnLst/>
              <a:rect l="l" t="t" r="r" b="b"/>
              <a:pathLst>
                <a:path w="865" h="756" extrusionOk="0">
                  <a:moveTo>
                    <a:pt x="746" y="1"/>
                  </a:moveTo>
                  <a:cubicBezTo>
                    <a:pt x="686" y="51"/>
                    <a:pt x="636" y="120"/>
                    <a:pt x="576" y="179"/>
                  </a:cubicBezTo>
                  <a:cubicBezTo>
                    <a:pt x="517" y="229"/>
                    <a:pt x="457" y="279"/>
                    <a:pt x="398" y="318"/>
                  </a:cubicBezTo>
                  <a:cubicBezTo>
                    <a:pt x="279" y="418"/>
                    <a:pt x="150" y="507"/>
                    <a:pt x="1" y="567"/>
                  </a:cubicBezTo>
                  <a:lnTo>
                    <a:pt x="170" y="755"/>
                  </a:lnTo>
                  <a:cubicBezTo>
                    <a:pt x="249" y="627"/>
                    <a:pt x="338" y="497"/>
                    <a:pt x="457" y="408"/>
                  </a:cubicBezTo>
                  <a:cubicBezTo>
                    <a:pt x="517" y="368"/>
                    <a:pt x="587" y="329"/>
                    <a:pt x="656" y="299"/>
                  </a:cubicBezTo>
                  <a:cubicBezTo>
                    <a:pt x="715" y="259"/>
                    <a:pt x="795" y="239"/>
                    <a:pt x="865" y="229"/>
                  </a:cubicBezTo>
                  <a:lnTo>
                    <a:pt x="74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32"/>
            <p:cNvSpPr/>
            <p:nvPr/>
          </p:nvSpPr>
          <p:spPr>
            <a:xfrm>
              <a:off x="1681725" y="2448200"/>
              <a:ext cx="86400" cy="89650"/>
            </a:xfrm>
            <a:custGeom>
              <a:avLst/>
              <a:gdLst/>
              <a:ahLst/>
              <a:cxnLst/>
              <a:rect l="l" t="t" r="r" b="b"/>
              <a:pathLst>
                <a:path w="3456" h="3586" extrusionOk="0">
                  <a:moveTo>
                    <a:pt x="119" y="1"/>
                  </a:moveTo>
                  <a:cubicBezTo>
                    <a:pt x="110" y="209"/>
                    <a:pt x="99" y="428"/>
                    <a:pt x="90" y="646"/>
                  </a:cubicBezTo>
                  <a:lnTo>
                    <a:pt x="80" y="974"/>
                  </a:lnTo>
                  <a:cubicBezTo>
                    <a:pt x="70" y="1083"/>
                    <a:pt x="50" y="1192"/>
                    <a:pt x="40" y="1302"/>
                  </a:cubicBezTo>
                  <a:lnTo>
                    <a:pt x="20" y="1410"/>
                  </a:lnTo>
                  <a:cubicBezTo>
                    <a:pt x="20" y="1430"/>
                    <a:pt x="0" y="1460"/>
                    <a:pt x="11" y="1470"/>
                  </a:cubicBezTo>
                  <a:lnTo>
                    <a:pt x="80" y="1490"/>
                  </a:lnTo>
                  <a:lnTo>
                    <a:pt x="258" y="1560"/>
                  </a:lnTo>
                  <a:lnTo>
                    <a:pt x="567" y="1669"/>
                  </a:lnTo>
                  <a:lnTo>
                    <a:pt x="874" y="1788"/>
                  </a:lnTo>
                  <a:cubicBezTo>
                    <a:pt x="973" y="1827"/>
                    <a:pt x="1063" y="1887"/>
                    <a:pt x="1162" y="1937"/>
                  </a:cubicBezTo>
                  <a:lnTo>
                    <a:pt x="1460" y="2096"/>
                  </a:lnTo>
                  <a:cubicBezTo>
                    <a:pt x="1599" y="2185"/>
                    <a:pt x="1748" y="2264"/>
                    <a:pt x="1748" y="2264"/>
                  </a:cubicBezTo>
                  <a:cubicBezTo>
                    <a:pt x="1926" y="2394"/>
                    <a:pt x="2115" y="2523"/>
                    <a:pt x="2294" y="2662"/>
                  </a:cubicBezTo>
                  <a:cubicBezTo>
                    <a:pt x="2652" y="2930"/>
                    <a:pt x="2969" y="3257"/>
                    <a:pt x="3277" y="3585"/>
                  </a:cubicBezTo>
                  <a:lnTo>
                    <a:pt x="3455" y="3297"/>
                  </a:lnTo>
                  <a:cubicBezTo>
                    <a:pt x="3098" y="3039"/>
                    <a:pt x="2751" y="2751"/>
                    <a:pt x="2363" y="2513"/>
                  </a:cubicBezTo>
                  <a:cubicBezTo>
                    <a:pt x="2185" y="2394"/>
                    <a:pt x="1986" y="2264"/>
                    <a:pt x="1798" y="2156"/>
                  </a:cubicBezTo>
                  <a:cubicBezTo>
                    <a:pt x="1798" y="2156"/>
                    <a:pt x="1648" y="2076"/>
                    <a:pt x="1509" y="1986"/>
                  </a:cubicBezTo>
                  <a:cubicBezTo>
                    <a:pt x="1361" y="1917"/>
                    <a:pt x="1212" y="1838"/>
                    <a:pt x="1212" y="1838"/>
                  </a:cubicBezTo>
                  <a:cubicBezTo>
                    <a:pt x="1112" y="1788"/>
                    <a:pt x="1013" y="1728"/>
                    <a:pt x="914" y="1688"/>
                  </a:cubicBezTo>
                  <a:lnTo>
                    <a:pt x="606" y="1560"/>
                  </a:lnTo>
                  <a:lnTo>
                    <a:pt x="298" y="1441"/>
                  </a:lnTo>
                  <a:lnTo>
                    <a:pt x="179" y="1391"/>
                  </a:lnTo>
                  <a:lnTo>
                    <a:pt x="159" y="1381"/>
                  </a:lnTo>
                  <a:lnTo>
                    <a:pt x="159" y="1371"/>
                  </a:lnTo>
                  <a:lnTo>
                    <a:pt x="169" y="1321"/>
                  </a:lnTo>
                  <a:cubicBezTo>
                    <a:pt x="189" y="1212"/>
                    <a:pt x="229" y="1103"/>
                    <a:pt x="238" y="993"/>
                  </a:cubicBezTo>
                  <a:lnTo>
                    <a:pt x="278" y="666"/>
                  </a:lnTo>
                  <a:cubicBezTo>
                    <a:pt x="298" y="448"/>
                    <a:pt x="328" y="229"/>
                    <a:pt x="348" y="11"/>
                  </a:cubicBezTo>
                  <a:lnTo>
                    <a:pt x="1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32"/>
            <p:cNvSpPr/>
            <p:nvPr/>
          </p:nvSpPr>
          <p:spPr>
            <a:xfrm>
              <a:off x="1636300" y="2552450"/>
              <a:ext cx="118425" cy="33550"/>
            </a:xfrm>
            <a:custGeom>
              <a:avLst/>
              <a:gdLst/>
              <a:ahLst/>
              <a:cxnLst/>
              <a:rect l="l" t="t" r="r" b="b"/>
              <a:pathLst>
                <a:path w="4737" h="1342" extrusionOk="0">
                  <a:moveTo>
                    <a:pt x="864" y="1"/>
                  </a:moveTo>
                  <a:cubicBezTo>
                    <a:pt x="854" y="11"/>
                    <a:pt x="844" y="40"/>
                    <a:pt x="835" y="51"/>
                  </a:cubicBezTo>
                  <a:lnTo>
                    <a:pt x="775" y="150"/>
                  </a:lnTo>
                  <a:cubicBezTo>
                    <a:pt x="646" y="338"/>
                    <a:pt x="546" y="527"/>
                    <a:pt x="407" y="696"/>
                  </a:cubicBezTo>
                  <a:cubicBezTo>
                    <a:pt x="268" y="865"/>
                    <a:pt x="140" y="1033"/>
                    <a:pt x="1" y="1203"/>
                  </a:cubicBezTo>
                  <a:lnTo>
                    <a:pt x="189" y="1342"/>
                  </a:lnTo>
                  <a:cubicBezTo>
                    <a:pt x="318" y="1163"/>
                    <a:pt x="437" y="974"/>
                    <a:pt x="566" y="795"/>
                  </a:cubicBezTo>
                  <a:cubicBezTo>
                    <a:pt x="685" y="616"/>
                    <a:pt x="785" y="408"/>
                    <a:pt x="894" y="219"/>
                  </a:cubicBezTo>
                  <a:lnTo>
                    <a:pt x="914" y="179"/>
                  </a:lnTo>
                  <a:cubicBezTo>
                    <a:pt x="914" y="170"/>
                    <a:pt x="914" y="160"/>
                    <a:pt x="924" y="160"/>
                  </a:cubicBezTo>
                  <a:lnTo>
                    <a:pt x="943" y="170"/>
                  </a:lnTo>
                  <a:lnTo>
                    <a:pt x="1063" y="210"/>
                  </a:lnTo>
                  <a:lnTo>
                    <a:pt x="1380" y="309"/>
                  </a:lnTo>
                  <a:lnTo>
                    <a:pt x="1698" y="408"/>
                  </a:lnTo>
                  <a:cubicBezTo>
                    <a:pt x="1808" y="438"/>
                    <a:pt x="1916" y="457"/>
                    <a:pt x="2026" y="477"/>
                  </a:cubicBezTo>
                  <a:cubicBezTo>
                    <a:pt x="2026" y="477"/>
                    <a:pt x="2194" y="517"/>
                    <a:pt x="2353" y="547"/>
                  </a:cubicBezTo>
                  <a:cubicBezTo>
                    <a:pt x="2523" y="587"/>
                    <a:pt x="2691" y="616"/>
                    <a:pt x="2691" y="616"/>
                  </a:cubicBezTo>
                  <a:cubicBezTo>
                    <a:pt x="2909" y="647"/>
                    <a:pt x="3128" y="666"/>
                    <a:pt x="3346" y="686"/>
                  </a:cubicBezTo>
                  <a:cubicBezTo>
                    <a:pt x="3783" y="746"/>
                    <a:pt x="4240" y="746"/>
                    <a:pt x="4687" y="766"/>
                  </a:cubicBezTo>
                  <a:lnTo>
                    <a:pt x="4736" y="438"/>
                  </a:lnTo>
                  <a:lnTo>
                    <a:pt x="4736" y="438"/>
                  </a:lnTo>
                  <a:cubicBezTo>
                    <a:pt x="4325" y="491"/>
                    <a:pt x="3914" y="529"/>
                    <a:pt x="3510" y="529"/>
                  </a:cubicBezTo>
                  <a:cubicBezTo>
                    <a:pt x="3466" y="529"/>
                    <a:pt x="3421" y="528"/>
                    <a:pt x="3376" y="527"/>
                  </a:cubicBezTo>
                  <a:cubicBezTo>
                    <a:pt x="3158" y="517"/>
                    <a:pt x="2929" y="508"/>
                    <a:pt x="2711" y="488"/>
                  </a:cubicBezTo>
                  <a:cubicBezTo>
                    <a:pt x="2711" y="488"/>
                    <a:pt x="2552" y="457"/>
                    <a:pt x="2384" y="438"/>
                  </a:cubicBezTo>
                  <a:cubicBezTo>
                    <a:pt x="2225" y="408"/>
                    <a:pt x="2055" y="378"/>
                    <a:pt x="2055" y="378"/>
                  </a:cubicBezTo>
                  <a:cubicBezTo>
                    <a:pt x="1956" y="349"/>
                    <a:pt x="1837" y="338"/>
                    <a:pt x="1738" y="299"/>
                  </a:cubicBezTo>
                  <a:lnTo>
                    <a:pt x="1420" y="199"/>
                  </a:lnTo>
                  <a:lnTo>
                    <a:pt x="1113" y="90"/>
                  </a:lnTo>
                  <a:lnTo>
                    <a:pt x="934" y="31"/>
                  </a:lnTo>
                  <a:lnTo>
                    <a:pt x="86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32"/>
            <p:cNvSpPr/>
            <p:nvPr/>
          </p:nvSpPr>
          <p:spPr>
            <a:xfrm>
              <a:off x="1585900" y="2444475"/>
              <a:ext cx="42475" cy="105025"/>
            </a:xfrm>
            <a:custGeom>
              <a:avLst/>
              <a:gdLst/>
              <a:ahLst/>
              <a:cxnLst/>
              <a:rect l="l" t="t" r="r" b="b"/>
              <a:pathLst>
                <a:path w="1699" h="4201" extrusionOk="0">
                  <a:moveTo>
                    <a:pt x="1461" y="1"/>
                  </a:moveTo>
                  <a:cubicBezTo>
                    <a:pt x="1441" y="180"/>
                    <a:pt x="1430" y="368"/>
                    <a:pt x="1421" y="547"/>
                  </a:cubicBezTo>
                  <a:cubicBezTo>
                    <a:pt x="1410" y="636"/>
                    <a:pt x="1410" y="725"/>
                    <a:pt x="1401" y="815"/>
                  </a:cubicBezTo>
                  <a:lnTo>
                    <a:pt x="1351" y="1093"/>
                  </a:lnTo>
                  <a:cubicBezTo>
                    <a:pt x="1311" y="1272"/>
                    <a:pt x="1302" y="1451"/>
                    <a:pt x="1242" y="1629"/>
                  </a:cubicBezTo>
                  <a:lnTo>
                    <a:pt x="1073" y="2155"/>
                  </a:lnTo>
                  <a:cubicBezTo>
                    <a:pt x="1063" y="2195"/>
                    <a:pt x="1053" y="2245"/>
                    <a:pt x="1033" y="2285"/>
                  </a:cubicBezTo>
                  <a:lnTo>
                    <a:pt x="974" y="2413"/>
                  </a:lnTo>
                  <a:lnTo>
                    <a:pt x="865" y="2662"/>
                  </a:lnTo>
                  <a:lnTo>
                    <a:pt x="746" y="2910"/>
                  </a:lnTo>
                  <a:cubicBezTo>
                    <a:pt x="706" y="3000"/>
                    <a:pt x="656" y="3069"/>
                    <a:pt x="607" y="3148"/>
                  </a:cubicBezTo>
                  <a:cubicBezTo>
                    <a:pt x="507" y="3307"/>
                    <a:pt x="418" y="3466"/>
                    <a:pt x="318" y="3615"/>
                  </a:cubicBezTo>
                  <a:lnTo>
                    <a:pt x="150" y="3834"/>
                  </a:lnTo>
                  <a:cubicBezTo>
                    <a:pt x="120" y="3863"/>
                    <a:pt x="100" y="3903"/>
                    <a:pt x="70" y="3942"/>
                  </a:cubicBezTo>
                  <a:lnTo>
                    <a:pt x="1" y="4052"/>
                  </a:lnTo>
                  <a:lnTo>
                    <a:pt x="199" y="4201"/>
                  </a:lnTo>
                  <a:lnTo>
                    <a:pt x="269" y="4062"/>
                  </a:lnTo>
                  <a:lnTo>
                    <a:pt x="329" y="3942"/>
                  </a:lnTo>
                  <a:lnTo>
                    <a:pt x="477" y="3714"/>
                  </a:lnTo>
                  <a:cubicBezTo>
                    <a:pt x="567" y="3545"/>
                    <a:pt x="646" y="3377"/>
                    <a:pt x="735" y="3218"/>
                  </a:cubicBezTo>
                  <a:cubicBezTo>
                    <a:pt x="775" y="3128"/>
                    <a:pt x="825" y="3049"/>
                    <a:pt x="854" y="2969"/>
                  </a:cubicBezTo>
                  <a:lnTo>
                    <a:pt x="964" y="2711"/>
                  </a:lnTo>
                  <a:lnTo>
                    <a:pt x="1073" y="2453"/>
                  </a:lnTo>
                  <a:lnTo>
                    <a:pt x="1132" y="2324"/>
                  </a:lnTo>
                  <a:cubicBezTo>
                    <a:pt x="1143" y="2274"/>
                    <a:pt x="1152" y="2235"/>
                    <a:pt x="1172" y="2185"/>
                  </a:cubicBezTo>
                  <a:cubicBezTo>
                    <a:pt x="1232" y="2007"/>
                    <a:pt x="1282" y="1837"/>
                    <a:pt x="1351" y="1659"/>
                  </a:cubicBezTo>
                  <a:cubicBezTo>
                    <a:pt x="1410" y="1480"/>
                    <a:pt x="1441" y="1292"/>
                    <a:pt x="1490" y="1113"/>
                  </a:cubicBezTo>
                  <a:lnTo>
                    <a:pt x="1560" y="845"/>
                  </a:lnTo>
                  <a:cubicBezTo>
                    <a:pt x="1580" y="756"/>
                    <a:pt x="1589" y="666"/>
                    <a:pt x="1609" y="567"/>
                  </a:cubicBezTo>
                  <a:cubicBezTo>
                    <a:pt x="1639" y="388"/>
                    <a:pt x="1669" y="200"/>
                    <a:pt x="1699" y="21"/>
                  </a:cubicBezTo>
                  <a:lnTo>
                    <a:pt x="14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32"/>
            <p:cNvSpPr/>
            <p:nvPr/>
          </p:nvSpPr>
          <p:spPr>
            <a:xfrm>
              <a:off x="1567300" y="2443225"/>
              <a:ext cx="38000" cy="92625"/>
            </a:xfrm>
            <a:custGeom>
              <a:avLst/>
              <a:gdLst/>
              <a:ahLst/>
              <a:cxnLst/>
              <a:rect l="l" t="t" r="r" b="b"/>
              <a:pathLst>
                <a:path w="1520" h="3705" extrusionOk="0">
                  <a:moveTo>
                    <a:pt x="1281" y="1"/>
                  </a:moveTo>
                  <a:lnTo>
                    <a:pt x="1251" y="478"/>
                  </a:lnTo>
                  <a:cubicBezTo>
                    <a:pt x="1241" y="557"/>
                    <a:pt x="1251" y="636"/>
                    <a:pt x="1241" y="716"/>
                  </a:cubicBezTo>
                  <a:lnTo>
                    <a:pt x="1192" y="954"/>
                  </a:lnTo>
                  <a:cubicBezTo>
                    <a:pt x="1162" y="1113"/>
                    <a:pt x="1152" y="1282"/>
                    <a:pt x="1102" y="1431"/>
                  </a:cubicBezTo>
                  <a:lnTo>
                    <a:pt x="953" y="1898"/>
                  </a:lnTo>
                  <a:cubicBezTo>
                    <a:pt x="943" y="1938"/>
                    <a:pt x="934" y="1977"/>
                    <a:pt x="914" y="2007"/>
                  </a:cubicBezTo>
                  <a:lnTo>
                    <a:pt x="864" y="2116"/>
                  </a:lnTo>
                  <a:lnTo>
                    <a:pt x="764" y="2344"/>
                  </a:lnTo>
                  <a:lnTo>
                    <a:pt x="665" y="2563"/>
                  </a:lnTo>
                  <a:cubicBezTo>
                    <a:pt x="636" y="2633"/>
                    <a:pt x="576" y="2702"/>
                    <a:pt x="536" y="2772"/>
                  </a:cubicBezTo>
                  <a:cubicBezTo>
                    <a:pt x="457" y="2900"/>
                    <a:pt x="367" y="3039"/>
                    <a:pt x="288" y="3178"/>
                  </a:cubicBezTo>
                  <a:lnTo>
                    <a:pt x="129" y="3367"/>
                  </a:lnTo>
                  <a:cubicBezTo>
                    <a:pt x="109" y="3397"/>
                    <a:pt x="89" y="3427"/>
                    <a:pt x="60" y="3467"/>
                  </a:cubicBezTo>
                  <a:lnTo>
                    <a:pt x="0" y="3556"/>
                  </a:lnTo>
                  <a:lnTo>
                    <a:pt x="199" y="3705"/>
                  </a:lnTo>
                  <a:lnTo>
                    <a:pt x="258" y="3586"/>
                  </a:lnTo>
                  <a:cubicBezTo>
                    <a:pt x="278" y="3556"/>
                    <a:pt x="288" y="3516"/>
                    <a:pt x="318" y="3476"/>
                  </a:cubicBezTo>
                  <a:lnTo>
                    <a:pt x="447" y="3278"/>
                  </a:lnTo>
                  <a:cubicBezTo>
                    <a:pt x="517" y="3129"/>
                    <a:pt x="586" y="2980"/>
                    <a:pt x="665" y="2831"/>
                  </a:cubicBezTo>
                  <a:cubicBezTo>
                    <a:pt x="695" y="2761"/>
                    <a:pt x="745" y="2692"/>
                    <a:pt x="775" y="2613"/>
                  </a:cubicBezTo>
                  <a:lnTo>
                    <a:pt x="864" y="2384"/>
                  </a:lnTo>
                  <a:lnTo>
                    <a:pt x="963" y="2156"/>
                  </a:lnTo>
                  <a:lnTo>
                    <a:pt x="1013" y="2046"/>
                  </a:lnTo>
                  <a:cubicBezTo>
                    <a:pt x="1023" y="2007"/>
                    <a:pt x="1033" y="1967"/>
                    <a:pt x="1053" y="1927"/>
                  </a:cubicBezTo>
                  <a:cubicBezTo>
                    <a:pt x="1092" y="1768"/>
                    <a:pt x="1152" y="1620"/>
                    <a:pt x="1201" y="1461"/>
                  </a:cubicBezTo>
                  <a:cubicBezTo>
                    <a:pt x="1261" y="1312"/>
                    <a:pt x="1281" y="1143"/>
                    <a:pt x="1331" y="984"/>
                  </a:cubicBezTo>
                  <a:lnTo>
                    <a:pt x="1400" y="746"/>
                  </a:lnTo>
                  <a:cubicBezTo>
                    <a:pt x="1420" y="667"/>
                    <a:pt x="1420" y="587"/>
                    <a:pt x="1440" y="497"/>
                  </a:cubicBezTo>
                  <a:cubicBezTo>
                    <a:pt x="1459" y="339"/>
                    <a:pt x="1490" y="180"/>
                    <a:pt x="1519" y="11"/>
                  </a:cubicBezTo>
                  <a:lnTo>
                    <a:pt x="12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32"/>
            <p:cNvSpPr/>
            <p:nvPr/>
          </p:nvSpPr>
          <p:spPr>
            <a:xfrm>
              <a:off x="1751475" y="2532350"/>
              <a:ext cx="17650" cy="38000"/>
            </a:xfrm>
            <a:custGeom>
              <a:avLst/>
              <a:gdLst/>
              <a:ahLst/>
              <a:cxnLst/>
              <a:rect l="l" t="t" r="r" b="b"/>
              <a:pathLst>
                <a:path w="706" h="1520" extrusionOk="0">
                  <a:moveTo>
                    <a:pt x="705" y="1"/>
                  </a:moveTo>
                  <a:lnTo>
                    <a:pt x="447" y="60"/>
                  </a:lnTo>
                  <a:cubicBezTo>
                    <a:pt x="438" y="110"/>
                    <a:pt x="457" y="140"/>
                    <a:pt x="447" y="199"/>
                  </a:cubicBezTo>
                  <a:cubicBezTo>
                    <a:pt x="447" y="249"/>
                    <a:pt x="438" y="308"/>
                    <a:pt x="427" y="368"/>
                  </a:cubicBezTo>
                  <a:cubicBezTo>
                    <a:pt x="398" y="487"/>
                    <a:pt x="368" y="606"/>
                    <a:pt x="328" y="725"/>
                  </a:cubicBezTo>
                  <a:cubicBezTo>
                    <a:pt x="288" y="844"/>
                    <a:pt x="259" y="964"/>
                    <a:pt x="199" y="1063"/>
                  </a:cubicBezTo>
                  <a:cubicBezTo>
                    <a:pt x="169" y="1113"/>
                    <a:pt x="129" y="1162"/>
                    <a:pt x="100" y="1202"/>
                  </a:cubicBezTo>
                  <a:cubicBezTo>
                    <a:pt x="70" y="1242"/>
                    <a:pt x="30" y="1272"/>
                    <a:pt x="1" y="1301"/>
                  </a:cubicBezTo>
                  <a:lnTo>
                    <a:pt x="169" y="1520"/>
                  </a:lnTo>
                  <a:cubicBezTo>
                    <a:pt x="209" y="1440"/>
                    <a:pt x="239" y="1371"/>
                    <a:pt x="268" y="1312"/>
                  </a:cubicBezTo>
                  <a:lnTo>
                    <a:pt x="328" y="1122"/>
                  </a:lnTo>
                  <a:cubicBezTo>
                    <a:pt x="378" y="994"/>
                    <a:pt x="398" y="875"/>
                    <a:pt x="438" y="755"/>
                  </a:cubicBezTo>
                  <a:cubicBezTo>
                    <a:pt x="467" y="646"/>
                    <a:pt x="517" y="527"/>
                    <a:pt x="566" y="408"/>
                  </a:cubicBezTo>
                  <a:cubicBezTo>
                    <a:pt x="586" y="348"/>
                    <a:pt x="616" y="288"/>
                    <a:pt x="646" y="229"/>
                  </a:cubicBezTo>
                  <a:cubicBezTo>
                    <a:pt x="665" y="160"/>
                    <a:pt x="696" y="80"/>
                    <a:pt x="7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32"/>
            <p:cNvSpPr/>
            <p:nvPr/>
          </p:nvSpPr>
          <p:spPr>
            <a:xfrm>
              <a:off x="1624875" y="2486675"/>
              <a:ext cx="48425" cy="35775"/>
            </a:xfrm>
            <a:custGeom>
              <a:avLst/>
              <a:gdLst/>
              <a:ahLst/>
              <a:cxnLst/>
              <a:rect l="l" t="t" r="r" b="b"/>
              <a:pathLst>
                <a:path w="1937" h="1431" extrusionOk="0">
                  <a:moveTo>
                    <a:pt x="447" y="1"/>
                  </a:moveTo>
                  <a:lnTo>
                    <a:pt x="447" y="1"/>
                  </a:lnTo>
                  <a:cubicBezTo>
                    <a:pt x="447" y="1"/>
                    <a:pt x="448" y="1"/>
                    <a:pt x="448" y="1"/>
                  </a:cubicBezTo>
                  <a:lnTo>
                    <a:pt x="448" y="1"/>
                  </a:lnTo>
                  <a:cubicBezTo>
                    <a:pt x="448" y="1"/>
                    <a:pt x="447" y="1"/>
                    <a:pt x="447" y="1"/>
                  </a:cubicBezTo>
                  <a:close/>
                  <a:moveTo>
                    <a:pt x="509" y="310"/>
                  </a:moveTo>
                  <a:lnTo>
                    <a:pt x="835" y="527"/>
                  </a:lnTo>
                  <a:lnTo>
                    <a:pt x="1093" y="716"/>
                  </a:lnTo>
                  <a:lnTo>
                    <a:pt x="1341" y="934"/>
                  </a:lnTo>
                  <a:lnTo>
                    <a:pt x="1589" y="1153"/>
                  </a:lnTo>
                  <a:lnTo>
                    <a:pt x="1678" y="1232"/>
                  </a:lnTo>
                  <a:lnTo>
                    <a:pt x="1709" y="1272"/>
                  </a:lnTo>
                  <a:lnTo>
                    <a:pt x="1728" y="1281"/>
                  </a:lnTo>
                  <a:lnTo>
                    <a:pt x="1709" y="1292"/>
                  </a:lnTo>
                  <a:cubicBezTo>
                    <a:pt x="1678" y="1301"/>
                    <a:pt x="1649" y="1312"/>
                    <a:pt x="1619" y="1312"/>
                  </a:cubicBezTo>
                  <a:lnTo>
                    <a:pt x="1559" y="1321"/>
                  </a:lnTo>
                  <a:lnTo>
                    <a:pt x="1480" y="1321"/>
                  </a:lnTo>
                  <a:cubicBezTo>
                    <a:pt x="1444" y="1325"/>
                    <a:pt x="1406" y="1326"/>
                    <a:pt x="1368" y="1326"/>
                  </a:cubicBezTo>
                  <a:cubicBezTo>
                    <a:pt x="1293" y="1326"/>
                    <a:pt x="1215" y="1321"/>
                    <a:pt x="1142" y="1321"/>
                  </a:cubicBezTo>
                  <a:cubicBezTo>
                    <a:pt x="1066" y="1318"/>
                    <a:pt x="991" y="1317"/>
                    <a:pt x="917" y="1317"/>
                  </a:cubicBezTo>
                  <a:cubicBezTo>
                    <a:pt x="769" y="1317"/>
                    <a:pt x="623" y="1321"/>
                    <a:pt x="477" y="1321"/>
                  </a:cubicBezTo>
                  <a:lnTo>
                    <a:pt x="209" y="1312"/>
                  </a:lnTo>
                  <a:cubicBezTo>
                    <a:pt x="204" y="1306"/>
                    <a:pt x="197" y="1306"/>
                    <a:pt x="191" y="1306"/>
                  </a:cubicBezTo>
                  <a:cubicBezTo>
                    <a:pt x="185" y="1306"/>
                    <a:pt x="180" y="1306"/>
                    <a:pt x="180" y="1301"/>
                  </a:cubicBezTo>
                  <a:lnTo>
                    <a:pt x="189" y="1272"/>
                  </a:lnTo>
                  <a:lnTo>
                    <a:pt x="229" y="1182"/>
                  </a:lnTo>
                  <a:lnTo>
                    <a:pt x="348" y="924"/>
                  </a:lnTo>
                  <a:cubicBezTo>
                    <a:pt x="378" y="835"/>
                    <a:pt x="398" y="745"/>
                    <a:pt x="427" y="656"/>
                  </a:cubicBezTo>
                  <a:cubicBezTo>
                    <a:pt x="459" y="538"/>
                    <a:pt x="486" y="424"/>
                    <a:pt x="509" y="310"/>
                  </a:cubicBezTo>
                  <a:close/>
                  <a:moveTo>
                    <a:pt x="448" y="1"/>
                  </a:moveTo>
                  <a:cubicBezTo>
                    <a:pt x="449" y="5"/>
                    <a:pt x="413" y="46"/>
                    <a:pt x="376" y="86"/>
                  </a:cubicBezTo>
                  <a:lnTo>
                    <a:pt x="376" y="86"/>
                  </a:lnTo>
                  <a:lnTo>
                    <a:pt x="308" y="80"/>
                  </a:lnTo>
                  <a:cubicBezTo>
                    <a:pt x="307" y="108"/>
                    <a:pt x="305" y="137"/>
                    <a:pt x="303" y="165"/>
                  </a:cubicBezTo>
                  <a:lnTo>
                    <a:pt x="303" y="165"/>
                  </a:lnTo>
                  <a:cubicBezTo>
                    <a:pt x="300" y="168"/>
                    <a:pt x="299" y="169"/>
                    <a:pt x="299" y="169"/>
                  </a:cubicBezTo>
                  <a:lnTo>
                    <a:pt x="302" y="172"/>
                  </a:lnTo>
                  <a:lnTo>
                    <a:pt x="302" y="172"/>
                  </a:lnTo>
                  <a:cubicBezTo>
                    <a:pt x="291" y="313"/>
                    <a:pt x="273" y="459"/>
                    <a:pt x="249" y="606"/>
                  </a:cubicBezTo>
                  <a:lnTo>
                    <a:pt x="189" y="875"/>
                  </a:lnTo>
                  <a:lnTo>
                    <a:pt x="100" y="1133"/>
                  </a:lnTo>
                  <a:lnTo>
                    <a:pt x="41" y="1301"/>
                  </a:lnTo>
                  <a:lnTo>
                    <a:pt x="1" y="1401"/>
                  </a:lnTo>
                  <a:lnTo>
                    <a:pt x="1" y="1411"/>
                  </a:lnTo>
                  <a:lnTo>
                    <a:pt x="100" y="1411"/>
                  </a:lnTo>
                  <a:cubicBezTo>
                    <a:pt x="100" y="1411"/>
                    <a:pt x="199" y="1420"/>
                    <a:pt x="288" y="1420"/>
                  </a:cubicBezTo>
                  <a:lnTo>
                    <a:pt x="487" y="1420"/>
                  </a:lnTo>
                  <a:cubicBezTo>
                    <a:pt x="653" y="1420"/>
                    <a:pt x="831" y="1408"/>
                    <a:pt x="1006" y="1408"/>
                  </a:cubicBezTo>
                  <a:cubicBezTo>
                    <a:pt x="1052" y="1408"/>
                    <a:pt x="1097" y="1409"/>
                    <a:pt x="1142" y="1411"/>
                  </a:cubicBezTo>
                  <a:cubicBezTo>
                    <a:pt x="1252" y="1420"/>
                    <a:pt x="1361" y="1431"/>
                    <a:pt x="1480" y="1431"/>
                  </a:cubicBezTo>
                  <a:lnTo>
                    <a:pt x="1559" y="1431"/>
                  </a:lnTo>
                  <a:lnTo>
                    <a:pt x="1669" y="1420"/>
                  </a:lnTo>
                  <a:cubicBezTo>
                    <a:pt x="1738" y="1411"/>
                    <a:pt x="1808" y="1391"/>
                    <a:pt x="1887" y="1361"/>
                  </a:cubicBezTo>
                  <a:lnTo>
                    <a:pt x="1937" y="1351"/>
                  </a:lnTo>
                  <a:cubicBezTo>
                    <a:pt x="1927" y="1331"/>
                    <a:pt x="1917" y="1321"/>
                    <a:pt x="1897" y="1301"/>
                  </a:cubicBezTo>
                  <a:lnTo>
                    <a:pt x="1817" y="1222"/>
                  </a:lnTo>
                  <a:lnTo>
                    <a:pt x="1678" y="1063"/>
                  </a:lnTo>
                  <a:lnTo>
                    <a:pt x="1440" y="835"/>
                  </a:lnTo>
                  <a:lnTo>
                    <a:pt x="1202" y="606"/>
                  </a:lnTo>
                  <a:lnTo>
                    <a:pt x="954" y="398"/>
                  </a:lnTo>
                  <a:cubicBezTo>
                    <a:pt x="785" y="259"/>
                    <a:pt x="626" y="130"/>
                    <a:pt x="44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6" name="Google Shape;13476;p32"/>
            <p:cNvSpPr/>
            <p:nvPr/>
          </p:nvSpPr>
          <p:spPr>
            <a:xfrm>
              <a:off x="1614450" y="2582500"/>
              <a:ext cx="47700" cy="118175"/>
            </a:xfrm>
            <a:custGeom>
              <a:avLst/>
              <a:gdLst/>
              <a:ahLst/>
              <a:cxnLst/>
              <a:rect l="l" t="t" r="r" b="b"/>
              <a:pathLst>
                <a:path w="1908" h="4727" extrusionOk="0">
                  <a:moveTo>
                    <a:pt x="875" y="1"/>
                  </a:moveTo>
                  <a:cubicBezTo>
                    <a:pt x="775" y="189"/>
                    <a:pt x="636" y="358"/>
                    <a:pt x="517" y="537"/>
                  </a:cubicBezTo>
                  <a:cubicBezTo>
                    <a:pt x="378" y="705"/>
                    <a:pt x="259" y="894"/>
                    <a:pt x="120" y="1063"/>
                  </a:cubicBezTo>
                  <a:lnTo>
                    <a:pt x="41" y="1142"/>
                  </a:lnTo>
                  <a:cubicBezTo>
                    <a:pt x="30" y="1162"/>
                    <a:pt x="1" y="1172"/>
                    <a:pt x="1" y="1192"/>
                  </a:cubicBezTo>
                  <a:lnTo>
                    <a:pt x="41" y="1241"/>
                  </a:lnTo>
                  <a:lnTo>
                    <a:pt x="160" y="1400"/>
                  </a:lnTo>
                  <a:lnTo>
                    <a:pt x="358" y="1658"/>
                  </a:lnTo>
                  <a:lnTo>
                    <a:pt x="546" y="1927"/>
                  </a:lnTo>
                  <a:cubicBezTo>
                    <a:pt x="616" y="2006"/>
                    <a:pt x="656" y="2115"/>
                    <a:pt x="716" y="2205"/>
                  </a:cubicBezTo>
                  <a:cubicBezTo>
                    <a:pt x="716" y="2205"/>
                    <a:pt x="795" y="2353"/>
                    <a:pt x="875" y="2492"/>
                  </a:cubicBezTo>
                  <a:cubicBezTo>
                    <a:pt x="944" y="2642"/>
                    <a:pt x="1023" y="2790"/>
                    <a:pt x="1023" y="2790"/>
                  </a:cubicBezTo>
                  <a:cubicBezTo>
                    <a:pt x="1113" y="2999"/>
                    <a:pt x="1192" y="3207"/>
                    <a:pt x="1272" y="3426"/>
                  </a:cubicBezTo>
                  <a:cubicBezTo>
                    <a:pt x="1431" y="3853"/>
                    <a:pt x="1520" y="4290"/>
                    <a:pt x="1609" y="4727"/>
                  </a:cubicBezTo>
                  <a:lnTo>
                    <a:pt x="1907" y="4588"/>
                  </a:lnTo>
                  <a:cubicBezTo>
                    <a:pt x="1758" y="4180"/>
                    <a:pt x="1599" y="3743"/>
                    <a:pt x="1411" y="3337"/>
                  </a:cubicBezTo>
                  <a:cubicBezTo>
                    <a:pt x="1321" y="3128"/>
                    <a:pt x="1232" y="2929"/>
                    <a:pt x="1133" y="2731"/>
                  </a:cubicBezTo>
                  <a:lnTo>
                    <a:pt x="974" y="2433"/>
                  </a:lnTo>
                  <a:cubicBezTo>
                    <a:pt x="894" y="2294"/>
                    <a:pt x="805" y="2145"/>
                    <a:pt x="805" y="2145"/>
                  </a:cubicBezTo>
                  <a:cubicBezTo>
                    <a:pt x="755" y="2046"/>
                    <a:pt x="705" y="1947"/>
                    <a:pt x="636" y="1857"/>
                  </a:cubicBezTo>
                  <a:lnTo>
                    <a:pt x="447" y="1589"/>
                  </a:lnTo>
                  <a:lnTo>
                    <a:pt x="259" y="1321"/>
                  </a:lnTo>
                  <a:lnTo>
                    <a:pt x="180" y="1212"/>
                  </a:lnTo>
                  <a:lnTo>
                    <a:pt x="169" y="1202"/>
                  </a:lnTo>
                  <a:cubicBezTo>
                    <a:pt x="169" y="1192"/>
                    <a:pt x="180" y="1192"/>
                    <a:pt x="180" y="1182"/>
                  </a:cubicBezTo>
                  <a:lnTo>
                    <a:pt x="219" y="1152"/>
                  </a:lnTo>
                  <a:cubicBezTo>
                    <a:pt x="378" y="993"/>
                    <a:pt x="507" y="815"/>
                    <a:pt x="656" y="656"/>
                  </a:cubicBezTo>
                  <a:cubicBezTo>
                    <a:pt x="795" y="487"/>
                    <a:pt x="944" y="328"/>
                    <a:pt x="1063" y="140"/>
                  </a:cubicBezTo>
                  <a:lnTo>
                    <a:pt x="8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7" name="Google Shape;13477;p32"/>
            <p:cNvSpPr/>
            <p:nvPr/>
          </p:nvSpPr>
          <p:spPr>
            <a:xfrm>
              <a:off x="1523350" y="2656150"/>
              <a:ext cx="109750" cy="67375"/>
            </a:xfrm>
            <a:custGeom>
              <a:avLst/>
              <a:gdLst/>
              <a:ahLst/>
              <a:cxnLst/>
              <a:rect l="l" t="t" r="r" b="b"/>
              <a:pathLst>
                <a:path w="4390" h="2695" extrusionOk="0">
                  <a:moveTo>
                    <a:pt x="1364" y="1"/>
                  </a:moveTo>
                  <a:cubicBezTo>
                    <a:pt x="1354" y="1"/>
                    <a:pt x="1338" y="15"/>
                    <a:pt x="1321" y="23"/>
                  </a:cubicBezTo>
                  <a:lnTo>
                    <a:pt x="1212" y="73"/>
                  </a:lnTo>
                  <a:cubicBezTo>
                    <a:pt x="1013" y="152"/>
                    <a:pt x="815" y="252"/>
                    <a:pt x="616" y="331"/>
                  </a:cubicBezTo>
                  <a:cubicBezTo>
                    <a:pt x="408" y="400"/>
                    <a:pt x="199" y="470"/>
                    <a:pt x="0" y="539"/>
                  </a:cubicBezTo>
                  <a:lnTo>
                    <a:pt x="80" y="758"/>
                  </a:lnTo>
                  <a:cubicBezTo>
                    <a:pt x="289" y="669"/>
                    <a:pt x="487" y="589"/>
                    <a:pt x="686" y="500"/>
                  </a:cubicBezTo>
                  <a:cubicBezTo>
                    <a:pt x="885" y="400"/>
                    <a:pt x="1083" y="291"/>
                    <a:pt x="1271" y="192"/>
                  </a:cubicBezTo>
                  <a:lnTo>
                    <a:pt x="1321" y="162"/>
                  </a:lnTo>
                  <a:lnTo>
                    <a:pt x="1331" y="162"/>
                  </a:lnTo>
                  <a:lnTo>
                    <a:pt x="1341" y="172"/>
                  </a:lnTo>
                  <a:lnTo>
                    <a:pt x="1430" y="272"/>
                  </a:lnTo>
                  <a:lnTo>
                    <a:pt x="1639" y="530"/>
                  </a:lnTo>
                  <a:lnTo>
                    <a:pt x="1858" y="788"/>
                  </a:lnTo>
                  <a:cubicBezTo>
                    <a:pt x="1927" y="877"/>
                    <a:pt x="2016" y="947"/>
                    <a:pt x="2096" y="1026"/>
                  </a:cubicBezTo>
                  <a:lnTo>
                    <a:pt x="2334" y="1264"/>
                  </a:lnTo>
                  <a:cubicBezTo>
                    <a:pt x="2453" y="1373"/>
                    <a:pt x="2572" y="1492"/>
                    <a:pt x="2572" y="1492"/>
                  </a:cubicBezTo>
                  <a:cubicBezTo>
                    <a:pt x="2741" y="1631"/>
                    <a:pt x="2910" y="1770"/>
                    <a:pt x="3089" y="1909"/>
                  </a:cubicBezTo>
                  <a:cubicBezTo>
                    <a:pt x="3426" y="2198"/>
                    <a:pt x="3804" y="2436"/>
                    <a:pt x="4171" y="2694"/>
                  </a:cubicBezTo>
                  <a:lnTo>
                    <a:pt x="4389" y="2456"/>
                  </a:lnTo>
                  <a:cubicBezTo>
                    <a:pt x="3982" y="2247"/>
                    <a:pt x="3565" y="2039"/>
                    <a:pt x="3208" y="1781"/>
                  </a:cubicBezTo>
                  <a:cubicBezTo>
                    <a:pt x="3019" y="1662"/>
                    <a:pt x="2840" y="1532"/>
                    <a:pt x="2661" y="1393"/>
                  </a:cubicBezTo>
                  <a:cubicBezTo>
                    <a:pt x="2661" y="1393"/>
                    <a:pt x="2542" y="1284"/>
                    <a:pt x="2414" y="1175"/>
                  </a:cubicBezTo>
                  <a:lnTo>
                    <a:pt x="2175" y="956"/>
                  </a:lnTo>
                  <a:cubicBezTo>
                    <a:pt x="2096" y="877"/>
                    <a:pt x="2016" y="808"/>
                    <a:pt x="1947" y="718"/>
                  </a:cubicBezTo>
                  <a:lnTo>
                    <a:pt x="1738" y="460"/>
                  </a:lnTo>
                  <a:lnTo>
                    <a:pt x="1530" y="202"/>
                  </a:lnTo>
                  <a:lnTo>
                    <a:pt x="1410" y="53"/>
                  </a:lnTo>
                  <a:lnTo>
                    <a:pt x="1371" y="3"/>
                  </a:lnTo>
                  <a:cubicBezTo>
                    <a:pt x="1369" y="1"/>
                    <a:pt x="1367" y="1"/>
                    <a:pt x="136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32"/>
            <p:cNvSpPr/>
            <p:nvPr/>
          </p:nvSpPr>
          <p:spPr>
            <a:xfrm>
              <a:off x="1500500" y="2545775"/>
              <a:ext cx="90400" cy="71500"/>
            </a:xfrm>
            <a:custGeom>
              <a:avLst/>
              <a:gdLst/>
              <a:ahLst/>
              <a:cxnLst/>
              <a:rect l="l" t="t" r="r" b="b"/>
              <a:pathLst>
                <a:path w="3616" h="2860" extrusionOk="0">
                  <a:moveTo>
                    <a:pt x="3417" y="0"/>
                  </a:moveTo>
                  <a:cubicBezTo>
                    <a:pt x="3337" y="159"/>
                    <a:pt x="3208" y="298"/>
                    <a:pt x="3099" y="437"/>
                  </a:cubicBezTo>
                  <a:cubicBezTo>
                    <a:pt x="2990" y="585"/>
                    <a:pt x="2891" y="735"/>
                    <a:pt x="2752" y="863"/>
                  </a:cubicBezTo>
                  <a:lnTo>
                    <a:pt x="2364" y="1261"/>
                  </a:lnTo>
                  <a:lnTo>
                    <a:pt x="1938" y="1609"/>
                  </a:lnTo>
                  <a:cubicBezTo>
                    <a:pt x="1799" y="1728"/>
                    <a:pt x="1640" y="1817"/>
                    <a:pt x="1481" y="1916"/>
                  </a:cubicBezTo>
                  <a:cubicBezTo>
                    <a:pt x="1322" y="2015"/>
                    <a:pt x="1173" y="2125"/>
                    <a:pt x="1004" y="2194"/>
                  </a:cubicBezTo>
                  <a:cubicBezTo>
                    <a:pt x="835" y="2273"/>
                    <a:pt x="676" y="2353"/>
                    <a:pt x="508" y="2432"/>
                  </a:cubicBezTo>
                  <a:cubicBezTo>
                    <a:pt x="508" y="2432"/>
                    <a:pt x="448" y="2452"/>
                    <a:pt x="378" y="2482"/>
                  </a:cubicBezTo>
                  <a:cubicBezTo>
                    <a:pt x="319" y="2502"/>
                    <a:pt x="250" y="2522"/>
                    <a:pt x="250" y="2522"/>
                  </a:cubicBezTo>
                  <a:cubicBezTo>
                    <a:pt x="210" y="2532"/>
                    <a:pt x="170" y="2551"/>
                    <a:pt x="120" y="2571"/>
                  </a:cubicBezTo>
                  <a:lnTo>
                    <a:pt x="1" y="2621"/>
                  </a:lnTo>
                  <a:lnTo>
                    <a:pt x="100" y="2860"/>
                  </a:lnTo>
                  <a:lnTo>
                    <a:pt x="219" y="2780"/>
                  </a:lnTo>
                  <a:lnTo>
                    <a:pt x="339" y="2721"/>
                  </a:lnTo>
                  <a:cubicBezTo>
                    <a:pt x="339" y="2721"/>
                    <a:pt x="398" y="2690"/>
                    <a:pt x="468" y="2661"/>
                  </a:cubicBezTo>
                  <a:lnTo>
                    <a:pt x="587" y="2601"/>
                  </a:lnTo>
                  <a:cubicBezTo>
                    <a:pt x="746" y="2502"/>
                    <a:pt x="914" y="2412"/>
                    <a:pt x="1073" y="2313"/>
                  </a:cubicBezTo>
                  <a:cubicBezTo>
                    <a:pt x="1242" y="2234"/>
                    <a:pt x="1381" y="2115"/>
                    <a:pt x="1540" y="2015"/>
                  </a:cubicBezTo>
                  <a:cubicBezTo>
                    <a:pt x="1699" y="1906"/>
                    <a:pt x="1858" y="1817"/>
                    <a:pt x="1997" y="1688"/>
                  </a:cubicBezTo>
                  <a:cubicBezTo>
                    <a:pt x="2146" y="1569"/>
                    <a:pt x="2295" y="1450"/>
                    <a:pt x="2444" y="1340"/>
                  </a:cubicBezTo>
                  <a:cubicBezTo>
                    <a:pt x="2573" y="1211"/>
                    <a:pt x="2712" y="1082"/>
                    <a:pt x="2851" y="963"/>
                  </a:cubicBezTo>
                  <a:cubicBezTo>
                    <a:pt x="3000" y="844"/>
                    <a:pt x="3119" y="695"/>
                    <a:pt x="3248" y="556"/>
                  </a:cubicBezTo>
                  <a:cubicBezTo>
                    <a:pt x="3367" y="417"/>
                    <a:pt x="3506" y="298"/>
                    <a:pt x="3615" y="139"/>
                  </a:cubicBezTo>
                  <a:lnTo>
                    <a:pt x="341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32"/>
            <p:cNvSpPr/>
            <p:nvPr/>
          </p:nvSpPr>
          <p:spPr>
            <a:xfrm>
              <a:off x="1492325" y="2532350"/>
              <a:ext cx="79950" cy="63325"/>
            </a:xfrm>
            <a:custGeom>
              <a:avLst/>
              <a:gdLst/>
              <a:ahLst/>
              <a:cxnLst/>
              <a:rect l="l" t="t" r="r" b="b"/>
              <a:pathLst>
                <a:path w="3198" h="2533" extrusionOk="0">
                  <a:moveTo>
                    <a:pt x="3009" y="1"/>
                  </a:moveTo>
                  <a:cubicBezTo>
                    <a:pt x="2929" y="140"/>
                    <a:pt x="2821" y="249"/>
                    <a:pt x="2721" y="378"/>
                  </a:cubicBezTo>
                  <a:cubicBezTo>
                    <a:pt x="2622" y="507"/>
                    <a:pt x="2543" y="646"/>
                    <a:pt x="2423" y="755"/>
                  </a:cubicBezTo>
                  <a:lnTo>
                    <a:pt x="2086" y="1113"/>
                  </a:lnTo>
                  <a:lnTo>
                    <a:pt x="1698" y="1411"/>
                  </a:lnTo>
                  <a:cubicBezTo>
                    <a:pt x="1579" y="1530"/>
                    <a:pt x="1440" y="1599"/>
                    <a:pt x="1301" y="1689"/>
                  </a:cubicBezTo>
                  <a:cubicBezTo>
                    <a:pt x="1162" y="1768"/>
                    <a:pt x="1033" y="1877"/>
                    <a:pt x="874" y="1927"/>
                  </a:cubicBezTo>
                  <a:cubicBezTo>
                    <a:pt x="735" y="1996"/>
                    <a:pt x="586" y="2066"/>
                    <a:pt x="447" y="2135"/>
                  </a:cubicBezTo>
                  <a:lnTo>
                    <a:pt x="328" y="2175"/>
                  </a:lnTo>
                  <a:cubicBezTo>
                    <a:pt x="268" y="2195"/>
                    <a:pt x="219" y="2215"/>
                    <a:pt x="219" y="2215"/>
                  </a:cubicBezTo>
                  <a:cubicBezTo>
                    <a:pt x="179" y="2225"/>
                    <a:pt x="140" y="2245"/>
                    <a:pt x="100" y="2254"/>
                  </a:cubicBezTo>
                  <a:lnTo>
                    <a:pt x="1" y="2304"/>
                  </a:lnTo>
                  <a:lnTo>
                    <a:pt x="90" y="2532"/>
                  </a:lnTo>
                  <a:lnTo>
                    <a:pt x="199" y="2473"/>
                  </a:lnTo>
                  <a:cubicBezTo>
                    <a:pt x="229" y="2453"/>
                    <a:pt x="268" y="2424"/>
                    <a:pt x="308" y="2413"/>
                  </a:cubicBezTo>
                  <a:cubicBezTo>
                    <a:pt x="308" y="2413"/>
                    <a:pt x="358" y="2384"/>
                    <a:pt x="418" y="2354"/>
                  </a:cubicBezTo>
                  <a:cubicBezTo>
                    <a:pt x="467" y="2334"/>
                    <a:pt x="527" y="2304"/>
                    <a:pt x="527" y="2304"/>
                  </a:cubicBezTo>
                  <a:cubicBezTo>
                    <a:pt x="666" y="2215"/>
                    <a:pt x="805" y="2135"/>
                    <a:pt x="944" y="2056"/>
                  </a:cubicBezTo>
                  <a:cubicBezTo>
                    <a:pt x="1093" y="1987"/>
                    <a:pt x="1222" y="1868"/>
                    <a:pt x="1361" y="1778"/>
                  </a:cubicBezTo>
                  <a:cubicBezTo>
                    <a:pt x="1500" y="1689"/>
                    <a:pt x="1639" y="1609"/>
                    <a:pt x="1768" y="1500"/>
                  </a:cubicBezTo>
                  <a:cubicBezTo>
                    <a:pt x="1887" y="1391"/>
                    <a:pt x="2026" y="1292"/>
                    <a:pt x="2155" y="1192"/>
                  </a:cubicBezTo>
                  <a:cubicBezTo>
                    <a:pt x="2274" y="1073"/>
                    <a:pt x="2393" y="964"/>
                    <a:pt x="2523" y="855"/>
                  </a:cubicBezTo>
                  <a:cubicBezTo>
                    <a:pt x="2651" y="755"/>
                    <a:pt x="2751" y="626"/>
                    <a:pt x="2870" y="507"/>
                  </a:cubicBezTo>
                  <a:cubicBezTo>
                    <a:pt x="2979" y="378"/>
                    <a:pt x="3108" y="269"/>
                    <a:pt x="3198" y="140"/>
                  </a:cubicBezTo>
                  <a:lnTo>
                    <a:pt x="30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32"/>
            <p:cNvSpPr/>
            <p:nvPr/>
          </p:nvSpPr>
          <p:spPr>
            <a:xfrm>
              <a:off x="1629600" y="2696925"/>
              <a:ext cx="32275" cy="26825"/>
            </a:xfrm>
            <a:custGeom>
              <a:avLst/>
              <a:gdLst/>
              <a:ahLst/>
              <a:cxnLst/>
              <a:rect l="l" t="t" r="r" b="b"/>
              <a:pathLst>
                <a:path w="1291" h="1073" extrusionOk="0">
                  <a:moveTo>
                    <a:pt x="1053" y="0"/>
                  </a:moveTo>
                  <a:cubicBezTo>
                    <a:pt x="1013" y="31"/>
                    <a:pt x="1013" y="70"/>
                    <a:pt x="973" y="120"/>
                  </a:cubicBezTo>
                  <a:cubicBezTo>
                    <a:pt x="944" y="159"/>
                    <a:pt x="904" y="199"/>
                    <a:pt x="864" y="249"/>
                  </a:cubicBezTo>
                  <a:cubicBezTo>
                    <a:pt x="775" y="329"/>
                    <a:pt x="686" y="408"/>
                    <a:pt x="586" y="487"/>
                  </a:cubicBezTo>
                  <a:cubicBezTo>
                    <a:pt x="487" y="576"/>
                    <a:pt x="397" y="646"/>
                    <a:pt x="298" y="706"/>
                  </a:cubicBezTo>
                  <a:cubicBezTo>
                    <a:pt x="249" y="735"/>
                    <a:pt x="189" y="755"/>
                    <a:pt x="139" y="775"/>
                  </a:cubicBezTo>
                  <a:cubicBezTo>
                    <a:pt x="90" y="785"/>
                    <a:pt x="40" y="795"/>
                    <a:pt x="0" y="795"/>
                  </a:cubicBezTo>
                  <a:lnTo>
                    <a:pt x="30" y="1073"/>
                  </a:lnTo>
                  <a:cubicBezTo>
                    <a:pt x="99" y="1033"/>
                    <a:pt x="169" y="993"/>
                    <a:pt x="219" y="954"/>
                  </a:cubicBezTo>
                  <a:lnTo>
                    <a:pt x="377" y="825"/>
                  </a:lnTo>
                  <a:cubicBezTo>
                    <a:pt x="477" y="746"/>
                    <a:pt x="566" y="646"/>
                    <a:pt x="655" y="576"/>
                  </a:cubicBezTo>
                  <a:cubicBezTo>
                    <a:pt x="745" y="497"/>
                    <a:pt x="854" y="428"/>
                    <a:pt x="953" y="358"/>
                  </a:cubicBezTo>
                  <a:cubicBezTo>
                    <a:pt x="1013" y="318"/>
                    <a:pt x="1063" y="289"/>
                    <a:pt x="1122" y="249"/>
                  </a:cubicBezTo>
                  <a:cubicBezTo>
                    <a:pt x="1172" y="209"/>
                    <a:pt x="1251" y="150"/>
                    <a:pt x="1291" y="90"/>
                  </a:cubicBezTo>
                  <a:lnTo>
                    <a:pt x="105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32"/>
            <p:cNvSpPr/>
            <p:nvPr/>
          </p:nvSpPr>
          <p:spPr>
            <a:xfrm>
              <a:off x="1546175" y="2588450"/>
              <a:ext cx="41725" cy="48675"/>
            </a:xfrm>
            <a:custGeom>
              <a:avLst/>
              <a:gdLst/>
              <a:ahLst/>
              <a:cxnLst/>
              <a:rect l="l" t="t" r="r" b="b"/>
              <a:pathLst>
                <a:path w="1669" h="1947" extrusionOk="0">
                  <a:moveTo>
                    <a:pt x="934" y="80"/>
                  </a:moveTo>
                  <a:cubicBezTo>
                    <a:pt x="934" y="80"/>
                    <a:pt x="934" y="81"/>
                    <a:pt x="934" y="81"/>
                  </a:cubicBezTo>
                  <a:lnTo>
                    <a:pt x="934" y="81"/>
                  </a:lnTo>
                  <a:cubicBezTo>
                    <a:pt x="934" y="81"/>
                    <a:pt x="934" y="80"/>
                    <a:pt x="934" y="80"/>
                  </a:cubicBezTo>
                  <a:close/>
                  <a:moveTo>
                    <a:pt x="1036" y="307"/>
                  </a:moveTo>
                  <a:lnTo>
                    <a:pt x="1036" y="307"/>
                  </a:lnTo>
                  <a:cubicBezTo>
                    <a:pt x="1086" y="425"/>
                    <a:pt x="1135" y="545"/>
                    <a:pt x="1183" y="666"/>
                  </a:cubicBezTo>
                  <a:lnTo>
                    <a:pt x="1302" y="964"/>
                  </a:lnTo>
                  <a:lnTo>
                    <a:pt x="1391" y="1281"/>
                  </a:lnTo>
                  <a:lnTo>
                    <a:pt x="1481" y="1599"/>
                  </a:lnTo>
                  <a:lnTo>
                    <a:pt x="1510" y="1718"/>
                  </a:lnTo>
                  <a:lnTo>
                    <a:pt x="1520" y="1758"/>
                  </a:lnTo>
                  <a:lnTo>
                    <a:pt x="1530" y="1788"/>
                  </a:lnTo>
                  <a:lnTo>
                    <a:pt x="1501" y="1778"/>
                  </a:lnTo>
                  <a:cubicBezTo>
                    <a:pt x="1470" y="1778"/>
                    <a:pt x="1451" y="1758"/>
                    <a:pt x="1421" y="1748"/>
                  </a:cubicBezTo>
                  <a:lnTo>
                    <a:pt x="1362" y="1718"/>
                  </a:lnTo>
                  <a:cubicBezTo>
                    <a:pt x="1342" y="1709"/>
                    <a:pt x="1312" y="1698"/>
                    <a:pt x="1292" y="1678"/>
                  </a:cubicBezTo>
                  <a:cubicBezTo>
                    <a:pt x="1203" y="1629"/>
                    <a:pt x="1113" y="1570"/>
                    <a:pt x="1024" y="1500"/>
                  </a:cubicBezTo>
                  <a:cubicBezTo>
                    <a:pt x="825" y="1361"/>
                    <a:pt x="636" y="1261"/>
                    <a:pt x="458" y="1142"/>
                  </a:cubicBezTo>
                  <a:lnTo>
                    <a:pt x="239" y="983"/>
                  </a:lnTo>
                  <a:cubicBezTo>
                    <a:pt x="230" y="974"/>
                    <a:pt x="210" y="974"/>
                    <a:pt x="210" y="964"/>
                  </a:cubicBezTo>
                  <a:lnTo>
                    <a:pt x="239" y="944"/>
                  </a:lnTo>
                  <a:lnTo>
                    <a:pt x="329" y="894"/>
                  </a:lnTo>
                  <a:cubicBezTo>
                    <a:pt x="398" y="835"/>
                    <a:pt x="488" y="795"/>
                    <a:pt x="557" y="736"/>
                  </a:cubicBezTo>
                  <a:lnTo>
                    <a:pt x="775" y="547"/>
                  </a:lnTo>
                  <a:cubicBezTo>
                    <a:pt x="862" y="466"/>
                    <a:pt x="953" y="389"/>
                    <a:pt x="1036" y="307"/>
                  </a:cubicBezTo>
                  <a:close/>
                  <a:moveTo>
                    <a:pt x="994" y="1"/>
                  </a:moveTo>
                  <a:cubicBezTo>
                    <a:pt x="976" y="28"/>
                    <a:pt x="957" y="55"/>
                    <a:pt x="937" y="81"/>
                  </a:cubicBezTo>
                  <a:lnTo>
                    <a:pt x="937" y="81"/>
                  </a:lnTo>
                  <a:cubicBezTo>
                    <a:pt x="937" y="81"/>
                    <a:pt x="936" y="81"/>
                    <a:pt x="936" y="81"/>
                  </a:cubicBezTo>
                  <a:cubicBezTo>
                    <a:pt x="935" y="81"/>
                    <a:pt x="935" y="81"/>
                    <a:pt x="934" y="81"/>
                  </a:cubicBezTo>
                  <a:lnTo>
                    <a:pt x="934" y="81"/>
                  </a:lnTo>
                  <a:cubicBezTo>
                    <a:pt x="935" y="81"/>
                    <a:pt x="935" y="82"/>
                    <a:pt x="936" y="83"/>
                  </a:cubicBezTo>
                  <a:lnTo>
                    <a:pt x="936" y="83"/>
                  </a:lnTo>
                  <a:cubicBezTo>
                    <a:pt x="849" y="198"/>
                    <a:pt x="751" y="303"/>
                    <a:pt x="647" y="408"/>
                  </a:cubicBezTo>
                  <a:lnTo>
                    <a:pt x="458" y="606"/>
                  </a:lnTo>
                  <a:cubicBezTo>
                    <a:pt x="389" y="676"/>
                    <a:pt x="319" y="716"/>
                    <a:pt x="239" y="775"/>
                  </a:cubicBezTo>
                  <a:lnTo>
                    <a:pt x="100" y="884"/>
                  </a:lnTo>
                  <a:lnTo>
                    <a:pt x="11" y="944"/>
                  </a:lnTo>
                  <a:lnTo>
                    <a:pt x="1" y="954"/>
                  </a:lnTo>
                  <a:lnTo>
                    <a:pt x="11" y="964"/>
                  </a:lnTo>
                  <a:lnTo>
                    <a:pt x="41" y="983"/>
                  </a:lnTo>
                  <a:lnTo>
                    <a:pt x="91" y="1014"/>
                  </a:lnTo>
                  <a:cubicBezTo>
                    <a:pt x="91" y="1014"/>
                    <a:pt x="170" y="1073"/>
                    <a:pt x="250" y="1122"/>
                  </a:cubicBezTo>
                  <a:lnTo>
                    <a:pt x="408" y="1222"/>
                  </a:lnTo>
                  <a:cubicBezTo>
                    <a:pt x="587" y="1341"/>
                    <a:pt x="786" y="1450"/>
                    <a:pt x="964" y="1579"/>
                  </a:cubicBezTo>
                  <a:cubicBezTo>
                    <a:pt x="1053" y="1639"/>
                    <a:pt x="1143" y="1709"/>
                    <a:pt x="1242" y="1778"/>
                  </a:cubicBezTo>
                  <a:cubicBezTo>
                    <a:pt x="1262" y="1788"/>
                    <a:pt x="1292" y="1808"/>
                    <a:pt x="1312" y="1817"/>
                  </a:cubicBezTo>
                  <a:lnTo>
                    <a:pt x="1401" y="1868"/>
                  </a:lnTo>
                  <a:cubicBezTo>
                    <a:pt x="1470" y="1887"/>
                    <a:pt x="1540" y="1917"/>
                    <a:pt x="1620" y="1937"/>
                  </a:cubicBezTo>
                  <a:lnTo>
                    <a:pt x="1669" y="1947"/>
                  </a:lnTo>
                  <a:cubicBezTo>
                    <a:pt x="1669" y="1937"/>
                    <a:pt x="1669" y="1917"/>
                    <a:pt x="1659" y="1897"/>
                  </a:cubicBezTo>
                  <a:lnTo>
                    <a:pt x="1640" y="1778"/>
                  </a:lnTo>
                  <a:lnTo>
                    <a:pt x="1600" y="1570"/>
                  </a:lnTo>
                  <a:lnTo>
                    <a:pt x="1530" y="1252"/>
                  </a:lnTo>
                  <a:lnTo>
                    <a:pt x="1451" y="934"/>
                  </a:lnTo>
                  <a:lnTo>
                    <a:pt x="1362" y="626"/>
                  </a:lnTo>
                  <a:cubicBezTo>
                    <a:pt x="1302" y="427"/>
                    <a:pt x="1223" y="209"/>
                    <a:pt x="1143" y="10"/>
                  </a:cubicBezTo>
                  <a:cubicBezTo>
                    <a:pt x="1143" y="10"/>
                    <a:pt x="1097" y="28"/>
                    <a:pt x="1048" y="46"/>
                  </a:cubicBezTo>
                  <a:lnTo>
                    <a:pt x="1048" y="46"/>
                  </a:lnTo>
                  <a:lnTo>
                    <a:pt x="99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32"/>
            <p:cNvSpPr/>
            <p:nvPr/>
          </p:nvSpPr>
          <p:spPr>
            <a:xfrm>
              <a:off x="1474700" y="2669625"/>
              <a:ext cx="50650" cy="110500"/>
            </a:xfrm>
            <a:custGeom>
              <a:avLst/>
              <a:gdLst/>
              <a:ahLst/>
              <a:cxnLst/>
              <a:rect l="l" t="t" r="r" b="b"/>
              <a:pathLst>
                <a:path w="2026" h="4420" extrusionOk="0">
                  <a:moveTo>
                    <a:pt x="1946" y="0"/>
                  </a:moveTo>
                  <a:cubicBezTo>
                    <a:pt x="1847" y="50"/>
                    <a:pt x="1748" y="100"/>
                    <a:pt x="1649" y="139"/>
                  </a:cubicBezTo>
                  <a:lnTo>
                    <a:pt x="1351" y="258"/>
                  </a:lnTo>
                  <a:cubicBezTo>
                    <a:pt x="1143" y="328"/>
                    <a:pt x="944" y="408"/>
                    <a:pt x="735" y="487"/>
                  </a:cubicBezTo>
                  <a:lnTo>
                    <a:pt x="616" y="507"/>
                  </a:lnTo>
                  <a:cubicBezTo>
                    <a:pt x="606" y="517"/>
                    <a:pt x="576" y="517"/>
                    <a:pt x="567" y="536"/>
                  </a:cubicBezTo>
                  <a:lnTo>
                    <a:pt x="567" y="596"/>
                  </a:lnTo>
                  <a:lnTo>
                    <a:pt x="587" y="785"/>
                  </a:lnTo>
                  <a:lnTo>
                    <a:pt x="606" y="1112"/>
                  </a:lnTo>
                  <a:lnTo>
                    <a:pt x="626" y="1440"/>
                  </a:lnTo>
                  <a:cubicBezTo>
                    <a:pt x="636" y="1549"/>
                    <a:pt x="616" y="1659"/>
                    <a:pt x="616" y="1768"/>
                  </a:cubicBezTo>
                  <a:cubicBezTo>
                    <a:pt x="616" y="1768"/>
                    <a:pt x="606" y="1937"/>
                    <a:pt x="587" y="2096"/>
                  </a:cubicBezTo>
                  <a:cubicBezTo>
                    <a:pt x="576" y="2264"/>
                    <a:pt x="556" y="2423"/>
                    <a:pt x="556" y="2423"/>
                  </a:cubicBezTo>
                  <a:cubicBezTo>
                    <a:pt x="517" y="2641"/>
                    <a:pt x="467" y="2870"/>
                    <a:pt x="417" y="3089"/>
                  </a:cubicBezTo>
                  <a:cubicBezTo>
                    <a:pt x="378" y="3307"/>
                    <a:pt x="309" y="3525"/>
                    <a:pt x="239" y="3744"/>
                  </a:cubicBezTo>
                  <a:cubicBezTo>
                    <a:pt x="159" y="3962"/>
                    <a:pt x="80" y="4170"/>
                    <a:pt x="0" y="4379"/>
                  </a:cubicBezTo>
                  <a:lnTo>
                    <a:pt x="159" y="4399"/>
                  </a:lnTo>
                  <a:cubicBezTo>
                    <a:pt x="239" y="4409"/>
                    <a:pt x="328" y="4419"/>
                    <a:pt x="328" y="4419"/>
                  </a:cubicBezTo>
                  <a:cubicBezTo>
                    <a:pt x="417" y="3982"/>
                    <a:pt x="527" y="3545"/>
                    <a:pt x="587" y="3098"/>
                  </a:cubicBezTo>
                  <a:cubicBezTo>
                    <a:pt x="626" y="2870"/>
                    <a:pt x="656" y="2652"/>
                    <a:pt x="686" y="2433"/>
                  </a:cubicBezTo>
                  <a:lnTo>
                    <a:pt x="706" y="2096"/>
                  </a:lnTo>
                  <a:cubicBezTo>
                    <a:pt x="715" y="1937"/>
                    <a:pt x="726" y="1768"/>
                    <a:pt x="726" y="1768"/>
                  </a:cubicBezTo>
                  <a:cubicBezTo>
                    <a:pt x="735" y="1659"/>
                    <a:pt x="745" y="1549"/>
                    <a:pt x="745" y="1440"/>
                  </a:cubicBezTo>
                  <a:lnTo>
                    <a:pt x="726" y="1112"/>
                  </a:lnTo>
                  <a:lnTo>
                    <a:pt x="715" y="775"/>
                  </a:lnTo>
                  <a:lnTo>
                    <a:pt x="706" y="646"/>
                  </a:lnTo>
                  <a:lnTo>
                    <a:pt x="706" y="626"/>
                  </a:lnTo>
                  <a:lnTo>
                    <a:pt x="726" y="626"/>
                  </a:lnTo>
                  <a:lnTo>
                    <a:pt x="765" y="616"/>
                  </a:lnTo>
                  <a:cubicBezTo>
                    <a:pt x="984" y="556"/>
                    <a:pt x="1192" y="497"/>
                    <a:pt x="1401" y="428"/>
                  </a:cubicBezTo>
                  <a:lnTo>
                    <a:pt x="1718" y="338"/>
                  </a:lnTo>
                  <a:cubicBezTo>
                    <a:pt x="1827" y="298"/>
                    <a:pt x="1927" y="258"/>
                    <a:pt x="2026" y="219"/>
                  </a:cubicBezTo>
                  <a:lnTo>
                    <a:pt x="194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32"/>
            <p:cNvSpPr/>
            <p:nvPr/>
          </p:nvSpPr>
          <p:spPr>
            <a:xfrm>
              <a:off x="1379875" y="2681525"/>
              <a:ext cx="67550" cy="102075"/>
            </a:xfrm>
            <a:custGeom>
              <a:avLst/>
              <a:gdLst/>
              <a:ahLst/>
              <a:cxnLst/>
              <a:rect l="l" t="t" r="r" b="b"/>
              <a:pathLst>
                <a:path w="2702" h="4083" extrusionOk="0">
                  <a:moveTo>
                    <a:pt x="50" y="1"/>
                  </a:moveTo>
                  <a:lnTo>
                    <a:pt x="0" y="230"/>
                  </a:lnTo>
                  <a:cubicBezTo>
                    <a:pt x="428" y="338"/>
                    <a:pt x="874" y="358"/>
                    <a:pt x="1311" y="408"/>
                  </a:cubicBezTo>
                  <a:lnTo>
                    <a:pt x="1361" y="408"/>
                  </a:lnTo>
                  <a:cubicBezTo>
                    <a:pt x="1361" y="413"/>
                    <a:pt x="1363" y="413"/>
                    <a:pt x="1367" y="413"/>
                  </a:cubicBezTo>
                  <a:cubicBezTo>
                    <a:pt x="1371" y="413"/>
                    <a:pt x="1376" y="413"/>
                    <a:pt x="1381" y="418"/>
                  </a:cubicBezTo>
                  <a:lnTo>
                    <a:pt x="1381" y="438"/>
                  </a:lnTo>
                  <a:lnTo>
                    <a:pt x="1390" y="567"/>
                  </a:lnTo>
                  <a:lnTo>
                    <a:pt x="1430" y="894"/>
                  </a:lnTo>
                  <a:lnTo>
                    <a:pt x="1480" y="1223"/>
                  </a:lnTo>
                  <a:cubicBezTo>
                    <a:pt x="1490" y="1331"/>
                    <a:pt x="1520" y="1441"/>
                    <a:pt x="1540" y="1550"/>
                  </a:cubicBezTo>
                  <a:lnTo>
                    <a:pt x="1619" y="1868"/>
                  </a:lnTo>
                  <a:cubicBezTo>
                    <a:pt x="1659" y="2026"/>
                    <a:pt x="1699" y="2196"/>
                    <a:pt x="1699" y="2196"/>
                  </a:cubicBezTo>
                  <a:cubicBezTo>
                    <a:pt x="1768" y="2404"/>
                    <a:pt x="1838" y="2613"/>
                    <a:pt x="1907" y="2831"/>
                  </a:cubicBezTo>
                  <a:cubicBezTo>
                    <a:pt x="2036" y="3258"/>
                    <a:pt x="2225" y="3665"/>
                    <a:pt x="2383" y="4082"/>
                  </a:cubicBezTo>
                  <a:lnTo>
                    <a:pt x="2542" y="4042"/>
                  </a:lnTo>
                  <a:lnTo>
                    <a:pt x="2701" y="4003"/>
                  </a:lnTo>
                  <a:cubicBezTo>
                    <a:pt x="2463" y="3606"/>
                    <a:pt x="2235" y="3198"/>
                    <a:pt x="2066" y="2791"/>
                  </a:cubicBezTo>
                  <a:cubicBezTo>
                    <a:pt x="1977" y="2582"/>
                    <a:pt x="1897" y="2374"/>
                    <a:pt x="1827" y="2165"/>
                  </a:cubicBezTo>
                  <a:cubicBezTo>
                    <a:pt x="1827" y="2165"/>
                    <a:pt x="1778" y="2007"/>
                    <a:pt x="1738" y="1848"/>
                  </a:cubicBezTo>
                  <a:lnTo>
                    <a:pt x="1659" y="1530"/>
                  </a:lnTo>
                  <a:cubicBezTo>
                    <a:pt x="1629" y="1421"/>
                    <a:pt x="1599" y="1312"/>
                    <a:pt x="1589" y="1203"/>
                  </a:cubicBezTo>
                  <a:lnTo>
                    <a:pt x="1549" y="885"/>
                  </a:lnTo>
                  <a:lnTo>
                    <a:pt x="1520" y="557"/>
                  </a:lnTo>
                  <a:lnTo>
                    <a:pt x="1500" y="369"/>
                  </a:lnTo>
                  <a:lnTo>
                    <a:pt x="1500" y="299"/>
                  </a:lnTo>
                  <a:cubicBezTo>
                    <a:pt x="1495" y="294"/>
                    <a:pt x="1485" y="294"/>
                    <a:pt x="1474" y="294"/>
                  </a:cubicBezTo>
                  <a:cubicBezTo>
                    <a:pt x="1463" y="294"/>
                    <a:pt x="1450" y="294"/>
                    <a:pt x="1441" y="289"/>
                  </a:cubicBezTo>
                  <a:lnTo>
                    <a:pt x="1321" y="269"/>
                  </a:lnTo>
                  <a:cubicBezTo>
                    <a:pt x="894" y="190"/>
                    <a:pt x="457" y="140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32"/>
            <p:cNvSpPr/>
            <p:nvPr/>
          </p:nvSpPr>
          <p:spPr>
            <a:xfrm>
              <a:off x="1392275" y="2611525"/>
              <a:ext cx="110500" cy="17175"/>
            </a:xfrm>
            <a:custGeom>
              <a:avLst/>
              <a:gdLst/>
              <a:ahLst/>
              <a:cxnLst/>
              <a:rect l="l" t="t" r="r" b="b"/>
              <a:pathLst>
                <a:path w="4420" h="687" extrusionOk="0">
                  <a:moveTo>
                    <a:pt x="4340" y="1"/>
                  </a:moveTo>
                  <a:cubicBezTo>
                    <a:pt x="4251" y="31"/>
                    <a:pt x="4171" y="80"/>
                    <a:pt x="4092" y="110"/>
                  </a:cubicBezTo>
                  <a:lnTo>
                    <a:pt x="3833" y="199"/>
                  </a:lnTo>
                  <a:lnTo>
                    <a:pt x="3575" y="289"/>
                  </a:lnTo>
                  <a:cubicBezTo>
                    <a:pt x="3486" y="319"/>
                    <a:pt x="3407" y="349"/>
                    <a:pt x="3317" y="369"/>
                  </a:cubicBezTo>
                  <a:lnTo>
                    <a:pt x="2771" y="488"/>
                  </a:lnTo>
                  <a:cubicBezTo>
                    <a:pt x="2692" y="508"/>
                    <a:pt x="2593" y="508"/>
                    <a:pt x="2503" y="517"/>
                  </a:cubicBezTo>
                  <a:lnTo>
                    <a:pt x="2225" y="547"/>
                  </a:lnTo>
                  <a:lnTo>
                    <a:pt x="1947" y="567"/>
                  </a:lnTo>
                  <a:cubicBezTo>
                    <a:pt x="1917" y="570"/>
                    <a:pt x="1888" y="571"/>
                    <a:pt x="1858" y="571"/>
                  </a:cubicBezTo>
                  <a:cubicBezTo>
                    <a:pt x="1798" y="571"/>
                    <a:pt x="1739" y="567"/>
                    <a:pt x="1679" y="567"/>
                  </a:cubicBezTo>
                  <a:lnTo>
                    <a:pt x="1123" y="547"/>
                  </a:lnTo>
                  <a:cubicBezTo>
                    <a:pt x="945" y="517"/>
                    <a:pt x="755" y="488"/>
                    <a:pt x="577" y="458"/>
                  </a:cubicBezTo>
                  <a:cubicBezTo>
                    <a:pt x="577" y="458"/>
                    <a:pt x="508" y="448"/>
                    <a:pt x="448" y="438"/>
                  </a:cubicBezTo>
                  <a:cubicBezTo>
                    <a:pt x="408" y="428"/>
                    <a:pt x="378" y="428"/>
                    <a:pt x="349" y="428"/>
                  </a:cubicBezTo>
                  <a:lnTo>
                    <a:pt x="309" y="408"/>
                  </a:lnTo>
                  <a:cubicBezTo>
                    <a:pt x="269" y="398"/>
                    <a:pt x="219" y="388"/>
                    <a:pt x="170" y="378"/>
                  </a:cubicBezTo>
                  <a:lnTo>
                    <a:pt x="51" y="349"/>
                  </a:lnTo>
                  <a:lnTo>
                    <a:pt x="1" y="597"/>
                  </a:lnTo>
                  <a:lnTo>
                    <a:pt x="140" y="616"/>
                  </a:lnTo>
                  <a:cubicBezTo>
                    <a:pt x="190" y="616"/>
                    <a:pt x="230" y="616"/>
                    <a:pt x="279" y="627"/>
                  </a:cubicBezTo>
                  <a:cubicBezTo>
                    <a:pt x="279" y="627"/>
                    <a:pt x="299" y="627"/>
                    <a:pt x="319" y="636"/>
                  </a:cubicBezTo>
                  <a:lnTo>
                    <a:pt x="418" y="636"/>
                  </a:lnTo>
                  <a:cubicBezTo>
                    <a:pt x="488" y="636"/>
                    <a:pt x="557" y="647"/>
                    <a:pt x="557" y="647"/>
                  </a:cubicBezTo>
                  <a:cubicBezTo>
                    <a:pt x="746" y="656"/>
                    <a:pt x="925" y="667"/>
                    <a:pt x="1113" y="686"/>
                  </a:cubicBezTo>
                  <a:cubicBezTo>
                    <a:pt x="1302" y="676"/>
                    <a:pt x="1490" y="676"/>
                    <a:pt x="1679" y="676"/>
                  </a:cubicBezTo>
                  <a:lnTo>
                    <a:pt x="1957" y="676"/>
                  </a:lnTo>
                  <a:lnTo>
                    <a:pt x="2235" y="647"/>
                  </a:lnTo>
                  <a:lnTo>
                    <a:pt x="2513" y="627"/>
                  </a:lnTo>
                  <a:cubicBezTo>
                    <a:pt x="2613" y="616"/>
                    <a:pt x="2702" y="616"/>
                    <a:pt x="2791" y="597"/>
                  </a:cubicBezTo>
                  <a:cubicBezTo>
                    <a:pt x="2980" y="557"/>
                    <a:pt x="3158" y="527"/>
                    <a:pt x="3347" y="497"/>
                  </a:cubicBezTo>
                  <a:cubicBezTo>
                    <a:pt x="3436" y="488"/>
                    <a:pt x="3526" y="468"/>
                    <a:pt x="3615" y="448"/>
                  </a:cubicBezTo>
                  <a:lnTo>
                    <a:pt x="3884" y="378"/>
                  </a:lnTo>
                  <a:lnTo>
                    <a:pt x="4162" y="309"/>
                  </a:lnTo>
                  <a:cubicBezTo>
                    <a:pt x="4251" y="289"/>
                    <a:pt x="4330" y="249"/>
                    <a:pt x="4420" y="219"/>
                  </a:cubicBezTo>
                  <a:lnTo>
                    <a:pt x="43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32"/>
            <p:cNvSpPr/>
            <p:nvPr/>
          </p:nvSpPr>
          <p:spPr>
            <a:xfrm>
              <a:off x="1396750" y="2589950"/>
              <a:ext cx="97825" cy="15650"/>
            </a:xfrm>
            <a:custGeom>
              <a:avLst/>
              <a:gdLst/>
              <a:ahLst/>
              <a:cxnLst/>
              <a:rect l="l" t="t" r="r" b="b"/>
              <a:pathLst>
                <a:path w="3913" h="626" extrusionOk="0">
                  <a:moveTo>
                    <a:pt x="3824" y="0"/>
                  </a:moveTo>
                  <a:cubicBezTo>
                    <a:pt x="3754" y="40"/>
                    <a:pt x="3685" y="80"/>
                    <a:pt x="3605" y="100"/>
                  </a:cubicBezTo>
                  <a:lnTo>
                    <a:pt x="3376" y="179"/>
                  </a:lnTo>
                  <a:lnTo>
                    <a:pt x="3158" y="259"/>
                  </a:lnTo>
                  <a:cubicBezTo>
                    <a:pt x="3079" y="288"/>
                    <a:pt x="3010" y="318"/>
                    <a:pt x="2930" y="328"/>
                  </a:cubicBezTo>
                  <a:lnTo>
                    <a:pt x="2453" y="437"/>
                  </a:lnTo>
                  <a:cubicBezTo>
                    <a:pt x="2374" y="457"/>
                    <a:pt x="2295" y="457"/>
                    <a:pt x="2215" y="467"/>
                  </a:cubicBezTo>
                  <a:lnTo>
                    <a:pt x="1967" y="487"/>
                  </a:lnTo>
                  <a:lnTo>
                    <a:pt x="1728" y="517"/>
                  </a:lnTo>
                  <a:cubicBezTo>
                    <a:pt x="1649" y="517"/>
                    <a:pt x="1569" y="506"/>
                    <a:pt x="1480" y="506"/>
                  </a:cubicBezTo>
                  <a:lnTo>
                    <a:pt x="994" y="487"/>
                  </a:lnTo>
                  <a:cubicBezTo>
                    <a:pt x="835" y="457"/>
                    <a:pt x="676" y="427"/>
                    <a:pt x="517" y="407"/>
                  </a:cubicBezTo>
                  <a:lnTo>
                    <a:pt x="398" y="387"/>
                  </a:lnTo>
                  <a:cubicBezTo>
                    <a:pt x="338" y="387"/>
                    <a:pt x="279" y="367"/>
                    <a:pt x="279" y="367"/>
                  </a:cubicBezTo>
                  <a:cubicBezTo>
                    <a:pt x="239" y="348"/>
                    <a:pt x="199" y="348"/>
                    <a:pt x="159" y="338"/>
                  </a:cubicBezTo>
                  <a:lnTo>
                    <a:pt x="51" y="308"/>
                  </a:lnTo>
                  <a:lnTo>
                    <a:pt x="1" y="556"/>
                  </a:lnTo>
                  <a:lnTo>
                    <a:pt x="130" y="566"/>
                  </a:lnTo>
                  <a:cubicBezTo>
                    <a:pt x="170" y="576"/>
                    <a:pt x="210" y="576"/>
                    <a:pt x="249" y="576"/>
                  </a:cubicBezTo>
                  <a:cubicBezTo>
                    <a:pt x="249" y="586"/>
                    <a:pt x="309" y="586"/>
                    <a:pt x="368" y="586"/>
                  </a:cubicBezTo>
                  <a:cubicBezTo>
                    <a:pt x="437" y="586"/>
                    <a:pt x="497" y="596"/>
                    <a:pt x="497" y="596"/>
                  </a:cubicBezTo>
                  <a:cubicBezTo>
                    <a:pt x="656" y="606"/>
                    <a:pt x="825" y="616"/>
                    <a:pt x="994" y="626"/>
                  </a:cubicBezTo>
                  <a:cubicBezTo>
                    <a:pt x="1152" y="626"/>
                    <a:pt x="1322" y="616"/>
                    <a:pt x="1490" y="616"/>
                  </a:cubicBezTo>
                  <a:cubicBezTo>
                    <a:pt x="1543" y="616"/>
                    <a:pt x="1596" y="620"/>
                    <a:pt x="1652" y="620"/>
                  </a:cubicBezTo>
                  <a:cubicBezTo>
                    <a:pt x="1680" y="620"/>
                    <a:pt x="1709" y="619"/>
                    <a:pt x="1739" y="616"/>
                  </a:cubicBezTo>
                  <a:lnTo>
                    <a:pt x="1977" y="586"/>
                  </a:lnTo>
                  <a:lnTo>
                    <a:pt x="2225" y="566"/>
                  </a:lnTo>
                  <a:cubicBezTo>
                    <a:pt x="2304" y="566"/>
                    <a:pt x="2394" y="566"/>
                    <a:pt x="2473" y="546"/>
                  </a:cubicBezTo>
                  <a:cubicBezTo>
                    <a:pt x="2632" y="517"/>
                    <a:pt x="2791" y="487"/>
                    <a:pt x="2959" y="467"/>
                  </a:cubicBezTo>
                  <a:cubicBezTo>
                    <a:pt x="3039" y="457"/>
                    <a:pt x="3118" y="437"/>
                    <a:pt x="3198" y="417"/>
                  </a:cubicBezTo>
                  <a:lnTo>
                    <a:pt x="3436" y="358"/>
                  </a:lnTo>
                  <a:lnTo>
                    <a:pt x="3674" y="308"/>
                  </a:lnTo>
                  <a:cubicBezTo>
                    <a:pt x="3754" y="288"/>
                    <a:pt x="3833" y="248"/>
                    <a:pt x="3913" y="228"/>
                  </a:cubicBezTo>
                  <a:lnTo>
                    <a:pt x="382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32"/>
            <p:cNvSpPr/>
            <p:nvPr/>
          </p:nvSpPr>
          <p:spPr>
            <a:xfrm>
              <a:off x="1441700" y="2776625"/>
              <a:ext cx="39975" cy="8800"/>
            </a:xfrm>
            <a:custGeom>
              <a:avLst/>
              <a:gdLst/>
              <a:ahLst/>
              <a:cxnLst/>
              <a:rect l="l" t="t" r="r" b="b"/>
              <a:pathLst>
                <a:path w="1599" h="352" extrusionOk="0">
                  <a:moveTo>
                    <a:pt x="1439" y="0"/>
                  </a:moveTo>
                  <a:cubicBezTo>
                    <a:pt x="1390" y="0"/>
                    <a:pt x="1370" y="40"/>
                    <a:pt x="1320" y="49"/>
                  </a:cubicBezTo>
                  <a:cubicBezTo>
                    <a:pt x="1261" y="69"/>
                    <a:pt x="1212" y="80"/>
                    <a:pt x="1152" y="99"/>
                  </a:cubicBezTo>
                  <a:cubicBezTo>
                    <a:pt x="1033" y="119"/>
                    <a:pt x="914" y="139"/>
                    <a:pt x="784" y="149"/>
                  </a:cubicBezTo>
                  <a:cubicBezTo>
                    <a:pt x="690" y="163"/>
                    <a:pt x="601" y="173"/>
                    <a:pt x="517" y="173"/>
                  </a:cubicBezTo>
                  <a:cubicBezTo>
                    <a:pt x="486" y="173"/>
                    <a:pt x="456" y="171"/>
                    <a:pt x="427" y="169"/>
                  </a:cubicBezTo>
                  <a:cubicBezTo>
                    <a:pt x="367" y="169"/>
                    <a:pt x="308" y="159"/>
                    <a:pt x="258" y="149"/>
                  </a:cubicBezTo>
                  <a:cubicBezTo>
                    <a:pt x="208" y="139"/>
                    <a:pt x="169" y="119"/>
                    <a:pt x="129" y="99"/>
                  </a:cubicBezTo>
                  <a:lnTo>
                    <a:pt x="0" y="347"/>
                  </a:lnTo>
                  <a:cubicBezTo>
                    <a:pt x="53" y="347"/>
                    <a:pt x="106" y="352"/>
                    <a:pt x="156" y="352"/>
                  </a:cubicBezTo>
                  <a:cubicBezTo>
                    <a:pt x="181" y="352"/>
                    <a:pt x="205" y="351"/>
                    <a:pt x="228" y="347"/>
                  </a:cubicBezTo>
                  <a:lnTo>
                    <a:pt x="427" y="318"/>
                  </a:lnTo>
                  <a:cubicBezTo>
                    <a:pt x="556" y="298"/>
                    <a:pt x="685" y="268"/>
                    <a:pt x="804" y="258"/>
                  </a:cubicBezTo>
                  <a:cubicBezTo>
                    <a:pt x="882" y="251"/>
                    <a:pt x="969" y="244"/>
                    <a:pt x="1060" y="244"/>
                  </a:cubicBezTo>
                  <a:cubicBezTo>
                    <a:pt x="1097" y="244"/>
                    <a:pt x="1134" y="245"/>
                    <a:pt x="1172" y="248"/>
                  </a:cubicBezTo>
                  <a:cubicBezTo>
                    <a:pt x="1231" y="238"/>
                    <a:pt x="1300" y="238"/>
                    <a:pt x="1370" y="238"/>
                  </a:cubicBezTo>
                  <a:cubicBezTo>
                    <a:pt x="1430" y="238"/>
                    <a:pt x="1529" y="228"/>
                    <a:pt x="1598" y="208"/>
                  </a:cubicBezTo>
                  <a:lnTo>
                    <a:pt x="143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32"/>
            <p:cNvSpPr/>
            <p:nvPr/>
          </p:nvSpPr>
          <p:spPr>
            <a:xfrm>
              <a:off x="1431275" y="2639100"/>
              <a:ext cx="37000" cy="50175"/>
            </a:xfrm>
            <a:custGeom>
              <a:avLst/>
              <a:gdLst/>
              <a:ahLst/>
              <a:cxnLst/>
              <a:rect l="l" t="t" r="r" b="b"/>
              <a:pathLst>
                <a:path w="1480" h="2007" extrusionOk="0">
                  <a:moveTo>
                    <a:pt x="1222" y="294"/>
                  </a:moveTo>
                  <a:lnTo>
                    <a:pt x="1222" y="294"/>
                  </a:lnTo>
                  <a:cubicBezTo>
                    <a:pt x="1201" y="420"/>
                    <a:pt x="1180" y="544"/>
                    <a:pt x="1161" y="676"/>
                  </a:cubicBezTo>
                  <a:lnTo>
                    <a:pt x="1092" y="983"/>
                  </a:lnTo>
                  <a:lnTo>
                    <a:pt x="1003" y="1301"/>
                  </a:lnTo>
                  <a:lnTo>
                    <a:pt x="894" y="1609"/>
                  </a:lnTo>
                  <a:lnTo>
                    <a:pt x="864" y="1728"/>
                  </a:lnTo>
                  <a:lnTo>
                    <a:pt x="844" y="1768"/>
                  </a:lnTo>
                  <a:lnTo>
                    <a:pt x="834" y="1788"/>
                  </a:lnTo>
                  <a:lnTo>
                    <a:pt x="824" y="1777"/>
                  </a:lnTo>
                  <a:cubicBezTo>
                    <a:pt x="804" y="1757"/>
                    <a:pt x="784" y="1728"/>
                    <a:pt x="764" y="1708"/>
                  </a:cubicBezTo>
                  <a:lnTo>
                    <a:pt x="735" y="1649"/>
                  </a:lnTo>
                  <a:cubicBezTo>
                    <a:pt x="715" y="1629"/>
                    <a:pt x="705" y="1599"/>
                    <a:pt x="695" y="1579"/>
                  </a:cubicBezTo>
                  <a:cubicBezTo>
                    <a:pt x="645" y="1479"/>
                    <a:pt x="605" y="1380"/>
                    <a:pt x="566" y="1281"/>
                  </a:cubicBezTo>
                  <a:cubicBezTo>
                    <a:pt x="526" y="1172"/>
                    <a:pt x="477" y="1073"/>
                    <a:pt x="427" y="983"/>
                  </a:cubicBezTo>
                  <a:cubicBezTo>
                    <a:pt x="377" y="884"/>
                    <a:pt x="338" y="775"/>
                    <a:pt x="288" y="676"/>
                  </a:cubicBezTo>
                  <a:lnTo>
                    <a:pt x="188" y="427"/>
                  </a:lnTo>
                  <a:cubicBezTo>
                    <a:pt x="188" y="417"/>
                    <a:pt x="169" y="398"/>
                    <a:pt x="179" y="398"/>
                  </a:cubicBezTo>
                  <a:lnTo>
                    <a:pt x="308" y="398"/>
                  </a:lnTo>
                  <a:cubicBezTo>
                    <a:pt x="497" y="398"/>
                    <a:pt x="685" y="367"/>
                    <a:pt x="874" y="348"/>
                  </a:cubicBezTo>
                  <a:cubicBezTo>
                    <a:pt x="991" y="329"/>
                    <a:pt x="1107" y="318"/>
                    <a:pt x="1222" y="294"/>
                  </a:cubicBezTo>
                  <a:close/>
                  <a:moveTo>
                    <a:pt x="1350" y="0"/>
                  </a:moveTo>
                  <a:lnTo>
                    <a:pt x="1267" y="42"/>
                  </a:lnTo>
                  <a:lnTo>
                    <a:pt x="1267" y="42"/>
                  </a:lnTo>
                  <a:lnTo>
                    <a:pt x="1261" y="40"/>
                  </a:lnTo>
                  <a:cubicBezTo>
                    <a:pt x="1260" y="42"/>
                    <a:pt x="1260" y="44"/>
                    <a:pt x="1260" y="46"/>
                  </a:cubicBezTo>
                  <a:lnTo>
                    <a:pt x="1260" y="46"/>
                  </a:lnTo>
                  <a:lnTo>
                    <a:pt x="1231" y="60"/>
                  </a:lnTo>
                  <a:cubicBezTo>
                    <a:pt x="1192" y="69"/>
                    <a:pt x="1152" y="89"/>
                    <a:pt x="1102" y="100"/>
                  </a:cubicBezTo>
                  <a:cubicBezTo>
                    <a:pt x="1022" y="120"/>
                    <a:pt x="933" y="139"/>
                    <a:pt x="844" y="159"/>
                  </a:cubicBezTo>
                  <a:cubicBezTo>
                    <a:pt x="665" y="199"/>
                    <a:pt x="486" y="248"/>
                    <a:pt x="308" y="259"/>
                  </a:cubicBezTo>
                  <a:lnTo>
                    <a:pt x="119" y="268"/>
                  </a:lnTo>
                  <a:lnTo>
                    <a:pt x="10" y="268"/>
                  </a:lnTo>
                  <a:cubicBezTo>
                    <a:pt x="0" y="268"/>
                    <a:pt x="10" y="278"/>
                    <a:pt x="10" y="288"/>
                  </a:cubicBezTo>
                  <a:lnTo>
                    <a:pt x="20" y="308"/>
                  </a:lnTo>
                  <a:lnTo>
                    <a:pt x="49" y="367"/>
                  </a:lnTo>
                  <a:lnTo>
                    <a:pt x="199" y="725"/>
                  </a:lnTo>
                  <a:cubicBezTo>
                    <a:pt x="288" y="923"/>
                    <a:pt x="397" y="1132"/>
                    <a:pt x="477" y="1321"/>
                  </a:cubicBezTo>
                  <a:cubicBezTo>
                    <a:pt x="516" y="1420"/>
                    <a:pt x="556" y="1529"/>
                    <a:pt x="605" y="1629"/>
                  </a:cubicBezTo>
                  <a:cubicBezTo>
                    <a:pt x="616" y="1649"/>
                    <a:pt x="625" y="1678"/>
                    <a:pt x="636" y="1698"/>
                  </a:cubicBezTo>
                  <a:lnTo>
                    <a:pt x="685" y="1788"/>
                  </a:lnTo>
                  <a:cubicBezTo>
                    <a:pt x="735" y="1847"/>
                    <a:pt x="775" y="1907"/>
                    <a:pt x="834" y="1966"/>
                  </a:cubicBezTo>
                  <a:lnTo>
                    <a:pt x="864" y="2006"/>
                  </a:lnTo>
                  <a:cubicBezTo>
                    <a:pt x="874" y="1996"/>
                    <a:pt x="883" y="1976"/>
                    <a:pt x="894" y="1956"/>
                  </a:cubicBezTo>
                  <a:lnTo>
                    <a:pt x="933" y="1847"/>
                  </a:lnTo>
                  <a:lnTo>
                    <a:pt x="1013" y="1658"/>
                  </a:lnTo>
                  <a:lnTo>
                    <a:pt x="1132" y="1351"/>
                  </a:lnTo>
                  <a:lnTo>
                    <a:pt x="1241" y="1043"/>
                  </a:lnTo>
                  <a:lnTo>
                    <a:pt x="1320" y="735"/>
                  </a:lnTo>
                  <a:cubicBezTo>
                    <a:pt x="1380" y="517"/>
                    <a:pt x="1430" y="308"/>
                    <a:pt x="1479" y="100"/>
                  </a:cubicBezTo>
                  <a:lnTo>
                    <a:pt x="1375" y="71"/>
                  </a:lnTo>
                  <a:lnTo>
                    <a:pt x="1375" y="71"/>
                  </a:lnTo>
                  <a:lnTo>
                    <a:pt x="13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32"/>
            <p:cNvSpPr/>
            <p:nvPr/>
          </p:nvSpPr>
          <p:spPr>
            <a:xfrm>
              <a:off x="1280850" y="2674275"/>
              <a:ext cx="100300" cy="78275"/>
            </a:xfrm>
            <a:custGeom>
              <a:avLst/>
              <a:gdLst/>
              <a:ahLst/>
              <a:cxnLst/>
              <a:rect l="l" t="t" r="r" b="b"/>
              <a:pathLst>
                <a:path w="4012" h="3131" extrusionOk="0">
                  <a:moveTo>
                    <a:pt x="2570" y="0"/>
                  </a:moveTo>
                  <a:cubicBezTo>
                    <a:pt x="2567" y="0"/>
                    <a:pt x="2564" y="1"/>
                    <a:pt x="2562" y="3"/>
                  </a:cubicBezTo>
                  <a:lnTo>
                    <a:pt x="2532" y="63"/>
                  </a:lnTo>
                  <a:lnTo>
                    <a:pt x="2443" y="231"/>
                  </a:lnTo>
                  <a:lnTo>
                    <a:pt x="2284" y="520"/>
                  </a:lnTo>
                  <a:lnTo>
                    <a:pt x="2125" y="807"/>
                  </a:lnTo>
                  <a:cubicBezTo>
                    <a:pt x="2065" y="906"/>
                    <a:pt x="1995" y="986"/>
                    <a:pt x="1936" y="1076"/>
                  </a:cubicBezTo>
                  <a:lnTo>
                    <a:pt x="1737" y="1334"/>
                  </a:lnTo>
                  <a:cubicBezTo>
                    <a:pt x="1628" y="1462"/>
                    <a:pt x="1529" y="1592"/>
                    <a:pt x="1529" y="1592"/>
                  </a:cubicBezTo>
                  <a:cubicBezTo>
                    <a:pt x="1380" y="1760"/>
                    <a:pt x="1221" y="1919"/>
                    <a:pt x="1062" y="2069"/>
                  </a:cubicBezTo>
                  <a:cubicBezTo>
                    <a:pt x="744" y="2386"/>
                    <a:pt x="377" y="2664"/>
                    <a:pt x="0" y="2932"/>
                  </a:cubicBezTo>
                  <a:lnTo>
                    <a:pt x="258" y="3131"/>
                  </a:lnTo>
                  <a:cubicBezTo>
                    <a:pt x="576" y="2813"/>
                    <a:pt x="903" y="2515"/>
                    <a:pt x="1192" y="2168"/>
                  </a:cubicBezTo>
                  <a:cubicBezTo>
                    <a:pt x="1340" y="2009"/>
                    <a:pt x="1489" y="1840"/>
                    <a:pt x="1628" y="1671"/>
                  </a:cubicBezTo>
                  <a:cubicBezTo>
                    <a:pt x="1628" y="1671"/>
                    <a:pt x="1728" y="1542"/>
                    <a:pt x="1827" y="1403"/>
                  </a:cubicBezTo>
                  <a:cubicBezTo>
                    <a:pt x="1926" y="1274"/>
                    <a:pt x="2026" y="1135"/>
                    <a:pt x="2026" y="1135"/>
                  </a:cubicBezTo>
                  <a:cubicBezTo>
                    <a:pt x="2095" y="1045"/>
                    <a:pt x="2165" y="957"/>
                    <a:pt x="2214" y="857"/>
                  </a:cubicBezTo>
                  <a:lnTo>
                    <a:pt x="2383" y="569"/>
                  </a:lnTo>
                  <a:lnTo>
                    <a:pt x="2551" y="281"/>
                  </a:lnTo>
                  <a:lnTo>
                    <a:pt x="2621" y="162"/>
                  </a:lnTo>
                  <a:lnTo>
                    <a:pt x="2631" y="152"/>
                  </a:lnTo>
                  <a:lnTo>
                    <a:pt x="2641" y="152"/>
                  </a:lnTo>
                  <a:lnTo>
                    <a:pt x="2690" y="172"/>
                  </a:lnTo>
                  <a:lnTo>
                    <a:pt x="3316" y="381"/>
                  </a:lnTo>
                  <a:cubicBezTo>
                    <a:pt x="3535" y="430"/>
                    <a:pt x="3753" y="470"/>
                    <a:pt x="3961" y="520"/>
                  </a:cubicBezTo>
                  <a:lnTo>
                    <a:pt x="4011" y="291"/>
                  </a:lnTo>
                  <a:cubicBezTo>
                    <a:pt x="3793" y="261"/>
                    <a:pt x="3584" y="242"/>
                    <a:pt x="3366" y="202"/>
                  </a:cubicBezTo>
                  <a:cubicBezTo>
                    <a:pt x="3158" y="142"/>
                    <a:pt x="2949" y="92"/>
                    <a:pt x="2730" y="43"/>
                  </a:cubicBezTo>
                  <a:lnTo>
                    <a:pt x="2621" y="13"/>
                  </a:lnTo>
                  <a:cubicBezTo>
                    <a:pt x="2606" y="13"/>
                    <a:pt x="2583" y="0"/>
                    <a:pt x="25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32"/>
            <p:cNvSpPr/>
            <p:nvPr/>
          </p:nvSpPr>
          <p:spPr>
            <a:xfrm>
              <a:off x="1248800" y="2615000"/>
              <a:ext cx="32550" cy="119675"/>
            </a:xfrm>
            <a:custGeom>
              <a:avLst/>
              <a:gdLst/>
              <a:ahLst/>
              <a:cxnLst/>
              <a:rect l="l" t="t" r="r" b="b"/>
              <a:pathLst>
                <a:path w="1302" h="4787" extrusionOk="0">
                  <a:moveTo>
                    <a:pt x="249" y="1"/>
                  </a:moveTo>
                  <a:lnTo>
                    <a:pt x="80" y="170"/>
                  </a:lnTo>
                  <a:cubicBezTo>
                    <a:pt x="230" y="329"/>
                    <a:pt x="398" y="468"/>
                    <a:pt x="577" y="607"/>
                  </a:cubicBezTo>
                  <a:cubicBezTo>
                    <a:pt x="746" y="746"/>
                    <a:pt x="905" y="894"/>
                    <a:pt x="1084" y="1024"/>
                  </a:cubicBezTo>
                  <a:lnTo>
                    <a:pt x="1123" y="1053"/>
                  </a:lnTo>
                  <a:cubicBezTo>
                    <a:pt x="1133" y="1053"/>
                    <a:pt x="1143" y="1053"/>
                    <a:pt x="1143" y="1064"/>
                  </a:cubicBezTo>
                  <a:lnTo>
                    <a:pt x="1133" y="1073"/>
                  </a:lnTo>
                  <a:lnTo>
                    <a:pt x="1073" y="1203"/>
                  </a:lnTo>
                  <a:lnTo>
                    <a:pt x="934" y="1490"/>
                  </a:lnTo>
                  <a:lnTo>
                    <a:pt x="786" y="1788"/>
                  </a:lnTo>
                  <a:cubicBezTo>
                    <a:pt x="746" y="1887"/>
                    <a:pt x="716" y="1997"/>
                    <a:pt x="676" y="2106"/>
                  </a:cubicBezTo>
                  <a:cubicBezTo>
                    <a:pt x="676" y="2106"/>
                    <a:pt x="616" y="2255"/>
                    <a:pt x="557" y="2414"/>
                  </a:cubicBezTo>
                  <a:cubicBezTo>
                    <a:pt x="508" y="2573"/>
                    <a:pt x="448" y="2732"/>
                    <a:pt x="448" y="2732"/>
                  </a:cubicBezTo>
                  <a:cubicBezTo>
                    <a:pt x="388" y="2940"/>
                    <a:pt x="329" y="3158"/>
                    <a:pt x="279" y="3377"/>
                  </a:cubicBezTo>
                  <a:cubicBezTo>
                    <a:pt x="160" y="3814"/>
                    <a:pt x="80" y="4270"/>
                    <a:pt x="1" y="4698"/>
                  </a:cubicBezTo>
                  <a:lnTo>
                    <a:pt x="319" y="4787"/>
                  </a:lnTo>
                  <a:cubicBezTo>
                    <a:pt x="329" y="4340"/>
                    <a:pt x="349" y="3884"/>
                    <a:pt x="438" y="3436"/>
                  </a:cubicBezTo>
                  <a:cubicBezTo>
                    <a:pt x="477" y="3218"/>
                    <a:pt x="517" y="2990"/>
                    <a:pt x="567" y="2781"/>
                  </a:cubicBezTo>
                  <a:lnTo>
                    <a:pt x="667" y="2463"/>
                  </a:lnTo>
                  <a:cubicBezTo>
                    <a:pt x="726" y="2304"/>
                    <a:pt x="775" y="2146"/>
                    <a:pt x="775" y="2146"/>
                  </a:cubicBezTo>
                  <a:cubicBezTo>
                    <a:pt x="815" y="2046"/>
                    <a:pt x="845" y="1937"/>
                    <a:pt x="894" y="1838"/>
                  </a:cubicBezTo>
                  <a:lnTo>
                    <a:pt x="1033" y="1550"/>
                  </a:lnTo>
                  <a:lnTo>
                    <a:pt x="1183" y="1252"/>
                  </a:lnTo>
                  <a:lnTo>
                    <a:pt x="1272" y="1084"/>
                  </a:lnTo>
                  <a:lnTo>
                    <a:pt x="1302" y="1024"/>
                  </a:lnTo>
                  <a:cubicBezTo>
                    <a:pt x="1302" y="1014"/>
                    <a:pt x="1282" y="1004"/>
                    <a:pt x="1262" y="984"/>
                  </a:cubicBezTo>
                  <a:lnTo>
                    <a:pt x="1172" y="914"/>
                  </a:lnTo>
                  <a:cubicBezTo>
                    <a:pt x="1004" y="775"/>
                    <a:pt x="855" y="616"/>
                    <a:pt x="696" y="468"/>
                  </a:cubicBezTo>
                  <a:cubicBezTo>
                    <a:pt x="537" y="319"/>
                    <a:pt x="378" y="170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32"/>
            <p:cNvSpPr/>
            <p:nvPr/>
          </p:nvSpPr>
          <p:spPr>
            <a:xfrm>
              <a:off x="1294250" y="2570100"/>
              <a:ext cx="99300" cy="56125"/>
            </a:xfrm>
            <a:custGeom>
              <a:avLst/>
              <a:gdLst/>
              <a:ahLst/>
              <a:cxnLst/>
              <a:rect l="l" t="t" r="r" b="b"/>
              <a:pathLst>
                <a:path w="3972" h="2245" extrusionOk="0">
                  <a:moveTo>
                    <a:pt x="169" y="0"/>
                  </a:moveTo>
                  <a:lnTo>
                    <a:pt x="0" y="188"/>
                  </a:lnTo>
                  <a:lnTo>
                    <a:pt x="109" y="278"/>
                  </a:lnTo>
                  <a:cubicBezTo>
                    <a:pt x="139" y="308"/>
                    <a:pt x="189" y="327"/>
                    <a:pt x="219" y="358"/>
                  </a:cubicBezTo>
                  <a:lnTo>
                    <a:pt x="447" y="516"/>
                  </a:lnTo>
                  <a:cubicBezTo>
                    <a:pt x="596" y="636"/>
                    <a:pt x="725" y="764"/>
                    <a:pt x="894" y="854"/>
                  </a:cubicBezTo>
                  <a:cubicBezTo>
                    <a:pt x="1053" y="953"/>
                    <a:pt x="1201" y="1053"/>
                    <a:pt x="1360" y="1161"/>
                  </a:cubicBezTo>
                  <a:lnTo>
                    <a:pt x="1847" y="1430"/>
                  </a:lnTo>
                  <a:cubicBezTo>
                    <a:pt x="1936" y="1470"/>
                    <a:pt x="2006" y="1529"/>
                    <a:pt x="2095" y="1569"/>
                  </a:cubicBezTo>
                  <a:lnTo>
                    <a:pt x="2353" y="1678"/>
                  </a:lnTo>
                  <a:lnTo>
                    <a:pt x="2602" y="1797"/>
                  </a:lnTo>
                  <a:lnTo>
                    <a:pt x="2730" y="1856"/>
                  </a:lnTo>
                  <a:lnTo>
                    <a:pt x="2860" y="1906"/>
                  </a:lnTo>
                  <a:cubicBezTo>
                    <a:pt x="3039" y="1966"/>
                    <a:pt x="3207" y="2035"/>
                    <a:pt x="3386" y="2105"/>
                  </a:cubicBezTo>
                  <a:cubicBezTo>
                    <a:pt x="3555" y="2165"/>
                    <a:pt x="3743" y="2194"/>
                    <a:pt x="3922" y="2244"/>
                  </a:cubicBezTo>
                  <a:lnTo>
                    <a:pt x="3972" y="2015"/>
                  </a:lnTo>
                  <a:cubicBezTo>
                    <a:pt x="3793" y="1986"/>
                    <a:pt x="3604" y="1966"/>
                    <a:pt x="3436" y="1916"/>
                  </a:cubicBezTo>
                  <a:cubicBezTo>
                    <a:pt x="3257" y="1867"/>
                    <a:pt x="3088" y="1817"/>
                    <a:pt x="2909" y="1777"/>
                  </a:cubicBezTo>
                  <a:cubicBezTo>
                    <a:pt x="2860" y="1757"/>
                    <a:pt x="2820" y="1748"/>
                    <a:pt x="2780" y="1737"/>
                  </a:cubicBezTo>
                  <a:lnTo>
                    <a:pt x="2651" y="1688"/>
                  </a:lnTo>
                  <a:lnTo>
                    <a:pt x="2393" y="1578"/>
                  </a:lnTo>
                  <a:lnTo>
                    <a:pt x="2145" y="1470"/>
                  </a:lnTo>
                  <a:cubicBezTo>
                    <a:pt x="2055" y="1439"/>
                    <a:pt x="1976" y="1380"/>
                    <a:pt x="1896" y="1340"/>
                  </a:cubicBezTo>
                  <a:cubicBezTo>
                    <a:pt x="1737" y="1251"/>
                    <a:pt x="1579" y="1161"/>
                    <a:pt x="1420" y="1062"/>
                  </a:cubicBezTo>
                  <a:lnTo>
                    <a:pt x="973" y="735"/>
                  </a:lnTo>
                  <a:cubicBezTo>
                    <a:pt x="824" y="636"/>
                    <a:pt x="695" y="497"/>
                    <a:pt x="566" y="377"/>
                  </a:cubicBezTo>
                  <a:lnTo>
                    <a:pt x="367" y="188"/>
                  </a:lnTo>
                  <a:cubicBezTo>
                    <a:pt x="328" y="159"/>
                    <a:pt x="288" y="129"/>
                    <a:pt x="258" y="99"/>
                  </a:cubicBezTo>
                  <a:lnTo>
                    <a:pt x="1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1" name="Google Shape;13491;p32"/>
            <p:cNvSpPr/>
            <p:nvPr/>
          </p:nvSpPr>
          <p:spPr>
            <a:xfrm>
              <a:off x="1310125" y="2553700"/>
              <a:ext cx="87900" cy="50175"/>
            </a:xfrm>
            <a:custGeom>
              <a:avLst/>
              <a:gdLst/>
              <a:ahLst/>
              <a:cxnLst/>
              <a:rect l="l" t="t" r="r" b="b"/>
              <a:pathLst>
                <a:path w="3516" h="2007" extrusionOk="0">
                  <a:moveTo>
                    <a:pt x="179" y="1"/>
                  </a:moveTo>
                  <a:lnTo>
                    <a:pt x="1" y="180"/>
                  </a:lnTo>
                  <a:lnTo>
                    <a:pt x="110" y="259"/>
                  </a:lnTo>
                  <a:cubicBezTo>
                    <a:pt x="140" y="288"/>
                    <a:pt x="169" y="299"/>
                    <a:pt x="209" y="328"/>
                  </a:cubicBezTo>
                  <a:lnTo>
                    <a:pt x="407" y="477"/>
                  </a:lnTo>
                  <a:cubicBezTo>
                    <a:pt x="537" y="566"/>
                    <a:pt x="656" y="685"/>
                    <a:pt x="805" y="765"/>
                  </a:cubicBezTo>
                  <a:cubicBezTo>
                    <a:pt x="944" y="855"/>
                    <a:pt x="1083" y="944"/>
                    <a:pt x="1212" y="1033"/>
                  </a:cubicBezTo>
                  <a:cubicBezTo>
                    <a:pt x="1361" y="1113"/>
                    <a:pt x="1500" y="1192"/>
                    <a:pt x="1649" y="1272"/>
                  </a:cubicBezTo>
                  <a:cubicBezTo>
                    <a:pt x="1718" y="1311"/>
                    <a:pt x="1788" y="1361"/>
                    <a:pt x="1857" y="1391"/>
                  </a:cubicBezTo>
                  <a:lnTo>
                    <a:pt x="2086" y="1490"/>
                  </a:lnTo>
                  <a:lnTo>
                    <a:pt x="2304" y="1599"/>
                  </a:lnTo>
                  <a:lnTo>
                    <a:pt x="2423" y="1649"/>
                  </a:lnTo>
                  <a:lnTo>
                    <a:pt x="2532" y="1689"/>
                  </a:lnTo>
                  <a:cubicBezTo>
                    <a:pt x="2691" y="1748"/>
                    <a:pt x="2840" y="1808"/>
                    <a:pt x="2999" y="1867"/>
                  </a:cubicBezTo>
                  <a:cubicBezTo>
                    <a:pt x="3148" y="1927"/>
                    <a:pt x="3317" y="1956"/>
                    <a:pt x="3466" y="2006"/>
                  </a:cubicBezTo>
                  <a:lnTo>
                    <a:pt x="3516" y="1768"/>
                  </a:lnTo>
                  <a:cubicBezTo>
                    <a:pt x="3357" y="1738"/>
                    <a:pt x="3198" y="1728"/>
                    <a:pt x="3049" y="1689"/>
                  </a:cubicBezTo>
                  <a:cubicBezTo>
                    <a:pt x="2890" y="1649"/>
                    <a:pt x="2741" y="1599"/>
                    <a:pt x="2582" y="1559"/>
                  </a:cubicBezTo>
                  <a:lnTo>
                    <a:pt x="2463" y="1530"/>
                  </a:lnTo>
                  <a:lnTo>
                    <a:pt x="2354" y="1480"/>
                  </a:lnTo>
                  <a:lnTo>
                    <a:pt x="2135" y="1391"/>
                  </a:lnTo>
                  <a:lnTo>
                    <a:pt x="1907" y="1301"/>
                  </a:lnTo>
                  <a:cubicBezTo>
                    <a:pt x="1828" y="1272"/>
                    <a:pt x="1768" y="1222"/>
                    <a:pt x="1689" y="1182"/>
                  </a:cubicBezTo>
                  <a:lnTo>
                    <a:pt x="1272" y="944"/>
                  </a:lnTo>
                  <a:lnTo>
                    <a:pt x="884" y="646"/>
                  </a:lnTo>
                  <a:cubicBezTo>
                    <a:pt x="745" y="566"/>
                    <a:pt x="646" y="438"/>
                    <a:pt x="527" y="328"/>
                  </a:cubicBezTo>
                  <a:lnTo>
                    <a:pt x="348" y="169"/>
                  </a:lnTo>
                  <a:lnTo>
                    <a:pt x="259" y="80"/>
                  </a:lnTo>
                  <a:lnTo>
                    <a:pt x="17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2" name="Google Shape;13492;p32"/>
            <p:cNvSpPr/>
            <p:nvPr/>
          </p:nvSpPr>
          <p:spPr>
            <a:xfrm>
              <a:off x="1249800" y="2731450"/>
              <a:ext cx="35775" cy="21850"/>
            </a:xfrm>
            <a:custGeom>
              <a:avLst/>
              <a:gdLst/>
              <a:ahLst/>
              <a:cxnLst/>
              <a:rect l="l" t="t" r="r" b="b"/>
              <a:pathLst>
                <a:path w="1431" h="874" extrusionOk="0">
                  <a:moveTo>
                    <a:pt x="239" y="0"/>
                  </a:moveTo>
                  <a:lnTo>
                    <a:pt x="1" y="139"/>
                  </a:lnTo>
                  <a:cubicBezTo>
                    <a:pt x="70" y="188"/>
                    <a:pt x="140" y="228"/>
                    <a:pt x="199" y="258"/>
                  </a:cubicBezTo>
                  <a:lnTo>
                    <a:pt x="378" y="347"/>
                  </a:lnTo>
                  <a:cubicBezTo>
                    <a:pt x="497" y="397"/>
                    <a:pt x="616" y="446"/>
                    <a:pt x="726" y="506"/>
                  </a:cubicBezTo>
                  <a:cubicBezTo>
                    <a:pt x="835" y="556"/>
                    <a:pt x="934" y="625"/>
                    <a:pt x="1044" y="695"/>
                  </a:cubicBezTo>
                  <a:cubicBezTo>
                    <a:pt x="1093" y="724"/>
                    <a:pt x="1152" y="764"/>
                    <a:pt x="1212" y="794"/>
                  </a:cubicBezTo>
                  <a:cubicBezTo>
                    <a:pt x="1272" y="824"/>
                    <a:pt x="1351" y="863"/>
                    <a:pt x="1430" y="874"/>
                  </a:cubicBezTo>
                  <a:lnTo>
                    <a:pt x="1401" y="625"/>
                  </a:lnTo>
                  <a:cubicBezTo>
                    <a:pt x="1361" y="605"/>
                    <a:pt x="1322" y="616"/>
                    <a:pt x="1272" y="605"/>
                  </a:cubicBezTo>
                  <a:cubicBezTo>
                    <a:pt x="1212" y="596"/>
                    <a:pt x="1163" y="585"/>
                    <a:pt x="1103" y="566"/>
                  </a:cubicBezTo>
                  <a:cubicBezTo>
                    <a:pt x="993" y="516"/>
                    <a:pt x="885" y="466"/>
                    <a:pt x="766" y="407"/>
                  </a:cubicBezTo>
                  <a:cubicBezTo>
                    <a:pt x="656" y="347"/>
                    <a:pt x="557" y="288"/>
                    <a:pt x="457" y="218"/>
                  </a:cubicBezTo>
                  <a:cubicBezTo>
                    <a:pt x="408" y="179"/>
                    <a:pt x="368" y="149"/>
                    <a:pt x="329" y="109"/>
                  </a:cubicBezTo>
                  <a:cubicBezTo>
                    <a:pt x="289" y="69"/>
                    <a:pt x="269" y="29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32"/>
            <p:cNvSpPr/>
            <p:nvPr/>
          </p:nvSpPr>
          <p:spPr>
            <a:xfrm>
              <a:off x="1310375" y="2612300"/>
              <a:ext cx="39500" cy="48175"/>
            </a:xfrm>
            <a:custGeom>
              <a:avLst/>
              <a:gdLst/>
              <a:ahLst/>
              <a:cxnLst/>
              <a:rect l="l" t="t" r="r" b="b"/>
              <a:pathLst>
                <a:path w="1580" h="1927" extrusionOk="0">
                  <a:moveTo>
                    <a:pt x="328" y="199"/>
                  </a:moveTo>
                  <a:lnTo>
                    <a:pt x="358" y="218"/>
                  </a:lnTo>
                  <a:lnTo>
                    <a:pt x="437" y="268"/>
                  </a:lnTo>
                  <a:cubicBezTo>
                    <a:pt x="606" y="347"/>
                    <a:pt x="765" y="437"/>
                    <a:pt x="934" y="526"/>
                  </a:cubicBezTo>
                  <a:cubicBezTo>
                    <a:pt x="1013" y="576"/>
                    <a:pt x="1103" y="605"/>
                    <a:pt x="1192" y="636"/>
                  </a:cubicBezTo>
                  <a:cubicBezTo>
                    <a:pt x="1216" y="644"/>
                    <a:pt x="1242" y="652"/>
                    <a:pt x="1267" y="660"/>
                  </a:cubicBezTo>
                  <a:lnTo>
                    <a:pt x="1267" y="660"/>
                  </a:lnTo>
                  <a:cubicBezTo>
                    <a:pt x="1181" y="759"/>
                    <a:pt x="1094" y="856"/>
                    <a:pt x="1004" y="953"/>
                  </a:cubicBezTo>
                  <a:lnTo>
                    <a:pt x="765" y="1192"/>
                  </a:lnTo>
                  <a:cubicBezTo>
                    <a:pt x="765" y="1192"/>
                    <a:pt x="706" y="1241"/>
                    <a:pt x="646" y="1300"/>
                  </a:cubicBezTo>
                  <a:lnTo>
                    <a:pt x="527" y="1400"/>
                  </a:lnTo>
                  <a:lnTo>
                    <a:pt x="269" y="1609"/>
                  </a:lnTo>
                  <a:lnTo>
                    <a:pt x="179" y="1678"/>
                  </a:lnTo>
                  <a:lnTo>
                    <a:pt x="150" y="1708"/>
                  </a:lnTo>
                  <a:lnTo>
                    <a:pt x="130" y="1717"/>
                  </a:lnTo>
                  <a:lnTo>
                    <a:pt x="119" y="1698"/>
                  </a:lnTo>
                  <a:cubicBezTo>
                    <a:pt x="119" y="1668"/>
                    <a:pt x="119" y="1638"/>
                    <a:pt x="110" y="1609"/>
                  </a:cubicBezTo>
                  <a:lnTo>
                    <a:pt x="119" y="1539"/>
                  </a:lnTo>
                  <a:cubicBezTo>
                    <a:pt x="119" y="1519"/>
                    <a:pt x="119" y="1489"/>
                    <a:pt x="130" y="1459"/>
                  </a:cubicBezTo>
                  <a:cubicBezTo>
                    <a:pt x="139" y="1350"/>
                    <a:pt x="159" y="1241"/>
                    <a:pt x="179" y="1132"/>
                  </a:cubicBezTo>
                  <a:cubicBezTo>
                    <a:pt x="219" y="914"/>
                    <a:pt x="229" y="705"/>
                    <a:pt x="269" y="486"/>
                  </a:cubicBezTo>
                  <a:lnTo>
                    <a:pt x="308" y="228"/>
                  </a:lnTo>
                  <a:cubicBezTo>
                    <a:pt x="318" y="218"/>
                    <a:pt x="318" y="199"/>
                    <a:pt x="328" y="199"/>
                  </a:cubicBezTo>
                  <a:close/>
                  <a:moveTo>
                    <a:pt x="249" y="0"/>
                  </a:moveTo>
                  <a:cubicBezTo>
                    <a:pt x="239" y="0"/>
                    <a:pt x="249" y="10"/>
                    <a:pt x="239" y="10"/>
                  </a:cubicBezTo>
                  <a:lnTo>
                    <a:pt x="239" y="40"/>
                  </a:lnTo>
                  <a:lnTo>
                    <a:pt x="229" y="99"/>
                  </a:lnTo>
                  <a:lnTo>
                    <a:pt x="189" y="298"/>
                  </a:lnTo>
                  <a:cubicBezTo>
                    <a:pt x="179" y="387"/>
                    <a:pt x="169" y="486"/>
                    <a:pt x="169" y="486"/>
                  </a:cubicBezTo>
                  <a:cubicBezTo>
                    <a:pt x="130" y="695"/>
                    <a:pt x="119" y="914"/>
                    <a:pt x="80" y="1122"/>
                  </a:cubicBezTo>
                  <a:lnTo>
                    <a:pt x="20" y="1450"/>
                  </a:lnTo>
                  <a:cubicBezTo>
                    <a:pt x="20" y="1479"/>
                    <a:pt x="11" y="1509"/>
                    <a:pt x="11" y="1539"/>
                  </a:cubicBezTo>
                  <a:lnTo>
                    <a:pt x="0" y="1638"/>
                  </a:lnTo>
                  <a:cubicBezTo>
                    <a:pt x="11" y="1708"/>
                    <a:pt x="11" y="1787"/>
                    <a:pt x="30" y="1867"/>
                  </a:cubicBezTo>
                  <a:lnTo>
                    <a:pt x="30" y="1926"/>
                  </a:lnTo>
                  <a:cubicBezTo>
                    <a:pt x="50" y="1916"/>
                    <a:pt x="70" y="1906"/>
                    <a:pt x="80" y="1896"/>
                  </a:cubicBezTo>
                  <a:lnTo>
                    <a:pt x="179" y="1827"/>
                  </a:lnTo>
                  <a:lnTo>
                    <a:pt x="348" y="1708"/>
                  </a:lnTo>
                  <a:cubicBezTo>
                    <a:pt x="348" y="1708"/>
                    <a:pt x="408" y="1658"/>
                    <a:pt x="477" y="1618"/>
                  </a:cubicBezTo>
                  <a:cubicBezTo>
                    <a:pt x="536" y="1569"/>
                    <a:pt x="606" y="1519"/>
                    <a:pt x="606" y="1519"/>
                  </a:cubicBezTo>
                  <a:lnTo>
                    <a:pt x="865" y="1311"/>
                  </a:lnTo>
                  <a:lnTo>
                    <a:pt x="1112" y="1082"/>
                  </a:lnTo>
                  <a:cubicBezTo>
                    <a:pt x="1271" y="933"/>
                    <a:pt x="1430" y="784"/>
                    <a:pt x="1579" y="636"/>
                  </a:cubicBezTo>
                  <a:lnTo>
                    <a:pt x="1511" y="558"/>
                  </a:lnTo>
                  <a:lnTo>
                    <a:pt x="1511" y="558"/>
                  </a:lnTo>
                  <a:lnTo>
                    <a:pt x="1529" y="486"/>
                  </a:lnTo>
                  <a:cubicBezTo>
                    <a:pt x="1498" y="483"/>
                    <a:pt x="1467" y="478"/>
                    <a:pt x="1436" y="473"/>
                  </a:cubicBezTo>
                  <a:lnTo>
                    <a:pt x="1436" y="473"/>
                  </a:lnTo>
                  <a:lnTo>
                    <a:pt x="1430" y="466"/>
                  </a:lnTo>
                  <a:cubicBezTo>
                    <a:pt x="1429" y="468"/>
                    <a:pt x="1427" y="470"/>
                    <a:pt x="1426" y="471"/>
                  </a:cubicBezTo>
                  <a:lnTo>
                    <a:pt x="1426" y="471"/>
                  </a:lnTo>
                  <a:cubicBezTo>
                    <a:pt x="1371" y="461"/>
                    <a:pt x="1316" y="449"/>
                    <a:pt x="1262" y="437"/>
                  </a:cubicBezTo>
                  <a:lnTo>
                    <a:pt x="1132" y="407"/>
                  </a:lnTo>
                  <a:cubicBezTo>
                    <a:pt x="1092" y="397"/>
                    <a:pt x="1053" y="377"/>
                    <a:pt x="1013" y="357"/>
                  </a:cubicBezTo>
                  <a:cubicBezTo>
                    <a:pt x="845" y="298"/>
                    <a:pt x="675" y="218"/>
                    <a:pt x="507" y="139"/>
                  </a:cubicBezTo>
                  <a:cubicBezTo>
                    <a:pt x="507" y="139"/>
                    <a:pt x="338" y="69"/>
                    <a:pt x="348" y="60"/>
                  </a:cubicBezTo>
                  <a:lnTo>
                    <a:pt x="258" y="10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4" name="Google Shape;13494;p32"/>
            <p:cNvSpPr/>
            <p:nvPr/>
          </p:nvSpPr>
          <p:spPr>
            <a:xfrm>
              <a:off x="1135125" y="2589200"/>
              <a:ext cx="119925" cy="34775"/>
            </a:xfrm>
            <a:custGeom>
              <a:avLst/>
              <a:gdLst/>
              <a:ahLst/>
              <a:cxnLst/>
              <a:rect l="l" t="t" r="r" b="b"/>
              <a:pathLst>
                <a:path w="4797" h="1391" extrusionOk="0">
                  <a:moveTo>
                    <a:pt x="3734" y="0"/>
                  </a:moveTo>
                  <a:lnTo>
                    <a:pt x="3684" y="30"/>
                  </a:lnTo>
                  <a:lnTo>
                    <a:pt x="3506" y="130"/>
                  </a:lnTo>
                  <a:lnTo>
                    <a:pt x="3217" y="278"/>
                  </a:lnTo>
                  <a:lnTo>
                    <a:pt x="2930" y="437"/>
                  </a:lnTo>
                  <a:cubicBezTo>
                    <a:pt x="2831" y="487"/>
                    <a:pt x="2731" y="527"/>
                    <a:pt x="2622" y="567"/>
                  </a:cubicBezTo>
                  <a:cubicBezTo>
                    <a:pt x="2622" y="567"/>
                    <a:pt x="2473" y="616"/>
                    <a:pt x="2314" y="675"/>
                  </a:cubicBezTo>
                  <a:cubicBezTo>
                    <a:pt x="2155" y="725"/>
                    <a:pt x="2006" y="785"/>
                    <a:pt x="2006" y="785"/>
                  </a:cubicBezTo>
                  <a:cubicBezTo>
                    <a:pt x="1788" y="845"/>
                    <a:pt x="1569" y="884"/>
                    <a:pt x="1351" y="934"/>
                  </a:cubicBezTo>
                  <a:cubicBezTo>
                    <a:pt x="924" y="1023"/>
                    <a:pt x="457" y="1053"/>
                    <a:pt x="0" y="1083"/>
                  </a:cubicBezTo>
                  <a:lnTo>
                    <a:pt x="110" y="1390"/>
                  </a:lnTo>
                  <a:cubicBezTo>
                    <a:pt x="547" y="1301"/>
                    <a:pt x="984" y="1222"/>
                    <a:pt x="1410" y="1092"/>
                  </a:cubicBezTo>
                  <a:cubicBezTo>
                    <a:pt x="1629" y="1033"/>
                    <a:pt x="1838" y="973"/>
                    <a:pt x="2046" y="904"/>
                  </a:cubicBezTo>
                  <a:lnTo>
                    <a:pt x="2363" y="785"/>
                  </a:lnTo>
                  <a:cubicBezTo>
                    <a:pt x="2522" y="725"/>
                    <a:pt x="2672" y="666"/>
                    <a:pt x="2672" y="666"/>
                  </a:cubicBezTo>
                  <a:cubicBezTo>
                    <a:pt x="2780" y="616"/>
                    <a:pt x="2890" y="586"/>
                    <a:pt x="2979" y="536"/>
                  </a:cubicBezTo>
                  <a:lnTo>
                    <a:pt x="3277" y="388"/>
                  </a:lnTo>
                  <a:lnTo>
                    <a:pt x="3575" y="229"/>
                  </a:lnTo>
                  <a:lnTo>
                    <a:pt x="3694" y="169"/>
                  </a:lnTo>
                  <a:lnTo>
                    <a:pt x="3714" y="159"/>
                  </a:lnTo>
                  <a:lnTo>
                    <a:pt x="3724" y="169"/>
                  </a:lnTo>
                  <a:lnTo>
                    <a:pt x="3754" y="209"/>
                  </a:lnTo>
                  <a:cubicBezTo>
                    <a:pt x="3893" y="378"/>
                    <a:pt x="4022" y="567"/>
                    <a:pt x="4171" y="725"/>
                  </a:cubicBezTo>
                  <a:cubicBezTo>
                    <a:pt x="4320" y="884"/>
                    <a:pt x="4479" y="1043"/>
                    <a:pt x="4627" y="1202"/>
                  </a:cubicBezTo>
                  <a:lnTo>
                    <a:pt x="4796" y="1033"/>
                  </a:lnTo>
                  <a:cubicBezTo>
                    <a:pt x="4627" y="884"/>
                    <a:pt x="4468" y="745"/>
                    <a:pt x="4310" y="596"/>
                  </a:cubicBezTo>
                  <a:cubicBezTo>
                    <a:pt x="4151" y="447"/>
                    <a:pt x="4012" y="289"/>
                    <a:pt x="3863" y="130"/>
                  </a:cubicBezTo>
                  <a:lnTo>
                    <a:pt x="3784" y="40"/>
                  </a:lnTo>
                  <a:cubicBezTo>
                    <a:pt x="3764" y="20"/>
                    <a:pt x="3754" y="0"/>
                    <a:pt x="373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5" name="Google Shape;13495;p32"/>
            <p:cNvSpPr/>
            <p:nvPr/>
          </p:nvSpPr>
          <p:spPr>
            <a:xfrm>
              <a:off x="1116250" y="2490650"/>
              <a:ext cx="77250" cy="101800"/>
            </a:xfrm>
            <a:custGeom>
              <a:avLst/>
              <a:gdLst/>
              <a:ahLst/>
              <a:cxnLst/>
              <a:rect l="l" t="t" r="r" b="b"/>
              <a:pathLst>
                <a:path w="3090" h="4072" extrusionOk="0">
                  <a:moveTo>
                    <a:pt x="2741" y="1"/>
                  </a:moveTo>
                  <a:lnTo>
                    <a:pt x="2513" y="50"/>
                  </a:lnTo>
                  <a:lnTo>
                    <a:pt x="2543" y="219"/>
                  </a:lnTo>
                  <a:lnTo>
                    <a:pt x="2593" y="378"/>
                  </a:lnTo>
                  <a:lnTo>
                    <a:pt x="2692" y="685"/>
                  </a:lnTo>
                  <a:lnTo>
                    <a:pt x="2791" y="1003"/>
                  </a:lnTo>
                  <a:cubicBezTo>
                    <a:pt x="2821" y="1113"/>
                    <a:pt x="2851" y="1222"/>
                    <a:pt x="2900" y="1321"/>
                  </a:cubicBezTo>
                  <a:lnTo>
                    <a:pt x="2920" y="1361"/>
                  </a:lnTo>
                  <a:cubicBezTo>
                    <a:pt x="2920" y="1371"/>
                    <a:pt x="2930" y="1371"/>
                    <a:pt x="2920" y="1381"/>
                  </a:cubicBezTo>
                  <a:lnTo>
                    <a:pt x="2910" y="1391"/>
                  </a:lnTo>
                  <a:lnTo>
                    <a:pt x="2791" y="1460"/>
                  </a:lnTo>
                  <a:lnTo>
                    <a:pt x="2513" y="1629"/>
                  </a:lnTo>
                  <a:lnTo>
                    <a:pt x="2235" y="1808"/>
                  </a:lnTo>
                  <a:cubicBezTo>
                    <a:pt x="2136" y="1857"/>
                    <a:pt x="2056" y="1937"/>
                    <a:pt x="1967" y="2006"/>
                  </a:cubicBezTo>
                  <a:cubicBezTo>
                    <a:pt x="1967" y="2006"/>
                    <a:pt x="1838" y="2106"/>
                    <a:pt x="1699" y="2205"/>
                  </a:cubicBezTo>
                  <a:cubicBezTo>
                    <a:pt x="1570" y="2304"/>
                    <a:pt x="1441" y="2413"/>
                    <a:pt x="1441" y="2413"/>
                  </a:cubicBezTo>
                  <a:cubicBezTo>
                    <a:pt x="1272" y="2562"/>
                    <a:pt x="1103" y="2711"/>
                    <a:pt x="944" y="2870"/>
                  </a:cubicBezTo>
                  <a:cubicBezTo>
                    <a:pt x="607" y="3168"/>
                    <a:pt x="299" y="3505"/>
                    <a:pt x="1" y="3833"/>
                  </a:cubicBezTo>
                  <a:lnTo>
                    <a:pt x="219" y="4072"/>
                  </a:lnTo>
                  <a:cubicBezTo>
                    <a:pt x="477" y="3694"/>
                    <a:pt x="726" y="3327"/>
                    <a:pt x="1044" y="2999"/>
                  </a:cubicBezTo>
                  <a:cubicBezTo>
                    <a:pt x="1203" y="2830"/>
                    <a:pt x="1351" y="2671"/>
                    <a:pt x="1520" y="2512"/>
                  </a:cubicBezTo>
                  <a:cubicBezTo>
                    <a:pt x="1520" y="2512"/>
                    <a:pt x="1639" y="2413"/>
                    <a:pt x="1768" y="2304"/>
                  </a:cubicBezTo>
                  <a:cubicBezTo>
                    <a:pt x="1898" y="2195"/>
                    <a:pt x="2026" y="2095"/>
                    <a:pt x="2026" y="2095"/>
                  </a:cubicBezTo>
                  <a:cubicBezTo>
                    <a:pt x="2116" y="2026"/>
                    <a:pt x="2195" y="1956"/>
                    <a:pt x="2295" y="1897"/>
                  </a:cubicBezTo>
                  <a:lnTo>
                    <a:pt x="2573" y="1728"/>
                  </a:lnTo>
                  <a:lnTo>
                    <a:pt x="2860" y="1570"/>
                  </a:lnTo>
                  <a:lnTo>
                    <a:pt x="3030" y="1470"/>
                  </a:lnTo>
                  <a:lnTo>
                    <a:pt x="3079" y="1440"/>
                  </a:lnTo>
                  <a:cubicBezTo>
                    <a:pt x="3089" y="1420"/>
                    <a:pt x="3069" y="1400"/>
                    <a:pt x="3069" y="1381"/>
                  </a:cubicBezTo>
                  <a:lnTo>
                    <a:pt x="3030" y="1272"/>
                  </a:lnTo>
                  <a:cubicBezTo>
                    <a:pt x="2990" y="1172"/>
                    <a:pt x="2960" y="1063"/>
                    <a:pt x="2940" y="954"/>
                  </a:cubicBezTo>
                  <a:lnTo>
                    <a:pt x="2871" y="636"/>
                  </a:lnTo>
                  <a:lnTo>
                    <a:pt x="2791" y="319"/>
                  </a:lnTo>
                  <a:lnTo>
                    <a:pt x="2761" y="160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32"/>
            <p:cNvSpPr/>
            <p:nvPr/>
          </p:nvSpPr>
          <p:spPr>
            <a:xfrm>
              <a:off x="1239375" y="2476500"/>
              <a:ext cx="59100" cy="98075"/>
            </a:xfrm>
            <a:custGeom>
              <a:avLst/>
              <a:gdLst/>
              <a:ahLst/>
              <a:cxnLst/>
              <a:rect l="l" t="t" r="r" b="b"/>
              <a:pathLst>
                <a:path w="2364" h="3923" extrusionOk="0">
                  <a:moveTo>
                    <a:pt x="249" y="0"/>
                  </a:moveTo>
                  <a:lnTo>
                    <a:pt x="1" y="60"/>
                  </a:lnTo>
                  <a:lnTo>
                    <a:pt x="51" y="199"/>
                  </a:lnTo>
                  <a:lnTo>
                    <a:pt x="110" y="318"/>
                  </a:lnTo>
                  <a:lnTo>
                    <a:pt x="199" y="587"/>
                  </a:lnTo>
                  <a:lnTo>
                    <a:pt x="289" y="845"/>
                  </a:lnTo>
                  <a:cubicBezTo>
                    <a:pt x="318" y="934"/>
                    <a:pt x="368" y="1013"/>
                    <a:pt x="408" y="1103"/>
                  </a:cubicBezTo>
                  <a:cubicBezTo>
                    <a:pt x="477" y="1271"/>
                    <a:pt x="547" y="1441"/>
                    <a:pt x="626" y="1609"/>
                  </a:cubicBezTo>
                  <a:cubicBezTo>
                    <a:pt x="715" y="1778"/>
                    <a:pt x="805" y="1937"/>
                    <a:pt x="894" y="2105"/>
                  </a:cubicBezTo>
                  <a:cubicBezTo>
                    <a:pt x="974" y="2275"/>
                    <a:pt x="1083" y="2423"/>
                    <a:pt x="1183" y="2582"/>
                  </a:cubicBezTo>
                  <a:cubicBezTo>
                    <a:pt x="1282" y="2741"/>
                    <a:pt x="1371" y="2910"/>
                    <a:pt x="1490" y="3049"/>
                  </a:cubicBezTo>
                  <a:cubicBezTo>
                    <a:pt x="1600" y="3208"/>
                    <a:pt x="1719" y="3356"/>
                    <a:pt x="1828" y="3506"/>
                  </a:cubicBezTo>
                  <a:cubicBezTo>
                    <a:pt x="1947" y="3645"/>
                    <a:pt x="2076" y="3784"/>
                    <a:pt x="2195" y="3923"/>
                  </a:cubicBezTo>
                  <a:lnTo>
                    <a:pt x="2364" y="3754"/>
                  </a:lnTo>
                  <a:cubicBezTo>
                    <a:pt x="2235" y="3625"/>
                    <a:pt x="2096" y="3506"/>
                    <a:pt x="1967" y="3387"/>
                  </a:cubicBezTo>
                  <a:cubicBezTo>
                    <a:pt x="1847" y="3248"/>
                    <a:pt x="1728" y="3109"/>
                    <a:pt x="1600" y="2970"/>
                  </a:cubicBezTo>
                  <a:cubicBezTo>
                    <a:pt x="1470" y="2840"/>
                    <a:pt x="1381" y="2681"/>
                    <a:pt x="1271" y="2522"/>
                  </a:cubicBezTo>
                  <a:cubicBezTo>
                    <a:pt x="1172" y="2374"/>
                    <a:pt x="1053" y="2225"/>
                    <a:pt x="984" y="2056"/>
                  </a:cubicBezTo>
                  <a:lnTo>
                    <a:pt x="726" y="1569"/>
                  </a:lnTo>
                  <a:cubicBezTo>
                    <a:pt x="656" y="1391"/>
                    <a:pt x="596" y="1222"/>
                    <a:pt x="537" y="1053"/>
                  </a:cubicBezTo>
                  <a:cubicBezTo>
                    <a:pt x="507" y="964"/>
                    <a:pt x="457" y="885"/>
                    <a:pt x="448" y="795"/>
                  </a:cubicBezTo>
                  <a:lnTo>
                    <a:pt x="378" y="527"/>
                  </a:lnTo>
                  <a:lnTo>
                    <a:pt x="318" y="259"/>
                  </a:lnTo>
                  <a:cubicBezTo>
                    <a:pt x="309" y="219"/>
                    <a:pt x="289" y="179"/>
                    <a:pt x="279" y="130"/>
                  </a:cubicBez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32"/>
            <p:cNvSpPr/>
            <p:nvPr/>
          </p:nvSpPr>
          <p:spPr>
            <a:xfrm>
              <a:off x="1261975" y="2471300"/>
              <a:ext cx="52400" cy="86900"/>
            </a:xfrm>
            <a:custGeom>
              <a:avLst/>
              <a:gdLst/>
              <a:ahLst/>
              <a:cxnLst/>
              <a:rect l="l" t="t" r="r" b="b"/>
              <a:pathLst>
                <a:path w="2096" h="3476" extrusionOk="0">
                  <a:moveTo>
                    <a:pt x="248" y="0"/>
                  </a:moveTo>
                  <a:lnTo>
                    <a:pt x="1" y="60"/>
                  </a:lnTo>
                  <a:cubicBezTo>
                    <a:pt x="1" y="60"/>
                    <a:pt x="37" y="180"/>
                    <a:pt x="40" y="180"/>
                  </a:cubicBezTo>
                  <a:cubicBezTo>
                    <a:pt x="40" y="180"/>
                    <a:pt x="40" y="179"/>
                    <a:pt x="40" y="179"/>
                  </a:cubicBezTo>
                  <a:cubicBezTo>
                    <a:pt x="60" y="219"/>
                    <a:pt x="80" y="248"/>
                    <a:pt x="89" y="288"/>
                  </a:cubicBezTo>
                  <a:lnTo>
                    <a:pt x="179" y="517"/>
                  </a:lnTo>
                  <a:lnTo>
                    <a:pt x="259" y="755"/>
                  </a:lnTo>
                  <a:cubicBezTo>
                    <a:pt x="279" y="834"/>
                    <a:pt x="328" y="903"/>
                    <a:pt x="358" y="973"/>
                  </a:cubicBezTo>
                  <a:cubicBezTo>
                    <a:pt x="427" y="1122"/>
                    <a:pt x="487" y="1281"/>
                    <a:pt x="557" y="1430"/>
                  </a:cubicBezTo>
                  <a:cubicBezTo>
                    <a:pt x="636" y="1569"/>
                    <a:pt x="715" y="1718"/>
                    <a:pt x="795" y="1867"/>
                  </a:cubicBezTo>
                  <a:cubicBezTo>
                    <a:pt x="854" y="2016"/>
                    <a:pt x="963" y="2145"/>
                    <a:pt x="1043" y="2284"/>
                  </a:cubicBezTo>
                  <a:cubicBezTo>
                    <a:pt x="1132" y="2423"/>
                    <a:pt x="1212" y="2572"/>
                    <a:pt x="1321" y="2701"/>
                  </a:cubicBezTo>
                  <a:cubicBezTo>
                    <a:pt x="1420" y="2830"/>
                    <a:pt x="1510" y="2969"/>
                    <a:pt x="1609" y="3098"/>
                  </a:cubicBezTo>
                  <a:cubicBezTo>
                    <a:pt x="1718" y="3227"/>
                    <a:pt x="1827" y="3346"/>
                    <a:pt x="1936" y="3476"/>
                  </a:cubicBezTo>
                  <a:lnTo>
                    <a:pt x="2095" y="3306"/>
                  </a:lnTo>
                  <a:cubicBezTo>
                    <a:pt x="1986" y="3197"/>
                    <a:pt x="1867" y="3088"/>
                    <a:pt x="1748" y="2979"/>
                  </a:cubicBezTo>
                  <a:cubicBezTo>
                    <a:pt x="1638" y="2860"/>
                    <a:pt x="1539" y="2730"/>
                    <a:pt x="1430" y="2611"/>
                  </a:cubicBezTo>
                  <a:cubicBezTo>
                    <a:pt x="1311" y="2502"/>
                    <a:pt x="1232" y="2353"/>
                    <a:pt x="1142" y="2224"/>
                  </a:cubicBezTo>
                  <a:cubicBezTo>
                    <a:pt x="1053" y="2085"/>
                    <a:pt x="943" y="1966"/>
                    <a:pt x="884" y="1807"/>
                  </a:cubicBezTo>
                  <a:lnTo>
                    <a:pt x="656" y="1380"/>
                  </a:lnTo>
                  <a:lnTo>
                    <a:pt x="487" y="923"/>
                  </a:lnTo>
                  <a:cubicBezTo>
                    <a:pt x="467" y="854"/>
                    <a:pt x="427" y="775"/>
                    <a:pt x="407" y="695"/>
                  </a:cubicBezTo>
                  <a:lnTo>
                    <a:pt x="358" y="467"/>
                  </a:lnTo>
                  <a:lnTo>
                    <a:pt x="298" y="228"/>
                  </a:lnTo>
                  <a:cubicBezTo>
                    <a:pt x="288" y="199"/>
                    <a:pt x="279" y="159"/>
                    <a:pt x="268" y="119"/>
                  </a:cubicBez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8" name="Google Shape;13498;p32"/>
            <p:cNvSpPr/>
            <p:nvPr/>
          </p:nvSpPr>
          <p:spPr>
            <a:xfrm>
              <a:off x="1115750" y="2588950"/>
              <a:ext cx="23125" cy="34775"/>
            </a:xfrm>
            <a:custGeom>
              <a:avLst/>
              <a:gdLst/>
              <a:ahLst/>
              <a:cxnLst/>
              <a:rect l="l" t="t" r="r" b="b"/>
              <a:pathLst>
                <a:path w="925" h="1391" extrusionOk="0">
                  <a:moveTo>
                    <a:pt x="1" y="1"/>
                  </a:moveTo>
                  <a:cubicBezTo>
                    <a:pt x="41" y="80"/>
                    <a:pt x="71" y="149"/>
                    <a:pt x="100" y="209"/>
                  </a:cubicBezTo>
                  <a:lnTo>
                    <a:pt x="210" y="378"/>
                  </a:lnTo>
                  <a:cubicBezTo>
                    <a:pt x="279" y="487"/>
                    <a:pt x="349" y="586"/>
                    <a:pt x="418" y="696"/>
                  </a:cubicBezTo>
                  <a:cubicBezTo>
                    <a:pt x="477" y="795"/>
                    <a:pt x="517" y="914"/>
                    <a:pt x="577" y="1023"/>
                  </a:cubicBezTo>
                  <a:lnTo>
                    <a:pt x="667" y="1202"/>
                  </a:lnTo>
                  <a:cubicBezTo>
                    <a:pt x="706" y="1261"/>
                    <a:pt x="746" y="1341"/>
                    <a:pt x="806" y="1391"/>
                  </a:cubicBezTo>
                  <a:lnTo>
                    <a:pt x="925" y="1162"/>
                  </a:lnTo>
                  <a:cubicBezTo>
                    <a:pt x="894" y="1122"/>
                    <a:pt x="855" y="1113"/>
                    <a:pt x="815" y="1083"/>
                  </a:cubicBezTo>
                  <a:cubicBezTo>
                    <a:pt x="775" y="1033"/>
                    <a:pt x="746" y="994"/>
                    <a:pt x="706" y="954"/>
                  </a:cubicBezTo>
                  <a:cubicBezTo>
                    <a:pt x="627" y="855"/>
                    <a:pt x="567" y="745"/>
                    <a:pt x="508" y="636"/>
                  </a:cubicBezTo>
                  <a:cubicBezTo>
                    <a:pt x="438" y="527"/>
                    <a:pt x="389" y="418"/>
                    <a:pt x="338" y="308"/>
                  </a:cubicBezTo>
                  <a:cubicBezTo>
                    <a:pt x="319" y="259"/>
                    <a:pt x="309" y="199"/>
                    <a:pt x="299" y="149"/>
                  </a:cubicBezTo>
                  <a:cubicBezTo>
                    <a:pt x="289" y="100"/>
                    <a:pt x="289" y="50"/>
                    <a:pt x="289" y="1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9" name="Google Shape;13499;p32"/>
            <p:cNvSpPr/>
            <p:nvPr/>
          </p:nvSpPr>
          <p:spPr>
            <a:xfrm>
              <a:off x="1207600" y="2521675"/>
              <a:ext cx="50925" cy="37625"/>
            </a:xfrm>
            <a:custGeom>
              <a:avLst/>
              <a:gdLst/>
              <a:ahLst/>
              <a:cxnLst/>
              <a:rect l="l" t="t" r="r" b="b"/>
              <a:pathLst>
                <a:path w="2037" h="1505" extrusionOk="0">
                  <a:moveTo>
                    <a:pt x="1177" y="207"/>
                  </a:moveTo>
                  <a:cubicBezTo>
                    <a:pt x="1179" y="207"/>
                    <a:pt x="1181" y="207"/>
                    <a:pt x="1183" y="209"/>
                  </a:cubicBezTo>
                  <a:lnTo>
                    <a:pt x="1192" y="239"/>
                  </a:lnTo>
                  <a:lnTo>
                    <a:pt x="1242" y="318"/>
                  </a:lnTo>
                  <a:cubicBezTo>
                    <a:pt x="1331" y="487"/>
                    <a:pt x="1421" y="656"/>
                    <a:pt x="1510" y="815"/>
                  </a:cubicBezTo>
                  <a:cubicBezTo>
                    <a:pt x="1572" y="914"/>
                    <a:pt x="1646" y="1010"/>
                    <a:pt x="1722" y="1102"/>
                  </a:cubicBezTo>
                  <a:lnTo>
                    <a:pt x="1722" y="1102"/>
                  </a:lnTo>
                  <a:cubicBezTo>
                    <a:pt x="1595" y="1138"/>
                    <a:pt x="1468" y="1172"/>
                    <a:pt x="1341" y="1202"/>
                  </a:cubicBezTo>
                  <a:lnTo>
                    <a:pt x="1024" y="1282"/>
                  </a:lnTo>
                  <a:cubicBezTo>
                    <a:pt x="1024" y="1282"/>
                    <a:pt x="944" y="1291"/>
                    <a:pt x="855" y="1311"/>
                  </a:cubicBezTo>
                  <a:lnTo>
                    <a:pt x="696" y="1331"/>
                  </a:lnTo>
                  <a:lnTo>
                    <a:pt x="368" y="1371"/>
                  </a:lnTo>
                  <a:lnTo>
                    <a:pt x="259" y="1381"/>
                  </a:lnTo>
                  <a:lnTo>
                    <a:pt x="190" y="1381"/>
                  </a:lnTo>
                  <a:lnTo>
                    <a:pt x="199" y="1361"/>
                  </a:lnTo>
                  <a:cubicBezTo>
                    <a:pt x="210" y="1331"/>
                    <a:pt x="219" y="1311"/>
                    <a:pt x="239" y="1282"/>
                  </a:cubicBezTo>
                  <a:lnTo>
                    <a:pt x="279" y="1232"/>
                  </a:lnTo>
                  <a:cubicBezTo>
                    <a:pt x="299" y="1202"/>
                    <a:pt x="309" y="1182"/>
                    <a:pt x="329" y="1163"/>
                  </a:cubicBezTo>
                  <a:cubicBezTo>
                    <a:pt x="398" y="1083"/>
                    <a:pt x="477" y="1004"/>
                    <a:pt x="547" y="914"/>
                  </a:cubicBezTo>
                  <a:cubicBezTo>
                    <a:pt x="706" y="755"/>
                    <a:pt x="835" y="576"/>
                    <a:pt x="974" y="418"/>
                  </a:cubicBezTo>
                  <a:lnTo>
                    <a:pt x="1152" y="229"/>
                  </a:lnTo>
                  <a:cubicBezTo>
                    <a:pt x="1161" y="221"/>
                    <a:pt x="1168" y="207"/>
                    <a:pt x="1177" y="207"/>
                  </a:cubicBezTo>
                  <a:close/>
                  <a:moveTo>
                    <a:pt x="1222" y="1"/>
                  </a:moveTo>
                  <a:cubicBezTo>
                    <a:pt x="1212" y="1"/>
                    <a:pt x="1212" y="1"/>
                    <a:pt x="1212" y="11"/>
                  </a:cubicBezTo>
                  <a:lnTo>
                    <a:pt x="1183" y="31"/>
                  </a:lnTo>
                  <a:lnTo>
                    <a:pt x="1143" y="70"/>
                  </a:lnTo>
                  <a:cubicBezTo>
                    <a:pt x="1143" y="70"/>
                    <a:pt x="1083" y="150"/>
                    <a:pt x="1013" y="219"/>
                  </a:cubicBezTo>
                  <a:lnTo>
                    <a:pt x="894" y="358"/>
                  </a:lnTo>
                  <a:cubicBezTo>
                    <a:pt x="755" y="517"/>
                    <a:pt x="616" y="706"/>
                    <a:pt x="477" y="854"/>
                  </a:cubicBezTo>
                  <a:cubicBezTo>
                    <a:pt x="398" y="934"/>
                    <a:pt x="318" y="1013"/>
                    <a:pt x="249" y="1103"/>
                  </a:cubicBezTo>
                  <a:lnTo>
                    <a:pt x="190" y="1163"/>
                  </a:lnTo>
                  <a:lnTo>
                    <a:pt x="130" y="1242"/>
                  </a:lnTo>
                  <a:cubicBezTo>
                    <a:pt x="100" y="1311"/>
                    <a:pt x="60" y="1381"/>
                    <a:pt x="31" y="1450"/>
                  </a:cubicBezTo>
                  <a:lnTo>
                    <a:pt x="1" y="1500"/>
                  </a:lnTo>
                  <a:cubicBezTo>
                    <a:pt x="7" y="1503"/>
                    <a:pt x="14" y="1504"/>
                    <a:pt x="20" y="1504"/>
                  </a:cubicBezTo>
                  <a:cubicBezTo>
                    <a:pt x="34" y="1504"/>
                    <a:pt x="47" y="1500"/>
                    <a:pt x="60" y="1500"/>
                  </a:cubicBezTo>
                  <a:lnTo>
                    <a:pt x="170" y="1500"/>
                  </a:lnTo>
                  <a:lnTo>
                    <a:pt x="378" y="1490"/>
                  </a:lnTo>
                  <a:cubicBezTo>
                    <a:pt x="378" y="1490"/>
                    <a:pt x="457" y="1490"/>
                    <a:pt x="537" y="1480"/>
                  </a:cubicBezTo>
                  <a:cubicBezTo>
                    <a:pt x="627" y="1480"/>
                    <a:pt x="706" y="1470"/>
                    <a:pt x="706" y="1470"/>
                  </a:cubicBezTo>
                  <a:lnTo>
                    <a:pt x="1033" y="1430"/>
                  </a:lnTo>
                  <a:lnTo>
                    <a:pt x="1361" y="1381"/>
                  </a:lnTo>
                  <a:cubicBezTo>
                    <a:pt x="1580" y="1341"/>
                    <a:pt x="1788" y="1302"/>
                    <a:pt x="1997" y="1252"/>
                  </a:cubicBezTo>
                  <a:lnTo>
                    <a:pt x="1983" y="1151"/>
                  </a:lnTo>
                  <a:lnTo>
                    <a:pt x="2036" y="1103"/>
                  </a:lnTo>
                  <a:cubicBezTo>
                    <a:pt x="2014" y="1082"/>
                    <a:pt x="1991" y="1061"/>
                    <a:pt x="1968" y="1040"/>
                  </a:cubicBezTo>
                  <a:lnTo>
                    <a:pt x="1968" y="1040"/>
                  </a:lnTo>
                  <a:lnTo>
                    <a:pt x="1967" y="1033"/>
                  </a:lnTo>
                  <a:cubicBezTo>
                    <a:pt x="1965" y="1034"/>
                    <a:pt x="1963" y="1034"/>
                    <a:pt x="1962" y="1035"/>
                  </a:cubicBezTo>
                  <a:lnTo>
                    <a:pt x="1962" y="1035"/>
                  </a:lnTo>
                  <a:cubicBezTo>
                    <a:pt x="1855" y="937"/>
                    <a:pt x="1749" y="836"/>
                    <a:pt x="1669" y="715"/>
                  </a:cubicBezTo>
                  <a:cubicBezTo>
                    <a:pt x="1560" y="567"/>
                    <a:pt x="1461" y="418"/>
                    <a:pt x="1361" y="259"/>
                  </a:cubicBezTo>
                  <a:lnTo>
                    <a:pt x="1272" y="100"/>
                  </a:lnTo>
                  <a:cubicBezTo>
                    <a:pt x="1262" y="100"/>
                    <a:pt x="1222" y="11"/>
                    <a:pt x="1222" y="11"/>
                  </a:cubicBezTo>
                  <a:lnTo>
                    <a:pt x="122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32"/>
            <p:cNvSpPr/>
            <p:nvPr/>
          </p:nvSpPr>
          <p:spPr>
            <a:xfrm>
              <a:off x="1081500" y="2426850"/>
              <a:ext cx="103300" cy="65075"/>
            </a:xfrm>
            <a:custGeom>
              <a:avLst/>
              <a:gdLst/>
              <a:ahLst/>
              <a:cxnLst/>
              <a:rect l="l" t="t" r="r" b="b"/>
              <a:pathLst>
                <a:path w="4132" h="2603" extrusionOk="0">
                  <a:moveTo>
                    <a:pt x="80" y="1"/>
                  </a:moveTo>
                  <a:lnTo>
                    <a:pt x="1" y="318"/>
                  </a:lnTo>
                  <a:cubicBezTo>
                    <a:pt x="418" y="477"/>
                    <a:pt x="825" y="646"/>
                    <a:pt x="1252" y="775"/>
                  </a:cubicBezTo>
                  <a:cubicBezTo>
                    <a:pt x="1461" y="835"/>
                    <a:pt x="1679" y="905"/>
                    <a:pt x="1898" y="964"/>
                  </a:cubicBezTo>
                  <a:cubicBezTo>
                    <a:pt x="1898" y="964"/>
                    <a:pt x="2066" y="994"/>
                    <a:pt x="2225" y="1033"/>
                  </a:cubicBezTo>
                  <a:cubicBezTo>
                    <a:pt x="2394" y="1063"/>
                    <a:pt x="2553" y="1093"/>
                    <a:pt x="2553" y="1093"/>
                  </a:cubicBezTo>
                  <a:cubicBezTo>
                    <a:pt x="2662" y="1113"/>
                    <a:pt x="2771" y="1143"/>
                    <a:pt x="2880" y="1152"/>
                  </a:cubicBezTo>
                  <a:lnTo>
                    <a:pt x="3218" y="1192"/>
                  </a:lnTo>
                  <a:lnTo>
                    <a:pt x="3546" y="1222"/>
                  </a:lnTo>
                  <a:lnTo>
                    <a:pt x="3674" y="1232"/>
                  </a:lnTo>
                  <a:lnTo>
                    <a:pt x="3694" y="1232"/>
                  </a:lnTo>
                  <a:cubicBezTo>
                    <a:pt x="3705" y="1242"/>
                    <a:pt x="3694" y="1252"/>
                    <a:pt x="3694" y="1252"/>
                  </a:cubicBezTo>
                  <a:lnTo>
                    <a:pt x="3705" y="1302"/>
                  </a:lnTo>
                  <a:cubicBezTo>
                    <a:pt x="3724" y="1748"/>
                    <a:pt x="3824" y="2175"/>
                    <a:pt x="3903" y="2602"/>
                  </a:cubicBezTo>
                  <a:lnTo>
                    <a:pt x="4131" y="2553"/>
                  </a:lnTo>
                  <a:cubicBezTo>
                    <a:pt x="4022" y="2136"/>
                    <a:pt x="3893" y="1719"/>
                    <a:pt x="3833" y="1282"/>
                  </a:cubicBezTo>
                  <a:lnTo>
                    <a:pt x="3824" y="1172"/>
                  </a:lnTo>
                  <a:cubicBezTo>
                    <a:pt x="3813" y="1152"/>
                    <a:pt x="3824" y="1123"/>
                    <a:pt x="3804" y="1113"/>
                  </a:cubicBezTo>
                  <a:lnTo>
                    <a:pt x="3744" y="1113"/>
                  </a:lnTo>
                  <a:lnTo>
                    <a:pt x="3546" y="1093"/>
                  </a:lnTo>
                  <a:lnTo>
                    <a:pt x="3218" y="1073"/>
                  </a:lnTo>
                  <a:lnTo>
                    <a:pt x="2890" y="1044"/>
                  </a:lnTo>
                  <a:cubicBezTo>
                    <a:pt x="2781" y="1033"/>
                    <a:pt x="2672" y="1004"/>
                    <a:pt x="2573" y="984"/>
                  </a:cubicBezTo>
                  <a:cubicBezTo>
                    <a:pt x="2573" y="984"/>
                    <a:pt x="2404" y="954"/>
                    <a:pt x="2245" y="914"/>
                  </a:cubicBezTo>
                  <a:cubicBezTo>
                    <a:pt x="2076" y="874"/>
                    <a:pt x="1917" y="835"/>
                    <a:pt x="1917" y="835"/>
                  </a:cubicBezTo>
                  <a:cubicBezTo>
                    <a:pt x="1699" y="766"/>
                    <a:pt x="1500" y="686"/>
                    <a:pt x="1291" y="607"/>
                  </a:cubicBezTo>
                  <a:cubicBezTo>
                    <a:pt x="874" y="448"/>
                    <a:pt x="477" y="229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32"/>
            <p:cNvSpPr/>
            <p:nvPr/>
          </p:nvSpPr>
          <p:spPr>
            <a:xfrm>
              <a:off x="1083975" y="2346200"/>
              <a:ext cx="109025" cy="53625"/>
            </a:xfrm>
            <a:custGeom>
              <a:avLst/>
              <a:gdLst/>
              <a:ahLst/>
              <a:cxnLst/>
              <a:rect l="l" t="t" r="r" b="b"/>
              <a:pathLst>
                <a:path w="4361" h="2145" extrusionOk="0">
                  <a:moveTo>
                    <a:pt x="4142" y="0"/>
                  </a:moveTo>
                  <a:cubicBezTo>
                    <a:pt x="4012" y="417"/>
                    <a:pt x="3864" y="834"/>
                    <a:pt x="3794" y="1271"/>
                  </a:cubicBezTo>
                  <a:lnTo>
                    <a:pt x="3784" y="1320"/>
                  </a:lnTo>
                  <a:cubicBezTo>
                    <a:pt x="3784" y="1320"/>
                    <a:pt x="3784" y="1331"/>
                    <a:pt x="3774" y="1340"/>
                  </a:cubicBezTo>
                  <a:lnTo>
                    <a:pt x="3764" y="1340"/>
                  </a:lnTo>
                  <a:lnTo>
                    <a:pt x="3625" y="1331"/>
                  </a:lnTo>
                  <a:lnTo>
                    <a:pt x="3297" y="1331"/>
                  </a:lnTo>
                  <a:lnTo>
                    <a:pt x="2960" y="1320"/>
                  </a:lnTo>
                  <a:cubicBezTo>
                    <a:pt x="2851" y="1320"/>
                    <a:pt x="2741" y="1340"/>
                    <a:pt x="2633" y="1340"/>
                  </a:cubicBezTo>
                  <a:cubicBezTo>
                    <a:pt x="2633" y="1340"/>
                    <a:pt x="2463" y="1360"/>
                    <a:pt x="2295" y="1370"/>
                  </a:cubicBezTo>
                  <a:cubicBezTo>
                    <a:pt x="2126" y="1390"/>
                    <a:pt x="1957" y="1400"/>
                    <a:pt x="1957" y="1400"/>
                  </a:cubicBezTo>
                  <a:cubicBezTo>
                    <a:pt x="1739" y="1439"/>
                    <a:pt x="1510" y="1479"/>
                    <a:pt x="1292" y="1519"/>
                  </a:cubicBezTo>
                  <a:cubicBezTo>
                    <a:pt x="865" y="1589"/>
                    <a:pt x="428" y="1717"/>
                    <a:pt x="1" y="1817"/>
                  </a:cubicBezTo>
                  <a:lnTo>
                    <a:pt x="51" y="2145"/>
                  </a:lnTo>
                  <a:cubicBezTo>
                    <a:pt x="468" y="1966"/>
                    <a:pt x="885" y="1787"/>
                    <a:pt x="1322" y="1688"/>
                  </a:cubicBezTo>
                  <a:cubicBezTo>
                    <a:pt x="1530" y="1628"/>
                    <a:pt x="1748" y="1569"/>
                    <a:pt x="1967" y="1529"/>
                  </a:cubicBezTo>
                  <a:cubicBezTo>
                    <a:pt x="1967" y="1529"/>
                    <a:pt x="2126" y="1509"/>
                    <a:pt x="2295" y="1489"/>
                  </a:cubicBezTo>
                  <a:cubicBezTo>
                    <a:pt x="2463" y="1470"/>
                    <a:pt x="2633" y="1459"/>
                    <a:pt x="2633" y="1459"/>
                  </a:cubicBezTo>
                  <a:cubicBezTo>
                    <a:pt x="2741" y="1450"/>
                    <a:pt x="2851" y="1430"/>
                    <a:pt x="2960" y="1430"/>
                  </a:cubicBezTo>
                  <a:lnTo>
                    <a:pt x="3288" y="1439"/>
                  </a:lnTo>
                  <a:lnTo>
                    <a:pt x="3615" y="1459"/>
                  </a:lnTo>
                  <a:lnTo>
                    <a:pt x="3814" y="1470"/>
                  </a:lnTo>
                  <a:lnTo>
                    <a:pt x="3873" y="1470"/>
                  </a:lnTo>
                  <a:cubicBezTo>
                    <a:pt x="3893" y="1470"/>
                    <a:pt x="3884" y="1439"/>
                    <a:pt x="3893" y="1420"/>
                  </a:cubicBezTo>
                  <a:lnTo>
                    <a:pt x="3923" y="1300"/>
                  </a:lnTo>
                  <a:cubicBezTo>
                    <a:pt x="4023" y="874"/>
                    <a:pt x="4201" y="477"/>
                    <a:pt x="4360" y="79"/>
                  </a:cubicBezTo>
                  <a:lnTo>
                    <a:pt x="414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32"/>
            <p:cNvSpPr/>
            <p:nvPr/>
          </p:nvSpPr>
          <p:spPr>
            <a:xfrm>
              <a:off x="1236150" y="2367050"/>
              <a:ext cx="15675" cy="110950"/>
            </a:xfrm>
            <a:custGeom>
              <a:avLst/>
              <a:gdLst/>
              <a:ahLst/>
              <a:cxnLst/>
              <a:rect l="l" t="t" r="r" b="b"/>
              <a:pathLst>
                <a:path w="627" h="4438" extrusionOk="0">
                  <a:moveTo>
                    <a:pt x="388" y="0"/>
                  </a:moveTo>
                  <a:lnTo>
                    <a:pt x="368" y="149"/>
                  </a:lnTo>
                  <a:cubicBezTo>
                    <a:pt x="358" y="188"/>
                    <a:pt x="358" y="228"/>
                    <a:pt x="338" y="278"/>
                  </a:cubicBezTo>
                  <a:lnTo>
                    <a:pt x="269" y="546"/>
                  </a:lnTo>
                  <a:cubicBezTo>
                    <a:pt x="239" y="636"/>
                    <a:pt x="229" y="725"/>
                    <a:pt x="209" y="814"/>
                  </a:cubicBezTo>
                  <a:lnTo>
                    <a:pt x="169" y="1092"/>
                  </a:lnTo>
                  <a:lnTo>
                    <a:pt x="110" y="1370"/>
                  </a:lnTo>
                  <a:cubicBezTo>
                    <a:pt x="100" y="1459"/>
                    <a:pt x="100" y="1549"/>
                    <a:pt x="90" y="1648"/>
                  </a:cubicBezTo>
                  <a:cubicBezTo>
                    <a:pt x="70" y="1837"/>
                    <a:pt x="50" y="2015"/>
                    <a:pt x="21" y="2204"/>
                  </a:cubicBezTo>
                  <a:cubicBezTo>
                    <a:pt x="21" y="2393"/>
                    <a:pt x="21" y="2582"/>
                    <a:pt x="10" y="2770"/>
                  </a:cubicBezTo>
                  <a:cubicBezTo>
                    <a:pt x="10" y="2860"/>
                    <a:pt x="1" y="2959"/>
                    <a:pt x="10" y="3048"/>
                  </a:cubicBezTo>
                  <a:lnTo>
                    <a:pt x="30" y="3326"/>
                  </a:lnTo>
                  <a:lnTo>
                    <a:pt x="41" y="3604"/>
                  </a:lnTo>
                  <a:cubicBezTo>
                    <a:pt x="41" y="3703"/>
                    <a:pt x="41" y="3793"/>
                    <a:pt x="60" y="3882"/>
                  </a:cubicBezTo>
                  <a:cubicBezTo>
                    <a:pt x="90" y="4071"/>
                    <a:pt x="120" y="4259"/>
                    <a:pt x="140" y="4438"/>
                  </a:cubicBezTo>
                  <a:lnTo>
                    <a:pt x="368" y="4389"/>
                  </a:lnTo>
                  <a:cubicBezTo>
                    <a:pt x="328" y="4210"/>
                    <a:pt x="288" y="4031"/>
                    <a:pt x="249" y="3862"/>
                  </a:cubicBezTo>
                  <a:cubicBezTo>
                    <a:pt x="219" y="3773"/>
                    <a:pt x="209" y="3683"/>
                    <a:pt x="199" y="3584"/>
                  </a:cubicBezTo>
                  <a:lnTo>
                    <a:pt x="169" y="3316"/>
                  </a:lnTo>
                  <a:lnTo>
                    <a:pt x="130" y="3048"/>
                  </a:lnTo>
                  <a:cubicBezTo>
                    <a:pt x="120" y="2949"/>
                    <a:pt x="130" y="2860"/>
                    <a:pt x="130" y="2770"/>
                  </a:cubicBezTo>
                  <a:lnTo>
                    <a:pt x="130" y="2214"/>
                  </a:lnTo>
                  <a:lnTo>
                    <a:pt x="199" y="1658"/>
                  </a:lnTo>
                  <a:cubicBezTo>
                    <a:pt x="209" y="1569"/>
                    <a:pt x="209" y="1479"/>
                    <a:pt x="239" y="1390"/>
                  </a:cubicBezTo>
                  <a:lnTo>
                    <a:pt x="299" y="1122"/>
                  </a:lnTo>
                  <a:lnTo>
                    <a:pt x="368" y="854"/>
                  </a:lnTo>
                  <a:cubicBezTo>
                    <a:pt x="398" y="764"/>
                    <a:pt x="408" y="675"/>
                    <a:pt x="447" y="596"/>
                  </a:cubicBezTo>
                  <a:lnTo>
                    <a:pt x="547" y="338"/>
                  </a:lnTo>
                  <a:cubicBezTo>
                    <a:pt x="566" y="298"/>
                    <a:pt x="577" y="248"/>
                    <a:pt x="586" y="208"/>
                  </a:cubicBezTo>
                  <a:lnTo>
                    <a:pt x="626" y="89"/>
                  </a:lnTo>
                  <a:lnTo>
                    <a:pt x="3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32"/>
            <p:cNvSpPr/>
            <p:nvPr/>
          </p:nvSpPr>
          <p:spPr>
            <a:xfrm>
              <a:off x="1259225" y="2374725"/>
              <a:ext cx="14425" cy="98075"/>
            </a:xfrm>
            <a:custGeom>
              <a:avLst/>
              <a:gdLst/>
              <a:ahLst/>
              <a:cxnLst/>
              <a:rect l="l" t="t" r="r" b="b"/>
              <a:pathLst>
                <a:path w="577" h="3923" extrusionOk="0">
                  <a:moveTo>
                    <a:pt x="338" y="1"/>
                  </a:moveTo>
                  <a:lnTo>
                    <a:pt x="319" y="130"/>
                  </a:lnTo>
                  <a:cubicBezTo>
                    <a:pt x="309" y="170"/>
                    <a:pt x="309" y="209"/>
                    <a:pt x="299" y="249"/>
                  </a:cubicBezTo>
                  <a:lnTo>
                    <a:pt x="230" y="487"/>
                  </a:lnTo>
                  <a:cubicBezTo>
                    <a:pt x="210" y="557"/>
                    <a:pt x="199" y="646"/>
                    <a:pt x="190" y="726"/>
                  </a:cubicBezTo>
                  <a:lnTo>
                    <a:pt x="150" y="974"/>
                  </a:lnTo>
                  <a:lnTo>
                    <a:pt x="100" y="1212"/>
                  </a:lnTo>
                  <a:cubicBezTo>
                    <a:pt x="80" y="1291"/>
                    <a:pt x="80" y="1381"/>
                    <a:pt x="71" y="1460"/>
                  </a:cubicBezTo>
                  <a:cubicBezTo>
                    <a:pt x="60" y="1619"/>
                    <a:pt x="41" y="1788"/>
                    <a:pt x="21" y="1957"/>
                  </a:cubicBezTo>
                  <a:cubicBezTo>
                    <a:pt x="21" y="2116"/>
                    <a:pt x="21" y="2284"/>
                    <a:pt x="11" y="2453"/>
                  </a:cubicBezTo>
                  <a:cubicBezTo>
                    <a:pt x="11" y="2533"/>
                    <a:pt x="1" y="2612"/>
                    <a:pt x="1" y="2701"/>
                  </a:cubicBezTo>
                  <a:lnTo>
                    <a:pt x="21" y="2940"/>
                  </a:lnTo>
                  <a:lnTo>
                    <a:pt x="31" y="3188"/>
                  </a:lnTo>
                  <a:cubicBezTo>
                    <a:pt x="31" y="3277"/>
                    <a:pt x="31" y="3357"/>
                    <a:pt x="51" y="3436"/>
                  </a:cubicBezTo>
                  <a:cubicBezTo>
                    <a:pt x="71" y="3595"/>
                    <a:pt x="100" y="3764"/>
                    <a:pt x="120" y="3923"/>
                  </a:cubicBezTo>
                  <a:lnTo>
                    <a:pt x="349" y="3873"/>
                  </a:lnTo>
                  <a:cubicBezTo>
                    <a:pt x="309" y="3714"/>
                    <a:pt x="269" y="3565"/>
                    <a:pt x="230" y="3407"/>
                  </a:cubicBezTo>
                  <a:cubicBezTo>
                    <a:pt x="210" y="3327"/>
                    <a:pt x="199" y="3248"/>
                    <a:pt x="190" y="3168"/>
                  </a:cubicBezTo>
                  <a:lnTo>
                    <a:pt x="160" y="2930"/>
                  </a:lnTo>
                  <a:lnTo>
                    <a:pt x="130" y="2692"/>
                  </a:lnTo>
                  <a:cubicBezTo>
                    <a:pt x="120" y="2612"/>
                    <a:pt x="130" y="2533"/>
                    <a:pt x="120" y="2443"/>
                  </a:cubicBezTo>
                  <a:lnTo>
                    <a:pt x="120" y="1957"/>
                  </a:lnTo>
                  <a:lnTo>
                    <a:pt x="190" y="1470"/>
                  </a:lnTo>
                  <a:cubicBezTo>
                    <a:pt x="199" y="1391"/>
                    <a:pt x="199" y="1311"/>
                    <a:pt x="219" y="1232"/>
                  </a:cubicBezTo>
                  <a:lnTo>
                    <a:pt x="279" y="993"/>
                  </a:lnTo>
                  <a:lnTo>
                    <a:pt x="349" y="765"/>
                  </a:lnTo>
                  <a:cubicBezTo>
                    <a:pt x="369" y="686"/>
                    <a:pt x="378" y="607"/>
                    <a:pt x="408" y="537"/>
                  </a:cubicBezTo>
                  <a:lnTo>
                    <a:pt x="497" y="309"/>
                  </a:lnTo>
                  <a:cubicBezTo>
                    <a:pt x="517" y="279"/>
                    <a:pt x="528" y="239"/>
                    <a:pt x="537" y="199"/>
                  </a:cubicBezTo>
                  <a:lnTo>
                    <a:pt x="577" y="90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4" name="Google Shape;13504;p32"/>
            <p:cNvSpPr/>
            <p:nvPr/>
          </p:nvSpPr>
          <p:spPr>
            <a:xfrm>
              <a:off x="1079525" y="2393600"/>
              <a:ext cx="8225" cy="40000"/>
            </a:xfrm>
            <a:custGeom>
              <a:avLst/>
              <a:gdLst/>
              <a:ahLst/>
              <a:cxnLst/>
              <a:rect l="l" t="t" r="r" b="b"/>
              <a:pathLst>
                <a:path w="329" h="1600" extrusionOk="0">
                  <a:moveTo>
                    <a:pt x="100" y="0"/>
                  </a:moveTo>
                  <a:cubicBezTo>
                    <a:pt x="90" y="80"/>
                    <a:pt x="80" y="159"/>
                    <a:pt x="70" y="229"/>
                  </a:cubicBezTo>
                  <a:lnTo>
                    <a:pt x="70" y="427"/>
                  </a:lnTo>
                  <a:cubicBezTo>
                    <a:pt x="60" y="556"/>
                    <a:pt x="60" y="686"/>
                    <a:pt x="60" y="805"/>
                  </a:cubicBezTo>
                  <a:cubicBezTo>
                    <a:pt x="60" y="924"/>
                    <a:pt x="50" y="1043"/>
                    <a:pt x="30" y="1172"/>
                  </a:cubicBezTo>
                  <a:cubicBezTo>
                    <a:pt x="30" y="1231"/>
                    <a:pt x="20" y="1301"/>
                    <a:pt x="11" y="1361"/>
                  </a:cubicBezTo>
                  <a:cubicBezTo>
                    <a:pt x="11" y="1430"/>
                    <a:pt x="0" y="1520"/>
                    <a:pt x="20" y="1599"/>
                  </a:cubicBezTo>
                  <a:lnTo>
                    <a:pt x="249" y="1470"/>
                  </a:lnTo>
                  <a:cubicBezTo>
                    <a:pt x="249" y="1420"/>
                    <a:pt x="219" y="1390"/>
                    <a:pt x="209" y="1341"/>
                  </a:cubicBezTo>
                  <a:cubicBezTo>
                    <a:pt x="199" y="1291"/>
                    <a:pt x="189" y="1231"/>
                    <a:pt x="179" y="1172"/>
                  </a:cubicBezTo>
                  <a:cubicBezTo>
                    <a:pt x="169" y="1053"/>
                    <a:pt x="169" y="933"/>
                    <a:pt x="169" y="805"/>
                  </a:cubicBezTo>
                  <a:cubicBezTo>
                    <a:pt x="169" y="675"/>
                    <a:pt x="189" y="556"/>
                    <a:pt x="209" y="447"/>
                  </a:cubicBezTo>
                  <a:cubicBezTo>
                    <a:pt x="229" y="388"/>
                    <a:pt x="249" y="338"/>
                    <a:pt x="258" y="278"/>
                  </a:cubicBezTo>
                  <a:cubicBezTo>
                    <a:pt x="278" y="229"/>
                    <a:pt x="308" y="199"/>
                    <a:pt x="328" y="159"/>
                  </a:cubicBezTo>
                  <a:lnTo>
                    <a:pt x="10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5" name="Google Shape;13505;p32"/>
            <p:cNvSpPr/>
            <p:nvPr/>
          </p:nvSpPr>
          <p:spPr>
            <a:xfrm>
              <a:off x="1175100" y="2403025"/>
              <a:ext cx="48175" cy="37025"/>
            </a:xfrm>
            <a:custGeom>
              <a:avLst/>
              <a:gdLst/>
              <a:ahLst/>
              <a:cxnLst/>
              <a:rect l="l" t="t" r="r" b="b"/>
              <a:pathLst>
                <a:path w="1927" h="1481" extrusionOk="0">
                  <a:moveTo>
                    <a:pt x="1703" y="155"/>
                  </a:moveTo>
                  <a:cubicBezTo>
                    <a:pt x="1706" y="155"/>
                    <a:pt x="1708" y="156"/>
                    <a:pt x="1708" y="159"/>
                  </a:cubicBezTo>
                  <a:lnTo>
                    <a:pt x="1698" y="189"/>
                  </a:lnTo>
                  <a:lnTo>
                    <a:pt x="1688" y="289"/>
                  </a:lnTo>
                  <a:lnTo>
                    <a:pt x="1658" y="567"/>
                  </a:lnTo>
                  <a:lnTo>
                    <a:pt x="1649" y="706"/>
                  </a:lnTo>
                  <a:cubicBezTo>
                    <a:pt x="1638" y="755"/>
                    <a:pt x="1649" y="805"/>
                    <a:pt x="1649" y="854"/>
                  </a:cubicBezTo>
                  <a:cubicBezTo>
                    <a:pt x="1655" y="973"/>
                    <a:pt x="1661" y="1092"/>
                    <a:pt x="1672" y="1208"/>
                  </a:cubicBezTo>
                  <a:lnTo>
                    <a:pt x="1672" y="1208"/>
                  </a:lnTo>
                  <a:cubicBezTo>
                    <a:pt x="1548" y="1168"/>
                    <a:pt x="1422" y="1125"/>
                    <a:pt x="1301" y="1083"/>
                  </a:cubicBezTo>
                  <a:lnTo>
                    <a:pt x="993" y="973"/>
                  </a:lnTo>
                  <a:lnTo>
                    <a:pt x="685" y="845"/>
                  </a:lnTo>
                  <a:lnTo>
                    <a:pt x="387" y="695"/>
                  </a:lnTo>
                  <a:lnTo>
                    <a:pt x="278" y="646"/>
                  </a:lnTo>
                  <a:lnTo>
                    <a:pt x="239" y="616"/>
                  </a:lnTo>
                  <a:lnTo>
                    <a:pt x="219" y="606"/>
                  </a:lnTo>
                  <a:lnTo>
                    <a:pt x="239" y="596"/>
                  </a:lnTo>
                  <a:cubicBezTo>
                    <a:pt x="258" y="576"/>
                    <a:pt x="288" y="567"/>
                    <a:pt x="318" y="547"/>
                  </a:cubicBezTo>
                  <a:lnTo>
                    <a:pt x="378" y="527"/>
                  </a:lnTo>
                  <a:cubicBezTo>
                    <a:pt x="407" y="517"/>
                    <a:pt x="437" y="507"/>
                    <a:pt x="457" y="497"/>
                  </a:cubicBezTo>
                  <a:cubicBezTo>
                    <a:pt x="566" y="467"/>
                    <a:pt x="676" y="437"/>
                    <a:pt x="784" y="417"/>
                  </a:cubicBezTo>
                  <a:cubicBezTo>
                    <a:pt x="1003" y="358"/>
                    <a:pt x="1201" y="278"/>
                    <a:pt x="1420" y="229"/>
                  </a:cubicBezTo>
                  <a:lnTo>
                    <a:pt x="1678" y="159"/>
                  </a:lnTo>
                  <a:cubicBezTo>
                    <a:pt x="1685" y="159"/>
                    <a:pt x="1696" y="155"/>
                    <a:pt x="1703" y="155"/>
                  </a:cubicBezTo>
                  <a:close/>
                  <a:moveTo>
                    <a:pt x="1827" y="0"/>
                  </a:moveTo>
                  <a:lnTo>
                    <a:pt x="1807" y="11"/>
                  </a:lnTo>
                  <a:lnTo>
                    <a:pt x="1748" y="20"/>
                  </a:lnTo>
                  <a:lnTo>
                    <a:pt x="1380" y="130"/>
                  </a:lnTo>
                  <a:cubicBezTo>
                    <a:pt x="1172" y="189"/>
                    <a:pt x="963" y="269"/>
                    <a:pt x="755" y="318"/>
                  </a:cubicBezTo>
                  <a:cubicBezTo>
                    <a:pt x="645" y="348"/>
                    <a:pt x="536" y="368"/>
                    <a:pt x="427" y="398"/>
                  </a:cubicBezTo>
                  <a:cubicBezTo>
                    <a:pt x="397" y="408"/>
                    <a:pt x="378" y="417"/>
                    <a:pt x="347" y="428"/>
                  </a:cubicBezTo>
                  <a:lnTo>
                    <a:pt x="248" y="467"/>
                  </a:lnTo>
                  <a:cubicBezTo>
                    <a:pt x="179" y="497"/>
                    <a:pt x="109" y="527"/>
                    <a:pt x="50" y="576"/>
                  </a:cubicBezTo>
                  <a:lnTo>
                    <a:pt x="0" y="606"/>
                  </a:lnTo>
                  <a:cubicBezTo>
                    <a:pt x="10" y="616"/>
                    <a:pt x="30" y="626"/>
                    <a:pt x="40" y="636"/>
                  </a:cubicBezTo>
                  <a:lnTo>
                    <a:pt x="149" y="695"/>
                  </a:lnTo>
                  <a:lnTo>
                    <a:pt x="328" y="805"/>
                  </a:lnTo>
                  <a:lnTo>
                    <a:pt x="625" y="964"/>
                  </a:lnTo>
                  <a:lnTo>
                    <a:pt x="914" y="1112"/>
                  </a:lnTo>
                  <a:lnTo>
                    <a:pt x="1221" y="1242"/>
                  </a:lnTo>
                  <a:cubicBezTo>
                    <a:pt x="1420" y="1331"/>
                    <a:pt x="1618" y="1410"/>
                    <a:pt x="1817" y="1480"/>
                  </a:cubicBezTo>
                  <a:lnTo>
                    <a:pt x="1861" y="1382"/>
                  </a:lnTo>
                  <a:lnTo>
                    <a:pt x="1861" y="1382"/>
                  </a:lnTo>
                  <a:lnTo>
                    <a:pt x="1927" y="1371"/>
                  </a:lnTo>
                  <a:cubicBezTo>
                    <a:pt x="1920" y="1341"/>
                    <a:pt x="1913" y="1312"/>
                    <a:pt x="1907" y="1282"/>
                  </a:cubicBezTo>
                  <a:lnTo>
                    <a:pt x="1907" y="1282"/>
                  </a:lnTo>
                  <a:lnTo>
                    <a:pt x="1907" y="1282"/>
                  </a:lnTo>
                  <a:cubicBezTo>
                    <a:pt x="1907" y="1282"/>
                    <a:pt x="1907" y="1282"/>
                    <a:pt x="1907" y="1282"/>
                  </a:cubicBezTo>
                  <a:lnTo>
                    <a:pt x="1907" y="1282"/>
                  </a:lnTo>
                  <a:cubicBezTo>
                    <a:pt x="1877" y="1140"/>
                    <a:pt x="1853" y="992"/>
                    <a:pt x="1837" y="845"/>
                  </a:cubicBezTo>
                  <a:cubicBezTo>
                    <a:pt x="1817" y="755"/>
                    <a:pt x="1817" y="666"/>
                    <a:pt x="1817" y="576"/>
                  </a:cubicBezTo>
                  <a:lnTo>
                    <a:pt x="1827" y="298"/>
                  </a:lnTo>
                  <a:lnTo>
                    <a:pt x="1837" y="120"/>
                  </a:lnTo>
                  <a:lnTo>
                    <a:pt x="1847" y="11"/>
                  </a:lnTo>
                  <a:lnTo>
                    <a:pt x="184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32"/>
            <p:cNvSpPr/>
            <p:nvPr/>
          </p:nvSpPr>
          <p:spPr>
            <a:xfrm>
              <a:off x="1136125" y="2239700"/>
              <a:ext cx="69775" cy="108500"/>
            </a:xfrm>
            <a:custGeom>
              <a:avLst/>
              <a:gdLst/>
              <a:ahLst/>
              <a:cxnLst/>
              <a:rect l="l" t="t" r="r" b="b"/>
              <a:pathLst>
                <a:path w="2791" h="4340" extrusionOk="0">
                  <a:moveTo>
                    <a:pt x="249" y="0"/>
                  </a:moveTo>
                  <a:lnTo>
                    <a:pt x="0" y="219"/>
                  </a:lnTo>
                  <a:cubicBezTo>
                    <a:pt x="258" y="576"/>
                    <a:pt x="527" y="953"/>
                    <a:pt x="825" y="1281"/>
                  </a:cubicBezTo>
                  <a:cubicBezTo>
                    <a:pt x="964" y="1460"/>
                    <a:pt x="1112" y="1628"/>
                    <a:pt x="1261" y="1798"/>
                  </a:cubicBezTo>
                  <a:lnTo>
                    <a:pt x="1500" y="2036"/>
                  </a:lnTo>
                  <a:cubicBezTo>
                    <a:pt x="1619" y="2145"/>
                    <a:pt x="1738" y="2264"/>
                    <a:pt x="1738" y="2264"/>
                  </a:cubicBezTo>
                  <a:cubicBezTo>
                    <a:pt x="1817" y="2334"/>
                    <a:pt x="1897" y="2423"/>
                    <a:pt x="1976" y="2493"/>
                  </a:cubicBezTo>
                  <a:lnTo>
                    <a:pt x="2235" y="2691"/>
                  </a:lnTo>
                  <a:lnTo>
                    <a:pt x="2502" y="2899"/>
                  </a:lnTo>
                  <a:lnTo>
                    <a:pt x="2601" y="2979"/>
                  </a:lnTo>
                  <a:lnTo>
                    <a:pt x="2612" y="2989"/>
                  </a:lnTo>
                  <a:cubicBezTo>
                    <a:pt x="2621" y="2999"/>
                    <a:pt x="2612" y="3009"/>
                    <a:pt x="2612" y="3009"/>
                  </a:cubicBezTo>
                  <a:lnTo>
                    <a:pt x="2582" y="3049"/>
                  </a:lnTo>
                  <a:cubicBezTo>
                    <a:pt x="2522" y="3148"/>
                    <a:pt x="2482" y="3247"/>
                    <a:pt x="2443" y="3347"/>
                  </a:cubicBezTo>
                  <a:lnTo>
                    <a:pt x="2304" y="3654"/>
                  </a:lnTo>
                  <a:lnTo>
                    <a:pt x="2175" y="3952"/>
                  </a:lnTo>
                  <a:lnTo>
                    <a:pt x="2105" y="4101"/>
                  </a:lnTo>
                  <a:lnTo>
                    <a:pt x="2056" y="4260"/>
                  </a:lnTo>
                  <a:lnTo>
                    <a:pt x="2274" y="4339"/>
                  </a:lnTo>
                  <a:lnTo>
                    <a:pt x="2314" y="4181"/>
                  </a:lnTo>
                  <a:lnTo>
                    <a:pt x="2363" y="4031"/>
                  </a:lnTo>
                  <a:lnTo>
                    <a:pt x="2473" y="3724"/>
                  </a:lnTo>
                  <a:lnTo>
                    <a:pt x="2582" y="3416"/>
                  </a:lnTo>
                  <a:cubicBezTo>
                    <a:pt x="2621" y="3316"/>
                    <a:pt x="2661" y="3208"/>
                    <a:pt x="2711" y="3108"/>
                  </a:cubicBezTo>
                  <a:lnTo>
                    <a:pt x="2760" y="3009"/>
                  </a:lnTo>
                  <a:cubicBezTo>
                    <a:pt x="2771" y="2989"/>
                    <a:pt x="2791" y="2969"/>
                    <a:pt x="2780" y="2949"/>
                  </a:cubicBezTo>
                  <a:lnTo>
                    <a:pt x="2731" y="2910"/>
                  </a:lnTo>
                  <a:lnTo>
                    <a:pt x="2572" y="2800"/>
                  </a:lnTo>
                  <a:lnTo>
                    <a:pt x="2314" y="2601"/>
                  </a:lnTo>
                  <a:lnTo>
                    <a:pt x="2056" y="2403"/>
                  </a:lnTo>
                  <a:cubicBezTo>
                    <a:pt x="1966" y="2334"/>
                    <a:pt x="1887" y="2254"/>
                    <a:pt x="1807" y="2175"/>
                  </a:cubicBezTo>
                  <a:cubicBezTo>
                    <a:pt x="1807" y="2175"/>
                    <a:pt x="1698" y="2056"/>
                    <a:pt x="1579" y="1937"/>
                  </a:cubicBezTo>
                  <a:cubicBezTo>
                    <a:pt x="1460" y="1817"/>
                    <a:pt x="1350" y="1698"/>
                    <a:pt x="1350" y="1698"/>
                  </a:cubicBezTo>
                  <a:cubicBezTo>
                    <a:pt x="1202" y="1529"/>
                    <a:pt x="1072" y="1350"/>
                    <a:pt x="933" y="1162"/>
                  </a:cubicBezTo>
                  <a:cubicBezTo>
                    <a:pt x="655" y="805"/>
                    <a:pt x="457" y="408"/>
                    <a:pt x="2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32"/>
            <p:cNvSpPr/>
            <p:nvPr/>
          </p:nvSpPr>
          <p:spPr>
            <a:xfrm>
              <a:off x="1158225" y="2210150"/>
              <a:ext cx="118900" cy="45250"/>
            </a:xfrm>
            <a:custGeom>
              <a:avLst/>
              <a:gdLst/>
              <a:ahLst/>
              <a:cxnLst/>
              <a:rect l="l" t="t" r="r" b="b"/>
              <a:pathLst>
                <a:path w="4756" h="1810" extrusionOk="0">
                  <a:moveTo>
                    <a:pt x="139" y="1"/>
                  </a:moveTo>
                  <a:lnTo>
                    <a:pt x="0" y="299"/>
                  </a:lnTo>
                  <a:cubicBezTo>
                    <a:pt x="457" y="378"/>
                    <a:pt x="903" y="467"/>
                    <a:pt x="1331" y="606"/>
                  </a:cubicBezTo>
                  <a:cubicBezTo>
                    <a:pt x="1539" y="676"/>
                    <a:pt x="1748" y="745"/>
                    <a:pt x="1956" y="835"/>
                  </a:cubicBezTo>
                  <a:lnTo>
                    <a:pt x="2254" y="974"/>
                  </a:lnTo>
                  <a:cubicBezTo>
                    <a:pt x="2403" y="1043"/>
                    <a:pt x="2542" y="1122"/>
                    <a:pt x="2542" y="1122"/>
                  </a:cubicBezTo>
                  <a:cubicBezTo>
                    <a:pt x="2641" y="1173"/>
                    <a:pt x="2750" y="1222"/>
                    <a:pt x="2840" y="1281"/>
                  </a:cubicBezTo>
                  <a:lnTo>
                    <a:pt x="3108" y="1470"/>
                  </a:lnTo>
                  <a:lnTo>
                    <a:pt x="3376" y="1659"/>
                  </a:lnTo>
                  <a:lnTo>
                    <a:pt x="3535" y="1778"/>
                  </a:lnTo>
                  <a:lnTo>
                    <a:pt x="3584" y="1808"/>
                  </a:lnTo>
                  <a:cubicBezTo>
                    <a:pt x="3587" y="1809"/>
                    <a:pt x="3589" y="1810"/>
                    <a:pt x="3592" y="1810"/>
                  </a:cubicBezTo>
                  <a:cubicBezTo>
                    <a:pt x="3607" y="1810"/>
                    <a:pt x="3617" y="1787"/>
                    <a:pt x="3634" y="1778"/>
                  </a:cubicBezTo>
                  <a:lnTo>
                    <a:pt x="3723" y="1698"/>
                  </a:lnTo>
                  <a:cubicBezTo>
                    <a:pt x="3892" y="1559"/>
                    <a:pt x="4051" y="1411"/>
                    <a:pt x="4220" y="1281"/>
                  </a:cubicBezTo>
                  <a:cubicBezTo>
                    <a:pt x="4398" y="1153"/>
                    <a:pt x="4577" y="1034"/>
                    <a:pt x="4756" y="904"/>
                  </a:cubicBezTo>
                  <a:lnTo>
                    <a:pt x="4607" y="716"/>
                  </a:lnTo>
                  <a:cubicBezTo>
                    <a:pt x="4438" y="855"/>
                    <a:pt x="4270" y="1003"/>
                    <a:pt x="4100" y="1142"/>
                  </a:cubicBezTo>
                  <a:cubicBezTo>
                    <a:pt x="3932" y="1281"/>
                    <a:pt x="3783" y="1451"/>
                    <a:pt x="3624" y="1599"/>
                  </a:cubicBezTo>
                  <a:lnTo>
                    <a:pt x="3594" y="1639"/>
                  </a:lnTo>
                  <a:cubicBezTo>
                    <a:pt x="3584" y="1639"/>
                    <a:pt x="3584" y="1649"/>
                    <a:pt x="3575" y="1649"/>
                  </a:cubicBezTo>
                  <a:lnTo>
                    <a:pt x="3564" y="1639"/>
                  </a:lnTo>
                  <a:lnTo>
                    <a:pt x="3455" y="1559"/>
                  </a:lnTo>
                  <a:lnTo>
                    <a:pt x="3177" y="1371"/>
                  </a:lnTo>
                  <a:lnTo>
                    <a:pt x="2899" y="1192"/>
                  </a:lnTo>
                  <a:cubicBezTo>
                    <a:pt x="2810" y="1133"/>
                    <a:pt x="2701" y="1083"/>
                    <a:pt x="2611" y="1023"/>
                  </a:cubicBezTo>
                  <a:lnTo>
                    <a:pt x="2313" y="864"/>
                  </a:lnTo>
                  <a:cubicBezTo>
                    <a:pt x="2165" y="795"/>
                    <a:pt x="2015" y="716"/>
                    <a:pt x="2015" y="716"/>
                  </a:cubicBezTo>
                  <a:cubicBezTo>
                    <a:pt x="1807" y="626"/>
                    <a:pt x="1609" y="537"/>
                    <a:pt x="1400" y="458"/>
                  </a:cubicBezTo>
                  <a:cubicBezTo>
                    <a:pt x="993" y="279"/>
                    <a:pt x="566" y="149"/>
                    <a:pt x="1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32"/>
            <p:cNvSpPr/>
            <p:nvPr/>
          </p:nvSpPr>
          <p:spPr>
            <a:xfrm>
              <a:off x="1246100" y="2277425"/>
              <a:ext cx="69025" cy="91625"/>
            </a:xfrm>
            <a:custGeom>
              <a:avLst/>
              <a:gdLst/>
              <a:ahLst/>
              <a:cxnLst/>
              <a:rect l="l" t="t" r="r" b="b"/>
              <a:pathLst>
                <a:path w="2761" h="3665" extrusionOk="0">
                  <a:moveTo>
                    <a:pt x="2611" y="0"/>
                  </a:moveTo>
                  <a:lnTo>
                    <a:pt x="2512" y="100"/>
                  </a:lnTo>
                  <a:cubicBezTo>
                    <a:pt x="2482" y="139"/>
                    <a:pt x="2452" y="169"/>
                    <a:pt x="2412" y="199"/>
                  </a:cubicBezTo>
                  <a:lnTo>
                    <a:pt x="2204" y="388"/>
                  </a:lnTo>
                  <a:cubicBezTo>
                    <a:pt x="2085" y="517"/>
                    <a:pt x="1956" y="656"/>
                    <a:pt x="1827" y="795"/>
                  </a:cubicBezTo>
                  <a:cubicBezTo>
                    <a:pt x="1688" y="914"/>
                    <a:pt x="1578" y="1073"/>
                    <a:pt x="1459" y="1212"/>
                  </a:cubicBezTo>
                  <a:cubicBezTo>
                    <a:pt x="1340" y="1361"/>
                    <a:pt x="1211" y="1490"/>
                    <a:pt x="1112" y="1659"/>
                  </a:cubicBezTo>
                  <a:cubicBezTo>
                    <a:pt x="1002" y="1807"/>
                    <a:pt x="894" y="1966"/>
                    <a:pt x="784" y="2116"/>
                  </a:cubicBezTo>
                  <a:cubicBezTo>
                    <a:pt x="695" y="2274"/>
                    <a:pt x="596" y="2433"/>
                    <a:pt x="496" y="2592"/>
                  </a:cubicBezTo>
                  <a:cubicBezTo>
                    <a:pt x="457" y="2672"/>
                    <a:pt x="397" y="2751"/>
                    <a:pt x="357" y="2830"/>
                  </a:cubicBezTo>
                  <a:lnTo>
                    <a:pt x="238" y="3089"/>
                  </a:lnTo>
                  <a:lnTo>
                    <a:pt x="109" y="3336"/>
                  </a:lnTo>
                  <a:lnTo>
                    <a:pt x="49" y="3456"/>
                  </a:lnTo>
                  <a:cubicBezTo>
                    <a:pt x="29" y="3506"/>
                    <a:pt x="20" y="3545"/>
                    <a:pt x="0" y="3585"/>
                  </a:cubicBezTo>
                  <a:lnTo>
                    <a:pt x="218" y="3665"/>
                  </a:lnTo>
                  <a:cubicBezTo>
                    <a:pt x="238" y="3625"/>
                    <a:pt x="248" y="3585"/>
                    <a:pt x="258" y="3535"/>
                  </a:cubicBezTo>
                  <a:lnTo>
                    <a:pt x="307" y="3416"/>
                  </a:lnTo>
                  <a:lnTo>
                    <a:pt x="407" y="3158"/>
                  </a:lnTo>
                  <a:lnTo>
                    <a:pt x="506" y="2900"/>
                  </a:lnTo>
                  <a:cubicBezTo>
                    <a:pt x="536" y="2820"/>
                    <a:pt x="585" y="2741"/>
                    <a:pt x="625" y="2661"/>
                  </a:cubicBezTo>
                  <a:cubicBezTo>
                    <a:pt x="705" y="2493"/>
                    <a:pt x="794" y="2334"/>
                    <a:pt x="883" y="2175"/>
                  </a:cubicBezTo>
                  <a:lnTo>
                    <a:pt x="1192" y="1718"/>
                  </a:lnTo>
                  <a:cubicBezTo>
                    <a:pt x="1291" y="1560"/>
                    <a:pt x="1430" y="1430"/>
                    <a:pt x="1539" y="1291"/>
                  </a:cubicBezTo>
                  <a:cubicBezTo>
                    <a:pt x="1668" y="1152"/>
                    <a:pt x="1777" y="1004"/>
                    <a:pt x="1926" y="884"/>
                  </a:cubicBezTo>
                  <a:cubicBezTo>
                    <a:pt x="2055" y="765"/>
                    <a:pt x="2194" y="646"/>
                    <a:pt x="2333" y="527"/>
                  </a:cubicBezTo>
                  <a:lnTo>
                    <a:pt x="2551" y="368"/>
                  </a:lnTo>
                  <a:cubicBezTo>
                    <a:pt x="2591" y="338"/>
                    <a:pt x="2631" y="308"/>
                    <a:pt x="2661" y="278"/>
                  </a:cubicBezTo>
                  <a:lnTo>
                    <a:pt x="2760" y="199"/>
                  </a:lnTo>
                  <a:lnTo>
                    <a:pt x="26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9" name="Google Shape;13509;p32"/>
            <p:cNvSpPr/>
            <p:nvPr/>
          </p:nvSpPr>
          <p:spPr>
            <a:xfrm>
              <a:off x="1267675" y="2295550"/>
              <a:ext cx="61575" cy="81450"/>
            </a:xfrm>
            <a:custGeom>
              <a:avLst/>
              <a:gdLst/>
              <a:ahLst/>
              <a:cxnLst/>
              <a:rect l="l" t="t" r="r" b="b"/>
              <a:pathLst>
                <a:path w="2463" h="3258" extrusionOk="0">
                  <a:moveTo>
                    <a:pt x="2314" y="1"/>
                  </a:moveTo>
                  <a:lnTo>
                    <a:pt x="2225" y="100"/>
                  </a:lnTo>
                  <a:cubicBezTo>
                    <a:pt x="2195" y="129"/>
                    <a:pt x="2175" y="159"/>
                    <a:pt x="2136" y="189"/>
                  </a:cubicBezTo>
                  <a:lnTo>
                    <a:pt x="1957" y="348"/>
                  </a:lnTo>
                  <a:cubicBezTo>
                    <a:pt x="1847" y="467"/>
                    <a:pt x="1738" y="586"/>
                    <a:pt x="1619" y="705"/>
                  </a:cubicBezTo>
                  <a:cubicBezTo>
                    <a:pt x="1500" y="824"/>
                    <a:pt x="1401" y="963"/>
                    <a:pt x="1302" y="1082"/>
                  </a:cubicBezTo>
                  <a:cubicBezTo>
                    <a:pt x="1202" y="1212"/>
                    <a:pt x="1073" y="1331"/>
                    <a:pt x="993" y="1470"/>
                  </a:cubicBezTo>
                  <a:cubicBezTo>
                    <a:pt x="904" y="1609"/>
                    <a:pt x="805" y="1748"/>
                    <a:pt x="706" y="1877"/>
                  </a:cubicBezTo>
                  <a:cubicBezTo>
                    <a:pt x="616" y="2016"/>
                    <a:pt x="537" y="2155"/>
                    <a:pt x="448" y="2294"/>
                  </a:cubicBezTo>
                  <a:cubicBezTo>
                    <a:pt x="408" y="2373"/>
                    <a:pt x="358" y="2433"/>
                    <a:pt x="318" y="2512"/>
                  </a:cubicBezTo>
                  <a:lnTo>
                    <a:pt x="219" y="2731"/>
                  </a:lnTo>
                  <a:lnTo>
                    <a:pt x="100" y="2949"/>
                  </a:lnTo>
                  <a:lnTo>
                    <a:pt x="51" y="3059"/>
                  </a:lnTo>
                  <a:cubicBezTo>
                    <a:pt x="31" y="3098"/>
                    <a:pt x="20" y="3138"/>
                    <a:pt x="0" y="3178"/>
                  </a:cubicBezTo>
                  <a:lnTo>
                    <a:pt x="229" y="3257"/>
                  </a:lnTo>
                  <a:lnTo>
                    <a:pt x="259" y="3138"/>
                  </a:lnTo>
                  <a:lnTo>
                    <a:pt x="298" y="3028"/>
                  </a:lnTo>
                  <a:lnTo>
                    <a:pt x="388" y="2810"/>
                  </a:lnTo>
                  <a:lnTo>
                    <a:pt x="468" y="2582"/>
                  </a:lnTo>
                  <a:cubicBezTo>
                    <a:pt x="497" y="2503"/>
                    <a:pt x="537" y="2433"/>
                    <a:pt x="576" y="2364"/>
                  </a:cubicBezTo>
                  <a:lnTo>
                    <a:pt x="795" y="1936"/>
                  </a:lnTo>
                  <a:lnTo>
                    <a:pt x="1073" y="1530"/>
                  </a:lnTo>
                  <a:cubicBezTo>
                    <a:pt x="1152" y="1391"/>
                    <a:pt x="1282" y="1281"/>
                    <a:pt x="1381" y="1152"/>
                  </a:cubicBezTo>
                  <a:cubicBezTo>
                    <a:pt x="1490" y="1033"/>
                    <a:pt x="1589" y="904"/>
                    <a:pt x="1719" y="804"/>
                  </a:cubicBezTo>
                  <a:cubicBezTo>
                    <a:pt x="1847" y="705"/>
                    <a:pt x="1966" y="596"/>
                    <a:pt x="2076" y="487"/>
                  </a:cubicBezTo>
                  <a:lnTo>
                    <a:pt x="2284" y="348"/>
                  </a:lnTo>
                  <a:cubicBezTo>
                    <a:pt x="2314" y="328"/>
                    <a:pt x="2344" y="298"/>
                    <a:pt x="2374" y="268"/>
                  </a:cubicBezTo>
                  <a:lnTo>
                    <a:pt x="2463" y="199"/>
                  </a:lnTo>
                  <a:lnTo>
                    <a:pt x="231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0" name="Google Shape;13510;p32"/>
            <p:cNvSpPr/>
            <p:nvPr/>
          </p:nvSpPr>
          <p:spPr>
            <a:xfrm>
              <a:off x="1135625" y="2210900"/>
              <a:ext cx="26100" cy="32775"/>
            </a:xfrm>
            <a:custGeom>
              <a:avLst/>
              <a:gdLst/>
              <a:ahLst/>
              <a:cxnLst/>
              <a:rect l="l" t="t" r="r" b="b"/>
              <a:pathLst>
                <a:path w="1044" h="1311" extrusionOk="0">
                  <a:moveTo>
                    <a:pt x="934" y="0"/>
                  </a:moveTo>
                  <a:cubicBezTo>
                    <a:pt x="884" y="60"/>
                    <a:pt x="834" y="119"/>
                    <a:pt x="795" y="169"/>
                  </a:cubicBezTo>
                  <a:lnTo>
                    <a:pt x="675" y="338"/>
                  </a:lnTo>
                  <a:cubicBezTo>
                    <a:pt x="606" y="437"/>
                    <a:pt x="547" y="556"/>
                    <a:pt x="477" y="656"/>
                  </a:cubicBezTo>
                  <a:cubicBezTo>
                    <a:pt x="408" y="755"/>
                    <a:pt x="328" y="854"/>
                    <a:pt x="249" y="944"/>
                  </a:cubicBezTo>
                  <a:cubicBezTo>
                    <a:pt x="209" y="993"/>
                    <a:pt x="169" y="1043"/>
                    <a:pt x="119" y="1103"/>
                  </a:cubicBezTo>
                  <a:cubicBezTo>
                    <a:pt x="90" y="1152"/>
                    <a:pt x="30" y="1222"/>
                    <a:pt x="0" y="1301"/>
                  </a:cubicBezTo>
                  <a:lnTo>
                    <a:pt x="258" y="1311"/>
                  </a:lnTo>
                  <a:cubicBezTo>
                    <a:pt x="289" y="1271"/>
                    <a:pt x="278" y="1232"/>
                    <a:pt x="298" y="1182"/>
                  </a:cubicBezTo>
                  <a:cubicBezTo>
                    <a:pt x="318" y="1132"/>
                    <a:pt x="348" y="1083"/>
                    <a:pt x="368" y="1033"/>
                  </a:cubicBezTo>
                  <a:cubicBezTo>
                    <a:pt x="428" y="924"/>
                    <a:pt x="497" y="825"/>
                    <a:pt x="567" y="715"/>
                  </a:cubicBezTo>
                  <a:cubicBezTo>
                    <a:pt x="636" y="606"/>
                    <a:pt x="706" y="507"/>
                    <a:pt x="785" y="428"/>
                  </a:cubicBezTo>
                  <a:cubicBezTo>
                    <a:pt x="834" y="388"/>
                    <a:pt x="874" y="348"/>
                    <a:pt x="924" y="318"/>
                  </a:cubicBezTo>
                  <a:cubicBezTo>
                    <a:pt x="964" y="289"/>
                    <a:pt x="1003" y="269"/>
                    <a:pt x="1043" y="258"/>
                  </a:cubicBezTo>
                  <a:lnTo>
                    <a:pt x="93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32"/>
            <p:cNvSpPr/>
            <p:nvPr/>
          </p:nvSpPr>
          <p:spPr>
            <a:xfrm>
              <a:off x="1223975" y="2282025"/>
              <a:ext cx="47200" cy="42850"/>
            </a:xfrm>
            <a:custGeom>
              <a:avLst/>
              <a:gdLst/>
              <a:ahLst/>
              <a:cxnLst/>
              <a:rect l="l" t="t" r="r" b="b"/>
              <a:pathLst>
                <a:path w="1888" h="1714" extrusionOk="0">
                  <a:moveTo>
                    <a:pt x="239" y="120"/>
                  </a:moveTo>
                  <a:cubicBezTo>
                    <a:pt x="259" y="120"/>
                    <a:pt x="279" y="124"/>
                    <a:pt x="299" y="124"/>
                  </a:cubicBezTo>
                  <a:lnTo>
                    <a:pt x="369" y="134"/>
                  </a:lnTo>
                  <a:cubicBezTo>
                    <a:pt x="389" y="144"/>
                    <a:pt x="418" y="144"/>
                    <a:pt x="448" y="154"/>
                  </a:cubicBezTo>
                  <a:cubicBezTo>
                    <a:pt x="547" y="184"/>
                    <a:pt x="647" y="213"/>
                    <a:pt x="756" y="253"/>
                  </a:cubicBezTo>
                  <a:cubicBezTo>
                    <a:pt x="974" y="333"/>
                    <a:pt x="1192" y="372"/>
                    <a:pt x="1401" y="442"/>
                  </a:cubicBezTo>
                  <a:lnTo>
                    <a:pt x="1649" y="522"/>
                  </a:lnTo>
                  <a:cubicBezTo>
                    <a:pt x="1660" y="531"/>
                    <a:pt x="1689" y="531"/>
                    <a:pt x="1679" y="542"/>
                  </a:cubicBezTo>
                  <a:lnTo>
                    <a:pt x="1660" y="571"/>
                  </a:lnTo>
                  <a:lnTo>
                    <a:pt x="1590" y="641"/>
                  </a:lnTo>
                  <a:cubicBezTo>
                    <a:pt x="1530" y="710"/>
                    <a:pt x="1470" y="780"/>
                    <a:pt x="1411" y="859"/>
                  </a:cubicBezTo>
                  <a:lnTo>
                    <a:pt x="1262" y="1098"/>
                  </a:lnTo>
                  <a:cubicBezTo>
                    <a:pt x="1200" y="1197"/>
                    <a:pt x="1134" y="1296"/>
                    <a:pt x="1077" y="1400"/>
                  </a:cubicBezTo>
                  <a:lnTo>
                    <a:pt x="1077" y="1400"/>
                  </a:lnTo>
                  <a:cubicBezTo>
                    <a:pt x="994" y="1300"/>
                    <a:pt x="913" y="1199"/>
                    <a:pt x="835" y="1098"/>
                  </a:cubicBezTo>
                  <a:lnTo>
                    <a:pt x="636" y="839"/>
                  </a:lnTo>
                  <a:lnTo>
                    <a:pt x="458" y="571"/>
                  </a:lnTo>
                  <a:lnTo>
                    <a:pt x="289" y="283"/>
                  </a:lnTo>
                  <a:lnTo>
                    <a:pt x="230" y="184"/>
                  </a:lnTo>
                  <a:lnTo>
                    <a:pt x="200" y="144"/>
                  </a:lnTo>
                  <a:lnTo>
                    <a:pt x="190" y="124"/>
                  </a:lnTo>
                  <a:lnTo>
                    <a:pt x="210" y="124"/>
                  </a:lnTo>
                  <a:cubicBezTo>
                    <a:pt x="220" y="121"/>
                    <a:pt x="230" y="120"/>
                    <a:pt x="239" y="120"/>
                  </a:cubicBezTo>
                  <a:close/>
                  <a:moveTo>
                    <a:pt x="137" y="1"/>
                  </a:moveTo>
                  <a:cubicBezTo>
                    <a:pt x="112" y="1"/>
                    <a:pt x="87" y="2"/>
                    <a:pt x="61" y="5"/>
                  </a:cubicBezTo>
                  <a:lnTo>
                    <a:pt x="1" y="5"/>
                  </a:lnTo>
                  <a:cubicBezTo>
                    <a:pt x="11" y="15"/>
                    <a:pt x="21" y="35"/>
                    <a:pt x="31" y="55"/>
                  </a:cubicBezTo>
                  <a:lnTo>
                    <a:pt x="80" y="154"/>
                  </a:lnTo>
                  <a:lnTo>
                    <a:pt x="180" y="343"/>
                  </a:lnTo>
                  <a:lnTo>
                    <a:pt x="339" y="630"/>
                  </a:lnTo>
                  <a:lnTo>
                    <a:pt x="497" y="919"/>
                  </a:lnTo>
                  <a:lnTo>
                    <a:pt x="676" y="1187"/>
                  </a:lnTo>
                  <a:lnTo>
                    <a:pt x="855" y="1455"/>
                  </a:lnTo>
                  <a:lnTo>
                    <a:pt x="1053" y="1713"/>
                  </a:lnTo>
                  <a:cubicBezTo>
                    <a:pt x="1053" y="1713"/>
                    <a:pt x="1100" y="1685"/>
                    <a:pt x="1139" y="1657"/>
                  </a:cubicBezTo>
                  <a:lnTo>
                    <a:pt x="1139" y="1657"/>
                  </a:lnTo>
                  <a:lnTo>
                    <a:pt x="1203" y="1683"/>
                  </a:lnTo>
                  <a:cubicBezTo>
                    <a:pt x="1213" y="1654"/>
                    <a:pt x="1224" y="1626"/>
                    <a:pt x="1235" y="1597"/>
                  </a:cubicBezTo>
                  <a:lnTo>
                    <a:pt x="1235" y="1597"/>
                  </a:lnTo>
                  <a:cubicBezTo>
                    <a:pt x="1240" y="1595"/>
                    <a:pt x="1242" y="1594"/>
                    <a:pt x="1242" y="1594"/>
                  </a:cubicBezTo>
                  <a:cubicBezTo>
                    <a:pt x="1241" y="1592"/>
                    <a:pt x="1240" y="1591"/>
                    <a:pt x="1238" y="1589"/>
                  </a:cubicBezTo>
                  <a:lnTo>
                    <a:pt x="1238" y="1589"/>
                  </a:lnTo>
                  <a:cubicBezTo>
                    <a:pt x="1292" y="1455"/>
                    <a:pt x="1357" y="1326"/>
                    <a:pt x="1421" y="1197"/>
                  </a:cubicBezTo>
                  <a:cubicBezTo>
                    <a:pt x="1461" y="1117"/>
                    <a:pt x="1501" y="1028"/>
                    <a:pt x="1550" y="948"/>
                  </a:cubicBezTo>
                  <a:cubicBezTo>
                    <a:pt x="1590" y="869"/>
                    <a:pt x="1649" y="800"/>
                    <a:pt x="1709" y="730"/>
                  </a:cubicBezTo>
                  <a:lnTo>
                    <a:pt x="1818" y="581"/>
                  </a:lnTo>
                  <a:lnTo>
                    <a:pt x="1878" y="502"/>
                  </a:lnTo>
                  <a:lnTo>
                    <a:pt x="1887" y="491"/>
                  </a:lnTo>
                  <a:cubicBezTo>
                    <a:pt x="1887" y="482"/>
                    <a:pt x="1878" y="482"/>
                    <a:pt x="1868" y="482"/>
                  </a:cubicBezTo>
                  <a:lnTo>
                    <a:pt x="1848" y="472"/>
                  </a:lnTo>
                  <a:lnTo>
                    <a:pt x="1788" y="452"/>
                  </a:lnTo>
                  <a:cubicBezTo>
                    <a:pt x="1788" y="452"/>
                    <a:pt x="1699" y="422"/>
                    <a:pt x="1600" y="403"/>
                  </a:cubicBezTo>
                  <a:lnTo>
                    <a:pt x="1421" y="343"/>
                  </a:lnTo>
                  <a:cubicBezTo>
                    <a:pt x="1212" y="283"/>
                    <a:pt x="994" y="233"/>
                    <a:pt x="786" y="164"/>
                  </a:cubicBezTo>
                  <a:cubicBezTo>
                    <a:pt x="686" y="124"/>
                    <a:pt x="577" y="85"/>
                    <a:pt x="468" y="55"/>
                  </a:cubicBezTo>
                  <a:cubicBezTo>
                    <a:pt x="438" y="45"/>
                    <a:pt x="408" y="35"/>
                    <a:pt x="389" y="25"/>
                  </a:cubicBezTo>
                  <a:lnTo>
                    <a:pt x="289" y="5"/>
                  </a:lnTo>
                  <a:cubicBezTo>
                    <a:pt x="236" y="5"/>
                    <a:pt x="188" y="1"/>
                    <a:pt x="13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32"/>
            <p:cNvSpPr/>
            <p:nvPr/>
          </p:nvSpPr>
          <p:spPr>
            <a:xfrm>
              <a:off x="1273400" y="2114075"/>
              <a:ext cx="33025" cy="118700"/>
            </a:xfrm>
            <a:custGeom>
              <a:avLst/>
              <a:gdLst/>
              <a:ahLst/>
              <a:cxnLst/>
              <a:rect l="l" t="t" r="r" b="b"/>
              <a:pathLst>
                <a:path w="1321" h="4748" extrusionOk="0">
                  <a:moveTo>
                    <a:pt x="775" y="1"/>
                  </a:moveTo>
                  <a:lnTo>
                    <a:pt x="447" y="51"/>
                  </a:lnTo>
                  <a:cubicBezTo>
                    <a:pt x="477" y="488"/>
                    <a:pt x="506" y="954"/>
                    <a:pt x="566" y="1391"/>
                  </a:cubicBezTo>
                  <a:cubicBezTo>
                    <a:pt x="596" y="1620"/>
                    <a:pt x="636" y="1838"/>
                    <a:pt x="665" y="2057"/>
                  </a:cubicBezTo>
                  <a:cubicBezTo>
                    <a:pt x="665" y="2057"/>
                    <a:pt x="705" y="2225"/>
                    <a:pt x="735" y="2384"/>
                  </a:cubicBezTo>
                  <a:cubicBezTo>
                    <a:pt x="775" y="2553"/>
                    <a:pt x="814" y="2712"/>
                    <a:pt x="814" y="2712"/>
                  </a:cubicBezTo>
                  <a:cubicBezTo>
                    <a:pt x="844" y="2821"/>
                    <a:pt x="854" y="2930"/>
                    <a:pt x="894" y="3030"/>
                  </a:cubicBezTo>
                  <a:lnTo>
                    <a:pt x="1003" y="3347"/>
                  </a:lnTo>
                  <a:lnTo>
                    <a:pt x="1112" y="3655"/>
                  </a:lnTo>
                  <a:lnTo>
                    <a:pt x="1152" y="3784"/>
                  </a:lnTo>
                  <a:lnTo>
                    <a:pt x="1162" y="3794"/>
                  </a:lnTo>
                  <a:cubicBezTo>
                    <a:pt x="1162" y="3804"/>
                    <a:pt x="1152" y="3804"/>
                    <a:pt x="1142" y="3804"/>
                  </a:cubicBezTo>
                  <a:lnTo>
                    <a:pt x="1102" y="3824"/>
                  </a:lnTo>
                  <a:cubicBezTo>
                    <a:pt x="914" y="3933"/>
                    <a:pt x="725" y="4062"/>
                    <a:pt x="546" y="4181"/>
                  </a:cubicBezTo>
                  <a:cubicBezTo>
                    <a:pt x="358" y="4301"/>
                    <a:pt x="169" y="4420"/>
                    <a:pt x="0" y="4559"/>
                  </a:cubicBezTo>
                  <a:lnTo>
                    <a:pt x="149" y="4747"/>
                  </a:lnTo>
                  <a:cubicBezTo>
                    <a:pt x="298" y="4599"/>
                    <a:pt x="477" y="4469"/>
                    <a:pt x="645" y="4340"/>
                  </a:cubicBezTo>
                  <a:cubicBezTo>
                    <a:pt x="824" y="4211"/>
                    <a:pt x="993" y="4072"/>
                    <a:pt x="1172" y="3943"/>
                  </a:cubicBezTo>
                  <a:lnTo>
                    <a:pt x="1271" y="3884"/>
                  </a:lnTo>
                  <a:cubicBezTo>
                    <a:pt x="1291" y="3873"/>
                    <a:pt x="1320" y="3864"/>
                    <a:pt x="1320" y="3853"/>
                  </a:cubicBezTo>
                  <a:lnTo>
                    <a:pt x="1301" y="3794"/>
                  </a:lnTo>
                  <a:lnTo>
                    <a:pt x="1231" y="3615"/>
                  </a:lnTo>
                  <a:lnTo>
                    <a:pt x="1112" y="3308"/>
                  </a:lnTo>
                  <a:lnTo>
                    <a:pt x="1003" y="3000"/>
                  </a:lnTo>
                  <a:cubicBezTo>
                    <a:pt x="963" y="2891"/>
                    <a:pt x="943" y="2781"/>
                    <a:pt x="923" y="2682"/>
                  </a:cubicBezTo>
                  <a:cubicBezTo>
                    <a:pt x="923" y="2682"/>
                    <a:pt x="884" y="2513"/>
                    <a:pt x="854" y="2355"/>
                  </a:cubicBezTo>
                  <a:cubicBezTo>
                    <a:pt x="824" y="2196"/>
                    <a:pt x="795" y="2026"/>
                    <a:pt x="795" y="2026"/>
                  </a:cubicBezTo>
                  <a:cubicBezTo>
                    <a:pt x="764" y="1808"/>
                    <a:pt x="745" y="1580"/>
                    <a:pt x="735" y="1362"/>
                  </a:cubicBezTo>
                  <a:cubicBezTo>
                    <a:pt x="695" y="905"/>
                    <a:pt x="735" y="448"/>
                    <a:pt x="77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32"/>
            <p:cNvSpPr/>
            <p:nvPr/>
          </p:nvSpPr>
          <p:spPr>
            <a:xfrm>
              <a:off x="1318325" y="2099700"/>
              <a:ext cx="91850" cy="84725"/>
            </a:xfrm>
            <a:custGeom>
              <a:avLst/>
              <a:gdLst/>
              <a:ahLst/>
              <a:cxnLst/>
              <a:rect l="l" t="t" r="r" b="b"/>
              <a:pathLst>
                <a:path w="3674" h="3389" extrusionOk="0">
                  <a:moveTo>
                    <a:pt x="278" y="0"/>
                  </a:moveTo>
                  <a:lnTo>
                    <a:pt x="0" y="179"/>
                  </a:lnTo>
                  <a:cubicBezTo>
                    <a:pt x="338" y="487"/>
                    <a:pt x="675" y="805"/>
                    <a:pt x="944" y="1152"/>
                  </a:cubicBezTo>
                  <a:cubicBezTo>
                    <a:pt x="1092" y="1331"/>
                    <a:pt x="1231" y="1500"/>
                    <a:pt x="1361" y="1678"/>
                  </a:cubicBezTo>
                  <a:cubicBezTo>
                    <a:pt x="1361" y="1678"/>
                    <a:pt x="1440" y="1817"/>
                    <a:pt x="1529" y="1966"/>
                  </a:cubicBezTo>
                  <a:cubicBezTo>
                    <a:pt x="1609" y="2105"/>
                    <a:pt x="1698" y="2244"/>
                    <a:pt x="1698" y="2244"/>
                  </a:cubicBezTo>
                  <a:cubicBezTo>
                    <a:pt x="1748" y="2334"/>
                    <a:pt x="1807" y="2423"/>
                    <a:pt x="1857" y="2532"/>
                  </a:cubicBezTo>
                  <a:lnTo>
                    <a:pt x="1976" y="2840"/>
                  </a:lnTo>
                  <a:lnTo>
                    <a:pt x="2105" y="3138"/>
                  </a:lnTo>
                  <a:lnTo>
                    <a:pt x="2175" y="3327"/>
                  </a:lnTo>
                  <a:lnTo>
                    <a:pt x="2195" y="3386"/>
                  </a:lnTo>
                  <a:cubicBezTo>
                    <a:pt x="2199" y="3388"/>
                    <a:pt x="2202" y="3389"/>
                    <a:pt x="2206" y="3389"/>
                  </a:cubicBezTo>
                  <a:cubicBezTo>
                    <a:pt x="2222" y="3389"/>
                    <a:pt x="2238" y="3376"/>
                    <a:pt x="2254" y="3376"/>
                  </a:cubicBezTo>
                  <a:lnTo>
                    <a:pt x="2373" y="3366"/>
                  </a:lnTo>
                  <a:cubicBezTo>
                    <a:pt x="2592" y="3336"/>
                    <a:pt x="2810" y="3307"/>
                    <a:pt x="3018" y="3277"/>
                  </a:cubicBezTo>
                  <a:cubicBezTo>
                    <a:pt x="3237" y="3267"/>
                    <a:pt x="3455" y="3267"/>
                    <a:pt x="3674" y="3257"/>
                  </a:cubicBezTo>
                  <a:lnTo>
                    <a:pt x="3654" y="3029"/>
                  </a:lnTo>
                  <a:cubicBezTo>
                    <a:pt x="3435" y="3049"/>
                    <a:pt x="3217" y="3069"/>
                    <a:pt x="2999" y="3098"/>
                  </a:cubicBezTo>
                  <a:cubicBezTo>
                    <a:pt x="2780" y="3138"/>
                    <a:pt x="2562" y="3188"/>
                    <a:pt x="2343" y="3227"/>
                  </a:cubicBezTo>
                  <a:lnTo>
                    <a:pt x="2304" y="3237"/>
                  </a:lnTo>
                  <a:cubicBezTo>
                    <a:pt x="2297" y="3237"/>
                    <a:pt x="2290" y="3242"/>
                    <a:pt x="2287" y="3242"/>
                  </a:cubicBezTo>
                  <a:cubicBezTo>
                    <a:pt x="2285" y="3242"/>
                    <a:pt x="2284" y="3240"/>
                    <a:pt x="2284" y="3237"/>
                  </a:cubicBezTo>
                  <a:lnTo>
                    <a:pt x="2274" y="3227"/>
                  </a:lnTo>
                  <a:lnTo>
                    <a:pt x="2224" y="3098"/>
                  </a:lnTo>
                  <a:lnTo>
                    <a:pt x="2085" y="2800"/>
                  </a:lnTo>
                  <a:lnTo>
                    <a:pt x="1956" y="2493"/>
                  </a:lnTo>
                  <a:cubicBezTo>
                    <a:pt x="1917" y="2383"/>
                    <a:pt x="1847" y="2294"/>
                    <a:pt x="1798" y="2195"/>
                  </a:cubicBezTo>
                  <a:cubicBezTo>
                    <a:pt x="1798" y="2195"/>
                    <a:pt x="1718" y="2045"/>
                    <a:pt x="1639" y="1906"/>
                  </a:cubicBezTo>
                  <a:cubicBezTo>
                    <a:pt x="1549" y="1758"/>
                    <a:pt x="1470" y="1619"/>
                    <a:pt x="1470" y="1619"/>
                  </a:cubicBezTo>
                  <a:cubicBezTo>
                    <a:pt x="1350" y="1430"/>
                    <a:pt x="1222" y="1251"/>
                    <a:pt x="1092" y="1072"/>
                  </a:cubicBezTo>
                  <a:cubicBezTo>
                    <a:pt x="844" y="695"/>
                    <a:pt x="556" y="358"/>
                    <a:pt x="27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32"/>
            <p:cNvSpPr/>
            <p:nvPr/>
          </p:nvSpPr>
          <p:spPr>
            <a:xfrm>
              <a:off x="1311625" y="2237200"/>
              <a:ext cx="103775" cy="44975"/>
            </a:xfrm>
            <a:custGeom>
              <a:avLst/>
              <a:gdLst/>
              <a:ahLst/>
              <a:cxnLst/>
              <a:rect l="l" t="t" r="r" b="b"/>
              <a:pathLst>
                <a:path w="4151" h="1799" extrusionOk="0">
                  <a:moveTo>
                    <a:pt x="4131" y="1"/>
                  </a:moveTo>
                  <a:lnTo>
                    <a:pt x="3981" y="31"/>
                  </a:lnTo>
                  <a:cubicBezTo>
                    <a:pt x="3942" y="40"/>
                    <a:pt x="3902" y="51"/>
                    <a:pt x="3853" y="60"/>
                  </a:cubicBezTo>
                  <a:lnTo>
                    <a:pt x="3714" y="80"/>
                  </a:lnTo>
                  <a:cubicBezTo>
                    <a:pt x="3684" y="80"/>
                    <a:pt x="3644" y="91"/>
                    <a:pt x="3624" y="100"/>
                  </a:cubicBezTo>
                  <a:cubicBezTo>
                    <a:pt x="3595" y="100"/>
                    <a:pt x="3575" y="110"/>
                    <a:pt x="3575" y="110"/>
                  </a:cubicBezTo>
                  <a:cubicBezTo>
                    <a:pt x="3396" y="150"/>
                    <a:pt x="3217" y="199"/>
                    <a:pt x="3039" y="239"/>
                  </a:cubicBezTo>
                  <a:lnTo>
                    <a:pt x="2900" y="269"/>
                  </a:lnTo>
                  <a:lnTo>
                    <a:pt x="2770" y="309"/>
                  </a:lnTo>
                  <a:lnTo>
                    <a:pt x="2502" y="398"/>
                  </a:lnTo>
                  <a:lnTo>
                    <a:pt x="2234" y="477"/>
                  </a:lnTo>
                  <a:cubicBezTo>
                    <a:pt x="2145" y="508"/>
                    <a:pt x="2066" y="547"/>
                    <a:pt x="1976" y="587"/>
                  </a:cubicBezTo>
                  <a:lnTo>
                    <a:pt x="1459" y="786"/>
                  </a:lnTo>
                  <a:cubicBezTo>
                    <a:pt x="1291" y="875"/>
                    <a:pt x="1122" y="964"/>
                    <a:pt x="954" y="1044"/>
                  </a:cubicBezTo>
                  <a:cubicBezTo>
                    <a:pt x="775" y="1103"/>
                    <a:pt x="625" y="1222"/>
                    <a:pt x="467" y="1311"/>
                  </a:cubicBezTo>
                  <a:cubicBezTo>
                    <a:pt x="308" y="1411"/>
                    <a:pt x="139" y="1490"/>
                    <a:pt x="0" y="1609"/>
                  </a:cubicBezTo>
                  <a:lnTo>
                    <a:pt x="139" y="1798"/>
                  </a:lnTo>
                  <a:cubicBezTo>
                    <a:pt x="268" y="1669"/>
                    <a:pt x="427" y="1580"/>
                    <a:pt x="566" y="1470"/>
                  </a:cubicBezTo>
                  <a:cubicBezTo>
                    <a:pt x="715" y="1361"/>
                    <a:pt x="854" y="1242"/>
                    <a:pt x="1023" y="1163"/>
                  </a:cubicBezTo>
                  <a:lnTo>
                    <a:pt x="1499" y="885"/>
                  </a:lnTo>
                  <a:cubicBezTo>
                    <a:pt x="1668" y="815"/>
                    <a:pt x="1847" y="746"/>
                    <a:pt x="2016" y="676"/>
                  </a:cubicBezTo>
                  <a:cubicBezTo>
                    <a:pt x="2095" y="647"/>
                    <a:pt x="2185" y="597"/>
                    <a:pt x="2274" y="577"/>
                  </a:cubicBezTo>
                  <a:lnTo>
                    <a:pt x="2532" y="508"/>
                  </a:lnTo>
                  <a:lnTo>
                    <a:pt x="2800" y="428"/>
                  </a:lnTo>
                  <a:lnTo>
                    <a:pt x="2929" y="398"/>
                  </a:lnTo>
                  <a:cubicBezTo>
                    <a:pt x="2979" y="388"/>
                    <a:pt x="3019" y="378"/>
                    <a:pt x="3068" y="369"/>
                  </a:cubicBezTo>
                  <a:cubicBezTo>
                    <a:pt x="3247" y="349"/>
                    <a:pt x="3425" y="319"/>
                    <a:pt x="3604" y="289"/>
                  </a:cubicBezTo>
                  <a:lnTo>
                    <a:pt x="3654" y="289"/>
                  </a:lnTo>
                  <a:cubicBezTo>
                    <a:pt x="3674" y="279"/>
                    <a:pt x="3714" y="279"/>
                    <a:pt x="3743" y="279"/>
                  </a:cubicBezTo>
                  <a:lnTo>
                    <a:pt x="3882" y="279"/>
                  </a:lnTo>
                  <a:cubicBezTo>
                    <a:pt x="3922" y="279"/>
                    <a:pt x="3972" y="269"/>
                    <a:pt x="4021" y="259"/>
                  </a:cubicBezTo>
                  <a:lnTo>
                    <a:pt x="4151" y="249"/>
                  </a:lnTo>
                  <a:lnTo>
                    <a:pt x="413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32"/>
            <p:cNvSpPr/>
            <p:nvPr/>
          </p:nvSpPr>
          <p:spPr>
            <a:xfrm>
              <a:off x="1325525" y="2260050"/>
              <a:ext cx="91600" cy="40500"/>
            </a:xfrm>
            <a:custGeom>
              <a:avLst/>
              <a:gdLst/>
              <a:ahLst/>
              <a:cxnLst/>
              <a:rect l="l" t="t" r="r" b="b"/>
              <a:pathLst>
                <a:path w="3664" h="1620" extrusionOk="0">
                  <a:moveTo>
                    <a:pt x="3644" y="0"/>
                  </a:moveTo>
                  <a:lnTo>
                    <a:pt x="3525" y="40"/>
                  </a:lnTo>
                  <a:cubicBezTo>
                    <a:pt x="3485" y="40"/>
                    <a:pt x="3445" y="60"/>
                    <a:pt x="3406" y="60"/>
                  </a:cubicBezTo>
                  <a:lnTo>
                    <a:pt x="3286" y="80"/>
                  </a:lnTo>
                  <a:cubicBezTo>
                    <a:pt x="3236" y="80"/>
                    <a:pt x="3185" y="102"/>
                    <a:pt x="3171" y="102"/>
                  </a:cubicBezTo>
                  <a:cubicBezTo>
                    <a:pt x="3169" y="102"/>
                    <a:pt x="3167" y="101"/>
                    <a:pt x="3167" y="100"/>
                  </a:cubicBezTo>
                  <a:cubicBezTo>
                    <a:pt x="3008" y="150"/>
                    <a:pt x="2850" y="189"/>
                    <a:pt x="2691" y="219"/>
                  </a:cubicBezTo>
                  <a:lnTo>
                    <a:pt x="2572" y="249"/>
                  </a:lnTo>
                  <a:lnTo>
                    <a:pt x="2452" y="289"/>
                  </a:lnTo>
                  <a:lnTo>
                    <a:pt x="2214" y="368"/>
                  </a:lnTo>
                  <a:lnTo>
                    <a:pt x="1986" y="437"/>
                  </a:lnTo>
                  <a:cubicBezTo>
                    <a:pt x="1907" y="457"/>
                    <a:pt x="1827" y="497"/>
                    <a:pt x="1757" y="527"/>
                  </a:cubicBezTo>
                  <a:cubicBezTo>
                    <a:pt x="1599" y="586"/>
                    <a:pt x="1450" y="646"/>
                    <a:pt x="1291" y="706"/>
                  </a:cubicBezTo>
                  <a:cubicBezTo>
                    <a:pt x="1152" y="785"/>
                    <a:pt x="1003" y="854"/>
                    <a:pt x="854" y="924"/>
                  </a:cubicBezTo>
                  <a:cubicBezTo>
                    <a:pt x="695" y="984"/>
                    <a:pt x="566" y="1083"/>
                    <a:pt x="417" y="1162"/>
                  </a:cubicBezTo>
                  <a:cubicBezTo>
                    <a:pt x="278" y="1251"/>
                    <a:pt x="129" y="1321"/>
                    <a:pt x="0" y="1430"/>
                  </a:cubicBezTo>
                  <a:lnTo>
                    <a:pt x="149" y="1619"/>
                  </a:lnTo>
                  <a:cubicBezTo>
                    <a:pt x="259" y="1500"/>
                    <a:pt x="398" y="1421"/>
                    <a:pt x="526" y="1321"/>
                  </a:cubicBezTo>
                  <a:cubicBezTo>
                    <a:pt x="656" y="1231"/>
                    <a:pt x="775" y="1112"/>
                    <a:pt x="923" y="1043"/>
                  </a:cubicBezTo>
                  <a:lnTo>
                    <a:pt x="1340" y="805"/>
                  </a:lnTo>
                  <a:cubicBezTo>
                    <a:pt x="1490" y="745"/>
                    <a:pt x="1638" y="686"/>
                    <a:pt x="1788" y="616"/>
                  </a:cubicBezTo>
                  <a:cubicBezTo>
                    <a:pt x="1867" y="596"/>
                    <a:pt x="1936" y="547"/>
                    <a:pt x="2016" y="536"/>
                  </a:cubicBezTo>
                  <a:lnTo>
                    <a:pt x="2254" y="467"/>
                  </a:lnTo>
                  <a:lnTo>
                    <a:pt x="2483" y="408"/>
                  </a:lnTo>
                  <a:lnTo>
                    <a:pt x="2602" y="378"/>
                  </a:lnTo>
                  <a:cubicBezTo>
                    <a:pt x="2641" y="368"/>
                    <a:pt x="2681" y="358"/>
                    <a:pt x="2721" y="358"/>
                  </a:cubicBezTo>
                  <a:cubicBezTo>
                    <a:pt x="2880" y="338"/>
                    <a:pt x="3039" y="318"/>
                    <a:pt x="3198" y="289"/>
                  </a:cubicBezTo>
                  <a:cubicBezTo>
                    <a:pt x="3198" y="289"/>
                    <a:pt x="3236" y="276"/>
                    <a:pt x="3282" y="276"/>
                  </a:cubicBezTo>
                  <a:cubicBezTo>
                    <a:pt x="3294" y="276"/>
                    <a:pt x="3305" y="276"/>
                    <a:pt x="3317" y="278"/>
                  </a:cubicBezTo>
                  <a:lnTo>
                    <a:pt x="3436" y="278"/>
                  </a:lnTo>
                  <a:cubicBezTo>
                    <a:pt x="3476" y="278"/>
                    <a:pt x="3515" y="269"/>
                    <a:pt x="3555" y="269"/>
                  </a:cubicBezTo>
                  <a:lnTo>
                    <a:pt x="3664" y="258"/>
                  </a:lnTo>
                  <a:lnTo>
                    <a:pt x="364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6" name="Google Shape;13516;p32"/>
            <p:cNvSpPr/>
            <p:nvPr/>
          </p:nvSpPr>
          <p:spPr>
            <a:xfrm>
              <a:off x="1285300" y="2098950"/>
              <a:ext cx="37275" cy="18400"/>
            </a:xfrm>
            <a:custGeom>
              <a:avLst/>
              <a:gdLst/>
              <a:ahLst/>
              <a:cxnLst/>
              <a:rect l="l" t="t" r="r" b="b"/>
              <a:pathLst>
                <a:path w="1491" h="736" extrusionOk="0">
                  <a:moveTo>
                    <a:pt x="1490" y="1"/>
                  </a:moveTo>
                  <a:cubicBezTo>
                    <a:pt x="1411" y="21"/>
                    <a:pt x="1341" y="40"/>
                    <a:pt x="1272" y="60"/>
                  </a:cubicBezTo>
                  <a:cubicBezTo>
                    <a:pt x="1272" y="60"/>
                    <a:pt x="1083" y="129"/>
                    <a:pt x="1083" y="140"/>
                  </a:cubicBezTo>
                  <a:cubicBezTo>
                    <a:pt x="974" y="199"/>
                    <a:pt x="855" y="259"/>
                    <a:pt x="745" y="299"/>
                  </a:cubicBezTo>
                  <a:cubicBezTo>
                    <a:pt x="636" y="348"/>
                    <a:pt x="517" y="388"/>
                    <a:pt x="398" y="427"/>
                  </a:cubicBezTo>
                  <a:cubicBezTo>
                    <a:pt x="338" y="447"/>
                    <a:pt x="279" y="467"/>
                    <a:pt x="209" y="487"/>
                  </a:cubicBezTo>
                  <a:cubicBezTo>
                    <a:pt x="149" y="507"/>
                    <a:pt x="60" y="537"/>
                    <a:pt x="1" y="586"/>
                  </a:cubicBezTo>
                  <a:lnTo>
                    <a:pt x="209" y="735"/>
                  </a:lnTo>
                  <a:cubicBezTo>
                    <a:pt x="249" y="725"/>
                    <a:pt x="269" y="685"/>
                    <a:pt x="308" y="656"/>
                  </a:cubicBezTo>
                  <a:cubicBezTo>
                    <a:pt x="358" y="616"/>
                    <a:pt x="408" y="586"/>
                    <a:pt x="458" y="557"/>
                  </a:cubicBezTo>
                  <a:cubicBezTo>
                    <a:pt x="566" y="507"/>
                    <a:pt x="676" y="447"/>
                    <a:pt x="795" y="398"/>
                  </a:cubicBezTo>
                  <a:cubicBezTo>
                    <a:pt x="904" y="348"/>
                    <a:pt x="1023" y="308"/>
                    <a:pt x="1133" y="279"/>
                  </a:cubicBezTo>
                  <a:cubicBezTo>
                    <a:pt x="1192" y="259"/>
                    <a:pt x="1252" y="259"/>
                    <a:pt x="1301" y="259"/>
                  </a:cubicBezTo>
                  <a:cubicBezTo>
                    <a:pt x="1316" y="256"/>
                    <a:pt x="1331" y="255"/>
                    <a:pt x="1345" y="255"/>
                  </a:cubicBezTo>
                  <a:cubicBezTo>
                    <a:pt x="1379" y="255"/>
                    <a:pt x="1412" y="262"/>
                    <a:pt x="1440" y="268"/>
                  </a:cubicBezTo>
                  <a:lnTo>
                    <a:pt x="14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7" name="Google Shape;13517;p32"/>
            <p:cNvSpPr/>
            <p:nvPr/>
          </p:nvSpPr>
          <p:spPr>
            <a:xfrm>
              <a:off x="1336950" y="2194025"/>
              <a:ext cx="35000" cy="51400"/>
            </a:xfrm>
            <a:custGeom>
              <a:avLst/>
              <a:gdLst/>
              <a:ahLst/>
              <a:cxnLst/>
              <a:rect l="l" t="t" r="r" b="b"/>
              <a:pathLst>
                <a:path w="1400" h="2056" extrusionOk="0">
                  <a:moveTo>
                    <a:pt x="168" y="199"/>
                  </a:moveTo>
                  <a:lnTo>
                    <a:pt x="188" y="209"/>
                  </a:lnTo>
                  <a:cubicBezTo>
                    <a:pt x="219" y="219"/>
                    <a:pt x="238" y="238"/>
                    <a:pt x="268" y="258"/>
                  </a:cubicBezTo>
                  <a:lnTo>
                    <a:pt x="307" y="308"/>
                  </a:lnTo>
                  <a:cubicBezTo>
                    <a:pt x="327" y="318"/>
                    <a:pt x="347" y="338"/>
                    <a:pt x="367" y="358"/>
                  </a:cubicBezTo>
                  <a:cubicBezTo>
                    <a:pt x="437" y="437"/>
                    <a:pt x="506" y="527"/>
                    <a:pt x="576" y="616"/>
                  </a:cubicBezTo>
                  <a:cubicBezTo>
                    <a:pt x="725" y="794"/>
                    <a:pt x="874" y="944"/>
                    <a:pt x="1013" y="1112"/>
                  </a:cubicBezTo>
                  <a:lnTo>
                    <a:pt x="1181" y="1321"/>
                  </a:lnTo>
                  <a:cubicBezTo>
                    <a:pt x="1181" y="1331"/>
                    <a:pt x="1201" y="1350"/>
                    <a:pt x="1201" y="1350"/>
                  </a:cubicBezTo>
                  <a:lnTo>
                    <a:pt x="1161" y="1361"/>
                  </a:lnTo>
                  <a:lnTo>
                    <a:pt x="1072" y="1390"/>
                  </a:lnTo>
                  <a:cubicBezTo>
                    <a:pt x="883" y="1430"/>
                    <a:pt x="715" y="1520"/>
                    <a:pt x="546" y="1599"/>
                  </a:cubicBezTo>
                  <a:cubicBezTo>
                    <a:pt x="457" y="1639"/>
                    <a:pt x="377" y="1679"/>
                    <a:pt x="288" y="1718"/>
                  </a:cubicBezTo>
                  <a:cubicBezTo>
                    <a:pt x="268" y="1728"/>
                    <a:pt x="247" y="1738"/>
                    <a:pt x="226" y="1749"/>
                  </a:cubicBezTo>
                  <a:lnTo>
                    <a:pt x="226" y="1749"/>
                  </a:lnTo>
                  <a:cubicBezTo>
                    <a:pt x="211" y="1622"/>
                    <a:pt x="197" y="1493"/>
                    <a:pt x="179" y="1361"/>
                  </a:cubicBezTo>
                  <a:lnTo>
                    <a:pt x="159" y="1043"/>
                  </a:lnTo>
                  <a:lnTo>
                    <a:pt x="159" y="715"/>
                  </a:lnTo>
                  <a:lnTo>
                    <a:pt x="159" y="388"/>
                  </a:lnTo>
                  <a:lnTo>
                    <a:pt x="168" y="269"/>
                  </a:lnTo>
                  <a:lnTo>
                    <a:pt x="168" y="219"/>
                  </a:lnTo>
                  <a:lnTo>
                    <a:pt x="168" y="199"/>
                  </a:lnTo>
                  <a:close/>
                  <a:moveTo>
                    <a:pt x="80" y="0"/>
                  </a:moveTo>
                  <a:cubicBezTo>
                    <a:pt x="80" y="10"/>
                    <a:pt x="69" y="30"/>
                    <a:pt x="69" y="50"/>
                  </a:cubicBezTo>
                  <a:lnTo>
                    <a:pt x="60" y="169"/>
                  </a:lnTo>
                  <a:lnTo>
                    <a:pt x="40" y="377"/>
                  </a:lnTo>
                  <a:lnTo>
                    <a:pt x="20" y="705"/>
                  </a:lnTo>
                  <a:lnTo>
                    <a:pt x="0" y="1033"/>
                  </a:lnTo>
                  <a:lnTo>
                    <a:pt x="0" y="1350"/>
                  </a:lnTo>
                  <a:cubicBezTo>
                    <a:pt x="10" y="1559"/>
                    <a:pt x="20" y="1787"/>
                    <a:pt x="40" y="2006"/>
                  </a:cubicBezTo>
                  <a:cubicBezTo>
                    <a:pt x="40" y="2006"/>
                    <a:pt x="87" y="2006"/>
                    <a:pt x="145" y="1997"/>
                  </a:cubicBezTo>
                  <a:lnTo>
                    <a:pt x="145" y="1997"/>
                  </a:lnTo>
                  <a:lnTo>
                    <a:pt x="188" y="2056"/>
                  </a:lnTo>
                  <a:cubicBezTo>
                    <a:pt x="318" y="1937"/>
                    <a:pt x="466" y="1857"/>
                    <a:pt x="625" y="1758"/>
                  </a:cubicBezTo>
                  <a:cubicBezTo>
                    <a:pt x="784" y="1679"/>
                    <a:pt x="943" y="1579"/>
                    <a:pt x="1122" y="1520"/>
                  </a:cubicBezTo>
                  <a:lnTo>
                    <a:pt x="1291" y="1460"/>
                  </a:lnTo>
                  <a:lnTo>
                    <a:pt x="1380" y="1430"/>
                  </a:lnTo>
                  <a:lnTo>
                    <a:pt x="1400" y="1420"/>
                  </a:lnTo>
                  <a:lnTo>
                    <a:pt x="1390" y="1410"/>
                  </a:lnTo>
                  <a:lnTo>
                    <a:pt x="1370" y="1390"/>
                  </a:lnTo>
                  <a:lnTo>
                    <a:pt x="1331" y="1341"/>
                  </a:lnTo>
                  <a:cubicBezTo>
                    <a:pt x="1331" y="1341"/>
                    <a:pt x="1271" y="1271"/>
                    <a:pt x="1211" y="1192"/>
                  </a:cubicBezTo>
                  <a:cubicBezTo>
                    <a:pt x="1152" y="1123"/>
                    <a:pt x="1082" y="1043"/>
                    <a:pt x="1082" y="1043"/>
                  </a:cubicBezTo>
                  <a:cubicBezTo>
                    <a:pt x="943" y="884"/>
                    <a:pt x="784" y="715"/>
                    <a:pt x="655" y="547"/>
                  </a:cubicBezTo>
                  <a:cubicBezTo>
                    <a:pt x="586" y="467"/>
                    <a:pt x="516" y="368"/>
                    <a:pt x="437" y="288"/>
                  </a:cubicBezTo>
                  <a:cubicBezTo>
                    <a:pt x="427" y="269"/>
                    <a:pt x="407" y="249"/>
                    <a:pt x="387" y="229"/>
                  </a:cubicBezTo>
                  <a:lnTo>
                    <a:pt x="318" y="159"/>
                  </a:lnTo>
                  <a:cubicBezTo>
                    <a:pt x="258" y="110"/>
                    <a:pt x="199" y="70"/>
                    <a:pt x="129" y="3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8" name="Google Shape;13518;p32"/>
            <p:cNvSpPr/>
            <p:nvPr/>
          </p:nvSpPr>
          <p:spPr>
            <a:xfrm>
              <a:off x="1409650" y="2086550"/>
              <a:ext cx="77750" cy="94575"/>
            </a:xfrm>
            <a:custGeom>
              <a:avLst/>
              <a:gdLst/>
              <a:ahLst/>
              <a:cxnLst/>
              <a:rect l="l" t="t" r="r" b="b"/>
              <a:pathLst>
                <a:path w="3110" h="3783" extrusionOk="0">
                  <a:moveTo>
                    <a:pt x="2811" y="0"/>
                  </a:moveTo>
                  <a:cubicBezTo>
                    <a:pt x="2593" y="397"/>
                    <a:pt x="2364" y="784"/>
                    <a:pt x="2185" y="1192"/>
                  </a:cubicBezTo>
                  <a:cubicBezTo>
                    <a:pt x="2086" y="1400"/>
                    <a:pt x="1997" y="1598"/>
                    <a:pt x="1907" y="1807"/>
                  </a:cubicBezTo>
                  <a:cubicBezTo>
                    <a:pt x="1907" y="1807"/>
                    <a:pt x="1848" y="1956"/>
                    <a:pt x="1788" y="2115"/>
                  </a:cubicBezTo>
                  <a:cubicBezTo>
                    <a:pt x="1739" y="2274"/>
                    <a:pt x="1679" y="2423"/>
                    <a:pt x="1679" y="2423"/>
                  </a:cubicBezTo>
                  <a:cubicBezTo>
                    <a:pt x="1649" y="2532"/>
                    <a:pt x="1600" y="2631"/>
                    <a:pt x="1580" y="2741"/>
                  </a:cubicBezTo>
                  <a:lnTo>
                    <a:pt x="1501" y="3058"/>
                  </a:lnTo>
                  <a:lnTo>
                    <a:pt x="1421" y="3386"/>
                  </a:lnTo>
                  <a:lnTo>
                    <a:pt x="1391" y="3515"/>
                  </a:lnTo>
                  <a:lnTo>
                    <a:pt x="1381" y="3535"/>
                  </a:lnTo>
                  <a:lnTo>
                    <a:pt x="1322" y="3535"/>
                  </a:lnTo>
                  <a:cubicBezTo>
                    <a:pt x="1066" y="3535"/>
                    <a:pt x="811" y="3522"/>
                    <a:pt x="559" y="3522"/>
                  </a:cubicBezTo>
                  <a:cubicBezTo>
                    <a:pt x="371" y="3522"/>
                    <a:pt x="184" y="3529"/>
                    <a:pt x="1" y="3555"/>
                  </a:cubicBezTo>
                  <a:lnTo>
                    <a:pt x="21" y="3783"/>
                  </a:lnTo>
                  <a:cubicBezTo>
                    <a:pt x="438" y="3694"/>
                    <a:pt x="875" y="3703"/>
                    <a:pt x="1312" y="3664"/>
                  </a:cubicBezTo>
                  <a:lnTo>
                    <a:pt x="1431" y="3664"/>
                  </a:lnTo>
                  <a:cubicBezTo>
                    <a:pt x="1441" y="3659"/>
                    <a:pt x="1453" y="3659"/>
                    <a:pt x="1464" y="3659"/>
                  </a:cubicBezTo>
                  <a:cubicBezTo>
                    <a:pt x="1476" y="3659"/>
                    <a:pt x="1486" y="3659"/>
                    <a:pt x="1490" y="3654"/>
                  </a:cubicBezTo>
                  <a:lnTo>
                    <a:pt x="1501" y="3595"/>
                  </a:lnTo>
                  <a:lnTo>
                    <a:pt x="1540" y="3406"/>
                  </a:lnTo>
                  <a:lnTo>
                    <a:pt x="1609" y="3088"/>
                  </a:lnTo>
                  <a:lnTo>
                    <a:pt x="1689" y="2770"/>
                  </a:lnTo>
                  <a:cubicBezTo>
                    <a:pt x="1709" y="2661"/>
                    <a:pt x="1748" y="2562"/>
                    <a:pt x="1788" y="2463"/>
                  </a:cubicBezTo>
                  <a:cubicBezTo>
                    <a:pt x="1788" y="2463"/>
                    <a:pt x="1848" y="2304"/>
                    <a:pt x="1907" y="2154"/>
                  </a:cubicBezTo>
                  <a:cubicBezTo>
                    <a:pt x="1967" y="1996"/>
                    <a:pt x="2026" y="1847"/>
                    <a:pt x="2026" y="1847"/>
                  </a:cubicBezTo>
                  <a:cubicBezTo>
                    <a:pt x="2126" y="1648"/>
                    <a:pt x="2235" y="1450"/>
                    <a:pt x="2344" y="1251"/>
                  </a:cubicBezTo>
                  <a:cubicBezTo>
                    <a:pt x="2553" y="864"/>
                    <a:pt x="2831" y="486"/>
                    <a:pt x="3109" y="119"/>
                  </a:cubicBezTo>
                  <a:cubicBezTo>
                    <a:pt x="3109" y="119"/>
                    <a:pt x="3039" y="89"/>
                    <a:pt x="2960" y="60"/>
                  </a:cubicBezTo>
                  <a:cubicBezTo>
                    <a:pt x="2891" y="30"/>
                    <a:pt x="2811" y="0"/>
                    <a:pt x="281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32"/>
            <p:cNvSpPr/>
            <p:nvPr/>
          </p:nvSpPr>
          <p:spPr>
            <a:xfrm>
              <a:off x="1514175" y="2094975"/>
              <a:ext cx="38500" cy="114450"/>
            </a:xfrm>
            <a:custGeom>
              <a:avLst/>
              <a:gdLst/>
              <a:ahLst/>
              <a:cxnLst/>
              <a:rect l="l" t="t" r="r" b="b"/>
              <a:pathLst>
                <a:path w="1540" h="4578" extrusionOk="0">
                  <a:moveTo>
                    <a:pt x="169" y="1"/>
                  </a:moveTo>
                  <a:cubicBezTo>
                    <a:pt x="80" y="10"/>
                    <a:pt x="0" y="10"/>
                    <a:pt x="0" y="10"/>
                  </a:cubicBezTo>
                  <a:cubicBezTo>
                    <a:pt x="60" y="229"/>
                    <a:pt x="120" y="438"/>
                    <a:pt x="169" y="666"/>
                  </a:cubicBezTo>
                  <a:cubicBezTo>
                    <a:pt x="219" y="894"/>
                    <a:pt x="248" y="1113"/>
                    <a:pt x="278" y="1341"/>
                  </a:cubicBezTo>
                  <a:cubicBezTo>
                    <a:pt x="298" y="1570"/>
                    <a:pt x="318" y="1788"/>
                    <a:pt x="328" y="2016"/>
                  </a:cubicBezTo>
                  <a:lnTo>
                    <a:pt x="328" y="2344"/>
                  </a:lnTo>
                  <a:cubicBezTo>
                    <a:pt x="318" y="2512"/>
                    <a:pt x="318" y="2671"/>
                    <a:pt x="318" y="2671"/>
                  </a:cubicBezTo>
                  <a:cubicBezTo>
                    <a:pt x="308" y="2781"/>
                    <a:pt x="308" y="2890"/>
                    <a:pt x="288" y="2999"/>
                  </a:cubicBezTo>
                  <a:lnTo>
                    <a:pt x="239" y="3327"/>
                  </a:lnTo>
                  <a:lnTo>
                    <a:pt x="169" y="3644"/>
                  </a:lnTo>
                  <a:lnTo>
                    <a:pt x="139" y="3833"/>
                  </a:lnTo>
                  <a:lnTo>
                    <a:pt x="120" y="3893"/>
                  </a:lnTo>
                  <a:cubicBezTo>
                    <a:pt x="129" y="3913"/>
                    <a:pt x="159" y="3913"/>
                    <a:pt x="179" y="3922"/>
                  </a:cubicBezTo>
                  <a:lnTo>
                    <a:pt x="288" y="3962"/>
                  </a:lnTo>
                  <a:cubicBezTo>
                    <a:pt x="477" y="4061"/>
                    <a:pt x="676" y="4161"/>
                    <a:pt x="864" y="4260"/>
                  </a:cubicBezTo>
                  <a:lnTo>
                    <a:pt x="1162" y="4409"/>
                  </a:lnTo>
                  <a:cubicBezTo>
                    <a:pt x="1252" y="4459"/>
                    <a:pt x="1340" y="4528"/>
                    <a:pt x="1430" y="4578"/>
                  </a:cubicBezTo>
                  <a:lnTo>
                    <a:pt x="1539" y="4379"/>
                  </a:lnTo>
                  <a:cubicBezTo>
                    <a:pt x="1440" y="4320"/>
                    <a:pt x="1351" y="4270"/>
                    <a:pt x="1252" y="4220"/>
                  </a:cubicBezTo>
                  <a:lnTo>
                    <a:pt x="943" y="4092"/>
                  </a:lnTo>
                  <a:cubicBezTo>
                    <a:pt x="745" y="4002"/>
                    <a:pt x="537" y="3922"/>
                    <a:pt x="338" y="3833"/>
                  </a:cubicBezTo>
                  <a:lnTo>
                    <a:pt x="288" y="3823"/>
                  </a:lnTo>
                  <a:cubicBezTo>
                    <a:pt x="288" y="3823"/>
                    <a:pt x="278" y="3823"/>
                    <a:pt x="268" y="3814"/>
                  </a:cubicBezTo>
                  <a:lnTo>
                    <a:pt x="278" y="3794"/>
                  </a:lnTo>
                  <a:lnTo>
                    <a:pt x="298" y="3664"/>
                  </a:lnTo>
                  <a:lnTo>
                    <a:pt x="348" y="3337"/>
                  </a:lnTo>
                  <a:lnTo>
                    <a:pt x="398" y="3019"/>
                  </a:lnTo>
                  <a:cubicBezTo>
                    <a:pt x="417" y="2910"/>
                    <a:pt x="417" y="2790"/>
                    <a:pt x="427" y="2682"/>
                  </a:cubicBezTo>
                  <a:cubicBezTo>
                    <a:pt x="427" y="2682"/>
                    <a:pt x="437" y="2523"/>
                    <a:pt x="447" y="2354"/>
                  </a:cubicBezTo>
                  <a:cubicBezTo>
                    <a:pt x="457" y="2185"/>
                    <a:pt x="457" y="2026"/>
                    <a:pt x="457" y="2026"/>
                  </a:cubicBezTo>
                  <a:cubicBezTo>
                    <a:pt x="457" y="1798"/>
                    <a:pt x="447" y="1579"/>
                    <a:pt x="437" y="1351"/>
                  </a:cubicBezTo>
                  <a:cubicBezTo>
                    <a:pt x="437" y="904"/>
                    <a:pt x="378" y="447"/>
                    <a:pt x="3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32"/>
            <p:cNvSpPr/>
            <p:nvPr/>
          </p:nvSpPr>
          <p:spPr>
            <a:xfrm>
              <a:off x="1414875" y="2236975"/>
              <a:ext cx="108750" cy="27825"/>
            </a:xfrm>
            <a:custGeom>
              <a:avLst/>
              <a:gdLst/>
              <a:ahLst/>
              <a:cxnLst/>
              <a:rect l="l" t="t" r="r" b="b"/>
              <a:pathLst>
                <a:path w="4350" h="1113" extrusionOk="0">
                  <a:moveTo>
                    <a:pt x="279" y="0"/>
                  </a:moveTo>
                  <a:lnTo>
                    <a:pt x="1" y="20"/>
                  </a:lnTo>
                  <a:lnTo>
                    <a:pt x="21" y="248"/>
                  </a:lnTo>
                  <a:lnTo>
                    <a:pt x="288" y="219"/>
                  </a:lnTo>
                  <a:cubicBezTo>
                    <a:pt x="334" y="209"/>
                    <a:pt x="380" y="206"/>
                    <a:pt x="425" y="206"/>
                  </a:cubicBezTo>
                  <a:cubicBezTo>
                    <a:pt x="469" y="206"/>
                    <a:pt x="513" y="208"/>
                    <a:pt x="557" y="208"/>
                  </a:cubicBezTo>
                  <a:cubicBezTo>
                    <a:pt x="736" y="199"/>
                    <a:pt x="924" y="189"/>
                    <a:pt x="1103" y="179"/>
                  </a:cubicBezTo>
                  <a:lnTo>
                    <a:pt x="1659" y="239"/>
                  </a:lnTo>
                  <a:cubicBezTo>
                    <a:pt x="1748" y="248"/>
                    <a:pt x="1848" y="248"/>
                    <a:pt x="1937" y="258"/>
                  </a:cubicBezTo>
                  <a:lnTo>
                    <a:pt x="2205" y="328"/>
                  </a:lnTo>
                  <a:lnTo>
                    <a:pt x="2473" y="378"/>
                  </a:lnTo>
                  <a:cubicBezTo>
                    <a:pt x="2563" y="407"/>
                    <a:pt x="2651" y="417"/>
                    <a:pt x="2741" y="447"/>
                  </a:cubicBezTo>
                  <a:lnTo>
                    <a:pt x="3258" y="636"/>
                  </a:lnTo>
                  <a:cubicBezTo>
                    <a:pt x="3347" y="665"/>
                    <a:pt x="3426" y="705"/>
                    <a:pt x="3505" y="745"/>
                  </a:cubicBezTo>
                  <a:lnTo>
                    <a:pt x="3754" y="864"/>
                  </a:lnTo>
                  <a:lnTo>
                    <a:pt x="4002" y="983"/>
                  </a:lnTo>
                  <a:cubicBezTo>
                    <a:pt x="4042" y="1003"/>
                    <a:pt x="4081" y="1023"/>
                    <a:pt x="4121" y="1053"/>
                  </a:cubicBezTo>
                  <a:lnTo>
                    <a:pt x="4231" y="1112"/>
                  </a:lnTo>
                  <a:lnTo>
                    <a:pt x="4350" y="894"/>
                  </a:lnTo>
                  <a:lnTo>
                    <a:pt x="4211" y="834"/>
                  </a:lnTo>
                  <a:cubicBezTo>
                    <a:pt x="4171" y="824"/>
                    <a:pt x="4131" y="804"/>
                    <a:pt x="4092" y="784"/>
                  </a:cubicBezTo>
                  <a:lnTo>
                    <a:pt x="3833" y="695"/>
                  </a:lnTo>
                  <a:lnTo>
                    <a:pt x="3565" y="596"/>
                  </a:lnTo>
                  <a:cubicBezTo>
                    <a:pt x="3486" y="556"/>
                    <a:pt x="3397" y="526"/>
                    <a:pt x="3307" y="506"/>
                  </a:cubicBezTo>
                  <a:cubicBezTo>
                    <a:pt x="3128" y="457"/>
                    <a:pt x="2949" y="397"/>
                    <a:pt x="2771" y="347"/>
                  </a:cubicBezTo>
                  <a:cubicBezTo>
                    <a:pt x="2682" y="308"/>
                    <a:pt x="2592" y="298"/>
                    <a:pt x="2503" y="278"/>
                  </a:cubicBezTo>
                  <a:lnTo>
                    <a:pt x="2225" y="219"/>
                  </a:lnTo>
                  <a:lnTo>
                    <a:pt x="1947" y="159"/>
                  </a:lnTo>
                  <a:cubicBezTo>
                    <a:pt x="1857" y="139"/>
                    <a:pt x="1768" y="139"/>
                    <a:pt x="1669" y="119"/>
                  </a:cubicBezTo>
                  <a:cubicBezTo>
                    <a:pt x="1490" y="100"/>
                    <a:pt x="1301" y="69"/>
                    <a:pt x="1113" y="49"/>
                  </a:cubicBezTo>
                  <a:cubicBezTo>
                    <a:pt x="924" y="40"/>
                    <a:pt x="745" y="30"/>
                    <a:pt x="557" y="20"/>
                  </a:cubicBezTo>
                  <a:cubicBezTo>
                    <a:pt x="458" y="10"/>
                    <a:pt x="368" y="0"/>
                    <a:pt x="27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32"/>
            <p:cNvSpPr/>
            <p:nvPr/>
          </p:nvSpPr>
          <p:spPr>
            <a:xfrm>
              <a:off x="1416600" y="2260050"/>
              <a:ext cx="96350" cy="25100"/>
            </a:xfrm>
            <a:custGeom>
              <a:avLst/>
              <a:gdLst/>
              <a:ahLst/>
              <a:cxnLst/>
              <a:rect l="l" t="t" r="r" b="b"/>
              <a:pathLst>
                <a:path w="3854" h="1004" extrusionOk="0">
                  <a:moveTo>
                    <a:pt x="250" y="0"/>
                  </a:moveTo>
                  <a:lnTo>
                    <a:pt x="1" y="11"/>
                  </a:lnTo>
                  <a:lnTo>
                    <a:pt x="21" y="249"/>
                  </a:lnTo>
                  <a:lnTo>
                    <a:pt x="259" y="209"/>
                  </a:lnTo>
                  <a:cubicBezTo>
                    <a:pt x="299" y="204"/>
                    <a:pt x="339" y="204"/>
                    <a:pt x="378" y="204"/>
                  </a:cubicBezTo>
                  <a:cubicBezTo>
                    <a:pt x="418" y="204"/>
                    <a:pt x="458" y="204"/>
                    <a:pt x="497" y="199"/>
                  </a:cubicBezTo>
                  <a:cubicBezTo>
                    <a:pt x="656" y="199"/>
                    <a:pt x="825" y="189"/>
                    <a:pt x="984" y="179"/>
                  </a:cubicBezTo>
                  <a:lnTo>
                    <a:pt x="1470" y="229"/>
                  </a:lnTo>
                  <a:cubicBezTo>
                    <a:pt x="1550" y="229"/>
                    <a:pt x="1640" y="229"/>
                    <a:pt x="1719" y="249"/>
                  </a:cubicBezTo>
                  <a:lnTo>
                    <a:pt x="1957" y="298"/>
                  </a:lnTo>
                  <a:lnTo>
                    <a:pt x="2185" y="358"/>
                  </a:lnTo>
                  <a:cubicBezTo>
                    <a:pt x="2265" y="368"/>
                    <a:pt x="2355" y="378"/>
                    <a:pt x="2424" y="417"/>
                  </a:cubicBezTo>
                  <a:lnTo>
                    <a:pt x="2880" y="576"/>
                  </a:lnTo>
                  <a:cubicBezTo>
                    <a:pt x="2960" y="606"/>
                    <a:pt x="3030" y="636"/>
                    <a:pt x="3099" y="675"/>
                  </a:cubicBezTo>
                  <a:lnTo>
                    <a:pt x="3317" y="785"/>
                  </a:lnTo>
                  <a:lnTo>
                    <a:pt x="3526" y="894"/>
                  </a:lnTo>
                  <a:cubicBezTo>
                    <a:pt x="3566" y="904"/>
                    <a:pt x="3595" y="924"/>
                    <a:pt x="3635" y="944"/>
                  </a:cubicBezTo>
                  <a:lnTo>
                    <a:pt x="3734" y="1003"/>
                  </a:lnTo>
                  <a:lnTo>
                    <a:pt x="3853" y="785"/>
                  </a:lnTo>
                  <a:lnTo>
                    <a:pt x="3734" y="735"/>
                  </a:lnTo>
                  <a:cubicBezTo>
                    <a:pt x="3695" y="725"/>
                    <a:pt x="3655" y="706"/>
                    <a:pt x="3615" y="695"/>
                  </a:cubicBezTo>
                  <a:lnTo>
                    <a:pt x="3387" y="616"/>
                  </a:lnTo>
                  <a:lnTo>
                    <a:pt x="3158" y="527"/>
                  </a:lnTo>
                  <a:cubicBezTo>
                    <a:pt x="3079" y="497"/>
                    <a:pt x="3010" y="467"/>
                    <a:pt x="2930" y="447"/>
                  </a:cubicBezTo>
                  <a:cubicBezTo>
                    <a:pt x="2772" y="408"/>
                    <a:pt x="2613" y="358"/>
                    <a:pt x="2454" y="308"/>
                  </a:cubicBezTo>
                  <a:cubicBezTo>
                    <a:pt x="2374" y="278"/>
                    <a:pt x="2295" y="269"/>
                    <a:pt x="2216" y="249"/>
                  </a:cubicBezTo>
                  <a:lnTo>
                    <a:pt x="1977" y="199"/>
                  </a:lnTo>
                  <a:lnTo>
                    <a:pt x="1729" y="150"/>
                  </a:lnTo>
                  <a:cubicBezTo>
                    <a:pt x="1649" y="130"/>
                    <a:pt x="1570" y="130"/>
                    <a:pt x="1490" y="110"/>
                  </a:cubicBezTo>
                  <a:cubicBezTo>
                    <a:pt x="1322" y="90"/>
                    <a:pt x="1153" y="70"/>
                    <a:pt x="994" y="40"/>
                  </a:cubicBezTo>
                  <a:cubicBezTo>
                    <a:pt x="825" y="30"/>
                    <a:pt x="667" y="30"/>
                    <a:pt x="497" y="11"/>
                  </a:cubicBezTo>
                  <a:cubicBezTo>
                    <a:pt x="418" y="11"/>
                    <a:pt x="329" y="0"/>
                    <a:pt x="2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32"/>
            <p:cNvSpPr/>
            <p:nvPr/>
          </p:nvSpPr>
          <p:spPr>
            <a:xfrm>
              <a:off x="1481400" y="2085225"/>
              <a:ext cx="39500" cy="13000"/>
            </a:xfrm>
            <a:custGeom>
              <a:avLst/>
              <a:gdLst/>
              <a:ahLst/>
              <a:cxnLst/>
              <a:rect l="l" t="t" r="r" b="b"/>
              <a:pathLst>
                <a:path w="1580" h="520" extrusionOk="0">
                  <a:moveTo>
                    <a:pt x="46" y="1"/>
                  </a:moveTo>
                  <a:cubicBezTo>
                    <a:pt x="31" y="1"/>
                    <a:pt x="16" y="1"/>
                    <a:pt x="1" y="3"/>
                  </a:cubicBezTo>
                  <a:lnTo>
                    <a:pt x="100" y="241"/>
                  </a:lnTo>
                  <a:cubicBezTo>
                    <a:pt x="106" y="243"/>
                    <a:pt x="112" y="244"/>
                    <a:pt x="118" y="244"/>
                  </a:cubicBezTo>
                  <a:cubicBezTo>
                    <a:pt x="152" y="244"/>
                    <a:pt x="187" y="222"/>
                    <a:pt x="229" y="222"/>
                  </a:cubicBezTo>
                  <a:lnTo>
                    <a:pt x="398" y="222"/>
                  </a:lnTo>
                  <a:cubicBezTo>
                    <a:pt x="517" y="232"/>
                    <a:pt x="646" y="252"/>
                    <a:pt x="765" y="281"/>
                  </a:cubicBezTo>
                  <a:cubicBezTo>
                    <a:pt x="894" y="301"/>
                    <a:pt x="1003" y="331"/>
                    <a:pt x="1122" y="371"/>
                  </a:cubicBezTo>
                  <a:cubicBezTo>
                    <a:pt x="1172" y="380"/>
                    <a:pt x="1222" y="411"/>
                    <a:pt x="1272" y="431"/>
                  </a:cubicBezTo>
                  <a:cubicBezTo>
                    <a:pt x="1321" y="460"/>
                    <a:pt x="1351" y="490"/>
                    <a:pt x="1391" y="519"/>
                  </a:cubicBezTo>
                  <a:lnTo>
                    <a:pt x="1579" y="301"/>
                  </a:lnTo>
                  <a:cubicBezTo>
                    <a:pt x="1500" y="292"/>
                    <a:pt x="1420" y="261"/>
                    <a:pt x="1351" y="252"/>
                  </a:cubicBezTo>
                  <a:lnTo>
                    <a:pt x="1153" y="222"/>
                  </a:lnTo>
                  <a:cubicBezTo>
                    <a:pt x="1023" y="212"/>
                    <a:pt x="904" y="192"/>
                    <a:pt x="785" y="172"/>
                  </a:cubicBezTo>
                  <a:cubicBezTo>
                    <a:pt x="666" y="153"/>
                    <a:pt x="547" y="113"/>
                    <a:pt x="427" y="83"/>
                  </a:cubicBezTo>
                  <a:cubicBezTo>
                    <a:pt x="358" y="63"/>
                    <a:pt x="299" y="43"/>
                    <a:pt x="239" y="23"/>
                  </a:cubicBezTo>
                  <a:cubicBezTo>
                    <a:pt x="182" y="15"/>
                    <a:pt x="113" y="1"/>
                    <a:pt x="4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32"/>
            <p:cNvSpPr/>
            <p:nvPr/>
          </p:nvSpPr>
          <p:spPr>
            <a:xfrm>
              <a:off x="1455100" y="2181850"/>
              <a:ext cx="36500" cy="47700"/>
            </a:xfrm>
            <a:custGeom>
              <a:avLst/>
              <a:gdLst/>
              <a:ahLst/>
              <a:cxnLst/>
              <a:rect l="l" t="t" r="r" b="b"/>
              <a:pathLst>
                <a:path w="1460" h="1908" extrusionOk="0">
                  <a:moveTo>
                    <a:pt x="1093" y="229"/>
                  </a:moveTo>
                  <a:lnTo>
                    <a:pt x="1102" y="249"/>
                  </a:lnTo>
                  <a:cubicBezTo>
                    <a:pt x="1112" y="269"/>
                    <a:pt x="1122" y="299"/>
                    <a:pt x="1132" y="328"/>
                  </a:cubicBezTo>
                  <a:lnTo>
                    <a:pt x="1152" y="398"/>
                  </a:lnTo>
                  <a:cubicBezTo>
                    <a:pt x="1152" y="418"/>
                    <a:pt x="1162" y="447"/>
                    <a:pt x="1162" y="478"/>
                  </a:cubicBezTo>
                  <a:cubicBezTo>
                    <a:pt x="1181" y="577"/>
                    <a:pt x="1192" y="686"/>
                    <a:pt x="1201" y="795"/>
                  </a:cubicBezTo>
                  <a:cubicBezTo>
                    <a:pt x="1232" y="1023"/>
                    <a:pt x="1281" y="1232"/>
                    <a:pt x="1301" y="1440"/>
                  </a:cubicBezTo>
                  <a:cubicBezTo>
                    <a:pt x="1301" y="1440"/>
                    <a:pt x="1311" y="1510"/>
                    <a:pt x="1320" y="1570"/>
                  </a:cubicBezTo>
                  <a:cubicBezTo>
                    <a:pt x="1331" y="1639"/>
                    <a:pt x="1331" y="1709"/>
                    <a:pt x="1331" y="1709"/>
                  </a:cubicBezTo>
                  <a:cubicBezTo>
                    <a:pt x="1331" y="1718"/>
                    <a:pt x="1340" y="1738"/>
                    <a:pt x="1331" y="1738"/>
                  </a:cubicBezTo>
                  <a:lnTo>
                    <a:pt x="1301" y="1729"/>
                  </a:lnTo>
                  <a:lnTo>
                    <a:pt x="1201" y="1709"/>
                  </a:lnTo>
                  <a:cubicBezTo>
                    <a:pt x="903" y="1652"/>
                    <a:pt x="604" y="1562"/>
                    <a:pt x="299" y="1558"/>
                  </a:cubicBezTo>
                  <a:lnTo>
                    <a:pt x="299" y="1558"/>
                  </a:lnTo>
                  <a:cubicBezTo>
                    <a:pt x="356" y="1441"/>
                    <a:pt x="413" y="1321"/>
                    <a:pt x="467" y="1202"/>
                  </a:cubicBezTo>
                  <a:lnTo>
                    <a:pt x="625" y="914"/>
                  </a:lnTo>
                  <a:lnTo>
                    <a:pt x="795" y="646"/>
                  </a:lnTo>
                  <a:lnTo>
                    <a:pt x="983" y="378"/>
                  </a:lnTo>
                  <a:lnTo>
                    <a:pt x="1053" y="279"/>
                  </a:lnTo>
                  <a:lnTo>
                    <a:pt x="1073" y="239"/>
                  </a:lnTo>
                  <a:lnTo>
                    <a:pt x="1093" y="229"/>
                  </a:lnTo>
                  <a:close/>
                  <a:moveTo>
                    <a:pt x="1122" y="1"/>
                  </a:moveTo>
                  <a:cubicBezTo>
                    <a:pt x="1112" y="21"/>
                    <a:pt x="1093" y="30"/>
                    <a:pt x="1082" y="50"/>
                  </a:cubicBezTo>
                  <a:lnTo>
                    <a:pt x="1013" y="140"/>
                  </a:lnTo>
                  <a:lnTo>
                    <a:pt x="884" y="299"/>
                  </a:lnTo>
                  <a:lnTo>
                    <a:pt x="685" y="557"/>
                  </a:lnTo>
                  <a:cubicBezTo>
                    <a:pt x="685" y="557"/>
                    <a:pt x="636" y="626"/>
                    <a:pt x="596" y="686"/>
                  </a:cubicBezTo>
                  <a:lnTo>
                    <a:pt x="497" y="825"/>
                  </a:lnTo>
                  <a:lnTo>
                    <a:pt x="328" y="1113"/>
                  </a:lnTo>
                  <a:cubicBezTo>
                    <a:pt x="208" y="1301"/>
                    <a:pt x="100" y="1490"/>
                    <a:pt x="0" y="1679"/>
                  </a:cubicBezTo>
                  <a:lnTo>
                    <a:pt x="89" y="1730"/>
                  </a:lnTo>
                  <a:lnTo>
                    <a:pt x="89" y="1730"/>
                  </a:lnTo>
                  <a:lnTo>
                    <a:pt x="89" y="1798"/>
                  </a:lnTo>
                  <a:lnTo>
                    <a:pt x="187" y="1787"/>
                  </a:lnTo>
                  <a:lnTo>
                    <a:pt x="187" y="1787"/>
                  </a:lnTo>
                  <a:lnTo>
                    <a:pt x="189" y="1788"/>
                  </a:lnTo>
                  <a:cubicBezTo>
                    <a:pt x="189" y="1788"/>
                    <a:pt x="189" y="1787"/>
                    <a:pt x="189" y="1787"/>
                  </a:cubicBezTo>
                  <a:lnTo>
                    <a:pt x="189" y="1787"/>
                  </a:lnTo>
                  <a:lnTo>
                    <a:pt x="358" y="1768"/>
                  </a:lnTo>
                  <a:cubicBezTo>
                    <a:pt x="447" y="1768"/>
                    <a:pt x="536" y="1778"/>
                    <a:pt x="625" y="1778"/>
                  </a:cubicBezTo>
                  <a:cubicBezTo>
                    <a:pt x="804" y="1798"/>
                    <a:pt x="993" y="1818"/>
                    <a:pt x="1172" y="1848"/>
                  </a:cubicBezTo>
                  <a:cubicBezTo>
                    <a:pt x="1172" y="1848"/>
                    <a:pt x="1221" y="1848"/>
                    <a:pt x="1261" y="1857"/>
                  </a:cubicBezTo>
                  <a:cubicBezTo>
                    <a:pt x="1311" y="1868"/>
                    <a:pt x="1351" y="1877"/>
                    <a:pt x="1351" y="1877"/>
                  </a:cubicBezTo>
                  <a:lnTo>
                    <a:pt x="1450" y="1907"/>
                  </a:lnTo>
                  <a:lnTo>
                    <a:pt x="1460" y="1907"/>
                  </a:lnTo>
                  <a:lnTo>
                    <a:pt x="1460" y="1897"/>
                  </a:lnTo>
                  <a:lnTo>
                    <a:pt x="1460" y="1868"/>
                  </a:lnTo>
                  <a:lnTo>
                    <a:pt x="1450" y="1808"/>
                  </a:lnTo>
                  <a:lnTo>
                    <a:pt x="1430" y="1610"/>
                  </a:lnTo>
                  <a:cubicBezTo>
                    <a:pt x="1420" y="1520"/>
                    <a:pt x="1400" y="1420"/>
                    <a:pt x="1400" y="1420"/>
                  </a:cubicBezTo>
                  <a:cubicBezTo>
                    <a:pt x="1380" y="1202"/>
                    <a:pt x="1320" y="994"/>
                    <a:pt x="1301" y="785"/>
                  </a:cubicBezTo>
                  <a:cubicBezTo>
                    <a:pt x="1291" y="676"/>
                    <a:pt x="1281" y="567"/>
                    <a:pt x="1271" y="447"/>
                  </a:cubicBezTo>
                  <a:cubicBezTo>
                    <a:pt x="1261" y="428"/>
                    <a:pt x="1261" y="398"/>
                    <a:pt x="1251" y="368"/>
                  </a:cubicBezTo>
                  <a:lnTo>
                    <a:pt x="1232" y="269"/>
                  </a:lnTo>
                  <a:cubicBezTo>
                    <a:pt x="1201" y="200"/>
                    <a:pt x="1181" y="130"/>
                    <a:pt x="1142" y="61"/>
                  </a:cubicBezTo>
                  <a:lnTo>
                    <a:pt x="112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32"/>
            <p:cNvSpPr/>
            <p:nvPr/>
          </p:nvSpPr>
          <p:spPr>
            <a:xfrm>
              <a:off x="1549925" y="2167950"/>
              <a:ext cx="114700" cy="58925"/>
            </a:xfrm>
            <a:custGeom>
              <a:avLst/>
              <a:gdLst/>
              <a:ahLst/>
              <a:cxnLst/>
              <a:rect l="l" t="t" r="r" b="b"/>
              <a:pathLst>
                <a:path w="4588" h="2357" extrusionOk="0">
                  <a:moveTo>
                    <a:pt x="4398" y="1"/>
                  </a:moveTo>
                  <a:cubicBezTo>
                    <a:pt x="4001" y="219"/>
                    <a:pt x="3604" y="418"/>
                    <a:pt x="3227" y="656"/>
                  </a:cubicBezTo>
                  <a:cubicBezTo>
                    <a:pt x="3039" y="775"/>
                    <a:pt x="2849" y="895"/>
                    <a:pt x="2671" y="1014"/>
                  </a:cubicBezTo>
                  <a:cubicBezTo>
                    <a:pt x="2671" y="1014"/>
                    <a:pt x="2532" y="1113"/>
                    <a:pt x="2403" y="1212"/>
                  </a:cubicBezTo>
                  <a:cubicBezTo>
                    <a:pt x="2274" y="1321"/>
                    <a:pt x="2135" y="1420"/>
                    <a:pt x="2135" y="1420"/>
                  </a:cubicBezTo>
                  <a:cubicBezTo>
                    <a:pt x="2046" y="1490"/>
                    <a:pt x="1956" y="1550"/>
                    <a:pt x="1876" y="1629"/>
                  </a:cubicBezTo>
                  <a:lnTo>
                    <a:pt x="1638" y="1857"/>
                  </a:lnTo>
                  <a:lnTo>
                    <a:pt x="1390" y="2086"/>
                  </a:lnTo>
                  <a:lnTo>
                    <a:pt x="1301" y="2185"/>
                  </a:lnTo>
                  <a:lnTo>
                    <a:pt x="1281" y="2195"/>
                  </a:lnTo>
                  <a:lnTo>
                    <a:pt x="1271" y="2185"/>
                  </a:lnTo>
                  <a:lnTo>
                    <a:pt x="1231" y="2155"/>
                  </a:lnTo>
                  <a:cubicBezTo>
                    <a:pt x="1042" y="2036"/>
                    <a:pt x="874" y="1897"/>
                    <a:pt x="685" y="1778"/>
                  </a:cubicBezTo>
                  <a:cubicBezTo>
                    <a:pt x="497" y="1669"/>
                    <a:pt x="298" y="1559"/>
                    <a:pt x="109" y="1460"/>
                  </a:cubicBezTo>
                  <a:lnTo>
                    <a:pt x="0" y="1659"/>
                  </a:lnTo>
                  <a:cubicBezTo>
                    <a:pt x="199" y="1758"/>
                    <a:pt x="387" y="1848"/>
                    <a:pt x="586" y="1937"/>
                  </a:cubicBezTo>
                  <a:cubicBezTo>
                    <a:pt x="775" y="2046"/>
                    <a:pt x="963" y="2155"/>
                    <a:pt x="1152" y="2274"/>
                  </a:cubicBezTo>
                  <a:lnTo>
                    <a:pt x="1251" y="2334"/>
                  </a:lnTo>
                  <a:cubicBezTo>
                    <a:pt x="1267" y="2342"/>
                    <a:pt x="1283" y="2357"/>
                    <a:pt x="1294" y="2357"/>
                  </a:cubicBezTo>
                  <a:cubicBezTo>
                    <a:pt x="1296" y="2357"/>
                    <a:pt x="1299" y="2356"/>
                    <a:pt x="1301" y="2354"/>
                  </a:cubicBezTo>
                  <a:lnTo>
                    <a:pt x="1351" y="2314"/>
                  </a:lnTo>
                  <a:lnTo>
                    <a:pt x="1490" y="2175"/>
                  </a:lnTo>
                  <a:lnTo>
                    <a:pt x="1718" y="1937"/>
                  </a:lnTo>
                  <a:lnTo>
                    <a:pt x="1956" y="1709"/>
                  </a:lnTo>
                  <a:cubicBezTo>
                    <a:pt x="2035" y="1629"/>
                    <a:pt x="2125" y="1570"/>
                    <a:pt x="2214" y="1500"/>
                  </a:cubicBezTo>
                  <a:cubicBezTo>
                    <a:pt x="2214" y="1500"/>
                    <a:pt x="2343" y="1401"/>
                    <a:pt x="2483" y="1312"/>
                  </a:cubicBezTo>
                  <a:cubicBezTo>
                    <a:pt x="2611" y="1212"/>
                    <a:pt x="2750" y="1123"/>
                    <a:pt x="2750" y="1123"/>
                  </a:cubicBezTo>
                  <a:cubicBezTo>
                    <a:pt x="2939" y="1003"/>
                    <a:pt x="3127" y="895"/>
                    <a:pt x="3326" y="795"/>
                  </a:cubicBezTo>
                  <a:cubicBezTo>
                    <a:pt x="3723" y="586"/>
                    <a:pt x="4151" y="418"/>
                    <a:pt x="4587" y="269"/>
                  </a:cubicBezTo>
                  <a:lnTo>
                    <a:pt x="439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32"/>
            <p:cNvSpPr/>
            <p:nvPr/>
          </p:nvSpPr>
          <p:spPr>
            <a:xfrm>
              <a:off x="1633825" y="2193775"/>
              <a:ext cx="57100" cy="115450"/>
            </a:xfrm>
            <a:custGeom>
              <a:avLst/>
              <a:gdLst/>
              <a:ahLst/>
              <a:cxnLst/>
              <a:rect l="l" t="t" r="r" b="b"/>
              <a:pathLst>
                <a:path w="2284" h="4618" extrusionOk="0">
                  <a:moveTo>
                    <a:pt x="2006" y="1"/>
                  </a:moveTo>
                  <a:cubicBezTo>
                    <a:pt x="1867" y="427"/>
                    <a:pt x="1728" y="854"/>
                    <a:pt x="1519" y="1261"/>
                  </a:cubicBezTo>
                  <a:cubicBezTo>
                    <a:pt x="1420" y="1460"/>
                    <a:pt x="1311" y="1669"/>
                    <a:pt x="1201" y="1857"/>
                  </a:cubicBezTo>
                  <a:cubicBezTo>
                    <a:pt x="1201" y="1857"/>
                    <a:pt x="1112" y="1996"/>
                    <a:pt x="1013" y="2135"/>
                  </a:cubicBezTo>
                  <a:cubicBezTo>
                    <a:pt x="923" y="2264"/>
                    <a:pt x="824" y="2403"/>
                    <a:pt x="824" y="2403"/>
                  </a:cubicBezTo>
                  <a:cubicBezTo>
                    <a:pt x="764" y="2492"/>
                    <a:pt x="705" y="2582"/>
                    <a:pt x="625" y="2671"/>
                  </a:cubicBezTo>
                  <a:lnTo>
                    <a:pt x="407" y="2909"/>
                  </a:lnTo>
                  <a:lnTo>
                    <a:pt x="189" y="3148"/>
                  </a:lnTo>
                  <a:lnTo>
                    <a:pt x="50" y="3287"/>
                  </a:lnTo>
                  <a:lnTo>
                    <a:pt x="0" y="3326"/>
                  </a:lnTo>
                  <a:cubicBezTo>
                    <a:pt x="0" y="3346"/>
                    <a:pt x="30" y="3366"/>
                    <a:pt x="30" y="3376"/>
                  </a:cubicBezTo>
                  <a:lnTo>
                    <a:pt x="100" y="3476"/>
                  </a:lnTo>
                  <a:cubicBezTo>
                    <a:pt x="228" y="3654"/>
                    <a:pt x="328" y="3853"/>
                    <a:pt x="437" y="4041"/>
                  </a:cubicBezTo>
                  <a:cubicBezTo>
                    <a:pt x="546" y="4230"/>
                    <a:pt x="656" y="4409"/>
                    <a:pt x="735" y="4617"/>
                  </a:cubicBezTo>
                  <a:lnTo>
                    <a:pt x="943" y="4498"/>
                  </a:lnTo>
                  <a:cubicBezTo>
                    <a:pt x="844" y="4299"/>
                    <a:pt x="715" y="4121"/>
                    <a:pt x="596" y="3942"/>
                  </a:cubicBezTo>
                  <a:cubicBezTo>
                    <a:pt x="467" y="3754"/>
                    <a:pt x="347" y="3565"/>
                    <a:pt x="219" y="3396"/>
                  </a:cubicBezTo>
                  <a:lnTo>
                    <a:pt x="179" y="3357"/>
                  </a:lnTo>
                  <a:lnTo>
                    <a:pt x="169" y="3346"/>
                  </a:lnTo>
                  <a:lnTo>
                    <a:pt x="189" y="3326"/>
                  </a:lnTo>
                  <a:lnTo>
                    <a:pt x="278" y="3227"/>
                  </a:lnTo>
                  <a:lnTo>
                    <a:pt x="497" y="2989"/>
                  </a:lnTo>
                  <a:lnTo>
                    <a:pt x="715" y="2741"/>
                  </a:lnTo>
                  <a:cubicBezTo>
                    <a:pt x="795" y="2662"/>
                    <a:pt x="844" y="2562"/>
                    <a:pt x="914" y="2473"/>
                  </a:cubicBezTo>
                  <a:cubicBezTo>
                    <a:pt x="914" y="2473"/>
                    <a:pt x="1013" y="2344"/>
                    <a:pt x="1112" y="2205"/>
                  </a:cubicBezTo>
                  <a:cubicBezTo>
                    <a:pt x="1212" y="2075"/>
                    <a:pt x="1301" y="1936"/>
                    <a:pt x="1301" y="1936"/>
                  </a:cubicBezTo>
                  <a:cubicBezTo>
                    <a:pt x="1420" y="1748"/>
                    <a:pt x="1539" y="1550"/>
                    <a:pt x="1648" y="1360"/>
                  </a:cubicBezTo>
                  <a:cubicBezTo>
                    <a:pt x="1887" y="983"/>
                    <a:pt x="2095" y="557"/>
                    <a:pt x="2284" y="169"/>
                  </a:cubicBezTo>
                  <a:lnTo>
                    <a:pt x="200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32"/>
            <p:cNvSpPr/>
            <p:nvPr/>
          </p:nvSpPr>
          <p:spPr>
            <a:xfrm>
              <a:off x="1520875" y="2259300"/>
              <a:ext cx="82425" cy="80450"/>
            </a:xfrm>
            <a:custGeom>
              <a:avLst/>
              <a:gdLst/>
              <a:ahLst/>
              <a:cxnLst/>
              <a:rect l="l" t="t" r="r" b="b"/>
              <a:pathLst>
                <a:path w="3297" h="3218" extrusionOk="0">
                  <a:moveTo>
                    <a:pt x="110" y="1"/>
                  </a:moveTo>
                  <a:lnTo>
                    <a:pt x="0" y="209"/>
                  </a:lnTo>
                  <a:cubicBezTo>
                    <a:pt x="159" y="299"/>
                    <a:pt x="318" y="378"/>
                    <a:pt x="477" y="458"/>
                  </a:cubicBezTo>
                  <a:cubicBezTo>
                    <a:pt x="636" y="557"/>
                    <a:pt x="785" y="656"/>
                    <a:pt x="944" y="755"/>
                  </a:cubicBezTo>
                  <a:cubicBezTo>
                    <a:pt x="1103" y="844"/>
                    <a:pt x="1231" y="974"/>
                    <a:pt x="1381" y="1083"/>
                  </a:cubicBezTo>
                  <a:cubicBezTo>
                    <a:pt x="1520" y="1202"/>
                    <a:pt x="1679" y="1312"/>
                    <a:pt x="1798" y="1451"/>
                  </a:cubicBezTo>
                  <a:lnTo>
                    <a:pt x="2175" y="1848"/>
                  </a:lnTo>
                  <a:lnTo>
                    <a:pt x="2513" y="2294"/>
                  </a:lnTo>
                  <a:cubicBezTo>
                    <a:pt x="2632" y="2433"/>
                    <a:pt x="2711" y="2602"/>
                    <a:pt x="2810" y="2751"/>
                  </a:cubicBezTo>
                  <a:lnTo>
                    <a:pt x="2949" y="2989"/>
                  </a:lnTo>
                  <a:cubicBezTo>
                    <a:pt x="2969" y="3029"/>
                    <a:pt x="2999" y="3069"/>
                    <a:pt x="3019" y="3108"/>
                  </a:cubicBezTo>
                  <a:lnTo>
                    <a:pt x="3078" y="3218"/>
                  </a:lnTo>
                  <a:lnTo>
                    <a:pt x="3297" y="3099"/>
                  </a:lnTo>
                  <a:lnTo>
                    <a:pt x="3217" y="2980"/>
                  </a:lnTo>
                  <a:cubicBezTo>
                    <a:pt x="3188" y="2940"/>
                    <a:pt x="3158" y="2910"/>
                    <a:pt x="3128" y="2870"/>
                  </a:cubicBezTo>
                  <a:lnTo>
                    <a:pt x="2959" y="2652"/>
                  </a:lnTo>
                  <a:cubicBezTo>
                    <a:pt x="2850" y="2503"/>
                    <a:pt x="2751" y="2344"/>
                    <a:pt x="2621" y="2205"/>
                  </a:cubicBezTo>
                  <a:cubicBezTo>
                    <a:pt x="2502" y="2066"/>
                    <a:pt x="2374" y="1927"/>
                    <a:pt x="2264" y="1778"/>
                  </a:cubicBezTo>
                  <a:cubicBezTo>
                    <a:pt x="2125" y="1649"/>
                    <a:pt x="1996" y="1520"/>
                    <a:pt x="1867" y="1381"/>
                  </a:cubicBezTo>
                  <a:cubicBezTo>
                    <a:pt x="1738" y="1232"/>
                    <a:pt x="1589" y="1122"/>
                    <a:pt x="1450" y="1003"/>
                  </a:cubicBezTo>
                  <a:cubicBezTo>
                    <a:pt x="1311" y="884"/>
                    <a:pt x="1182" y="745"/>
                    <a:pt x="1023" y="636"/>
                  </a:cubicBezTo>
                  <a:cubicBezTo>
                    <a:pt x="874" y="527"/>
                    <a:pt x="725" y="408"/>
                    <a:pt x="576" y="299"/>
                  </a:cubicBezTo>
                  <a:cubicBezTo>
                    <a:pt x="417" y="199"/>
                    <a:pt x="269" y="10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7" name="Google Shape;13527;p32"/>
            <p:cNvSpPr/>
            <p:nvPr/>
          </p:nvSpPr>
          <p:spPr>
            <a:xfrm>
              <a:off x="1509950" y="2279675"/>
              <a:ext cx="73250" cy="71500"/>
            </a:xfrm>
            <a:custGeom>
              <a:avLst/>
              <a:gdLst/>
              <a:ahLst/>
              <a:cxnLst/>
              <a:rect l="l" t="t" r="r" b="b"/>
              <a:pathLst>
                <a:path w="2930" h="2860" extrusionOk="0">
                  <a:moveTo>
                    <a:pt x="110" y="0"/>
                  </a:moveTo>
                  <a:lnTo>
                    <a:pt x="0" y="208"/>
                  </a:lnTo>
                  <a:cubicBezTo>
                    <a:pt x="139" y="278"/>
                    <a:pt x="289" y="347"/>
                    <a:pt x="428" y="427"/>
                  </a:cubicBezTo>
                  <a:cubicBezTo>
                    <a:pt x="567" y="506"/>
                    <a:pt x="695" y="596"/>
                    <a:pt x="834" y="685"/>
                  </a:cubicBezTo>
                  <a:cubicBezTo>
                    <a:pt x="984" y="755"/>
                    <a:pt x="1092" y="874"/>
                    <a:pt x="1222" y="973"/>
                  </a:cubicBezTo>
                  <a:cubicBezTo>
                    <a:pt x="1351" y="1082"/>
                    <a:pt x="1480" y="1172"/>
                    <a:pt x="1589" y="1300"/>
                  </a:cubicBezTo>
                  <a:lnTo>
                    <a:pt x="1926" y="1648"/>
                  </a:lnTo>
                  <a:lnTo>
                    <a:pt x="2215" y="2035"/>
                  </a:lnTo>
                  <a:cubicBezTo>
                    <a:pt x="2324" y="2165"/>
                    <a:pt x="2394" y="2313"/>
                    <a:pt x="2473" y="2452"/>
                  </a:cubicBezTo>
                  <a:lnTo>
                    <a:pt x="2592" y="2651"/>
                  </a:lnTo>
                  <a:cubicBezTo>
                    <a:pt x="2612" y="2690"/>
                    <a:pt x="2641" y="2721"/>
                    <a:pt x="2661" y="2760"/>
                  </a:cubicBezTo>
                  <a:lnTo>
                    <a:pt x="2711" y="2860"/>
                  </a:lnTo>
                  <a:lnTo>
                    <a:pt x="2930" y="2740"/>
                  </a:lnTo>
                  <a:lnTo>
                    <a:pt x="2860" y="2631"/>
                  </a:lnTo>
                  <a:cubicBezTo>
                    <a:pt x="2840" y="2601"/>
                    <a:pt x="2800" y="2571"/>
                    <a:pt x="2780" y="2542"/>
                  </a:cubicBezTo>
                  <a:lnTo>
                    <a:pt x="2632" y="2343"/>
                  </a:lnTo>
                  <a:cubicBezTo>
                    <a:pt x="2533" y="2214"/>
                    <a:pt x="2443" y="2075"/>
                    <a:pt x="2324" y="1956"/>
                  </a:cubicBezTo>
                  <a:cubicBezTo>
                    <a:pt x="2215" y="1827"/>
                    <a:pt x="2116" y="1708"/>
                    <a:pt x="2006" y="1578"/>
                  </a:cubicBezTo>
                  <a:cubicBezTo>
                    <a:pt x="1887" y="1459"/>
                    <a:pt x="1778" y="1340"/>
                    <a:pt x="1659" y="1221"/>
                  </a:cubicBezTo>
                  <a:cubicBezTo>
                    <a:pt x="1549" y="1092"/>
                    <a:pt x="1421" y="1002"/>
                    <a:pt x="1291" y="894"/>
                  </a:cubicBezTo>
                  <a:cubicBezTo>
                    <a:pt x="1172" y="784"/>
                    <a:pt x="1063" y="655"/>
                    <a:pt x="914" y="566"/>
                  </a:cubicBezTo>
                  <a:lnTo>
                    <a:pt x="527" y="268"/>
                  </a:lnTo>
                  <a:lnTo>
                    <a:pt x="1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8" name="Google Shape;13528;p32"/>
            <p:cNvSpPr/>
            <p:nvPr/>
          </p:nvSpPr>
          <p:spPr>
            <a:xfrm>
              <a:off x="1660625" y="2167700"/>
              <a:ext cx="30050" cy="29575"/>
            </a:xfrm>
            <a:custGeom>
              <a:avLst/>
              <a:gdLst/>
              <a:ahLst/>
              <a:cxnLst/>
              <a:rect l="l" t="t" r="r" b="b"/>
              <a:pathLst>
                <a:path w="1202" h="1183" extrusionOk="0">
                  <a:moveTo>
                    <a:pt x="50" y="1"/>
                  </a:moveTo>
                  <a:lnTo>
                    <a:pt x="1" y="249"/>
                  </a:lnTo>
                  <a:cubicBezTo>
                    <a:pt x="30" y="289"/>
                    <a:pt x="70" y="279"/>
                    <a:pt x="120" y="309"/>
                  </a:cubicBezTo>
                  <a:lnTo>
                    <a:pt x="268" y="398"/>
                  </a:lnTo>
                  <a:cubicBezTo>
                    <a:pt x="368" y="468"/>
                    <a:pt x="457" y="557"/>
                    <a:pt x="546" y="646"/>
                  </a:cubicBezTo>
                  <a:cubicBezTo>
                    <a:pt x="636" y="726"/>
                    <a:pt x="715" y="815"/>
                    <a:pt x="795" y="905"/>
                  </a:cubicBezTo>
                  <a:lnTo>
                    <a:pt x="884" y="1053"/>
                  </a:lnTo>
                  <a:cubicBezTo>
                    <a:pt x="904" y="1093"/>
                    <a:pt x="914" y="1143"/>
                    <a:pt x="934" y="1183"/>
                  </a:cubicBezTo>
                  <a:lnTo>
                    <a:pt x="1202" y="1103"/>
                  </a:lnTo>
                  <a:cubicBezTo>
                    <a:pt x="1152" y="1044"/>
                    <a:pt x="1102" y="984"/>
                    <a:pt x="1053" y="944"/>
                  </a:cubicBezTo>
                  <a:lnTo>
                    <a:pt x="904" y="805"/>
                  </a:lnTo>
                  <a:cubicBezTo>
                    <a:pt x="804" y="726"/>
                    <a:pt x="705" y="646"/>
                    <a:pt x="616" y="557"/>
                  </a:cubicBezTo>
                  <a:cubicBezTo>
                    <a:pt x="526" y="477"/>
                    <a:pt x="447" y="378"/>
                    <a:pt x="368" y="289"/>
                  </a:cubicBezTo>
                  <a:lnTo>
                    <a:pt x="229" y="150"/>
                  </a:lnTo>
                  <a:cubicBezTo>
                    <a:pt x="179" y="100"/>
                    <a:pt x="120" y="40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32"/>
            <p:cNvSpPr/>
            <p:nvPr/>
          </p:nvSpPr>
          <p:spPr>
            <a:xfrm>
              <a:off x="1564800" y="2249625"/>
              <a:ext cx="46200" cy="44700"/>
            </a:xfrm>
            <a:custGeom>
              <a:avLst/>
              <a:gdLst/>
              <a:ahLst/>
              <a:cxnLst/>
              <a:rect l="l" t="t" r="r" b="b"/>
              <a:pathLst>
                <a:path w="1848" h="1788" extrusionOk="0">
                  <a:moveTo>
                    <a:pt x="1698" y="169"/>
                  </a:moveTo>
                  <a:lnTo>
                    <a:pt x="1698" y="189"/>
                  </a:lnTo>
                  <a:cubicBezTo>
                    <a:pt x="1698" y="219"/>
                    <a:pt x="1689" y="249"/>
                    <a:pt x="1679" y="289"/>
                  </a:cubicBezTo>
                  <a:lnTo>
                    <a:pt x="1659" y="348"/>
                  </a:lnTo>
                  <a:cubicBezTo>
                    <a:pt x="1649" y="368"/>
                    <a:pt x="1639" y="397"/>
                    <a:pt x="1629" y="417"/>
                  </a:cubicBezTo>
                  <a:cubicBezTo>
                    <a:pt x="1590" y="517"/>
                    <a:pt x="1530" y="616"/>
                    <a:pt x="1480" y="715"/>
                  </a:cubicBezTo>
                  <a:cubicBezTo>
                    <a:pt x="1381" y="924"/>
                    <a:pt x="1312" y="1123"/>
                    <a:pt x="1212" y="1321"/>
                  </a:cubicBezTo>
                  <a:lnTo>
                    <a:pt x="1103" y="1549"/>
                  </a:lnTo>
                  <a:cubicBezTo>
                    <a:pt x="1094" y="1558"/>
                    <a:pt x="1093" y="1581"/>
                    <a:pt x="1087" y="1581"/>
                  </a:cubicBezTo>
                  <a:cubicBezTo>
                    <a:pt x="1085" y="1581"/>
                    <a:pt x="1084" y="1581"/>
                    <a:pt x="1083" y="1579"/>
                  </a:cubicBezTo>
                  <a:lnTo>
                    <a:pt x="1053" y="1549"/>
                  </a:lnTo>
                  <a:lnTo>
                    <a:pt x="994" y="1480"/>
                  </a:lnTo>
                  <a:cubicBezTo>
                    <a:pt x="855" y="1351"/>
                    <a:pt x="725" y="1222"/>
                    <a:pt x="586" y="1083"/>
                  </a:cubicBezTo>
                  <a:cubicBezTo>
                    <a:pt x="506" y="1002"/>
                    <a:pt x="410" y="933"/>
                    <a:pt x="310" y="868"/>
                  </a:cubicBezTo>
                  <a:lnTo>
                    <a:pt x="310" y="868"/>
                  </a:lnTo>
                  <a:cubicBezTo>
                    <a:pt x="421" y="800"/>
                    <a:pt x="533" y="731"/>
                    <a:pt x="646" y="666"/>
                  </a:cubicBezTo>
                  <a:lnTo>
                    <a:pt x="934" y="507"/>
                  </a:lnTo>
                  <a:cubicBezTo>
                    <a:pt x="934" y="507"/>
                    <a:pt x="1003" y="467"/>
                    <a:pt x="1083" y="428"/>
                  </a:cubicBezTo>
                  <a:cubicBezTo>
                    <a:pt x="1153" y="397"/>
                    <a:pt x="1232" y="368"/>
                    <a:pt x="1232" y="368"/>
                  </a:cubicBezTo>
                  <a:lnTo>
                    <a:pt x="1530" y="239"/>
                  </a:lnTo>
                  <a:lnTo>
                    <a:pt x="1639" y="199"/>
                  </a:lnTo>
                  <a:lnTo>
                    <a:pt x="1679" y="179"/>
                  </a:lnTo>
                  <a:lnTo>
                    <a:pt x="1698" y="169"/>
                  </a:lnTo>
                  <a:close/>
                  <a:moveTo>
                    <a:pt x="1848" y="0"/>
                  </a:moveTo>
                  <a:lnTo>
                    <a:pt x="1848" y="0"/>
                  </a:lnTo>
                  <a:cubicBezTo>
                    <a:pt x="1828" y="11"/>
                    <a:pt x="1808" y="11"/>
                    <a:pt x="1788" y="20"/>
                  </a:cubicBezTo>
                  <a:lnTo>
                    <a:pt x="1679" y="50"/>
                  </a:lnTo>
                  <a:lnTo>
                    <a:pt x="1490" y="119"/>
                  </a:lnTo>
                  <a:lnTo>
                    <a:pt x="1331" y="179"/>
                  </a:lnTo>
                  <a:cubicBezTo>
                    <a:pt x="1262" y="209"/>
                    <a:pt x="1182" y="239"/>
                    <a:pt x="1182" y="239"/>
                  </a:cubicBezTo>
                  <a:lnTo>
                    <a:pt x="875" y="358"/>
                  </a:lnTo>
                  <a:lnTo>
                    <a:pt x="577" y="507"/>
                  </a:lnTo>
                  <a:cubicBezTo>
                    <a:pt x="378" y="596"/>
                    <a:pt x="189" y="695"/>
                    <a:pt x="1" y="805"/>
                  </a:cubicBezTo>
                  <a:lnTo>
                    <a:pt x="45" y="903"/>
                  </a:lnTo>
                  <a:lnTo>
                    <a:pt x="45" y="903"/>
                  </a:lnTo>
                  <a:lnTo>
                    <a:pt x="11" y="964"/>
                  </a:lnTo>
                  <a:cubicBezTo>
                    <a:pt x="160" y="1043"/>
                    <a:pt x="328" y="1112"/>
                    <a:pt x="467" y="1231"/>
                  </a:cubicBezTo>
                  <a:cubicBezTo>
                    <a:pt x="606" y="1341"/>
                    <a:pt x="745" y="1460"/>
                    <a:pt x="884" y="1579"/>
                  </a:cubicBezTo>
                  <a:lnTo>
                    <a:pt x="1023" y="1708"/>
                  </a:lnTo>
                  <a:lnTo>
                    <a:pt x="1093" y="1778"/>
                  </a:lnTo>
                  <a:lnTo>
                    <a:pt x="1103" y="1787"/>
                  </a:lnTo>
                  <a:lnTo>
                    <a:pt x="1113" y="1778"/>
                  </a:lnTo>
                  <a:lnTo>
                    <a:pt x="1123" y="1748"/>
                  </a:lnTo>
                  <a:lnTo>
                    <a:pt x="1153" y="1699"/>
                  </a:lnTo>
                  <a:lnTo>
                    <a:pt x="1232" y="1520"/>
                  </a:lnTo>
                  <a:cubicBezTo>
                    <a:pt x="1272" y="1440"/>
                    <a:pt x="1312" y="1351"/>
                    <a:pt x="1312" y="1351"/>
                  </a:cubicBezTo>
                  <a:cubicBezTo>
                    <a:pt x="1401" y="1162"/>
                    <a:pt x="1480" y="944"/>
                    <a:pt x="1579" y="755"/>
                  </a:cubicBezTo>
                  <a:cubicBezTo>
                    <a:pt x="1619" y="666"/>
                    <a:pt x="1679" y="567"/>
                    <a:pt x="1729" y="457"/>
                  </a:cubicBezTo>
                  <a:cubicBezTo>
                    <a:pt x="1738" y="437"/>
                    <a:pt x="1748" y="408"/>
                    <a:pt x="1758" y="388"/>
                  </a:cubicBezTo>
                  <a:lnTo>
                    <a:pt x="1788" y="289"/>
                  </a:lnTo>
                  <a:cubicBezTo>
                    <a:pt x="1808" y="219"/>
                    <a:pt x="1828" y="139"/>
                    <a:pt x="1837" y="60"/>
                  </a:cubicBezTo>
                  <a:lnTo>
                    <a:pt x="18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32"/>
            <p:cNvSpPr/>
            <p:nvPr/>
          </p:nvSpPr>
          <p:spPr>
            <a:xfrm>
              <a:off x="1652200" y="2306225"/>
              <a:ext cx="115200" cy="35525"/>
            </a:xfrm>
            <a:custGeom>
              <a:avLst/>
              <a:gdLst/>
              <a:ahLst/>
              <a:cxnLst/>
              <a:rect l="l" t="t" r="r" b="b"/>
              <a:pathLst>
                <a:path w="4608" h="1421" extrusionOk="0">
                  <a:moveTo>
                    <a:pt x="208" y="0"/>
                  </a:moveTo>
                  <a:lnTo>
                    <a:pt x="0" y="119"/>
                  </a:lnTo>
                  <a:cubicBezTo>
                    <a:pt x="119" y="298"/>
                    <a:pt x="228" y="477"/>
                    <a:pt x="347" y="666"/>
                  </a:cubicBezTo>
                  <a:cubicBezTo>
                    <a:pt x="457" y="854"/>
                    <a:pt x="536" y="1053"/>
                    <a:pt x="645" y="1251"/>
                  </a:cubicBezTo>
                  <a:lnTo>
                    <a:pt x="695" y="1350"/>
                  </a:lnTo>
                  <a:cubicBezTo>
                    <a:pt x="705" y="1370"/>
                    <a:pt x="705" y="1400"/>
                    <a:pt x="724" y="1400"/>
                  </a:cubicBezTo>
                  <a:lnTo>
                    <a:pt x="784" y="1390"/>
                  </a:lnTo>
                  <a:lnTo>
                    <a:pt x="973" y="1350"/>
                  </a:lnTo>
                  <a:lnTo>
                    <a:pt x="1300" y="1271"/>
                  </a:lnTo>
                  <a:lnTo>
                    <a:pt x="1618" y="1211"/>
                  </a:lnTo>
                  <a:cubicBezTo>
                    <a:pt x="1728" y="1192"/>
                    <a:pt x="1836" y="1182"/>
                    <a:pt x="1946" y="1172"/>
                  </a:cubicBezTo>
                  <a:lnTo>
                    <a:pt x="2284" y="1152"/>
                  </a:lnTo>
                  <a:cubicBezTo>
                    <a:pt x="2443" y="1142"/>
                    <a:pt x="2611" y="1142"/>
                    <a:pt x="2611" y="1142"/>
                  </a:cubicBezTo>
                  <a:cubicBezTo>
                    <a:pt x="2829" y="1142"/>
                    <a:pt x="3048" y="1162"/>
                    <a:pt x="3277" y="1182"/>
                  </a:cubicBezTo>
                  <a:cubicBezTo>
                    <a:pt x="3713" y="1211"/>
                    <a:pt x="4160" y="1311"/>
                    <a:pt x="4607" y="1420"/>
                  </a:cubicBezTo>
                  <a:lnTo>
                    <a:pt x="4597" y="1092"/>
                  </a:lnTo>
                  <a:cubicBezTo>
                    <a:pt x="4150" y="1053"/>
                    <a:pt x="3703" y="1013"/>
                    <a:pt x="3266" y="1013"/>
                  </a:cubicBezTo>
                  <a:cubicBezTo>
                    <a:pt x="3152" y="1008"/>
                    <a:pt x="3041" y="1006"/>
                    <a:pt x="2930" y="1006"/>
                  </a:cubicBezTo>
                  <a:cubicBezTo>
                    <a:pt x="2820" y="1006"/>
                    <a:pt x="2711" y="1008"/>
                    <a:pt x="2601" y="1013"/>
                  </a:cubicBezTo>
                  <a:lnTo>
                    <a:pt x="2264" y="1033"/>
                  </a:lnTo>
                  <a:cubicBezTo>
                    <a:pt x="2095" y="1053"/>
                    <a:pt x="1926" y="1063"/>
                    <a:pt x="1926" y="1063"/>
                  </a:cubicBezTo>
                  <a:cubicBezTo>
                    <a:pt x="1817" y="1072"/>
                    <a:pt x="1708" y="1083"/>
                    <a:pt x="1598" y="1103"/>
                  </a:cubicBezTo>
                  <a:lnTo>
                    <a:pt x="1271" y="1162"/>
                  </a:lnTo>
                  <a:lnTo>
                    <a:pt x="943" y="1222"/>
                  </a:lnTo>
                  <a:lnTo>
                    <a:pt x="814" y="1251"/>
                  </a:lnTo>
                  <a:lnTo>
                    <a:pt x="794" y="1251"/>
                  </a:lnTo>
                  <a:cubicBezTo>
                    <a:pt x="784" y="1251"/>
                    <a:pt x="784" y="1242"/>
                    <a:pt x="784" y="1242"/>
                  </a:cubicBezTo>
                  <a:lnTo>
                    <a:pt x="764" y="1192"/>
                  </a:lnTo>
                  <a:cubicBezTo>
                    <a:pt x="685" y="993"/>
                    <a:pt x="616" y="775"/>
                    <a:pt x="506" y="586"/>
                  </a:cubicBezTo>
                  <a:cubicBezTo>
                    <a:pt x="407" y="388"/>
                    <a:pt x="307" y="189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32"/>
            <p:cNvSpPr/>
            <p:nvPr/>
          </p:nvSpPr>
          <p:spPr>
            <a:xfrm>
              <a:off x="1684700" y="2368275"/>
              <a:ext cx="92350" cy="80200"/>
            </a:xfrm>
            <a:custGeom>
              <a:avLst/>
              <a:gdLst/>
              <a:ahLst/>
              <a:cxnLst/>
              <a:rect l="l" t="t" r="r" b="b"/>
              <a:pathLst>
                <a:path w="3694" h="3208" extrusionOk="0">
                  <a:moveTo>
                    <a:pt x="3555" y="0"/>
                  </a:moveTo>
                  <a:cubicBezTo>
                    <a:pt x="3197" y="289"/>
                    <a:pt x="2850" y="576"/>
                    <a:pt x="2463" y="795"/>
                  </a:cubicBezTo>
                  <a:cubicBezTo>
                    <a:pt x="2274" y="914"/>
                    <a:pt x="2076" y="1023"/>
                    <a:pt x="1877" y="1132"/>
                  </a:cubicBezTo>
                  <a:cubicBezTo>
                    <a:pt x="1877" y="1132"/>
                    <a:pt x="1718" y="1192"/>
                    <a:pt x="1569" y="1262"/>
                  </a:cubicBezTo>
                  <a:cubicBezTo>
                    <a:pt x="1421" y="1321"/>
                    <a:pt x="1262" y="1390"/>
                    <a:pt x="1262" y="1390"/>
                  </a:cubicBezTo>
                  <a:cubicBezTo>
                    <a:pt x="1162" y="1430"/>
                    <a:pt x="1063" y="1470"/>
                    <a:pt x="954" y="1500"/>
                  </a:cubicBezTo>
                  <a:lnTo>
                    <a:pt x="636" y="1579"/>
                  </a:lnTo>
                  <a:lnTo>
                    <a:pt x="318" y="1659"/>
                  </a:lnTo>
                  <a:lnTo>
                    <a:pt x="130" y="1708"/>
                  </a:lnTo>
                  <a:lnTo>
                    <a:pt x="70" y="1718"/>
                  </a:lnTo>
                  <a:cubicBezTo>
                    <a:pt x="50" y="1728"/>
                    <a:pt x="60" y="1758"/>
                    <a:pt x="60" y="1778"/>
                  </a:cubicBezTo>
                  <a:lnTo>
                    <a:pt x="70" y="1897"/>
                  </a:lnTo>
                  <a:cubicBezTo>
                    <a:pt x="70" y="2006"/>
                    <a:pt x="80" y="2116"/>
                    <a:pt x="70" y="2224"/>
                  </a:cubicBezTo>
                  <a:lnTo>
                    <a:pt x="50" y="2553"/>
                  </a:lnTo>
                  <a:cubicBezTo>
                    <a:pt x="31" y="2761"/>
                    <a:pt x="11" y="2979"/>
                    <a:pt x="0" y="3198"/>
                  </a:cubicBezTo>
                  <a:lnTo>
                    <a:pt x="229" y="3208"/>
                  </a:lnTo>
                  <a:lnTo>
                    <a:pt x="229" y="2553"/>
                  </a:lnTo>
                  <a:lnTo>
                    <a:pt x="229" y="2215"/>
                  </a:lnTo>
                  <a:cubicBezTo>
                    <a:pt x="239" y="2105"/>
                    <a:pt x="209" y="1996"/>
                    <a:pt x="209" y="1887"/>
                  </a:cubicBezTo>
                  <a:lnTo>
                    <a:pt x="199" y="1838"/>
                  </a:lnTo>
                  <a:lnTo>
                    <a:pt x="199" y="1818"/>
                  </a:lnTo>
                  <a:lnTo>
                    <a:pt x="219" y="1818"/>
                  </a:lnTo>
                  <a:lnTo>
                    <a:pt x="348" y="1778"/>
                  </a:lnTo>
                  <a:lnTo>
                    <a:pt x="666" y="1699"/>
                  </a:lnTo>
                  <a:lnTo>
                    <a:pt x="984" y="1609"/>
                  </a:lnTo>
                  <a:cubicBezTo>
                    <a:pt x="1093" y="1579"/>
                    <a:pt x="1192" y="1529"/>
                    <a:pt x="1291" y="1500"/>
                  </a:cubicBezTo>
                  <a:cubicBezTo>
                    <a:pt x="1291" y="1500"/>
                    <a:pt x="1450" y="1430"/>
                    <a:pt x="1609" y="1371"/>
                  </a:cubicBezTo>
                  <a:cubicBezTo>
                    <a:pt x="1758" y="1311"/>
                    <a:pt x="1917" y="1251"/>
                    <a:pt x="1917" y="1251"/>
                  </a:cubicBezTo>
                  <a:cubicBezTo>
                    <a:pt x="2125" y="1152"/>
                    <a:pt x="2324" y="1053"/>
                    <a:pt x="2522" y="954"/>
                  </a:cubicBezTo>
                  <a:cubicBezTo>
                    <a:pt x="2939" y="765"/>
                    <a:pt x="3317" y="527"/>
                    <a:pt x="3694" y="298"/>
                  </a:cubicBezTo>
                  <a:lnTo>
                    <a:pt x="35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2" name="Google Shape;13532;p32"/>
            <p:cNvSpPr/>
            <p:nvPr/>
          </p:nvSpPr>
          <p:spPr>
            <a:xfrm>
              <a:off x="1598075" y="2336750"/>
              <a:ext cx="30550" cy="108250"/>
            </a:xfrm>
            <a:custGeom>
              <a:avLst/>
              <a:gdLst/>
              <a:ahLst/>
              <a:cxnLst/>
              <a:rect l="l" t="t" r="r" b="b"/>
              <a:pathLst>
                <a:path w="1222" h="4330" extrusionOk="0">
                  <a:moveTo>
                    <a:pt x="199" y="1"/>
                  </a:moveTo>
                  <a:lnTo>
                    <a:pt x="0" y="120"/>
                  </a:lnTo>
                  <a:cubicBezTo>
                    <a:pt x="89" y="279"/>
                    <a:pt x="179" y="427"/>
                    <a:pt x="268" y="586"/>
                  </a:cubicBezTo>
                  <a:cubicBezTo>
                    <a:pt x="348" y="755"/>
                    <a:pt x="417" y="924"/>
                    <a:pt x="497" y="1083"/>
                  </a:cubicBezTo>
                  <a:cubicBezTo>
                    <a:pt x="537" y="1172"/>
                    <a:pt x="586" y="1252"/>
                    <a:pt x="606" y="1341"/>
                  </a:cubicBezTo>
                  <a:lnTo>
                    <a:pt x="685" y="1599"/>
                  </a:lnTo>
                  <a:lnTo>
                    <a:pt x="775" y="1867"/>
                  </a:lnTo>
                  <a:lnTo>
                    <a:pt x="815" y="1996"/>
                  </a:lnTo>
                  <a:cubicBezTo>
                    <a:pt x="824" y="2036"/>
                    <a:pt x="835" y="2086"/>
                    <a:pt x="844" y="2126"/>
                  </a:cubicBezTo>
                  <a:lnTo>
                    <a:pt x="943" y="2671"/>
                  </a:lnTo>
                  <a:cubicBezTo>
                    <a:pt x="974" y="2850"/>
                    <a:pt x="963" y="3039"/>
                    <a:pt x="983" y="3218"/>
                  </a:cubicBezTo>
                  <a:lnTo>
                    <a:pt x="993" y="3496"/>
                  </a:lnTo>
                  <a:cubicBezTo>
                    <a:pt x="1003" y="3585"/>
                    <a:pt x="983" y="3675"/>
                    <a:pt x="983" y="3763"/>
                  </a:cubicBezTo>
                  <a:lnTo>
                    <a:pt x="963" y="4041"/>
                  </a:lnTo>
                  <a:lnTo>
                    <a:pt x="963" y="4181"/>
                  </a:lnTo>
                  <a:lnTo>
                    <a:pt x="963" y="4310"/>
                  </a:lnTo>
                  <a:lnTo>
                    <a:pt x="1221" y="4330"/>
                  </a:lnTo>
                  <a:lnTo>
                    <a:pt x="1201" y="4181"/>
                  </a:lnTo>
                  <a:cubicBezTo>
                    <a:pt x="1192" y="4131"/>
                    <a:pt x="1182" y="4092"/>
                    <a:pt x="1182" y="4041"/>
                  </a:cubicBezTo>
                  <a:lnTo>
                    <a:pt x="1172" y="3763"/>
                  </a:lnTo>
                  <a:cubicBezTo>
                    <a:pt x="1162" y="3675"/>
                    <a:pt x="1172" y="3575"/>
                    <a:pt x="1162" y="3485"/>
                  </a:cubicBezTo>
                  <a:lnTo>
                    <a:pt x="1122" y="3207"/>
                  </a:lnTo>
                  <a:cubicBezTo>
                    <a:pt x="1093" y="3029"/>
                    <a:pt x="1093" y="2840"/>
                    <a:pt x="1053" y="2651"/>
                  </a:cubicBezTo>
                  <a:cubicBezTo>
                    <a:pt x="1013" y="2473"/>
                    <a:pt x="974" y="2294"/>
                    <a:pt x="943" y="2106"/>
                  </a:cubicBezTo>
                  <a:cubicBezTo>
                    <a:pt x="934" y="2066"/>
                    <a:pt x="923" y="2016"/>
                    <a:pt x="914" y="1967"/>
                  </a:cubicBezTo>
                  <a:lnTo>
                    <a:pt x="874" y="1837"/>
                  </a:lnTo>
                  <a:lnTo>
                    <a:pt x="795" y="1570"/>
                  </a:lnTo>
                  <a:lnTo>
                    <a:pt x="725" y="1301"/>
                  </a:lnTo>
                  <a:cubicBezTo>
                    <a:pt x="705" y="1202"/>
                    <a:pt x="656" y="1122"/>
                    <a:pt x="626" y="1033"/>
                  </a:cubicBezTo>
                  <a:cubicBezTo>
                    <a:pt x="566" y="864"/>
                    <a:pt x="506" y="685"/>
                    <a:pt x="437" y="507"/>
                  </a:cubicBezTo>
                  <a:lnTo>
                    <a:pt x="19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3" name="Google Shape;13533;p32"/>
            <p:cNvSpPr/>
            <p:nvPr/>
          </p:nvSpPr>
          <p:spPr>
            <a:xfrm>
              <a:off x="1577950" y="2348175"/>
              <a:ext cx="27600" cy="95350"/>
            </a:xfrm>
            <a:custGeom>
              <a:avLst/>
              <a:gdLst/>
              <a:ahLst/>
              <a:cxnLst/>
              <a:rect l="l" t="t" r="r" b="b"/>
              <a:pathLst>
                <a:path w="1104" h="3814" extrusionOk="0">
                  <a:moveTo>
                    <a:pt x="199" y="0"/>
                  </a:moveTo>
                  <a:lnTo>
                    <a:pt x="1" y="120"/>
                  </a:lnTo>
                  <a:cubicBezTo>
                    <a:pt x="80" y="248"/>
                    <a:pt x="160" y="387"/>
                    <a:pt x="249" y="526"/>
                  </a:cubicBezTo>
                  <a:cubicBezTo>
                    <a:pt x="309" y="676"/>
                    <a:pt x="378" y="815"/>
                    <a:pt x="448" y="963"/>
                  </a:cubicBezTo>
                  <a:cubicBezTo>
                    <a:pt x="477" y="1033"/>
                    <a:pt x="517" y="1102"/>
                    <a:pt x="547" y="1182"/>
                  </a:cubicBezTo>
                  <a:lnTo>
                    <a:pt x="616" y="1410"/>
                  </a:lnTo>
                  <a:lnTo>
                    <a:pt x="686" y="1649"/>
                  </a:lnTo>
                  <a:lnTo>
                    <a:pt x="726" y="1758"/>
                  </a:lnTo>
                  <a:cubicBezTo>
                    <a:pt x="736" y="1797"/>
                    <a:pt x="746" y="1837"/>
                    <a:pt x="746" y="1877"/>
                  </a:cubicBezTo>
                  <a:lnTo>
                    <a:pt x="835" y="2353"/>
                  </a:lnTo>
                  <a:cubicBezTo>
                    <a:pt x="865" y="2512"/>
                    <a:pt x="855" y="2681"/>
                    <a:pt x="865" y="2840"/>
                  </a:cubicBezTo>
                  <a:lnTo>
                    <a:pt x="885" y="3079"/>
                  </a:lnTo>
                  <a:cubicBezTo>
                    <a:pt x="885" y="3158"/>
                    <a:pt x="875" y="3247"/>
                    <a:pt x="865" y="3326"/>
                  </a:cubicBezTo>
                  <a:lnTo>
                    <a:pt x="855" y="3565"/>
                  </a:lnTo>
                  <a:cubicBezTo>
                    <a:pt x="845" y="3604"/>
                    <a:pt x="845" y="3644"/>
                    <a:pt x="845" y="3684"/>
                  </a:cubicBezTo>
                  <a:lnTo>
                    <a:pt x="855" y="3803"/>
                  </a:lnTo>
                  <a:lnTo>
                    <a:pt x="1103" y="3813"/>
                  </a:lnTo>
                  <a:lnTo>
                    <a:pt x="1083" y="3684"/>
                  </a:lnTo>
                  <a:cubicBezTo>
                    <a:pt x="1073" y="3644"/>
                    <a:pt x="1064" y="3604"/>
                    <a:pt x="1064" y="3565"/>
                  </a:cubicBezTo>
                  <a:lnTo>
                    <a:pt x="1053" y="3317"/>
                  </a:lnTo>
                  <a:cubicBezTo>
                    <a:pt x="1053" y="3237"/>
                    <a:pt x="1053" y="3158"/>
                    <a:pt x="1044" y="3068"/>
                  </a:cubicBezTo>
                  <a:lnTo>
                    <a:pt x="1004" y="2830"/>
                  </a:lnTo>
                  <a:cubicBezTo>
                    <a:pt x="984" y="2671"/>
                    <a:pt x="984" y="2503"/>
                    <a:pt x="944" y="2344"/>
                  </a:cubicBezTo>
                  <a:cubicBezTo>
                    <a:pt x="905" y="2185"/>
                    <a:pt x="875" y="2016"/>
                    <a:pt x="845" y="1857"/>
                  </a:cubicBezTo>
                  <a:cubicBezTo>
                    <a:pt x="835" y="1817"/>
                    <a:pt x="835" y="1777"/>
                    <a:pt x="825" y="1738"/>
                  </a:cubicBezTo>
                  <a:lnTo>
                    <a:pt x="786" y="1619"/>
                  </a:lnTo>
                  <a:lnTo>
                    <a:pt x="726" y="1380"/>
                  </a:lnTo>
                  <a:lnTo>
                    <a:pt x="656" y="1142"/>
                  </a:lnTo>
                  <a:cubicBezTo>
                    <a:pt x="636" y="1063"/>
                    <a:pt x="607" y="993"/>
                    <a:pt x="577" y="914"/>
                  </a:cubicBezTo>
                  <a:cubicBezTo>
                    <a:pt x="517" y="755"/>
                    <a:pt x="468" y="596"/>
                    <a:pt x="418" y="447"/>
                  </a:cubicBezTo>
                  <a:cubicBezTo>
                    <a:pt x="338" y="298"/>
                    <a:pt x="269" y="149"/>
                    <a:pt x="1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32"/>
            <p:cNvSpPr/>
            <p:nvPr/>
          </p:nvSpPr>
          <p:spPr>
            <a:xfrm>
              <a:off x="1764375" y="2334275"/>
              <a:ext cx="13925" cy="38975"/>
            </a:xfrm>
            <a:custGeom>
              <a:avLst/>
              <a:gdLst/>
              <a:ahLst/>
              <a:cxnLst/>
              <a:rect l="l" t="t" r="r" b="b"/>
              <a:pathLst>
                <a:path w="557" h="1559" extrusionOk="0">
                  <a:moveTo>
                    <a:pt x="180" y="0"/>
                  </a:moveTo>
                  <a:lnTo>
                    <a:pt x="1" y="189"/>
                  </a:lnTo>
                  <a:cubicBezTo>
                    <a:pt x="10" y="228"/>
                    <a:pt x="50" y="248"/>
                    <a:pt x="80" y="298"/>
                  </a:cubicBezTo>
                  <a:cubicBezTo>
                    <a:pt x="110" y="348"/>
                    <a:pt x="130" y="398"/>
                    <a:pt x="149" y="457"/>
                  </a:cubicBezTo>
                  <a:cubicBezTo>
                    <a:pt x="200" y="566"/>
                    <a:pt x="229" y="685"/>
                    <a:pt x="259" y="815"/>
                  </a:cubicBezTo>
                  <a:cubicBezTo>
                    <a:pt x="289" y="934"/>
                    <a:pt x="308" y="1053"/>
                    <a:pt x="319" y="1172"/>
                  </a:cubicBezTo>
                  <a:cubicBezTo>
                    <a:pt x="328" y="1232"/>
                    <a:pt x="319" y="1281"/>
                    <a:pt x="319" y="1340"/>
                  </a:cubicBezTo>
                  <a:cubicBezTo>
                    <a:pt x="319" y="1391"/>
                    <a:pt x="299" y="1440"/>
                    <a:pt x="289" y="1479"/>
                  </a:cubicBezTo>
                  <a:lnTo>
                    <a:pt x="557" y="1559"/>
                  </a:lnTo>
                  <a:cubicBezTo>
                    <a:pt x="547" y="1479"/>
                    <a:pt x="537" y="1410"/>
                    <a:pt x="517" y="1340"/>
                  </a:cubicBezTo>
                  <a:lnTo>
                    <a:pt x="467" y="1142"/>
                  </a:lnTo>
                  <a:cubicBezTo>
                    <a:pt x="428" y="1023"/>
                    <a:pt x="388" y="894"/>
                    <a:pt x="368" y="784"/>
                  </a:cubicBezTo>
                  <a:cubicBezTo>
                    <a:pt x="339" y="665"/>
                    <a:pt x="319" y="537"/>
                    <a:pt x="299" y="417"/>
                  </a:cubicBezTo>
                  <a:cubicBezTo>
                    <a:pt x="279" y="358"/>
                    <a:pt x="269" y="288"/>
                    <a:pt x="259" y="228"/>
                  </a:cubicBezTo>
                  <a:cubicBezTo>
                    <a:pt x="239" y="159"/>
                    <a:pt x="219" y="70"/>
                    <a:pt x="1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32"/>
            <p:cNvSpPr/>
            <p:nvPr/>
          </p:nvSpPr>
          <p:spPr>
            <a:xfrm>
              <a:off x="1630350" y="2367775"/>
              <a:ext cx="51650" cy="35525"/>
            </a:xfrm>
            <a:custGeom>
              <a:avLst/>
              <a:gdLst/>
              <a:ahLst/>
              <a:cxnLst/>
              <a:rect l="l" t="t" r="r" b="b"/>
              <a:pathLst>
                <a:path w="2066" h="1421" extrusionOk="0">
                  <a:moveTo>
                    <a:pt x="295" y="220"/>
                  </a:moveTo>
                  <a:cubicBezTo>
                    <a:pt x="427" y="220"/>
                    <a:pt x="561" y="223"/>
                    <a:pt x="695" y="229"/>
                  </a:cubicBezTo>
                  <a:lnTo>
                    <a:pt x="1023" y="249"/>
                  </a:lnTo>
                  <a:lnTo>
                    <a:pt x="1351" y="289"/>
                  </a:lnTo>
                  <a:cubicBezTo>
                    <a:pt x="1351" y="289"/>
                    <a:pt x="1430" y="309"/>
                    <a:pt x="1509" y="318"/>
                  </a:cubicBezTo>
                  <a:cubicBezTo>
                    <a:pt x="1589" y="338"/>
                    <a:pt x="1668" y="348"/>
                    <a:pt x="1668" y="348"/>
                  </a:cubicBezTo>
                  <a:lnTo>
                    <a:pt x="1777" y="368"/>
                  </a:lnTo>
                  <a:lnTo>
                    <a:pt x="1827" y="378"/>
                  </a:lnTo>
                  <a:lnTo>
                    <a:pt x="1847" y="388"/>
                  </a:lnTo>
                  <a:lnTo>
                    <a:pt x="1837" y="398"/>
                  </a:lnTo>
                  <a:cubicBezTo>
                    <a:pt x="1817" y="428"/>
                    <a:pt x="1797" y="448"/>
                    <a:pt x="1768" y="468"/>
                  </a:cubicBezTo>
                  <a:lnTo>
                    <a:pt x="1718" y="507"/>
                  </a:lnTo>
                  <a:cubicBezTo>
                    <a:pt x="1698" y="527"/>
                    <a:pt x="1678" y="537"/>
                    <a:pt x="1648" y="557"/>
                  </a:cubicBezTo>
                  <a:cubicBezTo>
                    <a:pt x="1559" y="616"/>
                    <a:pt x="1470" y="676"/>
                    <a:pt x="1370" y="726"/>
                  </a:cubicBezTo>
                  <a:cubicBezTo>
                    <a:pt x="1172" y="845"/>
                    <a:pt x="1003" y="974"/>
                    <a:pt x="814" y="1083"/>
                  </a:cubicBezTo>
                  <a:lnTo>
                    <a:pt x="596" y="1222"/>
                  </a:lnTo>
                  <a:cubicBezTo>
                    <a:pt x="588" y="1222"/>
                    <a:pt x="574" y="1235"/>
                    <a:pt x="563" y="1235"/>
                  </a:cubicBezTo>
                  <a:cubicBezTo>
                    <a:pt x="561" y="1235"/>
                    <a:pt x="558" y="1234"/>
                    <a:pt x="556" y="1232"/>
                  </a:cubicBezTo>
                  <a:lnTo>
                    <a:pt x="556" y="1202"/>
                  </a:lnTo>
                  <a:lnTo>
                    <a:pt x="536" y="1103"/>
                  </a:lnTo>
                  <a:cubicBezTo>
                    <a:pt x="497" y="924"/>
                    <a:pt x="457" y="735"/>
                    <a:pt x="427" y="557"/>
                  </a:cubicBezTo>
                  <a:cubicBezTo>
                    <a:pt x="389" y="443"/>
                    <a:pt x="343" y="330"/>
                    <a:pt x="295" y="220"/>
                  </a:cubicBezTo>
                  <a:close/>
                  <a:moveTo>
                    <a:pt x="80" y="0"/>
                  </a:moveTo>
                  <a:lnTo>
                    <a:pt x="65" y="106"/>
                  </a:lnTo>
                  <a:lnTo>
                    <a:pt x="65" y="106"/>
                  </a:lnTo>
                  <a:lnTo>
                    <a:pt x="0" y="139"/>
                  </a:lnTo>
                  <a:cubicBezTo>
                    <a:pt x="89" y="289"/>
                    <a:pt x="169" y="448"/>
                    <a:pt x="248" y="607"/>
                  </a:cubicBezTo>
                  <a:cubicBezTo>
                    <a:pt x="298" y="775"/>
                    <a:pt x="347" y="954"/>
                    <a:pt x="397" y="1132"/>
                  </a:cubicBezTo>
                  <a:lnTo>
                    <a:pt x="447" y="1311"/>
                  </a:lnTo>
                  <a:cubicBezTo>
                    <a:pt x="447" y="1311"/>
                    <a:pt x="477" y="1410"/>
                    <a:pt x="467" y="1410"/>
                  </a:cubicBezTo>
                  <a:lnTo>
                    <a:pt x="477" y="1421"/>
                  </a:lnTo>
                  <a:lnTo>
                    <a:pt x="486" y="1421"/>
                  </a:lnTo>
                  <a:lnTo>
                    <a:pt x="506" y="1401"/>
                  </a:lnTo>
                  <a:lnTo>
                    <a:pt x="566" y="1371"/>
                  </a:lnTo>
                  <a:lnTo>
                    <a:pt x="725" y="1271"/>
                  </a:lnTo>
                  <a:lnTo>
                    <a:pt x="884" y="1172"/>
                  </a:lnTo>
                  <a:cubicBezTo>
                    <a:pt x="1062" y="1053"/>
                    <a:pt x="1241" y="914"/>
                    <a:pt x="1420" y="815"/>
                  </a:cubicBezTo>
                  <a:cubicBezTo>
                    <a:pt x="1519" y="755"/>
                    <a:pt x="1618" y="706"/>
                    <a:pt x="1708" y="646"/>
                  </a:cubicBezTo>
                  <a:cubicBezTo>
                    <a:pt x="1737" y="626"/>
                    <a:pt x="1757" y="616"/>
                    <a:pt x="1777" y="596"/>
                  </a:cubicBezTo>
                  <a:lnTo>
                    <a:pt x="1867" y="537"/>
                  </a:lnTo>
                  <a:cubicBezTo>
                    <a:pt x="1916" y="477"/>
                    <a:pt x="1976" y="428"/>
                    <a:pt x="2026" y="368"/>
                  </a:cubicBezTo>
                  <a:lnTo>
                    <a:pt x="2066" y="318"/>
                  </a:lnTo>
                  <a:cubicBezTo>
                    <a:pt x="2046" y="318"/>
                    <a:pt x="2026" y="309"/>
                    <a:pt x="2006" y="309"/>
                  </a:cubicBezTo>
                  <a:lnTo>
                    <a:pt x="1896" y="279"/>
                  </a:lnTo>
                  <a:lnTo>
                    <a:pt x="1698" y="229"/>
                  </a:lnTo>
                  <a:lnTo>
                    <a:pt x="1370" y="159"/>
                  </a:lnTo>
                  <a:lnTo>
                    <a:pt x="1042" y="100"/>
                  </a:lnTo>
                  <a:lnTo>
                    <a:pt x="715" y="60"/>
                  </a:lnTo>
                  <a:cubicBezTo>
                    <a:pt x="506" y="31"/>
                    <a:pt x="288" y="11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32"/>
            <p:cNvSpPr/>
            <p:nvPr/>
          </p:nvSpPr>
          <p:spPr>
            <a:xfrm>
              <a:off x="1367450" y="2370150"/>
              <a:ext cx="129375" cy="127150"/>
            </a:xfrm>
            <a:custGeom>
              <a:avLst/>
              <a:gdLst/>
              <a:ahLst/>
              <a:cxnLst/>
              <a:rect l="l" t="t" r="r" b="b"/>
              <a:pathLst>
                <a:path w="5175" h="5086" extrusionOk="0">
                  <a:moveTo>
                    <a:pt x="2540" y="137"/>
                  </a:moveTo>
                  <a:cubicBezTo>
                    <a:pt x="2601" y="137"/>
                    <a:pt x="2661" y="139"/>
                    <a:pt x="2722" y="144"/>
                  </a:cubicBezTo>
                  <a:cubicBezTo>
                    <a:pt x="3347" y="184"/>
                    <a:pt x="3953" y="501"/>
                    <a:pt x="4350" y="968"/>
                  </a:cubicBezTo>
                  <a:cubicBezTo>
                    <a:pt x="4548" y="1207"/>
                    <a:pt x="4698" y="1485"/>
                    <a:pt x="4797" y="1772"/>
                  </a:cubicBezTo>
                  <a:cubicBezTo>
                    <a:pt x="4837" y="1921"/>
                    <a:pt x="4877" y="2070"/>
                    <a:pt x="4906" y="2229"/>
                  </a:cubicBezTo>
                  <a:lnTo>
                    <a:pt x="4926" y="2447"/>
                  </a:lnTo>
                  <a:lnTo>
                    <a:pt x="4926" y="2666"/>
                  </a:lnTo>
                  <a:lnTo>
                    <a:pt x="4936" y="2667"/>
                  </a:lnTo>
                  <a:lnTo>
                    <a:pt x="4936" y="2667"/>
                  </a:lnTo>
                  <a:cubicBezTo>
                    <a:pt x="4906" y="3282"/>
                    <a:pt x="4628" y="3888"/>
                    <a:pt x="4162" y="4314"/>
                  </a:cubicBezTo>
                  <a:cubicBezTo>
                    <a:pt x="3739" y="4708"/>
                    <a:pt x="3140" y="4942"/>
                    <a:pt x="2548" y="4942"/>
                  </a:cubicBezTo>
                  <a:cubicBezTo>
                    <a:pt x="2513" y="4942"/>
                    <a:pt x="2478" y="4942"/>
                    <a:pt x="2444" y="4940"/>
                  </a:cubicBezTo>
                  <a:cubicBezTo>
                    <a:pt x="1808" y="4920"/>
                    <a:pt x="1183" y="4632"/>
                    <a:pt x="766" y="4155"/>
                  </a:cubicBezTo>
                  <a:cubicBezTo>
                    <a:pt x="329" y="3679"/>
                    <a:pt x="100" y="3034"/>
                    <a:pt x="140" y="2388"/>
                  </a:cubicBezTo>
                  <a:cubicBezTo>
                    <a:pt x="180" y="1752"/>
                    <a:pt x="488" y="1137"/>
                    <a:pt x="964" y="720"/>
                  </a:cubicBezTo>
                  <a:cubicBezTo>
                    <a:pt x="1395" y="343"/>
                    <a:pt x="1972" y="137"/>
                    <a:pt x="2540" y="137"/>
                  </a:cubicBezTo>
                  <a:close/>
                  <a:moveTo>
                    <a:pt x="2583" y="0"/>
                  </a:moveTo>
                  <a:cubicBezTo>
                    <a:pt x="1967" y="0"/>
                    <a:pt x="1354" y="227"/>
                    <a:pt x="895" y="640"/>
                  </a:cubicBezTo>
                  <a:cubicBezTo>
                    <a:pt x="398" y="1077"/>
                    <a:pt x="80" y="1723"/>
                    <a:pt x="41" y="2388"/>
                  </a:cubicBezTo>
                  <a:cubicBezTo>
                    <a:pt x="1" y="3053"/>
                    <a:pt x="239" y="3729"/>
                    <a:pt x="676" y="4225"/>
                  </a:cubicBezTo>
                  <a:cubicBezTo>
                    <a:pt x="1123" y="4731"/>
                    <a:pt x="1768" y="5039"/>
                    <a:pt x="2434" y="5079"/>
                  </a:cubicBezTo>
                  <a:cubicBezTo>
                    <a:pt x="2492" y="5083"/>
                    <a:pt x="2550" y="5085"/>
                    <a:pt x="2608" y="5085"/>
                  </a:cubicBezTo>
                  <a:cubicBezTo>
                    <a:pt x="3218" y="5085"/>
                    <a:pt x="3837" y="4852"/>
                    <a:pt x="4290" y="4453"/>
                  </a:cubicBezTo>
                  <a:cubicBezTo>
                    <a:pt x="4797" y="4007"/>
                    <a:pt x="5124" y="3361"/>
                    <a:pt x="5164" y="2686"/>
                  </a:cubicBezTo>
                  <a:lnTo>
                    <a:pt x="5050" y="2676"/>
                  </a:lnTo>
                  <a:lnTo>
                    <a:pt x="5174" y="2686"/>
                  </a:lnTo>
                  <a:cubicBezTo>
                    <a:pt x="5174" y="2686"/>
                    <a:pt x="5174" y="2557"/>
                    <a:pt x="5164" y="2427"/>
                  </a:cubicBezTo>
                  <a:cubicBezTo>
                    <a:pt x="5155" y="2299"/>
                    <a:pt x="5135" y="2169"/>
                    <a:pt x="5135" y="2169"/>
                  </a:cubicBezTo>
                  <a:lnTo>
                    <a:pt x="5075" y="1931"/>
                  </a:lnTo>
                  <a:cubicBezTo>
                    <a:pt x="5045" y="1852"/>
                    <a:pt x="5025" y="1772"/>
                    <a:pt x="4996" y="1693"/>
                  </a:cubicBezTo>
                  <a:cubicBezTo>
                    <a:pt x="4886" y="1385"/>
                    <a:pt x="4707" y="1087"/>
                    <a:pt x="4489" y="849"/>
                  </a:cubicBezTo>
                  <a:cubicBezTo>
                    <a:pt x="4042" y="353"/>
                    <a:pt x="3397" y="35"/>
                    <a:pt x="2732" y="5"/>
                  </a:cubicBezTo>
                  <a:cubicBezTo>
                    <a:pt x="2682" y="2"/>
                    <a:pt x="2633" y="0"/>
                    <a:pt x="258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7" name="Google Shape;13537;p32"/>
            <p:cNvSpPr/>
            <p:nvPr/>
          </p:nvSpPr>
          <p:spPr>
            <a:xfrm>
              <a:off x="1401225" y="2403225"/>
              <a:ext cx="62575" cy="61000"/>
            </a:xfrm>
            <a:custGeom>
              <a:avLst/>
              <a:gdLst/>
              <a:ahLst/>
              <a:cxnLst/>
              <a:rect l="l" t="t" r="r" b="b"/>
              <a:pathLst>
                <a:path w="2503" h="2440" extrusionOk="0">
                  <a:moveTo>
                    <a:pt x="1175" y="136"/>
                  </a:moveTo>
                  <a:cubicBezTo>
                    <a:pt x="1211" y="136"/>
                    <a:pt x="1246" y="138"/>
                    <a:pt x="1282" y="142"/>
                  </a:cubicBezTo>
                  <a:cubicBezTo>
                    <a:pt x="1569" y="171"/>
                    <a:pt x="1827" y="310"/>
                    <a:pt x="1996" y="519"/>
                  </a:cubicBezTo>
                  <a:cubicBezTo>
                    <a:pt x="2085" y="628"/>
                    <a:pt x="2145" y="747"/>
                    <a:pt x="2185" y="877"/>
                  </a:cubicBezTo>
                  <a:cubicBezTo>
                    <a:pt x="2205" y="946"/>
                    <a:pt x="2224" y="1005"/>
                    <a:pt x="2235" y="1075"/>
                  </a:cubicBezTo>
                  <a:cubicBezTo>
                    <a:pt x="2235" y="1075"/>
                    <a:pt x="2244" y="1124"/>
                    <a:pt x="2244" y="1174"/>
                  </a:cubicBezTo>
                  <a:lnTo>
                    <a:pt x="2244" y="1274"/>
                  </a:lnTo>
                  <a:lnTo>
                    <a:pt x="2255" y="1274"/>
                  </a:lnTo>
                  <a:lnTo>
                    <a:pt x="2255" y="1274"/>
                  </a:lnTo>
                  <a:cubicBezTo>
                    <a:pt x="2244" y="1542"/>
                    <a:pt x="2135" y="1810"/>
                    <a:pt x="1927" y="1998"/>
                  </a:cubicBezTo>
                  <a:cubicBezTo>
                    <a:pt x="1737" y="2188"/>
                    <a:pt x="1474" y="2297"/>
                    <a:pt x="1200" y="2297"/>
                  </a:cubicBezTo>
                  <a:cubicBezTo>
                    <a:pt x="1187" y="2297"/>
                    <a:pt x="1175" y="2296"/>
                    <a:pt x="1162" y="2296"/>
                  </a:cubicBezTo>
                  <a:cubicBezTo>
                    <a:pt x="874" y="2286"/>
                    <a:pt x="596" y="2157"/>
                    <a:pt x="397" y="1939"/>
                  </a:cubicBezTo>
                  <a:cubicBezTo>
                    <a:pt x="199" y="1730"/>
                    <a:pt x="100" y="1442"/>
                    <a:pt x="119" y="1144"/>
                  </a:cubicBezTo>
                  <a:cubicBezTo>
                    <a:pt x="139" y="857"/>
                    <a:pt x="269" y="579"/>
                    <a:pt x="497" y="390"/>
                  </a:cubicBezTo>
                  <a:cubicBezTo>
                    <a:pt x="687" y="225"/>
                    <a:pt x="931" y="136"/>
                    <a:pt x="1175" y="136"/>
                  </a:cubicBezTo>
                  <a:close/>
                  <a:moveTo>
                    <a:pt x="1222" y="1"/>
                  </a:moveTo>
                  <a:cubicBezTo>
                    <a:pt x="928" y="1"/>
                    <a:pt x="638" y="117"/>
                    <a:pt x="417" y="310"/>
                  </a:cubicBezTo>
                  <a:cubicBezTo>
                    <a:pt x="179" y="519"/>
                    <a:pt x="40" y="826"/>
                    <a:pt x="20" y="1144"/>
                  </a:cubicBezTo>
                  <a:cubicBezTo>
                    <a:pt x="0" y="1462"/>
                    <a:pt x="100" y="1780"/>
                    <a:pt x="318" y="2018"/>
                  </a:cubicBezTo>
                  <a:cubicBezTo>
                    <a:pt x="527" y="2256"/>
                    <a:pt x="825" y="2406"/>
                    <a:pt x="1152" y="2435"/>
                  </a:cubicBezTo>
                  <a:cubicBezTo>
                    <a:pt x="1187" y="2438"/>
                    <a:pt x="1222" y="2440"/>
                    <a:pt x="1257" y="2440"/>
                  </a:cubicBezTo>
                  <a:cubicBezTo>
                    <a:pt x="1541" y="2440"/>
                    <a:pt x="1826" y="2332"/>
                    <a:pt x="2056" y="2137"/>
                  </a:cubicBezTo>
                  <a:cubicBezTo>
                    <a:pt x="2304" y="1929"/>
                    <a:pt x="2463" y="1621"/>
                    <a:pt x="2493" y="1283"/>
                  </a:cubicBezTo>
                  <a:lnTo>
                    <a:pt x="2379" y="1279"/>
                  </a:lnTo>
                  <a:lnTo>
                    <a:pt x="2379" y="1279"/>
                  </a:lnTo>
                  <a:lnTo>
                    <a:pt x="2502" y="1283"/>
                  </a:lnTo>
                  <a:cubicBezTo>
                    <a:pt x="2502" y="1283"/>
                    <a:pt x="2493" y="1224"/>
                    <a:pt x="2493" y="1155"/>
                  </a:cubicBezTo>
                  <a:cubicBezTo>
                    <a:pt x="2483" y="1095"/>
                    <a:pt x="2463" y="1035"/>
                    <a:pt x="2463" y="1035"/>
                  </a:cubicBezTo>
                  <a:lnTo>
                    <a:pt x="2433" y="916"/>
                  </a:lnTo>
                  <a:cubicBezTo>
                    <a:pt x="2423" y="877"/>
                    <a:pt x="2403" y="846"/>
                    <a:pt x="2394" y="807"/>
                  </a:cubicBezTo>
                  <a:cubicBezTo>
                    <a:pt x="2334" y="658"/>
                    <a:pt x="2244" y="519"/>
                    <a:pt x="2135" y="400"/>
                  </a:cubicBezTo>
                  <a:cubicBezTo>
                    <a:pt x="1917" y="162"/>
                    <a:pt x="1609" y="12"/>
                    <a:pt x="1291" y="3"/>
                  </a:cubicBezTo>
                  <a:cubicBezTo>
                    <a:pt x="1268" y="1"/>
                    <a:pt x="1245" y="1"/>
                    <a:pt x="122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8" name="Google Shape;13538;p32"/>
            <p:cNvSpPr/>
            <p:nvPr/>
          </p:nvSpPr>
          <p:spPr>
            <a:xfrm>
              <a:off x="1355550" y="2441000"/>
              <a:ext cx="213750" cy="128700"/>
            </a:xfrm>
            <a:custGeom>
              <a:avLst/>
              <a:gdLst/>
              <a:ahLst/>
              <a:cxnLst/>
              <a:rect l="l" t="t" r="r" b="b"/>
              <a:pathLst>
                <a:path w="8550" h="5148" extrusionOk="0">
                  <a:moveTo>
                    <a:pt x="8321" y="1"/>
                  </a:moveTo>
                  <a:cubicBezTo>
                    <a:pt x="8272" y="914"/>
                    <a:pt x="8003" y="1828"/>
                    <a:pt x="7497" y="2612"/>
                  </a:cubicBezTo>
                  <a:lnTo>
                    <a:pt x="7299" y="2900"/>
                  </a:lnTo>
                  <a:cubicBezTo>
                    <a:pt x="7229" y="3000"/>
                    <a:pt x="7149" y="3089"/>
                    <a:pt x="7080" y="3178"/>
                  </a:cubicBezTo>
                  <a:cubicBezTo>
                    <a:pt x="6941" y="3357"/>
                    <a:pt x="6762" y="3516"/>
                    <a:pt x="6593" y="3684"/>
                  </a:cubicBezTo>
                  <a:lnTo>
                    <a:pt x="6326" y="3903"/>
                  </a:lnTo>
                  <a:lnTo>
                    <a:pt x="6187" y="4012"/>
                  </a:lnTo>
                  <a:lnTo>
                    <a:pt x="6037" y="4112"/>
                  </a:lnTo>
                  <a:cubicBezTo>
                    <a:pt x="5938" y="4171"/>
                    <a:pt x="5849" y="4240"/>
                    <a:pt x="5750" y="4300"/>
                  </a:cubicBezTo>
                  <a:lnTo>
                    <a:pt x="5432" y="4469"/>
                  </a:lnTo>
                  <a:cubicBezTo>
                    <a:pt x="4706" y="4841"/>
                    <a:pt x="3889" y="5017"/>
                    <a:pt x="3080" y="5017"/>
                  </a:cubicBezTo>
                  <a:cubicBezTo>
                    <a:pt x="2960" y="5017"/>
                    <a:pt x="2840" y="5013"/>
                    <a:pt x="2721" y="5005"/>
                  </a:cubicBezTo>
                  <a:cubicBezTo>
                    <a:pt x="2264" y="4946"/>
                    <a:pt x="1798" y="4876"/>
                    <a:pt x="1371" y="4707"/>
                  </a:cubicBezTo>
                  <a:cubicBezTo>
                    <a:pt x="1152" y="4637"/>
                    <a:pt x="944" y="4529"/>
                    <a:pt x="735" y="4439"/>
                  </a:cubicBezTo>
                  <a:cubicBezTo>
                    <a:pt x="636" y="4379"/>
                    <a:pt x="537" y="4330"/>
                    <a:pt x="428" y="4270"/>
                  </a:cubicBezTo>
                  <a:cubicBezTo>
                    <a:pt x="428" y="4270"/>
                    <a:pt x="358" y="4240"/>
                    <a:pt x="278" y="4201"/>
                  </a:cubicBezTo>
                  <a:cubicBezTo>
                    <a:pt x="209" y="4151"/>
                    <a:pt x="139" y="4112"/>
                    <a:pt x="139" y="4101"/>
                  </a:cubicBezTo>
                  <a:lnTo>
                    <a:pt x="0" y="4320"/>
                  </a:lnTo>
                  <a:cubicBezTo>
                    <a:pt x="0" y="4320"/>
                    <a:pt x="80" y="4370"/>
                    <a:pt x="170" y="4409"/>
                  </a:cubicBezTo>
                  <a:lnTo>
                    <a:pt x="328" y="4489"/>
                  </a:lnTo>
                  <a:cubicBezTo>
                    <a:pt x="437" y="4538"/>
                    <a:pt x="537" y="4588"/>
                    <a:pt x="646" y="4637"/>
                  </a:cubicBezTo>
                  <a:cubicBezTo>
                    <a:pt x="865" y="4727"/>
                    <a:pt x="1083" y="4827"/>
                    <a:pt x="1311" y="4886"/>
                  </a:cubicBezTo>
                  <a:cubicBezTo>
                    <a:pt x="1758" y="5045"/>
                    <a:pt x="2235" y="5105"/>
                    <a:pt x="2711" y="5144"/>
                  </a:cubicBezTo>
                  <a:cubicBezTo>
                    <a:pt x="2777" y="5146"/>
                    <a:pt x="2844" y="5147"/>
                    <a:pt x="2910" y="5147"/>
                  </a:cubicBezTo>
                  <a:cubicBezTo>
                    <a:pt x="3790" y="5147"/>
                    <a:pt x="4687" y="4964"/>
                    <a:pt x="5481" y="4558"/>
                  </a:cubicBezTo>
                  <a:lnTo>
                    <a:pt x="5799" y="4390"/>
                  </a:lnTo>
                  <a:cubicBezTo>
                    <a:pt x="5898" y="4330"/>
                    <a:pt x="5998" y="4260"/>
                    <a:pt x="6097" y="4191"/>
                  </a:cubicBezTo>
                  <a:lnTo>
                    <a:pt x="6246" y="4101"/>
                  </a:lnTo>
                  <a:lnTo>
                    <a:pt x="6385" y="3982"/>
                  </a:lnTo>
                  <a:lnTo>
                    <a:pt x="6673" y="3764"/>
                  </a:lnTo>
                  <a:cubicBezTo>
                    <a:pt x="6842" y="3595"/>
                    <a:pt x="7021" y="3446"/>
                    <a:pt x="7169" y="3258"/>
                  </a:cubicBezTo>
                  <a:cubicBezTo>
                    <a:pt x="7249" y="3168"/>
                    <a:pt x="7328" y="3079"/>
                    <a:pt x="7407" y="2980"/>
                  </a:cubicBezTo>
                  <a:lnTo>
                    <a:pt x="7616" y="2691"/>
                  </a:lnTo>
                  <a:cubicBezTo>
                    <a:pt x="8162" y="1907"/>
                    <a:pt x="8470" y="964"/>
                    <a:pt x="8550" y="21"/>
                  </a:cubicBezTo>
                  <a:lnTo>
                    <a:pt x="83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32"/>
            <p:cNvSpPr/>
            <p:nvPr/>
          </p:nvSpPr>
          <p:spPr>
            <a:xfrm>
              <a:off x="1373925" y="2439275"/>
              <a:ext cx="162350" cy="97075"/>
            </a:xfrm>
            <a:custGeom>
              <a:avLst/>
              <a:gdLst/>
              <a:ahLst/>
              <a:cxnLst/>
              <a:rect l="l" t="t" r="r" b="b"/>
              <a:pathLst>
                <a:path w="6494" h="3883" extrusionOk="0">
                  <a:moveTo>
                    <a:pt x="6255" y="0"/>
                  </a:moveTo>
                  <a:cubicBezTo>
                    <a:pt x="6226" y="675"/>
                    <a:pt x="6027" y="1370"/>
                    <a:pt x="5650" y="1956"/>
                  </a:cubicBezTo>
                  <a:lnTo>
                    <a:pt x="5501" y="2175"/>
                  </a:lnTo>
                  <a:cubicBezTo>
                    <a:pt x="5452" y="2244"/>
                    <a:pt x="5392" y="2314"/>
                    <a:pt x="5342" y="2374"/>
                  </a:cubicBezTo>
                  <a:cubicBezTo>
                    <a:pt x="5233" y="2522"/>
                    <a:pt x="5094" y="2632"/>
                    <a:pt x="4975" y="2760"/>
                  </a:cubicBezTo>
                  <a:lnTo>
                    <a:pt x="4776" y="2930"/>
                  </a:lnTo>
                  <a:lnTo>
                    <a:pt x="4667" y="3009"/>
                  </a:lnTo>
                  <a:lnTo>
                    <a:pt x="4558" y="3078"/>
                  </a:lnTo>
                  <a:cubicBezTo>
                    <a:pt x="4488" y="3128"/>
                    <a:pt x="4409" y="3177"/>
                    <a:pt x="4340" y="3227"/>
                  </a:cubicBezTo>
                  <a:lnTo>
                    <a:pt x="4101" y="3347"/>
                  </a:lnTo>
                  <a:cubicBezTo>
                    <a:pt x="4031" y="3396"/>
                    <a:pt x="3942" y="3426"/>
                    <a:pt x="3863" y="3455"/>
                  </a:cubicBezTo>
                  <a:cubicBezTo>
                    <a:pt x="3783" y="3486"/>
                    <a:pt x="3704" y="3525"/>
                    <a:pt x="3614" y="3555"/>
                  </a:cubicBezTo>
                  <a:cubicBezTo>
                    <a:pt x="3446" y="3605"/>
                    <a:pt x="3287" y="3664"/>
                    <a:pt x="3108" y="3684"/>
                  </a:cubicBezTo>
                  <a:cubicBezTo>
                    <a:pt x="2883" y="3737"/>
                    <a:pt x="2649" y="3755"/>
                    <a:pt x="2415" y="3755"/>
                  </a:cubicBezTo>
                  <a:cubicBezTo>
                    <a:pt x="2298" y="3755"/>
                    <a:pt x="2181" y="3750"/>
                    <a:pt x="2065" y="3744"/>
                  </a:cubicBezTo>
                  <a:cubicBezTo>
                    <a:pt x="1718" y="3704"/>
                    <a:pt x="1370" y="3644"/>
                    <a:pt x="1053" y="3515"/>
                  </a:cubicBezTo>
                  <a:cubicBezTo>
                    <a:pt x="884" y="3475"/>
                    <a:pt x="735" y="3386"/>
                    <a:pt x="586" y="3316"/>
                  </a:cubicBezTo>
                  <a:cubicBezTo>
                    <a:pt x="507" y="3277"/>
                    <a:pt x="427" y="3227"/>
                    <a:pt x="348" y="3188"/>
                  </a:cubicBezTo>
                  <a:cubicBezTo>
                    <a:pt x="348" y="3188"/>
                    <a:pt x="298" y="3168"/>
                    <a:pt x="238" y="3138"/>
                  </a:cubicBezTo>
                  <a:cubicBezTo>
                    <a:pt x="189" y="3108"/>
                    <a:pt x="139" y="3069"/>
                    <a:pt x="139" y="3069"/>
                  </a:cubicBezTo>
                  <a:lnTo>
                    <a:pt x="0" y="3277"/>
                  </a:lnTo>
                  <a:cubicBezTo>
                    <a:pt x="0" y="3277"/>
                    <a:pt x="60" y="3316"/>
                    <a:pt x="119" y="3347"/>
                  </a:cubicBezTo>
                  <a:cubicBezTo>
                    <a:pt x="189" y="3376"/>
                    <a:pt x="249" y="3406"/>
                    <a:pt x="249" y="3406"/>
                  </a:cubicBezTo>
                  <a:cubicBezTo>
                    <a:pt x="328" y="3436"/>
                    <a:pt x="408" y="3475"/>
                    <a:pt x="487" y="3515"/>
                  </a:cubicBezTo>
                  <a:cubicBezTo>
                    <a:pt x="655" y="3575"/>
                    <a:pt x="825" y="3654"/>
                    <a:pt x="993" y="3694"/>
                  </a:cubicBezTo>
                  <a:cubicBezTo>
                    <a:pt x="1341" y="3813"/>
                    <a:pt x="1698" y="3853"/>
                    <a:pt x="2056" y="3883"/>
                  </a:cubicBezTo>
                  <a:cubicBezTo>
                    <a:pt x="2413" y="3883"/>
                    <a:pt x="2780" y="3883"/>
                    <a:pt x="3128" y="3793"/>
                  </a:cubicBezTo>
                  <a:cubicBezTo>
                    <a:pt x="3307" y="3764"/>
                    <a:pt x="3475" y="3704"/>
                    <a:pt x="3654" y="3654"/>
                  </a:cubicBezTo>
                  <a:cubicBezTo>
                    <a:pt x="3744" y="3625"/>
                    <a:pt x="3823" y="3585"/>
                    <a:pt x="3903" y="3555"/>
                  </a:cubicBezTo>
                  <a:cubicBezTo>
                    <a:pt x="3992" y="3515"/>
                    <a:pt x="4071" y="3486"/>
                    <a:pt x="4150" y="3446"/>
                  </a:cubicBezTo>
                  <a:lnTo>
                    <a:pt x="4389" y="3316"/>
                  </a:lnTo>
                  <a:cubicBezTo>
                    <a:pt x="4468" y="3267"/>
                    <a:pt x="4538" y="3217"/>
                    <a:pt x="4618" y="3168"/>
                  </a:cubicBezTo>
                  <a:lnTo>
                    <a:pt x="4737" y="3098"/>
                  </a:lnTo>
                  <a:lnTo>
                    <a:pt x="4836" y="3009"/>
                  </a:lnTo>
                  <a:lnTo>
                    <a:pt x="5054" y="2840"/>
                  </a:lnTo>
                  <a:cubicBezTo>
                    <a:pt x="5174" y="2711"/>
                    <a:pt x="5322" y="2601"/>
                    <a:pt x="5432" y="2462"/>
                  </a:cubicBezTo>
                  <a:lnTo>
                    <a:pt x="5610" y="2254"/>
                  </a:lnTo>
                  <a:lnTo>
                    <a:pt x="5769" y="2036"/>
                  </a:lnTo>
                  <a:cubicBezTo>
                    <a:pt x="6186" y="1440"/>
                    <a:pt x="6425" y="735"/>
                    <a:pt x="6494" y="10"/>
                  </a:cubicBezTo>
                  <a:lnTo>
                    <a:pt x="625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32"/>
            <p:cNvSpPr/>
            <p:nvPr/>
          </p:nvSpPr>
          <p:spPr>
            <a:xfrm>
              <a:off x="1294750" y="2309950"/>
              <a:ext cx="77700" cy="238825"/>
            </a:xfrm>
            <a:custGeom>
              <a:avLst/>
              <a:gdLst/>
              <a:ahLst/>
              <a:cxnLst/>
              <a:rect l="l" t="t" r="r" b="b"/>
              <a:pathLst>
                <a:path w="3108" h="9553" extrusionOk="0">
                  <a:moveTo>
                    <a:pt x="2988" y="0"/>
                  </a:moveTo>
                  <a:lnTo>
                    <a:pt x="2681" y="199"/>
                  </a:lnTo>
                  <a:cubicBezTo>
                    <a:pt x="2582" y="268"/>
                    <a:pt x="2502" y="338"/>
                    <a:pt x="2393" y="407"/>
                  </a:cubicBezTo>
                  <a:cubicBezTo>
                    <a:pt x="2194" y="537"/>
                    <a:pt x="2026" y="695"/>
                    <a:pt x="1847" y="844"/>
                  </a:cubicBezTo>
                  <a:lnTo>
                    <a:pt x="1589" y="1102"/>
                  </a:lnTo>
                  <a:lnTo>
                    <a:pt x="1470" y="1232"/>
                  </a:lnTo>
                  <a:lnTo>
                    <a:pt x="1350" y="1360"/>
                  </a:lnTo>
                  <a:lnTo>
                    <a:pt x="1132" y="1638"/>
                  </a:lnTo>
                  <a:lnTo>
                    <a:pt x="933" y="1936"/>
                  </a:lnTo>
                  <a:cubicBezTo>
                    <a:pt x="397" y="2731"/>
                    <a:pt x="109" y="3674"/>
                    <a:pt x="40" y="4627"/>
                  </a:cubicBezTo>
                  <a:cubicBezTo>
                    <a:pt x="0" y="5581"/>
                    <a:pt x="169" y="6554"/>
                    <a:pt x="596" y="7408"/>
                  </a:cubicBezTo>
                  <a:lnTo>
                    <a:pt x="764" y="7725"/>
                  </a:lnTo>
                  <a:lnTo>
                    <a:pt x="953" y="8033"/>
                  </a:lnTo>
                  <a:lnTo>
                    <a:pt x="1053" y="8182"/>
                  </a:lnTo>
                  <a:lnTo>
                    <a:pt x="1161" y="8321"/>
                  </a:lnTo>
                  <a:lnTo>
                    <a:pt x="1380" y="8599"/>
                  </a:lnTo>
                  <a:cubicBezTo>
                    <a:pt x="1539" y="8778"/>
                    <a:pt x="1698" y="8956"/>
                    <a:pt x="1876" y="9115"/>
                  </a:cubicBezTo>
                  <a:cubicBezTo>
                    <a:pt x="1976" y="9184"/>
                    <a:pt x="2055" y="9264"/>
                    <a:pt x="2154" y="9343"/>
                  </a:cubicBezTo>
                  <a:lnTo>
                    <a:pt x="2443" y="9552"/>
                  </a:lnTo>
                  <a:lnTo>
                    <a:pt x="2571" y="9354"/>
                  </a:lnTo>
                  <a:lnTo>
                    <a:pt x="2284" y="9165"/>
                  </a:lnTo>
                  <a:cubicBezTo>
                    <a:pt x="2194" y="9095"/>
                    <a:pt x="2105" y="9026"/>
                    <a:pt x="2015" y="8946"/>
                  </a:cubicBezTo>
                  <a:cubicBezTo>
                    <a:pt x="1837" y="8807"/>
                    <a:pt x="1688" y="8639"/>
                    <a:pt x="1519" y="8480"/>
                  </a:cubicBezTo>
                  <a:lnTo>
                    <a:pt x="1291" y="8211"/>
                  </a:lnTo>
                  <a:lnTo>
                    <a:pt x="1181" y="8083"/>
                  </a:lnTo>
                  <a:lnTo>
                    <a:pt x="1082" y="7933"/>
                  </a:lnTo>
                  <a:lnTo>
                    <a:pt x="894" y="7646"/>
                  </a:lnTo>
                  <a:lnTo>
                    <a:pt x="725" y="7348"/>
                  </a:lnTo>
                  <a:cubicBezTo>
                    <a:pt x="278" y="6523"/>
                    <a:pt x="99" y="5561"/>
                    <a:pt x="139" y="4627"/>
                  </a:cubicBezTo>
                  <a:cubicBezTo>
                    <a:pt x="208" y="3704"/>
                    <a:pt x="506" y="2770"/>
                    <a:pt x="1042" y="2016"/>
                  </a:cubicBezTo>
                  <a:lnTo>
                    <a:pt x="1251" y="1728"/>
                  </a:lnTo>
                  <a:lnTo>
                    <a:pt x="1479" y="1470"/>
                  </a:lnTo>
                  <a:lnTo>
                    <a:pt x="1589" y="1340"/>
                  </a:lnTo>
                  <a:lnTo>
                    <a:pt x="1717" y="1221"/>
                  </a:lnTo>
                  <a:lnTo>
                    <a:pt x="1966" y="983"/>
                  </a:lnTo>
                  <a:cubicBezTo>
                    <a:pt x="2154" y="854"/>
                    <a:pt x="2324" y="695"/>
                    <a:pt x="2522" y="576"/>
                  </a:cubicBezTo>
                  <a:cubicBezTo>
                    <a:pt x="2621" y="526"/>
                    <a:pt x="2710" y="447"/>
                    <a:pt x="2810" y="387"/>
                  </a:cubicBezTo>
                  <a:lnTo>
                    <a:pt x="3108" y="228"/>
                  </a:lnTo>
                  <a:lnTo>
                    <a:pt x="29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32"/>
            <p:cNvSpPr/>
            <p:nvPr/>
          </p:nvSpPr>
          <p:spPr>
            <a:xfrm>
              <a:off x="1328750" y="2339725"/>
              <a:ext cx="58600" cy="181250"/>
            </a:xfrm>
            <a:custGeom>
              <a:avLst/>
              <a:gdLst/>
              <a:ahLst/>
              <a:cxnLst/>
              <a:rect l="l" t="t" r="r" b="b"/>
              <a:pathLst>
                <a:path w="2344" h="7250" extrusionOk="0">
                  <a:moveTo>
                    <a:pt x="2224" y="1"/>
                  </a:moveTo>
                  <a:lnTo>
                    <a:pt x="1996" y="149"/>
                  </a:lnTo>
                  <a:cubicBezTo>
                    <a:pt x="1926" y="199"/>
                    <a:pt x="1857" y="259"/>
                    <a:pt x="1778" y="308"/>
                  </a:cubicBezTo>
                  <a:cubicBezTo>
                    <a:pt x="1628" y="408"/>
                    <a:pt x="1500" y="537"/>
                    <a:pt x="1361" y="646"/>
                  </a:cubicBezTo>
                  <a:lnTo>
                    <a:pt x="1172" y="844"/>
                  </a:lnTo>
                  <a:lnTo>
                    <a:pt x="1083" y="934"/>
                  </a:lnTo>
                  <a:lnTo>
                    <a:pt x="993" y="1043"/>
                  </a:lnTo>
                  <a:lnTo>
                    <a:pt x="825" y="1252"/>
                  </a:lnTo>
                  <a:lnTo>
                    <a:pt x="675" y="1480"/>
                  </a:lnTo>
                  <a:cubicBezTo>
                    <a:pt x="626" y="1550"/>
                    <a:pt x="576" y="1629"/>
                    <a:pt x="536" y="1709"/>
                  </a:cubicBezTo>
                  <a:cubicBezTo>
                    <a:pt x="496" y="1788"/>
                    <a:pt x="447" y="1868"/>
                    <a:pt x="408" y="1947"/>
                  </a:cubicBezTo>
                  <a:cubicBezTo>
                    <a:pt x="348" y="2115"/>
                    <a:pt x="258" y="2274"/>
                    <a:pt x="209" y="2453"/>
                  </a:cubicBezTo>
                  <a:cubicBezTo>
                    <a:pt x="90" y="2791"/>
                    <a:pt x="50" y="3158"/>
                    <a:pt x="10" y="3516"/>
                  </a:cubicBezTo>
                  <a:cubicBezTo>
                    <a:pt x="0" y="3873"/>
                    <a:pt x="0" y="4240"/>
                    <a:pt x="79" y="4588"/>
                  </a:cubicBezTo>
                  <a:cubicBezTo>
                    <a:pt x="110" y="4767"/>
                    <a:pt x="169" y="4935"/>
                    <a:pt x="218" y="5114"/>
                  </a:cubicBezTo>
                  <a:cubicBezTo>
                    <a:pt x="249" y="5204"/>
                    <a:pt x="278" y="5283"/>
                    <a:pt x="318" y="5372"/>
                  </a:cubicBezTo>
                  <a:cubicBezTo>
                    <a:pt x="348" y="5452"/>
                    <a:pt x="377" y="5541"/>
                    <a:pt x="427" y="5610"/>
                  </a:cubicBezTo>
                  <a:lnTo>
                    <a:pt x="547" y="5859"/>
                  </a:lnTo>
                  <a:lnTo>
                    <a:pt x="686" y="6087"/>
                  </a:lnTo>
                  <a:lnTo>
                    <a:pt x="755" y="6206"/>
                  </a:lnTo>
                  <a:lnTo>
                    <a:pt x="844" y="6316"/>
                  </a:lnTo>
                  <a:lnTo>
                    <a:pt x="1003" y="6524"/>
                  </a:lnTo>
                  <a:cubicBezTo>
                    <a:pt x="1132" y="6653"/>
                    <a:pt x="1242" y="6802"/>
                    <a:pt x="1390" y="6912"/>
                  </a:cubicBezTo>
                  <a:cubicBezTo>
                    <a:pt x="1460" y="6971"/>
                    <a:pt x="1520" y="7040"/>
                    <a:pt x="1589" y="7090"/>
                  </a:cubicBezTo>
                  <a:lnTo>
                    <a:pt x="1807" y="7249"/>
                  </a:lnTo>
                  <a:lnTo>
                    <a:pt x="1937" y="7060"/>
                  </a:lnTo>
                  <a:lnTo>
                    <a:pt x="1728" y="6912"/>
                  </a:lnTo>
                  <a:cubicBezTo>
                    <a:pt x="1659" y="6862"/>
                    <a:pt x="1589" y="6812"/>
                    <a:pt x="1529" y="6753"/>
                  </a:cubicBezTo>
                  <a:cubicBezTo>
                    <a:pt x="1390" y="6653"/>
                    <a:pt x="1271" y="6524"/>
                    <a:pt x="1142" y="6405"/>
                  </a:cubicBezTo>
                  <a:lnTo>
                    <a:pt x="983" y="6206"/>
                  </a:lnTo>
                  <a:lnTo>
                    <a:pt x="894" y="6107"/>
                  </a:lnTo>
                  <a:lnTo>
                    <a:pt x="825" y="5998"/>
                  </a:lnTo>
                  <a:lnTo>
                    <a:pt x="675" y="5780"/>
                  </a:lnTo>
                  <a:lnTo>
                    <a:pt x="547" y="5551"/>
                  </a:lnTo>
                  <a:cubicBezTo>
                    <a:pt x="496" y="5482"/>
                    <a:pt x="467" y="5402"/>
                    <a:pt x="437" y="5313"/>
                  </a:cubicBezTo>
                  <a:cubicBezTo>
                    <a:pt x="397" y="5233"/>
                    <a:pt x="357" y="5154"/>
                    <a:pt x="328" y="5074"/>
                  </a:cubicBezTo>
                  <a:cubicBezTo>
                    <a:pt x="288" y="4906"/>
                    <a:pt x="218" y="4747"/>
                    <a:pt x="189" y="4568"/>
                  </a:cubicBezTo>
                  <a:cubicBezTo>
                    <a:pt x="110" y="4231"/>
                    <a:pt x="99" y="3873"/>
                    <a:pt x="110" y="3516"/>
                  </a:cubicBezTo>
                  <a:cubicBezTo>
                    <a:pt x="149" y="3168"/>
                    <a:pt x="189" y="2810"/>
                    <a:pt x="318" y="2483"/>
                  </a:cubicBezTo>
                  <a:cubicBezTo>
                    <a:pt x="368" y="2314"/>
                    <a:pt x="457" y="2165"/>
                    <a:pt x="516" y="2007"/>
                  </a:cubicBezTo>
                  <a:cubicBezTo>
                    <a:pt x="556" y="1927"/>
                    <a:pt x="606" y="1848"/>
                    <a:pt x="646" y="1778"/>
                  </a:cubicBezTo>
                  <a:cubicBezTo>
                    <a:pt x="695" y="1698"/>
                    <a:pt x="735" y="1629"/>
                    <a:pt x="794" y="1559"/>
                  </a:cubicBezTo>
                  <a:lnTo>
                    <a:pt x="944" y="1341"/>
                  </a:lnTo>
                  <a:lnTo>
                    <a:pt x="1112" y="1153"/>
                  </a:lnTo>
                  <a:lnTo>
                    <a:pt x="1202" y="1053"/>
                  </a:lnTo>
                  <a:lnTo>
                    <a:pt x="1301" y="964"/>
                  </a:lnTo>
                  <a:lnTo>
                    <a:pt x="1489" y="785"/>
                  </a:lnTo>
                  <a:cubicBezTo>
                    <a:pt x="1628" y="686"/>
                    <a:pt x="1758" y="566"/>
                    <a:pt x="1906" y="487"/>
                  </a:cubicBezTo>
                  <a:cubicBezTo>
                    <a:pt x="1986" y="447"/>
                    <a:pt x="2045" y="388"/>
                    <a:pt x="2125" y="348"/>
                  </a:cubicBezTo>
                  <a:lnTo>
                    <a:pt x="2343" y="219"/>
                  </a:lnTo>
                  <a:lnTo>
                    <a:pt x="22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32"/>
            <p:cNvSpPr/>
            <p:nvPr/>
          </p:nvSpPr>
          <p:spPr>
            <a:xfrm>
              <a:off x="1369700" y="2296750"/>
              <a:ext cx="199850" cy="144775"/>
            </a:xfrm>
            <a:custGeom>
              <a:avLst/>
              <a:gdLst/>
              <a:ahLst/>
              <a:cxnLst/>
              <a:rect l="l" t="t" r="r" b="b"/>
              <a:pathLst>
                <a:path w="7994" h="5791" extrusionOk="0">
                  <a:moveTo>
                    <a:pt x="2409" y="0"/>
                  </a:moveTo>
                  <a:cubicBezTo>
                    <a:pt x="1577" y="0"/>
                    <a:pt x="744" y="175"/>
                    <a:pt x="1" y="538"/>
                  </a:cubicBezTo>
                  <a:lnTo>
                    <a:pt x="100" y="747"/>
                  </a:lnTo>
                  <a:cubicBezTo>
                    <a:pt x="851" y="348"/>
                    <a:pt x="1724" y="148"/>
                    <a:pt x="2588" y="148"/>
                  </a:cubicBezTo>
                  <a:cubicBezTo>
                    <a:pt x="2649" y="148"/>
                    <a:pt x="2710" y="149"/>
                    <a:pt x="2771" y="151"/>
                  </a:cubicBezTo>
                  <a:cubicBezTo>
                    <a:pt x="3694" y="200"/>
                    <a:pt x="4628" y="489"/>
                    <a:pt x="5402" y="1015"/>
                  </a:cubicBezTo>
                  <a:lnTo>
                    <a:pt x="5690" y="1213"/>
                  </a:lnTo>
                  <a:cubicBezTo>
                    <a:pt x="5789" y="1283"/>
                    <a:pt x="5868" y="1362"/>
                    <a:pt x="5958" y="1442"/>
                  </a:cubicBezTo>
                  <a:lnTo>
                    <a:pt x="6097" y="1551"/>
                  </a:lnTo>
                  <a:lnTo>
                    <a:pt x="6216" y="1680"/>
                  </a:lnTo>
                  <a:lnTo>
                    <a:pt x="6464" y="1928"/>
                  </a:lnTo>
                  <a:cubicBezTo>
                    <a:pt x="6603" y="2117"/>
                    <a:pt x="6762" y="2296"/>
                    <a:pt x="6881" y="2494"/>
                  </a:cubicBezTo>
                  <a:cubicBezTo>
                    <a:pt x="6941" y="2594"/>
                    <a:pt x="7011" y="2683"/>
                    <a:pt x="7060" y="2792"/>
                  </a:cubicBezTo>
                  <a:lnTo>
                    <a:pt x="7219" y="3100"/>
                  </a:lnTo>
                  <a:cubicBezTo>
                    <a:pt x="7278" y="3199"/>
                    <a:pt x="7318" y="3309"/>
                    <a:pt x="7358" y="3417"/>
                  </a:cubicBezTo>
                  <a:cubicBezTo>
                    <a:pt x="7397" y="3527"/>
                    <a:pt x="7448" y="3636"/>
                    <a:pt x="7487" y="3745"/>
                  </a:cubicBezTo>
                  <a:cubicBezTo>
                    <a:pt x="7547" y="3964"/>
                    <a:pt x="7616" y="4182"/>
                    <a:pt x="7646" y="4410"/>
                  </a:cubicBezTo>
                  <a:cubicBezTo>
                    <a:pt x="7666" y="4529"/>
                    <a:pt x="7695" y="4639"/>
                    <a:pt x="7706" y="4758"/>
                  </a:cubicBezTo>
                  <a:lnTo>
                    <a:pt x="7726" y="5096"/>
                  </a:lnTo>
                  <a:cubicBezTo>
                    <a:pt x="7735" y="5205"/>
                    <a:pt x="7745" y="5324"/>
                    <a:pt x="7745" y="5443"/>
                  </a:cubicBezTo>
                  <a:lnTo>
                    <a:pt x="7745" y="5771"/>
                  </a:lnTo>
                  <a:lnTo>
                    <a:pt x="7993" y="5791"/>
                  </a:lnTo>
                  <a:lnTo>
                    <a:pt x="7973" y="5423"/>
                  </a:lnTo>
                  <a:cubicBezTo>
                    <a:pt x="7973" y="5304"/>
                    <a:pt x="7954" y="5195"/>
                    <a:pt x="7944" y="5076"/>
                  </a:cubicBezTo>
                  <a:lnTo>
                    <a:pt x="7904" y="4728"/>
                  </a:lnTo>
                  <a:cubicBezTo>
                    <a:pt x="7884" y="4609"/>
                    <a:pt x="7854" y="4490"/>
                    <a:pt x="7834" y="4371"/>
                  </a:cubicBezTo>
                  <a:cubicBezTo>
                    <a:pt x="7795" y="4143"/>
                    <a:pt x="7706" y="3914"/>
                    <a:pt x="7636" y="3686"/>
                  </a:cubicBezTo>
                  <a:cubicBezTo>
                    <a:pt x="7596" y="3576"/>
                    <a:pt x="7547" y="3467"/>
                    <a:pt x="7497" y="3358"/>
                  </a:cubicBezTo>
                  <a:cubicBezTo>
                    <a:pt x="7457" y="3249"/>
                    <a:pt x="7408" y="3139"/>
                    <a:pt x="7348" y="3040"/>
                  </a:cubicBezTo>
                  <a:lnTo>
                    <a:pt x="7179" y="2722"/>
                  </a:lnTo>
                  <a:cubicBezTo>
                    <a:pt x="7119" y="2623"/>
                    <a:pt x="7050" y="2524"/>
                    <a:pt x="6980" y="2424"/>
                  </a:cubicBezTo>
                  <a:cubicBezTo>
                    <a:pt x="6852" y="2216"/>
                    <a:pt x="6693" y="2047"/>
                    <a:pt x="6544" y="1859"/>
                  </a:cubicBezTo>
                  <a:lnTo>
                    <a:pt x="6296" y="1601"/>
                  </a:lnTo>
                  <a:lnTo>
                    <a:pt x="6166" y="1482"/>
                  </a:lnTo>
                  <a:lnTo>
                    <a:pt x="6027" y="1362"/>
                  </a:lnTo>
                  <a:cubicBezTo>
                    <a:pt x="5938" y="1283"/>
                    <a:pt x="5849" y="1204"/>
                    <a:pt x="5760" y="1134"/>
                  </a:cubicBezTo>
                  <a:lnTo>
                    <a:pt x="5462" y="926"/>
                  </a:lnTo>
                  <a:cubicBezTo>
                    <a:pt x="4667" y="389"/>
                    <a:pt x="3724" y="92"/>
                    <a:pt x="2781" y="12"/>
                  </a:cubicBezTo>
                  <a:cubicBezTo>
                    <a:pt x="2657" y="4"/>
                    <a:pt x="2533" y="0"/>
                    <a:pt x="24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32"/>
            <p:cNvSpPr/>
            <p:nvPr/>
          </p:nvSpPr>
          <p:spPr>
            <a:xfrm>
              <a:off x="1384600" y="2330025"/>
              <a:ext cx="151950" cy="109525"/>
            </a:xfrm>
            <a:custGeom>
              <a:avLst/>
              <a:gdLst/>
              <a:ahLst/>
              <a:cxnLst/>
              <a:rect l="l" t="t" r="r" b="b"/>
              <a:pathLst>
                <a:path w="6078" h="4381" extrusionOk="0">
                  <a:moveTo>
                    <a:pt x="1777" y="0"/>
                  </a:moveTo>
                  <a:cubicBezTo>
                    <a:pt x="1166" y="0"/>
                    <a:pt x="547" y="121"/>
                    <a:pt x="0" y="398"/>
                  </a:cubicBezTo>
                  <a:lnTo>
                    <a:pt x="100" y="607"/>
                  </a:lnTo>
                  <a:cubicBezTo>
                    <a:pt x="687" y="289"/>
                    <a:pt x="1358" y="140"/>
                    <a:pt x="2042" y="140"/>
                  </a:cubicBezTo>
                  <a:cubicBezTo>
                    <a:pt x="2063" y="140"/>
                    <a:pt x="2084" y="140"/>
                    <a:pt x="2105" y="140"/>
                  </a:cubicBezTo>
                  <a:cubicBezTo>
                    <a:pt x="2453" y="170"/>
                    <a:pt x="2800" y="210"/>
                    <a:pt x="3138" y="339"/>
                  </a:cubicBezTo>
                  <a:cubicBezTo>
                    <a:pt x="3306" y="379"/>
                    <a:pt x="3456" y="458"/>
                    <a:pt x="3624" y="528"/>
                  </a:cubicBezTo>
                  <a:cubicBezTo>
                    <a:pt x="3704" y="568"/>
                    <a:pt x="3774" y="607"/>
                    <a:pt x="3853" y="657"/>
                  </a:cubicBezTo>
                  <a:cubicBezTo>
                    <a:pt x="3932" y="696"/>
                    <a:pt x="4012" y="736"/>
                    <a:pt x="4081" y="786"/>
                  </a:cubicBezTo>
                  <a:lnTo>
                    <a:pt x="4299" y="945"/>
                  </a:lnTo>
                  <a:cubicBezTo>
                    <a:pt x="4369" y="994"/>
                    <a:pt x="4429" y="1054"/>
                    <a:pt x="4498" y="1113"/>
                  </a:cubicBezTo>
                  <a:lnTo>
                    <a:pt x="4597" y="1193"/>
                  </a:lnTo>
                  <a:lnTo>
                    <a:pt x="4687" y="1292"/>
                  </a:lnTo>
                  <a:lnTo>
                    <a:pt x="4875" y="1481"/>
                  </a:lnTo>
                  <a:cubicBezTo>
                    <a:pt x="4975" y="1620"/>
                    <a:pt x="5104" y="1749"/>
                    <a:pt x="5183" y="1908"/>
                  </a:cubicBezTo>
                  <a:cubicBezTo>
                    <a:pt x="5233" y="1978"/>
                    <a:pt x="5283" y="2047"/>
                    <a:pt x="5322" y="2126"/>
                  </a:cubicBezTo>
                  <a:lnTo>
                    <a:pt x="5442" y="2364"/>
                  </a:lnTo>
                  <a:cubicBezTo>
                    <a:pt x="5481" y="2434"/>
                    <a:pt x="5511" y="2523"/>
                    <a:pt x="5541" y="2603"/>
                  </a:cubicBezTo>
                  <a:cubicBezTo>
                    <a:pt x="5570" y="2682"/>
                    <a:pt x="5610" y="2762"/>
                    <a:pt x="5630" y="2841"/>
                  </a:cubicBezTo>
                  <a:cubicBezTo>
                    <a:pt x="5670" y="3010"/>
                    <a:pt x="5729" y="3179"/>
                    <a:pt x="5749" y="3348"/>
                  </a:cubicBezTo>
                  <a:cubicBezTo>
                    <a:pt x="5769" y="3427"/>
                    <a:pt x="5789" y="3516"/>
                    <a:pt x="5789" y="3606"/>
                  </a:cubicBezTo>
                  <a:lnTo>
                    <a:pt x="5809" y="3854"/>
                  </a:lnTo>
                  <a:cubicBezTo>
                    <a:pt x="5819" y="3944"/>
                    <a:pt x="5819" y="4032"/>
                    <a:pt x="5819" y="4122"/>
                  </a:cubicBezTo>
                  <a:lnTo>
                    <a:pt x="5819" y="4370"/>
                  </a:lnTo>
                  <a:lnTo>
                    <a:pt x="6077" y="4380"/>
                  </a:lnTo>
                  <a:lnTo>
                    <a:pt x="6077" y="4380"/>
                  </a:lnTo>
                  <a:lnTo>
                    <a:pt x="6057" y="4102"/>
                  </a:lnTo>
                  <a:cubicBezTo>
                    <a:pt x="6047" y="4013"/>
                    <a:pt x="6037" y="3933"/>
                    <a:pt x="6027" y="3844"/>
                  </a:cubicBezTo>
                  <a:lnTo>
                    <a:pt x="5987" y="3576"/>
                  </a:lnTo>
                  <a:cubicBezTo>
                    <a:pt x="5978" y="3487"/>
                    <a:pt x="5958" y="3397"/>
                    <a:pt x="5938" y="3308"/>
                  </a:cubicBezTo>
                  <a:cubicBezTo>
                    <a:pt x="5908" y="3129"/>
                    <a:pt x="5839" y="2960"/>
                    <a:pt x="5789" y="2792"/>
                  </a:cubicBezTo>
                  <a:cubicBezTo>
                    <a:pt x="5759" y="2702"/>
                    <a:pt x="5720" y="2623"/>
                    <a:pt x="5680" y="2543"/>
                  </a:cubicBezTo>
                  <a:cubicBezTo>
                    <a:pt x="5650" y="2464"/>
                    <a:pt x="5610" y="2375"/>
                    <a:pt x="5570" y="2295"/>
                  </a:cubicBezTo>
                  <a:lnTo>
                    <a:pt x="5442" y="2057"/>
                  </a:lnTo>
                  <a:cubicBezTo>
                    <a:pt x="5392" y="1987"/>
                    <a:pt x="5332" y="1908"/>
                    <a:pt x="5283" y="1839"/>
                  </a:cubicBezTo>
                  <a:cubicBezTo>
                    <a:pt x="5193" y="1680"/>
                    <a:pt x="5064" y="1550"/>
                    <a:pt x="4955" y="1411"/>
                  </a:cubicBezTo>
                  <a:lnTo>
                    <a:pt x="4766" y="1213"/>
                  </a:lnTo>
                  <a:lnTo>
                    <a:pt x="4667" y="1124"/>
                  </a:lnTo>
                  <a:lnTo>
                    <a:pt x="4568" y="1034"/>
                  </a:lnTo>
                  <a:lnTo>
                    <a:pt x="4359" y="855"/>
                  </a:lnTo>
                  <a:lnTo>
                    <a:pt x="4140" y="707"/>
                  </a:lnTo>
                  <a:cubicBezTo>
                    <a:pt x="4061" y="647"/>
                    <a:pt x="3982" y="607"/>
                    <a:pt x="3902" y="568"/>
                  </a:cubicBezTo>
                  <a:cubicBezTo>
                    <a:pt x="3823" y="518"/>
                    <a:pt x="3754" y="468"/>
                    <a:pt x="3664" y="429"/>
                  </a:cubicBezTo>
                  <a:cubicBezTo>
                    <a:pt x="3505" y="369"/>
                    <a:pt x="3346" y="279"/>
                    <a:pt x="3167" y="230"/>
                  </a:cubicBezTo>
                  <a:cubicBezTo>
                    <a:pt x="2830" y="101"/>
                    <a:pt x="2472" y="51"/>
                    <a:pt x="2105" y="12"/>
                  </a:cubicBezTo>
                  <a:cubicBezTo>
                    <a:pt x="1996" y="4"/>
                    <a:pt x="1887" y="0"/>
                    <a:pt x="177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32"/>
            <p:cNvSpPr/>
            <p:nvPr/>
          </p:nvSpPr>
          <p:spPr>
            <a:xfrm>
              <a:off x="2718575" y="1235850"/>
              <a:ext cx="87150" cy="88900"/>
            </a:xfrm>
            <a:custGeom>
              <a:avLst/>
              <a:gdLst/>
              <a:ahLst/>
              <a:cxnLst/>
              <a:rect l="l" t="t" r="r" b="b"/>
              <a:pathLst>
                <a:path w="3486" h="3556" extrusionOk="0">
                  <a:moveTo>
                    <a:pt x="100" y="1"/>
                  </a:moveTo>
                  <a:cubicBezTo>
                    <a:pt x="100" y="219"/>
                    <a:pt x="100" y="438"/>
                    <a:pt x="89" y="656"/>
                  </a:cubicBezTo>
                  <a:cubicBezTo>
                    <a:pt x="69" y="875"/>
                    <a:pt x="69" y="1103"/>
                    <a:pt x="30" y="1322"/>
                  </a:cubicBezTo>
                  <a:lnTo>
                    <a:pt x="20" y="1441"/>
                  </a:lnTo>
                  <a:cubicBezTo>
                    <a:pt x="20" y="1461"/>
                    <a:pt x="0" y="1490"/>
                    <a:pt x="20" y="1500"/>
                  </a:cubicBezTo>
                  <a:lnTo>
                    <a:pt x="80" y="1520"/>
                  </a:lnTo>
                  <a:lnTo>
                    <a:pt x="258" y="1580"/>
                  </a:lnTo>
                  <a:lnTo>
                    <a:pt x="566" y="1689"/>
                  </a:lnTo>
                  <a:lnTo>
                    <a:pt x="874" y="1808"/>
                  </a:lnTo>
                  <a:cubicBezTo>
                    <a:pt x="983" y="1848"/>
                    <a:pt x="1073" y="1907"/>
                    <a:pt x="1172" y="1957"/>
                  </a:cubicBezTo>
                  <a:cubicBezTo>
                    <a:pt x="1172" y="1957"/>
                    <a:pt x="1321" y="2037"/>
                    <a:pt x="1460" y="2106"/>
                  </a:cubicBezTo>
                  <a:cubicBezTo>
                    <a:pt x="1609" y="2196"/>
                    <a:pt x="1748" y="2275"/>
                    <a:pt x="1748" y="2275"/>
                  </a:cubicBezTo>
                  <a:cubicBezTo>
                    <a:pt x="1936" y="2394"/>
                    <a:pt x="2115" y="2523"/>
                    <a:pt x="2304" y="2652"/>
                  </a:cubicBezTo>
                  <a:cubicBezTo>
                    <a:pt x="2671" y="2920"/>
                    <a:pt x="2999" y="3238"/>
                    <a:pt x="3317" y="3555"/>
                  </a:cubicBezTo>
                  <a:lnTo>
                    <a:pt x="3485" y="3277"/>
                  </a:lnTo>
                  <a:cubicBezTo>
                    <a:pt x="3118" y="3019"/>
                    <a:pt x="2761" y="2741"/>
                    <a:pt x="2373" y="2513"/>
                  </a:cubicBezTo>
                  <a:cubicBezTo>
                    <a:pt x="2194" y="2384"/>
                    <a:pt x="1996" y="2275"/>
                    <a:pt x="1807" y="2156"/>
                  </a:cubicBezTo>
                  <a:cubicBezTo>
                    <a:pt x="1807" y="2156"/>
                    <a:pt x="1658" y="2076"/>
                    <a:pt x="1519" y="1997"/>
                  </a:cubicBezTo>
                  <a:cubicBezTo>
                    <a:pt x="1371" y="1927"/>
                    <a:pt x="1221" y="1848"/>
                    <a:pt x="1221" y="1848"/>
                  </a:cubicBezTo>
                  <a:cubicBezTo>
                    <a:pt x="1112" y="1798"/>
                    <a:pt x="1023" y="1739"/>
                    <a:pt x="914" y="1699"/>
                  </a:cubicBezTo>
                  <a:lnTo>
                    <a:pt x="606" y="1580"/>
                  </a:lnTo>
                  <a:lnTo>
                    <a:pt x="298" y="1461"/>
                  </a:lnTo>
                  <a:lnTo>
                    <a:pt x="169" y="1411"/>
                  </a:lnTo>
                  <a:lnTo>
                    <a:pt x="159" y="1411"/>
                  </a:lnTo>
                  <a:lnTo>
                    <a:pt x="159" y="1391"/>
                  </a:lnTo>
                  <a:lnTo>
                    <a:pt x="169" y="1342"/>
                  </a:lnTo>
                  <a:cubicBezTo>
                    <a:pt x="219" y="1123"/>
                    <a:pt x="239" y="905"/>
                    <a:pt x="268" y="676"/>
                  </a:cubicBezTo>
                  <a:cubicBezTo>
                    <a:pt x="298" y="458"/>
                    <a:pt x="318" y="239"/>
                    <a:pt x="338" y="11"/>
                  </a:cubicBezTo>
                  <a:lnTo>
                    <a:pt x="10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32"/>
            <p:cNvSpPr/>
            <p:nvPr/>
          </p:nvSpPr>
          <p:spPr>
            <a:xfrm>
              <a:off x="2675375" y="1342600"/>
              <a:ext cx="117700" cy="34525"/>
            </a:xfrm>
            <a:custGeom>
              <a:avLst/>
              <a:gdLst/>
              <a:ahLst/>
              <a:cxnLst/>
              <a:rect l="l" t="t" r="r" b="b"/>
              <a:pathLst>
                <a:path w="4708" h="1381" extrusionOk="0">
                  <a:moveTo>
                    <a:pt x="835" y="0"/>
                  </a:moveTo>
                  <a:cubicBezTo>
                    <a:pt x="815" y="0"/>
                    <a:pt x="805" y="31"/>
                    <a:pt x="795" y="50"/>
                  </a:cubicBezTo>
                  <a:cubicBezTo>
                    <a:pt x="795" y="50"/>
                    <a:pt x="785" y="70"/>
                    <a:pt x="765" y="100"/>
                  </a:cubicBezTo>
                  <a:cubicBezTo>
                    <a:pt x="755" y="130"/>
                    <a:pt x="735" y="150"/>
                    <a:pt x="735" y="150"/>
                  </a:cubicBezTo>
                  <a:cubicBezTo>
                    <a:pt x="507" y="536"/>
                    <a:pt x="268" y="904"/>
                    <a:pt x="1" y="1251"/>
                  </a:cubicBezTo>
                  <a:lnTo>
                    <a:pt x="199" y="1381"/>
                  </a:lnTo>
                  <a:cubicBezTo>
                    <a:pt x="447" y="1004"/>
                    <a:pt x="656" y="616"/>
                    <a:pt x="864" y="209"/>
                  </a:cubicBezTo>
                  <a:lnTo>
                    <a:pt x="884" y="170"/>
                  </a:lnTo>
                  <a:cubicBezTo>
                    <a:pt x="884" y="170"/>
                    <a:pt x="884" y="159"/>
                    <a:pt x="894" y="159"/>
                  </a:cubicBezTo>
                  <a:lnTo>
                    <a:pt x="914" y="159"/>
                  </a:lnTo>
                  <a:lnTo>
                    <a:pt x="1043" y="199"/>
                  </a:lnTo>
                  <a:lnTo>
                    <a:pt x="1361" y="278"/>
                  </a:lnTo>
                  <a:lnTo>
                    <a:pt x="1678" y="368"/>
                  </a:lnTo>
                  <a:cubicBezTo>
                    <a:pt x="1778" y="397"/>
                    <a:pt x="1897" y="408"/>
                    <a:pt x="2006" y="428"/>
                  </a:cubicBezTo>
                  <a:cubicBezTo>
                    <a:pt x="2006" y="428"/>
                    <a:pt x="2165" y="457"/>
                    <a:pt x="2334" y="487"/>
                  </a:cubicBezTo>
                  <a:cubicBezTo>
                    <a:pt x="2492" y="507"/>
                    <a:pt x="2662" y="536"/>
                    <a:pt x="2662" y="536"/>
                  </a:cubicBezTo>
                  <a:cubicBezTo>
                    <a:pt x="2880" y="556"/>
                    <a:pt x="3108" y="576"/>
                    <a:pt x="3327" y="596"/>
                  </a:cubicBezTo>
                  <a:cubicBezTo>
                    <a:pt x="3774" y="636"/>
                    <a:pt x="4220" y="626"/>
                    <a:pt x="4667" y="636"/>
                  </a:cubicBezTo>
                  <a:lnTo>
                    <a:pt x="4687" y="477"/>
                  </a:lnTo>
                  <a:cubicBezTo>
                    <a:pt x="4697" y="397"/>
                    <a:pt x="4707" y="309"/>
                    <a:pt x="4707" y="309"/>
                  </a:cubicBezTo>
                  <a:lnTo>
                    <a:pt x="4707" y="309"/>
                  </a:lnTo>
                  <a:cubicBezTo>
                    <a:pt x="4292" y="373"/>
                    <a:pt x="3868" y="429"/>
                    <a:pt x="3452" y="429"/>
                  </a:cubicBezTo>
                  <a:cubicBezTo>
                    <a:pt x="3420" y="429"/>
                    <a:pt x="3388" y="428"/>
                    <a:pt x="3357" y="428"/>
                  </a:cubicBezTo>
                  <a:cubicBezTo>
                    <a:pt x="3128" y="428"/>
                    <a:pt x="2910" y="428"/>
                    <a:pt x="2682" y="408"/>
                  </a:cubicBezTo>
                  <a:cubicBezTo>
                    <a:pt x="2682" y="408"/>
                    <a:pt x="2523" y="388"/>
                    <a:pt x="2353" y="368"/>
                  </a:cubicBezTo>
                  <a:cubicBezTo>
                    <a:pt x="2195" y="348"/>
                    <a:pt x="2026" y="318"/>
                    <a:pt x="2026" y="318"/>
                  </a:cubicBezTo>
                  <a:cubicBezTo>
                    <a:pt x="1917" y="298"/>
                    <a:pt x="1808" y="289"/>
                    <a:pt x="1708" y="258"/>
                  </a:cubicBezTo>
                  <a:lnTo>
                    <a:pt x="1391" y="170"/>
                  </a:lnTo>
                  <a:lnTo>
                    <a:pt x="1073" y="70"/>
                  </a:lnTo>
                  <a:lnTo>
                    <a:pt x="894" y="20"/>
                  </a:lnTo>
                  <a:lnTo>
                    <a:pt x="83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6" name="Google Shape;13546;p32"/>
            <p:cNvSpPr/>
            <p:nvPr/>
          </p:nvSpPr>
          <p:spPr>
            <a:xfrm>
              <a:off x="2623250" y="1232150"/>
              <a:ext cx="41475" cy="110725"/>
            </a:xfrm>
            <a:custGeom>
              <a:avLst/>
              <a:gdLst/>
              <a:ahLst/>
              <a:cxnLst/>
              <a:rect l="l" t="t" r="r" b="b"/>
              <a:pathLst>
                <a:path w="1659" h="4429" extrusionOk="0">
                  <a:moveTo>
                    <a:pt x="1430" y="0"/>
                  </a:moveTo>
                  <a:cubicBezTo>
                    <a:pt x="1411" y="387"/>
                    <a:pt x="1391" y="764"/>
                    <a:pt x="1331" y="1142"/>
                  </a:cubicBezTo>
                  <a:cubicBezTo>
                    <a:pt x="1271" y="1529"/>
                    <a:pt x="1172" y="1896"/>
                    <a:pt x="1053" y="2264"/>
                  </a:cubicBezTo>
                  <a:cubicBezTo>
                    <a:pt x="934" y="2631"/>
                    <a:pt x="775" y="2989"/>
                    <a:pt x="596" y="3326"/>
                  </a:cubicBezTo>
                  <a:cubicBezTo>
                    <a:pt x="507" y="3495"/>
                    <a:pt x="407" y="3654"/>
                    <a:pt x="308" y="3813"/>
                  </a:cubicBezTo>
                  <a:lnTo>
                    <a:pt x="149" y="4051"/>
                  </a:lnTo>
                  <a:cubicBezTo>
                    <a:pt x="129" y="4091"/>
                    <a:pt x="100" y="4140"/>
                    <a:pt x="70" y="4180"/>
                  </a:cubicBezTo>
                  <a:lnTo>
                    <a:pt x="1" y="4290"/>
                  </a:lnTo>
                  <a:lnTo>
                    <a:pt x="209" y="4429"/>
                  </a:lnTo>
                  <a:lnTo>
                    <a:pt x="279" y="4290"/>
                  </a:lnTo>
                  <a:lnTo>
                    <a:pt x="338" y="4170"/>
                  </a:lnTo>
                  <a:lnTo>
                    <a:pt x="467" y="3912"/>
                  </a:lnTo>
                  <a:cubicBezTo>
                    <a:pt x="566" y="3734"/>
                    <a:pt x="646" y="3564"/>
                    <a:pt x="725" y="3386"/>
                  </a:cubicBezTo>
                  <a:cubicBezTo>
                    <a:pt x="884" y="3028"/>
                    <a:pt x="1023" y="2671"/>
                    <a:pt x="1152" y="2293"/>
                  </a:cubicBezTo>
                  <a:cubicBezTo>
                    <a:pt x="1271" y="1927"/>
                    <a:pt x="1380" y="1549"/>
                    <a:pt x="1460" y="1172"/>
                  </a:cubicBezTo>
                  <a:cubicBezTo>
                    <a:pt x="1559" y="795"/>
                    <a:pt x="1609" y="407"/>
                    <a:pt x="1658" y="20"/>
                  </a:cubicBezTo>
                  <a:lnTo>
                    <a:pt x="14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7" name="Google Shape;13547;p32"/>
            <p:cNvSpPr/>
            <p:nvPr/>
          </p:nvSpPr>
          <p:spPr>
            <a:xfrm>
              <a:off x="2603900" y="1230900"/>
              <a:ext cx="37975" cy="99300"/>
            </a:xfrm>
            <a:custGeom>
              <a:avLst/>
              <a:gdLst/>
              <a:ahLst/>
              <a:cxnLst/>
              <a:rect l="l" t="t" r="r" b="b"/>
              <a:pathLst>
                <a:path w="1519" h="3972" extrusionOk="0">
                  <a:moveTo>
                    <a:pt x="1281" y="0"/>
                  </a:moveTo>
                  <a:cubicBezTo>
                    <a:pt x="1271" y="338"/>
                    <a:pt x="1251" y="686"/>
                    <a:pt x="1201" y="1023"/>
                  </a:cubicBezTo>
                  <a:cubicBezTo>
                    <a:pt x="1152" y="1361"/>
                    <a:pt x="1062" y="1698"/>
                    <a:pt x="953" y="2026"/>
                  </a:cubicBezTo>
                  <a:cubicBezTo>
                    <a:pt x="844" y="2354"/>
                    <a:pt x="705" y="2672"/>
                    <a:pt x="546" y="2969"/>
                  </a:cubicBezTo>
                  <a:cubicBezTo>
                    <a:pt x="457" y="3118"/>
                    <a:pt x="377" y="3267"/>
                    <a:pt x="288" y="3416"/>
                  </a:cubicBezTo>
                  <a:lnTo>
                    <a:pt x="139" y="3625"/>
                  </a:lnTo>
                  <a:cubicBezTo>
                    <a:pt x="119" y="3664"/>
                    <a:pt x="89" y="3694"/>
                    <a:pt x="69" y="3734"/>
                  </a:cubicBezTo>
                  <a:lnTo>
                    <a:pt x="0" y="3833"/>
                  </a:lnTo>
                  <a:lnTo>
                    <a:pt x="219" y="3972"/>
                  </a:lnTo>
                  <a:lnTo>
                    <a:pt x="278" y="3853"/>
                  </a:lnTo>
                  <a:cubicBezTo>
                    <a:pt x="288" y="3813"/>
                    <a:pt x="308" y="3773"/>
                    <a:pt x="327" y="3734"/>
                  </a:cubicBezTo>
                  <a:lnTo>
                    <a:pt x="447" y="3506"/>
                  </a:lnTo>
                  <a:cubicBezTo>
                    <a:pt x="526" y="3347"/>
                    <a:pt x="596" y="3188"/>
                    <a:pt x="665" y="3029"/>
                  </a:cubicBezTo>
                  <a:cubicBezTo>
                    <a:pt x="814" y="2711"/>
                    <a:pt x="943" y="2394"/>
                    <a:pt x="1053" y="2056"/>
                  </a:cubicBezTo>
                  <a:cubicBezTo>
                    <a:pt x="1161" y="1728"/>
                    <a:pt x="1261" y="1390"/>
                    <a:pt x="1331" y="1053"/>
                  </a:cubicBezTo>
                  <a:cubicBezTo>
                    <a:pt x="1420" y="706"/>
                    <a:pt x="1470" y="358"/>
                    <a:pt x="1519" y="11"/>
                  </a:cubicBezTo>
                  <a:lnTo>
                    <a:pt x="128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32"/>
            <p:cNvSpPr/>
            <p:nvPr/>
          </p:nvSpPr>
          <p:spPr>
            <a:xfrm>
              <a:off x="2789800" y="1319250"/>
              <a:ext cx="16900" cy="37775"/>
            </a:xfrm>
            <a:custGeom>
              <a:avLst/>
              <a:gdLst/>
              <a:ahLst/>
              <a:cxnLst/>
              <a:rect l="l" t="t" r="r" b="b"/>
              <a:pathLst>
                <a:path w="676" h="1511" extrusionOk="0">
                  <a:moveTo>
                    <a:pt x="676" y="1"/>
                  </a:moveTo>
                  <a:lnTo>
                    <a:pt x="418" y="71"/>
                  </a:lnTo>
                  <a:cubicBezTo>
                    <a:pt x="408" y="111"/>
                    <a:pt x="428" y="150"/>
                    <a:pt x="428" y="200"/>
                  </a:cubicBezTo>
                  <a:cubicBezTo>
                    <a:pt x="418" y="259"/>
                    <a:pt x="418" y="309"/>
                    <a:pt x="408" y="369"/>
                  </a:cubicBezTo>
                  <a:cubicBezTo>
                    <a:pt x="378" y="488"/>
                    <a:pt x="358" y="607"/>
                    <a:pt x="318" y="726"/>
                  </a:cubicBezTo>
                  <a:cubicBezTo>
                    <a:pt x="279" y="845"/>
                    <a:pt x="239" y="954"/>
                    <a:pt x="190" y="1064"/>
                  </a:cubicBezTo>
                  <a:cubicBezTo>
                    <a:pt x="159" y="1113"/>
                    <a:pt x="130" y="1163"/>
                    <a:pt x="100" y="1203"/>
                  </a:cubicBezTo>
                  <a:cubicBezTo>
                    <a:pt x="70" y="1243"/>
                    <a:pt x="40" y="1272"/>
                    <a:pt x="1" y="1302"/>
                  </a:cubicBezTo>
                  <a:lnTo>
                    <a:pt x="190" y="1510"/>
                  </a:lnTo>
                  <a:cubicBezTo>
                    <a:pt x="219" y="1441"/>
                    <a:pt x="249" y="1371"/>
                    <a:pt x="269" y="1302"/>
                  </a:cubicBezTo>
                  <a:lnTo>
                    <a:pt x="329" y="1113"/>
                  </a:lnTo>
                  <a:cubicBezTo>
                    <a:pt x="358" y="994"/>
                    <a:pt x="388" y="865"/>
                    <a:pt x="418" y="756"/>
                  </a:cubicBezTo>
                  <a:cubicBezTo>
                    <a:pt x="457" y="636"/>
                    <a:pt x="497" y="528"/>
                    <a:pt x="547" y="408"/>
                  </a:cubicBezTo>
                  <a:cubicBezTo>
                    <a:pt x="567" y="349"/>
                    <a:pt x="596" y="289"/>
                    <a:pt x="616" y="230"/>
                  </a:cubicBezTo>
                  <a:cubicBezTo>
                    <a:pt x="636" y="160"/>
                    <a:pt x="666" y="80"/>
                    <a:pt x="67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9" name="Google Shape;13549;p32"/>
            <p:cNvSpPr/>
            <p:nvPr/>
          </p:nvSpPr>
          <p:spPr>
            <a:xfrm>
              <a:off x="2661975" y="1275825"/>
              <a:ext cx="48675" cy="37000"/>
            </a:xfrm>
            <a:custGeom>
              <a:avLst/>
              <a:gdLst/>
              <a:ahLst/>
              <a:cxnLst/>
              <a:rect l="l" t="t" r="r" b="b"/>
              <a:pathLst>
                <a:path w="1947" h="1480" extrusionOk="0">
                  <a:moveTo>
                    <a:pt x="500" y="323"/>
                  </a:moveTo>
                  <a:lnTo>
                    <a:pt x="500" y="323"/>
                  </a:lnTo>
                  <a:cubicBezTo>
                    <a:pt x="608" y="393"/>
                    <a:pt x="716" y="465"/>
                    <a:pt x="824" y="537"/>
                  </a:cubicBezTo>
                  <a:lnTo>
                    <a:pt x="1093" y="725"/>
                  </a:lnTo>
                  <a:lnTo>
                    <a:pt x="1351" y="934"/>
                  </a:lnTo>
                  <a:cubicBezTo>
                    <a:pt x="1351" y="934"/>
                    <a:pt x="1410" y="994"/>
                    <a:pt x="1470" y="1043"/>
                  </a:cubicBezTo>
                  <a:cubicBezTo>
                    <a:pt x="1530" y="1103"/>
                    <a:pt x="1599" y="1153"/>
                    <a:pt x="1599" y="1153"/>
                  </a:cubicBezTo>
                  <a:lnTo>
                    <a:pt x="1678" y="1232"/>
                  </a:lnTo>
                  <a:lnTo>
                    <a:pt x="1718" y="1272"/>
                  </a:lnTo>
                  <a:lnTo>
                    <a:pt x="1728" y="1281"/>
                  </a:lnTo>
                  <a:lnTo>
                    <a:pt x="1708" y="1292"/>
                  </a:lnTo>
                  <a:cubicBezTo>
                    <a:pt x="1688" y="1301"/>
                    <a:pt x="1649" y="1311"/>
                    <a:pt x="1619" y="1311"/>
                  </a:cubicBezTo>
                  <a:lnTo>
                    <a:pt x="1559" y="1321"/>
                  </a:lnTo>
                  <a:cubicBezTo>
                    <a:pt x="1530" y="1331"/>
                    <a:pt x="1499" y="1331"/>
                    <a:pt x="1480" y="1331"/>
                  </a:cubicBezTo>
                  <a:cubicBezTo>
                    <a:pt x="1443" y="1334"/>
                    <a:pt x="1407" y="1336"/>
                    <a:pt x="1370" y="1336"/>
                  </a:cubicBezTo>
                  <a:cubicBezTo>
                    <a:pt x="1297" y="1336"/>
                    <a:pt x="1221" y="1331"/>
                    <a:pt x="1142" y="1331"/>
                  </a:cubicBezTo>
                  <a:cubicBezTo>
                    <a:pt x="914" y="1331"/>
                    <a:pt x="705" y="1361"/>
                    <a:pt x="487" y="1361"/>
                  </a:cubicBezTo>
                  <a:lnTo>
                    <a:pt x="219" y="1361"/>
                  </a:lnTo>
                  <a:cubicBezTo>
                    <a:pt x="212" y="1361"/>
                    <a:pt x="197" y="1365"/>
                    <a:pt x="187" y="1365"/>
                  </a:cubicBezTo>
                  <a:cubicBezTo>
                    <a:pt x="182" y="1365"/>
                    <a:pt x="179" y="1364"/>
                    <a:pt x="179" y="1361"/>
                  </a:cubicBezTo>
                  <a:lnTo>
                    <a:pt x="199" y="1321"/>
                  </a:lnTo>
                  <a:lnTo>
                    <a:pt x="239" y="1232"/>
                  </a:lnTo>
                  <a:cubicBezTo>
                    <a:pt x="298" y="1053"/>
                    <a:pt x="367" y="864"/>
                    <a:pt x="418" y="676"/>
                  </a:cubicBezTo>
                  <a:cubicBezTo>
                    <a:pt x="448" y="558"/>
                    <a:pt x="479" y="441"/>
                    <a:pt x="500" y="323"/>
                  </a:cubicBezTo>
                  <a:close/>
                  <a:moveTo>
                    <a:pt x="427" y="1"/>
                  </a:moveTo>
                  <a:lnTo>
                    <a:pt x="357" y="96"/>
                  </a:lnTo>
                  <a:lnTo>
                    <a:pt x="357" y="96"/>
                  </a:lnTo>
                  <a:lnTo>
                    <a:pt x="288" y="90"/>
                  </a:lnTo>
                  <a:lnTo>
                    <a:pt x="288" y="90"/>
                  </a:lnTo>
                  <a:cubicBezTo>
                    <a:pt x="290" y="122"/>
                    <a:pt x="290" y="154"/>
                    <a:pt x="290" y="187"/>
                  </a:cubicBezTo>
                  <a:lnTo>
                    <a:pt x="290" y="187"/>
                  </a:lnTo>
                  <a:lnTo>
                    <a:pt x="288" y="189"/>
                  </a:lnTo>
                  <a:cubicBezTo>
                    <a:pt x="289" y="189"/>
                    <a:pt x="289" y="190"/>
                    <a:pt x="290" y="190"/>
                  </a:cubicBezTo>
                  <a:lnTo>
                    <a:pt x="290" y="190"/>
                  </a:lnTo>
                  <a:cubicBezTo>
                    <a:pt x="287" y="336"/>
                    <a:pt x="263" y="483"/>
                    <a:pt x="239" y="636"/>
                  </a:cubicBezTo>
                  <a:cubicBezTo>
                    <a:pt x="209" y="815"/>
                    <a:pt x="159" y="1003"/>
                    <a:pt x="100" y="1182"/>
                  </a:cubicBezTo>
                  <a:lnTo>
                    <a:pt x="40" y="1361"/>
                  </a:lnTo>
                  <a:lnTo>
                    <a:pt x="10" y="1460"/>
                  </a:lnTo>
                  <a:lnTo>
                    <a:pt x="1" y="1480"/>
                  </a:lnTo>
                  <a:lnTo>
                    <a:pt x="109" y="1480"/>
                  </a:lnTo>
                  <a:lnTo>
                    <a:pt x="497" y="1460"/>
                  </a:lnTo>
                  <a:cubicBezTo>
                    <a:pt x="676" y="1460"/>
                    <a:pt x="877" y="1438"/>
                    <a:pt x="1063" y="1438"/>
                  </a:cubicBezTo>
                  <a:cubicBezTo>
                    <a:pt x="1093" y="1438"/>
                    <a:pt x="1123" y="1439"/>
                    <a:pt x="1152" y="1440"/>
                  </a:cubicBezTo>
                  <a:lnTo>
                    <a:pt x="1480" y="1440"/>
                  </a:lnTo>
                  <a:cubicBezTo>
                    <a:pt x="1510" y="1431"/>
                    <a:pt x="1539" y="1431"/>
                    <a:pt x="1569" y="1431"/>
                  </a:cubicBezTo>
                  <a:lnTo>
                    <a:pt x="1669" y="1420"/>
                  </a:lnTo>
                  <a:cubicBezTo>
                    <a:pt x="1738" y="1400"/>
                    <a:pt x="1817" y="1391"/>
                    <a:pt x="1887" y="1361"/>
                  </a:cubicBezTo>
                  <a:lnTo>
                    <a:pt x="1947" y="1341"/>
                  </a:lnTo>
                  <a:lnTo>
                    <a:pt x="1907" y="1301"/>
                  </a:lnTo>
                  <a:lnTo>
                    <a:pt x="1827" y="1212"/>
                  </a:lnTo>
                  <a:lnTo>
                    <a:pt x="1678" y="1063"/>
                  </a:lnTo>
                  <a:lnTo>
                    <a:pt x="1440" y="835"/>
                  </a:lnTo>
                  <a:lnTo>
                    <a:pt x="1202" y="616"/>
                  </a:lnTo>
                  <a:lnTo>
                    <a:pt x="943" y="407"/>
                  </a:lnTo>
                  <a:cubicBezTo>
                    <a:pt x="775" y="268"/>
                    <a:pt x="606" y="129"/>
                    <a:pt x="42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0" name="Google Shape;13550;p32"/>
            <p:cNvSpPr/>
            <p:nvPr/>
          </p:nvSpPr>
          <p:spPr>
            <a:xfrm>
              <a:off x="2654775" y="1373875"/>
              <a:ext cx="52900" cy="117175"/>
            </a:xfrm>
            <a:custGeom>
              <a:avLst/>
              <a:gdLst/>
              <a:ahLst/>
              <a:cxnLst/>
              <a:rect l="l" t="t" r="r" b="b"/>
              <a:pathLst>
                <a:path w="2116" h="4687" extrusionOk="0">
                  <a:moveTo>
                    <a:pt x="825" y="0"/>
                  </a:moveTo>
                  <a:cubicBezTo>
                    <a:pt x="616" y="378"/>
                    <a:pt x="368" y="745"/>
                    <a:pt x="110" y="1112"/>
                  </a:cubicBezTo>
                  <a:lnTo>
                    <a:pt x="40" y="1202"/>
                  </a:lnTo>
                  <a:cubicBezTo>
                    <a:pt x="30" y="1222"/>
                    <a:pt x="0" y="1232"/>
                    <a:pt x="0" y="1251"/>
                  </a:cubicBezTo>
                  <a:lnTo>
                    <a:pt x="50" y="1301"/>
                  </a:lnTo>
                  <a:lnTo>
                    <a:pt x="169" y="1450"/>
                  </a:lnTo>
                  <a:lnTo>
                    <a:pt x="388" y="1699"/>
                  </a:lnTo>
                  <a:lnTo>
                    <a:pt x="596" y="1946"/>
                  </a:lnTo>
                  <a:cubicBezTo>
                    <a:pt x="666" y="2036"/>
                    <a:pt x="715" y="2136"/>
                    <a:pt x="775" y="2225"/>
                  </a:cubicBezTo>
                  <a:lnTo>
                    <a:pt x="953" y="2503"/>
                  </a:lnTo>
                  <a:cubicBezTo>
                    <a:pt x="1033" y="2652"/>
                    <a:pt x="1123" y="2791"/>
                    <a:pt x="1123" y="2791"/>
                  </a:cubicBezTo>
                  <a:cubicBezTo>
                    <a:pt x="1222" y="2989"/>
                    <a:pt x="1311" y="3198"/>
                    <a:pt x="1401" y="3396"/>
                  </a:cubicBezTo>
                  <a:cubicBezTo>
                    <a:pt x="1579" y="3804"/>
                    <a:pt x="1718" y="4250"/>
                    <a:pt x="1827" y="4687"/>
                  </a:cubicBezTo>
                  <a:cubicBezTo>
                    <a:pt x="1827" y="4687"/>
                    <a:pt x="1897" y="4647"/>
                    <a:pt x="1976" y="4607"/>
                  </a:cubicBezTo>
                  <a:lnTo>
                    <a:pt x="2115" y="4528"/>
                  </a:lnTo>
                  <a:cubicBezTo>
                    <a:pt x="1926" y="4121"/>
                    <a:pt x="1758" y="3704"/>
                    <a:pt x="1540" y="3307"/>
                  </a:cubicBezTo>
                  <a:cubicBezTo>
                    <a:pt x="1440" y="3118"/>
                    <a:pt x="1331" y="2920"/>
                    <a:pt x="1222" y="2721"/>
                  </a:cubicBezTo>
                  <a:cubicBezTo>
                    <a:pt x="1222" y="2721"/>
                    <a:pt x="1132" y="2582"/>
                    <a:pt x="1043" y="2433"/>
                  </a:cubicBezTo>
                  <a:lnTo>
                    <a:pt x="864" y="2155"/>
                  </a:lnTo>
                  <a:cubicBezTo>
                    <a:pt x="805" y="2066"/>
                    <a:pt x="745" y="1966"/>
                    <a:pt x="675" y="1877"/>
                  </a:cubicBezTo>
                  <a:lnTo>
                    <a:pt x="477" y="1619"/>
                  </a:lnTo>
                  <a:lnTo>
                    <a:pt x="269" y="1361"/>
                  </a:lnTo>
                  <a:lnTo>
                    <a:pt x="179" y="1262"/>
                  </a:lnTo>
                  <a:lnTo>
                    <a:pt x="169" y="1242"/>
                  </a:lnTo>
                  <a:lnTo>
                    <a:pt x="179" y="1232"/>
                  </a:lnTo>
                  <a:lnTo>
                    <a:pt x="219" y="1192"/>
                  </a:lnTo>
                  <a:cubicBezTo>
                    <a:pt x="497" y="854"/>
                    <a:pt x="775" y="497"/>
                    <a:pt x="1023" y="130"/>
                  </a:cubicBezTo>
                  <a:lnTo>
                    <a:pt x="82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32"/>
            <p:cNvSpPr/>
            <p:nvPr/>
          </p:nvSpPr>
          <p:spPr>
            <a:xfrm>
              <a:off x="2566900" y="1453575"/>
              <a:ext cx="113475" cy="61800"/>
            </a:xfrm>
            <a:custGeom>
              <a:avLst/>
              <a:gdLst/>
              <a:ahLst/>
              <a:cxnLst/>
              <a:rect l="l" t="t" r="r" b="b"/>
              <a:pathLst>
                <a:path w="4539" h="2472" extrusionOk="0">
                  <a:moveTo>
                    <a:pt x="1341" y="0"/>
                  </a:moveTo>
                  <a:cubicBezTo>
                    <a:pt x="1321" y="0"/>
                    <a:pt x="1301" y="20"/>
                    <a:pt x="1291" y="29"/>
                  </a:cubicBezTo>
                  <a:lnTo>
                    <a:pt x="1182" y="89"/>
                  </a:lnTo>
                  <a:cubicBezTo>
                    <a:pt x="795" y="307"/>
                    <a:pt x="408" y="506"/>
                    <a:pt x="0" y="675"/>
                  </a:cubicBezTo>
                  <a:lnTo>
                    <a:pt x="110" y="883"/>
                  </a:lnTo>
                  <a:cubicBezTo>
                    <a:pt x="507" y="685"/>
                    <a:pt x="884" y="457"/>
                    <a:pt x="1262" y="208"/>
                  </a:cubicBezTo>
                  <a:lnTo>
                    <a:pt x="1301" y="179"/>
                  </a:lnTo>
                  <a:lnTo>
                    <a:pt x="1311" y="168"/>
                  </a:lnTo>
                  <a:lnTo>
                    <a:pt x="1331" y="179"/>
                  </a:lnTo>
                  <a:lnTo>
                    <a:pt x="1421" y="278"/>
                  </a:lnTo>
                  <a:lnTo>
                    <a:pt x="1659" y="516"/>
                  </a:lnTo>
                  <a:lnTo>
                    <a:pt x="1887" y="744"/>
                  </a:lnTo>
                  <a:cubicBezTo>
                    <a:pt x="1966" y="824"/>
                    <a:pt x="2056" y="894"/>
                    <a:pt x="2135" y="963"/>
                  </a:cubicBezTo>
                  <a:cubicBezTo>
                    <a:pt x="2135" y="963"/>
                    <a:pt x="2264" y="1072"/>
                    <a:pt x="2394" y="1172"/>
                  </a:cubicBezTo>
                  <a:cubicBezTo>
                    <a:pt x="2533" y="1280"/>
                    <a:pt x="2661" y="1390"/>
                    <a:pt x="2661" y="1390"/>
                  </a:cubicBezTo>
                  <a:cubicBezTo>
                    <a:pt x="2840" y="1519"/>
                    <a:pt x="3029" y="1648"/>
                    <a:pt x="3208" y="1767"/>
                  </a:cubicBezTo>
                  <a:cubicBezTo>
                    <a:pt x="3575" y="2026"/>
                    <a:pt x="3962" y="2244"/>
                    <a:pt x="4349" y="2472"/>
                  </a:cubicBezTo>
                  <a:cubicBezTo>
                    <a:pt x="4349" y="2472"/>
                    <a:pt x="4399" y="2412"/>
                    <a:pt x="4449" y="2343"/>
                  </a:cubicBezTo>
                  <a:cubicBezTo>
                    <a:pt x="4488" y="2284"/>
                    <a:pt x="4538" y="2214"/>
                    <a:pt x="4538" y="2214"/>
                  </a:cubicBezTo>
                  <a:cubicBezTo>
                    <a:pt x="4121" y="2045"/>
                    <a:pt x="3694" y="1867"/>
                    <a:pt x="3317" y="1638"/>
                  </a:cubicBezTo>
                  <a:cubicBezTo>
                    <a:pt x="3118" y="1529"/>
                    <a:pt x="2930" y="1410"/>
                    <a:pt x="2741" y="1291"/>
                  </a:cubicBezTo>
                  <a:lnTo>
                    <a:pt x="2483" y="1092"/>
                  </a:lnTo>
                  <a:cubicBezTo>
                    <a:pt x="2344" y="983"/>
                    <a:pt x="2215" y="883"/>
                    <a:pt x="2215" y="883"/>
                  </a:cubicBezTo>
                  <a:cubicBezTo>
                    <a:pt x="2135" y="814"/>
                    <a:pt x="2046" y="744"/>
                    <a:pt x="1966" y="665"/>
                  </a:cubicBezTo>
                  <a:lnTo>
                    <a:pt x="1738" y="437"/>
                  </a:lnTo>
                  <a:lnTo>
                    <a:pt x="1520" y="199"/>
                  </a:lnTo>
                  <a:lnTo>
                    <a:pt x="1381" y="49"/>
                  </a:lnTo>
                  <a:lnTo>
                    <a:pt x="134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32"/>
            <p:cNvSpPr/>
            <p:nvPr/>
          </p:nvSpPr>
          <p:spPr>
            <a:xfrm>
              <a:off x="2538850" y="1339625"/>
              <a:ext cx="89400" cy="80700"/>
            </a:xfrm>
            <a:custGeom>
              <a:avLst/>
              <a:gdLst/>
              <a:ahLst/>
              <a:cxnLst/>
              <a:rect l="l" t="t" r="r" b="b"/>
              <a:pathLst>
                <a:path w="3576" h="3228" extrusionOk="0">
                  <a:moveTo>
                    <a:pt x="3386" y="0"/>
                  </a:moveTo>
                  <a:cubicBezTo>
                    <a:pt x="3188" y="318"/>
                    <a:pt x="2969" y="636"/>
                    <a:pt x="2731" y="934"/>
                  </a:cubicBezTo>
                  <a:cubicBezTo>
                    <a:pt x="2492" y="1231"/>
                    <a:pt x="2214" y="1509"/>
                    <a:pt x="1927" y="1768"/>
                  </a:cubicBezTo>
                  <a:cubicBezTo>
                    <a:pt x="1629" y="2016"/>
                    <a:pt x="1331" y="2264"/>
                    <a:pt x="1003" y="2463"/>
                  </a:cubicBezTo>
                  <a:cubicBezTo>
                    <a:pt x="835" y="2562"/>
                    <a:pt x="666" y="2652"/>
                    <a:pt x="507" y="2741"/>
                  </a:cubicBezTo>
                  <a:lnTo>
                    <a:pt x="249" y="2870"/>
                  </a:lnTo>
                  <a:cubicBezTo>
                    <a:pt x="199" y="2890"/>
                    <a:pt x="160" y="2919"/>
                    <a:pt x="120" y="2939"/>
                  </a:cubicBezTo>
                  <a:lnTo>
                    <a:pt x="1" y="2999"/>
                  </a:lnTo>
                  <a:lnTo>
                    <a:pt x="110" y="3228"/>
                  </a:lnTo>
                  <a:lnTo>
                    <a:pt x="239" y="3138"/>
                  </a:lnTo>
                  <a:cubicBezTo>
                    <a:pt x="279" y="3118"/>
                    <a:pt x="308" y="3089"/>
                    <a:pt x="348" y="3058"/>
                  </a:cubicBezTo>
                  <a:lnTo>
                    <a:pt x="596" y="2910"/>
                  </a:lnTo>
                  <a:cubicBezTo>
                    <a:pt x="755" y="2800"/>
                    <a:pt x="924" y="2691"/>
                    <a:pt x="1083" y="2572"/>
                  </a:cubicBezTo>
                  <a:cubicBezTo>
                    <a:pt x="1400" y="2354"/>
                    <a:pt x="1698" y="2096"/>
                    <a:pt x="1996" y="1847"/>
                  </a:cubicBezTo>
                  <a:cubicBezTo>
                    <a:pt x="2284" y="1579"/>
                    <a:pt x="2572" y="1311"/>
                    <a:pt x="2830" y="1023"/>
                  </a:cubicBezTo>
                  <a:cubicBezTo>
                    <a:pt x="3099" y="735"/>
                    <a:pt x="3357" y="437"/>
                    <a:pt x="3575" y="130"/>
                  </a:cubicBezTo>
                  <a:lnTo>
                    <a:pt x="338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32"/>
            <p:cNvSpPr/>
            <p:nvPr/>
          </p:nvSpPr>
          <p:spPr>
            <a:xfrm>
              <a:off x="2528425" y="1326975"/>
              <a:ext cx="80700" cy="72750"/>
            </a:xfrm>
            <a:custGeom>
              <a:avLst/>
              <a:gdLst/>
              <a:ahLst/>
              <a:cxnLst/>
              <a:rect l="l" t="t" r="r" b="b"/>
              <a:pathLst>
                <a:path w="3228" h="2910" extrusionOk="0">
                  <a:moveTo>
                    <a:pt x="3029" y="0"/>
                  </a:moveTo>
                  <a:cubicBezTo>
                    <a:pt x="2860" y="288"/>
                    <a:pt x="2662" y="566"/>
                    <a:pt x="2453" y="834"/>
                  </a:cubicBezTo>
                  <a:cubicBezTo>
                    <a:pt x="2234" y="1112"/>
                    <a:pt x="1986" y="1351"/>
                    <a:pt x="1728" y="1589"/>
                  </a:cubicBezTo>
                  <a:cubicBezTo>
                    <a:pt x="1470" y="1807"/>
                    <a:pt x="1192" y="2026"/>
                    <a:pt x="904" y="2204"/>
                  </a:cubicBezTo>
                  <a:cubicBezTo>
                    <a:pt x="755" y="2293"/>
                    <a:pt x="606" y="2373"/>
                    <a:pt x="457" y="2463"/>
                  </a:cubicBezTo>
                  <a:lnTo>
                    <a:pt x="219" y="2571"/>
                  </a:lnTo>
                  <a:cubicBezTo>
                    <a:pt x="179" y="2582"/>
                    <a:pt x="149" y="2611"/>
                    <a:pt x="109" y="2631"/>
                  </a:cubicBezTo>
                  <a:lnTo>
                    <a:pt x="1" y="2681"/>
                  </a:lnTo>
                  <a:lnTo>
                    <a:pt x="109" y="2909"/>
                  </a:lnTo>
                  <a:lnTo>
                    <a:pt x="229" y="2830"/>
                  </a:lnTo>
                  <a:cubicBezTo>
                    <a:pt x="259" y="2810"/>
                    <a:pt x="288" y="2780"/>
                    <a:pt x="328" y="2760"/>
                  </a:cubicBezTo>
                  <a:lnTo>
                    <a:pt x="546" y="2621"/>
                  </a:lnTo>
                  <a:cubicBezTo>
                    <a:pt x="696" y="2522"/>
                    <a:pt x="835" y="2423"/>
                    <a:pt x="974" y="2324"/>
                  </a:cubicBezTo>
                  <a:cubicBezTo>
                    <a:pt x="1261" y="2115"/>
                    <a:pt x="1530" y="1887"/>
                    <a:pt x="1797" y="1668"/>
                  </a:cubicBezTo>
                  <a:cubicBezTo>
                    <a:pt x="2056" y="1420"/>
                    <a:pt x="2314" y="1192"/>
                    <a:pt x="2552" y="923"/>
                  </a:cubicBezTo>
                  <a:cubicBezTo>
                    <a:pt x="2790" y="675"/>
                    <a:pt x="3019" y="407"/>
                    <a:pt x="3227" y="129"/>
                  </a:cubicBezTo>
                  <a:lnTo>
                    <a:pt x="30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32"/>
            <p:cNvSpPr/>
            <p:nvPr/>
          </p:nvSpPr>
          <p:spPr>
            <a:xfrm>
              <a:off x="2676875" y="1487325"/>
              <a:ext cx="30800" cy="28050"/>
            </a:xfrm>
            <a:custGeom>
              <a:avLst/>
              <a:gdLst/>
              <a:ahLst/>
              <a:cxnLst/>
              <a:rect l="l" t="t" r="r" b="b"/>
              <a:pathLst>
                <a:path w="1232" h="1122" extrusionOk="0">
                  <a:moveTo>
                    <a:pt x="983" y="0"/>
                  </a:moveTo>
                  <a:cubicBezTo>
                    <a:pt x="953" y="20"/>
                    <a:pt x="953" y="69"/>
                    <a:pt x="923" y="109"/>
                  </a:cubicBezTo>
                  <a:cubicBezTo>
                    <a:pt x="884" y="159"/>
                    <a:pt x="854" y="199"/>
                    <a:pt x="814" y="248"/>
                  </a:cubicBezTo>
                  <a:cubicBezTo>
                    <a:pt x="735" y="338"/>
                    <a:pt x="656" y="417"/>
                    <a:pt x="566" y="506"/>
                  </a:cubicBezTo>
                  <a:cubicBezTo>
                    <a:pt x="467" y="596"/>
                    <a:pt x="378" y="665"/>
                    <a:pt x="288" y="735"/>
                  </a:cubicBezTo>
                  <a:cubicBezTo>
                    <a:pt x="239" y="765"/>
                    <a:pt x="189" y="784"/>
                    <a:pt x="139" y="815"/>
                  </a:cubicBezTo>
                  <a:cubicBezTo>
                    <a:pt x="89" y="834"/>
                    <a:pt x="40" y="844"/>
                    <a:pt x="0" y="854"/>
                  </a:cubicBezTo>
                  <a:lnTo>
                    <a:pt x="60" y="1122"/>
                  </a:lnTo>
                  <a:cubicBezTo>
                    <a:pt x="119" y="1082"/>
                    <a:pt x="179" y="1033"/>
                    <a:pt x="239" y="983"/>
                  </a:cubicBezTo>
                  <a:lnTo>
                    <a:pt x="378" y="844"/>
                  </a:lnTo>
                  <a:lnTo>
                    <a:pt x="636" y="586"/>
                  </a:lnTo>
                  <a:cubicBezTo>
                    <a:pt x="725" y="506"/>
                    <a:pt x="824" y="427"/>
                    <a:pt x="923" y="358"/>
                  </a:cubicBezTo>
                  <a:cubicBezTo>
                    <a:pt x="973" y="308"/>
                    <a:pt x="1023" y="268"/>
                    <a:pt x="1073" y="228"/>
                  </a:cubicBezTo>
                  <a:cubicBezTo>
                    <a:pt x="1122" y="189"/>
                    <a:pt x="1192" y="129"/>
                    <a:pt x="1231" y="69"/>
                  </a:cubicBezTo>
                  <a:lnTo>
                    <a:pt x="9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32"/>
            <p:cNvSpPr/>
            <p:nvPr/>
          </p:nvSpPr>
          <p:spPr>
            <a:xfrm>
              <a:off x="2585750" y="1384300"/>
              <a:ext cx="43975" cy="47950"/>
            </a:xfrm>
            <a:custGeom>
              <a:avLst/>
              <a:gdLst/>
              <a:ahLst/>
              <a:cxnLst/>
              <a:rect l="l" t="t" r="r" b="b"/>
              <a:pathLst>
                <a:path w="1759" h="1918" extrusionOk="0">
                  <a:moveTo>
                    <a:pt x="1011" y="313"/>
                  </a:moveTo>
                  <a:cubicBezTo>
                    <a:pt x="1071" y="428"/>
                    <a:pt x="1129" y="542"/>
                    <a:pt x="1183" y="656"/>
                  </a:cubicBezTo>
                  <a:lnTo>
                    <a:pt x="1322" y="954"/>
                  </a:lnTo>
                  <a:lnTo>
                    <a:pt x="1431" y="1262"/>
                  </a:lnTo>
                  <a:lnTo>
                    <a:pt x="1540" y="1580"/>
                  </a:lnTo>
                  <a:lnTo>
                    <a:pt x="1580" y="1688"/>
                  </a:lnTo>
                  <a:lnTo>
                    <a:pt x="1590" y="1738"/>
                  </a:lnTo>
                  <a:lnTo>
                    <a:pt x="1600" y="1758"/>
                  </a:lnTo>
                  <a:lnTo>
                    <a:pt x="1580" y="1758"/>
                  </a:lnTo>
                  <a:lnTo>
                    <a:pt x="1490" y="1728"/>
                  </a:lnTo>
                  <a:lnTo>
                    <a:pt x="1421" y="1708"/>
                  </a:lnTo>
                  <a:cubicBezTo>
                    <a:pt x="1401" y="1699"/>
                    <a:pt x="1371" y="1679"/>
                    <a:pt x="1351" y="1668"/>
                  </a:cubicBezTo>
                  <a:cubicBezTo>
                    <a:pt x="1252" y="1619"/>
                    <a:pt x="1163" y="1560"/>
                    <a:pt x="1064" y="1510"/>
                  </a:cubicBezTo>
                  <a:cubicBezTo>
                    <a:pt x="865" y="1390"/>
                    <a:pt x="667" y="1311"/>
                    <a:pt x="477" y="1202"/>
                  </a:cubicBezTo>
                  <a:lnTo>
                    <a:pt x="239" y="1073"/>
                  </a:lnTo>
                  <a:cubicBezTo>
                    <a:pt x="239" y="1063"/>
                    <a:pt x="210" y="1053"/>
                    <a:pt x="219" y="1043"/>
                  </a:cubicBezTo>
                  <a:lnTo>
                    <a:pt x="250" y="1024"/>
                  </a:lnTo>
                  <a:lnTo>
                    <a:pt x="329" y="964"/>
                  </a:lnTo>
                  <a:cubicBezTo>
                    <a:pt x="571" y="762"/>
                    <a:pt x="812" y="554"/>
                    <a:pt x="1011" y="313"/>
                  </a:cubicBezTo>
                  <a:close/>
                  <a:moveTo>
                    <a:pt x="954" y="0"/>
                  </a:moveTo>
                  <a:cubicBezTo>
                    <a:pt x="938" y="30"/>
                    <a:pt x="921" y="58"/>
                    <a:pt x="903" y="87"/>
                  </a:cubicBezTo>
                  <a:lnTo>
                    <a:pt x="903" y="87"/>
                  </a:lnTo>
                  <a:lnTo>
                    <a:pt x="895" y="90"/>
                  </a:lnTo>
                  <a:cubicBezTo>
                    <a:pt x="895" y="92"/>
                    <a:pt x="896" y="94"/>
                    <a:pt x="897" y="95"/>
                  </a:cubicBezTo>
                  <a:lnTo>
                    <a:pt x="897" y="95"/>
                  </a:lnTo>
                  <a:cubicBezTo>
                    <a:pt x="721" y="374"/>
                    <a:pt x="481" y="622"/>
                    <a:pt x="239" y="854"/>
                  </a:cubicBezTo>
                  <a:lnTo>
                    <a:pt x="91" y="984"/>
                  </a:lnTo>
                  <a:lnTo>
                    <a:pt x="11" y="1053"/>
                  </a:lnTo>
                  <a:lnTo>
                    <a:pt x="1" y="1063"/>
                  </a:lnTo>
                  <a:lnTo>
                    <a:pt x="11" y="1063"/>
                  </a:lnTo>
                  <a:lnTo>
                    <a:pt x="41" y="1083"/>
                  </a:lnTo>
                  <a:lnTo>
                    <a:pt x="91" y="1112"/>
                  </a:lnTo>
                  <a:lnTo>
                    <a:pt x="428" y="1291"/>
                  </a:lnTo>
                  <a:cubicBezTo>
                    <a:pt x="627" y="1401"/>
                    <a:pt x="835" y="1490"/>
                    <a:pt x="1014" y="1599"/>
                  </a:cubicBezTo>
                  <a:cubicBezTo>
                    <a:pt x="1113" y="1649"/>
                    <a:pt x="1203" y="1708"/>
                    <a:pt x="1302" y="1768"/>
                  </a:cubicBezTo>
                  <a:cubicBezTo>
                    <a:pt x="1331" y="1778"/>
                    <a:pt x="1351" y="1788"/>
                    <a:pt x="1381" y="1808"/>
                  </a:cubicBezTo>
                  <a:lnTo>
                    <a:pt x="1470" y="1847"/>
                  </a:lnTo>
                  <a:cubicBezTo>
                    <a:pt x="1540" y="1867"/>
                    <a:pt x="1620" y="1887"/>
                    <a:pt x="1699" y="1907"/>
                  </a:cubicBezTo>
                  <a:lnTo>
                    <a:pt x="1759" y="1917"/>
                  </a:lnTo>
                  <a:cubicBezTo>
                    <a:pt x="1748" y="1897"/>
                    <a:pt x="1748" y="1877"/>
                    <a:pt x="1739" y="1858"/>
                  </a:cubicBezTo>
                  <a:lnTo>
                    <a:pt x="1719" y="1748"/>
                  </a:lnTo>
                  <a:lnTo>
                    <a:pt x="1659" y="1540"/>
                  </a:lnTo>
                  <a:lnTo>
                    <a:pt x="1570" y="1222"/>
                  </a:lnTo>
                  <a:lnTo>
                    <a:pt x="1470" y="914"/>
                  </a:lnTo>
                  <a:cubicBezTo>
                    <a:pt x="1470" y="914"/>
                    <a:pt x="1441" y="834"/>
                    <a:pt x="1421" y="755"/>
                  </a:cubicBezTo>
                  <a:cubicBezTo>
                    <a:pt x="1391" y="676"/>
                    <a:pt x="1362" y="606"/>
                    <a:pt x="1362" y="606"/>
                  </a:cubicBezTo>
                  <a:cubicBezTo>
                    <a:pt x="1282" y="398"/>
                    <a:pt x="1192" y="199"/>
                    <a:pt x="1113" y="0"/>
                  </a:cubicBezTo>
                  <a:lnTo>
                    <a:pt x="1011" y="42"/>
                  </a:lnTo>
                  <a:lnTo>
                    <a:pt x="95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32"/>
            <p:cNvSpPr/>
            <p:nvPr/>
          </p:nvSpPr>
          <p:spPr>
            <a:xfrm>
              <a:off x="2530150" y="1470450"/>
              <a:ext cx="39500" cy="114200"/>
            </a:xfrm>
            <a:custGeom>
              <a:avLst/>
              <a:gdLst/>
              <a:ahLst/>
              <a:cxnLst/>
              <a:rect l="l" t="t" r="r" b="b"/>
              <a:pathLst>
                <a:path w="1580" h="4568" extrusionOk="0">
                  <a:moveTo>
                    <a:pt x="1470" y="0"/>
                  </a:moveTo>
                  <a:cubicBezTo>
                    <a:pt x="1093" y="228"/>
                    <a:pt x="696" y="417"/>
                    <a:pt x="299" y="605"/>
                  </a:cubicBezTo>
                  <a:lnTo>
                    <a:pt x="239" y="625"/>
                  </a:lnTo>
                  <a:cubicBezTo>
                    <a:pt x="210" y="645"/>
                    <a:pt x="179" y="656"/>
                    <a:pt x="179" y="656"/>
                  </a:cubicBezTo>
                  <a:cubicBezTo>
                    <a:pt x="170" y="665"/>
                    <a:pt x="140" y="665"/>
                    <a:pt x="130" y="675"/>
                  </a:cubicBezTo>
                  <a:lnTo>
                    <a:pt x="140" y="744"/>
                  </a:lnTo>
                  <a:lnTo>
                    <a:pt x="179" y="934"/>
                  </a:lnTo>
                  <a:lnTo>
                    <a:pt x="239" y="1251"/>
                  </a:lnTo>
                  <a:lnTo>
                    <a:pt x="289" y="1579"/>
                  </a:lnTo>
                  <a:cubicBezTo>
                    <a:pt x="309" y="1688"/>
                    <a:pt x="309" y="1797"/>
                    <a:pt x="318" y="1907"/>
                  </a:cubicBezTo>
                  <a:lnTo>
                    <a:pt x="318" y="2234"/>
                  </a:lnTo>
                  <a:cubicBezTo>
                    <a:pt x="329" y="2403"/>
                    <a:pt x="329" y="2571"/>
                    <a:pt x="329" y="2571"/>
                  </a:cubicBezTo>
                  <a:cubicBezTo>
                    <a:pt x="318" y="2790"/>
                    <a:pt x="289" y="3019"/>
                    <a:pt x="269" y="3237"/>
                  </a:cubicBezTo>
                  <a:cubicBezTo>
                    <a:pt x="219" y="3674"/>
                    <a:pt x="110" y="4131"/>
                    <a:pt x="1" y="4568"/>
                  </a:cubicBezTo>
                  <a:lnTo>
                    <a:pt x="318" y="4568"/>
                  </a:lnTo>
                  <a:cubicBezTo>
                    <a:pt x="369" y="4120"/>
                    <a:pt x="428" y="3674"/>
                    <a:pt x="438" y="3227"/>
                  </a:cubicBezTo>
                  <a:cubicBezTo>
                    <a:pt x="448" y="3008"/>
                    <a:pt x="448" y="2780"/>
                    <a:pt x="458" y="2562"/>
                  </a:cubicBezTo>
                  <a:cubicBezTo>
                    <a:pt x="458" y="2562"/>
                    <a:pt x="448" y="2393"/>
                    <a:pt x="448" y="2224"/>
                  </a:cubicBezTo>
                  <a:cubicBezTo>
                    <a:pt x="438" y="2055"/>
                    <a:pt x="428" y="1896"/>
                    <a:pt x="428" y="1896"/>
                  </a:cubicBezTo>
                  <a:cubicBezTo>
                    <a:pt x="418" y="1777"/>
                    <a:pt x="418" y="1668"/>
                    <a:pt x="398" y="1559"/>
                  </a:cubicBezTo>
                  <a:lnTo>
                    <a:pt x="358" y="1231"/>
                  </a:lnTo>
                  <a:lnTo>
                    <a:pt x="299" y="903"/>
                  </a:lnTo>
                  <a:lnTo>
                    <a:pt x="279" y="775"/>
                  </a:lnTo>
                  <a:lnTo>
                    <a:pt x="279" y="755"/>
                  </a:lnTo>
                  <a:lnTo>
                    <a:pt x="299" y="755"/>
                  </a:lnTo>
                  <a:lnTo>
                    <a:pt x="338" y="735"/>
                  </a:lnTo>
                  <a:cubicBezTo>
                    <a:pt x="766" y="576"/>
                    <a:pt x="1183" y="417"/>
                    <a:pt x="1580" y="208"/>
                  </a:cubicBezTo>
                  <a:lnTo>
                    <a:pt x="14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32"/>
            <p:cNvSpPr/>
            <p:nvPr/>
          </p:nvSpPr>
          <p:spPr>
            <a:xfrm>
              <a:off x="2424175" y="1499975"/>
              <a:ext cx="79450" cy="93350"/>
            </a:xfrm>
            <a:custGeom>
              <a:avLst/>
              <a:gdLst/>
              <a:ahLst/>
              <a:cxnLst/>
              <a:rect l="l" t="t" r="r" b="b"/>
              <a:pathLst>
                <a:path w="3178" h="3734" extrusionOk="0">
                  <a:moveTo>
                    <a:pt x="20" y="0"/>
                  </a:moveTo>
                  <a:lnTo>
                    <a:pt x="0" y="229"/>
                  </a:lnTo>
                  <a:cubicBezTo>
                    <a:pt x="228" y="239"/>
                    <a:pt x="447" y="249"/>
                    <a:pt x="676" y="249"/>
                  </a:cubicBezTo>
                  <a:cubicBezTo>
                    <a:pt x="894" y="239"/>
                    <a:pt x="1122" y="239"/>
                    <a:pt x="1340" y="219"/>
                  </a:cubicBezTo>
                  <a:lnTo>
                    <a:pt x="1391" y="219"/>
                  </a:lnTo>
                  <a:cubicBezTo>
                    <a:pt x="1397" y="219"/>
                    <a:pt x="1399" y="215"/>
                    <a:pt x="1403" y="215"/>
                  </a:cubicBezTo>
                  <a:cubicBezTo>
                    <a:pt x="1405" y="215"/>
                    <a:pt x="1407" y="216"/>
                    <a:pt x="1410" y="219"/>
                  </a:cubicBezTo>
                  <a:lnTo>
                    <a:pt x="1410" y="229"/>
                  </a:lnTo>
                  <a:lnTo>
                    <a:pt x="1450" y="358"/>
                  </a:lnTo>
                  <a:lnTo>
                    <a:pt x="1530" y="686"/>
                  </a:lnTo>
                  <a:lnTo>
                    <a:pt x="1618" y="1004"/>
                  </a:lnTo>
                  <a:cubicBezTo>
                    <a:pt x="1638" y="1112"/>
                    <a:pt x="1688" y="1212"/>
                    <a:pt x="1728" y="1321"/>
                  </a:cubicBezTo>
                  <a:cubicBezTo>
                    <a:pt x="1728" y="1321"/>
                    <a:pt x="1777" y="1480"/>
                    <a:pt x="1837" y="1629"/>
                  </a:cubicBezTo>
                  <a:lnTo>
                    <a:pt x="1956" y="1946"/>
                  </a:lnTo>
                  <a:cubicBezTo>
                    <a:pt x="2055" y="2145"/>
                    <a:pt x="2145" y="2344"/>
                    <a:pt x="2244" y="2553"/>
                  </a:cubicBezTo>
                  <a:cubicBezTo>
                    <a:pt x="2433" y="2950"/>
                    <a:pt x="2661" y="3347"/>
                    <a:pt x="2880" y="3734"/>
                  </a:cubicBezTo>
                  <a:lnTo>
                    <a:pt x="3178" y="3605"/>
                  </a:lnTo>
                  <a:cubicBezTo>
                    <a:pt x="2900" y="3248"/>
                    <a:pt x="2622" y="2880"/>
                    <a:pt x="2403" y="2493"/>
                  </a:cubicBezTo>
                  <a:cubicBezTo>
                    <a:pt x="2294" y="2294"/>
                    <a:pt x="2185" y="2096"/>
                    <a:pt x="2086" y="1897"/>
                  </a:cubicBezTo>
                  <a:cubicBezTo>
                    <a:pt x="2086" y="1897"/>
                    <a:pt x="2016" y="1748"/>
                    <a:pt x="1956" y="1599"/>
                  </a:cubicBezTo>
                  <a:cubicBezTo>
                    <a:pt x="1897" y="1440"/>
                    <a:pt x="1827" y="1291"/>
                    <a:pt x="1827" y="1291"/>
                  </a:cubicBezTo>
                  <a:cubicBezTo>
                    <a:pt x="1797" y="1182"/>
                    <a:pt x="1748" y="1083"/>
                    <a:pt x="1718" y="973"/>
                  </a:cubicBezTo>
                  <a:lnTo>
                    <a:pt x="1649" y="656"/>
                  </a:lnTo>
                  <a:lnTo>
                    <a:pt x="1569" y="338"/>
                  </a:lnTo>
                  <a:lnTo>
                    <a:pt x="1530" y="150"/>
                  </a:lnTo>
                  <a:lnTo>
                    <a:pt x="1510" y="90"/>
                  </a:lnTo>
                  <a:cubicBezTo>
                    <a:pt x="1504" y="80"/>
                    <a:pt x="1494" y="78"/>
                    <a:pt x="1484" y="78"/>
                  </a:cubicBezTo>
                  <a:cubicBezTo>
                    <a:pt x="1474" y="78"/>
                    <a:pt x="1465" y="80"/>
                    <a:pt x="1460" y="80"/>
                  </a:cubicBezTo>
                  <a:lnTo>
                    <a:pt x="1331" y="80"/>
                  </a:lnTo>
                  <a:cubicBezTo>
                    <a:pt x="1288" y="82"/>
                    <a:pt x="1245" y="83"/>
                    <a:pt x="1202" y="83"/>
                  </a:cubicBezTo>
                  <a:cubicBezTo>
                    <a:pt x="1027" y="83"/>
                    <a:pt x="851" y="68"/>
                    <a:pt x="676" y="60"/>
                  </a:cubicBezTo>
                  <a:cubicBezTo>
                    <a:pt x="447" y="50"/>
                    <a:pt x="228" y="20"/>
                    <a:pt x="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32"/>
            <p:cNvSpPr/>
            <p:nvPr/>
          </p:nvSpPr>
          <p:spPr>
            <a:xfrm>
              <a:off x="2427875" y="1414850"/>
              <a:ext cx="113725" cy="29050"/>
            </a:xfrm>
            <a:custGeom>
              <a:avLst/>
              <a:gdLst/>
              <a:ahLst/>
              <a:cxnLst/>
              <a:rect l="l" t="t" r="r" b="b"/>
              <a:pathLst>
                <a:path w="4549" h="1162" extrusionOk="0">
                  <a:moveTo>
                    <a:pt x="4440" y="0"/>
                  </a:moveTo>
                  <a:cubicBezTo>
                    <a:pt x="4112" y="188"/>
                    <a:pt x="3765" y="338"/>
                    <a:pt x="3407" y="486"/>
                  </a:cubicBezTo>
                  <a:cubicBezTo>
                    <a:pt x="3050" y="616"/>
                    <a:pt x="2682" y="725"/>
                    <a:pt x="2305" y="804"/>
                  </a:cubicBezTo>
                  <a:cubicBezTo>
                    <a:pt x="1927" y="874"/>
                    <a:pt x="1540" y="933"/>
                    <a:pt x="1153" y="933"/>
                  </a:cubicBezTo>
                  <a:cubicBezTo>
                    <a:pt x="1059" y="938"/>
                    <a:pt x="964" y="941"/>
                    <a:pt x="869" y="941"/>
                  </a:cubicBezTo>
                  <a:cubicBezTo>
                    <a:pt x="773" y="941"/>
                    <a:pt x="676" y="938"/>
                    <a:pt x="577" y="933"/>
                  </a:cubicBezTo>
                  <a:lnTo>
                    <a:pt x="438" y="933"/>
                  </a:lnTo>
                  <a:lnTo>
                    <a:pt x="299" y="914"/>
                  </a:lnTo>
                  <a:lnTo>
                    <a:pt x="150" y="914"/>
                  </a:lnTo>
                  <a:lnTo>
                    <a:pt x="11" y="903"/>
                  </a:lnTo>
                  <a:lnTo>
                    <a:pt x="1" y="1161"/>
                  </a:lnTo>
                  <a:lnTo>
                    <a:pt x="1" y="1161"/>
                  </a:lnTo>
                  <a:lnTo>
                    <a:pt x="150" y="1142"/>
                  </a:lnTo>
                  <a:cubicBezTo>
                    <a:pt x="200" y="1142"/>
                    <a:pt x="239" y="1132"/>
                    <a:pt x="289" y="1132"/>
                  </a:cubicBezTo>
                  <a:lnTo>
                    <a:pt x="438" y="1132"/>
                  </a:lnTo>
                  <a:cubicBezTo>
                    <a:pt x="508" y="1132"/>
                    <a:pt x="587" y="1122"/>
                    <a:pt x="587" y="1122"/>
                  </a:cubicBezTo>
                  <a:cubicBezTo>
                    <a:pt x="775" y="1112"/>
                    <a:pt x="974" y="1102"/>
                    <a:pt x="1163" y="1072"/>
                  </a:cubicBezTo>
                  <a:cubicBezTo>
                    <a:pt x="1550" y="1042"/>
                    <a:pt x="1938" y="983"/>
                    <a:pt x="2324" y="903"/>
                  </a:cubicBezTo>
                  <a:cubicBezTo>
                    <a:pt x="2702" y="824"/>
                    <a:pt x="3079" y="725"/>
                    <a:pt x="3456" y="616"/>
                  </a:cubicBezTo>
                  <a:cubicBezTo>
                    <a:pt x="3824" y="497"/>
                    <a:pt x="4191" y="377"/>
                    <a:pt x="4549" y="208"/>
                  </a:cubicBezTo>
                  <a:lnTo>
                    <a:pt x="44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9" name="Google Shape;13559;p32"/>
            <p:cNvSpPr/>
            <p:nvPr/>
          </p:nvSpPr>
          <p:spPr>
            <a:xfrm>
              <a:off x="2429150" y="1394225"/>
              <a:ext cx="102025" cy="26600"/>
            </a:xfrm>
            <a:custGeom>
              <a:avLst/>
              <a:gdLst/>
              <a:ahLst/>
              <a:cxnLst/>
              <a:rect l="l" t="t" r="r" b="b"/>
              <a:pathLst>
                <a:path w="4081" h="1064" extrusionOk="0">
                  <a:moveTo>
                    <a:pt x="3972" y="1"/>
                  </a:moveTo>
                  <a:cubicBezTo>
                    <a:pt x="3683" y="170"/>
                    <a:pt x="3366" y="309"/>
                    <a:pt x="3058" y="437"/>
                  </a:cubicBezTo>
                  <a:cubicBezTo>
                    <a:pt x="2730" y="567"/>
                    <a:pt x="2403" y="656"/>
                    <a:pt x="2065" y="726"/>
                  </a:cubicBezTo>
                  <a:cubicBezTo>
                    <a:pt x="1728" y="795"/>
                    <a:pt x="1380" y="835"/>
                    <a:pt x="1042" y="845"/>
                  </a:cubicBezTo>
                  <a:cubicBezTo>
                    <a:pt x="990" y="848"/>
                    <a:pt x="939" y="849"/>
                    <a:pt x="889" y="849"/>
                  </a:cubicBezTo>
                  <a:cubicBezTo>
                    <a:pt x="766" y="849"/>
                    <a:pt x="646" y="842"/>
                    <a:pt x="526" y="835"/>
                  </a:cubicBezTo>
                  <a:lnTo>
                    <a:pt x="397" y="835"/>
                  </a:lnTo>
                  <a:cubicBezTo>
                    <a:pt x="327" y="825"/>
                    <a:pt x="268" y="825"/>
                    <a:pt x="268" y="825"/>
                  </a:cubicBezTo>
                  <a:cubicBezTo>
                    <a:pt x="228" y="815"/>
                    <a:pt x="179" y="815"/>
                    <a:pt x="139" y="815"/>
                  </a:cubicBezTo>
                  <a:lnTo>
                    <a:pt x="20" y="815"/>
                  </a:lnTo>
                  <a:lnTo>
                    <a:pt x="0" y="1063"/>
                  </a:lnTo>
                  <a:lnTo>
                    <a:pt x="139" y="1053"/>
                  </a:lnTo>
                  <a:cubicBezTo>
                    <a:pt x="179" y="1044"/>
                    <a:pt x="218" y="1033"/>
                    <a:pt x="268" y="1033"/>
                  </a:cubicBezTo>
                  <a:lnTo>
                    <a:pt x="397" y="1033"/>
                  </a:lnTo>
                  <a:cubicBezTo>
                    <a:pt x="457" y="1033"/>
                    <a:pt x="526" y="1024"/>
                    <a:pt x="526" y="1024"/>
                  </a:cubicBezTo>
                  <a:cubicBezTo>
                    <a:pt x="705" y="1013"/>
                    <a:pt x="874" y="1004"/>
                    <a:pt x="1053" y="984"/>
                  </a:cubicBezTo>
                  <a:cubicBezTo>
                    <a:pt x="1400" y="954"/>
                    <a:pt x="1737" y="894"/>
                    <a:pt x="2085" y="825"/>
                  </a:cubicBezTo>
                  <a:cubicBezTo>
                    <a:pt x="2423" y="755"/>
                    <a:pt x="2760" y="676"/>
                    <a:pt x="3098" y="576"/>
                  </a:cubicBezTo>
                  <a:cubicBezTo>
                    <a:pt x="3435" y="468"/>
                    <a:pt x="3763" y="358"/>
                    <a:pt x="4080" y="209"/>
                  </a:cubicBezTo>
                  <a:lnTo>
                    <a:pt x="397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0" name="Google Shape;13560;p32"/>
            <p:cNvSpPr/>
            <p:nvPr/>
          </p:nvSpPr>
          <p:spPr>
            <a:xfrm>
              <a:off x="2498375" y="1581650"/>
              <a:ext cx="38750" cy="12925"/>
            </a:xfrm>
            <a:custGeom>
              <a:avLst/>
              <a:gdLst/>
              <a:ahLst/>
              <a:cxnLst/>
              <a:rect l="l" t="t" r="r" b="b"/>
              <a:pathLst>
                <a:path w="1550" h="517" extrusionOk="0">
                  <a:moveTo>
                    <a:pt x="1371" y="0"/>
                  </a:moveTo>
                  <a:cubicBezTo>
                    <a:pt x="1331" y="10"/>
                    <a:pt x="1311" y="50"/>
                    <a:pt x="1262" y="70"/>
                  </a:cubicBezTo>
                  <a:cubicBezTo>
                    <a:pt x="1212" y="100"/>
                    <a:pt x="1163" y="120"/>
                    <a:pt x="1103" y="139"/>
                  </a:cubicBezTo>
                  <a:cubicBezTo>
                    <a:pt x="994" y="179"/>
                    <a:pt x="875" y="209"/>
                    <a:pt x="755" y="239"/>
                  </a:cubicBezTo>
                  <a:cubicBezTo>
                    <a:pt x="627" y="268"/>
                    <a:pt x="517" y="288"/>
                    <a:pt x="398" y="298"/>
                  </a:cubicBezTo>
                  <a:cubicBezTo>
                    <a:pt x="338" y="298"/>
                    <a:pt x="279" y="288"/>
                    <a:pt x="230" y="288"/>
                  </a:cubicBezTo>
                  <a:cubicBezTo>
                    <a:pt x="180" y="278"/>
                    <a:pt x="140" y="268"/>
                    <a:pt x="91" y="259"/>
                  </a:cubicBezTo>
                  <a:lnTo>
                    <a:pt x="1" y="517"/>
                  </a:lnTo>
                  <a:cubicBezTo>
                    <a:pt x="80" y="506"/>
                    <a:pt x="160" y="497"/>
                    <a:pt x="230" y="487"/>
                  </a:cubicBezTo>
                  <a:lnTo>
                    <a:pt x="418" y="437"/>
                  </a:lnTo>
                  <a:cubicBezTo>
                    <a:pt x="547" y="407"/>
                    <a:pt x="666" y="367"/>
                    <a:pt x="786" y="338"/>
                  </a:cubicBezTo>
                  <a:cubicBezTo>
                    <a:pt x="894" y="318"/>
                    <a:pt x="1014" y="298"/>
                    <a:pt x="1143" y="278"/>
                  </a:cubicBezTo>
                  <a:cubicBezTo>
                    <a:pt x="1203" y="268"/>
                    <a:pt x="1272" y="268"/>
                    <a:pt x="1331" y="259"/>
                  </a:cubicBezTo>
                  <a:cubicBezTo>
                    <a:pt x="1401" y="239"/>
                    <a:pt x="1490" y="219"/>
                    <a:pt x="1550" y="189"/>
                  </a:cubicBezTo>
                  <a:lnTo>
                    <a:pt x="137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32"/>
            <p:cNvSpPr/>
            <p:nvPr/>
          </p:nvSpPr>
          <p:spPr>
            <a:xfrm>
              <a:off x="2470850" y="1446625"/>
              <a:ext cx="37250" cy="51650"/>
            </a:xfrm>
            <a:custGeom>
              <a:avLst/>
              <a:gdLst/>
              <a:ahLst/>
              <a:cxnLst/>
              <a:rect l="l" t="t" r="r" b="b"/>
              <a:pathLst>
                <a:path w="1490" h="2066" extrusionOk="0">
                  <a:moveTo>
                    <a:pt x="1248" y="302"/>
                  </a:moveTo>
                  <a:cubicBezTo>
                    <a:pt x="1241" y="432"/>
                    <a:pt x="1233" y="563"/>
                    <a:pt x="1221" y="695"/>
                  </a:cubicBezTo>
                  <a:lnTo>
                    <a:pt x="1192" y="1013"/>
                  </a:lnTo>
                  <a:lnTo>
                    <a:pt x="1132" y="1340"/>
                  </a:lnTo>
                  <a:lnTo>
                    <a:pt x="1072" y="1658"/>
                  </a:lnTo>
                  <a:lnTo>
                    <a:pt x="1042" y="1777"/>
                  </a:lnTo>
                  <a:lnTo>
                    <a:pt x="1033" y="1827"/>
                  </a:lnTo>
                  <a:lnTo>
                    <a:pt x="1033" y="1847"/>
                  </a:lnTo>
                  <a:lnTo>
                    <a:pt x="1013" y="1836"/>
                  </a:lnTo>
                  <a:lnTo>
                    <a:pt x="943" y="1767"/>
                  </a:lnTo>
                  <a:lnTo>
                    <a:pt x="903" y="1717"/>
                  </a:lnTo>
                  <a:cubicBezTo>
                    <a:pt x="894" y="1697"/>
                    <a:pt x="874" y="1668"/>
                    <a:pt x="864" y="1648"/>
                  </a:cubicBezTo>
                  <a:cubicBezTo>
                    <a:pt x="804" y="1558"/>
                    <a:pt x="744" y="1459"/>
                    <a:pt x="695" y="1360"/>
                  </a:cubicBezTo>
                  <a:cubicBezTo>
                    <a:pt x="576" y="1161"/>
                    <a:pt x="447" y="993"/>
                    <a:pt x="338" y="804"/>
                  </a:cubicBezTo>
                  <a:lnTo>
                    <a:pt x="208" y="576"/>
                  </a:lnTo>
                  <a:cubicBezTo>
                    <a:pt x="199" y="566"/>
                    <a:pt x="188" y="546"/>
                    <a:pt x="199" y="546"/>
                  </a:cubicBezTo>
                  <a:lnTo>
                    <a:pt x="228" y="536"/>
                  </a:lnTo>
                  <a:lnTo>
                    <a:pt x="327" y="526"/>
                  </a:lnTo>
                  <a:cubicBezTo>
                    <a:pt x="516" y="486"/>
                    <a:pt x="715" y="457"/>
                    <a:pt x="894" y="407"/>
                  </a:cubicBezTo>
                  <a:cubicBezTo>
                    <a:pt x="1018" y="382"/>
                    <a:pt x="1135" y="345"/>
                    <a:pt x="1248" y="302"/>
                  </a:cubicBezTo>
                  <a:close/>
                  <a:moveTo>
                    <a:pt x="1350" y="0"/>
                  </a:moveTo>
                  <a:cubicBezTo>
                    <a:pt x="1271" y="40"/>
                    <a:pt x="1192" y="89"/>
                    <a:pt x="1102" y="129"/>
                  </a:cubicBezTo>
                  <a:cubicBezTo>
                    <a:pt x="1022" y="168"/>
                    <a:pt x="933" y="199"/>
                    <a:pt x="844" y="228"/>
                  </a:cubicBezTo>
                  <a:cubicBezTo>
                    <a:pt x="675" y="298"/>
                    <a:pt x="486" y="338"/>
                    <a:pt x="308" y="387"/>
                  </a:cubicBezTo>
                  <a:lnTo>
                    <a:pt x="208" y="407"/>
                  </a:lnTo>
                  <a:cubicBezTo>
                    <a:pt x="169" y="417"/>
                    <a:pt x="119" y="427"/>
                    <a:pt x="119" y="427"/>
                  </a:cubicBezTo>
                  <a:lnTo>
                    <a:pt x="10" y="437"/>
                  </a:lnTo>
                  <a:lnTo>
                    <a:pt x="0" y="446"/>
                  </a:lnTo>
                  <a:lnTo>
                    <a:pt x="10" y="457"/>
                  </a:lnTo>
                  <a:lnTo>
                    <a:pt x="20" y="486"/>
                  </a:lnTo>
                  <a:lnTo>
                    <a:pt x="49" y="536"/>
                  </a:lnTo>
                  <a:lnTo>
                    <a:pt x="258" y="863"/>
                  </a:lnTo>
                  <a:cubicBezTo>
                    <a:pt x="367" y="1052"/>
                    <a:pt x="506" y="1231"/>
                    <a:pt x="605" y="1419"/>
                  </a:cubicBezTo>
                  <a:cubicBezTo>
                    <a:pt x="665" y="1509"/>
                    <a:pt x="715" y="1609"/>
                    <a:pt x="775" y="1708"/>
                  </a:cubicBezTo>
                  <a:cubicBezTo>
                    <a:pt x="784" y="1728"/>
                    <a:pt x="804" y="1757"/>
                    <a:pt x="824" y="1777"/>
                  </a:cubicBezTo>
                  <a:lnTo>
                    <a:pt x="883" y="1856"/>
                  </a:lnTo>
                  <a:cubicBezTo>
                    <a:pt x="933" y="1916"/>
                    <a:pt x="983" y="1976"/>
                    <a:pt x="1042" y="2026"/>
                  </a:cubicBezTo>
                  <a:lnTo>
                    <a:pt x="1092" y="2065"/>
                  </a:lnTo>
                  <a:cubicBezTo>
                    <a:pt x="1092" y="2045"/>
                    <a:pt x="1102" y="2026"/>
                    <a:pt x="1102" y="2006"/>
                  </a:cubicBezTo>
                  <a:lnTo>
                    <a:pt x="1142" y="1896"/>
                  </a:lnTo>
                  <a:lnTo>
                    <a:pt x="1192" y="1697"/>
                  </a:lnTo>
                  <a:lnTo>
                    <a:pt x="1271" y="1370"/>
                  </a:lnTo>
                  <a:lnTo>
                    <a:pt x="1311" y="1211"/>
                  </a:lnTo>
                  <a:lnTo>
                    <a:pt x="1350" y="1052"/>
                  </a:lnTo>
                  <a:lnTo>
                    <a:pt x="1400" y="724"/>
                  </a:lnTo>
                  <a:cubicBezTo>
                    <a:pt x="1439" y="506"/>
                    <a:pt x="1459" y="298"/>
                    <a:pt x="1489" y="79"/>
                  </a:cubicBezTo>
                  <a:lnTo>
                    <a:pt x="1380" y="65"/>
                  </a:lnTo>
                  <a:lnTo>
                    <a:pt x="1380" y="65"/>
                  </a:lnTo>
                  <a:lnTo>
                    <a:pt x="13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32"/>
            <p:cNvSpPr/>
            <p:nvPr/>
          </p:nvSpPr>
          <p:spPr>
            <a:xfrm>
              <a:off x="2335800" y="1497625"/>
              <a:ext cx="88900" cy="86775"/>
            </a:xfrm>
            <a:custGeom>
              <a:avLst/>
              <a:gdLst/>
              <a:ahLst/>
              <a:cxnLst/>
              <a:rect l="l" t="t" r="r" b="b"/>
              <a:pathLst>
                <a:path w="3556" h="3471" extrusionOk="0">
                  <a:moveTo>
                    <a:pt x="2071" y="1"/>
                  </a:moveTo>
                  <a:cubicBezTo>
                    <a:pt x="2065" y="1"/>
                    <a:pt x="2059" y="2"/>
                    <a:pt x="2056" y="5"/>
                  </a:cubicBezTo>
                  <a:lnTo>
                    <a:pt x="2036" y="65"/>
                  </a:lnTo>
                  <a:lnTo>
                    <a:pt x="1967" y="253"/>
                  </a:lnTo>
                  <a:lnTo>
                    <a:pt x="1857" y="561"/>
                  </a:lnTo>
                  <a:lnTo>
                    <a:pt x="1748" y="869"/>
                  </a:lnTo>
                  <a:cubicBezTo>
                    <a:pt x="1708" y="968"/>
                    <a:pt x="1649" y="1067"/>
                    <a:pt x="1599" y="1167"/>
                  </a:cubicBezTo>
                  <a:cubicBezTo>
                    <a:pt x="1599" y="1167"/>
                    <a:pt x="1519" y="1306"/>
                    <a:pt x="1440" y="1455"/>
                  </a:cubicBezTo>
                  <a:cubicBezTo>
                    <a:pt x="1361" y="1604"/>
                    <a:pt x="1281" y="1743"/>
                    <a:pt x="1281" y="1743"/>
                  </a:cubicBezTo>
                  <a:cubicBezTo>
                    <a:pt x="1162" y="1932"/>
                    <a:pt x="1023" y="2110"/>
                    <a:pt x="894" y="2289"/>
                  </a:cubicBezTo>
                  <a:cubicBezTo>
                    <a:pt x="636" y="2656"/>
                    <a:pt x="318" y="2984"/>
                    <a:pt x="1" y="3302"/>
                  </a:cubicBezTo>
                  <a:lnTo>
                    <a:pt x="279" y="3470"/>
                  </a:lnTo>
                  <a:cubicBezTo>
                    <a:pt x="537" y="3113"/>
                    <a:pt x="815" y="2746"/>
                    <a:pt x="1043" y="2369"/>
                  </a:cubicBezTo>
                  <a:cubicBezTo>
                    <a:pt x="1162" y="2179"/>
                    <a:pt x="1281" y="1991"/>
                    <a:pt x="1391" y="1802"/>
                  </a:cubicBezTo>
                  <a:lnTo>
                    <a:pt x="1550" y="1504"/>
                  </a:lnTo>
                  <a:cubicBezTo>
                    <a:pt x="1629" y="1356"/>
                    <a:pt x="1698" y="1206"/>
                    <a:pt x="1698" y="1206"/>
                  </a:cubicBezTo>
                  <a:cubicBezTo>
                    <a:pt x="1748" y="1107"/>
                    <a:pt x="1808" y="1008"/>
                    <a:pt x="1848" y="909"/>
                  </a:cubicBezTo>
                  <a:lnTo>
                    <a:pt x="1967" y="601"/>
                  </a:lnTo>
                  <a:lnTo>
                    <a:pt x="2086" y="293"/>
                  </a:lnTo>
                  <a:lnTo>
                    <a:pt x="2135" y="164"/>
                  </a:lnTo>
                  <a:lnTo>
                    <a:pt x="2145" y="144"/>
                  </a:lnTo>
                  <a:cubicBezTo>
                    <a:pt x="2145" y="144"/>
                    <a:pt x="2155" y="154"/>
                    <a:pt x="2165" y="154"/>
                  </a:cubicBezTo>
                  <a:lnTo>
                    <a:pt x="2205" y="154"/>
                  </a:lnTo>
                  <a:cubicBezTo>
                    <a:pt x="2423" y="204"/>
                    <a:pt x="2651" y="224"/>
                    <a:pt x="2870" y="264"/>
                  </a:cubicBezTo>
                  <a:cubicBezTo>
                    <a:pt x="3099" y="293"/>
                    <a:pt x="3317" y="303"/>
                    <a:pt x="3535" y="323"/>
                  </a:cubicBezTo>
                  <a:lnTo>
                    <a:pt x="3555" y="94"/>
                  </a:lnTo>
                  <a:cubicBezTo>
                    <a:pt x="3337" y="85"/>
                    <a:pt x="3118" y="94"/>
                    <a:pt x="2890" y="75"/>
                  </a:cubicBezTo>
                  <a:cubicBezTo>
                    <a:pt x="2671" y="55"/>
                    <a:pt x="2453" y="55"/>
                    <a:pt x="2234" y="25"/>
                  </a:cubicBezTo>
                  <a:lnTo>
                    <a:pt x="2115" y="5"/>
                  </a:lnTo>
                  <a:cubicBezTo>
                    <a:pt x="2102" y="5"/>
                    <a:pt x="2084" y="1"/>
                    <a:pt x="20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32"/>
            <p:cNvSpPr/>
            <p:nvPr/>
          </p:nvSpPr>
          <p:spPr>
            <a:xfrm>
              <a:off x="2283425" y="1454300"/>
              <a:ext cx="34525" cy="117675"/>
            </a:xfrm>
            <a:custGeom>
              <a:avLst/>
              <a:gdLst/>
              <a:ahLst/>
              <a:cxnLst/>
              <a:rect l="l" t="t" r="r" b="b"/>
              <a:pathLst>
                <a:path w="1381" h="4707" extrusionOk="0">
                  <a:moveTo>
                    <a:pt x="130" y="0"/>
                  </a:moveTo>
                  <a:lnTo>
                    <a:pt x="0" y="189"/>
                  </a:lnTo>
                  <a:cubicBezTo>
                    <a:pt x="368" y="437"/>
                    <a:pt x="765" y="656"/>
                    <a:pt x="1162" y="854"/>
                  </a:cubicBezTo>
                  <a:lnTo>
                    <a:pt x="1202" y="874"/>
                  </a:lnTo>
                  <a:cubicBezTo>
                    <a:pt x="1212" y="884"/>
                    <a:pt x="1222" y="884"/>
                    <a:pt x="1222" y="884"/>
                  </a:cubicBezTo>
                  <a:lnTo>
                    <a:pt x="1222" y="904"/>
                  </a:lnTo>
                  <a:lnTo>
                    <a:pt x="1182" y="1033"/>
                  </a:lnTo>
                  <a:lnTo>
                    <a:pt x="1092" y="1351"/>
                  </a:lnTo>
                  <a:lnTo>
                    <a:pt x="1003" y="1669"/>
                  </a:lnTo>
                  <a:cubicBezTo>
                    <a:pt x="973" y="1778"/>
                    <a:pt x="964" y="1887"/>
                    <a:pt x="944" y="1997"/>
                  </a:cubicBezTo>
                  <a:cubicBezTo>
                    <a:pt x="944" y="1997"/>
                    <a:pt x="914" y="2165"/>
                    <a:pt x="894" y="2324"/>
                  </a:cubicBezTo>
                  <a:cubicBezTo>
                    <a:pt x="864" y="2493"/>
                    <a:pt x="845" y="2652"/>
                    <a:pt x="845" y="2652"/>
                  </a:cubicBezTo>
                  <a:cubicBezTo>
                    <a:pt x="814" y="2880"/>
                    <a:pt x="795" y="3098"/>
                    <a:pt x="785" y="3327"/>
                  </a:cubicBezTo>
                  <a:cubicBezTo>
                    <a:pt x="745" y="3773"/>
                    <a:pt x="755" y="4221"/>
                    <a:pt x="745" y="4667"/>
                  </a:cubicBezTo>
                  <a:lnTo>
                    <a:pt x="904" y="4687"/>
                  </a:lnTo>
                  <a:lnTo>
                    <a:pt x="1063" y="4707"/>
                  </a:lnTo>
                  <a:cubicBezTo>
                    <a:pt x="1003" y="4250"/>
                    <a:pt x="944" y="3793"/>
                    <a:pt x="953" y="3347"/>
                  </a:cubicBezTo>
                  <a:cubicBezTo>
                    <a:pt x="944" y="3128"/>
                    <a:pt x="953" y="2910"/>
                    <a:pt x="964" y="2681"/>
                  </a:cubicBezTo>
                  <a:cubicBezTo>
                    <a:pt x="964" y="2681"/>
                    <a:pt x="984" y="2513"/>
                    <a:pt x="1013" y="2354"/>
                  </a:cubicBezTo>
                  <a:cubicBezTo>
                    <a:pt x="1033" y="2185"/>
                    <a:pt x="1053" y="2026"/>
                    <a:pt x="1053" y="2026"/>
                  </a:cubicBezTo>
                  <a:cubicBezTo>
                    <a:pt x="1073" y="1917"/>
                    <a:pt x="1083" y="1808"/>
                    <a:pt x="1112" y="1699"/>
                  </a:cubicBezTo>
                  <a:lnTo>
                    <a:pt x="1212" y="1381"/>
                  </a:lnTo>
                  <a:lnTo>
                    <a:pt x="1301" y="1073"/>
                  </a:lnTo>
                  <a:lnTo>
                    <a:pt x="1361" y="884"/>
                  </a:lnTo>
                  <a:lnTo>
                    <a:pt x="1381" y="825"/>
                  </a:lnTo>
                  <a:cubicBezTo>
                    <a:pt x="1381" y="805"/>
                    <a:pt x="1341" y="805"/>
                    <a:pt x="1331" y="795"/>
                  </a:cubicBezTo>
                  <a:cubicBezTo>
                    <a:pt x="1331" y="795"/>
                    <a:pt x="1301" y="775"/>
                    <a:pt x="1282" y="765"/>
                  </a:cubicBezTo>
                  <a:cubicBezTo>
                    <a:pt x="1251" y="745"/>
                    <a:pt x="1222" y="735"/>
                    <a:pt x="1222" y="735"/>
                  </a:cubicBezTo>
                  <a:cubicBezTo>
                    <a:pt x="845" y="507"/>
                    <a:pt x="477" y="269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32"/>
            <p:cNvSpPr/>
            <p:nvPr/>
          </p:nvSpPr>
          <p:spPr>
            <a:xfrm>
              <a:off x="2317425" y="1401925"/>
              <a:ext cx="110750" cy="41725"/>
            </a:xfrm>
            <a:custGeom>
              <a:avLst/>
              <a:gdLst/>
              <a:ahLst/>
              <a:cxnLst/>
              <a:rect l="l" t="t" r="r" b="b"/>
              <a:pathLst>
                <a:path w="4430" h="1669" extrusionOk="0">
                  <a:moveTo>
                    <a:pt x="140" y="1"/>
                  </a:moveTo>
                  <a:lnTo>
                    <a:pt x="1" y="219"/>
                  </a:lnTo>
                  <a:lnTo>
                    <a:pt x="140" y="279"/>
                  </a:lnTo>
                  <a:cubicBezTo>
                    <a:pt x="180" y="299"/>
                    <a:pt x="229" y="319"/>
                    <a:pt x="269" y="348"/>
                  </a:cubicBezTo>
                  <a:lnTo>
                    <a:pt x="527" y="477"/>
                  </a:lnTo>
                  <a:cubicBezTo>
                    <a:pt x="696" y="566"/>
                    <a:pt x="875" y="646"/>
                    <a:pt x="1053" y="725"/>
                  </a:cubicBezTo>
                  <a:cubicBezTo>
                    <a:pt x="1411" y="884"/>
                    <a:pt x="1768" y="1033"/>
                    <a:pt x="2135" y="1153"/>
                  </a:cubicBezTo>
                  <a:cubicBezTo>
                    <a:pt x="2513" y="1272"/>
                    <a:pt x="2880" y="1391"/>
                    <a:pt x="3267" y="1470"/>
                  </a:cubicBezTo>
                  <a:cubicBezTo>
                    <a:pt x="3645" y="1570"/>
                    <a:pt x="4032" y="1619"/>
                    <a:pt x="4419" y="1669"/>
                  </a:cubicBezTo>
                  <a:lnTo>
                    <a:pt x="4429" y="1431"/>
                  </a:lnTo>
                  <a:cubicBezTo>
                    <a:pt x="4052" y="1411"/>
                    <a:pt x="3664" y="1400"/>
                    <a:pt x="3287" y="1331"/>
                  </a:cubicBezTo>
                  <a:cubicBezTo>
                    <a:pt x="2910" y="1272"/>
                    <a:pt x="2532" y="1182"/>
                    <a:pt x="2165" y="1063"/>
                  </a:cubicBezTo>
                  <a:cubicBezTo>
                    <a:pt x="1808" y="934"/>
                    <a:pt x="1451" y="785"/>
                    <a:pt x="1113" y="606"/>
                  </a:cubicBezTo>
                  <a:cubicBezTo>
                    <a:pt x="944" y="507"/>
                    <a:pt x="775" y="418"/>
                    <a:pt x="617" y="319"/>
                  </a:cubicBezTo>
                  <a:lnTo>
                    <a:pt x="378" y="160"/>
                  </a:lnTo>
                  <a:cubicBezTo>
                    <a:pt x="339" y="129"/>
                    <a:pt x="299" y="100"/>
                    <a:pt x="259" y="80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32"/>
            <p:cNvSpPr/>
            <p:nvPr/>
          </p:nvSpPr>
          <p:spPr>
            <a:xfrm>
              <a:off x="2330075" y="1382800"/>
              <a:ext cx="99325" cy="37775"/>
            </a:xfrm>
            <a:custGeom>
              <a:avLst/>
              <a:gdLst/>
              <a:ahLst/>
              <a:cxnLst/>
              <a:rect l="l" t="t" r="r" b="b"/>
              <a:pathLst>
                <a:path w="3973" h="1511" extrusionOk="0">
                  <a:moveTo>
                    <a:pt x="140" y="1"/>
                  </a:moveTo>
                  <a:lnTo>
                    <a:pt x="1" y="210"/>
                  </a:lnTo>
                  <a:lnTo>
                    <a:pt x="130" y="269"/>
                  </a:lnTo>
                  <a:cubicBezTo>
                    <a:pt x="170" y="289"/>
                    <a:pt x="200" y="309"/>
                    <a:pt x="239" y="319"/>
                  </a:cubicBezTo>
                  <a:lnTo>
                    <a:pt x="478" y="438"/>
                  </a:lnTo>
                  <a:cubicBezTo>
                    <a:pt x="627" y="517"/>
                    <a:pt x="786" y="597"/>
                    <a:pt x="945" y="666"/>
                  </a:cubicBezTo>
                  <a:cubicBezTo>
                    <a:pt x="1262" y="805"/>
                    <a:pt x="1590" y="934"/>
                    <a:pt x="1918" y="1044"/>
                  </a:cubicBezTo>
                  <a:cubicBezTo>
                    <a:pt x="2255" y="1153"/>
                    <a:pt x="2582" y="1252"/>
                    <a:pt x="2930" y="1331"/>
                  </a:cubicBezTo>
                  <a:cubicBezTo>
                    <a:pt x="3268" y="1421"/>
                    <a:pt x="3615" y="1461"/>
                    <a:pt x="3963" y="1510"/>
                  </a:cubicBezTo>
                  <a:lnTo>
                    <a:pt x="3973" y="1282"/>
                  </a:lnTo>
                  <a:cubicBezTo>
                    <a:pt x="3635" y="1262"/>
                    <a:pt x="3297" y="1252"/>
                    <a:pt x="2960" y="1192"/>
                  </a:cubicBezTo>
                  <a:cubicBezTo>
                    <a:pt x="2613" y="1143"/>
                    <a:pt x="2275" y="1053"/>
                    <a:pt x="1947" y="944"/>
                  </a:cubicBezTo>
                  <a:cubicBezTo>
                    <a:pt x="1629" y="835"/>
                    <a:pt x="1312" y="696"/>
                    <a:pt x="1004" y="537"/>
                  </a:cubicBezTo>
                  <a:cubicBezTo>
                    <a:pt x="855" y="458"/>
                    <a:pt x="706" y="369"/>
                    <a:pt x="567" y="279"/>
                  </a:cubicBezTo>
                  <a:lnTo>
                    <a:pt x="358" y="140"/>
                  </a:lnTo>
                  <a:cubicBezTo>
                    <a:pt x="319" y="110"/>
                    <a:pt x="279" y="91"/>
                    <a:pt x="239" y="71"/>
                  </a:cubicBezTo>
                  <a:lnTo>
                    <a:pt x="1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32"/>
            <p:cNvSpPr/>
            <p:nvPr/>
          </p:nvSpPr>
          <p:spPr>
            <a:xfrm>
              <a:off x="2303275" y="1568750"/>
              <a:ext cx="37750" cy="16625"/>
            </a:xfrm>
            <a:custGeom>
              <a:avLst/>
              <a:gdLst/>
              <a:ahLst/>
              <a:cxnLst/>
              <a:rect l="l" t="t" r="r" b="b"/>
              <a:pathLst>
                <a:path w="1510" h="665" extrusionOk="0">
                  <a:moveTo>
                    <a:pt x="209" y="0"/>
                  </a:moveTo>
                  <a:lnTo>
                    <a:pt x="1" y="179"/>
                  </a:lnTo>
                  <a:cubicBezTo>
                    <a:pt x="80" y="208"/>
                    <a:pt x="140" y="248"/>
                    <a:pt x="209" y="268"/>
                  </a:cubicBezTo>
                  <a:lnTo>
                    <a:pt x="398" y="318"/>
                  </a:lnTo>
                  <a:cubicBezTo>
                    <a:pt x="527" y="347"/>
                    <a:pt x="646" y="377"/>
                    <a:pt x="766" y="417"/>
                  </a:cubicBezTo>
                  <a:cubicBezTo>
                    <a:pt x="874" y="457"/>
                    <a:pt x="993" y="497"/>
                    <a:pt x="1103" y="546"/>
                  </a:cubicBezTo>
                  <a:cubicBezTo>
                    <a:pt x="1163" y="566"/>
                    <a:pt x="1222" y="586"/>
                    <a:pt x="1291" y="616"/>
                  </a:cubicBezTo>
                  <a:cubicBezTo>
                    <a:pt x="1351" y="636"/>
                    <a:pt x="1441" y="665"/>
                    <a:pt x="1510" y="665"/>
                  </a:cubicBezTo>
                  <a:lnTo>
                    <a:pt x="1450" y="417"/>
                  </a:lnTo>
                  <a:cubicBezTo>
                    <a:pt x="1442" y="415"/>
                    <a:pt x="1433" y="414"/>
                    <a:pt x="1424" y="414"/>
                  </a:cubicBezTo>
                  <a:cubicBezTo>
                    <a:pt x="1401" y="414"/>
                    <a:pt x="1377" y="420"/>
                    <a:pt x="1351" y="420"/>
                  </a:cubicBezTo>
                  <a:cubicBezTo>
                    <a:pt x="1341" y="420"/>
                    <a:pt x="1332" y="419"/>
                    <a:pt x="1322" y="417"/>
                  </a:cubicBezTo>
                  <a:cubicBezTo>
                    <a:pt x="1262" y="417"/>
                    <a:pt x="1202" y="407"/>
                    <a:pt x="1143" y="397"/>
                  </a:cubicBezTo>
                  <a:cubicBezTo>
                    <a:pt x="1033" y="377"/>
                    <a:pt x="914" y="347"/>
                    <a:pt x="795" y="308"/>
                  </a:cubicBezTo>
                  <a:cubicBezTo>
                    <a:pt x="676" y="268"/>
                    <a:pt x="557" y="228"/>
                    <a:pt x="457" y="179"/>
                  </a:cubicBezTo>
                  <a:cubicBezTo>
                    <a:pt x="408" y="159"/>
                    <a:pt x="358" y="129"/>
                    <a:pt x="309" y="99"/>
                  </a:cubicBezTo>
                  <a:lnTo>
                    <a:pt x="2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32"/>
            <p:cNvSpPr/>
            <p:nvPr/>
          </p:nvSpPr>
          <p:spPr>
            <a:xfrm>
              <a:off x="2347725" y="1440900"/>
              <a:ext cx="36750" cy="48425"/>
            </a:xfrm>
            <a:custGeom>
              <a:avLst/>
              <a:gdLst/>
              <a:ahLst/>
              <a:cxnLst/>
              <a:rect l="l" t="t" r="r" b="b"/>
              <a:pathLst>
                <a:path w="1470" h="1937" extrusionOk="0">
                  <a:moveTo>
                    <a:pt x="119" y="179"/>
                  </a:moveTo>
                  <a:lnTo>
                    <a:pt x="149" y="189"/>
                  </a:lnTo>
                  <a:lnTo>
                    <a:pt x="248" y="229"/>
                  </a:lnTo>
                  <a:cubicBezTo>
                    <a:pt x="427" y="298"/>
                    <a:pt x="606" y="358"/>
                    <a:pt x="795" y="417"/>
                  </a:cubicBezTo>
                  <a:cubicBezTo>
                    <a:pt x="913" y="442"/>
                    <a:pt x="1032" y="475"/>
                    <a:pt x="1154" y="499"/>
                  </a:cubicBezTo>
                  <a:lnTo>
                    <a:pt x="1154" y="499"/>
                  </a:lnTo>
                  <a:cubicBezTo>
                    <a:pt x="1083" y="607"/>
                    <a:pt x="1012" y="716"/>
                    <a:pt x="934" y="825"/>
                  </a:cubicBezTo>
                  <a:lnTo>
                    <a:pt x="745" y="1092"/>
                  </a:lnTo>
                  <a:lnTo>
                    <a:pt x="536" y="1341"/>
                  </a:lnTo>
                  <a:cubicBezTo>
                    <a:pt x="536" y="1341"/>
                    <a:pt x="486" y="1401"/>
                    <a:pt x="427" y="1470"/>
                  </a:cubicBezTo>
                  <a:cubicBezTo>
                    <a:pt x="378" y="1529"/>
                    <a:pt x="318" y="1589"/>
                    <a:pt x="318" y="1589"/>
                  </a:cubicBezTo>
                  <a:lnTo>
                    <a:pt x="239" y="1679"/>
                  </a:lnTo>
                  <a:lnTo>
                    <a:pt x="208" y="1708"/>
                  </a:lnTo>
                  <a:lnTo>
                    <a:pt x="189" y="1728"/>
                  </a:lnTo>
                  <a:lnTo>
                    <a:pt x="189" y="1708"/>
                  </a:lnTo>
                  <a:cubicBezTo>
                    <a:pt x="169" y="1679"/>
                    <a:pt x="169" y="1648"/>
                    <a:pt x="159" y="1619"/>
                  </a:cubicBezTo>
                  <a:lnTo>
                    <a:pt x="149" y="1549"/>
                  </a:lnTo>
                  <a:lnTo>
                    <a:pt x="149" y="1470"/>
                  </a:lnTo>
                  <a:cubicBezTo>
                    <a:pt x="139" y="1361"/>
                    <a:pt x="139" y="1251"/>
                    <a:pt x="139" y="1142"/>
                  </a:cubicBezTo>
                  <a:cubicBezTo>
                    <a:pt x="139" y="914"/>
                    <a:pt x="119" y="706"/>
                    <a:pt x="119" y="477"/>
                  </a:cubicBezTo>
                  <a:lnTo>
                    <a:pt x="109" y="209"/>
                  </a:lnTo>
                  <a:cubicBezTo>
                    <a:pt x="119" y="199"/>
                    <a:pt x="109" y="179"/>
                    <a:pt x="119" y="179"/>
                  </a:cubicBezTo>
                  <a:close/>
                  <a:moveTo>
                    <a:pt x="0" y="0"/>
                  </a:moveTo>
                  <a:lnTo>
                    <a:pt x="0" y="11"/>
                  </a:lnTo>
                  <a:lnTo>
                    <a:pt x="0" y="40"/>
                  </a:lnTo>
                  <a:lnTo>
                    <a:pt x="0" y="100"/>
                  </a:lnTo>
                  <a:lnTo>
                    <a:pt x="10" y="487"/>
                  </a:lnTo>
                  <a:cubicBezTo>
                    <a:pt x="20" y="706"/>
                    <a:pt x="40" y="934"/>
                    <a:pt x="40" y="1142"/>
                  </a:cubicBezTo>
                  <a:lnTo>
                    <a:pt x="40" y="1480"/>
                  </a:lnTo>
                  <a:lnTo>
                    <a:pt x="40" y="1560"/>
                  </a:lnTo>
                  <a:lnTo>
                    <a:pt x="60" y="1659"/>
                  </a:lnTo>
                  <a:cubicBezTo>
                    <a:pt x="69" y="1738"/>
                    <a:pt x="89" y="1807"/>
                    <a:pt x="119" y="1887"/>
                  </a:cubicBezTo>
                  <a:lnTo>
                    <a:pt x="139" y="1937"/>
                  </a:lnTo>
                  <a:cubicBezTo>
                    <a:pt x="149" y="1926"/>
                    <a:pt x="159" y="1917"/>
                    <a:pt x="179" y="1907"/>
                  </a:cubicBezTo>
                  <a:lnTo>
                    <a:pt x="258" y="1827"/>
                  </a:lnTo>
                  <a:lnTo>
                    <a:pt x="407" y="1679"/>
                  </a:lnTo>
                  <a:lnTo>
                    <a:pt x="636" y="1440"/>
                  </a:lnTo>
                  <a:lnTo>
                    <a:pt x="864" y="1192"/>
                  </a:lnTo>
                  <a:lnTo>
                    <a:pt x="1073" y="944"/>
                  </a:lnTo>
                  <a:cubicBezTo>
                    <a:pt x="1212" y="775"/>
                    <a:pt x="1340" y="596"/>
                    <a:pt x="1470" y="428"/>
                  </a:cubicBezTo>
                  <a:lnTo>
                    <a:pt x="1384" y="361"/>
                  </a:lnTo>
                  <a:lnTo>
                    <a:pt x="1390" y="289"/>
                  </a:lnTo>
                  <a:cubicBezTo>
                    <a:pt x="1212" y="289"/>
                    <a:pt x="1023" y="258"/>
                    <a:pt x="844" y="239"/>
                  </a:cubicBezTo>
                  <a:cubicBezTo>
                    <a:pt x="656" y="199"/>
                    <a:pt x="477" y="159"/>
                    <a:pt x="288" y="100"/>
                  </a:cubicBezTo>
                  <a:lnTo>
                    <a:pt x="109" y="4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32"/>
            <p:cNvSpPr/>
            <p:nvPr/>
          </p:nvSpPr>
          <p:spPr>
            <a:xfrm>
              <a:off x="2169500" y="1433700"/>
              <a:ext cx="117175" cy="52650"/>
            </a:xfrm>
            <a:custGeom>
              <a:avLst/>
              <a:gdLst/>
              <a:ahLst/>
              <a:cxnLst/>
              <a:rect l="l" t="t" r="r" b="b"/>
              <a:pathLst>
                <a:path w="4687" h="2106" extrusionOk="0">
                  <a:moveTo>
                    <a:pt x="3425" y="1"/>
                  </a:moveTo>
                  <a:lnTo>
                    <a:pt x="3386" y="40"/>
                  </a:lnTo>
                  <a:lnTo>
                    <a:pt x="3237" y="169"/>
                  </a:lnTo>
                  <a:lnTo>
                    <a:pt x="2988" y="378"/>
                  </a:lnTo>
                  <a:lnTo>
                    <a:pt x="2730" y="586"/>
                  </a:lnTo>
                  <a:cubicBezTo>
                    <a:pt x="2651" y="656"/>
                    <a:pt x="2552" y="705"/>
                    <a:pt x="2463" y="775"/>
                  </a:cubicBezTo>
                  <a:cubicBezTo>
                    <a:pt x="2463" y="775"/>
                    <a:pt x="2313" y="855"/>
                    <a:pt x="2174" y="944"/>
                  </a:cubicBezTo>
                  <a:cubicBezTo>
                    <a:pt x="2035" y="1033"/>
                    <a:pt x="1887" y="1113"/>
                    <a:pt x="1887" y="1113"/>
                  </a:cubicBezTo>
                  <a:cubicBezTo>
                    <a:pt x="1688" y="1212"/>
                    <a:pt x="1490" y="1301"/>
                    <a:pt x="1281" y="1391"/>
                  </a:cubicBezTo>
                  <a:cubicBezTo>
                    <a:pt x="874" y="1579"/>
                    <a:pt x="427" y="1708"/>
                    <a:pt x="0" y="1828"/>
                  </a:cubicBezTo>
                  <a:lnTo>
                    <a:pt x="80" y="1967"/>
                  </a:lnTo>
                  <a:lnTo>
                    <a:pt x="159" y="2106"/>
                  </a:lnTo>
                  <a:cubicBezTo>
                    <a:pt x="566" y="1917"/>
                    <a:pt x="983" y="1748"/>
                    <a:pt x="1370" y="1539"/>
                  </a:cubicBezTo>
                  <a:cubicBezTo>
                    <a:pt x="1569" y="1440"/>
                    <a:pt x="1768" y="1331"/>
                    <a:pt x="1966" y="1222"/>
                  </a:cubicBezTo>
                  <a:lnTo>
                    <a:pt x="2244" y="1043"/>
                  </a:lnTo>
                  <a:lnTo>
                    <a:pt x="2522" y="864"/>
                  </a:lnTo>
                  <a:cubicBezTo>
                    <a:pt x="2621" y="795"/>
                    <a:pt x="2721" y="745"/>
                    <a:pt x="2800" y="676"/>
                  </a:cubicBezTo>
                  <a:lnTo>
                    <a:pt x="3058" y="467"/>
                  </a:lnTo>
                  <a:lnTo>
                    <a:pt x="3317" y="259"/>
                  </a:lnTo>
                  <a:lnTo>
                    <a:pt x="3425" y="179"/>
                  </a:lnTo>
                  <a:lnTo>
                    <a:pt x="3436" y="169"/>
                  </a:lnTo>
                  <a:cubicBezTo>
                    <a:pt x="3445" y="169"/>
                    <a:pt x="3445" y="179"/>
                    <a:pt x="3456" y="179"/>
                  </a:cubicBezTo>
                  <a:lnTo>
                    <a:pt x="3485" y="209"/>
                  </a:lnTo>
                  <a:cubicBezTo>
                    <a:pt x="3833" y="497"/>
                    <a:pt x="4180" y="775"/>
                    <a:pt x="4557" y="1013"/>
                  </a:cubicBezTo>
                  <a:lnTo>
                    <a:pt x="4687" y="824"/>
                  </a:lnTo>
                  <a:cubicBezTo>
                    <a:pt x="4299" y="616"/>
                    <a:pt x="3942" y="368"/>
                    <a:pt x="3575" y="110"/>
                  </a:cubicBezTo>
                  <a:lnTo>
                    <a:pt x="3475" y="30"/>
                  </a:lnTo>
                  <a:cubicBezTo>
                    <a:pt x="3465" y="21"/>
                    <a:pt x="3445" y="1"/>
                    <a:pt x="342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32"/>
            <p:cNvSpPr/>
            <p:nvPr/>
          </p:nvSpPr>
          <p:spPr>
            <a:xfrm>
              <a:off x="2144900" y="1345575"/>
              <a:ext cx="62100" cy="113700"/>
            </a:xfrm>
            <a:custGeom>
              <a:avLst/>
              <a:gdLst/>
              <a:ahLst/>
              <a:cxnLst/>
              <a:rect l="l" t="t" r="r" b="b"/>
              <a:pathLst>
                <a:path w="2484" h="4548" extrusionOk="0">
                  <a:moveTo>
                    <a:pt x="1798" y="0"/>
                  </a:moveTo>
                  <a:lnTo>
                    <a:pt x="1589" y="110"/>
                  </a:lnTo>
                  <a:cubicBezTo>
                    <a:pt x="1788" y="507"/>
                    <a:pt x="2026" y="885"/>
                    <a:pt x="2275" y="1262"/>
                  </a:cubicBezTo>
                  <a:lnTo>
                    <a:pt x="2295" y="1302"/>
                  </a:lnTo>
                  <a:cubicBezTo>
                    <a:pt x="2304" y="1311"/>
                    <a:pt x="2304" y="1311"/>
                    <a:pt x="2304" y="1321"/>
                  </a:cubicBezTo>
                  <a:lnTo>
                    <a:pt x="2295" y="1331"/>
                  </a:lnTo>
                  <a:lnTo>
                    <a:pt x="2205" y="1430"/>
                  </a:lnTo>
                  <a:lnTo>
                    <a:pt x="1967" y="1659"/>
                  </a:lnTo>
                  <a:lnTo>
                    <a:pt x="1728" y="1897"/>
                  </a:lnTo>
                  <a:cubicBezTo>
                    <a:pt x="1649" y="1966"/>
                    <a:pt x="1589" y="2066"/>
                    <a:pt x="1510" y="2145"/>
                  </a:cubicBezTo>
                  <a:cubicBezTo>
                    <a:pt x="1510" y="2145"/>
                    <a:pt x="1411" y="2275"/>
                    <a:pt x="1302" y="2403"/>
                  </a:cubicBezTo>
                  <a:cubicBezTo>
                    <a:pt x="1192" y="2533"/>
                    <a:pt x="1093" y="2661"/>
                    <a:pt x="1093" y="2661"/>
                  </a:cubicBezTo>
                  <a:cubicBezTo>
                    <a:pt x="964" y="2840"/>
                    <a:pt x="835" y="3029"/>
                    <a:pt x="706" y="3217"/>
                  </a:cubicBezTo>
                  <a:cubicBezTo>
                    <a:pt x="458" y="3575"/>
                    <a:pt x="239" y="3972"/>
                    <a:pt x="1" y="4349"/>
                  </a:cubicBezTo>
                  <a:cubicBezTo>
                    <a:pt x="1" y="4349"/>
                    <a:pt x="71" y="4399"/>
                    <a:pt x="130" y="4449"/>
                  </a:cubicBezTo>
                  <a:lnTo>
                    <a:pt x="269" y="4548"/>
                  </a:lnTo>
                  <a:cubicBezTo>
                    <a:pt x="428" y="4131"/>
                    <a:pt x="616" y="3694"/>
                    <a:pt x="845" y="3317"/>
                  </a:cubicBezTo>
                  <a:cubicBezTo>
                    <a:pt x="954" y="3129"/>
                    <a:pt x="1064" y="2930"/>
                    <a:pt x="1192" y="2751"/>
                  </a:cubicBezTo>
                  <a:cubicBezTo>
                    <a:pt x="1192" y="2751"/>
                    <a:pt x="1292" y="2612"/>
                    <a:pt x="1391" y="2483"/>
                  </a:cubicBezTo>
                  <a:cubicBezTo>
                    <a:pt x="1490" y="2354"/>
                    <a:pt x="1600" y="2225"/>
                    <a:pt x="1600" y="2225"/>
                  </a:cubicBezTo>
                  <a:cubicBezTo>
                    <a:pt x="1669" y="2136"/>
                    <a:pt x="1728" y="2046"/>
                    <a:pt x="1808" y="1977"/>
                  </a:cubicBezTo>
                  <a:lnTo>
                    <a:pt x="2046" y="1748"/>
                  </a:lnTo>
                  <a:lnTo>
                    <a:pt x="2285" y="1520"/>
                  </a:lnTo>
                  <a:lnTo>
                    <a:pt x="2424" y="1391"/>
                  </a:lnTo>
                  <a:lnTo>
                    <a:pt x="2474" y="1341"/>
                  </a:lnTo>
                  <a:cubicBezTo>
                    <a:pt x="2483" y="1331"/>
                    <a:pt x="2454" y="1311"/>
                    <a:pt x="2454" y="1291"/>
                  </a:cubicBezTo>
                  <a:lnTo>
                    <a:pt x="2384" y="1192"/>
                  </a:lnTo>
                  <a:cubicBezTo>
                    <a:pt x="2176" y="805"/>
                    <a:pt x="1967" y="408"/>
                    <a:pt x="179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32"/>
            <p:cNvSpPr/>
            <p:nvPr/>
          </p:nvSpPr>
          <p:spPr>
            <a:xfrm>
              <a:off x="2240225" y="1317525"/>
              <a:ext cx="80700" cy="89625"/>
            </a:xfrm>
            <a:custGeom>
              <a:avLst/>
              <a:gdLst/>
              <a:ahLst/>
              <a:cxnLst/>
              <a:rect l="l" t="t" r="r" b="b"/>
              <a:pathLst>
                <a:path w="3228" h="3585" extrusionOk="0">
                  <a:moveTo>
                    <a:pt x="219" y="1"/>
                  </a:moveTo>
                  <a:lnTo>
                    <a:pt x="1" y="120"/>
                  </a:lnTo>
                  <a:lnTo>
                    <a:pt x="80" y="239"/>
                  </a:lnTo>
                  <a:cubicBezTo>
                    <a:pt x="110" y="279"/>
                    <a:pt x="140" y="319"/>
                    <a:pt x="159" y="358"/>
                  </a:cubicBezTo>
                  <a:lnTo>
                    <a:pt x="318" y="606"/>
                  </a:lnTo>
                  <a:cubicBezTo>
                    <a:pt x="428" y="765"/>
                    <a:pt x="527" y="924"/>
                    <a:pt x="646" y="1083"/>
                  </a:cubicBezTo>
                  <a:cubicBezTo>
                    <a:pt x="874" y="1400"/>
                    <a:pt x="1123" y="1698"/>
                    <a:pt x="1381" y="1996"/>
                  </a:cubicBezTo>
                  <a:cubicBezTo>
                    <a:pt x="1639" y="2285"/>
                    <a:pt x="1907" y="2572"/>
                    <a:pt x="2195" y="2841"/>
                  </a:cubicBezTo>
                  <a:cubicBezTo>
                    <a:pt x="2483" y="3108"/>
                    <a:pt x="2781" y="3357"/>
                    <a:pt x="3098" y="3585"/>
                  </a:cubicBezTo>
                  <a:lnTo>
                    <a:pt x="3228" y="3386"/>
                  </a:lnTo>
                  <a:cubicBezTo>
                    <a:pt x="2900" y="3198"/>
                    <a:pt x="2592" y="2969"/>
                    <a:pt x="2295" y="2731"/>
                  </a:cubicBezTo>
                  <a:cubicBezTo>
                    <a:pt x="1986" y="2493"/>
                    <a:pt x="1719" y="2215"/>
                    <a:pt x="1450" y="1937"/>
                  </a:cubicBezTo>
                  <a:cubicBezTo>
                    <a:pt x="1202" y="1639"/>
                    <a:pt x="964" y="1331"/>
                    <a:pt x="766" y="1003"/>
                  </a:cubicBezTo>
                  <a:cubicBezTo>
                    <a:pt x="656" y="844"/>
                    <a:pt x="567" y="676"/>
                    <a:pt x="477" y="507"/>
                  </a:cubicBezTo>
                  <a:lnTo>
                    <a:pt x="349" y="249"/>
                  </a:lnTo>
                  <a:cubicBezTo>
                    <a:pt x="329" y="209"/>
                    <a:pt x="309" y="169"/>
                    <a:pt x="279" y="120"/>
                  </a:cubicBezTo>
                  <a:lnTo>
                    <a:pt x="2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32"/>
            <p:cNvSpPr/>
            <p:nvPr/>
          </p:nvSpPr>
          <p:spPr>
            <a:xfrm>
              <a:off x="2260850" y="1307100"/>
              <a:ext cx="72725" cy="80700"/>
            </a:xfrm>
            <a:custGeom>
              <a:avLst/>
              <a:gdLst/>
              <a:ahLst/>
              <a:cxnLst/>
              <a:rect l="l" t="t" r="r" b="b"/>
              <a:pathLst>
                <a:path w="2909" h="3228" extrusionOk="0">
                  <a:moveTo>
                    <a:pt x="219" y="1"/>
                  </a:moveTo>
                  <a:lnTo>
                    <a:pt x="0" y="120"/>
                  </a:lnTo>
                  <a:lnTo>
                    <a:pt x="69" y="229"/>
                  </a:lnTo>
                  <a:cubicBezTo>
                    <a:pt x="99" y="269"/>
                    <a:pt x="129" y="299"/>
                    <a:pt x="149" y="338"/>
                  </a:cubicBezTo>
                  <a:lnTo>
                    <a:pt x="288" y="557"/>
                  </a:lnTo>
                  <a:cubicBezTo>
                    <a:pt x="387" y="696"/>
                    <a:pt x="477" y="844"/>
                    <a:pt x="586" y="983"/>
                  </a:cubicBezTo>
                  <a:cubicBezTo>
                    <a:pt x="784" y="1272"/>
                    <a:pt x="1013" y="1539"/>
                    <a:pt x="1241" y="1808"/>
                  </a:cubicBezTo>
                  <a:cubicBezTo>
                    <a:pt x="1479" y="2066"/>
                    <a:pt x="1717" y="2324"/>
                    <a:pt x="1976" y="2563"/>
                  </a:cubicBezTo>
                  <a:cubicBezTo>
                    <a:pt x="2234" y="2801"/>
                    <a:pt x="2492" y="3029"/>
                    <a:pt x="2780" y="3227"/>
                  </a:cubicBezTo>
                  <a:lnTo>
                    <a:pt x="2909" y="3039"/>
                  </a:lnTo>
                  <a:cubicBezTo>
                    <a:pt x="2621" y="2860"/>
                    <a:pt x="2333" y="2671"/>
                    <a:pt x="2065" y="2453"/>
                  </a:cubicBezTo>
                  <a:cubicBezTo>
                    <a:pt x="1797" y="2245"/>
                    <a:pt x="1549" y="1996"/>
                    <a:pt x="1320" y="1738"/>
                  </a:cubicBezTo>
                  <a:cubicBezTo>
                    <a:pt x="1092" y="1470"/>
                    <a:pt x="874" y="1202"/>
                    <a:pt x="705" y="904"/>
                  </a:cubicBezTo>
                  <a:cubicBezTo>
                    <a:pt x="605" y="755"/>
                    <a:pt x="526" y="606"/>
                    <a:pt x="447" y="458"/>
                  </a:cubicBezTo>
                  <a:lnTo>
                    <a:pt x="338" y="229"/>
                  </a:lnTo>
                  <a:cubicBezTo>
                    <a:pt x="318" y="189"/>
                    <a:pt x="288" y="149"/>
                    <a:pt x="278" y="110"/>
                  </a:cubicBezTo>
                  <a:lnTo>
                    <a:pt x="2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32"/>
            <p:cNvSpPr/>
            <p:nvPr/>
          </p:nvSpPr>
          <p:spPr>
            <a:xfrm>
              <a:off x="2144900" y="1455775"/>
              <a:ext cx="28325" cy="30575"/>
            </a:xfrm>
            <a:custGeom>
              <a:avLst/>
              <a:gdLst/>
              <a:ahLst/>
              <a:cxnLst/>
              <a:rect l="l" t="t" r="r" b="b"/>
              <a:pathLst>
                <a:path w="1133" h="1223" extrusionOk="0">
                  <a:moveTo>
                    <a:pt x="279" y="1"/>
                  </a:moveTo>
                  <a:lnTo>
                    <a:pt x="1" y="51"/>
                  </a:lnTo>
                  <a:cubicBezTo>
                    <a:pt x="51" y="120"/>
                    <a:pt x="100" y="180"/>
                    <a:pt x="140" y="230"/>
                  </a:cubicBezTo>
                  <a:lnTo>
                    <a:pt x="279" y="369"/>
                  </a:lnTo>
                  <a:lnTo>
                    <a:pt x="547" y="636"/>
                  </a:lnTo>
                  <a:cubicBezTo>
                    <a:pt x="627" y="716"/>
                    <a:pt x="706" y="815"/>
                    <a:pt x="775" y="914"/>
                  </a:cubicBezTo>
                  <a:lnTo>
                    <a:pt x="894" y="1064"/>
                  </a:lnTo>
                  <a:cubicBezTo>
                    <a:pt x="944" y="1113"/>
                    <a:pt x="994" y="1192"/>
                    <a:pt x="1064" y="1223"/>
                  </a:cubicBezTo>
                  <a:lnTo>
                    <a:pt x="1133" y="984"/>
                  </a:lnTo>
                  <a:cubicBezTo>
                    <a:pt x="1103" y="945"/>
                    <a:pt x="1064" y="945"/>
                    <a:pt x="1024" y="914"/>
                  </a:cubicBezTo>
                  <a:cubicBezTo>
                    <a:pt x="974" y="885"/>
                    <a:pt x="925" y="845"/>
                    <a:pt x="885" y="815"/>
                  </a:cubicBezTo>
                  <a:cubicBezTo>
                    <a:pt x="795" y="736"/>
                    <a:pt x="706" y="647"/>
                    <a:pt x="616" y="557"/>
                  </a:cubicBezTo>
                  <a:cubicBezTo>
                    <a:pt x="537" y="468"/>
                    <a:pt x="458" y="378"/>
                    <a:pt x="398" y="279"/>
                  </a:cubicBezTo>
                  <a:cubicBezTo>
                    <a:pt x="369" y="230"/>
                    <a:pt x="338" y="180"/>
                    <a:pt x="319" y="130"/>
                  </a:cubicBezTo>
                  <a:cubicBezTo>
                    <a:pt x="299" y="80"/>
                    <a:pt x="289" y="41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3" name="Google Shape;13573;p32"/>
            <p:cNvSpPr/>
            <p:nvPr/>
          </p:nvSpPr>
          <p:spPr>
            <a:xfrm>
              <a:off x="2228325" y="1364700"/>
              <a:ext cx="47925" cy="43700"/>
            </a:xfrm>
            <a:custGeom>
              <a:avLst/>
              <a:gdLst/>
              <a:ahLst/>
              <a:cxnLst/>
              <a:rect l="l" t="t" r="r" b="b"/>
              <a:pathLst>
                <a:path w="1917" h="1748" extrusionOk="0">
                  <a:moveTo>
                    <a:pt x="864" y="209"/>
                  </a:moveTo>
                  <a:lnTo>
                    <a:pt x="884" y="239"/>
                  </a:lnTo>
                  <a:lnTo>
                    <a:pt x="944" y="318"/>
                  </a:lnTo>
                  <a:cubicBezTo>
                    <a:pt x="1154" y="561"/>
                    <a:pt x="1358" y="804"/>
                    <a:pt x="1604" y="1009"/>
                  </a:cubicBezTo>
                  <a:lnTo>
                    <a:pt x="1604" y="1009"/>
                  </a:lnTo>
                  <a:cubicBezTo>
                    <a:pt x="1486" y="1069"/>
                    <a:pt x="1367" y="1127"/>
                    <a:pt x="1251" y="1182"/>
                  </a:cubicBezTo>
                  <a:lnTo>
                    <a:pt x="953" y="1311"/>
                  </a:lnTo>
                  <a:lnTo>
                    <a:pt x="646" y="1430"/>
                  </a:lnTo>
                  <a:lnTo>
                    <a:pt x="338" y="1539"/>
                  </a:lnTo>
                  <a:lnTo>
                    <a:pt x="218" y="1569"/>
                  </a:lnTo>
                  <a:lnTo>
                    <a:pt x="179" y="1589"/>
                  </a:lnTo>
                  <a:lnTo>
                    <a:pt x="149" y="1589"/>
                  </a:lnTo>
                  <a:lnTo>
                    <a:pt x="159" y="1569"/>
                  </a:lnTo>
                  <a:cubicBezTo>
                    <a:pt x="159" y="1539"/>
                    <a:pt x="169" y="1510"/>
                    <a:pt x="179" y="1479"/>
                  </a:cubicBezTo>
                  <a:lnTo>
                    <a:pt x="209" y="1420"/>
                  </a:lnTo>
                  <a:cubicBezTo>
                    <a:pt x="218" y="1390"/>
                    <a:pt x="229" y="1371"/>
                    <a:pt x="238" y="1340"/>
                  </a:cubicBezTo>
                  <a:cubicBezTo>
                    <a:pt x="288" y="1251"/>
                    <a:pt x="348" y="1152"/>
                    <a:pt x="407" y="1053"/>
                  </a:cubicBezTo>
                  <a:cubicBezTo>
                    <a:pt x="516" y="854"/>
                    <a:pt x="606" y="665"/>
                    <a:pt x="705" y="477"/>
                  </a:cubicBezTo>
                  <a:lnTo>
                    <a:pt x="844" y="239"/>
                  </a:lnTo>
                  <a:cubicBezTo>
                    <a:pt x="854" y="228"/>
                    <a:pt x="854" y="209"/>
                    <a:pt x="864" y="209"/>
                  </a:cubicBezTo>
                  <a:close/>
                  <a:moveTo>
                    <a:pt x="854" y="0"/>
                  </a:moveTo>
                  <a:cubicBezTo>
                    <a:pt x="854" y="0"/>
                    <a:pt x="844" y="0"/>
                    <a:pt x="844" y="10"/>
                  </a:cubicBezTo>
                  <a:lnTo>
                    <a:pt x="834" y="30"/>
                  </a:lnTo>
                  <a:lnTo>
                    <a:pt x="805" y="89"/>
                  </a:lnTo>
                  <a:lnTo>
                    <a:pt x="616" y="427"/>
                  </a:lnTo>
                  <a:cubicBezTo>
                    <a:pt x="507" y="616"/>
                    <a:pt x="427" y="824"/>
                    <a:pt x="318" y="1013"/>
                  </a:cubicBezTo>
                  <a:cubicBezTo>
                    <a:pt x="258" y="1102"/>
                    <a:pt x="199" y="1201"/>
                    <a:pt x="149" y="1301"/>
                  </a:cubicBezTo>
                  <a:cubicBezTo>
                    <a:pt x="139" y="1321"/>
                    <a:pt x="119" y="1351"/>
                    <a:pt x="110" y="1371"/>
                  </a:cubicBezTo>
                  <a:lnTo>
                    <a:pt x="70" y="1470"/>
                  </a:lnTo>
                  <a:cubicBezTo>
                    <a:pt x="50" y="1539"/>
                    <a:pt x="20" y="1609"/>
                    <a:pt x="10" y="1688"/>
                  </a:cubicBezTo>
                  <a:lnTo>
                    <a:pt x="0" y="1748"/>
                  </a:lnTo>
                  <a:cubicBezTo>
                    <a:pt x="10" y="1748"/>
                    <a:pt x="30" y="1738"/>
                    <a:pt x="50" y="1738"/>
                  </a:cubicBezTo>
                  <a:lnTo>
                    <a:pt x="169" y="1708"/>
                  </a:lnTo>
                  <a:lnTo>
                    <a:pt x="368" y="1658"/>
                  </a:lnTo>
                  <a:lnTo>
                    <a:pt x="686" y="1559"/>
                  </a:lnTo>
                  <a:lnTo>
                    <a:pt x="1003" y="1470"/>
                  </a:lnTo>
                  <a:cubicBezTo>
                    <a:pt x="1003" y="1470"/>
                    <a:pt x="1083" y="1440"/>
                    <a:pt x="1152" y="1410"/>
                  </a:cubicBezTo>
                  <a:lnTo>
                    <a:pt x="1311" y="1351"/>
                  </a:lnTo>
                  <a:cubicBezTo>
                    <a:pt x="1520" y="1271"/>
                    <a:pt x="1718" y="1192"/>
                    <a:pt x="1917" y="1102"/>
                  </a:cubicBezTo>
                  <a:lnTo>
                    <a:pt x="1874" y="1004"/>
                  </a:lnTo>
                  <a:lnTo>
                    <a:pt x="1917" y="943"/>
                  </a:lnTo>
                  <a:cubicBezTo>
                    <a:pt x="1599" y="765"/>
                    <a:pt x="1321" y="506"/>
                    <a:pt x="1052" y="228"/>
                  </a:cubicBezTo>
                  <a:lnTo>
                    <a:pt x="933" y="89"/>
                  </a:lnTo>
                  <a:lnTo>
                    <a:pt x="864" y="10"/>
                  </a:lnTo>
                  <a:lnTo>
                    <a:pt x="85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4" name="Google Shape;13574;p32"/>
            <p:cNvSpPr/>
            <p:nvPr/>
          </p:nvSpPr>
          <p:spPr>
            <a:xfrm>
              <a:off x="2075675" y="1308825"/>
              <a:ext cx="114200" cy="39525"/>
            </a:xfrm>
            <a:custGeom>
              <a:avLst/>
              <a:gdLst/>
              <a:ahLst/>
              <a:cxnLst/>
              <a:rect l="l" t="t" r="r" b="b"/>
              <a:pathLst>
                <a:path w="4568" h="1581" extrusionOk="0">
                  <a:moveTo>
                    <a:pt x="10" y="1"/>
                  </a:moveTo>
                  <a:cubicBezTo>
                    <a:pt x="10" y="1"/>
                    <a:pt x="0" y="80"/>
                    <a:pt x="10" y="160"/>
                  </a:cubicBezTo>
                  <a:lnTo>
                    <a:pt x="10" y="329"/>
                  </a:lnTo>
                  <a:cubicBezTo>
                    <a:pt x="457" y="369"/>
                    <a:pt x="894" y="428"/>
                    <a:pt x="1340" y="438"/>
                  </a:cubicBezTo>
                  <a:cubicBezTo>
                    <a:pt x="1569" y="448"/>
                    <a:pt x="1787" y="458"/>
                    <a:pt x="2015" y="458"/>
                  </a:cubicBezTo>
                  <a:cubicBezTo>
                    <a:pt x="2015" y="458"/>
                    <a:pt x="2184" y="458"/>
                    <a:pt x="2343" y="448"/>
                  </a:cubicBezTo>
                  <a:lnTo>
                    <a:pt x="2681" y="428"/>
                  </a:lnTo>
                  <a:cubicBezTo>
                    <a:pt x="2790" y="428"/>
                    <a:pt x="2899" y="428"/>
                    <a:pt x="3008" y="408"/>
                  </a:cubicBezTo>
                  <a:lnTo>
                    <a:pt x="3336" y="358"/>
                  </a:lnTo>
                  <a:lnTo>
                    <a:pt x="3663" y="309"/>
                  </a:lnTo>
                  <a:lnTo>
                    <a:pt x="3793" y="289"/>
                  </a:lnTo>
                  <a:lnTo>
                    <a:pt x="3813" y="289"/>
                  </a:lnTo>
                  <a:cubicBezTo>
                    <a:pt x="3822" y="289"/>
                    <a:pt x="3822" y="299"/>
                    <a:pt x="3822" y="299"/>
                  </a:cubicBezTo>
                  <a:lnTo>
                    <a:pt x="3842" y="349"/>
                  </a:lnTo>
                  <a:cubicBezTo>
                    <a:pt x="3992" y="766"/>
                    <a:pt x="4160" y="1183"/>
                    <a:pt x="4358" y="1580"/>
                  </a:cubicBezTo>
                  <a:lnTo>
                    <a:pt x="4567" y="1470"/>
                  </a:lnTo>
                  <a:cubicBezTo>
                    <a:pt x="4349" y="1103"/>
                    <a:pt x="4150" y="706"/>
                    <a:pt x="3972" y="299"/>
                  </a:cubicBezTo>
                  <a:cubicBezTo>
                    <a:pt x="3972" y="299"/>
                    <a:pt x="3952" y="269"/>
                    <a:pt x="3941" y="250"/>
                  </a:cubicBezTo>
                  <a:lnTo>
                    <a:pt x="3922" y="190"/>
                  </a:lnTo>
                  <a:cubicBezTo>
                    <a:pt x="3912" y="170"/>
                    <a:pt x="3912" y="140"/>
                    <a:pt x="3892" y="140"/>
                  </a:cubicBezTo>
                  <a:lnTo>
                    <a:pt x="3833" y="150"/>
                  </a:lnTo>
                  <a:lnTo>
                    <a:pt x="3644" y="190"/>
                  </a:lnTo>
                  <a:lnTo>
                    <a:pt x="3316" y="239"/>
                  </a:lnTo>
                  <a:lnTo>
                    <a:pt x="2999" y="299"/>
                  </a:lnTo>
                  <a:cubicBezTo>
                    <a:pt x="2889" y="319"/>
                    <a:pt x="2780" y="309"/>
                    <a:pt x="2671" y="319"/>
                  </a:cubicBezTo>
                  <a:cubicBezTo>
                    <a:pt x="2671" y="319"/>
                    <a:pt x="2502" y="329"/>
                    <a:pt x="2333" y="329"/>
                  </a:cubicBezTo>
                  <a:lnTo>
                    <a:pt x="2006" y="329"/>
                  </a:lnTo>
                  <a:cubicBezTo>
                    <a:pt x="1777" y="319"/>
                    <a:pt x="1558" y="299"/>
                    <a:pt x="1340" y="269"/>
                  </a:cubicBezTo>
                  <a:cubicBezTo>
                    <a:pt x="894" y="230"/>
                    <a:pt x="446" y="120"/>
                    <a:pt x="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32"/>
            <p:cNvSpPr/>
            <p:nvPr/>
          </p:nvSpPr>
          <p:spPr>
            <a:xfrm>
              <a:off x="2066975" y="1203100"/>
              <a:ext cx="93600" cy="79200"/>
            </a:xfrm>
            <a:custGeom>
              <a:avLst/>
              <a:gdLst/>
              <a:ahLst/>
              <a:cxnLst/>
              <a:rect l="l" t="t" r="r" b="b"/>
              <a:pathLst>
                <a:path w="3744" h="3168" extrusionOk="0">
                  <a:moveTo>
                    <a:pt x="3505" y="0"/>
                  </a:moveTo>
                  <a:cubicBezTo>
                    <a:pt x="3505" y="219"/>
                    <a:pt x="3495" y="447"/>
                    <a:pt x="3495" y="666"/>
                  </a:cubicBezTo>
                  <a:cubicBezTo>
                    <a:pt x="3505" y="894"/>
                    <a:pt x="3495" y="1112"/>
                    <a:pt x="3515" y="1341"/>
                  </a:cubicBezTo>
                  <a:lnTo>
                    <a:pt x="3525" y="1381"/>
                  </a:lnTo>
                  <a:lnTo>
                    <a:pt x="3525" y="1401"/>
                  </a:lnTo>
                  <a:lnTo>
                    <a:pt x="3505" y="1410"/>
                  </a:lnTo>
                  <a:lnTo>
                    <a:pt x="3376" y="1440"/>
                  </a:lnTo>
                  <a:lnTo>
                    <a:pt x="3058" y="1529"/>
                  </a:lnTo>
                  <a:lnTo>
                    <a:pt x="2731" y="1609"/>
                  </a:lnTo>
                  <a:cubicBezTo>
                    <a:pt x="2632" y="1639"/>
                    <a:pt x="2522" y="1679"/>
                    <a:pt x="2423" y="1718"/>
                  </a:cubicBezTo>
                  <a:lnTo>
                    <a:pt x="2105" y="1837"/>
                  </a:lnTo>
                  <a:cubicBezTo>
                    <a:pt x="1946" y="1897"/>
                    <a:pt x="1798" y="1957"/>
                    <a:pt x="1798" y="1957"/>
                  </a:cubicBezTo>
                  <a:cubicBezTo>
                    <a:pt x="1589" y="2046"/>
                    <a:pt x="1390" y="2145"/>
                    <a:pt x="1192" y="2244"/>
                  </a:cubicBezTo>
                  <a:cubicBezTo>
                    <a:pt x="785" y="2423"/>
                    <a:pt x="397" y="2661"/>
                    <a:pt x="0" y="2870"/>
                  </a:cubicBezTo>
                  <a:lnTo>
                    <a:pt x="139" y="3168"/>
                  </a:lnTo>
                  <a:cubicBezTo>
                    <a:pt x="497" y="2890"/>
                    <a:pt x="854" y="2612"/>
                    <a:pt x="1251" y="2393"/>
                  </a:cubicBezTo>
                  <a:cubicBezTo>
                    <a:pt x="1450" y="2284"/>
                    <a:pt x="1639" y="2175"/>
                    <a:pt x="1837" y="2076"/>
                  </a:cubicBezTo>
                  <a:cubicBezTo>
                    <a:pt x="1837" y="2076"/>
                    <a:pt x="1996" y="2016"/>
                    <a:pt x="2145" y="1946"/>
                  </a:cubicBezTo>
                  <a:cubicBezTo>
                    <a:pt x="2294" y="1887"/>
                    <a:pt x="2453" y="1827"/>
                    <a:pt x="2453" y="1827"/>
                  </a:cubicBezTo>
                  <a:cubicBezTo>
                    <a:pt x="2552" y="1787"/>
                    <a:pt x="2661" y="1748"/>
                    <a:pt x="2760" y="1718"/>
                  </a:cubicBezTo>
                  <a:lnTo>
                    <a:pt x="3078" y="1639"/>
                  </a:lnTo>
                  <a:lnTo>
                    <a:pt x="3406" y="1569"/>
                  </a:lnTo>
                  <a:lnTo>
                    <a:pt x="3594" y="1520"/>
                  </a:lnTo>
                  <a:lnTo>
                    <a:pt x="3654" y="1509"/>
                  </a:lnTo>
                  <a:cubicBezTo>
                    <a:pt x="3664" y="1500"/>
                    <a:pt x="3654" y="1470"/>
                    <a:pt x="3654" y="1450"/>
                  </a:cubicBezTo>
                  <a:lnTo>
                    <a:pt x="3654" y="1331"/>
                  </a:lnTo>
                  <a:cubicBezTo>
                    <a:pt x="3654" y="1112"/>
                    <a:pt x="3674" y="884"/>
                    <a:pt x="3684" y="666"/>
                  </a:cubicBezTo>
                  <a:cubicBezTo>
                    <a:pt x="3694" y="447"/>
                    <a:pt x="3724" y="229"/>
                    <a:pt x="3744" y="10"/>
                  </a:cubicBezTo>
                  <a:lnTo>
                    <a:pt x="350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32"/>
            <p:cNvSpPr/>
            <p:nvPr/>
          </p:nvSpPr>
          <p:spPr>
            <a:xfrm>
              <a:off x="2216650" y="1206575"/>
              <a:ext cx="29075" cy="113700"/>
            </a:xfrm>
            <a:custGeom>
              <a:avLst/>
              <a:gdLst/>
              <a:ahLst/>
              <a:cxnLst/>
              <a:rect l="l" t="t" r="r" b="b"/>
              <a:pathLst>
                <a:path w="1163" h="4548" extrusionOk="0">
                  <a:moveTo>
                    <a:pt x="1" y="0"/>
                  </a:moveTo>
                  <a:lnTo>
                    <a:pt x="10" y="159"/>
                  </a:lnTo>
                  <a:cubicBezTo>
                    <a:pt x="21" y="199"/>
                    <a:pt x="21" y="249"/>
                    <a:pt x="21" y="298"/>
                  </a:cubicBezTo>
                  <a:cubicBezTo>
                    <a:pt x="21" y="298"/>
                    <a:pt x="30" y="368"/>
                    <a:pt x="30" y="447"/>
                  </a:cubicBezTo>
                  <a:cubicBezTo>
                    <a:pt x="30" y="516"/>
                    <a:pt x="40" y="586"/>
                    <a:pt x="40" y="586"/>
                  </a:cubicBezTo>
                  <a:cubicBezTo>
                    <a:pt x="50" y="785"/>
                    <a:pt x="60" y="973"/>
                    <a:pt x="80" y="1172"/>
                  </a:cubicBezTo>
                  <a:cubicBezTo>
                    <a:pt x="120" y="1559"/>
                    <a:pt x="179" y="1946"/>
                    <a:pt x="249" y="2324"/>
                  </a:cubicBezTo>
                  <a:cubicBezTo>
                    <a:pt x="328" y="2711"/>
                    <a:pt x="427" y="3089"/>
                    <a:pt x="537" y="3455"/>
                  </a:cubicBezTo>
                  <a:cubicBezTo>
                    <a:pt x="656" y="3833"/>
                    <a:pt x="785" y="4201"/>
                    <a:pt x="944" y="4548"/>
                  </a:cubicBezTo>
                  <a:lnTo>
                    <a:pt x="1162" y="4439"/>
                  </a:lnTo>
                  <a:cubicBezTo>
                    <a:pt x="974" y="4111"/>
                    <a:pt x="815" y="3764"/>
                    <a:pt x="676" y="3416"/>
                  </a:cubicBezTo>
                  <a:cubicBezTo>
                    <a:pt x="537" y="3049"/>
                    <a:pt x="427" y="2681"/>
                    <a:pt x="348" y="2304"/>
                  </a:cubicBezTo>
                  <a:cubicBezTo>
                    <a:pt x="279" y="1926"/>
                    <a:pt x="229" y="1540"/>
                    <a:pt x="219" y="1162"/>
                  </a:cubicBezTo>
                  <a:cubicBezTo>
                    <a:pt x="209" y="964"/>
                    <a:pt x="219" y="775"/>
                    <a:pt x="219" y="586"/>
                  </a:cubicBezTo>
                  <a:cubicBezTo>
                    <a:pt x="219" y="586"/>
                    <a:pt x="219" y="516"/>
                    <a:pt x="229" y="447"/>
                  </a:cubicBezTo>
                  <a:cubicBezTo>
                    <a:pt x="239" y="368"/>
                    <a:pt x="239" y="298"/>
                    <a:pt x="239" y="298"/>
                  </a:cubicBezTo>
                  <a:cubicBezTo>
                    <a:pt x="249" y="249"/>
                    <a:pt x="249" y="199"/>
                    <a:pt x="249" y="150"/>
                  </a:cubicBezTo>
                  <a:lnTo>
                    <a:pt x="249" y="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7" name="Google Shape;13577;p32"/>
            <p:cNvSpPr/>
            <p:nvPr/>
          </p:nvSpPr>
          <p:spPr>
            <a:xfrm>
              <a:off x="2239500" y="1208050"/>
              <a:ext cx="26575" cy="101800"/>
            </a:xfrm>
            <a:custGeom>
              <a:avLst/>
              <a:gdLst/>
              <a:ahLst/>
              <a:cxnLst/>
              <a:rect l="l" t="t" r="r" b="b"/>
              <a:pathLst>
                <a:path w="1063" h="4072" extrusionOk="0">
                  <a:moveTo>
                    <a:pt x="0" y="1"/>
                  </a:moveTo>
                  <a:lnTo>
                    <a:pt x="20" y="140"/>
                  </a:lnTo>
                  <a:cubicBezTo>
                    <a:pt x="30" y="179"/>
                    <a:pt x="30" y="219"/>
                    <a:pt x="30" y="259"/>
                  </a:cubicBezTo>
                  <a:lnTo>
                    <a:pt x="30" y="388"/>
                  </a:lnTo>
                  <a:cubicBezTo>
                    <a:pt x="40" y="457"/>
                    <a:pt x="40" y="527"/>
                    <a:pt x="40" y="527"/>
                  </a:cubicBezTo>
                  <a:cubicBezTo>
                    <a:pt x="49" y="696"/>
                    <a:pt x="60" y="875"/>
                    <a:pt x="89" y="1044"/>
                  </a:cubicBezTo>
                  <a:cubicBezTo>
                    <a:pt x="119" y="1391"/>
                    <a:pt x="179" y="1739"/>
                    <a:pt x="239" y="2076"/>
                  </a:cubicBezTo>
                  <a:cubicBezTo>
                    <a:pt x="308" y="2423"/>
                    <a:pt x="397" y="2761"/>
                    <a:pt x="497" y="3099"/>
                  </a:cubicBezTo>
                  <a:cubicBezTo>
                    <a:pt x="596" y="3427"/>
                    <a:pt x="715" y="3764"/>
                    <a:pt x="854" y="4072"/>
                  </a:cubicBezTo>
                  <a:lnTo>
                    <a:pt x="1062" y="3972"/>
                  </a:lnTo>
                  <a:cubicBezTo>
                    <a:pt x="894" y="3675"/>
                    <a:pt x="755" y="3367"/>
                    <a:pt x="625" y="3049"/>
                  </a:cubicBezTo>
                  <a:cubicBezTo>
                    <a:pt x="506" y="2732"/>
                    <a:pt x="407" y="2394"/>
                    <a:pt x="338" y="2056"/>
                  </a:cubicBezTo>
                  <a:cubicBezTo>
                    <a:pt x="278" y="1719"/>
                    <a:pt x="228" y="1381"/>
                    <a:pt x="228" y="1033"/>
                  </a:cubicBezTo>
                  <a:cubicBezTo>
                    <a:pt x="219" y="865"/>
                    <a:pt x="219" y="696"/>
                    <a:pt x="228" y="517"/>
                  </a:cubicBezTo>
                  <a:cubicBezTo>
                    <a:pt x="228" y="517"/>
                    <a:pt x="228" y="457"/>
                    <a:pt x="239" y="388"/>
                  </a:cubicBezTo>
                  <a:cubicBezTo>
                    <a:pt x="239" y="329"/>
                    <a:pt x="248" y="269"/>
                    <a:pt x="248" y="269"/>
                  </a:cubicBezTo>
                  <a:cubicBezTo>
                    <a:pt x="258" y="219"/>
                    <a:pt x="248" y="179"/>
                    <a:pt x="248" y="130"/>
                  </a:cubicBezTo>
                  <a:lnTo>
                    <a:pt x="258" y="1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8" name="Google Shape;13578;p32"/>
            <p:cNvSpPr/>
            <p:nvPr/>
          </p:nvSpPr>
          <p:spPr>
            <a:xfrm>
              <a:off x="2065725" y="1277325"/>
              <a:ext cx="12950" cy="38750"/>
            </a:xfrm>
            <a:custGeom>
              <a:avLst/>
              <a:gdLst/>
              <a:ahLst/>
              <a:cxnLst/>
              <a:rect l="l" t="t" r="r" b="b"/>
              <a:pathLst>
                <a:path w="518" h="1550" extrusionOk="0">
                  <a:moveTo>
                    <a:pt x="1" y="0"/>
                  </a:moveTo>
                  <a:lnTo>
                    <a:pt x="1" y="0"/>
                  </a:lnTo>
                  <a:cubicBezTo>
                    <a:pt x="10" y="80"/>
                    <a:pt x="21" y="149"/>
                    <a:pt x="41" y="219"/>
                  </a:cubicBezTo>
                  <a:lnTo>
                    <a:pt x="80" y="417"/>
                  </a:lnTo>
                  <a:cubicBezTo>
                    <a:pt x="120" y="537"/>
                    <a:pt x="149" y="656"/>
                    <a:pt x="180" y="775"/>
                  </a:cubicBezTo>
                  <a:cubicBezTo>
                    <a:pt x="209" y="884"/>
                    <a:pt x="229" y="1013"/>
                    <a:pt x="239" y="1132"/>
                  </a:cubicBezTo>
                  <a:cubicBezTo>
                    <a:pt x="249" y="1201"/>
                    <a:pt x="259" y="1261"/>
                    <a:pt x="269" y="1331"/>
                  </a:cubicBezTo>
                  <a:cubicBezTo>
                    <a:pt x="279" y="1390"/>
                    <a:pt x="299" y="1479"/>
                    <a:pt x="338" y="1549"/>
                  </a:cubicBezTo>
                  <a:lnTo>
                    <a:pt x="517" y="1371"/>
                  </a:lnTo>
                  <a:cubicBezTo>
                    <a:pt x="507" y="1331"/>
                    <a:pt x="467" y="1311"/>
                    <a:pt x="447" y="1261"/>
                  </a:cubicBezTo>
                  <a:cubicBezTo>
                    <a:pt x="427" y="1212"/>
                    <a:pt x="408" y="1152"/>
                    <a:pt x="388" y="1102"/>
                  </a:cubicBezTo>
                  <a:cubicBezTo>
                    <a:pt x="348" y="983"/>
                    <a:pt x="319" y="874"/>
                    <a:pt x="288" y="745"/>
                  </a:cubicBezTo>
                  <a:cubicBezTo>
                    <a:pt x="259" y="625"/>
                    <a:pt x="239" y="506"/>
                    <a:pt x="229" y="387"/>
                  </a:cubicBezTo>
                  <a:cubicBezTo>
                    <a:pt x="229" y="338"/>
                    <a:pt x="229" y="278"/>
                    <a:pt x="239" y="219"/>
                  </a:cubicBezTo>
                  <a:cubicBezTo>
                    <a:pt x="239" y="169"/>
                    <a:pt x="259" y="129"/>
                    <a:pt x="269" y="8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32"/>
            <p:cNvSpPr/>
            <p:nvPr/>
          </p:nvSpPr>
          <p:spPr>
            <a:xfrm>
              <a:off x="2162275" y="1249650"/>
              <a:ext cx="51675" cy="37125"/>
            </a:xfrm>
            <a:custGeom>
              <a:avLst/>
              <a:gdLst/>
              <a:ahLst/>
              <a:cxnLst/>
              <a:rect l="l" t="t" r="r" b="b"/>
              <a:pathLst>
                <a:path w="2067" h="1485" extrusionOk="0">
                  <a:moveTo>
                    <a:pt x="1514" y="191"/>
                  </a:moveTo>
                  <a:cubicBezTo>
                    <a:pt x="1516" y="191"/>
                    <a:pt x="1518" y="192"/>
                    <a:pt x="1520" y="194"/>
                  </a:cubicBezTo>
                  <a:lnTo>
                    <a:pt x="1520" y="234"/>
                  </a:lnTo>
                  <a:lnTo>
                    <a:pt x="1540" y="333"/>
                  </a:lnTo>
                  <a:cubicBezTo>
                    <a:pt x="1570" y="521"/>
                    <a:pt x="1600" y="710"/>
                    <a:pt x="1649" y="898"/>
                  </a:cubicBezTo>
                  <a:cubicBezTo>
                    <a:pt x="1680" y="1016"/>
                    <a:pt x="1719" y="1134"/>
                    <a:pt x="1763" y="1249"/>
                  </a:cubicBezTo>
                  <a:lnTo>
                    <a:pt x="1763" y="1249"/>
                  </a:lnTo>
                  <a:cubicBezTo>
                    <a:pt x="1630" y="1242"/>
                    <a:pt x="1499" y="1232"/>
                    <a:pt x="1371" y="1227"/>
                  </a:cubicBezTo>
                  <a:lnTo>
                    <a:pt x="1044" y="1196"/>
                  </a:lnTo>
                  <a:lnTo>
                    <a:pt x="726" y="1137"/>
                  </a:lnTo>
                  <a:lnTo>
                    <a:pt x="398" y="1068"/>
                  </a:lnTo>
                  <a:lnTo>
                    <a:pt x="279" y="1048"/>
                  </a:lnTo>
                  <a:lnTo>
                    <a:pt x="239" y="1037"/>
                  </a:lnTo>
                  <a:lnTo>
                    <a:pt x="210" y="1028"/>
                  </a:lnTo>
                  <a:lnTo>
                    <a:pt x="230" y="1018"/>
                  </a:lnTo>
                  <a:cubicBezTo>
                    <a:pt x="249" y="988"/>
                    <a:pt x="269" y="968"/>
                    <a:pt x="289" y="948"/>
                  </a:cubicBezTo>
                  <a:lnTo>
                    <a:pt x="349" y="909"/>
                  </a:lnTo>
                  <a:cubicBezTo>
                    <a:pt x="369" y="889"/>
                    <a:pt x="389" y="879"/>
                    <a:pt x="408" y="859"/>
                  </a:cubicBezTo>
                  <a:cubicBezTo>
                    <a:pt x="508" y="799"/>
                    <a:pt x="597" y="750"/>
                    <a:pt x="696" y="690"/>
                  </a:cubicBezTo>
                  <a:cubicBezTo>
                    <a:pt x="894" y="581"/>
                    <a:pt x="1073" y="452"/>
                    <a:pt x="1262" y="342"/>
                  </a:cubicBezTo>
                  <a:lnTo>
                    <a:pt x="1490" y="203"/>
                  </a:lnTo>
                  <a:cubicBezTo>
                    <a:pt x="1498" y="203"/>
                    <a:pt x="1506" y="191"/>
                    <a:pt x="1514" y="191"/>
                  </a:cubicBezTo>
                  <a:close/>
                  <a:moveTo>
                    <a:pt x="1617" y="1"/>
                  </a:moveTo>
                  <a:cubicBezTo>
                    <a:pt x="1614" y="1"/>
                    <a:pt x="1609" y="5"/>
                    <a:pt x="1609" y="5"/>
                  </a:cubicBezTo>
                  <a:lnTo>
                    <a:pt x="1580" y="25"/>
                  </a:lnTo>
                  <a:lnTo>
                    <a:pt x="1530" y="55"/>
                  </a:lnTo>
                  <a:lnTo>
                    <a:pt x="1192" y="253"/>
                  </a:lnTo>
                  <a:cubicBezTo>
                    <a:pt x="1014" y="373"/>
                    <a:pt x="835" y="501"/>
                    <a:pt x="647" y="611"/>
                  </a:cubicBezTo>
                  <a:cubicBezTo>
                    <a:pt x="547" y="660"/>
                    <a:pt x="448" y="710"/>
                    <a:pt x="358" y="770"/>
                  </a:cubicBezTo>
                  <a:cubicBezTo>
                    <a:pt x="329" y="790"/>
                    <a:pt x="309" y="799"/>
                    <a:pt x="279" y="819"/>
                  </a:cubicBezTo>
                  <a:lnTo>
                    <a:pt x="199" y="879"/>
                  </a:lnTo>
                  <a:cubicBezTo>
                    <a:pt x="150" y="929"/>
                    <a:pt x="91" y="978"/>
                    <a:pt x="41" y="1048"/>
                  </a:cubicBezTo>
                  <a:lnTo>
                    <a:pt x="1" y="1088"/>
                  </a:lnTo>
                  <a:cubicBezTo>
                    <a:pt x="21" y="1097"/>
                    <a:pt x="41" y="1097"/>
                    <a:pt x="51" y="1107"/>
                  </a:cubicBezTo>
                  <a:lnTo>
                    <a:pt x="170" y="1137"/>
                  </a:lnTo>
                  <a:lnTo>
                    <a:pt x="369" y="1196"/>
                  </a:lnTo>
                  <a:lnTo>
                    <a:pt x="686" y="1276"/>
                  </a:lnTo>
                  <a:lnTo>
                    <a:pt x="845" y="1315"/>
                  </a:lnTo>
                  <a:cubicBezTo>
                    <a:pt x="925" y="1326"/>
                    <a:pt x="1014" y="1346"/>
                    <a:pt x="1014" y="1346"/>
                  </a:cubicBezTo>
                  <a:lnTo>
                    <a:pt x="1331" y="1405"/>
                  </a:lnTo>
                  <a:cubicBezTo>
                    <a:pt x="1550" y="1435"/>
                    <a:pt x="1768" y="1465"/>
                    <a:pt x="1977" y="1485"/>
                  </a:cubicBezTo>
                  <a:lnTo>
                    <a:pt x="1995" y="1381"/>
                  </a:lnTo>
                  <a:lnTo>
                    <a:pt x="2066" y="1346"/>
                  </a:lnTo>
                  <a:cubicBezTo>
                    <a:pt x="2048" y="1317"/>
                    <a:pt x="2032" y="1288"/>
                    <a:pt x="2016" y="1260"/>
                  </a:cubicBezTo>
                  <a:lnTo>
                    <a:pt x="2016" y="1260"/>
                  </a:lnTo>
                  <a:lnTo>
                    <a:pt x="2017" y="1256"/>
                  </a:lnTo>
                  <a:cubicBezTo>
                    <a:pt x="2016" y="1256"/>
                    <a:pt x="2015" y="1256"/>
                    <a:pt x="2014" y="1256"/>
                  </a:cubicBezTo>
                  <a:lnTo>
                    <a:pt x="2014" y="1256"/>
                  </a:lnTo>
                  <a:cubicBezTo>
                    <a:pt x="1987" y="1206"/>
                    <a:pt x="1962" y="1157"/>
                    <a:pt x="1937" y="1107"/>
                  </a:cubicBezTo>
                  <a:cubicBezTo>
                    <a:pt x="1898" y="1018"/>
                    <a:pt x="1868" y="938"/>
                    <a:pt x="1828" y="849"/>
                  </a:cubicBezTo>
                  <a:cubicBezTo>
                    <a:pt x="1768" y="670"/>
                    <a:pt x="1719" y="492"/>
                    <a:pt x="1679" y="303"/>
                  </a:cubicBezTo>
                  <a:cubicBezTo>
                    <a:pt x="1679" y="303"/>
                    <a:pt x="1669" y="253"/>
                    <a:pt x="1659" y="214"/>
                  </a:cubicBezTo>
                  <a:lnTo>
                    <a:pt x="1640" y="114"/>
                  </a:lnTo>
                  <a:lnTo>
                    <a:pt x="1620" y="15"/>
                  </a:lnTo>
                  <a:lnTo>
                    <a:pt x="1620" y="5"/>
                  </a:lnTo>
                  <a:cubicBezTo>
                    <a:pt x="1620" y="2"/>
                    <a:pt x="1619" y="1"/>
                    <a:pt x="161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32"/>
            <p:cNvSpPr/>
            <p:nvPr/>
          </p:nvSpPr>
          <p:spPr>
            <a:xfrm>
              <a:off x="2075900" y="1114475"/>
              <a:ext cx="87175" cy="88900"/>
            </a:xfrm>
            <a:custGeom>
              <a:avLst/>
              <a:gdLst/>
              <a:ahLst/>
              <a:cxnLst/>
              <a:rect l="l" t="t" r="r" b="b"/>
              <a:pathLst>
                <a:path w="3487" h="3556" extrusionOk="0">
                  <a:moveTo>
                    <a:pt x="170" y="1"/>
                  </a:moveTo>
                  <a:lnTo>
                    <a:pt x="1" y="279"/>
                  </a:lnTo>
                  <a:cubicBezTo>
                    <a:pt x="368" y="537"/>
                    <a:pt x="726" y="815"/>
                    <a:pt x="1113" y="1043"/>
                  </a:cubicBezTo>
                  <a:cubicBezTo>
                    <a:pt x="1291" y="1173"/>
                    <a:pt x="1490" y="1281"/>
                    <a:pt x="1679" y="1400"/>
                  </a:cubicBezTo>
                  <a:cubicBezTo>
                    <a:pt x="1679" y="1400"/>
                    <a:pt x="1828" y="1480"/>
                    <a:pt x="1967" y="1559"/>
                  </a:cubicBezTo>
                  <a:cubicBezTo>
                    <a:pt x="2116" y="1629"/>
                    <a:pt x="2264" y="1709"/>
                    <a:pt x="2264" y="1709"/>
                  </a:cubicBezTo>
                  <a:cubicBezTo>
                    <a:pt x="2374" y="1758"/>
                    <a:pt x="2463" y="1818"/>
                    <a:pt x="2573" y="1857"/>
                  </a:cubicBezTo>
                  <a:lnTo>
                    <a:pt x="2880" y="1976"/>
                  </a:lnTo>
                  <a:lnTo>
                    <a:pt x="3188" y="2096"/>
                  </a:lnTo>
                  <a:lnTo>
                    <a:pt x="3317" y="2146"/>
                  </a:lnTo>
                  <a:lnTo>
                    <a:pt x="3327" y="2146"/>
                  </a:lnTo>
                  <a:lnTo>
                    <a:pt x="3327" y="2165"/>
                  </a:lnTo>
                  <a:lnTo>
                    <a:pt x="3317" y="2215"/>
                  </a:lnTo>
                  <a:cubicBezTo>
                    <a:pt x="3268" y="2433"/>
                    <a:pt x="3248" y="2662"/>
                    <a:pt x="3218" y="2880"/>
                  </a:cubicBezTo>
                  <a:cubicBezTo>
                    <a:pt x="3188" y="3099"/>
                    <a:pt x="3168" y="3327"/>
                    <a:pt x="3148" y="3545"/>
                  </a:cubicBezTo>
                  <a:lnTo>
                    <a:pt x="3387" y="3555"/>
                  </a:lnTo>
                  <a:cubicBezTo>
                    <a:pt x="3387" y="3337"/>
                    <a:pt x="3387" y="3119"/>
                    <a:pt x="3396" y="2900"/>
                  </a:cubicBezTo>
                  <a:cubicBezTo>
                    <a:pt x="3416" y="2682"/>
                    <a:pt x="3416" y="2453"/>
                    <a:pt x="3456" y="2235"/>
                  </a:cubicBezTo>
                  <a:lnTo>
                    <a:pt x="3466" y="2115"/>
                  </a:lnTo>
                  <a:cubicBezTo>
                    <a:pt x="3466" y="2096"/>
                    <a:pt x="3486" y="2076"/>
                    <a:pt x="3466" y="2056"/>
                  </a:cubicBezTo>
                  <a:lnTo>
                    <a:pt x="3407" y="2036"/>
                  </a:lnTo>
                  <a:lnTo>
                    <a:pt x="3228" y="1976"/>
                  </a:lnTo>
                  <a:lnTo>
                    <a:pt x="2920" y="1868"/>
                  </a:lnTo>
                  <a:lnTo>
                    <a:pt x="2612" y="1748"/>
                  </a:lnTo>
                  <a:cubicBezTo>
                    <a:pt x="2503" y="1709"/>
                    <a:pt x="2414" y="1649"/>
                    <a:pt x="2314" y="1599"/>
                  </a:cubicBezTo>
                  <a:cubicBezTo>
                    <a:pt x="2314" y="1599"/>
                    <a:pt x="2165" y="1530"/>
                    <a:pt x="2026" y="1451"/>
                  </a:cubicBezTo>
                  <a:cubicBezTo>
                    <a:pt x="1878" y="1361"/>
                    <a:pt x="1739" y="1281"/>
                    <a:pt x="1739" y="1281"/>
                  </a:cubicBezTo>
                  <a:cubicBezTo>
                    <a:pt x="1549" y="1162"/>
                    <a:pt x="1371" y="1034"/>
                    <a:pt x="1183" y="904"/>
                  </a:cubicBezTo>
                  <a:cubicBezTo>
                    <a:pt x="825" y="636"/>
                    <a:pt x="487" y="319"/>
                    <a:pt x="1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32"/>
            <p:cNvSpPr/>
            <p:nvPr/>
          </p:nvSpPr>
          <p:spPr>
            <a:xfrm>
              <a:off x="2088575" y="1062100"/>
              <a:ext cx="117675" cy="34525"/>
            </a:xfrm>
            <a:custGeom>
              <a:avLst/>
              <a:gdLst/>
              <a:ahLst/>
              <a:cxnLst/>
              <a:rect l="l" t="t" r="r" b="b"/>
              <a:pathLst>
                <a:path w="4707" h="1381" extrusionOk="0">
                  <a:moveTo>
                    <a:pt x="4508" y="0"/>
                  </a:moveTo>
                  <a:cubicBezTo>
                    <a:pt x="4260" y="378"/>
                    <a:pt x="4051" y="765"/>
                    <a:pt x="3842" y="1172"/>
                  </a:cubicBezTo>
                  <a:lnTo>
                    <a:pt x="3823" y="1212"/>
                  </a:lnTo>
                  <a:cubicBezTo>
                    <a:pt x="3823" y="1212"/>
                    <a:pt x="3823" y="1222"/>
                    <a:pt x="3813" y="1222"/>
                  </a:cubicBezTo>
                  <a:lnTo>
                    <a:pt x="3803" y="1222"/>
                  </a:lnTo>
                  <a:lnTo>
                    <a:pt x="3674" y="1192"/>
                  </a:lnTo>
                  <a:lnTo>
                    <a:pt x="3346" y="1103"/>
                  </a:lnTo>
                  <a:lnTo>
                    <a:pt x="3028" y="1013"/>
                  </a:lnTo>
                  <a:cubicBezTo>
                    <a:pt x="2929" y="984"/>
                    <a:pt x="2810" y="973"/>
                    <a:pt x="2701" y="954"/>
                  </a:cubicBezTo>
                  <a:cubicBezTo>
                    <a:pt x="2701" y="954"/>
                    <a:pt x="2542" y="924"/>
                    <a:pt x="2373" y="894"/>
                  </a:cubicBezTo>
                  <a:cubicBezTo>
                    <a:pt x="2214" y="874"/>
                    <a:pt x="2046" y="845"/>
                    <a:pt x="2046" y="845"/>
                  </a:cubicBezTo>
                  <a:cubicBezTo>
                    <a:pt x="1827" y="825"/>
                    <a:pt x="1599" y="805"/>
                    <a:pt x="1380" y="785"/>
                  </a:cubicBezTo>
                  <a:cubicBezTo>
                    <a:pt x="934" y="746"/>
                    <a:pt x="486" y="755"/>
                    <a:pt x="40" y="746"/>
                  </a:cubicBezTo>
                  <a:lnTo>
                    <a:pt x="20" y="904"/>
                  </a:lnTo>
                  <a:cubicBezTo>
                    <a:pt x="10" y="984"/>
                    <a:pt x="0" y="1073"/>
                    <a:pt x="0" y="1073"/>
                  </a:cubicBezTo>
                  <a:cubicBezTo>
                    <a:pt x="415" y="1009"/>
                    <a:pt x="847" y="953"/>
                    <a:pt x="1257" y="953"/>
                  </a:cubicBezTo>
                  <a:cubicBezTo>
                    <a:pt x="1288" y="953"/>
                    <a:pt x="1320" y="953"/>
                    <a:pt x="1351" y="954"/>
                  </a:cubicBezTo>
                  <a:cubicBezTo>
                    <a:pt x="1579" y="954"/>
                    <a:pt x="1797" y="954"/>
                    <a:pt x="2026" y="973"/>
                  </a:cubicBezTo>
                  <a:cubicBezTo>
                    <a:pt x="2026" y="973"/>
                    <a:pt x="2185" y="993"/>
                    <a:pt x="2353" y="1013"/>
                  </a:cubicBezTo>
                  <a:cubicBezTo>
                    <a:pt x="2512" y="1033"/>
                    <a:pt x="2681" y="1063"/>
                    <a:pt x="2681" y="1063"/>
                  </a:cubicBezTo>
                  <a:cubicBezTo>
                    <a:pt x="2790" y="1083"/>
                    <a:pt x="2900" y="1093"/>
                    <a:pt x="2999" y="1123"/>
                  </a:cubicBezTo>
                  <a:lnTo>
                    <a:pt x="3317" y="1212"/>
                  </a:lnTo>
                  <a:lnTo>
                    <a:pt x="3634" y="1311"/>
                  </a:lnTo>
                  <a:lnTo>
                    <a:pt x="3813" y="1361"/>
                  </a:lnTo>
                  <a:lnTo>
                    <a:pt x="3873" y="1381"/>
                  </a:lnTo>
                  <a:cubicBezTo>
                    <a:pt x="3893" y="1381"/>
                    <a:pt x="3902" y="1351"/>
                    <a:pt x="3912" y="1331"/>
                  </a:cubicBezTo>
                  <a:cubicBezTo>
                    <a:pt x="3912" y="1331"/>
                    <a:pt x="3922" y="1311"/>
                    <a:pt x="3942" y="1282"/>
                  </a:cubicBezTo>
                  <a:cubicBezTo>
                    <a:pt x="3952" y="1262"/>
                    <a:pt x="3972" y="1232"/>
                    <a:pt x="3972" y="1232"/>
                  </a:cubicBezTo>
                  <a:cubicBezTo>
                    <a:pt x="4200" y="845"/>
                    <a:pt x="4438" y="477"/>
                    <a:pt x="4707" y="130"/>
                  </a:cubicBezTo>
                  <a:lnTo>
                    <a:pt x="450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32"/>
            <p:cNvSpPr/>
            <p:nvPr/>
          </p:nvSpPr>
          <p:spPr>
            <a:xfrm>
              <a:off x="2216900" y="1096350"/>
              <a:ext cx="41475" cy="110750"/>
            </a:xfrm>
            <a:custGeom>
              <a:avLst/>
              <a:gdLst/>
              <a:ahLst/>
              <a:cxnLst/>
              <a:rect l="l" t="t" r="r" b="b"/>
              <a:pathLst>
                <a:path w="1659" h="4430" extrusionOk="0">
                  <a:moveTo>
                    <a:pt x="1450" y="1"/>
                  </a:moveTo>
                  <a:lnTo>
                    <a:pt x="1381" y="140"/>
                  </a:lnTo>
                  <a:lnTo>
                    <a:pt x="1321" y="259"/>
                  </a:lnTo>
                  <a:lnTo>
                    <a:pt x="1192" y="517"/>
                  </a:lnTo>
                  <a:cubicBezTo>
                    <a:pt x="1092" y="696"/>
                    <a:pt x="1013" y="865"/>
                    <a:pt x="934" y="1044"/>
                  </a:cubicBezTo>
                  <a:cubicBezTo>
                    <a:pt x="775" y="1401"/>
                    <a:pt x="636" y="1759"/>
                    <a:pt x="507" y="2136"/>
                  </a:cubicBezTo>
                  <a:cubicBezTo>
                    <a:pt x="388" y="2503"/>
                    <a:pt x="278" y="2880"/>
                    <a:pt x="199" y="3257"/>
                  </a:cubicBezTo>
                  <a:cubicBezTo>
                    <a:pt x="100" y="3635"/>
                    <a:pt x="50" y="4022"/>
                    <a:pt x="0" y="4409"/>
                  </a:cubicBezTo>
                  <a:lnTo>
                    <a:pt x="229" y="4429"/>
                  </a:lnTo>
                  <a:cubicBezTo>
                    <a:pt x="249" y="4052"/>
                    <a:pt x="269" y="3665"/>
                    <a:pt x="328" y="3288"/>
                  </a:cubicBezTo>
                  <a:cubicBezTo>
                    <a:pt x="388" y="2900"/>
                    <a:pt x="487" y="2533"/>
                    <a:pt x="606" y="2165"/>
                  </a:cubicBezTo>
                  <a:cubicBezTo>
                    <a:pt x="725" y="1798"/>
                    <a:pt x="884" y="1441"/>
                    <a:pt x="1063" y="1103"/>
                  </a:cubicBezTo>
                  <a:cubicBezTo>
                    <a:pt x="1152" y="944"/>
                    <a:pt x="1251" y="775"/>
                    <a:pt x="1351" y="616"/>
                  </a:cubicBezTo>
                  <a:lnTo>
                    <a:pt x="1509" y="378"/>
                  </a:lnTo>
                  <a:cubicBezTo>
                    <a:pt x="1529" y="338"/>
                    <a:pt x="1560" y="289"/>
                    <a:pt x="1589" y="249"/>
                  </a:cubicBezTo>
                  <a:lnTo>
                    <a:pt x="1659" y="140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32"/>
            <p:cNvSpPr/>
            <p:nvPr/>
          </p:nvSpPr>
          <p:spPr>
            <a:xfrm>
              <a:off x="2239725" y="1109025"/>
              <a:ext cx="38025" cy="99325"/>
            </a:xfrm>
            <a:custGeom>
              <a:avLst/>
              <a:gdLst/>
              <a:ahLst/>
              <a:cxnLst/>
              <a:rect l="l" t="t" r="r" b="b"/>
              <a:pathLst>
                <a:path w="1521" h="3973" extrusionOk="0">
                  <a:moveTo>
                    <a:pt x="1302" y="0"/>
                  </a:moveTo>
                  <a:lnTo>
                    <a:pt x="1242" y="120"/>
                  </a:lnTo>
                  <a:cubicBezTo>
                    <a:pt x="1232" y="159"/>
                    <a:pt x="1212" y="199"/>
                    <a:pt x="1192" y="239"/>
                  </a:cubicBezTo>
                  <a:lnTo>
                    <a:pt x="1073" y="467"/>
                  </a:lnTo>
                  <a:cubicBezTo>
                    <a:pt x="994" y="626"/>
                    <a:pt x="925" y="784"/>
                    <a:pt x="855" y="943"/>
                  </a:cubicBezTo>
                  <a:cubicBezTo>
                    <a:pt x="706" y="1261"/>
                    <a:pt x="577" y="1579"/>
                    <a:pt x="468" y="1916"/>
                  </a:cubicBezTo>
                  <a:cubicBezTo>
                    <a:pt x="358" y="2244"/>
                    <a:pt x="259" y="2582"/>
                    <a:pt x="190" y="2920"/>
                  </a:cubicBezTo>
                  <a:cubicBezTo>
                    <a:pt x="100" y="3267"/>
                    <a:pt x="51" y="3615"/>
                    <a:pt x="1" y="3962"/>
                  </a:cubicBezTo>
                  <a:lnTo>
                    <a:pt x="239" y="3972"/>
                  </a:lnTo>
                  <a:cubicBezTo>
                    <a:pt x="249" y="3634"/>
                    <a:pt x="269" y="3287"/>
                    <a:pt x="329" y="2949"/>
                  </a:cubicBezTo>
                  <a:cubicBezTo>
                    <a:pt x="369" y="2611"/>
                    <a:pt x="457" y="2274"/>
                    <a:pt x="567" y="1947"/>
                  </a:cubicBezTo>
                  <a:cubicBezTo>
                    <a:pt x="676" y="1618"/>
                    <a:pt x="815" y="1301"/>
                    <a:pt x="974" y="1003"/>
                  </a:cubicBezTo>
                  <a:cubicBezTo>
                    <a:pt x="1064" y="854"/>
                    <a:pt x="1143" y="705"/>
                    <a:pt x="1242" y="556"/>
                  </a:cubicBezTo>
                  <a:lnTo>
                    <a:pt x="1381" y="348"/>
                  </a:lnTo>
                  <a:cubicBezTo>
                    <a:pt x="1401" y="318"/>
                    <a:pt x="1431" y="278"/>
                    <a:pt x="1450" y="239"/>
                  </a:cubicBezTo>
                  <a:lnTo>
                    <a:pt x="1520" y="139"/>
                  </a:lnTo>
                  <a:lnTo>
                    <a:pt x="13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32"/>
            <p:cNvSpPr/>
            <p:nvPr/>
          </p:nvSpPr>
          <p:spPr>
            <a:xfrm>
              <a:off x="2074900" y="1082225"/>
              <a:ext cx="16925" cy="37750"/>
            </a:xfrm>
            <a:custGeom>
              <a:avLst/>
              <a:gdLst/>
              <a:ahLst/>
              <a:cxnLst/>
              <a:rect l="l" t="t" r="r" b="b"/>
              <a:pathLst>
                <a:path w="677" h="1510" extrusionOk="0">
                  <a:moveTo>
                    <a:pt x="488" y="0"/>
                  </a:moveTo>
                  <a:cubicBezTo>
                    <a:pt x="458" y="69"/>
                    <a:pt x="428" y="139"/>
                    <a:pt x="408" y="208"/>
                  </a:cubicBezTo>
                  <a:lnTo>
                    <a:pt x="349" y="397"/>
                  </a:lnTo>
                  <a:cubicBezTo>
                    <a:pt x="319" y="516"/>
                    <a:pt x="289" y="645"/>
                    <a:pt x="259" y="755"/>
                  </a:cubicBezTo>
                  <a:cubicBezTo>
                    <a:pt x="219" y="874"/>
                    <a:pt x="180" y="983"/>
                    <a:pt x="130" y="1102"/>
                  </a:cubicBezTo>
                  <a:cubicBezTo>
                    <a:pt x="110" y="1161"/>
                    <a:pt x="80" y="1221"/>
                    <a:pt x="60" y="1281"/>
                  </a:cubicBezTo>
                  <a:cubicBezTo>
                    <a:pt x="41" y="1350"/>
                    <a:pt x="11" y="1430"/>
                    <a:pt x="1" y="1509"/>
                  </a:cubicBezTo>
                  <a:lnTo>
                    <a:pt x="259" y="1439"/>
                  </a:lnTo>
                  <a:cubicBezTo>
                    <a:pt x="269" y="1400"/>
                    <a:pt x="249" y="1360"/>
                    <a:pt x="249" y="1311"/>
                  </a:cubicBezTo>
                  <a:cubicBezTo>
                    <a:pt x="259" y="1261"/>
                    <a:pt x="259" y="1201"/>
                    <a:pt x="269" y="1142"/>
                  </a:cubicBezTo>
                  <a:cubicBezTo>
                    <a:pt x="299" y="1022"/>
                    <a:pt x="319" y="903"/>
                    <a:pt x="358" y="784"/>
                  </a:cubicBezTo>
                  <a:cubicBezTo>
                    <a:pt x="398" y="665"/>
                    <a:pt x="438" y="556"/>
                    <a:pt x="488" y="447"/>
                  </a:cubicBezTo>
                  <a:cubicBezTo>
                    <a:pt x="517" y="397"/>
                    <a:pt x="547" y="358"/>
                    <a:pt x="577" y="307"/>
                  </a:cubicBezTo>
                  <a:cubicBezTo>
                    <a:pt x="607" y="268"/>
                    <a:pt x="636" y="238"/>
                    <a:pt x="676" y="208"/>
                  </a:cubicBezTo>
                  <a:lnTo>
                    <a:pt x="4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32"/>
            <p:cNvSpPr/>
            <p:nvPr/>
          </p:nvSpPr>
          <p:spPr>
            <a:xfrm>
              <a:off x="2170975" y="1126400"/>
              <a:ext cx="48675" cy="37000"/>
            </a:xfrm>
            <a:custGeom>
              <a:avLst/>
              <a:gdLst/>
              <a:ahLst/>
              <a:cxnLst/>
              <a:rect l="l" t="t" r="r" b="b"/>
              <a:pathLst>
                <a:path w="1947" h="1480" extrusionOk="0">
                  <a:moveTo>
                    <a:pt x="1760" y="115"/>
                  </a:moveTo>
                  <a:cubicBezTo>
                    <a:pt x="1765" y="115"/>
                    <a:pt x="1768" y="116"/>
                    <a:pt x="1768" y="120"/>
                  </a:cubicBezTo>
                  <a:lnTo>
                    <a:pt x="1748" y="159"/>
                  </a:lnTo>
                  <a:lnTo>
                    <a:pt x="1709" y="248"/>
                  </a:lnTo>
                  <a:cubicBezTo>
                    <a:pt x="1649" y="427"/>
                    <a:pt x="1579" y="616"/>
                    <a:pt x="1530" y="804"/>
                  </a:cubicBezTo>
                  <a:cubicBezTo>
                    <a:pt x="1499" y="922"/>
                    <a:pt x="1468" y="1040"/>
                    <a:pt x="1446" y="1157"/>
                  </a:cubicBezTo>
                  <a:lnTo>
                    <a:pt x="1446" y="1157"/>
                  </a:lnTo>
                  <a:cubicBezTo>
                    <a:pt x="1338" y="1087"/>
                    <a:pt x="1230" y="1015"/>
                    <a:pt x="1122" y="943"/>
                  </a:cubicBezTo>
                  <a:lnTo>
                    <a:pt x="855" y="755"/>
                  </a:lnTo>
                  <a:lnTo>
                    <a:pt x="597" y="546"/>
                  </a:lnTo>
                  <a:cubicBezTo>
                    <a:pt x="597" y="546"/>
                    <a:pt x="537" y="487"/>
                    <a:pt x="477" y="437"/>
                  </a:cubicBezTo>
                  <a:cubicBezTo>
                    <a:pt x="418" y="378"/>
                    <a:pt x="348" y="328"/>
                    <a:pt x="348" y="328"/>
                  </a:cubicBezTo>
                  <a:lnTo>
                    <a:pt x="268" y="248"/>
                  </a:lnTo>
                  <a:lnTo>
                    <a:pt x="229" y="219"/>
                  </a:lnTo>
                  <a:lnTo>
                    <a:pt x="219" y="199"/>
                  </a:lnTo>
                  <a:lnTo>
                    <a:pt x="239" y="189"/>
                  </a:lnTo>
                  <a:cubicBezTo>
                    <a:pt x="268" y="179"/>
                    <a:pt x="299" y="169"/>
                    <a:pt x="328" y="169"/>
                  </a:cubicBezTo>
                  <a:lnTo>
                    <a:pt x="388" y="159"/>
                  </a:lnTo>
                  <a:cubicBezTo>
                    <a:pt x="418" y="149"/>
                    <a:pt x="447" y="149"/>
                    <a:pt x="467" y="149"/>
                  </a:cubicBezTo>
                  <a:cubicBezTo>
                    <a:pt x="504" y="146"/>
                    <a:pt x="541" y="145"/>
                    <a:pt x="579" y="145"/>
                  </a:cubicBezTo>
                  <a:cubicBezTo>
                    <a:pt x="655" y="145"/>
                    <a:pt x="732" y="149"/>
                    <a:pt x="805" y="149"/>
                  </a:cubicBezTo>
                  <a:cubicBezTo>
                    <a:pt x="1033" y="149"/>
                    <a:pt x="1242" y="120"/>
                    <a:pt x="1460" y="120"/>
                  </a:cubicBezTo>
                  <a:lnTo>
                    <a:pt x="1728" y="120"/>
                  </a:lnTo>
                  <a:cubicBezTo>
                    <a:pt x="1735" y="120"/>
                    <a:pt x="1750" y="115"/>
                    <a:pt x="1760" y="115"/>
                  </a:cubicBezTo>
                  <a:close/>
                  <a:moveTo>
                    <a:pt x="1897" y="0"/>
                  </a:moveTo>
                  <a:lnTo>
                    <a:pt x="1837" y="10"/>
                  </a:lnTo>
                  <a:lnTo>
                    <a:pt x="1450" y="20"/>
                  </a:lnTo>
                  <a:cubicBezTo>
                    <a:pt x="1242" y="20"/>
                    <a:pt x="1003" y="50"/>
                    <a:pt x="795" y="50"/>
                  </a:cubicBezTo>
                  <a:cubicBezTo>
                    <a:pt x="740" y="45"/>
                    <a:pt x="686" y="43"/>
                    <a:pt x="631" y="43"/>
                  </a:cubicBezTo>
                  <a:cubicBezTo>
                    <a:pt x="576" y="43"/>
                    <a:pt x="522" y="45"/>
                    <a:pt x="467" y="50"/>
                  </a:cubicBezTo>
                  <a:lnTo>
                    <a:pt x="378" y="50"/>
                  </a:lnTo>
                  <a:lnTo>
                    <a:pt x="279" y="60"/>
                  </a:lnTo>
                  <a:cubicBezTo>
                    <a:pt x="209" y="80"/>
                    <a:pt x="129" y="89"/>
                    <a:pt x="60" y="120"/>
                  </a:cubicBezTo>
                  <a:lnTo>
                    <a:pt x="1" y="139"/>
                  </a:lnTo>
                  <a:lnTo>
                    <a:pt x="41" y="179"/>
                  </a:lnTo>
                  <a:lnTo>
                    <a:pt x="120" y="268"/>
                  </a:lnTo>
                  <a:lnTo>
                    <a:pt x="268" y="417"/>
                  </a:lnTo>
                  <a:lnTo>
                    <a:pt x="507" y="645"/>
                  </a:lnTo>
                  <a:lnTo>
                    <a:pt x="745" y="874"/>
                  </a:lnTo>
                  <a:lnTo>
                    <a:pt x="1003" y="1073"/>
                  </a:lnTo>
                  <a:cubicBezTo>
                    <a:pt x="1172" y="1212"/>
                    <a:pt x="1341" y="1351"/>
                    <a:pt x="1520" y="1480"/>
                  </a:cubicBezTo>
                  <a:lnTo>
                    <a:pt x="1585" y="1391"/>
                  </a:lnTo>
                  <a:lnTo>
                    <a:pt x="1585" y="1391"/>
                  </a:lnTo>
                  <a:lnTo>
                    <a:pt x="1659" y="1400"/>
                  </a:lnTo>
                  <a:cubicBezTo>
                    <a:pt x="1657" y="1364"/>
                    <a:pt x="1656" y="1329"/>
                    <a:pt x="1657" y="1293"/>
                  </a:cubicBezTo>
                  <a:lnTo>
                    <a:pt x="1657" y="1293"/>
                  </a:lnTo>
                  <a:lnTo>
                    <a:pt x="1659" y="1291"/>
                  </a:lnTo>
                  <a:cubicBezTo>
                    <a:pt x="1658" y="1291"/>
                    <a:pt x="1658" y="1291"/>
                    <a:pt x="1657" y="1290"/>
                  </a:cubicBezTo>
                  <a:lnTo>
                    <a:pt x="1657" y="1290"/>
                  </a:lnTo>
                  <a:cubicBezTo>
                    <a:pt x="1661" y="1141"/>
                    <a:pt x="1684" y="996"/>
                    <a:pt x="1709" y="844"/>
                  </a:cubicBezTo>
                  <a:cubicBezTo>
                    <a:pt x="1738" y="665"/>
                    <a:pt x="1788" y="477"/>
                    <a:pt x="1848" y="298"/>
                  </a:cubicBezTo>
                  <a:lnTo>
                    <a:pt x="1907" y="120"/>
                  </a:lnTo>
                  <a:lnTo>
                    <a:pt x="1937" y="20"/>
                  </a:lnTo>
                  <a:lnTo>
                    <a:pt x="1947" y="10"/>
                  </a:lnTo>
                  <a:cubicBezTo>
                    <a:pt x="1947" y="0"/>
                    <a:pt x="1937" y="0"/>
                    <a:pt x="192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32"/>
            <p:cNvSpPr/>
            <p:nvPr/>
          </p:nvSpPr>
          <p:spPr>
            <a:xfrm>
              <a:off x="2173950" y="948175"/>
              <a:ext cx="52900" cy="117175"/>
            </a:xfrm>
            <a:custGeom>
              <a:avLst/>
              <a:gdLst/>
              <a:ahLst/>
              <a:cxnLst/>
              <a:rect l="l" t="t" r="r" b="b"/>
              <a:pathLst>
                <a:path w="2116" h="4687" extrusionOk="0">
                  <a:moveTo>
                    <a:pt x="288" y="0"/>
                  </a:moveTo>
                  <a:cubicBezTo>
                    <a:pt x="288" y="0"/>
                    <a:pt x="219" y="40"/>
                    <a:pt x="140" y="80"/>
                  </a:cubicBezTo>
                  <a:lnTo>
                    <a:pt x="1" y="159"/>
                  </a:lnTo>
                  <a:cubicBezTo>
                    <a:pt x="189" y="566"/>
                    <a:pt x="358" y="983"/>
                    <a:pt x="577" y="1380"/>
                  </a:cubicBezTo>
                  <a:cubicBezTo>
                    <a:pt x="676" y="1569"/>
                    <a:pt x="785" y="1768"/>
                    <a:pt x="895" y="1966"/>
                  </a:cubicBezTo>
                  <a:cubicBezTo>
                    <a:pt x="895" y="1966"/>
                    <a:pt x="984" y="2105"/>
                    <a:pt x="1073" y="2254"/>
                  </a:cubicBezTo>
                  <a:lnTo>
                    <a:pt x="1252" y="2532"/>
                  </a:lnTo>
                  <a:cubicBezTo>
                    <a:pt x="1312" y="2622"/>
                    <a:pt x="1371" y="2721"/>
                    <a:pt x="1440" y="2810"/>
                  </a:cubicBezTo>
                  <a:lnTo>
                    <a:pt x="1639" y="3068"/>
                  </a:lnTo>
                  <a:lnTo>
                    <a:pt x="1848" y="3326"/>
                  </a:lnTo>
                  <a:lnTo>
                    <a:pt x="1937" y="3426"/>
                  </a:lnTo>
                  <a:lnTo>
                    <a:pt x="1947" y="3445"/>
                  </a:lnTo>
                  <a:lnTo>
                    <a:pt x="1937" y="3456"/>
                  </a:lnTo>
                  <a:lnTo>
                    <a:pt x="1897" y="3495"/>
                  </a:lnTo>
                  <a:cubicBezTo>
                    <a:pt x="1619" y="3833"/>
                    <a:pt x="1341" y="4190"/>
                    <a:pt x="1093" y="4557"/>
                  </a:cubicBezTo>
                  <a:lnTo>
                    <a:pt x="1292" y="4687"/>
                  </a:lnTo>
                  <a:cubicBezTo>
                    <a:pt x="1500" y="4310"/>
                    <a:pt x="1748" y="3942"/>
                    <a:pt x="2007" y="3575"/>
                  </a:cubicBezTo>
                  <a:lnTo>
                    <a:pt x="2076" y="3485"/>
                  </a:lnTo>
                  <a:cubicBezTo>
                    <a:pt x="2086" y="3465"/>
                    <a:pt x="2115" y="3456"/>
                    <a:pt x="2115" y="3436"/>
                  </a:cubicBezTo>
                  <a:lnTo>
                    <a:pt x="2066" y="3386"/>
                  </a:lnTo>
                  <a:lnTo>
                    <a:pt x="1947" y="3237"/>
                  </a:lnTo>
                  <a:lnTo>
                    <a:pt x="1729" y="2989"/>
                  </a:lnTo>
                  <a:lnTo>
                    <a:pt x="1530" y="2741"/>
                  </a:lnTo>
                  <a:cubicBezTo>
                    <a:pt x="1451" y="2651"/>
                    <a:pt x="1401" y="2552"/>
                    <a:pt x="1341" y="2463"/>
                  </a:cubicBezTo>
                  <a:lnTo>
                    <a:pt x="1162" y="2185"/>
                  </a:lnTo>
                  <a:cubicBezTo>
                    <a:pt x="1083" y="2035"/>
                    <a:pt x="994" y="1896"/>
                    <a:pt x="994" y="1896"/>
                  </a:cubicBezTo>
                  <a:cubicBezTo>
                    <a:pt x="895" y="1698"/>
                    <a:pt x="805" y="1490"/>
                    <a:pt x="716" y="1291"/>
                  </a:cubicBezTo>
                  <a:cubicBezTo>
                    <a:pt x="537" y="884"/>
                    <a:pt x="398" y="437"/>
                    <a:pt x="28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32"/>
            <p:cNvSpPr/>
            <p:nvPr/>
          </p:nvSpPr>
          <p:spPr>
            <a:xfrm>
              <a:off x="2201275" y="923850"/>
              <a:ext cx="113450" cy="61825"/>
            </a:xfrm>
            <a:custGeom>
              <a:avLst/>
              <a:gdLst/>
              <a:ahLst/>
              <a:cxnLst/>
              <a:rect l="l" t="t" r="r" b="b"/>
              <a:pathLst>
                <a:path w="4538" h="2473" extrusionOk="0">
                  <a:moveTo>
                    <a:pt x="188" y="0"/>
                  </a:moveTo>
                  <a:cubicBezTo>
                    <a:pt x="188" y="0"/>
                    <a:pt x="139" y="60"/>
                    <a:pt x="89" y="129"/>
                  </a:cubicBezTo>
                  <a:cubicBezTo>
                    <a:pt x="49" y="189"/>
                    <a:pt x="0" y="258"/>
                    <a:pt x="0" y="258"/>
                  </a:cubicBezTo>
                  <a:cubicBezTo>
                    <a:pt x="417" y="427"/>
                    <a:pt x="844" y="606"/>
                    <a:pt x="1221" y="834"/>
                  </a:cubicBezTo>
                  <a:cubicBezTo>
                    <a:pt x="1420" y="943"/>
                    <a:pt x="1609" y="1062"/>
                    <a:pt x="1797" y="1181"/>
                  </a:cubicBezTo>
                  <a:lnTo>
                    <a:pt x="2055" y="1380"/>
                  </a:lnTo>
                  <a:cubicBezTo>
                    <a:pt x="2194" y="1490"/>
                    <a:pt x="2324" y="1589"/>
                    <a:pt x="2324" y="1589"/>
                  </a:cubicBezTo>
                  <a:cubicBezTo>
                    <a:pt x="2403" y="1658"/>
                    <a:pt x="2492" y="1728"/>
                    <a:pt x="2571" y="1807"/>
                  </a:cubicBezTo>
                  <a:lnTo>
                    <a:pt x="2800" y="2035"/>
                  </a:lnTo>
                  <a:lnTo>
                    <a:pt x="3019" y="2284"/>
                  </a:lnTo>
                  <a:lnTo>
                    <a:pt x="3158" y="2423"/>
                  </a:lnTo>
                  <a:lnTo>
                    <a:pt x="3197" y="2472"/>
                  </a:lnTo>
                  <a:cubicBezTo>
                    <a:pt x="3217" y="2472"/>
                    <a:pt x="3237" y="2452"/>
                    <a:pt x="3247" y="2443"/>
                  </a:cubicBezTo>
                  <a:lnTo>
                    <a:pt x="3356" y="2383"/>
                  </a:lnTo>
                  <a:cubicBezTo>
                    <a:pt x="3743" y="2165"/>
                    <a:pt x="4131" y="1966"/>
                    <a:pt x="4537" y="1797"/>
                  </a:cubicBezTo>
                  <a:lnTo>
                    <a:pt x="4429" y="1589"/>
                  </a:lnTo>
                  <a:cubicBezTo>
                    <a:pt x="4031" y="1788"/>
                    <a:pt x="3654" y="2026"/>
                    <a:pt x="3277" y="2264"/>
                  </a:cubicBezTo>
                  <a:lnTo>
                    <a:pt x="3237" y="2294"/>
                  </a:lnTo>
                  <a:lnTo>
                    <a:pt x="3227" y="2304"/>
                  </a:lnTo>
                  <a:lnTo>
                    <a:pt x="3207" y="2294"/>
                  </a:lnTo>
                  <a:lnTo>
                    <a:pt x="3118" y="2194"/>
                  </a:lnTo>
                  <a:lnTo>
                    <a:pt x="2880" y="1956"/>
                  </a:lnTo>
                  <a:lnTo>
                    <a:pt x="2651" y="1728"/>
                  </a:lnTo>
                  <a:cubicBezTo>
                    <a:pt x="2571" y="1649"/>
                    <a:pt x="2482" y="1579"/>
                    <a:pt x="2403" y="1510"/>
                  </a:cubicBezTo>
                  <a:cubicBezTo>
                    <a:pt x="2403" y="1510"/>
                    <a:pt x="2273" y="1400"/>
                    <a:pt x="2145" y="1301"/>
                  </a:cubicBezTo>
                  <a:cubicBezTo>
                    <a:pt x="2015" y="1192"/>
                    <a:pt x="1876" y="1082"/>
                    <a:pt x="1876" y="1082"/>
                  </a:cubicBezTo>
                  <a:cubicBezTo>
                    <a:pt x="1698" y="954"/>
                    <a:pt x="1509" y="824"/>
                    <a:pt x="1331" y="705"/>
                  </a:cubicBezTo>
                  <a:cubicBezTo>
                    <a:pt x="963" y="447"/>
                    <a:pt x="576" y="228"/>
                    <a:pt x="18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8" name="Google Shape;13588;p32"/>
            <p:cNvSpPr/>
            <p:nvPr/>
          </p:nvSpPr>
          <p:spPr>
            <a:xfrm>
              <a:off x="2253400" y="1018900"/>
              <a:ext cx="89375" cy="80725"/>
            </a:xfrm>
            <a:custGeom>
              <a:avLst/>
              <a:gdLst/>
              <a:ahLst/>
              <a:cxnLst/>
              <a:rect l="l" t="t" r="r" b="b"/>
              <a:pathLst>
                <a:path w="3575" h="3229" extrusionOk="0">
                  <a:moveTo>
                    <a:pt x="3465" y="1"/>
                  </a:moveTo>
                  <a:lnTo>
                    <a:pt x="3336" y="91"/>
                  </a:lnTo>
                  <a:cubicBezTo>
                    <a:pt x="3297" y="110"/>
                    <a:pt x="3267" y="140"/>
                    <a:pt x="3227" y="170"/>
                  </a:cubicBezTo>
                  <a:lnTo>
                    <a:pt x="2979" y="319"/>
                  </a:lnTo>
                  <a:cubicBezTo>
                    <a:pt x="2820" y="428"/>
                    <a:pt x="2651" y="537"/>
                    <a:pt x="2492" y="656"/>
                  </a:cubicBezTo>
                  <a:cubicBezTo>
                    <a:pt x="2174" y="875"/>
                    <a:pt x="1876" y="1133"/>
                    <a:pt x="1579" y="1381"/>
                  </a:cubicBezTo>
                  <a:cubicBezTo>
                    <a:pt x="1291" y="1649"/>
                    <a:pt x="1003" y="1917"/>
                    <a:pt x="745" y="2205"/>
                  </a:cubicBezTo>
                  <a:cubicBezTo>
                    <a:pt x="477" y="2493"/>
                    <a:pt x="219" y="2791"/>
                    <a:pt x="0" y="3099"/>
                  </a:cubicBezTo>
                  <a:lnTo>
                    <a:pt x="199" y="3228"/>
                  </a:lnTo>
                  <a:cubicBezTo>
                    <a:pt x="387" y="2910"/>
                    <a:pt x="606" y="2593"/>
                    <a:pt x="844" y="2295"/>
                  </a:cubicBezTo>
                  <a:cubicBezTo>
                    <a:pt x="1082" y="1997"/>
                    <a:pt x="1360" y="1719"/>
                    <a:pt x="1648" y="1461"/>
                  </a:cubicBezTo>
                  <a:cubicBezTo>
                    <a:pt x="1946" y="1212"/>
                    <a:pt x="2244" y="974"/>
                    <a:pt x="2571" y="766"/>
                  </a:cubicBezTo>
                  <a:cubicBezTo>
                    <a:pt x="2741" y="666"/>
                    <a:pt x="2909" y="577"/>
                    <a:pt x="3068" y="488"/>
                  </a:cubicBezTo>
                  <a:lnTo>
                    <a:pt x="3326" y="358"/>
                  </a:lnTo>
                  <a:cubicBezTo>
                    <a:pt x="3376" y="338"/>
                    <a:pt x="3416" y="309"/>
                    <a:pt x="3456" y="289"/>
                  </a:cubicBezTo>
                  <a:lnTo>
                    <a:pt x="3575" y="230"/>
                  </a:lnTo>
                  <a:lnTo>
                    <a:pt x="346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9" name="Google Shape;13589;p32"/>
            <p:cNvSpPr/>
            <p:nvPr/>
          </p:nvSpPr>
          <p:spPr>
            <a:xfrm>
              <a:off x="2272500" y="1039525"/>
              <a:ext cx="80700" cy="72750"/>
            </a:xfrm>
            <a:custGeom>
              <a:avLst/>
              <a:gdLst/>
              <a:ahLst/>
              <a:cxnLst/>
              <a:rect l="l" t="t" r="r" b="b"/>
              <a:pathLst>
                <a:path w="3228" h="2910" extrusionOk="0">
                  <a:moveTo>
                    <a:pt x="3118" y="0"/>
                  </a:moveTo>
                  <a:lnTo>
                    <a:pt x="2999" y="80"/>
                  </a:lnTo>
                  <a:cubicBezTo>
                    <a:pt x="2970" y="100"/>
                    <a:pt x="2939" y="129"/>
                    <a:pt x="2900" y="149"/>
                  </a:cubicBezTo>
                  <a:lnTo>
                    <a:pt x="2681" y="288"/>
                  </a:lnTo>
                  <a:cubicBezTo>
                    <a:pt x="2533" y="387"/>
                    <a:pt x="2394" y="486"/>
                    <a:pt x="2255" y="596"/>
                  </a:cubicBezTo>
                  <a:cubicBezTo>
                    <a:pt x="1966" y="795"/>
                    <a:pt x="1699" y="1023"/>
                    <a:pt x="1430" y="1251"/>
                  </a:cubicBezTo>
                  <a:cubicBezTo>
                    <a:pt x="1172" y="1490"/>
                    <a:pt x="914" y="1718"/>
                    <a:pt x="676" y="1986"/>
                  </a:cubicBezTo>
                  <a:cubicBezTo>
                    <a:pt x="437" y="2234"/>
                    <a:pt x="209" y="2502"/>
                    <a:pt x="0" y="2780"/>
                  </a:cubicBezTo>
                  <a:lnTo>
                    <a:pt x="199" y="2909"/>
                  </a:lnTo>
                  <a:cubicBezTo>
                    <a:pt x="368" y="2622"/>
                    <a:pt x="567" y="2344"/>
                    <a:pt x="775" y="2075"/>
                  </a:cubicBezTo>
                  <a:cubicBezTo>
                    <a:pt x="993" y="1797"/>
                    <a:pt x="1242" y="1559"/>
                    <a:pt x="1500" y="1320"/>
                  </a:cubicBezTo>
                  <a:cubicBezTo>
                    <a:pt x="1758" y="1102"/>
                    <a:pt x="2036" y="884"/>
                    <a:pt x="2324" y="705"/>
                  </a:cubicBezTo>
                  <a:cubicBezTo>
                    <a:pt x="2473" y="616"/>
                    <a:pt x="2622" y="536"/>
                    <a:pt x="2771" y="457"/>
                  </a:cubicBezTo>
                  <a:lnTo>
                    <a:pt x="3009" y="338"/>
                  </a:lnTo>
                  <a:cubicBezTo>
                    <a:pt x="3049" y="328"/>
                    <a:pt x="3078" y="298"/>
                    <a:pt x="3118" y="278"/>
                  </a:cubicBezTo>
                  <a:lnTo>
                    <a:pt x="3228" y="228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32"/>
            <p:cNvSpPr/>
            <p:nvPr/>
          </p:nvSpPr>
          <p:spPr>
            <a:xfrm>
              <a:off x="2173950" y="923850"/>
              <a:ext cx="30825" cy="28325"/>
            </a:xfrm>
            <a:custGeom>
              <a:avLst/>
              <a:gdLst/>
              <a:ahLst/>
              <a:cxnLst/>
              <a:rect l="l" t="t" r="r" b="b"/>
              <a:pathLst>
                <a:path w="1233" h="1133" extrusionOk="0">
                  <a:moveTo>
                    <a:pt x="1173" y="0"/>
                  </a:moveTo>
                  <a:cubicBezTo>
                    <a:pt x="1113" y="40"/>
                    <a:pt x="1053" y="89"/>
                    <a:pt x="994" y="139"/>
                  </a:cubicBezTo>
                  <a:lnTo>
                    <a:pt x="855" y="278"/>
                  </a:lnTo>
                  <a:lnTo>
                    <a:pt x="597" y="537"/>
                  </a:lnTo>
                  <a:cubicBezTo>
                    <a:pt x="507" y="616"/>
                    <a:pt x="408" y="695"/>
                    <a:pt x="319" y="775"/>
                  </a:cubicBezTo>
                  <a:cubicBezTo>
                    <a:pt x="269" y="815"/>
                    <a:pt x="209" y="854"/>
                    <a:pt x="160" y="894"/>
                  </a:cubicBezTo>
                  <a:cubicBezTo>
                    <a:pt x="110" y="934"/>
                    <a:pt x="41" y="993"/>
                    <a:pt x="1" y="1053"/>
                  </a:cubicBezTo>
                  <a:lnTo>
                    <a:pt x="249" y="1132"/>
                  </a:lnTo>
                  <a:cubicBezTo>
                    <a:pt x="279" y="1102"/>
                    <a:pt x="279" y="1053"/>
                    <a:pt x="308" y="1013"/>
                  </a:cubicBezTo>
                  <a:cubicBezTo>
                    <a:pt x="348" y="963"/>
                    <a:pt x="378" y="923"/>
                    <a:pt x="418" y="874"/>
                  </a:cubicBezTo>
                  <a:cubicBezTo>
                    <a:pt x="497" y="784"/>
                    <a:pt x="577" y="705"/>
                    <a:pt x="666" y="616"/>
                  </a:cubicBezTo>
                  <a:cubicBezTo>
                    <a:pt x="765" y="526"/>
                    <a:pt x="855" y="457"/>
                    <a:pt x="954" y="387"/>
                  </a:cubicBezTo>
                  <a:cubicBezTo>
                    <a:pt x="994" y="358"/>
                    <a:pt x="1043" y="338"/>
                    <a:pt x="1093" y="308"/>
                  </a:cubicBezTo>
                  <a:cubicBezTo>
                    <a:pt x="1142" y="288"/>
                    <a:pt x="1192" y="278"/>
                    <a:pt x="1232" y="268"/>
                  </a:cubicBezTo>
                  <a:lnTo>
                    <a:pt x="117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1" name="Google Shape;13591;p32"/>
            <p:cNvSpPr/>
            <p:nvPr/>
          </p:nvSpPr>
          <p:spPr>
            <a:xfrm>
              <a:off x="2251900" y="1007000"/>
              <a:ext cx="43950" cy="47925"/>
            </a:xfrm>
            <a:custGeom>
              <a:avLst/>
              <a:gdLst/>
              <a:ahLst/>
              <a:cxnLst/>
              <a:rect l="l" t="t" r="r" b="b"/>
              <a:pathLst>
                <a:path w="1758" h="1917" extrusionOk="0">
                  <a:moveTo>
                    <a:pt x="179" y="159"/>
                  </a:moveTo>
                  <a:cubicBezTo>
                    <a:pt x="209" y="169"/>
                    <a:pt x="239" y="179"/>
                    <a:pt x="279" y="189"/>
                  </a:cubicBezTo>
                  <a:lnTo>
                    <a:pt x="338" y="209"/>
                  </a:lnTo>
                  <a:cubicBezTo>
                    <a:pt x="358" y="219"/>
                    <a:pt x="388" y="238"/>
                    <a:pt x="407" y="249"/>
                  </a:cubicBezTo>
                  <a:cubicBezTo>
                    <a:pt x="507" y="298"/>
                    <a:pt x="596" y="358"/>
                    <a:pt x="696" y="408"/>
                  </a:cubicBezTo>
                  <a:cubicBezTo>
                    <a:pt x="894" y="527"/>
                    <a:pt x="1093" y="606"/>
                    <a:pt x="1281" y="715"/>
                  </a:cubicBezTo>
                  <a:lnTo>
                    <a:pt x="1519" y="845"/>
                  </a:lnTo>
                  <a:cubicBezTo>
                    <a:pt x="1519" y="854"/>
                    <a:pt x="1550" y="864"/>
                    <a:pt x="1539" y="874"/>
                  </a:cubicBezTo>
                  <a:lnTo>
                    <a:pt x="1510" y="894"/>
                  </a:lnTo>
                  <a:lnTo>
                    <a:pt x="1430" y="953"/>
                  </a:lnTo>
                  <a:cubicBezTo>
                    <a:pt x="1189" y="1155"/>
                    <a:pt x="948" y="1362"/>
                    <a:pt x="749" y="1608"/>
                  </a:cubicBezTo>
                  <a:lnTo>
                    <a:pt x="749" y="1608"/>
                  </a:lnTo>
                  <a:cubicBezTo>
                    <a:pt x="689" y="1492"/>
                    <a:pt x="631" y="1377"/>
                    <a:pt x="577" y="1262"/>
                  </a:cubicBezTo>
                  <a:lnTo>
                    <a:pt x="438" y="964"/>
                  </a:lnTo>
                  <a:lnTo>
                    <a:pt x="328" y="656"/>
                  </a:lnTo>
                  <a:lnTo>
                    <a:pt x="219" y="338"/>
                  </a:lnTo>
                  <a:lnTo>
                    <a:pt x="179" y="229"/>
                  </a:lnTo>
                  <a:lnTo>
                    <a:pt x="169" y="179"/>
                  </a:lnTo>
                  <a:lnTo>
                    <a:pt x="160" y="159"/>
                  </a:ln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10" y="20"/>
                    <a:pt x="10" y="40"/>
                    <a:pt x="21" y="60"/>
                  </a:cubicBezTo>
                  <a:lnTo>
                    <a:pt x="40" y="169"/>
                  </a:lnTo>
                  <a:lnTo>
                    <a:pt x="100" y="377"/>
                  </a:lnTo>
                  <a:lnTo>
                    <a:pt x="189" y="695"/>
                  </a:lnTo>
                  <a:lnTo>
                    <a:pt x="288" y="1003"/>
                  </a:lnTo>
                  <a:cubicBezTo>
                    <a:pt x="288" y="1003"/>
                    <a:pt x="318" y="1083"/>
                    <a:pt x="338" y="1162"/>
                  </a:cubicBezTo>
                  <a:cubicBezTo>
                    <a:pt x="368" y="1242"/>
                    <a:pt x="398" y="1311"/>
                    <a:pt x="398" y="1311"/>
                  </a:cubicBezTo>
                  <a:cubicBezTo>
                    <a:pt x="477" y="1520"/>
                    <a:pt x="566" y="1718"/>
                    <a:pt x="646" y="1917"/>
                  </a:cubicBezTo>
                  <a:lnTo>
                    <a:pt x="745" y="1876"/>
                  </a:lnTo>
                  <a:lnTo>
                    <a:pt x="745" y="1876"/>
                  </a:lnTo>
                  <a:lnTo>
                    <a:pt x="805" y="1917"/>
                  </a:lnTo>
                  <a:cubicBezTo>
                    <a:pt x="821" y="1888"/>
                    <a:pt x="838" y="1859"/>
                    <a:pt x="856" y="1831"/>
                  </a:cubicBezTo>
                  <a:lnTo>
                    <a:pt x="856" y="1831"/>
                  </a:lnTo>
                  <a:lnTo>
                    <a:pt x="864" y="1827"/>
                  </a:lnTo>
                  <a:cubicBezTo>
                    <a:pt x="863" y="1825"/>
                    <a:pt x="862" y="1824"/>
                    <a:pt x="861" y="1822"/>
                  </a:cubicBezTo>
                  <a:lnTo>
                    <a:pt x="861" y="1822"/>
                  </a:lnTo>
                  <a:cubicBezTo>
                    <a:pt x="1037" y="1543"/>
                    <a:pt x="1279" y="1295"/>
                    <a:pt x="1519" y="1063"/>
                  </a:cubicBezTo>
                  <a:lnTo>
                    <a:pt x="1669" y="934"/>
                  </a:lnTo>
                  <a:lnTo>
                    <a:pt x="1748" y="864"/>
                  </a:lnTo>
                  <a:lnTo>
                    <a:pt x="1758" y="854"/>
                  </a:lnTo>
                  <a:lnTo>
                    <a:pt x="1748" y="854"/>
                  </a:lnTo>
                  <a:lnTo>
                    <a:pt x="1718" y="834"/>
                  </a:lnTo>
                  <a:lnTo>
                    <a:pt x="1669" y="805"/>
                  </a:lnTo>
                  <a:lnTo>
                    <a:pt x="1331" y="626"/>
                  </a:lnTo>
                  <a:cubicBezTo>
                    <a:pt x="1133" y="516"/>
                    <a:pt x="924" y="428"/>
                    <a:pt x="745" y="318"/>
                  </a:cubicBezTo>
                  <a:cubicBezTo>
                    <a:pt x="646" y="269"/>
                    <a:pt x="557" y="209"/>
                    <a:pt x="457" y="150"/>
                  </a:cubicBezTo>
                  <a:cubicBezTo>
                    <a:pt x="427" y="139"/>
                    <a:pt x="407" y="130"/>
                    <a:pt x="378" y="110"/>
                  </a:cubicBezTo>
                  <a:lnTo>
                    <a:pt x="288" y="70"/>
                  </a:lnTo>
                  <a:cubicBezTo>
                    <a:pt x="219" y="50"/>
                    <a:pt x="140" y="30"/>
                    <a:pt x="60" y="1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2" name="Google Shape;13592;p32"/>
            <p:cNvSpPr/>
            <p:nvPr/>
          </p:nvSpPr>
          <p:spPr>
            <a:xfrm>
              <a:off x="2311975" y="854575"/>
              <a:ext cx="39475" cy="114225"/>
            </a:xfrm>
            <a:custGeom>
              <a:avLst/>
              <a:gdLst/>
              <a:ahLst/>
              <a:cxnLst/>
              <a:rect l="l" t="t" r="r" b="b"/>
              <a:pathLst>
                <a:path w="1579" h="4569" extrusionOk="0">
                  <a:moveTo>
                    <a:pt x="1261" y="1"/>
                  </a:moveTo>
                  <a:cubicBezTo>
                    <a:pt x="1212" y="448"/>
                    <a:pt x="1152" y="894"/>
                    <a:pt x="1142" y="1342"/>
                  </a:cubicBezTo>
                  <a:cubicBezTo>
                    <a:pt x="1132" y="1560"/>
                    <a:pt x="1132" y="1788"/>
                    <a:pt x="1122" y="2006"/>
                  </a:cubicBezTo>
                  <a:lnTo>
                    <a:pt x="1142" y="2344"/>
                  </a:lnTo>
                  <a:cubicBezTo>
                    <a:pt x="1142" y="2513"/>
                    <a:pt x="1152" y="2672"/>
                    <a:pt x="1152" y="2672"/>
                  </a:cubicBezTo>
                  <a:cubicBezTo>
                    <a:pt x="1162" y="2791"/>
                    <a:pt x="1162" y="2900"/>
                    <a:pt x="1182" y="3010"/>
                  </a:cubicBezTo>
                  <a:lnTo>
                    <a:pt x="1232" y="3337"/>
                  </a:lnTo>
                  <a:lnTo>
                    <a:pt x="1281" y="3665"/>
                  </a:lnTo>
                  <a:lnTo>
                    <a:pt x="1301" y="3794"/>
                  </a:lnTo>
                  <a:lnTo>
                    <a:pt x="1301" y="3813"/>
                  </a:lnTo>
                  <a:cubicBezTo>
                    <a:pt x="1301" y="3813"/>
                    <a:pt x="1291" y="3813"/>
                    <a:pt x="1281" y="3824"/>
                  </a:cubicBezTo>
                  <a:lnTo>
                    <a:pt x="1241" y="3833"/>
                  </a:lnTo>
                  <a:cubicBezTo>
                    <a:pt x="815" y="3992"/>
                    <a:pt x="398" y="4161"/>
                    <a:pt x="1" y="4360"/>
                  </a:cubicBezTo>
                  <a:lnTo>
                    <a:pt x="109" y="4568"/>
                  </a:lnTo>
                  <a:cubicBezTo>
                    <a:pt x="487" y="4340"/>
                    <a:pt x="884" y="4151"/>
                    <a:pt x="1281" y="3963"/>
                  </a:cubicBezTo>
                  <a:lnTo>
                    <a:pt x="1341" y="3943"/>
                  </a:lnTo>
                  <a:cubicBezTo>
                    <a:pt x="1371" y="3923"/>
                    <a:pt x="1400" y="3913"/>
                    <a:pt x="1400" y="3913"/>
                  </a:cubicBezTo>
                  <a:cubicBezTo>
                    <a:pt x="1410" y="3903"/>
                    <a:pt x="1440" y="3903"/>
                    <a:pt x="1450" y="3893"/>
                  </a:cubicBezTo>
                  <a:lnTo>
                    <a:pt x="1440" y="3824"/>
                  </a:lnTo>
                  <a:lnTo>
                    <a:pt x="1400" y="3635"/>
                  </a:lnTo>
                  <a:lnTo>
                    <a:pt x="1341" y="3317"/>
                  </a:lnTo>
                  <a:lnTo>
                    <a:pt x="1291" y="2990"/>
                  </a:lnTo>
                  <a:cubicBezTo>
                    <a:pt x="1271" y="2880"/>
                    <a:pt x="1271" y="2771"/>
                    <a:pt x="1261" y="2662"/>
                  </a:cubicBezTo>
                  <a:lnTo>
                    <a:pt x="1261" y="2334"/>
                  </a:lnTo>
                  <a:cubicBezTo>
                    <a:pt x="1252" y="2165"/>
                    <a:pt x="1252" y="1997"/>
                    <a:pt x="1252" y="1997"/>
                  </a:cubicBezTo>
                  <a:cubicBezTo>
                    <a:pt x="1261" y="1778"/>
                    <a:pt x="1291" y="1550"/>
                    <a:pt x="1311" y="1331"/>
                  </a:cubicBezTo>
                  <a:cubicBezTo>
                    <a:pt x="1360" y="894"/>
                    <a:pt x="1470" y="438"/>
                    <a:pt x="15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32"/>
            <p:cNvSpPr/>
            <p:nvPr/>
          </p:nvSpPr>
          <p:spPr>
            <a:xfrm>
              <a:off x="2378000" y="845900"/>
              <a:ext cx="79450" cy="93350"/>
            </a:xfrm>
            <a:custGeom>
              <a:avLst/>
              <a:gdLst/>
              <a:ahLst/>
              <a:cxnLst/>
              <a:rect l="l" t="t" r="r" b="b"/>
              <a:pathLst>
                <a:path w="3178" h="3734" extrusionOk="0">
                  <a:moveTo>
                    <a:pt x="299" y="1"/>
                  </a:moveTo>
                  <a:lnTo>
                    <a:pt x="1" y="129"/>
                  </a:lnTo>
                  <a:cubicBezTo>
                    <a:pt x="279" y="487"/>
                    <a:pt x="557" y="854"/>
                    <a:pt x="775" y="1252"/>
                  </a:cubicBezTo>
                  <a:cubicBezTo>
                    <a:pt x="884" y="1440"/>
                    <a:pt x="1003" y="1638"/>
                    <a:pt x="1093" y="1837"/>
                  </a:cubicBezTo>
                  <a:cubicBezTo>
                    <a:pt x="1093" y="1837"/>
                    <a:pt x="1162" y="1986"/>
                    <a:pt x="1222" y="2135"/>
                  </a:cubicBezTo>
                  <a:cubicBezTo>
                    <a:pt x="1281" y="2294"/>
                    <a:pt x="1351" y="2443"/>
                    <a:pt x="1351" y="2443"/>
                  </a:cubicBezTo>
                  <a:cubicBezTo>
                    <a:pt x="1380" y="2552"/>
                    <a:pt x="1430" y="2651"/>
                    <a:pt x="1460" y="2761"/>
                  </a:cubicBezTo>
                  <a:lnTo>
                    <a:pt x="1530" y="3079"/>
                  </a:lnTo>
                  <a:lnTo>
                    <a:pt x="1609" y="3396"/>
                  </a:lnTo>
                  <a:lnTo>
                    <a:pt x="1649" y="3585"/>
                  </a:lnTo>
                  <a:lnTo>
                    <a:pt x="1669" y="3644"/>
                  </a:lnTo>
                  <a:cubicBezTo>
                    <a:pt x="1674" y="3654"/>
                    <a:pt x="1684" y="3657"/>
                    <a:pt x="1694" y="3657"/>
                  </a:cubicBezTo>
                  <a:cubicBezTo>
                    <a:pt x="1704" y="3657"/>
                    <a:pt x="1713" y="3655"/>
                    <a:pt x="1718" y="3655"/>
                  </a:cubicBezTo>
                  <a:lnTo>
                    <a:pt x="1847" y="3655"/>
                  </a:lnTo>
                  <a:cubicBezTo>
                    <a:pt x="1890" y="3652"/>
                    <a:pt x="1933" y="3652"/>
                    <a:pt x="1976" y="3652"/>
                  </a:cubicBezTo>
                  <a:cubicBezTo>
                    <a:pt x="2152" y="3652"/>
                    <a:pt x="2327" y="3666"/>
                    <a:pt x="2503" y="3674"/>
                  </a:cubicBezTo>
                  <a:cubicBezTo>
                    <a:pt x="2731" y="3684"/>
                    <a:pt x="2949" y="3714"/>
                    <a:pt x="3158" y="3734"/>
                  </a:cubicBezTo>
                  <a:lnTo>
                    <a:pt x="3178" y="3505"/>
                  </a:lnTo>
                  <a:cubicBezTo>
                    <a:pt x="2949" y="3496"/>
                    <a:pt x="2731" y="3485"/>
                    <a:pt x="2512" y="3485"/>
                  </a:cubicBezTo>
                  <a:cubicBezTo>
                    <a:pt x="2284" y="3496"/>
                    <a:pt x="2056" y="3496"/>
                    <a:pt x="1837" y="3515"/>
                  </a:cubicBezTo>
                  <a:lnTo>
                    <a:pt x="1788" y="3515"/>
                  </a:lnTo>
                  <a:cubicBezTo>
                    <a:pt x="1788" y="3515"/>
                    <a:pt x="1783" y="3520"/>
                    <a:pt x="1777" y="3520"/>
                  </a:cubicBezTo>
                  <a:cubicBezTo>
                    <a:pt x="1774" y="3520"/>
                    <a:pt x="1771" y="3519"/>
                    <a:pt x="1768" y="3515"/>
                  </a:cubicBezTo>
                  <a:lnTo>
                    <a:pt x="1768" y="3505"/>
                  </a:lnTo>
                  <a:lnTo>
                    <a:pt x="1728" y="3376"/>
                  </a:lnTo>
                  <a:lnTo>
                    <a:pt x="1649" y="3048"/>
                  </a:lnTo>
                  <a:lnTo>
                    <a:pt x="1559" y="2731"/>
                  </a:lnTo>
                  <a:cubicBezTo>
                    <a:pt x="1539" y="2622"/>
                    <a:pt x="1490" y="2523"/>
                    <a:pt x="1450" y="2413"/>
                  </a:cubicBezTo>
                  <a:cubicBezTo>
                    <a:pt x="1450" y="2413"/>
                    <a:pt x="1400" y="2254"/>
                    <a:pt x="1341" y="2106"/>
                  </a:cubicBezTo>
                  <a:lnTo>
                    <a:pt x="1222" y="1788"/>
                  </a:lnTo>
                  <a:cubicBezTo>
                    <a:pt x="1122" y="1589"/>
                    <a:pt x="1033" y="1391"/>
                    <a:pt x="934" y="1182"/>
                  </a:cubicBezTo>
                  <a:cubicBezTo>
                    <a:pt x="745" y="785"/>
                    <a:pt x="517" y="387"/>
                    <a:pt x="2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32"/>
            <p:cNvSpPr/>
            <p:nvPr/>
          </p:nvSpPr>
          <p:spPr>
            <a:xfrm>
              <a:off x="2340025" y="995325"/>
              <a:ext cx="113700" cy="29075"/>
            </a:xfrm>
            <a:custGeom>
              <a:avLst/>
              <a:gdLst/>
              <a:ahLst/>
              <a:cxnLst/>
              <a:rect l="l" t="t" r="r" b="b"/>
              <a:pathLst>
                <a:path w="4548" h="1163" extrusionOk="0">
                  <a:moveTo>
                    <a:pt x="4548" y="1"/>
                  </a:moveTo>
                  <a:lnTo>
                    <a:pt x="4399" y="21"/>
                  </a:lnTo>
                  <a:cubicBezTo>
                    <a:pt x="4349" y="21"/>
                    <a:pt x="4309" y="30"/>
                    <a:pt x="4260" y="30"/>
                  </a:cubicBezTo>
                  <a:lnTo>
                    <a:pt x="4111" y="30"/>
                  </a:lnTo>
                  <a:cubicBezTo>
                    <a:pt x="4042" y="30"/>
                    <a:pt x="3962" y="41"/>
                    <a:pt x="3962" y="41"/>
                  </a:cubicBezTo>
                  <a:cubicBezTo>
                    <a:pt x="3773" y="50"/>
                    <a:pt x="3575" y="60"/>
                    <a:pt x="3386" y="90"/>
                  </a:cubicBezTo>
                  <a:cubicBezTo>
                    <a:pt x="2999" y="120"/>
                    <a:pt x="2612" y="189"/>
                    <a:pt x="2224" y="259"/>
                  </a:cubicBezTo>
                  <a:cubicBezTo>
                    <a:pt x="1847" y="338"/>
                    <a:pt x="1470" y="438"/>
                    <a:pt x="1092" y="547"/>
                  </a:cubicBezTo>
                  <a:cubicBezTo>
                    <a:pt x="725" y="666"/>
                    <a:pt x="358" y="795"/>
                    <a:pt x="0" y="954"/>
                  </a:cubicBezTo>
                  <a:lnTo>
                    <a:pt x="110" y="1162"/>
                  </a:lnTo>
                  <a:cubicBezTo>
                    <a:pt x="437" y="974"/>
                    <a:pt x="785" y="825"/>
                    <a:pt x="1142" y="676"/>
                  </a:cubicBezTo>
                  <a:cubicBezTo>
                    <a:pt x="1500" y="547"/>
                    <a:pt x="1867" y="438"/>
                    <a:pt x="2244" y="358"/>
                  </a:cubicBezTo>
                  <a:cubicBezTo>
                    <a:pt x="2621" y="288"/>
                    <a:pt x="3009" y="229"/>
                    <a:pt x="3396" y="229"/>
                  </a:cubicBezTo>
                  <a:cubicBezTo>
                    <a:pt x="3490" y="224"/>
                    <a:pt x="3585" y="222"/>
                    <a:pt x="3680" y="222"/>
                  </a:cubicBezTo>
                  <a:cubicBezTo>
                    <a:pt x="3776" y="222"/>
                    <a:pt x="3872" y="224"/>
                    <a:pt x="3972" y="229"/>
                  </a:cubicBezTo>
                  <a:lnTo>
                    <a:pt x="4111" y="229"/>
                  </a:lnTo>
                  <a:lnTo>
                    <a:pt x="4250" y="249"/>
                  </a:lnTo>
                  <a:lnTo>
                    <a:pt x="4399" y="249"/>
                  </a:lnTo>
                  <a:lnTo>
                    <a:pt x="4538" y="259"/>
                  </a:lnTo>
                  <a:lnTo>
                    <a:pt x="45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32"/>
            <p:cNvSpPr/>
            <p:nvPr/>
          </p:nvSpPr>
          <p:spPr>
            <a:xfrm>
              <a:off x="2350450" y="1018400"/>
              <a:ext cx="102050" cy="26600"/>
            </a:xfrm>
            <a:custGeom>
              <a:avLst/>
              <a:gdLst/>
              <a:ahLst/>
              <a:cxnLst/>
              <a:rect l="l" t="t" r="r" b="b"/>
              <a:pathLst>
                <a:path w="4082" h="1064" extrusionOk="0">
                  <a:moveTo>
                    <a:pt x="4081" y="1"/>
                  </a:moveTo>
                  <a:lnTo>
                    <a:pt x="3942" y="21"/>
                  </a:lnTo>
                  <a:cubicBezTo>
                    <a:pt x="3903" y="21"/>
                    <a:pt x="3863" y="31"/>
                    <a:pt x="3813" y="31"/>
                  </a:cubicBezTo>
                  <a:lnTo>
                    <a:pt x="3684" y="31"/>
                  </a:lnTo>
                  <a:cubicBezTo>
                    <a:pt x="3625" y="31"/>
                    <a:pt x="3555" y="41"/>
                    <a:pt x="3555" y="41"/>
                  </a:cubicBezTo>
                  <a:cubicBezTo>
                    <a:pt x="3376" y="51"/>
                    <a:pt x="3208" y="60"/>
                    <a:pt x="3029" y="80"/>
                  </a:cubicBezTo>
                  <a:cubicBezTo>
                    <a:pt x="2681" y="111"/>
                    <a:pt x="2343" y="170"/>
                    <a:pt x="1996" y="239"/>
                  </a:cubicBezTo>
                  <a:cubicBezTo>
                    <a:pt x="1659" y="309"/>
                    <a:pt x="1321" y="398"/>
                    <a:pt x="983" y="497"/>
                  </a:cubicBezTo>
                  <a:cubicBezTo>
                    <a:pt x="646" y="597"/>
                    <a:pt x="318" y="706"/>
                    <a:pt x="0" y="855"/>
                  </a:cubicBezTo>
                  <a:lnTo>
                    <a:pt x="110" y="1064"/>
                  </a:lnTo>
                  <a:cubicBezTo>
                    <a:pt x="397" y="895"/>
                    <a:pt x="715" y="756"/>
                    <a:pt x="1023" y="627"/>
                  </a:cubicBezTo>
                  <a:cubicBezTo>
                    <a:pt x="1350" y="508"/>
                    <a:pt x="1679" y="408"/>
                    <a:pt x="2016" y="339"/>
                  </a:cubicBezTo>
                  <a:cubicBezTo>
                    <a:pt x="2354" y="269"/>
                    <a:pt x="2701" y="230"/>
                    <a:pt x="3038" y="219"/>
                  </a:cubicBezTo>
                  <a:cubicBezTo>
                    <a:pt x="3090" y="217"/>
                    <a:pt x="3141" y="215"/>
                    <a:pt x="3192" y="215"/>
                  </a:cubicBezTo>
                  <a:cubicBezTo>
                    <a:pt x="3315" y="215"/>
                    <a:pt x="3435" y="222"/>
                    <a:pt x="3555" y="230"/>
                  </a:cubicBezTo>
                  <a:lnTo>
                    <a:pt x="3684" y="230"/>
                  </a:lnTo>
                  <a:cubicBezTo>
                    <a:pt x="3753" y="239"/>
                    <a:pt x="3813" y="239"/>
                    <a:pt x="3813" y="239"/>
                  </a:cubicBezTo>
                  <a:cubicBezTo>
                    <a:pt x="3853" y="250"/>
                    <a:pt x="3903" y="250"/>
                    <a:pt x="3942" y="250"/>
                  </a:cubicBezTo>
                  <a:lnTo>
                    <a:pt x="4062" y="250"/>
                  </a:lnTo>
                  <a:lnTo>
                    <a:pt x="408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6" name="Google Shape;13596;p32"/>
            <p:cNvSpPr/>
            <p:nvPr/>
          </p:nvSpPr>
          <p:spPr>
            <a:xfrm>
              <a:off x="2344475" y="844650"/>
              <a:ext cx="38750" cy="12925"/>
            </a:xfrm>
            <a:custGeom>
              <a:avLst/>
              <a:gdLst/>
              <a:ahLst/>
              <a:cxnLst/>
              <a:rect l="l" t="t" r="r" b="b"/>
              <a:pathLst>
                <a:path w="1550" h="517" extrusionOk="0">
                  <a:moveTo>
                    <a:pt x="1550" y="1"/>
                  </a:moveTo>
                  <a:cubicBezTo>
                    <a:pt x="1470" y="11"/>
                    <a:pt x="1391" y="20"/>
                    <a:pt x="1322" y="31"/>
                  </a:cubicBezTo>
                  <a:lnTo>
                    <a:pt x="1133" y="80"/>
                  </a:lnTo>
                  <a:cubicBezTo>
                    <a:pt x="1014" y="110"/>
                    <a:pt x="885" y="150"/>
                    <a:pt x="775" y="179"/>
                  </a:cubicBezTo>
                  <a:cubicBezTo>
                    <a:pt x="656" y="199"/>
                    <a:pt x="537" y="219"/>
                    <a:pt x="408" y="239"/>
                  </a:cubicBezTo>
                  <a:cubicBezTo>
                    <a:pt x="349" y="249"/>
                    <a:pt x="279" y="259"/>
                    <a:pt x="219" y="259"/>
                  </a:cubicBezTo>
                  <a:cubicBezTo>
                    <a:pt x="150" y="279"/>
                    <a:pt x="60" y="298"/>
                    <a:pt x="1" y="329"/>
                  </a:cubicBezTo>
                  <a:lnTo>
                    <a:pt x="180" y="517"/>
                  </a:lnTo>
                  <a:cubicBezTo>
                    <a:pt x="219" y="507"/>
                    <a:pt x="239" y="468"/>
                    <a:pt x="289" y="448"/>
                  </a:cubicBezTo>
                  <a:cubicBezTo>
                    <a:pt x="338" y="418"/>
                    <a:pt x="388" y="398"/>
                    <a:pt x="448" y="378"/>
                  </a:cubicBezTo>
                  <a:cubicBezTo>
                    <a:pt x="557" y="338"/>
                    <a:pt x="676" y="309"/>
                    <a:pt x="805" y="279"/>
                  </a:cubicBezTo>
                  <a:cubicBezTo>
                    <a:pt x="925" y="249"/>
                    <a:pt x="1033" y="229"/>
                    <a:pt x="1153" y="229"/>
                  </a:cubicBezTo>
                  <a:cubicBezTo>
                    <a:pt x="1172" y="226"/>
                    <a:pt x="1192" y="225"/>
                    <a:pt x="1212" y="225"/>
                  </a:cubicBezTo>
                  <a:cubicBezTo>
                    <a:pt x="1251" y="225"/>
                    <a:pt x="1288" y="229"/>
                    <a:pt x="1322" y="229"/>
                  </a:cubicBezTo>
                  <a:cubicBezTo>
                    <a:pt x="1371" y="239"/>
                    <a:pt x="1421" y="249"/>
                    <a:pt x="1461" y="259"/>
                  </a:cubicBezTo>
                  <a:lnTo>
                    <a:pt x="15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7" name="Google Shape;13597;p32"/>
            <p:cNvSpPr/>
            <p:nvPr/>
          </p:nvSpPr>
          <p:spPr>
            <a:xfrm>
              <a:off x="2373525" y="941225"/>
              <a:ext cx="37275" cy="51400"/>
            </a:xfrm>
            <a:custGeom>
              <a:avLst/>
              <a:gdLst/>
              <a:ahLst/>
              <a:cxnLst/>
              <a:rect l="l" t="t" r="r" b="b"/>
              <a:pathLst>
                <a:path w="1491" h="2056" extrusionOk="0">
                  <a:moveTo>
                    <a:pt x="458" y="208"/>
                  </a:moveTo>
                  <a:lnTo>
                    <a:pt x="478" y="219"/>
                  </a:lnTo>
                  <a:lnTo>
                    <a:pt x="547" y="288"/>
                  </a:lnTo>
                  <a:lnTo>
                    <a:pt x="586" y="338"/>
                  </a:lnTo>
                  <a:cubicBezTo>
                    <a:pt x="597" y="358"/>
                    <a:pt x="617" y="387"/>
                    <a:pt x="626" y="407"/>
                  </a:cubicBezTo>
                  <a:cubicBezTo>
                    <a:pt x="686" y="497"/>
                    <a:pt x="745" y="596"/>
                    <a:pt x="795" y="695"/>
                  </a:cubicBezTo>
                  <a:cubicBezTo>
                    <a:pt x="914" y="894"/>
                    <a:pt x="1043" y="1062"/>
                    <a:pt x="1153" y="1251"/>
                  </a:cubicBezTo>
                  <a:lnTo>
                    <a:pt x="1281" y="1479"/>
                  </a:lnTo>
                  <a:cubicBezTo>
                    <a:pt x="1292" y="1490"/>
                    <a:pt x="1301" y="1510"/>
                    <a:pt x="1301" y="1510"/>
                  </a:cubicBezTo>
                  <a:lnTo>
                    <a:pt x="1262" y="1519"/>
                  </a:lnTo>
                  <a:lnTo>
                    <a:pt x="1162" y="1529"/>
                  </a:lnTo>
                  <a:cubicBezTo>
                    <a:pt x="974" y="1569"/>
                    <a:pt x="775" y="1599"/>
                    <a:pt x="597" y="1649"/>
                  </a:cubicBezTo>
                  <a:cubicBezTo>
                    <a:pt x="472" y="1680"/>
                    <a:pt x="355" y="1714"/>
                    <a:pt x="241" y="1756"/>
                  </a:cubicBezTo>
                  <a:lnTo>
                    <a:pt x="241" y="1756"/>
                  </a:lnTo>
                  <a:cubicBezTo>
                    <a:pt x="248" y="1625"/>
                    <a:pt x="257" y="1493"/>
                    <a:pt x="269" y="1360"/>
                  </a:cubicBezTo>
                  <a:lnTo>
                    <a:pt x="299" y="1043"/>
                  </a:lnTo>
                  <a:lnTo>
                    <a:pt x="358" y="715"/>
                  </a:lnTo>
                  <a:lnTo>
                    <a:pt x="418" y="398"/>
                  </a:lnTo>
                  <a:lnTo>
                    <a:pt x="447" y="278"/>
                  </a:lnTo>
                  <a:lnTo>
                    <a:pt x="458" y="228"/>
                  </a:lnTo>
                  <a:lnTo>
                    <a:pt x="458" y="208"/>
                  </a:lnTo>
                  <a:close/>
                  <a:moveTo>
                    <a:pt x="398" y="0"/>
                  </a:moveTo>
                  <a:cubicBezTo>
                    <a:pt x="398" y="10"/>
                    <a:pt x="388" y="30"/>
                    <a:pt x="388" y="50"/>
                  </a:cubicBezTo>
                  <a:lnTo>
                    <a:pt x="348" y="159"/>
                  </a:lnTo>
                  <a:lnTo>
                    <a:pt x="299" y="367"/>
                  </a:lnTo>
                  <a:lnTo>
                    <a:pt x="219" y="685"/>
                  </a:lnTo>
                  <a:lnTo>
                    <a:pt x="180" y="844"/>
                  </a:lnTo>
                  <a:lnTo>
                    <a:pt x="140" y="1003"/>
                  </a:lnTo>
                  <a:lnTo>
                    <a:pt x="90" y="1331"/>
                  </a:lnTo>
                  <a:cubicBezTo>
                    <a:pt x="60" y="1549"/>
                    <a:pt x="30" y="1757"/>
                    <a:pt x="1" y="1976"/>
                  </a:cubicBezTo>
                  <a:lnTo>
                    <a:pt x="110" y="1990"/>
                  </a:lnTo>
                  <a:lnTo>
                    <a:pt x="110" y="1990"/>
                  </a:lnTo>
                  <a:lnTo>
                    <a:pt x="140" y="2055"/>
                  </a:lnTo>
                  <a:cubicBezTo>
                    <a:pt x="219" y="2016"/>
                    <a:pt x="299" y="1966"/>
                    <a:pt x="388" y="1927"/>
                  </a:cubicBezTo>
                  <a:cubicBezTo>
                    <a:pt x="467" y="1887"/>
                    <a:pt x="557" y="1857"/>
                    <a:pt x="646" y="1827"/>
                  </a:cubicBezTo>
                  <a:cubicBezTo>
                    <a:pt x="815" y="1757"/>
                    <a:pt x="1003" y="1718"/>
                    <a:pt x="1182" y="1668"/>
                  </a:cubicBezTo>
                  <a:lnTo>
                    <a:pt x="1281" y="1649"/>
                  </a:lnTo>
                  <a:cubicBezTo>
                    <a:pt x="1321" y="1638"/>
                    <a:pt x="1371" y="1629"/>
                    <a:pt x="1371" y="1629"/>
                  </a:cubicBezTo>
                  <a:lnTo>
                    <a:pt x="1480" y="1618"/>
                  </a:lnTo>
                  <a:lnTo>
                    <a:pt x="1490" y="1609"/>
                  </a:lnTo>
                  <a:lnTo>
                    <a:pt x="1480" y="1599"/>
                  </a:lnTo>
                  <a:lnTo>
                    <a:pt x="1470" y="1569"/>
                  </a:lnTo>
                  <a:lnTo>
                    <a:pt x="1440" y="1519"/>
                  </a:lnTo>
                  <a:lnTo>
                    <a:pt x="1232" y="1192"/>
                  </a:lnTo>
                  <a:cubicBezTo>
                    <a:pt x="1123" y="1003"/>
                    <a:pt x="983" y="824"/>
                    <a:pt x="884" y="645"/>
                  </a:cubicBezTo>
                  <a:cubicBezTo>
                    <a:pt x="825" y="546"/>
                    <a:pt x="775" y="447"/>
                    <a:pt x="716" y="347"/>
                  </a:cubicBezTo>
                  <a:cubicBezTo>
                    <a:pt x="705" y="328"/>
                    <a:pt x="686" y="298"/>
                    <a:pt x="666" y="278"/>
                  </a:cubicBezTo>
                  <a:lnTo>
                    <a:pt x="606" y="199"/>
                  </a:lnTo>
                  <a:cubicBezTo>
                    <a:pt x="557" y="139"/>
                    <a:pt x="507" y="80"/>
                    <a:pt x="447" y="30"/>
                  </a:cubicBezTo>
                  <a:lnTo>
                    <a:pt x="39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32"/>
            <p:cNvSpPr/>
            <p:nvPr/>
          </p:nvSpPr>
          <p:spPr>
            <a:xfrm>
              <a:off x="2456950" y="854850"/>
              <a:ext cx="88875" cy="86750"/>
            </a:xfrm>
            <a:custGeom>
              <a:avLst/>
              <a:gdLst/>
              <a:ahLst/>
              <a:cxnLst/>
              <a:rect l="l" t="t" r="r" b="b"/>
              <a:pathLst>
                <a:path w="3555" h="3470" extrusionOk="0">
                  <a:moveTo>
                    <a:pt x="3277" y="0"/>
                  </a:moveTo>
                  <a:cubicBezTo>
                    <a:pt x="3019" y="357"/>
                    <a:pt x="2741" y="724"/>
                    <a:pt x="2512" y="1102"/>
                  </a:cubicBezTo>
                  <a:cubicBezTo>
                    <a:pt x="2393" y="1291"/>
                    <a:pt x="2273" y="1479"/>
                    <a:pt x="2165" y="1668"/>
                  </a:cubicBezTo>
                  <a:lnTo>
                    <a:pt x="2006" y="1966"/>
                  </a:lnTo>
                  <a:cubicBezTo>
                    <a:pt x="1926" y="2115"/>
                    <a:pt x="1856" y="2264"/>
                    <a:pt x="1856" y="2264"/>
                  </a:cubicBezTo>
                  <a:cubicBezTo>
                    <a:pt x="1807" y="2363"/>
                    <a:pt x="1748" y="2462"/>
                    <a:pt x="1708" y="2562"/>
                  </a:cubicBezTo>
                  <a:lnTo>
                    <a:pt x="1589" y="2869"/>
                  </a:lnTo>
                  <a:lnTo>
                    <a:pt x="1470" y="3187"/>
                  </a:lnTo>
                  <a:lnTo>
                    <a:pt x="1420" y="3306"/>
                  </a:lnTo>
                  <a:lnTo>
                    <a:pt x="1410" y="3326"/>
                  </a:lnTo>
                  <a:lnTo>
                    <a:pt x="1390" y="3326"/>
                  </a:lnTo>
                  <a:lnTo>
                    <a:pt x="1350" y="3316"/>
                  </a:lnTo>
                  <a:cubicBezTo>
                    <a:pt x="1132" y="3266"/>
                    <a:pt x="903" y="3246"/>
                    <a:pt x="685" y="3207"/>
                  </a:cubicBezTo>
                  <a:cubicBezTo>
                    <a:pt x="457" y="3177"/>
                    <a:pt x="238" y="3167"/>
                    <a:pt x="20" y="3147"/>
                  </a:cubicBezTo>
                  <a:lnTo>
                    <a:pt x="0" y="3376"/>
                  </a:lnTo>
                  <a:cubicBezTo>
                    <a:pt x="219" y="3385"/>
                    <a:pt x="437" y="3385"/>
                    <a:pt x="665" y="3396"/>
                  </a:cubicBezTo>
                  <a:cubicBezTo>
                    <a:pt x="883" y="3416"/>
                    <a:pt x="1102" y="3416"/>
                    <a:pt x="1320" y="3445"/>
                  </a:cubicBezTo>
                  <a:lnTo>
                    <a:pt x="1439" y="3465"/>
                  </a:lnTo>
                  <a:cubicBezTo>
                    <a:pt x="1453" y="3465"/>
                    <a:pt x="1470" y="3469"/>
                    <a:pt x="1484" y="3469"/>
                  </a:cubicBezTo>
                  <a:cubicBezTo>
                    <a:pt x="1490" y="3469"/>
                    <a:pt x="1496" y="3468"/>
                    <a:pt x="1499" y="3465"/>
                  </a:cubicBezTo>
                  <a:lnTo>
                    <a:pt x="1519" y="3405"/>
                  </a:lnTo>
                  <a:lnTo>
                    <a:pt x="1589" y="3217"/>
                  </a:lnTo>
                  <a:lnTo>
                    <a:pt x="1698" y="2909"/>
                  </a:lnTo>
                  <a:lnTo>
                    <a:pt x="1817" y="2601"/>
                  </a:lnTo>
                  <a:cubicBezTo>
                    <a:pt x="1847" y="2502"/>
                    <a:pt x="1906" y="2403"/>
                    <a:pt x="1956" y="2304"/>
                  </a:cubicBezTo>
                  <a:cubicBezTo>
                    <a:pt x="1956" y="2304"/>
                    <a:pt x="2035" y="2165"/>
                    <a:pt x="2115" y="2015"/>
                  </a:cubicBezTo>
                  <a:cubicBezTo>
                    <a:pt x="2194" y="1876"/>
                    <a:pt x="2273" y="1728"/>
                    <a:pt x="2273" y="1728"/>
                  </a:cubicBezTo>
                  <a:cubicBezTo>
                    <a:pt x="2393" y="1539"/>
                    <a:pt x="2532" y="1360"/>
                    <a:pt x="2661" y="1181"/>
                  </a:cubicBezTo>
                  <a:cubicBezTo>
                    <a:pt x="2919" y="814"/>
                    <a:pt x="3237" y="486"/>
                    <a:pt x="3555" y="1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9" name="Google Shape;13599;p32"/>
            <p:cNvSpPr/>
            <p:nvPr/>
          </p:nvSpPr>
          <p:spPr>
            <a:xfrm>
              <a:off x="2563675" y="867500"/>
              <a:ext cx="34525" cy="117425"/>
            </a:xfrm>
            <a:custGeom>
              <a:avLst/>
              <a:gdLst/>
              <a:ahLst/>
              <a:cxnLst/>
              <a:rect l="l" t="t" r="r" b="b"/>
              <a:pathLst>
                <a:path w="1381" h="4697" extrusionOk="0">
                  <a:moveTo>
                    <a:pt x="318" y="0"/>
                  </a:moveTo>
                  <a:lnTo>
                    <a:pt x="318" y="0"/>
                  </a:lnTo>
                  <a:cubicBezTo>
                    <a:pt x="378" y="447"/>
                    <a:pt x="437" y="904"/>
                    <a:pt x="427" y="1350"/>
                  </a:cubicBezTo>
                  <a:cubicBezTo>
                    <a:pt x="437" y="1569"/>
                    <a:pt x="427" y="1798"/>
                    <a:pt x="418" y="2016"/>
                  </a:cubicBezTo>
                  <a:cubicBezTo>
                    <a:pt x="418" y="2016"/>
                    <a:pt x="398" y="2184"/>
                    <a:pt x="378" y="2343"/>
                  </a:cubicBezTo>
                  <a:cubicBezTo>
                    <a:pt x="348" y="2512"/>
                    <a:pt x="328" y="2671"/>
                    <a:pt x="328" y="2671"/>
                  </a:cubicBezTo>
                  <a:cubicBezTo>
                    <a:pt x="308" y="2780"/>
                    <a:pt x="298" y="2890"/>
                    <a:pt x="268" y="2999"/>
                  </a:cubicBezTo>
                  <a:lnTo>
                    <a:pt x="179" y="3316"/>
                  </a:lnTo>
                  <a:lnTo>
                    <a:pt x="80" y="3625"/>
                  </a:lnTo>
                  <a:lnTo>
                    <a:pt x="20" y="3813"/>
                  </a:lnTo>
                  <a:lnTo>
                    <a:pt x="1" y="3872"/>
                  </a:lnTo>
                  <a:cubicBezTo>
                    <a:pt x="10" y="3892"/>
                    <a:pt x="40" y="3892"/>
                    <a:pt x="50" y="3903"/>
                  </a:cubicBezTo>
                  <a:cubicBezTo>
                    <a:pt x="50" y="3903"/>
                    <a:pt x="80" y="3922"/>
                    <a:pt x="100" y="3932"/>
                  </a:cubicBezTo>
                  <a:cubicBezTo>
                    <a:pt x="129" y="3952"/>
                    <a:pt x="159" y="3962"/>
                    <a:pt x="159" y="3962"/>
                  </a:cubicBezTo>
                  <a:cubicBezTo>
                    <a:pt x="537" y="4190"/>
                    <a:pt x="914" y="4428"/>
                    <a:pt x="1252" y="4697"/>
                  </a:cubicBezTo>
                  <a:lnTo>
                    <a:pt x="1380" y="4508"/>
                  </a:lnTo>
                  <a:cubicBezTo>
                    <a:pt x="1013" y="4260"/>
                    <a:pt x="616" y="4042"/>
                    <a:pt x="219" y="3843"/>
                  </a:cubicBezTo>
                  <a:lnTo>
                    <a:pt x="179" y="3823"/>
                  </a:lnTo>
                  <a:cubicBezTo>
                    <a:pt x="169" y="3813"/>
                    <a:pt x="159" y="3813"/>
                    <a:pt x="159" y="3813"/>
                  </a:cubicBezTo>
                  <a:lnTo>
                    <a:pt x="169" y="3793"/>
                  </a:lnTo>
                  <a:lnTo>
                    <a:pt x="199" y="3664"/>
                  </a:lnTo>
                  <a:lnTo>
                    <a:pt x="288" y="3347"/>
                  </a:lnTo>
                  <a:lnTo>
                    <a:pt x="378" y="3029"/>
                  </a:lnTo>
                  <a:cubicBezTo>
                    <a:pt x="407" y="2919"/>
                    <a:pt x="418" y="2810"/>
                    <a:pt x="437" y="2701"/>
                  </a:cubicBezTo>
                  <a:cubicBezTo>
                    <a:pt x="437" y="2701"/>
                    <a:pt x="467" y="2532"/>
                    <a:pt x="487" y="2373"/>
                  </a:cubicBezTo>
                  <a:cubicBezTo>
                    <a:pt x="517" y="2204"/>
                    <a:pt x="537" y="2045"/>
                    <a:pt x="537" y="2045"/>
                  </a:cubicBezTo>
                  <a:cubicBezTo>
                    <a:pt x="566" y="1817"/>
                    <a:pt x="586" y="1599"/>
                    <a:pt x="596" y="1370"/>
                  </a:cubicBezTo>
                  <a:cubicBezTo>
                    <a:pt x="636" y="933"/>
                    <a:pt x="626" y="477"/>
                    <a:pt x="636" y="30"/>
                  </a:cubicBezTo>
                  <a:lnTo>
                    <a:pt x="477" y="10"/>
                  </a:lnTo>
                  <a:cubicBezTo>
                    <a:pt x="398" y="0"/>
                    <a:pt x="318" y="0"/>
                    <a:pt x="31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0" name="Google Shape;13600;p32"/>
            <p:cNvSpPr/>
            <p:nvPr/>
          </p:nvSpPr>
          <p:spPr>
            <a:xfrm>
              <a:off x="2453475" y="995575"/>
              <a:ext cx="110725" cy="41725"/>
            </a:xfrm>
            <a:custGeom>
              <a:avLst/>
              <a:gdLst/>
              <a:ahLst/>
              <a:cxnLst/>
              <a:rect l="l" t="t" r="r" b="b"/>
              <a:pathLst>
                <a:path w="4429" h="1669" extrusionOk="0">
                  <a:moveTo>
                    <a:pt x="10" y="0"/>
                  </a:moveTo>
                  <a:lnTo>
                    <a:pt x="0" y="239"/>
                  </a:lnTo>
                  <a:cubicBezTo>
                    <a:pt x="377" y="259"/>
                    <a:pt x="764" y="269"/>
                    <a:pt x="1142" y="338"/>
                  </a:cubicBezTo>
                  <a:cubicBezTo>
                    <a:pt x="1519" y="398"/>
                    <a:pt x="1896" y="497"/>
                    <a:pt x="2264" y="616"/>
                  </a:cubicBezTo>
                  <a:cubicBezTo>
                    <a:pt x="2621" y="735"/>
                    <a:pt x="2979" y="885"/>
                    <a:pt x="3316" y="1063"/>
                  </a:cubicBezTo>
                  <a:cubicBezTo>
                    <a:pt x="3485" y="1163"/>
                    <a:pt x="3654" y="1252"/>
                    <a:pt x="3813" y="1351"/>
                  </a:cubicBezTo>
                  <a:lnTo>
                    <a:pt x="4051" y="1510"/>
                  </a:lnTo>
                  <a:cubicBezTo>
                    <a:pt x="4091" y="1540"/>
                    <a:pt x="4131" y="1569"/>
                    <a:pt x="4170" y="1589"/>
                  </a:cubicBezTo>
                  <a:lnTo>
                    <a:pt x="4289" y="1669"/>
                  </a:lnTo>
                  <a:lnTo>
                    <a:pt x="4428" y="1460"/>
                  </a:lnTo>
                  <a:lnTo>
                    <a:pt x="4289" y="1391"/>
                  </a:lnTo>
                  <a:cubicBezTo>
                    <a:pt x="4250" y="1371"/>
                    <a:pt x="4210" y="1351"/>
                    <a:pt x="4160" y="1331"/>
                  </a:cubicBezTo>
                  <a:lnTo>
                    <a:pt x="3902" y="1192"/>
                  </a:lnTo>
                  <a:cubicBezTo>
                    <a:pt x="3733" y="1103"/>
                    <a:pt x="3555" y="1024"/>
                    <a:pt x="3376" y="944"/>
                  </a:cubicBezTo>
                  <a:cubicBezTo>
                    <a:pt x="3028" y="785"/>
                    <a:pt x="2661" y="636"/>
                    <a:pt x="2293" y="517"/>
                  </a:cubicBezTo>
                  <a:cubicBezTo>
                    <a:pt x="1926" y="398"/>
                    <a:pt x="1549" y="278"/>
                    <a:pt x="1161" y="199"/>
                  </a:cubicBezTo>
                  <a:cubicBezTo>
                    <a:pt x="784" y="100"/>
                    <a:pt x="397" y="5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1" name="Google Shape;13601;p32"/>
            <p:cNvSpPr/>
            <p:nvPr/>
          </p:nvSpPr>
          <p:spPr>
            <a:xfrm>
              <a:off x="2452225" y="1018675"/>
              <a:ext cx="99300" cy="37750"/>
            </a:xfrm>
            <a:custGeom>
              <a:avLst/>
              <a:gdLst/>
              <a:ahLst/>
              <a:cxnLst/>
              <a:rect l="l" t="t" r="r" b="b"/>
              <a:pathLst>
                <a:path w="3972" h="1510" extrusionOk="0">
                  <a:moveTo>
                    <a:pt x="10" y="0"/>
                  </a:moveTo>
                  <a:lnTo>
                    <a:pt x="0" y="228"/>
                  </a:lnTo>
                  <a:cubicBezTo>
                    <a:pt x="338" y="248"/>
                    <a:pt x="675" y="258"/>
                    <a:pt x="1023" y="318"/>
                  </a:cubicBezTo>
                  <a:cubicBezTo>
                    <a:pt x="1361" y="367"/>
                    <a:pt x="1698" y="457"/>
                    <a:pt x="2026" y="566"/>
                  </a:cubicBezTo>
                  <a:cubicBezTo>
                    <a:pt x="2343" y="675"/>
                    <a:pt x="2661" y="814"/>
                    <a:pt x="2969" y="973"/>
                  </a:cubicBezTo>
                  <a:cubicBezTo>
                    <a:pt x="3118" y="1053"/>
                    <a:pt x="3267" y="1142"/>
                    <a:pt x="3406" y="1231"/>
                  </a:cubicBezTo>
                  <a:lnTo>
                    <a:pt x="3625" y="1370"/>
                  </a:lnTo>
                  <a:cubicBezTo>
                    <a:pt x="3654" y="1400"/>
                    <a:pt x="3694" y="1420"/>
                    <a:pt x="3733" y="1450"/>
                  </a:cubicBezTo>
                  <a:lnTo>
                    <a:pt x="3833" y="1509"/>
                  </a:lnTo>
                  <a:lnTo>
                    <a:pt x="3972" y="1301"/>
                  </a:lnTo>
                  <a:lnTo>
                    <a:pt x="3843" y="1241"/>
                  </a:lnTo>
                  <a:cubicBezTo>
                    <a:pt x="3803" y="1221"/>
                    <a:pt x="3773" y="1212"/>
                    <a:pt x="3733" y="1192"/>
                  </a:cubicBezTo>
                  <a:lnTo>
                    <a:pt x="3495" y="1073"/>
                  </a:lnTo>
                  <a:cubicBezTo>
                    <a:pt x="3347" y="993"/>
                    <a:pt x="3188" y="914"/>
                    <a:pt x="3029" y="844"/>
                  </a:cubicBezTo>
                  <a:cubicBezTo>
                    <a:pt x="2711" y="705"/>
                    <a:pt x="2383" y="576"/>
                    <a:pt x="2056" y="467"/>
                  </a:cubicBezTo>
                  <a:cubicBezTo>
                    <a:pt x="1718" y="358"/>
                    <a:pt x="1390" y="258"/>
                    <a:pt x="1043" y="179"/>
                  </a:cubicBezTo>
                  <a:cubicBezTo>
                    <a:pt x="705" y="89"/>
                    <a:pt x="357" y="49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32"/>
            <p:cNvSpPr/>
            <p:nvPr/>
          </p:nvSpPr>
          <p:spPr>
            <a:xfrm>
              <a:off x="2540575" y="853850"/>
              <a:ext cx="37750" cy="16650"/>
            </a:xfrm>
            <a:custGeom>
              <a:avLst/>
              <a:gdLst/>
              <a:ahLst/>
              <a:cxnLst/>
              <a:rect l="l" t="t" r="r" b="b"/>
              <a:pathLst>
                <a:path w="1510" h="666" extrusionOk="0">
                  <a:moveTo>
                    <a:pt x="1" y="0"/>
                  </a:moveTo>
                  <a:lnTo>
                    <a:pt x="60" y="248"/>
                  </a:lnTo>
                  <a:cubicBezTo>
                    <a:pt x="71" y="253"/>
                    <a:pt x="81" y="255"/>
                    <a:pt x="92" y="255"/>
                  </a:cubicBezTo>
                  <a:cubicBezTo>
                    <a:pt x="116" y="255"/>
                    <a:pt x="141" y="246"/>
                    <a:pt x="168" y="246"/>
                  </a:cubicBezTo>
                  <a:cubicBezTo>
                    <a:pt x="175" y="246"/>
                    <a:pt x="182" y="247"/>
                    <a:pt x="190" y="248"/>
                  </a:cubicBezTo>
                  <a:cubicBezTo>
                    <a:pt x="249" y="248"/>
                    <a:pt x="309" y="258"/>
                    <a:pt x="369" y="268"/>
                  </a:cubicBezTo>
                  <a:cubicBezTo>
                    <a:pt x="477" y="288"/>
                    <a:pt x="597" y="318"/>
                    <a:pt x="716" y="358"/>
                  </a:cubicBezTo>
                  <a:cubicBezTo>
                    <a:pt x="835" y="397"/>
                    <a:pt x="954" y="437"/>
                    <a:pt x="1053" y="486"/>
                  </a:cubicBezTo>
                  <a:cubicBezTo>
                    <a:pt x="1103" y="506"/>
                    <a:pt x="1153" y="546"/>
                    <a:pt x="1203" y="566"/>
                  </a:cubicBezTo>
                  <a:lnTo>
                    <a:pt x="1302" y="665"/>
                  </a:lnTo>
                  <a:lnTo>
                    <a:pt x="1510" y="486"/>
                  </a:lnTo>
                  <a:cubicBezTo>
                    <a:pt x="1431" y="457"/>
                    <a:pt x="1371" y="417"/>
                    <a:pt x="1302" y="397"/>
                  </a:cubicBezTo>
                  <a:lnTo>
                    <a:pt x="1113" y="347"/>
                  </a:lnTo>
                  <a:cubicBezTo>
                    <a:pt x="984" y="318"/>
                    <a:pt x="865" y="288"/>
                    <a:pt x="746" y="248"/>
                  </a:cubicBezTo>
                  <a:cubicBezTo>
                    <a:pt x="636" y="219"/>
                    <a:pt x="517" y="169"/>
                    <a:pt x="408" y="119"/>
                  </a:cubicBezTo>
                  <a:cubicBezTo>
                    <a:pt x="349" y="100"/>
                    <a:pt x="289" y="80"/>
                    <a:pt x="219" y="50"/>
                  </a:cubicBezTo>
                  <a:cubicBezTo>
                    <a:pt x="160" y="30"/>
                    <a:pt x="71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32"/>
            <p:cNvSpPr/>
            <p:nvPr/>
          </p:nvSpPr>
          <p:spPr>
            <a:xfrm>
              <a:off x="2497150" y="949900"/>
              <a:ext cx="36775" cy="48450"/>
            </a:xfrm>
            <a:custGeom>
              <a:avLst/>
              <a:gdLst/>
              <a:ahLst/>
              <a:cxnLst/>
              <a:rect l="l" t="t" r="r" b="b"/>
              <a:pathLst>
                <a:path w="1471" h="1938" extrusionOk="0">
                  <a:moveTo>
                    <a:pt x="1281" y="209"/>
                  </a:moveTo>
                  <a:lnTo>
                    <a:pt x="1281" y="229"/>
                  </a:lnTo>
                  <a:cubicBezTo>
                    <a:pt x="1301" y="259"/>
                    <a:pt x="1301" y="289"/>
                    <a:pt x="1311" y="318"/>
                  </a:cubicBezTo>
                  <a:lnTo>
                    <a:pt x="1321" y="388"/>
                  </a:lnTo>
                  <a:lnTo>
                    <a:pt x="1321" y="468"/>
                  </a:lnTo>
                  <a:cubicBezTo>
                    <a:pt x="1331" y="576"/>
                    <a:pt x="1331" y="686"/>
                    <a:pt x="1331" y="795"/>
                  </a:cubicBezTo>
                  <a:cubicBezTo>
                    <a:pt x="1331" y="1024"/>
                    <a:pt x="1351" y="1232"/>
                    <a:pt x="1351" y="1460"/>
                  </a:cubicBezTo>
                  <a:lnTo>
                    <a:pt x="1360" y="1728"/>
                  </a:lnTo>
                  <a:cubicBezTo>
                    <a:pt x="1351" y="1738"/>
                    <a:pt x="1360" y="1758"/>
                    <a:pt x="1351" y="1758"/>
                  </a:cubicBezTo>
                  <a:lnTo>
                    <a:pt x="1321" y="1748"/>
                  </a:lnTo>
                  <a:lnTo>
                    <a:pt x="1221" y="1708"/>
                  </a:lnTo>
                  <a:cubicBezTo>
                    <a:pt x="1043" y="1639"/>
                    <a:pt x="864" y="1580"/>
                    <a:pt x="676" y="1520"/>
                  </a:cubicBezTo>
                  <a:cubicBezTo>
                    <a:pt x="557" y="1495"/>
                    <a:pt x="438" y="1462"/>
                    <a:pt x="317" y="1439"/>
                  </a:cubicBezTo>
                  <a:lnTo>
                    <a:pt x="317" y="1439"/>
                  </a:lnTo>
                  <a:cubicBezTo>
                    <a:pt x="387" y="1330"/>
                    <a:pt x="458" y="1221"/>
                    <a:pt x="537" y="1113"/>
                  </a:cubicBezTo>
                  <a:lnTo>
                    <a:pt x="725" y="854"/>
                  </a:lnTo>
                  <a:lnTo>
                    <a:pt x="934" y="596"/>
                  </a:lnTo>
                  <a:cubicBezTo>
                    <a:pt x="934" y="596"/>
                    <a:pt x="983" y="537"/>
                    <a:pt x="1043" y="468"/>
                  </a:cubicBezTo>
                  <a:cubicBezTo>
                    <a:pt x="1093" y="408"/>
                    <a:pt x="1152" y="348"/>
                    <a:pt x="1152" y="348"/>
                  </a:cubicBezTo>
                  <a:lnTo>
                    <a:pt x="1232" y="259"/>
                  </a:lnTo>
                  <a:lnTo>
                    <a:pt x="1261" y="229"/>
                  </a:lnTo>
                  <a:lnTo>
                    <a:pt x="1281" y="209"/>
                  </a:lnTo>
                  <a:close/>
                  <a:moveTo>
                    <a:pt x="1331" y="0"/>
                  </a:moveTo>
                  <a:cubicBezTo>
                    <a:pt x="1321" y="11"/>
                    <a:pt x="1311" y="20"/>
                    <a:pt x="1291" y="31"/>
                  </a:cubicBezTo>
                  <a:lnTo>
                    <a:pt x="1212" y="110"/>
                  </a:lnTo>
                  <a:lnTo>
                    <a:pt x="1063" y="259"/>
                  </a:lnTo>
                  <a:lnTo>
                    <a:pt x="835" y="497"/>
                  </a:lnTo>
                  <a:lnTo>
                    <a:pt x="606" y="746"/>
                  </a:lnTo>
                  <a:lnTo>
                    <a:pt x="398" y="993"/>
                  </a:lnTo>
                  <a:cubicBezTo>
                    <a:pt x="259" y="1163"/>
                    <a:pt x="129" y="1341"/>
                    <a:pt x="1" y="1510"/>
                  </a:cubicBezTo>
                  <a:lnTo>
                    <a:pt x="86" y="1576"/>
                  </a:lnTo>
                  <a:lnTo>
                    <a:pt x="80" y="1649"/>
                  </a:lnTo>
                  <a:cubicBezTo>
                    <a:pt x="259" y="1649"/>
                    <a:pt x="447" y="1679"/>
                    <a:pt x="626" y="1699"/>
                  </a:cubicBezTo>
                  <a:cubicBezTo>
                    <a:pt x="815" y="1738"/>
                    <a:pt x="994" y="1788"/>
                    <a:pt x="1182" y="1838"/>
                  </a:cubicBezTo>
                  <a:lnTo>
                    <a:pt x="1360" y="1897"/>
                  </a:lnTo>
                  <a:lnTo>
                    <a:pt x="1460" y="1937"/>
                  </a:lnTo>
                  <a:lnTo>
                    <a:pt x="1470" y="1937"/>
                  </a:lnTo>
                  <a:lnTo>
                    <a:pt x="1470" y="1927"/>
                  </a:lnTo>
                  <a:lnTo>
                    <a:pt x="1470" y="1897"/>
                  </a:lnTo>
                  <a:lnTo>
                    <a:pt x="1470" y="1838"/>
                  </a:lnTo>
                  <a:lnTo>
                    <a:pt x="1460" y="1450"/>
                  </a:lnTo>
                  <a:cubicBezTo>
                    <a:pt x="1450" y="1232"/>
                    <a:pt x="1430" y="1004"/>
                    <a:pt x="1430" y="795"/>
                  </a:cubicBezTo>
                  <a:lnTo>
                    <a:pt x="1430" y="457"/>
                  </a:lnTo>
                  <a:lnTo>
                    <a:pt x="1430" y="378"/>
                  </a:lnTo>
                  <a:lnTo>
                    <a:pt x="1411" y="279"/>
                  </a:lnTo>
                  <a:cubicBezTo>
                    <a:pt x="1400" y="199"/>
                    <a:pt x="1380" y="130"/>
                    <a:pt x="1351" y="51"/>
                  </a:cubicBezTo>
                  <a:lnTo>
                    <a:pt x="133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32"/>
            <p:cNvSpPr/>
            <p:nvPr/>
          </p:nvSpPr>
          <p:spPr>
            <a:xfrm>
              <a:off x="2594950" y="952875"/>
              <a:ext cx="117200" cy="52700"/>
            </a:xfrm>
            <a:custGeom>
              <a:avLst/>
              <a:gdLst/>
              <a:ahLst/>
              <a:cxnLst/>
              <a:rect l="l" t="t" r="r" b="b"/>
              <a:pathLst>
                <a:path w="4688" h="2108" extrusionOk="0">
                  <a:moveTo>
                    <a:pt x="4528" y="1"/>
                  </a:moveTo>
                  <a:cubicBezTo>
                    <a:pt x="4121" y="190"/>
                    <a:pt x="3704" y="358"/>
                    <a:pt x="3317" y="567"/>
                  </a:cubicBezTo>
                  <a:cubicBezTo>
                    <a:pt x="3118" y="666"/>
                    <a:pt x="2920" y="775"/>
                    <a:pt x="2721" y="885"/>
                  </a:cubicBezTo>
                  <a:lnTo>
                    <a:pt x="2443" y="1063"/>
                  </a:lnTo>
                  <a:lnTo>
                    <a:pt x="2165" y="1242"/>
                  </a:lnTo>
                  <a:cubicBezTo>
                    <a:pt x="2066" y="1311"/>
                    <a:pt x="1976" y="1361"/>
                    <a:pt x="1887" y="1430"/>
                  </a:cubicBezTo>
                  <a:lnTo>
                    <a:pt x="1629" y="1639"/>
                  </a:lnTo>
                  <a:lnTo>
                    <a:pt x="1371" y="1847"/>
                  </a:lnTo>
                  <a:lnTo>
                    <a:pt x="1261" y="1927"/>
                  </a:lnTo>
                  <a:lnTo>
                    <a:pt x="1252" y="1937"/>
                  </a:lnTo>
                  <a:cubicBezTo>
                    <a:pt x="1241" y="1937"/>
                    <a:pt x="1241" y="1927"/>
                    <a:pt x="1232" y="1927"/>
                  </a:cubicBezTo>
                  <a:lnTo>
                    <a:pt x="1202" y="1897"/>
                  </a:lnTo>
                  <a:cubicBezTo>
                    <a:pt x="855" y="1609"/>
                    <a:pt x="507" y="1331"/>
                    <a:pt x="129" y="1093"/>
                  </a:cubicBezTo>
                  <a:lnTo>
                    <a:pt x="1" y="1282"/>
                  </a:lnTo>
                  <a:cubicBezTo>
                    <a:pt x="387" y="1500"/>
                    <a:pt x="755" y="1739"/>
                    <a:pt x="1113" y="1997"/>
                  </a:cubicBezTo>
                  <a:lnTo>
                    <a:pt x="1212" y="2076"/>
                  </a:lnTo>
                  <a:cubicBezTo>
                    <a:pt x="1220" y="2084"/>
                    <a:pt x="1236" y="2108"/>
                    <a:pt x="1253" y="2108"/>
                  </a:cubicBezTo>
                  <a:cubicBezTo>
                    <a:pt x="1256" y="2108"/>
                    <a:pt x="1258" y="2107"/>
                    <a:pt x="1261" y="2106"/>
                  </a:cubicBezTo>
                  <a:lnTo>
                    <a:pt x="1301" y="2066"/>
                  </a:lnTo>
                  <a:lnTo>
                    <a:pt x="1450" y="1937"/>
                  </a:lnTo>
                  <a:lnTo>
                    <a:pt x="1698" y="1728"/>
                  </a:lnTo>
                  <a:lnTo>
                    <a:pt x="1956" y="1520"/>
                  </a:lnTo>
                  <a:cubicBezTo>
                    <a:pt x="2036" y="1450"/>
                    <a:pt x="2135" y="1401"/>
                    <a:pt x="2225" y="1331"/>
                  </a:cubicBezTo>
                  <a:cubicBezTo>
                    <a:pt x="2225" y="1331"/>
                    <a:pt x="2373" y="1252"/>
                    <a:pt x="2512" y="1163"/>
                  </a:cubicBezTo>
                  <a:cubicBezTo>
                    <a:pt x="2651" y="1073"/>
                    <a:pt x="2801" y="994"/>
                    <a:pt x="2801" y="994"/>
                  </a:cubicBezTo>
                  <a:cubicBezTo>
                    <a:pt x="2999" y="894"/>
                    <a:pt x="3198" y="805"/>
                    <a:pt x="3406" y="716"/>
                  </a:cubicBezTo>
                  <a:cubicBezTo>
                    <a:pt x="3813" y="527"/>
                    <a:pt x="4260" y="398"/>
                    <a:pt x="4687" y="279"/>
                  </a:cubicBezTo>
                  <a:lnTo>
                    <a:pt x="4608" y="140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5" name="Google Shape;13605;p32"/>
            <p:cNvSpPr/>
            <p:nvPr/>
          </p:nvSpPr>
          <p:spPr>
            <a:xfrm>
              <a:off x="2674625" y="979950"/>
              <a:ext cx="62075" cy="113700"/>
            </a:xfrm>
            <a:custGeom>
              <a:avLst/>
              <a:gdLst/>
              <a:ahLst/>
              <a:cxnLst/>
              <a:rect l="l" t="t" r="r" b="b"/>
              <a:pathLst>
                <a:path w="2483" h="4548" extrusionOk="0">
                  <a:moveTo>
                    <a:pt x="2225" y="0"/>
                  </a:moveTo>
                  <a:cubicBezTo>
                    <a:pt x="2056" y="417"/>
                    <a:pt x="1867" y="854"/>
                    <a:pt x="1639" y="1232"/>
                  </a:cubicBezTo>
                  <a:cubicBezTo>
                    <a:pt x="1530" y="1420"/>
                    <a:pt x="1421" y="1618"/>
                    <a:pt x="1291" y="1797"/>
                  </a:cubicBezTo>
                  <a:cubicBezTo>
                    <a:pt x="1291" y="1797"/>
                    <a:pt x="1192" y="1936"/>
                    <a:pt x="1093" y="2066"/>
                  </a:cubicBezTo>
                  <a:cubicBezTo>
                    <a:pt x="993" y="2194"/>
                    <a:pt x="885" y="2324"/>
                    <a:pt x="885" y="2324"/>
                  </a:cubicBezTo>
                  <a:cubicBezTo>
                    <a:pt x="815" y="2413"/>
                    <a:pt x="755" y="2502"/>
                    <a:pt x="676" y="2572"/>
                  </a:cubicBezTo>
                  <a:lnTo>
                    <a:pt x="437" y="2800"/>
                  </a:lnTo>
                  <a:lnTo>
                    <a:pt x="199" y="3028"/>
                  </a:lnTo>
                  <a:lnTo>
                    <a:pt x="60" y="3158"/>
                  </a:lnTo>
                  <a:lnTo>
                    <a:pt x="11" y="3207"/>
                  </a:lnTo>
                  <a:cubicBezTo>
                    <a:pt x="0" y="3217"/>
                    <a:pt x="31" y="3237"/>
                    <a:pt x="31" y="3257"/>
                  </a:cubicBezTo>
                  <a:lnTo>
                    <a:pt x="100" y="3356"/>
                  </a:lnTo>
                  <a:cubicBezTo>
                    <a:pt x="309" y="3743"/>
                    <a:pt x="517" y="4140"/>
                    <a:pt x="686" y="4548"/>
                  </a:cubicBezTo>
                  <a:lnTo>
                    <a:pt x="894" y="4438"/>
                  </a:lnTo>
                  <a:cubicBezTo>
                    <a:pt x="696" y="4041"/>
                    <a:pt x="457" y="3664"/>
                    <a:pt x="209" y="3286"/>
                  </a:cubicBezTo>
                  <a:lnTo>
                    <a:pt x="190" y="3247"/>
                  </a:lnTo>
                  <a:cubicBezTo>
                    <a:pt x="179" y="3237"/>
                    <a:pt x="179" y="3237"/>
                    <a:pt x="179" y="3227"/>
                  </a:cubicBezTo>
                  <a:lnTo>
                    <a:pt x="190" y="3217"/>
                  </a:lnTo>
                  <a:lnTo>
                    <a:pt x="279" y="3118"/>
                  </a:lnTo>
                  <a:lnTo>
                    <a:pt x="517" y="2889"/>
                  </a:lnTo>
                  <a:lnTo>
                    <a:pt x="755" y="2651"/>
                  </a:lnTo>
                  <a:cubicBezTo>
                    <a:pt x="835" y="2582"/>
                    <a:pt x="894" y="2492"/>
                    <a:pt x="974" y="2403"/>
                  </a:cubicBezTo>
                  <a:cubicBezTo>
                    <a:pt x="974" y="2403"/>
                    <a:pt x="1073" y="2274"/>
                    <a:pt x="1182" y="2145"/>
                  </a:cubicBezTo>
                  <a:cubicBezTo>
                    <a:pt x="1291" y="2016"/>
                    <a:pt x="1391" y="1887"/>
                    <a:pt x="1391" y="1887"/>
                  </a:cubicBezTo>
                  <a:cubicBezTo>
                    <a:pt x="1520" y="1708"/>
                    <a:pt x="1649" y="1519"/>
                    <a:pt x="1778" y="1331"/>
                  </a:cubicBezTo>
                  <a:cubicBezTo>
                    <a:pt x="2036" y="973"/>
                    <a:pt x="2244" y="576"/>
                    <a:pt x="2483" y="199"/>
                  </a:cubicBezTo>
                  <a:cubicBezTo>
                    <a:pt x="2483" y="199"/>
                    <a:pt x="2414" y="149"/>
                    <a:pt x="2354" y="100"/>
                  </a:cubicBezTo>
                  <a:cubicBezTo>
                    <a:pt x="2284" y="50"/>
                    <a:pt x="2225" y="0"/>
                    <a:pt x="222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6" name="Google Shape;13606;p32"/>
            <p:cNvSpPr/>
            <p:nvPr/>
          </p:nvSpPr>
          <p:spPr>
            <a:xfrm>
              <a:off x="2560700" y="1032075"/>
              <a:ext cx="80675" cy="89625"/>
            </a:xfrm>
            <a:custGeom>
              <a:avLst/>
              <a:gdLst/>
              <a:ahLst/>
              <a:cxnLst/>
              <a:rect l="l" t="t" r="r" b="b"/>
              <a:pathLst>
                <a:path w="3227" h="3585" extrusionOk="0">
                  <a:moveTo>
                    <a:pt x="129" y="0"/>
                  </a:moveTo>
                  <a:lnTo>
                    <a:pt x="0" y="199"/>
                  </a:lnTo>
                  <a:cubicBezTo>
                    <a:pt x="328" y="387"/>
                    <a:pt x="636" y="616"/>
                    <a:pt x="934" y="854"/>
                  </a:cubicBezTo>
                  <a:cubicBezTo>
                    <a:pt x="1241" y="1093"/>
                    <a:pt x="1510" y="1371"/>
                    <a:pt x="1777" y="1649"/>
                  </a:cubicBezTo>
                  <a:cubicBezTo>
                    <a:pt x="2026" y="1947"/>
                    <a:pt x="2264" y="2254"/>
                    <a:pt x="2463" y="2582"/>
                  </a:cubicBezTo>
                  <a:cubicBezTo>
                    <a:pt x="2572" y="2741"/>
                    <a:pt x="2661" y="2909"/>
                    <a:pt x="2750" y="3078"/>
                  </a:cubicBezTo>
                  <a:lnTo>
                    <a:pt x="2880" y="3337"/>
                  </a:lnTo>
                  <a:cubicBezTo>
                    <a:pt x="2900" y="3376"/>
                    <a:pt x="2920" y="3416"/>
                    <a:pt x="2949" y="3465"/>
                  </a:cubicBezTo>
                  <a:lnTo>
                    <a:pt x="3009" y="3584"/>
                  </a:lnTo>
                  <a:lnTo>
                    <a:pt x="3227" y="3476"/>
                  </a:lnTo>
                  <a:lnTo>
                    <a:pt x="3148" y="3346"/>
                  </a:lnTo>
                  <a:cubicBezTo>
                    <a:pt x="3118" y="3306"/>
                    <a:pt x="3088" y="3267"/>
                    <a:pt x="3068" y="3227"/>
                  </a:cubicBezTo>
                  <a:lnTo>
                    <a:pt x="2909" y="2979"/>
                  </a:lnTo>
                  <a:cubicBezTo>
                    <a:pt x="2800" y="2820"/>
                    <a:pt x="2701" y="2661"/>
                    <a:pt x="2582" y="2503"/>
                  </a:cubicBezTo>
                  <a:cubicBezTo>
                    <a:pt x="2353" y="2185"/>
                    <a:pt x="2105" y="1887"/>
                    <a:pt x="1847" y="1589"/>
                  </a:cubicBezTo>
                  <a:cubicBezTo>
                    <a:pt x="1589" y="1301"/>
                    <a:pt x="1321" y="1013"/>
                    <a:pt x="1033" y="745"/>
                  </a:cubicBezTo>
                  <a:cubicBezTo>
                    <a:pt x="745" y="477"/>
                    <a:pt x="447" y="228"/>
                    <a:pt x="1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32"/>
            <p:cNvSpPr/>
            <p:nvPr/>
          </p:nvSpPr>
          <p:spPr>
            <a:xfrm>
              <a:off x="2548025" y="1051425"/>
              <a:ext cx="73000" cy="80700"/>
            </a:xfrm>
            <a:custGeom>
              <a:avLst/>
              <a:gdLst/>
              <a:ahLst/>
              <a:cxnLst/>
              <a:rect l="l" t="t" r="r" b="b"/>
              <a:pathLst>
                <a:path w="2920" h="3228" extrusionOk="0">
                  <a:moveTo>
                    <a:pt x="130" y="1"/>
                  </a:moveTo>
                  <a:lnTo>
                    <a:pt x="1" y="189"/>
                  </a:lnTo>
                  <a:cubicBezTo>
                    <a:pt x="289" y="368"/>
                    <a:pt x="577" y="566"/>
                    <a:pt x="845" y="775"/>
                  </a:cubicBezTo>
                  <a:cubicBezTo>
                    <a:pt x="1113" y="983"/>
                    <a:pt x="1361" y="1242"/>
                    <a:pt x="1589" y="1490"/>
                  </a:cubicBezTo>
                  <a:cubicBezTo>
                    <a:pt x="1818" y="1758"/>
                    <a:pt x="2037" y="2026"/>
                    <a:pt x="2205" y="2324"/>
                  </a:cubicBezTo>
                  <a:cubicBezTo>
                    <a:pt x="2304" y="2473"/>
                    <a:pt x="2384" y="2622"/>
                    <a:pt x="2463" y="2771"/>
                  </a:cubicBezTo>
                  <a:lnTo>
                    <a:pt x="2573" y="2999"/>
                  </a:lnTo>
                  <a:cubicBezTo>
                    <a:pt x="2593" y="3039"/>
                    <a:pt x="2622" y="3079"/>
                    <a:pt x="2632" y="3119"/>
                  </a:cubicBezTo>
                  <a:lnTo>
                    <a:pt x="2692" y="3227"/>
                  </a:lnTo>
                  <a:lnTo>
                    <a:pt x="2920" y="3108"/>
                  </a:lnTo>
                  <a:lnTo>
                    <a:pt x="2840" y="2999"/>
                  </a:lnTo>
                  <a:cubicBezTo>
                    <a:pt x="2811" y="2960"/>
                    <a:pt x="2791" y="2930"/>
                    <a:pt x="2761" y="2890"/>
                  </a:cubicBezTo>
                  <a:lnTo>
                    <a:pt x="2622" y="2671"/>
                  </a:lnTo>
                  <a:cubicBezTo>
                    <a:pt x="2523" y="2532"/>
                    <a:pt x="2434" y="2384"/>
                    <a:pt x="2324" y="2245"/>
                  </a:cubicBezTo>
                  <a:cubicBezTo>
                    <a:pt x="2125" y="1957"/>
                    <a:pt x="1898" y="1689"/>
                    <a:pt x="1669" y="1420"/>
                  </a:cubicBezTo>
                  <a:cubicBezTo>
                    <a:pt x="1430" y="1162"/>
                    <a:pt x="1192" y="904"/>
                    <a:pt x="934" y="666"/>
                  </a:cubicBezTo>
                  <a:cubicBezTo>
                    <a:pt x="676" y="427"/>
                    <a:pt x="418" y="199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32"/>
            <p:cNvSpPr/>
            <p:nvPr/>
          </p:nvSpPr>
          <p:spPr>
            <a:xfrm>
              <a:off x="2708375" y="952875"/>
              <a:ext cx="28325" cy="30575"/>
            </a:xfrm>
            <a:custGeom>
              <a:avLst/>
              <a:gdLst/>
              <a:ahLst/>
              <a:cxnLst/>
              <a:rect l="l" t="t" r="r" b="b"/>
              <a:pathLst>
                <a:path w="1133" h="1223" extrusionOk="0">
                  <a:moveTo>
                    <a:pt x="71" y="1"/>
                  </a:moveTo>
                  <a:lnTo>
                    <a:pt x="1" y="249"/>
                  </a:lnTo>
                  <a:cubicBezTo>
                    <a:pt x="31" y="279"/>
                    <a:pt x="71" y="279"/>
                    <a:pt x="120" y="309"/>
                  </a:cubicBezTo>
                  <a:cubicBezTo>
                    <a:pt x="160" y="338"/>
                    <a:pt x="210" y="378"/>
                    <a:pt x="249" y="408"/>
                  </a:cubicBezTo>
                  <a:cubicBezTo>
                    <a:pt x="338" y="488"/>
                    <a:pt x="428" y="577"/>
                    <a:pt x="517" y="666"/>
                  </a:cubicBezTo>
                  <a:cubicBezTo>
                    <a:pt x="597" y="755"/>
                    <a:pt x="676" y="845"/>
                    <a:pt x="736" y="944"/>
                  </a:cubicBezTo>
                  <a:cubicBezTo>
                    <a:pt x="766" y="994"/>
                    <a:pt x="795" y="1044"/>
                    <a:pt x="815" y="1093"/>
                  </a:cubicBezTo>
                  <a:cubicBezTo>
                    <a:pt x="845" y="1143"/>
                    <a:pt x="845" y="1183"/>
                    <a:pt x="855" y="1222"/>
                  </a:cubicBezTo>
                  <a:lnTo>
                    <a:pt x="1133" y="1172"/>
                  </a:lnTo>
                  <a:cubicBezTo>
                    <a:pt x="1084" y="1103"/>
                    <a:pt x="1033" y="1044"/>
                    <a:pt x="994" y="994"/>
                  </a:cubicBezTo>
                  <a:lnTo>
                    <a:pt x="855" y="855"/>
                  </a:lnTo>
                  <a:lnTo>
                    <a:pt x="587" y="587"/>
                  </a:lnTo>
                  <a:cubicBezTo>
                    <a:pt x="508" y="507"/>
                    <a:pt x="438" y="408"/>
                    <a:pt x="358" y="309"/>
                  </a:cubicBezTo>
                  <a:lnTo>
                    <a:pt x="239" y="160"/>
                  </a:lnTo>
                  <a:cubicBezTo>
                    <a:pt x="190" y="110"/>
                    <a:pt x="140" y="40"/>
                    <a:pt x="7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32"/>
            <p:cNvSpPr/>
            <p:nvPr/>
          </p:nvSpPr>
          <p:spPr>
            <a:xfrm>
              <a:off x="2605375" y="1030825"/>
              <a:ext cx="47925" cy="43825"/>
            </a:xfrm>
            <a:custGeom>
              <a:avLst/>
              <a:gdLst/>
              <a:ahLst/>
              <a:cxnLst/>
              <a:rect l="l" t="t" r="r" b="b"/>
              <a:pathLst>
                <a:path w="1917" h="1753" extrusionOk="0">
                  <a:moveTo>
                    <a:pt x="1768" y="159"/>
                  </a:moveTo>
                  <a:lnTo>
                    <a:pt x="1758" y="179"/>
                  </a:lnTo>
                  <a:cubicBezTo>
                    <a:pt x="1758" y="209"/>
                    <a:pt x="1748" y="239"/>
                    <a:pt x="1738" y="269"/>
                  </a:cubicBezTo>
                  <a:lnTo>
                    <a:pt x="1708" y="328"/>
                  </a:lnTo>
                  <a:cubicBezTo>
                    <a:pt x="1698" y="358"/>
                    <a:pt x="1689" y="378"/>
                    <a:pt x="1678" y="408"/>
                  </a:cubicBezTo>
                  <a:cubicBezTo>
                    <a:pt x="1629" y="497"/>
                    <a:pt x="1569" y="596"/>
                    <a:pt x="1510" y="695"/>
                  </a:cubicBezTo>
                  <a:cubicBezTo>
                    <a:pt x="1400" y="894"/>
                    <a:pt x="1311" y="1083"/>
                    <a:pt x="1212" y="1282"/>
                  </a:cubicBezTo>
                  <a:lnTo>
                    <a:pt x="1073" y="1510"/>
                  </a:lnTo>
                  <a:cubicBezTo>
                    <a:pt x="1063" y="1520"/>
                    <a:pt x="1063" y="1540"/>
                    <a:pt x="1053" y="1540"/>
                  </a:cubicBezTo>
                  <a:lnTo>
                    <a:pt x="1033" y="1510"/>
                  </a:lnTo>
                  <a:lnTo>
                    <a:pt x="974" y="1430"/>
                  </a:lnTo>
                  <a:cubicBezTo>
                    <a:pt x="763" y="1187"/>
                    <a:pt x="559" y="944"/>
                    <a:pt x="313" y="739"/>
                  </a:cubicBezTo>
                  <a:lnTo>
                    <a:pt x="313" y="739"/>
                  </a:lnTo>
                  <a:cubicBezTo>
                    <a:pt x="431" y="679"/>
                    <a:pt x="550" y="621"/>
                    <a:pt x="666" y="567"/>
                  </a:cubicBezTo>
                  <a:lnTo>
                    <a:pt x="963" y="437"/>
                  </a:lnTo>
                  <a:lnTo>
                    <a:pt x="1272" y="318"/>
                  </a:lnTo>
                  <a:lnTo>
                    <a:pt x="1589" y="209"/>
                  </a:lnTo>
                  <a:lnTo>
                    <a:pt x="1698" y="179"/>
                  </a:lnTo>
                  <a:lnTo>
                    <a:pt x="1738" y="159"/>
                  </a:lnTo>
                  <a:close/>
                  <a:moveTo>
                    <a:pt x="1917" y="0"/>
                  </a:moveTo>
                  <a:cubicBezTo>
                    <a:pt x="1907" y="0"/>
                    <a:pt x="1887" y="11"/>
                    <a:pt x="1867" y="11"/>
                  </a:cubicBezTo>
                  <a:lnTo>
                    <a:pt x="1748" y="40"/>
                  </a:lnTo>
                  <a:lnTo>
                    <a:pt x="1550" y="90"/>
                  </a:lnTo>
                  <a:lnTo>
                    <a:pt x="1232" y="189"/>
                  </a:lnTo>
                  <a:lnTo>
                    <a:pt x="914" y="278"/>
                  </a:lnTo>
                  <a:cubicBezTo>
                    <a:pt x="914" y="278"/>
                    <a:pt x="835" y="309"/>
                    <a:pt x="765" y="338"/>
                  </a:cubicBezTo>
                  <a:lnTo>
                    <a:pt x="606" y="398"/>
                  </a:lnTo>
                  <a:cubicBezTo>
                    <a:pt x="398" y="477"/>
                    <a:pt x="199" y="556"/>
                    <a:pt x="1" y="646"/>
                  </a:cubicBezTo>
                  <a:lnTo>
                    <a:pt x="43" y="745"/>
                  </a:lnTo>
                  <a:lnTo>
                    <a:pt x="1" y="805"/>
                  </a:lnTo>
                  <a:cubicBezTo>
                    <a:pt x="318" y="984"/>
                    <a:pt x="596" y="1242"/>
                    <a:pt x="864" y="1520"/>
                  </a:cubicBezTo>
                  <a:lnTo>
                    <a:pt x="983" y="1659"/>
                  </a:lnTo>
                  <a:lnTo>
                    <a:pt x="1053" y="1738"/>
                  </a:lnTo>
                  <a:lnTo>
                    <a:pt x="1063" y="1748"/>
                  </a:lnTo>
                  <a:cubicBezTo>
                    <a:pt x="1066" y="1751"/>
                    <a:pt x="1068" y="1752"/>
                    <a:pt x="1069" y="1752"/>
                  </a:cubicBezTo>
                  <a:cubicBezTo>
                    <a:pt x="1073" y="1752"/>
                    <a:pt x="1073" y="1745"/>
                    <a:pt x="1073" y="1738"/>
                  </a:cubicBezTo>
                  <a:lnTo>
                    <a:pt x="1083" y="1719"/>
                  </a:lnTo>
                  <a:lnTo>
                    <a:pt x="1122" y="1659"/>
                  </a:lnTo>
                  <a:lnTo>
                    <a:pt x="1301" y="1321"/>
                  </a:lnTo>
                  <a:cubicBezTo>
                    <a:pt x="1411" y="1132"/>
                    <a:pt x="1490" y="924"/>
                    <a:pt x="1599" y="735"/>
                  </a:cubicBezTo>
                  <a:cubicBezTo>
                    <a:pt x="1658" y="646"/>
                    <a:pt x="1718" y="556"/>
                    <a:pt x="1768" y="448"/>
                  </a:cubicBezTo>
                  <a:cubicBezTo>
                    <a:pt x="1788" y="428"/>
                    <a:pt x="1797" y="398"/>
                    <a:pt x="1808" y="378"/>
                  </a:cubicBezTo>
                  <a:lnTo>
                    <a:pt x="1847" y="278"/>
                  </a:lnTo>
                  <a:cubicBezTo>
                    <a:pt x="1867" y="209"/>
                    <a:pt x="1897" y="139"/>
                    <a:pt x="1907" y="60"/>
                  </a:cubicBezTo>
                  <a:lnTo>
                    <a:pt x="191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32"/>
            <p:cNvSpPr/>
            <p:nvPr/>
          </p:nvSpPr>
          <p:spPr>
            <a:xfrm>
              <a:off x="2691750" y="1090900"/>
              <a:ext cx="114225" cy="39500"/>
            </a:xfrm>
            <a:custGeom>
              <a:avLst/>
              <a:gdLst/>
              <a:ahLst/>
              <a:cxnLst/>
              <a:rect l="l" t="t" r="r" b="b"/>
              <a:pathLst>
                <a:path w="4569" h="1580" extrusionOk="0">
                  <a:moveTo>
                    <a:pt x="209" y="0"/>
                  </a:moveTo>
                  <a:lnTo>
                    <a:pt x="1" y="110"/>
                  </a:lnTo>
                  <a:cubicBezTo>
                    <a:pt x="229" y="477"/>
                    <a:pt x="418" y="874"/>
                    <a:pt x="606" y="1281"/>
                  </a:cubicBezTo>
                  <a:lnTo>
                    <a:pt x="626" y="1341"/>
                  </a:lnTo>
                  <a:cubicBezTo>
                    <a:pt x="636" y="1361"/>
                    <a:pt x="646" y="1390"/>
                    <a:pt x="646" y="1390"/>
                  </a:cubicBezTo>
                  <a:cubicBezTo>
                    <a:pt x="656" y="1410"/>
                    <a:pt x="656" y="1440"/>
                    <a:pt x="676" y="1440"/>
                  </a:cubicBezTo>
                  <a:lnTo>
                    <a:pt x="736" y="1430"/>
                  </a:lnTo>
                  <a:lnTo>
                    <a:pt x="924" y="1401"/>
                  </a:lnTo>
                  <a:lnTo>
                    <a:pt x="1252" y="1341"/>
                  </a:lnTo>
                  <a:lnTo>
                    <a:pt x="1570" y="1281"/>
                  </a:lnTo>
                  <a:cubicBezTo>
                    <a:pt x="1679" y="1262"/>
                    <a:pt x="1788" y="1271"/>
                    <a:pt x="1897" y="1262"/>
                  </a:cubicBezTo>
                  <a:cubicBezTo>
                    <a:pt x="1897" y="1262"/>
                    <a:pt x="2066" y="1262"/>
                    <a:pt x="2235" y="1251"/>
                  </a:cubicBezTo>
                  <a:lnTo>
                    <a:pt x="2563" y="1251"/>
                  </a:lnTo>
                  <a:cubicBezTo>
                    <a:pt x="2791" y="1262"/>
                    <a:pt x="3009" y="1281"/>
                    <a:pt x="3228" y="1311"/>
                  </a:cubicBezTo>
                  <a:cubicBezTo>
                    <a:pt x="3675" y="1351"/>
                    <a:pt x="4121" y="1460"/>
                    <a:pt x="4558" y="1579"/>
                  </a:cubicBezTo>
                  <a:cubicBezTo>
                    <a:pt x="4558" y="1579"/>
                    <a:pt x="4568" y="1500"/>
                    <a:pt x="4568" y="1420"/>
                  </a:cubicBezTo>
                  <a:cubicBezTo>
                    <a:pt x="4558" y="1331"/>
                    <a:pt x="4558" y="1251"/>
                    <a:pt x="4558" y="1251"/>
                  </a:cubicBezTo>
                  <a:cubicBezTo>
                    <a:pt x="4121" y="1212"/>
                    <a:pt x="3675" y="1152"/>
                    <a:pt x="3228" y="1142"/>
                  </a:cubicBezTo>
                  <a:cubicBezTo>
                    <a:pt x="3000" y="1132"/>
                    <a:pt x="2781" y="1123"/>
                    <a:pt x="2552" y="1123"/>
                  </a:cubicBezTo>
                  <a:cubicBezTo>
                    <a:pt x="2552" y="1123"/>
                    <a:pt x="2384" y="1123"/>
                    <a:pt x="2225" y="1132"/>
                  </a:cubicBezTo>
                  <a:lnTo>
                    <a:pt x="1888" y="1152"/>
                  </a:lnTo>
                  <a:cubicBezTo>
                    <a:pt x="1778" y="1162"/>
                    <a:pt x="1669" y="1152"/>
                    <a:pt x="1559" y="1172"/>
                  </a:cubicBezTo>
                  <a:lnTo>
                    <a:pt x="1232" y="1222"/>
                  </a:lnTo>
                  <a:lnTo>
                    <a:pt x="904" y="1271"/>
                  </a:lnTo>
                  <a:lnTo>
                    <a:pt x="775" y="1291"/>
                  </a:lnTo>
                  <a:lnTo>
                    <a:pt x="756" y="1291"/>
                  </a:lnTo>
                  <a:cubicBezTo>
                    <a:pt x="745" y="1291"/>
                    <a:pt x="745" y="1281"/>
                    <a:pt x="745" y="1281"/>
                  </a:cubicBezTo>
                  <a:lnTo>
                    <a:pt x="725" y="1231"/>
                  </a:lnTo>
                  <a:cubicBezTo>
                    <a:pt x="577" y="814"/>
                    <a:pt x="408" y="397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32"/>
            <p:cNvSpPr/>
            <p:nvPr/>
          </p:nvSpPr>
          <p:spPr>
            <a:xfrm>
              <a:off x="2721050" y="1156925"/>
              <a:ext cx="93600" cy="79225"/>
            </a:xfrm>
            <a:custGeom>
              <a:avLst/>
              <a:gdLst/>
              <a:ahLst/>
              <a:cxnLst/>
              <a:rect l="l" t="t" r="r" b="b"/>
              <a:pathLst>
                <a:path w="3744" h="3169" extrusionOk="0">
                  <a:moveTo>
                    <a:pt x="3604" y="0"/>
                  </a:moveTo>
                  <a:cubicBezTo>
                    <a:pt x="3247" y="278"/>
                    <a:pt x="2890" y="556"/>
                    <a:pt x="2492" y="775"/>
                  </a:cubicBezTo>
                  <a:cubicBezTo>
                    <a:pt x="2294" y="884"/>
                    <a:pt x="2106" y="993"/>
                    <a:pt x="1907" y="1093"/>
                  </a:cubicBezTo>
                  <a:cubicBezTo>
                    <a:pt x="1907" y="1093"/>
                    <a:pt x="1748" y="1152"/>
                    <a:pt x="1599" y="1222"/>
                  </a:cubicBezTo>
                  <a:cubicBezTo>
                    <a:pt x="1450" y="1282"/>
                    <a:pt x="1291" y="1341"/>
                    <a:pt x="1291" y="1341"/>
                  </a:cubicBezTo>
                  <a:cubicBezTo>
                    <a:pt x="1192" y="1381"/>
                    <a:pt x="1093" y="1421"/>
                    <a:pt x="983" y="1450"/>
                  </a:cubicBezTo>
                  <a:lnTo>
                    <a:pt x="665" y="1529"/>
                  </a:lnTo>
                  <a:lnTo>
                    <a:pt x="348" y="1599"/>
                  </a:lnTo>
                  <a:lnTo>
                    <a:pt x="149" y="1649"/>
                  </a:lnTo>
                  <a:lnTo>
                    <a:pt x="90" y="1659"/>
                  </a:lnTo>
                  <a:cubicBezTo>
                    <a:pt x="80" y="1668"/>
                    <a:pt x="90" y="1699"/>
                    <a:pt x="90" y="1718"/>
                  </a:cubicBezTo>
                  <a:lnTo>
                    <a:pt x="90" y="1838"/>
                  </a:lnTo>
                  <a:cubicBezTo>
                    <a:pt x="90" y="2056"/>
                    <a:pt x="70" y="2284"/>
                    <a:pt x="60" y="2502"/>
                  </a:cubicBezTo>
                  <a:cubicBezTo>
                    <a:pt x="50" y="2721"/>
                    <a:pt x="20" y="2939"/>
                    <a:pt x="1" y="3158"/>
                  </a:cubicBezTo>
                  <a:lnTo>
                    <a:pt x="239" y="3168"/>
                  </a:lnTo>
                  <a:cubicBezTo>
                    <a:pt x="239" y="2950"/>
                    <a:pt x="248" y="2731"/>
                    <a:pt x="248" y="2502"/>
                  </a:cubicBezTo>
                  <a:cubicBezTo>
                    <a:pt x="239" y="2284"/>
                    <a:pt x="248" y="2056"/>
                    <a:pt x="229" y="1827"/>
                  </a:cubicBezTo>
                  <a:lnTo>
                    <a:pt x="219" y="1788"/>
                  </a:lnTo>
                  <a:lnTo>
                    <a:pt x="219" y="1768"/>
                  </a:lnTo>
                  <a:lnTo>
                    <a:pt x="239" y="1758"/>
                  </a:lnTo>
                  <a:lnTo>
                    <a:pt x="368" y="1728"/>
                  </a:lnTo>
                  <a:lnTo>
                    <a:pt x="685" y="1639"/>
                  </a:lnTo>
                  <a:lnTo>
                    <a:pt x="1013" y="1560"/>
                  </a:lnTo>
                  <a:cubicBezTo>
                    <a:pt x="1113" y="1529"/>
                    <a:pt x="1222" y="1490"/>
                    <a:pt x="1321" y="1450"/>
                  </a:cubicBezTo>
                  <a:lnTo>
                    <a:pt x="1639" y="1331"/>
                  </a:lnTo>
                  <a:cubicBezTo>
                    <a:pt x="1797" y="1271"/>
                    <a:pt x="1947" y="1212"/>
                    <a:pt x="1947" y="1212"/>
                  </a:cubicBezTo>
                  <a:cubicBezTo>
                    <a:pt x="2155" y="1123"/>
                    <a:pt x="2353" y="1023"/>
                    <a:pt x="2552" y="924"/>
                  </a:cubicBezTo>
                  <a:cubicBezTo>
                    <a:pt x="2959" y="745"/>
                    <a:pt x="3346" y="507"/>
                    <a:pt x="3743" y="298"/>
                  </a:cubicBezTo>
                  <a:lnTo>
                    <a:pt x="360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32"/>
            <p:cNvSpPr/>
            <p:nvPr/>
          </p:nvSpPr>
          <p:spPr>
            <a:xfrm>
              <a:off x="2635900" y="1118950"/>
              <a:ext cx="29075" cy="113725"/>
            </a:xfrm>
            <a:custGeom>
              <a:avLst/>
              <a:gdLst/>
              <a:ahLst/>
              <a:cxnLst/>
              <a:rect l="l" t="t" r="r" b="b"/>
              <a:pathLst>
                <a:path w="1163" h="4549" extrusionOk="0">
                  <a:moveTo>
                    <a:pt x="219" y="1"/>
                  </a:moveTo>
                  <a:lnTo>
                    <a:pt x="1" y="109"/>
                  </a:lnTo>
                  <a:cubicBezTo>
                    <a:pt x="190" y="437"/>
                    <a:pt x="348" y="785"/>
                    <a:pt x="487" y="1133"/>
                  </a:cubicBezTo>
                  <a:cubicBezTo>
                    <a:pt x="626" y="1499"/>
                    <a:pt x="735" y="1867"/>
                    <a:pt x="815" y="2245"/>
                  </a:cubicBezTo>
                  <a:cubicBezTo>
                    <a:pt x="885" y="2622"/>
                    <a:pt x="934" y="3009"/>
                    <a:pt x="944" y="3386"/>
                  </a:cubicBezTo>
                  <a:cubicBezTo>
                    <a:pt x="954" y="3585"/>
                    <a:pt x="944" y="3774"/>
                    <a:pt x="944" y="3962"/>
                  </a:cubicBezTo>
                  <a:cubicBezTo>
                    <a:pt x="944" y="3962"/>
                    <a:pt x="944" y="4032"/>
                    <a:pt x="934" y="4111"/>
                  </a:cubicBezTo>
                  <a:cubicBezTo>
                    <a:pt x="924" y="4180"/>
                    <a:pt x="924" y="4250"/>
                    <a:pt x="924" y="4250"/>
                  </a:cubicBezTo>
                  <a:cubicBezTo>
                    <a:pt x="914" y="4300"/>
                    <a:pt x="914" y="4350"/>
                    <a:pt x="914" y="4399"/>
                  </a:cubicBezTo>
                  <a:lnTo>
                    <a:pt x="914" y="4528"/>
                  </a:lnTo>
                  <a:lnTo>
                    <a:pt x="1163" y="4548"/>
                  </a:lnTo>
                  <a:lnTo>
                    <a:pt x="1163" y="4548"/>
                  </a:lnTo>
                  <a:lnTo>
                    <a:pt x="1152" y="4389"/>
                  </a:lnTo>
                  <a:cubicBezTo>
                    <a:pt x="1143" y="4350"/>
                    <a:pt x="1143" y="4300"/>
                    <a:pt x="1143" y="4250"/>
                  </a:cubicBezTo>
                  <a:cubicBezTo>
                    <a:pt x="1143" y="4250"/>
                    <a:pt x="1132" y="4180"/>
                    <a:pt x="1132" y="4111"/>
                  </a:cubicBezTo>
                  <a:cubicBezTo>
                    <a:pt x="1132" y="4032"/>
                    <a:pt x="1123" y="3962"/>
                    <a:pt x="1123" y="3962"/>
                  </a:cubicBezTo>
                  <a:cubicBezTo>
                    <a:pt x="1113" y="3763"/>
                    <a:pt x="1103" y="3575"/>
                    <a:pt x="1083" y="3376"/>
                  </a:cubicBezTo>
                  <a:cubicBezTo>
                    <a:pt x="1053" y="2989"/>
                    <a:pt x="984" y="2602"/>
                    <a:pt x="914" y="2225"/>
                  </a:cubicBezTo>
                  <a:cubicBezTo>
                    <a:pt x="835" y="1837"/>
                    <a:pt x="735" y="1460"/>
                    <a:pt x="626" y="1093"/>
                  </a:cubicBezTo>
                  <a:cubicBezTo>
                    <a:pt x="507" y="715"/>
                    <a:pt x="378" y="348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32"/>
            <p:cNvSpPr/>
            <p:nvPr/>
          </p:nvSpPr>
          <p:spPr>
            <a:xfrm>
              <a:off x="2615550" y="1129375"/>
              <a:ext cx="26600" cy="101800"/>
            </a:xfrm>
            <a:custGeom>
              <a:avLst/>
              <a:gdLst/>
              <a:ahLst/>
              <a:cxnLst/>
              <a:rect l="l" t="t" r="r" b="b"/>
              <a:pathLst>
                <a:path w="1064" h="4072" extrusionOk="0">
                  <a:moveTo>
                    <a:pt x="209" y="1"/>
                  </a:moveTo>
                  <a:lnTo>
                    <a:pt x="0" y="100"/>
                  </a:lnTo>
                  <a:cubicBezTo>
                    <a:pt x="170" y="398"/>
                    <a:pt x="309" y="705"/>
                    <a:pt x="437" y="1023"/>
                  </a:cubicBezTo>
                  <a:cubicBezTo>
                    <a:pt x="556" y="1341"/>
                    <a:pt x="656" y="1678"/>
                    <a:pt x="726" y="2016"/>
                  </a:cubicBezTo>
                  <a:cubicBezTo>
                    <a:pt x="785" y="2353"/>
                    <a:pt x="834" y="2691"/>
                    <a:pt x="834" y="3039"/>
                  </a:cubicBezTo>
                  <a:cubicBezTo>
                    <a:pt x="845" y="3207"/>
                    <a:pt x="845" y="3377"/>
                    <a:pt x="834" y="3555"/>
                  </a:cubicBezTo>
                  <a:cubicBezTo>
                    <a:pt x="834" y="3555"/>
                    <a:pt x="834" y="3615"/>
                    <a:pt x="825" y="3684"/>
                  </a:cubicBezTo>
                  <a:cubicBezTo>
                    <a:pt x="825" y="3743"/>
                    <a:pt x="815" y="3813"/>
                    <a:pt x="815" y="3813"/>
                  </a:cubicBezTo>
                  <a:cubicBezTo>
                    <a:pt x="805" y="3853"/>
                    <a:pt x="815" y="3893"/>
                    <a:pt x="815" y="3942"/>
                  </a:cubicBezTo>
                  <a:lnTo>
                    <a:pt x="805" y="4061"/>
                  </a:lnTo>
                  <a:lnTo>
                    <a:pt x="1063" y="4072"/>
                  </a:lnTo>
                  <a:lnTo>
                    <a:pt x="1043" y="3942"/>
                  </a:lnTo>
                  <a:cubicBezTo>
                    <a:pt x="1043" y="3893"/>
                    <a:pt x="1033" y="3853"/>
                    <a:pt x="1033" y="3813"/>
                  </a:cubicBezTo>
                  <a:lnTo>
                    <a:pt x="1033" y="3684"/>
                  </a:lnTo>
                  <a:cubicBezTo>
                    <a:pt x="1023" y="3615"/>
                    <a:pt x="1023" y="3555"/>
                    <a:pt x="1023" y="3555"/>
                  </a:cubicBezTo>
                  <a:cubicBezTo>
                    <a:pt x="1013" y="3377"/>
                    <a:pt x="1004" y="3198"/>
                    <a:pt x="973" y="3029"/>
                  </a:cubicBezTo>
                  <a:cubicBezTo>
                    <a:pt x="944" y="2681"/>
                    <a:pt x="884" y="2334"/>
                    <a:pt x="825" y="1996"/>
                  </a:cubicBezTo>
                  <a:cubicBezTo>
                    <a:pt x="755" y="1649"/>
                    <a:pt x="666" y="1311"/>
                    <a:pt x="567" y="974"/>
                  </a:cubicBezTo>
                  <a:cubicBezTo>
                    <a:pt x="467" y="646"/>
                    <a:pt x="348" y="308"/>
                    <a:pt x="2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32"/>
            <p:cNvSpPr/>
            <p:nvPr/>
          </p:nvSpPr>
          <p:spPr>
            <a:xfrm>
              <a:off x="2667675" y="1152450"/>
              <a:ext cx="51650" cy="37125"/>
            </a:xfrm>
            <a:custGeom>
              <a:avLst/>
              <a:gdLst/>
              <a:ahLst/>
              <a:cxnLst/>
              <a:rect l="l" t="t" r="r" b="b"/>
              <a:pathLst>
                <a:path w="2066" h="1485" extrusionOk="0">
                  <a:moveTo>
                    <a:pt x="308" y="237"/>
                  </a:moveTo>
                  <a:cubicBezTo>
                    <a:pt x="439" y="243"/>
                    <a:pt x="569" y="253"/>
                    <a:pt x="696" y="259"/>
                  </a:cubicBezTo>
                  <a:lnTo>
                    <a:pt x="1024" y="289"/>
                  </a:lnTo>
                  <a:lnTo>
                    <a:pt x="1341" y="349"/>
                  </a:lnTo>
                  <a:lnTo>
                    <a:pt x="1669" y="418"/>
                  </a:lnTo>
                  <a:lnTo>
                    <a:pt x="1788" y="438"/>
                  </a:lnTo>
                  <a:lnTo>
                    <a:pt x="1827" y="448"/>
                  </a:lnTo>
                  <a:lnTo>
                    <a:pt x="1858" y="457"/>
                  </a:lnTo>
                  <a:lnTo>
                    <a:pt x="1838" y="468"/>
                  </a:lnTo>
                  <a:cubicBezTo>
                    <a:pt x="1818" y="497"/>
                    <a:pt x="1798" y="517"/>
                    <a:pt x="1778" y="537"/>
                  </a:cubicBezTo>
                  <a:lnTo>
                    <a:pt x="1719" y="577"/>
                  </a:lnTo>
                  <a:cubicBezTo>
                    <a:pt x="1699" y="596"/>
                    <a:pt x="1679" y="607"/>
                    <a:pt x="1659" y="627"/>
                  </a:cubicBezTo>
                  <a:cubicBezTo>
                    <a:pt x="1560" y="686"/>
                    <a:pt x="1470" y="735"/>
                    <a:pt x="1371" y="795"/>
                  </a:cubicBezTo>
                  <a:cubicBezTo>
                    <a:pt x="1172" y="905"/>
                    <a:pt x="993" y="1033"/>
                    <a:pt x="805" y="1143"/>
                  </a:cubicBezTo>
                  <a:lnTo>
                    <a:pt x="576" y="1282"/>
                  </a:lnTo>
                  <a:cubicBezTo>
                    <a:pt x="569" y="1282"/>
                    <a:pt x="561" y="1294"/>
                    <a:pt x="553" y="1294"/>
                  </a:cubicBezTo>
                  <a:cubicBezTo>
                    <a:pt x="551" y="1294"/>
                    <a:pt x="549" y="1294"/>
                    <a:pt x="547" y="1291"/>
                  </a:cubicBezTo>
                  <a:lnTo>
                    <a:pt x="547" y="1252"/>
                  </a:lnTo>
                  <a:lnTo>
                    <a:pt x="527" y="1152"/>
                  </a:lnTo>
                  <a:cubicBezTo>
                    <a:pt x="497" y="964"/>
                    <a:pt x="468" y="775"/>
                    <a:pt x="418" y="587"/>
                  </a:cubicBezTo>
                  <a:cubicBezTo>
                    <a:pt x="387" y="468"/>
                    <a:pt x="352" y="350"/>
                    <a:pt x="308" y="237"/>
                  </a:cubicBezTo>
                  <a:close/>
                  <a:moveTo>
                    <a:pt x="90" y="1"/>
                  </a:moveTo>
                  <a:lnTo>
                    <a:pt x="72" y="107"/>
                  </a:lnTo>
                  <a:lnTo>
                    <a:pt x="0" y="140"/>
                  </a:lnTo>
                  <a:cubicBezTo>
                    <a:pt x="19" y="168"/>
                    <a:pt x="35" y="197"/>
                    <a:pt x="51" y="226"/>
                  </a:cubicBezTo>
                  <a:lnTo>
                    <a:pt x="51" y="226"/>
                  </a:lnTo>
                  <a:lnTo>
                    <a:pt x="51" y="229"/>
                  </a:lnTo>
                  <a:cubicBezTo>
                    <a:pt x="51" y="229"/>
                    <a:pt x="52" y="229"/>
                    <a:pt x="53" y="229"/>
                  </a:cubicBezTo>
                  <a:lnTo>
                    <a:pt x="53" y="229"/>
                  </a:lnTo>
                  <a:cubicBezTo>
                    <a:pt x="80" y="279"/>
                    <a:pt x="105" y="328"/>
                    <a:pt x="130" y="378"/>
                  </a:cubicBezTo>
                  <a:cubicBezTo>
                    <a:pt x="170" y="468"/>
                    <a:pt x="199" y="547"/>
                    <a:pt x="239" y="636"/>
                  </a:cubicBezTo>
                  <a:cubicBezTo>
                    <a:pt x="298" y="815"/>
                    <a:pt x="348" y="994"/>
                    <a:pt x="388" y="1183"/>
                  </a:cubicBezTo>
                  <a:cubicBezTo>
                    <a:pt x="388" y="1183"/>
                    <a:pt x="398" y="1232"/>
                    <a:pt x="408" y="1272"/>
                  </a:cubicBezTo>
                  <a:lnTo>
                    <a:pt x="428" y="1371"/>
                  </a:lnTo>
                  <a:lnTo>
                    <a:pt x="448" y="1470"/>
                  </a:lnTo>
                  <a:lnTo>
                    <a:pt x="448" y="1480"/>
                  </a:lnTo>
                  <a:cubicBezTo>
                    <a:pt x="448" y="1484"/>
                    <a:pt x="449" y="1485"/>
                    <a:pt x="450" y="1485"/>
                  </a:cubicBezTo>
                  <a:cubicBezTo>
                    <a:pt x="453" y="1485"/>
                    <a:pt x="457" y="1480"/>
                    <a:pt x="457" y="1480"/>
                  </a:cubicBezTo>
                  <a:lnTo>
                    <a:pt x="487" y="1461"/>
                  </a:lnTo>
                  <a:lnTo>
                    <a:pt x="537" y="1430"/>
                  </a:lnTo>
                  <a:lnTo>
                    <a:pt x="874" y="1232"/>
                  </a:lnTo>
                  <a:cubicBezTo>
                    <a:pt x="1053" y="1113"/>
                    <a:pt x="1232" y="984"/>
                    <a:pt x="1421" y="874"/>
                  </a:cubicBezTo>
                  <a:cubicBezTo>
                    <a:pt x="1520" y="825"/>
                    <a:pt x="1619" y="775"/>
                    <a:pt x="1708" y="716"/>
                  </a:cubicBezTo>
                  <a:cubicBezTo>
                    <a:pt x="1738" y="696"/>
                    <a:pt x="1758" y="686"/>
                    <a:pt x="1788" y="666"/>
                  </a:cubicBezTo>
                  <a:lnTo>
                    <a:pt x="1867" y="607"/>
                  </a:lnTo>
                  <a:cubicBezTo>
                    <a:pt x="1927" y="557"/>
                    <a:pt x="1977" y="507"/>
                    <a:pt x="2026" y="438"/>
                  </a:cubicBezTo>
                  <a:lnTo>
                    <a:pt x="2066" y="398"/>
                  </a:lnTo>
                  <a:cubicBezTo>
                    <a:pt x="2046" y="388"/>
                    <a:pt x="2026" y="388"/>
                    <a:pt x="2016" y="378"/>
                  </a:cubicBezTo>
                  <a:lnTo>
                    <a:pt x="1897" y="349"/>
                  </a:lnTo>
                  <a:lnTo>
                    <a:pt x="1699" y="289"/>
                  </a:lnTo>
                  <a:lnTo>
                    <a:pt x="1381" y="210"/>
                  </a:lnTo>
                  <a:lnTo>
                    <a:pt x="1222" y="170"/>
                  </a:lnTo>
                  <a:cubicBezTo>
                    <a:pt x="1143" y="159"/>
                    <a:pt x="1063" y="140"/>
                    <a:pt x="1063" y="140"/>
                  </a:cubicBezTo>
                  <a:lnTo>
                    <a:pt x="735" y="80"/>
                  </a:lnTo>
                  <a:cubicBezTo>
                    <a:pt x="517" y="51"/>
                    <a:pt x="298" y="20"/>
                    <a:pt x="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32"/>
            <p:cNvSpPr/>
            <p:nvPr/>
          </p:nvSpPr>
          <p:spPr>
            <a:xfrm>
              <a:off x="2371800" y="1151350"/>
              <a:ext cx="139025" cy="136875"/>
            </a:xfrm>
            <a:custGeom>
              <a:avLst/>
              <a:gdLst/>
              <a:ahLst/>
              <a:cxnLst/>
              <a:rect l="l" t="t" r="r" b="b"/>
              <a:pathLst>
                <a:path w="5561" h="5475" extrusionOk="0">
                  <a:moveTo>
                    <a:pt x="2748" y="137"/>
                  </a:moveTo>
                  <a:cubicBezTo>
                    <a:pt x="2808" y="137"/>
                    <a:pt x="2869" y="140"/>
                    <a:pt x="2929" y="144"/>
                  </a:cubicBezTo>
                  <a:cubicBezTo>
                    <a:pt x="3605" y="194"/>
                    <a:pt x="4260" y="532"/>
                    <a:pt x="4687" y="1038"/>
                  </a:cubicBezTo>
                  <a:cubicBezTo>
                    <a:pt x="4905" y="1296"/>
                    <a:pt x="5064" y="1594"/>
                    <a:pt x="5173" y="1911"/>
                  </a:cubicBezTo>
                  <a:cubicBezTo>
                    <a:pt x="5213" y="2070"/>
                    <a:pt x="5262" y="2229"/>
                    <a:pt x="5293" y="2398"/>
                  </a:cubicBezTo>
                  <a:lnTo>
                    <a:pt x="5312" y="2637"/>
                  </a:lnTo>
                  <a:lnTo>
                    <a:pt x="5312" y="2875"/>
                  </a:lnTo>
                  <a:lnTo>
                    <a:pt x="5322" y="2876"/>
                  </a:lnTo>
                  <a:lnTo>
                    <a:pt x="5322" y="2876"/>
                  </a:lnTo>
                  <a:cubicBezTo>
                    <a:pt x="5292" y="3540"/>
                    <a:pt x="4984" y="4195"/>
                    <a:pt x="4488" y="4652"/>
                  </a:cubicBezTo>
                  <a:cubicBezTo>
                    <a:pt x="4035" y="5078"/>
                    <a:pt x="3400" y="5331"/>
                    <a:pt x="2768" y="5331"/>
                  </a:cubicBezTo>
                  <a:cubicBezTo>
                    <a:pt x="2723" y="5331"/>
                    <a:pt x="2677" y="5330"/>
                    <a:pt x="2632" y="5327"/>
                  </a:cubicBezTo>
                  <a:cubicBezTo>
                    <a:pt x="1946" y="5307"/>
                    <a:pt x="1271" y="4989"/>
                    <a:pt x="814" y="4473"/>
                  </a:cubicBezTo>
                  <a:cubicBezTo>
                    <a:pt x="348" y="3967"/>
                    <a:pt x="110" y="3262"/>
                    <a:pt x="149" y="2577"/>
                  </a:cubicBezTo>
                  <a:cubicBezTo>
                    <a:pt x="189" y="1891"/>
                    <a:pt x="516" y="1227"/>
                    <a:pt x="1033" y="779"/>
                  </a:cubicBezTo>
                  <a:cubicBezTo>
                    <a:pt x="1503" y="364"/>
                    <a:pt x="2130" y="137"/>
                    <a:pt x="2748" y="137"/>
                  </a:cubicBezTo>
                  <a:close/>
                  <a:moveTo>
                    <a:pt x="2790" y="1"/>
                  </a:moveTo>
                  <a:cubicBezTo>
                    <a:pt x="2125" y="1"/>
                    <a:pt x="1463" y="247"/>
                    <a:pt x="964" y="690"/>
                  </a:cubicBezTo>
                  <a:cubicBezTo>
                    <a:pt x="427" y="1167"/>
                    <a:pt x="90" y="1862"/>
                    <a:pt x="50" y="2577"/>
                  </a:cubicBezTo>
                  <a:cubicBezTo>
                    <a:pt x="0" y="3282"/>
                    <a:pt x="258" y="4016"/>
                    <a:pt x="735" y="4552"/>
                  </a:cubicBezTo>
                  <a:cubicBezTo>
                    <a:pt x="1202" y="5089"/>
                    <a:pt x="1906" y="5426"/>
                    <a:pt x="2621" y="5466"/>
                  </a:cubicBezTo>
                  <a:cubicBezTo>
                    <a:pt x="2689" y="5472"/>
                    <a:pt x="2758" y="5474"/>
                    <a:pt x="2826" y="5474"/>
                  </a:cubicBezTo>
                  <a:cubicBezTo>
                    <a:pt x="3476" y="5474"/>
                    <a:pt x="4132" y="5222"/>
                    <a:pt x="4617" y="4791"/>
                  </a:cubicBezTo>
                  <a:cubicBezTo>
                    <a:pt x="5163" y="4314"/>
                    <a:pt x="5511" y="3619"/>
                    <a:pt x="5551" y="2895"/>
                  </a:cubicBezTo>
                  <a:lnTo>
                    <a:pt x="5436" y="2885"/>
                  </a:lnTo>
                  <a:lnTo>
                    <a:pt x="5436" y="2885"/>
                  </a:lnTo>
                  <a:lnTo>
                    <a:pt x="5560" y="2895"/>
                  </a:lnTo>
                  <a:cubicBezTo>
                    <a:pt x="5560" y="2895"/>
                    <a:pt x="5560" y="2756"/>
                    <a:pt x="5551" y="2617"/>
                  </a:cubicBezTo>
                  <a:cubicBezTo>
                    <a:pt x="5540" y="2478"/>
                    <a:pt x="5521" y="2339"/>
                    <a:pt x="5521" y="2339"/>
                  </a:cubicBezTo>
                  <a:cubicBezTo>
                    <a:pt x="5501" y="2259"/>
                    <a:pt x="5471" y="2169"/>
                    <a:pt x="5451" y="2080"/>
                  </a:cubicBezTo>
                  <a:cubicBezTo>
                    <a:pt x="5432" y="2001"/>
                    <a:pt x="5401" y="1922"/>
                    <a:pt x="5372" y="1832"/>
                  </a:cubicBezTo>
                  <a:cubicBezTo>
                    <a:pt x="5253" y="1494"/>
                    <a:pt x="5064" y="1187"/>
                    <a:pt x="4826" y="918"/>
                  </a:cubicBezTo>
                  <a:cubicBezTo>
                    <a:pt x="4349" y="382"/>
                    <a:pt x="3654" y="45"/>
                    <a:pt x="2939" y="5"/>
                  </a:cubicBezTo>
                  <a:cubicBezTo>
                    <a:pt x="2889" y="2"/>
                    <a:pt x="2840" y="1"/>
                    <a:pt x="279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32"/>
            <p:cNvSpPr/>
            <p:nvPr/>
          </p:nvSpPr>
          <p:spPr>
            <a:xfrm>
              <a:off x="2405550" y="1184675"/>
              <a:ext cx="72275" cy="70425"/>
            </a:xfrm>
            <a:custGeom>
              <a:avLst/>
              <a:gdLst/>
              <a:ahLst/>
              <a:cxnLst/>
              <a:rect l="l" t="t" r="r" b="b"/>
              <a:pathLst>
                <a:path w="2891" h="2817" extrusionOk="0">
                  <a:moveTo>
                    <a:pt x="1384" y="137"/>
                  </a:moveTo>
                  <a:cubicBezTo>
                    <a:pt x="1419" y="137"/>
                    <a:pt x="1455" y="138"/>
                    <a:pt x="1490" y="141"/>
                  </a:cubicBezTo>
                  <a:cubicBezTo>
                    <a:pt x="1827" y="172"/>
                    <a:pt x="2136" y="330"/>
                    <a:pt x="2334" y="578"/>
                  </a:cubicBezTo>
                  <a:cubicBezTo>
                    <a:pt x="2443" y="708"/>
                    <a:pt x="2522" y="856"/>
                    <a:pt x="2562" y="1006"/>
                  </a:cubicBezTo>
                  <a:cubicBezTo>
                    <a:pt x="2582" y="1085"/>
                    <a:pt x="2612" y="1154"/>
                    <a:pt x="2622" y="1234"/>
                  </a:cubicBezTo>
                  <a:cubicBezTo>
                    <a:pt x="2622" y="1234"/>
                    <a:pt x="2632" y="1293"/>
                    <a:pt x="2632" y="1353"/>
                  </a:cubicBezTo>
                  <a:cubicBezTo>
                    <a:pt x="2632" y="1412"/>
                    <a:pt x="2642" y="1472"/>
                    <a:pt x="2642" y="1472"/>
                  </a:cubicBezTo>
                  <a:cubicBezTo>
                    <a:pt x="2632" y="1790"/>
                    <a:pt x="2493" y="2107"/>
                    <a:pt x="2255" y="2336"/>
                  </a:cubicBezTo>
                  <a:cubicBezTo>
                    <a:pt x="2025" y="2547"/>
                    <a:pt x="1711" y="2674"/>
                    <a:pt x="1377" y="2674"/>
                  </a:cubicBezTo>
                  <a:cubicBezTo>
                    <a:pt x="1365" y="2674"/>
                    <a:pt x="1353" y="2674"/>
                    <a:pt x="1341" y="2674"/>
                  </a:cubicBezTo>
                  <a:cubicBezTo>
                    <a:pt x="1004" y="2663"/>
                    <a:pt x="686" y="2515"/>
                    <a:pt x="457" y="2257"/>
                  </a:cubicBezTo>
                  <a:cubicBezTo>
                    <a:pt x="219" y="2008"/>
                    <a:pt x="100" y="1661"/>
                    <a:pt x="120" y="1323"/>
                  </a:cubicBezTo>
                  <a:cubicBezTo>
                    <a:pt x="150" y="986"/>
                    <a:pt x="309" y="658"/>
                    <a:pt x="567" y="439"/>
                  </a:cubicBezTo>
                  <a:cubicBezTo>
                    <a:pt x="797" y="244"/>
                    <a:pt x="1091" y="137"/>
                    <a:pt x="1384" y="137"/>
                  </a:cubicBezTo>
                  <a:close/>
                  <a:moveTo>
                    <a:pt x="1426" y="0"/>
                  </a:moveTo>
                  <a:cubicBezTo>
                    <a:pt x="1083" y="0"/>
                    <a:pt x="747" y="128"/>
                    <a:pt x="487" y="350"/>
                  </a:cubicBezTo>
                  <a:cubicBezTo>
                    <a:pt x="219" y="598"/>
                    <a:pt x="40" y="946"/>
                    <a:pt x="20" y="1313"/>
                  </a:cubicBezTo>
                  <a:cubicBezTo>
                    <a:pt x="0" y="1681"/>
                    <a:pt x="120" y="2058"/>
                    <a:pt x="368" y="2336"/>
                  </a:cubicBezTo>
                  <a:cubicBezTo>
                    <a:pt x="616" y="2614"/>
                    <a:pt x="964" y="2783"/>
                    <a:pt x="1341" y="2813"/>
                  </a:cubicBezTo>
                  <a:cubicBezTo>
                    <a:pt x="1376" y="2816"/>
                    <a:pt x="1411" y="2817"/>
                    <a:pt x="1445" y="2817"/>
                  </a:cubicBezTo>
                  <a:cubicBezTo>
                    <a:pt x="1780" y="2817"/>
                    <a:pt x="2122" y="2691"/>
                    <a:pt x="2374" y="2475"/>
                  </a:cubicBezTo>
                  <a:cubicBezTo>
                    <a:pt x="2661" y="2227"/>
                    <a:pt x="2850" y="1869"/>
                    <a:pt x="2880" y="1482"/>
                  </a:cubicBezTo>
                  <a:lnTo>
                    <a:pt x="2642" y="1472"/>
                  </a:lnTo>
                  <a:lnTo>
                    <a:pt x="2642" y="1472"/>
                  </a:lnTo>
                  <a:lnTo>
                    <a:pt x="2890" y="1482"/>
                  </a:lnTo>
                  <a:cubicBezTo>
                    <a:pt x="2890" y="1482"/>
                    <a:pt x="2880" y="1412"/>
                    <a:pt x="2880" y="1333"/>
                  </a:cubicBezTo>
                  <a:cubicBezTo>
                    <a:pt x="2870" y="1264"/>
                    <a:pt x="2850" y="1194"/>
                    <a:pt x="2850" y="1194"/>
                  </a:cubicBezTo>
                  <a:lnTo>
                    <a:pt x="2811" y="1065"/>
                  </a:lnTo>
                  <a:cubicBezTo>
                    <a:pt x="2800" y="1015"/>
                    <a:pt x="2781" y="975"/>
                    <a:pt x="2771" y="926"/>
                  </a:cubicBezTo>
                  <a:cubicBezTo>
                    <a:pt x="2701" y="757"/>
                    <a:pt x="2602" y="598"/>
                    <a:pt x="2483" y="459"/>
                  </a:cubicBezTo>
                  <a:cubicBezTo>
                    <a:pt x="2224" y="181"/>
                    <a:pt x="1877" y="13"/>
                    <a:pt x="1500" y="2"/>
                  </a:cubicBezTo>
                  <a:cubicBezTo>
                    <a:pt x="1475" y="1"/>
                    <a:pt x="1451" y="0"/>
                    <a:pt x="142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32"/>
            <p:cNvSpPr/>
            <p:nvPr/>
          </p:nvSpPr>
          <p:spPr>
            <a:xfrm>
              <a:off x="2358150" y="1227925"/>
              <a:ext cx="232850" cy="140100"/>
            </a:xfrm>
            <a:custGeom>
              <a:avLst/>
              <a:gdLst/>
              <a:ahLst/>
              <a:cxnLst/>
              <a:rect l="l" t="t" r="r" b="b"/>
              <a:pathLst>
                <a:path w="9314" h="5604" extrusionOk="0">
                  <a:moveTo>
                    <a:pt x="9075" y="0"/>
                  </a:moveTo>
                  <a:cubicBezTo>
                    <a:pt x="9025" y="993"/>
                    <a:pt x="8728" y="1996"/>
                    <a:pt x="8182" y="2850"/>
                  </a:cubicBezTo>
                  <a:lnTo>
                    <a:pt x="7963" y="3168"/>
                  </a:lnTo>
                  <a:cubicBezTo>
                    <a:pt x="7884" y="3277"/>
                    <a:pt x="7805" y="3366"/>
                    <a:pt x="7725" y="3466"/>
                  </a:cubicBezTo>
                  <a:cubicBezTo>
                    <a:pt x="7566" y="3674"/>
                    <a:pt x="7368" y="3833"/>
                    <a:pt x="7189" y="4022"/>
                  </a:cubicBezTo>
                  <a:lnTo>
                    <a:pt x="6891" y="4260"/>
                  </a:lnTo>
                  <a:lnTo>
                    <a:pt x="6742" y="4379"/>
                  </a:lnTo>
                  <a:lnTo>
                    <a:pt x="6583" y="4488"/>
                  </a:lnTo>
                  <a:cubicBezTo>
                    <a:pt x="6484" y="4558"/>
                    <a:pt x="6375" y="4627"/>
                    <a:pt x="6265" y="4697"/>
                  </a:cubicBezTo>
                  <a:lnTo>
                    <a:pt x="5928" y="4876"/>
                  </a:lnTo>
                  <a:cubicBezTo>
                    <a:pt x="5808" y="4945"/>
                    <a:pt x="5700" y="4984"/>
                    <a:pt x="5580" y="5035"/>
                  </a:cubicBezTo>
                  <a:cubicBezTo>
                    <a:pt x="5461" y="5084"/>
                    <a:pt x="5342" y="5134"/>
                    <a:pt x="5223" y="5174"/>
                  </a:cubicBezTo>
                  <a:cubicBezTo>
                    <a:pt x="4974" y="5243"/>
                    <a:pt x="4727" y="5332"/>
                    <a:pt x="4478" y="5372"/>
                  </a:cubicBezTo>
                  <a:cubicBezTo>
                    <a:pt x="4127" y="5448"/>
                    <a:pt x="3775" y="5476"/>
                    <a:pt x="3423" y="5476"/>
                  </a:cubicBezTo>
                  <a:cubicBezTo>
                    <a:pt x="3269" y="5476"/>
                    <a:pt x="3114" y="5470"/>
                    <a:pt x="2959" y="5461"/>
                  </a:cubicBezTo>
                  <a:lnTo>
                    <a:pt x="2582" y="5421"/>
                  </a:lnTo>
                  <a:lnTo>
                    <a:pt x="2393" y="5392"/>
                  </a:lnTo>
                  <a:lnTo>
                    <a:pt x="2205" y="5352"/>
                  </a:lnTo>
                  <a:lnTo>
                    <a:pt x="1837" y="5262"/>
                  </a:lnTo>
                  <a:cubicBezTo>
                    <a:pt x="1718" y="5233"/>
                    <a:pt x="1598" y="5183"/>
                    <a:pt x="1479" y="5143"/>
                  </a:cubicBezTo>
                  <a:cubicBezTo>
                    <a:pt x="1241" y="5074"/>
                    <a:pt x="1013" y="4955"/>
                    <a:pt x="784" y="4856"/>
                  </a:cubicBezTo>
                  <a:cubicBezTo>
                    <a:pt x="675" y="4796"/>
                    <a:pt x="566" y="4737"/>
                    <a:pt x="447" y="4677"/>
                  </a:cubicBezTo>
                  <a:cubicBezTo>
                    <a:pt x="447" y="4677"/>
                    <a:pt x="367" y="4627"/>
                    <a:pt x="288" y="4587"/>
                  </a:cubicBezTo>
                  <a:cubicBezTo>
                    <a:pt x="208" y="4538"/>
                    <a:pt x="139" y="4488"/>
                    <a:pt x="139" y="4488"/>
                  </a:cubicBezTo>
                  <a:lnTo>
                    <a:pt x="0" y="4697"/>
                  </a:lnTo>
                  <a:cubicBezTo>
                    <a:pt x="0" y="4697"/>
                    <a:pt x="80" y="4757"/>
                    <a:pt x="169" y="4796"/>
                  </a:cubicBezTo>
                  <a:cubicBezTo>
                    <a:pt x="258" y="4845"/>
                    <a:pt x="347" y="4885"/>
                    <a:pt x="347" y="4885"/>
                  </a:cubicBezTo>
                  <a:cubicBezTo>
                    <a:pt x="467" y="4945"/>
                    <a:pt x="576" y="4995"/>
                    <a:pt x="695" y="5054"/>
                  </a:cubicBezTo>
                  <a:cubicBezTo>
                    <a:pt x="934" y="5143"/>
                    <a:pt x="1172" y="5262"/>
                    <a:pt x="1420" y="5322"/>
                  </a:cubicBezTo>
                  <a:cubicBezTo>
                    <a:pt x="1549" y="5362"/>
                    <a:pt x="1668" y="5402"/>
                    <a:pt x="1797" y="5432"/>
                  </a:cubicBezTo>
                  <a:lnTo>
                    <a:pt x="2174" y="5511"/>
                  </a:lnTo>
                  <a:lnTo>
                    <a:pt x="2363" y="5551"/>
                  </a:lnTo>
                  <a:lnTo>
                    <a:pt x="2562" y="5571"/>
                  </a:lnTo>
                  <a:lnTo>
                    <a:pt x="2949" y="5600"/>
                  </a:lnTo>
                  <a:cubicBezTo>
                    <a:pt x="3042" y="5602"/>
                    <a:pt x="3136" y="5603"/>
                    <a:pt x="3229" y="5603"/>
                  </a:cubicBezTo>
                  <a:cubicBezTo>
                    <a:pt x="3655" y="5603"/>
                    <a:pt x="4083" y="5579"/>
                    <a:pt x="4498" y="5481"/>
                  </a:cubicBezTo>
                  <a:cubicBezTo>
                    <a:pt x="4756" y="5441"/>
                    <a:pt x="5005" y="5352"/>
                    <a:pt x="5252" y="5273"/>
                  </a:cubicBezTo>
                  <a:cubicBezTo>
                    <a:pt x="5372" y="5233"/>
                    <a:pt x="5491" y="5183"/>
                    <a:pt x="5620" y="5134"/>
                  </a:cubicBezTo>
                  <a:cubicBezTo>
                    <a:pt x="5739" y="5084"/>
                    <a:pt x="5858" y="5035"/>
                    <a:pt x="5967" y="4965"/>
                  </a:cubicBezTo>
                  <a:lnTo>
                    <a:pt x="6315" y="4786"/>
                  </a:lnTo>
                  <a:lnTo>
                    <a:pt x="6642" y="4578"/>
                  </a:lnTo>
                  <a:lnTo>
                    <a:pt x="6812" y="4468"/>
                  </a:lnTo>
                  <a:lnTo>
                    <a:pt x="6960" y="4349"/>
                  </a:lnTo>
                  <a:lnTo>
                    <a:pt x="7268" y="4101"/>
                  </a:lnTo>
                  <a:cubicBezTo>
                    <a:pt x="7447" y="3922"/>
                    <a:pt x="7655" y="3753"/>
                    <a:pt x="7814" y="3545"/>
                  </a:cubicBezTo>
                  <a:cubicBezTo>
                    <a:pt x="7904" y="3446"/>
                    <a:pt x="7983" y="3347"/>
                    <a:pt x="8063" y="3247"/>
                  </a:cubicBezTo>
                  <a:lnTo>
                    <a:pt x="8291" y="2930"/>
                  </a:lnTo>
                  <a:cubicBezTo>
                    <a:pt x="8886" y="2076"/>
                    <a:pt x="9224" y="1043"/>
                    <a:pt x="9314" y="20"/>
                  </a:cubicBezTo>
                  <a:lnTo>
                    <a:pt x="907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32"/>
            <p:cNvSpPr/>
            <p:nvPr/>
          </p:nvSpPr>
          <p:spPr>
            <a:xfrm>
              <a:off x="2376250" y="1226175"/>
              <a:ext cx="181725" cy="108750"/>
            </a:xfrm>
            <a:custGeom>
              <a:avLst/>
              <a:gdLst/>
              <a:ahLst/>
              <a:cxnLst/>
              <a:rect l="l" t="t" r="r" b="b"/>
              <a:pathLst>
                <a:path w="7269" h="4350" extrusionOk="0">
                  <a:moveTo>
                    <a:pt x="7031" y="1"/>
                  </a:moveTo>
                  <a:cubicBezTo>
                    <a:pt x="6991" y="765"/>
                    <a:pt x="6772" y="1540"/>
                    <a:pt x="6346" y="2195"/>
                  </a:cubicBezTo>
                  <a:lnTo>
                    <a:pt x="6177" y="2444"/>
                  </a:lnTo>
                  <a:cubicBezTo>
                    <a:pt x="6117" y="2523"/>
                    <a:pt x="6057" y="2592"/>
                    <a:pt x="5998" y="2671"/>
                  </a:cubicBezTo>
                  <a:cubicBezTo>
                    <a:pt x="5879" y="2830"/>
                    <a:pt x="5720" y="2960"/>
                    <a:pt x="5581" y="3099"/>
                  </a:cubicBezTo>
                  <a:lnTo>
                    <a:pt x="5353" y="3287"/>
                  </a:lnTo>
                  <a:lnTo>
                    <a:pt x="5243" y="3377"/>
                  </a:lnTo>
                  <a:lnTo>
                    <a:pt x="5115" y="3466"/>
                  </a:lnTo>
                  <a:cubicBezTo>
                    <a:pt x="5035" y="3516"/>
                    <a:pt x="4956" y="3575"/>
                    <a:pt x="4866" y="3625"/>
                  </a:cubicBezTo>
                  <a:lnTo>
                    <a:pt x="4608" y="3764"/>
                  </a:lnTo>
                  <a:cubicBezTo>
                    <a:pt x="4519" y="3814"/>
                    <a:pt x="4429" y="3853"/>
                    <a:pt x="4330" y="3883"/>
                  </a:cubicBezTo>
                  <a:cubicBezTo>
                    <a:pt x="4241" y="3923"/>
                    <a:pt x="4151" y="3962"/>
                    <a:pt x="4062" y="3992"/>
                  </a:cubicBezTo>
                  <a:cubicBezTo>
                    <a:pt x="3864" y="4042"/>
                    <a:pt x="3685" y="4112"/>
                    <a:pt x="3486" y="4141"/>
                  </a:cubicBezTo>
                  <a:cubicBezTo>
                    <a:pt x="3223" y="4202"/>
                    <a:pt x="2955" y="4222"/>
                    <a:pt x="2688" y="4222"/>
                  </a:cubicBezTo>
                  <a:cubicBezTo>
                    <a:pt x="2563" y="4222"/>
                    <a:pt x="2438" y="4217"/>
                    <a:pt x="2315" y="4211"/>
                  </a:cubicBezTo>
                  <a:lnTo>
                    <a:pt x="2017" y="4171"/>
                  </a:lnTo>
                  <a:lnTo>
                    <a:pt x="1878" y="4151"/>
                  </a:lnTo>
                  <a:lnTo>
                    <a:pt x="1728" y="4121"/>
                  </a:lnTo>
                  <a:lnTo>
                    <a:pt x="1450" y="4052"/>
                  </a:lnTo>
                  <a:cubicBezTo>
                    <a:pt x="1361" y="4022"/>
                    <a:pt x="1262" y="3992"/>
                    <a:pt x="1172" y="3962"/>
                  </a:cubicBezTo>
                  <a:cubicBezTo>
                    <a:pt x="984" y="3903"/>
                    <a:pt x="815" y="3803"/>
                    <a:pt x="647" y="3734"/>
                  </a:cubicBezTo>
                  <a:cubicBezTo>
                    <a:pt x="557" y="3684"/>
                    <a:pt x="468" y="3635"/>
                    <a:pt x="388" y="3595"/>
                  </a:cubicBezTo>
                  <a:cubicBezTo>
                    <a:pt x="388" y="3595"/>
                    <a:pt x="318" y="3565"/>
                    <a:pt x="259" y="3525"/>
                  </a:cubicBezTo>
                  <a:cubicBezTo>
                    <a:pt x="199" y="3496"/>
                    <a:pt x="140" y="3456"/>
                    <a:pt x="140" y="3456"/>
                  </a:cubicBezTo>
                  <a:lnTo>
                    <a:pt x="1" y="3664"/>
                  </a:lnTo>
                  <a:cubicBezTo>
                    <a:pt x="1" y="3664"/>
                    <a:pt x="71" y="3704"/>
                    <a:pt x="140" y="3734"/>
                  </a:cubicBezTo>
                  <a:cubicBezTo>
                    <a:pt x="210" y="3774"/>
                    <a:pt x="279" y="3803"/>
                    <a:pt x="279" y="3803"/>
                  </a:cubicBezTo>
                  <a:lnTo>
                    <a:pt x="547" y="3923"/>
                  </a:lnTo>
                  <a:cubicBezTo>
                    <a:pt x="735" y="4002"/>
                    <a:pt x="914" y="4092"/>
                    <a:pt x="1113" y="4141"/>
                  </a:cubicBezTo>
                  <a:cubicBezTo>
                    <a:pt x="1212" y="4161"/>
                    <a:pt x="1311" y="4201"/>
                    <a:pt x="1401" y="4220"/>
                  </a:cubicBezTo>
                  <a:lnTo>
                    <a:pt x="1699" y="4280"/>
                  </a:lnTo>
                  <a:lnTo>
                    <a:pt x="1848" y="4310"/>
                  </a:lnTo>
                  <a:lnTo>
                    <a:pt x="2006" y="4320"/>
                  </a:lnTo>
                  <a:lnTo>
                    <a:pt x="2304" y="4350"/>
                  </a:lnTo>
                  <a:cubicBezTo>
                    <a:pt x="2712" y="4350"/>
                    <a:pt x="3118" y="4350"/>
                    <a:pt x="3506" y="4251"/>
                  </a:cubicBezTo>
                  <a:cubicBezTo>
                    <a:pt x="3705" y="4220"/>
                    <a:pt x="3903" y="4151"/>
                    <a:pt x="4092" y="4092"/>
                  </a:cubicBezTo>
                  <a:cubicBezTo>
                    <a:pt x="4191" y="4062"/>
                    <a:pt x="4281" y="4012"/>
                    <a:pt x="4370" y="3982"/>
                  </a:cubicBezTo>
                  <a:cubicBezTo>
                    <a:pt x="4469" y="3942"/>
                    <a:pt x="4559" y="3903"/>
                    <a:pt x="4648" y="3853"/>
                  </a:cubicBezTo>
                  <a:lnTo>
                    <a:pt x="4916" y="3714"/>
                  </a:lnTo>
                  <a:cubicBezTo>
                    <a:pt x="5005" y="3664"/>
                    <a:pt x="5084" y="3605"/>
                    <a:pt x="5174" y="3545"/>
                  </a:cubicBezTo>
                  <a:lnTo>
                    <a:pt x="5303" y="3466"/>
                  </a:lnTo>
                  <a:lnTo>
                    <a:pt x="5422" y="3367"/>
                  </a:lnTo>
                  <a:lnTo>
                    <a:pt x="5660" y="3178"/>
                  </a:lnTo>
                  <a:cubicBezTo>
                    <a:pt x="5799" y="3039"/>
                    <a:pt x="5958" y="2910"/>
                    <a:pt x="6088" y="2751"/>
                  </a:cubicBezTo>
                  <a:cubicBezTo>
                    <a:pt x="6147" y="2671"/>
                    <a:pt x="6216" y="2602"/>
                    <a:pt x="6286" y="2523"/>
                  </a:cubicBezTo>
                  <a:lnTo>
                    <a:pt x="6465" y="2274"/>
                  </a:lnTo>
                  <a:cubicBezTo>
                    <a:pt x="6931" y="1609"/>
                    <a:pt x="7189" y="815"/>
                    <a:pt x="7269" y="11"/>
                  </a:cubicBezTo>
                  <a:lnTo>
                    <a:pt x="703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32"/>
            <p:cNvSpPr/>
            <p:nvPr/>
          </p:nvSpPr>
          <p:spPr>
            <a:xfrm>
              <a:off x="2292350" y="1085200"/>
              <a:ext cx="83700" cy="260150"/>
            </a:xfrm>
            <a:custGeom>
              <a:avLst/>
              <a:gdLst/>
              <a:ahLst/>
              <a:cxnLst/>
              <a:rect l="l" t="t" r="r" b="b"/>
              <a:pathLst>
                <a:path w="3348" h="10406" extrusionOk="0">
                  <a:moveTo>
                    <a:pt x="3238" y="0"/>
                  </a:moveTo>
                  <a:lnTo>
                    <a:pt x="2890" y="208"/>
                  </a:lnTo>
                  <a:cubicBezTo>
                    <a:pt x="2791" y="278"/>
                    <a:pt x="2692" y="358"/>
                    <a:pt x="2582" y="427"/>
                  </a:cubicBezTo>
                  <a:cubicBezTo>
                    <a:pt x="2364" y="566"/>
                    <a:pt x="2176" y="745"/>
                    <a:pt x="1977" y="914"/>
                  </a:cubicBezTo>
                  <a:lnTo>
                    <a:pt x="1709" y="1181"/>
                  </a:lnTo>
                  <a:lnTo>
                    <a:pt x="1570" y="1320"/>
                  </a:lnTo>
                  <a:lnTo>
                    <a:pt x="1441" y="1470"/>
                  </a:lnTo>
                  <a:lnTo>
                    <a:pt x="1203" y="1777"/>
                  </a:lnTo>
                  <a:lnTo>
                    <a:pt x="984" y="2095"/>
                  </a:lnTo>
                  <a:cubicBezTo>
                    <a:pt x="905" y="2205"/>
                    <a:pt x="845" y="2313"/>
                    <a:pt x="775" y="2432"/>
                  </a:cubicBezTo>
                  <a:cubicBezTo>
                    <a:pt x="716" y="2552"/>
                    <a:pt x="656" y="2661"/>
                    <a:pt x="596" y="2780"/>
                  </a:cubicBezTo>
                  <a:cubicBezTo>
                    <a:pt x="497" y="3019"/>
                    <a:pt x="378" y="3247"/>
                    <a:pt x="309" y="3505"/>
                  </a:cubicBezTo>
                  <a:cubicBezTo>
                    <a:pt x="130" y="3992"/>
                    <a:pt x="60" y="4518"/>
                    <a:pt x="11" y="5034"/>
                  </a:cubicBezTo>
                  <a:cubicBezTo>
                    <a:pt x="1" y="5550"/>
                    <a:pt x="11" y="6077"/>
                    <a:pt x="120" y="6583"/>
                  </a:cubicBezTo>
                  <a:cubicBezTo>
                    <a:pt x="160" y="6851"/>
                    <a:pt x="249" y="7090"/>
                    <a:pt x="318" y="7348"/>
                  </a:cubicBezTo>
                  <a:cubicBezTo>
                    <a:pt x="368" y="7467"/>
                    <a:pt x="418" y="7586"/>
                    <a:pt x="457" y="7705"/>
                  </a:cubicBezTo>
                  <a:cubicBezTo>
                    <a:pt x="507" y="7834"/>
                    <a:pt x="557" y="7953"/>
                    <a:pt x="627" y="8063"/>
                  </a:cubicBezTo>
                  <a:lnTo>
                    <a:pt x="795" y="8410"/>
                  </a:lnTo>
                  <a:lnTo>
                    <a:pt x="1004" y="8747"/>
                  </a:lnTo>
                  <a:lnTo>
                    <a:pt x="1113" y="8906"/>
                  </a:lnTo>
                  <a:lnTo>
                    <a:pt x="1232" y="9065"/>
                  </a:lnTo>
                  <a:lnTo>
                    <a:pt x="1470" y="9373"/>
                  </a:lnTo>
                  <a:cubicBezTo>
                    <a:pt x="1659" y="9552"/>
                    <a:pt x="1818" y="9760"/>
                    <a:pt x="2026" y="9919"/>
                  </a:cubicBezTo>
                  <a:cubicBezTo>
                    <a:pt x="2126" y="10009"/>
                    <a:pt x="2215" y="10098"/>
                    <a:pt x="2315" y="10177"/>
                  </a:cubicBezTo>
                  <a:lnTo>
                    <a:pt x="2632" y="10406"/>
                  </a:lnTo>
                  <a:lnTo>
                    <a:pt x="2761" y="10207"/>
                  </a:lnTo>
                  <a:lnTo>
                    <a:pt x="2454" y="9998"/>
                  </a:lnTo>
                  <a:cubicBezTo>
                    <a:pt x="2354" y="9919"/>
                    <a:pt x="2255" y="9840"/>
                    <a:pt x="2165" y="9760"/>
                  </a:cubicBezTo>
                  <a:cubicBezTo>
                    <a:pt x="1957" y="9612"/>
                    <a:pt x="1798" y="9423"/>
                    <a:pt x="1609" y="9244"/>
                  </a:cubicBezTo>
                  <a:lnTo>
                    <a:pt x="1371" y="8956"/>
                  </a:lnTo>
                  <a:lnTo>
                    <a:pt x="1252" y="8807"/>
                  </a:lnTo>
                  <a:lnTo>
                    <a:pt x="1143" y="8648"/>
                  </a:lnTo>
                  <a:lnTo>
                    <a:pt x="925" y="8341"/>
                  </a:lnTo>
                  <a:lnTo>
                    <a:pt x="746" y="8003"/>
                  </a:lnTo>
                  <a:cubicBezTo>
                    <a:pt x="676" y="7893"/>
                    <a:pt x="627" y="7774"/>
                    <a:pt x="577" y="7655"/>
                  </a:cubicBezTo>
                  <a:cubicBezTo>
                    <a:pt x="537" y="7536"/>
                    <a:pt x="477" y="7427"/>
                    <a:pt x="438" y="7308"/>
                  </a:cubicBezTo>
                  <a:cubicBezTo>
                    <a:pt x="368" y="7059"/>
                    <a:pt x="269" y="6821"/>
                    <a:pt x="229" y="6563"/>
                  </a:cubicBezTo>
                  <a:cubicBezTo>
                    <a:pt x="110" y="6067"/>
                    <a:pt x="100" y="5550"/>
                    <a:pt x="110" y="5034"/>
                  </a:cubicBezTo>
                  <a:cubicBezTo>
                    <a:pt x="160" y="4528"/>
                    <a:pt x="239" y="4021"/>
                    <a:pt x="418" y="3535"/>
                  </a:cubicBezTo>
                  <a:cubicBezTo>
                    <a:pt x="488" y="3297"/>
                    <a:pt x="607" y="3068"/>
                    <a:pt x="706" y="2830"/>
                  </a:cubicBezTo>
                  <a:cubicBezTo>
                    <a:pt x="766" y="2721"/>
                    <a:pt x="835" y="2611"/>
                    <a:pt x="894" y="2502"/>
                  </a:cubicBezTo>
                  <a:cubicBezTo>
                    <a:pt x="954" y="2383"/>
                    <a:pt x="1024" y="2274"/>
                    <a:pt x="1093" y="2174"/>
                  </a:cubicBezTo>
                  <a:lnTo>
                    <a:pt x="1322" y="1867"/>
                  </a:lnTo>
                  <a:lnTo>
                    <a:pt x="1570" y="1579"/>
                  </a:lnTo>
                  <a:lnTo>
                    <a:pt x="1689" y="1440"/>
                  </a:lnTo>
                  <a:lnTo>
                    <a:pt x="1828" y="1311"/>
                  </a:lnTo>
                  <a:lnTo>
                    <a:pt x="2106" y="1053"/>
                  </a:lnTo>
                  <a:cubicBezTo>
                    <a:pt x="2304" y="903"/>
                    <a:pt x="2493" y="735"/>
                    <a:pt x="2712" y="606"/>
                  </a:cubicBezTo>
                  <a:cubicBezTo>
                    <a:pt x="2821" y="546"/>
                    <a:pt x="2920" y="467"/>
                    <a:pt x="3029" y="397"/>
                  </a:cubicBezTo>
                  <a:lnTo>
                    <a:pt x="3347" y="219"/>
                  </a:lnTo>
                  <a:lnTo>
                    <a:pt x="32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32"/>
            <p:cNvSpPr/>
            <p:nvPr/>
          </p:nvSpPr>
          <p:spPr>
            <a:xfrm>
              <a:off x="2325625" y="1114725"/>
              <a:ext cx="65300" cy="202825"/>
            </a:xfrm>
            <a:custGeom>
              <a:avLst/>
              <a:gdLst/>
              <a:ahLst/>
              <a:cxnLst/>
              <a:rect l="l" t="t" r="r" b="b"/>
              <a:pathLst>
                <a:path w="2612" h="8113" extrusionOk="0">
                  <a:moveTo>
                    <a:pt x="2502" y="0"/>
                  </a:moveTo>
                  <a:lnTo>
                    <a:pt x="2235" y="170"/>
                  </a:lnTo>
                  <a:cubicBezTo>
                    <a:pt x="2155" y="229"/>
                    <a:pt x="2085" y="289"/>
                    <a:pt x="1996" y="348"/>
                  </a:cubicBezTo>
                  <a:cubicBezTo>
                    <a:pt x="1827" y="448"/>
                    <a:pt x="1688" y="596"/>
                    <a:pt x="1529" y="726"/>
                  </a:cubicBezTo>
                  <a:lnTo>
                    <a:pt x="1321" y="934"/>
                  </a:lnTo>
                  <a:lnTo>
                    <a:pt x="1212" y="1043"/>
                  </a:lnTo>
                  <a:lnTo>
                    <a:pt x="1112" y="1163"/>
                  </a:lnTo>
                  <a:lnTo>
                    <a:pt x="924" y="1401"/>
                  </a:lnTo>
                  <a:lnTo>
                    <a:pt x="755" y="1649"/>
                  </a:lnTo>
                  <a:cubicBezTo>
                    <a:pt x="695" y="1728"/>
                    <a:pt x="646" y="1818"/>
                    <a:pt x="596" y="1907"/>
                  </a:cubicBezTo>
                  <a:cubicBezTo>
                    <a:pt x="556" y="1997"/>
                    <a:pt x="507" y="2086"/>
                    <a:pt x="457" y="2175"/>
                  </a:cubicBezTo>
                  <a:cubicBezTo>
                    <a:pt x="388" y="2364"/>
                    <a:pt x="289" y="2542"/>
                    <a:pt x="239" y="2741"/>
                  </a:cubicBezTo>
                  <a:cubicBezTo>
                    <a:pt x="99" y="3118"/>
                    <a:pt x="50" y="3526"/>
                    <a:pt x="11" y="3932"/>
                  </a:cubicBezTo>
                  <a:cubicBezTo>
                    <a:pt x="0" y="4329"/>
                    <a:pt x="0" y="4737"/>
                    <a:pt x="90" y="5134"/>
                  </a:cubicBezTo>
                  <a:cubicBezTo>
                    <a:pt x="119" y="5342"/>
                    <a:pt x="189" y="5531"/>
                    <a:pt x="239" y="5720"/>
                  </a:cubicBezTo>
                  <a:cubicBezTo>
                    <a:pt x="278" y="5819"/>
                    <a:pt x="318" y="5909"/>
                    <a:pt x="348" y="6008"/>
                  </a:cubicBezTo>
                  <a:cubicBezTo>
                    <a:pt x="388" y="6107"/>
                    <a:pt x="428" y="6196"/>
                    <a:pt x="477" y="6286"/>
                  </a:cubicBezTo>
                  <a:lnTo>
                    <a:pt x="606" y="6554"/>
                  </a:lnTo>
                  <a:lnTo>
                    <a:pt x="775" y="6812"/>
                  </a:lnTo>
                  <a:lnTo>
                    <a:pt x="854" y="6941"/>
                  </a:lnTo>
                  <a:lnTo>
                    <a:pt x="944" y="7060"/>
                  </a:lnTo>
                  <a:lnTo>
                    <a:pt x="1132" y="7308"/>
                  </a:lnTo>
                  <a:cubicBezTo>
                    <a:pt x="1271" y="7447"/>
                    <a:pt x="1401" y="7606"/>
                    <a:pt x="1559" y="7736"/>
                  </a:cubicBezTo>
                  <a:cubicBezTo>
                    <a:pt x="1639" y="7805"/>
                    <a:pt x="1708" y="7875"/>
                    <a:pt x="1787" y="7934"/>
                  </a:cubicBezTo>
                  <a:lnTo>
                    <a:pt x="2036" y="8113"/>
                  </a:lnTo>
                  <a:lnTo>
                    <a:pt x="2165" y="7914"/>
                  </a:lnTo>
                  <a:lnTo>
                    <a:pt x="1926" y="7755"/>
                  </a:lnTo>
                  <a:cubicBezTo>
                    <a:pt x="1847" y="7696"/>
                    <a:pt x="1768" y="7636"/>
                    <a:pt x="1698" y="7577"/>
                  </a:cubicBezTo>
                  <a:cubicBezTo>
                    <a:pt x="1540" y="7458"/>
                    <a:pt x="1410" y="7308"/>
                    <a:pt x="1271" y="7180"/>
                  </a:cubicBezTo>
                  <a:lnTo>
                    <a:pt x="1083" y="6951"/>
                  </a:lnTo>
                  <a:lnTo>
                    <a:pt x="993" y="6842"/>
                  </a:lnTo>
                  <a:lnTo>
                    <a:pt x="904" y="6723"/>
                  </a:lnTo>
                  <a:lnTo>
                    <a:pt x="735" y="6485"/>
                  </a:lnTo>
                  <a:lnTo>
                    <a:pt x="596" y="6226"/>
                  </a:lnTo>
                  <a:cubicBezTo>
                    <a:pt x="547" y="6137"/>
                    <a:pt x="507" y="6048"/>
                    <a:pt x="467" y="5958"/>
                  </a:cubicBezTo>
                  <a:cubicBezTo>
                    <a:pt x="437" y="5869"/>
                    <a:pt x="388" y="5779"/>
                    <a:pt x="358" y="5680"/>
                  </a:cubicBezTo>
                  <a:cubicBezTo>
                    <a:pt x="308" y="5492"/>
                    <a:pt x="229" y="5313"/>
                    <a:pt x="199" y="5114"/>
                  </a:cubicBezTo>
                  <a:cubicBezTo>
                    <a:pt x="99" y="4727"/>
                    <a:pt x="99" y="4329"/>
                    <a:pt x="110" y="3932"/>
                  </a:cubicBezTo>
                  <a:cubicBezTo>
                    <a:pt x="150" y="3545"/>
                    <a:pt x="199" y="3148"/>
                    <a:pt x="348" y="2781"/>
                  </a:cubicBezTo>
                  <a:cubicBezTo>
                    <a:pt x="397" y="2582"/>
                    <a:pt x="497" y="2414"/>
                    <a:pt x="567" y="2235"/>
                  </a:cubicBezTo>
                  <a:cubicBezTo>
                    <a:pt x="616" y="2145"/>
                    <a:pt x="666" y="2056"/>
                    <a:pt x="715" y="1977"/>
                  </a:cubicBezTo>
                  <a:cubicBezTo>
                    <a:pt x="765" y="1887"/>
                    <a:pt x="814" y="1808"/>
                    <a:pt x="874" y="1728"/>
                  </a:cubicBezTo>
                  <a:lnTo>
                    <a:pt x="1043" y="1490"/>
                  </a:lnTo>
                  <a:lnTo>
                    <a:pt x="1242" y="1271"/>
                  </a:lnTo>
                  <a:lnTo>
                    <a:pt x="1331" y="1163"/>
                  </a:lnTo>
                  <a:lnTo>
                    <a:pt x="1440" y="1063"/>
                  </a:lnTo>
                  <a:lnTo>
                    <a:pt x="1648" y="865"/>
                  </a:lnTo>
                  <a:cubicBezTo>
                    <a:pt x="1807" y="745"/>
                    <a:pt x="1957" y="616"/>
                    <a:pt x="2125" y="527"/>
                  </a:cubicBezTo>
                  <a:cubicBezTo>
                    <a:pt x="2204" y="477"/>
                    <a:pt x="2284" y="408"/>
                    <a:pt x="2363" y="358"/>
                  </a:cubicBezTo>
                  <a:lnTo>
                    <a:pt x="2612" y="229"/>
                  </a:lnTo>
                  <a:lnTo>
                    <a:pt x="25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32"/>
            <p:cNvSpPr/>
            <p:nvPr/>
          </p:nvSpPr>
          <p:spPr>
            <a:xfrm>
              <a:off x="2373275" y="1070525"/>
              <a:ext cx="217975" cy="157900"/>
            </a:xfrm>
            <a:custGeom>
              <a:avLst/>
              <a:gdLst/>
              <a:ahLst/>
              <a:cxnLst/>
              <a:rect l="l" t="t" r="r" b="b"/>
              <a:pathLst>
                <a:path w="8719" h="6316" extrusionOk="0">
                  <a:moveTo>
                    <a:pt x="2645" y="0"/>
                  </a:moveTo>
                  <a:cubicBezTo>
                    <a:pt x="1736" y="0"/>
                    <a:pt x="818" y="187"/>
                    <a:pt x="1" y="587"/>
                  </a:cubicBezTo>
                  <a:lnTo>
                    <a:pt x="110" y="806"/>
                  </a:lnTo>
                  <a:cubicBezTo>
                    <a:pt x="929" y="359"/>
                    <a:pt x="1887" y="148"/>
                    <a:pt x="2838" y="148"/>
                  </a:cubicBezTo>
                  <a:cubicBezTo>
                    <a:pt x="2902" y="148"/>
                    <a:pt x="2966" y="148"/>
                    <a:pt x="3029" y="150"/>
                  </a:cubicBezTo>
                  <a:cubicBezTo>
                    <a:pt x="3535" y="190"/>
                    <a:pt x="4042" y="259"/>
                    <a:pt x="4528" y="428"/>
                  </a:cubicBezTo>
                  <a:cubicBezTo>
                    <a:pt x="4777" y="497"/>
                    <a:pt x="5005" y="607"/>
                    <a:pt x="5243" y="706"/>
                  </a:cubicBezTo>
                  <a:cubicBezTo>
                    <a:pt x="5353" y="766"/>
                    <a:pt x="5462" y="835"/>
                    <a:pt x="5581" y="895"/>
                  </a:cubicBezTo>
                  <a:cubicBezTo>
                    <a:pt x="5690" y="954"/>
                    <a:pt x="5799" y="1014"/>
                    <a:pt x="5909" y="1093"/>
                  </a:cubicBezTo>
                  <a:lnTo>
                    <a:pt x="6216" y="1312"/>
                  </a:lnTo>
                  <a:cubicBezTo>
                    <a:pt x="6326" y="1391"/>
                    <a:pt x="6415" y="1481"/>
                    <a:pt x="6514" y="1560"/>
                  </a:cubicBezTo>
                  <a:lnTo>
                    <a:pt x="6663" y="1679"/>
                  </a:lnTo>
                  <a:lnTo>
                    <a:pt x="6792" y="1818"/>
                  </a:lnTo>
                  <a:lnTo>
                    <a:pt x="7061" y="2096"/>
                  </a:lnTo>
                  <a:cubicBezTo>
                    <a:pt x="7219" y="2295"/>
                    <a:pt x="7388" y="2483"/>
                    <a:pt x="7517" y="2712"/>
                  </a:cubicBezTo>
                  <a:cubicBezTo>
                    <a:pt x="7586" y="2821"/>
                    <a:pt x="7656" y="2920"/>
                    <a:pt x="7725" y="3030"/>
                  </a:cubicBezTo>
                  <a:lnTo>
                    <a:pt x="7895" y="3367"/>
                  </a:lnTo>
                  <a:cubicBezTo>
                    <a:pt x="7954" y="3487"/>
                    <a:pt x="8003" y="3606"/>
                    <a:pt x="8043" y="3715"/>
                  </a:cubicBezTo>
                  <a:cubicBezTo>
                    <a:pt x="8093" y="3834"/>
                    <a:pt x="8142" y="3953"/>
                    <a:pt x="8182" y="4072"/>
                  </a:cubicBezTo>
                  <a:cubicBezTo>
                    <a:pt x="8242" y="4321"/>
                    <a:pt x="8331" y="4559"/>
                    <a:pt x="8361" y="4807"/>
                  </a:cubicBezTo>
                  <a:cubicBezTo>
                    <a:pt x="8381" y="4936"/>
                    <a:pt x="8411" y="5055"/>
                    <a:pt x="8420" y="5184"/>
                  </a:cubicBezTo>
                  <a:lnTo>
                    <a:pt x="8451" y="5552"/>
                  </a:lnTo>
                  <a:cubicBezTo>
                    <a:pt x="8460" y="5680"/>
                    <a:pt x="8460" y="5810"/>
                    <a:pt x="8460" y="5939"/>
                  </a:cubicBezTo>
                  <a:lnTo>
                    <a:pt x="8470" y="6296"/>
                  </a:lnTo>
                  <a:lnTo>
                    <a:pt x="8718" y="6316"/>
                  </a:lnTo>
                  <a:lnTo>
                    <a:pt x="8698" y="5909"/>
                  </a:lnTo>
                  <a:cubicBezTo>
                    <a:pt x="8689" y="5790"/>
                    <a:pt x="8679" y="5661"/>
                    <a:pt x="8669" y="5532"/>
                  </a:cubicBezTo>
                  <a:lnTo>
                    <a:pt x="8619" y="5155"/>
                  </a:lnTo>
                  <a:cubicBezTo>
                    <a:pt x="8599" y="5025"/>
                    <a:pt x="8570" y="4896"/>
                    <a:pt x="8540" y="4767"/>
                  </a:cubicBezTo>
                  <a:cubicBezTo>
                    <a:pt x="8500" y="4509"/>
                    <a:pt x="8411" y="4271"/>
                    <a:pt x="8331" y="4023"/>
                  </a:cubicBezTo>
                  <a:cubicBezTo>
                    <a:pt x="8292" y="3893"/>
                    <a:pt x="8232" y="3784"/>
                    <a:pt x="8182" y="3665"/>
                  </a:cubicBezTo>
                  <a:cubicBezTo>
                    <a:pt x="8133" y="3546"/>
                    <a:pt x="8083" y="3417"/>
                    <a:pt x="8023" y="3308"/>
                  </a:cubicBezTo>
                  <a:lnTo>
                    <a:pt x="7835" y="2970"/>
                  </a:lnTo>
                  <a:cubicBezTo>
                    <a:pt x="7765" y="2851"/>
                    <a:pt x="7696" y="2752"/>
                    <a:pt x="7617" y="2642"/>
                  </a:cubicBezTo>
                  <a:cubicBezTo>
                    <a:pt x="7487" y="2414"/>
                    <a:pt x="7299" y="2225"/>
                    <a:pt x="7140" y="2027"/>
                  </a:cubicBezTo>
                  <a:lnTo>
                    <a:pt x="6872" y="1749"/>
                  </a:lnTo>
                  <a:lnTo>
                    <a:pt x="6733" y="1610"/>
                  </a:lnTo>
                  <a:lnTo>
                    <a:pt x="6584" y="1481"/>
                  </a:lnTo>
                  <a:cubicBezTo>
                    <a:pt x="6485" y="1401"/>
                    <a:pt x="6385" y="1312"/>
                    <a:pt x="6286" y="1232"/>
                  </a:cubicBezTo>
                  <a:lnTo>
                    <a:pt x="5958" y="1004"/>
                  </a:lnTo>
                  <a:cubicBezTo>
                    <a:pt x="5859" y="934"/>
                    <a:pt x="5740" y="865"/>
                    <a:pt x="5631" y="806"/>
                  </a:cubicBezTo>
                  <a:cubicBezTo>
                    <a:pt x="5512" y="746"/>
                    <a:pt x="5402" y="676"/>
                    <a:pt x="5283" y="617"/>
                  </a:cubicBezTo>
                  <a:cubicBezTo>
                    <a:pt x="5045" y="517"/>
                    <a:pt x="4817" y="398"/>
                    <a:pt x="4558" y="319"/>
                  </a:cubicBezTo>
                  <a:cubicBezTo>
                    <a:pt x="4072" y="140"/>
                    <a:pt x="3546" y="61"/>
                    <a:pt x="3029" y="11"/>
                  </a:cubicBezTo>
                  <a:cubicBezTo>
                    <a:pt x="2902" y="4"/>
                    <a:pt x="2773" y="0"/>
                    <a:pt x="264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32"/>
            <p:cNvSpPr/>
            <p:nvPr/>
          </p:nvSpPr>
          <p:spPr>
            <a:xfrm>
              <a:off x="2388175" y="1103550"/>
              <a:ext cx="170075" cy="122900"/>
            </a:xfrm>
            <a:custGeom>
              <a:avLst/>
              <a:gdLst/>
              <a:ahLst/>
              <a:cxnLst/>
              <a:rect l="l" t="t" r="r" b="b"/>
              <a:pathLst>
                <a:path w="6803" h="4916" extrusionOk="0">
                  <a:moveTo>
                    <a:pt x="1907" y="1"/>
                  </a:moveTo>
                  <a:lnTo>
                    <a:pt x="1758" y="11"/>
                  </a:lnTo>
                  <a:lnTo>
                    <a:pt x="1450" y="30"/>
                  </a:lnTo>
                  <a:cubicBezTo>
                    <a:pt x="1351" y="50"/>
                    <a:pt x="1251" y="70"/>
                    <a:pt x="1152" y="80"/>
                  </a:cubicBezTo>
                  <a:cubicBezTo>
                    <a:pt x="954" y="110"/>
                    <a:pt x="755" y="180"/>
                    <a:pt x="567" y="229"/>
                  </a:cubicBezTo>
                  <a:cubicBezTo>
                    <a:pt x="467" y="259"/>
                    <a:pt x="378" y="299"/>
                    <a:pt x="278" y="339"/>
                  </a:cubicBezTo>
                  <a:cubicBezTo>
                    <a:pt x="189" y="368"/>
                    <a:pt x="90" y="408"/>
                    <a:pt x="0" y="458"/>
                  </a:cubicBezTo>
                  <a:lnTo>
                    <a:pt x="110" y="666"/>
                  </a:lnTo>
                  <a:cubicBezTo>
                    <a:pt x="189" y="617"/>
                    <a:pt x="278" y="577"/>
                    <a:pt x="368" y="537"/>
                  </a:cubicBezTo>
                  <a:cubicBezTo>
                    <a:pt x="457" y="507"/>
                    <a:pt x="547" y="458"/>
                    <a:pt x="636" y="428"/>
                  </a:cubicBezTo>
                  <a:cubicBezTo>
                    <a:pt x="815" y="378"/>
                    <a:pt x="1004" y="299"/>
                    <a:pt x="1192" y="269"/>
                  </a:cubicBezTo>
                  <a:cubicBezTo>
                    <a:pt x="1282" y="249"/>
                    <a:pt x="1381" y="219"/>
                    <a:pt x="1480" y="209"/>
                  </a:cubicBezTo>
                  <a:lnTo>
                    <a:pt x="1768" y="169"/>
                  </a:lnTo>
                  <a:lnTo>
                    <a:pt x="1917" y="160"/>
                  </a:lnTo>
                  <a:lnTo>
                    <a:pt x="2056" y="160"/>
                  </a:lnTo>
                  <a:lnTo>
                    <a:pt x="2354" y="150"/>
                  </a:lnTo>
                  <a:cubicBezTo>
                    <a:pt x="2751" y="189"/>
                    <a:pt x="3138" y="229"/>
                    <a:pt x="3515" y="368"/>
                  </a:cubicBezTo>
                  <a:cubicBezTo>
                    <a:pt x="3704" y="418"/>
                    <a:pt x="3883" y="507"/>
                    <a:pt x="4062" y="586"/>
                  </a:cubicBezTo>
                  <a:cubicBezTo>
                    <a:pt x="4151" y="626"/>
                    <a:pt x="4240" y="676"/>
                    <a:pt x="4329" y="725"/>
                  </a:cubicBezTo>
                  <a:cubicBezTo>
                    <a:pt x="4409" y="775"/>
                    <a:pt x="4499" y="815"/>
                    <a:pt x="4578" y="875"/>
                  </a:cubicBezTo>
                  <a:lnTo>
                    <a:pt x="4826" y="1043"/>
                  </a:lnTo>
                  <a:cubicBezTo>
                    <a:pt x="4905" y="1113"/>
                    <a:pt x="4975" y="1173"/>
                    <a:pt x="5055" y="1242"/>
                  </a:cubicBezTo>
                  <a:lnTo>
                    <a:pt x="5163" y="1331"/>
                  </a:lnTo>
                  <a:lnTo>
                    <a:pt x="5263" y="1440"/>
                  </a:lnTo>
                  <a:lnTo>
                    <a:pt x="5472" y="1659"/>
                  </a:lnTo>
                  <a:cubicBezTo>
                    <a:pt x="5591" y="1818"/>
                    <a:pt x="5730" y="1957"/>
                    <a:pt x="5819" y="2135"/>
                  </a:cubicBezTo>
                  <a:cubicBezTo>
                    <a:pt x="5878" y="2215"/>
                    <a:pt x="5928" y="2294"/>
                    <a:pt x="5978" y="2384"/>
                  </a:cubicBezTo>
                  <a:lnTo>
                    <a:pt x="6117" y="2642"/>
                  </a:lnTo>
                  <a:cubicBezTo>
                    <a:pt x="6156" y="2731"/>
                    <a:pt x="6196" y="2821"/>
                    <a:pt x="6226" y="2910"/>
                  </a:cubicBezTo>
                  <a:cubicBezTo>
                    <a:pt x="6256" y="3009"/>
                    <a:pt x="6306" y="3089"/>
                    <a:pt x="6326" y="3188"/>
                  </a:cubicBezTo>
                  <a:cubicBezTo>
                    <a:pt x="6375" y="3377"/>
                    <a:pt x="6445" y="3556"/>
                    <a:pt x="6465" y="3754"/>
                  </a:cubicBezTo>
                  <a:cubicBezTo>
                    <a:pt x="6484" y="3843"/>
                    <a:pt x="6504" y="3942"/>
                    <a:pt x="6514" y="4042"/>
                  </a:cubicBezTo>
                  <a:lnTo>
                    <a:pt x="6534" y="4330"/>
                  </a:lnTo>
                  <a:cubicBezTo>
                    <a:pt x="6544" y="4419"/>
                    <a:pt x="6544" y="4518"/>
                    <a:pt x="6544" y="4618"/>
                  </a:cubicBezTo>
                  <a:lnTo>
                    <a:pt x="6544" y="4896"/>
                  </a:lnTo>
                  <a:lnTo>
                    <a:pt x="6802" y="4916"/>
                  </a:lnTo>
                  <a:lnTo>
                    <a:pt x="6772" y="4608"/>
                  </a:lnTo>
                  <a:cubicBezTo>
                    <a:pt x="6772" y="4509"/>
                    <a:pt x="6762" y="4410"/>
                    <a:pt x="6743" y="4310"/>
                  </a:cubicBezTo>
                  <a:lnTo>
                    <a:pt x="6712" y="4012"/>
                  </a:lnTo>
                  <a:lnTo>
                    <a:pt x="6653" y="3714"/>
                  </a:lnTo>
                  <a:cubicBezTo>
                    <a:pt x="6613" y="3516"/>
                    <a:pt x="6544" y="3327"/>
                    <a:pt x="6484" y="3128"/>
                  </a:cubicBezTo>
                  <a:cubicBezTo>
                    <a:pt x="6454" y="3039"/>
                    <a:pt x="6405" y="2950"/>
                    <a:pt x="6365" y="2850"/>
                  </a:cubicBezTo>
                  <a:cubicBezTo>
                    <a:pt x="6326" y="2761"/>
                    <a:pt x="6295" y="2672"/>
                    <a:pt x="6236" y="2583"/>
                  </a:cubicBezTo>
                  <a:lnTo>
                    <a:pt x="6097" y="2314"/>
                  </a:lnTo>
                  <a:cubicBezTo>
                    <a:pt x="6037" y="2225"/>
                    <a:pt x="5978" y="2146"/>
                    <a:pt x="5928" y="2066"/>
                  </a:cubicBezTo>
                  <a:cubicBezTo>
                    <a:pt x="5819" y="1888"/>
                    <a:pt x="5680" y="1749"/>
                    <a:pt x="5551" y="1579"/>
                  </a:cubicBezTo>
                  <a:lnTo>
                    <a:pt x="5342" y="1371"/>
                  </a:lnTo>
                  <a:lnTo>
                    <a:pt x="5233" y="1262"/>
                  </a:lnTo>
                  <a:lnTo>
                    <a:pt x="5114" y="1162"/>
                  </a:lnTo>
                  <a:cubicBezTo>
                    <a:pt x="5044" y="1093"/>
                    <a:pt x="4965" y="1034"/>
                    <a:pt x="4885" y="964"/>
                  </a:cubicBezTo>
                  <a:lnTo>
                    <a:pt x="4638" y="795"/>
                  </a:lnTo>
                  <a:cubicBezTo>
                    <a:pt x="4558" y="736"/>
                    <a:pt x="4468" y="686"/>
                    <a:pt x="4379" y="636"/>
                  </a:cubicBezTo>
                  <a:lnTo>
                    <a:pt x="4111" y="487"/>
                  </a:lnTo>
                  <a:cubicBezTo>
                    <a:pt x="3923" y="408"/>
                    <a:pt x="3744" y="319"/>
                    <a:pt x="3545" y="259"/>
                  </a:cubicBezTo>
                  <a:cubicBezTo>
                    <a:pt x="3168" y="120"/>
                    <a:pt x="2761" y="61"/>
                    <a:pt x="2363" y="11"/>
                  </a:cubicBezTo>
                  <a:lnTo>
                    <a:pt x="2056" y="11"/>
                  </a:lnTo>
                  <a:lnTo>
                    <a:pt x="19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32"/>
            <p:cNvSpPr/>
            <p:nvPr/>
          </p:nvSpPr>
          <p:spPr>
            <a:xfrm>
              <a:off x="2028250" y="1311075"/>
              <a:ext cx="102050" cy="59100"/>
            </a:xfrm>
            <a:custGeom>
              <a:avLst/>
              <a:gdLst/>
              <a:ahLst/>
              <a:cxnLst/>
              <a:rect l="l" t="t" r="r" b="b"/>
              <a:pathLst>
                <a:path w="4082" h="2364" extrusionOk="0">
                  <a:moveTo>
                    <a:pt x="229" y="1"/>
                  </a:moveTo>
                  <a:lnTo>
                    <a:pt x="0" y="30"/>
                  </a:lnTo>
                  <a:cubicBezTo>
                    <a:pt x="80" y="457"/>
                    <a:pt x="150" y="884"/>
                    <a:pt x="229" y="1311"/>
                  </a:cubicBezTo>
                  <a:lnTo>
                    <a:pt x="249" y="1431"/>
                  </a:lnTo>
                  <a:cubicBezTo>
                    <a:pt x="249" y="1450"/>
                    <a:pt x="249" y="1480"/>
                    <a:pt x="258" y="1480"/>
                  </a:cubicBezTo>
                  <a:lnTo>
                    <a:pt x="318" y="1490"/>
                  </a:lnTo>
                  <a:lnTo>
                    <a:pt x="516" y="1500"/>
                  </a:lnTo>
                  <a:lnTo>
                    <a:pt x="845" y="1519"/>
                  </a:lnTo>
                  <a:lnTo>
                    <a:pt x="1162" y="1550"/>
                  </a:lnTo>
                  <a:cubicBezTo>
                    <a:pt x="1271" y="1550"/>
                    <a:pt x="1381" y="1579"/>
                    <a:pt x="1490" y="1599"/>
                  </a:cubicBezTo>
                  <a:lnTo>
                    <a:pt x="2135" y="1718"/>
                  </a:lnTo>
                  <a:cubicBezTo>
                    <a:pt x="2343" y="1778"/>
                    <a:pt x="2562" y="1837"/>
                    <a:pt x="2771" y="1907"/>
                  </a:cubicBezTo>
                  <a:cubicBezTo>
                    <a:pt x="3188" y="2026"/>
                    <a:pt x="3605" y="2195"/>
                    <a:pt x="4012" y="2364"/>
                  </a:cubicBezTo>
                  <a:lnTo>
                    <a:pt x="4081" y="2095"/>
                  </a:lnTo>
                  <a:cubicBezTo>
                    <a:pt x="3654" y="1987"/>
                    <a:pt x="3237" y="1857"/>
                    <a:pt x="2800" y="1758"/>
                  </a:cubicBezTo>
                  <a:cubicBezTo>
                    <a:pt x="2582" y="1709"/>
                    <a:pt x="2374" y="1658"/>
                    <a:pt x="2155" y="1609"/>
                  </a:cubicBezTo>
                  <a:lnTo>
                    <a:pt x="1509" y="1490"/>
                  </a:lnTo>
                  <a:cubicBezTo>
                    <a:pt x="1401" y="1480"/>
                    <a:pt x="1291" y="1450"/>
                    <a:pt x="1182" y="1440"/>
                  </a:cubicBezTo>
                  <a:lnTo>
                    <a:pt x="854" y="1411"/>
                  </a:lnTo>
                  <a:lnTo>
                    <a:pt x="527" y="1380"/>
                  </a:lnTo>
                  <a:lnTo>
                    <a:pt x="388" y="1361"/>
                  </a:lnTo>
                  <a:lnTo>
                    <a:pt x="377" y="1361"/>
                  </a:lnTo>
                  <a:cubicBezTo>
                    <a:pt x="368" y="1361"/>
                    <a:pt x="368" y="1351"/>
                    <a:pt x="368" y="1341"/>
                  </a:cubicBezTo>
                  <a:lnTo>
                    <a:pt x="368" y="1301"/>
                  </a:lnTo>
                  <a:cubicBezTo>
                    <a:pt x="318" y="864"/>
                    <a:pt x="278" y="427"/>
                    <a:pt x="22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32"/>
            <p:cNvSpPr/>
            <p:nvPr/>
          </p:nvSpPr>
          <p:spPr>
            <a:xfrm>
              <a:off x="2031975" y="1393000"/>
              <a:ext cx="99325" cy="64075"/>
            </a:xfrm>
            <a:custGeom>
              <a:avLst/>
              <a:gdLst/>
              <a:ahLst/>
              <a:cxnLst/>
              <a:rect l="l" t="t" r="r" b="b"/>
              <a:pathLst>
                <a:path w="3973" h="2563" extrusionOk="0">
                  <a:moveTo>
                    <a:pt x="3882" y="0"/>
                  </a:moveTo>
                  <a:cubicBezTo>
                    <a:pt x="3485" y="189"/>
                    <a:pt x="3088" y="378"/>
                    <a:pt x="2671" y="526"/>
                  </a:cubicBezTo>
                  <a:cubicBezTo>
                    <a:pt x="2472" y="596"/>
                    <a:pt x="2264" y="676"/>
                    <a:pt x="2055" y="735"/>
                  </a:cubicBezTo>
                  <a:lnTo>
                    <a:pt x="1410" y="903"/>
                  </a:lnTo>
                  <a:cubicBezTo>
                    <a:pt x="1311" y="923"/>
                    <a:pt x="1202" y="954"/>
                    <a:pt x="1093" y="973"/>
                  </a:cubicBezTo>
                  <a:lnTo>
                    <a:pt x="765" y="1013"/>
                  </a:lnTo>
                  <a:lnTo>
                    <a:pt x="437" y="1053"/>
                  </a:lnTo>
                  <a:lnTo>
                    <a:pt x="248" y="1073"/>
                  </a:lnTo>
                  <a:lnTo>
                    <a:pt x="179" y="1082"/>
                  </a:lnTo>
                  <a:cubicBezTo>
                    <a:pt x="169" y="1093"/>
                    <a:pt x="179" y="1112"/>
                    <a:pt x="169" y="1132"/>
                  </a:cubicBezTo>
                  <a:lnTo>
                    <a:pt x="159" y="1251"/>
                  </a:lnTo>
                  <a:cubicBezTo>
                    <a:pt x="140" y="1470"/>
                    <a:pt x="120" y="1688"/>
                    <a:pt x="89" y="1907"/>
                  </a:cubicBezTo>
                  <a:cubicBezTo>
                    <a:pt x="70" y="2115"/>
                    <a:pt x="30" y="2333"/>
                    <a:pt x="1" y="2542"/>
                  </a:cubicBezTo>
                  <a:lnTo>
                    <a:pt x="228" y="2562"/>
                  </a:lnTo>
                  <a:cubicBezTo>
                    <a:pt x="248" y="2353"/>
                    <a:pt x="268" y="2135"/>
                    <a:pt x="279" y="1916"/>
                  </a:cubicBezTo>
                  <a:cubicBezTo>
                    <a:pt x="288" y="1698"/>
                    <a:pt x="288" y="1479"/>
                    <a:pt x="298" y="1261"/>
                  </a:cubicBezTo>
                  <a:lnTo>
                    <a:pt x="298" y="1212"/>
                  </a:lnTo>
                  <a:lnTo>
                    <a:pt x="298" y="1192"/>
                  </a:lnTo>
                  <a:lnTo>
                    <a:pt x="318" y="1192"/>
                  </a:lnTo>
                  <a:lnTo>
                    <a:pt x="447" y="1172"/>
                  </a:lnTo>
                  <a:lnTo>
                    <a:pt x="775" y="1122"/>
                  </a:lnTo>
                  <a:lnTo>
                    <a:pt x="1102" y="1073"/>
                  </a:lnTo>
                  <a:cubicBezTo>
                    <a:pt x="1221" y="1062"/>
                    <a:pt x="1321" y="1023"/>
                    <a:pt x="1430" y="1003"/>
                  </a:cubicBezTo>
                  <a:lnTo>
                    <a:pt x="2075" y="854"/>
                  </a:lnTo>
                  <a:cubicBezTo>
                    <a:pt x="2294" y="795"/>
                    <a:pt x="2503" y="725"/>
                    <a:pt x="2721" y="665"/>
                  </a:cubicBezTo>
                  <a:cubicBezTo>
                    <a:pt x="3138" y="546"/>
                    <a:pt x="3555" y="397"/>
                    <a:pt x="3972" y="268"/>
                  </a:cubicBezTo>
                  <a:lnTo>
                    <a:pt x="388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32"/>
            <p:cNvSpPr/>
            <p:nvPr/>
          </p:nvSpPr>
          <p:spPr>
            <a:xfrm>
              <a:off x="1966450" y="1319525"/>
              <a:ext cx="9700" cy="132325"/>
            </a:xfrm>
            <a:custGeom>
              <a:avLst/>
              <a:gdLst/>
              <a:ahLst/>
              <a:cxnLst/>
              <a:rect l="l" t="t" r="r" b="b"/>
              <a:pathLst>
                <a:path w="388" h="5293" extrusionOk="0">
                  <a:moveTo>
                    <a:pt x="239" y="0"/>
                  </a:moveTo>
                  <a:lnTo>
                    <a:pt x="0" y="30"/>
                  </a:lnTo>
                  <a:cubicBezTo>
                    <a:pt x="60" y="467"/>
                    <a:pt x="129" y="894"/>
                    <a:pt x="188" y="1331"/>
                  </a:cubicBezTo>
                  <a:cubicBezTo>
                    <a:pt x="199" y="1549"/>
                    <a:pt x="219" y="1768"/>
                    <a:pt x="239" y="1986"/>
                  </a:cubicBezTo>
                  <a:cubicBezTo>
                    <a:pt x="258" y="2205"/>
                    <a:pt x="278" y="2433"/>
                    <a:pt x="268" y="2651"/>
                  </a:cubicBezTo>
                  <a:lnTo>
                    <a:pt x="268" y="3306"/>
                  </a:lnTo>
                  <a:lnTo>
                    <a:pt x="268" y="3644"/>
                  </a:lnTo>
                  <a:lnTo>
                    <a:pt x="239" y="3972"/>
                  </a:lnTo>
                  <a:cubicBezTo>
                    <a:pt x="228" y="4190"/>
                    <a:pt x="208" y="4409"/>
                    <a:pt x="188" y="4627"/>
                  </a:cubicBezTo>
                  <a:cubicBezTo>
                    <a:pt x="188" y="4627"/>
                    <a:pt x="188" y="4707"/>
                    <a:pt x="179" y="4786"/>
                  </a:cubicBezTo>
                  <a:cubicBezTo>
                    <a:pt x="169" y="4866"/>
                    <a:pt x="159" y="4955"/>
                    <a:pt x="159" y="4955"/>
                  </a:cubicBezTo>
                  <a:cubicBezTo>
                    <a:pt x="149" y="5005"/>
                    <a:pt x="139" y="5064"/>
                    <a:pt x="139" y="5113"/>
                  </a:cubicBezTo>
                  <a:lnTo>
                    <a:pt x="129" y="5272"/>
                  </a:lnTo>
                  <a:lnTo>
                    <a:pt x="378" y="5292"/>
                  </a:lnTo>
                  <a:lnTo>
                    <a:pt x="378" y="5124"/>
                  </a:lnTo>
                  <a:cubicBezTo>
                    <a:pt x="367" y="5064"/>
                    <a:pt x="367" y="5014"/>
                    <a:pt x="367" y="4965"/>
                  </a:cubicBezTo>
                  <a:cubicBezTo>
                    <a:pt x="367" y="4965"/>
                    <a:pt x="378" y="4875"/>
                    <a:pt x="378" y="4796"/>
                  </a:cubicBezTo>
                  <a:lnTo>
                    <a:pt x="378" y="4637"/>
                  </a:lnTo>
                  <a:lnTo>
                    <a:pt x="378" y="3972"/>
                  </a:lnTo>
                  <a:lnTo>
                    <a:pt x="387" y="3644"/>
                  </a:lnTo>
                  <a:cubicBezTo>
                    <a:pt x="387" y="3535"/>
                    <a:pt x="387" y="3425"/>
                    <a:pt x="378" y="3306"/>
                  </a:cubicBezTo>
                  <a:lnTo>
                    <a:pt x="367" y="2651"/>
                  </a:lnTo>
                  <a:cubicBezTo>
                    <a:pt x="378" y="2423"/>
                    <a:pt x="358" y="2205"/>
                    <a:pt x="347" y="1986"/>
                  </a:cubicBezTo>
                  <a:cubicBezTo>
                    <a:pt x="338" y="1757"/>
                    <a:pt x="327" y="1539"/>
                    <a:pt x="327" y="1320"/>
                  </a:cubicBezTo>
                  <a:cubicBezTo>
                    <a:pt x="298" y="874"/>
                    <a:pt x="258" y="437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32"/>
            <p:cNvSpPr/>
            <p:nvPr/>
          </p:nvSpPr>
          <p:spPr>
            <a:xfrm>
              <a:off x="1943600" y="1322725"/>
              <a:ext cx="9475" cy="127125"/>
            </a:xfrm>
            <a:custGeom>
              <a:avLst/>
              <a:gdLst/>
              <a:ahLst/>
              <a:cxnLst/>
              <a:rect l="l" t="t" r="r" b="b"/>
              <a:pathLst>
                <a:path w="379" h="5085" extrusionOk="0">
                  <a:moveTo>
                    <a:pt x="239" y="1"/>
                  </a:moveTo>
                  <a:lnTo>
                    <a:pt x="1" y="31"/>
                  </a:lnTo>
                  <a:cubicBezTo>
                    <a:pt x="60" y="448"/>
                    <a:pt x="129" y="865"/>
                    <a:pt x="179" y="1282"/>
                  </a:cubicBezTo>
                  <a:cubicBezTo>
                    <a:pt x="199" y="1490"/>
                    <a:pt x="219" y="1699"/>
                    <a:pt x="229" y="1907"/>
                  </a:cubicBezTo>
                  <a:cubicBezTo>
                    <a:pt x="249" y="2126"/>
                    <a:pt x="268" y="2335"/>
                    <a:pt x="268" y="2543"/>
                  </a:cubicBezTo>
                  <a:lnTo>
                    <a:pt x="268" y="3178"/>
                  </a:lnTo>
                  <a:cubicBezTo>
                    <a:pt x="259" y="3288"/>
                    <a:pt x="268" y="3397"/>
                    <a:pt x="259" y="3496"/>
                  </a:cubicBezTo>
                  <a:lnTo>
                    <a:pt x="239" y="3814"/>
                  </a:lnTo>
                  <a:cubicBezTo>
                    <a:pt x="219" y="4023"/>
                    <a:pt x="199" y="4231"/>
                    <a:pt x="189" y="4440"/>
                  </a:cubicBezTo>
                  <a:lnTo>
                    <a:pt x="169" y="4599"/>
                  </a:lnTo>
                  <a:lnTo>
                    <a:pt x="149" y="4757"/>
                  </a:lnTo>
                  <a:cubicBezTo>
                    <a:pt x="140" y="4807"/>
                    <a:pt x="140" y="4866"/>
                    <a:pt x="140" y="4916"/>
                  </a:cubicBezTo>
                  <a:lnTo>
                    <a:pt x="120" y="5065"/>
                  </a:lnTo>
                  <a:lnTo>
                    <a:pt x="378" y="5085"/>
                  </a:lnTo>
                  <a:lnTo>
                    <a:pt x="378" y="5085"/>
                  </a:lnTo>
                  <a:lnTo>
                    <a:pt x="368" y="4916"/>
                  </a:lnTo>
                  <a:lnTo>
                    <a:pt x="368" y="4767"/>
                  </a:lnTo>
                  <a:cubicBezTo>
                    <a:pt x="368" y="4767"/>
                    <a:pt x="368" y="4688"/>
                    <a:pt x="378" y="4608"/>
                  </a:cubicBezTo>
                  <a:lnTo>
                    <a:pt x="378" y="4449"/>
                  </a:lnTo>
                  <a:lnTo>
                    <a:pt x="378" y="3824"/>
                  </a:lnTo>
                  <a:lnTo>
                    <a:pt x="378" y="3496"/>
                  </a:lnTo>
                  <a:lnTo>
                    <a:pt x="378" y="3178"/>
                  </a:lnTo>
                  <a:lnTo>
                    <a:pt x="368" y="2543"/>
                  </a:lnTo>
                  <a:cubicBezTo>
                    <a:pt x="368" y="2335"/>
                    <a:pt x="348" y="2116"/>
                    <a:pt x="348" y="1907"/>
                  </a:cubicBezTo>
                  <a:cubicBezTo>
                    <a:pt x="338" y="1689"/>
                    <a:pt x="328" y="1481"/>
                    <a:pt x="318" y="1272"/>
                  </a:cubicBezTo>
                  <a:cubicBezTo>
                    <a:pt x="299" y="845"/>
                    <a:pt x="259" y="418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32"/>
            <p:cNvSpPr/>
            <p:nvPr/>
          </p:nvSpPr>
          <p:spPr>
            <a:xfrm>
              <a:off x="2126300" y="1364450"/>
              <a:ext cx="6725" cy="33275"/>
            </a:xfrm>
            <a:custGeom>
              <a:avLst/>
              <a:gdLst/>
              <a:ahLst/>
              <a:cxnLst/>
              <a:rect l="l" t="t" r="r" b="b"/>
              <a:pathLst>
                <a:path w="269" h="1331" extrusionOk="0">
                  <a:moveTo>
                    <a:pt x="219" y="0"/>
                  </a:moveTo>
                  <a:lnTo>
                    <a:pt x="1" y="119"/>
                  </a:lnTo>
                  <a:cubicBezTo>
                    <a:pt x="1" y="159"/>
                    <a:pt x="30" y="179"/>
                    <a:pt x="50" y="219"/>
                  </a:cubicBezTo>
                  <a:lnTo>
                    <a:pt x="80" y="368"/>
                  </a:lnTo>
                  <a:cubicBezTo>
                    <a:pt x="100" y="467"/>
                    <a:pt x="100" y="566"/>
                    <a:pt x="109" y="675"/>
                  </a:cubicBezTo>
                  <a:cubicBezTo>
                    <a:pt x="109" y="775"/>
                    <a:pt x="109" y="874"/>
                    <a:pt x="100" y="973"/>
                  </a:cubicBezTo>
                  <a:cubicBezTo>
                    <a:pt x="90" y="1023"/>
                    <a:pt x="80" y="1072"/>
                    <a:pt x="70" y="1112"/>
                  </a:cubicBezTo>
                  <a:cubicBezTo>
                    <a:pt x="50" y="1162"/>
                    <a:pt x="30" y="1192"/>
                    <a:pt x="10" y="1222"/>
                  </a:cubicBezTo>
                  <a:lnTo>
                    <a:pt x="259" y="1331"/>
                  </a:lnTo>
                  <a:cubicBezTo>
                    <a:pt x="259" y="1271"/>
                    <a:pt x="268" y="1202"/>
                    <a:pt x="268" y="1142"/>
                  </a:cubicBezTo>
                  <a:lnTo>
                    <a:pt x="248" y="973"/>
                  </a:lnTo>
                  <a:cubicBezTo>
                    <a:pt x="239" y="874"/>
                    <a:pt x="219" y="765"/>
                    <a:pt x="219" y="666"/>
                  </a:cubicBezTo>
                  <a:cubicBezTo>
                    <a:pt x="209" y="566"/>
                    <a:pt x="219" y="467"/>
                    <a:pt x="229" y="358"/>
                  </a:cubicBezTo>
                  <a:cubicBezTo>
                    <a:pt x="229" y="308"/>
                    <a:pt x="239" y="249"/>
                    <a:pt x="239" y="199"/>
                  </a:cubicBezTo>
                  <a:cubicBezTo>
                    <a:pt x="239" y="139"/>
                    <a:pt x="239" y="60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32"/>
            <p:cNvSpPr/>
            <p:nvPr/>
          </p:nvSpPr>
          <p:spPr>
            <a:xfrm>
              <a:off x="1988275" y="1364200"/>
              <a:ext cx="49425" cy="41475"/>
            </a:xfrm>
            <a:custGeom>
              <a:avLst/>
              <a:gdLst/>
              <a:ahLst/>
              <a:cxnLst/>
              <a:rect l="l" t="t" r="r" b="b"/>
              <a:pathLst>
                <a:path w="1977" h="1659" extrusionOk="0">
                  <a:moveTo>
                    <a:pt x="271" y="297"/>
                  </a:moveTo>
                  <a:lnTo>
                    <a:pt x="656" y="407"/>
                  </a:lnTo>
                  <a:lnTo>
                    <a:pt x="974" y="507"/>
                  </a:lnTo>
                  <a:lnTo>
                    <a:pt x="1272" y="626"/>
                  </a:lnTo>
                  <a:lnTo>
                    <a:pt x="1579" y="755"/>
                  </a:lnTo>
                  <a:lnTo>
                    <a:pt x="1689" y="795"/>
                  </a:lnTo>
                  <a:lnTo>
                    <a:pt x="1729" y="815"/>
                  </a:lnTo>
                  <a:lnTo>
                    <a:pt x="1749" y="824"/>
                  </a:lnTo>
                  <a:lnTo>
                    <a:pt x="1738" y="844"/>
                  </a:lnTo>
                  <a:cubicBezTo>
                    <a:pt x="1718" y="864"/>
                    <a:pt x="1689" y="874"/>
                    <a:pt x="1659" y="894"/>
                  </a:cubicBezTo>
                  <a:lnTo>
                    <a:pt x="1599" y="924"/>
                  </a:lnTo>
                  <a:cubicBezTo>
                    <a:pt x="1579" y="934"/>
                    <a:pt x="1550" y="943"/>
                    <a:pt x="1530" y="963"/>
                  </a:cubicBezTo>
                  <a:cubicBezTo>
                    <a:pt x="1431" y="1003"/>
                    <a:pt x="1321" y="1043"/>
                    <a:pt x="1222" y="1082"/>
                  </a:cubicBezTo>
                  <a:cubicBezTo>
                    <a:pt x="1003" y="1162"/>
                    <a:pt x="815" y="1261"/>
                    <a:pt x="606" y="1351"/>
                  </a:cubicBezTo>
                  <a:lnTo>
                    <a:pt x="358" y="1460"/>
                  </a:lnTo>
                  <a:cubicBezTo>
                    <a:pt x="350" y="1460"/>
                    <a:pt x="336" y="1473"/>
                    <a:pt x="330" y="1473"/>
                  </a:cubicBezTo>
                  <a:cubicBezTo>
                    <a:pt x="329" y="1473"/>
                    <a:pt x="328" y="1472"/>
                    <a:pt x="328" y="1470"/>
                  </a:cubicBezTo>
                  <a:lnTo>
                    <a:pt x="328" y="1430"/>
                  </a:lnTo>
                  <a:lnTo>
                    <a:pt x="328" y="1321"/>
                  </a:lnTo>
                  <a:cubicBezTo>
                    <a:pt x="328" y="1113"/>
                    <a:pt x="328" y="904"/>
                    <a:pt x="319" y="696"/>
                  </a:cubicBezTo>
                  <a:cubicBezTo>
                    <a:pt x="312" y="563"/>
                    <a:pt x="294" y="430"/>
                    <a:pt x="271" y="297"/>
                  </a:cubicBezTo>
                  <a:close/>
                  <a:moveTo>
                    <a:pt x="110" y="1"/>
                  </a:moveTo>
                  <a:lnTo>
                    <a:pt x="71" y="111"/>
                  </a:lnTo>
                  <a:lnTo>
                    <a:pt x="71" y="111"/>
                  </a:lnTo>
                  <a:lnTo>
                    <a:pt x="1" y="129"/>
                  </a:lnTo>
                  <a:cubicBezTo>
                    <a:pt x="50" y="318"/>
                    <a:pt x="110" y="507"/>
                    <a:pt x="130" y="715"/>
                  </a:cubicBezTo>
                  <a:cubicBezTo>
                    <a:pt x="160" y="914"/>
                    <a:pt x="180" y="1122"/>
                    <a:pt x="189" y="1321"/>
                  </a:cubicBezTo>
                  <a:lnTo>
                    <a:pt x="200" y="1530"/>
                  </a:lnTo>
                  <a:lnTo>
                    <a:pt x="209" y="1638"/>
                  </a:lnTo>
                  <a:lnTo>
                    <a:pt x="209" y="1658"/>
                  </a:lnTo>
                  <a:cubicBezTo>
                    <a:pt x="209" y="1658"/>
                    <a:pt x="219" y="1658"/>
                    <a:pt x="219" y="1649"/>
                  </a:cubicBezTo>
                  <a:lnTo>
                    <a:pt x="249" y="1638"/>
                  </a:lnTo>
                  <a:lnTo>
                    <a:pt x="308" y="1619"/>
                  </a:lnTo>
                  <a:lnTo>
                    <a:pt x="656" y="1450"/>
                  </a:lnTo>
                  <a:cubicBezTo>
                    <a:pt x="855" y="1360"/>
                    <a:pt x="1053" y="1252"/>
                    <a:pt x="1252" y="1172"/>
                  </a:cubicBezTo>
                  <a:cubicBezTo>
                    <a:pt x="1361" y="1132"/>
                    <a:pt x="1460" y="1102"/>
                    <a:pt x="1570" y="1053"/>
                  </a:cubicBezTo>
                  <a:cubicBezTo>
                    <a:pt x="1599" y="1043"/>
                    <a:pt x="1619" y="1033"/>
                    <a:pt x="1649" y="1023"/>
                  </a:cubicBezTo>
                  <a:lnTo>
                    <a:pt x="1738" y="974"/>
                  </a:lnTo>
                  <a:cubicBezTo>
                    <a:pt x="1798" y="934"/>
                    <a:pt x="1868" y="894"/>
                    <a:pt x="1927" y="844"/>
                  </a:cubicBezTo>
                  <a:lnTo>
                    <a:pt x="1976" y="804"/>
                  </a:lnTo>
                  <a:cubicBezTo>
                    <a:pt x="1957" y="795"/>
                    <a:pt x="1937" y="795"/>
                    <a:pt x="1927" y="785"/>
                  </a:cubicBezTo>
                  <a:lnTo>
                    <a:pt x="1818" y="735"/>
                  </a:lnTo>
                  <a:lnTo>
                    <a:pt x="1639" y="636"/>
                  </a:lnTo>
                  <a:lnTo>
                    <a:pt x="1331" y="497"/>
                  </a:lnTo>
                  <a:lnTo>
                    <a:pt x="1034" y="358"/>
                  </a:lnTo>
                  <a:lnTo>
                    <a:pt x="725" y="239"/>
                  </a:lnTo>
                  <a:cubicBezTo>
                    <a:pt x="517" y="159"/>
                    <a:pt x="308" y="8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32"/>
            <p:cNvSpPr/>
            <p:nvPr/>
          </p:nvSpPr>
          <p:spPr>
            <a:xfrm>
              <a:off x="2030000" y="1456550"/>
              <a:ext cx="90100" cy="79450"/>
            </a:xfrm>
            <a:custGeom>
              <a:avLst/>
              <a:gdLst/>
              <a:ahLst/>
              <a:cxnLst/>
              <a:rect l="l" t="t" r="r" b="b"/>
              <a:pathLst>
                <a:path w="3604" h="3178" extrusionOk="0">
                  <a:moveTo>
                    <a:pt x="80" y="0"/>
                  </a:moveTo>
                  <a:cubicBezTo>
                    <a:pt x="69" y="219"/>
                    <a:pt x="69" y="437"/>
                    <a:pt x="60" y="655"/>
                  </a:cubicBezTo>
                  <a:cubicBezTo>
                    <a:pt x="49" y="874"/>
                    <a:pt x="29" y="1082"/>
                    <a:pt x="20" y="1300"/>
                  </a:cubicBezTo>
                  <a:lnTo>
                    <a:pt x="10" y="1420"/>
                  </a:lnTo>
                  <a:cubicBezTo>
                    <a:pt x="10" y="1439"/>
                    <a:pt x="0" y="1470"/>
                    <a:pt x="10" y="1479"/>
                  </a:cubicBezTo>
                  <a:lnTo>
                    <a:pt x="69" y="1499"/>
                  </a:lnTo>
                  <a:lnTo>
                    <a:pt x="258" y="1549"/>
                  </a:lnTo>
                  <a:lnTo>
                    <a:pt x="576" y="1648"/>
                  </a:lnTo>
                  <a:lnTo>
                    <a:pt x="883" y="1737"/>
                  </a:lnTo>
                  <a:cubicBezTo>
                    <a:pt x="993" y="1777"/>
                    <a:pt x="1092" y="1827"/>
                    <a:pt x="1192" y="1867"/>
                  </a:cubicBezTo>
                  <a:lnTo>
                    <a:pt x="1797" y="2135"/>
                  </a:lnTo>
                  <a:cubicBezTo>
                    <a:pt x="1986" y="2234"/>
                    <a:pt x="2184" y="2343"/>
                    <a:pt x="2373" y="2452"/>
                  </a:cubicBezTo>
                  <a:cubicBezTo>
                    <a:pt x="2760" y="2661"/>
                    <a:pt x="3118" y="2919"/>
                    <a:pt x="3475" y="3177"/>
                  </a:cubicBezTo>
                  <a:lnTo>
                    <a:pt x="3604" y="2929"/>
                  </a:lnTo>
                  <a:cubicBezTo>
                    <a:pt x="3217" y="2730"/>
                    <a:pt x="2840" y="2502"/>
                    <a:pt x="2432" y="2313"/>
                  </a:cubicBezTo>
                  <a:cubicBezTo>
                    <a:pt x="2234" y="2224"/>
                    <a:pt x="2035" y="2125"/>
                    <a:pt x="1837" y="2026"/>
                  </a:cubicBezTo>
                  <a:lnTo>
                    <a:pt x="1231" y="1768"/>
                  </a:lnTo>
                  <a:cubicBezTo>
                    <a:pt x="1122" y="1728"/>
                    <a:pt x="1022" y="1678"/>
                    <a:pt x="923" y="1638"/>
                  </a:cubicBezTo>
                  <a:lnTo>
                    <a:pt x="605" y="1539"/>
                  </a:lnTo>
                  <a:lnTo>
                    <a:pt x="288" y="1430"/>
                  </a:lnTo>
                  <a:lnTo>
                    <a:pt x="159" y="1390"/>
                  </a:lnTo>
                  <a:lnTo>
                    <a:pt x="149" y="1390"/>
                  </a:lnTo>
                  <a:cubicBezTo>
                    <a:pt x="139" y="1380"/>
                    <a:pt x="149" y="1370"/>
                    <a:pt x="149" y="1370"/>
                  </a:cubicBezTo>
                  <a:lnTo>
                    <a:pt x="159" y="1320"/>
                  </a:lnTo>
                  <a:cubicBezTo>
                    <a:pt x="188" y="1102"/>
                    <a:pt x="219" y="894"/>
                    <a:pt x="248" y="675"/>
                  </a:cubicBezTo>
                  <a:lnTo>
                    <a:pt x="307" y="20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32"/>
            <p:cNvSpPr/>
            <p:nvPr/>
          </p:nvSpPr>
          <p:spPr>
            <a:xfrm>
              <a:off x="2003425" y="1558325"/>
              <a:ext cx="109500" cy="42225"/>
            </a:xfrm>
            <a:custGeom>
              <a:avLst/>
              <a:gdLst/>
              <a:ahLst/>
              <a:cxnLst/>
              <a:rect l="l" t="t" r="r" b="b"/>
              <a:pathLst>
                <a:path w="4380" h="1689" extrusionOk="0">
                  <a:moveTo>
                    <a:pt x="4360" y="0"/>
                  </a:moveTo>
                  <a:cubicBezTo>
                    <a:pt x="3932" y="89"/>
                    <a:pt x="3495" y="188"/>
                    <a:pt x="3058" y="238"/>
                  </a:cubicBezTo>
                  <a:cubicBezTo>
                    <a:pt x="2840" y="268"/>
                    <a:pt x="2622" y="298"/>
                    <a:pt x="2403" y="308"/>
                  </a:cubicBezTo>
                  <a:lnTo>
                    <a:pt x="1738" y="327"/>
                  </a:lnTo>
                  <a:cubicBezTo>
                    <a:pt x="1629" y="327"/>
                    <a:pt x="1520" y="327"/>
                    <a:pt x="1410" y="318"/>
                  </a:cubicBezTo>
                  <a:lnTo>
                    <a:pt x="1092" y="288"/>
                  </a:lnTo>
                  <a:lnTo>
                    <a:pt x="765" y="248"/>
                  </a:lnTo>
                  <a:lnTo>
                    <a:pt x="576" y="228"/>
                  </a:lnTo>
                  <a:lnTo>
                    <a:pt x="507" y="228"/>
                  </a:lnTo>
                  <a:cubicBezTo>
                    <a:pt x="497" y="228"/>
                    <a:pt x="497" y="258"/>
                    <a:pt x="487" y="278"/>
                  </a:cubicBezTo>
                  <a:lnTo>
                    <a:pt x="457" y="387"/>
                  </a:lnTo>
                  <a:cubicBezTo>
                    <a:pt x="308" y="804"/>
                    <a:pt x="150" y="1211"/>
                    <a:pt x="0" y="1609"/>
                  </a:cubicBezTo>
                  <a:lnTo>
                    <a:pt x="229" y="1688"/>
                  </a:lnTo>
                  <a:cubicBezTo>
                    <a:pt x="348" y="1271"/>
                    <a:pt x="467" y="844"/>
                    <a:pt x="586" y="427"/>
                  </a:cubicBezTo>
                  <a:lnTo>
                    <a:pt x="596" y="377"/>
                  </a:lnTo>
                  <a:cubicBezTo>
                    <a:pt x="596" y="377"/>
                    <a:pt x="596" y="367"/>
                    <a:pt x="606" y="367"/>
                  </a:cubicBezTo>
                  <a:lnTo>
                    <a:pt x="616" y="367"/>
                  </a:lnTo>
                  <a:lnTo>
                    <a:pt x="755" y="377"/>
                  </a:lnTo>
                  <a:lnTo>
                    <a:pt x="1083" y="397"/>
                  </a:lnTo>
                  <a:lnTo>
                    <a:pt x="1410" y="427"/>
                  </a:lnTo>
                  <a:cubicBezTo>
                    <a:pt x="1447" y="430"/>
                    <a:pt x="1483" y="431"/>
                    <a:pt x="1520" y="431"/>
                  </a:cubicBezTo>
                  <a:cubicBezTo>
                    <a:pt x="1592" y="431"/>
                    <a:pt x="1665" y="427"/>
                    <a:pt x="1738" y="427"/>
                  </a:cubicBezTo>
                  <a:lnTo>
                    <a:pt x="2403" y="427"/>
                  </a:lnTo>
                  <a:cubicBezTo>
                    <a:pt x="2622" y="417"/>
                    <a:pt x="2840" y="397"/>
                    <a:pt x="3058" y="387"/>
                  </a:cubicBezTo>
                  <a:cubicBezTo>
                    <a:pt x="3506" y="367"/>
                    <a:pt x="3943" y="318"/>
                    <a:pt x="4379" y="278"/>
                  </a:cubicBezTo>
                  <a:lnTo>
                    <a:pt x="436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32"/>
            <p:cNvSpPr/>
            <p:nvPr/>
          </p:nvSpPr>
          <p:spPr>
            <a:xfrm>
              <a:off x="1944100" y="1451325"/>
              <a:ext cx="31550" cy="130100"/>
            </a:xfrm>
            <a:custGeom>
              <a:avLst/>
              <a:gdLst/>
              <a:ahLst/>
              <a:cxnLst/>
              <a:rect l="l" t="t" r="r" b="b"/>
              <a:pathLst>
                <a:path w="1262" h="5204" extrusionOk="0">
                  <a:moveTo>
                    <a:pt x="1023" y="0"/>
                  </a:moveTo>
                  <a:cubicBezTo>
                    <a:pt x="1013" y="219"/>
                    <a:pt x="1003" y="428"/>
                    <a:pt x="994" y="646"/>
                  </a:cubicBezTo>
                  <a:cubicBezTo>
                    <a:pt x="974" y="864"/>
                    <a:pt x="943" y="1083"/>
                    <a:pt x="924" y="1301"/>
                  </a:cubicBezTo>
                  <a:cubicBezTo>
                    <a:pt x="884" y="1738"/>
                    <a:pt x="795" y="2175"/>
                    <a:pt x="716" y="2602"/>
                  </a:cubicBezTo>
                  <a:lnTo>
                    <a:pt x="656" y="2930"/>
                  </a:lnTo>
                  <a:lnTo>
                    <a:pt x="566" y="3247"/>
                  </a:lnTo>
                  <a:cubicBezTo>
                    <a:pt x="507" y="3456"/>
                    <a:pt x="457" y="3674"/>
                    <a:pt x="398" y="3883"/>
                  </a:cubicBezTo>
                  <a:cubicBezTo>
                    <a:pt x="348" y="4101"/>
                    <a:pt x="259" y="4300"/>
                    <a:pt x="199" y="4508"/>
                  </a:cubicBezTo>
                  <a:lnTo>
                    <a:pt x="90" y="4816"/>
                  </a:lnTo>
                  <a:cubicBezTo>
                    <a:pt x="70" y="4866"/>
                    <a:pt x="50" y="4925"/>
                    <a:pt x="40" y="4975"/>
                  </a:cubicBezTo>
                  <a:lnTo>
                    <a:pt x="1" y="5124"/>
                  </a:lnTo>
                  <a:lnTo>
                    <a:pt x="239" y="5203"/>
                  </a:lnTo>
                  <a:lnTo>
                    <a:pt x="268" y="5035"/>
                  </a:lnTo>
                  <a:cubicBezTo>
                    <a:pt x="279" y="4985"/>
                    <a:pt x="279" y="4935"/>
                    <a:pt x="298" y="4876"/>
                  </a:cubicBezTo>
                  <a:lnTo>
                    <a:pt x="378" y="4558"/>
                  </a:lnTo>
                  <a:cubicBezTo>
                    <a:pt x="427" y="4349"/>
                    <a:pt x="497" y="4141"/>
                    <a:pt x="537" y="3923"/>
                  </a:cubicBezTo>
                  <a:cubicBezTo>
                    <a:pt x="576" y="3704"/>
                    <a:pt x="626" y="3486"/>
                    <a:pt x="676" y="3277"/>
                  </a:cubicBezTo>
                  <a:lnTo>
                    <a:pt x="755" y="2950"/>
                  </a:lnTo>
                  <a:lnTo>
                    <a:pt x="815" y="2622"/>
                  </a:lnTo>
                  <a:cubicBezTo>
                    <a:pt x="894" y="2185"/>
                    <a:pt x="994" y="1758"/>
                    <a:pt x="1063" y="1321"/>
                  </a:cubicBezTo>
                  <a:lnTo>
                    <a:pt x="1182" y="666"/>
                  </a:lnTo>
                  <a:cubicBezTo>
                    <a:pt x="1202" y="457"/>
                    <a:pt x="1232" y="239"/>
                    <a:pt x="1261" y="20"/>
                  </a:cubicBezTo>
                  <a:lnTo>
                    <a:pt x="10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2" name="Google Shape;13632;p32"/>
            <p:cNvSpPr/>
            <p:nvPr/>
          </p:nvSpPr>
          <p:spPr>
            <a:xfrm>
              <a:off x="1922000" y="1449325"/>
              <a:ext cx="30800" cy="125150"/>
            </a:xfrm>
            <a:custGeom>
              <a:avLst/>
              <a:gdLst/>
              <a:ahLst/>
              <a:cxnLst/>
              <a:rect l="l" t="t" r="r" b="b"/>
              <a:pathLst>
                <a:path w="1232" h="5006" extrusionOk="0">
                  <a:moveTo>
                    <a:pt x="993" y="1"/>
                  </a:moveTo>
                  <a:lnTo>
                    <a:pt x="964" y="627"/>
                  </a:lnTo>
                  <a:cubicBezTo>
                    <a:pt x="944" y="835"/>
                    <a:pt x="914" y="1044"/>
                    <a:pt x="894" y="1252"/>
                  </a:cubicBezTo>
                  <a:cubicBezTo>
                    <a:pt x="854" y="1669"/>
                    <a:pt x="775" y="2086"/>
                    <a:pt x="696" y="2503"/>
                  </a:cubicBezTo>
                  <a:lnTo>
                    <a:pt x="636" y="2811"/>
                  </a:lnTo>
                  <a:lnTo>
                    <a:pt x="557" y="3119"/>
                  </a:lnTo>
                  <a:cubicBezTo>
                    <a:pt x="497" y="3327"/>
                    <a:pt x="448" y="3526"/>
                    <a:pt x="388" y="3734"/>
                  </a:cubicBezTo>
                  <a:cubicBezTo>
                    <a:pt x="338" y="3933"/>
                    <a:pt x="259" y="4131"/>
                    <a:pt x="199" y="4330"/>
                  </a:cubicBezTo>
                  <a:lnTo>
                    <a:pt x="90" y="4628"/>
                  </a:lnTo>
                  <a:cubicBezTo>
                    <a:pt x="70" y="4678"/>
                    <a:pt x="60" y="4727"/>
                    <a:pt x="40" y="4787"/>
                  </a:cubicBezTo>
                  <a:lnTo>
                    <a:pt x="1" y="4926"/>
                  </a:lnTo>
                  <a:lnTo>
                    <a:pt x="239" y="5005"/>
                  </a:lnTo>
                  <a:lnTo>
                    <a:pt x="269" y="4837"/>
                  </a:lnTo>
                  <a:lnTo>
                    <a:pt x="298" y="4687"/>
                  </a:lnTo>
                  <a:lnTo>
                    <a:pt x="378" y="4380"/>
                  </a:lnTo>
                  <a:cubicBezTo>
                    <a:pt x="428" y="4181"/>
                    <a:pt x="487" y="3972"/>
                    <a:pt x="527" y="3764"/>
                  </a:cubicBezTo>
                  <a:cubicBezTo>
                    <a:pt x="567" y="3555"/>
                    <a:pt x="616" y="3357"/>
                    <a:pt x="666" y="3149"/>
                  </a:cubicBezTo>
                  <a:lnTo>
                    <a:pt x="735" y="2831"/>
                  </a:lnTo>
                  <a:lnTo>
                    <a:pt x="795" y="2523"/>
                  </a:lnTo>
                  <a:cubicBezTo>
                    <a:pt x="874" y="2106"/>
                    <a:pt x="974" y="1689"/>
                    <a:pt x="1033" y="1272"/>
                  </a:cubicBezTo>
                  <a:cubicBezTo>
                    <a:pt x="1073" y="1064"/>
                    <a:pt x="1113" y="855"/>
                    <a:pt x="1143" y="647"/>
                  </a:cubicBezTo>
                  <a:lnTo>
                    <a:pt x="1232" y="21"/>
                  </a:lnTo>
                  <a:lnTo>
                    <a:pt x="9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3" name="Google Shape;13633;p32"/>
            <p:cNvSpPr/>
            <p:nvPr/>
          </p:nvSpPr>
          <p:spPr>
            <a:xfrm>
              <a:off x="2109650" y="1531000"/>
              <a:ext cx="11700" cy="32800"/>
            </a:xfrm>
            <a:custGeom>
              <a:avLst/>
              <a:gdLst/>
              <a:ahLst/>
              <a:cxnLst/>
              <a:rect l="l" t="t" r="r" b="b"/>
              <a:pathLst>
                <a:path w="468" h="1312" extrusionOk="0">
                  <a:moveTo>
                    <a:pt x="468" y="1"/>
                  </a:moveTo>
                  <a:lnTo>
                    <a:pt x="230" y="70"/>
                  </a:lnTo>
                  <a:cubicBezTo>
                    <a:pt x="219" y="110"/>
                    <a:pt x="239" y="140"/>
                    <a:pt x="250" y="180"/>
                  </a:cubicBezTo>
                  <a:lnTo>
                    <a:pt x="250" y="328"/>
                  </a:lnTo>
                  <a:cubicBezTo>
                    <a:pt x="239" y="427"/>
                    <a:pt x="219" y="527"/>
                    <a:pt x="210" y="636"/>
                  </a:cubicBezTo>
                  <a:cubicBezTo>
                    <a:pt x="190" y="736"/>
                    <a:pt x="170" y="835"/>
                    <a:pt x="140" y="934"/>
                  </a:cubicBezTo>
                  <a:cubicBezTo>
                    <a:pt x="120" y="974"/>
                    <a:pt x="100" y="1023"/>
                    <a:pt x="80" y="1063"/>
                  </a:cubicBezTo>
                  <a:cubicBezTo>
                    <a:pt x="51" y="1103"/>
                    <a:pt x="21" y="1122"/>
                    <a:pt x="1" y="1153"/>
                  </a:cubicBezTo>
                  <a:lnTo>
                    <a:pt x="219" y="1312"/>
                  </a:lnTo>
                  <a:cubicBezTo>
                    <a:pt x="230" y="1252"/>
                    <a:pt x="250" y="1192"/>
                    <a:pt x="259" y="1133"/>
                  </a:cubicBezTo>
                  <a:lnTo>
                    <a:pt x="279" y="964"/>
                  </a:lnTo>
                  <a:cubicBezTo>
                    <a:pt x="289" y="855"/>
                    <a:pt x="299" y="756"/>
                    <a:pt x="319" y="656"/>
                  </a:cubicBezTo>
                  <a:cubicBezTo>
                    <a:pt x="329" y="557"/>
                    <a:pt x="358" y="458"/>
                    <a:pt x="389" y="358"/>
                  </a:cubicBezTo>
                  <a:cubicBezTo>
                    <a:pt x="408" y="299"/>
                    <a:pt x="418" y="249"/>
                    <a:pt x="438" y="199"/>
                  </a:cubicBezTo>
                  <a:cubicBezTo>
                    <a:pt x="448" y="140"/>
                    <a:pt x="468" y="70"/>
                    <a:pt x="46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32"/>
            <p:cNvSpPr/>
            <p:nvPr/>
          </p:nvSpPr>
          <p:spPr>
            <a:xfrm>
              <a:off x="1977375" y="1499225"/>
              <a:ext cx="47675" cy="41100"/>
            </a:xfrm>
            <a:custGeom>
              <a:avLst/>
              <a:gdLst/>
              <a:ahLst/>
              <a:cxnLst/>
              <a:rect l="l" t="t" r="r" b="b"/>
              <a:pathLst>
                <a:path w="1907" h="1644" extrusionOk="0">
                  <a:moveTo>
                    <a:pt x="361" y="340"/>
                  </a:moveTo>
                  <a:cubicBezTo>
                    <a:pt x="476" y="403"/>
                    <a:pt x="590" y="467"/>
                    <a:pt x="705" y="527"/>
                  </a:cubicBezTo>
                  <a:lnTo>
                    <a:pt x="993" y="696"/>
                  </a:lnTo>
                  <a:lnTo>
                    <a:pt x="1261" y="884"/>
                  </a:lnTo>
                  <a:lnTo>
                    <a:pt x="1539" y="1073"/>
                  </a:lnTo>
                  <a:lnTo>
                    <a:pt x="1628" y="1142"/>
                  </a:lnTo>
                  <a:lnTo>
                    <a:pt x="1668" y="1162"/>
                  </a:lnTo>
                  <a:lnTo>
                    <a:pt x="1688" y="1182"/>
                  </a:lnTo>
                  <a:lnTo>
                    <a:pt x="1668" y="1192"/>
                  </a:lnTo>
                  <a:cubicBezTo>
                    <a:pt x="1648" y="1202"/>
                    <a:pt x="1618" y="1212"/>
                    <a:pt x="1589" y="1222"/>
                  </a:cubicBezTo>
                  <a:lnTo>
                    <a:pt x="1519" y="1242"/>
                  </a:lnTo>
                  <a:cubicBezTo>
                    <a:pt x="1499" y="1252"/>
                    <a:pt x="1470" y="1252"/>
                    <a:pt x="1439" y="1262"/>
                  </a:cubicBezTo>
                  <a:cubicBezTo>
                    <a:pt x="1340" y="1281"/>
                    <a:pt x="1231" y="1292"/>
                    <a:pt x="1112" y="1312"/>
                  </a:cubicBezTo>
                  <a:cubicBezTo>
                    <a:pt x="894" y="1341"/>
                    <a:pt x="685" y="1401"/>
                    <a:pt x="466" y="1440"/>
                  </a:cubicBezTo>
                  <a:lnTo>
                    <a:pt x="199" y="1480"/>
                  </a:lnTo>
                  <a:cubicBezTo>
                    <a:pt x="185" y="1480"/>
                    <a:pt x="172" y="1489"/>
                    <a:pt x="165" y="1489"/>
                  </a:cubicBezTo>
                  <a:cubicBezTo>
                    <a:pt x="161" y="1489"/>
                    <a:pt x="159" y="1487"/>
                    <a:pt x="159" y="1480"/>
                  </a:cubicBezTo>
                  <a:lnTo>
                    <a:pt x="169" y="1451"/>
                  </a:lnTo>
                  <a:lnTo>
                    <a:pt x="199" y="1341"/>
                  </a:lnTo>
                  <a:cubicBezTo>
                    <a:pt x="271" y="1011"/>
                    <a:pt x="331" y="680"/>
                    <a:pt x="361" y="340"/>
                  </a:cubicBezTo>
                  <a:close/>
                  <a:moveTo>
                    <a:pt x="278" y="1"/>
                  </a:moveTo>
                  <a:lnTo>
                    <a:pt x="215" y="100"/>
                  </a:lnTo>
                  <a:lnTo>
                    <a:pt x="139" y="100"/>
                  </a:lnTo>
                  <a:cubicBezTo>
                    <a:pt x="141" y="138"/>
                    <a:pt x="142" y="175"/>
                    <a:pt x="143" y="213"/>
                  </a:cubicBezTo>
                  <a:lnTo>
                    <a:pt x="143" y="213"/>
                  </a:lnTo>
                  <a:lnTo>
                    <a:pt x="139" y="219"/>
                  </a:lnTo>
                  <a:cubicBezTo>
                    <a:pt x="141" y="220"/>
                    <a:pt x="142" y="221"/>
                    <a:pt x="144" y="222"/>
                  </a:cubicBezTo>
                  <a:lnTo>
                    <a:pt x="144" y="222"/>
                  </a:lnTo>
                  <a:cubicBezTo>
                    <a:pt x="152" y="580"/>
                    <a:pt x="122" y="946"/>
                    <a:pt x="60" y="1312"/>
                  </a:cubicBezTo>
                  <a:lnTo>
                    <a:pt x="20" y="1520"/>
                  </a:lnTo>
                  <a:lnTo>
                    <a:pt x="0" y="1629"/>
                  </a:lnTo>
                  <a:lnTo>
                    <a:pt x="0" y="1639"/>
                  </a:lnTo>
                  <a:cubicBezTo>
                    <a:pt x="0" y="1642"/>
                    <a:pt x="1" y="1643"/>
                    <a:pt x="3" y="1643"/>
                  </a:cubicBezTo>
                  <a:cubicBezTo>
                    <a:pt x="5" y="1643"/>
                    <a:pt x="10" y="1639"/>
                    <a:pt x="10" y="1639"/>
                  </a:cubicBezTo>
                  <a:lnTo>
                    <a:pt x="40" y="1639"/>
                  </a:lnTo>
                  <a:lnTo>
                    <a:pt x="99" y="1619"/>
                  </a:lnTo>
                  <a:lnTo>
                    <a:pt x="486" y="1540"/>
                  </a:lnTo>
                  <a:cubicBezTo>
                    <a:pt x="695" y="1500"/>
                    <a:pt x="923" y="1440"/>
                    <a:pt x="1132" y="1411"/>
                  </a:cubicBezTo>
                  <a:cubicBezTo>
                    <a:pt x="1241" y="1391"/>
                    <a:pt x="1350" y="1381"/>
                    <a:pt x="1459" y="1361"/>
                  </a:cubicBezTo>
                  <a:cubicBezTo>
                    <a:pt x="1489" y="1361"/>
                    <a:pt x="1519" y="1351"/>
                    <a:pt x="1549" y="1351"/>
                  </a:cubicBezTo>
                  <a:lnTo>
                    <a:pt x="1648" y="1321"/>
                  </a:lnTo>
                  <a:cubicBezTo>
                    <a:pt x="1717" y="1292"/>
                    <a:pt x="1787" y="1272"/>
                    <a:pt x="1856" y="1232"/>
                  </a:cubicBezTo>
                  <a:lnTo>
                    <a:pt x="1906" y="1212"/>
                  </a:lnTo>
                  <a:lnTo>
                    <a:pt x="1867" y="1173"/>
                  </a:lnTo>
                  <a:lnTo>
                    <a:pt x="1777" y="1103"/>
                  </a:lnTo>
                  <a:lnTo>
                    <a:pt x="1609" y="974"/>
                  </a:lnTo>
                  <a:lnTo>
                    <a:pt x="1350" y="765"/>
                  </a:lnTo>
                  <a:lnTo>
                    <a:pt x="1082" y="567"/>
                  </a:lnTo>
                  <a:lnTo>
                    <a:pt x="814" y="378"/>
                  </a:lnTo>
                  <a:cubicBezTo>
                    <a:pt x="636" y="249"/>
                    <a:pt x="457" y="130"/>
                    <a:pt x="27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32"/>
            <p:cNvSpPr/>
            <p:nvPr/>
          </p:nvSpPr>
          <p:spPr>
            <a:xfrm>
              <a:off x="1993250" y="1598525"/>
              <a:ext cx="79700" cy="96350"/>
            </a:xfrm>
            <a:custGeom>
              <a:avLst/>
              <a:gdLst/>
              <a:ahLst/>
              <a:cxnLst/>
              <a:rect l="l" t="t" r="r" b="b"/>
              <a:pathLst>
                <a:path w="3188" h="3854" extrusionOk="0">
                  <a:moveTo>
                    <a:pt x="407" y="1"/>
                  </a:moveTo>
                  <a:cubicBezTo>
                    <a:pt x="298" y="418"/>
                    <a:pt x="179" y="844"/>
                    <a:pt x="60" y="1261"/>
                  </a:cubicBezTo>
                  <a:lnTo>
                    <a:pt x="20" y="1371"/>
                  </a:lnTo>
                  <a:cubicBezTo>
                    <a:pt x="20" y="1391"/>
                    <a:pt x="1" y="1411"/>
                    <a:pt x="10" y="1430"/>
                  </a:cubicBezTo>
                  <a:lnTo>
                    <a:pt x="70" y="1460"/>
                  </a:lnTo>
                  <a:lnTo>
                    <a:pt x="239" y="1550"/>
                  </a:lnTo>
                  <a:lnTo>
                    <a:pt x="517" y="1718"/>
                  </a:lnTo>
                  <a:lnTo>
                    <a:pt x="804" y="1877"/>
                  </a:lnTo>
                  <a:cubicBezTo>
                    <a:pt x="894" y="1936"/>
                    <a:pt x="983" y="2006"/>
                    <a:pt x="1073" y="2066"/>
                  </a:cubicBezTo>
                  <a:lnTo>
                    <a:pt x="1599" y="2463"/>
                  </a:lnTo>
                  <a:cubicBezTo>
                    <a:pt x="1768" y="2602"/>
                    <a:pt x="1927" y="2751"/>
                    <a:pt x="2086" y="2900"/>
                  </a:cubicBezTo>
                  <a:cubicBezTo>
                    <a:pt x="2413" y="3198"/>
                    <a:pt x="2711" y="3525"/>
                    <a:pt x="3009" y="3853"/>
                  </a:cubicBezTo>
                  <a:lnTo>
                    <a:pt x="3187" y="3644"/>
                  </a:lnTo>
                  <a:cubicBezTo>
                    <a:pt x="2850" y="3357"/>
                    <a:pt x="2532" y="3059"/>
                    <a:pt x="2185" y="2781"/>
                  </a:cubicBezTo>
                  <a:lnTo>
                    <a:pt x="1669" y="2364"/>
                  </a:lnTo>
                  <a:lnTo>
                    <a:pt x="1132" y="1976"/>
                  </a:lnTo>
                  <a:cubicBezTo>
                    <a:pt x="1043" y="1917"/>
                    <a:pt x="954" y="1847"/>
                    <a:pt x="864" y="1788"/>
                  </a:cubicBezTo>
                  <a:lnTo>
                    <a:pt x="576" y="1619"/>
                  </a:lnTo>
                  <a:lnTo>
                    <a:pt x="298" y="1450"/>
                  </a:lnTo>
                  <a:lnTo>
                    <a:pt x="179" y="1380"/>
                  </a:lnTo>
                  <a:lnTo>
                    <a:pt x="169" y="1371"/>
                  </a:lnTo>
                  <a:lnTo>
                    <a:pt x="169" y="1351"/>
                  </a:lnTo>
                  <a:lnTo>
                    <a:pt x="189" y="1311"/>
                  </a:lnTo>
                  <a:cubicBezTo>
                    <a:pt x="338" y="894"/>
                    <a:pt x="487" y="487"/>
                    <a:pt x="636" y="80"/>
                  </a:cubicBezTo>
                  <a:lnTo>
                    <a:pt x="4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32"/>
            <p:cNvSpPr/>
            <p:nvPr/>
          </p:nvSpPr>
          <p:spPr>
            <a:xfrm>
              <a:off x="1943850" y="1699550"/>
              <a:ext cx="115200" cy="34050"/>
            </a:xfrm>
            <a:custGeom>
              <a:avLst/>
              <a:gdLst/>
              <a:ahLst/>
              <a:cxnLst/>
              <a:rect l="l" t="t" r="r" b="b"/>
              <a:pathLst>
                <a:path w="4608" h="1362" extrusionOk="0">
                  <a:moveTo>
                    <a:pt x="805" y="0"/>
                  </a:moveTo>
                  <a:cubicBezTo>
                    <a:pt x="785" y="11"/>
                    <a:pt x="785" y="31"/>
                    <a:pt x="765" y="50"/>
                  </a:cubicBezTo>
                  <a:lnTo>
                    <a:pt x="706" y="150"/>
                  </a:lnTo>
                  <a:cubicBezTo>
                    <a:pt x="487" y="527"/>
                    <a:pt x="239" y="884"/>
                    <a:pt x="0" y="1242"/>
                  </a:cubicBezTo>
                  <a:lnTo>
                    <a:pt x="199" y="1361"/>
                  </a:lnTo>
                  <a:cubicBezTo>
                    <a:pt x="417" y="984"/>
                    <a:pt x="636" y="616"/>
                    <a:pt x="834" y="219"/>
                  </a:cubicBezTo>
                  <a:lnTo>
                    <a:pt x="854" y="179"/>
                  </a:lnTo>
                  <a:cubicBezTo>
                    <a:pt x="854" y="170"/>
                    <a:pt x="854" y="159"/>
                    <a:pt x="865" y="159"/>
                  </a:cubicBezTo>
                  <a:lnTo>
                    <a:pt x="874" y="159"/>
                  </a:lnTo>
                  <a:lnTo>
                    <a:pt x="1004" y="199"/>
                  </a:lnTo>
                  <a:lnTo>
                    <a:pt x="1321" y="298"/>
                  </a:lnTo>
                  <a:lnTo>
                    <a:pt x="1639" y="398"/>
                  </a:lnTo>
                  <a:cubicBezTo>
                    <a:pt x="1738" y="437"/>
                    <a:pt x="1847" y="457"/>
                    <a:pt x="1957" y="477"/>
                  </a:cubicBezTo>
                  <a:lnTo>
                    <a:pt x="2602" y="626"/>
                  </a:lnTo>
                  <a:cubicBezTo>
                    <a:pt x="2830" y="666"/>
                    <a:pt x="3049" y="695"/>
                    <a:pt x="3267" y="735"/>
                  </a:cubicBezTo>
                  <a:cubicBezTo>
                    <a:pt x="3704" y="815"/>
                    <a:pt x="4141" y="865"/>
                    <a:pt x="4568" y="924"/>
                  </a:cubicBezTo>
                  <a:lnTo>
                    <a:pt x="4607" y="646"/>
                  </a:lnTo>
                  <a:cubicBezTo>
                    <a:pt x="4170" y="636"/>
                    <a:pt x="3724" y="646"/>
                    <a:pt x="3287" y="596"/>
                  </a:cubicBezTo>
                  <a:cubicBezTo>
                    <a:pt x="3069" y="567"/>
                    <a:pt x="2850" y="547"/>
                    <a:pt x="2632" y="517"/>
                  </a:cubicBezTo>
                  <a:lnTo>
                    <a:pt x="1986" y="378"/>
                  </a:lnTo>
                  <a:cubicBezTo>
                    <a:pt x="1877" y="348"/>
                    <a:pt x="1768" y="338"/>
                    <a:pt x="1668" y="298"/>
                  </a:cubicBezTo>
                  <a:lnTo>
                    <a:pt x="1361" y="199"/>
                  </a:lnTo>
                  <a:lnTo>
                    <a:pt x="1043" y="90"/>
                  </a:lnTo>
                  <a:lnTo>
                    <a:pt x="865" y="20"/>
                  </a:lnTo>
                  <a:lnTo>
                    <a:pt x="80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32"/>
            <p:cNvSpPr/>
            <p:nvPr/>
          </p:nvSpPr>
          <p:spPr>
            <a:xfrm>
              <a:off x="1890000" y="1579675"/>
              <a:ext cx="59825" cy="122150"/>
            </a:xfrm>
            <a:custGeom>
              <a:avLst/>
              <a:gdLst/>
              <a:ahLst/>
              <a:cxnLst/>
              <a:rect l="l" t="t" r="r" b="b"/>
              <a:pathLst>
                <a:path w="2393" h="4886" extrusionOk="0">
                  <a:moveTo>
                    <a:pt x="2165" y="0"/>
                  </a:moveTo>
                  <a:cubicBezTo>
                    <a:pt x="2035" y="407"/>
                    <a:pt x="1916" y="824"/>
                    <a:pt x="1767" y="1241"/>
                  </a:cubicBezTo>
                  <a:cubicBezTo>
                    <a:pt x="1609" y="1648"/>
                    <a:pt x="1470" y="2065"/>
                    <a:pt x="1271" y="2462"/>
                  </a:cubicBezTo>
                  <a:lnTo>
                    <a:pt x="993" y="3058"/>
                  </a:lnTo>
                  <a:cubicBezTo>
                    <a:pt x="894" y="3257"/>
                    <a:pt x="775" y="3445"/>
                    <a:pt x="675" y="3644"/>
                  </a:cubicBezTo>
                  <a:lnTo>
                    <a:pt x="347" y="4210"/>
                  </a:lnTo>
                  <a:lnTo>
                    <a:pt x="168" y="4488"/>
                  </a:lnTo>
                  <a:cubicBezTo>
                    <a:pt x="129" y="4528"/>
                    <a:pt x="109" y="4577"/>
                    <a:pt x="80" y="4627"/>
                  </a:cubicBezTo>
                  <a:lnTo>
                    <a:pt x="0" y="4766"/>
                  </a:lnTo>
                  <a:lnTo>
                    <a:pt x="219" y="4885"/>
                  </a:lnTo>
                  <a:lnTo>
                    <a:pt x="288" y="4736"/>
                  </a:lnTo>
                  <a:cubicBezTo>
                    <a:pt x="307" y="4687"/>
                    <a:pt x="327" y="4636"/>
                    <a:pt x="358" y="4587"/>
                  </a:cubicBezTo>
                  <a:lnTo>
                    <a:pt x="506" y="4299"/>
                  </a:lnTo>
                  <a:cubicBezTo>
                    <a:pt x="605" y="4100"/>
                    <a:pt x="695" y="3902"/>
                    <a:pt x="794" y="3703"/>
                  </a:cubicBezTo>
                  <a:lnTo>
                    <a:pt x="1092" y="3107"/>
                  </a:lnTo>
                  <a:lnTo>
                    <a:pt x="1360" y="2502"/>
                  </a:lnTo>
                  <a:cubicBezTo>
                    <a:pt x="1559" y="2105"/>
                    <a:pt x="1717" y="1688"/>
                    <a:pt x="1896" y="1291"/>
                  </a:cubicBezTo>
                  <a:cubicBezTo>
                    <a:pt x="2075" y="883"/>
                    <a:pt x="2224" y="477"/>
                    <a:pt x="2393" y="69"/>
                  </a:cubicBezTo>
                  <a:lnTo>
                    <a:pt x="21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32"/>
            <p:cNvSpPr/>
            <p:nvPr/>
          </p:nvSpPr>
          <p:spPr>
            <a:xfrm>
              <a:off x="1870125" y="1572450"/>
              <a:ext cx="57850" cy="117700"/>
            </a:xfrm>
            <a:custGeom>
              <a:avLst/>
              <a:gdLst/>
              <a:ahLst/>
              <a:cxnLst/>
              <a:rect l="l" t="t" r="r" b="b"/>
              <a:pathLst>
                <a:path w="2314" h="4708" extrusionOk="0">
                  <a:moveTo>
                    <a:pt x="2086" y="1"/>
                  </a:moveTo>
                  <a:cubicBezTo>
                    <a:pt x="1956" y="398"/>
                    <a:pt x="1848" y="805"/>
                    <a:pt x="1709" y="1202"/>
                  </a:cubicBezTo>
                  <a:cubicBezTo>
                    <a:pt x="1550" y="1589"/>
                    <a:pt x="1420" y="1997"/>
                    <a:pt x="1232" y="2374"/>
                  </a:cubicBezTo>
                  <a:lnTo>
                    <a:pt x="954" y="2950"/>
                  </a:lnTo>
                  <a:cubicBezTo>
                    <a:pt x="864" y="3138"/>
                    <a:pt x="755" y="3317"/>
                    <a:pt x="656" y="3506"/>
                  </a:cubicBezTo>
                  <a:cubicBezTo>
                    <a:pt x="546" y="3685"/>
                    <a:pt x="447" y="3873"/>
                    <a:pt x="338" y="4052"/>
                  </a:cubicBezTo>
                  <a:lnTo>
                    <a:pt x="160" y="4310"/>
                  </a:lnTo>
                  <a:cubicBezTo>
                    <a:pt x="129" y="4360"/>
                    <a:pt x="110" y="4409"/>
                    <a:pt x="80" y="4449"/>
                  </a:cubicBezTo>
                  <a:lnTo>
                    <a:pt x="1" y="4578"/>
                  </a:lnTo>
                  <a:lnTo>
                    <a:pt x="219" y="4707"/>
                  </a:lnTo>
                  <a:lnTo>
                    <a:pt x="288" y="4559"/>
                  </a:lnTo>
                  <a:cubicBezTo>
                    <a:pt x="308" y="4508"/>
                    <a:pt x="328" y="4469"/>
                    <a:pt x="348" y="4420"/>
                  </a:cubicBezTo>
                  <a:lnTo>
                    <a:pt x="497" y="4141"/>
                  </a:lnTo>
                  <a:cubicBezTo>
                    <a:pt x="596" y="3952"/>
                    <a:pt x="685" y="3754"/>
                    <a:pt x="775" y="3566"/>
                  </a:cubicBezTo>
                  <a:cubicBezTo>
                    <a:pt x="864" y="3377"/>
                    <a:pt x="963" y="3188"/>
                    <a:pt x="1053" y="2999"/>
                  </a:cubicBezTo>
                  <a:lnTo>
                    <a:pt x="1321" y="2414"/>
                  </a:lnTo>
                  <a:cubicBezTo>
                    <a:pt x="1510" y="2037"/>
                    <a:pt x="1659" y="1629"/>
                    <a:pt x="1837" y="1252"/>
                  </a:cubicBezTo>
                  <a:cubicBezTo>
                    <a:pt x="2006" y="865"/>
                    <a:pt x="2145" y="468"/>
                    <a:pt x="2314" y="71"/>
                  </a:cubicBezTo>
                  <a:lnTo>
                    <a:pt x="208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32"/>
            <p:cNvSpPr/>
            <p:nvPr/>
          </p:nvSpPr>
          <p:spPr>
            <a:xfrm>
              <a:off x="2056050" y="1691100"/>
              <a:ext cx="17650" cy="30575"/>
            </a:xfrm>
            <a:custGeom>
              <a:avLst/>
              <a:gdLst/>
              <a:ahLst/>
              <a:cxnLst/>
              <a:rect l="l" t="t" r="r" b="b"/>
              <a:pathLst>
                <a:path w="706" h="1223" extrusionOk="0">
                  <a:moveTo>
                    <a:pt x="706" y="1"/>
                  </a:moveTo>
                  <a:lnTo>
                    <a:pt x="467" y="21"/>
                  </a:lnTo>
                  <a:cubicBezTo>
                    <a:pt x="447" y="51"/>
                    <a:pt x="467" y="80"/>
                    <a:pt x="457" y="130"/>
                  </a:cubicBezTo>
                  <a:cubicBezTo>
                    <a:pt x="457" y="179"/>
                    <a:pt x="437" y="219"/>
                    <a:pt x="428" y="269"/>
                  </a:cubicBezTo>
                  <a:cubicBezTo>
                    <a:pt x="397" y="369"/>
                    <a:pt x="358" y="458"/>
                    <a:pt x="318" y="557"/>
                  </a:cubicBezTo>
                  <a:cubicBezTo>
                    <a:pt x="278" y="656"/>
                    <a:pt x="239" y="746"/>
                    <a:pt x="179" y="835"/>
                  </a:cubicBezTo>
                  <a:cubicBezTo>
                    <a:pt x="150" y="875"/>
                    <a:pt x="119" y="905"/>
                    <a:pt x="90" y="944"/>
                  </a:cubicBezTo>
                  <a:cubicBezTo>
                    <a:pt x="60" y="974"/>
                    <a:pt x="30" y="994"/>
                    <a:pt x="0" y="1014"/>
                  </a:cubicBezTo>
                  <a:lnTo>
                    <a:pt x="169" y="1222"/>
                  </a:lnTo>
                  <a:cubicBezTo>
                    <a:pt x="199" y="1163"/>
                    <a:pt x="229" y="1103"/>
                    <a:pt x="258" y="1053"/>
                  </a:cubicBezTo>
                  <a:lnTo>
                    <a:pt x="308" y="894"/>
                  </a:lnTo>
                  <a:cubicBezTo>
                    <a:pt x="348" y="795"/>
                    <a:pt x="378" y="696"/>
                    <a:pt x="417" y="597"/>
                  </a:cubicBezTo>
                  <a:cubicBezTo>
                    <a:pt x="457" y="508"/>
                    <a:pt x="507" y="418"/>
                    <a:pt x="567" y="329"/>
                  </a:cubicBezTo>
                  <a:cubicBezTo>
                    <a:pt x="596" y="279"/>
                    <a:pt x="616" y="239"/>
                    <a:pt x="646" y="190"/>
                  </a:cubicBezTo>
                  <a:cubicBezTo>
                    <a:pt x="666" y="130"/>
                    <a:pt x="706" y="71"/>
                    <a:pt x="70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32"/>
            <p:cNvSpPr/>
            <p:nvPr/>
          </p:nvSpPr>
          <p:spPr>
            <a:xfrm>
              <a:off x="1931425" y="1629550"/>
              <a:ext cx="48950" cy="39750"/>
            </a:xfrm>
            <a:custGeom>
              <a:avLst/>
              <a:gdLst/>
              <a:ahLst/>
              <a:cxnLst/>
              <a:rect l="l" t="t" r="r" b="b"/>
              <a:pathLst>
                <a:path w="1958" h="1590" extrusionOk="0">
                  <a:moveTo>
                    <a:pt x="655" y="349"/>
                  </a:moveTo>
                  <a:lnTo>
                    <a:pt x="655" y="349"/>
                  </a:lnTo>
                  <a:cubicBezTo>
                    <a:pt x="753" y="437"/>
                    <a:pt x="849" y="526"/>
                    <a:pt x="944" y="616"/>
                  </a:cubicBezTo>
                  <a:lnTo>
                    <a:pt x="1183" y="834"/>
                  </a:lnTo>
                  <a:lnTo>
                    <a:pt x="1411" y="1073"/>
                  </a:lnTo>
                  <a:lnTo>
                    <a:pt x="1629" y="1321"/>
                  </a:lnTo>
                  <a:lnTo>
                    <a:pt x="1709" y="1410"/>
                  </a:lnTo>
                  <a:lnTo>
                    <a:pt x="1739" y="1440"/>
                  </a:lnTo>
                  <a:lnTo>
                    <a:pt x="1748" y="1460"/>
                  </a:lnTo>
                  <a:lnTo>
                    <a:pt x="1728" y="1470"/>
                  </a:lnTo>
                  <a:cubicBezTo>
                    <a:pt x="1699" y="1480"/>
                    <a:pt x="1669" y="1480"/>
                    <a:pt x="1640" y="1480"/>
                  </a:cubicBezTo>
                  <a:lnTo>
                    <a:pt x="1570" y="1480"/>
                  </a:lnTo>
                  <a:cubicBezTo>
                    <a:pt x="1563" y="1483"/>
                    <a:pt x="1555" y="1484"/>
                    <a:pt x="1547" y="1484"/>
                  </a:cubicBezTo>
                  <a:cubicBezTo>
                    <a:pt x="1530" y="1484"/>
                    <a:pt x="1510" y="1480"/>
                    <a:pt x="1490" y="1480"/>
                  </a:cubicBezTo>
                  <a:cubicBezTo>
                    <a:pt x="1381" y="1480"/>
                    <a:pt x="1272" y="1470"/>
                    <a:pt x="1163" y="1460"/>
                  </a:cubicBezTo>
                  <a:cubicBezTo>
                    <a:pt x="934" y="1440"/>
                    <a:pt x="716" y="1450"/>
                    <a:pt x="497" y="1440"/>
                  </a:cubicBezTo>
                  <a:lnTo>
                    <a:pt x="230" y="1430"/>
                  </a:lnTo>
                  <a:cubicBezTo>
                    <a:pt x="224" y="1425"/>
                    <a:pt x="215" y="1425"/>
                    <a:pt x="207" y="1425"/>
                  </a:cubicBezTo>
                  <a:cubicBezTo>
                    <a:pt x="200" y="1425"/>
                    <a:pt x="195" y="1425"/>
                    <a:pt x="199" y="1421"/>
                  </a:cubicBezTo>
                  <a:lnTo>
                    <a:pt x="210" y="1381"/>
                  </a:lnTo>
                  <a:lnTo>
                    <a:pt x="259" y="1291"/>
                  </a:lnTo>
                  <a:cubicBezTo>
                    <a:pt x="396" y="977"/>
                    <a:pt x="553" y="675"/>
                    <a:pt x="655" y="349"/>
                  </a:cubicBezTo>
                  <a:close/>
                  <a:moveTo>
                    <a:pt x="636" y="0"/>
                  </a:moveTo>
                  <a:lnTo>
                    <a:pt x="551" y="85"/>
                  </a:lnTo>
                  <a:lnTo>
                    <a:pt x="551" y="85"/>
                  </a:lnTo>
                  <a:lnTo>
                    <a:pt x="477" y="70"/>
                  </a:lnTo>
                  <a:cubicBezTo>
                    <a:pt x="473" y="105"/>
                    <a:pt x="468" y="140"/>
                    <a:pt x="462" y="174"/>
                  </a:cubicBezTo>
                  <a:lnTo>
                    <a:pt x="462" y="174"/>
                  </a:lnTo>
                  <a:lnTo>
                    <a:pt x="458" y="179"/>
                  </a:lnTo>
                  <a:cubicBezTo>
                    <a:pt x="459" y="180"/>
                    <a:pt x="460" y="181"/>
                    <a:pt x="461" y="182"/>
                  </a:cubicBezTo>
                  <a:lnTo>
                    <a:pt x="461" y="182"/>
                  </a:lnTo>
                  <a:cubicBezTo>
                    <a:pt x="400" y="539"/>
                    <a:pt x="265" y="881"/>
                    <a:pt x="130" y="1232"/>
                  </a:cubicBezTo>
                  <a:lnTo>
                    <a:pt x="51" y="1421"/>
                  </a:lnTo>
                  <a:lnTo>
                    <a:pt x="11" y="1529"/>
                  </a:lnTo>
                  <a:lnTo>
                    <a:pt x="1" y="1540"/>
                  </a:lnTo>
                  <a:lnTo>
                    <a:pt x="110" y="1540"/>
                  </a:lnTo>
                  <a:lnTo>
                    <a:pt x="497" y="1549"/>
                  </a:lnTo>
                  <a:cubicBezTo>
                    <a:pt x="604" y="1549"/>
                    <a:pt x="714" y="1547"/>
                    <a:pt x="822" y="1547"/>
                  </a:cubicBezTo>
                  <a:cubicBezTo>
                    <a:pt x="935" y="1547"/>
                    <a:pt x="1046" y="1549"/>
                    <a:pt x="1153" y="1560"/>
                  </a:cubicBezTo>
                  <a:cubicBezTo>
                    <a:pt x="1262" y="1569"/>
                    <a:pt x="1371" y="1579"/>
                    <a:pt x="1490" y="1589"/>
                  </a:cubicBezTo>
                  <a:lnTo>
                    <a:pt x="1669" y="1589"/>
                  </a:lnTo>
                  <a:cubicBezTo>
                    <a:pt x="1748" y="1579"/>
                    <a:pt x="1828" y="1569"/>
                    <a:pt x="1898" y="1549"/>
                  </a:cubicBezTo>
                  <a:lnTo>
                    <a:pt x="1957" y="1540"/>
                  </a:lnTo>
                  <a:cubicBezTo>
                    <a:pt x="1947" y="1529"/>
                    <a:pt x="1937" y="1510"/>
                    <a:pt x="1927" y="1500"/>
                  </a:cubicBezTo>
                  <a:lnTo>
                    <a:pt x="1858" y="1401"/>
                  </a:lnTo>
                  <a:lnTo>
                    <a:pt x="1728" y="1242"/>
                  </a:lnTo>
                  <a:lnTo>
                    <a:pt x="1520" y="984"/>
                  </a:lnTo>
                  <a:lnTo>
                    <a:pt x="1311" y="735"/>
                  </a:lnTo>
                  <a:lnTo>
                    <a:pt x="1083" y="487"/>
                  </a:lnTo>
                  <a:cubicBezTo>
                    <a:pt x="934" y="318"/>
                    <a:pt x="786" y="159"/>
                    <a:pt x="63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32"/>
            <p:cNvSpPr/>
            <p:nvPr/>
          </p:nvSpPr>
          <p:spPr>
            <a:xfrm>
              <a:off x="1926225" y="1730575"/>
              <a:ext cx="65300" cy="108250"/>
            </a:xfrm>
            <a:custGeom>
              <a:avLst/>
              <a:gdLst/>
              <a:ahLst/>
              <a:cxnLst/>
              <a:rect l="l" t="t" r="r" b="b"/>
              <a:pathLst>
                <a:path w="2612" h="4330" extrusionOk="0">
                  <a:moveTo>
                    <a:pt x="705" y="1"/>
                  </a:moveTo>
                  <a:cubicBezTo>
                    <a:pt x="517" y="398"/>
                    <a:pt x="299" y="765"/>
                    <a:pt x="90" y="1153"/>
                  </a:cubicBezTo>
                  <a:lnTo>
                    <a:pt x="30" y="1252"/>
                  </a:lnTo>
                  <a:cubicBezTo>
                    <a:pt x="21" y="1272"/>
                    <a:pt x="1" y="1292"/>
                    <a:pt x="1" y="1301"/>
                  </a:cubicBezTo>
                  <a:lnTo>
                    <a:pt x="50" y="1351"/>
                  </a:lnTo>
                  <a:lnTo>
                    <a:pt x="199" y="1480"/>
                  </a:lnTo>
                  <a:lnTo>
                    <a:pt x="438" y="1698"/>
                  </a:lnTo>
                  <a:lnTo>
                    <a:pt x="676" y="1917"/>
                  </a:lnTo>
                  <a:cubicBezTo>
                    <a:pt x="765" y="1996"/>
                    <a:pt x="824" y="2086"/>
                    <a:pt x="904" y="2165"/>
                  </a:cubicBezTo>
                  <a:lnTo>
                    <a:pt x="1321" y="2662"/>
                  </a:lnTo>
                  <a:cubicBezTo>
                    <a:pt x="1460" y="2841"/>
                    <a:pt x="1579" y="3019"/>
                    <a:pt x="1709" y="3198"/>
                  </a:cubicBezTo>
                  <a:cubicBezTo>
                    <a:pt x="1956" y="3556"/>
                    <a:pt x="2165" y="3953"/>
                    <a:pt x="2384" y="4330"/>
                  </a:cubicBezTo>
                  <a:lnTo>
                    <a:pt x="2612" y="4171"/>
                  </a:lnTo>
                  <a:cubicBezTo>
                    <a:pt x="2344" y="3814"/>
                    <a:pt x="2095" y="3456"/>
                    <a:pt x="1817" y="3108"/>
                  </a:cubicBezTo>
                  <a:lnTo>
                    <a:pt x="1411" y="2592"/>
                  </a:lnTo>
                  <a:lnTo>
                    <a:pt x="974" y="2096"/>
                  </a:lnTo>
                  <a:cubicBezTo>
                    <a:pt x="904" y="2007"/>
                    <a:pt x="835" y="1917"/>
                    <a:pt x="755" y="1848"/>
                  </a:cubicBezTo>
                  <a:lnTo>
                    <a:pt x="517" y="1619"/>
                  </a:lnTo>
                  <a:lnTo>
                    <a:pt x="279" y="1381"/>
                  </a:lnTo>
                  <a:lnTo>
                    <a:pt x="179" y="1292"/>
                  </a:lnTo>
                  <a:lnTo>
                    <a:pt x="169" y="1281"/>
                  </a:lnTo>
                  <a:cubicBezTo>
                    <a:pt x="169" y="1272"/>
                    <a:pt x="169" y="1272"/>
                    <a:pt x="179" y="1261"/>
                  </a:cubicBezTo>
                  <a:lnTo>
                    <a:pt x="199" y="1222"/>
                  </a:lnTo>
                  <a:cubicBezTo>
                    <a:pt x="438" y="855"/>
                    <a:pt x="696" y="497"/>
                    <a:pt x="904" y="120"/>
                  </a:cubicBezTo>
                  <a:lnTo>
                    <a:pt x="70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32"/>
            <p:cNvSpPr/>
            <p:nvPr/>
          </p:nvSpPr>
          <p:spPr>
            <a:xfrm>
              <a:off x="1856475" y="1820450"/>
              <a:ext cx="115700" cy="43200"/>
            </a:xfrm>
            <a:custGeom>
              <a:avLst/>
              <a:gdLst/>
              <a:ahLst/>
              <a:cxnLst/>
              <a:rect l="l" t="t" r="r" b="b"/>
              <a:pathLst>
                <a:path w="4628" h="1728" extrusionOk="0">
                  <a:moveTo>
                    <a:pt x="1063" y="0"/>
                  </a:moveTo>
                  <a:cubicBezTo>
                    <a:pt x="1043" y="0"/>
                    <a:pt x="1033" y="30"/>
                    <a:pt x="1013" y="40"/>
                  </a:cubicBezTo>
                  <a:lnTo>
                    <a:pt x="934" y="119"/>
                  </a:lnTo>
                  <a:cubicBezTo>
                    <a:pt x="626" y="427"/>
                    <a:pt x="328" y="745"/>
                    <a:pt x="0" y="1033"/>
                  </a:cubicBezTo>
                  <a:lnTo>
                    <a:pt x="169" y="1192"/>
                  </a:lnTo>
                  <a:cubicBezTo>
                    <a:pt x="477" y="884"/>
                    <a:pt x="745" y="546"/>
                    <a:pt x="1043" y="208"/>
                  </a:cubicBezTo>
                  <a:lnTo>
                    <a:pt x="1073" y="179"/>
                  </a:lnTo>
                  <a:cubicBezTo>
                    <a:pt x="1073" y="169"/>
                    <a:pt x="1073" y="169"/>
                    <a:pt x="1083" y="169"/>
                  </a:cubicBezTo>
                  <a:lnTo>
                    <a:pt x="1092" y="169"/>
                  </a:lnTo>
                  <a:lnTo>
                    <a:pt x="1212" y="239"/>
                  </a:lnTo>
                  <a:lnTo>
                    <a:pt x="1500" y="407"/>
                  </a:lnTo>
                  <a:lnTo>
                    <a:pt x="1787" y="576"/>
                  </a:lnTo>
                  <a:cubicBezTo>
                    <a:pt x="1877" y="636"/>
                    <a:pt x="1986" y="675"/>
                    <a:pt x="2085" y="725"/>
                  </a:cubicBezTo>
                  <a:lnTo>
                    <a:pt x="2681" y="1003"/>
                  </a:lnTo>
                  <a:cubicBezTo>
                    <a:pt x="2890" y="1092"/>
                    <a:pt x="3089" y="1172"/>
                    <a:pt x="3297" y="1261"/>
                  </a:cubicBezTo>
                  <a:cubicBezTo>
                    <a:pt x="3694" y="1430"/>
                    <a:pt x="4121" y="1569"/>
                    <a:pt x="4528" y="1728"/>
                  </a:cubicBezTo>
                  <a:lnTo>
                    <a:pt x="4627" y="1470"/>
                  </a:lnTo>
                  <a:cubicBezTo>
                    <a:pt x="4201" y="1360"/>
                    <a:pt x="3764" y="1261"/>
                    <a:pt x="3347" y="1122"/>
                  </a:cubicBezTo>
                  <a:cubicBezTo>
                    <a:pt x="3138" y="1053"/>
                    <a:pt x="2939" y="983"/>
                    <a:pt x="2731" y="903"/>
                  </a:cubicBezTo>
                  <a:lnTo>
                    <a:pt x="2135" y="625"/>
                  </a:lnTo>
                  <a:cubicBezTo>
                    <a:pt x="2036" y="586"/>
                    <a:pt x="1937" y="536"/>
                    <a:pt x="1838" y="486"/>
                  </a:cubicBezTo>
                  <a:lnTo>
                    <a:pt x="1560" y="308"/>
                  </a:lnTo>
                  <a:lnTo>
                    <a:pt x="1281" y="139"/>
                  </a:lnTo>
                  <a:lnTo>
                    <a:pt x="1112" y="30"/>
                  </a:lnTo>
                  <a:lnTo>
                    <a:pt x="106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32"/>
            <p:cNvSpPr/>
            <p:nvPr/>
          </p:nvSpPr>
          <p:spPr>
            <a:xfrm>
              <a:off x="1811050" y="1698800"/>
              <a:ext cx="84175" cy="108750"/>
            </a:xfrm>
            <a:custGeom>
              <a:avLst/>
              <a:gdLst/>
              <a:ahLst/>
              <a:cxnLst/>
              <a:rect l="l" t="t" r="r" b="b"/>
              <a:pathLst>
                <a:path w="3367" h="4350" extrusionOk="0">
                  <a:moveTo>
                    <a:pt x="3168" y="1"/>
                  </a:moveTo>
                  <a:cubicBezTo>
                    <a:pt x="2969" y="388"/>
                    <a:pt x="2731" y="756"/>
                    <a:pt x="2503" y="1133"/>
                  </a:cubicBezTo>
                  <a:cubicBezTo>
                    <a:pt x="2274" y="1500"/>
                    <a:pt x="2006" y="1857"/>
                    <a:pt x="1758" y="2215"/>
                  </a:cubicBezTo>
                  <a:cubicBezTo>
                    <a:pt x="1470" y="2563"/>
                    <a:pt x="1202" y="2910"/>
                    <a:pt x="904" y="3228"/>
                  </a:cubicBezTo>
                  <a:lnTo>
                    <a:pt x="457" y="3704"/>
                  </a:lnTo>
                  <a:lnTo>
                    <a:pt x="338" y="3823"/>
                  </a:lnTo>
                  <a:cubicBezTo>
                    <a:pt x="288" y="3883"/>
                    <a:pt x="229" y="3942"/>
                    <a:pt x="229" y="3942"/>
                  </a:cubicBezTo>
                  <a:lnTo>
                    <a:pt x="109" y="4062"/>
                  </a:lnTo>
                  <a:lnTo>
                    <a:pt x="1" y="4171"/>
                  </a:lnTo>
                  <a:lnTo>
                    <a:pt x="189" y="4350"/>
                  </a:lnTo>
                  <a:lnTo>
                    <a:pt x="288" y="4211"/>
                  </a:lnTo>
                  <a:cubicBezTo>
                    <a:pt x="318" y="4171"/>
                    <a:pt x="348" y="4131"/>
                    <a:pt x="387" y="4081"/>
                  </a:cubicBezTo>
                  <a:cubicBezTo>
                    <a:pt x="387" y="4081"/>
                    <a:pt x="438" y="4022"/>
                    <a:pt x="497" y="3962"/>
                  </a:cubicBezTo>
                  <a:cubicBezTo>
                    <a:pt x="546" y="3893"/>
                    <a:pt x="596" y="3834"/>
                    <a:pt x="596" y="3834"/>
                  </a:cubicBezTo>
                  <a:cubicBezTo>
                    <a:pt x="735" y="3664"/>
                    <a:pt x="874" y="3496"/>
                    <a:pt x="1013" y="3317"/>
                  </a:cubicBezTo>
                  <a:cubicBezTo>
                    <a:pt x="1291" y="2980"/>
                    <a:pt x="1550" y="2622"/>
                    <a:pt x="1837" y="2274"/>
                  </a:cubicBezTo>
                  <a:cubicBezTo>
                    <a:pt x="2095" y="1917"/>
                    <a:pt x="2364" y="1570"/>
                    <a:pt x="2622" y="1212"/>
                  </a:cubicBezTo>
                  <a:cubicBezTo>
                    <a:pt x="2870" y="845"/>
                    <a:pt x="3148" y="497"/>
                    <a:pt x="3366" y="120"/>
                  </a:cubicBezTo>
                  <a:lnTo>
                    <a:pt x="316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32"/>
            <p:cNvSpPr/>
            <p:nvPr/>
          </p:nvSpPr>
          <p:spPr>
            <a:xfrm>
              <a:off x="1794400" y="1687125"/>
              <a:ext cx="81225" cy="104550"/>
            </a:xfrm>
            <a:custGeom>
              <a:avLst/>
              <a:gdLst/>
              <a:ahLst/>
              <a:cxnLst/>
              <a:rect l="l" t="t" r="r" b="b"/>
              <a:pathLst>
                <a:path w="3249" h="4182" extrusionOk="0">
                  <a:moveTo>
                    <a:pt x="3039" y="1"/>
                  </a:moveTo>
                  <a:cubicBezTo>
                    <a:pt x="2851" y="369"/>
                    <a:pt x="2622" y="716"/>
                    <a:pt x="2404" y="1084"/>
                  </a:cubicBezTo>
                  <a:cubicBezTo>
                    <a:pt x="2185" y="1441"/>
                    <a:pt x="1927" y="1779"/>
                    <a:pt x="1689" y="2126"/>
                  </a:cubicBezTo>
                  <a:cubicBezTo>
                    <a:pt x="1421" y="2454"/>
                    <a:pt x="1163" y="2791"/>
                    <a:pt x="875" y="3099"/>
                  </a:cubicBezTo>
                  <a:cubicBezTo>
                    <a:pt x="726" y="3258"/>
                    <a:pt x="577" y="3407"/>
                    <a:pt x="438" y="3556"/>
                  </a:cubicBezTo>
                  <a:cubicBezTo>
                    <a:pt x="438" y="3556"/>
                    <a:pt x="378" y="3615"/>
                    <a:pt x="329" y="3675"/>
                  </a:cubicBezTo>
                  <a:lnTo>
                    <a:pt x="219" y="3784"/>
                  </a:lnTo>
                  <a:lnTo>
                    <a:pt x="100" y="3903"/>
                  </a:lnTo>
                  <a:lnTo>
                    <a:pt x="1" y="4003"/>
                  </a:lnTo>
                  <a:lnTo>
                    <a:pt x="180" y="4181"/>
                  </a:lnTo>
                  <a:lnTo>
                    <a:pt x="279" y="4052"/>
                  </a:lnTo>
                  <a:cubicBezTo>
                    <a:pt x="309" y="4012"/>
                    <a:pt x="339" y="3973"/>
                    <a:pt x="378" y="3933"/>
                  </a:cubicBezTo>
                  <a:cubicBezTo>
                    <a:pt x="378" y="3933"/>
                    <a:pt x="428" y="3873"/>
                    <a:pt x="478" y="3804"/>
                  </a:cubicBezTo>
                  <a:lnTo>
                    <a:pt x="577" y="3685"/>
                  </a:lnTo>
                  <a:cubicBezTo>
                    <a:pt x="706" y="3516"/>
                    <a:pt x="845" y="3357"/>
                    <a:pt x="974" y="3189"/>
                  </a:cubicBezTo>
                  <a:cubicBezTo>
                    <a:pt x="1243" y="2860"/>
                    <a:pt x="1501" y="2523"/>
                    <a:pt x="1768" y="2185"/>
                  </a:cubicBezTo>
                  <a:cubicBezTo>
                    <a:pt x="2017" y="1838"/>
                    <a:pt x="2275" y="1510"/>
                    <a:pt x="2523" y="1163"/>
                  </a:cubicBezTo>
                  <a:cubicBezTo>
                    <a:pt x="2761" y="815"/>
                    <a:pt x="3030" y="478"/>
                    <a:pt x="3248" y="120"/>
                  </a:cubicBezTo>
                  <a:lnTo>
                    <a:pt x="303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32"/>
            <p:cNvSpPr/>
            <p:nvPr/>
          </p:nvSpPr>
          <p:spPr>
            <a:xfrm>
              <a:off x="1968925" y="1835325"/>
              <a:ext cx="22850" cy="27850"/>
            </a:xfrm>
            <a:custGeom>
              <a:avLst/>
              <a:gdLst/>
              <a:ahLst/>
              <a:cxnLst/>
              <a:rect l="l" t="t" r="r" b="b"/>
              <a:pathLst>
                <a:path w="914" h="1114" extrusionOk="0">
                  <a:moveTo>
                    <a:pt x="676" y="1"/>
                  </a:moveTo>
                  <a:cubicBezTo>
                    <a:pt x="656" y="30"/>
                    <a:pt x="665" y="70"/>
                    <a:pt x="646" y="110"/>
                  </a:cubicBezTo>
                  <a:cubicBezTo>
                    <a:pt x="626" y="160"/>
                    <a:pt x="606" y="200"/>
                    <a:pt x="586" y="249"/>
                  </a:cubicBezTo>
                  <a:cubicBezTo>
                    <a:pt x="537" y="328"/>
                    <a:pt x="477" y="418"/>
                    <a:pt x="418" y="507"/>
                  </a:cubicBezTo>
                  <a:cubicBezTo>
                    <a:pt x="358" y="597"/>
                    <a:pt x="298" y="666"/>
                    <a:pt x="219" y="736"/>
                  </a:cubicBezTo>
                  <a:cubicBezTo>
                    <a:pt x="189" y="775"/>
                    <a:pt x="149" y="795"/>
                    <a:pt x="109" y="825"/>
                  </a:cubicBezTo>
                  <a:cubicBezTo>
                    <a:pt x="70" y="855"/>
                    <a:pt x="30" y="864"/>
                    <a:pt x="1" y="875"/>
                  </a:cubicBezTo>
                  <a:lnTo>
                    <a:pt x="129" y="1113"/>
                  </a:lnTo>
                  <a:cubicBezTo>
                    <a:pt x="169" y="1063"/>
                    <a:pt x="209" y="1014"/>
                    <a:pt x="248" y="974"/>
                  </a:cubicBezTo>
                  <a:lnTo>
                    <a:pt x="338" y="835"/>
                  </a:lnTo>
                  <a:cubicBezTo>
                    <a:pt x="398" y="736"/>
                    <a:pt x="447" y="646"/>
                    <a:pt x="507" y="567"/>
                  </a:cubicBezTo>
                  <a:cubicBezTo>
                    <a:pt x="566" y="487"/>
                    <a:pt x="636" y="408"/>
                    <a:pt x="705" y="328"/>
                  </a:cubicBezTo>
                  <a:cubicBezTo>
                    <a:pt x="735" y="289"/>
                    <a:pt x="775" y="249"/>
                    <a:pt x="815" y="209"/>
                  </a:cubicBezTo>
                  <a:cubicBezTo>
                    <a:pt x="844" y="160"/>
                    <a:pt x="894" y="110"/>
                    <a:pt x="914" y="50"/>
                  </a:cubicBezTo>
                  <a:lnTo>
                    <a:pt x="67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32"/>
            <p:cNvSpPr/>
            <p:nvPr/>
          </p:nvSpPr>
          <p:spPr>
            <a:xfrm>
              <a:off x="1858225" y="1748450"/>
              <a:ext cx="47925" cy="44950"/>
            </a:xfrm>
            <a:custGeom>
              <a:avLst/>
              <a:gdLst/>
              <a:ahLst/>
              <a:cxnLst/>
              <a:rect l="l" t="t" r="r" b="b"/>
              <a:pathLst>
                <a:path w="1917" h="1798" extrusionOk="0">
                  <a:moveTo>
                    <a:pt x="898" y="336"/>
                  </a:moveTo>
                  <a:lnTo>
                    <a:pt x="898" y="336"/>
                  </a:lnTo>
                  <a:cubicBezTo>
                    <a:pt x="973" y="442"/>
                    <a:pt x="1049" y="547"/>
                    <a:pt x="1122" y="656"/>
                  </a:cubicBezTo>
                  <a:lnTo>
                    <a:pt x="1311" y="934"/>
                  </a:lnTo>
                  <a:lnTo>
                    <a:pt x="1479" y="1222"/>
                  </a:lnTo>
                  <a:lnTo>
                    <a:pt x="1638" y="1510"/>
                  </a:lnTo>
                  <a:lnTo>
                    <a:pt x="1698" y="1609"/>
                  </a:lnTo>
                  <a:lnTo>
                    <a:pt x="1717" y="1649"/>
                  </a:lnTo>
                  <a:lnTo>
                    <a:pt x="1728" y="1669"/>
                  </a:lnTo>
                  <a:lnTo>
                    <a:pt x="1708" y="1678"/>
                  </a:lnTo>
                  <a:cubicBezTo>
                    <a:pt x="1678" y="1678"/>
                    <a:pt x="1648" y="1669"/>
                    <a:pt x="1618" y="1669"/>
                  </a:cubicBezTo>
                  <a:lnTo>
                    <a:pt x="1549" y="1659"/>
                  </a:lnTo>
                  <a:cubicBezTo>
                    <a:pt x="1519" y="1649"/>
                    <a:pt x="1499" y="1639"/>
                    <a:pt x="1470" y="1639"/>
                  </a:cubicBezTo>
                  <a:cubicBezTo>
                    <a:pt x="1360" y="1609"/>
                    <a:pt x="1261" y="1570"/>
                    <a:pt x="1152" y="1539"/>
                  </a:cubicBezTo>
                  <a:cubicBezTo>
                    <a:pt x="933" y="1460"/>
                    <a:pt x="715" y="1431"/>
                    <a:pt x="506" y="1371"/>
                  </a:cubicBezTo>
                  <a:lnTo>
                    <a:pt x="248" y="1292"/>
                  </a:lnTo>
                  <a:cubicBezTo>
                    <a:pt x="238" y="1292"/>
                    <a:pt x="208" y="1292"/>
                    <a:pt x="219" y="1281"/>
                  </a:cubicBezTo>
                  <a:lnTo>
                    <a:pt x="238" y="1252"/>
                  </a:lnTo>
                  <a:lnTo>
                    <a:pt x="308" y="1172"/>
                  </a:lnTo>
                  <a:cubicBezTo>
                    <a:pt x="526" y="905"/>
                    <a:pt x="725" y="632"/>
                    <a:pt x="898" y="336"/>
                  </a:cubicBezTo>
                  <a:close/>
                  <a:moveTo>
                    <a:pt x="963" y="1"/>
                  </a:moveTo>
                  <a:lnTo>
                    <a:pt x="864" y="62"/>
                  </a:lnTo>
                  <a:lnTo>
                    <a:pt x="794" y="30"/>
                  </a:lnTo>
                  <a:cubicBezTo>
                    <a:pt x="645" y="398"/>
                    <a:pt x="437" y="755"/>
                    <a:pt x="199" y="1083"/>
                  </a:cubicBezTo>
                  <a:lnTo>
                    <a:pt x="80" y="1252"/>
                  </a:lnTo>
                  <a:lnTo>
                    <a:pt x="10" y="1341"/>
                  </a:lnTo>
                  <a:lnTo>
                    <a:pt x="0" y="1351"/>
                  </a:lnTo>
                  <a:cubicBezTo>
                    <a:pt x="0" y="1361"/>
                    <a:pt x="10" y="1361"/>
                    <a:pt x="10" y="1361"/>
                  </a:cubicBezTo>
                  <a:lnTo>
                    <a:pt x="40" y="1371"/>
                  </a:lnTo>
                  <a:lnTo>
                    <a:pt x="99" y="1381"/>
                  </a:lnTo>
                  <a:lnTo>
                    <a:pt x="477" y="1470"/>
                  </a:lnTo>
                  <a:cubicBezTo>
                    <a:pt x="695" y="1530"/>
                    <a:pt x="923" y="1570"/>
                    <a:pt x="1122" y="1629"/>
                  </a:cubicBezTo>
                  <a:cubicBezTo>
                    <a:pt x="1231" y="1669"/>
                    <a:pt x="1331" y="1709"/>
                    <a:pt x="1439" y="1738"/>
                  </a:cubicBezTo>
                  <a:cubicBezTo>
                    <a:pt x="1470" y="1748"/>
                    <a:pt x="1499" y="1748"/>
                    <a:pt x="1529" y="1758"/>
                  </a:cubicBezTo>
                  <a:lnTo>
                    <a:pt x="1618" y="1778"/>
                  </a:lnTo>
                  <a:cubicBezTo>
                    <a:pt x="1698" y="1788"/>
                    <a:pt x="1777" y="1798"/>
                    <a:pt x="1856" y="1798"/>
                  </a:cubicBezTo>
                  <a:lnTo>
                    <a:pt x="1916" y="1798"/>
                  </a:lnTo>
                  <a:cubicBezTo>
                    <a:pt x="1907" y="1778"/>
                    <a:pt x="1896" y="1758"/>
                    <a:pt x="1887" y="1748"/>
                  </a:cubicBezTo>
                  <a:lnTo>
                    <a:pt x="1837" y="1639"/>
                  </a:lnTo>
                  <a:lnTo>
                    <a:pt x="1748" y="1450"/>
                  </a:lnTo>
                  <a:lnTo>
                    <a:pt x="1598" y="1153"/>
                  </a:lnTo>
                  <a:lnTo>
                    <a:pt x="1450" y="855"/>
                  </a:lnTo>
                  <a:lnTo>
                    <a:pt x="1291" y="566"/>
                  </a:lnTo>
                  <a:lnTo>
                    <a:pt x="96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32"/>
            <p:cNvSpPr/>
            <p:nvPr/>
          </p:nvSpPr>
          <p:spPr>
            <a:xfrm>
              <a:off x="1832150" y="1846250"/>
              <a:ext cx="47675" cy="114950"/>
            </a:xfrm>
            <a:custGeom>
              <a:avLst/>
              <a:gdLst/>
              <a:ahLst/>
              <a:cxnLst/>
              <a:rect l="l" t="t" r="r" b="b"/>
              <a:pathLst>
                <a:path w="1907" h="4598" extrusionOk="0">
                  <a:moveTo>
                    <a:pt x="973" y="1"/>
                  </a:moveTo>
                  <a:cubicBezTo>
                    <a:pt x="695" y="328"/>
                    <a:pt x="417" y="666"/>
                    <a:pt x="119" y="983"/>
                  </a:cubicBezTo>
                  <a:lnTo>
                    <a:pt x="30" y="1063"/>
                  </a:lnTo>
                  <a:cubicBezTo>
                    <a:pt x="20" y="1083"/>
                    <a:pt x="0" y="1093"/>
                    <a:pt x="0" y="1113"/>
                  </a:cubicBezTo>
                  <a:lnTo>
                    <a:pt x="40" y="1162"/>
                  </a:lnTo>
                  <a:lnTo>
                    <a:pt x="150" y="1321"/>
                  </a:lnTo>
                  <a:lnTo>
                    <a:pt x="338" y="1590"/>
                  </a:lnTo>
                  <a:lnTo>
                    <a:pt x="517" y="1857"/>
                  </a:lnTo>
                  <a:cubicBezTo>
                    <a:pt x="586" y="1947"/>
                    <a:pt x="626" y="2046"/>
                    <a:pt x="686" y="2146"/>
                  </a:cubicBezTo>
                  <a:lnTo>
                    <a:pt x="984" y="2731"/>
                  </a:lnTo>
                  <a:cubicBezTo>
                    <a:pt x="1083" y="2930"/>
                    <a:pt x="1162" y="3138"/>
                    <a:pt x="1242" y="3347"/>
                  </a:cubicBezTo>
                  <a:cubicBezTo>
                    <a:pt x="1410" y="3744"/>
                    <a:pt x="1529" y="4171"/>
                    <a:pt x="1659" y="4598"/>
                  </a:cubicBezTo>
                  <a:lnTo>
                    <a:pt x="1907" y="4478"/>
                  </a:lnTo>
                  <a:cubicBezTo>
                    <a:pt x="1728" y="4081"/>
                    <a:pt x="1569" y="3675"/>
                    <a:pt x="1370" y="3277"/>
                  </a:cubicBezTo>
                  <a:cubicBezTo>
                    <a:pt x="1281" y="3079"/>
                    <a:pt x="1182" y="2880"/>
                    <a:pt x="1092" y="2671"/>
                  </a:cubicBezTo>
                  <a:lnTo>
                    <a:pt x="775" y="2095"/>
                  </a:lnTo>
                  <a:cubicBezTo>
                    <a:pt x="715" y="1996"/>
                    <a:pt x="675" y="1897"/>
                    <a:pt x="606" y="1798"/>
                  </a:cubicBezTo>
                  <a:lnTo>
                    <a:pt x="428" y="1530"/>
                  </a:lnTo>
                  <a:lnTo>
                    <a:pt x="249" y="1252"/>
                  </a:lnTo>
                  <a:lnTo>
                    <a:pt x="169" y="1133"/>
                  </a:lnTo>
                  <a:lnTo>
                    <a:pt x="169" y="1122"/>
                  </a:lnTo>
                  <a:cubicBezTo>
                    <a:pt x="169" y="1113"/>
                    <a:pt x="169" y="1113"/>
                    <a:pt x="179" y="1113"/>
                  </a:cubicBezTo>
                  <a:lnTo>
                    <a:pt x="209" y="1073"/>
                  </a:lnTo>
                  <a:cubicBezTo>
                    <a:pt x="536" y="785"/>
                    <a:pt x="834" y="467"/>
                    <a:pt x="1142" y="160"/>
                  </a:cubicBezTo>
                  <a:lnTo>
                    <a:pt x="97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32"/>
            <p:cNvSpPr/>
            <p:nvPr/>
          </p:nvSpPr>
          <p:spPr>
            <a:xfrm>
              <a:off x="1745750" y="1920225"/>
              <a:ext cx="110250" cy="61325"/>
            </a:xfrm>
            <a:custGeom>
              <a:avLst/>
              <a:gdLst/>
              <a:ahLst/>
              <a:cxnLst/>
              <a:rect l="l" t="t" r="r" b="b"/>
              <a:pathLst>
                <a:path w="4410" h="2453" extrusionOk="0">
                  <a:moveTo>
                    <a:pt x="1262" y="1"/>
                  </a:moveTo>
                  <a:cubicBezTo>
                    <a:pt x="1242" y="1"/>
                    <a:pt x="1223" y="21"/>
                    <a:pt x="1212" y="30"/>
                  </a:cubicBezTo>
                  <a:lnTo>
                    <a:pt x="1113" y="100"/>
                  </a:lnTo>
                  <a:cubicBezTo>
                    <a:pt x="736" y="328"/>
                    <a:pt x="369" y="546"/>
                    <a:pt x="1" y="775"/>
                  </a:cubicBezTo>
                  <a:lnTo>
                    <a:pt x="130" y="974"/>
                  </a:lnTo>
                  <a:cubicBezTo>
                    <a:pt x="477" y="716"/>
                    <a:pt x="835" y="467"/>
                    <a:pt x="1192" y="209"/>
                  </a:cubicBezTo>
                  <a:lnTo>
                    <a:pt x="1232" y="179"/>
                  </a:lnTo>
                  <a:lnTo>
                    <a:pt x="1242" y="169"/>
                  </a:lnTo>
                  <a:lnTo>
                    <a:pt x="1262" y="179"/>
                  </a:lnTo>
                  <a:lnTo>
                    <a:pt x="1362" y="268"/>
                  </a:lnTo>
                  <a:lnTo>
                    <a:pt x="1600" y="497"/>
                  </a:lnTo>
                  <a:lnTo>
                    <a:pt x="1838" y="725"/>
                  </a:lnTo>
                  <a:cubicBezTo>
                    <a:pt x="1918" y="795"/>
                    <a:pt x="2007" y="864"/>
                    <a:pt x="2096" y="934"/>
                  </a:cubicBezTo>
                  <a:lnTo>
                    <a:pt x="2613" y="1341"/>
                  </a:lnTo>
                  <a:cubicBezTo>
                    <a:pt x="2791" y="1470"/>
                    <a:pt x="2980" y="1599"/>
                    <a:pt x="3158" y="1718"/>
                  </a:cubicBezTo>
                  <a:cubicBezTo>
                    <a:pt x="3516" y="1987"/>
                    <a:pt x="3893" y="2215"/>
                    <a:pt x="4261" y="2453"/>
                  </a:cubicBezTo>
                  <a:lnTo>
                    <a:pt x="4409" y="2225"/>
                  </a:lnTo>
                  <a:cubicBezTo>
                    <a:pt x="4023" y="2036"/>
                    <a:pt x="3615" y="1837"/>
                    <a:pt x="3248" y="1599"/>
                  </a:cubicBezTo>
                  <a:cubicBezTo>
                    <a:pt x="3059" y="1490"/>
                    <a:pt x="2871" y="1371"/>
                    <a:pt x="2682" y="1252"/>
                  </a:cubicBezTo>
                  <a:lnTo>
                    <a:pt x="2165" y="855"/>
                  </a:lnTo>
                  <a:cubicBezTo>
                    <a:pt x="2076" y="785"/>
                    <a:pt x="1987" y="716"/>
                    <a:pt x="1907" y="646"/>
                  </a:cubicBezTo>
                  <a:lnTo>
                    <a:pt x="1679" y="418"/>
                  </a:lnTo>
                  <a:lnTo>
                    <a:pt x="1441" y="189"/>
                  </a:lnTo>
                  <a:lnTo>
                    <a:pt x="1302" y="50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32"/>
            <p:cNvSpPr/>
            <p:nvPr/>
          </p:nvSpPr>
          <p:spPr>
            <a:xfrm>
              <a:off x="1711000" y="1803300"/>
              <a:ext cx="104550" cy="89400"/>
            </a:xfrm>
            <a:custGeom>
              <a:avLst/>
              <a:gdLst/>
              <a:ahLst/>
              <a:cxnLst/>
              <a:rect l="l" t="t" r="r" b="b"/>
              <a:pathLst>
                <a:path w="4182" h="3576" extrusionOk="0">
                  <a:moveTo>
                    <a:pt x="4012" y="1"/>
                  </a:moveTo>
                  <a:cubicBezTo>
                    <a:pt x="3864" y="160"/>
                    <a:pt x="3714" y="318"/>
                    <a:pt x="3575" y="488"/>
                  </a:cubicBezTo>
                  <a:cubicBezTo>
                    <a:pt x="3427" y="647"/>
                    <a:pt x="3268" y="795"/>
                    <a:pt x="3119" y="954"/>
                  </a:cubicBezTo>
                  <a:cubicBezTo>
                    <a:pt x="2960" y="1103"/>
                    <a:pt x="2801" y="1262"/>
                    <a:pt x="2642" y="1411"/>
                  </a:cubicBezTo>
                  <a:lnTo>
                    <a:pt x="2136" y="1838"/>
                  </a:lnTo>
                  <a:cubicBezTo>
                    <a:pt x="1808" y="2136"/>
                    <a:pt x="1441" y="2384"/>
                    <a:pt x="1093" y="2652"/>
                  </a:cubicBezTo>
                  <a:cubicBezTo>
                    <a:pt x="914" y="2781"/>
                    <a:pt x="726" y="2890"/>
                    <a:pt x="547" y="3010"/>
                  </a:cubicBezTo>
                  <a:lnTo>
                    <a:pt x="269" y="3188"/>
                  </a:lnTo>
                  <a:cubicBezTo>
                    <a:pt x="219" y="3218"/>
                    <a:pt x="180" y="3248"/>
                    <a:pt x="130" y="3277"/>
                  </a:cubicBezTo>
                  <a:lnTo>
                    <a:pt x="1" y="3367"/>
                  </a:lnTo>
                  <a:lnTo>
                    <a:pt x="140" y="3575"/>
                  </a:lnTo>
                  <a:lnTo>
                    <a:pt x="269" y="3466"/>
                  </a:lnTo>
                  <a:cubicBezTo>
                    <a:pt x="309" y="3427"/>
                    <a:pt x="349" y="3396"/>
                    <a:pt x="398" y="3367"/>
                  </a:cubicBezTo>
                  <a:lnTo>
                    <a:pt x="656" y="3158"/>
                  </a:lnTo>
                  <a:cubicBezTo>
                    <a:pt x="825" y="3029"/>
                    <a:pt x="1004" y="2900"/>
                    <a:pt x="1172" y="2761"/>
                  </a:cubicBezTo>
                  <a:cubicBezTo>
                    <a:pt x="1510" y="2473"/>
                    <a:pt x="1878" y="2215"/>
                    <a:pt x="2205" y="1917"/>
                  </a:cubicBezTo>
                  <a:lnTo>
                    <a:pt x="2712" y="1490"/>
                  </a:lnTo>
                  <a:cubicBezTo>
                    <a:pt x="2880" y="1351"/>
                    <a:pt x="3039" y="1203"/>
                    <a:pt x="3208" y="1053"/>
                  </a:cubicBezTo>
                  <a:cubicBezTo>
                    <a:pt x="3377" y="905"/>
                    <a:pt x="3546" y="766"/>
                    <a:pt x="3705" y="616"/>
                  </a:cubicBezTo>
                  <a:cubicBezTo>
                    <a:pt x="3864" y="468"/>
                    <a:pt x="4022" y="309"/>
                    <a:pt x="4181" y="160"/>
                  </a:cubicBezTo>
                  <a:lnTo>
                    <a:pt x="401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32"/>
            <p:cNvSpPr/>
            <p:nvPr/>
          </p:nvSpPr>
          <p:spPr>
            <a:xfrm>
              <a:off x="1698350" y="1787425"/>
              <a:ext cx="100550" cy="86175"/>
            </a:xfrm>
            <a:custGeom>
              <a:avLst/>
              <a:gdLst/>
              <a:ahLst/>
              <a:cxnLst/>
              <a:rect l="l" t="t" r="r" b="b"/>
              <a:pathLst>
                <a:path w="4022" h="3447" extrusionOk="0">
                  <a:moveTo>
                    <a:pt x="3843" y="0"/>
                  </a:moveTo>
                  <a:cubicBezTo>
                    <a:pt x="3704" y="159"/>
                    <a:pt x="3565" y="308"/>
                    <a:pt x="3426" y="467"/>
                  </a:cubicBezTo>
                  <a:cubicBezTo>
                    <a:pt x="3287" y="626"/>
                    <a:pt x="3138" y="765"/>
                    <a:pt x="2989" y="914"/>
                  </a:cubicBezTo>
                  <a:cubicBezTo>
                    <a:pt x="2841" y="1063"/>
                    <a:pt x="2691" y="1222"/>
                    <a:pt x="2532" y="1361"/>
                  </a:cubicBezTo>
                  <a:lnTo>
                    <a:pt x="2046" y="1778"/>
                  </a:lnTo>
                  <a:cubicBezTo>
                    <a:pt x="1738" y="2056"/>
                    <a:pt x="1381" y="2294"/>
                    <a:pt x="1043" y="2542"/>
                  </a:cubicBezTo>
                  <a:cubicBezTo>
                    <a:pt x="875" y="2672"/>
                    <a:pt x="696" y="2780"/>
                    <a:pt x="517" y="2890"/>
                  </a:cubicBezTo>
                  <a:lnTo>
                    <a:pt x="249" y="3058"/>
                  </a:lnTo>
                  <a:cubicBezTo>
                    <a:pt x="209" y="3089"/>
                    <a:pt x="160" y="3118"/>
                    <a:pt x="120" y="3158"/>
                  </a:cubicBezTo>
                  <a:lnTo>
                    <a:pt x="1" y="3237"/>
                  </a:lnTo>
                  <a:lnTo>
                    <a:pt x="140" y="3446"/>
                  </a:lnTo>
                  <a:lnTo>
                    <a:pt x="259" y="3336"/>
                  </a:lnTo>
                  <a:cubicBezTo>
                    <a:pt x="299" y="3307"/>
                    <a:pt x="338" y="3267"/>
                    <a:pt x="378" y="3237"/>
                  </a:cubicBezTo>
                  <a:lnTo>
                    <a:pt x="626" y="3049"/>
                  </a:lnTo>
                  <a:cubicBezTo>
                    <a:pt x="795" y="2919"/>
                    <a:pt x="974" y="2800"/>
                    <a:pt x="1133" y="2661"/>
                  </a:cubicBezTo>
                  <a:cubicBezTo>
                    <a:pt x="1450" y="2383"/>
                    <a:pt x="1798" y="2135"/>
                    <a:pt x="2115" y="1847"/>
                  </a:cubicBezTo>
                  <a:lnTo>
                    <a:pt x="2602" y="1440"/>
                  </a:lnTo>
                  <a:cubicBezTo>
                    <a:pt x="2771" y="1301"/>
                    <a:pt x="2920" y="1162"/>
                    <a:pt x="3079" y="1023"/>
                  </a:cubicBezTo>
                  <a:cubicBezTo>
                    <a:pt x="3238" y="874"/>
                    <a:pt x="3406" y="745"/>
                    <a:pt x="3565" y="596"/>
                  </a:cubicBezTo>
                  <a:cubicBezTo>
                    <a:pt x="3714" y="457"/>
                    <a:pt x="3863" y="308"/>
                    <a:pt x="4022" y="159"/>
                  </a:cubicBezTo>
                  <a:lnTo>
                    <a:pt x="384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1" name="Google Shape;13651;p32"/>
            <p:cNvSpPr/>
            <p:nvPr/>
          </p:nvSpPr>
          <p:spPr>
            <a:xfrm>
              <a:off x="1853000" y="1957700"/>
              <a:ext cx="26825" cy="24125"/>
            </a:xfrm>
            <a:custGeom>
              <a:avLst/>
              <a:gdLst/>
              <a:ahLst/>
              <a:cxnLst/>
              <a:rect l="l" t="t" r="r" b="b"/>
              <a:pathLst>
                <a:path w="1073" h="965" extrusionOk="0">
                  <a:moveTo>
                    <a:pt x="845" y="1"/>
                  </a:moveTo>
                  <a:cubicBezTo>
                    <a:pt x="814" y="20"/>
                    <a:pt x="825" y="60"/>
                    <a:pt x="795" y="100"/>
                  </a:cubicBezTo>
                  <a:cubicBezTo>
                    <a:pt x="765" y="140"/>
                    <a:pt x="735" y="170"/>
                    <a:pt x="706" y="210"/>
                  </a:cubicBezTo>
                  <a:cubicBezTo>
                    <a:pt x="636" y="289"/>
                    <a:pt x="567" y="358"/>
                    <a:pt x="477" y="428"/>
                  </a:cubicBezTo>
                  <a:cubicBezTo>
                    <a:pt x="408" y="497"/>
                    <a:pt x="328" y="567"/>
                    <a:pt x="249" y="616"/>
                  </a:cubicBezTo>
                  <a:cubicBezTo>
                    <a:pt x="199" y="646"/>
                    <a:pt x="159" y="666"/>
                    <a:pt x="119" y="686"/>
                  </a:cubicBezTo>
                  <a:cubicBezTo>
                    <a:pt x="80" y="696"/>
                    <a:pt x="30" y="696"/>
                    <a:pt x="0" y="706"/>
                  </a:cubicBezTo>
                  <a:lnTo>
                    <a:pt x="70" y="964"/>
                  </a:lnTo>
                  <a:cubicBezTo>
                    <a:pt x="119" y="924"/>
                    <a:pt x="179" y="894"/>
                    <a:pt x="219" y="855"/>
                  </a:cubicBezTo>
                  <a:lnTo>
                    <a:pt x="338" y="735"/>
                  </a:lnTo>
                  <a:cubicBezTo>
                    <a:pt x="408" y="656"/>
                    <a:pt x="477" y="577"/>
                    <a:pt x="556" y="507"/>
                  </a:cubicBezTo>
                  <a:cubicBezTo>
                    <a:pt x="626" y="438"/>
                    <a:pt x="715" y="378"/>
                    <a:pt x="805" y="318"/>
                  </a:cubicBezTo>
                  <a:cubicBezTo>
                    <a:pt x="845" y="289"/>
                    <a:pt x="894" y="259"/>
                    <a:pt x="934" y="229"/>
                  </a:cubicBezTo>
                  <a:cubicBezTo>
                    <a:pt x="984" y="190"/>
                    <a:pt x="1043" y="150"/>
                    <a:pt x="1073" y="100"/>
                  </a:cubicBezTo>
                  <a:lnTo>
                    <a:pt x="84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2" name="Google Shape;13652;p32"/>
            <p:cNvSpPr/>
            <p:nvPr/>
          </p:nvSpPr>
          <p:spPr>
            <a:xfrm>
              <a:off x="1761650" y="1849725"/>
              <a:ext cx="43975" cy="49175"/>
            </a:xfrm>
            <a:custGeom>
              <a:avLst/>
              <a:gdLst/>
              <a:ahLst/>
              <a:cxnLst/>
              <a:rect l="l" t="t" r="r" b="b"/>
              <a:pathLst>
                <a:path w="1759" h="1967" extrusionOk="0">
                  <a:moveTo>
                    <a:pt x="1099" y="327"/>
                  </a:moveTo>
                  <a:cubicBezTo>
                    <a:pt x="1148" y="446"/>
                    <a:pt x="1198" y="566"/>
                    <a:pt x="1251" y="686"/>
                  </a:cubicBezTo>
                  <a:lnTo>
                    <a:pt x="1361" y="994"/>
                  </a:lnTo>
                  <a:lnTo>
                    <a:pt x="1460" y="1312"/>
                  </a:lnTo>
                  <a:lnTo>
                    <a:pt x="1560" y="1629"/>
                  </a:lnTo>
                  <a:lnTo>
                    <a:pt x="1589" y="1738"/>
                  </a:lnTo>
                  <a:lnTo>
                    <a:pt x="1599" y="1778"/>
                  </a:lnTo>
                  <a:lnTo>
                    <a:pt x="1609" y="1808"/>
                  </a:lnTo>
                  <a:lnTo>
                    <a:pt x="1589" y="1798"/>
                  </a:lnTo>
                  <a:cubicBezTo>
                    <a:pt x="1560" y="1798"/>
                    <a:pt x="1529" y="1788"/>
                    <a:pt x="1500" y="1778"/>
                  </a:cubicBezTo>
                  <a:lnTo>
                    <a:pt x="1440" y="1748"/>
                  </a:lnTo>
                  <a:cubicBezTo>
                    <a:pt x="1410" y="1738"/>
                    <a:pt x="1390" y="1729"/>
                    <a:pt x="1371" y="1709"/>
                  </a:cubicBezTo>
                  <a:cubicBezTo>
                    <a:pt x="1271" y="1659"/>
                    <a:pt x="1182" y="1609"/>
                    <a:pt x="1083" y="1550"/>
                  </a:cubicBezTo>
                  <a:cubicBezTo>
                    <a:pt x="884" y="1431"/>
                    <a:pt x="686" y="1351"/>
                    <a:pt x="487" y="1242"/>
                  </a:cubicBezTo>
                  <a:lnTo>
                    <a:pt x="249" y="1113"/>
                  </a:lnTo>
                  <a:cubicBezTo>
                    <a:pt x="239" y="1103"/>
                    <a:pt x="219" y="1103"/>
                    <a:pt x="229" y="1093"/>
                  </a:cubicBezTo>
                  <a:lnTo>
                    <a:pt x="258" y="1073"/>
                  </a:lnTo>
                  <a:lnTo>
                    <a:pt x="338" y="1003"/>
                  </a:lnTo>
                  <a:cubicBezTo>
                    <a:pt x="604" y="794"/>
                    <a:pt x="862" y="572"/>
                    <a:pt x="1099" y="327"/>
                  </a:cubicBezTo>
                  <a:close/>
                  <a:moveTo>
                    <a:pt x="1073" y="1"/>
                  </a:moveTo>
                  <a:cubicBezTo>
                    <a:pt x="1050" y="31"/>
                    <a:pt x="1028" y="60"/>
                    <a:pt x="1005" y="89"/>
                  </a:cubicBezTo>
                  <a:lnTo>
                    <a:pt x="1005" y="89"/>
                  </a:lnTo>
                  <a:lnTo>
                    <a:pt x="1004" y="90"/>
                  </a:lnTo>
                  <a:cubicBezTo>
                    <a:pt x="1004" y="90"/>
                    <a:pt x="1004" y="90"/>
                    <a:pt x="1004" y="91"/>
                  </a:cubicBezTo>
                  <a:lnTo>
                    <a:pt x="1004" y="91"/>
                  </a:lnTo>
                  <a:cubicBezTo>
                    <a:pt x="781" y="375"/>
                    <a:pt x="527" y="643"/>
                    <a:pt x="249" y="894"/>
                  </a:cubicBezTo>
                  <a:lnTo>
                    <a:pt x="100" y="1033"/>
                  </a:lnTo>
                  <a:lnTo>
                    <a:pt x="11" y="1103"/>
                  </a:lnTo>
                  <a:lnTo>
                    <a:pt x="0" y="1113"/>
                  </a:lnTo>
                  <a:cubicBezTo>
                    <a:pt x="0" y="1122"/>
                    <a:pt x="0" y="1122"/>
                    <a:pt x="11" y="1122"/>
                  </a:cubicBezTo>
                  <a:lnTo>
                    <a:pt x="40" y="1133"/>
                  </a:lnTo>
                  <a:lnTo>
                    <a:pt x="90" y="1162"/>
                  </a:lnTo>
                  <a:lnTo>
                    <a:pt x="437" y="1341"/>
                  </a:lnTo>
                  <a:cubicBezTo>
                    <a:pt x="636" y="1440"/>
                    <a:pt x="854" y="1530"/>
                    <a:pt x="1033" y="1639"/>
                  </a:cubicBezTo>
                  <a:cubicBezTo>
                    <a:pt x="1123" y="1698"/>
                    <a:pt x="1222" y="1758"/>
                    <a:pt x="1321" y="1808"/>
                  </a:cubicBezTo>
                  <a:cubicBezTo>
                    <a:pt x="1341" y="1817"/>
                    <a:pt x="1371" y="1837"/>
                    <a:pt x="1390" y="1848"/>
                  </a:cubicBezTo>
                  <a:lnTo>
                    <a:pt x="1480" y="1887"/>
                  </a:lnTo>
                  <a:cubicBezTo>
                    <a:pt x="1560" y="1917"/>
                    <a:pt x="1629" y="1937"/>
                    <a:pt x="1708" y="1956"/>
                  </a:cubicBezTo>
                  <a:lnTo>
                    <a:pt x="1758" y="1967"/>
                  </a:lnTo>
                  <a:cubicBezTo>
                    <a:pt x="1758" y="1947"/>
                    <a:pt x="1758" y="1927"/>
                    <a:pt x="1748" y="1907"/>
                  </a:cubicBezTo>
                  <a:lnTo>
                    <a:pt x="1728" y="1798"/>
                  </a:lnTo>
                  <a:lnTo>
                    <a:pt x="1679" y="1590"/>
                  </a:lnTo>
                  <a:lnTo>
                    <a:pt x="1599" y="1272"/>
                  </a:lnTo>
                  <a:lnTo>
                    <a:pt x="1520" y="954"/>
                  </a:lnTo>
                  <a:lnTo>
                    <a:pt x="1430" y="636"/>
                  </a:lnTo>
                  <a:cubicBezTo>
                    <a:pt x="1361" y="427"/>
                    <a:pt x="1301" y="219"/>
                    <a:pt x="1232" y="10"/>
                  </a:cubicBezTo>
                  <a:cubicBezTo>
                    <a:pt x="1232" y="10"/>
                    <a:pt x="1187" y="28"/>
                    <a:pt x="1132" y="47"/>
                  </a:cubicBezTo>
                  <a:lnTo>
                    <a:pt x="1132" y="47"/>
                  </a:lnTo>
                  <a:lnTo>
                    <a:pt x="107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32"/>
            <p:cNvSpPr/>
            <p:nvPr/>
          </p:nvSpPr>
          <p:spPr>
            <a:xfrm>
              <a:off x="1715725" y="1939600"/>
              <a:ext cx="33300" cy="115925"/>
            </a:xfrm>
            <a:custGeom>
              <a:avLst/>
              <a:gdLst/>
              <a:ahLst/>
              <a:cxnLst/>
              <a:rect l="l" t="t" r="r" b="b"/>
              <a:pathLst>
                <a:path w="1332" h="4637" extrusionOk="0">
                  <a:moveTo>
                    <a:pt x="1202" y="0"/>
                  </a:moveTo>
                  <a:cubicBezTo>
                    <a:pt x="855" y="258"/>
                    <a:pt x="497" y="506"/>
                    <a:pt x="149" y="764"/>
                  </a:cubicBezTo>
                  <a:lnTo>
                    <a:pt x="50" y="834"/>
                  </a:lnTo>
                  <a:cubicBezTo>
                    <a:pt x="30" y="844"/>
                    <a:pt x="1" y="854"/>
                    <a:pt x="1" y="864"/>
                  </a:cubicBezTo>
                  <a:lnTo>
                    <a:pt x="30" y="923"/>
                  </a:lnTo>
                  <a:lnTo>
                    <a:pt x="100" y="1102"/>
                  </a:lnTo>
                  <a:lnTo>
                    <a:pt x="219" y="1410"/>
                  </a:lnTo>
                  <a:lnTo>
                    <a:pt x="338" y="1708"/>
                  </a:lnTo>
                  <a:cubicBezTo>
                    <a:pt x="388" y="1807"/>
                    <a:pt x="408" y="1916"/>
                    <a:pt x="438" y="2026"/>
                  </a:cubicBezTo>
                  <a:lnTo>
                    <a:pt x="606" y="2661"/>
                  </a:lnTo>
                  <a:cubicBezTo>
                    <a:pt x="646" y="2880"/>
                    <a:pt x="676" y="3098"/>
                    <a:pt x="716" y="3317"/>
                  </a:cubicBezTo>
                  <a:cubicBezTo>
                    <a:pt x="785" y="3743"/>
                    <a:pt x="815" y="4190"/>
                    <a:pt x="835" y="4637"/>
                  </a:cubicBezTo>
                  <a:lnTo>
                    <a:pt x="1113" y="4577"/>
                  </a:lnTo>
                  <a:cubicBezTo>
                    <a:pt x="1023" y="4140"/>
                    <a:pt x="964" y="3703"/>
                    <a:pt x="855" y="3277"/>
                  </a:cubicBezTo>
                  <a:cubicBezTo>
                    <a:pt x="805" y="3058"/>
                    <a:pt x="765" y="2849"/>
                    <a:pt x="716" y="2631"/>
                  </a:cubicBezTo>
                  <a:lnTo>
                    <a:pt x="537" y="1996"/>
                  </a:lnTo>
                  <a:cubicBezTo>
                    <a:pt x="507" y="1887"/>
                    <a:pt x="487" y="1777"/>
                    <a:pt x="447" y="1678"/>
                  </a:cubicBezTo>
                  <a:lnTo>
                    <a:pt x="328" y="1370"/>
                  </a:lnTo>
                  <a:lnTo>
                    <a:pt x="209" y="1062"/>
                  </a:lnTo>
                  <a:lnTo>
                    <a:pt x="169" y="934"/>
                  </a:lnTo>
                  <a:lnTo>
                    <a:pt x="160" y="914"/>
                  </a:lnTo>
                  <a:cubicBezTo>
                    <a:pt x="160" y="914"/>
                    <a:pt x="169" y="914"/>
                    <a:pt x="180" y="903"/>
                  </a:cubicBezTo>
                  <a:lnTo>
                    <a:pt x="219" y="883"/>
                  </a:lnTo>
                  <a:cubicBezTo>
                    <a:pt x="586" y="656"/>
                    <a:pt x="964" y="427"/>
                    <a:pt x="1331" y="199"/>
                  </a:cubicBezTo>
                  <a:lnTo>
                    <a:pt x="120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4" name="Google Shape;13654;p32"/>
            <p:cNvSpPr/>
            <p:nvPr/>
          </p:nvSpPr>
          <p:spPr>
            <a:xfrm>
              <a:off x="1616950" y="1993875"/>
              <a:ext cx="99300" cy="76800"/>
            </a:xfrm>
            <a:custGeom>
              <a:avLst/>
              <a:gdLst/>
              <a:ahLst/>
              <a:cxnLst/>
              <a:rect l="l" t="t" r="r" b="b"/>
              <a:pathLst>
                <a:path w="3972" h="3072" extrusionOk="0">
                  <a:moveTo>
                    <a:pt x="1388" y="1"/>
                  </a:moveTo>
                  <a:cubicBezTo>
                    <a:pt x="1372" y="1"/>
                    <a:pt x="1356" y="14"/>
                    <a:pt x="1340" y="14"/>
                  </a:cubicBezTo>
                  <a:lnTo>
                    <a:pt x="1231" y="63"/>
                  </a:lnTo>
                  <a:cubicBezTo>
                    <a:pt x="1022" y="133"/>
                    <a:pt x="824" y="212"/>
                    <a:pt x="616" y="281"/>
                  </a:cubicBezTo>
                  <a:cubicBezTo>
                    <a:pt x="407" y="341"/>
                    <a:pt x="199" y="411"/>
                    <a:pt x="0" y="470"/>
                  </a:cubicBezTo>
                  <a:lnTo>
                    <a:pt x="80" y="689"/>
                  </a:lnTo>
                  <a:cubicBezTo>
                    <a:pt x="278" y="609"/>
                    <a:pt x="486" y="530"/>
                    <a:pt x="685" y="450"/>
                  </a:cubicBezTo>
                  <a:cubicBezTo>
                    <a:pt x="883" y="371"/>
                    <a:pt x="1082" y="272"/>
                    <a:pt x="1291" y="182"/>
                  </a:cubicBezTo>
                  <a:lnTo>
                    <a:pt x="1331" y="162"/>
                  </a:lnTo>
                  <a:lnTo>
                    <a:pt x="1340" y="162"/>
                  </a:lnTo>
                  <a:lnTo>
                    <a:pt x="1360" y="172"/>
                  </a:lnTo>
                  <a:lnTo>
                    <a:pt x="1430" y="281"/>
                  </a:lnTo>
                  <a:lnTo>
                    <a:pt x="1618" y="559"/>
                  </a:lnTo>
                  <a:lnTo>
                    <a:pt x="1797" y="837"/>
                  </a:lnTo>
                  <a:cubicBezTo>
                    <a:pt x="1867" y="927"/>
                    <a:pt x="1936" y="1007"/>
                    <a:pt x="2006" y="1095"/>
                  </a:cubicBezTo>
                  <a:lnTo>
                    <a:pt x="2423" y="1612"/>
                  </a:lnTo>
                  <a:lnTo>
                    <a:pt x="2869" y="2108"/>
                  </a:lnTo>
                  <a:cubicBezTo>
                    <a:pt x="3158" y="2446"/>
                    <a:pt x="3475" y="2744"/>
                    <a:pt x="3773" y="3072"/>
                  </a:cubicBezTo>
                  <a:lnTo>
                    <a:pt x="3972" y="2873"/>
                  </a:lnTo>
                  <a:cubicBezTo>
                    <a:pt x="3634" y="2595"/>
                    <a:pt x="3286" y="2327"/>
                    <a:pt x="2979" y="2009"/>
                  </a:cubicBezTo>
                  <a:cubicBezTo>
                    <a:pt x="2820" y="1860"/>
                    <a:pt x="2661" y="1702"/>
                    <a:pt x="2512" y="1543"/>
                  </a:cubicBezTo>
                  <a:lnTo>
                    <a:pt x="2085" y="1036"/>
                  </a:lnTo>
                  <a:cubicBezTo>
                    <a:pt x="2026" y="947"/>
                    <a:pt x="1946" y="867"/>
                    <a:pt x="1887" y="778"/>
                  </a:cubicBezTo>
                  <a:lnTo>
                    <a:pt x="1708" y="500"/>
                  </a:lnTo>
                  <a:lnTo>
                    <a:pt x="1539" y="222"/>
                  </a:lnTo>
                  <a:lnTo>
                    <a:pt x="1430" y="53"/>
                  </a:lnTo>
                  <a:lnTo>
                    <a:pt x="1400" y="3"/>
                  </a:lnTo>
                  <a:cubicBezTo>
                    <a:pt x="1396" y="1"/>
                    <a:pt x="1392" y="1"/>
                    <a:pt x="138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5" name="Google Shape;13655;p32"/>
            <p:cNvSpPr/>
            <p:nvPr/>
          </p:nvSpPr>
          <p:spPr>
            <a:xfrm>
              <a:off x="1594600" y="1887700"/>
              <a:ext cx="119900" cy="65325"/>
            </a:xfrm>
            <a:custGeom>
              <a:avLst/>
              <a:gdLst/>
              <a:ahLst/>
              <a:cxnLst/>
              <a:rect l="l" t="t" r="r" b="b"/>
              <a:pathLst>
                <a:path w="4796" h="2613" extrusionOk="0">
                  <a:moveTo>
                    <a:pt x="4667" y="1"/>
                  </a:moveTo>
                  <a:cubicBezTo>
                    <a:pt x="4310" y="239"/>
                    <a:pt x="3952" y="497"/>
                    <a:pt x="3575" y="726"/>
                  </a:cubicBezTo>
                  <a:lnTo>
                    <a:pt x="3009" y="1063"/>
                  </a:lnTo>
                  <a:lnTo>
                    <a:pt x="2721" y="1222"/>
                  </a:lnTo>
                  <a:lnTo>
                    <a:pt x="2433" y="1371"/>
                  </a:lnTo>
                  <a:cubicBezTo>
                    <a:pt x="2036" y="1569"/>
                    <a:pt x="1638" y="1768"/>
                    <a:pt x="1232" y="1917"/>
                  </a:cubicBezTo>
                  <a:cubicBezTo>
                    <a:pt x="1023" y="1997"/>
                    <a:pt x="824" y="2086"/>
                    <a:pt x="616" y="2165"/>
                  </a:cubicBezTo>
                  <a:lnTo>
                    <a:pt x="308" y="2264"/>
                  </a:lnTo>
                  <a:cubicBezTo>
                    <a:pt x="259" y="2275"/>
                    <a:pt x="199" y="2304"/>
                    <a:pt x="149" y="2324"/>
                  </a:cubicBezTo>
                  <a:lnTo>
                    <a:pt x="0" y="2374"/>
                  </a:lnTo>
                  <a:lnTo>
                    <a:pt x="89" y="2612"/>
                  </a:lnTo>
                  <a:lnTo>
                    <a:pt x="248" y="2533"/>
                  </a:lnTo>
                  <a:cubicBezTo>
                    <a:pt x="298" y="2513"/>
                    <a:pt x="338" y="2483"/>
                    <a:pt x="387" y="2463"/>
                  </a:cubicBezTo>
                  <a:lnTo>
                    <a:pt x="685" y="2334"/>
                  </a:lnTo>
                  <a:cubicBezTo>
                    <a:pt x="884" y="2235"/>
                    <a:pt x="1082" y="2145"/>
                    <a:pt x="1281" y="2046"/>
                  </a:cubicBezTo>
                  <a:cubicBezTo>
                    <a:pt x="1688" y="1867"/>
                    <a:pt x="2075" y="1659"/>
                    <a:pt x="2472" y="1461"/>
                  </a:cubicBezTo>
                  <a:lnTo>
                    <a:pt x="2770" y="1322"/>
                  </a:lnTo>
                  <a:lnTo>
                    <a:pt x="3068" y="1163"/>
                  </a:lnTo>
                  <a:lnTo>
                    <a:pt x="3644" y="845"/>
                  </a:lnTo>
                  <a:cubicBezTo>
                    <a:pt x="4041" y="646"/>
                    <a:pt x="4419" y="408"/>
                    <a:pt x="4796" y="199"/>
                  </a:cubicBezTo>
                  <a:lnTo>
                    <a:pt x="46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32"/>
            <p:cNvSpPr/>
            <p:nvPr/>
          </p:nvSpPr>
          <p:spPr>
            <a:xfrm>
              <a:off x="1586650" y="1868600"/>
              <a:ext cx="114950" cy="62825"/>
            </a:xfrm>
            <a:custGeom>
              <a:avLst/>
              <a:gdLst/>
              <a:ahLst/>
              <a:cxnLst/>
              <a:rect l="l" t="t" r="r" b="b"/>
              <a:pathLst>
                <a:path w="4598" h="2513" extrusionOk="0">
                  <a:moveTo>
                    <a:pt x="4469" y="0"/>
                  </a:moveTo>
                  <a:cubicBezTo>
                    <a:pt x="4131" y="228"/>
                    <a:pt x="3783" y="477"/>
                    <a:pt x="3426" y="696"/>
                  </a:cubicBezTo>
                  <a:lnTo>
                    <a:pt x="2880" y="1023"/>
                  </a:lnTo>
                  <a:lnTo>
                    <a:pt x="2612" y="1182"/>
                  </a:lnTo>
                  <a:lnTo>
                    <a:pt x="2324" y="1321"/>
                  </a:lnTo>
                  <a:cubicBezTo>
                    <a:pt x="1947" y="1510"/>
                    <a:pt x="1570" y="1698"/>
                    <a:pt x="1172" y="1847"/>
                  </a:cubicBezTo>
                  <a:cubicBezTo>
                    <a:pt x="974" y="1916"/>
                    <a:pt x="785" y="1996"/>
                    <a:pt x="586" y="2075"/>
                  </a:cubicBezTo>
                  <a:lnTo>
                    <a:pt x="288" y="2175"/>
                  </a:lnTo>
                  <a:cubicBezTo>
                    <a:pt x="239" y="2185"/>
                    <a:pt x="189" y="2205"/>
                    <a:pt x="140" y="2225"/>
                  </a:cubicBezTo>
                  <a:lnTo>
                    <a:pt x="1" y="2284"/>
                  </a:lnTo>
                  <a:lnTo>
                    <a:pt x="90" y="2512"/>
                  </a:lnTo>
                  <a:lnTo>
                    <a:pt x="229" y="2443"/>
                  </a:lnTo>
                  <a:cubicBezTo>
                    <a:pt x="279" y="2413"/>
                    <a:pt x="318" y="2393"/>
                    <a:pt x="368" y="2373"/>
                  </a:cubicBezTo>
                  <a:lnTo>
                    <a:pt x="656" y="2244"/>
                  </a:lnTo>
                  <a:cubicBezTo>
                    <a:pt x="844" y="2155"/>
                    <a:pt x="1033" y="2066"/>
                    <a:pt x="1232" y="1966"/>
                  </a:cubicBezTo>
                  <a:cubicBezTo>
                    <a:pt x="1619" y="1797"/>
                    <a:pt x="1987" y="1599"/>
                    <a:pt x="2373" y="1410"/>
                  </a:cubicBezTo>
                  <a:lnTo>
                    <a:pt x="2662" y="1271"/>
                  </a:lnTo>
                  <a:lnTo>
                    <a:pt x="2940" y="1113"/>
                  </a:lnTo>
                  <a:lnTo>
                    <a:pt x="3496" y="815"/>
                  </a:lnTo>
                  <a:cubicBezTo>
                    <a:pt x="3873" y="616"/>
                    <a:pt x="4240" y="398"/>
                    <a:pt x="4598" y="199"/>
                  </a:cubicBezTo>
                  <a:lnTo>
                    <a:pt x="446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32"/>
            <p:cNvSpPr/>
            <p:nvPr/>
          </p:nvSpPr>
          <p:spPr>
            <a:xfrm>
              <a:off x="1713250" y="2052300"/>
              <a:ext cx="29825" cy="18875"/>
            </a:xfrm>
            <a:custGeom>
              <a:avLst/>
              <a:gdLst/>
              <a:ahLst/>
              <a:cxnLst/>
              <a:rect l="l" t="t" r="r" b="b"/>
              <a:pathLst>
                <a:path w="1193" h="755" extrusionOk="0">
                  <a:moveTo>
                    <a:pt x="993" y="0"/>
                  </a:moveTo>
                  <a:cubicBezTo>
                    <a:pt x="963" y="10"/>
                    <a:pt x="954" y="49"/>
                    <a:pt x="924" y="79"/>
                  </a:cubicBezTo>
                  <a:cubicBezTo>
                    <a:pt x="884" y="119"/>
                    <a:pt x="844" y="149"/>
                    <a:pt x="804" y="179"/>
                  </a:cubicBezTo>
                  <a:cubicBezTo>
                    <a:pt x="725" y="228"/>
                    <a:pt x="636" y="278"/>
                    <a:pt x="537" y="327"/>
                  </a:cubicBezTo>
                  <a:cubicBezTo>
                    <a:pt x="447" y="377"/>
                    <a:pt x="358" y="427"/>
                    <a:pt x="268" y="457"/>
                  </a:cubicBezTo>
                  <a:cubicBezTo>
                    <a:pt x="219" y="477"/>
                    <a:pt x="169" y="477"/>
                    <a:pt x="129" y="486"/>
                  </a:cubicBezTo>
                  <a:cubicBezTo>
                    <a:pt x="113" y="490"/>
                    <a:pt x="97" y="491"/>
                    <a:pt x="83" y="491"/>
                  </a:cubicBezTo>
                  <a:cubicBezTo>
                    <a:pt x="54" y="491"/>
                    <a:pt x="27" y="486"/>
                    <a:pt x="1" y="486"/>
                  </a:cubicBezTo>
                  <a:lnTo>
                    <a:pt x="10" y="755"/>
                  </a:lnTo>
                  <a:cubicBezTo>
                    <a:pt x="70" y="735"/>
                    <a:pt x="129" y="705"/>
                    <a:pt x="189" y="675"/>
                  </a:cubicBezTo>
                  <a:lnTo>
                    <a:pt x="328" y="585"/>
                  </a:lnTo>
                  <a:cubicBezTo>
                    <a:pt x="418" y="536"/>
                    <a:pt x="507" y="477"/>
                    <a:pt x="596" y="427"/>
                  </a:cubicBezTo>
                  <a:cubicBezTo>
                    <a:pt x="685" y="377"/>
                    <a:pt x="775" y="338"/>
                    <a:pt x="874" y="307"/>
                  </a:cubicBezTo>
                  <a:cubicBezTo>
                    <a:pt x="924" y="288"/>
                    <a:pt x="983" y="268"/>
                    <a:pt x="1033" y="248"/>
                  </a:cubicBezTo>
                  <a:cubicBezTo>
                    <a:pt x="1082" y="218"/>
                    <a:pt x="1152" y="188"/>
                    <a:pt x="1192" y="139"/>
                  </a:cubicBezTo>
                  <a:lnTo>
                    <a:pt x="99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32"/>
            <p:cNvSpPr/>
            <p:nvPr/>
          </p:nvSpPr>
          <p:spPr>
            <a:xfrm>
              <a:off x="1646225" y="1927675"/>
              <a:ext cx="38250" cy="51900"/>
            </a:xfrm>
            <a:custGeom>
              <a:avLst/>
              <a:gdLst/>
              <a:ahLst/>
              <a:cxnLst/>
              <a:rect l="l" t="t" r="r" b="b"/>
              <a:pathLst>
                <a:path w="1530" h="2076" extrusionOk="0">
                  <a:moveTo>
                    <a:pt x="1249" y="331"/>
                  </a:moveTo>
                  <a:lnTo>
                    <a:pt x="1249" y="331"/>
                  </a:lnTo>
                  <a:cubicBezTo>
                    <a:pt x="1272" y="458"/>
                    <a:pt x="1293" y="585"/>
                    <a:pt x="1311" y="715"/>
                  </a:cubicBezTo>
                  <a:lnTo>
                    <a:pt x="1361" y="1043"/>
                  </a:lnTo>
                  <a:lnTo>
                    <a:pt x="1391" y="1371"/>
                  </a:lnTo>
                  <a:lnTo>
                    <a:pt x="1400" y="1698"/>
                  </a:lnTo>
                  <a:lnTo>
                    <a:pt x="1411" y="1817"/>
                  </a:lnTo>
                  <a:lnTo>
                    <a:pt x="1411" y="1857"/>
                  </a:lnTo>
                  <a:lnTo>
                    <a:pt x="1411" y="1887"/>
                  </a:lnTo>
                  <a:lnTo>
                    <a:pt x="1391" y="1877"/>
                  </a:lnTo>
                  <a:cubicBezTo>
                    <a:pt x="1371" y="1867"/>
                    <a:pt x="1341" y="1847"/>
                    <a:pt x="1311" y="1828"/>
                  </a:cubicBezTo>
                  <a:lnTo>
                    <a:pt x="1261" y="1788"/>
                  </a:lnTo>
                  <a:cubicBezTo>
                    <a:pt x="1241" y="1778"/>
                    <a:pt x="1222" y="1758"/>
                    <a:pt x="1202" y="1738"/>
                  </a:cubicBezTo>
                  <a:cubicBezTo>
                    <a:pt x="1113" y="1669"/>
                    <a:pt x="1033" y="1589"/>
                    <a:pt x="954" y="1510"/>
                  </a:cubicBezTo>
                  <a:cubicBezTo>
                    <a:pt x="785" y="1351"/>
                    <a:pt x="616" y="1232"/>
                    <a:pt x="447" y="1082"/>
                  </a:cubicBezTo>
                  <a:lnTo>
                    <a:pt x="249" y="904"/>
                  </a:lnTo>
                  <a:cubicBezTo>
                    <a:pt x="239" y="894"/>
                    <a:pt x="219" y="884"/>
                    <a:pt x="229" y="884"/>
                  </a:cubicBezTo>
                  <a:lnTo>
                    <a:pt x="259" y="864"/>
                  </a:lnTo>
                  <a:lnTo>
                    <a:pt x="358" y="815"/>
                  </a:lnTo>
                  <a:cubicBezTo>
                    <a:pt x="656" y="661"/>
                    <a:pt x="967" y="522"/>
                    <a:pt x="1249" y="331"/>
                  </a:cubicBezTo>
                  <a:close/>
                  <a:moveTo>
                    <a:pt x="1291" y="1"/>
                  </a:moveTo>
                  <a:cubicBezTo>
                    <a:pt x="1268" y="23"/>
                    <a:pt x="1244" y="46"/>
                    <a:pt x="1219" y="68"/>
                  </a:cubicBezTo>
                  <a:lnTo>
                    <a:pt x="1219" y="68"/>
                  </a:lnTo>
                  <a:lnTo>
                    <a:pt x="1202" y="70"/>
                  </a:lnTo>
                  <a:cubicBezTo>
                    <a:pt x="1202" y="74"/>
                    <a:pt x="1203" y="77"/>
                    <a:pt x="1204" y="81"/>
                  </a:cubicBezTo>
                  <a:lnTo>
                    <a:pt x="1204" y="81"/>
                  </a:lnTo>
                  <a:cubicBezTo>
                    <a:pt x="932" y="320"/>
                    <a:pt x="610" y="507"/>
                    <a:pt x="288" y="696"/>
                  </a:cubicBezTo>
                  <a:lnTo>
                    <a:pt x="110" y="795"/>
                  </a:lnTo>
                  <a:lnTo>
                    <a:pt x="10" y="844"/>
                  </a:lnTo>
                  <a:lnTo>
                    <a:pt x="1" y="854"/>
                  </a:lnTo>
                  <a:lnTo>
                    <a:pt x="10" y="864"/>
                  </a:lnTo>
                  <a:lnTo>
                    <a:pt x="30" y="884"/>
                  </a:lnTo>
                  <a:lnTo>
                    <a:pt x="80" y="924"/>
                  </a:lnTo>
                  <a:lnTo>
                    <a:pt x="378" y="1172"/>
                  </a:lnTo>
                  <a:cubicBezTo>
                    <a:pt x="546" y="1311"/>
                    <a:pt x="735" y="1440"/>
                    <a:pt x="884" y="1589"/>
                  </a:cubicBezTo>
                  <a:cubicBezTo>
                    <a:pt x="963" y="1658"/>
                    <a:pt x="1043" y="1738"/>
                    <a:pt x="1133" y="1817"/>
                  </a:cubicBezTo>
                  <a:lnTo>
                    <a:pt x="1192" y="1877"/>
                  </a:lnTo>
                  <a:lnTo>
                    <a:pt x="1272" y="1936"/>
                  </a:lnTo>
                  <a:cubicBezTo>
                    <a:pt x="1341" y="1976"/>
                    <a:pt x="1400" y="2016"/>
                    <a:pt x="1470" y="2046"/>
                  </a:cubicBezTo>
                  <a:lnTo>
                    <a:pt x="1530" y="2075"/>
                  </a:lnTo>
                  <a:lnTo>
                    <a:pt x="1530" y="2016"/>
                  </a:lnTo>
                  <a:lnTo>
                    <a:pt x="1530" y="1907"/>
                  </a:lnTo>
                  <a:lnTo>
                    <a:pt x="1530" y="1698"/>
                  </a:lnTo>
                  <a:lnTo>
                    <a:pt x="1530" y="1360"/>
                  </a:lnTo>
                  <a:lnTo>
                    <a:pt x="1519" y="1033"/>
                  </a:lnTo>
                  <a:lnTo>
                    <a:pt x="1500" y="705"/>
                  </a:lnTo>
                  <a:cubicBezTo>
                    <a:pt x="1480" y="477"/>
                    <a:pt x="1470" y="259"/>
                    <a:pt x="1450" y="40"/>
                  </a:cubicBezTo>
                  <a:lnTo>
                    <a:pt x="1334" y="54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9" name="Google Shape;13659;p32"/>
            <p:cNvSpPr/>
            <p:nvPr/>
          </p:nvSpPr>
          <p:spPr>
            <a:xfrm>
              <a:off x="1582200" y="2005625"/>
              <a:ext cx="36750" cy="110975"/>
            </a:xfrm>
            <a:custGeom>
              <a:avLst/>
              <a:gdLst/>
              <a:ahLst/>
              <a:cxnLst/>
              <a:rect l="l" t="t" r="r" b="b"/>
              <a:pathLst>
                <a:path w="1470" h="4439" extrusionOk="0">
                  <a:moveTo>
                    <a:pt x="1390" y="0"/>
                  </a:moveTo>
                  <a:cubicBezTo>
                    <a:pt x="1192" y="89"/>
                    <a:pt x="993" y="189"/>
                    <a:pt x="794" y="268"/>
                  </a:cubicBezTo>
                  <a:cubicBezTo>
                    <a:pt x="596" y="347"/>
                    <a:pt x="387" y="427"/>
                    <a:pt x="188" y="506"/>
                  </a:cubicBezTo>
                  <a:lnTo>
                    <a:pt x="79" y="556"/>
                  </a:lnTo>
                  <a:cubicBezTo>
                    <a:pt x="60" y="566"/>
                    <a:pt x="29" y="566"/>
                    <a:pt x="29" y="576"/>
                  </a:cubicBezTo>
                  <a:lnTo>
                    <a:pt x="40" y="645"/>
                  </a:lnTo>
                  <a:lnTo>
                    <a:pt x="69" y="834"/>
                  </a:lnTo>
                  <a:lnTo>
                    <a:pt x="119" y="1162"/>
                  </a:lnTo>
                  <a:lnTo>
                    <a:pt x="168" y="1479"/>
                  </a:lnTo>
                  <a:cubicBezTo>
                    <a:pt x="188" y="1589"/>
                    <a:pt x="179" y="1698"/>
                    <a:pt x="188" y="1807"/>
                  </a:cubicBezTo>
                  <a:lnTo>
                    <a:pt x="208" y="2472"/>
                  </a:lnTo>
                  <a:cubicBezTo>
                    <a:pt x="208" y="2691"/>
                    <a:pt x="188" y="2909"/>
                    <a:pt x="168" y="3128"/>
                  </a:cubicBezTo>
                  <a:cubicBezTo>
                    <a:pt x="149" y="3564"/>
                    <a:pt x="69" y="4001"/>
                    <a:pt x="0" y="4438"/>
                  </a:cubicBezTo>
                  <a:lnTo>
                    <a:pt x="278" y="4438"/>
                  </a:lnTo>
                  <a:cubicBezTo>
                    <a:pt x="288" y="4012"/>
                    <a:pt x="327" y="3564"/>
                    <a:pt x="318" y="3128"/>
                  </a:cubicBezTo>
                  <a:cubicBezTo>
                    <a:pt x="318" y="2909"/>
                    <a:pt x="327" y="2691"/>
                    <a:pt x="327" y="2463"/>
                  </a:cubicBezTo>
                  <a:lnTo>
                    <a:pt x="298" y="1797"/>
                  </a:lnTo>
                  <a:cubicBezTo>
                    <a:pt x="288" y="1688"/>
                    <a:pt x="288" y="1579"/>
                    <a:pt x="278" y="1470"/>
                  </a:cubicBezTo>
                  <a:lnTo>
                    <a:pt x="228" y="1142"/>
                  </a:lnTo>
                  <a:lnTo>
                    <a:pt x="188" y="815"/>
                  </a:lnTo>
                  <a:lnTo>
                    <a:pt x="168" y="676"/>
                  </a:lnTo>
                  <a:lnTo>
                    <a:pt x="168" y="665"/>
                  </a:lnTo>
                  <a:cubicBezTo>
                    <a:pt x="168" y="656"/>
                    <a:pt x="179" y="656"/>
                    <a:pt x="188" y="656"/>
                  </a:cubicBezTo>
                  <a:lnTo>
                    <a:pt x="228" y="645"/>
                  </a:lnTo>
                  <a:cubicBezTo>
                    <a:pt x="437" y="576"/>
                    <a:pt x="645" y="506"/>
                    <a:pt x="854" y="447"/>
                  </a:cubicBezTo>
                  <a:cubicBezTo>
                    <a:pt x="1062" y="378"/>
                    <a:pt x="1261" y="288"/>
                    <a:pt x="1470" y="219"/>
                  </a:cubicBezTo>
                  <a:lnTo>
                    <a:pt x="139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0" name="Google Shape;13660;p32"/>
            <p:cNvSpPr/>
            <p:nvPr/>
          </p:nvSpPr>
          <p:spPr>
            <a:xfrm>
              <a:off x="1476450" y="2037775"/>
              <a:ext cx="83650" cy="87750"/>
            </a:xfrm>
            <a:custGeom>
              <a:avLst/>
              <a:gdLst/>
              <a:ahLst/>
              <a:cxnLst/>
              <a:rect l="l" t="t" r="r" b="b"/>
              <a:pathLst>
                <a:path w="3346" h="3510" extrusionOk="0">
                  <a:moveTo>
                    <a:pt x="1454" y="1"/>
                  </a:moveTo>
                  <a:cubicBezTo>
                    <a:pt x="1442" y="1"/>
                    <a:pt x="1427" y="5"/>
                    <a:pt x="1420" y="5"/>
                  </a:cubicBezTo>
                  <a:lnTo>
                    <a:pt x="1301" y="25"/>
                  </a:lnTo>
                  <a:cubicBezTo>
                    <a:pt x="864" y="65"/>
                    <a:pt x="427" y="114"/>
                    <a:pt x="0" y="154"/>
                  </a:cubicBezTo>
                  <a:lnTo>
                    <a:pt x="30" y="382"/>
                  </a:lnTo>
                  <a:cubicBezTo>
                    <a:pt x="457" y="313"/>
                    <a:pt x="894" y="233"/>
                    <a:pt x="1320" y="164"/>
                  </a:cubicBezTo>
                  <a:lnTo>
                    <a:pt x="1370" y="154"/>
                  </a:lnTo>
                  <a:cubicBezTo>
                    <a:pt x="1370" y="154"/>
                    <a:pt x="1380" y="144"/>
                    <a:pt x="1390" y="144"/>
                  </a:cubicBezTo>
                  <a:lnTo>
                    <a:pt x="1390" y="164"/>
                  </a:lnTo>
                  <a:lnTo>
                    <a:pt x="1440" y="293"/>
                  </a:lnTo>
                  <a:lnTo>
                    <a:pt x="1559" y="601"/>
                  </a:lnTo>
                  <a:lnTo>
                    <a:pt x="1678" y="908"/>
                  </a:lnTo>
                  <a:cubicBezTo>
                    <a:pt x="1718" y="1008"/>
                    <a:pt x="1777" y="1107"/>
                    <a:pt x="1817" y="1206"/>
                  </a:cubicBezTo>
                  <a:lnTo>
                    <a:pt x="2105" y="1802"/>
                  </a:lnTo>
                  <a:cubicBezTo>
                    <a:pt x="2214" y="1991"/>
                    <a:pt x="2324" y="2179"/>
                    <a:pt x="2432" y="2378"/>
                  </a:cubicBezTo>
                  <a:cubicBezTo>
                    <a:pt x="2641" y="2765"/>
                    <a:pt x="2880" y="3132"/>
                    <a:pt x="3098" y="3510"/>
                  </a:cubicBezTo>
                  <a:lnTo>
                    <a:pt x="3346" y="3381"/>
                  </a:lnTo>
                  <a:cubicBezTo>
                    <a:pt x="3068" y="3033"/>
                    <a:pt x="2790" y="2676"/>
                    <a:pt x="2562" y="2309"/>
                  </a:cubicBezTo>
                  <a:cubicBezTo>
                    <a:pt x="2443" y="2120"/>
                    <a:pt x="2324" y="1931"/>
                    <a:pt x="2214" y="1742"/>
                  </a:cubicBezTo>
                  <a:lnTo>
                    <a:pt x="1916" y="1157"/>
                  </a:lnTo>
                  <a:cubicBezTo>
                    <a:pt x="1867" y="1058"/>
                    <a:pt x="1817" y="968"/>
                    <a:pt x="1777" y="859"/>
                  </a:cubicBezTo>
                  <a:lnTo>
                    <a:pt x="1668" y="551"/>
                  </a:lnTo>
                  <a:lnTo>
                    <a:pt x="1559" y="243"/>
                  </a:lnTo>
                  <a:lnTo>
                    <a:pt x="1499" y="65"/>
                  </a:lnTo>
                  <a:lnTo>
                    <a:pt x="1470" y="5"/>
                  </a:lnTo>
                  <a:cubicBezTo>
                    <a:pt x="1466" y="2"/>
                    <a:pt x="1461" y="1"/>
                    <a:pt x="145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32"/>
            <p:cNvSpPr/>
            <p:nvPr/>
          </p:nvSpPr>
          <p:spPr>
            <a:xfrm>
              <a:off x="1468000" y="1947275"/>
              <a:ext cx="128850" cy="38500"/>
            </a:xfrm>
            <a:custGeom>
              <a:avLst/>
              <a:gdLst/>
              <a:ahLst/>
              <a:cxnLst/>
              <a:rect l="l" t="t" r="r" b="b"/>
              <a:pathLst>
                <a:path w="5154" h="1540" extrusionOk="0">
                  <a:moveTo>
                    <a:pt x="5074" y="1"/>
                  </a:moveTo>
                  <a:cubicBezTo>
                    <a:pt x="4875" y="80"/>
                    <a:pt x="4677" y="179"/>
                    <a:pt x="4469" y="249"/>
                  </a:cubicBezTo>
                  <a:cubicBezTo>
                    <a:pt x="4260" y="318"/>
                    <a:pt x="4061" y="398"/>
                    <a:pt x="3853" y="468"/>
                  </a:cubicBezTo>
                  <a:lnTo>
                    <a:pt x="3545" y="576"/>
                  </a:lnTo>
                  <a:cubicBezTo>
                    <a:pt x="3436" y="616"/>
                    <a:pt x="3326" y="646"/>
                    <a:pt x="3227" y="676"/>
                  </a:cubicBezTo>
                  <a:lnTo>
                    <a:pt x="2582" y="845"/>
                  </a:lnTo>
                  <a:cubicBezTo>
                    <a:pt x="2373" y="914"/>
                    <a:pt x="2155" y="944"/>
                    <a:pt x="1936" y="994"/>
                  </a:cubicBezTo>
                  <a:cubicBezTo>
                    <a:pt x="1728" y="1033"/>
                    <a:pt x="1510" y="1073"/>
                    <a:pt x="1291" y="1113"/>
                  </a:cubicBezTo>
                  <a:cubicBezTo>
                    <a:pt x="1073" y="1152"/>
                    <a:pt x="855" y="1172"/>
                    <a:pt x="646" y="1202"/>
                  </a:cubicBezTo>
                  <a:lnTo>
                    <a:pt x="318" y="1242"/>
                  </a:lnTo>
                  <a:cubicBezTo>
                    <a:pt x="259" y="1242"/>
                    <a:pt x="209" y="1262"/>
                    <a:pt x="149" y="1272"/>
                  </a:cubicBezTo>
                  <a:lnTo>
                    <a:pt x="1" y="1291"/>
                  </a:lnTo>
                  <a:lnTo>
                    <a:pt x="30" y="1540"/>
                  </a:lnTo>
                  <a:lnTo>
                    <a:pt x="199" y="1500"/>
                  </a:lnTo>
                  <a:cubicBezTo>
                    <a:pt x="248" y="1480"/>
                    <a:pt x="299" y="1461"/>
                    <a:pt x="348" y="1450"/>
                  </a:cubicBezTo>
                  <a:lnTo>
                    <a:pt x="676" y="1391"/>
                  </a:lnTo>
                  <a:cubicBezTo>
                    <a:pt x="884" y="1341"/>
                    <a:pt x="1102" y="1311"/>
                    <a:pt x="1321" y="1252"/>
                  </a:cubicBezTo>
                  <a:cubicBezTo>
                    <a:pt x="1539" y="1202"/>
                    <a:pt x="1748" y="1152"/>
                    <a:pt x="1967" y="1103"/>
                  </a:cubicBezTo>
                  <a:cubicBezTo>
                    <a:pt x="2185" y="1053"/>
                    <a:pt x="2403" y="1013"/>
                    <a:pt x="2612" y="944"/>
                  </a:cubicBezTo>
                  <a:lnTo>
                    <a:pt x="3257" y="775"/>
                  </a:lnTo>
                  <a:cubicBezTo>
                    <a:pt x="3366" y="755"/>
                    <a:pt x="3465" y="726"/>
                    <a:pt x="3575" y="696"/>
                  </a:cubicBezTo>
                  <a:lnTo>
                    <a:pt x="3893" y="607"/>
                  </a:lnTo>
                  <a:cubicBezTo>
                    <a:pt x="4111" y="547"/>
                    <a:pt x="4319" y="488"/>
                    <a:pt x="4528" y="428"/>
                  </a:cubicBezTo>
                  <a:cubicBezTo>
                    <a:pt x="4747" y="368"/>
                    <a:pt x="4945" y="289"/>
                    <a:pt x="5153" y="219"/>
                  </a:cubicBezTo>
                  <a:lnTo>
                    <a:pt x="50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32"/>
            <p:cNvSpPr/>
            <p:nvPr/>
          </p:nvSpPr>
          <p:spPr>
            <a:xfrm>
              <a:off x="1464775" y="1925700"/>
              <a:ext cx="123900" cy="37250"/>
            </a:xfrm>
            <a:custGeom>
              <a:avLst/>
              <a:gdLst/>
              <a:ahLst/>
              <a:cxnLst/>
              <a:rect l="l" t="t" r="r" b="b"/>
              <a:pathLst>
                <a:path w="4956" h="1490" extrusionOk="0">
                  <a:moveTo>
                    <a:pt x="4876" y="0"/>
                  </a:moveTo>
                  <a:cubicBezTo>
                    <a:pt x="4687" y="80"/>
                    <a:pt x="4498" y="179"/>
                    <a:pt x="4300" y="238"/>
                  </a:cubicBezTo>
                  <a:cubicBezTo>
                    <a:pt x="4101" y="308"/>
                    <a:pt x="3903" y="387"/>
                    <a:pt x="3704" y="457"/>
                  </a:cubicBezTo>
                  <a:lnTo>
                    <a:pt x="3406" y="566"/>
                  </a:lnTo>
                  <a:cubicBezTo>
                    <a:pt x="3307" y="596"/>
                    <a:pt x="3208" y="625"/>
                    <a:pt x="3098" y="645"/>
                  </a:cubicBezTo>
                  <a:lnTo>
                    <a:pt x="2493" y="814"/>
                  </a:lnTo>
                  <a:cubicBezTo>
                    <a:pt x="2284" y="883"/>
                    <a:pt x="2076" y="914"/>
                    <a:pt x="1867" y="953"/>
                  </a:cubicBezTo>
                  <a:lnTo>
                    <a:pt x="1242" y="1073"/>
                  </a:lnTo>
                  <a:cubicBezTo>
                    <a:pt x="1033" y="1112"/>
                    <a:pt x="825" y="1132"/>
                    <a:pt x="616" y="1161"/>
                  </a:cubicBezTo>
                  <a:lnTo>
                    <a:pt x="308" y="1192"/>
                  </a:lnTo>
                  <a:cubicBezTo>
                    <a:pt x="249" y="1201"/>
                    <a:pt x="199" y="1212"/>
                    <a:pt x="149" y="1221"/>
                  </a:cubicBezTo>
                  <a:lnTo>
                    <a:pt x="0" y="1241"/>
                  </a:lnTo>
                  <a:lnTo>
                    <a:pt x="30" y="1490"/>
                  </a:lnTo>
                  <a:lnTo>
                    <a:pt x="189" y="1450"/>
                  </a:lnTo>
                  <a:cubicBezTo>
                    <a:pt x="238" y="1430"/>
                    <a:pt x="289" y="1420"/>
                    <a:pt x="338" y="1410"/>
                  </a:cubicBezTo>
                  <a:lnTo>
                    <a:pt x="646" y="1340"/>
                  </a:lnTo>
                  <a:cubicBezTo>
                    <a:pt x="854" y="1300"/>
                    <a:pt x="1063" y="1261"/>
                    <a:pt x="1271" y="1212"/>
                  </a:cubicBezTo>
                  <a:lnTo>
                    <a:pt x="1897" y="1062"/>
                  </a:lnTo>
                  <a:cubicBezTo>
                    <a:pt x="2096" y="1013"/>
                    <a:pt x="2314" y="973"/>
                    <a:pt x="2513" y="914"/>
                  </a:cubicBezTo>
                  <a:lnTo>
                    <a:pt x="3128" y="755"/>
                  </a:lnTo>
                  <a:cubicBezTo>
                    <a:pt x="3237" y="735"/>
                    <a:pt x="3336" y="705"/>
                    <a:pt x="3446" y="675"/>
                  </a:cubicBezTo>
                  <a:lnTo>
                    <a:pt x="3744" y="586"/>
                  </a:lnTo>
                  <a:cubicBezTo>
                    <a:pt x="3952" y="536"/>
                    <a:pt x="4151" y="477"/>
                    <a:pt x="4359" y="417"/>
                  </a:cubicBezTo>
                  <a:cubicBezTo>
                    <a:pt x="4568" y="367"/>
                    <a:pt x="4757" y="288"/>
                    <a:pt x="4955" y="228"/>
                  </a:cubicBezTo>
                  <a:lnTo>
                    <a:pt x="487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32"/>
            <p:cNvSpPr/>
            <p:nvPr/>
          </p:nvSpPr>
          <p:spPr>
            <a:xfrm>
              <a:off x="1556125" y="2113600"/>
              <a:ext cx="32275" cy="13425"/>
            </a:xfrm>
            <a:custGeom>
              <a:avLst/>
              <a:gdLst/>
              <a:ahLst/>
              <a:cxnLst/>
              <a:rect l="l" t="t" r="r" b="b"/>
              <a:pathLst>
                <a:path w="1291" h="537" extrusionOk="0">
                  <a:moveTo>
                    <a:pt x="1122" y="0"/>
                  </a:moveTo>
                  <a:cubicBezTo>
                    <a:pt x="1092" y="10"/>
                    <a:pt x="1072" y="50"/>
                    <a:pt x="1033" y="70"/>
                  </a:cubicBezTo>
                  <a:cubicBezTo>
                    <a:pt x="993" y="90"/>
                    <a:pt x="944" y="119"/>
                    <a:pt x="904" y="139"/>
                  </a:cubicBezTo>
                  <a:cubicBezTo>
                    <a:pt x="805" y="169"/>
                    <a:pt x="715" y="209"/>
                    <a:pt x="606" y="238"/>
                  </a:cubicBezTo>
                  <a:cubicBezTo>
                    <a:pt x="507" y="269"/>
                    <a:pt x="408" y="288"/>
                    <a:pt x="308" y="298"/>
                  </a:cubicBezTo>
                  <a:cubicBezTo>
                    <a:pt x="295" y="301"/>
                    <a:pt x="281" y="303"/>
                    <a:pt x="266" y="303"/>
                  </a:cubicBezTo>
                  <a:cubicBezTo>
                    <a:pt x="235" y="303"/>
                    <a:pt x="202" y="298"/>
                    <a:pt x="169" y="298"/>
                  </a:cubicBezTo>
                  <a:cubicBezTo>
                    <a:pt x="119" y="298"/>
                    <a:pt x="90" y="278"/>
                    <a:pt x="50" y="269"/>
                  </a:cubicBezTo>
                  <a:lnTo>
                    <a:pt x="0" y="536"/>
                  </a:lnTo>
                  <a:cubicBezTo>
                    <a:pt x="70" y="516"/>
                    <a:pt x="130" y="507"/>
                    <a:pt x="189" y="497"/>
                  </a:cubicBezTo>
                  <a:lnTo>
                    <a:pt x="348" y="447"/>
                  </a:lnTo>
                  <a:cubicBezTo>
                    <a:pt x="447" y="408"/>
                    <a:pt x="547" y="368"/>
                    <a:pt x="646" y="338"/>
                  </a:cubicBezTo>
                  <a:cubicBezTo>
                    <a:pt x="735" y="308"/>
                    <a:pt x="834" y="288"/>
                    <a:pt x="944" y="278"/>
                  </a:cubicBezTo>
                  <a:cubicBezTo>
                    <a:pt x="993" y="269"/>
                    <a:pt x="1053" y="258"/>
                    <a:pt x="1103" y="249"/>
                  </a:cubicBezTo>
                  <a:cubicBezTo>
                    <a:pt x="1162" y="238"/>
                    <a:pt x="1231" y="229"/>
                    <a:pt x="1291" y="189"/>
                  </a:cubicBezTo>
                  <a:lnTo>
                    <a:pt x="112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32"/>
            <p:cNvSpPr/>
            <p:nvPr/>
          </p:nvSpPr>
          <p:spPr>
            <a:xfrm>
              <a:off x="1517650" y="1979050"/>
              <a:ext cx="39975" cy="51925"/>
            </a:xfrm>
            <a:custGeom>
              <a:avLst/>
              <a:gdLst/>
              <a:ahLst/>
              <a:cxnLst/>
              <a:rect l="l" t="t" r="r" b="b"/>
              <a:pathLst>
                <a:path w="1599" h="2077" extrusionOk="0">
                  <a:moveTo>
                    <a:pt x="1339" y="303"/>
                  </a:moveTo>
                  <a:cubicBezTo>
                    <a:pt x="1333" y="436"/>
                    <a:pt x="1327" y="568"/>
                    <a:pt x="1321" y="696"/>
                  </a:cubicBezTo>
                  <a:lnTo>
                    <a:pt x="1291" y="1024"/>
                  </a:lnTo>
                  <a:lnTo>
                    <a:pt x="1241" y="1351"/>
                  </a:lnTo>
                  <a:lnTo>
                    <a:pt x="1182" y="1679"/>
                  </a:lnTo>
                  <a:lnTo>
                    <a:pt x="1172" y="1798"/>
                  </a:lnTo>
                  <a:lnTo>
                    <a:pt x="1162" y="1847"/>
                  </a:lnTo>
                  <a:lnTo>
                    <a:pt x="1152" y="1867"/>
                  </a:lnTo>
                  <a:lnTo>
                    <a:pt x="1142" y="1858"/>
                  </a:lnTo>
                  <a:cubicBezTo>
                    <a:pt x="1113" y="1838"/>
                    <a:pt x="1093" y="1818"/>
                    <a:pt x="1073" y="1798"/>
                  </a:cubicBezTo>
                  <a:lnTo>
                    <a:pt x="1023" y="1748"/>
                  </a:lnTo>
                  <a:cubicBezTo>
                    <a:pt x="1013" y="1728"/>
                    <a:pt x="993" y="1699"/>
                    <a:pt x="974" y="1679"/>
                  </a:cubicBezTo>
                  <a:lnTo>
                    <a:pt x="795" y="1410"/>
                  </a:lnTo>
                  <a:cubicBezTo>
                    <a:pt x="665" y="1212"/>
                    <a:pt x="517" y="1053"/>
                    <a:pt x="387" y="865"/>
                  </a:cubicBezTo>
                  <a:lnTo>
                    <a:pt x="228" y="646"/>
                  </a:lnTo>
                  <a:cubicBezTo>
                    <a:pt x="228" y="636"/>
                    <a:pt x="209" y="626"/>
                    <a:pt x="219" y="616"/>
                  </a:cubicBezTo>
                  <a:lnTo>
                    <a:pt x="259" y="616"/>
                  </a:lnTo>
                  <a:lnTo>
                    <a:pt x="358" y="587"/>
                  </a:lnTo>
                  <a:cubicBezTo>
                    <a:pt x="566" y="547"/>
                    <a:pt x="765" y="497"/>
                    <a:pt x="963" y="428"/>
                  </a:cubicBezTo>
                  <a:cubicBezTo>
                    <a:pt x="1088" y="390"/>
                    <a:pt x="1214" y="349"/>
                    <a:pt x="1339" y="303"/>
                  </a:cubicBezTo>
                  <a:close/>
                  <a:moveTo>
                    <a:pt x="1450" y="1"/>
                  </a:moveTo>
                  <a:cubicBezTo>
                    <a:pt x="1420" y="18"/>
                    <a:pt x="1390" y="35"/>
                    <a:pt x="1359" y="51"/>
                  </a:cubicBezTo>
                  <a:lnTo>
                    <a:pt x="1359" y="51"/>
                  </a:lnTo>
                  <a:lnTo>
                    <a:pt x="1351" y="51"/>
                  </a:lnTo>
                  <a:cubicBezTo>
                    <a:pt x="1351" y="52"/>
                    <a:pt x="1351" y="54"/>
                    <a:pt x="1351" y="56"/>
                  </a:cubicBezTo>
                  <a:lnTo>
                    <a:pt x="1351" y="56"/>
                  </a:lnTo>
                  <a:cubicBezTo>
                    <a:pt x="1209" y="130"/>
                    <a:pt x="1056" y="195"/>
                    <a:pt x="904" y="259"/>
                  </a:cubicBezTo>
                  <a:cubicBezTo>
                    <a:pt x="715" y="329"/>
                    <a:pt x="526" y="408"/>
                    <a:pt x="328" y="457"/>
                  </a:cubicBezTo>
                  <a:lnTo>
                    <a:pt x="129" y="507"/>
                  </a:lnTo>
                  <a:lnTo>
                    <a:pt x="20" y="537"/>
                  </a:lnTo>
                  <a:lnTo>
                    <a:pt x="0" y="537"/>
                  </a:lnTo>
                  <a:cubicBezTo>
                    <a:pt x="0" y="547"/>
                    <a:pt x="10" y="547"/>
                    <a:pt x="10" y="557"/>
                  </a:cubicBezTo>
                  <a:lnTo>
                    <a:pt x="30" y="576"/>
                  </a:lnTo>
                  <a:lnTo>
                    <a:pt x="70" y="626"/>
                  </a:lnTo>
                  <a:lnTo>
                    <a:pt x="308" y="934"/>
                  </a:lnTo>
                  <a:cubicBezTo>
                    <a:pt x="437" y="1113"/>
                    <a:pt x="586" y="1282"/>
                    <a:pt x="705" y="1460"/>
                  </a:cubicBezTo>
                  <a:cubicBezTo>
                    <a:pt x="765" y="1560"/>
                    <a:pt x="824" y="1649"/>
                    <a:pt x="894" y="1748"/>
                  </a:cubicBezTo>
                  <a:cubicBezTo>
                    <a:pt x="914" y="1768"/>
                    <a:pt x="923" y="1788"/>
                    <a:pt x="943" y="1818"/>
                  </a:cubicBezTo>
                  <a:lnTo>
                    <a:pt x="1003" y="1887"/>
                  </a:lnTo>
                  <a:cubicBezTo>
                    <a:pt x="1062" y="1937"/>
                    <a:pt x="1113" y="1997"/>
                    <a:pt x="1172" y="2046"/>
                  </a:cubicBezTo>
                  <a:lnTo>
                    <a:pt x="1221" y="2076"/>
                  </a:lnTo>
                  <a:cubicBezTo>
                    <a:pt x="1232" y="2066"/>
                    <a:pt x="1232" y="2036"/>
                    <a:pt x="1232" y="2026"/>
                  </a:cubicBezTo>
                  <a:lnTo>
                    <a:pt x="1261" y="1907"/>
                  </a:lnTo>
                  <a:lnTo>
                    <a:pt x="1311" y="1708"/>
                  </a:lnTo>
                  <a:lnTo>
                    <a:pt x="1380" y="1381"/>
                  </a:lnTo>
                  <a:lnTo>
                    <a:pt x="1450" y="1053"/>
                  </a:lnTo>
                  <a:lnTo>
                    <a:pt x="1499" y="726"/>
                  </a:lnTo>
                  <a:cubicBezTo>
                    <a:pt x="1539" y="517"/>
                    <a:pt x="1569" y="298"/>
                    <a:pt x="1599" y="80"/>
                  </a:cubicBezTo>
                  <a:lnTo>
                    <a:pt x="1483" y="66"/>
                  </a:lnTo>
                  <a:lnTo>
                    <a:pt x="1483" y="66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32"/>
            <p:cNvSpPr/>
            <p:nvPr/>
          </p:nvSpPr>
          <p:spPr>
            <a:xfrm>
              <a:off x="1418100" y="2041600"/>
              <a:ext cx="59100" cy="102050"/>
            </a:xfrm>
            <a:custGeom>
              <a:avLst/>
              <a:gdLst/>
              <a:ahLst/>
              <a:cxnLst/>
              <a:rect l="l" t="t" r="r" b="b"/>
              <a:pathLst>
                <a:path w="2364" h="4082" extrusionOk="0">
                  <a:moveTo>
                    <a:pt x="2334" y="1"/>
                  </a:moveTo>
                  <a:cubicBezTo>
                    <a:pt x="1907" y="80"/>
                    <a:pt x="1480" y="150"/>
                    <a:pt x="1053" y="229"/>
                  </a:cubicBezTo>
                  <a:lnTo>
                    <a:pt x="934" y="249"/>
                  </a:lnTo>
                  <a:cubicBezTo>
                    <a:pt x="914" y="249"/>
                    <a:pt x="894" y="249"/>
                    <a:pt x="885" y="259"/>
                  </a:cubicBezTo>
                  <a:lnTo>
                    <a:pt x="874" y="318"/>
                  </a:lnTo>
                  <a:lnTo>
                    <a:pt x="865" y="517"/>
                  </a:lnTo>
                  <a:lnTo>
                    <a:pt x="845" y="845"/>
                  </a:lnTo>
                  <a:lnTo>
                    <a:pt x="825" y="1163"/>
                  </a:lnTo>
                  <a:cubicBezTo>
                    <a:pt x="815" y="1272"/>
                    <a:pt x="785" y="1381"/>
                    <a:pt x="765" y="1490"/>
                  </a:cubicBezTo>
                  <a:lnTo>
                    <a:pt x="646" y="2136"/>
                  </a:lnTo>
                  <a:cubicBezTo>
                    <a:pt x="587" y="2344"/>
                    <a:pt x="527" y="2562"/>
                    <a:pt x="457" y="2771"/>
                  </a:cubicBezTo>
                  <a:cubicBezTo>
                    <a:pt x="338" y="3188"/>
                    <a:pt x="170" y="3605"/>
                    <a:pt x="0" y="4012"/>
                  </a:cubicBezTo>
                  <a:lnTo>
                    <a:pt x="269" y="4082"/>
                  </a:lnTo>
                  <a:cubicBezTo>
                    <a:pt x="378" y="3655"/>
                    <a:pt x="507" y="3228"/>
                    <a:pt x="607" y="2801"/>
                  </a:cubicBezTo>
                  <a:cubicBezTo>
                    <a:pt x="656" y="2582"/>
                    <a:pt x="706" y="2374"/>
                    <a:pt x="755" y="2156"/>
                  </a:cubicBezTo>
                  <a:lnTo>
                    <a:pt x="874" y="1510"/>
                  </a:lnTo>
                  <a:cubicBezTo>
                    <a:pt x="894" y="1401"/>
                    <a:pt x="914" y="1291"/>
                    <a:pt x="924" y="1183"/>
                  </a:cubicBezTo>
                  <a:lnTo>
                    <a:pt x="954" y="855"/>
                  </a:lnTo>
                  <a:lnTo>
                    <a:pt x="984" y="527"/>
                  </a:lnTo>
                  <a:lnTo>
                    <a:pt x="1004" y="388"/>
                  </a:lnTo>
                  <a:lnTo>
                    <a:pt x="1004" y="368"/>
                  </a:lnTo>
                  <a:lnTo>
                    <a:pt x="1063" y="368"/>
                  </a:lnTo>
                  <a:cubicBezTo>
                    <a:pt x="1500" y="318"/>
                    <a:pt x="1937" y="279"/>
                    <a:pt x="2364" y="229"/>
                  </a:cubicBezTo>
                  <a:lnTo>
                    <a:pt x="233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32"/>
            <p:cNvSpPr/>
            <p:nvPr/>
          </p:nvSpPr>
          <p:spPr>
            <a:xfrm>
              <a:off x="1331225" y="2045325"/>
              <a:ext cx="64075" cy="99325"/>
            </a:xfrm>
            <a:custGeom>
              <a:avLst/>
              <a:gdLst/>
              <a:ahLst/>
              <a:cxnLst/>
              <a:rect l="l" t="t" r="r" b="b"/>
              <a:pathLst>
                <a:path w="2563" h="3973" extrusionOk="0">
                  <a:moveTo>
                    <a:pt x="20" y="1"/>
                  </a:moveTo>
                  <a:lnTo>
                    <a:pt x="0" y="229"/>
                  </a:lnTo>
                  <a:cubicBezTo>
                    <a:pt x="219" y="249"/>
                    <a:pt x="428" y="269"/>
                    <a:pt x="646" y="279"/>
                  </a:cubicBezTo>
                  <a:cubicBezTo>
                    <a:pt x="865" y="289"/>
                    <a:pt x="1083" y="289"/>
                    <a:pt x="1301" y="299"/>
                  </a:cubicBezTo>
                  <a:lnTo>
                    <a:pt x="1371" y="299"/>
                  </a:lnTo>
                  <a:lnTo>
                    <a:pt x="1371" y="319"/>
                  </a:lnTo>
                  <a:lnTo>
                    <a:pt x="1390" y="447"/>
                  </a:lnTo>
                  <a:lnTo>
                    <a:pt x="1440" y="775"/>
                  </a:lnTo>
                  <a:lnTo>
                    <a:pt x="1490" y="1103"/>
                  </a:lnTo>
                  <a:cubicBezTo>
                    <a:pt x="1500" y="1212"/>
                    <a:pt x="1540" y="1321"/>
                    <a:pt x="1560" y="1431"/>
                  </a:cubicBezTo>
                  <a:lnTo>
                    <a:pt x="1708" y="2076"/>
                  </a:lnTo>
                  <a:cubicBezTo>
                    <a:pt x="1768" y="2294"/>
                    <a:pt x="1838" y="2503"/>
                    <a:pt x="1897" y="2722"/>
                  </a:cubicBezTo>
                  <a:cubicBezTo>
                    <a:pt x="2016" y="3139"/>
                    <a:pt x="2165" y="3556"/>
                    <a:pt x="2294" y="3973"/>
                  </a:cubicBezTo>
                  <a:lnTo>
                    <a:pt x="2562" y="3883"/>
                  </a:lnTo>
                  <a:cubicBezTo>
                    <a:pt x="2374" y="3486"/>
                    <a:pt x="2185" y="3089"/>
                    <a:pt x="2036" y="2672"/>
                  </a:cubicBezTo>
                  <a:cubicBezTo>
                    <a:pt x="1966" y="2473"/>
                    <a:pt x="1887" y="2265"/>
                    <a:pt x="1827" y="2056"/>
                  </a:cubicBezTo>
                  <a:lnTo>
                    <a:pt x="1659" y="1411"/>
                  </a:lnTo>
                  <a:cubicBezTo>
                    <a:pt x="1639" y="1301"/>
                    <a:pt x="1609" y="1202"/>
                    <a:pt x="1589" y="1093"/>
                  </a:cubicBezTo>
                  <a:lnTo>
                    <a:pt x="1549" y="765"/>
                  </a:lnTo>
                  <a:lnTo>
                    <a:pt x="1510" y="438"/>
                  </a:lnTo>
                  <a:lnTo>
                    <a:pt x="1490" y="249"/>
                  </a:lnTo>
                  <a:lnTo>
                    <a:pt x="1490" y="180"/>
                  </a:lnTo>
                  <a:cubicBezTo>
                    <a:pt x="1485" y="175"/>
                    <a:pt x="1475" y="175"/>
                    <a:pt x="1464" y="175"/>
                  </a:cubicBezTo>
                  <a:cubicBezTo>
                    <a:pt x="1453" y="175"/>
                    <a:pt x="1440" y="175"/>
                    <a:pt x="1430" y="169"/>
                  </a:cubicBezTo>
                  <a:lnTo>
                    <a:pt x="1311" y="160"/>
                  </a:lnTo>
                  <a:cubicBezTo>
                    <a:pt x="1093" y="140"/>
                    <a:pt x="874" y="120"/>
                    <a:pt x="656" y="90"/>
                  </a:cubicBezTo>
                  <a:cubicBezTo>
                    <a:pt x="448" y="70"/>
                    <a:pt x="229" y="30"/>
                    <a:pt x="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32"/>
            <p:cNvSpPr/>
            <p:nvPr/>
          </p:nvSpPr>
          <p:spPr>
            <a:xfrm>
              <a:off x="1336450" y="1979800"/>
              <a:ext cx="132325" cy="9700"/>
            </a:xfrm>
            <a:custGeom>
              <a:avLst/>
              <a:gdLst/>
              <a:ahLst/>
              <a:cxnLst/>
              <a:rect l="l" t="t" r="r" b="b"/>
              <a:pathLst>
                <a:path w="5293" h="388" extrusionOk="0">
                  <a:moveTo>
                    <a:pt x="5263" y="1"/>
                  </a:moveTo>
                  <a:cubicBezTo>
                    <a:pt x="4835" y="60"/>
                    <a:pt x="4398" y="129"/>
                    <a:pt x="3962" y="189"/>
                  </a:cubicBezTo>
                  <a:cubicBezTo>
                    <a:pt x="3743" y="199"/>
                    <a:pt x="3525" y="219"/>
                    <a:pt x="3306" y="239"/>
                  </a:cubicBezTo>
                  <a:cubicBezTo>
                    <a:pt x="3119" y="247"/>
                    <a:pt x="2925" y="271"/>
                    <a:pt x="2736" y="271"/>
                  </a:cubicBezTo>
                  <a:cubicBezTo>
                    <a:pt x="2704" y="271"/>
                    <a:pt x="2673" y="270"/>
                    <a:pt x="2641" y="268"/>
                  </a:cubicBezTo>
                  <a:lnTo>
                    <a:pt x="1648" y="268"/>
                  </a:lnTo>
                  <a:lnTo>
                    <a:pt x="1320" y="239"/>
                  </a:lnTo>
                  <a:cubicBezTo>
                    <a:pt x="1102" y="229"/>
                    <a:pt x="884" y="209"/>
                    <a:pt x="665" y="189"/>
                  </a:cubicBezTo>
                  <a:cubicBezTo>
                    <a:pt x="665" y="189"/>
                    <a:pt x="586" y="189"/>
                    <a:pt x="506" y="179"/>
                  </a:cubicBezTo>
                  <a:lnTo>
                    <a:pt x="347" y="160"/>
                  </a:lnTo>
                  <a:cubicBezTo>
                    <a:pt x="288" y="149"/>
                    <a:pt x="228" y="140"/>
                    <a:pt x="179" y="140"/>
                  </a:cubicBezTo>
                  <a:lnTo>
                    <a:pt x="20" y="129"/>
                  </a:lnTo>
                  <a:lnTo>
                    <a:pt x="0" y="378"/>
                  </a:lnTo>
                  <a:lnTo>
                    <a:pt x="179" y="368"/>
                  </a:lnTo>
                  <a:lnTo>
                    <a:pt x="327" y="368"/>
                  </a:lnTo>
                  <a:cubicBezTo>
                    <a:pt x="327" y="368"/>
                    <a:pt x="417" y="378"/>
                    <a:pt x="497" y="378"/>
                  </a:cubicBezTo>
                  <a:lnTo>
                    <a:pt x="1320" y="378"/>
                  </a:lnTo>
                  <a:lnTo>
                    <a:pt x="1648" y="388"/>
                  </a:lnTo>
                  <a:cubicBezTo>
                    <a:pt x="1757" y="388"/>
                    <a:pt x="1867" y="388"/>
                    <a:pt x="1986" y="378"/>
                  </a:cubicBezTo>
                  <a:lnTo>
                    <a:pt x="2651" y="368"/>
                  </a:lnTo>
                  <a:cubicBezTo>
                    <a:pt x="2694" y="370"/>
                    <a:pt x="2737" y="371"/>
                    <a:pt x="2780" y="371"/>
                  </a:cubicBezTo>
                  <a:cubicBezTo>
                    <a:pt x="2955" y="371"/>
                    <a:pt x="3131" y="356"/>
                    <a:pt x="3306" y="348"/>
                  </a:cubicBezTo>
                  <a:cubicBezTo>
                    <a:pt x="3535" y="338"/>
                    <a:pt x="3753" y="328"/>
                    <a:pt x="3972" y="328"/>
                  </a:cubicBezTo>
                  <a:cubicBezTo>
                    <a:pt x="4418" y="299"/>
                    <a:pt x="4855" y="259"/>
                    <a:pt x="5292" y="239"/>
                  </a:cubicBezTo>
                  <a:lnTo>
                    <a:pt x="526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32"/>
            <p:cNvSpPr/>
            <p:nvPr/>
          </p:nvSpPr>
          <p:spPr>
            <a:xfrm>
              <a:off x="1338425" y="1956975"/>
              <a:ext cx="127125" cy="9450"/>
            </a:xfrm>
            <a:custGeom>
              <a:avLst/>
              <a:gdLst/>
              <a:ahLst/>
              <a:cxnLst/>
              <a:rect l="l" t="t" r="r" b="b"/>
              <a:pathLst>
                <a:path w="5085" h="378" extrusionOk="0">
                  <a:moveTo>
                    <a:pt x="5054" y="0"/>
                  </a:moveTo>
                  <a:cubicBezTo>
                    <a:pt x="4637" y="60"/>
                    <a:pt x="4230" y="129"/>
                    <a:pt x="3803" y="179"/>
                  </a:cubicBezTo>
                  <a:cubicBezTo>
                    <a:pt x="3595" y="199"/>
                    <a:pt x="3386" y="219"/>
                    <a:pt x="3178" y="228"/>
                  </a:cubicBezTo>
                  <a:cubicBezTo>
                    <a:pt x="2998" y="245"/>
                    <a:pt x="2825" y="261"/>
                    <a:pt x="2654" y="261"/>
                  </a:cubicBezTo>
                  <a:cubicBezTo>
                    <a:pt x="2617" y="261"/>
                    <a:pt x="2580" y="260"/>
                    <a:pt x="2543" y="258"/>
                  </a:cubicBezTo>
                  <a:lnTo>
                    <a:pt x="1907" y="258"/>
                  </a:lnTo>
                  <a:cubicBezTo>
                    <a:pt x="1834" y="258"/>
                    <a:pt x="1761" y="263"/>
                    <a:pt x="1691" y="263"/>
                  </a:cubicBezTo>
                  <a:cubicBezTo>
                    <a:pt x="1657" y="263"/>
                    <a:pt x="1622" y="262"/>
                    <a:pt x="1589" y="258"/>
                  </a:cubicBezTo>
                  <a:lnTo>
                    <a:pt x="1272" y="239"/>
                  </a:lnTo>
                  <a:cubicBezTo>
                    <a:pt x="1063" y="219"/>
                    <a:pt x="855" y="199"/>
                    <a:pt x="646" y="188"/>
                  </a:cubicBezTo>
                  <a:lnTo>
                    <a:pt x="487" y="169"/>
                  </a:lnTo>
                  <a:lnTo>
                    <a:pt x="328" y="149"/>
                  </a:lnTo>
                  <a:cubicBezTo>
                    <a:pt x="279" y="139"/>
                    <a:pt x="229" y="139"/>
                    <a:pt x="169" y="139"/>
                  </a:cubicBezTo>
                  <a:lnTo>
                    <a:pt x="21" y="119"/>
                  </a:lnTo>
                  <a:lnTo>
                    <a:pt x="1" y="367"/>
                  </a:lnTo>
                  <a:lnTo>
                    <a:pt x="318" y="367"/>
                  </a:lnTo>
                  <a:cubicBezTo>
                    <a:pt x="318" y="367"/>
                    <a:pt x="398" y="367"/>
                    <a:pt x="477" y="378"/>
                  </a:cubicBezTo>
                  <a:cubicBezTo>
                    <a:pt x="557" y="378"/>
                    <a:pt x="636" y="367"/>
                    <a:pt x="636" y="367"/>
                  </a:cubicBezTo>
                  <a:cubicBezTo>
                    <a:pt x="844" y="378"/>
                    <a:pt x="1053" y="378"/>
                    <a:pt x="1272" y="378"/>
                  </a:cubicBezTo>
                  <a:lnTo>
                    <a:pt x="1907" y="378"/>
                  </a:lnTo>
                  <a:lnTo>
                    <a:pt x="2543" y="367"/>
                  </a:lnTo>
                  <a:cubicBezTo>
                    <a:pt x="2751" y="367"/>
                    <a:pt x="2969" y="347"/>
                    <a:pt x="3178" y="338"/>
                  </a:cubicBezTo>
                  <a:cubicBezTo>
                    <a:pt x="3396" y="338"/>
                    <a:pt x="3605" y="327"/>
                    <a:pt x="3823" y="318"/>
                  </a:cubicBezTo>
                  <a:cubicBezTo>
                    <a:pt x="4240" y="298"/>
                    <a:pt x="4667" y="258"/>
                    <a:pt x="5084" y="239"/>
                  </a:cubicBezTo>
                  <a:lnTo>
                    <a:pt x="505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32"/>
            <p:cNvSpPr/>
            <p:nvPr/>
          </p:nvSpPr>
          <p:spPr>
            <a:xfrm>
              <a:off x="1390550" y="2139675"/>
              <a:ext cx="33300" cy="6700"/>
            </a:xfrm>
            <a:custGeom>
              <a:avLst/>
              <a:gdLst/>
              <a:ahLst/>
              <a:cxnLst/>
              <a:rect l="l" t="t" r="r" b="b"/>
              <a:pathLst>
                <a:path w="1332" h="268" extrusionOk="0">
                  <a:moveTo>
                    <a:pt x="1212" y="0"/>
                  </a:moveTo>
                  <a:cubicBezTo>
                    <a:pt x="1172" y="0"/>
                    <a:pt x="1153" y="29"/>
                    <a:pt x="1113" y="49"/>
                  </a:cubicBezTo>
                  <a:lnTo>
                    <a:pt x="963" y="79"/>
                  </a:lnTo>
                  <a:cubicBezTo>
                    <a:pt x="864" y="99"/>
                    <a:pt x="765" y="99"/>
                    <a:pt x="656" y="109"/>
                  </a:cubicBezTo>
                  <a:cubicBezTo>
                    <a:pt x="557" y="109"/>
                    <a:pt x="458" y="109"/>
                    <a:pt x="358" y="99"/>
                  </a:cubicBezTo>
                  <a:cubicBezTo>
                    <a:pt x="308" y="89"/>
                    <a:pt x="259" y="79"/>
                    <a:pt x="219" y="69"/>
                  </a:cubicBezTo>
                  <a:cubicBezTo>
                    <a:pt x="169" y="49"/>
                    <a:pt x="140" y="29"/>
                    <a:pt x="110" y="10"/>
                  </a:cubicBezTo>
                  <a:lnTo>
                    <a:pt x="1" y="258"/>
                  </a:lnTo>
                  <a:cubicBezTo>
                    <a:pt x="70" y="258"/>
                    <a:pt x="129" y="268"/>
                    <a:pt x="189" y="268"/>
                  </a:cubicBezTo>
                  <a:lnTo>
                    <a:pt x="358" y="248"/>
                  </a:lnTo>
                  <a:cubicBezTo>
                    <a:pt x="458" y="238"/>
                    <a:pt x="566" y="218"/>
                    <a:pt x="666" y="218"/>
                  </a:cubicBezTo>
                  <a:cubicBezTo>
                    <a:pt x="695" y="215"/>
                    <a:pt x="725" y="214"/>
                    <a:pt x="756" y="214"/>
                  </a:cubicBezTo>
                  <a:cubicBezTo>
                    <a:pt x="829" y="214"/>
                    <a:pt x="904" y="221"/>
                    <a:pt x="974" y="228"/>
                  </a:cubicBezTo>
                  <a:cubicBezTo>
                    <a:pt x="1023" y="228"/>
                    <a:pt x="1083" y="238"/>
                    <a:pt x="1142" y="238"/>
                  </a:cubicBezTo>
                  <a:cubicBezTo>
                    <a:pt x="1192" y="238"/>
                    <a:pt x="1272" y="238"/>
                    <a:pt x="1331" y="218"/>
                  </a:cubicBezTo>
                  <a:lnTo>
                    <a:pt x="12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32"/>
            <p:cNvSpPr/>
            <p:nvPr/>
          </p:nvSpPr>
          <p:spPr>
            <a:xfrm>
              <a:off x="1382625" y="2001650"/>
              <a:ext cx="41450" cy="49400"/>
            </a:xfrm>
            <a:custGeom>
              <a:avLst/>
              <a:gdLst/>
              <a:ahLst/>
              <a:cxnLst/>
              <a:rect l="l" t="t" r="r" b="b"/>
              <a:pathLst>
                <a:path w="1658" h="1976" extrusionOk="0">
                  <a:moveTo>
                    <a:pt x="1361" y="270"/>
                  </a:moveTo>
                  <a:lnTo>
                    <a:pt x="1251" y="656"/>
                  </a:lnTo>
                  <a:lnTo>
                    <a:pt x="1152" y="963"/>
                  </a:lnTo>
                  <a:lnTo>
                    <a:pt x="1033" y="1271"/>
                  </a:lnTo>
                  <a:lnTo>
                    <a:pt x="903" y="1579"/>
                  </a:lnTo>
                  <a:lnTo>
                    <a:pt x="863" y="1688"/>
                  </a:lnTo>
                  <a:lnTo>
                    <a:pt x="844" y="1728"/>
                  </a:lnTo>
                  <a:lnTo>
                    <a:pt x="834" y="1748"/>
                  </a:lnTo>
                  <a:lnTo>
                    <a:pt x="814" y="1738"/>
                  </a:lnTo>
                  <a:cubicBezTo>
                    <a:pt x="794" y="1708"/>
                    <a:pt x="784" y="1688"/>
                    <a:pt x="764" y="1658"/>
                  </a:cubicBezTo>
                  <a:lnTo>
                    <a:pt x="735" y="1599"/>
                  </a:lnTo>
                  <a:cubicBezTo>
                    <a:pt x="724" y="1579"/>
                    <a:pt x="715" y="1549"/>
                    <a:pt x="705" y="1530"/>
                  </a:cubicBezTo>
                  <a:cubicBezTo>
                    <a:pt x="655" y="1430"/>
                    <a:pt x="616" y="1321"/>
                    <a:pt x="576" y="1212"/>
                  </a:cubicBezTo>
                  <a:cubicBezTo>
                    <a:pt x="496" y="1003"/>
                    <a:pt x="397" y="815"/>
                    <a:pt x="307" y="606"/>
                  </a:cubicBezTo>
                  <a:lnTo>
                    <a:pt x="199" y="358"/>
                  </a:lnTo>
                  <a:cubicBezTo>
                    <a:pt x="199" y="348"/>
                    <a:pt x="179" y="328"/>
                    <a:pt x="188" y="328"/>
                  </a:cubicBezTo>
                  <a:lnTo>
                    <a:pt x="338" y="328"/>
                  </a:lnTo>
                  <a:cubicBezTo>
                    <a:pt x="546" y="328"/>
                    <a:pt x="755" y="328"/>
                    <a:pt x="963" y="318"/>
                  </a:cubicBezTo>
                  <a:cubicBezTo>
                    <a:pt x="1096" y="312"/>
                    <a:pt x="1228" y="293"/>
                    <a:pt x="1361" y="270"/>
                  </a:cubicBezTo>
                  <a:close/>
                  <a:moveTo>
                    <a:pt x="1539" y="0"/>
                  </a:moveTo>
                  <a:cubicBezTo>
                    <a:pt x="1340" y="50"/>
                    <a:pt x="1152" y="109"/>
                    <a:pt x="943" y="129"/>
                  </a:cubicBezTo>
                  <a:cubicBezTo>
                    <a:pt x="744" y="159"/>
                    <a:pt x="546" y="169"/>
                    <a:pt x="338" y="189"/>
                  </a:cubicBezTo>
                  <a:lnTo>
                    <a:pt x="129" y="199"/>
                  </a:lnTo>
                  <a:lnTo>
                    <a:pt x="20" y="209"/>
                  </a:lnTo>
                  <a:lnTo>
                    <a:pt x="0" y="209"/>
                  </a:lnTo>
                  <a:lnTo>
                    <a:pt x="10" y="219"/>
                  </a:lnTo>
                  <a:lnTo>
                    <a:pt x="20" y="248"/>
                  </a:lnTo>
                  <a:lnTo>
                    <a:pt x="49" y="308"/>
                  </a:lnTo>
                  <a:lnTo>
                    <a:pt x="208" y="656"/>
                  </a:lnTo>
                  <a:cubicBezTo>
                    <a:pt x="298" y="854"/>
                    <a:pt x="407" y="1053"/>
                    <a:pt x="486" y="1252"/>
                  </a:cubicBezTo>
                  <a:cubicBezTo>
                    <a:pt x="526" y="1360"/>
                    <a:pt x="556" y="1460"/>
                    <a:pt x="605" y="1569"/>
                  </a:cubicBezTo>
                  <a:cubicBezTo>
                    <a:pt x="616" y="1589"/>
                    <a:pt x="625" y="1619"/>
                    <a:pt x="635" y="1649"/>
                  </a:cubicBezTo>
                  <a:lnTo>
                    <a:pt x="685" y="1738"/>
                  </a:lnTo>
                  <a:cubicBezTo>
                    <a:pt x="724" y="1797"/>
                    <a:pt x="764" y="1867"/>
                    <a:pt x="814" y="1927"/>
                  </a:cubicBezTo>
                  <a:lnTo>
                    <a:pt x="854" y="1976"/>
                  </a:lnTo>
                  <a:cubicBezTo>
                    <a:pt x="863" y="1956"/>
                    <a:pt x="874" y="1936"/>
                    <a:pt x="874" y="1927"/>
                  </a:cubicBezTo>
                  <a:lnTo>
                    <a:pt x="933" y="1817"/>
                  </a:lnTo>
                  <a:lnTo>
                    <a:pt x="1022" y="1629"/>
                  </a:lnTo>
                  <a:lnTo>
                    <a:pt x="1161" y="1331"/>
                  </a:lnTo>
                  <a:lnTo>
                    <a:pt x="1300" y="1033"/>
                  </a:lnTo>
                  <a:lnTo>
                    <a:pt x="1419" y="725"/>
                  </a:lnTo>
                  <a:cubicBezTo>
                    <a:pt x="1499" y="517"/>
                    <a:pt x="1578" y="308"/>
                    <a:pt x="1658" y="109"/>
                  </a:cubicBezTo>
                  <a:lnTo>
                    <a:pt x="1555" y="73"/>
                  </a:lnTo>
                  <a:lnTo>
                    <a:pt x="1555" y="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32"/>
            <p:cNvSpPr/>
            <p:nvPr/>
          </p:nvSpPr>
          <p:spPr>
            <a:xfrm>
              <a:off x="1252275" y="2043475"/>
              <a:ext cx="79475" cy="90000"/>
            </a:xfrm>
            <a:custGeom>
              <a:avLst/>
              <a:gdLst/>
              <a:ahLst/>
              <a:cxnLst/>
              <a:rect l="l" t="t" r="r" b="b"/>
              <a:pathLst>
                <a:path w="3179" h="3600" extrusionOk="0">
                  <a:moveTo>
                    <a:pt x="1714" y="1"/>
                  </a:moveTo>
                  <a:cubicBezTo>
                    <a:pt x="1708" y="1"/>
                    <a:pt x="1702" y="2"/>
                    <a:pt x="1699" y="5"/>
                  </a:cubicBezTo>
                  <a:lnTo>
                    <a:pt x="1679" y="65"/>
                  </a:lnTo>
                  <a:lnTo>
                    <a:pt x="1629" y="254"/>
                  </a:lnTo>
                  <a:lnTo>
                    <a:pt x="1530" y="561"/>
                  </a:lnTo>
                  <a:lnTo>
                    <a:pt x="1441" y="879"/>
                  </a:lnTo>
                  <a:cubicBezTo>
                    <a:pt x="1411" y="988"/>
                    <a:pt x="1362" y="1088"/>
                    <a:pt x="1312" y="1187"/>
                  </a:cubicBezTo>
                  <a:lnTo>
                    <a:pt x="1044" y="1792"/>
                  </a:lnTo>
                  <a:cubicBezTo>
                    <a:pt x="945" y="1981"/>
                    <a:pt x="835" y="2180"/>
                    <a:pt x="726" y="2368"/>
                  </a:cubicBezTo>
                  <a:cubicBezTo>
                    <a:pt x="517" y="2746"/>
                    <a:pt x="259" y="3113"/>
                    <a:pt x="1" y="3471"/>
                  </a:cubicBezTo>
                  <a:lnTo>
                    <a:pt x="249" y="3599"/>
                  </a:lnTo>
                  <a:cubicBezTo>
                    <a:pt x="458" y="3213"/>
                    <a:pt x="676" y="2835"/>
                    <a:pt x="865" y="2428"/>
                  </a:cubicBezTo>
                  <a:cubicBezTo>
                    <a:pt x="964" y="2229"/>
                    <a:pt x="1053" y="2031"/>
                    <a:pt x="1153" y="1832"/>
                  </a:cubicBezTo>
                  <a:lnTo>
                    <a:pt x="1411" y="1216"/>
                  </a:lnTo>
                  <a:cubicBezTo>
                    <a:pt x="1451" y="1117"/>
                    <a:pt x="1510" y="1018"/>
                    <a:pt x="1540" y="909"/>
                  </a:cubicBezTo>
                  <a:lnTo>
                    <a:pt x="1640" y="601"/>
                  </a:lnTo>
                  <a:lnTo>
                    <a:pt x="1748" y="283"/>
                  </a:lnTo>
                  <a:lnTo>
                    <a:pt x="1788" y="154"/>
                  </a:lnTo>
                  <a:lnTo>
                    <a:pt x="1798" y="144"/>
                  </a:lnTo>
                  <a:cubicBezTo>
                    <a:pt x="1798" y="141"/>
                    <a:pt x="1799" y="140"/>
                    <a:pt x="1801" y="140"/>
                  </a:cubicBezTo>
                  <a:cubicBezTo>
                    <a:pt x="1804" y="140"/>
                    <a:pt x="1808" y="144"/>
                    <a:pt x="1808" y="144"/>
                  </a:cubicBezTo>
                  <a:lnTo>
                    <a:pt x="1858" y="144"/>
                  </a:lnTo>
                  <a:cubicBezTo>
                    <a:pt x="2076" y="184"/>
                    <a:pt x="2295" y="214"/>
                    <a:pt x="2503" y="243"/>
                  </a:cubicBezTo>
                  <a:lnTo>
                    <a:pt x="3158" y="303"/>
                  </a:lnTo>
                  <a:lnTo>
                    <a:pt x="3178" y="75"/>
                  </a:lnTo>
                  <a:cubicBezTo>
                    <a:pt x="2960" y="65"/>
                    <a:pt x="2741" y="65"/>
                    <a:pt x="2523" y="55"/>
                  </a:cubicBezTo>
                  <a:cubicBezTo>
                    <a:pt x="2315" y="45"/>
                    <a:pt x="2096" y="25"/>
                    <a:pt x="1878" y="15"/>
                  </a:cubicBezTo>
                  <a:lnTo>
                    <a:pt x="1759" y="5"/>
                  </a:lnTo>
                  <a:cubicBezTo>
                    <a:pt x="1745" y="5"/>
                    <a:pt x="1728" y="1"/>
                    <a:pt x="171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32"/>
            <p:cNvSpPr/>
            <p:nvPr/>
          </p:nvSpPr>
          <p:spPr>
            <a:xfrm>
              <a:off x="1187750" y="2016775"/>
              <a:ext cx="42225" cy="109500"/>
            </a:xfrm>
            <a:custGeom>
              <a:avLst/>
              <a:gdLst/>
              <a:ahLst/>
              <a:cxnLst/>
              <a:rect l="l" t="t" r="r" b="b"/>
              <a:pathLst>
                <a:path w="1689" h="4380" extrusionOk="0">
                  <a:moveTo>
                    <a:pt x="80" y="1"/>
                  </a:moveTo>
                  <a:lnTo>
                    <a:pt x="0" y="230"/>
                  </a:lnTo>
                  <a:cubicBezTo>
                    <a:pt x="417" y="349"/>
                    <a:pt x="845" y="468"/>
                    <a:pt x="1262" y="587"/>
                  </a:cubicBezTo>
                  <a:lnTo>
                    <a:pt x="1311" y="596"/>
                  </a:lnTo>
                  <a:lnTo>
                    <a:pt x="1321" y="596"/>
                  </a:lnTo>
                  <a:lnTo>
                    <a:pt x="1321" y="616"/>
                  </a:lnTo>
                  <a:lnTo>
                    <a:pt x="1311" y="755"/>
                  </a:lnTo>
                  <a:lnTo>
                    <a:pt x="1291" y="1083"/>
                  </a:lnTo>
                  <a:lnTo>
                    <a:pt x="1262" y="1411"/>
                  </a:lnTo>
                  <a:cubicBezTo>
                    <a:pt x="1251" y="1520"/>
                    <a:pt x="1262" y="1629"/>
                    <a:pt x="1262" y="1739"/>
                  </a:cubicBezTo>
                  <a:lnTo>
                    <a:pt x="1262" y="2404"/>
                  </a:lnTo>
                  <a:cubicBezTo>
                    <a:pt x="1271" y="2622"/>
                    <a:pt x="1291" y="2840"/>
                    <a:pt x="1301" y="3059"/>
                  </a:cubicBezTo>
                  <a:cubicBezTo>
                    <a:pt x="1321" y="3506"/>
                    <a:pt x="1381" y="3943"/>
                    <a:pt x="1410" y="4380"/>
                  </a:cubicBezTo>
                  <a:lnTo>
                    <a:pt x="1688" y="4360"/>
                  </a:lnTo>
                  <a:cubicBezTo>
                    <a:pt x="1599" y="3933"/>
                    <a:pt x="1500" y="3496"/>
                    <a:pt x="1450" y="3059"/>
                  </a:cubicBezTo>
                  <a:cubicBezTo>
                    <a:pt x="1421" y="2840"/>
                    <a:pt x="1401" y="2622"/>
                    <a:pt x="1381" y="2404"/>
                  </a:cubicBezTo>
                  <a:lnTo>
                    <a:pt x="1361" y="1739"/>
                  </a:lnTo>
                  <a:cubicBezTo>
                    <a:pt x="1361" y="1629"/>
                    <a:pt x="1361" y="1520"/>
                    <a:pt x="1371" y="1411"/>
                  </a:cubicBezTo>
                  <a:lnTo>
                    <a:pt x="1401" y="1093"/>
                  </a:lnTo>
                  <a:lnTo>
                    <a:pt x="1440" y="766"/>
                  </a:lnTo>
                  <a:lnTo>
                    <a:pt x="1460" y="577"/>
                  </a:lnTo>
                  <a:lnTo>
                    <a:pt x="1470" y="508"/>
                  </a:lnTo>
                  <a:cubicBezTo>
                    <a:pt x="1460" y="497"/>
                    <a:pt x="1430" y="497"/>
                    <a:pt x="1410" y="488"/>
                  </a:cubicBezTo>
                  <a:lnTo>
                    <a:pt x="1301" y="457"/>
                  </a:lnTo>
                  <a:cubicBezTo>
                    <a:pt x="884" y="299"/>
                    <a:pt x="477" y="150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32"/>
            <p:cNvSpPr/>
            <p:nvPr/>
          </p:nvSpPr>
          <p:spPr>
            <a:xfrm>
              <a:off x="1206875" y="1957200"/>
              <a:ext cx="130100" cy="31800"/>
            </a:xfrm>
            <a:custGeom>
              <a:avLst/>
              <a:gdLst/>
              <a:ahLst/>
              <a:cxnLst/>
              <a:rect l="l" t="t" r="r" b="b"/>
              <a:pathLst>
                <a:path w="5204" h="1272" extrusionOk="0">
                  <a:moveTo>
                    <a:pt x="80" y="1"/>
                  </a:moveTo>
                  <a:lnTo>
                    <a:pt x="0" y="249"/>
                  </a:lnTo>
                  <a:lnTo>
                    <a:pt x="169" y="279"/>
                  </a:lnTo>
                  <a:cubicBezTo>
                    <a:pt x="219" y="289"/>
                    <a:pt x="278" y="289"/>
                    <a:pt x="328" y="309"/>
                  </a:cubicBezTo>
                  <a:lnTo>
                    <a:pt x="645" y="388"/>
                  </a:lnTo>
                  <a:cubicBezTo>
                    <a:pt x="854" y="438"/>
                    <a:pt x="1073" y="508"/>
                    <a:pt x="1281" y="547"/>
                  </a:cubicBezTo>
                  <a:cubicBezTo>
                    <a:pt x="1499" y="587"/>
                    <a:pt x="1718" y="636"/>
                    <a:pt x="1936" y="686"/>
                  </a:cubicBezTo>
                  <a:lnTo>
                    <a:pt x="2254" y="766"/>
                  </a:lnTo>
                  <a:lnTo>
                    <a:pt x="2582" y="825"/>
                  </a:lnTo>
                  <a:cubicBezTo>
                    <a:pt x="3019" y="905"/>
                    <a:pt x="3445" y="1004"/>
                    <a:pt x="3882" y="1073"/>
                  </a:cubicBezTo>
                  <a:lnTo>
                    <a:pt x="4537" y="1192"/>
                  </a:lnTo>
                  <a:cubicBezTo>
                    <a:pt x="4756" y="1212"/>
                    <a:pt x="4965" y="1242"/>
                    <a:pt x="5183" y="1272"/>
                  </a:cubicBezTo>
                  <a:lnTo>
                    <a:pt x="5203" y="1033"/>
                  </a:lnTo>
                  <a:cubicBezTo>
                    <a:pt x="4994" y="1024"/>
                    <a:pt x="4776" y="1014"/>
                    <a:pt x="4557" y="1004"/>
                  </a:cubicBezTo>
                  <a:cubicBezTo>
                    <a:pt x="4339" y="984"/>
                    <a:pt x="4120" y="954"/>
                    <a:pt x="3902" y="934"/>
                  </a:cubicBezTo>
                  <a:cubicBezTo>
                    <a:pt x="3465" y="894"/>
                    <a:pt x="3028" y="805"/>
                    <a:pt x="2602" y="726"/>
                  </a:cubicBezTo>
                  <a:lnTo>
                    <a:pt x="2274" y="656"/>
                  </a:lnTo>
                  <a:lnTo>
                    <a:pt x="1956" y="577"/>
                  </a:lnTo>
                  <a:cubicBezTo>
                    <a:pt x="1748" y="517"/>
                    <a:pt x="1529" y="468"/>
                    <a:pt x="1320" y="408"/>
                  </a:cubicBezTo>
                  <a:cubicBezTo>
                    <a:pt x="1112" y="349"/>
                    <a:pt x="903" y="269"/>
                    <a:pt x="695" y="199"/>
                  </a:cubicBezTo>
                  <a:lnTo>
                    <a:pt x="387" y="100"/>
                  </a:lnTo>
                  <a:cubicBezTo>
                    <a:pt x="338" y="80"/>
                    <a:pt x="278" y="60"/>
                    <a:pt x="228" y="51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32"/>
            <p:cNvSpPr/>
            <p:nvPr/>
          </p:nvSpPr>
          <p:spPr>
            <a:xfrm>
              <a:off x="1213825" y="1935375"/>
              <a:ext cx="125125" cy="30800"/>
            </a:xfrm>
            <a:custGeom>
              <a:avLst/>
              <a:gdLst/>
              <a:ahLst/>
              <a:cxnLst/>
              <a:rect l="l" t="t" r="r" b="b"/>
              <a:pathLst>
                <a:path w="5005" h="1232" extrusionOk="0">
                  <a:moveTo>
                    <a:pt x="80" y="0"/>
                  </a:moveTo>
                  <a:lnTo>
                    <a:pt x="0" y="238"/>
                  </a:lnTo>
                  <a:lnTo>
                    <a:pt x="169" y="268"/>
                  </a:lnTo>
                  <a:lnTo>
                    <a:pt x="318" y="298"/>
                  </a:lnTo>
                  <a:lnTo>
                    <a:pt x="625" y="368"/>
                  </a:lnTo>
                  <a:cubicBezTo>
                    <a:pt x="834" y="417"/>
                    <a:pt x="1033" y="487"/>
                    <a:pt x="1241" y="527"/>
                  </a:cubicBezTo>
                  <a:cubicBezTo>
                    <a:pt x="1450" y="566"/>
                    <a:pt x="1658" y="616"/>
                    <a:pt x="1857" y="666"/>
                  </a:cubicBezTo>
                  <a:lnTo>
                    <a:pt x="2174" y="735"/>
                  </a:lnTo>
                  <a:lnTo>
                    <a:pt x="2483" y="794"/>
                  </a:lnTo>
                  <a:cubicBezTo>
                    <a:pt x="2900" y="874"/>
                    <a:pt x="3317" y="973"/>
                    <a:pt x="3734" y="1033"/>
                  </a:cubicBezTo>
                  <a:cubicBezTo>
                    <a:pt x="3942" y="1072"/>
                    <a:pt x="4151" y="1112"/>
                    <a:pt x="4359" y="1142"/>
                  </a:cubicBezTo>
                  <a:lnTo>
                    <a:pt x="4985" y="1231"/>
                  </a:lnTo>
                  <a:lnTo>
                    <a:pt x="5005" y="993"/>
                  </a:lnTo>
                  <a:lnTo>
                    <a:pt x="4379" y="964"/>
                  </a:lnTo>
                  <a:cubicBezTo>
                    <a:pt x="4170" y="933"/>
                    <a:pt x="3962" y="913"/>
                    <a:pt x="3753" y="894"/>
                  </a:cubicBezTo>
                  <a:cubicBezTo>
                    <a:pt x="3336" y="854"/>
                    <a:pt x="2919" y="774"/>
                    <a:pt x="2502" y="695"/>
                  </a:cubicBezTo>
                  <a:lnTo>
                    <a:pt x="2194" y="635"/>
                  </a:lnTo>
                  <a:lnTo>
                    <a:pt x="1887" y="556"/>
                  </a:lnTo>
                  <a:cubicBezTo>
                    <a:pt x="1678" y="496"/>
                    <a:pt x="1479" y="447"/>
                    <a:pt x="1271" y="388"/>
                  </a:cubicBezTo>
                  <a:cubicBezTo>
                    <a:pt x="1073" y="338"/>
                    <a:pt x="874" y="258"/>
                    <a:pt x="675" y="189"/>
                  </a:cubicBezTo>
                  <a:lnTo>
                    <a:pt x="378" y="90"/>
                  </a:lnTo>
                  <a:cubicBezTo>
                    <a:pt x="328" y="70"/>
                    <a:pt x="278" y="60"/>
                    <a:pt x="228" y="40"/>
                  </a:cubicBezTo>
                  <a:lnTo>
                    <a:pt x="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32"/>
            <p:cNvSpPr/>
            <p:nvPr/>
          </p:nvSpPr>
          <p:spPr>
            <a:xfrm>
              <a:off x="1224475" y="2123025"/>
              <a:ext cx="32800" cy="11700"/>
            </a:xfrm>
            <a:custGeom>
              <a:avLst/>
              <a:gdLst/>
              <a:ahLst/>
              <a:cxnLst/>
              <a:rect l="l" t="t" r="r" b="b"/>
              <a:pathLst>
                <a:path w="1312" h="468" extrusionOk="0">
                  <a:moveTo>
                    <a:pt x="160" y="0"/>
                  </a:moveTo>
                  <a:lnTo>
                    <a:pt x="1" y="209"/>
                  </a:lnTo>
                  <a:cubicBezTo>
                    <a:pt x="60" y="229"/>
                    <a:pt x="120" y="249"/>
                    <a:pt x="180" y="259"/>
                  </a:cubicBezTo>
                  <a:lnTo>
                    <a:pt x="349" y="278"/>
                  </a:lnTo>
                  <a:cubicBezTo>
                    <a:pt x="458" y="289"/>
                    <a:pt x="557" y="298"/>
                    <a:pt x="666" y="309"/>
                  </a:cubicBezTo>
                  <a:cubicBezTo>
                    <a:pt x="755" y="328"/>
                    <a:pt x="855" y="358"/>
                    <a:pt x="954" y="388"/>
                  </a:cubicBezTo>
                  <a:cubicBezTo>
                    <a:pt x="1014" y="408"/>
                    <a:pt x="1064" y="417"/>
                    <a:pt x="1113" y="437"/>
                  </a:cubicBezTo>
                  <a:cubicBezTo>
                    <a:pt x="1172" y="448"/>
                    <a:pt x="1242" y="467"/>
                    <a:pt x="1311" y="467"/>
                  </a:cubicBezTo>
                  <a:lnTo>
                    <a:pt x="1242" y="219"/>
                  </a:lnTo>
                  <a:cubicBezTo>
                    <a:pt x="1203" y="219"/>
                    <a:pt x="1172" y="239"/>
                    <a:pt x="1133" y="239"/>
                  </a:cubicBezTo>
                  <a:cubicBezTo>
                    <a:pt x="1083" y="249"/>
                    <a:pt x="1033" y="249"/>
                    <a:pt x="984" y="249"/>
                  </a:cubicBezTo>
                  <a:cubicBezTo>
                    <a:pt x="885" y="239"/>
                    <a:pt x="786" y="219"/>
                    <a:pt x="676" y="209"/>
                  </a:cubicBezTo>
                  <a:cubicBezTo>
                    <a:pt x="577" y="189"/>
                    <a:pt x="477" y="170"/>
                    <a:pt x="378" y="139"/>
                  </a:cubicBezTo>
                  <a:cubicBezTo>
                    <a:pt x="338" y="120"/>
                    <a:pt x="289" y="100"/>
                    <a:pt x="249" y="80"/>
                  </a:cubicBezTo>
                  <a:cubicBezTo>
                    <a:pt x="210" y="50"/>
                    <a:pt x="190" y="20"/>
                    <a:pt x="1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32"/>
            <p:cNvSpPr/>
            <p:nvPr/>
          </p:nvSpPr>
          <p:spPr>
            <a:xfrm>
              <a:off x="1247825" y="1990725"/>
              <a:ext cx="41225" cy="47675"/>
            </a:xfrm>
            <a:custGeom>
              <a:avLst/>
              <a:gdLst/>
              <a:ahLst/>
              <a:cxnLst/>
              <a:rect l="l" t="t" r="r" b="b"/>
              <a:pathLst>
                <a:path w="1649" h="1907" extrusionOk="0">
                  <a:moveTo>
                    <a:pt x="169" y="159"/>
                  </a:moveTo>
                  <a:lnTo>
                    <a:pt x="209" y="169"/>
                  </a:lnTo>
                  <a:lnTo>
                    <a:pt x="308" y="199"/>
                  </a:lnTo>
                  <a:cubicBezTo>
                    <a:pt x="638" y="271"/>
                    <a:pt x="969" y="331"/>
                    <a:pt x="1310" y="362"/>
                  </a:cubicBezTo>
                  <a:lnTo>
                    <a:pt x="1310" y="362"/>
                  </a:lnTo>
                  <a:cubicBezTo>
                    <a:pt x="1247" y="476"/>
                    <a:pt x="1183" y="591"/>
                    <a:pt x="1123" y="705"/>
                  </a:cubicBezTo>
                  <a:lnTo>
                    <a:pt x="953" y="993"/>
                  </a:lnTo>
                  <a:lnTo>
                    <a:pt x="775" y="1261"/>
                  </a:lnTo>
                  <a:lnTo>
                    <a:pt x="576" y="1530"/>
                  </a:lnTo>
                  <a:lnTo>
                    <a:pt x="516" y="1629"/>
                  </a:lnTo>
                  <a:lnTo>
                    <a:pt x="487" y="1669"/>
                  </a:lnTo>
                  <a:lnTo>
                    <a:pt x="467" y="1689"/>
                  </a:lnTo>
                  <a:lnTo>
                    <a:pt x="457" y="1669"/>
                  </a:lnTo>
                  <a:lnTo>
                    <a:pt x="427" y="1579"/>
                  </a:lnTo>
                  <a:lnTo>
                    <a:pt x="408" y="1519"/>
                  </a:lnTo>
                  <a:cubicBezTo>
                    <a:pt x="397" y="1499"/>
                    <a:pt x="397" y="1470"/>
                    <a:pt x="388" y="1440"/>
                  </a:cubicBezTo>
                  <a:cubicBezTo>
                    <a:pt x="368" y="1331"/>
                    <a:pt x="358" y="1221"/>
                    <a:pt x="348" y="1113"/>
                  </a:cubicBezTo>
                  <a:cubicBezTo>
                    <a:pt x="308" y="894"/>
                    <a:pt x="249" y="685"/>
                    <a:pt x="219" y="457"/>
                  </a:cubicBezTo>
                  <a:lnTo>
                    <a:pt x="169" y="189"/>
                  </a:lnTo>
                  <a:cubicBezTo>
                    <a:pt x="169" y="179"/>
                    <a:pt x="159" y="159"/>
                    <a:pt x="169" y="159"/>
                  </a:cubicBezTo>
                  <a:close/>
                  <a:moveTo>
                    <a:pt x="10" y="1"/>
                  </a:moveTo>
                  <a:cubicBezTo>
                    <a:pt x="0" y="1"/>
                    <a:pt x="10" y="10"/>
                    <a:pt x="10" y="10"/>
                  </a:cubicBezTo>
                  <a:lnTo>
                    <a:pt x="10" y="40"/>
                  </a:lnTo>
                  <a:lnTo>
                    <a:pt x="30" y="100"/>
                  </a:lnTo>
                  <a:lnTo>
                    <a:pt x="110" y="487"/>
                  </a:lnTo>
                  <a:cubicBezTo>
                    <a:pt x="149" y="696"/>
                    <a:pt x="219" y="924"/>
                    <a:pt x="238" y="1133"/>
                  </a:cubicBezTo>
                  <a:cubicBezTo>
                    <a:pt x="258" y="1241"/>
                    <a:pt x="269" y="1351"/>
                    <a:pt x="288" y="1460"/>
                  </a:cubicBezTo>
                  <a:cubicBezTo>
                    <a:pt x="288" y="1490"/>
                    <a:pt x="298" y="1519"/>
                    <a:pt x="308" y="1550"/>
                  </a:cubicBezTo>
                  <a:lnTo>
                    <a:pt x="328" y="1638"/>
                  </a:lnTo>
                  <a:cubicBezTo>
                    <a:pt x="358" y="1718"/>
                    <a:pt x="377" y="1788"/>
                    <a:pt x="417" y="1857"/>
                  </a:cubicBezTo>
                  <a:lnTo>
                    <a:pt x="437" y="1907"/>
                  </a:lnTo>
                  <a:cubicBezTo>
                    <a:pt x="457" y="1897"/>
                    <a:pt x="467" y="1877"/>
                    <a:pt x="477" y="1867"/>
                  </a:cubicBezTo>
                  <a:lnTo>
                    <a:pt x="547" y="1777"/>
                  </a:lnTo>
                  <a:lnTo>
                    <a:pt x="686" y="1609"/>
                  </a:lnTo>
                  <a:lnTo>
                    <a:pt x="884" y="1351"/>
                  </a:lnTo>
                  <a:lnTo>
                    <a:pt x="1083" y="1082"/>
                  </a:lnTo>
                  <a:lnTo>
                    <a:pt x="1271" y="815"/>
                  </a:lnTo>
                  <a:cubicBezTo>
                    <a:pt x="1401" y="636"/>
                    <a:pt x="1520" y="457"/>
                    <a:pt x="1648" y="279"/>
                  </a:cubicBezTo>
                  <a:lnTo>
                    <a:pt x="1549" y="215"/>
                  </a:lnTo>
                  <a:lnTo>
                    <a:pt x="1549" y="140"/>
                  </a:lnTo>
                  <a:cubicBezTo>
                    <a:pt x="1512" y="141"/>
                    <a:pt x="1474" y="143"/>
                    <a:pt x="1437" y="144"/>
                  </a:cubicBezTo>
                  <a:lnTo>
                    <a:pt x="1437" y="144"/>
                  </a:lnTo>
                  <a:lnTo>
                    <a:pt x="1430" y="140"/>
                  </a:lnTo>
                  <a:cubicBezTo>
                    <a:pt x="1429" y="141"/>
                    <a:pt x="1428" y="143"/>
                    <a:pt x="1428" y="144"/>
                  </a:cubicBezTo>
                  <a:lnTo>
                    <a:pt x="1428" y="144"/>
                  </a:lnTo>
                  <a:cubicBezTo>
                    <a:pt x="1387" y="145"/>
                    <a:pt x="1347" y="146"/>
                    <a:pt x="1306" y="146"/>
                  </a:cubicBezTo>
                  <a:cubicBezTo>
                    <a:pt x="987" y="146"/>
                    <a:pt x="663" y="115"/>
                    <a:pt x="338" y="60"/>
                  </a:cubicBezTo>
                  <a:lnTo>
                    <a:pt x="130" y="20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7" name="Google Shape;13677;p32"/>
            <p:cNvSpPr/>
            <p:nvPr/>
          </p:nvSpPr>
          <p:spPr>
            <a:xfrm>
              <a:off x="1093425" y="2006775"/>
              <a:ext cx="96325" cy="79525"/>
            </a:xfrm>
            <a:custGeom>
              <a:avLst/>
              <a:gdLst/>
              <a:ahLst/>
              <a:cxnLst/>
              <a:rect l="l" t="t" r="r" b="b"/>
              <a:pathLst>
                <a:path w="3853" h="3181" extrusionOk="0">
                  <a:moveTo>
                    <a:pt x="2434" y="1"/>
                  </a:moveTo>
                  <a:cubicBezTo>
                    <a:pt x="2431" y="1"/>
                    <a:pt x="2427" y="2"/>
                    <a:pt x="2423" y="4"/>
                  </a:cubicBezTo>
                  <a:lnTo>
                    <a:pt x="2394" y="63"/>
                  </a:lnTo>
                  <a:lnTo>
                    <a:pt x="2304" y="232"/>
                  </a:lnTo>
                  <a:lnTo>
                    <a:pt x="2135" y="510"/>
                  </a:lnTo>
                  <a:lnTo>
                    <a:pt x="1977" y="798"/>
                  </a:lnTo>
                  <a:cubicBezTo>
                    <a:pt x="1927" y="888"/>
                    <a:pt x="1847" y="977"/>
                    <a:pt x="1787" y="1066"/>
                  </a:cubicBezTo>
                  <a:lnTo>
                    <a:pt x="1390" y="1592"/>
                  </a:lnTo>
                  <a:cubicBezTo>
                    <a:pt x="1251" y="1761"/>
                    <a:pt x="1103" y="1920"/>
                    <a:pt x="953" y="2079"/>
                  </a:cubicBezTo>
                  <a:cubicBezTo>
                    <a:pt x="656" y="2406"/>
                    <a:pt x="328" y="2704"/>
                    <a:pt x="0" y="3002"/>
                  </a:cubicBezTo>
                  <a:lnTo>
                    <a:pt x="209" y="3181"/>
                  </a:lnTo>
                  <a:cubicBezTo>
                    <a:pt x="497" y="2843"/>
                    <a:pt x="795" y="2526"/>
                    <a:pt x="1073" y="2178"/>
                  </a:cubicBezTo>
                  <a:lnTo>
                    <a:pt x="1490" y="1662"/>
                  </a:lnTo>
                  <a:lnTo>
                    <a:pt x="1877" y="1126"/>
                  </a:lnTo>
                  <a:cubicBezTo>
                    <a:pt x="1937" y="1036"/>
                    <a:pt x="2006" y="947"/>
                    <a:pt x="2066" y="857"/>
                  </a:cubicBezTo>
                  <a:lnTo>
                    <a:pt x="2235" y="570"/>
                  </a:lnTo>
                  <a:lnTo>
                    <a:pt x="2403" y="292"/>
                  </a:lnTo>
                  <a:lnTo>
                    <a:pt x="2473" y="173"/>
                  </a:lnTo>
                  <a:lnTo>
                    <a:pt x="2483" y="162"/>
                  </a:lnTo>
                  <a:lnTo>
                    <a:pt x="2502" y="162"/>
                  </a:lnTo>
                  <a:lnTo>
                    <a:pt x="2542" y="182"/>
                  </a:lnTo>
                  <a:cubicBezTo>
                    <a:pt x="2959" y="332"/>
                    <a:pt x="3367" y="480"/>
                    <a:pt x="3773" y="630"/>
                  </a:cubicBezTo>
                  <a:lnTo>
                    <a:pt x="3853" y="401"/>
                  </a:lnTo>
                  <a:cubicBezTo>
                    <a:pt x="3436" y="292"/>
                    <a:pt x="3019" y="173"/>
                    <a:pt x="2592" y="54"/>
                  </a:cubicBezTo>
                  <a:lnTo>
                    <a:pt x="2483" y="14"/>
                  </a:lnTo>
                  <a:cubicBezTo>
                    <a:pt x="2467" y="14"/>
                    <a:pt x="2451" y="1"/>
                    <a:pt x="243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8" name="Google Shape;13678;p32"/>
            <p:cNvSpPr/>
            <p:nvPr/>
          </p:nvSpPr>
          <p:spPr>
            <a:xfrm>
              <a:off x="1054700" y="1957200"/>
              <a:ext cx="34025" cy="115200"/>
            </a:xfrm>
            <a:custGeom>
              <a:avLst/>
              <a:gdLst/>
              <a:ahLst/>
              <a:cxnLst/>
              <a:rect l="l" t="t" r="r" b="b"/>
              <a:pathLst>
                <a:path w="1361" h="4608" extrusionOk="0">
                  <a:moveTo>
                    <a:pt x="119" y="1"/>
                  </a:moveTo>
                  <a:lnTo>
                    <a:pt x="0" y="199"/>
                  </a:lnTo>
                  <a:cubicBezTo>
                    <a:pt x="378" y="418"/>
                    <a:pt x="755" y="636"/>
                    <a:pt x="1143" y="825"/>
                  </a:cubicBezTo>
                  <a:lnTo>
                    <a:pt x="1192" y="855"/>
                  </a:lnTo>
                  <a:lnTo>
                    <a:pt x="1202" y="855"/>
                  </a:lnTo>
                  <a:lnTo>
                    <a:pt x="1202" y="875"/>
                  </a:lnTo>
                  <a:lnTo>
                    <a:pt x="1162" y="1004"/>
                  </a:lnTo>
                  <a:lnTo>
                    <a:pt x="1063" y="1322"/>
                  </a:lnTo>
                  <a:lnTo>
                    <a:pt x="964" y="1639"/>
                  </a:lnTo>
                  <a:cubicBezTo>
                    <a:pt x="924" y="1739"/>
                    <a:pt x="914" y="1848"/>
                    <a:pt x="884" y="1957"/>
                  </a:cubicBezTo>
                  <a:lnTo>
                    <a:pt x="735" y="2602"/>
                  </a:lnTo>
                  <a:cubicBezTo>
                    <a:pt x="695" y="2821"/>
                    <a:pt x="666" y="3039"/>
                    <a:pt x="626" y="3258"/>
                  </a:cubicBezTo>
                  <a:cubicBezTo>
                    <a:pt x="547" y="3705"/>
                    <a:pt x="507" y="4142"/>
                    <a:pt x="437" y="4568"/>
                  </a:cubicBezTo>
                  <a:lnTo>
                    <a:pt x="715" y="4608"/>
                  </a:lnTo>
                  <a:cubicBezTo>
                    <a:pt x="726" y="4171"/>
                    <a:pt x="715" y="3725"/>
                    <a:pt x="775" y="3288"/>
                  </a:cubicBezTo>
                  <a:cubicBezTo>
                    <a:pt x="795" y="3069"/>
                    <a:pt x="815" y="2851"/>
                    <a:pt x="854" y="2632"/>
                  </a:cubicBezTo>
                  <a:lnTo>
                    <a:pt x="984" y="1987"/>
                  </a:lnTo>
                  <a:cubicBezTo>
                    <a:pt x="1013" y="1878"/>
                    <a:pt x="1023" y="1768"/>
                    <a:pt x="1063" y="1669"/>
                  </a:cubicBezTo>
                  <a:lnTo>
                    <a:pt x="1162" y="1351"/>
                  </a:lnTo>
                  <a:lnTo>
                    <a:pt x="1271" y="1044"/>
                  </a:lnTo>
                  <a:lnTo>
                    <a:pt x="1341" y="865"/>
                  </a:lnTo>
                  <a:lnTo>
                    <a:pt x="1361" y="805"/>
                  </a:lnTo>
                  <a:cubicBezTo>
                    <a:pt x="1361" y="786"/>
                    <a:pt x="1331" y="775"/>
                    <a:pt x="1311" y="766"/>
                  </a:cubicBezTo>
                  <a:lnTo>
                    <a:pt x="1212" y="706"/>
                  </a:lnTo>
                  <a:cubicBezTo>
                    <a:pt x="834" y="488"/>
                    <a:pt x="477" y="239"/>
                    <a:pt x="1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32"/>
            <p:cNvSpPr/>
            <p:nvPr/>
          </p:nvSpPr>
          <p:spPr>
            <a:xfrm>
              <a:off x="1086475" y="1903350"/>
              <a:ext cx="122400" cy="59850"/>
            </a:xfrm>
            <a:custGeom>
              <a:avLst/>
              <a:gdLst/>
              <a:ahLst/>
              <a:cxnLst/>
              <a:rect l="l" t="t" r="r" b="b"/>
              <a:pathLst>
                <a:path w="4896" h="2394" extrusionOk="0">
                  <a:moveTo>
                    <a:pt x="130" y="1"/>
                  </a:moveTo>
                  <a:lnTo>
                    <a:pt x="0" y="219"/>
                  </a:lnTo>
                  <a:lnTo>
                    <a:pt x="159" y="288"/>
                  </a:lnTo>
                  <a:cubicBezTo>
                    <a:pt x="199" y="308"/>
                    <a:pt x="249" y="328"/>
                    <a:pt x="298" y="358"/>
                  </a:cubicBezTo>
                  <a:lnTo>
                    <a:pt x="586" y="507"/>
                  </a:lnTo>
                  <a:cubicBezTo>
                    <a:pt x="785" y="606"/>
                    <a:pt x="984" y="696"/>
                    <a:pt x="1182" y="795"/>
                  </a:cubicBezTo>
                  <a:lnTo>
                    <a:pt x="1778" y="1093"/>
                  </a:lnTo>
                  <a:lnTo>
                    <a:pt x="2383" y="1360"/>
                  </a:lnTo>
                  <a:cubicBezTo>
                    <a:pt x="2780" y="1559"/>
                    <a:pt x="3197" y="1718"/>
                    <a:pt x="3595" y="1897"/>
                  </a:cubicBezTo>
                  <a:cubicBezTo>
                    <a:pt x="4002" y="2075"/>
                    <a:pt x="4419" y="2225"/>
                    <a:pt x="4816" y="2393"/>
                  </a:cubicBezTo>
                  <a:lnTo>
                    <a:pt x="4896" y="2165"/>
                  </a:lnTo>
                  <a:cubicBezTo>
                    <a:pt x="4479" y="2036"/>
                    <a:pt x="4062" y="1916"/>
                    <a:pt x="3645" y="1768"/>
                  </a:cubicBezTo>
                  <a:cubicBezTo>
                    <a:pt x="3237" y="1609"/>
                    <a:pt x="2820" y="1470"/>
                    <a:pt x="2423" y="1271"/>
                  </a:cubicBezTo>
                  <a:lnTo>
                    <a:pt x="1827" y="983"/>
                  </a:lnTo>
                  <a:cubicBezTo>
                    <a:pt x="1629" y="894"/>
                    <a:pt x="1440" y="775"/>
                    <a:pt x="1251" y="676"/>
                  </a:cubicBezTo>
                  <a:cubicBezTo>
                    <a:pt x="1053" y="566"/>
                    <a:pt x="864" y="457"/>
                    <a:pt x="675" y="348"/>
                  </a:cubicBezTo>
                  <a:lnTo>
                    <a:pt x="408" y="169"/>
                  </a:lnTo>
                  <a:cubicBezTo>
                    <a:pt x="358" y="129"/>
                    <a:pt x="308" y="109"/>
                    <a:pt x="258" y="80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32"/>
            <p:cNvSpPr/>
            <p:nvPr/>
          </p:nvSpPr>
          <p:spPr>
            <a:xfrm>
              <a:off x="1098150" y="1883500"/>
              <a:ext cx="117675" cy="57850"/>
            </a:xfrm>
            <a:custGeom>
              <a:avLst/>
              <a:gdLst/>
              <a:ahLst/>
              <a:cxnLst/>
              <a:rect l="l" t="t" r="r" b="b"/>
              <a:pathLst>
                <a:path w="4707" h="2314" extrusionOk="0">
                  <a:moveTo>
                    <a:pt x="129" y="0"/>
                  </a:moveTo>
                  <a:lnTo>
                    <a:pt x="0" y="219"/>
                  </a:lnTo>
                  <a:lnTo>
                    <a:pt x="149" y="288"/>
                  </a:lnTo>
                  <a:cubicBezTo>
                    <a:pt x="199" y="308"/>
                    <a:pt x="248" y="327"/>
                    <a:pt x="288" y="347"/>
                  </a:cubicBezTo>
                  <a:lnTo>
                    <a:pt x="566" y="497"/>
                  </a:lnTo>
                  <a:cubicBezTo>
                    <a:pt x="755" y="596"/>
                    <a:pt x="954" y="675"/>
                    <a:pt x="1142" y="775"/>
                  </a:cubicBezTo>
                  <a:cubicBezTo>
                    <a:pt x="1331" y="864"/>
                    <a:pt x="1519" y="963"/>
                    <a:pt x="1708" y="1053"/>
                  </a:cubicBezTo>
                  <a:lnTo>
                    <a:pt x="2294" y="1320"/>
                  </a:lnTo>
                  <a:cubicBezTo>
                    <a:pt x="2671" y="1509"/>
                    <a:pt x="3078" y="1658"/>
                    <a:pt x="3456" y="1837"/>
                  </a:cubicBezTo>
                  <a:cubicBezTo>
                    <a:pt x="3853" y="2006"/>
                    <a:pt x="4250" y="2145"/>
                    <a:pt x="4637" y="2313"/>
                  </a:cubicBezTo>
                  <a:lnTo>
                    <a:pt x="4707" y="2085"/>
                  </a:lnTo>
                  <a:cubicBezTo>
                    <a:pt x="4310" y="1956"/>
                    <a:pt x="3902" y="1847"/>
                    <a:pt x="3515" y="1708"/>
                  </a:cubicBezTo>
                  <a:cubicBezTo>
                    <a:pt x="3118" y="1549"/>
                    <a:pt x="2711" y="1420"/>
                    <a:pt x="2333" y="1221"/>
                  </a:cubicBezTo>
                  <a:lnTo>
                    <a:pt x="1757" y="953"/>
                  </a:lnTo>
                  <a:cubicBezTo>
                    <a:pt x="1569" y="864"/>
                    <a:pt x="1390" y="755"/>
                    <a:pt x="1201" y="645"/>
                  </a:cubicBezTo>
                  <a:cubicBezTo>
                    <a:pt x="1023" y="546"/>
                    <a:pt x="834" y="447"/>
                    <a:pt x="656" y="338"/>
                  </a:cubicBezTo>
                  <a:lnTo>
                    <a:pt x="397" y="159"/>
                  </a:lnTo>
                  <a:cubicBezTo>
                    <a:pt x="358" y="129"/>
                    <a:pt x="308" y="109"/>
                    <a:pt x="258" y="80"/>
                  </a:cubicBezTo>
                  <a:lnTo>
                    <a:pt x="1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32"/>
            <p:cNvSpPr/>
            <p:nvPr/>
          </p:nvSpPr>
          <p:spPr>
            <a:xfrm>
              <a:off x="1066600" y="2069175"/>
              <a:ext cx="30575" cy="17900"/>
            </a:xfrm>
            <a:custGeom>
              <a:avLst/>
              <a:gdLst/>
              <a:ahLst/>
              <a:cxnLst/>
              <a:rect l="l" t="t" r="r" b="b"/>
              <a:pathLst>
                <a:path w="1223" h="716" extrusionOk="0">
                  <a:moveTo>
                    <a:pt x="210" y="0"/>
                  </a:moveTo>
                  <a:lnTo>
                    <a:pt x="1" y="179"/>
                  </a:lnTo>
                  <a:cubicBezTo>
                    <a:pt x="60" y="208"/>
                    <a:pt x="120" y="238"/>
                    <a:pt x="170" y="268"/>
                  </a:cubicBezTo>
                  <a:lnTo>
                    <a:pt x="329" y="318"/>
                  </a:lnTo>
                  <a:cubicBezTo>
                    <a:pt x="428" y="358"/>
                    <a:pt x="528" y="387"/>
                    <a:pt x="627" y="427"/>
                  </a:cubicBezTo>
                  <a:cubicBezTo>
                    <a:pt x="716" y="466"/>
                    <a:pt x="806" y="516"/>
                    <a:pt x="895" y="576"/>
                  </a:cubicBezTo>
                  <a:cubicBezTo>
                    <a:pt x="945" y="596"/>
                    <a:pt x="984" y="625"/>
                    <a:pt x="1034" y="656"/>
                  </a:cubicBezTo>
                  <a:cubicBezTo>
                    <a:pt x="1093" y="675"/>
                    <a:pt x="1153" y="715"/>
                    <a:pt x="1223" y="715"/>
                  </a:cubicBezTo>
                  <a:lnTo>
                    <a:pt x="1212" y="477"/>
                  </a:lnTo>
                  <a:cubicBezTo>
                    <a:pt x="1198" y="469"/>
                    <a:pt x="1184" y="468"/>
                    <a:pt x="1171" y="468"/>
                  </a:cubicBezTo>
                  <a:cubicBezTo>
                    <a:pt x="1156" y="468"/>
                    <a:pt x="1142" y="470"/>
                    <a:pt x="1125" y="470"/>
                  </a:cubicBezTo>
                  <a:cubicBezTo>
                    <a:pt x="1115" y="470"/>
                    <a:pt x="1105" y="469"/>
                    <a:pt x="1093" y="466"/>
                  </a:cubicBezTo>
                  <a:cubicBezTo>
                    <a:pt x="1044" y="457"/>
                    <a:pt x="1004" y="447"/>
                    <a:pt x="954" y="437"/>
                  </a:cubicBezTo>
                  <a:cubicBezTo>
                    <a:pt x="855" y="407"/>
                    <a:pt x="766" y="367"/>
                    <a:pt x="667" y="327"/>
                  </a:cubicBezTo>
                  <a:cubicBezTo>
                    <a:pt x="567" y="288"/>
                    <a:pt x="478" y="238"/>
                    <a:pt x="398" y="188"/>
                  </a:cubicBezTo>
                  <a:cubicBezTo>
                    <a:pt x="349" y="159"/>
                    <a:pt x="319" y="129"/>
                    <a:pt x="279" y="99"/>
                  </a:cubicBezTo>
                  <a:cubicBezTo>
                    <a:pt x="250" y="69"/>
                    <a:pt x="230" y="30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32"/>
            <p:cNvSpPr/>
            <p:nvPr/>
          </p:nvSpPr>
          <p:spPr>
            <a:xfrm>
              <a:off x="1119000" y="1944800"/>
              <a:ext cx="39725" cy="48925"/>
            </a:xfrm>
            <a:custGeom>
              <a:avLst/>
              <a:gdLst/>
              <a:ahLst/>
              <a:cxnLst/>
              <a:rect l="l" t="t" r="r" b="b"/>
              <a:pathLst>
                <a:path w="1589" h="1957" extrusionOk="0">
                  <a:moveTo>
                    <a:pt x="166" y="197"/>
                  </a:moveTo>
                  <a:cubicBezTo>
                    <a:pt x="167" y="197"/>
                    <a:pt x="167" y="198"/>
                    <a:pt x="169" y="199"/>
                  </a:cubicBezTo>
                  <a:lnTo>
                    <a:pt x="208" y="209"/>
                  </a:lnTo>
                  <a:lnTo>
                    <a:pt x="308" y="258"/>
                  </a:lnTo>
                  <a:cubicBezTo>
                    <a:pt x="614" y="396"/>
                    <a:pt x="915" y="546"/>
                    <a:pt x="1240" y="651"/>
                  </a:cubicBezTo>
                  <a:lnTo>
                    <a:pt x="1240" y="651"/>
                  </a:lnTo>
                  <a:cubicBezTo>
                    <a:pt x="1154" y="749"/>
                    <a:pt x="1066" y="848"/>
                    <a:pt x="983" y="944"/>
                  </a:cubicBezTo>
                  <a:lnTo>
                    <a:pt x="755" y="1182"/>
                  </a:lnTo>
                  <a:lnTo>
                    <a:pt x="517" y="1401"/>
                  </a:lnTo>
                  <a:lnTo>
                    <a:pt x="268" y="1629"/>
                  </a:lnTo>
                  <a:lnTo>
                    <a:pt x="179" y="1699"/>
                  </a:lnTo>
                  <a:lnTo>
                    <a:pt x="149" y="1738"/>
                  </a:lnTo>
                  <a:lnTo>
                    <a:pt x="129" y="1748"/>
                  </a:lnTo>
                  <a:lnTo>
                    <a:pt x="120" y="1728"/>
                  </a:lnTo>
                  <a:cubicBezTo>
                    <a:pt x="109" y="1699"/>
                    <a:pt x="109" y="1668"/>
                    <a:pt x="109" y="1639"/>
                  </a:cubicBezTo>
                  <a:lnTo>
                    <a:pt x="109" y="1569"/>
                  </a:lnTo>
                  <a:lnTo>
                    <a:pt x="109" y="1490"/>
                  </a:lnTo>
                  <a:cubicBezTo>
                    <a:pt x="109" y="1381"/>
                    <a:pt x="129" y="1271"/>
                    <a:pt x="129" y="1162"/>
                  </a:cubicBezTo>
                  <a:cubicBezTo>
                    <a:pt x="149" y="934"/>
                    <a:pt x="139" y="715"/>
                    <a:pt x="149" y="497"/>
                  </a:cubicBezTo>
                  <a:lnTo>
                    <a:pt x="159" y="229"/>
                  </a:lnTo>
                  <a:cubicBezTo>
                    <a:pt x="167" y="220"/>
                    <a:pt x="161" y="197"/>
                    <a:pt x="166" y="197"/>
                  </a:cubicBezTo>
                  <a:close/>
                  <a:moveTo>
                    <a:pt x="50" y="0"/>
                  </a:moveTo>
                  <a:lnTo>
                    <a:pt x="50" y="20"/>
                  </a:lnTo>
                  <a:lnTo>
                    <a:pt x="50" y="50"/>
                  </a:lnTo>
                  <a:lnTo>
                    <a:pt x="50" y="110"/>
                  </a:lnTo>
                  <a:lnTo>
                    <a:pt x="40" y="497"/>
                  </a:lnTo>
                  <a:cubicBezTo>
                    <a:pt x="40" y="715"/>
                    <a:pt x="50" y="944"/>
                    <a:pt x="30" y="1152"/>
                  </a:cubicBezTo>
                  <a:cubicBezTo>
                    <a:pt x="20" y="1262"/>
                    <a:pt x="10" y="1371"/>
                    <a:pt x="0" y="1490"/>
                  </a:cubicBezTo>
                  <a:lnTo>
                    <a:pt x="0" y="1569"/>
                  </a:lnTo>
                  <a:lnTo>
                    <a:pt x="0" y="1668"/>
                  </a:lnTo>
                  <a:cubicBezTo>
                    <a:pt x="10" y="1748"/>
                    <a:pt x="20" y="1818"/>
                    <a:pt x="40" y="1897"/>
                  </a:cubicBezTo>
                  <a:lnTo>
                    <a:pt x="50" y="1957"/>
                  </a:lnTo>
                  <a:cubicBezTo>
                    <a:pt x="60" y="1946"/>
                    <a:pt x="80" y="1937"/>
                    <a:pt x="100" y="1927"/>
                  </a:cubicBezTo>
                  <a:lnTo>
                    <a:pt x="189" y="1847"/>
                  </a:lnTo>
                  <a:lnTo>
                    <a:pt x="347" y="1728"/>
                  </a:lnTo>
                  <a:lnTo>
                    <a:pt x="606" y="1520"/>
                  </a:lnTo>
                  <a:lnTo>
                    <a:pt x="864" y="1301"/>
                  </a:lnTo>
                  <a:lnTo>
                    <a:pt x="1102" y="1083"/>
                  </a:lnTo>
                  <a:cubicBezTo>
                    <a:pt x="1271" y="934"/>
                    <a:pt x="1430" y="785"/>
                    <a:pt x="1589" y="636"/>
                  </a:cubicBezTo>
                  <a:lnTo>
                    <a:pt x="1504" y="551"/>
                  </a:lnTo>
                  <a:lnTo>
                    <a:pt x="1504" y="551"/>
                  </a:lnTo>
                  <a:lnTo>
                    <a:pt x="1519" y="477"/>
                  </a:lnTo>
                  <a:cubicBezTo>
                    <a:pt x="1484" y="473"/>
                    <a:pt x="1450" y="467"/>
                    <a:pt x="1415" y="462"/>
                  </a:cubicBezTo>
                  <a:lnTo>
                    <a:pt x="1415" y="462"/>
                  </a:lnTo>
                  <a:lnTo>
                    <a:pt x="1410" y="457"/>
                  </a:lnTo>
                  <a:cubicBezTo>
                    <a:pt x="1409" y="458"/>
                    <a:pt x="1408" y="459"/>
                    <a:pt x="1407" y="460"/>
                  </a:cubicBezTo>
                  <a:lnTo>
                    <a:pt x="1407" y="460"/>
                  </a:lnTo>
                  <a:cubicBezTo>
                    <a:pt x="1051" y="400"/>
                    <a:pt x="708" y="264"/>
                    <a:pt x="358" y="130"/>
                  </a:cubicBezTo>
                  <a:lnTo>
                    <a:pt x="169" y="50"/>
                  </a:lnTo>
                  <a:lnTo>
                    <a:pt x="60" y="11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3" name="Google Shape;13683;p32"/>
            <p:cNvSpPr/>
            <p:nvPr/>
          </p:nvSpPr>
          <p:spPr>
            <a:xfrm>
              <a:off x="949450" y="1939600"/>
              <a:ext cx="108250" cy="65050"/>
            </a:xfrm>
            <a:custGeom>
              <a:avLst/>
              <a:gdLst/>
              <a:ahLst/>
              <a:cxnLst/>
              <a:rect l="l" t="t" r="r" b="b"/>
              <a:pathLst>
                <a:path w="4330" h="2602" extrusionOk="0">
                  <a:moveTo>
                    <a:pt x="3029" y="0"/>
                  </a:moveTo>
                  <a:lnTo>
                    <a:pt x="2979" y="49"/>
                  </a:lnTo>
                  <a:lnTo>
                    <a:pt x="2850" y="199"/>
                  </a:lnTo>
                  <a:lnTo>
                    <a:pt x="2632" y="437"/>
                  </a:lnTo>
                  <a:lnTo>
                    <a:pt x="2414" y="675"/>
                  </a:lnTo>
                  <a:cubicBezTo>
                    <a:pt x="2334" y="755"/>
                    <a:pt x="2244" y="824"/>
                    <a:pt x="2165" y="903"/>
                  </a:cubicBezTo>
                  <a:lnTo>
                    <a:pt x="1668" y="1320"/>
                  </a:lnTo>
                  <a:cubicBezTo>
                    <a:pt x="1490" y="1450"/>
                    <a:pt x="1311" y="1579"/>
                    <a:pt x="1132" y="1698"/>
                  </a:cubicBezTo>
                  <a:cubicBezTo>
                    <a:pt x="775" y="1956"/>
                    <a:pt x="378" y="2165"/>
                    <a:pt x="0" y="2383"/>
                  </a:cubicBezTo>
                  <a:lnTo>
                    <a:pt x="170" y="2602"/>
                  </a:lnTo>
                  <a:cubicBezTo>
                    <a:pt x="517" y="2343"/>
                    <a:pt x="884" y="2095"/>
                    <a:pt x="1222" y="1817"/>
                  </a:cubicBezTo>
                  <a:lnTo>
                    <a:pt x="1738" y="1410"/>
                  </a:lnTo>
                  <a:lnTo>
                    <a:pt x="2244" y="973"/>
                  </a:lnTo>
                  <a:cubicBezTo>
                    <a:pt x="2324" y="903"/>
                    <a:pt x="2414" y="834"/>
                    <a:pt x="2483" y="755"/>
                  </a:cubicBezTo>
                  <a:lnTo>
                    <a:pt x="2711" y="517"/>
                  </a:lnTo>
                  <a:lnTo>
                    <a:pt x="2950" y="278"/>
                  </a:lnTo>
                  <a:lnTo>
                    <a:pt x="3039" y="179"/>
                  </a:lnTo>
                  <a:lnTo>
                    <a:pt x="3049" y="169"/>
                  </a:lnTo>
                  <a:cubicBezTo>
                    <a:pt x="3052" y="165"/>
                    <a:pt x="3055" y="164"/>
                    <a:pt x="3058" y="164"/>
                  </a:cubicBezTo>
                  <a:cubicBezTo>
                    <a:pt x="3064" y="164"/>
                    <a:pt x="3069" y="169"/>
                    <a:pt x="3069" y="169"/>
                  </a:cubicBezTo>
                  <a:lnTo>
                    <a:pt x="3109" y="199"/>
                  </a:lnTo>
                  <a:cubicBezTo>
                    <a:pt x="3476" y="437"/>
                    <a:pt x="3833" y="695"/>
                    <a:pt x="4210" y="903"/>
                  </a:cubicBezTo>
                  <a:lnTo>
                    <a:pt x="4329" y="705"/>
                  </a:lnTo>
                  <a:cubicBezTo>
                    <a:pt x="3943" y="517"/>
                    <a:pt x="3565" y="298"/>
                    <a:pt x="3178" y="89"/>
                  </a:cubicBezTo>
                  <a:lnTo>
                    <a:pt x="3078" y="30"/>
                  </a:lnTo>
                  <a:cubicBezTo>
                    <a:pt x="3059" y="20"/>
                    <a:pt x="3039" y="0"/>
                    <a:pt x="30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4" name="Google Shape;13684;p32"/>
            <p:cNvSpPr/>
            <p:nvPr/>
          </p:nvSpPr>
          <p:spPr>
            <a:xfrm>
              <a:off x="924625" y="1869825"/>
              <a:ext cx="43225" cy="115700"/>
            </a:xfrm>
            <a:custGeom>
              <a:avLst/>
              <a:gdLst/>
              <a:ahLst/>
              <a:cxnLst/>
              <a:rect l="l" t="t" r="r" b="b"/>
              <a:pathLst>
                <a:path w="1729" h="4628" extrusionOk="0">
                  <a:moveTo>
                    <a:pt x="696" y="1"/>
                  </a:moveTo>
                  <a:lnTo>
                    <a:pt x="537" y="170"/>
                  </a:lnTo>
                  <a:cubicBezTo>
                    <a:pt x="845" y="477"/>
                    <a:pt x="1182" y="746"/>
                    <a:pt x="1520" y="1033"/>
                  </a:cubicBezTo>
                  <a:lnTo>
                    <a:pt x="1549" y="1064"/>
                  </a:lnTo>
                  <a:cubicBezTo>
                    <a:pt x="1560" y="1073"/>
                    <a:pt x="1569" y="1073"/>
                    <a:pt x="1569" y="1083"/>
                  </a:cubicBezTo>
                  <a:lnTo>
                    <a:pt x="1560" y="1093"/>
                  </a:lnTo>
                  <a:lnTo>
                    <a:pt x="1490" y="1212"/>
                  </a:lnTo>
                  <a:lnTo>
                    <a:pt x="1321" y="1500"/>
                  </a:lnTo>
                  <a:lnTo>
                    <a:pt x="1152" y="1788"/>
                  </a:lnTo>
                  <a:cubicBezTo>
                    <a:pt x="1103" y="1878"/>
                    <a:pt x="1053" y="1987"/>
                    <a:pt x="1004" y="2086"/>
                  </a:cubicBezTo>
                  <a:lnTo>
                    <a:pt x="726" y="2682"/>
                  </a:lnTo>
                  <a:cubicBezTo>
                    <a:pt x="636" y="2890"/>
                    <a:pt x="557" y="3089"/>
                    <a:pt x="477" y="3297"/>
                  </a:cubicBezTo>
                  <a:cubicBezTo>
                    <a:pt x="298" y="3694"/>
                    <a:pt x="159" y="4111"/>
                    <a:pt x="0" y="4528"/>
                  </a:cubicBezTo>
                  <a:lnTo>
                    <a:pt x="259" y="4628"/>
                  </a:lnTo>
                  <a:cubicBezTo>
                    <a:pt x="368" y="4201"/>
                    <a:pt x="468" y="3764"/>
                    <a:pt x="607" y="3347"/>
                  </a:cubicBezTo>
                  <a:cubicBezTo>
                    <a:pt x="676" y="3138"/>
                    <a:pt x="755" y="2930"/>
                    <a:pt x="825" y="2732"/>
                  </a:cubicBezTo>
                  <a:lnTo>
                    <a:pt x="1103" y="2136"/>
                  </a:lnTo>
                  <a:cubicBezTo>
                    <a:pt x="1152" y="2037"/>
                    <a:pt x="1192" y="1927"/>
                    <a:pt x="1252" y="1838"/>
                  </a:cubicBezTo>
                  <a:lnTo>
                    <a:pt x="1421" y="1560"/>
                  </a:lnTo>
                  <a:lnTo>
                    <a:pt x="1589" y="1282"/>
                  </a:lnTo>
                  <a:lnTo>
                    <a:pt x="1699" y="1113"/>
                  </a:lnTo>
                  <a:lnTo>
                    <a:pt x="1728" y="1064"/>
                  </a:lnTo>
                  <a:cubicBezTo>
                    <a:pt x="1728" y="1044"/>
                    <a:pt x="1708" y="1033"/>
                    <a:pt x="1688" y="1013"/>
                  </a:cubicBezTo>
                  <a:lnTo>
                    <a:pt x="1609" y="934"/>
                  </a:lnTo>
                  <a:cubicBezTo>
                    <a:pt x="1302" y="627"/>
                    <a:pt x="984" y="329"/>
                    <a:pt x="696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32"/>
            <p:cNvSpPr/>
            <p:nvPr/>
          </p:nvSpPr>
          <p:spPr>
            <a:xfrm>
              <a:off x="980725" y="1824425"/>
              <a:ext cx="108750" cy="84150"/>
            </a:xfrm>
            <a:custGeom>
              <a:avLst/>
              <a:gdLst/>
              <a:ahLst/>
              <a:cxnLst/>
              <a:rect l="l" t="t" r="r" b="b"/>
              <a:pathLst>
                <a:path w="4350" h="3366" extrusionOk="0">
                  <a:moveTo>
                    <a:pt x="179" y="0"/>
                  </a:moveTo>
                  <a:lnTo>
                    <a:pt x="0" y="179"/>
                  </a:lnTo>
                  <a:lnTo>
                    <a:pt x="139" y="288"/>
                  </a:lnTo>
                  <a:cubicBezTo>
                    <a:pt x="179" y="318"/>
                    <a:pt x="229" y="347"/>
                    <a:pt x="269" y="387"/>
                  </a:cubicBezTo>
                  <a:lnTo>
                    <a:pt x="388" y="486"/>
                  </a:lnTo>
                  <a:cubicBezTo>
                    <a:pt x="457" y="546"/>
                    <a:pt x="517" y="596"/>
                    <a:pt x="517" y="596"/>
                  </a:cubicBezTo>
                  <a:cubicBezTo>
                    <a:pt x="686" y="735"/>
                    <a:pt x="865" y="874"/>
                    <a:pt x="1033" y="1013"/>
                  </a:cubicBezTo>
                  <a:cubicBezTo>
                    <a:pt x="1371" y="1291"/>
                    <a:pt x="1728" y="1549"/>
                    <a:pt x="2076" y="1837"/>
                  </a:cubicBezTo>
                  <a:cubicBezTo>
                    <a:pt x="2433" y="2085"/>
                    <a:pt x="2781" y="2363"/>
                    <a:pt x="3148" y="2621"/>
                  </a:cubicBezTo>
                  <a:cubicBezTo>
                    <a:pt x="3506" y="2869"/>
                    <a:pt x="3853" y="3138"/>
                    <a:pt x="4230" y="3366"/>
                  </a:cubicBezTo>
                  <a:lnTo>
                    <a:pt x="4349" y="3167"/>
                  </a:lnTo>
                  <a:cubicBezTo>
                    <a:pt x="3963" y="2968"/>
                    <a:pt x="3605" y="2730"/>
                    <a:pt x="3217" y="2502"/>
                  </a:cubicBezTo>
                  <a:cubicBezTo>
                    <a:pt x="2851" y="2273"/>
                    <a:pt x="2493" y="2006"/>
                    <a:pt x="2136" y="1757"/>
                  </a:cubicBezTo>
                  <a:cubicBezTo>
                    <a:pt x="1798" y="1470"/>
                    <a:pt x="1441" y="1201"/>
                    <a:pt x="1123" y="903"/>
                  </a:cubicBezTo>
                  <a:lnTo>
                    <a:pt x="646" y="457"/>
                  </a:lnTo>
                  <a:lnTo>
                    <a:pt x="527" y="338"/>
                  </a:lnTo>
                  <a:cubicBezTo>
                    <a:pt x="468" y="288"/>
                    <a:pt x="408" y="228"/>
                    <a:pt x="408" y="228"/>
                  </a:cubicBezTo>
                  <a:cubicBezTo>
                    <a:pt x="378" y="188"/>
                    <a:pt x="329" y="149"/>
                    <a:pt x="289" y="109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32"/>
            <p:cNvSpPr/>
            <p:nvPr/>
          </p:nvSpPr>
          <p:spPr>
            <a:xfrm>
              <a:off x="996600" y="1807775"/>
              <a:ext cx="104550" cy="80950"/>
            </a:xfrm>
            <a:custGeom>
              <a:avLst/>
              <a:gdLst/>
              <a:ahLst/>
              <a:cxnLst/>
              <a:rect l="l" t="t" r="r" b="b"/>
              <a:pathLst>
                <a:path w="4182" h="3238" extrusionOk="0">
                  <a:moveTo>
                    <a:pt x="180" y="0"/>
                  </a:moveTo>
                  <a:lnTo>
                    <a:pt x="1" y="179"/>
                  </a:lnTo>
                  <a:lnTo>
                    <a:pt x="130" y="278"/>
                  </a:lnTo>
                  <a:cubicBezTo>
                    <a:pt x="170" y="309"/>
                    <a:pt x="219" y="338"/>
                    <a:pt x="250" y="378"/>
                  </a:cubicBezTo>
                  <a:cubicBezTo>
                    <a:pt x="250" y="378"/>
                    <a:pt x="309" y="428"/>
                    <a:pt x="378" y="477"/>
                  </a:cubicBezTo>
                  <a:lnTo>
                    <a:pt x="497" y="576"/>
                  </a:lnTo>
                  <a:cubicBezTo>
                    <a:pt x="667" y="706"/>
                    <a:pt x="825" y="845"/>
                    <a:pt x="994" y="973"/>
                  </a:cubicBezTo>
                  <a:cubicBezTo>
                    <a:pt x="1322" y="1242"/>
                    <a:pt x="1669" y="1490"/>
                    <a:pt x="1997" y="1768"/>
                  </a:cubicBezTo>
                  <a:cubicBezTo>
                    <a:pt x="2344" y="2006"/>
                    <a:pt x="2672" y="2275"/>
                    <a:pt x="3019" y="2522"/>
                  </a:cubicBezTo>
                  <a:cubicBezTo>
                    <a:pt x="3367" y="2761"/>
                    <a:pt x="3705" y="3029"/>
                    <a:pt x="4062" y="3237"/>
                  </a:cubicBezTo>
                  <a:lnTo>
                    <a:pt x="4181" y="3039"/>
                  </a:lnTo>
                  <a:cubicBezTo>
                    <a:pt x="3814" y="2850"/>
                    <a:pt x="3467" y="2622"/>
                    <a:pt x="3099" y="2403"/>
                  </a:cubicBezTo>
                  <a:cubicBezTo>
                    <a:pt x="2741" y="2185"/>
                    <a:pt x="2404" y="1927"/>
                    <a:pt x="2057" y="1688"/>
                  </a:cubicBezTo>
                  <a:cubicBezTo>
                    <a:pt x="1729" y="1410"/>
                    <a:pt x="1391" y="1152"/>
                    <a:pt x="1084" y="865"/>
                  </a:cubicBezTo>
                  <a:cubicBezTo>
                    <a:pt x="925" y="726"/>
                    <a:pt x="775" y="576"/>
                    <a:pt x="627" y="437"/>
                  </a:cubicBezTo>
                  <a:cubicBezTo>
                    <a:pt x="627" y="437"/>
                    <a:pt x="567" y="378"/>
                    <a:pt x="508" y="329"/>
                  </a:cubicBezTo>
                  <a:cubicBezTo>
                    <a:pt x="448" y="269"/>
                    <a:pt x="398" y="209"/>
                    <a:pt x="398" y="209"/>
                  </a:cubicBezTo>
                  <a:cubicBezTo>
                    <a:pt x="369" y="179"/>
                    <a:pt x="319" y="139"/>
                    <a:pt x="279" y="100"/>
                  </a:cubicBezTo>
                  <a:lnTo>
                    <a:pt x="18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32"/>
            <p:cNvSpPr/>
            <p:nvPr/>
          </p:nvSpPr>
          <p:spPr>
            <a:xfrm>
              <a:off x="925125" y="1982275"/>
              <a:ext cx="27825" cy="22875"/>
            </a:xfrm>
            <a:custGeom>
              <a:avLst/>
              <a:gdLst/>
              <a:ahLst/>
              <a:cxnLst/>
              <a:rect l="l" t="t" r="r" b="b"/>
              <a:pathLst>
                <a:path w="1113" h="915" extrusionOk="0">
                  <a:moveTo>
                    <a:pt x="239" y="1"/>
                  </a:moveTo>
                  <a:lnTo>
                    <a:pt x="0" y="120"/>
                  </a:lnTo>
                  <a:cubicBezTo>
                    <a:pt x="50" y="169"/>
                    <a:pt x="100" y="209"/>
                    <a:pt x="139" y="249"/>
                  </a:cubicBezTo>
                  <a:lnTo>
                    <a:pt x="278" y="339"/>
                  </a:lnTo>
                  <a:cubicBezTo>
                    <a:pt x="378" y="398"/>
                    <a:pt x="467" y="447"/>
                    <a:pt x="547" y="507"/>
                  </a:cubicBezTo>
                  <a:cubicBezTo>
                    <a:pt x="626" y="567"/>
                    <a:pt x="706" y="636"/>
                    <a:pt x="785" y="706"/>
                  </a:cubicBezTo>
                  <a:cubicBezTo>
                    <a:pt x="825" y="736"/>
                    <a:pt x="865" y="775"/>
                    <a:pt x="904" y="815"/>
                  </a:cubicBezTo>
                  <a:cubicBezTo>
                    <a:pt x="954" y="845"/>
                    <a:pt x="1004" y="895"/>
                    <a:pt x="1063" y="914"/>
                  </a:cubicBezTo>
                  <a:lnTo>
                    <a:pt x="1112" y="676"/>
                  </a:lnTo>
                  <a:cubicBezTo>
                    <a:pt x="1083" y="646"/>
                    <a:pt x="1043" y="666"/>
                    <a:pt x="1004" y="646"/>
                  </a:cubicBezTo>
                  <a:cubicBezTo>
                    <a:pt x="954" y="626"/>
                    <a:pt x="914" y="606"/>
                    <a:pt x="874" y="586"/>
                  </a:cubicBezTo>
                  <a:cubicBezTo>
                    <a:pt x="785" y="537"/>
                    <a:pt x="695" y="478"/>
                    <a:pt x="606" y="418"/>
                  </a:cubicBezTo>
                  <a:cubicBezTo>
                    <a:pt x="527" y="358"/>
                    <a:pt x="448" y="299"/>
                    <a:pt x="378" y="219"/>
                  </a:cubicBezTo>
                  <a:cubicBezTo>
                    <a:pt x="338" y="189"/>
                    <a:pt x="318" y="150"/>
                    <a:pt x="289" y="110"/>
                  </a:cubicBezTo>
                  <a:cubicBezTo>
                    <a:pt x="258" y="70"/>
                    <a:pt x="249" y="30"/>
                    <a:pt x="23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8" name="Google Shape;13688;p32"/>
            <p:cNvSpPr/>
            <p:nvPr/>
          </p:nvSpPr>
          <p:spPr>
            <a:xfrm>
              <a:off x="994875" y="1871575"/>
              <a:ext cx="45200" cy="47925"/>
            </a:xfrm>
            <a:custGeom>
              <a:avLst/>
              <a:gdLst/>
              <a:ahLst/>
              <a:cxnLst/>
              <a:rect l="l" t="t" r="r" b="b"/>
              <a:pathLst>
                <a:path w="1808" h="1917" extrusionOk="0">
                  <a:moveTo>
                    <a:pt x="513" y="217"/>
                  </a:moveTo>
                  <a:cubicBezTo>
                    <a:pt x="514" y="217"/>
                    <a:pt x="516" y="218"/>
                    <a:pt x="517" y="219"/>
                  </a:cubicBezTo>
                  <a:lnTo>
                    <a:pt x="547" y="239"/>
                  </a:lnTo>
                  <a:lnTo>
                    <a:pt x="636" y="308"/>
                  </a:lnTo>
                  <a:cubicBezTo>
                    <a:pt x="894" y="526"/>
                    <a:pt x="1166" y="724"/>
                    <a:pt x="1460" y="897"/>
                  </a:cubicBezTo>
                  <a:lnTo>
                    <a:pt x="1460" y="897"/>
                  </a:lnTo>
                  <a:cubicBezTo>
                    <a:pt x="1355" y="975"/>
                    <a:pt x="1250" y="1050"/>
                    <a:pt x="1142" y="1122"/>
                  </a:cubicBezTo>
                  <a:lnTo>
                    <a:pt x="864" y="1311"/>
                  </a:lnTo>
                  <a:lnTo>
                    <a:pt x="586" y="1470"/>
                  </a:lnTo>
                  <a:lnTo>
                    <a:pt x="288" y="1639"/>
                  </a:lnTo>
                  <a:lnTo>
                    <a:pt x="189" y="1698"/>
                  </a:lnTo>
                  <a:lnTo>
                    <a:pt x="149" y="1718"/>
                  </a:lnTo>
                  <a:lnTo>
                    <a:pt x="129" y="1728"/>
                  </a:lnTo>
                  <a:lnTo>
                    <a:pt x="129" y="1708"/>
                  </a:lnTo>
                  <a:cubicBezTo>
                    <a:pt x="120" y="1678"/>
                    <a:pt x="129" y="1649"/>
                    <a:pt x="129" y="1609"/>
                  </a:cubicBezTo>
                  <a:lnTo>
                    <a:pt x="149" y="1550"/>
                  </a:lnTo>
                  <a:cubicBezTo>
                    <a:pt x="149" y="1519"/>
                    <a:pt x="160" y="1500"/>
                    <a:pt x="169" y="1470"/>
                  </a:cubicBezTo>
                  <a:cubicBezTo>
                    <a:pt x="189" y="1361"/>
                    <a:pt x="229" y="1261"/>
                    <a:pt x="269" y="1152"/>
                  </a:cubicBezTo>
                  <a:cubicBezTo>
                    <a:pt x="338" y="934"/>
                    <a:pt x="368" y="716"/>
                    <a:pt x="427" y="507"/>
                  </a:cubicBezTo>
                  <a:lnTo>
                    <a:pt x="507" y="248"/>
                  </a:lnTo>
                  <a:cubicBezTo>
                    <a:pt x="507" y="240"/>
                    <a:pt x="507" y="217"/>
                    <a:pt x="513" y="217"/>
                  </a:cubicBezTo>
                  <a:close/>
                  <a:moveTo>
                    <a:pt x="447" y="1"/>
                  </a:moveTo>
                  <a:cubicBezTo>
                    <a:pt x="438" y="1"/>
                    <a:pt x="438" y="10"/>
                    <a:pt x="438" y="10"/>
                  </a:cubicBezTo>
                  <a:lnTo>
                    <a:pt x="427" y="40"/>
                  </a:lnTo>
                  <a:lnTo>
                    <a:pt x="418" y="100"/>
                  </a:lnTo>
                  <a:lnTo>
                    <a:pt x="328" y="477"/>
                  </a:lnTo>
                  <a:cubicBezTo>
                    <a:pt x="269" y="696"/>
                    <a:pt x="239" y="914"/>
                    <a:pt x="169" y="1122"/>
                  </a:cubicBezTo>
                  <a:cubicBezTo>
                    <a:pt x="129" y="1222"/>
                    <a:pt x="90" y="1331"/>
                    <a:pt x="60" y="1440"/>
                  </a:cubicBezTo>
                  <a:cubicBezTo>
                    <a:pt x="60" y="1470"/>
                    <a:pt x="50" y="1500"/>
                    <a:pt x="41" y="1519"/>
                  </a:cubicBezTo>
                  <a:lnTo>
                    <a:pt x="21" y="1619"/>
                  </a:lnTo>
                  <a:cubicBezTo>
                    <a:pt x="10" y="1698"/>
                    <a:pt x="1" y="1778"/>
                    <a:pt x="1" y="1857"/>
                  </a:cubicBezTo>
                  <a:lnTo>
                    <a:pt x="1" y="1917"/>
                  </a:lnTo>
                  <a:cubicBezTo>
                    <a:pt x="21" y="1907"/>
                    <a:pt x="41" y="1897"/>
                    <a:pt x="50" y="1887"/>
                  </a:cubicBezTo>
                  <a:lnTo>
                    <a:pt x="160" y="1837"/>
                  </a:lnTo>
                  <a:lnTo>
                    <a:pt x="348" y="1748"/>
                  </a:lnTo>
                  <a:lnTo>
                    <a:pt x="646" y="1599"/>
                  </a:lnTo>
                  <a:lnTo>
                    <a:pt x="944" y="1450"/>
                  </a:lnTo>
                  <a:lnTo>
                    <a:pt x="1232" y="1291"/>
                  </a:lnTo>
                  <a:cubicBezTo>
                    <a:pt x="1420" y="1182"/>
                    <a:pt x="1609" y="1073"/>
                    <a:pt x="1808" y="963"/>
                  </a:cubicBezTo>
                  <a:lnTo>
                    <a:pt x="1740" y="857"/>
                  </a:lnTo>
                  <a:lnTo>
                    <a:pt x="1740" y="857"/>
                  </a:lnTo>
                  <a:lnTo>
                    <a:pt x="1768" y="795"/>
                  </a:lnTo>
                  <a:cubicBezTo>
                    <a:pt x="1737" y="782"/>
                    <a:pt x="1706" y="769"/>
                    <a:pt x="1675" y="755"/>
                  </a:cubicBezTo>
                  <a:lnTo>
                    <a:pt x="1675" y="755"/>
                  </a:lnTo>
                  <a:lnTo>
                    <a:pt x="1669" y="745"/>
                  </a:lnTo>
                  <a:cubicBezTo>
                    <a:pt x="1667" y="746"/>
                    <a:pt x="1665" y="748"/>
                    <a:pt x="1663" y="749"/>
                  </a:cubicBezTo>
                  <a:lnTo>
                    <a:pt x="1663" y="749"/>
                  </a:lnTo>
                  <a:cubicBezTo>
                    <a:pt x="1341" y="604"/>
                    <a:pt x="1020" y="414"/>
                    <a:pt x="716" y="199"/>
                  </a:cubicBezTo>
                  <a:lnTo>
                    <a:pt x="547" y="80"/>
                  </a:lnTo>
                  <a:lnTo>
                    <a:pt x="458" y="10"/>
                  </a:lnTo>
                  <a:lnTo>
                    <a:pt x="4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9" name="Google Shape;13689;p32"/>
            <p:cNvSpPr/>
            <p:nvPr/>
          </p:nvSpPr>
          <p:spPr>
            <a:xfrm>
              <a:off x="827325" y="1845500"/>
              <a:ext cx="114700" cy="47700"/>
            </a:xfrm>
            <a:custGeom>
              <a:avLst/>
              <a:gdLst/>
              <a:ahLst/>
              <a:cxnLst/>
              <a:rect l="l" t="t" r="r" b="b"/>
              <a:pathLst>
                <a:path w="4588" h="1908" extrusionOk="0">
                  <a:moveTo>
                    <a:pt x="3475" y="1"/>
                  </a:moveTo>
                  <a:lnTo>
                    <a:pt x="3426" y="31"/>
                  </a:lnTo>
                  <a:lnTo>
                    <a:pt x="3267" y="150"/>
                  </a:lnTo>
                  <a:lnTo>
                    <a:pt x="2999" y="338"/>
                  </a:lnTo>
                  <a:lnTo>
                    <a:pt x="2731" y="517"/>
                  </a:lnTo>
                  <a:cubicBezTo>
                    <a:pt x="2641" y="587"/>
                    <a:pt x="2542" y="627"/>
                    <a:pt x="2443" y="686"/>
                  </a:cubicBezTo>
                  <a:lnTo>
                    <a:pt x="1857" y="984"/>
                  </a:lnTo>
                  <a:cubicBezTo>
                    <a:pt x="1659" y="1073"/>
                    <a:pt x="1450" y="1163"/>
                    <a:pt x="1242" y="1242"/>
                  </a:cubicBezTo>
                  <a:cubicBezTo>
                    <a:pt x="845" y="1411"/>
                    <a:pt x="417" y="1530"/>
                    <a:pt x="0" y="1649"/>
                  </a:cubicBezTo>
                  <a:lnTo>
                    <a:pt x="110" y="1907"/>
                  </a:lnTo>
                  <a:cubicBezTo>
                    <a:pt x="507" y="1728"/>
                    <a:pt x="914" y="1569"/>
                    <a:pt x="1311" y="1371"/>
                  </a:cubicBezTo>
                  <a:cubicBezTo>
                    <a:pt x="1510" y="1282"/>
                    <a:pt x="1718" y="1183"/>
                    <a:pt x="1917" y="1093"/>
                  </a:cubicBezTo>
                  <a:lnTo>
                    <a:pt x="2502" y="775"/>
                  </a:lnTo>
                  <a:cubicBezTo>
                    <a:pt x="2592" y="716"/>
                    <a:pt x="2691" y="676"/>
                    <a:pt x="2791" y="607"/>
                  </a:cubicBezTo>
                  <a:lnTo>
                    <a:pt x="3069" y="428"/>
                  </a:lnTo>
                  <a:lnTo>
                    <a:pt x="3336" y="249"/>
                  </a:lnTo>
                  <a:lnTo>
                    <a:pt x="3456" y="170"/>
                  </a:lnTo>
                  <a:lnTo>
                    <a:pt x="3466" y="160"/>
                  </a:lnTo>
                  <a:cubicBezTo>
                    <a:pt x="3475" y="160"/>
                    <a:pt x="3475" y="170"/>
                    <a:pt x="3486" y="179"/>
                  </a:cubicBezTo>
                  <a:lnTo>
                    <a:pt x="3515" y="210"/>
                  </a:lnTo>
                  <a:cubicBezTo>
                    <a:pt x="3804" y="537"/>
                    <a:pt x="4121" y="835"/>
                    <a:pt x="4429" y="1143"/>
                  </a:cubicBezTo>
                  <a:lnTo>
                    <a:pt x="4588" y="974"/>
                  </a:lnTo>
                  <a:cubicBezTo>
                    <a:pt x="4260" y="696"/>
                    <a:pt x="3923" y="418"/>
                    <a:pt x="3614" y="120"/>
                  </a:cubicBezTo>
                  <a:lnTo>
                    <a:pt x="3526" y="31"/>
                  </a:lnTo>
                  <a:cubicBezTo>
                    <a:pt x="3515" y="21"/>
                    <a:pt x="3495" y="1"/>
                    <a:pt x="347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32"/>
            <p:cNvSpPr/>
            <p:nvPr/>
          </p:nvSpPr>
          <p:spPr>
            <a:xfrm>
              <a:off x="806725" y="1759125"/>
              <a:ext cx="61325" cy="110225"/>
            </a:xfrm>
            <a:custGeom>
              <a:avLst/>
              <a:gdLst/>
              <a:ahLst/>
              <a:cxnLst/>
              <a:rect l="l" t="t" r="r" b="b"/>
              <a:pathLst>
                <a:path w="2453" h="4409" extrusionOk="0">
                  <a:moveTo>
                    <a:pt x="1678" y="0"/>
                  </a:moveTo>
                  <a:lnTo>
                    <a:pt x="1480" y="130"/>
                  </a:lnTo>
                  <a:cubicBezTo>
                    <a:pt x="1738" y="477"/>
                    <a:pt x="1986" y="834"/>
                    <a:pt x="2245" y="1192"/>
                  </a:cubicBezTo>
                  <a:lnTo>
                    <a:pt x="2274" y="1232"/>
                  </a:lnTo>
                  <a:lnTo>
                    <a:pt x="2284" y="1242"/>
                  </a:lnTo>
                  <a:lnTo>
                    <a:pt x="2274" y="1262"/>
                  </a:lnTo>
                  <a:lnTo>
                    <a:pt x="2185" y="1351"/>
                  </a:lnTo>
                  <a:lnTo>
                    <a:pt x="1956" y="1599"/>
                  </a:lnTo>
                  <a:lnTo>
                    <a:pt x="1728" y="1838"/>
                  </a:lnTo>
                  <a:cubicBezTo>
                    <a:pt x="1658" y="1917"/>
                    <a:pt x="1599" y="2006"/>
                    <a:pt x="1519" y="2096"/>
                  </a:cubicBezTo>
                  <a:lnTo>
                    <a:pt x="1113" y="2612"/>
                  </a:lnTo>
                  <a:cubicBezTo>
                    <a:pt x="983" y="2791"/>
                    <a:pt x="864" y="2979"/>
                    <a:pt x="735" y="3158"/>
                  </a:cubicBezTo>
                  <a:cubicBezTo>
                    <a:pt x="477" y="3515"/>
                    <a:pt x="248" y="3893"/>
                    <a:pt x="1" y="4260"/>
                  </a:cubicBezTo>
                  <a:lnTo>
                    <a:pt x="229" y="4409"/>
                  </a:lnTo>
                  <a:cubicBezTo>
                    <a:pt x="427" y="4022"/>
                    <a:pt x="616" y="3615"/>
                    <a:pt x="854" y="3248"/>
                  </a:cubicBezTo>
                  <a:cubicBezTo>
                    <a:pt x="974" y="3059"/>
                    <a:pt x="1082" y="2870"/>
                    <a:pt x="1212" y="2681"/>
                  </a:cubicBezTo>
                  <a:lnTo>
                    <a:pt x="1609" y="2165"/>
                  </a:lnTo>
                  <a:cubicBezTo>
                    <a:pt x="1678" y="2076"/>
                    <a:pt x="1738" y="1986"/>
                    <a:pt x="1817" y="1907"/>
                  </a:cubicBezTo>
                  <a:lnTo>
                    <a:pt x="2036" y="1668"/>
                  </a:lnTo>
                  <a:lnTo>
                    <a:pt x="2274" y="1440"/>
                  </a:lnTo>
                  <a:lnTo>
                    <a:pt x="2403" y="1301"/>
                  </a:lnTo>
                  <a:lnTo>
                    <a:pt x="2453" y="1262"/>
                  </a:lnTo>
                  <a:cubicBezTo>
                    <a:pt x="2453" y="1242"/>
                    <a:pt x="2433" y="1222"/>
                    <a:pt x="2423" y="1212"/>
                  </a:cubicBezTo>
                  <a:lnTo>
                    <a:pt x="2353" y="1112"/>
                  </a:lnTo>
                  <a:cubicBezTo>
                    <a:pt x="2125" y="735"/>
                    <a:pt x="1907" y="368"/>
                    <a:pt x="167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1" name="Google Shape;13691;p32"/>
            <p:cNvSpPr/>
            <p:nvPr/>
          </p:nvSpPr>
          <p:spPr>
            <a:xfrm>
              <a:off x="895600" y="1724375"/>
              <a:ext cx="89375" cy="104525"/>
            </a:xfrm>
            <a:custGeom>
              <a:avLst/>
              <a:gdLst/>
              <a:ahLst/>
              <a:cxnLst/>
              <a:rect l="l" t="t" r="r" b="b"/>
              <a:pathLst>
                <a:path w="3575" h="4181" extrusionOk="0">
                  <a:moveTo>
                    <a:pt x="208" y="0"/>
                  </a:moveTo>
                  <a:lnTo>
                    <a:pt x="0" y="139"/>
                  </a:lnTo>
                  <a:lnTo>
                    <a:pt x="109" y="269"/>
                  </a:lnTo>
                  <a:cubicBezTo>
                    <a:pt x="149" y="308"/>
                    <a:pt x="179" y="348"/>
                    <a:pt x="219" y="388"/>
                  </a:cubicBezTo>
                  <a:lnTo>
                    <a:pt x="417" y="656"/>
                  </a:lnTo>
                  <a:cubicBezTo>
                    <a:pt x="546" y="825"/>
                    <a:pt x="675" y="1004"/>
                    <a:pt x="814" y="1172"/>
                  </a:cubicBezTo>
                  <a:cubicBezTo>
                    <a:pt x="1102" y="1509"/>
                    <a:pt x="1360" y="1867"/>
                    <a:pt x="1658" y="2205"/>
                  </a:cubicBezTo>
                  <a:lnTo>
                    <a:pt x="2085" y="2711"/>
                  </a:lnTo>
                  <a:cubicBezTo>
                    <a:pt x="2224" y="2880"/>
                    <a:pt x="2383" y="3039"/>
                    <a:pt x="2522" y="3208"/>
                  </a:cubicBezTo>
                  <a:cubicBezTo>
                    <a:pt x="2671" y="3376"/>
                    <a:pt x="2810" y="3545"/>
                    <a:pt x="2959" y="3704"/>
                  </a:cubicBezTo>
                  <a:cubicBezTo>
                    <a:pt x="3108" y="3863"/>
                    <a:pt x="3266" y="4022"/>
                    <a:pt x="3416" y="4181"/>
                  </a:cubicBezTo>
                  <a:lnTo>
                    <a:pt x="3575" y="4012"/>
                  </a:lnTo>
                  <a:cubicBezTo>
                    <a:pt x="3416" y="3863"/>
                    <a:pt x="3257" y="3714"/>
                    <a:pt x="3088" y="3575"/>
                  </a:cubicBezTo>
                  <a:cubicBezTo>
                    <a:pt x="2929" y="3426"/>
                    <a:pt x="2780" y="3267"/>
                    <a:pt x="2621" y="3108"/>
                  </a:cubicBezTo>
                  <a:cubicBezTo>
                    <a:pt x="2472" y="2959"/>
                    <a:pt x="2313" y="2800"/>
                    <a:pt x="2165" y="2641"/>
                  </a:cubicBezTo>
                  <a:lnTo>
                    <a:pt x="1737" y="2135"/>
                  </a:lnTo>
                  <a:cubicBezTo>
                    <a:pt x="1439" y="1807"/>
                    <a:pt x="1192" y="1440"/>
                    <a:pt x="934" y="1092"/>
                  </a:cubicBezTo>
                  <a:cubicBezTo>
                    <a:pt x="795" y="914"/>
                    <a:pt x="685" y="725"/>
                    <a:pt x="566" y="547"/>
                  </a:cubicBezTo>
                  <a:lnTo>
                    <a:pt x="387" y="269"/>
                  </a:lnTo>
                  <a:cubicBezTo>
                    <a:pt x="367" y="219"/>
                    <a:pt x="327" y="169"/>
                    <a:pt x="298" y="130"/>
                  </a:cubicBezTo>
                  <a:lnTo>
                    <a:pt x="20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2" name="Google Shape;13692;p32"/>
            <p:cNvSpPr/>
            <p:nvPr/>
          </p:nvSpPr>
          <p:spPr>
            <a:xfrm>
              <a:off x="914700" y="1711725"/>
              <a:ext cx="86175" cy="100550"/>
            </a:xfrm>
            <a:custGeom>
              <a:avLst/>
              <a:gdLst/>
              <a:ahLst/>
              <a:cxnLst/>
              <a:rect l="l" t="t" r="r" b="b"/>
              <a:pathLst>
                <a:path w="3447" h="4022" extrusionOk="0">
                  <a:moveTo>
                    <a:pt x="209" y="0"/>
                  </a:moveTo>
                  <a:lnTo>
                    <a:pt x="0" y="139"/>
                  </a:lnTo>
                  <a:lnTo>
                    <a:pt x="110" y="258"/>
                  </a:lnTo>
                  <a:cubicBezTo>
                    <a:pt x="139" y="298"/>
                    <a:pt x="179" y="338"/>
                    <a:pt x="209" y="378"/>
                  </a:cubicBezTo>
                  <a:lnTo>
                    <a:pt x="397" y="625"/>
                  </a:lnTo>
                  <a:cubicBezTo>
                    <a:pt x="527" y="795"/>
                    <a:pt x="646" y="963"/>
                    <a:pt x="795" y="1132"/>
                  </a:cubicBezTo>
                  <a:cubicBezTo>
                    <a:pt x="1063" y="1450"/>
                    <a:pt x="1311" y="1797"/>
                    <a:pt x="1599" y="2115"/>
                  </a:cubicBezTo>
                  <a:lnTo>
                    <a:pt x="2006" y="2602"/>
                  </a:lnTo>
                  <a:cubicBezTo>
                    <a:pt x="2145" y="2770"/>
                    <a:pt x="2294" y="2919"/>
                    <a:pt x="2433" y="3078"/>
                  </a:cubicBezTo>
                  <a:cubicBezTo>
                    <a:pt x="2572" y="3237"/>
                    <a:pt x="2701" y="3406"/>
                    <a:pt x="2850" y="3564"/>
                  </a:cubicBezTo>
                  <a:cubicBezTo>
                    <a:pt x="2989" y="3714"/>
                    <a:pt x="3138" y="3862"/>
                    <a:pt x="3287" y="4021"/>
                  </a:cubicBezTo>
                  <a:lnTo>
                    <a:pt x="3446" y="3842"/>
                  </a:lnTo>
                  <a:cubicBezTo>
                    <a:pt x="3287" y="3703"/>
                    <a:pt x="3138" y="3564"/>
                    <a:pt x="2979" y="3425"/>
                  </a:cubicBezTo>
                  <a:cubicBezTo>
                    <a:pt x="2820" y="3286"/>
                    <a:pt x="2681" y="3138"/>
                    <a:pt x="2533" y="2989"/>
                  </a:cubicBezTo>
                  <a:cubicBezTo>
                    <a:pt x="2383" y="2840"/>
                    <a:pt x="2224" y="2691"/>
                    <a:pt x="2085" y="2532"/>
                  </a:cubicBezTo>
                  <a:lnTo>
                    <a:pt x="1679" y="2046"/>
                  </a:lnTo>
                  <a:cubicBezTo>
                    <a:pt x="1390" y="1737"/>
                    <a:pt x="1152" y="1380"/>
                    <a:pt x="904" y="1042"/>
                  </a:cubicBezTo>
                  <a:cubicBezTo>
                    <a:pt x="775" y="874"/>
                    <a:pt x="666" y="695"/>
                    <a:pt x="556" y="517"/>
                  </a:cubicBezTo>
                  <a:lnTo>
                    <a:pt x="388" y="248"/>
                  </a:lnTo>
                  <a:cubicBezTo>
                    <a:pt x="358" y="208"/>
                    <a:pt x="328" y="159"/>
                    <a:pt x="298" y="119"/>
                  </a:cubicBezTo>
                  <a:lnTo>
                    <a:pt x="20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32"/>
            <p:cNvSpPr/>
            <p:nvPr/>
          </p:nvSpPr>
          <p:spPr>
            <a:xfrm>
              <a:off x="806475" y="1866350"/>
              <a:ext cx="24100" cy="26850"/>
            </a:xfrm>
            <a:custGeom>
              <a:avLst/>
              <a:gdLst/>
              <a:ahLst/>
              <a:cxnLst/>
              <a:rect l="l" t="t" r="r" b="b"/>
              <a:pathLst>
                <a:path w="964" h="1074" extrusionOk="0">
                  <a:moveTo>
                    <a:pt x="258" y="1"/>
                  </a:moveTo>
                  <a:lnTo>
                    <a:pt x="0" y="71"/>
                  </a:lnTo>
                  <a:cubicBezTo>
                    <a:pt x="40" y="120"/>
                    <a:pt x="80" y="170"/>
                    <a:pt x="110" y="219"/>
                  </a:cubicBezTo>
                  <a:lnTo>
                    <a:pt x="229" y="338"/>
                  </a:lnTo>
                  <a:cubicBezTo>
                    <a:pt x="308" y="408"/>
                    <a:pt x="388" y="477"/>
                    <a:pt x="457" y="557"/>
                  </a:cubicBezTo>
                  <a:cubicBezTo>
                    <a:pt x="527" y="627"/>
                    <a:pt x="586" y="716"/>
                    <a:pt x="646" y="805"/>
                  </a:cubicBezTo>
                  <a:cubicBezTo>
                    <a:pt x="675" y="845"/>
                    <a:pt x="706" y="894"/>
                    <a:pt x="735" y="934"/>
                  </a:cubicBezTo>
                  <a:cubicBezTo>
                    <a:pt x="775" y="984"/>
                    <a:pt x="814" y="1044"/>
                    <a:pt x="874" y="1073"/>
                  </a:cubicBezTo>
                  <a:lnTo>
                    <a:pt x="964" y="845"/>
                  </a:lnTo>
                  <a:cubicBezTo>
                    <a:pt x="944" y="815"/>
                    <a:pt x="904" y="825"/>
                    <a:pt x="864" y="795"/>
                  </a:cubicBezTo>
                  <a:cubicBezTo>
                    <a:pt x="825" y="766"/>
                    <a:pt x="795" y="735"/>
                    <a:pt x="755" y="706"/>
                  </a:cubicBezTo>
                  <a:cubicBezTo>
                    <a:pt x="675" y="636"/>
                    <a:pt x="606" y="557"/>
                    <a:pt x="536" y="477"/>
                  </a:cubicBezTo>
                  <a:cubicBezTo>
                    <a:pt x="467" y="408"/>
                    <a:pt x="397" y="329"/>
                    <a:pt x="348" y="239"/>
                  </a:cubicBezTo>
                  <a:lnTo>
                    <a:pt x="289" y="120"/>
                  </a:lnTo>
                  <a:cubicBezTo>
                    <a:pt x="269" y="71"/>
                    <a:pt x="269" y="31"/>
                    <a:pt x="25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32"/>
            <p:cNvSpPr/>
            <p:nvPr/>
          </p:nvSpPr>
          <p:spPr>
            <a:xfrm>
              <a:off x="889375" y="1774900"/>
              <a:ext cx="49175" cy="44075"/>
            </a:xfrm>
            <a:custGeom>
              <a:avLst/>
              <a:gdLst/>
              <a:ahLst/>
              <a:cxnLst/>
              <a:rect l="l" t="t" r="r" b="b"/>
              <a:pathLst>
                <a:path w="1967" h="1763" extrusionOk="0">
                  <a:moveTo>
                    <a:pt x="874" y="223"/>
                  </a:moveTo>
                  <a:lnTo>
                    <a:pt x="894" y="263"/>
                  </a:lnTo>
                  <a:lnTo>
                    <a:pt x="964" y="342"/>
                  </a:lnTo>
                  <a:cubicBezTo>
                    <a:pt x="1182" y="601"/>
                    <a:pt x="1400" y="859"/>
                    <a:pt x="1645" y="1102"/>
                  </a:cubicBezTo>
                  <a:lnTo>
                    <a:pt x="1645" y="1102"/>
                  </a:lnTo>
                  <a:cubicBezTo>
                    <a:pt x="1524" y="1151"/>
                    <a:pt x="1403" y="1202"/>
                    <a:pt x="1282" y="1256"/>
                  </a:cubicBezTo>
                  <a:lnTo>
                    <a:pt x="974" y="1365"/>
                  </a:lnTo>
                  <a:lnTo>
                    <a:pt x="666" y="1465"/>
                  </a:lnTo>
                  <a:lnTo>
                    <a:pt x="348" y="1564"/>
                  </a:lnTo>
                  <a:lnTo>
                    <a:pt x="229" y="1593"/>
                  </a:lnTo>
                  <a:lnTo>
                    <a:pt x="190" y="1604"/>
                  </a:lnTo>
                  <a:lnTo>
                    <a:pt x="159" y="1613"/>
                  </a:lnTo>
                  <a:lnTo>
                    <a:pt x="170" y="1593"/>
                  </a:lnTo>
                  <a:cubicBezTo>
                    <a:pt x="170" y="1564"/>
                    <a:pt x="179" y="1534"/>
                    <a:pt x="190" y="1504"/>
                  </a:cubicBezTo>
                  <a:lnTo>
                    <a:pt x="219" y="1445"/>
                  </a:lnTo>
                  <a:cubicBezTo>
                    <a:pt x="229" y="1415"/>
                    <a:pt x="239" y="1395"/>
                    <a:pt x="259" y="1375"/>
                  </a:cubicBezTo>
                  <a:cubicBezTo>
                    <a:pt x="309" y="1276"/>
                    <a:pt x="368" y="1176"/>
                    <a:pt x="418" y="1087"/>
                  </a:cubicBezTo>
                  <a:cubicBezTo>
                    <a:pt x="537" y="889"/>
                    <a:pt x="616" y="690"/>
                    <a:pt x="726" y="492"/>
                  </a:cubicBezTo>
                  <a:lnTo>
                    <a:pt x="854" y="253"/>
                  </a:lnTo>
                  <a:cubicBezTo>
                    <a:pt x="865" y="243"/>
                    <a:pt x="865" y="223"/>
                    <a:pt x="874" y="223"/>
                  </a:cubicBezTo>
                  <a:close/>
                  <a:moveTo>
                    <a:pt x="853" y="1"/>
                  </a:moveTo>
                  <a:cubicBezTo>
                    <a:pt x="850" y="1"/>
                    <a:pt x="845" y="8"/>
                    <a:pt x="845" y="15"/>
                  </a:cubicBezTo>
                  <a:lnTo>
                    <a:pt x="835" y="35"/>
                  </a:lnTo>
                  <a:lnTo>
                    <a:pt x="805" y="95"/>
                  </a:lnTo>
                  <a:lnTo>
                    <a:pt x="626" y="442"/>
                  </a:lnTo>
                  <a:cubicBezTo>
                    <a:pt x="527" y="640"/>
                    <a:pt x="437" y="859"/>
                    <a:pt x="329" y="1037"/>
                  </a:cubicBezTo>
                  <a:cubicBezTo>
                    <a:pt x="269" y="1127"/>
                    <a:pt x="209" y="1226"/>
                    <a:pt x="159" y="1326"/>
                  </a:cubicBezTo>
                  <a:cubicBezTo>
                    <a:pt x="150" y="1346"/>
                    <a:pt x="130" y="1375"/>
                    <a:pt x="120" y="1395"/>
                  </a:cubicBezTo>
                  <a:lnTo>
                    <a:pt x="80" y="1485"/>
                  </a:lnTo>
                  <a:cubicBezTo>
                    <a:pt x="60" y="1564"/>
                    <a:pt x="31" y="1633"/>
                    <a:pt x="20" y="1703"/>
                  </a:cubicBezTo>
                  <a:lnTo>
                    <a:pt x="1" y="1763"/>
                  </a:lnTo>
                  <a:cubicBezTo>
                    <a:pt x="20" y="1763"/>
                    <a:pt x="40" y="1752"/>
                    <a:pt x="60" y="1752"/>
                  </a:cubicBezTo>
                  <a:lnTo>
                    <a:pt x="170" y="1732"/>
                  </a:lnTo>
                  <a:lnTo>
                    <a:pt x="378" y="1683"/>
                  </a:lnTo>
                  <a:lnTo>
                    <a:pt x="696" y="1604"/>
                  </a:lnTo>
                  <a:lnTo>
                    <a:pt x="1013" y="1524"/>
                  </a:lnTo>
                  <a:lnTo>
                    <a:pt x="1331" y="1435"/>
                  </a:lnTo>
                  <a:cubicBezTo>
                    <a:pt x="1549" y="1365"/>
                    <a:pt x="1748" y="1306"/>
                    <a:pt x="1957" y="1236"/>
                  </a:cubicBezTo>
                  <a:cubicBezTo>
                    <a:pt x="1957" y="1236"/>
                    <a:pt x="1939" y="1192"/>
                    <a:pt x="1920" y="1136"/>
                  </a:cubicBezTo>
                  <a:lnTo>
                    <a:pt x="1920" y="1136"/>
                  </a:lnTo>
                  <a:lnTo>
                    <a:pt x="1967" y="1077"/>
                  </a:lnTo>
                  <a:cubicBezTo>
                    <a:pt x="1937" y="1055"/>
                    <a:pt x="1907" y="1032"/>
                    <a:pt x="1878" y="1009"/>
                  </a:cubicBezTo>
                  <a:lnTo>
                    <a:pt x="1878" y="1009"/>
                  </a:lnTo>
                  <a:lnTo>
                    <a:pt x="1878" y="1008"/>
                  </a:lnTo>
                  <a:cubicBezTo>
                    <a:pt x="1877" y="1008"/>
                    <a:pt x="1877" y="1008"/>
                    <a:pt x="1877" y="1008"/>
                  </a:cubicBezTo>
                  <a:lnTo>
                    <a:pt x="1877" y="1008"/>
                  </a:lnTo>
                  <a:cubicBezTo>
                    <a:pt x="1593" y="786"/>
                    <a:pt x="1325" y="532"/>
                    <a:pt x="1073" y="253"/>
                  </a:cubicBezTo>
                  <a:lnTo>
                    <a:pt x="934" y="95"/>
                  </a:lnTo>
                  <a:lnTo>
                    <a:pt x="865" y="15"/>
                  </a:lnTo>
                  <a:lnTo>
                    <a:pt x="854" y="5"/>
                  </a:lnTo>
                  <a:cubicBezTo>
                    <a:pt x="854" y="2"/>
                    <a:pt x="854" y="1"/>
                    <a:pt x="85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32"/>
            <p:cNvSpPr/>
            <p:nvPr/>
          </p:nvSpPr>
          <p:spPr>
            <a:xfrm>
              <a:off x="732750" y="1729100"/>
              <a:ext cx="115950" cy="33275"/>
            </a:xfrm>
            <a:custGeom>
              <a:avLst/>
              <a:gdLst/>
              <a:ahLst/>
              <a:cxnLst/>
              <a:rect l="l" t="t" r="r" b="b"/>
              <a:pathLst>
                <a:path w="4638" h="1331" extrusionOk="0">
                  <a:moveTo>
                    <a:pt x="3774" y="0"/>
                  </a:moveTo>
                  <a:lnTo>
                    <a:pt x="3714" y="30"/>
                  </a:lnTo>
                  <a:lnTo>
                    <a:pt x="3535" y="100"/>
                  </a:lnTo>
                  <a:lnTo>
                    <a:pt x="3227" y="219"/>
                  </a:lnTo>
                  <a:lnTo>
                    <a:pt x="2929" y="338"/>
                  </a:lnTo>
                  <a:cubicBezTo>
                    <a:pt x="2830" y="378"/>
                    <a:pt x="2721" y="407"/>
                    <a:pt x="2612" y="437"/>
                  </a:cubicBezTo>
                  <a:lnTo>
                    <a:pt x="1976" y="596"/>
                  </a:lnTo>
                  <a:cubicBezTo>
                    <a:pt x="1758" y="645"/>
                    <a:pt x="1539" y="675"/>
                    <a:pt x="1331" y="715"/>
                  </a:cubicBezTo>
                  <a:cubicBezTo>
                    <a:pt x="894" y="784"/>
                    <a:pt x="447" y="804"/>
                    <a:pt x="1" y="834"/>
                  </a:cubicBezTo>
                  <a:lnTo>
                    <a:pt x="60" y="1112"/>
                  </a:lnTo>
                  <a:cubicBezTo>
                    <a:pt x="497" y="1023"/>
                    <a:pt x="934" y="954"/>
                    <a:pt x="1361" y="854"/>
                  </a:cubicBezTo>
                  <a:cubicBezTo>
                    <a:pt x="1579" y="804"/>
                    <a:pt x="1788" y="764"/>
                    <a:pt x="2006" y="715"/>
                  </a:cubicBezTo>
                  <a:lnTo>
                    <a:pt x="2642" y="536"/>
                  </a:lnTo>
                  <a:cubicBezTo>
                    <a:pt x="2751" y="506"/>
                    <a:pt x="2860" y="486"/>
                    <a:pt x="2960" y="437"/>
                  </a:cubicBezTo>
                  <a:lnTo>
                    <a:pt x="3267" y="328"/>
                  </a:lnTo>
                  <a:lnTo>
                    <a:pt x="3585" y="208"/>
                  </a:lnTo>
                  <a:lnTo>
                    <a:pt x="3704" y="169"/>
                  </a:lnTo>
                  <a:lnTo>
                    <a:pt x="3724" y="159"/>
                  </a:lnTo>
                  <a:cubicBezTo>
                    <a:pt x="3724" y="159"/>
                    <a:pt x="3734" y="169"/>
                    <a:pt x="3734" y="179"/>
                  </a:cubicBezTo>
                  <a:lnTo>
                    <a:pt x="3754" y="219"/>
                  </a:lnTo>
                  <a:cubicBezTo>
                    <a:pt x="3982" y="586"/>
                    <a:pt x="4220" y="963"/>
                    <a:pt x="4439" y="1331"/>
                  </a:cubicBezTo>
                  <a:lnTo>
                    <a:pt x="4637" y="1201"/>
                  </a:lnTo>
                  <a:cubicBezTo>
                    <a:pt x="4389" y="854"/>
                    <a:pt x="4131" y="497"/>
                    <a:pt x="3873" y="149"/>
                  </a:cubicBezTo>
                  <a:lnTo>
                    <a:pt x="3813" y="50"/>
                  </a:lnTo>
                  <a:cubicBezTo>
                    <a:pt x="3794" y="30"/>
                    <a:pt x="3794" y="0"/>
                    <a:pt x="377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32"/>
            <p:cNvSpPr/>
            <p:nvPr/>
          </p:nvSpPr>
          <p:spPr>
            <a:xfrm>
              <a:off x="717850" y="1630050"/>
              <a:ext cx="76725" cy="99575"/>
            </a:xfrm>
            <a:custGeom>
              <a:avLst/>
              <a:gdLst/>
              <a:ahLst/>
              <a:cxnLst/>
              <a:rect l="l" t="t" r="r" b="b"/>
              <a:pathLst>
                <a:path w="3069" h="3983" extrusionOk="0">
                  <a:moveTo>
                    <a:pt x="2592" y="0"/>
                  </a:moveTo>
                  <a:lnTo>
                    <a:pt x="2374" y="90"/>
                  </a:lnTo>
                  <a:cubicBezTo>
                    <a:pt x="2453" y="289"/>
                    <a:pt x="2532" y="497"/>
                    <a:pt x="2612" y="695"/>
                  </a:cubicBezTo>
                  <a:cubicBezTo>
                    <a:pt x="2691" y="894"/>
                    <a:pt x="2791" y="1092"/>
                    <a:pt x="2880" y="1291"/>
                  </a:cubicBezTo>
                  <a:lnTo>
                    <a:pt x="2900" y="1341"/>
                  </a:lnTo>
                  <a:lnTo>
                    <a:pt x="2900" y="1351"/>
                  </a:lnTo>
                  <a:lnTo>
                    <a:pt x="2890" y="1361"/>
                  </a:lnTo>
                  <a:lnTo>
                    <a:pt x="2781" y="1440"/>
                  </a:lnTo>
                  <a:lnTo>
                    <a:pt x="2503" y="1629"/>
                  </a:lnTo>
                  <a:lnTo>
                    <a:pt x="2225" y="1807"/>
                  </a:lnTo>
                  <a:cubicBezTo>
                    <a:pt x="2135" y="1867"/>
                    <a:pt x="2056" y="1946"/>
                    <a:pt x="1967" y="2016"/>
                  </a:cubicBezTo>
                  <a:lnTo>
                    <a:pt x="1451" y="2433"/>
                  </a:lnTo>
                  <a:lnTo>
                    <a:pt x="954" y="2880"/>
                  </a:lnTo>
                  <a:cubicBezTo>
                    <a:pt x="617" y="3168"/>
                    <a:pt x="319" y="3486"/>
                    <a:pt x="1" y="3784"/>
                  </a:cubicBezTo>
                  <a:lnTo>
                    <a:pt x="189" y="3982"/>
                  </a:lnTo>
                  <a:cubicBezTo>
                    <a:pt x="467" y="3645"/>
                    <a:pt x="745" y="3297"/>
                    <a:pt x="1053" y="2989"/>
                  </a:cubicBezTo>
                  <a:cubicBezTo>
                    <a:pt x="1202" y="2830"/>
                    <a:pt x="1361" y="2672"/>
                    <a:pt x="1520" y="2522"/>
                  </a:cubicBezTo>
                  <a:lnTo>
                    <a:pt x="2026" y="2096"/>
                  </a:lnTo>
                  <a:cubicBezTo>
                    <a:pt x="2115" y="2036"/>
                    <a:pt x="2195" y="1957"/>
                    <a:pt x="2285" y="1897"/>
                  </a:cubicBezTo>
                  <a:lnTo>
                    <a:pt x="2563" y="1718"/>
                  </a:lnTo>
                  <a:lnTo>
                    <a:pt x="2841" y="1549"/>
                  </a:lnTo>
                  <a:lnTo>
                    <a:pt x="3009" y="1440"/>
                  </a:lnTo>
                  <a:lnTo>
                    <a:pt x="3059" y="1410"/>
                  </a:lnTo>
                  <a:cubicBezTo>
                    <a:pt x="3069" y="1390"/>
                    <a:pt x="3049" y="1370"/>
                    <a:pt x="3049" y="1351"/>
                  </a:cubicBezTo>
                  <a:lnTo>
                    <a:pt x="3000" y="1242"/>
                  </a:lnTo>
                  <a:cubicBezTo>
                    <a:pt x="2930" y="1033"/>
                    <a:pt x="2850" y="834"/>
                    <a:pt x="2781" y="626"/>
                  </a:cubicBezTo>
                  <a:cubicBezTo>
                    <a:pt x="2722" y="417"/>
                    <a:pt x="2652" y="209"/>
                    <a:pt x="259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7" name="Google Shape;13697;p32"/>
            <p:cNvSpPr/>
            <p:nvPr/>
          </p:nvSpPr>
          <p:spPr>
            <a:xfrm>
              <a:off x="835275" y="1607950"/>
              <a:ext cx="65300" cy="119925"/>
            </a:xfrm>
            <a:custGeom>
              <a:avLst/>
              <a:gdLst/>
              <a:ahLst/>
              <a:cxnLst/>
              <a:rect l="l" t="t" r="r" b="b"/>
              <a:pathLst>
                <a:path w="2612" h="4797" extrusionOk="0">
                  <a:moveTo>
                    <a:pt x="238" y="1"/>
                  </a:moveTo>
                  <a:lnTo>
                    <a:pt x="0" y="90"/>
                  </a:lnTo>
                  <a:lnTo>
                    <a:pt x="79" y="249"/>
                  </a:lnTo>
                  <a:cubicBezTo>
                    <a:pt x="99" y="288"/>
                    <a:pt x="129" y="339"/>
                    <a:pt x="149" y="388"/>
                  </a:cubicBezTo>
                  <a:lnTo>
                    <a:pt x="278" y="686"/>
                  </a:lnTo>
                  <a:cubicBezTo>
                    <a:pt x="377" y="884"/>
                    <a:pt x="467" y="1083"/>
                    <a:pt x="566" y="1281"/>
                  </a:cubicBezTo>
                  <a:cubicBezTo>
                    <a:pt x="745" y="1689"/>
                    <a:pt x="953" y="2076"/>
                    <a:pt x="1152" y="2473"/>
                  </a:cubicBezTo>
                  <a:lnTo>
                    <a:pt x="1291" y="2771"/>
                  </a:lnTo>
                  <a:lnTo>
                    <a:pt x="1450" y="3059"/>
                  </a:lnTo>
                  <a:lnTo>
                    <a:pt x="1767" y="3645"/>
                  </a:lnTo>
                  <a:cubicBezTo>
                    <a:pt x="1976" y="4042"/>
                    <a:pt x="2204" y="4409"/>
                    <a:pt x="2413" y="4796"/>
                  </a:cubicBezTo>
                  <a:lnTo>
                    <a:pt x="2612" y="4668"/>
                  </a:lnTo>
                  <a:cubicBezTo>
                    <a:pt x="2373" y="4300"/>
                    <a:pt x="2115" y="3953"/>
                    <a:pt x="1887" y="3575"/>
                  </a:cubicBezTo>
                  <a:lnTo>
                    <a:pt x="1549" y="3009"/>
                  </a:lnTo>
                  <a:lnTo>
                    <a:pt x="1390" y="2721"/>
                  </a:lnTo>
                  <a:lnTo>
                    <a:pt x="1242" y="2424"/>
                  </a:lnTo>
                  <a:cubicBezTo>
                    <a:pt x="1043" y="2036"/>
                    <a:pt x="844" y="1639"/>
                    <a:pt x="695" y="1232"/>
                  </a:cubicBezTo>
                  <a:cubicBezTo>
                    <a:pt x="616" y="1023"/>
                    <a:pt x="536" y="825"/>
                    <a:pt x="457" y="617"/>
                  </a:cubicBezTo>
                  <a:lnTo>
                    <a:pt x="348" y="308"/>
                  </a:lnTo>
                  <a:cubicBezTo>
                    <a:pt x="338" y="249"/>
                    <a:pt x="308" y="200"/>
                    <a:pt x="288" y="149"/>
                  </a:cubicBezTo>
                  <a:lnTo>
                    <a:pt x="23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8" name="Google Shape;13698;p32"/>
            <p:cNvSpPr/>
            <p:nvPr/>
          </p:nvSpPr>
          <p:spPr>
            <a:xfrm>
              <a:off x="856875" y="1600025"/>
              <a:ext cx="62800" cy="114925"/>
            </a:xfrm>
            <a:custGeom>
              <a:avLst/>
              <a:gdLst/>
              <a:ahLst/>
              <a:cxnLst/>
              <a:rect l="l" t="t" r="r" b="b"/>
              <a:pathLst>
                <a:path w="2512" h="4597" extrusionOk="0">
                  <a:moveTo>
                    <a:pt x="239" y="0"/>
                  </a:moveTo>
                  <a:lnTo>
                    <a:pt x="0" y="89"/>
                  </a:lnTo>
                  <a:lnTo>
                    <a:pt x="69" y="228"/>
                  </a:lnTo>
                  <a:cubicBezTo>
                    <a:pt x="100" y="278"/>
                    <a:pt x="119" y="318"/>
                    <a:pt x="139" y="367"/>
                  </a:cubicBezTo>
                  <a:lnTo>
                    <a:pt x="268" y="656"/>
                  </a:lnTo>
                  <a:cubicBezTo>
                    <a:pt x="358" y="844"/>
                    <a:pt x="447" y="1033"/>
                    <a:pt x="546" y="1231"/>
                  </a:cubicBezTo>
                  <a:cubicBezTo>
                    <a:pt x="715" y="1618"/>
                    <a:pt x="914" y="1986"/>
                    <a:pt x="1102" y="2373"/>
                  </a:cubicBezTo>
                  <a:lnTo>
                    <a:pt x="1241" y="2661"/>
                  </a:lnTo>
                  <a:lnTo>
                    <a:pt x="1400" y="2939"/>
                  </a:lnTo>
                  <a:lnTo>
                    <a:pt x="1698" y="3495"/>
                  </a:lnTo>
                  <a:cubicBezTo>
                    <a:pt x="1896" y="3873"/>
                    <a:pt x="2115" y="4230"/>
                    <a:pt x="2324" y="4597"/>
                  </a:cubicBezTo>
                  <a:lnTo>
                    <a:pt x="2512" y="4468"/>
                  </a:lnTo>
                  <a:cubicBezTo>
                    <a:pt x="2284" y="4120"/>
                    <a:pt x="2035" y="3783"/>
                    <a:pt x="1817" y="3425"/>
                  </a:cubicBezTo>
                  <a:lnTo>
                    <a:pt x="1490" y="2880"/>
                  </a:lnTo>
                  <a:lnTo>
                    <a:pt x="1340" y="2611"/>
                  </a:lnTo>
                  <a:lnTo>
                    <a:pt x="1192" y="2324"/>
                  </a:lnTo>
                  <a:cubicBezTo>
                    <a:pt x="1003" y="1946"/>
                    <a:pt x="814" y="1569"/>
                    <a:pt x="675" y="1172"/>
                  </a:cubicBezTo>
                  <a:cubicBezTo>
                    <a:pt x="596" y="973"/>
                    <a:pt x="517" y="775"/>
                    <a:pt x="437" y="586"/>
                  </a:cubicBezTo>
                  <a:lnTo>
                    <a:pt x="347" y="288"/>
                  </a:lnTo>
                  <a:cubicBezTo>
                    <a:pt x="328" y="238"/>
                    <a:pt x="308" y="188"/>
                    <a:pt x="288" y="129"/>
                  </a:cubicBezTo>
                  <a:lnTo>
                    <a:pt x="23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32"/>
            <p:cNvSpPr/>
            <p:nvPr/>
          </p:nvSpPr>
          <p:spPr>
            <a:xfrm>
              <a:off x="717100" y="1726625"/>
              <a:ext cx="19150" cy="29800"/>
            </a:xfrm>
            <a:custGeom>
              <a:avLst/>
              <a:gdLst/>
              <a:ahLst/>
              <a:cxnLst/>
              <a:rect l="l" t="t" r="r" b="b"/>
              <a:pathLst>
                <a:path w="766" h="1192" extrusionOk="0">
                  <a:moveTo>
                    <a:pt x="269" y="0"/>
                  </a:moveTo>
                  <a:lnTo>
                    <a:pt x="1" y="10"/>
                  </a:lnTo>
                  <a:cubicBezTo>
                    <a:pt x="31" y="69"/>
                    <a:pt x="51" y="129"/>
                    <a:pt x="80" y="179"/>
                  </a:cubicBezTo>
                  <a:lnTo>
                    <a:pt x="170" y="327"/>
                  </a:lnTo>
                  <a:cubicBezTo>
                    <a:pt x="230" y="417"/>
                    <a:pt x="289" y="506"/>
                    <a:pt x="329" y="596"/>
                  </a:cubicBezTo>
                  <a:cubicBezTo>
                    <a:pt x="378" y="685"/>
                    <a:pt x="418" y="774"/>
                    <a:pt x="448" y="874"/>
                  </a:cubicBezTo>
                  <a:cubicBezTo>
                    <a:pt x="468" y="923"/>
                    <a:pt x="488" y="983"/>
                    <a:pt x="517" y="1033"/>
                  </a:cubicBezTo>
                  <a:cubicBezTo>
                    <a:pt x="537" y="1082"/>
                    <a:pt x="567" y="1152"/>
                    <a:pt x="616" y="1192"/>
                  </a:cubicBezTo>
                  <a:lnTo>
                    <a:pt x="766" y="993"/>
                  </a:lnTo>
                  <a:cubicBezTo>
                    <a:pt x="746" y="963"/>
                    <a:pt x="706" y="953"/>
                    <a:pt x="676" y="923"/>
                  </a:cubicBezTo>
                  <a:cubicBezTo>
                    <a:pt x="636" y="883"/>
                    <a:pt x="616" y="844"/>
                    <a:pt x="587" y="804"/>
                  </a:cubicBezTo>
                  <a:cubicBezTo>
                    <a:pt x="527" y="724"/>
                    <a:pt x="477" y="635"/>
                    <a:pt x="428" y="536"/>
                  </a:cubicBezTo>
                  <a:cubicBezTo>
                    <a:pt x="378" y="446"/>
                    <a:pt x="329" y="357"/>
                    <a:pt x="299" y="258"/>
                  </a:cubicBezTo>
                  <a:cubicBezTo>
                    <a:pt x="289" y="218"/>
                    <a:pt x="279" y="168"/>
                    <a:pt x="269" y="119"/>
                  </a:cubicBezTo>
                  <a:cubicBezTo>
                    <a:pt x="259" y="79"/>
                    <a:pt x="269" y="40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32"/>
            <p:cNvSpPr/>
            <p:nvPr/>
          </p:nvSpPr>
          <p:spPr>
            <a:xfrm>
              <a:off x="808725" y="1659600"/>
              <a:ext cx="51875" cy="38250"/>
            </a:xfrm>
            <a:custGeom>
              <a:avLst/>
              <a:gdLst/>
              <a:ahLst/>
              <a:cxnLst/>
              <a:rect l="l" t="t" r="r" b="b"/>
              <a:pathLst>
                <a:path w="2075" h="1530" extrusionOk="0">
                  <a:moveTo>
                    <a:pt x="1196" y="226"/>
                  </a:moveTo>
                  <a:cubicBezTo>
                    <a:pt x="1197" y="226"/>
                    <a:pt x="1199" y="226"/>
                    <a:pt x="1201" y="228"/>
                  </a:cubicBezTo>
                  <a:lnTo>
                    <a:pt x="1211" y="258"/>
                  </a:lnTo>
                  <a:lnTo>
                    <a:pt x="1261" y="358"/>
                  </a:lnTo>
                  <a:cubicBezTo>
                    <a:pt x="1414" y="655"/>
                    <a:pt x="1554" y="967"/>
                    <a:pt x="1745" y="1249"/>
                  </a:cubicBezTo>
                  <a:lnTo>
                    <a:pt x="1745" y="1249"/>
                  </a:lnTo>
                  <a:cubicBezTo>
                    <a:pt x="1617" y="1271"/>
                    <a:pt x="1490" y="1293"/>
                    <a:pt x="1360" y="1311"/>
                  </a:cubicBezTo>
                  <a:lnTo>
                    <a:pt x="1033" y="1360"/>
                  </a:lnTo>
                  <a:lnTo>
                    <a:pt x="705" y="1380"/>
                  </a:lnTo>
                  <a:lnTo>
                    <a:pt x="377" y="1400"/>
                  </a:lnTo>
                  <a:lnTo>
                    <a:pt x="268" y="1410"/>
                  </a:lnTo>
                  <a:lnTo>
                    <a:pt x="199" y="1410"/>
                  </a:lnTo>
                  <a:lnTo>
                    <a:pt x="199" y="1390"/>
                  </a:lnTo>
                  <a:cubicBezTo>
                    <a:pt x="218" y="1360"/>
                    <a:pt x="228" y="1340"/>
                    <a:pt x="248" y="1311"/>
                  </a:cubicBezTo>
                  <a:lnTo>
                    <a:pt x="288" y="1261"/>
                  </a:lnTo>
                  <a:cubicBezTo>
                    <a:pt x="307" y="1241"/>
                    <a:pt x="318" y="1221"/>
                    <a:pt x="338" y="1201"/>
                  </a:cubicBezTo>
                  <a:cubicBezTo>
                    <a:pt x="407" y="1112"/>
                    <a:pt x="486" y="1033"/>
                    <a:pt x="566" y="953"/>
                  </a:cubicBezTo>
                  <a:cubicBezTo>
                    <a:pt x="724" y="784"/>
                    <a:pt x="854" y="616"/>
                    <a:pt x="993" y="447"/>
                  </a:cubicBezTo>
                  <a:lnTo>
                    <a:pt x="1172" y="248"/>
                  </a:lnTo>
                  <a:cubicBezTo>
                    <a:pt x="1179" y="240"/>
                    <a:pt x="1188" y="226"/>
                    <a:pt x="1196" y="226"/>
                  </a:cubicBezTo>
                  <a:close/>
                  <a:moveTo>
                    <a:pt x="1221" y="0"/>
                  </a:moveTo>
                  <a:lnTo>
                    <a:pt x="1211" y="10"/>
                  </a:lnTo>
                  <a:lnTo>
                    <a:pt x="1191" y="30"/>
                  </a:lnTo>
                  <a:lnTo>
                    <a:pt x="1152" y="80"/>
                  </a:lnTo>
                  <a:lnTo>
                    <a:pt x="913" y="377"/>
                  </a:lnTo>
                  <a:cubicBezTo>
                    <a:pt x="764" y="546"/>
                    <a:pt x="635" y="735"/>
                    <a:pt x="486" y="883"/>
                  </a:cubicBezTo>
                  <a:cubicBezTo>
                    <a:pt x="417" y="963"/>
                    <a:pt x="338" y="1042"/>
                    <a:pt x="258" y="1132"/>
                  </a:cubicBezTo>
                  <a:cubicBezTo>
                    <a:pt x="238" y="1152"/>
                    <a:pt x="218" y="1172"/>
                    <a:pt x="208" y="1192"/>
                  </a:cubicBezTo>
                  <a:lnTo>
                    <a:pt x="139" y="1271"/>
                  </a:lnTo>
                  <a:cubicBezTo>
                    <a:pt x="99" y="1340"/>
                    <a:pt x="60" y="1400"/>
                    <a:pt x="29" y="1470"/>
                  </a:cubicBezTo>
                  <a:lnTo>
                    <a:pt x="0" y="1529"/>
                  </a:lnTo>
                  <a:lnTo>
                    <a:pt x="715" y="1529"/>
                  </a:lnTo>
                  <a:lnTo>
                    <a:pt x="1042" y="1519"/>
                  </a:lnTo>
                  <a:lnTo>
                    <a:pt x="1370" y="1499"/>
                  </a:lnTo>
                  <a:cubicBezTo>
                    <a:pt x="1598" y="1479"/>
                    <a:pt x="1817" y="1470"/>
                    <a:pt x="2035" y="1450"/>
                  </a:cubicBezTo>
                  <a:lnTo>
                    <a:pt x="2021" y="1333"/>
                  </a:lnTo>
                  <a:lnTo>
                    <a:pt x="2075" y="1291"/>
                  </a:lnTo>
                  <a:cubicBezTo>
                    <a:pt x="2052" y="1267"/>
                    <a:pt x="2030" y="1243"/>
                    <a:pt x="2008" y="1218"/>
                  </a:cubicBezTo>
                  <a:lnTo>
                    <a:pt x="2008" y="1218"/>
                  </a:lnTo>
                  <a:lnTo>
                    <a:pt x="2006" y="1201"/>
                  </a:lnTo>
                  <a:cubicBezTo>
                    <a:pt x="2002" y="1202"/>
                    <a:pt x="1998" y="1203"/>
                    <a:pt x="1994" y="1203"/>
                  </a:cubicBezTo>
                  <a:lnTo>
                    <a:pt x="1994" y="1203"/>
                  </a:lnTo>
                  <a:cubicBezTo>
                    <a:pt x="1757" y="932"/>
                    <a:pt x="1578" y="610"/>
                    <a:pt x="1390" y="288"/>
                  </a:cubicBezTo>
                  <a:lnTo>
                    <a:pt x="1280" y="109"/>
                  </a:lnTo>
                  <a:lnTo>
                    <a:pt x="1231" y="10"/>
                  </a:lnTo>
                  <a:lnTo>
                    <a:pt x="122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32"/>
            <p:cNvSpPr/>
            <p:nvPr/>
          </p:nvSpPr>
          <p:spPr>
            <a:xfrm>
              <a:off x="671700" y="1595550"/>
              <a:ext cx="110975" cy="36750"/>
            </a:xfrm>
            <a:custGeom>
              <a:avLst/>
              <a:gdLst/>
              <a:ahLst/>
              <a:cxnLst/>
              <a:rect l="l" t="t" r="r" b="b"/>
              <a:pathLst>
                <a:path w="4439" h="1470" extrusionOk="0">
                  <a:moveTo>
                    <a:pt x="10" y="0"/>
                  </a:moveTo>
                  <a:lnTo>
                    <a:pt x="0" y="278"/>
                  </a:lnTo>
                  <a:cubicBezTo>
                    <a:pt x="437" y="288"/>
                    <a:pt x="874" y="318"/>
                    <a:pt x="1311" y="318"/>
                  </a:cubicBezTo>
                  <a:cubicBezTo>
                    <a:pt x="1529" y="318"/>
                    <a:pt x="1748" y="328"/>
                    <a:pt x="1976" y="328"/>
                  </a:cubicBezTo>
                  <a:lnTo>
                    <a:pt x="2641" y="298"/>
                  </a:lnTo>
                  <a:cubicBezTo>
                    <a:pt x="2750" y="288"/>
                    <a:pt x="2860" y="288"/>
                    <a:pt x="2969" y="268"/>
                  </a:cubicBezTo>
                  <a:lnTo>
                    <a:pt x="3297" y="228"/>
                  </a:lnTo>
                  <a:lnTo>
                    <a:pt x="3624" y="189"/>
                  </a:lnTo>
                  <a:lnTo>
                    <a:pt x="3763" y="169"/>
                  </a:lnTo>
                  <a:lnTo>
                    <a:pt x="3783" y="169"/>
                  </a:lnTo>
                  <a:lnTo>
                    <a:pt x="3783" y="189"/>
                  </a:lnTo>
                  <a:lnTo>
                    <a:pt x="3803" y="228"/>
                  </a:lnTo>
                  <a:cubicBezTo>
                    <a:pt x="3862" y="437"/>
                    <a:pt x="3932" y="645"/>
                    <a:pt x="4001" y="854"/>
                  </a:cubicBezTo>
                  <a:cubicBezTo>
                    <a:pt x="4061" y="1062"/>
                    <a:pt x="4151" y="1261"/>
                    <a:pt x="4220" y="1470"/>
                  </a:cubicBezTo>
                  <a:lnTo>
                    <a:pt x="4438" y="1380"/>
                  </a:lnTo>
                  <a:cubicBezTo>
                    <a:pt x="4349" y="1192"/>
                    <a:pt x="4250" y="993"/>
                    <a:pt x="4170" y="795"/>
                  </a:cubicBezTo>
                  <a:cubicBezTo>
                    <a:pt x="4091" y="596"/>
                    <a:pt x="4011" y="387"/>
                    <a:pt x="3932" y="189"/>
                  </a:cubicBezTo>
                  <a:lnTo>
                    <a:pt x="3882" y="80"/>
                  </a:lnTo>
                  <a:cubicBezTo>
                    <a:pt x="3882" y="60"/>
                    <a:pt x="3872" y="30"/>
                    <a:pt x="3862" y="20"/>
                  </a:cubicBezTo>
                  <a:lnTo>
                    <a:pt x="3793" y="40"/>
                  </a:lnTo>
                  <a:lnTo>
                    <a:pt x="3604" y="70"/>
                  </a:lnTo>
                  <a:lnTo>
                    <a:pt x="3286" y="120"/>
                  </a:lnTo>
                  <a:lnTo>
                    <a:pt x="2959" y="169"/>
                  </a:lnTo>
                  <a:cubicBezTo>
                    <a:pt x="2849" y="189"/>
                    <a:pt x="2741" y="179"/>
                    <a:pt x="2631" y="189"/>
                  </a:cubicBezTo>
                  <a:lnTo>
                    <a:pt x="1966" y="209"/>
                  </a:lnTo>
                  <a:cubicBezTo>
                    <a:pt x="1748" y="199"/>
                    <a:pt x="1529" y="189"/>
                    <a:pt x="1311" y="169"/>
                  </a:cubicBezTo>
                  <a:cubicBezTo>
                    <a:pt x="874" y="139"/>
                    <a:pt x="437" y="70"/>
                    <a:pt x="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2" name="Google Shape;13702;p32"/>
            <p:cNvSpPr/>
            <p:nvPr/>
          </p:nvSpPr>
          <p:spPr>
            <a:xfrm>
              <a:off x="662750" y="1489800"/>
              <a:ext cx="87900" cy="83425"/>
            </a:xfrm>
            <a:custGeom>
              <a:avLst/>
              <a:gdLst/>
              <a:ahLst/>
              <a:cxnLst/>
              <a:rect l="l" t="t" r="r" b="b"/>
              <a:pathLst>
                <a:path w="3516" h="3337" extrusionOk="0">
                  <a:moveTo>
                    <a:pt x="3357" y="1"/>
                  </a:moveTo>
                  <a:lnTo>
                    <a:pt x="3128" y="30"/>
                  </a:lnTo>
                  <a:cubicBezTo>
                    <a:pt x="3198" y="457"/>
                    <a:pt x="3277" y="894"/>
                    <a:pt x="3357" y="1321"/>
                  </a:cubicBezTo>
                  <a:lnTo>
                    <a:pt x="3357" y="1371"/>
                  </a:lnTo>
                  <a:cubicBezTo>
                    <a:pt x="3357" y="1371"/>
                    <a:pt x="3366" y="1380"/>
                    <a:pt x="3366" y="1391"/>
                  </a:cubicBezTo>
                  <a:lnTo>
                    <a:pt x="3346" y="1391"/>
                  </a:lnTo>
                  <a:lnTo>
                    <a:pt x="3227" y="1440"/>
                  </a:lnTo>
                  <a:lnTo>
                    <a:pt x="2920" y="1559"/>
                  </a:lnTo>
                  <a:lnTo>
                    <a:pt x="2612" y="1678"/>
                  </a:lnTo>
                  <a:cubicBezTo>
                    <a:pt x="2503" y="1718"/>
                    <a:pt x="2413" y="1778"/>
                    <a:pt x="2304" y="1817"/>
                  </a:cubicBezTo>
                  <a:lnTo>
                    <a:pt x="1718" y="2106"/>
                  </a:lnTo>
                  <a:cubicBezTo>
                    <a:pt x="1519" y="2214"/>
                    <a:pt x="1331" y="2324"/>
                    <a:pt x="1133" y="2433"/>
                  </a:cubicBezTo>
                  <a:cubicBezTo>
                    <a:pt x="745" y="2642"/>
                    <a:pt x="378" y="2880"/>
                    <a:pt x="1" y="3099"/>
                  </a:cubicBezTo>
                  <a:lnTo>
                    <a:pt x="129" y="3337"/>
                  </a:lnTo>
                  <a:cubicBezTo>
                    <a:pt x="487" y="3068"/>
                    <a:pt x="835" y="2790"/>
                    <a:pt x="1202" y="2562"/>
                  </a:cubicBezTo>
                  <a:cubicBezTo>
                    <a:pt x="1391" y="2443"/>
                    <a:pt x="1579" y="2324"/>
                    <a:pt x="1768" y="2214"/>
                  </a:cubicBezTo>
                  <a:lnTo>
                    <a:pt x="2353" y="1917"/>
                  </a:lnTo>
                  <a:cubicBezTo>
                    <a:pt x="2453" y="1867"/>
                    <a:pt x="2543" y="1817"/>
                    <a:pt x="2651" y="1778"/>
                  </a:cubicBezTo>
                  <a:lnTo>
                    <a:pt x="2960" y="1669"/>
                  </a:lnTo>
                  <a:lnTo>
                    <a:pt x="3267" y="1559"/>
                  </a:lnTo>
                  <a:lnTo>
                    <a:pt x="3446" y="1490"/>
                  </a:lnTo>
                  <a:lnTo>
                    <a:pt x="3505" y="1470"/>
                  </a:lnTo>
                  <a:cubicBezTo>
                    <a:pt x="3516" y="1460"/>
                    <a:pt x="3505" y="1430"/>
                    <a:pt x="3505" y="1411"/>
                  </a:cubicBezTo>
                  <a:lnTo>
                    <a:pt x="3485" y="1301"/>
                  </a:lnTo>
                  <a:cubicBezTo>
                    <a:pt x="3446" y="864"/>
                    <a:pt x="3406" y="427"/>
                    <a:pt x="3357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3" name="Google Shape;13703;p32"/>
            <p:cNvSpPr/>
            <p:nvPr/>
          </p:nvSpPr>
          <p:spPr>
            <a:xfrm>
              <a:off x="802500" y="1481100"/>
              <a:ext cx="38500" cy="129100"/>
            </a:xfrm>
            <a:custGeom>
              <a:avLst/>
              <a:gdLst/>
              <a:ahLst/>
              <a:cxnLst/>
              <a:rect l="l" t="t" r="r" b="b"/>
              <a:pathLst>
                <a:path w="1540" h="5164" extrusionOk="0">
                  <a:moveTo>
                    <a:pt x="249" y="1"/>
                  </a:moveTo>
                  <a:lnTo>
                    <a:pt x="0" y="40"/>
                  </a:lnTo>
                  <a:lnTo>
                    <a:pt x="50" y="210"/>
                  </a:lnTo>
                  <a:cubicBezTo>
                    <a:pt x="60" y="259"/>
                    <a:pt x="80" y="309"/>
                    <a:pt x="90" y="358"/>
                  </a:cubicBezTo>
                  <a:lnTo>
                    <a:pt x="159" y="686"/>
                  </a:lnTo>
                  <a:cubicBezTo>
                    <a:pt x="199" y="894"/>
                    <a:pt x="239" y="1113"/>
                    <a:pt x="289" y="1331"/>
                  </a:cubicBezTo>
                  <a:cubicBezTo>
                    <a:pt x="338" y="1540"/>
                    <a:pt x="388" y="1759"/>
                    <a:pt x="437" y="1977"/>
                  </a:cubicBezTo>
                  <a:cubicBezTo>
                    <a:pt x="487" y="2195"/>
                    <a:pt x="537" y="2404"/>
                    <a:pt x="596" y="2622"/>
                  </a:cubicBezTo>
                  <a:lnTo>
                    <a:pt x="765" y="3268"/>
                  </a:lnTo>
                  <a:cubicBezTo>
                    <a:pt x="795" y="3367"/>
                    <a:pt x="815" y="3476"/>
                    <a:pt x="845" y="3586"/>
                  </a:cubicBezTo>
                  <a:lnTo>
                    <a:pt x="934" y="3903"/>
                  </a:lnTo>
                  <a:cubicBezTo>
                    <a:pt x="993" y="4111"/>
                    <a:pt x="1053" y="4330"/>
                    <a:pt x="1112" y="4539"/>
                  </a:cubicBezTo>
                  <a:cubicBezTo>
                    <a:pt x="1172" y="4757"/>
                    <a:pt x="1251" y="4956"/>
                    <a:pt x="1321" y="5164"/>
                  </a:cubicBezTo>
                  <a:lnTo>
                    <a:pt x="1540" y="5084"/>
                  </a:lnTo>
                  <a:cubicBezTo>
                    <a:pt x="1460" y="4876"/>
                    <a:pt x="1361" y="4687"/>
                    <a:pt x="1291" y="4479"/>
                  </a:cubicBezTo>
                  <a:cubicBezTo>
                    <a:pt x="1222" y="4270"/>
                    <a:pt x="1143" y="4072"/>
                    <a:pt x="1073" y="3864"/>
                  </a:cubicBezTo>
                  <a:lnTo>
                    <a:pt x="964" y="3555"/>
                  </a:lnTo>
                  <a:cubicBezTo>
                    <a:pt x="924" y="3447"/>
                    <a:pt x="904" y="3337"/>
                    <a:pt x="865" y="3238"/>
                  </a:cubicBezTo>
                  <a:lnTo>
                    <a:pt x="695" y="2593"/>
                  </a:lnTo>
                  <a:cubicBezTo>
                    <a:pt x="636" y="2384"/>
                    <a:pt x="596" y="2165"/>
                    <a:pt x="547" y="1947"/>
                  </a:cubicBezTo>
                  <a:cubicBezTo>
                    <a:pt x="507" y="1739"/>
                    <a:pt x="467" y="1520"/>
                    <a:pt x="428" y="1302"/>
                  </a:cubicBezTo>
                  <a:cubicBezTo>
                    <a:pt x="388" y="1083"/>
                    <a:pt x="368" y="865"/>
                    <a:pt x="338" y="647"/>
                  </a:cubicBezTo>
                  <a:lnTo>
                    <a:pt x="298" y="329"/>
                  </a:lnTo>
                  <a:cubicBezTo>
                    <a:pt x="298" y="269"/>
                    <a:pt x="289" y="210"/>
                    <a:pt x="278" y="160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32"/>
            <p:cNvSpPr/>
            <p:nvPr/>
          </p:nvSpPr>
          <p:spPr>
            <a:xfrm>
              <a:off x="825325" y="1478125"/>
              <a:ext cx="37275" cy="123900"/>
            </a:xfrm>
            <a:custGeom>
              <a:avLst/>
              <a:gdLst/>
              <a:ahLst/>
              <a:cxnLst/>
              <a:rect l="l" t="t" r="r" b="b"/>
              <a:pathLst>
                <a:path w="1491" h="4956" extrusionOk="0">
                  <a:moveTo>
                    <a:pt x="249" y="1"/>
                  </a:moveTo>
                  <a:lnTo>
                    <a:pt x="1" y="31"/>
                  </a:lnTo>
                  <a:lnTo>
                    <a:pt x="41" y="190"/>
                  </a:lnTo>
                  <a:cubicBezTo>
                    <a:pt x="60" y="239"/>
                    <a:pt x="71" y="289"/>
                    <a:pt x="80" y="338"/>
                  </a:cubicBezTo>
                  <a:lnTo>
                    <a:pt x="150" y="646"/>
                  </a:lnTo>
                  <a:cubicBezTo>
                    <a:pt x="190" y="855"/>
                    <a:pt x="230" y="1063"/>
                    <a:pt x="279" y="1272"/>
                  </a:cubicBezTo>
                  <a:cubicBezTo>
                    <a:pt x="329" y="1480"/>
                    <a:pt x="378" y="1689"/>
                    <a:pt x="428" y="1887"/>
                  </a:cubicBezTo>
                  <a:cubicBezTo>
                    <a:pt x="477" y="2096"/>
                    <a:pt x="517" y="2304"/>
                    <a:pt x="577" y="2513"/>
                  </a:cubicBezTo>
                  <a:lnTo>
                    <a:pt x="736" y="3129"/>
                  </a:lnTo>
                  <a:cubicBezTo>
                    <a:pt x="766" y="3237"/>
                    <a:pt x="786" y="3337"/>
                    <a:pt x="815" y="3436"/>
                  </a:cubicBezTo>
                  <a:lnTo>
                    <a:pt x="905" y="3744"/>
                  </a:lnTo>
                  <a:cubicBezTo>
                    <a:pt x="964" y="3952"/>
                    <a:pt x="1014" y="4151"/>
                    <a:pt x="1073" y="4360"/>
                  </a:cubicBezTo>
                  <a:cubicBezTo>
                    <a:pt x="1123" y="4558"/>
                    <a:pt x="1203" y="4757"/>
                    <a:pt x="1272" y="4956"/>
                  </a:cubicBezTo>
                  <a:lnTo>
                    <a:pt x="1490" y="4876"/>
                  </a:lnTo>
                  <a:cubicBezTo>
                    <a:pt x="1411" y="4678"/>
                    <a:pt x="1322" y="4499"/>
                    <a:pt x="1252" y="4300"/>
                  </a:cubicBezTo>
                  <a:cubicBezTo>
                    <a:pt x="1183" y="4102"/>
                    <a:pt x="1103" y="3903"/>
                    <a:pt x="1033" y="3705"/>
                  </a:cubicBezTo>
                  <a:lnTo>
                    <a:pt x="934" y="3407"/>
                  </a:lnTo>
                  <a:cubicBezTo>
                    <a:pt x="894" y="3307"/>
                    <a:pt x="875" y="3198"/>
                    <a:pt x="845" y="3098"/>
                  </a:cubicBezTo>
                  <a:lnTo>
                    <a:pt x="676" y="2483"/>
                  </a:lnTo>
                  <a:cubicBezTo>
                    <a:pt x="616" y="2284"/>
                    <a:pt x="577" y="2076"/>
                    <a:pt x="537" y="1867"/>
                  </a:cubicBezTo>
                  <a:lnTo>
                    <a:pt x="418" y="1242"/>
                  </a:lnTo>
                  <a:cubicBezTo>
                    <a:pt x="378" y="1033"/>
                    <a:pt x="358" y="825"/>
                    <a:pt x="338" y="616"/>
                  </a:cubicBezTo>
                  <a:lnTo>
                    <a:pt x="299" y="309"/>
                  </a:lnTo>
                  <a:cubicBezTo>
                    <a:pt x="289" y="249"/>
                    <a:pt x="279" y="199"/>
                    <a:pt x="269" y="140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32"/>
            <p:cNvSpPr/>
            <p:nvPr/>
          </p:nvSpPr>
          <p:spPr>
            <a:xfrm>
              <a:off x="661500" y="1569475"/>
              <a:ext cx="13200" cy="32050"/>
            </a:xfrm>
            <a:custGeom>
              <a:avLst/>
              <a:gdLst/>
              <a:ahLst/>
              <a:cxnLst/>
              <a:rect l="l" t="t" r="r" b="b"/>
              <a:pathLst>
                <a:path w="528" h="1282" extrusionOk="0">
                  <a:moveTo>
                    <a:pt x="1" y="1"/>
                  </a:moveTo>
                  <a:lnTo>
                    <a:pt x="1" y="1"/>
                  </a:lnTo>
                  <a:cubicBezTo>
                    <a:pt x="11" y="60"/>
                    <a:pt x="21" y="130"/>
                    <a:pt x="31" y="190"/>
                  </a:cubicBezTo>
                  <a:lnTo>
                    <a:pt x="80" y="348"/>
                  </a:lnTo>
                  <a:cubicBezTo>
                    <a:pt x="120" y="448"/>
                    <a:pt x="160" y="547"/>
                    <a:pt x="190" y="636"/>
                  </a:cubicBezTo>
                  <a:cubicBezTo>
                    <a:pt x="219" y="735"/>
                    <a:pt x="239" y="835"/>
                    <a:pt x="249" y="944"/>
                  </a:cubicBezTo>
                  <a:cubicBezTo>
                    <a:pt x="259" y="993"/>
                    <a:pt x="269" y="1043"/>
                    <a:pt x="279" y="1103"/>
                  </a:cubicBezTo>
                  <a:cubicBezTo>
                    <a:pt x="289" y="1163"/>
                    <a:pt x="309" y="1232"/>
                    <a:pt x="338" y="1282"/>
                  </a:cubicBezTo>
                  <a:lnTo>
                    <a:pt x="527" y="1123"/>
                  </a:lnTo>
                  <a:cubicBezTo>
                    <a:pt x="517" y="1083"/>
                    <a:pt x="477" y="1073"/>
                    <a:pt x="457" y="1033"/>
                  </a:cubicBezTo>
                  <a:cubicBezTo>
                    <a:pt x="438" y="993"/>
                    <a:pt x="418" y="944"/>
                    <a:pt x="398" y="904"/>
                  </a:cubicBezTo>
                  <a:cubicBezTo>
                    <a:pt x="358" y="805"/>
                    <a:pt x="329" y="706"/>
                    <a:pt x="299" y="607"/>
                  </a:cubicBezTo>
                  <a:cubicBezTo>
                    <a:pt x="269" y="507"/>
                    <a:pt x="239" y="408"/>
                    <a:pt x="229" y="309"/>
                  </a:cubicBezTo>
                  <a:cubicBezTo>
                    <a:pt x="219" y="259"/>
                    <a:pt x="229" y="219"/>
                    <a:pt x="229" y="170"/>
                  </a:cubicBezTo>
                  <a:cubicBezTo>
                    <a:pt x="239" y="120"/>
                    <a:pt x="249" y="90"/>
                    <a:pt x="259" y="5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32"/>
            <p:cNvSpPr/>
            <p:nvPr/>
          </p:nvSpPr>
          <p:spPr>
            <a:xfrm>
              <a:off x="757325" y="1531000"/>
              <a:ext cx="51900" cy="40000"/>
            </a:xfrm>
            <a:custGeom>
              <a:avLst/>
              <a:gdLst/>
              <a:ahLst/>
              <a:cxnLst/>
              <a:rect l="l" t="t" r="r" b="b"/>
              <a:pathLst>
                <a:path w="2076" h="1600" extrusionOk="0">
                  <a:moveTo>
                    <a:pt x="1454" y="216"/>
                  </a:moveTo>
                  <a:cubicBezTo>
                    <a:pt x="1456" y="216"/>
                    <a:pt x="1458" y="217"/>
                    <a:pt x="1460" y="219"/>
                  </a:cubicBezTo>
                  <a:lnTo>
                    <a:pt x="1470" y="259"/>
                  </a:lnTo>
                  <a:lnTo>
                    <a:pt x="1490" y="358"/>
                  </a:lnTo>
                  <a:cubicBezTo>
                    <a:pt x="1529" y="566"/>
                    <a:pt x="1579" y="765"/>
                    <a:pt x="1649" y="964"/>
                  </a:cubicBezTo>
                  <a:cubicBezTo>
                    <a:pt x="1686" y="1089"/>
                    <a:pt x="1728" y="1214"/>
                    <a:pt x="1773" y="1339"/>
                  </a:cubicBezTo>
                  <a:lnTo>
                    <a:pt x="1773" y="1339"/>
                  </a:lnTo>
                  <a:cubicBezTo>
                    <a:pt x="1640" y="1332"/>
                    <a:pt x="1509" y="1324"/>
                    <a:pt x="1381" y="1312"/>
                  </a:cubicBezTo>
                  <a:lnTo>
                    <a:pt x="1053" y="1292"/>
                  </a:lnTo>
                  <a:lnTo>
                    <a:pt x="726" y="1242"/>
                  </a:lnTo>
                  <a:lnTo>
                    <a:pt x="397" y="1182"/>
                  </a:lnTo>
                  <a:lnTo>
                    <a:pt x="278" y="1162"/>
                  </a:lnTo>
                  <a:lnTo>
                    <a:pt x="239" y="1162"/>
                  </a:lnTo>
                  <a:lnTo>
                    <a:pt x="209" y="1153"/>
                  </a:lnTo>
                  <a:lnTo>
                    <a:pt x="219" y="1133"/>
                  </a:lnTo>
                  <a:lnTo>
                    <a:pt x="289" y="1063"/>
                  </a:lnTo>
                  <a:lnTo>
                    <a:pt x="338" y="1023"/>
                  </a:lnTo>
                  <a:cubicBezTo>
                    <a:pt x="358" y="1014"/>
                    <a:pt x="378" y="994"/>
                    <a:pt x="397" y="974"/>
                  </a:cubicBezTo>
                  <a:lnTo>
                    <a:pt x="666" y="795"/>
                  </a:lnTo>
                  <a:cubicBezTo>
                    <a:pt x="865" y="666"/>
                    <a:pt x="1023" y="517"/>
                    <a:pt x="1212" y="388"/>
                  </a:cubicBezTo>
                  <a:lnTo>
                    <a:pt x="1430" y="229"/>
                  </a:lnTo>
                  <a:cubicBezTo>
                    <a:pt x="1438" y="229"/>
                    <a:pt x="1446" y="216"/>
                    <a:pt x="1454" y="216"/>
                  </a:cubicBezTo>
                  <a:close/>
                  <a:moveTo>
                    <a:pt x="1540" y="1"/>
                  </a:moveTo>
                  <a:cubicBezTo>
                    <a:pt x="1529" y="1"/>
                    <a:pt x="1529" y="10"/>
                    <a:pt x="1529" y="10"/>
                  </a:cubicBezTo>
                  <a:lnTo>
                    <a:pt x="1500" y="30"/>
                  </a:lnTo>
                  <a:lnTo>
                    <a:pt x="1450" y="70"/>
                  </a:lnTo>
                  <a:lnTo>
                    <a:pt x="1143" y="308"/>
                  </a:lnTo>
                  <a:cubicBezTo>
                    <a:pt x="964" y="438"/>
                    <a:pt x="795" y="586"/>
                    <a:pt x="616" y="705"/>
                  </a:cubicBezTo>
                  <a:cubicBezTo>
                    <a:pt x="527" y="765"/>
                    <a:pt x="428" y="825"/>
                    <a:pt x="328" y="895"/>
                  </a:cubicBezTo>
                  <a:cubicBezTo>
                    <a:pt x="308" y="904"/>
                    <a:pt x="289" y="924"/>
                    <a:pt x="269" y="944"/>
                  </a:cubicBezTo>
                  <a:lnTo>
                    <a:pt x="189" y="1003"/>
                  </a:lnTo>
                  <a:cubicBezTo>
                    <a:pt x="139" y="1063"/>
                    <a:pt x="80" y="1113"/>
                    <a:pt x="40" y="1173"/>
                  </a:cubicBezTo>
                  <a:lnTo>
                    <a:pt x="0" y="1222"/>
                  </a:lnTo>
                  <a:cubicBezTo>
                    <a:pt x="20" y="1232"/>
                    <a:pt x="40" y="1232"/>
                    <a:pt x="50" y="1232"/>
                  </a:cubicBezTo>
                  <a:lnTo>
                    <a:pt x="169" y="1262"/>
                  </a:lnTo>
                  <a:lnTo>
                    <a:pt x="368" y="1312"/>
                  </a:lnTo>
                  <a:lnTo>
                    <a:pt x="695" y="1381"/>
                  </a:lnTo>
                  <a:lnTo>
                    <a:pt x="1023" y="1451"/>
                  </a:lnTo>
                  <a:lnTo>
                    <a:pt x="1351" y="1500"/>
                  </a:lnTo>
                  <a:cubicBezTo>
                    <a:pt x="1560" y="1530"/>
                    <a:pt x="1778" y="1570"/>
                    <a:pt x="1996" y="1599"/>
                  </a:cubicBezTo>
                  <a:lnTo>
                    <a:pt x="2010" y="1483"/>
                  </a:lnTo>
                  <a:lnTo>
                    <a:pt x="2010" y="1483"/>
                  </a:lnTo>
                  <a:lnTo>
                    <a:pt x="2076" y="1451"/>
                  </a:lnTo>
                  <a:cubicBezTo>
                    <a:pt x="2058" y="1421"/>
                    <a:pt x="2041" y="1390"/>
                    <a:pt x="2025" y="1359"/>
                  </a:cubicBezTo>
                  <a:lnTo>
                    <a:pt x="2025" y="1359"/>
                  </a:lnTo>
                  <a:lnTo>
                    <a:pt x="2026" y="1351"/>
                  </a:lnTo>
                  <a:cubicBezTo>
                    <a:pt x="2024" y="1351"/>
                    <a:pt x="2022" y="1351"/>
                    <a:pt x="2021" y="1351"/>
                  </a:cubicBezTo>
                  <a:lnTo>
                    <a:pt x="2021" y="1351"/>
                  </a:lnTo>
                  <a:cubicBezTo>
                    <a:pt x="1946" y="1209"/>
                    <a:pt x="1882" y="1057"/>
                    <a:pt x="1818" y="904"/>
                  </a:cubicBezTo>
                  <a:cubicBezTo>
                    <a:pt x="1748" y="716"/>
                    <a:pt x="1679" y="527"/>
                    <a:pt x="1619" y="328"/>
                  </a:cubicBezTo>
                  <a:lnTo>
                    <a:pt x="1569" y="130"/>
                  </a:lnTo>
                  <a:lnTo>
                    <a:pt x="1540" y="21"/>
                  </a:lnTo>
                  <a:lnTo>
                    <a:pt x="15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32"/>
            <p:cNvSpPr/>
            <p:nvPr/>
          </p:nvSpPr>
          <p:spPr>
            <a:xfrm>
              <a:off x="644625" y="1431450"/>
              <a:ext cx="102050" cy="59125"/>
            </a:xfrm>
            <a:custGeom>
              <a:avLst/>
              <a:gdLst/>
              <a:ahLst/>
              <a:cxnLst/>
              <a:rect l="l" t="t" r="r" b="b"/>
              <a:pathLst>
                <a:path w="4082" h="2365" extrusionOk="0">
                  <a:moveTo>
                    <a:pt x="70" y="1"/>
                  </a:moveTo>
                  <a:lnTo>
                    <a:pt x="0" y="269"/>
                  </a:lnTo>
                  <a:cubicBezTo>
                    <a:pt x="428" y="378"/>
                    <a:pt x="854" y="508"/>
                    <a:pt x="1282" y="607"/>
                  </a:cubicBezTo>
                  <a:cubicBezTo>
                    <a:pt x="1500" y="656"/>
                    <a:pt x="1708" y="706"/>
                    <a:pt x="1927" y="756"/>
                  </a:cubicBezTo>
                  <a:lnTo>
                    <a:pt x="2582" y="875"/>
                  </a:lnTo>
                  <a:cubicBezTo>
                    <a:pt x="2681" y="885"/>
                    <a:pt x="2791" y="914"/>
                    <a:pt x="2900" y="925"/>
                  </a:cubicBezTo>
                  <a:lnTo>
                    <a:pt x="3228" y="954"/>
                  </a:lnTo>
                  <a:lnTo>
                    <a:pt x="3555" y="984"/>
                  </a:lnTo>
                  <a:lnTo>
                    <a:pt x="3694" y="1004"/>
                  </a:lnTo>
                  <a:lnTo>
                    <a:pt x="3714" y="1004"/>
                  </a:lnTo>
                  <a:lnTo>
                    <a:pt x="3714" y="1024"/>
                  </a:lnTo>
                  <a:lnTo>
                    <a:pt x="3714" y="1064"/>
                  </a:lnTo>
                  <a:cubicBezTo>
                    <a:pt x="3764" y="1501"/>
                    <a:pt x="3804" y="1938"/>
                    <a:pt x="3853" y="2364"/>
                  </a:cubicBezTo>
                  <a:lnTo>
                    <a:pt x="4082" y="2335"/>
                  </a:lnTo>
                  <a:cubicBezTo>
                    <a:pt x="4012" y="1907"/>
                    <a:pt x="3932" y="1481"/>
                    <a:pt x="3853" y="1053"/>
                  </a:cubicBezTo>
                  <a:lnTo>
                    <a:pt x="3833" y="934"/>
                  </a:lnTo>
                  <a:cubicBezTo>
                    <a:pt x="3833" y="914"/>
                    <a:pt x="3843" y="885"/>
                    <a:pt x="3824" y="885"/>
                  </a:cubicBezTo>
                  <a:lnTo>
                    <a:pt x="3764" y="875"/>
                  </a:lnTo>
                  <a:lnTo>
                    <a:pt x="3565" y="865"/>
                  </a:lnTo>
                  <a:lnTo>
                    <a:pt x="3248" y="845"/>
                  </a:lnTo>
                  <a:lnTo>
                    <a:pt x="2920" y="815"/>
                  </a:lnTo>
                  <a:cubicBezTo>
                    <a:pt x="2811" y="815"/>
                    <a:pt x="2701" y="786"/>
                    <a:pt x="2592" y="766"/>
                  </a:cubicBezTo>
                  <a:lnTo>
                    <a:pt x="1947" y="647"/>
                  </a:lnTo>
                  <a:cubicBezTo>
                    <a:pt x="1738" y="587"/>
                    <a:pt x="1530" y="528"/>
                    <a:pt x="1311" y="458"/>
                  </a:cubicBezTo>
                  <a:cubicBezTo>
                    <a:pt x="894" y="339"/>
                    <a:pt x="477" y="170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32"/>
            <p:cNvSpPr/>
            <p:nvPr/>
          </p:nvSpPr>
          <p:spPr>
            <a:xfrm>
              <a:off x="643625" y="1344575"/>
              <a:ext cx="99575" cy="64075"/>
            </a:xfrm>
            <a:custGeom>
              <a:avLst/>
              <a:gdLst/>
              <a:ahLst/>
              <a:cxnLst/>
              <a:rect l="l" t="t" r="r" b="b"/>
              <a:pathLst>
                <a:path w="3983" h="2563" extrusionOk="0">
                  <a:moveTo>
                    <a:pt x="3744" y="1"/>
                  </a:moveTo>
                  <a:cubicBezTo>
                    <a:pt x="3734" y="210"/>
                    <a:pt x="3705" y="428"/>
                    <a:pt x="3694" y="647"/>
                  </a:cubicBezTo>
                  <a:cubicBezTo>
                    <a:pt x="3694" y="865"/>
                    <a:pt x="3685" y="1083"/>
                    <a:pt x="3675" y="1302"/>
                  </a:cubicBezTo>
                  <a:lnTo>
                    <a:pt x="3675" y="1351"/>
                  </a:lnTo>
                  <a:lnTo>
                    <a:pt x="3675" y="1371"/>
                  </a:lnTo>
                  <a:lnTo>
                    <a:pt x="3655" y="1371"/>
                  </a:lnTo>
                  <a:lnTo>
                    <a:pt x="3526" y="1391"/>
                  </a:lnTo>
                  <a:lnTo>
                    <a:pt x="3198" y="1441"/>
                  </a:lnTo>
                  <a:lnTo>
                    <a:pt x="2871" y="1490"/>
                  </a:lnTo>
                  <a:cubicBezTo>
                    <a:pt x="2761" y="1500"/>
                    <a:pt x="2652" y="1540"/>
                    <a:pt x="2543" y="1560"/>
                  </a:cubicBezTo>
                  <a:lnTo>
                    <a:pt x="1898" y="1709"/>
                  </a:lnTo>
                  <a:cubicBezTo>
                    <a:pt x="1679" y="1768"/>
                    <a:pt x="1470" y="1838"/>
                    <a:pt x="1252" y="1898"/>
                  </a:cubicBezTo>
                  <a:cubicBezTo>
                    <a:pt x="835" y="2017"/>
                    <a:pt x="418" y="2165"/>
                    <a:pt x="1" y="2295"/>
                  </a:cubicBezTo>
                  <a:lnTo>
                    <a:pt x="91" y="2562"/>
                  </a:lnTo>
                  <a:cubicBezTo>
                    <a:pt x="488" y="2374"/>
                    <a:pt x="885" y="2185"/>
                    <a:pt x="1302" y="2037"/>
                  </a:cubicBezTo>
                  <a:cubicBezTo>
                    <a:pt x="1510" y="1967"/>
                    <a:pt x="1709" y="1887"/>
                    <a:pt x="1917" y="1828"/>
                  </a:cubicBezTo>
                  <a:lnTo>
                    <a:pt x="2562" y="1659"/>
                  </a:lnTo>
                  <a:cubicBezTo>
                    <a:pt x="2672" y="1639"/>
                    <a:pt x="2771" y="1609"/>
                    <a:pt x="2880" y="1589"/>
                  </a:cubicBezTo>
                  <a:lnTo>
                    <a:pt x="3208" y="1550"/>
                  </a:lnTo>
                  <a:lnTo>
                    <a:pt x="3536" y="1510"/>
                  </a:lnTo>
                  <a:lnTo>
                    <a:pt x="3725" y="1490"/>
                  </a:lnTo>
                  <a:lnTo>
                    <a:pt x="3794" y="1481"/>
                  </a:lnTo>
                  <a:cubicBezTo>
                    <a:pt x="3804" y="1470"/>
                    <a:pt x="3794" y="1450"/>
                    <a:pt x="3804" y="1431"/>
                  </a:cubicBezTo>
                  <a:lnTo>
                    <a:pt x="3814" y="1311"/>
                  </a:lnTo>
                  <a:cubicBezTo>
                    <a:pt x="3833" y="1093"/>
                    <a:pt x="3864" y="875"/>
                    <a:pt x="3883" y="656"/>
                  </a:cubicBezTo>
                  <a:cubicBezTo>
                    <a:pt x="3903" y="448"/>
                    <a:pt x="3943" y="230"/>
                    <a:pt x="3983" y="21"/>
                  </a:cubicBezTo>
                  <a:lnTo>
                    <a:pt x="374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32"/>
            <p:cNvSpPr/>
            <p:nvPr/>
          </p:nvSpPr>
          <p:spPr>
            <a:xfrm>
              <a:off x="798775" y="1349800"/>
              <a:ext cx="9700" cy="132325"/>
            </a:xfrm>
            <a:custGeom>
              <a:avLst/>
              <a:gdLst/>
              <a:ahLst/>
              <a:cxnLst/>
              <a:rect l="l" t="t" r="r" b="b"/>
              <a:pathLst>
                <a:path w="388" h="5293" extrusionOk="0">
                  <a:moveTo>
                    <a:pt x="10" y="1"/>
                  </a:moveTo>
                  <a:lnTo>
                    <a:pt x="21" y="169"/>
                  </a:lnTo>
                  <a:lnTo>
                    <a:pt x="21" y="328"/>
                  </a:lnTo>
                  <a:cubicBezTo>
                    <a:pt x="21" y="328"/>
                    <a:pt x="10" y="418"/>
                    <a:pt x="10" y="497"/>
                  </a:cubicBezTo>
                  <a:lnTo>
                    <a:pt x="10" y="656"/>
                  </a:lnTo>
                  <a:lnTo>
                    <a:pt x="10" y="1321"/>
                  </a:lnTo>
                  <a:lnTo>
                    <a:pt x="1" y="1649"/>
                  </a:lnTo>
                  <a:cubicBezTo>
                    <a:pt x="1" y="1758"/>
                    <a:pt x="10" y="1867"/>
                    <a:pt x="10" y="1986"/>
                  </a:cubicBezTo>
                  <a:lnTo>
                    <a:pt x="21" y="2642"/>
                  </a:lnTo>
                  <a:cubicBezTo>
                    <a:pt x="10" y="2870"/>
                    <a:pt x="30" y="3088"/>
                    <a:pt x="41" y="3307"/>
                  </a:cubicBezTo>
                  <a:cubicBezTo>
                    <a:pt x="50" y="3535"/>
                    <a:pt x="60" y="3754"/>
                    <a:pt x="70" y="3972"/>
                  </a:cubicBezTo>
                  <a:cubicBezTo>
                    <a:pt x="90" y="4419"/>
                    <a:pt x="130" y="4856"/>
                    <a:pt x="160" y="5292"/>
                  </a:cubicBezTo>
                  <a:lnTo>
                    <a:pt x="388" y="5263"/>
                  </a:lnTo>
                  <a:cubicBezTo>
                    <a:pt x="328" y="4826"/>
                    <a:pt x="259" y="4399"/>
                    <a:pt x="199" y="3962"/>
                  </a:cubicBezTo>
                  <a:cubicBezTo>
                    <a:pt x="189" y="3744"/>
                    <a:pt x="169" y="3525"/>
                    <a:pt x="149" y="3307"/>
                  </a:cubicBezTo>
                  <a:cubicBezTo>
                    <a:pt x="140" y="3088"/>
                    <a:pt x="120" y="2860"/>
                    <a:pt x="120" y="2642"/>
                  </a:cubicBezTo>
                  <a:lnTo>
                    <a:pt x="120" y="1986"/>
                  </a:lnTo>
                  <a:lnTo>
                    <a:pt x="120" y="1649"/>
                  </a:lnTo>
                  <a:lnTo>
                    <a:pt x="149" y="1321"/>
                  </a:lnTo>
                  <a:cubicBezTo>
                    <a:pt x="160" y="1102"/>
                    <a:pt x="180" y="884"/>
                    <a:pt x="199" y="666"/>
                  </a:cubicBezTo>
                  <a:cubicBezTo>
                    <a:pt x="199" y="666"/>
                    <a:pt x="209" y="586"/>
                    <a:pt x="209" y="507"/>
                  </a:cubicBezTo>
                  <a:cubicBezTo>
                    <a:pt x="219" y="427"/>
                    <a:pt x="239" y="338"/>
                    <a:pt x="239" y="338"/>
                  </a:cubicBezTo>
                  <a:cubicBezTo>
                    <a:pt x="239" y="288"/>
                    <a:pt x="249" y="229"/>
                    <a:pt x="249" y="179"/>
                  </a:cubicBezTo>
                  <a:lnTo>
                    <a:pt x="269" y="21"/>
                  </a:lnTo>
                  <a:lnTo>
                    <a:pt x="1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32"/>
            <p:cNvSpPr/>
            <p:nvPr/>
          </p:nvSpPr>
          <p:spPr>
            <a:xfrm>
              <a:off x="821850" y="1351800"/>
              <a:ext cx="9475" cy="127100"/>
            </a:xfrm>
            <a:custGeom>
              <a:avLst/>
              <a:gdLst/>
              <a:ahLst/>
              <a:cxnLst/>
              <a:rect l="l" t="t" r="r" b="b"/>
              <a:pathLst>
                <a:path w="379" h="5084" extrusionOk="0">
                  <a:moveTo>
                    <a:pt x="11" y="0"/>
                  </a:moveTo>
                  <a:lnTo>
                    <a:pt x="11" y="168"/>
                  </a:lnTo>
                  <a:cubicBezTo>
                    <a:pt x="11" y="219"/>
                    <a:pt x="21" y="268"/>
                    <a:pt x="11" y="318"/>
                  </a:cubicBezTo>
                  <a:lnTo>
                    <a:pt x="11" y="477"/>
                  </a:lnTo>
                  <a:lnTo>
                    <a:pt x="11" y="636"/>
                  </a:lnTo>
                  <a:cubicBezTo>
                    <a:pt x="11" y="844"/>
                    <a:pt x="1" y="1053"/>
                    <a:pt x="1" y="1261"/>
                  </a:cubicBezTo>
                  <a:lnTo>
                    <a:pt x="1" y="1589"/>
                  </a:lnTo>
                  <a:cubicBezTo>
                    <a:pt x="1" y="1688"/>
                    <a:pt x="1" y="1797"/>
                    <a:pt x="11" y="1906"/>
                  </a:cubicBezTo>
                  <a:lnTo>
                    <a:pt x="11" y="2542"/>
                  </a:lnTo>
                  <a:cubicBezTo>
                    <a:pt x="11" y="2750"/>
                    <a:pt x="31" y="2968"/>
                    <a:pt x="41" y="3177"/>
                  </a:cubicBezTo>
                  <a:cubicBezTo>
                    <a:pt x="41" y="3396"/>
                    <a:pt x="51" y="3604"/>
                    <a:pt x="60" y="3813"/>
                  </a:cubicBezTo>
                  <a:cubicBezTo>
                    <a:pt x="80" y="4239"/>
                    <a:pt x="120" y="4667"/>
                    <a:pt x="140" y="5084"/>
                  </a:cubicBezTo>
                  <a:lnTo>
                    <a:pt x="378" y="5054"/>
                  </a:lnTo>
                  <a:cubicBezTo>
                    <a:pt x="319" y="4637"/>
                    <a:pt x="249" y="4220"/>
                    <a:pt x="199" y="3803"/>
                  </a:cubicBezTo>
                  <a:cubicBezTo>
                    <a:pt x="180" y="3594"/>
                    <a:pt x="160" y="3386"/>
                    <a:pt x="150" y="3177"/>
                  </a:cubicBezTo>
                  <a:cubicBezTo>
                    <a:pt x="130" y="2959"/>
                    <a:pt x="110" y="2750"/>
                    <a:pt x="120" y="2542"/>
                  </a:cubicBezTo>
                  <a:lnTo>
                    <a:pt x="120" y="1906"/>
                  </a:lnTo>
                  <a:lnTo>
                    <a:pt x="120" y="1589"/>
                  </a:lnTo>
                  <a:lnTo>
                    <a:pt x="140" y="1271"/>
                  </a:lnTo>
                  <a:cubicBezTo>
                    <a:pt x="160" y="1062"/>
                    <a:pt x="180" y="854"/>
                    <a:pt x="190" y="645"/>
                  </a:cubicBezTo>
                  <a:lnTo>
                    <a:pt x="210" y="486"/>
                  </a:lnTo>
                  <a:lnTo>
                    <a:pt x="230" y="327"/>
                  </a:lnTo>
                  <a:cubicBezTo>
                    <a:pt x="239" y="278"/>
                    <a:pt x="239" y="219"/>
                    <a:pt x="249" y="168"/>
                  </a:cubicBezTo>
                  <a:lnTo>
                    <a:pt x="259" y="20"/>
                  </a:lnTo>
                  <a:lnTo>
                    <a:pt x="1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32"/>
            <p:cNvSpPr/>
            <p:nvPr/>
          </p:nvSpPr>
          <p:spPr>
            <a:xfrm>
              <a:off x="641900" y="1403925"/>
              <a:ext cx="6725" cy="33275"/>
            </a:xfrm>
            <a:custGeom>
              <a:avLst/>
              <a:gdLst/>
              <a:ahLst/>
              <a:cxnLst/>
              <a:rect l="l" t="t" r="r" b="b"/>
              <a:pathLst>
                <a:path w="269" h="1331" extrusionOk="0">
                  <a:moveTo>
                    <a:pt x="10" y="0"/>
                  </a:moveTo>
                  <a:cubicBezTo>
                    <a:pt x="10" y="60"/>
                    <a:pt x="1" y="129"/>
                    <a:pt x="10" y="188"/>
                  </a:cubicBezTo>
                  <a:lnTo>
                    <a:pt x="21" y="358"/>
                  </a:lnTo>
                  <a:cubicBezTo>
                    <a:pt x="40" y="457"/>
                    <a:pt x="50" y="566"/>
                    <a:pt x="50" y="665"/>
                  </a:cubicBezTo>
                  <a:cubicBezTo>
                    <a:pt x="60" y="764"/>
                    <a:pt x="50" y="864"/>
                    <a:pt x="40" y="973"/>
                  </a:cubicBezTo>
                  <a:cubicBezTo>
                    <a:pt x="40" y="1023"/>
                    <a:pt x="40" y="1082"/>
                    <a:pt x="30" y="1132"/>
                  </a:cubicBezTo>
                  <a:cubicBezTo>
                    <a:pt x="40" y="1192"/>
                    <a:pt x="30" y="1271"/>
                    <a:pt x="60" y="1331"/>
                  </a:cubicBezTo>
                  <a:lnTo>
                    <a:pt x="268" y="1212"/>
                  </a:lnTo>
                  <a:cubicBezTo>
                    <a:pt x="268" y="1172"/>
                    <a:pt x="239" y="1152"/>
                    <a:pt x="229" y="1112"/>
                  </a:cubicBezTo>
                  <a:cubicBezTo>
                    <a:pt x="209" y="1062"/>
                    <a:pt x="199" y="1013"/>
                    <a:pt x="189" y="963"/>
                  </a:cubicBezTo>
                  <a:cubicBezTo>
                    <a:pt x="169" y="864"/>
                    <a:pt x="169" y="764"/>
                    <a:pt x="160" y="656"/>
                  </a:cubicBezTo>
                  <a:cubicBezTo>
                    <a:pt x="160" y="556"/>
                    <a:pt x="160" y="457"/>
                    <a:pt x="169" y="358"/>
                  </a:cubicBezTo>
                  <a:cubicBezTo>
                    <a:pt x="179" y="308"/>
                    <a:pt x="189" y="258"/>
                    <a:pt x="199" y="219"/>
                  </a:cubicBezTo>
                  <a:cubicBezTo>
                    <a:pt x="219" y="169"/>
                    <a:pt x="239" y="139"/>
                    <a:pt x="259" y="109"/>
                  </a:cubicBezTo>
                  <a:lnTo>
                    <a:pt x="1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32"/>
            <p:cNvSpPr/>
            <p:nvPr/>
          </p:nvSpPr>
          <p:spPr>
            <a:xfrm>
              <a:off x="737450" y="1395975"/>
              <a:ext cx="49175" cy="41475"/>
            </a:xfrm>
            <a:custGeom>
              <a:avLst/>
              <a:gdLst/>
              <a:ahLst/>
              <a:cxnLst/>
              <a:rect l="l" t="t" r="r" b="b"/>
              <a:pathLst>
                <a:path w="1967" h="1659" extrusionOk="0">
                  <a:moveTo>
                    <a:pt x="1638" y="186"/>
                  </a:moveTo>
                  <a:cubicBezTo>
                    <a:pt x="1639" y="186"/>
                    <a:pt x="1640" y="187"/>
                    <a:pt x="1640" y="189"/>
                  </a:cubicBezTo>
                  <a:lnTo>
                    <a:pt x="1640" y="228"/>
                  </a:lnTo>
                  <a:lnTo>
                    <a:pt x="1640" y="338"/>
                  </a:lnTo>
                  <a:cubicBezTo>
                    <a:pt x="1640" y="546"/>
                    <a:pt x="1640" y="755"/>
                    <a:pt x="1649" y="963"/>
                  </a:cubicBezTo>
                  <a:cubicBezTo>
                    <a:pt x="1656" y="1096"/>
                    <a:pt x="1674" y="1229"/>
                    <a:pt x="1697" y="1362"/>
                  </a:cubicBezTo>
                  <a:lnTo>
                    <a:pt x="1697" y="1362"/>
                  </a:lnTo>
                  <a:lnTo>
                    <a:pt x="1312" y="1252"/>
                  </a:lnTo>
                  <a:lnTo>
                    <a:pt x="1004" y="1152"/>
                  </a:lnTo>
                  <a:lnTo>
                    <a:pt x="696" y="1033"/>
                  </a:lnTo>
                  <a:lnTo>
                    <a:pt x="389" y="904"/>
                  </a:lnTo>
                  <a:lnTo>
                    <a:pt x="279" y="864"/>
                  </a:lnTo>
                  <a:lnTo>
                    <a:pt x="239" y="844"/>
                  </a:lnTo>
                  <a:lnTo>
                    <a:pt x="219" y="835"/>
                  </a:lnTo>
                  <a:lnTo>
                    <a:pt x="230" y="815"/>
                  </a:lnTo>
                  <a:cubicBezTo>
                    <a:pt x="259" y="795"/>
                    <a:pt x="279" y="784"/>
                    <a:pt x="309" y="765"/>
                  </a:cubicBezTo>
                  <a:lnTo>
                    <a:pt x="369" y="735"/>
                  </a:lnTo>
                  <a:cubicBezTo>
                    <a:pt x="389" y="725"/>
                    <a:pt x="418" y="715"/>
                    <a:pt x="448" y="705"/>
                  </a:cubicBezTo>
                  <a:cubicBezTo>
                    <a:pt x="547" y="656"/>
                    <a:pt x="647" y="616"/>
                    <a:pt x="756" y="576"/>
                  </a:cubicBezTo>
                  <a:cubicBezTo>
                    <a:pt x="964" y="497"/>
                    <a:pt x="1153" y="398"/>
                    <a:pt x="1362" y="308"/>
                  </a:cubicBezTo>
                  <a:lnTo>
                    <a:pt x="1609" y="199"/>
                  </a:lnTo>
                  <a:cubicBezTo>
                    <a:pt x="1618" y="199"/>
                    <a:pt x="1632" y="186"/>
                    <a:pt x="1638" y="186"/>
                  </a:cubicBezTo>
                  <a:close/>
                  <a:moveTo>
                    <a:pt x="1759" y="0"/>
                  </a:moveTo>
                  <a:cubicBezTo>
                    <a:pt x="1759" y="0"/>
                    <a:pt x="1748" y="0"/>
                    <a:pt x="1748" y="10"/>
                  </a:cubicBezTo>
                  <a:lnTo>
                    <a:pt x="1719" y="20"/>
                  </a:lnTo>
                  <a:lnTo>
                    <a:pt x="1660" y="40"/>
                  </a:lnTo>
                  <a:lnTo>
                    <a:pt x="1312" y="209"/>
                  </a:lnTo>
                  <a:cubicBezTo>
                    <a:pt x="1113" y="298"/>
                    <a:pt x="914" y="407"/>
                    <a:pt x="716" y="487"/>
                  </a:cubicBezTo>
                  <a:cubicBezTo>
                    <a:pt x="607" y="526"/>
                    <a:pt x="508" y="557"/>
                    <a:pt x="398" y="606"/>
                  </a:cubicBezTo>
                  <a:cubicBezTo>
                    <a:pt x="378" y="616"/>
                    <a:pt x="349" y="626"/>
                    <a:pt x="319" y="636"/>
                  </a:cubicBezTo>
                  <a:lnTo>
                    <a:pt x="230" y="685"/>
                  </a:lnTo>
                  <a:cubicBezTo>
                    <a:pt x="170" y="725"/>
                    <a:pt x="100" y="765"/>
                    <a:pt x="41" y="815"/>
                  </a:cubicBezTo>
                  <a:lnTo>
                    <a:pt x="1" y="854"/>
                  </a:lnTo>
                  <a:cubicBezTo>
                    <a:pt x="11" y="864"/>
                    <a:pt x="31" y="864"/>
                    <a:pt x="51" y="874"/>
                  </a:cubicBezTo>
                  <a:lnTo>
                    <a:pt x="150" y="923"/>
                  </a:lnTo>
                  <a:lnTo>
                    <a:pt x="339" y="1023"/>
                  </a:lnTo>
                  <a:lnTo>
                    <a:pt x="636" y="1162"/>
                  </a:lnTo>
                  <a:lnTo>
                    <a:pt x="945" y="1301"/>
                  </a:lnTo>
                  <a:lnTo>
                    <a:pt x="1252" y="1420"/>
                  </a:lnTo>
                  <a:cubicBezTo>
                    <a:pt x="1451" y="1499"/>
                    <a:pt x="1660" y="1579"/>
                    <a:pt x="1858" y="1658"/>
                  </a:cubicBezTo>
                  <a:lnTo>
                    <a:pt x="1897" y="1548"/>
                  </a:lnTo>
                  <a:lnTo>
                    <a:pt x="1897" y="1548"/>
                  </a:lnTo>
                  <a:lnTo>
                    <a:pt x="1967" y="1530"/>
                  </a:lnTo>
                  <a:cubicBezTo>
                    <a:pt x="1918" y="1341"/>
                    <a:pt x="1868" y="1152"/>
                    <a:pt x="1838" y="943"/>
                  </a:cubicBezTo>
                  <a:cubicBezTo>
                    <a:pt x="1808" y="745"/>
                    <a:pt x="1799" y="537"/>
                    <a:pt x="1779" y="338"/>
                  </a:cubicBezTo>
                  <a:lnTo>
                    <a:pt x="1768" y="129"/>
                  </a:lnTo>
                  <a:lnTo>
                    <a:pt x="1759" y="20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32"/>
            <p:cNvSpPr/>
            <p:nvPr/>
          </p:nvSpPr>
          <p:spPr>
            <a:xfrm>
              <a:off x="654800" y="1265650"/>
              <a:ext cx="90125" cy="79450"/>
            </a:xfrm>
            <a:custGeom>
              <a:avLst/>
              <a:gdLst/>
              <a:ahLst/>
              <a:cxnLst/>
              <a:rect l="l" t="t" r="r" b="b"/>
              <a:pathLst>
                <a:path w="3605" h="3178" extrusionOk="0">
                  <a:moveTo>
                    <a:pt x="130" y="0"/>
                  </a:moveTo>
                  <a:lnTo>
                    <a:pt x="1" y="249"/>
                  </a:lnTo>
                  <a:cubicBezTo>
                    <a:pt x="388" y="448"/>
                    <a:pt x="765" y="675"/>
                    <a:pt x="1173" y="865"/>
                  </a:cubicBezTo>
                  <a:cubicBezTo>
                    <a:pt x="1371" y="953"/>
                    <a:pt x="1570" y="1053"/>
                    <a:pt x="1768" y="1152"/>
                  </a:cubicBezTo>
                  <a:lnTo>
                    <a:pt x="2384" y="1410"/>
                  </a:lnTo>
                  <a:cubicBezTo>
                    <a:pt x="2483" y="1450"/>
                    <a:pt x="2583" y="1500"/>
                    <a:pt x="2691" y="1540"/>
                  </a:cubicBezTo>
                  <a:lnTo>
                    <a:pt x="3000" y="1639"/>
                  </a:lnTo>
                  <a:lnTo>
                    <a:pt x="3317" y="1748"/>
                  </a:lnTo>
                  <a:lnTo>
                    <a:pt x="3446" y="1788"/>
                  </a:lnTo>
                  <a:lnTo>
                    <a:pt x="3456" y="1788"/>
                  </a:lnTo>
                  <a:cubicBezTo>
                    <a:pt x="3466" y="1798"/>
                    <a:pt x="3456" y="1807"/>
                    <a:pt x="3456" y="1807"/>
                  </a:cubicBezTo>
                  <a:lnTo>
                    <a:pt x="3456" y="1857"/>
                  </a:lnTo>
                  <a:cubicBezTo>
                    <a:pt x="3426" y="2076"/>
                    <a:pt x="3386" y="2284"/>
                    <a:pt x="3357" y="2502"/>
                  </a:cubicBezTo>
                  <a:lnTo>
                    <a:pt x="3297" y="3158"/>
                  </a:lnTo>
                  <a:lnTo>
                    <a:pt x="3536" y="3178"/>
                  </a:lnTo>
                  <a:cubicBezTo>
                    <a:pt x="3536" y="2959"/>
                    <a:pt x="3536" y="2741"/>
                    <a:pt x="3545" y="2522"/>
                  </a:cubicBezTo>
                  <a:cubicBezTo>
                    <a:pt x="3556" y="2304"/>
                    <a:pt x="3575" y="2096"/>
                    <a:pt x="3585" y="1877"/>
                  </a:cubicBezTo>
                  <a:lnTo>
                    <a:pt x="3595" y="1758"/>
                  </a:lnTo>
                  <a:cubicBezTo>
                    <a:pt x="3595" y="1738"/>
                    <a:pt x="3605" y="1708"/>
                    <a:pt x="3595" y="1699"/>
                  </a:cubicBezTo>
                  <a:lnTo>
                    <a:pt x="3536" y="1679"/>
                  </a:lnTo>
                  <a:lnTo>
                    <a:pt x="3347" y="1629"/>
                  </a:lnTo>
                  <a:lnTo>
                    <a:pt x="3039" y="1529"/>
                  </a:lnTo>
                  <a:lnTo>
                    <a:pt x="2722" y="1440"/>
                  </a:lnTo>
                  <a:cubicBezTo>
                    <a:pt x="2622" y="1401"/>
                    <a:pt x="2523" y="1351"/>
                    <a:pt x="2413" y="1311"/>
                  </a:cubicBezTo>
                  <a:lnTo>
                    <a:pt x="1818" y="1043"/>
                  </a:lnTo>
                  <a:cubicBezTo>
                    <a:pt x="1619" y="944"/>
                    <a:pt x="1420" y="834"/>
                    <a:pt x="1232" y="726"/>
                  </a:cubicBezTo>
                  <a:cubicBezTo>
                    <a:pt x="855" y="517"/>
                    <a:pt x="487" y="258"/>
                    <a:pt x="13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32"/>
            <p:cNvSpPr/>
            <p:nvPr/>
          </p:nvSpPr>
          <p:spPr>
            <a:xfrm>
              <a:off x="662000" y="1201100"/>
              <a:ext cx="109500" cy="42225"/>
            </a:xfrm>
            <a:custGeom>
              <a:avLst/>
              <a:gdLst/>
              <a:ahLst/>
              <a:cxnLst/>
              <a:rect l="l" t="t" r="r" b="b"/>
              <a:pathLst>
                <a:path w="4380" h="1689" extrusionOk="0">
                  <a:moveTo>
                    <a:pt x="4151" y="1"/>
                  </a:moveTo>
                  <a:cubicBezTo>
                    <a:pt x="4032" y="418"/>
                    <a:pt x="3913" y="845"/>
                    <a:pt x="3793" y="1262"/>
                  </a:cubicBezTo>
                  <a:lnTo>
                    <a:pt x="3784" y="1311"/>
                  </a:lnTo>
                  <a:lnTo>
                    <a:pt x="3784" y="1322"/>
                  </a:lnTo>
                  <a:lnTo>
                    <a:pt x="3764" y="1322"/>
                  </a:lnTo>
                  <a:lnTo>
                    <a:pt x="3625" y="1311"/>
                  </a:lnTo>
                  <a:lnTo>
                    <a:pt x="3297" y="1292"/>
                  </a:lnTo>
                  <a:lnTo>
                    <a:pt x="2970" y="1262"/>
                  </a:lnTo>
                  <a:cubicBezTo>
                    <a:pt x="2933" y="1259"/>
                    <a:pt x="2897" y="1258"/>
                    <a:pt x="2860" y="1258"/>
                  </a:cubicBezTo>
                  <a:cubicBezTo>
                    <a:pt x="2787" y="1258"/>
                    <a:pt x="2715" y="1262"/>
                    <a:pt x="2642" y="1262"/>
                  </a:cubicBezTo>
                  <a:lnTo>
                    <a:pt x="1977" y="1262"/>
                  </a:lnTo>
                  <a:cubicBezTo>
                    <a:pt x="1758" y="1272"/>
                    <a:pt x="1540" y="1292"/>
                    <a:pt x="1321" y="1302"/>
                  </a:cubicBezTo>
                  <a:cubicBezTo>
                    <a:pt x="874" y="1322"/>
                    <a:pt x="437" y="1371"/>
                    <a:pt x="1" y="1411"/>
                  </a:cubicBezTo>
                  <a:lnTo>
                    <a:pt x="20" y="1689"/>
                  </a:lnTo>
                  <a:cubicBezTo>
                    <a:pt x="448" y="1600"/>
                    <a:pt x="885" y="1500"/>
                    <a:pt x="1321" y="1450"/>
                  </a:cubicBezTo>
                  <a:cubicBezTo>
                    <a:pt x="1540" y="1421"/>
                    <a:pt x="1758" y="1391"/>
                    <a:pt x="1986" y="1381"/>
                  </a:cubicBezTo>
                  <a:lnTo>
                    <a:pt x="2642" y="1361"/>
                  </a:lnTo>
                  <a:cubicBezTo>
                    <a:pt x="2751" y="1361"/>
                    <a:pt x="2860" y="1361"/>
                    <a:pt x="2970" y="1371"/>
                  </a:cubicBezTo>
                  <a:lnTo>
                    <a:pt x="3287" y="1401"/>
                  </a:lnTo>
                  <a:lnTo>
                    <a:pt x="3615" y="1441"/>
                  </a:lnTo>
                  <a:lnTo>
                    <a:pt x="3804" y="1461"/>
                  </a:lnTo>
                  <a:lnTo>
                    <a:pt x="3873" y="1461"/>
                  </a:lnTo>
                  <a:cubicBezTo>
                    <a:pt x="3883" y="1461"/>
                    <a:pt x="3883" y="1431"/>
                    <a:pt x="3893" y="1411"/>
                  </a:cubicBezTo>
                  <a:lnTo>
                    <a:pt x="3923" y="1302"/>
                  </a:lnTo>
                  <a:cubicBezTo>
                    <a:pt x="4082" y="885"/>
                    <a:pt x="4230" y="477"/>
                    <a:pt x="4380" y="80"/>
                  </a:cubicBezTo>
                  <a:lnTo>
                    <a:pt x="415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32"/>
            <p:cNvSpPr/>
            <p:nvPr/>
          </p:nvSpPr>
          <p:spPr>
            <a:xfrm>
              <a:off x="799275" y="1220225"/>
              <a:ext cx="31800" cy="130100"/>
            </a:xfrm>
            <a:custGeom>
              <a:avLst/>
              <a:gdLst/>
              <a:ahLst/>
              <a:cxnLst/>
              <a:rect l="l" t="t" r="r" b="b"/>
              <a:pathLst>
                <a:path w="1272" h="5204" extrusionOk="0">
                  <a:moveTo>
                    <a:pt x="1033" y="1"/>
                  </a:moveTo>
                  <a:lnTo>
                    <a:pt x="994" y="169"/>
                  </a:lnTo>
                  <a:cubicBezTo>
                    <a:pt x="994" y="219"/>
                    <a:pt x="983" y="268"/>
                    <a:pt x="963" y="328"/>
                  </a:cubicBezTo>
                  <a:lnTo>
                    <a:pt x="894" y="646"/>
                  </a:lnTo>
                  <a:cubicBezTo>
                    <a:pt x="835" y="855"/>
                    <a:pt x="775" y="1063"/>
                    <a:pt x="735" y="1281"/>
                  </a:cubicBezTo>
                  <a:cubicBezTo>
                    <a:pt x="685" y="1500"/>
                    <a:pt x="636" y="1718"/>
                    <a:pt x="586" y="1927"/>
                  </a:cubicBezTo>
                  <a:lnTo>
                    <a:pt x="507" y="2254"/>
                  </a:lnTo>
                  <a:lnTo>
                    <a:pt x="447" y="2582"/>
                  </a:lnTo>
                  <a:cubicBezTo>
                    <a:pt x="368" y="3019"/>
                    <a:pt x="268" y="3446"/>
                    <a:pt x="199" y="3883"/>
                  </a:cubicBezTo>
                  <a:cubicBezTo>
                    <a:pt x="160" y="4101"/>
                    <a:pt x="129" y="4319"/>
                    <a:pt x="90" y="4538"/>
                  </a:cubicBezTo>
                  <a:cubicBezTo>
                    <a:pt x="60" y="4747"/>
                    <a:pt x="30" y="4965"/>
                    <a:pt x="1" y="5184"/>
                  </a:cubicBezTo>
                  <a:lnTo>
                    <a:pt x="239" y="5204"/>
                  </a:lnTo>
                  <a:cubicBezTo>
                    <a:pt x="249" y="4985"/>
                    <a:pt x="259" y="4776"/>
                    <a:pt x="268" y="4558"/>
                  </a:cubicBezTo>
                  <a:cubicBezTo>
                    <a:pt x="299" y="4339"/>
                    <a:pt x="318" y="4121"/>
                    <a:pt x="338" y="3902"/>
                  </a:cubicBezTo>
                  <a:cubicBezTo>
                    <a:pt x="378" y="3466"/>
                    <a:pt x="467" y="3029"/>
                    <a:pt x="546" y="2602"/>
                  </a:cubicBezTo>
                  <a:lnTo>
                    <a:pt x="616" y="2274"/>
                  </a:lnTo>
                  <a:lnTo>
                    <a:pt x="696" y="1956"/>
                  </a:lnTo>
                  <a:cubicBezTo>
                    <a:pt x="755" y="1748"/>
                    <a:pt x="805" y="1530"/>
                    <a:pt x="864" y="1321"/>
                  </a:cubicBezTo>
                  <a:cubicBezTo>
                    <a:pt x="924" y="1102"/>
                    <a:pt x="1003" y="904"/>
                    <a:pt x="1073" y="696"/>
                  </a:cubicBezTo>
                  <a:lnTo>
                    <a:pt x="1172" y="388"/>
                  </a:lnTo>
                  <a:cubicBezTo>
                    <a:pt x="1192" y="338"/>
                    <a:pt x="1212" y="279"/>
                    <a:pt x="1222" y="229"/>
                  </a:cubicBezTo>
                  <a:lnTo>
                    <a:pt x="1272" y="80"/>
                  </a:lnTo>
                  <a:lnTo>
                    <a:pt x="103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32"/>
            <p:cNvSpPr/>
            <p:nvPr/>
          </p:nvSpPr>
          <p:spPr>
            <a:xfrm>
              <a:off x="822125" y="1227175"/>
              <a:ext cx="30800" cy="125125"/>
            </a:xfrm>
            <a:custGeom>
              <a:avLst/>
              <a:gdLst/>
              <a:ahLst/>
              <a:cxnLst/>
              <a:rect l="l" t="t" r="r" b="b"/>
              <a:pathLst>
                <a:path w="1232" h="5005" extrusionOk="0">
                  <a:moveTo>
                    <a:pt x="993" y="1"/>
                  </a:moveTo>
                  <a:lnTo>
                    <a:pt x="963" y="169"/>
                  </a:lnTo>
                  <a:lnTo>
                    <a:pt x="934" y="318"/>
                  </a:lnTo>
                  <a:lnTo>
                    <a:pt x="864" y="626"/>
                  </a:lnTo>
                  <a:cubicBezTo>
                    <a:pt x="814" y="824"/>
                    <a:pt x="744" y="1033"/>
                    <a:pt x="705" y="1241"/>
                  </a:cubicBezTo>
                  <a:cubicBezTo>
                    <a:pt x="665" y="1450"/>
                    <a:pt x="616" y="1649"/>
                    <a:pt x="566" y="1857"/>
                  </a:cubicBezTo>
                  <a:lnTo>
                    <a:pt x="497" y="2175"/>
                  </a:lnTo>
                  <a:lnTo>
                    <a:pt x="437" y="2483"/>
                  </a:lnTo>
                  <a:cubicBezTo>
                    <a:pt x="358" y="2900"/>
                    <a:pt x="268" y="3317"/>
                    <a:pt x="199" y="3734"/>
                  </a:cubicBezTo>
                  <a:cubicBezTo>
                    <a:pt x="159" y="3942"/>
                    <a:pt x="129" y="4151"/>
                    <a:pt x="89" y="4359"/>
                  </a:cubicBezTo>
                  <a:lnTo>
                    <a:pt x="0" y="4985"/>
                  </a:lnTo>
                  <a:lnTo>
                    <a:pt x="238" y="5005"/>
                  </a:lnTo>
                  <a:lnTo>
                    <a:pt x="268" y="4379"/>
                  </a:lnTo>
                  <a:cubicBezTo>
                    <a:pt x="298" y="4171"/>
                    <a:pt x="318" y="3962"/>
                    <a:pt x="338" y="3754"/>
                  </a:cubicBezTo>
                  <a:cubicBezTo>
                    <a:pt x="377" y="3337"/>
                    <a:pt x="457" y="2920"/>
                    <a:pt x="536" y="2503"/>
                  </a:cubicBezTo>
                  <a:lnTo>
                    <a:pt x="596" y="2195"/>
                  </a:lnTo>
                  <a:lnTo>
                    <a:pt x="675" y="1887"/>
                  </a:lnTo>
                  <a:cubicBezTo>
                    <a:pt x="735" y="1678"/>
                    <a:pt x="784" y="1480"/>
                    <a:pt x="844" y="1272"/>
                  </a:cubicBezTo>
                  <a:cubicBezTo>
                    <a:pt x="894" y="1073"/>
                    <a:pt x="973" y="874"/>
                    <a:pt x="1042" y="676"/>
                  </a:cubicBezTo>
                  <a:lnTo>
                    <a:pt x="1142" y="378"/>
                  </a:lnTo>
                  <a:cubicBezTo>
                    <a:pt x="1161" y="328"/>
                    <a:pt x="1172" y="279"/>
                    <a:pt x="1192" y="219"/>
                  </a:cubicBezTo>
                  <a:lnTo>
                    <a:pt x="1231" y="80"/>
                  </a:lnTo>
                  <a:lnTo>
                    <a:pt x="99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32"/>
            <p:cNvSpPr/>
            <p:nvPr/>
          </p:nvSpPr>
          <p:spPr>
            <a:xfrm>
              <a:off x="653550" y="1237850"/>
              <a:ext cx="11700" cy="32775"/>
            </a:xfrm>
            <a:custGeom>
              <a:avLst/>
              <a:gdLst/>
              <a:ahLst/>
              <a:cxnLst/>
              <a:rect l="l" t="t" r="r" b="b"/>
              <a:pathLst>
                <a:path w="468" h="1311" extrusionOk="0">
                  <a:moveTo>
                    <a:pt x="259" y="0"/>
                  </a:moveTo>
                  <a:cubicBezTo>
                    <a:pt x="239" y="60"/>
                    <a:pt x="219" y="119"/>
                    <a:pt x="210" y="179"/>
                  </a:cubicBezTo>
                  <a:lnTo>
                    <a:pt x="190" y="348"/>
                  </a:lnTo>
                  <a:cubicBezTo>
                    <a:pt x="180" y="457"/>
                    <a:pt x="170" y="556"/>
                    <a:pt x="160" y="656"/>
                  </a:cubicBezTo>
                  <a:cubicBezTo>
                    <a:pt x="140" y="755"/>
                    <a:pt x="111" y="854"/>
                    <a:pt x="80" y="953"/>
                  </a:cubicBezTo>
                  <a:cubicBezTo>
                    <a:pt x="61" y="1013"/>
                    <a:pt x="51" y="1063"/>
                    <a:pt x="31" y="1112"/>
                  </a:cubicBezTo>
                  <a:cubicBezTo>
                    <a:pt x="21" y="1172"/>
                    <a:pt x="1" y="1242"/>
                    <a:pt x="11" y="1311"/>
                  </a:cubicBezTo>
                  <a:lnTo>
                    <a:pt x="250" y="1242"/>
                  </a:lnTo>
                  <a:cubicBezTo>
                    <a:pt x="259" y="1202"/>
                    <a:pt x="230" y="1172"/>
                    <a:pt x="230" y="1132"/>
                  </a:cubicBezTo>
                  <a:cubicBezTo>
                    <a:pt x="219" y="1083"/>
                    <a:pt x="219" y="1033"/>
                    <a:pt x="230" y="984"/>
                  </a:cubicBezTo>
                  <a:cubicBezTo>
                    <a:pt x="230" y="884"/>
                    <a:pt x="250" y="785"/>
                    <a:pt x="259" y="675"/>
                  </a:cubicBezTo>
                  <a:cubicBezTo>
                    <a:pt x="279" y="576"/>
                    <a:pt x="299" y="477"/>
                    <a:pt x="329" y="378"/>
                  </a:cubicBezTo>
                  <a:cubicBezTo>
                    <a:pt x="349" y="338"/>
                    <a:pt x="369" y="289"/>
                    <a:pt x="389" y="249"/>
                  </a:cubicBezTo>
                  <a:cubicBezTo>
                    <a:pt x="418" y="209"/>
                    <a:pt x="448" y="189"/>
                    <a:pt x="468" y="159"/>
                  </a:cubicBezTo>
                  <a:lnTo>
                    <a:pt x="2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32"/>
            <p:cNvSpPr/>
            <p:nvPr/>
          </p:nvSpPr>
          <p:spPr>
            <a:xfrm>
              <a:off x="749875" y="1261325"/>
              <a:ext cx="47675" cy="41075"/>
            </a:xfrm>
            <a:custGeom>
              <a:avLst/>
              <a:gdLst/>
              <a:ahLst/>
              <a:cxnLst/>
              <a:rect l="l" t="t" r="r" b="b"/>
              <a:pathLst>
                <a:path w="1907" h="1643" extrusionOk="0">
                  <a:moveTo>
                    <a:pt x="1742" y="155"/>
                  </a:moveTo>
                  <a:cubicBezTo>
                    <a:pt x="1746" y="155"/>
                    <a:pt x="1748" y="157"/>
                    <a:pt x="1748" y="164"/>
                  </a:cubicBezTo>
                  <a:lnTo>
                    <a:pt x="1738" y="193"/>
                  </a:lnTo>
                  <a:lnTo>
                    <a:pt x="1708" y="303"/>
                  </a:lnTo>
                  <a:cubicBezTo>
                    <a:pt x="1636" y="633"/>
                    <a:pt x="1576" y="963"/>
                    <a:pt x="1546" y="1304"/>
                  </a:cubicBezTo>
                  <a:lnTo>
                    <a:pt x="1546" y="1304"/>
                  </a:lnTo>
                  <a:cubicBezTo>
                    <a:pt x="1431" y="1241"/>
                    <a:pt x="1317" y="1177"/>
                    <a:pt x="1202" y="1117"/>
                  </a:cubicBezTo>
                  <a:lnTo>
                    <a:pt x="914" y="948"/>
                  </a:lnTo>
                  <a:lnTo>
                    <a:pt x="646" y="760"/>
                  </a:lnTo>
                  <a:lnTo>
                    <a:pt x="378" y="570"/>
                  </a:lnTo>
                  <a:lnTo>
                    <a:pt x="278" y="501"/>
                  </a:lnTo>
                  <a:lnTo>
                    <a:pt x="239" y="481"/>
                  </a:lnTo>
                  <a:lnTo>
                    <a:pt x="219" y="462"/>
                  </a:lnTo>
                  <a:lnTo>
                    <a:pt x="239" y="451"/>
                  </a:lnTo>
                  <a:lnTo>
                    <a:pt x="328" y="422"/>
                  </a:lnTo>
                  <a:lnTo>
                    <a:pt x="388" y="402"/>
                  </a:lnTo>
                  <a:cubicBezTo>
                    <a:pt x="417" y="392"/>
                    <a:pt x="437" y="392"/>
                    <a:pt x="467" y="382"/>
                  </a:cubicBezTo>
                  <a:cubicBezTo>
                    <a:pt x="576" y="362"/>
                    <a:pt x="686" y="352"/>
                    <a:pt x="795" y="332"/>
                  </a:cubicBezTo>
                  <a:cubicBezTo>
                    <a:pt x="1013" y="303"/>
                    <a:pt x="1232" y="243"/>
                    <a:pt x="1450" y="203"/>
                  </a:cubicBezTo>
                  <a:lnTo>
                    <a:pt x="1719" y="164"/>
                  </a:lnTo>
                  <a:cubicBezTo>
                    <a:pt x="1725" y="164"/>
                    <a:pt x="1736" y="155"/>
                    <a:pt x="1742" y="155"/>
                  </a:cubicBezTo>
                  <a:close/>
                  <a:moveTo>
                    <a:pt x="1906" y="0"/>
                  </a:moveTo>
                  <a:cubicBezTo>
                    <a:pt x="1906" y="0"/>
                    <a:pt x="1904" y="5"/>
                    <a:pt x="1897" y="5"/>
                  </a:cubicBezTo>
                  <a:lnTo>
                    <a:pt x="1867" y="5"/>
                  </a:lnTo>
                  <a:lnTo>
                    <a:pt x="1808" y="25"/>
                  </a:lnTo>
                  <a:lnTo>
                    <a:pt x="1421" y="104"/>
                  </a:lnTo>
                  <a:cubicBezTo>
                    <a:pt x="1212" y="144"/>
                    <a:pt x="984" y="203"/>
                    <a:pt x="775" y="233"/>
                  </a:cubicBezTo>
                  <a:cubicBezTo>
                    <a:pt x="666" y="253"/>
                    <a:pt x="556" y="263"/>
                    <a:pt x="448" y="283"/>
                  </a:cubicBezTo>
                  <a:cubicBezTo>
                    <a:pt x="417" y="283"/>
                    <a:pt x="388" y="292"/>
                    <a:pt x="358" y="292"/>
                  </a:cubicBezTo>
                  <a:lnTo>
                    <a:pt x="269" y="323"/>
                  </a:lnTo>
                  <a:cubicBezTo>
                    <a:pt x="199" y="352"/>
                    <a:pt x="120" y="372"/>
                    <a:pt x="50" y="412"/>
                  </a:cubicBezTo>
                  <a:lnTo>
                    <a:pt x="0" y="431"/>
                  </a:lnTo>
                  <a:lnTo>
                    <a:pt x="40" y="471"/>
                  </a:lnTo>
                  <a:lnTo>
                    <a:pt x="130" y="541"/>
                  </a:lnTo>
                  <a:lnTo>
                    <a:pt x="298" y="670"/>
                  </a:lnTo>
                  <a:lnTo>
                    <a:pt x="556" y="879"/>
                  </a:lnTo>
                  <a:lnTo>
                    <a:pt x="825" y="1077"/>
                  </a:lnTo>
                  <a:lnTo>
                    <a:pt x="1093" y="1265"/>
                  </a:lnTo>
                  <a:cubicBezTo>
                    <a:pt x="1271" y="1395"/>
                    <a:pt x="1450" y="1514"/>
                    <a:pt x="1629" y="1643"/>
                  </a:cubicBezTo>
                  <a:lnTo>
                    <a:pt x="1692" y="1544"/>
                  </a:lnTo>
                  <a:lnTo>
                    <a:pt x="1768" y="1544"/>
                  </a:lnTo>
                  <a:cubicBezTo>
                    <a:pt x="1767" y="1505"/>
                    <a:pt x="1766" y="1466"/>
                    <a:pt x="1766" y="1427"/>
                  </a:cubicBezTo>
                  <a:lnTo>
                    <a:pt x="1766" y="1427"/>
                  </a:lnTo>
                  <a:lnTo>
                    <a:pt x="1768" y="1424"/>
                  </a:lnTo>
                  <a:cubicBezTo>
                    <a:pt x="1767" y="1424"/>
                    <a:pt x="1767" y="1424"/>
                    <a:pt x="1766" y="1423"/>
                  </a:cubicBezTo>
                  <a:lnTo>
                    <a:pt x="1766" y="1423"/>
                  </a:lnTo>
                  <a:cubicBezTo>
                    <a:pt x="1764" y="1065"/>
                    <a:pt x="1794" y="699"/>
                    <a:pt x="1847" y="332"/>
                  </a:cubicBezTo>
                  <a:lnTo>
                    <a:pt x="1887" y="124"/>
                  </a:lnTo>
                  <a:lnTo>
                    <a:pt x="1907" y="14"/>
                  </a:lnTo>
                  <a:lnTo>
                    <a:pt x="1907" y="5"/>
                  </a:lnTo>
                  <a:cubicBezTo>
                    <a:pt x="1907" y="1"/>
                    <a:pt x="1907" y="0"/>
                    <a:pt x="1906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32"/>
            <p:cNvSpPr/>
            <p:nvPr/>
          </p:nvSpPr>
          <p:spPr>
            <a:xfrm>
              <a:off x="701975" y="1106775"/>
              <a:ext cx="79700" cy="96350"/>
            </a:xfrm>
            <a:custGeom>
              <a:avLst/>
              <a:gdLst/>
              <a:ahLst/>
              <a:cxnLst/>
              <a:rect l="l" t="t" r="r" b="b"/>
              <a:pathLst>
                <a:path w="3188" h="3854" extrusionOk="0">
                  <a:moveTo>
                    <a:pt x="179" y="1"/>
                  </a:moveTo>
                  <a:lnTo>
                    <a:pt x="0" y="210"/>
                  </a:lnTo>
                  <a:cubicBezTo>
                    <a:pt x="338" y="497"/>
                    <a:pt x="656" y="795"/>
                    <a:pt x="1013" y="1073"/>
                  </a:cubicBezTo>
                  <a:lnTo>
                    <a:pt x="1519" y="1490"/>
                  </a:lnTo>
                  <a:lnTo>
                    <a:pt x="2055" y="1878"/>
                  </a:lnTo>
                  <a:cubicBezTo>
                    <a:pt x="2145" y="1937"/>
                    <a:pt x="2234" y="2006"/>
                    <a:pt x="2333" y="2066"/>
                  </a:cubicBezTo>
                  <a:lnTo>
                    <a:pt x="2611" y="2235"/>
                  </a:lnTo>
                  <a:lnTo>
                    <a:pt x="2889" y="2404"/>
                  </a:lnTo>
                  <a:lnTo>
                    <a:pt x="3009" y="2473"/>
                  </a:lnTo>
                  <a:lnTo>
                    <a:pt x="3019" y="2483"/>
                  </a:lnTo>
                  <a:cubicBezTo>
                    <a:pt x="3028" y="2493"/>
                    <a:pt x="3019" y="2493"/>
                    <a:pt x="3019" y="2503"/>
                  </a:cubicBezTo>
                  <a:lnTo>
                    <a:pt x="2999" y="2543"/>
                  </a:lnTo>
                  <a:cubicBezTo>
                    <a:pt x="2850" y="2960"/>
                    <a:pt x="2701" y="3367"/>
                    <a:pt x="2552" y="3774"/>
                  </a:cubicBezTo>
                  <a:lnTo>
                    <a:pt x="2781" y="3853"/>
                  </a:lnTo>
                  <a:cubicBezTo>
                    <a:pt x="2889" y="3436"/>
                    <a:pt x="3009" y="3010"/>
                    <a:pt x="3128" y="2593"/>
                  </a:cubicBezTo>
                  <a:lnTo>
                    <a:pt x="3167" y="2483"/>
                  </a:lnTo>
                  <a:cubicBezTo>
                    <a:pt x="3167" y="2463"/>
                    <a:pt x="3187" y="2443"/>
                    <a:pt x="3178" y="2423"/>
                  </a:cubicBezTo>
                  <a:lnTo>
                    <a:pt x="3118" y="2394"/>
                  </a:lnTo>
                  <a:lnTo>
                    <a:pt x="2949" y="2304"/>
                  </a:lnTo>
                  <a:lnTo>
                    <a:pt x="2671" y="2136"/>
                  </a:lnTo>
                  <a:lnTo>
                    <a:pt x="2383" y="1977"/>
                  </a:lnTo>
                  <a:cubicBezTo>
                    <a:pt x="2294" y="1917"/>
                    <a:pt x="2205" y="1847"/>
                    <a:pt x="2115" y="1788"/>
                  </a:cubicBezTo>
                  <a:lnTo>
                    <a:pt x="1589" y="1391"/>
                  </a:lnTo>
                  <a:cubicBezTo>
                    <a:pt x="1420" y="1252"/>
                    <a:pt x="1261" y="1103"/>
                    <a:pt x="1102" y="954"/>
                  </a:cubicBezTo>
                  <a:cubicBezTo>
                    <a:pt x="775" y="656"/>
                    <a:pt x="477" y="329"/>
                    <a:pt x="1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0" name="Google Shape;13720;p32"/>
            <p:cNvSpPr/>
            <p:nvPr/>
          </p:nvSpPr>
          <p:spPr>
            <a:xfrm>
              <a:off x="715875" y="1068050"/>
              <a:ext cx="115200" cy="34050"/>
            </a:xfrm>
            <a:custGeom>
              <a:avLst/>
              <a:gdLst/>
              <a:ahLst/>
              <a:cxnLst/>
              <a:rect l="l" t="t" r="r" b="b"/>
              <a:pathLst>
                <a:path w="4608" h="1362" extrusionOk="0">
                  <a:moveTo>
                    <a:pt x="4409" y="1"/>
                  </a:moveTo>
                  <a:cubicBezTo>
                    <a:pt x="4191" y="378"/>
                    <a:pt x="3972" y="755"/>
                    <a:pt x="3783" y="1143"/>
                  </a:cubicBezTo>
                  <a:lnTo>
                    <a:pt x="3763" y="1183"/>
                  </a:lnTo>
                  <a:cubicBezTo>
                    <a:pt x="3754" y="1192"/>
                    <a:pt x="3754" y="1203"/>
                    <a:pt x="3754" y="1203"/>
                  </a:cubicBezTo>
                  <a:lnTo>
                    <a:pt x="3734" y="1203"/>
                  </a:lnTo>
                  <a:lnTo>
                    <a:pt x="3604" y="1163"/>
                  </a:lnTo>
                  <a:lnTo>
                    <a:pt x="3287" y="1064"/>
                  </a:lnTo>
                  <a:lnTo>
                    <a:pt x="2969" y="964"/>
                  </a:lnTo>
                  <a:cubicBezTo>
                    <a:pt x="2870" y="925"/>
                    <a:pt x="2761" y="905"/>
                    <a:pt x="2651" y="885"/>
                  </a:cubicBezTo>
                  <a:lnTo>
                    <a:pt x="2006" y="735"/>
                  </a:lnTo>
                  <a:cubicBezTo>
                    <a:pt x="1788" y="696"/>
                    <a:pt x="1569" y="666"/>
                    <a:pt x="1351" y="627"/>
                  </a:cubicBezTo>
                  <a:cubicBezTo>
                    <a:pt x="904" y="547"/>
                    <a:pt x="467" y="497"/>
                    <a:pt x="40" y="438"/>
                  </a:cubicBezTo>
                  <a:lnTo>
                    <a:pt x="1" y="716"/>
                  </a:lnTo>
                  <a:cubicBezTo>
                    <a:pt x="437" y="726"/>
                    <a:pt x="884" y="716"/>
                    <a:pt x="1321" y="766"/>
                  </a:cubicBezTo>
                  <a:cubicBezTo>
                    <a:pt x="1539" y="795"/>
                    <a:pt x="1758" y="815"/>
                    <a:pt x="1976" y="845"/>
                  </a:cubicBezTo>
                  <a:lnTo>
                    <a:pt x="2622" y="984"/>
                  </a:lnTo>
                  <a:cubicBezTo>
                    <a:pt x="2731" y="1014"/>
                    <a:pt x="2840" y="1024"/>
                    <a:pt x="2940" y="1064"/>
                  </a:cubicBezTo>
                  <a:lnTo>
                    <a:pt x="3257" y="1163"/>
                  </a:lnTo>
                  <a:lnTo>
                    <a:pt x="3565" y="1272"/>
                  </a:lnTo>
                  <a:lnTo>
                    <a:pt x="3743" y="1342"/>
                  </a:lnTo>
                  <a:lnTo>
                    <a:pt x="3803" y="1361"/>
                  </a:lnTo>
                  <a:cubicBezTo>
                    <a:pt x="3823" y="1351"/>
                    <a:pt x="3833" y="1331"/>
                    <a:pt x="3843" y="1311"/>
                  </a:cubicBezTo>
                  <a:lnTo>
                    <a:pt x="3902" y="1212"/>
                  </a:lnTo>
                  <a:cubicBezTo>
                    <a:pt x="4121" y="835"/>
                    <a:pt x="4369" y="477"/>
                    <a:pt x="4608" y="120"/>
                  </a:cubicBezTo>
                  <a:lnTo>
                    <a:pt x="440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1" name="Google Shape;13721;p32"/>
            <p:cNvSpPr/>
            <p:nvPr/>
          </p:nvSpPr>
          <p:spPr>
            <a:xfrm>
              <a:off x="825100" y="1099825"/>
              <a:ext cx="59825" cy="122150"/>
            </a:xfrm>
            <a:custGeom>
              <a:avLst/>
              <a:gdLst/>
              <a:ahLst/>
              <a:cxnLst/>
              <a:rect l="l" t="t" r="r" b="b"/>
              <a:pathLst>
                <a:path w="2393" h="4886" extrusionOk="0">
                  <a:moveTo>
                    <a:pt x="2174" y="1"/>
                  </a:moveTo>
                  <a:lnTo>
                    <a:pt x="2105" y="150"/>
                  </a:lnTo>
                  <a:cubicBezTo>
                    <a:pt x="2085" y="199"/>
                    <a:pt x="2066" y="249"/>
                    <a:pt x="2035" y="299"/>
                  </a:cubicBezTo>
                  <a:lnTo>
                    <a:pt x="1887" y="587"/>
                  </a:lnTo>
                  <a:cubicBezTo>
                    <a:pt x="1788" y="785"/>
                    <a:pt x="1698" y="984"/>
                    <a:pt x="1599" y="1183"/>
                  </a:cubicBezTo>
                  <a:cubicBezTo>
                    <a:pt x="1499" y="1381"/>
                    <a:pt x="1400" y="1580"/>
                    <a:pt x="1311" y="1778"/>
                  </a:cubicBezTo>
                  <a:lnTo>
                    <a:pt x="1033" y="2384"/>
                  </a:lnTo>
                  <a:cubicBezTo>
                    <a:pt x="834" y="2781"/>
                    <a:pt x="675" y="3198"/>
                    <a:pt x="497" y="3595"/>
                  </a:cubicBezTo>
                  <a:cubicBezTo>
                    <a:pt x="318" y="4002"/>
                    <a:pt x="169" y="4409"/>
                    <a:pt x="0" y="4817"/>
                  </a:cubicBezTo>
                  <a:lnTo>
                    <a:pt x="228" y="4886"/>
                  </a:lnTo>
                  <a:cubicBezTo>
                    <a:pt x="358" y="4479"/>
                    <a:pt x="477" y="4062"/>
                    <a:pt x="625" y="3645"/>
                  </a:cubicBezTo>
                  <a:cubicBezTo>
                    <a:pt x="784" y="3238"/>
                    <a:pt x="923" y="2821"/>
                    <a:pt x="1122" y="2423"/>
                  </a:cubicBezTo>
                  <a:lnTo>
                    <a:pt x="1410" y="1828"/>
                  </a:lnTo>
                  <a:cubicBezTo>
                    <a:pt x="1499" y="1629"/>
                    <a:pt x="1618" y="1441"/>
                    <a:pt x="1718" y="1242"/>
                  </a:cubicBezTo>
                  <a:cubicBezTo>
                    <a:pt x="1837" y="1053"/>
                    <a:pt x="1936" y="865"/>
                    <a:pt x="2055" y="676"/>
                  </a:cubicBezTo>
                  <a:lnTo>
                    <a:pt x="2234" y="398"/>
                  </a:lnTo>
                  <a:cubicBezTo>
                    <a:pt x="2264" y="358"/>
                    <a:pt x="2284" y="309"/>
                    <a:pt x="2313" y="259"/>
                  </a:cubicBezTo>
                  <a:lnTo>
                    <a:pt x="2393" y="120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32"/>
            <p:cNvSpPr/>
            <p:nvPr/>
          </p:nvSpPr>
          <p:spPr>
            <a:xfrm>
              <a:off x="847175" y="1111500"/>
              <a:ext cx="57625" cy="117700"/>
            </a:xfrm>
            <a:custGeom>
              <a:avLst/>
              <a:gdLst/>
              <a:ahLst/>
              <a:cxnLst/>
              <a:rect l="l" t="t" r="r" b="b"/>
              <a:pathLst>
                <a:path w="2305" h="4708" extrusionOk="0">
                  <a:moveTo>
                    <a:pt x="2086" y="1"/>
                  </a:moveTo>
                  <a:lnTo>
                    <a:pt x="2017" y="149"/>
                  </a:lnTo>
                  <a:cubicBezTo>
                    <a:pt x="1997" y="199"/>
                    <a:pt x="1977" y="239"/>
                    <a:pt x="1957" y="288"/>
                  </a:cubicBezTo>
                  <a:lnTo>
                    <a:pt x="1808" y="566"/>
                  </a:lnTo>
                  <a:cubicBezTo>
                    <a:pt x="1708" y="755"/>
                    <a:pt x="1629" y="954"/>
                    <a:pt x="1530" y="1142"/>
                  </a:cubicBezTo>
                  <a:cubicBezTo>
                    <a:pt x="1441" y="1331"/>
                    <a:pt x="1341" y="1519"/>
                    <a:pt x="1252" y="1709"/>
                  </a:cubicBezTo>
                  <a:lnTo>
                    <a:pt x="984" y="2294"/>
                  </a:lnTo>
                  <a:cubicBezTo>
                    <a:pt x="795" y="2671"/>
                    <a:pt x="646" y="3079"/>
                    <a:pt x="468" y="3456"/>
                  </a:cubicBezTo>
                  <a:cubicBezTo>
                    <a:pt x="298" y="3843"/>
                    <a:pt x="159" y="4250"/>
                    <a:pt x="1" y="4637"/>
                  </a:cubicBezTo>
                  <a:lnTo>
                    <a:pt x="219" y="4707"/>
                  </a:lnTo>
                  <a:cubicBezTo>
                    <a:pt x="349" y="4310"/>
                    <a:pt x="457" y="3902"/>
                    <a:pt x="596" y="3505"/>
                  </a:cubicBezTo>
                  <a:cubicBezTo>
                    <a:pt x="755" y="3118"/>
                    <a:pt x="894" y="2711"/>
                    <a:pt x="1083" y="2334"/>
                  </a:cubicBezTo>
                  <a:lnTo>
                    <a:pt x="1351" y="1758"/>
                  </a:lnTo>
                  <a:cubicBezTo>
                    <a:pt x="1441" y="1570"/>
                    <a:pt x="1550" y="1391"/>
                    <a:pt x="1659" y="1202"/>
                  </a:cubicBezTo>
                  <a:cubicBezTo>
                    <a:pt x="1758" y="1023"/>
                    <a:pt x="1858" y="835"/>
                    <a:pt x="1977" y="656"/>
                  </a:cubicBezTo>
                  <a:lnTo>
                    <a:pt x="2145" y="398"/>
                  </a:lnTo>
                  <a:cubicBezTo>
                    <a:pt x="2175" y="348"/>
                    <a:pt x="2205" y="299"/>
                    <a:pt x="2225" y="259"/>
                  </a:cubicBezTo>
                  <a:lnTo>
                    <a:pt x="2304" y="129"/>
                  </a:lnTo>
                  <a:lnTo>
                    <a:pt x="208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32"/>
            <p:cNvSpPr/>
            <p:nvPr/>
          </p:nvSpPr>
          <p:spPr>
            <a:xfrm>
              <a:off x="701225" y="1079975"/>
              <a:ext cx="17900" cy="30575"/>
            </a:xfrm>
            <a:custGeom>
              <a:avLst/>
              <a:gdLst/>
              <a:ahLst/>
              <a:cxnLst/>
              <a:rect l="l" t="t" r="r" b="b"/>
              <a:pathLst>
                <a:path w="716" h="1223" extrusionOk="0">
                  <a:moveTo>
                    <a:pt x="536" y="0"/>
                  </a:moveTo>
                  <a:cubicBezTo>
                    <a:pt x="507" y="60"/>
                    <a:pt x="477" y="119"/>
                    <a:pt x="457" y="170"/>
                  </a:cubicBezTo>
                  <a:lnTo>
                    <a:pt x="397" y="328"/>
                  </a:lnTo>
                  <a:cubicBezTo>
                    <a:pt x="358" y="428"/>
                    <a:pt x="328" y="527"/>
                    <a:pt x="289" y="626"/>
                  </a:cubicBezTo>
                  <a:cubicBezTo>
                    <a:pt x="249" y="715"/>
                    <a:pt x="199" y="805"/>
                    <a:pt x="139" y="894"/>
                  </a:cubicBezTo>
                  <a:cubicBezTo>
                    <a:pt x="119" y="944"/>
                    <a:pt x="90" y="984"/>
                    <a:pt x="60" y="1033"/>
                  </a:cubicBezTo>
                  <a:cubicBezTo>
                    <a:pt x="40" y="1093"/>
                    <a:pt x="0" y="1152"/>
                    <a:pt x="0" y="1222"/>
                  </a:cubicBezTo>
                  <a:lnTo>
                    <a:pt x="239" y="1202"/>
                  </a:lnTo>
                  <a:cubicBezTo>
                    <a:pt x="258" y="1172"/>
                    <a:pt x="239" y="1143"/>
                    <a:pt x="249" y="1093"/>
                  </a:cubicBezTo>
                  <a:cubicBezTo>
                    <a:pt x="258" y="1043"/>
                    <a:pt x="269" y="1004"/>
                    <a:pt x="278" y="954"/>
                  </a:cubicBezTo>
                  <a:cubicBezTo>
                    <a:pt x="309" y="854"/>
                    <a:pt x="348" y="765"/>
                    <a:pt x="388" y="666"/>
                  </a:cubicBezTo>
                  <a:cubicBezTo>
                    <a:pt x="428" y="567"/>
                    <a:pt x="477" y="477"/>
                    <a:pt x="527" y="388"/>
                  </a:cubicBezTo>
                  <a:cubicBezTo>
                    <a:pt x="556" y="348"/>
                    <a:pt x="587" y="318"/>
                    <a:pt x="616" y="278"/>
                  </a:cubicBezTo>
                  <a:cubicBezTo>
                    <a:pt x="646" y="249"/>
                    <a:pt x="686" y="229"/>
                    <a:pt x="715" y="20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32"/>
            <p:cNvSpPr/>
            <p:nvPr/>
          </p:nvSpPr>
          <p:spPr>
            <a:xfrm>
              <a:off x="794550" y="1132350"/>
              <a:ext cx="48950" cy="39750"/>
            </a:xfrm>
            <a:custGeom>
              <a:avLst/>
              <a:gdLst/>
              <a:ahLst/>
              <a:cxnLst/>
              <a:rect l="l" t="t" r="r" b="b"/>
              <a:pathLst>
                <a:path w="1958" h="1590" extrusionOk="0">
                  <a:moveTo>
                    <a:pt x="415" y="105"/>
                  </a:moveTo>
                  <a:cubicBezTo>
                    <a:pt x="432" y="105"/>
                    <a:pt x="448" y="110"/>
                    <a:pt x="468" y="110"/>
                  </a:cubicBezTo>
                  <a:cubicBezTo>
                    <a:pt x="577" y="110"/>
                    <a:pt x="686" y="120"/>
                    <a:pt x="795" y="129"/>
                  </a:cubicBezTo>
                  <a:cubicBezTo>
                    <a:pt x="1033" y="149"/>
                    <a:pt x="1242" y="140"/>
                    <a:pt x="1461" y="149"/>
                  </a:cubicBezTo>
                  <a:lnTo>
                    <a:pt x="1728" y="160"/>
                  </a:lnTo>
                  <a:cubicBezTo>
                    <a:pt x="1733" y="164"/>
                    <a:pt x="1743" y="164"/>
                    <a:pt x="1752" y="164"/>
                  </a:cubicBezTo>
                  <a:cubicBezTo>
                    <a:pt x="1761" y="164"/>
                    <a:pt x="1768" y="164"/>
                    <a:pt x="1768" y="169"/>
                  </a:cubicBezTo>
                  <a:lnTo>
                    <a:pt x="1748" y="209"/>
                  </a:lnTo>
                  <a:lnTo>
                    <a:pt x="1699" y="299"/>
                  </a:lnTo>
                  <a:cubicBezTo>
                    <a:pt x="1561" y="613"/>
                    <a:pt x="1411" y="915"/>
                    <a:pt x="1307" y="1240"/>
                  </a:cubicBezTo>
                  <a:lnTo>
                    <a:pt x="1307" y="1240"/>
                  </a:lnTo>
                  <a:cubicBezTo>
                    <a:pt x="1208" y="1153"/>
                    <a:pt x="1109" y="1063"/>
                    <a:pt x="1013" y="974"/>
                  </a:cubicBezTo>
                  <a:lnTo>
                    <a:pt x="775" y="755"/>
                  </a:lnTo>
                  <a:lnTo>
                    <a:pt x="557" y="517"/>
                  </a:lnTo>
                  <a:lnTo>
                    <a:pt x="338" y="268"/>
                  </a:lnTo>
                  <a:lnTo>
                    <a:pt x="259" y="179"/>
                  </a:lnTo>
                  <a:lnTo>
                    <a:pt x="229" y="149"/>
                  </a:lnTo>
                  <a:lnTo>
                    <a:pt x="210" y="129"/>
                  </a:lnTo>
                  <a:lnTo>
                    <a:pt x="229" y="120"/>
                  </a:lnTo>
                  <a:cubicBezTo>
                    <a:pt x="259" y="110"/>
                    <a:pt x="289" y="110"/>
                    <a:pt x="318" y="110"/>
                  </a:cubicBezTo>
                  <a:lnTo>
                    <a:pt x="388" y="110"/>
                  </a:lnTo>
                  <a:cubicBezTo>
                    <a:pt x="398" y="106"/>
                    <a:pt x="407" y="105"/>
                    <a:pt x="415" y="105"/>
                  </a:cubicBezTo>
                  <a:close/>
                  <a:moveTo>
                    <a:pt x="289" y="1"/>
                  </a:moveTo>
                  <a:cubicBezTo>
                    <a:pt x="210" y="10"/>
                    <a:pt x="140" y="21"/>
                    <a:pt x="60" y="40"/>
                  </a:cubicBezTo>
                  <a:lnTo>
                    <a:pt x="1" y="50"/>
                  </a:lnTo>
                  <a:cubicBezTo>
                    <a:pt x="11" y="60"/>
                    <a:pt x="21" y="80"/>
                    <a:pt x="40" y="90"/>
                  </a:cubicBezTo>
                  <a:lnTo>
                    <a:pt x="110" y="189"/>
                  </a:lnTo>
                  <a:lnTo>
                    <a:pt x="239" y="348"/>
                  </a:lnTo>
                  <a:lnTo>
                    <a:pt x="448" y="606"/>
                  </a:lnTo>
                  <a:lnTo>
                    <a:pt x="656" y="855"/>
                  </a:lnTo>
                  <a:lnTo>
                    <a:pt x="874" y="1103"/>
                  </a:lnTo>
                  <a:cubicBezTo>
                    <a:pt x="1024" y="1272"/>
                    <a:pt x="1183" y="1431"/>
                    <a:pt x="1331" y="1589"/>
                  </a:cubicBezTo>
                  <a:lnTo>
                    <a:pt x="1411" y="1505"/>
                  </a:lnTo>
                  <a:lnTo>
                    <a:pt x="1411" y="1505"/>
                  </a:lnTo>
                  <a:lnTo>
                    <a:pt x="1480" y="1520"/>
                  </a:lnTo>
                  <a:cubicBezTo>
                    <a:pt x="1485" y="1485"/>
                    <a:pt x="1490" y="1450"/>
                    <a:pt x="1496" y="1416"/>
                  </a:cubicBezTo>
                  <a:lnTo>
                    <a:pt x="1496" y="1416"/>
                  </a:lnTo>
                  <a:lnTo>
                    <a:pt x="1500" y="1411"/>
                  </a:lnTo>
                  <a:cubicBezTo>
                    <a:pt x="1499" y="1410"/>
                    <a:pt x="1498" y="1409"/>
                    <a:pt x="1497" y="1408"/>
                  </a:cubicBezTo>
                  <a:lnTo>
                    <a:pt x="1497" y="1408"/>
                  </a:lnTo>
                  <a:cubicBezTo>
                    <a:pt x="1558" y="1051"/>
                    <a:pt x="1693" y="709"/>
                    <a:pt x="1828" y="358"/>
                  </a:cubicBezTo>
                  <a:lnTo>
                    <a:pt x="1907" y="169"/>
                  </a:lnTo>
                  <a:lnTo>
                    <a:pt x="1947" y="60"/>
                  </a:lnTo>
                  <a:lnTo>
                    <a:pt x="1957" y="50"/>
                  </a:lnTo>
                  <a:lnTo>
                    <a:pt x="1847" y="50"/>
                  </a:lnTo>
                  <a:lnTo>
                    <a:pt x="1461" y="40"/>
                  </a:lnTo>
                  <a:cubicBezTo>
                    <a:pt x="1354" y="40"/>
                    <a:pt x="1244" y="43"/>
                    <a:pt x="1136" y="43"/>
                  </a:cubicBezTo>
                  <a:cubicBezTo>
                    <a:pt x="1023" y="43"/>
                    <a:pt x="911" y="40"/>
                    <a:pt x="805" y="30"/>
                  </a:cubicBezTo>
                  <a:lnTo>
                    <a:pt x="47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32"/>
            <p:cNvSpPr/>
            <p:nvPr/>
          </p:nvSpPr>
          <p:spPr>
            <a:xfrm>
              <a:off x="783625" y="962800"/>
              <a:ext cx="65325" cy="108250"/>
            </a:xfrm>
            <a:custGeom>
              <a:avLst/>
              <a:gdLst/>
              <a:ahLst/>
              <a:cxnLst/>
              <a:rect l="l" t="t" r="r" b="b"/>
              <a:pathLst>
                <a:path w="2613" h="4330" extrusionOk="0">
                  <a:moveTo>
                    <a:pt x="219" y="1"/>
                  </a:moveTo>
                  <a:lnTo>
                    <a:pt x="1" y="160"/>
                  </a:lnTo>
                  <a:cubicBezTo>
                    <a:pt x="259" y="517"/>
                    <a:pt x="508" y="875"/>
                    <a:pt x="786" y="1222"/>
                  </a:cubicBezTo>
                  <a:lnTo>
                    <a:pt x="1192" y="1739"/>
                  </a:lnTo>
                  <a:lnTo>
                    <a:pt x="1629" y="2235"/>
                  </a:lnTo>
                  <a:cubicBezTo>
                    <a:pt x="1699" y="2324"/>
                    <a:pt x="1768" y="2414"/>
                    <a:pt x="1848" y="2483"/>
                  </a:cubicBezTo>
                  <a:lnTo>
                    <a:pt x="2096" y="2712"/>
                  </a:lnTo>
                  <a:lnTo>
                    <a:pt x="2334" y="2950"/>
                  </a:lnTo>
                  <a:lnTo>
                    <a:pt x="2423" y="3039"/>
                  </a:lnTo>
                  <a:lnTo>
                    <a:pt x="2443" y="3049"/>
                  </a:lnTo>
                  <a:cubicBezTo>
                    <a:pt x="2443" y="3059"/>
                    <a:pt x="2434" y="3059"/>
                    <a:pt x="2434" y="3069"/>
                  </a:cubicBezTo>
                  <a:lnTo>
                    <a:pt x="2404" y="3109"/>
                  </a:lnTo>
                  <a:cubicBezTo>
                    <a:pt x="2165" y="3476"/>
                    <a:pt x="1917" y="3833"/>
                    <a:pt x="1699" y="4211"/>
                  </a:cubicBezTo>
                  <a:lnTo>
                    <a:pt x="1898" y="4330"/>
                  </a:lnTo>
                  <a:cubicBezTo>
                    <a:pt x="2086" y="3933"/>
                    <a:pt x="2304" y="3566"/>
                    <a:pt x="2523" y="3178"/>
                  </a:cubicBezTo>
                  <a:lnTo>
                    <a:pt x="2582" y="3079"/>
                  </a:lnTo>
                  <a:cubicBezTo>
                    <a:pt x="2582" y="3059"/>
                    <a:pt x="2613" y="3039"/>
                    <a:pt x="2602" y="3030"/>
                  </a:cubicBezTo>
                  <a:lnTo>
                    <a:pt x="2553" y="2980"/>
                  </a:lnTo>
                  <a:lnTo>
                    <a:pt x="2404" y="2851"/>
                  </a:lnTo>
                  <a:lnTo>
                    <a:pt x="2165" y="2632"/>
                  </a:lnTo>
                  <a:lnTo>
                    <a:pt x="1927" y="2414"/>
                  </a:lnTo>
                  <a:cubicBezTo>
                    <a:pt x="1848" y="2335"/>
                    <a:pt x="1778" y="2245"/>
                    <a:pt x="1699" y="2165"/>
                  </a:cubicBezTo>
                  <a:lnTo>
                    <a:pt x="1282" y="1669"/>
                  </a:lnTo>
                  <a:cubicBezTo>
                    <a:pt x="1153" y="1490"/>
                    <a:pt x="1024" y="1311"/>
                    <a:pt x="905" y="1133"/>
                  </a:cubicBezTo>
                  <a:cubicBezTo>
                    <a:pt x="647" y="775"/>
                    <a:pt x="438" y="378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32"/>
            <p:cNvSpPr/>
            <p:nvPr/>
          </p:nvSpPr>
          <p:spPr>
            <a:xfrm>
              <a:off x="802750" y="937975"/>
              <a:ext cx="115700" cy="43225"/>
            </a:xfrm>
            <a:custGeom>
              <a:avLst/>
              <a:gdLst/>
              <a:ahLst/>
              <a:cxnLst/>
              <a:rect l="l" t="t" r="r" b="b"/>
              <a:pathLst>
                <a:path w="4628" h="1729" extrusionOk="0">
                  <a:moveTo>
                    <a:pt x="110" y="1"/>
                  </a:moveTo>
                  <a:lnTo>
                    <a:pt x="1" y="259"/>
                  </a:lnTo>
                  <a:cubicBezTo>
                    <a:pt x="438" y="369"/>
                    <a:pt x="864" y="468"/>
                    <a:pt x="1281" y="607"/>
                  </a:cubicBezTo>
                  <a:cubicBezTo>
                    <a:pt x="1490" y="676"/>
                    <a:pt x="1698" y="746"/>
                    <a:pt x="1897" y="825"/>
                  </a:cubicBezTo>
                  <a:lnTo>
                    <a:pt x="2493" y="1103"/>
                  </a:lnTo>
                  <a:cubicBezTo>
                    <a:pt x="2592" y="1143"/>
                    <a:pt x="2701" y="1192"/>
                    <a:pt x="2790" y="1242"/>
                  </a:cubicBezTo>
                  <a:lnTo>
                    <a:pt x="3068" y="1421"/>
                  </a:lnTo>
                  <a:lnTo>
                    <a:pt x="3346" y="1590"/>
                  </a:lnTo>
                  <a:lnTo>
                    <a:pt x="3516" y="1699"/>
                  </a:lnTo>
                  <a:lnTo>
                    <a:pt x="3565" y="1729"/>
                  </a:lnTo>
                  <a:cubicBezTo>
                    <a:pt x="3585" y="1729"/>
                    <a:pt x="3595" y="1699"/>
                    <a:pt x="3615" y="1689"/>
                  </a:cubicBezTo>
                  <a:lnTo>
                    <a:pt x="3694" y="1609"/>
                  </a:lnTo>
                  <a:cubicBezTo>
                    <a:pt x="4002" y="1302"/>
                    <a:pt x="4300" y="984"/>
                    <a:pt x="4628" y="696"/>
                  </a:cubicBezTo>
                  <a:lnTo>
                    <a:pt x="4458" y="537"/>
                  </a:lnTo>
                  <a:cubicBezTo>
                    <a:pt x="4151" y="845"/>
                    <a:pt x="3883" y="1183"/>
                    <a:pt x="3595" y="1520"/>
                  </a:cubicBezTo>
                  <a:lnTo>
                    <a:pt x="3565" y="1550"/>
                  </a:lnTo>
                  <a:cubicBezTo>
                    <a:pt x="3555" y="1560"/>
                    <a:pt x="3555" y="1560"/>
                    <a:pt x="3545" y="1560"/>
                  </a:cubicBezTo>
                  <a:lnTo>
                    <a:pt x="3535" y="1560"/>
                  </a:lnTo>
                  <a:lnTo>
                    <a:pt x="3416" y="1490"/>
                  </a:lnTo>
                  <a:lnTo>
                    <a:pt x="3128" y="1322"/>
                  </a:lnTo>
                  <a:lnTo>
                    <a:pt x="2840" y="1153"/>
                  </a:lnTo>
                  <a:cubicBezTo>
                    <a:pt x="2751" y="1093"/>
                    <a:pt x="2642" y="1053"/>
                    <a:pt x="2543" y="1004"/>
                  </a:cubicBezTo>
                  <a:lnTo>
                    <a:pt x="1947" y="726"/>
                  </a:lnTo>
                  <a:cubicBezTo>
                    <a:pt x="1748" y="636"/>
                    <a:pt x="1539" y="557"/>
                    <a:pt x="1341" y="468"/>
                  </a:cubicBezTo>
                  <a:cubicBezTo>
                    <a:pt x="934" y="299"/>
                    <a:pt x="517" y="160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32"/>
            <p:cNvSpPr/>
            <p:nvPr/>
          </p:nvSpPr>
          <p:spPr>
            <a:xfrm>
              <a:off x="879700" y="994075"/>
              <a:ext cx="84175" cy="108750"/>
            </a:xfrm>
            <a:custGeom>
              <a:avLst/>
              <a:gdLst/>
              <a:ahLst/>
              <a:cxnLst/>
              <a:rect l="l" t="t" r="r" b="b"/>
              <a:pathLst>
                <a:path w="3367" h="4350" extrusionOk="0">
                  <a:moveTo>
                    <a:pt x="3188" y="1"/>
                  </a:moveTo>
                  <a:lnTo>
                    <a:pt x="3079" y="140"/>
                  </a:lnTo>
                  <a:cubicBezTo>
                    <a:pt x="3049" y="180"/>
                    <a:pt x="3019" y="219"/>
                    <a:pt x="2979" y="269"/>
                  </a:cubicBezTo>
                  <a:lnTo>
                    <a:pt x="2880" y="388"/>
                  </a:lnTo>
                  <a:cubicBezTo>
                    <a:pt x="2830" y="458"/>
                    <a:pt x="2771" y="517"/>
                    <a:pt x="2771" y="517"/>
                  </a:cubicBezTo>
                  <a:cubicBezTo>
                    <a:pt x="2632" y="686"/>
                    <a:pt x="2493" y="855"/>
                    <a:pt x="2354" y="1033"/>
                  </a:cubicBezTo>
                  <a:cubicBezTo>
                    <a:pt x="2075" y="1371"/>
                    <a:pt x="1817" y="1729"/>
                    <a:pt x="1530" y="2076"/>
                  </a:cubicBezTo>
                  <a:cubicBezTo>
                    <a:pt x="1281" y="2434"/>
                    <a:pt x="1003" y="2781"/>
                    <a:pt x="745" y="3138"/>
                  </a:cubicBezTo>
                  <a:cubicBezTo>
                    <a:pt x="497" y="3506"/>
                    <a:pt x="229" y="3853"/>
                    <a:pt x="1" y="4231"/>
                  </a:cubicBezTo>
                  <a:lnTo>
                    <a:pt x="199" y="4350"/>
                  </a:lnTo>
                  <a:cubicBezTo>
                    <a:pt x="398" y="3963"/>
                    <a:pt x="636" y="3595"/>
                    <a:pt x="864" y="3218"/>
                  </a:cubicBezTo>
                  <a:cubicBezTo>
                    <a:pt x="1093" y="2851"/>
                    <a:pt x="1361" y="2493"/>
                    <a:pt x="1619" y="2136"/>
                  </a:cubicBezTo>
                  <a:cubicBezTo>
                    <a:pt x="1897" y="1788"/>
                    <a:pt x="2165" y="1441"/>
                    <a:pt x="2463" y="1123"/>
                  </a:cubicBezTo>
                  <a:lnTo>
                    <a:pt x="2910" y="647"/>
                  </a:lnTo>
                  <a:lnTo>
                    <a:pt x="3029" y="528"/>
                  </a:lnTo>
                  <a:cubicBezTo>
                    <a:pt x="3079" y="468"/>
                    <a:pt x="3138" y="408"/>
                    <a:pt x="3138" y="408"/>
                  </a:cubicBezTo>
                  <a:cubicBezTo>
                    <a:pt x="3188" y="369"/>
                    <a:pt x="3218" y="329"/>
                    <a:pt x="3257" y="289"/>
                  </a:cubicBezTo>
                  <a:lnTo>
                    <a:pt x="3366" y="180"/>
                  </a:lnTo>
                  <a:lnTo>
                    <a:pt x="318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32"/>
            <p:cNvSpPr/>
            <p:nvPr/>
          </p:nvSpPr>
          <p:spPr>
            <a:xfrm>
              <a:off x="899575" y="1009975"/>
              <a:ext cx="80925" cy="104525"/>
            </a:xfrm>
            <a:custGeom>
              <a:avLst/>
              <a:gdLst/>
              <a:ahLst/>
              <a:cxnLst/>
              <a:rect l="l" t="t" r="r" b="b"/>
              <a:pathLst>
                <a:path w="3237" h="4181" extrusionOk="0">
                  <a:moveTo>
                    <a:pt x="3058" y="0"/>
                  </a:moveTo>
                  <a:lnTo>
                    <a:pt x="2959" y="130"/>
                  </a:lnTo>
                  <a:cubicBezTo>
                    <a:pt x="2929" y="170"/>
                    <a:pt x="2899" y="209"/>
                    <a:pt x="2860" y="249"/>
                  </a:cubicBezTo>
                  <a:cubicBezTo>
                    <a:pt x="2860" y="249"/>
                    <a:pt x="2810" y="309"/>
                    <a:pt x="2760" y="378"/>
                  </a:cubicBezTo>
                  <a:lnTo>
                    <a:pt x="2661" y="497"/>
                  </a:lnTo>
                  <a:cubicBezTo>
                    <a:pt x="2532" y="666"/>
                    <a:pt x="2393" y="825"/>
                    <a:pt x="2264" y="993"/>
                  </a:cubicBezTo>
                  <a:cubicBezTo>
                    <a:pt x="1995" y="1321"/>
                    <a:pt x="1748" y="1659"/>
                    <a:pt x="1470" y="1996"/>
                  </a:cubicBezTo>
                  <a:cubicBezTo>
                    <a:pt x="1231" y="2344"/>
                    <a:pt x="963" y="2672"/>
                    <a:pt x="715" y="3019"/>
                  </a:cubicBezTo>
                  <a:cubicBezTo>
                    <a:pt x="477" y="3367"/>
                    <a:pt x="218" y="3704"/>
                    <a:pt x="0" y="4062"/>
                  </a:cubicBezTo>
                  <a:lnTo>
                    <a:pt x="199" y="4181"/>
                  </a:lnTo>
                  <a:cubicBezTo>
                    <a:pt x="387" y="3813"/>
                    <a:pt x="616" y="3466"/>
                    <a:pt x="834" y="3098"/>
                  </a:cubicBezTo>
                  <a:cubicBezTo>
                    <a:pt x="1053" y="2741"/>
                    <a:pt x="1311" y="2403"/>
                    <a:pt x="1559" y="2056"/>
                  </a:cubicBezTo>
                  <a:cubicBezTo>
                    <a:pt x="1827" y="1728"/>
                    <a:pt x="2085" y="1390"/>
                    <a:pt x="2373" y="1083"/>
                  </a:cubicBezTo>
                  <a:cubicBezTo>
                    <a:pt x="2512" y="924"/>
                    <a:pt x="2661" y="775"/>
                    <a:pt x="2800" y="626"/>
                  </a:cubicBezTo>
                  <a:cubicBezTo>
                    <a:pt x="2800" y="626"/>
                    <a:pt x="2860" y="567"/>
                    <a:pt x="2909" y="507"/>
                  </a:cubicBezTo>
                  <a:cubicBezTo>
                    <a:pt x="2968" y="448"/>
                    <a:pt x="3028" y="397"/>
                    <a:pt x="3028" y="397"/>
                  </a:cubicBezTo>
                  <a:cubicBezTo>
                    <a:pt x="3068" y="358"/>
                    <a:pt x="3098" y="318"/>
                    <a:pt x="3138" y="278"/>
                  </a:cubicBezTo>
                  <a:lnTo>
                    <a:pt x="3237" y="179"/>
                  </a:lnTo>
                  <a:lnTo>
                    <a:pt x="305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32"/>
            <p:cNvSpPr/>
            <p:nvPr/>
          </p:nvSpPr>
          <p:spPr>
            <a:xfrm>
              <a:off x="783125" y="938475"/>
              <a:ext cx="22875" cy="27825"/>
            </a:xfrm>
            <a:custGeom>
              <a:avLst/>
              <a:gdLst/>
              <a:ahLst/>
              <a:cxnLst/>
              <a:rect l="l" t="t" r="r" b="b"/>
              <a:pathLst>
                <a:path w="915" h="1113" extrusionOk="0">
                  <a:moveTo>
                    <a:pt x="795" y="1"/>
                  </a:moveTo>
                  <a:cubicBezTo>
                    <a:pt x="746" y="51"/>
                    <a:pt x="706" y="100"/>
                    <a:pt x="676" y="140"/>
                  </a:cubicBezTo>
                  <a:lnTo>
                    <a:pt x="577" y="279"/>
                  </a:lnTo>
                  <a:cubicBezTo>
                    <a:pt x="528" y="378"/>
                    <a:pt x="468" y="468"/>
                    <a:pt x="408" y="547"/>
                  </a:cubicBezTo>
                  <a:cubicBezTo>
                    <a:pt x="349" y="627"/>
                    <a:pt x="289" y="706"/>
                    <a:pt x="210" y="786"/>
                  </a:cubicBezTo>
                  <a:cubicBezTo>
                    <a:pt x="180" y="825"/>
                    <a:pt x="140" y="865"/>
                    <a:pt x="100" y="905"/>
                  </a:cubicBezTo>
                  <a:cubicBezTo>
                    <a:pt x="71" y="954"/>
                    <a:pt x="21" y="1004"/>
                    <a:pt x="1" y="1064"/>
                  </a:cubicBezTo>
                  <a:lnTo>
                    <a:pt x="239" y="1113"/>
                  </a:lnTo>
                  <a:cubicBezTo>
                    <a:pt x="269" y="1083"/>
                    <a:pt x="250" y="1044"/>
                    <a:pt x="269" y="1004"/>
                  </a:cubicBezTo>
                  <a:cubicBezTo>
                    <a:pt x="289" y="954"/>
                    <a:pt x="309" y="914"/>
                    <a:pt x="329" y="865"/>
                  </a:cubicBezTo>
                  <a:cubicBezTo>
                    <a:pt x="378" y="786"/>
                    <a:pt x="438" y="696"/>
                    <a:pt x="497" y="607"/>
                  </a:cubicBezTo>
                  <a:cubicBezTo>
                    <a:pt x="557" y="517"/>
                    <a:pt x="627" y="448"/>
                    <a:pt x="696" y="378"/>
                  </a:cubicBezTo>
                  <a:cubicBezTo>
                    <a:pt x="726" y="338"/>
                    <a:pt x="766" y="318"/>
                    <a:pt x="806" y="289"/>
                  </a:cubicBezTo>
                  <a:cubicBezTo>
                    <a:pt x="845" y="259"/>
                    <a:pt x="885" y="249"/>
                    <a:pt x="914" y="239"/>
                  </a:cubicBezTo>
                  <a:lnTo>
                    <a:pt x="79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32"/>
            <p:cNvSpPr/>
            <p:nvPr/>
          </p:nvSpPr>
          <p:spPr>
            <a:xfrm>
              <a:off x="868775" y="1008250"/>
              <a:ext cx="47925" cy="44925"/>
            </a:xfrm>
            <a:custGeom>
              <a:avLst/>
              <a:gdLst/>
              <a:ahLst/>
              <a:cxnLst/>
              <a:rect l="l" t="t" r="r" b="b"/>
              <a:pathLst>
                <a:path w="1917" h="1797" extrusionOk="0">
                  <a:moveTo>
                    <a:pt x="239" y="125"/>
                  </a:moveTo>
                  <a:cubicBezTo>
                    <a:pt x="260" y="125"/>
                    <a:pt x="282" y="129"/>
                    <a:pt x="308" y="129"/>
                  </a:cubicBezTo>
                  <a:lnTo>
                    <a:pt x="368" y="139"/>
                  </a:lnTo>
                  <a:cubicBezTo>
                    <a:pt x="398" y="149"/>
                    <a:pt x="418" y="159"/>
                    <a:pt x="447" y="159"/>
                  </a:cubicBezTo>
                  <a:cubicBezTo>
                    <a:pt x="557" y="188"/>
                    <a:pt x="656" y="228"/>
                    <a:pt x="765" y="258"/>
                  </a:cubicBezTo>
                  <a:cubicBezTo>
                    <a:pt x="983" y="338"/>
                    <a:pt x="1202" y="367"/>
                    <a:pt x="1411" y="427"/>
                  </a:cubicBezTo>
                  <a:lnTo>
                    <a:pt x="1678" y="506"/>
                  </a:lnTo>
                  <a:cubicBezTo>
                    <a:pt x="1678" y="506"/>
                    <a:pt x="1709" y="506"/>
                    <a:pt x="1709" y="517"/>
                  </a:cubicBezTo>
                  <a:lnTo>
                    <a:pt x="1678" y="546"/>
                  </a:lnTo>
                  <a:lnTo>
                    <a:pt x="1609" y="625"/>
                  </a:lnTo>
                  <a:cubicBezTo>
                    <a:pt x="1400" y="891"/>
                    <a:pt x="1197" y="1164"/>
                    <a:pt x="1022" y="1458"/>
                  </a:cubicBezTo>
                  <a:lnTo>
                    <a:pt x="1022" y="1458"/>
                  </a:lnTo>
                  <a:cubicBezTo>
                    <a:pt x="947" y="1354"/>
                    <a:pt x="873" y="1249"/>
                    <a:pt x="795" y="1142"/>
                  </a:cubicBezTo>
                  <a:lnTo>
                    <a:pt x="606" y="864"/>
                  </a:lnTo>
                  <a:lnTo>
                    <a:pt x="447" y="576"/>
                  </a:lnTo>
                  <a:lnTo>
                    <a:pt x="279" y="288"/>
                  </a:lnTo>
                  <a:lnTo>
                    <a:pt x="219" y="188"/>
                  </a:lnTo>
                  <a:lnTo>
                    <a:pt x="199" y="149"/>
                  </a:lnTo>
                  <a:lnTo>
                    <a:pt x="189" y="129"/>
                  </a:lnTo>
                  <a:lnTo>
                    <a:pt x="209" y="129"/>
                  </a:lnTo>
                  <a:cubicBezTo>
                    <a:pt x="219" y="126"/>
                    <a:pt x="229" y="125"/>
                    <a:pt x="239" y="125"/>
                  </a:cubicBezTo>
                  <a:close/>
                  <a:moveTo>
                    <a:pt x="1" y="0"/>
                  </a:moveTo>
                  <a:cubicBezTo>
                    <a:pt x="10" y="20"/>
                    <a:pt x="21" y="40"/>
                    <a:pt x="30" y="49"/>
                  </a:cubicBezTo>
                  <a:lnTo>
                    <a:pt x="80" y="159"/>
                  </a:lnTo>
                  <a:lnTo>
                    <a:pt x="169" y="347"/>
                  </a:lnTo>
                  <a:lnTo>
                    <a:pt x="319" y="645"/>
                  </a:lnTo>
                  <a:lnTo>
                    <a:pt x="467" y="943"/>
                  </a:lnTo>
                  <a:lnTo>
                    <a:pt x="636" y="1231"/>
                  </a:lnTo>
                  <a:cubicBezTo>
                    <a:pt x="745" y="1420"/>
                    <a:pt x="855" y="1609"/>
                    <a:pt x="954" y="1797"/>
                  </a:cubicBezTo>
                  <a:lnTo>
                    <a:pt x="1056" y="1737"/>
                  </a:lnTo>
                  <a:lnTo>
                    <a:pt x="1056" y="1737"/>
                  </a:lnTo>
                  <a:lnTo>
                    <a:pt x="1122" y="1768"/>
                  </a:lnTo>
                  <a:cubicBezTo>
                    <a:pt x="1135" y="1737"/>
                    <a:pt x="1148" y="1706"/>
                    <a:pt x="1161" y="1675"/>
                  </a:cubicBezTo>
                  <a:lnTo>
                    <a:pt x="1161" y="1675"/>
                  </a:lnTo>
                  <a:lnTo>
                    <a:pt x="1172" y="1668"/>
                  </a:lnTo>
                  <a:cubicBezTo>
                    <a:pt x="1171" y="1666"/>
                    <a:pt x="1169" y="1664"/>
                    <a:pt x="1167" y="1661"/>
                  </a:cubicBezTo>
                  <a:lnTo>
                    <a:pt x="1167" y="1661"/>
                  </a:lnTo>
                  <a:cubicBezTo>
                    <a:pt x="1312" y="1331"/>
                    <a:pt x="1504" y="1011"/>
                    <a:pt x="1728" y="715"/>
                  </a:cubicBezTo>
                  <a:lnTo>
                    <a:pt x="1837" y="546"/>
                  </a:lnTo>
                  <a:lnTo>
                    <a:pt x="1907" y="457"/>
                  </a:lnTo>
                  <a:lnTo>
                    <a:pt x="1917" y="447"/>
                  </a:lnTo>
                  <a:cubicBezTo>
                    <a:pt x="1917" y="437"/>
                    <a:pt x="1907" y="437"/>
                    <a:pt x="1907" y="437"/>
                  </a:cubicBezTo>
                  <a:lnTo>
                    <a:pt x="1877" y="427"/>
                  </a:lnTo>
                  <a:lnTo>
                    <a:pt x="1817" y="417"/>
                  </a:lnTo>
                  <a:lnTo>
                    <a:pt x="1440" y="327"/>
                  </a:lnTo>
                  <a:cubicBezTo>
                    <a:pt x="1222" y="268"/>
                    <a:pt x="1003" y="228"/>
                    <a:pt x="795" y="169"/>
                  </a:cubicBezTo>
                  <a:cubicBezTo>
                    <a:pt x="696" y="129"/>
                    <a:pt x="586" y="89"/>
                    <a:pt x="477" y="60"/>
                  </a:cubicBezTo>
                  <a:cubicBezTo>
                    <a:pt x="447" y="49"/>
                    <a:pt x="427" y="49"/>
                    <a:pt x="398" y="40"/>
                  </a:cubicBezTo>
                  <a:lnTo>
                    <a:pt x="299" y="20"/>
                  </a:lnTo>
                  <a:cubicBezTo>
                    <a:pt x="219" y="10"/>
                    <a:pt x="140" y="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32"/>
            <p:cNvSpPr/>
            <p:nvPr/>
          </p:nvSpPr>
          <p:spPr>
            <a:xfrm>
              <a:off x="895100" y="840450"/>
              <a:ext cx="47925" cy="114925"/>
            </a:xfrm>
            <a:custGeom>
              <a:avLst/>
              <a:gdLst/>
              <a:ahLst/>
              <a:cxnLst/>
              <a:rect l="l" t="t" r="r" b="b"/>
              <a:pathLst>
                <a:path w="1917" h="4597" extrusionOk="0">
                  <a:moveTo>
                    <a:pt x="258" y="0"/>
                  </a:moveTo>
                  <a:lnTo>
                    <a:pt x="0" y="119"/>
                  </a:lnTo>
                  <a:cubicBezTo>
                    <a:pt x="179" y="516"/>
                    <a:pt x="338" y="923"/>
                    <a:pt x="536" y="1320"/>
                  </a:cubicBezTo>
                  <a:cubicBezTo>
                    <a:pt x="625" y="1519"/>
                    <a:pt x="725" y="1717"/>
                    <a:pt x="824" y="1926"/>
                  </a:cubicBezTo>
                  <a:lnTo>
                    <a:pt x="1132" y="2502"/>
                  </a:lnTo>
                  <a:cubicBezTo>
                    <a:pt x="1192" y="2602"/>
                    <a:pt x="1241" y="2701"/>
                    <a:pt x="1301" y="2800"/>
                  </a:cubicBezTo>
                  <a:lnTo>
                    <a:pt x="1479" y="3068"/>
                  </a:lnTo>
                  <a:lnTo>
                    <a:pt x="1658" y="3346"/>
                  </a:lnTo>
                  <a:lnTo>
                    <a:pt x="1738" y="3465"/>
                  </a:lnTo>
                  <a:lnTo>
                    <a:pt x="1748" y="3475"/>
                  </a:lnTo>
                  <a:cubicBezTo>
                    <a:pt x="1748" y="3485"/>
                    <a:pt x="1738" y="3485"/>
                    <a:pt x="1728" y="3485"/>
                  </a:cubicBezTo>
                  <a:lnTo>
                    <a:pt x="1698" y="3525"/>
                  </a:lnTo>
                  <a:cubicBezTo>
                    <a:pt x="1371" y="3813"/>
                    <a:pt x="1073" y="4131"/>
                    <a:pt x="764" y="4438"/>
                  </a:cubicBezTo>
                  <a:lnTo>
                    <a:pt x="934" y="4597"/>
                  </a:lnTo>
                  <a:cubicBezTo>
                    <a:pt x="1212" y="4270"/>
                    <a:pt x="1490" y="3932"/>
                    <a:pt x="1797" y="3624"/>
                  </a:cubicBezTo>
                  <a:lnTo>
                    <a:pt x="1877" y="3535"/>
                  </a:lnTo>
                  <a:cubicBezTo>
                    <a:pt x="1887" y="3515"/>
                    <a:pt x="1916" y="3505"/>
                    <a:pt x="1907" y="3485"/>
                  </a:cubicBezTo>
                  <a:lnTo>
                    <a:pt x="1877" y="3436"/>
                  </a:lnTo>
                  <a:lnTo>
                    <a:pt x="1757" y="3277"/>
                  </a:lnTo>
                  <a:lnTo>
                    <a:pt x="1569" y="3008"/>
                  </a:lnTo>
                  <a:lnTo>
                    <a:pt x="1390" y="2741"/>
                  </a:lnTo>
                  <a:cubicBezTo>
                    <a:pt x="1331" y="2651"/>
                    <a:pt x="1281" y="2552"/>
                    <a:pt x="1232" y="2452"/>
                  </a:cubicBezTo>
                  <a:lnTo>
                    <a:pt x="923" y="1867"/>
                  </a:lnTo>
                  <a:cubicBezTo>
                    <a:pt x="834" y="1668"/>
                    <a:pt x="745" y="1459"/>
                    <a:pt x="665" y="1251"/>
                  </a:cubicBezTo>
                  <a:cubicBezTo>
                    <a:pt x="497" y="854"/>
                    <a:pt x="378" y="427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32"/>
            <p:cNvSpPr/>
            <p:nvPr/>
          </p:nvSpPr>
          <p:spPr>
            <a:xfrm>
              <a:off x="918925" y="820075"/>
              <a:ext cx="110250" cy="61350"/>
            </a:xfrm>
            <a:custGeom>
              <a:avLst/>
              <a:gdLst/>
              <a:ahLst/>
              <a:cxnLst/>
              <a:rect l="l" t="t" r="r" b="b"/>
              <a:pathLst>
                <a:path w="4410" h="2454" extrusionOk="0">
                  <a:moveTo>
                    <a:pt x="159" y="1"/>
                  </a:moveTo>
                  <a:lnTo>
                    <a:pt x="1" y="229"/>
                  </a:lnTo>
                  <a:cubicBezTo>
                    <a:pt x="387" y="418"/>
                    <a:pt x="795" y="617"/>
                    <a:pt x="1172" y="855"/>
                  </a:cubicBezTo>
                  <a:cubicBezTo>
                    <a:pt x="1351" y="964"/>
                    <a:pt x="1539" y="1083"/>
                    <a:pt x="1728" y="1202"/>
                  </a:cubicBezTo>
                  <a:lnTo>
                    <a:pt x="2254" y="1599"/>
                  </a:lnTo>
                  <a:cubicBezTo>
                    <a:pt x="2333" y="1669"/>
                    <a:pt x="2423" y="1738"/>
                    <a:pt x="2503" y="1808"/>
                  </a:cubicBezTo>
                  <a:lnTo>
                    <a:pt x="2741" y="2036"/>
                  </a:lnTo>
                  <a:lnTo>
                    <a:pt x="2969" y="2265"/>
                  </a:lnTo>
                  <a:lnTo>
                    <a:pt x="3108" y="2404"/>
                  </a:lnTo>
                  <a:lnTo>
                    <a:pt x="3148" y="2453"/>
                  </a:lnTo>
                  <a:cubicBezTo>
                    <a:pt x="3167" y="2453"/>
                    <a:pt x="3187" y="2433"/>
                    <a:pt x="3198" y="2424"/>
                  </a:cubicBezTo>
                  <a:lnTo>
                    <a:pt x="3297" y="2354"/>
                  </a:lnTo>
                  <a:cubicBezTo>
                    <a:pt x="3674" y="2126"/>
                    <a:pt x="4041" y="1907"/>
                    <a:pt x="4409" y="1679"/>
                  </a:cubicBezTo>
                  <a:lnTo>
                    <a:pt x="4280" y="1480"/>
                  </a:lnTo>
                  <a:cubicBezTo>
                    <a:pt x="3932" y="1738"/>
                    <a:pt x="3575" y="1987"/>
                    <a:pt x="3218" y="2245"/>
                  </a:cubicBezTo>
                  <a:lnTo>
                    <a:pt x="3178" y="2274"/>
                  </a:lnTo>
                  <a:lnTo>
                    <a:pt x="3167" y="2285"/>
                  </a:lnTo>
                  <a:lnTo>
                    <a:pt x="3158" y="2274"/>
                  </a:lnTo>
                  <a:lnTo>
                    <a:pt x="3059" y="2185"/>
                  </a:lnTo>
                  <a:lnTo>
                    <a:pt x="2810" y="1957"/>
                  </a:lnTo>
                  <a:lnTo>
                    <a:pt x="2572" y="1729"/>
                  </a:lnTo>
                  <a:cubicBezTo>
                    <a:pt x="2492" y="1659"/>
                    <a:pt x="2403" y="1590"/>
                    <a:pt x="2314" y="1520"/>
                  </a:cubicBezTo>
                  <a:lnTo>
                    <a:pt x="1797" y="1113"/>
                  </a:lnTo>
                  <a:cubicBezTo>
                    <a:pt x="1619" y="984"/>
                    <a:pt x="1440" y="855"/>
                    <a:pt x="1252" y="736"/>
                  </a:cubicBezTo>
                  <a:cubicBezTo>
                    <a:pt x="894" y="478"/>
                    <a:pt x="517" y="239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32"/>
            <p:cNvSpPr/>
            <p:nvPr/>
          </p:nvSpPr>
          <p:spPr>
            <a:xfrm>
              <a:off x="959375" y="908950"/>
              <a:ext cx="104550" cy="89400"/>
            </a:xfrm>
            <a:custGeom>
              <a:avLst/>
              <a:gdLst/>
              <a:ahLst/>
              <a:cxnLst/>
              <a:rect l="l" t="t" r="r" b="b"/>
              <a:pathLst>
                <a:path w="4182" h="3576" extrusionOk="0">
                  <a:moveTo>
                    <a:pt x="4042" y="1"/>
                  </a:moveTo>
                  <a:lnTo>
                    <a:pt x="3913" y="109"/>
                  </a:lnTo>
                  <a:cubicBezTo>
                    <a:pt x="3873" y="149"/>
                    <a:pt x="3833" y="179"/>
                    <a:pt x="3793" y="219"/>
                  </a:cubicBezTo>
                  <a:lnTo>
                    <a:pt x="3535" y="418"/>
                  </a:lnTo>
                  <a:cubicBezTo>
                    <a:pt x="3357" y="546"/>
                    <a:pt x="3178" y="676"/>
                    <a:pt x="3009" y="815"/>
                  </a:cubicBezTo>
                  <a:cubicBezTo>
                    <a:pt x="2672" y="1102"/>
                    <a:pt x="2314" y="1360"/>
                    <a:pt x="1977" y="1658"/>
                  </a:cubicBezTo>
                  <a:lnTo>
                    <a:pt x="1470" y="2086"/>
                  </a:lnTo>
                  <a:cubicBezTo>
                    <a:pt x="1302" y="2225"/>
                    <a:pt x="1143" y="2373"/>
                    <a:pt x="974" y="2523"/>
                  </a:cubicBezTo>
                  <a:cubicBezTo>
                    <a:pt x="805" y="2671"/>
                    <a:pt x="636" y="2810"/>
                    <a:pt x="477" y="2959"/>
                  </a:cubicBezTo>
                  <a:cubicBezTo>
                    <a:pt x="318" y="3108"/>
                    <a:pt x="159" y="3267"/>
                    <a:pt x="1" y="3416"/>
                  </a:cubicBezTo>
                  <a:lnTo>
                    <a:pt x="179" y="3575"/>
                  </a:lnTo>
                  <a:cubicBezTo>
                    <a:pt x="318" y="3416"/>
                    <a:pt x="468" y="3257"/>
                    <a:pt x="607" y="3088"/>
                  </a:cubicBezTo>
                  <a:cubicBezTo>
                    <a:pt x="755" y="2929"/>
                    <a:pt x="914" y="2781"/>
                    <a:pt x="1073" y="2622"/>
                  </a:cubicBezTo>
                  <a:cubicBezTo>
                    <a:pt x="1232" y="2473"/>
                    <a:pt x="1381" y="2314"/>
                    <a:pt x="1549" y="2165"/>
                  </a:cubicBezTo>
                  <a:lnTo>
                    <a:pt x="2046" y="1738"/>
                  </a:lnTo>
                  <a:cubicBezTo>
                    <a:pt x="2374" y="1440"/>
                    <a:pt x="2741" y="1192"/>
                    <a:pt x="3089" y="924"/>
                  </a:cubicBezTo>
                  <a:cubicBezTo>
                    <a:pt x="3268" y="795"/>
                    <a:pt x="3456" y="685"/>
                    <a:pt x="3635" y="566"/>
                  </a:cubicBezTo>
                  <a:lnTo>
                    <a:pt x="3913" y="387"/>
                  </a:lnTo>
                  <a:cubicBezTo>
                    <a:pt x="3963" y="368"/>
                    <a:pt x="4012" y="328"/>
                    <a:pt x="4052" y="298"/>
                  </a:cubicBezTo>
                  <a:lnTo>
                    <a:pt x="4181" y="209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32"/>
            <p:cNvSpPr/>
            <p:nvPr/>
          </p:nvSpPr>
          <p:spPr>
            <a:xfrm>
              <a:off x="976250" y="928050"/>
              <a:ext cx="100325" cy="86175"/>
            </a:xfrm>
            <a:custGeom>
              <a:avLst/>
              <a:gdLst/>
              <a:ahLst/>
              <a:cxnLst/>
              <a:rect l="l" t="t" r="r" b="b"/>
              <a:pathLst>
                <a:path w="4013" h="3447" extrusionOk="0">
                  <a:moveTo>
                    <a:pt x="3873" y="1"/>
                  </a:moveTo>
                  <a:lnTo>
                    <a:pt x="3754" y="110"/>
                  </a:lnTo>
                  <a:cubicBezTo>
                    <a:pt x="3714" y="140"/>
                    <a:pt x="3674" y="179"/>
                    <a:pt x="3635" y="210"/>
                  </a:cubicBezTo>
                  <a:lnTo>
                    <a:pt x="3387" y="398"/>
                  </a:lnTo>
                  <a:cubicBezTo>
                    <a:pt x="3218" y="527"/>
                    <a:pt x="3049" y="647"/>
                    <a:pt x="2890" y="786"/>
                  </a:cubicBezTo>
                  <a:cubicBezTo>
                    <a:pt x="2562" y="1064"/>
                    <a:pt x="2215" y="1311"/>
                    <a:pt x="1898" y="1600"/>
                  </a:cubicBezTo>
                  <a:lnTo>
                    <a:pt x="1411" y="2006"/>
                  </a:lnTo>
                  <a:cubicBezTo>
                    <a:pt x="1242" y="2145"/>
                    <a:pt x="1093" y="2284"/>
                    <a:pt x="934" y="2423"/>
                  </a:cubicBezTo>
                  <a:cubicBezTo>
                    <a:pt x="775" y="2573"/>
                    <a:pt x="607" y="2701"/>
                    <a:pt x="457" y="2851"/>
                  </a:cubicBezTo>
                  <a:cubicBezTo>
                    <a:pt x="299" y="2990"/>
                    <a:pt x="150" y="3138"/>
                    <a:pt x="1" y="3288"/>
                  </a:cubicBezTo>
                  <a:lnTo>
                    <a:pt x="170" y="3447"/>
                  </a:lnTo>
                  <a:cubicBezTo>
                    <a:pt x="309" y="3288"/>
                    <a:pt x="448" y="3138"/>
                    <a:pt x="587" y="2979"/>
                  </a:cubicBezTo>
                  <a:cubicBezTo>
                    <a:pt x="726" y="2821"/>
                    <a:pt x="885" y="2682"/>
                    <a:pt x="1024" y="2533"/>
                  </a:cubicBezTo>
                  <a:cubicBezTo>
                    <a:pt x="1183" y="2384"/>
                    <a:pt x="1322" y="2225"/>
                    <a:pt x="1481" y="2086"/>
                  </a:cubicBezTo>
                  <a:lnTo>
                    <a:pt x="1967" y="1669"/>
                  </a:lnTo>
                  <a:cubicBezTo>
                    <a:pt x="2284" y="1391"/>
                    <a:pt x="2632" y="1153"/>
                    <a:pt x="2970" y="905"/>
                  </a:cubicBezTo>
                  <a:cubicBezTo>
                    <a:pt x="3138" y="775"/>
                    <a:pt x="3317" y="666"/>
                    <a:pt x="3496" y="557"/>
                  </a:cubicBezTo>
                  <a:lnTo>
                    <a:pt x="3764" y="388"/>
                  </a:lnTo>
                  <a:cubicBezTo>
                    <a:pt x="3804" y="358"/>
                    <a:pt x="3853" y="329"/>
                    <a:pt x="3893" y="289"/>
                  </a:cubicBezTo>
                  <a:lnTo>
                    <a:pt x="4012" y="210"/>
                  </a:lnTo>
                  <a:lnTo>
                    <a:pt x="387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32"/>
            <p:cNvSpPr/>
            <p:nvPr/>
          </p:nvSpPr>
          <p:spPr>
            <a:xfrm>
              <a:off x="895100" y="819825"/>
              <a:ext cx="26825" cy="24125"/>
            </a:xfrm>
            <a:custGeom>
              <a:avLst/>
              <a:gdLst/>
              <a:ahLst/>
              <a:cxnLst/>
              <a:rect l="l" t="t" r="r" b="b"/>
              <a:pathLst>
                <a:path w="1073" h="965" extrusionOk="0">
                  <a:moveTo>
                    <a:pt x="1003" y="1"/>
                  </a:moveTo>
                  <a:cubicBezTo>
                    <a:pt x="954" y="40"/>
                    <a:pt x="903" y="71"/>
                    <a:pt x="854" y="110"/>
                  </a:cubicBezTo>
                  <a:lnTo>
                    <a:pt x="735" y="229"/>
                  </a:lnTo>
                  <a:cubicBezTo>
                    <a:pt x="665" y="309"/>
                    <a:pt x="596" y="388"/>
                    <a:pt x="517" y="457"/>
                  </a:cubicBezTo>
                  <a:cubicBezTo>
                    <a:pt x="447" y="527"/>
                    <a:pt x="358" y="587"/>
                    <a:pt x="278" y="646"/>
                  </a:cubicBezTo>
                  <a:cubicBezTo>
                    <a:pt x="228" y="676"/>
                    <a:pt x="189" y="706"/>
                    <a:pt x="139" y="735"/>
                  </a:cubicBezTo>
                  <a:cubicBezTo>
                    <a:pt x="89" y="775"/>
                    <a:pt x="30" y="815"/>
                    <a:pt x="0" y="865"/>
                  </a:cubicBezTo>
                  <a:lnTo>
                    <a:pt x="228" y="964"/>
                  </a:lnTo>
                  <a:cubicBezTo>
                    <a:pt x="258" y="944"/>
                    <a:pt x="258" y="905"/>
                    <a:pt x="278" y="865"/>
                  </a:cubicBezTo>
                  <a:cubicBezTo>
                    <a:pt x="308" y="825"/>
                    <a:pt x="338" y="795"/>
                    <a:pt x="367" y="755"/>
                  </a:cubicBezTo>
                  <a:cubicBezTo>
                    <a:pt x="437" y="676"/>
                    <a:pt x="517" y="607"/>
                    <a:pt x="596" y="537"/>
                  </a:cubicBezTo>
                  <a:cubicBezTo>
                    <a:pt x="675" y="468"/>
                    <a:pt x="745" y="398"/>
                    <a:pt x="834" y="349"/>
                  </a:cubicBezTo>
                  <a:cubicBezTo>
                    <a:pt x="874" y="318"/>
                    <a:pt x="914" y="299"/>
                    <a:pt x="954" y="289"/>
                  </a:cubicBezTo>
                  <a:cubicBezTo>
                    <a:pt x="1003" y="269"/>
                    <a:pt x="1042" y="269"/>
                    <a:pt x="1073" y="259"/>
                  </a:cubicBezTo>
                  <a:lnTo>
                    <a:pt x="100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32"/>
            <p:cNvSpPr/>
            <p:nvPr/>
          </p:nvSpPr>
          <p:spPr>
            <a:xfrm>
              <a:off x="969300" y="902725"/>
              <a:ext cx="44225" cy="49175"/>
            </a:xfrm>
            <a:custGeom>
              <a:avLst/>
              <a:gdLst/>
              <a:ahLst/>
              <a:cxnLst/>
              <a:rect l="l" t="t" r="r" b="b"/>
              <a:pathLst>
                <a:path w="1769" h="1967" extrusionOk="0">
                  <a:moveTo>
                    <a:pt x="150" y="160"/>
                  </a:moveTo>
                  <a:lnTo>
                    <a:pt x="170" y="170"/>
                  </a:lnTo>
                  <a:cubicBezTo>
                    <a:pt x="199" y="170"/>
                    <a:pt x="229" y="180"/>
                    <a:pt x="259" y="190"/>
                  </a:cubicBezTo>
                  <a:lnTo>
                    <a:pt x="318" y="219"/>
                  </a:lnTo>
                  <a:cubicBezTo>
                    <a:pt x="349" y="230"/>
                    <a:pt x="368" y="239"/>
                    <a:pt x="398" y="259"/>
                  </a:cubicBezTo>
                  <a:cubicBezTo>
                    <a:pt x="488" y="309"/>
                    <a:pt x="587" y="358"/>
                    <a:pt x="676" y="418"/>
                  </a:cubicBezTo>
                  <a:cubicBezTo>
                    <a:pt x="874" y="537"/>
                    <a:pt x="1073" y="617"/>
                    <a:pt x="1272" y="726"/>
                  </a:cubicBezTo>
                  <a:lnTo>
                    <a:pt x="1510" y="855"/>
                  </a:lnTo>
                  <a:cubicBezTo>
                    <a:pt x="1520" y="865"/>
                    <a:pt x="1540" y="865"/>
                    <a:pt x="1540" y="875"/>
                  </a:cubicBezTo>
                  <a:lnTo>
                    <a:pt x="1500" y="895"/>
                  </a:lnTo>
                  <a:lnTo>
                    <a:pt x="1421" y="964"/>
                  </a:lnTo>
                  <a:cubicBezTo>
                    <a:pt x="1161" y="1176"/>
                    <a:pt x="901" y="1400"/>
                    <a:pt x="663" y="1648"/>
                  </a:cubicBezTo>
                  <a:lnTo>
                    <a:pt x="663" y="1648"/>
                  </a:lnTo>
                  <a:lnTo>
                    <a:pt x="517" y="1282"/>
                  </a:lnTo>
                  <a:lnTo>
                    <a:pt x="398" y="974"/>
                  </a:lnTo>
                  <a:lnTo>
                    <a:pt x="299" y="656"/>
                  </a:lnTo>
                  <a:lnTo>
                    <a:pt x="210" y="339"/>
                  </a:lnTo>
                  <a:lnTo>
                    <a:pt x="170" y="230"/>
                  </a:lnTo>
                  <a:lnTo>
                    <a:pt x="160" y="190"/>
                  </a:lnTo>
                  <a:lnTo>
                    <a:pt x="150" y="160"/>
                  </a:lnTo>
                  <a:close/>
                  <a:moveTo>
                    <a:pt x="1" y="1"/>
                  </a:moveTo>
                  <a:cubicBezTo>
                    <a:pt x="1" y="21"/>
                    <a:pt x="11" y="41"/>
                    <a:pt x="11" y="61"/>
                  </a:cubicBezTo>
                  <a:lnTo>
                    <a:pt x="40" y="170"/>
                  </a:lnTo>
                  <a:lnTo>
                    <a:pt x="80" y="378"/>
                  </a:lnTo>
                  <a:lnTo>
                    <a:pt x="160" y="696"/>
                  </a:lnTo>
                  <a:lnTo>
                    <a:pt x="239" y="1014"/>
                  </a:lnTo>
                  <a:lnTo>
                    <a:pt x="329" y="1331"/>
                  </a:lnTo>
                  <a:cubicBezTo>
                    <a:pt x="398" y="1540"/>
                    <a:pt x="457" y="1748"/>
                    <a:pt x="527" y="1957"/>
                  </a:cubicBezTo>
                  <a:cubicBezTo>
                    <a:pt x="527" y="1957"/>
                    <a:pt x="576" y="1938"/>
                    <a:pt x="634" y="1918"/>
                  </a:cubicBezTo>
                  <a:lnTo>
                    <a:pt x="634" y="1918"/>
                  </a:lnTo>
                  <a:lnTo>
                    <a:pt x="696" y="1967"/>
                  </a:lnTo>
                  <a:cubicBezTo>
                    <a:pt x="925" y="1649"/>
                    <a:pt x="1212" y="1351"/>
                    <a:pt x="1510" y="1073"/>
                  </a:cubicBezTo>
                  <a:lnTo>
                    <a:pt x="1669" y="934"/>
                  </a:lnTo>
                  <a:lnTo>
                    <a:pt x="1748" y="865"/>
                  </a:lnTo>
                  <a:lnTo>
                    <a:pt x="1768" y="855"/>
                  </a:lnTo>
                  <a:cubicBezTo>
                    <a:pt x="1768" y="845"/>
                    <a:pt x="1759" y="845"/>
                    <a:pt x="1748" y="845"/>
                  </a:cubicBezTo>
                  <a:lnTo>
                    <a:pt x="1728" y="835"/>
                  </a:lnTo>
                  <a:lnTo>
                    <a:pt x="1669" y="806"/>
                  </a:lnTo>
                  <a:lnTo>
                    <a:pt x="1322" y="627"/>
                  </a:lnTo>
                  <a:cubicBezTo>
                    <a:pt x="1123" y="528"/>
                    <a:pt x="914" y="438"/>
                    <a:pt x="726" y="329"/>
                  </a:cubicBezTo>
                  <a:cubicBezTo>
                    <a:pt x="636" y="269"/>
                    <a:pt x="537" y="210"/>
                    <a:pt x="438" y="160"/>
                  </a:cubicBezTo>
                  <a:cubicBezTo>
                    <a:pt x="418" y="150"/>
                    <a:pt x="398" y="130"/>
                    <a:pt x="368" y="120"/>
                  </a:cubicBezTo>
                  <a:lnTo>
                    <a:pt x="279" y="80"/>
                  </a:lnTo>
                  <a:cubicBezTo>
                    <a:pt x="210" y="51"/>
                    <a:pt x="130" y="31"/>
                    <a:pt x="60" y="11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32"/>
            <p:cNvSpPr/>
            <p:nvPr/>
          </p:nvSpPr>
          <p:spPr>
            <a:xfrm>
              <a:off x="1025900" y="746125"/>
              <a:ext cx="33300" cy="115925"/>
            </a:xfrm>
            <a:custGeom>
              <a:avLst/>
              <a:gdLst/>
              <a:ahLst/>
              <a:cxnLst/>
              <a:rect l="l" t="t" r="r" b="b"/>
              <a:pathLst>
                <a:path w="1332" h="4637" extrusionOk="0">
                  <a:moveTo>
                    <a:pt x="497" y="0"/>
                  </a:moveTo>
                  <a:lnTo>
                    <a:pt x="219" y="60"/>
                  </a:lnTo>
                  <a:cubicBezTo>
                    <a:pt x="309" y="497"/>
                    <a:pt x="378" y="933"/>
                    <a:pt x="477" y="1360"/>
                  </a:cubicBezTo>
                  <a:cubicBezTo>
                    <a:pt x="527" y="1578"/>
                    <a:pt x="576" y="1787"/>
                    <a:pt x="616" y="2006"/>
                  </a:cubicBezTo>
                  <a:lnTo>
                    <a:pt x="795" y="2641"/>
                  </a:lnTo>
                  <a:cubicBezTo>
                    <a:pt x="825" y="2750"/>
                    <a:pt x="854" y="2860"/>
                    <a:pt x="894" y="2959"/>
                  </a:cubicBezTo>
                  <a:lnTo>
                    <a:pt x="1004" y="3266"/>
                  </a:lnTo>
                  <a:lnTo>
                    <a:pt x="1123" y="3575"/>
                  </a:lnTo>
                  <a:lnTo>
                    <a:pt x="1163" y="3703"/>
                  </a:lnTo>
                  <a:lnTo>
                    <a:pt x="1172" y="3723"/>
                  </a:lnTo>
                  <a:cubicBezTo>
                    <a:pt x="1172" y="3723"/>
                    <a:pt x="1163" y="3723"/>
                    <a:pt x="1152" y="3733"/>
                  </a:cubicBezTo>
                  <a:lnTo>
                    <a:pt x="1113" y="3753"/>
                  </a:lnTo>
                  <a:cubicBezTo>
                    <a:pt x="746" y="3981"/>
                    <a:pt x="368" y="4210"/>
                    <a:pt x="1" y="4438"/>
                  </a:cubicBezTo>
                  <a:lnTo>
                    <a:pt x="130" y="4637"/>
                  </a:lnTo>
                  <a:cubicBezTo>
                    <a:pt x="477" y="4378"/>
                    <a:pt x="835" y="4131"/>
                    <a:pt x="1183" y="3872"/>
                  </a:cubicBezTo>
                  <a:lnTo>
                    <a:pt x="1282" y="3803"/>
                  </a:lnTo>
                  <a:cubicBezTo>
                    <a:pt x="1302" y="3793"/>
                    <a:pt x="1331" y="3793"/>
                    <a:pt x="1331" y="3773"/>
                  </a:cubicBezTo>
                  <a:lnTo>
                    <a:pt x="1311" y="3714"/>
                  </a:lnTo>
                  <a:lnTo>
                    <a:pt x="1232" y="3535"/>
                  </a:lnTo>
                  <a:lnTo>
                    <a:pt x="1113" y="3227"/>
                  </a:lnTo>
                  <a:lnTo>
                    <a:pt x="993" y="2929"/>
                  </a:lnTo>
                  <a:cubicBezTo>
                    <a:pt x="954" y="2829"/>
                    <a:pt x="924" y="2721"/>
                    <a:pt x="894" y="2611"/>
                  </a:cubicBezTo>
                  <a:lnTo>
                    <a:pt x="735" y="1976"/>
                  </a:lnTo>
                  <a:cubicBezTo>
                    <a:pt x="686" y="1757"/>
                    <a:pt x="656" y="1539"/>
                    <a:pt x="626" y="1320"/>
                  </a:cubicBezTo>
                  <a:cubicBezTo>
                    <a:pt x="547" y="894"/>
                    <a:pt x="527" y="447"/>
                    <a:pt x="49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32"/>
            <p:cNvSpPr/>
            <p:nvPr/>
          </p:nvSpPr>
          <p:spPr>
            <a:xfrm>
              <a:off x="1058675" y="730975"/>
              <a:ext cx="99575" cy="76800"/>
            </a:xfrm>
            <a:custGeom>
              <a:avLst/>
              <a:gdLst/>
              <a:ahLst/>
              <a:cxnLst/>
              <a:rect l="l" t="t" r="r" b="b"/>
              <a:pathLst>
                <a:path w="3983" h="3072" extrusionOk="0">
                  <a:moveTo>
                    <a:pt x="199" y="0"/>
                  </a:moveTo>
                  <a:lnTo>
                    <a:pt x="0" y="199"/>
                  </a:lnTo>
                  <a:cubicBezTo>
                    <a:pt x="338" y="477"/>
                    <a:pt x="686" y="745"/>
                    <a:pt x="993" y="1063"/>
                  </a:cubicBezTo>
                  <a:cubicBezTo>
                    <a:pt x="1152" y="1211"/>
                    <a:pt x="1311" y="1370"/>
                    <a:pt x="1460" y="1529"/>
                  </a:cubicBezTo>
                  <a:lnTo>
                    <a:pt x="1887" y="2036"/>
                  </a:lnTo>
                  <a:cubicBezTo>
                    <a:pt x="1957" y="2125"/>
                    <a:pt x="2026" y="2204"/>
                    <a:pt x="2085" y="2294"/>
                  </a:cubicBezTo>
                  <a:lnTo>
                    <a:pt x="2264" y="2572"/>
                  </a:lnTo>
                  <a:lnTo>
                    <a:pt x="2443" y="2850"/>
                  </a:lnTo>
                  <a:lnTo>
                    <a:pt x="2542" y="3018"/>
                  </a:lnTo>
                  <a:lnTo>
                    <a:pt x="2572" y="3069"/>
                  </a:lnTo>
                  <a:cubicBezTo>
                    <a:pt x="2576" y="3070"/>
                    <a:pt x="2580" y="3071"/>
                    <a:pt x="2584" y="3071"/>
                  </a:cubicBezTo>
                  <a:cubicBezTo>
                    <a:pt x="2600" y="3071"/>
                    <a:pt x="2616" y="3058"/>
                    <a:pt x="2632" y="3058"/>
                  </a:cubicBezTo>
                  <a:lnTo>
                    <a:pt x="2741" y="3009"/>
                  </a:lnTo>
                  <a:cubicBezTo>
                    <a:pt x="2950" y="2939"/>
                    <a:pt x="3148" y="2860"/>
                    <a:pt x="3356" y="2790"/>
                  </a:cubicBezTo>
                  <a:cubicBezTo>
                    <a:pt x="3565" y="2731"/>
                    <a:pt x="3773" y="2661"/>
                    <a:pt x="3982" y="2601"/>
                  </a:cubicBezTo>
                  <a:lnTo>
                    <a:pt x="3892" y="2383"/>
                  </a:lnTo>
                  <a:cubicBezTo>
                    <a:pt x="3694" y="2462"/>
                    <a:pt x="3495" y="2542"/>
                    <a:pt x="3287" y="2621"/>
                  </a:cubicBezTo>
                  <a:cubicBezTo>
                    <a:pt x="3089" y="2701"/>
                    <a:pt x="2890" y="2800"/>
                    <a:pt x="2691" y="2890"/>
                  </a:cubicBezTo>
                  <a:lnTo>
                    <a:pt x="2641" y="2910"/>
                  </a:lnTo>
                  <a:lnTo>
                    <a:pt x="2632" y="2910"/>
                  </a:lnTo>
                  <a:lnTo>
                    <a:pt x="2621" y="2899"/>
                  </a:lnTo>
                  <a:lnTo>
                    <a:pt x="2542" y="2790"/>
                  </a:lnTo>
                  <a:lnTo>
                    <a:pt x="2354" y="2512"/>
                  </a:lnTo>
                  <a:lnTo>
                    <a:pt x="2175" y="2234"/>
                  </a:lnTo>
                  <a:cubicBezTo>
                    <a:pt x="2115" y="2145"/>
                    <a:pt x="2036" y="2065"/>
                    <a:pt x="1966" y="1976"/>
                  </a:cubicBezTo>
                  <a:lnTo>
                    <a:pt x="1549" y="1460"/>
                  </a:lnTo>
                  <a:lnTo>
                    <a:pt x="1112" y="964"/>
                  </a:lnTo>
                  <a:cubicBezTo>
                    <a:pt x="814" y="626"/>
                    <a:pt x="507" y="328"/>
                    <a:pt x="1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32"/>
            <p:cNvSpPr/>
            <p:nvPr/>
          </p:nvSpPr>
          <p:spPr>
            <a:xfrm>
              <a:off x="1060425" y="848625"/>
              <a:ext cx="119900" cy="65325"/>
            </a:xfrm>
            <a:custGeom>
              <a:avLst/>
              <a:gdLst/>
              <a:ahLst/>
              <a:cxnLst/>
              <a:rect l="l" t="t" r="r" b="b"/>
              <a:pathLst>
                <a:path w="4796" h="2613" extrusionOk="0">
                  <a:moveTo>
                    <a:pt x="4706" y="0"/>
                  </a:moveTo>
                  <a:lnTo>
                    <a:pt x="4548" y="80"/>
                  </a:lnTo>
                  <a:cubicBezTo>
                    <a:pt x="4508" y="100"/>
                    <a:pt x="4458" y="130"/>
                    <a:pt x="4409" y="150"/>
                  </a:cubicBezTo>
                  <a:lnTo>
                    <a:pt x="4111" y="278"/>
                  </a:lnTo>
                  <a:cubicBezTo>
                    <a:pt x="3912" y="378"/>
                    <a:pt x="3714" y="467"/>
                    <a:pt x="3515" y="567"/>
                  </a:cubicBezTo>
                  <a:cubicBezTo>
                    <a:pt x="3107" y="745"/>
                    <a:pt x="2721" y="954"/>
                    <a:pt x="2323" y="1152"/>
                  </a:cubicBezTo>
                  <a:lnTo>
                    <a:pt x="2026" y="1291"/>
                  </a:lnTo>
                  <a:lnTo>
                    <a:pt x="1737" y="1450"/>
                  </a:lnTo>
                  <a:lnTo>
                    <a:pt x="1152" y="1768"/>
                  </a:lnTo>
                  <a:cubicBezTo>
                    <a:pt x="755" y="1977"/>
                    <a:pt x="387" y="2205"/>
                    <a:pt x="0" y="2414"/>
                  </a:cubicBezTo>
                  <a:lnTo>
                    <a:pt x="129" y="2612"/>
                  </a:lnTo>
                  <a:cubicBezTo>
                    <a:pt x="497" y="2374"/>
                    <a:pt x="844" y="2116"/>
                    <a:pt x="1221" y="1887"/>
                  </a:cubicBezTo>
                  <a:lnTo>
                    <a:pt x="1787" y="1549"/>
                  </a:lnTo>
                  <a:lnTo>
                    <a:pt x="2075" y="1390"/>
                  </a:lnTo>
                  <a:lnTo>
                    <a:pt x="2373" y="1242"/>
                  </a:lnTo>
                  <a:cubicBezTo>
                    <a:pt x="2760" y="1043"/>
                    <a:pt x="3158" y="845"/>
                    <a:pt x="3575" y="695"/>
                  </a:cubicBezTo>
                  <a:cubicBezTo>
                    <a:pt x="3773" y="616"/>
                    <a:pt x="3981" y="527"/>
                    <a:pt x="4180" y="448"/>
                  </a:cubicBezTo>
                  <a:lnTo>
                    <a:pt x="4488" y="348"/>
                  </a:lnTo>
                  <a:cubicBezTo>
                    <a:pt x="4548" y="338"/>
                    <a:pt x="4597" y="309"/>
                    <a:pt x="4647" y="289"/>
                  </a:cubicBezTo>
                  <a:lnTo>
                    <a:pt x="4795" y="239"/>
                  </a:lnTo>
                  <a:lnTo>
                    <a:pt x="470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32"/>
            <p:cNvSpPr/>
            <p:nvPr/>
          </p:nvSpPr>
          <p:spPr>
            <a:xfrm>
              <a:off x="1073325" y="870225"/>
              <a:ext cx="115200" cy="62825"/>
            </a:xfrm>
            <a:custGeom>
              <a:avLst/>
              <a:gdLst/>
              <a:ahLst/>
              <a:cxnLst/>
              <a:rect l="l" t="t" r="r" b="b"/>
              <a:pathLst>
                <a:path w="4608" h="2513" extrusionOk="0">
                  <a:moveTo>
                    <a:pt x="4518" y="1"/>
                  </a:moveTo>
                  <a:lnTo>
                    <a:pt x="4369" y="70"/>
                  </a:lnTo>
                  <a:cubicBezTo>
                    <a:pt x="4319" y="100"/>
                    <a:pt x="4279" y="120"/>
                    <a:pt x="4230" y="140"/>
                  </a:cubicBezTo>
                  <a:lnTo>
                    <a:pt x="3942" y="268"/>
                  </a:lnTo>
                  <a:cubicBezTo>
                    <a:pt x="3754" y="358"/>
                    <a:pt x="3565" y="447"/>
                    <a:pt x="3376" y="546"/>
                  </a:cubicBezTo>
                  <a:cubicBezTo>
                    <a:pt x="2989" y="716"/>
                    <a:pt x="2611" y="914"/>
                    <a:pt x="2225" y="1102"/>
                  </a:cubicBezTo>
                  <a:lnTo>
                    <a:pt x="1947" y="1241"/>
                  </a:lnTo>
                  <a:lnTo>
                    <a:pt x="1658" y="1400"/>
                  </a:lnTo>
                  <a:lnTo>
                    <a:pt x="1102" y="1698"/>
                  </a:lnTo>
                  <a:cubicBezTo>
                    <a:pt x="725" y="1897"/>
                    <a:pt x="367" y="2115"/>
                    <a:pt x="0" y="2314"/>
                  </a:cubicBezTo>
                  <a:lnTo>
                    <a:pt x="129" y="2512"/>
                  </a:lnTo>
                  <a:cubicBezTo>
                    <a:pt x="477" y="2284"/>
                    <a:pt x="815" y="2036"/>
                    <a:pt x="1172" y="1817"/>
                  </a:cubicBezTo>
                  <a:lnTo>
                    <a:pt x="1718" y="1490"/>
                  </a:lnTo>
                  <a:lnTo>
                    <a:pt x="1986" y="1331"/>
                  </a:lnTo>
                  <a:lnTo>
                    <a:pt x="2274" y="1192"/>
                  </a:lnTo>
                  <a:cubicBezTo>
                    <a:pt x="2651" y="1003"/>
                    <a:pt x="3028" y="815"/>
                    <a:pt x="3426" y="665"/>
                  </a:cubicBezTo>
                  <a:cubicBezTo>
                    <a:pt x="3624" y="596"/>
                    <a:pt x="3823" y="517"/>
                    <a:pt x="4012" y="438"/>
                  </a:cubicBezTo>
                  <a:lnTo>
                    <a:pt x="4310" y="338"/>
                  </a:lnTo>
                  <a:cubicBezTo>
                    <a:pt x="4359" y="328"/>
                    <a:pt x="4418" y="308"/>
                    <a:pt x="4468" y="288"/>
                  </a:cubicBezTo>
                  <a:lnTo>
                    <a:pt x="4607" y="229"/>
                  </a:lnTo>
                  <a:lnTo>
                    <a:pt x="451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1" name="Google Shape;13741;p32"/>
            <p:cNvSpPr/>
            <p:nvPr/>
          </p:nvSpPr>
          <p:spPr>
            <a:xfrm>
              <a:off x="1031850" y="730475"/>
              <a:ext cx="29825" cy="18875"/>
            </a:xfrm>
            <a:custGeom>
              <a:avLst/>
              <a:gdLst/>
              <a:ahLst/>
              <a:cxnLst/>
              <a:rect l="l" t="t" r="r" b="b"/>
              <a:pathLst>
                <a:path w="1193" h="755" extrusionOk="0">
                  <a:moveTo>
                    <a:pt x="1183" y="0"/>
                  </a:moveTo>
                  <a:cubicBezTo>
                    <a:pt x="1123" y="20"/>
                    <a:pt x="1064" y="50"/>
                    <a:pt x="1014" y="80"/>
                  </a:cubicBezTo>
                  <a:lnTo>
                    <a:pt x="865" y="169"/>
                  </a:lnTo>
                  <a:cubicBezTo>
                    <a:pt x="775" y="219"/>
                    <a:pt x="686" y="278"/>
                    <a:pt x="597" y="328"/>
                  </a:cubicBezTo>
                  <a:cubicBezTo>
                    <a:pt x="517" y="377"/>
                    <a:pt x="418" y="417"/>
                    <a:pt x="319" y="447"/>
                  </a:cubicBezTo>
                  <a:cubicBezTo>
                    <a:pt x="269" y="467"/>
                    <a:pt x="219" y="487"/>
                    <a:pt x="160" y="507"/>
                  </a:cubicBezTo>
                  <a:cubicBezTo>
                    <a:pt x="110" y="536"/>
                    <a:pt x="41" y="567"/>
                    <a:pt x="1" y="616"/>
                  </a:cubicBezTo>
                  <a:lnTo>
                    <a:pt x="199" y="755"/>
                  </a:lnTo>
                  <a:cubicBezTo>
                    <a:pt x="230" y="745"/>
                    <a:pt x="239" y="706"/>
                    <a:pt x="269" y="675"/>
                  </a:cubicBezTo>
                  <a:cubicBezTo>
                    <a:pt x="309" y="636"/>
                    <a:pt x="349" y="606"/>
                    <a:pt x="388" y="576"/>
                  </a:cubicBezTo>
                  <a:cubicBezTo>
                    <a:pt x="468" y="527"/>
                    <a:pt x="557" y="477"/>
                    <a:pt x="656" y="428"/>
                  </a:cubicBezTo>
                  <a:cubicBezTo>
                    <a:pt x="746" y="377"/>
                    <a:pt x="835" y="328"/>
                    <a:pt x="934" y="298"/>
                  </a:cubicBezTo>
                  <a:cubicBezTo>
                    <a:pt x="974" y="278"/>
                    <a:pt x="1024" y="278"/>
                    <a:pt x="1073" y="269"/>
                  </a:cubicBezTo>
                  <a:cubicBezTo>
                    <a:pt x="1086" y="265"/>
                    <a:pt x="1100" y="264"/>
                    <a:pt x="1113" y="264"/>
                  </a:cubicBezTo>
                  <a:cubicBezTo>
                    <a:pt x="1139" y="264"/>
                    <a:pt x="1166" y="269"/>
                    <a:pt x="1192" y="269"/>
                  </a:cubicBezTo>
                  <a:lnTo>
                    <a:pt x="11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2" name="Google Shape;13742;p32"/>
            <p:cNvSpPr/>
            <p:nvPr/>
          </p:nvSpPr>
          <p:spPr>
            <a:xfrm>
              <a:off x="1090450" y="822075"/>
              <a:ext cx="38250" cy="51900"/>
            </a:xfrm>
            <a:custGeom>
              <a:avLst/>
              <a:gdLst/>
              <a:ahLst/>
              <a:cxnLst/>
              <a:rect l="l" t="t" r="r" b="b"/>
              <a:pathLst>
                <a:path w="1530" h="2076" extrusionOk="0">
                  <a:moveTo>
                    <a:pt x="119" y="189"/>
                  </a:moveTo>
                  <a:lnTo>
                    <a:pt x="139" y="199"/>
                  </a:lnTo>
                  <a:cubicBezTo>
                    <a:pt x="169" y="209"/>
                    <a:pt x="189" y="228"/>
                    <a:pt x="219" y="248"/>
                  </a:cubicBezTo>
                  <a:lnTo>
                    <a:pt x="269" y="288"/>
                  </a:lnTo>
                  <a:cubicBezTo>
                    <a:pt x="288" y="298"/>
                    <a:pt x="308" y="318"/>
                    <a:pt x="338" y="338"/>
                  </a:cubicBezTo>
                  <a:cubicBezTo>
                    <a:pt x="417" y="407"/>
                    <a:pt x="497" y="487"/>
                    <a:pt x="576" y="566"/>
                  </a:cubicBezTo>
                  <a:cubicBezTo>
                    <a:pt x="745" y="725"/>
                    <a:pt x="914" y="844"/>
                    <a:pt x="1083" y="993"/>
                  </a:cubicBezTo>
                  <a:lnTo>
                    <a:pt x="1291" y="1172"/>
                  </a:lnTo>
                  <a:cubicBezTo>
                    <a:pt x="1291" y="1182"/>
                    <a:pt x="1311" y="1192"/>
                    <a:pt x="1311" y="1192"/>
                  </a:cubicBezTo>
                  <a:lnTo>
                    <a:pt x="1271" y="1212"/>
                  </a:lnTo>
                  <a:lnTo>
                    <a:pt x="1172" y="1261"/>
                  </a:lnTo>
                  <a:cubicBezTo>
                    <a:pt x="873" y="1415"/>
                    <a:pt x="567" y="1555"/>
                    <a:pt x="281" y="1747"/>
                  </a:cubicBezTo>
                  <a:lnTo>
                    <a:pt x="281" y="1747"/>
                  </a:lnTo>
                  <a:cubicBezTo>
                    <a:pt x="258" y="1619"/>
                    <a:pt x="237" y="1491"/>
                    <a:pt x="219" y="1360"/>
                  </a:cubicBezTo>
                  <a:lnTo>
                    <a:pt x="169" y="1033"/>
                  </a:lnTo>
                  <a:lnTo>
                    <a:pt x="149" y="705"/>
                  </a:lnTo>
                  <a:lnTo>
                    <a:pt x="130" y="378"/>
                  </a:lnTo>
                  <a:lnTo>
                    <a:pt x="119" y="268"/>
                  </a:lnTo>
                  <a:lnTo>
                    <a:pt x="119" y="219"/>
                  </a:lnTo>
                  <a:lnTo>
                    <a:pt x="119" y="189"/>
                  </a:lnTo>
                  <a:close/>
                  <a:moveTo>
                    <a:pt x="0" y="0"/>
                  </a:moveTo>
                  <a:lnTo>
                    <a:pt x="0" y="60"/>
                  </a:lnTo>
                  <a:lnTo>
                    <a:pt x="0" y="169"/>
                  </a:lnTo>
                  <a:lnTo>
                    <a:pt x="0" y="378"/>
                  </a:lnTo>
                  <a:lnTo>
                    <a:pt x="0" y="715"/>
                  </a:lnTo>
                  <a:lnTo>
                    <a:pt x="10" y="1043"/>
                  </a:lnTo>
                  <a:lnTo>
                    <a:pt x="30" y="1371"/>
                  </a:lnTo>
                  <a:cubicBezTo>
                    <a:pt x="50" y="1599"/>
                    <a:pt x="60" y="1817"/>
                    <a:pt x="80" y="2035"/>
                  </a:cubicBezTo>
                  <a:lnTo>
                    <a:pt x="196" y="2022"/>
                  </a:lnTo>
                  <a:lnTo>
                    <a:pt x="196" y="2022"/>
                  </a:lnTo>
                  <a:lnTo>
                    <a:pt x="238" y="2075"/>
                  </a:lnTo>
                  <a:cubicBezTo>
                    <a:pt x="262" y="2052"/>
                    <a:pt x="286" y="2030"/>
                    <a:pt x="311" y="2008"/>
                  </a:cubicBezTo>
                  <a:lnTo>
                    <a:pt x="311" y="2008"/>
                  </a:lnTo>
                  <a:lnTo>
                    <a:pt x="328" y="2006"/>
                  </a:lnTo>
                  <a:cubicBezTo>
                    <a:pt x="327" y="2002"/>
                    <a:pt x="327" y="1999"/>
                    <a:pt x="326" y="1995"/>
                  </a:cubicBezTo>
                  <a:lnTo>
                    <a:pt x="326" y="1995"/>
                  </a:lnTo>
                  <a:cubicBezTo>
                    <a:pt x="598" y="1758"/>
                    <a:pt x="920" y="1577"/>
                    <a:pt x="1242" y="1380"/>
                  </a:cubicBezTo>
                  <a:lnTo>
                    <a:pt x="1420" y="1281"/>
                  </a:lnTo>
                  <a:lnTo>
                    <a:pt x="1520" y="1232"/>
                  </a:lnTo>
                  <a:lnTo>
                    <a:pt x="1529" y="1221"/>
                  </a:lnTo>
                  <a:lnTo>
                    <a:pt x="1520" y="1212"/>
                  </a:lnTo>
                  <a:lnTo>
                    <a:pt x="1500" y="1192"/>
                  </a:lnTo>
                  <a:lnTo>
                    <a:pt x="1450" y="1152"/>
                  </a:lnTo>
                  <a:lnTo>
                    <a:pt x="1152" y="904"/>
                  </a:lnTo>
                  <a:cubicBezTo>
                    <a:pt x="983" y="765"/>
                    <a:pt x="794" y="636"/>
                    <a:pt x="646" y="487"/>
                  </a:cubicBezTo>
                  <a:cubicBezTo>
                    <a:pt x="566" y="417"/>
                    <a:pt x="487" y="338"/>
                    <a:pt x="397" y="259"/>
                  </a:cubicBezTo>
                  <a:lnTo>
                    <a:pt x="338" y="199"/>
                  </a:lnTo>
                  <a:lnTo>
                    <a:pt x="258" y="139"/>
                  </a:lnTo>
                  <a:cubicBezTo>
                    <a:pt x="189" y="100"/>
                    <a:pt x="130" y="60"/>
                    <a:pt x="60" y="3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3" name="Google Shape;13743;p32"/>
            <p:cNvSpPr/>
            <p:nvPr/>
          </p:nvSpPr>
          <p:spPr>
            <a:xfrm>
              <a:off x="1155975" y="685050"/>
              <a:ext cx="37025" cy="110975"/>
            </a:xfrm>
            <a:custGeom>
              <a:avLst/>
              <a:gdLst/>
              <a:ahLst/>
              <a:cxnLst/>
              <a:rect l="l" t="t" r="r" b="b"/>
              <a:pathLst>
                <a:path w="1481" h="4439" extrusionOk="0">
                  <a:moveTo>
                    <a:pt x="1202" y="1"/>
                  </a:moveTo>
                  <a:cubicBezTo>
                    <a:pt x="1182" y="437"/>
                    <a:pt x="1152" y="874"/>
                    <a:pt x="1152" y="1311"/>
                  </a:cubicBezTo>
                  <a:cubicBezTo>
                    <a:pt x="1152" y="1530"/>
                    <a:pt x="1152" y="1748"/>
                    <a:pt x="1143" y="1976"/>
                  </a:cubicBezTo>
                  <a:lnTo>
                    <a:pt x="1182" y="2642"/>
                  </a:lnTo>
                  <a:cubicBezTo>
                    <a:pt x="1182" y="2751"/>
                    <a:pt x="1182" y="2860"/>
                    <a:pt x="1202" y="2969"/>
                  </a:cubicBezTo>
                  <a:lnTo>
                    <a:pt x="1242" y="3297"/>
                  </a:lnTo>
                  <a:lnTo>
                    <a:pt x="1282" y="3624"/>
                  </a:lnTo>
                  <a:lnTo>
                    <a:pt x="1301" y="3763"/>
                  </a:lnTo>
                  <a:lnTo>
                    <a:pt x="1301" y="3774"/>
                  </a:lnTo>
                  <a:cubicBezTo>
                    <a:pt x="1301" y="3783"/>
                    <a:pt x="1291" y="3783"/>
                    <a:pt x="1282" y="3783"/>
                  </a:cubicBezTo>
                  <a:lnTo>
                    <a:pt x="1242" y="3803"/>
                  </a:lnTo>
                  <a:cubicBezTo>
                    <a:pt x="1033" y="3863"/>
                    <a:pt x="825" y="3932"/>
                    <a:pt x="616" y="3992"/>
                  </a:cubicBezTo>
                  <a:cubicBezTo>
                    <a:pt x="408" y="4061"/>
                    <a:pt x="209" y="4151"/>
                    <a:pt x="0" y="4220"/>
                  </a:cubicBezTo>
                  <a:lnTo>
                    <a:pt x="90" y="4438"/>
                  </a:lnTo>
                  <a:cubicBezTo>
                    <a:pt x="278" y="4349"/>
                    <a:pt x="477" y="4250"/>
                    <a:pt x="676" y="4171"/>
                  </a:cubicBezTo>
                  <a:cubicBezTo>
                    <a:pt x="874" y="4091"/>
                    <a:pt x="1083" y="4012"/>
                    <a:pt x="1282" y="3932"/>
                  </a:cubicBezTo>
                  <a:lnTo>
                    <a:pt x="1390" y="3882"/>
                  </a:lnTo>
                  <a:cubicBezTo>
                    <a:pt x="1410" y="3873"/>
                    <a:pt x="1441" y="3873"/>
                    <a:pt x="1450" y="3863"/>
                  </a:cubicBezTo>
                  <a:lnTo>
                    <a:pt x="1441" y="3793"/>
                  </a:lnTo>
                  <a:lnTo>
                    <a:pt x="1401" y="3604"/>
                  </a:lnTo>
                  <a:lnTo>
                    <a:pt x="1351" y="3277"/>
                  </a:lnTo>
                  <a:lnTo>
                    <a:pt x="1301" y="2959"/>
                  </a:lnTo>
                  <a:cubicBezTo>
                    <a:pt x="1291" y="2850"/>
                    <a:pt x="1291" y="2741"/>
                    <a:pt x="1282" y="2631"/>
                  </a:cubicBezTo>
                  <a:lnTo>
                    <a:pt x="1262" y="1967"/>
                  </a:lnTo>
                  <a:cubicBezTo>
                    <a:pt x="1271" y="1748"/>
                    <a:pt x="1282" y="1530"/>
                    <a:pt x="1301" y="1311"/>
                  </a:cubicBezTo>
                  <a:cubicBezTo>
                    <a:pt x="1331" y="874"/>
                    <a:pt x="1401" y="437"/>
                    <a:pt x="14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4" name="Google Shape;13744;p32"/>
            <p:cNvSpPr/>
            <p:nvPr/>
          </p:nvSpPr>
          <p:spPr>
            <a:xfrm>
              <a:off x="1215050" y="676125"/>
              <a:ext cx="83425" cy="87750"/>
            </a:xfrm>
            <a:custGeom>
              <a:avLst/>
              <a:gdLst/>
              <a:ahLst/>
              <a:cxnLst/>
              <a:rect l="l" t="t" r="r" b="b"/>
              <a:pathLst>
                <a:path w="3337" h="3510" extrusionOk="0">
                  <a:moveTo>
                    <a:pt x="239" y="0"/>
                  </a:moveTo>
                  <a:lnTo>
                    <a:pt x="1" y="129"/>
                  </a:lnTo>
                  <a:cubicBezTo>
                    <a:pt x="269" y="486"/>
                    <a:pt x="547" y="834"/>
                    <a:pt x="775" y="1201"/>
                  </a:cubicBezTo>
                  <a:cubicBezTo>
                    <a:pt x="894" y="1390"/>
                    <a:pt x="1013" y="1578"/>
                    <a:pt x="1123" y="1767"/>
                  </a:cubicBezTo>
                  <a:lnTo>
                    <a:pt x="1421" y="2353"/>
                  </a:lnTo>
                  <a:cubicBezTo>
                    <a:pt x="1470" y="2452"/>
                    <a:pt x="1520" y="2542"/>
                    <a:pt x="1560" y="2651"/>
                  </a:cubicBezTo>
                  <a:lnTo>
                    <a:pt x="1669" y="2959"/>
                  </a:lnTo>
                  <a:lnTo>
                    <a:pt x="1778" y="3266"/>
                  </a:lnTo>
                  <a:lnTo>
                    <a:pt x="1847" y="3445"/>
                  </a:lnTo>
                  <a:lnTo>
                    <a:pt x="1867" y="3505"/>
                  </a:lnTo>
                  <a:cubicBezTo>
                    <a:pt x="1871" y="3508"/>
                    <a:pt x="1876" y="3509"/>
                    <a:pt x="1883" y="3509"/>
                  </a:cubicBezTo>
                  <a:cubicBezTo>
                    <a:pt x="1896" y="3509"/>
                    <a:pt x="1914" y="3505"/>
                    <a:pt x="1927" y="3505"/>
                  </a:cubicBezTo>
                  <a:lnTo>
                    <a:pt x="2036" y="3485"/>
                  </a:lnTo>
                  <a:cubicBezTo>
                    <a:pt x="2473" y="3445"/>
                    <a:pt x="2910" y="3396"/>
                    <a:pt x="3337" y="3356"/>
                  </a:cubicBezTo>
                  <a:lnTo>
                    <a:pt x="3307" y="3127"/>
                  </a:lnTo>
                  <a:cubicBezTo>
                    <a:pt x="2880" y="3197"/>
                    <a:pt x="2443" y="3277"/>
                    <a:pt x="2017" y="3346"/>
                  </a:cubicBezTo>
                  <a:lnTo>
                    <a:pt x="1966" y="3356"/>
                  </a:lnTo>
                  <a:lnTo>
                    <a:pt x="1957" y="3366"/>
                  </a:lnTo>
                  <a:lnTo>
                    <a:pt x="1947" y="3346"/>
                  </a:lnTo>
                  <a:lnTo>
                    <a:pt x="1897" y="3217"/>
                  </a:lnTo>
                  <a:lnTo>
                    <a:pt x="1778" y="2909"/>
                  </a:lnTo>
                  <a:lnTo>
                    <a:pt x="1659" y="2602"/>
                  </a:lnTo>
                  <a:cubicBezTo>
                    <a:pt x="1619" y="2502"/>
                    <a:pt x="1560" y="2403"/>
                    <a:pt x="1520" y="2304"/>
                  </a:cubicBezTo>
                  <a:lnTo>
                    <a:pt x="1232" y="1717"/>
                  </a:lnTo>
                  <a:cubicBezTo>
                    <a:pt x="1123" y="1519"/>
                    <a:pt x="1013" y="1331"/>
                    <a:pt x="904" y="1132"/>
                  </a:cubicBezTo>
                  <a:cubicBezTo>
                    <a:pt x="696" y="744"/>
                    <a:pt x="457" y="377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5" name="Google Shape;13745;p32"/>
            <p:cNvSpPr/>
            <p:nvPr/>
          </p:nvSpPr>
          <p:spPr>
            <a:xfrm>
              <a:off x="1178075" y="815850"/>
              <a:ext cx="129100" cy="38525"/>
            </a:xfrm>
            <a:custGeom>
              <a:avLst/>
              <a:gdLst/>
              <a:ahLst/>
              <a:cxnLst/>
              <a:rect l="l" t="t" r="r" b="b"/>
              <a:pathLst>
                <a:path w="5164" h="1541" extrusionOk="0">
                  <a:moveTo>
                    <a:pt x="5124" y="1"/>
                  </a:moveTo>
                  <a:lnTo>
                    <a:pt x="4955" y="40"/>
                  </a:lnTo>
                  <a:cubicBezTo>
                    <a:pt x="4905" y="60"/>
                    <a:pt x="4855" y="80"/>
                    <a:pt x="4806" y="91"/>
                  </a:cubicBezTo>
                  <a:lnTo>
                    <a:pt x="4488" y="150"/>
                  </a:lnTo>
                  <a:cubicBezTo>
                    <a:pt x="4270" y="199"/>
                    <a:pt x="4052" y="230"/>
                    <a:pt x="3833" y="289"/>
                  </a:cubicBezTo>
                  <a:cubicBezTo>
                    <a:pt x="3624" y="338"/>
                    <a:pt x="3406" y="388"/>
                    <a:pt x="3187" y="438"/>
                  </a:cubicBezTo>
                  <a:cubicBezTo>
                    <a:pt x="2979" y="488"/>
                    <a:pt x="2761" y="527"/>
                    <a:pt x="2542" y="597"/>
                  </a:cubicBezTo>
                  <a:lnTo>
                    <a:pt x="1897" y="766"/>
                  </a:lnTo>
                  <a:cubicBezTo>
                    <a:pt x="1797" y="786"/>
                    <a:pt x="1688" y="815"/>
                    <a:pt x="1579" y="845"/>
                  </a:cubicBezTo>
                  <a:lnTo>
                    <a:pt x="1261" y="934"/>
                  </a:lnTo>
                  <a:cubicBezTo>
                    <a:pt x="1053" y="994"/>
                    <a:pt x="835" y="1053"/>
                    <a:pt x="626" y="1113"/>
                  </a:cubicBezTo>
                  <a:cubicBezTo>
                    <a:pt x="407" y="1172"/>
                    <a:pt x="209" y="1252"/>
                    <a:pt x="0" y="1322"/>
                  </a:cubicBezTo>
                  <a:lnTo>
                    <a:pt x="80" y="1540"/>
                  </a:lnTo>
                  <a:cubicBezTo>
                    <a:pt x="288" y="1461"/>
                    <a:pt x="477" y="1361"/>
                    <a:pt x="685" y="1292"/>
                  </a:cubicBezTo>
                  <a:cubicBezTo>
                    <a:pt x="894" y="1222"/>
                    <a:pt x="1093" y="1143"/>
                    <a:pt x="1301" y="1073"/>
                  </a:cubicBezTo>
                  <a:lnTo>
                    <a:pt x="1619" y="964"/>
                  </a:lnTo>
                  <a:cubicBezTo>
                    <a:pt x="1718" y="925"/>
                    <a:pt x="1827" y="894"/>
                    <a:pt x="1936" y="865"/>
                  </a:cubicBezTo>
                  <a:lnTo>
                    <a:pt x="2572" y="696"/>
                  </a:lnTo>
                  <a:cubicBezTo>
                    <a:pt x="2781" y="627"/>
                    <a:pt x="2999" y="597"/>
                    <a:pt x="3217" y="547"/>
                  </a:cubicBezTo>
                  <a:cubicBezTo>
                    <a:pt x="3436" y="508"/>
                    <a:pt x="3644" y="468"/>
                    <a:pt x="3862" y="428"/>
                  </a:cubicBezTo>
                  <a:cubicBezTo>
                    <a:pt x="4081" y="388"/>
                    <a:pt x="4299" y="369"/>
                    <a:pt x="4518" y="338"/>
                  </a:cubicBezTo>
                  <a:lnTo>
                    <a:pt x="4846" y="299"/>
                  </a:lnTo>
                  <a:cubicBezTo>
                    <a:pt x="4895" y="299"/>
                    <a:pt x="4955" y="279"/>
                    <a:pt x="5005" y="269"/>
                  </a:cubicBezTo>
                  <a:lnTo>
                    <a:pt x="5164" y="249"/>
                  </a:lnTo>
                  <a:lnTo>
                    <a:pt x="51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32"/>
            <p:cNvSpPr/>
            <p:nvPr/>
          </p:nvSpPr>
          <p:spPr>
            <a:xfrm>
              <a:off x="1186250" y="838700"/>
              <a:ext cx="123900" cy="37250"/>
            </a:xfrm>
            <a:custGeom>
              <a:avLst/>
              <a:gdLst/>
              <a:ahLst/>
              <a:cxnLst/>
              <a:rect l="l" t="t" r="r" b="b"/>
              <a:pathLst>
                <a:path w="4956" h="1490" extrusionOk="0">
                  <a:moveTo>
                    <a:pt x="4926" y="0"/>
                  </a:moveTo>
                  <a:lnTo>
                    <a:pt x="4767" y="40"/>
                  </a:lnTo>
                  <a:cubicBezTo>
                    <a:pt x="4717" y="60"/>
                    <a:pt x="4667" y="70"/>
                    <a:pt x="4618" y="80"/>
                  </a:cubicBezTo>
                  <a:lnTo>
                    <a:pt x="4310" y="150"/>
                  </a:lnTo>
                  <a:cubicBezTo>
                    <a:pt x="4102" y="189"/>
                    <a:pt x="3893" y="229"/>
                    <a:pt x="3685" y="278"/>
                  </a:cubicBezTo>
                  <a:cubicBezTo>
                    <a:pt x="3476" y="328"/>
                    <a:pt x="3268" y="378"/>
                    <a:pt x="3069" y="428"/>
                  </a:cubicBezTo>
                  <a:cubicBezTo>
                    <a:pt x="2860" y="477"/>
                    <a:pt x="2652" y="517"/>
                    <a:pt x="2443" y="576"/>
                  </a:cubicBezTo>
                  <a:lnTo>
                    <a:pt x="1828" y="735"/>
                  </a:lnTo>
                  <a:cubicBezTo>
                    <a:pt x="1719" y="765"/>
                    <a:pt x="1620" y="785"/>
                    <a:pt x="1520" y="814"/>
                  </a:cubicBezTo>
                  <a:lnTo>
                    <a:pt x="1212" y="904"/>
                  </a:lnTo>
                  <a:cubicBezTo>
                    <a:pt x="1004" y="964"/>
                    <a:pt x="805" y="1013"/>
                    <a:pt x="596" y="1073"/>
                  </a:cubicBezTo>
                  <a:cubicBezTo>
                    <a:pt x="398" y="1123"/>
                    <a:pt x="199" y="1202"/>
                    <a:pt x="1" y="1262"/>
                  </a:cubicBezTo>
                  <a:lnTo>
                    <a:pt x="80" y="1490"/>
                  </a:lnTo>
                  <a:cubicBezTo>
                    <a:pt x="279" y="1410"/>
                    <a:pt x="468" y="1321"/>
                    <a:pt x="666" y="1251"/>
                  </a:cubicBezTo>
                  <a:cubicBezTo>
                    <a:pt x="855" y="1182"/>
                    <a:pt x="1053" y="1103"/>
                    <a:pt x="1252" y="1033"/>
                  </a:cubicBezTo>
                  <a:lnTo>
                    <a:pt x="1550" y="924"/>
                  </a:lnTo>
                  <a:cubicBezTo>
                    <a:pt x="1649" y="894"/>
                    <a:pt x="1759" y="874"/>
                    <a:pt x="1858" y="845"/>
                  </a:cubicBezTo>
                  <a:lnTo>
                    <a:pt x="2473" y="675"/>
                  </a:lnTo>
                  <a:cubicBezTo>
                    <a:pt x="2672" y="616"/>
                    <a:pt x="2880" y="576"/>
                    <a:pt x="3089" y="536"/>
                  </a:cubicBezTo>
                  <a:lnTo>
                    <a:pt x="3714" y="417"/>
                  </a:lnTo>
                  <a:cubicBezTo>
                    <a:pt x="3923" y="378"/>
                    <a:pt x="4131" y="358"/>
                    <a:pt x="4340" y="328"/>
                  </a:cubicBezTo>
                  <a:lnTo>
                    <a:pt x="4658" y="298"/>
                  </a:lnTo>
                  <a:cubicBezTo>
                    <a:pt x="4707" y="289"/>
                    <a:pt x="4757" y="278"/>
                    <a:pt x="4817" y="269"/>
                  </a:cubicBezTo>
                  <a:lnTo>
                    <a:pt x="4956" y="249"/>
                  </a:lnTo>
                  <a:lnTo>
                    <a:pt x="492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32"/>
            <p:cNvSpPr/>
            <p:nvPr/>
          </p:nvSpPr>
          <p:spPr>
            <a:xfrm>
              <a:off x="1186750" y="674625"/>
              <a:ext cx="32050" cy="13425"/>
            </a:xfrm>
            <a:custGeom>
              <a:avLst/>
              <a:gdLst/>
              <a:ahLst/>
              <a:cxnLst/>
              <a:rect l="l" t="t" r="r" b="b"/>
              <a:pathLst>
                <a:path w="1282" h="537" extrusionOk="0">
                  <a:moveTo>
                    <a:pt x="1282" y="1"/>
                  </a:moveTo>
                  <a:cubicBezTo>
                    <a:pt x="1222" y="20"/>
                    <a:pt x="1152" y="30"/>
                    <a:pt x="1103" y="40"/>
                  </a:cubicBezTo>
                  <a:lnTo>
                    <a:pt x="944" y="89"/>
                  </a:lnTo>
                  <a:cubicBezTo>
                    <a:pt x="835" y="129"/>
                    <a:pt x="735" y="169"/>
                    <a:pt x="646" y="199"/>
                  </a:cubicBezTo>
                  <a:cubicBezTo>
                    <a:pt x="547" y="228"/>
                    <a:pt x="448" y="248"/>
                    <a:pt x="338" y="259"/>
                  </a:cubicBezTo>
                  <a:cubicBezTo>
                    <a:pt x="289" y="268"/>
                    <a:pt x="239" y="279"/>
                    <a:pt x="179" y="288"/>
                  </a:cubicBezTo>
                  <a:cubicBezTo>
                    <a:pt x="130" y="298"/>
                    <a:pt x="51" y="308"/>
                    <a:pt x="1" y="348"/>
                  </a:cubicBezTo>
                  <a:lnTo>
                    <a:pt x="159" y="537"/>
                  </a:lnTo>
                  <a:cubicBezTo>
                    <a:pt x="199" y="526"/>
                    <a:pt x="210" y="487"/>
                    <a:pt x="249" y="467"/>
                  </a:cubicBezTo>
                  <a:cubicBezTo>
                    <a:pt x="289" y="447"/>
                    <a:pt x="338" y="427"/>
                    <a:pt x="378" y="398"/>
                  </a:cubicBezTo>
                  <a:cubicBezTo>
                    <a:pt x="477" y="367"/>
                    <a:pt x="576" y="338"/>
                    <a:pt x="676" y="298"/>
                  </a:cubicBezTo>
                  <a:cubicBezTo>
                    <a:pt x="775" y="268"/>
                    <a:pt x="874" y="248"/>
                    <a:pt x="974" y="239"/>
                  </a:cubicBezTo>
                  <a:cubicBezTo>
                    <a:pt x="990" y="235"/>
                    <a:pt x="1006" y="234"/>
                    <a:pt x="1021" y="234"/>
                  </a:cubicBezTo>
                  <a:cubicBezTo>
                    <a:pt x="1051" y="234"/>
                    <a:pt x="1080" y="239"/>
                    <a:pt x="1113" y="239"/>
                  </a:cubicBezTo>
                  <a:cubicBezTo>
                    <a:pt x="1163" y="239"/>
                    <a:pt x="1192" y="259"/>
                    <a:pt x="1232" y="268"/>
                  </a:cubicBezTo>
                  <a:lnTo>
                    <a:pt x="128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8" name="Google Shape;13748;p32"/>
            <p:cNvSpPr/>
            <p:nvPr/>
          </p:nvSpPr>
          <p:spPr>
            <a:xfrm>
              <a:off x="1217300" y="770675"/>
              <a:ext cx="39975" cy="51925"/>
            </a:xfrm>
            <a:custGeom>
              <a:avLst/>
              <a:gdLst/>
              <a:ahLst/>
              <a:cxnLst/>
              <a:rect l="l" t="t" r="r" b="b"/>
              <a:pathLst>
                <a:path w="1599" h="2077" extrusionOk="0">
                  <a:moveTo>
                    <a:pt x="447" y="210"/>
                  </a:moveTo>
                  <a:lnTo>
                    <a:pt x="467" y="219"/>
                  </a:lnTo>
                  <a:cubicBezTo>
                    <a:pt x="486" y="239"/>
                    <a:pt x="506" y="259"/>
                    <a:pt x="536" y="279"/>
                  </a:cubicBezTo>
                  <a:lnTo>
                    <a:pt x="576" y="329"/>
                  </a:lnTo>
                  <a:cubicBezTo>
                    <a:pt x="596" y="349"/>
                    <a:pt x="606" y="378"/>
                    <a:pt x="625" y="398"/>
                  </a:cubicBezTo>
                  <a:lnTo>
                    <a:pt x="804" y="666"/>
                  </a:lnTo>
                  <a:cubicBezTo>
                    <a:pt x="934" y="865"/>
                    <a:pt x="1082" y="1024"/>
                    <a:pt x="1212" y="1212"/>
                  </a:cubicBezTo>
                  <a:lnTo>
                    <a:pt x="1370" y="1430"/>
                  </a:lnTo>
                  <a:cubicBezTo>
                    <a:pt x="1370" y="1441"/>
                    <a:pt x="1390" y="1450"/>
                    <a:pt x="1380" y="1461"/>
                  </a:cubicBezTo>
                  <a:lnTo>
                    <a:pt x="1340" y="1461"/>
                  </a:lnTo>
                  <a:lnTo>
                    <a:pt x="1241" y="1490"/>
                  </a:lnTo>
                  <a:cubicBezTo>
                    <a:pt x="1033" y="1530"/>
                    <a:pt x="834" y="1580"/>
                    <a:pt x="636" y="1649"/>
                  </a:cubicBezTo>
                  <a:cubicBezTo>
                    <a:pt x="511" y="1686"/>
                    <a:pt x="385" y="1728"/>
                    <a:pt x="260" y="1774"/>
                  </a:cubicBezTo>
                  <a:lnTo>
                    <a:pt x="260" y="1774"/>
                  </a:lnTo>
                  <a:cubicBezTo>
                    <a:pt x="267" y="1641"/>
                    <a:pt x="276" y="1509"/>
                    <a:pt x="288" y="1381"/>
                  </a:cubicBezTo>
                  <a:lnTo>
                    <a:pt x="308" y="1053"/>
                  </a:lnTo>
                  <a:lnTo>
                    <a:pt x="358" y="726"/>
                  </a:lnTo>
                  <a:lnTo>
                    <a:pt x="417" y="398"/>
                  </a:lnTo>
                  <a:lnTo>
                    <a:pt x="437" y="279"/>
                  </a:lnTo>
                  <a:lnTo>
                    <a:pt x="447" y="229"/>
                  </a:lnTo>
                  <a:lnTo>
                    <a:pt x="447" y="210"/>
                  </a:lnTo>
                  <a:close/>
                  <a:moveTo>
                    <a:pt x="378" y="1"/>
                  </a:moveTo>
                  <a:cubicBezTo>
                    <a:pt x="378" y="11"/>
                    <a:pt x="367" y="40"/>
                    <a:pt x="367" y="51"/>
                  </a:cubicBezTo>
                  <a:lnTo>
                    <a:pt x="338" y="170"/>
                  </a:lnTo>
                  <a:lnTo>
                    <a:pt x="288" y="368"/>
                  </a:lnTo>
                  <a:lnTo>
                    <a:pt x="219" y="696"/>
                  </a:lnTo>
                  <a:lnTo>
                    <a:pt x="149" y="1024"/>
                  </a:lnTo>
                  <a:lnTo>
                    <a:pt x="100" y="1351"/>
                  </a:lnTo>
                  <a:cubicBezTo>
                    <a:pt x="69" y="1560"/>
                    <a:pt x="30" y="1778"/>
                    <a:pt x="0" y="1997"/>
                  </a:cubicBezTo>
                  <a:lnTo>
                    <a:pt x="116" y="2011"/>
                  </a:lnTo>
                  <a:lnTo>
                    <a:pt x="116" y="2011"/>
                  </a:lnTo>
                  <a:lnTo>
                    <a:pt x="149" y="2076"/>
                  </a:lnTo>
                  <a:cubicBezTo>
                    <a:pt x="179" y="2059"/>
                    <a:pt x="209" y="2042"/>
                    <a:pt x="240" y="2025"/>
                  </a:cubicBezTo>
                  <a:lnTo>
                    <a:pt x="240" y="2025"/>
                  </a:lnTo>
                  <a:lnTo>
                    <a:pt x="248" y="2026"/>
                  </a:lnTo>
                  <a:cubicBezTo>
                    <a:pt x="248" y="2025"/>
                    <a:pt x="248" y="2023"/>
                    <a:pt x="248" y="2021"/>
                  </a:cubicBezTo>
                  <a:lnTo>
                    <a:pt x="248" y="2021"/>
                  </a:lnTo>
                  <a:cubicBezTo>
                    <a:pt x="390" y="1946"/>
                    <a:pt x="543" y="1882"/>
                    <a:pt x="695" y="1818"/>
                  </a:cubicBezTo>
                  <a:cubicBezTo>
                    <a:pt x="884" y="1748"/>
                    <a:pt x="1073" y="1669"/>
                    <a:pt x="1271" y="1620"/>
                  </a:cubicBezTo>
                  <a:lnTo>
                    <a:pt x="1470" y="1569"/>
                  </a:lnTo>
                  <a:lnTo>
                    <a:pt x="1579" y="1540"/>
                  </a:lnTo>
                  <a:lnTo>
                    <a:pt x="1598" y="1540"/>
                  </a:lnTo>
                  <a:cubicBezTo>
                    <a:pt x="1598" y="1530"/>
                    <a:pt x="1589" y="1530"/>
                    <a:pt x="1589" y="1520"/>
                  </a:cubicBezTo>
                  <a:lnTo>
                    <a:pt x="1569" y="1500"/>
                  </a:lnTo>
                  <a:lnTo>
                    <a:pt x="1529" y="1450"/>
                  </a:lnTo>
                  <a:lnTo>
                    <a:pt x="1291" y="1143"/>
                  </a:lnTo>
                  <a:cubicBezTo>
                    <a:pt x="1162" y="964"/>
                    <a:pt x="1013" y="795"/>
                    <a:pt x="894" y="616"/>
                  </a:cubicBezTo>
                  <a:cubicBezTo>
                    <a:pt x="834" y="517"/>
                    <a:pt x="775" y="428"/>
                    <a:pt x="705" y="329"/>
                  </a:cubicBezTo>
                  <a:cubicBezTo>
                    <a:pt x="695" y="309"/>
                    <a:pt x="675" y="289"/>
                    <a:pt x="656" y="259"/>
                  </a:cubicBezTo>
                  <a:lnTo>
                    <a:pt x="596" y="190"/>
                  </a:lnTo>
                  <a:cubicBezTo>
                    <a:pt x="536" y="140"/>
                    <a:pt x="486" y="80"/>
                    <a:pt x="427" y="31"/>
                  </a:cubicBezTo>
                  <a:lnTo>
                    <a:pt x="37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9" name="Google Shape;13749;p32"/>
            <p:cNvSpPr/>
            <p:nvPr/>
          </p:nvSpPr>
          <p:spPr>
            <a:xfrm>
              <a:off x="1297725" y="657975"/>
              <a:ext cx="59100" cy="102075"/>
            </a:xfrm>
            <a:custGeom>
              <a:avLst/>
              <a:gdLst/>
              <a:ahLst/>
              <a:cxnLst/>
              <a:rect l="l" t="t" r="r" b="b"/>
              <a:pathLst>
                <a:path w="2364" h="4083" extrusionOk="0">
                  <a:moveTo>
                    <a:pt x="2095" y="1"/>
                  </a:moveTo>
                  <a:cubicBezTo>
                    <a:pt x="1986" y="428"/>
                    <a:pt x="1857" y="855"/>
                    <a:pt x="1757" y="1282"/>
                  </a:cubicBezTo>
                  <a:cubicBezTo>
                    <a:pt x="1708" y="1501"/>
                    <a:pt x="1658" y="1709"/>
                    <a:pt x="1609" y="1927"/>
                  </a:cubicBezTo>
                  <a:lnTo>
                    <a:pt x="1490" y="2573"/>
                  </a:lnTo>
                  <a:cubicBezTo>
                    <a:pt x="1479" y="2682"/>
                    <a:pt x="1450" y="2791"/>
                    <a:pt x="1440" y="2900"/>
                  </a:cubicBezTo>
                  <a:lnTo>
                    <a:pt x="1410" y="3228"/>
                  </a:lnTo>
                  <a:lnTo>
                    <a:pt x="1380" y="3555"/>
                  </a:lnTo>
                  <a:lnTo>
                    <a:pt x="1360" y="3694"/>
                  </a:lnTo>
                  <a:lnTo>
                    <a:pt x="1360" y="3714"/>
                  </a:lnTo>
                  <a:lnTo>
                    <a:pt x="1301" y="3714"/>
                  </a:lnTo>
                  <a:cubicBezTo>
                    <a:pt x="864" y="3764"/>
                    <a:pt x="427" y="3804"/>
                    <a:pt x="0" y="3853"/>
                  </a:cubicBezTo>
                  <a:lnTo>
                    <a:pt x="30" y="4082"/>
                  </a:lnTo>
                  <a:cubicBezTo>
                    <a:pt x="457" y="4012"/>
                    <a:pt x="884" y="3933"/>
                    <a:pt x="1311" y="3853"/>
                  </a:cubicBezTo>
                  <a:lnTo>
                    <a:pt x="1430" y="3834"/>
                  </a:lnTo>
                  <a:cubicBezTo>
                    <a:pt x="1440" y="3834"/>
                    <a:pt x="1453" y="3836"/>
                    <a:pt x="1464" y="3836"/>
                  </a:cubicBezTo>
                  <a:cubicBezTo>
                    <a:pt x="1475" y="3836"/>
                    <a:pt x="1485" y="3834"/>
                    <a:pt x="1490" y="3824"/>
                  </a:cubicBezTo>
                  <a:lnTo>
                    <a:pt x="1490" y="3764"/>
                  </a:lnTo>
                  <a:lnTo>
                    <a:pt x="1499" y="3566"/>
                  </a:lnTo>
                  <a:lnTo>
                    <a:pt x="1519" y="3238"/>
                  </a:lnTo>
                  <a:lnTo>
                    <a:pt x="1549" y="2920"/>
                  </a:lnTo>
                  <a:cubicBezTo>
                    <a:pt x="1549" y="2811"/>
                    <a:pt x="1579" y="2702"/>
                    <a:pt x="1598" y="2593"/>
                  </a:cubicBezTo>
                  <a:lnTo>
                    <a:pt x="1728" y="1947"/>
                  </a:lnTo>
                  <a:cubicBezTo>
                    <a:pt x="1777" y="1739"/>
                    <a:pt x="1837" y="1520"/>
                    <a:pt x="1907" y="1312"/>
                  </a:cubicBezTo>
                  <a:cubicBezTo>
                    <a:pt x="2026" y="894"/>
                    <a:pt x="2194" y="477"/>
                    <a:pt x="2363" y="71"/>
                  </a:cubicBezTo>
                  <a:lnTo>
                    <a:pt x="209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0" name="Google Shape;13750;p32"/>
            <p:cNvSpPr/>
            <p:nvPr/>
          </p:nvSpPr>
          <p:spPr>
            <a:xfrm>
              <a:off x="1379625" y="657000"/>
              <a:ext cx="64075" cy="99300"/>
            </a:xfrm>
            <a:custGeom>
              <a:avLst/>
              <a:gdLst/>
              <a:ahLst/>
              <a:cxnLst/>
              <a:rect l="l" t="t" r="r" b="b"/>
              <a:pathLst>
                <a:path w="2563" h="3972" extrusionOk="0">
                  <a:moveTo>
                    <a:pt x="269" y="0"/>
                  </a:moveTo>
                  <a:lnTo>
                    <a:pt x="1" y="90"/>
                  </a:lnTo>
                  <a:cubicBezTo>
                    <a:pt x="189" y="487"/>
                    <a:pt x="378" y="884"/>
                    <a:pt x="527" y="1301"/>
                  </a:cubicBezTo>
                  <a:cubicBezTo>
                    <a:pt x="597" y="1500"/>
                    <a:pt x="676" y="1708"/>
                    <a:pt x="745" y="1917"/>
                  </a:cubicBezTo>
                  <a:lnTo>
                    <a:pt x="904" y="2562"/>
                  </a:lnTo>
                  <a:cubicBezTo>
                    <a:pt x="924" y="2671"/>
                    <a:pt x="954" y="2771"/>
                    <a:pt x="974" y="2880"/>
                  </a:cubicBezTo>
                  <a:lnTo>
                    <a:pt x="1014" y="3208"/>
                  </a:lnTo>
                  <a:lnTo>
                    <a:pt x="1053" y="3535"/>
                  </a:lnTo>
                  <a:lnTo>
                    <a:pt x="1073" y="3724"/>
                  </a:lnTo>
                  <a:lnTo>
                    <a:pt x="1083" y="3793"/>
                  </a:lnTo>
                  <a:cubicBezTo>
                    <a:pt x="1088" y="3798"/>
                    <a:pt x="1098" y="3798"/>
                    <a:pt x="1108" y="3798"/>
                  </a:cubicBezTo>
                  <a:cubicBezTo>
                    <a:pt x="1118" y="3798"/>
                    <a:pt x="1128" y="3798"/>
                    <a:pt x="1133" y="3803"/>
                  </a:cubicBezTo>
                  <a:lnTo>
                    <a:pt x="1252" y="3813"/>
                  </a:lnTo>
                  <a:cubicBezTo>
                    <a:pt x="1470" y="3833"/>
                    <a:pt x="1689" y="3853"/>
                    <a:pt x="1907" y="3883"/>
                  </a:cubicBezTo>
                  <a:cubicBezTo>
                    <a:pt x="2115" y="3903"/>
                    <a:pt x="2334" y="3942"/>
                    <a:pt x="2543" y="3972"/>
                  </a:cubicBezTo>
                  <a:lnTo>
                    <a:pt x="2563" y="3744"/>
                  </a:lnTo>
                  <a:cubicBezTo>
                    <a:pt x="2354" y="3724"/>
                    <a:pt x="2135" y="3704"/>
                    <a:pt x="1917" y="3694"/>
                  </a:cubicBezTo>
                  <a:cubicBezTo>
                    <a:pt x="1698" y="3684"/>
                    <a:pt x="1480" y="3684"/>
                    <a:pt x="1261" y="3674"/>
                  </a:cubicBezTo>
                  <a:lnTo>
                    <a:pt x="1192" y="3674"/>
                  </a:lnTo>
                  <a:lnTo>
                    <a:pt x="1192" y="3654"/>
                  </a:lnTo>
                  <a:lnTo>
                    <a:pt x="1173" y="3525"/>
                  </a:lnTo>
                  <a:lnTo>
                    <a:pt x="1122" y="3197"/>
                  </a:lnTo>
                  <a:lnTo>
                    <a:pt x="1073" y="2870"/>
                  </a:lnTo>
                  <a:cubicBezTo>
                    <a:pt x="1063" y="2760"/>
                    <a:pt x="1023" y="2652"/>
                    <a:pt x="1003" y="2542"/>
                  </a:cubicBezTo>
                  <a:lnTo>
                    <a:pt x="855" y="1897"/>
                  </a:lnTo>
                  <a:cubicBezTo>
                    <a:pt x="795" y="1679"/>
                    <a:pt x="725" y="1470"/>
                    <a:pt x="666" y="1251"/>
                  </a:cubicBezTo>
                  <a:cubicBezTo>
                    <a:pt x="547" y="834"/>
                    <a:pt x="398" y="417"/>
                    <a:pt x="2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1" name="Google Shape;13751;p32"/>
            <p:cNvSpPr/>
            <p:nvPr/>
          </p:nvSpPr>
          <p:spPr>
            <a:xfrm>
              <a:off x="1306150" y="812150"/>
              <a:ext cx="132325" cy="9700"/>
            </a:xfrm>
            <a:custGeom>
              <a:avLst/>
              <a:gdLst/>
              <a:ahLst/>
              <a:cxnLst/>
              <a:rect l="l" t="t" r="r" b="b"/>
              <a:pathLst>
                <a:path w="5293" h="388" extrusionOk="0">
                  <a:moveTo>
                    <a:pt x="3644" y="0"/>
                  </a:moveTo>
                  <a:cubicBezTo>
                    <a:pt x="3536" y="0"/>
                    <a:pt x="3426" y="0"/>
                    <a:pt x="3317" y="10"/>
                  </a:cubicBezTo>
                  <a:lnTo>
                    <a:pt x="2652" y="20"/>
                  </a:lnTo>
                  <a:cubicBezTo>
                    <a:pt x="2607" y="18"/>
                    <a:pt x="2562" y="17"/>
                    <a:pt x="2518" y="17"/>
                  </a:cubicBezTo>
                  <a:cubicBezTo>
                    <a:pt x="2338" y="17"/>
                    <a:pt x="2162" y="32"/>
                    <a:pt x="1987" y="40"/>
                  </a:cubicBezTo>
                  <a:cubicBezTo>
                    <a:pt x="1768" y="49"/>
                    <a:pt x="1539" y="60"/>
                    <a:pt x="1321" y="60"/>
                  </a:cubicBezTo>
                  <a:cubicBezTo>
                    <a:pt x="884" y="89"/>
                    <a:pt x="438" y="129"/>
                    <a:pt x="1" y="159"/>
                  </a:cubicBezTo>
                  <a:lnTo>
                    <a:pt x="41" y="387"/>
                  </a:lnTo>
                  <a:cubicBezTo>
                    <a:pt x="467" y="328"/>
                    <a:pt x="894" y="258"/>
                    <a:pt x="1331" y="199"/>
                  </a:cubicBezTo>
                  <a:cubicBezTo>
                    <a:pt x="1550" y="188"/>
                    <a:pt x="1768" y="169"/>
                    <a:pt x="1987" y="149"/>
                  </a:cubicBezTo>
                  <a:cubicBezTo>
                    <a:pt x="2182" y="141"/>
                    <a:pt x="2370" y="117"/>
                    <a:pt x="2558" y="117"/>
                  </a:cubicBezTo>
                  <a:cubicBezTo>
                    <a:pt x="2589" y="117"/>
                    <a:pt x="2620" y="118"/>
                    <a:pt x="2652" y="119"/>
                  </a:cubicBezTo>
                  <a:lnTo>
                    <a:pt x="3644" y="119"/>
                  </a:lnTo>
                  <a:lnTo>
                    <a:pt x="3973" y="149"/>
                  </a:lnTo>
                  <a:cubicBezTo>
                    <a:pt x="4191" y="159"/>
                    <a:pt x="4409" y="179"/>
                    <a:pt x="4628" y="199"/>
                  </a:cubicBezTo>
                  <a:cubicBezTo>
                    <a:pt x="4628" y="199"/>
                    <a:pt x="4707" y="199"/>
                    <a:pt x="4787" y="208"/>
                  </a:cubicBezTo>
                  <a:cubicBezTo>
                    <a:pt x="4866" y="219"/>
                    <a:pt x="4955" y="228"/>
                    <a:pt x="4955" y="228"/>
                  </a:cubicBezTo>
                  <a:cubicBezTo>
                    <a:pt x="5005" y="239"/>
                    <a:pt x="5065" y="248"/>
                    <a:pt x="5114" y="248"/>
                  </a:cubicBezTo>
                  <a:lnTo>
                    <a:pt x="5273" y="258"/>
                  </a:lnTo>
                  <a:lnTo>
                    <a:pt x="5293" y="10"/>
                  </a:lnTo>
                  <a:lnTo>
                    <a:pt x="5293" y="10"/>
                  </a:lnTo>
                  <a:lnTo>
                    <a:pt x="5124" y="20"/>
                  </a:lnTo>
                  <a:lnTo>
                    <a:pt x="4965" y="20"/>
                  </a:lnTo>
                  <a:cubicBezTo>
                    <a:pt x="4965" y="20"/>
                    <a:pt x="4886" y="10"/>
                    <a:pt x="4796" y="10"/>
                  </a:cubicBezTo>
                  <a:lnTo>
                    <a:pt x="3973" y="10"/>
                  </a:lnTo>
                  <a:lnTo>
                    <a:pt x="364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2" name="Google Shape;13752;p32"/>
            <p:cNvSpPr/>
            <p:nvPr/>
          </p:nvSpPr>
          <p:spPr>
            <a:xfrm>
              <a:off x="1309375" y="835225"/>
              <a:ext cx="127125" cy="9450"/>
            </a:xfrm>
            <a:custGeom>
              <a:avLst/>
              <a:gdLst/>
              <a:ahLst/>
              <a:cxnLst/>
              <a:rect l="l" t="t" r="r" b="b"/>
              <a:pathLst>
                <a:path w="5085" h="378" extrusionOk="0">
                  <a:moveTo>
                    <a:pt x="3178" y="0"/>
                  </a:moveTo>
                  <a:lnTo>
                    <a:pt x="2542" y="11"/>
                  </a:lnTo>
                  <a:cubicBezTo>
                    <a:pt x="2334" y="11"/>
                    <a:pt x="2116" y="30"/>
                    <a:pt x="1907" y="40"/>
                  </a:cubicBezTo>
                  <a:cubicBezTo>
                    <a:pt x="1689" y="40"/>
                    <a:pt x="1480" y="50"/>
                    <a:pt x="1271" y="60"/>
                  </a:cubicBezTo>
                  <a:cubicBezTo>
                    <a:pt x="845" y="80"/>
                    <a:pt x="418" y="119"/>
                    <a:pt x="1" y="139"/>
                  </a:cubicBezTo>
                  <a:lnTo>
                    <a:pt x="31" y="378"/>
                  </a:lnTo>
                  <a:cubicBezTo>
                    <a:pt x="448" y="318"/>
                    <a:pt x="865" y="249"/>
                    <a:pt x="1282" y="199"/>
                  </a:cubicBezTo>
                  <a:cubicBezTo>
                    <a:pt x="1490" y="179"/>
                    <a:pt x="1699" y="159"/>
                    <a:pt x="1917" y="150"/>
                  </a:cubicBezTo>
                  <a:cubicBezTo>
                    <a:pt x="2088" y="133"/>
                    <a:pt x="2260" y="117"/>
                    <a:pt x="2431" y="117"/>
                  </a:cubicBezTo>
                  <a:cubicBezTo>
                    <a:pt x="2468" y="117"/>
                    <a:pt x="2505" y="118"/>
                    <a:pt x="2542" y="119"/>
                  </a:cubicBezTo>
                  <a:lnTo>
                    <a:pt x="3496" y="119"/>
                  </a:lnTo>
                  <a:lnTo>
                    <a:pt x="3813" y="139"/>
                  </a:lnTo>
                  <a:cubicBezTo>
                    <a:pt x="4022" y="159"/>
                    <a:pt x="4230" y="179"/>
                    <a:pt x="4439" y="189"/>
                  </a:cubicBezTo>
                  <a:lnTo>
                    <a:pt x="4598" y="209"/>
                  </a:lnTo>
                  <a:lnTo>
                    <a:pt x="4757" y="229"/>
                  </a:lnTo>
                  <a:cubicBezTo>
                    <a:pt x="4806" y="239"/>
                    <a:pt x="4866" y="239"/>
                    <a:pt x="4916" y="249"/>
                  </a:cubicBezTo>
                  <a:lnTo>
                    <a:pt x="5064" y="258"/>
                  </a:lnTo>
                  <a:lnTo>
                    <a:pt x="5084" y="11"/>
                  </a:lnTo>
                  <a:lnTo>
                    <a:pt x="4767" y="11"/>
                  </a:lnTo>
                  <a:cubicBezTo>
                    <a:pt x="4767" y="11"/>
                    <a:pt x="4687" y="11"/>
                    <a:pt x="4608" y="0"/>
                  </a:cubicBezTo>
                  <a:cubicBezTo>
                    <a:pt x="4528" y="0"/>
                    <a:pt x="4459" y="11"/>
                    <a:pt x="4459" y="11"/>
                  </a:cubicBezTo>
                  <a:cubicBezTo>
                    <a:pt x="4241" y="0"/>
                    <a:pt x="4032" y="0"/>
                    <a:pt x="382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32"/>
            <p:cNvSpPr/>
            <p:nvPr/>
          </p:nvSpPr>
          <p:spPr>
            <a:xfrm>
              <a:off x="1351075" y="655400"/>
              <a:ext cx="33300" cy="6575"/>
            </a:xfrm>
            <a:custGeom>
              <a:avLst/>
              <a:gdLst/>
              <a:ahLst/>
              <a:cxnLst/>
              <a:rect l="l" t="t" r="r" b="b"/>
              <a:pathLst>
                <a:path w="1332" h="263" extrusionOk="0">
                  <a:moveTo>
                    <a:pt x="1205" y="0"/>
                  </a:moveTo>
                  <a:cubicBezTo>
                    <a:pt x="1184" y="0"/>
                    <a:pt x="1163" y="1"/>
                    <a:pt x="1143" y="5"/>
                  </a:cubicBezTo>
                  <a:lnTo>
                    <a:pt x="984" y="15"/>
                  </a:lnTo>
                  <a:cubicBezTo>
                    <a:pt x="874" y="24"/>
                    <a:pt x="766" y="44"/>
                    <a:pt x="666" y="44"/>
                  </a:cubicBezTo>
                  <a:cubicBezTo>
                    <a:pt x="637" y="47"/>
                    <a:pt x="608" y="49"/>
                    <a:pt x="578" y="49"/>
                  </a:cubicBezTo>
                  <a:cubicBezTo>
                    <a:pt x="507" y="49"/>
                    <a:pt x="435" y="41"/>
                    <a:pt x="358" y="35"/>
                  </a:cubicBezTo>
                  <a:cubicBezTo>
                    <a:pt x="309" y="35"/>
                    <a:pt x="249" y="35"/>
                    <a:pt x="199" y="24"/>
                  </a:cubicBezTo>
                  <a:cubicBezTo>
                    <a:pt x="140" y="24"/>
                    <a:pt x="60" y="24"/>
                    <a:pt x="1" y="44"/>
                  </a:cubicBezTo>
                  <a:lnTo>
                    <a:pt x="120" y="263"/>
                  </a:lnTo>
                  <a:cubicBezTo>
                    <a:pt x="160" y="263"/>
                    <a:pt x="179" y="233"/>
                    <a:pt x="229" y="213"/>
                  </a:cubicBezTo>
                  <a:cubicBezTo>
                    <a:pt x="269" y="203"/>
                    <a:pt x="318" y="194"/>
                    <a:pt x="368" y="183"/>
                  </a:cubicBezTo>
                  <a:cubicBezTo>
                    <a:pt x="468" y="163"/>
                    <a:pt x="567" y="163"/>
                    <a:pt x="676" y="154"/>
                  </a:cubicBezTo>
                  <a:cubicBezTo>
                    <a:pt x="785" y="154"/>
                    <a:pt x="885" y="154"/>
                    <a:pt x="974" y="163"/>
                  </a:cubicBezTo>
                  <a:lnTo>
                    <a:pt x="1123" y="194"/>
                  </a:lnTo>
                  <a:cubicBezTo>
                    <a:pt x="1163" y="213"/>
                    <a:pt x="1192" y="233"/>
                    <a:pt x="1232" y="253"/>
                  </a:cubicBezTo>
                  <a:lnTo>
                    <a:pt x="1331" y="5"/>
                  </a:lnTo>
                  <a:cubicBezTo>
                    <a:pt x="1291" y="5"/>
                    <a:pt x="1247" y="0"/>
                    <a:pt x="120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32"/>
            <p:cNvSpPr/>
            <p:nvPr/>
          </p:nvSpPr>
          <p:spPr>
            <a:xfrm>
              <a:off x="1350850" y="750575"/>
              <a:ext cx="41450" cy="49425"/>
            </a:xfrm>
            <a:custGeom>
              <a:avLst/>
              <a:gdLst/>
              <a:ahLst/>
              <a:cxnLst/>
              <a:rect l="l" t="t" r="r" b="b"/>
              <a:pathLst>
                <a:path w="1658" h="1977" extrusionOk="0">
                  <a:moveTo>
                    <a:pt x="824" y="229"/>
                  </a:moveTo>
                  <a:lnTo>
                    <a:pt x="844" y="239"/>
                  </a:lnTo>
                  <a:cubicBezTo>
                    <a:pt x="864" y="269"/>
                    <a:pt x="874" y="288"/>
                    <a:pt x="894" y="319"/>
                  </a:cubicBezTo>
                  <a:lnTo>
                    <a:pt x="923" y="378"/>
                  </a:lnTo>
                  <a:cubicBezTo>
                    <a:pt x="933" y="398"/>
                    <a:pt x="943" y="427"/>
                    <a:pt x="963" y="447"/>
                  </a:cubicBezTo>
                  <a:cubicBezTo>
                    <a:pt x="1003" y="547"/>
                    <a:pt x="1042" y="656"/>
                    <a:pt x="1082" y="765"/>
                  </a:cubicBezTo>
                  <a:cubicBezTo>
                    <a:pt x="1161" y="974"/>
                    <a:pt x="1261" y="1162"/>
                    <a:pt x="1350" y="1371"/>
                  </a:cubicBezTo>
                  <a:lnTo>
                    <a:pt x="1459" y="1619"/>
                  </a:lnTo>
                  <a:cubicBezTo>
                    <a:pt x="1459" y="1629"/>
                    <a:pt x="1479" y="1649"/>
                    <a:pt x="1470" y="1649"/>
                  </a:cubicBezTo>
                  <a:lnTo>
                    <a:pt x="1320" y="1649"/>
                  </a:lnTo>
                  <a:cubicBezTo>
                    <a:pt x="1112" y="1649"/>
                    <a:pt x="903" y="1649"/>
                    <a:pt x="695" y="1659"/>
                  </a:cubicBezTo>
                  <a:cubicBezTo>
                    <a:pt x="563" y="1665"/>
                    <a:pt x="432" y="1683"/>
                    <a:pt x="300" y="1706"/>
                  </a:cubicBezTo>
                  <a:lnTo>
                    <a:pt x="300" y="1706"/>
                  </a:lnTo>
                  <a:cubicBezTo>
                    <a:pt x="340" y="1578"/>
                    <a:pt x="381" y="1449"/>
                    <a:pt x="417" y="1321"/>
                  </a:cubicBezTo>
                  <a:lnTo>
                    <a:pt x="516" y="1014"/>
                  </a:lnTo>
                  <a:lnTo>
                    <a:pt x="636" y="705"/>
                  </a:lnTo>
                  <a:lnTo>
                    <a:pt x="755" y="398"/>
                  </a:lnTo>
                  <a:lnTo>
                    <a:pt x="804" y="288"/>
                  </a:lnTo>
                  <a:lnTo>
                    <a:pt x="814" y="249"/>
                  </a:lnTo>
                  <a:lnTo>
                    <a:pt x="824" y="229"/>
                  </a:lnTo>
                  <a:close/>
                  <a:moveTo>
                    <a:pt x="804" y="1"/>
                  </a:moveTo>
                  <a:cubicBezTo>
                    <a:pt x="794" y="21"/>
                    <a:pt x="794" y="41"/>
                    <a:pt x="784" y="50"/>
                  </a:cubicBezTo>
                  <a:lnTo>
                    <a:pt x="735" y="160"/>
                  </a:lnTo>
                  <a:lnTo>
                    <a:pt x="645" y="348"/>
                  </a:lnTo>
                  <a:lnTo>
                    <a:pt x="497" y="646"/>
                  </a:lnTo>
                  <a:lnTo>
                    <a:pt x="367" y="944"/>
                  </a:lnTo>
                  <a:lnTo>
                    <a:pt x="238" y="1261"/>
                  </a:lnTo>
                  <a:cubicBezTo>
                    <a:pt x="159" y="1460"/>
                    <a:pt x="80" y="1669"/>
                    <a:pt x="0" y="1867"/>
                  </a:cubicBezTo>
                  <a:lnTo>
                    <a:pt x="110" y="1906"/>
                  </a:lnTo>
                  <a:lnTo>
                    <a:pt x="129" y="1976"/>
                  </a:lnTo>
                  <a:cubicBezTo>
                    <a:pt x="318" y="1927"/>
                    <a:pt x="516" y="1867"/>
                    <a:pt x="715" y="1848"/>
                  </a:cubicBezTo>
                  <a:cubicBezTo>
                    <a:pt x="914" y="1817"/>
                    <a:pt x="1122" y="1808"/>
                    <a:pt x="1320" y="1788"/>
                  </a:cubicBezTo>
                  <a:lnTo>
                    <a:pt x="1529" y="1778"/>
                  </a:lnTo>
                  <a:lnTo>
                    <a:pt x="1648" y="1768"/>
                  </a:lnTo>
                  <a:lnTo>
                    <a:pt x="1658" y="1768"/>
                  </a:lnTo>
                  <a:lnTo>
                    <a:pt x="1658" y="1758"/>
                  </a:lnTo>
                  <a:lnTo>
                    <a:pt x="1638" y="1728"/>
                  </a:lnTo>
                  <a:lnTo>
                    <a:pt x="1618" y="1669"/>
                  </a:lnTo>
                  <a:lnTo>
                    <a:pt x="1450" y="1321"/>
                  </a:lnTo>
                  <a:cubicBezTo>
                    <a:pt x="1360" y="1122"/>
                    <a:pt x="1251" y="924"/>
                    <a:pt x="1172" y="725"/>
                  </a:cubicBezTo>
                  <a:cubicBezTo>
                    <a:pt x="1132" y="616"/>
                    <a:pt x="1102" y="517"/>
                    <a:pt x="1053" y="408"/>
                  </a:cubicBezTo>
                  <a:cubicBezTo>
                    <a:pt x="1042" y="388"/>
                    <a:pt x="1033" y="358"/>
                    <a:pt x="1022" y="328"/>
                  </a:cubicBezTo>
                  <a:lnTo>
                    <a:pt x="973" y="239"/>
                  </a:lnTo>
                  <a:cubicBezTo>
                    <a:pt x="933" y="180"/>
                    <a:pt x="894" y="110"/>
                    <a:pt x="844" y="50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32"/>
            <p:cNvSpPr/>
            <p:nvPr/>
          </p:nvSpPr>
          <p:spPr>
            <a:xfrm>
              <a:off x="1443175" y="668175"/>
              <a:ext cx="79475" cy="89975"/>
            </a:xfrm>
            <a:custGeom>
              <a:avLst/>
              <a:gdLst/>
              <a:ahLst/>
              <a:cxnLst/>
              <a:rect l="l" t="t" r="r" b="b"/>
              <a:pathLst>
                <a:path w="3179" h="3599" extrusionOk="0">
                  <a:moveTo>
                    <a:pt x="2929" y="0"/>
                  </a:moveTo>
                  <a:cubicBezTo>
                    <a:pt x="2731" y="387"/>
                    <a:pt x="2512" y="765"/>
                    <a:pt x="2314" y="1172"/>
                  </a:cubicBezTo>
                  <a:cubicBezTo>
                    <a:pt x="2225" y="1371"/>
                    <a:pt x="2126" y="1569"/>
                    <a:pt x="2026" y="1768"/>
                  </a:cubicBezTo>
                  <a:lnTo>
                    <a:pt x="1768" y="2383"/>
                  </a:lnTo>
                  <a:cubicBezTo>
                    <a:pt x="1728" y="2483"/>
                    <a:pt x="1678" y="2582"/>
                    <a:pt x="1639" y="2691"/>
                  </a:cubicBezTo>
                  <a:lnTo>
                    <a:pt x="1539" y="2999"/>
                  </a:lnTo>
                  <a:lnTo>
                    <a:pt x="1440" y="3317"/>
                  </a:lnTo>
                  <a:lnTo>
                    <a:pt x="1391" y="3445"/>
                  </a:lnTo>
                  <a:lnTo>
                    <a:pt x="1391" y="3456"/>
                  </a:lnTo>
                  <a:cubicBezTo>
                    <a:pt x="1387" y="3459"/>
                    <a:pt x="1384" y="3460"/>
                    <a:pt x="1381" y="3460"/>
                  </a:cubicBezTo>
                  <a:cubicBezTo>
                    <a:pt x="1375" y="3460"/>
                    <a:pt x="1371" y="3456"/>
                    <a:pt x="1371" y="3456"/>
                  </a:cubicBezTo>
                  <a:lnTo>
                    <a:pt x="1321" y="3456"/>
                  </a:lnTo>
                  <a:cubicBezTo>
                    <a:pt x="1102" y="3416"/>
                    <a:pt x="894" y="3386"/>
                    <a:pt x="676" y="3356"/>
                  </a:cubicBezTo>
                  <a:lnTo>
                    <a:pt x="21" y="3297"/>
                  </a:lnTo>
                  <a:lnTo>
                    <a:pt x="1" y="3525"/>
                  </a:lnTo>
                  <a:cubicBezTo>
                    <a:pt x="219" y="3535"/>
                    <a:pt x="438" y="3535"/>
                    <a:pt x="656" y="3545"/>
                  </a:cubicBezTo>
                  <a:cubicBezTo>
                    <a:pt x="874" y="3555"/>
                    <a:pt x="1083" y="3575"/>
                    <a:pt x="1301" y="3584"/>
                  </a:cubicBezTo>
                  <a:lnTo>
                    <a:pt x="1420" y="3595"/>
                  </a:lnTo>
                  <a:cubicBezTo>
                    <a:pt x="1433" y="3595"/>
                    <a:pt x="1451" y="3599"/>
                    <a:pt x="1464" y="3599"/>
                  </a:cubicBezTo>
                  <a:cubicBezTo>
                    <a:pt x="1471" y="3599"/>
                    <a:pt x="1477" y="3598"/>
                    <a:pt x="1480" y="3595"/>
                  </a:cubicBezTo>
                  <a:lnTo>
                    <a:pt x="1500" y="3535"/>
                  </a:lnTo>
                  <a:lnTo>
                    <a:pt x="1550" y="3346"/>
                  </a:lnTo>
                  <a:lnTo>
                    <a:pt x="1649" y="3039"/>
                  </a:lnTo>
                  <a:lnTo>
                    <a:pt x="1738" y="2721"/>
                  </a:lnTo>
                  <a:cubicBezTo>
                    <a:pt x="1778" y="2611"/>
                    <a:pt x="1828" y="2512"/>
                    <a:pt x="1867" y="2413"/>
                  </a:cubicBezTo>
                  <a:lnTo>
                    <a:pt x="2135" y="1807"/>
                  </a:lnTo>
                  <a:cubicBezTo>
                    <a:pt x="2234" y="1618"/>
                    <a:pt x="2344" y="1420"/>
                    <a:pt x="2453" y="1232"/>
                  </a:cubicBezTo>
                  <a:cubicBezTo>
                    <a:pt x="2662" y="854"/>
                    <a:pt x="2920" y="486"/>
                    <a:pt x="3178" y="129"/>
                  </a:cubicBezTo>
                  <a:lnTo>
                    <a:pt x="29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32"/>
            <p:cNvSpPr/>
            <p:nvPr/>
          </p:nvSpPr>
          <p:spPr>
            <a:xfrm>
              <a:off x="1544950" y="675350"/>
              <a:ext cx="42225" cy="109525"/>
            </a:xfrm>
            <a:custGeom>
              <a:avLst/>
              <a:gdLst/>
              <a:ahLst/>
              <a:cxnLst/>
              <a:rect l="l" t="t" r="r" b="b"/>
              <a:pathLst>
                <a:path w="1689" h="4381" extrusionOk="0">
                  <a:moveTo>
                    <a:pt x="279" y="1"/>
                  </a:moveTo>
                  <a:lnTo>
                    <a:pt x="1" y="21"/>
                  </a:lnTo>
                  <a:cubicBezTo>
                    <a:pt x="100" y="448"/>
                    <a:pt x="189" y="885"/>
                    <a:pt x="239" y="1322"/>
                  </a:cubicBezTo>
                  <a:cubicBezTo>
                    <a:pt x="268" y="1540"/>
                    <a:pt x="299" y="1759"/>
                    <a:pt x="308" y="1977"/>
                  </a:cubicBezTo>
                  <a:lnTo>
                    <a:pt x="328" y="2642"/>
                  </a:lnTo>
                  <a:cubicBezTo>
                    <a:pt x="328" y="2752"/>
                    <a:pt x="338" y="2860"/>
                    <a:pt x="318" y="2970"/>
                  </a:cubicBezTo>
                  <a:lnTo>
                    <a:pt x="288" y="3288"/>
                  </a:lnTo>
                  <a:lnTo>
                    <a:pt x="259" y="3615"/>
                  </a:lnTo>
                  <a:lnTo>
                    <a:pt x="229" y="3804"/>
                  </a:lnTo>
                  <a:lnTo>
                    <a:pt x="229" y="3873"/>
                  </a:lnTo>
                  <a:cubicBezTo>
                    <a:pt x="229" y="3884"/>
                    <a:pt x="259" y="3884"/>
                    <a:pt x="279" y="3893"/>
                  </a:cubicBezTo>
                  <a:lnTo>
                    <a:pt x="387" y="3923"/>
                  </a:lnTo>
                  <a:cubicBezTo>
                    <a:pt x="805" y="4082"/>
                    <a:pt x="1212" y="4231"/>
                    <a:pt x="1619" y="4380"/>
                  </a:cubicBezTo>
                  <a:lnTo>
                    <a:pt x="1689" y="4151"/>
                  </a:lnTo>
                  <a:cubicBezTo>
                    <a:pt x="1272" y="4032"/>
                    <a:pt x="855" y="3913"/>
                    <a:pt x="427" y="3794"/>
                  </a:cubicBezTo>
                  <a:lnTo>
                    <a:pt x="387" y="3784"/>
                  </a:lnTo>
                  <a:lnTo>
                    <a:pt x="368" y="3784"/>
                  </a:lnTo>
                  <a:lnTo>
                    <a:pt x="368" y="3764"/>
                  </a:lnTo>
                  <a:lnTo>
                    <a:pt x="378" y="3625"/>
                  </a:lnTo>
                  <a:lnTo>
                    <a:pt x="398" y="3297"/>
                  </a:lnTo>
                  <a:lnTo>
                    <a:pt x="427" y="2970"/>
                  </a:lnTo>
                  <a:cubicBezTo>
                    <a:pt x="438" y="2860"/>
                    <a:pt x="427" y="2752"/>
                    <a:pt x="427" y="2642"/>
                  </a:cubicBezTo>
                  <a:lnTo>
                    <a:pt x="427" y="1977"/>
                  </a:lnTo>
                  <a:cubicBezTo>
                    <a:pt x="418" y="1759"/>
                    <a:pt x="407" y="1540"/>
                    <a:pt x="387" y="1322"/>
                  </a:cubicBezTo>
                  <a:cubicBezTo>
                    <a:pt x="368" y="875"/>
                    <a:pt x="318" y="438"/>
                    <a:pt x="2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7" name="Google Shape;13757;p32"/>
            <p:cNvSpPr/>
            <p:nvPr/>
          </p:nvSpPr>
          <p:spPr>
            <a:xfrm>
              <a:off x="1437950" y="812650"/>
              <a:ext cx="130100" cy="31800"/>
            </a:xfrm>
            <a:custGeom>
              <a:avLst/>
              <a:gdLst/>
              <a:ahLst/>
              <a:cxnLst/>
              <a:rect l="l" t="t" r="r" b="b"/>
              <a:pathLst>
                <a:path w="5204" h="1272" extrusionOk="0">
                  <a:moveTo>
                    <a:pt x="21" y="0"/>
                  </a:moveTo>
                  <a:lnTo>
                    <a:pt x="1" y="238"/>
                  </a:lnTo>
                  <a:cubicBezTo>
                    <a:pt x="219" y="248"/>
                    <a:pt x="438" y="258"/>
                    <a:pt x="647" y="268"/>
                  </a:cubicBezTo>
                  <a:cubicBezTo>
                    <a:pt x="865" y="288"/>
                    <a:pt x="1083" y="318"/>
                    <a:pt x="1302" y="338"/>
                  </a:cubicBezTo>
                  <a:cubicBezTo>
                    <a:pt x="1739" y="377"/>
                    <a:pt x="2176" y="466"/>
                    <a:pt x="2602" y="546"/>
                  </a:cubicBezTo>
                  <a:lnTo>
                    <a:pt x="2930" y="616"/>
                  </a:lnTo>
                  <a:lnTo>
                    <a:pt x="3248" y="695"/>
                  </a:lnTo>
                  <a:cubicBezTo>
                    <a:pt x="3466" y="755"/>
                    <a:pt x="3675" y="804"/>
                    <a:pt x="3883" y="864"/>
                  </a:cubicBezTo>
                  <a:cubicBezTo>
                    <a:pt x="4102" y="923"/>
                    <a:pt x="4301" y="1003"/>
                    <a:pt x="4509" y="1072"/>
                  </a:cubicBezTo>
                  <a:lnTo>
                    <a:pt x="4817" y="1172"/>
                  </a:lnTo>
                  <a:cubicBezTo>
                    <a:pt x="4866" y="1192"/>
                    <a:pt x="4926" y="1211"/>
                    <a:pt x="4985" y="1221"/>
                  </a:cubicBezTo>
                  <a:lnTo>
                    <a:pt x="5124" y="1271"/>
                  </a:lnTo>
                  <a:lnTo>
                    <a:pt x="5204" y="1022"/>
                  </a:lnTo>
                  <a:lnTo>
                    <a:pt x="5035" y="993"/>
                  </a:lnTo>
                  <a:cubicBezTo>
                    <a:pt x="4985" y="983"/>
                    <a:pt x="4936" y="983"/>
                    <a:pt x="4876" y="963"/>
                  </a:cubicBezTo>
                  <a:lnTo>
                    <a:pt x="4559" y="883"/>
                  </a:lnTo>
                  <a:cubicBezTo>
                    <a:pt x="4350" y="834"/>
                    <a:pt x="4142" y="764"/>
                    <a:pt x="3923" y="735"/>
                  </a:cubicBezTo>
                  <a:cubicBezTo>
                    <a:pt x="3705" y="685"/>
                    <a:pt x="3486" y="636"/>
                    <a:pt x="3277" y="586"/>
                  </a:cubicBezTo>
                  <a:lnTo>
                    <a:pt x="2950" y="506"/>
                  </a:lnTo>
                  <a:lnTo>
                    <a:pt x="2622" y="447"/>
                  </a:lnTo>
                  <a:cubicBezTo>
                    <a:pt x="2196" y="367"/>
                    <a:pt x="1759" y="268"/>
                    <a:pt x="1322" y="199"/>
                  </a:cubicBezTo>
                  <a:cubicBezTo>
                    <a:pt x="1103" y="159"/>
                    <a:pt x="885" y="119"/>
                    <a:pt x="676" y="80"/>
                  </a:cubicBezTo>
                  <a:cubicBezTo>
                    <a:pt x="458" y="60"/>
                    <a:pt x="239" y="29"/>
                    <a:pt x="2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8" name="Google Shape;13758;p32"/>
            <p:cNvSpPr/>
            <p:nvPr/>
          </p:nvSpPr>
          <p:spPr>
            <a:xfrm>
              <a:off x="1435975" y="835475"/>
              <a:ext cx="125125" cy="30800"/>
            </a:xfrm>
            <a:custGeom>
              <a:avLst/>
              <a:gdLst/>
              <a:ahLst/>
              <a:cxnLst/>
              <a:rect l="l" t="t" r="r" b="b"/>
              <a:pathLst>
                <a:path w="5005" h="1232" extrusionOk="0">
                  <a:moveTo>
                    <a:pt x="20" y="1"/>
                  </a:moveTo>
                  <a:lnTo>
                    <a:pt x="0" y="239"/>
                  </a:lnTo>
                  <a:lnTo>
                    <a:pt x="626" y="268"/>
                  </a:lnTo>
                  <a:cubicBezTo>
                    <a:pt x="834" y="298"/>
                    <a:pt x="1043" y="318"/>
                    <a:pt x="1251" y="338"/>
                  </a:cubicBezTo>
                  <a:cubicBezTo>
                    <a:pt x="1668" y="378"/>
                    <a:pt x="2085" y="457"/>
                    <a:pt x="2503" y="537"/>
                  </a:cubicBezTo>
                  <a:lnTo>
                    <a:pt x="2811" y="596"/>
                  </a:lnTo>
                  <a:lnTo>
                    <a:pt x="3118" y="676"/>
                  </a:lnTo>
                  <a:cubicBezTo>
                    <a:pt x="3327" y="735"/>
                    <a:pt x="3526" y="785"/>
                    <a:pt x="3734" y="844"/>
                  </a:cubicBezTo>
                  <a:cubicBezTo>
                    <a:pt x="3932" y="894"/>
                    <a:pt x="4131" y="974"/>
                    <a:pt x="4329" y="1043"/>
                  </a:cubicBezTo>
                  <a:lnTo>
                    <a:pt x="4627" y="1142"/>
                  </a:lnTo>
                  <a:cubicBezTo>
                    <a:pt x="4677" y="1162"/>
                    <a:pt x="4727" y="1172"/>
                    <a:pt x="4786" y="1192"/>
                  </a:cubicBezTo>
                  <a:lnTo>
                    <a:pt x="4925" y="1232"/>
                  </a:lnTo>
                  <a:lnTo>
                    <a:pt x="5005" y="993"/>
                  </a:lnTo>
                  <a:lnTo>
                    <a:pt x="4836" y="963"/>
                  </a:lnTo>
                  <a:lnTo>
                    <a:pt x="4687" y="934"/>
                  </a:lnTo>
                  <a:lnTo>
                    <a:pt x="4380" y="864"/>
                  </a:lnTo>
                  <a:cubicBezTo>
                    <a:pt x="4181" y="815"/>
                    <a:pt x="3972" y="745"/>
                    <a:pt x="3764" y="705"/>
                  </a:cubicBezTo>
                  <a:cubicBezTo>
                    <a:pt x="3565" y="665"/>
                    <a:pt x="3356" y="616"/>
                    <a:pt x="3148" y="566"/>
                  </a:cubicBezTo>
                  <a:lnTo>
                    <a:pt x="2840" y="497"/>
                  </a:lnTo>
                  <a:lnTo>
                    <a:pt x="2522" y="437"/>
                  </a:lnTo>
                  <a:cubicBezTo>
                    <a:pt x="2105" y="358"/>
                    <a:pt x="1688" y="259"/>
                    <a:pt x="1271" y="199"/>
                  </a:cubicBezTo>
                  <a:cubicBezTo>
                    <a:pt x="1063" y="159"/>
                    <a:pt x="854" y="120"/>
                    <a:pt x="646" y="90"/>
                  </a:cubicBezTo>
                  <a:lnTo>
                    <a:pt x="2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9" name="Google Shape;13759;p32"/>
            <p:cNvSpPr/>
            <p:nvPr/>
          </p:nvSpPr>
          <p:spPr>
            <a:xfrm>
              <a:off x="1517875" y="666925"/>
              <a:ext cx="32575" cy="11700"/>
            </a:xfrm>
            <a:custGeom>
              <a:avLst/>
              <a:gdLst/>
              <a:ahLst/>
              <a:cxnLst/>
              <a:rect l="l" t="t" r="r" b="b"/>
              <a:pathLst>
                <a:path w="1303" h="468" extrusionOk="0">
                  <a:moveTo>
                    <a:pt x="1" y="0"/>
                  </a:moveTo>
                  <a:lnTo>
                    <a:pt x="61" y="249"/>
                  </a:lnTo>
                  <a:cubicBezTo>
                    <a:pt x="100" y="249"/>
                    <a:pt x="130" y="229"/>
                    <a:pt x="170" y="229"/>
                  </a:cubicBezTo>
                  <a:cubicBezTo>
                    <a:pt x="219" y="219"/>
                    <a:pt x="269" y="219"/>
                    <a:pt x="319" y="219"/>
                  </a:cubicBezTo>
                  <a:cubicBezTo>
                    <a:pt x="418" y="229"/>
                    <a:pt x="517" y="249"/>
                    <a:pt x="627" y="258"/>
                  </a:cubicBezTo>
                  <a:cubicBezTo>
                    <a:pt x="736" y="278"/>
                    <a:pt x="825" y="298"/>
                    <a:pt x="925" y="328"/>
                  </a:cubicBezTo>
                  <a:cubicBezTo>
                    <a:pt x="974" y="348"/>
                    <a:pt x="1014" y="368"/>
                    <a:pt x="1053" y="388"/>
                  </a:cubicBezTo>
                  <a:cubicBezTo>
                    <a:pt x="1093" y="417"/>
                    <a:pt x="1123" y="448"/>
                    <a:pt x="1143" y="467"/>
                  </a:cubicBezTo>
                  <a:lnTo>
                    <a:pt x="1302" y="258"/>
                  </a:lnTo>
                  <a:cubicBezTo>
                    <a:pt x="1243" y="239"/>
                    <a:pt x="1183" y="219"/>
                    <a:pt x="1123" y="209"/>
                  </a:cubicBezTo>
                  <a:lnTo>
                    <a:pt x="954" y="189"/>
                  </a:lnTo>
                  <a:cubicBezTo>
                    <a:pt x="845" y="179"/>
                    <a:pt x="746" y="170"/>
                    <a:pt x="647" y="159"/>
                  </a:cubicBezTo>
                  <a:cubicBezTo>
                    <a:pt x="547" y="139"/>
                    <a:pt x="448" y="110"/>
                    <a:pt x="349" y="80"/>
                  </a:cubicBezTo>
                  <a:cubicBezTo>
                    <a:pt x="289" y="60"/>
                    <a:pt x="239" y="50"/>
                    <a:pt x="190" y="31"/>
                  </a:cubicBezTo>
                  <a:cubicBezTo>
                    <a:pt x="130" y="20"/>
                    <a:pt x="61" y="0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0" name="Google Shape;13760;p32"/>
            <p:cNvSpPr/>
            <p:nvPr/>
          </p:nvSpPr>
          <p:spPr>
            <a:xfrm>
              <a:off x="1486125" y="763225"/>
              <a:ext cx="40975" cy="47700"/>
            </a:xfrm>
            <a:custGeom>
              <a:avLst/>
              <a:gdLst/>
              <a:ahLst/>
              <a:cxnLst/>
              <a:rect l="l" t="t" r="r" b="b"/>
              <a:pathLst>
                <a:path w="1639" h="1908" extrusionOk="0">
                  <a:moveTo>
                    <a:pt x="1172" y="219"/>
                  </a:moveTo>
                  <a:lnTo>
                    <a:pt x="1182" y="239"/>
                  </a:lnTo>
                  <a:lnTo>
                    <a:pt x="1211" y="329"/>
                  </a:lnTo>
                  <a:lnTo>
                    <a:pt x="1231" y="388"/>
                  </a:lnTo>
                  <a:cubicBezTo>
                    <a:pt x="1242" y="408"/>
                    <a:pt x="1242" y="438"/>
                    <a:pt x="1251" y="468"/>
                  </a:cubicBezTo>
                  <a:cubicBezTo>
                    <a:pt x="1271" y="577"/>
                    <a:pt x="1281" y="686"/>
                    <a:pt x="1301" y="795"/>
                  </a:cubicBezTo>
                  <a:cubicBezTo>
                    <a:pt x="1331" y="1014"/>
                    <a:pt x="1390" y="1222"/>
                    <a:pt x="1430" y="1450"/>
                  </a:cubicBezTo>
                  <a:lnTo>
                    <a:pt x="1480" y="1719"/>
                  </a:lnTo>
                  <a:cubicBezTo>
                    <a:pt x="1480" y="1728"/>
                    <a:pt x="1489" y="1748"/>
                    <a:pt x="1480" y="1748"/>
                  </a:cubicBezTo>
                  <a:lnTo>
                    <a:pt x="1440" y="1739"/>
                  </a:lnTo>
                  <a:lnTo>
                    <a:pt x="1331" y="1709"/>
                  </a:lnTo>
                  <a:cubicBezTo>
                    <a:pt x="1001" y="1636"/>
                    <a:pt x="670" y="1577"/>
                    <a:pt x="329" y="1546"/>
                  </a:cubicBezTo>
                  <a:lnTo>
                    <a:pt x="329" y="1546"/>
                  </a:lnTo>
                  <a:cubicBezTo>
                    <a:pt x="392" y="1432"/>
                    <a:pt x="456" y="1317"/>
                    <a:pt x="516" y="1203"/>
                  </a:cubicBezTo>
                  <a:lnTo>
                    <a:pt x="686" y="914"/>
                  </a:lnTo>
                  <a:lnTo>
                    <a:pt x="874" y="647"/>
                  </a:lnTo>
                  <a:lnTo>
                    <a:pt x="1063" y="378"/>
                  </a:lnTo>
                  <a:lnTo>
                    <a:pt x="1132" y="279"/>
                  </a:lnTo>
                  <a:lnTo>
                    <a:pt x="1152" y="239"/>
                  </a:lnTo>
                  <a:lnTo>
                    <a:pt x="1172" y="219"/>
                  </a:lnTo>
                  <a:close/>
                  <a:moveTo>
                    <a:pt x="1202" y="1"/>
                  </a:moveTo>
                  <a:lnTo>
                    <a:pt x="1162" y="41"/>
                  </a:lnTo>
                  <a:lnTo>
                    <a:pt x="1092" y="130"/>
                  </a:lnTo>
                  <a:lnTo>
                    <a:pt x="964" y="299"/>
                  </a:lnTo>
                  <a:lnTo>
                    <a:pt x="755" y="557"/>
                  </a:lnTo>
                  <a:lnTo>
                    <a:pt x="556" y="825"/>
                  </a:lnTo>
                  <a:lnTo>
                    <a:pt x="368" y="1093"/>
                  </a:lnTo>
                  <a:cubicBezTo>
                    <a:pt x="238" y="1272"/>
                    <a:pt x="119" y="1450"/>
                    <a:pt x="0" y="1629"/>
                  </a:cubicBezTo>
                  <a:lnTo>
                    <a:pt x="96" y="1693"/>
                  </a:lnTo>
                  <a:lnTo>
                    <a:pt x="99" y="1768"/>
                  </a:lnTo>
                  <a:cubicBezTo>
                    <a:pt x="134" y="1766"/>
                    <a:pt x="168" y="1765"/>
                    <a:pt x="203" y="1764"/>
                  </a:cubicBezTo>
                  <a:lnTo>
                    <a:pt x="203" y="1764"/>
                  </a:lnTo>
                  <a:lnTo>
                    <a:pt x="209" y="1768"/>
                  </a:lnTo>
                  <a:cubicBezTo>
                    <a:pt x="210" y="1767"/>
                    <a:pt x="210" y="1765"/>
                    <a:pt x="211" y="1764"/>
                  </a:cubicBezTo>
                  <a:lnTo>
                    <a:pt x="211" y="1764"/>
                  </a:lnTo>
                  <a:cubicBezTo>
                    <a:pt x="253" y="1763"/>
                    <a:pt x="296" y="1762"/>
                    <a:pt x="339" y="1762"/>
                  </a:cubicBezTo>
                  <a:cubicBezTo>
                    <a:pt x="656" y="1762"/>
                    <a:pt x="987" y="1793"/>
                    <a:pt x="1311" y="1848"/>
                  </a:cubicBezTo>
                  <a:lnTo>
                    <a:pt x="1509" y="1887"/>
                  </a:lnTo>
                  <a:lnTo>
                    <a:pt x="1619" y="1907"/>
                  </a:lnTo>
                  <a:lnTo>
                    <a:pt x="1628" y="1907"/>
                  </a:lnTo>
                  <a:cubicBezTo>
                    <a:pt x="1639" y="1907"/>
                    <a:pt x="1628" y="1898"/>
                    <a:pt x="1628" y="1898"/>
                  </a:cubicBezTo>
                  <a:lnTo>
                    <a:pt x="1628" y="1867"/>
                  </a:lnTo>
                  <a:lnTo>
                    <a:pt x="1609" y="1808"/>
                  </a:lnTo>
                  <a:lnTo>
                    <a:pt x="1529" y="1421"/>
                  </a:lnTo>
                  <a:cubicBezTo>
                    <a:pt x="1489" y="1212"/>
                    <a:pt x="1430" y="984"/>
                    <a:pt x="1400" y="775"/>
                  </a:cubicBezTo>
                  <a:cubicBezTo>
                    <a:pt x="1381" y="666"/>
                    <a:pt x="1370" y="557"/>
                    <a:pt x="1350" y="448"/>
                  </a:cubicBezTo>
                  <a:cubicBezTo>
                    <a:pt x="1350" y="418"/>
                    <a:pt x="1341" y="388"/>
                    <a:pt x="1341" y="358"/>
                  </a:cubicBezTo>
                  <a:lnTo>
                    <a:pt x="1311" y="269"/>
                  </a:lnTo>
                  <a:cubicBezTo>
                    <a:pt x="1291" y="190"/>
                    <a:pt x="1261" y="120"/>
                    <a:pt x="1222" y="51"/>
                  </a:cubicBezTo>
                  <a:lnTo>
                    <a:pt x="120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1" name="Google Shape;13761;p32"/>
            <p:cNvSpPr/>
            <p:nvPr/>
          </p:nvSpPr>
          <p:spPr>
            <a:xfrm>
              <a:off x="1585400" y="715325"/>
              <a:ext cx="96100" cy="79525"/>
            </a:xfrm>
            <a:custGeom>
              <a:avLst/>
              <a:gdLst/>
              <a:ahLst/>
              <a:cxnLst/>
              <a:rect l="l" t="t" r="r" b="b"/>
              <a:pathLst>
                <a:path w="3844" h="3181" extrusionOk="0">
                  <a:moveTo>
                    <a:pt x="3635" y="1"/>
                  </a:moveTo>
                  <a:cubicBezTo>
                    <a:pt x="3347" y="338"/>
                    <a:pt x="3049" y="656"/>
                    <a:pt x="2771" y="1003"/>
                  </a:cubicBezTo>
                  <a:lnTo>
                    <a:pt x="2354" y="1520"/>
                  </a:lnTo>
                  <a:lnTo>
                    <a:pt x="1967" y="2056"/>
                  </a:lnTo>
                  <a:cubicBezTo>
                    <a:pt x="1907" y="2146"/>
                    <a:pt x="1838" y="2235"/>
                    <a:pt x="1778" y="2324"/>
                  </a:cubicBezTo>
                  <a:lnTo>
                    <a:pt x="1609" y="2612"/>
                  </a:lnTo>
                  <a:lnTo>
                    <a:pt x="1441" y="2890"/>
                  </a:lnTo>
                  <a:lnTo>
                    <a:pt x="1371" y="3009"/>
                  </a:lnTo>
                  <a:lnTo>
                    <a:pt x="1361" y="3019"/>
                  </a:lnTo>
                  <a:lnTo>
                    <a:pt x="1342" y="3019"/>
                  </a:lnTo>
                  <a:lnTo>
                    <a:pt x="1302" y="2999"/>
                  </a:lnTo>
                  <a:cubicBezTo>
                    <a:pt x="885" y="2850"/>
                    <a:pt x="477" y="2702"/>
                    <a:pt x="71" y="2552"/>
                  </a:cubicBezTo>
                  <a:lnTo>
                    <a:pt x="1" y="2781"/>
                  </a:lnTo>
                  <a:cubicBezTo>
                    <a:pt x="408" y="2890"/>
                    <a:pt x="835" y="3009"/>
                    <a:pt x="1252" y="3128"/>
                  </a:cubicBezTo>
                  <a:lnTo>
                    <a:pt x="1361" y="3168"/>
                  </a:lnTo>
                  <a:cubicBezTo>
                    <a:pt x="1377" y="3168"/>
                    <a:pt x="1393" y="3181"/>
                    <a:pt x="1409" y="3181"/>
                  </a:cubicBezTo>
                  <a:cubicBezTo>
                    <a:pt x="1413" y="3181"/>
                    <a:pt x="1417" y="3180"/>
                    <a:pt x="1421" y="3178"/>
                  </a:cubicBezTo>
                  <a:lnTo>
                    <a:pt x="1450" y="3119"/>
                  </a:lnTo>
                  <a:lnTo>
                    <a:pt x="1550" y="2949"/>
                  </a:lnTo>
                  <a:lnTo>
                    <a:pt x="1708" y="2671"/>
                  </a:lnTo>
                  <a:lnTo>
                    <a:pt x="1867" y="2384"/>
                  </a:lnTo>
                  <a:cubicBezTo>
                    <a:pt x="1927" y="2294"/>
                    <a:pt x="1997" y="2205"/>
                    <a:pt x="2056" y="2115"/>
                  </a:cubicBezTo>
                  <a:lnTo>
                    <a:pt x="2454" y="1590"/>
                  </a:lnTo>
                  <a:cubicBezTo>
                    <a:pt x="2593" y="1420"/>
                    <a:pt x="2741" y="1261"/>
                    <a:pt x="2890" y="1103"/>
                  </a:cubicBezTo>
                  <a:cubicBezTo>
                    <a:pt x="3188" y="775"/>
                    <a:pt x="3516" y="477"/>
                    <a:pt x="3844" y="180"/>
                  </a:cubicBezTo>
                  <a:lnTo>
                    <a:pt x="36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2" name="Google Shape;13762;p32"/>
            <p:cNvSpPr/>
            <p:nvPr/>
          </p:nvSpPr>
          <p:spPr>
            <a:xfrm>
              <a:off x="1686175" y="729225"/>
              <a:ext cx="34050" cy="115225"/>
            </a:xfrm>
            <a:custGeom>
              <a:avLst/>
              <a:gdLst/>
              <a:ahLst/>
              <a:cxnLst/>
              <a:rect l="l" t="t" r="r" b="b"/>
              <a:pathLst>
                <a:path w="1362" h="4609" extrusionOk="0">
                  <a:moveTo>
                    <a:pt x="647" y="1"/>
                  </a:moveTo>
                  <a:cubicBezTo>
                    <a:pt x="647" y="438"/>
                    <a:pt x="647" y="884"/>
                    <a:pt x="597" y="1321"/>
                  </a:cubicBezTo>
                  <a:cubicBezTo>
                    <a:pt x="567" y="1540"/>
                    <a:pt x="547" y="1758"/>
                    <a:pt x="517" y="1976"/>
                  </a:cubicBezTo>
                  <a:lnTo>
                    <a:pt x="378" y="2622"/>
                  </a:lnTo>
                  <a:cubicBezTo>
                    <a:pt x="358" y="2731"/>
                    <a:pt x="338" y="2841"/>
                    <a:pt x="299" y="2940"/>
                  </a:cubicBezTo>
                  <a:lnTo>
                    <a:pt x="199" y="3258"/>
                  </a:lnTo>
                  <a:lnTo>
                    <a:pt x="91" y="3565"/>
                  </a:lnTo>
                  <a:lnTo>
                    <a:pt x="31" y="3744"/>
                  </a:lnTo>
                  <a:lnTo>
                    <a:pt x="1" y="3803"/>
                  </a:lnTo>
                  <a:cubicBezTo>
                    <a:pt x="11" y="3823"/>
                    <a:pt x="41" y="3823"/>
                    <a:pt x="51" y="3843"/>
                  </a:cubicBezTo>
                  <a:lnTo>
                    <a:pt x="150" y="3903"/>
                  </a:lnTo>
                  <a:cubicBezTo>
                    <a:pt x="528" y="4121"/>
                    <a:pt x="885" y="4370"/>
                    <a:pt x="1242" y="4608"/>
                  </a:cubicBezTo>
                  <a:lnTo>
                    <a:pt x="1362" y="4409"/>
                  </a:lnTo>
                  <a:cubicBezTo>
                    <a:pt x="984" y="4191"/>
                    <a:pt x="617" y="3973"/>
                    <a:pt x="219" y="3784"/>
                  </a:cubicBezTo>
                  <a:lnTo>
                    <a:pt x="180" y="3754"/>
                  </a:lnTo>
                  <a:lnTo>
                    <a:pt x="160" y="3754"/>
                  </a:lnTo>
                  <a:lnTo>
                    <a:pt x="170" y="3734"/>
                  </a:lnTo>
                  <a:lnTo>
                    <a:pt x="210" y="3605"/>
                  </a:lnTo>
                  <a:lnTo>
                    <a:pt x="299" y="3287"/>
                  </a:lnTo>
                  <a:lnTo>
                    <a:pt x="408" y="2969"/>
                  </a:lnTo>
                  <a:cubicBezTo>
                    <a:pt x="438" y="2870"/>
                    <a:pt x="458" y="2761"/>
                    <a:pt x="477" y="2652"/>
                  </a:cubicBezTo>
                  <a:lnTo>
                    <a:pt x="627" y="2007"/>
                  </a:lnTo>
                  <a:cubicBezTo>
                    <a:pt x="667" y="1788"/>
                    <a:pt x="706" y="1570"/>
                    <a:pt x="736" y="1351"/>
                  </a:cubicBezTo>
                  <a:cubicBezTo>
                    <a:pt x="815" y="904"/>
                    <a:pt x="865" y="467"/>
                    <a:pt x="925" y="41"/>
                  </a:cubicBezTo>
                  <a:lnTo>
                    <a:pt x="64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3" name="Google Shape;13763;p32"/>
            <p:cNvSpPr/>
            <p:nvPr/>
          </p:nvSpPr>
          <p:spPr>
            <a:xfrm>
              <a:off x="1566300" y="838450"/>
              <a:ext cx="122400" cy="59850"/>
            </a:xfrm>
            <a:custGeom>
              <a:avLst/>
              <a:gdLst/>
              <a:ahLst/>
              <a:cxnLst/>
              <a:rect l="l" t="t" r="r" b="b"/>
              <a:pathLst>
                <a:path w="4896" h="2394" extrusionOk="0">
                  <a:moveTo>
                    <a:pt x="70" y="1"/>
                  </a:moveTo>
                  <a:lnTo>
                    <a:pt x="1" y="229"/>
                  </a:lnTo>
                  <a:cubicBezTo>
                    <a:pt x="407" y="358"/>
                    <a:pt x="824" y="477"/>
                    <a:pt x="1241" y="626"/>
                  </a:cubicBezTo>
                  <a:cubicBezTo>
                    <a:pt x="1649" y="785"/>
                    <a:pt x="2066" y="924"/>
                    <a:pt x="2463" y="1122"/>
                  </a:cubicBezTo>
                  <a:lnTo>
                    <a:pt x="3059" y="1411"/>
                  </a:lnTo>
                  <a:cubicBezTo>
                    <a:pt x="3257" y="1500"/>
                    <a:pt x="3446" y="1619"/>
                    <a:pt x="3644" y="1718"/>
                  </a:cubicBezTo>
                  <a:lnTo>
                    <a:pt x="4210" y="2046"/>
                  </a:lnTo>
                  <a:lnTo>
                    <a:pt x="4488" y="2225"/>
                  </a:lnTo>
                  <a:cubicBezTo>
                    <a:pt x="4528" y="2265"/>
                    <a:pt x="4577" y="2284"/>
                    <a:pt x="4628" y="2314"/>
                  </a:cubicBezTo>
                  <a:lnTo>
                    <a:pt x="4767" y="2393"/>
                  </a:lnTo>
                  <a:lnTo>
                    <a:pt x="4895" y="2175"/>
                  </a:lnTo>
                  <a:lnTo>
                    <a:pt x="4736" y="2106"/>
                  </a:lnTo>
                  <a:cubicBezTo>
                    <a:pt x="4687" y="2086"/>
                    <a:pt x="4637" y="2066"/>
                    <a:pt x="4588" y="2036"/>
                  </a:cubicBezTo>
                  <a:lnTo>
                    <a:pt x="4299" y="1887"/>
                  </a:lnTo>
                  <a:cubicBezTo>
                    <a:pt x="4101" y="1788"/>
                    <a:pt x="3902" y="1698"/>
                    <a:pt x="3704" y="1599"/>
                  </a:cubicBezTo>
                  <a:cubicBezTo>
                    <a:pt x="3505" y="1500"/>
                    <a:pt x="3317" y="1400"/>
                    <a:pt x="3108" y="1301"/>
                  </a:cubicBezTo>
                  <a:lnTo>
                    <a:pt x="2503" y="1033"/>
                  </a:lnTo>
                  <a:cubicBezTo>
                    <a:pt x="2106" y="835"/>
                    <a:pt x="1698" y="676"/>
                    <a:pt x="1291" y="497"/>
                  </a:cubicBezTo>
                  <a:cubicBezTo>
                    <a:pt x="884" y="318"/>
                    <a:pt x="477" y="169"/>
                    <a:pt x="7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4" name="Google Shape;13764;p32"/>
            <p:cNvSpPr/>
            <p:nvPr/>
          </p:nvSpPr>
          <p:spPr>
            <a:xfrm>
              <a:off x="1559100" y="860300"/>
              <a:ext cx="117675" cy="57850"/>
            </a:xfrm>
            <a:custGeom>
              <a:avLst/>
              <a:gdLst/>
              <a:ahLst/>
              <a:cxnLst/>
              <a:rect l="l" t="t" r="r" b="b"/>
              <a:pathLst>
                <a:path w="4707" h="2314" extrusionOk="0">
                  <a:moveTo>
                    <a:pt x="70" y="0"/>
                  </a:moveTo>
                  <a:lnTo>
                    <a:pt x="0" y="228"/>
                  </a:lnTo>
                  <a:cubicBezTo>
                    <a:pt x="397" y="358"/>
                    <a:pt x="805" y="467"/>
                    <a:pt x="1202" y="606"/>
                  </a:cubicBezTo>
                  <a:cubicBezTo>
                    <a:pt x="1589" y="765"/>
                    <a:pt x="1996" y="894"/>
                    <a:pt x="2374" y="1093"/>
                  </a:cubicBezTo>
                  <a:lnTo>
                    <a:pt x="2950" y="1360"/>
                  </a:lnTo>
                  <a:cubicBezTo>
                    <a:pt x="3138" y="1450"/>
                    <a:pt x="3317" y="1559"/>
                    <a:pt x="3506" y="1669"/>
                  </a:cubicBezTo>
                  <a:cubicBezTo>
                    <a:pt x="3684" y="1768"/>
                    <a:pt x="3873" y="1867"/>
                    <a:pt x="4051" y="1976"/>
                  </a:cubicBezTo>
                  <a:lnTo>
                    <a:pt x="4309" y="2155"/>
                  </a:lnTo>
                  <a:cubicBezTo>
                    <a:pt x="4359" y="2185"/>
                    <a:pt x="4409" y="2205"/>
                    <a:pt x="4448" y="2234"/>
                  </a:cubicBezTo>
                  <a:lnTo>
                    <a:pt x="4578" y="2314"/>
                  </a:lnTo>
                  <a:lnTo>
                    <a:pt x="4707" y="2095"/>
                  </a:lnTo>
                  <a:lnTo>
                    <a:pt x="4558" y="2026"/>
                  </a:lnTo>
                  <a:cubicBezTo>
                    <a:pt x="4508" y="2006"/>
                    <a:pt x="4468" y="1986"/>
                    <a:pt x="4419" y="1966"/>
                  </a:cubicBezTo>
                  <a:lnTo>
                    <a:pt x="4141" y="1817"/>
                  </a:lnTo>
                  <a:cubicBezTo>
                    <a:pt x="3952" y="1718"/>
                    <a:pt x="3764" y="1638"/>
                    <a:pt x="3565" y="1539"/>
                  </a:cubicBezTo>
                  <a:cubicBezTo>
                    <a:pt x="3376" y="1450"/>
                    <a:pt x="3188" y="1351"/>
                    <a:pt x="2999" y="1261"/>
                  </a:cubicBezTo>
                  <a:lnTo>
                    <a:pt x="2413" y="993"/>
                  </a:lnTo>
                  <a:cubicBezTo>
                    <a:pt x="2036" y="804"/>
                    <a:pt x="1639" y="656"/>
                    <a:pt x="1251" y="477"/>
                  </a:cubicBezTo>
                  <a:cubicBezTo>
                    <a:pt x="864" y="308"/>
                    <a:pt x="467" y="169"/>
                    <a:pt x="7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5" name="Google Shape;13765;p32"/>
            <p:cNvSpPr/>
            <p:nvPr/>
          </p:nvSpPr>
          <p:spPr>
            <a:xfrm>
              <a:off x="1677750" y="714575"/>
              <a:ext cx="30550" cy="17900"/>
            </a:xfrm>
            <a:custGeom>
              <a:avLst/>
              <a:gdLst/>
              <a:ahLst/>
              <a:cxnLst/>
              <a:rect l="l" t="t" r="r" b="b"/>
              <a:pathLst>
                <a:path w="1222" h="716" extrusionOk="0">
                  <a:moveTo>
                    <a:pt x="0" y="1"/>
                  </a:moveTo>
                  <a:lnTo>
                    <a:pt x="20" y="239"/>
                  </a:lnTo>
                  <a:cubicBezTo>
                    <a:pt x="31" y="246"/>
                    <a:pt x="44" y="248"/>
                    <a:pt x="57" y="248"/>
                  </a:cubicBezTo>
                  <a:cubicBezTo>
                    <a:pt x="71" y="248"/>
                    <a:pt x="86" y="246"/>
                    <a:pt x="102" y="246"/>
                  </a:cubicBezTo>
                  <a:cubicBezTo>
                    <a:pt x="111" y="246"/>
                    <a:pt x="120" y="247"/>
                    <a:pt x="130" y="249"/>
                  </a:cubicBezTo>
                  <a:cubicBezTo>
                    <a:pt x="179" y="259"/>
                    <a:pt x="229" y="269"/>
                    <a:pt x="269" y="279"/>
                  </a:cubicBezTo>
                  <a:cubicBezTo>
                    <a:pt x="368" y="309"/>
                    <a:pt x="467" y="349"/>
                    <a:pt x="567" y="388"/>
                  </a:cubicBezTo>
                  <a:cubicBezTo>
                    <a:pt x="656" y="428"/>
                    <a:pt x="745" y="477"/>
                    <a:pt x="834" y="527"/>
                  </a:cubicBezTo>
                  <a:cubicBezTo>
                    <a:pt x="874" y="557"/>
                    <a:pt x="904" y="587"/>
                    <a:pt x="944" y="616"/>
                  </a:cubicBezTo>
                  <a:cubicBezTo>
                    <a:pt x="973" y="646"/>
                    <a:pt x="993" y="686"/>
                    <a:pt x="1023" y="716"/>
                  </a:cubicBezTo>
                  <a:lnTo>
                    <a:pt x="1222" y="537"/>
                  </a:lnTo>
                  <a:cubicBezTo>
                    <a:pt x="1162" y="507"/>
                    <a:pt x="1112" y="477"/>
                    <a:pt x="1053" y="448"/>
                  </a:cubicBezTo>
                  <a:lnTo>
                    <a:pt x="894" y="398"/>
                  </a:lnTo>
                  <a:cubicBezTo>
                    <a:pt x="795" y="358"/>
                    <a:pt x="695" y="329"/>
                    <a:pt x="596" y="289"/>
                  </a:cubicBezTo>
                  <a:cubicBezTo>
                    <a:pt x="507" y="249"/>
                    <a:pt x="417" y="199"/>
                    <a:pt x="328" y="140"/>
                  </a:cubicBezTo>
                  <a:cubicBezTo>
                    <a:pt x="289" y="120"/>
                    <a:pt x="239" y="90"/>
                    <a:pt x="189" y="60"/>
                  </a:cubicBezTo>
                  <a:cubicBezTo>
                    <a:pt x="139" y="40"/>
                    <a:pt x="70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32"/>
            <p:cNvSpPr/>
            <p:nvPr/>
          </p:nvSpPr>
          <p:spPr>
            <a:xfrm>
              <a:off x="1616175" y="807925"/>
              <a:ext cx="39750" cy="48925"/>
            </a:xfrm>
            <a:custGeom>
              <a:avLst/>
              <a:gdLst/>
              <a:ahLst/>
              <a:cxnLst/>
              <a:rect l="l" t="t" r="r" b="b"/>
              <a:pathLst>
                <a:path w="1590" h="1957" extrusionOk="0">
                  <a:moveTo>
                    <a:pt x="1461" y="209"/>
                  </a:moveTo>
                  <a:lnTo>
                    <a:pt x="1470" y="229"/>
                  </a:lnTo>
                  <a:cubicBezTo>
                    <a:pt x="1481" y="258"/>
                    <a:pt x="1481" y="288"/>
                    <a:pt x="1481" y="318"/>
                  </a:cubicBezTo>
                  <a:lnTo>
                    <a:pt x="1481" y="388"/>
                  </a:lnTo>
                  <a:cubicBezTo>
                    <a:pt x="1490" y="417"/>
                    <a:pt x="1481" y="437"/>
                    <a:pt x="1481" y="467"/>
                  </a:cubicBezTo>
                  <a:cubicBezTo>
                    <a:pt x="1481" y="576"/>
                    <a:pt x="1470" y="686"/>
                    <a:pt x="1461" y="794"/>
                  </a:cubicBezTo>
                  <a:cubicBezTo>
                    <a:pt x="1441" y="1023"/>
                    <a:pt x="1451" y="1242"/>
                    <a:pt x="1441" y="1460"/>
                  </a:cubicBezTo>
                  <a:lnTo>
                    <a:pt x="1431" y="1728"/>
                  </a:lnTo>
                  <a:cubicBezTo>
                    <a:pt x="1422" y="1737"/>
                    <a:pt x="1428" y="1760"/>
                    <a:pt x="1424" y="1760"/>
                  </a:cubicBezTo>
                  <a:cubicBezTo>
                    <a:pt x="1423" y="1760"/>
                    <a:pt x="1422" y="1759"/>
                    <a:pt x="1421" y="1758"/>
                  </a:cubicBezTo>
                  <a:lnTo>
                    <a:pt x="1381" y="1748"/>
                  </a:lnTo>
                  <a:lnTo>
                    <a:pt x="1292" y="1698"/>
                  </a:lnTo>
                  <a:cubicBezTo>
                    <a:pt x="977" y="1561"/>
                    <a:pt x="676" y="1411"/>
                    <a:pt x="350" y="1306"/>
                  </a:cubicBezTo>
                  <a:lnTo>
                    <a:pt x="350" y="1306"/>
                  </a:lnTo>
                  <a:cubicBezTo>
                    <a:pt x="438" y="1208"/>
                    <a:pt x="527" y="1108"/>
                    <a:pt x="617" y="1013"/>
                  </a:cubicBezTo>
                  <a:lnTo>
                    <a:pt x="835" y="775"/>
                  </a:lnTo>
                  <a:lnTo>
                    <a:pt x="1073" y="556"/>
                  </a:lnTo>
                  <a:lnTo>
                    <a:pt x="1322" y="328"/>
                  </a:lnTo>
                  <a:lnTo>
                    <a:pt x="1411" y="258"/>
                  </a:lnTo>
                  <a:lnTo>
                    <a:pt x="1441" y="218"/>
                  </a:lnTo>
                  <a:lnTo>
                    <a:pt x="1461" y="209"/>
                  </a:lnTo>
                  <a:close/>
                  <a:moveTo>
                    <a:pt x="1540" y="0"/>
                  </a:moveTo>
                  <a:cubicBezTo>
                    <a:pt x="1530" y="10"/>
                    <a:pt x="1510" y="20"/>
                    <a:pt x="1501" y="30"/>
                  </a:cubicBezTo>
                  <a:lnTo>
                    <a:pt x="1411" y="110"/>
                  </a:lnTo>
                  <a:lnTo>
                    <a:pt x="1242" y="229"/>
                  </a:lnTo>
                  <a:lnTo>
                    <a:pt x="984" y="437"/>
                  </a:lnTo>
                  <a:lnTo>
                    <a:pt x="736" y="655"/>
                  </a:lnTo>
                  <a:lnTo>
                    <a:pt x="488" y="874"/>
                  </a:lnTo>
                  <a:cubicBezTo>
                    <a:pt x="329" y="1023"/>
                    <a:pt x="160" y="1172"/>
                    <a:pt x="1" y="1321"/>
                  </a:cubicBezTo>
                  <a:lnTo>
                    <a:pt x="86" y="1406"/>
                  </a:lnTo>
                  <a:lnTo>
                    <a:pt x="71" y="1480"/>
                  </a:lnTo>
                  <a:cubicBezTo>
                    <a:pt x="106" y="1484"/>
                    <a:pt x="140" y="1489"/>
                    <a:pt x="175" y="1495"/>
                  </a:cubicBezTo>
                  <a:lnTo>
                    <a:pt x="175" y="1495"/>
                  </a:lnTo>
                  <a:lnTo>
                    <a:pt x="180" y="1500"/>
                  </a:lnTo>
                  <a:cubicBezTo>
                    <a:pt x="181" y="1499"/>
                    <a:pt x="182" y="1497"/>
                    <a:pt x="183" y="1496"/>
                  </a:cubicBezTo>
                  <a:lnTo>
                    <a:pt x="183" y="1496"/>
                  </a:lnTo>
                  <a:cubicBezTo>
                    <a:pt x="539" y="1557"/>
                    <a:pt x="882" y="1692"/>
                    <a:pt x="1232" y="1827"/>
                  </a:cubicBezTo>
                  <a:lnTo>
                    <a:pt x="1421" y="1906"/>
                  </a:lnTo>
                  <a:lnTo>
                    <a:pt x="1530" y="1946"/>
                  </a:lnTo>
                  <a:lnTo>
                    <a:pt x="1540" y="1956"/>
                  </a:lnTo>
                  <a:lnTo>
                    <a:pt x="1540" y="1937"/>
                  </a:lnTo>
                  <a:lnTo>
                    <a:pt x="1540" y="1906"/>
                  </a:lnTo>
                  <a:lnTo>
                    <a:pt x="1550" y="1847"/>
                  </a:lnTo>
                  <a:lnTo>
                    <a:pt x="1550" y="1460"/>
                  </a:lnTo>
                  <a:cubicBezTo>
                    <a:pt x="1550" y="1242"/>
                    <a:pt x="1540" y="1013"/>
                    <a:pt x="1560" y="805"/>
                  </a:cubicBezTo>
                  <a:cubicBezTo>
                    <a:pt x="1570" y="695"/>
                    <a:pt x="1580" y="586"/>
                    <a:pt x="1590" y="467"/>
                  </a:cubicBezTo>
                  <a:lnTo>
                    <a:pt x="1590" y="388"/>
                  </a:lnTo>
                  <a:lnTo>
                    <a:pt x="1590" y="288"/>
                  </a:lnTo>
                  <a:cubicBezTo>
                    <a:pt x="1580" y="209"/>
                    <a:pt x="1570" y="139"/>
                    <a:pt x="1550" y="60"/>
                  </a:cubicBezTo>
                  <a:lnTo>
                    <a:pt x="154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32"/>
            <p:cNvSpPr/>
            <p:nvPr/>
          </p:nvSpPr>
          <p:spPr>
            <a:xfrm>
              <a:off x="1717225" y="797000"/>
              <a:ext cx="108250" cy="65050"/>
            </a:xfrm>
            <a:custGeom>
              <a:avLst/>
              <a:gdLst/>
              <a:ahLst/>
              <a:cxnLst/>
              <a:rect l="l" t="t" r="r" b="b"/>
              <a:pathLst>
                <a:path w="4330" h="2602" extrusionOk="0">
                  <a:moveTo>
                    <a:pt x="4171" y="0"/>
                  </a:moveTo>
                  <a:cubicBezTo>
                    <a:pt x="3813" y="258"/>
                    <a:pt x="3456" y="507"/>
                    <a:pt x="3108" y="785"/>
                  </a:cubicBezTo>
                  <a:lnTo>
                    <a:pt x="2592" y="1192"/>
                  </a:lnTo>
                  <a:lnTo>
                    <a:pt x="2095" y="1629"/>
                  </a:lnTo>
                  <a:cubicBezTo>
                    <a:pt x="2006" y="1698"/>
                    <a:pt x="1916" y="1768"/>
                    <a:pt x="1847" y="1847"/>
                  </a:cubicBezTo>
                  <a:lnTo>
                    <a:pt x="1618" y="2085"/>
                  </a:lnTo>
                  <a:lnTo>
                    <a:pt x="1391" y="2324"/>
                  </a:lnTo>
                  <a:lnTo>
                    <a:pt x="1291" y="2423"/>
                  </a:lnTo>
                  <a:lnTo>
                    <a:pt x="1281" y="2433"/>
                  </a:lnTo>
                  <a:cubicBezTo>
                    <a:pt x="1278" y="2436"/>
                    <a:pt x="1276" y="2437"/>
                    <a:pt x="1274" y="2437"/>
                  </a:cubicBezTo>
                  <a:cubicBezTo>
                    <a:pt x="1270" y="2437"/>
                    <a:pt x="1268" y="2433"/>
                    <a:pt x="1261" y="2433"/>
                  </a:cubicBezTo>
                  <a:lnTo>
                    <a:pt x="1221" y="2403"/>
                  </a:lnTo>
                  <a:cubicBezTo>
                    <a:pt x="854" y="2165"/>
                    <a:pt x="497" y="1907"/>
                    <a:pt x="120" y="1698"/>
                  </a:cubicBezTo>
                  <a:lnTo>
                    <a:pt x="0" y="1897"/>
                  </a:lnTo>
                  <a:cubicBezTo>
                    <a:pt x="398" y="2085"/>
                    <a:pt x="765" y="2304"/>
                    <a:pt x="1152" y="2513"/>
                  </a:cubicBezTo>
                  <a:lnTo>
                    <a:pt x="1251" y="2572"/>
                  </a:lnTo>
                  <a:cubicBezTo>
                    <a:pt x="1271" y="2582"/>
                    <a:pt x="1291" y="2602"/>
                    <a:pt x="1301" y="2602"/>
                  </a:cubicBezTo>
                  <a:lnTo>
                    <a:pt x="1351" y="2552"/>
                  </a:lnTo>
                  <a:lnTo>
                    <a:pt x="1479" y="2403"/>
                  </a:lnTo>
                  <a:lnTo>
                    <a:pt x="1698" y="2165"/>
                  </a:lnTo>
                  <a:lnTo>
                    <a:pt x="1927" y="1926"/>
                  </a:lnTo>
                  <a:cubicBezTo>
                    <a:pt x="1996" y="1847"/>
                    <a:pt x="2086" y="1778"/>
                    <a:pt x="2165" y="1698"/>
                  </a:cubicBezTo>
                  <a:lnTo>
                    <a:pt x="2661" y="1281"/>
                  </a:lnTo>
                  <a:cubicBezTo>
                    <a:pt x="2840" y="1152"/>
                    <a:pt x="3019" y="1023"/>
                    <a:pt x="3207" y="904"/>
                  </a:cubicBezTo>
                  <a:cubicBezTo>
                    <a:pt x="3565" y="646"/>
                    <a:pt x="3952" y="437"/>
                    <a:pt x="4330" y="219"/>
                  </a:cubicBezTo>
                  <a:lnTo>
                    <a:pt x="4171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32"/>
            <p:cNvSpPr/>
            <p:nvPr/>
          </p:nvSpPr>
          <p:spPr>
            <a:xfrm>
              <a:off x="1807075" y="816125"/>
              <a:ext cx="43225" cy="115700"/>
            </a:xfrm>
            <a:custGeom>
              <a:avLst/>
              <a:gdLst/>
              <a:ahLst/>
              <a:cxnLst/>
              <a:rect l="l" t="t" r="r" b="b"/>
              <a:pathLst>
                <a:path w="1729" h="4628" extrusionOk="0">
                  <a:moveTo>
                    <a:pt x="1470" y="0"/>
                  </a:moveTo>
                  <a:cubicBezTo>
                    <a:pt x="1361" y="427"/>
                    <a:pt x="1261" y="864"/>
                    <a:pt x="1122" y="1281"/>
                  </a:cubicBezTo>
                  <a:cubicBezTo>
                    <a:pt x="1053" y="1489"/>
                    <a:pt x="983" y="1698"/>
                    <a:pt x="904" y="1896"/>
                  </a:cubicBezTo>
                  <a:lnTo>
                    <a:pt x="636" y="2492"/>
                  </a:lnTo>
                  <a:cubicBezTo>
                    <a:pt x="586" y="2591"/>
                    <a:pt x="537" y="2701"/>
                    <a:pt x="487" y="2790"/>
                  </a:cubicBezTo>
                  <a:lnTo>
                    <a:pt x="308" y="3068"/>
                  </a:lnTo>
                  <a:lnTo>
                    <a:pt x="140" y="3346"/>
                  </a:lnTo>
                  <a:lnTo>
                    <a:pt x="40" y="3515"/>
                  </a:lnTo>
                  <a:lnTo>
                    <a:pt x="1" y="3564"/>
                  </a:lnTo>
                  <a:cubicBezTo>
                    <a:pt x="1" y="3584"/>
                    <a:pt x="30" y="3594"/>
                    <a:pt x="40" y="3614"/>
                  </a:cubicBezTo>
                  <a:lnTo>
                    <a:pt x="120" y="3694"/>
                  </a:lnTo>
                  <a:cubicBezTo>
                    <a:pt x="427" y="4001"/>
                    <a:pt x="745" y="4299"/>
                    <a:pt x="1033" y="4627"/>
                  </a:cubicBezTo>
                  <a:lnTo>
                    <a:pt x="1192" y="4458"/>
                  </a:lnTo>
                  <a:cubicBezTo>
                    <a:pt x="884" y="4150"/>
                    <a:pt x="546" y="3882"/>
                    <a:pt x="209" y="3594"/>
                  </a:cubicBezTo>
                  <a:lnTo>
                    <a:pt x="179" y="3564"/>
                  </a:lnTo>
                  <a:cubicBezTo>
                    <a:pt x="179" y="3555"/>
                    <a:pt x="169" y="3555"/>
                    <a:pt x="169" y="3544"/>
                  </a:cubicBezTo>
                  <a:lnTo>
                    <a:pt x="169" y="3535"/>
                  </a:lnTo>
                  <a:lnTo>
                    <a:pt x="239" y="3416"/>
                  </a:lnTo>
                  <a:lnTo>
                    <a:pt x="407" y="3127"/>
                  </a:lnTo>
                  <a:lnTo>
                    <a:pt x="577" y="2840"/>
                  </a:lnTo>
                  <a:cubicBezTo>
                    <a:pt x="636" y="2750"/>
                    <a:pt x="676" y="2641"/>
                    <a:pt x="725" y="2542"/>
                  </a:cubicBezTo>
                  <a:lnTo>
                    <a:pt x="1014" y="1946"/>
                  </a:lnTo>
                  <a:cubicBezTo>
                    <a:pt x="1093" y="1737"/>
                    <a:pt x="1172" y="1539"/>
                    <a:pt x="1261" y="1331"/>
                  </a:cubicBezTo>
                  <a:cubicBezTo>
                    <a:pt x="1431" y="933"/>
                    <a:pt x="1570" y="516"/>
                    <a:pt x="1728" y="99"/>
                  </a:cubicBezTo>
                  <a:lnTo>
                    <a:pt x="147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32"/>
            <p:cNvSpPr/>
            <p:nvPr/>
          </p:nvSpPr>
          <p:spPr>
            <a:xfrm>
              <a:off x="1685450" y="893075"/>
              <a:ext cx="108750" cy="84150"/>
            </a:xfrm>
            <a:custGeom>
              <a:avLst/>
              <a:gdLst/>
              <a:ahLst/>
              <a:cxnLst/>
              <a:rect l="l" t="t" r="r" b="b"/>
              <a:pathLst>
                <a:path w="4350" h="3366" extrusionOk="0">
                  <a:moveTo>
                    <a:pt x="120" y="0"/>
                  </a:moveTo>
                  <a:lnTo>
                    <a:pt x="1" y="199"/>
                  </a:lnTo>
                  <a:cubicBezTo>
                    <a:pt x="387" y="397"/>
                    <a:pt x="755" y="636"/>
                    <a:pt x="1132" y="864"/>
                  </a:cubicBezTo>
                  <a:cubicBezTo>
                    <a:pt x="1499" y="1092"/>
                    <a:pt x="1857" y="1360"/>
                    <a:pt x="2214" y="1609"/>
                  </a:cubicBezTo>
                  <a:cubicBezTo>
                    <a:pt x="2562" y="1896"/>
                    <a:pt x="2909" y="2165"/>
                    <a:pt x="3227" y="2463"/>
                  </a:cubicBezTo>
                  <a:lnTo>
                    <a:pt x="3704" y="2909"/>
                  </a:lnTo>
                  <a:lnTo>
                    <a:pt x="3823" y="3028"/>
                  </a:lnTo>
                  <a:cubicBezTo>
                    <a:pt x="3882" y="3078"/>
                    <a:pt x="3942" y="3138"/>
                    <a:pt x="3942" y="3138"/>
                  </a:cubicBezTo>
                  <a:lnTo>
                    <a:pt x="4061" y="3257"/>
                  </a:lnTo>
                  <a:lnTo>
                    <a:pt x="4171" y="3366"/>
                  </a:lnTo>
                  <a:lnTo>
                    <a:pt x="4349" y="3187"/>
                  </a:lnTo>
                  <a:lnTo>
                    <a:pt x="4210" y="3078"/>
                  </a:lnTo>
                  <a:cubicBezTo>
                    <a:pt x="4171" y="3048"/>
                    <a:pt x="4131" y="3019"/>
                    <a:pt x="4091" y="2979"/>
                  </a:cubicBezTo>
                  <a:cubicBezTo>
                    <a:pt x="4091" y="2979"/>
                    <a:pt x="4021" y="2929"/>
                    <a:pt x="3962" y="2880"/>
                  </a:cubicBezTo>
                  <a:cubicBezTo>
                    <a:pt x="3893" y="2820"/>
                    <a:pt x="3833" y="2770"/>
                    <a:pt x="3833" y="2770"/>
                  </a:cubicBezTo>
                  <a:cubicBezTo>
                    <a:pt x="3664" y="2631"/>
                    <a:pt x="3496" y="2492"/>
                    <a:pt x="3317" y="2353"/>
                  </a:cubicBezTo>
                  <a:cubicBezTo>
                    <a:pt x="2979" y="2075"/>
                    <a:pt x="2622" y="1817"/>
                    <a:pt x="2274" y="1529"/>
                  </a:cubicBezTo>
                  <a:cubicBezTo>
                    <a:pt x="1916" y="1281"/>
                    <a:pt x="1569" y="1003"/>
                    <a:pt x="1212" y="744"/>
                  </a:cubicBezTo>
                  <a:cubicBezTo>
                    <a:pt x="844" y="497"/>
                    <a:pt x="497" y="228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32"/>
            <p:cNvSpPr/>
            <p:nvPr/>
          </p:nvSpPr>
          <p:spPr>
            <a:xfrm>
              <a:off x="1673775" y="912925"/>
              <a:ext cx="104525" cy="80950"/>
            </a:xfrm>
            <a:custGeom>
              <a:avLst/>
              <a:gdLst/>
              <a:ahLst/>
              <a:cxnLst/>
              <a:rect l="l" t="t" r="r" b="b"/>
              <a:pathLst>
                <a:path w="4181" h="3238" extrusionOk="0">
                  <a:moveTo>
                    <a:pt x="120" y="0"/>
                  </a:moveTo>
                  <a:lnTo>
                    <a:pt x="0" y="199"/>
                  </a:lnTo>
                  <a:cubicBezTo>
                    <a:pt x="368" y="387"/>
                    <a:pt x="715" y="616"/>
                    <a:pt x="1083" y="834"/>
                  </a:cubicBezTo>
                  <a:cubicBezTo>
                    <a:pt x="1441" y="1053"/>
                    <a:pt x="1778" y="1311"/>
                    <a:pt x="2125" y="1549"/>
                  </a:cubicBezTo>
                  <a:cubicBezTo>
                    <a:pt x="2453" y="1827"/>
                    <a:pt x="2791" y="2086"/>
                    <a:pt x="3098" y="2373"/>
                  </a:cubicBezTo>
                  <a:cubicBezTo>
                    <a:pt x="3257" y="2512"/>
                    <a:pt x="3407" y="2661"/>
                    <a:pt x="3565" y="2800"/>
                  </a:cubicBezTo>
                  <a:cubicBezTo>
                    <a:pt x="3565" y="2800"/>
                    <a:pt x="3615" y="2860"/>
                    <a:pt x="3674" y="2909"/>
                  </a:cubicBezTo>
                  <a:cubicBezTo>
                    <a:pt x="3734" y="2969"/>
                    <a:pt x="3784" y="3028"/>
                    <a:pt x="3784" y="3028"/>
                  </a:cubicBezTo>
                  <a:cubicBezTo>
                    <a:pt x="3824" y="3059"/>
                    <a:pt x="3863" y="3098"/>
                    <a:pt x="3903" y="3138"/>
                  </a:cubicBezTo>
                  <a:lnTo>
                    <a:pt x="4012" y="3237"/>
                  </a:lnTo>
                  <a:lnTo>
                    <a:pt x="4181" y="3059"/>
                  </a:lnTo>
                  <a:lnTo>
                    <a:pt x="4052" y="2959"/>
                  </a:lnTo>
                  <a:cubicBezTo>
                    <a:pt x="4012" y="2929"/>
                    <a:pt x="3972" y="2900"/>
                    <a:pt x="3932" y="2860"/>
                  </a:cubicBezTo>
                  <a:cubicBezTo>
                    <a:pt x="3932" y="2860"/>
                    <a:pt x="3873" y="2810"/>
                    <a:pt x="3804" y="2761"/>
                  </a:cubicBezTo>
                  <a:lnTo>
                    <a:pt x="3685" y="2661"/>
                  </a:lnTo>
                  <a:cubicBezTo>
                    <a:pt x="3526" y="2532"/>
                    <a:pt x="3356" y="2393"/>
                    <a:pt x="3188" y="2264"/>
                  </a:cubicBezTo>
                  <a:cubicBezTo>
                    <a:pt x="2870" y="1996"/>
                    <a:pt x="2522" y="1748"/>
                    <a:pt x="2195" y="1470"/>
                  </a:cubicBezTo>
                  <a:cubicBezTo>
                    <a:pt x="1838" y="1232"/>
                    <a:pt x="1510" y="963"/>
                    <a:pt x="1163" y="715"/>
                  </a:cubicBezTo>
                  <a:cubicBezTo>
                    <a:pt x="815" y="477"/>
                    <a:pt x="477" y="209"/>
                    <a:pt x="12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32"/>
            <p:cNvSpPr/>
            <p:nvPr/>
          </p:nvSpPr>
          <p:spPr>
            <a:xfrm>
              <a:off x="1821975" y="796500"/>
              <a:ext cx="27825" cy="22850"/>
            </a:xfrm>
            <a:custGeom>
              <a:avLst/>
              <a:gdLst/>
              <a:ahLst/>
              <a:cxnLst/>
              <a:rect l="l" t="t" r="r" b="b"/>
              <a:pathLst>
                <a:path w="1113" h="914" extrusionOk="0">
                  <a:moveTo>
                    <a:pt x="50" y="0"/>
                  </a:moveTo>
                  <a:lnTo>
                    <a:pt x="1" y="239"/>
                  </a:lnTo>
                  <a:cubicBezTo>
                    <a:pt x="30" y="269"/>
                    <a:pt x="70" y="249"/>
                    <a:pt x="109" y="269"/>
                  </a:cubicBezTo>
                  <a:cubicBezTo>
                    <a:pt x="159" y="289"/>
                    <a:pt x="199" y="309"/>
                    <a:pt x="248" y="328"/>
                  </a:cubicBezTo>
                  <a:cubicBezTo>
                    <a:pt x="338" y="378"/>
                    <a:pt x="418" y="437"/>
                    <a:pt x="506" y="497"/>
                  </a:cubicBezTo>
                  <a:cubicBezTo>
                    <a:pt x="596" y="556"/>
                    <a:pt x="665" y="616"/>
                    <a:pt x="735" y="695"/>
                  </a:cubicBezTo>
                  <a:cubicBezTo>
                    <a:pt x="775" y="726"/>
                    <a:pt x="804" y="765"/>
                    <a:pt x="824" y="805"/>
                  </a:cubicBezTo>
                  <a:cubicBezTo>
                    <a:pt x="854" y="845"/>
                    <a:pt x="864" y="884"/>
                    <a:pt x="874" y="914"/>
                  </a:cubicBezTo>
                  <a:lnTo>
                    <a:pt x="1113" y="795"/>
                  </a:lnTo>
                  <a:cubicBezTo>
                    <a:pt x="1063" y="745"/>
                    <a:pt x="1023" y="706"/>
                    <a:pt x="974" y="666"/>
                  </a:cubicBezTo>
                  <a:lnTo>
                    <a:pt x="835" y="576"/>
                  </a:lnTo>
                  <a:cubicBezTo>
                    <a:pt x="745" y="517"/>
                    <a:pt x="645" y="467"/>
                    <a:pt x="566" y="408"/>
                  </a:cubicBezTo>
                  <a:cubicBezTo>
                    <a:pt x="487" y="348"/>
                    <a:pt x="407" y="278"/>
                    <a:pt x="328" y="209"/>
                  </a:cubicBezTo>
                  <a:cubicBezTo>
                    <a:pt x="288" y="179"/>
                    <a:pt x="248" y="139"/>
                    <a:pt x="209" y="100"/>
                  </a:cubicBezTo>
                  <a:cubicBezTo>
                    <a:pt x="159" y="70"/>
                    <a:pt x="109" y="20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2" name="Google Shape;13772;p32"/>
            <p:cNvSpPr/>
            <p:nvPr/>
          </p:nvSpPr>
          <p:spPr>
            <a:xfrm>
              <a:off x="1735100" y="882150"/>
              <a:ext cx="44950" cy="47925"/>
            </a:xfrm>
            <a:custGeom>
              <a:avLst/>
              <a:gdLst/>
              <a:ahLst/>
              <a:cxnLst/>
              <a:rect l="l" t="t" r="r" b="b"/>
              <a:pathLst>
                <a:path w="1798" h="1917" extrusionOk="0">
                  <a:moveTo>
                    <a:pt x="1678" y="188"/>
                  </a:moveTo>
                  <a:lnTo>
                    <a:pt x="1678" y="208"/>
                  </a:lnTo>
                  <a:cubicBezTo>
                    <a:pt x="1678" y="239"/>
                    <a:pt x="1668" y="268"/>
                    <a:pt x="1668" y="308"/>
                  </a:cubicBezTo>
                  <a:lnTo>
                    <a:pt x="1658" y="367"/>
                  </a:lnTo>
                  <a:cubicBezTo>
                    <a:pt x="1649" y="397"/>
                    <a:pt x="1638" y="417"/>
                    <a:pt x="1638" y="447"/>
                  </a:cubicBezTo>
                  <a:cubicBezTo>
                    <a:pt x="1609" y="556"/>
                    <a:pt x="1569" y="656"/>
                    <a:pt x="1539" y="764"/>
                  </a:cubicBezTo>
                  <a:cubicBezTo>
                    <a:pt x="1470" y="983"/>
                    <a:pt x="1430" y="1201"/>
                    <a:pt x="1371" y="1410"/>
                  </a:cubicBezTo>
                  <a:lnTo>
                    <a:pt x="1301" y="1668"/>
                  </a:lnTo>
                  <a:cubicBezTo>
                    <a:pt x="1292" y="1677"/>
                    <a:pt x="1291" y="1700"/>
                    <a:pt x="1285" y="1700"/>
                  </a:cubicBezTo>
                  <a:cubicBezTo>
                    <a:pt x="1284" y="1700"/>
                    <a:pt x="1282" y="1699"/>
                    <a:pt x="1281" y="1698"/>
                  </a:cubicBezTo>
                  <a:lnTo>
                    <a:pt x="1251" y="1678"/>
                  </a:lnTo>
                  <a:lnTo>
                    <a:pt x="1172" y="1609"/>
                  </a:lnTo>
                  <a:cubicBezTo>
                    <a:pt x="906" y="1391"/>
                    <a:pt x="634" y="1193"/>
                    <a:pt x="339" y="1020"/>
                  </a:cubicBezTo>
                  <a:lnTo>
                    <a:pt x="339" y="1020"/>
                  </a:lnTo>
                  <a:cubicBezTo>
                    <a:pt x="447" y="943"/>
                    <a:pt x="553" y="867"/>
                    <a:pt x="656" y="795"/>
                  </a:cubicBezTo>
                  <a:lnTo>
                    <a:pt x="934" y="606"/>
                  </a:lnTo>
                  <a:lnTo>
                    <a:pt x="1221" y="447"/>
                  </a:lnTo>
                  <a:lnTo>
                    <a:pt x="1510" y="278"/>
                  </a:lnTo>
                  <a:lnTo>
                    <a:pt x="1609" y="219"/>
                  </a:lnTo>
                  <a:lnTo>
                    <a:pt x="1649" y="199"/>
                  </a:lnTo>
                  <a:lnTo>
                    <a:pt x="1678" y="188"/>
                  </a:lnTo>
                  <a:close/>
                  <a:moveTo>
                    <a:pt x="1797" y="0"/>
                  </a:moveTo>
                  <a:cubicBezTo>
                    <a:pt x="1777" y="10"/>
                    <a:pt x="1768" y="20"/>
                    <a:pt x="1748" y="30"/>
                  </a:cubicBezTo>
                  <a:lnTo>
                    <a:pt x="1638" y="80"/>
                  </a:lnTo>
                  <a:lnTo>
                    <a:pt x="1450" y="169"/>
                  </a:lnTo>
                  <a:lnTo>
                    <a:pt x="1152" y="318"/>
                  </a:lnTo>
                  <a:lnTo>
                    <a:pt x="854" y="467"/>
                  </a:lnTo>
                  <a:lnTo>
                    <a:pt x="566" y="625"/>
                  </a:lnTo>
                  <a:lnTo>
                    <a:pt x="0" y="953"/>
                  </a:lnTo>
                  <a:lnTo>
                    <a:pt x="60" y="1055"/>
                  </a:lnTo>
                  <a:lnTo>
                    <a:pt x="30" y="1122"/>
                  </a:lnTo>
                  <a:cubicBezTo>
                    <a:pt x="61" y="1134"/>
                    <a:pt x="92" y="1147"/>
                    <a:pt x="123" y="1161"/>
                  </a:cubicBezTo>
                  <a:lnTo>
                    <a:pt x="123" y="1161"/>
                  </a:lnTo>
                  <a:lnTo>
                    <a:pt x="129" y="1172"/>
                  </a:lnTo>
                  <a:cubicBezTo>
                    <a:pt x="131" y="1170"/>
                    <a:pt x="134" y="1168"/>
                    <a:pt x="136" y="1167"/>
                  </a:cubicBezTo>
                  <a:lnTo>
                    <a:pt x="136" y="1167"/>
                  </a:lnTo>
                  <a:cubicBezTo>
                    <a:pt x="466" y="1312"/>
                    <a:pt x="787" y="1502"/>
                    <a:pt x="1082" y="1718"/>
                  </a:cubicBezTo>
                  <a:lnTo>
                    <a:pt x="1251" y="1837"/>
                  </a:lnTo>
                  <a:lnTo>
                    <a:pt x="1340" y="1907"/>
                  </a:lnTo>
                  <a:lnTo>
                    <a:pt x="1360" y="1916"/>
                  </a:lnTo>
                  <a:lnTo>
                    <a:pt x="1360" y="1907"/>
                  </a:lnTo>
                  <a:lnTo>
                    <a:pt x="1371" y="1876"/>
                  </a:lnTo>
                  <a:lnTo>
                    <a:pt x="1380" y="1817"/>
                  </a:lnTo>
                  <a:lnTo>
                    <a:pt x="1470" y="1440"/>
                  </a:lnTo>
                  <a:cubicBezTo>
                    <a:pt x="1529" y="1221"/>
                    <a:pt x="1569" y="1003"/>
                    <a:pt x="1629" y="795"/>
                  </a:cubicBezTo>
                  <a:cubicBezTo>
                    <a:pt x="1668" y="695"/>
                    <a:pt x="1708" y="586"/>
                    <a:pt x="1738" y="477"/>
                  </a:cubicBezTo>
                  <a:cubicBezTo>
                    <a:pt x="1748" y="447"/>
                    <a:pt x="1757" y="417"/>
                    <a:pt x="1757" y="397"/>
                  </a:cubicBezTo>
                  <a:lnTo>
                    <a:pt x="1777" y="298"/>
                  </a:lnTo>
                  <a:cubicBezTo>
                    <a:pt x="1788" y="219"/>
                    <a:pt x="1797" y="139"/>
                    <a:pt x="1797" y="60"/>
                  </a:cubicBezTo>
                  <a:lnTo>
                    <a:pt x="179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3" name="Google Shape;13773;p32"/>
            <p:cNvSpPr/>
            <p:nvPr/>
          </p:nvSpPr>
          <p:spPr>
            <a:xfrm>
              <a:off x="1832900" y="908450"/>
              <a:ext cx="114950" cy="47700"/>
            </a:xfrm>
            <a:custGeom>
              <a:avLst/>
              <a:gdLst/>
              <a:ahLst/>
              <a:cxnLst/>
              <a:rect l="l" t="t" r="r" b="b"/>
              <a:pathLst>
                <a:path w="4598" h="1908" extrusionOk="0">
                  <a:moveTo>
                    <a:pt x="4478" y="1"/>
                  </a:moveTo>
                  <a:cubicBezTo>
                    <a:pt x="4081" y="179"/>
                    <a:pt x="3674" y="338"/>
                    <a:pt x="3277" y="537"/>
                  </a:cubicBezTo>
                  <a:cubicBezTo>
                    <a:pt x="3078" y="626"/>
                    <a:pt x="2880" y="725"/>
                    <a:pt x="2671" y="815"/>
                  </a:cubicBezTo>
                  <a:lnTo>
                    <a:pt x="2095" y="1133"/>
                  </a:lnTo>
                  <a:cubicBezTo>
                    <a:pt x="1996" y="1192"/>
                    <a:pt x="1896" y="1232"/>
                    <a:pt x="1807" y="1301"/>
                  </a:cubicBezTo>
                  <a:lnTo>
                    <a:pt x="1529" y="1480"/>
                  </a:lnTo>
                  <a:lnTo>
                    <a:pt x="1251" y="1658"/>
                  </a:lnTo>
                  <a:lnTo>
                    <a:pt x="1132" y="1738"/>
                  </a:lnTo>
                  <a:lnTo>
                    <a:pt x="1122" y="1748"/>
                  </a:lnTo>
                  <a:cubicBezTo>
                    <a:pt x="1112" y="1748"/>
                    <a:pt x="1112" y="1738"/>
                    <a:pt x="1112" y="1728"/>
                  </a:cubicBezTo>
                  <a:lnTo>
                    <a:pt x="1073" y="1698"/>
                  </a:lnTo>
                  <a:cubicBezTo>
                    <a:pt x="784" y="1371"/>
                    <a:pt x="467" y="1073"/>
                    <a:pt x="159" y="765"/>
                  </a:cubicBezTo>
                  <a:lnTo>
                    <a:pt x="0" y="934"/>
                  </a:lnTo>
                  <a:cubicBezTo>
                    <a:pt x="328" y="1212"/>
                    <a:pt x="665" y="1490"/>
                    <a:pt x="983" y="1788"/>
                  </a:cubicBezTo>
                  <a:lnTo>
                    <a:pt x="1062" y="1877"/>
                  </a:lnTo>
                  <a:cubicBezTo>
                    <a:pt x="1082" y="1887"/>
                    <a:pt x="1093" y="1907"/>
                    <a:pt x="1112" y="1907"/>
                  </a:cubicBezTo>
                  <a:lnTo>
                    <a:pt x="1162" y="1877"/>
                  </a:lnTo>
                  <a:lnTo>
                    <a:pt x="1321" y="1758"/>
                  </a:lnTo>
                  <a:lnTo>
                    <a:pt x="1589" y="1570"/>
                  </a:lnTo>
                  <a:lnTo>
                    <a:pt x="1857" y="1391"/>
                  </a:lnTo>
                  <a:cubicBezTo>
                    <a:pt x="1946" y="1321"/>
                    <a:pt x="2046" y="1281"/>
                    <a:pt x="2145" y="1222"/>
                  </a:cubicBezTo>
                  <a:lnTo>
                    <a:pt x="2730" y="924"/>
                  </a:lnTo>
                  <a:cubicBezTo>
                    <a:pt x="2929" y="835"/>
                    <a:pt x="3138" y="745"/>
                    <a:pt x="3346" y="666"/>
                  </a:cubicBezTo>
                  <a:cubicBezTo>
                    <a:pt x="3754" y="497"/>
                    <a:pt x="4171" y="378"/>
                    <a:pt x="4597" y="259"/>
                  </a:cubicBezTo>
                  <a:lnTo>
                    <a:pt x="447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4" name="Google Shape;13774;p32"/>
            <p:cNvSpPr/>
            <p:nvPr/>
          </p:nvSpPr>
          <p:spPr>
            <a:xfrm>
              <a:off x="1906875" y="932275"/>
              <a:ext cx="61325" cy="110250"/>
            </a:xfrm>
            <a:custGeom>
              <a:avLst/>
              <a:gdLst/>
              <a:ahLst/>
              <a:cxnLst/>
              <a:rect l="l" t="t" r="r" b="b"/>
              <a:pathLst>
                <a:path w="2453" h="4410" extrusionOk="0">
                  <a:moveTo>
                    <a:pt x="2224" y="1"/>
                  </a:moveTo>
                  <a:cubicBezTo>
                    <a:pt x="2035" y="388"/>
                    <a:pt x="1837" y="795"/>
                    <a:pt x="1598" y="1162"/>
                  </a:cubicBezTo>
                  <a:cubicBezTo>
                    <a:pt x="1490" y="1351"/>
                    <a:pt x="1370" y="1540"/>
                    <a:pt x="1251" y="1729"/>
                  </a:cubicBezTo>
                  <a:lnTo>
                    <a:pt x="854" y="2245"/>
                  </a:lnTo>
                  <a:cubicBezTo>
                    <a:pt x="784" y="2334"/>
                    <a:pt x="715" y="2424"/>
                    <a:pt x="645" y="2503"/>
                  </a:cubicBezTo>
                  <a:lnTo>
                    <a:pt x="417" y="2741"/>
                  </a:lnTo>
                  <a:lnTo>
                    <a:pt x="189" y="2969"/>
                  </a:lnTo>
                  <a:lnTo>
                    <a:pt x="49" y="3108"/>
                  </a:lnTo>
                  <a:lnTo>
                    <a:pt x="0" y="3148"/>
                  </a:lnTo>
                  <a:cubicBezTo>
                    <a:pt x="0" y="3168"/>
                    <a:pt x="20" y="3188"/>
                    <a:pt x="30" y="3198"/>
                  </a:cubicBezTo>
                  <a:lnTo>
                    <a:pt x="100" y="3297"/>
                  </a:lnTo>
                  <a:cubicBezTo>
                    <a:pt x="328" y="3675"/>
                    <a:pt x="556" y="4042"/>
                    <a:pt x="775" y="4409"/>
                  </a:cubicBezTo>
                  <a:lnTo>
                    <a:pt x="973" y="4280"/>
                  </a:lnTo>
                  <a:cubicBezTo>
                    <a:pt x="715" y="3933"/>
                    <a:pt x="467" y="3575"/>
                    <a:pt x="208" y="3218"/>
                  </a:cubicBezTo>
                  <a:lnTo>
                    <a:pt x="179" y="3178"/>
                  </a:lnTo>
                  <a:lnTo>
                    <a:pt x="169" y="3168"/>
                  </a:lnTo>
                  <a:lnTo>
                    <a:pt x="179" y="3148"/>
                  </a:lnTo>
                  <a:lnTo>
                    <a:pt x="268" y="3059"/>
                  </a:lnTo>
                  <a:lnTo>
                    <a:pt x="497" y="2810"/>
                  </a:lnTo>
                  <a:lnTo>
                    <a:pt x="725" y="2572"/>
                  </a:lnTo>
                  <a:cubicBezTo>
                    <a:pt x="795" y="2493"/>
                    <a:pt x="864" y="2404"/>
                    <a:pt x="934" y="2314"/>
                  </a:cubicBezTo>
                  <a:lnTo>
                    <a:pt x="1340" y="1798"/>
                  </a:lnTo>
                  <a:cubicBezTo>
                    <a:pt x="1470" y="1619"/>
                    <a:pt x="1598" y="1431"/>
                    <a:pt x="1718" y="1252"/>
                  </a:cubicBezTo>
                  <a:cubicBezTo>
                    <a:pt x="1986" y="895"/>
                    <a:pt x="2214" y="517"/>
                    <a:pt x="2452" y="149"/>
                  </a:cubicBezTo>
                  <a:lnTo>
                    <a:pt x="22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32"/>
            <p:cNvSpPr/>
            <p:nvPr/>
          </p:nvSpPr>
          <p:spPr>
            <a:xfrm>
              <a:off x="1789950" y="972725"/>
              <a:ext cx="89650" cy="104550"/>
            </a:xfrm>
            <a:custGeom>
              <a:avLst/>
              <a:gdLst/>
              <a:ahLst/>
              <a:cxnLst/>
              <a:rect l="l" t="t" r="r" b="b"/>
              <a:pathLst>
                <a:path w="3586" h="4182" extrusionOk="0">
                  <a:moveTo>
                    <a:pt x="159" y="1"/>
                  </a:moveTo>
                  <a:lnTo>
                    <a:pt x="0" y="170"/>
                  </a:lnTo>
                  <a:cubicBezTo>
                    <a:pt x="159" y="319"/>
                    <a:pt x="318" y="468"/>
                    <a:pt x="487" y="607"/>
                  </a:cubicBezTo>
                  <a:cubicBezTo>
                    <a:pt x="646" y="756"/>
                    <a:pt x="795" y="914"/>
                    <a:pt x="953" y="1073"/>
                  </a:cubicBezTo>
                  <a:cubicBezTo>
                    <a:pt x="1103" y="1223"/>
                    <a:pt x="1262" y="1382"/>
                    <a:pt x="1410" y="1540"/>
                  </a:cubicBezTo>
                  <a:lnTo>
                    <a:pt x="1847" y="2046"/>
                  </a:lnTo>
                  <a:cubicBezTo>
                    <a:pt x="2135" y="2374"/>
                    <a:pt x="2383" y="2741"/>
                    <a:pt x="2652" y="3089"/>
                  </a:cubicBezTo>
                  <a:cubicBezTo>
                    <a:pt x="2780" y="3268"/>
                    <a:pt x="2890" y="3456"/>
                    <a:pt x="3009" y="3635"/>
                  </a:cubicBezTo>
                  <a:lnTo>
                    <a:pt x="3188" y="3913"/>
                  </a:lnTo>
                  <a:cubicBezTo>
                    <a:pt x="3217" y="3963"/>
                    <a:pt x="3247" y="4012"/>
                    <a:pt x="3287" y="4052"/>
                  </a:cubicBezTo>
                  <a:lnTo>
                    <a:pt x="3367" y="4182"/>
                  </a:lnTo>
                  <a:lnTo>
                    <a:pt x="3585" y="4043"/>
                  </a:lnTo>
                  <a:lnTo>
                    <a:pt x="3466" y="3913"/>
                  </a:lnTo>
                  <a:cubicBezTo>
                    <a:pt x="3436" y="3873"/>
                    <a:pt x="3396" y="3834"/>
                    <a:pt x="3367" y="3794"/>
                  </a:cubicBezTo>
                  <a:lnTo>
                    <a:pt x="3158" y="3526"/>
                  </a:lnTo>
                  <a:cubicBezTo>
                    <a:pt x="3029" y="3357"/>
                    <a:pt x="2910" y="3178"/>
                    <a:pt x="2761" y="3010"/>
                  </a:cubicBezTo>
                  <a:cubicBezTo>
                    <a:pt x="2473" y="2672"/>
                    <a:pt x="2215" y="2315"/>
                    <a:pt x="1917" y="1977"/>
                  </a:cubicBezTo>
                  <a:lnTo>
                    <a:pt x="1490" y="1470"/>
                  </a:lnTo>
                  <a:cubicBezTo>
                    <a:pt x="1351" y="1302"/>
                    <a:pt x="1202" y="1143"/>
                    <a:pt x="1053" y="974"/>
                  </a:cubicBezTo>
                  <a:cubicBezTo>
                    <a:pt x="904" y="806"/>
                    <a:pt x="765" y="636"/>
                    <a:pt x="616" y="478"/>
                  </a:cubicBezTo>
                  <a:cubicBezTo>
                    <a:pt x="467" y="319"/>
                    <a:pt x="308" y="160"/>
                    <a:pt x="15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32"/>
            <p:cNvSpPr/>
            <p:nvPr/>
          </p:nvSpPr>
          <p:spPr>
            <a:xfrm>
              <a:off x="1774050" y="989375"/>
              <a:ext cx="86175" cy="100550"/>
            </a:xfrm>
            <a:custGeom>
              <a:avLst/>
              <a:gdLst/>
              <a:ahLst/>
              <a:cxnLst/>
              <a:rect l="l" t="t" r="r" b="b"/>
              <a:pathLst>
                <a:path w="3447" h="4022" extrusionOk="0">
                  <a:moveTo>
                    <a:pt x="160" y="1"/>
                  </a:moveTo>
                  <a:lnTo>
                    <a:pt x="1" y="179"/>
                  </a:lnTo>
                  <a:cubicBezTo>
                    <a:pt x="160" y="318"/>
                    <a:pt x="309" y="457"/>
                    <a:pt x="468" y="596"/>
                  </a:cubicBezTo>
                  <a:cubicBezTo>
                    <a:pt x="627" y="735"/>
                    <a:pt x="766" y="884"/>
                    <a:pt x="925" y="1033"/>
                  </a:cubicBezTo>
                  <a:cubicBezTo>
                    <a:pt x="1064" y="1182"/>
                    <a:pt x="1222" y="1331"/>
                    <a:pt x="1361" y="1490"/>
                  </a:cubicBezTo>
                  <a:lnTo>
                    <a:pt x="1778" y="1976"/>
                  </a:lnTo>
                  <a:cubicBezTo>
                    <a:pt x="2057" y="2284"/>
                    <a:pt x="2295" y="2642"/>
                    <a:pt x="2543" y="2979"/>
                  </a:cubicBezTo>
                  <a:cubicBezTo>
                    <a:pt x="2672" y="3148"/>
                    <a:pt x="2781" y="3326"/>
                    <a:pt x="2891" y="3505"/>
                  </a:cubicBezTo>
                  <a:lnTo>
                    <a:pt x="3059" y="3774"/>
                  </a:lnTo>
                  <a:cubicBezTo>
                    <a:pt x="3089" y="3813"/>
                    <a:pt x="3119" y="3863"/>
                    <a:pt x="3158" y="3902"/>
                  </a:cubicBezTo>
                  <a:lnTo>
                    <a:pt x="3238" y="4021"/>
                  </a:lnTo>
                  <a:lnTo>
                    <a:pt x="3447" y="3882"/>
                  </a:lnTo>
                  <a:lnTo>
                    <a:pt x="3337" y="3763"/>
                  </a:lnTo>
                  <a:cubicBezTo>
                    <a:pt x="3308" y="3724"/>
                    <a:pt x="3268" y="3684"/>
                    <a:pt x="3238" y="3644"/>
                  </a:cubicBezTo>
                  <a:lnTo>
                    <a:pt x="3049" y="3396"/>
                  </a:lnTo>
                  <a:cubicBezTo>
                    <a:pt x="2920" y="3227"/>
                    <a:pt x="2801" y="3059"/>
                    <a:pt x="2662" y="2890"/>
                  </a:cubicBezTo>
                  <a:cubicBezTo>
                    <a:pt x="2384" y="2572"/>
                    <a:pt x="2136" y="2225"/>
                    <a:pt x="1848" y="1907"/>
                  </a:cubicBezTo>
                  <a:lnTo>
                    <a:pt x="1441" y="1420"/>
                  </a:lnTo>
                  <a:cubicBezTo>
                    <a:pt x="1311" y="1252"/>
                    <a:pt x="1163" y="1102"/>
                    <a:pt x="1024" y="943"/>
                  </a:cubicBezTo>
                  <a:cubicBezTo>
                    <a:pt x="875" y="785"/>
                    <a:pt x="746" y="616"/>
                    <a:pt x="597" y="457"/>
                  </a:cubicBezTo>
                  <a:cubicBezTo>
                    <a:pt x="458" y="308"/>
                    <a:pt x="309" y="159"/>
                    <a:pt x="16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7" name="Google Shape;13777;p32"/>
            <p:cNvSpPr/>
            <p:nvPr/>
          </p:nvSpPr>
          <p:spPr>
            <a:xfrm>
              <a:off x="1944350" y="908450"/>
              <a:ext cx="24100" cy="26850"/>
            </a:xfrm>
            <a:custGeom>
              <a:avLst/>
              <a:gdLst/>
              <a:ahLst/>
              <a:cxnLst/>
              <a:rect l="l" t="t" r="r" b="b"/>
              <a:pathLst>
                <a:path w="964" h="1074" extrusionOk="0">
                  <a:moveTo>
                    <a:pt x="99" y="1"/>
                  </a:moveTo>
                  <a:lnTo>
                    <a:pt x="0" y="229"/>
                  </a:lnTo>
                  <a:cubicBezTo>
                    <a:pt x="20" y="259"/>
                    <a:pt x="60" y="249"/>
                    <a:pt x="99" y="279"/>
                  </a:cubicBezTo>
                  <a:cubicBezTo>
                    <a:pt x="139" y="308"/>
                    <a:pt x="179" y="338"/>
                    <a:pt x="209" y="368"/>
                  </a:cubicBezTo>
                  <a:cubicBezTo>
                    <a:pt x="288" y="438"/>
                    <a:pt x="358" y="517"/>
                    <a:pt x="427" y="596"/>
                  </a:cubicBezTo>
                  <a:cubicBezTo>
                    <a:pt x="497" y="666"/>
                    <a:pt x="566" y="745"/>
                    <a:pt x="616" y="835"/>
                  </a:cubicBezTo>
                  <a:cubicBezTo>
                    <a:pt x="646" y="874"/>
                    <a:pt x="666" y="914"/>
                    <a:pt x="686" y="954"/>
                  </a:cubicBezTo>
                  <a:cubicBezTo>
                    <a:pt x="695" y="1003"/>
                    <a:pt x="695" y="1043"/>
                    <a:pt x="706" y="1073"/>
                  </a:cubicBezTo>
                  <a:lnTo>
                    <a:pt x="964" y="1003"/>
                  </a:lnTo>
                  <a:cubicBezTo>
                    <a:pt x="924" y="954"/>
                    <a:pt x="894" y="904"/>
                    <a:pt x="854" y="855"/>
                  </a:cubicBezTo>
                  <a:lnTo>
                    <a:pt x="735" y="735"/>
                  </a:lnTo>
                  <a:cubicBezTo>
                    <a:pt x="655" y="666"/>
                    <a:pt x="576" y="596"/>
                    <a:pt x="507" y="517"/>
                  </a:cubicBezTo>
                  <a:cubicBezTo>
                    <a:pt x="437" y="447"/>
                    <a:pt x="377" y="358"/>
                    <a:pt x="328" y="268"/>
                  </a:cubicBezTo>
                  <a:cubicBezTo>
                    <a:pt x="288" y="229"/>
                    <a:pt x="258" y="179"/>
                    <a:pt x="229" y="140"/>
                  </a:cubicBezTo>
                  <a:cubicBezTo>
                    <a:pt x="189" y="90"/>
                    <a:pt x="149" y="30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8" name="Google Shape;13778;p32"/>
            <p:cNvSpPr/>
            <p:nvPr/>
          </p:nvSpPr>
          <p:spPr>
            <a:xfrm>
              <a:off x="1836375" y="982675"/>
              <a:ext cx="49175" cy="44050"/>
            </a:xfrm>
            <a:custGeom>
              <a:avLst/>
              <a:gdLst/>
              <a:ahLst/>
              <a:cxnLst/>
              <a:rect l="l" t="t" r="r" b="b"/>
              <a:pathLst>
                <a:path w="1967" h="1762" extrusionOk="0">
                  <a:moveTo>
                    <a:pt x="1807" y="149"/>
                  </a:moveTo>
                  <a:lnTo>
                    <a:pt x="1797" y="169"/>
                  </a:lnTo>
                  <a:cubicBezTo>
                    <a:pt x="1797" y="199"/>
                    <a:pt x="1788" y="229"/>
                    <a:pt x="1777" y="258"/>
                  </a:cubicBezTo>
                  <a:lnTo>
                    <a:pt x="1748" y="318"/>
                  </a:lnTo>
                  <a:cubicBezTo>
                    <a:pt x="1738" y="348"/>
                    <a:pt x="1728" y="368"/>
                    <a:pt x="1718" y="388"/>
                  </a:cubicBezTo>
                  <a:cubicBezTo>
                    <a:pt x="1668" y="487"/>
                    <a:pt x="1609" y="586"/>
                    <a:pt x="1549" y="675"/>
                  </a:cubicBezTo>
                  <a:cubicBezTo>
                    <a:pt x="1430" y="874"/>
                    <a:pt x="1351" y="1072"/>
                    <a:pt x="1241" y="1271"/>
                  </a:cubicBezTo>
                  <a:lnTo>
                    <a:pt x="1112" y="1509"/>
                  </a:lnTo>
                  <a:cubicBezTo>
                    <a:pt x="1112" y="1520"/>
                    <a:pt x="1102" y="1540"/>
                    <a:pt x="1093" y="1540"/>
                  </a:cubicBezTo>
                  <a:lnTo>
                    <a:pt x="1073" y="1500"/>
                  </a:lnTo>
                  <a:lnTo>
                    <a:pt x="1003" y="1420"/>
                  </a:lnTo>
                  <a:cubicBezTo>
                    <a:pt x="793" y="1154"/>
                    <a:pt x="570" y="901"/>
                    <a:pt x="323" y="661"/>
                  </a:cubicBezTo>
                  <a:lnTo>
                    <a:pt x="323" y="661"/>
                  </a:lnTo>
                  <a:cubicBezTo>
                    <a:pt x="444" y="611"/>
                    <a:pt x="565" y="561"/>
                    <a:pt x="685" y="507"/>
                  </a:cubicBezTo>
                  <a:lnTo>
                    <a:pt x="993" y="397"/>
                  </a:lnTo>
                  <a:lnTo>
                    <a:pt x="1311" y="298"/>
                  </a:lnTo>
                  <a:lnTo>
                    <a:pt x="1629" y="199"/>
                  </a:lnTo>
                  <a:lnTo>
                    <a:pt x="1738" y="169"/>
                  </a:lnTo>
                  <a:lnTo>
                    <a:pt x="1788" y="159"/>
                  </a:lnTo>
                  <a:lnTo>
                    <a:pt x="1807" y="149"/>
                  </a:lnTo>
                  <a:close/>
                  <a:moveTo>
                    <a:pt x="1966" y="0"/>
                  </a:moveTo>
                  <a:cubicBezTo>
                    <a:pt x="1946" y="0"/>
                    <a:pt x="1927" y="10"/>
                    <a:pt x="1907" y="10"/>
                  </a:cubicBezTo>
                  <a:lnTo>
                    <a:pt x="1797" y="30"/>
                  </a:lnTo>
                  <a:lnTo>
                    <a:pt x="1589" y="80"/>
                  </a:lnTo>
                  <a:lnTo>
                    <a:pt x="1271" y="159"/>
                  </a:lnTo>
                  <a:lnTo>
                    <a:pt x="954" y="238"/>
                  </a:lnTo>
                  <a:lnTo>
                    <a:pt x="636" y="328"/>
                  </a:lnTo>
                  <a:cubicBezTo>
                    <a:pt x="427" y="397"/>
                    <a:pt x="219" y="457"/>
                    <a:pt x="10" y="527"/>
                  </a:cubicBezTo>
                  <a:cubicBezTo>
                    <a:pt x="10" y="527"/>
                    <a:pt x="28" y="571"/>
                    <a:pt x="47" y="627"/>
                  </a:cubicBezTo>
                  <a:lnTo>
                    <a:pt x="47" y="627"/>
                  </a:lnTo>
                  <a:lnTo>
                    <a:pt x="0" y="686"/>
                  </a:lnTo>
                  <a:cubicBezTo>
                    <a:pt x="30" y="708"/>
                    <a:pt x="60" y="731"/>
                    <a:pt x="89" y="753"/>
                  </a:cubicBezTo>
                  <a:lnTo>
                    <a:pt x="89" y="753"/>
                  </a:lnTo>
                  <a:lnTo>
                    <a:pt x="89" y="755"/>
                  </a:lnTo>
                  <a:cubicBezTo>
                    <a:pt x="90" y="755"/>
                    <a:pt x="90" y="755"/>
                    <a:pt x="90" y="754"/>
                  </a:cubicBezTo>
                  <a:lnTo>
                    <a:pt x="90" y="754"/>
                  </a:lnTo>
                  <a:cubicBezTo>
                    <a:pt x="374" y="977"/>
                    <a:pt x="643" y="1231"/>
                    <a:pt x="904" y="1509"/>
                  </a:cubicBezTo>
                  <a:lnTo>
                    <a:pt x="1033" y="1668"/>
                  </a:lnTo>
                  <a:lnTo>
                    <a:pt x="1102" y="1748"/>
                  </a:lnTo>
                  <a:lnTo>
                    <a:pt x="1112" y="1758"/>
                  </a:lnTo>
                  <a:cubicBezTo>
                    <a:pt x="1115" y="1761"/>
                    <a:pt x="1117" y="1762"/>
                    <a:pt x="1119" y="1762"/>
                  </a:cubicBezTo>
                  <a:cubicBezTo>
                    <a:pt x="1122" y="1762"/>
                    <a:pt x="1122" y="1755"/>
                    <a:pt x="1122" y="1748"/>
                  </a:cubicBezTo>
                  <a:lnTo>
                    <a:pt x="1142" y="1728"/>
                  </a:lnTo>
                  <a:lnTo>
                    <a:pt x="1162" y="1668"/>
                  </a:lnTo>
                  <a:lnTo>
                    <a:pt x="1340" y="1321"/>
                  </a:lnTo>
                  <a:cubicBezTo>
                    <a:pt x="1440" y="1123"/>
                    <a:pt x="1529" y="904"/>
                    <a:pt x="1638" y="725"/>
                  </a:cubicBezTo>
                  <a:cubicBezTo>
                    <a:pt x="1698" y="636"/>
                    <a:pt x="1757" y="536"/>
                    <a:pt x="1807" y="437"/>
                  </a:cubicBezTo>
                  <a:cubicBezTo>
                    <a:pt x="1827" y="417"/>
                    <a:pt x="1837" y="388"/>
                    <a:pt x="1847" y="368"/>
                  </a:cubicBezTo>
                  <a:lnTo>
                    <a:pt x="1887" y="278"/>
                  </a:lnTo>
                  <a:cubicBezTo>
                    <a:pt x="1916" y="199"/>
                    <a:pt x="1936" y="130"/>
                    <a:pt x="1956" y="60"/>
                  </a:cubicBezTo>
                  <a:lnTo>
                    <a:pt x="19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32"/>
            <p:cNvSpPr/>
            <p:nvPr/>
          </p:nvSpPr>
          <p:spPr>
            <a:xfrm>
              <a:off x="1926225" y="1039250"/>
              <a:ext cx="115950" cy="33300"/>
            </a:xfrm>
            <a:custGeom>
              <a:avLst/>
              <a:gdLst/>
              <a:ahLst/>
              <a:cxnLst/>
              <a:rect l="l" t="t" r="r" b="b"/>
              <a:pathLst>
                <a:path w="4638" h="1332" extrusionOk="0">
                  <a:moveTo>
                    <a:pt x="199" y="1"/>
                  </a:moveTo>
                  <a:lnTo>
                    <a:pt x="1" y="130"/>
                  </a:lnTo>
                  <a:cubicBezTo>
                    <a:pt x="259" y="478"/>
                    <a:pt x="507" y="835"/>
                    <a:pt x="765" y="1183"/>
                  </a:cubicBezTo>
                  <a:lnTo>
                    <a:pt x="835" y="1282"/>
                  </a:lnTo>
                  <a:cubicBezTo>
                    <a:pt x="844" y="1302"/>
                    <a:pt x="855" y="1331"/>
                    <a:pt x="864" y="1331"/>
                  </a:cubicBezTo>
                  <a:lnTo>
                    <a:pt x="924" y="1302"/>
                  </a:lnTo>
                  <a:lnTo>
                    <a:pt x="1102" y="1232"/>
                  </a:lnTo>
                  <a:lnTo>
                    <a:pt x="1411" y="1113"/>
                  </a:lnTo>
                  <a:lnTo>
                    <a:pt x="1709" y="994"/>
                  </a:lnTo>
                  <a:cubicBezTo>
                    <a:pt x="1817" y="954"/>
                    <a:pt x="1917" y="925"/>
                    <a:pt x="2026" y="895"/>
                  </a:cubicBezTo>
                  <a:lnTo>
                    <a:pt x="2662" y="736"/>
                  </a:lnTo>
                  <a:cubicBezTo>
                    <a:pt x="2880" y="686"/>
                    <a:pt x="3099" y="656"/>
                    <a:pt x="3317" y="617"/>
                  </a:cubicBezTo>
                  <a:cubicBezTo>
                    <a:pt x="3744" y="547"/>
                    <a:pt x="4191" y="528"/>
                    <a:pt x="4637" y="497"/>
                  </a:cubicBezTo>
                  <a:lnTo>
                    <a:pt x="4578" y="219"/>
                  </a:lnTo>
                  <a:cubicBezTo>
                    <a:pt x="4141" y="309"/>
                    <a:pt x="3714" y="378"/>
                    <a:pt x="3277" y="478"/>
                  </a:cubicBezTo>
                  <a:cubicBezTo>
                    <a:pt x="3068" y="528"/>
                    <a:pt x="2850" y="567"/>
                    <a:pt x="2632" y="617"/>
                  </a:cubicBezTo>
                  <a:lnTo>
                    <a:pt x="1996" y="795"/>
                  </a:lnTo>
                  <a:cubicBezTo>
                    <a:pt x="1887" y="825"/>
                    <a:pt x="1778" y="845"/>
                    <a:pt x="1678" y="895"/>
                  </a:cubicBezTo>
                  <a:lnTo>
                    <a:pt x="1371" y="1004"/>
                  </a:lnTo>
                  <a:lnTo>
                    <a:pt x="1063" y="1123"/>
                  </a:lnTo>
                  <a:lnTo>
                    <a:pt x="934" y="1163"/>
                  </a:lnTo>
                  <a:lnTo>
                    <a:pt x="914" y="1173"/>
                  </a:lnTo>
                  <a:cubicBezTo>
                    <a:pt x="914" y="1173"/>
                    <a:pt x="914" y="1163"/>
                    <a:pt x="904" y="1153"/>
                  </a:cubicBezTo>
                  <a:lnTo>
                    <a:pt x="884" y="1113"/>
                  </a:lnTo>
                  <a:cubicBezTo>
                    <a:pt x="656" y="746"/>
                    <a:pt x="427" y="369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32"/>
            <p:cNvSpPr/>
            <p:nvPr/>
          </p:nvSpPr>
          <p:spPr>
            <a:xfrm>
              <a:off x="1980350" y="1072025"/>
              <a:ext cx="76975" cy="99575"/>
            </a:xfrm>
            <a:custGeom>
              <a:avLst/>
              <a:gdLst/>
              <a:ahLst/>
              <a:cxnLst/>
              <a:rect l="l" t="t" r="r" b="b"/>
              <a:pathLst>
                <a:path w="3079" h="3983" extrusionOk="0">
                  <a:moveTo>
                    <a:pt x="2880" y="1"/>
                  </a:moveTo>
                  <a:cubicBezTo>
                    <a:pt x="2602" y="338"/>
                    <a:pt x="2333" y="686"/>
                    <a:pt x="2026" y="994"/>
                  </a:cubicBezTo>
                  <a:cubicBezTo>
                    <a:pt x="1867" y="1152"/>
                    <a:pt x="1708" y="1311"/>
                    <a:pt x="1549" y="1461"/>
                  </a:cubicBezTo>
                  <a:lnTo>
                    <a:pt x="1042" y="1887"/>
                  </a:lnTo>
                  <a:cubicBezTo>
                    <a:pt x="953" y="1947"/>
                    <a:pt x="874" y="2026"/>
                    <a:pt x="784" y="2086"/>
                  </a:cubicBezTo>
                  <a:lnTo>
                    <a:pt x="506" y="2264"/>
                  </a:lnTo>
                  <a:lnTo>
                    <a:pt x="228" y="2434"/>
                  </a:lnTo>
                  <a:lnTo>
                    <a:pt x="69" y="2542"/>
                  </a:lnTo>
                  <a:lnTo>
                    <a:pt x="10" y="2573"/>
                  </a:lnTo>
                  <a:cubicBezTo>
                    <a:pt x="0" y="2592"/>
                    <a:pt x="20" y="2612"/>
                    <a:pt x="30" y="2632"/>
                  </a:cubicBezTo>
                  <a:lnTo>
                    <a:pt x="69" y="2741"/>
                  </a:lnTo>
                  <a:cubicBezTo>
                    <a:pt x="139" y="2950"/>
                    <a:pt x="219" y="3149"/>
                    <a:pt x="288" y="3357"/>
                  </a:cubicBezTo>
                  <a:cubicBezTo>
                    <a:pt x="347" y="3566"/>
                    <a:pt x="417" y="3774"/>
                    <a:pt x="477" y="3983"/>
                  </a:cubicBezTo>
                  <a:lnTo>
                    <a:pt x="695" y="3893"/>
                  </a:lnTo>
                  <a:cubicBezTo>
                    <a:pt x="616" y="3694"/>
                    <a:pt x="536" y="3486"/>
                    <a:pt x="457" y="3288"/>
                  </a:cubicBezTo>
                  <a:cubicBezTo>
                    <a:pt x="378" y="3089"/>
                    <a:pt x="278" y="2890"/>
                    <a:pt x="189" y="2692"/>
                  </a:cubicBezTo>
                  <a:lnTo>
                    <a:pt x="179" y="2642"/>
                  </a:lnTo>
                  <a:cubicBezTo>
                    <a:pt x="169" y="2642"/>
                    <a:pt x="169" y="2632"/>
                    <a:pt x="169" y="2632"/>
                  </a:cubicBezTo>
                  <a:lnTo>
                    <a:pt x="179" y="2622"/>
                  </a:lnTo>
                  <a:lnTo>
                    <a:pt x="288" y="2542"/>
                  </a:lnTo>
                  <a:lnTo>
                    <a:pt x="566" y="2354"/>
                  </a:lnTo>
                  <a:lnTo>
                    <a:pt x="844" y="2175"/>
                  </a:lnTo>
                  <a:cubicBezTo>
                    <a:pt x="934" y="2116"/>
                    <a:pt x="1013" y="2036"/>
                    <a:pt x="1102" y="1967"/>
                  </a:cubicBezTo>
                  <a:lnTo>
                    <a:pt x="1618" y="1550"/>
                  </a:lnTo>
                  <a:lnTo>
                    <a:pt x="2115" y="1103"/>
                  </a:lnTo>
                  <a:cubicBezTo>
                    <a:pt x="2452" y="815"/>
                    <a:pt x="2750" y="497"/>
                    <a:pt x="3078" y="199"/>
                  </a:cubicBezTo>
                  <a:lnTo>
                    <a:pt x="28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32"/>
            <p:cNvSpPr/>
            <p:nvPr/>
          </p:nvSpPr>
          <p:spPr>
            <a:xfrm>
              <a:off x="1874350" y="1073775"/>
              <a:ext cx="65300" cy="119900"/>
            </a:xfrm>
            <a:custGeom>
              <a:avLst/>
              <a:gdLst/>
              <a:ahLst/>
              <a:cxnLst/>
              <a:rect l="l" t="t" r="r" b="b"/>
              <a:pathLst>
                <a:path w="2612" h="4796" extrusionOk="0">
                  <a:moveTo>
                    <a:pt x="199" y="1"/>
                  </a:moveTo>
                  <a:lnTo>
                    <a:pt x="0" y="129"/>
                  </a:lnTo>
                  <a:cubicBezTo>
                    <a:pt x="238" y="497"/>
                    <a:pt x="497" y="844"/>
                    <a:pt x="725" y="1221"/>
                  </a:cubicBezTo>
                  <a:lnTo>
                    <a:pt x="1063" y="1788"/>
                  </a:lnTo>
                  <a:lnTo>
                    <a:pt x="1231" y="2075"/>
                  </a:lnTo>
                  <a:lnTo>
                    <a:pt x="1370" y="2373"/>
                  </a:lnTo>
                  <a:cubicBezTo>
                    <a:pt x="1569" y="2761"/>
                    <a:pt x="1768" y="3158"/>
                    <a:pt x="1917" y="3565"/>
                  </a:cubicBezTo>
                  <a:cubicBezTo>
                    <a:pt x="2006" y="3774"/>
                    <a:pt x="2085" y="3972"/>
                    <a:pt x="2165" y="4180"/>
                  </a:cubicBezTo>
                  <a:lnTo>
                    <a:pt x="2264" y="4488"/>
                  </a:lnTo>
                  <a:cubicBezTo>
                    <a:pt x="2274" y="4548"/>
                    <a:pt x="2304" y="4597"/>
                    <a:pt x="2324" y="4647"/>
                  </a:cubicBezTo>
                  <a:lnTo>
                    <a:pt x="2374" y="4796"/>
                  </a:lnTo>
                  <a:lnTo>
                    <a:pt x="2612" y="4707"/>
                  </a:lnTo>
                  <a:lnTo>
                    <a:pt x="2532" y="4548"/>
                  </a:lnTo>
                  <a:cubicBezTo>
                    <a:pt x="2513" y="4508"/>
                    <a:pt x="2482" y="4458"/>
                    <a:pt x="2463" y="4409"/>
                  </a:cubicBezTo>
                  <a:lnTo>
                    <a:pt x="2334" y="4111"/>
                  </a:lnTo>
                  <a:cubicBezTo>
                    <a:pt x="2235" y="3913"/>
                    <a:pt x="2145" y="3714"/>
                    <a:pt x="2046" y="3515"/>
                  </a:cubicBezTo>
                  <a:cubicBezTo>
                    <a:pt x="1867" y="3108"/>
                    <a:pt x="1659" y="2721"/>
                    <a:pt x="1460" y="2324"/>
                  </a:cubicBezTo>
                  <a:lnTo>
                    <a:pt x="1321" y="2026"/>
                  </a:lnTo>
                  <a:lnTo>
                    <a:pt x="1162" y="1738"/>
                  </a:lnTo>
                  <a:lnTo>
                    <a:pt x="845" y="1152"/>
                  </a:lnTo>
                  <a:cubicBezTo>
                    <a:pt x="646" y="755"/>
                    <a:pt x="408" y="387"/>
                    <a:pt x="1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32"/>
            <p:cNvSpPr/>
            <p:nvPr/>
          </p:nvSpPr>
          <p:spPr>
            <a:xfrm>
              <a:off x="1855225" y="1086675"/>
              <a:ext cx="62825" cy="114950"/>
            </a:xfrm>
            <a:custGeom>
              <a:avLst/>
              <a:gdLst/>
              <a:ahLst/>
              <a:cxnLst/>
              <a:rect l="l" t="t" r="r" b="b"/>
              <a:pathLst>
                <a:path w="2513" h="4598" extrusionOk="0">
                  <a:moveTo>
                    <a:pt x="200" y="1"/>
                  </a:moveTo>
                  <a:lnTo>
                    <a:pt x="1" y="129"/>
                  </a:lnTo>
                  <a:cubicBezTo>
                    <a:pt x="229" y="477"/>
                    <a:pt x="478" y="815"/>
                    <a:pt x="696" y="1172"/>
                  </a:cubicBezTo>
                  <a:lnTo>
                    <a:pt x="1023" y="1718"/>
                  </a:lnTo>
                  <a:lnTo>
                    <a:pt x="1182" y="1987"/>
                  </a:lnTo>
                  <a:lnTo>
                    <a:pt x="1321" y="2274"/>
                  </a:lnTo>
                  <a:cubicBezTo>
                    <a:pt x="1510" y="2651"/>
                    <a:pt x="1698" y="3029"/>
                    <a:pt x="1848" y="3426"/>
                  </a:cubicBezTo>
                  <a:cubicBezTo>
                    <a:pt x="1917" y="3625"/>
                    <a:pt x="1996" y="3823"/>
                    <a:pt x="2076" y="4012"/>
                  </a:cubicBezTo>
                  <a:lnTo>
                    <a:pt x="2175" y="4310"/>
                  </a:lnTo>
                  <a:cubicBezTo>
                    <a:pt x="2185" y="4359"/>
                    <a:pt x="2205" y="4409"/>
                    <a:pt x="2225" y="4469"/>
                  </a:cubicBezTo>
                  <a:lnTo>
                    <a:pt x="2285" y="4598"/>
                  </a:lnTo>
                  <a:lnTo>
                    <a:pt x="2513" y="4509"/>
                  </a:lnTo>
                  <a:lnTo>
                    <a:pt x="2444" y="4370"/>
                  </a:lnTo>
                  <a:cubicBezTo>
                    <a:pt x="2413" y="4320"/>
                    <a:pt x="2394" y="4280"/>
                    <a:pt x="2374" y="4231"/>
                  </a:cubicBezTo>
                  <a:lnTo>
                    <a:pt x="2245" y="3942"/>
                  </a:lnTo>
                  <a:cubicBezTo>
                    <a:pt x="2155" y="3754"/>
                    <a:pt x="2066" y="3565"/>
                    <a:pt x="1967" y="3366"/>
                  </a:cubicBezTo>
                  <a:cubicBezTo>
                    <a:pt x="1798" y="2980"/>
                    <a:pt x="1599" y="2612"/>
                    <a:pt x="1411" y="2225"/>
                  </a:cubicBezTo>
                  <a:lnTo>
                    <a:pt x="1272" y="1937"/>
                  </a:lnTo>
                  <a:lnTo>
                    <a:pt x="1113" y="1659"/>
                  </a:lnTo>
                  <a:lnTo>
                    <a:pt x="815" y="1103"/>
                  </a:lnTo>
                  <a:cubicBezTo>
                    <a:pt x="626" y="725"/>
                    <a:pt x="398" y="368"/>
                    <a:pt x="20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3" name="Google Shape;13783;p32"/>
            <p:cNvSpPr/>
            <p:nvPr/>
          </p:nvSpPr>
          <p:spPr>
            <a:xfrm>
              <a:off x="2038925" y="1045225"/>
              <a:ext cx="18900" cy="29800"/>
            </a:xfrm>
            <a:custGeom>
              <a:avLst/>
              <a:gdLst/>
              <a:ahLst/>
              <a:cxnLst/>
              <a:rect l="l" t="t" r="r" b="b"/>
              <a:pathLst>
                <a:path w="756" h="1192" extrusionOk="0">
                  <a:moveTo>
                    <a:pt x="140" y="0"/>
                  </a:moveTo>
                  <a:lnTo>
                    <a:pt x="1" y="199"/>
                  </a:lnTo>
                  <a:cubicBezTo>
                    <a:pt x="10" y="229"/>
                    <a:pt x="50" y="239"/>
                    <a:pt x="80" y="269"/>
                  </a:cubicBezTo>
                  <a:cubicBezTo>
                    <a:pt x="120" y="308"/>
                    <a:pt x="149" y="348"/>
                    <a:pt x="179" y="388"/>
                  </a:cubicBezTo>
                  <a:cubicBezTo>
                    <a:pt x="228" y="467"/>
                    <a:pt x="279" y="556"/>
                    <a:pt x="328" y="656"/>
                  </a:cubicBezTo>
                  <a:cubicBezTo>
                    <a:pt x="378" y="745"/>
                    <a:pt x="427" y="834"/>
                    <a:pt x="457" y="934"/>
                  </a:cubicBezTo>
                  <a:cubicBezTo>
                    <a:pt x="477" y="973"/>
                    <a:pt x="477" y="1023"/>
                    <a:pt x="487" y="1073"/>
                  </a:cubicBezTo>
                  <a:cubicBezTo>
                    <a:pt x="497" y="1112"/>
                    <a:pt x="487" y="1152"/>
                    <a:pt x="487" y="1192"/>
                  </a:cubicBezTo>
                  <a:lnTo>
                    <a:pt x="755" y="1182"/>
                  </a:lnTo>
                  <a:cubicBezTo>
                    <a:pt x="735" y="1123"/>
                    <a:pt x="705" y="1063"/>
                    <a:pt x="676" y="1013"/>
                  </a:cubicBezTo>
                  <a:lnTo>
                    <a:pt x="596" y="864"/>
                  </a:lnTo>
                  <a:cubicBezTo>
                    <a:pt x="537" y="775"/>
                    <a:pt x="477" y="686"/>
                    <a:pt x="427" y="596"/>
                  </a:cubicBezTo>
                  <a:cubicBezTo>
                    <a:pt x="378" y="507"/>
                    <a:pt x="338" y="417"/>
                    <a:pt x="308" y="318"/>
                  </a:cubicBezTo>
                  <a:cubicBezTo>
                    <a:pt x="288" y="269"/>
                    <a:pt x="268" y="219"/>
                    <a:pt x="248" y="159"/>
                  </a:cubicBezTo>
                  <a:cubicBezTo>
                    <a:pt x="219" y="110"/>
                    <a:pt x="189" y="40"/>
                    <a:pt x="1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4" name="Google Shape;13784;p32"/>
            <p:cNvSpPr/>
            <p:nvPr/>
          </p:nvSpPr>
          <p:spPr>
            <a:xfrm>
              <a:off x="1914325" y="1103800"/>
              <a:ext cx="51875" cy="38250"/>
            </a:xfrm>
            <a:custGeom>
              <a:avLst/>
              <a:gdLst/>
              <a:ahLst/>
              <a:cxnLst/>
              <a:rect l="l" t="t" r="r" b="b"/>
              <a:pathLst>
                <a:path w="2075" h="1530" extrusionOk="0">
                  <a:moveTo>
                    <a:pt x="1887" y="120"/>
                  </a:moveTo>
                  <a:lnTo>
                    <a:pt x="1876" y="140"/>
                  </a:lnTo>
                  <a:cubicBezTo>
                    <a:pt x="1867" y="170"/>
                    <a:pt x="1847" y="190"/>
                    <a:pt x="1827" y="219"/>
                  </a:cubicBezTo>
                  <a:lnTo>
                    <a:pt x="1787" y="269"/>
                  </a:lnTo>
                  <a:cubicBezTo>
                    <a:pt x="1777" y="289"/>
                    <a:pt x="1757" y="309"/>
                    <a:pt x="1737" y="329"/>
                  </a:cubicBezTo>
                  <a:cubicBezTo>
                    <a:pt x="1668" y="418"/>
                    <a:pt x="1589" y="497"/>
                    <a:pt x="1509" y="576"/>
                  </a:cubicBezTo>
                  <a:cubicBezTo>
                    <a:pt x="1350" y="746"/>
                    <a:pt x="1231" y="914"/>
                    <a:pt x="1082" y="1083"/>
                  </a:cubicBezTo>
                  <a:lnTo>
                    <a:pt x="903" y="1282"/>
                  </a:lnTo>
                  <a:cubicBezTo>
                    <a:pt x="896" y="1290"/>
                    <a:pt x="887" y="1304"/>
                    <a:pt x="884" y="1304"/>
                  </a:cubicBezTo>
                  <a:cubicBezTo>
                    <a:pt x="884" y="1304"/>
                    <a:pt x="883" y="1303"/>
                    <a:pt x="883" y="1302"/>
                  </a:cubicBezTo>
                  <a:lnTo>
                    <a:pt x="864" y="1271"/>
                  </a:lnTo>
                  <a:lnTo>
                    <a:pt x="814" y="1172"/>
                  </a:lnTo>
                  <a:cubicBezTo>
                    <a:pt x="661" y="875"/>
                    <a:pt x="521" y="563"/>
                    <a:pt x="331" y="282"/>
                  </a:cubicBezTo>
                  <a:lnTo>
                    <a:pt x="331" y="282"/>
                  </a:lnTo>
                  <a:cubicBezTo>
                    <a:pt x="459" y="259"/>
                    <a:pt x="589" y="237"/>
                    <a:pt x="715" y="219"/>
                  </a:cubicBezTo>
                  <a:lnTo>
                    <a:pt x="1042" y="170"/>
                  </a:lnTo>
                  <a:lnTo>
                    <a:pt x="1370" y="150"/>
                  </a:lnTo>
                  <a:lnTo>
                    <a:pt x="1698" y="130"/>
                  </a:lnTo>
                  <a:lnTo>
                    <a:pt x="1817" y="120"/>
                  </a:lnTo>
                  <a:close/>
                  <a:moveTo>
                    <a:pt x="1370" y="1"/>
                  </a:moveTo>
                  <a:lnTo>
                    <a:pt x="1033" y="11"/>
                  </a:lnTo>
                  <a:lnTo>
                    <a:pt x="705" y="31"/>
                  </a:lnTo>
                  <a:cubicBezTo>
                    <a:pt x="477" y="51"/>
                    <a:pt x="258" y="60"/>
                    <a:pt x="40" y="80"/>
                  </a:cubicBezTo>
                  <a:lnTo>
                    <a:pt x="58" y="193"/>
                  </a:lnTo>
                  <a:lnTo>
                    <a:pt x="58" y="193"/>
                  </a:lnTo>
                  <a:lnTo>
                    <a:pt x="0" y="239"/>
                  </a:lnTo>
                  <a:cubicBezTo>
                    <a:pt x="27" y="267"/>
                    <a:pt x="53" y="295"/>
                    <a:pt x="79" y="324"/>
                  </a:cubicBezTo>
                  <a:lnTo>
                    <a:pt x="79" y="324"/>
                  </a:lnTo>
                  <a:lnTo>
                    <a:pt x="80" y="329"/>
                  </a:lnTo>
                  <a:cubicBezTo>
                    <a:pt x="80" y="328"/>
                    <a:pt x="81" y="328"/>
                    <a:pt x="82" y="328"/>
                  </a:cubicBezTo>
                  <a:lnTo>
                    <a:pt x="82" y="328"/>
                  </a:lnTo>
                  <a:cubicBezTo>
                    <a:pt x="320" y="599"/>
                    <a:pt x="507" y="921"/>
                    <a:pt x="695" y="1242"/>
                  </a:cubicBezTo>
                  <a:lnTo>
                    <a:pt x="794" y="1421"/>
                  </a:lnTo>
                  <a:lnTo>
                    <a:pt x="854" y="1520"/>
                  </a:lnTo>
                  <a:lnTo>
                    <a:pt x="854" y="1530"/>
                  </a:lnTo>
                  <a:cubicBezTo>
                    <a:pt x="864" y="1530"/>
                    <a:pt x="864" y="1520"/>
                    <a:pt x="864" y="1520"/>
                  </a:cubicBezTo>
                  <a:lnTo>
                    <a:pt x="883" y="1500"/>
                  </a:lnTo>
                  <a:lnTo>
                    <a:pt x="923" y="1450"/>
                  </a:lnTo>
                  <a:lnTo>
                    <a:pt x="1172" y="1152"/>
                  </a:lnTo>
                  <a:cubicBezTo>
                    <a:pt x="1311" y="984"/>
                    <a:pt x="1439" y="795"/>
                    <a:pt x="1589" y="646"/>
                  </a:cubicBezTo>
                  <a:cubicBezTo>
                    <a:pt x="1658" y="567"/>
                    <a:pt x="1737" y="487"/>
                    <a:pt x="1817" y="398"/>
                  </a:cubicBezTo>
                  <a:lnTo>
                    <a:pt x="1876" y="338"/>
                  </a:lnTo>
                  <a:lnTo>
                    <a:pt x="1936" y="259"/>
                  </a:lnTo>
                  <a:cubicBezTo>
                    <a:pt x="1976" y="190"/>
                    <a:pt x="2015" y="130"/>
                    <a:pt x="2046" y="60"/>
                  </a:cubicBezTo>
                  <a:lnTo>
                    <a:pt x="207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5" name="Google Shape;13785;p32"/>
            <p:cNvSpPr/>
            <p:nvPr/>
          </p:nvSpPr>
          <p:spPr>
            <a:xfrm>
              <a:off x="1992250" y="1169325"/>
              <a:ext cx="111250" cy="36775"/>
            </a:xfrm>
            <a:custGeom>
              <a:avLst/>
              <a:gdLst/>
              <a:ahLst/>
              <a:cxnLst/>
              <a:rect l="l" t="t" r="r" b="b"/>
              <a:pathLst>
                <a:path w="4450" h="1471" extrusionOk="0">
                  <a:moveTo>
                    <a:pt x="219" y="1"/>
                  </a:moveTo>
                  <a:lnTo>
                    <a:pt x="1" y="91"/>
                  </a:lnTo>
                  <a:cubicBezTo>
                    <a:pt x="90" y="279"/>
                    <a:pt x="189" y="477"/>
                    <a:pt x="269" y="676"/>
                  </a:cubicBezTo>
                  <a:cubicBezTo>
                    <a:pt x="348" y="875"/>
                    <a:pt x="427" y="1083"/>
                    <a:pt x="517" y="1282"/>
                  </a:cubicBezTo>
                  <a:lnTo>
                    <a:pt x="557" y="1391"/>
                  </a:lnTo>
                  <a:cubicBezTo>
                    <a:pt x="566" y="1411"/>
                    <a:pt x="566" y="1441"/>
                    <a:pt x="577" y="1450"/>
                  </a:cubicBezTo>
                  <a:lnTo>
                    <a:pt x="646" y="1431"/>
                  </a:lnTo>
                  <a:lnTo>
                    <a:pt x="835" y="1401"/>
                  </a:lnTo>
                  <a:lnTo>
                    <a:pt x="1162" y="1351"/>
                  </a:lnTo>
                  <a:lnTo>
                    <a:pt x="1480" y="1302"/>
                  </a:lnTo>
                  <a:cubicBezTo>
                    <a:pt x="1590" y="1282"/>
                    <a:pt x="1698" y="1292"/>
                    <a:pt x="1808" y="1282"/>
                  </a:cubicBezTo>
                  <a:lnTo>
                    <a:pt x="2473" y="1262"/>
                  </a:lnTo>
                  <a:cubicBezTo>
                    <a:pt x="2691" y="1272"/>
                    <a:pt x="2910" y="1282"/>
                    <a:pt x="3128" y="1302"/>
                  </a:cubicBezTo>
                  <a:cubicBezTo>
                    <a:pt x="3565" y="1331"/>
                    <a:pt x="4002" y="1401"/>
                    <a:pt x="4439" y="1470"/>
                  </a:cubicBezTo>
                  <a:lnTo>
                    <a:pt x="4449" y="1192"/>
                  </a:lnTo>
                  <a:cubicBezTo>
                    <a:pt x="4012" y="1183"/>
                    <a:pt x="3575" y="1153"/>
                    <a:pt x="3128" y="1153"/>
                  </a:cubicBezTo>
                  <a:cubicBezTo>
                    <a:pt x="2910" y="1153"/>
                    <a:pt x="2691" y="1143"/>
                    <a:pt x="2463" y="1143"/>
                  </a:cubicBezTo>
                  <a:lnTo>
                    <a:pt x="1798" y="1172"/>
                  </a:lnTo>
                  <a:cubicBezTo>
                    <a:pt x="1689" y="1183"/>
                    <a:pt x="1579" y="1183"/>
                    <a:pt x="1470" y="1203"/>
                  </a:cubicBezTo>
                  <a:lnTo>
                    <a:pt x="1142" y="1242"/>
                  </a:lnTo>
                  <a:lnTo>
                    <a:pt x="815" y="1282"/>
                  </a:lnTo>
                  <a:lnTo>
                    <a:pt x="676" y="1302"/>
                  </a:lnTo>
                  <a:lnTo>
                    <a:pt x="666" y="1302"/>
                  </a:lnTo>
                  <a:cubicBezTo>
                    <a:pt x="656" y="1302"/>
                    <a:pt x="656" y="1292"/>
                    <a:pt x="656" y="1282"/>
                  </a:cubicBezTo>
                  <a:lnTo>
                    <a:pt x="646" y="1242"/>
                  </a:lnTo>
                  <a:cubicBezTo>
                    <a:pt x="577" y="1033"/>
                    <a:pt x="507" y="825"/>
                    <a:pt x="447" y="616"/>
                  </a:cubicBezTo>
                  <a:cubicBezTo>
                    <a:pt x="378" y="408"/>
                    <a:pt x="299" y="210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6" name="Google Shape;13786;p32"/>
            <p:cNvSpPr/>
            <p:nvPr/>
          </p:nvSpPr>
          <p:spPr>
            <a:xfrm>
              <a:off x="2024275" y="1228400"/>
              <a:ext cx="88150" cy="83450"/>
            </a:xfrm>
            <a:custGeom>
              <a:avLst/>
              <a:gdLst/>
              <a:ahLst/>
              <a:cxnLst/>
              <a:rect l="l" t="t" r="r" b="b"/>
              <a:pathLst>
                <a:path w="3526" h="3338" extrusionOk="0">
                  <a:moveTo>
                    <a:pt x="3387" y="1"/>
                  </a:moveTo>
                  <a:cubicBezTo>
                    <a:pt x="3039" y="269"/>
                    <a:pt x="2681" y="547"/>
                    <a:pt x="2314" y="775"/>
                  </a:cubicBezTo>
                  <a:cubicBezTo>
                    <a:pt x="2125" y="895"/>
                    <a:pt x="1937" y="1014"/>
                    <a:pt x="1748" y="1123"/>
                  </a:cubicBezTo>
                  <a:lnTo>
                    <a:pt x="1162" y="1421"/>
                  </a:lnTo>
                  <a:cubicBezTo>
                    <a:pt x="1063" y="1470"/>
                    <a:pt x="973" y="1520"/>
                    <a:pt x="865" y="1560"/>
                  </a:cubicBezTo>
                  <a:lnTo>
                    <a:pt x="567" y="1669"/>
                  </a:lnTo>
                  <a:lnTo>
                    <a:pt x="258" y="1779"/>
                  </a:lnTo>
                  <a:lnTo>
                    <a:pt x="70" y="1848"/>
                  </a:lnTo>
                  <a:lnTo>
                    <a:pt x="11" y="1868"/>
                  </a:lnTo>
                  <a:cubicBezTo>
                    <a:pt x="0" y="1878"/>
                    <a:pt x="11" y="1907"/>
                    <a:pt x="11" y="1918"/>
                  </a:cubicBezTo>
                  <a:lnTo>
                    <a:pt x="30" y="2037"/>
                  </a:lnTo>
                  <a:cubicBezTo>
                    <a:pt x="70" y="2474"/>
                    <a:pt x="119" y="2911"/>
                    <a:pt x="159" y="3337"/>
                  </a:cubicBezTo>
                  <a:lnTo>
                    <a:pt x="388" y="3308"/>
                  </a:lnTo>
                  <a:cubicBezTo>
                    <a:pt x="318" y="2880"/>
                    <a:pt x="239" y="2443"/>
                    <a:pt x="169" y="2017"/>
                  </a:cubicBezTo>
                  <a:lnTo>
                    <a:pt x="159" y="1967"/>
                  </a:lnTo>
                  <a:cubicBezTo>
                    <a:pt x="159" y="1967"/>
                    <a:pt x="150" y="1957"/>
                    <a:pt x="159" y="1947"/>
                  </a:cubicBezTo>
                  <a:lnTo>
                    <a:pt x="169" y="1947"/>
                  </a:lnTo>
                  <a:lnTo>
                    <a:pt x="298" y="1898"/>
                  </a:lnTo>
                  <a:lnTo>
                    <a:pt x="606" y="1779"/>
                  </a:lnTo>
                  <a:lnTo>
                    <a:pt x="914" y="1659"/>
                  </a:lnTo>
                  <a:cubicBezTo>
                    <a:pt x="1013" y="1620"/>
                    <a:pt x="1112" y="1560"/>
                    <a:pt x="1212" y="1520"/>
                  </a:cubicBezTo>
                  <a:lnTo>
                    <a:pt x="1807" y="1232"/>
                  </a:lnTo>
                  <a:cubicBezTo>
                    <a:pt x="1996" y="1123"/>
                    <a:pt x="2185" y="1014"/>
                    <a:pt x="2383" y="905"/>
                  </a:cubicBezTo>
                  <a:cubicBezTo>
                    <a:pt x="2771" y="696"/>
                    <a:pt x="3138" y="458"/>
                    <a:pt x="3526" y="239"/>
                  </a:cubicBezTo>
                  <a:lnTo>
                    <a:pt x="33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7" name="Google Shape;13787;p32"/>
            <p:cNvSpPr/>
            <p:nvPr/>
          </p:nvSpPr>
          <p:spPr>
            <a:xfrm>
              <a:off x="1933925" y="1191425"/>
              <a:ext cx="38500" cy="129125"/>
            </a:xfrm>
            <a:custGeom>
              <a:avLst/>
              <a:gdLst/>
              <a:ahLst/>
              <a:cxnLst/>
              <a:rect l="l" t="t" r="r" b="b"/>
              <a:pathLst>
                <a:path w="1540" h="5165" extrusionOk="0">
                  <a:moveTo>
                    <a:pt x="219" y="1"/>
                  </a:moveTo>
                  <a:lnTo>
                    <a:pt x="0" y="80"/>
                  </a:lnTo>
                  <a:cubicBezTo>
                    <a:pt x="80" y="288"/>
                    <a:pt x="179" y="477"/>
                    <a:pt x="249" y="686"/>
                  </a:cubicBezTo>
                  <a:cubicBezTo>
                    <a:pt x="318" y="895"/>
                    <a:pt x="397" y="1093"/>
                    <a:pt x="467" y="1301"/>
                  </a:cubicBezTo>
                  <a:lnTo>
                    <a:pt x="576" y="1609"/>
                  </a:lnTo>
                  <a:cubicBezTo>
                    <a:pt x="616" y="1718"/>
                    <a:pt x="646" y="1828"/>
                    <a:pt x="675" y="1927"/>
                  </a:cubicBezTo>
                  <a:lnTo>
                    <a:pt x="844" y="2572"/>
                  </a:lnTo>
                  <a:cubicBezTo>
                    <a:pt x="914" y="2781"/>
                    <a:pt x="953" y="2999"/>
                    <a:pt x="993" y="3218"/>
                  </a:cubicBezTo>
                  <a:cubicBezTo>
                    <a:pt x="1033" y="3426"/>
                    <a:pt x="1072" y="3644"/>
                    <a:pt x="1112" y="3863"/>
                  </a:cubicBezTo>
                  <a:cubicBezTo>
                    <a:pt x="1152" y="4081"/>
                    <a:pt x="1172" y="4300"/>
                    <a:pt x="1202" y="4518"/>
                  </a:cubicBezTo>
                  <a:lnTo>
                    <a:pt x="1242" y="4836"/>
                  </a:lnTo>
                  <a:cubicBezTo>
                    <a:pt x="1242" y="4896"/>
                    <a:pt x="1262" y="4955"/>
                    <a:pt x="1271" y="5005"/>
                  </a:cubicBezTo>
                  <a:lnTo>
                    <a:pt x="1291" y="5164"/>
                  </a:lnTo>
                  <a:lnTo>
                    <a:pt x="1540" y="5124"/>
                  </a:lnTo>
                  <a:lnTo>
                    <a:pt x="1500" y="4955"/>
                  </a:lnTo>
                  <a:cubicBezTo>
                    <a:pt x="1480" y="4906"/>
                    <a:pt x="1470" y="4856"/>
                    <a:pt x="1460" y="4807"/>
                  </a:cubicBezTo>
                  <a:lnTo>
                    <a:pt x="1390" y="4479"/>
                  </a:lnTo>
                  <a:cubicBezTo>
                    <a:pt x="1341" y="4270"/>
                    <a:pt x="1311" y="4052"/>
                    <a:pt x="1251" y="3834"/>
                  </a:cubicBezTo>
                  <a:cubicBezTo>
                    <a:pt x="1202" y="3625"/>
                    <a:pt x="1152" y="3406"/>
                    <a:pt x="1103" y="3188"/>
                  </a:cubicBezTo>
                  <a:cubicBezTo>
                    <a:pt x="1053" y="2969"/>
                    <a:pt x="1013" y="2761"/>
                    <a:pt x="944" y="2543"/>
                  </a:cubicBezTo>
                  <a:lnTo>
                    <a:pt x="775" y="1897"/>
                  </a:lnTo>
                  <a:cubicBezTo>
                    <a:pt x="755" y="1798"/>
                    <a:pt x="725" y="1689"/>
                    <a:pt x="695" y="1579"/>
                  </a:cubicBezTo>
                  <a:lnTo>
                    <a:pt x="606" y="1261"/>
                  </a:lnTo>
                  <a:cubicBezTo>
                    <a:pt x="547" y="1053"/>
                    <a:pt x="487" y="835"/>
                    <a:pt x="427" y="626"/>
                  </a:cubicBezTo>
                  <a:cubicBezTo>
                    <a:pt x="368" y="408"/>
                    <a:pt x="288" y="209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8" name="Google Shape;13788;p32"/>
            <p:cNvSpPr/>
            <p:nvPr/>
          </p:nvSpPr>
          <p:spPr>
            <a:xfrm>
              <a:off x="1912325" y="1199625"/>
              <a:ext cx="37500" cy="123900"/>
            </a:xfrm>
            <a:custGeom>
              <a:avLst/>
              <a:gdLst/>
              <a:ahLst/>
              <a:cxnLst/>
              <a:rect l="l" t="t" r="r" b="b"/>
              <a:pathLst>
                <a:path w="1500" h="4956" extrusionOk="0">
                  <a:moveTo>
                    <a:pt x="229" y="0"/>
                  </a:moveTo>
                  <a:lnTo>
                    <a:pt x="1" y="80"/>
                  </a:lnTo>
                  <a:cubicBezTo>
                    <a:pt x="80" y="278"/>
                    <a:pt x="179" y="457"/>
                    <a:pt x="239" y="655"/>
                  </a:cubicBezTo>
                  <a:cubicBezTo>
                    <a:pt x="318" y="854"/>
                    <a:pt x="388" y="1053"/>
                    <a:pt x="457" y="1251"/>
                  </a:cubicBezTo>
                  <a:lnTo>
                    <a:pt x="566" y="1549"/>
                  </a:lnTo>
                  <a:cubicBezTo>
                    <a:pt x="596" y="1648"/>
                    <a:pt x="626" y="1758"/>
                    <a:pt x="656" y="1857"/>
                  </a:cubicBezTo>
                  <a:lnTo>
                    <a:pt x="824" y="2473"/>
                  </a:lnTo>
                  <a:cubicBezTo>
                    <a:pt x="884" y="2671"/>
                    <a:pt x="914" y="2880"/>
                    <a:pt x="954" y="3089"/>
                  </a:cubicBezTo>
                  <a:lnTo>
                    <a:pt x="1073" y="3714"/>
                  </a:lnTo>
                  <a:cubicBezTo>
                    <a:pt x="1113" y="3923"/>
                    <a:pt x="1133" y="4131"/>
                    <a:pt x="1162" y="4340"/>
                  </a:cubicBezTo>
                  <a:lnTo>
                    <a:pt x="1192" y="4647"/>
                  </a:lnTo>
                  <a:cubicBezTo>
                    <a:pt x="1202" y="4707"/>
                    <a:pt x="1212" y="4757"/>
                    <a:pt x="1222" y="4816"/>
                  </a:cubicBezTo>
                  <a:lnTo>
                    <a:pt x="1241" y="4955"/>
                  </a:lnTo>
                  <a:lnTo>
                    <a:pt x="1500" y="4925"/>
                  </a:lnTo>
                  <a:lnTo>
                    <a:pt x="1450" y="4766"/>
                  </a:lnTo>
                  <a:cubicBezTo>
                    <a:pt x="1430" y="4717"/>
                    <a:pt x="1420" y="4667"/>
                    <a:pt x="1411" y="4618"/>
                  </a:cubicBezTo>
                  <a:lnTo>
                    <a:pt x="1341" y="4309"/>
                  </a:lnTo>
                  <a:cubicBezTo>
                    <a:pt x="1301" y="4101"/>
                    <a:pt x="1261" y="3892"/>
                    <a:pt x="1212" y="3684"/>
                  </a:cubicBezTo>
                  <a:cubicBezTo>
                    <a:pt x="1162" y="3475"/>
                    <a:pt x="1113" y="3267"/>
                    <a:pt x="1063" y="3069"/>
                  </a:cubicBezTo>
                  <a:cubicBezTo>
                    <a:pt x="1023" y="2860"/>
                    <a:pt x="983" y="2652"/>
                    <a:pt x="914" y="2443"/>
                  </a:cubicBezTo>
                  <a:lnTo>
                    <a:pt x="755" y="1827"/>
                  </a:lnTo>
                  <a:cubicBezTo>
                    <a:pt x="735" y="1718"/>
                    <a:pt x="705" y="1619"/>
                    <a:pt x="676" y="1520"/>
                  </a:cubicBezTo>
                  <a:lnTo>
                    <a:pt x="586" y="1212"/>
                  </a:lnTo>
                  <a:cubicBezTo>
                    <a:pt x="537" y="1003"/>
                    <a:pt x="477" y="805"/>
                    <a:pt x="418" y="596"/>
                  </a:cubicBezTo>
                  <a:cubicBezTo>
                    <a:pt x="368" y="397"/>
                    <a:pt x="288" y="199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9" name="Google Shape;13789;p32"/>
            <p:cNvSpPr/>
            <p:nvPr/>
          </p:nvSpPr>
          <p:spPr>
            <a:xfrm>
              <a:off x="2100225" y="1200125"/>
              <a:ext cx="13425" cy="32050"/>
            </a:xfrm>
            <a:custGeom>
              <a:avLst/>
              <a:gdLst/>
              <a:ahLst/>
              <a:cxnLst/>
              <a:rect l="l" t="t" r="r" b="b"/>
              <a:pathLst>
                <a:path w="537" h="1282" extrusionOk="0">
                  <a:moveTo>
                    <a:pt x="190" y="0"/>
                  </a:moveTo>
                  <a:lnTo>
                    <a:pt x="1" y="159"/>
                  </a:lnTo>
                  <a:cubicBezTo>
                    <a:pt x="11" y="199"/>
                    <a:pt x="51" y="209"/>
                    <a:pt x="71" y="249"/>
                  </a:cubicBezTo>
                  <a:cubicBezTo>
                    <a:pt x="90" y="288"/>
                    <a:pt x="120" y="338"/>
                    <a:pt x="140" y="377"/>
                  </a:cubicBezTo>
                  <a:cubicBezTo>
                    <a:pt x="170" y="477"/>
                    <a:pt x="210" y="576"/>
                    <a:pt x="239" y="675"/>
                  </a:cubicBezTo>
                  <a:cubicBezTo>
                    <a:pt x="269" y="774"/>
                    <a:pt x="289" y="874"/>
                    <a:pt x="298" y="973"/>
                  </a:cubicBezTo>
                  <a:cubicBezTo>
                    <a:pt x="309" y="1023"/>
                    <a:pt x="298" y="1063"/>
                    <a:pt x="298" y="1112"/>
                  </a:cubicBezTo>
                  <a:cubicBezTo>
                    <a:pt x="298" y="1162"/>
                    <a:pt x="279" y="1192"/>
                    <a:pt x="269" y="1231"/>
                  </a:cubicBezTo>
                  <a:lnTo>
                    <a:pt x="537" y="1281"/>
                  </a:lnTo>
                  <a:cubicBezTo>
                    <a:pt x="517" y="1222"/>
                    <a:pt x="507" y="1152"/>
                    <a:pt x="497" y="1103"/>
                  </a:cubicBezTo>
                  <a:lnTo>
                    <a:pt x="448" y="933"/>
                  </a:lnTo>
                  <a:cubicBezTo>
                    <a:pt x="408" y="834"/>
                    <a:pt x="368" y="735"/>
                    <a:pt x="338" y="646"/>
                  </a:cubicBezTo>
                  <a:cubicBezTo>
                    <a:pt x="309" y="547"/>
                    <a:pt x="289" y="447"/>
                    <a:pt x="279" y="338"/>
                  </a:cubicBezTo>
                  <a:cubicBezTo>
                    <a:pt x="269" y="288"/>
                    <a:pt x="259" y="238"/>
                    <a:pt x="249" y="179"/>
                  </a:cubicBezTo>
                  <a:cubicBezTo>
                    <a:pt x="239" y="119"/>
                    <a:pt x="229" y="50"/>
                    <a:pt x="1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0" name="Google Shape;13790;p32"/>
            <p:cNvSpPr/>
            <p:nvPr/>
          </p:nvSpPr>
          <p:spPr>
            <a:xfrm>
              <a:off x="1965700" y="1230650"/>
              <a:ext cx="51900" cy="39975"/>
            </a:xfrm>
            <a:custGeom>
              <a:avLst/>
              <a:gdLst/>
              <a:ahLst/>
              <a:cxnLst/>
              <a:rect l="l" t="t" r="r" b="b"/>
              <a:pathLst>
                <a:path w="2076" h="1599" extrusionOk="0">
                  <a:moveTo>
                    <a:pt x="303" y="261"/>
                  </a:moveTo>
                  <a:cubicBezTo>
                    <a:pt x="436" y="268"/>
                    <a:pt x="568" y="276"/>
                    <a:pt x="695" y="288"/>
                  </a:cubicBezTo>
                  <a:lnTo>
                    <a:pt x="1023" y="308"/>
                  </a:lnTo>
                  <a:lnTo>
                    <a:pt x="1350" y="358"/>
                  </a:lnTo>
                  <a:lnTo>
                    <a:pt x="1678" y="418"/>
                  </a:lnTo>
                  <a:lnTo>
                    <a:pt x="1798" y="438"/>
                  </a:lnTo>
                  <a:lnTo>
                    <a:pt x="1847" y="438"/>
                  </a:lnTo>
                  <a:lnTo>
                    <a:pt x="1867" y="447"/>
                  </a:lnTo>
                  <a:lnTo>
                    <a:pt x="1857" y="467"/>
                  </a:lnTo>
                  <a:cubicBezTo>
                    <a:pt x="1837" y="487"/>
                    <a:pt x="1817" y="507"/>
                    <a:pt x="1798" y="537"/>
                  </a:cubicBezTo>
                  <a:lnTo>
                    <a:pt x="1748" y="577"/>
                  </a:lnTo>
                  <a:cubicBezTo>
                    <a:pt x="1728" y="586"/>
                    <a:pt x="1698" y="606"/>
                    <a:pt x="1678" y="626"/>
                  </a:cubicBezTo>
                  <a:lnTo>
                    <a:pt x="1410" y="805"/>
                  </a:lnTo>
                  <a:cubicBezTo>
                    <a:pt x="1211" y="934"/>
                    <a:pt x="1053" y="1083"/>
                    <a:pt x="874" y="1212"/>
                  </a:cubicBezTo>
                  <a:lnTo>
                    <a:pt x="646" y="1371"/>
                  </a:lnTo>
                  <a:cubicBezTo>
                    <a:pt x="638" y="1371"/>
                    <a:pt x="630" y="1383"/>
                    <a:pt x="622" y="1383"/>
                  </a:cubicBezTo>
                  <a:cubicBezTo>
                    <a:pt x="620" y="1383"/>
                    <a:pt x="618" y="1383"/>
                    <a:pt x="616" y="1380"/>
                  </a:cubicBezTo>
                  <a:lnTo>
                    <a:pt x="616" y="1341"/>
                  </a:lnTo>
                  <a:lnTo>
                    <a:pt x="586" y="1241"/>
                  </a:lnTo>
                  <a:cubicBezTo>
                    <a:pt x="547" y="1033"/>
                    <a:pt x="496" y="835"/>
                    <a:pt x="437" y="636"/>
                  </a:cubicBezTo>
                  <a:cubicBezTo>
                    <a:pt x="393" y="511"/>
                    <a:pt x="350" y="386"/>
                    <a:pt x="303" y="261"/>
                  </a:cubicBezTo>
                  <a:close/>
                  <a:moveTo>
                    <a:pt x="79" y="1"/>
                  </a:moveTo>
                  <a:lnTo>
                    <a:pt x="66" y="117"/>
                  </a:lnTo>
                  <a:lnTo>
                    <a:pt x="66" y="117"/>
                  </a:lnTo>
                  <a:lnTo>
                    <a:pt x="0" y="149"/>
                  </a:lnTo>
                  <a:cubicBezTo>
                    <a:pt x="18" y="179"/>
                    <a:pt x="35" y="210"/>
                    <a:pt x="51" y="241"/>
                  </a:cubicBezTo>
                  <a:lnTo>
                    <a:pt x="51" y="241"/>
                  </a:lnTo>
                  <a:lnTo>
                    <a:pt x="50" y="249"/>
                  </a:lnTo>
                  <a:cubicBezTo>
                    <a:pt x="52" y="249"/>
                    <a:pt x="54" y="249"/>
                    <a:pt x="55" y="249"/>
                  </a:cubicBezTo>
                  <a:lnTo>
                    <a:pt x="55" y="249"/>
                  </a:lnTo>
                  <a:cubicBezTo>
                    <a:pt x="130" y="391"/>
                    <a:pt x="194" y="543"/>
                    <a:pt x="258" y="696"/>
                  </a:cubicBezTo>
                  <a:cubicBezTo>
                    <a:pt x="328" y="884"/>
                    <a:pt x="408" y="1073"/>
                    <a:pt x="457" y="1272"/>
                  </a:cubicBezTo>
                  <a:lnTo>
                    <a:pt x="507" y="1470"/>
                  </a:lnTo>
                  <a:lnTo>
                    <a:pt x="536" y="1579"/>
                  </a:lnTo>
                  <a:lnTo>
                    <a:pt x="536" y="1599"/>
                  </a:lnTo>
                  <a:cubicBezTo>
                    <a:pt x="547" y="1599"/>
                    <a:pt x="547" y="1589"/>
                    <a:pt x="556" y="1589"/>
                  </a:cubicBezTo>
                  <a:lnTo>
                    <a:pt x="576" y="1569"/>
                  </a:lnTo>
                  <a:lnTo>
                    <a:pt x="626" y="1530"/>
                  </a:lnTo>
                  <a:lnTo>
                    <a:pt x="933" y="1291"/>
                  </a:lnTo>
                  <a:cubicBezTo>
                    <a:pt x="1112" y="1162"/>
                    <a:pt x="1281" y="1013"/>
                    <a:pt x="1460" y="894"/>
                  </a:cubicBezTo>
                  <a:cubicBezTo>
                    <a:pt x="1559" y="835"/>
                    <a:pt x="1648" y="775"/>
                    <a:pt x="1748" y="705"/>
                  </a:cubicBezTo>
                  <a:cubicBezTo>
                    <a:pt x="1767" y="696"/>
                    <a:pt x="1787" y="676"/>
                    <a:pt x="1817" y="656"/>
                  </a:cubicBezTo>
                  <a:lnTo>
                    <a:pt x="1887" y="596"/>
                  </a:lnTo>
                  <a:cubicBezTo>
                    <a:pt x="1946" y="537"/>
                    <a:pt x="1996" y="487"/>
                    <a:pt x="2045" y="427"/>
                  </a:cubicBezTo>
                  <a:lnTo>
                    <a:pt x="2076" y="378"/>
                  </a:lnTo>
                  <a:cubicBezTo>
                    <a:pt x="2065" y="368"/>
                    <a:pt x="2045" y="368"/>
                    <a:pt x="2026" y="368"/>
                  </a:cubicBezTo>
                  <a:lnTo>
                    <a:pt x="1906" y="338"/>
                  </a:lnTo>
                  <a:lnTo>
                    <a:pt x="1708" y="288"/>
                  </a:lnTo>
                  <a:lnTo>
                    <a:pt x="1381" y="219"/>
                  </a:lnTo>
                  <a:lnTo>
                    <a:pt x="1053" y="149"/>
                  </a:lnTo>
                  <a:lnTo>
                    <a:pt x="735" y="100"/>
                  </a:lnTo>
                  <a:cubicBezTo>
                    <a:pt x="516" y="70"/>
                    <a:pt x="298" y="30"/>
                    <a:pt x="7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1" name="Google Shape;13791;p32"/>
            <p:cNvSpPr/>
            <p:nvPr/>
          </p:nvSpPr>
          <p:spPr>
            <a:xfrm>
              <a:off x="1474200" y="1372650"/>
              <a:ext cx="117950" cy="212250"/>
            </a:xfrm>
            <a:custGeom>
              <a:avLst/>
              <a:gdLst/>
              <a:ahLst/>
              <a:cxnLst/>
              <a:rect l="l" t="t" r="r" b="b"/>
              <a:pathLst>
                <a:path w="4718" h="8490" extrusionOk="0">
                  <a:moveTo>
                    <a:pt x="4627" y="0"/>
                  </a:moveTo>
                  <a:lnTo>
                    <a:pt x="4399" y="30"/>
                  </a:lnTo>
                  <a:cubicBezTo>
                    <a:pt x="4508" y="844"/>
                    <a:pt x="4519" y="1688"/>
                    <a:pt x="4389" y="2512"/>
                  </a:cubicBezTo>
                  <a:cubicBezTo>
                    <a:pt x="4260" y="3346"/>
                    <a:pt x="3972" y="4150"/>
                    <a:pt x="3575" y="4885"/>
                  </a:cubicBezTo>
                  <a:lnTo>
                    <a:pt x="3426" y="5163"/>
                  </a:lnTo>
                  <a:cubicBezTo>
                    <a:pt x="3376" y="5263"/>
                    <a:pt x="3317" y="5352"/>
                    <a:pt x="3257" y="5431"/>
                  </a:cubicBezTo>
                  <a:lnTo>
                    <a:pt x="2900" y="5947"/>
                  </a:lnTo>
                  <a:lnTo>
                    <a:pt x="2493" y="6424"/>
                  </a:lnTo>
                  <a:cubicBezTo>
                    <a:pt x="2354" y="6593"/>
                    <a:pt x="2195" y="6722"/>
                    <a:pt x="2046" y="6871"/>
                  </a:cubicBezTo>
                  <a:cubicBezTo>
                    <a:pt x="1966" y="6940"/>
                    <a:pt x="1897" y="7020"/>
                    <a:pt x="1818" y="7079"/>
                  </a:cubicBezTo>
                  <a:lnTo>
                    <a:pt x="1569" y="7278"/>
                  </a:lnTo>
                  <a:cubicBezTo>
                    <a:pt x="1401" y="7407"/>
                    <a:pt x="1242" y="7536"/>
                    <a:pt x="1063" y="7646"/>
                  </a:cubicBezTo>
                  <a:cubicBezTo>
                    <a:pt x="885" y="7754"/>
                    <a:pt x="715" y="7864"/>
                    <a:pt x="537" y="7963"/>
                  </a:cubicBezTo>
                  <a:cubicBezTo>
                    <a:pt x="448" y="8013"/>
                    <a:pt x="348" y="8063"/>
                    <a:pt x="259" y="8122"/>
                  </a:cubicBezTo>
                  <a:lnTo>
                    <a:pt x="0" y="8261"/>
                  </a:lnTo>
                  <a:lnTo>
                    <a:pt x="110" y="8489"/>
                  </a:lnTo>
                  <a:lnTo>
                    <a:pt x="388" y="8310"/>
                  </a:lnTo>
                  <a:cubicBezTo>
                    <a:pt x="468" y="8261"/>
                    <a:pt x="556" y="8202"/>
                    <a:pt x="646" y="8152"/>
                  </a:cubicBezTo>
                  <a:cubicBezTo>
                    <a:pt x="825" y="8043"/>
                    <a:pt x="993" y="7913"/>
                    <a:pt x="1172" y="7794"/>
                  </a:cubicBezTo>
                  <a:cubicBezTo>
                    <a:pt x="1351" y="7685"/>
                    <a:pt x="1510" y="7536"/>
                    <a:pt x="1669" y="7397"/>
                  </a:cubicBezTo>
                  <a:lnTo>
                    <a:pt x="1917" y="7198"/>
                  </a:lnTo>
                  <a:cubicBezTo>
                    <a:pt x="1997" y="7129"/>
                    <a:pt x="2066" y="7050"/>
                    <a:pt x="2145" y="6970"/>
                  </a:cubicBezTo>
                  <a:cubicBezTo>
                    <a:pt x="2284" y="6821"/>
                    <a:pt x="2453" y="6672"/>
                    <a:pt x="2582" y="6514"/>
                  </a:cubicBezTo>
                  <a:lnTo>
                    <a:pt x="2990" y="6017"/>
                  </a:lnTo>
                  <a:lnTo>
                    <a:pt x="3347" y="5491"/>
                  </a:lnTo>
                  <a:cubicBezTo>
                    <a:pt x="3407" y="5402"/>
                    <a:pt x="3466" y="5312"/>
                    <a:pt x="3515" y="5213"/>
                  </a:cubicBezTo>
                  <a:lnTo>
                    <a:pt x="3665" y="4935"/>
                  </a:lnTo>
                  <a:cubicBezTo>
                    <a:pt x="4071" y="4180"/>
                    <a:pt x="4369" y="3376"/>
                    <a:pt x="4528" y="2542"/>
                  </a:cubicBezTo>
                  <a:cubicBezTo>
                    <a:pt x="4687" y="1698"/>
                    <a:pt x="4717" y="844"/>
                    <a:pt x="462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2" name="Google Shape;13792;p32"/>
            <p:cNvSpPr/>
            <p:nvPr/>
          </p:nvSpPr>
          <p:spPr>
            <a:xfrm>
              <a:off x="1459575" y="1377350"/>
              <a:ext cx="99300" cy="177750"/>
            </a:xfrm>
            <a:custGeom>
              <a:avLst/>
              <a:gdLst/>
              <a:ahLst/>
              <a:cxnLst/>
              <a:rect l="l" t="t" r="r" b="b"/>
              <a:pathLst>
                <a:path w="3972" h="7110" extrusionOk="0">
                  <a:moveTo>
                    <a:pt x="3902" y="0"/>
                  </a:moveTo>
                  <a:lnTo>
                    <a:pt x="3674" y="31"/>
                  </a:lnTo>
                  <a:cubicBezTo>
                    <a:pt x="3763" y="706"/>
                    <a:pt x="3773" y="1401"/>
                    <a:pt x="3674" y="2096"/>
                  </a:cubicBezTo>
                  <a:cubicBezTo>
                    <a:pt x="3564" y="2791"/>
                    <a:pt x="3326" y="3456"/>
                    <a:pt x="2999" y="4071"/>
                  </a:cubicBezTo>
                  <a:lnTo>
                    <a:pt x="2869" y="4310"/>
                  </a:lnTo>
                  <a:cubicBezTo>
                    <a:pt x="2820" y="4380"/>
                    <a:pt x="2780" y="4459"/>
                    <a:pt x="2730" y="4528"/>
                  </a:cubicBezTo>
                  <a:lnTo>
                    <a:pt x="2423" y="4965"/>
                  </a:lnTo>
                  <a:lnTo>
                    <a:pt x="2085" y="5362"/>
                  </a:lnTo>
                  <a:cubicBezTo>
                    <a:pt x="1976" y="5492"/>
                    <a:pt x="1837" y="5600"/>
                    <a:pt x="1708" y="5730"/>
                  </a:cubicBezTo>
                  <a:cubicBezTo>
                    <a:pt x="1648" y="5789"/>
                    <a:pt x="1589" y="5849"/>
                    <a:pt x="1519" y="5898"/>
                  </a:cubicBezTo>
                  <a:lnTo>
                    <a:pt x="1311" y="6057"/>
                  </a:lnTo>
                  <a:cubicBezTo>
                    <a:pt x="1172" y="6167"/>
                    <a:pt x="1042" y="6276"/>
                    <a:pt x="894" y="6365"/>
                  </a:cubicBezTo>
                  <a:cubicBezTo>
                    <a:pt x="744" y="6454"/>
                    <a:pt x="605" y="6554"/>
                    <a:pt x="446" y="6633"/>
                  </a:cubicBezTo>
                  <a:cubicBezTo>
                    <a:pt x="377" y="6673"/>
                    <a:pt x="298" y="6712"/>
                    <a:pt x="218" y="6763"/>
                  </a:cubicBezTo>
                  <a:lnTo>
                    <a:pt x="0" y="6882"/>
                  </a:lnTo>
                  <a:lnTo>
                    <a:pt x="109" y="7110"/>
                  </a:lnTo>
                  <a:lnTo>
                    <a:pt x="347" y="6961"/>
                  </a:lnTo>
                  <a:cubicBezTo>
                    <a:pt x="417" y="6911"/>
                    <a:pt x="486" y="6862"/>
                    <a:pt x="566" y="6822"/>
                  </a:cubicBezTo>
                  <a:cubicBezTo>
                    <a:pt x="715" y="6723"/>
                    <a:pt x="854" y="6613"/>
                    <a:pt x="1002" y="6514"/>
                  </a:cubicBezTo>
                  <a:cubicBezTo>
                    <a:pt x="1152" y="6425"/>
                    <a:pt x="1281" y="6306"/>
                    <a:pt x="1420" y="6187"/>
                  </a:cubicBezTo>
                  <a:lnTo>
                    <a:pt x="1618" y="6017"/>
                  </a:lnTo>
                  <a:cubicBezTo>
                    <a:pt x="1688" y="5958"/>
                    <a:pt x="1748" y="5889"/>
                    <a:pt x="1807" y="5829"/>
                  </a:cubicBezTo>
                  <a:cubicBezTo>
                    <a:pt x="1926" y="5700"/>
                    <a:pt x="2065" y="5581"/>
                    <a:pt x="2174" y="5442"/>
                  </a:cubicBezTo>
                  <a:lnTo>
                    <a:pt x="2512" y="5025"/>
                  </a:lnTo>
                  <a:lnTo>
                    <a:pt x="2810" y="4588"/>
                  </a:lnTo>
                  <a:cubicBezTo>
                    <a:pt x="2869" y="4519"/>
                    <a:pt x="2909" y="4439"/>
                    <a:pt x="2949" y="4360"/>
                  </a:cubicBezTo>
                  <a:lnTo>
                    <a:pt x="3088" y="4121"/>
                  </a:lnTo>
                  <a:cubicBezTo>
                    <a:pt x="3416" y="3495"/>
                    <a:pt x="3674" y="2820"/>
                    <a:pt x="3813" y="2116"/>
                  </a:cubicBezTo>
                  <a:cubicBezTo>
                    <a:pt x="3941" y="1421"/>
                    <a:pt x="3972" y="706"/>
                    <a:pt x="390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3" name="Google Shape;13793;p32"/>
            <p:cNvSpPr/>
            <p:nvPr/>
          </p:nvSpPr>
          <p:spPr>
            <a:xfrm>
              <a:off x="1240125" y="1538200"/>
              <a:ext cx="236575" cy="65150"/>
            </a:xfrm>
            <a:custGeom>
              <a:avLst/>
              <a:gdLst/>
              <a:ahLst/>
              <a:cxnLst/>
              <a:rect l="l" t="t" r="r" b="b"/>
              <a:pathLst>
                <a:path w="9463" h="2606" extrusionOk="0">
                  <a:moveTo>
                    <a:pt x="179" y="0"/>
                  </a:moveTo>
                  <a:lnTo>
                    <a:pt x="1" y="179"/>
                  </a:lnTo>
                  <a:lnTo>
                    <a:pt x="249" y="388"/>
                  </a:lnTo>
                  <a:cubicBezTo>
                    <a:pt x="328" y="457"/>
                    <a:pt x="407" y="527"/>
                    <a:pt x="487" y="587"/>
                  </a:cubicBezTo>
                  <a:lnTo>
                    <a:pt x="983" y="984"/>
                  </a:lnTo>
                  <a:lnTo>
                    <a:pt x="1510" y="1331"/>
                  </a:lnTo>
                  <a:lnTo>
                    <a:pt x="1649" y="1421"/>
                  </a:lnTo>
                  <a:lnTo>
                    <a:pt x="1788" y="1500"/>
                  </a:lnTo>
                  <a:lnTo>
                    <a:pt x="2066" y="1649"/>
                  </a:lnTo>
                  <a:cubicBezTo>
                    <a:pt x="2821" y="2036"/>
                    <a:pt x="3635" y="2334"/>
                    <a:pt x="4478" y="2473"/>
                  </a:cubicBezTo>
                  <a:cubicBezTo>
                    <a:pt x="4983" y="2563"/>
                    <a:pt x="5499" y="2606"/>
                    <a:pt x="6015" y="2606"/>
                  </a:cubicBezTo>
                  <a:cubicBezTo>
                    <a:pt x="6351" y="2606"/>
                    <a:pt x="6687" y="2588"/>
                    <a:pt x="7020" y="2553"/>
                  </a:cubicBezTo>
                  <a:cubicBezTo>
                    <a:pt x="7865" y="2443"/>
                    <a:pt x="8699" y="2205"/>
                    <a:pt x="9463" y="1858"/>
                  </a:cubicBezTo>
                  <a:lnTo>
                    <a:pt x="9363" y="1649"/>
                  </a:lnTo>
                  <a:cubicBezTo>
                    <a:pt x="8629" y="2016"/>
                    <a:pt x="7834" y="2275"/>
                    <a:pt x="7000" y="2414"/>
                  </a:cubicBezTo>
                  <a:cubicBezTo>
                    <a:pt x="6620" y="2464"/>
                    <a:pt x="6234" y="2491"/>
                    <a:pt x="5847" y="2491"/>
                  </a:cubicBezTo>
                  <a:cubicBezTo>
                    <a:pt x="5395" y="2491"/>
                    <a:pt x="4942" y="2454"/>
                    <a:pt x="4498" y="2374"/>
                  </a:cubicBezTo>
                  <a:cubicBezTo>
                    <a:pt x="3664" y="2235"/>
                    <a:pt x="2860" y="1927"/>
                    <a:pt x="2135" y="1520"/>
                  </a:cubicBezTo>
                  <a:lnTo>
                    <a:pt x="1867" y="1371"/>
                  </a:lnTo>
                  <a:lnTo>
                    <a:pt x="1728" y="1291"/>
                  </a:lnTo>
                  <a:lnTo>
                    <a:pt x="1599" y="1202"/>
                  </a:lnTo>
                  <a:lnTo>
                    <a:pt x="1093" y="834"/>
                  </a:lnTo>
                  <a:cubicBezTo>
                    <a:pt x="944" y="695"/>
                    <a:pt x="785" y="556"/>
                    <a:pt x="626" y="428"/>
                  </a:cubicBezTo>
                  <a:cubicBezTo>
                    <a:pt x="546" y="358"/>
                    <a:pt x="477" y="289"/>
                    <a:pt x="398" y="209"/>
                  </a:cubicBezTo>
                  <a:lnTo>
                    <a:pt x="1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4" name="Google Shape;13794;p32"/>
            <p:cNvSpPr/>
            <p:nvPr/>
          </p:nvSpPr>
          <p:spPr>
            <a:xfrm>
              <a:off x="1263950" y="1515350"/>
              <a:ext cx="198350" cy="54850"/>
            </a:xfrm>
            <a:custGeom>
              <a:avLst/>
              <a:gdLst/>
              <a:ahLst/>
              <a:cxnLst/>
              <a:rect l="l" t="t" r="r" b="b"/>
              <a:pathLst>
                <a:path w="7934" h="2194" extrusionOk="0">
                  <a:moveTo>
                    <a:pt x="189" y="1"/>
                  </a:moveTo>
                  <a:lnTo>
                    <a:pt x="1" y="170"/>
                  </a:lnTo>
                  <a:lnTo>
                    <a:pt x="209" y="349"/>
                  </a:lnTo>
                  <a:cubicBezTo>
                    <a:pt x="279" y="408"/>
                    <a:pt x="348" y="458"/>
                    <a:pt x="418" y="508"/>
                  </a:cubicBezTo>
                  <a:lnTo>
                    <a:pt x="835" y="835"/>
                  </a:lnTo>
                  <a:lnTo>
                    <a:pt x="1281" y="1133"/>
                  </a:lnTo>
                  <a:lnTo>
                    <a:pt x="1391" y="1203"/>
                  </a:lnTo>
                  <a:lnTo>
                    <a:pt x="1510" y="1262"/>
                  </a:lnTo>
                  <a:lnTo>
                    <a:pt x="1738" y="1391"/>
                  </a:lnTo>
                  <a:cubicBezTo>
                    <a:pt x="2374" y="1709"/>
                    <a:pt x="3049" y="1957"/>
                    <a:pt x="3754" y="2086"/>
                  </a:cubicBezTo>
                  <a:cubicBezTo>
                    <a:pt x="4177" y="2158"/>
                    <a:pt x="4603" y="2193"/>
                    <a:pt x="5031" y="2193"/>
                  </a:cubicBezTo>
                  <a:cubicBezTo>
                    <a:pt x="5317" y="2193"/>
                    <a:pt x="5603" y="2177"/>
                    <a:pt x="5888" y="2146"/>
                  </a:cubicBezTo>
                  <a:cubicBezTo>
                    <a:pt x="6594" y="2057"/>
                    <a:pt x="7289" y="1868"/>
                    <a:pt x="7934" y="1580"/>
                  </a:cubicBezTo>
                  <a:lnTo>
                    <a:pt x="7835" y="1371"/>
                  </a:lnTo>
                  <a:cubicBezTo>
                    <a:pt x="7219" y="1669"/>
                    <a:pt x="6554" y="1888"/>
                    <a:pt x="5869" y="2017"/>
                  </a:cubicBezTo>
                  <a:cubicBezTo>
                    <a:pt x="5546" y="2058"/>
                    <a:pt x="5222" y="2080"/>
                    <a:pt x="4898" y="2080"/>
                  </a:cubicBezTo>
                  <a:cubicBezTo>
                    <a:pt x="4522" y="2080"/>
                    <a:pt x="4147" y="2051"/>
                    <a:pt x="3774" y="1987"/>
                  </a:cubicBezTo>
                  <a:cubicBezTo>
                    <a:pt x="3079" y="1868"/>
                    <a:pt x="2413" y="1609"/>
                    <a:pt x="1808" y="1272"/>
                  </a:cubicBezTo>
                  <a:lnTo>
                    <a:pt x="1579" y="1133"/>
                  </a:lnTo>
                  <a:lnTo>
                    <a:pt x="1470" y="1073"/>
                  </a:lnTo>
                  <a:lnTo>
                    <a:pt x="1361" y="994"/>
                  </a:lnTo>
                  <a:lnTo>
                    <a:pt x="944" y="686"/>
                  </a:lnTo>
                  <a:lnTo>
                    <a:pt x="557" y="349"/>
                  </a:lnTo>
                  <a:cubicBezTo>
                    <a:pt x="487" y="289"/>
                    <a:pt x="427" y="230"/>
                    <a:pt x="368" y="170"/>
                  </a:cubicBez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5" name="Google Shape;13795;p32"/>
            <p:cNvSpPr/>
            <p:nvPr/>
          </p:nvSpPr>
          <p:spPr>
            <a:xfrm>
              <a:off x="1184275" y="1304625"/>
              <a:ext cx="60350" cy="237825"/>
            </a:xfrm>
            <a:custGeom>
              <a:avLst/>
              <a:gdLst/>
              <a:ahLst/>
              <a:cxnLst/>
              <a:rect l="l" t="t" r="r" b="b"/>
              <a:pathLst>
                <a:path w="2414" h="9513" extrusionOk="0">
                  <a:moveTo>
                    <a:pt x="914" y="1"/>
                  </a:moveTo>
                  <a:cubicBezTo>
                    <a:pt x="914" y="1"/>
                    <a:pt x="775" y="288"/>
                    <a:pt x="785" y="298"/>
                  </a:cubicBezTo>
                  <a:cubicBezTo>
                    <a:pt x="745" y="387"/>
                    <a:pt x="715" y="487"/>
                    <a:pt x="675" y="586"/>
                  </a:cubicBezTo>
                  <a:cubicBezTo>
                    <a:pt x="596" y="785"/>
                    <a:pt x="507" y="974"/>
                    <a:pt x="457" y="1182"/>
                  </a:cubicBezTo>
                  <a:cubicBezTo>
                    <a:pt x="397" y="1380"/>
                    <a:pt x="328" y="1589"/>
                    <a:pt x="278" y="1788"/>
                  </a:cubicBezTo>
                  <a:lnTo>
                    <a:pt x="150" y="2413"/>
                  </a:lnTo>
                  <a:cubicBezTo>
                    <a:pt x="11" y="3257"/>
                    <a:pt x="0" y="4111"/>
                    <a:pt x="110" y="4965"/>
                  </a:cubicBezTo>
                  <a:cubicBezTo>
                    <a:pt x="239" y="5809"/>
                    <a:pt x="477" y="6633"/>
                    <a:pt x="825" y="7408"/>
                  </a:cubicBezTo>
                  <a:cubicBezTo>
                    <a:pt x="1182" y="8182"/>
                    <a:pt x="1679" y="8887"/>
                    <a:pt x="2244" y="9513"/>
                  </a:cubicBezTo>
                  <a:lnTo>
                    <a:pt x="2413" y="9354"/>
                  </a:lnTo>
                  <a:cubicBezTo>
                    <a:pt x="1838" y="8768"/>
                    <a:pt x="1321" y="8103"/>
                    <a:pt x="953" y="7348"/>
                  </a:cubicBezTo>
                  <a:cubicBezTo>
                    <a:pt x="587" y="6593"/>
                    <a:pt x="338" y="5779"/>
                    <a:pt x="209" y="4945"/>
                  </a:cubicBezTo>
                  <a:cubicBezTo>
                    <a:pt x="110" y="4111"/>
                    <a:pt x="130" y="3267"/>
                    <a:pt x="289" y="2443"/>
                  </a:cubicBezTo>
                  <a:lnTo>
                    <a:pt x="428" y="1828"/>
                  </a:lnTo>
                  <a:cubicBezTo>
                    <a:pt x="487" y="1629"/>
                    <a:pt x="567" y="1440"/>
                    <a:pt x="626" y="1241"/>
                  </a:cubicBezTo>
                  <a:cubicBezTo>
                    <a:pt x="695" y="1043"/>
                    <a:pt x="795" y="854"/>
                    <a:pt x="874" y="665"/>
                  </a:cubicBezTo>
                  <a:cubicBezTo>
                    <a:pt x="914" y="576"/>
                    <a:pt x="953" y="477"/>
                    <a:pt x="993" y="378"/>
                  </a:cubicBezTo>
                  <a:cubicBezTo>
                    <a:pt x="993" y="378"/>
                    <a:pt x="1033" y="318"/>
                    <a:pt x="1063" y="248"/>
                  </a:cubicBezTo>
                  <a:cubicBezTo>
                    <a:pt x="1103" y="179"/>
                    <a:pt x="1132" y="120"/>
                    <a:pt x="1132" y="120"/>
                  </a:cubicBezTo>
                  <a:lnTo>
                    <a:pt x="91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6" name="Google Shape;13796;p32"/>
            <p:cNvSpPr/>
            <p:nvPr/>
          </p:nvSpPr>
          <p:spPr>
            <a:xfrm>
              <a:off x="1217800" y="1320250"/>
              <a:ext cx="50650" cy="199375"/>
            </a:xfrm>
            <a:custGeom>
              <a:avLst/>
              <a:gdLst/>
              <a:ahLst/>
              <a:cxnLst/>
              <a:rect l="l" t="t" r="r" b="b"/>
              <a:pathLst>
                <a:path w="2026" h="7975" extrusionOk="0">
                  <a:moveTo>
                    <a:pt x="744" y="1"/>
                  </a:moveTo>
                  <a:cubicBezTo>
                    <a:pt x="744" y="1"/>
                    <a:pt x="625" y="249"/>
                    <a:pt x="636" y="249"/>
                  </a:cubicBezTo>
                  <a:cubicBezTo>
                    <a:pt x="605" y="329"/>
                    <a:pt x="586" y="408"/>
                    <a:pt x="546" y="497"/>
                  </a:cubicBezTo>
                  <a:cubicBezTo>
                    <a:pt x="486" y="656"/>
                    <a:pt x="407" y="815"/>
                    <a:pt x="367" y="994"/>
                  </a:cubicBezTo>
                  <a:cubicBezTo>
                    <a:pt x="318" y="1163"/>
                    <a:pt x="258" y="1331"/>
                    <a:pt x="219" y="1500"/>
                  </a:cubicBezTo>
                  <a:lnTo>
                    <a:pt x="109" y="2026"/>
                  </a:lnTo>
                  <a:cubicBezTo>
                    <a:pt x="0" y="2732"/>
                    <a:pt x="0" y="3446"/>
                    <a:pt x="80" y="4151"/>
                  </a:cubicBezTo>
                  <a:cubicBezTo>
                    <a:pt x="188" y="4856"/>
                    <a:pt x="387" y="5551"/>
                    <a:pt x="685" y="6196"/>
                  </a:cubicBezTo>
                  <a:cubicBezTo>
                    <a:pt x="973" y="6852"/>
                    <a:pt x="1380" y="7448"/>
                    <a:pt x="1856" y="7974"/>
                  </a:cubicBezTo>
                  <a:lnTo>
                    <a:pt x="2026" y="7805"/>
                  </a:lnTo>
                  <a:cubicBezTo>
                    <a:pt x="1549" y="7319"/>
                    <a:pt x="1112" y="6763"/>
                    <a:pt x="804" y="6137"/>
                  </a:cubicBezTo>
                  <a:cubicBezTo>
                    <a:pt x="497" y="5512"/>
                    <a:pt x="288" y="4837"/>
                    <a:pt x="179" y="4142"/>
                  </a:cubicBezTo>
                  <a:cubicBezTo>
                    <a:pt x="99" y="3436"/>
                    <a:pt x="119" y="2732"/>
                    <a:pt x="248" y="2046"/>
                  </a:cubicBezTo>
                  <a:lnTo>
                    <a:pt x="377" y="1540"/>
                  </a:lnTo>
                  <a:cubicBezTo>
                    <a:pt x="427" y="1381"/>
                    <a:pt x="486" y="1212"/>
                    <a:pt x="546" y="1053"/>
                  </a:cubicBezTo>
                  <a:cubicBezTo>
                    <a:pt x="596" y="885"/>
                    <a:pt x="675" y="735"/>
                    <a:pt x="744" y="577"/>
                  </a:cubicBezTo>
                  <a:cubicBezTo>
                    <a:pt x="784" y="497"/>
                    <a:pt x="814" y="418"/>
                    <a:pt x="844" y="338"/>
                  </a:cubicBezTo>
                  <a:cubicBezTo>
                    <a:pt x="844" y="338"/>
                    <a:pt x="874" y="279"/>
                    <a:pt x="903" y="229"/>
                  </a:cubicBezTo>
                  <a:cubicBezTo>
                    <a:pt x="933" y="170"/>
                    <a:pt x="963" y="120"/>
                    <a:pt x="963" y="120"/>
                  </a:cubicBezTo>
                  <a:lnTo>
                    <a:pt x="74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7" name="Google Shape;13797;p32"/>
            <p:cNvSpPr/>
            <p:nvPr/>
          </p:nvSpPr>
          <p:spPr>
            <a:xfrm>
              <a:off x="1207375" y="1197800"/>
              <a:ext cx="215975" cy="109575"/>
            </a:xfrm>
            <a:custGeom>
              <a:avLst/>
              <a:gdLst/>
              <a:ahLst/>
              <a:cxnLst/>
              <a:rect l="l" t="t" r="r" b="b"/>
              <a:pathLst>
                <a:path w="8639" h="4383" extrusionOk="0">
                  <a:moveTo>
                    <a:pt x="7194" y="0"/>
                  </a:moveTo>
                  <a:cubicBezTo>
                    <a:pt x="6827" y="0"/>
                    <a:pt x="6465" y="50"/>
                    <a:pt x="6097" y="93"/>
                  </a:cubicBezTo>
                  <a:cubicBezTo>
                    <a:pt x="5263" y="222"/>
                    <a:pt x="4438" y="470"/>
                    <a:pt x="3664" y="838"/>
                  </a:cubicBezTo>
                  <a:cubicBezTo>
                    <a:pt x="2899" y="1205"/>
                    <a:pt x="2194" y="1702"/>
                    <a:pt x="1569" y="2288"/>
                  </a:cubicBezTo>
                  <a:lnTo>
                    <a:pt x="1340" y="2506"/>
                  </a:lnTo>
                  <a:lnTo>
                    <a:pt x="1221" y="2615"/>
                  </a:lnTo>
                  <a:lnTo>
                    <a:pt x="1112" y="2734"/>
                  </a:lnTo>
                  <a:lnTo>
                    <a:pt x="695" y="3211"/>
                  </a:lnTo>
                  <a:cubicBezTo>
                    <a:pt x="576" y="3389"/>
                    <a:pt x="447" y="3559"/>
                    <a:pt x="327" y="3727"/>
                  </a:cubicBezTo>
                  <a:cubicBezTo>
                    <a:pt x="199" y="3906"/>
                    <a:pt x="109" y="4095"/>
                    <a:pt x="0" y="4274"/>
                  </a:cubicBezTo>
                  <a:lnTo>
                    <a:pt x="199" y="4382"/>
                  </a:lnTo>
                  <a:cubicBezTo>
                    <a:pt x="308" y="4204"/>
                    <a:pt x="387" y="4015"/>
                    <a:pt x="506" y="3846"/>
                  </a:cubicBezTo>
                  <a:cubicBezTo>
                    <a:pt x="616" y="3667"/>
                    <a:pt x="735" y="3499"/>
                    <a:pt x="844" y="3330"/>
                  </a:cubicBezTo>
                  <a:lnTo>
                    <a:pt x="1241" y="2844"/>
                  </a:lnTo>
                  <a:lnTo>
                    <a:pt x="1331" y="2714"/>
                  </a:lnTo>
                  <a:lnTo>
                    <a:pt x="1439" y="2605"/>
                  </a:lnTo>
                  <a:lnTo>
                    <a:pt x="1668" y="2387"/>
                  </a:lnTo>
                  <a:cubicBezTo>
                    <a:pt x="2264" y="1801"/>
                    <a:pt x="2949" y="1295"/>
                    <a:pt x="3714" y="927"/>
                  </a:cubicBezTo>
                  <a:cubicBezTo>
                    <a:pt x="4478" y="570"/>
                    <a:pt x="5292" y="342"/>
                    <a:pt x="6116" y="222"/>
                  </a:cubicBezTo>
                  <a:cubicBezTo>
                    <a:pt x="6421" y="208"/>
                    <a:pt x="6725" y="177"/>
                    <a:pt x="7030" y="177"/>
                  </a:cubicBezTo>
                  <a:cubicBezTo>
                    <a:pt x="7142" y="177"/>
                    <a:pt x="7255" y="182"/>
                    <a:pt x="7367" y="192"/>
                  </a:cubicBezTo>
                  <a:lnTo>
                    <a:pt x="7675" y="203"/>
                  </a:lnTo>
                  <a:cubicBezTo>
                    <a:pt x="7785" y="203"/>
                    <a:pt x="7884" y="222"/>
                    <a:pt x="7983" y="242"/>
                  </a:cubicBezTo>
                  <a:cubicBezTo>
                    <a:pt x="8082" y="252"/>
                    <a:pt x="8191" y="262"/>
                    <a:pt x="8301" y="272"/>
                  </a:cubicBezTo>
                  <a:cubicBezTo>
                    <a:pt x="8301" y="272"/>
                    <a:pt x="8370" y="282"/>
                    <a:pt x="8449" y="282"/>
                  </a:cubicBezTo>
                  <a:cubicBezTo>
                    <a:pt x="8480" y="292"/>
                    <a:pt x="8519" y="292"/>
                    <a:pt x="8549" y="302"/>
                  </a:cubicBezTo>
                  <a:cubicBezTo>
                    <a:pt x="8579" y="311"/>
                    <a:pt x="8599" y="311"/>
                    <a:pt x="8599" y="311"/>
                  </a:cubicBezTo>
                  <a:lnTo>
                    <a:pt x="8638" y="64"/>
                  </a:lnTo>
                  <a:cubicBezTo>
                    <a:pt x="8638" y="64"/>
                    <a:pt x="8619" y="64"/>
                    <a:pt x="8588" y="53"/>
                  </a:cubicBezTo>
                  <a:cubicBezTo>
                    <a:pt x="8559" y="53"/>
                    <a:pt x="8519" y="44"/>
                    <a:pt x="8480" y="44"/>
                  </a:cubicBezTo>
                  <a:lnTo>
                    <a:pt x="8310" y="44"/>
                  </a:lnTo>
                  <a:cubicBezTo>
                    <a:pt x="8211" y="33"/>
                    <a:pt x="8102" y="33"/>
                    <a:pt x="8003" y="24"/>
                  </a:cubicBezTo>
                  <a:cubicBezTo>
                    <a:pt x="7893" y="14"/>
                    <a:pt x="7794" y="4"/>
                    <a:pt x="7685" y="4"/>
                  </a:cubicBezTo>
                  <a:lnTo>
                    <a:pt x="7367" y="4"/>
                  </a:lnTo>
                  <a:cubicBezTo>
                    <a:pt x="7310" y="1"/>
                    <a:pt x="7252" y="0"/>
                    <a:pt x="719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8" name="Google Shape;13798;p32"/>
            <p:cNvSpPr/>
            <p:nvPr/>
          </p:nvSpPr>
          <p:spPr>
            <a:xfrm>
              <a:off x="1236400" y="1230875"/>
              <a:ext cx="181225" cy="92150"/>
            </a:xfrm>
            <a:custGeom>
              <a:avLst/>
              <a:gdLst/>
              <a:ahLst/>
              <a:cxnLst/>
              <a:rect l="l" t="t" r="r" b="b"/>
              <a:pathLst>
                <a:path w="7249" h="3686" extrusionOk="0">
                  <a:moveTo>
                    <a:pt x="6095" y="0"/>
                  </a:moveTo>
                  <a:cubicBezTo>
                    <a:pt x="5768" y="0"/>
                    <a:pt x="5442" y="44"/>
                    <a:pt x="5124" y="81"/>
                  </a:cubicBezTo>
                  <a:cubicBezTo>
                    <a:pt x="4419" y="200"/>
                    <a:pt x="3734" y="409"/>
                    <a:pt x="3089" y="707"/>
                  </a:cubicBezTo>
                  <a:cubicBezTo>
                    <a:pt x="2443" y="1014"/>
                    <a:pt x="1858" y="1431"/>
                    <a:pt x="1331" y="1918"/>
                  </a:cubicBezTo>
                  <a:lnTo>
                    <a:pt x="1132" y="2097"/>
                  </a:lnTo>
                  <a:lnTo>
                    <a:pt x="1033" y="2186"/>
                  </a:lnTo>
                  <a:lnTo>
                    <a:pt x="944" y="2285"/>
                  </a:lnTo>
                  <a:lnTo>
                    <a:pt x="596" y="2692"/>
                  </a:lnTo>
                  <a:lnTo>
                    <a:pt x="278" y="3119"/>
                  </a:lnTo>
                  <a:cubicBezTo>
                    <a:pt x="170" y="3268"/>
                    <a:pt x="100" y="3427"/>
                    <a:pt x="0" y="3576"/>
                  </a:cubicBezTo>
                  <a:lnTo>
                    <a:pt x="209" y="3685"/>
                  </a:lnTo>
                  <a:cubicBezTo>
                    <a:pt x="298" y="3536"/>
                    <a:pt x="358" y="3377"/>
                    <a:pt x="457" y="3238"/>
                  </a:cubicBezTo>
                  <a:lnTo>
                    <a:pt x="745" y="2801"/>
                  </a:lnTo>
                  <a:lnTo>
                    <a:pt x="1073" y="2395"/>
                  </a:lnTo>
                  <a:lnTo>
                    <a:pt x="1152" y="2295"/>
                  </a:lnTo>
                  <a:lnTo>
                    <a:pt x="1242" y="2196"/>
                  </a:lnTo>
                  <a:lnTo>
                    <a:pt x="1421" y="2017"/>
                  </a:lnTo>
                  <a:cubicBezTo>
                    <a:pt x="1927" y="1521"/>
                    <a:pt x="2493" y="1104"/>
                    <a:pt x="3128" y="806"/>
                  </a:cubicBezTo>
                  <a:cubicBezTo>
                    <a:pt x="3764" y="498"/>
                    <a:pt x="4449" y="309"/>
                    <a:pt x="5144" y="220"/>
                  </a:cubicBezTo>
                  <a:cubicBezTo>
                    <a:pt x="5401" y="205"/>
                    <a:pt x="5654" y="179"/>
                    <a:pt x="5908" y="179"/>
                  </a:cubicBezTo>
                  <a:cubicBezTo>
                    <a:pt x="5997" y="179"/>
                    <a:pt x="6086" y="182"/>
                    <a:pt x="6176" y="190"/>
                  </a:cubicBezTo>
                  <a:lnTo>
                    <a:pt x="6434" y="200"/>
                  </a:lnTo>
                  <a:cubicBezTo>
                    <a:pt x="6524" y="210"/>
                    <a:pt x="6613" y="230"/>
                    <a:pt x="6693" y="240"/>
                  </a:cubicBezTo>
                  <a:cubicBezTo>
                    <a:pt x="6782" y="250"/>
                    <a:pt x="6862" y="259"/>
                    <a:pt x="6951" y="259"/>
                  </a:cubicBezTo>
                  <a:cubicBezTo>
                    <a:pt x="6951" y="259"/>
                    <a:pt x="7021" y="270"/>
                    <a:pt x="7080" y="270"/>
                  </a:cubicBezTo>
                  <a:cubicBezTo>
                    <a:pt x="7110" y="279"/>
                    <a:pt x="7140" y="279"/>
                    <a:pt x="7160" y="290"/>
                  </a:cubicBezTo>
                  <a:lnTo>
                    <a:pt x="7199" y="290"/>
                  </a:lnTo>
                  <a:lnTo>
                    <a:pt x="7249" y="41"/>
                  </a:lnTo>
                  <a:lnTo>
                    <a:pt x="7199" y="41"/>
                  </a:lnTo>
                  <a:cubicBezTo>
                    <a:pt x="7180" y="31"/>
                    <a:pt x="7140" y="31"/>
                    <a:pt x="7110" y="31"/>
                  </a:cubicBezTo>
                  <a:lnTo>
                    <a:pt x="6971" y="31"/>
                  </a:lnTo>
                  <a:cubicBezTo>
                    <a:pt x="6882" y="31"/>
                    <a:pt x="6802" y="31"/>
                    <a:pt x="6712" y="21"/>
                  </a:cubicBezTo>
                  <a:cubicBezTo>
                    <a:pt x="6624" y="12"/>
                    <a:pt x="6534" y="1"/>
                    <a:pt x="6445" y="1"/>
                  </a:cubicBezTo>
                  <a:lnTo>
                    <a:pt x="6187" y="1"/>
                  </a:lnTo>
                  <a:cubicBezTo>
                    <a:pt x="6156" y="0"/>
                    <a:pt x="6126" y="0"/>
                    <a:pt x="6095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9" name="Google Shape;13799;p32"/>
            <p:cNvSpPr/>
            <p:nvPr/>
          </p:nvSpPr>
          <p:spPr>
            <a:xfrm>
              <a:off x="1422325" y="1199625"/>
              <a:ext cx="167825" cy="173775"/>
            </a:xfrm>
            <a:custGeom>
              <a:avLst/>
              <a:gdLst/>
              <a:ahLst/>
              <a:cxnLst/>
              <a:rect l="l" t="t" r="r" b="b"/>
              <a:pathLst>
                <a:path w="6713" h="6951" extrusionOk="0">
                  <a:moveTo>
                    <a:pt x="40" y="0"/>
                  </a:moveTo>
                  <a:lnTo>
                    <a:pt x="1" y="229"/>
                  </a:lnTo>
                  <a:cubicBezTo>
                    <a:pt x="815" y="358"/>
                    <a:pt x="1609" y="626"/>
                    <a:pt x="2353" y="1003"/>
                  </a:cubicBezTo>
                  <a:cubicBezTo>
                    <a:pt x="2532" y="1112"/>
                    <a:pt x="2731" y="1192"/>
                    <a:pt x="2900" y="1311"/>
                  </a:cubicBezTo>
                  <a:lnTo>
                    <a:pt x="3426" y="1668"/>
                  </a:lnTo>
                  <a:lnTo>
                    <a:pt x="3913" y="2065"/>
                  </a:lnTo>
                  <a:cubicBezTo>
                    <a:pt x="3992" y="2135"/>
                    <a:pt x="4072" y="2204"/>
                    <a:pt x="4141" y="2284"/>
                  </a:cubicBezTo>
                  <a:lnTo>
                    <a:pt x="4359" y="2513"/>
                  </a:lnTo>
                  <a:cubicBezTo>
                    <a:pt x="4935" y="3118"/>
                    <a:pt x="5431" y="3813"/>
                    <a:pt x="5779" y="4578"/>
                  </a:cubicBezTo>
                  <a:cubicBezTo>
                    <a:pt x="5868" y="4766"/>
                    <a:pt x="5938" y="4965"/>
                    <a:pt x="6007" y="5154"/>
                  </a:cubicBezTo>
                  <a:cubicBezTo>
                    <a:pt x="6097" y="5352"/>
                    <a:pt x="6146" y="5551"/>
                    <a:pt x="6196" y="5750"/>
                  </a:cubicBezTo>
                  <a:cubicBezTo>
                    <a:pt x="6256" y="5948"/>
                    <a:pt x="6316" y="6147"/>
                    <a:pt x="6345" y="6355"/>
                  </a:cubicBezTo>
                  <a:cubicBezTo>
                    <a:pt x="6355" y="6454"/>
                    <a:pt x="6385" y="6564"/>
                    <a:pt x="6405" y="6663"/>
                  </a:cubicBezTo>
                  <a:lnTo>
                    <a:pt x="6464" y="6951"/>
                  </a:lnTo>
                  <a:lnTo>
                    <a:pt x="6713" y="6921"/>
                  </a:lnTo>
                  <a:lnTo>
                    <a:pt x="6633" y="6603"/>
                  </a:lnTo>
                  <a:cubicBezTo>
                    <a:pt x="6603" y="6504"/>
                    <a:pt x="6574" y="6405"/>
                    <a:pt x="6554" y="6306"/>
                  </a:cubicBezTo>
                  <a:cubicBezTo>
                    <a:pt x="6514" y="6097"/>
                    <a:pt x="6444" y="5898"/>
                    <a:pt x="6375" y="5699"/>
                  </a:cubicBezTo>
                  <a:cubicBezTo>
                    <a:pt x="6316" y="5491"/>
                    <a:pt x="6256" y="5293"/>
                    <a:pt x="6166" y="5094"/>
                  </a:cubicBezTo>
                  <a:cubicBezTo>
                    <a:pt x="6077" y="4905"/>
                    <a:pt x="6007" y="4707"/>
                    <a:pt x="5908" y="4518"/>
                  </a:cubicBezTo>
                  <a:cubicBezTo>
                    <a:pt x="5531" y="3753"/>
                    <a:pt x="5014" y="3058"/>
                    <a:pt x="4439" y="2433"/>
                  </a:cubicBezTo>
                  <a:lnTo>
                    <a:pt x="4211" y="2204"/>
                  </a:lnTo>
                  <a:cubicBezTo>
                    <a:pt x="4141" y="2135"/>
                    <a:pt x="4061" y="2056"/>
                    <a:pt x="3972" y="1986"/>
                  </a:cubicBezTo>
                  <a:lnTo>
                    <a:pt x="3485" y="1579"/>
                  </a:lnTo>
                  <a:lnTo>
                    <a:pt x="2969" y="1212"/>
                  </a:lnTo>
                  <a:cubicBezTo>
                    <a:pt x="2790" y="1083"/>
                    <a:pt x="2602" y="993"/>
                    <a:pt x="2413" y="884"/>
                  </a:cubicBezTo>
                  <a:cubicBezTo>
                    <a:pt x="1678" y="477"/>
                    <a:pt x="874" y="159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0" name="Google Shape;13800;p32"/>
            <p:cNvSpPr/>
            <p:nvPr/>
          </p:nvSpPr>
          <p:spPr>
            <a:xfrm>
              <a:off x="1416375" y="1232150"/>
              <a:ext cx="141025" cy="145975"/>
            </a:xfrm>
            <a:custGeom>
              <a:avLst/>
              <a:gdLst/>
              <a:ahLst/>
              <a:cxnLst/>
              <a:rect l="l" t="t" r="r" b="b"/>
              <a:pathLst>
                <a:path w="5641" h="5839" extrusionOk="0">
                  <a:moveTo>
                    <a:pt x="40" y="0"/>
                  </a:moveTo>
                  <a:lnTo>
                    <a:pt x="0" y="239"/>
                  </a:lnTo>
                  <a:cubicBezTo>
                    <a:pt x="685" y="338"/>
                    <a:pt x="1340" y="566"/>
                    <a:pt x="1966" y="874"/>
                  </a:cubicBezTo>
                  <a:cubicBezTo>
                    <a:pt x="2115" y="963"/>
                    <a:pt x="2284" y="1033"/>
                    <a:pt x="2423" y="1132"/>
                  </a:cubicBezTo>
                  <a:lnTo>
                    <a:pt x="2860" y="1420"/>
                  </a:lnTo>
                  <a:lnTo>
                    <a:pt x="3267" y="1757"/>
                  </a:lnTo>
                  <a:cubicBezTo>
                    <a:pt x="3337" y="1817"/>
                    <a:pt x="3396" y="1876"/>
                    <a:pt x="3456" y="1936"/>
                  </a:cubicBezTo>
                  <a:lnTo>
                    <a:pt x="3644" y="2125"/>
                  </a:lnTo>
                  <a:cubicBezTo>
                    <a:pt x="4121" y="2641"/>
                    <a:pt x="4538" y="3217"/>
                    <a:pt x="4826" y="3853"/>
                  </a:cubicBezTo>
                  <a:cubicBezTo>
                    <a:pt x="4895" y="4012"/>
                    <a:pt x="4945" y="4180"/>
                    <a:pt x="5014" y="4339"/>
                  </a:cubicBezTo>
                  <a:cubicBezTo>
                    <a:pt x="5084" y="4498"/>
                    <a:pt x="5124" y="4667"/>
                    <a:pt x="5173" y="4835"/>
                  </a:cubicBezTo>
                  <a:cubicBezTo>
                    <a:pt x="5213" y="5005"/>
                    <a:pt x="5263" y="5163"/>
                    <a:pt x="5283" y="5332"/>
                  </a:cubicBezTo>
                  <a:cubicBezTo>
                    <a:pt x="5292" y="5422"/>
                    <a:pt x="5322" y="5511"/>
                    <a:pt x="5342" y="5590"/>
                  </a:cubicBezTo>
                  <a:lnTo>
                    <a:pt x="5391" y="5839"/>
                  </a:lnTo>
                  <a:lnTo>
                    <a:pt x="5640" y="5799"/>
                  </a:lnTo>
                  <a:lnTo>
                    <a:pt x="5561" y="5541"/>
                  </a:lnTo>
                  <a:cubicBezTo>
                    <a:pt x="5541" y="5451"/>
                    <a:pt x="5511" y="5372"/>
                    <a:pt x="5501" y="5283"/>
                  </a:cubicBezTo>
                  <a:cubicBezTo>
                    <a:pt x="5471" y="5113"/>
                    <a:pt x="5402" y="4945"/>
                    <a:pt x="5342" y="4776"/>
                  </a:cubicBezTo>
                  <a:cubicBezTo>
                    <a:pt x="5292" y="4607"/>
                    <a:pt x="5243" y="4438"/>
                    <a:pt x="5164" y="4279"/>
                  </a:cubicBezTo>
                  <a:cubicBezTo>
                    <a:pt x="5094" y="4120"/>
                    <a:pt x="5034" y="3952"/>
                    <a:pt x="4945" y="3793"/>
                  </a:cubicBezTo>
                  <a:cubicBezTo>
                    <a:pt x="4637" y="3158"/>
                    <a:pt x="4210" y="2572"/>
                    <a:pt x="3714" y="2055"/>
                  </a:cubicBezTo>
                  <a:lnTo>
                    <a:pt x="3535" y="1867"/>
                  </a:lnTo>
                  <a:cubicBezTo>
                    <a:pt x="3465" y="1797"/>
                    <a:pt x="3406" y="1737"/>
                    <a:pt x="3337" y="1678"/>
                  </a:cubicBezTo>
                  <a:lnTo>
                    <a:pt x="2929" y="1340"/>
                  </a:lnTo>
                  <a:lnTo>
                    <a:pt x="2492" y="1033"/>
                  </a:lnTo>
                  <a:cubicBezTo>
                    <a:pt x="2344" y="923"/>
                    <a:pt x="2185" y="844"/>
                    <a:pt x="2035" y="755"/>
                  </a:cubicBezTo>
                  <a:cubicBezTo>
                    <a:pt x="1410" y="407"/>
                    <a:pt x="745" y="139"/>
                    <a:pt x="4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1" name="Google Shape;13801;p32"/>
            <p:cNvSpPr/>
            <p:nvPr/>
          </p:nvSpPr>
          <p:spPr>
            <a:xfrm>
              <a:off x="1288025" y="1387050"/>
              <a:ext cx="201850" cy="111950"/>
            </a:xfrm>
            <a:custGeom>
              <a:avLst/>
              <a:gdLst/>
              <a:ahLst/>
              <a:cxnLst/>
              <a:rect l="l" t="t" r="r" b="b"/>
              <a:pathLst>
                <a:path w="8074" h="4478" extrusionOk="0">
                  <a:moveTo>
                    <a:pt x="7944" y="0"/>
                  </a:moveTo>
                  <a:lnTo>
                    <a:pt x="7716" y="29"/>
                  </a:lnTo>
                  <a:cubicBezTo>
                    <a:pt x="7864" y="993"/>
                    <a:pt x="7617" y="2035"/>
                    <a:pt x="7030" y="2840"/>
                  </a:cubicBezTo>
                  <a:cubicBezTo>
                    <a:pt x="6445" y="3654"/>
                    <a:pt x="5501" y="4210"/>
                    <a:pt x="4508" y="4339"/>
                  </a:cubicBezTo>
                  <a:cubicBezTo>
                    <a:pt x="4342" y="4362"/>
                    <a:pt x="4174" y="4373"/>
                    <a:pt x="4006" y="4373"/>
                  </a:cubicBezTo>
                  <a:cubicBezTo>
                    <a:pt x="3164" y="4373"/>
                    <a:pt x="2325" y="4088"/>
                    <a:pt x="1679" y="3574"/>
                  </a:cubicBezTo>
                  <a:cubicBezTo>
                    <a:pt x="1282" y="3266"/>
                    <a:pt x="964" y="2879"/>
                    <a:pt x="716" y="2452"/>
                  </a:cubicBezTo>
                  <a:cubicBezTo>
                    <a:pt x="666" y="2343"/>
                    <a:pt x="607" y="2234"/>
                    <a:pt x="557" y="2115"/>
                  </a:cubicBezTo>
                  <a:cubicBezTo>
                    <a:pt x="517" y="2006"/>
                    <a:pt x="468" y="1887"/>
                    <a:pt x="428" y="1777"/>
                  </a:cubicBezTo>
                  <a:cubicBezTo>
                    <a:pt x="398" y="1658"/>
                    <a:pt x="349" y="1539"/>
                    <a:pt x="318" y="1419"/>
                  </a:cubicBezTo>
                  <a:lnTo>
                    <a:pt x="249" y="1072"/>
                  </a:lnTo>
                  <a:lnTo>
                    <a:pt x="1" y="1102"/>
                  </a:lnTo>
                  <a:lnTo>
                    <a:pt x="100" y="1489"/>
                  </a:lnTo>
                  <a:cubicBezTo>
                    <a:pt x="140" y="1609"/>
                    <a:pt x="190" y="1728"/>
                    <a:pt x="219" y="1847"/>
                  </a:cubicBezTo>
                  <a:cubicBezTo>
                    <a:pt x="269" y="1966"/>
                    <a:pt x="318" y="2085"/>
                    <a:pt x="378" y="2204"/>
                  </a:cubicBezTo>
                  <a:cubicBezTo>
                    <a:pt x="428" y="2323"/>
                    <a:pt x="497" y="2432"/>
                    <a:pt x="557" y="2542"/>
                  </a:cubicBezTo>
                  <a:cubicBezTo>
                    <a:pt x="825" y="2988"/>
                    <a:pt x="1183" y="3376"/>
                    <a:pt x="1589" y="3683"/>
                  </a:cubicBezTo>
                  <a:cubicBezTo>
                    <a:pt x="2267" y="4198"/>
                    <a:pt x="3119" y="4478"/>
                    <a:pt x="3970" y="4478"/>
                  </a:cubicBezTo>
                  <a:cubicBezTo>
                    <a:pt x="4153" y="4478"/>
                    <a:pt x="4337" y="4464"/>
                    <a:pt x="4519" y="4438"/>
                  </a:cubicBezTo>
                  <a:cubicBezTo>
                    <a:pt x="5541" y="4309"/>
                    <a:pt x="6514" y="3743"/>
                    <a:pt x="7140" y="2919"/>
                  </a:cubicBezTo>
                  <a:cubicBezTo>
                    <a:pt x="7776" y="2105"/>
                    <a:pt x="8073" y="1033"/>
                    <a:pt x="794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2" name="Google Shape;13802;p32"/>
            <p:cNvSpPr/>
            <p:nvPr/>
          </p:nvSpPr>
          <p:spPr>
            <a:xfrm>
              <a:off x="1320800" y="1391500"/>
              <a:ext cx="135050" cy="74300"/>
            </a:xfrm>
            <a:custGeom>
              <a:avLst/>
              <a:gdLst/>
              <a:ahLst/>
              <a:cxnLst/>
              <a:rect l="l" t="t" r="r" b="b"/>
              <a:pathLst>
                <a:path w="5402" h="2972" extrusionOk="0">
                  <a:moveTo>
                    <a:pt x="5322" y="1"/>
                  </a:moveTo>
                  <a:lnTo>
                    <a:pt x="5094" y="40"/>
                  </a:lnTo>
                  <a:cubicBezTo>
                    <a:pt x="5194" y="666"/>
                    <a:pt x="5044" y="1331"/>
                    <a:pt x="4657" y="1867"/>
                  </a:cubicBezTo>
                  <a:cubicBezTo>
                    <a:pt x="4270" y="2404"/>
                    <a:pt x="3665" y="2761"/>
                    <a:pt x="3009" y="2850"/>
                  </a:cubicBezTo>
                  <a:cubicBezTo>
                    <a:pt x="2902" y="2865"/>
                    <a:pt x="2795" y="2872"/>
                    <a:pt x="2687" y="2872"/>
                  </a:cubicBezTo>
                  <a:cubicBezTo>
                    <a:pt x="2138" y="2872"/>
                    <a:pt x="1596" y="2683"/>
                    <a:pt x="1172" y="2334"/>
                  </a:cubicBezTo>
                  <a:cubicBezTo>
                    <a:pt x="914" y="2135"/>
                    <a:pt x="706" y="1887"/>
                    <a:pt x="556" y="1599"/>
                  </a:cubicBezTo>
                  <a:cubicBezTo>
                    <a:pt x="527" y="1530"/>
                    <a:pt x="487" y="1460"/>
                    <a:pt x="448" y="1391"/>
                  </a:cubicBezTo>
                  <a:cubicBezTo>
                    <a:pt x="428" y="1311"/>
                    <a:pt x="397" y="1241"/>
                    <a:pt x="368" y="1162"/>
                  </a:cubicBezTo>
                  <a:cubicBezTo>
                    <a:pt x="358" y="1083"/>
                    <a:pt x="328" y="1014"/>
                    <a:pt x="298" y="934"/>
                  </a:cubicBezTo>
                  <a:lnTo>
                    <a:pt x="249" y="705"/>
                  </a:lnTo>
                  <a:lnTo>
                    <a:pt x="0" y="745"/>
                  </a:lnTo>
                  <a:lnTo>
                    <a:pt x="80" y="1003"/>
                  </a:lnTo>
                  <a:cubicBezTo>
                    <a:pt x="110" y="1083"/>
                    <a:pt x="139" y="1153"/>
                    <a:pt x="169" y="1241"/>
                  </a:cubicBezTo>
                  <a:cubicBezTo>
                    <a:pt x="199" y="1321"/>
                    <a:pt x="239" y="1391"/>
                    <a:pt x="269" y="1470"/>
                  </a:cubicBezTo>
                  <a:cubicBezTo>
                    <a:pt x="308" y="1550"/>
                    <a:pt x="358" y="1619"/>
                    <a:pt x="397" y="1698"/>
                  </a:cubicBezTo>
                  <a:cubicBezTo>
                    <a:pt x="576" y="1987"/>
                    <a:pt x="805" y="2245"/>
                    <a:pt x="1083" y="2453"/>
                  </a:cubicBezTo>
                  <a:cubicBezTo>
                    <a:pt x="1545" y="2791"/>
                    <a:pt x="2109" y="2972"/>
                    <a:pt x="2680" y="2972"/>
                  </a:cubicBezTo>
                  <a:cubicBezTo>
                    <a:pt x="2796" y="2972"/>
                    <a:pt x="2913" y="2964"/>
                    <a:pt x="3029" y="2949"/>
                  </a:cubicBezTo>
                  <a:cubicBezTo>
                    <a:pt x="3704" y="2860"/>
                    <a:pt x="4340" y="2493"/>
                    <a:pt x="4766" y="1947"/>
                  </a:cubicBezTo>
                  <a:cubicBezTo>
                    <a:pt x="5203" y="1411"/>
                    <a:pt x="5402" y="696"/>
                    <a:pt x="532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3" name="Google Shape;13803;p32"/>
            <p:cNvSpPr/>
            <p:nvPr/>
          </p:nvSpPr>
          <p:spPr>
            <a:xfrm>
              <a:off x="1285050" y="1302650"/>
              <a:ext cx="201850" cy="111950"/>
            </a:xfrm>
            <a:custGeom>
              <a:avLst/>
              <a:gdLst/>
              <a:ahLst/>
              <a:cxnLst/>
              <a:rect l="l" t="t" r="r" b="b"/>
              <a:pathLst>
                <a:path w="8074" h="4478" extrusionOk="0">
                  <a:moveTo>
                    <a:pt x="4104" y="0"/>
                  </a:moveTo>
                  <a:cubicBezTo>
                    <a:pt x="3920" y="0"/>
                    <a:pt x="3737" y="13"/>
                    <a:pt x="3555" y="40"/>
                  </a:cubicBezTo>
                  <a:cubicBezTo>
                    <a:pt x="2533" y="169"/>
                    <a:pt x="1569" y="735"/>
                    <a:pt x="934" y="1559"/>
                  </a:cubicBezTo>
                  <a:cubicBezTo>
                    <a:pt x="298" y="2373"/>
                    <a:pt x="1" y="3455"/>
                    <a:pt x="130" y="4478"/>
                  </a:cubicBezTo>
                  <a:lnTo>
                    <a:pt x="358" y="4448"/>
                  </a:lnTo>
                  <a:cubicBezTo>
                    <a:pt x="209" y="3485"/>
                    <a:pt x="457" y="2443"/>
                    <a:pt x="1043" y="1638"/>
                  </a:cubicBezTo>
                  <a:cubicBezTo>
                    <a:pt x="1629" y="824"/>
                    <a:pt x="2573" y="268"/>
                    <a:pt x="3575" y="139"/>
                  </a:cubicBezTo>
                  <a:cubicBezTo>
                    <a:pt x="3740" y="116"/>
                    <a:pt x="3907" y="105"/>
                    <a:pt x="4073" y="105"/>
                  </a:cubicBezTo>
                  <a:cubicBezTo>
                    <a:pt x="4910" y="105"/>
                    <a:pt x="5749" y="390"/>
                    <a:pt x="6395" y="903"/>
                  </a:cubicBezTo>
                  <a:cubicBezTo>
                    <a:pt x="6792" y="1211"/>
                    <a:pt x="7120" y="1598"/>
                    <a:pt x="7358" y="2026"/>
                  </a:cubicBezTo>
                  <a:cubicBezTo>
                    <a:pt x="7408" y="2145"/>
                    <a:pt x="7467" y="2244"/>
                    <a:pt x="7517" y="2363"/>
                  </a:cubicBezTo>
                  <a:cubicBezTo>
                    <a:pt x="7566" y="2472"/>
                    <a:pt x="7606" y="2591"/>
                    <a:pt x="7646" y="2701"/>
                  </a:cubicBezTo>
                  <a:cubicBezTo>
                    <a:pt x="7676" y="2820"/>
                    <a:pt x="7725" y="2939"/>
                    <a:pt x="7756" y="3058"/>
                  </a:cubicBezTo>
                  <a:lnTo>
                    <a:pt x="7825" y="3405"/>
                  </a:lnTo>
                  <a:lnTo>
                    <a:pt x="8073" y="3376"/>
                  </a:lnTo>
                  <a:lnTo>
                    <a:pt x="7974" y="2988"/>
                  </a:lnTo>
                  <a:lnTo>
                    <a:pt x="7855" y="2631"/>
                  </a:lnTo>
                  <a:lnTo>
                    <a:pt x="7705" y="2273"/>
                  </a:lnTo>
                  <a:cubicBezTo>
                    <a:pt x="7646" y="2154"/>
                    <a:pt x="7577" y="2046"/>
                    <a:pt x="7517" y="1936"/>
                  </a:cubicBezTo>
                  <a:cubicBezTo>
                    <a:pt x="7249" y="1489"/>
                    <a:pt x="6902" y="1102"/>
                    <a:pt x="6485" y="794"/>
                  </a:cubicBezTo>
                  <a:cubicBezTo>
                    <a:pt x="5807" y="280"/>
                    <a:pt x="4954" y="0"/>
                    <a:pt x="4104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4" name="Google Shape;13804;p32"/>
            <p:cNvSpPr/>
            <p:nvPr/>
          </p:nvSpPr>
          <p:spPr>
            <a:xfrm>
              <a:off x="1319075" y="1335825"/>
              <a:ext cx="135050" cy="74325"/>
            </a:xfrm>
            <a:custGeom>
              <a:avLst/>
              <a:gdLst/>
              <a:ahLst/>
              <a:cxnLst/>
              <a:rect l="l" t="t" r="r" b="b"/>
              <a:pathLst>
                <a:path w="5402" h="2973" extrusionOk="0">
                  <a:moveTo>
                    <a:pt x="2728" y="1"/>
                  </a:moveTo>
                  <a:cubicBezTo>
                    <a:pt x="2613" y="1"/>
                    <a:pt x="2497" y="8"/>
                    <a:pt x="2383" y="23"/>
                  </a:cubicBezTo>
                  <a:cubicBezTo>
                    <a:pt x="1698" y="112"/>
                    <a:pt x="1062" y="480"/>
                    <a:pt x="636" y="1026"/>
                  </a:cubicBezTo>
                  <a:cubicBezTo>
                    <a:pt x="208" y="1562"/>
                    <a:pt x="0" y="2277"/>
                    <a:pt x="80" y="2972"/>
                  </a:cubicBezTo>
                  <a:lnTo>
                    <a:pt x="318" y="2932"/>
                  </a:lnTo>
                  <a:cubicBezTo>
                    <a:pt x="208" y="2307"/>
                    <a:pt x="367" y="1642"/>
                    <a:pt x="744" y="1105"/>
                  </a:cubicBezTo>
                  <a:cubicBezTo>
                    <a:pt x="1132" y="569"/>
                    <a:pt x="1737" y="212"/>
                    <a:pt x="2393" y="123"/>
                  </a:cubicBezTo>
                  <a:cubicBezTo>
                    <a:pt x="2500" y="108"/>
                    <a:pt x="2607" y="101"/>
                    <a:pt x="2715" y="101"/>
                  </a:cubicBezTo>
                  <a:cubicBezTo>
                    <a:pt x="3264" y="101"/>
                    <a:pt x="3806" y="290"/>
                    <a:pt x="4230" y="639"/>
                  </a:cubicBezTo>
                  <a:cubicBezTo>
                    <a:pt x="4488" y="838"/>
                    <a:pt x="4696" y="1096"/>
                    <a:pt x="4846" y="1374"/>
                  </a:cubicBezTo>
                  <a:cubicBezTo>
                    <a:pt x="4885" y="1443"/>
                    <a:pt x="4925" y="1513"/>
                    <a:pt x="4954" y="1582"/>
                  </a:cubicBezTo>
                  <a:cubicBezTo>
                    <a:pt x="4974" y="1661"/>
                    <a:pt x="5014" y="1731"/>
                    <a:pt x="5034" y="1811"/>
                  </a:cubicBezTo>
                  <a:cubicBezTo>
                    <a:pt x="5044" y="1890"/>
                    <a:pt x="5084" y="1959"/>
                    <a:pt x="5104" y="2039"/>
                  </a:cubicBezTo>
                  <a:lnTo>
                    <a:pt x="5153" y="2267"/>
                  </a:lnTo>
                  <a:lnTo>
                    <a:pt x="5402" y="2228"/>
                  </a:lnTo>
                  <a:lnTo>
                    <a:pt x="5322" y="1970"/>
                  </a:lnTo>
                  <a:cubicBezTo>
                    <a:pt x="5292" y="1890"/>
                    <a:pt x="5263" y="1820"/>
                    <a:pt x="5232" y="1731"/>
                  </a:cubicBezTo>
                  <a:cubicBezTo>
                    <a:pt x="5203" y="1652"/>
                    <a:pt x="5163" y="1582"/>
                    <a:pt x="5133" y="1503"/>
                  </a:cubicBezTo>
                  <a:cubicBezTo>
                    <a:pt x="5093" y="1423"/>
                    <a:pt x="5054" y="1354"/>
                    <a:pt x="5014" y="1275"/>
                  </a:cubicBezTo>
                  <a:cubicBezTo>
                    <a:pt x="4835" y="986"/>
                    <a:pt x="4597" y="728"/>
                    <a:pt x="4319" y="520"/>
                  </a:cubicBezTo>
                  <a:cubicBezTo>
                    <a:pt x="3857" y="181"/>
                    <a:pt x="3293" y="1"/>
                    <a:pt x="272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5" name="Google Shape;13805;p32"/>
            <p:cNvSpPr/>
            <p:nvPr/>
          </p:nvSpPr>
          <p:spPr>
            <a:xfrm>
              <a:off x="1588875" y="1473175"/>
              <a:ext cx="248250" cy="347025"/>
            </a:xfrm>
            <a:custGeom>
              <a:avLst/>
              <a:gdLst/>
              <a:ahLst/>
              <a:cxnLst/>
              <a:rect l="l" t="t" r="r" b="b"/>
              <a:pathLst>
                <a:path w="9930" h="13881" extrusionOk="0">
                  <a:moveTo>
                    <a:pt x="9930" y="0"/>
                  </a:moveTo>
                  <a:lnTo>
                    <a:pt x="9682" y="10"/>
                  </a:lnTo>
                  <a:lnTo>
                    <a:pt x="9642" y="527"/>
                  </a:lnTo>
                  <a:cubicBezTo>
                    <a:pt x="9642" y="527"/>
                    <a:pt x="9632" y="666"/>
                    <a:pt x="9612" y="794"/>
                  </a:cubicBezTo>
                  <a:cubicBezTo>
                    <a:pt x="9603" y="924"/>
                    <a:pt x="9572" y="1063"/>
                    <a:pt x="9572" y="1063"/>
                  </a:cubicBezTo>
                  <a:cubicBezTo>
                    <a:pt x="9513" y="1410"/>
                    <a:pt x="9453" y="1767"/>
                    <a:pt x="9364" y="2115"/>
                  </a:cubicBezTo>
                  <a:lnTo>
                    <a:pt x="9225" y="2632"/>
                  </a:lnTo>
                  <a:lnTo>
                    <a:pt x="9076" y="3157"/>
                  </a:lnTo>
                  <a:cubicBezTo>
                    <a:pt x="8987" y="3505"/>
                    <a:pt x="8857" y="3853"/>
                    <a:pt x="8738" y="4190"/>
                  </a:cubicBezTo>
                  <a:cubicBezTo>
                    <a:pt x="8619" y="4538"/>
                    <a:pt x="8480" y="4876"/>
                    <a:pt x="8332" y="5213"/>
                  </a:cubicBezTo>
                  <a:cubicBezTo>
                    <a:pt x="8182" y="5540"/>
                    <a:pt x="8043" y="5878"/>
                    <a:pt x="7865" y="6206"/>
                  </a:cubicBezTo>
                  <a:lnTo>
                    <a:pt x="7597" y="6683"/>
                  </a:lnTo>
                  <a:lnTo>
                    <a:pt x="7309" y="7159"/>
                  </a:lnTo>
                  <a:cubicBezTo>
                    <a:pt x="7120" y="7477"/>
                    <a:pt x="6902" y="7775"/>
                    <a:pt x="6693" y="8082"/>
                  </a:cubicBezTo>
                  <a:cubicBezTo>
                    <a:pt x="5839" y="9284"/>
                    <a:pt x="4826" y="10376"/>
                    <a:pt x="3714" y="11330"/>
                  </a:cubicBezTo>
                  <a:cubicBezTo>
                    <a:pt x="3427" y="11568"/>
                    <a:pt x="3129" y="11786"/>
                    <a:pt x="2840" y="12014"/>
                  </a:cubicBezTo>
                  <a:cubicBezTo>
                    <a:pt x="2533" y="12223"/>
                    <a:pt x="2245" y="12442"/>
                    <a:pt x="1927" y="12630"/>
                  </a:cubicBezTo>
                  <a:lnTo>
                    <a:pt x="1461" y="12918"/>
                  </a:lnTo>
                  <a:cubicBezTo>
                    <a:pt x="1302" y="13007"/>
                    <a:pt x="1133" y="13087"/>
                    <a:pt x="974" y="13166"/>
                  </a:cubicBezTo>
                  <a:cubicBezTo>
                    <a:pt x="656" y="13345"/>
                    <a:pt x="329" y="13494"/>
                    <a:pt x="1" y="13653"/>
                  </a:cubicBezTo>
                  <a:lnTo>
                    <a:pt x="90" y="13881"/>
                  </a:lnTo>
                  <a:cubicBezTo>
                    <a:pt x="428" y="13722"/>
                    <a:pt x="755" y="13563"/>
                    <a:pt x="1083" y="13375"/>
                  </a:cubicBezTo>
                  <a:cubicBezTo>
                    <a:pt x="1242" y="13276"/>
                    <a:pt x="1401" y="13186"/>
                    <a:pt x="1560" y="13097"/>
                  </a:cubicBezTo>
                  <a:lnTo>
                    <a:pt x="2037" y="12799"/>
                  </a:lnTo>
                  <a:cubicBezTo>
                    <a:pt x="2344" y="12600"/>
                    <a:pt x="2642" y="12362"/>
                    <a:pt x="2940" y="12144"/>
                  </a:cubicBezTo>
                  <a:cubicBezTo>
                    <a:pt x="3228" y="11915"/>
                    <a:pt x="3526" y="11687"/>
                    <a:pt x="3804" y="11449"/>
                  </a:cubicBezTo>
                  <a:cubicBezTo>
                    <a:pt x="4916" y="10456"/>
                    <a:pt x="5929" y="9353"/>
                    <a:pt x="6783" y="8142"/>
                  </a:cubicBezTo>
                  <a:cubicBezTo>
                    <a:pt x="6991" y="7834"/>
                    <a:pt x="7209" y="7537"/>
                    <a:pt x="7398" y="7219"/>
                  </a:cubicBezTo>
                  <a:lnTo>
                    <a:pt x="7696" y="6742"/>
                  </a:lnTo>
                  <a:lnTo>
                    <a:pt x="7964" y="6255"/>
                  </a:lnTo>
                  <a:cubicBezTo>
                    <a:pt x="8143" y="5938"/>
                    <a:pt x="8292" y="5591"/>
                    <a:pt x="8451" y="5262"/>
                  </a:cubicBezTo>
                  <a:cubicBezTo>
                    <a:pt x="8599" y="4925"/>
                    <a:pt x="8749" y="4587"/>
                    <a:pt x="8877" y="4250"/>
                  </a:cubicBezTo>
                  <a:cubicBezTo>
                    <a:pt x="9007" y="3903"/>
                    <a:pt x="9135" y="3555"/>
                    <a:pt x="9235" y="3208"/>
                  </a:cubicBezTo>
                  <a:lnTo>
                    <a:pt x="9404" y="2681"/>
                  </a:lnTo>
                  <a:lnTo>
                    <a:pt x="9552" y="2155"/>
                  </a:lnTo>
                  <a:cubicBezTo>
                    <a:pt x="9652" y="1807"/>
                    <a:pt x="9722" y="1450"/>
                    <a:pt x="9801" y="1092"/>
                  </a:cubicBezTo>
                  <a:cubicBezTo>
                    <a:pt x="9801" y="1092"/>
                    <a:pt x="9830" y="964"/>
                    <a:pt x="9841" y="825"/>
                  </a:cubicBezTo>
                  <a:cubicBezTo>
                    <a:pt x="9861" y="686"/>
                    <a:pt x="9881" y="556"/>
                    <a:pt x="9881" y="556"/>
                  </a:cubicBezTo>
                  <a:cubicBezTo>
                    <a:pt x="9881" y="556"/>
                    <a:pt x="9900" y="417"/>
                    <a:pt x="9910" y="278"/>
                  </a:cubicBezTo>
                  <a:cubicBezTo>
                    <a:pt x="9910" y="209"/>
                    <a:pt x="9920" y="139"/>
                    <a:pt x="9930" y="90"/>
                  </a:cubicBezTo>
                  <a:lnTo>
                    <a:pt x="993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6" name="Google Shape;13806;p32"/>
            <p:cNvSpPr/>
            <p:nvPr/>
          </p:nvSpPr>
          <p:spPr>
            <a:xfrm>
              <a:off x="1626600" y="1471175"/>
              <a:ext cx="197625" cy="311075"/>
            </a:xfrm>
            <a:custGeom>
              <a:avLst/>
              <a:gdLst/>
              <a:ahLst/>
              <a:cxnLst/>
              <a:rect l="l" t="t" r="r" b="b"/>
              <a:pathLst>
                <a:path w="7905" h="12443" extrusionOk="0">
                  <a:moveTo>
                    <a:pt x="7657" y="1"/>
                  </a:moveTo>
                  <a:cubicBezTo>
                    <a:pt x="7607" y="1202"/>
                    <a:pt x="7299" y="2414"/>
                    <a:pt x="6912" y="3595"/>
                  </a:cubicBezTo>
                  <a:cubicBezTo>
                    <a:pt x="6505" y="4767"/>
                    <a:pt x="5958" y="5909"/>
                    <a:pt x="5303" y="6981"/>
                  </a:cubicBezTo>
                  <a:cubicBezTo>
                    <a:pt x="4638" y="8043"/>
                    <a:pt x="3834" y="9036"/>
                    <a:pt x="2940" y="9910"/>
                  </a:cubicBezTo>
                  <a:cubicBezTo>
                    <a:pt x="2046" y="10794"/>
                    <a:pt x="1064" y="11578"/>
                    <a:pt x="1" y="12224"/>
                  </a:cubicBezTo>
                  <a:lnTo>
                    <a:pt x="150" y="12442"/>
                  </a:lnTo>
                  <a:cubicBezTo>
                    <a:pt x="1192" y="11747"/>
                    <a:pt x="2165" y="10923"/>
                    <a:pt x="3039" y="10019"/>
                  </a:cubicBezTo>
                  <a:cubicBezTo>
                    <a:pt x="3933" y="9116"/>
                    <a:pt x="4718" y="8113"/>
                    <a:pt x="5393" y="7041"/>
                  </a:cubicBezTo>
                  <a:cubicBezTo>
                    <a:pt x="6058" y="5958"/>
                    <a:pt x="6614" y="4817"/>
                    <a:pt x="7051" y="3645"/>
                  </a:cubicBezTo>
                  <a:cubicBezTo>
                    <a:pt x="7160" y="3347"/>
                    <a:pt x="7249" y="3049"/>
                    <a:pt x="7348" y="2751"/>
                  </a:cubicBezTo>
                  <a:cubicBezTo>
                    <a:pt x="7438" y="2453"/>
                    <a:pt x="7518" y="2145"/>
                    <a:pt x="7597" y="1847"/>
                  </a:cubicBezTo>
                  <a:cubicBezTo>
                    <a:pt x="7676" y="1550"/>
                    <a:pt x="7736" y="1242"/>
                    <a:pt x="7796" y="934"/>
                  </a:cubicBezTo>
                  <a:cubicBezTo>
                    <a:pt x="7845" y="627"/>
                    <a:pt x="7875" y="318"/>
                    <a:pt x="7904" y="11"/>
                  </a:cubicBezTo>
                  <a:lnTo>
                    <a:pt x="765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7" name="Google Shape;13807;p32"/>
            <p:cNvSpPr/>
            <p:nvPr/>
          </p:nvSpPr>
          <p:spPr>
            <a:xfrm>
              <a:off x="1677500" y="1464975"/>
              <a:ext cx="133325" cy="261900"/>
            </a:xfrm>
            <a:custGeom>
              <a:avLst/>
              <a:gdLst/>
              <a:ahLst/>
              <a:cxnLst/>
              <a:rect l="l" t="t" r="r" b="b"/>
              <a:pathLst>
                <a:path w="5333" h="10476" extrusionOk="0">
                  <a:moveTo>
                    <a:pt x="5084" y="1"/>
                  </a:moveTo>
                  <a:cubicBezTo>
                    <a:pt x="5015" y="944"/>
                    <a:pt x="4866" y="1907"/>
                    <a:pt x="4628" y="2860"/>
                  </a:cubicBezTo>
                  <a:cubicBezTo>
                    <a:pt x="4370" y="3803"/>
                    <a:pt x="4022" y="4727"/>
                    <a:pt x="3575" y="5610"/>
                  </a:cubicBezTo>
                  <a:cubicBezTo>
                    <a:pt x="3148" y="6504"/>
                    <a:pt x="2602" y="7338"/>
                    <a:pt x="1996" y="8123"/>
                  </a:cubicBezTo>
                  <a:cubicBezTo>
                    <a:pt x="1391" y="8907"/>
                    <a:pt x="725" y="9632"/>
                    <a:pt x="1" y="10277"/>
                  </a:cubicBezTo>
                  <a:lnTo>
                    <a:pt x="180" y="10476"/>
                  </a:lnTo>
                  <a:cubicBezTo>
                    <a:pt x="875" y="9781"/>
                    <a:pt x="1530" y="9016"/>
                    <a:pt x="2115" y="8212"/>
                  </a:cubicBezTo>
                  <a:cubicBezTo>
                    <a:pt x="2701" y="7408"/>
                    <a:pt x="3238" y="6554"/>
                    <a:pt x="3675" y="5660"/>
                  </a:cubicBezTo>
                  <a:cubicBezTo>
                    <a:pt x="4111" y="4767"/>
                    <a:pt x="4478" y="3843"/>
                    <a:pt x="4767" y="2900"/>
                  </a:cubicBezTo>
                  <a:cubicBezTo>
                    <a:pt x="5025" y="1947"/>
                    <a:pt x="5223" y="983"/>
                    <a:pt x="5332" y="30"/>
                  </a:cubicBezTo>
                  <a:lnTo>
                    <a:pt x="508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8" name="Google Shape;13808;p32"/>
            <p:cNvSpPr/>
            <p:nvPr/>
          </p:nvSpPr>
          <p:spPr>
            <a:xfrm>
              <a:off x="1701325" y="1467475"/>
              <a:ext cx="96575" cy="211500"/>
            </a:xfrm>
            <a:custGeom>
              <a:avLst/>
              <a:gdLst/>
              <a:ahLst/>
              <a:cxnLst/>
              <a:rect l="l" t="t" r="r" b="b"/>
              <a:pathLst>
                <a:path w="3863" h="8460" extrusionOk="0">
                  <a:moveTo>
                    <a:pt x="3625" y="0"/>
                  </a:moveTo>
                  <a:cubicBezTo>
                    <a:pt x="3556" y="367"/>
                    <a:pt x="3516" y="744"/>
                    <a:pt x="3426" y="1112"/>
                  </a:cubicBezTo>
                  <a:cubicBezTo>
                    <a:pt x="3397" y="1300"/>
                    <a:pt x="3367" y="1489"/>
                    <a:pt x="3327" y="1678"/>
                  </a:cubicBezTo>
                  <a:lnTo>
                    <a:pt x="3198" y="2234"/>
                  </a:lnTo>
                  <a:cubicBezTo>
                    <a:pt x="3019" y="2979"/>
                    <a:pt x="2801" y="3723"/>
                    <a:pt x="2493" y="4428"/>
                  </a:cubicBezTo>
                  <a:cubicBezTo>
                    <a:pt x="2195" y="5143"/>
                    <a:pt x="1818" y="5828"/>
                    <a:pt x="1391" y="6474"/>
                  </a:cubicBezTo>
                  <a:cubicBezTo>
                    <a:pt x="1192" y="6801"/>
                    <a:pt x="954" y="7099"/>
                    <a:pt x="725" y="7417"/>
                  </a:cubicBezTo>
                  <a:cubicBezTo>
                    <a:pt x="487" y="7715"/>
                    <a:pt x="259" y="8023"/>
                    <a:pt x="1" y="8301"/>
                  </a:cubicBezTo>
                  <a:lnTo>
                    <a:pt x="189" y="8460"/>
                  </a:lnTo>
                  <a:cubicBezTo>
                    <a:pt x="438" y="8171"/>
                    <a:pt x="656" y="7844"/>
                    <a:pt x="884" y="7536"/>
                  </a:cubicBezTo>
                  <a:cubicBezTo>
                    <a:pt x="1103" y="7209"/>
                    <a:pt x="1331" y="6891"/>
                    <a:pt x="1520" y="6553"/>
                  </a:cubicBezTo>
                  <a:cubicBezTo>
                    <a:pt x="1927" y="5888"/>
                    <a:pt x="2294" y="5193"/>
                    <a:pt x="2592" y="4478"/>
                  </a:cubicBezTo>
                  <a:cubicBezTo>
                    <a:pt x="2900" y="3763"/>
                    <a:pt x="3128" y="3008"/>
                    <a:pt x="3347" y="2273"/>
                  </a:cubicBezTo>
                  <a:lnTo>
                    <a:pt x="3496" y="1717"/>
                  </a:lnTo>
                  <a:cubicBezTo>
                    <a:pt x="3545" y="1529"/>
                    <a:pt x="3575" y="1340"/>
                    <a:pt x="3615" y="1152"/>
                  </a:cubicBezTo>
                  <a:cubicBezTo>
                    <a:pt x="3724" y="784"/>
                    <a:pt x="3784" y="417"/>
                    <a:pt x="3863" y="40"/>
                  </a:cubicBezTo>
                  <a:lnTo>
                    <a:pt x="362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9" name="Google Shape;13809;p32"/>
            <p:cNvSpPr/>
            <p:nvPr/>
          </p:nvSpPr>
          <p:spPr>
            <a:xfrm>
              <a:off x="1727875" y="1467950"/>
              <a:ext cx="55900" cy="150450"/>
            </a:xfrm>
            <a:custGeom>
              <a:avLst/>
              <a:gdLst/>
              <a:ahLst/>
              <a:cxnLst/>
              <a:rect l="l" t="t" r="r" b="b"/>
              <a:pathLst>
                <a:path w="2236" h="6018" extrusionOk="0">
                  <a:moveTo>
                    <a:pt x="1987" y="1"/>
                  </a:moveTo>
                  <a:cubicBezTo>
                    <a:pt x="1967" y="259"/>
                    <a:pt x="1947" y="517"/>
                    <a:pt x="1907" y="775"/>
                  </a:cubicBezTo>
                  <a:cubicBezTo>
                    <a:pt x="1868" y="1023"/>
                    <a:pt x="1838" y="1281"/>
                    <a:pt x="1799" y="1540"/>
                  </a:cubicBezTo>
                  <a:cubicBezTo>
                    <a:pt x="1739" y="1798"/>
                    <a:pt x="1689" y="2056"/>
                    <a:pt x="1629" y="2314"/>
                  </a:cubicBezTo>
                  <a:cubicBezTo>
                    <a:pt x="1560" y="2563"/>
                    <a:pt x="1490" y="2821"/>
                    <a:pt x="1411" y="3069"/>
                  </a:cubicBezTo>
                  <a:cubicBezTo>
                    <a:pt x="1312" y="3317"/>
                    <a:pt x="1232" y="3565"/>
                    <a:pt x="1123" y="3803"/>
                  </a:cubicBezTo>
                  <a:cubicBezTo>
                    <a:pt x="1014" y="4042"/>
                    <a:pt x="914" y="4290"/>
                    <a:pt x="786" y="4529"/>
                  </a:cubicBezTo>
                  <a:cubicBezTo>
                    <a:pt x="547" y="4995"/>
                    <a:pt x="289" y="5442"/>
                    <a:pt x="1" y="5879"/>
                  </a:cubicBezTo>
                  <a:lnTo>
                    <a:pt x="219" y="6018"/>
                  </a:lnTo>
                  <a:cubicBezTo>
                    <a:pt x="478" y="5551"/>
                    <a:pt x="706" y="5074"/>
                    <a:pt x="925" y="4588"/>
                  </a:cubicBezTo>
                  <a:cubicBezTo>
                    <a:pt x="1034" y="4350"/>
                    <a:pt x="1123" y="4092"/>
                    <a:pt x="1232" y="3853"/>
                  </a:cubicBezTo>
                  <a:cubicBezTo>
                    <a:pt x="1331" y="3605"/>
                    <a:pt x="1421" y="3357"/>
                    <a:pt x="1510" y="3108"/>
                  </a:cubicBezTo>
                  <a:cubicBezTo>
                    <a:pt x="1600" y="2850"/>
                    <a:pt x="1669" y="2592"/>
                    <a:pt x="1739" y="2344"/>
                  </a:cubicBezTo>
                  <a:cubicBezTo>
                    <a:pt x="1808" y="2086"/>
                    <a:pt x="1868" y="1828"/>
                    <a:pt x="1938" y="1570"/>
                  </a:cubicBezTo>
                  <a:cubicBezTo>
                    <a:pt x="1997" y="1312"/>
                    <a:pt x="2046" y="1053"/>
                    <a:pt x="2106" y="805"/>
                  </a:cubicBezTo>
                  <a:cubicBezTo>
                    <a:pt x="2156" y="547"/>
                    <a:pt x="2185" y="288"/>
                    <a:pt x="2235" y="30"/>
                  </a:cubicBezTo>
                  <a:lnTo>
                    <a:pt x="198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0" name="Google Shape;13810;p32"/>
            <p:cNvSpPr/>
            <p:nvPr/>
          </p:nvSpPr>
          <p:spPr>
            <a:xfrm>
              <a:off x="1729875" y="1464725"/>
              <a:ext cx="38250" cy="113700"/>
            </a:xfrm>
            <a:custGeom>
              <a:avLst/>
              <a:gdLst/>
              <a:ahLst/>
              <a:cxnLst/>
              <a:rect l="l" t="t" r="r" b="b"/>
              <a:pathLst>
                <a:path w="1530" h="4548" extrusionOk="0">
                  <a:moveTo>
                    <a:pt x="1282" y="0"/>
                  </a:moveTo>
                  <a:cubicBezTo>
                    <a:pt x="1282" y="189"/>
                    <a:pt x="1282" y="378"/>
                    <a:pt x="1262" y="567"/>
                  </a:cubicBezTo>
                  <a:cubicBezTo>
                    <a:pt x="1242" y="755"/>
                    <a:pt x="1212" y="944"/>
                    <a:pt x="1182" y="1143"/>
                  </a:cubicBezTo>
                  <a:lnTo>
                    <a:pt x="1123" y="1430"/>
                  </a:lnTo>
                  <a:lnTo>
                    <a:pt x="1053" y="1708"/>
                  </a:lnTo>
                  <a:cubicBezTo>
                    <a:pt x="1004" y="1897"/>
                    <a:pt x="954" y="2096"/>
                    <a:pt x="894" y="2275"/>
                  </a:cubicBezTo>
                  <a:lnTo>
                    <a:pt x="726" y="2840"/>
                  </a:lnTo>
                  <a:cubicBezTo>
                    <a:pt x="656" y="3029"/>
                    <a:pt x="587" y="3208"/>
                    <a:pt x="517" y="3396"/>
                  </a:cubicBezTo>
                  <a:cubicBezTo>
                    <a:pt x="448" y="3575"/>
                    <a:pt x="358" y="3744"/>
                    <a:pt x="269" y="3923"/>
                  </a:cubicBezTo>
                  <a:cubicBezTo>
                    <a:pt x="189" y="4091"/>
                    <a:pt x="100" y="4270"/>
                    <a:pt x="0" y="4429"/>
                  </a:cubicBezTo>
                  <a:lnTo>
                    <a:pt x="229" y="4548"/>
                  </a:lnTo>
                  <a:cubicBezTo>
                    <a:pt x="309" y="4369"/>
                    <a:pt x="378" y="4191"/>
                    <a:pt x="448" y="4002"/>
                  </a:cubicBezTo>
                  <a:cubicBezTo>
                    <a:pt x="517" y="3813"/>
                    <a:pt x="596" y="3634"/>
                    <a:pt x="656" y="3446"/>
                  </a:cubicBezTo>
                  <a:lnTo>
                    <a:pt x="834" y="2880"/>
                  </a:lnTo>
                  <a:cubicBezTo>
                    <a:pt x="885" y="2681"/>
                    <a:pt x="934" y="2493"/>
                    <a:pt x="993" y="2304"/>
                  </a:cubicBezTo>
                  <a:cubicBezTo>
                    <a:pt x="1063" y="2125"/>
                    <a:pt x="1103" y="1927"/>
                    <a:pt x="1163" y="1738"/>
                  </a:cubicBezTo>
                  <a:lnTo>
                    <a:pt x="1251" y="1460"/>
                  </a:lnTo>
                  <a:lnTo>
                    <a:pt x="1321" y="1172"/>
                  </a:lnTo>
                  <a:cubicBezTo>
                    <a:pt x="1361" y="973"/>
                    <a:pt x="1421" y="785"/>
                    <a:pt x="1450" y="596"/>
                  </a:cubicBezTo>
                  <a:cubicBezTo>
                    <a:pt x="1480" y="398"/>
                    <a:pt x="1500" y="199"/>
                    <a:pt x="15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1" name="Google Shape;13811;p32"/>
            <p:cNvSpPr/>
            <p:nvPr/>
          </p:nvSpPr>
          <p:spPr>
            <a:xfrm>
              <a:off x="1730125" y="1464000"/>
              <a:ext cx="25100" cy="78700"/>
            </a:xfrm>
            <a:custGeom>
              <a:avLst/>
              <a:gdLst/>
              <a:ahLst/>
              <a:cxnLst/>
              <a:rect l="l" t="t" r="r" b="b"/>
              <a:pathLst>
                <a:path w="1004" h="3148" extrusionOk="0">
                  <a:moveTo>
                    <a:pt x="765" y="0"/>
                  </a:moveTo>
                  <a:cubicBezTo>
                    <a:pt x="735" y="516"/>
                    <a:pt x="666" y="1042"/>
                    <a:pt x="537" y="1559"/>
                  </a:cubicBezTo>
                  <a:lnTo>
                    <a:pt x="427" y="1946"/>
                  </a:lnTo>
                  <a:cubicBezTo>
                    <a:pt x="398" y="2075"/>
                    <a:pt x="348" y="2204"/>
                    <a:pt x="299" y="2323"/>
                  </a:cubicBezTo>
                  <a:cubicBezTo>
                    <a:pt x="259" y="2452"/>
                    <a:pt x="209" y="2582"/>
                    <a:pt x="160" y="2701"/>
                  </a:cubicBezTo>
                  <a:cubicBezTo>
                    <a:pt x="110" y="2820"/>
                    <a:pt x="50" y="2939"/>
                    <a:pt x="1" y="3058"/>
                  </a:cubicBezTo>
                  <a:lnTo>
                    <a:pt x="239" y="3147"/>
                  </a:lnTo>
                  <a:cubicBezTo>
                    <a:pt x="279" y="3018"/>
                    <a:pt x="308" y="2889"/>
                    <a:pt x="348" y="2760"/>
                  </a:cubicBezTo>
                  <a:lnTo>
                    <a:pt x="438" y="2373"/>
                  </a:lnTo>
                  <a:lnTo>
                    <a:pt x="537" y="1986"/>
                  </a:lnTo>
                  <a:lnTo>
                    <a:pt x="636" y="1589"/>
                  </a:lnTo>
                  <a:cubicBezTo>
                    <a:pt x="765" y="1072"/>
                    <a:pt x="894" y="546"/>
                    <a:pt x="1003" y="29"/>
                  </a:cubicBezTo>
                  <a:lnTo>
                    <a:pt x="765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2" name="Google Shape;13812;p32"/>
            <p:cNvSpPr/>
            <p:nvPr/>
          </p:nvSpPr>
          <p:spPr>
            <a:xfrm>
              <a:off x="1721925" y="1462500"/>
              <a:ext cx="16675" cy="43450"/>
            </a:xfrm>
            <a:custGeom>
              <a:avLst/>
              <a:gdLst/>
              <a:ahLst/>
              <a:cxnLst/>
              <a:rect l="l" t="t" r="r" b="b"/>
              <a:pathLst>
                <a:path w="667" h="1738" extrusionOk="0">
                  <a:moveTo>
                    <a:pt x="428" y="0"/>
                  </a:moveTo>
                  <a:cubicBezTo>
                    <a:pt x="408" y="139"/>
                    <a:pt x="408" y="288"/>
                    <a:pt x="388" y="427"/>
                  </a:cubicBezTo>
                  <a:cubicBezTo>
                    <a:pt x="378" y="576"/>
                    <a:pt x="338" y="715"/>
                    <a:pt x="309" y="854"/>
                  </a:cubicBezTo>
                  <a:cubicBezTo>
                    <a:pt x="269" y="993"/>
                    <a:pt x="239" y="1142"/>
                    <a:pt x="179" y="1271"/>
                  </a:cubicBezTo>
                  <a:cubicBezTo>
                    <a:pt x="130" y="1410"/>
                    <a:pt x="60" y="1539"/>
                    <a:pt x="1" y="1669"/>
                  </a:cubicBezTo>
                  <a:lnTo>
                    <a:pt x="249" y="1738"/>
                  </a:lnTo>
                  <a:cubicBezTo>
                    <a:pt x="269" y="1599"/>
                    <a:pt x="289" y="1450"/>
                    <a:pt x="318" y="1311"/>
                  </a:cubicBezTo>
                  <a:cubicBezTo>
                    <a:pt x="358" y="1172"/>
                    <a:pt x="378" y="1023"/>
                    <a:pt x="418" y="884"/>
                  </a:cubicBezTo>
                  <a:cubicBezTo>
                    <a:pt x="448" y="735"/>
                    <a:pt x="497" y="596"/>
                    <a:pt x="537" y="457"/>
                  </a:cubicBezTo>
                  <a:cubicBezTo>
                    <a:pt x="567" y="318"/>
                    <a:pt x="627" y="179"/>
                    <a:pt x="666" y="40"/>
                  </a:cubicBezTo>
                  <a:lnTo>
                    <a:pt x="42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3" name="Google Shape;13813;p32"/>
            <p:cNvSpPr/>
            <p:nvPr/>
          </p:nvSpPr>
          <p:spPr>
            <a:xfrm>
              <a:off x="1713250" y="1459250"/>
              <a:ext cx="11950" cy="30575"/>
            </a:xfrm>
            <a:custGeom>
              <a:avLst/>
              <a:gdLst/>
              <a:ahLst/>
              <a:cxnLst/>
              <a:rect l="l" t="t" r="r" b="b"/>
              <a:pathLst>
                <a:path w="478" h="1223" extrusionOk="0">
                  <a:moveTo>
                    <a:pt x="229" y="1"/>
                  </a:moveTo>
                  <a:lnTo>
                    <a:pt x="229" y="1"/>
                  </a:lnTo>
                  <a:cubicBezTo>
                    <a:pt x="239" y="200"/>
                    <a:pt x="239" y="408"/>
                    <a:pt x="199" y="597"/>
                  </a:cubicBezTo>
                  <a:cubicBezTo>
                    <a:pt x="179" y="696"/>
                    <a:pt x="149" y="786"/>
                    <a:pt x="120" y="885"/>
                  </a:cubicBezTo>
                  <a:cubicBezTo>
                    <a:pt x="90" y="974"/>
                    <a:pt x="40" y="1064"/>
                    <a:pt x="1" y="1153"/>
                  </a:cubicBezTo>
                  <a:lnTo>
                    <a:pt x="239" y="1223"/>
                  </a:lnTo>
                  <a:cubicBezTo>
                    <a:pt x="248" y="1123"/>
                    <a:pt x="248" y="1014"/>
                    <a:pt x="259" y="914"/>
                  </a:cubicBezTo>
                  <a:cubicBezTo>
                    <a:pt x="268" y="815"/>
                    <a:pt x="288" y="716"/>
                    <a:pt x="308" y="617"/>
                  </a:cubicBezTo>
                  <a:cubicBezTo>
                    <a:pt x="348" y="418"/>
                    <a:pt x="398" y="230"/>
                    <a:pt x="477" y="41"/>
                  </a:cubicBezTo>
                  <a:lnTo>
                    <a:pt x="22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4" name="Google Shape;13814;p32"/>
            <p:cNvSpPr/>
            <p:nvPr/>
          </p:nvSpPr>
          <p:spPr>
            <a:xfrm>
              <a:off x="1051725" y="1720150"/>
              <a:ext cx="405875" cy="139025"/>
            </a:xfrm>
            <a:custGeom>
              <a:avLst/>
              <a:gdLst/>
              <a:ahLst/>
              <a:cxnLst/>
              <a:rect l="l" t="t" r="r" b="b"/>
              <a:pathLst>
                <a:path w="16235" h="5561" extrusionOk="0">
                  <a:moveTo>
                    <a:pt x="189" y="1"/>
                  </a:moveTo>
                  <a:lnTo>
                    <a:pt x="0" y="160"/>
                  </a:lnTo>
                  <a:cubicBezTo>
                    <a:pt x="249" y="438"/>
                    <a:pt x="516" y="686"/>
                    <a:pt x="785" y="944"/>
                  </a:cubicBezTo>
                  <a:cubicBezTo>
                    <a:pt x="1063" y="1182"/>
                    <a:pt x="1341" y="1440"/>
                    <a:pt x="1629" y="1669"/>
                  </a:cubicBezTo>
                  <a:cubicBezTo>
                    <a:pt x="1926" y="1897"/>
                    <a:pt x="2215" y="2115"/>
                    <a:pt x="2522" y="2324"/>
                  </a:cubicBezTo>
                  <a:cubicBezTo>
                    <a:pt x="2681" y="2433"/>
                    <a:pt x="2830" y="2532"/>
                    <a:pt x="2989" y="2642"/>
                  </a:cubicBezTo>
                  <a:lnTo>
                    <a:pt x="3455" y="2930"/>
                  </a:lnTo>
                  <a:cubicBezTo>
                    <a:pt x="4737" y="3694"/>
                    <a:pt x="6107" y="4300"/>
                    <a:pt x="7517" y="4747"/>
                  </a:cubicBezTo>
                  <a:cubicBezTo>
                    <a:pt x="7874" y="4876"/>
                    <a:pt x="8232" y="4955"/>
                    <a:pt x="8589" y="5054"/>
                  </a:cubicBezTo>
                  <a:cubicBezTo>
                    <a:pt x="8956" y="5144"/>
                    <a:pt x="9314" y="5233"/>
                    <a:pt x="9681" y="5293"/>
                  </a:cubicBezTo>
                  <a:cubicBezTo>
                    <a:pt x="10048" y="5352"/>
                    <a:pt x="10406" y="5422"/>
                    <a:pt x="10774" y="5452"/>
                  </a:cubicBezTo>
                  <a:lnTo>
                    <a:pt x="11330" y="5502"/>
                  </a:lnTo>
                  <a:lnTo>
                    <a:pt x="11875" y="5541"/>
                  </a:lnTo>
                  <a:cubicBezTo>
                    <a:pt x="12138" y="5556"/>
                    <a:pt x="12401" y="5561"/>
                    <a:pt x="12663" y="5561"/>
                  </a:cubicBezTo>
                  <a:cubicBezTo>
                    <a:pt x="13134" y="5561"/>
                    <a:pt x="13604" y="5544"/>
                    <a:pt x="14070" y="5531"/>
                  </a:cubicBezTo>
                  <a:cubicBezTo>
                    <a:pt x="14428" y="5502"/>
                    <a:pt x="14795" y="5491"/>
                    <a:pt x="15152" y="5432"/>
                  </a:cubicBezTo>
                  <a:lnTo>
                    <a:pt x="15698" y="5352"/>
                  </a:lnTo>
                  <a:cubicBezTo>
                    <a:pt x="15698" y="5352"/>
                    <a:pt x="15827" y="5323"/>
                    <a:pt x="15966" y="5293"/>
                  </a:cubicBezTo>
                  <a:cubicBezTo>
                    <a:pt x="16096" y="5253"/>
                    <a:pt x="16235" y="5224"/>
                    <a:pt x="16235" y="5224"/>
                  </a:cubicBezTo>
                  <a:lnTo>
                    <a:pt x="16145" y="4985"/>
                  </a:lnTo>
                  <a:cubicBezTo>
                    <a:pt x="16145" y="4985"/>
                    <a:pt x="16016" y="5015"/>
                    <a:pt x="15897" y="5054"/>
                  </a:cubicBezTo>
                  <a:lnTo>
                    <a:pt x="15639" y="5114"/>
                  </a:lnTo>
                  <a:lnTo>
                    <a:pt x="15123" y="5213"/>
                  </a:lnTo>
                  <a:cubicBezTo>
                    <a:pt x="14775" y="5273"/>
                    <a:pt x="14417" y="5303"/>
                    <a:pt x="14060" y="5343"/>
                  </a:cubicBezTo>
                  <a:cubicBezTo>
                    <a:pt x="13514" y="5373"/>
                    <a:pt x="12967" y="5403"/>
                    <a:pt x="12421" y="5403"/>
                  </a:cubicBezTo>
                  <a:cubicBezTo>
                    <a:pt x="12242" y="5403"/>
                    <a:pt x="12064" y="5399"/>
                    <a:pt x="11886" y="5392"/>
                  </a:cubicBezTo>
                  <a:lnTo>
                    <a:pt x="11339" y="5372"/>
                  </a:lnTo>
                  <a:lnTo>
                    <a:pt x="10793" y="5323"/>
                  </a:lnTo>
                  <a:cubicBezTo>
                    <a:pt x="10426" y="5293"/>
                    <a:pt x="10059" y="5233"/>
                    <a:pt x="9701" y="5184"/>
                  </a:cubicBezTo>
                  <a:cubicBezTo>
                    <a:pt x="9334" y="5114"/>
                    <a:pt x="8976" y="5035"/>
                    <a:pt x="8619" y="4946"/>
                  </a:cubicBezTo>
                  <a:cubicBezTo>
                    <a:pt x="8261" y="4846"/>
                    <a:pt x="7904" y="4767"/>
                    <a:pt x="7557" y="4648"/>
                  </a:cubicBezTo>
                  <a:cubicBezTo>
                    <a:pt x="6147" y="4200"/>
                    <a:pt x="4786" y="3595"/>
                    <a:pt x="3535" y="2810"/>
                  </a:cubicBezTo>
                  <a:lnTo>
                    <a:pt x="3069" y="2503"/>
                  </a:lnTo>
                  <a:cubicBezTo>
                    <a:pt x="2919" y="2404"/>
                    <a:pt x="2771" y="2294"/>
                    <a:pt x="2621" y="2185"/>
                  </a:cubicBezTo>
                  <a:cubicBezTo>
                    <a:pt x="2324" y="1976"/>
                    <a:pt x="2036" y="1748"/>
                    <a:pt x="1748" y="1520"/>
                  </a:cubicBezTo>
                  <a:cubicBezTo>
                    <a:pt x="1470" y="1281"/>
                    <a:pt x="1212" y="1023"/>
                    <a:pt x="944" y="775"/>
                  </a:cubicBezTo>
                  <a:cubicBezTo>
                    <a:pt x="695" y="517"/>
                    <a:pt x="428" y="269"/>
                    <a:pt x="18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5" name="Google Shape;13815;p32"/>
            <p:cNvSpPr/>
            <p:nvPr/>
          </p:nvSpPr>
          <p:spPr>
            <a:xfrm>
              <a:off x="1099625" y="1744475"/>
              <a:ext cx="355725" cy="101425"/>
            </a:xfrm>
            <a:custGeom>
              <a:avLst/>
              <a:gdLst/>
              <a:ahLst/>
              <a:cxnLst/>
              <a:rect l="l" t="t" r="r" b="b"/>
              <a:pathLst>
                <a:path w="14229" h="4057" extrusionOk="0">
                  <a:moveTo>
                    <a:pt x="169" y="1"/>
                  </a:moveTo>
                  <a:lnTo>
                    <a:pt x="1" y="200"/>
                  </a:lnTo>
                  <a:cubicBezTo>
                    <a:pt x="994" y="974"/>
                    <a:pt x="2066" y="1649"/>
                    <a:pt x="3208" y="2205"/>
                  </a:cubicBezTo>
                  <a:cubicBezTo>
                    <a:pt x="4339" y="2771"/>
                    <a:pt x="5541" y="3218"/>
                    <a:pt x="6762" y="3525"/>
                  </a:cubicBezTo>
                  <a:cubicBezTo>
                    <a:pt x="7993" y="3834"/>
                    <a:pt x="9255" y="4002"/>
                    <a:pt x="10515" y="4052"/>
                  </a:cubicBezTo>
                  <a:cubicBezTo>
                    <a:pt x="10707" y="4055"/>
                    <a:pt x="10898" y="4057"/>
                    <a:pt x="11089" y="4057"/>
                  </a:cubicBezTo>
                  <a:cubicBezTo>
                    <a:pt x="11522" y="4057"/>
                    <a:pt x="11955" y="4046"/>
                    <a:pt x="12382" y="4012"/>
                  </a:cubicBezTo>
                  <a:cubicBezTo>
                    <a:pt x="12690" y="3982"/>
                    <a:pt x="13008" y="3962"/>
                    <a:pt x="13315" y="3913"/>
                  </a:cubicBezTo>
                  <a:cubicBezTo>
                    <a:pt x="13624" y="3873"/>
                    <a:pt x="13931" y="3814"/>
                    <a:pt x="14229" y="3734"/>
                  </a:cubicBezTo>
                  <a:lnTo>
                    <a:pt x="14160" y="3496"/>
                  </a:lnTo>
                  <a:cubicBezTo>
                    <a:pt x="13008" y="3814"/>
                    <a:pt x="11757" y="3903"/>
                    <a:pt x="10515" y="3903"/>
                  </a:cubicBezTo>
                  <a:cubicBezTo>
                    <a:pt x="9264" y="3883"/>
                    <a:pt x="8013" y="3724"/>
                    <a:pt x="6792" y="3426"/>
                  </a:cubicBezTo>
                  <a:cubicBezTo>
                    <a:pt x="5571" y="3119"/>
                    <a:pt x="4390" y="2652"/>
                    <a:pt x="3277" y="2076"/>
                  </a:cubicBezTo>
                  <a:cubicBezTo>
                    <a:pt x="2165" y="1500"/>
                    <a:pt x="1113" y="805"/>
                    <a:pt x="16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6" name="Google Shape;13816;p32"/>
            <p:cNvSpPr/>
            <p:nvPr/>
          </p:nvSpPr>
          <p:spPr>
            <a:xfrm>
              <a:off x="1168375" y="1775750"/>
              <a:ext cx="288225" cy="56475"/>
            </a:xfrm>
            <a:custGeom>
              <a:avLst/>
              <a:gdLst/>
              <a:ahLst/>
              <a:cxnLst/>
              <a:rect l="l" t="t" r="r" b="b"/>
              <a:pathLst>
                <a:path w="11529" h="2259" extrusionOk="0">
                  <a:moveTo>
                    <a:pt x="130" y="1"/>
                  </a:moveTo>
                  <a:lnTo>
                    <a:pt x="1" y="229"/>
                  </a:lnTo>
                  <a:cubicBezTo>
                    <a:pt x="885" y="676"/>
                    <a:pt x="1808" y="1073"/>
                    <a:pt x="2752" y="1381"/>
                  </a:cubicBezTo>
                  <a:cubicBezTo>
                    <a:pt x="3694" y="1698"/>
                    <a:pt x="4668" y="1937"/>
                    <a:pt x="5660" y="2076"/>
                  </a:cubicBezTo>
                  <a:cubicBezTo>
                    <a:pt x="6521" y="2197"/>
                    <a:pt x="7396" y="2258"/>
                    <a:pt x="8260" y="2258"/>
                  </a:cubicBezTo>
                  <a:cubicBezTo>
                    <a:pt x="8383" y="2258"/>
                    <a:pt x="8507" y="2257"/>
                    <a:pt x="8630" y="2254"/>
                  </a:cubicBezTo>
                  <a:cubicBezTo>
                    <a:pt x="9612" y="2215"/>
                    <a:pt x="10585" y="2086"/>
                    <a:pt x="11529" y="1907"/>
                  </a:cubicBezTo>
                  <a:lnTo>
                    <a:pt x="11479" y="1659"/>
                  </a:lnTo>
                  <a:cubicBezTo>
                    <a:pt x="10556" y="1888"/>
                    <a:pt x="9603" y="2046"/>
                    <a:pt x="8619" y="2115"/>
                  </a:cubicBezTo>
                  <a:cubicBezTo>
                    <a:pt x="8402" y="2124"/>
                    <a:pt x="8184" y="2129"/>
                    <a:pt x="7966" y="2129"/>
                  </a:cubicBezTo>
                  <a:cubicBezTo>
                    <a:pt x="7204" y="2129"/>
                    <a:pt x="6434" y="2075"/>
                    <a:pt x="5671" y="1967"/>
                  </a:cubicBezTo>
                  <a:cubicBezTo>
                    <a:pt x="4698" y="1837"/>
                    <a:pt x="3725" y="1579"/>
                    <a:pt x="2801" y="1242"/>
                  </a:cubicBezTo>
                  <a:cubicBezTo>
                    <a:pt x="1868" y="914"/>
                    <a:pt x="974" y="487"/>
                    <a:pt x="13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7" name="Google Shape;13817;p32"/>
            <p:cNvSpPr/>
            <p:nvPr/>
          </p:nvSpPr>
          <p:spPr>
            <a:xfrm>
              <a:off x="1221275" y="1784200"/>
              <a:ext cx="228625" cy="33375"/>
            </a:xfrm>
            <a:custGeom>
              <a:avLst/>
              <a:gdLst/>
              <a:ahLst/>
              <a:cxnLst/>
              <a:rect l="l" t="t" r="r" b="b"/>
              <a:pathLst>
                <a:path w="9145" h="1335" extrusionOk="0">
                  <a:moveTo>
                    <a:pt x="99" y="1"/>
                  </a:moveTo>
                  <a:lnTo>
                    <a:pt x="0" y="229"/>
                  </a:lnTo>
                  <a:cubicBezTo>
                    <a:pt x="725" y="497"/>
                    <a:pt x="1470" y="725"/>
                    <a:pt x="2234" y="904"/>
                  </a:cubicBezTo>
                  <a:cubicBezTo>
                    <a:pt x="2988" y="1063"/>
                    <a:pt x="3763" y="1232"/>
                    <a:pt x="4537" y="1281"/>
                  </a:cubicBezTo>
                  <a:cubicBezTo>
                    <a:pt x="5010" y="1317"/>
                    <a:pt x="5478" y="1335"/>
                    <a:pt x="5943" y="1335"/>
                  </a:cubicBezTo>
                  <a:cubicBezTo>
                    <a:pt x="6251" y="1335"/>
                    <a:pt x="6557" y="1327"/>
                    <a:pt x="6861" y="1311"/>
                  </a:cubicBezTo>
                  <a:cubicBezTo>
                    <a:pt x="7248" y="1301"/>
                    <a:pt x="7635" y="1261"/>
                    <a:pt x="8013" y="1232"/>
                  </a:cubicBezTo>
                  <a:lnTo>
                    <a:pt x="8579" y="1172"/>
                  </a:lnTo>
                  <a:cubicBezTo>
                    <a:pt x="8767" y="1152"/>
                    <a:pt x="8956" y="1142"/>
                    <a:pt x="9144" y="1102"/>
                  </a:cubicBezTo>
                  <a:lnTo>
                    <a:pt x="9115" y="864"/>
                  </a:lnTo>
                  <a:cubicBezTo>
                    <a:pt x="8926" y="904"/>
                    <a:pt x="8738" y="924"/>
                    <a:pt x="8549" y="954"/>
                  </a:cubicBezTo>
                  <a:cubicBezTo>
                    <a:pt x="8370" y="983"/>
                    <a:pt x="8182" y="1013"/>
                    <a:pt x="7993" y="1033"/>
                  </a:cubicBezTo>
                  <a:cubicBezTo>
                    <a:pt x="7615" y="1082"/>
                    <a:pt x="7238" y="1142"/>
                    <a:pt x="6851" y="1162"/>
                  </a:cubicBezTo>
                  <a:cubicBezTo>
                    <a:pt x="6459" y="1198"/>
                    <a:pt x="6061" y="1216"/>
                    <a:pt x="5661" y="1216"/>
                  </a:cubicBezTo>
                  <a:cubicBezTo>
                    <a:pt x="5291" y="1216"/>
                    <a:pt x="4919" y="1201"/>
                    <a:pt x="4548" y="1172"/>
                  </a:cubicBezTo>
                  <a:cubicBezTo>
                    <a:pt x="3773" y="1122"/>
                    <a:pt x="3019" y="943"/>
                    <a:pt x="2264" y="765"/>
                  </a:cubicBezTo>
                  <a:cubicBezTo>
                    <a:pt x="1519" y="557"/>
                    <a:pt x="794" y="298"/>
                    <a:pt x="9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8" name="Google Shape;13818;p32"/>
            <p:cNvSpPr/>
            <p:nvPr/>
          </p:nvSpPr>
          <p:spPr>
            <a:xfrm>
              <a:off x="1287525" y="1790900"/>
              <a:ext cx="157900" cy="14425"/>
            </a:xfrm>
            <a:custGeom>
              <a:avLst/>
              <a:gdLst/>
              <a:ahLst/>
              <a:cxnLst/>
              <a:rect l="l" t="t" r="r" b="b"/>
              <a:pathLst>
                <a:path w="6316" h="577" extrusionOk="0">
                  <a:moveTo>
                    <a:pt x="60" y="0"/>
                  </a:moveTo>
                  <a:lnTo>
                    <a:pt x="1" y="249"/>
                  </a:lnTo>
                  <a:cubicBezTo>
                    <a:pt x="517" y="348"/>
                    <a:pt x="1044" y="417"/>
                    <a:pt x="1570" y="467"/>
                  </a:cubicBezTo>
                  <a:cubicBezTo>
                    <a:pt x="2106" y="527"/>
                    <a:pt x="2632" y="556"/>
                    <a:pt x="3169" y="576"/>
                  </a:cubicBezTo>
                  <a:cubicBezTo>
                    <a:pt x="3705" y="576"/>
                    <a:pt x="4231" y="547"/>
                    <a:pt x="4757" y="497"/>
                  </a:cubicBezTo>
                  <a:cubicBezTo>
                    <a:pt x="5283" y="457"/>
                    <a:pt x="5799" y="388"/>
                    <a:pt x="6316" y="298"/>
                  </a:cubicBezTo>
                  <a:lnTo>
                    <a:pt x="6266" y="70"/>
                  </a:lnTo>
                  <a:cubicBezTo>
                    <a:pt x="6018" y="130"/>
                    <a:pt x="5760" y="169"/>
                    <a:pt x="5512" y="229"/>
                  </a:cubicBezTo>
                  <a:cubicBezTo>
                    <a:pt x="5254" y="278"/>
                    <a:pt x="4996" y="308"/>
                    <a:pt x="4737" y="358"/>
                  </a:cubicBezTo>
                  <a:cubicBezTo>
                    <a:pt x="4221" y="417"/>
                    <a:pt x="3694" y="467"/>
                    <a:pt x="3169" y="467"/>
                  </a:cubicBezTo>
                  <a:cubicBezTo>
                    <a:pt x="2642" y="447"/>
                    <a:pt x="2116" y="408"/>
                    <a:pt x="1589" y="328"/>
                  </a:cubicBezTo>
                  <a:cubicBezTo>
                    <a:pt x="1073" y="249"/>
                    <a:pt x="557" y="130"/>
                    <a:pt x="6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9" name="Google Shape;13819;p32"/>
            <p:cNvSpPr/>
            <p:nvPr/>
          </p:nvSpPr>
          <p:spPr>
            <a:xfrm>
              <a:off x="1326025" y="1776500"/>
              <a:ext cx="118175" cy="11925"/>
            </a:xfrm>
            <a:custGeom>
              <a:avLst/>
              <a:gdLst/>
              <a:ahLst/>
              <a:cxnLst/>
              <a:rect l="l" t="t" r="r" b="b"/>
              <a:pathLst>
                <a:path w="4727" h="477" extrusionOk="0">
                  <a:moveTo>
                    <a:pt x="4657" y="0"/>
                  </a:moveTo>
                  <a:cubicBezTo>
                    <a:pt x="4478" y="70"/>
                    <a:pt x="4299" y="110"/>
                    <a:pt x="4111" y="159"/>
                  </a:cubicBezTo>
                  <a:cubicBezTo>
                    <a:pt x="3922" y="199"/>
                    <a:pt x="3734" y="239"/>
                    <a:pt x="3535" y="259"/>
                  </a:cubicBezTo>
                  <a:cubicBezTo>
                    <a:pt x="3346" y="278"/>
                    <a:pt x="3147" y="309"/>
                    <a:pt x="2959" y="318"/>
                  </a:cubicBezTo>
                  <a:cubicBezTo>
                    <a:pt x="2760" y="328"/>
                    <a:pt x="2562" y="328"/>
                    <a:pt x="2373" y="338"/>
                  </a:cubicBezTo>
                  <a:cubicBezTo>
                    <a:pt x="2274" y="343"/>
                    <a:pt x="2174" y="343"/>
                    <a:pt x="2075" y="343"/>
                  </a:cubicBezTo>
                  <a:cubicBezTo>
                    <a:pt x="1976" y="343"/>
                    <a:pt x="1876" y="343"/>
                    <a:pt x="1777" y="348"/>
                  </a:cubicBezTo>
                  <a:cubicBezTo>
                    <a:pt x="1579" y="348"/>
                    <a:pt x="1390" y="348"/>
                    <a:pt x="1192" y="328"/>
                  </a:cubicBezTo>
                  <a:cubicBezTo>
                    <a:pt x="993" y="309"/>
                    <a:pt x="804" y="298"/>
                    <a:pt x="616" y="259"/>
                  </a:cubicBezTo>
                  <a:cubicBezTo>
                    <a:pt x="417" y="229"/>
                    <a:pt x="228" y="199"/>
                    <a:pt x="40" y="170"/>
                  </a:cubicBezTo>
                  <a:lnTo>
                    <a:pt x="0" y="417"/>
                  </a:lnTo>
                  <a:cubicBezTo>
                    <a:pt x="199" y="428"/>
                    <a:pt x="397" y="437"/>
                    <a:pt x="596" y="457"/>
                  </a:cubicBezTo>
                  <a:cubicBezTo>
                    <a:pt x="784" y="467"/>
                    <a:pt x="983" y="467"/>
                    <a:pt x="1181" y="477"/>
                  </a:cubicBezTo>
                  <a:cubicBezTo>
                    <a:pt x="1380" y="477"/>
                    <a:pt x="1579" y="467"/>
                    <a:pt x="1777" y="457"/>
                  </a:cubicBezTo>
                  <a:cubicBezTo>
                    <a:pt x="1876" y="452"/>
                    <a:pt x="1976" y="452"/>
                    <a:pt x="2075" y="452"/>
                  </a:cubicBezTo>
                  <a:cubicBezTo>
                    <a:pt x="2174" y="452"/>
                    <a:pt x="2274" y="452"/>
                    <a:pt x="2373" y="448"/>
                  </a:cubicBezTo>
                  <a:cubicBezTo>
                    <a:pt x="2571" y="437"/>
                    <a:pt x="2760" y="437"/>
                    <a:pt x="2959" y="437"/>
                  </a:cubicBezTo>
                  <a:lnTo>
                    <a:pt x="3555" y="398"/>
                  </a:lnTo>
                  <a:cubicBezTo>
                    <a:pt x="3753" y="398"/>
                    <a:pt x="3942" y="368"/>
                    <a:pt x="4140" y="348"/>
                  </a:cubicBezTo>
                  <a:cubicBezTo>
                    <a:pt x="4339" y="318"/>
                    <a:pt x="4537" y="289"/>
                    <a:pt x="4726" y="239"/>
                  </a:cubicBezTo>
                  <a:lnTo>
                    <a:pt x="465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0" name="Google Shape;13820;p32"/>
            <p:cNvSpPr/>
            <p:nvPr/>
          </p:nvSpPr>
          <p:spPr>
            <a:xfrm>
              <a:off x="1360025" y="1764350"/>
              <a:ext cx="80200" cy="11925"/>
            </a:xfrm>
            <a:custGeom>
              <a:avLst/>
              <a:gdLst/>
              <a:ahLst/>
              <a:cxnLst/>
              <a:rect l="l" t="t" r="r" b="b"/>
              <a:pathLst>
                <a:path w="3208" h="477" extrusionOk="0">
                  <a:moveTo>
                    <a:pt x="3168" y="0"/>
                  </a:moveTo>
                  <a:cubicBezTo>
                    <a:pt x="2919" y="60"/>
                    <a:pt x="2661" y="119"/>
                    <a:pt x="2403" y="169"/>
                  </a:cubicBezTo>
                  <a:cubicBezTo>
                    <a:pt x="2135" y="208"/>
                    <a:pt x="1877" y="239"/>
                    <a:pt x="1609" y="268"/>
                  </a:cubicBezTo>
                  <a:cubicBezTo>
                    <a:pt x="1341" y="278"/>
                    <a:pt x="1072" y="288"/>
                    <a:pt x="805" y="288"/>
                  </a:cubicBezTo>
                  <a:cubicBezTo>
                    <a:pt x="547" y="268"/>
                    <a:pt x="278" y="258"/>
                    <a:pt x="20" y="219"/>
                  </a:cubicBezTo>
                  <a:lnTo>
                    <a:pt x="0" y="477"/>
                  </a:lnTo>
                  <a:cubicBezTo>
                    <a:pt x="536" y="447"/>
                    <a:pt x="1072" y="407"/>
                    <a:pt x="1609" y="378"/>
                  </a:cubicBezTo>
                  <a:cubicBezTo>
                    <a:pt x="1877" y="347"/>
                    <a:pt x="2145" y="328"/>
                    <a:pt x="2413" y="308"/>
                  </a:cubicBezTo>
                  <a:cubicBezTo>
                    <a:pt x="2681" y="288"/>
                    <a:pt x="2949" y="258"/>
                    <a:pt x="3208" y="239"/>
                  </a:cubicBezTo>
                  <a:lnTo>
                    <a:pt x="316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1" name="Google Shape;13821;p32"/>
            <p:cNvSpPr/>
            <p:nvPr/>
          </p:nvSpPr>
          <p:spPr>
            <a:xfrm>
              <a:off x="1392275" y="1748200"/>
              <a:ext cx="43975" cy="8950"/>
            </a:xfrm>
            <a:custGeom>
              <a:avLst/>
              <a:gdLst/>
              <a:ahLst/>
              <a:cxnLst/>
              <a:rect l="l" t="t" r="r" b="b"/>
              <a:pathLst>
                <a:path w="1759" h="358" extrusionOk="0">
                  <a:moveTo>
                    <a:pt x="1729" y="0"/>
                  </a:moveTo>
                  <a:cubicBezTo>
                    <a:pt x="1590" y="20"/>
                    <a:pt x="1451" y="70"/>
                    <a:pt x="1302" y="90"/>
                  </a:cubicBezTo>
                  <a:cubicBezTo>
                    <a:pt x="1163" y="120"/>
                    <a:pt x="1024" y="139"/>
                    <a:pt x="875" y="150"/>
                  </a:cubicBezTo>
                  <a:cubicBezTo>
                    <a:pt x="800" y="155"/>
                    <a:pt x="728" y="157"/>
                    <a:pt x="656" y="157"/>
                  </a:cubicBezTo>
                  <a:cubicBezTo>
                    <a:pt x="585" y="157"/>
                    <a:pt x="512" y="155"/>
                    <a:pt x="438" y="150"/>
                  </a:cubicBezTo>
                  <a:cubicBezTo>
                    <a:pt x="289" y="150"/>
                    <a:pt x="150" y="120"/>
                    <a:pt x="1" y="100"/>
                  </a:cubicBezTo>
                  <a:lnTo>
                    <a:pt x="1" y="100"/>
                  </a:lnTo>
                  <a:lnTo>
                    <a:pt x="11" y="358"/>
                  </a:lnTo>
                  <a:cubicBezTo>
                    <a:pt x="160" y="338"/>
                    <a:pt x="299" y="318"/>
                    <a:pt x="448" y="298"/>
                  </a:cubicBezTo>
                  <a:cubicBezTo>
                    <a:pt x="587" y="278"/>
                    <a:pt x="736" y="259"/>
                    <a:pt x="885" y="259"/>
                  </a:cubicBezTo>
                  <a:lnTo>
                    <a:pt x="1322" y="229"/>
                  </a:lnTo>
                  <a:cubicBezTo>
                    <a:pt x="1470" y="229"/>
                    <a:pt x="1620" y="239"/>
                    <a:pt x="1759" y="239"/>
                  </a:cubicBezTo>
                  <a:lnTo>
                    <a:pt x="17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2" name="Google Shape;13822;p32"/>
            <p:cNvSpPr/>
            <p:nvPr/>
          </p:nvSpPr>
          <p:spPr>
            <a:xfrm>
              <a:off x="1405200" y="1734050"/>
              <a:ext cx="30050" cy="9700"/>
            </a:xfrm>
            <a:custGeom>
              <a:avLst/>
              <a:gdLst/>
              <a:ahLst/>
              <a:cxnLst/>
              <a:rect l="l" t="t" r="r" b="b"/>
              <a:pathLst>
                <a:path w="1202" h="388" extrusionOk="0">
                  <a:moveTo>
                    <a:pt x="1162" y="1"/>
                  </a:moveTo>
                  <a:cubicBezTo>
                    <a:pt x="984" y="80"/>
                    <a:pt x="785" y="130"/>
                    <a:pt x="586" y="160"/>
                  </a:cubicBezTo>
                  <a:cubicBezTo>
                    <a:pt x="516" y="166"/>
                    <a:pt x="446" y="174"/>
                    <a:pt x="376" y="174"/>
                  </a:cubicBezTo>
                  <a:cubicBezTo>
                    <a:pt x="347" y="174"/>
                    <a:pt x="318" y="172"/>
                    <a:pt x="289" y="169"/>
                  </a:cubicBezTo>
                  <a:cubicBezTo>
                    <a:pt x="189" y="169"/>
                    <a:pt x="90" y="149"/>
                    <a:pt x="0" y="140"/>
                  </a:cubicBezTo>
                  <a:lnTo>
                    <a:pt x="0" y="140"/>
                  </a:lnTo>
                  <a:lnTo>
                    <a:pt x="11" y="388"/>
                  </a:lnTo>
                  <a:cubicBezTo>
                    <a:pt x="110" y="368"/>
                    <a:pt x="199" y="328"/>
                    <a:pt x="298" y="308"/>
                  </a:cubicBezTo>
                  <a:cubicBezTo>
                    <a:pt x="397" y="299"/>
                    <a:pt x="497" y="279"/>
                    <a:pt x="596" y="269"/>
                  </a:cubicBezTo>
                  <a:cubicBezTo>
                    <a:pt x="722" y="250"/>
                    <a:pt x="853" y="243"/>
                    <a:pt x="983" y="243"/>
                  </a:cubicBezTo>
                  <a:cubicBezTo>
                    <a:pt x="1057" y="243"/>
                    <a:pt x="1130" y="245"/>
                    <a:pt x="1202" y="249"/>
                  </a:cubicBezTo>
                  <a:lnTo>
                    <a:pt x="116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3" name="Google Shape;13823;p32"/>
            <p:cNvSpPr/>
            <p:nvPr/>
          </p:nvSpPr>
          <p:spPr>
            <a:xfrm>
              <a:off x="924625" y="1181250"/>
              <a:ext cx="61575" cy="425250"/>
            </a:xfrm>
            <a:custGeom>
              <a:avLst/>
              <a:gdLst/>
              <a:ahLst/>
              <a:cxnLst/>
              <a:rect l="l" t="t" r="r" b="b"/>
              <a:pathLst>
                <a:path w="2463" h="17010" extrusionOk="0">
                  <a:moveTo>
                    <a:pt x="2066" y="0"/>
                  </a:moveTo>
                  <a:cubicBezTo>
                    <a:pt x="1887" y="328"/>
                    <a:pt x="1719" y="656"/>
                    <a:pt x="1569" y="993"/>
                  </a:cubicBezTo>
                  <a:cubicBezTo>
                    <a:pt x="1410" y="1331"/>
                    <a:pt x="1271" y="1668"/>
                    <a:pt x="1132" y="2016"/>
                  </a:cubicBezTo>
                  <a:cubicBezTo>
                    <a:pt x="993" y="2364"/>
                    <a:pt x="894" y="2721"/>
                    <a:pt x="775" y="3069"/>
                  </a:cubicBezTo>
                  <a:cubicBezTo>
                    <a:pt x="686" y="3426"/>
                    <a:pt x="576" y="3784"/>
                    <a:pt x="497" y="4151"/>
                  </a:cubicBezTo>
                  <a:cubicBezTo>
                    <a:pt x="170" y="5600"/>
                    <a:pt x="0" y="7100"/>
                    <a:pt x="20" y="8579"/>
                  </a:cubicBezTo>
                  <a:cubicBezTo>
                    <a:pt x="40" y="9324"/>
                    <a:pt x="70" y="10069"/>
                    <a:pt x="179" y="10794"/>
                  </a:cubicBezTo>
                  <a:lnTo>
                    <a:pt x="259" y="11339"/>
                  </a:lnTo>
                  <a:lnTo>
                    <a:pt x="368" y="11886"/>
                  </a:lnTo>
                  <a:cubicBezTo>
                    <a:pt x="437" y="12243"/>
                    <a:pt x="537" y="12601"/>
                    <a:pt x="616" y="12958"/>
                  </a:cubicBezTo>
                  <a:cubicBezTo>
                    <a:pt x="706" y="13316"/>
                    <a:pt x="825" y="13663"/>
                    <a:pt x="934" y="14011"/>
                  </a:cubicBezTo>
                  <a:cubicBezTo>
                    <a:pt x="1053" y="14358"/>
                    <a:pt x="1172" y="14706"/>
                    <a:pt x="1302" y="15043"/>
                  </a:cubicBezTo>
                  <a:cubicBezTo>
                    <a:pt x="1441" y="15381"/>
                    <a:pt x="1560" y="15728"/>
                    <a:pt x="1728" y="16046"/>
                  </a:cubicBezTo>
                  <a:lnTo>
                    <a:pt x="1966" y="16542"/>
                  </a:lnTo>
                  <a:lnTo>
                    <a:pt x="2264" y="17009"/>
                  </a:lnTo>
                  <a:lnTo>
                    <a:pt x="2463" y="16850"/>
                  </a:lnTo>
                  <a:lnTo>
                    <a:pt x="2324" y="16632"/>
                  </a:lnTo>
                  <a:cubicBezTo>
                    <a:pt x="2244" y="16522"/>
                    <a:pt x="2175" y="16414"/>
                    <a:pt x="2175" y="16414"/>
                  </a:cubicBezTo>
                  <a:lnTo>
                    <a:pt x="1927" y="15947"/>
                  </a:lnTo>
                  <a:cubicBezTo>
                    <a:pt x="1758" y="15639"/>
                    <a:pt x="1629" y="15302"/>
                    <a:pt x="1480" y="14973"/>
                  </a:cubicBezTo>
                  <a:lnTo>
                    <a:pt x="1093" y="13961"/>
                  </a:lnTo>
                  <a:cubicBezTo>
                    <a:pt x="984" y="13614"/>
                    <a:pt x="854" y="13276"/>
                    <a:pt x="765" y="12919"/>
                  </a:cubicBezTo>
                  <a:cubicBezTo>
                    <a:pt x="666" y="12571"/>
                    <a:pt x="567" y="12213"/>
                    <a:pt x="497" y="11856"/>
                  </a:cubicBezTo>
                  <a:lnTo>
                    <a:pt x="378" y="11320"/>
                  </a:lnTo>
                  <a:lnTo>
                    <a:pt x="289" y="10783"/>
                  </a:lnTo>
                  <a:cubicBezTo>
                    <a:pt x="190" y="10049"/>
                    <a:pt x="150" y="9314"/>
                    <a:pt x="130" y="8579"/>
                  </a:cubicBezTo>
                  <a:cubicBezTo>
                    <a:pt x="110" y="7100"/>
                    <a:pt x="289" y="5620"/>
                    <a:pt x="636" y="4190"/>
                  </a:cubicBezTo>
                  <a:cubicBezTo>
                    <a:pt x="726" y="3824"/>
                    <a:pt x="835" y="3476"/>
                    <a:pt x="944" y="3118"/>
                  </a:cubicBezTo>
                  <a:cubicBezTo>
                    <a:pt x="1063" y="2781"/>
                    <a:pt x="1172" y="2423"/>
                    <a:pt x="1311" y="2086"/>
                  </a:cubicBezTo>
                  <a:cubicBezTo>
                    <a:pt x="1460" y="1748"/>
                    <a:pt x="1599" y="1410"/>
                    <a:pt x="1768" y="1093"/>
                  </a:cubicBezTo>
                  <a:cubicBezTo>
                    <a:pt x="1858" y="934"/>
                    <a:pt x="1927" y="765"/>
                    <a:pt x="2016" y="606"/>
                  </a:cubicBezTo>
                  <a:lnTo>
                    <a:pt x="2275" y="130"/>
                  </a:lnTo>
                  <a:lnTo>
                    <a:pt x="20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4" name="Google Shape;13824;p32"/>
            <p:cNvSpPr/>
            <p:nvPr/>
          </p:nvSpPr>
          <p:spPr>
            <a:xfrm>
              <a:off x="938025" y="1234875"/>
              <a:ext cx="59850" cy="365675"/>
            </a:xfrm>
            <a:custGeom>
              <a:avLst/>
              <a:gdLst/>
              <a:ahLst/>
              <a:cxnLst/>
              <a:rect l="l" t="t" r="r" b="b"/>
              <a:pathLst>
                <a:path w="2394" h="14627" extrusionOk="0">
                  <a:moveTo>
                    <a:pt x="1152" y="0"/>
                  </a:moveTo>
                  <a:cubicBezTo>
                    <a:pt x="726" y="1182"/>
                    <a:pt x="408" y="2413"/>
                    <a:pt x="229" y="3664"/>
                  </a:cubicBezTo>
                  <a:cubicBezTo>
                    <a:pt x="51" y="4925"/>
                    <a:pt x="1" y="6196"/>
                    <a:pt x="80" y="7457"/>
                  </a:cubicBezTo>
                  <a:cubicBezTo>
                    <a:pt x="179" y="8728"/>
                    <a:pt x="408" y="9969"/>
                    <a:pt x="746" y="11180"/>
                  </a:cubicBezTo>
                  <a:cubicBezTo>
                    <a:pt x="835" y="11478"/>
                    <a:pt x="924" y="11776"/>
                    <a:pt x="1033" y="12074"/>
                  </a:cubicBezTo>
                  <a:cubicBezTo>
                    <a:pt x="1133" y="12372"/>
                    <a:pt x="1232" y="12660"/>
                    <a:pt x="1361" y="12948"/>
                  </a:cubicBezTo>
                  <a:lnTo>
                    <a:pt x="1530" y="13385"/>
                  </a:lnTo>
                  <a:lnTo>
                    <a:pt x="1728" y="13802"/>
                  </a:lnTo>
                  <a:cubicBezTo>
                    <a:pt x="1798" y="13951"/>
                    <a:pt x="1867" y="14090"/>
                    <a:pt x="1947" y="14219"/>
                  </a:cubicBezTo>
                  <a:cubicBezTo>
                    <a:pt x="2026" y="14358"/>
                    <a:pt x="2106" y="14487"/>
                    <a:pt x="2185" y="14626"/>
                  </a:cubicBezTo>
                  <a:lnTo>
                    <a:pt x="2394" y="14477"/>
                  </a:lnTo>
                  <a:cubicBezTo>
                    <a:pt x="1739" y="13484"/>
                    <a:pt x="1262" y="12312"/>
                    <a:pt x="885" y="11131"/>
                  </a:cubicBezTo>
                  <a:cubicBezTo>
                    <a:pt x="527" y="9949"/>
                    <a:pt x="289" y="8708"/>
                    <a:pt x="190" y="7457"/>
                  </a:cubicBezTo>
                  <a:cubicBezTo>
                    <a:pt x="100" y="6196"/>
                    <a:pt x="170" y="4925"/>
                    <a:pt x="378" y="3694"/>
                  </a:cubicBezTo>
                  <a:cubicBezTo>
                    <a:pt x="587" y="2453"/>
                    <a:pt x="924" y="1242"/>
                    <a:pt x="1401" y="90"/>
                  </a:cubicBezTo>
                  <a:lnTo>
                    <a:pt x="115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5" name="Google Shape;13825;p32"/>
            <p:cNvSpPr/>
            <p:nvPr/>
          </p:nvSpPr>
          <p:spPr>
            <a:xfrm>
              <a:off x="951700" y="1310100"/>
              <a:ext cx="60575" cy="287200"/>
            </a:xfrm>
            <a:custGeom>
              <a:avLst/>
              <a:gdLst/>
              <a:ahLst/>
              <a:cxnLst/>
              <a:rect l="l" t="t" r="r" b="b"/>
              <a:pathLst>
                <a:path w="2423" h="11488" extrusionOk="0">
                  <a:moveTo>
                    <a:pt x="238" y="0"/>
                  </a:moveTo>
                  <a:cubicBezTo>
                    <a:pt x="80" y="973"/>
                    <a:pt x="0" y="1975"/>
                    <a:pt x="0" y="2979"/>
                  </a:cubicBezTo>
                  <a:cubicBezTo>
                    <a:pt x="0" y="3972"/>
                    <a:pt x="60" y="4974"/>
                    <a:pt x="238" y="5947"/>
                  </a:cubicBezTo>
                  <a:cubicBezTo>
                    <a:pt x="417" y="6931"/>
                    <a:pt x="655" y="7893"/>
                    <a:pt x="983" y="8827"/>
                  </a:cubicBezTo>
                  <a:cubicBezTo>
                    <a:pt x="1320" y="9760"/>
                    <a:pt x="1728" y="10644"/>
                    <a:pt x="2204" y="11488"/>
                  </a:cubicBezTo>
                  <a:lnTo>
                    <a:pt x="2423" y="11359"/>
                  </a:lnTo>
                  <a:cubicBezTo>
                    <a:pt x="1916" y="10554"/>
                    <a:pt x="1479" y="9691"/>
                    <a:pt x="1112" y="8777"/>
                  </a:cubicBezTo>
                  <a:cubicBezTo>
                    <a:pt x="775" y="7864"/>
                    <a:pt x="516" y="6911"/>
                    <a:pt x="347" y="5938"/>
                  </a:cubicBezTo>
                  <a:cubicBezTo>
                    <a:pt x="169" y="4965"/>
                    <a:pt x="119" y="3961"/>
                    <a:pt x="139" y="2979"/>
                  </a:cubicBezTo>
                  <a:cubicBezTo>
                    <a:pt x="169" y="1986"/>
                    <a:pt x="288" y="1002"/>
                    <a:pt x="497" y="49"/>
                  </a:cubicBezTo>
                  <a:lnTo>
                    <a:pt x="23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6" name="Google Shape;13826;p32"/>
            <p:cNvSpPr/>
            <p:nvPr/>
          </p:nvSpPr>
          <p:spPr>
            <a:xfrm>
              <a:off x="965100" y="1362950"/>
              <a:ext cx="56125" cy="224175"/>
            </a:xfrm>
            <a:custGeom>
              <a:avLst/>
              <a:gdLst/>
              <a:ahLst/>
              <a:cxnLst/>
              <a:rect l="l" t="t" r="r" b="b"/>
              <a:pathLst>
                <a:path w="2245" h="8967" extrusionOk="0">
                  <a:moveTo>
                    <a:pt x="40" y="1"/>
                  </a:moveTo>
                  <a:lnTo>
                    <a:pt x="40" y="1"/>
                  </a:lnTo>
                  <a:cubicBezTo>
                    <a:pt x="0" y="775"/>
                    <a:pt x="20" y="1560"/>
                    <a:pt x="89" y="2334"/>
                  </a:cubicBezTo>
                  <a:lnTo>
                    <a:pt x="149" y="2910"/>
                  </a:lnTo>
                  <a:cubicBezTo>
                    <a:pt x="169" y="3109"/>
                    <a:pt x="199" y="3297"/>
                    <a:pt x="228" y="3496"/>
                  </a:cubicBezTo>
                  <a:cubicBezTo>
                    <a:pt x="278" y="3883"/>
                    <a:pt x="367" y="4260"/>
                    <a:pt x="437" y="4638"/>
                  </a:cubicBezTo>
                  <a:cubicBezTo>
                    <a:pt x="636" y="5402"/>
                    <a:pt x="854" y="6147"/>
                    <a:pt x="1132" y="6862"/>
                  </a:cubicBezTo>
                  <a:cubicBezTo>
                    <a:pt x="1192" y="7050"/>
                    <a:pt x="1271" y="7219"/>
                    <a:pt x="1340" y="7398"/>
                  </a:cubicBezTo>
                  <a:cubicBezTo>
                    <a:pt x="1420" y="7577"/>
                    <a:pt x="1479" y="7756"/>
                    <a:pt x="1559" y="7934"/>
                  </a:cubicBezTo>
                  <a:cubicBezTo>
                    <a:pt x="1718" y="8281"/>
                    <a:pt x="1847" y="8639"/>
                    <a:pt x="2026" y="8967"/>
                  </a:cubicBezTo>
                  <a:lnTo>
                    <a:pt x="2244" y="8868"/>
                  </a:lnTo>
                  <a:cubicBezTo>
                    <a:pt x="2066" y="8530"/>
                    <a:pt x="1896" y="8192"/>
                    <a:pt x="1738" y="7855"/>
                  </a:cubicBezTo>
                  <a:cubicBezTo>
                    <a:pt x="1649" y="7686"/>
                    <a:pt x="1579" y="7507"/>
                    <a:pt x="1499" y="7339"/>
                  </a:cubicBezTo>
                  <a:cubicBezTo>
                    <a:pt x="1420" y="7160"/>
                    <a:pt x="1340" y="6991"/>
                    <a:pt x="1271" y="6812"/>
                  </a:cubicBezTo>
                  <a:cubicBezTo>
                    <a:pt x="963" y="6107"/>
                    <a:pt x="735" y="5373"/>
                    <a:pt x="546" y="4618"/>
                  </a:cubicBezTo>
                  <a:cubicBezTo>
                    <a:pt x="467" y="4241"/>
                    <a:pt x="387" y="3863"/>
                    <a:pt x="347" y="3476"/>
                  </a:cubicBezTo>
                  <a:cubicBezTo>
                    <a:pt x="318" y="3287"/>
                    <a:pt x="298" y="3089"/>
                    <a:pt x="278" y="2900"/>
                  </a:cubicBezTo>
                  <a:lnTo>
                    <a:pt x="239" y="2324"/>
                  </a:lnTo>
                  <a:cubicBezTo>
                    <a:pt x="208" y="1549"/>
                    <a:pt x="219" y="785"/>
                    <a:pt x="288" y="20"/>
                  </a:cubicBezTo>
                  <a:lnTo>
                    <a:pt x="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7" name="Google Shape;13827;p32"/>
            <p:cNvSpPr/>
            <p:nvPr/>
          </p:nvSpPr>
          <p:spPr>
            <a:xfrm>
              <a:off x="979725" y="1427750"/>
              <a:ext cx="52650" cy="150950"/>
            </a:xfrm>
            <a:custGeom>
              <a:avLst/>
              <a:gdLst/>
              <a:ahLst/>
              <a:cxnLst/>
              <a:rect l="l" t="t" r="r" b="b"/>
              <a:pathLst>
                <a:path w="2106" h="6038" extrusionOk="0">
                  <a:moveTo>
                    <a:pt x="259" y="0"/>
                  </a:moveTo>
                  <a:lnTo>
                    <a:pt x="1" y="20"/>
                  </a:lnTo>
                  <a:cubicBezTo>
                    <a:pt x="31" y="278"/>
                    <a:pt x="80" y="537"/>
                    <a:pt x="120" y="804"/>
                  </a:cubicBezTo>
                  <a:lnTo>
                    <a:pt x="199" y="1192"/>
                  </a:lnTo>
                  <a:lnTo>
                    <a:pt x="279" y="1579"/>
                  </a:lnTo>
                  <a:lnTo>
                    <a:pt x="358" y="1976"/>
                  </a:lnTo>
                  <a:lnTo>
                    <a:pt x="457" y="2364"/>
                  </a:lnTo>
                  <a:lnTo>
                    <a:pt x="557" y="2750"/>
                  </a:lnTo>
                  <a:lnTo>
                    <a:pt x="676" y="3128"/>
                  </a:lnTo>
                  <a:cubicBezTo>
                    <a:pt x="755" y="3386"/>
                    <a:pt x="835" y="3634"/>
                    <a:pt x="934" y="3882"/>
                  </a:cubicBezTo>
                  <a:cubicBezTo>
                    <a:pt x="1033" y="4131"/>
                    <a:pt x="1123" y="4379"/>
                    <a:pt x="1232" y="4617"/>
                  </a:cubicBezTo>
                  <a:cubicBezTo>
                    <a:pt x="1331" y="4866"/>
                    <a:pt x="1431" y="5104"/>
                    <a:pt x="1550" y="5342"/>
                  </a:cubicBezTo>
                  <a:cubicBezTo>
                    <a:pt x="1659" y="5581"/>
                    <a:pt x="1768" y="5819"/>
                    <a:pt x="1898" y="6037"/>
                  </a:cubicBezTo>
                  <a:lnTo>
                    <a:pt x="2106" y="5918"/>
                  </a:lnTo>
                  <a:cubicBezTo>
                    <a:pt x="1967" y="5709"/>
                    <a:pt x="1848" y="5481"/>
                    <a:pt x="1719" y="5252"/>
                  </a:cubicBezTo>
                  <a:cubicBezTo>
                    <a:pt x="1589" y="5025"/>
                    <a:pt x="1481" y="4796"/>
                    <a:pt x="1361" y="4557"/>
                  </a:cubicBezTo>
                  <a:cubicBezTo>
                    <a:pt x="1242" y="4329"/>
                    <a:pt x="1143" y="4081"/>
                    <a:pt x="1044" y="3843"/>
                  </a:cubicBezTo>
                  <a:cubicBezTo>
                    <a:pt x="944" y="3595"/>
                    <a:pt x="855" y="3346"/>
                    <a:pt x="775" y="3098"/>
                  </a:cubicBezTo>
                  <a:cubicBezTo>
                    <a:pt x="735" y="2969"/>
                    <a:pt x="696" y="2850"/>
                    <a:pt x="666" y="2721"/>
                  </a:cubicBezTo>
                  <a:lnTo>
                    <a:pt x="577" y="2333"/>
                  </a:lnTo>
                  <a:lnTo>
                    <a:pt x="488" y="1946"/>
                  </a:lnTo>
                  <a:lnTo>
                    <a:pt x="428" y="1559"/>
                  </a:lnTo>
                  <a:lnTo>
                    <a:pt x="358" y="1172"/>
                  </a:lnTo>
                  <a:cubicBezTo>
                    <a:pt x="349" y="1033"/>
                    <a:pt x="329" y="904"/>
                    <a:pt x="318" y="775"/>
                  </a:cubicBezTo>
                  <a:cubicBezTo>
                    <a:pt x="289" y="517"/>
                    <a:pt x="269" y="259"/>
                    <a:pt x="25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8" name="Google Shape;13828;p32"/>
            <p:cNvSpPr/>
            <p:nvPr/>
          </p:nvSpPr>
          <p:spPr>
            <a:xfrm>
              <a:off x="1001575" y="1460750"/>
              <a:ext cx="45450" cy="111975"/>
            </a:xfrm>
            <a:custGeom>
              <a:avLst/>
              <a:gdLst/>
              <a:ahLst/>
              <a:cxnLst/>
              <a:rect l="l" t="t" r="r" b="b"/>
              <a:pathLst>
                <a:path w="1818" h="4479" extrusionOk="0">
                  <a:moveTo>
                    <a:pt x="249" y="1"/>
                  </a:moveTo>
                  <a:lnTo>
                    <a:pt x="1" y="31"/>
                  </a:lnTo>
                  <a:cubicBezTo>
                    <a:pt x="40" y="229"/>
                    <a:pt x="80" y="418"/>
                    <a:pt x="140" y="616"/>
                  </a:cubicBezTo>
                  <a:cubicBezTo>
                    <a:pt x="190" y="805"/>
                    <a:pt x="249" y="993"/>
                    <a:pt x="298" y="1183"/>
                  </a:cubicBezTo>
                  <a:cubicBezTo>
                    <a:pt x="358" y="1371"/>
                    <a:pt x="437" y="1560"/>
                    <a:pt x="497" y="1748"/>
                  </a:cubicBezTo>
                  <a:lnTo>
                    <a:pt x="596" y="2026"/>
                  </a:lnTo>
                  <a:lnTo>
                    <a:pt x="696" y="2304"/>
                  </a:lnTo>
                  <a:cubicBezTo>
                    <a:pt x="765" y="2483"/>
                    <a:pt x="815" y="2672"/>
                    <a:pt x="885" y="2860"/>
                  </a:cubicBezTo>
                  <a:lnTo>
                    <a:pt x="1093" y="3416"/>
                  </a:lnTo>
                  <a:lnTo>
                    <a:pt x="1331" y="3952"/>
                  </a:lnTo>
                  <a:cubicBezTo>
                    <a:pt x="1410" y="4141"/>
                    <a:pt x="1520" y="4310"/>
                    <a:pt x="1619" y="4479"/>
                  </a:cubicBezTo>
                  <a:lnTo>
                    <a:pt x="1818" y="4340"/>
                  </a:lnTo>
                  <a:cubicBezTo>
                    <a:pt x="1758" y="4261"/>
                    <a:pt x="1708" y="4191"/>
                    <a:pt x="1649" y="4111"/>
                  </a:cubicBezTo>
                  <a:lnTo>
                    <a:pt x="1500" y="3873"/>
                  </a:lnTo>
                  <a:cubicBezTo>
                    <a:pt x="1410" y="3705"/>
                    <a:pt x="1311" y="3535"/>
                    <a:pt x="1232" y="3357"/>
                  </a:cubicBezTo>
                  <a:lnTo>
                    <a:pt x="993" y="2820"/>
                  </a:lnTo>
                  <a:cubicBezTo>
                    <a:pt x="924" y="2642"/>
                    <a:pt x="865" y="2453"/>
                    <a:pt x="795" y="2264"/>
                  </a:cubicBezTo>
                  <a:cubicBezTo>
                    <a:pt x="726" y="2086"/>
                    <a:pt x="666" y="1897"/>
                    <a:pt x="607" y="1708"/>
                  </a:cubicBezTo>
                  <a:cubicBezTo>
                    <a:pt x="557" y="1520"/>
                    <a:pt x="487" y="1341"/>
                    <a:pt x="448" y="1143"/>
                  </a:cubicBezTo>
                  <a:cubicBezTo>
                    <a:pt x="398" y="954"/>
                    <a:pt x="368" y="766"/>
                    <a:pt x="329" y="576"/>
                  </a:cubicBezTo>
                  <a:cubicBezTo>
                    <a:pt x="298" y="378"/>
                    <a:pt x="279" y="190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9" name="Google Shape;13829;p32"/>
            <p:cNvSpPr/>
            <p:nvPr/>
          </p:nvSpPr>
          <p:spPr>
            <a:xfrm>
              <a:off x="1021925" y="1489300"/>
              <a:ext cx="35775" cy="76000"/>
            </a:xfrm>
            <a:custGeom>
              <a:avLst/>
              <a:gdLst/>
              <a:ahLst/>
              <a:cxnLst/>
              <a:rect l="l" t="t" r="r" b="b"/>
              <a:pathLst>
                <a:path w="1431" h="3040" extrusionOk="0">
                  <a:moveTo>
                    <a:pt x="249" y="1"/>
                  </a:moveTo>
                  <a:lnTo>
                    <a:pt x="1" y="60"/>
                  </a:lnTo>
                  <a:cubicBezTo>
                    <a:pt x="110" y="308"/>
                    <a:pt x="199" y="566"/>
                    <a:pt x="299" y="815"/>
                  </a:cubicBezTo>
                  <a:cubicBezTo>
                    <a:pt x="408" y="1063"/>
                    <a:pt x="497" y="1311"/>
                    <a:pt x="596" y="1559"/>
                  </a:cubicBezTo>
                  <a:cubicBezTo>
                    <a:pt x="805" y="2056"/>
                    <a:pt x="1004" y="2552"/>
                    <a:pt x="1222" y="3039"/>
                  </a:cubicBezTo>
                  <a:lnTo>
                    <a:pt x="1430" y="2930"/>
                  </a:lnTo>
                  <a:cubicBezTo>
                    <a:pt x="1152" y="2493"/>
                    <a:pt x="905" y="2016"/>
                    <a:pt x="696" y="1520"/>
                  </a:cubicBezTo>
                  <a:cubicBezTo>
                    <a:pt x="596" y="1281"/>
                    <a:pt x="517" y="1023"/>
                    <a:pt x="438" y="765"/>
                  </a:cubicBezTo>
                  <a:cubicBezTo>
                    <a:pt x="358" y="517"/>
                    <a:pt x="309" y="249"/>
                    <a:pt x="24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0" name="Google Shape;13830;p32"/>
            <p:cNvSpPr/>
            <p:nvPr/>
          </p:nvSpPr>
          <p:spPr>
            <a:xfrm>
              <a:off x="1050000" y="1513875"/>
              <a:ext cx="22100" cy="42475"/>
            </a:xfrm>
            <a:custGeom>
              <a:avLst/>
              <a:gdLst/>
              <a:ahLst/>
              <a:cxnLst/>
              <a:rect l="l" t="t" r="r" b="b"/>
              <a:pathLst>
                <a:path w="884" h="1699" extrusionOk="0">
                  <a:moveTo>
                    <a:pt x="248" y="0"/>
                  </a:moveTo>
                  <a:lnTo>
                    <a:pt x="0" y="80"/>
                  </a:lnTo>
                  <a:cubicBezTo>
                    <a:pt x="60" y="219"/>
                    <a:pt x="139" y="338"/>
                    <a:pt x="199" y="477"/>
                  </a:cubicBezTo>
                  <a:cubicBezTo>
                    <a:pt x="258" y="606"/>
                    <a:pt x="318" y="735"/>
                    <a:pt x="367" y="874"/>
                  </a:cubicBezTo>
                  <a:cubicBezTo>
                    <a:pt x="427" y="1013"/>
                    <a:pt x="477" y="1152"/>
                    <a:pt x="526" y="1291"/>
                  </a:cubicBezTo>
                  <a:cubicBezTo>
                    <a:pt x="576" y="1421"/>
                    <a:pt x="605" y="1569"/>
                    <a:pt x="665" y="1699"/>
                  </a:cubicBezTo>
                  <a:lnTo>
                    <a:pt x="883" y="1599"/>
                  </a:lnTo>
                  <a:cubicBezTo>
                    <a:pt x="804" y="1480"/>
                    <a:pt x="724" y="1361"/>
                    <a:pt x="655" y="1232"/>
                  </a:cubicBezTo>
                  <a:cubicBezTo>
                    <a:pt x="596" y="1103"/>
                    <a:pt x="526" y="973"/>
                    <a:pt x="466" y="834"/>
                  </a:cubicBezTo>
                  <a:cubicBezTo>
                    <a:pt x="417" y="695"/>
                    <a:pt x="377" y="556"/>
                    <a:pt x="338" y="417"/>
                  </a:cubicBezTo>
                  <a:cubicBezTo>
                    <a:pt x="298" y="278"/>
                    <a:pt x="268" y="139"/>
                    <a:pt x="24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1" name="Google Shape;13831;p32"/>
            <p:cNvSpPr/>
            <p:nvPr/>
          </p:nvSpPr>
          <p:spPr>
            <a:xfrm>
              <a:off x="1066875" y="1521825"/>
              <a:ext cx="18125" cy="29300"/>
            </a:xfrm>
            <a:custGeom>
              <a:avLst/>
              <a:gdLst/>
              <a:ahLst/>
              <a:cxnLst/>
              <a:rect l="l" t="t" r="r" b="b"/>
              <a:pathLst>
                <a:path w="725" h="1172" extrusionOk="0">
                  <a:moveTo>
                    <a:pt x="239" y="0"/>
                  </a:moveTo>
                  <a:lnTo>
                    <a:pt x="0" y="80"/>
                  </a:lnTo>
                  <a:cubicBezTo>
                    <a:pt x="49" y="169"/>
                    <a:pt x="109" y="258"/>
                    <a:pt x="159" y="338"/>
                  </a:cubicBezTo>
                  <a:cubicBezTo>
                    <a:pt x="208" y="427"/>
                    <a:pt x="258" y="516"/>
                    <a:pt x="298" y="606"/>
                  </a:cubicBezTo>
                  <a:cubicBezTo>
                    <a:pt x="387" y="785"/>
                    <a:pt x="447" y="984"/>
                    <a:pt x="497" y="1172"/>
                  </a:cubicBezTo>
                  <a:lnTo>
                    <a:pt x="725" y="1063"/>
                  </a:lnTo>
                  <a:cubicBezTo>
                    <a:pt x="586" y="914"/>
                    <a:pt x="486" y="745"/>
                    <a:pt x="397" y="566"/>
                  </a:cubicBezTo>
                  <a:cubicBezTo>
                    <a:pt x="358" y="477"/>
                    <a:pt x="318" y="388"/>
                    <a:pt x="288" y="288"/>
                  </a:cubicBezTo>
                  <a:cubicBezTo>
                    <a:pt x="268" y="189"/>
                    <a:pt x="258" y="90"/>
                    <a:pt x="2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2" name="Google Shape;13832;p32"/>
            <p:cNvSpPr/>
            <p:nvPr/>
          </p:nvSpPr>
          <p:spPr>
            <a:xfrm>
              <a:off x="1066375" y="934800"/>
              <a:ext cx="402875" cy="146675"/>
            </a:xfrm>
            <a:custGeom>
              <a:avLst/>
              <a:gdLst/>
              <a:ahLst/>
              <a:cxnLst/>
              <a:rect l="l" t="t" r="r" b="b"/>
              <a:pathLst>
                <a:path w="16115" h="5867" extrusionOk="0">
                  <a:moveTo>
                    <a:pt x="13137" y="0"/>
                  </a:moveTo>
                  <a:cubicBezTo>
                    <a:pt x="13021" y="0"/>
                    <a:pt x="12906" y="3"/>
                    <a:pt x="12789" y="9"/>
                  </a:cubicBezTo>
                  <a:lnTo>
                    <a:pt x="12233" y="29"/>
                  </a:lnTo>
                  <a:cubicBezTo>
                    <a:pt x="12044" y="39"/>
                    <a:pt x="11865" y="59"/>
                    <a:pt x="11677" y="79"/>
                  </a:cubicBezTo>
                  <a:cubicBezTo>
                    <a:pt x="10197" y="218"/>
                    <a:pt x="8738" y="516"/>
                    <a:pt x="7328" y="992"/>
                  </a:cubicBezTo>
                  <a:cubicBezTo>
                    <a:pt x="6971" y="1111"/>
                    <a:pt x="6623" y="1230"/>
                    <a:pt x="6285" y="1369"/>
                  </a:cubicBezTo>
                  <a:cubicBezTo>
                    <a:pt x="6106" y="1449"/>
                    <a:pt x="5938" y="1508"/>
                    <a:pt x="5769" y="1588"/>
                  </a:cubicBezTo>
                  <a:lnTo>
                    <a:pt x="5263" y="1816"/>
                  </a:lnTo>
                  <a:cubicBezTo>
                    <a:pt x="4925" y="1975"/>
                    <a:pt x="4607" y="2164"/>
                    <a:pt x="4279" y="2332"/>
                  </a:cubicBezTo>
                  <a:cubicBezTo>
                    <a:pt x="3962" y="2521"/>
                    <a:pt x="3644" y="2709"/>
                    <a:pt x="3337" y="2908"/>
                  </a:cubicBezTo>
                  <a:cubicBezTo>
                    <a:pt x="3039" y="3117"/>
                    <a:pt x="2721" y="3316"/>
                    <a:pt x="2433" y="3544"/>
                  </a:cubicBezTo>
                  <a:lnTo>
                    <a:pt x="1996" y="3872"/>
                  </a:lnTo>
                  <a:lnTo>
                    <a:pt x="1569" y="4209"/>
                  </a:lnTo>
                  <a:cubicBezTo>
                    <a:pt x="1281" y="4428"/>
                    <a:pt x="1013" y="4675"/>
                    <a:pt x="745" y="4924"/>
                  </a:cubicBezTo>
                  <a:cubicBezTo>
                    <a:pt x="745" y="4924"/>
                    <a:pt x="645" y="5013"/>
                    <a:pt x="546" y="5112"/>
                  </a:cubicBezTo>
                  <a:cubicBezTo>
                    <a:pt x="457" y="5212"/>
                    <a:pt x="358" y="5311"/>
                    <a:pt x="358" y="5311"/>
                  </a:cubicBezTo>
                  <a:cubicBezTo>
                    <a:pt x="358" y="5311"/>
                    <a:pt x="268" y="5410"/>
                    <a:pt x="179" y="5520"/>
                  </a:cubicBezTo>
                  <a:cubicBezTo>
                    <a:pt x="89" y="5619"/>
                    <a:pt x="0" y="5728"/>
                    <a:pt x="0" y="5728"/>
                  </a:cubicBezTo>
                  <a:lnTo>
                    <a:pt x="209" y="5867"/>
                  </a:lnTo>
                  <a:lnTo>
                    <a:pt x="537" y="5470"/>
                  </a:lnTo>
                  <a:lnTo>
                    <a:pt x="715" y="5271"/>
                  </a:lnTo>
                  <a:cubicBezTo>
                    <a:pt x="765" y="5222"/>
                    <a:pt x="815" y="5182"/>
                    <a:pt x="844" y="5142"/>
                  </a:cubicBezTo>
                  <a:cubicBezTo>
                    <a:pt x="884" y="5112"/>
                    <a:pt x="904" y="5083"/>
                    <a:pt x="904" y="5083"/>
                  </a:cubicBezTo>
                  <a:cubicBezTo>
                    <a:pt x="1162" y="4834"/>
                    <a:pt x="1420" y="4586"/>
                    <a:pt x="1698" y="4358"/>
                  </a:cubicBezTo>
                  <a:lnTo>
                    <a:pt x="2105" y="4011"/>
                  </a:lnTo>
                  <a:lnTo>
                    <a:pt x="2542" y="3673"/>
                  </a:lnTo>
                  <a:cubicBezTo>
                    <a:pt x="2820" y="3444"/>
                    <a:pt x="3118" y="3246"/>
                    <a:pt x="3416" y="3038"/>
                  </a:cubicBezTo>
                  <a:cubicBezTo>
                    <a:pt x="3723" y="2829"/>
                    <a:pt x="4032" y="2640"/>
                    <a:pt x="4349" y="2451"/>
                  </a:cubicBezTo>
                  <a:cubicBezTo>
                    <a:pt x="4667" y="2273"/>
                    <a:pt x="4985" y="2074"/>
                    <a:pt x="5312" y="1925"/>
                  </a:cubicBezTo>
                  <a:lnTo>
                    <a:pt x="5819" y="1687"/>
                  </a:lnTo>
                  <a:lnTo>
                    <a:pt x="6325" y="1478"/>
                  </a:lnTo>
                  <a:cubicBezTo>
                    <a:pt x="6662" y="1330"/>
                    <a:pt x="7010" y="1211"/>
                    <a:pt x="7357" y="1091"/>
                  </a:cubicBezTo>
                  <a:cubicBezTo>
                    <a:pt x="8758" y="615"/>
                    <a:pt x="10217" y="337"/>
                    <a:pt x="11687" y="218"/>
                  </a:cubicBezTo>
                  <a:cubicBezTo>
                    <a:pt x="11876" y="207"/>
                    <a:pt x="12054" y="198"/>
                    <a:pt x="12243" y="187"/>
                  </a:cubicBezTo>
                  <a:lnTo>
                    <a:pt x="12789" y="187"/>
                  </a:lnTo>
                  <a:cubicBezTo>
                    <a:pt x="12877" y="183"/>
                    <a:pt x="12964" y="181"/>
                    <a:pt x="13052" y="181"/>
                  </a:cubicBezTo>
                  <a:cubicBezTo>
                    <a:pt x="13332" y="181"/>
                    <a:pt x="13611" y="200"/>
                    <a:pt x="13891" y="207"/>
                  </a:cubicBezTo>
                  <a:cubicBezTo>
                    <a:pt x="14259" y="238"/>
                    <a:pt x="14626" y="287"/>
                    <a:pt x="14983" y="337"/>
                  </a:cubicBezTo>
                  <a:cubicBezTo>
                    <a:pt x="15340" y="396"/>
                    <a:pt x="15698" y="446"/>
                    <a:pt x="16055" y="525"/>
                  </a:cubicBezTo>
                  <a:lnTo>
                    <a:pt x="16115" y="277"/>
                  </a:lnTo>
                  <a:cubicBezTo>
                    <a:pt x="15748" y="198"/>
                    <a:pt x="15380" y="168"/>
                    <a:pt x="15013" y="108"/>
                  </a:cubicBezTo>
                  <a:cubicBezTo>
                    <a:pt x="14645" y="79"/>
                    <a:pt x="14278" y="39"/>
                    <a:pt x="13901" y="19"/>
                  </a:cubicBezTo>
                  <a:cubicBezTo>
                    <a:pt x="13647" y="12"/>
                    <a:pt x="13393" y="0"/>
                    <a:pt x="13137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3" name="Google Shape;13833;p32"/>
            <p:cNvSpPr/>
            <p:nvPr/>
          </p:nvSpPr>
          <p:spPr>
            <a:xfrm>
              <a:off x="1075550" y="949175"/>
              <a:ext cx="339850" cy="141750"/>
            </a:xfrm>
            <a:custGeom>
              <a:avLst/>
              <a:gdLst/>
              <a:ahLst/>
              <a:cxnLst/>
              <a:rect l="l" t="t" r="r" b="b"/>
              <a:pathLst>
                <a:path w="13594" h="5670" extrusionOk="0">
                  <a:moveTo>
                    <a:pt x="13012" y="0"/>
                  </a:moveTo>
                  <a:cubicBezTo>
                    <a:pt x="11943" y="0"/>
                    <a:pt x="10871" y="93"/>
                    <a:pt x="9821" y="278"/>
                  </a:cubicBezTo>
                  <a:cubicBezTo>
                    <a:pt x="8579" y="486"/>
                    <a:pt x="7348" y="834"/>
                    <a:pt x="6167" y="1300"/>
                  </a:cubicBezTo>
                  <a:cubicBezTo>
                    <a:pt x="4995" y="1777"/>
                    <a:pt x="3873" y="2383"/>
                    <a:pt x="2831" y="3078"/>
                  </a:cubicBezTo>
                  <a:cubicBezTo>
                    <a:pt x="2314" y="3425"/>
                    <a:pt x="1818" y="3813"/>
                    <a:pt x="1331" y="4210"/>
                  </a:cubicBezTo>
                  <a:cubicBezTo>
                    <a:pt x="1093" y="4409"/>
                    <a:pt x="865" y="4627"/>
                    <a:pt x="636" y="4826"/>
                  </a:cubicBezTo>
                  <a:cubicBezTo>
                    <a:pt x="417" y="5044"/>
                    <a:pt x="209" y="5282"/>
                    <a:pt x="0" y="5521"/>
                  </a:cubicBezTo>
                  <a:lnTo>
                    <a:pt x="199" y="5669"/>
                  </a:lnTo>
                  <a:cubicBezTo>
                    <a:pt x="944" y="4736"/>
                    <a:pt x="1907" y="3922"/>
                    <a:pt x="2920" y="3197"/>
                  </a:cubicBezTo>
                  <a:cubicBezTo>
                    <a:pt x="3932" y="2482"/>
                    <a:pt x="5044" y="1876"/>
                    <a:pt x="6206" y="1400"/>
                  </a:cubicBezTo>
                  <a:cubicBezTo>
                    <a:pt x="7378" y="933"/>
                    <a:pt x="8609" y="616"/>
                    <a:pt x="9840" y="417"/>
                  </a:cubicBezTo>
                  <a:cubicBezTo>
                    <a:pt x="10698" y="294"/>
                    <a:pt x="11565" y="227"/>
                    <a:pt x="12426" y="227"/>
                  </a:cubicBezTo>
                  <a:cubicBezTo>
                    <a:pt x="12810" y="227"/>
                    <a:pt x="13193" y="240"/>
                    <a:pt x="13574" y="268"/>
                  </a:cubicBezTo>
                  <a:lnTo>
                    <a:pt x="13594" y="10"/>
                  </a:lnTo>
                  <a:cubicBezTo>
                    <a:pt x="13400" y="4"/>
                    <a:pt x="13206" y="0"/>
                    <a:pt x="1301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4" name="Google Shape;13834;p32"/>
            <p:cNvSpPr/>
            <p:nvPr/>
          </p:nvSpPr>
          <p:spPr>
            <a:xfrm>
              <a:off x="1083250" y="964050"/>
              <a:ext cx="258425" cy="139775"/>
            </a:xfrm>
            <a:custGeom>
              <a:avLst/>
              <a:gdLst/>
              <a:ahLst/>
              <a:cxnLst/>
              <a:rect l="l" t="t" r="r" b="b"/>
              <a:pathLst>
                <a:path w="10337" h="5591" extrusionOk="0">
                  <a:moveTo>
                    <a:pt x="10307" y="1"/>
                  </a:moveTo>
                  <a:cubicBezTo>
                    <a:pt x="9334" y="149"/>
                    <a:pt x="8361" y="378"/>
                    <a:pt x="7408" y="686"/>
                  </a:cubicBezTo>
                  <a:cubicBezTo>
                    <a:pt x="6464" y="994"/>
                    <a:pt x="5521" y="1361"/>
                    <a:pt x="4647" y="1837"/>
                  </a:cubicBezTo>
                  <a:cubicBezTo>
                    <a:pt x="3763" y="2294"/>
                    <a:pt x="2920" y="2830"/>
                    <a:pt x="2135" y="3436"/>
                  </a:cubicBezTo>
                  <a:cubicBezTo>
                    <a:pt x="1371" y="4052"/>
                    <a:pt x="646" y="4717"/>
                    <a:pt x="1" y="5422"/>
                  </a:cubicBezTo>
                  <a:lnTo>
                    <a:pt x="179" y="5591"/>
                  </a:lnTo>
                  <a:cubicBezTo>
                    <a:pt x="795" y="4866"/>
                    <a:pt x="1480" y="4181"/>
                    <a:pt x="2225" y="3545"/>
                  </a:cubicBezTo>
                  <a:cubicBezTo>
                    <a:pt x="2989" y="2930"/>
                    <a:pt x="3823" y="2384"/>
                    <a:pt x="4697" y="1927"/>
                  </a:cubicBezTo>
                  <a:cubicBezTo>
                    <a:pt x="5570" y="1460"/>
                    <a:pt x="6504" y="1103"/>
                    <a:pt x="7447" y="825"/>
                  </a:cubicBezTo>
                  <a:cubicBezTo>
                    <a:pt x="8401" y="547"/>
                    <a:pt x="9374" y="358"/>
                    <a:pt x="10336" y="269"/>
                  </a:cubicBezTo>
                  <a:lnTo>
                    <a:pt x="1030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5" name="Google Shape;13835;p32"/>
            <p:cNvSpPr/>
            <p:nvPr/>
          </p:nvSpPr>
          <p:spPr>
            <a:xfrm>
              <a:off x="1095400" y="988375"/>
              <a:ext cx="199375" cy="120900"/>
            </a:xfrm>
            <a:custGeom>
              <a:avLst/>
              <a:gdLst/>
              <a:ahLst/>
              <a:cxnLst/>
              <a:rect l="l" t="t" r="r" b="b"/>
              <a:pathLst>
                <a:path w="7975" h="4836" extrusionOk="0">
                  <a:moveTo>
                    <a:pt x="7915" y="1"/>
                  </a:moveTo>
                  <a:cubicBezTo>
                    <a:pt x="7726" y="50"/>
                    <a:pt x="7547" y="100"/>
                    <a:pt x="7359" y="160"/>
                  </a:cubicBezTo>
                  <a:cubicBezTo>
                    <a:pt x="7169" y="219"/>
                    <a:pt x="6991" y="279"/>
                    <a:pt x="6803" y="338"/>
                  </a:cubicBezTo>
                  <a:cubicBezTo>
                    <a:pt x="6435" y="477"/>
                    <a:pt x="6068" y="606"/>
                    <a:pt x="5710" y="765"/>
                  </a:cubicBezTo>
                  <a:cubicBezTo>
                    <a:pt x="4995" y="1063"/>
                    <a:pt x="4290" y="1411"/>
                    <a:pt x="3625" y="1818"/>
                  </a:cubicBezTo>
                  <a:cubicBezTo>
                    <a:pt x="2950" y="2215"/>
                    <a:pt x="2334" y="2682"/>
                    <a:pt x="1728" y="3158"/>
                  </a:cubicBezTo>
                  <a:cubicBezTo>
                    <a:pt x="1421" y="3397"/>
                    <a:pt x="1123" y="3644"/>
                    <a:pt x="845" y="3903"/>
                  </a:cubicBezTo>
                  <a:cubicBezTo>
                    <a:pt x="547" y="4141"/>
                    <a:pt x="269" y="4399"/>
                    <a:pt x="1" y="4668"/>
                  </a:cubicBezTo>
                  <a:lnTo>
                    <a:pt x="170" y="4836"/>
                  </a:lnTo>
                  <a:cubicBezTo>
                    <a:pt x="438" y="4578"/>
                    <a:pt x="686" y="4290"/>
                    <a:pt x="974" y="4042"/>
                  </a:cubicBezTo>
                  <a:cubicBezTo>
                    <a:pt x="1242" y="3774"/>
                    <a:pt x="1530" y="3525"/>
                    <a:pt x="1818" y="3267"/>
                  </a:cubicBezTo>
                  <a:cubicBezTo>
                    <a:pt x="2404" y="2781"/>
                    <a:pt x="3010" y="2304"/>
                    <a:pt x="3674" y="1907"/>
                  </a:cubicBezTo>
                  <a:cubicBezTo>
                    <a:pt x="4340" y="1510"/>
                    <a:pt x="5045" y="1173"/>
                    <a:pt x="5770" y="904"/>
                  </a:cubicBezTo>
                  <a:cubicBezTo>
                    <a:pt x="6127" y="756"/>
                    <a:pt x="6494" y="656"/>
                    <a:pt x="6862" y="527"/>
                  </a:cubicBezTo>
                  <a:cubicBezTo>
                    <a:pt x="7050" y="477"/>
                    <a:pt x="7229" y="427"/>
                    <a:pt x="7418" y="378"/>
                  </a:cubicBezTo>
                  <a:cubicBezTo>
                    <a:pt x="7597" y="328"/>
                    <a:pt x="7785" y="279"/>
                    <a:pt x="7974" y="249"/>
                  </a:cubicBezTo>
                  <a:lnTo>
                    <a:pt x="791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6" name="Google Shape;13836;p32"/>
            <p:cNvSpPr/>
            <p:nvPr/>
          </p:nvSpPr>
          <p:spPr>
            <a:xfrm>
              <a:off x="1106825" y="1021400"/>
              <a:ext cx="131075" cy="95825"/>
            </a:xfrm>
            <a:custGeom>
              <a:avLst/>
              <a:gdLst/>
              <a:ahLst/>
              <a:cxnLst/>
              <a:rect l="l" t="t" r="r" b="b"/>
              <a:pathLst>
                <a:path w="5243" h="3833" extrusionOk="0">
                  <a:moveTo>
                    <a:pt x="5144" y="0"/>
                  </a:moveTo>
                  <a:cubicBezTo>
                    <a:pt x="4667" y="229"/>
                    <a:pt x="4201" y="477"/>
                    <a:pt x="3744" y="745"/>
                  </a:cubicBezTo>
                  <a:cubicBezTo>
                    <a:pt x="3277" y="1013"/>
                    <a:pt x="2831" y="1301"/>
                    <a:pt x="2394" y="1599"/>
                  </a:cubicBezTo>
                  <a:cubicBezTo>
                    <a:pt x="1957" y="1917"/>
                    <a:pt x="1549" y="2254"/>
                    <a:pt x="1143" y="2592"/>
                  </a:cubicBezTo>
                  <a:cubicBezTo>
                    <a:pt x="944" y="2760"/>
                    <a:pt x="755" y="2949"/>
                    <a:pt x="556" y="3118"/>
                  </a:cubicBezTo>
                  <a:cubicBezTo>
                    <a:pt x="368" y="3297"/>
                    <a:pt x="189" y="3486"/>
                    <a:pt x="0" y="3674"/>
                  </a:cubicBezTo>
                  <a:lnTo>
                    <a:pt x="179" y="3833"/>
                  </a:lnTo>
                  <a:cubicBezTo>
                    <a:pt x="358" y="3644"/>
                    <a:pt x="517" y="3446"/>
                    <a:pt x="695" y="3257"/>
                  </a:cubicBezTo>
                  <a:cubicBezTo>
                    <a:pt x="885" y="3078"/>
                    <a:pt x="1053" y="2880"/>
                    <a:pt x="1242" y="2701"/>
                  </a:cubicBezTo>
                  <a:cubicBezTo>
                    <a:pt x="1629" y="2343"/>
                    <a:pt x="2026" y="1996"/>
                    <a:pt x="2453" y="1688"/>
                  </a:cubicBezTo>
                  <a:cubicBezTo>
                    <a:pt x="2890" y="1390"/>
                    <a:pt x="3347" y="1122"/>
                    <a:pt x="3813" y="874"/>
                  </a:cubicBezTo>
                  <a:cubicBezTo>
                    <a:pt x="4280" y="636"/>
                    <a:pt x="4757" y="427"/>
                    <a:pt x="5243" y="238"/>
                  </a:cubicBezTo>
                  <a:lnTo>
                    <a:pt x="514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7" name="Google Shape;13837;p32"/>
            <p:cNvSpPr/>
            <p:nvPr/>
          </p:nvSpPr>
          <p:spPr>
            <a:xfrm>
              <a:off x="1117250" y="1052425"/>
              <a:ext cx="95850" cy="76725"/>
            </a:xfrm>
            <a:custGeom>
              <a:avLst/>
              <a:gdLst/>
              <a:ahLst/>
              <a:cxnLst/>
              <a:rect l="l" t="t" r="r" b="b"/>
              <a:pathLst>
                <a:path w="3834" h="3069" extrusionOk="0">
                  <a:moveTo>
                    <a:pt x="3724" y="1"/>
                  </a:moveTo>
                  <a:lnTo>
                    <a:pt x="3466" y="149"/>
                  </a:lnTo>
                  <a:lnTo>
                    <a:pt x="3217" y="318"/>
                  </a:lnTo>
                  <a:cubicBezTo>
                    <a:pt x="3059" y="427"/>
                    <a:pt x="2890" y="526"/>
                    <a:pt x="2731" y="646"/>
                  </a:cubicBezTo>
                  <a:lnTo>
                    <a:pt x="2255" y="1003"/>
                  </a:lnTo>
                  <a:cubicBezTo>
                    <a:pt x="2096" y="1122"/>
                    <a:pt x="1947" y="1252"/>
                    <a:pt x="1788" y="1371"/>
                  </a:cubicBezTo>
                  <a:cubicBezTo>
                    <a:pt x="1619" y="1480"/>
                    <a:pt x="1470" y="1609"/>
                    <a:pt x="1321" y="1728"/>
                  </a:cubicBezTo>
                  <a:cubicBezTo>
                    <a:pt x="1163" y="1847"/>
                    <a:pt x="1004" y="1967"/>
                    <a:pt x="854" y="2095"/>
                  </a:cubicBezTo>
                  <a:cubicBezTo>
                    <a:pt x="706" y="2225"/>
                    <a:pt x="547" y="2344"/>
                    <a:pt x="408" y="2483"/>
                  </a:cubicBezTo>
                  <a:cubicBezTo>
                    <a:pt x="269" y="2622"/>
                    <a:pt x="139" y="2770"/>
                    <a:pt x="0" y="2920"/>
                  </a:cubicBezTo>
                  <a:lnTo>
                    <a:pt x="199" y="3068"/>
                  </a:lnTo>
                  <a:cubicBezTo>
                    <a:pt x="309" y="2920"/>
                    <a:pt x="417" y="2761"/>
                    <a:pt x="547" y="2622"/>
                  </a:cubicBezTo>
                  <a:cubicBezTo>
                    <a:pt x="676" y="2473"/>
                    <a:pt x="815" y="2344"/>
                    <a:pt x="954" y="2205"/>
                  </a:cubicBezTo>
                  <a:cubicBezTo>
                    <a:pt x="1093" y="2066"/>
                    <a:pt x="1242" y="1936"/>
                    <a:pt x="1391" y="1817"/>
                  </a:cubicBezTo>
                  <a:cubicBezTo>
                    <a:pt x="1540" y="1689"/>
                    <a:pt x="1688" y="1559"/>
                    <a:pt x="1847" y="1450"/>
                  </a:cubicBezTo>
                  <a:lnTo>
                    <a:pt x="2324" y="1093"/>
                  </a:lnTo>
                  <a:lnTo>
                    <a:pt x="2811" y="765"/>
                  </a:lnTo>
                  <a:cubicBezTo>
                    <a:pt x="2970" y="656"/>
                    <a:pt x="3148" y="576"/>
                    <a:pt x="3317" y="487"/>
                  </a:cubicBezTo>
                  <a:lnTo>
                    <a:pt x="3575" y="348"/>
                  </a:lnTo>
                  <a:lnTo>
                    <a:pt x="3833" y="229"/>
                  </a:lnTo>
                  <a:lnTo>
                    <a:pt x="3724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8" name="Google Shape;13838;p32"/>
            <p:cNvSpPr/>
            <p:nvPr/>
          </p:nvSpPr>
          <p:spPr>
            <a:xfrm>
              <a:off x="1127675" y="1080975"/>
              <a:ext cx="64825" cy="56375"/>
            </a:xfrm>
            <a:custGeom>
              <a:avLst/>
              <a:gdLst/>
              <a:ahLst/>
              <a:cxnLst/>
              <a:rect l="l" t="t" r="r" b="b"/>
              <a:pathLst>
                <a:path w="2593" h="2255" extrusionOk="0">
                  <a:moveTo>
                    <a:pt x="2453" y="0"/>
                  </a:moveTo>
                  <a:cubicBezTo>
                    <a:pt x="2244" y="169"/>
                    <a:pt x="2036" y="338"/>
                    <a:pt x="1827" y="516"/>
                  </a:cubicBezTo>
                  <a:lnTo>
                    <a:pt x="1520" y="775"/>
                  </a:lnTo>
                  <a:lnTo>
                    <a:pt x="1212" y="1033"/>
                  </a:lnTo>
                  <a:cubicBezTo>
                    <a:pt x="795" y="1381"/>
                    <a:pt x="398" y="1728"/>
                    <a:pt x="0" y="2076"/>
                  </a:cubicBezTo>
                  <a:lnTo>
                    <a:pt x="170" y="2254"/>
                  </a:lnTo>
                  <a:cubicBezTo>
                    <a:pt x="507" y="1847"/>
                    <a:pt x="865" y="1450"/>
                    <a:pt x="1282" y="1112"/>
                  </a:cubicBezTo>
                  <a:lnTo>
                    <a:pt x="1589" y="864"/>
                  </a:lnTo>
                  <a:cubicBezTo>
                    <a:pt x="1699" y="785"/>
                    <a:pt x="1808" y="705"/>
                    <a:pt x="1917" y="636"/>
                  </a:cubicBezTo>
                  <a:cubicBezTo>
                    <a:pt x="2136" y="477"/>
                    <a:pt x="2364" y="348"/>
                    <a:pt x="2592" y="218"/>
                  </a:cubicBezTo>
                  <a:lnTo>
                    <a:pt x="245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9" name="Google Shape;13839;p32"/>
            <p:cNvSpPr/>
            <p:nvPr/>
          </p:nvSpPr>
          <p:spPr>
            <a:xfrm>
              <a:off x="1140350" y="1115475"/>
              <a:ext cx="37500" cy="32525"/>
            </a:xfrm>
            <a:custGeom>
              <a:avLst/>
              <a:gdLst/>
              <a:ahLst/>
              <a:cxnLst/>
              <a:rect l="l" t="t" r="r" b="b"/>
              <a:pathLst>
                <a:path w="1500" h="1301" extrusionOk="0">
                  <a:moveTo>
                    <a:pt x="1340" y="1"/>
                  </a:moveTo>
                  <a:cubicBezTo>
                    <a:pt x="1231" y="100"/>
                    <a:pt x="1132" y="209"/>
                    <a:pt x="1023" y="308"/>
                  </a:cubicBezTo>
                  <a:cubicBezTo>
                    <a:pt x="914" y="398"/>
                    <a:pt x="814" y="507"/>
                    <a:pt x="705" y="596"/>
                  </a:cubicBezTo>
                  <a:cubicBezTo>
                    <a:pt x="586" y="696"/>
                    <a:pt x="467" y="775"/>
                    <a:pt x="358" y="864"/>
                  </a:cubicBezTo>
                  <a:cubicBezTo>
                    <a:pt x="239" y="963"/>
                    <a:pt x="119" y="1043"/>
                    <a:pt x="0" y="1133"/>
                  </a:cubicBezTo>
                  <a:lnTo>
                    <a:pt x="169" y="1301"/>
                  </a:lnTo>
                  <a:cubicBezTo>
                    <a:pt x="268" y="1202"/>
                    <a:pt x="347" y="1082"/>
                    <a:pt x="447" y="974"/>
                  </a:cubicBezTo>
                  <a:cubicBezTo>
                    <a:pt x="546" y="874"/>
                    <a:pt x="665" y="775"/>
                    <a:pt x="775" y="676"/>
                  </a:cubicBezTo>
                  <a:cubicBezTo>
                    <a:pt x="884" y="586"/>
                    <a:pt x="993" y="497"/>
                    <a:pt x="1122" y="418"/>
                  </a:cubicBezTo>
                  <a:cubicBezTo>
                    <a:pt x="1241" y="338"/>
                    <a:pt x="1370" y="268"/>
                    <a:pt x="1499" y="199"/>
                  </a:cubicBezTo>
                  <a:lnTo>
                    <a:pt x="134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0" name="Google Shape;13840;p32"/>
            <p:cNvSpPr/>
            <p:nvPr/>
          </p:nvSpPr>
          <p:spPr>
            <a:xfrm>
              <a:off x="1149275" y="1133850"/>
              <a:ext cx="26075" cy="24850"/>
            </a:xfrm>
            <a:custGeom>
              <a:avLst/>
              <a:gdLst/>
              <a:ahLst/>
              <a:cxnLst/>
              <a:rect l="l" t="t" r="r" b="b"/>
              <a:pathLst>
                <a:path w="1043" h="994" extrusionOk="0">
                  <a:moveTo>
                    <a:pt x="884" y="0"/>
                  </a:moveTo>
                  <a:cubicBezTo>
                    <a:pt x="815" y="69"/>
                    <a:pt x="765" y="159"/>
                    <a:pt x="696" y="239"/>
                  </a:cubicBezTo>
                  <a:cubicBezTo>
                    <a:pt x="626" y="308"/>
                    <a:pt x="557" y="378"/>
                    <a:pt x="477" y="447"/>
                  </a:cubicBezTo>
                  <a:cubicBezTo>
                    <a:pt x="328" y="586"/>
                    <a:pt x="179" y="715"/>
                    <a:pt x="1" y="815"/>
                  </a:cubicBezTo>
                  <a:lnTo>
                    <a:pt x="179" y="993"/>
                  </a:lnTo>
                  <a:cubicBezTo>
                    <a:pt x="288" y="824"/>
                    <a:pt x="407" y="656"/>
                    <a:pt x="546" y="526"/>
                  </a:cubicBezTo>
                  <a:cubicBezTo>
                    <a:pt x="626" y="457"/>
                    <a:pt x="705" y="398"/>
                    <a:pt x="785" y="347"/>
                  </a:cubicBezTo>
                  <a:cubicBezTo>
                    <a:pt x="864" y="288"/>
                    <a:pt x="954" y="239"/>
                    <a:pt x="1043" y="199"/>
                  </a:cubicBezTo>
                  <a:lnTo>
                    <a:pt x="884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1" name="Google Shape;13841;p32"/>
            <p:cNvSpPr/>
            <p:nvPr/>
          </p:nvSpPr>
          <p:spPr>
            <a:xfrm>
              <a:off x="1593600" y="995825"/>
              <a:ext cx="255700" cy="341325"/>
            </a:xfrm>
            <a:custGeom>
              <a:avLst/>
              <a:gdLst/>
              <a:ahLst/>
              <a:cxnLst/>
              <a:rect l="l" t="t" r="r" b="b"/>
              <a:pathLst>
                <a:path w="10228" h="13653" extrusionOk="0">
                  <a:moveTo>
                    <a:pt x="70" y="1"/>
                  </a:moveTo>
                  <a:lnTo>
                    <a:pt x="1" y="239"/>
                  </a:lnTo>
                  <a:cubicBezTo>
                    <a:pt x="1" y="239"/>
                    <a:pt x="120" y="288"/>
                    <a:pt x="239" y="328"/>
                  </a:cubicBezTo>
                  <a:cubicBezTo>
                    <a:pt x="358" y="378"/>
                    <a:pt x="487" y="427"/>
                    <a:pt x="487" y="427"/>
                  </a:cubicBezTo>
                  <a:lnTo>
                    <a:pt x="963" y="656"/>
                  </a:lnTo>
                  <a:cubicBezTo>
                    <a:pt x="1281" y="815"/>
                    <a:pt x="1579" y="1003"/>
                    <a:pt x="1897" y="1182"/>
                  </a:cubicBezTo>
                  <a:cubicBezTo>
                    <a:pt x="2195" y="1381"/>
                    <a:pt x="2503" y="1570"/>
                    <a:pt x="2801" y="1778"/>
                  </a:cubicBezTo>
                  <a:cubicBezTo>
                    <a:pt x="3099" y="1987"/>
                    <a:pt x="3406" y="2185"/>
                    <a:pt x="3684" y="2413"/>
                  </a:cubicBezTo>
                  <a:lnTo>
                    <a:pt x="4111" y="2761"/>
                  </a:lnTo>
                  <a:lnTo>
                    <a:pt x="4528" y="3119"/>
                  </a:lnTo>
                  <a:cubicBezTo>
                    <a:pt x="4806" y="3357"/>
                    <a:pt x="5065" y="3615"/>
                    <a:pt x="5323" y="3873"/>
                  </a:cubicBezTo>
                  <a:cubicBezTo>
                    <a:pt x="5581" y="4141"/>
                    <a:pt x="5819" y="4409"/>
                    <a:pt x="6067" y="4687"/>
                  </a:cubicBezTo>
                  <a:cubicBezTo>
                    <a:pt x="6296" y="4975"/>
                    <a:pt x="6534" y="5253"/>
                    <a:pt x="6753" y="5561"/>
                  </a:cubicBezTo>
                  <a:cubicBezTo>
                    <a:pt x="7626" y="6742"/>
                    <a:pt x="8371" y="8043"/>
                    <a:pt x="8927" y="9414"/>
                  </a:cubicBezTo>
                  <a:cubicBezTo>
                    <a:pt x="9056" y="9751"/>
                    <a:pt x="9185" y="10098"/>
                    <a:pt x="9294" y="10446"/>
                  </a:cubicBezTo>
                  <a:cubicBezTo>
                    <a:pt x="9354" y="10625"/>
                    <a:pt x="9414" y="10804"/>
                    <a:pt x="9463" y="10972"/>
                  </a:cubicBezTo>
                  <a:lnTo>
                    <a:pt x="9602" y="11508"/>
                  </a:lnTo>
                  <a:cubicBezTo>
                    <a:pt x="9701" y="11866"/>
                    <a:pt x="9751" y="12223"/>
                    <a:pt x="9820" y="12581"/>
                  </a:cubicBezTo>
                  <a:cubicBezTo>
                    <a:pt x="9890" y="12938"/>
                    <a:pt x="9920" y="13295"/>
                    <a:pt x="9979" y="13653"/>
                  </a:cubicBezTo>
                  <a:lnTo>
                    <a:pt x="10228" y="13633"/>
                  </a:lnTo>
                  <a:cubicBezTo>
                    <a:pt x="10168" y="13266"/>
                    <a:pt x="10118" y="12909"/>
                    <a:pt x="10049" y="12541"/>
                  </a:cubicBezTo>
                  <a:cubicBezTo>
                    <a:pt x="9959" y="12183"/>
                    <a:pt x="9900" y="11816"/>
                    <a:pt x="9791" y="11459"/>
                  </a:cubicBezTo>
                  <a:lnTo>
                    <a:pt x="9632" y="10923"/>
                  </a:lnTo>
                  <a:cubicBezTo>
                    <a:pt x="9582" y="10744"/>
                    <a:pt x="9513" y="10575"/>
                    <a:pt x="9453" y="10396"/>
                  </a:cubicBezTo>
                  <a:cubicBezTo>
                    <a:pt x="9344" y="10049"/>
                    <a:pt x="9195" y="9701"/>
                    <a:pt x="9056" y="9354"/>
                  </a:cubicBezTo>
                  <a:cubicBezTo>
                    <a:pt x="8480" y="7984"/>
                    <a:pt x="7715" y="6693"/>
                    <a:pt x="6832" y="5491"/>
                  </a:cubicBezTo>
                  <a:cubicBezTo>
                    <a:pt x="6623" y="5193"/>
                    <a:pt x="6375" y="4906"/>
                    <a:pt x="6146" y="4617"/>
                  </a:cubicBezTo>
                  <a:cubicBezTo>
                    <a:pt x="5908" y="4339"/>
                    <a:pt x="5660" y="4061"/>
                    <a:pt x="5412" y="3783"/>
                  </a:cubicBezTo>
                  <a:cubicBezTo>
                    <a:pt x="5144" y="3525"/>
                    <a:pt x="4886" y="3258"/>
                    <a:pt x="4608" y="3019"/>
                  </a:cubicBezTo>
                  <a:lnTo>
                    <a:pt x="4200" y="2651"/>
                  </a:lnTo>
                  <a:lnTo>
                    <a:pt x="3774" y="2304"/>
                  </a:lnTo>
                  <a:cubicBezTo>
                    <a:pt x="3496" y="2066"/>
                    <a:pt x="3188" y="1857"/>
                    <a:pt x="2900" y="1639"/>
                  </a:cubicBezTo>
                  <a:cubicBezTo>
                    <a:pt x="2602" y="1431"/>
                    <a:pt x="2304" y="1222"/>
                    <a:pt x="1996" y="1014"/>
                  </a:cubicBezTo>
                  <a:cubicBezTo>
                    <a:pt x="1689" y="824"/>
                    <a:pt x="1391" y="626"/>
                    <a:pt x="1063" y="458"/>
                  </a:cubicBezTo>
                  <a:lnTo>
                    <a:pt x="577" y="209"/>
                  </a:lnTo>
                  <a:lnTo>
                    <a:pt x="7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2" name="Google Shape;13842;p32"/>
            <p:cNvSpPr/>
            <p:nvPr/>
          </p:nvSpPr>
          <p:spPr>
            <a:xfrm>
              <a:off x="1587400" y="1007250"/>
              <a:ext cx="237825" cy="282250"/>
            </a:xfrm>
            <a:custGeom>
              <a:avLst/>
              <a:gdLst/>
              <a:ahLst/>
              <a:cxnLst/>
              <a:rect l="l" t="t" r="r" b="b"/>
              <a:pathLst>
                <a:path w="9513" h="11290" extrusionOk="0">
                  <a:moveTo>
                    <a:pt x="80" y="1"/>
                  </a:moveTo>
                  <a:lnTo>
                    <a:pt x="0" y="239"/>
                  </a:lnTo>
                  <a:cubicBezTo>
                    <a:pt x="1123" y="665"/>
                    <a:pt x="2185" y="1331"/>
                    <a:pt x="3188" y="2055"/>
                  </a:cubicBezTo>
                  <a:cubicBezTo>
                    <a:pt x="4181" y="2801"/>
                    <a:pt x="5104" y="3664"/>
                    <a:pt x="5918" y="4627"/>
                  </a:cubicBezTo>
                  <a:cubicBezTo>
                    <a:pt x="6723" y="5590"/>
                    <a:pt x="7407" y="6663"/>
                    <a:pt x="7974" y="7785"/>
                  </a:cubicBezTo>
                  <a:cubicBezTo>
                    <a:pt x="8530" y="8907"/>
                    <a:pt x="8976" y="10088"/>
                    <a:pt x="9264" y="11289"/>
                  </a:cubicBezTo>
                  <a:lnTo>
                    <a:pt x="9512" y="11230"/>
                  </a:lnTo>
                  <a:cubicBezTo>
                    <a:pt x="9175" y="10019"/>
                    <a:pt x="8698" y="8837"/>
                    <a:pt x="8102" y="7715"/>
                  </a:cubicBezTo>
                  <a:cubicBezTo>
                    <a:pt x="7517" y="6593"/>
                    <a:pt x="6811" y="5531"/>
                    <a:pt x="5997" y="4558"/>
                  </a:cubicBezTo>
                  <a:cubicBezTo>
                    <a:pt x="5183" y="3595"/>
                    <a:pt x="4260" y="2711"/>
                    <a:pt x="3277" y="1936"/>
                  </a:cubicBezTo>
                  <a:cubicBezTo>
                    <a:pt x="2780" y="1559"/>
                    <a:pt x="2264" y="1192"/>
                    <a:pt x="1738" y="864"/>
                  </a:cubicBezTo>
                  <a:lnTo>
                    <a:pt x="1341" y="626"/>
                  </a:lnTo>
                  <a:lnTo>
                    <a:pt x="933" y="398"/>
                  </a:lnTo>
                  <a:cubicBezTo>
                    <a:pt x="794" y="328"/>
                    <a:pt x="655" y="248"/>
                    <a:pt x="516" y="189"/>
                  </a:cubicBezTo>
                  <a:cubicBezTo>
                    <a:pt x="368" y="129"/>
                    <a:pt x="229" y="70"/>
                    <a:pt x="8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3" name="Google Shape;13843;p32"/>
            <p:cNvSpPr/>
            <p:nvPr/>
          </p:nvSpPr>
          <p:spPr>
            <a:xfrm>
              <a:off x="1577225" y="1018400"/>
              <a:ext cx="211250" cy="205825"/>
            </a:xfrm>
            <a:custGeom>
              <a:avLst/>
              <a:gdLst/>
              <a:ahLst/>
              <a:cxnLst/>
              <a:rect l="l" t="t" r="r" b="b"/>
              <a:pathLst>
                <a:path w="8450" h="8233" extrusionOk="0">
                  <a:moveTo>
                    <a:pt x="109" y="1"/>
                  </a:moveTo>
                  <a:lnTo>
                    <a:pt x="0" y="219"/>
                  </a:lnTo>
                  <a:cubicBezTo>
                    <a:pt x="884" y="577"/>
                    <a:pt x="1757" y="1024"/>
                    <a:pt x="2582" y="1540"/>
                  </a:cubicBezTo>
                  <a:cubicBezTo>
                    <a:pt x="3396" y="2076"/>
                    <a:pt x="4171" y="2702"/>
                    <a:pt x="4875" y="3387"/>
                  </a:cubicBezTo>
                  <a:cubicBezTo>
                    <a:pt x="5600" y="4072"/>
                    <a:pt x="6226" y="4846"/>
                    <a:pt x="6782" y="5661"/>
                  </a:cubicBezTo>
                  <a:cubicBezTo>
                    <a:pt x="7338" y="6475"/>
                    <a:pt x="7814" y="7348"/>
                    <a:pt x="8211" y="8233"/>
                  </a:cubicBezTo>
                  <a:lnTo>
                    <a:pt x="8450" y="8133"/>
                  </a:lnTo>
                  <a:cubicBezTo>
                    <a:pt x="8003" y="7240"/>
                    <a:pt x="7487" y="6386"/>
                    <a:pt x="6901" y="5581"/>
                  </a:cubicBezTo>
                  <a:cubicBezTo>
                    <a:pt x="6315" y="4767"/>
                    <a:pt x="5670" y="4003"/>
                    <a:pt x="4955" y="3308"/>
                  </a:cubicBezTo>
                  <a:cubicBezTo>
                    <a:pt x="4240" y="2622"/>
                    <a:pt x="3465" y="1987"/>
                    <a:pt x="2661" y="1421"/>
                  </a:cubicBezTo>
                  <a:cubicBezTo>
                    <a:pt x="1837" y="875"/>
                    <a:pt x="983" y="398"/>
                    <a:pt x="1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4" name="Google Shape;13844;p32"/>
            <p:cNvSpPr/>
            <p:nvPr/>
          </p:nvSpPr>
          <p:spPr>
            <a:xfrm>
              <a:off x="1575725" y="1031575"/>
              <a:ext cx="175025" cy="155425"/>
            </a:xfrm>
            <a:custGeom>
              <a:avLst/>
              <a:gdLst/>
              <a:ahLst/>
              <a:cxnLst/>
              <a:rect l="l" t="t" r="r" b="b"/>
              <a:pathLst>
                <a:path w="7001" h="6217" extrusionOk="0">
                  <a:moveTo>
                    <a:pt x="110" y="1"/>
                  </a:moveTo>
                  <a:lnTo>
                    <a:pt x="1" y="219"/>
                  </a:lnTo>
                  <a:cubicBezTo>
                    <a:pt x="338" y="378"/>
                    <a:pt x="676" y="557"/>
                    <a:pt x="1003" y="735"/>
                  </a:cubicBezTo>
                  <a:cubicBezTo>
                    <a:pt x="1172" y="824"/>
                    <a:pt x="1341" y="924"/>
                    <a:pt x="1510" y="1013"/>
                  </a:cubicBezTo>
                  <a:cubicBezTo>
                    <a:pt x="1669" y="1102"/>
                    <a:pt x="1837" y="1202"/>
                    <a:pt x="1996" y="1301"/>
                  </a:cubicBezTo>
                  <a:cubicBezTo>
                    <a:pt x="2652" y="1698"/>
                    <a:pt x="3277" y="2155"/>
                    <a:pt x="3873" y="2651"/>
                  </a:cubicBezTo>
                  <a:cubicBezTo>
                    <a:pt x="4469" y="3148"/>
                    <a:pt x="4975" y="3734"/>
                    <a:pt x="5471" y="4330"/>
                  </a:cubicBezTo>
                  <a:cubicBezTo>
                    <a:pt x="5958" y="4925"/>
                    <a:pt x="6385" y="5561"/>
                    <a:pt x="6782" y="6216"/>
                  </a:cubicBezTo>
                  <a:lnTo>
                    <a:pt x="7000" y="6087"/>
                  </a:lnTo>
                  <a:cubicBezTo>
                    <a:pt x="6564" y="5442"/>
                    <a:pt x="6107" y="4816"/>
                    <a:pt x="5591" y="4230"/>
                  </a:cubicBezTo>
                  <a:cubicBezTo>
                    <a:pt x="5065" y="3654"/>
                    <a:pt x="4538" y="3068"/>
                    <a:pt x="3942" y="2572"/>
                  </a:cubicBezTo>
                  <a:cubicBezTo>
                    <a:pt x="3347" y="2066"/>
                    <a:pt x="2721" y="1599"/>
                    <a:pt x="2076" y="1182"/>
                  </a:cubicBezTo>
                  <a:cubicBezTo>
                    <a:pt x="1917" y="1073"/>
                    <a:pt x="1758" y="963"/>
                    <a:pt x="1590" y="864"/>
                  </a:cubicBezTo>
                  <a:cubicBezTo>
                    <a:pt x="1431" y="765"/>
                    <a:pt x="1272" y="665"/>
                    <a:pt x="1103" y="566"/>
                  </a:cubicBezTo>
                  <a:cubicBezTo>
                    <a:pt x="775" y="378"/>
                    <a:pt x="458" y="169"/>
                    <a:pt x="1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5" name="Google Shape;13845;p32"/>
            <p:cNvSpPr/>
            <p:nvPr/>
          </p:nvSpPr>
          <p:spPr>
            <a:xfrm>
              <a:off x="1572000" y="1045225"/>
              <a:ext cx="129350" cy="98075"/>
            </a:xfrm>
            <a:custGeom>
              <a:avLst/>
              <a:gdLst/>
              <a:ahLst/>
              <a:cxnLst/>
              <a:rect l="l" t="t" r="r" b="b"/>
              <a:pathLst>
                <a:path w="5174" h="3923" extrusionOk="0">
                  <a:moveTo>
                    <a:pt x="90" y="0"/>
                  </a:moveTo>
                  <a:lnTo>
                    <a:pt x="1" y="219"/>
                  </a:lnTo>
                  <a:cubicBezTo>
                    <a:pt x="239" y="308"/>
                    <a:pt x="468" y="417"/>
                    <a:pt x="706" y="527"/>
                  </a:cubicBezTo>
                  <a:cubicBezTo>
                    <a:pt x="934" y="636"/>
                    <a:pt x="1163" y="755"/>
                    <a:pt x="1401" y="874"/>
                  </a:cubicBezTo>
                  <a:cubicBezTo>
                    <a:pt x="1629" y="993"/>
                    <a:pt x="1847" y="1132"/>
                    <a:pt x="2076" y="1271"/>
                  </a:cubicBezTo>
                  <a:cubicBezTo>
                    <a:pt x="2304" y="1410"/>
                    <a:pt x="2513" y="1560"/>
                    <a:pt x="2731" y="1718"/>
                  </a:cubicBezTo>
                  <a:cubicBezTo>
                    <a:pt x="3148" y="2036"/>
                    <a:pt x="3555" y="2383"/>
                    <a:pt x="3923" y="2751"/>
                  </a:cubicBezTo>
                  <a:cubicBezTo>
                    <a:pt x="4300" y="3118"/>
                    <a:pt x="4647" y="3515"/>
                    <a:pt x="4975" y="3923"/>
                  </a:cubicBezTo>
                  <a:lnTo>
                    <a:pt x="5174" y="3753"/>
                  </a:lnTo>
                  <a:cubicBezTo>
                    <a:pt x="4806" y="3367"/>
                    <a:pt x="4419" y="2999"/>
                    <a:pt x="4022" y="2652"/>
                  </a:cubicBezTo>
                  <a:cubicBezTo>
                    <a:pt x="3635" y="2294"/>
                    <a:pt x="3218" y="1957"/>
                    <a:pt x="2801" y="1629"/>
                  </a:cubicBezTo>
                  <a:cubicBezTo>
                    <a:pt x="2582" y="1470"/>
                    <a:pt x="2364" y="1311"/>
                    <a:pt x="2145" y="1172"/>
                  </a:cubicBezTo>
                  <a:cubicBezTo>
                    <a:pt x="1917" y="1033"/>
                    <a:pt x="1699" y="884"/>
                    <a:pt x="1470" y="755"/>
                  </a:cubicBezTo>
                  <a:cubicBezTo>
                    <a:pt x="1242" y="616"/>
                    <a:pt x="1024" y="477"/>
                    <a:pt x="785" y="358"/>
                  </a:cubicBezTo>
                  <a:cubicBezTo>
                    <a:pt x="557" y="229"/>
                    <a:pt x="329" y="100"/>
                    <a:pt x="9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6" name="Google Shape;13846;p32"/>
            <p:cNvSpPr/>
            <p:nvPr/>
          </p:nvSpPr>
          <p:spPr>
            <a:xfrm>
              <a:off x="1563825" y="1058625"/>
              <a:ext cx="100300" cy="70525"/>
            </a:xfrm>
            <a:custGeom>
              <a:avLst/>
              <a:gdLst/>
              <a:ahLst/>
              <a:cxnLst/>
              <a:rect l="l" t="t" r="r" b="b"/>
              <a:pathLst>
                <a:path w="4012" h="2821" extrusionOk="0">
                  <a:moveTo>
                    <a:pt x="80" y="0"/>
                  </a:moveTo>
                  <a:lnTo>
                    <a:pt x="0" y="239"/>
                  </a:lnTo>
                  <a:cubicBezTo>
                    <a:pt x="179" y="298"/>
                    <a:pt x="358" y="348"/>
                    <a:pt x="536" y="428"/>
                  </a:cubicBezTo>
                  <a:cubicBezTo>
                    <a:pt x="705" y="517"/>
                    <a:pt x="884" y="596"/>
                    <a:pt x="1053" y="686"/>
                  </a:cubicBezTo>
                  <a:lnTo>
                    <a:pt x="1559" y="984"/>
                  </a:lnTo>
                  <a:cubicBezTo>
                    <a:pt x="1728" y="1083"/>
                    <a:pt x="1887" y="1202"/>
                    <a:pt x="2046" y="1311"/>
                  </a:cubicBezTo>
                  <a:cubicBezTo>
                    <a:pt x="2214" y="1421"/>
                    <a:pt x="2373" y="1540"/>
                    <a:pt x="2532" y="1649"/>
                  </a:cubicBezTo>
                  <a:cubicBezTo>
                    <a:pt x="2691" y="1768"/>
                    <a:pt x="2850" y="1877"/>
                    <a:pt x="2999" y="2016"/>
                  </a:cubicBezTo>
                  <a:cubicBezTo>
                    <a:pt x="3138" y="2145"/>
                    <a:pt x="3286" y="2264"/>
                    <a:pt x="3425" y="2403"/>
                  </a:cubicBezTo>
                  <a:cubicBezTo>
                    <a:pt x="3564" y="2542"/>
                    <a:pt x="3694" y="2681"/>
                    <a:pt x="3833" y="2820"/>
                  </a:cubicBezTo>
                  <a:lnTo>
                    <a:pt x="4012" y="2642"/>
                  </a:lnTo>
                  <a:cubicBezTo>
                    <a:pt x="3862" y="2513"/>
                    <a:pt x="3703" y="2394"/>
                    <a:pt x="3555" y="2264"/>
                  </a:cubicBezTo>
                  <a:cubicBezTo>
                    <a:pt x="3406" y="2136"/>
                    <a:pt x="3237" y="2016"/>
                    <a:pt x="3088" y="1897"/>
                  </a:cubicBezTo>
                  <a:cubicBezTo>
                    <a:pt x="2929" y="1778"/>
                    <a:pt x="2761" y="1669"/>
                    <a:pt x="2602" y="1560"/>
                  </a:cubicBezTo>
                  <a:cubicBezTo>
                    <a:pt x="2432" y="1450"/>
                    <a:pt x="2274" y="1331"/>
                    <a:pt x="2105" y="1222"/>
                  </a:cubicBezTo>
                  <a:lnTo>
                    <a:pt x="1629" y="885"/>
                  </a:lnTo>
                  <a:lnTo>
                    <a:pt x="1132" y="556"/>
                  </a:lnTo>
                  <a:lnTo>
                    <a:pt x="625" y="259"/>
                  </a:lnTo>
                  <a:cubicBezTo>
                    <a:pt x="447" y="159"/>
                    <a:pt x="268" y="9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7" name="Google Shape;13847;p32"/>
            <p:cNvSpPr/>
            <p:nvPr/>
          </p:nvSpPr>
          <p:spPr>
            <a:xfrm>
              <a:off x="1559100" y="1070800"/>
              <a:ext cx="71275" cy="47425"/>
            </a:xfrm>
            <a:custGeom>
              <a:avLst/>
              <a:gdLst/>
              <a:ahLst/>
              <a:cxnLst/>
              <a:rect l="l" t="t" r="r" b="b"/>
              <a:pathLst>
                <a:path w="2851" h="1897" extrusionOk="0">
                  <a:moveTo>
                    <a:pt x="110" y="0"/>
                  </a:moveTo>
                  <a:lnTo>
                    <a:pt x="0" y="219"/>
                  </a:lnTo>
                  <a:cubicBezTo>
                    <a:pt x="487" y="407"/>
                    <a:pt x="973" y="645"/>
                    <a:pt x="1430" y="923"/>
                  </a:cubicBezTo>
                  <a:cubicBezTo>
                    <a:pt x="1648" y="1062"/>
                    <a:pt x="1867" y="1221"/>
                    <a:pt x="2085" y="1380"/>
                  </a:cubicBezTo>
                  <a:cubicBezTo>
                    <a:pt x="2284" y="1549"/>
                    <a:pt x="2493" y="1718"/>
                    <a:pt x="2681" y="1896"/>
                  </a:cubicBezTo>
                  <a:lnTo>
                    <a:pt x="2850" y="1698"/>
                  </a:lnTo>
                  <a:cubicBezTo>
                    <a:pt x="2621" y="1549"/>
                    <a:pt x="2394" y="1410"/>
                    <a:pt x="2165" y="1261"/>
                  </a:cubicBezTo>
                  <a:cubicBezTo>
                    <a:pt x="1937" y="1122"/>
                    <a:pt x="1708" y="973"/>
                    <a:pt x="1480" y="834"/>
                  </a:cubicBezTo>
                  <a:cubicBezTo>
                    <a:pt x="1023" y="556"/>
                    <a:pt x="567" y="268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8" name="Google Shape;13848;p32"/>
            <p:cNvSpPr/>
            <p:nvPr/>
          </p:nvSpPr>
          <p:spPr>
            <a:xfrm>
              <a:off x="1552650" y="1086425"/>
              <a:ext cx="40225" cy="28325"/>
            </a:xfrm>
            <a:custGeom>
              <a:avLst/>
              <a:gdLst/>
              <a:ahLst/>
              <a:cxnLst/>
              <a:rect l="l" t="t" r="r" b="b"/>
              <a:pathLst>
                <a:path w="1609" h="1133" extrusionOk="0">
                  <a:moveTo>
                    <a:pt x="119" y="0"/>
                  </a:moveTo>
                  <a:lnTo>
                    <a:pt x="0" y="209"/>
                  </a:lnTo>
                  <a:cubicBezTo>
                    <a:pt x="139" y="259"/>
                    <a:pt x="269" y="309"/>
                    <a:pt x="397" y="378"/>
                  </a:cubicBezTo>
                  <a:cubicBezTo>
                    <a:pt x="527" y="448"/>
                    <a:pt x="655" y="507"/>
                    <a:pt x="785" y="587"/>
                  </a:cubicBezTo>
                  <a:cubicBezTo>
                    <a:pt x="904" y="666"/>
                    <a:pt x="1023" y="755"/>
                    <a:pt x="1132" y="845"/>
                  </a:cubicBezTo>
                  <a:cubicBezTo>
                    <a:pt x="1251" y="934"/>
                    <a:pt x="1361" y="1033"/>
                    <a:pt x="1460" y="1132"/>
                  </a:cubicBezTo>
                  <a:lnTo>
                    <a:pt x="1609" y="924"/>
                  </a:lnTo>
                  <a:cubicBezTo>
                    <a:pt x="1480" y="845"/>
                    <a:pt x="1341" y="785"/>
                    <a:pt x="1211" y="715"/>
                  </a:cubicBezTo>
                  <a:cubicBezTo>
                    <a:pt x="1092" y="646"/>
                    <a:pt x="964" y="576"/>
                    <a:pt x="844" y="497"/>
                  </a:cubicBezTo>
                  <a:cubicBezTo>
                    <a:pt x="715" y="418"/>
                    <a:pt x="596" y="338"/>
                    <a:pt x="477" y="259"/>
                  </a:cubicBezTo>
                  <a:cubicBezTo>
                    <a:pt x="348" y="170"/>
                    <a:pt x="238" y="70"/>
                    <a:pt x="1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9" name="Google Shape;13849;p32"/>
            <p:cNvSpPr/>
            <p:nvPr/>
          </p:nvSpPr>
          <p:spPr>
            <a:xfrm>
              <a:off x="1545450" y="1098100"/>
              <a:ext cx="29050" cy="19875"/>
            </a:xfrm>
            <a:custGeom>
              <a:avLst/>
              <a:gdLst/>
              <a:ahLst/>
              <a:cxnLst/>
              <a:rect l="l" t="t" r="r" b="b"/>
              <a:pathLst>
                <a:path w="1162" h="795" extrusionOk="0">
                  <a:moveTo>
                    <a:pt x="120" y="1"/>
                  </a:moveTo>
                  <a:lnTo>
                    <a:pt x="1" y="219"/>
                  </a:lnTo>
                  <a:cubicBezTo>
                    <a:pt x="199" y="259"/>
                    <a:pt x="387" y="338"/>
                    <a:pt x="557" y="437"/>
                  </a:cubicBezTo>
                  <a:cubicBezTo>
                    <a:pt x="646" y="487"/>
                    <a:pt x="725" y="537"/>
                    <a:pt x="804" y="596"/>
                  </a:cubicBezTo>
                  <a:cubicBezTo>
                    <a:pt x="884" y="656"/>
                    <a:pt x="954" y="735"/>
                    <a:pt x="1023" y="795"/>
                  </a:cubicBezTo>
                  <a:lnTo>
                    <a:pt x="1162" y="586"/>
                  </a:lnTo>
                  <a:cubicBezTo>
                    <a:pt x="1073" y="546"/>
                    <a:pt x="974" y="517"/>
                    <a:pt x="884" y="477"/>
                  </a:cubicBezTo>
                  <a:cubicBezTo>
                    <a:pt x="785" y="437"/>
                    <a:pt x="696" y="387"/>
                    <a:pt x="606" y="338"/>
                  </a:cubicBezTo>
                  <a:cubicBezTo>
                    <a:pt x="437" y="248"/>
                    <a:pt x="279" y="120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0" name="Google Shape;13850;p32"/>
            <p:cNvSpPr/>
            <p:nvPr/>
          </p:nvSpPr>
          <p:spPr>
            <a:xfrm>
              <a:off x="1878325" y="2912650"/>
              <a:ext cx="53625" cy="116200"/>
            </a:xfrm>
            <a:custGeom>
              <a:avLst/>
              <a:gdLst/>
              <a:ahLst/>
              <a:cxnLst/>
              <a:rect l="l" t="t" r="r" b="b"/>
              <a:pathLst>
                <a:path w="2145" h="4648" extrusionOk="0">
                  <a:moveTo>
                    <a:pt x="646" y="0"/>
                  </a:moveTo>
                  <a:cubicBezTo>
                    <a:pt x="566" y="189"/>
                    <a:pt x="487" y="367"/>
                    <a:pt x="397" y="546"/>
                  </a:cubicBezTo>
                  <a:cubicBezTo>
                    <a:pt x="298" y="725"/>
                    <a:pt x="199" y="903"/>
                    <a:pt x="99" y="1073"/>
                  </a:cubicBezTo>
                  <a:lnTo>
                    <a:pt x="30" y="1162"/>
                  </a:lnTo>
                  <a:cubicBezTo>
                    <a:pt x="20" y="1181"/>
                    <a:pt x="0" y="1192"/>
                    <a:pt x="10" y="1212"/>
                  </a:cubicBezTo>
                  <a:lnTo>
                    <a:pt x="50" y="1251"/>
                  </a:lnTo>
                  <a:lnTo>
                    <a:pt x="189" y="1400"/>
                  </a:lnTo>
                  <a:lnTo>
                    <a:pt x="407" y="1638"/>
                  </a:lnTo>
                  <a:lnTo>
                    <a:pt x="626" y="1876"/>
                  </a:lnTo>
                  <a:cubicBezTo>
                    <a:pt x="695" y="1956"/>
                    <a:pt x="755" y="2055"/>
                    <a:pt x="814" y="2145"/>
                  </a:cubicBezTo>
                  <a:cubicBezTo>
                    <a:pt x="814" y="2145"/>
                    <a:pt x="904" y="2284"/>
                    <a:pt x="1003" y="2423"/>
                  </a:cubicBezTo>
                  <a:cubicBezTo>
                    <a:pt x="1083" y="2562"/>
                    <a:pt x="1172" y="2710"/>
                    <a:pt x="1172" y="2710"/>
                  </a:cubicBezTo>
                  <a:cubicBezTo>
                    <a:pt x="1281" y="2909"/>
                    <a:pt x="1370" y="3118"/>
                    <a:pt x="1460" y="3317"/>
                  </a:cubicBezTo>
                  <a:cubicBezTo>
                    <a:pt x="1628" y="3734"/>
                    <a:pt x="1738" y="4180"/>
                    <a:pt x="1837" y="4647"/>
                  </a:cubicBezTo>
                  <a:lnTo>
                    <a:pt x="2145" y="4458"/>
                  </a:lnTo>
                  <a:cubicBezTo>
                    <a:pt x="1976" y="4041"/>
                    <a:pt x="1817" y="3624"/>
                    <a:pt x="1609" y="3227"/>
                  </a:cubicBezTo>
                  <a:cubicBezTo>
                    <a:pt x="1500" y="3019"/>
                    <a:pt x="1390" y="2820"/>
                    <a:pt x="1281" y="2631"/>
                  </a:cubicBezTo>
                  <a:cubicBezTo>
                    <a:pt x="1281" y="2631"/>
                    <a:pt x="1191" y="2492"/>
                    <a:pt x="1092" y="2353"/>
                  </a:cubicBezTo>
                  <a:cubicBezTo>
                    <a:pt x="1003" y="2214"/>
                    <a:pt x="904" y="2075"/>
                    <a:pt x="904" y="2075"/>
                  </a:cubicBezTo>
                  <a:cubicBezTo>
                    <a:pt x="844" y="1986"/>
                    <a:pt x="785" y="1887"/>
                    <a:pt x="705" y="1807"/>
                  </a:cubicBezTo>
                  <a:lnTo>
                    <a:pt x="487" y="1559"/>
                  </a:lnTo>
                  <a:lnTo>
                    <a:pt x="268" y="1320"/>
                  </a:lnTo>
                  <a:lnTo>
                    <a:pt x="179" y="1221"/>
                  </a:lnTo>
                  <a:lnTo>
                    <a:pt x="169" y="1201"/>
                  </a:lnTo>
                  <a:lnTo>
                    <a:pt x="179" y="1192"/>
                  </a:lnTo>
                  <a:cubicBezTo>
                    <a:pt x="179" y="1192"/>
                    <a:pt x="209" y="1162"/>
                    <a:pt x="209" y="1152"/>
                  </a:cubicBezTo>
                  <a:cubicBezTo>
                    <a:pt x="328" y="983"/>
                    <a:pt x="437" y="814"/>
                    <a:pt x="556" y="645"/>
                  </a:cubicBezTo>
                  <a:lnTo>
                    <a:pt x="854" y="109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1" name="Google Shape;13851;p32"/>
            <p:cNvSpPr/>
            <p:nvPr/>
          </p:nvSpPr>
          <p:spPr>
            <a:xfrm>
              <a:off x="1793925" y="2984300"/>
              <a:ext cx="107000" cy="69850"/>
            </a:xfrm>
            <a:custGeom>
              <a:avLst/>
              <a:gdLst/>
              <a:ahLst/>
              <a:cxnLst/>
              <a:rect l="l" t="t" r="r" b="b"/>
              <a:pathLst>
                <a:path w="4280" h="2794" extrusionOk="0">
                  <a:moveTo>
                    <a:pt x="1310" y="1"/>
                  </a:moveTo>
                  <a:cubicBezTo>
                    <a:pt x="1294" y="1"/>
                    <a:pt x="1278" y="15"/>
                    <a:pt x="1262" y="23"/>
                  </a:cubicBezTo>
                  <a:cubicBezTo>
                    <a:pt x="1262" y="23"/>
                    <a:pt x="1242" y="34"/>
                    <a:pt x="1211" y="43"/>
                  </a:cubicBezTo>
                  <a:cubicBezTo>
                    <a:pt x="1192" y="53"/>
                    <a:pt x="1162" y="63"/>
                    <a:pt x="1162" y="63"/>
                  </a:cubicBezTo>
                  <a:cubicBezTo>
                    <a:pt x="973" y="123"/>
                    <a:pt x="785" y="192"/>
                    <a:pt x="586" y="242"/>
                  </a:cubicBezTo>
                  <a:cubicBezTo>
                    <a:pt x="388" y="281"/>
                    <a:pt x="199" y="341"/>
                    <a:pt x="0" y="371"/>
                  </a:cubicBezTo>
                  <a:lnTo>
                    <a:pt x="50" y="599"/>
                  </a:lnTo>
                  <a:cubicBezTo>
                    <a:pt x="258" y="550"/>
                    <a:pt x="447" y="480"/>
                    <a:pt x="646" y="420"/>
                  </a:cubicBezTo>
                  <a:cubicBezTo>
                    <a:pt x="844" y="351"/>
                    <a:pt x="1023" y="262"/>
                    <a:pt x="1222" y="192"/>
                  </a:cubicBezTo>
                  <a:lnTo>
                    <a:pt x="1262" y="173"/>
                  </a:lnTo>
                  <a:lnTo>
                    <a:pt x="1271" y="162"/>
                  </a:lnTo>
                  <a:lnTo>
                    <a:pt x="1281" y="182"/>
                  </a:lnTo>
                  <a:lnTo>
                    <a:pt x="1361" y="281"/>
                  </a:lnTo>
                  <a:lnTo>
                    <a:pt x="1559" y="550"/>
                  </a:lnTo>
                  <a:lnTo>
                    <a:pt x="1748" y="818"/>
                  </a:lnTo>
                  <a:cubicBezTo>
                    <a:pt x="1818" y="907"/>
                    <a:pt x="1897" y="987"/>
                    <a:pt x="1966" y="1066"/>
                  </a:cubicBezTo>
                  <a:cubicBezTo>
                    <a:pt x="1966" y="1066"/>
                    <a:pt x="2085" y="1195"/>
                    <a:pt x="2195" y="1314"/>
                  </a:cubicBezTo>
                  <a:cubicBezTo>
                    <a:pt x="2314" y="1433"/>
                    <a:pt x="2423" y="1552"/>
                    <a:pt x="2423" y="1552"/>
                  </a:cubicBezTo>
                  <a:cubicBezTo>
                    <a:pt x="2592" y="1702"/>
                    <a:pt x="2760" y="1850"/>
                    <a:pt x="2939" y="2000"/>
                  </a:cubicBezTo>
                  <a:cubicBezTo>
                    <a:pt x="3277" y="2297"/>
                    <a:pt x="3654" y="2536"/>
                    <a:pt x="4031" y="2794"/>
                  </a:cubicBezTo>
                  <a:lnTo>
                    <a:pt x="4280" y="2536"/>
                  </a:lnTo>
                  <a:cubicBezTo>
                    <a:pt x="3843" y="2337"/>
                    <a:pt x="3426" y="2139"/>
                    <a:pt x="3069" y="1870"/>
                  </a:cubicBezTo>
                  <a:cubicBezTo>
                    <a:pt x="2880" y="1751"/>
                    <a:pt x="2701" y="1612"/>
                    <a:pt x="2522" y="1463"/>
                  </a:cubicBezTo>
                  <a:cubicBezTo>
                    <a:pt x="2522" y="1463"/>
                    <a:pt x="2403" y="1354"/>
                    <a:pt x="2284" y="1235"/>
                  </a:cubicBezTo>
                  <a:cubicBezTo>
                    <a:pt x="2175" y="1115"/>
                    <a:pt x="2056" y="996"/>
                    <a:pt x="2056" y="996"/>
                  </a:cubicBezTo>
                  <a:cubicBezTo>
                    <a:pt x="1976" y="917"/>
                    <a:pt x="1897" y="837"/>
                    <a:pt x="1837" y="748"/>
                  </a:cubicBezTo>
                  <a:lnTo>
                    <a:pt x="1648" y="490"/>
                  </a:lnTo>
                  <a:lnTo>
                    <a:pt x="1460" y="222"/>
                  </a:lnTo>
                  <a:lnTo>
                    <a:pt x="1350" y="53"/>
                  </a:lnTo>
                  <a:lnTo>
                    <a:pt x="1321" y="3"/>
                  </a:lnTo>
                  <a:cubicBezTo>
                    <a:pt x="1317" y="2"/>
                    <a:pt x="1314" y="1"/>
                    <a:pt x="131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2" name="Google Shape;13852;p32"/>
            <p:cNvSpPr/>
            <p:nvPr/>
          </p:nvSpPr>
          <p:spPr>
            <a:xfrm>
              <a:off x="1779775" y="2885825"/>
              <a:ext cx="63800" cy="52900"/>
            </a:xfrm>
            <a:custGeom>
              <a:avLst/>
              <a:gdLst/>
              <a:ahLst/>
              <a:cxnLst/>
              <a:rect l="l" t="t" r="r" b="b"/>
              <a:pathLst>
                <a:path w="2552" h="2116" extrusionOk="0">
                  <a:moveTo>
                    <a:pt x="2333" y="1"/>
                  </a:moveTo>
                  <a:cubicBezTo>
                    <a:pt x="2274" y="120"/>
                    <a:pt x="2225" y="239"/>
                    <a:pt x="2165" y="358"/>
                  </a:cubicBezTo>
                  <a:cubicBezTo>
                    <a:pt x="2135" y="408"/>
                    <a:pt x="2095" y="467"/>
                    <a:pt x="2066" y="517"/>
                  </a:cubicBezTo>
                  <a:cubicBezTo>
                    <a:pt x="2036" y="577"/>
                    <a:pt x="2006" y="636"/>
                    <a:pt x="1956" y="686"/>
                  </a:cubicBezTo>
                  <a:cubicBezTo>
                    <a:pt x="1877" y="785"/>
                    <a:pt x="1808" y="895"/>
                    <a:pt x="1708" y="983"/>
                  </a:cubicBezTo>
                  <a:lnTo>
                    <a:pt x="1569" y="1122"/>
                  </a:lnTo>
                  <a:cubicBezTo>
                    <a:pt x="1519" y="1173"/>
                    <a:pt x="1470" y="1202"/>
                    <a:pt x="1420" y="1252"/>
                  </a:cubicBezTo>
                  <a:cubicBezTo>
                    <a:pt x="1360" y="1292"/>
                    <a:pt x="1321" y="1331"/>
                    <a:pt x="1261" y="1371"/>
                  </a:cubicBezTo>
                  <a:lnTo>
                    <a:pt x="1093" y="1470"/>
                  </a:lnTo>
                  <a:cubicBezTo>
                    <a:pt x="983" y="1550"/>
                    <a:pt x="854" y="1590"/>
                    <a:pt x="745" y="1649"/>
                  </a:cubicBezTo>
                  <a:cubicBezTo>
                    <a:pt x="626" y="1698"/>
                    <a:pt x="497" y="1729"/>
                    <a:pt x="378" y="1778"/>
                  </a:cubicBezTo>
                  <a:lnTo>
                    <a:pt x="279" y="1798"/>
                  </a:lnTo>
                  <a:lnTo>
                    <a:pt x="179" y="1818"/>
                  </a:lnTo>
                  <a:lnTo>
                    <a:pt x="90" y="1848"/>
                  </a:lnTo>
                  <a:cubicBezTo>
                    <a:pt x="90" y="1857"/>
                    <a:pt x="1" y="1868"/>
                    <a:pt x="1" y="1868"/>
                  </a:cubicBezTo>
                  <a:lnTo>
                    <a:pt x="60" y="2115"/>
                  </a:lnTo>
                  <a:lnTo>
                    <a:pt x="159" y="2076"/>
                  </a:lnTo>
                  <a:cubicBezTo>
                    <a:pt x="179" y="2056"/>
                    <a:pt x="209" y="2036"/>
                    <a:pt x="248" y="2026"/>
                  </a:cubicBezTo>
                  <a:lnTo>
                    <a:pt x="437" y="1957"/>
                  </a:lnTo>
                  <a:cubicBezTo>
                    <a:pt x="557" y="1887"/>
                    <a:pt x="685" y="1848"/>
                    <a:pt x="804" y="1778"/>
                  </a:cubicBezTo>
                  <a:cubicBezTo>
                    <a:pt x="914" y="1698"/>
                    <a:pt x="1043" y="1649"/>
                    <a:pt x="1152" y="1570"/>
                  </a:cubicBezTo>
                  <a:cubicBezTo>
                    <a:pt x="1212" y="1530"/>
                    <a:pt x="1261" y="1490"/>
                    <a:pt x="1321" y="1451"/>
                  </a:cubicBezTo>
                  <a:cubicBezTo>
                    <a:pt x="1380" y="1420"/>
                    <a:pt x="1430" y="1371"/>
                    <a:pt x="1480" y="1331"/>
                  </a:cubicBezTo>
                  <a:cubicBezTo>
                    <a:pt x="1530" y="1281"/>
                    <a:pt x="1589" y="1252"/>
                    <a:pt x="1638" y="1202"/>
                  </a:cubicBezTo>
                  <a:cubicBezTo>
                    <a:pt x="1689" y="1153"/>
                    <a:pt x="1738" y="1103"/>
                    <a:pt x="1788" y="1063"/>
                  </a:cubicBezTo>
                  <a:cubicBezTo>
                    <a:pt x="1897" y="974"/>
                    <a:pt x="1967" y="864"/>
                    <a:pt x="2066" y="765"/>
                  </a:cubicBezTo>
                  <a:cubicBezTo>
                    <a:pt x="2125" y="725"/>
                    <a:pt x="2155" y="666"/>
                    <a:pt x="2194" y="617"/>
                  </a:cubicBezTo>
                  <a:lnTo>
                    <a:pt x="2324" y="458"/>
                  </a:lnTo>
                  <a:cubicBezTo>
                    <a:pt x="2403" y="338"/>
                    <a:pt x="2473" y="219"/>
                    <a:pt x="2552" y="110"/>
                  </a:cubicBezTo>
                  <a:lnTo>
                    <a:pt x="233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3" name="Google Shape;13853;p32"/>
            <p:cNvSpPr/>
            <p:nvPr/>
          </p:nvSpPr>
          <p:spPr>
            <a:xfrm>
              <a:off x="1774550" y="2875900"/>
              <a:ext cx="48175" cy="40475"/>
            </a:xfrm>
            <a:custGeom>
              <a:avLst/>
              <a:gdLst/>
              <a:ahLst/>
              <a:cxnLst/>
              <a:rect l="l" t="t" r="r" b="b"/>
              <a:pathLst>
                <a:path w="1927" h="1619" extrusionOk="0">
                  <a:moveTo>
                    <a:pt x="1719" y="1"/>
                  </a:moveTo>
                  <a:cubicBezTo>
                    <a:pt x="1669" y="90"/>
                    <a:pt x="1639" y="179"/>
                    <a:pt x="1589" y="268"/>
                  </a:cubicBezTo>
                  <a:cubicBezTo>
                    <a:pt x="1569" y="308"/>
                    <a:pt x="1540" y="348"/>
                    <a:pt x="1520" y="388"/>
                  </a:cubicBezTo>
                  <a:cubicBezTo>
                    <a:pt x="1500" y="427"/>
                    <a:pt x="1480" y="477"/>
                    <a:pt x="1450" y="507"/>
                  </a:cubicBezTo>
                  <a:cubicBezTo>
                    <a:pt x="1381" y="586"/>
                    <a:pt x="1341" y="676"/>
                    <a:pt x="1262" y="735"/>
                  </a:cubicBezTo>
                  <a:lnTo>
                    <a:pt x="1163" y="835"/>
                  </a:lnTo>
                  <a:cubicBezTo>
                    <a:pt x="1133" y="875"/>
                    <a:pt x="1083" y="894"/>
                    <a:pt x="1053" y="924"/>
                  </a:cubicBezTo>
                  <a:cubicBezTo>
                    <a:pt x="1013" y="954"/>
                    <a:pt x="974" y="994"/>
                    <a:pt x="934" y="1014"/>
                  </a:cubicBezTo>
                  <a:cubicBezTo>
                    <a:pt x="894" y="1043"/>
                    <a:pt x="855" y="1063"/>
                    <a:pt x="805" y="1093"/>
                  </a:cubicBezTo>
                  <a:cubicBezTo>
                    <a:pt x="735" y="1153"/>
                    <a:pt x="636" y="1172"/>
                    <a:pt x="547" y="1222"/>
                  </a:cubicBezTo>
                  <a:cubicBezTo>
                    <a:pt x="457" y="1252"/>
                    <a:pt x="358" y="1272"/>
                    <a:pt x="279" y="1311"/>
                  </a:cubicBezTo>
                  <a:cubicBezTo>
                    <a:pt x="279" y="1311"/>
                    <a:pt x="239" y="1311"/>
                    <a:pt x="199" y="1321"/>
                  </a:cubicBezTo>
                  <a:cubicBezTo>
                    <a:pt x="170" y="1331"/>
                    <a:pt x="130" y="1331"/>
                    <a:pt x="130" y="1331"/>
                  </a:cubicBezTo>
                  <a:cubicBezTo>
                    <a:pt x="110" y="1331"/>
                    <a:pt x="90" y="1351"/>
                    <a:pt x="60" y="1351"/>
                  </a:cubicBezTo>
                  <a:cubicBezTo>
                    <a:pt x="60" y="1361"/>
                    <a:pt x="1" y="1371"/>
                    <a:pt x="1" y="1371"/>
                  </a:cubicBezTo>
                  <a:lnTo>
                    <a:pt x="51" y="1619"/>
                  </a:lnTo>
                  <a:cubicBezTo>
                    <a:pt x="60" y="1619"/>
                    <a:pt x="130" y="1579"/>
                    <a:pt x="130" y="1579"/>
                  </a:cubicBezTo>
                  <a:cubicBezTo>
                    <a:pt x="150" y="1559"/>
                    <a:pt x="170" y="1550"/>
                    <a:pt x="199" y="1539"/>
                  </a:cubicBezTo>
                  <a:cubicBezTo>
                    <a:pt x="199" y="1539"/>
                    <a:pt x="229" y="1530"/>
                    <a:pt x="269" y="1510"/>
                  </a:cubicBezTo>
                  <a:cubicBezTo>
                    <a:pt x="299" y="1500"/>
                    <a:pt x="338" y="1490"/>
                    <a:pt x="338" y="1490"/>
                  </a:cubicBezTo>
                  <a:cubicBezTo>
                    <a:pt x="428" y="1431"/>
                    <a:pt x="527" y="1400"/>
                    <a:pt x="607" y="1341"/>
                  </a:cubicBezTo>
                  <a:cubicBezTo>
                    <a:pt x="696" y="1281"/>
                    <a:pt x="795" y="1252"/>
                    <a:pt x="865" y="1182"/>
                  </a:cubicBezTo>
                  <a:cubicBezTo>
                    <a:pt x="914" y="1153"/>
                    <a:pt x="954" y="1122"/>
                    <a:pt x="994" y="1102"/>
                  </a:cubicBezTo>
                  <a:cubicBezTo>
                    <a:pt x="1044" y="1073"/>
                    <a:pt x="1073" y="1033"/>
                    <a:pt x="1113" y="1003"/>
                  </a:cubicBezTo>
                  <a:cubicBezTo>
                    <a:pt x="1152" y="974"/>
                    <a:pt x="1192" y="954"/>
                    <a:pt x="1232" y="914"/>
                  </a:cubicBezTo>
                  <a:cubicBezTo>
                    <a:pt x="1272" y="875"/>
                    <a:pt x="1302" y="844"/>
                    <a:pt x="1341" y="815"/>
                  </a:cubicBezTo>
                  <a:cubicBezTo>
                    <a:pt x="1421" y="755"/>
                    <a:pt x="1480" y="666"/>
                    <a:pt x="1550" y="596"/>
                  </a:cubicBezTo>
                  <a:cubicBezTo>
                    <a:pt x="1600" y="566"/>
                    <a:pt x="1619" y="527"/>
                    <a:pt x="1649" y="487"/>
                  </a:cubicBezTo>
                  <a:cubicBezTo>
                    <a:pt x="1689" y="438"/>
                    <a:pt x="1719" y="407"/>
                    <a:pt x="1748" y="368"/>
                  </a:cubicBezTo>
                  <a:cubicBezTo>
                    <a:pt x="1808" y="279"/>
                    <a:pt x="1858" y="189"/>
                    <a:pt x="1927" y="110"/>
                  </a:cubicBezTo>
                  <a:lnTo>
                    <a:pt x="171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4" name="Google Shape;13854;p32"/>
            <p:cNvSpPr/>
            <p:nvPr/>
          </p:nvSpPr>
          <p:spPr>
            <a:xfrm>
              <a:off x="1897175" y="3024575"/>
              <a:ext cx="34550" cy="29575"/>
            </a:xfrm>
            <a:custGeom>
              <a:avLst/>
              <a:gdLst/>
              <a:ahLst/>
              <a:cxnLst/>
              <a:rect l="l" t="t" r="r" b="b"/>
              <a:pathLst>
                <a:path w="1382" h="1183" extrusionOk="0">
                  <a:moveTo>
                    <a:pt x="1133" y="1"/>
                  </a:moveTo>
                  <a:cubicBezTo>
                    <a:pt x="1093" y="41"/>
                    <a:pt x="1093" y="80"/>
                    <a:pt x="1063" y="130"/>
                  </a:cubicBezTo>
                  <a:cubicBezTo>
                    <a:pt x="1024" y="180"/>
                    <a:pt x="984" y="230"/>
                    <a:pt x="934" y="279"/>
                  </a:cubicBezTo>
                  <a:cubicBezTo>
                    <a:pt x="845" y="369"/>
                    <a:pt x="746" y="458"/>
                    <a:pt x="636" y="547"/>
                  </a:cubicBezTo>
                  <a:cubicBezTo>
                    <a:pt x="527" y="636"/>
                    <a:pt x="428" y="726"/>
                    <a:pt x="318" y="786"/>
                  </a:cubicBezTo>
                  <a:cubicBezTo>
                    <a:pt x="259" y="825"/>
                    <a:pt x="210" y="845"/>
                    <a:pt x="150" y="865"/>
                  </a:cubicBezTo>
                  <a:cubicBezTo>
                    <a:pt x="90" y="885"/>
                    <a:pt x="40" y="894"/>
                    <a:pt x="1" y="905"/>
                  </a:cubicBezTo>
                  <a:lnTo>
                    <a:pt x="20" y="1183"/>
                  </a:lnTo>
                  <a:cubicBezTo>
                    <a:pt x="90" y="1143"/>
                    <a:pt x="170" y="1093"/>
                    <a:pt x="229" y="1053"/>
                  </a:cubicBezTo>
                  <a:cubicBezTo>
                    <a:pt x="229" y="1053"/>
                    <a:pt x="269" y="1014"/>
                    <a:pt x="318" y="984"/>
                  </a:cubicBezTo>
                  <a:cubicBezTo>
                    <a:pt x="358" y="945"/>
                    <a:pt x="398" y="914"/>
                    <a:pt x="398" y="914"/>
                  </a:cubicBezTo>
                  <a:cubicBezTo>
                    <a:pt x="507" y="815"/>
                    <a:pt x="607" y="716"/>
                    <a:pt x="706" y="627"/>
                  </a:cubicBezTo>
                  <a:cubicBezTo>
                    <a:pt x="805" y="547"/>
                    <a:pt x="924" y="468"/>
                    <a:pt x="1033" y="389"/>
                  </a:cubicBezTo>
                  <a:cubicBezTo>
                    <a:pt x="1093" y="349"/>
                    <a:pt x="1152" y="299"/>
                    <a:pt x="1212" y="259"/>
                  </a:cubicBezTo>
                  <a:cubicBezTo>
                    <a:pt x="1262" y="199"/>
                    <a:pt x="1341" y="140"/>
                    <a:pt x="1381" y="71"/>
                  </a:cubicBezTo>
                  <a:lnTo>
                    <a:pt x="113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5" name="Google Shape;13855;p32"/>
            <p:cNvSpPr/>
            <p:nvPr/>
          </p:nvSpPr>
          <p:spPr>
            <a:xfrm>
              <a:off x="1816025" y="2921075"/>
              <a:ext cx="39225" cy="46450"/>
            </a:xfrm>
            <a:custGeom>
              <a:avLst/>
              <a:gdLst/>
              <a:ahLst/>
              <a:cxnLst/>
              <a:rect l="l" t="t" r="r" b="b"/>
              <a:pathLst>
                <a:path w="1569" h="1858" extrusionOk="0">
                  <a:moveTo>
                    <a:pt x="824" y="282"/>
                  </a:moveTo>
                  <a:cubicBezTo>
                    <a:pt x="889" y="393"/>
                    <a:pt x="953" y="506"/>
                    <a:pt x="1013" y="626"/>
                  </a:cubicBezTo>
                  <a:cubicBezTo>
                    <a:pt x="1013" y="626"/>
                    <a:pt x="1042" y="696"/>
                    <a:pt x="1082" y="765"/>
                  </a:cubicBezTo>
                  <a:cubicBezTo>
                    <a:pt x="1122" y="844"/>
                    <a:pt x="1152" y="914"/>
                    <a:pt x="1152" y="914"/>
                  </a:cubicBezTo>
                  <a:cubicBezTo>
                    <a:pt x="1152" y="914"/>
                    <a:pt x="1181" y="983"/>
                    <a:pt x="1212" y="1063"/>
                  </a:cubicBezTo>
                  <a:cubicBezTo>
                    <a:pt x="1241" y="1133"/>
                    <a:pt x="1271" y="1212"/>
                    <a:pt x="1271" y="1212"/>
                  </a:cubicBezTo>
                  <a:cubicBezTo>
                    <a:pt x="1271" y="1212"/>
                    <a:pt x="1291" y="1281"/>
                    <a:pt x="1320" y="1361"/>
                  </a:cubicBezTo>
                  <a:cubicBezTo>
                    <a:pt x="1340" y="1440"/>
                    <a:pt x="1370" y="1510"/>
                    <a:pt x="1370" y="1510"/>
                  </a:cubicBezTo>
                  <a:lnTo>
                    <a:pt x="1400" y="1619"/>
                  </a:lnTo>
                  <a:lnTo>
                    <a:pt x="1420" y="1669"/>
                  </a:lnTo>
                  <a:lnTo>
                    <a:pt x="1420" y="1689"/>
                  </a:lnTo>
                  <a:lnTo>
                    <a:pt x="1400" y="1689"/>
                  </a:lnTo>
                  <a:cubicBezTo>
                    <a:pt x="1370" y="1678"/>
                    <a:pt x="1351" y="1669"/>
                    <a:pt x="1320" y="1659"/>
                  </a:cubicBezTo>
                  <a:lnTo>
                    <a:pt x="1261" y="1619"/>
                  </a:lnTo>
                  <a:cubicBezTo>
                    <a:pt x="1241" y="1609"/>
                    <a:pt x="1221" y="1599"/>
                    <a:pt x="1192" y="1579"/>
                  </a:cubicBezTo>
                  <a:cubicBezTo>
                    <a:pt x="1102" y="1530"/>
                    <a:pt x="1023" y="1460"/>
                    <a:pt x="934" y="1400"/>
                  </a:cubicBezTo>
                  <a:cubicBezTo>
                    <a:pt x="755" y="1261"/>
                    <a:pt x="566" y="1153"/>
                    <a:pt x="407" y="1014"/>
                  </a:cubicBezTo>
                  <a:lnTo>
                    <a:pt x="199" y="855"/>
                  </a:lnTo>
                  <a:cubicBezTo>
                    <a:pt x="188" y="844"/>
                    <a:pt x="169" y="835"/>
                    <a:pt x="179" y="825"/>
                  </a:cubicBezTo>
                  <a:lnTo>
                    <a:pt x="199" y="815"/>
                  </a:lnTo>
                  <a:lnTo>
                    <a:pt x="268" y="775"/>
                  </a:lnTo>
                  <a:cubicBezTo>
                    <a:pt x="471" y="637"/>
                    <a:pt x="667" y="473"/>
                    <a:pt x="824" y="282"/>
                  </a:cubicBezTo>
                  <a:close/>
                  <a:moveTo>
                    <a:pt x="735" y="1"/>
                  </a:moveTo>
                  <a:cubicBezTo>
                    <a:pt x="724" y="24"/>
                    <a:pt x="713" y="46"/>
                    <a:pt x="702" y="68"/>
                  </a:cubicBezTo>
                  <a:lnTo>
                    <a:pt x="702" y="68"/>
                  </a:lnTo>
                  <a:lnTo>
                    <a:pt x="695" y="70"/>
                  </a:lnTo>
                  <a:cubicBezTo>
                    <a:pt x="696" y="72"/>
                    <a:pt x="697" y="73"/>
                    <a:pt x="698" y="75"/>
                  </a:cubicBezTo>
                  <a:lnTo>
                    <a:pt x="698" y="75"/>
                  </a:lnTo>
                  <a:cubicBezTo>
                    <a:pt x="577" y="301"/>
                    <a:pt x="395" y="495"/>
                    <a:pt x="188" y="656"/>
                  </a:cubicBezTo>
                  <a:lnTo>
                    <a:pt x="69" y="745"/>
                  </a:lnTo>
                  <a:lnTo>
                    <a:pt x="10" y="795"/>
                  </a:lnTo>
                  <a:lnTo>
                    <a:pt x="0" y="805"/>
                  </a:lnTo>
                  <a:lnTo>
                    <a:pt x="10" y="815"/>
                  </a:lnTo>
                  <a:lnTo>
                    <a:pt x="30" y="825"/>
                  </a:lnTo>
                  <a:lnTo>
                    <a:pt x="69" y="864"/>
                  </a:lnTo>
                  <a:cubicBezTo>
                    <a:pt x="69" y="864"/>
                    <a:pt x="149" y="924"/>
                    <a:pt x="219" y="983"/>
                  </a:cubicBezTo>
                  <a:cubicBezTo>
                    <a:pt x="288" y="1043"/>
                    <a:pt x="367" y="1093"/>
                    <a:pt x="367" y="1093"/>
                  </a:cubicBezTo>
                  <a:cubicBezTo>
                    <a:pt x="536" y="1222"/>
                    <a:pt x="715" y="1341"/>
                    <a:pt x="883" y="1470"/>
                  </a:cubicBezTo>
                  <a:cubicBezTo>
                    <a:pt x="973" y="1539"/>
                    <a:pt x="1062" y="1609"/>
                    <a:pt x="1152" y="1669"/>
                  </a:cubicBezTo>
                  <a:cubicBezTo>
                    <a:pt x="1172" y="1689"/>
                    <a:pt x="1201" y="1698"/>
                    <a:pt x="1221" y="1718"/>
                  </a:cubicBezTo>
                  <a:lnTo>
                    <a:pt x="1311" y="1758"/>
                  </a:lnTo>
                  <a:cubicBezTo>
                    <a:pt x="1370" y="1788"/>
                    <a:pt x="1440" y="1817"/>
                    <a:pt x="1519" y="1837"/>
                  </a:cubicBezTo>
                  <a:lnTo>
                    <a:pt x="1569" y="1857"/>
                  </a:lnTo>
                  <a:cubicBezTo>
                    <a:pt x="1569" y="1837"/>
                    <a:pt x="1559" y="1817"/>
                    <a:pt x="1559" y="1798"/>
                  </a:cubicBezTo>
                  <a:lnTo>
                    <a:pt x="1529" y="1689"/>
                  </a:lnTo>
                  <a:lnTo>
                    <a:pt x="1479" y="1490"/>
                  </a:lnTo>
                  <a:cubicBezTo>
                    <a:pt x="1479" y="1490"/>
                    <a:pt x="1459" y="1420"/>
                    <a:pt x="1440" y="1341"/>
                  </a:cubicBezTo>
                  <a:cubicBezTo>
                    <a:pt x="1420" y="1261"/>
                    <a:pt x="1390" y="1192"/>
                    <a:pt x="1390" y="1192"/>
                  </a:cubicBezTo>
                  <a:cubicBezTo>
                    <a:pt x="1390" y="1192"/>
                    <a:pt x="1370" y="1113"/>
                    <a:pt x="1340" y="1033"/>
                  </a:cubicBezTo>
                  <a:cubicBezTo>
                    <a:pt x="1311" y="954"/>
                    <a:pt x="1281" y="884"/>
                    <a:pt x="1281" y="884"/>
                  </a:cubicBezTo>
                  <a:cubicBezTo>
                    <a:pt x="1281" y="884"/>
                    <a:pt x="1251" y="805"/>
                    <a:pt x="1221" y="736"/>
                  </a:cubicBezTo>
                  <a:cubicBezTo>
                    <a:pt x="1192" y="656"/>
                    <a:pt x="1152" y="586"/>
                    <a:pt x="1152" y="586"/>
                  </a:cubicBezTo>
                  <a:cubicBezTo>
                    <a:pt x="1073" y="388"/>
                    <a:pt x="973" y="199"/>
                    <a:pt x="874" y="21"/>
                  </a:cubicBezTo>
                  <a:lnTo>
                    <a:pt x="790" y="44"/>
                  </a:lnTo>
                  <a:lnTo>
                    <a:pt x="790" y="44"/>
                  </a:lnTo>
                  <a:lnTo>
                    <a:pt x="73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6" name="Google Shape;13856;p32"/>
            <p:cNvSpPr/>
            <p:nvPr/>
          </p:nvSpPr>
          <p:spPr>
            <a:xfrm>
              <a:off x="1721700" y="2993575"/>
              <a:ext cx="73500" cy="98800"/>
            </a:xfrm>
            <a:custGeom>
              <a:avLst/>
              <a:gdLst/>
              <a:ahLst/>
              <a:cxnLst/>
              <a:rect l="l" t="t" r="r" b="b"/>
              <a:pathLst>
                <a:path w="2940" h="3952" extrusionOk="0">
                  <a:moveTo>
                    <a:pt x="2889" y="0"/>
                  </a:moveTo>
                  <a:cubicBezTo>
                    <a:pt x="2512" y="109"/>
                    <a:pt x="2115" y="199"/>
                    <a:pt x="1708" y="238"/>
                  </a:cubicBezTo>
                  <a:lnTo>
                    <a:pt x="1598" y="238"/>
                  </a:lnTo>
                  <a:cubicBezTo>
                    <a:pt x="1594" y="243"/>
                    <a:pt x="1584" y="243"/>
                    <a:pt x="1574" y="243"/>
                  </a:cubicBezTo>
                  <a:cubicBezTo>
                    <a:pt x="1564" y="243"/>
                    <a:pt x="1554" y="243"/>
                    <a:pt x="1549" y="248"/>
                  </a:cubicBezTo>
                  <a:lnTo>
                    <a:pt x="1539" y="318"/>
                  </a:lnTo>
                  <a:lnTo>
                    <a:pt x="1519" y="506"/>
                  </a:lnTo>
                  <a:lnTo>
                    <a:pt x="1470" y="834"/>
                  </a:lnTo>
                  <a:lnTo>
                    <a:pt x="1410" y="1152"/>
                  </a:lnTo>
                  <a:cubicBezTo>
                    <a:pt x="1390" y="1261"/>
                    <a:pt x="1351" y="1370"/>
                    <a:pt x="1320" y="1470"/>
                  </a:cubicBezTo>
                  <a:lnTo>
                    <a:pt x="1221" y="1787"/>
                  </a:lnTo>
                  <a:cubicBezTo>
                    <a:pt x="1161" y="1946"/>
                    <a:pt x="1112" y="2105"/>
                    <a:pt x="1112" y="2105"/>
                  </a:cubicBezTo>
                  <a:cubicBezTo>
                    <a:pt x="1013" y="2304"/>
                    <a:pt x="914" y="2502"/>
                    <a:pt x="804" y="2701"/>
                  </a:cubicBezTo>
                  <a:cubicBezTo>
                    <a:pt x="596" y="3088"/>
                    <a:pt x="298" y="3475"/>
                    <a:pt x="0" y="3822"/>
                  </a:cubicBezTo>
                  <a:cubicBezTo>
                    <a:pt x="0" y="3822"/>
                    <a:pt x="89" y="3862"/>
                    <a:pt x="169" y="3892"/>
                  </a:cubicBezTo>
                  <a:cubicBezTo>
                    <a:pt x="258" y="3922"/>
                    <a:pt x="338" y="3952"/>
                    <a:pt x="338" y="3952"/>
                  </a:cubicBezTo>
                  <a:cubicBezTo>
                    <a:pt x="566" y="3555"/>
                    <a:pt x="794" y="3167"/>
                    <a:pt x="973" y="2750"/>
                  </a:cubicBezTo>
                  <a:cubicBezTo>
                    <a:pt x="1062" y="2552"/>
                    <a:pt x="1152" y="2353"/>
                    <a:pt x="1231" y="2134"/>
                  </a:cubicBezTo>
                  <a:cubicBezTo>
                    <a:pt x="1231" y="2134"/>
                    <a:pt x="1281" y="1976"/>
                    <a:pt x="1340" y="1817"/>
                  </a:cubicBezTo>
                  <a:cubicBezTo>
                    <a:pt x="1380" y="1658"/>
                    <a:pt x="1430" y="1499"/>
                    <a:pt x="1430" y="1499"/>
                  </a:cubicBezTo>
                  <a:cubicBezTo>
                    <a:pt x="1459" y="1390"/>
                    <a:pt x="1499" y="1281"/>
                    <a:pt x="1519" y="1172"/>
                  </a:cubicBezTo>
                  <a:lnTo>
                    <a:pt x="1578" y="844"/>
                  </a:lnTo>
                  <a:lnTo>
                    <a:pt x="1629" y="516"/>
                  </a:lnTo>
                  <a:lnTo>
                    <a:pt x="1648" y="387"/>
                  </a:lnTo>
                  <a:lnTo>
                    <a:pt x="1658" y="367"/>
                  </a:lnTo>
                  <a:lnTo>
                    <a:pt x="1717" y="367"/>
                  </a:lnTo>
                  <a:cubicBezTo>
                    <a:pt x="2135" y="367"/>
                    <a:pt x="2542" y="308"/>
                    <a:pt x="2939" y="228"/>
                  </a:cubicBezTo>
                  <a:lnTo>
                    <a:pt x="288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7" name="Google Shape;13857;p32"/>
            <p:cNvSpPr/>
            <p:nvPr/>
          </p:nvSpPr>
          <p:spPr>
            <a:xfrm>
              <a:off x="1664600" y="2965275"/>
              <a:ext cx="31050" cy="117175"/>
            </a:xfrm>
            <a:custGeom>
              <a:avLst/>
              <a:gdLst/>
              <a:ahLst/>
              <a:cxnLst/>
              <a:rect l="l" t="t" r="r" b="b"/>
              <a:pathLst>
                <a:path w="1242" h="4687" extrusionOk="0">
                  <a:moveTo>
                    <a:pt x="139" y="0"/>
                  </a:moveTo>
                  <a:lnTo>
                    <a:pt x="0" y="188"/>
                  </a:lnTo>
                  <a:cubicBezTo>
                    <a:pt x="318" y="437"/>
                    <a:pt x="676" y="656"/>
                    <a:pt x="1043" y="844"/>
                  </a:cubicBezTo>
                  <a:lnTo>
                    <a:pt x="1082" y="864"/>
                  </a:lnTo>
                  <a:cubicBezTo>
                    <a:pt x="1082" y="864"/>
                    <a:pt x="1093" y="864"/>
                    <a:pt x="1093" y="874"/>
                  </a:cubicBezTo>
                  <a:lnTo>
                    <a:pt x="1093" y="884"/>
                  </a:lnTo>
                  <a:lnTo>
                    <a:pt x="1053" y="1013"/>
                  </a:lnTo>
                  <a:lnTo>
                    <a:pt x="963" y="1340"/>
                  </a:lnTo>
                  <a:lnTo>
                    <a:pt x="874" y="1658"/>
                  </a:lnTo>
                  <a:cubicBezTo>
                    <a:pt x="844" y="1757"/>
                    <a:pt x="844" y="1867"/>
                    <a:pt x="824" y="1976"/>
                  </a:cubicBezTo>
                  <a:cubicBezTo>
                    <a:pt x="824" y="1976"/>
                    <a:pt x="795" y="2145"/>
                    <a:pt x="775" y="2304"/>
                  </a:cubicBezTo>
                  <a:cubicBezTo>
                    <a:pt x="755" y="2472"/>
                    <a:pt x="725" y="2641"/>
                    <a:pt x="725" y="2641"/>
                  </a:cubicBezTo>
                  <a:cubicBezTo>
                    <a:pt x="715" y="2860"/>
                    <a:pt x="705" y="3088"/>
                    <a:pt x="705" y="3306"/>
                  </a:cubicBezTo>
                  <a:cubicBezTo>
                    <a:pt x="696" y="3535"/>
                    <a:pt x="696" y="3763"/>
                    <a:pt x="705" y="3992"/>
                  </a:cubicBezTo>
                  <a:cubicBezTo>
                    <a:pt x="715" y="4220"/>
                    <a:pt x="745" y="4438"/>
                    <a:pt x="755" y="4667"/>
                  </a:cubicBezTo>
                  <a:lnTo>
                    <a:pt x="1113" y="4687"/>
                  </a:lnTo>
                  <a:cubicBezTo>
                    <a:pt x="1003" y="4240"/>
                    <a:pt x="894" y="3793"/>
                    <a:pt x="874" y="3336"/>
                  </a:cubicBezTo>
                  <a:cubicBezTo>
                    <a:pt x="864" y="3108"/>
                    <a:pt x="854" y="2880"/>
                    <a:pt x="854" y="2661"/>
                  </a:cubicBezTo>
                  <a:cubicBezTo>
                    <a:pt x="854" y="2661"/>
                    <a:pt x="874" y="2492"/>
                    <a:pt x="894" y="2333"/>
                  </a:cubicBezTo>
                  <a:cubicBezTo>
                    <a:pt x="914" y="2165"/>
                    <a:pt x="934" y="2006"/>
                    <a:pt x="934" y="2006"/>
                  </a:cubicBezTo>
                  <a:cubicBezTo>
                    <a:pt x="943" y="1896"/>
                    <a:pt x="954" y="1787"/>
                    <a:pt x="983" y="1678"/>
                  </a:cubicBezTo>
                  <a:lnTo>
                    <a:pt x="1073" y="1360"/>
                  </a:lnTo>
                  <a:lnTo>
                    <a:pt x="1172" y="1053"/>
                  </a:lnTo>
                  <a:lnTo>
                    <a:pt x="1221" y="864"/>
                  </a:lnTo>
                  <a:lnTo>
                    <a:pt x="1241" y="804"/>
                  </a:lnTo>
                  <a:cubicBezTo>
                    <a:pt x="1241" y="795"/>
                    <a:pt x="1212" y="784"/>
                    <a:pt x="1201" y="775"/>
                  </a:cubicBezTo>
                  <a:lnTo>
                    <a:pt x="1102" y="715"/>
                  </a:lnTo>
                  <a:cubicBezTo>
                    <a:pt x="755" y="506"/>
                    <a:pt x="437" y="268"/>
                    <a:pt x="1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8" name="Google Shape;13858;p32"/>
            <p:cNvSpPr/>
            <p:nvPr/>
          </p:nvSpPr>
          <p:spPr>
            <a:xfrm>
              <a:off x="1703075" y="2916125"/>
              <a:ext cx="77950" cy="23675"/>
            </a:xfrm>
            <a:custGeom>
              <a:avLst/>
              <a:gdLst/>
              <a:ahLst/>
              <a:cxnLst/>
              <a:rect l="l" t="t" r="r" b="b"/>
              <a:pathLst>
                <a:path w="3118" h="947" extrusionOk="0">
                  <a:moveTo>
                    <a:pt x="149" y="0"/>
                  </a:moveTo>
                  <a:lnTo>
                    <a:pt x="0" y="199"/>
                  </a:lnTo>
                  <a:lnTo>
                    <a:pt x="90" y="258"/>
                  </a:lnTo>
                  <a:cubicBezTo>
                    <a:pt x="119" y="268"/>
                    <a:pt x="149" y="278"/>
                    <a:pt x="179" y="298"/>
                  </a:cubicBezTo>
                  <a:lnTo>
                    <a:pt x="358" y="397"/>
                  </a:lnTo>
                  <a:cubicBezTo>
                    <a:pt x="477" y="467"/>
                    <a:pt x="606" y="517"/>
                    <a:pt x="725" y="576"/>
                  </a:cubicBezTo>
                  <a:cubicBezTo>
                    <a:pt x="854" y="616"/>
                    <a:pt x="983" y="675"/>
                    <a:pt x="1112" y="725"/>
                  </a:cubicBezTo>
                  <a:cubicBezTo>
                    <a:pt x="1172" y="735"/>
                    <a:pt x="1242" y="755"/>
                    <a:pt x="1311" y="775"/>
                  </a:cubicBezTo>
                  <a:cubicBezTo>
                    <a:pt x="1370" y="795"/>
                    <a:pt x="1430" y="824"/>
                    <a:pt x="1500" y="824"/>
                  </a:cubicBezTo>
                  <a:cubicBezTo>
                    <a:pt x="1639" y="844"/>
                    <a:pt x="1767" y="894"/>
                    <a:pt x="1897" y="903"/>
                  </a:cubicBezTo>
                  <a:cubicBezTo>
                    <a:pt x="1966" y="903"/>
                    <a:pt x="2036" y="914"/>
                    <a:pt x="2105" y="923"/>
                  </a:cubicBezTo>
                  <a:cubicBezTo>
                    <a:pt x="2165" y="934"/>
                    <a:pt x="2235" y="934"/>
                    <a:pt x="2304" y="934"/>
                  </a:cubicBezTo>
                  <a:cubicBezTo>
                    <a:pt x="2359" y="934"/>
                    <a:pt x="2414" y="946"/>
                    <a:pt x="2469" y="946"/>
                  </a:cubicBezTo>
                  <a:cubicBezTo>
                    <a:pt x="2484" y="946"/>
                    <a:pt x="2498" y="945"/>
                    <a:pt x="2513" y="943"/>
                  </a:cubicBezTo>
                  <a:lnTo>
                    <a:pt x="2711" y="934"/>
                  </a:lnTo>
                  <a:cubicBezTo>
                    <a:pt x="2726" y="935"/>
                    <a:pt x="2741" y="935"/>
                    <a:pt x="2755" y="935"/>
                  </a:cubicBezTo>
                  <a:cubicBezTo>
                    <a:pt x="2879" y="935"/>
                    <a:pt x="3003" y="902"/>
                    <a:pt x="3118" y="894"/>
                  </a:cubicBezTo>
                  <a:lnTo>
                    <a:pt x="3069" y="665"/>
                  </a:lnTo>
                  <a:cubicBezTo>
                    <a:pt x="2939" y="685"/>
                    <a:pt x="2820" y="745"/>
                    <a:pt x="2691" y="755"/>
                  </a:cubicBezTo>
                  <a:cubicBezTo>
                    <a:pt x="2632" y="764"/>
                    <a:pt x="2562" y="775"/>
                    <a:pt x="2502" y="784"/>
                  </a:cubicBezTo>
                  <a:cubicBezTo>
                    <a:pt x="2433" y="795"/>
                    <a:pt x="2374" y="795"/>
                    <a:pt x="2304" y="795"/>
                  </a:cubicBezTo>
                  <a:cubicBezTo>
                    <a:pt x="2235" y="795"/>
                    <a:pt x="2175" y="804"/>
                    <a:pt x="2105" y="804"/>
                  </a:cubicBezTo>
                  <a:lnTo>
                    <a:pt x="1917" y="784"/>
                  </a:lnTo>
                  <a:cubicBezTo>
                    <a:pt x="1904" y="785"/>
                    <a:pt x="1891" y="786"/>
                    <a:pt x="1879" y="786"/>
                  </a:cubicBezTo>
                  <a:cubicBezTo>
                    <a:pt x="1756" y="786"/>
                    <a:pt x="1647" y="743"/>
                    <a:pt x="1529" y="725"/>
                  </a:cubicBezTo>
                  <a:cubicBezTo>
                    <a:pt x="1460" y="725"/>
                    <a:pt x="1400" y="695"/>
                    <a:pt x="1331" y="675"/>
                  </a:cubicBezTo>
                  <a:lnTo>
                    <a:pt x="1142" y="616"/>
                  </a:lnTo>
                  <a:cubicBezTo>
                    <a:pt x="1023" y="566"/>
                    <a:pt x="904" y="506"/>
                    <a:pt x="785" y="457"/>
                  </a:cubicBezTo>
                  <a:cubicBezTo>
                    <a:pt x="675" y="378"/>
                    <a:pt x="556" y="318"/>
                    <a:pt x="457" y="239"/>
                  </a:cubicBezTo>
                  <a:lnTo>
                    <a:pt x="377" y="179"/>
                  </a:lnTo>
                  <a:cubicBezTo>
                    <a:pt x="338" y="149"/>
                    <a:pt x="308" y="119"/>
                    <a:pt x="308" y="119"/>
                  </a:cubicBezTo>
                  <a:lnTo>
                    <a:pt x="219" y="60"/>
                  </a:lnTo>
                  <a:cubicBezTo>
                    <a:pt x="219" y="60"/>
                    <a:pt x="218" y="61"/>
                    <a:pt x="218" y="61"/>
                  </a:cubicBezTo>
                  <a:cubicBezTo>
                    <a:pt x="210" y="61"/>
                    <a:pt x="149" y="0"/>
                    <a:pt x="14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9" name="Google Shape;13859;p32"/>
            <p:cNvSpPr/>
            <p:nvPr/>
          </p:nvSpPr>
          <p:spPr>
            <a:xfrm>
              <a:off x="1717225" y="2898250"/>
              <a:ext cx="58600" cy="18625"/>
            </a:xfrm>
            <a:custGeom>
              <a:avLst/>
              <a:gdLst/>
              <a:ahLst/>
              <a:cxnLst/>
              <a:rect l="l" t="t" r="r" b="b"/>
              <a:pathLst>
                <a:path w="2344" h="745" extrusionOk="0">
                  <a:moveTo>
                    <a:pt x="159" y="0"/>
                  </a:moveTo>
                  <a:lnTo>
                    <a:pt x="0" y="199"/>
                  </a:lnTo>
                  <a:cubicBezTo>
                    <a:pt x="0" y="199"/>
                    <a:pt x="55" y="230"/>
                    <a:pt x="67" y="230"/>
                  </a:cubicBezTo>
                  <a:cubicBezTo>
                    <a:pt x="69" y="230"/>
                    <a:pt x="70" y="230"/>
                    <a:pt x="70" y="228"/>
                  </a:cubicBezTo>
                  <a:cubicBezTo>
                    <a:pt x="100" y="239"/>
                    <a:pt x="120" y="239"/>
                    <a:pt x="149" y="259"/>
                  </a:cubicBezTo>
                  <a:cubicBezTo>
                    <a:pt x="149" y="259"/>
                    <a:pt x="179" y="278"/>
                    <a:pt x="209" y="288"/>
                  </a:cubicBezTo>
                  <a:cubicBezTo>
                    <a:pt x="248" y="308"/>
                    <a:pt x="278" y="328"/>
                    <a:pt x="278" y="328"/>
                  </a:cubicBezTo>
                  <a:cubicBezTo>
                    <a:pt x="367" y="378"/>
                    <a:pt x="467" y="407"/>
                    <a:pt x="556" y="457"/>
                  </a:cubicBezTo>
                  <a:cubicBezTo>
                    <a:pt x="656" y="486"/>
                    <a:pt x="755" y="537"/>
                    <a:pt x="844" y="566"/>
                  </a:cubicBezTo>
                  <a:cubicBezTo>
                    <a:pt x="894" y="576"/>
                    <a:pt x="943" y="586"/>
                    <a:pt x="993" y="606"/>
                  </a:cubicBezTo>
                  <a:cubicBezTo>
                    <a:pt x="1043" y="616"/>
                    <a:pt x="1093" y="645"/>
                    <a:pt x="1142" y="645"/>
                  </a:cubicBezTo>
                  <a:cubicBezTo>
                    <a:pt x="1241" y="656"/>
                    <a:pt x="1331" y="695"/>
                    <a:pt x="1430" y="695"/>
                  </a:cubicBezTo>
                  <a:lnTo>
                    <a:pt x="1579" y="725"/>
                  </a:lnTo>
                  <a:lnTo>
                    <a:pt x="1738" y="725"/>
                  </a:lnTo>
                  <a:cubicBezTo>
                    <a:pt x="1788" y="735"/>
                    <a:pt x="1837" y="745"/>
                    <a:pt x="1887" y="745"/>
                  </a:cubicBezTo>
                  <a:cubicBezTo>
                    <a:pt x="1936" y="735"/>
                    <a:pt x="1986" y="735"/>
                    <a:pt x="2035" y="735"/>
                  </a:cubicBezTo>
                  <a:cubicBezTo>
                    <a:pt x="2051" y="736"/>
                    <a:pt x="2066" y="737"/>
                    <a:pt x="2081" y="737"/>
                  </a:cubicBezTo>
                  <a:cubicBezTo>
                    <a:pt x="2173" y="737"/>
                    <a:pt x="2258" y="715"/>
                    <a:pt x="2344" y="715"/>
                  </a:cubicBezTo>
                  <a:lnTo>
                    <a:pt x="2294" y="486"/>
                  </a:lnTo>
                  <a:cubicBezTo>
                    <a:pt x="2205" y="497"/>
                    <a:pt x="2115" y="546"/>
                    <a:pt x="2016" y="556"/>
                  </a:cubicBezTo>
                  <a:cubicBezTo>
                    <a:pt x="1966" y="556"/>
                    <a:pt x="1927" y="566"/>
                    <a:pt x="1877" y="576"/>
                  </a:cubicBezTo>
                  <a:cubicBezTo>
                    <a:pt x="1827" y="586"/>
                    <a:pt x="1777" y="586"/>
                    <a:pt x="1738" y="596"/>
                  </a:cubicBezTo>
                  <a:cubicBezTo>
                    <a:pt x="1705" y="596"/>
                    <a:pt x="1672" y="600"/>
                    <a:pt x="1639" y="600"/>
                  </a:cubicBezTo>
                  <a:cubicBezTo>
                    <a:pt x="1622" y="600"/>
                    <a:pt x="1605" y="599"/>
                    <a:pt x="1589" y="596"/>
                  </a:cubicBezTo>
                  <a:cubicBezTo>
                    <a:pt x="1539" y="596"/>
                    <a:pt x="1490" y="586"/>
                    <a:pt x="1450" y="586"/>
                  </a:cubicBezTo>
                  <a:cubicBezTo>
                    <a:pt x="1439" y="587"/>
                    <a:pt x="1428" y="587"/>
                    <a:pt x="1416" y="587"/>
                  </a:cubicBezTo>
                  <a:cubicBezTo>
                    <a:pt x="1328" y="587"/>
                    <a:pt x="1241" y="555"/>
                    <a:pt x="1162" y="546"/>
                  </a:cubicBezTo>
                  <a:cubicBezTo>
                    <a:pt x="1112" y="546"/>
                    <a:pt x="1062" y="517"/>
                    <a:pt x="1023" y="506"/>
                  </a:cubicBezTo>
                  <a:cubicBezTo>
                    <a:pt x="973" y="486"/>
                    <a:pt x="934" y="477"/>
                    <a:pt x="884" y="457"/>
                  </a:cubicBezTo>
                  <a:cubicBezTo>
                    <a:pt x="795" y="427"/>
                    <a:pt x="705" y="367"/>
                    <a:pt x="616" y="338"/>
                  </a:cubicBezTo>
                  <a:cubicBezTo>
                    <a:pt x="537" y="278"/>
                    <a:pt x="457" y="228"/>
                    <a:pt x="378" y="169"/>
                  </a:cubicBezTo>
                  <a:cubicBezTo>
                    <a:pt x="378" y="169"/>
                    <a:pt x="348" y="149"/>
                    <a:pt x="318" y="120"/>
                  </a:cubicBezTo>
                  <a:cubicBezTo>
                    <a:pt x="298" y="100"/>
                    <a:pt x="268" y="80"/>
                    <a:pt x="268" y="80"/>
                  </a:cubicBezTo>
                  <a:cubicBezTo>
                    <a:pt x="248" y="60"/>
                    <a:pt x="228" y="50"/>
                    <a:pt x="209" y="40"/>
                  </a:cubicBezTo>
                  <a:lnTo>
                    <a:pt x="1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0" name="Google Shape;13860;p32"/>
            <p:cNvSpPr/>
            <p:nvPr/>
          </p:nvSpPr>
          <p:spPr>
            <a:xfrm>
              <a:off x="1685200" y="3079450"/>
              <a:ext cx="43200" cy="14250"/>
            </a:xfrm>
            <a:custGeom>
              <a:avLst/>
              <a:gdLst/>
              <a:ahLst/>
              <a:cxnLst/>
              <a:rect l="l" t="t" r="r" b="b"/>
              <a:pathLst>
                <a:path w="1728" h="570" extrusionOk="0">
                  <a:moveTo>
                    <a:pt x="219" y="1"/>
                  </a:moveTo>
                  <a:lnTo>
                    <a:pt x="0" y="189"/>
                  </a:lnTo>
                  <a:cubicBezTo>
                    <a:pt x="90" y="219"/>
                    <a:pt x="169" y="248"/>
                    <a:pt x="238" y="268"/>
                  </a:cubicBezTo>
                  <a:lnTo>
                    <a:pt x="457" y="318"/>
                  </a:lnTo>
                  <a:cubicBezTo>
                    <a:pt x="596" y="348"/>
                    <a:pt x="735" y="368"/>
                    <a:pt x="874" y="387"/>
                  </a:cubicBezTo>
                  <a:cubicBezTo>
                    <a:pt x="993" y="407"/>
                    <a:pt x="1132" y="447"/>
                    <a:pt x="1262" y="487"/>
                  </a:cubicBezTo>
                  <a:lnTo>
                    <a:pt x="1470" y="546"/>
                  </a:lnTo>
                  <a:cubicBezTo>
                    <a:pt x="1534" y="555"/>
                    <a:pt x="1610" y="569"/>
                    <a:pt x="1679" y="569"/>
                  </a:cubicBezTo>
                  <a:cubicBezTo>
                    <a:pt x="1696" y="569"/>
                    <a:pt x="1712" y="568"/>
                    <a:pt x="1728" y="566"/>
                  </a:cubicBezTo>
                  <a:lnTo>
                    <a:pt x="1619" y="328"/>
                  </a:lnTo>
                  <a:cubicBezTo>
                    <a:pt x="1612" y="327"/>
                    <a:pt x="1605" y="326"/>
                    <a:pt x="1599" y="326"/>
                  </a:cubicBezTo>
                  <a:cubicBezTo>
                    <a:pt x="1560" y="326"/>
                    <a:pt x="1531" y="348"/>
                    <a:pt x="1480" y="348"/>
                  </a:cubicBezTo>
                  <a:cubicBezTo>
                    <a:pt x="1420" y="348"/>
                    <a:pt x="1351" y="348"/>
                    <a:pt x="1291" y="338"/>
                  </a:cubicBezTo>
                  <a:cubicBezTo>
                    <a:pt x="1162" y="328"/>
                    <a:pt x="1023" y="308"/>
                    <a:pt x="884" y="279"/>
                  </a:cubicBezTo>
                  <a:cubicBezTo>
                    <a:pt x="745" y="259"/>
                    <a:pt x="616" y="229"/>
                    <a:pt x="497" y="179"/>
                  </a:cubicBezTo>
                  <a:cubicBezTo>
                    <a:pt x="437" y="149"/>
                    <a:pt x="388" y="120"/>
                    <a:pt x="338" y="90"/>
                  </a:cubicBezTo>
                  <a:cubicBezTo>
                    <a:pt x="289" y="60"/>
                    <a:pt x="249" y="30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1" name="Google Shape;13861;p32"/>
            <p:cNvSpPr/>
            <p:nvPr/>
          </p:nvSpPr>
          <p:spPr>
            <a:xfrm>
              <a:off x="1722675" y="2949875"/>
              <a:ext cx="29075" cy="47200"/>
            </a:xfrm>
            <a:custGeom>
              <a:avLst/>
              <a:gdLst/>
              <a:ahLst/>
              <a:cxnLst/>
              <a:rect l="l" t="t" r="r" b="b"/>
              <a:pathLst>
                <a:path w="1163" h="1888" extrusionOk="0">
                  <a:moveTo>
                    <a:pt x="100" y="159"/>
                  </a:moveTo>
                  <a:lnTo>
                    <a:pt x="130" y="169"/>
                  </a:lnTo>
                  <a:lnTo>
                    <a:pt x="199" y="189"/>
                  </a:lnTo>
                  <a:lnTo>
                    <a:pt x="418" y="259"/>
                  </a:lnTo>
                  <a:cubicBezTo>
                    <a:pt x="487" y="279"/>
                    <a:pt x="566" y="288"/>
                    <a:pt x="636" y="298"/>
                  </a:cubicBezTo>
                  <a:cubicBezTo>
                    <a:pt x="716" y="308"/>
                    <a:pt x="795" y="318"/>
                    <a:pt x="864" y="328"/>
                  </a:cubicBezTo>
                  <a:cubicBezTo>
                    <a:pt x="885" y="328"/>
                    <a:pt x="906" y="327"/>
                    <a:pt x="927" y="326"/>
                  </a:cubicBezTo>
                  <a:lnTo>
                    <a:pt x="927" y="326"/>
                  </a:lnTo>
                  <a:cubicBezTo>
                    <a:pt x="880" y="449"/>
                    <a:pt x="829" y="571"/>
                    <a:pt x="775" y="685"/>
                  </a:cubicBezTo>
                  <a:cubicBezTo>
                    <a:pt x="775" y="685"/>
                    <a:pt x="745" y="755"/>
                    <a:pt x="705" y="824"/>
                  </a:cubicBezTo>
                  <a:cubicBezTo>
                    <a:pt x="676" y="894"/>
                    <a:pt x="636" y="963"/>
                    <a:pt x="636" y="963"/>
                  </a:cubicBezTo>
                  <a:cubicBezTo>
                    <a:pt x="636" y="963"/>
                    <a:pt x="597" y="1033"/>
                    <a:pt x="566" y="1102"/>
                  </a:cubicBezTo>
                  <a:cubicBezTo>
                    <a:pt x="517" y="1172"/>
                    <a:pt x="477" y="1241"/>
                    <a:pt x="477" y="1241"/>
                  </a:cubicBezTo>
                  <a:lnTo>
                    <a:pt x="398" y="1380"/>
                  </a:lnTo>
                  <a:cubicBezTo>
                    <a:pt x="348" y="1450"/>
                    <a:pt x="308" y="1519"/>
                    <a:pt x="308" y="1519"/>
                  </a:cubicBezTo>
                  <a:lnTo>
                    <a:pt x="239" y="1619"/>
                  </a:lnTo>
                  <a:lnTo>
                    <a:pt x="209" y="1649"/>
                  </a:lnTo>
                  <a:lnTo>
                    <a:pt x="199" y="1669"/>
                  </a:lnTo>
                  <a:lnTo>
                    <a:pt x="189" y="1649"/>
                  </a:lnTo>
                  <a:cubicBezTo>
                    <a:pt x="180" y="1629"/>
                    <a:pt x="169" y="1599"/>
                    <a:pt x="160" y="1569"/>
                  </a:cubicBezTo>
                  <a:lnTo>
                    <a:pt x="149" y="1510"/>
                  </a:lnTo>
                  <a:cubicBezTo>
                    <a:pt x="149" y="1480"/>
                    <a:pt x="140" y="1460"/>
                    <a:pt x="140" y="1430"/>
                  </a:cubicBezTo>
                  <a:cubicBezTo>
                    <a:pt x="130" y="1321"/>
                    <a:pt x="130" y="1212"/>
                    <a:pt x="120" y="1102"/>
                  </a:cubicBezTo>
                  <a:cubicBezTo>
                    <a:pt x="120" y="874"/>
                    <a:pt x="90" y="665"/>
                    <a:pt x="90" y="447"/>
                  </a:cubicBezTo>
                  <a:lnTo>
                    <a:pt x="90" y="189"/>
                  </a:lnTo>
                  <a:cubicBezTo>
                    <a:pt x="90" y="179"/>
                    <a:pt x="90" y="159"/>
                    <a:pt x="100" y="159"/>
                  </a:cubicBezTo>
                  <a:close/>
                  <a:moveTo>
                    <a:pt x="10" y="1"/>
                  </a:moveTo>
                  <a:lnTo>
                    <a:pt x="10" y="10"/>
                  </a:lnTo>
                  <a:lnTo>
                    <a:pt x="1" y="40"/>
                  </a:lnTo>
                  <a:lnTo>
                    <a:pt x="1" y="100"/>
                  </a:lnTo>
                  <a:lnTo>
                    <a:pt x="1" y="288"/>
                  </a:lnTo>
                  <a:lnTo>
                    <a:pt x="1" y="477"/>
                  </a:lnTo>
                  <a:cubicBezTo>
                    <a:pt x="10" y="685"/>
                    <a:pt x="30" y="904"/>
                    <a:pt x="41" y="1113"/>
                  </a:cubicBezTo>
                  <a:cubicBezTo>
                    <a:pt x="41" y="1221"/>
                    <a:pt x="41" y="1331"/>
                    <a:pt x="50" y="1440"/>
                  </a:cubicBezTo>
                  <a:cubicBezTo>
                    <a:pt x="50" y="1470"/>
                    <a:pt x="50" y="1500"/>
                    <a:pt x="60" y="1530"/>
                  </a:cubicBezTo>
                  <a:lnTo>
                    <a:pt x="70" y="1629"/>
                  </a:lnTo>
                  <a:cubicBezTo>
                    <a:pt x="90" y="1698"/>
                    <a:pt x="110" y="1768"/>
                    <a:pt x="140" y="1837"/>
                  </a:cubicBezTo>
                  <a:lnTo>
                    <a:pt x="160" y="1887"/>
                  </a:lnTo>
                  <a:lnTo>
                    <a:pt x="199" y="1847"/>
                  </a:lnTo>
                  <a:lnTo>
                    <a:pt x="269" y="1758"/>
                  </a:lnTo>
                  <a:lnTo>
                    <a:pt x="388" y="1589"/>
                  </a:lnTo>
                  <a:cubicBezTo>
                    <a:pt x="388" y="1589"/>
                    <a:pt x="438" y="1530"/>
                    <a:pt x="487" y="1460"/>
                  </a:cubicBezTo>
                  <a:cubicBezTo>
                    <a:pt x="527" y="1391"/>
                    <a:pt x="577" y="1331"/>
                    <a:pt x="577" y="1331"/>
                  </a:cubicBezTo>
                  <a:cubicBezTo>
                    <a:pt x="577" y="1331"/>
                    <a:pt x="616" y="1261"/>
                    <a:pt x="666" y="1192"/>
                  </a:cubicBezTo>
                  <a:cubicBezTo>
                    <a:pt x="705" y="1122"/>
                    <a:pt x="745" y="1063"/>
                    <a:pt x="745" y="1063"/>
                  </a:cubicBezTo>
                  <a:lnTo>
                    <a:pt x="825" y="924"/>
                  </a:lnTo>
                  <a:cubicBezTo>
                    <a:pt x="864" y="844"/>
                    <a:pt x="894" y="775"/>
                    <a:pt x="894" y="775"/>
                  </a:cubicBezTo>
                  <a:cubicBezTo>
                    <a:pt x="994" y="586"/>
                    <a:pt x="1083" y="387"/>
                    <a:pt x="1162" y="199"/>
                  </a:cubicBezTo>
                  <a:lnTo>
                    <a:pt x="1093" y="148"/>
                  </a:lnTo>
                  <a:lnTo>
                    <a:pt x="1093" y="80"/>
                  </a:lnTo>
                  <a:cubicBezTo>
                    <a:pt x="1068" y="83"/>
                    <a:pt x="1043" y="88"/>
                    <a:pt x="1018" y="93"/>
                  </a:cubicBezTo>
                  <a:lnTo>
                    <a:pt x="1018" y="93"/>
                  </a:lnTo>
                  <a:lnTo>
                    <a:pt x="1014" y="90"/>
                  </a:lnTo>
                  <a:cubicBezTo>
                    <a:pt x="1013" y="91"/>
                    <a:pt x="1013" y="93"/>
                    <a:pt x="1012" y="94"/>
                  </a:cubicBezTo>
                  <a:lnTo>
                    <a:pt x="1012" y="94"/>
                  </a:lnTo>
                  <a:cubicBezTo>
                    <a:pt x="969" y="102"/>
                    <a:pt x="927" y="109"/>
                    <a:pt x="884" y="109"/>
                  </a:cubicBezTo>
                  <a:cubicBezTo>
                    <a:pt x="850" y="115"/>
                    <a:pt x="815" y="117"/>
                    <a:pt x="779" y="117"/>
                  </a:cubicBezTo>
                  <a:cubicBezTo>
                    <a:pt x="743" y="117"/>
                    <a:pt x="705" y="115"/>
                    <a:pt x="666" y="109"/>
                  </a:cubicBezTo>
                  <a:cubicBezTo>
                    <a:pt x="597" y="109"/>
                    <a:pt x="527" y="109"/>
                    <a:pt x="458" y="100"/>
                  </a:cubicBezTo>
                  <a:lnTo>
                    <a:pt x="239" y="60"/>
                  </a:lnTo>
                  <a:lnTo>
                    <a:pt x="100" y="30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2" name="Google Shape;13862;p32"/>
            <p:cNvSpPr/>
            <p:nvPr/>
          </p:nvSpPr>
          <p:spPr>
            <a:xfrm>
              <a:off x="1548425" y="2943125"/>
              <a:ext cx="119675" cy="34075"/>
            </a:xfrm>
            <a:custGeom>
              <a:avLst/>
              <a:gdLst/>
              <a:ahLst/>
              <a:cxnLst/>
              <a:rect l="l" t="t" r="r" b="b"/>
              <a:pathLst>
                <a:path w="4787" h="1363" extrusionOk="0">
                  <a:moveTo>
                    <a:pt x="3761" y="0"/>
                  </a:moveTo>
                  <a:cubicBezTo>
                    <a:pt x="3759" y="0"/>
                    <a:pt x="3757" y="1"/>
                    <a:pt x="3754" y="2"/>
                  </a:cubicBezTo>
                  <a:lnTo>
                    <a:pt x="3704" y="32"/>
                  </a:lnTo>
                  <a:lnTo>
                    <a:pt x="3535" y="132"/>
                  </a:lnTo>
                  <a:lnTo>
                    <a:pt x="3247" y="290"/>
                  </a:lnTo>
                  <a:lnTo>
                    <a:pt x="2960" y="449"/>
                  </a:lnTo>
                  <a:cubicBezTo>
                    <a:pt x="2870" y="509"/>
                    <a:pt x="2761" y="538"/>
                    <a:pt x="2662" y="588"/>
                  </a:cubicBezTo>
                  <a:cubicBezTo>
                    <a:pt x="2662" y="588"/>
                    <a:pt x="2503" y="638"/>
                    <a:pt x="2344" y="697"/>
                  </a:cubicBezTo>
                  <a:cubicBezTo>
                    <a:pt x="2185" y="747"/>
                    <a:pt x="2036" y="807"/>
                    <a:pt x="2036" y="807"/>
                  </a:cubicBezTo>
                  <a:cubicBezTo>
                    <a:pt x="1817" y="856"/>
                    <a:pt x="1599" y="906"/>
                    <a:pt x="1380" y="935"/>
                  </a:cubicBezTo>
                  <a:cubicBezTo>
                    <a:pt x="1039" y="996"/>
                    <a:pt x="675" y="1022"/>
                    <a:pt x="323" y="1022"/>
                  </a:cubicBezTo>
                  <a:cubicBezTo>
                    <a:pt x="214" y="1022"/>
                    <a:pt x="106" y="1020"/>
                    <a:pt x="1" y="1015"/>
                  </a:cubicBezTo>
                  <a:lnTo>
                    <a:pt x="1" y="1015"/>
                  </a:lnTo>
                  <a:lnTo>
                    <a:pt x="40" y="1194"/>
                  </a:lnTo>
                  <a:cubicBezTo>
                    <a:pt x="70" y="1273"/>
                    <a:pt x="100" y="1363"/>
                    <a:pt x="100" y="1363"/>
                  </a:cubicBezTo>
                  <a:cubicBezTo>
                    <a:pt x="557" y="1283"/>
                    <a:pt x="1003" y="1224"/>
                    <a:pt x="1440" y="1105"/>
                  </a:cubicBezTo>
                  <a:cubicBezTo>
                    <a:pt x="1658" y="1055"/>
                    <a:pt x="1867" y="995"/>
                    <a:pt x="2086" y="926"/>
                  </a:cubicBezTo>
                  <a:cubicBezTo>
                    <a:pt x="2086" y="926"/>
                    <a:pt x="2245" y="866"/>
                    <a:pt x="2393" y="807"/>
                  </a:cubicBezTo>
                  <a:lnTo>
                    <a:pt x="2711" y="688"/>
                  </a:lnTo>
                  <a:cubicBezTo>
                    <a:pt x="2810" y="638"/>
                    <a:pt x="2920" y="608"/>
                    <a:pt x="3009" y="549"/>
                  </a:cubicBezTo>
                  <a:lnTo>
                    <a:pt x="3307" y="390"/>
                  </a:lnTo>
                  <a:lnTo>
                    <a:pt x="3595" y="231"/>
                  </a:lnTo>
                  <a:lnTo>
                    <a:pt x="3714" y="161"/>
                  </a:lnTo>
                  <a:lnTo>
                    <a:pt x="3724" y="161"/>
                  </a:lnTo>
                  <a:cubicBezTo>
                    <a:pt x="3734" y="161"/>
                    <a:pt x="3734" y="171"/>
                    <a:pt x="3734" y="171"/>
                  </a:cubicBezTo>
                  <a:lnTo>
                    <a:pt x="3763" y="201"/>
                  </a:lnTo>
                  <a:cubicBezTo>
                    <a:pt x="4032" y="529"/>
                    <a:pt x="4330" y="816"/>
                    <a:pt x="4647" y="1074"/>
                  </a:cubicBezTo>
                  <a:lnTo>
                    <a:pt x="4786" y="886"/>
                  </a:lnTo>
                  <a:cubicBezTo>
                    <a:pt x="4458" y="668"/>
                    <a:pt x="4151" y="410"/>
                    <a:pt x="3873" y="112"/>
                  </a:cubicBezTo>
                  <a:lnTo>
                    <a:pt x="3794" y="32"/>
                  </a:lnTo>
                  <a:cubicBezTo>
                    <a:pt x="3785" y="23"/>
                    <a:pt x="3776" y="0"/>
                    <a:pt x="376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3" name="Google Shape;13863;p32"/>
            <p:cNvSpPr/>
            <p:nvPr/>
          </p:nvSpPr>
          <p:spPr>
            <a:xfrm>
              <a:off x="1530050" y="2849325"/>
              <a:ext cx="83450" cy="92375"/>
            </a:xfrm>
            <a:custGeom>
              <a:avLst/>
              <a:gdLst/>
              <a:ahLst/>
              <a:cxnLst/>
              <a:rect l="l" t="t" r="r" b="b"/>
              <a:pathLst>
                <a:path w="3338" h="3695" extrusionOk="0">
                  <a:moveTo>
                    <a:pt x="3039" y="1"/>
                  </a:moveTo>
                  <a:lnTo>
                    <a:pt x="3039" y="309"/>
                  </a:lnTo>
                  <a:lnTo>
                    <a:pt x="3079" y="617"/>
                  </a:lnTo>
                  <a:cubicBezTo>
                    <a:pt x="3088" y="726"/>
                    <a:pt x="3099" y="825"/>
                    <a:pt x="3108" y="925"/>
                  </a:cubicBezTo>
                  <a:lnTo>
                    <a:pt x="3178" y="1232"/>
                  </a:lnTo>
                  <a:lnTo>
                    <a:pt x="3188" y="1272"/>
                  </a:lnTo>
                  <a:lnTo>
                    <a:pt x="3188" y="1292"/>
                  </a:lnTo>
                  <a:lnTo>
                    <a:pt x="3168" y="1302"/>
                  </a:lnTo>
                  <a:lnTo>
                    <a:pt x="3049" y="1351"/>
                  </a:lnTo>
                  <a:lnTo>
                    <a:pt x="2741" y="1481"/>
                  </a:lnTo>
                  <a:lnTo>
                    <a:pt x="2433" y="1609"/>
                  </a:lnTo>
                  <a:cubicBezTo>
                    <a:pt x="2334" y="1649"/>
                    <a:pt x="2235" y="1719"/>
                    <a:pt x="2146" y="1768"/>
                  </a:cubicBezTo>
                  <a:cubicBezTo>
                    <a:pt x="2146" y="1768"/>
                    <a:pt x="1996" y="1848"/>
                    <a:pt x="1857" y="1938"/>
                  </a:cubicBezTo>
                  <a:cubicBezTo>
                    <a:pt x="1718" y="2017"/>
                    <a:pt x="1570" y="2106"/>
                    <a:pt x="1570" y="2106"/>
                  </a:cubicBezTo>
                  <a:cubicBezTo>
                    <a:pt x="1391" y="2235"/>
                    <a:pt x="1212" y="2364"/>
                    <a:pt x="1034" y="2503"/>
                  </a:cubicBezTo>
                  <a:cubicBezTo>
                    <a:pt x="666" y="2772"/>
                    <a:pt x="328" y="3089"/>
                    <a:pt x="1" y="3397"/>
                  </a:cubicBezTo>
                  <a:lnTo>
                    <a:pt x="209" y="3695"/>
                  </a:lnTo>
                  <a:cubicBezTo>
                    <a:pt x="487" y="3317"/>
                    <a:pt x="775" y="2960"/>
                    <a:pt x="1122" y="2652"/>
                  </a:cubicBezTo>
                  <a:cubicBezTo>
                    <a:pt x="1292" y="2503"/>
                    <a:pt x="1460" y="2355"/>
                    <a:pt x="1639" y="2225"/>
                  </a:cubicBezTo>
                  <a:cubicBezTo>
                    <a:pt x="1639" y="2225"/>
                    <a:pt x="1778" y="2136"/>
                    <a:pt x="1917" y="2037"/>
                  </a:cubicBezTo>
                  <a:cubicBezTo>
                    <a:pt x="2056" y="1957"/>
                    <a:pt x="2195" y="1868"/>
                    <a:pt x="2195" y="1868"/>
                  </a:cubicBezTo>
                  <a:cubicBezTo>
                    <a:pt x="2294" y="1818"/>
                    <a:pt x="2384" y="1748"/>
                    <a:pt x="2483" y="1709"/>
                  </a:cubicBezTo>
                  <a:lnTo>
                    <a:pt x="2781" y="1580"/>
                  </a:lnTo>
                  <a:lnTo>
                    <a:pt x="3088" y="1461"/>
                  </a:lnTo>
                  <a:lnTo>
                    <a:pt x="3267" y="1391"/>
                  </a:lnTo>
                  <a:lnTo>
                    <a:pt x="3327" y="1371"/>
                  </a:lnTo>
                  <a:cubicBezTo>
                    <a:pt x="3337" y="1351"/>
                    <a:pt x="3327" y="1331"/>
                    <a:pt x="3327" y="1312"/>
                  </a:cubicBezTo>
                  <a:lnTo>
                    <a:pt x="3307" y="1203"/>
                  </a:lnTo>
                  <a:lnTo>
                    <a:pt x="3267" y="905"/>
                  </a:lnTo>
                  <a:cubicBezTo>
                    <a:pt x="3258" y="806"/>
                    <a:pt x="3267" y="696"/>
                    <a:pt x="3258" y="597"/>
                  </a:cubicBezTo>
                  <a:lnTo>
                    <a:pt x="3247" y="299"/>
                  </a:lnTo>
                  <a:lnTo>
                    <a:pt x="3267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4" name="Google Shape;13864;p32"/>
            <p:cNvSpPr/>
            <p:nvPr/>
          </p:nvSpPr>
          <p:spPr>
            <a:xfrm>
              <a:off x="1668075" y="2849100"/>
              <a:ext cx="38750" cy="72000"/>
            </a:xfrm>
            <a:custGeom>
              <a:avLst/>
              <a:gdLst/>
              <a:ahLst/>
              <a:cxnLst/>
              <a:rect l="l" t="t" r="r" b="b"/>
              <a:pathLst>
                <a:path w="1550" h="2880" extrusionOk="0">
                  <a:moveTo>
                    <a:pt x="0" y="0"/>
                  </a:moveTo>
                  <a:lnTo>
                    <a:pt x="20" y="109"/>
                  </a:lnTo>
                  <a:cubicBezTo>
                    <a:pt x="20" y="139"/>
                    <a:pt x="30" y="169"/>
                    <a:pt x="30" y="209"/>
                  </a:cubicBezTo>
                  <a:lnTo>
                    <a:pt x="70" y="407"/>
                  </a:lnTo>
                  <a:cubicBezTo>
                    <a:pt x="80" y="537"/>
                    <a:pt x="139" y="665"/>
                    <a:pt x="159" y="804"/>
                  </a:cubicBezTo>
                  <a:cubicBezTo>
                    <a:pt x="189" y="934"/>
                    <a:pt x="248" y="1062"/>
                    <a:pt x="278" y="1192"/>
                  </a:cubicBezTo>
                  <a:cubicBezTo>
                    <a:pt x="348" y="1311"/>
                    <a:pt x="387" y="1450"/>
                    <a:pt x="447" y="1569"/>
                  </a:cubicBezTo>
                  <a:cubicBezTo>
                    <a:pt x="517" y="1688"/>
                    <a:pt x="557" y="1817"/>
                    <a:pt x="636" y="1927"/>
                  </a:cubicBezTo>
                  <a:cubicBezTo>
                    <a:pt x="676" y="1986"/>
                    <a:pt x="715" y="2046"/>
                    <a:pt x="745" y="2105"/>
                  </a:cubicBezTo>
                  <a:cubicBezTo>
                    <a:pt x="784" y="2165"/>
                    <a:pt x="824" y="2214"/>
                    <a:pt x="864" y="2264"/>
                  </a:cubicBezTo>
                  <a:cubicBezTo>
                    <a:pt x="904" y="2324"/>
                    <a:pt x="934" y="2383"/>
                    <a:pt x="983" y="2433"/>
                  </a:cubicBezTo>
                  <a:cubicBezTo>
                    <a:pt x="1033" y="2483"/>
                    <a:pt x="1073" y="2532"/>
                    <a:pt x="1113" y="2582"/>
                  </a:cubicBezTo>
                  <a:cubicBezTo>
                    <a:pt x="1201" y="2701"/>
                    <a:pt x="1311" y="2781"/>
                    <a:pt x="1400" y="2880"/>
                  </a:cubicBezTo>
                  <a:lnTo>
                    <a:pt x="1549" y="2691"/>
                  </a:lnTo>
                  <a:cubicBezTo>
                    <a:pt x="1450" y="2611"/>
                    <a:pt x="1331" y="2552"/>
                    <a:pt x="1252" y="2452"/>
                  </a:cubicBezTo>
                  <a:cubicBezTo>
                    <a:pt x="1201" y="2413"/>
                    <a:pt x="1152" y="2364"/>
                    <a:pt x="1102" y="2324"/>
                  </a:cubicBezTo>
                  <a:cubicBezTo>
                    <a:pt x="1053" y="2284"/>
                    <a:pt x="1013" y="2225"/>
                    <a:pt x="974" y="2174"/>
                  </a:cubicBezTo>
                  <a:cubicBezTo>
                    <a:pt x="934" y="2125"/>
                    <a:pt x="884" y="2086"/>
                    <a:pt x="844" y="2035"/>
                  </a:cubicBezTo>
                  <a:lnTo>
                    <a:pt x="735" y="1867"/>
                  </a:lnTo>
                  <a:cubicBezTo>
                    <a:pt x="645" y="1768"/>
                    <a:pt x="606" y="1638"/>
                    <a:pt x="537" y="1519"/>
                  </a:cubicBezTo>
                  <a:cubicBezTo>
                    <a:pt x="477" y="1410"/>
                    <a:pt x="437" y="1281"/>
                    <a:pt x="387" y="1152"/>
                  </a:cubicBezTo>
                  <a:cubicBezTo>
                    <a:pt x="358" y="1023"/>
                    <a:pt x="318" y="904"/>
                    <a:pt x="298" y="775"/>
                  </a:cubicBezTo>
                  <a:cubicBezTo>
                    <a:pt x="288" y="636"/>
                    <a:pt x="248" y="517"/>
                    <a:pt x="259" y="387"/>
                  </a:cubicBezTo>
                  <a:lnTo>
                    <a:pt x="259" y="288"/>
                  </a:lnTo>
                  <a:cubicBezTo>
                    <a:pt x="248" y="239"/>
                    <a:pt x="248" y="189"/>
                    <a:pt x="248" y="189"/>
                  </a:cubicBezTo>
                  <a:lnTo>
                    <a:pt x="248" y="89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5" name="Google Shape;13865;p32"/>
            <p:cNvSpPr/>
            <p:nvPr/>
          </p:nvSpPr>
          <p:spPr>
            <a:xfrm>
              <a:off x="1691150" y="2849100"/>
              <a:ext cx="29800" cy="53875"/>
            </a:xfrm>
            <a:custGeom>
              <a:avLst/>
              <a:gdLst/>
              <a:ahLst/>
              <a:cxnLst/>
              <a:rect l="l" t="t" r="r" b="b"/>
              <a:pathLst>
                <a:path w="1192" h="2155" extrusionOk="0">
                  <a:moveTo>
                    <a:pt x="0" y="0"/>
                  </a:moveTo>
                  <a:lnTo>
                    <a:pt x="11" y="80"/>
                  </a:lnTo>
                  <a:cubicBezTo>
                    <a:pt x="20" y="100"/>
                    <a:pt x="20" y="120"/>
                    <a:pt x="31" y="149"/>
                  </a:cubicBezTo>
                  <a:lnTo>
                    <a:pt x="51" y="228"/>
                  </a:lnTo>
                  <a:cubicBezTo>
                    <a:pt x="60" y="259"/>
                    <a:pt x="60" y="298"/>
                    <a:pt x="60" y="298"/>
                  </a:cubicBezTo>
                  <a:cubicBezTo>
                    <a:pt x="70" y="398"/>
                    <a:pt x="120" y="497"/>
                    <a:pt x="130" y="596"/>
                  </a:cubicBezTo>
                  <a:cubicBezTo>
                    <a:pt x="159" y="695"/>
                    <a:pt x="209" y="784"/>
                    <a:pt x="229" y="884"/>
                  </a:cubicBezTo>
                  <a:cubicBezTo>
                    <a:pt x="278" y="973"/>
                    <a:pt x="309" y="1073"/>
                    <a:pt x="348" y="1162"/>
                  </a:cubicBezTo>
                  <a:cubicBezTo>
                    <a:pt x="408" y="1251"/>
                    <a:pt x="428" y="1351"/>
                    <a:pt x="497" y="1430"/>
                  </a:cubicBezTo>
                  <a:cubicBezTo>
                    <a:pt x="527" y="1479"/>
                    <a:pt x="547" y="1519"/>
                    <a:pt x="567" y="1569"/>
                  </a:cubicBezTo>
                  <a:cubicBezTo>
                    <a:pt x="596" y="1609"/>
                    <a:pt x="636" y="1649"/>
                    <a:pt x="656" y="1688"/>
                  </a:cubicBezTo>
                  <a:cubicBezTo>
                    <a:pt x="686" y="1728"/>
                    <a:pt x="706" y="1777"/>
                    <a:pt x="746" y="1817"/>
                  </a:cubicBezTo>
                  <a:cubicBezTo>
                    <a:pt x="775" y="1857"/>
                    <a:pt x="815" y="1896"/>
                    <a:pt x="845" y="1936"/>
                  </a:cubicBezTo>
                  <a:cubicBezTo>
                    <a:pt x="894" y="2016"/>
                    <a:pt x="984" y="2075"/>
                    <a:pt x="1053" y="2155"/>
                  </a:cubicBezTo>
                  <a:lnTo>
                    <a:pt x="1192" y="1966"/>
                  </a:lnTo>
                  <a:cubicBezTo>
                    <a:pt x="1123" y="1907"/>
                    <a:pt x="1033" y="1867"/>
                    <a:pt x="974" y="1797"/>
                  </a:cubicBezTo>
                  <a:cubicBezTo>
                    <a:pt x="934" y="1768"/>
                    <a:pt x="904" y="1738"/>
                    <a:pt x="865" y="1708"/>
                  </a:cubicBezTo>
                  <a:cubicBezTo>
                    <a:pt x="825" y="1678"/>
                    <a:pt x="805" y="1638"/>
                    <a:pt x="765" y="1599"/>
                  </a:cubicBezTo>
                  <a:cubicBezTo>
                    <a:pt x="735" y="1569"/>
                    <a:pt x="696" y="1539"/>
                    <a:pt x="666" y="1499"/>
                  </a:cubicBezTo>
                  <a:cubicBezTo>
                    <a:pt x="646" y="1450"/>
                    <a:pt x="616" y="1410"/>
                    <a:pt x="587" y="1371"/>
                  </a:cubicBezTo>
                  <a:cubicBezTo>
                    <a:pt x="527" y="1301"/>
                    <a:pt x="497" y="1201"/>
                    <a:pt x="437" y="1122"/>
                  </a:cubicBezTo>
                  <a:cubicBezTo>
                    <a:pt x="398" y="1033"/>
                    <a:pt x="378" y="934"/>
                    <a:pt x="329" y="854"/>
                  </a:cubicBezTo>
                  <a:cubicBezTo>
                    <a:pt x="318" y="755"/>
                    <a:pt x="278" y="665"/>
                    <a:pt x="269" y="566"/>
                  </a:cubicBezTo>
                  <a:cubicBezTo>
                    <a:pt x="269" y="467"/>
                    <a:pt x="239" y="378"/>
                    <a:pt x="249" y="278"/>
                  </a:cubicBezTo>
                  <a:lnTo>
                    <a:pt x="249" y="209"/>
                  </a:lnTo>
                  <a:lnTo>
                    <a:pt x="249" y="139"/>
                  </a:lnTo>
                  <a:lnTo>
                    <a:pt x="249" y="60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6" name="Google Shape;13866;p32"/>
            <p:cNvSpPr/>
            <p:nvPr/>
          </p:nvSpPr>
          <p:spPr>
            <a:xfrm>
              <a:off x="1529575" y="2936975"/>
              <a:ext cx="22350" cy="39475"/>
            </a:xfrm>
            <a:custGeom>
              <a:avLst/>
              <a:gdLst/>
              <a:ahLst/>
              <a:cxnLst/>
              <a:rect l="l" t="t" r="r" b="b"/>
              <a:pathLst>
                <a:path w="894" h="1579" extrusionOk="0">
                  <a:moveTo>
                    <a:pt x="0" y="0"/>
                  </a:moveTo>
                  <a:cubicBezTo>
                    <a:pt x="29" y="89"/>
                    <a:pt x="49" y="169"/>
                    <a:pt x="89" y="239"/>
                  </a:cubicBezTo>
                  <a:lnTo>
                    <a:pt x="188" y="437"/>
                  </a:lnTo>
                  <a:cubicBezTo>
                    <a:pt x="248" y="556"/>
                    <a:pt x="318" y="685"/>
                    <a:pt x="377" y="804"/>
                  </a:cubicBezTo>
                  <a:cubicBezTo>
                    <a:pt x="446" y="914"/>
                    <a:pt x="497" y="1042"/>
                    <a:pt x="556" y="1172"/>
                  </a:cubicBezTo>
                  <a:cubicBezTo>
                    <a:pt x="576" y="1232"/>
                    <a:pt x="605" y="1301"/>
                    <a:pt x="636" y="1371"/>
                  </a:cubicBezTo>
                  <a:cubicBezTo>
                    <a:pt x="675" y="1430"/>
                    <a:pt x="715" y="1519"/>
                    <a:pt x="775" y="1579"/>
                  </a:cubicBezTo>
                  <a:cubicBezTo>
                    <a:pt x="775" y="1579"/>
                    <a:pt x="804" y="1519"/>
                    <a:pt x="834" y="1470"/>
                  </a:cubicBezTo>
                  <a:lnTo>
                    <a:pt x="894" y="1351"/>
                  </a:lnTo>
                  <a:cubicBezTo>
                    <a:pt x="874" y="1301"/>
                    <a:pt x="834" y="1291"/>
                    <a:pt x="794" y="1251"/>
                  </a:cubicBezTo>
                  <a:cubicBezTo>
                    <a:pt x="755" y="1201"/>
                    <a:pt x="715" y="1152"/>
                    <a:pt x="685" y="1093"/>
                  </a:cubicBezTo>
                  <a:cubicBezTo>
                    <a:pt x="605" y="983"/>
                    <a:pt x="546" y="864"/>
                    <a:pt x="477" y="745"/>
                  </a:cubicBezTo>
                  <a:cubicBezTo>
                    <a:pt x="407" y="625"/>
                    <a:pt x="357" y="506"/>
                    <a:pt x="318" y="378"/>
                  </a:cubicBezTo>
                  <a:cubicBezTo>
                    <a:pt x="298" y="318"/>
                    <a:pt x="288" y="258"/>
                    <a:pt x="278" y="199"/>
                  </a:cubicBezTo>
                  <a:lnTo>
                    <a:pt x="278" y="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7" name="Google Shape;13867;p32"/>
            <p:cNvSpPr/>
            <p:nvPr/>
          </p:nvSpPr>
          <p:spPr>
            <a:xfrm>
              <a:off x="1623400" y="2882500"/>
              <a:ext cx="49900" cy="32650"/>
            </a:xfrm>
            <a:custGeom>
              <a:avLst/>
              <a:gdLst/>
              <a:ahLst/>
              <a:cxnLst/>
              <a:rect l="l" t="t" r="r" b="b"/>
              <a:pathLst>
                <a:path w="1996" h="1306" extrusionOk="0">
                  <a:moveTo>
                    <a:pt x="1309" y="171"/>
                  </a:moveTo>
                  <a:cubicBezTo>
                    <a:pt x="1310" y="171"/>
                    <a:pt x="1311" y="171"/>
                    <a:pt x="1311" y="174"/>
                  </a:cubicBezTo>
                  <a:lnTo>
                    <a:pt x="1320" y="203"/>
                  </a:lnTo>
                  <a:lnTo>
                    <a:pt x="1351" y="273"/>
                  </a:lnTo>
                  <a:cubicBezTo>
                    <a:pt x="1410" y="412"/>
                    <a:pt x="1459" y="551"/>
                    <a:pt x="1549" y="680"/>
                  </a:cubicBezTo>
                  <a:cubicBezTo>
                    <a:pt x="1579" y="750"/>
                    <a:pt x="1618" y="809"/>
                    <a:pt x="1668" y="878"/>
                  </a:cubicBezTo>
                  <a:cubicBezTo>
                    <a:pt x="1679" y="894"/>
                    <a:pt x="1690" y="909"/>
                    <a:pt x="1703" y="925"/>
                  </a:cubicBezTo>
                  <a:lnTo>
                    <a:pt x="1703" y="925"/>
                  </a:lnTo>
                  <a:cubicBezTo>
                    <a:pt x="1578" y="962"/>
                    <a:pt x="1453" y="997"/>
                    <a:pt x="1331" y="1028"/>
                  </a:cubicBezTo>
                  <a:cubicBezTo>
                    <a:pt x="1331" y="1028"/>
                    <a:pt x="1251" y="1047"/>
                    <a:pt x="1181" y="1067"/>
                  </a:cubicBezTo>
                  <a:cubicBezTo>
                    <a:pt x="1102" y="1087"/>
                    <a:pt x="1023" y="1097"/>
                    <a:pt x="1023" y="1097"/>
                  </a:cubicBezTo>
                  <a:cubicBezTo>
                    <a:pt x="1023" y="1097"/>
                    <a:pt x="943" y="1116"/>
                    <a:pt x="864" y="1127"/>
                  </a:cubicBezTo>
                  <a:lnTo>
                    <a:pt x="705" y="1147"/>
                  </a:lnTo>
                  <a:lnTo>
                    <a:pt x="546" y="1167"/>
                  </a:lnTo>
                  <a:cubicBezTo>
                    <a:pt x="457" y="1176"/>
                    <a:pt x="378" y="1176"/>
                    <a:pt x="378" y="1176"/>
                  </a:cubicBezTo>
                  <a:lnTo>
                    <a:pt x="268" y="1186"/>
                  </a:lnTo>
                  <a:lnTo>
                    <a:pt x="219" y="1196"/>
                  </a:lnTo>
                  <a:lnTo>
                    <a:pt x="199" y="1196"/>
                  </a:lnTo>
                  <a:lnTo>
                    <a:pt x="199" y="1176"/>
                  </a:lnTo>
                  <a:cubicBezTo>
                    <a:pt x="219" y="1147"/>
                    <a:pt x="228" y="1127"/>
                    <a:pt x="248" y="1107"/>
                  </a:cubicBezTo>
                  <a:lnTo>
                    <a:pt x="298" y="1057"/>
                  </a:lnTo>
                  <a:cubicBezTo>
                    <a:pt x="308" y="1037"/>
                    <a:pt x="328" y="1017"/>
                    <a:pt x="347" y="997"/>
                  </a:cubicBezTo>
                  <a:cubicBezTo>
                    <a:pt x="427" y="918"/>
                    <a:pt x="517" y="849"/>
                    <a:pt x="596" y="779"/>
                  </a:cubicBezTo>
                  <a:cubicBezTo>
                    <a:pt x="775" y="630"/>
                    <a:pt x="914" y="481"/>
                    <a:pt x="1082" y="352"/>
                  </a:cubicBezTo>
                  <a:lnTo>
                    <a:pt x="1281" y="183"/>
                  </a:lnTo>
                  <a:cubicBezTo>
                    <a:pt x="1289" y="183"/>
                    <a:pt x="1303" y="171"/>
                    <a:pt x="1309" y="171"/>
                  </a:cubicBezTo>
                  <a:close/>
                  <a:moveTo>
                    <a:pt x="1380" y="0"/>
                  </a:moveTo>
                  <a:cubicBezTo>
                    <a:pt x="1379" y="0"/>
                    <a:pt x="1377" y="4"/>
                    <a:pt x="1370" y="4"/>
                  </a:cubicBezTo>
                  <a:lnTo>
                    <a:pt x="1351" y="24"/>
                  </a:lnTo>
                  <a:lnTo>
                    <a:pt x="1301" y="64"/>
                  </a:lnTo>
                  <a:cubicBezTo>
                    <a:pt x="1301" y="64"/>
                    <a:pt x="1221" y="114"/>
                    <a:pt x="1152" y="174"/>
                  </a:cubicBezTo>
                  <a:lnTo>
                    <a:pt x="1013" y="293"/>
                  </a:lnTo>
                  <a:cubicBezTo>
                    <a:pt x="844" y="432"/>
                    <a:pt x="695" y="580"/>
                    <a:pt x="536" y="719"/>
                  </a:cubicBezTo>
                  <a:cubicBezTo>
                    <a:pt x="447" y="789"/>
                    <a:pt x="367" y="858"/>
                    <a:pt x="278" y="938"/>
                  </a:cubicBezTo>
                  <a:cubicBezTo>
                    <a:pt x="258" y="948"/>
                    <a:pt x="239" y="968"/>
                    <a:pt x="219" y="988"/>
                  </a:cubicBezTo>
                  <a:lnTo>
                    <a:pt x="149" y="1067"/>
                  </a:lnTo>
                  <a:cubicBezTo>
                    <a:pt x="109" y="1127"/>
                    <a:pt x="60" y="1186"/>
                    <a:pt x="30" y="1255"/>
                  </a:cubicBezTo>
                  <a:lnTo>
                    <a:pt x="0" y="1306"/>
                  </a:lnTo>
                  <a:lnTo>
                    <a:pt x="169" y="1306"/>
                  </a:lnTo>
                  <a:lnTo>
                    <a:pt x="378" y="1295"/>
                  </a:lnTo>
                  <a:cubicBezTo>
                    <a:pt x="378" y="1295"/>
                    <a:pt x="457" y="1295"/>
                    <a:pt x="536" y="1286"/>
                  </a:cubicBezTo>
                  <a:cubicBezTo>
                    <a:pt x="616" y="1275"/>
                    <a:pt x="695" y="1275"/>
                    <a:pt x="695" y="1275"/>
                  </a:cubicBezTo>
                  <a:lnTo>
                    <a:pt x="854" y="1255"/>
                  </a:lnTo>
                  <a:cubicBezTo>
                    <a:pt x="934" y="1246"/>
                    <a:pt x="1013" y="1246"/>
                    <a:pt x="1013" y="1246"/>
                  </a:cubicBezTo>
                  <a:cubicBezTo>
                    <a:pt x="1013" y="1246"/>
                    <a:pt x="1092" y="1226"/>
                    <a:pt x="1172" y="1216"/>
                  </a:cubicBezTo>
                  <a:cubicBezTo>
                    <a:pt x="1251" y="1196"/>
                    <a:pt x="1331" y="1186"/>
                    <a:pt x="1331" y="1186"/>
                  </a:cubicBezTo>
                  <a:cubicBezTo>
                    <a:pt x="1539" y="1136"/>
                    <a:pt x="1748" y="1087"/>
                    <a:pt x="1946" y="1028"/>
                  </a:cubicBezTo>
                  <a:lnTo>
                    <a:pt x="1941" y="943"/>
                  </a:lnTo>
                  <a:lnTo>
                    <a:pt x="1996" y="898"/>
                  </a:lnTo>
                  <a:cubicBezTo>
                    <a:pt x="1946" y="849"/>
                    <a:pt x="1887" y="809"/>
                    <a:pt x="1837" y="759"/>
                  </a:cubicBezTo>
                  <a:cubicBezTo>
                    <a:pt x="1797" y="699"/>
                    <a:pt x="1748" y="650"/>
                    <a:pt x="1708" y="591"/>
                  </a:cubicBezTo>
                  <a:cubicBezTo>
                    <a:pt x="1609" y="481"/>
                    <a:pt x="1549" y="352"/>
                    <a:pt x="1479" y="213"/>
                  </a:cubicBezTo>
                  <a:lnTo>
                    <a:pt x="1410" y="84"/>
                  </a:lnTo>
                  <a:lnTo>
                    <a:pt x="1390" y="15"/>
                  </a:lnTo>
                  <a:lnTo>
                    <a:pt x="1380" y="4"/>
                  </a:lnTo>
                  <a:cubicBezTo>
                    <a:pt x="1380" y="1"/>
                    <a:pt x="1380" y="0"/>
                    <a:pt x="13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8" name="Google Shape;13868;p32"/>
            <p:cNvSpPr/>
            <p:nvPr/>
          </p:nvSpPr>
          <p:spPr>
            <a:xfrm>
              <a:off x="1529300" y="2757750"/>
              <a:ext cx="83925" cy="91600"/>
            </a:xfrm>
            <a:custGeom>
              <a:avLst/>
              <a:gdLst/>
              <a:ahLst/>
              <a:cxnLst/>
              <a:rect l="l" t="t" r="r" b="b"/>
              <a:pathLst>
                <a:path w="3357" h="3664" extrusionOk="0">
                  <a:moveTo>
                    <a:pt x="210" y="0"/>
                  </a:moveTo>
                  <a:lnTo>
                    <a:pt x="1" y="298"/>
                  </a:lnTo>
                  <a:cubicBezTo>
                    <a:pt x="338" y="596"/>
                    <a:pt x="676" y="924"/>
                    <a:pt x="1044" y="1182"/>
                  </a:cubicBezTo>
                  <a:cubicBezTo>
                    <a:pt x="1222" y="1321"/>
                    <a:pt x="1401" y="1450"/>
                    <a:pt x="1580" y="1579"/>
                  </a:cubicBezTo>
                  <a:cubicBezTo>
                    <a:pt x="1580" y="1579"/>
                    <a:pt x="1728" y="1658"/>
                    <a:pt x="1867" y="1748"/>
                  </a:cubicBezTo>
                  <a:cubicBezTo>
                    <a:pt x="2017" y="1827"/>
                    <a:pt x="2156" y="1907"/>
                    <a:pt x="2156" y="1907"/>
                  </a:cubicBezTo>
                  <a:cubicBezTo>
                    <a:pt x="2255" y="1966"/>
                    <a:pt x="2354" y="2026"/>
                    <a:pt x="2454" y="2066"/>
                  </a:cubicBezTo>
                  <a:lnTo>
                    <a:pt x="2761" y="2194"/>
                  </a:lnTo>
                  <a:lnTo>
                    <a:pt x="3069" y="2324"/>
                  </a:lnTo>
                  <a:lnTo>
                    <a:pt x="3188" y="2373"/>
                  </a:lnTo>
                  <a:lnTo>
                    <a:pt x="3208" y="2383"/>
                  </a:lnTo>
                  <a:lnTo>
                    <a:pt x="3208" y="2393"/>
                  </a:lnTo>
                  <a:lnTo>
                    <a:pt x="3198" y="2443"/>
                  </a:lnTo>
                  <a:lnTo>
                    <a:pt x="3129" y="2741"/>
                  </a:lnTo>
                  <a:cubicBezTo>
                    <a:pt x="3118" y="2850"/>
                    <a:pt x="3109" y="2949"/>
                    <a:pt x="3099" y="3048"/>
                  </a:cubicBezTo>
                  <a:lnTo>
                    <a:pt x="3069" y="3357"/>
                  </a:lnTo>
                  <a:lnTo>
                    <a:pt x="3069" y="3664"/>
                  </a:lnTo>
                  <a:lnTo>
                    <a:pt x="3297" y="3664"/>
                  </a:lnTo>
                  <a:lnTo>
                    <a:pt x="3277" y="3366"/>
                  </a:lnTo>
                  <a:lnTo>
                    <a:pt x="3288" y="3068"/>
                  </a:lnTo>
                  <a:cubicBezTo>
                    <a:pt x="3288" y="2969"/>
                    <a:pt x="3288" y="2870"/>
                    <a:pt x="3297" y="2770"/>
                  </a:cubicBezTo>
                  <a:lnTo>
                    <a:pt x="3327" y="2463"/>
                  </a:lnTo>
                  <a:lnTo>
                    <a:pt x="3347" y="2353"/>
                  </a:lnTo>
                  <a:cubicBezTo>
                    <a:pt x="3347" y="2344"/>
                    <a:pt x="3357" y="2314"/>
                    <a:pt x="3347" y="2304"/>
                  </a:cubicBezTo>
                  <a:lnTo>
                    <a:pt x="3288" y="2284"/>
                  </a:lnTo>
                  <a:lnTo>
                    <a:pt x="3099" y="2214"/>
                  </a:lnTo>
                  <a:lnTo>
                    <a:pt x="2801" y="2095"/>
                  </a:lnTo>
                  <a:lnTo>
                    <a:pt x="2493" y="1966"/>
                  </a:lnTo>
                  <a:cubicBezTo>
                    <a:pt x="2394" y="1927"/>
                    <a:pt x="2304" y="1867"/>
                    <a:pt x="2205" y="1808"/>
                  </a:cubicBezTo>
                  <a:cubicBezTo>
                    <a:pt x="2205" y="1808"/>
                    <a:pt x="2066" y="1728"/>
                    <a:pt x="1927" y="1638"/>
                  </a:cubicBezTo>
                  <a:lnTo>
                    <a:pt x="1649" y="1460"/>
                  </a:lnTo>
                  <a:cubicBezTo>
                    <a:pt x="1470" y="1331"/>
                    <a:pt x="1302" y="1182"/>
                    <a:pt x="1133" y="1033"/>
                  </a:cubicBezTo>
                  <a:cubicBezTo>
                    <a:pt x="964" y="884"/>
                    <a:pt x="795" y="715"/>
                    <a:pt x="647" y="546"/>
                  </a:cubicBezTo>
                  <a:cubicBezTo>
                    <a:pt x="497" y="367"/>
                    <a:pt x="349" y="189"/>
                    <a:pt x="2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9" name="Google Shape;13869;p32"/>
            <p:cNvSpPr/>
            <p:nvPr/>
          </p:nvSpPr>
          <p:spPr>
            <a:xfrm>
              <a:off x="1547425" y="2722250"/>
              <a:ext cx="119925" cy="33275"/>
            </a:xfrm>
            <a:custGeom>
              <a:avLst/>
              <a:gdLst/>
              <a:ahLst/>
              <a:cxnLst/>
              <a:rect l="l" t="t" r="r" b="b"/>
              <a:pathLst>
                <a:path w="4797" h="1331" extrusionOk="0">
                  <a:moveTo>
                    <a:pt x="100" y="0"/>
                  </a:moveTo>
                  <a:lnTo>
                    <a:pt x="1" y="348"/>
                  </a:lnTo>
                  <a:cubicBezTo>
                    <a:pt x="163" y="341"/>
                    <a:pt x="330" y="334"/>
                    <a:pt x="495" y="334"/>
                  </a:cubicBezTo>
                  <a:cubicBezTo>
                    <a:pt x="562" y="334"/>
                    <a:pt x="630" y="335"/>
                    <a:pt x="696" y="338"/>
                  </a:cubicBezTo>
                  <a:cubicBezTo>
                    <a:pt x="924" y="348"/>
                    <a:pt x="1153" y="368"/>
                    <a:pt x="1381" y="408"/>
                  </a:cubicBezTo>
                  <a:cubicBezTo>
                    <a:pt x="1599" y="447"/>
                    <a:pt x="1828" y="487"/>
                    <a:pt x="2036" y="547"/>
                  </a:cubicBezTo>
                  <a:lnTo>
                    <a:pt x="2354" y="646"/>
                  </a:lnTo>
                  <a:cubicBezTo>
                    <a:pt x="2503" y="695"/>
                    <a:pt x="2662" y="755"/>
                    <a:pt x="2662" y="755"/>
                  </a:cubicBezTo>
                  <a:cubicBezTo>
                    <a:pt x="2761" y="795"/>
                    <a:pt x="2870" y="825"/>
                    <a:pt x="2960" y="884"/>
                  </a:cubicBezTo>
                  <a:lnTo>
                    <a:pt x="3258" y="1033"/>
                  </a:lnTo>
                  <a:lnTo>
                    <a:pt x="3536" y="1202"/>
                  </a:lnTo>
                  <a:lnTo>
                    <a:pt x="3704" y="1301"/>
                  </a:lnTo>
                  <a:lnTo>
                    <a:pt x="3764" y="1331"/>
                  </a:lnTo>
                  <a:cubicBezTo>
                    <a:pt x="3784" y="1331"/>
                    <a:pt x="3794" y="1301"/>
                    <a:pt x="3803" y="1291"/>
                  </a:cubicBezTo>
                  <a:lnTo>
                    <a:pt x="3883" y="1212"/>
                  </a:lnTo>
                  <a:lnTo>
                    <a:pt x="4092" y="993"/>
                  </a:lnTo>
                  <a:cubicBezTo>
                    <a:pt x="4161" y="924"/>
                    <a:pt x="4240" y="864"/>
                    <a:pt x="4320" y="795"/>
                  </a:cubicBezTo>
                  <a:lnTo>
                    <a:pt x="4548" y="606"/>
                  </a:lnTo>
                  <a:lnTo>
                    <a:pt x="4796" y="437"/>
                  </a:lnTo>
                  <a:lnTo>
                    <a:pt x="4648" y="249"/>
                  </a:lnTo>
                  <a:lnTo>
                    <a:pt x="4409" y="447"/>
                  </a:lnTo>
                  <a:lnTo>
                    <a:pt x="4191" y="666"/>
                  </a:lnTo>
                  <a:cubicBezTo>
                    <a:pt x="4112" y="735"/>
                    <a:pt x="4042" y="814"/>
                    <a:pt x="3973" y="884"/>
                  </a:cubicBezTo>
                  <a:lnTo>
                    <a:pt x="3774" y="1123"/>
                  </a:lnTo>
                  <a:lnTo>
                    <a:pt x="3744" y="1162"/>
                  </a:lnTo>
                  <a:lnTo>
                    <a:pt x="3734" y="1172"/>
                  </a:lnTo>
                  <a:lnTo>
                    <a:pt x="3714" y="1162"/>
                  </a:lnTo>
                  <a:lnTo>
                    <a:pt x="3605" y="1103"/>
                  </a:lnTo>
                  <a:lnTo>
                    <a:pt x="3307" y="944"/>
                  </a:lnTo>
                  <a:lnTo>
                    <a:pt x="3019" y="785"/>
                  </a:lnTo>
                  <a:cubicBezTo>
                    <a:pt x="2920" y="725"/>
                    <a:pt x="2810" y="695"/>
                    <a:pt x="2711" y="656"/>
                  </a:cubicBezTo>
                  <a:cubicBezTo>
                    <a:pt x="2711" y="656"/>
                    <a:pt x="2552" y="596"/>
                    <a:pt x="2404" y="527"/>
                  </a:cubicBezTo>
                  <a:cubicBezTo>
                    <a:pt x="2245" y="477"/>
                    <a:pt x="2086" y="417"/>
                    <a:pt x="2086" y="417"/>
                  </a:cubicBezTo>
                  <a:cubicBezTo>
                    <a:pt x="1877" y="358"/>
                    <a:pt x="1659" y="298"/>
                    <a:pt x="1440" y="249"/>
                  </a:cubicBezTo>
                  <a:cubicBezTo>
                    <a:pt x="1003" y="130"/>
                    <a:pt x="547" y="70"/>
                    <a:pt x="10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0" name="Google Shape;13870;p32"/>
            <p:cNvSpPr/>
            <p:nvPr/>
          </p:nvSpPr>
          <p:spPr>
            <a:xfrm>
              <a:off x="1668325" y="2776850"/>
              <a:ext cx="38000" cy="72275"/>
            </a:xfrm>
            <a:custGeom>
              <a:avLst/>
              <a:gdLst/>
              <a:ahLst/>
              <a:cxnLst/>
              <a:rect l="l" t="t" r="r" b="b"/>
              <a:pathLst>
                <a:path w="1520" h="2891" extrusionOk="0">
                  <a:moveTo>
                    <a:pt x="1361" y="1"/>
                  </a:moveTo>
                  <a:lnTo>
                    <a:pt x="1291" y="80"/>
                  </a:lnTo>
                  <a:cubicBezTo>
                    <a:pt x="1271" y="110"/>
                    <a:pt x="1251" y="130"/>
                    <a:pt x="1231" y="160"/>
                  </a:cubicBezTo>
                  <a:lnTo>
                    <a:pt x="1092" y="309"/>
                  </a:lnTo>
                  <a:cubicBezTo>
                    <a:pt x="993" y="408"/>
                    <a:pt x="924" y="527"/>
                    <a:pt x="844" y="627"/>
                  </a:cubicBezTo>
                  <a:cubicBezTo>
                    <a:pt x="794" y="676"/>
                    <a:pt x="765" y="735"/>
                    <a:pt x="725" y="795"/>
                  </a:cubicBezTo>
                  <a:cubicBezTo>
                    <a:pt x="695" y="855"/>
                    <a:pt x="655" y="914"/>
                    <a:pt x="616" y="964"/>
                  </a:cubicBezTo>
                  <a:cubicBezTo>
                    <a:pt x="547" y="1083"/>
                    <a:pt x="496" y="1212"/>
                    <a:pt x="417" y="1322"/>
                  </a:cubicBezTo>
                  <a:cubicBezTo>
                    <a:pt x="377" y="1450"/>
                    <a:pt x="308" y="1580"/>
                    <a:pt x="258" y="1699"/>
                  </a:cubicBezTo>
                  <a:cubicBezTo>
                    <a:pt x="238" y="1768"/>
                    <a:pt x="218" y="1838"/>
                    <a:pt x="199" y="1897"/>
                  </a:cubicBezTo>
                  <a:cubicBezTo>
                    <a:pt x="169" y="1957"/>
                    <a:pt x="149" y="2026"/>
                    <a:pt x="139" y="2096"/>
                  </a:cubicBezTo>
                  <a:cubicBezTo>
                    <a:pt x="110" y="2225"/>
                    <a:pt x="50" y="2354"/>
                    <a:pt x="40" y="2483"/>
                  </a:cubicBezTo>
                  <a:lnTo>
                    <a:pt x="10" y="2692"/>
                  </a:lnTo>
                  <a:cubicBezTo>
                    <a:pt x="0" y="2751"/>
                    <a:pt x="0" y="2821"/>
                    <a:pt x="0" y="2890"/>
                  </a:cubicBezTo>
                  <a:lnTo>
                    <a:pt x="229" y="2890"/>
                  </a:lnTo>
                  <a:cubicBezTo>
                    <a:pt x="229" y="2831"/>
                    <a:pt x="218" y="2761"/>
                    <a:pt x="218" y="2701"/>
                  </a:cubicBezTo>
                  <a:cubicBezTo>
                    <a:pt x="229" y="2632"/>
                    <a:pt x="229" y="2573"/>
                    <a:pt x="229" y="2503"/>
                  </a:cubicBezTo>
                  <a:cubicBezTo>
                    <a:pt x="218" y="2374"/>
                    <a:pt x="258" y="2255"/>
                    <a:pt x="268" y="2125"/>
                  </a:cubicBezTo>
                  <a:cubicBezTo>
                    <a:pt x="278" y="2056"/>
                    <a:pt x="298" y="1997"/>
                    <a:pt x="318" y="1927"/>
                  </a:cubicBezTo>
                  <a:lnTo>
                    <a:pt x="368" y="1739"/>
                  </a:lnTo>
                  <a:cubicBezTo>
                    <a:pt x="407" y="1619"/>
                    <a:pt x="467" y="1490"/>
                    <a:pt x="507" y="1371"/>
                  </a:cubicBezTo>
                  <a:cubicBezTo>
                    <a:pt x="586" y="1252"/>
                    <a:pt x="635" y="1133"/>
                    <a:pt x="715" y="1024"/>
                  </a:cubicBezTo>
                  <a:lnTo>
                    <a:pt x="825" y="865"/>
                  </a:lnTo>
                  <a:cubicBezTo>
                    <a:pt x="864" y="815"/>
                    <a:pt x="904" y="755"/>
                    <a:pt x="953" y="716"/>
                  </a:cubicBezTo>
                  <a:cubicBezTo>
                    <a:pt x="1043" y="627"/>
                    <a:pt x="1122" y="517"/>
                    <a:pt x="1231" y="448"/>
                  </a:cubicBezTo>
                  <a:cubicBezTo>
                    <a:pt x="1231" y="448"/>
                    <a:pt x="1261" y="408"/>
                    <a:pt x="1301" y="378"/>
                  </a:cubicBezTo>
                  <a:cubicBezTo>
                    <a:pt x="1341" y="349"/>
                    <a:pt x="1370" y="318"/>
                    <a:pt x="1370" y="318"/>
                  </a:cubicBezTo>
                  <a:cubicBezTo>
                    <a:pt x="1400" y="299"/>
                    <a:pt x="1430" y="279"/>
                    <a:pt x="1450" y="259"/>
                  </a:cubicBezTo>
                  <a:lnTo>
                    <a:pt x="1520" y="199"/>
                  </a:lnTo>
                  <a:lnTo>
                    <a:pt x="1361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1" name="Google Shape;13871;p32"/>
            <p:cNvSpPr/>
            <p:nvPr/>
          </p:nvSpPr>
          <p:spPr>
            <a:xfrm>
              <a:off x="1691150" y="2794975"/>
              <a:ext cx="29575" cy="54150"/>
            </a:xfrm>
            <a:custGeom>
              <a:avLst/>
              <a:gdLst/>
              <a:ahLst/>
              <a:cxnLst/>
              <a:rect l="l" t="t" r="r" b="b"/>
              <a:pathLst>
                <a:path w="1183" h="2166" extrusionOk="0">
                  <a:moveTo>
                    <a:pt x="1033" y="1"/>
                  </a:moveTo>
                  <a:lnTo>
                    <a:pt x="974" y="60"/>
                  </a:lnTo>
                  <a:cubicBezTo>
                    <a:pt x="964" y="80"/>
                    <a:pt x="944" y="100"/>
                    <a:pt x="934" y="120"/>
                  </a:cubicBezTo>
                  <a:cubicBezTo>
                    <a:pt x="934" y="120"/>
                    <a:pt x="904" y="149"/>
                    <a:pt x="885" y="180"/>
                  </a:cubicBezTo>
                  <a:cubicBezTo>
                    <a:pt x="865" y="209"/>
                    <a:pt x="835" y="239"/>
                    <a:pt x="835" y="239"/>
                  </a:cubicBezTo>
                  <a:cubicBezTo>
                    <a:pt x="765" y="299"/>
                    <a:pt x="715" y="398"/>
                    <a:pt x="656" y="477"/>
                  </a:cubicBezTo>
                  <a:cubicBezTo>
                    <a:pt x="616" y="507"/>
                    <a:pt x="596" y="557"/>
                    <a:pt x="567" y="597"/>
                  </a:cubicBezTo>
                  <a:cubicBezTo>
                    <a:pt x="547" y="646"/>
                    <a:pt x="517" y="686"/>
                    <a:pt x="487" y="725"/>
                  </a:cubicBezTo>
                  <a:cubicBezTo>
                    <a:pt x="437" y="815"/>
                    <a:pt x="398" y="914"/>
                    <a:pt x="338" y="994"/>
                  </a:cubicBezTo>
                  <a:cubicBezTo>
                    <a:pt x="309" y="1093"/>
                    <a:pt x="259" y="1182"/>
                    <a:pt x="219" y="1281"/>
                  </a:cubicBezTo>
                  <a:cubicBezTo>
                    <a:pt x="199" y="1331"/>
                    <a:pt x="190" y="1381"/>
                    <a:pt x="170" y="1420"/>
                  </a:cubicBezTo>
                  <a:cubicBezTo>
                    <a:pt x="150" y="1470"/>
                    <a:pt x="130" y="1520"/>
                    <a:pt x="120" y="1570"/>
                  </a:cubicBezTo>
                  <a:cubicBezTo>
                    <a:pt x="100" y="1669"/>
                    <a:pt x="51" y="1758"/>
                    <a:pt x="51" y="1857"/>
                  </a:cubicBezTo>
                  <a:lnTo>
                    <a:pt x="20" y="2007"/>
                  </a:lnTo>
                  <a:cubicBezTo>
                    <a:pt x="11" y="2056"/>
                    <a:pt x="11" y="2115"/>
                    <a:pt x="0" y="2165"/>
                  </a:cubicBezTo>
                  <a:lnTo>
                    <a:pt x="239" y="2165"/>
                  </a:lnTo>
                  <a:cubicBezTo>
                    <a:pt x="239" y="2115"/>
                    <a:pt x="229" y="2066"/>
                    <a:pt x="229" y="2026"/>
                  </a:cubicBezTo>
                  <a:lnTo>
                    <a:pt x="229" y="1877"/>
                  </a:lnTo>
                  <a:cubicBezTo>
                    <a:pt x="219" y="1788"/>
                    <a:pt x="249" y="1698"/>
                    <a:pt x="259" y="1599"/>
                  </a:cubicBezTo>
                  <a:cubicBezTo>
                    <a:pt x="259" y="1550"/>
                    <a:pt x="269" y="1500"/>
                    <a:pt x="289" y="1460"/>
                  </a:cubicBezTo>
                  <a:lnTo>
                    <a:pt x="318" y="1312"/>
                  </a:lnTo>
                  <a:cubicBezTo>
                    <a:pt x="348" y="1222"/>
                    <a:pt x="398" y="1133"/>
                    <a:pt x="428" y="1043"/>
                  </a:cubicBezTo>
                  <a:cubicBezTo>
                    <a:pt x="487" y="954"/>
                    <a:pt x="527" y="864"/>
                    <a:pt x="576" y="785"/>
                  </a:cubicBezTo>
                  <a:lnTo>
                    <a:pt x="666" y="666"/>
                  </a:lnTo>
                  <a:cubicBezTo>
                    <a:pt x="696" y="636"/>
                    <a:pt x="726" y="586"/>
                    <a:pt x="765" y="557"/>
                  </a:cubicBezTo>
                  <a:cubicBezTo>
                    <a:pt x="835" y="497"/>
                    <a:pt x="885" y="418"/>
                    <a:pt x="964" y="368"/>
                  </a:cubicBezTo>
                  <a:lnTo>
                    <a:pt x="1024" y="328"/>
                  </a:lnTo>
                  <a:lnTo>
                    <a:pt x="1073" y="279"/>
                  </a:lnTo>
                  <a:cubicBezTo>
                    <a:pt x="1093" y="259"/>
                    <a:pt x="1113" y="249"/>
                    <a:pt x="1132" y="239"/>
                  </a:cubicBezTo>
                  <a:lnTo>
                    <a:pt x="1182" y="189"/>
                  </a:lnTo>
                  <a:lnTo>
                    <a:pt x="103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2" name="Google Shape;13872;p32"/>
            <p:cNvSpPr/>
            <p:nvPr/>
          </p:nvSpPr>
          <p:spPr>
            <a:xfrm>
              <a:off x="1528800" y="2723500"/>
              <a:ext cx="22125" cy="39725"/>
            </a:xfrm>
            <a:custGeom>
              <a:avLst/>
              <a:gdLst/>
              <a:ahLst/>
              <a:cxnLst/>
              <a:rect l="l" t="t" r="r" b="b"/>
              <a:pathLst>
                <a:path w="885" h="1589" extrusionOk="0">
                  <a:moveTo>
                    <a:pt x="736" y="0"/>
                  </a:moveTo>
                  <a:cubicBezTo>
                    <a:pt x="696" y="69"/>
                    <a:pt x="647" y="149"/>
                    <a:pt x="616" y="219"/>
                  </a:cubicBezTo>
                  <a:lnTo>
                    <a:pt x="528" y="417"/>
                  </a:lnTo>
                  <a:cubicBezTo>
                    <a:pt x="468" y="546"/>
                    <a:pt x="418" y="675"/>
                    <a:pt x="358" y="795"/>
                  </a:cubicBezTo>
                  <a:cubicBezTo>
                    <a:pt x="309" y="914"/>
                    <a:pt x="249" y="1033"/>
                    <a:pt x="180" y="1152"/>
                  </a:cubicBezTo>
                  <a:cubicBezTo>
                    <a:pt x="150" y="1221"/>
                    <a:pt x="110" y="1281"/>
                    <a:pt x="80" y="1351"/>
                  </a:cubicBezTo>
                  <a:cubicBezTo>
                    <a:pt x="51" y="1420"/>
                    <a:pt x="11" y="1510"/>
                    <a:pt x="1" y="1589"/>
                  </a:cubicBezTo>
                  <a:lnTo>
                    <a:pt x="259" y="1539"/>
                  </a:lnTo>
                  <a:cubicBezTo>
                    <a:pt x="279" y="1490"/>
                    <a:pt x="259" y="1450"/>
                    <a:pt x="269" y="1400"/>
                  </a:cubicBezTo>
                  <a:cubicBezTo>
                    <a:pt x="289" y="1340"/>
                    <a:pt x="299" y="1271"/>
                    <a:pt x="319" y="1212"/>
                  </a:cubicBezTo>
                  <a:cubicBezTo>
                    <a:pt x="358" y="1092"/>
                    <a:pt x="408" y="963"/>
                    <a:pt x="458" y="834"/>
                  </a:cubicBezTo>
                  <a:cubicBezTo>
                    <a:pt x="517" y="705"/>
                    <a:pt x="577" y="596"/>
                    <a:pt x="656" y="486"/>
                  </a:cubicBezTo>
                  <a:cubicBezTo>
                    <a:pt x="686" y="437"/>
                    <a:pt x="726" y="387"/>
                    <a:pt x="766" y="347"/>
                  </a:cubicBezTo>
                  <a:cubicBezTo>
                    <a:pt x="806" y="298"/>
                    <a:pt x="845" y="278"/>
                    <a:pt x="885" y="248"/>
                  </a:cubicBezTo>
                  <a:lnTo>
                    <a:pt x="73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3" name="Google Shape;13873;p32"/>
            <p:cNvSpPr/>
            <p:nvPr/>
          </p:nvSpPr>
          <p:spPr>
            <a:xfrm>
              <a:off x="1623125" y="2782325"/>
              <a:ext cx="47200" cy="34525"/>
            </a:xfrm>
            <a:custGeom>
              <a:avLst/>
              <a:gdLst/>
              <a:ahLst/>
              <a:cxnLst/>
              <a:rect l="l" t="t" r="r" b="b"/>
              <a:pathLst>
                <a:path w="1888" h="1381" extrusionOk="0">
                  <a:moveTo>
                    <a:pt x="319" y="99"/>
                  </a:moveTo>
                  <a:lnTo>
                    <a:pt x="378" y="110"/>
                  </a:lnTo>
                  <a:cubicBezTo>
                    <a:pt x="408" y="110"/>
                    <a:pt x="438" y="110"/>
                    <a:pt x="458" y="119"/>
                  </a:cubicBezTo>
                  <a:cubicBezTo>
                    <a:pt x="567" y="130"/>
                    <a:pt x="676" y="149"/>
                    <a:pt x="786" y="169"/>
                  </a:cubicBezTo>
                  <a:cubicBezTo>
                    <a:pt x="1004" y="209"/>
                    <a:pt x="1212" y="238"/>
                    <a:pt x="1421" y="278"/>
                  </a:cubicBezTo>
                  <a:lnTo>
                    <a:pt x="1669" y="338"/>
                  </a:lnTo>
                  <a:cubicBezTo>
                    <a:pt x="1679" y="338"/>
                    <a:pt x="1709" y="338"/>
                    <a:pt x="1699" y="348"/>
                  </a:cubicBezTo>
                  <a:lnTo>
                    <a:pt x="1689" y="377"/>
                  </a:lnTo>
                  <a:lnTo>
                    <a:pt x="1649" y="437"/>
                  </a:lnTo>
                  <a:cubicBezTo>
                    <a:pt x="1527" y="657"/>
                    <a:pt x="1418" y="884"/>
                    <a:pt x="1361" y="1128"/>
                  </a:cubicBezTo>
                  <a:lnTo>
                    <a:pt x="1361" y="1128"/>
                  </a:lnTo>
                  <a:cubicBezTo>
                    <a:pt x="1257" y="1057"/>
                    <a:pt x="1153" y="982"/>
                    <a:pt x="1044" y="904"/>
                  </a:cubicBezTo>
                  <a:lnTo>
                    <a:pt x="925" y="805"/>
                  </a:lnTo>
                  <a:cubicBezTo>
                    <a:pt x="855" y="755"/>
                    <a:pt x="795" y="705"/>
                    <a:pt x="795" y="705"/>
                  </a:cubicBezTo>
                  <a:cubicBezTo>
                    <a:pt x="795" y="705"/>
                    <a:pt x="736" y="646"/>
                    <a:pt x="676" y="596"/>
                  </a:cubicBezTo>
                  <a:cubicBezTo>
                    <a:pt x="617" y="536"/>
                    <a:pt x="557" y="487"/>
                    <a:pt x="557" y="487"/>
                  </a:cubicBezTo>
                  <a:cubicBezTo>
                    <a:pt x="557" y="487"/>
                    <a:pt x="508" y="427"/>
                    <a:pt x="448" y="368"/>
                  </a:cubicBezTo>
                  <a:lnTo>
                    <a:pt x="329" y="249"/>
                  </a:lnTo>
                  <a:lnTo>
                    <a:pt x="250" y="169"/>
                  </a:lnTo>
                  <a:lnTo>
                    <a:pt x="219" y="130"/>
                  </a:lnTo>
                  <a:lnTo>
                    <a:pt x="199" y="119"/>
                  </a:lnTo>
                  <a:lnTo>
                    <a:pt x="230" y="110"/>
                  </a:lnTo>
                  <a:cubicBezTo>
                    <a:pt x="259" y="99"/>
                    <a:pt x="289" y="99"/>
                    <a:pt x="319" y="99"/>
                  </a:cubicBezTo>
                  <a:close/>
                  <a:moveTo>
                    <a:pt x="279" y="0"/>
                  </a:moveTo>
                  <a:cubicBezTo>
                    <a:pt x="210" y="10"/>
                    <a:pt x="130" y="10"/>
                    <a:pt x="60" y="20"/>
                  </a:cubicBezTo>
                  <a:lnTo>
                    <a:pt x="1" y="30"/>
                  </a:lnTo>
                  <a:cubicBezTo>
                    <a:pt x="11" y="40"/>
                    <a:pt x="21" y="60"/>
                    <a:pt x="31" y="70"/>
                  </a:cubicBezTo>
                  <a:lnTo>
                    <a:pt x="111" y="159"/>
                  </a:lnTo>
                  <a:lnTo>
                    <a:pt x="239" y="318"/>
                  </a:lnTo>
                  <a:cubicBezTo>
                    <a:pt x="239" y="318"/>
                    <a:pt x="299" y="377"/>
                    <a:pt x="349" y="437"/>
                  </a:cubicBezTo>
                  <a:cubicBezTo>
                    <a:pt x="408" y="497"/>
                    <a:pt x="458" y="556"/>
                    <a:pt x="458" y="556"/>
                  </a:cubicBezTo>
                  <a:lnTo>
                    <a:pt x="577" y="675"/>
                  </a:lnTo>
                  <a:cubicBezTo>
                    <a:pt x="627" y="735"/>
                    <a:pt x="686" y="785"/>
                    <a:pt x="686" y="785"/>
                  </a:cubicBezTo>
                  <a:cubicBezTo>
                    <a:pt x="686" y="785"/>
                    <a:pt x="746" y="844"/>
                    <a:pt x="806" y="894"/>
                  </a:cubicBezTo>
                  <a:lnTo>
                    <a:pt x="925" y="993"/>
                  </a:lnTo>
                  <a:cubicBezTo>
                    <a:pt x="1084" y="1132"/>
                    <a:pt x="1262" y="1261"/>
                    <a:pt x="1431" y="1381"/>
                  </a:cubicBezTo>
                  <a:lnTo>
                    <a:pt x="1490" y="1326"/>
                  </a:lnTo>
                  <a:lnTo>
                    <a:pt x="1490" y="1326"/>
                  </a:lnTo>
                  <a:lnTo>
                    <a:pt x="1560" y="1341"/>
                  </a:lnTo>
                  <a:cubicBezTo>
                    <a:pt x="1560" y="1063"/>
                    <a:pt x="1649" y="775"/>
                    <a:pt x="1768" y="507"/>
                  </a:cubicBezTo>
                  <a:cubicBezTo>
                    <a:pt x="1768" y="507"/>
                    <a:pt x="1788" y="477"/>
                    <a:pt x="1798" y="437"/>
                  </a:cubicBezTo>
                  <a:lnTo>
                    <a:pt x="1838" y="377"/>
                  </a:lnTo>
                  <a:lnTo>
                    <a:pt x="1878" y="308"/>
                  </a:lnTo>
                  <a:lnTo>
                    <a:pt x="1887" y="298"/>
                  </a:lnTo>
                  <a:lnTo>
                    <a:pt x="1868" y="298"/>
                  </a:lnTo>
                  <a:lnTo>
                    <a:pt x="1838" y="288"/>
                  </a:lnTo>
                  <a:lnTo>
                    <a:pt x="1788" y="269"/>
                  </a:lnTo>
                  <a:cubicBezTo>
                    <a:pt x="1788" y="269"/>
                    <a:pt x="1689" y="249"/>
                    <a:pt x="1600" y="229"/>
                  </a:cubicBezTo>
                  <a:cubicBezTo>
                    <a:pt x="1510" y="209"/>
                    <a:pt x="1411" y="189"/>
                    <a:pt x="1411" y="189"/>
                  </a:cubicBezTo>
                  <a:cubicBezTo>
                    <a:pt x="1212" y="149"/>
                    <a:pt x="994" y="130"/>
                    <a:pt x="795" y="80"/>
                  </a:cubicBezTo>
                  <a:lnTo>
                    <a:pt x="468" y="20"/>
                  </a:lnTo>
                  <a:cubicBezTo>
                    <a:pt x="438" y="20"/>
                    <a:pt x="408" y="10"/>
                    <a:pt x="378" y="10"/>
                  </a:cubicBezTo>
                  <a:lnTo>
                    <a:pt x="27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4" name="Google Shape;13874;p32"/>
            <p:cNvSpPr/>
            <p:nvPr/>
          </p:nvSpPr>
          <p:spPr>
            <a:xfrm>
              <a:off x="1663600" y="2615775"/>
              <a:ext cx="31050" cy="117425"/>
            </a:xfrm>
            <a:custGeom>
              <a:avLst/>
              <a:gdLst/>
              <a:ahLst/>
              <a:cxnLst/>
              <a:rect l="l" t="t" r="r" b="b"/>
              <a:pathLst>
                <a:path w="1242" h="4697" extrusionOk="0">
                  <a:moveTo>
                    <a:pt x="1083" y="0"/>
                  </a:moveTo>
                  <a:lnTo>
                    <a:pt x="725" y="20"/>
                  </a:lnTo>
                  <a:cubicBezTo>
                    <a:pt x="685" y="466"/>
                    <a:pt x="656" y="933"/>
                    <a:pt x="676" y="1380"/>
                  </a:cubicBezTo>
                  <a:cubicBezTo>
                    <a:pt x="685" y="1598"/>
                    <a:pt x="696" y="1827"/>
                    <a:pt x="705" y="2045"/>
                  </a:cubicBezTo>
                  <a:cubicBezTo>
                    <a:pt x="705" y="2045"/>
                    <a:pt x="736" y="2214"/>
                    <a:pt x="755" y="2383"/>
                  </a:cubicBezTo>
                  <a:cubicBezTo>
                    <a:pt x="775" y="2542"/>
                    <a:pt x="805" y="2701"/>
                    <a:pt x="805" y="2701"/>
                  </a:cubicBezTo>
                  <a:cubicBezTo>
                    <a:pt x="824" y="2810"/>
                    <a:pt x="835" y="2929"/>
                    <a:pt x="864" y="3028"/>
                  </a:cubicBezTo>
                  <a:lnTo>
                    <a:pt x="954" y="3356"/>
                  </a:lnTo>
                  <a:lnTo>
                    <a:pt x="1053" y="3674"/>
                  </a:lnTo>
                  <a:lnTo>
                    <a:pt x="1093" y="3802"/>
                  </a:lnTo>
                  <a:lnTo>
                    <a:pt x="1093" y="3822"/>
                  </a:lnTo>
                  <a:lnTo>
                    <a:pt x="1083" y="3822"/>
                  </a:lnTo>
                  <a:lnTo>
                    <a:pt x="1043" y="3842"/>
                  </a:lnTo>
                  <a:lnTo>
                    <a:pt x="765" y="3992"/>
                  </a:lnTo>
                  <a:cubicBezTo>
                    <a:pt x="676" y="4041"/>
                    <a:pt x="586" y="4100"/>
                    <a:pt x="497" y="4150"/>
                  </a:cubicBezTo>
                  <a:lnTo>
                    <a:pt x="239" y="4319"/>
                  </a:lnTo>
                  <a:lnTo>
                    <a:pt x="1" y="4508"/>
                  </a:lnTo>
                  <a:lnTo>
                    <a:pt x="149" y="4696"/>
                  </a:lnTo>
                  <a:lnTo>
                    <a:pt x="368" y="4488"/>
                  </a:lnTo>
                  <a:lnTo>
                    <a:pt x="606" y="4309"/>
                  </a:lnTo>
                  <a:cubicBezTo>
                    <a:pt x="685" y="4250"/>
                    <a:pt x="765" y="4180"/>
                    <a:pt x="844" y="4131"/>
                  </a:cubicBezTo>
                  <a:lnTo>
                    <a:pt x="1102" y="3972"/>
                  </a:lnTo>
                  <a:lnTo>
                    <a:pt x="1202" y="3912"/>
                  </a:lnTo>
                  <a:cubicBezTo>
                    <a:pt x="1212" y="3902"/>
                    <a:pt x="1241" y="3892"/>
                    <a:pt x="1241" y="3882"/>
                  </a:cubicBezTo>
                  <a:lnTo>
                    <a:pt x="1222" y="3813"/>
                  </a:lnTo>
                  <a:lnTo>
                    <a:pt x="1162" y="3634"/>
                  </a:lnTo>
                  <a:lnTo>
                    <a:pt x="1063" y="3316"/>
                  </a:lnTo>
                  <a:lnTo>
                    <a:pt x="974" y="3008"/>
                  </a:lnTo>
                  <a:cubicBezTo>
                    <a:pt x="944" y="2899"/>
                    <a:pt x="934" y="2790"/>
                    <a:pt x="914" y="2681"/>
                  </a:cubicBezTo>
                  <a:cubicBezTo>
                    <a:pt x="914" y="2681"/>
                    <a:pt x="894" y="2522"/>
                    <a:pt x="875" y="2353"/>
                  </a:cubicBezTo>
                  <a:cubicBezTo>
                    <a:pt x="855" y="2194"/>
                    <a:pt x="844" y="2026"/>
                    <a:pt x="844" y="2026"/>
                  </a:cubicBezTo>
                  <a:cubicBezTo>
                    <a:pt x="835" y="1807"/>
                    <a:pt x="844" y="1578"/>
                    <a:pt x="855" y="1350"/>
                  </a:cubicBezTo>
                  <a:cubicBezTo>
                    <a:pt x="864" y="894"/>
                    <a:pt x="963" y="446"/>
                    <a:pt x="108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5" name="Google Shape;13875;p32"/>
            <p:cNvSpPr/>
            <p:nvPr/>
          </p:nvSpPr>
          <p:spPr>
            <a:xfrm>
              <a:off x="1719700" y="2605350"/>
              <a:ext cx="74250" cy="98550"/>
            </a:xfrm>
            <a:custGeom>
              <a:avLst/>
              <a:gdLst/>
              <a:ahLst/>
              <a:cxnLst/>
              <a:rect l="l" t="t" r="r" b="b"/>
              <a:pathLst>
                <a:path w="2970" h="3942" extrusionOk="0">
                  <a:moveTo>
                    <a:pt x="338" y="0"/>
                  </a:moveTo>
                  <a:cubicBezTo>
                    <a:pt x="338" y="0"/>
                    <a:pt x="249" y="40"/>
                    <a:pt x="169" y="69"/>
                  </a:cubicBezTo>
                  <a:cubicBezTo>
                    <a:pt x="90" y="99"/>
                    <a:pt x="1" y="139"/>
                    <a:pt x="1" y="139"/>
                  </a:cubicBezTo>
                  <a:cubicBezTo>
                    <a:pt x="308" y="477"/>
                    <a:pt x="596" y="863"/>
                    <a:pt x="815" y="1261"/>
                  </a:cubicBezTo>
                  <a:cubicBezTo>
                    <a:pt x="924" y="1450"/>
                    <a:pt x="1033" y="1648"/>
                    <a:pt x="1122" y="1856"/>
                  </a:cubicBezTo>
                  <a:cubicBezTo>
                    <a:pt x="1122" y="1856"/>
                    <a:pt x="1182" y="2006"/>
                    <a:pt x="1232" y="2165"/>
                  </a:cubicBezTo>
                  <a:cubicBezTo>
                    <a:pt x="1292" y="2323"/>
                    <a:pt x="1341" y="2472"/>
                    <a:pt x="1341" y="2472"/>
                  </a:cubicBezTo>
                  <a:cubicBezTo>
                    <a:pt x="1371" y="2582"/>
                    <a:pt x="1411" y="2690"/>
                    <a:pt x="1431" y="2800"/>
                  </a:cubicBezTo>
                  <a:lnTo>
                    <a:pt x="1490" y="3118"/>
                  </a:lnTo>
                  <a:lnTo>
                    <a:pt x="1539" y="3445"/>
                  </a:lnTo>
                  <a:lnTo>
                    <a:pt x="1570" y="3634"/>
                  </a:lnTo>
                  <a:lnTo>
                    <a:pt x="1579" y="3694"/>
                  </a:lnTo>
                  <a:cubicBezTo>
                    <a:pt x="1584" y="3703"/>
                    <a:pt x="1594" y="3706"/>
                    <a:pt x="1603" y="3706"/>
                  </a:cubicBezTo>
                  <a:cubicBezTo>
                    <a:pt x="1614" y="3706"/>
                    <a:pt x="1624" y="3703"/>
                    <a:pt x="1629" y="3703"/>
                  </a:cubicBezTo>
                  <a:lnTo>
                    <a:pt x="1738" y="3714"/>
                  </a:lnTo>
                  <a:cubicBezTo>
                    <a:pt x="2145" y="3743"/>
                    <a:pt x="2543" y="3833"/>
                    <a:pt x="2920" y="3941"/>
                  </a:cubicBezTo>
                  <a:lnTo>
                    <a:pt x="2969" y="3714"/>
                  </a:lnTo>
                  <a:cubicBezTo>
                    <a:pt x="2572" y="3624"/>
                    <a:pt x="2155" y="3575"/>
                    <a:pt x="1748" y="3575"/>
                  </a:cubicBezTo>
                  <a:lnTo>
                    <a:pt x="1689" y="3575"/>
                  </a:lnTo>
                  <a:lnTo>
                    <a:pt x="1678" y="3555"/>
                  </a:lnTo>
                  <a:lnTo>
                    <a:pt x="1658" y="3425"/>
                  </a:lnTo>
                  <a:lnTo>
                    <a:pt x="1599" y="3098"/>
                  </a:lnTo>
                  <a:lnTo>
                    <a:pt x="1539" y="2770"/>
                  </a:lnTo>
                  <a:cubicBezTo>
                    <a:pt x="1519" y="2661"/>
                    <a:pt x="1480" y="2562"/>
                    <a:pt x="1450" y="2452"/>
                  </a:cubicBezTo>
                  <a:lnTo>
                    <a:pt x="1351" y="2134"/>
                  </a:lnTo>
                  <a:lnTo>
                    <a:pt x="1252" y="1817"/>
                  </a:lnTo>
                  <a:cubicBezTo>
                    <a:pt x="1162" y="1598"/>
                    <a:pt x="1073" y="1400"/>
                    <a:pt x="983" y="1201"/>
                  </a:cubicBezTo>
                  <a:cubicBezTo>
                    <a:pt x="805" y="794"/>
                    <a:pt x="566" y="397"/>
                    <a:pt x="33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6" name="Google Shape;13876;p32"/>
            <p:cNvSpPr/>
            <p:nvPr/>
          </p:nvSpPr>
          <p:spPr>
            <a:xfrm>
              <a:off x="1702575" y="2758000"/>
              <a:ext cx="77725" cy="23850"/>
            </a:xfrm>
            <a:custGeom>
              <a:avLst/>
              <a:gdLst/>
              <a:ahLst/>
              <a:cxnLst/>
              <a:rect l="l" t="t" r="r" b="b"/>
              <a:pathLst>
                <a:path w="3109" h="954" extrusionOk="0">
                  <a:moveTo>
                    <a:pt x="2502" y="0"/>
                  </a:moveTo>
                  <a:cubicBezTo>
                    <a:pt x="2433" y="0"/>
                    <a:pt x="2363" y="10"/>
                    <a:pt x="2304" y="10"/>
                  </a:cubicBezTo>
                  <a:cubicBezTo>
                    <a:pt x="2269" y="15"/>
                    <a:pt x="2234" y="15"/>
                    <a:pt x="2200" y="15"/>
                  </a:cubicBezTo>
                  <a:cubicBezTo>
                    <a:pt x="2165" y="15"/>
                    <a:pt x="2130" y="15"/>
                    <a:pt x="2096" y="20"/>
                  </a:cubicBezTo>
                  <a:cubicBezTo>
                    <a:pt x="2026" y="30"/>
                    <a:pt x="1966" y="40"/>
                    <a:pt x="1897" y="50"/>
                  </a:cubicBezTo>
                  <a:cubicBezTo>
                    <a:pt x="1758" y="50"/>
                    <a:pt x="1629" y="99"/>
                    <a:pt x="1490" y="119"/>
                  </a:cubicBezTo>
                  <a:cubicBezTo>
                    <a:pt x="1361" y="149"/>
                    <a:pt x="1231" y="199"/>
                    <a:pt x="1103" y="229"/>
                  </a:cubicBezTo>
                  <a:cubicBezTo>
                    <a:pt x="973" y="278"/>
                    <a:pt x="834" y="308"/>
                    <a:pt x="715" y="368"/>
                  </a:cubicBezTo>
                  <a:cubicBezTo>
                    <a:pt x="596" y="437"/>
                    <a:pt x="457" y="467"/>
                    <a:pt x="348" y="547"/>
                  </a:cubicBezTo>
                  <a:lnTo>
                    <a:pt x="169" y="646"/>
                  </a:lnTo>
                  <a:cubicBezTo>
                    <a:pt x="110" y="686"/>
                    <a:pt x="60" y="725"/>
                    <a:pt x="0" y="765"/>
                  </a:cubicBezTo>
                  <a:lnTo>
                    <a:pt x="150" y="953"/>
                  </a:lnTo>
                  <a:cubicBezTo>
                    <a:pt x="199" y="904"/>
                    <a:pt x="239" y="854"/>
                    <a:pt x="289" y="825"/>
                  </a:cubicBezTo>
                  <a:cubicBezTo>
                    <a:pt x="348" y="785"/>
                    <a:pt x="397" y="745"/>
                    <a:pt x="447" y="705"/>
                  </a:cubicBezTo>
                  <a:cubicBezTo>
                    <a:pt x="547" y="616"/>
                    <a:pt x="666" y="566"/>
                    <a:pt x="775" y="496"/>
                  </a:cubicBezTo>
                  <a:cubicBezTo>
                    <a:pt x="894" y="427"/>
                    <a:pt x="1013" y="388"/>
                    <a:pt x="1132" y="328"/>
                  </a:cubicBezTo>
                  <a:cubicBezTo>
                    <a:pt x="1262" y="298"/>
                    <a:pt x="1390" y="238"/>
                    <a:pt x="1520" y="218"/>
                  </a:cubicBezTo>
                  <a:cubicBezTo>
                    <a:pt x="1648" y="199"/>
                    <a:pt x="1778" y="159"/>
                    <a:pt x="1907" y="159"/>
                  </a:cubicBezTo>
                  <a:lnTo>
                    <a:pt x="2105" y="149"/>
                  </a:lnTo>
                  <a:cubicBezTo>
                    <a:pt x="2125" y="146"/>
                    <a:pt x="2146" y="145"/>
                    <a:pt x="2168" y="145"/>
                  </a:cubicBezTo>
                  <a:cubicBezTo>
                    <a:pt x="2211" y="145"/>
                    <a:pt x="2258" y="149"/>
                    <a:pt x="2304" y="149"/>
                  </a:cubicBezTo>
                  <a:cubicBezTo>
                    <a:pt x="2363" y="159"/>
                    <a:pt x="2433" y="159"/>
                    <a:pt x="2493" y="169"/>
                  </a:cubicBezTo>
                  <a:cubicBezTo>
                    <a:pt x="2562" y="179"/>
                    <a:pt x="2621" y="189"/>
                    <a:pt x="2681" y="199"/>
                  </a:cubicBezTo>
                  <a:cubicBezTo>
                    <a:pt x="2681" y="199"/>
                    <a:pt x="2731" y="209"/>
                    <a:pt x="2780" y="209"/>
                  </a:cubicBezTo>
                  <a:cubicBezTo>
                    <a:pt x="2830" y="218"/>
                    <a:pt x="2870" y="238"/>
                    <a:pt x="2870" y="238"/>
                  </a:cubicBezTo>
                  <a:cubicBezTo>
                    <a:pt x="2900" y="249"/>
                    <a:pt x="2939" y="258"/>
                    <a:pt x="2969" y="258"/>
                  </a:cubicBezTo>
                  <a:lnTo>
                    <a:pt x="3058" y="278"/>
                  </a:lnTo>
                  <a:lnTo>
                    <a:pt x="3108" y="30"/>
                  </a:lnTo>
                  <a:lnTo>
                    <a:pt x="3009" y="30"/>
                  </a:lnTo>
                  <a:cubicBezTo>
                    <a:pt x="2969" y="30"/>
                    <a:pt x="2939" y="30"/>
                    <a:pt x="2910" y="20"/>
                  </a:cubicBezTo>
                  <a:cubicBezTo>
                    <a:pt x="2910" y="20"/>
                    <a:pt x="2860" y="10"/>
                    <a:pt x="2811" y="10"/>
                  </a:cubicBezTo>
                  <a:lnTo>
                    <a:pt x="2701" y="10"/>
                  </a:lnTo>
                  <a:cubicBezTo>
                    <a:pt x="2641" y="10"/>
                    <a:pt x="2572" y="10"/>
                    <a:pt x="2502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7" name="Google Shape;13877;p32"/>
            <p:cNvSpPr/>
            <p:nvPr/>
          </p:nvSpPr>
          <p:spPr>
            <a:xfrm>
              <a:off x="1716975" y="2781075"/>
              <a:ext cx="58350" cy="18650"/>
            </a:xfrm>
            <a:custGeom>
              <a:avLst/>
              <a:gdLst/>
              <a:ahLst/>
              <a:cxnLst/>
              <a:rect l="l" t="t" r="r" b="b"/>
              <a:pathLst>
                <a:path w="2334" h="746" extrusionOk="0">
                  <a:moveTo>
                    <a:pt x="1877" y="1"/>
                  </a:moveTo>
                  <a:cubicBezTo>
                    <a:pt x="1827" y="1"/>
                    <a:pt x="1778" y="10"/>
                    <a:pt x="1728" y="10"/>
                  </a:cubicBezTo>
                  <a:cubicBezTo>
                    <a:pt x="1703" y="16"/>
                    <a:pt x="1678" y="16"/>
                    <a:pt x="1653" y="16"/>
                  </a:cubicBezTo>
                  <a:cubicBezTo>
                    <a:pt x="1629" y="16"/>
                    <a:pt x="1604" y="16"/>
                    <a:pt x="1579" y="21"/>
                  </a:cubicBezTo>
                  <a:cubicBezTo>
                    <a:pt x="1529" y="30"/>
                    <a:pt x="1480" y="30"/>
                    <a:pt x="1430" y="41"/>
                  </a:cubicBezTo>
                  <a:cubicBezTo>
                    <a:pt x="1321" y="41"/>
                    <a:pt x="1231" y="80"/>
                    <a:pt x="1122" y="90"/>
                  </a:cubicBezTo>
                  <a:cubicBezTo>
                    <a:pt x="1023" y="110"/>
                    <a:pt x="933" y="149"/>
                    <a:pt x="834" y="169"/>
                  </a:cubicBezTo>
                  <a:cubicBezTo>
                    <a:pt x="735" y="209"/>
                    <a:pt x="636" y="229"/>
                    <a:pt x="547" y="279"/>
                  </a:cubicBezTo>
                  <a:cubicBezTo>
                    <a:pt x="457" y="319"/>
                    <a:pt x="348" y="348"/>
                    <a:pt x="269" y="408"/>
                  </a:cubicBezTo>
                  <a:cubicBezTo>
                    <a:pt x="219" y="427"/>
                    <a:pt x="169" y="447"/>
                    <a:pt x="130" y="477"/>
                  </a:cubicBezTo>
                  <a:cubicBezTo>
                    <a:pt x="80" y="497"/>
                    <a:pt x="40" y="537"/>
                    <a:pt x="0" y="557"/>
                  </a:cubicBezTo>
                  <a:lnTo>
                    <a:pt x="149" y="745"/>
                  </a:lnTo>
                  <a:cubicBezTo>
                    <a:pt x="179" y="716"/>
                    <a:pt x="209" y="676"/>
                    <a:pt x="249" y="646"/>
                  </a:cubicBezTo>
                  <a:cubicBezTo>
                    <a:pt x="288" y="616"/>
                    <a:pt x="328" y="597"/>
                    <a:pt x="368" y="557"/>
                  </a:cubicBezTo>
                  <a:cubicBezTo>
                    <a:pt x="437" y="497"/>
                    <a:pt x="527" y="458"/>
                    <a:pt x="606" y="398"/>
                  </a:cubicBezTo>
                  <a:cubicBezTo>
                    <a:pt x="686" y="348"/>
                    <a:pt x="785" y="319"/>
                    <a:pt x="864" y="269"/>
                  </a:cubicBezTo>
                  <a:cubicBezTo>
                    <a:pt x="964" y="249"/>
                    <a:pt x="1053" y="209"/>
                    <a:pt x="1152" y="189"/>
                  </a:cubicBezTo>
                  <a:cubicBezTo>
                    <a:pt x="1241" y="181"/>
                    <a:pt x="1322" y="148"/>
                    <a:pt x="1409" y="148"/>
                  </a:cubicBezTo>
                  <a:cubicBezTo>
                    <a:pt x="1419" y="148"/>
                    <a:pt x="1430" y="148"/>
                    <a:pt x="1440" y="149"/>
                  </a:cubicBezTo>
                  <a:cubicBezTo>
                    <a:pt x="1489" y="149"/>
                    <a:pt x="1540" y="149"/>
                    <a:pt x="1579" y="140"/>
                  </a:cubicBezTo>
                  <a:cubicBezTo>
                    <a:pt x="1628" y="140"/>
                    <a:pt x="1679" y="149"/>
                    <a:pt x="1728" y="149"/>
                  </a:cubicBezTo>
                  <a:cubicBezTo>
                    <a:pt x="1753" y="155"/>
                    <a:pt x="1778" y="155"/>
                    <a:pt x="1801" y="155"/>
                  </a:cubicBezTo>
                  <a:cubicBezTo>
                    <a:pt x="1825" y="155"/>
                    <a:pt x="1847" y="155"/>
                    <a:pt x="1867" y="160"/>
                  </a:cubicBezTo>
                  <a:cubicBezTo>
                    <a:pt x="1917" y="169"/>
                    <a:pt x="1966" y="180"/>
                    <a:pt x="2006" y="189"/>
                  </a:cubicBezTo>
                  <a:cubicBezTo>
                    <a:pt x="2006" y="189"/>
                    <a:pt x="2045" y="199"/>
                    <a:pt x="2076" y="199"/>
                  </a:cubicBezTo>
                  <a:cubicBezTo>
                    <a:pt x="2108" y="207"/>
                    <a:pt x="2134" y="222"/>
                    <a:pt x="2142" y="222"/>
                  </a:cubicBezTo>
                  <a:cubicBezTo>
                    <a:pt x="2144" y="222"/>
                    <a:pt x="2145" y="221"/>
                    <a:pt x="2145" y="219"/>
                  </a:cubicBezTo>
                  <a:cubicBezTo>
                    <a:pt x="2165" y="229"/>
                    <a:pt x="2195" y="239"/>
                    <a:pt x="2215" y="239"/>
                  </a:cubicBezTo>
                  <a:lnTo>
                    <a:pt x="2284" y="249"/>
                  </a:lnTo>
                  <a:lnTo>
                    <a:pt x="2334" y="1"/>
                  </a:lnTo>
                  <a:lnTo>
                    <a:pt x="2254" y="10"/>
                  </a:lnTo>
                  <a:lnTo>
                    <a:pt x="2175" y="10"/>
                  </a:lnTo>
                  <a:cubicBezTo>
                    <a:pt x="2175" y="10"/>
                    <a:pt x="2145" y="1"/>
                    <a:pt x="21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8" name="Google Shape;13878;p32"/>
            <p:cNvSpPr/>
            <p:nvPr/>
          </p:nvSpPr>
          <p:spPr>
            <a:xfrm>
              <a:off x="1682700" y="2604075"/>
              <a:ext cx="42725" cy="14700"/>
            </a:xfrm>
            <a:custGeom>
              <a:avLst/>
              <a:gdLst/>
              <a:ahLst/>
              <a:cxnLst/>
              <a:rect l="l" t="t" r="r" b="b"/>
              <a:pathLst>
                <a:path w="1709" h="588" extrusionOk="0">
                  <a:moveTo>
                    <a:pt x="1709" y="1"/>
                  </a:moveTo>
                  <a:cubicBezTo>
                    <a:pt x="1620" y="1"/>
                    <a:pt x="1540" y="21"/>
                    <a:pt x="1461" y="41"/>
                  </a:cubicBezTo>
                  <a:lnTo>
                    <a:pt x="1252" y="91"/>
                  </a:lnTo>
                  <a:cubicBezTo>
                    <a:pt x="1113" y="130"/>
                    <a:pt x="984" y="170"/>
                    <a:pt x="845" y="200"/>
                  </a:cubicBezTo>
                  <a:cubicBezTo>
                    <a:pt x="726" y="230"/>
                    <a:pt x="587" y="259"/>
                    <a:pt x="458" y="289"/>
                  </a:cubicBezTo>
                  <a:cubicBezTo>
                    <a:pt x="389" y="299"/>
                    <a:pt x="309" y="319"/>
                    <a:pt x="239" y="329"/>
                  </a:cubicBezTo>
                  <a:cubicBezTo>
                    <a:pt x="170" y="349"/>
                    <a:pt x="71" y="378"/>
                    <a:pt x="1" y="418"/>
                  </a:cubicBezTo>
                  <a:lnTo>
                    <a:pt x="199" y="587"/>
                  </a:lnTo>
                  <a:cubicBezTo>
                    <a:pt x="250" y="577"/>
                    <a:pt x="269" y="537"/>
                    <a:pt x="319" y="508"/>
                  </a:cubicBezTo>
                  <a:cubicBezTo>
                    <a:pt x="378" y="478"/>
                    <a:pt x="438" y="458"/>
                    <a:pt x="497" y="428"/>
                  </a:cubicBezTo>
                  <a:cubicBezTo>
                    <a:pt x="616" y="378"/>
                    <a:pt x="746" y="339"/>
                    <a:pt x="885" y="309"/>
                  </a:cubicBezTo>
                  <a:cubicBezTo>
                    <a:pt x="1014" y="279"/>
                    <a:pt x="1143" y="250"/>
                    <a:pt x="1272" y="239"/>
                  </a:cubicBezTo>
                  <a:cubicBezTo>
                    <a:pt x="1307" y="235"/>
                    <a:pt x="1339" y="232"/>
                    <a:pt x="1370" y="232"/>
                  </a:cubicBezTo>
                  <a:cubicBezTo>
                    <a:pt x="1401" y="232"/>
                    <a:pt x="1431" y="235"/>
                    <a:pt x="1461" y="239"/>
                  </a:cubicBezTo>
                  <a:cubicBezTo>
                    <a:pt x="1520" y="239"/>
                    <a:pt x="1560" y="259"/>
                    <a:pt x="1609" y="259"/>
                  </a:cubicBezTo>
                  <a:cubicBezTo>
                    <a:pt x="1609" y="259"/>
                    <a:pt x="1629" y="200"/>
                    <a:pt x="1659" y="130"/>
                  </a:cubicBezTo>
                  <a:cubicBezTo>
                    <a:pt x="1689" y="61"/>
                    <a:pt x="1709" y="1"/>
                    <a:pt x="170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9" name="Google Shape;13879;p32"/>
            <p:cNvSpPr/>
            <p:nvPr/>
          </p:nvSpPr>
          <p:spPr>
            <a:xfrm>
              <a:off x="1721425" y="2700650"/>
              <a:ext cx="28825" cy="50900"/>
            </a:xfrm>
            <a:custGeom>
              <a:avLst/>
              <a:gdLst/>
              <a:ahLst/>
              <a:cxnLst/>
              <a:rect l="l" t="t" r="r" b="b"/>
              <a:pathLst>
                <a:path w="1153" h="2036" extrusionOk="0">
                  <a:moveTo>
                    <a:pt x="249" y="209"/>
                  </a:moveTo>
                  <a:lnTo>
                    <a:pt x="269" y="229"/>
                  </a:lnTo>
                  <a:lnTo>
                    <a:pt x="329" y="288"/>
                  </a:lnTo>
                  <a:lnTo>
                    <a:pt x="369" y="348"/>
                  </a:lnTo>
                  <a:cubicBezTo>
                    <a:pt x="388" y="368"/>
                    <a:pt x="398" y="388"/>
                    <a:pt x="408" y="418"/>
                  </a:cubicBezTo>
                  <a:cubicBezTo>
                    <a:pt x="468" y="507"/>
                    <a:pt x="517" y="597"/>
                    <a:pt x="567" y="696"/>
                  </a:cubicBezTo>
                  <a:cubicBezTo>
                    <a:pt x="676" y="894"/>
                    <a:pt x="786" y="1063"/>
                    <a:pt x="885" y="1261"/>
                  </a:cubicBezTo>
                  <a:lnTo>
                    <a:pt x="994" y="1500"/>
                  </a:lnTo>
                  <a:cubicBezTo>
                    <a:pt x="994" y="1510"/>
                    <a:pt x="1014" y="1530"/>
                    <a:pt x="1004" y="1530"/>
                  </a:cubicBezTo>
                  <a:lnTo>
                    <a:pt x="974" y="1530"/>
                  </a:lnTo>
                  <a:lnTo>
                    <a:pt x="894" y="1539"/>
                  </a:lnTo>
                  <a:cubicBezTo>
                    <a:pt x="746" y="1570"/>
                    <a:pt x="597" y="1599"/>
                    <a:pt x="448" y="1639"/>
                  </a:cubicBezTo>
                  <a:cubicBezTo>
                    <a:pt x="360" y="1676"/>
                    <a:pt x="269" y="1706"/>
                    <a:pt x="180" y="1745"/>
                  </a:cubicBezTo>
                  <a:lnTo>
                    <a:pt x="180" y="1745"/>
                  </a:lnTo>
                  <a:cubicBezTo>
                    <a:pt x="172" y="1617"/>
                    <a:pt x="166" y="1489"/>
                    <a:pt x="160" y="1361"/>
                  </a:cubicBezTo>
                  <a:lnTo>
                    <a:pt x="160" y="1202"/>
                  </a:lnTo>
                  <a:lnTo>
                    <a:pt x="160" y="1043"/>
                  </a:lnTo>
                  <a:cubicBezTo>
                    <a:pt x="160" y="1043"/>
                    <a:pt x="170" y="954"/>
                    <a:pt x="170" y="875"/>
                  </a:cubicBezTo>
                  <a:cubicBezTo>
                    <a:pt x="180" y="795"/>
                    <a:pt x="180" y="716"/>
                    <a:pt x="180" y="716"/>
                  </a:cubicBezTo>
                  <a:lnTo>
                    <a:pt x="199" y="557"/>
                  </a:lnTo>
                  <a:lnTo>
                    <a:pt x="219" y="398"/>
                  </a:lnTo>
                  <a:lnTo>
                    <a:pt x="239" y="279"/>
                  </a:lnTo>
                  <a:lnTo>
                    <a:pt x="249" y="239"/>
                  </a:lnTo>
                  <a:lnTo>
                    <a:pt x="249" y="209"/>
                  </a:lnTo>
                  <a:close/>
                  <a:moveTo>
                    <a:pt x="190" y="1"/>
                  </a:moveTo>
                  <a:cubicBezTo>
                    <a:pt x="190" y="10"/>
                    <a:pt x="180" y="30"/>
                    <a:pt x="180" y="50"/>
                  </a:cubicBezTo>
                  <a:lnTo>
                    <a:pt x="150" y="160"/>
                  </a:lnTo>
                  <a:lnTo>
                    <a:pt x="130" y="259"/>
                  </a:lnTo>
                  <a:cubicBezTo>
                    <a:pt x="120" y="308"/>
                    <a:pt x="110" y="368"/>
                    <a:pt x="110" y="368"/>
                  </a:cubicBezTo>
                  <a:lnTo>
                    <a:pt x="91" y="527"/>
                  </a:lnTo>
                  <a:cubicBezTo>
                    <a:pt x="71" y="606"/>
                    <a:pt x="60" y="686"/>
                    <a:pt x="60" y="686"/>
                  </a:cubicBezTo>
                  <a:lnTo>
                    <a:pt x="41" y="844"/>
                  </a:lnTo>
                  <a:cubicBezTo>
                    <a:pt x="31" y="924"/>
                    <a:pt x="31" y="1003"/>
                    <a:pt x="31" y="1003"/>
                  </a:cubicBezTo>
                  <a:cubicBezTo>
                    <a:pt x="31" y="1003"/>
                    <a:pt x="21" y="1083"/>
                    <a:pt x="21" y="1162"/>
                  </a:cubicBezTo>
                  <a:cubicBezTo>
                    <a:pt x="11" y="1242"/>
                    <a:pt x="11" y="1321"/>
                    <a:pt x="11" y="1321"/>
                  </a:cubicBezTo>
                  <a:cubicBezTo>
                    <a:pt x="1" y="1530"/>
                    <a:pt x="11" y="1748"/>
                    <a:pt x="21" y="1956"/>
                  </a:cubicBezTo>
                  <a:lnTo>
                    <a:pt x="106" y="1971"/>
                  </a:lnTo>
                  <a:lnTo>
                    <a:pt x="106" y="1971"/>
                  </a:lnTo>
                  <a:lnTo>
                    <a:pt x="140" y="2036"/>
                  </a:lnTo>
                  <a:cubicBezTo>
                    <a:pt x="249" y="1947"/>
                    <a:pt x="378" y="1887"/>
                    <a:pt x="508" y="1817"/>
                  </a:cubicBezTo>
                  <a:cubicBezTo>
                    <a:pt x="636" y="1758"/>
                    <a:pt x="775" y="1718"/>
                    <a:pt x="914" y="1678"/>
                  </a:cubicBezTo>
                  <a:lnTo>
                    <a:pt x="1064" y="1649"/>
                  </a:lnTo>
                  <a:lnTo>
                    <a:pt x="1143" y="1639"/>
                  </a:lnTo>
                  <a:lnTo>
                    <a:pt x="1153" y="1639"/>
                  </a:lnTo>
                  <a:lnTo>
                    <a:pt x="1153" y="1629"/>
                  </a:lnTo>
                  <a:lnTo>
                    <a:pt x="1133" y="1599"/>
                  </a:lnTo>
                  <a:lnTo>
                    <a:pt x="1113" y="1539"/>
                  </a:lnTo>
                  <a:cubicBezTo>
                    <a:pt x="1113" y="1539"/>
                    <a:pt x="1073" y="1460"/>
                    <a:pt x="1033" y="1371"/>
                  </a:cubicBezTo>
                  <a:cubicBezTo>
                    <a:pt x="994" y="1292"/>
                    <a:pt x="944" y="1202"/>
                    <a:pt x="944" y="1202"/>
                  </a:cubicBezTo>
                  <a:cubicBezTo>
                    <a:pt x="855" y="1014"/>
                    <a:pt x="736" y="825"/>
                    <a:pt x="647" y="646"/>
                  </a:cubicBezTo>
                  <a:cubicBezTo>
                    <a:pt x="597" y="547"/>
                    <a:pt x="547" y="447"/>
                    <a:pt x="488" y="358"/>
                  </a:cubicBezTo>
                  <a:cubicBezTo>
                    <a:pt x="477" y="328"/>
                    <a:pt x="458" y="308"/>
                    <a:pt x="448" y="288"/>
                  </a:cubicBezTo>
                  <a:lnTo>
                    <a:pt x="388" y="199"/>
                  </a:lnTo>
                  <a:cubicBezTo>
                    <a:pt x="338" y="149"/>
                    <a:pt x="289" y="90"/>
                    <a:pt x="230" y="41"/>
                  </a:cubicBezTo>
                  <a:lnTo>
                    <a:pt x="19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0" name="Google Shape;13880;p32"/>
            <p:cNvSpPr/>
            <p:nvPr/>
          </p:nvSpPr>
          <p:spPr>
            <a:xfrm>
              <a:off x="1792675" y="2642325"/>
              <a:ext cx="106525" cy="70325"/>
            </a:xfrm>
            <a:custGeom>
              <a:avLst/>
              <a:gdLst/>
              <a:ahLst/>
              <a:cxnLst/>
              <a:rect l="l" t="t" r="r" b="b"/>
              <a:pathLst>
                <a:path w="4261" h="2813" extrusionOk="0">
                  <a:moveTo>
                    <a:pt x="4012" y="0"/>
                  </a:moveTo>
                  <a:cubicBezTo>
                    <a:pt x="3823" y="130"/>
                    <a:pt x="3644" y="249"/>
                    <a:pt x="3456" y="388"/>
                  </a:cubicBezTo>
                  <a:cubicBezTo>
                    <a:pt x="3277" y="527"/>
                    <a:pt x="3088" y="666"/>
                    <a:pt x="2920" y="814"/>
                  </a:cubicBezTo>
                  <a:cubicBezTo>
                    <a:pt x="2751" y="953"/>
                    <a:pt x="2582" y="1103"/>
                    <a:pt x="2424" y="1261"/>
                  </a:cubicBezTo>
                  <a:lnTo>
                    <a:pt x="2185" y="1500"/>
                  </a:lnTo>
                  <a:cubicBezTo>
                    <a:pt x="2076" y="1619"/>
                    <a:pt x="1967" y="1748"/>
                    <a:pt x="1967" y="1748"/>
                  </a:cubicBezTo>
                  <a:cubicBezTo>
                    <a:pt x="1897" y="1827"/>
                    <a:pt x="1817" y="1906"/>
                    <a:pt x="1748" y="1996"/>
                  </a:cubicBezTo>
                  <a:lnTo>
                    <a:pt x="1559" y="2264"/>
                  </a:lnTo>
                  <a:lnTo>
                    <a:pt x="1371" y="2532"/>
                  </a:lnTo>
                  <a:lnTo>
                    <a:pt x="1292" y="2641"/>
                  </a:lnTo>
                  <a:lnTo>
                    <a:pt x="1281" y="2661"/>
                  </a:lnTo>
                  <a:cubicBezTo>
                    <a:pt x="1272" y="2661"/>
                    <a:pt x="1272" y="2652"/>
                    <a:pt x="1261" y="2652"/>
                  </a:cubicBezTo>
                  <a:lnTo>
                    <a:pt x="1222" y="2632"/>
                  </a:lnTo>
                  <a:cubicBezTo>
                    <a:pt x="844" y="2462"/>
                    <a:pt x="458" y="2323"/>
                    <a:pt x="50" y="2235"/>
                  </a:cubicBezTo>
                  <a:lnTo>
                    <a:pt x="1" y="2462"/>
                  </a:lnTo>
                  <a:cubicBezTo>
                    <a:pt x="398" y="2522"/>
                    <a:pt x="785" y="2621"/>
                    <a:pt x="1162" y="2760"/>
                  </a:cubicBezTo>
                  <a:lnTo>
                    <a:pt x="1272" y="2800"/>
                  </a:lnTo>
                  <a:cubicBezTo>
                    <a:pt x="1288" y="2800"/>
                    <a:pt x="1304" y="2813"/>
                    <a:pt x="1314" y="2813"/>
                  </a:cubicBezTo>
                  <a:cubicBezTo>
                    <a:pt x="1317" y="2813"/>
                    <a:pt x="1319" y="2812"/>
                    <a:pt x="1321" y="2810"/>
                  </a:cubicBezTo>
                  <a:lnTo>
                    <a:pt x="1361" y="2760"/>
                  </a:lnTo>
                  <a:lnTo>
                    <a:pt x="1460" y="2592"/>
                  </a:lnTo>
                  <a:lnTo>
                    <a:pt x="1649" y="2323"/>
                  </a:lnTo>
                  <a:lnTo>
                    <a:pt x="1837" y="2065"/>
                  </a:lnTo>
                  <a:cubicBezTo>
                    <a:pt x="1897" y="1976"/>
                    <a:pt x="1976" y="1897"/>
                    <a:pt x="2056" y="1817"/>
                  </a:cubicBezTo>
                  <a:cubicBezTo>
                    <a:pt x="2056" y="1817"/>
                    <a:pt x="2165" y="1698"/>
                    <a:pt x="2285" y="1579"/>
                  </a:cubicBezTo>
                  <a:lnTo>
                    <a:pt x="2523" y="1341"/>
                  </a:lnTo>
                  <a:cubicBezTo>
                    <a:pt x="2691" y="1202"/>
                    <a:pt x="2870" y="1063"/>
                    <a:pt x="3059" y="933"/>
                  </a:cubicBezTo>
                  <a:cubicBezTo>
                    <a:pt x="3416" y="655"/>
                    <a:pt x="3833" y="457"/>
                    <a:pt x="4260" y="269"/>
                  </a:cubicBezTo>
                  <a:lnTo>
                    <a:pt x="4012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1" name="Google Shape;13881;p32"/>
            <p:cNvSpPr/>
            <p:nvPr/>
          </p:nvSpPr>
          <p:spPr>
            <a:xfrm>
              <a:off x="1877575" y="2667400"/>
              <a:ext cx="52900" cy="116425"/>
            </a:xfrm>
            <a:custGeom>
              <a:avLst/>
              <a:gdLst/>
              <a:ahLst/>
              <a:cxnLst/>
              <a:rect l="l" t="t" r="r" b="b"/>
              <a:pathLst>
                <a:path w="2116" h="4657" extrusionOk="0">
                  <a:moveTo>
                    <a:pt x="1808" y="0"/>
                  </a:moveTo>
                  <a:cubicBezTo>
                    <a:pt x="1728" y="457"/>
                    <a:pt x="1609" y="923"/>
                    <a:pt x="1440" y="1331"/>
                  </a:cubicBezTo>
                  <a:cubicBezTo>
                    <a:pt x="1351" y="1549"/>
                    <a:pt x="1261" y="1748"/>
                    <a:pt x="1162" y="1946"/>
                  </a:cubicBezTo>
                  <a:cubicBezTo>
                    <a:pt x="1162" y="1946"/>
                    <a:pt x="1073" y="2085"/>
                    <a:pt x="994" y="2234"/>
                  </a:cubicBezTo>
                  <a:lnTo>
                    <a:pt x="815" y="2512"/>
                  </a:lnTo>
                  <a:cubicBezTo>
                    <a:pt x="745" y="2602"/>
                    <a:pt x="696" y="2701"/>
                    <a:pt x="616" y="2780"/>
                  </a:cubicBezTo>
                  <a:lnTo>
                    <a:pt x="398" y="3028"/>
                  </a:lnTo>
                  <a:lnTo>
                    <a:pt x="179" y="3267"/>
                  </a:lnTo>
                  <a:lnTo>
                    <a:pt x="50" y="3406"/>
                  </a:lnTo>
                  <a:lnTo>
                    <a:pt x="1" y="3456"/>
                  </a:lnTo>
                  <a:cubicBezTo>
                    <a:pt x="1" y="3475"/>
                    <a:pt x="20" y="3485"/>
                    <a:pt x="30" y="3505"/>
                  </a:cubicBezTo>
                  <a:lnTo>
                    <a:pt x="90" y="3595"/>
                  </a:lnTo>
                  <a:cubicBezTo>
                    <a:pt x="318" y="3932"/>
                    <a:pt x="497" y="4290"/>
                    <a:pt x="646" y="4657"/>
                  </a:cubicBezTo>
                  <a:lnTo>
                    <a:pt x="864" y="4557"/>
                  </a:lnTo>
                  <a:cubicBezTo>
                    <a:pt x="676" y="4190"/>
                    <a:pt x="457" y="3833"/>
                    <a:pt x="199" y="3505"/>
                  </a:cubicBezTo>
                  <a:lnTo>
                    <a:pt x="179" y="3475"/>
                  </a:lnTo>
                  <a:cubicBezTo>
                    <a:pt x="169" y="3475"/>
                    <a:pt x="169" y="3465"/>
                    <a:pt x="169" y="3465"/>
                  </a:cubicBezTo>
                  <a:lnTo>
                    <a:pt x="179" y="3445"/>
                  </a:lnTo>
                  <a:lnTo>
                    <a:pt x="268" y="3346"/>
                  </a:lnTo>
                  <a:lnTo>
                    <a:pt x="487" y="3098"/>
                  </a:lnTo>
                  <a:lnTo>
                    <a:pt x="705" y="2850"/>
                  </a:lnTo>
                  <a:cubicBezTo>
                    <a:pt x="775" y="2770"/>
                    <a:pt x="835" y="2671"/>
                    <a:pt x="894" y="2582"/>
                  </a:cubicBezTo>
                  <a:cubicBezTo>
                    <a:pt x="894" y="2582"/>
                    <a:pt x="994" y="2443"/>
                    <a:pt x="1082" y="2304"/>
                  </a:cubicBezTo>
                  <a:cubicBezTo>
                    <a:pt x="1182" y="2165"/>
                    <a:pt x="1272" y="2026"/>
                    <a:pt x="1272" y="2026"/>
                  </a:cubicBezTo>
                  <a:cubicBezTo>
                    <a:pt x="1380" y="1827"/>
                    <a:pt x="1480" y="1629"/>
                    <a:pt x="1589" y="1430"/>
                  </a:cubicBezTo>
                  <a:cubicBezTo>
                    <a:pt x="1797" y="1033"/>
                    <a:pt x="1956" y="606"/>
                    <a:pt x="2115" y="179"/>
                  </a:cubicBezTo>
                  <a:cubicBezTo>
                    <a:pt x="2115" y="179"/>
                    <a:pt x="2046" y="139"/>
                    <a:pt x="1967" y="89"/>
                  </a:cubicBezTo>
                  <a:cubicBezTo>
                    <a:pt x="1887" y="40"/>
                    <a:pt x="1808" y="0"/>
                    <a:pt x="180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2" name="Google Shape;13882;p32"/>
            <p:cNvSpPr/>
            <p:nvPr/>
          </p:nvSpPr>
          <p:spPr>
            <a:xfrm>
              <a:off x="1779025" y="2758975"/>
              <a:ext cx="64325" cy="52150"/>
            </a:xfrm>
            <a:custGeom>
              <a:avLst/>
              <a:gdLst/>
              <a:ahLst/>
              <a:cxnLst/>
              <a:rect l="l" t="t" r="r" b="b"/>
              <a:pathLst>
                <a:path w="2573" h="2086" extrusionOk="0">
                  <a:moveTo>
                    <a:pt x="50" y="1"/>
                  </a:moveTo>
                  <a:lnTo>
                    <a:pt x="0" y="230"/>
                  </a:lnTo>
                  <a:cubicBezTo>
                    <a:pt x="70" y="230"/>
                    <a:pt x="130" y="249"/>
                    <a:pt x="189" y="269"/>
                  </a:cubicBezTo>
                  <a:cubicBezTo>
                    <a:pt x="249" y="279"/>
                    <a:pt x="318" y="299"/>
                    <a:pt x="378" y="309"/>
                  </a:cubicBezTo>
                  <a:cubicBezTo>
                    <a:pt x="507" y="349"/>
                    <a:pt x="626" y="398"/>
                    <a:pt x="755" y="438"/>
                  </a:cubicBezTo>
                  <a:cubicBezTo>
                    <a:pt x="865" y="497"/>
                    <a:pt x="993" y="557"/>
                    <a:pt x="1103" y="616"/>
                  </a:cubicBezTo>
                  <a:lnTo>
                    <a:pt x="1271" y="726"/>
                  </a:lnTo>
                  <a:cubicBezTo>
                    <a:pt x="1321" y="766"/>
                    <a:pt x="1381" y="795"/>
                    <a:pt x="1430" y="845"/>
                  </a:cubicBezTo>
                  <a:cubicBezTo>
                    <a:pt x="1520" y="934"/>
                    <a:pt x="1629" y="1004"/>
                    <a:pt x="1719" y="1113"/>
                  </a:cubicBezTo>
                  <a:lnTo>
                    <a:pt x="1847" y="1252"/>
                  </a:lnTo>
                  <a:cubicBezTo>
                    <a:pt x="1887" y="1302"/>
                    <a:pt x="1927" y="1361"/>
                    <a:pt x="1966" y="1411"/>
                  </a:cubicBezTo>
                  <a:cubicBezTo>
                    <a:pt x="1997" y="1470"/>
                    <a:pt x="2046" y="1520"/>
                    <a:pt x="2076" y="1570"/>
                  </a:cubicBezTo>
                  <a:lnTo>
                    <a:pt x="2165" y="1748"/>
                  </a:lnTo>
                  <a:cubicBezTo>
                    <a:pt x="2165" y="1748"/>
                    <a:pt x="2195" y="1788"/>
                    <a:pt x="2215" y="1828"/>
                  </a:cubicBezTo>
                  <a:cubicBezTo>
                    <a:pt x="2235" y="1867"/>
                    <a:pt x="2255" y="1917"/>
                    <a:pt x="2255" y="1917"/>
                  </a:cubicBezTo>
                  <a:cubicBezTo>
                    <a:pt x="2264" y="1947"/>
                    <a:pt x="2284" y="1977"/>
                    <a:pt x="2294" y="2006"/>
                  </a:cubicBezTo>
                  <a:lnTo>
                    <a:pt x="2344" y="2086"/>
                  </a:lnTo>
                  <a:lnTo>
                    <a:pt x="2572" y="1977"/>
                  </a:lnTo>
                  <a:lnTo>
                    <a:pt x="2503" y="1887"/>
                  </a:lnTo>
                  <a:cubicBezTo>
                    <a:pt x="2483" y="1867"/>
                    <a:pt x="2463" y="1838"/>
                    <a:pt x="2443" y="1808"/>
                  </a:cubicBezTo>
                  <a:cubicBezTo>
                    <a:pt x="2443" y="1808"/>
                    <a:pt x="2414" y="1768"/>
                    <a:pt x="2394" y="1728"/>
                  </a:cubicBezTo>
                  <a:cubicBezTo>
                    <a:pt x="2354" y="1689"/>
                    <a:pt x="2324" y="1649"/>
                    <a:pt x="2324" y="1649"/>
                  </a:cubicBezTo>
                  <a:cubicBezTo>
                    <a:pt x="2284" y="1589"/>
                    <a:pt x="2244" y="1540"/>
                    <a:pt x="2205" y="1481"/>
                  </a:cubicBezTo>
                  <a:cubicBezTo>
                    <a:pt x="2165" y="1421"/>
                    <a:pt x="2116" y="1381"/>
                    <a:pt x="2076" y="1331"/>
                  </a:cubicBezTo>
                  <a:cubicBezTo>
                    <a:pt x="2026" y="1282"/>
                    <a:pt x="1986" y="1222"/>
                    <a:pt x="1937" y="1172"/>
                  </a:cubicBezTo>
                  <a:cubicBezTo>
                    <a:pt x="1887" y="1133"/>
                    <a:pt x="1838" y="1083"/>
                    <a:pt x="1798" y="1033"/>
                  </a:cubicBezTo>
                  <a:cubicBezTo>
                    <a:pt x="1708" y="934"/>
                    <a:pt x="1589" y="855"/>
                    <a:pt x="1490" y="766"/>
                  </a:cubicBezTo>
                  <a:cubicBezTo>
                    <a:pt x="1440" y="716"/>
                    <a:pt x="1381" y="686"/>
                    <a:pt x="1331" y="647"/>
                  </a:cubicBezTo>
                  <a:cubicBezTo>
                    <a:pt x="1271" y="607"/>
                    <a:pt x="1212" y="567"/>
                    <a:pt x="1162" y="527"/>
                  </a:cubicBezTo>
                  <a:cubicBezTo>
                    <a:pt x="1043" y="448"/>
                    <a:pt x="924" y="388"/>
                    <a:pt x="815" y="309"/>
                  </a:cubicBezTo>
                  <a:cubicBezTo>
                    <a:pt x="686" y="259"/>
                    <a:pt x="567" y="190"/>
                    <a:pt x="437" y="130"/>
                  </a:cubicBezTo>
                  <a:lnTo>
                    <a:pt x="249" y="60"/>
                  </a:lnTo>
                  <a:cubicBezTo>
                    <a:pt x="179" y="40"/>
                    <a:pt x="120" y="11"/>
                    <a:pt x="50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3" name="Google Shape;13883;p32"/>
            <p:cNvSpPr/>
            <p:nvPr/>
          </p:nvSpPr>
          <p:spPr>
            <a:xfrm>
              <a:off x="1774050" y="2781325"/>
              <a:ext cx="48450" cy="40000"/>
            </a:xfrm>
            <a:custGeom>
              <a:avLst/>
              <a:gdLst/>
              <a:ahLst/>
              <a:cxnLst/>
              <a:rect l="l" t="t" r="r" b="b"/>
              <a:pathLst>
                <a:path w="1938" h="1600" extrusionOk="0">
                  <a:moveTo>
                    <a:pt x="51" y="0"/>
                  </a:moveTo>
                  <a:lnTo>
                    <a:pt x="1" y="229"/>
                  </a:lnTo>
                  <a:cubicBezTo>
                    <a:pt x="51" y="229"/>
                    <a:pt x="91" y="249"/>
                    <a:pt x="140" y="259"/>
                  </a:cubicBezTo>
                  <a:cubicBezTo>
                    <a:pt x="180" y="269"/>
                    <a:pt x="230" y="278"/>
                    <a:pt x="279" y="289"/>
                  </a:cubicBezTo>
                  <a:cubicBezTo>
                    <a:pt x="369" y="309"/>
                    <a:pt x="458" y="348"/>
                    <a:pt x="557" y="378"/>
                  </a:cubicBezTo>
                  <a:cubicBezTo>
                    <a:pt x="636" y="428"/>
                    <a:pt x="736" y="457"/>
                    <a:pt x="815" y="507"/>
                  </a:cubicBezTo>
                  <a:cubicBezTo>
                    <a:pt x="855" y="537"/>
                    <a:pt x="894" y="567"/>
                    <a:pt x="934" y="587"/>
                  </a:cubicBezTo>
                  <a:cubicBezTo>
                    <a:pt x="974" y="616"/>
                    <a:pt x="1024" y="636"/>
                    <a:pt x="1053" y="676"/>
                  </a:cubicBezTo>
                  <a:cubicBezTo>
                    <a:pt x="1123" y="745"/>
                    <a:pt x="1212" y="795"/>
                    <a:pt x="1262" y="874"/>
                  </a:cubicBezTo>
                  <a:lnTo>
                    <a:pt x="1361" y="973"/>
                  </a:lnTo>
                  <a:cubicBezTo>
                    <a:pt x="1391" y="1013"/>
                    <a:pt x="1411" y="1053"/>
                    <a:pt x="1441" y="1093"/>
                  </a:cubicBezTo>
                  <a:cubicBezTo>
                    <a:pt x="1470" y="1132"/>
                    <a:pt x="1500" y="1172"/>
                    <a:pt x="1520" y="1212"/>
                  </a:cubicBezTo>
                  <a:cubicBezTo>
                    <a:pt x="1540" y="1262"/>
                    <a:pt x="1570" y="1301"/>
                    <a:pt x="1589" y="1341"/>
                  </a:cubicBezTo>
                  <a:cubicBezTo>
                    <a:pt x="1589" y="1341"/>
                    <a:pt x="1609" y="1371"/>
                    <a:pt x="1620" y="1401"/>
                  </a:cubicBezTo>
                  <a:cubicBezTo>
                    <a:pt x="1639" y="1440"/>
                    <a:pt x="1649" y="1470"/>
                    <a:pt x="1649" y="1470"/>
                  </a:cubicBezTo>
                  <a:cubicBezTo>
                    <a:pt x="1659" y="1490"/>
                    <a:pt x="1669" y="1520"/>
                    <a:pt x="1679" y="1540"/>
                  </a:cubicBezTo>
                  <a:lnTo>
                    <a:pt x="1709" y="1599"/>
                  </a:lnTo>
                  <a:lnTo>
                    <a:pt x="1937" y="1480"/>
                  </a:lnTo>
                  <a:lnTo>
                    <a:pt x="1887" y="1421"/>
                  </a:lnTo>
                  <a:cubicBezTo>
                    <a:pt x="1867" y="1401"/>
                    <a:pt x="1848" y="1390"/>
                    <a:pt x="1838" y="1361"/>
                  </a:cubicBezTo>
                  <a:lnTo>
                    <a:pt x="1798" y="1301"/>
                  </a:lnTo>
                  <a:cubicBezTo>
                    <a:pt x="1768" y="1271"/>
                    <a:pt x="1748" y="1242"/>
                    <a:pt x="1748" y="1242"/>
                  </a:cubicBezTo>
                  <a:lnTo>
                    <a:pt x="1659" y="1123"/>
                  </a:lnTo>
                  <a:cubicBezTo>
                    <a:pt x="1629" y="1083"/>
                    <a:pt x="1580" y="1043"/>
                    <a:pt x="1550" y="1013"/>
                  </a:cubicBezTo>
                  <a:cubicBezTo>
                    <a:pt x="1520" y="973"/>
                    <a:pt x="1490" y="934"/>
                    <a:pt x="1450" y="894"/>
                  </a:cubicBezTo>
                  <a:cubicBezTo>
                    <a:pt x="1411" y="865"/>
                    <a:pt x="1381" y="825"/>
                    <a:pt x="1342" y="795"/>
                  </a:cubicBezTo>
                  <a:cubicBezTo>
                    <a:pt x="1282" y="715"/>
                    <a:pt x="1192" y="666"/>
                    <a:pt x="1113" y="596"/>
                  </a:cubicBezTo>
                  <a:cubicBezTo>
                    <a:pt x="1083" y="556"/>
                    <a:pt x="1044" y="537"/>
                    <a:pt x="994" y="507"/>
                  </a:cubicBezTo>
                  <a:lnTo>
                    <a:pt x="875" y="417"/>
                  </a:lnTo>
                  <a:cubicBezTo>
                    <a:pt x="786" y="358"/>
                    <a:pt x="696" y="309"/>
                    <a:pt x="616" y="249"/>
                  </a:cubicBezTo>
                  <a:cubicBezTo>
                    <a:pt x="517" y="209"/>
                    <a:pt x="428" y="150"/>
                    <a:pt x="338" y="110"/>
                  </a:cubicBezTo>
                  <a:cubicBezTo>
                    <a:pt x="289" y="90"/>
                    <a:pt x="239" y="80"/>
                    <a:pt x="190" y="60"/>
                  </a:cubicBezTo>
                  <a:cubicBezTo>
                    <a:pt x="150" y="31"/>
                    <a:pt x="100" y="11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4" name="Google Shape;13884;p32"/>
            <p:cNvSpPr/>
            <p:nvPr/>
          </p:nvSpPr>
          <p:spPr>
            <a:xfrm>
              <a:off x="1894950" y="2642075"/>
              <a:ext cx="35025" cy="29050"/>
            </a:xfrm>
            <a:custGeom>
              <a:avLst/>
              <a:gdLst/>
              <a:ahLst/>
              <a:cxnLst/>
              <a:rect l="l" t="t" r="r" b="b"/>
              <a:pathLst>
                <a:path w="1401" h="1162" extrusionOk="0">
                  <a:moveTo>
                    <a:pt x="1" y="1"/>
                  </a:moveTo>
                  <a:lnTo>
                    <a:pt x="1" y="259"/>
                  </a:lnTo>
                  <a:cubicBezTo>
                    <a:pt x="40" y="288"/>
                    <a:pt x="80" y="279"/>
                    <a:pt x="129" y="308"/>
                  </a:cubicBezTo>
                  <a:cubicBezTo>
                    <a:pt x="189" y="328"/>
                    <a:pt x="248" y="358"/>
                    <a:pt x="308" y="387"/>
                  </a:cubicBezTo>
                  <a:cubicBezTo>
                    <a:pt x="418" y="457"/>
                    <a:pt x="537" y="526"/>
                    <a:pt x="646" y="616"/>
                  </a:cubicBezTo>
                  <a:cubicBezTo>
                    <a:pt x="755" y="705"/>
                    <a:pt x="855" y="785"/>
                    <a:pt x="944" y="884"/>
                  </a:cubicBezTo>
                  <a:cubicBezTo>
                    <a:pt x="983" y="934"/>
                    <a:pt x="1023" y="983"/>
                    <a:pt x="1063" y="1023"/>
                  </a:cubicBezTo>
                  <a:cubicBezTo>
                    <a:pt x="1093" y="1073"/>
                    <a:pt x="1113" y="1122"/>
                    <a:pt x="1133" y="1162"/>
                  </a:cubicBezTo>
                  <a:cubicBezTo>
                    <a:pt x="1133" y="1162"/>
                    <a:pt x="1202" y="1142"/>
                    <a:pt x="1261" y="1122"/>
                  </a:cubicBezTo>
                  <a:lnTo>
                    <a:pt x="1400" y="1082"/>
                  </a:lnTo>
                  <a:cubicBezTo>
                    <a:pt x="1341" y="1013"/>
                    <a:pt x="1281" y="954"/>
                    <a:pt x="1222" y="904"/>
                  </a:cubicBezTo>
                  <a:lnTo>
                    <a:pt x="1043" y="775"/>
                  </a:lnTo>
                  <a:cubicBezTo>
                    <a:pt x="924" y="696"/>
                    <a:pt x="805" y="616"/>
                    <a:pt x="705" y="526"/>
                  </a:cubicBezTo>
                  <a:cubicBezTo>
                    <a:pt x="606" y="447"/>
                    <a:pt x="497" y="358"/>
                    <a:pt x="387" y="268"/>
                  </a:cubicBezTo>
                  <a:cubicBezTo>
                    <a:pt x="338" y="229"/>
                    <a:pt x="279" y="179"/>
                    <a:pt x="219" y="129"/>
                  </a:cubicBezTo>
                  <a:cubicBezTo>
                    <a:pt x="160" y="90"/>
                    <a:pt x="80" y="30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5" name="Google Shape;13885;p32"/>
            <p:cNvSpPr/>
            <p:nvPr/>
          </p:nvSpPr>
          <p:spPr>
            <a:xfrm>
              <a:off x="1814025" y="2729700"/>
              <a:ext cx="40750" cy="44450"/>
            </a:xfrm>
            <a:custGeom>
              <a:avLst/>
              <a:gdLst/>
              <a:ahLst/>
              <a:cxnLst/>
              <a:rect l="l" t="t" r="r" b="b"/>
              <a:pathLst>
                <a:path w="1630" h="1778" extrusionOk="0">
                  <a:moveTo>
                    <a:pt x="1510" y="179"/>
                  </a:moveTo>
                  <a:lnTo>
                    <a:pt x="1500" y="209"/>
                  </a:lnTo>
                  <a:cubicBezTo>
                    <a:pt x="1500" y="238"/>
                    <a:pt x="1500" y="269"/>
                    <a:pt x="1490" y="298"/>
                  </a:cubicBezTo>
                  <a:lnTo>
                    <a:pt x="1470" y="358"/>
                  </a:lnTo>
                  <a:cubicBezTo>
                    <a:pt x="1470" y="377"/>
                    <a:pt x="1460" y="408"/>
                    <a:pt x="1450" y="437"/>
                  </a:cubicBezTo>
                  <a:cubicBezTo>
                    <a:pt x="1411" y="536"/>
                    <a:pt x="1371" y="636"/>
                    <a:pt x="1321" y="735"/>
                  </a:cubicBezTo>
                  <a:cubicBezTo>
                    <a:pt x="1232" y="944"/>
                    <a:pt x="1172" y="1132"/>
                    <a:pt x="1083" y="1331"/>
                  </a:cubicBezTo>
                  <a:lnTo>
                    <a:pt x="963" y="1559"/>
                  </a:lnTo>
                  <a:cubicBezTo>
                    <a:pt x="955" y="1568"/>
                    <a:pt x="954" y="1591"/>
                    <a:pt x="947" y="1591"/>
                  </a:cubicBezTo>
                  <a:cubicBezTo>
                    <a:pt x="946" y="1591"/>
                    <a:pt x="945" y="1590"/>
                    <a:pt x="944" y="1589"/>
                  </a:cubicBezTo>
                  <a:lnTo>
                    <a:pt x="924" y="1569"/>
                  </a:lnTo>
                  <a:lnTo>
                    <a:pt x="875" y="1509"/>
                  </a:lnTo>
                  <a:cubicBezTo>
                    <a:pt x="755" y="1420"/>
                    <a:pt x="636" y="1321"/>
                    <a:pt x="517" y="1222"/>
                  </a:cubicBezTo>
                  <a:cubicBezTo>
                    <a:pt x="436" y="1178"/>
                    <a:pt x="354" y="1130"/>
                    <a:pt x="268" y="1086"/>
                  </a:cubicBezTo>
                  <a:lnTo>
                    <a:pt x="268" y="1086"/>
                  </a:lnTo>
                  <a:cubicBezTo>
                    <a:pt x="360" y="1002"/>
                    <a:pt x="455" y="918"/>
                    <a:pt x="557" y="834"/>
                  </a:cubicBezTo>
                  <a:cubicBezTo>
                    <a:pt x="557" y="834"/>
                    <a:pt x="616" y="775"/>
                    <a:pt x="676" y="725"/>
                  </a:cubicBezTo>
                  <a:cubicBezTo>
                    <a:pt x="745" y="675"/>
                    <a:pt x="805" y="626"/>
                    <a:pt x="805" y="626"/>
                  </a:cubicBezTo>
                  <a:cubicBezTo>
                    <a:pt x="805" y="626"/>
                    <a:pt x="875" y="576"/>
                    <a:pt x="934" y="536"/>
                  </a:cubicBezTo>
                  <a:cubicBezTo>
                    <a:pt x="1003" y="487"/>
                    <a:pt x="1073" y="447"/>
                    <a:pt x="1073" y="447"/>
                  </a:cubicBezTo>
                  <a:cubicBezTo>
                    <a:pt x="1073" y="447"/>
                    <a:pt x="1142" y="397"/>
                    <a:pt x="1212" y="358"/>
                  </a:cubicBezTo>
                  <a:lnTo>
                    <a:pt x="1351" y="278"/>
                  </a:lnTo>
                  <a:lnTo>
                    <a:pt x="1450" y="219"/>
                  </a:lnTo>
                  <a:lnTo>
                    <a:pt x="1490" y="199"/>
                  </a:lnTo>
                  <a:lnTo>
                    <a:pt x="1510" y="179"/>
                  </a:lnTo>
                  <a:close/>
                  <a:moveTo>
                    <a:pt x="1629" y="0"/>
                  </a:moveTo>
                  <a:cubicBezTo>
                    <a:pt x="1619" y="10"/>
                    <a:pt x="1599" y="20"/>
                    <a:pt x="1579" y="20"/>
                  </a:cubicBezTo>
                  <a:lnTo>
                    <a:pt x="1480" y="70"/>
                  </a:lnTo>
                  <a:cubicBezTo>
                    <a:pt x="1480" y="70"/>
                    <a:pt x="1440" y="99"/>
                    <a:pt x="1391" y="119"/>
                  </a:cubicBezTo>
                  <a:cubicBezTo>
                    <a:pt x="1351" y="139"/>
                    <a:pt x="1301" y="169"/>
                    <a:pt x="1301" y="169"/>
                  </a:cubicBezTo>
                  <a:lnTo>
                    <a:pt x="1162" y="249"/>
                  </a:lnTo>
                  <a:cubicBezTo>
                    <a:pt x="1093" y="288"/>
                    <a:pt x="1014" y="328"/>
                    <a:pt x="1014" y="328"/>
                  </a:cubicBezTo>
                  <a:cubicBezTo>
                    <a:pt x="1014" y="328"/>
                    <a:pt x="944" y="377"/>
                    <a:pt x="884" y="417"/>
                  </a:cubicBezTo>
                  <a:cubicBezTo>
                    <a:pt x="815" y="457"/>
                    <a:pt x="745" y="507"/>
                    <a:pt x="745" y="507"/>
                  </a:cubicBezTo>
                  <a:cubicBezTo>
                    <a:pt x="745" y="507"/>
                    <a:pt x="676" y="547"/>
                    <a:pt x="616" y="596"/>
                  </a:cubicBezTo>
                  <a:cubicBezTo>
                    <a:pt x="546" y="646"/>
                    <a:pt x="487" y="695"/>
                    <a:pt x="487" y="695"/>
                  </a:cubicBezTo>
                  <a:cubicBezTo>
                    <a:pt x="319" y="814"/>
                    <a:pt x="160" y="944"/>
                    <a:pt x="1" y="1092"/>
                  </a:cubicBezTo>
                  <a:cubicBezTo>
                    <a:pt x="1" y="1092"/>
                    <a:pt x="19" y="1129"/>
                    <a:pt x="47" y="1167"/>
                  </a:cubicBezTo>
                  <a:lnTo>
                    <a:pt x="47" y="1167"/>
                  </a:lnTo>
                  <a:lnTo>
                    <a:pt x="21" y="1231"/>
                  </a:lnTo>
                  <a:cubicBezTo>
                    <a:pt x="149" y="1271"/>
                    <a:pt x="279" y="1321"/>
                    <a:pt x="418" y="1381"/>
                  </a:cubicBezTo>
                  <a:cubicBezTo>
                    <a:pt x="537" y="1450"/>
                    <a:pt x="656" y="1529"/>
                    <a:pt x="775" y="1619"/>
                  </a:cubicBezTo>
                  <a:lnTo>
                    <a:pt x="884" y="1718"/>
                  </a:lnTo>
                  <a:lnTo>
                    <a:pt x="944" y="1767"/>
                  </a:lnTo>
                  <a:lnTo>
                    <a:pt x="954" y="1778"/>
                  </a:lnTo>
                  <a:cubicBezTo>
                    <a:pt x="954" y="1778"/>
                    <a:pt x="954" y="1767"/>
                    <a:pt x="963" y="1767"/>
                  </a:cubicBezTo>
                  <a:lnTo>
                    <a:pt x="974" y="1738"/>
                  </a:lnTo>
                  <a:lnTo>
                    <a:pt x="1003" y="1688"/>
                  </a:lnTo>
                  <a:cubicBezTo>
                    <a:pt x="1003" y="1688"/>
                    <a:pt x="1043" y="1599"/>
                    <a:pt x="1083" y="1520"/>
                  </a:cubicBezTo>
                  <a:cubicBezTo>
                    <a:pt x="1122" y="1430"/>
                    <a:pt x="1162" y="1350"/>
                    <a:pt x="1162" y="1350"/>
                  </a:cubicBezTo>
                  <a:cubicBezTo>
                    <a:pt x="1212" y="1251"/>
                    <a:pt x="1252" y="1152"/>
                    <a:pt x="1292" y="1053"/>
                  </a:cubicBezTo>
                  <a:lnTo>
                    <a:pt x="1411" y="755"/>
                  </a:lnTo>
                  <a:cubicBezTo>
                    <a:pt x="1450" y="655"/>
                    <a:pt x="1500" y="556"/>
                    <a:pt x="1539" y="457"/>
                  </a:cubicBezTo>
                  <a:cubicBezTo>
                    <a:pt x="1550" y="427"/>
                    <a:pt x="1559" y="408"/>
                    <a:pt x="1570" y="377"/>
                  </a:cubicBezTo>
                  <a:lnTo>
                    <a:pt x="1599" y="288"/>
                  </a:lnTo>
                  <a:cubicBezTo>
                    <a:pt x="1609" y="209"/>
                    <a:pt x="1629" y="139"/>
                    <a:pt x="1629" y="60"/>
                  </a:cubicBezTo>
                  <a:lnTo>
                    <a:pt x="162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6" name="Google Shape;13886;p32"/>
            <p:cNvSpPr/>
            <p:nvPr/>
          </p:nvSpPr>
          <p:spPr>
            <a:xfrm>
              <a:off x="1893700" y="2781325"/>
              <a:ext cx="110725" cy="51425"/>
            </a:xfrm>
            <a:custGeom>
              <a:avLst/>
              <a:gdLst/>
              <a:ahLst/>
              <a:cxnLst/>
              <a:rect l="l" t="t" r="r" b="b"/>
              <a:pathLst>
                <a:path w="4429" h="2057" extrusionOk="0">
                  <a:moveTo>
                    <a:pt x="219" y="0"/>
                  </a:moveTo>
                  <a:lnTo>
                    <a:pt x="1" y="100"/>
                  </a:lnTo>
                  <a:cubicBezTo>
                    <a:pt x="110" y="269"/>
                    <a:pt x="190" y="448"/>
                    <a:pt x="279" y="626"/>
                  </a:cubicBezTo>
                  <a:cubicBezTo>
                    <a:pt x="368" y="815"/>
                    <a:pt x="428" y="1004"/>
                    <a:pt x="507" y="1192"/>
                  </a:cubicBezTo>
                  <a:cubicBezTo>
                    <a:pt x="507" y="1192"/>
                    <a:pt x="517" y="1222"/>
                    <a:pt x="517" y="1242"/>
                  </a:cubicBezTo>
                  <a:lnTo>
                    <a:pt x="537" y="1301"/>
                  </a:lnTo>
                  <a:cubicBezTo>
                    <a:pt x="537" y="1311"/>
                    <a:pt x="537" y="1341"/>
                    <a:pt x="557" y="1351"/>
                  </a:cubicBezTo>
                  <a:lnTo>
                    <a:pt x="616" y="1341"/>
                  </a:lnTo>
                  <a:lnTo>
                    <a:pt x="805" y="1331"/>
                  </a:lnTo>
                  <a:lnTo>
                    <a:pt x="1133" y="1301"/>
                  </a:lnTo>
                  <a:lnTo>
                    <a:pt x="1461" y="1282"/>
                  </a:lnTo>
                  <a:cubicBezTo>
                    <a:pt x="1569" y="1282"/>
                    <a:pt x="1679" y="1291"/>
                    <a:pt x="1788" y="1301"/>
                  </a:cubicBezTo>
                  <a:cubicBezTo>
                    <a:pt x="1788" y="1301"/>
                    <a:pt x="1957" y="1311"/>
                    <a:pt x="2116" y="1331"/>
                  </a:cubicBezTo>
                  <a:lnTo>
                    <a:pt x="2453" y="1371"/>
                  </a:lnTo>
                  <a:cubicBezTo>
                    <a:pt x="2672" y="1410"/>
                    <a:pt x="2890" y="1470"/>
                    <a:pt x="3109" y="1529"/>
                  </a:cubicBezTo>
                  <a:cubicBezTo>
                    <a:pt x="3535" y="1649"/>
                    <a:pt x="3963" y="1847"/>
                    <a:pt x="4380" y="2056"/>
                  </a:cubicBezTo>
                  <a:lnTo>
                    <a:pt x="4429" y="1699"/>
                  </a:lnTo>
                  <a:cubicBezTo>
                    <a:pt x="3992" y="1569"/>
                    <a:pt x="3566" y="1430"/>
                    <a:pt x="3118" y="1351"/>
                  </a:cubicBezTo>
                  <a:cubicBezTo>
                    <a:pt x="2900" y="1311"/>
                    <a:pt x="2681" y="1271"/>
                    <a:pt x="2453" y="1242"/>
                  </a:cubicBezTo>
                  <a:cubicBezTo>
                    <a:pt x="2453" y="1242"/>
                    <a:pt x="2284" y="1222"/>
                    <a:pt x="2125" y="1212"/>
                  </a:cubicBezTo>
                  <a:cubicBezTo>
                    <a:pt x="1957" y="1202"/>
                    <a:pt x="1788" y="1182"/>
                    <a:pt x="1788" y="1182"/>
                  </a:cubicBezTo>
                  <a:cubicBezTo>
                    <a:pt x="1700" y="1182"/>
                    <a:pt x="1612" y="1169"/>
                    <a:pt x="1524" y="1169"/>
                  </a:cubicBezTo>
                  <a:cubicBezTo>
                    <a:pt x="1503" y="1169"/>
                    <a:pt x="1482" y="1170"/>
                    <a:pt x="1461" y="1172"/>
                  </a:cubicBezTo>
                  <a:lnTo>
                    <a:pt x="1133" y="1192"/>
                  </a:lnTo>
                  <a:lnTo>
                    <a:pt x="805" y="1212"/>
                  </a:lnTo>
                  <a:lnTo>
                    <a:pt x="666" y="1222"/>
                  </a:lnTo>
                  <a:lnTo>
                    <a:pt x="656" y="1222"/>
                  </a:lnTo>
                  <a:cubicBezTo>
                    <a:pt x="646" y="1212"/>
                    <a:pt x="646" y="1202"/>
                    <a:pt x="646" y="1202"/>
                  </a:cubicBezTo>
                  <a:lnTo>
                    <a:pt x="636" y="1162"/>
                  </a:lnTo>
                  <a:cubicBezTo>
                    <a:pt x="576" y="964"/>
                    <a:pt x="527" y="755"/>
                    <a:pt x="457" y="567"/>
                  </a:cubicBezTo>
                  <a:cubicBezTo>
                    <a:pt x="378" y="378"/>
                    <a:pt x="309" y="179"/>
                    <a:pt x="21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7" name="Google Shape;13887;p32"/>
            <p:cNvSpPr/>
            <p:nvPr/>
          </p:nvSpPr>
          <p:spPr>
            <a:xfrm>
              <a:off x="1894450" y="2862750"/>
              <a:ext cx="110250" cy="52650"/>
            </a:xfrm>
            <a:custGeom>
              <a:avLst/>
              <a:gdLst/>
              <a:ahLst/>
              <a:cxnLst/>
              <a:rect l="l" t="t" r="r" b="b"/>
              <a:pathLst>
                <a:path w="4410" h="2106" extrusionOk="0">
                  <a:moveTo>
                    <a:pt x="4359" y="0"/>
                  </a:moveTo>
                  <a:cubicBezTo>
                    <a:pt x="3942" y="219"/>
                    <a:pt x="3516" y="417"/>
                    <a:pt x="3088" y="536"/>
                  </a:cubicBezTo>
                  <a:cubicBezTo>
                    <a:pt x="2870" y="606"/>
                    <a:pt x="2651" y="666"/>
                    <a:pt x="2433" y="705"/>
                  </a:cubicBezTo>
                  <a:cubicBezTo>
                    <a:pt x="2433" y="705"/>
                    <a:pt x="2265" y="725"/>
                    <a:pt x="2106" y="755"/>
                  </a:cubicBezTo>
                  <a:cubicBezTo>
                    <a:pt x="1937" y="765"/>
                    <a:pt x="1768" y="785"/>
                    <a:pt x="1768" y="785"/>
                  </a:cubicBezTo>
                  <a:cubicBezTo>
                    <a:pt x="1659" y="794"/>
                    <a:pt x="1550" y="805"/>
                    <a:pt x="1440" y="805"/>
                  </a:cubicBezTo>
                  <a:lnTo>
                    <a:pt x="1113" y="785"/>
                  </a:lnTo>
                  <a:lnTo>
                    <a:pt x="795" y="765"/>
                  </a:lnTo>
                  <a:lnTo>
                    <a:pt x="597" y="745"/>
                  </a:lnTo>
                  <a:lnTo>
                    <a:pt x="537" y="745"/>
                  </a:lnTo>
                  <a:cubicBezTo>
                    <a:pt x="517" y="745"/>
                    <a:pt x="517" y="775"/>
                    <a:pt x="517" y="794"/>
                  </a:cubicBezTo>
                  <a:lnTo>
                    <a:pt x="487" y="904"/>
                  </a:lnTo>
                  <a:cubicBezTo>
                    <a:pt x="418" y="1092"/>
                    <a:pt x="338" y="1281"/>
                    <a:pt x="268" y="1470"/>
                  </a:cubicBezTo>
                  <a:cubicBezTo>
                    <a:pt x="180" y="1648"/>
                    <a:pt x="90" y="1827"/>
                    <a:pt x="1" y="1996"/>
                  </a:cubicBezTo>
                  <a:lnTo>
                    <a:pt x="209" y="2105"/>
                  </a:lnTo>
                  <a:cubicBezTo>
                    <a:pt x="288" y="1906"/>
                    <a:pt x="368" y="1718"/>
                    <a:pt x="447" y="1529"/>
                  </a:cubicBezTo>
                  <a:cubicBezTo>
                    <a:pt x="507" y="1331"/>
                    <a:pt x="557" y="1132"/>
                    <a:pt x="616" y="933"/>
                  </a:cubicBezTo>
                  <a:lnTo>
                    <a:pt x="626" y="894"/>
                  </a:lnTo>
                  <a:cubicBezTo>
                    <a:pt x="626" y="884"/>
                    <a:pt x="626" y="874"/>
                    <a:pt x="636" y="874"/>
                  </a:cubicBezTo>
                  <a:lnTo>
                    <a:pt x="646" y="874"/>
                  </a:lnTo>
                  <a:lnTo>
                    <a:pt x="785" y="884"/>
                  </a:lnTo>
                  <a:lnTo>
                    <a:pt x="1113" y="904"/>
                  </a:lnTo>
                  <a:lnTo>
                    <a:pt x="1440" y="914"/>
                  </a:lnTo>
                  <a:cubicBezTo>
                    <a:pt x="1550" y="914"/>
                    <a:pt x="1659" y="904"/>
                    <a:pt x="1768" y="894"/>
                  </a:cubicBezTo>
                  <a:lnTo>
                    <a:pt x="2106" y="874"/>
                  </a:lnTo>
                  <a:cubicBezTo>
                    <a:pt x="2274" y="854"/>
                    <a:pt x="2433" y="844"/>
                    <a:pt x="2433" y="844"/>
                  </a:cubicBezTo>
                  <a:cubicBezTo>
                    <a:pt x="2662" y="805"/>
                    <a:pt x="2880" y="765"/>
                    <a:pt x="3108" y="715"/>
                  </a:cubicBezTo>
                  <a:cubicBezTo>
                    <a:pt x="3545" y="636"/>
                    <a:pt x="3972" y="487"/>
                    <a:pt x="4409" y="358"/>
                  </a:cubicBezTo>
                  <a:lnTo>
                    <a:pt x="4359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8" name="Google Shape;13888;p32"/>
            <p:cNvSpPr/>
            <p:nvPr/>
          </p:nvSpPr>
          <p:spPr>
            <a:xfrm>
              <a:off x="1837850" y="2808400"/>
              <a:ext cx="12675" cy="80175"/>
            </a:xfrm>
            <a:custGeom>
              <a:avLst/>
              <a:gdLst/>
              <a:ahLst/>
              <a:cxnLst/>
              <a:rect l="l" t="t" r="r" b="b"/>
              <a:pathLst>
                <a:path w="507" h="3207" extrusionOk="0">
                  <a:moveTo>
                    <a:pt x="209" y="0"/>
                  </a:moveTo>
                  <a:lnTo>
                    <a:pt x="1" y="109"/>
                  </a:lnTo>
                  <a:cubicBezTo>
                    <a:pt x="61" y="218"/>
                    <a:pt x="110" y="338"/>
                    <a:pt x="169" y="457"/>
                  </a:cubicBezTo>
                  <a:cubicBezTo>
                    <a:pt x="209" y="576"/>
                    <a:pt x="269" y="695"/>
                    <a:pt x="299" y="824"/>
                  </a:cubicBezTo>
                  <a:cubicBezTo>
                    <a:pt x="319" y="953"/>
                    <a:pt x="368" y="1082"/>
                    <a:pt x="378" y="1211"/>
                  </a:cubicBezTo>
                  <a:lnTo>
                    <a:pt x="398" y="1410"/>
                  </a:lnTo>
                  <a:cubicBezTo>
                    <a:pt x="408" y="1470"/>
                    <a:pt x="398" y="1539"/>
                    <a:pt x="398" y="1609"/>
                  </a:cubicBezTo>
                  <a:cubicBezTo>
                    <a:pt x="398" y="1668"/>
                    <a:pt x="408" y="1737"/>
                    <a:pt x="398" y="1797"/>
                  </a:cubicBezTo>
                  <a:lnTo>
                    <a:pt x="378" y="1995"/>
                  </a:lnTo>
                  <a:cubicBezTo>
                    <a:pt x="368" y="2125"/>
                    <a:pt x="319" y="2254"/>
                    <a:pt x="299" y="2383"/>
                  </a:cubicBezTo>
                  <a:cubicBezTo>
                    <a:pt x="289" y="2443"/>
                    <a:pt x="259" y="2502"/>
                    <a:pt x="229" y="2562"/>
                  </a:cubicBezTo>
                  <a:cubicBezTo>
                    <a:pt x="209" y="2621"/>
                    <a:pt x="189" y="2681"/>
                    <a:pt x="169" y="2750"/>
                  </a:cubicBezTo>
                  <a:cubicBezTo>
                    <a:pt x="169" y="2750"/>
                    <a:pt x="150" y="2790"/>
                    <a:pt x="120" y="2829"/>
                  </a:cubicBezTo>
                  <a:cubicBezTo>
                    <a:pt x="100" y="2879"/>
                    <a:pt x="80" y="2919"/>
                    <a:pt x="80" y="2919"/>
                  </a:cubicBezTo>
                  <a:cubicBezTo>
                    <a:pt x="61" y="2949"/>
                    <a:pt x="50" y="2979"/>
                    <a:pt x="41" y="3008"/>
                  </a:cubicBezTo>
                  <a:lnTo>
                    <a:pt x="10" y="3098"/>
                  </a:lnTo>
                  <a:lnTo>
                    <a:pt x="229" y="3207"/>
                  </a:lnTo>
                  <a:lnTo>
                    <a:pt x="259" y="3098"/>
                  </a:lnTo>
                  <a:cubicBezTo>
                    <a:pt x="259" y="3068"/>
                    <a:pt x="269" y="3028"/>
                    <a:pt x="279" y="2999"/>
                  </a:cubicBezTo>
                  <a:cubicBezTo>
                    <a:pt x="279" y="2999"/>
                    <a:pt x="299" y="2949"/>
                    <a:pt x="308" y="2899"/>
                  </a:cubicBezTo>
                  <a:cubicBezTo>
                    <a:pt x="328" y="2860"/>
                    <a:pt x="348" y="2810"/>
                    <a:pt x="339" y="2810"/>
                  </a:cubicBezTo>
                  <a:cubicBezTo>
                    <a:pt x="358" y="2740"/>
                    <a:pt x="368" y="2671"/>
                    <a:pt x="388" y="2611"/>
                  </a:cubicBezTo>
                  <a:cubicBezTo>
                    <a:pt x="408" y="2542"/>
                    <a:pt x="428" y="2482"/>
                    <a:pt x="428" y="2412"/>
                  </a:cubicBezTo>
                  <a:cubicBezTo>
                    <a:pt x="447" y="2273"/>
                    <a:pt x="487" y="2145"/>
                    <a:pt x="487" y="2006"/>
                  </a:cubicBezTo>
                  <a:cubicBezTo>
                    <a:pt x="487" y="1936"/>
                    <a:pt x="497" y="1876"/>
                    <a:pt x="507" y="1807"/>
                  </a:cubicBezTo>
                  <a:cubicBezTo>
                    <a:pt x="507" y="1737"/>
                    <a:pt x="497" y="1668"/>
                    <a:pt x="507" y="1609"/>
                  </a:cubicBezTo>
                  <a:cubicBezTo>
                    <a:pt x="497" y="1539"/>
                    <a:pt x="507" y="1470"/>
                    <a:pt x="507" y="1400"/>
                  </a:cubicBezTo>
                  <a:cubicBezTo>
                    <a:pt x="497" y="1331"/>
                    <a:pt x="487" y="1261"/>
                    <a:pt x="487" y="1201"/>
                  </a:cubicBezTo>
                  <a:cubicBezTo>
                    <a:pt x="487" y="1062"/>
                    <a:pt x="447" y="933"/>
                    <a:pt x="428" y="794"/>
                  </a:cubicBezTo>
                  <a:cubicBezTo>
                    <a:pt x="418" y="655"/>
                    <a:pt x="368" y="526"/>
                    <a:pt x="348" y="387"/>
                  </a:cubicBezTo>
                  <a:cubicBezTo>
                    <a:pt x="299" y="268"/>
                    <a:pt x="269" y="129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9" name="Google Shape;13889;p32"/>
            <p:cNvSpPr/>
            <p:nvPr/>
          </p:nvSpPr>
          <p:spPr>
            <a:xfrm>
              <a:off x="1817000" y="2818550"/>
              <a:ext cx="10700" cy="60100"/>
            </a:xfrm>
            <a:custGeom>
              <a:avLst/>
              <a:gdLst/>
              <a:ahLst/>
              <a:cxnLst/>
              <a:rect l="l" t="t" r="r" b="b"/>
              <a:pathLst>
                <a:path w="428" h="2404" extrusionOk="0">
                  <a:moveTo>
                    <a:pt x="219" y="1"/>
                  </a:moveTo>
                  <a:lnTo>
                    <a:pt x="1" y="100"/>
                  </a:lnTo>
                  <a:cubicBezTo>
                    <a:pt x="50" y="179"/>
                    <a:pt x="80" y="269"/>
                    <a:pt x="140" y="358"/>
                  </a:cubicBezTo>
                  <a:cubicBezTo>
                    <a:pt x="160" y="448"/>
                    <a:pt x="209" y="537"/>
                    <a:pt x="239" y="627"/>
                  </a:cubicBezTo>
                  <a:cubicBezTo>
                    <a:pt x="249" y="726"/>
                    <a:pt x="299" y="815"/>
                    <a:pt x="299" y="914"/>
                  </a:cubicBezTo>
                  <a:cubicBezTo>
                    <a:pt x="299" y="964"/>
                    <a:pt x="308" y="1013"/>
                    <a:pt x="319" y="1053"/>
                  </a:cubicBezTo>
                  <a:cubicBezTo>
                    <a:pt x="319" y="1103"/>
                    <a:pt x="308" y="1153"/>
                    <a:pt x="319" y="1203"/>
                  </a:cubicBezTo>
                  <a:cubicBezTo>
                    <a:pt x="308" y="1252"/>
                    <a:pt x="319" y="1302"/>
                    <a:pt x="308" y="1351"/>
                  </a:cubicBezTo>
                  <a:cubicBezTo>
                    <a:pt x="308" y="1391"/>
                    <a:pt x="299" y="1441"/>
                    <a:pt x="288" y="1490"/>
                  </a:cubicBezTo>
                  <a:cubicBezTo>
                    <a:pt x="288" y="1589"/>
                    <a:pt x="249" y="1679"/>
                    <a:pt x="229" y="1768"/>
                  </a:cubicBezTo>
                  <a:cubicBezTo>
                    <a:pt x="219" y="1818"/>
                    <a:pt x="200" y="1858"/>
                    <a:pt x="180" y="1907"/>
                  </a:cubicBezTo>
                  <a:cubicBezTo>
                    <a:pt x="160" y="1947"/>
                    <a:pt x="149" y="1997"/>
                    <a:pt x="130" y="2037"/>
                  </a:cubicBezTo>
                  <a:cubicBezTo>
                    <a:pt x="140" y="2037"/>
                    <a:pt x="60" y="2165"/>
                    <a:pt x="60" y="2165"/>
                  </a:cubicBezTo>
                  <a:cubicBezTo>
                    <a:pt x="50" y="2185"/>
                    <a:pt x="41" y="2205"/>
                    <a:pt x="30" y="2235"/>
                  </a:cubicBezTo>
                  <a:lnTo>
                    <a:pt x="10" y="2295"/>
                  </a:lnTo>
                  <a:lnTo>
                    <a:pt x="239" y="2404"/>
                  </a:lnTo>
                  <a:lnTo>
                    <a:pt x="249" y="2315"/>
                  </a:lnTo>
                  <a:cubicBezTo>
                    <a:pt x="249" y="2295"/>
                    <a:pt x="249" y="2265"/>
                    <a:pt x="259" y="2245"/>
                  </a:cubicBezTo>
                  <a:cubicBezTo>
                    <a:pt x="259" y="2245"/>
                    <a:pt x="319" y="2096"/>
                    <a:pt x="308" y="2096"/>
                  </a:cubicBezTo>
                  <a:lnTo>
                    <a:pt x="339" y="1947"/>
                  </a:lnTo>
                  <a:cubicBezTo>
                    <a:pt x="348" y="1898"/>
                    <a:pt x="368" y="1848"/>
                    <a:pt x="368" y="1798"/>
                  </a:cubicBezTo>
                  <a:cubicBezTo>
                    <a:pt x="368" y="1699"/>
                    <a:pt x="408" y="1600"/>
                    <a:pt x="398" y="1500"/>
                  </a:cubicBezTo>
                  <a:cubicBezTo>
                    <a:pt x="408" y="1450"/>
                    <a:pt x="408" y="1401"/>
                    <a:pt x="418" y="1351"/>
                  </a:cubicBezTo>
                  <a:lnTo>
                    <a:pt x="418" y="1203"/>
                  </a:lnTo>
                  <a:cubicBezTo>
                    <a:pt x="418" y="1153"/>
                    <a:pt x="427" y="1103"/>
                    <a:pt x="418" y="1053"/>
                  </a:cubicBezTo>
                  <a:cubicBezTo>
                    <a:pt x="408" y="1004"/>
                    <a:pt x="408" y="954"/>
                    <a:pt x="408" y="905"/>
                  </a:cubicBezTo>
                  <a:cubicBezTo>
                    <a:pt x="408" y="795"/>
                    <a:pt x="378" y="696"/>
                    <a:pt x="368" y="596"/>
                  </a:cubicBezTo>
                  <a:cubicBezTo>
                    <a:pt x="358" y="497"/>
                    <a:pt x="328" y="398"/>
                    <a:pt x="308" y="289"/>
                  </a:cubicBezTo>
                  <a:cubicBezTo>
                    <a:pt x="269" y="199"/>
                    <a:pt x="259" y="90"/>
                    <a:pt x="219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0" name="Google Shape;13890;p32"/>
            <p:cNvSpPr/>
            <p:nvPr/>
          </p:nvSpPr>
          <p:spPr>
            <a:xfrm>
              <a:off x="2000700" y="2825275"/>
              <a:ext cx="6475" cy="44200"/>
            </a:xfrm>
            <a:custGeom>
              <a:avLst/>
              <a:gdLst/>
              <a:ahLst/>
              <a:cxnLst/>
              <a:rect l="l" t="t" r="r" b="b"/>
              <a:pathLst>
                <a:path w="259" h="1768" extrusionOk="0">
                  <a:moveTo>
                    <a:pt x="209" y="0"/>
                  </a:moveTo>
                  <a:lnTo>
                    <a:pt x="0" y="159"/>
                  </a:lnTo>
                  <a:cubicBezTo>
                    <a:pt x="0" y="208"/>
                    <a:pt x="40" y="239"/>
                    <a:pt x="60" y="298"/>
                  </a:cubicBezTo>
                  <a:cubicBezTo>
                    <a:pt x="70" y="358"/>
                    <a:pt x="89" y="417"/>
                    <a:pt x="100" y="477"/>
                  </a:cubicBezTo>
                  <a:cubicBezTo>
                    <a:pt x="109" y="605"/>
                    <a:pt x="120" y="744"/>
                    <a:pt x="120" y="884"/>
                  </a:cubicBezTo>
                  <a:cubicBezTo>
                    <a:pt x="129" y="1023"/>
                    <a:pt x="120" y="1152"/>
                    <a:pt x="109" y="1281"/>
                  </a:cubicBezTo>
                  <a:cubicBezTo>
                    <a:pt x="100" y="1351"/>
                    <a:pt x="89" y="1410"/>
                    <a:pt x="70" y="1470"/>
                  </a:cubicBezTo>
                  <a:cubicBezTo>
                    <a:pt x="50" y="1519"/>
                    <a:pt x="20" y="1559"/>
                    <a:pt x="0" y="1598"/>
                  </a:cubicBezTo>
                  <a:lnTo>
                    <a:pt x="239" y="1768"/>
                  </a:lnTo>
                  <a:cubicBezTo>
                    <a:pt x="239" y="1678"/>
                    <a:pt x="259" y="1589"/>
                    <a:pt x="259" y="1519"/>
                  </a:cubicBezTo>
                  <a:lnTo>
                    <a:pt x="259" y="1400"/>
                  </a:lnTo>
                  <a:lnTo>
                    <a:pt x="259" y="1291"/>
                  </a:lnTo>
                  <a:cubicBezTo>
                    <a:pt x="248" y="1152"/>
                    <a:pt x="228" y="1013"/>
                    <a:pt x="228" y="874"/>
                  </a:cubicBezTo>
                  <a:cubicBezTo>
                    <a:pt x="228" y="744"/>
                    <a:pt x="239" y="605"/>
                    <a:pt x="248" y="466"/>
                  </a:cubicBezTo>
                  <a:lnTo>
                    <a:pt x="248" y="258"/>
                  </a:lnTo>
                  <a:cubicBezTo>
                    <a:pt x="239" y="179"/>
                    <a:pt x="239" y="80"/>
                    <a:pt x="20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1" name="Google Shape;13891;p32"/>
            <p:cNvSpPr/>
            <p:nvPr/>
          </p:nvSpPr>
          <p:spPr>
            <a:xfrm>
              <a:off x="1862925" y="2833450"/>
              <a:ext cx="49425" cy="29425"/>
            </a:xfrm>
            <a:custGeom>
              <a:avLst/>
              <a:gdLst/>
              <a:ahLst/>
              <a:cxnLst/>
              <a:rect l="l" t="t" r="r" b="b"/>
              <a:pathLst>
                <a:path w="1977" h="1177" extrusionOk="0">
                  <a:moveTo>
                    <a:pt x="275" y="210"/>
                  </a:moveTo>
                  <a:cubicBezTo>
                    <a:pt x="402" y="230"/>
                    <a:pt x="529" y="254"/>
                    <a:pt x="656" y="278"/>
                  </a:cubicBezTo>
                  <a:cubicBezTo>
                    <a:pt x="656" y="278"/>
                    <a:pt x="735" y="289"/>
                    <a:pt x="815" y="309"/>
                  </a:cubicBezTo>
                  <a:cubicBezTo>
                    <a:pt x="894" y="329"/>
                    <a:pt x="973" y="338"/>
                    <a:pt x="973" y="338"/>
                  </a:cubicBezTo>
                  <a:cubicBezTo>
                    <a:pt x="973" y="338"/>
                    <a:pt x="1053" y="368"/>
                    <a:pt x="1132" y="388"/>
                  </a:cubicBezTo>
                  <a:cubicBezTo>
                    <a:pt x="1202" y="417"/>
                    <a:pt x="1282" y="437"/>
                    <a:pt x="1282" y="437"/>
                  </a:cubicBezTo>
                  <a:cubicBezTo>
                    <a:pt x="1282" y="437"/>
                    <a:pt x="1351" y="468"/>
                    <a:pt x="1430" y="487"/>
                  </a:cubicBezTo>
                  <a:cubicBezTo>
                    <a:pt x="1510" y="517"/>
                    <a:pt x="1580" y="547"/>
                    <a:pt x="1580" y="547"/>
                  </a:cubicBezTo>
                  <a:lnTo>
                    <a:pt x="1688" y="587"/>
                  </a:lnTo>
                  <a:lnTo>
                    <a:pt x="1728" y="607"/>
                  </a:lnTo>
                  <a:lnTo>
                    <a:pt x="1758" y="616"/>
                  </a:lnTo>
                  <a:lnTo>
                    <a:pt x="1738" y="626"/>
                  </a:lnTo>
                  <a:cubicBezTo>
                    <a:pt x="1719" y="646"/>
                    <a:pt x="1688" y="656"/>
                    <a:pt x="1659" y="676"/>
                  </a:cubicBezTo>
                  <a:lnTo>
                    <a:pt x="1599" y="696"/>
                  </a:lnTo>
                  <a:cubicBezTo>
                    <a:pt x="1580" y="706"/>
                    <a:pt x="1549" y="715"/>
                    <a:pt x="1529" y="726"/>
                  </a:cubicBezTo>
                  <a:cubicBezTo>
                    <a:pt x="1430" y="765"/>
                    <a:pt x="1321" y="785"/>
                    <a:pt x="1222" y="815"/>
                  </a:cubicBezTo>
                  <a:cubicBezTo>
                    <a:pt x="1004" y="874"/>
                    <a:pt x="795" y="944"/>
                    <a:pt x="587" y="993"/>
                  </a:cubicBezTo>
                  <a:lnTo>
                    <a:pt x="338" y="1053"/>
                  </a:lnTo>
                  <a:cubicBezTo>
                    <a:pt x="332" y="1053"/>
                    <a:pt x="321" y="1058"/>
                    <a:pt x="311" y="1058"/>
                  </a:cubicBezTo>
                  <a:cubicBezTo>
                    <a:pt x="306" y="1058"/>
                    <a:pt x="302" y="1056"/>
                    <a:pt x="298" y="1053"/>
                  </a:cubicBezTo>
                  <a:lnTo>
                    <a:pt x="309" y="1024"/>
                  </a:lnTo>
                  <a:lnTo>
                    <a:pt x="318" y="944"/>
                  </a:lnTo>
                  <a:cubicBezTo>
                    <a:pt x="334" y="701"/>
                    <a:pt x="331" y="451"/>
                    <a:pt x="275" y="210"/>
                  </a:cubicBezTo>
                  <a:close/>
                  <a:moveTo>
                    <a:pt x="110" y="0"/>
                  </a:moveTo>
                  <a:lnTo>
                    <a:pt x="73" y="84"/>
                  </a:lnTo>
                  <a:lnTo>
                    <a:pt x="73" y="84"/>
                  </a:lnTo>
                  <a:lnTo>
                    <a:pt x="0" y="100"/>
                  </a:lnTo>
                  <a:cubicBezTo>
                    <a:pt x="12" y="123"/>
                    <a:pt x="23" y="147"/>
                    <a:pt x="34" y="172"/>
                  </a:cubicBezTo>
                  <a:lnTo>
                    <a:pt x="34" y="172"/>
                  </a:lnTo>
                  <a:lnTo>
                    <a:pt x="31" y="179"/>
                  </a:lnTo>
                  <a:cubicBezTo>
                    <a:pt x="33" y="179"/>
                    <a:pt x="35" y="180"/>
                    <a:pt x="38" y="180"/>
                  </a:cubicBezTo>
                  <a:lnTo>
                    <a:pt x="38" y="180"/>
                  </a:lnTo>
                  <a:cubicBezTo>
                    <a:pt x="139" y="417"/>
                    <a:pt x="178" y="676"/>
                    <a:pt x="170" y="934"/>
                  </a:cubicBezTo>
                  <a:lnTo>
                    <a:pt x="170" y="1083"/>
                  </a:lnTo>
                  <a:lnTo>
                    <a:pt x="170" y="1163"/>
                  </a:lnTo>
                  <a:lnTo>
                    <a:pt x="170" y="1172"/>
                  </a:lnTo>
                  <a:cubicBezTo>
                    <a:pt x="170" y="1176"/>
                    <a:pt x="171" y="1177"/>
                    <a:pt x="172" y="1177"/>
                  </a:cubicBezTo>
                  <a:cubicBezTo>
                    <a:pt x="175" y="1177"/>
                    <a:pt x="179" y="1172"/>
                    <a:pt x="179" y="1172"/>
                  </a:cubicBezTo>
                  <a:lnTo>
                    <a:pt x="209" y="1172"/>
                  </a:lnTo>
                  <a:lnTo>
                    <a:pt x="269" y="1152"/>
                  </a:lnTo>
                  <a:lnTo>
                    <a:pt x="448" y="1113"/>
                  </a:lnTo>
                  <a:lnTo>
                    <a:pt x="626" y="1073"/>
                  </a:lnTo>
                  <a:cubicBezTo>
                    <a:pt x="834" y="1024"/>
                    <a:pt x="1043" y="954"/>
                    <a:pt x="1251" y="904"/>
                  </a:cubicBezTo>
                  <a:cubicBezTo>
                    <a:pt x="1361" y="874"/>
                    <a:pt x="1460" y="845"/>
                    <a:pt x="1569" y="815"/>
                  </a:cubicBezTo>
                  <a:cubicBezTo>
                    <a:pt x="1599" y="805"/>
                    <a:pt x="1619" y="795"/>
                    <a:pt x="1649" y="785"/>
                  </a:cubicBezTo>
                  <a:lnTo>
                    <a:pt x="1738" y="755"/>
                  </a:lnTo>
                  <a:cubicBezTo>
                    <a:pt x="1798" y="715"/>
                    <a:pt x="1867" y="686"/>
                    <a:pt x="1927" y="636"/>
                  </a:cubicBezTo>
                  <a:lnTo>
                    <a:pt x="1977" y="607"/>
                  </a:lnTo>
                  <a:cubicBezTo>
                    <a:pt x="1957" y="596"/>
                    <a:pt x="1937" y="587"/>
                    <a:pt x="1927" y="576"/>
                  </a:cubicBezTo>
                  <a:lnTo>
                    <a:pt x="1827" y="527"/>
                  </a:lnTo>
                  <a:lnTo>
                    <a:pt x="1639" y="448"/>
                  </a:lnTo>
                  <a:cubicBezTo>
                    <a:pt x="1639" y="448"/>
                    <a:pt x="1560" y="417"/>
                    <a:pt x="1490" y="388"/>
                  </a:cubicBezTo>
                  <a:cubicBezTo>
                    <a:pt x="1410" y="358"/>
                    <a:pt x="1341" y="329"/>
                    <a:pt x="1341" y="329"/>
                  </a:cubicBezTo>
                  <a:lnTo>
                    <a:pt x="1182" y="269"/>
                  </a:lnTo>
                  <a:cubicBezTo>
                    <a:pt x="1112" y="249"/>
                    <a:pt x="1033" y="219"/>
                    <a:pt x="1033" y="219"/>
                  </a:cubicBezTo>
                  <a:lnTo>
                    <a:pt x="874" y="179"/>
                  </a:lnTo>
                  <a:cubicBezTo>
                    <a:pt x="805" y="159"/>
                    <a:pt x="726" y="139"/>
                    <a:pt x="726" y="139"/>
                  </a:cubicBezTo>
                  <a:cubicBezTo>
                    <a:pt x="517" y="80"/>
                    <a:pt x="309" y="40"/>
                    <a:pt x="11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2" name="Google Shape;13892;p32"/>
            <p:cNvSpPr/>
            <p:nvPr/>
          </p:nvSpPr>
          <p:spPr>
            <a:xfrm>
              <a:off x="1713250" y="2803175"/>
              <a:ext cx="93600" cy="92150"/>
            </a:xfrm>
            <a:custGeom>
              <a:avLst/>
              <a:gdLst/>
              <a:ahLst/>
              <a:cxnLst/>
              <a:rect l="l" t="t" r="r" b="b"/>
              <a:pathLst>
                <a:path w="3744" h="3686" extrusionOk="0">
                  <a:moveTo>
                    <a:pt x="1854" y="124"/>
                  </a:moveTo>
                  <a:cubicBezTo>
                    <a:pt x="2119" y="124"/>
                    <a:pt x="2386" y="184"/>
                    <a:pt x="2622" y="308"/>
                  </a:cubicBezTo>
                  <a:cubicBezTo>
                    <a:pt x="3019" y="507"/>
                    <a:pt x="3326" y="864"/>
                    <a:pt x="3456" y="1281"/>
                  </a:cubicBezTo>
                  <a:cubicBezTo>
                    <a:pt x="3476" y="1381"/>
                    <a:pt x="3505" y="1489"/>
                    <a:pt x="3525" y="1599"/>
                  </a:cubicBezTo>
                  <a:cubicBezTo>
                    <a:pt x="3525" y="1708"/>
                    <a:pt x="3535" y="1818"/>
                    <a:pt x="3525" y="1917"/>
                  </a:cubicBezTo>
                  <a:cubicBezTo>
                    <a:pt x="3505" y="2026"/>
                    <a:pt x="3505" y="2135"/>
                    <a:pt x="3476" y="2244"/>
                  </a:cubicBezTo>
                  <a:cubicBezTo>
                    <a:pt x="3476" y="2244"/>
                    <a:pt x="3456" y="2314"/>
                    <a:pt x="3436" y="2393"/>
                  </a:cubicBezTo>
                  <a:cubicBezTo>
                    <a:pt x="3406" y="2463"/>
                    <a:pt x="3376" y="2542"/>
                    <a:pt x="3376" y="2542"/>
                  </a:cubicBezTo>
                  <a:lnTo>
                    <a:pt x="3384" y="2546"/>
                  </a:lnTo>
                  <a:lnTo>
                    <a:pt x="3384" y="2546"/>
                  </a:lnTo>
                  <a:cubicBezTo>
                    <a:pt x="3205" y="2932"/>
                    <a:pt x="2868" y="3257"/>
                    <a:pt x="2453" y="3406"/>
                  </a:cubicBezTo>
                  <a:cubicBezTo>
                    <a:pt x="2264" y="3480"/>
                    <a:pt x="2060" y="3517"/>
                    <a:pt x="1855" y="3517"/>
                  </a:cubicBezTo>
                  <a:cubicBezTo>
                    <a:pt x="1619" y="3517"/>
                    <a:pt x="1380" y="3467"/>
                    <a:pt x="1162" y="3366"/>
                  </a:cubicBezTo>
                  <a:cubicBezTo>
                    <a:pt x="755" y="3188"/>
                    <a:pt x="418" y="2830"/>
                    <a:pt x="268" y="2403"/>
                  </a:cubicBezTo>
                  <a:cubicBezTo>
                    <a:pt x="109" y="1986"/>
                    <a:pt x="129" y="1489"/>
                    <a:pt x="328" y="1083"/>
                  </a:cubicBezTo>
                  <a:cubicBezTo>
                    <a:pt x="526" y="675"/>
                    <a:pt x="894" y="348"/>
                    <a:pt x="1321" y="209"/>
                  </a:cubicBezTo>
                  <a:cubicBezTo>
                    <a:pt x="1491" y="152"/>
                    <a:pt x="1672" y="124"/>
                    <a:pt x="1854" y="124"/>
                  </a:cubicBezTo>
                  <a:close/>
                  <a:moveTo>
                    <a:pt x="1891" y="0"/>
                  </a:moveTo>
                  <a:cubicBezTo>
                    <a:pt x="1683" y="0"/>
                    <a:pt x="1475" y="36"/>
                    <a:pt x="1281" y="110"/>
                  </a:cubicBezTo>
                  <a:cubicBezTo>
                    <a:pt x="835" y="258"/>
                    <a:pt x="447" y="606"/>
                    <a:pt x="239" y="1043"/>
                  </a:cubicBezTo>
                  <a:cubicBezTo>
                    <a:pt x="30" y="1470"/>
                    <a:pt x="1" y="1996"/>
                    <a:pt x="159" y="2443"/>
                  </a:cubicBezTo>
                  <a:cubicBezTo>
                    <a:pt x="318" y="2899"/>
                    <a:pt x="665" y="3287"/>
                    <a:pt x="1102" y="3495"/>
                  </a:cubicBezTo>
                  <a:cubicBezTo>
                    <a:pt x="1350" y="3622"/>
                    <a:pt x="1631" y="3685"/>
                    <a:pt x="1914" y="3685"/>
                  </a:cubicBezTo>
                  <a:cubicBezTo>
                    <a:pt x="2119" y="3685"/>
                    <a:pt x="2326" y="3652"/>
                    <a:pt x="2523" y="3585"/>
                  </a:cubicBezTo>
                  <a:cubicBezTo>
                    <a:pt x="2978" y="3436"/>
                    <a:pt x="3374" y="3081"/>
                    <a:pt x="3593" y="2646"/>
                  </a:cubicBezTo>
                  <a:lnTo>
                    <a:pt x="3593" y="2646"/>
                  </a:lnTo>
                  <a:lnTo>
                    <a:pt x="3604" y="2652"/>
                  </a:lnTo>
                  <a:cubicBezTo>
                    <a:pt x="3604" y="2652"/>
                    <a:pt x="3635" y="2552"/>
                    <a:pt x="3664" y="2463"/>
                  </a:cubicBezTo>
                  <a:cubicBezTo>
                    <a:pt x="3684" y="2374"/>
                    <a:pt x="3714" y="2284"/>
                    <a:pt x="3714" y="2284"/>
                  </a:cubicBezTo>
                  <a:lnTo>
                    <a:pt x="3743" y="1926"/>
                  </a:lnTo>
                  <a:cubicBezTo>
                    <a:pt x="3743" y="1807"/>
                    <a:pt x="3734" y="1688"/>
                    <a:pt x="3724" y="1569"/>
                  </a:cubicBezTo>
                  <a:cubicBezTo>
                    <a:pt x="3694" y="1450"/>
                    <a:pt x="3664" y="1331"/>
                    <a:pt x="3635" y="1222"/>
                  </a:cubicBezTo>
                  <a:cubicBezTo>
                    <a:pt x="3465" y="765"/>
                    <a:pt x="3118" y="377"/>
                    <a:pt x="2681" y="179"/>
                  </a:cubicBezTo>
                  <a:cubicBezTo>
                    <a:pt x="2434" y="61"/>
                    <a:pt x="2162" y="0"/>
                    <a:pt x="189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3" name="Google Shape;13893;p32"/>
            <p:cNvSpPr/>
            <p:nvPr/>
          </p:nvSpPr>
          <p:spPr>
            <a:xfrm>
              <a:off x="1747500" y="2836375"/>
              <a:ext cx="26350" cy="25900"/>
            </a:xfrm>
            <a:custGeom>
              <a:avLst/>
              <a:gdLst/>
              <a:ahLst/>
              <a:cxnLst/>
              <a:rect l="l" t="t" r="r" b="b"/>
              <a:pathLst>
                <a:path w="1054" h="1036" extrusionOk="0">
                  <a:moveTo>
                    <a:pt x="482" y="122"/>
                  </a:moveTo>
                  <a:cubicBezTo>
                    <a:pt x="549" y="122"/>
                    <a:pt x="615" y="138"/>
                    <a:pt x="676" y="172"/>
                  </a:cubicBezTo>
                  <a:cubicBezTo>
                    <a:pt x="755" y="221"/>
                    <a:pt x="805" y="300"/>
                    <a:pt x="835" y="390"/>
                  </a:cubicBezTo>
                  <a:cubicBezTo>
                    <a:pt x="824" y="410"/>
                    <a:pt x="835" y="430"/>
                    <a:pt x="835" y="450"/>
                  </a:cubicBezTo>
                  <a:lnTo>
                    <a:pt x="835" y="519"/>
                  </a:lnTo>
                  <a:cubicBezTo>
                    <a:pt x="815" y="539"/>
                    <a:pt x="824" y="559"/>
                    <a:pt x="824" y="579"/>
                  </a:cubicBezTo>
                  <a:cubicBezTo>
                    <a:pt x="824" y="579"/>
                    <a:pt x="805" y="638"/>
                    <a:pt x="815" y="638"/>
                  </a:cubicBezTo>
                  <a:cubicBezTo>
                    <a:pt x="769" y="767"/>
                    <a:pt x="631" y="867"/>
                    <a:pt x="484" y="867"/>
                  </a:cubicBezTo>
                  <a:cubicBezTo>
                    <a:pt x="439" y="867"/>
                    <a:pt x="393" y="858"/>
                    <a:pt x="348" y="837"/>
                  </a:cubicBezTo>
                  <a:cubicBezTo>
                    <a:pt x="259" y="797"/>
                    <a:pt x="180" y="728"/>
                    <a:pt x="140" y="629"/>
                  </a:cubicBezTo>
                  <a:cubicBezTo>
                    <a:pt x="110" y="529"/>
                    <a:pt x="110" y="420"/>
                    <a:pt x="160" y="331"/>
                  </a:cubicBezTo>
                  <a:cubicBezTo>
                    <a:pt x="209" y="231"/>
                    <a:pt x="288" y="161"/>
                    <a:pt x="388" y="132"/>
                  </a:cubicBezTo>
                  <a:cubicBezTo>
                    <a:pt x="419" y="126"/>
                    <a:pt x="451" y="122"/>
                    <a:pt x="482" y="122"/>
                  </a:cubicBezTo>
                  <a:close/>
                  <a:moveTo>
                    <a:pt x="531" y="0"/>
                  </a:moveTo>
                  <a:cubicBezTo>
                    <a:pt x="338" y="0"/>
                    <a:pt x="151" y="105"/>
                    <a:pt x="70" y="281"/>
                  </a:cubicBezTo>
                  <a:cubicBezTo>
                    <a:pt x="10" y="400"/>
                    <a:pt x="1" y="539"/>
                    <a:pt x="40" y="668"/>
                  </a:cubicBezTo>
                  <a:cubicBezTo>
                    <a:pt x="80" y="797"/>
                    <a:pt x="169" y="896"/>
                    <a:pt x="288" y="966"/>
                  </a:cubicBezTo>
                  <a:cubicBezTo>
                    <a:pt x="364" y="1013"/>
                    <a:pt x="451" y="1035"/>
                    <a:pt x="539" y="1035"/>
                  </a:cubicBezTo>
                  <a:cubicBezTo>
                    <a:pt x="732" y="1035"/>
                    <a:pt x="931" y="931"/>
                    <a:pt x="1033" y="748"/>
                  </a:cubicBezTo>
                  <a:lnTo>
                    <a:pt x="1053" y="629"/>
                  </a:lnTo>
                  <a:cubicBezTo>
                    <a:pt x="1053" y="598"/>
                    <a:pt x="1043" y="559"/>
                    <a:pt x="1053" y="529"/>
                  </a:cubicBezTo>
                  <a:cubicBezTo>
                    <a:pt x="1043" y="490"/>
                    <a:pt x="1033" y="459"/>
                    <a:pt x="1033" y="420"/>
                  </a:cubicBezTo>
                  <a:lnTo>
                    <a:pt x="1003" y="331"/>
                  </a:lnTo>
                  <a:cubicBezTo>
                    <a:pt x="954" y="201"/>
                    <a:pt x="855" y="92"/>
                    <a:pt x="736" y="42"/>
                  </a:cubicBezTo>
                  <a:cubicBezTo>
                    <a:pt x="670" y="14"/>
                    <a:pt x="600" y="0"/>
                    <a:pt x="531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4" name="Google Shape;13894;p32"/>
            <p:cNvSpPr/>
            <p:nvPr/>
          </p:nvSpPr>
          <p:spPr>
            <a:xfrm>
              <a:off x="2312475" y="2872925"/>
              <a:ext cx="34525" cy="119425"/>
            </a:xfrm>
            <a:custGeom>
              <a:avLst/>
              <a:gdLst/>
              <a:ahLst/>
              <a:cxnLst/>
              <a:rect l="l" t="t" r="r" b="b"/>
              <a:pathLst>
                <a:path w="1381" h="4777" extrusionOk="0">
                  <a:moveTo>
                    <a:pt x="1232" y="1"/>
                  </a:moveTo>
                  <a:cubicBezTo>
                    <a:pt x="1062" y="129"/>
                    <a:pt x="914" y="279"/>
                    <a:pt x="745" y="407"/>
                  </a:cubicBezTo>
                  <a:lnTo>
                    <a:pt x="477" y="596"/>
                  </a:lnTo>
                  <a:cubicBezTo>
                    <a:pt x="437" y="626"/>
                    <a:pt x="398" y="656"/>
                    <a:pt x="347" y="685"/>
                  </a:cubicBezTo>
                  <a:lnTo>
                    <a:pt x="208" y="765"/>
                  </a:lnTo>
                  <a:lnTo>
                    <a:pt x="109" y="824"/>
                  </a:lnTo>
                  <a:cubicBezTo>
                    <a:pt x="89" y="835"/>
                    <a:pt x="60" y="835"/>
                    <a:pt x="60" y="854"/>
                  </a:cubicBezTo>
                  <a:lnTo>
                    <a:pt x="80" y="914"/>
                  </a:lnTo>
                  <a:lnTo>
                    <a:pt x="129" y="1102"/>
                  </a:lnTo>
                  <a:lnTo>
                    <a:pt x="219" y="1420"/>
                  </a:lnTo>
                  <a:lnTo>
                    <a:pt x="308" y="1738"/>
                  </a:lnTo>
                  <a:cubicBezTo>
                    <a:pt x="328" y="1847"/>
                    <a:pt x="338" y="1956"/>
                    <a:pt x="347" y="2066"/>
                  </a:cubicBezTo>
                  <a:cubicBezTo>
                    <a:pt x="347" y="2066"/>
                    <a:pt x="367" y="2234"/>
                    <a:pt x="378" y="2393"/>
                  </a:cubicBezTo>
                  <a:lnTo>
                    <a:pt x="398" y="2731"/>
                  </a:lnTo>
                  <a:cubicBezTo>
                    <a:pt x="387" y="2949"/>
                    <a:pt x="367" y="3178"/>
                    <a:pt x="338" y="3406"/>
                  </a:cubicBezTo>
                  <a:cubicBezTo>
                    <a:pt x="298" y="3873"/>
                    <a:pt x="159" y="4330"/>
                    <a:pt x="0" y="4776"/>
                  </a:cubicBezTo>
                  <a:lnTo>
                    <a:pt x="387" y="4756"/>
                  </a:lnTo>
                  <a:cubicBezTo>
                    <a:pt x="457" y="4310"/>
                    <a:pt x="526" y="3833"/>
                    <a:pt x="537" y="3386"/>
                  </a:cubicBezTo>
                  <a:cubicBezTo>
                    <a:pt x="537" y="3158"/>
                    <a:pt x="546" y="2929"/>
                    <a:pt x="537" y="2711"/>
                  </a:cubicBezTo>
                  <a:cubicBezTo>
                    <a:pt x="537" y="2711"/>
                    <a:pt x="526" y="2542"/>
                    <a:pt x="506" y="2373"/>
                  </a:cubicBezTo>
                  <a:lnTo>
                    <a:pt x="467" y="2036"/>
                  </a:lnTo>
                  <a:cubicBezTo>
                    <a:pt x="447" y="1927"/>
                    <a:pt x="447" y="1817"/>
                    <a:pt x="417" y="1708"/>
                  </a:cubicBezTo>
                  <a:lnTo>
                    <a:pt x="338" y="1380"/>
                  </a:lnTo>
                  <a:lnTo>
                    <a:pt x="248" y="1063"/>
                  </a:lnTo>
                  <a:lnTo>
                    <a:pt x="219" y="934"/>
                  </a:lnTo>
                  <a:lnTo>
                    <a:pt x="208" y="914"/>
                  </a:lnTo>
                  <a:cubicBezTo>
                    <a:pt x="219" y="914"/>
                    <a:pt x="228" y="914"/>
                    <a:pt x="228" y="904"/>
                  </a:cubicBezTo>
                  <a:lnTo>
                    <a:pt x="268" y="884"/>
                  </a:lnTo>
                  <a:lnTo>
                    <a:pt x="417" y="815"/>
                  </a:lnTo>
                  <a:lnTo>
                    <a:pt x="566" y="735"/>
                  </a:lnTo>
                  <a:lnTo>
                    <a:pt x="844" y="566"/>
                  </a:lnTo>
                  <a:cubicBezTo>
                    <a:pt x="1033" y="447"/>
                    <a:pt x="1201" y="298"/>
                    <a:pt x="1380" y="179"/>
                  </a:cubicBezTo>
                  <a:lnTo>
                    <a:pt x="1232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5" name="Google Shape;13895;p32"/>
            <p:cNvSpPr/>
            <p:nvPr/>
          </p:nvSpPr>
          <p:spPr>
            <a:xfrm>
              <a:off x="2207950" y="2896250"/>
              <a:ext cx="71775" cy="104800"/>
            </a:xfrm>
            <a:custGeom>
              <a:avLst/>
              <a:gdLst/>
              <a:ahLst/>
              <a:cxnLst/>
              <a:rect l="l" t="t" r="r" b="b"/>
              <a:pathLst>
                <a:path w="2871" h="4192" extrusionOk="0">
                  <a:moveTo>
                    <a:pt x="80" y="1"/>
                  </a:moveTo>
                  <a:lnTo>
                    <a:pt x="1" y="219"/>
                  </a:lnTo>
                  <a:lnTo>
                    <a:pt x="319" y="328"/>
                  </a:lnTo>
                  <a:cubicBezTo>
                    <a:pt x="418" y="358"/>
                    <a:pt x="527" y="378"/>
                    <a:pt x="636" y="408"/>
                  </a:cubicBezTo>
                  <a:cubicBezTo>
                    <a:pt x="746" y="427"/>
                    <a:pt x="845" y="458"/>
                    <a:pt x="954" y="478"/>
                  </a:cubicBezTo>
                  <a:lnTo>
                    <a:pt x="1282" y="517"/>
                  </a:lnTo>
                  <a:lnTo>
                    <a:pt x="1331" y="517"/>
                  </a:lnTo>
                  <a:cubicBezTo>
                    <a:pt x="1342" y="517"/>
                    <a:pt x="1342" y="517"/>
                    <a:pt x="1351" y="527"/>
                  </a:cubicBezTo>
                  <a:lnTo>
                    <a:pt x="1351" y="537"/>
                  </a:lnTo>
                  <a:lnTo>
                    <a:pt x="1362" y="676"/>
                  </a:lnTo>
                  <a:lnTo>
                    <a:pt x="1391" y="1003"/>
                  </a:lnTo>
                  <a:lnTo>
                    <a:pt x="1431" y="1341"/>
                  </a:lnTo>
                  <a:cubicBezTo>
                    <a:pt x="1441" y="1451"/>
                    <a:pt x="1470" y="1550"/>
                    <a:pt x="1501" y="1659"/>
                  </a:cubicBezTo>
                  <a:cubicBezTo>
                    <a:pt x="1501" y="1659"/>
                    <a:pt x="1540" y="1828"/>
                    <a:pt x="1570" y="1987"/>
                  </a:cubicBezTo>
                  <a:cubicBezTo>
                    <a:pt x="1620" y="2146"/>
                    <a:pt x="1659" y="2314"/>
                    <a:pt x="1659" y="2314"/>
                  </a:cubicBezTo>
                  <a:cubicBezTo>
                    <a:pt x="1728" y="2523"/>
                    <a:pt x="1808" y="2741"/>
                    <a:pt x="1898" y="2949"/>
                  </a:cubicBezTo>
                  <a:cubicBezTo>
                    <a:pt x="2057" y="3386"/>
                    <a:pt x="2285" y="3774"/>
                    <a:pt x="2493" y="4191"/>
                  </a:cubicBezTo>
                  <a:lnTo>
                    <a:pt x="2871" y="4081"/>
                  </a:lnTo>
                  <a:cubicBezTo>
                    <a:pt x="2573" y="3704"/>
                    <a:pt x="2285" y="3317"/>
                    <a:pt x="2086" y="2910"/>
                  </a:cubicBezTo>
                  <a:cubicBezTo>
                    <a:pt x="1977" y="2711"/>
                    <a:pt x="1878" y="2493"/>
                    <a:pt x="1798" y="2285"/>
                  </a:cubicBezTo>
                  <a:lnTo>
                    <a:pt x="1699" y="1967"/>
                  </a:lnTo>
                  <a:cubicBezTo>
                    <a:pt x="1659" y="1808"/>
                    <a:pt x="1620" y="1639"/>
                    <a:pt x="1620" y="1639"/>
                  </a:cubicBezTo>
                  <a:cubicBezTo>
                    <a:pt x="1589" y="1540"/>
                    <a:pt x="1560" y="1431"/>
                    <a:pt x="1550" y="1321"/>
                  </a:cubicBezTo>
                  <a:lnTo>
                    <a:pt x="1510" y="994"/>
                  </a:lnTo>
                  <a:lnTo>
                    <a:pt x="1490" y="676"/>
                  </a:lnTo>
                  <a:lnTo>
                    <a:pt x="1481" y="478"/>
                  </a:lnTo>
                  <a:lnTo>
                    <a:pt x="1470" y="418"/>
                  </a:lnTo>
                  <a:cubicBezTo>
                    <a:pt x="1461" y="398"/>
                    <a:pt x="1431" y="408"/>
                    <a:pt x="1421" y="398"/>
                  </a:cubicBezTo>
                  <a:lnTo>
                    <a:pt x="1302" y="378"/>
                  </a:lnTo>
                  <a:lnTo>
                    <a:pt x="984" y="319"/>
                  </a:lnTo>
                  <a:cubicBezTo>
                    <a:pt x="885" y="288"/>
                    <a:pt x="775" y="249"/>
                    <a:pt x="676" y="229"/>
                  </a:cubicBezTo>
                  <a:cubicBezTo>
                    <a:pt x="577" y="189"/>
                    <a:pt x="468" y="169"/>
                    <a:pt x="378" y="130"/>
                  </a:cubicBezTo>
                  <a:lnTo>
                    <a:pt x="80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6" name="Google Shape;13896;p32"/>
            <p:cNvSpPr/>
            <p:nvPr/>
          </p:nvSpPr>
          <p:spPr>
            <a:xfrm>
              <a:off x="2229075" y="2825000"/>
              <a:ext cx="77700" cy="21375"/>
            </a:xfrm>
            <a:custGeom>
              <a:avLst/>
              <a:gdLst/>
              <a:ahLst/>
              <a:cxnLst/>
              <a:rect l="l" t="t" r="r" b="b"/>
              <a:pathLst>
                <a:path w="3108" h="855" extrusionOk="0">
                  <a:moveTo>
                    <a:pt x="2959" y="1"/>
                  </a:moveTo>
                  <a:cubicBezTo>
                    <a:pt x="2760" y="160"/>
                    <a:pt x="2571" y="338"/>
                    <a:pt x="2333" y="448"/>
                  </a:cubicBezTo>
                  <a:cubicBezTo>
                    <a:pt x="2224" y="517"/>
                    <a:pt x="2095" y="547"/>
                    <a:pt x="1986" y="607"/>
                  </a:cubicBezTo>
                  <a:cubicBezTo>
                    <a:pt x="1916" y="627"/>
                    <a:pt x="1857" y="636"/>
                    <a:pt x="1797" y="656"/>
                  </a:cubicBezTo>
                  <a:cubicBezTo>
                    <a:pt x="1728" y="676"/>
                    <a:pt x="1668" y="696"/>
                    <a:pt x="1598" y="696"/>
                  </a:cubicBezTo>
                  <a:cubicBezTo>
                    <a:pt x="1539" y="706"/>
                    <a:pt x="1470" y="716"/>
                    <a:pt x="1410" y="726"/>
                  </a:cubicBezTo>
                  <a:lnTo>
                    <a:pt x="1212" y="736"/>
                  </a:lnTo>
                  <a:lnTo>
                    <a:pt x="1112" y="736"/>
                  </a:lnTo>
                  <a:lnTo>
                    <a:pt x="1022" y="726"/>
                  </a:lnTo>
                  <a:lnTo>
                    <a:pt x="824" y="716"/>
                  </a:lnTo>
                  <a:cubicBezTo>
                    <a:pt x="764" y="696"/>
                    <a:pt x="695" y="686"/>
                    <a:pt x="636" y="667"/>
                  </a:cubicBezTo>
                  <a:cubicBezTo>
                    <a:pt x="605" y="667"/>
                    <a:pt x="566" y="656"/>
                    <a:pt x="536" y="656"/>
                  </a:cubicBezTo>
                  <a:lnTo>
                    <a:pt x="447" y="627"/>
                  </a:lnTo>
                  <a:cubicBezTo>
                    <a:pt x="447" y="627"/>
                    <a:pt x="397" y="607"/>
                    <a:pt x="358" y="597"/>
                  </a:cubicBezTo>
                  <a:cubicBezTo>
                    <a:pt x="308" y="577"/>
                    <a:pt x="268" y="567"/>
                    <a:pt x="268" y="567"/>
                  </a:cubicBezTo>
                  <a:cubicBezTo>
                    <a:pt x="238" y="547"/>
                    <a:pt x="208" y="537"/>
                    <a:pt x="169" y="528"/>
                  </a:cubicBezTo>
                  <a:lnTo>
                    <a:pt x="89" y="497"/>
                  </a:lnTo>
                  <a:lnTo>
                    <a:pt x="0" y="736"/>
                  </a:lnTo>
                  <a:lnTo>
                    <a:pt x="109" y="755"/>
                  </a:lnTo>
                  <a:cubicBezTo>
                    <a:pt x="139" y="755"/>
                    <a:pt x="169" y="766"/>
                    <a:pt x="208" y="775"/>
                  </a:cubicBezTo>
                  <a:cubicBezTo>
                    <a:pt x="208" y="775"/>
                    <a:pt x="258" y="786"/>
                    <a:pt x="308" y="786"/>
                  </a:cubicBezTo>
                  <a:lnTo>
                    <a:pt x="407" y="806"/>
                  </a:lnTo>
                  <a:lnTo>
                    <a:pt x="506" y="825"/>
                  </a:lnTo>
                  <a:cubicBezTo>
                    <a:pt x="536" y="825"/>
                    <a:pt x="576" y="825"/>
                    <a:pt x="605" y="835"/>
                  </a:cubicBezTo>
                  <a:cubicBezTo>
                    <a:pt x="675" y="835"/>
                    <a:pt x="744" y="845"/>
                    <a:pt x="814" y="855"/>
                  </a:cubicBezTo>
                  <a:cubicBezTo>
                    <a:pt x="883" y="845"/>
                    <a:pt x="943" y="845"/>
                    <a:pt x="1013" y="845"/>
                  </a:cubicBezTo>
                  <a:lnTo>
                    <a:pt x="1112" y="855"/>
                  </a:lnTo>
                  <a:lnTo>
                    <a:pt x="1221" y="845"/>
                  </a:lnTo>
                  <a:lnTo>
                    <a:pt x="1420" y="825"/>
                  </a:lnTo>
                  <a:cubicBezTo>
                    <a:pt x="1490" y="815"/>
                    <a:pt x="1549" y="806"/>
                    <a:pt x="1618" y="795"/>
                  </a:cubicBezTo>
                  <a:cubicBezTo>
                    <a:pt x="1688" y="795"/>
                    <a:pt x="1757" y="775"/>
                    <a:pt x="1817" y="755"/>
                  </a:cubicBezTo>
                  <a:cubicBezTo>
                    <a:pt x="1887" y="736"/>
                    <a:pt x="1946" y="726"/>
                    <a:pt x="2015" y="706"/>
                  </a:cubicBezTo>
                  <a:cubicBezTo>
                    <a:pt x="2135" y="656"/>
                    <a:pt x="2274" y="636"/>
                    <a:pt x="2393" y="577"/>
                  </a:cubicBezTo>
                  <a:cubicBezTo>
                    <a:pt x="2651" y="488"/>
                    <a:pt x="2880" y="329"/>
                    <a:pt x="3108" y="190"/>
                  </a:cubicBezTo>
                  <a:lnTo>
                    <a:pt x="295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7" name="Google Shape;13897;p32"/>
            <p:cNvSpPr/>
            <p:nvPr/>
          </p:nvSpPr>
          <p:spPr>
            <a:xfrm>
              <a:off x="2237000" y="2807400"/>
              <a:ext cx="55150" cy="15900"/>
            </a:xfrm>
            <a:custGeom>
              <a:avLst/>
              <a:gdLst/>
              <a:ahLst/>
              <a:cxnLst/>
              <a:rect l="l" t="t" r="r" b="b"/>
              <a:pathLst>
                <a:path w="2206" h="636" extrusionOk="0">
                  <a:moveTo>
                    <a:pt x="2046" y="0"/>
                  </a:moveTo>
                  <a:cubicBezTo>
                    <a:pt x="1917" y="109"/>
                    <a:pt x="1788" y="248"/>
                    <a:pt x="1629" y="318"/>
                  </a:cubicBezTo>
                  <a:cubicBezTo>
                    <a:pt x="1550" y="378"/>
                    <a:pt x="1460" y="387"/>
                    <a:pt x="1391" y="427"/>
                  </a:cubicBezTo>
                  <a:cubicBezTo>
                    <a:pt x="1341" y="447"/>
                    <a:pt x="1301" y="447"/>
                    <a:pt x="1252" y="467"/>
                  </a:cubicBezTo>
                  <a:cubicBezTo>
                    <a:pt x="1212" y="477"/>
                    <a:pt x="1173" y="497"/>
                    <a:pt x="1123" y="497"/>
                  </a:cubicBezTo>
                  <a:cubicBezTo>
                    <a:pt x="1083" y="497"/>
                    <a:pt x="1034" y="506"/>
                    <a:pt x="994" y="517"/>
                  </a:cubicBezTo>
                  <a:lnTo>
                    <a:pt x="785" y="517"/>
                  </a:lnTo>
                  <a:lnTo>
                    <a:pt x="725" y="506"/>
                  </a:lnTo>
                  <a:cubicBezTo>
                    <a:pt x="676" y="506"/>
                    <a:pt x="636" y="497"/>
                    <a:pt x="586" y="497"/>
                  </a:cubicBezTo>
                  <a:cubicBezTo>
                    <a:pt x="547" y="486"/>
                    <a:pt x="497" y="477"/>
                    <a:pt x="458" y="467"/>
                  </a:cubicBezTo>
                  <a:cubicBezTo>
                    <a:pt x="438" y="457"/>
                    <a:pt x="408" y="457"/>
                    <a:pt x="388" y="447"/>
                  </a:cubicBezTo>
                  <a:lnTo>
                    <a:pt x="328" y="427"/>
                  </a:lnTo>
                  <a:lnTo>
                    <a:pt x="200" y="387"/>
                  </a:lnTo>
                  <a:cubicBezTo>
                    <a:pt x="189" y="367"/>
                    <a:pt x="160" y="367"/>
                    <a:pt x="140" y="358"/>
                  </a:cubicBezTo>
                  <a:lnTo>
                    <a:pt x="80" y="338"/>
                  </a:lnTo>
                  <a:lnTo>
                    <a:pt x="1" y="576"/>
                  </a:lnTo>
                  <a:lnTo>
                    <a:pt x="80" y="586"/>
                  </a:lnTo>
                  <a:cubicBezTo>
                    <a:pt x="100" y="586"/>
                    <a:pt x="120" y="586"/>
                    <a:pt x="149" y="596"/>
                  </a:cubicBezTo>
                  <a:lnTo>
                    <a:pt x="219" y="596"/>
                  </a:lnTo>
                  <a:cubicBezTo>
                    <a:pt x="249" y="606"/>
                    <a:pt x="288" y="606"/>
                    <a:pt x="288" y="606"/>
                  </a:cubicBezTo>
                  <a:lnTo>
                    <a:pt x="358" y="625"/>
                  </a:lnTo>
                  <a:lnTo>
                    <a:pt x="427" y="625"/>
                  </a:lnTo>
                  <a:cubicBezTo>
                    <a:pt x="478" y="625"/>
                    <a:pt x="527" y="625"/>
                    <a:pt x="577" y="636"/>
                  </a:cubicBezTo>
                  <a:lnTo>
                    <a:pt x="795" y="636"/>
                  </a:lnTo>
                  <a:lnTo>
                    <a:pt x="864" y="625"/>
                  </a:lnTo>
                  <a:cubicBezTo>
                    <a:pt x="884" y="621"/>
                    <a:pt x="907" y="621"/>
                    <a:pt x="930" y="621"/>
                  </a:cubicBezTo>
                  <a:cubicBezTo>
                    <a:pt x="954" y="621"/>
                    <a:pt x="979" y="621"/>
                    <a:pt x="1003" y="616"/>
                  </a:cubicBezTo>
                  <a:cubicBezTo>
                    <a:pt x="1053" y="606"/>
                    <a:pt x="1093" y="596"/>
                    <a:pt x="1142" y="596"/>
                  </a:cubicBezTo>
                  <a:cubicBezTo>
                    <a:pt x="1192" y="596"/>
                    <a:pt x="1232" y="576"/>
                    <a:pt x="1281" y="566"/>
                  </a:cubicBezTo>
                  <a:cubicBezTo>
                    <a:pt x="1331" y="556"/>
                    <a:pt x="1371" y="546"/>
                    <a:pt x="1420" y="536"/>
                  </a:cubicBezTo>
                  <a:cubicBezTo>
                    <a:pt x="1500" y="497"/>
                    <a:pt x="1599" y="486"/>
                    <a:pt x="1689" y="447"/>
                  </a:cubicBezTo>
                  <a:cubicBezTo>
                    <a:pt x="1868" y="397"/>
                    <a:pt x="2026" y="278"/>
                    <a:pt x="2205" y="189"/>
                  </a:cubicBezTo>
                  <a:lnTo>
                    <a:pt x="204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8" name="Google Shape;13898;p32"/>
            <p:cNvSpPr/>
            <p:nvPr/>
          </p:nvSpPr>
          <p:spPr>
            <a:xfrm>
              <a:off x="2273250" y="2989325"/>
              <a:ext cx="47675" cy="13200"/>
            </a:xfrm>
            <a:custGeom>
              <a:avLst/>
              <a:gdLst/>
              <a:ahLst/>
              <a:cxnLst/>
              <a:rect l="l" t="t" r="r" b="b"/>
              <a:pathLst>
                <a:path w="1907" h="528" extrusionOk="0">
                  <a:moveTo>
                    <a:pt x="1698" y="1"/>
                  </a:moveTo>
                  <a:cubicBezTo>
                    <a:pt x="1649" y="11"/>
                    <a:pt x="1619" y="51"/>
                    <a:pt x="1559" y="71"/>
                  </a:cubicBezTo>
                  <a:cubicBezTo>
                    <a:pt x="1499" y="100"/>
                    <a:pt x="1440" y="130"/>
                    <a:pt x="1371" y="150"/>
                  </a:cubicBezTo>
                  <a:cubicBezTo>
                    <a:pt x="1301" y="180"/>
                    <a:pt x="1232" y="200"/>
                    <a:pt x="1152" y="219"/>
                  </a:cubicBezTo>
                  <a:cubicBezTo>
                    <a:pt x="1082" y="230"/>
                    <a:pt x="1013" y="250"/>
                    <a:pt x="934" y="259"/>
                  </a:cubicBezTo>
                  <a:cubicBezTo>
                    <a:pt x="785" y="289"/>
                    <a:pt x="636" y="309"/>
                    <a:pt x="497" y="319"/>
                  </a:cubicBezTo>
                  <a:cubicBezTo>
                    <a:pt x="427" y="319"/>
                    <a:pt x="358" y="319"/>
                    <a:pt x="298" y="309"/>
                  </a:cubicBezTo>
                  <a:cubicBezTo>
                    <a:pt x="229" y="299"/>
                    <a:pt x="179" y="279"/>
                    <a:pt x="129" y="269"/>
                  </a:cubicBezTo>
                  <a:lnTo>
                    <a:pt x="1" y="528"/>
                  </a:lnTo>
                  <a:cubicBezTo>
                    <a:pt x="90" y="517"/>
                    <a:pt x="189" y="517"/>
                    <a:pt x="268" y="508"/>
                  </a:cubicBezTo>
                  <a:lnTo>
                    <a:pt x="387" y="488"/>
                  </a:lnTo>
                  <a:lnTo>
                    <a:pt x="507" y="468"/>
                  </a:lnTo>
                  <a:cubicBezTo>
                    <a:pt x="665" y="428"/>
                    <a:pt x="815" y="389"/>
                    <a:pt x="963" y="369"/>
                  </a:cubicBezTo>
                  <a:cubicBezTo>
                    <a:pt x="1033" y="349"/>
                    <a:pt x="1102" y="339"/>
                    <a:pt x="1182" y="329"/>
                  </a:cubicBezTo>
                  <a:cubicBezTo>
                    <a:pt x="1252" y="319"/>
                    <a:pt x="1331" y="309"/>
                    <a:pt x="1400" y="299"/>
                  </a:cubicBezTo>
                  <a:cubicBezTo>
                    <a:pt x="1480" y="279"/>
                    <a:pt x="1559" y="269"/>
                    <a:pt x="1638" y="259"/>
                  </a:cubicBezTo>
                  <a:cubicBezTo>
                    <a:pt x="1718" y="230"/>
                    <a:pt x="1828" y="210"/>
                    <a:pt x="1907" y="170"/>
                  </a:cubicBezTo>
                  <a:lnTo>
                    <a:pt x="169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9" name="Google Shape;13899;p32"/>
            <p:cNvSpPr/>
            <p:nvPr/>
          </p:nvSpPr>
          <p:spPr>
            <a:xfrm>
              <a:off x="2257850" y="2855050"/>
              <a:ext cx="29325" cy="50900"/>
            </a:xfrm>
            <a:custGeom>
              <a:avLst/>
              <a:gdLst/>
              <a:ahLst/>
              <a:cxnLst/>
              <a:rect l="l" t="t" r="r" b="b"/>
              <a:pathLst>
                <a:path w="1173" h="2036" extrusionOk="0">
                  <a:moveTo>
                    <a:pt x="994" y="292"/>
                  </a:moveTo>
                  <a:lnTo>
                    <a:pt x="994" y="292"/>
                  </a:lnTo>
                  <a:cubicBezTo>
                    <a:pt x="998" y="416"/>
                    <a:pt x="1000" y="544"/>
                    <a:pt x="994" y="676"/>
                  </a:cubicBezTo>
                  <a:lnTo>
                    <a:pt x="994" y="835"/>
                  </a:lnTo>
                  <a:cubicBezTo>
                    <a:pt x="984" y="914"/>
                    <a:pt x="984" y="994"/>
                    <a:pt x="984" y="994"/>
                  </a:cubicBezTo>
                  <a:cubicBezTo>
                    <a:pt x="984" y="994"/>
                    <a:pt x="974" y="1073"/>
                    <a:pt x="964" y="1162"/>
                  </a:cubicBezTo>
                  <a:cubicBezTo>
                    <a:pt x="954" y="1241"/>
                    <a:pt x="934" y="1321"/>
                    <a:pt x="934" y="1321"/>
                  </a:cubicBezTo>
                  <a:lnTo>
                    <a:pt x="914" y="1480"/>
                  </a:lnTo>
                  <a:lnTo>
                    <a:pt x="875" y="1639"/>
                  </a:lnTo>
                  <a:lnTo>
                    <a:pt x="855" y="1748"/>
                  </a:lnTo>
                  <a:lnTo>
                    <a:pt x="845" y="1797"/>
                  </a:lnTo>
                  <a:lnTo>
                    <a:pt x="835" y="1817"/>
                  </a:lnTo>
                  <a:lnTo>
                    <a:pt x="815" y="1808"/>
                  </a:lnTo>
                  <a:cubicBezTo>
                    <a:pt x="795" y="1788"/>
                    <a:pt x="775" y="1758"/>
                    <a:pt x="756" y="1738"/>
                  </a:cubicBezTo>
                  <a:lnTo>
                    <a:pt x="725" y="1678"/>
                  </a:lnTo>
                  <a:cubicBezTo>
                    <a:pt x="706" y="1658"/>
                    <a:pt x="696" y="1639"/>
                    <a:pt x="676" y="1609"/>
                  </a:cubicBezTo>
                  <a:cubicBezTo>
                    <a:pt x="626" y="1519"/>
                    <a:pt x="586" y="1420"/>
                    <a:pt x="537" y="1321"/>
                  </a:cubicBezTo>
                  <a:cubicBezTo>
                    <a:pt x="438" y="1122"/>
                    <a:pt x="339" y="934"/>
                    <a:pt x="249" y="735"/>
                  </a:cubicBezTo>
                  <a:cubicBezTo>
                    <a:pt x="249" y="735"/>
                    <a:pt x="229" y="676"/>
                    <a:pt x="200" y="616"/>
                  </a:cubicBezTo>
                  <a:cubicBezTo>
                    <a:pt x="180" y="557"/>
                    <a:pt x="150" y="487"/>
                    <a:pt x="150" y="487"/>
                  </a:cubicBezTo>
                  <a:cubicBezTo>
                    <a:pt x="150" y="477"/>
                    <a:pt x="140" y="457"/>
                    <a:pt x="150" y="457"/>
                  </a:cubicBezTo>
                  <a:lnTo>
                    <a:pt x="259" y="457"/>
                  </a:lnTo>
                  <a:cubicBezTo>
                    <a:pt x="339" y="457"/>
                    <a:pt x="408" y="438"/>
                    <a:pt x="487" y="427"/>
                  </a:cubicBezTo>
                  <a:lnTo>
                    <a:pt x="716" y="388"/>
                  </a:lnTo>
                  <a:lnTo>
                    <a:pt x="944" y="308"/>
                  </a:lnTo>
                  <a:cubicBezTo>
                    <a:pt x="961" y="303"/>
                    <a:pt x="978" y="298"/>
                    <a:pt x="994" y="292"/>
                  </a:cubicBezTo>
                  <a:close/>
                  <a:moveTo>
                    <a:pt x="1053" y="1"/>
                  </a:moveTo>
                  <a:cubicBezTo>
                    <a:pt x="934" y="90"/>
                    <a:pt x="805" y="140"/>
                    <a:pt x="676" y="209"/>
                  </a:cubicBezTo>
                  <a:cubicBezTo>
                    <a:pt x="606" y="229"/>
                    <a:pt x="527" y="249"/>
                    <a:pt x="458" y="268"/>
                  </a:cubicBezTo>
                  <a:cubicBezTo>
                    <a:pt x="388" y="288"/>
                    <a:pt x="319" y="308"/>
                    <a:pt x="239" y="318"/>
                  </a:cubicBezTo>
                  <a:lnTo>
                    <a:pt x="90" y="338"/>
                  </a:lnTo>
                  <a:lnTo>
                    <a:pt x="10" y="348"/>
                  </a:lnTo>
                  <a:lnTo>
                    <a:pt x="1" y="348"/>
                  </a:lnTo>
                  <a:lnTo>
                    <a:pt x="1" y="358"/>
                  </a:lnTo>
                  <a:lnTo>
                    <a:pt x="10" y="388"/>
                  </a:lnTo>
                  <a:lnTo>
                    <a:pt x="30" y="438"/>
                  </a:lnTo>
                  <a:cubicBezTo>
                    <a:pt x="30" y="438"/>
                    <a:pt x="70" y="527"/>
                    <a:pt x="100" y="616"/>
                  </a:cubicBezTo>
                  <a:cubicBezTo>
                    <a:pt x="140" y="696"/>
                    <a:pt x="180" y="785"/>
                    <a:pt x="180" y="785"/>
                  </a:cubicBezTo>
                  <a:cubicBezTo>
                    <a:pt x="259" y="983"/>
                    <a:pt x="368" y="1182"/>
                    <a:pt x="458" y="1371"/>
                  </a:cubicBezTo>
                  <a:cubicBezTo>
                    <a:pt x="497" y="1470"/>
                    <a:pt x="547" y="1569"/>
                    <a:pt x="597" y="1669"/>
                  </a:cubicBezTo>
                  <a:cubicBezTo>
                    <a:pt x="606" y="1689"/>
                    <a:pt x="617" y="1718"/>
                    <a:pt x="636" y="1738"/>
                  </a:cubicBezTo>
                  <a:lnTo>
                    <a:pt x="686" y="1828"/>
                  </a:lnTo>
                  <a:cubicBezTo>
                    <a:pt x="736" y="1877"/>
                    <a:pt x="785" y="1936"/>
                    <a:pt x="845" y="1996"/>
                  </a:cubicBezTo>
                  <a:lnTo>
                    <a:pt x="884" y="2036"/>
                  </a:lnTo>
                  <a:cubicBezTo>
                    <a:pt x="895" y="2016"/>
                    <a:pt x="895" y="1996"/>
                    <a:pt x="904" y="1987"/>
                  </a:cubicBezTo>
                  <a:lnTo>
                    <a:pt x="934" y="1877"/>
                  </a:lnTo>
                  <a:cubicBezTo>
                    <a:pt x="934" y="1877"/>
                    <a:pt x="954" y="1828"/>
                    <a:pt x="964" y="1778"/>
                  </a:cubicBezTo>
                  <a:cubicBezTo>
                    <a:pt x="984" y="1728"/>
                    <a:pt x="994" y="1678"/>
                    <a:pt x="994" y="1678"/>
                  </a:cubicBezTo>
                  <a:cubicBezTo>
                    <a:pt x="994" y="1678"/>
                    <a:pt x="1014" y="1599"/>
                    <a:pt x="1034" y="1510"/>
                  </a:cubicBezTo>
                  <a:cubicBezTo>
                    <a:pt x="1043" y="1430"/>
                    <a:pt x="1063" y="1351"/>
                    <a:pt x="1063" y="1351"/>
                  </a:cubicBezTo>
                  <a:cubicBezTo>
                    <a:pt x="1063" y="1351"/>
                    <a:pt x="1083" y="1272"/>
                    <a:pt x="1093" y="1192"/>
                  </a:cubicBezTo>
                  <a:cubicBezTo>
                    <a:pt x="1103" y="1113"/>
                    <a:pt x="1123" y="1033"/>
                    <a:pt x="1123" y="1033"/>
                  </a:cubicBezTo>
                  <a:lnTo>
                    <a:pt x="1142" y="874"/>
                  </a:lnTo>
                  <a:cubicBezTo>
                    <a:pt x="1142" y="795"/>
                    <a:pt x="1153" y="716"/>
                    <a:pt x="1153" y="716"/>
                  </a:cubicBezTo>
                  <a:cubicBezTo>
                    <a:pt x="1173" y="507"/>
                    <a:pt x="1173" y="288"/>
                    <a:pt x="1162" y="80"/>
                  </a:cubicBezTo>
                  <a:cubicBezTo>
                    <a:pt x="1162" y="80"/>
                    <a:pt x="1128" y="71"/>
                    <a:pt x="1083" y="62"/>
                  </a:cubicBezTo>
                  <a:lnTo>
                    <a:pt x="1083" y="62"/>
                  </a:lnTo>
                  <a:lnTo>
                    <a:pt x="105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0" name="Google Shape;13900;p32"/>
            <p:cNvSpPr/>
            <p:nvPr/>
          </p:nvSpPr>
          <p:spPr>
            <a:xfrm>
              <a:off x="2091050" y="2881800"/>
              <a:ext cx="118925" cy="55925"/>
            </a:xfrm>
            <a:custGeom>
              <a:avLst/>
              <a:gdLst/>
              <a:ahLst/>
              <a:cxnLst/>
              <a:rect l="l" t="t" r="r" b="b"/>
              <a:pathLst>
                <a:path w="4757" h="2237" extrusionOk="0">
                  <a:moveTo>
                    <a:pt x="3441" y="1"/>
                  </a:moveTo>
                  <a:cubicBezTo>
                    <a:pt x="3439" y="1"/>
                    <a:pt x="3437" y="2"/>
                    <a:pt x="3436" y="3"/>
                  </a:cubicBezTo>
                  <a:lnTo>
                    <a:pt x="3386" y="52"/>
                  </a:lnTo>
                  <a:lnTo>
                    <a:pt x="3257" y="191"/>
                  </a:lnTo>
                  <a:lnTo>
                    <a:pt x="3029" y="420"/>
                  </a:lnTo>
                  <a:lnTo>
                    <a:pt x="2790" y="658"/>
                  </a:lnTo>
                  <a:cubicBezTo>
                    <a:pt x="2711" y="727"/>
                    <a:pt x="2612" y="787"/>
                    <a:pt x="2532" y="857"/>
                  </a:cubicBezTo>
                  <a:lnTo>
                    <a:pt x="2254" y="1056"/>
                  </a:lnTo>
                  <a:lnTo>
                    <a:pt x="1976" y="1234"/>
                  </a:lnTo>
                  <a:cubicBezTo>
                    <a:pt x="1778" y="1343"/>
                    <a:pt x="1569" y="1433"/>
                    <a:pt x="1361" y="1522"/>
                  </a:cubicBezTo>
                  <a:cubicBezTo>
                    <a:pt x="943" y="1711"/>
                    <a:pt x="467" y="1830"/>
                    <a:pt x="1" y="1909"/>
                  </a:cubicBezTo>
                  <a:cubicBezTo>
                    <a:pt x="1" y="1909"/>
                    <a:pt x="50" y="1989"/>
                    <a:pt x="109" y="2078"/>
                  </a:cubicBezTo>
                  <a:cubicBezTo>
                    <a:pt x="159" y="2157"/>
                    <a:pt x="219" y="2237"/>
                    <a:pt x="219" y="2237"/>
                  </a:cubicBezTo>
                  <a:cubicBezTo>
                    <a:pt x="646" y="2068"/>
                    <a:pt x="1082" y="1899"/>
                    <a:pt x="1470" y="1681"/>
                  </a:cubicBezTo>
                  <a:cubicBezTo>
                    <a:pt x="1678" y="1572"/>
                    <a:pt x="1867" y="1462"/>
                    <a:pt x="2066" y="1343"/>
                  </a:cubicBezTo>
                  <a:lnTo>
                    <a:pt x="2344" y="1144"/>
                  </a:lnTo>
                  <a:cubicBezTo>
                    <a:pt x="2473" y="1045"/>
                    <a:pt x="2612" y="946"/>
                    <a:pt x="2612" y="946"/>
                  </a:cubicBezTo>
                  <a:cubicBezTo>
                    <a:pt x="2701" y="877"/>
                    <a:pt x="2790" y="817"/>
                    <a:pt x="2870" y="738"/>
                  </a:cubicBezTo>
                  <a:lnTo>
                    <a:pt x="3108" y="509"/>
                  </a:lnTo>
                  <a:lnTo>
                    <a:pt x="3346" y="271"/>
                  </a:lnTo>
                  <a:lnTo>
                    <a:pt x="3436" y="182"/>
                  </a:lnTo>
                  <a:lnTo>
                    <a:pt x="3456" y="171"/>
                  </a:lnTo>
                  <a:cubicBezTo>
                    <a:pt x="3456" y="171"/>
                    <a:pt x="3465" y="171"/>
                    <a:pt x="3465" y="182"/>
                  </a:cubicBezTo>
                  <a:lnTo>
                    <a:pt x="3505" y="202"/>
                  </a:lnTo>
                  <a:cubicBezTo>
                    <a:pt x="3694" y="330"/>
                    <a:pt x="3882" y="430"/>
                    <a:pt x="4072" y="539"/>
                  </a:cubicBezTo>
                  <a:lnTo>
                    <a:pt x="4379" y="678"/>
                  </a:lnTo>
                  <a:lnTo>
                    <a:pt x="4528" y="747"/>
                  </a:lnTo>
                  <a:cubicBezTo>
                    <a:pt x="4578" y="767"/>
                    <a:pt x="4628" y="787"/>
                    <a:pt x="4677" y="797"/>
                  </a:cubicBezTo>
                  <a:lnTo>
                    <a:pt x="4756" y="579"/>
                  </a:lnTo>
                  <a:cubicBezTo>
                    <a:pt x="4707" y="569"/>
                    <a:pt x="4657" y="559"/>
                    <a:pt x="4608" y="539"/>
                  </a:cubicBezTo>
                  <a:lnTo>
                    <a:pt x="4458" y="489"/>
                  </a:lnTo>
                  <a:lnTo>
                    <a:pt x="4161" y="370"/>
                  </a:lnTo>
                  <a:cubicBezTo>
                    <a:pt x="3962" y="291"/>
                    <a:pt x="3774" y="191"/>
                    <a:pt x="3585" y="92"/>
                  </a:cubicBezTo>
                  <a:lnTo>
                    <a:pt x="3485" y="23"/>
                  </a:lnTo>
                  <a:cubicBezTo>
                    <a:pt x="3468" y="23"/>
                    <a:pt x="3451" y="1"/>
                    <a:pt x="344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1" name="Google Shape;13901;p32"/>
            <p:cNvSpPr/>
            <p:nvPr/>
          </p:nvSpPr>
          <p:spPr>
            <a:xfrm>
              <a:off x="2062750" y="2793000"/>
              <a:ext cx="69025" cy="111475"/>
            </a:xfrm>
            <a:custGeom>
              <a:avLst/>
              <a:gdLst/>
              <a:ahLst/>
              <a:cxnLst/>
              <a:rect l="l" t="t" r="r" b="b"/>
              <a:pathLst>
                <a:path w="2761" h="4459" extrusionOk="0">
                  <a:moveTo>
                    <a:pt x="2413" y="0"/>
                  </a:moveTo>
                  <a:lnTo>
                    <a:pt x="2185" y="40"/>
                  </a:lnTo>
                  <a:cubicBezTo>
                    <a:pt x="2195" y="89"/>
                    <a:pt x="2195" y="149"/>
                    <a:pt x="2205" y="199"/>
                  </a:cubicBezTo>
                  <a:lnTo>
                    <a:pt x="2254" y="358"/>
                  </a:lnTo>
                  <a:lnTo>
                    <a:pt x="2334" y="676"/>
                  </a:lnTo>
                  <a:cubicBezTo>
                    <a:pt x="2404" y="884"/>
                    <a:pt x="2483" y="1093"/>
                    <a:pt x="2562" y="1291"/>
                  </a:cubicBezTo>
                  <a:lnTo>
                    <a:pt x="2592" y="1340"/>
                  </a:lnTo>
                  <a:lnTo>
                    <a:pt x="2592" y="1351"/>
                  </a:lnTo>
                  <a:lnTo>
                    <a:pt x="2582" y="1360"/>
                  </a:lnTo>
                  <a:lnTo>
                    <a:pt x="2473" y="1440"/>
                  </a:lnTo>
                  <a:lnTo>
                    <a:pt x="2205" y="1629"/>
                  </a:lnTo>
                  <a:lnTo>
                    <a:pt x="1936" y="1827"/>
                  </a:lnTo>
                  <a:cubicBezTo>
                    <a:pt x="1848" y="1896"/>
                    <a:pt x="1768" y="1976"/>
                    <a:pt x="1689" y="2046"/>
                  </a:cubicBezTo>
                  <a:cubicBezTo>
                    <a:pt x="1689" y="2046"/>
                    <a:pt x="1559" y="2165"/>
                    <a:pt x="1440" y="2284"/>
                  </a:cubicBezTo>
                  <a:lnTo>
                    <a:pt x="1202" y="2522"/>
                  </a:lnTo>
                  <a:cubicBezTo>
                    <a:pt x="1043" y="2691"/>
                    <a:pt x="904" y="2860"/>
                    <a:pt x="765" y="3048"/>
                  </a:cubicBezTo>
                  <a:cubicBezTo>
                    <a:pt x="487" y="3396"/>
                    <a:pt x="239" y="3793"/>
                    <a:pt x="1" y="4191"/>
                  </a:cubicBezTo>
                  <a:cubicBezTo>
                    <a:pt x="1" y="4191"/>
                    <a:pt x="60" y="4260"/>
                    <a:pt x="140" y="4319"/>
                  </a:cubicBezTo>
                  <a:cubicBezTo>
                    <a:pt x="209" y="4389"/>
                    <a:pt x="288" y="4458"/>
                    <a:pt x="288" y="4458"/>
                  </a:cubicBezTo>
                  <a:cubicBezTo>
                    <a:pt x="447" y="4012"/>
                    <a:pt x="646" y="3565"/>
                    <a:pt x="904" y="3187"/>
                  </a:cubicBezTo>
                  <a:cubicBezTo>
                    <a:pt x="1023" y="2989"/>
                    <a:pt x="1152" y="2800"/>
                    <a:pt x="1291" y="2631"/>
                  </a:cubicBezTo>
                  <a:cubicBezTo>
                    <a:pt x="1291" y="2631"/>
                    <a:pt x="1400" y="2503"/>
                    <a:pt x="1519" y="2383"/>
                  </a:cubicBezTo>
                  <a:lnTo>
                    <a:pt x="1758" y="2145"/>
                  </a:lnTo>
                  <a:cubicBezTo>
                    <a:pt x="1837" y="2075"/>
                    <a:pt x="1917" y="1986"/>
                    <a:pt x="2006" y="1927"/>
                  </a:cubicBezTo>
                  <a:lnTo>
                    <a:pt x="2265" y="1728"/>
                  </a:lnTo>
                  <a:lnTo>
                    <a:pt x="2543" y="1549"/>
                  </a:lnTo>
                  <a:lnTo>
                    <a:pt x="2701" y="1440"/>
                  </a:lnTo>
                  <a:lnTo>
                    <a:pt x="2751" y="1400"/>
                  </a:lnTo>
                  <a:cubicBezTo>
                    <a:pt x="2761" y="1391"/>
                    <a:pt x="2741" y="1371"/>
                    <a:pt x="2741" y="1351"/>
                  </a:cubicBezTo>
                  <a:lnTo>
                    <a:pt x="2691" y="1241"/>
                  </a:lnTo>
                  <a:cubicBezTo>
                    <a:pt x="2622" y="1033"/>
                    <a:pt x="2562" y="824"/>
                    <a:pt x="2512" y="626"/>
                  </a:cubicBezTo>
                  <a:lnTo>
                    <a:pt x="2453" y="308"/>
                  </a:lnTo>
                  <a:lnTo>
                    <a:pt x="2423" y="149"/>
                  </a:lnTo>
                  <a:cubicBezTo>
                    <a:pt x="2423" y="100"/>
                    <a:pt x="2413" y="50"/>
                    <a:pt x="2413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2" name="Google Shape;13902;p32"/>
            <p:cNvSpPr/>
            <p:nvPr/>
          </p:nvSpPr>
          <p:spPr>
            <a:xfrm>
              <a:off x="2178425" y="2782075"/>
              <a:ext cx="52900" cy="61100"/>
            </a:xfrm>
            <a:custGeom>
              <a:avLst/>
              <a:gdLst/>
              <a:ahLst/>
              <a:cxnLst/>
              <a:rect l="l" t="t" r="r" b="b"/>
              <a:pathLst>
                <a:path w="2116" h="2444" extrusionOk="0">
                  <a:moveTo>
                    <a:pt x="248" y="1"/>
                  </a:moveTo>
                  <a:lnTo>
                    <a:pt x="1" y="40"/>
                  </a:lnTo>
                  <a:cubicBezTo>
                    <a:pt x="1" y="40"/>
                    <a:pt x="28" y="140"/>
                    <a:pt x="30" y="140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50" y="169"/>
                    <a:pt x="70" y="199"/>
                    <a:pt x="80" y="239"/>
                  </a:cubicBezTo>
                  <a:cubicBezTo>
                    <a:pt x="80" y="239"/>
                    <a:pt x="90" y="279"/>
                    <a:pt x="109" y="328"/>
                  </a:cubicBezTo>
                  <a:cubicBezTo>
                    <a:pt x="120" y="378"/>
                    <a:pt x="140" y="427"/>
                    <a:pt x="140" y="427"/>
                  </a:cubicBezTo>
                  <a:cubicBezTo>
                    <a:pt x="199" y="546"/>
                    <a:pt x="239" y="676"/>
                    <a:pt x="308" y="795"/>
                  </a:cubicBezTo>
                  <a:cubicBezTo>
                    <a:pt x="418" y="1033"/>
                    <a:pt x="596" y="1252"/>
                    <a:pt x="755" y="1470"/>
                  </a:cubicBezTo>
                  <a:cubicBezTo>
                    <a:pt x="944" y="1669"/>
                    <a:pt x="1113" y="1877"/>
                    <a:pt x="1341" y="2026"/>
                  </a:cubicBezTo>
                  <a:cubicBezTo>
                    <a:pt x="1440" y="2125"/>
                    <a:pt x="1559" y="2185"/>
                    <a:pt x="1669" y="2264"/>
                  </a:cubicBezTo>
                  <a:cubicBezTo>
                    <a:pt x="1728" y="2304"/>
                    <a:pt x="1788" y="2324"/>
                    <a:pt x="1847" y="2364"/>
                  </a:cubicBezTo>
                  <a:cubicBezTo>
                    <a:pt x="1907" y="2393"/>
                    <a:pt x="1967" y="2423"/>
                    <a:pt x="2036" y="2443"/>
                  </a:cubicBezTo>
                  <a:lnTo>
                    <a:pt x="2115" y="2225"/>
                  </a:lnTo>
                  <a:cubicBezTo>
                    <a:pt x="2046" y="2214"/>
                    <a:pt x="1986" y="2194"/>
                    <a:pt x="1936" y="2165"/>
                  </a:cubicBezTo>
                  <a:cubicBezTo>
                    <a:pt x="1877" y="2145"/>
                    <a:pt x="1808" y="2125"/>
                    <a:pt x="1758" y="2095"/>
                  </a:cubicBezTo>
                  <a:cubicBezTo>
                    <a:pt x="1649" y="2036"/>
                    <a:pt x="1519" y="1996"/>
                    <a:pt x="1420" y="1916"/>
                  </a:cubicBezTo>
                  <a:cubicBezTo>
                    <a:pt x="1192" y="1788"/>
                    <a:pt x="1013" y="1589"/>
                    <a:pt x="835" y="1400"/>
                  </a:cubicBezTo>
                  <a:cubicBezTo>
                    <a:pt x="676" y="1192"/>
                    <a:pt x="517" y="974"/>
                    <a:pt x="438" y="735"/>
                  </a:cubicBezTo>
                  <a:cubicBezTo>
                    <a:pt x="378" y="616"/>
                    <a:pt x="358" y="487"/>
                    <a:pt x="318" y="368"/>
                  </a:cubicBezTo>
                  <a:cubicBezTo>
                    <a:pt x="318" y="368"/>
                    <a:pt x="308" y="318"/>
                    <a:pt x="299" y="279"/>
                  </a:cubicBezTo>
                  <a:cubicBezTo>
                    <a:pt x="299" y="229"/>
                    <a:pt x="288" y="179"/>
                    <a:pt x="288" y="179"/>
                  </a:cubicBezTo>
                  <a:lnTo>
                    <a:pt x="259" y="90"/>
                  </a:lnTo>
                  <a:lnTo>
                    <a:pt x="24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3" name="Google Shape;13903;p32"/>
            <p:cNvSpPr/>
            <p:nvPr/>
          </p:nvSpPr>
          <p:spPr>
            <a:xfrm>
              <a:off x="2201000" y="2778100"/>
              <a:ext cx="38025" cy="43450"/>
            </a:xfrm>
            <a:custGeom>
              <a:avLst/>
              <a:gdLst/>
              <a:ahLst/>
              <a:cxnLst/>
              <a:rect l="l" t="t" r="r" b="b"/>
              <a:pathLst>
                <a:path w="1521" h="1738" extrusionOk="0">
                  <a:moveTo>
                    <a:pt x="249" y="1"/>
                  </a:moveTo>
                  <a:lnTo>
                    <a:pt x="1" y="40"/>
                  </a:lnTo>
                  <a:lnTo>
                    <a:pt x="31" y="110"/>
                  </a:lnTo>
                  <a:cubicBezTo>
                    <a:pt x="51" y="129"/>
                    <a:pt x="60" y="149"/>
                    <a:pt x="71" y="179"/>
                  </a:cubicBezTo>
                  <a:cubicBezTo>
                    <a:pt x="71" y="179"/>
                    <a:pt x="71" y="179"/>
                    <a:pt x="71" y="179"/>
                  </a:cubicBezTo>
                  <a:cubicBezTo>
                    <a:pt x="74" y="179"/>
                    <a:pt x="111" y="308"/>
                    <a:pt x="120" y="308"/>
                  </a:cubicBezTo>
                  <a:cubicBezTo>
                    <a:pt x="170" y="388"/>
                    <a:pt x="180" y="487"/>
                    <a:pt x="239" y="557"/>
                  </a:cubicBezTo>
                  <a:cubicBezTo>
                    <a:pt x="319" y="735"/>
                    <a:pt x="448" y="874"/>
                    <a:pt x="557" y="1033"/>
                  </a:cubicBezTo>
                  <a:cubicBezTo>
                    <a:pt x="696" y="1172"/>
                    <a:pt x="805" y="1321"/>
                    <a:pt x="964" y="1430"/>
                  </a:cubicBezTo>
                  <a:cubicBezTo>
                    <a:pt x="1024" y="1510"/>
                    <a:pt x="1113" y="1539"/>
                    <a:pt x="1192" y="1609"/>
                  </a:cubicBezTo>
                  <a:cubicBezTo>
                    <a:pt x="1232" y="1629"/>
                    <a:pt x="1272" y="1649"/>
                    <a:pt x="1311" y="1678"/>
                  </a:cubicBezTo>
                  <a:cubicBezTo>
                    <a:pt x="1351" y="1698"/>
                    <a:pt x="1391" y="1728"/>
                    <a:pt x="1441" y="1738"/>
                  </a:cubicBezTo>
                  <a:lnTo>
                    <a:pt x="1520" y="1519"/>
                  </a:lnTo>
                  <a:cubicBezTo>
                    <a:pt x="1481" y="1519"/>
                    <a:pt x="1441" y="1500"/>
                    <a:pt x="1401" y="1480"/>
                  </a:cubicBezTo>
                  <a:cubicBezTo>
                    <a:pt x="1361" y="1460"/>
                    <a:pt x="1311" y="1460"/>
                    <a:pt x="1272" y="1440"/>
                  </a:cubicBezTo>
                  <a:cubicBezTo>
                    <a:pt x="1203" y="1391"/>
                    <a:pt x="1113" y="1371"/>
                    <a:pt x="1044" y="1321"/>
                  </a:cubicBezTo>
                  <a:cubicBezTo>
                    <a:pt x="885" y="1241"/>
                    <a:pt x="766" y="1102"/>
                    <a:pt x="636" y="974"/>
                  </a:cubicBezTo>
                  <a:cubicBezTo>
                    <a:pt x="527" y="815"/>
                    <a:pt x="418" y="676"/>
                    <a:pt x="369" y="497"/>
                  </a:cubicBezTo>
                  <a:cubicBezTo>
                    <a:pt x="329" y="427"/>
                    <a:pt x="329" y="328"/>
                    <a:pt x="289" y="249"/>
                  </a:cubicBezTo>
                  <a:lnTo>
                    <a:pt x="279" y="120"/>
                  </a:lnTo>
                  <a:cubicBezTo>
                    <a:pt x="279" y="100"/>
                    <a:pt x="269" y="80"/>
                    <a:pt x="259" y="60"/>
                  </a:cubicBezTo>
                  <a:lnTo>
                    <a:pt x="24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4" name="Google Shape;13904;p32"/>
            <p:cNvSpPr/>
            <p:nvPr/>
          </p:nvSpPr>
          <p:spPr>
            <a:xfrm>
              <a:off x="2062750" y="2900475"/>
              <a:ext cx="32550" cy="37250"/>
            </a:xfrm>
            <a:custGeom>
              <a:avLst/>
              <a:gdLst/>
              <a:ahLst/>
              <a:cxnLst/>
              <a:rect l="l" t="t" r="r" b="b"/>
              <a:pathLst>
                <a:path w="1302" h="1490" extrusionOk="0">
                  <a:moveTo>
                    <a:pt x="299" y="0"/>
                  </a:moveTo>
                  <a:lnTo>
                    <a:pt x="1" y="20"/>
                  </a:lnTo>
                  <a:cubicBezTo>
                    <a:pt x="50" y="90"/>
                    <a:pt x="110" y="170"/>
                    <a:pt x="160" y="239"/>
                  </a:cubicBezTo>
                  <a:lnTo>
                    <a:pt x="318" y="428"/>
                  </a:lnTo>
                  <a:cubicBezTo>
                    <a:pt x="418" y="536"/>
                    <a:pt x="517" y="656"/>
                    <a:pt x="616" y="765"/>
                  </a:cubicBezTo>
                  <a:cubicBezTo>
                    <a:pt x="716" y="874"/>
                    <a:pt x="805" y="993"/>
                    <a:pt x="904" y="1112"/>
                  </a:cubicBezTo>
                  <a:lnTo>
                    <a:pt x="1053" y="1291"/>
                  </a:lnTo>
                  <a:cubicBezTo>
                    <a:pt x="1113" y="1351"/>
                    <a:pt x="1182" y="1440"/>
                    <a:pt x="1261" y="1490"/>
                  </a:cubicBezTo>
                  <a:lnTo>
                    <a:pt x="1281" y="1351"/>
                  </a:lnTo>
                  <a:cubicBezTo>
                    <a:pt x="1291" y="1282"/>
                    <a:pt x="1301" y="1222"/>
                    <a:pt x="1301" y="1222"/>
                  </a:cubicBezTo>
                  <a:cubicBezTo>
                    <a:pt x="1272" y="1182"/>
                    <a:pt x="1222" y="1172"/>
                    <a:pt x="1172" y="1143"/>
                  </a:cubicBezTo>
                  <a:cubicBezTo>
                    <a:pt x="1122" y="1093"/>
                    <a:pt x="1063" y="1053"/>
                    <a:pt x="1013" y="1004"/>
                  </a:cubicBezTo>
                  <a:cubicBezTo>
                    <a:pt x="904" y="904"/>
                    <a:pt x="805" y="805"/>
                    <a:pt x="696" y="686"/>
                  </a:cubicBezTo>
                  <a:cubicBezTo>
                    <a:pt x="596" y="576"/>
                    <a:pt x="507" y="457"/>
                    <a:pt x="438" y="338"/>
                  </a:cubicBezTo>
                  <a:cubicBezTo>
                    <a:pt x="398" y="278"/>
                    <a:pt x="368" y="219"/>
                    <a:pt x="338" y="159"/>
                  </a:cubicBezTo>
                  <a:cubicBezTo>
                    <a:pt x="318" y="100"/>
                    <a:pt x="308" y="50"/>
                    <a:pt x="29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5" name="Google Shape;13905;p32"/>
            <p:cNvSpPr/>
            <p:nvPr/>
          </p:nvSpPr>
          <p:spPr>
            <a:xfrm>
              <a:off x="2149625" y="2817825"/>
              <a:ext cx="46450" cy="40475"/>
            </a:xfrm>
            <a:custGeom>
              <a:avLst/>
              <a:gdLst/>
              <a:ahLst/>
              <a:cxnLst/>
              <a:rect l="l" t="t" r="r" b="b"/>
              <a:pathLst>
                <a:path w="1858" h="1619" extrusionOk="0">
                  <a:moveTo>
                    <a:pt x="993" y="187"/>
                  </a:moveTo>
                  <a:cubicBezTo>
                    <a:pt x="994" y="187"/>
                    <a:pt x="994" y="187"/>
                    <a:pt x="994" y="189"/>
                  </a:cubicBezTo>
                  <a:lnTo>
                    <a:pt x="1014" y="219"/>
                  </a:lnTo>
                  <a:cubicBezTo>
                    <a:pt x="1004" y="219"/>
                    <a:pt x="1047" y="279"/>
                    <a:pt x="1053" y="279"/>
                  </a:cubicBezTo>
                  <a:cubicBezTo>
                    <a:pt x="1053" y="279"/>
                    <a:pt x="1053" y="279"/>
                    <a:pt x="1053" y="278"/>
                  </a:cubicBezTo>
                  <a:cubicBezTo>
                    <a:pt x="1206" y="480"/>
                    <a:pt x="1366" y="688"/>
                    <a:pt x="1570" y="839"/>
                  </a:cubicBezTo>
                  <a:lnTo>
                    <a:pt x="1570" y="839"/>
                  </a:lnTo>
                  <a:cubicBezTo>
                    <a:pt x="1461" y="907"/>
                    <a:pt x="1351" y="972"/>
                    <a:pt x="1242" y="1033"/>
                  </a:cubicBezTo>
                  <a:cubicBezTo>
                    <a:pt x="1242" y="1033"/>
                    <a:pt x="1173" y="1073"/>
                    <a:pt x="1093" y="1112"/>
                  </a:cubicBezTo>
                  <a:cubicBezTo>
                    <a:pt x="1023" y="1142"/>
                    <a:pt x="954" y="1182"/>
                    <a:pt x="954" y="1182"/>
                  </a:cubicBezTo>
                  <a:cubicBezTo>
                    <a:pt x="954" y="1182"/>
                    <a:pt x="884" y="1212"/>
                    <a:pt x="805" y="1241"/>
                  </a:cubicBezTo>
                  <a:cubicBezTo>
                    <a:pt x="725" y="1271"/>
                    <a:pt x="656" y="1301"/>
                    <a:pt x="656" y="1301"/>
                  </a:cubicBezTo>
                  <a:lnTo>
                    <a:pt x="497" y="1360"/>
                  </a:lnTo>
                  <a:cubicBezTo>
                    <a:pt x="418" y="1390"/>
                    <a:pt x="338" y="1410"/>
                    <a:pt x="338" y="1410"/>
                  </a:cubicBezTo>
                  <a:lnTo>
                    <a:pt x="229" y="1450"/>
                  </a:lnTo>
                  <a:lnTo>
                    <a:pt x="189" y="1460"/>
                  </a:lnTo>
                  <a:lnTo>
                    <a:pt x="160" y="1470"/>
                  </a:lnTo>
                  <a:lnTo>
                    <a:pt x="160" y="1470"/>
                  </a:lnTo>
                  <a:lnTo>
                    <a:pt x="169" y="1450"/>
                  </a:lnTo>
                  <a:cubicBezTo>
                    <a:pt x="169" y="1420"/>
                    <a:pt x="189" y="1390"/>
                    <a:pt x="199" y="1360"/>
                  </a:cubicBezTo>
                  <a:lnTo>
                    <a:pt x="229" y="1301"/>
                  </a:lnTo>
                  <a:cubicBezTo>
                    <a:pt x="239" y="1271"/>
                    <a:pt x="249" y="1251"/>
                    <a:pt x="269" y="1232"/>
                  </a:cubicBezTo>
                  <a:cubicBezTo>
                    <a:pt x="319" y="1132"/>
                    <a:pt x="388" y="1042"/>
                    <a:pt x="447" y="954"/>
                  </a:cubicBezTo>
                  <a:cubicBezTo>
                    <a:pt x="577" y="764"/>
                    <a:pt x="686" y="586"/>
                    <a:pt x="805" y="417"/>
                  </a:cubicBezTo>
                  <a:lnTo>
                    <a:pt x="884" y="318"/>
                  </a:lnTo>
                  <a:cubicBezTo>
                    <a:pt x="934" y="258"/>
                    <a:pt x="974" y="208"/>
                    <a:pt x="974" y="208"/>
                  </a:cubicBezTo>
                  <a:cubicBezTo>
                    <a:pt x="982" y="208"/>
                    <a:pt x="991" y="187"/>
                    <a:pt x="993" y="187"/>
                  </a:cubicBezTo>
                  <a:close/>
                  <a:moveTo>
                    <a:pt x="1023" y="0"/>
                  </a:moveTo>
                  <a:cubicBezTo>
                    <a:pt x="1023" y="0"/>
                    <a:pt x="1023" y="10"/>
                    <a:pt x="1014" y="10"/>
                  </a:cubicBezTo>
                  <a:lnTo>
                    <a:pt x="994" y="40"/>
                  </a:lnTo>
                  <a:lnTo>
                    <a:pt x="964" y="80"/>
                  </a:lnTo>
                  <a:cubicBezTo>
                    <a:pt x="964" y="80"/>
                    <a:pt x="904" y="159"/>
                    <a:pt x="844" y="228"/>
                  </a:cubicBezTo>
                  <a:cubicBezTo>
                    <a:pt x="785" y="308"/>
                    <a:pt x="725" y="378"/>
                    <a:pt x="725" y="378"/>
                  </a:cubicBezTo>
                  <a:cubicBezTo>
                    <a:pt x="597" y="556"/>
                    <a:pt x="497" y="735"/>
                    <a:pt x="368" y="914"/>
                  </a:cubicBezTo>
                  <a:cubicBezTo>
                    <a:pt x="308" y="993"/>
                    <a:pt x="239" y="1082"/>
                    <a:pt x="180" y="1182"/>
                  </a:cubicBezTo>
                  <a:cubicBezTo>
                    <a:pt x="169" y="1201"/>
                    <a:pt x="149" y="1232"/>
                    <a:pt x="140" y="1251"/>
                  </a:cubicBezTo>
                  <a:lnTo>
                    <a:pt x="90" y="1340"/>
                  </a:lnTo>
                  <a:cubicBezTo>
                    <a:pt x="60" y="1410"/>
                    <a:pt x="30" y="1479"/>
                    <a:pt x="21" y="1559"/>
                  </a:cubicBezTo>
                  <a:lnTo>
                    <a:pt x="1" y="1618"/>
                  </a:lnTo>
                  <a:cubicBezTo>
                    <a:pt x="21" y="1618"/>
                    <a:pt x="41" y="1609"/>
                    <a:pt x="60" y="1609"/>
                  </a:cubicBezTo>
                  <a:lnTo>
                    <a:pt x="169" y="1579"/>
                  </a:lnTo>
                  <a:lnTo>
                    <a:pt x="368" y="1529"/>
                  </a:lnTo>
                  <a:cubicBezTo>
                    <a:pt x="368" y="1529"/>
                    <a:pt x="447" y="1499"/>
                    <a:pt x="527" y="1479"/>
                  </a:cubicBezTo>
                  <a:cubicBezTo>
                    <a:pt x="606" y="1450"/>
                    <a:pt x="686" y="1430"/>
                    <a:pt x="686" y="1430"/>
                  </a:cubicBezTo>
                  <a:cubicBezTo>
                    <a:pt x="686" y="1430"/>
                    <a:pt x="765" y="1400"/>
                    <a:pt x="835" y="1380"/>
                  </a:cubicBezTo>
                  <a:cubicBezTo>
                    <a:pt x="914" y="1351"/>
                    <a:pt x="983" y="1321"/>
                    <a:pt x="983" y="1321"/>
                  </a:cubicBezTo>
                  <a:cubicBezTo>
                    <a:pt x="983" y="1321"/>
                    <a:pt x="1063" y="1291"/>
                    <a:pt x="1133" y="1261"/>
                  </a:cubicBezTo>
                  <a:cubicBezTo>
                    <a:pt x="1202" y="1232"/>
                    <a:pt x="1281" y="1192"/>
                    <a:pt x="1281" y="1192"/>
                  </a:cubicBezTo>
                  <a:cubicBezTo>
                    <a:pt x="1480" y="1093"/>
                    <a:pt x="1659" y="993"/>
                    <a:pt x="1837" y="884"/>
                  </a:cubicBezTo>
                  <a:lnTo>
                    <a:pt x="1812" y="807"/>
                  </a:lnTo>
                  <a:lnTo>
                    <a:pt x="1857" y="745"/>
                  </a:lnTo>
                  <a:cubicBezTo>
                    <a:pt x="1831" y="734"/>
                    <a:pt x="1805" y="722"/>
                    <a:pt x="1779" y="710"/>
                  </a:cubicBezTo>
                  <a:lnTo>
                    <a:pt x="1779" y="710"/>
                  </a:lnTo>
                  <a:lnTo>
                    <a:pt x="1778" y="705"/>
                  </a:lnTo>
                  <a:cubicBezTo>
                    <a:pt x="1777" y="706"/>
                    <a:pt x="1776" y="706"/>
                    <a:pt x="1774" y="707"/>
                  </a:cubicBezTo>
                  <a:lnTo>
                    <a:pt x="1774" y="707"/>
                  </a:lnTo>
                  <a:cubicBezTo>
                    <a:pt x="1544" y="592"/>
                    <a:pt x="1350" y="403"/>
                    <a:pt x="1173" y="199"/>
                  </a:cubicBezTo>
                  <a:cubicBezTo>
                    <a:pt x="1162" y="199"/>
                    <a:pt x="1083" y="80"/>
                    <a:pt x="1083" y="80"/>
                  </a:cubicBezTo>
                  <a:lnTo>
                    <a:pt x="1034" y="10"/>
                  </a:lnTo>
                  <a:lnTo>
                    <a:pt x="102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6" name="Google Shape;13906;p32"/>
            <p:cNvSpPr/>
            <p:nvPr/>
          </p:nvSpPr>
          <p:spPr>
            <a:xfrm>
              <a:off x="2030475" y="2706625"/>
              <a:ext cx="92625" cy="87400"/>
            </a:xfrm>
            <a:custGeom>
              <a:avLst/>
              <a:gdLst/>
              <a:ahLst/>
              <a:cxnLst/>
              <a:rect l="l" t="t" r="r" b="b"/>
              <a:pathLst>
                <a:path w="3705" h="3496" extrusionOk="0">
                  <a:moveTo>
                    <a:pt x="169" y="0"/>
                  </a:moveTo>
                  <a:lnTo>
                    <a:pt x="1" y="358"/>
                  </a:lnTo>
                  <a:cubicBezTo>
                    <a:pt x="358" y="636"/>
                    <a:pt x="705" y="923"/>
                    <a:pt x="1113" y="1152"/>
                  </a:cubicBezTo>
                  <a:cubicBezTo>
                    <a:pt x="1301" y="1281"/>
                    <a:pt x="1500" y="1390"/>
                    <a:pt x="1698" y="1499"/>
                  </a:cubicBezTo>
                  <a:cubicBezTo>
                    <a:pt x="1698" y="1499"/>
                    <a:pt x="1857" y="1569"/>
                    <a:pt x="2007" y="1638"/>
                  </a:cubicBezTo>
                  <a:cubicBezTo>
                    <a:pt x="2155" y="1708"/>
                    <a:pt x="2314" y="1777"/>
                    <a:pt x="2314" y="1777"/>
                  </a:cubicBezTo>
                  <a:cubicBezTo>
                    <a:pt x="2413" y="1817"/>
                    <a:pt x="2513" y="1867"/>
                    <a:pt x="2622" y="1896"/>
                  </a:cubicBezTo>
                  <a:lnTo>
                    <a:pt x="2940" y="1986"/>
                  </a:lnTo>
                  <a:lnTo>
                    <a:pt x="3258" y="2075"/>
                  </a:lnTo>
                  <a:lnTo>
                    <a:pt x="3386" y="2105"/>
                  </a:lnTo>
                  <a:lnTo>
                    <a:pt x="3406" y="2115"/>
                  </a:lnTo>
                  <a:lnTo>
                    <a:pt x="3406" y="2134"/>
                  </a:lnTo>
                  <a:lnTo>
                    <a:pt x="3406" y="2174"/>
                  </a:lnTo>
                  <a:lnTo>
                    <a:pt x="3386" y="2512"/>
                  </a:lnTo>
                  <a:cubicBezTo>
                    <a:pt x="3386" y="2621"/>
                    <a:pt x="3397" y="2730"/>
                    <a:pt x="3406" y="2840"/>
                  </a:cubicBezTo>
                  <a:cubicBezTo>
                    <a:pt x="3406" y="2949"/>
                    <a:pt x="3406" y="3058"/>
                    <a:pt x="3426" y="3167"/>
                  </a:cubicBezTo>
                  <a:lnTo>
                    <a:pt x="3476" y="3495"/>
                  </a:lnTo>
                  <a:lnTo>
                    <a:pt x="3704" y="3455"/>
                  </a:lnTo>
                  <a:lnTo>
                    <a:pt x="3635" y="3138"/>
                  </a:lnTo>
                  <a:cubicBezTo>
                    <a:pt x="3605" y="3038"/>
                    <a:pt x="3605" y="2929"/>
                    <a:pt x="3585" y="2829"/>
                  </a:cubicBezTo>
                  <a:cubicBezTo>
                    <a:pt x="3575" y="2721"/>
                    <a:pt x="3556" y="2611"/>
                    <a:pt x="3556" y="2512"/>
                  </a:cubicBezTo>
                  <a:lnTo>
                    <a:pt x="3545" y="2185"/>
                  </a:lnTo>
                  <a:lnTo>
                    <a:pt x="3545" y="2065"/>
                  </a:lnTo>
                  <a:cubicBezTo>
                    <a:pt x="3536" y="2045"/>
                    <a:pt x="3545" y="2026"/>
                    <a:pt x="3536" y="2015"/>
                  </a:cubicBezTo>
                  <a:lnTo>
                    <a:pt x="3476" y="1995"/>
                  </a:lnTo>
                  <a:lnTo>
                    <a:pt x="3287" y="1956"/>
                  </a:lnTo>
                  <a:lnTo>
                    <a:pt x="2969" y="1867"/>
                  </a:lnTo>
                  <a:lnTo>
                    <a:pt x="2652" y="1777"/>
                  </a:lnTo>
                  <a:cubicBezTo>
                    <a:pt x="2552" y="1757"/>
                    <a:pt x="2453" y="1698"/>
                    <a:pt x="2354" y="1658"/>
                  </a:cubicBezTo>
                  <a:cubicBezTo>
                    <a:pt x="2354" y="1658"/>
                    <a:pt x="2195" y="1589"/>
                    <a:pt x="2046" y="1519"/>
                  </a:cubicBezTo>
                  <a:cubicBezTo>
                    <a:pt x="1897" y="1439"/>
                    <a:pt x="1748" y="1370"/>
                    <a:pt x="1748" y="1370"/>
                  </a:cubicBezTo>
                  <a:cubicBezTo>
                    <a:pt x="1559" y="1251"/>
                    <a:pt x="1361" y="1112"/>
                    <a:pt x="1182" y="983"/>
                  </a:cubicBezTo>
                  <a:cubicBezTo>
                    <a:pt x="815" y="715"/>
                    <a:pt x="487" y="367"/>
                    <a:pt x="16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7" name="Google Shape;13907;p32"/>
            <p:cNvSpPr/>
            <p:nvPr/>
          </p:nvSpPr>
          <p:spPr>
            <a:xfrm>
              <a:off x="2046125" y="2661175"/>
              <a:ext cx="122900" cy="29575"/>
            </a:xfrm>
            <a:custGeom>
              <a:avLst/>
              <a:gdLst/>
              <a:ahLst/>
              <a:cxnLst/>
              <a:rect l="l" t="t" r="r" b="b"/>
              <a:pathLst>
                <a:path w="4916" h="1183" extrusionOk="0">
                  <a:moveTo>
                    <a:pt x="4766" y="1"/>
                  </a:moveTo>
                  <a:cubicBezTo>
                    <a:pt x="4607" y="160"/>
                    <a:pt x="4439" y="299"/>
                    <a:pt x="4300" y="457"/>
                  </a:cubicBezTo>
                  <a:lnTo>
                    <a:pt x="4081" y="716"/>
                  </a:lnTo>
                  <a:lnTo>
                    <a:pt x="3972" y="835"/>
                  </a:lnTo>
                  <a:lnTo>
                    <a:pt x="3872" y="974"/>
                  </a:lnTo>
                  <a:lnTo>
                    <a:pt x="3853" y="1013"/>
                  </a:lnTo>
                  <a:cubicBezTo>
                    <a:pt x="3843" y="1013"/>
                    <a:pt x="3843" y="1024"/>
                    <a:pt x="3843" y="1024"/>
                  </a:cubicBezTo>
                  <a:lnTo>
                    <a:pt x="3823" y="1013"/>
                  </a:lnTo>
                  <a:lnTo>
                    <a:pt x="3704" y="964"/>
                  </a:lnTo>
                  <a:lnTo>
                    <a:pt x="3396" y="825"/>
                  </a:lnTo>
                  <a:lnTo>
                    <a:pt x="3098" y="686"/>
                  </a:lnTo>
                  <a:cubicBezTo>
                    <a:pt x="2989" y="646"/>
                    <a:pt x="2879" y="616"/>
                    <a:pt x="2780" y="577"/>
                  </a:cubicBezTo>
                  <a:cubicBezTo>
                    <a:pt x="2780" y="577"/>
                    <a:pt x="2612" y="537"/>
                    <a:pt x="2453" y="488"/>
                  </a:cubicBezTo>
                  <a:cubicBezTo>
                    <a:pt x="2294" y="438"/>
                    <a:pt x="2125" y="398"/>
                    <a:pt x="2125" y="398"/>
                  </a:cubicBezTo>
                  <a:cubicBezTo>
                    <a:pt x="1906" y="358"/>
                    <a:pt x="1688" y="318"/>
                    <a:pt x="1460" y="289"/>
                  </a:cubicBezTo>
                  <a:cubicBezTo>
                    <a:pt x="1013" y="210"/>
                    <a:pt x="536" y="199"/>
                    <a:pt x="79" y="190"/>
                  </a:cubicBezTo>
                  <a:lnTo>
                    <a:pt x="0" y="577"/>
                  </a:lnTo>
                  <a:cubicBezTo>
                    <a:pt x="383" y="512"/>
                    <a:pt x="772" y="460"/>
                    <a:pt x="1151" y="460"/>
                  </a:cubicBezTo>
                  <a:cubicBezTo>
                    <a:pt x="1235" y="460"/>
                    <a:pt x="1318" y="462"/>
                    <a:pt x="1400" y="468"/>
                  </a:cubicBezTo>
                  <a:cubicBezTo>
                    <a:pt x="1639" y="488"/>
                    <a:pt x="1867" y="497"/>
                    <a:pt x="2085" y="537"/>
                  </a:cubicBezTo>
                  <a:cubicBezTo>
                    <a:pt x="2085" y="537"/>
                    <a:pt x="2244" y="567"/>
                    <a:pt x="2413" y="607"/>
                  </a:cubicBezTo>
                  <a:lnTo>
                    <a:pt x="2731" y="686"/>
                  </a:lnTo>
                  <a:cubicBezTo>
                    <a:pt x="2830" y="726"/>
                    <a:pt x="2949" y="746"/>
                    <a:pt x="3049" y="795"/>
                  </a:cubicBezTo>
                  <a:lnTo>
                    <a:pt x="3347" y="934"/>
                  </a:lnTo>
                  <a:lnTo>
                    <a:pt x="3644" y="1073"/>
                  </a:lnTo>
                  <a:lnTo>
                    <a:pt x="3813" y="1163"/>
                  </a:lnTo>
                  <a:lnTo>
                    <a:pt x="3872" y="1183"/>
                  </a:lnTo>
                  <a:cubicBezTo>
                    <a:pt x="3892" y="1183"/>
                    <a:pt x="3903" y="1163"/>
                    <a:pt x="3912" y="1143"/>
                  </a:cubicBezTo>
                  <a:lnTo>
                    <a:pt x="3982" y="1053"/>
                  </a:lnTo>
                  <a:lnTo>
                    <a:pt x="4091" y="934"/>
                  </a:lnTo>
                  <a:lnTo>
                    <a:pt x="4200" y="815"/>
                  </a:lnTo>
                  <a:lnTo>
                    <a:pt x="4428" y="587"/>
                  </a:lnTo>
                  <a:cubicBezTo>
                    <a:pt x="4587" y="448"/>
                    <a:pt x="4756" y="318"/>
                    <a:pt x="4915" y="179"/>
                  </a:cubicBezTo>
                  <a:lnTo>
                    <a:pt x="4766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8" name="Google Shape;13908;p32"/>
            <p:cNvSpPr/>
            <p:nvPr/>
          </p:nvSpPr>
          <p:spPr>
            <a:xfrm>
              <a:off x="2178175" y="2708850"/>
              <a:ext cx="31050" cy="74250"/>
            </a:xfrm>
            <a:custGeom>
              <a:avLst/>
              <a:gdLst/>
              <a:ahLst/>
              <a:cxnLst/>
              <a:rect l="l" t="t" r="r" b="b"/>
              <a:pathLst>
                <a:path w="1242" h="2970" extrusionOk="0">
                  <a:moveTo>
                    <a:pt x="1083" y="0"/>
                  </a:moveTo>
                  <a:lnTo>
                    <a:pt x="1023" y="90"/>
                  </a:lnTo>
                  <a:cubicBezTo>
                    <a:pt x="1004" y="119"/>
                    <a:pt x="984" y="139"/>
                    <a:pt x="954" y="169"/>
                  </a:cubicBezTo>
                  <a:lnTo>
                    <a:pt x="884" y="238"/>
                  </a:lnTo>
                  <a:lnTo>
                    <a:pt x="825" y="318"/>
                  </a:lnTo>
                  <a:cubicBezTo>
                    <a:pt x="785" y="377"/>
                    <a:pt x="745" y="427"/>
                    <a:pt x="695" y="477"/>
                  </a:cubicBezTo>
                  <a:cubicBezTo>
                    <a:pt x="656" y="536"/>
                    <a:pt x="626" y="596"/>
                    <a:pt x="587" y="646"/>
                  </a:cubicBezTo>
                  <a:cubicBezTo>
                    <a:pt x="507" y="755"/>
                    <a:pt x="457" y="884"/>
                    <a:pt x="388" y="993"/>
                  </a:cubicBezTo>
                  <a:cubicBezTo>
                    <a:pt x="358" y="1053"/>
                    <a:pt x="338" y="1122"/>
                    <a:pt x="309" y="1182"/>
                  </a:cubicBezTo>
                  <a:cubicBezTo>
                    <a:pt x="278" y="1242"/>
                    <a:pt x="249" y="1301"/>
                    <a:pt x="229" y="1370"/>
                  </a:cubicBezTo>
                  <a:cubicBezTo>
                    <a:pt x="209" y="1430"/>
                    <a:pt x="189" y="1500"/>
                    <a:pt x="159" y="1559"/>
                  </a:cubicBezTo>
                  <a:lnTo>
                    <a:pt x="110" y="1758"/>
                  </a:lnTo>
                  <a:lnTo>
                    <a:pt x="80" y="1857"/>
                  </a:lnTo>
                  <a:lnTo>
                    <a:pt x="70" y="1956"/>
                  </a:lnTo>
                  <a:cubicBezTo>
                    <a:pt x="60" y="2016"/>
                    <a:pt x="40" y="2085"/>
                    <a:pt x="31" y="2155"/>
                  </a:cubicBezTo>
                  <a:cubicBezTo>
                    <a:pt x="20" y="2224"/>
                    <a:pt x="20" y="2294"/>
                    <a:pt x="11" y="2354"/>
                  </a:cubicBezTo>
                  <a:cubicBezTo>
                    <a:pt x="11" y="2393"/>
                    <a:pt x="0" y="2423"/>
                    <a:pt x="0" y="2462"/>
                  </a:cubicBezTo>
                  <a:lnTo>
                    <a:pt x="0" y="2562"/>
                  </a:lnTo>
                  <a:lnTo>
                    <a:pt x="0" y="2771"/>
                  </a:lnTo>
                  <a:cubicBezTo>
                    <a:pt x="11" y="2830"/>
                    <a:pt x="11" y="2899"/>
                    <a:pt x="20" y="2969"/>
                  </a:cubicBezTo>
                  <a:lnTo>
                    <a:pt x="249" y="2930"/>
                  </a:lnTo>
                  <a:cubicBezTo>
                    <a:pt x="239" y="2870"/>
                    <a:pt x="219" y="2810"/>
                    <a:pt x="209" y="2740"/>
                  </a:cubicBezTo>
                  <a:cubicBezTo>
                    <a:pt x="199" y="2681"/>
                    <a:pt x="199" y="2621"/>
                    <a:pt x="189" y="2552"/>
                  </a:cubicBezTo>
                  <a:lnTo>
                    <a:pt x="170" y="2453"/>
                  </a:lnTo>
                  <a:lnTo>
                    <a:pt x="170" y="2363"/>
                  </a:lnTo>
                  <a:lnTo>
                    <a:pt x="170" y="2165"/>
                  </a:lnTo>
                  <a:lnTo>
                    <a:pt x="189" y="1976"/>
                  </a:lnTo>
                  <a:lnTo>
                    <a:pt x="199" y="1877"/>
                  </a:lnTo>
                  <a:lnTo>
                    <a:pt x="219" y="1778"/>
                  </a:lnTo>
                  <a:lnTo>
                    <a:pt x="258" y="1589"/>
                  </a:lnTo>
                  <a:cubicBezTo>
                    <a:pt x="289" y="1529"/>
                    <a:pt x="309" y="1460"/>
                    <a:pt x="328" y="1400"/>
                  </a:cubicBezTo>
                  <a:cubicBezTo>
                    <a:pt x="338" y="1341"/>
                    <a:pt x="368" y="1281"/>
                    <a:pt x="397" y="1222"/>
                  </a:cubicBezTo>
                  <a:lnTo>
                    <a:pt x="487" y="1043"/>
                  </a:lnTo>
                  <a:cubicBezTo>
                    <a:pt x="556" y="944"/>
                    <a:pt x="616" y="825"/>
                    <a:pt x="706" y="725"/>
                  </a:cubicBezTo>
                  <a:cubicBezTo>
                    <a:pt x="745" y="686"/>
                    <a:pt x="785" y="626"/>
                    <a:pt x="825" y="576"/>
                  </a:cubicBezTo>
                  <a:cubicBezTo>
                    <a:pt x="874" y="536"/>
                    <a:pt x="914" y="497"/>
                    <a:pt x="964" y="447"/>
                  </a:cubicBezTo>
                  <a:cubicBezTo>
                    <a:pt x="964" y="447"/>
                    <a:pt x="993" y="408"/>
                    <a:pt x="1033" y="377"/>
                  </a:cubicBezTo>
                  <a:lnTo>
                    <a:pt x="1112" y="318"/>
                  </a:lnTo>
                  <a:cubicBezTo>
                    <a:pt x="1132" y="308"/>
                    <a:pt x="1162" y="278"/>
                    <a:pt x="1182" y="258"/>
                  </a:cubicBezTo>
                  <a:lnTo>
                    <a:pt x="1242" y="189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9" name="Google Shape;13909;p32"/>
            <p:cNvSpPr/>
            <p:nvPr/>
          </p:nvSpPr>
          <p:spPr>
            <a:xfrm>
              <a:off x="2201000" y="2726475"/>
              <a:ext cx="23125" cy="52650"/>
            </a:xfrm>
            <a:custGeom>
              <a:avLst/>
              <a:gdLst/>
              <a:ahLst/>
              <a:cxnLst/>
              <a:rect l="l" t="t" r="r" b="b"/>
              <a:pathLst>
                <a:path w="925" h="2106" extrusionOk="0">
                  <a:moveTo>
                    <a:pt x="766" y="0"/>
                  </a:moveTo>
                  <a:lnTo>
                    <a:pt x="726" y="70"/>
                  </a:lnTo>
                  <a:cubicBezTo>
                    <a:pt x="706" y="89"/>
                    <a:pt x="696" y="109"/>
                    <a:pt x="676" y="129"/>
                  </a:cubicBezTo>
                  <a:lnTo>
                    <a:pt x="627" y="179"/>
                  </a:lnTo>
                  <a:lnTo>
                    <a:pt x="587" y="239"/>
                  </a:lnTo>
                  <a:cubicBezTo>
                    <a:pt x="567" y="278"/>
                    <a:pt x="537" y="318"/>
                    <a:pt x="508" y="348"/>
                  </a:cubicBezTo>
                  <a:cubicBezTo>
                    <a:pt x="477" y="387"/>
                    <a:pt x="458" y="437"/>
                    <a:pt x="428" y="477"/>
                  </a:cubicBezTo>
                  <a:cubicBezTo>
                    <a:pt x="369" y="546"/>
                    <a:pt x="349" y="636"/>
                    <a:pt x="289" y="715"/>
                  </a:cubicBezTo>
                  <a:cubicBezTo>
                    <a:pt x="269" y="755"/>
                    <a:pt x="259" y="804"/>
                    <a:pt x="239" y="844"/>
                  </a:cubicBezTo>
                  <a:cubicBezTo>
                    <a:pt x="219" y="884"/>
                    <a:pt x="190" y="934"/>
                    <a:pt x="180" y="973"/>
                  </a:cubicBezTo>
                  <a:cubicBezTo>
                    <a:pt x="170" y="1023"/>
                    <a:pt x="150" y="1062"/>
                    <a:pt x="130" y="1112"/>
                  </a:cubicBezTo>
                  <a:cubicBezTo>
                    <a:pt x="120" y="1152"/>
                    <a:pt x="110" y="1201"/>
                    <a:pt x="100" y="1251"/>
                  </a:cubicBezTo>
                  <a:lnTo>
                    <a:pt x="80" y="1311"/>
                  </a:lnTo>
                  <a:lnTo>
                    <a:pt x="60" y="1391"/>
                  </a:lnTo>
                  <a:cubicBezTo>
                    <a:pt x="60" y="1430"/>
                    <a:pt x="51" y="1479"/>
                    <a:pt x="31" y="1530"/>
                  </a:cubicBezTo>
                  <a:cubicBezTo>
                    <a:pt x="31" y="1579"/>
                    <a:pt x="31" y="1618"/>
                    <a:pt x="21" y="1669"/>
                  </a:cubicBezTo>
                  <a:cubicBezTo>
                    <a:pt x="11" y="1698"/>
                    <a:pt x="11" y="1718"/>
                    <a:pt x="11" y="1748"/>
                  </a:cubicBezTo>
                  <a:lnTo>
                    <a:pt x="11" y="1817"/>
                  </a:lnTo>
                  <a:lnTo>
                    <a:pt x="1" y="1956"/>
                  </a:lnTo>
                  <a:cubicBezTo>
                    <a:pt x="11" y="2006"/>
                    <a:pt x="11" y="2055"/>
                    <a:pt x="11" y="2105"/>
                  </a:cubicBezTo>
                  <a:lnTo>
                    <a:pt x="239" y="2066"/>
                  </a:lnTo>
                  <a:cubicBezTo>
                    <a:pt x="239" y="2026"/>
                    <a:pt x="219" y="1976"/>
                    <a:pt x="210" y="1936"/>
                  </a:cubicBezTo>
                  <a:cubicBezTo>
                    <a:pt x="199" y="1896"/>
                    <a:pt x="199" y="1847"/>
                    <a:pt x="190" y="1808"/>
                  </a:cubicBezTo>
                  <a:lnTo>
                    <a:pt x="180" y="1738"/>
                  </a:lnTo>
                  <a:lnTo>
                    <a:pt x="180" y="1678"/>
                  </a:lnTo>
                  <a:cubicBezTo>
                    <a:pt x="180" y="1629"/>
                    <a:pt x="180" y="1589"/>
                    <a:pt x="170" y="1539"/>
                  </a:cubicBezTo>
                  <a:cubicBezTo>
                    <a:pt x="180" y="1499"/>
                    <a:pt x="180" y="1450"/>
                    <a:pt x="190" y="1400"/>
                  </a:cubicBezTo>
                  <a:lnTo>
                    <a:pt x="190" y="1340"/>
                  </a:lnTo>
                  <a:lnTo>
                    <a:pt x="210" y="1271"/>
                  </a:lnTo>
                  <a:cubicBezTo>
                    <a:pt x="219" y="1232"/>
                    <a:pt x="219" y="1182"/>
                    <a:pt x="230" y="1142"/>
                  </a:cubicBezTo>
                  <a:cubicBezTo>
                    <a:pt x="249" y="1093"/>
                    <a:pt x="269" y="1053"/>
                    <a:pt x="279" y="1013"/>
                  </a:cubicBezTo>
                  <a:cubicBezTo>
                    <a:pt x="289" y="963"/>
                    <a:pt x="309" y="923"/>
                    <a:pt x="329" y="884"/>
                  </a:cubicBezTo>
                  <a:cubicBezTo>
                    <a:pt x="358" y="844"/>
                    <a:pt x="369" y="804"/>
                    <a:pt x="388" y="765"/>
                  </a:cubicBezTo>
                  <a:cubicBezTo>
                    <a:pt x="448" y="695"/>
                    <a:pt x="477" y="616"/>
                    <a:pt x="547" y="556"/>
                  </a:cubicBezTo>
                  <a:cubicBezTo>
                    <a:pt x="577" y="517"/>
                    <a:pt x="597" y="487"/>
                    <a:pt x="627" y="457"/>
                  </a:cubicBezTo>
                  <a:cubicBezTo>
                    <a:pt x="666" y="427"/>
                    <a:pt x="696" y="398"/>
                    <a:pt x="726" y="367"/>
                  </a:cubicBezTo>
                  <a:cubicBezTo>
                    <a:pt x="726" y="367"/>
                    <a:pt x="746" y="338"/>
                    <a:pt x="775" y="318"/>
                  </a:cubicBezTo>
                  <a:lnTo>
                    <a:pt x="835" y="278"/>
                  </a:lnTo>
                  <a:cubicBezTo>
                    <a:pt x="855" y="268"/>
                    <a:pt x="865" y="248"/>
                    <a:pt x="885" y="239"/>
                  </a:cubicBezTo>
                  <a:lnTo>
                    <a:pt x="925" y="189"/>
                  </a:lnTo>
                  <a:lnTo>
                    <a:pt x="76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0" name="Google Shape;13910;p32"/>
            <p:cNvSpPr/>
            <p:nvPr/>
          </p:nvSpPr>
          <p:spPr>
            <a:xfrm>
              <a:off x="2029500" y="2667625"/>
              <a:ext cx="20125" cy="45700"/>
            </a:xfrm>
            <a:custGeom>
              <a:avLst/>
              <a:gdLst/>
              <a:ahLst/>
              <a:cxnLst/>
              <a:rect l="l" t="t" r="r" b="b"/>
              <a:pathLst>
                <a:path w="805" h="1828" extrusionOk="0">
                  <a:moveTo>
                    <a:pt x="645" y="1"/>
                  </a:moveTo>
                  <a:cubicBezTo>
                    <a:pt x="605" y="80"/>
                    <a:pt x="556" y="170"/>
                    <a:pt x="526" y="249"/>
                  </a:cubicBezTo>
                  <a:lnTo>
                    <a:pt x="437" y="477"/>
                  </a:lnTo>
                  <a:cubicBezTo>
                    <a:pt x="387" y="627"/>
                    <a:pt x="347" y="775"/>
                    <a:pt x="298" y="914"/>
                  </a:cubicBezTo>
                  <a:cubicBezTo>
                    <a:pt x="258" y="1053"/>
                    <a:pt x="199" y="1192"/>
                    <a:pt x="139" y="1331"/>
                  </a:cubicBezTo>
                  <a:cubicBezTo>
                    <a:pt x="109" y="1411"/>
                    <a:pt x="80" y="1481"/>
                    <a:pt x="49" y="1560"/>
                  </a:cubicBezTo>
                  <a:cubicBezTo>
                    <a:pt x="30" y="1640"/>
                    <a:pt x="0" y="1739"/>
                    <a:pt x="0" y="1828"/>
                  </a:cubicBezTo>
                  <a:lnTo>
                    <a:pt x="248" y="1739"/>
                  </a:lnTo>
                  <a:cubicBezTo>
                    <a:pt x="268" y="1689"/>
                    <a:pt x="239" y="1640"/>
                    <a:pt x="248" y="1580"/>
                  </a:cubicBezTo>
                  <a:lnTo>
                    <a:pt x="278" y="1371"/>
                  </a:lnTo>
                  <a:cubicBezTo>
                    <a:pt x="318" y="1232"/>
                    <a:pt x="358" y="1093"/>
                    <a:pt x="407" y="944"/>
                  </a:cubicBezTo>
                  <a:cubicBezTo>
                    <a:pt x="457" y="795"/>
                    <a:pt x="497" y="666"/>
                    <a:pt x="576" y="537"/>
                  </a:cubicBezTo>
                  <a:cubicBezTo>
                    <a:pt x="605" y="477"/>
                    <a:pt x="645" y="418"/>
                    <a:pt x="685" y="369"/>
                  </a:cubicBezTo>
                  <a:cubicBezTo>
                    <a:pt x="725" y="319"/>
                    <a:pt x="764" y="279"/>
                    <a:pt x="804" y="249"/>
                  </a:cubicBezTo>
                  <a:lnTo>
                    <a:pt x="645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1" name="Google Shape;13911;p32"/>
            <p:cNvSpPr/>
            <p:nvPr/>
          </p:nvSpPr>
          <p:spPr>
            <a:xfrm>
              <a:off x="2125800" y="2719750"/>
              <a:ext cx="47700" cy="32300"/>
            </a:xfrm>
            <a:custGeom>
              <a:avLst/>
              <a:gdLst/>
              <a:ahLst/>
              <a:cxnLst/>
              <a:rect l="l" t="t" r="r" b="b"/>
              <a:pathLst>
                <a:path w="1908" h="1292" extrusionOk="0">
                  <a:moveTo>
                    <a:pt x="467" y="111"/>
                  </a:moveTo>
                  <a:cubicBezTo>
                    <a:pt x="577" y="111"/>
                    <a:pt x="685" y="120"/>
                    <a:pt x="795" y="130"/>
                  </a:cubicBezTo>
                  <a:cubicBezTo>
                    <a:pt x="1023" y="150"/>
                    <a:pt x="1232" y="150"/>
                    <a:pt x="1440" y="180"/>
                  </a:cubicBezTo>
                  <a:cubicBezTo>
                    <a:pt x="1440" y="180"/>
                    <a:pt x="1510" y="180"/>
                    <a:pt x="1569" y="190"/>
                  </a:cubicBezTo>
                  <a:cubicBezTo>
                    <a:pt x="1639" y="200"/>
                    <a:pt x="1698" y="210"/>
                    <a:pt x="1698" y="210"/>
                  </a:cubicBezTo>
                  <a:cubicBezTo>
                    <a:pt x="1708" y="210"/>
                    <a:pt x="1728" y="210"/>
                    <a:pt x="1728" y="219"/>
                  </a:cubicBezTo>
                  <a:lnTo>
                    <a:pt x="1718" y="250"/>
                  </a:lnTo>
                  <a:lnTo>
                    <a:pt x="1689" y="319"/>
                  </a:lnTo>
                  <a:lnTo>
                    <a:pt x="1589" y="528"/>
                  </a:lnTo>
                  <a:cubicBezTo>
                    <a:pt x="1559" y="607"/>
                    <a:pt x="1539" y="676"/>
                    <a:pt x="1519" y="756"/>
                  </a:cubicBezTo>
                  <a:cubicBezTo>
                    <a:pt x="1488" y="850"/>
                    <a:pt x="1473" y="948"/>
                    <a:pt x="1463" y="1045"/>
                  </a:cubicBezTo>
                  <a:lnTo>
                    <a:pt x="1463" y="1045"/>
                  </a:lnTo>
                  <a:cubicBezTo>
                    <a:pt x="1350" y="985"/>
                    <a:pt x="1238" y="922"/>
                    <a:pt x="1122" y="855"/>
                  </a:cubicBezTo>
                  <a:cubicBezTo>
                    <a:pt x="1122" y="855"/>
                    <a:pt x="1053" y="806"/>
                    <a:pt x="983" y="766"/>
                  </a:cubicBezTo>
                  <a:cubicBezTo>
                    <a:pt x="914" y="726"/>
                    <a:pt x="855" y="676"/>
                    <a:pt x="855" y="676"/>
                  </a:cubicBezTo>
                  <a:cubicBezTo>
                    <a:pt x="855" y="676"/>
                    <a:pt x="785" y="627"/>
                    <a:pt x="725" y="577"/>
                  </a:cubicBezTo>
                  <a:cubicBezTo>
                    <a:pt x="666" y="528"/>
                    <a:pt x="596" y="478"/>
                    <a:pt x="596" y="478"/>
                  </a:cubicBezTo>
                  <a:lnTo>
                    <a:pt x="477" y="378"/>
                  </a:lnTo>
                  <a:cubicBezTo>
                    <a:pt x="418" y="319"/>
                    <a:pt x="348" y="269"/>
                    <a:pt x="348" y="269"/>
                  </a:cubicBezTo>
                  <a:lnTo>
                    <a:pt x="268" y="190"/>
                  </a:lnTo>
                  <a:lnTo>
                    <a:pt x="229" y="160"/>
                  </a:lnTo>
                  <a:lnTo>
                    <a:pt x="219" y="140"/>
                  </a:lnTo>
                  <a:lnTo>
                    <a:pt x="239" y="130"/>
                  </a:lnTo>
                  <a:cubicBezTo>
                    <a:pt x="259" y="120"/>
                    <a:pt x="288" y="120"/>
                    <a:pt x="318" y="111"/>
                  </a:cubicBezTo>
                  <a:close/>
                  <a:moveTo>
                    <a:pt x="378" y="1"/>
                  </a:moveTo>
                  <a:lnTo>
                    <a:pt x="279" y="11"/>
                  </a:lnTo>
                  <a:cubicBezTo>
                    <a:pt x="199" y="21"/>
                    <a:pt x="129" y="31"/>
                    <a:pt x="60" y="61"/>
                  </a:cubicBezTo>
                  <a:lnTo>
                    <a:pt x="1" y="80"/>
                  </a:lnTo>
                  <a:cubicBezTo>
                    <a:pt x="10" y="91"/>
                    <a:pt x="30" y="100"/>
                    <a:pt x="40" y="120"/>
                  </a:cubicBezTo>
                  <a:lnTo>
                    <a:pt x="120" y="200"/>
                  </a:lnTo>
                  <a:lnTo>
                    <a:pt x="268" y="349"/>
                  </a:lnTo>
                  <a:cubicBezTo>
                    <a:pt x="268" y="349"/>
                    <a:pt x="328" y="408"/>
                    <a:pt x="388" y="458"/>
                  </a:cubicBezTo>
                  <a:cubicBezTo>
                    <a:pt x="447" y="517"/>
                    <a:pt x="507" y="567"/>
                    <a:pt x="507" y="567"/>
                  </a:cubicBezTo>
                  <a:cubicBezTo>
                    <a:pt x="507" y="567"/>
                    <a:pt x="566" y="627"/>
                    <a:pt x="626" y="676"/>
                  </a:cubicBezTo>
                  <a:cubicBezTo>
                    <a:pt x="685" y="726"/>
                    <a:pt x="755" y="775"/>
                    <a:pt x="755" y="775"/>
                  </a:cubicBezTo>
                  <a:cubicBezTo>
                    <a:pt x="755" y="775"/>
                    <a:pt x="815" y="825"/>
                    <a:pt x="884" y="875"/>
                  </a:cubicBezTo>
                  <a:cubicBezTo>
                    <a:pt x="954" y="914"/>
                    <a:pt x="1013" y="964"/>
                    <a:pt x="1013" y="964"/>
                  </a:cubicBezTo>
                  <a:cubicBezTo>
                    <a:pt x="1192" y="1084"/>
                    <a:pt x="1371" y="1192"/>
                    <a:pt x="1550" y="1292"/>
                  </a:cubicBezTo>
                  <a:lnTo>
                    <a:pt x="1611" y="1226"/>
                  </a:lnTo>
                  <a:lnTo>
                    <a:pt x="1611" y="1226"/>
                  </a:lnTo>
                  <a:lnTo>
                    <a:pt x="1689" y="1232"/>
                  </a:lnTo>
                  <a:cubicBezTo>
                    <a:pt x="1669" y="1093"/>
                    <a:pt x="1669" y="945"/>
                    <a:pt x="1698" y="806"/>
                  </a:cubicBezTo>
                  <a:cubicBezTo>
                    <a:pt x="1708" y="736"/>
                    <a:pt x="1718" y="656"/>
                    <a:pt x="1738" y="587"/>
                  </a:cubicBezTo>
                  <a:lnTo>
                    <a:pt x="1817" y="378"/>
                  </a:lnTo>
                  <a:cubicBezTo>
                    <a:pt x="1817" y="378"/>
                    <a:pt x="1857" y="239"/>
                    <a:pt x="1867" y="239"/>
                  </a:cubicBezTo>
                  <a:lnTo>
                    <a:pt x="1907" y="160"/>
                  </a:lnTo>
                  <a:lnTo>
                    <a:pt x="1907" y="150"/>
                  </a:lnTo>
                  <a:lnTo>
                    <a:pt x="1867" y="150"/>
                  </a:lnTo>
                  <a:lnTo>
                    <a:pt x="1808" y="140"/>
                  </a:lnTo>
                  <a:cubicBezTo>
                    <a:pt x="1808" y="140"/>
                    <a:pt x="1718" y="120"/>
                    <a:pt x="1619" y="111"/>
                  </a:cubicBezTo>
                  <a:cubicBezTo>
                    <a:pt x="1530" y="91"/>
                    <a:pt x="1430" y="80"/>
                    <a:pt x="1430" y="80"/>
                  </a:cubicBezTo>
                  <a:cubicBezTo>
                    <a:pt x="1232" y="61"/>
                    <a:pt x="1003" y="61"/>
                    <a:pt x="795" y="41"/>
                  </a:cubicBezTo>
                  <a:cubicBezTo>
                    <a:pt x="685" y="21"/>
                    <a:pt x="577" y="11"/>
                    <a:pt x="467" y="11"/>
                  </a:cubicBezTo>
                  <a:cubicBezTo>
                    <a:pt x="438" y="11"/>
                    <a:pt x="407" y="1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2" name="Google Shape;13912;p32"/>
            <p:cNvSpPr/>
            <p:nvPr/>
          </p:nvSpPr>
          <p:spPr>
            <a:xfrm>
              <a:off x="2165275" y="2546250"/>
              <a:ext cx="34525" cy="119425"/>
            </a:xfrm>
            <a:custGeom>
              <a:avLst/>
              <a:gdLst/>
              <a:ahLst/>
              <a:cxnLst/>
              <a:rect l="l" t="t" r="r" b="b"/>
              <a:pathLst>
                <a:path w="1381" h="4777" extrusionOk="0">
                  <a:moveTo>
                    <a:pt x="1381" y="1"/>
                  </a:moveTo>
                  <a:lnTo>
                    <a:pt x="983" y="21"/>
                  </a:lnTo>
                  <a:cubicBezTo>
                    <a:pt x="924" y="467"/>
                    <a:pt x="854" y="944"/>
                    <a:pt x="844" y="1391"/>
                  </a:cubicBezTo>
                  <a:cubicBezTo>
                    <a:pt x="834" y="1619"/>
                    <a:pt x="834" y="1848"/>
                    <a:pt x="844" y="2066"/>
                  </a:cubicBezTo>
                  <a:cubicBezTo>
                    <a:pt x="844" y="2066"/>
                    <a:pt x="854" y="2235"/>
                    <a:pt x="874" y="2404"/>
                  </a:cubicBezTo>
                  <a:lnTo>
                    <a:pt x="913" y="2741"/>
                  </a:lnTo>
                  <a:cubicBezTo>
                    <a:pt x="924" y="2850"/>
                    <a:pt x="933" y="2960"/>
                    <a:pt x="964" y="3069"/>
                  </a:cubicBezTo>
                  <a:lnTo>
                    <a:pt x="1043" y="3397"/>
                  </a:lnTo>
                  <a:lnTo>
                    <a:pt x="1132" y="3714"/>
                  </a:lnTo>
                  <a:lnTo>
                    <a:pt x="1162" y="3843"/>
                  </a:lnTo>
                  <a:lnTo>
                    <a:pt x="1162" y="3863"/>
                  </a:lnTo>
                  <a:cubicBezTo>
                    <a:pt x="1162" y="3863"/>
                    <a:pt x="1152" y="3863"/>
                    <a:pt x="1152" y="3873"/>
                  </a:cubicBezTo>
                  <a:lnTo>
                    <a:pt x="1112" y="3893"/>
                  </a:lnTo>
                  <a:lnTo>
                    <a:pt x="964" y="3962"/>
                  </a:lnTo>
                  <a:lnTo>
                    <a:pt x="814" y="4042"/>
                  </a:lnTo>
                  <a:lnTo>
                    <a:pt x="536" y="4211"/>
                  </a:lnTo>
                  <a:cubicBezTo>
                    <a:pt x="348" y="4330"/>
                    <a:pt x="179" y="4469"/>
                    <a:pt x="0" y="4598"/>
                  </a:cubicBezTo>
                  <a:lnTo>
                    <a:pt x="149" y="4776"/>
                  </a:lnTo>
                  <a:cubicBezTo>
                    <a:pt x="308" y="4648"/>
                    <a:pt x="467" y="4498"/>
                    <a:pt x="635" y="4370"/>
                  </a:cubicBezTo>
                  <a:lnTo>
                    <a:pt x="894" y="4181"/>
                  </a:lnTo>
                  <a:cubicBezTo>
                    <a:pt x="944" y="4151"/>
                    <a:pt x="983" y="4121"/>
                    <a:pt x="1033" y="4092"/>
                  </a:cubicBezTo>
                  <a:lnTo>
                    <a:pt x="1172" y="4012"/>
                  </a:lnTo>
                  <a:lnTo>
                    <a:pt x="1271" y="3953"/>
                  </a:lnTo>
                  <a:cubicBezTo>
                    <a:pt x="1291" y="3942"/>
                    <a:pt x="1321" y="3942"/>
                    <a:pt x="1321" y="3923"/>
                  </a:cubicBezTo>
                  <a:lnTo>
                    <a:pt x="1301" y="3863"/>
                  </a:lnTo>
                  <a:lnTo>
                    <a:pt x="1242" y="3675"/>
                  </a:lnTo>
                  <a:lnTo>
                    <a:pt x="1152" y="3357"/>
                  </a:lnTo>
                  <a:lnTo>
                    <a:pt x="1072" y="3039"/>
                  </a:lnTo>
                  <a:cubicBezTo>
                    <a:pt x="1053" y="2930"/>
                    <a:pt x="1043" y="2821"/>
                    <a:pt x="1023" y="2711"/>
                  </a:cubicBezTo>
                  <a:cubicBezTo>
                    <a:pt x="1023" y="2711"/>
                    <a:pt x="1013" y="2543"/>
                    <a:pt x="1003" y="2384"/>
                  </a:cubicBezTo>
                  <a:lnTo>
                    <a:pt x="983" y="2046"/>
                  </a:lnTo>
                  <a:cubicBezTo>
                    <a:pt x="993" y="1828"/>
                    <a:pt x="1013" y="1599"/>
                    <a:pt x="1033" y="1371"/>
                  </a:cubicBezTo>
                  <a:cubicBezTo>
                    <a:pt x="1083" y="904"/>
                    <a:pt x="1222" y="447"/>
                    <a:pt x="1381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3" name="Google Shape;13913;p32"/>
            <p:cNvSpPr/>
            <p:nvPr/>
          </p:nvSpPr>
          <p:spPr>
            <a:xfrm>
              <a:off x="2232275" y="2537550"/>
              <a:ext cx="72025" cy="104800"/>
            </a:xfrm>
            <a:custGeom>
              <a:avLst/>
              <a:gdLst/>
              <a:ahLst/>
              <a:cxnLst/>
              <a:rect l="l" t="t" r="r" b="b"/>
              <a:pathLst>
                <a:path w="2881" h="4192" extrusionOk="0">
                  <a:moveTo>
                    <a:pt x="378" y="1"/>
                  </a:moveTo>
                  <a:lnTo>
                    <a:pt x="1" y="111"/>
                  </a:lnTo>
                  <a:cubicBezTo>
                    <a:pt x="309" y="488"/>
                    <a:pt x="597" y="875"/>
                    <a:pt x="795" y="1282"/>
                  </a:cubicBezTo>
                  <a:cubicBezTo>
                    <a:pt x="894" y="1481"/>
                    <a:pt x="994" y="1699"/>
                    <a:pt x="1084" y="1907"/>
                  </a:cubicBezTo>
                  <a:cubicBezTo>
                    <a:pt x="1084" y="1907"/>
                    <a:pt x="1123" y="2066"/>
                    <a:pt x="1173" y="2225"/>
                  </a:cubicBezTo>
                  <a:cubicBezTo>
                    <a:pt x="1223" y="2384"/>
                    <a:pt x="1262" y="2553"/>
                    <a:pt x="1262" y="2553"/>
                  </a:cubicBezTo>
                  <a:cubicBezTo>
                    <a:pt x="1292" y="2652"/>
                    <a:pt x="1322" y="2761"/>
                    <a:pt x="1331" y="2871"/>
                  </a:cubicBezTo>
                  <a:lnTo>
                    <a:pt x="1371" y="3198"/>
                  </a:lnTo>
                  <a:lnTo>
                    <a:pt x="1391" y="3516"/>
                  </a:lnTo>
                  <a:lnTo>
                    <a:pt x="1401" y="3714"/>
                  </a:lnTo>
                  <a:lnTo>
                    <a:pt x="1411" y="3774"/>
                  </a:lnTo>
                  <a:cubicBezTo>
                    <a:pt x="1421" y="3794"/>
                    <a:pt x="1451" y="3784"/>
                    <a:pt x="1461" y="3794"/>
                  </a:cubicBezTo>
                  <a:lnTo>
                    <a:pt x="1580" y="3814"/>
                  </a:lnTo>
                  <a:lnTo>
                    <a:pt x="1898" y="3873"/>
                  </a:lnTo>
                  <a:cubicBezTo>
                    <a:pt x="1997" y="3904"/>
                    <a:pt x="2096" y="3943"/>
                    <a:pt x="2205" y="3963"/>
                  </a:cubicBezTo>
                  <a:cubicBezTo>
                    <a:pt x="2304" y="4003"/>
                    <a:pt x="2404" y="4023"/>
                    <a:pt x="2503" y="4062"/>
                  </a:cubicBezTo>
                  <a:lnTo>
                    <a:pt x="2801" y="4191"/>
                  </a:lnTo>
                  <a:lnTo>
                    <a:pt x="2880" y="3963"/>
                  </a:lnTo>
                  <a:lnTo>
                    <a:pt x="2563" y="3864"/>
                  </a:lnTo>
                  <a:cubicBezTo>
                    <a:pt x="2463" y="3834"/>
                    <a:pt x="2354" y="3814"/>
                    <a:pt x="2245" y="3784"/>
                  </a:cubicBezTo>
                  <a:cubicBezTo>
                    <a:pt x="2136" y="3765"/>
                    <a:pt x="2037" y="3734"/>
                    <a:pt x="1927" y="3714"/>
                  </a:cubicBezTo>
                  <a:lnTo>
                    <a:pt x="1600" y="3675"/>
                  </a:lnTo>
                  <a:lnTo>
                    <a:pt x="1550" y="3675"/>
                  </a:lnTo>
                  <a:cubicBezTo>
                    <a:pt x="1540" y="3675"/>
                    <a:pt x="1530" y="3675"/>
                    <a:pt x="1530" y="3665"/>
                  </a:cubicBezTo>
                  <a:lnTo>
                    <a:pt x="1530" y="3655"/>
                  </a:lnTo>
                  <a:lnTo>
                    <a:pt x="1520" y="3516"/>
                  </a:lnTo>
                  <a:lnTo>
                    <a:pt x="1490" y="3189"/>
                  </a:lnTo>
                  <a:lnTo>
                    <a:pt x="1451" y="2851"/>
                  </a:lnTo>
                  <a:cubicBezTo>
                    <a:pt x="1441" y="2741"/>
                    <a:pt x="1411" y="2642"/>
                    <a:pt x="1381" y="2533"/>
                  </a:cubicBezTo>
                  <a:cubicBezTo>
                    <a:pt x="1381" y="2533"/>
                    <a:pt x="1342" y="2364"/>
                    <a:pt x="1302" y="2205"/>
                  </a:cubicBezTo>
                  <a:cubicBezTo>
                    <a:pt x="1262" y="2046"/>
                    <a:pt x="1223" y="1878"/>
                    <a:pt x="1223" y="1878"/>
                  </a:cubicBezTo>
                  <a:cubicBezTo>
                    <a:pt x="1143" y="1669"/>
                    <a:pt x="1064" y="1451"/>
                    <a:pt x="984" y="1243"/>
                  </a:cubicBezTo>
                  <a:cubicBezTo>
                    <a:pt x="825" y="806"/>
                    <a:pt x="597" y="418"/>
                    <a:pt x="378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4" name="Google Shape;13914;p32"/>
            <p:cNvSpPr/>
            <p:nvPr/>
          </p:nvSpPr>
          <p:spPr>
            <a:xfrm>
              <a:off x="2205475" y="2692225"/>
              <a:ext cx="77725" cy="21375"/>
            </a:xfrm>
            <a:custGeom>
              <a:avLst/>
              <a:gdLst/>
              <a:ahLst/>
              <a:cxnLst/>
              <a:rect l="l" t="t" r="r" b="b"/>
              <a:pathLst>
                <a:path w="3109" h="855" extrusionOk="0">
                  <a:moveTo>
                    <a:pt x="1986" y="0"/>
                  </a:moveTo>
                  <a:lnTo>
                    <a:pt x="1887" y="10"/>
                  </a:lnTo>
                  <a:lnTo>
                    <a:pt x="1688" y="30"/>
                  </a:lnTo>
                  <a:cubicBezTo>
                    <a:pt x="1619" y="40"/>
                    <a:pt x="1549" y="49"/>
                    <a:pt x="1490" y="60"/>
                  </a:cubicBezTo>
                  <a:cubicBezTo>
                    <a:pt x="1421" y="60"/>
                    <a:pt x="1351" y="80"/>
                    <a:pt x="1291" y="100"/>
                  </a:cubicBezTo>
                  <a:cubicBezTo>
                    <a:pt x="1222" y="119"/>
                    <a:pt x="1152" y="129"/>
                    <a:pt x="1093" y="149"/>
                  </a:cubicBezTo>
                  <a:cubicBezTo>
                    <a:pt x="964" y="199"/>
                    <a:pt x="835" y="219"/>
                    <a:pt x="715" y="278"/>
                  </a:cubicBezTo>
                  <a:cubicBezTo>
                    <a:pt x="457" y="367"/>
                    <a:pt x="229" y="526"/>
                    <a:pt x="1" y="665"/>
                  </a:cubicBezTo>
                  <a:lnTo>
                    <a:pt x="150" y="854"/>
                  </a:lnTo>
                  <a:cubicBezTo>
                    <a:pt x="348" y="685"/>
                    <a:pt x="537" y="517"/>
                    <a:pt x="775" y="407"/>
                  </a:cubicBezTo>
                  <a:cubicBezTo>
                    <a:pt x="885" y="338"/>
                    <a:pt x="1004" y="308"/>
                    <a:pt x="1123" y="248"/>
                  </a:cubicBezTo>
                  <a:cubicBezTo>
                    <a:pt x="1182" y="228"/>
                    <a:pt x="1252" y="219"/>
                    <a:pt x="1311" y="199"/>
                  </a:cubicBezTo>
                  <a:cubicBezTo>
                    <a:pt x="1381" y="179"/>
                    <a:pt x="1441" y="159"/>
                    <a:pt x="1500" y="159"/>
                  </a:cubicBezTo>
                  <a:cubicBezTo>
                    <a:pt x="1569" y="149"/>
                    <a:pt x="1629" y="139"/>
                    <a:pt x="1699" y="129"/>
                  </a:cubicBezTo>
                  <a:lnTo>
                    <a:pt x="1897" y="119"/>
                  </a:lnTo>
                  <a:lnTo>
                    <a:pt x="1997" y="119"/>
                  </a:lnTo>
                  <a:lnTo>
                    <a:pt x="2086" y="129"/>
                  </a:lnTo>
                  <a:lnTo>
                    <a:pt x="2284" y="139"/>
                  </a:lnTo>
                  <a:cubicBezTo>
                    <a:pt x="2344" y="159"/>
                    <a:pt x="2414" y="169"/>
                    <a:pt x="2473" y="188"/>
                  </a:cubicBezTo>
                  <a:cubicBezTo>
                    <a:pt x="2503" y="188"/>
                    <a:pt x="2533" y="199"/>
                    <a:pt x="2573" y="199"/>
                  </a:cubicBezTo>
                  <a:lnTo>
                    <a:pt x="2662" y="228"/>
                  </a:lnTo>
                  <a:cubicBezTo>
                    <a:pt x="2662" y="228"/>
                    <a:pt x="2701" y="248"/>
                    <a:pt x="2751" y="258"/>
                  </a:cubicBezTo>
                  <a:cubicBezTo>
                    <a:pt x="2801" y="278"/>
                    <a:pt x="2840" y="288"/>
                    <a:pt x="2840" y="288"/>
                  </a:cubicBezTo>
                  <a:cubicBezTo>
                    <a:pt x="2870" y="308"/>
                    <a:pt x="2900" y="318"/>
                    <a:pt x="2930" y="327"/>
                  </a:cubicBezTo>
                  <a:lnTo>
                    <a:pt x="3019" y="358"/>
                  </a:lnTo>
                  <a:lnTo>
                    <a:pt x="3109" y="119"/>
                  </a:lnTo>
                  <a:lnTo>
                    <a:pt x="2999" y="100"/>
                  </a:lnTo>
                  <a:cubicBezTo>
                    <a:pt x="2970" y="100"/>
                    <a:pt x="2930" y="89"/>
                    <a:pt x="2900" y="80"/>
                  </a:cubicBezTo>
                  <a:cubicBezTo>
                    <a:pt x="2900" y="80"/>
                    <a:pt x="2851" y="69"/>
                    <a:pt x="2801" y="69"/>
                  </a:cubicBezTo>
                  <a:lnTo>
                    <a:pt x="2701" y="49"/>
                  </a:lnTo>
                  <a:lnTo>
                    <a:pt x="2602" y="30"/>
                  </a:lnTo>
                  <a:cubicBezTo>
                    <a:pt x="2562" y="30"/>
                    <a:pt x="2533" y="30"/>
                    <a:pt x="2503" y="20"/>
                  </a:cubicBezTo>
                  <a:cubicBezTo>
                    <a:pt x="2434" y="20"/>
                    <a:pt x="2364" y="10"/>
                    <a:pt x="2295" y="0"/>
                  </a:cubicBezTo>
                  <a:cubicBezTo>
                    <a:pt x="2225" y="10"/>
                    <a:pt x="2156" y="10"/>
                    <a:pt x="2096" y="10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5" name="Google Shape;13915;p32"/>
            <p:cNvSpPr/>
            <p:nvPr/>
          </p:nvSpPr>
          <p:spPr>
            <a:xfrm>
              <a:off x="2220125" y="2715300"/>
              <a:ext cx="55125" cy="15900"/>
            </a:xfrm>
            <a:custGeom>
              <a:avLst/>
              <a:gdLst/>
              <a:ahLst/>
              <a:cxnLst/>
              <a:rect l="l" t="t" r="r" b="b"/>
              <a:pathLst>
                <a:path w="2205" h="636" extrusionOk="0">
                  <a:moveTo>
                    <a:pt x="1411" y="0"/>
                  </a:moveTo>
                  <a:lnTo>
                    <a:pt x="1341" y="11"/>
                  </a:lnTo>
                  <a:cubicBezTo>
                    <a:pt x="1316" y="15"/>
                    <a:pt x="1294" y="15"/>
                    <a:pt x="1272" y="15"/>
                  </a:cubicBezTo>
                  <a:cubicBezTo>
                    <a:pt x="1249" y="15"/>
                    <a:pt x="1227" y="15"/>
                    <a:pt x="1202" y="20"/>
                  </a:cubicBezTo>
                  <a:cubicBezTo>
                    <a:pt x="1153" y="30"/>
                    <a:pt x="1113" y="40"/>
                    <a:pt x="1063" y="40"/>
                  </a:cubicBezTo>
                  <a:cubicBezTo>
                    <a:pt x="1014" y="40"/>
                    <a:pt x="963" y="60"/>
                    <a:pt x="924" y="70"/>
                  </a:cubicBezTo>
                  <a:cubicBezTo>
                    <a:pt x="875" y="80"/>
                    <a:pt x="835" y="90"/>
                    <a:pt x="785" y="100"/>
                  </a:cubicBezTo>
                  <a:cubicBezTo>
                    <a:pt x="696" y="139"/>
                    <a:pt x="606" y="150"/>
                    <a:pt x="517" y="189"/>
                  </a:cubicBezTo>
                  <a:cubicBezTo>
                    <a:pt x="338" y="239"/>
                    <a:pt x="179" y="358"/>
                    <a:pt x="1" y="447"/>
                  </a:cubicBezTo>
                  <a:lnTo>
                    <a:pt x="160" y="636"/>
                  </a:lnTo>
                  <a:cubicBezTo>
                    <a:pt x="288" y="527"/>
                    <a:pt x="418" y="388"/>
                    <a:pt x="577" y="318"/>
                  </a:cubicBezTo>
                  <a:cubicBezTo>
                    <a:pt x="646" y="258"/>
                    <a:pt x="735" y="249"/>
                    <a:pt x="815" y="209"/>
                  </a:cubicBezTo>
                  <a:cubicBezTo>
                    <a:pt x="864" y="189"/>
                    <a:pt x="904" y="189"/>
                    <a:pt x="944" y="169"/>
                  </a:cubicBezTo>
                  <a:cubicBezTo>
                    <a:pt x="994" y="159"/>
                    <a:pt x="1033" y="139"/>
                    <a:pt x="1083" y="139"/>
                  </a:cubicBezTo>
                  <a:cubicBezTo>
                    <a:pt x="1122" y="139"/>
                    <a:pt x="1172" y="130"/>
                    <a:pt x="1212" y="119"/>
                  </a:cubicBezTo>
                  <a:lnTo>
                    <a:pt x="1411" y="119"/>
                  </a:lnTo>
                  <a:lnTo>
                    <a:pt x="1480" y="130"/>
                  </a:lnTo>
                  <a:cubicBezTo>
                    <a:pt x="1530" y="130"/>
                    <a:pt x="1570" y="139"/>
                    <a:pt x="1619" y="139"/>
                  </a:cubicBezTo>
                  <a:cubicBezTo>
                    <a:pt x="1659" y="150"/>
                    <a:pt x="1709" y="159"/>
                    <a:pt x="1748" y="169"/>
                  </a:cubicBezTo>
                  <a:cubicBezTo>
                    <a:pt x="1768" y="179"/>
                    <a:pt x="1788" y="179"/>
                    <a:pt x="1817" y="189"/>
                  </a:cubicBezTo>
                  <a:lnTo>
                    <a:pt x="1877" y="209"/>
                  </a:lnTo>
                  <a:lnTo>
                    <a:pt x="1996" y="249"/>
                  </a:lnTo>
                  <a:cubicBezTo>
                    <a:pt x="2016" y="269"/>
                    <a:pt x="2036" y="269"/>
                    <a:pt x="2066" y="278"/>
                  </a:cubicBezTo>
                  <a:lnTo>
                    <a:pt x="2115" y="298"/>
                  </a:lnTo>
                  <a:lnTo>
                    <a:pt x="2205" y="60"/>
                  </a:lnTo>
                  <a:lnTo>
                    <a:pt x="2126" y="50"/>
                  </a:lnTo>
                  <a:cubicBezTo>
                    <a:pt x="2106" y="50"/>
                    <a:pt x="2086" y="50"/>
                    <a:pt x="2056" y="40"/>
                  </a:cubicBezTo>
                  <a:lnTo>
                    <a:pt x="1987" y="40"/>
                  </a:lnTo>
                  <a:cubicBezTo>
                    <a:pt x="1947" y="30"/>
                    <a:pt x="1917" y="30"/>
                    <a:pt x="1917" y="30"/>
                  </a:cubicBezTo>
                  <a:lnTo>
                    <a:pt x="1848" y="11"/>
                  </a:lnTo>
                  <a:lnTo>
                    <a:pt x="1768" y="11"/>
                  </a:lnTo>
                  <a:cubicBezTo>
                    <a:pt x="1728" y="11"/>
                    <a:pt x="1678" y="0"/>
                    <a:pt x="162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6" name="Google Shape;13916;p32"/>
            <p:cNvSpPr/>
            <p:nvPr/>
          </p:nvSpPr>
          <p:spPr>
            <a:xfrm>
              <a:off x="2191325" y="2536075"/>
              <a:ext cx="47700" cy="13200"/>
            </a:xfrm>
            <a:custGeom>
              <a:avLst/>
              <a:gdLst/>
              <a:ahLst/>
              <a:cxnLst/>
              <a:rect l="l" t="t" r="r" b="b"/>
              <a:pathLst>
                <a:path w="1908" h="528" extrusionOk="0">
                  <a:moveTo>
                    <a:pt x="1907" y="0"/>
                  </a:moveTo>
                  <a:lnTo>
                    <a:pt x="1907" y="0"/>
                  </a:lnTo>
                  <a:cubicBezTo>
                    <a:pt x="1818" y="11"/>
                    <a:pt x="1718" y="11"/>
                    <a:pt x="1639" y="20"/>
                  </a:cubicBezTo>
                  <a:cubicBezTo>
                    <a:pt x="1639" y="20"/>
                    <a:pt x="1570" y="31"/>
                    <a:pt x="1510" y="40"/>
                  </a:cubicBezTo>
                  <a:lnTo>
                    <a:pt x="1391" y="60"/>
                  </a:lnTo>
                  <a:cubicBezTo>
                    <a:pt x="1242" y="100"/>
                    <a:pt x="1093" y="139"/>
                    <a:pt x="944" y="159"/>
                  </a:cubicBezTo>
                  <a:cubicBezTo>
                    <a:pt x="875" y="179"/>
                    <a:pt x="805" y="189"/>
                    <a:pt x="725" y="199"/>
                  </a:cubicBezTo>
                  <a:cubicBezTo>
                    <a:pt x="656" y="209"/>
                    <a:pt x="577" y="219"/>
                    <a:pt x="507" y="229"/>
                  </a:cubicBezTo>
                  <a:cubicBezTo>
                    <a:pt x="428" y="249"/>
                    <a:pt x="348" y="259"/>
                    <a:pt x="269" y="269"/>
                  </a:cubicBezTo>
                  <a:cubicBezTo>
                    <a:pt x="189" y="289"/>
                    <a:pt x="80" y="318"/>
                    <a:pt x="1" y="358"/>
                  </a:cubicBezTo>
                  <a:lnTo>
                    <a:pt x="209" y="527"/>
                  </a:lnTo>
                  <a:cubicBezTo>
                    <a:pt x="259" y="517"/>
                    <a:pt x="289" y="477"/>
                    <a:pt x="339" y="457"/>
                  </a:cubicBezTo>
                  <a:cubicBezTo>
                    <a:pt x="408" y="428"/>
                    <a:pt x="467" y="398"/>
                    <a:pt x="537" y="378"/>
                  </a:cubicBezTo>
                  <a:cubicBezTo>
                    <a:pt x="606" y="348"/>
                    <a:pt x="676" y="328"/>
                    <a:pt x="745" y="309"/>
                  </a:cubicBezTo>
                  <a:cubicBezTo>
                    <a:pt x="825" y="298"/>
                    <a:pt x="895" y="278"/>
                    <a:pt x="974" y="269"/>
                  </a:cubicBezTo>
                  <a:cubicBezTo>
                    <a:pt x="1123" y="239"/>
                    <a:pt x="1262" y="219"/>
                    <a:pt x="1411" y="209"/>
                  </a:cubicBezTo>
                  <a:cubicBezTo>
                    <a:pt x="1480" y="209"/>
                    <a:pt x="1550" y="209"/>
                    <a:pt x="1609" y="219"/>
                  </a:cubicBezTo>
                  <a:cubicBezTo>
                    <a:pt x="1679" y="229"/>
                    <a:pt x="1718" y="249"/>
                    <a:pt x="1768" y="259"/>
                  </a:cubicBezTo>
                  <a:lnTo>
                    <a:pt x="1907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7" name="Google Shape;13917;p32"/>
            <p:cNvSpPr/>
            <p:nvPr/>
          </p:nvSpPr>
          <p:spPr>
            <a:xfrm>
              <a:off x="2225100" y="2632650"/>
              <a:ext cx="29300" cy="50900"/>
            </a:xfrm>
            <a:custGeom>
              <a:avLst/>
              <a:gdLst/>
              <a:ahLst/>
              <a:cxnLst/>
              <a:rect l="l" t="t" r="r" b="b"/>
              <a:pathLst>
                <a:path w="1172" h="2036" extrusionOk="0">
                  <a:moveTo>
                    <a:pt x="338" y="219"/>
                  </a:moveTo>
                  <a:lnTo>
                    <a:pt x="358" y="228"/>
                  </a:lnTo>
                  <a:cubicBezTo>
                    <a:pt x="378" y="248"/>
                    <a:pt x="397" y="278"/>
                    <a:pt x="417" y="298"/>
                  </a:cubicBezTo>
                  <a:lnTo>
                    <a:pt x="447" y="358"/>
                  </a:lnTo>
                  <a:cubicBezTo>
                    <a:pt x="467" y="378"/>
                    <a:pt x="477" y="397"/>
                    <a:pt x="486" y="427"/>
                  </a:cubicBezTo>
                  <a:cubicBezTo>
                    <a:pt x="546" y="517"/>
                    <a:pt x="586" y="616"/>
                    <a:pt x="636" y="715"/>
                  </a:cubicBezTo>
                  <a:cubicBezTo>
                    <a:pt x="735" y="914"/>
                    <a:pt x="834" y="1102"/>
                    <a:pt x="923" y="1301"/>
                  </a:cubicBezTo>
                  <a:cubicBezTo>
                    <a:pt x="923" y="1301"/>
                    <a:pt x="943" y="1360"/>
                    <a:pt x="973" y="1420"/>
                  </a:cubicBezTo>
                  <a:cubicBezTo>
                    <a:pt x="993" y="1479"/>
                    <a:pt x="1013" y="1549"/>
                    <a:pt x="1013" y="1549"/>
                  </a:cubicBezTo>
                  <a:cubicBezTo>
                    <a:pt x="1023" y="1559"/>
                    <a:pt x="1033" y="1579"/>
                    <a:pt x="1023" y="1579"/>
                  </a:cubicBezTo>
                  <a:lnTo>
                    <a:pt x="914" y="1579"/>
                  </a:lnTo>
                  <a:cubicBezTo>
                    <a:pt x="834" y="1579"/>
                    <a:pt x="764" y="1598"/>
                    <a:pt x="685" y="1609"/>
                  </a:cubicBezTo>
                  <a:lnTo>
                    <a:pt x="457" y="1648"/>
                  </a:lnTo>
                  <a:lnTo>
                    <a:pt x="228" y="1728"/>
                  </a:lnTo>
                  <a:cubicBezTo>
                    <a:pt x="211" y="1733"/>
                    <a:pt x="194" y="1738"/>
                    <a:pt x="178" y="1744"/>
                  </a:cubicBezTo>
                  <a:lnTo>
                    <a:pt x="178" y="1744"/>
                  </a:lnTo>
                  <a:cubicBezTo>
                    <a:pt x="172" y="1620"/>
                    <a:pt x="169" y="1492"/>
                    <a:pt x="169" y="1360"/>
                  </a:cubicBezTo>
                  <a:cubicBezTo>
                    <a:pt x="169" y="1360"/>
                    <a:pt x="179" y="1281"/>
                    <a:pt x="179" y="1201"/>
                  </a:cubicBezTo>
                  <a:cubicBezTo>
                    <a:pt x="189" y="1122"/>
                    <a:pt x="189" y="1042"/>
                    <a:pt x="189" y="1042"/>
                  </a:cubicBezTo>
                  <a:cubicBezTo>
                    <a:pt x="189" y="1042"/>
                    <a:pt x="199" y="963"/>
                    <a:pt x="208" y="874"/>
                  </a:cubicBezTo>
                  <a:lnTo>
                    <a:pt x="228" y="715"/>
                  </a:lnTo>
                  <a:cubicBezTo>
                    <a:pt x="228" y="715"/>
                    <a:pt x="248" y="636"/>
                    <a:pt x="258" y="556"/>
                  </a:cubicBezTo>
                  <a:lnTo>
                    <a:pt x="298" y="397"/>
                  </a:lnTo>
                  <a:lnTo>
                    <a:pt x="318" y="288"/>
                  </a:lnTo>
                  <a:lnTo>
                    <a:pt x="328" y="239"/>
                  </a:lnTo>
                  <a:lnTo>
                    <a:pt x="338" y="219"/>
                  </a:lnTo>
                  <a:close/>
                  <a:moveTo>
                    <a:pt x="288" y="0"/>
                  </a:moveTo>
                  <a:cubicBezTo>
                    <a:pt x="278" y="20"/>
                    <a:pt x="278" y="40"/>
                    <a:pt x="268" y="49"/>
                  </a:cubicBezTo>
                  <a:lnTo>
                    <a:pt x="239" y="159"/>
                  </a:lnTo>
                  <a:cubicBezTo>
                    <a:pt x="239" y="159"/>
                    <a:pt x="219" y="208"/>
                    <a:pt x="208" y="258"/>
                  </a:cubicBezTo>
                  <a:cubicBezTo>
                    <a:pt x="189" y="308"/>
                    <a:pt x="179" y="358"/>
                    <a:pt x="179" y="358"/>
                  </a:cubicBezTo>
                  <a:cubicBezTo>
                    <a:pt x="179" y="358"/>
                    <a:pt x="159" y="437"/>
                    <a:pt x="139" y="526"/>
                  </a:cubicBezTo>
                  <a:cubicBezTo>
                    <a:pt x="119" y="606"/>
                    <a:pt x="109" y="685"/>
                    <a:pt x="109" y="685"/>
                  </a:cubicBezTo>
                  <a:cubicBezTo>
                    <a:pt x="109" y="685"/>
                    <a:pt x="89" y="764"/>
                    <a:pt x="80" y="844"/>
                  </a:cubicBezTo>
                  <a:cubicBezTo>
                    <a:pt x="60" y="923"/>
                    <a:pt x="50" y="1003"/>
                    <a:pt x="50" y="1003"/>
                  </a:cubicBezTo>
                  <a:lnTo>
                    <a:pt x="30" y="1162"/>
                  </a:lnTo>
                  <a:cubicBezTo>
                    <a:pt x="30" y="1241"/>
                    <a:pt x="20" y="1320"/>
                    <a:pt x="20" y="1320"/>
                  </a:cubicBezTo>
                  <a:cubicBezTo>
                    <a:pt x="0" y="1529"/>
                    <a:pt x="0" y="1748"/>
                    <a:pt x="0" y="1956"/>
                  </a:cubicBezTo>
                  <a:lnTo>
                    <a:pt x="90" y="1974"/>
                  </a:lnTo>
                  <a:lnTo>
                    <a:pt x="90" y="1974"/>
                  </a:lnTo>
                  <a:lnTo>
                    <a:pt x="119" y="2035"/>
                  </a:lnTo>
                  <a:cubicBezTo>
                    <a:pt x="239" y="1946"/>
                    <a:pt x="367" y="1896"/>
                    <a:pt x="497" y="1827"/>
                  </a:cubicBezTo>
                  <a:cubicBezTo>
                    <a:pt x="566" y="1807"/>
                    <a:pt x="636" y="1787"/>
                    <a:pt x="715" y="1768"/>
                  </a:cubicBezTo>
                  <a:cubicBezTo>
                    <a:pt x="784" y="1748"/>
                    <a:pt x="854" y="1728"/>
                    <a:pt x="934" y="1718"/>
                  </a:cubicBezTo>
                  <a:lnTo>
                    <a:pt x="1073" y="1698"/>
                  </a:lnTo>
                  <a:lnTo>
                    <a:pt x="1162" y="1688"/>
                  </a:lnTo>
                  <a:lnTo>
                    <a:pt x="1172" y="1688"/>
                  </a:lnTo>
                  <a:lnTo>
                    <a:pt x="1172" y="1678"/>
                  </a:lnTo>
                  <a:lnTo>
                    <a:pt x="1152" y="1648"/>
                  </a:lnTo>
                  <a:lnTo>
                    <a:pt x="1132" y="1598"/>
                  </a:lnTo>
                  <a:lnTo>
                    <a:pt x="1073" y="1420"/>
                  </a:lnTo>
                  <a:cubicBezTo>
                    <a:pt x="1033" y="1340"/>
                    <a:pt x="993" y="1251"/>
                    <a:pt x="993" y="1251"/>
                  </a:cubicBezTo>
                  <a:cubicBezTo>
                    <a:pt x="914" y="1053"/>
                    <a:pt x="804" y="854"/>
                    <a:pt x="715" y="665"/>
                  </a:cubicBezTo>
                  <a:cubicBezTo>
                    <a:pt x="676" y="566"/>
                    <a:pt x="625" y="467"/>
                    <a:pt x="576" y="367"/>
                  </a:cubicBezTo>
                  <a:cubicBezTo>
                    <a:pt x="566" y="347"/>
                    <a:pt x="546" y="318"/>
                    <a:pt x="536" y="298"/>
                  </a:cubicBezTo>
                  <a:lnTo>
                    <a:pt x="486" y="208"/>
                  </a:lnTo>
                  <a:cubicBezTo>
                    <a:pt x="437" y="159"/>
                    <a:pt x="387" y="100"/>
                    <a:pt x="328" y="40"/>
                  </a:cubicBezTo>
                  <a:lnTo>
                    <a:pt x="288" y="0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8" name="Google Shape;13918;p32"/>
            <p:cNvSpPr/>
            <p:nvPr/>
          </p:nvSpPr>
          <p:spPr>
            <a:xfrm>
              <a:off x="2302275" y="2600875"/>
              <a:ext cx="118950" cy="55925"/>
            </a:xfrm>
            <a:custGeom>
              <a:avLst/>
              <a:gdLst/>
              <a:ahLst/>
              <a:cxnLst/>
              <a:rect l="l" t="t" r="r" b="b"/>
              <a:pathLst>
                <a:path w="4758" h="2237" extrusionOk="0">
                  <a:moveTo>
                    <a:pt x="4539" y="0"/>
                  </a:moveTo>
                  <a:cubicBezTo>
                    <a:pt x="4112" y="169"/>
                    <a:pt x="3675" y="338"/>
                    <a:pt x="3288" y="556"/>
                  </a:cubicBezTo>
                  <a:cubicBezTo>
                    <a:pt x="3079" y="665"/>
                    <a:pt x="2891" y="775"/>
                    <a:pt x="2692" y="894"/>
                  </a:cubicBezTo>
                  <a:lnTo>
                    <a:pt x="2414" y="1093"/>
                  </a:lnTo>
                  <a:cubicBezTo>
                    <a:pt x="2285" y="1192"/>
                    <a:pt x="2146" y="1291"/>
                    <a:pt x="2146" y="1291"/>
                  </a:cubicBezTo>
                  <a:cubicBezTo>
                    <a:pt x="2057" y="1360"/>
                    <a:pt x="1967" y="1420"/>
                    <a:pt x="1887" y="1499"/>
                  </a:cubicBezTo>
                  <a:lnTo>
                    <a:pt x="1649" y="1728"/>
                  </a:lnTo>
                  <a:lnTo>
                    <a:pt x="1411" y="1966"/>
                  </a:lnTo>
                  <a:lnTo>
                    <a:pt x="1312" y="2055"/>
                  </a:lnTo>
                  <a:lnTo>
                    <a:pt x="1302" y="2066"/>
                  </a:lnTo>
                  <a:cubicBezTo>
                    <a:pt x="1302" y="2066"/>
                    <a:pt x="1292" y="2066"/>
                    <a:pt x="1292" y="2055"/>
                  </a:cubicBezTo>
                  <a:lnTo>
                    <a:pt x="1252" y="2035"/>
                  </a:lnTo>
                  <a:cubicBezTo>
                    <a:pt x="1064" y="1907"/>
                    <a:pt x="875" y="1797"/>
                    <a:pt x="676" y="1698"/>
                  </a:cubicBezTo>
                  <a:lnTo>
                    <a:pt x="378" y="1559"/>
                  </a:lnTo>
                  <a:lnTo>
                    <a:pt x="230" y="1490"/>
                  </a:lnTo>
                  <a:lnTo>
                    <a:pt x="80" y="1430"/>
                  </a:lnTo>
                  <a:lnTo>
                    <a:pt x="1" y="1658"/>
                  </a:lnTo>
                  <a:cubicBezTo>
                    <a:pt x="51" y="1668"/>
                    <a:pt x="100" y="1678"/>
                    <a:pt x="150" y="1698"/>
                  </a:cubicBezTo>
                  <a:lnTo>
                    <a:pt x="299" y="1748"/>
                  </a:lnTo>
                  <a:lnTo>
                    <a:pt x="597" y="1857"/>
                  </a:lnTo>
                  <a:cubicBezTo>
                    <a:pt x="795" y="1946"/>
                    <a:pt x="984" y="2046"/>
                    <a:pt x="1173" y="2145"/>
                  </a:cubicBezTo>
                  <a:lnTo>
                    <a:pt x="1272" y="2205"/>
                  </a:lnTo>
                  <a:cubicBezTo>
                    <a:pt x="1289" y="2213"/>
                    <a:pt x="1306" y="2236"/>
                    <a:pt x="1317" y="2236"/>
                  </a:cubicBezTo>
                  <a:cubicBezTo>
                    <a:pt x="1319" y="2236"/>
                    <a:pt x="1320" y="2235"/>
                    <a:pt x="1322" y="2234"/>
                  </a:cubicBezTo>
                  <a:lnTo>
                    <a:pt x="1371" y="2185"/>
                  </a:lnTo>
                  <a:lnTo>
                    <a:pt x="1501" y="2046"/>
                  </a:lnTo>
                  <a:lnTo>
                    <a:pt x="1729" y="1817"/>
                  </a:lnTo>
                  <a:lnTo>
                    <a:pt x="1967" y="1579"/>
                  </a:lnTo>
                  <a:cubicBezTo>
                    <a:pt x="2046" y="1510"/>
                    <a:pt x="2136" y="1450"/>
                    <a:pt x="2225" y="1380"/>
                  </a:cubicBezTo>
                  <a:lnTo>
                    <a:pt x="2503" y="1181"/>
                  </a:lnTo>
                  <a:lnTo>
                    <a:pt x="2781" y="1003"/>
                  </a:lnTo>
                  <a:cubicBezTo>
                    <a:pt x="2980" y="894"/>
                    <a:pt x="3189" y="804"/>
                    <a:pt x="3397" y="715"/>
                  </a:cubicBezTo>
                  <a:cubicBezTo>
                    <a:pt x="3814" y="526"/>
                    <a:pt x="4290" y="407"/>
                    <a:pt x="4757" y="328"/>
                  </a:cubicBezTo>
                  <a:cubicBezTo>
                    <a:pt x="4757" y="328"/>
                    <a:pt x="4707" y="248"/>
                    <a:pt x="4648" y="159"/>
                  </a:cubicBezTo>
                  <a:cubicBezTo>
                    <a:pt x="4598" y="80"/>
                    <a:pt x="4539" y="0"/>
                    <a:pt x="4539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9" name="Google Shape;13919;p32"/>
            <p:cNvSpPr/>
            <p:nvPr/>
          </p:nvSpPr>
          <p:spPr>
            <a:xfrm>
              <a:off x="2380475" y="2634125"/>
              <a:ext cx="69050" cy="111475"/>
            </a:xfrm>
            <a:custGeom>
              <a:avLst/>
              <a:gdLst/>
              <a:ahLst/>
              <a:cxnLst/>
              <a:rect l="l" t="t" r="r" b="b"/>
              <a:pathLst>
                <a:path w="2762" h="4459" extrusionOk="0">
                  <a:moveTo>
                    <a:pt x="2473" y="1"/>
                  </a:moveTo>
                  <a:cubicBezTo>
                    <a:pt x="2314" y="447"/>
                    <a:pt x="2115" y="894"/>
                    <a:pt x="1857" y="1272"/>
                  </a:cubicBezTo>
                  <a:cubicBezTo>
                    <a:pt x="1738" y="1470"/>
                    <a:pt x="1609" y="1659"/>
                    <a:pt x="1470" y="1828"/>
                  </a:cubicBezTo>
                  <a:cubicBezTo>
                    <a:pt x="1470" y="1828"/>
                    <a:pt x="1361" y="1956"/>
                    <a:pt x="1242" y="2076"/>
                  </a:cubicBezTo>
                  <a:lnTo>
                    <a:pt x="1003" y="2314"/>
                  </a:lnTo>
                  <a:cubicBezTo>
                    <a:pt x="924" y="2384"/>
                    <a:pt x="845" y="2473"/>
                    <a:pt x="756" y="2532"/>
                  </a:cubicBezTo>
                  <a:lnTo>
                    <a:pt x="487" y="2731"/>
                  </a:lnTo>
                  <a:lnTo>
                    <a:pt x="219" y="2910"/>
                  </a:lnTo>
                  <a:lnTo>
                    <a:pt x="61" y="3019"/>
                  </a:lnTo>
                  <a:lnTo>
                    <a:pt x="10" y="3059"/>
                  </a:lnTo>
                  <a:cubicBezTo>
                    <a:pt x="1" y="3068"/>
                    <a:pt x="21" y="3088"/>
                    <a:pt x="21" y="3108"/>
                  </a:cubicBezTo>
                  <a:lnTo>
                    <a:pt x="70" y="3218"/>
                  </a:lnTo>
                  <a:cubicBezTo>
                    <a:pt x="140" y="3426"/>
                    <a:pt x="189" y="3635"/>
                    <a:pt x="249" y="3833"/>
                  </a:cubicBezTo>
                  <a:lnTo>
                    <a:pt x="308" y="4151"/>
                  </a:lnTo>
                  <a:lnTo>
                    <a:pt x="339" y="4310"/>
                  </a:lnTo>
                  <a:cubicBezTo>
                    <a:pt x="339" y="4359"/>
                    <a:pt x="348" y="4409"/>
                    <a:pt x="348" y="4459"/>
                  </a:cubicBezTo>
                  <a:lnTo>
                    <a:pt x="577" y="4419"/>
                  </a:lnTo>
                  <a:cubicBezTo>
                    <a:pt x="566" y="4370"/>
                    <a:pt x="566" y="4310"/>
                    <a:pt x="557" y="4260"/>
                  </a:cubicBezTo>
                  <a:lnTo>
                    <a:pt x="507" y="4101"/>
                  </a:lnTo>
                  <a:lnTo>
                    <a:pt x="427" y="3783"/>
                  </a:lnTo>
                  <a:cubicBezTo>
                    <a:pt x="358" y="3575"/>
                    <a:pt x="279" y="3366"/>
                    <a:pt x="189" y="3168"/>
                  </a:cubicBezTo>
                  <a:lnTo>
                    <a:pt x="169" y="3119"/>
                  </a:lnTo>
                  <a:cubicBezTo>
                    <a:pt x="169" y="3119"/>
                    <a:pt x="160" y="3108"/>
                    <a:pt x="169" y="3108"/>
                  </a:cubicBezTo>
                  <a:lnTo>
                    <a:pt x="180" y="3099"/>
                  </a:lnTo>
                  <a:lnTo>
                    <a:pt x="288" y="3019"/>
                  </a:lnTo>
                  <a:lnTo>
                    <a:pt x="557" y="2830"/>
                  </a:lnTo>
                  <a:lnTo>
                    <a:pt x="825" y="2632"/>
                  </a:lnTo>
                  <a:cubicBezTo>
                    <a:pt x="914" y="2563"/>
                    <a:pt x="994" y="2483"/>
                    <a:pt x="1073" y="2413"/>
                  </a:cubicBezTo>
                  <a:cubicBezTo>
                    <a:pt x="1073" y="2413"/>
                    <a:pt x="1202" y="2294"/>
                    <a:pt x="1321" y="2175"/>
                  </a:cubicBezTo>
                  <a:lnTo>
                    <a:pt x="1559" y="1937"/>
                  </a:lnTo>
                  <a:cubicBezTo>
                    <a:pt x="1718" y="1768"/>
                    <a:pt x="1848" y="1599"/>
                    <a:pt x="1996" y="1411"/>
                  </a:cubicBezTo>
                  <a:cubicBezTo>
                    <a:pt x="2274" y="1063"/>
                    <a:pt x="2513" y="666"/>
                    <a:pt x="2761" y="268"/>
                  </a:cubicBezTo>
                  <a:cubicBezTo>
                    <a:pt x="2761" y="268"/>
                    <a:pt x="2691" y="199"/>
                    <a:pt x="2622" y="140"/>
                  </a:cubicBezTo>
                  <a:cubicBezTo>
                    <a:pt x="2543" y="70"/>
                    <a:pt x="2473" y="1"/>
                    <a:pt x="2473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0" name="Google Shape;13920;p32"/>
            <p:cNvSpPr/>
            <p:nvPr/>
          </p:nvSpPr>
          <p:spPr>
            <a:xfrm>
              <a:off x="2280925" y="2695200"/>
              <a:ext cx="52925" cy="61325"/>
            </a:xfrm>
            <a:custGeom>
              <a:avLst/>
              <a:gdLst/>
              <a:ahLst/>
              <a:cxnLst/>
              <a:rect l="l" t="t" r="r" b="b"/>
              <a:pathLst>
                <a:path w="2117" h="2453" extrusionOk="0">
                  <a:moveTo>
                    <a:pt x="80" y="0"/>
                  </a:moveTo>
                  <a:lnTo>
                    <a:pt x="1" y="228"/>
                  </a:lnTo>
                  <a:cubicBezTo>
                    <a:pt x="71" y="239"/>
                    <a:pt x="120" y="259"/>
                    <a:pt x="180" y="288"/>
                  </a:cubicBezTo>
                  <a:cubicBezTo>
                    <a:pt x="239" y="308"/>
                    <a:pt x="299" y="328"/>
                    <a:pt x="358" y="358"/>
                  </a:cubicBezTo>
                  <a:cubicBezTo>
                    <a:pt x="468" y="417"/>
                    <a:pt x="597" y="457"/>
                    <a:pt x="696" y="537"/>
                  </a:cubicBezTo>
                  <a:cubicBezTo>
                    <a:pt x="925" y="665"/>
                    <a:pt x="1103" y="864"/>
                    <a:pt x="1282" y="1053"/>
                  </a:cubicBezTo>
                  <a:cubicBezTo>
                    <a:pt x="1441" y="1261"/>
                    <a:pt x="1600" y="1479"/>
                    <a:pt x="1679" y="1718"/>
                  </a:cubicBezTo>
                  <a:cubicBezTo>
                    <a:pt x="1739" y="1837"/>
                    <a:pt x="1748" y="1966"/>
                    <a:pt x="1799" y="2085"/>
                  </a:cubicBezTo>
                  <a:cubicBezTo>
                    <a:pt x="1799" y="2085"/>
                    <a:pt x="1808" y="2135"/>
                    <a:pt x="1818" y="2174"/>
                  </a:cubicBezTo>
                  <a:cubicBezTo>
                    <a:pt x="1818" y="2224"/>
                    <a:pt x="1828" y="2274"/>
                    <a:pt x="1828" y="2274"/>
                  </a:cubicBezTo>
                  <a:cubicBezTo>
                    <a:pt x="1828" y="2304"/>
                    <a:pt x="1848" y="2333"/>
                    <a:pt x="1858" y="2363"/>
                  </a:cubicBezTo>
                  <a:lnTo>
                    <a:pt x="1868" y="2452"/>
                  </a:lnTo>
                  <a:lnTo>
                    <a:pt x="2116" y="2413"/>
                  </a:lnTo>
                  <a:cubicBezTo>
                    <a:pt x="2116" y="2413"/>
                    <a:pt x="2086" y="2304"/>
                    <a:pt x="2077" y="2304"/>
                  </a:cubicBezTo>
                  <a:cubicBezTo>
                    <a:pt x="2066" y="2284"/>
                    <a:pt x="2046" y="2254"/>
                    <a:pt x="2037" y="2214"/>
                  </a:cubicBezTo>
                  <a:cubicBezTo>
                    <a:pt x="2037" y="2214"/>
                    <a:pt x="2027" y="2174"/>
                    <a:pt x="2007" y="2125"/>
                  </a:cubicBezTo>
                  <a:cubicBezTo>
                    <a:pt x="1997" y="2075"/>
                    <a:pt x="1977" y="2026"/>
                    <a:pt x="1977" y="2026"/>
                  </a:cubicBezTo>
                  <a:cubicBezTo>
                    <a:pt x="1918" y="1907"/>
                    <a:pt x="1878" y="1777"/>
                    <a:pt x="1808" y="1658"/>
                  </a:cubicBezTo>
                  <a:cubicBezTo>
                    <a:pt x="1699" y="1420"/>
                    <a:pt x="1521" y="1201"/>
                    <a:pt x="1362" y="983"/>
                  </a:cubicBezTo>
                  <a:cubicBezTo>
                    <a:pt x="1173" y="784"/>
                    <a:pt x="994" y="576"/>
                    <a:pt x="775" y="427"/>
                  </a:cubicBezTo>
                  <a:cubicBezTo>
                    <a:pt x="676" y="328"/>
                    <a:pt x="557" y="268"/>
                    <a:pt x="448" y="189"/>
                  </a:cubicBezTo>
                  <a:cubicBezTo>
                    <a:pt x="389" y="149"/>
                    <a:pt x="329" y="129"/>
                    <a:pt x="269" y="89"/>
                  </a:cubicBezTo>
                  <a:cubicBezTo>
                    <a:pt x="210" y="60"/>
                    <a:pt x="150" y="3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1" name="Google Shape;13921;p32"/>
            <p:cNvSpPr/>
            <p:nvPr/>
          </p:nvSpPr>
          <p:spPr>
            <a:xfrm>
              <a:off x="2273250" y="2717050"/>
              <a:ext cx="38000" cy="43450"/>
            </a:xfrm>
            <a:custGeom>
              <a:avLst/>
              <a:gdLst/>
              <a:ahLst/>
              <a:cxnLst/>
              <a:rect l="l" t="t" r="r" b="b"/>
              <a:pathLst>
                <a:path w="1520" h="1738" extrusionOk="0">
                  <a:moveTo>
                    <a:pt x="80" y="0"/>
                  </a:moveTo>
                  <a:lnTo>
                    <a:pt x="1" y="219"/>
                  </a:lnTo>
                  <a:cubicBezTo>
                    <a:pt x="40" y="219"/>
                    <a:pt x="80" y="238"/>
                    <a:pt x="120" y="258"/>
                  </a:cubicBezTo>
                  <a:cubicBezTo>
                    <a:pt x="159" y="278"/>
                    <a:pt x="209" y="278"/>
                    <a:pt x="248" y="298"/>
                  </a:cubicBezTo>
                  <a:cubicBezTo>
                    <a:pt x="318" y="347"/>
                    <a:pt x="407" y="367"/>
                    <a:pt x="477" y="417"/>
                  </a:cubicBezTo>
                  <a:cubicBezTo>
                    <a:pt x="636" y="497"/>
                    <a:pt x="755" y="636"/>
                    <a:pt x="884" y="764"/>
                  </a:cubicBezTo>
                  <a:cubicBezTo>
                    <a:pt x="993" y="923"/>
                    <a:pt x="1102" y="1062"/>
                    <a:pt x="1152" y="1241"/>
                  </a:cubicBezTo>
                  <a:cubicBezTo>
                    <a:pt x="1192" y="1311"/>
                    <a:pt x="1192" y="1410"/>
                    <a:pt x="1221" y="1489"/>
                  </a:cubicBezTo>
                  <a:cubicBezTo>
                    <a:pt x="1232" y="1489"/>
                    <a:pt x="1241" y="1618"/>
                    <a:pt x="1241" y="1618"/>
                  </a:cubicBezTo>
                  <a:cubicBezTo>
                    <a:pt x="1241" y="1638"/>
                    <a:pt x="1252" y="1658"/>
                    <a:pt x="1261" y="1678"/>
                  </a:cubicBezTo>
                  <a:cubicBezTo>
                    <a:pt x="1261" y="1678"/>
                    <a:pt x="1261" y="1737"/>
                    <a:pt x="1271" y="1737"/>
                  </a:cubicBezTo>
                  <a:lnTo>
                    <a:pt x="1519" y="1698"/>
                  </a:lnTo>
                  <a:lnTo>
                    <a:pt x="1490" y="1628"/>
                  </a:lnTo>
                  <a:cubicBezTo>
                    <a:pt x="1470" y="1609"/>
                    <a:pt x="1460" y="1589"/>
                    <a:pt x="1450" y="1559"/>
                  </a:cubicBezTo>
                  <a:cubicBezTo>
                    <a:pt x="1450" y="1559"/>
                    <a:pt x="1450" y="1559"/>
                    <a:pt x="1450" y="1559"/>
                  </a:cubicBezTo>
                  <a:cubicBezTo>
                    <a:pt x="1447" y="1559"/>
                    <a:pt x="1410" y="1430"/>
                    <a:pt x="1400" y="1430"/>
                  </a:cubicBezTo>
                  <a:cubicBezTo>
                    <a:pt x="1351" y="1350"/>
                    <a:pt x="1341" y="1251"/>
                    <a:pt x="1281" y="1181"/>
                  </a:cubicBezTo>
                  <a:cubicBezTo>
                    <a:pt x="1202" y="1003"/>
                    <a:pt x="1073" y="864"/>
                    <a:pt x="963" y="705"/>
                  </a:cubicBezTo>
                  <a:cubicBezTo>
                    <a:pt x="824" y="566"/>
                    <a:pt x="715" y="417"/>
                    <a:pt x="557" y="308"/>
                  </a:cubicBezTo>
                  <a:cubicBezTo>
                    <a:pt x="487" y="228"/>
                    <a:pt x="398" y="199"/>
                    <a:pt x="328" y="129"/>
                  </a:cubicBezTo>
                  <a:cubicBezTo>
                    <a:pt x="288" y="109"/>
                    <a:pt x="248" y="89"/>
                    <a:pt x="209" y="60"/>
                  </a:cubicBezTo>
                  <a:cubicBezTo>
                    <a:pt x="169" y="40"/>
                    <a:pt x="120" y="10"/>
                    <a:pt x="8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2" name="Google Shape;13922;p32"/>
            <p:cNvSpPr/>
            <p:nvPr/>
          </p:nvSpPr>
          <p:spPr>
            <a:xfrm>
              <a:off x="2416725" y="2600875"/>
              <a:ext cx="32800" cy="37250"/>
            </a:xfrm>
            <a:custGeom>
              <a:avLst/>
              <a:gdLst/>
              <a:ahLst/>
              <a:cxnLst/>
              <a:rect l="l" t="t" r="r" b="b"/>
              <a:pathLst>
                <a:path w="1312" h="1490" extrusionOk="0">
                  <a:moveTo>
                    <a:pt x="50" y="0"/>
                  </a:moveTo>
                  <a:lnTo>
                    <a:pt x="30" y="139"/>
                  </a:lnTo>
                  <a:cubicBezTo>
                    <a:pt x="20" y="208"/>
                    <a:pt x="1" y="268"/>
                    <a:pt x="1" y="268"/>
                  </a:cubicBezTo>
                  <a:cubicBezTo>
                    <a:pt x="40" y="308"/>
                    <a:pt x="90" y="318"/>
                    <a:pt x="140" y="347"/>
                  </a:cubicBezTo>
                  <a:cubicBezTo>
                    <a:pt x="189" y="397"/>
                    <a:pt x="248" y="437"/>
                    <a:pt x="298" y="486"/>
                  </a:cubicBezTo>
                  <a:cubicBezTo>
                    <a:pt x="407" y="586"/>
                    <a:pt x="507" y="685"/>
                    <a:pt x="616" y="804"/>
                  </a:cubicBezTo>
                  <a:cubicBezTo>
                    <a:pt x="715" y="914"/>
                    <a:pt x="795" y="1033"/>
                    <a:pt x="874" y="1152"/>
                  </a:cubicBezTo>
                  <a:cubicBezTo>
                    <a:pt x="914" y="1212"/>
                    <a:pt x="943" y="1271"/>
                    <a:pt x="974" y="1331"/>
                  </a:cubicBezTo>
                  <a:cubicBezTo>
                    <a:pt x="993" y="1390"/>
                    <a:pt x="1003" y="1440"/>
                    <a:pt x="1013" y="1490"/>
                  </a:cubicBezTo>
                  <a:lnTo>
                    <a:pt x="1311" y="1470"/>
                  </a:lnTo>
                  <a:cubicBezTo>
                    <a:pt x="1252" y="1400"/>
                    <a:pt x="1202" y="1320"/>
                    <a:pt x="1152" y="1251"/>
                  </a:cubicBezTo>
                  <a:lnTo>
                    <a:pt x="993" y="1062"/>
                  </a:lnTo>
                  <a:cubicBezTo>
                    <a:pt x="894" y="953"/>
                    <a:pt x="785" y="834"/>
                    <a:pt x="696" y="725"/>
                  </a:cubicBezTo>
                  <a:cubicBezTo>
                    <a:pt x="596" y="616"/>
                    <a:pt x="497" y="497"/>
                    <a:pt x="407" y="378"/>
                  </a:cubicBezTo>
                  <a:lnTo>
                    <a:pt x="259" y="199"/>
                  </a:lnTo>
                  <a:cubicBezTo>
                    <a:pt x="199" y="139"/>
                    <a:pt x="129" y="50"/>
                    <a:pt x="50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3" name="Google Shape;13923;p32"/>
            <p:cNvSpPr/>
            <p:nvPr/>
          </p:nvSpPr>
          <p:spPr>
            <a:xfrm>
              <a:off x="2316175" y="2680300"/>
              <a:ext cx="46475" cy="40475"/>
            </a:xfrm>
            <a:custGeom>
              <a:avLst/>
              <a:gdLst/>
              <a:ahLst/>
              <a:cxnLst/>
              <a:rect l="l" t="t" r="r" b="b"/>
              <a:pathLst>
                <a:path w="1859" h="1619" extrusionOk="0">
                  <a:moveTo>
                    <a:pt x="1689" y="149"/>
                  </a:moveTo>
                  <a:lnTo>
                    <a:pt x="1689" y="169"/>
                  </a:lnTo>
                  <a:lnTo>
                    <a:pt x="1659" y="259"/>
                  </a:lnTo>
                  <a:lnTo>
                    <a:pt x="1629" y="318"/>
                  </a:lnTo>
                  <a:cubicBezTo>
                    <a:pt x="1620" y="348"/>
                    <a:pt x="1600" y="368"/>
                    <a:pt x="1590" y="387"/>
                  </a:cubicBezTo>
                  <a:cubicBezTo>
                    <a:pt x="1530" y="487"/>
                    <a:pt x="1470" y="577"/>
                    <a:pt x="1411" y="665"/>
                  </a:cubicBezTo>
                  <a:cubicBezTo>
                    <a:pt x="1282" y="855"/>
                    <a:pt x="1173" y="1033"/>
                    <a:pt x="1053" y="1202"/>
                  </a:cubicBezTo>
                  <a:cubicBezTo>
                    <a:pt x="1053" y="1202"/>
                    <a:pt x="1014" y="1252"/>
                    <a:pt x="964" y="1301"/>
                  </a:cubicBezTo>
                  <a:cubicBezTo>
                    <a:pt x="925" y="1361"/>
                    <a:pt x="885" y="1411"/>
                    <a:pt x="885" y="1411"/>
                  </a:cubicBezTo>
                  <a:cubicBezTo>
                    <a:pt x="876" y="1411"/>
                    <a:pt x="868" y="1432"/>
                    <a:pt x="866" y="1432"/>
                  </a:cubicBezTo>
                  <a:cubicBezTo>
                    <a:pt x="865" y="1432"/>
                    <a:pt x="865" y="1432"/>
                    <a:pt x="865" y="1430"/>
                  </a:cubicBezTo>
                  <a:lnTo>
                    <a:pt x="845" y="1400"/>
                  </a:lnTo>
                  <a:cubicBezTo>
                    <a:pt x="845" y="1400"/>
                    <a:pt x="811" y="1340"/>
                    <a:pt x="806" y="1340"/>
                  </a:cubicBezTo>
                  <a:cubicBezTo>
                    <a:pt x="806" y="1340"/>
                    <a:pt x="806" y="1340"/>
                    <a:pt x="806" y="1341"/>
                  </a:cubicBezTo>
                  <a:cubicBezTo>
                    <a:pt x="652" y="1139"/>
                    <a:pt x="492" y="931"/>
                    <a:pt x="288" y="780"/>
                  </a:cubicBezTo>
                  <a:lnTo>
                    <a:pt x="288" y="780"/>
                  </a:lnTo>
                  <a:cubicBezTo>
                    <a:pt x="398" y="712"/>
                    <a:pt x="507" y="647"/>
                    <a:pt x="617" y="586"/>
                  </a:cubicBezTo>
                  <a:lnTo>
                    <a:pt x="756" y="507"/>
                  </a:lnTo>
                  <a:cubicBezTo>
                    <a:pt x="835" y="477"/>
                    <a:pt x="905" y="437"/>
                    <a:pt x="905" y="437"/>
                  </a:cubicBezTo>
                  <a:cubicBezTo>
                    <a:pt x="905" y="437"/>
                    <a:pt x="974" y="407"/>
                    <a:pt x="1053" y="378"/>
                  </a:cubicBezTo>
                  <a:cubicBezTo>
                    <a:pt x="1123" y="348"/>
                    <a:pt x="1203" y="318"/>
                    <a:pt x="1203" y="318"/>
                  </a:cubicBezTo>
                  <a:lnTo>
                    <a:pt x="1362" y="259"/>
                  </a:lnTo>
                  <a:cubicBezTo>
                    <a:pt x="1441" y="229"/>
                    <a:pt x="1520" y="209"/>
                    <a:pt x="1520" y="209"/>
                  </a:cubicBezTo>
                  <a:lnTo>
                    <a:pt x="1629" y="169"/>
                  </a:lnTo>
                  <a:lnTo>
                    <a:pt x="1669" y="159"/>
                  </a:lnTo>
                  <a:lnTo>
                    <a:pt x="1689" y="149"/>
                  </a:lnTo>
                  <a:close/>
                  <a:moveTo>
                    <a:pt x="1858" y="1"/>
                  </a:moveTo>
                  <a:cubicBezTo>
                    <a:pt x="1838" y="1"/>
                    <a:pt x="1818" y="10"/>
                    <a:pt x="1798" y="10"/>
                  </a:cubicBezTo>
                  <a:lnTo>
                    <a:pt x="1689" y="40"/>
                  </a:lnTo>
                  <a:lnTo>
                    <a:pt x="1481" y="90"/>
                  </a:lnTo>
                  <a:cubicBezTo>
                    <a:pt x="1481" y="90"/>
                    <a:pt x="1401" y="120"/>
                    <a:pt x="1322" y="140"/>
                  </a:cubicBezTo>
                  <a:cubicBezTo>
                    <a:pt x="1252" y="159"/>
                    <a:pt x="1173" y="189"/>
                    <a:pt x="1173" y="189"/>
                  </a:cubicBezTo>
                  <a:cubicBezTo>
                    <a:pt x="1173" y="189"/>
                    <a:pt x="1093" y="219"/>
                    <a:pt x="1014" y="239"/>
                  </a:cubicBezTo>
                  <a:cubicBezTo>
                    <a:pt x="945" y="268"/>
                    <a:pt x="865" y="298"/>
                    <a:pt x="865" y="298"/>
                  </a:cubicBezTo>
                  <a:lnTo>
                    <a:pt x="726" y="358"/>
                  </a:lnTo>
                  <a:cubicBezTo>
                    <a:pt x="656" y="387"/>
                    <a:pt x="577" y="427"/>
                    <a:pt x="577" y="427"/>
                  </a:cubicBezTo>
                  <a:cubicBezTo>
                    <a:pt x="378" y="526"/>
                    <a:pt x="190" y="626"/>
                    <a:pt x="21" y="735"/>
                  </a:cubicBezTo>
                  <a:lnTo>
                    <a:pt x="46" y="812"/>
                  </a:lnTo>
                  <a:lnTo>
                    <a:pt x="1" y="874"/>
                  </a:lnTo>
                  <a:cubicBezTo>
                    <a:pt x="27" y="885"/>
                    <a:pt x="53" y="897"/>
                    <a:pt x="79" y="909"/>
                  </a:cubicBezTo>
                  <a:lnTo>
                    <a:pt x="79" y="909"/>
                  </a:lnTo>
                  <a:lnTo>
                    <a:pt x="80" y="914"/>
                  </a:lnTo>
                  <a:cubicBezTo>
                    <a:pt x="81" y="913"/>
                    <a:pt x="83" y="913"/>
                    <a:pt x="84" y="912"/>
                  </a:cubicBezTo>
                  <a:lnTo>
                    <a:pt x="84" y="912"/>
                  </a:lnTo>
                  <a:cubicBezTo>
                    <a:pt x="315" y="1027"/>
                    <a:pt x="509" y="1216"/>
                    <a:pt x="686" y="1420"/>
                  </a:cubicBezTo>
                  <a:cubicBezTo>
                    <a:pt x="696" y="1420"/>
                    <a:pt x="775" y="1539"/>
                    <a:pt x="775" y="1539"/>
                  </a:cubicBezTo>
                  <a:lnTo>
                    <a:pt x="825" y="1609"/>
                  </a:lnTo>
                  <a:lnTo>
                    <a:pt x="835" y="1619"/>
                  </a:lnTo>
                  <a:cubicBezTo>
                    <a:pt x="835" y="1619"/>
                    <a:pt x="835" y="1609"/>
                    <a:pt x="845" y="1609"/>
                  </a:cubicBezTo>
                  <a:lnTo>
                    <a:pt x="855" y="1579"/>
                  </a:lnTo>
                  <a:lnTo>
                    <a:pt x="895" y="1539"/>
                  </a:lnTo>
                  <a:cubicBezTo>
                    <a:pt x="895" y="1539"/>
                    <a:pt x="954" y="1460"/>
                    <a:pt x="1014" y="1391"/>
                  </a:cubicBezTo>
                  <a:cubicBezTo>
                    <a:pt x="1073" y="1311"/>
                    <a:pt x="1133" y="1241"/>
                    <a:pt x="1133" y="1241"/>
                  </a:cubicBezTo>
                  <a:cubicBezTo>
                    <a:pt x="1262" y="1063"/>
                    <a:pt x="1362" y="884"/>
                    <a:pt x="1490" y="705"/>
                  </a:cubicBezTo>
                  <a:cubicBezTo>
                    <a:pt x="1550" y="626"/>
                    <a:pt x="1620" y="537"/>
                    <a:pt x="1679" y="437"/>
                  </a:cubicBezTo>
                  <a:cubicBezTo>
                    <a:pt x="1689" y="418"/>
                    <a:pt x="1709" y="387"/>
                    <a:pt x="1719" y="368"/>
                  </a:cubicBezTo>
                  <a:lnTo>
                    <a:pt x="1768" y="279"/>
                  </a:lnTo>
                  <a:cubicBezTo>
                    <a:pt x="1798" y="209"/>
                    <a:pt x="1828" y="140"/>
                    <a:pt x="1838" y="60"/>
                  </a:cubicBezTo>
                  <a:lnTo>
                    <a:pt x="1858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4" name="Google Shape;13924;p32"/>
            <p:cNvSpPr/>
            <p:nvPr/>
          </p:nvSpPr>
          <p:spPr>
            <a:xfrm>
              <a:off x="2389175" y="2744575"/>
              <a:ext cx="92600" cy="87400"/>
            </a:xfrm>
            <a:custGeom>
              <a:avLst/>
              <a:gdLst/>
              <a:ahLst/>
              <a:cxnLst/>
              <a:rect l="l" t="t" r="r" b="b"/>
              <a:pathLst>
                <a:path w="3704" h="3496" extrusionOk="0">
                  <a:moveTo>
                    <a:pt x="229" y="1"/>
                  </a:moveTo>
                  <a:lnTo>
                    <a:pt x="0" y="41"/>
                  </a:lnTo>
                  <a:lnTo>
                    <a:pt x="70" y="349"/>
                  </a:lnTo>
                  <a:cubicBezTo>
                    <a:pt x="99" y="458"/>
                    <a:pt x="99" y="567"/>
                    <a:pt x="119" y="667"/>
                  </a:cubicBezTo>
                  <a:cubicBezTo>
                    <a:pt x="130" y="775"/>
                    <a:pt x="149" y="885"/>
                    <a:pt x="149" y="984"/>
                  </a:cubicBezTo>
                  <a:lnTo>
                    <a:pt x="159" y="1311"/>
                  </a:lnTo>
                  <a:lnTo>
                    <a:pt x="159" y="1431"/>
                  </a:lnTo>
                  <a:cubicBezTo>
                    <a:pt x="169" y="1451"/>
                    <a:pt x="159" y="1470"/>
                    <a:pt x="169" y="1481"/>
                  </a:cubicBezTo>
                  <a:lnTo>
                    <a:pt x="229" y="1501"/>
                  </a:lnTo>
                  <a:lnTo>
                    <a:pt x="417" y="1540"/>
                  </a:lnTo>
                  <a:lnTo>
                    <a:pt x="735" y="1629"/>
                  </a:lnTo>
                  <a:lnTo>
                    <a:pt x="1043" y="1709"/>
                  </a:lnTo>
                  <a:cubicBezTo>
                    <a:pt x="1152" y="1739"/>
                    <a:pt x="1251" y="1798"/>
                    <a:pt x="1350" y="1838"/>
                  </a:cubicBezTo>
                  <a:cubicBezTo>
                    <a:pt x="1350" y="1838"/>
                    <a:pt x="1500" y="1907"/>
                    <a:pt x="1659" y="1977"/>
                  </a:cubicBezTo>
                  <a:cubicBezTo>
                    <a:pt x="1807" y="2057"/>
                    <a:pt x="1956" y="2126"/>
                    <a:pt x="1956" y="2126"/>
                  </a:cubicBezTo>
                  <a:cubicBezTo>
                    <a:pt x="2145" y="2245"/>
                    <a:pt x="2343" y="2384"/>
                    <a:pt x="2522" y="2513"/>
                  </a:cubicBezTo>
                  <a:cubicBezTo>
                    <a:pt x="2890" y="2781"/>
                    <a:pt x="3217" y="3129"/>
                    <a:pt x="3535" y="3496"/>
                  </a:cubicBezTo>
                  <a:lnTo>
                    <a:pt x="3704" y="3138"/>
                  </a:lnTo>
                  <a:cubicBezTo>
                    <a:pt x="3336" y="2860"/>
                    <a:pt x="2989" y="2573"/>
                    <a:pt x="2592" y="2344"/>
                  </a:cubicBezTo>
                  <a:cubicBezTo>
                    <a:pt x="2393" y="2215"/>
                    <a:pt x="2204" y="2106"/>
                    <a:pt x="2006" y="1997"/>
                  </a:cubicBezTo>
                  <a:cubicBezTo>
                    <a:pt x="2006" y="1997"/>
                    <a:pt x="1847" y="1927"/>
                    <a:pt x="1698" y="1858"/>
                  </a:cubicBezTo>
                  <a:cubicBezTo>
                    <a:pt x="1539" y="1788"/>
                    <a:pt x="1390" y="1719"/>
                    <a:pt x="1390" y="1719"/>
                  </a:cubicBezTo>
                  <a:cubicBezTo>
                    <a:pt x="1291" y="1679"/>
                    <a:pt x="1192" y="1629"/>
                    <a:pt x="1083" y="1600"/>
                  </a:cubicBezTo>
                  <a:lnTo>
                    <a:pt x="765" y="1510"/>
                  </a:lnTo>
                  <a:lnTo>
                    <a:pt x="447" y="1421"/>
                  </a:lnTo>
                  <a:lnTo>
                    <a:pt x="308" y="1391"/>
                  </a:lnTo>
                  <a:lnTo>
                    <a:pt x="298" y="1381"/>
                  </a:lnTo>
                  <a:cubicBezTo>
                    <a:pt x="288" y="1381"/>
                    <a:pt x="298" y="1371"/>
                    <a:pt x="298" y="1362"/>
                  </a:cubicBezTo>
                  <a:lnTo>
                    <a:pt x="298" y="1322"/>
                  </a:lnTo>
                  <a:lnTo>
                    <a:pt x="308" y="984"/>
                  </a:lnTo>
                  <a:cubicBezTo>
                    <a:pt x="318" y="875"/>
                    <a:pt x="308" y="766"/>
                    <a:pt x="298" y="656"/>
                  </a:cubicBezTo>
                  <a:cubicBezTo>
                    <a:pt x="288" y="547"/>
                    <a:pt x="298" y="438"/>
                    <a:pt x="278" y="329"/>
                  </a:cubicBezTo>
                  <a:lnTo>
                    <a:pt x="229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5" name="Google Shape;13925;p32"/>
            <p:cNvSpPr/>
            <p:nvPr/>
          </p:nvSpPr>
          <p:spPr>
            <a:xfrm>
              <a:off x="2343250" y="2847600"/>
              <a:ext cx="122900" cy="29825"/>
            </a:xfrm>
            <a:custGeom>
              <a:avLst/>
              <a:gdLst/>
              <a:ahLst/>
              <a:cxnLst/>
              <a:rect l="l" t="t" r="r" b="b"/>
              <a:pathLst>
                <a:path w="4916" h="1193" extrusionOk="0">
                  <a:moveTo>
                    <a:pt x="1043" y="1"/>
                  </a:moveTo>
                  <a:cubicBezTo>
                    <a:pt x="1023" y="10"/>
                    <a:pt x="1013" y="30"/>
                    <a:pt x="1003" y="50"/>
                  </a:cubicBezTo>
                  <a:lnTo>
                    <a:pt x="924" y="140"/>
                  </a:lnTo>
                  <a:lnTo>
                    <a:pt x="824" y="259"/>
                  </a:lnTo>
                  <a:lnTo>
                    <a:pt x="715" y="378"/>
                  </a:lnTo>
                  <a:lnTo>
                    <a:pt x="487" y="606"/>
                  </a:lnTo>
                  <a:cubicBezTo>
                    <a:pt x="328" y="745"/>
                    <a:pt x="159" y="875"/>
                    <a:pt x="1" y="1014"/>
                  </a:cubicBezTo>
                  <a:lnTo>
                    <a:pt x="149" y="1192"/>
                  </a:lnTo>
                  <a:cubicBezTo>
                    <a:pt x="308" y="1033"/>
                    <a:pt x="467" y="894"/>
                    <a:pt x="616" y="736"/>
                  </a:cubicBezTo>
                  <a:lnTo>
                    <a:pt x="835" y="477"/>
                  </a:lnTo>
                  <a:lnTo>
                    <a:pt x="943" y="358"/>
                  </a:lnTo>
                  <a:lnTo>
                    <a:pt x="1033" y="219"/>
                  </a:lnTo>
                  <a:lnTo>
                    <a:pt x="1063" y="180"/>
                  </a:lnTo>
                  <a:lnTo>
                    <a:pt x="1073" y="169"/>
                  </a:lnTo>
                  <a:lnTo>
                    <a:pt x="1093" y="180"/>
                  </a:lnTo>
                  <a:lnTo>
                    <a:pt x="1212" y="229"/>
                  </a:lnTo>
                  <a:lnTo>
                    <a:pt x="1519" y="368"/>
                  </a:lnTo>
                  <a:lnTo>
                    <a:pt x="1817" y="507"/>
                  </a:lnTo>
                  <a:cubicBezTo>
                    <a:pt x="1916" y="547"/>
                    <a:pt x="2026" y="577"/>
                    <a:pt x="2135" y="616"/>
                  </a:cubicBezTo>
                  <a:cubicBezTo>
                    <a:pt x="2135" y="616"/>
                    <a:pt x="2304" y="656"/>
                    <a:pt x="2463" y="705"/>
                  </a:cubicBezTo>
                  <a:cubicBezTo>
                    <a:pt x="2622" y="755"/>
                    <a:pt x="2781" y="795"/>
                    <a:pt x="2781" y="795"/>
                  </a:cubicBezTo>
                  <a:cubicBezTo>
                    <a:pt x="3009" y="835"/>
                    <a:pt x="3227" y="875"/>
                    <a:pt x="3456" y="904"/>
                  </a:cubicBezTo>
                  <a:cubicBezTo>
                    <a:pt x="3902" y="983"/>
                    <a:pt x="4379" y="994"/>
                    <a:pt x="4826" y="1003"/>
                  </a:cubicBezTo>
                  <a:lnTo>
                    <a:pt x="4915" y="616"/>
                  </a:lnTo>
                  <a:lnTo>
                    <a:pt x="4915" y="616"/>
                  </a:lnTo>
                  <a:cubicBezTo>
                    <a:pt x="4533" y="681"/>
                    <a:pt x="4144" y="733"/>
                    <a:pt x="3765" y="733"/>
                  </a:cubicBezTo>
                  <a:cubicBezTo>
                    <a:pt x="3681" y="733"/>
                    <a:pt x="3598" y="731"/>
                    <a:pt x="3515" y="725"/>
                  </a:cubicBezTo>
                  <a:cubicBezTo>
                    <a:pt x="3277" y="705"/>
                    <a:pt x="3048" y="696"/>
                    <a:pt x="2830" y="656"/>
                  </a:cubicBezTo>
                  <a:cubicBezTo>
                    <a:pt x="2830" y="656"/>
                    <a:pt x="2671" y="626"/>
                    <a:pt x="2503" y="586"/>
                  </a:cubicBezTo>
                  <a:lnTo>
                    <a:pt x="2185" y="507"/>
                  </a:lnTo>
                  <a:cubicBezTo>
                    <a:pt x="2075" y="467"/>
                    <a:pt x="1967" y="447"/>
                    <a:pt x="1867" y="398"/>
                  </a:cubicBezTo>
                  <a:lnTo>
                    <a:pt x="1569" y="259"/>
                  </a:lnTo>
                  <a:lnTo>
                    <a:pt x="1271" y="120"/>
                  </a:lnTo>
                  <a:lnTo>
                    <a:pt x="1102" y="30"/>
                  </a:lnTo>
                  <a:lnTo>
                    <a:pt x="1043" y="1"/>
                  </a:ln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6" name="Google Shape;13926;p32"/>
            <p:cNvSpPr/>
            <p:nvPr/>
          </p:nvSpPr>
          <p:spPr>
            <a:xfrm>
              <a:off x="2302775" y="2755500"/>
              <a:ext cx="31300" cy="74250"/>
            </a:xfrm>
            <a:custGeom>
              <a:avLst/>
              <a:gdLst/>
              <a:ahLst/>
              <a:cxnLst/>
              <a:rect l="l" t="t" r="r" b="b"/>
              <a:pathLst>
                <a:path w="1252" h="2970" extrusionOk="0">
                  <a:moveTo>
                    <a:pt x="1232" y="1"/>
                  </a:moveTo>
                  <a:lnTo>
                    <a:pt x="1004" y="40"/>
                  </a:lnTo>
                  <a:cubicBezTo>
                    <a:pt x="1013" y="100"/>
                    <a:pt x="1024" y="160"/>
                    <a:pt x="1044" y="230"/>
                  </a:cubicBezTo>
                  <a:cubicBezTo>
                    <a:pt x="1053" y="289"/>
                    <a:pt x="1053" y="349"/>
                    <a:pt x="1064" y="418"/>
                  </a:cubicBezTo>
                  <a:lnTo>
                    <a:pt x="1073" y="508"/>
                  </a:lnTo>
                  <a:cubicBezTo>
                    <a:pt x="1083" y="547"/>
                    <a:pt x="1073" y="577"/>
                    <a:pt x="1073" y="607"/>
                  </a:cubicBezTo>
                  <a:cubicBezTo>
                    <a:pt x="1073" y="676"/>
                    <a:pt x="1083" y="735"/>
                    <a:pt x="1083" y="805"/>
                  </a:cubicBezTo>
                  <a:lnTo>
                    <a:pt x="1064" y="994"/>
                  </a:lnTo>
                  <a:lnTo>
                    <a:pt x="1053" y="1093"/>
                  </a:lnTo>
                  <a:lnTo>
                    <a:pt x="1033" y="1192"/>
                  </a:lnTo>
                  <a:lnTo>
                    <a:pt x="994" y="1381"/>
                  </a:lnTo>
                  <a:cubicBezTo>
                    <a:pt x="964" y="1441"/>
                    <a:pt x="944" y="1510"/>
                    <a:pt x="925" y="1570"/>
                  </a:cubicBezTo>
                  <a:cubicBezTo>
                    <a:pt x="905" y="1629"/>
                    <a:pt x="874" y="1689"/>
                    <a:pt x="845" y="1748"/>
                  </a:cubicBezTo>
                  <a:cubicBezTo>
                    <a:pt x="815" y="1808"/>
                    <a:pt x="795" y="1867"/>
                    <a:pt x="766" y="1927"/>
                  </a:cubicBezTo>
                  <a:cubicBezTo>
                    <a:pt x="686" y="2026"/>
                    <a:pt x="636" y="2145"/>
                    <a:pt x="547" y="2245"/>
                  </a:cubicBezTo>
                  <a:cubicBezTo>
                    <a:pt x="508" y="2284"/>
                    <a:pt x="468" y="2344"/>
                    <a:pt x="428" y="2394"/>
                  </a:cubicBezTo>
                  <a:cubicBezTo>
                    <a:pt x="378" y="2434"/>
                    <a:pt x="329" y="2473"/>
                    <a:pt x="289" y="2523"/>
                  </a:cubicBezTo>
                  <a:cubicBezTo>
                    <a:pt x="289" y="2523"/>
                    <a:pt x="259" y="2562"/>
                    <a:pt x="219" y="2593"/>
                  </a:cubicBezTo>
                  <a:lnTo>
                    <a:pt x="140" y="2652"/>
                  </a:lnTo>
                  <a:cubicBezTo>
                    <a:pt x="120" y="2662"/>
                    <a:pt x="90" y="2692"/>
                    <a:pt x="71" y="2712"/>
                  </a:cubicBezTo>
                  <a:lnTo>
                    <a:pt x="1" y="2781"/>
                  </a:lnTo>
                  <a:lnTo>
                    <a:pt x="170" y="2970"/>
                  </a:lnTo>
                  <a:lnTo>
                    <a:pt x="229" y="2880"/>
                  </a:lnTo>
                  <a:cubicBezTo>
                    <a:pt x="249" y="2851"/>
                    <a:pt x="269" y="2831"/>
                    <a:pt x="299" y="2801"/>
                  </a:cubicBezTo>
                  <a:lnTo>
                    <a:pt x="369" y="2732"/>
                  </a:lnTo>
                  <a:lnTo>
                    <a:pt x="428" y="2652"/>
                  </a:lnTo>
                  <a:cubicBezTo>
                    <a:pt x="468" y="2593"/>
                    <a:pt x="508" y="2543"/>
                    <a:pt x="557" y="2493"/>
                  </a:cubicBezTo>
                  <a:cubicBezTo>
                    <a:pt x="596" y="2434"/>
                    <a:pt x="627" y="2374"/>
                    <a:pt x="656" y="2324"/>
                  </a:cubicBezTo>
                  <a:cubicBezTo>
                    <a:pt x="746" y="2215"/>
                    <a:pt x="795" y="2086"/>
                    <a:pt x="865" y="1977"/>
                  </a:cubicBezTo>
                  <a:cubicBezTo>
                    <a:pt x="894" y="1917"/>
                    <a:pt x="914" y="1848"/>
                    <a:pt x="944" y="1788"/>
                  </a:cubicBezTo>
                  <a:cubicBezTo>
                    <a:pt x="974" y="1728"/>
                    <a:pt x="1004" y="1669"/>
                    <a:pt x="1024" y="1600"/>
                  </a:cubicBezTo>
                  <a:cubicBezTo>
                    <a:pt x="1044" y="1540"/>
                    <a:pt x="1064" y="1470"/>
                    <a:pt x="1093" y="1411"/>
                  </a:cubicBezTo>
                  <a:lnTo>
                    <a:pt x="1143" y="1212"/>
                  </a:lnTo>
                  <a:lnTo>
                    <a:pt x="1172" y="1113"/>
                  </a:lnTo>
                  <a:lnTo>
                    <a:pt x="1183" y="1014"/>
                  </a:lnTo>
                  <a:cubicBezTo>
                    <a:pt x="1192" y="944"/>
                    <a:pt x="1212" y="885"/>
                    <a:pt x="1222" y="815"/>
                  </a:cubicBezTo>
                  <a:cubicBezTo>
                    <a:pt x="1222" y="746"/>
                    <a:pt x="1232" y="676"/>
                    <a:pt x="1242" y="616"/>
                  </a:cubicBezTo>
                  <a:cubicBezTo>
                    <a:pt x="1242" y="577"/>
                    <a:pt x="1252" y="547"/>
                    <a:pt x="1252" y="508"/>
                  </a:cubicBezTo>
                  <a:lnTo>
                    <a:pt x="1252" y="408"/>
                  </a:lnTo>
                  <a:lnTo>
                    <a:pt x="1252" y="199"/>
                  </a:lnTo>
                  <a:cubicBezTo>
                    <a:pt x="1242" y="140"/>
                    <a:pt x="1242" y="71"/>
                    <a:pt x="1232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7" name="Google Shape;13927;p32"/>
            <p:cNvSpPr/>
            <p:nvPr/>
          </p:nvSpPr>
          <p:spPr>
            <a:xfrm>
              <a:off x="2288150" y="2759475"/>
              <a:ext cx="23100" cy="52650"/>
            </a:xfrm>
            <a:custGeom>
              <a:avLst/>
              <a:gdLst/>
              <a:ahLst/>
              <a:cxnLst/>
              <a:rect l="l" t="t" r="r" b="b"/>
              <a:pathLst>
                <a:path w="924" h="2106" extrusionOk="0">
                  <a:moveTo>
                    <a:pt x="914" y="1"/>
                  </a:moveTo>
                  <a:lnTo>
                    <a:pt x="675" y="40"/>
                  </a:lnTo>
                  <a:cubicBezTo>
                    <a:pt x="685" y="80"/>
                    <a:pt x="695" y="130"/>
                    <a:pt x="715" y="170"/>
                  </a:cubicBezTo>
                  <a:cubicBezTo>
                    <a:pt x="725" y="210"/>
                    <a:pt x="725" y="259"/>
                    <a:pt x="725" y="298"/>
                  </a:cubicBezTo>
                  <a:lnTo>
                    <a:pt x="745" y="368"/>
                  </a:lnTo>
                  <a:lnTo>
                    <a:pt x="745" y="428"/>
                  </a:lnTo>
                  <a:cubicBezTo>
                    <a:pt x="745" y="477"/>
                    <a:pt x="745" y="517"/>
                    <a:pt x="755" y="567"/>
                  </a:cubicBezTo>
                  <a:cubicBezTo>
                    <a:pt x="745" y="607"/>
                    <a:pt x="735" y="656"/>
                    <a:pt x="735" y="706"/>
                  </a:cubicBezTo>
                  <a:lnTo>
                    <a:pt x="735" y="766"/>
                  </a:lnTo>
                  <a:lnTo>
                    <a:pt x="715" y="835"/>
                  </a:lnTo>
                  <a:cubicBezTo>
                    <a:pt x="705" y="874"/>
                    <a:pt x="695" y="924"/>
                    <a:pt x="685" y="964"/>
                  </a:cubicBezTo>
                  <a:cubicBezTo>
                    <a:pt x="675" y="1013"/>
                    <a:pt x="656" y="1053"/>
                    <a:pt x="645" y="1093"/>
                  </a:cubicBezTo>
                  <a:cubicBezTo>
                    <a:pt x="636" y="1143"/>
                    <a:pt x="616" y="1183"/>
                    <a:pt x="596" y="1222"/>
                  </a:cubicBezTo>
                  <a:cubicBezTo>
                    <a:pt x="566" y="1262"/>
                    <a:pt x="556" y="1302"/>
                    <a:pt x="536" y="1341"/>
                  </a:cubicBezTo>
                  <a:cubicBezTo>
                    <a:pt x="477" y="1411"/>
                    <a:pt x="447" y="1490"/>
                    <a:pt x="378" y="1550"/>
                  </a:cubicBezTo>
                  <a:cubicBezTo>
                    <a:pt x="347" y="1589"/>
                    <a:pt x="328" y="1619"/>
                    <a:pt x="298" y="1649"/>
                  </a:cubicBezTo>
                  <a:cubicBezTo>
                    <a:pt x="258" y="1679"/>
                    <a:pt x="228" y="1708"/>
                    <a:pt x="199" y="1739"/>
                  </a:cubicBezTo>
                  <a:cubicBezTo>
                    <a:pt x="199" y="1739"/>
                    <a:pt x="179" y="1768"/>
                    <a:pt x="149" y="1788"/>
                  </a:cubicBezTo>
                  <a:lnTo>
                    <a:pt x="89" y="1828"/>
                  </a:lnTo>
                  <a:cubicBezTo>
                    <a:pt x="69" y="1838"/>
                    <a:pt x="60" y="1858"/>
                    <a:pt x="40" y="1867"/>
                  </a:cubicBezTo>
                  <a:lnTo>
                    <a:pt x="0" y="1917"/>
                  </a:lnTo>
                  <a:lnTo>
                    <a:pt x="159" y="2106"/>
                  </a:lnTo>
                  <a:lnTo>
                    <a:pt x="199" y="2036"/>
                  </a:lnTo>
                  <a:cubicBezTo>
                    <a:pt x="219" y="2017"/>
                    <a:pt x="228" y="1997"/>
                    <a:pt x="239" y="1977"/>
                  </a:cubicBezTo>
                  <a:cubicBezTo>
                    <a:pt x="239" y="1977"/>
                    <a:pt x="268" y="1957"/>
                    <a:pt x="288" y="1927"/>
                  </a:cubicBezTo>
                  <a:cubicBezTo>
                    <a:pt x="318" y="1897"/>
                    <a:pt x="338" y="1867"/>
                    <a:pt x="338" y="1867"/>
                  </a:cubicBezTo>
                  <a:cubicBezTo>
                    <a:pt x="358" y="1828"/>
                    <a:pt x="387" y="1788"/>
                    <a:pt x="417" y="1758"/>
                  </a:cubicBezTo>
                  <a:cubicBezTo>
                    <a:pt x="447" y="1719"/>
                    <a:pt x="467" y="1669"/>
                    <a:pt x="497" y="1629"/>
                  </a:cubicBezTo>
                  <a:cubicBezTo>
                    <a:pt x="556" y="1560"/>
                    <a:pt x="576" y="1470"/>
                    <a:pt x="636" y="1391"/>
                  </a:cubicBezTo>
                  <a:cubicBezTo>
                    <a:pt x="656" y="1351"/>
                    <a:pt x="665" y="1302"/>
                    <a:pt x="685" y="1262"/>
                  </a:cubicBezTo>
                  <a:cubicBezTo>
                    <a:pt x="705" y="1222"/>
                    <a:pt x="735" y="1172"/>
                    <a:pt x="735" y="1133"/>
                  </a:cubicBezTo>
                  <a:cubicBezTo>
                    <a:pt x="755" y="1083"/>
                    <a:pt x="775" y="1044"/>
                    <a:pt x="795" y="994"/>
                  </a:cubicBezTo>
                  <a:cubicBezTo>
                    <a:pt x="804" y="954"/>
                    <a:pt x="814" y="905"/>
                    <a:pt x="824" y="855"/>
                  </a:cubicBezTo>
                  <a:lnTo>
                    <a:pt x="844" y="795"/>
                  </a:lnTo>
                  <a:lnTo>
                    <a:pt x="854" y="715"/>
                  </a:lnTo>
                  <a:cubicBezTo>
                    <a:pt x="864" y="676"/>
                    <a:pt x="874" y="627"/>
                    <a:pt x="894" y="576"/>
                  </a:cubicBezTo>
                  <a:cubicBezTo>
                    <a:pt x="894" y="527"/>
                    <a:pt x="894" y="488"/>
                    <a:pt x="903" y="437"/>
                  </a:cubicBezTo>
                  <a:cubicBezTo>
                    <a:pt x="903" y="408"/>
                    <a:pt x="914" y="388"/>
                    <a:pt x="914" y="358"/>
                  </a:cubicBezTo>
                  <a:lnTo>
                    <a:pt x="914" y="289"/>
                  </a:lnTo>
                  <a:lnTo>
                    <a:pt x="923" y="140"/>
                  </a:lnTo>
                  <a:cubicBezTo>
                    <a:pt x="914" y="100"/>
                    <a:pt x="914" y="51"/>
                    <a:pt x="914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8" name="Google Shape;13928;p32"/>
            <p:cNvSpPr/>
            <p:nvPr/>
          </p:nvSpPr>
          <p:spPr>
            <a:xfrm>
              <a:off x="2462650" y="2825000"/>
              <a:ext cx="20125" cy="45975"/>
            </a:xfrm>
            <a:custGeom>
              <a:avLst/>
              <a:gdLst/>
              <a:ahLst/>
              <a:cxnLst/>
              <a:rect l="l" t="t" r="r" b="b"/>
              <a:pathLst>
                <a:path w="805" h="1839" extrusionOk="0">
                  <a:moveTo>
                    <a:pt x="805" y="1"/>
                  </a:moveTo>
                  <a:lnTo>
                    <a:pt x="556" y="100"/>
                  </a:lnTo>
                  <a:cubicBezTo>
                    <a:pt x="536" y="150"/>
                    <a:pt x="556" y="190"/>
                    <a:pt x="556" y="259"/>
                  </a:cubicBezTo>
                  <a:lnTo>
                    <a:pt x="527" y="468"/>
                  </a:lnTo>
                  <a:cubicBezTo>
                    <a:pt x="487" y="607"/>
                    <a:pt x="447" y="746"/>
                    <a:pt x="397" y="895"/>
                  </a:cubicBezTo>
                  <a:cubicBezTo>
                    <a:pt x="348" y="1044"/>
                    <a:pt x="298" y="1173"/>
                    <a:pt x="229" y="1302"/>
                  </a:cubicBezTo>
                  <a:cubicBezTo>
                    <a:pt x="199" y="1362"/>
                    <a:pt x="159" y="1421"/>
                    <a:pt x="119" y="1470"/>
                  </a:cubicBezTo>
                  <a:cubicBezTo>
                    <a:pt x="79" y="1520"/>
                    <a:pt x="40" y="1560"/>
                    <a:pt x="0" y="1590"/>
                  </a:cubicBezTo>
                  <a:lnTo>
                    <a:pt x="159" y="1838"/>
                  </a:lnTo>
                  <a:cubicBezTo>
                    <a:pt x="199" y="1759"/>
                    <a:pt x="249" y="1669"/>
                    <a:pt x="278" y="1590"/>
                  </a:cubicBezTo>
                  <a:lnTo>
                    <a:pt x="368" y="1362"/>
                  </a:lnTo>
                  <a:cubicBezTo>
                    <a:pt x="417" y="1212"/>
                    <a:pt x="457" y="1064"/>
                    <a:pt x="507" y="925"/>
                  </a:cubicBezTo>
                  <a:cubicBezTo>
                    <a:pt x="547" y="786"/>
                    <a:pt x="606" y="647"/>
                    <a:pt x="666" y="508"/>
                  </a:cubicBezTo>
                  <a:cubicBezTo>
                    <a:pt x="686" y="428"/>
                    <a:pt x="725" y="358"/>
                    <a:pt x="745" y="279"/>
                  </a:cubicBezTo>
                  <a:cubicBezTo>
                    <a:pt x="775" y="199"/>
                    <a:pt x="805" y="100"/>
                    <a:pt x="805" y="1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9" name="Google Shape;13929;p32"/>
            <p:cNvSpPr/>
            <p:nvPr/>
          </p:nvSpPr>
          <p:spPr>
            <a:xfrm>
              <a:off x="2338775" y="2786550"/>
              <a:ext cx="47700" cy="32150"/>
            </a:xfrm>
            <a:custGeom>
              <a:avLst/>
              <a:gdLst/>
              <a:ahLst/>
              <a:cxnLst/>
              <a:rect l="l" t="t" r="r" b="b"/>
              <a:pathLst>
                <a:path w="1908" h="1286" extrusionOk="0">
                  <a:moveTo>
                    <a:pt x="444" y="249"/>
                  </a:moveTo>
                  <a:cubicBezTo>
                    <a:pt x="556" y="308"/>
                    <a:pt x="671" y="371"/>
                    <a:pt x="785" y="437"/>
                  </a:cubicBezTo>
                  <a:cubicBezTo>
                    <a:pt x="785" y="437"/>
                    <a:pt x="855" y="486"/>
                    <a:pt x="924" y="526"/>
                  </a:cubicBezTo>
                  <a:cubicBezTo>
                    <a:pt x="983" y="566"/>
                    <a:pt x="1053" y="616"/>
                    <a:pt x="1053" y="616"/>
                  </a:cubicBezTo>
                  <a:cubicBezTo>
                    <a:pt x="1053" y="616"/>
                    <a:pt x="1122" y="665"/>
                    <a:pt x="1182" y="715"/>
                  </a:cubicBezTo>
                  <a:cubicBezTo>
                    <a:pt x="1242" y="764"/>
                    <a:pt x="1311" y="814"/>
                    <a:pt x="1311" y="814"/>
                  </a:cubicBezTo>
                  <a:lnTo>
                    <a:pt x="1431" y="914"/>
                  </a:lnTo>
                  <a:cubicBezTo>
                    <a:pt x="1490" y="973"/>
                    <a:pt x="1550" y="1023"/>
                    <a:pt x="1550" y="1023"/>
                  </a:cubicBezTo>
                  <a:lnTo>
                    <a:pt x="1639" y="1102"/>
                  </a:lnTo>
                  <a:lnTo>
                    <a:pt x="1678" y="1132"/>
                  </a:lnTo>
                  <a:lnTo>
                    <a:pt x="1689" y="1152"/>
                  </a:lnTo>
                  <a:lnTo>
                    <a:pt x="1669" y="1162"/>
                  </a:lnTo>
                  <a:cubicBezTo>
                    <a:pt x="1649" y="1172"/>
                    <a:pt x="1619" y="1172"/>
                    <a:pt x="1579" y="1181"/>
                  </a:cubicBezTo>
                  <a:lnTo>
                    <a:pt x="1440" y="1181"/>
                  </a:lnTo>
                  <a:cubicBezTo>
                    <a:pt x="1331" y="1181"/>
                    <a:pt x="1222" y="1172"/>
                    <a:pt x="1113" y="1162"/>
                  </a:cubicBezTo>
                  <a:cubicBezTo>
                    <a:pt x="884" y="1142"/>
                    <a:pt x="676" y="1142"/>
                    <a:pt x="458" y="1112"/>
                  </a:cubicBezTo>
                  <a:cubicBezTo>
                    <a:pt x="458" y="1112"/>
                    <a:pt x="398" y="1112"/>
                    <a:pt x="328" y="1102"/>
                  </a:cubicBezTo>
                  <a:lnTo>
                    <a:pt x="209" y="1082"/>
                  </a:lnTo>
                  <a:cubicBezTo>
                    <a:pt x="199" y="1082"/>
                    <a:pt x="169" y="1082"/>
                    <a:pt x="180" y="1073"/>
                  </a:cubicBezTo>
                  <a:lnTo>
                    <a:pt x="189" y="1042"/>
                  </a:lnTo>
                  <a:lnTo>
                    <a:pt x="219" y="973"/>
                  </a:lnTo>
                  <a:lnTo>
                    <a:pt x="319" y="764"/>
                  </a:lnTo>
                  <a:cubicBezTo>
                    <a:pt x="348" y="685"/>
                    <a:pt x="358" y="616"/>
                    <a:pt x="388" y="536"/>
                  </a:cubicBezTo>
                  <a:cubicBezTo>
                    <a:pt x="419" y="443"/>
                    <a:pt x="435" y="345"/>
                    <a:pt x="444" y="249"/>
                  </a:cubicBezTo>
                  <a:close/>
                  <a:moveTo>
                    <a:pt x="358" y="0"/>
                  </a:moveTo>
                  <a:lnTo>
                    <a:pt x="297" y="66"/>
                  </a:lnTo>
                  <a:lnTo>
                    <a:pt x="297" y="66"/>
                  </a:lnTo>
                  <a:lnTo>
                    <a:pt x="219" y="60"/>
                  </a:lnTo>
                  <a:lnTo>
                    <a:pt x="219" y="60"/>
                  </a:lnTo>
                  <a:cubicBezTo>
                    <a:pt x="229" y="199"/>
                    <a:pt x="239" y="347"/>
                    <a:pt x="209" y="486"/>
                  </a:cubicBezTo>
                  <a:cubicBezTo>
                    <a:pt x="189" y="556"/>
                    <a:pt x="189" y="636"/>
                    <a:pt x="160" y="705"/>
                  </a:cubicBezTo>
                  <a:lnTo>
                    <a:pt x="90" y="914"/>
                  </a:lnTo>
                  <a:lnTo>
                    <a:pt x="41" y="1053"/>
                  </a:lnTo>
                  <a:lnTo>
                    <a:pt x="1" y="1132"/>
                  </a:lnTo>
                  <a:lnTo>
                    <a:pt x="1" y="1142"/>
                  </a:lnTo>
                  <a:lnTo>
                    <a:pt x="41" y="1142"/>
                  </a:lnTo>
                  <a:lnTo>
                    <a:pt x="100" y="1152"/>
                  </a:lnTo>
                  <a:cubicBezTo>
                    <a:pt x="100" y="1152"/>
                    <a:pt x="189" y="1172"/>
                    <a:pt x="288" y="1181"/>
                  </a:cubicBezTo>
                  <a:cubicBezTo>
                    <a:pt x="378" y="1201"/>
                    <a:pt x="467" y="1212"/>
                    <a:pt x="467" y="1212"/>
                  </a:cubicBezTo>
                  <a:cubicBezTo>
                    <a:pt x="676" y="1231"/>
                    <a:pt x="894" y="1231"/>
                    <a:pt x="1113" y="1251"/>
                  </a:cubicBezTo>
                  <a:cubicBezTo>
                    <a:pt x="1212" y="1271"/>
                    <a:pt x="1331" y="1281"/>
                    <a:pt x="1440" y="1281"/>
                  </a:cubicBezTo>
                  <a:cubicBezTo>
                    <a:pt x="1460" y="1281"/>
                    <a:pt x="1480" y="1285"/>
                    <a:pt x="1500" y="1285"/>
                  </a:cubicBezTo>
                  <a:cubicBezTo>
                    <a:pt x="1510" y="1285"/>
                    <a:pt x="1520" y="1284"/>
                    <a:pt x="1530" y="1281"/>
                  </a:cubicBezTo>
                  <a:lnTo>
                    <a:pt x="1629" y="1281"/>
                  </a:lnTo>
                  <a:cubicBezTo>
                    <a:pt x="1709" y="1271"/>
                    <a:pt x="1778" y="1261"/>
                    <a:pt x="1848" y="1231"/>
                  </a:cubicBezTo>
                  <a:lnTo>
                    <a:pt x="1907" y="1212"/>
                  </a:lnTo>
                  <a:cubicBezTo>
                    <a:pt x="1897" y="1201"/>
                    <a:pt x="1877" y="1192"/>
                    <a:pt x="1868" y="1172"/>
                  </a:cubicBezTo>
                  <a:lnTo>
                    <a:pt x="1788" y="1092"/>
                  </a:lnTo>
                  <a:lnTo>
                    <a:pt x="1639" y="943"/>
                  </a:lnTo>
                  <a:cubicBezTo>
                    <a:pt x="1639" y="943"/>
                    <a:pt x="1579" y="884"/>
                    <a:pt x="1520" y="834"/>
                  </a:cubicBezTo>
                  <a:cubicBezTo>
                    <a:pt x="1460" y="775"/>
                    <a:pt x="1400" y="725"/>
                    <a:pt x="1400" y="725"/>
                  </a:cubicBezTo>
                  <a:cubicBezTo>
                    <a:pt x="1400" y="725"/>
                    <a:pt x="1341" y="665"/>
                    <a:pt x="1281" y="616"/>
                  </a:cubicBezTo>
                  <a:cubicBezTo>
                    <a:pt x="1222" y="566"/>
                    <a:pt x="1153" y="517"/>
                    <a:pt x="1153" y="517"/>
                  </a:cubicBezTo>
                  <a:cubicBezTo>
                    <a:pt x="1153" y="517"/>
                    <a:pt x="1093" y="467"/>
                    <a:pt x="1023" y="417"/>
                  </a:cubicBezTo>
                  <a:cubicBezTo>
                    <a:pt x="954" y="367"/>
                    <a:pt x="894" y="328"/>
                    <a:pt x="894" y="328"/>
                  </a:cubicBezTo>
                  <a:cubicBezTo>
                    <a:pt x="716" y="208"/>
                    <a:pt x="537" y="100"/>
                    <a:pt x="358" y="0"/>
                  </a:cubicBezTo>
                  <a:close/>
                </a:path>
              </a:pathLst>
            </a:custGeom>
            <a:solidFill>
              <a:schemeClr val="lt2"/>
            </a:solidFill>
            <a:ln w="3975" cap="flat" cmpd="sng">
              <a:solidFill>
                <a:schemeClr val="lt2"/>
              </a:solidFill>
              <a:prstDash val="solid"/>
              <a:miter lim="79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30" name="Google Shape;13930;p32"/>
          <p:cNvSpPr/>
          <p:nvPr/>
        </p:nvSpPr>
        <p:spPr>
          <a:xfrm>
            <a:off x="286088" y="-539506"/>
            <a:ext cx="854262" cy="854548"/>
          </a:xfrm>
          <a:custGeom>
            <a:avLst/>
            <a:gdLst/>
            <a:ahLst/>
            <a:cxnLst/>
            <a:rect l="l" t="t" r="r" b="b"/>
            <a:pathLst>
              <a:path w="41809" h="41823" extrusionOk="0">
                <a:moveTo>
                  <a:pt x="20903" y="7700"/>
                </a:moveTo>
                <a:cubicBezTo>
                  <a:pt x="21309" y="7700"/>
                  <a:pt x="21715" y="7719"/>
                  <a:pt x="22120" y="7758"/>
                </a:cubicBezTo>
                <a:lnTo>
                  <a:pt x="22186" y="7758"/>
                </a:lnTo>
                <a:lnTo>
                  <a:pt x="22464" y="7797"/>
                </a:lnTo>
                <a:cubicBezTo>
                  <a:pt x="22543" y="7797"/>
                  <a:pt x="22635" y="7810"/>
                  <a:pt x="22714" y="7823"/>
                </a:cubicBezTo>
                <a:cubicBezTo>
                  <a:pt x="22740" y="7823"/>
                  <a:pt x="22754" y="7823"/>
                  <a:pt x="22781" y="7837"/>
                </a:cubicBezTo>
                <a:cubicBezTo>
                  <a:pt x="24855" y="8128"/>
                  <a:pt x="26824" y="8920"/>
                  <a:pt x="28542" y="10122"/>
                </a:cubicBezTo>
                <a:cubicBezTo>
                  <a:pt x="28554" y="10136"/>
                  <a:pt x="28581" y="10149"/>
                  <a:pt x="28595" y="10162"/>
                </a:cubicBezTo>
                <a:cubicBezTo>
                  <a:pt x="28674" y="10215"/>
                  <a:pt x="28739" y="10268"/>
                  <a:pt x="28819" y="10334"/>
                </a:cubicBezTo>
                <a:cubicBezTo>
                  <a:pt x="28885" y="10374"/>
                  <a:pt x="28951" y="10427"/>
                  <a:pt x="29017" y="10480"/>
                </a:cubicBezTo>
                <a:cubicBezTo>
                  <a:pt x="29030" y="10492"/>
                  <a:pt x="29057" y="10506"/>
                  <a:pt x="29070" y="10519"/>
                </a:cubicBezTo>
                <a:cubicBezTo>
                  <a:pt x="30709" y="11814"/>
                  <a:pt x="32030" y="13492"/>
                  <a:pt x="32915" y="15381"/>
                </a:cubicBezTo>
                <a:cubicBezTo>
                  <a:pt x="32915" y="15408"/>
                  <a:pt x="32929" y="15421"/>
                  <a:pt x="32941" y="15448"/>
                </a:cubicBezTo>
                <a:cubicBezTo>
                  <a:pt x="32981" y="15527"/>
                  <a:pt x="33008" y="15619"/>
                  <a:pt x="33047" y="15698"/>
                </a:cubicBezTo>
                <a:cubicBezTo>
                  <a:pt x="33087" y="15778"/>
                  <a:pt x="33114" y="15857"/>
                  <a:pt x="33153" y="15936"/>
                </a:cubicBezTo>
                <a:cubicBezTo>
                  <a:pt x="33153" y="15950"/>
                  <a:pt x="33166" y="15976"/>
                  <a:pt x="33166" y="15989"/>
                </a:cubicBezTo>
                <a:cubicBezTo>
                  <a:pt x="33946" y="17932"/>
                  <a:pt x="34250" y="20046"/>
                  <a:pt x="34065" y="22134"/>
                </a:cubicBezTo>
                <a:lnTo>
                  <a:pt x="34065" y="22187"/>
                </a:lnTo>
                <a:lnTo>
                  <a:pt x="34025" y="22464"/>
                </a:lnTo>
                <a:cubicBezTo>
                  <a:pt x="34012" y="22557"/>
                  <a:pt x="34012" y="22636"/>
                  <a:pt x="33998" y="22728"/>
                </a:cubicBezTo>
                <a:cubicBezTo>
                  <a:pt x="33998" y="22742"/>
                  <a:pt x="33998" y="22768"/>
                  <a:pt x="33986" y="22781"/>
                </a:cubicBezTo>
                <a:cubicBezTo>
                  <a:pt x="33695" y="24856"/>
                  <a:pt x="32902" y="26838"/>
                  <a:pt x="31699" y="28542"/>
                </a:cubicBezTo>
                <a:cubicBezTo>
                  <a:pt x="31687" y="28568"/>
                  <a:pt x="31673" y="28582"/>
                  <a:pt x="31660" y="28595"/>
                </a:cubicBezTo>
                <a:cubicBezTo>
                  <a:pt x="31607" y="28661"/>
                  <a:pt x="31554" y="28741"/>
                  <a:pt x="31502" y="28806"/>
                </a:cubicBezTo>
                <a:cubicBezTo>
                  <a:pt x="31449" y="28873"/>
                  <a:pt x="31396" y="28952"/>
                  <a:pt x="31343" y="29031"/>
                </a:cubicBezTo>
                <a:lnTo>
                  <a:pt x="31303" y="29071"/>
                </a:lnTo>
                <a:cubicBezTo>
                  <a:pt x="30008" y="30723"/>
                  <a:pt x="28330" y="32044"/>
                  <a:pt x="26428" y="32916"/>
                </a:cubicBezTo>
                <a:cubicBezTo>
                  <a:pt x="26414" y="32929"/>
                  <a:pt x="26387" y="32929"/>
                  <a:pt x="26375" y="32943"/>
                </a:cubicBezTo>
                <a:cubicBezTo>
                  <a:pt x="26295" y="32982"/>
                  <a:pt x="26216" y="33008"/>
                  <a:pt x="26137" y="33048"/>
                </a:cubicBezTo>
                <a:cubicBezTo>
                  <a:pt x="26058" y="33087"/>
                  <a:pt x="25965" y="33114"/>
                  <a:pt x="25885" y="33154"/>
                </a:cubicBezTo>
                <a:cubicBezTo>
                  <a:pt x="25873" y="33167"/>
                  <a:pt x="25846" y="33167"/>
                  <a:pt x="25832" y="33180"/>
                </a:cubicBezTo>
                <a:cubicBezTo>
                  <a:pt x="24265" y="33805"/>
                  <a:pt x="22605" y="34124"/>
                  <a:pt x="20933" y="34124"/>
                </a:cubicBezTo>
                <a:cubicBezTo>
                  <a:pt x="20518" y="34124"/>
                  <a:pt x="20103" y="34105"/>
                  <a:pt x="19689" y="34065"/>
                </a:cubicBezTo>
                <a:lnTo>
                  <a:pt x="19622" y="34065"/>
                </a:lnTo>
                <a:cubicBezTo>
                  <a:pt x="19543" y="34053"/>
                  <a:pt x="19451" y="34053"/>
                  <a:pt x="19372" y="34039"/>
                </a:cubicBezTo>
                <a:lnTo>
                  <a:pt x="19094" y="34000"/>
                </a:lnTo>
                <a:lnTo>
                  <a:pt x="19041" y="34000"/>
                </a:lnTo>
                <a:cubicBezTo>
                  <a:pt x="16967" y="33695"/>
                  <a:pt x="14985" y="32902"/>
                  <a:pt x="13280" y="31701"/>
                </a:cubicBezTo>
                <a:cubicBezTo>
                  <a:pt x="13253" y="31687"/>
                  <a:pt x="13240" y="31674"/>
                  <a:pt x="13227" y="31660"/>
                </a:cubicBezTo>
                <a:cubicBezTo>
                  <a:pt x="13147" y="31608"/>
                  <a:pt x="13082" y="31555"/>
                  <a:pt x="13015" y="31516"/>
                </a:cubicBezTo>
                <a:cubicBezTo>
                  <a:pt x="12936" y="31449"/>
                  <a:pt x="12870" y="31396"/>
                  <a:pt x="12791" y="31343"/>
                </a:cubicBezTo>
                <a:lnTo>
                  <a:pt x="12751" y="31304"/>
                </a:lnTo>
                <a:cubicBezTo>
                  <a:pt x="11100" y="30009"/>
                  <a:pt x="9779" y="28344"/>
                  <a:pt x="8906" y="26442"/>
                </a:cubicBezTo>
                <a:cubicBezTo>
                  <a:pt x="8893" y="26415"/>
                  <a:pt x="8880" y="26401"/>
                  <a:pt x="8880" y="26375"/>
                </a:cubicBezTo>
                <a:cubicBezTo>
                  <a:pt x="8840" y="26309"/>
                  <a:pt x="8813" y="26230"/>
                  <a:pt x="8774" y="26151"/>
                </a:cubicBezTo>
                <a:cubicBezTo>
                  <a:pt x="8734" y="26058"/>
                  <a:pt x="8695" y="25979"/>
                  <a:pt x="8669" y="25887"/>
                </a:cubicBezTo>
                <a:cubicBezTo>
                  <a:pt x="8655" y="25873"/>
                  <a:pt x="8655" y="25846"/>
                  <a:pt x="8642" y="25834"/>
                </a:cubicBezTo>
                <a:cubicBezTo>
                  <a:pt x="7862" y="23891"/>
                  <a:pt x="7559" y="21777"/>
                  <a:pt x="7744" y="19703"/>
                </a:cubicBezTo>
                <a:cubicBezTo>
                  <a:pt x="7756" y="19676"/>
                  <a:pt x="7756" y="19650"/>
                  <a:pt x="7756" y="19636"/>
                </a:cubicBezTo>
                <a:cubicBezTo>
                  <a:pt x="7756" y="19544"/>
                  <a:pt x="7770" y="19465"/>
                  <a:pt x="7783" y="19372"/>
                </a:cubicBezTo>
                <a:cubicBezTo>
                  <a:pt x="7796" y="19292"/>
                  <a:pt x="7809" y="19201"/>
                  <a:pt x="7823" y="19107"/>
                </a:cubicBezTo>
                <a:lnTo>
                  <a:pt x="7823" y="19042"/>
                </a:lnTo>
                <a:cubicBezTo>
                  <a:pt x="8126" y="16967"/>
                  <a:pt x="8919" y="14985"/>
                  <a:pt x="10122" y="13281"/>
                </a:cubicBezTo>
                <a:cubicBezTo>
                  <a:pt x="10135" y="13267"/>
                  <a:pt x="10148" y="13241"/>
                  <a:pt x="10161" y="13228"/>
                </a:cubicBezTo>
                <a:cubicBezTo>
                  <a:pt x="10214" y="13149"/>
                  <a:pt x="10267" y="13082"/>
                  <a:pt x="10320" y="13003"/>
                </a:cubicBezTo>
                <a:lnTo>
                  <a:pt x="10478" y="12805"/>
                </a:lnTo>
                <a:cubicBezTo>
                  <a:pt x="10492" y="12791"/>
                  <a:pt x="10505" y="12765"/>
                  <a:pt x="10518" y="12752"/>
                </a:cubicBezTo>
                <a:cubicBezTo>
                  <a:pt x="11813" y="11114"/>
                  <a:pt x="13478" y="9792"/>
                  <a:pt x="15381" y="8907"/>
                </a:cubicBezTo>
                <a:cubicBezTo>
                  <a:pt x="15407" y="8907"/>
                  <a:pt x="15420" y="8894"/>
                  <a:pt x="15434" y="8880"/>
                </a:cubicBezTo>
                <a:cubicBezTo>
                  <a:pt x="15526" y="8841"/>
                  <a:pt x="15605" y="8815"/>
                  <a:pt x="15698" y="8775"/>
                </a:cubicBezTo>
                <a:cubicBezTo>
                  <a:pt x="15777" y="8735"/>
                  <a:pt x="15843" y="8709"/>
                  <a:pt x="15922" y="8669"/>
                </a:cubicBezTo>
                <a:cubicBezTo>
                  <a:pt x="15949" y="8669"/>
                  <a:pt x="15962" y="8656"/>
                  <a:pt x="15989" y="8642"/>
                </a:cubicBezTo>
                <a:cubicBezTo>
                  <a:pt x="17552" y="8025"/>
                  <a:pt x="19227" y="7700"/>
                  <a:pt x="20903" y="7700"/>
                </a:cubicBezTo>
                <a:close/>
                <a:moveTo>
                  <a:pt x="21697" y="1"/>
                </a:moveTo>
                <a:lnTo>
                  <a:pt x="20296" y="4745"/>
                </a:lnTo>
                <a:cubicBezTo>
                  <a:pt x="19913" y="4758"/>
                  <a:pt x="19516" y="4784"/>
                  <a:pt x="19134" y="4824"/>
                </a:cubicBezTo>
                <a:cubicBezTo>
                  <a:pt x="19107" y="4824"/>
                  <a:pt x="19094" y="4824"/>
                  <a:pt x="19081" y="4837"/>
                </a:cubicBezTo>
                <a:cubicBezTo>
                  <a:pt x="18988" y="4837"/>
                  <a:pt x="18909" y="4851"/>
                  <a:pt x="18817" y="4863"/>
                </a:cubicBezTo>
                <a:cubicBezTo>
                  <a:pt x="18803" y="4863"/>
                  <a:pt x="18776" y="4863"/>
                  <a:pt x="18764" y="4877"/>
                </a:cubicBezTo>
                <a:cubicBezTo>
                  <a:pt x="18697" y="4877"/>
                  <a:pt x="18632" y="4890"/>
                  <a:pt x="18579" y="4903"/>
                </a:cubicBezTo>
                <a:cubicBezTo>
                  <a:pt x="18512" y="4903"/>
                  <a:pt x="18447" y="4916"/>
                  <a:pt x="18394" y="4930"/>
                </a:cubicBezTo>
                <a:cubicBezTo>
                  <a:pt x="18288" y="4943"/>
                  <a:pt x="18182" y="4956"/>
                  <a:pt x="18077" y="4983"/>
                </a:cubicBezTo>
                <a:lnTo>
                  <a:pt x="18024" y="4983"/>
                </a:lnTo>
                <a:cubicBezTo>
                  <a:pt x="17640" y="5062"/>
                  <a:pt x="17257" y="5141"/>
                  <a:pt x="16874" y="5233"/>
                </a:cubicBezTo>
                <a:lnTo>
                  <a:pt x="14192" y="1098"/>
                </a:lnTo>
                <a:lnTo>
                  <a:pt x="11139" y="2419"/>
                </a:lnTo>
                <a:lnTo>
                  <a:pt x="12289" y="7215"/>
                </a:lnTo>
                <a:cubicBezTo>
                  <a:pt x="11958" y="7414"/>
                  <a:pt x="11641" y="7638"/>
                  <a:pt x="11324" y="7863"/>
                </a:cubicBezTo>
                <a:cubicBezTo>
                  <a:pt x="11324" y="7876"/>
                  <a:pt x="11324" y="7876"/>
                  <a:pt x="11311" y="7876"/>
                </a:cubicBezTo>
                <a:cubicBezTo>
                  <a:pt x="11311" y="7890"/>
                  <a:pt x="11298" y="7890"/>
                  <a:pt x="11285" y="7902"/>
                </a:cubicBezTo>
                <a:cubicBezTo>
                  <a:pt x="11192" y="7969"/>
                  <a:pt x="11113" y="8035"/>
                  <a:pt x="11021" y="8087"/>
                </a:cubicBezTo>
                <a:cubicBezTo>
                  <a:pt x="10980" y="8128"/>
                  <a:pt x="10928" y="8167"/>
                  <a:pt x="10875" y="8207"/>
                </a:cubicBezTo>
                <a:cubicBezTo>
                  <a:pt x="10836" y="8246"/>
                  <a:pt x="10783" y="8286"/>
                  <a:pt x="10730" y="8325"/>
                </a:cubicBezTo>
                <a:lnTo>
                  <a:pt x="10690" y="8365"/>
                </a:lnTo>
                <a:lnTo>
                  <a:pt x="10492" y="8524"/>
                </a:lnTo>
                <a:cubicBezTo>
                  <a:pt x="10478" y="8537"/>
                  <a:pt x="10452" y="8550"/>
                  <a:pt x="10439" y="8563"/>
                </a:cubicBezTo>
                <a:cubicBezTo>
                  <a:pt x="10148" y="8815"/>
                  <a:pt x="9858" y="9079"/>
                  <a:pt x="9580" y="9356"/>
                </a:cubicBezTo>
                <a:lnTo>
                  <a:pt x="5180" y="7110"/>
                </a:lnTo>
                <a:lnTo>
                  <a:pt x="3198" y="9779"/>
                </a:lnTo>
                <a:lnTo>
                  <a:pt x="6594" y="13346"/>
                </a:lnTo>
                <a:cubicBezTo>
                  <a:pt x="6409" y="13690"/>
                  <a:pt x="6250" y="14047"/>
                  <a:pt x="6091" y="14403"/>
                </a:cubicBezTo>
                <a:cubicBezTo>
                  <a:pt x="6079" y="14430"/>
                  <a:pt x="6079" y="14444"/>
                  <a:pt x="6065" y="14456"/>
                </a:cubicBezTo>
                <a:cubicBezTo>
                  <a:pt x="6026" y="14549"/>
                  <a:pt x="5986" y="14655"/>
                  <a:pt x="5947" y="14747"/>
                </a:cubicBezTo>
                <a:cubicBezTo>
                  <a:pt x="5933" y="14761"/>
                  <a:pt x="5933" y="14761"/>
                  <a:pt x="5933" y="14773"/>
                </a:cubicBezTo>
                <a:cubicBezTo>
                  <a:pt x="5933" y="14773"/>
                  <a:pt x="5933" y="14787"/>
                  <a:pt x="5920" y="14787"/>
                </a:cubicBezTo>
                <a:cubicBezTo>
                  <a:pt x="5906" y="14826"/>
                  <a:pt x="5894" y="14879"/>
                  <a:pt x="5867" y="14919"/>
                </a:cubicBezTo>
                <a:cubicBezTo>
                  <a:pt x="5854" y="14985"/>
                  <a:pt x="5827" y="15038"/>
                  <a:pt x="5801" y="15104"/>
                </a:cubicBezTo>
                <a:cubicBezTo>
                  <a:pt x="5762" y="15196"/>
                  <a:pt x="5721" y="15302"/>
                  <a:pt x="5695" y="15395"/>
                </a:cubicBezTo>
                <a:cubicBezTo>
                  <a:pt x="5682" y="15421"/>
                  <a:pt x="5682" y="15434"/>
                  <a:pt x="5669" y="15448"/>
                </a:cubicBezTo>
                <a:cubicBezTo>
                  <a:pt x="5536" y="15818"/>
                  <a:pt x="5418" y="16188"/>
                  <a:pt x="5312" y="16570"/>
                </a:cubicBezTo>
                <a:lnTo>
                  <a:pt x="397" y="16822"/>
                </a:lnTo>
                <a:lnTo>
                  <a:pt x="0" y="20125"/>
                </a:lnTo>
                <a:lnTo>
                  <a:pt x="4731" y="21526"/>
                </a:lnTo>
                <a:cubicBezTo>
                  <a:pt x="4744" y="21909"/>
                  <a:pt x="4770" y="22305"/>
                  <a:pt x="4823" y="22689"/>
                </a:cubicBezTo>
                <a:lnTo>
                  <a:pt x="4823" y="22742"/>
                </a:lnTo>
                <a:lnTo>
                  <a:pt x="4863" y="23059"/>
                </a:lnTo>
                <a:cubicBezTo>
                  <a:pt x="4876" y="23124"/>
                  <a:pt x="4876" y="23191"/>
                  <a:pt x="4889" y="23244"/>
                </a:cubicBezTo>
                <a:cubicBezTo>
                  <a:pt x="4902" y="23309"/>
                  <a:pt x="4902" y="23376"/>
                  <a:pt x="4916" y="23429"/>
                </a:cubicBezTo>
                <a:cubicBezTo>
                  <a:pt x="4929" y="23535"/>
                  <a:pt x="4955" y="23640"/>
                  <a:pt x="4969" y="23746"/>
                </a:cubicBezTo>
                <a:cubicBezTo>
                  <a:pt x="4969" y="23759"/>
                  <a:pt x="4981" y="23785"/>
                  <a:pt x="4981" y="23799"/>
                </a:cubicBezTo>
                <a:cubicBezTo>
                  <a:pt x="4981" y="23825"/>
                  <a:pt x="4995" y="23852"/>
                  <a:pt x="4995" y="23891"/>
                </a:cubicBezTo>
                <a:cubicBezTo>
                  <a:pt x="5048" y="24142"/>
                  <a:pt x="5101" y="24407"/>
                  <a:pt x="5166" y="24657"/>
                </a:cubicBezTo>
                <a:cubicBezTo>
                  <a:pt x="5180" y="24750"/>
                  <a:pt x="5207" y="24856"/>
                  <a:pt x="5233" y="24948"/>
                </a:cubicBezTo>
                <a:lnTo>
                  <a:pt x="1097" y="27631"/>
                </a:lnTo>
                <a:lnTo>
                  <a:pt x="2405" y="30683"/>
                </a:lnTo>
                <a:lnTo>
                  <a:pt x="7201" y="29534"/>
                </a:lnTo>
                <a:cubicBezTo>
                  <a:pt x="7413" y="29851"/>
                  <a:pt x="7624" y="30180"/>
                  <a:pt x="7862" y="30498"/>
                </a:cubicBezTo>
                <a:lnTo>
                  <a:pt x="7902" y="30538"/>
                </a:lnTo>
                <a:cubicBezTo>
                  <a:pt x="7955" y="30630"/>
                  <a:pt x="8021" y="30709"/>
                  <a:pt x="8087" y="30788"/>
                </a:cubicBezTo>
                <a:lnTo>
                  <a:pt x="8206" y="30947"/>
                </a:lnTo>
                <a:cubicBezTo>
                  <a:pt x="8246" y="30987"/>
                  <a:pt x="8285" y="31040"/>
                  <a:pt x="8325" y="31093"/>
                </a:cubicBezTo>
                <a:lnTo>
                  <a:pt x="8523" y="31331"/>
                </a:lnTo>
                <a:cubicBezTo>
                  <a:pt x="8536" y="31343"/>
                  <a:pt x="8549" y="31357"/>
                  <a:pt x="8563" y="31383"/>
                </a:cubicBezTo>
                <a:cubicBezTo>
                  <a:pt x="8813" y="31674"/>
                  <a:pt x="9078" y="31965"/>
                  <a:pt x="9342" y="32242"/>
                </a:cubicBezTo>
                <a:lnTo>
                  <a:pt x="7109" y="36629"/>
                </a:lnTo>
                <a:lnTo>
                  <a:pt x="9779" y="38624"/>
                </a:lnTo>
                <a:lnTo>
                  <a:pt x="13346" y="35228"/>
                </a:lnTo>
                <a:cubicBezTo>
                  <a:pt x="13690" y="35400"/>
                  <a:pt x="14046" y="35572"/>
                  <a:pt x="14403" y="35730"/>
                </a:cubicBezTo>
                <a:cubicBezTo>
                  <a:pt x="14416" y="35744"/>
                  <a:pt x="14430" y="35744"/>
                  <a:pt x="14456" y="35757"/>
                </a:cubicBezTo>
                <a:cubicBezTo>
                  <a:pt x="14548" y="35797"/>
                  <a:pt x="14641" y="35836"/>
                  <a:pt x="14747" y="35876"/>
                </a:cubicBezTo>
                <a:cubicBezTo>
                  <a:pt x="14800" y="35902"/>
                  <a:pt x="14865" y="35929"/>
                  <a:pt x="14918" y="35955"/>
                </a:cubicBezTo>
                <a:cubicBezTo>
                  <a:pt x="14971" y="35968"/>
                  <a:pt x="15037" y="35994"/>
                  <a:pt x="15090" y="36021"/>
                </a:cubicBezTo>
                <a:cubicBezTo>
                  <a:pt x="15196" y="36061"/>
                  <a:pt x="15288" y="36100"/>
                  <a:pt x="15394" y="36127"/>
                </a:cubicBezTo>
                <a:cubicBezTo>
                  <a:pt x="15407" y="36140"/>
                  <a:pt x="15434" y="36140"/>
                  <a:pt x="15447" y="36153"/>
                </a:cubicBezTo>
                <a:cubicBezTo>
                  <a:pt x="15817" y="36285"/>
                  <a:pt x="16187" y="36405"/>
                  <a:pt x="16557" y="36510"/>
                </a:cubicBezTo>
                <a:lnTo>
                  <a:pt x="16821" y="41426"/>
                </a:lnTo>
                <a:lnTo>
                  <a:pt x="20124" y="41822"/>
                </a:lnTo>
                <a:lnTo>
                  <a:pt x="21512" y="37092"/>
                </a:lnTo>
                <a:cubicBezTo>
                  <a:pt x="21909" y="37078"/>
                  <a:pt x="22291" y="37039"/>
                  <a:pt x="22688" y="36999"/>
                </a:cubicBezTo>
                <a:lnTo>
                  <a:pt x="22740" y="36999"/>
                </a:lnTo>
                <a:cubicBezTo>
                  <a:pt x="22820" y="36986"/>
                  <a:pt x="22913" y="36972"/>
                  <a:pt x="22992" y="36960"/>
                </a:cubicBezTo>
                <a:lnTo>
                  <a:pt x="23058" y="36960"/>
                </a:lnTo>
                <a:cubicBezTo>
                  <a:pt x="23110" y="36946"/>
                  <a:pt x="23177" y="36933"/>
                  <a:pt x="23243" y="36933"/>
                </a:cubicBezTo>
                <a:cubicBezTo>
                  <a:pt x="23295" y="36919"/>
                  <a:pt x="23362" y="36907"/>
                  <a:pt x="23428" y="36907"/>
                </a:cubicBezTo>
                <a:cubicBezTo>
                  <a:pt x="23533" y="36880"/>
                  <a:pt x="23639" y="36867"/>
                  <a:pt x="23745" y="36854"/>
                </a:cubicBezTo>
                <a:cubicBezTo>
                  <a:pt x="23758" y="36840"/>
                  <a:pt x="23771" y="36840"/>
                  <a:pt x="23785" y="36840"/>
                </a:cubicBezTo>
                <a:lnTo>
                  <a:pt x="23798" y="36840"/>
                </a:lnTo>
                <a:cubicBezTo>
                  <a:pt x="24181" y="36775"/>
                  <a:pt x="24564" y="36682"/>
                  <a:pt x="24934" y="36590"/>
                </a:cubicBezTo>
                <a:lnTo>
                  <a:pt x="27617" y="40725"/>
                </a:lnTo>
                <a:lnTo>
                  <a:pt x="30682" y="39417"/>
                </a:lnTo>
                <a:lnTo>
                  <a:pt x="29520" y="34620"/>
                </a:lnTo>
                <a:cubicBezTo>
                  <a:pt x="29599" y="34567"/>
                  <a:pt x="29691" y="34514"/>
                  <a:pt x="29770" y="34462"/>
                </a:cubicBezTo>
                <a:cubicBezTo>
                  <a:pt x="29981" y="34317"/>
                  <a:pt x="30207" y="34171"/>
                  <a:pt x="30418" y="34012"/>
                </a:cubicBezTo>
                <a:cubicBezTo>
                  <a:pt x="30444" y="34000"/>
                  <a:pt x="30471" y="33973"/>
                  <a:pt x="30484" y="33960"/>
                </a:cubicBezTo>
                <a:cubicBezTo>
                  <a:pt x="30497" y="33960"/>
                  <a:pt x="30497" y="33960"/>
                  <a:pt x="30497" y="33947"/>
                </a:cubicBezTo>
                <a:cubicBezTo>
                  <a:pt x="30510" y="33947"/>
                  <a:pt x="30524" y="33933"/>
                  <a:pt x="30536" y="33920"/>
                </a:cubicBezTo>
                <a:cubicBezTo>
                  <a:pt x="30616" y="33868"/>
                  <a:pt x="30709" y="33801"/>
                  <a:pt x="30788" y="33735"/>
                </a:cubicBezTo>
                <a:cubicBezTo>
                  <a:pt x="30841" y="33695"/>
                  <a:pt x="30880" y="33656"/>
                  <a:pt x="30933" y="33616"/>
                </a:cubicBezTo>
                <a:cubicBezTo>
                  <a:pt x="30986" y="33577"/>
                  <a:pt x="31039" y="33537"/>
                  <a:pt x="31079" y="33498"/>
                </a:cubicBezTo>
                <a:cubicBezTo>
                  <a:pt x="31105" y="33484"/>
                  <a:pt x="31118" y="33471"/>
                  <a:pt x="31132" y="33457"/>
                </a:cubicBezTo>
                <a:lnTo>
                  <a:pt x="31329" y="33299"/>
                </a:lnTo>
                <a:lnTo>
                  <a:pt x="31369" y="33260"/>
                </a:lnTo>
                <a:cubicBezTo>
                  <a:pt x="31673" y="33008"/>
                  <a:pt x="31964" y="32744"/>
                  <a:pt x="32242" y="32480"/>
                </a:cubicBezTo>
                <a:lnTo>
                  <a:pt x="36628" y="34713"/>
                </a:lnTo>
                <a:lnTo>
                  <a:pt x="38623" y="32044"/>
                </a:lnTo>
                <a:lnTo>
                  <a:pt x="35214" y="28476"/>
                </a:lnTo>
                <a:cubicBezTo>
                  <a:pt x="35399" y="28133"/>
                  <a:pt x="35571" y="27776"/>
                  <a:pt x="35730" y="27419"/>
                </a:cubicBezTo>
                <a:cubicBezTo>
                  <a:pt x="35730" y="27406"/>
                  <a:pt x="35743" y="27379"/>
                  <a:pt x="35756" y="27366"/>
                </a:cubicBezTo>
                <a:cubicBezTo>
                  <a:pt x="35795" y="27273"/>
                  <a:pt x="35836" y="27168"/>
                  <a:pt x="35875" y="27076"/>
                </a:cubicBezTo>
                <a:cubicBezTo>
                  <a:pt x="35901" y="27023"/>
                  <a:pt x="35928" y="26956"/>
                  <a:pt x="35941" y="26903"/>
                </a:cubicBezTo>
                <a:cubicBezTo>
                  <a:pt x="35968" y="26838"/>
                  <a:pt x="35994" y="26785"/>
                  <a:pt x="36007" y="26732"/>
                </a:cubicBezTo>
                <a:cubicBezTo>
                  <a:pt x="36047" y="26627"/>
                  <a:pt x="36086" y="26534"/>
                  <a:pt x="36126" y="26428"/>
                </a:cubicBezTo>
                <a:cubicBezTo>
                  <a:pt x="36126" y="26415"/>
                  <a:pt x="36139" y="26389"/>
                  <a:pt x="36139" y="26375"/>
                </a:cubicBezTo>
                <a:cubicBezTo>
                  <a:pt x="36271" y="26005"/>
                  <a:pt x="36391" y="25635"/>
                  <a:pt x="36496" y="25265"/>
                </a:cubicBezTo>
                <a:lnTo>
                  <a:pt x="41424" y="25001"/>
                </a:lnTo>
                <a:lnTo>
                  <a:pt x="41808" y="21697"/>
                </a:lnTo>
                <a:lnTo>
                  <a:pt x="37078" y="20310"/>
                </a:lnTo>
                <a:cubicBezTo>
                  <a:pt x="37064" y="19914"/>
                  <a:pt x="37038" y="19530"/>
                  <a:pt x="36998" y="19134"/>
                </a:cubicBezTo>
                <a:cubicBezTo>
                  <a:pt x="36998" y="19121"/>
                  <a:pt x="36985" y="19107"/>
                  <a:pt x="36985" y="19081"/>
                </a:cubicBezTo>
                <a:lnTo>
                  <a:pt x="36946" y="18764"/>
                </a:lnTo>
                <a:cubicBezTo>
                  <a:pt x="36946" y="18698"/>
                  <a:pt x="36932" y="18646"/>
                  <a:pt x="36919" y="18579"/>
                </a:cubicBezTo>
                <a:cubicBezTo>
                  <a:pt x="36919" y="18513"/>
                  <a:pt x="36905" y="18461"/>
                  <a:pt x="36893" y="18394"/>
                </a:cubicBezTo>
                <a:cubicBezTo>
                  <a:pt x="36879" y="18288"/>
                  <a:pt x="36866" y="18183"/>
                  <a:pt x="36840" y="18077"/>
                </a:cubicBezTo>
                <a:lnTo>
                  <a:pt x="36840" y="18024"/>
                </a:lnTo>
                <a:cubicBezTo>
                  <a:pt x="36761" y="17641"/>
                  <a:pt x="36681" y="17258"/>
                  <a:pt x="36588" y="16888"/>
                </a:cubicBezTo>
                <a:lnTo>
                  <a:pt x="40725" y="14192"/>
                </a:lnTo>
                <a:lnTo>
                  <a:pt x="39403" y="11140"/>
                </a:lnTo>
                <a:lnTo>
                  <a:pt x="34606" y="12303"/>
                </a:lnTo>
                <a:cubicBezTo>
                  <a:pt x="34409" y="11972"/>
                  <a:pt x="34183" y="11642"/>
                  <a:pt x="33946" y="11338"/>
                </a:cubicBezTo>
                <a:cubicBezTo>
                  <a:pt x="33946" y="11312"/>
                  <a:pt x="33933" y="11299"/>
                  <a:pt x="33919" y="11285"/>
                </a:cubicBezTo>
                <a:cubicBezTo>
                  <a:pt x="33854" y="11206"/>
                  <a:pt x="33787" y="11114"/>
                  <a:pt x="33721" y="11035"/>
                </a:cubicBezTo>
                <a:cubicBezTo>
                  <a:pt x="33695" y="10982"/>
                  <a:pt x="33655" y="10929"/>
                  <a:pt x="33616" y="10889"/>
                </a:cubicBezTo>
                <a:cubicBezTo>
                  <a:pt x="33576" y="10836"/>
                  <a:pt x="33536" y="10783"/>
                  <a:pt x="33496" y="10744"/>
                </a:cubicBezTo>
                <a:cubicBezTo>
                  <a:pt x="33431" y="10651"/>
                  <a:pt x="33364" y="10572"/>
                  <a:pt x="33285" y="10492"/>
                </a:cubicBezTo>
                <a:cubicBezTo>
                  <a:pt x="33285" y="10480"/>
                  <a:pt x="33272" y="10466"/>
                  <a:pt x="33258" y="10453"/>
                </a:cubicBezTo>
                <a:cubicBezTo>
                  <a:pt x="33008" y="10149"/>
                  <a:pt x="32744" y="9858"/>
                  <a:pt x="32466" y="9581"/>
                </a:cubicBezTo>
                <a:lnTo>
                  <a:pt x="34712" y="5194"/>
                </a:lnTo>
                <a:lnTo>
                  <a:pt x="32043" y="3198"/>
                </a:lnTo>
                <a:lnTo>
                  <a:pt x="28462" y="6607"/>
                </a:lnTo>
                <a:cubicBezTo>
                  <a:pt x="28119" y="6422"/>
                  <a:pt x="27775" y="6251"/>
                  <a:pt x="27418" y="6093"/>
                </a:cubicBezTo>
                <a:cubicBezTo>
                  <a:pt x="27392" y="6079"/>
                  <a:pt x="27379" y="6079"/>
                  <a:pt x="27365" y="6066"/>
                </a:cubicBezTo>
                <a:cubicBezTo>
                  <a:pt x="27260" y="6026"/>
                  <a:pt x="27168" y="5987"/>
                  <a:pt x="27075" y="5947"/>
                </a:cubicBezTo>
                <a:cubicBezTo>
                  <a:pt x="27009" y="5920"/>
                  <a:pt x="26956" y="5894"/>
                  <a:pt x="26890" y="5881"/>
                </a:cubicBezTo>
                <a:cubicBezTo>
                  <a:pt x="26837" y="5855"/>
                  <a:pt x="26784" y="5828"/>
                  <a:pt x="26718" y="5802"/>
                </a:cubicBezTo>
                <a:cubicBezTo>
                  <a:pt x="26625" y="5776"/>
                  <a:pt x="26520" y="5735"/>
                  <a:pt x="26428" y="5696"/>
                </a:cubicBezTo>
                <a:cubicBezTo>
                  <a:pt x="26401" y="5696"/>
                  <a:pt x="26387" y="5683"/>
                  <a:pt x="26375" y="5683"/>
                </a:cubicBezTo>
                <a:cubicBezTo>
                  <a:pt x="26005" y="5550"/>
                  <a:pt x="25635" y="5432"/>
                  <a:pt x="25251" y="5326"/>
                </a:cubicBezTo>
                <a:lnTo>
                  <a:pt x="25001" y="397"/>
                </a:lnTo>
                <a:lnTo>
                  <a:pt x="21697" y="1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rker Grotesque Medium"/>
              <a:buNone/>
              <a:defRPr sz="35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rker Grotesque Medium"/>
              <a:buNone/>
              <a:defRPr sz="35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rker Grotesque Medium"/>
              <a:buNone/>
              <a:defRPr sz="35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rker Grotesque Medium"/>
              <a:buNone/>
              <a:defRPr sz="35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rker Grotesque Medium"/>
              <a:buNone/>
              <a:defRPr sz="35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rker Grotesque Medium"/>
              <a:buNone/>
              <a:defRPr sz="35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rker Grotesque Medium"/>
              <a:buNone/>
              <a:defRPr sz="35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rker Grotesque Medium"/>
              <a:buNone/>
              <a:defRPr sz="35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rker Grotesque Medium"/>
              <a:buNone/>
              <a:defRPr sz="3500">
                <a:solidFill>
                  <a:schemeClr val="dk1"/>
                </a:solidFill>
                <a:latin typeface="Darker Grotesque Medium"/>
                <a:ea typeface="Darker Grotesque Medium"/>
                <a:cs typeface="Darker Grotesque Medium"/>
                <a:sym typeface="Darker Grotesque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8" r:id="rId3"/>
    <p:sldLayoutId id="2147483659" r:id="rId4"/>
    <p:sldLayoutId id="2147483660" r:id="rId5"/>
    <p:sldLayoutId id="2147483669" r:id="rId6"/>
    <p:sldLayoutId id="2147483670" r:id="rId7"/>
    <p:sldLayoutId id="2147483677" r:id="rId8"/>
    <p:sldLayoutId id="2147483678" r:id="rId9"/>
    <p:sldLayoutId id="2147483679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6" name="Google Shape;15236;p37"/>
          <p:cNvSpPr txBox="1">
            <a:spLocks noGrp="1"/>
          </p:cNvSpPr>
          <p:nvPr>
            <p:ph type="ctrTitle"/>
          </p:nvPr>
        </p:nvSpPr>
        <p:spPr>
          <a:xfrm>
            <a:off x="831274" y="1492463"/>
            <a:ext cx="7473948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800" b="1" dirty="0" smtClean="0"/>
              <a:t>Electrodynamics</a:t>
            </a:r>
            <a:endParaRPr sz="8800" b="1" dirty="0"/>
          </a:p>
        </p:txBody>
      </p:sp>
      <p:sp>
        <p:nvSpPr>
          <p:cNvPr id="15237" name="Google Shape;15237;p37"/>
          <p:cNvSpPr txBox="1">
            <a:spLocks noGrp="1"/>
          </p:cNvSpPr>
          <p:nvPr>
            <p:ph type="subTitle" idx="1"/>
          </p:nvPr>
        </p:nvSpPr>
        <p:spPr>
          <a:xfrm>
            <a:off x="1698750" y="3014638"/>
            <a:ext cx="5746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 smtClean="0"/>
              <a:t>Roshan &amp; Abdul Sattar</a:t>
            </a:r>
            <a:endParaRPr sz="3200" b="1" dirty="0"/>
          </a:p>
        </p:txBody>
      </p:sp>
      <p:cxnSp>
        <p:nvCxnSpPr>
          <p:cNvPr id="15239" name="Google Shape;15239;p37"/>
          <p:cNvCxnSpPr/>
          <p:nvPr/>
        </p:nvCxnSpPr>
        <p:spPr>
          <a:xfrm>
            <a:off x="1896600" y="3102563"/>
            <a:ext cx="5350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0" name="Google Shape;15540;p49"/>
          <p:cNvSpPr txBox="1">
            <a:spLocks noGrp="1"/>
          </p:cNvSpPr>
          <p:nvPr>
            <p:ph type="subTitle" idx="1"/>
          </p:nvPr>
        </p:nvSpPr>
        <p:spPr>
          <a:xfrm>
            <a:off x="1226400" y="1272114"/>
            <a:ext cx="6691200" cy="186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just"/>
            <a:r>
              <a:rPr lang="en-US" sz="2000" b="1" dirty="0"/>
              <a:t>Electrodynamics is like the magic behind electricity and magnets. </a:t>
            </a:r>
            <a:r>
              <a:rPr lang="en-US" sz="2000" b="1" dirty="0" smtClean="0"/>
              <a:t>From </a:t>
            </a:r>
            <a:r>
              <a:rPr lang="en-US" sz="2000" b="1" dirty="0"/>
              <a:t>phones to MRI machines, it's everywhere! And the more we learn about it, the more amazing things we can do and discover about the world.</a:t>
            </a:r>
            <a:endParaRPr sz="2000" b="1" dirty="0"/>
          </a:p>
        </p:txBody>
      </p:sp>
      <p:sp>
        <p:nvSpPr>
          <p:cNvPr id="15541" name="Google Shape;15541;p49"/>
          <p:cNvSpPr txBox="1">
            <a:spLocks noGrp="1"/>
          </p:cNvSpPr>
          <p:nvPr>
            <p:ph type="title"/>
          </p:nvPr>
        </p:nvSpPr>
        <p:spPr>
          <a:xfrm>
            <a:off x="2727885" y="3280557"/>
            <a:ext cx="5378400" cy="5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 dirty="0" smtClean="0"/>
              <a:t>Conclusion</a:t>
            </a:r>
            <a:endParaRPr sz="72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5" name="Google Shape;16025;p73"/>
          <p:cNvSpPr txBox="1">
            <a:spLocks noGrp="1"/>
          </p:cNvSpPr>
          <p:nvPr>
            <p:ph type="title"/>
          </p:nvPr>
        </p:nvSpPr>
        <p:spPr>
          <a:xfrm>
            <a:off x="647911" y="554014"/>
            <a:ext cx="5861746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800" b="1" dirty="0"/>
              <a:t>Thanks!</a:t>
            </a:r>
            <a:endParaRPr sz="13800" b="1" dirty="0"/>
          </a:p>
        </p:txBody>
      </p:sp>
      <p:sp>
        <p:nvSpPr>
          <p:cNvPr id="16026" name="Google Shape;16026;p73"/>
          <p:cNvSpPr txBox="1">
            <a:spLocks noGrp="1"/>
          </p:cNvSpPr>
          <p:nvPr>
            <p:ph type="subTitle" idx="1"/>
          </p:nvPr>
        </p:nvSpPr>
        <p:spPr>
          <a:xfrm>
            <a:off x="132654" y="2309816"/>
            <a:ext cx="7748604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Do you have any questions</a:t>
            </a:r>
            <a:r>
              <a:rPr lang="en" sz="5400" dirty="0" smtClean="0">
                <a:latin typeface="Darker Grotesque SemiBold"/>
                <a:ea typeface="Darker Grotesque SemiBold"/>
                <a:cs typeface="Darker Grotesque SemiBold"/>
                <a:sym typeface="Darker Grotesque SemiBold"/>
              </a:rPr>
              <a:t>?</a:t>
            </a:r>
            <a:endParaRPr sz="5400" dirty="0">
              <a:latin typeface="Darker Grotesque SemiBold"/>
              <a:ea typeface="Darker Grotesque SemiBold"/>
              <a:cs typeface="Darker Grotesque SemiBold"/>
              <a:sym typeface="Darker Grotesque SemiBold"/>
            </a:endParaRPr>
          </a:p>
        </p:txBody>
      </p:sp>
      <p:cxnSp>
        <p:nvCxnSpPr>
          <p:cNvPr id="16040" name="Google Shape;16040;p73"/>
          <p:cNvCxnSpPr/>
          <p:nvPr/>
        </p:nvCxnSpPr>
        <p:spPr>
          <a:xfrm>
            <a:off x="292311" y="2458168"/>
            <a:ext cx="657294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Rectangle 2"/>
          <p:cNvSpPr/>
          <p:nvPr/>
        </p:nvSpPr>
        <p:spPr>
          <a:xfrm>
            <a:off x="647911" y="3614057"/>
            <a:ext cx="4649803" cy="595086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4" name="Google Shape;15254;p39"/>
          <p:cNvSpPr txBox="1">
            <a:spLocks noGrp="1"/>
          </p:cNvSpPr>
          <p:nvPr>
            <p:ph type="title"/>
          </p:nvPr>
        </p:nvSpPr>
        <p:spPr>
          <a:xfrm>
            <a:off x="720000" y="39038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Table of contents</a:t>
            </a:r>
            <a:endParaRPr sz="4800" b="1" dirty="0"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15259" name="Google Shape;15259;p39"/>
          <p:cNvSpPr txBox="1">
            <a:spLocks noGrp="1"/>
          </p:cNvSpPr>
          <p:nvPr>
            <p:ph type="title" idx="5"/>
          </p:nvPr>
        </p:nvSpPr>
        <p:spPr>
          <a:xfrm>
            <a:off x="830808" y="2250162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01.</a:t>
            </a:r>
            <a:endParaRPr sz="3600" dirty="0"/>
          </a:p>
        </p:txBody>
      </p:sp>
      <p:sp>
        <p:nvSpPr>
          <p:cNvPr id="15260" name="Google Shape;15260;p39"/>
          <p:cNvSpPr txBox="1">
            <a:spLocks noGrp="1"/>
          </p:cNvSpPr>
          <p:nvPr>
            <p:ph type="title" idx="6"/>
          </p:nvPr>
        </p:nvSpPr>
        <p:spPr>
          <a:xfrm>
            <a:off x="934297" y="3254819"/>
            <a:ext cx="8871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02.</a:t>
            </a:r>
            <a:endParaRPr sz="3600" dirty="0"/>
          </a:p>
        </p:txBody>
      </p:sp>
      <p:sp>
        <p:nvSpPr>
          <p:cNvPr id="15261" name="Google Shape;15261;p39"/>
          <p:cNvSpPr txBox="1">
            <a:spLocks noGrp="1"/>
          </p:cNvSpPr>
          <p:nvPr>
            <p:ph type="title" idx="7"/>
          </p:nvPr>
        </p:nvSpPr>
        <p:spPr>
          <a:xfrm>
            <a:off x="5268693" y="3091529"/>
            <a:ext cx="1143204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04.</a:t>
            </a:r>
            <a:endParaRPr sz="3600" dirty="0"/>
          </a:p>
        </p:txBody>
      </p:sp>
      <p:sp>
        <p:nvSpPr>
          <p:cNvPr id="15262" name="Google Shape;15262;p39"/>
          <p:cNvSpPr txBox="1">
            <a:spLocks noGrp="1"/>
          </p:cNvSpPr>
          <p:nvPr>
            <p:ph type="title" idx="8"/>
          </p:nvPr>
        </p:nvSpPr>
        <p:spPr>
          <a:xfrm>
            <a:off x="5165204" y="2250162"/>
            <a:ext cx="887104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03.</a:t>
            </a:r>
            <a:endParaRPr sz="3600" dirty="0"/>
          </a:p>
        </p:txBody>
      </p:sp>
      <p:sp>
        <p:nvSpPr>
          <p:cNvPr id="15263" name="Google Shape;15263;p39"/>
          <p:cNvSpPr txBox="1">
            <a:spLocks noGrp="1"/>
          </p:cNvSpPr>
          <p:nvPr>
            <p:ph type="subTitle" idx="9"/>
          </p:nvPr>
        </p:nvSpPr>
        <p:spPr>
          <a:xfrm>
            <a:off x="1733708" y="2379963"/>
            <a:ext cx="2482500" cy="6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 smtClean="0"/>
              <a:t>Introduction of Electrodynamics</a:t>
            </a:r>
            <a:endParaRPr sz="2800" b="1" dirty="0"/>
          </a:p>
        </p:txBody>
      </p:sp>
      <p:sp>
        <p:nvSpPr>
          <p:cNvPr id="15264" name="Google Shape;15264;p39"/>
          <p:cNvSpPr txBox="1">
            <a:spLocks noGrp="1"/>
          </p:cNvSpPr>
          <p:nvPr>
            <p:ph type="subTitle" idx="13"/>
          </p:nvPr>
        </p:nvSpPr>
        <p:spPr>
          <a:xfrm>
            <a:off x="5946000" y="2013082"/>
            <a:ext cx="2478000" cy="6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 smtClean="0"/>
              <a:t>Magnetic Force</a:t>
            </a:r>
            <a:endParaRPr sz="2800" b="1" dirty="0"/>
          </a:p>
        </p:txBody>
      </p:sp>
      <p:sp>
        <p:nvSpPr>
          <p:cNvPr id="15265" name="Google Shape;15265;p39"/>
          <p:cNvSpPr txBox="1">
            <a:spLocks noGrp="1"/>
          </p:cNvSpPr>
          <p:nvPr>
            <p:ph type="subTitle" idx="14"/>
          </p:nvPr>
        </p:nvSpPr>
        <p:spPr>
          <a:xfrm>
            <a:off x="6095851" y="3207029"/>
            <a:ext cx="2482500" cy="6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 smtClean="0"/>
              <a:t>Applications </a:t>
            </a:r>
            <a:r>
              <a:rPr lang="en" sz="2800" b="1" dirty="0" smtClean="0"/>
              <a:t>of </a:t>
            </a:r>
            <a:r>
              <a:rPr lang="en" sz="2800" b="1" dirty="0" smtClean="0"/>
              <a:t>Electrodynamics</a:t>
            </a:r>
            <a:endParaRPr sz="2800" b="1" dirty="0"/>
          </a:p>
        </p:txBody>
      </p:sp>
      <p:sp>
        <p:nvSpPr>
          <p:cNvPr id="15266" name="Google Shape;15266;p39"/>
          <p:cNvSpPr txBox="1">
            <a:spLocks noGrp="1"/>
          </p:cNvSpPr>
          <p:nvPr>
            <p:ph type="subTitle" idx="15"/>
          </p:nvPr>
        </p:nvSpPr>
        <p:spPr>
          <a:xfrm>
            <a:off x="1821397" y="3023819"/>
            <a:ext cx="2482500" cy="67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 smtClean="0"/>
              <a:t>Magnetic Field</a:t>
            </a:r>
            <a:endParaRPr sz="2800" b="1" dirty="0"/>
          </a:p>
        </p:txBody>
      </p:sp>
      <p:cxnSp>
        <p:nvCxnSpPr>
          <p:cNvPr id="15267" name="Google Shape;15267;p39"/>
          <p:cNvCxnSpPr/>
          <p:nvPr/>
        </p:nvCxnSpPr>
        <p:spPr>
          <a:xfrm>
            <a:off x="720000" y="1120550"/>
            <a:ext cx="770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7" name="Google Shape;15297;p43"/>
          <p:cNvSpPr txBox="1">
            <a:spLocks noGrp="1"/>
          </p:cNvSpPr>
          <p:nvPr>
            <p:ph type="title"/>
          </p:nvPr>
        </p:nvSpPr>
        <p:spPr>
          <a:xfrm>
            <a:off x="478971" y="735188"/>
            <a:ext cx="8007465" cy="113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sz="4400" b="1" dirty="0"/>
              <a:t>01. Introduction to </a:t>
            </a:r>
            <a:r>
              <a:rPr lang="en" sz="4400" b="1" dirty="0" smtClean="0"/>
              <a:t>Electrodynamics</a:t>
            </a:r>
            <a:endParaRPr sz="4400" b="1" dirty="0"/>
          </a:p>
        </p:txBody>
      </p:sp>
      <p:sp>
        <p:nvSpPr>
          <p:cNvPr id="15298" name="Google Shape;15298;p43"/>
          <p:cNvSpPr txBox="1">
            <a:spLocks noGrp="1"/>
          </p:cNvSpPr>
          <p:nvPr>
            <p:ph type="subTitle" idx="1"/>
          </p:nvPr>
        </p:nvSpPr>
        <p:spPr>
          <a:xfrm>
            <a:off x="478971" y="1660463"/>
            <a:ext cx="6061430" cy="33179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SzPts val="1100"/>
              <a:buNone/>
            </a:pPr>
            <a:r>
              <a:rPr lang="en-US" sz="1800" dirty="0"/>
              <a:t>Electrodynamics is a branch of physics that deals with the study of the interactions between electric charges and currents, as well as their effects on the surrounding electromagnetic fields. </a:t>
            </a:r>
            <a:endParaRPr lang="en-US" sz="1800" dirty="0" smtClean="0"/>
          </a:p>
          <a:p>
            <a:pPr marL="285750" indent="-285750">
              <a:buSzPts val="1100"/>
              <a:buFont typeface="Wingdings" panose="05000000000000000000" pitchFamily="2" charset="2"/>
              <a:buChar char="Ø"/>
            </a:pPr>
            <a:r>
              <a:rPr lang="en-US" sz="1800" dirty="0" smtClean="0"/>
              <a:t>It </a:t>
            </a:r>
            <a:r>
              <a:rPr lang="en-US" sz="1800" dirty="0"/>
              <a:t>encompasses </a:t>
            </a:r>
            <a:r>
              <a:rPr lang="en-US" sz="1800" dirty="0" smtClean="0"/>
              <a:t>both electric and magnetic phenomena.</a:t>
            </a:r>
          </a:p>
          <a:p>
            <a:pPr marL="285750" indent="-285750">
              <a:buSzPts val="1100"/>
              <a:buFont typeface="Wingdings" panose="05000000000000000000" pitchFamily="2" charset="2"/>
              <a:buChar char="Ø"/>
            </a:pPr>
            <a:r>
              <a:rPr lang="en-GB" sz="1800" dirty="0" smtClean="0"/>
              <a:t>It is based on the principles of electromagentis</a:t>
            </a:r>
            <a:endParaRPr lang="en-US" sz="1800" dirty="0" smtClean="0"/>
          </a:p>
          <a:p>
            <a:pPr marL="285750" indent="-285750">
              <a:buSzPts val="1100"/>
              <a:buFont typeface="Wingdings" panose="05000000000000000000" pitchFamily="2" charset="2"/>
              <a:buChar char="Ø"/>
            </a:pPr>
            <a:endParaRPr sz="2800" dirty="0"/>
          </a:p>
        </p:txBody>
      </p:sp>
      <p:cxnSp>
        <p:nvCxnSpPr>
          <p:cNvPr id="15299" name="Google Shape;15299;p43"/>
          <p:cNvCxnSpPr/>
          <p:nvPr/>
        </p:nvCxnSpPr>
        <p:spPr>
          <a:xfrm flipV="1">
            <a:off x="720000" y="1660463"/>
            <a:ext cx="7412950" cy="628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300" name="Google Shape;15300;p43"/>
          <p:cNvGrpSpPr/>
          <p:nvPr/>
        </p:nvGrpSpPr>
        <p:grpSpPr>
          <a:xfrm>
            <a:off x="6637176" y="1753988"/>
            <a:ext cx="2143925" cy="2154775"/>
            <a:chOff x="-653500" y="2453350"/>
            <a:chExt cx="2143925" cy="2154775"/>
          </a:xfrm>
        </p:grpSpPr>
        <p:sp>
          <p:nvSpPr>
            <p:cNvPr id="15301" name="Google Shape;15301;p43"/>
            <p:cNvSpPr/>
            <p:nvPr/>
          </p:nvSpPr>
          <p:spPr>
            <a:xfrm>
              <a:off x="1267750" y="3531200"/>
              <a:ext cx="219350" cy="192275"/>
            </a:xfrm>
            <a:custGeom>
              <a:avLst/>
              <a:gdLst/>
              <a:ahLst/>
              <a:cxnLst/>
              <a:rect l="l" t="t" r="r" b="b"/>
              <a:pathLst>
                <a:path w="8774" h="7691" extrusionOk="0">
                  <a:moveTo>
                    <a:pt x="0" y="0"/>
                  </a:moveTo>
                  <a:cubicBezTo>
                    <a:pt x="27" y="516"/>
                    <a:pt x="40" y="1044"/>
                    <a:pt x="67" y="1573"/>
                  </a:cubicBezTo>
                  <a:cubicBezTo>
                    <a:pt x="79" y="2102"/>
                    <a:pt x="53" y="2630"/>
                    <a:pt x="53" y="3159"/>
                  </a:cubicBezTo>
                  <a:lnTo>
                    <a:pt x="40" y="3449"/>
                  </a:lnTo>
                  <a:cubicBezTo>
                    <a:pt x="53" y="3502"/>
                    <a:pt x="27" y="3568"/>
                    <a:pt x="53" y="3594"/>
                  </a:cubicBezTo>
                  <a:lnTo>
                    <a:pt x="199" y="3634"/>
                  </a:lnTo>
                  <a:lnTo>
                    <a:pt x="648" y="3753"/>
                  </a:lnTo>
                  <a:lnTo>
                    <a:pt x="1414" y="3951"/>
                  </a:lnTo>
                  <a:lnTo>
                    <a:pt x="2181" y="4163"/>
                  </a:lnTo>
                  <a:cubicBezTo>
                    <a:pt x="2431" y="4228"/>
                    <a:pt x="2669" y="4348"/>
                    <a:pt x="2921" y="4440"/>
                  </a:cubicBezTo>
                  <a:cubicBezTo>
                    <a:pt x="2921" y="4440"/>
                    <a:pt x="3277" y="4586"/>
                    <a:pt x="3647" y="4744"/>
                  </a:cubicBezTo>
                  <a:lnTo>
                    <a:pt x="4387" y="5061"/>
                  </a:lnTo>
                  <a:cubicBezTo>
                    <a:pt x="4863" y="5312"/>
                    <a:pt x="5326" y="5576"/>
                    <a:pt x="5788" y="5854"/>
                  </a:cubicBezTo>
                  <a:cubicBezTo>
                    <a:pt x="6739" y="6369"/>
                    <a:pt x="7585" y="7030"/>
                    <a:pt x="8457" y="7690"/>
                  </a:cubicBezTo>
                  <a:lnTo>
                    <a:pt x="8774" y="7017"/>
                  </a:lnTo>
                  <a:cubicBezTo>
                    <a:pt x="7849" y="6501"/>
                    <a:pt x="6911" y="5946"/>
                    <a:pt x="5946" y="5484"/>
                  </a:cubicBezTo>
                  <a:cubicBezTo>
                    <a:pt x="5458" y="5246"/>
                    <a:pt x="4968" y="5009"/>
                    <a:pt x="4493" y="4783"/>
                  </a:cubicBezTo>
                  <a:lnTo>
                    <a:pt x="3000" y="4189"/>
                  </a:lnTo>
                  <a:cubicBezTo>
                    <a:pt x="2748" y="4096"/>
                    <a:pt x="2511" y="3978"/>
                    <a:pt x="2260" y="3899"/>
                  </a:cubicBezTo>
                  <a:lnTo>
                    <a:pt x="1494" y="3673"/>
                  </a:lnTo>
                  <a:lnTo>
                    <a:pt x="727" y="3449"/>
                  </a:lnTo>
                  <a:lnTo>
                    <a:pt x="410" y="3356"/>
                  </a:lnTo>
                  <a:lnTo>
                    <a:pt x="370" y="3344"/>
                  </a:lnTo>
                  <a:lnTo>
                    <a:pt x="370" y="3303"/>
                  </a:lnTo>
                  <a:lnTo>
                    <a:pt x="384" y="3198"/>
                  </a:lnTo>
                  <a:cubicBezTo>
                    <a:pt x="423" y="2657"/>
                    <a:pt x="476" y="2128"/>
                    <a:pt x="516" y="1586"/>
                  </a:cubicBezTo>
                  <a:cubicBezTo>
                    <a:pt x="529" y="1057"/>
                    <a:pt x="542" y="529"/>
                    <a:pt x="56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2" name="Google Shape;15302;p43"/>
            <p:cNvSpPr/>
            <p:nvPr/>
          </p:nvSpPr>
          <p:spPr>
            <a:xfrm>
              <a:off x="1194750" y="3783900"/>
              <a:ext cx="272225" cy="95175"/>
            </a:xfrm>
            <a:custGeom>
              <a:avLst/>
              <a:gdLst/>
              <a:ahLst/>
              <a:cxnLst/>
              <a:rect l="l" t="t" r="r" b="b"/>
              <a:pathLst>
                <a:path w="10889" h="3807" extrusionOk="0">
                  <a:moveTo>
                    <a:pt x="10862" y="1"/>
                  </a:moveTo>
                  <a:cubicBezTo>
                    <a:pt x="9818" y="251"/>
                    <a:pt x="8748" y="489"/>
                    <a:pt x="7677" y="595"/>
                  </a:cubicBezTo>
                  <a:cubicBezTo>
                    <a:pt x="7148" y="648"/>
                    <a:pt x="6607" y="714"/>
                    <a:pt x="6079" y="741"/>
                  </a:cubicBezTo>
                  <a:cubicBezTo>
                    <a:pt x="6079" y="741"/>
                    <a:pt x="5682" y="741"/>
                    <a:pt x="5286" y="727"/>
                  </a:cubicBezTo>
                  <a:cubicBezTo>
                    <a:pt x="4889" y="727"/>
                    <a:pt x="4493" y="714"/>
                    <a:pt x="4493" y="714"/>
                  </a:cubicBezTo>
                  <a:cubicBezTo>
                    <a:pt x="4229" y="701"/>
                    <a:pt x="3964" y="714"/>
                    <a:pt x="3700" y="674"/>
                  </a:cubicBezTo>
                  <a:lnTo>
                    <a:pt x="2907" y="556"/>
                  </a:lnTo>
                  <a:lnTo>
                    <a:pt x="2127" y="424"/>
                  </a:lnTo>
                  <a:lnTo>
                    <a:pt x="1665" y="345"/>
                  </a:lnTo>
                  <a:lnTo>
                    <a:pt x="1519" y="318"/>
                  </a:lnTo>
                  <a:cubicBezTo>
                    <a:pt x="1480" y="331"/>
                    <a:pt x="1467" y="410"/>
                    <a:pt x="1454" y="450"/>
                  </a:cubicBezTo>
                  <a:lnTo>
                    <a:pt x="1348" y="714"/>
                  </a:lnTo>
                  <a:lnTo>
                    <a:pt x="1044" y="1454"/>
                  </a:lnTo>
                  <a:cubicBezTo>
                    <a:pt x="925" y="1692"/>
                    <a:pt x="806" y="1930"/>
                    <a:pt x="700" y="2168"/>
                  </a:cubicBezTo>
                  <a:cubicBezTo>
                    <a:pt x="476" y="2644"/>
                    <a:pt x="251" y="3119"/>
                    <a:pt x="0" y="3581"/>
                  </a:cubicBezTo>
                  <a:lnTo>
                    <a:pt x="515" y="3806"/>
                  </a:lnTo>
                  <a:cubicBezTo>
                    <a:pt x="740" y="3331"/>
                    <a:pt x="925" y="2829"/>
                    <a:pt x="1123" y="2339"/>
                  </a:cubicBezTo>
                  <a:lnTo>
                    <a:pt x="1401" y="1587"/>
                  </a:lnTo>
                  <a:lnTo>
                    <a:pt x="1652" y="820"/>
                  </a:lnTo>
                  <a:lnTo>
                    <a:pt x="1692" y="714"/>
                  </a:lnTo>
                  <a:cubicBezTo>
                    <a:pt x="1692" y="701"/>
                    <a:pt x="1692" y="674"/>
                    <a:pt x="1704" y="674"/>
                  </a:cubicBezTo>
                  <a:lnTo>
                    <a:pt x="1745" y="674"/>
                  </a:lnTo>
                  <a:lnTo>
                    <a:pt x="2074" y="714"/>
                  </a:lnTo>
                  <a:lnTo>
                    <a:pt x="2867" y="833"/>
                  </a:lnTo>
                  <a:lnTo>
                    <a:pt x="3660" y="939"/>
                  </a:lnTo>
                  <a:cubicBezTo>
                    <a:pt x="3924" y="979"/>
                    <a:pt x="4189" y="965"/>
                    <a:pt x="4467" y="979"/>
                  </a:cubicBezTo>
                  <a:cubicBezTo>
                    <a:pt x="4467" y="979"/>
                    <a:pt x="4863" y="1005"/>
                    <a:pt x="5259" y="1018"/>
                  </a:cubicBezTo>
                  <a:cubicBezTo>
                    <a:pt x="5668" y="1032"/>
                    <a:pt x="6065" y="1044"/>
                    <a:pt x="6065" y="1044"/>
                  </a:cubicBezTo>
                  <a:cubicBezTo>
                    <a:pt x="6593" y="1032"/>
                    <a:pt x="7136" y="1005"/>
                    <a:pt x="7664" y="979"/>
                  </a:cubicBezTo>
                  <a:cubicBezTo>
                    <a:pt x="8748" y="965"/>
                    <a:pt x="9818" y="833"/>
                    <a:pt x="10888" y="741"/>
                  </a:cubicBezTo>
                  <a:cubicBezTo>
                    <a:pt x="10888" y="741"/>
                    <a:pt x="10888" y="556"/>
                    <a:pt x="10875" y="371"/>
                  </a:cubicBezTo>
                  <a:cubicBezTo>
                    <a:pt x="10875" y="186"/>
                    <a:pt x="10862" y="1"/>
                    <a:pt x="10862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3" name="Google Shape;15303;p43"/>
            <p:cNvSpPr/>
            <p:nvPr/>
          </p:nvSpPr>
          <p:spPr>
            <a:xfrm>
              <a:off x="1056975" y="3530875"/>
              <a:ext cx="74700" cy="287075"/>
            </a:xfrm>
            <a:custGeom>
              <a:avLst/>
              <a:gdLst/>
              <a:ahLst/>
              <a:cxnLst/>
              <a:rect l="l" t="t" r="r" b="b"/>
              <a:pathLst>
                <a:path w="2988" h="11483" extrusionOk="0">
                  <a:moveTo>
                    <a:pt x="2406" y="0"/>
                  </a:moveTo>
                  <a:cubicBezTo>
                    <a:pt x="2419" y="489"/>
                    <a:pt x="2419" y="964"/>
                    <a:pt x="2432" y="1454"/>
                  </a:cubicBezTo>
                  <a:cubicBezTo>
                    <a:pt x="2406" y="1930"/>
                    <a:pt x="2379" y="2418"/>
                    <a:pt x="2367" y="2907"/>
                  </a:cubicBezTo>
                  <a:cubicBezTo>
                    <a:pt x="2314" y="3383"/>
                    <a:pt x="2274" y="3871"/>
                    <a:pt x="2208" y="4347"/>
                  </a:cubicBezTo>
                  <a:cubicBezTo>
                    <a:pt x="2115" y="4837"/>
                    <a:pt x="2049" y="5312"/>
                    <a:pt x="1944" y="5788"/>
                  </a:cubicBezTo>
                  <a:cubicBezTo>
                    <a:pt x="1719" y="6739"/>
                    <a:pt x="1468" y="7677"/>
                    <a:pt x="1125" y="8589"/>
                  </a:cubicBezTo>
                  <a:cubicBezTo>
                    <a:pt x="940" y="9038"/>
                    <a:pt x="794" y="9500"/>
                    <a:pt x="582" y="9937"/>
                  </a:cubicBezTo>
                  <a:lnTo>
                    <a:pt x="279" y="10584"/>
                  </a:lnTo>
                  <a:cubicBezTo>
                    <a:pt x="239" y="10690"/>
                    <a:pt x="186" y="10822"/>
                    <a:pt x="133" y="10927"/>
                  </a:cubicBezTo>
                  <a:lnTo>
                    <a:pt x="1" y="11232"/>
                  </a:lnTo>
                  <a:lnTo>
                    <a:pt x="556" y="11482"/>
                  </a:lnTo>
                  <a:lnTo>
                    <a:pt x="662" y="11126"/>
                  </a:lnTo>
                  <a:cubicBezTo>
                    <a:pt x="702" y="11007"/>
                    <a:pt x="728" y="10901"/>
                    <a:pt x="767" y="10783"/>
                  </a:cubicBezTo>
                  <a:lnTo>
                    <a:pt x="1005" y="10096"/>
                  </a:lnTo>
                  <a:cubicBezTo>
                    <a:pt x="1177" y="9633"/>
                    <a:pt x="1296" y="9157"/>
                    <a:pt x="1442" y="8695"/>
                  </a:cubicBezTo>
                  <a:cubicBezTo>
                    <a:pt x="1732" y="7756"/>
                    <a:pt x="1970" y="6805"/>
                    <a:pt x="2182" y="5841"/>
                  </a:cubicBezTo>
                  <a:cubicBezTo>
                    <a:pt x="2287" y="5365"/>
                    <a:pt x="2367" y="4876"/>
                    <a:pt x="2472" y="4400"/>
                  </a:cubicBezTo>
                  <a:cubicBezTo>
                    <a:pt x="2538" y="3912"/>
                    <a:pt x="2617" y="3422"/>
                    <a:pt x="2696" y="2934"/>
                  </a:cubicBezTo>
                  <a:cubicBezTo>
                    <a:pt x="2763" y="2444"/>
                    <a:pt x="2816" y="1956"/>
                    <a:pt x="2881" y="1467"/>
                  </a:cubicBezTo>
                  <a:cubicBezTo>
                    <a:pt x="2908" y="978"/>
                    <a:pt x="2948" y="489"/>
                    <a:pt x="298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4" name="Google Shape;15304;p43"/>
            <p:cNvSpPr/>
            <p:nvPr/>
          </p:nvSpPr>
          <p:spPr>
            <a:xfrm>
              <a:off x="1006100" y="3530875"/>
              <a:ext cx="69750" cy="264600"/>
            </a:xfrm>
            <a:custGeom>
              <a:avLst/>
              <a:gdLst/>
              <a:ahLst/>
              <a:cxnLst/>
              <a:rect l="l" t="t" r="r" b="b"/>
              <a:pathLst>
                <a:path w="2790" h="10584" extrusionOk="0">
                  <a:moveTo>
                    <a:pt x="2221" y="0"/>
                  </a:moveTo>
                  <a:cubicBezTo>
                    <a:pt x="2235" y="450"/>
                    <a:pt x="2235" y="885"/>
                    <a:pt x="2247" y="1334"/>
                  </a:cubicBezTo>
                  <a:cubicBezTo>
                    <a:pt x="2221" y="1784"/>
                    <a:pt x="2208" y="2220"/>
                    <a:pt x="2194" y="2670"/>
                  </a:cubicBezTo>
                  <a:cubicBezTo>
                    <a:pt x="2142" y="3119"/>
                    <a:pt x="2102" y="3568"/>
                    <a:pt x="2036" y="4004"/>
                  </a:cubicBezTo>
                  <a:cubicBezTo>
                    <a:pt x="1957" y="4440"/>
                    <a:pt x="1904" y="4889"/>
                    <a:pt x="1798" y="5325"/>
                  </a:cubicBezTo>
                  <a:cubicBezTo>
                    <a:pt x="1600" y="6197"/>
                    <a:pt x="1362" y="7069"/>
                    <a:pt x="1045" y="7902"/>
                  </a:cubicBezTo>
                  <a:cubicBezTo>
                    <a:pt x="873" y="8311"/>
                    <a:pt x="741" y="8734"/>
                    <a:pt x="543" y="9130"/>
                  </a:cubicBezTo>
                  <a:lnTo>
                    <a:pt x="265" y="9738"/>
                  </a:lnTo>
                  <a:cubicBezTo>
                    <a:pt x="226" y="9831"/>
                    <a:pt x="173" y="9950"/>
                    <a:pt x="133" y="10043"/>
                  </a:cubicBezTo>
                  <a:lnTo>
                    <a:pt x="1" y="10333"/>
                  </a:lnTo>
                  <a:lnTo>
                    <a:pt x="556" y="10584"/>
                  </a:lnTo>
                  <a:lnTo>
                    <a:pt x="662" y="10240"/>
                  </a:lnTo>
                  <a:cubicBezTo>
                    <a:pt x="688" y="10135"/>
                    <a:pt x="714" y="10043"/>
                    <a:pt x="755" y="9923"/>
                  </a:cubicBezTo>
                  <a:lnTo>
                    <a:pt x="966" y="9289"/>
                  </a:lnTo>
                  <a:cubicBezTo>
                    <a:pt x="1125" y="8880"/>
                    <a:pt x="1230" y="8431"/>
                    <a:pt x="1362" y="8008"/>
                  </a:cubicBezTo>
                  <a:cubicBezTo>
                    <a:pt x="1627" y="7136"/>
                    <a:pt x="1838" y="6264"/>
                    <a:pt x="2036" y="5378"/>
                  </a:cubicBezTo>
                  <a:cubicBezTo>
                    <a:pt x="2142" y="4942"/>
                    <a:pt x="2208" y="4493"/>
                    <a:pt x="2300" y="4044"/>
                  </a:cubicBezTo>
                  <a:lnTo>
                    <a:pt x="2525" y="2709"/>
                  </a:lnTo>
                  <a:cubicBezTo>
                    <a:pt x="2578" y="2259"/>
                    <a:pt x="2631" y="1810"/>
                    <a:pt x="2697" y="1361"/>
                  </a:cubicBezTo>
                  <a:cubicBezTo>
                    <a:pt x="2723" y="899"/>
                    <a:pt x="2763" y="450"/>
                    <a:pt x="279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5" name="Google Shape;15305;p43"/>
            <p:cNvSpPr/>
            <p:nvPr/>
          </p:nvSpPr>
          <p:spPr>
            <a:xfrm>
              <a:off x="1459325" y="3710225"/>
              <a:ext cx="31100" cy="88575"/>
            </a:xfrm>
            <a:custGeom>
              <a:avLst/>
              <a:gdLst/>
              <a:ahLst/>
              <a:cxnLst/>
              <a:rect l="l" t="t" r="r" b="b"/>
              <a:pathLst>
                <a:path w="1244" h="3543" extrusionOk="0">
                  <a:moveTo>
                    <a:pt x="1217" y="1"/>
                  </a:moveTo>
                  <a:lnTo>
                    <a:pt x="635" y="200"/>
                  </a:lnTo>
                  <a:cubicBezTo>
                    <a:pt x="623" y="291"/>
                    <a:pt x="688" y="371"/>
                    <a:pt x="688" y="490"/>
                  </a:cubicBezTo>
                  <a:lnTo>
                    <a:pt x="688" y="887"/>
                  </a:lnTo>
                  <a:cubicBezTo>
                    <a:pt x="662" y="1151"/>
                    <a:pt x="635" y="1428"/>
                    <a:pt x="570" y="1719"/>
                  </a:cubicBezTo>
                  <a:cubicBezTo>
                    <a:pt x="517" y="1997"/>
                    <a:pt x="450" y="2261"/>
                    <a:pt x="358" y="2511"/>
                  </a:cubicBezTo>
                  <a:cubicBezTo>
                    <a:pt x="318" y="2631"/>
                    <a:pt x="253" y="2737"/>
                    <a:pt x="200" y="2855"/>
                  </a:cubicBezTo>
                  <a:cubicBezTo>
                    <a:pt x="133" y="2961"/>
                    <a:pt x="68" y="3027"/>
                    <a:pt x="1" y="3107"/>
                  </a:cubicBezTo>
                  <a:lnTo>
                    <a:pt x="517" y="3542"/>
                  </a:lnTo>
                  <a:cubicBezTo>
                    <a:pt x="556" y="3371"/>
                    <a:pt x="609" y="3198"/>
                    <a:pt x="635" y="3040"/>
                  </a:cubicBezTo>
                  <a:lnTo>
                    <a:pt x="702" y="2591"/>
                  </a:lnTo>
                  <a:cubicBezTo>
                    <a:pt x="741" y="2314"/>
                    <a:pt x="781" y="2023"/>
                    <a:pt x="834" y="1759"/>
                  </a:cubicBezTo>
                  <a:cubicBezTo>
                    <a:pt x="887" y="1494"/>
                    <a:pt x="952" y="1216"/>
                    <a:pt x="1032" y="952"/>
                  </a:cubicBezTo>
                  <a:cubicBezTo>
                    <a:pt x="1072" y="807"/>
                    <a:pt x="1111" y="661"/>
                    <a:pt x="1151" y="529"/>
                  </a:cubicBezTo>
                  <a:cubicBezTo>
                    <a:pt x="1190" y="371"/>
                    <a:pt x="1243" y="173"/>
                    <a:pt x="121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6" name="Google Shape;15306;p43"/>
            <p:cNvSpPr/>
            <p:nvPr/>
          </p:nvSpPr>
          <p:spPr>
            <a:xfrm>
              <a:off x="1141550" y="3637550"/>
              <a:ext cx="115650" cy="93525"/>
            </a:xfrm>
            <a:custGeom>
              <a:avLst/>
              <a:gdLst/>
              <a:ahLst/>
              <a:cxnLst/>
              <a:rect l="l" t="t" r="r" b="b"/>
              <a:pathLst>
                <a:path w="4626" h="3741" extrusionOk="0">
                  <a:moveTo>
                    <a:pt x="903" y="756"/>
                  </a:moveTo>
                  <a:cubicBezTo>
                    <a:pt x="1181" y="902"/>
                    <a:pt x="1463" y="1051"/>
                    <a:pt x="1745" y="1204"/>
                  </a:cubicBezTo>
                  <a:lnTo>
                    <a:pt x="2419" y="1600"/>
                  </a:lnTo>
                  <a:lnTo>
                    <a:pt x="3092" y="2036"/>
                  </a:lnTo>
                  <a:lnTo>
                    <a:pt x="3740" y="2499"/>
                  </a:lnTo>
                  <a:lnTo>
                    <a:pt x="3965" y="2670"/>
                  </a:lnTo>
                  <a:lnTo>
                    <a:pt x="4058" y="2737"/>
                  </a:lnTo>
                  <a:lnTo>
                    <a:pt x="4097" y="2763"/>
                  </a:lnTo>
                  <a:lnTo>
                    <a:pt x="4058" y="2789"/>
                  </a:lnTo>
                  <a:cubicBezTo>
                    <a:pt x="3991" y="2829"/>
                    <a:pt x="3925" y="2855"/>
                    <a:pt x="3846" y="2881"/>
                  </a:cubicBezTo>
                  <a:lnTo>
                    <a:pt x="3688" y="2908"/>
                  </a:lnTo>
                  <a:cubicBezTo>
                    <a:pt x="3635" y="2934"/>
                    <a:pt x="3568" y="2934"/>
                    <a:pt x="3503" y="2948"/>
                  </a:cubicBezTo>
                  <a:cubicBezTo>
                    <a:pt x="3238" y="3001"/>
                    <a:pt x="2974" y="3014"/>
                    <a:pt x="2710" y="3054"/>
                  </a:cubicBezTo>
                  <a:cubicBezTo>
                    <a:pt x="2155" y="3119"/>
                    <a:pt x="1653" y="3239"/>
                    <a:pt x="1137" y="3304"/>
                  </a:cubicBezTo>
                  <a:lnTo>
                    <a:pt x="490" y="3397"/>
                  </a:lnTo>
                  <a:cubicBezTo>
                    <a:pt x="472" y="3397"/>
                    <a:pt x="443" y="3409"/>
                    <a:pt x="425" y="3409"/>
                  </a:cubicBezTo>
                  <a:cubicBezTo>
                    <a:pt x="417" y="3409"/>
                    <a:pt x="411" y="3406"/>
                    <a:pt x="411" y="3397"/>
                  </a:cubicBezTo>
                  <a:lnTo>
                    <a:pt x="437" y="3304"/>
                  </a:lnTo>
                  <a:lnTo>
                    <a:pt x="503" y="3066"/>
                  </a:lnTo>
                  <a:cubicBezTo>
                    <a:pt x="596" y="2604"/>
                    <a:pt x="714" y="2141"/>
                    <a:pt x="807" y="1666"/>
                  </a:cubicBezTo>
                  <a:cubicBezTo>
                    <a:pt x="840" y="1365"/>
                    <a:pt x="879" y="1060"/>
                    <a:pt x="903" y="756"/>
                  </a:cubicBezTo>
                  <a:close/>
                  <a:moveTo>
                    <a:pt x="661" y="1"/>
                  </a:moveTo>
                  <a:lnTo>
                    <a:pt x="536" y="226"/>
                  </a:lnTo>
                  <a:lnTo>
                    <a:pt x="358" y="226"/>
                  </a:lnTo>
                  <a:cubicBezTo>
                    <a:pt x="384" y="675"/>
                    <a:pt x="384" y="1137"/>
                    <a:pt x="358" y="1600"/>
                  </a:cubicBezTo>
                  <a:cubicBezTo>
                    <a:pt x="318" y="2062"/>
                    <a:pt x="238" y="2525"/>
                    <a:pt x="173" y="2987"/>
                  </a:cubicBezTo>
                  <a:lnTo>
                    <a:pt x="120" y="3225"/>
                  </a:lnTo>
                  <a:cubicBezTo>
                    <a:pt x="94" y="3331"/>
                    <a:pt x="67" y="3450"/>
                    <a:pt x="67" y="3450"/>
                  </a:cubicBezTo>
                  <a:lnTo>
                    <a:pt x="14" y="3701"/>
                  </a:lnTo>
                  <a:lnTo>
                    <a:pt x="1" y="3741"/>
                  </a:lnTo>
                  <a:lnTo>
                    <a:pt x="41" y="3741"/>
                  </a:lnTo>
                  <a:lnTo>
                    <a:pt x="106" y="3727"/>
                  </a:lnTo>
                  <a:lnTo>
                    <a:pt x="252" y="3701"/>
                  </a:lnTo>
                  <a:lnTo>
                    <a:pt x="1190" y="3556"/>
                  </a:lnTo>
                  <a:cubicBezTo>
                    <a:pt x="1706" y="3477"/>
                    <a:pt x="2234" y="3344"/>
                    <a:pt x="2736" y="3292"/>
                  </a:cubicBezTo>
                  <a:cubicBezTo>
                    <a:pt x="3001" y="3265"/>
                    <a:pt x="3265" y="3239"/>
                    <a:pt x="3542" y="3198"/>
                  </a:cubicBezTo>
                  <a:cubicBezTo>
                    <a:pt x="3608" y="3186"/>
                    <a:pt x="3674" y="3186"/>
                    <a:pt x="3740" y="3172"/>
                  </a:cubicBezTo>
                  <a:lnTo>
                    <a:pt x="3978" y="3119"/>
                  </a:lnTo>
                  <a:cubicBezTo>
                    <a:pt x="4150" y="3054"/>
                    <a:pt x="4335" y="3001"/>
                    <a:pt x="4507" y="2908"/>
                  </a:cubicBezTo>
                  <a:lnTo>
                    <a:pt x="4625" y="2842"/>
                  </a:lnTo>
                  <a:cubicBezTo>
                    <a:pt x="4599" y="2816"/>
                    <a:pt x="4560" y="2789"/>
                    <a:pt x="4533" y="2763"/>
                  </a:cubicBezTo>
                  <a:lnTo>
                    <a:pt x="4322" y="2578"/>
                  </a:lnTo>
                  <a:lnTo>
                    <a:pt x="3925" y="2261"/>
                  </a:lnTo>
                  <a:lnTo>
                    <a:pt x="3291" y="1771"/>
                  </a:lnTo>
                  <a:lnTo>
                    <a:pt x="2657" y="1296"/>
                  </a:lnTo>
                  <a:lnTo>
                    <a:pt x="1996" y="846"/>
                  </a:lnTo>
                  <a:cubicBezTo>
                    <a:pt x="1560" y="556"/>
                    <a:pt x="1124" y="279"/>
                    <a:pt x="661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7" name="Google Shape;15307;p43"/>
            <p:cNvSpPr/>
            <p:nvPr/>
          </p:nvSpPr>
          <p:spPr>
            <a:xfrm>
              <a:off x="1158725" y="3873425"/>
              <a:ext cx="164875" cy="262000"/>
            </a:xfrm>
            <a:custGeom>
              <a:avLst/>
              <a:gdLst/>
              <a:ahLst/>
              <a:cxnLst/>
              <a:rect l="l" t="t" r="r" b="b"/>
              <a:pathLst>
                <a:path w="6595" h="10480" extrusionOk="0">
                  <a:moveTo>
                    <a:pt x="1441" y="0"/>
                  </a:moveTo>
                  <a:cubicBezTo>
                    <a:pt x="1256" y="490"/>
                    <a:pt x="1071" y="978"/>
                    <a:pt x="860" y="1468"/>
                  </a:cubicBezTo>
                  <a:cubicBezTo>
                    <a:pt x="649" y="1943"/>
                    <a:pt x="450" y="2445"/>
                    <a:pt x="199" y="2921"/>
                  </a:cubicBezTo>
                  <a:lnTo>
                    <a:pt x="67" y="3172"/>
                  </a:lnTo>
                  <a:cubicBezTo>
                    <a:pt x="53" y="3212"/>
                    <a:pt x="1" y="3265"/>
                    <a:pt x="14" y="3304"/>
                  </a:cubicBezTo>
                  <a:lnTo>
                    <a:pt x="146" y="3397"/>
                  </a:lnTo>
                  <a:lnTo>
                    <a:pt x="516" y="3687"/>
                  </a:lnTo>
                  <a:lnTo>
                    <a:pt x="1124" y="4190"/>
                  </a:lnTo>
                  <a:lnTo>
                    <a:pt x="1732" y="4692"/>
                  </a:lnTo>
                  <a:cubicBezTo>
                    <a:pt x="1944" y="4863"/>
                    <a:pt x="2115" y="5062"/>
                    <a:pt x="2300" y="5247"/>
                  </a:cubicBezTo>
                  <a:cubicBezTo>
                    <a:pt x="2300" y="5247"/>
                    <a:pt x="2578" y="5550"/>
                    <a:pt x="2842" y="5841"/>
                  </a:cubicBezTo>
                  <a:cubicBezTo>
                    <a:pt x="3119" y="6131"/>
                    <a:pt x="3383" y="6422"/>
                    <a:pt x="3383" y="6422"/>
                  </a:cubicBezTo>
                  <a:cubicBezTo>
                    <a:pt x="3714" y="6832"/>
                    <a:pt x="4031" y="7268"/>
                    <a:pt x="4348" y="7704"/>
                  </a:cubicBezTo>
                  <a:cubicBezTo>
                    <a:pt x="4969" y="8563"/>
                    <a:pt x="5511" y="9540"/>
                    <a:pt x="6026" y="10479"/>
                  </a:cubicBezTo>
                  <a:lnTo>
                    <a:pt x="6317" y="10241"/>
                  </a:lnTo>
                  <a:cubicBezTo>
                    <a:pt x="6449" y="10122"/>
                    <a:pt x="6595" y="10003"/>
                    <a:pt x="6595" y="10003"/>
                  </a:cubicBezTo>
                  <a:cubicBezTo>
                    <a:pt x="5934" y="9144"/>
                    <a:pt x="5326" y="8259"/>
                    <a:pt x="4625" y="7440"/>
                  </a:cubicBezTo>
                  <a:cubicBezTo>
                    <a:pt x="4282" y="7030"/>
                    <a:pt x="3952" y="6621"/>
                    <a:pt x="3595" y="6211"/>
                  </a:cubicBezTo>
                  <a:lnTo>
                    <a:pt x="2472" y="5062"/>
                  </a:lnTo>
                  <a:cubicBezTo>
                    <a:pt x="2287" y="4863"/>
                    <a:pt x="2115" y="4665"/>
                    <a:pt x="1903" y="4493"/>
                  </a:cubicBezTo>
                  <a:lnTo>
                    <a:pt x="1296" y="3964"/>
                  </a:lnTo>
                  <a:lnTo>
                    <a:pt x="688" y="3450"/>
                  </a:lnTo>
                  <a:lnTo>
                    <a:pt x="450" y="3238"/>
                  </a:lnTo>
                  <a:lnTo>
                    <a:pt x="411" y="3212"/>
                  </a:lnTo>
                  <a:cubicBezTo>
                    <a:pt x="411" y="3198"/>
                    <a:pt x="423" y="3185"/>
                    <a:pt x="437" y="3172"/>
                  </a:cubicBezTo>
                  <a:lnTo>
                    <a:pt x="490" y="3080"/>
                  </a:lnTo>
                  <a:cubicBezTo>
                    <a:pt x="767" y="2617"/>
                    <a:pt x="1005" y="2141"/>
                    <a:pt x="1256" y="1665"/>
                  </a:cubicBezTo>
                  <a:cubicBezTo>
                    <a:pt x="1521" y="1203"/>
                    <a:pt x="1732" y="714"/>
                    <a:pt x="1956" y="225"/>
                  </a:cubicBezTo>
                  <a:lnTo>
                    <a:pt x="144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8" name="Google Shape;15308;p43"/>
            <p:cNvSpPr/>
            <p:nvPr/>
          </p:nvSpPr>
          <p:spPr>
            <a:xfrm>
              <a:off x="988625" y="4097350"/>
              <a:ext cx="284425" cy="104800"/>
            </a:xfrm>
            <a:custGeom>
              <a:avLst/>
              <a:gdLst/>
              <a:ahLst/>
              <a:cxnLst/>
              <a:rect l="l" t="t" r="r" b="b"/>
              <a:pathLst>
                <a:path w="11377" h="4192" extrusionOk="0">
                  <a:moveTo>
                    <a:pt x="2699" y="0"/>
                  </a:moveTo>
                  <a:cubicBezTo>
                    <a:pt x="2665" y="0"/>
                    <a:pt x="2639" y="57"/>
                    <a:pt x="2603" y="81"/>
                  </a:cubicBezTo>
                  <a:lnTo>
                    <a:pt x="2391" y="293"/>
                  </a:lnTo>
                  <a:cubicBezTo>
                    <a:pt x="1995" y="650"/>
                    <a:pt x="1625" y="1020"/>
                    <a:pt x="1216" y="1364"/>
                  </a:cubicBezTo>
                  <a:cubicBezTo>
                    <a:pt x="806" y="1693"/>
                    <a:pt x="409" y="2037"/>
                    <a:pt x="0" y="2368"/>
                  </a:cubicBezTo>
                  <a:lnTo>
                    <a:pt x="383" y="2777"/>
                  </a:lnTo>
                  <a:cubicBezTo>
                    <a:pt x="767" y="2421"/>
                    <a:pt x="1149" y="2051"/>
                    <a:pt x="1533" y="1681"/>
                  </a:cubicBezTo>
                  <a:cubicBezTo>
                    <a:pt x="1916" y="1297"/>
                    <a:pt x="2273" y="901"/>
                    <a:pt x="2643" y="518"/>
                  </a:cubicBezTo>
                  <a:lnTo>
                    <a:pt x="2722" y="425"/>
                  </a:lnTo>
                  <a:cubicBezTo>
                    <a:pt x="2722" y="425"/>
                    <a:pt x="2735" y="398"/>
                    <a:pt x="2749" y="398"/>
                  </a:cubicBezTo>
                  <a:lnTo>
                    <a:pt x="2788" y="425"/>
                  </a:lnTo>
                  <a:lnTo>
                    <a:pt x="3066" y="597"/>
                  </a:lnTo>
                  <a:lnTo>
                    <a:pt x="3739" y="1006"/>
                  </a:lnTo>
                  <a:lnTo>
                    <a:pt x="4413" y="1429"/>
                  </a:lnTo>
                  <a:cubicBezTo>
                    <a:pt x="4638" y="1575"/>
                    <a:pt x="4889" y="1681"/>
                    <a:pt x="5127" y="1799"/>
                  </a:cubicBezTo>
                  <a:lnTo>
                    <a:pt x="6567" y="2500"/>
                  </a:lnTo>
                  <a:cubicBezTo>
                    <a:pt x="7069" y="2711"/>
                    <a:pt x="7558" y="2909"/>
                    <a:pt x="8060" y="3108"/>
                  </a:cubicBezTo>
                  <a:cubicBezTo>
                    <a:pt x="9065" y="3531"/>
                    <a:pt x="10082" y="3848"/>
                    <a:pt x="11086" y="4191"/>
                  </a:cubicBezTo>
                  <a:lnTo>
                    <a:pt x="11376" y="3517"/>
                  </a:lnTo>
                  <a:cubicBezTo>
                    <a:pt x="10307" y="3305"/>
                    <a:pt x="9236" y="3108"/>
                    <a:pt x="8232" y="2764"/>
                  </a:cubicBezTo>
                  <a:cubicBezTo>
                    <a:pt x="7717" y="2592"/>
                    <a:pt x="7201" y="2433"/>
                    <a:pt x="6699" y="2236"/>
                  </a:cubicBezTo>
                  <a:lnTo>
                    <a:pt x="5259" y="1561"/>
                  </a:lnTo>
                  <a:cubicBezTo>
                    <a:pt x="5021" y="1443"/>
                    <a:pt x="4770" y="1350"/>
                    <a:pt x="4558" y="1205"/>
                  </a:cubicBezTo>
                  <a:lnTo>
                    <a:pt x="3885" y="782"/>
                  </a:lnTo>
                  <a:lnTo>
                    <a:pt x="3224" y="346"/>
                  </a:lnTo>
                  <a:lnTo>
                    <a:pt x="2841" y="81"/>
                  </a:lnTo>
                  <a:lnTo>
                    <a:pt x="2708" y="2"/>
                  </a:lnTo>
                  <a:cubicBezTo>
                    <a:pt x="2705" y="1"/>
                    <a:pt x="2702" y="0"/>
                    <a:pt x="269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9" name="Google Shape;15309;p43"/>
            <p:cNvSpPr/>
            <p:nvPr/>
          </p:nvSpPr>
          <p:spPr>
            <a:xfrm>
              <a:off x="887850" y="3811975"/>
              <a:ext cx="182375" cy="243500"/>
            </a:xfrm>
            <a:custGeom>
              <a:avLst/>
              <a:gdLst/>
              <a:ahLst/>
              <a:cxnLst/>
              <a:rect l="l" t="t" r="r" b="b"/>
              <a:pathLst>
                <a:path w="7295" h="9740" extrusionOk="0">
                  <a:moveTo>
                    <a:pt x="6780" y="1"/>
                  </a:moveTo>
                  <a:cubicBezTo>
                    <a:pt x="6607" y="450"/>
                    <a:pt x="6422" y="886"/>
                    <a:pt x="6211" y="1322"/>
                  </a:cubicBezTo>
                  <a:lnTo>
                    <a:pt x="5894" y="1983"/>
                  </a:lnTo>
                  <a:lnTo>
                    <a:pt x="5564" y="2617"/>
                  </a:lnTo>
                  <a:cubicBezTo>
                    <a:pt x="5339" y="3053"/>
                    <a:pt x="5075" y="3463"/>
                    <a:pt x="4824" y="3873"/>
                  </a:cubicBezTo>
                  <a:cubicBezTo>
                    <a:pt x="4572" y="4296"/>
                    <a:pt x="4269" y="4692"/>
                    <a:pt x="3991" y="5088"/>
                  </a:cubicBezTo>
                  <a:cubicBezTo>
                    <a:pt x="3423" y="5881"/>
                    <a:pt x="2775" y="6621"/>
                    <a:pt x="2115" y="7321"/>
                  </a:cubicBezTo>
                  <a:cubicBezTo>
                    <a:pt x="1758" y="7652"/>
                    <a:pt x="1415" y="7995"/>
                    <a:pt x="1071" y="8325"/>
                  </a:cubicBezTo>
                  <a:lnTo>
                    <a:pt x="516" y="8801"/>
                  </a:lnTo>
                  <a:cubicBezTo>
                    <a:pt x="423" y="8880"/>
                    <a:pt x="331" y="8973"/>
                    <a:pt x="238" y="9052"/>
                  </a:cubicBezTo>
                  <a:cubicBezTo>
                    <a:pt x="238" y="9052"/>
                    <a:pt x="185" y="9118"/>
                    <a:pt x="120" y="9171"/>
                  </a:cubicBezTo>
                  <a:cubicBezTo>
                    <a:pt x="67" y="9237"/>
                    <a:pt x="0" y="9290"/>
                    <a:pt x="0" y="9290"/>
                  </a:cubicBezTo>
                  <a:lnTo>
                    <a:pt x="397" y="9739"/>
                  </a:lnTo>
                  <a:cubicBezTo>
                    <a:pt x="397" y="9739"/>
                    <a:pt x="464" y="9673"/>
                    <a:pt x="529" y="9594"/>
                  </a:cubicBezTo>
                  <a:cubicBezTo>
                    <a:pt x="596" y="9514"/>
                    <a:pt x="648" y="9449"/>
                    <a:pt x="648" y="9449"/>
                  </a:cubicBezTo>
                  <a:cubicBezTo>
                    <a:pt x="728" y="9356"/>
                    <a:pt x="793" y="9264"/>
                    <a:pt x="886" y="9171"/>
                  </a:cubicBezTo>
                  <a:lnTo>
                    <a:pt x="1388" y="8642"/>
                  </a:lnTo>
                  <a:cubicBezTo>
                    <a:pt x="1706" y="8286"/>
                    <a:pt x="2035" y="7916"/>
                    <a:pt x="2366" y="7546"/>
                  </a:cubicBezTo>
                  <a:cubicBezTo>
                    <a:pt x="2987" y="6792"/>
                    <a:pt x="3608" y="6026"/>
                    <a:pt x="4190" y="5233"/>
                  </a:cubicBezTo>
                  <a:cubicBezTo>
                    <a:pt x="4480" y="4824"/>
                    <a:pt x="4784" y="4440"/>
                    <a:pt x="5048" y="4017"/>
                  </a:cubicBezTo>
                  <a:cubicBezTo>
                    <a:pt x="5326" y="3608"/>
                    <a:pt x="5603" y="3212"/>
                    <a:pt x="5855" y="2789"/>
                  </a:cubicBezTo>
                  <a:lnTo>
                    <a:pt x="6251" y="2168"/>
                  </a:lnTo>
                  <a:lnTo>
                    <a:pt x="6607" y="1521"/>
                  </a:lnTo>
                  <a:cubicBezTo>
                    <a:pt x="6859" y="1111"/>
                    <a:pt x="7083" y="675"/>
                    <a:pt x="7294" y="238"/>
                  </a:cubicBezTo>
                  <a:lnTo>
                    <a:pt x="678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0" name="Google Shape;15310;p43"/>
            <p:cNvSpPr/>
            <p:nvPr/>
          </p:nvSpPr>
          <p:spPr>
            <a:xfrm>
              <a:off x="850525" y="3789200"/>
              <a:ext cx="169175" cy="224975"/>
            </a:xfrm>
            <a:custGeom>
              <a:avLst/>
              <a:gdLst/>
              <a:ahLst/>
              <a:cxnLst/>
              <a:rect l="l" t="t" r="r" b="b"/>
              <a:pathLst>
                <a:path w="6767" h="8999" extrusionOk="0">
                  <a:moveTo>
                    <a:pt x="6238" y="0"/>
                  </a:moveTo>
                  <a:cubicBezTo>
                    <a:pt x="6079" y="409"/>
                    <a:pt x="5921" y="820"/>
                    <a:pt x="5722" y="1216"/>
                  </a:cubicBezTo>
                  <a:lnTo>
                    <a:pt x="5445" y="1824"/>
                  </a:lnTo>
                  <a:lnTo>
                    <a:pt x="5128" y="2418"/>
                  </a:lnTo>
                  <a:cubicBezTo>
                    <a:pt x="4929" y="2814"/>
                    <a:pt x="4691" y="3198"/>
                    <a:pt x="4453" y="3568"/>
                  </a:cubicBezTo>
                  <a:cubicBezTo>
                    <a:pt x="4229" y="3964"/>
                    <a:pt x="3951" y="4321"/>
                    <a:pt x="3687" y="4691"/>
                  </a:cubicBezTo>
                  <a:cubicBezTo>
                    <a:pt x="3158" y="5418"/>
                    <a:pt x="2564" y="6091"/>
                    <a:pt x="1957" y="6739"/>
                  </a:cubicBezTo>
                  <a:cubicBezTo>
                    <a:pt x="1626" y="7056"/>
                    <a:pt x="1309" y="7360"/>
                    <a:pt x="991" y="7664"/>
                  </a:cubicBezTo>
                  <a:lnTo>
                    <a:pt x="477" y="8100"/>
                  </a:lnTo>
                  <a:cubicBezTo>
                    <a:pt x="397" y="8166"/>
                    <a:pt x="318" y="8258"/>
                    <a:pt x="225" y="8338"/>
                  </a:cubicBezTo>
                  <a:lnTo>
                    <a:pt x="119" y="8443"/>
                  </a:lnTo>
                  <a:cubicBezTo>
                    <a:pt x="66" y="8496"/>
                    <a:pt x="1" y="8549"/>
                    <a:pt x="1" y="8549"/>
                  </a:cubicBezTo>
                  <a:lnTo>
                    <a:pt x="410" y="8998"/>
                  </a:lnTo>
                  <a:cubicBezTo>
                    <a:pt x="410" y="8998"/>
                    <a:pt x="477" y="8933"/>
                    <a:pt x="529" y="8866"/>
                  </a:cubicBezTo>
                  <a:cubicBezTo>
                    <a:pt x="582" y="8801"/>
                    <a:pt x="635" y="8721"/>
                    <a:pt x="635" y="8721"/>
                  </a:cubicBezTo>
                  <a:cubicBezTo>
                    <a:pt x="701" y="8642"/>
                    <a:pt x="767" y="8549"/>
                    <a:pt x="847" y="8470"/>
                  </a:cubicBezTo>
                  <a:lnTo>
                    <a:pt x="1309" y="7981"/>
                  </a:lnTo>
                  <a:cubicBezTo>
                    <a:pt x="1599" y="7650"/>
                    <a:pt x="1904" y="7307"/>
                    <a:pt x="2207" y="6963"/>
                  </a:cubicBezTo>
                  <a:cubicBezTo>
                    <a:pt x="2788" y="6264"/>
                    <a:pt x="3357" y="5563"/>
                    <a:pt x="3886" y="4837"/>
                  </a:cubicBezTo>
                  <a:cubicBezTo>
                    <a:pt x="4150" y="4467"/>
                    <a:pt x="4427" y="4109"/>
                    <a:pt x="4678" y="3727"/>
                  </a:cubicBezTo>
                  <a:cubicBezTo>
                    <a:pt x="4929" y="3343"/>
                    <a:pt x="5193" y="2973"/>
                    <a:pt x="5418" y="2576"/>
                  </a:cubicBezTo>
                  <a:lnTo>
                    <a:pt x="5788" y="2009"/>
                  </a:lnTo>
                  <a:lnTo>
                    <a:pt x="6118" y="1427"/>
                  </a:lnTo>
                  <a:cubicBezTo>
                    <a:pt x="6356" y="1044"/>
                    <a:pt x="6555" y="635"/>
                    <a:pt x="6766" y="238"/>
                  </a:cubicBezTo>
                  <a:lnTo>
                    <a:pt x="623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1" name="Google Shape;15311;p43"/>
            <p:cNvSpPr/>
            <p:nvPr/>
          </p:nvSpPr>
          <p:spPr>
            <a:xfrm>
              <a:off x="1265100" y="4126450"/>
              <a:ext cx="59475" cy="74375"/>
            </a:xfrm>
            <a:custGeom>
              <a:avLst/>
              <a:gdLst/>
              <a:ahLst/>
              <a:cxnLst/>
              <a:rect l="l" t="t" r="r" b="b"/>
              <a:pathLst>
                <a:path w="2379" h="2975" extrusionOk="0">
                  <a:moveTo>
                    <a:pt x="1771" y="1"/>
                  </a:moveTo>
                  <a:cubicBezTo>
                    <a:pt x="1718" y="80"/>
                    <a:pt x="1745" y="173"/>
                    <a:pt x="1692" y="292"/>
                  </a:cubicBezTo>
                  <a:cubicBezTo>
                    <a:pt x="1639" y="397"/>
                    <a:pt x="1586" y="517"/>
                    <a:pt x="1520" y="635"/>
                  </a:cubicBezTo>
                  <a:cubicBezTo>
                    <a:pt x="1388" y="873"/>
                    <a:pt x="1242" y="1111"/>
                    <a:pt x="1084" y="1349"/>
                  </a:cubicBezTo>
                  <a:cubicBezTo>
                    <a:pt x="925" y="1586"/>
                    <a:pt x="767" y="1798"/>
                    <a:pt x="569" y="1983"/>
                  </a:cubicBezTo>
                  <a:cubicBezTo>
                    <a:pt x="476" y="2076"/>
                    <a:pt x="384" y="2155"/>
                    <a:pt x="278" y="2234"/>
                  </a:cubicBezTo>
                  <a:cubicBezTo>
                    <a:pt x="185" y="2300"/>
                    <a:pt x="80" y="2340"/>
                    <a:pt x="0" y="2379"/>
                  </a:cubicBezTo>
                  <a:lnTo>
                    <a:pt x="278" y="2974"/>
                  </a:lnTo>
                  <a:cubicBezTo>
                    <a:pt x="397" y="2842"/>
                    <a:pt x="516" y="2710"/>
                    <a:pt x="608" y="2591"/>
                  </a:cubicBezTo>
                  <a:lnTo>
                    <a:pt x="846" y="2208"/>
                  </a:lnTo>
                  <a:cubicBezTo>
                    <a:pt x="1018" y="1970"/>
                    <a:pt x="1150" y="1706"/>
                    <a:pt x="1295" y="1481"/>
                  </a:cubicBezTo>
                  <a:cubicBezTo>
                    <a:pt x="1454" y="1269"/>
                    <a:pt x="1626" y="1058"/>
                    <a:pt x="1824" y="847"/>
                  </a:cubicBezTo>
                  <a:cubicBezTo>
                    <a:pt x="1917" y="728"/>
                    <a:pt x="2009" y="622"/>
                    <a:pt x="2115" y="503"/>
                  </a:cubicBezTo>
                  <a:cubicBezTo>
                    <a:pt x="2208" y="385"/>
                    <a:pt x="2326" y="226"/>
                    <a:pt x="2379" y="54"/>
                  </a:cubicBezTo>
                  <a:lnTo>
                    <a:pt x="177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2" name="Google Shape;15312;p43"/>
            <p:cNvSpPr/>
            <p:nvPr/>
          </p:nvSpPr>
          <p:spPr>
            <a:xfrm>
              <a:off x="998175" y="3925950"/>
              <a:ext cx="114675" cy="105550"/>
            </a:xfrm>
            <a:custGeom>
              <a:avLst/>
              <a:gdLst/>
              <a:ahLst/>
              <a:cxnLst/>
              <a:rect l="l" t="t" r="r" b="b"/>
              <a:pathLst>
                <a:path w="4587" h="4222" extrusionOk="0">
                  <a:moveTo>
                    <a:pt x="2043" y="794"/>
                  </a:moveTo>
                  <a:cubicBezTo>
                    <a:pt x="2242" y="1040"/>
                    <a:pt x="2439" y="1290"/>
                    <a:pt x="2631" y="1546"/>
                  </a:cubicBezTo>
                  <a:lnTo>
                    <a:pt x="3080" y="2180"/>
                  </a:lnTo>
                  <a:lnTo>
                    <a:pt x="3503" y="2841"/>
                  </a:lnTo>
                  <a:lnTo>
                    <a:pt x="3912" y="3528"/>
                  </a:lnTo>
                  <a:lnTo>
                    <a:pt x="4058" y="3780"/>
                  </a:lnTo>
                  <a:lnTo>
                    <a:pt x="4111" y="3886"/>
                  </a:lnTo>
                  <a:lnTo>
                    <a:pt x="4137" y="3925"/>
                  </a:lnTo>
                  <a:lnTo>
                    <a:pt x="4084" y="3938"/>
                  </a:lnTo>
                  <a:cubicBezTo>
                    <a:pt x="4018" y="3938"/>
                    <a:pt x="3938" y="3925"/>
                    <a:pt x="3859" y="3925"/>
                  </a:cubicBezTo>
                  <a:lnTo>
                    <a:pt x="3714" y="3898"/>
                  </a:lnTo>
                  <a:cubicBezTo>
                    <a:pt x="3648" y="3886"/>
                    <a:pt x="3582" y="3872"/>
                    <a:pt x="3516" y="3845"/>
                  </a:cubicBezTo>
                  <a:cubicBezTo>
                    <a:pt x="3265" y="3793"/>
                    <a:pt x="3014" y="3701"/>
                    <a:pt x="2749" y="3621"/>
                  </a:cubicBezTo>
                  <a:cubicBezTo>
                    <a:pt x="2221" y="3449"/>
                    <a:pt x="1706" y="3357"/>
                    <a:pt x="1204" y="3211"/>
                  </a:cubicBezTo>
                  <a:lnTo>
                    <a:pt x="582" y="3026"/>
                  </a:lnTo>
                  <a:cubicBezTo>
                    <a:pt x="556" y="3013"/>
                    <a:pt x="490" y="3013"/>
                    <a:pt x="503" y="2987"/>
                  </a:cubicBezTo>
                  <a:lnTo>
                    <a:pt x="570" y="2920"/>
                  </a:lnTo>
                  <a:lnTo>
                    <a:pt x="714" y="2723"/>
                  </a:lnTo>
                  <a:lnTo>
                    <a:pt x="1164" y="2168"/>
                  </a:lnTo>
                  <a:lnTo>
                    <a:pt x="1574" y="1560"/>
                  </a:lnTo>
                  <a:cubicBezTo>
                    <a:pt x="1706" y="1361"/>
                    <a:pt x="1838" y="1164"/>
                    <a:pt x="1956" y="952"/>
                  </a:cubicBezTo>
                  <a:cubicBezTo>
                    <a:pt x="1986" y="899"/>
                    <a:pt x="2015" y="847"/>
                    <a:pt x="2043" y="794"/>
                  </a:cubicBezTo>
                  <a:close/>
                  <a:moveTo>
                    <a:pt x="2129" y="1"/>
                  </a:moveTo>
                  <a:lnTo>
                    <a:pt x="1907" y="149"/>
                  </a:lnTo>
                  <a:lnTo>
                    <a:pt x="1907" y="149"/>
                  </a:lnTo>
                  <a:lnTo>
                    <a:pt x="1745" y="80"/>
                  </a:lnTo>
                  <a:cubicBezTo>
                    <a:pt x="1722" y="156"/>
                    <a:pt x="1696" y="231"/>
                    <a:pt x="1669" y="307"/>
                  </a:cubicBezTo>
                  <a:lnTo>
                    <a:pt x="1669" y="307"/>
                  </a:lnTo>
                  <a:lnTo>
                    <a:pt x="1653" y="318"/>
                  </a:lnTo>
                  <a:cubicBezTo>
                    <a:pt x="1656" y="321"/>
                    <a:pt x="1659" y="325"/>
                    <a:pt x="1662" y="328"/>
                  </a:cubicBezTo>
                  <a:lnTo>
                    <a:pt x="1662" y="328"/>
                  </a:lnTo>
                  <a:cubicBezTo>
                    <a:pt x="1615" y="457"/>
                    <a:pt x="1564" y="586"/>
                    <a:pt x="1507" y="714"/>
                  </a:cubicBezTo>
                  <a:cubicBezTo>
                    <a:pt x="1401" y="926"/>
                    <a:pt x="1296" y="1123"/>
                    <a:pt x="1190" y="1335"/>
                  </a:cubicBezTo>
                  <a:cubicBezTo>
                    <a:pt x="1084" y="1534"/>
                    <a:pt x="966" y="1731"/>
                    <a:pt x="846" y="1943"/>
                  </a:cubicBezTo>
                  <a:lnTo>
                    <a:pt x="450" y="2524"/>
                  </a:lnTo>
                  <a:lnTo>
                    <a:pt x="186" y="2908"/>
                  </a:lnTo>
                  <a:lnTo>
                    <a:pt x="27" y="3119"/>
                  </a:lnTo>
                  <a:lnTo>
                    <a:pt x="1" y="3146"/>
                  </a:lnTo>
                  <a:cubicBezTo>
                    <a:pt x="1" y="3158"/>
                    <a:pt x="27" y="3158"/>
                    <a:pt x="41" y="3158"/>
                  </a:cubicBezTo>
                  <a:lnTo>
                    <a:pt x="107" y="3185"/>
                  </a:lnTo>
                  <a:lnTo>
                    <a:pt x="252" y="3225"/>
                  </a:lnTo>
                  <a:lnTo>
                    <a:pt x="1151" y="3463"/>
                  </a:lnTo>
                  <a:cubicBezTo>
                    <a:pt x="1653" y="3595"/>
                    <a:pt x="2194" y="3687"/>
                    <a:pt x="2684" y="3845"/>
                  </a:cubicBezTo>
                  <a:cubicBezTo>
                    <a:pt x="2934" y="3938"/>
                    <a:pt x="3186" y="4030"/>
                    <a:pt x="3450" y="4097"/>
                  </a:cubicBezTo>
                  <a:cubicBezTo>
                    <a:pt x="3516" y="4123"/>
                    <a:pt x="3582" y="4136"/>
                    <a:pt x="3662" y="4150"/>
                  </a:cubicBezTo>
                  <a:lnTo>
                    <a:pt x="3899" y="4203"/>
                  </a:lnTo>
                  <a:cubicBezTo>
                    <a:pt x="4020" y="4212"/>
                    <a:pt x="4148" y="4221"/>
                    <a:pt x="4277" y="4221"/>
                  </a:cubicBezTo>
                  <a:cubicBezTo>
                    <a:pt x="4331" y="4221"/>
                    <a:pt x="4386" y="4219"/>
                    <a:pt x="4441" y="4215"/>
                  </a:cubicBezTo>
                  <a:lnTo>
                    <a:pt x="4586" y="4215"/>
                  </a:lnTo>
                  <a:cubicBezTo>
                    <a:pt x="4573" y="4176"/>
                    <a:pt x="4546" y="4136"/>
                    <a:pt x="4534" y="4097"/>
                  </a:cubicBezTo>
                  <a:lnTo>
                    <a:pt x="4401" y="3845"/>
                  </a:lnTo>
                  <a:lnTo>
                    <a:pt x="4176" y="3396"/>
                  </a:lnTo>
                  <a:lnTo>
                    <a:pt x="3806" y="2683"/>
                  </a:lnTo>
                  <a:lnTo>
                    <a:pt x="3424" y="1995"/>
                  </a:lnTo>
                  <a:lnTo>
                    <a:pt x="3001" y="1322"/>
                  </a:lnTo>
                  <a:cubicBezTo>
                    <a:pt x="2710" y="859"/>
                    <a:pt x="2419" y="424"/>
                    <a:pt x="212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3" name="Google Shape;15313;p43"/>
            <p:cNvSpPr/>
            <p:nvPr/>
          </p:nvSpPr>
          <p:spPr>
            <a:xfrm>
              <a:off x="922550" y="4156525"/>
              <a:ext cx="82600" cy="285775"/>
            </a:xfrm>
            <a:custGeom>
              <a:avLst/>
              <a:gdLst/>
              <a:ahLst/>
              <a:cxnLst/>
              <a:rect l="l" t="t" r="r" b="b"/>
              <a:pathLst>
                <a:path w="3304" h="11431" extrusionOk="0">
                  <a:moveTo>
                    <a:pt x="2643" y="1"/>
                  </a:moveTo>
                  <a:cubicBezTo>
                    <a:pt x="2273" y="357"/>
                    <a:pt x="1889" y="727"/>
                    <a:pt x="1519" y="1097"/>
                  </a:cubicBezTo>
                  <a:lnTo>
                    <a:pt x="330" y="2168"/>
                  </a:lnTo>
                  <a:lnTo>
                    <a:pt x="106" y="2339"/>
                  </a:lnTo>
                  <a:cubicBezTo>
                    <a:pt x="80" y="2366"/>
                    <a:pt x="0" y="2392"/>
                    <a:pt x="0" y="2432"/>
                  </a:cubicBezTo>
                  <a:lnTo>
                    <a:pt x="80" y="2577"/>
                  </a:lnTo>
                  <a:lnTo>
                    <a:pt x="291" y="2987"/>
                  </a:lnTo>
                  <a:lnTo>
                    <a:pt x="661" y="3687"/>
                  </a:lnTo>
                  <a:lnTo>
                    <a:pt x="1005" y="4400"/>
                  </a:lnTo>
                  <a:cubicBezTo>
                    <a:pt x="1123" y="4638"/>
                    <a:pt x="1202" y="4890"/>
                    <a:pt x="1295" y="5140"/>
                  </a:cubicBezTo>
                  <a:lnTo>
                    <a:pt x="1810" y="6647"/>
                  </a:lnTo>
                  <a:cubicBezTo>
                    <a:pt x="1956" y="7175"/>
                    <a:pt x="2062" y="7704"/>
                    <a:pt x="2167" y="8220"/>
                  </a:cubicBezTo>
                  <a:cubicBezTo>
                    <a:pt x="2405" y="9263"/>
                    <a:pt x="2497" y="10347"/>
                    <a:pt x="2590" y="11430"/>
                  </a:cubicBezTo>
                  <a:lnTo>
                    <a:pt x="3304" y="11219"/>
                  </a:lnTo>
                  <a:cubicBezTo>
                    <a:pt x="3052" y="10175"/>
                    <a:pt x="2855" y="9118"/>
                    <a:pt x="2537" y="8100"/>
                  </a:cubicBezTo>
                  <a:cubicBezTo>
                    <a:pt x="2392" y="7572"/>
                    <a:pt x="2247" y="7057"/>
                    <a:pt x="2088" y="6541"/>
                  </a:cubicBezTo>
                  <a:lnTo>
                    <a:pt x="1546" y="5035"/>
                  </a:lnTo>
                  <a:cubicBezTo>
                    <a:pt x="1440" y="4784"/>
                    <a:pt x="1375" y="4520"/>
                    <a:pt x="1255" y="4282"/>
                  </a:cubicBezTo>
                  <a:lnTo>
                    <a:pt x="899" y="3568"/>
                  </a:lnTo>
                  <a:lnTo>
                    <a:pt x="555" y="2841"/>
                  </a:lnTo>
                  <a:lnTo>
                    <a:pt x="423" y="2551"/>
                  </a:lnTo>
                  <a:lnTo>
                    <a:pt x="397" y="2511"/>
                  </a:lnTo>
                  <a:cubicBezTo>
                    <a:pt x="410" y="2511"/>
                    <a:pt x="423" y="2498"/>
                    <a:pt x="436" y="2485"/>
                  </a:cubicBezTo>
                  <a:lnTo>
                    <a:pt x="529" y="2418"/>
                  </a:lnTo>
                  <a:cubicBezTo>
                    <a:pt x="952" y="2101"/>
                    <a:pt x="1375" y="1771"/>
                    <a:pt x="1797" y="1441"/>
                  </a:cubicBezTo>
                  <a:lnTo>
                    <a:pt x="3026" y="410"/>
                  </a:lnTo>
                  <a:lnTo>
                    <a:pt x="264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4" name="Google Shape;15314;p43"/>
            <p:cNvSpPr/>
            <p:nvPr/>
          </p:nvSpPr>
          <p:spPr>
            <a:xfrm>
              <a:off x="685375" y="4304650"/>
              <a:ext cx="248425" cy="181250"/>
            </a:xfrm>
            <a:custGeom>
              <a:avLst/>
              <a:gdLst/>
              <a:ahLst/>
              <a:cxnLst/>
              <a:rect l="l" t="t" r="r" b="b"/>
              <a:pathLst>
                <a:path w="9937" h="7250" extrusionOk="0">
                  <a:moveTo>
                    <a:pt x="3416" y="1"/>
                  </a:moveTo>
                  <a:cubicBezTo>
                    <a:pt x="3384" y="1"/>
                    <a:pt x="3335" y="37"/>
                    <a:pt x="3304" y="48"/>
                  </a:cubicBezTo>
                  <a:lnTo>
                    <a:pt x="3039" y="154"/>
                  </a:lnTo>
                  <a:cubicBezTo>
                    <a:pt x="2035" y="498"/>
                    <a:pt x="1017" y="815"/>
                    <a:pt x="0" y="1065"/>
                  </a:cubicBezTo>
                  <a:lnTo>
                    <a:pt x="171" y="1608"/>
                  </a:lnTo>
                  <a:cubicBezTo>
                    <a:pt x="1189" y="1264"/>
                    <a:pt x="2180" y="880"/>
                    <a:pt x="3171" y="457"/>
                  </a:cubicBezTo>
                  <a:lnTo>
                    <a:pt x="3263" y="405"/>
                  </a:lnTo>
                  <a:cubicBezTo>
                    <a:pt x="3274" y="405"/>
                    <a:pt x="3293" y="388"/>
                    <a:pt x="3300" y="388"/>
                  </a:cubicBezTo>
                  <a:cubicBezTo>
                    <a:pt x="3302" y="388"/>
                    <a:pt x="3304" y="389"/>
                    <a:pt x="3304" y="392"/>
                  </a:cubicBezTo>
                  <a:lnTo>
                    <a:pt x="3330" y="418"/>
                  </a:lnTo>
                  <a:lnTo>
                    <a:pt x="3515" y="683"/>
                  </a:lnTo>
                  <a:lnTo>
                    <a:pt x="3964" y="1343"/>
                  </a:lnTo>
                  <a:lnTo>
                    <a:pt x="4413" y="2004"/>
                  </a:lnTo>
                  <a:cubicBezTo>
                    <a:pt x="4572" y="2228"/>
                    <a:pt x="4757" y="2427"/>
                    <a:pt x="4916" y="2638"/>
                  </a:cubicBezTo>
                  <a:lnTo>
                    <a:pt x="5946" y="3867"/>
                  </a:lnTo>
                  <a:cubicBezTo>
                    <a:pt x="6316" y="4263"/>
                    <a:pt x="6699" y="4659"/>
                    <a:pt x="7069" y="5029"/>
                  </a:cubicBezTo>
                  <a:cubicBezTo>
                    <a:pt x="7809" y="5809"/>
                    <a:pt x="8615" y="6509"/>
                    <a:pt x="9394" y="7249"/>
                  </a:cubicBezTo>
                  <a:lnTo>
                    <a:pt x="9937" y="6747"/>
                  </a:lnTo>
                  <a:cubicBezTo>
                    <a:pt x="9051" y="6127"/>
                    <a:pt x="8152" y="5492"/>
                    <a:pt x="7360" y="4779"/>
                  </a:cubicBezTo>
                  <a:cubicBezTo>
                    <a:pt x="6963" y="4422"/>
                    <a:pt x="6567" y="4065"/>
                    <a:pt x="6184" y="3682"/>
                  </a:cubicBezTo>
                  <a:cubicBezTo>
                    <a:pt x="6184" y="3682"/>
                    <a:pt x="5920" y="3378"/>
                    <a:pt x="5656" y="3087"/>
                  </a:cubicBezTo>
                  <a:lnTo>
                    <a:pt x="5127" y="2480"/>
                  </a:lnTo>
                  <a:cubicBezTo>
                    <a:pt x="4968" y="2268"/>
                    <a:pt x="4783" y="2083"/>
                    <a:pt x="4638" y="1858"/>
                  </a:cubicBezTo>
                  <a:lnTo>
                    <a:pt x="4202" y="1197"/>
                  </a:lnTo>
                  <a:lnTo>
                    <a:pt x="3779" y="537"/>
                  </a:lnTo>
                  <a:lnTo>
                    <a:pt x="3528" y="140"/>
                  </a:lnTo>
                  <a:lnTo>
                    <a:pt x="3436" y="8"/>
                  </a:lnTo>
                  <a:cubicBezTo>
                    <a:pt x="3430" y="3"/>
                    <a:pt x="3424" y="1"/>
                    <a:pt x="341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5" name="Google Shape;15315;p43"/>
            <p:cNvSpPr/>
            <p:nvPr/>
          </p:nvSpPr>
          <p:spPr>
            <a:xfrm>
              <a:off x="639125" y="4044525"/>
              <a:ext cx="258350" cy="157625"/>
            </a:xfrm>
            <a:custGeom>
              <a:avLst/>
              <a:gdLst/>
              <a:ahLst/>
              <a:cxnLst/>
              <a:rect l="l" t="t" r="r" b="b"/>
              <a:pathLst>
                <a:path w="10334" h="6305" extrusionOk="0">
                  <a:moveTo>
                    <a:pt x="9963" y="1"/>
                  </a:moveTo>
                  <a:cubicBezTo>
                    <a:pt x="9262" y="662"/>
                    <a:pt x="8536" y="1296"/>
                    <a:pt x="7770" y="1904"/>
                  </a:cubicBezTo>
                  <a:cubicBezTo>
                    <a:pt x="7386" y="2182"/>
                    <a:pt x="7003" y="2485"/>
                    <a:pt x="6581" y="2749"/>
                  </a:cubicBezTo>
                  <a:cubicBezTo>
                    <a:pt x="6184" y="3014"/>
                    <a:pt x="5774" y="3292"/>
                    <a:pt x="5338" y="3516"/>
                  </a:cubicBezTo>
                  <a:lnTo>
                    <a:pt x="4704" y="3873"/>
                  </a:lnTo>
                  <a:lnTo>
                    <a:pt x="4044" y="4203"/>
                  </a:lnTo>
                  <a:cubicBezTo>
                    <a:pt x="3621" y="4428"/>
                    <a:pt x="3171" y="4613"/>
                    <a:pt x="2722" y="4784"/>
                  </a:cubicBezTo>
                  <a:cubicBezTo>
                    <a:pt x="2273" y="4983"/>
                    <a:pt x="1810" y="5128"/>
                    <a:pt x="1361" y="5286"/>
                  </a:cubicBezTo>
                  <a:cubicBezTo>
                    <a:pt x="1361" y="5286"/>
                    <a:pt x="1189" y="5339"/>
                    <a:pt x="1017" y="5406"/>
                  </a:cubicBezTo>
                  <a:cubicBezTo>
                    <a:pt x="846" y="5459"/>
                    <a:pt x="661" y="5498"/>
                    <a:pt x="661" y="5498"/>
                  </a:cubicBezTo>
                  <a:cubicBezTo>
                    <a:pt x="555" y="5524"/>
                    <a:pt x="436" y="5577"/>
                    <a:pt x="317" y="5617"/>
                  </a:cubicBezTo>
                  <a:lnTo>
                    <a:pt x="0" y="5723"/>
                  </a:lnTo>
                  <a:lnTo>
                    <a:pt x="185" y="6304"/>
                  </a:lnTo>
                  <a:lnTo>
                    <a:pt x="529" y="6132"/>
                  </a:lnTo>
                  <a:cubicBezTo>
                    <a:pt x="634" y="6093"/>
                    <a:pt x="740" y="6026"/>
                    <a:pt x="846" y="5987"/>
                  </a:cubicBezTo>
                  <a:cubicBezTo>
                    <a:pt x="846" y="5987"/>
                    <a:pt x="1017" y="5934"/>
                    <a:pt x="1189" y="5855"/>
                  </a:cubicBezTo>
                  <a:cubicBezTo>
                    <a:pt x="1348" y="5776"/>
                    <a:pt x="1519" y="5709"/>
                    <a:pt x="1519" y="5709"/>
                  </a:cubicBezTo>
                  <a:cubicBezTo>
                    <a:pt x="1969" y="5511"/>
                    <a:pt x="2418" y="5327"/>
                    <a:pt x="2854" y="5101"/>
                  </a:cubicBezTo>
                  <a:cubicBezTo>
                    <a:pt x="3304" y="4890"/>
                    <a:pt x="3739" y="4679"/>
                    <a:pt x="4176" y="4441"/>
                  </a:cubicBezTo>
                  <a:lnTo>
                    <a:pt x="4823" y="4097"/>
                  </a:lnTo>
                  <a:lnTo>
                    <a:pt x="5471" y="3727"/>
                  </a:lnTo>
                  <a:cubicBezTo>
                    <a:pt x="5893" y="3489"/>
                    <a:pt x="6316" y="3225"/>
                    <a:pt x="6739" y="2974"/>
                  </a:cubicBezTo>
                  <a:cubicBezTo>
                    <a:pt x="7162" y="2723"/>
                    <a:pt x="7558" y="2432"/>
                    <a:pt x="7967" y="2168"/>
                  </a:cubicBezTo>
                  <a:cubicBezTo>
                    <a:pt x="8800" y="1627"/>
                    <a:pt x="9580" y="1032"/>
                    <a:pt x="10333" y="424"/>
                  </a:cubicBezTo>
                  <a:lnTo>
                    <a:pt x="996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6" name="Google Shape;15316;p43"/>
            <p:cNvSpPr/>
            <p:nvPr/>
          </p:nvSpPr>
          <p:spPr>
            <a:xfrm>
              <a:off x="621950" y="4003250"/>
              <a:ext cx="238525" cy="146050"/>
            </a:xfrm>
            <a:custGeom>
              <a:avLst/>
              <a:gdLst/>
              <a:ahLst/>
              <a:cxnLst/>
              <a:rect l="l" t="t" r="r" b="b"/>
              <a:pathLst>
                <a:path w="9541" h="5842" extrusionOk="0">
                  <a:moveTo>
                    <a:pt x="9157" y="1"/>
                  </a:moveTo>
                  <a:cubicBezTo>
                    <a:pt x="8522" y="609"/>
                    <a:pt x="7862" y="1203"/>
                    <a:pt x="7148" y="1758"/>
                  </a:cubicBezTo>
                  <a:cubicBezTo>
                    <a:pt x="6792" y="2022"/>
                    <a:pt x="6448" y="2300"/>
                    <a:pt x="6065" y="2538"/>
                  </a:cubicBezTo>
                  <a:cubicBezTo>
                    <a:pt x="5695" y="2788"/>
                    <a:pt x="5312" y="3026"/>
                    <a:pt x="4916" y="3238"/>
                  </a:cubicBezTo>
                  <a:lnTo>
                    <a:pt x="4334" y="3568"/>
                  </a:lnTo>
                  <a:lnTo>
                    <a:pt x="3726" y="3872"/>
                  </a:lnTo>
                  <a:cubicBezTo>
                    <a:pt x="3330" y="4071"/>
                    <a:pt x="2920" y="4242"/>
                    <a:pt x="2497" y="4414"/>
                  </a:cubicBezTo>
                  <a:cubicBezTo>
                    <a:pt x="2088" y="4585"/>
                    <a:pt x="1665" y="4717"/>
                    <a:pt x="1255" y="4863"/>
                  </a:cubicBezTo>
                  <a:lnTo>
                    <a:pt x="938" y="4969"/>
                  </a:lnTo>
                  <a:cubicBezTo>
                    <a:pt x="779" y="5022"/>
                    <a:pt x="621" y="5061"/>
                    <a:pt x="621" y="5061"/>
                  </a:cubicBezTo>
                  <a:cubicBezTo>
                    <a:pt x="502" y="5075"/>
                    <a:pt x="397" y="5128"/>
                    <a:pt x="291" y="5167"/>
                  </a:cubicBezTo>
                  <a:lnTo>
                    <a:pt x="0" y="5260"/>
                  </a:lnTo>
                  <a:lnTo>
                    <a:pt x="185" y="5841"/>
                  </a:lnTo>
                  <a:lnTo>
                    <a:pt x="502" y="5683"/>
                  </a:lnTo>
                  <a:cubicBezTo>
                    <a:pt x="594" y="5642"/>
                    <a:pt x="687" y="5590"/>
                    <a:pt x="793" y="5550"/>
                  </a:cubicBezTo>
                  <a:lnTo>
                    <a:pt x="1110" y="5418"/>
                  </a:lnTo>
                  <a:cubicBezTo>
                    <a:pt x="1255" y="5352"/>
                    <a:pt x="1413" y="5286"/>
                    <a:pt x="1413" y="5286"/>
                  </a:cubicBezTo>
                  <a:cubicBezTo>
                    <a:pt x="1824" y="5101"/>
                    <a:pt x="2233" y="4929"/>
                    <a:pt x="2643" y="4717"/>
                  </a:cubicBezTo>
                  <a:cubicBezTo>
                    <a:pt x="3039" y="4520"/>
                    <a:pt x="3448" y="4335"/>
                    <a:pt x="3845" y="4110"/>
                  </a:cubicBezTo>
                  <a:lnTo>
                    <a:pt x="4453" y="3793"/>
                  </a:lnTo>
                  <a:lnTo>
                    <a:pt x="5034" y="3449"/>
                  </a:lnTo>
                  <a:cubicBezTo>
                    <a:pt x="5444" y="3238"/>
                    <a:pt x="5827" y="3000"/>
                    <a:pt x="6210" y="2762"/>
                  </a:cubicBezTo>
                  <a:cubicBezTo>
                    <a:pt x="6607" y="2538"/>
                    <a:pt x="6963" y="2260"/>
                    <a:pt x="7347" y="2022"/>
                  </a:cubicBezTo>
                  <a:cubicBezTo>
                    <a:pt x="8113" y="1534"/>
                    <a:pt x="8839" y="979"/>
                    <a:pt x="9540" y="424"/>
                  </a:cubicBezTo>
                  <a:lnTo>
                    <a:pt x="915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7" name="Google Shape;15317;p43"/>
            <p:cNvSpPr/>
            <p:nvPr/>
          </p:nvSpPr>
          <p:spPr>
            <a:xfrm>
              <a:off x="926175" y="4434025"/>
              <a:ext cx="77975" cy="53200"/>
            </a:xfrm>
            <a:custGeom>
              <a:avLst/>
              <a:gdLst/>
              <a:ahLst/>
              <a:cxnLst/>
              <a:rect l="l" t="t" r="r" b="b"/>
              <a:pathLst>
                <a:path w="3119" h="2128" extrusionOk="0">
                  <a:moveTo>
                    <a:pt x="2590" y="0"/>
                  </a:moveTo>
                  <a:cubicBezTo>
                    <a:pt x="2498" y="53"/>
                    <a:pt x="2484" y="145"/>
                    <a:pt x="2405" y="238"/>
                  </a:cubicBezTo>
                  <a:cubicBezTo>
                    <a:pt x="2313" y="317"/>
                    <a:pt x="2207" y="409"/>
                    <a:pt x="2114" y="489"/>
                  </a:cubicBezTo>
                  <a:cubicBezTo>
                    <a:pt x="1890" y="661"/>
                    <a:pt x="1652" y="806"/>
                    <a:pt x="1415" y="952"/>
                  </a:cubicBezTo>
                  <a:cubicBezTo>
                    <a:pt x="1163" y="1096"/>
                    <a:pt x="939" y="1229"/>
                    <a:pt x="687" y="1334"/>
                  </a:cubicBezTo>
                  <a:cubicBezTo>
                    <a:pt x="569" y="1387"/>
                    <a:pt x="437" y="1414"/>
                    <a:pt x="317" y="1454"/>
                  </a:cubicBezTo>
                  <a:cubicBezTo>
                    <a:pt x="199" y="1466"/>
                    <a:pt x="93" y="1466"/>
                    <a:pt x="0" y="1466"/>
                  </a:cubicBezTo>
                  <a:lnTo>
                    <a:pt x="14" y="2127"/>
                  </a:lnTo>
                  <a:cubicBezTo>
                    <a:pt x="173" y="2048"/>
                    <a:pt x="344" y="1982"/>
                    <a:pt x="476" y="1903"/>
                  </a:cubicBezTo>
                  <a:lnTo>
                    <a:pt x="846" y="1651"/>
                  </a:lnTo>
                  <a:cubicBezTo>
                    <a:pt x="1084" y="1480"/>
                    <a:pt x="1322" y="1308"/>
                    <a:pt x="1559" y="1176"/>
                  </a:cubicBezTo>
                  <a:cubicBezTo>
                    <a:pt x="1785" y="1031"/>
                    <a:pt x="2035" y="911"/>
                    <a:pt x="2299" y="793"/>
                  </a:cubicBezTo>
                  <a:cubicBezTo>
                    <a:pt x="2432" y="740"/>
                    <a:pt x="2551" y="674"/>
                    <a:pt x="2696" y="594"/>
                  </a:cubicBezTo>
                  <a:cubicBezTo>
                    <a:pt x="2828" y="515"/>
                    <a:pt x="3000" y="423"/>
                    <a:pt x="3119" y="291"/>
                  </a:cubicBezTo>
                  <a:lnTo>
                    <a:pt x="25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8" name="Google Shape;15318;p43"/>
            <p:cNvSpPr/>
            <p:nvPr/>
          </p:nvSpPr>
          <p:spPr>
            <a:xfrm>
              <a:off x="755725" y="4143975"/>
              <a:ext cx="94175" cy="123575"/>
            </a:xfrm>
            <a:custGeom>
              <a:avLst/>
              <a:gdLst/>
              <a:ahLst/>
              <a:cxnLst/>
              <a:rect l="l" t="t" r="r" b="b"/>
              <a:pathLst>
                <a:path w="3767" h="4943" extrusionOk="0">
                  <a:moveTo>
                    <a:pt x="2821" y="781"/>
                  </a:moveTo>
                  <a:cubicBezTo>
                    <a:pt x="2898" y="1086"/>
                    <a:pt x="2973" y="1393"/>
                    <a:pt x="3053" y="1705"/>
                  </a:cubicBezTo>
                  <a:lnTo>
                    <a:pt x="3212" y="2471"/>
                  </a:lnTo>
                  <a:lnTo>
                    <a:pt x="3330" y="3251"/>
                  </a:lnTo>
                  <a:lnTo>
                    <a:pt x="3423" y="4044"/>
                  </a:lnTo>
                  <a:lnTo>
                    <a:pt x="3449" y="4321"/>
                  </a:lnTo>
                  <a:lnTo>
                    <a:pt x="3462" y="4440"/>
                  </a:lnTo>
                  <a:lnTo>
                    <a:pt x="3462" y="4493"/>
                  </a:lnTo>
                  <a:lnTo>
                    <a:pt x="3409" y="4480"/>
                  </a:lnTo>
                  <a:cubicBezTo>
                    <a:pt x="3344" y="4453"/>
                    <a:pt x="3277" y="4414"/>
                    <a:pt x="3212" y="4374"/>
                  </a:cubicBezTo>
                  <a:lnTo>
                    <a:pt x="3079" y="4282"/>
                  </a:lnTo>
                  <a:cubicBezTo>
                    <a:pt x="3027" y="4255"/>
                    <a:pt x="2974" y="4215"/>
                    <a:pt x="2933" y="4176"/>
                  </a:cubicBezTo>
                  <a:cubicBezTo>
                    <a:pt x="2722" y="4004"/>
                    <a:pt x="2524" y="3833"/>
                    <a:pt x="2326" y="3648"/>
                  </a:cubicBezTo>
                  <a:cubicBezTo>
                    <a:pt x="1917" y="3290"/>
                    <a:pt x="1480" y="3000"/>
                    <a:pt x="1071" y="2643"/>
                  </a:cubicBezTo>
                  <a:lnTo>
                    <a:pt x="581" y="2233"/>
                  </a:lnTo>
                  <a:cubicBezTo>
                    <a:pt x="569" y="2207"/>
                    <a:pt x="502" y="2180"/>
                    <a:pt x="529" y="2168"/>
                  </a:cubicBezTo>
                  <a:lnTo>
                    <a:pt x="608" y="2128"/>
                  </a:lnTo>
                  <a:lnTo>
                    <a:pt x="833" y="2022"/>
                  </a:lnTo>
                  <a:cubicBezTo>
                    <a:pt x="1521" y="1646"/>
                    <a:pt x="2200" y="1261"/>
                    <a:pt x="2821" y="781"/>
                  </a:cubicBezTo>
                  <a:close/>
                  <a:moveTo>
                    <a:pt x="2842" y="1"/>
                  </a:moveTo>
                  <a:cubicBezTo>
                    <a:pt x="2234" y="674"/>
                    <a:pt x="1467" y="1229"/>
                    <a:pt x="661" y="1718"/>
                  </a:cubicBezTo>
                  <a:lnTo>
                    <a:pt x="264" y="1956"/>
                  </a:lnTo>
                  <a:lnTo>
                    <a:pt x="27" y="2088"/>
                  </a:lnTo>
                  <a:lnTo>
                    <a:pt x="0" y="2101"/>
                  </a:lnTo>
                  <a:cubicBezTo>
                    <a:pt x="0" y="2115"/>
                    <a:pt x="27" y="2115"/>
                    <a:pt x="27" y="2128"/>
                  </a:cubicBezTo>
                  <a:lnTo>
                    <a:pt x="79" y="2168"/>
                  </a:lnTo>
                  <a:lnTo>
                    <a:pt x="199" y="2273"/>
                  </a:lnTo>
                  <a:lnTo>
                    <a:pt x="925" y="2855"/>
                  </a:lnTo>
                  <a:cubicBezTo>
                    <a:pt x="1335" y="3185"/>
                    <a:pt x="1784" y="3502"/>
                    <a:pt x="2167" y="3845"/>
                  </a:cubicBezTo>
                  <a:cubicBezTo>
                    <a:pt x="2366" y="4018"/>
                    <a:pt x="2564" y="4203"/>
                    <a:pt x="2775" y="4374"/>
                  </a:cubicBezTo>
                  <a:cubicBezTo>
                    <a:pt x="2828" y="4414"/>
                    <a:pt x="2881" y="4467"/>
                    <a:pt x="2933" y="4506"/>
                  </a:cubicBezTo>
                  <a:lnTo>
                    <a:pt x="3132" y="4638"/>
                  </a:lnTo>
                  <a:cubicBezTo>
                    <a:pt x="3291" y="4731"/>
                    <a:pt x="3449" y="4823"/>
                    <a:pt x="3621" y="4890"/>
                  </a:cubicBezTo>
                  <a:lnTo>
                    <a:pt x="3753" y="4943"/>
                  </a:lnTo>
                  <a:cubicBezTo>
                    <a:pt x="3766" y="4902"/>
                    <a:pt x="3753" y="4850"/>
                    <a:pt x="3753" y="4810"/>
                  </a:cubicBezTo>
                  <a:lnTo>
                    <a:pt x="3740" y="4532"/>
                  </a:lnTo>
                  <a:lnTo>
                    <a:pt x="3726" y="4030"/>
                  </a:lnTo>
                  <a:lnTo>
                    <a:pt x="3673" y="3225"/>
                  </a:lnTo>
                  <a:lnTo>
                    <a:pt x="3594" y="2432"/>
                  </a:lnTo>
                  <a:lnTo>
                    <a:pt x="3488" y="1639"/>
                  </a:lnTo>
                  <a:cubicBezTo>
                    <a:pt x="3409" y="1123"/>
                    <a:pt x="3317" y="609"/>
                    <a:pt x="3224" y="93"/>
                  </a:cubicBezTo>
                  <a:lnTo>
                    <a:pt x="2965" y="136"/>
                  </a:lnTo>
                  <a:lnTo>
                    <a:pt x="2965" y="136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9" name="Google Shape;15319;p43"/>
            <p:cNvSpPr/>
            <p:nvPr/>
          </p:nvSpPr>
          <p:spPr>
            <a:xfrm>
              <a:off x="567425" y="4331275"/>
              <a:ext cx="122250" cy="262975"/>
            </a:xfrm>
            <a:custGeom>
              <a:avLst/>
              <a:gdLst/>
              <a:ahLst/>
              <a:cxnLst/>
              <a:rect l="l" t="t" r="r" b="b"/>
              <a:pathLst>
                <a:path w="4890" h="10519" extrusionOk="0">
                  <a:moveTo>
                    <a:pt x="4718" y="0"/>
                  </a:moveTo>
                  <a:cubicBezTo>
                    <a:pt x="3753" y="384"/>
                    <a:pt x="2749" y="740"/>
                    <a:pt x="1732" y="1031"/>
                  </a:cubicBezTo>
                  <a:lnTo>
                    <a:pt x="1454" y="1110"/>
                  </a:lnTo>
                  <a:cubicBezTo>
                    <a:pt x="1415" y="1124"/>
                    <a:pt x="1335" y="1124"/>
                    <a:pt x="1322" y="1163"/>
                  </a:cubicBezTo>
                  <a:lnTo>
                    <a:pt x="1322" y="1322"/>
                  </a:lnTo>
                  <a:lnTo>
                    <a:pt x="1362" y="1785"/>
                  </a:lnTo>
                  <a:lnTo>
                    <a:pt x="1401" y="2577"/>
                  </a:lnTo>
                  <a:lnTo>
                    <a:pt x="1441" y="3357"/>
                  </a:lnTo>
                  <a:cubicBezTo>
                    <a:pt x="1454" y="3621"/>
                    <a:pt x="1415" y="3885"/>
                    <a:pt x="1401" y="4149"/>
                  </a:cubicBezTo>
                  <a:lnTo>
                    <a:pt x="1322" y="4942"/>
                  </a:lnTo>
                  <a:lnTo>
                    <a:pt x="1242" y="5735"/>
                  </a:lnTo>
                  <a:cubicBezTo>
                    <a:pt x="1163" y="6263"/>
                    <a:pt x="1045" y="6792"/>
                    <a:pt x="939" y="7321"/>
                  </a:cubicBezTo>
                  <a:cubicBezTo>
                    <a:pt x="728" y="8378"/>
                    <a:pt x="358" y="9408"/>
                    <a:pt x="0" y="10413"/>
                  </a:cubicBezTo>
                  <a:lnTo>
                    <a:pt x="740" y="10518"/>
                  </a:lnTo>
                  <a:cubicBezTo>
                    <a:pt x="939" y="9475"/>
                    <a:pt x="1177" y="8418"/>
                    <a:pt x="1322" y="7347"/>
                  </a:cubicBezTo>
                  <a:cubicBezTo>
                    <a:pt x="1401" y="6818"/>
                    <a:pt x="1480" y="6290"/>
                    <a:pt x="1547" y="5761"/>
                  </a:cubicBezTo>
                  <a:lnTo>
                    <a:pt x="1665" y="4163"/>
                  </a:lnTo>
                  <a:cubicBezTo>
                    <a:pt x="1679" y="3899"/>
                    <a:pt x="1718" y="3621"/>
                    <a:pt x="1705" y="3357"/>
                  </a:cubicBezTo>
                  <a:lnTo>
                    <a:pt x="1679" y="2551"/>
                  </a:lnTo>
                  <a:lnTo>
                    <a:pt x="1653" y="1758"/>
                  </a:lnTo>
                  <a:lnTo>
                    <a:pt x="1653" y="1427"/>
                  </a:lnTo>
                  <a:lnTo>
                    <a:pt x="1653" y="1388"/>
                  </a:lnTo>
                  <a:cubicBezTo>
                    <a:pt x="1653" y="1374"/>
                    <a:pt x="1679" y="1374"/>
                    <a:pt x="1692" y="1374"/>
                  </a:cubicBezTo>
                  <a:lnTo>
                    <a:pt x="1797" y="1348"/>
                  </a:lnTo>
                  <a:cubicBezTo>
                    <a:pt x="2854" y="1137"/>
                    <a:pt x="3885" y="846"/>
                    <a:pt x="4889" y="543"/>
                  </a:cubicBezTo>
                  <a:lnTo>
                    <a:pt x="471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0" name="Google Shape;15320;p43"/>
            <p:cNvSpPr/>
            <p:nvPr/>
          </p:nvSpPr>
          <p:spPr>
            <a:xfrm>
              <a:off x="335875" y="4367600"/>
              <a:ext cx="170125" cy="236550"/>
            </a:xfrm>
            <a:custGeom>
              <a:avLst/>
              <a:gdLst/>
              <a:ahLst/>
              <a:cxnLst/>
              <a:rect l="l" t="t" r="r" b="b"/>
              <a:pathLst>
                <a:path w="6805" h="9462" extrusionOk="0">
                  <a:moveTo>
                    <a:pt x="53" y="1"/>
                  </a:moveTo>
                  <a:lnTo>
                    <a:pt x="0" y="556"/>
                  </a:lnTo>
                  <a:lnTo>
                    <a:pt x="1586" y="675"/>
                  </a:lnTo>
                  <a:cubicBezTo>
                    <a:pt x="2127" y="702"/>
                    <a:pt x="2656" y="702"/>
                    <a:pt x="3198" y="714"/>
                  </a:cubicBezTo>
                  <a:lnTo>
                    <a:pt x="3356" y="714"/>
                  </a:lnTo>
                  <a:lnTo>
                    <a:pt x="3356" y="767"/>
                  </a:lnTo>
                  <a:lnTo>
                    <a:pt x="3422" y="1084"/>
                  </a:lnTo>
                  <a:lnTo>
                    <a:pt x="3568" y="1877"/>
                  </a:lnTo>
                  <a:lnTo>
                    <a:pt x="3700" y="2657"/>
                  </a:lnTo>
                  <a:cubicBezTo>
                    <a:pt x="3753" y="2921"/>
                    <a:pt x="3845" y="3172"/>
                    <a:pt x="3911" y="3424"/>
                  </a:cubicBezTo>
                  <a:lnTo>
                    <a:pt x="4347" y="4969"/>
                  </a:lnTo>
                  <a:cubicBezTo>
                    <a:pt x="4519" y="5471"/>
                    <a:pt x="4704" y="5973"/>
                    <a:pt x="4889" y="6489"/>
                  </a:cubicBezTo>
                  <a:cubicBezTo>
                    <a:pt x="5245" y="7493"/>
                    <a:pt x="5695" y="8498"/>
                    <a:pt x="6105" y="9462"/>
                  </a:cubicBezTo>
                  <a:lnTo>
                    <a:pt x="6805" y="9211"/>
                  </a:lnTo>
                  <a:cubicBezTo>
                    <a:pt x="6250" y="8286"/>
                    <a:pt x="5682" y="7374"/>
                    <a:pt x="5259" y="6370"/>
                  </a:cubicBezTo>
                  <a:cubicBezTo>
                    <a:pt x="5048" y="5881"/>
                    <a:pt x="4823" y="5392"/>
                    <a:pt x="4638" y="4890"/>
                  </a:cubicBezTo>
                  <a:lnTo>
                    <a:pt x="4162" y="3371"/>
                  </a:lnTo>
                  <a:cubicBezTo>
                    <a:pt x="4096" y="3106"/>
                    <a:pt x="4003" y="2855"/>
                    <a:pt x="3964" y="2604"/>
                  </a:cubicBezTo>
                  <a:lnTo>
                    <a:pt x="3832" y="1824"/>
                  </a:lnTo>
                  <a:lnTo>
                    <a:pt x="3713" y="1045"/>
                  </a:lnTo>
                  <a:lnTo>
                    <a:pt x="3647" y="582"/>
                  </a:lnTo>
                  <a:lnTo>
                    <a:pt x="3633" y="424"/>
                  </a:lnTo>
                  <a:cubicBezTo>
                    <a:pt x="3620" y="411"/>
                    <a:pt x="3595" y="407"/>
                    <a:pt x="3567" y="407"/>
                  </a:cubicBezTo>
                  <a:cubicBezTo>
                    <a:pt x="3539" y="407"/>
                    <a:pt x="3509" y="411"/>
                    <a:pt x="3489" y="411"/>
                  </a:cubicBezTo>
                  <a:lnTo>
                    <a:pt x="3198" y="384"/>
                  </a:lnTo>
                  <a:cubicBezTo>
                    <a:pt x="2669" y="332"/>
                    <a:pt x="2141" y="291"/>
                    <a:pt x="1612" y="226"/>
                  </a:cubicBezTo>
                  <a:cubicBezTo>
                    <a:pt x="1096" y="147"/>
                    <a:pt x="568" y="80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1" name="Google Shape;15321;p43"/>
            <p:cNvSpPr/>
            <p:nvPr/>
          </p:nvSpPr>
          <p:spPr>
            <a:xfrm>
              <a:off x="351375" y="4188250"/>
              <a:ext cx="292050" cy="44275"/>
            </a:xfrm>
            <a:custGeom>
              <a:avLst/>
              <a:gdLst/>
              <a:ahLst/>
              <a:cxnLst/>
              <a:rect l="l" t="t" r="r" b="b"/>
              <a:pathLst>
                <a:path w="11682" h="1771" extrusionOk="0">
                  <a:moveTo>
                    <a:pt x="11510" y="0"/>
                  </a:moveTo>
                  <a:cubicBezTo>
                    <a:pt x="10612" y="330"/>
                    <a:pt x="9687" y="594"/>
                    <a:pt x="8748" y="846"/>
                  </a:cubicBezTo>
                  <a:cubicBezTo>
                    <a:pt x="8286" y="964"/>
                    <a:pt x="7797" y="1031"/>
                    <a:pt x="7321" y="1137"/>
                  </a:cubicBezTo>
                  <a:cubicBezTo>
                    <a:pt x="6845" y="1216"/>
                    <a:pt x="6357" y="1269"/>
                    <a:pt x="5868" y="1334"/>
                  </a:cubicBezTo>
                  <a:lnTo>
                    <a:pt x="4414" y="1427"/>
                  </a:lnTo>
                  <a:lnTo>
                    <a:pt x="2948" y="1427"/>
                  </a:lnTo>
                  <a:cubicBezTo>
                    <a:pt x="2458" y="1387"/>
                    <a:pt x="1983" y="1348"/>
                    <a:pt x="1494" y="1322"/>
                  </a:cubicBezTo>
                  <a:lnTo>
                    <a:pt x="781" y="1229"/>
                  </a:lnTo>
                  <a:cubicBezTo>
                    <a:pt x="661" y="1202"/>
                    <a:pt x="529" y="1202"/>
                    <a:pt x="397" y="1202"/>
                  </a:cubicBezTo>
                  <a:cubicBezTo>
                    <a:pt x="397" y="1202"/>
                    <a:pt x="318" y="1190"/>
                    <a:pt x="239" y="1190"/>
                  </a:cubicBezTo>
                  <a:cubicBezTo>
                    <a:pt x="147" y="1176"/>
                    <a:pt x="67" y="1163"/>
                    <a:pt x="67" y="1163"/>
                  </a:cubicBezTo>
                  <a:lnTo>
                    <a:pt x="1" y="1771"/>
                  </a:lnTo>
                  <a:lnTo>
                    <a:pt x="199" y="1771"/>
                  </a:lnTo>
                  <a:cubicBezTo>
                    <a:pt x="291" y="1757"/>
                    <a:pt x="384" y="1757"/>
                    <a:pt x="384" y="1757"/>
                  </a:cubicBezTo>
                  <a:cubicBezTo>
                    <a:pt x="503" y="1757"/>
                    <a:pt x="622" y="1745"/>
                    <a:pt x="741" y="1745"/>
                  </a:cubicBezTo>
                  <a:lnTo>
                    <a:pt x="1468" y="1771"/>
                  </a:lnTo>
                  <a:cubicBezTo>
                    <a:pt x="1956" y="1771"/>
                    <a:pt x="2458" y="1757"/>
                    <a:pt x="2948" y="1757"/>
                  </a:cubicBezTo>
                  <a:cubicBezTo>
                    <a:pt x="3436" y="1731"/>
                    <a:pt x="3938" y="1718"/>
                    <a:pt x="4428" y="1692"/>
                  </a:cubicBezTo>
                  <a:lnTo>
                    <a:pt x="5894" y="1572"/>
                  </a:lnTo>
                  <a:lnTo>
                    <a:pt x="7361" y="1401"/>
                  </a:lnTo>
                  <a:cubicBezTo>
                    <a:pt x="7850" y="1308"/>
                    <a:pt x="8339" y="1255"/>
                    <a:pt x="8827" y="1163"/>
                  </a:cubicBezTo>
                  <a:cubicBezTo>
                    <a:pt x="9792" y="1005"/>
                    <a:pt x="10744" y="793"/>
                    <a:pt x="11681" y="542"/>
                  </a:cubicBezTo>
                  <a:lnTo>
                    <a:pt x="1151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2" name="Google Shape;15322;p43"/>
            <p:cNvSpPr/>
            <p:nvPr/>
          </p:nvSpPr>
          <p:spPr>
            <a:xfrm>
              <a:off x="357325" y="4135400"/>
              <a:ext cx="268925" cy="41950"/>
            </a:xfrm>
            <a:custGeom>
              <a:avLst/>
              <a:gdLst/>
              <a:ahLst/>
              <a:cxnLst/>
              <a:rect l="l" t="t" r="r" b="b"/>
              <a:pathLst>
                <a:path w="10757" h="1678" extrusionOk="0">
                  <a:moveTo>
                    <a:pt x="10585" y="0"/>
                  </a:moveTo>
                  <a:cubicBezTo>
                    <a:pt x="9766" y="304"/>
                    <a:pt x="8920" y="555"/>
                    <a:pt x="8061" y="779"/>
                  </a:cubicBezTo>
                  <a:cubicBezTo>
                    <a:pt x="7625" y="885"/>
                    <a:pt x="7176" y="964"/>
                    <a:pt x="6739" y="1057"/>
                  </a:cubicBezTo>
                  <a:cubicBezTo>
                    <a:pt x="6304" y="1123"/>
                    <a:pt x="5855" y="1176"/>
                    <a:pt x="5405" y="1228"/>
                  </a:cubicBezTo>
                  <a:lnTo>
                    <a:pt x="4058" y="1322"/>
                  </a:lnTo>
                  <a:cubicBezTo>
                    <a:pt x="3608" y="1322"/>
                    <a:pt x="3159" y="1322"/>
                    <a:pt x="2710" y="1308"/>
                  </a:cubicBezTo>
                  <a:cubicBezTo>
                    <a:pt x="2261" y="1281"/>
                    <a:pt x="1824" y="1242"/>
                    <a:pt x="1375" y="1216"/>
                  </a:cubicBezTo>
                  <a:lnTo>
                    <a:pt x="714" y="1123"/>
                  </a:lnTo>
                  <a:cubicBezTo>
                    <a:pt x="608" y="1110"/>
                    <a:pt x="490" y="1096"/>
                    <a:pt x="371" y="1096"/>
                  </a:cubicBezTo>
                  <a:cubicBezTo>
                    <a:pt x="371" y="1096"/>
                    <a:pt x="53" y="1084"/>
                    <a:pt x="53" y="1070"/>
                  </a:cubicBezTo>
                  <a:lnTo>
                    <a:pt x="1" y="1678"/>
                  </a:lnTo>
                  <a:cubicBezTo>
                    <a:pt x="1" y="1678"/>
                    <a:pt x="80" y="1678"/>
                    <a:pt x="173" y="1665"/>
                  </a:cubicBezTo>
                  <a:lnTo>
                    <a:pt x="358" y="1665"/>
                  </a:lnTo>
                  <a:cubicBezTo>
                    <a:pt x="433" y="1655"/>
                    <a:pt x="508" y="1646"/>
                    <a:pt x="583" y="1646"/>
                  </a:cubicBezTo>
                  <a:cubicBezTo>
                    <a:pt x="614" y="1646"/>
                    <a:pt x="644" y="1648"/>
                    <a:pt x="675" y="1651"/>
                  </a:cubicBezTo>
                  <a:lnTo>
                    <a:pt x="1348" y="1665"/>
                  </a:lnTo>
                  <a:cubicBezTo>
                    <a:pt x="1798" y="1665"/>
                    <a:pt x="2261" y="1651"/>
                    <a:pt x="2710" y="1651"/>
                  </a:cubicBezTo>
                  <a:cubicBezTo>
                    <a:pt x="3172" y="1625"/>
                    <a:pt x="3621" y="1598"/>
                    <a:pt x="4070" y="1586"/>
                  </a:cubicBezTo>
                  <a:lnTo>
                    <a:pt x="5432" y="1480"/>
                  </a:lnTo>
                  <a:lnTo>
                    <a:pt x="6780" y="1322"/>
                  </a:lnTo>
                  <a:cubicBezTo>
                    <a:pt x="7229" y="1242"/>
                    <a:pt x="7678" y="1189"/>
                    <a:pt x="8127" y="1110"/>
                  </a:cubicBezTo>
                  <a:cubicBezTo>
                    <a:pt x="9012" y="952"/>
                    <a:pt x="9898" y="779"/>
                    <a:pt x="10756" y="541"/>
                  </a:cubicBezTo>
                  <a:lnTo>
                    <a:pt x="1058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3" name="Google Shape;15323;p43"/>
            <p:cNvSpPr/>
            <p:nvPr/>
          </p:nvSpPr>
          <p:spPr>
            <a:xfrm>
              <a:off x="493775" y="4585625"/>
              <a:ext cx="89525" cy="22500"/>
            </a:xfrm>
            <a:custGeom>
              <a:avLst/>
              <a:gdLst/>
              <a:ahLst/>
              <a:cxnLst/>
              <a:rect l="l" t="t" r="r" b="b"/>
              <a:pathLst>
                <a:path w="3581" h="900" extrusionOk="0">
                  <a:moveTo>
                    <a:pt x="3211" y="1"/>
                  </a:moveTo>
                  <a:cubicBezTo>
                    <a:pt x="3119" y="14"/>
                    <a:pt x="3066" y="94"/>
                    <a:pt x="2946" y="133"/>
                  </a:cubicBezTo>
                  <a:cubicBezTo>
                    <a:pt x="2828" y="173"/>
                    <a:pt x="2696" y="212"/>
                    <a:pt x="2576" y="252"/>
                  </a:cubicBezTo>
                  <a:cubicBezTo>
                    <a:pt x="2312" y="318"/>
                    <a:pt x="2035" y="358"/>
                    <a:pt x="1744" y="397"/>
                  </a:cubicBezTo>
                  <a:cubicBezTo>
                    <a:pt x="1535" y="427"/>
                    <a:pt x="1334" y="442"/>
                    <a:pt x="1134" y="442"/>
                  </a:cubicBezTo>
                  <a:cubicBezTo>
                    <a:pt x="1069" y="442"/>
                    <a:pt x="1003" y="440"/>
                    <a:pt x="938" y="437"/>
                  </a:cubicBezTo>
                  <a:cubicBezTo>
                    <a:pt x="806" y="437"/>
                    <a:pt x="674" y="411"/>
                    <a:pt x="555" y="384"/>
                  </a:cubicBezTo>
                  <a:cubicBezTo>
                    <a:pt x="436" y="358"/>
                    <a:pt x="344" y="318"/>
                    <a:pt x="251" y="279"/>
                  </a:cubicBezTo>
                  <a:lnTo>
                    <a:pt x="0" y="899"/>
                  </a:lnTo>
                  <a:cubicBezTo>
                    <a:pt x="185" y="887"/>
                    <a:pt x="357" y="887"/>
                    <a:pt x="515" y="860"/>
                  </a:cubicBezTo>
                  <a:lnTo>
                    <a:pt x="952" y="794"/>
                  </a:lnTo>
                  <a:cubicBezTo>
                    <a:pt x="1242" y="741"/>
                    <a:pt x="1519" y="702"/>
                    <a:pt x="1797" y="661"/>
                  </a:cubicBezTo>
                  <a:cubicBezTo>
                    <a:pt x="2062" y="622"/>
                    <a:pt x="2339" y="609"/>
                    <a:pt x="2617" y="609"/>
                  </a:cubicBezTo>
                  <a:cubicBezTo>
                    <a:pt x="2761" y="596"/>
                    <a:pt x="2907" y="596"/>
                    <a:pt x="3066" y="596"/>
                  </a:cubicBezTo>
                  <a:cubicBezTo>
                    <a:pt x="3211" y="569"/>
                    <a:pt x="3422" y="556"/>
                    <a:pt x="3581" y="490"/>
                  </a:cubicBezTo>
                  <a:lnTo>
                    <a:pt x="321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4" name="Google Shape;15324;p43"/>
            <p:cNvSpPr/>
            <p:nvPr/>
          </p:nvSpPr>
          <p:spPr>
            <a:xfrm>
              <a:off x="456425" y="4254325"/>
              <a:ext cx="94175" cy="121900"/>
            </a:xfrm>
            <a:custGeom>
              <a:avLst/>
              <a:gdLst/>
              <a:ahLst/>
              <a:cxnLst/>
              <a:rect l="l" t="t" r="r" b="b"/>
              <a:pathLst>
                <a:path w="3767" h="4876" extrusionOk="0">
                  <a:moveTo>
                    <a:pt x="3121" y="684"/>
                  </a:moveTo>
                  <a:cubicBezTo>
                    <a:pt x="3067" y="994"/>
                    <a:pt x="3012" y="1306"/>
                    <a:pt x="2948" y="1612"/>
                  </a:cubicBezTo>
                  <a:lnTo>
                    <a:pt x="2789" y="2391"/>
                  </a:lnTo>
                  <a:lnTo>
                    <a:pt x="2564" y="3145"/>
                  </a:lnTo>
                  <a:lnTo>
                    <a:pt x="2326" y="3911"/>
                  </a:lnTo>
                  <a:lnTo>
                    <a:pt x="2247" y="4188"/>
                  </a:lnTo>
                  <a:lnTo>
                    <a:pt x="2208" y="4294"/>
                  </a:lnTo>
                  <a:lnTo>
                    <a:pt x="2194" y="4347"/>
                  </a:lnTo>
                  <a:lnTo>
                    <a:pt x="2155" y="4308"/>
                  </a:lnTo>
                  <a:cubicBezTo>
                    <a:pt x="2102" y="4267"/>
                    <a:pt x="2049" y="4202"/>
                    <a:pt x="2009" y="4135"/>
                  </a:cubicBezTo>
                  <a:lnTo>
                    <a:pt x="1930" y="4003"/>
                  </a:lnTo>
                  <a:cubicBezTo>
                    <a:pt x="1891" y="3950"/>
                    <a:pt x="1864" y="3885"/>
                    <a:pt x="1838" y="3832"/>
                  </a:cubicBezTo>
                  <a:cubicBezTo>
                    <a:pt x="1706" y="3594"/>
                    <a:pt x="1600" y="3343"/>
                    <a:pt x="1494" y="3105"/>
                  </a:cubicBezTo>
                  <a:cubicBezTo>
                    <a:pt x="1256" y="2590"/>
                    <a:pt x="992" y="2153"/>
                    <a:pt x="767" y="1678"/>
                  </a:cubicBezTo>
                  <a:lnTo>
                    <a:pt x="476" y="1096"/>
                  </a:lnTo>
                  <a:cubicBezTo>
                    <a:pt x="476" y="1070"/>
                    <a:pt x="437" y="1031"/>
                    <a:pt x="464" y="1017"/>
                  </a:cubicBezTo>
                  <a:lnTo>
                    <a:pt x="556" y="1017"/>
                  </a:lnTo>
                  <a:lnTo>
                    <a:pt x="793" y="1004"/>
                  </a:lnTo>
                  <a:cubicBezTo>
                    <a:pt x="1581" y="950"/>
                    <a:pt x="2359" y="870"/>
                    <a:pt x="3121" y="684"/>
                  </a:cubicBezTo>
                  <a:close/>
                  <a:moveTo>
                    <a:pt x="3450" y="0"/>
                  </a:moveTo>
                  <a:cubicBezTo>
                    <a:pt x="2631" y="344"/>
                    <a:pt x="1706" y="555"/>
                    <a:pt x="767" y="661"/>
                  </a:cubicBezTo>
                  <a:lnTo>
                    <a:pt x="305" y="726"/>
                  </a:lnTo>
                  <a:lnTo>
                    <a:pt x="41" y="740"/>
                  </a:lnTo>
                  <a:lnTo>
                    <a:pt x="1" y="740"/>
                  </a:lnTo>
                  <a:cubicBezTo>
                    <a:pt x="1" y="753"/>
                    <a:pt x="14" y="766"/>
                    <a:pt x="14" y="779"/>
                  </a:cubicBezTo>
                  <a:lnTo>
                    <a:pt x="53" y="846"/>
                  </a:lnTo>
                  <a:lnTo>
                    <a:pt x="120" y="978"/>
                  </a:lnTo>
                  <a:lnTo>
                    <a:pt x="331" y="1401"/>
                  </a:lnTo>
                  <a:cubicBezTo>
                    <a:pt x="437" y="1598"/>
                    <a:pt x="543" y="1810"/>
                    <a:pt x="543" y="1810"/>
                  </a:cubicBezTo>
                  <a:cubicBezTo>
                    <a:pt x="781" y="2273"/>
                    <a:pt x="1071" y="2735"/>
                    <a:pt x="1269" y="3210"/>
                  </a:cubicBezTo>
                  <a:cubicBezTo>
                    <a:pt x="1375" y="3448"/>
                    <a:pt x="1481" y="3700"/>
                    <a:pt x="1600" y="3950"/>
                  </a:cubicBezTo>
                  <a:cubicBezTo>
                    <a:pt x="1639" y="4003"/>
                    <a:pt x="1666" y="4070"/>
                    <a:pt x="1706" y="4123"/>
                  </a:cubicBezTo>
                  <a:lnTo>
                    <a:pt x="1824" y="4334"/>
                  </a:lnTo>
                  <a:cubicBezTo>
                    <a:pt x="1930" y="4479"/>
                    <a:pt x="2049" y="4637"/>
                    <a:pt x="2181" y="4770"/>
                  </a:cubicBezTo>
                  <a:lnTo>
                    <a:pt x="2273" y="4875"/>
                  </a:lnTo>
                  <a:cubicBezTo>
                    <a:pt x="2300" y="4836"/>
                    <a:pt x="2314" y="4796"/>
                    <a:pt x="2326" y="4757"/>
                  </a:cubicBezTo>
                  <a:lnTo>
                    <a:pt x="2432" y="4493"/>
                  </a:lnTo>
                  <a:lnTo>
                    <a:pt x="2617" y="4017"/>
                  </a:lnTo>
                  <a:lnTo>
                    <a:pt x="2895" y="3263"/>
                  </a:lnTo>
                  <a:lnTo>
                    <a:pt x="3159" y="2511"/>
                  </a:lnTo>
                  <a:lnTo>
                    <a:pt x="3371" y="1757"/>
                  </a:lnTo>
                  <a:cubicBezTo>
                    <a:pt x="3515" y="1255"/>
                    <a:pt x="3648" y="726"/>
                    <a:pt x="3767" y="224"/>
                  </a:cubicBezTo>
                  <a:lnTo>
                    <a:pt x="3505" y="160"/>
                  </a:lnTo>
                  <a:lnTo>
                    <a:pt x="3505" y="16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5" name="Google Shape;15325;p43"/>
            <p:cNvSpPr/>
            <p:nvPr/>
          </p:nvSpPr>
          <p:spPr>
            <a:xfrm>
              <a:off x="123800" y="4359125"/>
              <a:ext cx="213425" cy="208375"/>
            </a:xfrm>
            <a:custGeom>
              <a:avLst/>
              <a:gdLst/>
              <a:ahLst/>
              <a:cxnLst/>
              <a:rect l="l" t="t" r="r" b="b"/>
              <a:pathLst>
                <a:path w="8537" h="8335" extrusionOk="0">
                  <a:moveTo>
                    <a:pt x="4987" y="1"/>
                  </a:moveTo>
                  <a:cubicBezTo>
                    <a:pt x="4976" y="1"/>
                    <a:pt x="4965" y="3"/>
                    <a:pt x="4955" y="10"/>
                  </a:cubicBezTo>
                  <a:lnTo>
                    <a:pt x="4902" y="155"/>
                  </a:lnTo>
                  <a:lnTo>
                    <a:pt x="4743" y="591"/>
                  </a:lnTo>
                  <a:lnTo>
                    <a:pt x="4466" y="1331"/>
                  </a:lnTo>
                  <a:lnTo>
                    <a:pt x="4176" y="2071"/>
                  </a:lnTo>
                  <a:cubicBezTo>
                    <a:pt x="4083" y="2309"/>
                    <a:pt x="3938" y="2547"/>
                    <a:pt x="3818" y="2785"/>
                  </a:cubicBezTo>
                  <a:cubicBezTo>
                    <a:pt x="3818" y="2785"/>
                    <a:pt x="3621" y="3128"/>
                    <a:pt x="3436" y="3472"/>
                  </a:cubicBezTo>
                  <a:cubicBezTo>
                    <a:pt x="3237" y="3828"/>
                    <a:pt x="3039" y="4172"/>
                    <a:pt x="3039" y="4172"/>
                  </a:cubicBezTo>
                  <a:cubicBezTo>
                    <a:pt x="2749" y="4621"/>
                    <a:pt x="2431" y="5058"/>
                    <a:pt x="2114" y="5493"/>
                  </a:cubicBezTo>
                  <a:cubicBezTo>
                    <a:pt x="1493" y="6365"/>
                    <a:pt x="740" y="7158"/>
                    <a:pt x="0" y="7938"/>
                  </a:cubicBezTo>
                  <a:lnTo>
                    <a:pt x="634" y="8334"/>
                  </a:lnTo>
                  <a:cubicBezTo>
                    <a:pt x="1242" y="7449"/>
                    <a:pt x="1889" y="6603"/>
                    <a:pt x="2458" y="5678"/>
                  </a:cubicBezTo>
                  <a:cubicBezTo>
                    <a:pt x="2749" y="5216"/>
                    <a:pt x="3025" y="4767"/>
                    <a:pt x="3303" y="4304"/>
                  </a:cubicBezTo>
                  <a:lnTo>
                    <a:pt x="4056" y="2891"/>
                  </a:lnTo>
                  <a:cubicBezTo>
                    <a:pt x="4176" y="2653"/>
                    <a:pt x="4320" y="2428"/>
                    <a:pt x="4413" y="2177"/>
                  </a:cubicBezTo>
                  <a:lnTo>
                    <a:pt x="4717" y="1437"/>
                  </a:lnTo>
                  <a:lnTo>
                    <a:pt x="5021" y="697"/>
                  </a:lnTo>
                  <a:lnTo>
                    <a:pt x="5153" y="406"/>
                  </a:lnTo>
                  <a:lnTo>
                    <a:pt x="5166" y="366"/>
                  </a:lnTo>
                  <a:cubicBezTo>
                    <a:pt x="5171" y="362"/>
                    <a:pt x="5175" y="361"/>
                    <a:pt x="5180" y="361"/>
                  </a:cubicBezTo>
                  <a:cubicBezTo>
                    <a:pt x="5188" y="361"/>
                    <a:pt x="5197" y="366"/>
                    <a:pt x="5206" y="366"/>
                  </a:cubicBezTo>
                  <a:lnTo>
                    <a:pt x="5325" y="393"/>
                  </a:lnTo>
                  <a:cubicBezTo>
                    <a:pt x="5853" y="486"/>
                    <a:pt x="6369" y="591"/>
                    <a:pt x="6898" y="683"/>
                  </a:cubicBezTo>
                  <a:cubicBezTo>
                    <a:pt x="7426" y="750"/>
                    <a:pt x="7955" y="829"/>
                    <a:pt x="8483" y="895"/>
                  </a:cubicBezTo>
                  <a:lnTo>
                    <a:pt x="8536" y="340"/>
                  </a:lnTo>
                  <a:cubicBezTo>
                    <a:pt x="8020" y="301"/>
                    <a:pt x="7492" y="274"/>
                    <a:pt x="6963" y="248"/>
                  </a:cubicBezTo>
                  <a:cubicBezTo>
                    <a:pt x="6435" y="181"/>
                    <a:pt x="5906" y="128"/>
                    <a:pt x="5377" y="63"/>
                  </a:cubicBezTo>
                  <a:cubicBezTo>
                    <a:pt x="5377" y="63"/>
                    <a:pt x="5312" y="63"/>
                    <a:pt x="5245" y="49"/>
                  </a:cubicBezTo>
                  <a:cubicBezTo>
                    <a:pt x="5166" y="36"/>
                    <a:pt x="5101" y="23"/>
                    <a:pt x="5101" y="23"/>
                  </a:cubicBezTo>
                  <a:cubicBezTo>
                    <a:pt x="5061" y="23"/>
                    <a:pt x="5022" y="1"/>
                    <a:pt x="498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6" name="Google Shape;15326;p43"/>
            <p:cNvSpPr/>
            <p:nvPr/>
          </p:nvSpPr>
          <p:spPr>
            <a:xfrm>
              <a:off x="-2400" y="4258950"/>
              <a:ext cx="83925" cy="279800"/>
            </a:xfrm>
            <a:custGeom>
              <a:avLst/>
              <a:gdLst/>
              <a:ahLst/>
              <a:cxnLst/>
              <a:rect l="l" t="t" r="r" b="b"/>
              <a:pathLst>
                <a:path w="3357" h="11192" extrusionOk="0">
                  <a:moveTo>
                    <a:pt x="277" y="0"/>
                  </a:moveTo>
                  <a:lnTo>
                    <a:pt x="1" y="488"/>
                  </a:lnTo>
                  <a:cubicBezTo>
                    <a:pt x="450" y="753"/>
                    <a:pt x="925" y="1017"/>
                    <a:pt x="1401" y="1255"/>
                  </a:cubicBezTo>
                  <a:cubicBezTo>
                    <a:pt x="1877" y="1493"/>
                    <a:pt x="2353" y="1730"/>
                    <a:pt x="2855" y="1942"/>
                  </a:cubicBezTo>
                  <a:lnTo>
                    <a:pt x="2947" y="1995"/>
                  </a:lnTo>
                  <a:cubicBezTo>
                    <a:pt x="2960" y="1995"/>
                    <a:pt x="2987" y="1995"/>
                    <a:pt x="2987" y="2008"/>
                  </a:cubicBezTo>
                  <a:lnTo>
                    <a:pt x="2987" y="2048"/>
                  </a:lnTo>
                  <a:lnTo>
                    <a:pt x="2907" y="2365"/>
                  </a:lnTo>
                  <a:lnTo>
                    <a:pt x="2723" y="3145"/>
                  </a:lnTo>
                  <a:lnTo>
                    <a:pt x="2524" y="3924"/>
                  </a:lnTo>
                  <a:cubicBezTo>
                    <a:pt x="2458" y="4176"/>
                    <a:pt x="2444" y="4452"/>
                    <a:pt x="2392" y="4717"/>
                  </a:cubicBezTo>
                  <a:cubicBezTo>
                    <a:pt x="2392" y="4717"/>
                    <a:pt x="2339" y="5113"/>
                    <a:pt x="2273" y="5510"/>
                  </a:cubicBezTo>
                  <a:lnTo>
                    <a:pt x="2168" y="6302"/>
                  </a:lnTo>
                  <a:cubicBezTo>
                    <a:pt x="2127" y="6845"/>
                    <a:pt x="2088" y="7373"/>
                    <a:pt x="2048" y="7914"/>
                  </a:cubicBezTo>
                  <a:cubicBezTo>
                    <a:pt x="1969" y="8972"/>
                    <a:pt x="1983" y="10055"/>
                    <a:pt x="1956" y="11126"/>
                  </a:cubicBezTo>
                  <a:cubicBezTo>
                    <a:pt x="1956" y="11126"/>
                    <a:pt x="2141" y="11152"/>
                    <a:pt x="2326" y="11165"/>
                  </a:cubicBezTo>
                  <a:lnTo>
                    <a:pt x="2696" y="11191"/>
                  </a:lnTo>
                  <a:cubicBezTo>
                    <a:pt x="2564" y="10134"/>
                    <a:pt x="2432" y="9024"/>
                    <a:pt x="2444" y="7955"/>
                  </a:cubicBezTo>
                  <a:cubicBezTo>
                    <a:pt x="2432" y="7412"/>
                    <a:pt x="2432" y="6884"/>
                    <a:pt x="2458" y="6355"/>
                  </a:cubicBezTo>
                  <a:cubicBezTo>
                    <a:pt x="2458" y="6355"/>
                    <a:pt x="2511" y="5959"/>
                    <a:pt x="2550" y="5562"/>
                  </a:cubicBezTo>
                  <a:lnTo>
                    <a:pt x="2656" y="4770"/>
                  </a:lnTo>
                  <a:cubicBezTo>
                    <a:pt x="2696" y="4505"/>
                    <a:pt x="2709" y="4241"/>
                    <a:pt x="2788" y="3977"/>
                  </a:cubicBezTo>
                  <a:lnTo>
                    <a:pt x="2987" y="3210"/>
                  </a:lnTo>
                  <a:lnTo>
                    <a:pt x="3198" y="2458"/>
                  </a:lnTo>
                  <a:lnTo>
                    <a:pt x="3317" y="2008"/>
                  </a:lnTo>
                  <a:lnTo>
                    <a:pt x="3357" y="1850"/>
                  </a:lnTo>
                  <a:cubicBezTo>
                    <a:pt x="3357" y="1810"/>
                    <a:pt x="3277" y="1797"/>
                    <a:pt x="3251" y="1771"/>
                  </a:cubicBezTo>
                  <a:lnTo>
                    <a:pt x="2987" y="1651"/>
                  </a:lnTo>
                  <a:cubicBezTo>
                    <a:pt x="2511" y="1401"/>
                    <a:pt x="2062" y="1123"/>
                    <a:pt x="1613" y="858"/>
                  </a:cubicBezTo>
                  <a:cubicBezTo>
                    <a:pt x="1150" y="594"/>
                    <a:pt x="714" y="303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7" name="Google Shape;15327;p43"/>
            <p:cNvSpPr/>
            <p:nvPr/>
          </p:nvSpPr>
          <p:spPr>
            <a:xfrm>
              <a:off x="72575" y="4128450"/>
              <a:ext cx="280500" cy="103750"/>
            </a:xfrm>
            <a:custGeom>
              <a:avLst/>
              <a:gdLst/>
              <a:ahLst/>
              <a:cxnLst/>
              <a:rect l="l" t="t" r="r" b="b"/>
              <a:pathLst>
                <a:path w="11220" h="4150" extrusionOk="0">
                  <a:moveTo>
                    <a:pt x="305" y="0"/>
                  </a:moveTo>
                  <a:lnTo>
                    <a:pt x="0" y="529"/>
                  </a:lnTo>
                  <a:lnTo>
                    <a:pt x="358" y="675"/>
                  </a:lnTo>
                  <a:cubicBezTo>
                    <a:pt x="463" y="727"/>
                    <a:pt x="569" y="767"/>
                    <a:pt x="675" y="819"/>
                  </a:cubicBezTo>
                  <a:lnTo>
                    <a:pt x="1348" y="1124"/>
                  </a:lnTo>
                  <a:cubicBezTo>
                    <a:pt x="1560" y="1230"/>
                    <a:pt x="1785" y="1335"/>
                    <a:pt x="2009" y="1427"/>
                  </a:cubicBezTo>
                  <a:lnTo>
                    <a:pt x="2683" y="1705"/>
                  </a:lnTo>
                  <a:cubicBezTo>
                    <a:pt x="3595" y="2088"/>
                    <a:pt x="4519" y="2431"/>
                    <a:pt x="5444" y="2736"/>
                  </a:cubicBezTo>
                  <a:cubicBezTo>
                    <a:pt x="6383" y="3053"/>
                    <a:pt x="7335" y="3317"/>
                    <a:pt x="8286" y="3555"/>
                  </a:cubicBezTo>
                  <a:cubicBezTo>
                    <a:pt x="8748" y="3687"/>
                    <a:pt x="9237" y="3779"/>
                    <a:pt x="9713" y="3885"/>
                  </a:cubicBezTo>
                  <a:cubicBezTo>
                    <a:pt x="10201" y="3978"/>
                    <a:pt x="10677" y="4057"/>
                    <a:pt x="11153" y="4149"/>
                  </a:cubicBezTo>
                  <a:lnTo>
                    <a:pt x="11219" y="3582"/>
                  </a:lnTo>
                  <a:cubicBezTo>
                    <a:pt x="10744" y="3529"/>
                    <a:pt x="10268" y="3489"/>
                    <a:pt x="9778" y="3449"/>
                  </a:cubicBezTo>
                  <a:cubicBezTo>
                    <a:pt x="9303" y="3370"/>
                    <a:pt x="8827" y="3317"/>
                    <a:pt x="8351" y="3238"/>
                  </a:cubicBezTo>
                  <a:cubicBezTo>
                    <a:pt x="7400" y="3053"/>
                    <a:pt x="6449" y="2815"/>
                    <a:pt x="5524" y="2511"/>
                  </a:cubicBezTo>
                  <a:cubicBezTo>
                    <a:pt x="4599" y="2194"/>
                    <a:pt x="3688" y="1837"/>
                    <a:pt x="2828" y="1401"/>
                  </a:cubicBezTo>
                  <a:lnTo>
                    <a:pt x="2181" y="1071"/>
                  </a:lnTo>
                  <a:cubicBezTo>
                    <a:pt x="1970" y="965"/>
                    <a:pt x="1758" y="833"/>
                    <a:pt x="1547" y="727"/>
                  </a:cubicBezTo>
                  <a:lnTo>
                    <a:pt x="925" y="357"/>
                  </a:lnTo>
                  <a:cubicBezTo>
                    <a:pt x="820" y="291"/>
                    <a:pt x="714" y="225"/>
                    <a:pt x="596" y="172"/>
                  </a:cubicBezTo>
                  <a:lnTo>
                    <a:pt x="30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8" name="Google Shape;15328;p43"/>
            <p:cNvSpPr/>
            <p:nvPr/>
          </p:nvSpPr>
          <p:spPr>
            <a:xfrm>
              <a:off x="100675" y="4080200"/>
              <a:ext cx="258000" cy="96500"/>
            </a:xfrm>
            <a:custGeom>
              <a:avLst/>
              <a:gdLst/>
              <a:ahLst/>
              <a:cxnLst/>
              <a:rect l="l" t="t" r="r" b="b"/>
              <a:pathLst>
                <a:path w="10320" h="3860" extrusionOk="0">
                  <a:moveTo>
                    <a:pt x="304" y="1"/>
                  </a:moveTo>
                  <a:lnTo>
                    <a:pt x="0" y="530"/>
                  </a:lnTo>
                  <a:lnTo>
                    <a:pt x="317" y="675"/>
                  </a:lnTo>
                  <a:cubicBezTo>
                    <a:pt x="423" y="715"/>
                    <a:pt x="515" y="741"/>
                    <a:pt x="621" y="808"/>
                  </a:cubicBezTo>
                  <a:lnTo>
                    <a:pt x="1228" y="1072"/>
                  </a:lnTo>
                  <a:cubicBezTo>
                    <a:pt x="1440" y="1164"/>
                    <a:pt x="1639" y="1269"/>
                    <a:pt x="1850" y="1363"/>
                  </a:cubicBezTo>
                  <a:lnTo>
                    <a:pt x="2471" y="1613"/>
                  </a:lnTo>
                  <a:cubicBezTo>
                    <a:pt x="3304" y="1957"/>
                    <a:pt x="4162" y="2274"/>
                    <a:pt x="5008" y="2552"/>
                  </a:cubicBezTo>
                  <a:cubicBezTo>
                    <a:pt x="5867" y="2842"/>
                    <a:pt x="6739" y="3080"/>
                    <a:pt x="7611" y="3318"/>
                  </a:cubicBezTo>
                  <a:cubicBezTo>
                    <a:pt x="8047" y="3436"/>
                    <a:pt x="8496" y="3516"/>
                    <a:pt x="8933" y="3621"/>
                  </a:cubicBezTo>
                  <a:cubicBezTo>
                    <a:pt x="9382" y="3701"/>
                    <a:pt x="9817" y="3780"/>
                    <a:pt x="10267" y="3859"/>
                  </a:cubicBezTo>
                  <a:lnTo>
                    <a:pt x="10319" y="3304"/>
                  </a:lnTo>
                  <a:cubicBezTo>
                    <a:pt x="9884" y="3265"/>
                    <a:pt x="9447" y="3212"/>
                    <a:pt x="8998" y="3172"/>
                  </a:cubicBezTo>
                  <a:cubicBezTo>
                    <a:pt x="8563" y="3107"/>
                    <a:pt x="8126" y="3067"/>
                    <a:pt x="7690" y="2987"/>
                  </a:cubicBezTo>
                  <a:cubicBezTo>
                    <a:pt x="6805" y="2816"/>
                    <a:pt x="5932" y="2605"/>
                    <a:pt x="5087" y="2327"/>
                  </a:cubicBezTo>
                  <a:cubicBezTo>
                    <a:pt x="4241" y="2036"/>
                    <a:pt x="3409" y="1706"/>
                    <a:pt x="2616" y="1310"/>
                  </a:cubicBezTo>
                  <a:lnTo>
                    <a:pt x="2009" y="1005"/>
                  </a:lnTo>
                  <a:cubicBezTo>
                    <a:pt x="1824" y="899"/>
                    <a:pt x="1625" y="781"/>
                    <a:pt x="1440" y="675"/>
                  </a:cubicBezTo>
                  <a:lnTo>
                    <a:pt x="858" y="332"/>
                  </a:lnTo>
                  <a:cubicBezTo>
                    <a:pt x="779" y="279"/>
                    <a:pt x="674" y="226"/>
                    <a:pt x="568" y="160"/>
                  </a:cubicBezTo>
                  <a:lnTo>
                    <a:pt x="30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9" name="Google Shape;15329;p43"/>
            <p:cNvSpPr/>
            <p:nvPr/>
          </p:nvSpPr>
          <p:spPr>
            <a:xfrm>
              <a:off x="49800" y="4531450"/>
              <a:ext cx="85900" cy="38350"/>
            </a:xfrm>
            <a:custGeom>
              <a:avLst/>
              <a:gdLst/>
              <a:ahLst/>
              <a:cxnLst/>
              <a:rect l="l" t="t" r="r" b="b"/>
              <a:pathLst>
                <a:path w="3436" h="1534" extrusionOk="0">
                  <a:moveTo>
                    <a:pt x="476" y="1"/>
                  </a:moveTo>
                  <a:lnTo>
                    <a:pt x="0" y="450"/>
                  </a:lnTo>
                  <a:cubicBezTo>
                    <a:pt x="159" y="529"/>
                    <a:pt x="317" y="596"/>
                    <a:pt x="476" y="635"/>
                  </a:cubicBezTo>
                  <a:lnTo>
                    <a:pt x="911" y="754"/>
                  </a:lnTo>
                  <a:cubicBezTo>
                    <a:pt x="1189" y="820"/>
                    <a:pt x="1480" y="873"/>
                    <a:pt x="1744" y="952"/>
                  </a:cubicBezTo>
                  <a:cubicBezTo>
                    <a:pt x="1995" y="1031"/>
                    <a:pt x="2247" y="1151"/>
                    <a:pt x="2511" y="1257"/>
                  </a:cubicBezTo>
                  <a:cubicBezTo>
                    <a:pt x="2656" y="1309"/>
                    <a:pt x="2788" y="1362"/>
                    <a:pt x="2920" y="1415"/>
                  </a:cubicBezTo>
                  <a:cubicBezTo>
                    <a:pt x="3078" y="1454"/>
                    <a:pt x="3263" y="1533"/>
                    <a:pt x="3436" y="1533"/>
                  </a:cubicBezTo>
                  <a:lnTo>
                    <a:pt x="3304" y="939"/>
                  </a:lnTo>
                  <a:cubicBezTo>
                    <a:pt x="3282" y="930"/>
                    <a:pt x="3260" y="926"/>
                    <a:pt x="3239" y="926"/>
                  </a:cubicBezTo>
                  <a:cubicBezTo>
                    <a:pt x="3179" y="926"/>
                    <a:pt x="3118" y="954"/>
                    <a:pt x="3036" y="954"/>
                  </a:cubicBezTo>
                  <a:cubicBezTo>
                    <a:pt x="3024" y="954"/>
                    <a:pt x="3012" y="953"/>
                    <a:pt x="2999" y="952"/>
                  </a:cubicBezTo>
                  <a:cubicBezTo>
                    <a:pt x="2881" y="939"/>
                    <a:pt x="2749" y="926"/>
                    <a:pt x="2617" y="913"/>
                  </a:cubicBezTo>
                  <a:cubicBezTo>
                    <a:pt x="2339" y="860"/>
                    <a:pt x="2074" y="793"/>
                    <a:pt x="1797" y="702"/>
                  </a:cubicBezTo>
                  <a:cubicBezTo>
                    <a:pt x="1533" y="622"/>
                    <a:pt x="1281" y="529"/>
                    <a:pt x="1044" y="411"/>
                  </a:cubicBezTo>
                  <a:cubicBezTo>
                    <a:pt x="925" y="358"/>
                    <a:pt x="819" y="291"/>
                    <a:pt x="714" y="212"/>
                  </a:cubicBezTo>
                  <a:cubicBezTo>
                    <a:pt x="608" y="147"/>
                    <a:pt x="541" y="67"/>
                    <a:pt x="47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0" name="Google Shape;15330;p43"/>
            <p:cNvSpPr/>
            <p:nvPr/>
          </p:nvSpPr>
          <p:spPr>
            <a:xfrm>
              <a:off x="151550" y="4221275"/>
              <a:ext cx="91500" cy="117275"/>
            </a:xfrm>
            <a:custGeom>
              <a:avLst/>
              <a:gdLst/>
              <a:ahLst/>
              <a:cxnLst/>
              <a:rect l="l" t="t" r="r" b="b"/>
              <a:pathLst>
                <a:path w="3660" h="4691" extrusionOk="0">
                  <a:moveTo>
                    <a:pt x="317" y="436"/>
                  </a:moveTo>
                  <a:lnTo>
                    <a:pt x="396" y="476"/>
                  </a:lnTo>
                  <a:lnTo>
                    <a:pt x="621" y="568"/>
                  </a:lnTo>
                  <a:cubicBezTo>
                    <a:pt x="1084" y="714"/>
                    <a:pt x="1533" y="873"/>
                    <a:pt x="1995" y="1018"/>
                  </a:cubicBezTo>
                  <a:cubicBezTo>
                    <a:pt x="2285" y="1093"/>
                    <a:pt x="2580" y="1157"/>
                    <a:pt x="2878" y="1210"/>
                  </a:cubicBezTo>
                  <a:lnTo>
                    <a:pt x="2878" y="1210"/>
                  </a:lnTo>
                  <a:cubicBezTo>
                    <a:pt x="2703" y="1471"/>
                    <a:pt x="2523" y="1731"/>
                    <a:pt x="2338" y="1995"/>
                  </a:cubicBezTo>
                  <a:lnTo>
                    <a:pt x="1876" y="2630"/>
                  </a:lnTo>
                  <a:lnTo>
                    <a:pt x="1374" y="3251"/>
                  </a:lnTo>
                  <a:lnTo>
                    <a:pt x="846" y="3845"/>
                  </a:lnTo>
                  <a:lnTo>
                    <a:pt x="661" y="4057"/>
                  </a:lnTo>
                  <a:lnTo>
                    <a:pt x="581" y="4136"/>
                  </a:lnTo>
                  <a:lnTo>
                    <a:pt x="541" y="4176"/>
                  </a:lnTo>
                  <a:lnTo>
                    <a:pt x="529" y="4123"/>
                  </a:lnTo>
                  <a:cubicBezTo>
                    <a:pt x="488" y="4057"/>
                    <a:pt x="476" y="3991"/>
                    <a:pt x="462" y="3912"/>
                  </a:cubicBezTo>
                  <a:lnTo>
                    <a:pt x="449" y="3753"/>
                  </a:lnTo>
                  <a:cubicBezTo>
                    <a:pt x="436" y="3687"/>
                    <a:pt x="436" y="3621"/>
                    <a:pt x="423" y="3555"/>
                  </a:cubicBezTo>
                  <a:cubicBezTo>
                    <a:pt x="409" y="3304"/>
                    <a:pt x="409" y="3026"/>
                    <a:pt x="409" y="2762"/>
                  </a:cubicBezTo>
                  <a:cubicBezTo>
                    <a:pt x="409" y="2207"/>
                    <a:pt x="330" y="1705"/>
                    <a:pt x="317" y="1176"/>
                  </a:cubicBezTo>
                  <a:lnTo>
                    <a:pt x="303" y="515"/>
                  </a:lnTo>
                  <a:cubicBezTo>
                    <a:pt x="303" y="489"/>
                    <a:pt x="291" y="436"/>
                    <a:pt x="317" y="436"/>
                  </a:cubicBezTo>
                  <a:close/>
                  <a:moveTo>
                    <a:pt x="13" y="1"/>
                  </a:moveTo>
                  <a:cubicBezTo>
                    <a:pt x="0" y="1"/>
                    <a:pt x="13" y="27"/>
                    <a:pt x="13" y="40"/>
                  </a:cubicBezTo>
                  <a:lnTo>
                    <a:pt x="13" y="106"/>
                  </a:lnTo>
                  <a:lnTo>
                    <a:pt x="13" y="251"/>
                  </a:lnTo>
                  <a:lnTo>
                    <a:pt x="66" y="1190"/>
                  </a:lnTo>
                  <a:cubicBezTo>
                    <a:pt x="92" y="1718"/>
                    <a:pt x="159" y="2260"/>
                    <a:pt x="159" y="2776"/>
                  </a:cubicBezTo>
                  <a:cubicBezTo>
                    <a:pt x="171" y="3040"/>
                    <a:pt x="159" y="3304"/>
                    <a:pt x="171" y="3581"/>
                  </a:cubicBezTo>
                  <a:cubicBezTo>
                    <a:pt x="171" y="3648"/>
                    <a:pt x="171" y="3713"/>
                    <a:pt x="185" y="3780"/>
                  </a:cubicBezTo>
                  <a:lnTo>
                    <a:pt x="211" y="4018"/>
                  </a:lnTo>
                  <a:cubicBezTo>
                    <a:pt x="251" y="4203"/>
                    <a:pt x="291" y="4388"/>
                    <a:pt x="356" y="4559"/>
                  </a:cubicBezTo>
                  <a:lnTo>
                    <a:pt x="409" y="4691"/>
                  </a:lnTo>
                  <a:cubicBezTo>
                    <a:pt x="436" y="4665"/>
                    <a:pt x="476" y="4638"/>
                    <a:pt x="502" y="4599"/>
                  </a:cubicBezTo>
                  <a:lnTo>
                    <a:pt x="700" y="4414"/>
                  </a:lnTo>
                  <a:lnTo>
                    <a:pt x="1057" y="4057"/>
                  </a:lnTo>
                  <a:lnTo>
                    <a:pt x="1625" y="3475"/>
                  </a:lnTo>
                  <a:lnTo>
                    <a:pt x="2167" y="2894"/>
                  </a:lnTo>
                  <a:lnTo>
                    <a:pt x="2669" y="2286"/>
                  </a:lnTo>
                  <a:cubicBezTo>
                    <a:pt x="3013" y="1877"/>
                    <a:pt x="3343" y="1481"/>
                    <a:pt x="3660" y="1058"/>
                  </a:cubicBezTo>
                  <a:cubicBezTo>
                    <a:pt x="3660" y="1058"/>
                    <a:pt x="3549" y="983"/>
                    <a:pt x="3446" y="894"/>
                  </a:cubicBezTo>
                  <a:lnTo>
                    <a:pt x="3446" y="894"/>
                  </a:lnTo>
                  <a:lnTo>
                    <a:pt x="3462" y="714"/>
                  </a:lnTo>
                  <a:cubicBezTo>
                    <a:pt x="3380" y="712"/>
                    <a:pt x="3297" y="708"/>
                    <a:pt x="3214" y="704"/>
                  </a:cubicBezTo>
                  <a:lnTo>
                    <a:pt x="3214" y="704"/>
                  </a:lnTo>
                  <a:cubicBezTo>
                    <a:pt x="3212" y="702"/>
                    <a:pt x="3210" y="700"/>
                    <a:pt x="3210" y="700"/>
                  </a:cubicBezTo>
                  <a:cubicBezTo>
                    <a:pt x="3210" y="702"/>
                    <a:pt x="3209" y="703"/>
                    <a:pt x="3208" y="704"/>
                  </a:cubicBezTo>
                  <a:lnTo>
                    <a:pt x="3208" y="704"/>
                  </a:lnTo>
                  <a:cubicBezTo>
                    <a:pt x="2840" y="684"/>
                    <a:pt x="2466" y="647"/>
                    <a:pt x="2100" y="582"/>
                  </a:cubicBezTo>
                  <a:cubicBezTo>
                    <a:pt x="1651" y="489"/>
                    <a:pt x="1189" y="371"/>
                    <a:pt x="726" y="251"/>
                  </a:cubicBezTo>
                  <a:lnTo>
                    <a:pt x="291" y="93"/>
                  </a:lnTo>
                  <a:lnTo>
                    <a:pt x="39" y="13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1" name="Google Shape;15331;p43"/>
            <p:cNvSpPr/>
            <p:nvPr/>
          </p:nvSpPr>
          <p:spPr>
            <a:xfrm>
              <a:off x="-268000" y="4215275"/>
              <a:ext cx="272550" cy="145750"/>
            </a:xfrm>
            <a:custGeom>
              <a:avLst/>
              <a:gdLst/>
              <a:ahLst/>
              <a:cxnLst/>
              <a:rect l="l" t="t" r="r" b="b"/>
              <a:pathLst>
                <a:path w="10902" h="5830" extrusionOk="0">
                  <a:moveTo>
                    <a:pt x="7780" y="1"/>
                  </a:moveTo>
                  <a:cubicBezTo>
                    <a:pt x="7777" y="1"/>
                    <a:pt x="7773" y="1"/>
                    <a:pt x="7770" y="3"/>
                  </a:cubicBezTo>
                  <a:lnTo>
                    <a:pt x="7651" y="109"/>
                  </a:lnTo>
                  <a:lnTo>
                    <a:pt x="7321" y="438"/>
                  </a:lnTo>
                  <a:lnTo>
                    <a:pt x="6766" y="1007"/>
                  </a:lnTo>
                  <a:lnTo>
                    <a:pt x="6197" y="1562"/>
                  </a:lnTo>
                  <a:cubicBezTo>
                    <a:pt x="6012" y="1747"/>
                    <a:pt x="5788" y="1892"/>
                    <a:pt x="5590" y="2064"/>
                  </a:cubicBezTo>
                  <a:lnTo>
                    <a:pt x="4955" y="2540"/>
                  </a:lnTo>
                  <a:cubicBezTo>
                    <a:pt x="4638" y="2778"/>
                    <a:pt x="4308" y="3016"/>
                    <a:pt x="4308" y="3016"/>
                  </a:cubicBezTo>
                  <a:cubicBezTo>
                    <a:pt x="3872" y="3306"/>
                    <a:pt x="3396" y="3571"/>
                    <a:pt x="2934" y="3835"/>
                  </a:cubicBezTo>
                  <a:cubicBezTo>
                    <a:pt x="2009" y="4376"/>
                    <a:pt x="991" y="4813"/>
                    <a:pt x="1" y="5222"/>
                  </a:cubicBezTo>
                  <a:cubicBezTo>
                    <a:pt x="1" y="5222"/>
                    <a:pt x="107" y="5368"/>
                    <a:pt x="212" y="5526"/>
                  </a:cubicBezTo>
                  <a:cubicBezTo>
                    <a:pt x="318" y="5685"/>
                    <a:pt x="424" y="5829"/>
                    <a:pt x="424" y="5829"/>
                  </a:cubicBezTo>
                  <a:cubicBezTo>
                    <a:pt x="1335" y="5275"/>
                    <a:pt x="2286" y="4760"/>
                    <a:pt x="3172" y="4138"/>
                  </a:cubicBezTo>
                  <a:cubicBezTo>
                    <a:pt x="3608" y="3847"/>
                    <a:pt x="4057" y="3557"/>
                    <a:pt x="4493" y="3240"/>
                  </a:cubicBezTo>
                  <a:lnTo>
                    <a:pt x="5128" y="2764"/>
                  </a:lnTo>
                  <a:lnTo>
                    <a:pt x="5762" y="2262"/>
                  </a:lnTo>
                  <a:cubicBezTo>
                    <a:pt x="5973" y="2091"/>
                    <a:pt x="6197" y="1945"/>
                    <a:pt x="6382" y="1747"/>
                  </a:cubicBezTo>
                  <a:lnTo>
                    <a:pt x="6964" y="1205"/>
                  </a:lnTo>
                  <a:lnTo>
                    <a:pt x="7545" y="650"/>
                  </a:lnTo>
                  <a:lnTo>
                    <a:pt x="7783" y="426"/>
                  </a:lnTo>
                  <a:lnTo>
                    <a:pt x="7809" y="399"/>
                  </a:lnTo>
                  <a:cubicBezTo>
                    <a:pt x="7823" y="399"/>
                    <a:pt x="7836" y="412"/>
                    <a:pt x="7850" y="412"/>
                  </a:cubicBezTo>
                  <a:lnTo>
                    <a:pt x="7942" y="491"/>
                  </a:lnTo>
                  <a:lnTo>
                    <a:pt x="8590" y="954"/>
                  </a:lnTo>
                  <a:lnTo>
                    <a:pt x="9263" y="1390"/>
                  </a:lnTo>
                  <a:lnTo>
                    <a:pt x="9937" y="1839"/>
                  </a:lnTo>
                  <a:lnTo>
                    <a:pt x="10625" y="2235"/>
                  </a:lnTo>
                  <a:lnTo>
                    <a:pt x="10901" y="1747"/>
                  </a:lnTo>
                  <a:lnTo>
                    <a:pt x="10202" y="1403"/>
                  </a:lnTo>
                  <a:lnTo>
                    <a:pt x="9501" y="1020"/>
                  </a:lnTo>
                  <a:lnTo>
                    <a:pt x="8814" y="637"/>
                  </a:lnTo>
                  <a:lnTo>
                    <a:pt x="8127" y="214"/>
                  </a:lnTo>
                  <a:lnTo>
                    <a:pt x="7889" y="56"/>
                  </a:lnTo>
                  <a:cubicBezTo>
                    <a:pt x="7854" y="44"/>
                    <a:pt x="7809" y="1"/>
                    <a:pt x="778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2" name="Google Shape;15332;p43"/>
            <p:cNvSpPr/>
            <p:nvPr/>
          </p:nvSpPr>
          <p:spPr>
            <a:xfrm>
              <a:off x="-330100" y="4024725"/>
              <a:ext cx="126525" cy="279825"/>
            </a:xfrm>
            <a:custGeom>
              <a:avLst/>
              <a:gdLst/>
              <a:ahLst/>
              <a:cxnLst/>
              <a:rect l="l" t="t" r="r" b="b"/>
              <a:pathLst>
                <a:path w="5061" h="11193" extrusionOk="0">
                  <a:moveTo>
                    <a:pt x="2987" y="0"/>
                  </a:moveTo>
                  <a:lnTo>
                    <a:pt x="2538" y="331"/>
                  </a:lnTo>
                  <a:cubicBezTo>
                    <a:pt x="3158" y="1177"/>
                    <a:pt x="3833" y="2009"/>
                    <a:pt x="4559" y="2815"/>
                  </a:cubicBezTo>
                  <a:lnTo>
                    <a:pt x="4625" y="2894"/>
                  </a:lnTo>
                  <a:cubicBezTo>
                    <a:pt x="4638" y="2907"/>
                    <a:pt x="4652" y="2921"/>
                    <a:pt x="4652" y="2934"/>
                  </a:cubicBezTo>
                  <a:lnTo>
                    <a:pt x="4625" y="2960"/>
                  </a:lnTo>
                  <a:lnTo>
                    <a:pt x="4427" y="3224"/>
                  </a:lnTo>
                  <a:lnTo>
                    <a:pt x="3938" y="3858"/>
                  </a:lnTo>
                  <a:lnTo>
                    <a:pt x="3449" y="4493"/>
                  </a:lnTo>
                  <a:cubicBezTo>
                    <a:pt x="3278" y="4704"/>
                    <a:pt x="3158" y="4942"/>
                    <a:pt x="3013" y="5153"/>
                  </a:cubicBezTo>
                  <a:lnTo>
                    <a:pt x="2168" y="6515"/>
                  </a:lnTo>
                  <a:cubicBezTo>
                    <a:pt x="1903" y="6991"/>
                    <a:pt x="1652" y="7453"/>
                    <a:pt x="1401" y="7942"/>
                  </a:cubicBezTo>
                  <a:cubicBezTo>
                    <a:pt x="885" y="8880"/>
                    <a:pt x="450" y="9884"/>
                    <a:pt x="1" y="10835"/>
                  </a:cubicBezTo>
                  <a:lnTo>
                    <a:pt x="661" y="11193"/>
                  </a:lnTo>
                  <a:cubicBezTo>
                    <a:pt x="978" y="10148"/>
                    <a:pt x="1282" y="9117"/>
                    <a:pt x="1731" y="8140"/>
                  </a:cubicBezTo>
                  <a:cubicBezTo>
                    <a:pt x="1956" y="7651"/>
                    <a:pt x="2168" y="7149"/>
                    <a:pt x="2418" y="6673"/>
                  </a:cubicBezTo>
                  <a:lnTo>
                    <a:pt x="3225" y="5312"/>
                  </a:lnTo>
                  <a:cubicBezTo>
                    <a:pt x="3370" y="5088"/>
                    <a:pt x="3502" y="4850"/>
                    <a:pt x="3660" y="4651"/>
                  </a:cubicBezTo>
                  <a:lnTo>
                    <a:pt x="4150" y="4031"/>
                  </a:lnTo>
                  <a:lnTo>
                    <a:pt x="4652" y="3423"/>
                  </a:lnTo>
                  <a:lnTo>
                    <a:pt x="4955" y="3066"/>
                  </a:lnTo>
                  <a:lnTo>
                    <a:pt x="5061" y="2934"/>
                  </a:lnTo>
                  <a:cubicBezTo>
                    <a:pt x="5061" y="2894"/>
                    <a:pt x="5008" y="2854"/>
                    <a:pt x="4982" y="2815"/>
                  </a:cubicBezTo>
                  <a:lnTo>
                    <a:pt x="4797" y="2590"/>
                  </a:lnTo>
                  <a:cubicBezTo>
                    <a:pt x="4150" y="1758"/>
                    <a:pt x="3542" y="886"/>
                    <a:pt x="298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3" name="Google Shape;15333;p43"/>
            <p:cNvSpPr/>
            <p:nvPr/>
          </p:nvSpPr>
          <p:spPr>
            <a:xfrm>
              <a:off x="-145450" y="3935875"/>
              <a:ext cx="225650" cy="205475"/>
            </a:xfrm>
            <a:custGeom>
              <a:avLst/>
              <a:gdLst/>
              <a:ahLst/>
              <a:cxnLst/>
              <a:rect l="l" t="t" r="r" b="b"/>
              <a:pathLst>
                <a:path w="9026" h="8219" extrusionOk="0">
                  <a:moveTo>
                    <a:pt x="490" y="0"/>
                  </a:moveTo>
                  <a:lnTo>
                    <a:pt x="1" y="356"/>
                  </a:lnTo>
                  <a:lnTo>
                    <a:pt x="252" y="647"/>
                  </a:lnTo>
                  <a:cubicBezTo>
                    <a:pt x="344" y="726"/>
                    <a:pt x="423" y="806"/>
                    <a:pt x="503" y="899"/>
                  </a:cubicBezTo>
                  <a:lnTo>
                    <a:pt x="978" y="1454"/>
                  </a:lnTo>
                  <a:cubicBezTo>
                    <a:pt x="1295" y="1824"/>
                    <a:pt x="1639" y="2167"/>
                    <a:pt x="1970" y="2537"/>
                  </a:cubicBezTo>
                  <a:lnTo>
                    <a:pt x="3001" y="3594"/>
                  </a:lnTo>
                  <a:lnTo>
                    <a:pt x="4084" y="4598"/>
                  </a:lnTo>
                  <a:cubicBezTo>
                    <a:pt x="4824" y="5259"/>
                    <a:pt x="5564" y="5906"/>
                    <a:pt x="6343" y="6501"/>
                  </a:cubicBezTo>
                  <a:cubicBezTo>
                    <a:pt x="6739" y="6805"/>
                    <a:pt x="7109" y="7122"/>
                    <a:pt x="7520" y="7386"/>
                  </a:cubicBezTo>
                  <a:cubicBezTo>
                    <a:pt x="7916" y="7677"/>
                    <a:pt x="8312" y="7955"/>
                    <a:pt x="8735" y="8219"/>
                  </a:cubicBezTo>
                  <a:lnTo>
                    <a:pt x="9026" y="7717"/>
                  </a:lnTo>
                  <a:cubicBezTo>
                    <a:pt x="8589" y="7505"/>
                    <a:pt x="8180" y="7254"/>
                    <a:pt x="7770" y="7016"/>
                  </a:cubicBezTo>
                  <a:cubicBezTo>
                    <a:pt x="7347" y="6778"/>
                    <a:pt x="6951" y="6501"/>
                    <a:pt x="6542" y="6237"/>
                  </a:cubicBezTo>
                  <a:cubicBezTo>
                    <a:pt x="5735" y="5682"/>
                    <a:pt x="4983" y="5074"/>
                    <a:pt x="4243" y="4426"/>
                  </a:cubicBezTo>
                  <a:cubicBezTo>
                    <a:pt x="3885" y="4096"/>
                    <a:pt x="3542" y="3739"/>
                    <a:pt x="3198" y="3396"/>
                  </a:cubicBezTo>
                  <a:cubicBezTo>
                    <a:pt x="2868" y="3039"/>
                    <a:pt x="2538" y="2682"/>
                    <a:pt x="2220" y="2312"/>
                  </a:cubicBezTo>
                  <a:cubicBezTo>
                    <a:pt x="1930" y="1929"/>
                    <a:pt x="1613" y="1559"/>
                    <a:pt x="1336" y="1163"/>
                  </a:cubicBezTo>
                  <a:lnTo>
                    <a:pt x="913" y="568"/>
                  </a:lnTo>
                  <a:cubicBezTo>
                    <a:pt x="846" y="476"/>
                    <a:pt x="767" y="383"/>
                    <a:pt x="688" y="277"/>
                  </a:cubicBezTo>
                  <a:lnTo>
                    <a:pt x="4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4" name="Google Shape;15334;p43"/>
            <p:cNvSpPr/>
            <p:nvPr/>
          </p:nvSpPr>
          <p:spPr>
            <a:xfrm>
              <a:off x="-100525" y="3903150"/>
              <a:ext cx="208475" cy="189975"/>
            </a:xfrm>
            <a:custGeom>
              <a:avLst/>
              <a:gdLst/>
              <a:ahLst/>
              <a:cxnLst/>
              <a:rect l="l" t="t" r="r" b="b"/>
              <a:pathLst>
                <a:path w="8339" h="7599" extrusionOk="0">
                  <a:moveTo>
                    <a:pt x="490" y="1"/>
                  </a:moveTo>
                  <a:lnTo>
                    <a:pt x="1" y="358"/>
                  </a:lnTo>
                  <a:lnTo>
                    <a:pt x="238" y="622"/>
                  </a:lnTo>
                  <a:cubicBezTo>
                    <a:pt x="318" y="701"/>
                    <a:pt x="397" y="767"/>
                    <a:pt x="464" y="860"/>
                  </a:cubicBezTo>
                  <a:lnTo>
                    <a:pt x="913" y="1362"/>
                  </a:lnTo>
                  <a:cubicBezTo>
                    <a:pt x="1204" y="1706"/>
                    <a:pt x="1521" y="2023"/>
                    <a:pt x="1824" y="2353"/>
                  </a:cubicBezTo>
                  <a:lnTo>
                    <a:pt x="2775" y="3330"/>
                  </a:lnTo>
                  <a:lnTo>
                    <a:pt x="3780" y="4255"/>
                  </a:lnTo>
                  <a:cubicBezTo>
                    <a:pt x="4454" y="4863"/>
                    <a:pt x="5141" y="5458"/>
                    <a:pt x="5855" y="6013"/>
                  </a:cubicBezTo>
                  <a:cubicBezTo>
                    <a:pt x="6211" y="6290"/>
                    <a:pt x="6554" y="6581"/>
                    <a:pt x="6938" y="6832"/>
                  </a:cubicBezTo>
                  <a:cubicBezTo>
                    <a:pt x="7308" y="7097"/>
                    <a:pt x="7664" y="7361"/>
                    <a:pt x="8048" y="7599"/>
                  </a:cubicBezTo>
                  <a:lnTo>
                    <a:pt x="8339" y="7109"/>
                  </a:lnTo>
                  <a:cubicBezTo>
                    <a:pt x="7942" y="6912"/>
                    <a:pt x="7559" y="6687"/>
                    <a:pt x="7176" y="6462"/>
                  </a:cubicBezTo>
                  <a:cubicBezTo>
                    <a:pt x="6792" y="6251"/>
                    <a:pt x="6422" y="5987"/>
                    <a:pt x="6052" y="5749"/>
                  </a:cubicBezTo>
                  <a:cubicBezTo>
                    <a:pt x="5312" y="5247"/>
                    <a:pt x="4613" y="4678"/>
                    <a:pt x="3938" y="4084"/>
                  </a:cubicBezTo>
                  <a:cubicBezTo>
                    <a:pt x="3608" y="3780"/>
                    <a:pt x="3291" y="3450"/>
                    <a:pt x="2974" y="3145"/>
                  </a:cubicBezTo>
                  <a:cubicBezTo>
                    <a:pt x="2670" y="2802"/>
                    <a:pt x="2366" y="2472"/>
                    <a:pt x="2076" y="2128"/>
                  </a:cubicBezTo>
                  <a:cubicBezTo>
                    <a:pt x="1811" y="1771"/>
                    <a:pt x="1521" y="1441"/>
                    <a:pt x="1256" y="1071"/>
                  </a:cubicBezTo>
                  <a:lnTo>
                    <a:pt x="873" y="529"/>
                  </a:lnTo>
                  <a:cubicBezTo>
                    <a:pt x="820" y="437"/>
                    <a:pt x="741" y="344"/>
                    <a:pt x="675" y="265"/>
                  </a:cubicBezTo>
                  <a:lnTo>
                    <a:pt x="49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5" name="Google Shape;15335;p43"/>
            <p:cNvSpPr/>
            <p:nvPr/>
          </p:nvSpPr>
          <p:spPr>
            <a:xfrm>
              <a:off x="-329125" y="4296250"/>
              <a:ext cx="70075" cy="65425"/>
            </a:xfrm>
            <a:custGeom>
              <a:avLst/>
              <a:gdLst/>
              <a:ahLst/>
              <a:cxnLst/>
              <a:rect l="l" t="t" r="r" b="b"/>
              <a:pathLst>
                <a:path w="2803" h="2617" extrusionOk="0">
                  <a:moveTo>
                    <a:pt x="622" y="1"/>
                  </a:moveTo>
                  <a:lnTo>
                    <a:pt x="1" y="226"/>
                  </a:lnTo>
                  <a:cubicBezTo>
                    <a:pt x="120" y="358"/>
                    <a:pt x="239" y="490"/>
                    <a:pt x="358" y="582"/>
                  </a:cubicBezTo>
                  <a:lnTo>
                    <a:pt x="702" y="873"/>
                  </a:lnTo>
                  <a:cubicBezTo>
                    <a:pt x="926" y="1058"/>
                    <a:pt x="1164" y="1230"/>
                    <a:pt x="1375" y="1401"/>
                  </a:cubicBezTo>
                  <a:cubicBezTo>
                    <a:pt x="1574" y="1574"/>
                    <a:pt x="1771" y="1771"/>
                    <a:pt x="1956" y="1983"/>
                  </a:cubicBezTo>
                  <a:lnTo>
                    <a:pt x="2274" y="2300"/>
                  </a:lnTo>
                  <a:cubicBezTo>
                    <a:pt x="2379" y="2406"/>
                    <a:pt x="2525" y="2551"/>
                    <a:pt x="2684" y="2617"/>
                  </a:cubicBezTo>
                  <a:lnTo>
                    <a:pt x="2802" y="2023"/>
                  </a:lnTo>
                  <a:cubicBezTo>
                    <a:pt x="2737" y="1944"/>
                    <a:pt x="2631" y="1970"/>
                    <a:pt x="2525" y="1903"/>
                  </a:cubicBezTo>
                  <a:cubicBezTo>
                    <a:pt x="2419" y="1851"/>
                    <a:pt x="2300" y="1785"/>
                    <a:pt x="2194" y="1706"/>
                  </a:cubicBezTo>
                  <a:cubicBezTo>
                    <a:pt x="1970" y="1547"/>
                    <a:pt x="1759" y="1375"/>
                    <a:pt x="1534" y="1190"/>
                  </a:cubicBezTo>
                  <a:cubicBezTo>
                    <a:pt x="1309" y="1019"/>
                    <a:pt x="1124" y="820"/>
                    <a:pt x="952" y="622"/>
                  </a:cubicBezTo>
                  <a:cubicBezTo>
                    <a:pt x="873" y="516"/>
                    <a:pt x="807" y="411"/>
                    <a:pt x="741" y="305"/>
                  </a:cubicBezTo>
                  <a:cubicBezTo>
                    <a:pt x="675" y="199"/>
                    <a:pt x="661" y="94"/>
                    <a:pt x="622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6" name="Google Shape;15336;p43"/>
            <p:cNvSpPr/>
            <p:nvPr/>
          </p:nvSpPr>
          <p:spPr>
            <a:xfrm>
              <a:off x="-144125" y="4049825"/>
              <a:ext cx="111675" cy="111350"/>
            </a:xfrm>
            <a:custGeom>
              <a:avLst/>
              <a:gdLst/>
              <a:ahLst/>
              <a:cxnLst/>
              <a:rect l="l" t="t" r="r" b="b"/>
              <a:pathLst>
                <a:path w="4467" h="4454" extrusionOk="0">
                  <a:moveTo>
                    <a:pt x="1645" y="527"/>
                  </a:moveTo>
                  <a:cubicBezTo>
                    <a:pt x="1647" y="527"/>
                    <a:pt x="1650" y="528"/>
                    <a:pt x="1653" y="529"/>
                  </a:cubicBezTo>
                  <a:lnTo>
                    <a:pt x="1718" y="595"/>
                  </a:lnTo>
                  <a:lnTo>
                    <a:pt x="1890" y="767"/>
                  </a:lnTo>
                  <a:cubicBezTo>
                    <a:pt x="2451" y="1306"/>
                    <a:pt x="3029" y="1836"/>
                    <a:pt x="3682" y="2278"/>
                  </a:cubicBezTo>
                  <a:lnTo>
                    <a:pt x="3682" y="2278"/>
                  </a:lnTo>
                  <a:cubicBezTo>
                    <a:pt x="3413" y="2447"/>
                    <a:pt x="3143" y="2613"/>
                    <a:pt x="2868" y="2775"/>
                  </a:cubicBezTo>
                  <a:lnTo>
                    <a:pt x="2194" y="3172"/>
                  </a:lnTo>
                  <a:lnTo>
                    <a:pt x="1480" y="3515"/>
                  </a:lnTo>
                  <a:lnTo>
                    <a:pt x="754" y="3859"/>
                  </a:lnTo>
                  <a:lnTo>
                    <a:pt x="490" y="3978"/>
                  </a:lnTo>
                  <a:lnTo>
                    <a:pt x="384" y="4017"/>
                  </a:lnTo>
                  <a:lnTo>
                    <a:pt x="331" y="4044"/>
                  </a:lnTo>
                  <a:lnTo>
                    <a:pt x="331" y="3991"/>
                  </a:lnTo>
                  <a:cubicBezTo>
                    <a:pt x="331" y="3912"/>
                    <a:pt x="358" y="3846"/>
                    <a:pt x="370" y="3767"/>
                  </a:cubicBezTo>
                  <a:lnTo>
                    <a:pt x="411" y="3608"/>
                  </a:lnTo>
                  <a:cubicBezTo>
                    <a:pt x="437" y="3555"/>
                    <a:pt x="463" y="3489"/>
                    <a:pt x="476" y="3423"/>
                  </a:cubicBezTo>
                  <a:cubicBezTo>
                    <a:pt x="569" y="3185"/>
                    <a:pt x="687" y="2934"/>
                    <a:pt x="793" y="2683"/>
                  </a:cubicBezTo>
                  <a:cubicBezTo>
                    <a:pt x="1018" y="2181"/>
                    <a:pt x="1163" y="1679"/>
                    <a:pt x="1362" y="1190"/>
                  </a:cubicBezTo>
                  <a:lnTo>
                    <a:pt x="1600" y="595"/>
                  </a:lnTo>
                  <a:cubicBezTo>
                    <a:pt x="1611" y="572"/>
                    <a:pt x="1623" y="527"/>
                    <a:pt x="1645" y="527"/>
                  </a:cubicBezTo>
                  <a:close/>
                  <a:moveTo>
                    <a:pt x="1547" y="0"/>
                  </a:moveTo>
                  <a:cubicBezTo>
                    <a:pt x="1547" y="0"/>
                    <a:pt x="1533" y="27"/>
                    <a:pt x="1533" y="40"/>
                  </a:cubicBezTo>
                  <a:lnTo>
                    <a:pt x="1507" y="106"/>
                  </a:lnTo>
                  <a:lnTo>
                    <a:pt x="1454" y="238"/>
                  </a:lnTo>
                  <a:cubicBezTo>
                    <a:pt x="1454" y="238"/>
                    <a:pt x="1362" y="463"/>
                    <a:pt x="1283" y="675"/>
                  </a:cubicBezTo>
                  <a:cubicBezTo>
                    <a:pt x="1203" y="899"/>
                    <a:pt x="1110" y="1110"/>
                    <a:pt x="1110" y="1110"/>
                  </a:cubicBezTo>
                  <a:cubicBezTo>
                    <a:pt x="925" y="1600"/>
                    <a:pt x="781" y="2128"/>
                    <a:pt x="569" y="2590"/>
                  </a:cubicBezTo>
                  <a:cubicBezTo>
                    <a:pt x="463" y="2842"/>
                    <a:pt x="344" y="3080"/>
                    <a:pt x="238" y="3344"/>
                  </a:cubicBezTo>
                  <a:cubicBezTo>
                    <a:pt x="212" y="3397"/>
                    <a:pt x="185" y="3462"/>
                    <a:pt x="173" y="3529"/>
                  </a:cubicBezTo>
                  <a:lnTo>
                    <a:pt x="93" y="3767"/>
                  </a:lnTo>
                  <a:cubicBezTo>
                    <a:pt x="67" y="3938"/>
                    <a:pt x="27" y="4123"/>
                    <a:pt x="14" y="4322"/>
                  </a:cubicBezTo>
                  <a:lnTo>
                    <a:pt x="0" y="4454"/>
                  </a:lnTo>
                  <a:cubicBezTo>
                    <a:pt x="41" y="4454"/>
                    <a:pt x="93" y="4427"/>
                    <a:pt x="133" y="4414"/>
                  </a:cubicBezTo>
                  <a:lnTo>
                    <a:pt x="397" y="4322"/>
                  </a:lnTo>
                  <a:lnTo>
                    <a:pt x="872" y="4137"/>
                  </a:lnTo>
                  <a:lnTo>
                    <a:pt x="1612" y="3832"/>
                  </a:lnTo>
                  <a:lnTo>
                    <a:pt x="2340" y="3529"/>
                  </a:lnTo>
                  <a:lnTo>
                    <a:pt x="3053" y="3185"/>
                  </a:lnTo>
                  <a:cubicBezTo>
                    <a:pt x="3529" y="2947"/>
                    <a:pt x="4005" y="2696"/>
                    <a:pt x="4467" y="2458"/>
                  </a:cubicBezTo>
                  <a:lnTo>
                    <a:pt x="4331" y="2212"/>
                  </a:lnTo>
                  <a:lnTo>
                    <a:pt x="4331" y="2212"/>
                  </a:lnTo>
                  <a:lnTo>
                    <a:pt x="4414" y="2062"/>
                  </a:lnTo>
                  <a:cubicBezTo>
                    <a:pt x="3594" y="1679"/>
                    <a:pt x="2828" y="1137"/>
                    <a:pt x="2115" y="516"/>
                  </a:cubicBezTo>
                  <a:lnTo>
                    <a:pt x="1758" y="212"/>
                  </a:lnTo>
                  <a:lnTo>
                    <a:pt x="1573" y="27"/>
                  </a:lnTo>
                  <a:lnTo>
                    <a:pt x="154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7" name="Google Shape;15337;p43"/>
            <p:cNvSpPr/>
            <p:nvPr/>
          </p:nvSpPr>
          <p:spPr>
            <a:xfrm>
              <a:off x="-539875" y="3952700"/>
              <a:ext cx="284450" cy="80300"/>
            </a:xfrm>
            <a:custGeom>
              <a:avLst/>
              <a:gdLst/>
              <a:ahLst/>
              <a:cxnLst/>
              <a:rect l="l" t="t" r="r" b="b"/>
              <a:pathLst>
                <a:path w="11378" h="3212" extrusionOk="0">
                  <a:moveTo>
                    <a:pt x="9224" y="1"/>
                  </a:moveTo>
                  <a:lnTo>
                    <a:pt x="9079" y="53"/>
                  </a:lnTo>
                  <a:lnTo>
                    <a:pt x="8642" y="226"/>
                  </a:lnTo>
                  <a:lnTo>
                    <a:pt x="7916" y="516"/>
                  </a:lnTo>
                  <a:lnTo>
                    <a:pt x="7176" y="793"/>
                  </a:lnTo>
                  <a:cubicBezTo>
                    <a:pt x="6924" y="886"/>
                    <a:pt x="6660" y="939"/>
                    <a:pt x="6396" y="1005"/>
                  </a:cubicBezTo>
                  <a:cubicBezTo>
                    <a:pt x="6396" y="1005"/>
                    <a:pt x="6013" y="1098"/>
                    <a:pt x="5617" y="1190"/>
                  </a:cubicBezTo>
                  <a:cubicBezTo>
                    <a:pt x="5233" y="1269"/>
                    <a:pt x="4837" y="1362"/>
                    <a:pt x="4837" y="1362"/>
                  </a:cubicBezTo>
                  <a:cubicBezTo>
                    <a:pt x="4322" y="1441"/>
                    <a:pt x="3780" y="1494"/>
                    <a:pt x="3251" y="1547"/>
                  </a:cubicBezTo>
                  <a:cubicBezTo>
                    <a:pt x="2587" y="1621"/>
                    <a:pt x="1907" y="1644"/>
                    <a:pt x="1222" y="1644"/>
                  </a:cubicBezTo>
                  <a:cubicBezTo>
                    <a:pt x="816" y="1644"/>
                    <a:pt x="408" y="1636"/>
                    <a:pt x="1" y="1626"/>
                  </a:cubicBezTo>
                  <a:lnTo>
                    <a:pt x="1" y="1626"/>
                  </a:lnTo>
                  <a:lnTo>
                    <a:pt x="146" y="2353"/>
                  </a:lnTo>
                  <a:cubicBezTo>
                    <a:pt x="1216" y="2220"/>
                    <a:pt x="2287" y="2128"/>
                    <a:pt x="3330" y="1930"/>
                  </a:cubicBezTo>
                  <a:cubicBezTo>
                    <a:pt x="3859" y="1850"/>
                    <a:pt x="4387" y="1745"/>
                    <a:pt x="4916" y="1653"/>
                  </a:cubicBezTo>
                  <a:lnTo>
                    <a:pt x="6489" y="1256"/>
                  </a:lnTo>
                  <a:cubicBezTo>
                    <a:pt x="6739" y="1190"/>
                    <a:pt x="7004" y="1137"/>
                    <a:pt x="7255" y="1045"/>
                  </a:cubicBezTo>
                  <a:lnTo>
                    <a:pt x="8008" y="781"/>
                  </a:lnTo>
                  <a:lnTo>
                    <a:pt x="8762" y="503"/>
                  </a:lnTo>
                  <a:lnTo>
                    <a:pt x="9065" y="397"/>
                  </a:lnTo>
                  <a:lnTo>
                    <a:pt x="9105" y="384"/>
                  </a:lnTo>
                  <a:cubicBezTo>
                    <a:pt x="9118" y="384"/>
                    <a:pt x="9118" y="411"/>
                    <a:pt x="9132" y="423"/>
                  </a:cubicBezTo>
                  <a:lnTo>
                    <a:pt x="9184" y="516"/>
                  </a:lnTo>
                  <a:cubicBezTo>
                    <a:pt x="9726" y="1441"/>
                    <a:pt x="10307" y="2353"/>
                    <a:pt x="10929" y="3212"/>
                  </a:cubicBezTo>
                  <a:lnTo>
                    <a:pt x="11378" y="2881"/>
                  </a:lnTo>
                  <a:cubicBezTo>
                    <a:pt x="10704" y="2076"/>
                    <a:pt x="10069" y="1230"/>
                    <a:pt x="9475" y="344"/>
                  </a:cubicBezTo>
                  <a:lnTo>
                    <a:pt x="9317" y="106"/>
                  </a:lnTo>
                  <a:cubicBezTo>
                    <a:pt x="9290" y="80"/>
                    <a:pt x="9264" y="1"/>
                    <a:pt x="922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8" name="Google Shape;15338;p43"/>
            <p:cNvSpPr/>
            <p:nvPr/>
          </p:nvSpPr>
          <p:spPr>
            <a:xfrm>
              <a:off x="-575875" y="3704950"/>
              <a:ext cx="196250" cy="231925"/>
            </a:xfrm>
            <a:custGeom>
              <a:avLst/>
              <a:gdLst/>
              <a:ahLst/>
              <a:cxnLst/>
              <a:rect l="l" t="t" r="r" b="b"/>
              <a:pathLst>
                <a:path w="7850" h="9277" extrusionOk="0">
                  <a:moveTo>
                    <a:pt x="7136" y="0"/>
                  </a:moveTo>
                  <a:lnTo>
                    <a:pt x="6581" y="120"/>
                  </a:lnTo>
                  <a:cubicBezTo>
                    <a:pt x="6700" y="622"/>
                    <a:pt x="6819" y="1150"/>
                    <a:pt x="6951" y="1665"/>
                  </a:cubicBezTo>
                  <a:cubicBezTo>
                    <a:pt x="7110" y="2181"/>
                    <a:pt x="7255" y="2696"/>
                    <a:pt x="7400" y="3212"/>
                  </a:cubicBezTo>
                  <a:lnTo>
                    <a:pt x="7439" y="3318"/>
                  </a:lnTo>
                  <a:cubicBezTo>
                    <a:pt x="7453" y="3330"/>
                    <a:pt x="7453" y="3344"/>
                    <a:pt x="7453" y="3357"/>
                  </a:cubicBezTo>
                  <a:lnTo>
                    <a:pt x="7413" y="3370"/>
                  </a:lnTo>
                  <a:lnTo>
                    <a:pt x="7136" y="3529"/>
                  </a:lnTo>
                  <a:lnTo>
                    <a:pt x="6435" y="3912"/>
                  </a:lnTo>
                  <a:lnTo>
                    <a:pt x="5722" y="4282"/>
                  </a:lnTo>
                  <a:cubicBezTo>
                    <a:pt x="5498" y="4414"/>
                    <a:pt x="5286" y="4572"/>
                    <a:pt x="5061" y="4718"/>
                  </a:cubicBezTo>
                  <a:lnTo>
                    <a:pt x="3727" y="5617"/>
                  </a:lnTo>
                  <a:cubicBezTo>
                    <a:pt x="3290" y="5946"/>
                    <a:pt x="2868" y="6277"/>
                    <a:pt x="2445" y="6607"/>
                  </a:cubicBezTo>
                  <a:cubicBezTo>
                    <a:pt x="1586" y="7255"/>
                    <a:pt x="806" y="7995"/>
                    <a:pt x="1" y="8682"/>
                  </a:cubicBezTo>
                  <a:lnTo>
                    <a:pt x="450" y="9276"/>
                  </a:lnTo>
                  <a:cubicBezTo>
                    <a:pt x="1164" y="8457"/>
                    <a:pt x="1877" y="7625"/>
                    <a:pt x="2670" y="6924"/>
                  </a:cubicBezTo>
                  <a:cubicBezTo>
                    <a:pt x="3053" y="6568"/>
                    <a:pt x="3463" y="6211"/>
                    <a:pt x="3886" y="5867"/>
                  </a:cubicBezTo>
                  <a:cubicBezTo>
                    <a:pt x="3886" y="5867"/>
                    <a:pt x="4215" y="5629"/>
                    <a:pt x="4533" y="5405"/>
                  </a:cubicBezTo>
                  <a:cubicBezTo>
                    <a:pt x="4863" y="5180"/>
                    <a:pt x="5193" y="4942"/>
                    <a:pt x="5193" y="4942"/>
                  </a:cubicBezTo>
                  <a:cubicBezTo>
                    <a:pt x="5418" y="4797"/>
                    <a:pt x="5630" y="4639"/>
                    <a:pt x="5854" y="4519"/>
                  </a:cubicBezTo>
                  <a:lnTo>
                    <a:pt x="6555" y="4149"/>
                  </a:lnTo>
                  <a:lnTo>
                    <a:pt x="7268" y="3806"/>
                  </a:lnTo>
                  <a:lnTo>
                    <a:pt x="7691" y="3594"/>
                  </a:lnTo>
                  <a:lnTo>
                    <a:pt x="7823" y="3529"/>
                  </a:lnTo>
                  <a:cubicBezTo>
                    <a:pt x="7850" y="3489"/>
                    <a:pt x="7809" y="3436"/>
                    <a:pt x="7797" y="3383"/>
                  </a:cubicBezTo>
                  <a:lnTo>
                    <a:pt x="7718" y="3106"/>
                  </a:lnTo>
                  <a:cubicBezTo>
                    <a:pt x="7612" y="2590"/>
                    <a:pt x="7492" y="2075"/>
                    <a:pt x="7387" y="1547"/>
                  </a:cubicBezTo>
                  <a:cubicBezTo>
                    <a:pt x="7295" y="1031"/>
                    <a:pt x="7215" y="516"/>
                    <a:pt x="713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9" name="Google Shape;15339;p43"/>
            <p:cNvSpPr/>
            <p:nvPr/>
          </p:nvSpPr>
          <p:spPr>
            <a:xfrm>
              <a:off x="-264700" y="3673575"/>
              <a:ext cx="131175" cy="270900"/>
            </a:xfrm>
            <a:custGeom>
              <a:avLst/>
              <a:gdLst/>
              <a:ahLst/>
              <a:cxnLst/>
              <a:rect l="l" t="t" r="r" b="b"/>
              <a:pathLst>
                <a:path w="5247" h="10836" extrusionOk="0">
                  <a:moveTo>
                    <a:pt x="595" y="1"/>
                  </a:moveTo>
                  <a:lnTo>
                    <a:pt x="1" y="133"/>
                  </a:lnTo>
                  <a:lnTo>
                    <a:pt x="133" y="489"/>
                  </a:lnTo>
                  <a:cubicBezTo>
                    <a:pt x="172" y="608"/>
                    <a:pt x="212" y="714"/>
                    <a:pt x="239" y="833"/>
                  </a:cubicBezTo>
                  <a:lnTo>
                    <a:pt x="345" y="1176"/>
                  </a:lnTo>
                  <a:cubicBezTo>
                    <a:pt x="384" y="1361"/>
                    <a:pt x="450" y="1520"/>
                    <a:pt x="450" y="1520"/>
                  </a:cubicBezTo>
                  <a:cubicBezTo>
                    <a:pt x="609" y="1983"/>
                    <a:pt x="727" y="2458"/>
                    <a:pt x="912" y="2920"/>
                  </a:cubicBezTo>
                  <a:cubicBezTo>
                    <a:pt x="1243" y="3845"/>
                    <a:pt x="1599" y="4758"/>
                    <a:pt x="2009" y="5656"/>
                  </a:cubicBezTo>
                  <a:cubicBezTo>
                    <a:pt x="2194" y="6105"/>
                    <a:pt x="2392" y="6555"/>
                    <a:pt x="2630" y="6990"/>
                  </a:cubicBezTo>
                  <a:lnTo>
                    <a:pt x="2947" y="7651"/>
                  </a:lnTo>
                  <a:lnTo>
                    <a:pt x="3291" y="8311"/>
                  </a:lnTo>
                  <a:cubicBezTo>
                    <a:pt x="3516" y="8748"/>
                    <a:pt x="3754" y="9171"/>
                    <a:pt x="4004" y="9594"/>
                  </a:cubicBezTo>
                  <a:cubicBezTo>
                    <a:pt x="4242" y="10029"/>
                    <a:pt x="4520" y="10426"/>
                    <a:pt x="4784" y="10836"/>
                  </a:cubicBezTo>
                  <a:lnTo>
                    <a:pt x="5246" y="10505"/>
                  </a:lnTo>
                  <a:cubicBezTo>
                    <a:pt x="4956" y="10122"/>
                    <a:pt x="4652" y="9752"/>
                    <a:pt x="4388" y="9342"/>
                  </a:cubicBezTo>
                  <a:cubicBezTo>
                    <a:pt x="4110" y="8946"/>
                    <a:pt x="3833" y="8563"/>
                    <a:pt x="3581" y="8140"/>
                  </a:cubicBezTo>
                  <a:lnTo>
                    <a:pt x="3199" y="7519"/>
                  </a:lnTo>
                  <a:lnTo>
                    <a:pt x="2868" y="6872"/>
                  </a:lnTo>
                  <a:cubicBezTo>
                    <a:pt x="2630" y="6449"/>
                    <a:pt x="2419" y="6000"/>
                    <a:pt x="2234" y="5550"/>
                  </a:cubicBezTo>
                  <a:cubicBezTo>
                    <a:pt x="1824" y="4664"/>
                    <a:pt x="1507" y="3740"/>
                    <a:pt x="1243" y="2815"/>
                  </a:cubicBezTo>
                  <a:cubicBezTo>
                    <a:pt x="1084" y="2353"/>
                    <a:pt x="1005" y="1877"/>
                    <a:pt x="886" y="1414"/>
                  </a:cubicBezTo>
                  <a:cubicBezTo>
                    <a:pt x="886" y="1414"/>
                    <a:pt x="833" y="1229"/>
                    <a:pt x="806" y="1058"/>
                  </a:cubicBezTo>
                  <a:cubicBezTo>
                    <a:pt x="780" y="873"/>
                    <a:pt x="754" y="700"/>
                    <a:pt x="754" y="700"/>
                  </a:cubicBezTo>
                  <a:cubicBezTo>
                    <a:pt x="727" y="582"/>
                    <a:pt x="701" y="463"/>
                    <a:pt x="674" y="330"/>
                  </a:cubicBezTo>
                  <a:lnTo>
                    <a:pt x="59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0" name="Google Shape;15340;p43"/>
            <p:cNvSpPr/>
            <p:nvPr/>
          </p:nvSpPr>
          <p:spPr>
            <a:xfrm>
              <a:off x="-210525" y="3662350"/>
              <a:ext cx="121925" cy="249425"/>
            </a:xfrm>
            <a:custGeom>
              <a:avLst/>
              <a:gdLst/>
              <a:ahLst/>
              <a:cxnLst/>
              <a:rect l="l" t="t" r="r" b="b"/>
              <a:pathLst>
                <a:path w="4877" h="9977" extrusionOk="0">
                  <a:moveTo>
                    <a:pt x="595" y="0"/>
                  </a:moveTo>
                  <a:lnTo>
                    <a:pt x="1" y="119"/>
                  </a:lnTo>
                  <a:lnTo>
                    <a:pt x="133" y="462"/>
                  </a:lnTo>
                  <a:cubicBezTo>
                    <a:pt x="172" y="555"/>
                    <a:pt x="212" y="647"/>
                    <a:pt x="239" y="767"/>
                  </a:cubicBezTo>
                  <a:cubicBezTo>
                    <a:pt x="239" y="767"/>
                    <a:pt x="278" y="925"/>
                    <a:pt x="331" y="1084"/>
                  </a:cubicBezTo>
                  <a:cubicBezTo>
                    <a:pt x="371" y="1242"/>
                    <a:pt x="436" y="1401"/>
                    <a:pt x="436" y="1401"/>
                  </a:cubicBezTo>
                  <a:cubicBezTo>
                    <a:pt x="582" y="1824"/>
                    <a:pt x="688" y="2259"/>
                    <a:pt x="859" y="2682"/>
                  </a:cubicBezTo>
                  <a:cubicBezTo>
                    <a:pt x="1176" y="3528"/>
                    <a:pt x="1494" y="4374"/>
                    <a:pt x="1864" y="5207"/>
                  </a:cubicBezTo>
                  <a:cubicBezTo>
                    <a:pt x="2049" y="5616"/>
                    <a:pt x="2234" y="6026"/>
                    <a:pt x="2432" y="6435"/>
                  </a:cubicBezTo>
                  <a:lnTo>
                    <a:pt x="2736" y="7043"/>
                  </a:lnTo>
                  <a:lnTo>
                    <a:pt x="3053" y="7638"/>
                  </a:lnTo>
                  <a:cubicBezTo>
                    <a:pt x="3252" y="8047"/>
                    <a:pt x="3476" y="8443"/>
                    <a:pt x="3701" y="8827"/>
                  </a:cubicBezTo>
                  <a:cubicBezTo>
                    <a:pt x="3912" y="9236"/>
                    <a:pt x="4176" y="9593"/>
                    <a:pt x="4414" y="9976"/>
                  </a:cubicBezTo>
                  <a:lnTo>
                    <a:pt x="4876" y="9646"/>
                  </a:lnTo>
                  <a:cubicBezTo>
                    <a:pt x="4612" y="9289"/>
                    <a:pt x="4321" y="8959"/>
                    <a:pt x="4083" y="8589"/>
                  </a:cubicBezTo>
                  <a:cubicBezTo>
                    <a:pt x="3833" y="8219"/>
                    <a:pt x="3569" y="7862"/>
                    <a:pt x="3343" y="7479"/>
                  </a:cubicBezTo>
                  <a:lnTo>
                    <a:pt x="2987" y="6898"/>
                  </a:lnTo>
                  <a:lnTo>
                    <a:pt x="2670" y="6316"/>
                  </a:lnTo>
                  <a:cubicBezTo>
                    <a:pt x="2459" y="5920"/>
                    <a:pt x="2274" y="5510"/>
                    <a:pt x="2089" y="5101"/>
                  </a:cubicBezTo>
                  <a:cubicBezTo>
                    <a:pt x="1719" y="4282"/>
                    <a:pt x="1428" y="3436"/>
                    <a:pt x="1190" y="2576"/>
                  </a:cubicBezTo>
                  <a:cubicBezTo>
                    <a:pt x="1044" y="2154"/>
                    <a:pt x="979" y="1718"/>
                    <a:pt x="873" y="1282"/>
                  </a:cubicBezTo>
                  <a:cubicBezTo>
                    <a:pt x="873" y="1282"/>
                    <a:pt x="820" y="1123"/>
                    <a:pt x="794" y="964"/>
                  </a:cubicBezTo>
                  <a:cubicBezTo>
                    <a:pt x="767" y="793"/>
                    <a:pt x="741" y="635"/>
                    <a:pt x="741" y="635"/>
                  </a:cubicBezTo>
                  <a:cubicBezTo>
                    <a:pt x="727" y="529"/>
                    <a:pt x="701" y="409"/>
                    <a:pt x="674" y="304"/>
                  </a:cubicBezTo>
                  <a:lnTo>
                    <a:pt x="59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1" name="Google Shape;15341;p43"/>
            <p:cNvSpPr/>
            <p:nvPr/>
          </p:nvSpPr>
          <p:spPr>
            <a:xfrm>
              <a:off x="-577850" y="3928250"/>
              <a:ext cx="45925" cy="81950"/>
            </a:xfrm>
            <a:custGeom>
              <a:avLst/>
              <a:gdLst/>
              <a:ahLst/>
              <a:cxnLst/>
              <a:rect l="l" t="t" r="r" b="b"/>
              <a:pathLst>
                <a:path w="1837" h="3278" extrusionOk="0">
                  <a:moveTo>
                    <a:pt x="1" y="1"/>
                  </a:moveTo>
                  <a:lnTo>
                    <a:pt x="1" y="1"/>
                  </a:lnTo>
                  <a:cubicBezTo>
                    <a:pt x="66" y="173"/>
                    <a:pt x="119" y="332"/>
                    <a:pt x="172" y="476"/>
                  </a:cubicBezTo>
                  <a:lnTo>
                    <a:pt x="383" y="887"/>
                  </a:lnTo>
                  <a:cubicBezTo>
                    <a:pt x="515" y="1137"/>
                    <a:pt x="661" y="1389"/>
                    <a:pt x="780" y="1627"/>
                  </a:cubicBezTo>
                  <a:cubicBezTo>
                    <a:pt x="899" y="1877"/>
                    <a:pt x="991" y="2141"/>
                    <a:pt x="1084" y="2406"/>
                  </a:cubicBezTo>
                  <a:cubicBezTo>
                    <a:pt x="1137" y="2538"/>
                    <a:pt x="1176" y="2684"/>
                    <a:pt x="1229" y="2828"/>
                  </a:cubicBezTo>
                  <a:cubicBezTo>
                    <a:pt x="1295" y="2961"/>
                    <a:pt x="1375" y="3146"/>
                    <a:pt x="1493" y="3278"/>
                  </a:cubicBezTo>
                  <a:lnTo>
                    <a:pt x="1837" y="2789"/>
                  </a:lnTo>
                  <a:cubicBezTo>
                    <a:pt x="1798" y="2696"/>
                    <a:pt x="1705" y="2670"/>
                    <a:pt x="1625" y="2578"/>
                  </a:cubicBezTo>
                  <a:cubicBezTo>
                    <a:pt x="1546" y="2472"/>
                    <a:pt x="1480" y="2366"/>
                    <a:pt x="1401" y="2247"/>
                  </a:cubicBezTo>
                  <a:cubicBezTo>
                    <a:pt x="1269" y="2023"/>
                    <a:pt x="1137" y="1771"/>
                    <a:pt x="1017" y="1507"/>
                  </a:cubicBezTo>
                  <a:cubicBezTo>
                    <a:pt x="899" y="1257"/>
                    <a:pt x="780" y="1005"/>
                    <a:pt x="714" y="754"/>
                  </a:cubicBezTo>
                  <a:cubicBezTo>
                    <a:pt x="674" y="622"/>
                    <a:pt x="661" y="503"/>
                    <a:pt x="647" y="371"/>
                  </a:cubicBezTo>
                  <a:cubicBezTo>
                    <a:pt x="635" y="252"/>
                    <a:pt x="647" y="147"/>
                    <a:pt x="661" y="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2" name="Google Shape;15342;p43"/>
            <p:cNvSpPr/>
            <p:nvPr/>
          </p:nvSpPr>
          <p:spPr>
            <a:xfrm>
              <a:off x="-351575" y="3788850"/>
              <a:ext cx="125225" cy="88550"/>
            </a:xfrm>
            <a:custGeom>
              <a:avLst/>
              <a:gdLst/>
              <a:ahLst/>
              <a:cxnLst/>
              <a:rect l="l" t="t" r="r" b="b"/>
              <a:pathLst>
                <a:path w="5009" h="3542" extrusionOk="0">
                  <a:moveTo>
                    <a:pt x="3101" y="514"/>
                  </a:moveTo>
                  <a:cubicBezTo>
                    <a:pt x="3103" y="514"/>
                    <a:pt x="3104" y="515"/>
                    <a:pt x="3106" y="516"/>
                  </a:cubicBezTo>
                  <a:lnTo>
                    <a:pt x="3132" y="608"/>
                  </a:lnTo>
                  <a:lnTo>
                    <a:pt x="3224" y="834"/>
                  </a:lnTo>
                  <a:cubicBezTo>
                    <a:pt x="3397" y="1283"/>
                    <a:pt x="3594" y="1718"/>
                    <a:pt x="3806" y="2155"/>
                  </a:cubicBezTo>
                  <a:cubicBezTo>
                    <a:pt x="3931" y="2429"/>
                    <a:pt x="4082" y="2693"/>
                    <a:pt x="4246" y="2947"/>
                  </a:cubicBezTo>
                  <a:lnTo>
                    <a:pt x="4246" y="2947"/>
                  </a:lnTo>
                  <a:cubicBezTo>
                    <a:pt x="3932" y="2994"/>
                    <a:pt x="3618" y="3039"/>
                    <a:pt x="3304" y="3080"/>
                  </a:cubicBezTo>
                  <a:lnTo>
                    <a:pt x="2525" y="3159"/>
                  </a:lnTo>
                  <a:lnTo>
                    <a:pt x="1732" y="3186"/>
                  </a:lnTo>
                  <a:lnTo>
                    <a:pt x="939" y="3198"/>
                  </a:lnTo>
                  <a:lnTo>
                    <a:pt x="476" y="3198"/>
                  </a:lnTo>
                  <a:lnTo>
                    <a:pt x="502" y="3145"/>
                  </a:lnTo>
                  <a:cubicBezTo>
                    <a:pt x="529" y="3080"/>
                    <a:pt x="582" y="3027"/>
                    <a:pt x="622" y="2960"/>
                  </a:cubicBezTo>
                  <a:lnTo>
                    <a:pt x="728" y="2842"/>
                  </a:lnTo>
                  <a:cubicBezTo>
                    <a:pt x="767" y="2789"/>
                    <a:pt x="807" y="2749"/>
                    <a:pt x="860" y="2696"/>
                  </a:cubicBezTo>
                  <a:cubicBezTo>
                    <a:pt x="1045" y="2511"/>
                    <a:pt x="1242" y="2340"/>
                    <a:pt x="1441" y="2155"/>
                  </a:cubicBezTo>
                  <a:cubicBezTo>
                    <a:pt x="1850" y="1771"/>
                    <a:pt x="2181" y="1375"/>
                    <a:pt x="2577" y="1019"/>
                  </a:cubicBezTo>
                  <a:lnTo>
                    <a:pt x="3039" y="569"/>
                  </a:lnTo>
                  <a:cubicBezTo>
                    <a:pt x="3063" y="557"/>
                    <a:pt x="3086" y="514"/>
                    <a:pt x="3101" y="514"/>
                  </a:cubicBezTo>
                  <a:close/>
                  <a:moveTo>
                    <a:pt x="3224" y="1"/>
                  </a:moveTo>
                  <a:cubicBezTo>
                    <a:pt x="3212" y="1"/>
                    <a:pt x="3198" y="27"/>
                    <a:pt x="3198" y="27"/>
                  </a:cubicBezTo>
                  <a:lnTo>
                    <a:pt x="3145" y="80"/>
                  </a:lnTo>
                  <a:lnTo>
                    <a:pt x="3039" y="186"/>
                  </a:lnTo>
                  <a:lnTo>
                    <a:pt x="2379" y="846"/>
                  </a:lnTo>
                  <a:cubicBezTo>
                    <a:pt x="2009" y="1216"/>
                    <a:pt x="1652" y="1626"/>
                    <a:pt x="1269" y="1970"/>
                  </a:cubicBezTo>
                  <a:cubicBezTo>
                    <a:pt x="1071" y="2155"/>
                    <a:pt x="860" y="2326"/>
                    <a:pt x="675" y="2525"/>
                  </a:cubicBezTo>
                  <a:cubicBezTo>
                    <a:pt x="622" y="2564"/>
                    <a:pt x="569" y="2617"/>
                    <a:pt x="529" y="2670"/>
                  </a:cubicBezTo>
                  <a:lnTo>
                    <a:pt x="370" y="2842"/>
                  </a:lnTo>
                  <a:cubicBezTo>
                    <a:pt x="265" y="3001"/>
                    <a:pt x="159" y="3145"/>
                    <a:pt x="80" y="3318"/>
                  </a:cubicBezTo>
                  <a:lnTo>
                    <a:pt x="0" y="3436"/>
                  </a:lnTo>
                  <a:cubicBezTo>
                    <a:pt x="40" y="3450"/>
                    <a:pt x="93" y="3450"/>
                    <a:pt x="146" y="3450"/>
                  </a:cubicBezTo>
                  <a:lnTo>
                    <a:pt x="423" y="3476"/>
                  </a:lnTo>
                  <a:lnTo>
                    <a:pt x="925" y="3503"/>
                  </a:lnTo>
                  <a:lnTo>
                    <a:pt x="1718" y="3529"/>
                  </a:lnTo>
                  <a:cubicBezTo>
                    <a:pt x="1718" y="3529"/>
                    <a:pt x="1917" y="3529"/>
                    <a:pt x="2114" y="3542"/>
                  </a:cubicBezTo>
                  <a:lnTo>
                    <a:pt x="2511" y="3542"/>
                  </a:lnTo>
                  <a:lnTo>
                    <a:pt x="3317" y="3515"/>
                  </a:lnTo>
                  <a:cubicBezTo>
                    <a:pt x="3846" y="3489"/>
                    <a:pt x="4374" y="3463"/>
                    <a:pt x="4889" y="3423"/>
                  </a:cubicBezTo>
                  <a:lnTo>
                    <a:pt x="4870" y="3143"/>
                  </a:lnTo>
                  <a:lnTo>
                    <a:pt x="5009" y="3040"/>
                  </a:lnTo>
                  <a:cubicBezTo>
                    <a:pt x="4718" y="2710"/>
                    <a:pt x="4440" y="2340"/>
                    <a:pt x="4202" y="1944"/>
                  </a:cubicBezTo>
                  <a:cubicBezTo>
                    <a:pt x="3964" y="1547"/>
                    <a:pt x="3726" y="1137"/>
                    <a:pt x="3541" y="701"/>
                  </a:cubicBezTo>
                  <a:lnTo>
                    <a:pt x="3344" y="279"/>
                  </a:lnTo>
                  <a:lnTo>
                    <a:pt x="3238" y="41"/>
                  </a:lnTo>
                  <a:lnTo>
                    <a:pt x="322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3" name="Google Shape;15343;p43"/>
            <p:cNvSpPr/>
            <p:nvPr/>
          </p:nvSpPr>
          <p:spPr>
            <a:xfrm>
              <a:off x="-648550" y="3560250"/>
              <a:ext cx="251100" cy="147700"/>
            </a:xfrm>
            <a:custGeom>
              <a:avLst/>
              <a:gdLst/>
              <a:ahLst/>
              <a:cxnLst/>
              <a:rect l="l" t="t" r="r" b="b"/>
              <a:pathLst>
                <a:path w="10044" h="5908" extrusionOk="0">
                  <a:moveTo>
                    <a:pt x="172" y="1"/>
                  </a:moveTo>
                  <a:lnTo>
                    <a:pt x="1" y="728"/>
                  </a:lnTo>
                  <a:cubicBezTo>
                    <a:pt x="1005" y="1032"/>
                    <a:pt x="2048" y="1389"/>
                    <a:pt x="3093" y="1627"/>
                  </a:cubicBezTo>
                  <a:cubicBezTo>
                    <a:pt x="3608" y="1771"/>
                    <a:pt x="4136" y="1904"/>
                    <a:pt x="4652" y="2023"/>
                  </a:cubicBezTo>
                  <a:lnTo>
                    <a:pt x="6224" y="2300"/>
                  </a:lnTo>
                  <a:cubicBezTo>
                    <a:pt x="6488" y="2340"/>
                    <a:pt x="6752" y="2406"/>
                    <a:pt x="7017" y="2432"/>
                  </a:cubicBezTo>
                  <a:lnTo>
                    <a:pt x="7809" y="2485"/>
                  </a:lnTo>
                  <a:lnTo>
                    <a:pt x="8616" y="2552"/>
                  </a:lnTo>
                  <a:lnTo>
                    <a:pt x="8933" y="2578"/>
                  </a:lnTo>
                  <a:lnTo>
                    <a:pt x="8986" y="2578"/>
                  </a:lnTo>
                  <a:lnTo>
                    <a:pt x="8986" y="2631"/>
                  </a:lnTo>
                  <a:lnTo>
                    <a:pt x="8999" y="2737"/>
                  </a:lnTo>
                  <a:cubicBezTo>
                    <a:pt x="9104" y="3806"/>
                    <a:pt x="9289" y="4863"/>
                    <a:pt x="9488" y="5908"/>
                  </a:cubicBezTo>
                  <a:lnTo>
                    <a:pt x="10043" y="5788"/>
                  </a:lnTo>
                  <a:cubicBezTo>
                    <a:pt x="9765" y="4771"/>
                    <a:pt x="9515" y="3741"/>
                    <a:pt x="9330" y="2696"/>
                  </a:cubicBezTo>
                  <a:lnTo>
                    <a:pt x="9277" y="2419"/>
                  </a:lnTo>
                  <a:cubicBezTo>
                    <a:pt x="9263" y="2367"/>
                    <a:pt x="9277" y="2300"/>
                    <a:pt x="9237" y="2274"/>
                  </a:cubicBezTo>
                  <a:lnTo>
                    <a:pt x="9078" y="2274"/>
                  </a:lnTo>
                  <a:lnTo>
                    <a:pt x="8616" y="2247"/>
                  </a:lnTo>
                  <a:lnTo>
                    <a:pt x="7836" y="2208"/>
                  </a:lnTo>
                  <a:lnTo>
                    <a:pt x="7043" y="2168"/>
                  </a:lnTo>
                  <a:cubicBezTo>
                    <a:pt x="6779" y="2141"/>
                    <a:pt x="6528" y="2089"/>
                    <a:pt x="6264" y="2036"/>
                  </a:cubicBezTo>
                  <a:lnTo>
                    <a:pt x="4705" y="1732"/>
                  </a:lnTo>
                  <a:cubicBezTo>
                    <a:pt x="4189" y="1586"/>
                    <a:pt x="3674" y="1428"/>
                    <a:pt x="3158" y="1257"/>
                  </a:cubicBezTo>
                  <a:cubicBezTo>
                    <a:pt x="2128" y="926"/>
                    <a:pt x="1150" y="464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4" name="Google Shape;15344;p43"/>
            <p:cNvSpPr/>
            <p:nvPr/>
          </p:nvSpPr>
          <p:spPr>
            <a:xfrm>
              <a:off x="-648550" y="3351825"/>
              <a:ext cx="251100" cy="147025"/>
            </a:xfrm>
            <a:custGeom>
              <a:avLst/>
              <a:gdLst/>
              <a:ahLst/>
              <a:cxnLst/>
              <a:rect l="l" t="t" r="r" b="b"/>
              <a:pathLst>
                <a:path w="10044" h="5881" extrusionOk="0">
                  <a:moveTo>
                    <a:pt x="9501" y="1"/>
                  </a:moveTo>
                  <a:cubicBezTo>
                    <a:pt x="9289" y="1044"/>
                    <a:pt x="9118" y="2101"/>
                    <a:pt x="9012" y="3158"/>
                  </a:cubicBezTo>
                  <a:lnTo>
                    <a:pt x="8999" y="3278"/>
                  </a:lnTo>
                  <a:cubicBezTo>
                    <a:pt x="8986" y="3290"/>
                    <a:pt x="8999" y="3317"/>
                    <a:pt x="8986" y="3317"/>
                  </a:cubicBezTo>
                  <a:lnTo>
                    <a:pt x="8946" y="3330"/>
                  </a:lnTo>
                  <a:lnTo>
                    <a:pt x="8616" y="3343"/>
                  </a:lnTo>
                  <a:lnTo>
                    <a:pt x="7823" y="3410"/>
                  </a:lnTo>
                  <a:lnTo>
                    <a:pt x="7017" y="3475"/>
                  </a:lnTo>
                  <a:cubicBezTo>
                    <a:pt x="6752" y="3489"/>
                    <a:pt x="6502" y="3555"/>
                    <a:pt x="6238" y="3595"/>
                  </a:cubicBezTo>
                  <a:lnTo>
                    <a:pt x="4652" y="3872"/>
                  </a:lnTo>
                  <a:cubicBezTo>
                    <a:pt x="4136" y="3991"/>
                    <a:pt x="3621" y="4123"/>
                    <a:pt x="3093" y="4255"/>
                  </a:cubicBezTo>
                  <a:cubicBezTo>
                    <a:pt x="2048" y="4506"/>
                    <a:pt x="1018" y="4863"/>
                    <a:pt x="1" y="5167"/>
                  </a:cubicBezTo>
                  <a:lnTo>
                    <a:pt x="172" y="5880"/>
                  </a:lnTo>
                  <a:cubicBezTo>
                    <a:pt x="1150" y="5418"/>
                    <a:pt x="2128" y="4955"/>
                    <a:pt x="3158" y="4638"/>
                  </a:cubicBezTo>
                  <a:cubicBezTo>
                    <a:pt x="3674" y="4467"/>
                    <a:pt x="4189" y="4308"/>
                    <a:pt x="4705" y="4162"/>
                  </a:cubicBezTo>
                  <a:lnTo>
                    <a:pt x="6264" y="3859"/>
                  </a:lnTo>
                  <a:cubicBezTo>
                    <a:pt x="6528" y="3819"/>
                    <a:pt x="6793" y="3753"/>
                    <a:pt x="7057" y="3740"/>
                  </a:cubicBezTo>
                  <a:lnTo>
                    <a:pt x="7836" y="3687"/>
                  </a:lnTo>
                  <a:lnTo>
                    <a:pt x="8629" y="3648"/>
                  </a:lnTo>
                  <a:lnTo>
                    <a:pt x="9092" y="3634"/>
                  </a:lnTo>
                  <a:lnTo>
                    <a:pt x="9250" y="3621"/>
                  </a:lnTo>
                  <a:cubicBezTo>
                    <a:pt x="9277" y="3607"/>
                    <a:pt x="9277" y="3528"/>
                    <a:pt x="9289" y="3489"/>
                  </a:cubicBezTo>
                  <a:lnTo>
                    <a:pt x="9330" y="3198"/>
                  </a:lnTo>
                  <a:cubicBezTo>
                    <a:pt x="9527" y="2154"/>
                    <a:pt x="9779" y="1123"/>
                    <a:pt x="10043" y="119"/>
                  </a:cubicBezTo>
                  <a:lnTo>
                    <a:pt x="950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5" name="Google Shape;15345;p43"/>
            <p:cNvSpPr/>
            <p:nvPr/>
          </p:nvSpPr>
          <p:spPr>
            <a:xfrm>
              <a:off x="-274950" y="3382875"/>
              <a:ext cx="25150" cy="294025"/>
            </a:xfrm>
            <a:custGeom>
              <a:avLst/>
              <a:gdLst/>
              <a:ahLst/>
              <a:cxnLst/>
              <a:rect l="l" t="t" r="r" b="b"/>
              <a:pathLst>
                <a:path w="1006" h="11761" extrusionOk="0">
                  <a:moveTo>
                    <a:pt x="411" y="1"/>
                  </a:moveTo>
                  <a:cubicBezTo>
                    <a:pt x="411" y="1"/>
                    <a:pt x="411" y="93"/>
                    <a:pt x="397" y="198"/>
                  </a:cubicBezTo>
                  <a:cubicBezTo>
                    <a:pt x="385" y="291"/>
                    <a:pt x="385" y="383"/>
                    <a:pt x="385" y="383"/>
                  </a:cubicBezTo>
                  <a:cubicBezTo>
                    <a:pt x="385" y="503"/>
                    <a:pt x="385" y="621"/>
                    <a:pt x="358" y="741"/>
                  </a:cubicBezTo>
                  <a:lnTo>
                    <a:pt x="265" y="1467"/>
                  </a:lnTo>
                  <a:cubicBezTo>
                    <a:pt x="212" y="1943"/>
                    <a:pt x="173" y="2432"/>
                    <a:pt x="120" y="2920"/>
                  </a:cubicBezTo>
                  <a:cubicBezTo>
                    <a:pt x="94" y="3410"/>
                    <a:pt x="67" y="3912"/>
                    <a:pt x="41" y="4400"/>
                  </a:cubicBezTo>
                  <a:lnTo>
                    <a:pt x="1" y="5880"/>
                  </a:lnTo>
                  <a:lnTo>
                    <a:pt x="27" y="7360"/>
                  </a:lnTo>
                  <a:cubicBezTo>
                    <a:pt x="41" y="7850"/>
                    <a:pt x="67" y="8352"/>
                    <a:pt x="94" y="8840"/>
                  </a:cubicBezTo>
                  <a:cubicBezTo>
                    <a:pt x="147" y="9329"/>
                    <a:pt x="173" y="9818"/>
                    <a:pt x="226" y="10307"/>
                  </a:cubicBezTo>
                  <a:cubicBezTo>
                    <a:pt x="292" y="10783"/>
                    <a:pt x="344" y="11271"/>
                    <a:pt x="424" y="11761"/>
                  </a:cubicBezTo>
                  <a:lnTo>
                    <a:pt x="979" y="11641"/>
                  </a:lnTo>
                  <a:cubicBezTo>
                    <a:pt x="860" y="11179"/>
                    <a:pt x="781" y="10704"/>
                    <a:pt x="675" y="10241"/>
                  </a:cubicBezTo>
                  <a:cubicBezTo>
                    <a:pt x="582" y="9765"/>
                    <a:pt x="517" y="9289"/>
                    <a:pt x="424" y="8801"/>
                  </a:cubicBezTo>
                  <a:cubicBezTo>
                    <a:pt x="371" y="8325"/>
                    <a:pt x="332" y="7836"/>
                    <a:pt x="292" y="7347"/>
                  </a:cubicBezTo>
                  <a:lnTo>
                    <a:pt x="239" y="5880"/>
                  </a:lnTo>
                  <a:lnTo>
                    <a:pt x="305" y="4414"/>
                  </a:lnTo>
                  <a:cubicBezTo>
                    <a:pt x="358" y="3925"/>
                    <a:pt x="397" y="3436"/>
                    <a:pt x="464" y="2961"/>
                  </a:cubicBezTo>
                  <a:cubicBezTo>
                    <a:pt x="543" y="2485"/>
                    <a:pt x="622" y="2009"/>
                    <a:pt x="714" y="1533"/>
                  </a:cubicBezTo>
                  <a:lnTo>
                    <a:pt x="873" y="833"/>
                  </a:lnTo>
                  <a:cubicBezTo>
                    <a:pt x="913" y="714"/>
                    <a:pt x="926" y="582"/>
                    <a:pt x="939" y="463"/>
                  </a:cubicBezTo>
                  <a:cubicBezTo>
                    <a:pt x="939" y="463"/>
                    <a:pt x="952" y="383"/>
                    <a:pt x="966" y="291"/>
                  </a:cubicBezTo>
                  <a:cubicBezTo>
                    <a:pt x="992" y="212"/>
                    <a:pt x="1005" y="133"/>
                    <a:pt x="1005" y="133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6" name="Google Shape;15346;p43"/>
            <p:cNvSpPr/>
            <p:nvPr/>
          </p:nvSpPr>
          <p:spPr>
            <a:xfrm>
              <a:off x="-219450" y="3394425"/>
              <a:ext cx="24150" cy="270900"/>
            </a:xfrm>
            <a:custGeom>
              <a:avLst/>
              <a:gdLst/>
              <a:ahLst/>
              <a:cxnLst/>
              <a:rect l="l" t="t" r="r" b="b"/>
              <a:pathLst>
                <a:path w="966" h="10836" extrusionOk="0">
                  <a:moveTo>
                    <a:pt x="371" y="1"/>
                  </a:moveTo>
                  <a:cubicBezTo>
                    <a:pt x="371" y="1"/>
                    <a:pt x="358" y="94"/>
                    <a:pt x="358" y="173"/>
                  </a:cubicBezTo>
                  <a:cubicBezTo>
                    <a:pt x="344" y="265"/>
                    <a:pt x="344" y="358"/>
                    <a:pt x="344" y="358"/>
                  </a:cubicBezTo>
                  <a:cubicBezTo>
                    <a:pt x="344" y="464"/>
                    <a:pt x="344" y="569"/>
                    <a:pt x="332" y="688"/>
                  </a:cubicBezTo>
                  <a:lnTo>
                    <a:pt x="239" y="1348"/>
                  </a:lnTo>
                  <a:cubicBezTo>
                    <a:pt x="186" y="1798"/>
                    <a:pt x="159" y="2247"/>
                    <a:pt x="120" y="2696"/>
                  </a:cubicBezTo>
                  <a:cubicBezTo>
                    <a:pt x="94" y="3145"/>
                    <a:pt x="67" y="3595"/>
                    <a:pt x="41" y="4058"/>
                  </a:cubicBezTo>
                  <a:cubicBezTo>
                    <a:pt x="27" y="4507"/>
                    <a:pt x="14" y="4969"/>
                    <a:pt x="1" y="5418"/>
                  </a:cubicBezTo>
                  <a:cubicBezTo>
                    <a:pt x="14" y="5881"/>
                    <a:pt x="14" y="6330"/>
                    <a:pt x="14" y="6792"/>
                  </a:cubicBezTo>
                  <a:lnTo>
                    <a:pt x="94" y="8154"/>
                  </a:lnTo>
                  <a:cubicBezTo>
                    <a:pt x="133" y="8603"/>
                    <a:pt x="159" y="9052"/>
                    <a:pt x="199" y="9502"/>
                  </a:cubicBezTo>
                  <a:cubicBezTo>
                    <a:pt x="265" y="9951"/>
                    <a:pt x="305" y="10400"/>
                    <a:pt x="384" y="10836"/>
                  </a:cubicBezTo>
                  <a:lnTo>
                    <a:pt x="939" y="10717"/>
                  </a:lnTo>
                  <a:cubicBezTo>
                    <a:pt x="820" y="10295"/>
                    <a:pt x="754" y="9858"/>
                    <a:pt x="649" y="9435"/>
                  </a:cubicBezTo>
                  <a:cubicBezTo>
                    <a:pt x="556" y="9000"/>
                    <a:pt x="503" y="8550"/>
                    <a:pt x="424" y="8114"/>
                  </a:cubicBezTo>
                  <a:cubicBezTo>
                    <a:pt x="371" y="7665"/>
                    <a:pt x="332" y="7215"/>
                    <a:pt x="291" y="6780"/>
                  </a:cubicBezTo>
                  <a:lnTo>
                    <a:pt x="252" y="5418"/>
                  </a:lnTo>
                  <a:lnTo>
                    <a:pt x="305" y="4070"/>
                  </a:lnTo>
                  <a:cubicBezTo>
                    <a:pt x="358" y="3621"/>
                    <a:pt x="397" y="3172"/>
                    <a:pt x="450" y="2736"/>
                  </a:cubicBezTo>
                  <a:cubicBezTo>
                    <a:pt x="529" y="2287"/>
                    <a:pt x="596" y="1851"/>
                    <a:pt x="688" y="1415"/>
                  </a:cubicBezTo>
                  <a:lnTo>
                    <a:pt x="846" y="767"/>
                  </a:lnTo>
                  <a:cubicBezTo>
                    <a:pt x="873" y="661"/>
                    <a:pt x="887" y="543"/>
                    <a:pt x="899" y="437"/>
                  </a:cubicBezTo>
                  <a:lnTo>
                    <a:pt x="926" y="279"/>
                  </a:lnTo>
                  <a:cubicBezTo>
                    <a:pt x="952" y="199"/>
                    <a:pt x="966" y="133"/>
                    <a:pt x="966" y="133"/>
                  </a:cubicBezTo>
                  <a:lnTo>
                    <a:pt x="37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7" name="Google Shape;15347;p43"/>
            <p:cNvSpPr/>
            <p:nvPr/>
          </p:nvSpPr>
          <p:spPr>
            <a:xfrm>
              <a:off x="-653500" y="3485600"/>
              <a:ext cx="15550" cy="89875"/>
            </a:xfrm>
            <a:custGeom>
              <a:avLst/>
              <a:gdLst/>
              <a:ahLst/>
              <a:cxnLst/>
              <a:rect l="l" t="t" r="r" b="b"/>
              <a:pathLst>
                <a:path w="622" h="3595" extrusionOk="0">
                  <a:moveTo>
                    <a:pt x="27" y="1"/>
                  </a:moveTo>
                  <a:cubicBezTo>
                    <a:pt x="27" y="173"/>
                    <a:pt x="0" y="358"/>
                    <a:pt x="14" y="503"/>
                  </a:cubicBezTo>
                  <a:lnTo>
                    <a:pt x="27" y="952"/>
                  </a:lnTo>
                  <a:cubicBezTo>
                    <a:pt x="53" y="1243"/>
                    <a:pt x="79" y="1533"/>
                    <a:pt x="79" y="1798"/>
                  </a:cubicBezTo>
                  <a:cubicBezTo>
                    <a:pt x="93" y="2076"/>
                    <a:pt x="79" y="2353"/>
                    <a:pt x="53" y="2631"/>
                  </a:cubicBezTo>
                  <a:lnTo>
                    <a:pt x="14" y="3066"/>
                  </a:lnTo>
                  <a:cubicBezTo>
                    <a:pt x="27" y="3225"/>
                    <a:pt x="14" y="3423"/>
                    <a:pt x="53" y="3595"/>
                  </a:cubicBezTo>
                  <a:lnTo>
                    <a:pt x="581" y="3278"/>
                  </a:lnTo>
                  <a:cubicBezTo>
                    <a:pt x="595" y="3186"/>
                    <a:pt x="516" y="3119"/>
                    <a:pt x="476" y="3001"/>
                  </a:cubicBezTo>
                  <a:cubicBezTo>
                    <a:pt x="449" y="2881"/>
                    <a:pt x="423" y="2749"/>
                    <a:pt x="410" y="2617"/>
                  </a:cubicBezTo>
                  <a:cubicBezTo>
                    <a:pt x="370" y="2353"/>
                    <a:pt x="357" y="2076"/>
                    <a:pt x="344" y="1785"/>
                  </a:cubicBezTo>
                  <a:cubicBezTo>
                    <a:pt x="331" y="1507"/>
                    <a:pt x="344" y="1243"/>
                    <a:pt x="384" y="978"/>
                  </a:cubicBezTo>
                  <a:cubicBezTo>
                    <a:pt x="410" y="846"/>
                    <a:pt x="437" y="728"/>
                    <a:pt x="476" y="608"/>
                  </a:cubicBezTo>
                  <a:cubicBezTo>
                    <a:pt x="516" y="490"/>
                    <a:pt x="569" y="397"/>
                    <a:pt x="622" y="318"/>
                  </a:cubicBezTo>
                  <a:lnTo>
                    <a:pt x="2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8" name="Google Shape;15348;p43"/>
            <p:cNvSpPr/>
            <p:nvPr/>
          </p:nvSpPr>
          <p:spPr>
            <a:xfrm>
              <a:off x="-424250" y="3482950"/>
              <a:ext cx="118275" cy="95175"/>
            </a:xfrm>
            <a:custGeom>
              <a:avLst/>
              <a:gdLst/>
              <a:ahLst/>
              <a:cxnLst/>
              <a:rect l="l" t="t" r="r" b="b"/>
              <a:pathLst>
                <a:path w="4731" h="3807" extrusionOk="0">
                  <a:moveTo>
                    <a:pt x="4009" y="415"/>
                  </a:moveTo>
                  <a:cubicBezTo>
                    <a:pt x="4014" y="415"/>
                    <a:pt x="4017" y="417"/>
                    <a:pt x="4017" y="424"/>
                  </a:cubicBezTo>
                  <a:lnTo>
                    <a:pt x="4017" y="517"/>
                  </a:lnTo>
                  <a:lnTo>
                    <a:pt x="4005" y="767"/>
                  </a:lnTo>
                  <a:cubicBezTo>
                    <a:pt x="3972" y="1543"/>
                    <a:pt x="3975" y="2335"/>
                    <a:pt x="4084" y="3117"/>
                  </a:cubicBezTo>
                  <a:lnTo>
                    <a:pt x="4084" y="3117"/>
                  </a:lnTo>
                  <a:cubicBezTo>
                    <a:pt x="3782" y="3032"/>
                    <a:pt x="3477" y="2944"/>
                    <a:pt x="3172" y="2855"/>
                  </a:cubicBezTo>
                  <a:lnTo>
                    <a:pt x="2419" y="2604"/>
                  </a:lnTo>
                  <a:lnTo>
                    <a:pt x="1692" y="2314"/>
                  </a:lnTo>
                  <a:lnTo>
                    <a:pt x="952" y="1997"/>
                  </a:lnTo>
                  <a:lnTo>
                    <a:pt x="687" y="1877"/>
                  </a:lnTo>
                  <a:lnTo>
                    <a:pt x="582" y="1824"/>
                  </a:lnTo>
                  <a:lnTo>
                    <a:pt x="529" y="1812"/>
                  </a:lnTo>
                  <a:lnTo>
                    <a:pt x="582" y="1771"/>
                  </a:lnTo>
                  <a:cubicBezTo>
                    <a:pt x="635" y="1719"/>
                    <a:pt x="701" y="1692"/>
                    <a:pt x="767" y="1653"/>
                  </a:cubicBezTo>
                  <a:lnTo>
                    <a:pt x="913" y="1587"/>
                  </a:lnTo>
                  <a:cubicBezTo>
                    <a:pt x="965" y="1547"/>
                    <a:pt x="1031" y="1534"/>
                    <a:pt x="1084" y="1507"/>
                  </a:cubicBezTo>
                  <a:cubicBezTo>
                    <a:pt x="1335" y="1402"/>
                    <a:pt x="1586" y="1322"/>
                    <a:pt x="1850" y="1243"/>
                  </a:cubicBezTo>
                  <a:cubicBezTo>
                    <a:pt x="2379" y="1072"/>
                    <a:pt x="2842" y="847"/>
                    <a:pt x="3330" y="662"/>
                  </a:cubicBezTo>
                  <a:lnTo>
                    <a:pt x="3938" y="437"/>
                  </a:lnTo>
                  <a:cubicBezTo>
                    <a:pt x="3958" y="437"/>
                    <a:pt x="3993" y="415"/>
                    <a:pt x="4009" y="415"/>
                  </a:cubicBezTo>
                  <a:close/>
                  <a:moveTo>
                    <a:pt x="4348" y="1"/>
                  </a:moveTo>
                  <a:cubicBezTo>
                    <a:pt x="4334" y="1"/>
                    <a:pt x="4322" y="15"/>
                    <a:pt x="4308" y="15"/>
                  </a:cubicBezTo>
                  <a:lnTo>
                    <a:pt x="4242" y="41"/>
                  </a:lnTo>
                  <a:lnTo>
                    <a:pt x="4096" y="94"/>
                  </a:lnTo>
                  <a:cubicBezTo>
                    <a:pt x="4096" y="94"/>
                    <a:pt x="3885" y="173"/>
                    <a:pt x="3661" y="252"/>
                  </a:cubicBezTo>
                  <a:cubicBezTo>
                    <a:pt x="3450" y="344"/>
                    <a:pt x="3224" y="424"/>
                    <a:pt x="3224" y="424"/>
                  </a:cubicBezTo>
                  <a:cubicBezTo>
                    <a:pt x="2749" y="609"/>
                    <a:pt x="2247" y="860"/>
                    <a:pt x="1758" y="1019"/>
                  </a:cubicBezTo>
                  <a:cubicBezTo>
                    <a:pt x="1507" y="1098"/>
                    <a:pt x="1256" y="1177"/>
                    <a:pt x="992" y="1269"/>
                  </a:cubicBezTo>
                  <a:cubicBezTo>
                    <a:pt x="939" y="1296"/>
                    <a:pt x="872" y="1310"/>
                    <a:pt x="807" y="1349"/>
                  </a:cubicBezTo>
                  <a:lnTo>
                    <a:pt x="582" y="1442"/>
                  </a:lnTo>
                  <a:cubicBezTo>
                    <a:pt x="423" y="1547"/>
                    <a:pt x="265" y="1627"/>
                    <a:pt x="120" y="1759"/>
                  </a:cubicBezTo>
                  <a:lnTo>
                    <a:pt x="0" y="1838"/>
                  </a:lnTo>
                  <a:cubicBezTo>
                    <a:pt x="27" y="1865"/>
                    <a:pt x="80" y="1877"/>
                    <a:pt x="120" y="1904"/>
                  </a:cubicBezTo>
                  <a:lnTo>
                    <a:pt x="370" y="2036"/>
                  </a:lnTo>
                  <a:lnTo>
                    <a:pt x="820" y="2261"/>
                  </a:lnTo>
                  <a:lnTo>
                    <a:pt x="1547" y="2617"/>
                  </a:lnTo>
                  <a:lnTo>
                    <a:pt x="2260" y="2961"/>
                  </a:lnTo>
                  <a:lnTo>
                    <a:pt x="3000" y="3251"/>
                  </a:lnTo>
                  <a:cubicBezTo>
                    <a:pt x="3476" y="3450"/>
                    <a:pt x="3978" y="3635"/>
                    <a:pt x="4480" y="3806"/>
                  </a:cubicBezTo>
                  <a:lnTo>
                    <a:pt x="4555" y="3558"/>
                  </a:lnTo>
                  <a:lnTo>
                    <a:pt x="4555" y="3558"/>
                  </a:lnTo>
                  <a:lnTo>
                    <a:pt x="4731" y="3516"/>
                  </a:lnTo>
                  <a:cubicBezTo>
                    <a:pt x="4708" y="3437"/>
                    <a:pt x="4686" y="3358"/>
                    <a:pt x="4665" y="3278"/>
                  </a:cubicBezTo>
                  <a:lnTo>
                    <a:pt x="4665" y="3278"/>
                  </a:lnTo>
                  <a:lnTo>
                    <a:pt x="4665" y="3278"/>
                  </a:lnTo>
                  <a:cubicBezTo>
                    <a:pt x="4665" y="3278"/>
                    <a:pt x="4665" y="3278"/>
                    <a:pt x="4665" y="3278"/>
                  </a:cubicBezTo>
                  <a:lnTo>
                    <a:pt x="4665" y="3278"/>
                  </a:lnTo>
                  <a:cubicBezTo>
                    <a:pt x="4459" y="2485"/>
                    <a:pt x="4360" y="1631"/>
                    <a:pt x="4348" y="767"/>
                  </a:cubicBezTo>
                  <a:lnTo>
                    <a:pt x="4334" y="305"/>
                  </a:lnTo>
                  <a:lnTo>
                    <a:pt x="4348" y="41"/>
                  </a:lnTo>
                  <a:lnTo>
                    <a:pt x="434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9" name="Google Shape;15349;p43"/>
            <p:cNvSpPr/>
            <p:nvPr/>
          </p:nvSpPr>
          <p:spPr>
            <a:xfrm>
              <a:off x="-575200" y="3122225"/>
              <a:ext cx="195900" cy="232600"/>
            </a:xfrm>
            <a:custGeom>
              <a:avLst/>
              <a:gdLst/>
              <a:ahLst/>
              <a:cxnLst/>
              <a:rect l="l" t="t" r="r" b="b"/>
              <a:pathLst>
                <a:path w="7836" h="9304" extrusionOk="0">
                  <a:moveTo>
                    <a:pt x="449" y="1"/>
                  </a:moveTo>
                  <a:lnTo>
                    <a:pt x="0" y="596"/>
                  </a:lnTo>
                  <a:cubicBezTo>
                    <a:pt x="806" y="1296"/>
                    <a:pt x="1586" y="2036"/>
                    <a:pt x="2444" y="2684"/>
                  </a:cubicBezTo>
                  <a:cubicBezTo>
                    <a:pt x="2867" y="3027"/>
                    <a:pt x="3290" y="3357"/>
                    <a:pt x="3713" y="3674"/>
                  </a:cubicBezTo>
                  <a:lnTo>
                    <a:pt x="5048" y="4573"/>
                  </a:lnTo>
                  <a:cubicBezTo>
                    <a:pt x="5272" y="4718"/>
                    <a:pt x="5483" y="4890"/>
                    <a:pt x="5721" y="5009"/>
                  </a:cubicBezTo>
                  <a:lnTo>
                    <a:pt x="6422" y="5392"/>
                  </a:lnTo>
                  <a:lnTo>
                    <a:pt x="7122" y="5762"/>
                  </a:lnTo>
                  <a:lnTo>
                    <a:pt x="7412" y="5920"/>
                  </a:lnTo>
                  <a:lnTo>
                    <a:pt x="7439" y="5947"/>
                  </a:lnTo>
                  <a:cubicBezTo>
                    <a:pt x="7453" y="5961"/>
                    <a:pt x="7439" y="5973"/>
                    <a:pt x="7439" y="5987"/>
                  </a:cubicBezTo>
                  <a:lnTo>
                    <a:pt x="7400" y="6093"/>
                  </a:lnTo>
                  <a:cubicBezTo>
                    <a:pt x="7241" y="6607"/>
                    <a:pt x="7095" y="7123"/>
                    <a:pt x="6937" y="7638"/>
                  </a:cubicBezTo>
                  <a:cubicBezTo>
                    <a:pt x="6805" y="8154"/>
                    <a:pt x="6686" y="8669"/>
                    <a:pt x="6567" y="9185"/>
                  </a:cubicBezTo>
                  <a:lnTo>
                    <a:pt x="7109" y="9303"/>
                  </a:lnTo>
                  <a:cubicBezTo>
                    <a:pt x="7201" y="8788"/>
                    <a:pt x="7280" y="8260"/>
                    <a:pt x="7373" y="7744"/>
                  </a:cubicBezTo>
                  <a:cubicBezTo>
                    <a:pt x="7492" y="7229"/>
                    <a:pt x="7597" y="6713"/>
                    <a:pt x="7717" y="6185"/>
                  </a:cubicBezTo>
                  <a:lnTo>
                    <a:pt x="7782" y="5908"/>
                  </a:lnTo>
                  <a:cubicBezTo>
                    <a:pt x="7796" y="5867"/>
                    <a:pt x="7835" y="5802"/>
                    <a:pt x="7809" y="5776"/>
                  </a:cubicBezTo>
                  <a:lnTo>
                    <a:pt x="7677" y="5709"/>
                  </a:lnTo>
                  <a:lnTo>
                    <a:pt x="7254" y="5498"/>
                  </a:lnTo>
                  <a:lnTo>
                    <a:pt x="6554" y="5141"/>
                  </a:lnTo>
                  <a:lnTo>
                    <a:pt x="5853" y="4784"/>
                  </a:lnTo>
                  <a:cubicBezTo>
                    <a:pt x="5615" y="4652"/>
                    <a:pt x="5404" y="4493"/>
                    <a:pt x="5180" y="4348"/>
                  </a:cubicBezTo>
                  <a:cubicBezTo>
                    <a:pt x="5180" y="4348"/>
                    <a:pt x="4849" y="4123"/>
                    <a:pt x="4532" y="3885"/>
                  </a:cubicBezTo>
                  <a:cubicBezTo>
                    <a:pt x="4202" y="3661"/>
                    <a:pt x="3871" y="3424"/>
                    <a:pt x="3871" y="3424"/>
                  </a:cubicBezTo>
                  <a:cubicBezTo>
                    <a:pt x="3462" y="3093"/>
                    <a:pt x="3052" y="2723"/>
                    <a:pt x="2669" y="2366"/>
                  </a:cubicBezTo>
                  <a:cubicBezTo>
                    <a:pt x="1863" y="1666"/>
                    <a:pt x="1149" y="834"/>
                    <a:pt x="44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0" name="Google Shape;15350;p43"/>
            <p:cNvSpPr/>
            <p:nvPr/>
          </p:nvSpPr>
          <p:spPr>
            <a:xfrm>
              <a:off x="-539225" y="3026775"/>
              <a:ext cx="284800" cy="80275"/>
            </a:xfrm>
            <a:custGeom>
              <a:avLst/>
              <a:gdLst/>
              <a:ahLst/>
              <a:cxnLst/>
              <a:rect l="l" t="t" r="r" b="b"/>
              <a:pathLst>
                <a:path w="11392" h="3211" extrusionOk="0">
                  <a:moveTo>
                    <a:pt x="10929" y="0"/>
                  </a:moveTo>
                  <a:cubicBezTo>
                    <a:pt x="10308" y="873"/>
                    <a:pt x="9726" y="1771"/>
                    <a:pt x="9185" y="2696"/>
                  </a:cubicBezTo>
                  <a:lnTo>
                    <a:pt x="9132" y="2788"/>
                  </a:lnTo>
                  <a:cubicBezTo>
                    <a:pt x="9118" y="2802"/>
                    <a:pt x="9118" y="2828"/>
                    <a:pt x="9106" y="2828"/>
                  </a:cubicBezTo>
                  <a:lnTo>
                    <a:pt x="9065" y="2814"/>
                  </a:lnTo>
                  <a:lnTo>
                    <a:pt x="8762" y="2709"/>
                  </a:lnTo>
                  <a:lnTo>
                    <a:pt x="8008" y="2432"/>
                  </a:lnTo>
                  <a:lnTo>
                    <a:pt x="7256" y="2168"/>
                  </a:lnTo>
                  <a:cubicBezTo>
                    <a:pt x="7004" y="2074"/>
                    <a:pt x="6740" y="2022"/>
                    <a:pt x="6489" y="1956"/>
                  </a:cubicBezTo>
                  <a:lnTo>
                    <a:pt x="4930" y="1560"/>
                  </a:lnTo>
                  <a:cubicBezTo>
                    <a:pt x="4388" y="1454"/>
                    <a:pt x="3859" y="1361"/>
                    <a:pt x="3331" y="1269"/>
                  </a:cubicBezTo>
                  <a:cubicBezTo>
                    <a:pt x="2287" y="1070"/>
                    <a:pt x="1217" y="978"/>
                    <a:pt x="147" y="846"/>
                  </a:cubicBezTo>
                  <a:lnTo>
                    <a:pt x="1" y="1572"/>
                  </a:lnTo>
                  <a:cubicBezTo>
                    <a:pt x="409" y="1563"/>
                    <a:pt x="817" y="1555"/>
                    <a:pt x="1222" y="1555"/>
                  </a:cubicBezTo>
                  <a:cubicBezTo>
                    <a:pt x="1908" y="1555"/>
                    <a:pt x="2587" y="1577"/>
                    <a:pt x="3252" y="1652"/>
                  </a:cubicBezTo>
                  <a:cubicBezTo>
                    <a:pt x="3780" y="1705"/>
                    <a:pt x="4322" y="1757"/>
                    <a:pt x="4837" y="1850"/>
                  </a:cubicBezTo>
                  <a:cubicBezTo>
                    <a:pt x="4837" y="1850"/>
                    <a:pt x="5234" y="1930"/>
                    <a:pt x="5630" y="2022"/>
                  </a:cubicBezTo>
                  <a:lnTo>
                    <a:pt x="6396" y="2207"/>
                  </a:lnTo>
                  <a:cubicBezTo>
                    <a:pt x="6661" y="2273"/>
                    <a:pt x="6925" y="2326"/>
                    <a:pt x="7176" y="2418"/>
                  </a:cubicBezTo>
                  <a:lnTo>
                    <a:pt x="7916" y="2696"/>
                  </a:lnTo>
                  <a:lnTo>
                    <a:pt x="8643" y="2987"/>
                  </a:lnTo>
                  <a:lnTo>
                    <a:pt x="9079" y="3158"/>
                  </a:lnTo>
                  <a:lnTo>
                    <a:pt x="9224" y="3211"/>
                  </a:lnTo>
                  <a:cubicBezTo>
                    <a:pt x="9264" y="3211"/>
                    <a:pt x="9291" y="3132"/>
                    <a:pt x="9317" y="3105"/>
                  </a:cubicBezTo>
                  <a:lnTo>
                    <a:pt x="9476" y="2867"/>
                  </a:lnTo>
                  <a:cubicBezTo>
                    <a:pt x="10070" y="1983"/>
                    <a:pt x="10718" y="1137"/>
                    <a:pt x="11391" y="344"/>
                  </a:cubicBezTo>
                  <a:lnTo>
                    <a:pt x="1092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1" name="Google Shape;15351;p43"/>
            <p:cNvSpPr/>
            <p:nvPr/>
          </p:nvSpPr>
          <p:spPr>
            <a:xfrm>
              <a:off x="-264025" y="3115300"/>
              <a:ext cx="131500" cy="270575"/>
            </a:xfrm>
            <a:custGeom>
              <a:avLst/>
              <a:gdLst/>
              <a:ahLst/>
              <a:cxnLst/>
              <a:rect l="l" t="t" r="r" b="b"/>
              <a:pathLst>
                <a:path w="5260" h="10823" extrusionOk="0">
                  <a:moveTo>
                    <a:pt x="4770" y="1"/>
                  </a:moveTo>
                  <a:lnTo>
                    <a:pt x="4585" y="331"/>
                  </a:lnTo>
                  <a:cubicBezTo>
                    <a:pt x="4532" y="436"/>
                    <a:pt x="4479" y="542"/>
                    <a:pt x="4414" y="648"/>
                  </a:cubicBezTo>
                  <a:cubicBezTo>
                    <a:pt x="4414" y="648"/>
                    <a:pt x="4308" y="794"/>
                    <a:pt x="4215" y="952"/>
                  </a:cubicBezTo>
                  <a:lnTo>
                    <a:pt x="4030" y="1269"/>
                  </a:lnTo>
                  <a:cubicBezTo>
                    <a:pt x="3779" y="1692"/>
                    <a:pt x="3528" y="2101"/>
                    <a:pt x="3304" y="2550"/>
                  </a:cubicBezTo>
                  <a:lnTo>
                    <a:pt x="2960" y="3198"/>
                  </a:lnTo>
                  <a:lnTo>
                    <a:pt x="2629" y="3859"/>
                  </a:lnTo>
                  <a:cubicBezTo>
                    <a:pt x="2524" y="4070"/>
                    <a:pt x="2405" y="4295"/>
                    <a:pt x="2300" y="4520"/>
                  </a:cubicBezTo>
                  <a:lnTo>
                    <a:pt x="1995" y="5180"/>
                  </a:lnTo>
                  <a:cubicBezTo>
                    <a:pt x="1586" y="6079"/>
                    <a:pt x="1216" y="6990"/>
                    <a:pt x="885" y="7915"/>
                  </a:cubicBezTo>
                  <a:cubicBezTo>
                    <a:pt x="542" y="8827"/>
                    <a:pt x="251" y="9765"/>
                    <a:pt x="0" y="10716"/>
                  </a:cubicBezTo>
                  <a:lnTo>
                    <a:pt x="555" y="10822"/>
                  </a:lnTo>
                  <a:cubicBezTo>
                    <a:pt x="727" y="9897"/>
                    <a:pt x="938" y="8946"/>
                    <a:pt x="1202" y="8021"/>
                  </a:cubicBezTo>
                  <a:cubicBezTo>
                    <a:pt x="1480" y="7096"/>
                    <a:pt x="1810" y="6171"/>
                    <a:pt x="2220" y="5286"/>
                  </a:cubicBezTo>
                  <a:lnTo>
                    <a:pt x="2524" y="4625"/>
                  </a:lnTo>
                  <a:cubicBezTo>
                    <a:pt x="2629" y="4400"/>
                    <a:pt x="2749" y="4189"/>
                    <a:pt x="2867" y="3977"/>
                  </a:cubicBezTo>
                  <a:lnTo>
                    <a:pt x="3211" y="3331"/>
                  </a:lnTo>
                  <a:lnTo>
                    <a:pt x="3594" y="2723"/>
                  </a:lnTo>
                  <a:cubicBezTo>
                    <a:pt x="3845" y="2300"/>
                    <a:pt x="4136" y="1903"/>
                    <a:pt x="4414" y="1520"/>
                  </a:cubicBezTo>
                  <a:cubicBezTo>
                    <a:pt x="4414" y="1520"/>
                    <a:pt x="4519" y="1361"/>
                    <a:pt x="4625" y="1216"/>
                  </a:cubicBezTo>
                  <a:lnTo>
                    <a:pt x="4837" y="926"/>
                  </a:lnTo>
                  <a:cubicBezTo>
                    <a:pt x="4916" y="846"/>
                    <a:pt x="4995" y="741"/>
                    <a:pt x="5061" y="635"/>
                  </a:cubicBezTo>
                  <a:lnTo>
                    <a:pt x="5259" y="357"/>
                  </a:lnTo>
                  <a:lnTo>
                    <a:pt x="477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2" name="Google Shape;15352;p43"/>
            <p:cNvSpPr/>
            <p:nvPr/>
          </p:nvSpPr>
          <p:spPr>
            <a:xfrm>
              <a:off x="-209850" y="3148000"/>
              <a:ext cx="122250" cy="249450"/>
            </a:xfrm>
            <a:custGeom>
              <a:avLst/>
              <a:gdLst/>
              <a:ahLst/>
              <a:cxnLst/>
              <a:rect l="l" t="t" r="r" b="b"/>
              <a:pathLst>
                <a:path w="4890" h="9978" extrusionOk="0">
                  <a:moveTo>
                    <a:pt x="4400" y="0"/>
                  </a:moveTo>
                  <a:lnTo>
                    <a:pt x="4229" y="317"/>
                  </a:lnTo>
                  <a:cubicBezTo>
                    <a:pt x="4176" y="410"/>
                    <a:pt x="4136" y="502"/>
                    <a:pt x="4070" y="595"/>
                  </a:cubicBezTo>
                  <a:cubicBezTo>
                    <a:pt x="4070" y="595"/>
                    <a:pt x="3977" y="740"/>
                    <a:pt x="3898" y="886"/>
                  </a:cubicBezTo>
                  <a:cubicBezTo>
                    <a:pt x="3806" y="1031"/>
                    <a:pt x="3727" y="1177"/>
                    <a:pt x="3727" y="1177"/>
                  </a:cubicBezTo>
                  <a:cubicBezTo>
                    <a:pt x="3501" y="1560"/>
                    <a:pt x="3264" y="1943"/>
                    <a:pt x="3066" y="2352"/>
                  </a:cubicBezTo>
                  <a:lnTo>
                    <a:pt x="2735" y="2947"/>
                  </a:lnTo>
                  <a:lnTo>
                    <a:pt x="2444" y="3555"/>
                  </a:lnTo>
                  <a:cubicBezTo>
                    <a:pt x="2339" y="3767"/>
                    <a:pt x="2233" y="3964"/>
                    <a:pt x="2141" y="4163"/>
                  </a:cubicBezTo>
                  <a:lnTo>
                    <a:pt x="1863" y="4784"/>
                  </a:lnTo>
                  <a:cubicBezTo>
                    <a:pt x="1480" y="5603"/>
                    <a:pt x="1149" y="6449"/>
                    <a:pt x="832" y="7294"/>
                  </a:cubicBezTo>
                  <a:cubicBezTo>
                    <a:pt x="503" y="8140"/>
                    <a:pt x="238" y="8999"/>
                    <a:pt x="0" y="9858"/>
                  </a:cubicBezTo>
                  <a:lnTo>
                    <a:pt x="555" y="9977"/>
                  </a:lnTo>
                  <a:cubicBezTo>
                    <a:pt x="714" y="9118"/>
                    <a:pt x="899" y="8259"/>
                    <a:pt x="1149" y="7400"/>
                  </a:cubicBezTo>
                  <a:cubicBezTo>
                    <a:pt x="1401" y="6542"/>
                    <a:pt x="1704" y="5696"/>
                    <a:pt x="2074" y="4889"/>
                  </a:cubicBezTo>
                  <a:lnTo>
                    <a:pt x="2365" y="4269"/>
                  </a:lnTo>
                  <a:cubicBezTo>
                    <a:pt x="2458" y="4070"/>
                    <a:pt x="2577" y="3872"/>
                    <a:pt x="2682" y="3674"/>
                  </a:cubicBezTo>
                  <a:lnTo>
                    <a:pt x="2999" y="3092"/>
                  </a:lnTo>
                  <a:lnTo>
                    <a:pt x="3357" y="2525"/>
                  </a:lnTo>
                  <a:cubicBezTo>
                    <a:pt x="3581" y="2141"/>
                    <a:pt x="3845" y="1785"/>
                    <a:pt x="4109" y="1415"/>
                  </a:cubicBezTo>
                  <a:lnTo>
                    <a:pt x="4294" y="1150"/>
                  </a:lnTo>
                  <a:lnTo>
                    <a:pt x="4506" y="886"/>
                  </a:lnTo>
                  <a:cubicBezTo>
                    <a:pt x="4572" y="807"/>
                    <a:pt x="4638" y="701"/>
                    <a:pt x="4704" y="608"/>
                  </a:cubicBezTo>
                  <a:lnTo>
                    <a:pt x="4889" y="358"/>
                  </a:lnTo>
                  <a:lnTo>
                    <a:pt x="440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3" name="Google Shape;15353;p43"/>
            <p:cNvSpPr/>
            <p:nvPr/>
          </p:nvSpPr>
          <p:spPr>
            <a:xfrm>
              <a:off x="-577200" y="3050550"/>
              <a:ext cx="45950" cy="82625"/>
            </a:xfrm>
            <a:custGeom>
              <a:avLst/>
              <a:gdLst/>
              <a:ahLst/>
              <a:cxnLst/>
              <a:rect l="l" t="t" r="r" b="b"/>
              <a:pathLst>
                <a:path w="1838" h="3305" extrusionOk="0">
                  <a:moveTo>
                    <a:pt x="1441" y="1"/>
                  </a:moveTo>
                  <a:cubicBezTo>
                    <a:pt x="1349" y="146"/>
                    <a:pt x="1256" y="304"/>
                    <a:pt x="1203" y="450"/>
                  </a:cubicBezTo>
                  <a:lnTo>
                    <a:pt x="1044" y="873"/>
                  </a:lnTo>
                  <a:cubicBezTo>
                    <a:pt x="952" y="1150"/>
                    <a:pt x="859" y="1414"/>
                    <a:pt x="754" y="1666"/>
                  </a:cubicBezTo>
                  <a:cubicBezTo>
                    <a:pt x="648" y="1916"/>
                    <a:pt x="503" y="2168"/>
                    <a:pt x="371" y="2406"/>
                  </a:cubicBezTo>
                  <a:cubicBezTo>
                    <a:pt x="304" y="2538"/>
                    <a:pt x="239" y="2670"/>
                    <a:pt x="160" y="2802"/>
                  </a:cubicBezTo>
                  <a:cubicBezTo>
                    <a:pt x="107" y="2947"/>
                    <a:pt x="14" y="3132"/>
                    <a:pt x="1" y="3304"/>
                  </a:cubicBezTo>
                  <a:lnTo>
                    <a:pt x="609" y="3225"/>
                  </a:lnTo>
                  <a:cubicBezTo>
                    <a:pt x="648" y="3132"/>
                    <a:pt x="595" y="3053"/>
                    <a:pt x="621" y="2934"/>
                  </a:cubicBezTo>
                  <a:cubicBezTo>
                    <a:pt x="635" y="2802"/>
                    <a:pt x="662" y="2670"/>
                    <a:pt x="701" y="2551"/>
                  </a:cubicBezTo>
                  <a:cubicBezTo>
                    <a:pt x="780" y="2286"/>
                    <a:pt x="886" y="2036"/>
                    <a:pt x="991" y="1758"/>
                  </a:cubicBezTo>
                  <a:cubicBezTo>
                    <a:pt x="1111" y="1507"/>
                    <a:pt x="1217" y="1256"/>
                    <a:pt x="1361" y="1032"/>
                  </a:cubicBezTo>
                  <a:cubicBezTo>
                    <a:pt x="1428" y="912"/>
                    <a:pt x="1507" y="820"/>
                    <a:pt x="1587" y="727"/>
                  </a:cubicBezTo>
                  <a:cubicBezTo>
                    <a:pt x="1666" y="635"/>
                    <a:pt x="1758" y="582"/>
                    <a:pt x="1837" y="516"/>
                  </a:cubicBezTo>
                  <a:lnTo>
                    <a:pt x="144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4" name="Google Shape;15354;p43"/>
            <p:cNvSpPr/>
            <p:nvPr/>
          </p:nvSpPr>
          <p:spPr>
            <a:xfrm>
              <a:off x="-350250" y="3180050"/>
              <a:ext cx="117625" cy="93500"/>
            </a:xfrm>
            <a:custGeom>
              <a:avLst/>
              <a:gdLst/>
              <a:ahLst/>
              <a:cxnLst/>
              <a:rect l="l" t="t" r="r" b="b"/>
              <a:pathLst>
                <a:path w="4705" h="3740" extrusionOk="0">
                  <a:moveTo>
                    <a:pt x="1124" y="265"/>
                  </a:moveTo>
                  <a:cubicBezTo>
                    <a:pt x="1388" y="278"/>
                    <a:pt x="1652" y="304"/>
                    <a:pt x="1917" y="330"/>
                  </a:cubicBezTo>
                  <a:cubicBezTo>
                    <a:pt x="2472" y="383"/>
                    <a:pt x="2986" y="371"/>
                    <a:pt x="3515" y="410"/>
                  </a:cubicBezTo>
                  <a:lnTo>
                    <a:pt x="4176" y="463"/>
                  </a:lnTo>
                  <a:cubicBezTo>
                    <a:pt x="4189" y="463"/>
                    <a:pt x="4255" y="463"/>
                    <a:pt x="4242" y="476"/>
                  </a:cubicBezTo>
                  <a:lnTo>
                    <a:pt x="4202" y="556"/>
                  </a:lnTo>
                  <a:lnTo>
                    <a:pt x="4084" y="780"/>
                  </a:lnTo>
                  <a:cubicBezTo>
                    <a:pt x="3750" y="1479"/>
                    <a:pt x="3425" y="2195"/>
                    <a:pt x="3209" y="2950"/>
                  </a:cubicBezTo>
                  <a:lnTo>
                    <a:pt x="3209" y="2950"/>
                  </a:lnTo>
                  <a:cubicBezTo>
                    <a:pt x="2966" y="2751"/>
                    <a:pt x="2725" y="2547"/>
                    <a:pt x="2484" y="2339"/>
                  </a:cubicBezTo>
                  <a:lnTo>
                    <a:pt x="1890" y="1810"/>
                  </a:lnTo>
                  <a:lnTo>
                    <a:pt x="1335" y="1243"/>
                  </a:lnTo>
                  <a:lnTo>
                    <a:pt x="807" y="648"/>
                  </a:lnTo>
                  <a:lnTo>
                    <a:pt x="622" y="450"/>
                  </a:lnTo>
                  <a:lnTo>
                    <a:pt x="542" y="357"/>
                  </a:lnTo>
                  <a:lnTo>
                    <a:pt x="502" y="318"/>
                  </a:lnTo>
                  <a:lnTo>
                    <a:pt x="555" y="304"/>
                  </a:lnTo>
                  <a:cubicBezTo>
                    <a:pt x="622" y="278"/>
                    <a:pt x="701" y="278"/>
                    <a:pt x="780" y="265"/>
                  </a:cubicBezTo>
                  <a:close/>
                  <a:moveTo>
                    <a:pt x="687" y="1"/>
                  </a:moveTo>
                  <a:cubicBezTo>
                    <a:pt x="516" y="27"/>
                    <a:pt x="331" y="40"/>
                    <a:pt x="146" y="93"/>
                  </a:cubicBezTo>
                  <a:lnTo>
                    <a:pt x="0" y="133"/>
                  </a:lnTo>
                  <a:cubicBezTo>
                    <a:pt x="27" y="159"/>
                    <a:pt x="53" y="198"/>
                    <a:pt x="79" y="238"/>
                  </a:cubicBezTo>
                  <a:lnTo>
                    <a:pt x="252" y="450"/>
                  </a:lnTo>
                  <a:lnTo>
                    <a:pt x="569" y="846"/>
                  </a:lnTo>
                  <a:cubicBezTo>
                    <a:pt x="569" y="846"/>
                    <a:pt x="701" y="1005"/>
                    <a:pt x="819" y="1150"/>
                  </a:cubicBezTo>
                  <a:cubicBezTo>
                    <a:pt x="951" y="1308"/>
                    <a:pt x="1084" y="1454"/>
                    <a:pt x="1084" y="1454"/>
                  </a:cubicBezTo>
                  <a:lnTo>
                    <a:pt x="1612" y="2062"/>
                  </a:lnTo>
                  <a:lnTo>
                    <a:pt x="2167" y="2630"/>
                  </a:lnTo>
                  <a:cubicBezTo>
                    <a:pt x="2537" y="3013"/>
                    <a:pt x="2907" y="3383"/>
                    <a:pt x="3277" y="3739"/>
                  </a:cubicBezTo>
                  <a:lnTo>
                    <a:pt x="3469" y="3548"/>
                  </a:lnTo>
                  <a:lnTo>
                    <a:pt x="3469" y="3548"/>
                  </a:lnTo>
                  <a:lnTo>
                    <a:pt x="3647" y="3581"/>
                  </a:lnTo>
                  <a:cubicBezTo>
                    <a:pt x="3655" y="3501"/>
                    <a:pt x="3665" y="3421"/>
                    <a:pt x="3677" y="3341"/>
                  </a:cubicBezTo>
                  <a:lnTo>
                    <a:pt x="3677" y="3341"/>
                  </a:lnTo>
                  <a:lnTo>
                    <a:pt x="3687" y="3330"/>
                  </a:lnTo>
                  <a:cubicBezTo>
                    <a:pt x="3685" y="3328"/>
                    <a:pt x="3682" y="3326"/>
                    <a:pt x="3679" y="3324"/>
                  </a:cubicBezTo>
                  <a:lnTo>
                    <a:pt x="3679" y="3324"/>
                  </a:lnTo>
                  <a:cubicBezTo>
                    <a:pt x="3798" y="2514"/>
                    <a:pt x="4078" y="1714"/>
                    <a:pt x="4401" y="926"/>
                  </a:cubicBezTo>
                  <a:lnTo>
                    <a:pt x="4586" y="489"/>
                  </a:lnTo>
                  <a:lnTo>
                    <a:pt x="4691" y="251"/>
                  </a:lnTo>
                  <a:lnTo>
                    <a:pt x="4704" y="225"/>
                  </a:lnTo>
                  <a:cubicBezTo>
                    <a:pt x="4704" y="220"/>
                    <a:pt x="4703" y="219"/>
                    <a:pt x="4700" y="219"/>
                  </a:cubicBezTo>
                  <a:cubicBezTo>
                    <a:pt x="4696" y="219"/>
                    <a:pt x="4687" y="225"/>
                    <a:pt x="4678" y="225"/>
                  </a:cubicBezTo>
                  <a:lnTo>
                    <a:pt x="4598" y="212"/>
                  </a:lnTo>
                  <a:lnTo>
                    <a:pt x="4454" y="198"/>
                  </a:lnTo>
                  <a:lnTo>
                    <a:pt x="3529" y="159"/>
                  </a:lnTo>
                  <a:cubicBezTo>
                    <a:pt x="3000" y="133"/>
                    <a:pt x="2445" y="133"/>
                    <a:pt x="1929" y="80"/>
                  </a:cubicBezTo>
                  <a:cubicBezTo>
                    <a:pt x="1679" y="66"/>
                    <a:pt x="1414" y="27"/>
                    <a:pt x="1136" y="13"/>
                  </a:cubicBezTo>
                  <a:cubicBezTo>
                    <a:pt x="1071" y="1"/>
                    <a:pt x="1004" y="1"/>
                    <a:pt x="93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5" name="Google Shape;15355;p43"/>
            <p:cNvSpPr/>
            <p:nvPr/>
          </p:nvSpPr>
          <p:spPr>
            <a:xfrm>
              <a:off x="-328775" y="2755225"/>
              <a:ext cx="126225" cy="280175"/>
            </a:xfrm>
            <a:custGeom>
              <a:avLst/>
              <a:gdLst/>
              <a:ahLst/>
              <a:cxnLst/>
              <a:rect l="l" t="t" r="r" b="b"/>
              <a:pathLst>
                <a:path w="5049" h="11207" extrusionOk="0">
                  <a:moveTo>
                    <a:pt x="661" y="1"/>
                  </a:moveTo>
                  <a:lnTo>
                    <a:pt x="1" y="357"/>
                  </a:lnTo>
                  <a:cubicBezTo>
                    <a:pt x="450" y="1309"/>
                    <a:pt x="885" y="2313"/>
                    <a:pt x="1401" y="3264"/>
                  </a:cubicBezTo>
                  <a:cubicBezTo>
                    <a:pt x="1639" y="3740"/>
                    <a:pt x="1890" y="4216"/>
                    <a:pt x="2154" y="4679"/>
                  </a:cubicBezTo>
                  <a:lnTo>
                    <a:pt x="2999" y="6039"/>
                  </a:lnTo>
                  <a:cubicBezTo>
                    <a:pt x="3145" y="6264"/>
                    <a:pt x="3264" y="6502"/>
                    <a:pt x="3436" y="6700"/>
                  </a:cubicBezTo>
                  <a:lnTo>
                    <a:pt x="3924" y="7348"/>
                  </a:lnTo>
                  <a:lnTo>
                    <a:pt x="4414" y="7982"/>
                  </a:lnTo>
                  <a:lnTo>
                    <a:pt x="4612" y="8232"/>
                  </a:lnTo>
                  <a:lnTo>
                    <a:pt x="4638" y="8273"/>
                  </a:lnTo>
                  <a:cubicBezTo>
                    <a:pt x="4638" y="8285"/>
                    <a:pt x="4625" y="8299"/>
                    <a:pt x="4612" y="8299"/>
                  </a:cubicBezTo>
                  <a:lnTo>
                    <a:pt x="4532" y="8391"/>
                  </a:lnTo>
                  <a:cubicBezTo>
                    <a:pt x="3819" y="9184"/>
                    <a:pt x="3145" y="10017"/>
                    <a:pt x="2511" y="10862"/>
                  </a:cubicBezTo>
                  <a:lnTo>
                    <a:pt x="2973" y="11206"/>
                  </a:lnTo>
                  <a:cubicBezTo>
                    <a:pt x="3528" y="10320"/>
                    <a:pt x="4136" y="9448"/>
                    <a:pt x="4784" y="8602"/>
                  </a:cubicBezTo>
                  <a:lnTo>
                    <a:pt x="4969" y="8378"/>
                  </a:lnTo>
                  <a:cubicBezTo>
                    <a:pt x="4982" y="8338"/>
                    <a:pt x="5048" y="8299"/>
                    <a:pt x="5034" y="8259"/>
                  </a:cubicBezTo>
                  <a:lnTo>
                    <a:pt x="4942" y="8140"/>
                  </a:lnTo>
                  <a:lnTo>
                    <a:pt x="4638" y="7783"/>
                  </a:lnTo>
                  <a:lnTo>
                    <a:pt x="4136" y="7163"/>
                  </a:lnTo>
                  <a:lnTo>
                    <a:pt x="3647" y="6555"/>
                  </a:lnTo>
                  <a:cubicBezTo>
                    <a:pt x="3489" y="6343"/>
                    <a:pt x="3357" y="6106"/>
                    <a:pt x="3211" y="5894"/>
                  </a:cubicBezTo>
                  <a:lnTo>
                    <a:pt x="2405" y="4520"/>
                  </a:lnTo>
                  <a:cubicBezTo>
                    <a:pt x="2168" y="4044"/>
                    <a:pt x="1942" y="3555"/>
                    <a:pt x="1731" y="3053"/>
                  </a:cubicBezTo>
                  <a:cubicBezTo>
                    <a:pt x="1269" y="2075"/>
                    <a:pt x="965" y="1044"/>
                    <a:pt x="661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6" name="Google Shape;15356;p43"/>
            <p:cNvSpPr/>
            <p:nvPr/>
          </p:nvSpPr>
          <p:spPr>
            <a:xfrm>
              <a:off x="-266675" y="2698725"/>
              <a:ext cx="272550" cy="146100"/>
            </a:xfrm>
            <a:custGeom>
              <a:avLst/>
              <a:gdLst/>
              <a:ahLst/>
              <a:cxnLst/>
              <a:rect l="l" t="t" r="r" b="b"/>
              <a:pathLst>
                <a:path w="10902" h="5844" extrusionOk="0">
                  <a:moveTo>
                    <a:pt x="424" y="1"/>
                  </a:moveTo>
                  <a:cubicBezTo>
                    <a:pt x="424" y="1"/>
                    <a:pt x="318" y="147"/>
                    <a:pt x="212" y="305"/>
                  </a:cubicBezTo>
                  <a:cubicBezTo>
                    <a:pt x="106" y="464"/>
                    <a:pt x="1" y="609"/>
                    <a:pt x="1" y="609"/>
                  </a:cubicBezTo>
                  <a:cubicBezTo>
                    <a:pt x="991" y="1019"/>
                    <a:pt x="2009" y="1454"/>
                    <a:pt x="2934" y="2009"/>
                  </a:cubicBezTo>
                  <a:cubicBezTo>
                    <a:pt x="3396" y="2274"/>
                    <a:pt x="3859" y="2538"/>
                    <a:pt x="4308" y="2829"/>
                  </a:cubicBezTo>
                  <a:lnTo>
                    <a:pt x="5577" y="3780"/>
                  </a:lnTo>
                  <a:cubicBezTo>
                    <a:pt x="5788" y="3939"/>
                    <a:pt x="6012" y="4097"/>
                    <a:pt x="6197" y="4282"/>
                  </a:cubicBezTo>
                  <a:lnTo>
                    <a:pt x="6766" y="4837"/>
                  </a:lnTo>
                  <a:lnTo>
                    <a:pt x="7321" y="5406"/>
                  </a:lnTo>
                  <a:lnTo>
                    <a:pt x="7651" y="5736"/>
                  </a:lnTo>
                  <a:lnTo>
                    <a:pt x="7756" y="5841"/>
                  </a:lnTo>
                  <a:cubicBezTo>
                    <a:pt x="7761" y="5843"/>
                    <a:pt x="7766" y="5844"/>
                    <a:pt x="7770" y="5844"/>
                  </a:cubicBezTo>
                  <a:cubicBezTo>
                    <a:pt x="7806" y="5844"/>
                    <a:pt x="7840" y="5801"/>
                    <a:pt x="7876" y="5788"/>
                  </a:cubicBezTo>
                  <a:lnTo>
                    <a:pt x="8126" y="5630"/>
                  </a:lnTo>
                  <a:lnTo>
                    <a:pt x="8801" y="5207"/>
                  </a:lnTo>
                  <a:lnTo>
                    <a:pt x="9501" y="4824"/>
                  </a:lnTo>
                  <a:lnTo>
                    <a:pt x="10188" y="4441"/>
                  </a:lnTo>
                  <a:lnTo>
                    <a:pt x="10901" y="4097"/>
                  </a:lnTo>
                  <a:lnTo>
                    <a:pt x="10611" y="3609"/>
                  </a:lnTo>
                  <a:lnTo>
                    <a:pt x="9924" y="4018"/>
                  </a:lnTo>
                  <a:lnTo>
                    <a:pt x="9263" y="4454"/>
                  </a:lnTo>
                  <a:lnTo>
                    <a:pt x="8589" y="4890"/>
                  </a:lnTo>
                  <a:lnTo>
                    <a:pt x="7929" y="5366"/>
                  </a:lnTo>
                  <a:lnTo>
                    <a:pt x="7836" y="5432"/>
                  </a:lnTo>
                  <a:lnTo>
                    <a:pt x="7809" y="5445"/>
                  </a:lnTo>
                  <a:lnTo>
                    <a:pt x="7770" y="5418"/>
                  </a:lnTo>
                  <a:lnTo>
                    <a:pt x="7532" y="5194"/>
                  </a:lnTo>
                  <a:lnTo>
                    <a:pt x="6964" y="4639"/>
                  </a:lnTo>
                  <a:lnTo>
                    <a:pt x="6382" y="4097"/>
                  </a:lnTo>
                  <a:cubicBezTo>
                    <a:pt x="6185" y="3899"/>
                    <a:pt x="5959" y="3754"/>
                    <a:pt x="5762" y="3582"/>
                  </a:cubicBezTo>
                  <a:lnTo>
                    <a:pt x="5128" y="3080"/>
                  </a:lnTo>
                  <a:cubicBezTo>
                    <a:pt x="4810" y="2842"/>
                    <a:pt x="4493" y="2591"/>
                    <a:pt x="4493" y="2591"/>
                  </a:cubicBezTo>
                  <a:cubicBezTo>
                    <a:pt x="4057" y="2287"/>
                    <a:pt x="3607" y="1983"/>
                    <a:pt x="3158" y="1692"/>
                  </a:cubicBezTo>
                  <a:cubicBezTo>
                    <a:pt x="2286" y="1084"/>
                    <a:pt x="1335" y="556"/>
                    <a:pt x="42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7" name="Google Shape;15357;p43"/>
            <p:cNvSpPr/>
            <p:nvPr/>
          </p:nvSpPr>
          <p:spPr>
            <a:xfrm>
              <a:off x="-144450" y="2918750"/>
              <a:ext cx="225650" cy="205175"/>
            </a:xfrm>
            <a:custGeom>
              <a:avLst/>
              <a:gdLst/>
              <a:ahLst/>
              <a:cxnLst/>
              <a:rect l="l" t="t" r="r" b="b"/>
              <a:pathLst>
                <a:path w="9026" h="8207" extrusionOk="0">
                  <a:moveTo>
                    <a:pt x="8722" y="0"/>
                  </a:moveTo>
                  <a:lnTo>
                    <a:pt x="8417" y="225"/>
                  </a:lnTo>
                  <a:cubicBezTo>
                    <a:pt x="8325" y="305"/>
                    <a:pt x="8232" y="370"/>
                    <a:pt x="8126" y="437"/>
                  </a:cubicBezTo>
                  <a:lnTo>
                    <a:pt x="7532" y="860"/>
                  </a:lnTo>
                  <a:cubicBezTo>
                    <a:pt x="7122" y="1136"/>
                    <a:pt x="6752" y="1441"/>
                    <a:pt x="6356" y="1744"/>
                  </a:cubicBezTo>
                  <a:cubicBezTo>
                    <a:pt x="5577" y="2339"/>
                    <a:pt x="4823" y="2974"/>
                    <a:pt x="4070" y="3621"/>
                  </a:cubicBezTo>
                  <a:lnTo>
                    <a:pt x="2987" y="4625"/>
                  </a:lnTo>
                  <a:lnTo>
                    <a:pt x="1943" y="5669"/>
                  </a:lnTo>
                  <a:cubicBezTo>
                    <a:pt x="1269" y="6383"/>
                    <a:pt x="609" y="7109"/>
                    <a:pt x="1" y="7875"/>
                  </a:cubicBezTo>
                  <a:lnTo>
                    <a:pt x="463" y="8206"/>
                  </a:lnTo>
                  <a:cubicBezTo>
                    <a:pt x="991" y="7413"/>
                    <a:pt x="1573" y="6647"/>
                    <a:pt x="2194" y="5893"/>
                  </a:cubicBezTo>
                  <a:cubicBezTo>
                    <a:pt x="2511" y="5523"/>
                    <a:pt x="2855" y="5167"/>
                    <a:pt x="3185" y="4810"/>
                  </a:cubicBezTo>
                  <a:cubicBezTo>
                    <a:pt x="3528" y="4480"/>
                    <a:pt x="3872" y="4123"/>
                    <a:pt x="4242" y="3806"/>
                  </a:cubicBezTo>
                  <a:cubicBezTo>
                    <a:pt x="4982" y="3159"/>
                    <a:pt x="5748" y="2551"/>
                    <a:pt x="6555" y="2009"/>
                  </a:cubicBezTo>
                  <a:cubicBezTo>
                    <a:pt x="6964" y="1744"/>
                    <a:pt x="7360" y="1467"/>
                    <a:pt x="7783" y="1242"/>
                  </a:cubicBezTo>
                  <a:lnTo>
                    <a:pt x="8405" y="886"/>
                  </a:lnTo>
                  <a:cubicBezTo>
                    <a:pt x="8510" y="819"/>
                    <a:pt x="8629" y="754"/>
                    <a:pt x="8734" y="701"/>
                  </a:cubicBezTo>
                  <a:lnTo>
                    <a:pt x="9025" y="529"/>
                  </a:lnTo>
                  <a:lnTo>
                    <a:pt x="872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8" name="Google Shape;15358;p43"/>
            <p:cNvSpPr/>
            <p:nvPr/>
          </p:nvSpPr>
          <p:spPr>
            <a:xfrm>
              <a:off x="-99525" y="2966975"/>
              <a:ext cx="208450" cy="189625"/>
            </a:xfrm>
            <a:custGeom>
              <a:avLst/>
              <a:gdLst/>
              <a:ahLst/>
              <a:cxnLst/>
              <a:rect l="l" t="t" r="r" b="b"/>
              <a:pathLst>
                <a:path w="8338" h="7585" extrusionOk="0">
                  <a:moveTo>
                    <a:pt x="8035" y="0"/>
                  </a:moveTo>
                  <a:lnTo>
                    <a:pt x="7757" y="212"/>
                  </a:lnTo>
                  <a:cubicBezTo>
                    <a:pt x="7665" y="278"/>
                    <a:pt x="7585" y="344"/>
                    <a:pt x="7492" y="410"/>
                  </a:cubicBezTo>
                  <a:lnTo>
                    <a:pt x="6951" y="807"/>
                  </a:lnTo>
                  <a:cubicBezTo>
                    <a:pt x="6567" y="1045"/>
                    <a:pt x="6224" y="1335"/>
                    <a:pt x="5868" y="1612"/>
                  </a:cubicBezTo>
                  <a:cubicBezTo>
                    <a:pt x="5140" y="2155"/>
                    <a:pt x="4453" y="2749"/>
                    <a:pt x="3766" y="3344"/>
                  </a:cubicBezTo>
                  <a:lnTo>
                    <a:pt x="2762" y="4269"/>
                  </a:lnTo>
                  <a:lnTo>
                    <a:pt x="1798" y="5233"/>
                  </a:lnTo>
                  <a:cubicBezTo>
                    <a:pt x="1164" y="5881"/>
                    <a:pt x="556" y="6542"/>
                    <a:pt x="1" y="7255"/>
                  </a:cubicBezTo>
                  <a:lnTo>
                    <a:pt x="463" y="7585"/>
                  </a:lnTo>
                  <a:cubicBezTo>
                    <a:pt x="938" y="6845"/>
                    <a:pt x="1481" y="6145"/>
                    <a:pt x="2048" y="5444"/>
                  </a:cubicBezTo>
                  <a:cubicBezTo>
                    <a:pt x="2339" y="5114"/>
                    <a:pt x="2656" y="4784"/>
                    <a:pt x="2947" y="4454"/>
                  </a:cubicBezTo>
                  <a:cubicBezTo>
                    <a:pt x="3278" y="4149"/>
                    <a:pt x="3595" y="3820"/>
                    <a:pt x="3925" y="3529"/>
                  </a:cubicBezTo>
                  <a:cubicBezTo>
                    <a:pt x="4612" y="2934"/>
                    <a:pt x="5313" y="2379"/>
                    <a:pt x="6065" y="1877"/>
                  </a:cubicBezTo>
                  <a:cubicBezTo>
                    <a:pt x="6435" y="1639"/>
                    <a:pt x="6805" y="1388"/>
                    <a:pt x="7189" y="1177"/>
                  </a:cubicBezTo>
                  <a:lnTo>
                    <a:pt x="7770" y="846"/>
                  </a:lnTo>
                  <a:cubicBezTo>
                    <a:pt x="7862" y="793"/>
                    <a:pt x="7968" y="740"/>
                    <a:pt x="8074" y="675"/>
                  </a:cubicBezTo>
                  <a:lnTo>
                    <a:pt x="8338" y="516"/>
                  </a:lnTo>
                  <a:lnTo>
                    <a:pt x="803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9" name="Google Shape;15359;p43"/>
            <p:cNvSpPr/>
            <p:nvPr/>
          </p:nvSpPr>
          <p:spPr>
            <a:xfrm>
              <a:off x="-328775" y="2698725"/>
              <a:ext cx="70050" cy="65450"/>
            </a:xfrm>
            <a:custGeom>
              <a:avLst/>
              <a:gdLst/>
              <a:ahLst/>
              <a:cxnLst/>
              <a:rect l="l" t="t" r="r" b="b"/>
              <a:pathLst>
                <a:path w="2802" h="2618" extrusionOk="0">
                  <a:moveTo>
                    <a:pt x="2643" y="1"/>
                  </a:moveTo>
                  <a:cubicBezTo>
                    <a:pt x="2511" y="107"/>
                    <a:pt x="2365" y="212"/>
                    <a:pt x="2260" y="318"/>
                  </a:cubicBezTo>
                  <a:lnTo>
                    <a:pt x="1942" y="649"/>
                  </a:lnTo>
                  <a:cubicBezTo>
                    <a:pt x="1731" y="847"/>
                    <a:pt x="1546" y="1058"/>
                    <a:pt x="1348" y="1243"/>
                  </a:cubicBezTo>
                  <a:cubicBezTo>
                    <a:pt x="1150" y="1428"/>
                    <a:pt x="938" y="1613"/>
                    <a:pt x="700" y="1772"/>
                  </a:cubicBezTo>
                  <a:cubicBezTo>
                    <a:pt x="595" y="1865"/>
                    <a:pt x="476" y="1957"/>
                    <a:pt x="357" y="2050"/>
                  </a:cubicBezTo>
                  <a:cubicBezTo>
                    <a:pt x="251" y="2155"/>
                    <a:pt x="80" y="2287"/>
                    <a:pt x="1" y="2432"/>
                  </a:cubicBezTo>
                  <a:lnTo>
                    <a:pt x="582" y="2617"/>
                  </a:lnTo>
                  <a:cubicBezTo>
                    <a:pt x="661" y="2552"/>
                    <a:pt x="647" y="2446"/>
                    <a:pt x="714" y="2353"/>
                  </a:cubicBezTo>
                  <a:lnTo>
                    <a:pt x="952" y="2036"/>
                  </a:lnTo>
                  <a:cubicBezTo>
                    <a:pt x="1123" y="1838"/>
                    <a:pt x="1322" y="1627"/>
                    <a:pt x="1533" y="1428"/>
                  </a:cubicBezTo>
                  <a:cubicBezTo>
                    <a:pt x="1731" y="1243"/>
                    <a:pt x="1942" y="1072"/>
                    <a:pt x="2168" y="913"/>
                  </a:cubicBezTo>
                  <a:cubicBezTo>
                    <a:pt x="2273" y="847"/>
                    <a:pt x="2392" y="794"/>
                    <a:pt x="2497" y="728"/>
                  </a:cubicBezTo>
                  <a:cubicBezTo>
                    <a:pt x="2603" y="688"/>
                    <a:pt x="2709" y="675"/>
                    <a:pt x="2802" y="649"/>
                  </a:cubicBezTo>
                  <a:lnTo>
                    <a:pt x="264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0" name="Google Shape;15360;p43"/>
            <p:cNvSpPr/>
            <p:nvPr/>
          </p:nvSpPr>
          <p:spPr>
            <a:xfrm>
              <a:off x="-141800" y="2897600"/>
              <a:ext cx="106700" cy="115975"/>
            </a:xfrm>
            <a:custGeom>
              <a:avLst/>
              <a:gdLst/>
              <a:ahLst/>
              <a:cxnLst/>
              <a:rect l="l" t="t" r="r" b="b"/>
              <a:pathLst>
                <a:path w="4268" h="4639" extrusionOk="0">
                  <a:moveTo>
                    <a:pt x="383" y="370"/>
                  </a:moveTo>
                  <a:lnTo>
                    <a:pt x="436" y="384"/>
                  </a:lnTo>
                  <a:cubicBezTo>
                    <a:pt x="503" y="397"/>
                    <a:pt x="582" y="423"/>
                    <a:pt x="647" y="437"/>
                  </a:cubicBezTo>
                  <a:lnTo>
                    <a:pt x="793" y="503"/>
                  </a:lnTo>
                  <a:cubicBezTo>
                    <a:pt x="859" y="529"/>
                    <a:pt x="912" y="555"/>
                    <a:pt x="978" y="582"/>
                  </a:cubicBezTo>
                  <a:cubicBezTo>
                    <a:pt x="1216" y="701"/>
                    <a:pt x="1440" y="833"/>
                    <a:pt x="1678" y="966"/>
                  </a:cubicBezTo>
                  <a:cubicBezTo>
                    <a:pt x="2167" y="1243"/>
                    <a:pt x="2643" y="1441"/>
                    <a:pt x="3105" y="1692"/>
                  </a:cubicBezTo>
                  <a:lnTo>
                    <a:pt x="3674" y="1996"/>
                  </a:lnTo>
                  <a:cubicBezTo>
                    <a:pt x="3700" y="2009"/>
                    <a:pt x="3753" y="2023"/>
                    <a:pt x="3739" y="2049"/>
                  </a:cubicBezTo>
                  <a:lnTo>
                    <a:pt x="3660" y="2102"/>
                  </a:lnTo>
                  <a:lnTo>
                    <a:pt x="3475" y="2261"/>
                  </a:lnTo>
                  <a:cubicBezTo>
                    <a:pt x="3119" y="2578"/>
                    <a:pt x="2749" y="2881"/>
                    <a:pt x="2405" y="3212"/>
                  </a:cubicBezTo>
                  <a:cubicBezTo>
                    <a:pt x="2198" y="3435"/>
                    <a:pt x="1985" y="3654"/>
                    <a:pt x="1787" y="3883"/>
                  </a:cubicBezTo>
                  <a:lnTo>
                    <a:pt x="1787" y="3883"/>
                  </a:lnTo>
                  <a:cubicBezTo>
                    <a:pt x="1648" y="3601"/>
                    <a:pt x="1511" y="3316"/>
                    <a:pt x="1375" y="3027"/>
                  </a:cubicBezTo>
                  <a:lnTo>
                    <a:pt x="1057" y="2313"/>
                  </a:lnTo>
                  <a:lnTo>
                    <a:pt x="779" y="1560"/>
                  </a:lnTo>
                  <a:lnTo>
                    <a:pt x="515" y="807"/>
                  </a:lnTo>
                  <a:lnTo>
                    <a:pt x="436" y="543"/>
                  </a:lnTo>
                  <a:lnTo>
                    <a:pt x="397" y="437"/>
                  </a:lnTo>
                  <a:lnTo>
                    <a:pt x="383" y="370"/>
                  </a:lnTo>
                  <a:close/>
                  <a:moveTo>
                    <a:pt x="0" y="0"/>
                  </a:moveTo>
                  <a:cubicBezTo>
                    <a:pt x="0" y="41"/>
                    <a:pt x="27" y="93"/>
                    <a:pt x="27" y="133"/>
                  </a:cubicBezTo>
                  <a:lnTo>
                    <a:pt x="92" y="397"/>
                  </a:lnTo>
                  <a:lnTo>
                    <a:pt x="224" y="886"/>
                  </a:lnTo>
                  <a:lnTo>
                    <a:pt x="450" y="1665"/>
                  </a:lnTo>
                  <a:lnTo>
                    <a:pt x="688" y="2432"/>
                  </a:lnTo>
                  <a:lnTo>
                    <a:pt x="952" y="3172"/>
                  </a:lnTo>
                  <a:cubicBezTo>
                    <a:pt x="1137" y="3661"/>
                    <a:pt x="1334" y="4163"/>
                    <a:pt x="1533" y="4639"/>
                  </a:cubicBezTo>
                  <a:lnTo>
                    <a:pt x="1779" y="4541"/>
                  </a:lnTo>
                  <a:lnTo>
                    <a:pt x="1779" y="4541"/>
                  </a:lnTo>
                  <a:lnTo>
                    <a:pt x="1916" y="4639"/>
                  </a:lnTo>
                  <a:cubicBezTo>
                    <a:pt x="1959" y="4569"/>
                    <a:pt x="2004" y="4500"/>
                    <a:pt x="2049" y="4431"/>
                  </a:cubicBezTo>
                  <a:lnTo>
                    <a:pt x="2049" y="4431"/>
                  </a:lnTo>
                  <a:cubicBezTo>
                    <a:pt x="2057" y="4429"/>
                    <a:pt x="2062" y="4428"/>
                    <a:pt x="2062" y="4428"/>
                  </a:cubicBezTo>
                  <a:cubicBezTo>
                    <a:pt x="2060" y="4425"/>
                    <a:pt x="2059" y="4422"/>
                    <a:pt x="2057" y="4419"/>
                  </a:cubicBezTo>
                  <a:lnTo>
                    <a:pt x="2057" y="4419"/>
                  </a:lnTo>
                  <a:cubicBezTo>
                    <a:pt x="2261" y="4113"/>
                    <a:pt x="2488" y="3817"/>
                    <a:pt x="2722" y="3529"/>
                  </a:cubicBezTo>
                  <a:cubicBezTo>
                    <a:pt x="3026" y="3172"/>
                    <a:pt x="3369" y="2842"/>
                    <a:pt x="3700" y="2511"/>
                  </a:cubicBezTo>
                  <a:cubicBezTo>
                    <a:pt x="3700" y="2511"/>
                    <a:pt x="3779" y="2432"/>
                    <a:pt x="3871" y="2352"/>
                  </a:cubicBezTo>
                  <a:cubicBezTo>
                    <a:pt x="3951" y="2273"/>
                    <a:pt x="4044" y="2194"/>
                    <a:pt x="4044" y="2194"/>
                  </a:cubicBezTo>
                  <a:lnTo>
                    <a:pt x="4241" y="2023"/>
                  </a:lnTo>
                  <a:lnTo>
                    <a:pt x="4268" y="1996"/>
                  </a:lnTo>
                  <a:cubicBezTo>
                    <a:pt x="4268" y="1996"/>
                    <a:pt x="4255" y="1996"/>
                    <a:pt x="4241" y="1982"/>
                  </a:cubicBezTo>
                  <a:lnTo>
                    <a:pt x="4176" y="1943"/>
                  </a:lnTo>
                  <a:lnTo>
                    <a:pt x="4044" y="1877"/>
                  </a:lnTo>
                  <a:lnTo>
                    <a:pt x="3211" y="1454"/>
                  </a:lnTo>
                  <a:cubicBezTo>
                    <a:pt x="2735" y="1216"/>
                    <a:pt x="2233" y="1018"/>
                    <a:pt x="1797" y="754"/>
                  </a:cubicBezTo>
                  <a:cubicBezTo>
                    <a:pt x="1560" y="622"/>
                    <a:pt x="1334" y="490"/>
                    <a:pt x="1097" y="358"/>
                  </a:cubicBezTo>
                  <a:cubicBezTo>
                    <a:pt x="1031" y="331"/>
                    <a:pt x="964" y="291"/>
                    <a:pt x="912" y="265"/>
                  </a:cubicBezTo>
                  <a:lnTo>
                    <a:pt x="688" y="173"/>
                  </a:lnTo>
                  <a:cubicBezTo>
                    <a:pt x="503" y="120"/>
                    <a:pt x="330" y="53"/>
                    <a:pt x="145" y="2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1" name="Google Shape;15361;p43"/>
            <p:cNvSpPr/>
            <p:nvPr/>
          </p:nvSpPr>
          <p:spPr>
            <a:xfrm>
              <a:off x="-1425" y="2521675"/>
              <a:ext cx="84275" cy="279500"/>
            </a:xfrm>
            <a:custGeom>
              <a:avLst/>
              <a:gdLst/>
              <a:ahLst/>
              <a:cxnLst/>
              <a:rect l="l" t="t" r="r" b="b"/>
              <a:pathLst>
                <a:path w="3371" h="11180" extrusionOk="0">
                  <a:moveTo>
                    <a:pt x="2723" y="0"/>
                  </a:moveTo>
                  <a:lnTo>
                    <a:pt x="2353" y="27"/>
                  </a:lnTo>
                  <a:lnTo>
                    <a:pt x="1983" y="53"/>
                  </a:lnTo>
                  <a:cubicBezTo>
                    <a:pt x="2009" y="1137"/>
                    <a:pt x="1983" y="2208"/>
                    <a:pt x="2076" y="3277"/>
                  </a:cubicBezTo>
                  <a:cubicBezTo>
                    <a:pt x="2102" y="3820"/>
                    <a:pt x="2141" y="4348"/>
                    <a:pt x="2181" y="4877"/>
                  </a:cubicBezTo>
                  <a:cubicBezTo>
                    <a:pt x="2181" y="4877"/>
                    <a:pt x="2234" y="5273"/>
                    <a:pt x="2287" y="5682"/>
                  </a:cubicBezTo>
                  <a:cubicBezTo>
                    <a:pt x="2353" y="6079"/>
                    <a:pt x="2405" y="6475"/>
                    <a:pt x="2405" y="6475"/>
                  </a:cubicBezTo>
                  <a:cubicBezTo>
                    <a:pt x="2458" y="6739"/>
                    <a:pt x="2472" y="7004"/>
                    <a:pt x="2538" y="7268"/>
                  </a:cubicBezTo>
                  <a:lnTo>
                    <a:pt x="2723" y="8048"/>
                  </a:lnTo>
                  <a:lnTo>
                    <a:pt x="2921" y="8827"/>
                  </a:lnTo>
                  <a:lnTo>
                    <a:pt x="2987" y="9144"/>
                  </a:lnTo>
                  <a:lnTo>
                    <a:pt x="3001" y="9184"/>
                  </a:lnTo>
                  <a:cubicBezTo>
                    <a:pt x="3001" y="9197"/>
                    <a:pt x="2974" y="9197"/>
                    <a:pt x="2960" y="9197"/>
                  </a:cubicBezTo>
                  <a:lnTo>
                    <a:pt x="2855" y="9250"/>
                  </a:lnTo>
                  <a:cubicBezTo>
                    <a:pt x="2366" y="9449"/>
                    <a:pt x="1891" y="9699"/>
                    <a:pt x="1415" y="9937"/>
                  </a:cubicBezTo>
                  <a:cubicBezTo>
                    <a:pt x="926" y="10162"/>
                    <a:pt x="464" y="10426"/>
                    <a:pt x="1" y="10691"/>
                  </a:cubicBezTo>
                  <a:lnTo>
                    <a:pt x="291" y="11179"/>
                  </a:lnTo>
                  <a:cubicBezTo>
                    <a:pt x="714" y="10888"/>
                    <a:pt x="1163" y="10598"/>
                    <a:pt x="1613" y="10333"/>
                  </a:cubicBezTo>
                  <a:cubicBezTo>
                    <a:pt x="2076" y="10069"/>
                    <a:pt x="2525" y="9792"/>
                    <a:pt x="3001" y="9541"/>
                  </a:cubicBezTo>
                  <a:lnTo>
                    <a:pt x="3251" y="9408"/>
                  </a:lnTo>
                  <a:cubicBezTo>
                    <a:pt x="3291" y="9382"/>
                    <a:pt x="3357" y="9382"/>
                    <a:pt x="3371" y="9343"/>
                  </a:cubicBezTo>
                  <a:lnTo>
                    <a:pt x="3330" y="9184"/>
                  </a:lnTo>
                  <a:lnTo>
                    <a:pt x="3198" y="8735"/>
                  </a:lnTo>
                  <a:lnTo>
                    <a:pt x="3001" y="7969"/>
                  </a:lnTo>
                  <a:lnTo>
                    <a:pt x="2789" y="7202"/>
                  </a:lnTo>
                  <a:cubicBezTo>
                    <a:pt x="2723" y="6951"/>
                    <a:pt x="2710" y="6686"/>
                    <a:pt x="2670" y="6422"/>
                  </a:cubicBezTo>
                  <a:lnTo>
                    <a:pt x="2564" y="5629"/>
                  </a:lnTo>
                  <a:lnTo>
                    <a:pt x="2485" y="4837"/>
                  </a:lnTo>
                  <a:cubicBezTo>
                    <a:pt x="2458" y="4308"/>
                    <a:pt x="2458" y="3767"/>
                    <a:pt x="2458" y="3238"/>
                  </a:cubicBezTo>
                  <a:cubicBezTo>
                    <a:pt x="2446" y="2167"/>
                    <a:pt x="2578" y="1058"/>
                    <a:pt x="272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2" name="Google Shape;15362;p43"/>
            <p:cNvSpPr/>
            <p:nvPr/>
          </p:nvSpPr>
          <p:spPr>
            <a:xfrm>
              <a:off x="125425" y="2492950"/>
              <a:ext cx="213100" cy="208425"/>
            </a:xfrm>
            <a:custGeom>
              <a:avLst/>
              <a:gdLst/>
              <a:ahLst/>
              <a:cxnLst/>
              <a:rect l="l" t="t" r="r" b="b"/>
              <a:pathLst>
                <a:path w="8524" h="8337" extrusionOk="0">
                  <a:moveTo>
                    <a:pt x="635" y="0"/>
                  </a:moveTo>
                  <a:lnTo>
                    <a:pt x="1" y="397"/>
                  </a:lnTo>
                  <a:cubicBezTo>
                    <a:pt x="741" y="1176"/>
                    <a:pt x="1494" y="1982"/>
                    <a:pt x="2102" y="2841"/>
                  </a:cubicBezTo>
                  <a:cubicBezTo>
                    <a:pt x="2419" y="3277"/>
                    <a:pt x="2736" y="3713"/>
                    <a:pt x="3027" y="4176"/>
                  </a:cubicBezTo>
                  <a:lnTo>
                    <a:pt x="3423" y="4863"/>
                  </a:lnTo>
                  <a:cubicBezTo>
                    <a:pt x="3621" y="5219"/>
                    <a:pt x="3806" y="5563"/>
                    <a:pt x="3806" y="5563"/>
                  </a:cubicBezTo>
                  <a:cubicBezTo>
                    <a:pt x="3926" y="5801"/>
                    <a:pt x="4070" y="6026"/>
                    <a:pt x="4163" y="6276"/>
                  </a:cubicBezTo>
                  <a:lnTo>
                    <a:pt x="4454" y="7004"/>
                  </a:lnTo>
                  <a:lnTo>
                    <a:pt x="4731" y="7744"/>
                  </a:lnTo>
                  <a:lnTo>
                    <a:pt x="4890" y="8179"/>
                  </a:lnTo>
                  <a:lnTo>
                    <a:pt x="4942" y="8325"/>
                  </a:lnTo>
                  <a:cubicBezTo>
                    <a:pt x="4951" y="8334"/>
                    <a:pt x="4965" y="8337"/>
                    <a:pt x="4980" y="8337"/>
                  </a:cubicBezTo>
                  <a:cubicBezTo>
                    <a:pt x="5012" y="8337"/>
                    <a:pt x="5053" y="8325"/>
                    <a:pt x="5088" y="8325"/>
                  </a:cubicBezTo>
                  <a:lnTo>
                    <a:pt x="5221" y="8298"/>
                  </a:lnTo>
                  <a:cubicBezTo>
                    <a:pt x="5300" y="8285"/>
                    <a:pt x="5365" y="8272"/>
                    <a:pt x="5365" y="8272"/>
                  </a:cubicBezTo>
                  <a:cubicBezTo>
                    <a:pt x="5894" y="8219"/>
                    <a:pt x="6422" y="8166"/>
                    <a:pt x="6951" y="8100"/>
                  </a:cubicBezTo>
                  <a:cubicBezTo>
                    <a:pt x="7479" y="8073"/>
                    <a:pt x="8008" y="8047"/>
                    <a:pt x="8524" y="8008"/>
                  </a:cubicBezTo>
                  <a:lnTo>
                    <a:pt x="8471" y="7453"/>
                  </a:lnTo>
                  <a:cubicBezTo>
                    <a:pt x="7943" y="7518"/>
                    <a:pt x="7414" y="7585"/>
                    <a:pt x="6885" y="7664"/>
                  </a:cubicBezTo>
                  <a:cubicBezTo>
                    <a:pt x="6357" y="7756"/>
                    <a:pt x="5841" y="7849"/>
                    <a:pt x="5312" y="7955"/>
                  </a:cubicBezTo>
                  <a:lnTo>
                    <a:pt x="5194" y="7968"/>
                  </a:lnTo>
                  <a:cubicBezTo>
                    <a:pt x="5180" y="7981"/>
                    <a:pt x="5168" y="7981"/>
                    <a:pt x="5154" y="7981"/>
                  </a:cubicBezTo>
                  <a:lnTo>
                    <a:pt x="5141" y="7941"/>
                  </a:lnTo>
                  <a:lnTo>
                    <a:pt x="5009" y="7638"/>
                  </a:lnTo>
                  <a:lnTo>
                    <a:pt x="4705" y="6911"/>
                  </a:lnTo>
                  <a:lnTo>
                    <a:pt x="4414" y="6171"/>
                  </a:lnTo>
                  <a:cubicBezTo>
                    <a:pt x="4308" y="5920"/>
                    <a:pt x="4163" y="5695"/>
                    <a:pt x="4044" y="5457"/>
                  </a:cubicBezTo>
                  <a:lnTo>
                    <a:pt x="3304" y="4030"/>
                  </a:lnTo>
                  <a:cubicBezTo>
                    <a:pt x="3027" y="3568"/>
                    <a:pt x="2736" y="3119"/>
                    <a:pt x="2446" y="2656"/>
                  </a:cubicBezTo>
                  <a:cubicBezTo>
                    <a:pt x="1891" y="1731"/>
                    <a:pt x="1243" y="885"/>
                    <a:pt x="63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3" name="Google Shape;15363;p43"/>
            <p:cNvSpPr/>
            <p:nvPr/>
          </p:nvSpPr>
          <p:spPr>
            <a:xfrm>
              <a:off x="73900" y="2828225"/>
              <a:ext cx="280150" cy="103425"/>
            </a:xfrm>
            <a:custGeom>
              <a:avLst/>
              <a:gdLst/>
              <a:ahLst/>
              <a:cxnLst/>
              <a:rect l="l" t="t" r="r" b="b"/>
              <a:pathLst>
                <a:path w="11206" h="4137" extrusionOk="0">
                  <a:moveTo>
                    <a:pt x="11140" y="1"/>
                  </a:moveTo>
                  <a:lnTo>
                    <a:pt x="10770" y="94"/>
                  </a:lnTo>
                  <a:cubicBezTo>
                    <a:pt x="10664" y="120"/>
                    <a:pt x="10545" y="159"/>
                    <a:pt x="10426" y="173"/>
                  </a:cubicBezTo>
                  <a:cubicBezTo>
                    <a:pt x="10426" y="173"/>
                    <a:pt x="10241" y="212"/>
                    <a:pt x="10069" y="238"/>
                  </a:cubicBezTo>
                  <a:cubicBezTo>
                    <a:pt x="9884" y="265"/>
                    <a:pt x="9713" y="305"/>
                    <a:pt x="9713" y="305"/>
                  </a:cubicBezTo>
                  <a:cubicBezTo>
                    <a:pt x="9237" y="411"/>
                    <a:pt x="8748" y="503"/>
                    <a:pt x="8272" y="622"/>
                  </a:cubicBezTo>
                  <a:cubicBezTo>
                    <a:pt x="7321" y="860"/>
                    <a:pt x="6369" y="1111"/>
                    <a:pt x="5444" y="1415"/>
                  </a:cubicBezTo>
                  <a:cubicBezTo>
                    <a:pt x="4507" y="1718"/>
                    <a:pt x="3568" y="2049"/>
                    <a:pt x="2669" y="2419"/>
                  </a:cubicBezTo>
                  <a:lnTo>
                    <a:pt x="1982" y="2696"/>
                  </a:lnTo>
                  <a:cubicBezTo>
                    <a:pt x="1758" y="2789"/>
                    <a:pt x="1533" y="2895"/>
                    <a:pt x="1309" y="3001"/>
                  </a:cubicBezTo>
                  <a:lnTo>
                    <a:pt x="648" y="3304"/>
                  </a:lnTo>
                  <a:lnTo>
                    <a:pt x="0" y="3635"/>
                  </a:lnTo>
                  <a:lnTo>
                    <a:pt x="278" y="4137"/>
                  </a:lnTo>
                  <a:lnTo>
                    <a:pt x="886" y="3753"/>
                  </a:lnTo>
                  <a:lnTo>
                    <a:pt x="1520" y="3397"/>
                  </a:lnTo>
                  <a:cubicBezTo>
                    <a:pt x="1732" y="3278"/>
                    <a:pt x="1943" y="3159"/>
                    <a:pt x="2155" y="3053"/>
                  </a:cubicBezTo>
                  <a:lnTo>
                    <a:pt x="2802" y="2723"/>
                  </a:lnTo>
                  <a:cubicBezTo>
                    <a:pt x="3674" y="2300"/>
                    <a:pt x="4586" y="1956"/>
                    <a:pt x="5511" y="1653"/>
                  </a:cubicBezTo>
                  <a:cubicBezTo>
                    <a:pt x="6436" y="1348"/>
                    <a:pt x="7387" y="1124"/>
                    <a:pt x="8339" y="952"/>
                  </a:cubicBezTo>
                  <a:cubicBezTo>
                    <a:pt x="8827" y="873"/>
                    <a:pt x="9303" y="820"/>
                    <a:pt x="9778" y="754"/>
                  </a:cubicBezTo>
                  <a:cubicBezTo>
                    <a:pt x="9778" y="754"/>
                    <a:pt x="9963" y="728"/>
                    <a:pt x="10136" y="714"/>
                  </a:cubicBezTo>
                  <a:lnTo>
                    <a:pt x="10506" y="688"/>
                  </a:lnTo>
                  <a:cubicBezTo>
                    <a:pt x="10624" y="688"/>
                    <a:pt x="10743" y="661"/>
                    <a:pt x="10876" y="649"/>
                  </a:cubicBezTo>
                  <a:lnTo>
                    <a:pt x="11205" y="608"/>
                  </a:lnTo>
                  <a:lnTo>
                    <a:pt x="1114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4" name="Google Shape;15364;p43"/>
            <p:cNvSpPr/>
            <p:nvPr/>
          </p:nvSpPr>
          <p:spPr>
            <a:xfrm>
              <a:off x="101650" y="2883400"/>
              <a:ext cx="258025" cy="96150"/>
            </a:xfrm>
            <a:custGeom>
              <a:avLst/>
              <a:gdLst/>
              <a:ahLst/>
              <a:cxnLst/>
              <a:rect l="l" t="t" r="r" b="b"/>
              <a:pathLst>
                <a:path w="10321" h="3846" extrusionOk="0">
                  <a:moveTo>
                    <a:pt x="10268" y="1"/>
                  </a:moveTo>
                  <a:lnTo>
                    <a:pt x="9924" y="93"/>
                  </a:lnTo>
                  <a:cubicBezTo>
                    <a:pt x="9818" y="119"/>
                    <a:pt x="9713" y="159"/>
                    <a:pt x="9607" y="172"/>
                  </a:cubicBezTo>
                  <a:cubicBezTo>
                    <a:pt x="9607" y="172"/>
                    <a:pt x="9435" y="198"/>
                    <a:pt x="9276" y="239"/>
                  </a:cubicBezTo>
                  <a:cubicBezTo>
                    <a:pt x="9105" y="265"/>
                    <a:pt x="8946" y="292"/>
                    <a:pt x="8946" y="292"/>
                  </a:cubicBezTo>
                  <a:cubicBezTo>
                    <a:pt x="8497" y="397"/>
                    <a:pt x="8061" y="476"/>
                    <a:pt x="7625" y="595"/>
                  </a:cubicBezTo>
                  <a:cubicBezTo>
                    <a:pt x="6753" y="806"/>
                    <a:pt x="5867" y="1044"/>
                    <a:pt x="5009" y="1322"/>
                  </a:cubicBezTo>
                  <a:cubicBezTo>
                    <a:pt x="4149" y="1599"/>
                    <a:pt x="3304" y="1904"/>
                    <a:pt x="2458" y="2247"/>
                  </a:cubicBezTo>
                  <a:lnTo>
                    <a:pt x="1837" y="2498"/>
                  </a:lnTo>
                  <a:cubicBezTo>
                    <a:pt x="1626" y="2577"/>
                    <a:pt x="1415" y="2683"/>
                    <a:pt x="1216" y="2776"/>
                  </a:cubicBezTo>
                  <a:lnTo>
                    <a:pt x="595" y="3053"/>
                  </a:lnTo>
                  <a:lnTo>
                    <a:pt x="0" y="3357"/>
                  </a:lnTo>
                  <a:lnTo>
                    <a:pt x="278" y="3845"/>
                  </a:lnTo>
                  <a:lnTo>
                    <a:pt x="846" y="3489"/>
                  </a:lnTo>
                  <a:lnTo>
                    <a:pt x="1415" y="3172"/>
                  </a:lnTo>
                  <a:cubicBezTo>
                    <a:pt x="1612" y="3066"/>
                    <a:pt x="1797" y="2947"/>
                    <a:pt x="1996" y="2841"/>
                  </a:cubicBezTo>
                  <a:lnTo>
                    <a:pt x="2604" y="2550"/>
                  </a:lnTo>
                  <a:cubicBezTo>
                    <a:pt x="3397" y="2154"/>
                    <a:pt x="4242" y="1837"/>
                    <a:pt x="5088" y="1560"/>
                  </a:cubicBezTo>
                  <a:cubicBezTo>
                    <a:pt x="5946" y="1282"/>
                    <a:pt x="6818" y="1084"/>
                    <a:pt x="7691" y="926"/>
                  </a:cubicBezTo>
                  <a:cubicBezTo>
                    <a:pt x="8127" y="846"/>
                    <a:pt x="8576" y="806"/>
                    <a:pt x="9012" y="741"/>
                  </a:cubicBezTo>
                  <a:cubicBezTo>
                    <a:pt x="9012" y="741"/>
                    <a:pt x="9170" y="727"/>
                    <a:pt x="9343" y="714"/>
                  </a:cubicBezTo>
                  <a:cubicBezTo>
                    <a:pt x="9514" y="701"/>
                    <a:pt x="9673" y="688"/>
                    <a:pt x="9673" y="688"/>
                  </a:cubicBezTo>
                  <a:cubicBezTo>
                    <a:pt x="9792" y="688"/>
                    <a:pt x="9898" y="661"/>
                    <a:pt x="10016" y="648"/>
                  </a:cubicBezTo>
                  <a:lnTo>
                    <a:pt x="10321" y="609"/>
                  </a:lnTo>
                  <a:lnTo>
                    <a:pt x="1026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5" name="Google Shape;15365;p43"/>
            <p:cNvSpPr/>
            <p:nvPr/>
          </p:nvSpPr>
          <p:spPr>
            <a:xfrm>
              <a:off x="49800" y="2490625"/>
              <a:ext cx="85575" cy="38350"/>
            </a:xfrm>
            <a:custGeom>
              <a:avLst/>
              <a:gdLst/>
              <a:ahLst/>
              <a:cxnLst/>
              <a:rect l="l" t="t" r="r" b="b"/>
              <a:pathLst>
                <a:path w="3423" h="1534" extrusionOk="0">
                  <a:moveTo>
                    <a:pt x="3422" y="0"/>
                  </a:moveTo>
                  <a:lnTo>
                    <a:pt x="3422" y="0"/>
                  </a:lnTo>
                  <a:cubicBezTo>
                    <a:pt x="3251" y="41"/>
                    <a:pt x="3078" y="80"/>
                    <a:pt x="2934" y="120"/>
                  </a:cubicBezTo>
                  <a:lnTo>
                    <a:pt x="2511" y="278"/>
                  </a:lnTo>
                  <a:cubicBezTo>
                    <a:pt x="2233" y="384"/>
                    <a:pt x="1982" y="516"/>
                    <a:pt x="1718" y="608"/>
                  </a:cubicBezTo>
                  <a:cubicBezTo>
                    <a:pt x="1466" y="687"/>
                    <a:pt x="1202" y="767"/>
                    <a:pt x="925" y="820"/>
                  </a:cubicBezTo>
                  <a:cubicBezTo>
                    <a:pt x="779" y="860"/>
                    <a:pt x="635" y="899"/>
                    <a:pt x="489" y="925"/>
                  </a:cubicBezTo>
                  <a:cubicBezTo>
                    <a:pt x="344" y="978"/>
                    <a:pt x="145" y="1031"/>
                    <a:pt x="0" y="1124"/>
                  </a:cubicBezTo>
                  <a:lnTo>
                    <a:pt x="462" y="1533"/>
                  </a:lnTo>
                  <a:cubicBezTo>
                    <a:pt x="555" y="1507"/>
                    <a:pt x="594" y="1415"/>
                    <a:pt x="700" y="1348"/>
                  </a:cubicBezTo>
                  <a:cubicBezTo>
                    <a:pt x="806" y="1283"/>
                    <a:pt x="925" y="1216"/>
                    <a:pt x="1044" y="1163"/>
                  </a:cubicBezTo>
                  <a:cubicBezTo>
                    <a:pt x="1281" y="1045"/>
                    <a:pt x="1546" y="939"/>
                    <a:pt x="1810" y="846"/>
                  </a:cubicBezTo>
                  <a:cubicBezTo>
                    <a:pt x="2088" y="754"/>
                    <a:pt x="2339" y="661"/>
                    <a:pt x="2603" y="622"/>
                  </a:cubicBezTo>
                  <a:cubicBezTo>
                    <a:pt x="2735" y="608"/>
                    <a:pt x="2867" y="608"/>
                    <a:pt x="2987" y="596"/>
                  </a:cubicBezTo>
                  <a:cubicBezTo>
                    <a:pt x="3105" y="608"/>
                    <a:pt x="3211" y="635"/>
                    <a:pt x="3304" y="648"/>
                  </a:cubicBezTo>
                  <a:lnTo>
                    <a:pt x="342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6" name="Google Shape;15366;p43"/>
            <p:cNvSpPr/>
            <p:nvPr/>
          </p:nvSpPr>
          <p:spPr>
            <a:xfrm>
              <a:off x="152525" y="2721200"/>
              <a:ext cx="89200" cy="125550"/>
            </a:xfrm>
            <a:custGeom>
              <a:avLst/>
              <a:gdLst/>
              <a:ahLst/>
              <a:cxnLst/>
              <a:rect l="l" t="t" r="r" b="b"/>
              <a:pathLst>
                <a:path w="3568" h="5022" extrusionOk="0">
                  <a:moveTo>
                    <a:pt x="675" y="503"/>
                  </a:moveTo>
                  <a:lnTo>
                    <a:pt x="727" y="529"/>
                  </a:lnTo>
                  <a:cubicBezTo>
                    <a:pt x="793" y="569"/>
                    <a:pt x="846" y="622"/>
                    <a:pt x="899" y="661"/>
                  </a:cubicBezTo>
                  <a:lnTo>
                    <a:pt x="1004" y="781"/>
                  </a:lnTo>
                  <a:cubicBezTo>
                    <a:pt x="1057" y="820"/>
                    <a:pt x="1097" y="873"/>
                    <a:pt x="1137" y="925"/>
                  </a:cubicBezTo>
                  <a:cubicBezTo>
                    <a:pt x="1309" y="1124"/>
                    <a:pt x="1454" y="1348"/>
                    <a:pt x="1612" y="1560"/>
                  </a:cubicBezTo>
                  <a:cubicBezTo>
                    <a:pt x="1956" y="2023"/>
                    <a:pt x="2313" y="2393"/>
                    <a:pt x="2630" y="2815"/>
                  </a:cubicBezTo>
                  <a:lnTo>
                    <a:pt x="3027" y="3318"/>
                  </a:lnTo>
                  <a:cubicBezTo>
                    <a:pt x="3039" y="3344"/>
                    <a:pt x="3092" y="3383"/>
                    <a:pt x="3066" y="3397"/>
                  </a:cubicBezTo>
                  <a:lnTo>
                    <a:pt x="2974" y="3423"/>
                  </a:lnTo>
                  <a:lnTo>
                    <a:pt x="2736" y="3476"/>
                  </a:lnTo>
                  <a:lnTo>
                    <a:pt x="2049" y="3674"/>
                  </a:lnTo>
                  <a:lnTo>
                    <a:pt x="1374" y="3925"/>
                  </a:lnTo>
                  <a:cubicBezTo>
                    <a:pt x="1150" y="4005"/>
                    <a:pt x="925" y="4097"/>
                    <a:pt x="701" y="4190"/>
                  </a:cubicBezTo>
                  <a:cubicBezTo>
                    <a:pt x="646" y="4215"/>
                    <a:pt x="592" y="4242"/>
                    <a:pt x="539" y="4269"/>
                  </a:cubicBezTo>
                  <a:lnTo>
                    <a:pt x="539" y="4269"/>
                  </a:lnTo>
                  <a:cubicBezTo>
                    <a:pt x="524" y="3951"/>
                    <a:pt x="511" y="3632"/>
                    <a:pt x="502" y="3318"/>
                  </a:cubicBezTo>
                  <a:lnTo>
                    <a:pt x="502" y="2537"/>
                  </a:lnTo>
                  <a:lnTo>
                    <a:pt x="555" y="1745"/>
                  </a:lnTo>
                  <a:lnTo>
                    <a:pt x="634" y="952"/>
                  </a:lnTo>
                  <a:lnTo>
                    <a:pt x="661" y="675"/>
                  </a:lnTo>
                  <a:lnTo>
                    <a:pt x="675" y="555"/>
                  </a:lnTo>
                  <a:lnTo>
                    <a:pt x="675" y="503"/>
                  </a:lnTo>
                  <a:close/>
                  <a:moveTo>
                    <a:pt x="490" y="0"/>
                  </a:moveTo>
                  <a:cubicBezTo>
                    <a:pt x="476" y="41"/>
                    <a:pt x="463" y="93"/>
                    <a:pt x="463" y="133"/>
                  </a:cubicBezTo>
                  <a:lnTo>
                    <a:pt x="410" y="411"/>
                  </a:lnTo>
                  <a:lnTo>
                    <a:pt x="331" y="913"/>
                  </a:lnTo>
                  <a:lnTo>
                    <a:pt x="225" y="1706"/>
                  </a:lnTo>
                  <a:lnTo>
                    <a:pt x="120" y="2485"/>
                  </a:lnTo>
                  <a:lnTo>
                    <a:pt x="67" y="3277"/>
                  </a:lnTo>
                  <a:cubicBezTo>
                    <a:pt x="27" y="3820"/>
                    <a:pt x="14" y="4348"/>
                    <a:pt x="0" y="4863"/>
                  </a:cubicBezTo>
                  <a:lnTo>
                    <a:pt x="267" y="4869"/>
                  </a:lnTo>
                  <a:lnTo>
                    <a:pt x="267" y="4869"/>
                  </a:lnTo>
                  <a:lnTo>
                    <a:pt x="357" y="5022"/>
                  </a:lnTo>
                  <a:cubicBezTo>
                    <a:pt x="424" y="4972"/>
                    <a:pt x="493" y="4924"/>
                    <a:pt x="564" y="4877"/>
                  </a:cubicBezTo>
                  <a:lnTo>
                    <a:pt x="564" y="4877"/>
                  </a:lnTo>
                  <a:lnTo>
                    <a:pt x="569" y="4877"/>
                  </a:lnTo>
                  <a:cubicBezTo>
                    <a:pt x="569" y="4876"/>
                    <a:pt x="569" y="4875"/>
                    <a:pt x="569" y="4873"/>
                  </a:cubicBezTo>
                  <a:lnTo>
                    <a:pt x="569" y="4873"/>
                  </a:lnTo>
                  <a:cubicBezTo>
                    <a:pt x="871" y="4672"/>
                    <a:pt x="1203" y="4495"/>
                    <a:pt x="1533" y="4334"/>
                  </a:cubicBezTo>
                  <a:cubicBezTo>
                    <a:pt x="1744" y="4243"/>
                    <a:pt x="1956" y="4137"/>
                    <a:pt x="2181" y="4044"/>
                  </a:cubicBezTo>
                  <a:lnTo>
                    <a:pt x="2842" y="3806"/>
                  </a:lnTo>
                  <a:lnTo>
                    <a:pt x="3277" y="3647"/>
                  </a:lnTo>
                  <a:lnTo>
                    <a:pt x="3529" y="3568"/>
                  </a:lnTo>
                  <a:lnTo>
                    <a:pt x="3555" y="3555"/>
                  </a:lnTo>
                  <a:cubicBezTo>
                    <a:pt x="3568" y="3555"/>
                    <a:pt x="3555" y="3542"/>
                    <a:pt x="3541" y="3529"/>
                  </a:cubicBezTo>
                  <a:lnTo>
                    <a:pt x="3502" y="3476"/>
                  </a:lnTo>
                  <a:lnTo>
                    <a:pt x="3409" y="3357"/>
                  </a:lnTo>
                  <a:lnTo>
                    <a:pt x="2815" y="2643"/>
                  </a:lnTo>
                  <a:cubicBezTo>
                    <a:pt x="2498" y="2234"/>
                    <a:pt x="2114" y="1838"/>
                    <a:pt x="1811" y="1415"/>
                  </a:cubicBezTo>
                  <a:cubicBezTo>
                    <a:pt x="1652" y="1203"/>
                    <a:pt x="1506" y="978"/>
                    <a:pt x="1335" y="767"/>
                  </a:cubicBezTo>
                  <a:cubicBezTo>
                    <a:pt x="1295" y="714"/>
                    <a:pt x="1242" y="661"/>
                    <a:pt x="1203" y="608"/>
                  </a:cubicBezTo>
                  <a:lnTo>
                    <a:pt x="1031" y="423"/>
                  </a:lnTo>
                  <a:cubicBezTo>
                    <a:pt x="899" y="305"/>
                    <a:pt x="767" y="185"/>
                    <a:pt x="608" y="80"/>
                  </a:cubicBezTo>
                  <a:lnTo>
                    <a:pt x="4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7" name="Google Shape;15367;p43"/>
            <p:cNvSpPr/>
            <p:nvPr/>
          </p:nvSpPr>
          <p:spPr>
            <a:xfrm>
              <a:off x="337200" y="2456600"/>
              <a:ext cx="170775" cy="236550"/>
            </a:xfrm>
            <a:custGeom>
              <a:avLst/>
              <a:gdLst/>
              <a:ahLst/>
              <a:cxnLst/>
              <a:rect l="l" t="t" r="r" b="b"/>
              <a:pathLst>
                <a:path w="6831" h="9462" extrusionOk="0">
                  <a:moveTo>
                    <a:pt x="6131" y="1"/>
                  </a:moveTo>
                  <a:cubicBezTo>
                    <a:pt x="5708" y="979"/>
                    <a:pt x="5259" y="1969"/>
                    <a:pt x="4902" y="2987"/>
                  </a:cubicBezTo>
                  <a:cubicBezTo>
                    <a:pt x="4717" y="3489"/>
                    <a:pt x="4532" y="3991"/>
                    <a:pt x="4361" y="4506"/>
                  </a:cubicBezTo>
                  <a:lnTo>
                    <a:pt x="3911" y="6039"/>
                  </a:lnTo>
                  <a:cubicBezTo>
                    <a:pt x="3845" y="6303"/>
                    <a:pt x="3753" y="6555"/>
                    <a:pt x="3713" y="6819"/>
                  </a:cubicBezTo>
                  <a:lnTo>
                    <a:pt x="3568" y="7598"/>
                  </a:lnTo>
                  <a:lnTo>
                    <a:pt x="3422" y="8391"/>
                  </a:lnTo>
                  <a:lnTo>
                    <a:pt x="3356" y="8708"/>
                  </a:lnTo>
                  <a:lnTo>
                    <a:pt x="3356" y="8748"/>
                  </a:lnTo>
                  <a:cubicBezTo>
                    <a:pt x="3352" y="8752"/>
                    <a:pt x="3346" y="8754"/>
                    <a:pt x="3339" y="8754"/>
                  </a:cubicBezTo>
                  <a:cubicBezTo>
                    <a:pt x="3326" y="8754"/>
                    <a:pt x="3312" y="8748"/>
                    <a:pt x="3303" y="8748"/>
                  </a:cubicBezTo>
                  <a:lnTo>
                    <a:pt x="3198" y="8748"/>
                  </a:lnTo>
                  <a:cubicBezTo>
                    <a:pt x="2655" y="8761"/>
                    <a:pt x="2127" y="8761"/>
                    <a:pt x="1586" y="8787"/>
                  </a:cubicBezTo>
                  <a:lnTo>
                    <a:pt x="0" y="8907"/>
                  </a:lnTo>
                  <a:lnTo>
                    <a:pt x="53" y="9462"/>
                  </a:lnTo>
                  <a:cubicBezTo>
                    <a:pt x="568" y="9395"/>
                    <a:pt x="1096" y="9316"/>
                    <a:pt x="1612" y="9237"/>
                  </a:cubicBezTo>
                  <a:cubicBezTo>
                    <a:pt x="2141" y="9171"/>
                    <a:pt x="2669" y="9131"/>
                    <a:pt x="3198" y="9078"/>
                  </a:cubicBezTo>
                  <a:lnTo>
                    <a:pt x="3488" y="9065"/>
                  </a:lnTo>
                  <a:cubicBezTo>
                    <a:pt x="3528" y="9052"/>
                    <a:pt x="3607" y="9065"/>
                    <a:pt x="3633" y="9039"/>
                  </a:cubicBezTo>
                  <a:lnTo>
                    <a:pt x="3647" y="8880"/>
                  </a:lnTo>
                  <a:lnTo>
                    <a:pt x="3713" y="8417"/>
                  </a:lnTo>
                  <a:lnTo>
                    <a:pt x="3832" y="7651"/>
                  </a:lnTo>
                  <a:lnTo>
                    <a:pt x="3964" y="6872"/>
                  </a:lnTo>
                  <a:cubicBezTo>
                    <a:pt x="4017" y="6608"/>
                    <a:pt x="4096" y="6356"/>
                    <a:pt x="4176" y="6106"/>
                  </a:cubicBezTo>
                  <a:lnTo>
                    <a:pt x="4637" y="4585"/>
                  </a:lnTo>
                  <a:cubicBezTo>
                    <a:pt x="4836" y="4083"/>
                    <a:pt x="5048" y="3595"/>
                    <a:pt x="5272" y="3093"/>
                  </a:cubicBezTo>
                  <a:cubicBezTo>
                    <a:pt x="5695" y="2101"/>
                    <a:pt x="6263" y="1190"/>
                    <a:pt x="6831" y="251"/>
                  </a:cubicBezTo>
                  <a:lnTo>
                    <a:pt x="613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8" name="Google Shape;15368;p43"/>
            <p:cNvSpPr/>
            <p:nvPr/>
          </p:nvSpPr>
          <p:spPr>
            <a:xfrm>
              <a:off x="569075" y="2466825"/>
              <a:ext cx="121925" cy="263325"/>
            </a:xfrm>
            <a:custGeom>
              <a:avLst/>
              <a:gdLst/>
              <a:ahLst/>
              <a:cxnLst/>
              <a:rect l="l" t="t" r="r" b="b"/>
              <a:pathLst>
                <a:path w="4877" h="10533" extrusionOk="0">
                  <a:moveTo>
                    <a:pt x="741" y="1"/>
                  </a:moveTo>
                  <a:lnTo>
                    <a:pt x="1" y="107"/>
                  </a:lnTo>
                  <a:cubicBezTo>
                    <a:pt x="357" y="1125"/>
                    <a:pt x="714" y="2142"/>
                    <a:pt x="926" y="3212"/>
                  </a:cubicBezTo>
                  <a:cubicBezTo>
                    <a:pt x="1044" y="3727"/>
                    <a:pt x="1150" y="4256"/>
                    <a:pt x="1243" y="4784"/>
                  </a:cubicBezTo>
                  <a:lnTo>
                    <a:pt x="1322" y="5577"/>
                  </a:lnTo>
                  <a:cubicBezTo>
                    <a:pt x="1349" y="5974"/>
                    <a:pt x="1388" y="6370"/>
                    <a:pt x="1388" y="6370"/>
                  </a:cubicBezTo>
                  <a:cubicBezTo>
                    <a:pt x="1402" y="6634"/>
                    <a:pt x="1441" y="6898"/>
                    <a:pt x="1428" y="7163"/>
                  </a:cubicBezTo>
                  <a:lnTo>
                    <a:pt x="1388" y="7943"/>
                  </a:lnTo>
                  <a:lnTo>
                    <a:pt x="1349" y="8736"/>
                  </a:lnTo>
                  <a:lnTo>
                    <a:pt x="1309" y="9211"/>
                  </a:lnTo>
                  <a:lnTo>
                    <a:pt x="1309" y="9356"/>
                  </a:lnTo>
                  <a:cubicBezTo>
                    <a:pt x="1322" y="9396"/>
                    <a:pt x="1388" y="9396"/>
                    <a:pt x="1441" y="9409"/>
                  </a:cubicBezTo>
                  <a:lnTo>
                    <a:pt x="1719" y="9488"/>
                  </a:lnTo>
                  <a:cubicBezTo>
                    <a:pt x="2736" y="9793"/>
                    <a:pt x="3740" y="10149"/>
                    <a:pt x="4705" y="10533"/>
                  </a:cubicBezTo>
                  <a:lnTo>
                    <a:pt x="4876" y="9990"/>
                  </a:lnTo>
                  <a:cubicBezTo>
                    <a:pt x="3872" y="9673"/>
                    <a:pt x="2841" y="9396"/>
                    <a:pt x="1784" y="9171"/>
                  </a:cubicBezTo>
                  <a:lnTo>
                    <a:pt x="1679" y="9145"/>
                  </a:lnTo>
                  <a:cubicBezTo>
                    <a:pt x="1666" y="9145"/>
                    <a:pt x="1639" y="9145"/>
                    <a:pt x="1639" y="9132"/>
                  </a:cubicBezTo>
                  <a:lnTo>
                    <a:pt x="1639" y="9092"/>
                  </a:lnTo>
                  <a:lnTo>
                    <a:pt x="1639" y="8762"/>
                  </a:lnTo>
                  <a:lnTo>
                    <a:pt x="1666" y="7969"/>
                  </a:lnTo>
                  <a:lnTo>
                    <a:pt x="1692" y="7163"/>
                  </a:lnTo>
                  <a:cubicBezTo>
                    <a:pt x="1705" y="6898"/>
                    <a:pt x="1666" y="6634"/>
                    <a:pt x="1652" y="6370"/>
                  </a:cubicBezTo>
                  <a:lnTo>
                    <a:pt x="1534" y="4772"/>
                  </a:lnTo>
                  <a:cubicBezTo>
                    <a:pt x="1467" y="4243"/>
                    <a:pt x="1402" y="3701"/>
                    <a:pt x="1309" y="3172"/>
                  </a:cubicBezTo>
                  <a:cubicBezTo>
                    <a:pt x="1176" y="2115"/>
                    <a:pt x="939" y="1045"/>
                    <a:pt x="741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9" name="Google Shape;15369;p43"/>
            <p:cNvSpPr/>
            <p:nvPr/>
          </p:nvSpPr>
          <p:spPr>
            <a:xfrm>
              <a:off x="352700" y="2827575"/>
              <a:ext cx="292050" cy="45950"/>
            </a:xfrm>
            <a:custGeom>
              <a:avLst/>
              <a:gdLst/>
              <a:ahLst/>
              <a:cxnLst/>
              <a:rect l="l" t="t" r="r" b="b"/>
              <a:pathLst>
                <a:path w="11682" h="1838" extrusionOk="0">
                  <a:moveTo>
                    <a:pt x="1468" y="0"/>
                  </a:moveTo>
                  <a:cubicBezTo>
                    <a:pt x="966" y="14"/>
                    <a:pt x="476" y="27"/>
                    <a:pt x="1" y="40"/>
                  </a:cubicBezTo>
                  <a:lnTo>
                    <a:pt x="53" y="608"/>
                  </a:lnTo>
                  <a:lnTo>
                    <a:pt x="1480" y="449"/>
                  </a:lnTo>
                  <a:cubicBezTo>
                    <a:pt x="1970" y="423"/>
                    <a:pt x="2458" y="384"/>
                    <a:pt x="2934" y="357"/>
                  </a:cubicBezTo>
                  <a:cubicBezTo>
                    <a:pt x="3423" y="357"/>
                    <a:pt x="3912" y="370"/>
                    <a:pt x="4401" y="370"/>
                  </a:cubicBezTo>
                  <a:lnTo>
                    <a:pt x="5867" y="476"/>
                  </a:lnTo>
                  <a:cubicBezTo>
                    <a:pt x="6343" y="542"/>
                    <a:pt x="6832" y="608"/>
                    <a:pt x="7308" y="687"/>
                  </a:cubicBezTo>
                  <a:cubicBezTo>
                    <a:pt x="7784" y="793"/>
                    <a:pt x="8272" y="872"/>
                    <a:pt x="8735" y="992"/>
                  </a:cubicBezTo>
                  <a:cubicBezTo>
                    <a:pt x="9197" y="1137"/>
                    <a:pt x="9673" y="1242"/>
                    <a:pt x="10136" y="1388"/>
                  </a:cubicBezTo>
                  <a:lnTo>
                    <a:pt x="10809" y="1626"/>
                  </a:lnTo>
                  <a:cubicBezTo>
                    <a:pt x="10929" y="1665"/>
                    <a:pt x="11047" y="1692"/>
                    <a:pt x="11167" y="1732"/>
                  </a:cubicBezTo>
                  <a:lnTo>
                    <a:pt x="11496" y="1837"/>
                  </a:lnTo>
                  <a:lnTo>
                    <a:pt x="11681" y="1256"/>
                  </a:lnTo>
                  <a:lnTo>
                    <a:pt x="11299" y="1189"/>
                  </a:lnTo>
                  <a:cubicBezTo>
                    <a:pt x="11193" y="1163"/>
                    <a:pt x="11074" y="1150"/>
                    <a:pt x="10955" y="1124"/>
                  </a:cubicBezTo>
                  <a:lnTo>
                    <a:pt x="10242" y="965"/>
                  </a:lnTo>
                  <a:cubicBezTo>
                    <a:pt x="9779" y="833"/>
                    <a:pt x="9290" y="767"/>
                    <a:pt x="8815" y="661"/>
                  </a:cubicBezTo>
                  <a:cubicBezTo>
                    <a:pt x="8325" y="569"/>
                    <a:pt x="7837" y="516"/>
                    <a:pt x="7361" y="423"/>
                  </a:cubicBezTo>
                  <a:lnTo>
                    <a:pt x="5894" y="238"/>
                  </a:lnTo>
                  <a:lnTo>
                    <a:pt x="4414" y="106"/>
                  </a:lnTo>
                  <a:cubicBezTo>
                    <a:pt x="3926" y="79"/>
                    <a:pt x="3436" y="53"/>
                    <a:pt x="2934" y="27"/>
                  </a:cubicBezTo>
                  <a:cubicBezTo>
                    <a:pt x="2446" y="14"/>
                    <a:pt x="1956" y="0"/>
                    <a:pt x="146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0" name="Google Shape;15370;p43"/>
            <p:cNvSpPr/>
            <p:nvPr/>
          </p:nvSpPr>
          <p:spPr>
            <a:xfrm>
              <a:off x="358325" y="2883075"/>
              <a:ext cx="269250" cy="43300"/>
            </a:xfrm>
            <a:custGeom>
              <a:avLst/>
              <a:gdLst/>
              <a:ahLst/>
              <a:cxnLst/>
              <a:rect l="l" t="t" r="r" b="b"/>
              <a:pathLst>
                <a:path w="10770" h="1732" extrusionOk="0">
                  <a:moveTo>
                    <a:pt x="1348" y="0"/>
                  </a:moveTo>
                  <a:lnTo>
                    <a:pt x="1" y="40"/>
                  </a:lnTo>
                  <a:lnTo>
                    <a:pt x="54" y="608"/>
                  </a:lnTo>
                  <a:cubicBezTo>
                    <a:pt x="489" y="555"/>
                    <a:pt x="938" y="502"/>
                    <a:pt x="1375" y="449"/>
                  </a:cubicBezTo>
                  <a:cubicBezTo>
                    <a:pt x="1824" y="423"/>
                    <a:pt x="2260" y="384"/>
                    <a:pt x="2709" y="357"/>
                  </a:cubicBezTo>
                  <a:lnTo>
                    <a:pt x="4057" y="370"/>
                  </a:lnTo>
                  <a:lnTo>
                    <a:pt x="5405" y="463"/>
                  </a:lnTo>
                  <a:cubicBezTo>
                    <a:pt x="5854" y="529"/>
                    <a:pt x="6303" y="581"/>
                    <a:pt x="6740" y="661"/>
                  </a:cubicBezTo>
                  <a:cubicBezTo>
                    <a:pt x="7175" y="754"/>
                    <a:pt x="7624" y="833"/>
                    <a:pt x="8047" y="951"/>
                  </a:cubicBezTo>
                  <a:cubicBezTo>
                    <a:pt x="8484" y="1084"/>
                    <a:pt x="8907" y="1177"/>
                    <a:pt x="9329" y="1321"/>
                  </a:cubicBezTo>
                  <a:lnTo>
                    <a:pt x="9964" y="1533"/>
                  </a:lnTo>
                  <a:cubicBezTo>
                    <a:pt x="10056" y="1573"/>
                    <a:pt x="10175" y="1599"/>
                    <a:pt x="10281" y="1626"/>
                  </a:cubicBezTo>
                  <a:lnTo>
                    <a:pt x="10584" y="1732"/>
                  </a:lnTo>
                  <a:lnTo>
                    <a:pt x="10769" y="1150"/>
                  </a:lnTo>
                  <a:lnTo>
                    <a:pt x="10426" y="1084"/>
                  </a:lnTo>
                  <a:cubicBezTo>
                    <a:pt x="10320" y="1071"/>
                    <a:pt x="10202" y="1057"/>
                    <a:pt x="10096" y="1031"/>
                  </a:cubicBezTo>
                  <a:lnTo>
                    <a:pt x="9448" y="886"/>
                  </a:lnTo>
                  <a:cubicBezTo>
                    <a:pt x="9012" y="780"/>
                    <a:pt x="8563" y="714"/>
                    <a:pt x="8127" y="622"/>
                  </a:cubicBezTo>
                  <a:cubicBezTo>
                    <a:pt x="7677" y="529"/>
                    <a:pt x="7228" y="476"/>
                    <a:pt x="6779" y="396"/>
                  </a:cubicBezTo>
                  <a:lnTo>
                    <a:pt x="5431" y="225"/>
                  </a:lnTo>
                  <a:lnTo>
                    <a:pt x="4083" y="106"/>
                  </a:lnTo>
                  <a:cubicBezTo>
                    <a:pt x="3621" y="79"/>
                    <a:pt x="3172" y="53"/>
                    <a:pt x="2709" y="26"/>
                  </a:cubicBezTo>
                  <a:cubicBezTo>
                    <a:pt x="2260" y="14"/>
                    <a:pt x="1798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1" name="Google Shape;15371;p43"/>
            <p:cNvSpPr/>
            <p:nvPr/>
          </p:nvSpPr>
          <p:spPr>
            <a:xfrm>
              <a:off x="493775" y="2453350"/>
              <a:ext cx="89525" cy="22750"/>
            </a:xfrm>
            <a:custGeom>
              <a:avLst/>
              <a:gdLst/>
              <a:ahLst/>
              <a:cxnLst/>
              <a:rect l="l" t="t" r="r" b="b"/>
              <a:pathLst>
                <a:path w="3581" h="910" extrusionOk="0">
                  <a:moveTo>
                    <a:pt x="159" y="0"/>
                  </a:moveTo>
                  <a:cubicBezTo>
                    <a:pt x="103" y="0"/>
                    <a:pt x="49" y="3"/>
                    <a:pt x="0" y="11"/>
                  </a:cubicBezTo>
                  <a:lnTo>
                    <a:pt x="251" y="566"/>
                  </a:lnTo>
                  <a:cubicBezTo>
                    <a:pt x="259" y="568"/>
                    <a:pt x="268" y="568"/>
                    <a:pt x="276" y="568"/>
                  </a:cubicBezTo>
                  <a:cubicBezTo>
                    <a:pt x="359" y="568"/>
                    <a:pt x="434" y="511"/>
                    <a:pt x="541" y="487"/>
                  </a:cubicBezTo>
                  <a:cubicBezTo>
                    <a:pt x="661" y="474"/>
                    <a:pt x="793" y="461"/>
                    <a:pt x="925" y="461"/>
                  </a:cubicBezTo>
                  <a:cubicBezTo>
                    <a:pt x="1006" y="457"/>
                    <a:pt x="1086" y="455"/>
                    <a:pt x="1167" y="455"/>
                  </a:cubicBezTo>
                  <a:cubicBezTo>
                    <a:pt x="1364" y="455"/>
                    <a:pt x="1561" y="465"/>
                    <a:pt x="1757" y="474"/>
                  </a:cubicBezTo>
                  <a:cubicBezTo>
                    <a:pt x="2048" y="501"/>
                    <a:pt x="2312" y="540"/>
                    <a:pt x="2564" y="607"/>
                  </a:cubicBezTo>
                  <a:cubicBezTo>
                    <a:pt x="2696" y="646"/>
                    <a:pt x="2814" y="686"/>
                    <a:pt x="2934" y="739"/>
                  </a:cubicBezTo>
                  <a:cubicBezTo>
                    <a:pt x="3039" y="778"/>
                    <a:pt x="3119" y="844"/>
                    <a:pt x="3198" y="910"/>
                  </a:cubicBezTo>
                  <a:lnTo>
                    <a:pt x="3581" y="355"/>
                  </a:lnTo>
                  <a:cubicBezTo>
                    <a:pt x="3396" y="329"/>
                    <a:pt x="3224" y="289"/>
                    <a:pt x="3078" y="276"/>
                  </a:cubicBezTo>
                  <a:lnTo>
                    <a:pt x="2617" y="249"/>
                  </a:lnTo>
                  <a:cubicBezTo>
                    <a:pt x="2339" y="249"/>
                    <a:pt x="2048" y="237"/>
                    <a:pt x="1771" y="210"/>
                  </a:cubicBezTo>
                  <a:cubicBezTo>
                    <a:pt x="1507" y="196"/>
                    <a:pt x="1229" y="157"/>
                    <a:pt x="952" y="104"/>
                  </a:cubicBezTo>
                  <a:lnTo>
                    <a:pt x="515" y="25"/>
                  </a:lnTo>
                  <a:cubicBezTo>
                    <a:pt x="415" y="16"/>
                    <a:pt x="283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2" name="Google Shape;15372;p43"/>
            <p:cNvSpPr/>
            <p:nvPr/>
          </p:nvSpPr>
          <p:spPr>
            <a:xfrm>
              <a:off x="455775" y="2684850"/>
              <a:ext cx="95150" cy="113350"/>
            </a:xfrm>
            <a:custGeom>
              <a:avLst/>
              <a:gdLst/>
              <a:ahLst/>
              <a:cxnLst/>
              <a:rect l="l" t="t" r="r" b="b"/>
              <a:pathLst>
                <a:path w="3806" h="4534" extrusionOk="0">
                  <a:moveTo>
                    <a:pt x="2405" y="543"/>
                  </a:moveTo>
                  <a:lnTo>
                    <a:pt x="2431" y="582"/>
                  </a:lnTo>
                  <a:cubicBezTo>
                    <a:pt x="2472" y="649"/>
                    <a:pt x="2498" y="714"/>
                    <a:pt x="2537" y="781"/>
                  </a:cubicBezTo>
                  <a:lnTo>
                    <a:pt x="2590" y="940"/>
                  </a:lnTo>
                  <a:cubicBezTo>
                    <a:pt x="2604" y="992"/>
                    <a:pt x="2630" y="1058"/>
                    <a:pt x="2643" y="1125"/>
                  </a:cubicBezTo>
                  <a:cubicBezTo>
                    <a:pt x="2709" y="1375"/>
                    <a:pt x="2762" y="1639"/>
                    <a:pt x="2828" y="1904"/>
                  </a:cubicBezTo>
                  <a:cubicBezTo>
                    <a:pt x="2947" y="2446"/>
                    <a:pt x="3119" y="2934"/>
                    <a:pt x="3251" y="3450"/>
                  </a:cubicBezTo>
                  <a:lnTo>
                    <a:pt x="3409" y="4071"/>
                  </a:lnTo>
                  <a:cubicBezTo>
                    <a:pt x="3409" y="4097"/>
                    <a:pt x="3436" y="4150"/>
                    <a:pt x="3409" y="4150"/>
                  </a:cubicBezTo>
                  <a:lnTo>
                    <a:pt x="3317" y="4137"/>
                  </a:lnTo>
                  <a:lnTo>
                    <a:pt x="3079" y="4097"/>
                  </a:lnTo>
                  <a:cubicBezTo>
                    <a:pt x="2395" y="4002"/>
                    <a:pt x="1704" y="3928"/>
                    <a:pt x="1011" y="3928"/>
                  </a:cubicBezTo>
                  <a:cubicBezTo>
                    <a:pt x="919" y="3928"/>
                    <a:pt x="828" y="3929"/>
                    <a:pt x="736" y="3932"/>
                  </a:cubicBezTo>
                  <a:lnTo>
                    <a:pt x="736" y="3932"/>
                  </a:lnTo>
                  <a:cubicBezTo>
                    <a:pt x="851" y="3642"/>
                    <a:pt x="969" y="3350"/>
                    <a:pt x="1097" y="3054"/>
                  </a:cubicBezTo>
                  <a:lnTo>
                    <a:pt x="1415" y="2340"/>
                  </a:lnTo>
                  <a:lnTo>
                    <a:pt x="1785" y="1627"/>
                  </a:lnTo>
                  <a:lnTo>
                    <a:pt x="2181" y="926"/>
                  </a:lnTo>
                  <a:lnTo>
                    <a:pt x="2313" y="688"/>
                  </a:lnTo>
                  <a:lnTo>
                    <a:pt x="2366" y="596"/>
                  </a:lnTo>
                  <a:lnTo>
                    <a:pt x="2405" y="543"/>
                  </a:lnTo>
                  <a:close/>
                  <a:moveTo>
                    <a:pt x="2419" y="1"/>
                  </a:moveTo>
                  <a:cubicBezTo>
                    <a:pt x="2392" y="41"/>
                    <a:pt x="2379" y="80"/>
                    <a:pt x="2352" y="120"/>
                  </a:cubicBezTo>
                  <a:lnTo>
                    <a:pt x="2194" y="344"/>
                  </a:lnTo>
                  <a:lnTo>
                    <a:pt x="1917" y="781"/>
                  </a:lnTo>
                  <a:lnTo>
                    <a:pt x="1494" y="1454"/>
                  </a:lnTo>
                  <a:lnTo>
                    <a:pt x="1084" y="2142"/>
                  </a:lnTo>
                  <a:lnTo>
                    <a:pt x="714" y="2842"/>
                  </a:lnTo>
                  <a:cubicBezTo>
                    <a:pt x="463" y="3304"/>
                    <a:pt x="225" y="3780"/>
                    <a:pt x="0" y="4256"/>
                  </a:cubicBezTo>
                  <a:cubicBezTo>
                    <a:pt x="0" y="4256"/>
                    <a:pt x="120" y="4304"/>
                    <a:pt x="245" y="4365"/>
                  </a:cubicBezTo>
                  <a:lnTo>
                    <a:pt x="245" y="4365"/>
                  </a:lnTo>
                  <a:lnTo>
                    <a:pt x="264" y="4534"/>
                  </a:lnTo>
                  <a:cubicBezTo>
                    <a:pt x="348" y="4519"/>
                    <a:pt x="432" y="4506"/>
                    <a:pt x="516" y="4493"/>
                  </a:cubicBezTo>
                  <a:lnTo>
                    <a:pt x="516" y="4493"/>
                  </a:lnTo>
                  <a:cubicBezTo>
                    <a:pt x="516" y="4493"/>
                    <a:pt x="516" y="4494"/>
                    <a:pt x="516" y="4494"/>
                  </a:cubicBezTo>
                  <a:cubicBezTo>
                    <a:pt x="516" y="4493"/>
                    <a:pt x="516" y="4493"/>
                    <a:pt x="516" y="4493"/>
                  </a:cubicBezTo>
                  <a:lnTo>
                    <a:pt x="516" y="4493"/>
                  </a:lnTo>
                  <a:cubicBezTo>
                    <a:pt x="882" y="4440"/>
                    <a:pt x="1249" y="4409"/>
                    <a:pt x="1626" y="4388"/>
                  </a:cubicBezTo>
                  <a:cubicBezTo>
                    <a:pt x="1690" y="4386"/>
                    <a:pt x="1753" y="4385"/>
                    <a:pt x="1816" y="4385"/>
                  </a:cubicBezTo>
                  <a:cubicBezTo>
                    <a:pt x="2225" y="4385"/>
                    <a:pt x="2627" y="4418"/>
                    <a:pt x="3039" y="4441"/>
                  </a:cubicBezTo>
                  <a:cubicBezTo>
                    <a:pt x="3039" y="4441"/>
                    <a:pt x="3159" y="4441"/>
                    <a:pt x="3264" y="4454"/>
                  </a:cubicBezTo>
                  <a:cubicBezTo>
                    <a:pt x="3383" y="4454"/>
                    <a:pt x="3502" y="4481"/>
                    <a:pt x="3502" y="4481"/>
                  </a:cubicBezTo>
                  <a:lnTo>
                    <a:pt x="3767" y="4507"/>
                  </a:lnTo>
                  <a:lnTo>
                    <a:pt x="3793" y="4520"/>
                  </a:lnTo>
                  <a:cubicBezTo>
                    <a:pt x="3806" y="4507"/>
                    <a:pt x="3793" y="4494"/>
                    <a:pt x="3793" y="4481"/>
                  </a:cubicBezTo>
                  <a:lnTo>
                    <a:pt x="3767" y="4414"/>
                  </a:lnTo>
                  <a:lnTo>
                    <a:pt x="3740" y="4269"/>
                  </a:lnTo>
                  <a:lnTo>
                    <a:pt x="3489" y="3357"/>
                  </a:lnTo>
                  <a:cubicBezTo>
                    <a:pt x="3356" y="2855"/>
                    <a:pt x="3171" y="2353"/>
                    <a:pt x="3066" y="1851"/>
                  </a:cubicBezTo>
                  <a:cubicBezTo>
                    <a:pt x="3000" y="1587"/>
                    <a:pt x="2960" y="1322"/>
                    <a:pt x="2894" y="1058"/>
                  </a:cubicBezTo>
                  <a:cubicBezTo>
                    <a:pt x="2868" y="992"/>
                    <a:pt x="2854" y="926"/>
                    <a:pt x="2828" y="860"/>
                  </a:cubicBezTo>
                  <a:lnTo>
                    <a:pt x="2762" y="622"/>
                  </a:lnTo>
                  <a:cubicBezTo>
                    <a:pt x="2683" y="464"/>
                    <a:pt x="2604" y="292"/>
                    <a:pt x="2498" y="133"/>
                  </a:cubicBezTo>
                  <a:lnTo>
                    <a:pt x="241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3" name="Google Shape;15373;p43"/>
            <p:cNvSpPr/>
            <p:nvPr/>
          </p:nvSpPr>
          <p:spPr>
            <a:xfrm>
              <a:off x="686675" y="2575850"/>
              <a:ext cx="248775" cy="180925"/>
            </a:xfrm>
            <a:custGeom>
              <a:avLst/>
              <a:gdLst/>
              <a:ahLst/>
              <a:cxnLst/>
              <a:rect l="l" t="t" r="r" b="b"/>
              <a:pathLst>
                <a:path w="9951" h="7237" extrusionOk="0">
                  <a:moveTo>
                    <a:pt x="9409" y="0"/>
                  </a:moveTo>
                  <a:cubicBezTo>
                    <a:pt x="8629" y="728"/>
                    <a:pt x="7810" y="1441"/>
                    <a:pt x="7070" y="2208"/>
                  </a:cubicBezTo>
                  <a:cubicBezTo>
                    <a:pt x="6700" y="2590"/>
                    <a:pt x="6317" y="2987"/>
                    <a:pt x="5960" y="3370"/>
                  </a:cubicBezTo>
                  <a:lnTo>
                    <a:pt x="4916" y="4613"/>
                  </a:lnTo>
                  <a:cubicBezTo>
                    <a:pt x="4758" y="4810"/>
                    <a:pt x="4559" y="5009"/>
                    <a:pt x="4414" y="5233"/>
                  </a:cubicBezTo>
                  <a:lnTo>
                    <a:pt x="3965" y="5894"/>
                  </a:lnTo>
                  <a:lnTo>
                    <a:pt x="3516" y="6554"/>
                  </a:lnTo>
                  <a:lnTo>
                    <a:pt x="3331" y="6819"/>
                  </a:lnTo>
                  <a:lnTo>
                    <a:pt x="3304" y="6845"/>
                  </a:lnTo>
                  <a:cubicBezTo>
                    <a:pt x="3302" y="6848"/>
                    <a:pt x="3299" y="6849"/>
                    <a:pt x="3296" y="6849"/>
                  </a:cubicBezTo>
                  <a:cubicBezTo>
                    <a:pt x="3285" y="6849"/>
                    <a:pt x="3275" y="6832"/>
                    <a:pt x="3264" y="6832"/>
                  </a:cubicBezTo>
                  <a:lnTo>
                    <a:pt x="3158" y="6780"/>
                  </a:lnTo>
                  <a:cubicBezTo>
                    <a:pt x="2181" y="6357"/>
                    <a:pt x="1176" y="5960"/>
                    <a:pt x="172" y="5629"/>
                  </a:cubicBezTo>
                  <a:lnTo>
                    <a:pt x="1" y="6172"/>
                  </a:lnTo>
                  <a:cubicBezTo>
                    <a:pt x="1018" y="6422"/>
                    <a:pt x="2022" y="6739"/>
                    <a:pt x="3026" y="7083"/>
                  </a:cubicBezTo>
                  <a:lnTo>
                    <a:pt x="3304" y="7189"/>
                  </a:lnTo>
                  <a:cubicBezTo>
                    <a:pt x="3336" y="7200"/>
                    <a:pt x="3376" y="7236"/>
                    <a:pt x="3412" y="7236"/>
                  </a:cubicBezTo>
                  <a:cubicBezTo>
                    <a:pt x="3420" y="7236"/>
                    <a:pt x="3429" y="7234"/>
                    <a:pt x="3436" y="7229"/>
                  </a:cubicBezTo>
                  <a:lnTo>
                    <a:pt x="3516" y="7097"/>
                  </a:lnTo>
                  <a:lnTo>
                    <a:pt x="3766" y="6700"/>
                  </a:lnTo>
                  <a:lnTo>
                    <a:pt x="4203" y="6040"/>
                  </a:lnTo>
                  <a:lnTo>
                    <a:pt x="4638" y="5379"/>
                  </a:lnTo>
                  <a:cubicBezTo>
                    <a:pt x="4784" y="5167"/>
                    <a:pt x="4969" y="4969"/>
                    <a:pt x="5128" y="4757"/>
                  </a:cubicBezTo>
                  <a:cubicBezTo>
                    <a:pt x="5128" y="4757"/>
                    <a:pt x="5392" y="4467"/>
                    <a:pt x="5656" y="4163"/>
                  </a:cubicBezTo>
                  <a:lnTo>
                    <a:pt x="6185" y="3555"/>
                  </a:lnTo>
                  <a:cubicBezTo>
                    <a:pt x="6568" y="3185"/>
                    <a:pt x="6964" y="2828"/>
                    <a:pt x="7360" y="2472"/>
                  </a:cubicBezTo>
                  <a:cubicBezTo>
                    <a:pt x="8153" y="1758"/>
                    <a:pt x="9052" y="1124"/>
                    <a:pt x="9950" y="503"/>
                  </a:cubicBezTo>
                  <a:lnTo>
                    <a:pt x="940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4" name="Google Shape;15374;p43"/>
            <p:cNvSpPr/>
            <p:nvPr/>
          </p:nvSpPr>
          <p:spPr>
            <a:xfrm>
              <a:off x="923875" y="2619450"/>
              <a:ext cx="82600" cy="285775"/>
            </a:xfrm>
            <a:custGeom>
              <a:avLst/>
              <a:gdLst/>
              <a:ahLst/>
              <a:cxnLst/>
              <a:rect l="l" t="t" r="r" b="b"/>
              <a:pathLst>
                <a:path w="3304" h="11431" extrusionOk="0">
                  <a:moveTo>
                    <a:pt x="2590" y="1"/>
                  </a:moveTo>
                  <a:cubicBezTo>
                    <a:pt x="2497" y="1084"/>
                    <a:pt x="2405" y="2168"/>
                    <a:pt x="2167" y="3212"/>
                  </a:cubicBezTo>
                  <a:cubicBezTo>
                    <a:pt x="2062" y="3741"/>
                    <a:pt x="1956" y="4255"/>
                    <a:pt x="1810" y="4784"/>
                  </a:cubicBezTo>
                  <a:lnTo>
                    <a:pt x="1295" y="6290"/>
                  </a:lnTo>
                  <a:cubicBezTo>
                    <a:pt x="1202" y="6542"/>
                    <a:pt x="1123" y="6792"/>
                    <a:pt x="1005" y="7030"/>
                  </a:cubicBezTo>
                  <a:lnTo>
                    <a:pt x="647" y="7744"/>
                  </a:lnTo>
                  <a:lnTo>
                    <a:pt x="291" y="8445"/>
                  </a:lnTo>
                  <a:lnTo>
                    <a:pt x="66" y="8854"/>
                  </a:lnTo>
                  <a:lnTo>
                    <a:pt x="0" y="8986"/>
                  </a:lnTo>
                  <a:cubicBezTo>
                    <a:pt x="0" y="9026"/>
                    <a:pt x="66" y="9052"/>
                    <a:pt x="92" y="9092"/>
                  </a:cubicBezTo>
                  <a:lnTo>
                    <a:pt x="317" y="9264"/>
                  </a:lnTo>
                  <a:lnTo>
                    <a:pt x="1507" y="10334"/>
                  </a:lnTo>
                  <a:cubicBezTo>
                    <a:pt x="1877" y="10704"/>
                    <a:pt x="2259" y="11074"/>
                    <a:pt x="2629" y="11431"/>
                  </a:cubicBezTo>
                  <a:lnTo>
                    <a:pt x="3013" y="11021"/>
                  </a:lnTo>
                  <a:cubicBezTo>
                    <a:pt x="2603" y="10677"/>
                    <a:pt x="2194" y="10334"/>
                    <a:pt x="1797" y="9990"/>
                  </a:cubicBezTo>
                  <a:cubicBezTo>
                    <a:pt x="1375" y="9660"/>
                    <a:pt x="952" y="9329"/>
                    <a:pt x="515" y="9000"/>
                  </a:cubicBezTo>
                  <a:lnTo>
                    <a:pt x="423" y="8947"/>
                  </a:lnTo>
                  <a:cubicBezTo>
                    <a:pt x="423" y="8933"/>
                    <a:pt x="397" y="8920"/>
                    <a:pt x="397" y="8907"/>
                  </a:cubicBezTo>
                  <a:lnTo>
                    <a:pt x="409" y="8867"/>
                  </a:lnTo>
                  <a:lnTo>
                    <a:pt x="555" y="8577"/>
                  </a:lnTo>
                  <a:lnTo>
                    <a:pt x="899" y="7863"/>
                  </a:lnTo>
                  <a:lnTo>
                    <a:pt x="1242" y="7150"/>
                  </a:lnTo>
                  <a:cubicBezTo>
                    <a:pt x="1361" y="6912"/>
                    <a:pt x="1440" y="6648"/>
                    <a:pt x="1533" y="6396"/>
                  </a:cubicBezTo>
                  <a:lnTo>
                    <a:pt x="2088" y="4890"/>
                  </a:lnTo>
                  <a:cubicBezTo>
                    <a:pt x="2247" y="4375"/>
                    <a:pt x="2391" y="3859"/>
                    <a:pt x="2537" y="3330"/>
                  </a:cubicBezTo>
                  <a:cubicBezTo>
                    <a:pt x="2854" y="2314"/>
                    <a:pt x="3052" y="1256"/>
                    <a:pt x="3304" y="212"/>
                  </a:cubicBezTo>
                  <a:lnTo>
                    <a:pt x="259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5" name="Google Shape;15375;p43"/>
            <p:cNvSpPr/>
            <p:nvPr/>
          </p:nvSpPr>
          <p:spPr>
            <a:xfrm>
              <a:off x="640100" y="2859625"/>
              <a:ext cx="258700" cy="157925"/>
            </a:xfrm>
            <a:custGeom>
              <a:avLst/>
              <a:gdLst/>
              <a:ahLst/>
              <a:cxnLst/>
              <a:rect l="l" t="t" r="r" b="b"/>
              <a:pathLst>
                <a:path w="10348" h="6317" extrusionOk="0">
                  <a:moveTo>
                    <a:pt x="173" y="0"/>
                  </a:moveTo>
                  <a:lnTo>
                    <a:pt x="0" y="542"/>
                  </a:lnTo>
                  <a:cubicBezTo>
                    <a:pt x="913" y="806"/>
                    <a:pt x="1838" y="1110"/>
                    <a:pt x="2722" y="1480"/>
                  </a:cubicBezTo>
                  <a:cubicBezTo>
                    <a:pt x="3172" y="1665"/>
                    <a:pt x="3621" y="1850"/>
                    <a:pt x="4057" y="2088"/>
                  </a:cubicBezTo>
                  <a:lnTo>
                    <a:pt x="4704" y="2405"/>
                  </a:lnTo>
                  <a:lnTo>
                    <a:pt x="5339" y="2775"/>
                  </a:lnTo>
                  <a:cubicBezTo>
                    <a:pt x="5775" y="3013"/>
                    <a:pt x="6172" y="3290"/>
                    <a:pt x="6581" y="3554"/>
                  </a:cubicBezTo>
                  <a:cubicBezTo>
                    <a:pt x="6991" y="3819"/>
                    <a:pt x="7373" y="4123"/>
                    <a:pt x="7757" y="4414"/>
                  </a:cubicBezTo>
                  <a:cubicBezTo>
                    <a:pt x="8154" y="4704"/>
                    <a:pt x="8497" y="5048"/>
                    <a:pt x="8867" y="5351"/>
                  </a:cubicBezTo>
                  <a:cubicBezTo>
                    <a:pt x="8867" y="5351"/>
                    <a:pt x="9012" y="5457"/>
                    <a:pt x="9144" y="5589"/>
                  </a:cubicBezTo>
                  <a:cubicBezTo>
                    <a:pt x="9264" y="5721"/>
                    <a:pt x="9396" y="5841"/>
                    <a:pt x="9396" y="5841"/>
                  </a:cubicBezTo>
                  <a:cubicBezTo>
                    <a:pt x="9488" y="5933"/>
                    <a:pt x="9581" y="6012"/>
                    <a:pt x="9673" y="6091"/>
                  </a:cubicBezTo>
                  <a:lnTo>
                    <a:pt x="9937" y="6317"/>
                  </a:lnTo>
                  <a:lnTo>
                    <a:pt x="10347" y="5867"/>
                  </a:lnTo>
                  <a:lnTo>
                    <a:pt x="10030" y="5642"/>
                  </a:lnTo>
                  <a:cubicBezTo>
                    <a:pt x="9924" y="5577"/>
                    <a:pt x="9831" y="5524"/>
                    <a:pt x="9739" y="5444"/>
                  </a:cubicBezTo>
                  <a:cubicBezTo>
                    <a:pt x="9739" y="5444"/>
                    <a:pt x="9593" y="5325"/>
                    <a:pt x="9449" y="5219"/>
                  </a:cubicBezTo>
                  <a:cubicBezTo>
                    <a:pt x="9303" y="5101"/>
                    <a:pt x="9158" y="4995"/>
                    <a:pt x="9158" y="4995"/>
                  </a:cubicBezTo>
                  <a:cubicBezTo>
                    <a:pt x="8748" y="4717"/>
                    <a:pt x="8378" y="4400"/>
                    <a:pt x="7955" y="4149"/>
                  </a:cubicBezTo>
                  <a:cubicBezTo>
                    <a:pt x="7546" y="3871"/>
                    <a:pt x="7149" y="3581"/>
                    <a:pt x="6727" y="3330"/>
                  </a:cubicBezTo>
                  <a:cubicBezTo>
                    <a:pt x="6304" y="3066"/>
                    <a:pt x="5894" y="2802"/>
                    <a:pt x="5471" y="2564"/>
                  </a:cubicBezTo>
                  <a:lnTo>
                    <a:pt x="4824" y="2194"/>
                  </a:lnTo>
                  <a:lnTo>
                    <a:pt x="4176" y="1850"/>
                  </a:lnTo>
                  <a:cubicBezTo>
                    <a:pt x="3753" y="1599"/>
                    <a:pt x="3304" y="1387"/>
                    <a:pt x="2868" y="1176"/>
                  </a:cubicBezTo>
                  <a:cubicBezTo>
                    <a:pt x="1996" y="727"/>
                    <a:pt x="1084" y="344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6" name="Google Shape;15376;p43"/>
            <p:cNvSpPr/>
            <p:nvPr/>
          </p:nvSpPr>
          <p:spPr>
            <a:xfrm>
              <a:off x="622925" y="2912475"/>
              <a:ext cx="238525" cy="146350"/>
            </a:xfrm>
            <a:custGeom>
              <a:avLst/>
              <a:gdLst/>
              <a:ahLst/>
              <a:cxnLst/>
              <a:rect l="l" t="t" r="r" b="b"/>
              <a:pathLst>
                <a:path w="9541" h="5854" extrusionOk="0">
                  <a:moveTo>
                    <a:pt x="173" y="1"/>
                  </a:moveTo>
                  <a:lnTo>
                    <a:pt x="0" y="542"/>
                  </a:lnTo>
                  <a:cubicBezTo>
                    <a:pt x="846" y="780"/>
                    <a:pt x="1692" y="1058"/>
                    <a:pt x="2511" y="1387"/>
                  </a:cubicBezTo>
                  <a:cubicBezTo>
                    <a:pt x="2921" y="1560"/>
                    <a:pt x="3330" y="1731"/>
                    <a:pt x="3726" y="1942"/>
                  </a:cubicBezTo>
                  <a:lnTo>
                    <a:pt x="4334" y="2247"/>
                  </a:lnTo>
                  <a:lnTo>
                    <a:pt x="4916" y="2590"/>
                  </a:lnTo>
                  <a:cubicBezTo>
                    <a:pt x="5312" y="2802"/>
                    <a:pt x="5682" y="3052"/>
                    <a:pt x="6052" y="3304"/>
                  </a:cubicBezTo>
                  <a:cubicBezTo>
                    <a:pt x="6436" y="3542"/>
                    <a:pt x="6779" y="3833"/>
                    <a:pt x="7136" y="4097"/>
                  </a:cubicBezTo>
                  <a:cubicBezTo>
                    <a:pt x="7493" y="4361"/>
                    <a:pt x="7810" y="4678"/>
                    <a:pt x="8154" y="4955"/>
                  </a:cubicBezTo>
                  <a:cubicBezTo>
                    <a:pt x="8154" y="4955"/>
                    <a:pt x="8286" y="5061"/>
                    <a:pt x="8404" y="5180"/>
                  </a:cubicBezTo>
                  <a:lnTo>
                    <a:pt x="8642" y="5418"/>
                  </a:lnTo>
                  <a:cubicBezTo>
                    <a:pt x="8721" y="5497"/>
                    <a:pt x="8814" y="5577"/>
                    <a:pt x="8893" y="5642"/>
                  </a:cubicBezTo>
                  <a:lnTo>
                    <a:pt x="9131" y="5854"/>
                  </a:lnTo>
                  <a:lnTo>
                    <a:pt x="9540" y="5392"/>
                  </a:lnTo>
                  <a:lnTo>
                    <a:pt x="9250" y="5207"/>
                  </a:lnTo>
                  <a:cubicBezTo>
                    <a:pt x="9158" y="5140"/>
                    <a:pt x="9065" y="5087"/>
                    <a:pt x="8973" y="5022"/>
                  </a:cubicBezTo>
                  <a:lnTo>
                    <a:pt x="8708" y="4810"/>
                  </a:lnTo>
                  <a:cubicBezTo>
                    <a:pt x="8576" y="4705"/>
                    <a:pt x="8444" y="4612"/>
                    <a:pt x="8444" y="4612"/>
                  </a:cubicBezTo>
                  <a:cubicBezTo>
                    <a:pt x="8060" y="4361"/>
                    <a:pt x="7717" y="4070"/>
                    <a:pt x="7334" y="3833"/>
                  </a:cubicBezTo>
                  <a:cubicBezTo>
                    <a:pt x="6951" y="3581"/>
                    <a:pt x="6594" y="3304"/>
                    <a:pt x="6198" y="3079"/>
                  </a:cubicBezTo>
                  <a:cubicBezTo>
                    <a:pt x="5814" y="2841"/>
                    <a:pt x="5432" y="2590"/>
                    <a:pt x="5035" y="2379"/>
                  </a:cubicBezTo>
                  <a:lnTo>
                    <a:pt x="4454" y="2022"/>
                  </a:lnTo>
                  <a:lnTo>
                    <a:pt x="3859" y="1705"/>
                  </a:lnTo>
                  <a:cubicBezTo>
                    <a:pt x="3462" y="1481"/>
                    <a:pt x="3053" y="1282"/>
                    <a:pt x="2643" y="1084"/>
                  </a:cubicBezTo>
                  <a:cubicBezTo>
                    <a:pt x="1837" y="674"/>
                    <a:pt x="1018" y="318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7" name="Google Shape;15377;p43"/>
            <p:cNvSpPr/>
            <p:nvPr/>
          </p:nvSpPr>
          <p:spPr>
            <a:xfrm>
              <a:off x="926175" y="2574200"/>
              <a:ext cx="78325" cy="53200"/>
            </a:xfrm>
            <a:custGeom>
              <a:avLst/>
              <a:gdLst/>
              <a:ahLst/>
              <a:cxnLst/>
              <a:rect l="l" t="t" r="r" b="b"/>
              <a:pathLst>
                <a:path w="3133" h="2128" extrusionOk="0">
                  <a:moveTo>
                    <a:pt x="0" y="1"/>
                  </a:moveTo>
                  <a:lnTo>
                    <a:pt x="0" y="609"/>
                  </a:lnTo>
                  <a:cubicBezTo>
                    <a:pt x="93" y="662"/>
                    <a:pt x="185" y="621"/>
                    <a:pt x="305" y="662"/>
                  </a:cubicBezTo>
                  <a:cubicBezTo>
                    <a:pt x="423" y="688"/>
                    <a:pt x="543" y="741"/>
                    <a:pt x="675" y="780"/>
                  </a:cubicBezTo>
                  <a:cubicBezTo>
                    <a:pt x="925" y="899"/>
                    <a:pt x="1163" y="1018"/>
                    <a:pt x="1415" y="1164"/>
                  </a:cubicBezTo>
                  <a:cubicBezTo>
                    <a:pt x="1665" y="1296"/>
                    <a:pt x="1903" y="1428"/>
                    <a:pt x="2114" y="1599"/>
                  </a:cubicBezTo>
                  <a:cubicBezTo>
                    <a:pt x="2220" y="1679"/>
                    <a:pt x="2299" y="1772"/>
                    <a:pt x="2392" y="1864"/>
                  </a:cubicBezTo>
                  <a:cubicBezTo>
                    <a:pt x="2472" y="1957"/>
                    <a:pt x="2511" y="2048"/>
                    <a:pt x="2564" y="2128"/>
                  </a:cubicBezTo>
                  <a:lnTo>
                    <a:pt x="3132" y="1784"/>
                  </a:lnTo>
                  <a:cubicBezTo>
                    <a:pt x="2987" y="1692"/>
                    <a:pt x="2842" y="1587"/>
                    <a:pt x="2710" y="1507"/>
                  </a:cubicBezTo>
                  <a:cubicBezTo>
                    <a:pt x="2710" y="1507"/>
                    <a:pt x="2604" y="1454"/>
                    <a:pt x="2511" y="1402"/>
                  </a:cubicBezTo>
                  <a:cubicBezTo>
                    <a:pt x="2405" y="1335"/>
                    <a:pt x="2299" y="1296"/>
                    <a:pt x="2299" y="1296"/>
                  </a:cubicBezTo>
                  <a:cubicBezTo>
                    <a:pt x="2035" y="1176"/>
                    <a:pt x="1771" y="1058"/>
                    <a:pt x="1533" y="926"/>
                  </a:cubicBezTo>
                  <a:cubicBezTo>
                    <a:pt x="1309" y="794"/>
                    <a:pt x="1071" y="635"/>
                    <a:pt x="846" y="477"/>
                  </a:cubicBezTo>
                  <a:cubicBezTo>
                    <a:pt x="728" y="384"/>
                    <a:pt x="595" y="304"/>
                    <a:pt x="476" y="225"/>
                  </a:cubicBezTo>
                  <a:cubicBezTo>
                    <a:pt x="344" y="146"/>
                    <a:pt x="173" y="40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8" name="Google Shape;15378;p43"/>
            <p:cNvSpPr/>
            <p:nvPr/>
          </p:nvSpPr>
          <p:spPr>
            <a:xfrm>
              <a:off x="753725" y="2794875"/>
              <a:ext cx="100150" cy="116625"/>
            </a:xfrm>
            <a:custGeom>
              <a:avLst/>
              <a:gdLst/>
              <a:ahLst/>
              <a:cxnLst/>
              <a:rect l="l" t="t" r="r" b="b"/>
              <a:pathLst>
                <a:path w="4006" h="4665" extrusionOk="0">
                  <a:moveTo>
                    <a:pt x="3701" y="476"/>
                  </a:moveTo>
                  <a:lnTo>
                    <a:pt x="3714" y="529"/>
                  </a:lnTo>
                  <a:cubicBezTo>
                    <a:pt x="3727" y="608"/>
                    <a:pt x="3727" y="674"/>
                    <a:pt x="3727" y="753"/>
                  </a:cubicBezTo>
                  <a:lnTo>
                    <a:pt x="3714" y="912"/>
                  </a:lnTo>
                  <a:cubicBezTo>
                    <a:pt x="3714" y="978"/>
                    <a:pt x="3701" y="1044"/>
                    <a:pt x="3688" y="1111"/>
                  </a:cubicBezTo>
                  <a:cubicBezTo>
                    <a:pt x="3661" y="1361"/>
                    <a:pt x="3595" y="1625"/>
                    <a:pt x="3542" y="1890"/>
                  </a:cubicBezTo>
                  <a:cubicBezTo>
                    <a:pt x="3436" y="2432"/>
                    <a:pt x="3383" y="2947"/>
                    <a:pt x="3292" y="3475"/>
                  </a:cubicBezTo>
                  <a:lnTo>
                    <a:pt x="3172" y="4109"/>
                  </a:lnTo>
                  <a:cubicBezTo>
                    <a:pt x="3172" y="4133"/>
                    <a:pt x="3172" y="4191"/>
                    <a:pt x="3152" y="4191"/>
                  </a:cubicBezTo>
                  <a:cubicBezTo>
                    <a:pt x="3150" y="4191"/>
                    <a:pt x="3148" y="4190"/>
                    <a:pt x="3146" y="4189"/>
                  </a:cubicBezTo>
                  <a:lnTo>
                    <a:pt x="3080" y="4136"/>
                  </a:lnTo>
                  <a:lnTo>
                    <a:pt x="2869" y="4004"/>
                  </a:lnTo>
                  <a:cubicBezTo>
                    <a:pt x="2214" y="3586"/>
                    <a:pt x="1534" y="3185"/>
                    <a:pt x="806" y="2893"/>
                  </a:cubicBezTo>
                  <a:lnTo>
                    <a:pt x="806" y="2893"/>
                  </a:lnTo>
                  <a:cubicBezTo>
                    <a:pt x="1033" y="2672"/>
                    <a:pt x="1261" y="2450"/>
                    <a:pt x="1494" y="2233"/>
                  </a:cubicBezTo>
                  <a:lnTo>
                    <a:pt x="2076" y="1705"/>
                  </a:lnTo>
                  <a:lnTo>
                    <a:pt x="2696" y="1216"/>
                  </a:lnTo>
                  <a:lnTo>
                    <a:pt x="3344" y="741"/>
                  </a:lnTo>
                  <a:lnTo>
                    <a:pt x="3568" y="582"/>
                  </a:lnTo>
                  <a:lnTo>
                    <a:pt x="3661" y="515"/>
                  </a:lnTo>
                  <a:lnTo>
                    <a:pt x="3701" y="476"/>
                  </a:lnTo>
                  <a:close/>
                  <a:moveTo>
                    <a:pt x="3938" y="1"/>
                  </a:moveTo>
                  <a:cubicBezTo>
                    <a:pt x="3912" y="27"/>
                    <a:pt x="3873" y="53"/>
                    <a:pt x="3833" y="80"/>
                  </a:cubicBezTo>
                  <a:lnTo>
                    <a:pt x="3595" y="225"/>
                  </a:lnTo>
                  <a:lnTo>
                    <a:pt x="3172" y="489"/>
                  </a:lnTo>
                  <a:lnTo>
                    <a:pt x="2511" y="938"/>
                  </a:lnTo>
                  <a:cubicBezTo>
                    <a:pt x="2511" y="938"/>
                    <a:pt x="2340" y="1044"/>
                    <a:pt x="2182" y="1163"/>
                  </a:cubicBezTo>
                  <a:cubicBezTo>
                    <a:pt x="2009" y="1282"/>
                    <a:pt x="1851" y="1387"/>
                    <a:pt x="1851" y="1387"/>
                  </a:cubicBezTo>
                  <a:lnTo>
                    <a:pt x="1230" y="1890"/>
                  </a:lnTo>
                  <a:cubicBezTo>
                    <a:pt x="807" y="2220"/>
                    <a:pt x="397" y="2550"/>
                    <a:pt x="1" y="2881"/>
                  </a:cubicBezTo>
                  <a:lnTo>
                    <a:pt x="175" y="3086"/>
                  </a:lnTo>
                  <a:lnTo>
                    <a:pt x="120" y="3264"/>
                  </a:lnTo>
                  <a:cubicBezTo>
                    <a:pt x="556" y="3357"/>
                    <a:pt x="1005" y="3489"/>
                    <a:pt x="1428" y="3674"/>
                  </a:cubicBezTo>
                  <a:cubicBezTo>
                    <a:pt x="1851" y="3859"/>
                    <a:pt x="2287" y="4057"/>
                    <a:pt x="2696" y="4294"/>
                  </a:cubicBezTo>
                  <a:lnTo>
                    <a:pt x="3107" y="4520"/>
                  </a:lnTo>
                  <a:lnTo>
                    <a:pt x="3331" y="4652"/>
                  </a:lnTo>
                  <a:lnTo>
                    <a:pt x="3357" y="4664"/>
                  </a:lnTo>
                  <a:cubicBezTo>
                    <a:pt x="3371" y="4664"/>
                    <a:pt x="3371" y="4652"/>
                    <a:pt x="3371" y="4638"/>
                  </a:cubicBezTo>
                  <a:lnTo>
                    <a:pt x="3383" y="4572"/>
                  </a:lnTo>
                  <a:lnTo>
                    <a:pt x="3410" y="4427"/>
                  </a:lnTo>
                  <a:lnTo>
                    <a:pt x="3542" y="3502"/>
                  </a:lnTo>
                  <a:cubicBezTo>
                    <a:pt x="3635" y="2987"/>
                    <a:pt x="3674" y="2432"/>
                    <a:pt x="3780" y="1930"/>
                  </a:cubicBezTo>
                  <a:cubicBezTo>
                    <a:pt x="3833" y="1665"/>
                    <a:pt x="3899" y="1401"/>
                    <a:pt x="3952" y="1137"/>
                  </a:cubicBezTo>
                  <a:cubicBezTo>
                    <a:pt x="3952" y="1070"/>
                    <a:pt x="3965" y="1005"/>
                    <a:pt x="3979" y="938"/>
                  </a:cubicBezTo>
                  <a:lnTo>
                    <a:pt x="4005" y="700"/>
                  </a:lnTo>
                  <a:cubicBezTo>
                    <a:pt x="3991" y="515"/>
                    <a:pt x="3991" y="330"/>
                    <a:pt x="3965" y="145"/>
                  </a:cubicBezTo>
                  <a:lnTo>
                    <a:pt x="393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9" name="Google Shape;15379;p43"/>
            <p:cNvSpPr/>
            <p:nvPr/>
          </p:nvSpPr>
          <p:spPr>
            <a:xfrm>
              <a:off x="989600" y="2859950"/>
              <a:ext cx="284450" cy="104750"/>
            </a:xfrm>
            <a:custGeom>
              <a:avLst/>
              <a:gdLst/>
              <a:ahLst/>
              <a:cxnLst/>
              <a:rect l="l" t="t" r="r" b="b"/>
              <a:pathLst>
                <a:path w="11378" h="4190" extrusionOk="0">
                  <a:moveTo>
                    <a:pt x="11087" y="0"/>
                  </a:moveTo>
                  <a:cubicBezTo>
                    <a:pt x="10083" y="344"/>
                    <a:pt x="9065" y="661"/>
                    <a:pt x="8061" y="1084"/>
                  </a:cubicBezTo>
                  <a:cubicBezTo>
                    <a:pt x="7558" y="1282"/>
                    <a:pt x="7070" y="1480"/>
                    <a:pt x="6568" y="1691"/>
                  </a:cubicBezTo>
                  <a:lnTo>
                    <a:pt x="5127" y="2392"/>
                  </a:lnTo>
                  <a:cubicBezTo>
                    <a:pt x="4889" y="2511"/>
                    <a:pt x="4639" y="2616"/>
                    <a:pt x="4414" y="2749"/>
                  </a:cubicBezTo>
                  <a:lnTo>
                    <a:pt x="3740" y="3171"/>
                  </a:lnTo>
                  <a:lnTo>
                    <a:pt x="3053" y="3594"/>
                  </a:lnTo>
                  <a:lnTo>
                    <a:pt x="2789" y="3767"/>
                  </a:lnTo>
                  <a:lnTo>
                    <a:pt x="2749" y="3779"/>
                  </a:lnTo>
                  <a:cubicBezTo>
                    <a:pt x="2736" y="3779"/>
                    <a:pt x="2722" y="3767"/>
                    <a:pt x="2710" y="3753"/>
                  </a:cubicBezTo>
                  <a:lnTo>
                    <a:pt x="2630" y="3673"/>
                  </a:lnTo>
                  <a:cubicBezTo>
                    <a:pt x="2260" y="3277"/>
                    <a:pt x="1903" y="2881"/>
                    <a:pt x="1533" y="2498"/>
                  </a:cubicBezTo>
                  <a:cubicBezTo>
                    <a:pt x="1150" y="2141"/>
                    <a:pt x="767" y="1758"/>
                    <a:pt x="384" y="1401"/>
                  </a:cubicBezTo>
                  <a:lnTo>
                    <a:pt x="0" y="1811"/>
                  </a:lnTo>
                  <a:cubicBezTo>
                    <a:pt x="410" y="2141"/>
                    <a:pt x="807" y="2484"/>
                    <a:pt x="1216" y="2828"/>
                  </a:cubicBezTo>
                  <a:cubicBezTo>
                    <a:pt x="1612" y="3171"/>
                    <a:pt x="1996" y="3541"/>
                    <a:pt x="2392" y="3899"/>
                  </a:cubicBezTo>
                  <a:lnTo>
                    <a:pt x="2604" y="4096"/>
                  </a:lnTo>
                  <a:cubicBezTo>
                    <a:pt x="2630" y="4123"/>
                    <a:pt x="2669" y="4189"/>
                    <a:pt x="2710" y="4189"/>
                  </a:cubicBezTo>
                  <a:lnTo>
                    <a:pt x="2842" y="4096"/>
                  </a:lnTo>
                  <a:lnTo>
                    <a:pt x="3224" y="3846"/>
                  </a:lnTo>
                  <a:lnTo>
                    <a:pt x="3885" y="3409"/>
                  </a:lnTo>
                  <a:lnTo>
                    <a:pt x="4546" y="2986"/>
                  </a:lnTo>
                  <a:cubicBezTo>
                    <a:pt x="4771" y="2842"/>
                    <a:pt x="5021" y="2736"/>
                    <a:pt x="5259" y="2616"/>
                  </a:cubicBezTo>
                  <a:lnTo>
                    <a:pt x="6700" y="1956"/>
                  </a:lnTo>
                  <a:cubicBezTo>
                    <a:pt x="7202" y="1758"/>
                    <a:pt x="7717" y="1599"/>
                    <a:pt x="8233" y="1427"/>
                  </a:cubicBezTo>
                  <a:cubicBezTo>
                    <a:pt x="9237" y="1084"/>
                    <a:pt x="10307" y="886"/>
                    <a:pt x="11378" y="687"/>
                  </a:cubicBezTo>
                  <a:lnTo>
                    <a:pt x="1108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0" name="Google Shape;15380;p43"/>
            <p:cNvSpPr/>
            <p:nvPr/>
          </p:nvSpPr>
          <p:spPr>
            <a:xfrm>
              <a:off x="1159400" y="2926675"/>
              <a:ext cx="164875" cy="262000"/>
            </a:xfrm>
            <a:custGeom>
              <a:avLst/>
              <a:gdLst/>
              <a:ahLst/>
              <a:cxnLst/>
              <a:rect l="l" t="t" r="r" b="b"/>
              <a:pathLst>
                <a:path w="6595" h="10480" extrusionOk="0">
                  <a:moveTo>
                    <a:pt x="6039" y="0"/>
                  </a:moveTo>
                  <a:cubicBezTo>
                    <a:pt x="5523" y="952"/>
                    <a:pt x="4982" y="1917"/>
                    <a:pt x="4348" y="2775"/>
                  </a:cubicBezTo>
                  <a:cubicBezTo>
                    <a:pt x="4031" y="3212"/>
                    <a:pt x="3726" y="3647"/>
                    <a:pt x="3383" y="4057"/>
                  </a:cubicBezTo>
                  <a:cubicBezTo>
                    <a:pt x="3383" y="4057"/>
                    <a:pt x="3118" y="4348"/>
                    <a:pt x="2854" y="4651"/>
                  </a:cubicBezTo>
                  <a:lnTo>
                    <a:pt x="2299" y="5233"/>
                  </a:lnTo>
                  <a:cubicBezTo>
                    <a:pt x="2114" y="5418"/>
                    <a:pt x="1943" y="5629"/>
                    <a:pt x="1732" y="5788"/>
                  </a:cubicBezTo>
                  <a:lnTo>
                    <a:pt x="1124" y="6290"/>
                  </a:lnTo>
                  <a:lnTo>
                    <a:pt x="516" y="6792"/>
                  </a:lnTo>
                  <a:lnTo>
                    <a:pt x="146" y="7083"/>
                  </a:lnTo>
                  <a:lnTo>
                    <a:pt x="14" y="7176"/>
                  </a:lnTo>
                  <a:cubicBezTo>
                    <a:pt x="0" y="7215"/>
                    <a:pt x="53" y="7268"/>
                    <a:pt x="67" y="7308"/>
                  </a:cubicBezTo>
                  <a:lnTo>
                    <a:pt x="199" y="7558"/>
                  </a:lnTo>
                  <a:cubicBezTo>
                    <a:pt x="449" y="8034"/>
                    <a:pt x="648" y="8536"/>
                    <a:pt x="859" y="9012"/>
                  </a:cubicBezTo>
                  <a:cubicBezTo>
                    <a:pt x="1071" y="9488"/>
                    <a:pt x="1256" y="9990"/>
                    <a:pt x="1427" y="10479"/>
                  </a:cubicBezTo>
                  <a:lnTo>
                    <a:pt x="1943" y="10254"/>
                  </a:lnTo>
                  <a:cubicBezTo>
                    <a:pt x="1732" y="9766"/>
                    <a:pt x="1506" y="9276"/>
                    <a:pt x="1256" y="8814"/>
                  </a:cubicBezTo>
                  <a:cubicBezTo>
                    <a:pt x="1004" y="8339"/>
                    <a:pt x="766" y="7863"/>
                    <a:pt x="489" y="7400"/>
                  </a:cubicBezTo>
                  <a:lnTo>
                    <a:pt x="437" y="7308"/>
                  </a:lnTo>
                  <a:cubicBezTo>
                    <a:pt x="423" y="7294"/>
                    <a:pt x="410" y="7281"/>
                    <a:pt x="410" y="7268"/>
                  </a:cubicBezTo>
                  <a:lnTo>
                    <a:pt x="449" y="7241"/>
                  </a:lnTo>
                  <a:lnTo>
                    <a:pt x="687" y="7030"/>
                  </a:lnTo>
                  <a:lnTo>
                    <a:pt x="1295" y="6515"/>
                  </a:lnTo>
                  <a:lnTo>
                    <a:pt x="1917" y="5987"/>
                  </a:lnTo>
                  <a:cubicBezTo>
                    <a:pt x="2114" y="5828"/>
                    <a:pt x="2287" y="5617"/>
                    <a:pt x="2484" y="5432"/>
                  </a:cubicBezTo>
                  <a:lnTo>
                    <a:pt x="3608" y="4269"/>
                  </a:lnTo>
                  <a:lnTo>
                    <a:pt x="4639" y="3039"/>
                  </a:lnTo>
                  <a:cubicBezTo>
                    <a:pt x="5326" y="2220"/>
                    <a:pt x="5946" y="1348"/>
                    <a:pt x="6594" y="490"/>
                  </a:cubicBezTo>
                  <a:cubicBezTo>
                    <a:pt x="6594" y="490"/>
                    <a:pt x="6462" y="370"/>
                    <a:pt x="6316" y="238"/>
                  </a:cubicBezTo>
                  <a:cubicBezTo>
                    <a:pt x="6184" y="120"/>
                    <a:pt x="6039" y="0"/>
                    <a:pt x="603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1" name="Google Shape;15381;p43"/>
            <p:cNvSpPr/>
            <p:nvPr/>
          </p:nvSpPr>
          <p:spPr>
            <a:xfrm>
              <a:off x="888850" y="3006600"/>
              <a:ext cx="182375" cy="243500"/>
            </a:xfrm>
            <a:custGeom>
              <a:avLst/>
              <a:gdLst/>
              <a:ahLst/>
              <a:cxnLst/>
              <a:rect l="l" t="t" r="r" b="b"/>
              <a:pathLst>
                <a:path w="7295" h="9740" extrusionOk="0">
                  <a:moveTo>
                    <a:pt x="383" y="1"/>
                  </a:moveTo>
                  <a:lnTo>
                    <a:pt x="1" y="424"/>
                  </a:lnTo>
                  <a:cubicBezTo>
                    <a:pt x="371" y="728"/>
                    <a:pt x="714" y="1058"/>
                    <a:pt x="1084" y="1375"/>
                  </a:cubicBezTo>
                  <a:cubicBezTo>
                    <a:pt x="1428" y="1706"/>
                    <a:pt x="1771" y="2050"/>
                    <a:pt x="2115" y="2393"/>
                  </a:cubicBezTo>
                  <a:cubicBezTo>
                    <a:pt x="2776" y="3107"/>
                    <a:pt x="3410" y="3847"/>
                    <a:pt x="3977" y="4639"/>
                  </a:cubicBezTo>
                  <a:cubicBezTo>
                    <a:pt x="4255" y="5049"/>
                    <a:pt x="4546" y="5432"/>
                    <a:pt x="4797" y="5855"/>
                  </a:cubicBezTo>
                  <a:cubicBezTo>
                    <a:pt x="5048" y="6278"/>
                    <a:pt x="5299" y="6687"/>
                    <a:pt x="5524" y="7124"/>
                  </a:cubicBezTo>
                  <a:lnTo>
                    <a:pt x="5854" y="7771"/>
                  </a:lnTo>
                  <a:lnTo>
                    <a:pt x="6158" y="8431"/>
                  </a:lnTo>
                  <a:cubicBezTo>
                    <a:pt x="6158" y="8431"/>
                    <a:pt x="6237" y="8590"/>
                    <a:pt x="6303" y="8762"/>
                  </a:cubicBezTo>
                  <a:cubicBezTo>
                    <a:pt x="6382" y="8921"/>
                    <a:pt x="6449" y="9092"/>
                    <a:pt x="6449" y="9092"/>
                  </a:cubicBezTo>
                  <a:cubicBezTo>
                    <a:pt x="6488" y="9198"/>
                    <a:pt x="6541" y="9317"/>
                    <a:pt x="6594" y="9435"/>
                  </a:cubicBezTo>
                  <a:lnTo>
                    <a:pt x="6740" y="9740"/>
                  </a:lnTo>
                  <a:lnTo>
                    <a:pt x="7295" y="9488"/>
                  </a:lnTo>
                  <a:lnTo>
                    <a:pt x="7096" y="9158"/>
                  </a:lnTo>
                  <a:cubicBezTo>
                    <a:pt x="7030" y="9065"/>
                    <a:pt x="6964" y="8973"/>
                    <a:pt x="6911" y="8854"/>
                  </a:cubicBezTo>
                  <a:cubicBezTo>
                    <a:pt x="6911" y="8854"/>
                    <a:pt x="6832" y="8695"/>
                    <a:pt x="6740" y="8537"/>
                  </a:cubicBezTo>
                  <a:lnTo>
                    <a:pt x="6555" y="8220"/>
                  </a:lnTo>
                  <a:lnTo>
                    <a:pt x="6197" y="7586"/>
                  </a:lnTo>
                  <a:lnTo>
                    <a:pt x="5815" y="6951"/>
                  </a:lnTo>
                  <a:cubicBezTo>
                    <a:pt x="5563" y="6528"/>
                    <a:pt x="5286" y="6119"/>
                    <a:pt x="5022" y="5709"/>
                  </a:cubicBezTo>
                  <a:cubicBezTo>
                    <a:pt x="4758" y="5300"/>
                    <a:pt x="4453" y="4904"/>
                    <a:pt x="4176" y="4507"/>
                  </a:cubicBezTo>
                  <a:cubicBezTo>
                    <a:pt x="3607" y="3701"/>
                    <a:pt x="2987" y="2922"/>
                    <a:pt x="2365" y="2168"/>
                  </a:cubicBezTo>
                  <a:cubicBezTo>
                    <a:pt x="2048" y="1798"/>
                    <a:pt x="1718" y="1428"/>
                    <a:pt x="1401" y="1058"/>
                  </a:cubicBezTo>
                  <a:cubicBezTo>
                    <a:pt x="1058" y="702"/>
                    <a:pt x="727" y="344"/>
                    <a:pt x="38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2" name="Google Shape;15382;p43"/>
            <p:cNvSpPr/>
            <p:nvPr/>
          </p:nvSpPr>
          <p:spPr>
            <a:xfrm>
              <a:off x="851525" y="3047925"/>
              <a:ext cx="168825" cy="224650"/>
            </a:xfrm>
            <a:custGeom>
              <a:avLst/>
              <a:gdLst/>
              <a:ahLst/>
              <a:cxnLst/>
              <a:rect l="l" t="t" r="r" b="b"/>
              <a:pathLst>
                <a:path w="6753" h="8986" extrusionOk="0">
                  <a:moveTo>
                    <a:pt x="384" y="0"/>
                  </a:moveTo>
                  <a:lnTo>
                    <a:pt x="0" y="423"/>
                  </a:lnTo>
                  <a:cubicBezTo>
                    <a:pt x="331" y="700"/>
                    <a:pt x="674" y="991"/>
                    <a:pt x="1004" y="1295"/>
                  </a:cubicBezTo>
                  <a:cubicBezTo>
                    <a:pt x="1321" y="1598"/>
                    <a:pt x="1638" y="1916"/>
                    <a:pt x="1956" y="2220"/>
                  </a:cubicBezTo>
                  <a:cubicBezTo>
                    <a:pt x="2563" y="2881"/>
                    <a:pt x="3159" y="3568"/>
                    <a:pt x="3673" y="4294"/>
                  </a:cubicBezTo>
                  <a:cubicBezTo>
                    <a:pt x="3925" y="4664"/>
                    <a:pt x="4202" y="5034"/>
                    <a:pt x="4427" y="5418"/>
                  </a:cubicBezTo>
                  <a:cubicBezTo>
                    <a:pt x="4665" y="5800"/>
                    <a:pt x="4889" y="6184"/>
                    <a:pt x="5088" y="6581"/>
                  </a:cubicBezTo>
                  <a:lnTo>
                    <a:pt x="5391" y="7175"/>
                  </a:lnTo>
                  <a:lnTo>
                    <a:pt x="5669" y="7782"/>
                  </a:lnTo>
                  <a:cubicBezTo>
                    <a:pt x="5669" y="7782"/>
                    <a:pt x="5735" y="7941"/>
                    <a:pt x="5801" y="8087"/>
                  </a:cubicBezTo>
                  <a:cubicBezTo>
                    <a:pt x="5881" y="8232"/>
                    <a:pt x="5933" y="8390"/>
                    <a:pt x="5933" y="8390"/>
                  </a:cubicBezTo>
                  <a:cubicBezTo>
                    <a:pt x="5973" y="8496"/>
                    <a:pt x="6025" y="8602"/>
                    <a:pt x="6078" y="8707"/>
                  </a:cubicBezTo>
                  <a:lnTo>
                    <a:pt x="6198" y="8985"/>
                  </a:lnTo>
                  <a:lnTo>
                    <a:pt x="6753" y="8748"/>
                  </a:lnTo>
                  <a:lnTo>
                    <a:pt x="6568" y="8443"/>
                  </a:lnTo>
                  <a:cubicBezTo>
                    <a:pt x="6515" y="8351"/>
                    <a:pt x="6448" y="8258"/>
                    <a:pt x="6409" y="8166"/>
                  </a:cubicBezTo>
                  <a:cubicBezTo>
                    <a:pt x="6409" y="8166"/>
                    <a:pt x="6330" y="8008"/>
                    <a:pt x="6237" y="7862"/>
                  </a:cubicBezTo>
                  <a:cubicBezTo>
                    <a:pt x="6158" y="7730"/>
                    <a:pt x="6066" y="7585"/>
                    <a:pt x="6066" y="7585"/>
                  </a:cubicBezTo>
                  <a:lnTo>
                    <a:pt x="5735" y="6990"/>
                  </a:lnTo>
                  <a:lnTo>
                    <a:pt x="5378" y="6422"/>
                  </a:lnTo>
                  <a:cubicBezTo>
                    <a:pt x="5153" y="6026"/>
                    <a:pt x="4903" y="5656"/>
                    <a:pt x="4651" y="5272"/>
                  </a:cubicBezTo>
                  <a:cubicBezTo>
                    <a:pt x="4413" y="4889"/>
                    <a:pt x="4136" y="4532"/>
                    <a:pt x="3872" y="4149"/>
                  </a:cubicBezTo>
                  <a:cubicBezTo>
                    <a:pt x="3344" y="3409"/>
                    <a:pt x="2775" y="2708"/>
                    <a:pt x="2207" y="1995"/>
                  </a:cubicBezTo>
                  <a:cubicBezTo>
                    <a:pt x="1917" y="1651"/>
                    <a:pt x="1612" y="1308"/>
                    <a:pt x="1321" y="964"/>
                  </a:cubicBezTo>
                  <a:cubicBezTo>
                    <a:pt x="1004" y="647"/>
                    <a:pt x="701" y="317"/>
                    <a:pt x="38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3" name="Google Shape;15383;p43"/>
            <p:cNvSpPr/>
            <p:nvPr/>
          </p:nvSpPr>
          <p:spPr>
            <a:xfrm>
              <a:off x="1265450" y="2860275"/>
              <a:ext cx="59800" cy="74350"/>
            </a:xfrm>
            <a:custGeom>
              <a:avLst/>
              <a:gdLst/>
              <a:ahLst/>
              <a:cxnLst/>
              <a:rect l="l" t="t" r="r" b="b"/>
              <a:pathLst>
                <a:path w="2392" h="2974" extrusionOk="0">
                  <a:moveTo>
                    <a:pt x="238" y="1"/>
                  </a:moveTo>
                  <a:lnTo>
                    <a:pt x="0" y="556"/>
                  </a:lnTo>
                  <a:cubicBezTo>
                    <a:pt x="53" y="648"/>
                    <a:pt x="159" y="648"/>
                    <a:pt x="251" y="727"/>
                  </a:cubicBezTo>
                  <a:cubicBezTo>
                    <a:pt x="344" y="806"/>
                    <a:pt x="449" y="899"/>
                    <a:pt x="541" y="991"/>
                  </a:cubicBezTo>
                  <a:cubicBezTo>
                    <a:pt x="726" y="1176"/>
                    <a:pt x="899" y="1401"/>
                    <a:pt x="1070" y="1626"/>
                  </a:cubicBezTo>
                  <a:cubicBezTo>
                    <a:pt x="1242" y="1851"/>
                    <a:pt x="1401" y="2075"/>
                    <a:pt x="1519" y="2313"/>
                  </a:cubicBezTo>
                  <a:cubicBezTo>
                    <a:pt x="1586" y="2432"/>
                    <a:pt x="1625" y="2551"/>
                    <a:pt x="1678" y="2656"/>
                  </a:cubicBezTo>
                  <a:cubicBezTo>
                    <a:pt x="1704" y="2776"/>
                    <a:pt x="1718" y="2881"/>
                    <a:pt x="1731" y="2973"/>
                  </a:cubicBezTo>
                  <a:lnTo>
                    <a:pt x="2391" y="2894"/>
                  </a:lnTo>
                  <a:cubicBezTo>
                    <a:pt x="2299" y="2736"/>
                    <a:pt x="2206" y="2591"/>
                    <a:pt x="2114" y="2459"/>
                  </a:cubicBezTo>
                  <a:lnTo>
                    <a:pt x="1824" y="2115"/>
                  </a:lnTo>
                  <a:cubicBezTo>
                    <a:pt x="1639" y="1890"/>
                    <a:pt x="1440" y="1678"/>
                    <a:pt x="1281" y="1467"/>
                  </a:cubicBezTo>
                  <a:cubicBezTo>
                    <a:pt x="1123" y="1256"/>
                    <a:pt x="978" y="1005"/>
                    <a:pt x="819" y="767"/>
                  </a:cubicBezTo>
                  <a:cubicBezTo>
                    <a:pt x="740" y="648"/>
                    <a:pt x="661" y="529"/>
                    <a:pt x="582" y="397"/>
                  </a:cubicBezTo>
                  <a:cubicBezTo>
                    <a:pt x="488" y="278"/>
                    <a:pt x="383" y="107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4" name="Google Shape;15384;p43"/>
            <p:cNvSpPr/>
            <p:nvPr/>
          </p:nvSpPr>
          <p:spPr>
            <a:xfrm>
              <a:off x="994225" y="3032050"/>
              <a:ext cx="120250" cy="100775"/>
            </a:xfrm>
            <a:custGeom>
              <a:avLst/>
              <a:gdLst/>
              <a:ahLst/>
              <a:cxnLst/>
              <a:rect l="l" t="t" r="r" b="b"/>
              <a:pathLst>
                <a:path w="4810" h="4031" extrusionOk="0">
                  <a:moveTo>
                    <a:pt x="4401" y="344"/>
                  </a:moveTo>
                  <a:lnTo>
                    <a:pt x="4387" y="384"/>
                  </a:lnTo>
                  <a:cubicBezTo>
                    <a:pt x="4374" y="463"/>
                    <a:pt x="4348" y="529"/>
                    <a:pt x="4308" y="595"/>
                  </a:cubicBezTo>
                  <a:lnTo>
                    <a:pt x="4242" y="741"/>
                  </a:lnTo>
                  <a:cubicBezTo>
                    <a:pt x="4202" y="794"/>
                    <a:pt x="4176" y="847"/>
                    <a:pt x="4137" y="912"/>
                  </a:cubicBezTo>
                  <a:cubicBezTo>
                    <a:pt x="3991" y="1124"/>
                    <a:pt x="3832" y="1349"/>
                    <a:pt x="3687" y="1560"/>
                  </a:cubicBezTo>
                  <a:cubicBezTo>
                    <a:pt x="3357" y="2022"/>
                    <a:pt x="3132" y="2459"/>
                    <a:pt x="2815" y="2908"/>
                  </a:cubicBezTo>
                  <a:lnTo>
                    <a:pt x="2445" y="3449"/>
                  </a:lnTo>
                  <a:cubicBezTo>
                    <a:pt x="2433" y="3461"/>
                    <a:pt x="2422" y="3504"/>
                    <a:pt x="2401" y="3504"/>
                  </a:cubicBezTo>
                  <a:cubicBezTo>
                    <a:pt x="2398" y="3504"/>
                    <a:pt x="2395" y="3504"/>
                    <a:pt x="2392" y="3502"/>
                  </a:cubicBezTo>
                  <a:lnTo>
                    <a:pt x="2352" y="3423"/>
                  </a:lnTo>
                  <a:lnTo>
                    <a:pt x="2220" y="3211"/>
                  </a:lnTo>
                  <a:cubicBezTo>
                    <a:pt x="1943" y="2829"/>
                    <a:pt x="1665" y="2432"/>
                    <a:pt x="1374" y="2048"/>
                  </a:cubicBezTo>
                  <a:cubicBezTo>
                    <a:pt x="1184" y="1816"/>
                    <a:pt x="982" y="1589"/>
                    <a:pt x="770" y="1370"/>
                  </a:cubicBezTo>
                  <a:lnTo>
                    <a:pt x="770" y="1370"/>
                  </a:lnTo>
                  <a:cubicBezTo>
                    <a:pt x="1064" y="1258"/>
                    <a:pt x="1360" y="1149"/>
                    <a:pt x="1665" y="1044"/>
                  </a:cubicBezTo>
                  <a:lnTo>
                    <a:pt x="2419" y="794"/>
                  </a:lnTo>
                  <a:lnTo>
                    <a:pt x="3185" y="609"/>
                  </a:lnTo>
                  <a:lnTo>
                    <a:pt x="3964" y="436"/>
                  </a:lnTo>
                  <a:lnTo>
                    <a:pt x="4242" y="371"/>
                  </a:lnTo>
                  <a:lnTo>
                    <a:pt x="4348" y="344"/>
                  </a:lnTo>
                  <a:close/>
                  <a:moveTo>
                    <a:pt x="4810" y="1"/>
                  </a:moveTo>
                  <a:cubicBezTo>
                    <a:pt x="4771" y="1"/>
                    <a:pt x="4731" y="14"/>
                    <a:pt x="4678" y="14"/>
                  </a:cubicBezTo>
                  <a:lnTo>
                    <a:pt x="4414" y="54"/>
                  </a:lnTo>
                  <a:lnTo>
                    <a:pt x="3911" y="133"/>
                  </a:lnTo>
                  <a:lnTo>
                    <a:pt x="3119" y="278"/>
                  </a:lnTo>
                  <a:lnTo>
                    <a:pt x="2340" y="424"/>
                  </a:lnTo>
                  <a:lnTo>
                    <a:pt x="1559" y="621"/>
                  </a:lnTo>
                  <a:cubicBezTo>
                    <a:pt x="1045" y="754"/>
                    <a:pt x="555" y="886"/>
                    <a:pt x="53" y="1032"/>
                  </a:cubicBezTo>
                  <a:cubicBezTo>
                    <a:pt x="53" y="1032"/>
                    <a:pt x="89" y="1150"/>
                    <a:pt x="126" y="1285"/>
                  </a:cubicBezTo>
                  <a:lnTo>
                    <a:pt x="126" y="1285"/>
                  </a:lnTo>
                  <a:lnTo>
                    <a:pt x="0" y="1428"/>
                  </a:lnTo>
                  <a:cubicBezTo>
                    <a:pt x="67" y="1480"/>
                    <a:pt x="133" y="1532"/>
                    <a:pt x="199" y="1586"/>
                  </a:cubicBezTo>
                  <a:lnTo>
                    <a:pt x="199" y="1586"/>
                  </a:lnTo>
                  <a:cubicBezTo>
                    <a:pt x="199" y="1586"/>
                    <a:pt x="199" y="1587"/>
                    <a:pt x="199" y="1587"/>
                  </a:cubicBezTo>
                  <a:cubicBezTo>
                    <a:pt x="199" y="1586"/>
                    <a:pt x="199" y="1586"/>
                    <a:pt x="199" y="1586"/>
                  </a:cubicBezTo>
                  <a:lnTo>
                    <a:pt x="199" y="1586"/>
                  </a:lnTo>
                  <a:cubicBezTo>
                    <a:pt x="486" y="1820"/>
                    <a:pt x="763" y="2071"/>
                    <a:pt x="1031" y="2339"/>
                  </a:cubicBezTo>
                  <a:cubicBezTo>
                    <a:pt x="1335" y="2683"/>
                    <a:pt x="1652" y="3040"/>
                    <a:pt x="1943" y="3410"/>
                  </a:cubicBezTo>
                  <a:lnTo>
                    <a:pt x="2207" y="3793"/>
                  </a:lnTo>
                  <a:lnTo>
                    <a:pt x="2366" y="4004"/>
                  </a:lnTo>
                  <a:lnTo>
                    <a:pt x="2379" y="4031"/>
                  </a:lnTo>
                  <a:cubicBezTo>
                    <a:pt x="2392" y="4031"/>
                    <a:pt x="2392" y="4018"/>
                    <a:pt x="2405" y="4004"/>
                  </a:cubicBezTo>
                  <a:lnTo>
                    <a:pt x="2445" y="3951"/>
                  </a:lnTo>
                  <a:lnTo>
                    <a:pt x="2525" y="3819"/>
                  </a:lnTo>
                  <a:lnTo>
                    <a:pt x="3039" y="3040"/>
                  </a:lnTo>
                  <a:cubicBezTo>
                    <a:pt x="3330" y="2591"/>
                    <a:pt x="3594" y="2115"/>
                    <a:pt x="3885" y="1692"/>
                  </a:cubicBezTo>
                  <a:cubicBezTo>
                    <a:pt x="4044" y="1481"/>
                    <a:pt x="4202" y="1269"/>
                    <a:pt x="4348" y="1044"/>
                  </a:cubicBezTo>
                  <a:cubicBezTo>
                    <a:pt x="4387" y="991"/>
                    <a:pt x="4427" y="926"/>
                    <a:pt x="4466" y="873"/>
                  </a:cubicBezTo>
                  <a:lnTo>
                    <a:pt x="4586" y="662"/>
                  </a:lnTo>
                  <a:cubicBezTo>
                    <a:pt x="4651" y="489"/>
                    <a:pt x="4731" y="318"/>
                    <a:pt x="4771" y="133"/>
                  </a:cubicBezTo>
                  <a:lnTo>
                    <a:pt x="481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5" name="Google Shape;15385;p43"/>
            <p:cNvSpPr/>
            <p:nvPr/>
          </p:nvSpPr>
          <p:spPr>
            <a:xfrm>
              <a:off x="1195075" y="3183000"/>
              <a:ext cx="272225" cy="95825"/>
            </a:xfrm>
            <a:custGeom>
              <a:avLst/>
              <a:gdLst/>
              <a:ahLst/>
              <a:cxnLst/>
              <a:rect l="l" t="t" r="r" b="b"/>
              <a:pathLst>
                <a:path w="10889" h="3833" extrusionOk="0">
                  <a:moveTo>
                    <a:pt x="516" y="1"/>
                  </a:moveTo>
                  <a:lnTo>
                    <a:pt x="0" y="226"/>
                  </a:lnTo>
                  <a:cubicBezTo>
                    <a:pt x="264" y="688"/>
                    <a:pt x="490" y="1164"/>
                    <a:pt x="701" y="1639"/>
                  </a:cubicBezTo>
                  <a:cubicBezTo>
                    <a:pt x="819" y="1877"/>
                    <a:pt x="939" y="2115"/>
                    <a:pt x="1044" y="2367"/>
                  </a:cubicBezTo>
                  <a:lnTo>
                    <a:pt x="1348" y="3093"/>
                  </a:lnTo>
                  <a:lnTo>
                    <a:pt x="1454" y="3371"/>
                  </a:lnTo>
                  <a:cubicBezTo>
                    <a:pt x="1480" y="3410"/>
                    <a:pt x="1480" y="3477"/>
                    <a:pt x="1520" y="3489"/>
                  </a:cubicBezTo>
                  <a:lnTo>
                    <a:pt x="1665" y="3463"/>
                  </a:lnTo>
                  <a:lnTo>
                    <a:pt x="2128" y="3384"/>
                  </a:lnTo>
                  <a:lnTo>
                    <a:pt x="2921" y="3252"/>
                  </a:lnTo>
                  <a:lnTo>
                    <a:pt x="3700" y="3146"/>
                  </a:lnTo>
                  <a:cubicBezTo>
                    <a:pt x="3964" y="3093"/>
                    <a:pt x="4228" y="3107"/>
                    <a:pt x="4493" y="3093"/>
                  </a:cubicBezTo>
                  <a:cubicBezTo>
                    <a:pt x="4493" y="3093"/>
                    <a:pt x="4889" y="3093"/>
                    <a:pt x="5286" y="3080"/>
                  </a:cubicBezTo>
                  <a:lnTo>
                    <a:pt x="6078" y="3080"/>
                  </a:lnTo>
                  <a:cubicBezTo>
                    <a:pt x="6607" y="3107"/>
                    <a:pt x="7149" y="3160"/>
                    <a:pt x="7678" y="3225"/>
                  </a:cubicBezTo>
                  <a:cubicBezTo>
                    <a:pt x="8747" y="3331"/>
                    <a:pt x="9831" y="3582"/>
                    <a:pt x="10862" y="3833"/>
                  </a:cubicBezTo>
                  <a:cubicBezTo>
                    <a:pt x="10862" y="3833"/>
                    <a:pt x="10875" y="3648"/>
                    <a:pt x="10875" y="3463"/>
                  </a:cubicBezTo>
                  <a:cubicBezTo>
                    <a:pt x="10888" y="3265"/>
                    <a:pt x="10888" y="3080"/>
                    <a:pt x="10888" y="3080"/>
                  </a:cubicBezTo>
                  <a:cubicBezTo>
                    <a:pt x="9818" y="3001"/>
                    <a:pt x="8747" y="2869"/>
                    <a:pt x="7678" y="2842"/>
                  </a:cubicBezTo>
                  <a:cubicBezTo>
                    <a:pt x="7135" y="2816"/>
                    <a:pt x="6607" y="2790"/>
                    <a:pt x="6066" y="2776"/>
                  </a:cubicBezTo>
                  <a:lnTo>
                    <a:pt x="5273" y="2802"/>
                  </a:lnTo>
                  <a:cubicBezTo>
                    <a:pt x="4863" y="2816"/>
                    <a:pt x="4466" y="2829"/>
                    <a:pt x="4466" y="2829"/>
                  </a:cubicBezTo>
                  <a:cubicBezTo>
                    <a:pt x="4202" y="2842"/>
                    <a:pt x="3925" y="2842"/>
                    <a:pt x="3661" y="2882"/>
                  </a:cubicBezTo>
                  <a:lnTo>
                    <a:pt x="2868" y="2987"/>
                  </a:lnTo>
                  <a:lnTo>
                    <a:pt x="2075" y="3093"/>
                  </a:lnTo>
                  <a:lnTo>
                    <a:pt x="1758" y="3133"/>
                  </a:lnTo>
                  <a:lnTo>
                    <a:pt x="1705" y="3133"/>
                  </a:lnTo>
                  <a:cubicBezTo>
                    <a:pt x="1705" y="3133"/>
                    <a:pt x="1705" y="3107"/>
                    <a:pt x="1691" y="3093"/>
                  </a:cubicBezTo>
                  <a:lnTo>
                    <a:pt x="1665" y="2987"/>
                  </a:lnTo>
                  <a:lnTo>
                    <a:pt x="1414" y="2221"/>
                  </a:lnTo>
                  <a:cubicBezTo>
                    <a:pt x="1321" y="1970"/>
                    <a:pt x="1216" y="1732"/>
                    <a:pt x="1124" y="1481"/>
                  </a:cubicBezTo>
                  <a:cubicBezTo>
                    <a:pt x="939" y="979"/>
                    <a:pt x="740" y="477"/>
                    <a:pt x="51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6" name="Google Shape;15386;p43"/>
            <p:cNvSpPr/>
            <p:nvPr/>
          </p:nvSpPr>
          <p:spPr>
            <a:xfrm>
              <a:off x="1267750" y="3338925"/>
              <a:ext cx="219700" cy="192300"/>
            </a:xfrm>
            <a:custGeom>
              <a:avLst/>
              <a:gdLst/>
              <a:ahLst/>
              <a:cxnLst/>
              <a:rect l="l" t="t" r="r" b="b"/>
              <a:pathLst>
                <a:path w="8788" h="7692" extrusionOk="0">
                  <a:moveTo>
                    <a:pt x="8470" y="1"/>
                  </a:moveTo>
                  <a:cubicBezTo>
                    <a:pt x="7598" y="661"/>
                    <a:pt x="6739" y="1322"/>
                    <a:pt x="5801" y="1851"/>
                  </a:cubicBezTo>
                  <a:cubicBezTo>
                    <a:pt x="5338" y="2115"/>
                    <a:pt x="4863" y="2379"/>
                    <a:pt x="4387" y="2631"/>
                  </a:cubicBezTo>
                  <a:cubicBezTo>
                    <a:pt x="4387" y="2631"/>
                    <a:pt x="4017" y="2789"/>
                    <a:pt x="3661" y="2948"/>
                  </a:cubicBezTo>
                  <a:cubicBezTo>
                    <a:pt x="3291" y="3093"/>
                    <a:pt x="2921" y="3251"/>
                    <a:pt x="2921" y="3251"/>
                  </a:cubicBezTo>
                  <a:cubicBezTo>
                    <a:pt x="2683" y="3344"/>
                    <a:pt x="2431" y="3463"/>
                    <a:pt x="2181" y="3529"/>
                  </a:cubicBezTo>
                  <a:lnTo>
                    <a:pt x="1427" y="3741"/>
                  </a:lnTo>
                  <a:lnTo>
                    <a:pt x="661" y="3938"/>
                  </a:lnTo>
                  <a:lnTo>
                    <a:pt x="211" y="4058"/>
                  </a:lnTo>
                  <a:lnTo>
                    <a:pt x="53" y="4097"/>
                  </a:lnTo>
                  <a:cubicBezTo>
                    <a:pt x="27" y="4123"/>
                    <a:pt x="53" y="4190"/>
                    <a:pt x="53" y="4229"/>
                  </a:cubicBezTo>
                  <a:lnTo>
                    <a:pt x="53" y="4520"/>
                  </a:lnTo>
                  <a:cubicBezTo>
                    <a:pt x="67" y="5048"/>
                    <a:pt x="79" y="5577"/>
                    <a:pt x="67" y="6105"/>
                  </a:cubicBezTo>
                  <a:cubicBezTo>
                    <a:pt x="40" y="6634"/>
                    <a:pt x="27" y="7163"/>
                    <a:pt x="0" y="7691"/>
                  </a:cubicBezTo>
                  <a:lnTo>
                    <a:pt x="569" y="7691"/>
                  </a:lnTo>
                  <a:cubicBezTo>
                    <a:pt x="542" y="7163"/>
                    <a:pt x="529" y="6621"/>
                    <a:pt x="516" y="6093"/>
                  </a:cubicBezTo>
                  <a:cubicBezTo>
                    <a:pt x="490" y="5564"/>
                    <a:pt x="423" y="5022"/>
                    <a:pt x="384" y="4493"/>
                  </a:cubicBezTo>
                  <a:lnTo>
                    <a:pt x="384" y="4375"/>
                  </a:lnTo>
                  <a:cubicBezTo>
                    <a:pt x="384" y="4361"/>
                    <a:pt x="370" y="4349"/>
                    <a:pt x="384" y="4335"/>
                  </a:cubicBezTo>
                  <a:lnTo>
                    <a:pt x="423" y="4322"/>
                  </a:lnTo>
                  <a:lnTo>
                    <a:pt x="727" y="4229"/>
                  </a:lnTo>
                  <a:lnTo>
                    <a:pt x="1494" y="4005"/>
                  </a:lnTo>
                  <a:lnTo>
                    <a:pt x="2260" y="3780"/>
                  </a:lnTo>
                  <a:cubicBezTo>
                    <a:pt x="2524" y="3714"/>
                    <a:pt x="2762" y="3595"/>
                    <a:pt x="3013" y="3503"/>
                  </a:cubicBezTo>
                  <a:lnTo>
                    <a:pt x="4493" y="2908"/>
                  </a:lnTo>
                  <a:cubicBezTo>
                    <a:pt x="4982" y="2670"/>
                    <a:pt x="5470" y="2446"/>
                    <a:pt x="5946" y="2208"/>
                  </a:cubicBezTo>
                  <a:cubicBezTo>
                    <a:pt x="6924" y="1745"/>
                    <a:pt x="7863" y="1190"/>
                    <a:pt x="8788" y="675"/>
                  </a:cubicBezTo>
                  <a:lnTo>
                    <a:pt x="847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7" name="Google Shape;15387;p43"/>
            <p:cNvSpPr/>
            <p:nvPr/>
          </p:nvSpPr>
          <p:spPr>
            <a:xfrm>
              <a:off x="1057650" y="3244150"/>
              <a:ext cx="74350" cy="286750"/>
            </a:xfrm>
            <a:custGeom>
              <a:avLst/>
              <a:gdLst/>
              <a:ahLst/>
              <a:cxnLst/>
              <a:rect l="l" t="t" r="r" b="b"/>
              <a:pathLst>
                <a:path w="2974" h="11470" extrusionOk="0">
                  <a:moveTo>
                    <a:pt x="529" y="0"/>
                  </a:moveTo>
                  <a:lnTo>
                    <a:pt x="0" y="224"/>
                  </a:lnTo>
                  <a:cubicBezTo>
                    <a:pt x="437" y="1084"/>
                    <a:pt x="807" y="1968"/>
                    <a:pt x="1137" y="2881"/>
                  </a:cubicBezTo>
                  <a:cubicBezTo>
                    <a:pt x="1467" y="3792"/>
                    <a:pt x="1718" y="4730"/>
                    <a:pt x="1917" y="5695"/>
                  </a:cubicBezTo>
                  <a:cubicBezTo>
                    <a:pt x="2022" y="6170"/>
                    <a:pt x="2088" y="6646"/>
                    <a:pt x="2167" y="7135"/>
                  </a:cubicBezTo>
                  <a:cubicBezTo>
                    <a:pt x="2234" y="7611"/>
                    <a:pt x="2273" y="8099"/>
                    <a:pt x="2313" y="8575"/>
                  </a:cubicBezTo>
                  <a:cubicBezTo>
                    <a:pt x="2340" y="9065"/>
                    <a:pt x="2352" y="9553"/>
                    <a:pt x="2366" y="10029"/>
                  </a:cubicBezTo>
                  <a:lnTo>
                    <a:pt x="2352" y="10756"/>
                  </a:lnTo>
                  <a:cubicBezTo>
                    <a:pt x="2340" y="10874"/>
                    <a:pt x="2352" y="11006"/>
                    <a:pt x="2352" y="11139"/>
                  </a:cubicBezTo>
                  <a:lnTo>
                    <a:pt x="2366" y="11469"/>
                  </a:lnTo>
                  <a:lnTo>
                    <a:pt x="2974" y="11469"/>
                  </a:lnTo>
                  <a:lnTo>
                    <a:pt x="2921" y="11086"/>
                  </a:lnTo>
                  <a:cubicBezTo>
                    <a:pt x="2895" y="10980"/>
                    <a:pt x="2881" y="10862"/>
                    <a:pt x="2868" y="10742"/>
                  </a:cubicBezTo>
                  <a:lnTo>
                    <a:pt x="2815" y="10016"/>
                  </a:lnTo>
                  <a:lnTo>
                    <a:pt x="2657" y="8549"/>
                  </a:lnTo>
                  <a:cubicBezTo>
                    <a:pt x="2577" y="8060"/>
                    <a:pt x="2511" y="7571"/>
                    <a:pt x="2432" y="7082"/>
                  </a:cubicBezTo>
                  <a:cubicBezTo>
                    <a:pt x="2340" y="6607"/>
                    <a:pt x="2260" y="6117"/>
                    <a:pt x="2167" y="5642"/>
                  </a:cubicBezTo>
                  <a:cubicBezTo>
                    <a:pt x="1956" y="4678"/>
                    <a:pt x="1732" y="3726"/>
                    <a:pt x="1454" y="2775"/>
                  </a:cubicBezTo>
                  <a:cubicBezTo>
                    <a:pt x="1189" y="1836"/>
                    <a:pt x="886" y="899"/>
                    <a:pt x="52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8" name="Google Shape;15388;p43"/>
            <p:cNvSpPr/>
            <p:nvPr/>
          </p:nvSpPr>
          <p:spPr>
            <a:xfrm>
              <a:off x="1007125" y="3266600"/>
              <a:ext cx="69375" cy="264300"/>
            </a:xfrm>
            <a:custGeom>
              <a:avLst/>
              <a:gdLst/>
              <a:ahLst/>
              <a:cxnLst/>
              <a:rect l="l" t="t" r="r" b="b"/>
              <a:pathLst>
                <a:path w="2775" h="10572" extrusionOk="0">
                  <a:moveTo>
                    <a:pt x="515" y="1"/>
                  </a:moveTo>
                  <a:lnTo>
                    <a:pt x="0" y="238"/>
                  </a:lnTo>
                  <a:cubicBezTo>
                    <a:pt x="383" y="1017"/>
                    <a:pt x="726" y="1837"/>
                    <a:pt x="1043" y="2670"/>
                  </a:cubicBezTo>
                  <a:cubicBezTo>
                    <a:pt x="1348" y="3502"/>
                    <a:pt x="1586" y="4374"/>
                    <a:pt x="1771" y="5246"/>
                  </a:cubicBezTo>
                  <a:cubicBezTo>
                    <a:pt x="1863" y="5682"/>
                    <a:pt x="1916" y="6132"/>
                    <a:pt x="1995" y="6567"/>
                  </a:cubicBezTo>
                  <a:cubicBezTo>
                    <a:pt x="2048" y="7016"/>
                    <a:pt x="2088" y="7466"/>
                    <a:pt x="2127" y="7915"/>
                  </a:cubicBezTo>
                  <a:cubicBezTo>
                    <a:pt x="2141" y="8351"/>
                    <a:pt x="2153" y="8801"/>
                    <a:pt x="2167" y="9250"/>
                  </a:cubicBezTo>
                  <a:lnTo>
                    <a:pt x="2153" y="9911"/>
                  </a:lnTo>
                  <a:cubicBezTo>
                    <a:pt x="2141" y="10029"/>
                    <a:pt x="2153" y="10149"/>
                    <a:pt x="2153" y="10254"/>
                  </a:cubicBezTo>
                  <a:lnTo>
                    <a:pt x="2167" y="10571"/>
                  </a:lnTo>
                  <a:lnTo>
                    <a:pt x="2775" y="10571"/>
                  </a:lnTo>
                  <a:lnTo>
                    <a:pt x="2722" y="10214"/>
                  </a:lnTo>
                  <a:cubicBezTo>
                    <a:pt x="2696" y="10108"/>
                    <a:pt x="2682" y="10003"/>
                    <a:pt x="2669" y="9897"/>
                  </a:cubicBezTo>
                  <a:lnTo>
                    <a:pt x="2616" y="9224"/>
                  </a:lnTo>
                  <a:lnTo>
                    <a:pt x="2458" y="7876"/>
                  </a:lnTo>
                  <a:lnTo>
                    <a:pt x="2259" y="6528"/>
                  </a:lnTo>
                  <a:cubicBezTo>
                    <a:pt x="2167" y="6091"/>
                    <a:pt x="2101" y="5642"/>
                    <a:pt x="2009" y="5193"/>
                  </a:cubicBezTo>
                  <a:cubicBezTo>
                    <a:pt x="1824" y="4308"/>
                    <a:pt x="1612" y="3436"/>
                    <a:pt x="1361" y="2564"/>
                  </a:cubicBezTo>
                  <a:cubicBezTo>
                    <a:pt x="1123" y="1692"/>
                    <a:pt x="846" y="832"/>
                    <a:pt x="51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9" name="Google Shape;15389;p43"/>
            <p:cNvSpPr/>
            <p:nvPr/>
          </p:nvSpPr>
          <p:spPr>
            <a:xfrm>
              <a:off x="1460000" y="3262300"/>
              <a:ext cx="30425" cy="88225"/>
            </a:xfrm>
            <a:custGeom>
              <a:avLst/>
              <a:gdLst/>
              <a:ahLst/>
              <a:cxnLst/>
              <a:rect l="l" t="t" r="r" b="b"/>
              <a:pathLst>
                <a:path w="1217" h="3529" extrusionOk="0">
                  <a:moveTo>
                    <a:pt x="463" y="0"/>
                  </a:moveTo>
                  <a:lnTo>
                    <a:pt x="0" y="410"/>
                  </a:lnTo>
                  <a:cubicBezTo>
                    <a:pt x="14" y="516"/>
                    <a:pt x="106" y="555"/>
                    <a:pt x="159" y="661"/>
                  </a:cubicBezTo>
                  <a:cubicBezTo>
                    <a:pt x="212" y="780"/>
                    <a:pt x="265" y="899"/>
                    <a:pt x="317" y="1031"/>
                  </a:cubicBezTo>
                  <a:cubicBezTo>
                    <a:pt x="397" y="1282"/>
                    <a:pt x="476" y="1547"/>
                    <a:pt x="543" y="1837"/>
                  </a:cubicBezTo>
                  <a:cubicBezTo>
                    <a:pt x="622" y="2102"/>
                    <a:pt x="661" y="2379"/>
                    <a:pt x="675" y="2643"/>
                  </a:cubicBezTo>
                  <a:cubicBezTo>
                    <a:pt x="687" y="2775"/>
                    <a:pt x="675" y="2895"/>
                    <a:pt x="661" y="3027"/>
                  </a:cubicBezTo>
                  <a:cubicBezTo>
                    <a:pt x="648" y="3145"/>
                    <a:pt x="608" y="3238"/>
                    <a:pt x="582" y="3330"/>
                  </a:cubicBezTo>
                  <a:lnTo>
                    <a:pt x="1216" y="3529"/>
                  </a:lnTo>
                  <a:cubicBezTo>
                    <a:pt x="1190" y="3344"/>
                    <a:pt x="1177" y="3171"/>
                    <a:pt x="1137" y="3027"/>
                  </a:cubicBezTo>
                  <a:lnTo>
                    <a:pt x="1031" y="2577"/>
                  </a:lnTo>
                  <a:cubicBezTo>
                    <a:pt x="952" y="2299"/>
                    <a:pt x="872" y="2022"/>
                    <a:pt x="793" y="1758"/>
                  </a:cubicBezTo>
                  <a:cubicBezTo>
                    <a:pt x="728" y="1507"/>
                    <a:pt x="687" y="1230"/>
                    <a:pt x="661" y="952"/>
                  </a:cubicBezTo>
                  <a:cubicBezTo>
                    <a:pt x="635" y="807"/>
                    <a:pt x="622" y="648"/>
                    <a:pt x="608" y="502"/>
                  </a:cubicBezTo>
                  <a:cubicBezTo>
                    <a:pt x="569" y="358"/>
                    <a:pt x="543" y="146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0" name="Google Shape;15390;p43"/>
            <p:cNvSpPr/>
            <p:nvPr/>
          </p:nvSpPr>
          <p:spPr>
            <a:xfrm>
              <a:off x="1133625" y="3330350"/>
              <a:ext cx="124575" cy="92000"/>
            </a:xfrm>
            <a:custGeom>
              <a:avLst/>
              <a:gdLst/>
              <a:ahLst/>
              <a:cxnLst/>
              <a:rect l="l" t="t" r="r" b="b"/>
              <a:pathLst>
                <a:path w="4983" h="3680" extrusionOk="0">
                  <a:moveTo>
                    <a:pt x="723" y="592"/>
                  </a:moveTo>
                  <a:cubicBezTo>
                    <a:pt x="1037" y="613"/>
                    <a:pt x="1352" y="637"/>
                    <a:pt x="1665" y="661"/>
                  </a:cubicBezTo>
                  <a:lnTo>
                    <a:pt x="2445" y="740"/>
                  </a:lnTo>
                  <a:lnTo>
                    <a:pt x="3224" y="886"/>
                  </a:lnTo>
                  <a:lnTo>
                    <a:pt x="4017" y="1045"/>
                  </a:lnTo>
                  <a:lnTo>
                    <a:pt x="4295" y="1097"/>
                  </a:lnTo>
                  <a:lnTo>
                    <a:pt x="4401" y="1124"/>
                  </a:lnTo>
                  <a:lnTo>
                    <a:pt x="4467" y="1137"/>
                  </a:lnTo>
                  <a:lnTo>
                    <a:pt x="4427" y="1177"/>
                  </a:lnTo>
                  <a:cubicBezTo>
                    <a:pt x="4387" y="1230"/>
                    <a:pt x="4334" y="1282"/>
                    <a:pt x="4282" y="1335"/>
                  </a:cubicBezTo>
                  <a:lnTo>
                    <a:pt x="4149" y="1427"/>
                  </a:lnTo>
                  <a:lnTo>
                    <a:pt x="3991" y="1547"/>
                  </a:lnTo>
                  <a:cubicBezTo>
                    <a:pt x="3767" y="1692"/>
                    <a:pt x="3529" y="1824"/>
                    <a:pt x="3291" y="1956"/>
                  </a:cubicBezTo>
                  <a:cubicBezTo>
                    <a:pt x="2815" y="2234"/>
                    <a:pt x="2405" y="2551"/>
                    <a:pt x="1956" y="2828"/>
                  </a:cubicBezTo>
                  <a:lnTo>
                    <a:pt x="1401" y="3171"/>
                  </a:lnTo>
                  <a:cubicBezTo>
                    <a:pt x="1391" y="3182"/>
                    <a:pt x="1366" y="3207"/>
                    <a:pt x="1349" y="3207"/>
                  </a:cubicBezTo>
                  <a:cubicBezTo>
                    <a:pt x="1343" y="3207"/>
                    <a:pt x="1339" y="3204"/>
                    <a:pt x="1335" y="3198"/>
                  </a:cubicBezTo>
                  <a:lnTo>
                    <a:pt x="1322" y="3106"/>
                  </a:lnTo>
                  <a:lnTo>
                    <a:pt x="1283" y="2868"/>
                  </a:lnTo>
                  <a:cubicBezTo>
                    <a:pt x="1190" y="2392"/>
                    <a:pt x="1124" y="1917"/>
                    <a:pt x="978" y="1454"/>
                  </a:cubicBezTo>
                  <a:cubicBezTo>
                    <a:pt x="904" y="1164"/>
                    <a:pt x="824" y="875"/>
                    <a:pt x="723" y="592"/>
                  </a:cubicBezTo>
                  <a:close/>
                  <a:moveTo>
                    <a:pt x="185" y="0"/>
                  </a:moveTo>
                  <a:lnTo>
                    <a:pt x="155" y="260"/>
                  </a:lnTo>
                  <a:lnTo>
                    <a:pt x="155" y="260"/>
                  </a:lnTo>
                  <a:lnTo>
                    <a:pt x="0" y="331"/>
                  </a:lnTo>
                  <a:cubicBezTo>
                    <a:pt x="437" y="1124"/>
                    <a:pt x="740" y="2009"/>
                    <a:pt x="939" y="2934"/>
                  </a:cubicBezTo>
                  <a:lnTo>
                    <a:pt x="1057" y="3383"/>
                  </a:lnTo>
                  <a:lnTo>
                    <a:pt x="1084" y="3515"/>
                  </a:lnTo>
                  <a:lnTo>
                    <a:pt x="1110" y="3647"/>
                  </a:lnTo>
                  <a:lnTo>
                    <a:pt x="1110" y="3674"/>
                  </a:lnTo>
                  <a:cubicBezTo>
                    <a:pt x="1110" y="3678"/>
                    <a:pt x="1112" y="3679"/>
                    <a:pt x="1114" y="3679"/>
                  </a:cubicBezTo>
                  <a:cubicBezTo>
                    <a:pt x="1118" y="3679"/>
                    <a:pt x="1128" y="3670"/>
                    <a:pt x="1137" y="3661"/>
                  </a:cubicBezTo>
                  <a:lnTo>
                    <a:pt x="1203" y="3621"/>
                  </a:lnTo>
                  <a:lnTo>
                    <a:pt x="1335" y="3541"/>
                  </a:lnTo>
                  <a:cubicBezTo>
                    <a:pt x="1335" y="3541"/>
                    <a:pt x="1520" y="3423"/>
                    <a:pt x="1718" y="3291"/>
                  </a:cubicBezTo>
                  <a:cubicBezTo>
                    <a:pt x="1917" y="3171"/>
                    <a:pt x="2102" y="3039"/>
                    <a:pt x="2102" y="3039"/>
                  </a:cubicBezTo>
                  <a:cubicBezTo>
                    <a:pt x="2551" y="2749"/>
                    <a:pt x="2974" y="2419"/>
                    <a:pt x="3423" y="2167"/>
                  </a:cubicBezTo>
                  <a:cubicBezTo>
                    <a:pt x="3647" y="2035"/>
                    <a:pt x="3885" y="1903"/>
                    <a:pt x="4123" y="1758"/>
                  </a:cubicBezTo>
                  <a:cubicBezTo>
                    <a:pt x="4176" y="1718"/>
                    <a:pt x="4242" y="1679"/>
                    <a:pt x="4295" y="1639"/>
                  </a:cubicBezTo>
                  <a:lnTo>
                    <a:pt x="4493" y="1494"/>
                  </a:lnTo>
                  <a:cubicBezTo>
                    <a:pt x="4625" y="1374"/>
                    <a:pt x="4771" y="1242"/>
                    <a:pt x="4889" y="1097"/>
                  </a:cubicBezTo>
                  <a:lnTo>
                    <a:pt x="4982" y="992"/>
                  </a:lnTo>
                  <a:cubicBezTo>
                    <a:pt x="4942" y="978"/>
                    <a:pt x="4889" y="965"/>
                    <a:pt x="4850" y="952"/>
                  </a:cubicBezTo>
                  <a:lnTo>
                    <a:pt x="4572" y="872"/>
                  </a:lnTo>
                  <a:lnTo>
                    <a:pt x="4084" y="740"/>
                  </a:lnTo>
                  <a:lnTo>
                    <a:pt x="3304" y="555"/>
                  </a:lnTo>
                  <a:lnTo>
                    <a:pt x="2537" y="370"/>
                  </a:lnTo>
                  <a:lnTo>
                    <a:pt x="1758" y="225"/>
                  </a:lnTo>
                  <a:cubicBezTo>
                    <a:pt x="1230" y="146"/>
                    <a:pt x="714" y="67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1" name="Google Shape;15391;p43"/>
            <p:cNvSpPr/>
            <p:nvPr/>
          </p:nvSpPr>
          <p:spPr>
            <a:xfrm>
              <a:off x="227825" y="3530200"/>
              <a:ext cx="395775" cy="192950"/>
            </a:xfrm>
            <a:custGeom>
              <a:avLst/>
              <a:gdLst/>
              <a:ahLst/>
              <a:cxnLst/>
              <a:rect l="l" t="t" r="r" b="b"/>
              <a:pathLst>
                <a:path w="15831" h="7718" extrusionOk="0">
                  <a:moveTo>
                    <a:pt x="1" y="1"/>
                  </a:moveTo>
                  <a:lnTo>
                    <a:pt x="94" y="780"/>
                  </a:lnTo>
                  <a:cubicBezTo>
                    <a:pt x="147" y="1032"/>
                    <a:pt x="212" y="1269"/>
                    <a:pt x="252" y="1520"/>
                  </a:cubicBezTo>
                  <a:cubicBezTo>
                    <a:pt x="305" y="1758"/>
                    <a:pt x="385" y="2009"/>
                    <a:pt x="450" y="2247"/>
                  </a:cubicBezTo>
                  <a:cubicBezTo>
                    <a:pt x="529" y="2485"/>
                    <a:pt x="635" y="2723"/>
                    <a:pt x="728" y="2961"/>
                  </a:cubicBezTo>
                  <a:cubicBezTo>
                    <a:pt x="1125" y="3898"/>
                    <a:pt x="1706" y="4744"/>
                    <a:pt x="2432" y="5458"/>
                  </a:cubicBezTo>
                  <a:cubicBezTo>
                    <a:pt x="3859" y="6885"/>
                    <a:pt x="5894" y="7718"/>
                    <a:pt x="7916" y="7718"/>
                  </a:cubicBezTo>
                  <a:cubicBezTo>
                    <a:pt x="7932" y="7718"/>
                    <a:pt x="7947" y="7718"/>
                    <a:pt x="7963" y="7718"/>
                  </a:cubicBezTo>
                  <a:cubicBezTo>
                    <a:pt x="9982" y="7718"/>
                    <a:pt x="11997" y="6900"/>
                    <a:pt x="13426" y="5484"/>
                  </a:cubicBezTo>
                  <a:cubicBezTo>
                    <a:pt x="14906" y="4083"/>
                    <a:pt x="15792" y="2062"/>
                    <a:pt x="15831" y="14"/>
                  </a:cubicBezTo>
                  <a:lnTo>
                    <a:pt x="15263" y="14"/>
                  </a:lnTo>
                  <a:cubicBezTo>
                    <a:pt x="15302" y="1916"/>
                    <a:pt x="14549" y="3859"/>
                    <a:pt x="13202" y="5246"/>
                  </a:cubicBezTo>
                  <a:cubicBezTo>
                    <a:pt x="11875" y="6639"/>
                    <a:pt x="9945" y="7467"/>
                    <a:pt x="8007" y="7467"/>
                  </a:cubicBezTo>
                  <a:cubicBezTo>
                    <a:pt x="7977" y="7467"/>
                    <a:pt x="7947" y="7466"/>
                    <a:pt x="7916" y="7466"/>
                  </a:cubicBezTo>
                  <a:cubicBezTo>
                    <a:pt x="5947" y="7466"/>
                    <a:pt x="4005" y="6634"/>
                    <a:pt x="2670" y="5220"/>
                  </a:cubicBezTo>
                  <a:cubicBezTo>
                    <a:pt x="2009" y="4506"/>
                    <a:pt x="1481" y="3687"/>
                    <a:pt x="1137" y="2788"/>
                  </a:cubicBezTo>
                  <a:cubicBezTo>
                    <a:pt x="1058" y="2564"/>
                    <a:pt x="979" y="2339"/>
                    <a:pt x="913" y="2101"/>
                  </a:cubicBezTo>
                  <a:cubicBezTo>
                    <a:pt x="860" y="1877"/>
                    <a:pt x="807" y="1639"/>
                    <a:pt x="767" y="1402"/>
                  </a:cubicBezTo>
                  <a:cubicBezTo>
                    <a:pt x="741" y="1176"/>
                    <a:pt x="688" y="939"/>
                    <a:pt x="662" y="688"/>
                  </a:cubicBezTo>
                  <a:lnTo>
                    <a:pt x="609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2" name="Google Shape;15392;p43"/>
            <p:cNvSpPr/>
            <p:nvPr/>
          </p:nvSpPr>
          <p:spPr>
            <a:xfrm>
              <a:off x="307775" y="3530200"/>
              <a:ext cx="235875" cy="113000"/>
            </a:xfrm>
            <a:custGeom>
              <a:avLst/>
              <a:gdLst/>
              <a:ahLst/>
              <a:cxnLst/>
              <a:rect l="l" t="t" r="r" b="b"/>
              <a:pathLst>
                <a:path w="9435" h="4520" extrusionOk="0">
                  <a:moveTo>
                    <a:pt x="1" y="1"/>
                  </a:moveTo>
                  <a:lnTo>
                    <a:pt x="94" y="477"/>
                  </a:lnTo>
                  <a:cubicBezTo>
                    <a:pt x="133" y="609"/>
                    <a:pt x="173" y="754"/>
                    <a:pt x="199" y="899"/>
                  </a:cubicBezTo>
                  <a:lnTo>
                    <a:pt x="318" y="1335"/>
                  </a:lnTo>
                  <a:cubicBezTo>
                    <a:pt x="370" y="1467"/>
                    <a:pt x="437" y="1613"/>
                    <a:pt x="490" y="1745"/>
                  </a:cubicBezTo>
                  <a:cubicBezTo>
                    <a:pt x="728" y="2286"/>
                    <a:pt x="1084" y="2788"/>
                    <a:pt x="1507" y="3199"/>
                  </a:cubicBezTo>
                  <a:cubicBezTo>
                    <a:pt x="2366" y="4031"/>
                    <a:pt x="3529" y="4506"/>
                    <a:pt x="4718" y="4520"/>
                  </a:cubicBezTo>
                  <a:cubicBezTo>
                    <a:pt x="5920" y="4520"/>
                    <a:pt x="7097" y="4057"/>
                    <a:pt x="7969" y="3225"/>
                  </a:cubicBezTo>
                  <a:cubicBezTo>
                    <a:pt x="8841" y="2406"/>
                    <a:pt x="9382" y="1243"/>
                    <a:pt x="9435" y="14"/>
                  </a:cubicBezTo>
                  <a:lnTo>
                    <a:pt x="8854" y="14"/>
                  </a:lnTo>
                  <a:cubicBezTo>
                    <a:pt x="8894" y="1084"/>
                    <a:pt x="8497" y="2181"/>
                    <a:pt x="7731" y="3000"/>
                  </a:cubicBezTo>
                  <a:cubicBezTo>
                    <a:pt x="6975" y="3795"/>
                    <a:pt x="5886" y="4269"/>
                    <a:pt x="4766" y="4269"/>
                  </a:cubicBezTo>
                  <a:cubicBezTo>
                    <a:pt x="4750" y="4269"/>
                    <a:pt x="4734" y="4269"/>
                    <a:pt x="4718" y="4268"/>
                  </a:cubicBezTo>
                  <a:cubicBezTo>
                    <a:pt x="3595" y="4268"/>
                    <a:pt x="2498" y="3780"/>
                    <a:pt x="1745" y="2961"/>
                  </a:cubicBezTo>
                  <a:cubicBezTo>
                    <a:pt x="1375" y="2551"/>
                    <a:pt x="1084" y="2075"/>
                    <a:pt x="899" y="1573"/>
                  </a:cubicBezTo>
                  <a:cubicBezTo>
                    <a:pt x="873" y="1441"/>
                    <a:pt x="820" y="1322"/>
                    <a:pt x="793" y="1190"/>
                  </a:cubicBezTo>
                  <a:cubicBezTo>
                    <a:pt x="767" y="1058"/>
                    <a:pt x="728" y="926"/>
                    <a:pt x="714" y="794"/>
                  </a:cubicBezTo>
                  <a:cubicBezTo>
                    <a:pt x="701" y="662"/>
                    <a:pt x="661" y="529"/>
                    <a:pt x="649" y="397"/>
                  </a:cubicBezTo>
                  <a:lnTo>
                    <a:pt x="608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3" name="Google Shape;15393;p43"/>
            <p:cNvSpPr/>
            <p:nvPr/>
          </p:nvSpPr>
          <p:spPr>
            <a:xfrm>
              <a:off x="228500" y="3337950"/>
              <a:ext cx="395450" cy="192600"/>
            </a:xfrm>
            <a:custGeom>
              <a:avLst/>
              <a:gdLst/>
              <a:ahLst/>
              <a:cxnLst/>
              <a:rect l="l" t="t" r="r" b="b"/>
              <a:pathLst>
                <a:path w="15818" h="7704" extrusionOk="0">
                  <a:moveTo>
                    <a:pt x="7807" y="0"/>
                  </a:moveTo>
                  <a:cubicBezTo>
                    <a:pt x="5817" y="0"/>
                    <a:pt x="3823" y="816"/>
                    <a:pt x="2392" y="2221"/>
                  </a:cubicBezTo>
                  <a:cubicBezTo>
                    <a:pt x="913" y="3621"/>
                    <a:pt x="27" y="5656"/>
                    <a:pt x="0" y="7691"/>
                  </a:cubicBezTo>
                  <a:lnTo>
                    <a:pt x="569" y="7691"/>
                  </a:lnTo>
                  <a:cubicBezTo>
                    <a:pt x="529" y="5801"/>
                    <a:pt x="1269" y="3859"/>
                    <a:pt x="2630" y="2458"/>
                  </a:cubicBezTo>
                  <a:cubicBezTo>
                    <a:pt x="3967" y="1056"/>
                    <a:pt x="5914" y="238"/>
                    <a:pt x="7854" y="238"/>
                  </a:cubicBezTo>
                  <a:cubicBezTo>
                    <a:pt x="7870" y="238"/>
                    <a:pt x="7886" y="238"/>
                    <a:pt x="7902" y="238"/>
                  </a:cubicBezTo>
                  <a:cubicBezTo>
                    <a:pt x="9871" y="238"/>
                    <a:pt x="11827" y="1084"/>
                    <a:pt x="13148" y="2497"/>
                  </a:cubicBezTo>
                  <a:cubicBezTo>
                    <a:pt x="13822" y="3198"/>
                    <a:pt x="14337" y="4030"/>
                    <a:pt x="14681" y="4929"/>
                  </a:cubicBezTo>
                  <a:cubicBezTo>
                    <a:pt x="14760" y="5154"/>
                    <a:pt x="14840" y="5378"/>
                    <a:pt x="14905" y="5603"/>
                  </a:cubicBezTo>
                  <a:cubicBezTo>
                    <a:pt x="14958" y="5841"/>
                    <a:pt x="15025" y="6065"/>
                    <a:pt x="15064" y="6303"/>
                  </a:cubicBezTo>
                  <a:cubicBezTo>
                    <a:pt x="15077" y="6541"/>
                    <a:pt x="15143" y="6779"/>
                    <a:pt x="15169" y="7017"/>
                  </a:cubicBezTo>
                  <a:lnTo>
                    <a:pt x="15210" y="7704"/>
                  </a:lnTo>
                  <a:lnTo>
                    <a:pt x="15817" y="7704"/>
                  </a:lnTo>
                  <a:lnTo>
                    <a:pt x="15724" y="6925"/>
                  </a:lnTo>
                  <a:cubicBezTo>
                    <a:pt x="15672" y="6687"/>
                    <a:pt x="15606" y="6449"/>
                    <a:pt x="15566" y="6197"/>
                  </a:cubicBezTo>
                  <a:cubicBezTo>
                    <a:pt x="15513" y="5947"/>
                    <a:pt x="15434" y="5709"/>
                    <a:pt x="15368" y="5457"/>
                  </a:cubicBezTo>
                  <a:cubicBezTo>
                    <a:pt x="15289" y="5219"/>
                    <a:pt x="15196" y="4982"/>
                    <a:pt x="15104" y="4758"/>
                  </a:cubicBezTo>
                  <a:cubicBezTo>
                    <a:pt x="14694" y="3819"/>
                    <a:pt x="14112" y="2960"/>
                    <a:pt x="13386" y="2260"/>
                  </a:cubicBezTo>
                  <a:cubicBezTo>
                    <a:pt x="11970" y="844"/>
                    <a:pt x="9969" y="0"/>
                    <a:pt x="7951" y="0"/>
                  </a:cubicBezTo>
                  <a:cubicBezTo>
                    <a:pt x="7935" y="0"/>
                    <a:pt x="7918" y="1"/>
                    <a:pt x="7902" y="1"/>
                  </a:cubicBezTo>
                  <a:cubicBezTo>
                    <a:pt x="7870" y="0"/>
                    <a:pt x="7839" y="0"/>
                    <a:pt x="7807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4" name="Google Shape;15394;p43"/>
            <p:cNvSpPr/>
            <p:nvPr/>
          </p:nvSpPr>
          <p:spPr>
            <a:xfrm>
              <a:off x="308425" y="3417900"/>
              <a:ext cx="235575" cy="112650"/>
            </a:xfrm>
            <a:custGeom>
              <a:avLst/>
              <a:gdLst/>
              <a:ahLst/>
              <a:cxnLst/>
              <a:rect l="l" t="t" r="r" b="b"/>
              <a:pathLst>
                <a:path w="9423" h="4506" extrusionOk="0">
                  <a:moveTo>
                    <a:pt x="4653" y="0"/>
                  </a:moveTo>
                  <a:cubicBezTo>
                    <a:pt x="3482" y="0"/>
                    <a:pt x="2328" y="462"/>
                    <a:pt x="1468" y="1282"/>
                  </a:cubicBezTo>
                  <a:cubicBezTo>
                    <a:pt x="582" y="2101"/>
                    <a:pt x="41" y="3277"/>
                    <a:pt x="1" y="4493"/>
                  </a:cubicBezTo>
                  <a:lnTo>
                    <a:pt x="570" y="4493"/>
                  </a:lnTo>
                  <a:cubicBezTo>
                    <a:pt x="529" y="3422"/>
                    <a:pt x="940" y="2339"/>
                    <a:pt x="1706" y="1519"/>
                  </a:cubicBezTo>
                  <a:cubicBezTo>
                    <a:pt x="2472" y="700"/>
                    <a:pt x="3582" y="238"/>
                    <a:pt x="4705" y="238"/>
                  </a:cubicBezTo>
                  <a:cubicBezTo>
                    <a:pt x="5829" y="251"/>
                    <a:pt x="6925" y="727"/>
                    <a:pt x="7679" y="1546"/>
                  </a:cubicBezTo>
                  <a:cubicBezTo>
                    <a:pt x="8049" y="1956"/>
                    <a:pt x="8339" y="2432"/>
                    <a:pt x="8524" y="2934"/>
                  </a:cubicBezTo>
                  <a:lnTo>
                    <a:pt x="8643" y="3330"/>
                  </a:lnTo>
                  <a:cubicBezTo>
                    <a:pt x="8656" y="3462"/>
                    <a:pt x="8695" y="3581"/>
                    <a:pt x="8722" y="3713"/>
                  </a:cubicBezTo>
                  <a:cubicBezTo>
                    <a:pt x="8722" y="3845"/>
                    <a:pt x="8762" y="3977"/>
                    <a:pt x="8788" y="4123"/>
                  </a:cubicBezTo>
                  <a:lnTo>
                    <a:pt x="8815" y="4506"/>
                  </a:lnTo>
                  <a:lnTo>
                    <a:pt x="9423" y="4506"/>
                  </a:lnTo>
                  <a:lnTo>
                    <a:pt x="9343" y="4044"/>
                  </a:lnTo>
                  <a:cubicBezTo>
                    <a:pt x="9303" y="3898"/>
                    <a:pt x="9250" y="3766"/>
                    <a:pt x="9224" y="3607"/>
                  </a:cubicBezTo>
                  <a:cubicBezTo>
                    <a:pt x="9198" y="3462"/>
                    <a:pt x="9145" y="3330"/>
                    <a:pt x="9106" y="3184"/>
                  </a:cubicBezTo>
                  <a:cubicBezTo>
                    <a:pt x="9053" y="3039"/>
                    <a:pt x="8986" y="2907"/>
                    <a:pt x="8933" y="2761"/>
                  </a:cubicBezTo>
                  <a:cubicBezTo>
                    <a:pt x="8695" y="2220"/>
                    <a:pt x="8352" y="1731"/>
                    <a:pt x="7916" y="1308"/>
                  </a:cubicBezTo>
                  <a:cubicBezTo>
                    <a:pt x="7071" y="476"/>
                    <a:pt x="5894" y="0"/>
                    <a:pt x="4705" y="0"/>
                  </a:cubicBezTo>
                  <a:cubicBezTo>
                    <a:pt x="4688" y="0"/>
                    <a:pt x="4671" y="0"/>
                    <a:pt x="465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5" name="Google Shape;15395;p43"/>
            <p:cNvSpPr/>
            <p:nvPr/>
          </p:nvSpPr>
          <p:spPr>
            <a:xfrm>
              <a:off x="-110425" y="3530200"/>
              <a:ext cx="911100" cy="523975"/>
            </a:xfrm>
            <a:custGeom>
              <a:avLst/>
              <a:gdLst/>
              <a:ahLst/>
              <a:cxnLst/>
              <a:rect l="l" t="t" r="r" b="b"/>
              <a:pathLst>
                <a:path w="36444" h="20959" extrusionOk="0">
                  <a:moveTo>
                    <a:pt x="0" y="1"/>
                  </a:moveTo>
                  <a:cubicBezTo>
                    <a:pt x="0" y="2115"/>
                    <a:pt x="305" y="4242"/>
                    <a:pt x="925" y="6303"/>
                  </a:cubicBezTo>
                  <a:cubicBezTo>
                    <a:pt x="1600" y="8325"/>
                    <a:pt x="2564" y="10255"/>
                    <a:pt x="3779" y="11999"/>
                  </a:cubicBezTo>
                  <a:cubicBezTo>
                    <a:pt x="5035" y="13729"/>
                    <a:pt x="6541" y="15262"/>
                    <a:pt x="8206" y="16571"/>
                  </a:cubicBezTo>
                  <a:cubicBezTo>
                    <a:pt x="9884" y="17878"/>
                    <a:pt x="11787" y="18883"/>
                    <a:pt x="13769" y="19636"/>
                  </a:cubicBezTo>
                  <a:cubicBezTo>
                    <a:pt x="15738" y="20415"/>
                    <a:pt x="17852" y="20799"/>
                    <a:pt x="19940" y="20931"/>
                  </a:cubicBezTo>
                  <a:cubicBezTo>
                    <a:pt x="20265" y="20950"/>
                    <a:pt x="20590" y="20958"/>
                    <a:pt x="20915" y="20958"/>
                  </a:cubicBezTo>
                  <a:cubicBezTo>
                    <a:pt x="22685" y="20958"/>
                    <a:pt x="24439" y="20695"/>
                    <a:pt x="26137" y="20271"/>
                  </a:cubicBezTo>
                  <a:cubicBezTo>
                    <a:pt x="26639" y="20125"/>
                    <a:pt x="27141" y="19993"/>
                    <a:pt x="27643" y="19834"/>
                  </a:cubicBezTo>
                  <a:lnTo>
                    <a:pt x="29084" y="19266"/>
                  </a:lnTo>
                  <a:cubicBezTo>
                    <a:pt x="29572" y="19081"/>
                    <a:pt x="30021" y="18830"/>
                    <a:pt x="30484" y="18606"/>
                  </a:cubicBezTo>
                  <a:cubicBezTo>
                    <a:pt x="30946" y="18368"/>
                    <a:pt x="31396" y="18143"/>
                    <a:pt x="31832" y="17866"/>
                  </a:cubicBezTo>
                  <a:cubicBezTo>
                    <a:pt x="32268" y="17588"/>
                    <a:pt x="32704" y="17323"/>
                    <a:pt x="33127" y="17033"/>
                  </a:cubicBezTo>
                  <a:cubicBezTo>
                    <a:pt x="33536" y="16716"/>
                    <a:pt x="33933" y="16398"/>
                    <a:pt x="34329" y="16081"/>
                  </a:cubicBezTo>
                  <a:cubicBezTo>
                    <a:pt x="34329" y="16082"/>
                    <a:pt x="34330" y="16082"/>
                    <a:pt x="34330" y="16082"/>
                  </a:cubicBezTo>
                  <a:cubicBezTo>
                    <a:pt x="34382" y="16082"/>
                    <a:pt x="35453" y="15024"/>
                    <a:pt x="35453" y="15024"/>
                  </a:cubicBezTo>
                  <a:cubicBezTo>
                    <a:pt x="35453" y="15024"/>
                    <a:pt x="35717" y="14747"/>
                    <a:pt x="35967" y="14457"/>
                  </a:cubicBezTo>
                  <a:lnTo>
                    <a:pt x="36443" y="13849"/>
                  </a:lnTo>
                  <a:lnTo>
                    <a:pt x="35915" y="13532"/>
                  </a:lnTo>
                  <a:cubicBezTo>
                    <a:pt x="35915" y="13532"/>
                    <a:pt x="35690" y="13822"/>
                    <a:pt x="35479" y="14113"/>
                  </a:cubicBezTo>
                  <a:cubicBezTo>
                    <a:pt x="35241" y="14377"/>
                    <a:pt x="35016" y="14642"/>
                    <a:pt x="35016" y="14642"/>
                  </a:cubicBezTo>
                  <a:cubicBezTo>
                    <a:pt x="35016" y="14642"/>
                    <a:pt x="34011" y="15673"/>
                    <a:pt x="33960" y="15673"/>
                  </a:cubicBezTo>
                  <a:cubicBezTo>
                    <a:pt x="33960" y="15673"/>
                    <a:pt x="33959" y="15673"/>
                    <a:pt x="33959" y="15672"/>
                  </a:cubicBezTo>
                  <a:cubicBezTo>
                    <a:pt x="33589" y="15989"/>
                    <a:pt x="33206" y="16306"/>
                    <a:pt x="32823" y="16624"/>
                  </a:cubicBezTo>
                  <a:cubicBezTo>
                    <a:pt x="32414" y="16914"/>
                    <a:pt x="31991" y="17179"/>
                    <a:pt x="31581" y="17456"/>
                  </a:cubicBezTo>
                  <a:cubicBezTo>
                    <a:pt x="31158" y="17746"/>
                    <a:pt x="30722" y="17984"/>
                    <a:pt x="30273" y="18209"/>
                  </a:cubicBezTo>
                  <a:cubicBezTo>
                    <a:pt x="29824" y="18447"/>
                    <a:pt x="29387" y="18711"/>
                    <a:pt x="28911" y="18896"/>
                  </a:cubicBezTo>
                  <a:lnTo>
                    <a:pt x="27511" y="19478"/>
                  </a:lnTo>
                  <a:cubicBezTo>
                    <a:pt x="27022" y="19636"/>
                    <a:pt x="26533" y="19781"/>
                    <a:pt x="26045" y="19927"/>
                  </a:cubicBezTo>
                  <a:cubicBezTo>
                    <a:pt x="25555" y="20086"/>
                    <a:pt x="25053" y="20178"/>
                    <a:pt x="24551" y="20271"/>
                  </a:cubicBezTo>
                  <a:cubicBezTo>
                    <a:pt x="24049" y="20376"/>
                    <a:pt x="23547" y="20482"/>
                    <a:pt x="23032" y="20521"/>
                  </a:cubicBezTo>
                  <a:cubicBezTo>
                    <a:pt x="22516" y="20574"/>
                    <a:pt x="22014" y="20614"/>
                    <a:pt x="21499" y="20653"/>
                  </a:cubicBezTo>
                  <a:cubicBezTo>
                    <a:pt x="21347" y="20657"/>
                    <a:pt x="21195" y="20659"/>
                    <a:pt x="21042" y="20659"/>
                  </a:cubicBezTo>
                  <a:cubicBezTo>
                    <a:pt x="20679" y="20659"/>
                    <a:pt x="20316" y="20649"/>
                    <a:pt x="19953" y="20641"/>
                  </a:cubicBezTo>
                  <a:cubicBezTo>
                    <a:pt x="17891" y="20521"/>
                    <a:pt x="15804" y="20151"/>
                    <a:pt x="13848" y="19385"/>
                  </a:cubicBezTo>
                  <a:cubicBezTo>
                    <a:pt x="11892" y="18645"/>
                    <a:pt x="10030" y="17654"/>
                    <a:pt x="8378" y="16346"/>
                  </a:cubicBezTo>
                  <a:cubicBezTo>
                    <a:pt x="6739" y="15051"/>
                    <a:pt x="5286" y="13518"/>
                    <a:pt x="4070" y="11800"/>
                  </a:cubicBezTo>
                  <a:cubicBezTo>
                    <a:pt x="2907" y="10056"/>
                    <a:pt x="1996" y="8153"/>
                    <a:pt x="1362" y="6158"/>
                  </a:cubicBezTo>
                  <a:cubicBezTo>
                    <a:pt x="807" y="4136"/>
                    <a:pt x="595" y="2075"/>
                    <a:pt x="595" y="4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6" name="Google Shape;15396;p43"/>
            <p:cNvSpPr/>
            <p:nvPr/>
          </p:nvSpPr>
          <p:spPr>
            <a:xfrm>
              <a:off x="-56250" y="3667300"/>
              <a:ext cx="833475" cy="352500"/>
            </a:xfrm>
            <a:custGeom>
              <a:avLst/>
              <a:gdLst/>
              <a:ahLst/>
              <a:cxnLst/>
              <a:rect l="l" t="t" r="r" b="b"/>
              <a:pathLst>
                <a:path w="33339" h="14100" extrusionOk="0">
                  <a:moveTo>
                    <a:pt x="608" y="0"/>
                  </a:moveTo>
                  <a:lnTo>
                    <a:pt x="0" y="185"/>
                  </a:lnTo>
                  <a:cubicBezTo>
                    <a:pt x="555" y="1837"/>
                    <a:pt x="1256" y="3462"/>
                    <a:pt x="2234" y="4915"/>
                  </a:cubicBezTo>
                  <a:cubicBezTo>
                    <a:pt x="2683" y="5669"/>
                    <a:pt x="3238" y="6343"/>
                    <a:pt x="3779" y="7030"/>
                  </a:cubicBezTo>
                  <a:cubicBezTo>
                    <a:pt x="4057" y="7373"/>
                    <a:pt x="4361" y="7678"/>
                    <a:pt x="4665" y="7995"/>
                  </a:cubicBezTo>
                  <a:cubicBezTo>
                    <a:pt x="4968" y="8312"/>
                    <a:pt x="5259" y="8629"/>
                    <a:pt x="5603" y="8906"/>
                  </a:cubicBezTo>
                  <a:lnTo>
                    <a:pt x="6581" y="9765"/>
                  </a:lnTo>
                  <a:cubicBezTo>
                    <a:pt x="6924" y="10042"/>
                    <a:pt x="7281" y="10294"/>
                    <a:pt x="7638" y="10544"/>
                  </a:cubicBezTo>
                  <a:lnTo>
                    <a:pt x="8166" y="10928"/>
                  </a:lnTo>
                  <a:lnTo>
                    <a:pt x="8735" y="11258"/>
                  </a:lnTo>
                  <a:lnTo>
                    <a:pt x="9871" y="11919"/>
                  </a:lnTo>
                  <a:lnTo>
                    <a:pt x="11060" y="12474"/>
                  </a:lnTo>
                  <a:cubicBezTo>
                    <a:pt x="11258" y="12567"/>
                    <a:pt x="11457" y="12659"/>
                    <a:pt x="11655" y="12738"/>
                  </a:cubicBezTo>
                  <a:lnTo>
                    <a:pt x="12276" y="12963"/>
                  </a:lnTo>
                  <a:cubicBezTo>
                    <a:pt x="12685" y="13095"/>
                    <a:pt x="13095" y="13254"/>
                    <a:pt x="13518" y="13372"/>
                  </a:cubicBezTo>
                  <a:lnTo>
                    <a:pt x="14787" y="13677"/>
                  </a:lnTo>
                  <a:cubicBezTo>
                    <a:pt x="15210" y="13795"/>
                    <a:pt x="15632" y="13848"/>
                    <a:pt x="16068" y="13901"/>
                  </a:cubicBezTo>
                  <a:cubicBezTo>
                    <a:pt x="16504" y="13954"/>
                    <a:pt x="16927" y="14020"/>
                    <a:pt x="17363" y="14059"/>
                  </a:cubicBezTo>
                  <a:lnTo>
                    <a:pt x="18658" y="14099"/>
                  </a:lnTo>
                  <a:lnTo>
                    <a:pt x="19306" y="14099"/>
                  </a:lnTo>
                  <a:lnTo>
                    <a:pt x="19953" y="14059"/>
                  </a:lnTo>
                  <a:lnTo>
                    <a:pt x="21235" y="13967"/>
                  </a:lnTo>
                  <a:lnTo>
                    <a:pt x="22516" y="13756"/>
                  </a:lnTo>
                  <a:lnTo>
                    <a:pt x="23150" y="13636"/>
                  </a:lnTo>
                  <a:cubicBezTo>
                    <a:pt x="23362" y="13597"/>
                    <a:pt x="23560" y="13531"/>
                    <a:pt x="23772" y="13478"/>
                  </a:cubicBezTo>
                  <a:lnTo>
                    <a:pt x="25014" y="13134"/>
                  </a:lnTo>
                  <a:cubicBezTo>
                    <a:pt x="25410" y="12989"/>
                    <a:pt x="25819" y="12831"/>
                    <a:pt x="26216" y="12672"/>
                  </a:cubicBezTo>
                  <a:lnTo>
                    <a:pt x="26811" y="12447"/>
                  </a:lnTo>
                  <a:lnTo>
                    <a:pt x="27379" y="12157"/>
                  </a:lnTo>
                  <a:lnTo>
                    <a:pt x="28529" y="11589"/>
                  </a:lnTo>
                  <a:lnTo>
                    <a:pt x="29599" y="10902"/>
                  </a:lnTo>
                  <a:cubicBezTo>
                    <a:pt x="29784" y="10796"/>
                    <a:pt x="29956" y="10677"/>
                    <a:pt x="30127" y="10558"/>
                  </a:cubicBezTo>
                  <a:lnTo>
                    <a:pt x="30629" y="10174"/>
                  </a:lnTo>
                  <a:cubicBezTo>
                    <a:pt x="30973" y="9910"/>
                    <a:pt x="31304" y="9646"/>
                    <a:pt x="31621" y="9382"/>
                  </a:cubicBezTo>
                  <a:cubicBezTo>
                    <a:pt x="32229" y="8800"/>
                    <a:pt x="32836" y="8192"/>
                    <a:pt x="33338" y="7519"/>
                  </a:cubicBezTo>
                  <a:lnTo>
                    <a:pt x="32836" y="7188"/>
                  </a:lnTo>
                  <a:lnTo>
                    <a:pt x="32479" y="7664"/>
                  </a:lnTo>
                  <a:cubicBezTo>
                    <a:pt x="32361" y="7822"/>
                    <a:pt x="32215" y="7955"/>
                    <a:pt x="32083" y="8113"/>
                  </a:cubicBezTo>
                  <a:cubicBezTo>
                    <a:pt x="31818" y="8404"/>
                    <a:pt x="31528" y="8695"/>
                    <a:pt x="31251" y="8985"/>
                  </a:cubicBezTo>
                  <a:cubicBezTo>
                    <a:pt x="30946" y="9263"/>
                    <a:pt x="30629" y="9514"/>
                    <a:pt x="30326" y="9778"/>
                  </a:cubicBezTo>
                  <a:lnTo>
                    <a:pt x="29850" y="10174"/>
                  </a:lnTo>
                  <a:lnTo>
                    <a:pt x="29334" y="10518"/>
                  </a:lnTo>
                  <a:lnTo>
                    <a:pt x="28291" y="11205"/>
                  </a:lnTo>
                  <a:lnTo>
                    <a:pt x="27194" y="11800"/>
                  </a:lnTo>
                  <a:cubicBezTo>
                    <a:pt x="27009" y="11892"/>
                    <a:pt x="26824" y="11998"/>
                    <a:pt x="26639" y="12077"/>
                  </a:cubicBezTo>
                  <a:lnTo>
                    <a:pt x="26057" y="12329"/>
                  </a:lnTo>
                  <a:cubicBezTo>
                    <a:pt x="25675" y="12487"/>
                    <a:pt x="25278" y="12646"/>
                    <a:pt x="24895" y="12804"/>
                  </a:cubicBezTo>
                  <a:lnTo>
                    <a:pt x="23679" y="13161"/>
                  </a:lnTo>
                  <a:cubicBezTo>
                    <a:pt x="23481" y="13214"/>
                    <a:pt x="23270" y="13280"/>
                    <a:pt x="23071" y="13333"/>
                  </a:cubicBezTo>
                  <a:lnTo>
                    <a:pt x="22451" y="13451"/>
                  </a:lnTo>
                  <a:cubicBezTo>
                    <a:pt x="22028" y="13531"/>
                    <a:pt x="21618" y="13610"/>
                    <a:pt x="21195" y="13677"/>
                  </a:cubicBezTo>
                  <a:lnTo>
                    <a:pt x="19926" y="13782"/>
                  </a:lnTo>
                  <a:lnTo>
                    <a:pt x="19292" y="13835"/>
                  </a:lnTo>
                  <a:lnTo>
                    <a:pt x="18658" y="13821"/>
                  </a:lnTo>
                  <a:lnTo>
                    <a:pt x="17377" y="13795"/>
                  </a:lnTo>
                  <a:cubicBezTo>
                    <a:pt x="16954" y="13756"/>
                    <a:pt x="16531" y="13703"/>
                    <a:pt x="16108" y="13650"/>
                  </a:cubicBezTo>
                  <a:cubicBezTo>
                    <a:pt x="15685" y="13597"/>
                    <a:pt x="15249" y="13531"/>
                    <a:pt x="14840" y="13425"/>
                  </a:cubicBezTo>
                  <a:lnTo>
                    <a:pt x="13584" y="13122"/>
                  </a:lnTo>
                  <a:cubicBezTo>
                    <a:pt x="13175" y="13002"/>
                    <a:pt x="12764" y="12857"/>
                    <a:pt x="12355" y="12711"/>
                  </a:cubicBezTo>
                  <a:lnTo>
                    <a:pt x="11748" y="12487"/>
                  </a:lnTo>
                  <a:cubicBezTo>
                    <a:pt x="11549" y="12408"/>
                    <a:pt x="11364" y="12315"/>
                    <a:pt x="11166" y="12223"/>
                  </a:cubicBezTo>
                  <a:lnTo>
                    <a:pt x="10003" y="11668"/>
                  </a:lnTo>
                  <a:lnTo>
                    <a:pt x="8893" y="11007"/>
                  </a:lnTo>
                  <a:lnTo>
                    <a:pt x="8338" y="10664"/>
                  </a:lnTo>
                  <a:lnTo>
                    <a:pt x="7823" y="10294"/>
                  </a:lnTo>
                  <a:cubicBezTo>
                    <a:pt x="7479" y="10030"/>
                    <a:pt x="7123" y="9778"/>
                    <a:pt x="6792" y="9514"/>
                  </a:cubicBezTo>
                  <a:lnTo>
                    <a:pt x="5841" y="8655"/>
                  </a:lnTo>
                  <a:cubicBezTo>
                    <a:pt x="5511" y="8365"/>
                    <a:pt x="5233" y="8048"/>
                    <a:pt x="4942" y="7730"/>
                  </a:cubicBezTo>
                  <a:cubicBezTo>
                    <a:pt x="4651" y="7413"/>
                    <a:pt x="4361" y="7109"/>
                    <a:pt x="4096" y="6765"/>
                  </a:cubicBezTo>
                  <a:cubicBezTo>
                    <a:pt x="3582" y="6078"/>
                    <a:pt x="3053" y="5418"/>
                    <a:pt x="2630" y="4665"/>
                  </a:cubicBezTo>
                  <a:cubicBezTo>
                    <a:pt x="1718" y="3224"/>
                    <a:pt x="1071" y="1626"/>
                    <a:pt x="60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7" name="Google Shape;15397;p43"/>
            <p:cNvSpPr/>
            <p:nvPr/>
          </p:nvSpPr>
          <p:spPr>
            <a:xfrm>
              <a:off x="66975" y="3815950"/>
              <a:ext cx="691400" cy="172700"/>
            </a:xfrm>
            <a:custGeom>
              <a:avLst/>
              <a:gdLst/>
              <a:ahLst/>
              <a:cxnLst/>
              <a:rect l="l" t="t" r="r" b="b"/>
              <a:pathLst>
                <a:path w="27656" h="6908" extrusionOk="0">
                  <a:moveTo>
                    <a:pt x="27194" y="0"/>
                  </a:moveTo>
                  <a:cubicBezTo>
                    <a:pt x="25727" y="1917"/>
                    <a:pt x="23811" y="3582"/>
                    <a:pt x="21565" y="4783"/>
                  </a:cubicBezTo>
                  <a:cubicBezTo>
                    <a:pt x="19319" y="5946"/>
                    <a:pt x="16741" y="6594"/>
                    <a:pt x="14165" y="6647"/>
                  </a:cubicBezTo>
                  <a:cubicBezTo>
                    <a:pt x="14012" y="6652"/>
                    <a:pt x="13858" y="6654"/>
                    <a:pt x="13705" y="6654"/>
                  </a:cubicBezTo>
                  <a:cubicBezTo>
                    <a:pt x="11266" y="6654"/>
                    <a:pt x="8819" y="6066"/>
                    <a:pt x="6593" y="5035"/>
                  </a:cubicBezTo>
                  <a:cubicBezTo>
                    <a:pt x="4241" y="3952"/>
                    <a:pt x="2141" y="2339"/>
                    <a:pt x="489" y="384"/>
                  </a:cubicBezTo>
                  <a:lnTo>
                    <a:pt x="0" y="793"/>
                  </a:lnTo>
                  <a:cubicBezTo>
                    <a:pt x="1810" y="2736"/>
                    <a:pt x="4017" y="4308"/>
                    <a:pt x="6461" y="5365"/>
                  </a:cubicBezTo>
                  <a:cubicBezTo>
                    <a:pt x="8723" y="6336"/>
                    <a:pt x="11180" y="6907"/>
                    <a:pt x="13628" y="6907"/>
                  </a:cubicBezTo>
                  <a:cubicBezTo>
                    <a:pt x="13811" y="6907"/>
                    <a:pt x="13995" y="6904"/>
                    <a:pt x="14178" y="6898"/>
                  </a:cubicBezTo>
                  <a:cubicBezTo>
                    <a:pt x="16794" y="6845"/>
                    <a:pt x="19398" y="6224"/>
                    <a:pt x="21736" y="5101"/>
                  </a:cubicBezTo>
                  <a:cubicBezTo>
                    <a:pt x="24035" y="3925"/>
                    <a:pt x="26070" y="2299"/>
                    <a:pt x="27656" y="384"/>
                  </a:cubicBezTo>
                  <a:lnTo>
                    <a:pt x="2719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8" name="Google Shape;15398;p43"/>
            <p:cNvSpPr/>
            <p:nvPr/>
          </p:nvSpPr>
          <p:spPr>
            <a:xfrm>
              <a:off x="192825" y="3804050"/>
              <a:ext cx="534850" cy="149850"/>
            </a:xfrm>
            <a:custGeom>
              <a:avLst/>
              <a:gdLst/>
              <a:ahLst/>
              <a:cxnLst/>
              <a:rect l="l" t="t" r="r" b="b"/>
              <a:pathLst>
                <a:path w="21394" h="5994" extrusionOk="0">
                  <a:moveTo>
                    <a:pt x="20983" y="0"/>
                  </a:moveTo>
                  <a:cubicBezTo>
                    <a:pt x="20693" y="358"/>
                    <a:pt x="20349" y="675"/>
                    <a:pt x="20019" y="992"/>
                  </a:cubicBezTo>
                  <a:lnTo>
                    <a:pt x="19517" y="1480"/>
                  </a:lnTo>
                  <a:lnTo>
                    <a:pt x="18975" y="1917"/>
                  </a:lnTo>
                  <a:cubicBezTo>
                    <a:pt x="18631" y="2220"/>
                    <a:pt x="18275" y="2525"/>
                    <a:pt x="17879" y="2775"/>
                  </a:cubicBezTo>
                  <a:cubicBezTo>
                    <a:pt x="17495" y="3040"/>
                    <a:pt x="17125" y="3330"/>
                    <a:pt x="16702" y="3555"/>
                  </a:cubicBezTo>
                  <a:cubicBezTo>
                    <a:pt x="15090" y="4519"/>
                    <a:pt x="13267" y="5233"/>
                    <a:pt x="11364" y="5537"/>
                  </a:cubicBezTo>
                  <a:cubicBezTo>
                    <a:pt x="10620" y="5662"/>
                    <a:pt x="9865" y="5719"/>
                    <a:pt x="9109" y="5719"/>
                  </a:cubicBezTo>
                  <a:cubicBezTo>
                    <a:pt x="7933" y="5719"/>
                    <a:pt x="6753" y="5580"/>
                    <a:pt x="5603" y="5339"/>
                  </a:cubicBezTo>
                  <a:cubicBezTo>
                    <a:pt x="3714" y="4916"/>
                    <a:pt x="1917" y="4137"/>
                    <a:pt x="317" y="3106"/>
                  </a:cubicBezTo>
                  <a:lnTo>
                    <a:pt x="0" y="3608"/>
                  </a:lnTo>
                  <a:cubicBezTo>
                    <a:pt x="1692" y="4625"/>
                    <a:pt x="3582" y="5339"/>
                    <a:pt x="5523" y="5682"/>
                  </a:cubicBezTo>
                  <a:cubicBezTo>
                    <a:pt x="6635" y="5879"/>
                    <a:pt x="7764" y="5993"/>
                    <a:pt x="8891" y="5993"/>
                  </a:cubicBezTo>
                  <a:cubicBezTo>
                    <a:pt x="9733" y="5993"/>
                    <a:pt x="10573" y="5929"/>
                    <a:pt x="11404" y="5788"/>
                  </a:cubicBezTo>
                  <a:cubicBezTo>
                    <a:pt x="13346" y="5485"/>
                    <a:pt x="15210" y="4797"/>
                    <a:pt x="16887" y="3859"/>
                  </a:cubicBezTo>
                  <a:cubicBezTo>
                    <a:pt x="17324" y="3661"/>
                    <a:pt x="17706" y="3370"/>
                    <a:pt x="18116" y="3119"/>
                  </a:cubicBezTo>
                  <a:cubicBezTo>
                    <a:pt x="18526" y="2868"/>
                    <a:pt x="18896" y="2578"/>
                    <a:pt x="19266" y="2273"/>
                  </a:cubicBezTo>
                  <a:lnTo>
                    <a:pt x="19847" y="1864"/>
                  </a:lnTo>
                  <a:lnTo>
                    <a:pt x="20375" y="1388"/>
                  </a:lnTo>
                  <a:cubicBezTo>
                    <a:pt x="20733" y="1084"/>
                    <a:pt x="21103" y="767"/>
                    <a:pt x="21393" y="411"/>
                  </a:cubicBezTo>
                  <a:lnTo>
                    <a:pt x="209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9" name="Google Shape;15399;p43"/>
            <p:cNvSpPr/>
            <p:nvPr/>
          </p:nvSpPr>
          <p:spPr>
            <a:xfrm>
              <a:off x="355350" y="3786200"/>
              <a:ext cx="344225" cy="138050"/>
            </a:xfrm>
            <a:custGeom>
              <a:avLst/>
              <a:gdLst/>
              <a:ahLst/>
              <a:cxnLst/>
              <a:rect l="l" t="t" r="r" b="b"/>
              <a:pathLst>
                <a:path w="13769" h="5522" extrusionOk="0">
                  <a:moveTo>
                    <a:pt x="13320" y="1"/>
                  </a:moveTo>
                  <a:cubicBezTo>
                    <a:pt x="13148" y="253"/>
                    <a:pt x="12937" y="450"/>
                    <a:pt x="12738" y="675"/>
                  </a:cubicBezTo>
                  <a:cubicBezTo>
                    <a:pt x="12527" y="887"/>
                    <a:pt x="12342" y="1125"/>
                    <a:pt x="12118" y="1322"/>
                  </a:cubicBezTo>
                  <a:cubicBezTo>
                    <a:pt x="11668" y="1719"/>
                    <a:pt x="11246" y="2168"/>
                    <a:pt x="10730" y="2511"/>
                  </a:cubicBezTo>
                  <a:lnTo>
                    <a:pt x="9990" y="3054"/>
                  </a:lnTo>
                  <a:lnTo>
                    <a:pt x="9184" y="3516"/>
                  </a:lnTo>
                  <a:lnTo>
                    <a:pt x="8774" y="3754"/>
                  </a:lnTo>
                  <a:cubicBezTo>
                    <a:pt x="8642" y="3833"/>
                    <a:pt x="8497" y="3886"/>
                    <a:pt x="8351" y="3952"/>
                  </a:cubicBezTo>
                  <a:lnTo>
                    <a:pt x="7493" y="4322"/>
                  </a:lnTo>
                  <a:cubicBezTo>
                    <a:pt x="7202" y="4428"/>
                    <a:pt x="6898" y="4494"/>
                    <a:pt x="6594" y="4587"/>
                  </a:cubicBezTo>
                  <a:cubicBezTo>
                    <a:pt x="6290" y="4666"/>
                    <a:pt x="5987" y="4772"/>
                    <a:pt x="5682" y="4811"/>
                  </a:cubicBezTo>
                  <a:cubicBezTo>
                    <a:pt x="5062" y="4904"/>
                    <a:pt x="4440" y="5048"/>
                    <a:pt x="3820" y="5048"/>
                  </a:cubicBezTo>
                  <a:lnTo>
                    <a:pt x="2881" y="5089"/>
                  </a:lnTo>
                  <a:cubicBezTo>
                    <a:pt x="2564" y="5089"/>
                    <a:pt x="2260" y="5062"/>
                    <a:pt x="1943" y="5048"/>
                  </a:cubicBezTo>
                  <a:cubicBezTo>
                    <a:pt x="1322" y="5022"/>
                    <a:pt x="714" y="4904"/>
                    <a:pt x="106" y="4798"/>
                  </a:cubicBezTo>
                  <a:lnTo>
                    <a:pt x="0" y="5418"/>
                  </a:lnTo>
                  <a:cubicBezTo>
                    <a:pt x="527" y="5461"/>
                    <a:pt x="1046" y="5522"/>
                    <a:pt x="1569" y="5522"/>
                  </a:cubicBezTo>
                  <a:cubicBezTo>
                    <a:pt x="1689" y="5522"/>
                    <a:pt x="1809" y="5519"/>
                    <a:pt x="1929" y="5511"/>
                  </a:cubicBezTo>
                  <a:cubicBezTo>
                    <a:pt x="2247" y="5511"/>
                    <a:pt x="2564" y="5511"/>
                    <a:pt x="2881" y="5498"/>
                  </a:cubicBezTo>
                  <a:lnTo>
                    <a:pt x="3846" y="5406"/>
                  </a:lnTo>
                  <a:cubicBezTo>
                    <a:pt x="4480" y="5366"/>
                    <a:pt x="5114" y="5194"/>
                    <a:pt x="5735" y="5089"/>
                  </a:cubicBezTo>
                  <a:cubicBezTo>
                    <a:pt x="6052" y="5048"/>
                    <a:pt x="6357" y="4916"/>
                    <a:pt x="6660" y="4837"/>
                  </a:cubicBezTo>
                  <a:cubicBezTo>
                    <a:pt x="6977" y="4745"/>
                    <a:pt x="7281" y="4679"/>
                    <a:pt x="7585" y="4560"/>
                  </a:cubicBezTo>
                  <a:cubicBezTo>
                    <a:pt x="8166" y="4309"/>
                    <a:pt x="8774" y="4097"/>
                    <a:pt x="9316" y="3767"/>
                  </a:cubicBezTo>
                  <a:lnTo>
                    <a:pt x="10148" y="3318"/>
                  </a:lnTo>
                  <a:lnTo>
                    <a:pt x="10941" y="2802"/>
                  </a:lnTo>
                  <a:cubicBezTo>
                    <a:pt x="11483" y="2485"/>
                    <a:pt x="11945" y="2050"/>
                    <a:pt x="12435" y="1680"/>
                  </a:cubicBezTo>
                  <a:cubicBezTo>
                    <a:pt x="12685" y="1481"/>
                    <a:pt x="12897" y="1243"/>
                    <a:pt x="13122" y="1032"/>
                  </a:cubicBezTo>
                  <a:cubicBezTo>
                    <a:pt x="13333" y="820"/>
                    <a:pt x="13571" y="622"/>
                    <a:pt x="13769" y="371"/>
                  </a:cubicBezTo>
                  <a:lnTo>
                    <a:pt x="1332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0" name="Google Shape;15400;p43"/>
            <p:cNvSpPr/>
            <p:nvPr/>
          </p:nvSpPr>
          <p:spPr>
            <a:xfrm>
              <a:off x="441225" y="3758150"/>
              <a:ext cx="232275" cy="126200"/>
            </a:xfrm>
            <a:custGeom>
              <a:avLst/>
              <a:gdLst/>
              <a:ahLst/>
              <a:cxnLst/>
              <a:rect l="l" t="t" r="r" b="b"/>
              <a:pathLst>
                <a:path w="9291" h="5048" extrusionOk="0">
                  <a:moveTo>
                    <a:pt x="8815" y="0"/>
                  </a:moveTo>
                  <a:cubicBezTo>
                    <a:pt x="8603" y="357"/>
                    <a:pt x="8339" y="661"/>
                    <a:pt x="8075" y="991"/>
                  </a:cubicBezTo>
                  <a:cubicBezTo>
                    <a:pt x="7943" y="1149"/>
                    <a:pt x="7784" y="1295"/>
                    <a:pt x="7626" y="1427"/>
                  </a:cubicBezTo>
                  <a:lnTo>
                    <a:pt x="7150" y="1850"/>
                  </a:lnTo>
                  <a:cubicBezTo>
                    <a:pt x="6489" y="2391"/>
                    <a:pt x="5749" y="2841"/>
                    <a:pt x="4969" y="3224"/>
                  </a:cubicBezTo>
                  <a:cubicBezTo>
                    <a:pt x="4190" y="3607"/>
                    <a:pt x="3383" y="3938"/>
                    <a:pt x="2552" y="4149"/>
                  </a:cubicBezTo>
                  <a:cubicBezTo>
                    <a:pt x="2129" y="4281"/>
                    <a:pt x="1706" y="4308"/>
                    <a:pt x="1283" y="4361"/>
                  </a:cubicBezTo>
                  <a:cubicBezTo>
                    <a:pt x="860" y="4426"/>
                    <a:pt x="424" y="4426"/>
                    <a:pt x="1" y="4440"/>
                  </a:cubicBezTo>
                  <a:lnTo>
                    <a:pt x="27" y="5048"/>
                  </a:lnTo>
                  <a:lnTo>
                    <a:pt x="688" y="4969"/>
                  </a:lnTo>
                  <a:cubicBezTo>
                    <a:pt x="913" y="4942"/>
                    <a:pt x="1124" y="4876"/>
                    <a:pt x="1349" y="4823"/>
                  </a:cubicBezTo>
                  <a:cubicBezTo>
                    <a:pt x="1785" y="4717"/>
                    <a:pt x="2221" y="4651"/>
                    <a:pt x="2643" y="4479"/>
                  </a:cubicBezTo>
                  <a:cubicBezTo>
                    <a:pt x="3489" y="4215"/>
                    <a:pt x="4296" y="3832"/>
                    <a:pt x="5075" y="3449"/>
                  </a:cubicBezTo>
                  <a:cubicBezTo>
                    <a:pt x="5868" y="3066"/>
                    <a:pt x="6634" y="2629"/>
                    <a:pt x="7361" y="2141"/>
                  </a:cubicBezTo>
                  <a:lnTo>
                    <a:pt x="7890" y="1744"/>
                  </a:lnTo>
                  <a:lnTo>
                    <a:pt x="8154" y="1546"/>
                  </a:lnTo>
                  <a:lnTo>
                    <a:pt x="8392" y="1322"/>
                  </a:lnTo>
                  <a:lnTo>
                    <a:pt x="8854" y="846"/>
                  </a:lnTo>
                  <a:lnTo>
                    <a:pt x="9092" y="608"/>
                  </a:lnTo>
                  <a:lnTo>
                    <a:pt x="9290" y="357"/>
                  </a:lnTo>
                  <a:lnTo>
                    <a:pt x="88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1" name="Google Shape;15401;p43"/>
            <p:cNvSpPr/>
            <p:nvPr/>
          </p:nvSpPr>
          <p:spPr>
            <a:xfrm>
              <a:off x="503025" y="3738975"/>
              <a:ext cx="145675" cy="100450"/>
            </a:xfrm>
            <a:custGeom>
              <a:avLst/>
              <a:gdLst/>
              <a:ahLst/>
              <a:cxnLst/>
              <a:rect l="l" t="t" r="r" b="b"/>
              <a:pathLst>
                <a:path w="5827" h="4018" extrusionOk="0">
                  <a:moveTo>
                    <a:pt x="5391" y="1"/>
                  </a:moveTo>
                  <a:cubicBezTo>
                    <a:pt x="5245" y="212"/>
                    <a:pt x="5048" y="410"/>
                    <a:pt x="4889" y="609"/>
                  </a:cubicBezTo>
                  <a:cubicBezTo>
                    <a:pt x="4704" y="820"/>
                    <a:pt x="4532" y="1032"/>
                    <a:pt x="4321" y="1203"/>
                  </a:cubicBezTo>
                  <a:lnTo>
                    <a:pt x="3713" y="1745"/>
                  </a:lnTo>
                  <a:lnTo>
                    <a:pt x="3039" y="2207"/>
                  </a:lnTo>
                  <a:cubicBezTo>
                    <a:pt x="2920" y="2286"/>
                    <a:pt x="2802" y="2366"/>
                    <a:pt x="2682" y="2432"/>
                  </a:cubicBezTo>
                  <a:lnTo>
                    <a:pt x="2326" y="2617"/>
                  </a:lnTo>
                  <a:cubicBezTo>
                    <a:pt x="2074" y="2736"/>
                    <a:pt x="1836" y="2881"/>
                    <a:pt x="1572" y="2973"/>
                  </a:cubicBezTo>
                  <a:cubicBezTo>
                    <a:pt x="1057" y="3146"/>
                    <a:pt x="541" y="3343"/>
                    <a:pt x="0" y="3410"/>
                  </a:cubicBezTo>
                  <a:lnTo>
                    <a:pt x="185" y="4018"/>
                  </a:lnTo>
                  <a:cubicBezTo>
                    <a:pt x="714" y="3819"/>
                    <a:pt x="1202" y="3528"/>
                    <a:pt x="1718" y="3291"/>
                  </a:cubicBezTo>
                  <a:cubicBezTo>
                    <a:pt x="1969" y="3158"/>
                    <a:pt x="2206" y="3000"/>
                    <a:pt x="2444" y="2868"/>
                  </a:cubicBezTo>
                  <a:lnTo>
                    <a:pt x="2814" y="2670"/>
                  </a:lnTo>
                  <a:lnTo>
                    <a:pt x="3171" y="2432"/>
                  </a:lnTo>
                  <a:cubicBezTo>
                    <a:pt x="3396" y="2274"/>
                    <a:pt x="3633" y="2115"/>
                    <a:pt x="3871" y="1969"/>
                  </a:cubicBezTo>
                  <a:cubicBezTo>
                    <a:pt x="4096" y="1798"/>
                    <a:pt x="4308" y="1626"/>
                    <a:pt x="4546" y="1467"/>
                  </a:cubicBezTo>
                  <a:cubicBezTo>
                    <a:pt x="4770" y="1309"/>
                    <a:pt x="4981" y="1124"/>
                    <a:pt x="5193" y="939"/>
                  </a:cubicBezTo>
                  <a:cubicBezTo>
                    <a:pt x="5391" y="754"/>
                    <a:pt x="5629" y="595"/>
                    <a:pt x="5827" y="397"/>
                  </a:cubicBezTo>
                  <a:lnTo>
                    <a:pt x="5391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2" name="Google Shape;15402;p43"/>
            <p:cNvSpPr/>
            <p:nvPr/>
          </p:nvSpPr>
          <p:spPr>
            <a:xfrm>
              <a:off x="542975" y="3712875"/>
              <a:ext cx="74675" cy="59175"/>
            </a:xfrm>
            <a:custGeom>
              <a:avLst/>
              <a:gdLst/>
              <a:ahLst/>
              <a:cxnLst/>
              <a:rect l="l" t="t" r="r" b="b"/>
              <a:pathLst>
                <a:path w="2987" h="2367" extrusionOk="0">
                  <a:moveTo>
                    <a:pt x="2590" y="1"/>
                  </a:moveTo>
                  <a:cubicBezTo>
                    <a:pt x="2405" y="199"/>
                    <a:pt x="2247" y="423"/>
                    <a:pt x="2062" y="608"/>
                  </a:cubicBezTo>
                  <a:cubicBezTo>
                    <a:pt x="1891" y="833"/>
                    <a:pt x="1665" y="966"/>
                    <a:pt x="1454" y="1137"/>
                  </a:cubicBezTo>
                  <a:cubicBezTo>
                    <a:pt x="1348" y="1216"/>
                    <a:pt x="1230" y="1295"/>
                    <a:pt x="1124" y="1375"/>
                  </a:cubicBezTo>
                  <a:lnTo>
                    <a:pt x="754" y="1547"/>
                  </a:lnTo>
                  <a:cubicBezTo>
                    <a:pt x="503" y="1639"/>
                    <a:pt x="265" y="1758"/>
                    <a:pt x="1" y="1811"/>
                  </a:cubicBezTo>
                  <a:lnTo>
                    <a:pt x="291" y="2366"/>
                  </a:lnTo>
                  <a:cubicBezTo>
                    <a:pt x="529" y="2220"/>
                    <a:pt x="714" y="1996"/>
                    <a:pt x="939" y="1838"/>
                  </a:cubicBezTo>
                  <a:cubicBezTo>
                    <a:pt x="1058" y="1758"/>
                    <a:pt x="1163" y="1679"/>
                    <a:pt x="1283" y="1600"/>
                  </a:cubicBezTo>
                  <a:cubicBezTo>
                    <a:pt x="1389" y="1521"/>
                    <a:pt x="1494" y="1428"/>
                    <a:pt x="1613" y="1348"/>
                  </a:cubicBezTo>
                  <a:cubicBezTo>
                    <a:pt x="1824" y="1177"/>
                    <a:pt x="2076" y="1058"/>
                    <a:pt x="2287" y="886"/>
                  </a:cubicBezTo>
                  <a:cubicBezTo>
                    <a:pt x="2511" y="714"/>
                    <a:pt x="2763" y="582"/>
                    <a:pt x="2987" y="411"/>
                  </a:cubicBezTo>
                  <a:lnTo>
                    <a:pt x="259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3" name="Google Shape;15403;p43"/>
            <p:cNvSpPr/>
            <p:nvPr/>
          </p:nvSpPr>
          <p:spPr>
            <a:xfrm>
              <a:off x="547275" y="3688125"/>
              <a:ext cx="47925" cy="44600"/>
            </a:xfrm>
            <a:custGeom>
              <a:avLst/>
              <a:gdLst/>
              <a:ahLst/>
              <a:cxnLst/>
              <a:rect l="l" t="t" r="r" b="b"/>
              <a:pathLst>
                <a:path w="1917" h="1784" extrusionOk="0">
                  <a:moveTo>
                    <a:pt x="1493" y="0"/>
                  </a:moveTo>
                  <a:cubicBezTo>
                    <a:pt x="1335" y="303"/>
                    <a:pt x="1150" y="594"/>
                    <a:pt x="899" y="819"/>
                  </a:cubicBezTo>
                  <a:cubicBezTo>
                    <a:pt x="767" y="911"/>
                    <a:pt x="621" y="1004"/>
                    <a:pt x="477" y="1084"/>
                  </a:cubicBezTo>
                  <a:cubicBezTo>
                    <a:pt x="331" y="1175"/>
                    <a:pt x="172" y="1228"/>
                    <a:pt x="1" y="1269"/>
                  </a:cubicBezTo>
                  <a:lnTo>
                    <a:pt x="318" y="1783"/>
                  </a:lnTo>
                  <a:cubicBezTo>
                    <a:pt x="450" y="1665"/>
                    <a:pt x="556" y="1506"/>
                    <a:pt x="674" y="1374"/>
                  </a:cubicBezTo>
                  <a:cubicBezTo>
                    <a:pt x="794" y="1242"/>
                    <a:pt x="926" y="1123"/>
                    <a:pt x="1058" y="1017"/>
                  </a:cubicBezTo>
                  <a:cubicBezTo>
                    <a:pt x="1308" y="779"/>
                    <a:pt x="1586" y="581"/>
                    <a:pt x="1916" y="423"/>
                  </a:cubicBezTo>
                  <a:lnTo>
                    <a:pt x="149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4" name="Google Shape;15404;p43"/>
            <p:cNvSpPr/>
            <p:nvPr/>
          </p:nvSpPr>
          <p:spPr>
            <a:xfrm>
              <a:off x="51125" y="3006825"/>
              <a:ext cx="911400" cy="524075"/>
            </a:xfrm>
            <a:custGeom>
              <a:avLst/>
              <a:gdLst/>
              <a:ahLst/>
              <a:cxnLst/>
              <a:rect l="l" t="t" r="r" b="b"/>
              <a:pathLst>
                <a:path w="36456" h="20963" extrusionOk="0">
                  <a:moveTo>
                    <a:pt x="15483" y="0"/>
                  </a:moveTo>
                  <a:cubicBezTo>
                    <a:pt x="13734" y="0"/>
                    <a:pt x="11988" y="272"/>
                    <a:pt x="10307" y="693"/>
                  </a:cubicBezTo>
                  <a:cubicBezTo>
                    <a:pt x="9805" y="825"/>
                    <a:pt x="9302" y="970"/>
                    <a:pt x="8813" y="1128"/>
                  </a:cubicBezTo>
                  <a:lnTo>
                    <a:pt x="7360" y="1697"/>
                  </a:lnTo>
                  <a:cubicBezTo>
                    <a:pt x="6884" y="1868"/>
                    <a:pt x="6435" y="2133"/>
                    <a:pt x="5973" y="2358"/>
                  </a:cubicBezTo>
                  <a:cubicBezTo>
                    <a:pt x="5510" y="2582"/>
                    <a:pt x="5048" y="2820"/>
                    <a:pt x="4611" y="3098"/>
                  </a:cubicBezTo>
                  <a:cubicBezTo>
                    <a:pt x="4188" y="3375"/>
                    <a:pt x="3739" y="3626"/>
                    <a:pt x="3330" y="3930"/>
                  </a:cubicBezTo>
                  <a:cubicBezTo>
                    <a:pt x="2920" y="4234"/>
                    <a:pt x="2511" y="4551"/>
                    <a:pt x="2114" y="4881"/>
                  </a:cubicBezTo>
                  <a:cubicBezTo>
                    <a:pt x="2114" y="4880"/>
                    <a:pt x="2113" y="4880"/>
                    <a:pt x="2112" y="4880"/>
                  </a:cubicBezTo>
                  <a:cubicBezTo>
                    <a:pt x="2050" y="4880"/>
                    <a:pt x="1004" y="5925"/>
                    <a:pt x="1004" y="5925"/>
                  </a:cubicBezTo>
                  <a:cubicBezTo>
                    <a:pt x="1004" y="5925"/>
                    <a:pt x="740" y="6202"/>
                    <a:pt x="476" y="6493"/>
                  </a:cubicBezTo>
                  <a:cubicBezTo>
                    <a:pt x="238" y="6810"/>
                    <a:pt x="0" y="7115"/>
                    <a:pt x="0" y="7115"/>
                  </a:cubicBezTo>
                  <a:lnTo>
                    <a:pt x="541" y="7418"/>
                  </a:lnTo>
                  <a:cubicBezTo>
                    <a:pt x="541" y="7418"/>
                    <a:pt x="753" y="7141"/>
                    <a:pt x="964" y="6850"/>
                  </a:cubicBezTo>
                  <a:cubicBezTo>
                    <a:pt x="1202" y="6586"/>
                    <a:pt x="1440" y="6308"/>
                    <a:pt x="1440" y="6308"/>
                  </a:cubicBezTo>
                  <a:cubicBezTo>
                    <a:pt x="1440" y="6308"/>
                    <a:pt x="2433" y="5277"/>
                    <a:pt x="2483" y="5277"/>
                  </a:cubicBezTo>
                  <a:cubicBezTo>
                    <a:pt x="2483" y="5277"/>
                    <a:pt x="2484" y="5277"/>
                    <a:pt x="2484" y="5277"/>
                  </a:cubicBezTo>
                  <a:cubicBezTo>
                    <a:pt x="2854" y="4960"/>
                    <a:pt x="3237" y="4643"/>
                    <a:pt x="3633" y="4340"/>
                  </a:cubicBezTo>
                  <a:cubicBezTo>
                    <a:pt x="4030" y="4035"/>
                    <a:pt x="4453" y="3771"/>
                    <a:pt x="4875" y="3494"/>
                  </a:cubicBezTo>
                  <a:cubicBezTo>
                    <a:pt x="5286" y="3216"/>
                    <a:pt x="5735" y="2978"/>
                    <a:pt x="6170" y="2740"/>
                  </a:cubicBezTo>
                  <a:cubicBezTo>
                    <a:pt x="6620" y="2516"/>
                    <a:pt x="7056" y="2252"/>
                    <a:pt x="7532" y="2067"/>
                  </a:cubicBezTo>
                  <a:lnTo>
                    <a:pt x="8932" y="1472"/>
                  </a:lnTo>
                  <a:cubicBezTo>
                    <a:pt x="9421" y="1327"/>
                    <a:pt x="9910" y="1168"/>
                    <a:pt x="10399" y="1023"/>
                  </a:cubicBezTo>
                  <a:cubicBezTo>
                    <a:pt x="10888" y="864"/>
                    <a:pt x="11390" y="785"/>
                    <a:pt x="11892" y="679"/>
                  </a:cubicBezTo>
                  <a:cubicBezTo>
                    <a:pt x="12394" y="587"/>
                    <a:pt x="12909" y="468"/>
                    <a:pt x="13411" y="429"/>
                  </a:cubicBezTo>
                  <a:cubicBezTo>
                    <a:pt x="13927" y="388"/>
                    <a:pt x="14442" y="335"/>
                    <a:pt x="14958" y="296"/>
                  </a:cubicBezTo>
                  <a:cubicBezTo>
                    <a:pt x="15110" y="292"/>
                    <a:pt x="15262" y="291"/>
                    <a:pt x="15414" y="291"/>
                  </a:cubicBezTo>
                  <a:cubicBezTo>
                    <a:pt x="15777" y="291"/>
                    <a:pt x="16141" y="300"/>
                    <a:pt x="16503" y="309"/>
                  </a:cubicBezTo>
                  <a:cubicBezTo>
                    <a:pt x="18565" y="441"/>
                    <a:pt x="20652" y="811"/>
                    <a:pt x="22595" y="1565"/>
                  </a:cubicBezTo>
                  <a:cubicBezTo>
                    <a:pt x="24551" y="2305"/>
                    <a:pt x="26427" y="3309"/>
                    <a:pt x="28066" y="4604"/>
                  </a:cubicBezTo>
                  <a:cubicBezTo>
                    <a:pt x="29704" y="5912"/>
                    <a:pt x="31170" y="7432"/>
                    <a:pt x="32373" y="9149"/>
                  </a:cubicBezTo>
                  <a:cubicBezTo>
                    <a:pt x="33536" y="10894"/>
                    <a:pt x="34447" y="12809"/>
                    <a:pt x="35082" y="14805"/>
                  </a:cubicBezTo>
                  <a:cubicBezTo>
                    <a:pt x="35650" y="16813"/>
                    <a:pt x="35848" y="18887"/>
                    <a:pt x="35848" y="20922"/>
                  </a:cubicBezTo>
                  <a:lnTo>
                    <a:pt x="36456" y="20962"/>
                  </a:lnTo>
                  <a:cubicBezTo>
                    <a:pt x="36443" y="18848"/>
                    <a:pt x="36139" y="16708"/>
                    <a:pt x="35531" y="14659"/>
                  </a:cubicBezTo>
                  <a:cubicBezTo>
                    <a:pt x="34844" y="12638"/>
                    <a:pt x="33880" y="10709"/>
                    <a:pt x="32664" y="8951"/>
                  </a:cubicBezTo>
                  <a:cubicBezTo>
                    <a:pt x="31408" y="7220"/>
                    <a:pt x="29916" y="5688"/>
                    <a:pt x="28237" y="4393"/>
                  </a:cubicBezTo>
                  <a:cubicBezTo>
                    <a:pt x="26559" y="3084"/>
                    <a:pt x="24657" y="2080"/>
                    <a:pt x="22687" y="1327"/>
                  </a:cubicBezTo>
                  <a:cubicBezTo>
                    <a:pt x="20705" y="547"/>
                    <a:pt x="18591" y="164"/>
                    <a:pt x="16503" y="32"/>
                  </a:cubicBezTo>
                  <a:cubicBezTo>
                    <a:pt x="16163" y="11"/>
                    <a:pt x="15823" y="0"/>
                    <a:pt x="1548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5" name="Google Shape;15405;p43"/>
            <p:cNvSpPr/>
            <p:nvPr/>
          </p:nvSpPr>
          <p:spPr>
            <a:xfrm>
              <a:off x="74550" y="3040975"/>
              <a:ext cx="833500" cy="352500"/>
            </a:xfrm>
            <a:custGeom>
              <a:avLst/>
              <a:gdLst/>
              <a:ahLst/>
              <a:cxnLst/>
              <a:rect l="l" t="t" r="r" b="b"/>
              <a:pathLst>
                <a:path w="33340" h="14100" extrusionOk="0">
                  <a:moveTo>
                    <a:pt x="14034" y="0"/>
                  </a:moveTo>
                  <a:lnTo>
                    <a:pt x="13399" y="40"/>
                  </a:lnTo>
                  <a:lnTo>
                    <a:pt x="12104" y="146"/>
                  </a:lnTo>
                  <a:lnTo>
                    <a:pt x="10836" y="357"/>
                  </a:lnTo>
                  <a:lnTo>
                    <a:pt x="10202" y="463"/>
                  </a:lnTo>
                  <a:cubicBezTo>
                    <a:pt x="9990" y="516"/>
                    <a:pt x="9779" y="569"/>
                    <a:pt x="9567" y="634"/>
                  </a:cubicBezTo>
                  <a:lnTo>
                    <a:pt x="8325" y="978"/>
                  </a:lnTo>
                  <a:cubicBezTo>
                    <a:pt x="7929" y="1124"/>
                    <a:pt x="7532" y="1269"/>
                    <a:pt x="7136" y="1427"/>
                  </a:cubicBezTo>
                  <a:lnTo>
                    <a:pt x="6528" y="1665"/>
                  </a:lnTo>
                  <a:lnTo>
                    <a:pt x="5961" y="1943"/>
                  </a:lnTo>
                  <a:lnTo>
                    <a:pt x="4824" y="2524"/>
                  </a:lnTo>
                  <a:lnTo>
                    <a:pt x="3741" y="3198"/>
                  </a:lnTo>
                  <a:cubicBezTo>
                    <a:pt x="3568" y="3317"/>
                    <a:pt x="3383" y="3423"/>
                    <a:pt x="3212" y="3541"/>
                  </a:cubicBezTo>
                  <a:lnTo>
                    <a:pt x="2710" y="3938"/>
                  </a:lnTo>
                  <a:cubicBezTo>
                    <a:pt x="2379" y="4202"/>
                    <a:pt x="2036" y="4454"/>
                    <a:pt x="1719" y="4731"/>
                  </a:cubicBezTo>
                  <a:cubicBezTo>
                    <a:pt x="1111" y="5312"/>
                    <a:pt x="517" y="5907"/>
                    <a:pt x="1" y="6580"/>
                  </a:cubicBezTo>
                  <a:lnTo>
                    <a:pt x="503" y="6911"/>
                  </a:lnTo>
                  <a:lnTo>
                    <a:pt x="860" y="6436"/>
                  </a:lnTo>
                  <a:lnTo>
                    <a:pt x="1257" y="5999"/>
                  </a:lnTo>
                  <a:cubicBezTo>
                    <a:pt x="1534" y="5696"/>
                    <a:pt x="1812" y="5405"/>
                    <a:pt x="2088" y="5114"/>
                  </a:cubicBezTo>
                  <a:cubicBezTo>
                    <a:pt x="2393" y="4850"/>
                    <a:pt x="2710" y="4586"/>
                    <a:pt x="3027" y="4322"/>
                  </a:cubicBezTo>
                  <a:lnTo>
                    <a:pt x="3503" y="3938"/>
                  </a:lnTo>
                  <a:lnTo>
                    <a:pt x="4005" y="3582"/>
                  </a:lnTo>
                  <a:lnTo>
                    <a:pt x="5048" y="2894"/>
                  </a:lnTo>
                  <a:lnTo>
                    <a:pt x="6146" y="2313"/>
                  </a:lnTo>
                  <a:cubicBezTo>
                    <a:pt x="6331" y="2220"/>
                    <a:pt x="6516" y="2114"/>
                    <a:pt x="6713" y="2022"/>
                  </a:cubicBezTo>
                  <a:lnTo>
                    <a:pt x="7282" y="1784"/>
                  </a:lnTo>
                  <a:cubicBezTo>
                    <a:pt x="7678" y="1626"/>
                    <a:pt x="8061" y="1454"/>
                    <a:pt x="8457" y="1309"/>
                  </a:cubicBezTo>
                  <a:lnTo>
                    <a:pt x="9660" y="939"/>
                  </a:lnTo>
                  <a:cubicBezTo>
                    <a:pt x="9872" y="886"/>
                    <a:pt x="10069" y="819"/>
                    <a:pt x="10281" y="780"/>
                  </a:cubicBezTo>
                  <a:lnTo>
                    <a:pt x="10902" y="661"/>
                  </a:lnTo>
                  <a:cubicBezTo>
                    <a:pt x="11312" y="582"/>
                    <a:pt x="11734" y="502"/>
                    <a:pt x="12145" y="437"/>
                  </a:cubicBezTo>
                  <a:lnTo>
                    <a:pt x="13413" y="317"/>
                  </a:lnTo>
                  <a:lnTo>
                    <a:pt x="14047" y="278"/>
                  </a:lnTo>
                  <a:lnTo>
                    <a:pt x="14682" y="278"/>
                  </a:lnTo>
                  <a:lnTo>
                    <a:pt x="15963" y="317"/>
                  </a:lnTo>
                  <a:cubicBezTo>
                    <a:pt x="16386" y="344"/>
                    <a:pt x="16808" y="410"/>
                    <a:pt x="17245" y="463"/>
                  </a:cubicBezTo>
                  <a:cubicBezTo>
                    <a:pt x="17668" y="516"/>
                    <a:pt x="18091" y="569"/>
                    <a:pt x="18513" y="675"/>
                  </a:cubicBezTo>
                  <a:lnTo>
                    <a:pt x="19768" y="978"/>
                  </a:lnTo>
                  <a:cubicBezTo>
                    <a:pt x="20178" y="1097"/>
                    <a:pt x="20575" y="1256"/>
                    <a:pt x="20984" y="1401"/>
                  </a:cubicBezTo>
                  <a:lnTo>
                    <a:pt x="21592" y="1612"/>
                  </a:lnTo>
                  <a:cubicBezTo>
                    <a:pt x="21790" y="1691"/>
                    <a:pt x="21988" y="1797"/>
                    <a:pt x="22187" y="1876"/>
                  </a:cubicBezTo>
                  <a:lnTo>
                    <a:pt x="23350" y="2431"/>
                  </a:lnTo>
                  <a:lnTo>
                    <a:pt x="24460" y="3092"/>
                  </a:lnTo>
                  <a:lnTo>
                    <a:pt x="25001" y="3436"/>
                  </a:lnTo>
                  <a:lnTo>
                    <a:pt x="25517" y="3819"/>
                  </a:lnTo>
                  <a:cubicBezTo>
                    <a:pt x="25860" y="4070"/>
                    <a:pt x="26216" y="4322"/>
                    <a:pt x="26547" y="4598"/>
                  </a:cubicBezTo>
                  <a:lnTo>
                    <a:pt x="27499" y="5458"/>
                  </a:lnTo>
                  <a:cubicBezTo>
                    <a:pt x="27828" y="5735"/>
                    <a:pt x="28119" y="6052"/>
                    <a:pt x="28397" y="6369"/>
                  </a:cubicBezTo>
                  <a:cubicBezTo>
                    <a:pt x="28688" y="6700"/>
                    <a:pt x="28991" y="7003"/>
                    <a:pt x="29243" y="7334"/>
                  </a:cubicBezTo>
                  <a:cubicBezTo>
                    <a:pt x="29758" y="8021"/>
                    <a:pt x="30300" y="8695"/>
                    <a:pt x="30709" y="9435"/>
                  </a:cubicBezTo>
                  <a:cubicBezTo>
                    <a:pt x="31621" y="10888"/>
                    <a:pt x="32268" y="12474"/>
                    <a:pt x="32744" y="14100"/>
                  </a:cubicBezTo>
                  <a:lnTo>
                    <a:pt x="33339" y="13927"/>
                  </a:lnTo>
                  <a:cubicBezTo>
                    <a:pt x="32797" y="12262"/>
                    <a:pt x="32083" y="10650"/>
                    <a:pt x="31119" y="9184"/>
                  </a:cubicBezTo>
                  <a:cubicBezTo>
                    <a:pt x="30670" y="8444"/>
                    <a:pt x="30101" y="7757"/>
                    <a:pt x="29573" y="7083"/>
                  </a:cubicBezTo>
                  <a:cubicBezTo>
                    <a:pt x="29296" y="6739"/>
                    <a:pt x="28979" y="6436"/>
                    <a:pt x="28674" y="6119"/>
                  </a:cubicBezTo>
                  <a:cubicBezTo>
                    <a:pt x="28383" y="5801"/>
                    <a:pt x="28080" y="5471"/>
                    <a:pt x="27749" y="5194"/>
                  </a:cubicBezTo>
                  <a:lnTo>
                    <a:pt x="26759" y="4334"/>
                  </a:lnTo>
                  <a:cubicBezTo>
                    <a:pt x="26415" y="4070"/>
                    <a:pt x="26058" y="3819"/>
                    <a:pt x="25702" y="3555"/>
                  </a:cubicBezTo>
                  <a:lnTo>
                    <a:pt x="25173" y="3185"/>
                  </a:lnTo>
                  <a:lnTo>
                    <a:pt x="24604" y="2842"/>
                  </a:lnTo>
                  <a:lnTo>
                    <a:pt x="23482" y="2181"/>
                  </a:lnTo>
                  <a:lnTo>
                    <a:pt x="22293" y="1639"/>
                  </a:lnTo>
                  <a:cubicBezTo>
                    <a:pt x="22094" y="1547"/>
                    <a:pt x="21896" y="1441"/>
                    <a:pt x="21685" y="1362"/>
                  </a:cubicBezTo>
                  <a:lnTo>
                    <a:pt x="21077" y="1150"/>
                  </a:lnTo>
                  <a:cubicBezTo>
                    <a:pt x="20654" y="1004"/>
                    <a:pt x="20244" y="860"/>
                    <a:pt x="19835" y="727"/>
                  </a:cubicBezTo>
                  <a:lnTo>
                    <a:pt x="18566" y="423"/>
                  </a:lnTo>
                  <a:cubicBezTo>
                    <a:pt x="18143" y="317"/>
                    <a:pt x="17707" y="252"/>
                    <a:pt x="17271" y="199"/>
                  </a:cubicBezTo>
                  <a:cubicBezTo>
                    <a:pt x="16849" y="146"/>
                    <a:pt x="16412" y="93"/>
                    <a:pt x="15976" y="53"/>
                  </a:cubicBezTo>
                  <a:lnTo>
                    <a:pt x="14682" y="14"/>
                  </a:lnTo>
                  <a:lnTo>
                    <a:pt x="1403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6" name="Google Shape;15406;p43"/>
            <p:cNvSpPr/>
            <p:nvPr/>
          </p:nvSpPr>
          <p:spPr>
            <a:xfrm>
              <a:off x="93400" y="3072175"/>
              <a:ext cx="691400" cy="172975"/>
            </a:xfrm>
            <a:custGeom>
              <a:avLst/>
              <a:gdLst/>
              <a:ahLst/>
              <a:cxnLst/>
              <a:rect l="l" t="t" r="r" b="b"/>
              <a:pathLst>
                <a:path w="27656" h="6919" extrusionOk="0">
                  <a:moveTo>
                    <a:pt x="13976" y="1"/>
                  </a:moveTo>
                  <a:cubicBezTo>
                    <a:pt x="13814" y="1"/>
                    <a:pt x="13652" y="3"/>
                    <a:pt x="13491" y="8"/>
                  </a:cubicBezTo>
                  <a:cubicBezTo>
                    <a:pt x="10862" y="61"/>
                    <a:pt x="8258" y="681"/>
                    <a:pt x="5933" y="1818"/>
                  </a:cubicBezTo>
                  <a:cubicBezTo>
                    <a:pt x="3621" y="2994"/>
                    <a:pt x="1599" y="4606"/>
                    <a:pt x="0" y="6535"/>
                  </a:cubicBezTo>
                  <a:lnTo>
                    <a:pt x="476" y="6918"/>
                  </a:lnTo>
                  <a:cubicBezTo>
                    <a:pt x="1942" y="4989"/>
                    <a:pt x="3859" y="3324"/>
                    <a:pt x="6091" y="2122"/>
                  </a:cubicBezTo>
                  <a:cubicBezTo>
                    <a:pt x="8351" y="972"/>
                    <a:pt x="10915" y="325"/>
                    <a:pt x="13505" y="272"/>
                  </a:cubicBezTo>
                  <a:cubicBezTo>
                    <a:pt x="13678" y="266"/>
                    <a:pt x="13851" y="263"/>
                    <a:pt x="14024" y="263"/>
                  </a:cubicBezTo>
                  <a:cubicBezTo>
                    <a:pt x="16432" y="263"/>
                    <a:pt x="18869" y="860"/>
                    <a:pt x="21063" y="1871"/>
                  </a:cubicBezTo>
                  <a:cubicBezTo>
                    <a:pt x="23428" y="2968"/>
                    <a:pt x="25529" y="4580"/>
                    <a:pt x="27180" y="6535"/>
                  </a:cubicBezTo>
                  <a:lnTo>
                    <a:pt x="27656" y="6125"/>
                  </a:lnTo>
                  <a:cubicBezTo>
                    <a:pt x="25846" y="4170"/>
                    <a:pt x="23639" y="2610"/>
                    <a:pt x="21208" y="1553"/>
                  </a:cubicBezTo>
                  <a:cubicBezTo>
                    <a:pt x="18926" y="562"/>
                    <a:pt x="16436" y="1"/>
                    <a:pt x="1397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7" name="Google Shape;15407;p43"/>
            <p:cNvSpPr/>
            <p:nvPr/>
          </p:nvSpPr>
          <p:spPr>
            <a:xfrm>
              <a:off x="124100" y="3107025"/>
              <a:ext cx="535175" cy="149700"/>
            </a:xfrm>
            <a:custGeom>
              <a:avLst/>
              <a:gdLst/>
              <a:ahLst/>
              <a:cxnLst/>
              <a:rect l="l" t="t" r="r" b="b"/>
              <a:pathLst>
                <a:path w="21407" h="5988" extrusionOk="0">
                  <a:moveTo>
                    <a:pt x="12503" y="1"/>
                  </a:moveTo>
                  <a:cubicBezTo>
                    <a:pt x="11661" y="1"/>
                    <a:pt x="10821" y="64"/>
                    <a:pt x="9990" y="200"/>
                  </a:cubicBezTo>
                  <a:cubicBezTo>
                    <a:pt x="8048" y="503"/>
                    <a:pt x="6198" y="1190"/>
                    <a:pt x="4520" y="2141"/>
                  </a:cubicBezTo>
                  <a:cubicBezTo>
                    <a:pt x="4084" y="2340"/>
                    <a:pt x="3701" y="2631"/>
                    <a:pt x="3291" y="2881"/>
                  </a:cubicBezTo>
                  <a:cubicBezTo>
                    <a:pt x="2869" y="3119"/>
                    <a:pt x="2499" y="3424"/>
                    <a:pt x="2129" y="3714"/>
                  </a:cubicBezTo>
                  <a:lnTo>
                    <a:pt x="1560" y="4137"/>
                  </a:lnTo>
                  <a:lnTo>
                    <a:pt x="1019" y="4599"/>
                  </a:lnTo>
                  <a:cubicBezTo>
                    <a:pt x="661" y="4916"/>
                    <a:pt x="305" y="5221"/>
                    <a:pt x="1" y="5591"/>
                  </a:cubicBezTo>
                  <a:lnTo>
                    <a:pt x="424" y="5987"/>
                  </a:lnTo>
                  <a:cubicBezTo>
                    <a:pt x="714" y="5630"/>
                    <a:pt x="1045" y="5326"/>
                    <a:pt x="1375" y="4996"/>
                  </a:cubicBezTo>
                  <a:lnTo>
                    <a:pt x="1877" y="4507"/>
                  </a:lnTo>
                  <a:lnTo>
                    <a:pt x="2419" y="4084"/>
                  </a:lnTo>
                  <a:cubicBezTo>
                    <a:pt x="2776" y="3780"/>
                    <a:pt x="3119" y="3463"/>
                    <a:pt x="3516" y="3212"/>
                  </a:cubicBezTo>
                  <a:cubicBezTo>
                    <a:pt x="3899" y="2961"/>
                    <a:pt x="4269" y="2657"/>
                    <a:pt x="4692" y="2446"/>
                  </a:cubicBezTo>
                  <a:cubicBezTo>
                    <a:pt x="6304" y="1468"/>
                    <a:pt x="8128" y="755"/>
                    <a:pt x="10043" y="464"/>
                  </a:cubicBezTo>
                  <a:cubicBezTo>
                    <a:pt x="10799" y="338"/>
                    <a:pt x="11565" y="279"/>
                    <a:pt x="12333" y="279"/>
                  </a:cubicBezTo>
                  <a:cubicBezTo>
                    <a:pt x="13498" y="279"/>
                    <a:pt x="14666" y="415"/>
                    <a:pt x="15804" y="662"/>
                  </a:cubicBezTo>
                  <a:cubicBezTo>
                    <a:pt x="17681" y="1072"/>
                    <a:pt x="19478" y="1851"/>
                    <a:pt x="21077" y="2895"/>
                  </a:cubicBezTo>
                  <a:lnTo>
                    <a:pt x="21407" y="2379"/>
                  </a:lnTo>
                  <a:cubicBezTo>
                    <a:pt x="19703" y="1375"/>
                    <a:pt x="17826" y="662"/>
                    <a:pt x="15871" y="318"/>
                  </a:cubicBezTo>
                  <a:cubicBezTo>
                    <a:pt x="14759" y="114"/>
                    <a:pt x="13629" y="1"/>
                    <a:pt x="12503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8" name="Google Shape;15408;p43"/>
            <p:cNvSpPr/>
            <p:nvPr/>
          </p:nvSpPr>
          <p:spPr>
            <a:xfrm>
              <a:off x="152525" y="3136625"/>
              <a:ext cx="343900" cy="137925"/>
            </a:xfrm>
            <a:custGeom>
              <a:avLst/>
              <a:gdLst/>
              <a:ahLst/>
              <a:cxnLst/>
              <a:rect l="l" t="t" r="r" b="b"/>
              <a:pathLst>
                <a:path w="13756" h="5517" extrusionOk="0">
                  <a:moveTo>
                    <a:pt x="12138" y="0"/>
                  </a:moveTo>
                  <a:cubicBezTo>
                    <a:pt x="12039" y="0"/>
                    <a:pt x="11939" y="2"/>
                    <a:pt x="11839" y="6"/>
                  </a:cubicBezTo>
                  <a:cubicBezTo>
                    <a:pt x="11675" y="13"/>
                    <a:pt x="11513" y="13"/>
                    <a:pt x="11353" y="13"/>
                  </a:cubicBezTo>
                  <a:cubicBezTo>
                    <a:pt x="11193" y="13"/>
                    <a:pt x="11034" y="13"/>
                    <a:pt x="10875" y="20"/>
                  </a:cubicBezTo>
                  <a:lnTo>
                    <a:pt x="9910" y="126"/>
                  </a:lnTo>
                  <a:cubicBezTo>
                    <a:pt x="9276" y="152"/>
                    <a:pt x="8656" y="323"/>
                    <a:pt x="8021" y="429"/>
                  </a:cubicBezTo>
                  <a:cubicBezTo>
                    <a:pt x="7704" y="482"/>
                    <a:pt x="7400" y="601"/>
                    <a:pt x="7096" y="680"/>
                  </a:cubicBezTo>
                  <a:cubicBezTo>
                    <a:pt x="6792" y="772"/>
                    <a:pt x="6475" y="839"/>
                    <a:pt x="6184" y="957"/>
                  </a:cubicBezTo>
                  <a:cubicBezTo>
                    <a:pt x="5590" y="1222"/>
                    <a:pt x="4995" y="1420"/>
                    <a:pt x="4440" y="1750"/>
                  </a:cubicBezTo>
                  <a:lnTo>
                    <a:pt x="3608" y="2200"/>
                  </a:lnTo>
                  <a:lnTo>
                    <a:pt x="2828" y="2728"/>
                  </a:lnTo>
                  <a:cubicBezTo>
                    <a:pt x="2273" y="3045"/>
                    <a:pt x="1811" y="3468"/>
                    <a:pt x="1321" y="3852"/>
                  </a:cubicBezTo>
                  <a:cubicBezTo>
                    <a:pt x="1084" y="4049"/>
                    <a:pt x="872" y="4275"/>
                    <a:pt x="648" y="4486"/>
                  </a:cubicBezTo>
                  <a:cubicBezTo>
                    <a:pt x="423" y="4710"/>
                    <a:pt x="185" y="4909"/>
                    <a:pt x="0" y="5147"/>
                  </a:cubicBezTo>
                  <a:lnTo>
                    <a:pt x="437" y="5517"/>
                  </a:lnTo>
                  <a:cubicBezTo>
                    <a:pt x="608" y="5279"/>
                    <a:pt x="833" y="5080"/>
                    <a:pt x="1018" y="4856"/>
                  </a:cubicBezTo>
                  <a:cubicBezTo>
                    <a:pt x="1230" y="4631"/>
                    <a:pt x="1415" y="4393"/>
                    <a:pt x="1639" y="4195"/>
                  </a:cubicBezTo>
                  <a:cubicBezTo>
                    <a:pt x="2088" y="3799"/>
                    <a:pt x="2524" y="3350"/>
                    <a:pt x="3027" y="3019"/>
                  </a:cubicBezTo>
                  <a:lnTo>
                    <a:pt x="3779" y="2464"/>
                  </a:lnTo>
                  <a:lnTo>
                    <a:pt x="4572" y="2002"/>
                  </a:lnTo>
                  <a:lnTo>
                    <a:pt x="4982" y="1764"/>
                  </a:lnTo>
                  <a:cubicBezTo>
                    <a:pt x="5114" y="1697"/>
                    <a:pt x="5259" y="1645"/>
                    <a:pt x="5405" y="1579"/>
                  </a:cubicBezTo>
                  <a:lnTo>
                    <a:pt x="6263" y="1195"/>
                  </a:lnTo>
                  <a:cubicBezTo>
                    <a:pt x="6554" y="1090"/>
                    <a:pt x="6871" y="1024"/>
                    <a:pt x="7176" y="931"/>
                  </a:cubicBezTo>
                  <a:cubicBezTo>
                    <a:pt x="7479" y="865"/>
                    <a:pt x="7770" y="746"/>
                    <a:pt x="8087" y="707"/>
                  </a:cubicBezTo>
                  <a:cubicBezTo>
                    <a:pt x="8708" y="614"/>
                    <a:pt x="9316" y="469"/>
                    <a:pt x="9950" y="469"/>
                  </a:cubicBezTo>
                  <a:lnTo>
                    <a:pt x="10875" y="429"/>
                  </a:lnTo>
                  <a:cubicBezTo>
                    <a:pt x="11193" y="429"/>
                    <a:pt x="11510" y="469"/>
                    <a:pt x="11813" y="482"/>
                  </a:cubicBezTo>
                  <a:cubicBezTo>
                    <a:pt x="12435" y="496"/>
                    <a:pt x="13042" y="614"/>
                    <a:pt x="13650" y="720"/>
                  </a:cubicBezTo>
                  <a:lnTo>
                    <a:pt x="13756" y="112"/>
                  </a:lnTo>
                  <a:cubicBezTo>
                    <a:pt x="13219" y="56"/>
                    <a:pt x="12683" y="0"/>
                    <a:pt x="1213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9" name="Google Shape;15409;p43"/>
            <p:cNvSpPr/>
            <p:nvPr/>
          </p:nvSpPr>
          <p:spPr>
            <a:xfrm>
              <a:off x="178275" y="3176750"/>
              <a:ext cx="232275" cy="125875"/>
            </a:xfrm>
            <a:custGeom>
              <a:avLst/>
              <a:gdLst/>
              <a:ahLst/>
              <a:cxnLst/>
              <a:rect l="l" t="t" r="r" b="b"/>
              <a:pathLst>
                <a:path w="9291" h="5035" extrusionOk="0">
                  <a:moveTo>
                    <a:pt x="9277" y="0"/>
                  </a:moveTo>
                  <a:lnTo>
                    <a:pt x="8603" y="80"/>
                  </a:lnTo>
                  <a:cubicBezTo>
                    <a:pt x="8392" y="106"/>
                    <a:pt x="8167" y="172"/>
                    <a:pt x="7955" y="212"/>
                  </a:cubicBezTo>
                  <a:cubicBezTo>
                    <a:pt x="7520" y="318"/>
                    <a:pt x="7071" y="397"/>
                    <a:pt x="6660" y="555"/>
                  </a:cubicBezTo>
                  <a:cubicBezTo>
                    <a:pt x="5815" y="832"/>
                    <a:pt x="5009" y="1202"/>
                    <a:pt x="4216" y="1586"/>
                  </a:cubicBezTo>
                  <a:cubicBezTo>
                    <a:pt x="3424" y="1969"/>
                    <a:pt x="2657" y="2405"/>
                    <a:pt x="1944" y="2907"/>
                  </a:cubicBezTo>
                  <a:lnTo>
                    <a:pt x="1415" y="3304"/>
                  </a:lnTo>
                  <a:lnTo>
                    <a:pt x="1151" y="3502"/>
                  </a:lnTo>
                  <a:lnTo>
                    <a:pt x="899" y="3713"/>
                  </a:lnTo>
                  <a:lnTo>
                    <a:pt x="437" y="4189"/>
                  </a:lnTo>
                  <a:lnTo>
                    <a:pt x="212" y="4426"/>
                  </a:lnTo>
                  <a:lnTo>
                    <a:pt x="1" y="4691"/>
                  </a:lnTo>
                  <a:lnTo>
                    <a:pt x="476" y="5034"/>
                  </a:lnTo>
                  <a:cubicBezTo>
                    <a:pt x="688" y="4691"/>
                    <a:pt x="966" y="4387"/>
                    <a:pt x="1216" y="4056"/>
                  </a:cubicBezTo>
                  <a:cubicBezTo>
                    <a:pt x="1362" y="3885"/>
                    <a:pt x="1507" y="3739"/>
                    <a:pt x="1666" y="3607"/>
                  </a:cubicBezTo>
                  <a:lnTo>
                    <a:pt x="2141" y="3184"/>
                  </a:lnTo>
                  <a:cubicBezTo>
                    <a:pt x="2816" y="2656"/>
                    <a:pt x="3542" y="2194"/>
                    <a:pt x="4335" y="1824"/>
                  </a:cubicBezTo>
                  <a:cubicBezTo>
                    <a:pt x="5101" y="1440"/>
                    <a:pt x="5908" y="1097"/>
                    <a:pt x="6753" y="899"/>
                  </a:cubicBezTo>
                  <a:cubicBezTo>
                    <a:pt x="7163" y="767"/>
                    <a:pt x="7599" y="740"/>
                    <a:pt x="8022" y="674"/>
                  </a:cubicBezTo>
                  <a:cubicBezTo>
                    <a:pt x="8445" y="608"/>
                    <a:pt x="8868" y="608"/>
                    <a:pt x="9290" y="608"/>
                  </a:cubicBezTo>
                  <a:lnTo>
                    <a:pt x="92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0" name="Google Shape;15410;p43"/>
            <p:cNvSpPr/>
            <p:nvPr/>
          </p:nvSpPr>
          <p:spPr>
            <a:xfrm>
              <a:off x="203400" y="3221325"/>
              <a:ext cx="145350" cy="100800"/>
            </a:xfrm>
            <a:custGeom>
              <a:avLst/>
              <a:gdLst/>
              <a:ahLst/>
              <a:cxnLst/>
              <a:rect l="l" t="t" r="r" b="b"/>
              <a:pathLst>
                <a:path w="5814" h="4032" extrusionOk="0">
                  <a:moveTo>
                    <a:pt x="5643" y="1"/>
                  </a:moveTo>
                  <a:cubicBezTo>
                    <a:pt x="5100" y="199"/>
                    <a:pt x="4612" y="503"/>
                    <a:pt x="4110" y="728"/>
                  </a:cubicBezTo>
                  <a:cubicBezTo>
                    <a:pt x="3858" y="860"/>
                    <a:pt x="3621" y="1019"/>
                    <a:pt x="3370" y="1151"/>
                  </a:cubicBezTo>
                  <a:lnTo>
                    <a:pt x="3000" y="1362"/>
                  </a:lnTo>
                  <a:cubicBezTo>
                    <a:pt x="2881" y="1428"/>
                    <a:pt x="2775" y="1521"/>
                    <a:pt x="2656" y="1600"/>
                  </a:cubicBezTo>
                  <a:cubicBezTo>
                    <a:pt x="2419" y="1759"/>
                    <a:pt x="2181" y="1903"/>
                    <a:pt x="1943" y="2049"/>
                  </a:cubicBezTo>
                  <a:cubicBezTo>
                    <a:pt x="1732" y="2221"/>
                    <a:pt x="1506" y="2393"/>
                    <a:pt x="1282" y="2551"/>
                  </a:cubicBezTo>
                  <a:cubicBezTo>
                    <a:pt x="1044" y="2710"/>
                    <a:pt x="833" y="2895"/>
                    <a:pt x="634" y="3080"/>
                  </a:cubicBezTo>
                  <a:cubicBezTo>
                    <a:pt x="423" y="3265"/>
                    <a:pt x="199" y="3424"/>
                    <a:pt x="0" y="3621"/>
                  </a:cubicBezTo>
                  <a:lnTo>
                    <a:pt x="423" y="4031"/>
                  </a:lnTo>
                  <a:cubicBezTo>
                    <a:pt x="581" y="3806"/>
                    <a:pt x="766" y="3621"/>
                    <a:pt x="939" y="3410"/>
                  </a:cubicBezTo>
                  <a:cubicBezTo>
                    <a:pt x="1110" y="3198"/>
                    <a:pt x="1282" y="3001"/>
                    <a:pt x="1494" y="2828"/>
                  </a:cubicBezTo>
                  <a:lnTo>
                    <a:pt x="2102" y="2273"/>
                  </a:lnTo>
                  <a:lnTo>
                    <a:pt x="2789" y="1812"/>
                  </a:lnTo>
                  <a:cubicBezTo>
                    <a:pt x="2907" y="1732"/>
                    <a:pt x="3013" y="1653"/>
                    <a:pt x="3132" y="1586"/>
                  </a:cubicBezTo>
                  <a:lnTo>
                    <a:pt x="3502" y="1401"/>
                  </a:lnTo>
                  <a:cubicBezTo>
                    <a:pt x="3753" y="1283"/>
                    <a:pt x="3991" y="1151"/>
                    <a:pt x="4242" y="1058"/>
                  </a:cubicBezTo>
                  <a:cubicBezTo>
                    <a:pt x="4771" y="887"/>
                    <a:pt x="5273" y="675"/>
                    <a:pt x="5814" y="609"/>
                  </a:cubicBezTo>
                  <a:lnTo>
                    <a:pt x="5643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1" name="Google Shape;15411;p43"/>
            <p:cNvSpPr/>
            <p:nvPr/>
          </p:nvSpPr>
          <p:spPr>
            <a:xfrm>
              <a:off x="234125" y="3289075"/>
              <a:ext cx="74675" cy="58825"/>
            </a:xfrm>
            <a:custGeom>
              <a:avLst/>
              <a:gdLst/>
              <a:ahLst/>
              <a:cxnLst/>
              <a:rect l="l" t="t" r="r" b="b"/>
              <a:pathLst>
                <a:path w="2987" h="2353" extrusionOk="0">
                  <a:moveTo>
                    <a:pt x="2696" y="0"/>
                  </a:moveTo>
                  <a:cubicBezTo>
                    <a:pt x="2458" y="132"/>
                    <a:pt x="2273" y="370"/>
                    <a:pt x="2048" y="515"/>
                  </a:cubicBezTo>
                  <a:cubicBezTo>
                    <a:pt x="1942" y="594"/>
                    <a:pt x="1824" y="673"/>
                    <a:pt x="1704" y="753"/>
                  </a:cubicBezTo>
                  <a:cubicBezTo>
                    <a:pt x="1599" y="846"/>
                    <a:pt x="1493" y="925"/>
                    <a:pt x="1387" y="1017"/>
                  </a:cubicBezTo>
                  <a:cubicBezTo>
                    <a:pt x="1176" y="1189"/>
                    <a:pt x="912" y="1308"/>
                    <a:pt x="700" y="1480"/>
                  </a:cubicBezTo>
                  <a:cubicBezTo>
                    <a:pt x="476" y="1651"/>
                    <a:pt x="225" y="1783"/>
                    <a:pt x="0" y="1942"/>
                  </a:cubicBezTo>
                  <a:lnTo>
                    <a:pt x="410" y="2352"/>
                  </a:lnTo>
                  <a:cubicBezTo>
                    <a:pt x="594" y="2167"/>
                    <a:pt x="740" y="1942"/>
                    <a:pt x="925" y="1744"/>
                  </a:cubicBezTo>
                  <a:cubicBezTo>
                    <a:pt x="1097" y="1533"/>
                    <a:pt x="1334" y="1387"/>
                    <a:pt x="1533" y="1216"/>
                  </a:cubicBezTo>
                  <a:cubicBezTo>
                    <a:pt x="1652" y="1136"/>
                    <a:pt x="1757" y="1057"/>
                    <a:pt x="1877" y="991"/>
                  </a:cubicBezTo>
                  <a:lnTo>
                    <a:pt x="2233" y="819"/>
                  </a:lnTo>
                  <a:cubicBezTo>
                    <a:pt x="2485" y="714"/>
                    <a:pt x="2722" y="594"/>
                    <a:pt x="2987" y="541"/>
                  </a:cubicBezTo>
                  <a:lnTo>
                    <a:pt x="2696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2" name="Google Shape;15412;p43"/>
            <p:cNvSpPr/>
            <p:nvPr/>
          </p:nvSpPr>
          <p:spPr>
            <a:xfrm>
              <a:off x="256575" y="3328350"/>
              <a:ext cx="47925" cy="44650"/>
            </a:xfrm>
            <a:custGeom>
              <a:avLst/>
              <a:gdLst/>
              <a:ahLst/>
              <a:cxnLst/>
              <a:rect l="l" t="t" r="r" b="b"/>
              <a:pathLst>
                <a:path w="1917" h="1786" extrusionOk="0">
                  <a:moveTo>
                    <a:pt x="1599" y="1"/>
                  </a:moveTo>
                  <a:cubicBezTo>
                    <a:pt x="1467" y="120"/>
                    <a:pt x="1361" y="279"/>
                    <a:pt x="1243" y="411"/>
                  </a:cubicBezTo>
                  <a:cubicBezTo>
                    <a:pt x="1124" y="543"/>
                    <a:pt x="1005" y="662"/>
                    <a:pt x="859" y="767"/>
                  </a:cubicBezTo>
                  <a:cubicBezTo>
                    <a:pt x="609" y="992"/>
                    <a:pt x="331" y="1204"/>
                    <a:pt x="1" y="1349"/>
                  </a:cubicBezTo>
                  <a:lnTo>
                    <a:pt x="424" y="1785"/>
                  </a:lnTo>
                  <a:cubicBezTo>
                    <a:pt x="582" y="1481"/>
                    <a:pt x="780" y="1190"/>
                    <a:pt x="1032" y="952"/>
                  </a:cubicBezTo>
                  <a:cubicBezTo>
                    <a:pt x="1164" y="860"/>
                    <a:pt x="1309" y="767"/>
                    <a:pt x="1454" y="688"/>
                  </a:cubicBezTo>
                  <a:cubicBezTo>
                    <a:pt x="1599" y="609"/>
                    <a:pt x="1758" y="556"/>
                    <a:pt x="1916" y="517"/>
                  </a:cubicBezTo>
                  <a:lnTo>
                    <a:pt x="1599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13" name="Google Shape;15413;p43"/>
          <p:cNvSpPr/>
          <p:nvPr/>
        </p:nvSpPr>
        <p:spPr>
          <a:xfrm>
            <a:off x="5992350" y="1573225"/>
            <a:ext cx="177645" cy="187055"/>
          </a:xfrm>
          <a:custGeom>
            <a:avLst/>
            <a:gdLst/>
            <a:ahLst/>
            <a:cxnLst/>
            <a:rect l="l" t="t" r="r" b="b"/>
            <a:pathLst>
              <a:path w="8722" h="9184" extrusionOk="0">
                <a:moveTo>
                  <a:pt x="4388" y="2458"/>
                </a:moveTo>
                <a:cubicBezTo>
                  <a:pt x="4394" y="2464"/>
                  <a:pt x="4401" y="2464"/>
                  <a:pt x="4407" y="2464"/>
                </a:cubicBezTo>
                <a:cubicBezTo>
                  <a:pt x="4414" y="2464"/>
                  <a:pt x="4420" y="2464"/>
                  <a:pt x="4427" y="2471"/>
                </a:cubicBezTo>
                <a:cubicBezTo>
                  <a:pt x="4770" y="2471"/>
                  <a:pt x="5101" y="2564"/>
                  <a:pt x="5392" y="2735"/>
                </a:cubicBezTo>
                <a:lnTo>
                  <a:pt x="5405" y="2735"/>
                </a:lnTo>
                <a:cubicBezTo>
                  <a:pt x="5418" y="2749"/>
                  <a:pt x="5431" y="2749"/>
                  <a:pt x="5445" y="2762"/>
                </a:cubicBezTo>
                <a:cubicBezTo>
                  <a:pt x="5457" y="2762"/>
                  <a:pt x="5471" y="2775"/>
                  <a:pt x="5471" y="2775"/>
                </a:cubicBezTo>
                <a:lnTo>
                  <a:pt x="5484" y="2788"/>
                </a:lnTo>
                <a:cubicBezTo>
                  <a:pt x="5775" y="2960"/>
                  <a:pt x="6012" y="3211"/>
                  <a:pt x="6185" y="3501"/>
                </a:cubicBezTo>
                <a:cubicBezTo>
                  <a:pt x="6197" y="3515"/>
                  <a:pt x="6197" y="3528"/>
                  <a:pt x="6211" y="3542"/>
                </a:cubicBezTo>
                <a:cubicBezTo>
                  <a:pt x="6224" y="3554"/>
                  <a:pt x="6224" y="3568"/>
                  <a:pt x="6238" y="3581"/>
                </a:cubicBezTo>
                <a:lnTo>
                  <a:pt x="6238" y="3595"/>
                </a:lnTo>
                <a:cubicBezTo>
                  <a:pt x="6396" y="3885"/>
                  <a:pt x="6475" y="4215"/>
                  <a:pt x="6488" y="4559"/>
                </a:cubicBezTo>
                <a:lnTo>
                  <a:pt x="6488" y="4572"/>
                </a:lnTo>
                <a:lnTo>
                  <a:pt x="6488" y="4611"/>
                </a:lnTo>
                <a:lnTo>
                  <a:pt x="6488" y="4652"/>
                </a:lnTo>
                <a:lnTo>
                  <a:pt x="6488" y="4664"/>
                </a:lnTo>
                <a:cubicBezTo>
                  <a:pt x="6475" y="4995"/>
                  <a:pt x="6382" y="5325"/>
                  <a:pt x="6211" y="5629"/>
                </a:cubicBezTo>
                <a:cubicBezTo>
                  <a:pt x="6197" y="5642"/>
                  <a:pt x="6197" y="5656"/>
                  <a:pt x="6185" y="5669"/>
                </a:cubicBezTo>
                <a:cubicBezTo>
                  <a:pt x="6185" y="5682"/>
                  <a:pt x="6171" y="5695"/>
                  <a:pt x="6171" y="5709"/>
                </a:cubicBezTo>
                <a:lnTo>
                  <a:pt x="6158" y="5709"/>
                </a:lnTo>
                <a:cubicBezTo>
                  <a:pt x="5986" y="5999"/>
                  <a:pt x="5735" y="6237"/>
                  <a:pt x="5445" y="6408"/>
                </a:cubicBezTo>
                <a:lnTo>
                  <a:pt x="5445" y="6422"/>
                </a:lnTo>
                <a:cubicBezTo>
                  <a:pt x="5431" y="6422"/>
                  <a:pt x="5418" y="6435"/>
                  <a:pt x="5405" y="6435"/>
                </a:cubicBezTo>
                <a:cubicBezTo>
                  <a:pt x="5392" y="6449"/>
                  <a:pt x="5378" y="6449"/>
                  <a:pt x="5366" y="6461"/>
                </a:cubicBezTo>
                <a:lnTo>
                  <a:pt x="5352" y="6461"/>
                </a:lnTo>
                <a:cubicBezTo>
                  <a:pt x="5061" y="6620"/>
                  <a:pt x="4731" y="6713"/>
                  <a:pt x="4388" y="6713"/>
                </a:cubicBezTo>
                <a:lnTo>
                  <a:pt x="4282" y="6713"/>
                </a:lnTo>
                <a:cubicBezTo>
                  <a:pt x="3951" y="6699"/>
                  <a:pt x="3621" y="6607"/>
                  <a:pt x="3331" y="6449"/>
                </a:cubicBezTo>
                <a:cubicBezTo>
                  <a:pt x="3317" y="6449"/>
                  <a:pt x="3317" y="6449"/>
                  <a:pt x="3317" y="6435"/>
                </a:cubicBezTo>
                <a:cubicBezTo>
                  <a:pt x="3304" y="6435"/>
                  <a:pt x="3290" y="6422"/>
                  <a:pt x="3278" y="6422"/>
                </a:cubicBezTo>
                <a:cubicBezTo>
                  <a:pt x="3264" y="6408"/>
                  <a:pt x="3251" y="6408"/>
                  <a:pt x="3238" y="6396"/>
                </a:cubicBezTo>
                <a:cubicBezTo>
                  <a:pt x="2947" y="6211"/>
                  <a:pt x="2709" y="5973"/>
                  <a:pt x="2538" y="5682"/>
                </a:cubicBezTo>
                <a:cubicBezTo>
                  <a:pt x="2538" y="5682"/>
                  <a:pt x="2538" y="5669"/>
                  <a:pt x="2524" y="5669"/>
                </a:cubicBezTo>
                <a:cubicBezTo>
                  <a:pt x="2524" y="5656"/>
                  <a:pt x="2511" y="5642"/>
                  <a:pt x="2511" y="5629"/>
                </a:cubicBezTo>
                <a:lnTo>
                  <a:pt x="2485" y="5603"/>
                </a:lnTo>
                <a:lnTo>
                  <a:pt x="2485" y="5589"/>
                </a:lnTo>
                <a:cubicBezTo>
                  <a:pt x="2326" y="5286"/>
                  <a:pt x="2247" y="4955"/>
                  <a:pt x="2233" y="4625"/>
                </a:cubicBezTo>
                <a:lnTo>
                  <a:pt x="2233" y="4611"/>
                </a:lnTo>
                <a:lnTo>
                  <a:pt x="2233" y="4572"/>
                </a:lnTo>
                <a:lnTo>
                  <a:pt x="2233" y="4519"/>
                </a:lnTo>
                <a:cubicBezTo>
                  <a:pt x="2247" y="4176"/>
                  <a:pt x="2339" y="3845"/>
                  <a:pt x="2498" y="3554"/>
                </a:cubicBezTo>
                <a:cubicBezTo>
                  <a:pt x="2511" y="3554"/>
                  <a:pt x="2511" y="3554"/>
                  <a:pt x="2511" y="3542"/>
                </a:cubicBezTo>
                <a:cubicBezTo>
                  <a:pt x="2511" y="3528"/>
                  <a:pt x="2524" y="3528"/>
                  <a:pt x="2524" y="3515"/>
                </a:cubicBezTo>
                <a:cubicBezTo>
                  <a:pt x="2538" y="3501"/>
                  <a:pt x="2538" y="3489"/>
                  <a:pt x="2550" y="3475"/>
                </a:cubicBezTo>
                <a:lnTo>
                  <a:pt x="2550" y="3462"/>
                </a:lnTo>
                <a:cubicBezTo>
                  <a:pt x="2735" y="3184"/>
                  <a:pt x="2987" y="2934"/>
                  <a:pt x="3264" y="2762"/>
                </a:cubicBezTo>
                <a:lnTo>
                  <a:pt x="3278" y="2762"/>
                </a:lnTo>
                <a:cubicBezTo>
                  <a:pt x="3290" y="2749"/>
                  <a:pt x="3304" y="2749"/>
                  <a:pt x="3317" y="2735"/>
                </a:cubicBezTo>
                <a:cubicBezTo>
                  <a:pt x="3331" y="2735"/>
                  <a:pt x="3343" y="2722"/>
                  <a:pt x="3357" y="2722"/>
                </a:cubicBezTo>
                <a:lnTo>
                  <a:pt x="3357" y="2709"/>
                </a:lnTo>
                <a:cubicBezTo>
                  <a:pt x="3660" y="2550"/>
                  <a:pt x="3991" y="2471"/>
                  <a:pt x="4321" y="2458"/>
                </a:cubicBezTo>
                <a:close/>
                <a:moveTo>
                  <a:pt x="3648" y="0"/>
                </a:moveTo>
                <a:lnTo>
                  <a:pt x="3317" y="1334"/>
                </a:lnTo>
                <a:cubicBezTo>
                  <a:pt x="3211" y="1375"/>
                  <a:pt x="3093" y="1414"/>
                  <a:pt x="2987" y="1467"/>
                </a:cubicBezTo>
                <a:cubicBezTo>
                  <a:pt x="2908" y="1493"/>
                  <a:pt x="2829" y="1533"/>
                  <a:pt x="2762" y="1572"/>
                </a:cubicBezTo>
                <a:cubicBezTo>
                  <a:pt x="2762" y="1572"/>
                  <a:pt x="2749" y="1572"/>
                  <a:pt x="2749" y="1586"/>
                </a:cubicBezTo>
                <a:lnTo>
                  <a:pt x="2735" y="1586"/>
                </a:lnTo>
                <a:cubicBezTo>
                  <a:pt x="2723" y="1599"/>
                  <a:pt x="2696" y="1612"/>
                  <a:pt x="2683" y="1612"/>
                </a:cubicBezTo>
                <a:lnTo>
                  <a:pt x="2670" y="1625"/>
                </a:lnTo>
                <a:cubicBezTo>
                  <a:pt x="2656" y="1625"/>
                  <a:pt x="2644" y="1639"/>
                  <a:pt x="2630" y="1652"/>
                </a:cubicBezTo>
                <a:lnTo>
                  <a:pt x="2617" y="1652"/>
                </a:lnTo>
                <a:cubicBezTo>
                  <a:pt x="2445" y="1757"/>
                  <a:pt x="2274" y="1877"/>
                  <a:pt x="2115" y="2022"/>
                </a:cubicBezTo>
                <a:lnTo>
                  <a:pt x="794" y="1612"/>
                </a:lnTo>
                <a:lnTo>
                  <a:pt x="27" y="2907"/>
                </a:lnTo>
                <a:lnTo>
                  <a:pt x="1018" y="3859"/>
                </a:lnTo>
                <a:cubicBezTo>
                  <a:pt x="1005" y="3924"/>
                  <a:pt x="1005" y="3991"/>
                  <a:pt x="991" y="4056"/>
                </a:cubicBezTo>
                <a:cubicBezTo>
                  <a:pt x="979" y="4109"/>
                  <a:pt x="979" y="4162"/>
                  <a:pt x="965" y="4215"/>
                </a:cubicBezTo>
                <a:cubicBezTo>
                  <a:pt x="965" y="4241"/>
                  <a:pt x="965" y="4268"/>
                  <a:pt x="952" y="4294"/>
                </a:cubicBezTo>
                <a:lnTo>
                  <a:pt x="952" y="4467"/>
                </a:lnTo>
                <a:lnTo>
                  <a:pt x="952" y="4479"/>
                </a:lnTo>
                <a:lnTo>
                  <a:pt x="952" y="4493"/>
                </a:lnTo>
                <a:lnTo>
                  <a:pt x="952" y="4559"/>
                </a:lnTo>
                <a:lnTo>
                  <a:pt x="952" y="4625"/>
                </a:lnTo>
                <a:cubicBezTo>
                  <a:pt x="952" y="4837"/>
                  <a:pt x="965" y="5048"/>
                  <a:pt x="1005" y="5246"/>
                </a:cubicBezTo>
                <a:lnTo>
                  <a:pt x="1" y="6184"/>
                </a:lnTo>
                <a:lnTo>
                  <a:pt x="741" y="7506"/>
                </a:lnTo>
                <a:lnTo>
                  <a:pt x="2062" y="7122"/>
                </a:lnTo>
                <a:cubicBezTo>
                  <a:pt x="2115" y="7162"/>
                  <a:pt x="2154" y="7201"/>
                  <a:pt x="2207" y="7241"/>
                </a:cubicBezTo>
                <a:cubicBezTo>
                  <a:pt x="2247" y="7281"/>
                  <a:pt x="2300" y="7307"/>
                  <a:pt x="2339" y="7347"/>
                </a:cubicBezTo>
                <a:cubicBezTo>
                  <a:pt x="2366" y="7360"/>
                  <a:pt x="2379" y="7374"/>
                  <a:pt x="2406" y="7386"/>
                </a:cubicBezTo>
                <a:cubicBezTo>
                  <a:pt x="2459" y="7426"/>
                  <a:pt x="2498" y="7453"/>
                  <a:pt x="2550" y="7479"/>
                </a:cubicBezTo>
                <a:cubicBezTo>
                  <a:pt x="2550" y="7479"/>
                  <a:pt x="2550" y="7492"/>
                  <a:pt x="2564" y="7492"/>
                </a:cubicBezTo>
                <a:lnTo>
                  <a:pt x="2577" y="7492"/>
                </a:lnTo>
                <a:cubicBezTo>
                  <a:pt x="2591" y="7506"/>
                  <a:pt x="2603" y="7518"/>
                  <a:pt x="2630" y="7532"/>
                </a:cubicBezTo>
                <a:cubicBezTo>
                  <a:pt x="2644" y="7545"/>
                  <a:pt x="2656" y="7545"/>
                  <a:pt x="2683" y="7559"/>
                </a:cubicBezTo>
                <a:lnTo>
                  <a:pt x="2696" y="7571"/>
                </a:lnTo>
                <a:lnTo>
                  <a:pt x="2709" y="7571"/>
                </a:lnTo>
                <a:cubicBezTo>
                  <a:pt x="2776" y="7611"/>
                  <a:pt x="2855" y="7651"/>
                  <a:pt x="2920" y="7691"/>
                </a:cubicBezTo>
                <a:cubicBezTo>
                  <a:pt x="3026" y="7744"/>
                  <a:pt x="3146" y="7783"/>
                  <a:pt x="3251" y="7823"/>
                </a:cubicBezTo>
                <a:lnTo>
                  <a:pt x="3555" y="9171"/>
                </a:lnTo>
                <a:lnTo>
                  <a:pt x="5075" y="9183"/>
                </a:lnTo>
                <a:lnTo>
                  <a:pt x="5405" y="7836"/>
                </a:lnTo>
                <a:cubicBezTo>
                  <a:pt x="5510" y="7809"/>
                  <a:pt x="5630" y="7756"/>
                  <a:pt x="5735" y="7717"/>
                </a:cubicBezTo>
                <a:cubicBezTo>
                  <a:pt x="5815" y="7677"/>
                  <a:pt x="5880" y="7651"/>
                  <a:pt x="5960" y="7611"/>
                </a:cubicBezTo>
                <a:cubicBezTo>
                  <a:pt x="5960" y="7598"/>
                  <a:pt x="5973" y="7598"/>
                  <a:pt x="5973" y="7598"/>
                </a:cubicBezTo>
                <a:lnTo>
                  <a:pt x="5986" y="7598"/>
                </a:lnTo>
                <a:cubicBezTo>
                  <a:pt x="6000" y="7585"/>
                  <a:pt x="6026" y="7571"/>
                  <a:pt x="6039" y="7559"/>
                </a:cubicBezTo>
                <a:lnTo>
                  <a:pt x="6053" y="7559"/>
                </a:lnTo>
                <a:cubicBezTo>
                  <a:pt x="6065" y="7545"/>
                  <a:pt x="6079" y="7545"/>
                  <a:pt x="6092" y="7532"/>
                </a:cubicBezTo>
                <a:cubicBezTo>
                  <a:pt x="6092" y="7532"/>
                  <a:pt x="6105" y="7532"/>
                  <a:pt x="6105" y="7518"/>
                </a:cubicBezTo>
                <a:cubicBezTo>
                  <a:pt x="6132" y="7506"/>
                  <a:pt x="6158" y="7492"/>
                  <a:pt x="6185" y="7466"/>
                </a:cubicBezTo>
                <a:cubicBezTo>
                  <a:pt x="6211" y="7453"/>
                  <a:pt x="6238" y="7439"/>
                  <a:pt x="6250" y="7426"/>
                </a:cubicBezTo>
                <a:cubicBezTo>
                  <a:pt x="6382" y="7347"/>
                  <a:pt x="6488" y="7254"/>
                  <a:pt x="6608" y="7162"/>
                </a:cubicBezTo>
                <a:lnTo>
                  <a:pt x="7915" y="7571"/>
                </a:lnTo>
                <a:lnTo>
                  <a:pt x="8695" y="6264"/>
                </a:lnTo>
                <a:lnTo>
                  <a:pt x="7691" y="5312"/>
                </a:lnTo>
                <a:cubicBezTo>
                  <a:pt x="7718" y="5233"/>
                  <a:pt x="7730" y="5140"/>
                  <a:pt x="7744" y="5048"/>
                </a:cubicBezTo>
                <a:cubicBezTo>
                  <a:pt x="7744" y="5022"/>
                  <a:pt x="7744" y="4995"/>
                  <a:pt x="7757" y="4955"/>
                </a:cubicBezTo>
                <a:cubicBezTo>
                  <a:pt x="7757" y="4902"/>
                  <a:pt x="7757" y="4849"/>
                  <a:pt x="7770" y="4796"/>
                </a:cubicBezTo>
                <a:lnTo>
                  <a:pt x="7770" y="4691"/>
                </a:lnTo>
                <a:lnTo>
                  <a:pt x="7770" y="4625"/>
                </a:lnTo>
                <a:lnTo>
                  <a:pt x="7770" y="4559"/>
                </a:lnTo>
                <a:lnTo>
                  <a:pt x="7770" y="4546"/>
                </a:lnTo>
                <a:cubicBezTo>
                  <a:pt x="7770" y="4347"/>
                  <a:pt x="7744" y="4136"/>
                  <a:pt x="7704" y="3924"/>
                </a:cubicBezTo>
                <a:lnTo>
                  <a:pt x="8722" y="2999"/>
                </a:lnTo>
                <a:lnTo>
                  <a:pt x="7982" y="1678"/>
                </a:lnTo>
                <a:lnTo>
                  <a:pt x="6660" y="2062"/>
                </a:lnTo>
                <a:cubicBezTo>
                  <a:pt x="6541" y="1969"/>
                  <a:pt x="6435" y="1877"/>
                  <a:pt x="6317" y="1784"/>
                </a:cubicBezTo>
                <a:cubicBezTo>
                  <a:pt x="6264" y="1757"/>
                  <a:pt x="6224" y="1731"/>
                  <a:pt x="6171" y="1692"/>
                </a:cubicBezTo>
                <a:lnTo>
                  <a:pt x="6158" y="1692"/>
                </a:lnTo>
                <a:cubicBezTo>
                  <a:pt x="6158" y="1692"/>
                  <a:pt x="6158" y="1678"/>
                  <a:pt x="6145" y="1678"/>
                </a:cubicBezTo>
                <a:cubicBezTo>
                  <a:pt x="6132" y="1665"/>
                  <a:pt x="6118" y="1665"/>
                  <a:pt x="6092" y="1652"/>
                </a:cubicBezTo>
                <a:cubicBezTo>
                  <a:pt x="6079" y="1639"/>
                  <a:pt x="6053" y="1625"/>
                  <a:pt x="6039" y="1612"/>
                </a:cubicBezTo>
                <a:lnTo>
                  <a:pt x="6026" y="1612"/>
                </a:lnTo>
                <a:lnTo>
                  <a:pt x="6012" y="1599"/>
                </a:lnTo>
                <a:cubicBezTo>
                  <a:pt x="5947" y="1560"/>
                  <a:pt x="5868" y="1519"/>
                  <a:pt x="5788" y="1493"/>
                </a:cubicBezTo>
                <a:cubicBezTo>
                  <a:pt x="5683" y="1440"/>
                  <a:pt x="5577" y="1401"/>
                  <a:pt x="5457" y="1361"/>
                </a:cubicBezTo>
                <a:lnTo>
                  <a:pt x="5167" y="13"/>
                </a:lnTo>
                <a:lnTo>
                  <a:pt x="364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7" name="Google Shape;15297;p43"/>
          <p:cNvSpPr txBox="1">
            <a:spLocks noGrp="1"/>
          </p:cNvSpPr>
          <p:nvPr>
            <p:ph type="title"/>
          </p:nvPr>
        </p:nvSpPr>
        <p:spPr>
          <a:xfrm>
            <a:off x="742936" y="752786"/>
            <a:ext cx="5102900" cy="5551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6000" b="1" dirty="0"/>
              <a:t>Electric </a:t>
            </a:r>
            <a:r>
              <a:rPr lang="en-US" sz="6000" b="1" dirty="0" smtClean="0"/>
              <a:t>Field</a:t>
            </a:r>
            <a:endParaRPr sz="6000" b="1" dirty="0"/>
          </a:p>
        </p:txBody>
      </p:sp>
      <p:sp>
        <p:nvSpPr>
          <p:cNvPr id="15298" name="Google Shape;15298;p43"/>
          <p:cNvSpPr txBox="1">
            <a:spLocks noGrp="1"/>
          </p:cNvSpPr>
          <p:nvPr>
            <p:ph type="subTitle" idx="1"/>
          </p:nvPr>
        </p:nvSpPr>
        <p:spPr>
          <a:xfrm>
            <a:off x="719999" y="1829175"/>
            <a:ext cx="5148775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800" b="1" dirty="0" smtClean="0"/>
              <a:t>Definition</a:t>
            </a:r>
            <a:r>
              <a:rPr lang="en-US" sz="1800" b="1" dirty="0"/>
              <a:t>: </a:t>
            </a:r>
            <a:r>
              <a:rPr lang="en-US" sz="1800" dirty="0"/>
              <a:t>Region around electric charges where they exert force on other charges</a:t>
            </a:r>
            <a:r>
              <a:rPr lang="en-US" sz="1800" dirty="0" smtClean="0"/>
              <a:t>.</a:t>
            </a:r>
          </a:p>
          <a:p>
            <a:r>
              <a:rPr lang="en-GB" sz="1800" dirty="0" smtClean="0"/>
              <a:t>It is represented by electric field lines that shows the direction.</a:t>
            </a:r>
            <a:endParaRPr lang="en-US" sz="1800" dirty="0"/>
          </a:p>
          <a:p>
            <a:r>
              <a:rPr lang="en-US" sz="1800" b="1" dirty="0" smtClean="0"/>
              <a:t>Example: </a:t>
            </a:r>
            <a:r>
              <a:rPr lang="en-US" sz="1800" dirty="0" smtClean="0"/>
              <a:t>Coulomb's </a:t>
            </a:r>
            <a:r>
              <a:rPr lang="en-US" sz="1800" dirty="0"/>
              <a:t>Law - Force between two point charges</a:t>
            </a:r>
            <a:r>
              <a:rPr lang="en-US" sz="1800" dirty="0" smtClean="0"/>
              <a:t>.</a:t>
            </a:r>
            <a:endParaRPr lang="en-US" sz="1800" dirty="0"/>
          </a:p>
        </p:txBody>
      </p:sp>
      <p:cxnSp>
        <p:nvCxnSpPr>
          <p:cNvPr id="15299" name="Google Shape;15299;p43"/>
          <p:cNvCxnSpPr/>
          <p:nvPr/>
        </p:nvCxnSpPr>
        <p:spPr>
          <a:xfrm>
            <a:off x="720000" y="1666750"/>
            <a:ext cx="429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13" name="Google Shape;15413;p43"/>
          <p:cNvSpPr/>
          <p:nvPr/>
        </p:nvSpPr>
        <p:spPr>
          <a:xfrm>
            <a:off x="5992350" y="1573225"/>
            <a:ext cx="177645" cy="187055"/>
          </a:xfrm>
          <a:custGeom>
            <a:avLst/>
            <a:gdLst/>
            <a:ahLst/>
            <a:cxnLst/>
            <a:rect l="l" t="t" r="r" b="b"/>
            <a:pathLst>
              <a:path w="8722" h="9184" extrusionOk="0">
                <a:moveTo>
                  <a:pt x="4388" y="2458"/>
                </a:moveTo>
                <a:cubicBezTo>
                  <a:pt x="4394" y="2464"/>
                  <a:pt x="4401" y="2464"/>
                  <a:pt x="4407" y="2464"/>
                </a:cubicBezTo>
                <a:cubicBezTo>
                  <a:pt x="4414" y="2464"/>
                  <a:pt x="4420" y="2464"/>
                  <a:pt x="4427" y="2471"/>
                </a:cubicBezTo>
                <a:cubicBezTo>
                  <a:pt x="4770" y="2471"/>
                  <a:pt x="5101" y="2564"/>
                  <a:pt x="5392" y="2735"/>
                </a:cubicBezTo>
                <a:lnTo>
                  <a:pt x="5405" y="2735"/>
                </a:lnTo>
                <a:cubicBezTo>
                  <a:pt x="5418" y="2749"/>
                  <a:pt x="5431" y="2749"/>
                  <a:pt x="5445" y="2762"/>
                </a:cubicBezTo>
                <a:cubicBezTo>
                  <a:pt x="5457" y="2762"/>
                  <a:pt x="5471" y="2775"/>
                  <a:pt x="5471" y="2775"/>
                </a:cubicBezTo>
                <a:lnTo>
                  <a:pt x="5484" y="2788"/>
                </a:lnTo>
                <a:cubicBezTo>
                  <a:pt x="5775" y="2960"/>
                  <a:pt x="6012" y="3211"/>
                  <a:pt x="6185" y="3501"/>
                </a:cubicBezTo>
                <a:cubicBezTo>
                  <a:pt x="6197" y="3515"/>
                  <a:pt x="6197" y="3528"/>
                  <a:pt x="6211" y="3542"/>
                </a:cubicBezTo>
                <a:cubicBezTo>
                  <a:pt x="6224" y="3554"/>
                  <a:pt x="6224" y="3568"/>
                  <a:pt x="6238" y="3581"/>
                </a:cubicBezTo>
                <a:lnTo>
                  <a:pt x="6238" y="3595"/>
                </a:lnTo>
                <a:cubicBezTo>
                  <a:pt x="6396" y="3885"/>
                  <a:pt x="6475" y="4215"/>
                  <a:pt x="6488" y="4559"/>
                </a:cubicBezTo>
                <a:lnTo>
                  <a:pt x="6488" y="4572"/>
                </a:lnTo>
                <a:lnTo>
                  <a:pt x="6488" y="4611"/>
                </a:lnTo>
                <a:lnTo>
                  <a:pt x="6488" y="4652"/>
                </a:lnTo>
                <a:lnTo>
                  <a:pt x="6488" y="4664"/>
                </a:lnTo>
                <a:cubicBezTo>
                  <a:pt x="6475" y="4995"/>
                  <a:pt x="6382" y="5325"/>
                  <a:pt x="6211" y="5629"/>
                </a:cubicBezTo>
                <a:cubicBezTo>
                  <a:pt x="6197" y="5642"/>
                  <a:pt x="6197" y="5656"/>
                  <a:pt x="6185" y="5669"/>
                </a:cubicBezTo>
                <a:cubicBezTo>
                  <a:pt x="6185" y="5682"/>
                  <a:pt x="6171" y="5695"/>
                  <a:pt x="6171" y="5709"/>
                </a:cubicBezTo>
                <a:lnTo>
                  <a:pt x="6158" y="5709"/>
                </a:lnTo>
                <a:cubicBezTo>
                  <a:pt x="5986" y="5999"/>
                  <a:pt x="5735" y="6237"/>
                  <a:pt x="5445" y="6408"/>
                </a:cubicBezTo>
                <a:lnTo>
                  <a:pt x="5445" y="6422"/>
                </a:lnTo>
                <a:cubicBezTo>
                  <a:pt x="5431" y="6422"/>
                  <a:pt x="5418" y="6435"/>
                  <a:pt x="5405" y="6435"/>
                </a:cubicBezTo>
                <a:cubicBezTo>
                  <a:pt x="5392" y="6449"/>
                  <a:pt x="5378" y="6449"/>
                  <a:pt x="5366" y="6461"/>
                </a:cubicBezTo>
                <a:lnTo>
                  <a:pt x="5352" y="6461"/>
                </a:lnTo>
                <a:cubicBezTo>
                  <a:pt x="5061" y="6620"/>
                  <a:pt x="4731" y="6713"/>
                  <a:pt x="4388" y="6713"/>
                </a:cubicBezTo>
                <a:lnTo>
                  <a:pt x="4282" y="6713"/>
                </a:lnTo>
                <a:cubicBezTo>
                  <a:pt x="3951" y="6699"/>
                  <a:pt x="3621" y="6607"/>
                  <a:pt x="3331" y="6449"/>
                </a:cubicBezTo>
                <a:cubicBezTo>
                  <a:pt x="3317" y="6449"/>
                  <a:pt x="3317" y="6449"/>
                  <a:pt x="3317" y="6435"/>
                </a:cubicBezTo>
                <a:cubicBezTo>
                  <a:pt x="3304" y="6435"/>
                  <a:pt x="3290" y="6422"/>
                  <a:pt x="3278" y="6422"/>
                </a:cubicBezTo>
                <a:cubicBezTo>
                  <a:pt x="3264" y="6408"/>
                  <a:pt x="3251" y="6408"/>
                  <a:pt x="3238" y="6396"/>
                </a:cubicBezTo>
                <a:cubicBezTo>
                  <a:pt x="2947" y="6211"/>
                  <a:pt x="2709" y="5973"/>
                  <a:pt x="2538" y="5682"/>
                </a:cubicBezTo>
                <a:cubicBezTo>
                  <a:pt x="2538" y="5682"/>
                  <a:pt x="2538" y="5669"/>
                  <a:pt x="2524" y="5669"/>
                </a:cubicBezTo>
                <a:cubicBezTo>
                  <a:pt x="2524" y="5656"/>
                  <a:pt x="2511" y="5642"/>
                  <a:pt x="2511" y="5629"/>
                </a:cubicBezTo>
                <a:lnTo>
                  <a:pt x="2485" y="5603"/>
                </a:lnTo>
                <a:lnTo>
                  <a:pt x="2485" y="5589"/>
                </a:lnTo>
                <a:cubicBezTo>
                  <a:pt x="2326" y="5286"/>
                  <a:pt x="2247" y="4955"/>
                  <a:pt x="2233" y="4625"/>
                </a:cubicBezTo>
                <a:lnTo>
                  <a:pt x="2233" y="4611"/>
                </a:lnTo>
                <a:lnTo>
                  <a:pt x="2233" y="4572"/>
                </a:lnTo>
                <a:lnTo>
                  <a:pt x="2233" y="4519"/>
                </a:lnTo>
                <a:cubicBezTo>
                  <a:pt x="2247" y="4176"/>
                  <a:pt x="2339" y="3845"/>
                  <a:pt x="2498" y="3554"/>
                </a:cubicBezTo>
                <a:cubicBezTo>
                  <a:pt x="2511" y="3554"/>
                  <a:pt x="2511" y="3554"/>
                  <a:pt x="2511" y="3542"/>
                </a:cubicBezTo>
                <a:cubicBezTo>
                  <a:pt x="2511" y="3528"/>
                  <a:pt x="2524" y="3528"/>
                  <a:pt x="2524" y="3515"/>
                </a:cubicBezTo>
                <a:cubicBezTo>
                  <a:pt x="2538" y="3501"/>
                  <a:pt x="2538" y="3489"/>
                  <a:pt x="2550" y="3475"/>
                </a:cubicBezTo>
                <a:lnTo>
                  <a:pt x="2550" y="3462"/>
                </a:lnTo>
                <a:cubicBezTo>
                  <a:pt x="2735" y="3184"/>
                  <a:pt x="2987" y="2934"/>
                  <a:pt x="3264" y="2762"/>
                </a:cubicBezTo>
                <a:lnTo>
                  <a:pt x="3278" y="2762"/>
                </a:lnTo>
                <a:cubicBezTo>
                  <a:pt x="3290" y="2749"/>
                  <a:pt x="3304" y="2749"/>
                  <a:pt x="3317" y="2735"/>
                </a:cubicBezTo>
                <a:cubicBezTo>
                  <a:pt x="3331" y="2735"/>
                  <a:pt x="3343" y="2722"/>
                  <a:pt x="3357" y="2722"/>
                </a:cubicBezTo>
                <a:lnTo>
                  <a:pt x="3357" y="2709"/>
                </a:lnTo>
                <a:cubicBezTo>
                  <a:pt x="3660" y="2550"/>
                  <a:pt x="3991" y="2471"/>
                  <a:pt x="4321" y="2458"/>
                </a:cubicBezTo>
                <a:close/>
                <a:moveTo>
                  <a:pt x="3648" y="0"/>
                </a:moveTo>
                <a:lnTo>
                  <a:pt x="3317" y="1334"/>
                </a:lnTo>
                <a:cubicBezTo>
                  <a:pt x="3211" y="1375"/>
                  <a:pt x="3093" y="1414"/>
                  <a:pt x="2987" y="1467"/>
                </a:cubicBezTo>
                <a:cubicBezTo>
                  <a:pt x="2908" y="1493"/>
                  <a:pt x="2829" y="1533"/>
                  <a:pt x="2762" y="1572"/>
                </a:cubicBezTo>
                <a:cubicBezTo>
                  <a:pt x="2762" y="1572"/>
                  <a:pt x="2749" y="1572"/>
                  <a:pt x="2749" y="1586"/>
                </a:cubicBezTo>
                <a:lnTo>
                  <a:pt x="2735" y="1586"/>
                </a:lnTo>
                <a:cubicBezTo>
                  <a:pt x="2723" y="1599"/>
                  <a:pt x="2696" y="1612"/>
                  <a:pt x="2683" y="1612"/>
                </a:cubicBezTo>
                <a:lnTo>
                  <a:pt x="2670" y="1625"/>
                </a:lnTo>
                <a:cubicBezTo>
                  <a:pt x="2656" y="1625"/>
                  <a:pt x="2644" y="1639"/>
                  <a:pt x="2630" y="1652"/>
                </a:cubicBezTo>
                <a:lnTo>
                  <a:pt x="2617" y="1652"/>
                </a:lnTo>
                <a:cubicBezTo>
                  <a:pt x="2445" y="1757"/>
                  <a:pt x="2274" y="1877"/>
                  <a:pt x="2115" y="2022"/>
                </a:cubicBezTo>
                <a:lnTo>
                  <a:pt x="794" y="1612"/>
                </a:lnTo>
                <a:lnTo>
                  <a:pt x="27" y="2907"/>
                </a:lnTo>
                <a:lnTo>
                  <a:pt x="1018" y="3859"/>
                </a:lnTo>
                <a:cubicBezTo>
                  <a:pt x="1005" y="3924"/>
                  <a:pt x="1005" y="3991"/>
                  <a:pt x="991" y="4056"/>
                </a:cubicBezTo>
                <a:cubicBezTo>
                  <a:pt x="979" y="4109"/>
                  <a:pt x="979" y="4162"/>
                  <a:pt x="965" y="4215"/>
                </a:cubicBezTo>
                <a:cubicBezTo>
                  <a:pt x="965" y="4241"/>
                  <a:pt x="965" y="4268"/>
                  <a:pt x="952" y="4294"/>
                </a:cubicBezTo>
                <a:lnTo>
                  <a:pt x="952" y="4467"/>
                </a:lnTo>
                <a:lnTo>
                  <a:pt x="952" y="4479"/>
                </a:lnTo>
                <a:lnTo>
                  <a:pt x="952" y="4493"/>
                </a:lnTo>
                <a:lnTo>
                  <a:pt x="952" y="4559"/>
                </a:lnTo>
                <a:lnTo>
                  <a:pt x="952" y="4625"/>
                </a:lnTo>
                <a:cubicBezTo>
                  <a:pt x="952" y="4837"/>
                  <a:pt x="965" y="5048"/>
                  <a:pt x="1005" y="5246"/>
                </a:cubicBezTo>
                <a:lnTo>
                  <a:pt x="1" y="6184"/>
                </a:lnTo>
                <a:lnTo>
                  <a:pt x="741" y="7506"/>
                </a:lnTo>
                <a:lnTo>
                  <a:pt x="2062" y="7122"/>
                </a:lnTo>
                <a:cubicBezTo>
                  <a:pt x="2115" y="7162"/>
                  <a:pt x="2154" y="7201"/>
                  <a:pt x="2207" y="7241"/>
                </a:cubicBezTo>
                <a:cubicBezTo>
                  <a:pt x="2247" y="7281"/>
                  <a:pt x="2300" y="7307"/>
                  <a:pt x="2339" y="7347"/>
                </a:cubicBezTo>
                <a:cubicBezTo>
                  <a:pt x="2366" y="7360"/>
                  <a:pt x="2379" y="7374"/>
                  <a:pt x="2406" y="7386"/>
                </a:cubicBezTo>
                <a:cubicBezTo>
                  <a:pt x="2459" y="7426"/>
                  <a:pt x="2498" y="7453"/>
                  <a:pt x="2550" y="7479"/>
                </a:cubicBezTo>
                <a:cubicBezTo>
                  <a:pt x="2550" y="7479"/>
                  <a:pt x="2550" y="7492"/>
                  <a:pt x="2564" y="7492"/>
                </a:cubicBezTo>
                <a:lnTo>
                  <a:pt x="2577" y="7492"/>
                </a:lnTo>
                <a:cubicBezTo>
                  <a:pt x="2591" y="7506"/>
                  <a:pt x="2603" y="7518"/>
                  <a:pt x="2630" y="7532"/>
                </a:cubicBezTo>
                <a:cubicBezTo>
                  <a:pt x="2644" y="7545"/>
                  <a:pt x="2656" y="7545"/>
                  <a:pt x="2683" y="7559"/>
                </a:cubicBezTo>
                <a:lnTo>
                  <a:pt x="2696" y="7571"/>
                </a:lnTo>
                <a:lnTo>
                  <a:pt x="2709" y="7571"/>
                </a:lnTo>
                <a:cubicBezTo>
                  <a:pt x="2776" y="7611"/>
                  <a:pt x="2855" y="7651"/>
                  <a:pt x="2920" y="7691"/>
                </a:cubicBezTo>
                <a:cubicBezTo>
                  <a:pt x="3026" y="7744"/>
                  <a:pt x="3146" y="7783"/>
                  <a:pt x="3251" y="7823"/>
                </a:cubicBezTo>
                <a:lnTo>
                  <a:pt x="3555" y="9171"/>
                </a:lnTo>
                <a:lnTo>
                  <a:pt x="5075" y="9183"/>
                </a:lnTo>
                <a:lnTo>
                  <a:pt x="5405" y="7836"/>
                </a:lnTo>
                <a:cubicBezTo>
                  <a:pt x="5510" y="7809"/>
                  <a:pt x="5630" y="7756"/>
                  <a:pt x="5735" y="7717"/>
                </a:cubicBezTo>
                <a:cubicBezTo>
                  <a:pt x="5815" y="7677"/>
                  <a:pt x="5880" y="7651"/>
                  <a:pt x="5960" y="7611"/>
                </a:cubicBezTo>
                <a:cubicBezTo>
                  <a:pt x="5960" y="7598"/>
                  <a:pt x="5973" y="7598"/>
                  <a:pt x="5973" y="7598"/>
                </a:cubicBezTo>
                <a:lnTo>
                  <a:pt x="5986" y="7598"/>
                </a:lnTo>
                <a:cubicBezTo>
                  <a:pt x="6000" y="7585"/>
                  <a:pt x="6026" y="7571"/>
                  <a:pt x="6039" y="7559"/>
                </a:cubicBezTo>
                <a:lnTo>
                  <a:pt x="6053" y="7559"/>
                </a:lnTo>
                <a:cubicBezTo>
                  <a:pt x="6065" y="7545"/>
                  <a:pt x="6079" y="7545"/>
                  <a:pt x="6092" y="7532"/>
                </a:cubicBezTo>
                <a:cubicBezTo>
                  <a:pt x="6092" y="7532"/>
                  <a:pt x="6105" y="7532"/>
                  <a:pt x="6105" y="7518"/>
                </a:cubicBezTo>
                <a:cubicBezTo>
                  <a:pt x="6132" y="7506"/>
                  <a:pt x="6158" y="7492"/>
                  <a:pt x="6185" y="7466"/>
                </a:cubicBezTo>
                <a:cubicBezTo>
                  <a:pt x="6211" y="7453"/>
                  <a:pt x="6238" y="7439"/>
                  <a:pt x="6250" y="7426"/>
                </a:cubicBezTo>
                <a:cubicBezTo>
                  <a:pt x="6382" y="7347"/>
                  <a:pt x="6488" y="7254"/>
                  <a:pt x="6608" y="7162"/>
                </a:cubicBezTo>
                <a:lnTo>
                  <a:pt x="7915" y="7571"/>
                </a:lnTo>
                <a:lnTo>
                  <a:pt x="8695" y="6264"/>
                </a:lnTo>
                <a:lnTo>
                  <a:pt x="7691" y="5312"/>
                </a:lnTo>
                <a:cubicBezTo>
                  <a:pt x="7718" y="5233"/>
                  <a:pt x="7730" y="5140"/>
                  <a:pt x="7744" y="5048"/>
                </a:cubicBezTo>
                <a:cubicBezTo>
                  <a:pt x="7744" y="5022"/>
                  <a:pt x="7744" y="4995"/>
                  <a:pt x="7757" y="4955"/>
                </a:cubicBezTo>
                <a:cubicBezTo>
                  <a:pt x="7757" y="4902"/>
                  <a:pt x="7757" y="4849"/>
                  <a:pt x="7770" y="4796"/>
                </a:cubicBezTo>
                <a:lnTo>
                  <a:pt x="7770" y="4691"/>
                </a:lnTo>
                <a:lnTo>
                  <a:pt x="7770" y="4625"/>
                </a:lnTo>
                <a:lnTo>
                  <a:pt x="7770" y="4559"/>
                </a:lnTo>
                <a:lnTo>
                  <a:pt x="7770" y="4546"/>
                </a:lnTo>
                <a:cubicBezTo>
                  <a:pt x="7770" y="4347"/>
                  <a:pt x="7744" y="4136"/>
                  <a:pt x="7704" y="3924"/>
                </a:cubicBezTo>
                <a:lnTo>
                  <a:pt x="8722" y="2999"/>
                </a:lnTo>
                <a:lnTo>
                  <a:pt x="7982" y="1678"/>
                </a:lnTo>
                <a:lnTo>
                  <a:pt x="6660" y="2062"/>
                </a:lnTo>
                <a:cubicBezTo>
                  <a:pt x="6541" y="1969"/>
                  <a:pt x="6435" y="1877"/>
                  <a:pt x="6317" y="1784"/>
                </a:cubicBezTo>
                <a:cubicBezTo>
                  <a:pt x="6264" y="1757"/>
                  <a:pt x="6224" y="1731"/>
                  <a:pt x="6171" y="1692"/>
                </a:cubicBezTo>
                <a:lnTo>
                  <a:pt x="6158" y="1692"/>
                </a:lnTo>
                <a:cubicBezTo>
                  <a:pt x="6158" y="1692"/>
                  <a:pt x="6158" y="1678"/>
                  <a:pt x="6145" y="1678"/>
                </a:cubicBezTo>
                <a:cubicBezTo>
                  <a:pt x="6132" y="1665"/>
                  <a:pt x="6118" y="1665"/>
                  <a:pt x="6092" y="1652"/>
                </a:cubicBezTo>
                <a:cubicBezTo>
                  <a:pt x="6079" y="1639"/>
                  <a:pt x="6053" y="1625"/>
                  <a:pt x="6039" y="1612"/>
                </a:cubicBezTo>
                <a:lnTo>
                  <a:pt x="6026" y="1612"/>
                </a:lnTo>
                <a:lnTo>
                  <a:pt x="6012" y="1599"/>
                </a:lnTo>
                <a:cubicBezTo>
                  <a:pt x="5947" y="1560"/>
                  <a:pt x="5868" y="1519"/>
                  <a:pt x="5788" y="1493"/>
                </a:cubicBezTo>
                <a:cubicBezTo>
                  <a:pt x="5683" y="1440"/>
                  <a:pt x="5577" y="1401"/>
                  <a:pt x="5457" y="1361"/>
                </a:cubicBezTo>
                <a:lnTo>
                  <a:pt x="5167" y="13"/>
                </a:lnTo>
                <a:lnTo>
                  <a:pt x="364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roup 1"/>
          <p:cNvGrpSpPr/>
          <p:nvPr/>
        </p:nvGrpSpPr>
        <p:grpSpPr>
          <a:xfrm>
            <a:off x="6408690" y="620486"/>
            <a:ext cx="1930789" cy="4283365"/>
            <a:chOff x="6169993" y="108033"/>
            <a:chExt cx="2108434" cy="4876397"/>
          </a:xfrm>
        </p:grpSpPr>
        <p:pic>
          <p:nvPicPr>
            <p:cNvPr id="1026" name="Picture 2" descr="Introduction to Electric Fields: The Basics – HSC Physics – Science Ready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4786012" y="1492016"/>
              <a:ext cx="4876397" cy="21084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0" name="Picture 2" descr="Introduction to Electric Fields: The Basics – HSC Physics – Science Ready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150"/>
            <a:stretch/>
          </p:blipFill>
          <p:spPr bwMode="auto">
            <a:xfrm>
              <a:off x="6169993" y="2786742"/>
              <a:ext cx="2108434" cy="195892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424683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7" name="Google Shape;15297;p43"/>
          <p:cNvSpPr txBox="1">
            <a:spLocks noGrp="1"/>
          </p:cNvSpPr>
          <p:nvPr>
            <p:ph type="title"/>
          </p:nvPr>
        </p:nvSpPr>
        <p:spPr>
          <a:xfrm>
            <a:off x="661199" y="790845"/>
            <a:ext cx="6982826" cy="5551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4800" b="1" dirty="0" smtClean="0"/>
              <a:t>Electromagnetic </a:t>
            </a:r>
            <a:r>
              <a:rPr lang="en-US" sz="4800" b="1" dirty="0"/>
              <a:t>Waves</a:t>
            </a:r>
          </a:p>
        </p:txBody>
      </p:sp>
      <p:sp>
        <p:nvSpPr>
          <p:cNvPr id="15298" name="Google Shape;15298;p43"/>
          <p:cNvSpPr txBox="1">
            <a:spLocks noGrp="1"/>
          </p:cNvSpPr>
          <p:nvPr>
            <p:ph type="subTitle" idx="1"/>
          </p:nvPr>
        </p:nvSpPr>
        <p:spPr>
          <a:xfrm>
            <a:off x="719999" y="1829175"/>
            <a:ext cx="5148775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600" dirty="0" smtClean="0"/>
              <a:t>Electromagnetic </a:t>
            </a:r>
            <a:r>
              <a:rPr lang="en-US" sz="1600" dirty="0"/>
              <a:t>waves are a type of energy that travels through space. They're like invisible waves made of electric and magnetic fields.</a:t>
            </a:r>
          </a:p>
          <a:p>
            <a:r>
              <a:rPr lang="en-US" sz="1600" dirty="0" smtClean="0"/>
              <a:t>These </a:t>
            </a:r>
            <a:r>
              <a:rPr lang="en-US" sz="1600" dirty="0"/>
              <a:t>waves help us with lots of things, like talking on phones, taking X-ray pictures at the doctor's, and even cooking with microwaves!</a:t>
            </a:r>
          </a:p>
          <a:p>
            <a:r>
              <a:rPr lang="en-US" sz="1600" dirty="0" smtClean="0"/>
              <a:t>Electromagnetic </a:t>
            </a:r>
            <a:r>
              <a:rPr lang="en-US" sz="1600" dirty="0"/>
              <a:t>waves are everywhere around us, and they're essential for many of the things we do in our daily lives.</a:t>
            </a:r>
          </a:p>
        </p:txBody>
      </p:sp>
      <p:cxnSp>
        <p:nvCxnSpPr>
          <p:cNvPr id="15299" name="Google Shape;15299;p43"/>
          <p:cNvCxnSpPr/>
          <p:nvPr/>
        </p:nvCxnSpPr>
        <p:spPr>
          <a:xfrm>
            <a:off x="720000" y="1666750"/>
            <a:ext cx="429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300" name="Google Shape;15300;p43"/>
          <p:cNvGrpSpPr/>
          <p:nvPr/>
        </p:nvGrpSpPr>
        <p:grpSpPr>
          <a:xfrm>
            <a:off x="6081172" y="1987492"/>
            <a:ext cx="2143925" cy="2154775"/>
            <a:chOff x="-653500" y="2453350"/>
            <a:chExt cx="2143925" cy="2154775"/>
          </a:xfrm>
        </p:grpSpPr>
        <p:sp>
          <p:nvSpPr>
            <p:cNvPr id="15301" name="Google Shape;15301;p43"/>
            <p:cNvSpPr/>
            <p:nvPr/>
          </p:nvSpPr>
          <p:spPr>
            <a:xfrm>
              <a:off x="1267750" y="3531200"/>
              <a:ext cx="219350" cy="192275"/>
            </a:xfrm>
            <a:custGeom>
              <a:avLst/>
              <a:gdLst/>
              <a:ahLst/>
              <a:cxnLst/>
              <a:rect l="l" t="t" r="r" b="b"/>
              <a:pathLst>
                <a:path w="8774" h="7691" extrusionOk="0">
                  <a:moveTo>
                    <a:pt x="0" y="0"/>
                  </a:moveTo>
                  <a:cubicBezTo>
                    <a:pt x="27" y="516"/>
                    <a:pt x="40" y="1044"/>
                    <a:pt x="67" y="1573"/>
                  </a:cubicBezTo>
                  <a:cubicBezTo>
                    <a:pt x="79" y="2102"/>
                    <a:pt x="53" y="2630"/>
                    <a:pt x="53" y="3159"/>
                  </a:cubicBezTo>
                  <a:lnTo>
                    <a:pt x="40" y="3449"/>
                  </a:lnTo>
                  <a:cubicBezTo>
                    <a:pt x="53" y="3502"/>
                    <a:pt x="27" y="3568"/>
                    <a:pt x="53" y="3594"/>
                  </a:cubicBezTo>
                  <a:lnTo>
                    <a:pt x="199" y="3634"/>
                  </a:lnTo>
                  <a:lnTo>
                    <a:pt x="648" y="3753"/>
                  </a:lnTo>
                  <a:lnTo>
                    <a:pt x="1414" y="3951"/>
                  </a:lnTo>
                  <a:lnTo>
                    <a:pt x="2181" y="4163"/>
                  </a:lnTo>
                  <a:cubicBezTo>
                    <a:pt x="2431" y="4228"/>
                    <a:pt x="2669" y="4348"/>
                    <a:pt x="2921" y="4440"/>
                  </a:cubicBezTo>
                  <a:cubicBezTo>
                    <a:pt x="2921" y="4440"/>
                    <a:pt x="3277" y="4586"/>
                    <a:pt x="3647" y="4744"/>
                  </a:cubicBezTo>
                  <a:lnTo>
                    <a:pt x="4387" y="5061"/>
                  </a:lnTo>
                  <a:cubicBezTo>
                    <a:pt x="4863" y="5312"/>
                    <a:pt x="5326" y="5576"/>
                    <a:pt x="5788" y="5854"/>
                  </a:cubicBezTo>
                  <a:cubicBezTo>
                    <a:pt x="6739" y="6369"/>
                    <a:pt x="7585" y="7030"/>
                    <a:pt x="8457" y="7690"/>
                  </a:cubicBezTo>
                  <a:lnTo>
                    <a:pt x="8774" y="7017"/>
                  </a:lnTo>
                  <a:cubicBezTo>
                    <a:pt x="7849" y="6501"/>
                    <a:pt x="6911" y="5946"/>
                    <a:pt x="5946" y="5484"/>
                  </a:cubicBezTo>
                  <a:cubicBezTo>
                    <a:pt x="5458" y="5246"/>
                    <a:pt x="4968" y="5009"/>
                    <a:pt x="4493" y="4783"/>
                  </a:cubicBezTo>
                  <a:lnTo>
                    <a:pt x="3000" y="4189"/>
                  </a:lnTo>
                  <a:cubicBezTo>
                    <a:pt x="2748" y="4096"/>
                    <a:pt x="2511" y="3978"/>
                    <a:pt x="2260" y="3899"/>
                  </a:cubicBezTo>
                  <a:lnTo>
                    <a:pt x="1494" y="3673"/>
                  </a:lnTo>
                  <a:lnTo>
                    <a:pt x="727" y="3449"/>
                  </a:lnTo>
                  <a:lnTo>
                    <a:pt x="410" y="3356"/>
                  </a:lnTo>
                  <a:lnTo>
                    <a:pt x="370" y="3344"/>
                  </a:lnTo>
                  <a:lnTo>
                    <a:pt x="370" y="3303"/>
                  </a:lnTo>
                  <a:lnTo>
                    <a:pt x="384" y="3198"/>
                  </a:lnTo>
                  <a:cubicBezTo>
                    <a:pt x="423" y="2657"/>
                    <a:pt x="476" y="2128"/>
                    <a:pt x="516" y="1586"/>
                  </a:cubicBezTo>
                  <a:cubicBezTo>
                    <a:pt x="529" y="1057"/>
                    <a:pt x="542" y="529"/>
                    <a:pt x="56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2" name="Google Shape;15302;p43"/>
            <p:cNvSpPr/>
            <p:nvPr/>
          </p:nvSpPr>
          <p:spPr>
            <a:xfrm>
              <a:off x="1194750" y="3783900"/>
              <a:ext cx="272225" cy="95175"/>
            </a:xfrm>
            <a:custGeom>
              <a:avLst/>
              <a:gdLst/>
              <a:ahLst/>
              <a:cxnLst/>
              <a:rect l="l" t="t" r="r" b="b"/>
              <a:pathLst>
                <a:path w="10889" h="3807" extrusionOk="0">
                  <a:moveTo>
                    <a:pt x="10862" y="1"/>
                  </a:moveTo>
                  <a:cubicBezTo>
                    <a:pt x="9818" y="251"/>
                    <a:pt x="8748" y="489"/>
                    <a:pt x="7677" y="595"/>
                  </a:cubicBezTo>
                  <a:cubicBezTo>
                    <a:pt x="7148" y="648"/>
                    <a:pt x="6607" y="714"/>
                    <a:pt x="6079" y="741"/>
                  </a:cubicBezTo>
                  <a:cubicBezTo>
                    <a:pt x="6079" y="741"/>
                    <a:pt x="5682" y="741"/>
                    <a:pt x="5286" y="727"/>
                  </a:cubicBezTo>
                  <a:cubicBezTo>
                    <a:pt x="4889" y="727"/>
                    <a:pt x="4493" y="714"/>
                    <a:pt x="4493" y="714"/>
                  </a:cubicBezTo>
                  <a:cubicBezTo>
                    <a:pt x="4229" y="701"/>
                    <a:pt x="3964" y="714"/>
                    <a:pt x="3700" y="674"/>
                  </a:cubicBezTo>
                  <a:lnTo>
                    <a:pt x="2907" y="556"/>
                  </a:lnTo>
                  <a:lnTo>
                    <a:pt x="2127" y="424"/>
                  </a:lnTo>
                  <a:lnTo>
                    <a:pt x="1665" y="345"/>
                  </a:lnTo>
                  <a:lnTo>
                    <a:pt x="1519" y="318"/>
                  </a:lnTo>
                  <a:cubicBezTo>
                    <a:pt x="1480" y="331"/>
                    <a:pt x="1467" y="410"/>
                    <a:pt x="1454" y="450"/>
                  </a:cubicBezTo>
                  <a:lnTo>
                    <a:pt x="1348" y="714"/>
                  </a:lnTo>
                  <a:lnTo>
                    <a:pt x="1044" y="1454"/>
                  </a:lnTo>
                  <a:cubicBezTo>
                    <a:pt x="925" y="1692"/>
                    <a:pt x="806" y="1930"/>
                    <a:pt x="700" y="2168"/>
                  </a:cubicBezTo>
                  <a:cubicBezTo>
                    <a:pt x="476" y="2644"/>
                    <a:pt x="251" y="3119"/>
                    <a:pt x="0" y="3581"/>
                  </a:cubicBezTo>
                  <a:lnTo>
                    <a:pt x="515" y="3806"/>
                  </a:lnTo>
                  <a:cubicBezTo>
                    <a:pt x="740" y="3331"/>
                    <a:pt x="925" y="2829"/>
                    <a:pt x="1123" y="2339"/>
                  </a:cubicBezTo>
                  <a:lnTo>
                    <a:pt x="1401" y="1587"/>
                  </a:lnTo>
                  <a:lnTo>
                    <a:pt x="1652" y="820"/>
                  </a:lnTo>
                  <a:lnTo>
                    <a:pt x="1692" y="714"/>
                  </a:lnTo>
                  <a:cubicBezTo>
                    <a:pt x="1692" y="701"/>
                    <a:pt x="1692" y="674"/>
                    <a:pt x="1704" y="674"/>
                  </a:cubicBezTo>
                  <a:lnTo>
                    <a:pt x="1745" y="674"/>
                  </a:lnTo>
                  <a:lnTo>
                    <a:pt x="2074" y="714"/>
                  </a:lnTo>
                  <a:lnTo>
                    <a:pt x="2867" y="833"/>
                  </a:lnTo>
                  <a:lnTo>
                    <a:pt x="3660" y="939"/>
                  </a:lnTo>
                  <a:cubicBezTo>
                    <a:pt x="3924" y="979"/>
                    <a:pt x="4189" y="965"/>
                    <a:pt x="4467" y="979"/>
                  </a:cubicBezTo>
                  <a:cubicBezTo>
                    <a:pt x="4467" y="979"/>
                    <a:pt x="4863" y="1005"/>
                    <a:pt x="5259" y="1018"/>
                  </a:cubicBezTo>
                  <a:cubicBezTo>
                    <a:pt x="5668" y="1032"/>
                    <a:pt x="6065" y="1044"/>
                    <a:pt x="6065" y="1044"/>
                  </a:cubicBezTo>
                  <a:cubicBezTo>
                    <a:pt x="6593" y="1032"/>
                    <a:pt x="7136" y="1005"/>
                    <a:pt x="7664" y="979"/>
                  </a:cubicBezTo>
                  <a:cubicBezTo>
                    <a:pt x="8748" y="965"/>
                    <a:pt x="9818" y="833"/>
                    <a:pt x="10888" y="741"/>
                  </a:cubicBezTo>
                  <a:cubicBezTo>
                    <a:pt x="10888" y="741"/>
                    <a:pt x="10888" y="556"/>
                    <a:pt x="10875" y="371"/>
                  </a:cubicBezTo>
                  <a:cubicBezTo>
                    <a:pt x="10875" y="186"/>
                    <a:pt x="10862" y="1"/>
                    <a:pt x="10862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3" name="Google Shape;15303;p43"/>
            <p:cNvSpPr/>
            <p:nvPr/>
          </p:nvSpPr>
          <p:spPr>
            <a:xfrm>
              <a:off x="1056975" y="3530875"/>
              <a:ext cx="74700" cy="287075"/>
            </a:xfrm>
            <a:custGeom>
              <a:avLst/>
              <a:gdLst/>
              <a:ahLst/>
              <a:cxnLst/>
              <a:rect l="l" t="t" r="r" b="b"/>
              <a:pathLst>
                <a:path w="2988" h="11483" extrusionOk="0">
                  <a:moveTo>
                    <a:pt x="2406" y="0"/>
                  </a:moveTo>
                  <a:cubicBezTo>
                    <a:pt x="2419" y="489"/>
                    <a:pt x="2419" y="964"/>
                    <a:pt x="2432" y="1454"/>
                  </a:cubicBezTo>
                  <a:cubicBezTo>
                    <a:pt x="2406" y="1930"/>
                    <a:pt x="2379" y="2418"/>
                    <a:pt x="2367" y="2907"/>
                  </a:cubicBezTo>
                  <a:cubicBezTo>
                    <a:pt x="2314" y="3383"/>
                    <a:pt x="2274" y="3871"/>
                    <a:pt x="2208" y="4347"/>
                  </a:cubicBezTo>
                  <a:cubicBezTo>
                    <a:pt x="2115" y="4837"/>
                    <a:pt x="2049" y="5312"/>
                    <a:pt x="1944" y="5788"/>
                  </a:cubicBezTo>
                  <a:cubicBezTo>
                    <a:pt x="1719" y="6739"/>
                    <a:pt x="1468" y="7677"/>
                    <a:pt x="1125" y="8589"/>
                  </a:cubicBezTo>
                  <a:cubicBezTo>
                    <a:pt x="940" y="9038"/>
                    <a:pt x="794" y="9500"/>
                    <a:pt x="582" y="9937"/>
                  </a:cubicBezTo>
                  <a:lnTo>
                    <a:pt x="279" y="10584"/>
                  </a:lnTo>
                  <a:cubicBezTo>
                    <a:pt x="239" y="10690"/>
                    <a:pt x="186" y="10822"/>
                    <a:pt x="133" y="10927"/>
                  </a:cubicBezTo>
                  <a:lnTo>
                    <a:pt x="1" y="11232"/>
                  </a:lnTo>
                  <a:lnTo>
                    <a:pt x="556" y="11482"/>
                  </a:lnTo>
                  <a:lnTo>
                    <a:pt x="662" y="11126"/>
                  </a:lnTo>
                  <a:cubicBezTo>
                    <a:pt x="702" y="11007"/>
                    <a:pt x="728" y="10901"/>
                    <a:pt x="767" y="10783"/>
                  </a:cubicBezTo>
                  <a:lnTo>
                    <a:pt x="1005" y="10096"/>
                  </a:lnTo>
                  <a:cubicBezTo>
                    <a:pt x="1177" y="9633"/>
                    <a:pt x="1296" y="9157"/>
                    <a:pt x="1442" y="8695"/>
                  </a:cubicBezTo>
                  <a:cubicBezTo>
                    <a:pt x="1732" y="7756"/>
                    <a:pt x="1970" y="6805"/>
                    <a:pt x="2182" y="5841"/>
                  </a:cubicBezTo>
                  <a:cubicBezTo>
                    <a:pt x="2287" y="5365"/>
                    <a:pt x="2367" y="4876"/>
                    <a:pt x="2472" y="4400"/>
                  </a:cubicBezTo>
                  <a:cubicBezTo>
                    <a:pt x="2538" y="3912"/>
                    <a:pt x="2617" y="3422"/>
                    <a:pt x="2696" y="2934"/>
                  </a:cubicBezTo>
                  <a:cubicBezTo>
                    <a:pt x="2763" y="2444"/>
                    <a:pt x="2816" y="1956"/>
                    <a:pt x="2881" y="1467"/>
                  </a:cubicBezTo>
                  <a:cubicBezTo>
                    <a:pt x="2908" y="978"/>
                    <a:pt x="2948" y="489"/>
                    <a:pt x="298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4" name="Google Shape;15304;p43"/>
            <p:cNvSpPr/>
            <p:nvPr/>
          </p:nvSpPr>
          <p:spPr>
            <a:xfrm>
              <a:off x="1006100" y="3530875"/>
              <a:ext cx="69750" cy="264600"/>
            </a:xfrm>
            <a:custGeom>
              <a:avLst/>
              <a:gdLst/>
              <a:ahLst/>
              <a:cxnLst/>
              <a:rect l="l" t="t" r="r" b="b"/>
              <a:pathLst>
                <a:path w="2790" h="10584" extrusionOk="0">
                  <a:moveTo>
                    <a:pt x="2221" y="0"/>
                  </a:moveTo>
                  <a:cubicBezTo>
                    <a:pt x="2235" y="450"/>
                    <a:pt x="2235" y="885"/>
                    <a:pt x="2247" y="1334"/>
                  </a:cubicBezTo>
                  <a:cubicBezTo>
                    <a:pt x="2221" y="1784"/>
                    <a:pt x="2208" y="2220"/>
                    <a:pt x="2194" y="2670"/>
                  </a:cubicBezTo>
                  <a:cubicBezTo>
                    <a:pt x="2142" y="3119"/>
                    <a:pt x="2102" y="3568"/>
                    <a:pt x="2036" y="4004"/>
                  </a:cubicBezTo>
                  <a:cubicBezTo>
                    <a:pt x="1957" y="4440"/>
                    <a:pt x="1904" y="4889"/>
                    <a:pt x="1798" y="5325"/>
                  </a:cubicBezTo>
                  <a:cubicBezTo>
                    <a:pt x="1600" y="6197"/>
                    <a:pt x="1362" y="7069"/>
                    <a:pt x="1045" y="7902"/>
                  </a:cubicBezTo>
                  <a:cubicBezTo>
                    <a:pt x="873" y="8311"/>
                    <a:pt x="741" y="8734"/>
                    <a:pt x="543" y="9130"/>
                  </a:cubicBezTo>
                  <a:lnTo>
                    <a:pt x="265" y="9738"/>
                  </a:lnTo>
                  <a:cubicBezTo>
                    <a:pt x="226" y="9831"/>
                    <a:pt x="173" y="9950"/>
                    <a:pt x="133" y="10043"/>
                  </a:cubicBezTo>
                  <a:lnTo>
                    <a:pt x="1" y="10333"/>
                  </a:lnTo>
                  <a:lnTo>
                    <a:pt x="556" y="10584"/>
                  </a:lnTo>
                  <a:lnTo>
                    <a:pt x="662" y="10240"/>
                  </a:lnTo>
                  <a:cubicBezTo>
                    <a:pt x="688" y="10135"/>
                    <a:pt x="714" y="10043"/>
                    <a:pt x="755" y="9923"/>
                  </a:cubicBezTo>
                  <a:lnTo>
                    <a:pt x="966" y="9289"/>
                  </a:lnTo>
                  <a:cubicBezTo>
                    <a:pt x="1125" y="8880"/>
                    <a:pt x="1230" y="8431"/>
                    <a:pt x="1362" y="8008"/>
                  </a:cubicBezTo>
                  <a:cubicBezTo>
                    <a:pt x="1627" y="7136"/>
                    <a:pt x="1838" y="6264"/>
                    <a:pt x="2036" y="5378"/>
                  </a:cubicBezTo>
                  <a:cubicBezTo>
                    <a:pt x="2142" y="4942"/>
                    <a:pt x="2208" y="4493"/>
                    <a:pt x="2300" y="4044"/>
                  </a:cubicBezTo>
                  <a:lnTo>
                    <a:pt x="2525" y="2709"/>
                  </a:lnTo>
                  <a:cubicBezTo>
                    <a:pt x="2578" y="2259"/>
                    <a:pt x="2631" y="1810"/>
                    <a:pt x="2697" y="1361"/>
                  </a:cubicBezTo>
                  <a:cubicBezTo>
                    <a:pt x="2723" y="899"/>
                    <a:pt x="2763" y="450"/>
                    <a:pt x="2790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5" name="Google Shape;15305;p43"/>
            <p:cNvSpPr/>
            <p:nvPr/>
          </p:nvSpPr>
          <p:spPr>
            <a:xfrm>
              <a:off x="1459325" y="3710225"/>
              <a:ext cx="31100" cy="88575"/>
            </a:xfrm>
            <a:custGeom>
              <a:avLst/>
              <a:gdLst/>
              <a:ahLst/>
              <a:cxnLst/>
              <a:rect l="l" t="t" r="r" b="b"/>
              <a:pathLst>
                <a:path w="1244" h="3543" extrusionOk="0">
                  <a:moveTo>
                    <a:pt x="1217" y="1"/>
                  </a:moveTo>
                  <a:lnTo>
                    <a:pt x="635" y="200"/>
                  </a:lnTo>
                  <a:cubicBezTo>
                    <a:pt x="623" y="291"/>
                    <a:pt x="688" y="371"/>
                    <a:pt x="688" y="490"/>
                  </a:cubicBezTo>
                  <a:lnTo>
                    <a:pt x="688" y="887"/>
                  </a:lnTo>
                  <a:cubicBezTo>
                    <a:pt x="662" y="1151"/>
                    <a:pt x="635" y="1428"/>
                    <a:pt x="570" y="1719"/>
                  </a:cubicBezTo>
                  <a:cubicBezTo>
                    <a:pt x="517" y="1997"/>
                    <a:pt x="450" y="2261"/>
                    <a:pt x="358" y="2511"/>
                  </a:cubicBezTo>
                  <a:cubicBezTo>
                    <a:pt x="318" y="2631"/>
                    <a:pt x="253" y="2737"/>
                    <a:pt x="200" y="2855"/>
                  </a:cubicBezTo>
                  <a:cubicBezTo>
                    <a:pt x="133" y="2961"/>
                    <a:pt x="68" y="3027"/>
                    <a:pt x="1" y="3107"/>
                  </a:cubicBezTo>
                  <a:lnTo>
                    <a:pt x="517" y="3542"/>
                  </a:lnTo>
                  <a:cubicBezTo>
                    <a:pt x="556" y="3371"/>
                    <a:pt x="609" y="3198"/>
                    <a:pt x="635" y="3040"/>
                  </a:cubicBezTo>
                  <a:lnTo>
                    <a:pt x="702" y="2591"/>
                  </a:lnTo>
                  <a:cubicBezTo>
                    <a:pt x="741" y="2314"/>
                    <a:pt x="781" y="2023"/>
                    <a:pt x="834" y="1759"/>
                  </a:cubicBezTo>
                  <a:cubicBezTo>
                    <a:pt x="887" y="1494"/>
                    <a:pt x="952" y="1216"/>
                    <a:pt x="1032" y="952"/>
                  </a:cubicBezTo>
                  <a:cubicBezTo>
                    <a:pt x="1072" y="807"/>
                    <a:pt x="1111" y="661"/>
                    <a:pt x="1151" y="529"/>
                  </a:cubicBezTo>
                  <a:cubicBezTo>
                    <a:pt x="1190" y="371"/>
                    <a:pt x="1243" y="173"/>
                    <a:pt x="121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6" name="Google Shape;15306;p43"/>
            <p:cNvSpPr/>
            <p:nvPr/>
          </p:nvSpPr>
          <p:spPr>
            <a:xfrm>
              <a:off x="1141550" y="3637550"/>
              <a:ext cx="115650" cy="93525"/>
            </a:xfrm>
            <a:custGeom>
              <a:avLst/>
              <a:gdLst/>
              <a:ahLst/>
              <a:cxnLst/>
              <a:rect l="l" t="t" r="r" b="b"/>
              <a:pathLst>
                <a:path w="4626" h="3741" extrusionOk="0">
                  <a:moveTo>
                    <a:pt x="903" y="756"/>
                  </a:moveTo>
                  <a:cubicBezTo>
                    <a:pt x="1181" y="902"/>
                    <a:pt x="1463" y="1051"/>
                    <a:pt x="1745" y="1204"/>
                  </a:cubicBezTo>
                  <a:lnTo>
                    <a:pt x="2419" y="1600"/>
                  </a:lnTo>
                  <a:lnTo>
                    <a:pt x="3092" y="2036"/>
                  </a:lnTo>
                  <a:lnTo>
                    <a:pt x="3740" y="2499"/>
                  </a:lnTo>
                  <a:lnTo>
                    <a:pt x="3965" y="2670"/>
                  </a:lnTo>
                  <a:lnTo>
                    <a:pt x="4058" y="2737"/>
                  </a:lnTo>
                  <a:lnTo>
                    <a:pt x="4097" y="2763"/>
                  </a:lnTo>
                  <a:lnTo>
                    <a:pt x="4058" y="2789"/>
                  </a:lnTo>
                  <a:cubicBezTo>
                    <a:pt x="3991" y="2829"/>
                    <a:pt x="3925" y="2855"/>
                    <a:pt x="3846" y="2881"/>
                  </a:cubicBezTo>
                  <a:lnTo>
                    <a:pt x="3688" y="2908"/>
                  </a:lnTo>
                  <a:cubicBezTo>
                    <a:pt x="3635" y="2934"/>
                    <a:pt x="3568" y="2934"/>
                    <a:pt x="3503" y="2948"/>
                  </a:cubicBezTo>
                  <a:cubicBezTo>
                    <a:pt x="3238" y="3001"/>
                    <a:pt x="2974" y="3014"/>
                    <a:pt x="2710" y="3054"/>
                  </a:cubicBezTo>
                  <a:cubicBezTo>
                    <a:pt x="2155" y="3119"/>
                    <a:pt x="1653" y="3239"/>
                    <a:pt x="1137" y="3304"/>
                  </a:cubicBezTo>
                  <a:lnTo>
                    <a:pt x="490" y="3397"/>
                  </a:lnTo>
                  <a:cubicBezTo>
                    <a:pt x="472" y="3397"/>
                    <a:pt x="443" y="3409"/>
                    <a:pt x="425" y="3409"/>
                  </a:cubicBezTo>
                  <a:cubicBezTo>
                    <a:pt x="417" y="3409"/>
                    <a:pt x="411" y="3406"/>
                    <a:pt x="411" y="3397"/>
                  </a:cubicBezTo>
                  <a:lnTo>
                    <a:pt x="437" y="3304"/>
                  </a:lnTo>
                  <a:lnTo>
                    <a:pt x="503" y="3066"/>
                  </a:lnTo>
                  <a:cubicBezTo>
                    <a:pt x="596" y="2604"/>
                    <a:pt x="714" y="2141"/>
                    <a:pt x="807" y="1666"/>
                  </a:cubicBezTo>
                  <a:cubicBezTo>
                    <a:pt x="840" y="1365"/>
                    <a:pt x="879" y="1060"/>
                    <a:pt x="903" y="756"/>
                  </a:cubicBezTo>
                  <a:close/>
                  <a:moveTo>
                    <a:pt x="661" y="1"/>
                  </a:moveTo>
                  <a:lnTo>
                    <a:pt x="536" y="226"/>
                  </a:lnTo>
                  <a:lnTo>
                    <a:pt x="358" y="226"/>
                  </a:lnTo>
                  <a:cubicBezTo>
                    <a:pt x="384" y="675"/>
                    <a:pt x="384" y="1137"/>
                    <a:pt x="358" y="1600"/>
                  </a:cubicBezTo>
                  <a:cubicBezTo>
                    <a:pt x="318" y="2062"/>
                    <a:pt x="238" y="2525"/>
                    <a:pt x="173" y="2987"/>
                  </a:cubicBezTo>
                  <a:lnTo>
                    <a:pt x="120" y="3225"/>
                  </a:lnTo>
                  <a:cubicBezTo>
                    <a:pt x="94" y="3331"/>
                    <a:pt x="67" y="3450"/>
                    <a:pt x="67" y="3450"/>
                  </a:cubicBezTo>
                  <a:lnTo>
                    <a:pt x="14" y="3701"/>
                  </a:lnTo>
                  <a:lnTo>
                    <a:pt x="1" y="3741"/>
                  </a:lnTo>
                  <a:lnTo>
                    <a:pt x="41" y="3741"/>
                  </a:lnTo>
                  <a:lnTo>
                    <a:pt x="106" y="3727"/>
                  </a:lnTo>
                  <a:lnTo>
                    <a:pt x="252" y="3701"/>
                  </a:lnTo>
                  <a:lnTo>
                    <a:pt x="1190" y="3556"/>
                  </a:lnTo>
                  <a:cubicBezTo>
                    <a:pt x="1706" y="3477"/>
                    <a:pt x="2234" y="3344"/>
                    <a:pt x="2736" y="3292"/>
                  </a:cubicBezTo>
                  <a:cubicBezTo>
                    <a:pt x="3001" y="3265"/>
                    <a:pt x="3265" y="3239"/>
                    <a:pt x="3542" y="3198"/>
                  </a:cubicBezTo>
                  <a:cubicBezTo>
                    <a:pt x="3608" y="3186"/>
                    <a:pt x="3674" y="3186"/>
                    <a:pt x="3740" y="3172"/>
                  </a:cubicBezTo>
                  <a:lnTo>
                    <a:pt x="3978" y="3119"/>
                  </a:lnTo>
                  <a:cubicBezTo>
                    <a:pt x="4150" y="3054"/>
                    <a:pt x="4335" y="3001"/>
                    <a:pt x="4507" y="2908"/>
                  </a:cubicBezTo>
                  <a:lnTo>
                    <a:pt x="4625" y="2842"/>
                  </a:lnTo>
                  <a:cubicBezTo>
                    <a:pt x="4599" y="2816"/>
                    <a:pt x="4560" y="2789"/>
                    <a:pt x="4533" y="2763"/>
                  </a:cubicBezTo>
                  <a:lnTo>
                    <a:pt x="4322" y="2578"/>
                  </a:lnTo>
                  <a:lnTo>
                    <a:pt x="3925" y="2261"/>
                  </a:lnTo>
                  <a:lnTo>
                    <a:pt x="3291" y="1771"/>
                  </a:lnTo>
                  <a:lnTo>
                    <a:pt x="2657" y="1296"/>
                  </a:lnTo>
                  <a:lnTo>
                    <a:pt x="1996" y="846"/>
                  </a:lnTo>
                  <a:cubicBezTo>
                    <a:pt x="1560" y="556"/>
                    <a:pt x="1124" y="279"/>
                    <a:pt x="661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7" name="Google Shape;15307;p43"/>
            <p:cNvSpPr/>
            <p:nvPr/>
          </p:nvSpPr>
          <p:spPr>
            <a:xfrm>
              <a:off x="1158725" y="3873425"/>
              <a:ext cx="164875" cy="262000"/>
            </a:xfrm>
            <a:custGeom>
              <a:avLst/>
              <a:gdLst/>
              <a:ahLst/>
              <a:cxnLst/>
              <a:rect l="l" t="t" r="r" b="b"/>
              <a:pathLst>
                <a:path w="6595" h="10480" extrusionOk="0">
                  <a:moveTo>
                    <a:pt x="1441" y="0"/>
                  </a:moveTo>
                  <a:cubicBezTo>
                    <a:pt x="1256" y="490"/>
                    <a:pt x="1071" y="978"/>
                    <a:pt x="860" y="1468"/>
                  </a:cubicBezTo>
                  <a:cubicBezTo>
                    <a:pt x="649" y="1943"/>
                    <a:pt x="450" y="2445"/>
                    <a:pt x="199" y="2921"/>
                  </a:cubicBezTo>
                  <a:lnTo>
                    <a:pt x="67" y="3172"/>
                  </a:lnTo>
                  <a:cubicBezTo>
                    <a:pt x="53" y="3212"/>
                    <a:pt x="1" y="3265"/>
                    <a:pt x="14" y="3304"/>
                  </a:cubicBezTo>
                  <a:lnTo>
                    <a:pt x="146" y="3397"/>
                  </a:lnTo>
                  <a:lnTo>
                    <a:pt x="516" y="3687"/>
                  </a:lnTo>
                  <a:lnTo>
                    <a:pt x="1124" y="4190"/>
                  </a:lnTo>
                  <a:lnTo>
                    <a:pt x="1732" y="4692"/>
                  </a:lnTo>
                  <a:cubicBezTo>
                    <a:pt x="1944" y="4863"/>
                    <a:pt x="2115" y="5062"/>
                    <a:pt x="2300" y="5247"/>
                  </a:cubicBezTo>
                  <a:cubicBezTo>
                    <a:pt x="2300" y="5247"/>
                    <a:pt x="2578" y="5550"/>
                    <a:pt x="2842" y="5841"/>
                  </a:cubicBezTo>
                  <a:cubicBezTo>
                    <a:pt x="3119" y="6131"/>
                    <a:pt x="3383" y="6422"/>
                    <a:pt x="3383" y="6422"/>
                  </a:cubicBezTo>
                  <a:cubicBezTo>
                    <a:pt x="3714" y="6832"/>
                    <a:pt x="4031" y="7268"/>
                    <a:pt x="4348" y="7704"/>
                  </a:cubicBezTo>
                  <a:cubicBezTo>
                    <a:pt x="4969" y="8563"/>
                    <a:pt x="5511" y="9540"/>
                    <a:pt x="6026" y="10479"/>
                  </a:cubicBezTo>
                  <a:lnTo>
                    <a:pt x="6317" y="10241"/>
                  </a:lnTo>
                  <a:cubicBezTo>
                    <a:pt x="6449" y="10122"/>
                    <a:pt x="6595" y="10003"/>
                    <a:pt x="6595" y="10003"/>
                  </a:cubicBezTo>
                  <a:cubicBezTo>
                    <a:pt x="5934" y="9144"/>
                    <a:pt x="5326" y="8259"/>
                    <a:pt x="4625" y="7440"/>
                  </a:cubicBezTo>
                  <a:cubicBezTo>
                    <a:pt x="4282" y="7030"/>
                    <a:pt x="3952" y="6621"/>
                    <a:pt x="3595" y="6211"/>
                  </a:cubicBezTo>
                  <a:lnTo>
                    <a:pt x="2472" y="5062"/>
                  </a:lnTo>
                  <a:cubicBezTo>
                    <a:pt x="2287" y="4863"/>
                    <a:pt x="2115" y="4665"/>
                    <a:pt x="1903" y="4493"/>
                  </a:cubicBezTo>
                  <a:lnTo>
                    <a:pt x="1296" y="3964"/>
                  </a:lnTo>
                  <a:lnTo>
                    <a:pt x="688" y="3450"/>
                  </a:lnTo>
                  <a:lnTo>
                    <a:pt x="450" y="3238"/>
                  </a:lnTo>
                  <a:lnTo>
                    <a:pt x="411" y="3212"/>
                  </a:lnTo>
                  <a:cubicBezTo>
                    <a:pt x="411" y="3198"/>
                    <a:pt x="423" y="3185"/>
                    <a:pt x="437" y="3172"/>
                  </a:cubicBezTo>
                  <a:lnTo>
                    <a:pt x="490" y="3080"/>
                  </a:lnTo>
                  <a:cubicBezTo>
                    <a:pt x="767" y="2617"/>
                    <a:pt x="1005" y="2141"/>
                    <a:pt x="1256" y="1665"/>
                  </a:cubicBezTo>
                  <a:cubicBezTo>
                    <a:pt x="1521" y="1203"/>
                    <a:pt x="1732" y="714"/>
                    <a:pt x="1956" y="225"/>
                  </a:cubicBezTo>
                  <a:lnTo>
                    <a:pt x="1441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8" name="Google Shape;15308;p43"/>
            <p:cNvSpPr/>
            <p:nvPr/>
          </p:nvSpPr>
          <p:spPr>
            <a:xfrm>
              <a:off x="988625" y="4097350"/>
              <a:ext cx="284425" cy="104800"/>
            </a:xfrm>
            <a:custGeom>
              <a:avLst/>
              <a:gdLst/>
              <a:ahLst/>
              <a:cxnLst/>
              <a:rect l="l" t="t" r="r" b="b"/>
              <a:pathLst>
                <a:path w="11377" h="4192" extrusionOk="0">
                  <a:moveTo>
                    <a:pt x="2699" y="0"/>
                  </a:moveTo>
                  <a:cubicBezTo>
                    <a:pt x="2665" y="0"/>
                    <a:pt x="2639" y="57"/>
                    <a:pt x="2603" y="81"/>
                  </a:cubicBezTo>
                  <a:lnTo>
                    <a:pt x="2391" y="293"/>
                  </a:lnTo>
                  <a:cubicBezTo>
                    <a:pt x="1995" y="650"/>
                    <a:pt x="1625" y="1020"/>
                    <a:pt x="1216" y="1364"/>
                  </a:cubicBezTo>
                  <a:cubicBezTo>
                    <a:pt x="806" y="1693"/>
                    <a:pt x="409" y="2037"/>
                    <a:pt x="0" y="2368"/>
                  </a:cubicBezTo>
                  <a:lnTo>
                    <a:pt x="383" y="2777"/>
                  </a:lnTo>
                  <a:cubicBezTo>
                    <a:pt x="767" y="2421"/>
                    <a:pt x="1149" y="2051"/>
                    <a:pt x="1533" y="1681"/>
                  </a:cubicBezTo>
                  <a:cubicBezTo>
                    <a:pt x="1916" y="1297"/>
                    <a:pt x="2273" y="901"/>
                    <a:pt x="2643" y="518"/>
                  </a:cubicBezTo>
                  <a:lnTo>
                    <a:pt x="2722" y="425"/>
                  </a:lnTo>
                  <a:cubicBezTo>
                    <a:pt x="2722" y="425"/>
                    <a:pt x="2735" y="398"/>
                    <a:pt x="2749" y="398"/>
                  </a:cubicBezTo>
                  <a:lnTo>
                    <a:pt x="2788" y="425"/>
                  </a:lnTo>
                  <a:lnTo>
                    <a:pt x="3066" y="597"/>
                  </a:lnTo>
                  <a:lnTo>
                    <a:pt x="3739" y="1006"/>
                  </a:lnTo>
                  <a:lnTo>
                    <a:pt x="4413" y="1429"/>
                  </a:lnTo>
                  <a:cubicBezTo>
                    <a:pt x="4638" y="1575"/>
                    <a:pt x="4889" y="1681"/>
                    <a:pt x="5127" y="1799"/>
                  </a:cubicBezTo>
                  <a:lnTo>
                    <a:pt x="6567" y="2500"/>
                  </a:lnTo>
                  <a:cubicBezTo>
                    <a:pt x="7069" y="2711"/>
                    <a:pt x="7558" y="2909"/>
                    <a:pt x="8060" y="3108"/>
                  </a:cubicBezTo>
                  <a:cubicBezTo>
                    <a:pt x="9065" y="3531"/>
                    <a:pt x="10082" y="3848"/>
                    <a:pt x="11086" y="4191"/>
                  </a:cubicBezTo>
                  <a:lnTo>
                    <a:pt x="11376" y="3517"/>
                  </a:lnTo>
                  <a:cubicBezTo>
                    <a:pt x="10307" y="3305"/>
                    <a:pt x="9236" y="3108"/>
                    <a:pt x="8232" y="2764"/>
                  </a:cubicBezTo>
                  <a:cubicBezTo>
                    <a:pt x="7717" y="2592"/>
                    <a:pt x="7201" y="2433"/>
                    <a:pt x="6699" y="2236"/>
                  </a:cubicBezTo>
                  <a:lnTo>
                    <a:pt x="5259" y="1561"/>
                  </a:lnTo>
                  <a:cubicBezTo>
                    <a:pt x="5021" y="1443"/>
                    <a:pt x="4770" y="1350"/>
                    <a:pt x="4558" y="1205"/>
                  </a:cubicBezTo>
                  <a:lnTo>
                    <a:pt x="3885" y="782"/>
                  </a:lnTo>
                  <a:lnTo>
                    <a:pt x="3224" y="346"/>
                  </a:lnTo>
                  <a:lnTo>
                    <a:pt x="2841" y="81"/>
                  </a:lnTo>
                  <a:lnTo>
                    <a:pt x="2708" y="2"/>
                  </a:lnTo>
                  <a:cubicBezTo>
                    <a:pt x="2705" y="1"/>
                    <a:pt x="2702" y="0"/>
                    <a:pt x="269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9" name="Google Shape;15309;p43"/>
            <p:cNvSpPr/>
            <p:nvPr/>
          </p:nvSpPr>
          <p:spPr>
            <a:xfrm>
              <a:off x="887850" y="3811975"/>
              <a:ext cx="182375" cy="243500"/>
            </a:xfrm>
            <a:custGeom>
              <a:avLst/>
              <a:gdLst/>
              <a:ahLst/>
              <a:cxnLst/>
              <a:rect l="l" t="t" r="r" b="b"/>
              <a:pathLst>
                <a:path w="7295" h="9740" extrusionOk="0">
                  <a:moveTo>
                    <a:pt x="6780" y="1"/>
                  </a:moveTo>
                  <a:cubicBezTo>
                    <a:pt x="6607" y="450"/>
                    <a:pt x="6422" y="886"/>
                    <a:pt x="6211" y="1322"/>
                  </a:cubicBezTo>
                  <a:lnTo>
                    <a:pt x="5894" y="1983"/>
                  </a:lnTo>
                  <a:lnTo>
                    <a:pt x="5564" y="2617"/>
                  </a:lnTo>
                  <a:cubicBezTo>
                    <a:pt x="5339" y="3053"/>
                    <a:pt x="5075" y="3463"/>
                    <a:pt x="4824" y="3873"/>
                  </a:cubicBezTo>
                  <a:cubicBezTo>
                    <a:pt x="4572" y="4296"/>
                    <a:pt x="4269" y="4692"/>
                    <a:pt x="3991" y="5088"/>
                  </a:cubicBezTo>
                  <a:cubicBezTo>
                    <a:pt x="3423" y="5881"/>
                    <a:pt x="2775" y="6621"/>
                    <a:pt x="2115" y="7321"/>
                  </a:cubicBezTo>
                  <a:cubicBezTo>
                    <a:pt x="1758" y="7652"/>
                    <a:pt x="1415" y="7995"/>
                    <a:pt x="1071" y="8325"/>
                  </a:cubicBezTo>
                  <a:lnTo>
                    <a:pt x="516" y="8801"/>
                  </a:lnTo>
                  <a:cubicBezTo>
                    <a:pt x="423" y="8880"/>
                    <a:pt x="331" y="8973"/>
                    <a:pt x="238" y="9052"/>
                  </a:cubicBezTo>
                  <a:cubicBezTo>
                    <a:pt x="238" y="9052"/>
                    <a:pt x="185" y="9118"/>
                    <a:pt x="120" y="9171"/>
                  </a:cubicBezTo>
                  <a:cubicBezTo>
                    <a:pt x="67" y="9237"/>
                    <a:pt x="0" y="9290"/>
                    <a:pt x="0" y="9290"/>
                  </a:cubicBezTo>
                  <a:lnTo>
                    <a:pt x="397" y="9739"/>
                  </a:lnTo>
                  <a:cubicBezTo>
                    <a:pt x="397" y="9739"/>
                    <a:pt x="464" y="9673"/>
                    <a:pt x="529" y="9594"/>
                  </a:cubicBezTo>
                  <a:cubicBezTo>
                    <a:pt x="596" y="9514"/>
                    <a:pt x="648" y="9449"/>
                    <a:pt x="648" y="9449"/>
                  </a:cubicBezTo>
                  <a:cubicBezTo>
                    <a:pt x="728" y="9356"/>
                    <a:pt x="793" y="9264"/>
                    <a:pt x="886" y="9171"/>
                  </a:cubicBezTo>
                  <a:lnTo>
                    <a:pt x="1388" y="8642"/>
                  </a:lnTo>
                  <a:cubicBezTo>
                    <a:pt x="1706" y="8286"/>
                    <a:pt x="2035" y="7916"/>
                    <a:pt x="2366" y="7546"/>
                  </a:cubicBezTo>
                  <a:cubicBezTo>
                    <a:pt x="2987" y="6792"/>
                    <a:pt x="3608" y="6026"/>
                    <a:pt x="4190" y="5233"/>
                  </a:cubicBezTo>
                  <a:cubicBezTo>
                    <a:pt x="4480" y="4824"/>
                    <a:pt x="4784" y="4440"/>
                    <a:pt x="5048" y="4017"/>
                  </a:cubicBezTo>
                  <a:cubicBezTo>
                    <a:pt x="5326" y="3608"/>
                    <a:pt x="5603" y="3212"/>
                    <a:pt x="5855" y="2789"/>
                  </a:cubicBezTo>
                  <a:lnTo>
                    <a:pt x="6251" y="2168"/>
                  </a:lnTo>
                  <a:lnTo>
                    <a:pt x="6607" y="1521"/>
                  </a:lnTo>
                  <a:cubicBezTo>
                    <a:pt x="6859" y="1111"/>
                    <a:pt x="7083" y="675"/>
                    <a:pt x="7294" y="238"/>
                  </a:cubicBezTo>
                  <a:lnTo>
                    <a:pt x="678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0" name="Google Shape;15310;p43"/>
            <p:cNvSpPr/>
            <p:nvPr/>
          </p:nvSpPr>
          <p:spPr>
            <a:xfrm>
              <a:off x="850525" y="3789200"/>
              <a:ext cx="169175" cy="224975"/>
            </a:xfrm>
            <a:custGeom>
              <a:avLst/>
              <a:gdLst/>
              <a:ahLst/>
              <a:cxnLst/>
              <a:rect l="l" t="t" r="r" b="b"/>
              <a:pathLst>
                <a:path w="6767" h="8999" extrusionOk="0">
                  <a:moveTo>
                    <a:pt x="6238" y="0"/>
                  </a:moveTo>
                  <a:cubicBezTo>
                    <a:pt x="6079" y="409"/>
                    <a:pt x="5921" y="820"/>
                    <a:pt x="5722" y="1216"/>
                  </a:cubicBezTo>
                  <a:lnTo>
                    <a:pt x="5445" y="1824"/>
                  </a:lnTo>
                  <a:lnTo>
                    <a:pt x="5128" y="2418"/>
                  </a:lnTo>
                  <a:cubicBezTo>
                    <a:pt x="4929" y="2814"/>
                    <a:pt x="4691" y="3198"/>
                    <a:pt x="4453" y="3568"/>
                  </a:cubicBezTo>
                  <a:cubicBezTo>
                    <a:pt x="4229" y="3964"/>
                    <a:pt x="3951" y="4321"/>
                    <a:pt x="3687" y="4691"/>
                  </a:cubicBezTo>
                  <a:cubicBezTo>
                    <a:pt x="3158" y="5418"/>
                    <a:pt x="2564" y="6091"/>
                    <a:pt x="1957" y="6739"/>
                  </a:cubicBezTo>
                  <a:cubicBezTo>
                    <a:pt x="1626" y="7056"/>
                    <a:pt x="1309" y="7360"/>
                    <a:pt x="991" y="7664"/>
                  </a:cubicBezTo>
                  <a:lnTo>
                    <a:pt x="477" y="8100"/>
                  </a:lnTo>
                  <a:cubicBezTo>
                    <a:pt x="397" y="8166"/>
                    <a:pt x="318" y="8258"/>
                    <a:pt x="225" y="8338"/>
                  </a:cubicBezTo>
                  <a:lnTo>
                    <a:pt x="119" y="8443"/>
                  </a:lnTo>
                  <a:cubicBezTo>
                    <a:pt x="66" y="8496"/>
                    <a:pt x="1" y="8549"/>
                    <a:pt x="1" y="8549"/>
                  </a:cubicBezTo>
                  <a:lnTo>
                    <a:pt x="410" y="8998"/>
                  </a:lnTo>
                  <a:cubicBezTo>
                    <a:pt x="410" y="8998"/>
                    <a:pt x="477" y="8933"/>
                    <a:pt x="529" y="8866"/>
                  </a:cubicBezTo>
                  <a:cubicBezTo>
                    <a:pt x="582" y="8801"/>
                    <a:pt x="635" y="8721"/>
                    <a:pt x="635" y="8721"/>
                  </a:cubicBezTo>
                  <a:cubicBezTo>
                    <a:pt x="701" y="8642"/>
                    <a:pt x="767" y="8549"/>
                    <a:pt x="847" y="8470"/>
                  </a:cubicBezTo>
                  <a:lnTo>
                    <a:pt x="1309" y="7981"/>
                  </a:lnTo>
                  <a:cubicBezTo>
                    <a:pt x="1599" y="7650"/>
                    <a:pt x="1904" y="7307"/>
                    <a:pt x="2207" y="6963"/>
                  </a:cubicBezTo>
                  <a:cubicBezTo>
                    <a:pt x="2788" y="6264"/>
                    <a:pt x="3357" y="5563"/>
                    <a:pt x="3886" y="4837"/>
                  </a:cubicBezTo>
                  <a:cubicBezTo>
                    <a:pt x="4150" y="4467"/>
                    <a:pt x="4427" y="4109"/>
                    <a:pt x="4678" y="3727"/>
                  </a:cubicBezTo>
                  <a:cubicBezTo>
                    <a:pt x="4929" y="3343"/>
                    <a:pt x="5193" y="2973"/>
                    <a:pt x="5418" y="2576"/>
                  </a:cubicBezTo>
                  <a:lnTo>
                    <a:pt x="5788" y="2009"/>
                  </a:lnTo>
                  <a:lnTo>
                    <a:pt x="6118" y="1427"/>
                  </a:lnTo>
                  <a:cubicBezTo>
                    <a:pt x="6356" y="1044"/>
                    <a:pt x="6555" y="635"/>
                    <a:pt x="6766" y="238"/>
                  </a:cubicBezTo>
                  <a:lnTo>
                    <a:pt x="623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1" name="Google Shape;15311;p43"/>
            <p:cNvSpPr/>
            <p:nvPr/>
          </p:nvSpPr>
          <p:spPr>
            <a:xfrm>
              <a:off x="1265100" y="4126450"/>
              <a:ext cx="59475" cy="74375"/>
            </a:xfrm>
            <a:custGeom>
              <a:avLst/>
              <a:gdLst/>
              <a:ahLst/>
              <a:cxnLst/>
              <a:rect l="l" t="t" r="r" b="b"/>
              <a:pathLst>
                <a:path w="2379" h="2975" extrusionOk="0">
                  <a:moveTo>
                    <a:pt x="1771" y="1"/>
                  </a:moveTo>
                  <a:cubicBezTo>
                    <a:pt x="1718" y="80"/>
                    <a:pt x="1745" y="173"/>
                    <a:pt x="1692" y="292"/>
                  </a:cubicBezTo>
                  <a:cubicBezTo>
                    <a:pt x="1639" y="397"/>
                    <a:pt x="1586" y="517"/>
                    <a:pt x="1520" y="635"/>
                  </a:cubicBezTo>
                  <a:cubicBezTo>
                    <a:pt x="1388" y="873"/>
                    <a:pt x="1242" y="1111"/>
                    <a:pt x="1084" y="1349"/>
                  </a:cubicBezTo>
                  <a:cubicBezTo>
                    <a:pt x="925" y="1586"/>
                    <a:pt x="767" y="1798"/>
                    <a:pt x="569" y="1983"/>
                  </a:cubicBezTo>
                  <a:cubicBezTo>
                    <a:pt x="476" y="2076"/>
                    <a:pt x="384" y="2155"/>
                    <a:pt x="278" y="2234"/>
                  </a:cubicBezTo>
                  <a:cubicBezTo>
                    <a:pt x="185" y="2300"/>
                    <a:pt x="80" y="2340"/>
                    <a:pt x="0" y="2379"/>
                  </a:cubicBezTo>
                  <a:lnTo>
                    <a:pt x="278" y="2974"/>
                  </a:lnTo>
                  <a:cubicBezTo>
                    <a:pt x="397" y="2842"/>
                    <a:pt x="516" y="2710"/>
                    <a:pt x="608" y="2591"/>
                  </a:cubicBezTo>
                  <a:lnTo>
                    <a:pt x="846" y="2208"/>
                  </a:lnTo>
                  <a:cubicBezTo>
                    <a:pt x="1018" y="1970"/>
                    <a:pt x="1150" y="1706"/>
                    <a:pt x="1295" y="1481"/>
                  </a:cubicBezTo>
                  <a:cubicBezTo>
                    <a:pt x="1454" y="1269"/>
                    <a:pt x="1626" y="1058"/>
                    <a:pt x="1824" y="847"/>
                  </a:cubicBezTo>
                  <a:cubicBezTo>
                    <a:pt x="1917" y="728"/>
                    <a:pt x="2009" y="622"/>
                    <a:pt x="2115" y="503"/>
                  </a:cubicBezTo>
                  <a:cubicBezTo>
                    <a:pt x="2208" y="385"/>
                    <a:pt x="2326" y="226"/>
                    <a:pt x="2379" y="54"/>
                  </a:cubicBezTo>
                  <a:lnTo>
                    <a:pt x="177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2" name="Google Shape;15312;p43"/>
            <p:cNvSpPr/>
            <p:nvPr/>
          </p:nvSpPr>
          <p:spPr>
            <a:xfrm>
              <a:off x="998175" y="3925950"/>
              <a:ext cx="114675" cy="105550"/>
            </a:xfrm>
            <a:custGeom>
              <a:avLst/>
              <a:gdLst/>
              <a:ahLst/>
              <a:cxnLst/>
              <a:rect l="l" t="t" r="r" b="b"/>
              <a:pathLst>
                <a:path w="4587" h="4222" extrusionOk="0">
                  <a:moveTo>
                    <a:pt x="2043" y="794"/>
                  </a:moveTo>
                  <a:cubicBezTo>
                    <a:pt x="2242" y="1040"/>
                    <a:pt x="2439" y="1290"/>
                    <a:pt x="2631" y="1546"/>
                  </a:cubicBezTo>
                  <a:lnTo>
                    <a:pt x="3080" y="2180"/>
                  </a:lnTo>
                  <a:lnTo>
                    <a:pt x="3503" y="2841"/>
                  </a:lnTo>
                  <a:lnTo>
                    <a:pt x="3912" y="3528"/>
                  </a:lnTo>
                  <a:lnTo>
                    <a:pt x="4058" y="3780"/>
                  </a:lnTo>
                  <a:lnTo>
                    <a:pt x="4111" y="3886"/>
                  </a:lnTo>
                  <a:lnTo>
                    <a:pt x="4137" y="3925"/>
                  </a:lnTo>
                  <a:lnTo>
                    <a:pt x="4084" y="3938"/>
                  </a:lnTo>
                  <a:cubicBezTo>
                    <a:pt x="4018" y="3938"/>
                    <a:pt x="3938" y="3925"/>
                    <a:pt x="3859" y="3925"/>
                  </a:cubicBezTo>
                  <a:lnTo>
                    <a:pt x="3714" y="3898"/>
                  </a:lnTo>
                  <a:cubicBezTo>
                    <a:pt x="3648" y="3886"/>
                    <a:pt x="3582" y="3872"/>
                    <a:pt x="3516" y="3845"/>
                  </a:cubicBezTo>
                  <a:cubicBezTo>
                    <a:pt x="3265" y="3793"/>
                    <a:pt x="3014" y="3701"/>
                    <a:pt x="2749" y="3621"/>
                  </a:cubicBezTo>
                  <a:cubicBezTo>
                    <a:pt x="2221" y="3449"/>
                    <a:pt x="1706" y="3357"/>
                    <a:pt x="1204" y="3211"/>
                  </a:cubicBezTo>
                  <a:lnTo>
                    <a:pt x="582" y="3026"/>
                  </a:lnTo>
                  <a:cubicBezTo>
                    <a:pt x="556" y="3013"/>
                    <a:pt x="490" y="3013"/>
                    <a:pt x="503" y="2987"/>
                  </a:cubicBezTo>
                  <a:lnTo>
                    <a:pt x="570" y="2920"/>
                  </a:lnTo>
                  <a:lnTo>
                    <a:pt x="714" y="2723"/>
                  </a:lnTo>
                  <a:lnTo>
                    <a:pt x="1164" y="2168"/>
                  </a:lnTo>
                  <a:lnTo>
                    <a:pt x="1574" y="1560"/>
                  </a:lnTo>
                  <a:cubicBezTo>
                    <a:pt x="1706" y="1361"/>
                    <a:pt x="1838" y="1164"/>
                    <a:pt x="1956" y="952"/>
                  </a:cubicBezTo>
                  <a:cubicBezTo>
                    <a:pt x="1986" y="899"/>
                    <a:pt x="2015" y="847"/>
                    <a:pt x="2043" y="794"/>
                  </a:cubicBezTo>
                  <a:close/>
                  <a:moveTo>
                    <a:pt x="2129" y="1"/>
                  </a:moveTo>
                  <a:lnTo>
                    <a:pt x="1907" y="149"/>
                  </a:lnTo>
                  <a:lnTo>
                    <a:pt x="1907" y="149"/>
                  </a:lnTo>
                  <a:lnTo>
                    <a:pt x="1745" y="80"/>
                  </a:lnTo>
                  <a:cubicBezTo>
                    <a:pt x="1722" y="156"/>
                    <a:pt x="1696" y="231"/>
                    <a:pt x="1669" y="307"/>
                  </a:cubicBezTo>
                  <a:lnTo>
                    <a:pt x="1669" y="307"/>
                  </a:lnTo>
                  <a:lnTo>
                    <a:pt x="1653" y="318"/>
                  </a:lnTo>
                  <a:cubicBezTo>
                    <a:pt x="1656" y="321"/>
                    <a:pt x="1659" y="325"/>
                    <a:pt x="1662" y="328"/>
                  </a:cubicBezTo>
                  <a:lnTo>
                    <a:pt x="1662" y="328"/>
                  </a:lnTo>
                  <a:cubicBezTo>
                    <a:pt x="1615" y="457"/>
                    <a:pt x="1564" y="586"/>
                    <a:pt x="1507" y="714"/>
                  </a:cubicBezTo>
                  <a:cubicBezTo>
                    <a:pt x="1401" y="926"/>
                    <a:pt x="1296" y="1123"/>
                    <a:pt x="1190" y="1335"/>
                  </a:cubicBezTo>
                  <a:cubicBezTo>
                    <a:pt x="1084" y="1534"/>
                    <a:pt x="966" y="1731"/>
                    <a:pt x="846" y="1943"/>
                  </a:cubicBezTo>
                  <a:lnTo>
                    <a:pt x="450" y="2524"/>
                  </a:lnTo>
                  <a:lnTo>
                    <a:pt x="186" y="2908"/>
                  </a:lnTo>
                  <a:lnTo>
                    <a:pt x="27" y="3119"/>
                  </a:lnTo>
                  <a:lnTo>
                    <a:pt x="1" y="3146"/>
                  </a:lnTo>
                  <a:cubicBezTo>
                    <a:pt x="1" y="3158"/>
                    <a:pt x="27" y="3158"/>
                    <a:pt x="41" y="3158"/>
                  </a:cubicBezTo>
                  <a:lnTo>
                    <a:pt x="107" y="3185"/>
                  </a:lnTo>
                  <a:lnTo>
                    <a:pt x="252" y="3225"/>
                  </a:lnTo>
                  <a:lnTo>
                    <a:pt x="1151" y="3463"/>
                  </a:lnTo>
                  <a:cubicBezTo>
                    <a:pt x="1653" y="3595"/>
                    <a:pt x="2194" y="3687"/>
                    <a:pt x="2684" y="3845"/>
                  </a:cubicBezTo>
                  <a:cubicBezTo>
                    <a:pt x="2934" y="3938"/>
                    <a:pt x="3186" y="4030"/>
                    <a:pt x="3450" y="4097"/>
                  </a:cubicBezTo>
                  <a:cubicBezTo>
                    <a:pt x="3516" y="4123"/>
                    <a:pt x="3582" y="4136"/>
                    <a:pt x="3662" y="4150"/>
                  </a:cubicBezTo>
                  <a:lnTo>
                    <a:pt x="3899" y="4203"/>
                  </a:lnTo>
                  <a:cubicBezTo>
                    <a:pt x="4020" y="4212"/>
                    <a:pt x="4148" y="4221"/>
                    <a:pt x="4277" y="4221"/>
                  </a:cubicBezTo>
                  <a:cubicBezTo>
                    <a:pt x="4331" y="4221"/>
                    <a:pt x="4386" y="4219"/>
                    <a:pt x="4441" y="4215"/>
                  </a:cubicBezTo>
                  <a:lnTo>
                    <a:pt x="4586" y="4215"/>
                  </a:lnTo>
                  <a:cubicBezTo>
                    <a:pt x="4573" y="4176"/>
                    <a:pt x="4546" y="4136"/>
                    <a:pt x="4534" y="4097"/>
                  </a:cubicBezTo>
                  <a:lnTo>
                    <a:pt x="4401" y="3845"/>
                  </a:lnTo>
                  <a:lnTo>
                    <a:pt x="4176" y="3396"/>
                  </a:lnTo>
                  <a:lnTo>
                    <a:pt x="3806" y="2683"/>
                  </a:lnTo>
                  <a:lnTo>
                    <a:pt x="3424" y="1995"/>
                  </a:lnTo>
                  <a:lnTo>
                    <a:pt x="3001" y="1322"/>
                  </a:lnTo>
                  <a:cubicBezTo>
                    <a:pt x="2710" y="859"/>
                    <a:pt x="2419" y="424"/>
                    <a:pt x="212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3" name="Google Shape;15313;p43"/>
            <p:cNvSpPr/>
            <p:nvPr/>
          </p:nvSpPr>
          <p:spPr>
            <a:xfrm>
              <a:off x="922550" y="4156525"/>
              <a:ext cx="82600" cy="285775"/>
            </a:xfrm>
            <a:custGeom>
              <a:avLst/>
              <a:gdLst/>
              <a:ahLst/>
              <a:cxnLst/>
              <a:rect l="l" t="t" r="r" b="b"/>
              <a:pathLst>
                <a:path w="3304" h="11431" extrusionOk="0">
                  <a:moveTo>
                    <a:pt x="2643" y="1"/>
                  </a:moveTo>
                  <a:cubicBezTo>
                    <a:pt x="2273" y="357"/>
                    <a:pt x="1889" y="727"/>
                    <a:pt x="1519" y="1097"/>
                  </a:cubicBezTo>
                  <a:lnTo>
                    <a:pt x="330" y="2168"/>
                  </a:lnTo>
                  <a:lnTo>
                    <a:pt x="106" y="2339"/>
                  </a:lnTo>
                  <a:cubicBezTo>
                    <a:pt x="80" y="2366"/>
                    <a:pt x="0" y="2392"/>
                    <a:pt x="0" y="2432"/>
                  </a:cubicBezTo>
                  <a:lnTo>
                    <a:pt x="80" y="2577"/>
                  </a:lnTo>
                  <a:lnTo>
                    <a:pt x="291" y="2987"/>
                  </a:lnTo>
                  <a:lnTo>
                    <a:pt x="661" y="3687"/>
                  </a:lnTo>
                  <a:lnTo>
                    <a:pt x="1005" y="4400"/>
                  </a:lnTo>
                  <a:cubicBezTo>
                    <a:pt x="1123" y="4638"/>
                    <a:pt x="1202" y="4890"/>
                    <a:pt x="1295" y="5140"/>
                  </a:cubicBezTo>
                  <a:lnTo>
                    <a:pt x="1810" y="6647"/>
                  </a:lnTo>
                  <a:cubicBezTo>
                    <a:pt x="1956" y="7175"/>
                    <a:pt x="2062" y="7704"/>
                    <a:pt x="2167" y="8220"/>
                  </a:cubicBezTo>
                  <a:cubicBezTo>
                    <a:pt x="2405" y="9263"/>
                    <a:pt x="2497" y="10347"/>
                    <a:pt x="2590" y="11430"/>
                  </a:cubicBezTo>
                  <a:lnTo>
                    <a:pt x="3304" y="11219"/>
                  </a:lnTo>
                  <a:cubicBezTo>
                    <a:pt x="3052" y="10175"/>
                    <a:pt x="2855" y="9118"/>
                    <a:pt x="2537" y="8100"/>
                  </a:cubicBezTo>
                  <a:cubicBezTo>
                    <a:pt x="2392" y="7572"/>
                    <a:pt x="2247" y="7057"/>
                    <a:pt x="2088" y="6541"/>
                  </a:cubicBezTo>
                  <a:lnTo>
                    <a:pt x="1546" y="5035"/>
                  </a:lnTo>
                  <a:cubicBezTo>
                    <a:pt x="1440" y="4784"/>
                    <a:pt x="1375" y="4520"/>
                    <a:pt x="1255" y="4282"/>
                  </a:cubicBezTo>
                  <a:lnTo>
                    <a:pt x="899" y="3568"/>
                  </a:lnTo>
                  <a:lnTo>
                    <a:pt x="555" y="2841"/>
                  </a:lnTo>
                  <a:lnTo>
                    <a:pt x="423" y="2551"/>
                  </a:lnTo>
                  <a:lnTo>
                    <a:pt x="397" y="2511"/>
                  </a:lnTo>
                  <a:cubicBezTo>
                    <a:pt x="410" y="2511"/>
                    <a:pt x="423" y="2498"/>
                    <a:pt x="436" y="2485"/>
                  </a:cubicBezTo>
                  <a:lnTo>
                    <a:pt x="529" y="2418"/>
                  </a:lnTo>
                  <a:cubicBezTo>
                    <a:pt x="952" y="2101"/>
                    <a:pt x="1375" y="1771"/>
                    <a:pt x="1797" y="1441"/>
                  </a:cubicBezTo>
                  <a:lnTo>
                    <a:pt x="3026" y="410"/>
                  </a:lnTo>
                  <a:lnTo>
                    <a:pt x="264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4" name="Google Shape;15314;p43"/>
            <p:cNvSpPr/>
            <p:nvPr/>
          </p:nvSpPr>
          <p:spPr>
            <a:xfrm>
              <a:off x="685375" y="4304650"/>
              <a:ext cx="248425" cy="181250"/>
            </a:xfrm>
            <a:custGeom>
              <a:avLst/>
              <a:gdLst/>
              <a:ahLst/>
              <a:cxnLst/>
              <a:rect l="l" t="t" r="r" b="b"/>
              <a:pathLst>
                <a:path w="9937" h="7250" extrusionOk="0">
                  <a:moveTo>
                    <a:pt x="3416" y="1"/>
                  </a:moveTo>
                  <a:cubicBezTo>
                    <a:pt x="3384" y="1"/>
                    <a:pt x="3335" y="37"/>
                    <a:pt x="3304" y="48"/>
                  </a:cubicBezTo>
                  <a:lnTo>
                    <a:pt x="3039" y="154"/>
                  </a:lnTo>
                  <a:cubicBezTo>
                    <a:pt x="2035" y="498"/>
                    <a:pt x="1017" y="815"/>
                    <a:pt x="0" y="1065"/>
                  </a:cubicBezTo>
                  <a:lnTo>
                    <a:pt x="171" y="1608"/>
                  </a:lnTo>
                  <a:cubicBezTo>
                    <a:pt x="1189" y="1264"/>
                    <a:pt x="2180" y="880"/>
                    <a:pt x="3171" y="457"/>
                  </a:cubicBezTo>
                  <a:lnTo>
                    <a:pt x="3263" y="405"/>
                  </a:lnTo>
                  <a:cubicBezTo>
                    <a:pt x="3274" y="405"/>
                    <a:pt x="3293" y="388"/>
                    <a:pt x="3300" y="388"/>
                  </a:cubicBezTo>
                  <a:cubicBezTo>
                    <a:pt x="3302" y="388"/>
                    <a:pt x="3304" y="389"/>
                    <a:pt x="3304" y="392"/>
                  </a:cubicBezTo>
                  <a:lnTo>
                    <a:pt x="3330" y="418"/>
                  </a:lnTo>
                  <a:lnTo>
                    <a:pt x="3515" y="683"/>
                  </a:lnTo>
                  <a:lnTo>
                    <a:pt x="3964" y="1343"/>
                  </a:lnTo>
                  <a:lnTo>
                    <a:pt x="4413" y="2004"/>
                  </a:lnTo>
                  <a:cubicBezTo>
                    <a:pt x="4572" y="2228"/>
                    <a:pt x="4757" y="2427"/>
                    <a:pt x="4916" y="2638"/>
                  </a:cubicBezTo>
                  <a:lnTo>
                    <a:pt x="5946" y="3867"/>
                  </a:lnTo>
                  <a:cubicBezTo>
                    <a:pt x="6316" y="4263"/>
                    <a:pt x="6699" y="4659"/>
                    <a:pt x="7069" y="5029"/>
                  </a:cubicBezTo>
                  <a:cubicBezTo>
                    <a:pt x="7809" y="5809"/>
                    <a:pt x="8615" y="6509"/>
                    <a:pt x="9394" y="7249"/>
                  </a:cubicBezTo>
                  <a:lnTo>
                    <a:pt x="9937" y="6747"/>
                  </a:lnTo>
                  <a:cubicBezTo>
                    <a:pt x="9051" y="6127"/>
                    <a:pt x="8152" y="5492"/>
                    <a:pt x="7360" y="4779"/>
                  </a:cubicBezTo>
                  <a:cubicBezTo>
                    <a:pt x="6963" y="4422"/>
                    <a:pt x="6567" y="4065"/>
                    <a:pt x="6184" y="3682"/>
                  </a:cubicBezTo>
                  <a:cubicBezTo>
                    <a:pt x="6184" y="3682"/>
                    <a:pt x="5920" y="3378"/>
                    <a:pt x="5656" y="3087"/>
                  </a:cubicBezTo>
                  <a:lnTo>
                    <a:pt x="5127" y="2480"/>
                  </a:lnTo>
                  <a:cubicBezTo>
                    <a:pt x="4968" y="2268"/>
                    <a:pt x="4783" y="2083"/>
                    <a:pt x="4638" y="1858"/>
                  </a:cubicBezTo>
                  <a:lnTo>
                    <a:pt x="4202" y="1197"/>
                  </a:lnTo>
                  <a:lnTo>
                    <a:pt x="3779" y="537"/>
                  </a:lnTo>
                  <a:lnTo>
                    <a:pt x="3528" y="140"/>
                  </a:lnTo>
                  <a:lnTo>
                    <a:pt x="3436" y="8"/>
                  </a:lnTo>
                  <a:cubicBezTo>
                    <a:pt x="3430" y="3"/>
                    <a:pt x="3424" y="1"/>
                    <a:pt x="341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5" name="Google Shape;15315;p43"/>
            <p:cNvSpPr/>
            <p:nvPr/>
          </p:nvSpPr>
          <p:spPr>
            <a:xfrm>
              <a:off x="639125" y="4044525"/>
              <a:ext cx="258350" cy="157625"/>
            </a:xfrm>
            <a:custGeom>
              <a:avLst/>
              <a:gdLst/>
              <a:ahLst/>
              <a:cxnLst/>
              <a:rect l="l" t="t" r="r" b="b"/>
              <a:pathLst>
                <a:path w="10334" h="6305" extrusionOk="0">
                  <a:moveTo>
                    <a:pt x="9963" y="1"/>
                  </a:moveTo>
                  <a:cubicBezTo>
                    <a:pt x="9262" y="662"/>
                    <a:pt x="8536" y="1296"/>
                    <a:pt x="7770" y="1904"/>
                  </a:cubicBezTo>
                  <a:cubicBezTo>
                    <a:pt x="7386" y="2182"/>
                    <a:pt x="7003" y="2485"/>
                    <a:pt x="6581" y="2749"/>
                  </a:cubicBezTo>
                  <a:cubicBezTo>
                    <a:pt x="6184" y="3014"/>
                    <a:pt x="5774" y="3292"/>
                    <a:pt x="5338" y="3516"/>
                  </a:cubicBezTo>
                  <a:lnTo>
                    <a:pt x="4704" y="3873"/>
                  </a:lnTo>
                  <a:lnTo>
                    <a:pt x="4044" y="4203"/>
                  </a:lnTo>
                  <a:cubicBezTo>
                    <a:pt x="3621" y="4428"/>
                    <a:pt x="3171" y="4613"/>
                    <a:pt x="2722" y="4784"/>
                  </a:cubicBezTo>
                  <a:cubicBezTo>
                    <a:pt x="2273" y="4983"/>
                    <a:pt x="1810" y="5128"/>
                    <a:pt x="1361" y="5286"/>
                  </a:cubicBezTo>
                  <a:cubicBezTo>
                    <a:pt x="1361" y="5286"/>
                    <a:pt x="1189" y="5339"/>
                    <a:pt x="1017" y="5406"/>
                  </a:cubicBezTo>
                  <a:cubicBezTo>
                    <a:pt x="846" y="5459"/>
                    <a:pt x="661" y="5498"/>
                    <a:pt x="661" y="5498"/>
                  </a:cubicBezTo>
                  <a:cubicBezTo>
                    <a:pt x="555" y="5524"/>
                    <a:pt x="436" y="5577"/>
                    <a:pt x="317" y="5617"/>
                  </a:cubicBezTo>
                  <a:lnTo>
                    <a:pt x="0" y="5723"/>
                  </a:lnTo>
                  <a:lnTo>
                    <a:pt x="185" y="6304"/>
                  </a:lnTo>
                  <a:lnTo>
                    <a:pt x="529" y="6132"/>
                  </a:lnTo>
                  <a:cubicBezTo>
                    <a:pt x="634" y="6093"/>
                    <a:pt x="740" y="6026"/>
                    <a:pt x="846" y="5987"/>
                  </a:cubicBezTo>
                  <a:cubicBezTo>
                    <a:pt x="846" y="5987"/>
                    <a:pt x="1017" y="5934"/>
                    <a:pt x="1189" y="5855"/>
                  </a:cubicBezTo>
                  <a:cubicBezTo>
                    <a:pt x="1348" y="5776"/>
                    <a:pt x="1519" y="5709"/>
                    <a:pt x="1519" y="5709"/>
                  </a:cubicBezTo>
                  <a:cubicBezTo>
                    <a:pt x="1969" y="5511"/>
                    <a:pt x="2418" y="5327"/>
                    <a:pt x="2854" y="5101"/>
                  </a:cubicBezTo>
                  <a:cubicBezTo>
                    <a:pt x="3304" y="4890"/>
                    <a:pt x="3739" y="4679"/>
                    <a:pt x="4176" y="4441"/>
                  </a:cubicBezTo>
                  <a:lnTo>
                    <a:pt x="4823" y="4097"/>
                  </a:lnTo>
                  <a:lnTo>
                    <a:pt x="5471" y="3727"/>
                  </a:lnTo>
                  <a:cubicBezTo>
                    <a:pt x="5893" y="3489"/>
                    <a:pt x="6316" y="3225"/>
                    <a:pt x="6739" y="2974"/>
                  </a:cubicBezTo>
                  <a:cubicBezTo>
                    <a:pt x="7162" y="2723"/>
                    <a:pt x="7558" y="2432"/>
                    <a:pt x="7967" y="2168"/>
                  </a:cubicBezTo>
                  <a:cubicBezTo>
                    <a:pt x="8800" y="1627"/>
                    <a:pt x="9580" y="1032"/>
                    <a:pt x="10333" y="424"/>
                  </a:cubicBezTo>
                  <a:lnTo>
                    <a:pt x="996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6" name="Google Shape;15316;p43"/>
            <p:cNvSpPr/>
            <p:nvPr/>
          </p:nvSpPr>
          <p:spPr>
            <a:xfrm>
              <a:off x="621950" y="4003250"/>
              <a:ext cx="238525" cy="146050"/>
            </a:xfrm>
            <a:custGeom>
              <a:avLst/>
              <a:gdLst/>
              <a:ahLst/>
              <a:cxnLst/>
              <a:rect l="l" t="t" r="r" b="b"/>
              <a:pathLst>
                <a:path w="9541" h="5842" extrusionOk="0">
                  <a:moveTo>
                    <a:pt x="9157" y="1"/>
                  </a:moveTo>
                  <a:cubicBezTo>
                    <a:pt x="8522" y="609"/>
                    <a:pt x="7862" y="1203"/>
                    <a:pt x="7148" y="1758"/>
                  </a:cubicBezTo>
                  <a:cubicBezTo>
                    <a:pt x="6792" y="2022"/>
                    <a:pt x="6448" y="2300"/>
                    <a:pt x="6065" y="2538"/>
                  </a:cubicBezTo>
                  <a:cubicBezTo>
                    <a:pt x="5695" y="2788"/>
                    <a:pt x="5312" y="3026"/>
                    <a:pt x="4916" y="3238"/>
                  </a:cubicBezTo>
                  <a:lnTo>
                    <a:pt x="4334" y="3568"/>
                  </a:lnTo>
                  <a:lnTo>
                    <a:pt x="3726" y="3872"/>
                  </a:lnTo>
                  <a:cubicBezTo>
                    <a:pt x="3330" y="4071"/>
                    <a:pt x="2920" y="4242"/>
                    <a:pt x="2497" y="4414"/>
                  </a:cubicBezTo>
                  <a:cubicBezTo>
                    <a:pt x="2088" y="4585"/>
                    <a:pt x="1665" y="4717"/>
                    <a:pt x="1255" y="4863"/>
                  </a:cubicBezTo>
                  <a:lnTo>
                    <a:pt x="938" y="4969"/>
                  </a:lnTo>
                  <a:cubicBezTo>
                    <a:pt x="779" y="5022"/>
                    <a:pt x="621" y="5061"/>
                    <a:pt x="621" y="5061"/>
                  </a:cubicBezTo>
                  <a:cubicBezTo>
                    <a:pt x="502" y="5075"/>
                    <a:pt x="397" y="5128"/>
                    <a:pt x="291" y="5167"/>
                  </a:cubicBezTo>
                  <a:lnTo>
                    <a:pt x="0" y="5260"/>
                  </a:lnTo>
                  <a:lnTo>
                    <a:pt x="185" y="5841"/>
                  </a:lnTo>
                  <a:lnTo>
                    <a:pt x="502" y="5683"/>
                  </a:lnTo>
                  <a:cubicBezTo>
                    <a:pt x="594" y="5642"/>
                    <a:pt x="687" y="5590"/>
                    <a:pt x="793" y="5550"/>
                  </a:cubicBezTo>
                  <a:lnTo>
                    <a:pt x="1110" y="5418"/>
                  </a:lnTo>
                  <a:cubicBezTo>
                    <a:pt x="1255" y="5352"/>
                    <a:pt x="1413" y="5286"/>
                    <a:pt x="1413" y="5286"/>
                  </a:cubicBezTo>
                  <a:cubicBezTo>
                    <a:pt x="1824" y="5101"/>
                    <a:pt x="2233" y="4929"/>
                    <a:pt x="2643" y="4717"/>
                  </a:cubicBezTo>
                  <a:cubicBezTo>
                    <a:pt x="3039" y="4520"/>
                    <a:pt x="3448" y="4335"/>
                    <a:pt x="3845" y="4110"/>
                  </a:cubicBezTo>
                  <a:lnTo>
                    <a:pt x="4453" y="3793"/>
                  </a:lnTo>
                  <a:lnTo>
                    <a:pt x="5034" y="3449"/>
                  </a:lnTo>
                  <a:cubicBezTo>
                    <a:pt x="5444" y="3238"/>
                    <a:pt x="5827" y="3000"/>
                    <a:pt x="6210" y="2762"/>
                  </a:cubicBezTo>
                  <a:cubicBezTo>
                    <a:pt x="6607" y="2538"/>
                    <a:pt x="6963" y="2260"/>
                    <a:pt x="7347" y="2022"/>
                  </a:cubicBezTo>
                  <a:cubicBezTo>
                    <a:pt x="8113" y="1534"/>
                    <a:pt x="8839" y="979"/>
                    <a:pt x="9540" y="424"/>
                  </a:cubicBezTo>
                  <a:lnTo>
                    <a:pt x="915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7" name="Google Shape;15317;p43"/>
            <p:cNvSpPr/>
            <p:nvPr/>
          </p:nvSpPr>
          <p:spPr>
            <a:xfrm>
              <a:off x="926175" y="4434025"/>
              <a:ext cx="77975" cy="53200"/>
            </a:xfrm>
            <a:custGeom>
              <a:avLst/>
              <a:gdLst/>
              <a:ahLst/>
              <a:cxnLst/>
              <a:rect l="l" t="t" r="r" b="b"/>
              <a:pathLst>
                <a:path w="3119" h="2128" extrusionOk="0">
                  <a:moveTo>
                    <a:pt x="2590" y="0"/>
                  </a:moveTo>
                  <a:cubicBezTo>
                    <a:pt x="2498" y="53"/>
                    <a:pt x="2484" y="145"/>
                    <a:pt x="2405" y="238"/>
                  </a:cubicBezTo>
                  <a:cubicBezTo>
                    <a:pt x="2313" y="317"/>
                    <a:pt x="2207" y="409"/>
                    <a:pt x="2114" y="489"/>
                  </a:cubicBezTo>
                  <a:cubicBezTo>
                    <a:pt x="1890" y="661"/>
                    <a:pt x="1652" y="806"/>
                    <a:pt x="1415" y="952"/>
                  </a:cubicBezTo>
                  <a:cubicBezTo>
                    <a:pt x="1163" y="1096"/>
                    <a:pt x="939" y="1229"/>
                    <a:pt x="687" y="1334"/>
                  </a:cubicBezTo>
                  <a:cubicBezTo>
                    <a:pt x="569" y="1387"/>
                    <a:pt x="437" y="1414"/>
                    <a:pt x="317" y="1454"/>
                  </a:cubicBezTo>
                  <a:cubicBezTo>
                    <a:pt x="199" y="1466"/>
                    <a:pt x="93" y="1466"/>
                    <a:pt x="0" y="1466"/>
                  </a:cubicBezTo>
                  <a:lnTo>
                    <a:pt x="14" y="2127"/>
                  </a:lnTo>
                  <a:cubicBezTo>
                    <a:pt x="173" y="2048"/>
                    <a:pt x="344" y="1982"/>
                    <a:pt x="476" y="1903"/>
                  </a:cubicBezTo>
                  <a:lnTo>
                    <a:pt x="846" y="1651"/>
                  </a:lnTo>
                  <a:cubicBezTo>
                    <a:pt x="1084" y="1480"/>
                    <a:pt x="1322" y="1308"/>
                    <a:pt x="1559" y="1176"/>
                  </a:cubicBezTo>
                  <a:cubicBezTo>
                    <a:pt x="1785" y="1031"/>
                    <a:pt x="2035" y="911"/>
                    <a:pt x="2299" y="793"/>
                  </a:cubicBezTo>
                  <a:cubicBezTo>
                    <a:pt x="2432" y="740"/>
                    <a:pt x="2551" y="674"/>
                    <a:pt x="2696" y="594"/>
                  </a:cubicBezTo>
                  <a:cubicBezTo>
                    <a:pt x="2828" y="515"/>
                    <a:pt x="3000" y="423"/>
                    <a:pt x="3119" y="291"/>
                  </a:cubicBezTo>
                  <a:lnTo>
                    <a:pt x="25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8" name="Google Shape;15318;p43"/>
            <p:cNvSpPr/>
            <p:nvPr/>
          </p:nvSpPr>
          <p:spPr>
            <a:xfrm>
              <a:off x="755725" y="4143975"/>
              <a:ext cx="94175" cy="123575"/>
            </a:xfrm>
            <a:custGeom>
              <a:avLst/>
              <a:gdLst/>
              <a:ahLst/>
              <a:cxnLst/>
              <a:rect l="l" t="t" r="r" b="b"/>
              <a:pathLst>
                <a:path w="3767" h="4943" extrusionOk="0">
                  <a:moveTo>
                    <a:pt x="2821" y="781"/>
                  </a:moveTo>
                  <a:cubicBezTo>
                    <a:pt x="2898" y="1086"/>
                    <a:pt x="2973" y="1393"/>
                    <a:pt x="3053" y="1705"/>
                  </a:cubicBezTo>
                  <a:lnTo>
                    <a:pt x="3212" y="2471"/>
                  </a:lnTo>
                  <a:lnTo>
                    <a:pt x="3330" y="3251"/>
                  </a:lnTo>
                  <a:lnTo>
                    <a:pt x="3423" y="4044"/>
                  </a:lnTo>
                  <a:lnTo>
                    <a:pt x="3449" y="4321"/>
                  </a:lnTo>
                  <a:lnTo>
                    <a:pt x="3462" y="4440"/>
                  </a:lnTo>
                  <a:lnTo>
                    <a:pt x="3462" y="4493"/>
                  </a:lnTo>
                  <a:lnTo>
                    <a:pt x="3409" y="4480"/>
                  </a:lnTo>
                  <a:cubicBezTo>
                    <a:pt x="3344" y="4453"/>
                    <a:pt x="3277" y="4414"/>
                    <a:pt x="3212" y="4374"/>
                  </a:cubicBezTo>
                  <a:lnTo>
                    <a:pt x="3079" y="4282"/>
                  </a:lnTo>
                  <a:cubicBezTo>
                    <a:pt x="3027" y="4255"/>
                    <a:pt x="2974" y="4215"/>
                    <a:pt x="2933" y="4176"/>
                  </a:cubicBezTo>
                  <a:cubicBezTo>
                    <a:pt x="2722" y="4004"/>
                    <a:pt x="2524" y="3833"/>
                    <a:pt x="2326" y="3648"/>
                  </a:cubicBezTo>
                  <a:cubicBezTo>
                    <a:pt x="1917" y="3290"/>
                    <a:pt x="1480" y="3000"/>
                    <a:pt x="1071" y="2643"/>
                  </a:cubicBezTo>
                  <a:lnTo>
                    <a:pt x="581" y="2233"/>
                  </a:lnTo>
                  <a:cubicBezTo>
                    <a:pt x="569" y="2207"/>
                    <a:pt x="502" y="2180"/>
                    <a:pt x="529" y="2168"/>
                  </a:cubicBezTo>
                  <a:lnTo>
                    <a:pt x="608" y="2128"/>
                  </a:lnTo>
                  <a:lnTo>
                    <a:pt x="833" y="2022"/>
                  </a:lnTo>
                  <a:cubicBezTo>
                    <a:pt x="1521" y="1646"/>
                    <a:pt x="2200" y="1261"/>
                    <a:pt x="2821" y="781"/>
                  </a:cubicBezTo>
                  <a:close/>
                  <a:moveTo>
                    <a:pt x="2842" y="1"/>
                  </a:moveTo>
                  <a:cubicBezTo>
                    <a:pt x="2234" y="674"/>
                    <a:pt x="1467" y="1229"/>
                    <a:pt x="661" y="1718"/>
                  </a:cubicBezTo>
                  <a:lnTo>
                    <a:pt x="264" y="1956"/>
                  </a:lnTo>
                  <a:lnTo>
                    <a:pt x="27" y="2088"/>
                  </a:lnTo>
                  <a:lnTo>
                    <a:pt x="0" y="2101"/>
                  </a:lnTo>
                  <a:cubicBezTo>
                    <a:pt x="0" y="2115"/>
                    <a:pt x="27" y="2115"/>
                    <a:pt x="27" y="2128"/>
                  </a:cubicBezTo>
                  <a:lnTo>
                    <a:pt x="79" y="2168"/>
                  </a:lnTo>
                  <a:lnTo>
                    <a:pt x="199" y="2273"/>
                  </a:lnTo>
                  <a:lnTo>
                    <a:pt x="925" y="2855"/>
                  </a:lnTo>
                  <a:cubicBezTo>
                    <a:pt x="1335" y="3185"/>
                    <a:pt x="1784" y="3502"/>
                    <a:pt x="2167" y="3845"/>
                  </a:cubicBezTo>
                  <a:cubicBezTo>
                    <a:pt x="2366" y="4018"/>
                    <a:pt x="2564" y="4203"/>
                    <a:pt x="2775" y="4374"/>
                  </a:cubicBezTo>
                  <a:cubicBezTo>
                    <a:pt x="2828" y="4414"/>
                    <a:pt x="2881" y="4467"/>
                    <a:pt x="2933" y="4506"/>
                  </a:cubicBezTo>
                  <a:lnTo>
                    <a:pt x="3132" y="4638"/>
                  </a:lnTo>
                  <a:cubicBezTo>
                    <a:pt x="3291" y="4731"/>
                    <a:pt x="3449" y="4823"/>
                    <a:pt x="3621" y="4890"/>
                  </a:cubicBezTo>
                  <a:lnTo>
                    <a:pt x="3753" y="4943"/>
                  </a:lnTo>
                  <a:cubicBezTo>
                    <a:pt x="3766" y="4902"/>
                    <a:pt x="3753" y="4850"/>
                    <a:pt x="3753" y="4810"/>
                  </a:cubicBezTo>
                  <a:lnTo>
                    <a:pt x="3740" y="4532"/>
                  </a:lnTo>
                  <a:lnTo>
                    <a:pt x="3726" y="4030"/>
                  </a:lnTo>
                  <a:lnTo>
                    <a:pt x="3673" y="3225"/>
                  </a:lnTo>
                  <a:lnTo>
                    <a:pt x="3594" y="2432"/>
                  </a:lnTo>
                  <a:lnTo>
                    <a:pt x="3488" y="1639"/>
                  </a:lnTo>
                  <a:cubicBezTo>
                    <a:pt x="3409" y="1123"/>
                    <a:pt x="3317" y="609"/>
                    <a:pt x="3224" y="93"/>
                  </a:cubicBezTo>
                  <a:lnTo>
                    <a:pt x="2965" y="136"/>
                  </a:lnTo>
                  <a:lnTo>
                    <a:pt x="2965" y="136"/>
                  </a:lnTo>
                  <a:lnTo>
                    <a:pt x="2842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9" name="Google Shape;15319;p43"/>
            <p:cNvSpPr/>
            <p:nvPr/>
          </p:nvSpPr>
          <p:spPr>
            <a:xfrm>
              <a:off x="567425" y="4331275"/>
              <a:ext cx="122250" cy="262975"/>
            </a:xfrm>
            <a:custGeom>
              <a:avLst/>
              <a:gdLst/>
              <a:ahLst/>
              <a:cxnLst/>
              <a:rect l="l" t="t" r="r" b="b"/>
              <a:pathLst>
                <a:path w="4890" h="10519" extrusionOk="0">
                  <a:moveTo>
                    <a:pt x="4718" y="0"/>
                  </a:moveTo>
                  <a:cubicBezTo>
                    <a:pt x="3753" y="384"/>
                    <a:pt x="2749" y="740"/>
                    <a:pt x="1732" y="1031"/>
                  </a:cubicBezTo>
                  <a:lnTo>
                    <a:pt x="1454" y="1110"/>
                  </a:lnTo>
                  <a:cubicBezTo>
                    <a:pt x="1415" y="1124"/>
                    <a:pt x="1335" y="1124"/>
                    <a:pt x="1322" y="1163"/>
                  </a:cubicBezTo>
                  <a:lnTo>
                    <a:pt x="1322" y="1322"/>
                  </a:lnTo>
                  <a:lnTo>
                    <a:pt x="1362" y="1785"/>
                  </a:lnTo>
                  <a:lnTo>
                    <a:pt x="1401" y="2577"/>
                  </a:lnTo>
                  <a:lnTo>
                    <a:pt x="1441" y="3357"/>
                  </a:lnTo>
                  <a:cubicBezTo>
                    <a:pt x="1454" y="3621"/>
                    <a:pt x="1415" y="3885"/>
                    <a:pt x="1401" y="4149"/>
                  </a:cubicBezTo>
                  <a:lnTo>
                    <a:pt x="1322" y="4942"/>
                  </a:lnTo>
                  <a:lnTo>
                    <a:pt x="1242" y="5735"/>
                  </a:lnTo>
                  <a:cubicBezTo>
                    <a:pt x="1163" y="6263"/>
                    <a:pt x="1045" y="6792"/>
                    <a:pt x="939" y="7321"/>
                  </a:cubicBezTo>
                  <a:cubicBezTo>
                    <a:pt x="728" y="8378"/>
                    <a:pt x="358" y="9408"/>
                    <a:pt x="0" y="10413"/>
                  </a:cubicBezTo>
                  <a:lnTo>
                    <a:pt x="740" y="10518"/>
                  </a:lnTo>
                  <a:cubicBezTo>
                    <a:pt x="939" y="9475"/>
                    <a:pt x="1177" y="8418"/>
                    <a:pt x="1322" y="7347"/>
                  </a:cubicBezTo>
                  <a:cubicBezTo>
                    <a:pt x="1401" y="6818"/>
                    <a:pt x="1480" y="6290"/>
                    <a:pt x="1547" y="5761"/>
                  </a:cubicBezTo>
                  <a:lnTo>
                    <a:pt x="1665" y="4163"/>
                  </a:lnTo>
                  <a:cubicBezTo>
                    <a:pt x="1679" y="3899"/>
                    <a:pt x="1718" y="3621"/>
                    <a:pt x="1705" y="3357"/>
                  </a:cubicBezTo>
                  <a:lnTo>
                    <a:pt x="1679" y="2551"/>
                  </a:lnTo>
                  <a:lnTo>
                    <a:pt x="1653" y="1758"/>
                  </a:lnTo>
                  <a:lnTo>
                    <a:pt x="1653" y="1427"/>
                  </a:lnTo>
                  <a:lnTo>
                    <a:pt x="1653" y="1388"/>
                  </a:lnTo>
                  <a:cubicBezTo>
                    <a:pt x="1653" y="1374"/>
                    <a:pt x="1679" y="1374"/>
                    <a:pt x="1692" y="1374"/>
                  </a:cubicBezTo>
                  <a:lnTo>
                    <a:pt x="1797" y="1348"/>
                  </a:lnTo>
                  <a:cubicBezTo>
                    <a:pt x="2854" y="1137"/>
                    <a:pt x="3885" y="846"/>
                    <a:pt x="4889" y="543"/>
                  </a:cubicBezTo>
                  <a:lnTo>
                    <a:pt x="4718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0" name="Google Shape;15320;p43"/>
            <p:cNvSpPr/>
            <p:nvPr/>
          </p:nvSpPr>
          <p:spPr>
            <a:xfrm>
              <a:off x="335875" y="4367600"/>
              <a:ext cx="170125" cy="236550"/>
            </a:xfrm>
            <a:custGeom>
              <a:avLst/>
              <a:gdLst/>
              <a:ahLst/>
              <a:cxnLst/>
              <a:rect l="l" t="t" r="r" b="b"/>
              <a:pathLst>
                <a:path w="6805" h="9462" extrusionOk="0">
                  <a:moveTo>
                    <a:pt x="53" y="1"/>
                  </a:moveTo>
                  <a:lnTo>
                    <a:pt x="0" y="556"/>
                  </a:lnTo>
                  <a:lnTo>
                    <a:pt x="1586" y="675"/>
                  </a:lnTo>
                  <a:cubicBezTo>
                    <a:pt x="2127" y="702"/>
                    <a:pt x="2656" y="702"/>
                    <a:pt x="3198" y="714"/>
                  </a:cubicBezTo>
                  <a:lnTo>
                    <a:pt x="3356" y="714"/>
                  </a:lnTo>
                  <a:lnTo>
                    <a:pt x="3356" y="767"/>
                  </a:lnTo>
                  <a:lnTo>
                    <a:pt x="3422" y="1084"/>
                  </a:lnTo>
                  <a:lnTo>
                    <a:pt x="3568" y="1877"/>
                  </a:lnTo>
                  <a:lnTo>
                    <a:pt x="3700" y="2657"/>
                  </a:lnTo>
                  <a:cubicBezTo>
                    <a:pt x="3753" y="2921"/>
                    <a:pt x="3845" y="3172"/>
                    <a:pt x="3911" y="3424"/>
                  </a:cubicBezTo>
                  <a:lnTo>
                    <a:pt x="4347" y="4969"/>
                  </a:lnTo>
                  <a:cubicBezTo>
                    <a:pt x="4519" y="5471"/>
                    <a:pt x="4704" y="5973"/>
                    <a:pt x="4889" y="6489"/>
                  </a:cubicBezTo>
                  <a:cubicBezTo>
                    <a:pt x="5245" y="7493"/>
                    <a:pt x="5695" y="8498"/>
                    <a:pt x="6105" y="9462"/>
                  </a:cubicBezTo>
                  <a:lnTo>
                    <a:pt x="6805" y="9211"/>
                  </a:lnTo>
                  <a:cubicBezTo>
                    <a:pt x="6250" y="8286"/>
                    <a:pt x="5682" y="7374"/>
                    <a:pt x="5259" y="6370"/>
                  </a:cubicBezTo>
                  <a:cubicBezTo>
                    <a:pt x="5048" y="5881"/>
                    <a:pt x="4823" y="5392"/>
                    <a:pt x="4638" y="4890"/>
                  </a:cubicBezTo>
                  <a:lnTo>
                    <a:pt x="4162" y="3371"/>
                  </a:lnTo>
                  <a:cubicBezTo>
                    <a:pt x="4096" y="3106"/>
                    <a:pt x="4003" y="2855"/>
                    <a:pt x="3964" y="2604"/>
                  </a:cubicBezTo>
                  <a:lnTo>
                    <a:pt x="3832" y="1824"/>
                  </a:lnTo>
                  <a:lnTo>
                    <a:pt x="3713" y="1045"/>
                  </a:lnTo>
                  <a:lnTo>
                    <a:pt x="3647" y="582"/>
                  </a:lnTo>
                  <a:lnTo>
                    <a:pt x="3633" y="424"/>
                  </a:lnTo>
                  <a:cubicBezTo>
                    <a:pt x="3620" y="411"/>
                    <a:pt x="3595" y="407"/>
                    <a:pt x="3567" y="407"/>
                  </a:cubicBezTo>
                  <a:cubicBezTo>
                    <a:pt x="3539" y="407"/>
                    <a:pt x="3509" y="411"/>
                    <a:pt x="3489" y="411"/>
                  </a:cubicBezTo>
                  <a:lnTo>
                    <a:pt x="3198" y="384"/>
                  </a:lnTo>
                  <a:cubicBezTo>
                    <a:pt x="2669" y="332"/>
                    <a:pt x="2141" y="291"/>
                    <a:pt x="1612" y="226"/>
                  </a:cubicBezTo>
                  <a:cubicBezTo>
                    <a:pt x="1096" y="147"/>
                    <a:pt x="568" y="80"/>
                    <a:pt x="5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1" name="Google Shape;15321;p43"/>
            <p:cNvSpPr/>
            <p:nvPr/>
          </p:nvSpPr>
          <p:spPr>
            <a:xfrm>
              <a:off x="351375" y="4188250"/>
              <a:ext cx="292050" cy="44275"/>
            </a:xfrm>
            <a:custGeom>
              <a:avLst/>
              <a:gdLst/>
              <a:ahLst/>
              <a:cxnLst/>
              <a:rect l="l" t="t" r="r" b="b"/>
              <a:pathLst>
                <a:path w="11682" h="1771" extrusionOk="0">
                  <a:moveTo>
                    <a:pt x="11510" y="0"/>
                  </a:moveTo>
                  <a:cubicBezTo>
                    <a:pt x="10612" y="330"/>
                    <a:pt x="9687" y="594"/>
                    <a:pt x="8748" y="846"/>
                  </a:cubicBezTo>
                  <a:cubicBezTo>
                    <a:pt x="8286" y="964"/>
                    <a:pt x="7797" y="1031"/>
                    <a:pt x="7321" y="1137"/>
                  </a:cubicBezTo>
                  <a:cubicBezTo>
                    <a:pt x="6845" y="1216"/>
                    <a:pt x="6357" y="1269"/>
                    <a:pt x="5868" y="1334"/>
                  </a:cubicBezTo>
                  <a:lnTo>
                    <a:pt x="4414" y="1427"/>
                  </a:lnTo>
                  <a:lnTo>
                    <a:pt x="2948" y="1427"/>
                  </a:lnTo>
                  <a:cubicBezTo>
                    <a:pt x="2458" y="1387"/>
                    <a:pt x="1983" y="1348"/>
                    <a:pt x="1494" y="1322"/>
                  </a:cubicBezTo>
                  <a:lnTo>
                    <a:pt x="781" y="1229"/>
                  </a:lnTo>
                  <a:cubicBezTo>
                    <a:pt x="661" y="1202"/>
                    <a:pt x="529" y="1202"/>
                    <a:pt x="397" y="1202"/>
                  </a:cubicBezTo>
                  <a:cubicBezTo>
                    <a:pt x="397" y="1202"/>
                    <a:pt x="318" y="1190"/>
                    <a:pt x="239" y="1190"/>
                  </a:cubicBezTo>
                  <a:cubicBezTo>
                    <a:pt x="147" y="1176"/>
                    <a:pt x="67" y="1163"/>
                    <a:pt x="67" y="1163"/>
                  </a:cubicBezTo>
                  <a:lnTo>
                    <a:pt x="1" y="1771"/>
                  </a:lnTo>
                  <a:lnTo>
                    <a:pt x="199" y="1771"/>
                  </a:lnTo>
                  <a:cubicBezTo>
                    <a:pt x="291" y="1757"/>
                    <a:pt x="384" y="1757"/>
                    <a:pt x="384" y="1757"/>
                  </a:cubicBezTo>
                  <a:cubicBezTo>
                    <a:pt x="503" y="1757"/>
                    <a:pt x="622" y="1745"/>
                    <a:pt x="741" y="1745"/>
                  </a:cubicBezTo>
                  <a:lnTo>
                    <a:pt x="1468" y="1771"/>
                  </a:lnTo>
                  <a:cubicBezTo>
                    <a:pt x="1956" y="1771"/>
                    <a:pt x="2458" y="1757"/>
                    <a:pt x="2948" y="1757"/>
                  </a:cubicBezTo>
                  <a:cubicBezTo>
                    <a:pt x="3436" y="1731"/>
                    <a:pt x="3938" y="1718"/>
                    <a:pt x="4428" y="1692"/>
                  </a:cubicBezTo>
                  <a:lnTo>
                    <a:pt x="5894" y="1572"/>
                  </a:lnTo>
                  <a:lnTo>
                    <a:pt x="7361" y="1401"/>
                  </a:lnTo>
                  <a:cubicBezTo>
                    <a:pt x="7850" y="1308"/>
                    <a:pt x="8339" y="1255"/>
                    <a:pt x="8827" y="1163"/>
                  </a:cubicBezTo>
                  <a:cubicBezTo>
                    <a:pt x="9792" y="1005"/>
                    <a:pt x="10744" y="793"/>
                    <a:pt x="11681" y="542"/>
                  </a:cubicBezTo>
                  <a:lnTo>
                    <a:pt x="1151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2" name="Google Shape;15322;p43"/>
            <p:cNvSpPr/>
            <p:nvPr/>
          </p:nvSpPr>
          <p:spPr>
            <a:xfrm>
              <a:off x="357325" y="4135400"/>
              <a:ext cx="268925" cy="41950"/>
            </a:xfrm>
            <a:custGeom>
              <a:avLst/>
              <a:gdLst/>
              <a:ahLst/>
              <a:cxnLst/>
              <a:rect l="l" t="t" r="r" b="b"/>
              <a:pathLst>
                <a:path w="10757" h="1678" extrusionOk="0">
                  <a:moveTo>
                    <a:pt x="10585" y="0"/>
                  </a:moveTo>
                  <a:cubicBezTo>
                    <a:pt x="9766" y="304"/>
                    <a:pt x="8920" y="555"/>
                    <a:pt x="8061" y="779"/>
                  </a:cubicBezTo>
                  <a:cubicBezTo>
                    <a:pt x="7625" y="885"/>
                    <a:pt x="7176" y="964"/>
                    <a:pt x="6739" y="1057"/>
                  </a:cubicBezTo>
                  <a:cubicBezTo>
                    <a:pt x="6304" y="1123"/>
                    <a:pt x="5855" y="1176"/>
                    <a:pt x="5405" y="1228"/>
                  </a:cubicBezTo>
                  <a:lnTo>
                    <a:pt x="4058" y="1322"/>
                  </a:lnTo>
                  <a:cubicBezTo>
                    <a:pt x="3608" y="1322"/>
                    <a:pt x="3159" y="1322"/>
                    <a:pt x="2710" y="1308"/>
                  </a:cubicBezTo>
                  <a:cubicBezTo>
                    <a:pt x="2261" y="1281"/>
                    <a:pt x="1824" y="1242"/>
                    <a:pt x="1375" y="1216"/>
                  </a:cubicBezTo>
                  <a:lnTo>
                    <a:pt x="714" y="1123"/>
                  </a:lnTo>
                  <a:cubicBezTo>
                    <a:pt x="608" y="1110"/>
                    <a:pt x="490" y="1096"/>
                    <a:pt x="371" y="1096"/>
                  </a:cubicBezTo>
                  <a:cubicBezTo>
                    <a:pt x="371" y="1096"/>
                    <a:pt x="53" y="1084"/>
                    <a:pt x="53" y="1070"/>
                  </a:cubicBezTo>
                  <a:lnTo>
                    <a:pt x="1" y="1678"/>
                  </a:lnTo>
                  <a:cubicBezTo>
                    <a:pt x="1" y="1678"/>
                    <a:pt x="80" y="1678"/>
                    <a:pt x="173" y="1665"/>
                  </a:cubicBezTo>
                  <a:lnTo>
                    <a:pt x="358" y="1665"/>
                  </a:lnTo>
                  <a:cubicBezTo>
                    <a:pt x="433" y="1655"/>
                    <a:pt x="508" y="1646"/>
                    <a:pt x="583" y="1646"/>
                  </a:cubicBezTo>
                  <a:cubicBezTo>
                    <a:pt x="614" y="1646"/>
                    <a:pt x="644" y="1648"/>
                    <a:pt x="675" y="1651"/>
                  </a:cubicBezTo>
                  <a:lnTo>
                    <a:pt x="1348" y="1665"/>
                  </a:lnTo>
                  <a:cubicBezTo>
                    <a:pt x="1798" y="1665"/>
                    <a:pt x="2261" y="1651"/>
                    <a:pt x="2710" y="1651"/>
                  </a:cubicBezTo>
                  <a:cubicBezTo>
                    <a:pt x="3172" y="1625"/>
                    <a:pt x="3621" y="1598"/>
                    <a:pt x="4070" y="1586"/>
                  </a:cubicBezTo>
                  <a:lnTo>
                    <a:pt x="5432" y="1480"/>
                  </a:lnTo>
                  <a:lnTo>
                    <a:pt x="6780" y="1322"/>
                  </a:lnTo>
                  <a:cubicBezTo>
                    <a:pt x="7229" y="1242"/>
                    <a:pt x="7678" y="1189"/>
                    <a:pt x="8127" y="1110"/>
                  </a:cubicBezTo>
                  <a:cubicBezTo>
                    <a:pt x="9012" y="952"/>
                    <a:pt x="9898" y="779"/>
                    <a:pt x="10756" y="541"/>
                  </a:cubicBezTo>
                  <a:lnTo>
                    <a:pt x="1058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3" name="Google Shape;15323;p43"/>
            <p:cNvSpPr/>
            <p:nvPr/>
          </p:nvSpPr>
          <p:spPr>
            <a:xfrm>
              <a:off x="493775" y="4585625"/>
              <a:ext cx="89525" cy="22500"/>
            </a:xfrm>
            <a:custGeom>
              <a:avLst/>
              <a:gdLst/>
              <a:ahLst/>
              <a:cxnLst/>
              <a:rect l="l" t="t" r="r" b="b"/>
              <a:pathLst>
                <a:path w="3581" h="900" extrusionOk="0">
                  <a:moveTo>
                    <a:pt x="3211" y="1"/>
                  </a:moveTo>
                  <a:cubicBezTo>
                    <a:pt x="3119" y="14"/>
                    <a:pt x="3066" y="94"/>
                    <a:pt x="2946" y="133"/>
                  </a:cubicBezTo>
                  <a:cubicBezTo>
                    <a:pt x="2828" y="173"/>
                    <a:pt x="2696" y="212"/>
                    <a:pt x="2576" y="252"/>
                  </a:cubicBezTo>
                  <a:cubicBezTo>
                    <a:pt x="2312" y="318"/>
                    <a:pt x="2035" y="358"/>
                    <a:pt x="1744" y="397"/>
                  </a:cubicBezTo>
                  <a:cubicBezTo>
                    <a:pt x="1535" y="427"/>
                    <a:pt x="1334" y="442"/>
                    <a:pt x="1134" y="442"/>
                  </a:cubicBezTo>
                  <a:cubicBezTo>
                    <a:pt x="1069" y="442"/>
                    <a:pt x="1003" y="440"/>
                    <a:pt x="938" y="437"/>
                  </a:cubicBezTo>
                  <a:cubicBezTo>
                    <a:pt x="806" y="437"/>
                    <a:pt x="674" y="411"/>
                    <a:pt x="555" y="384"/>
                  </a:cubicBezTo>
                  <a:cubicBezTo>
                    <a:pt x="436" y="358"/>
                    <a:pt x="344" y="318"/>
                    <a:pt x="251" y="279"/>
                  </a:cubicBezTo>
                  <a:lnTo>
                    <a:pt x="0" y="899"/>
                  </a:lnTo>
                  <a:cubicBezTo>
                    <a:pt x="185" y="887"/>
                    <a:pt x="357" y="887"/>
                    <a:pt x="515" y="860"/>
                  </a:cubicBezTo>
                  <a:lnTo>
                    <a:pt x="952" y="794"/>
                  </a:lnTo>
                  <a:cubicBezTo>
                    <a:pt x="1242" y="741"/>
                    <a:pt x="1519" y="702"/>
                    <a:pt x="1797" y="661"/>
                  </a:cubicBezTo>
                  <a:cubicBezTo>
                    <a:pt x="2062" y="622"/>
                    <a:pt x="2339" y="609"/>
                    <a:pt x="2617" y="609"/>
                  </a:cubicBezTo>
                  <a:cubicBezTo>
                    <a:pt x="2761" y="596"/>
                    <a:pt x="2907" y="596"/>
                    <a:pt x="3066" y="596"/>
                  </a:cubicBezTo>
                  <a:cubicBezTo>
                    <a:pt x="3211" y="569"/>
                    <a:pt x="3422" y="556"/>
                    <a:pt x="3581" y="490"/>
                  </a:cubicBezTo>
                  <a:lnTo>
                    <a:pt x="321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4" name="Google Shape;15324;p43"/>
            <p:cNvSpPr/>
            <p:nvPr/>
          </p:nvSpPr>
          <p:spPr>
            <a:xfrm>
              <a:off x="456425" y="4254325"/>
              <a:ext cx="94175" cy="121900"/>
            </a:xfrm>
            <a:custGeom>
              <a:avLst/>
              <a:gdLst/>
              <a:ahLst/>
              <a:cxnLst/>
              <a:rect l="l" t="t" r="r" b="b"/>
              <a:pathLst>
                <a:path w="3767" h="4876" extrusionOk="0">
                  <a:moveTo>
                    <a:pt x="3121" y="684"/>
                  </a:moveTo>
                  <a:cubicBezTo>
                    <a:pt x="3067" y="994"/>
                    <a:pt x="3012" y="1306"/>
                    <a:pt x="2948" y="1612"/>
                  </a:cubicBezTo>
                  <a:lnTo>
                    <a:pt x="2789" y="2391"/>
                  </a:lnTo>
                  <a:lnTo>
                    <a:pt x="2564" y="3145"/>
                  </a:lnTo>
                  <a:lnTo>
                    <a:pt x="2326" y="3911"/>
                  </a:lnTo>
                  <a:lnTo>
                    <a:pt x="2247" y="4188"/>
                  </a:lnTo>
                  <a:lnTo>
                    <a:pt x="2208" y="4294"/>
                  </a:lnTo>
                  <a:lnTo>
                    <a:pt x="2194" y="4347"/>
                  </a:lnTo>
                  <a:lnTo>
                    <a:pt x="2155" y="4308"/>
                  </a:lnTo>
                  <a:cubicBezTo>
                    <a:pt x="2102" y="4267"/>
                    <a:pt x="2049" y="4202"/>
                    <a:pt x="2009" y="4135"/>
                  </a:cubicBezTo>
                  <a:lnTo>
                    <a:pt x="1930" y="4003"/>
                  </a:lnTo>
                  <a:cubicBezTo>
                    <a:pt x="1891" y="3950"/>
                    <a:pt x="1864" y="3885"/>
                    <a:pt x="1838" y="3832"/>
                  </a:cubicBezTo>
                  <a:cubicBezTo>
                    <a:pt x="1706" y="3594"/>
                    <a:pt x="1600" y="3343"/>
                    <a:pt x="1494" y="3105"/>
                  </a:cubicBezTo>
                  <a:cubicBezTo>
                    <a:pt x="1256" y="2590"/>
                    <a:pt x="992" y="2153"/>
                    <a:pt x="767" y="1678"/>
                  </a:cubicBezTo>
                  <a:lnTo>
                    <a:pt x="476" y="1096"/>
                  </a:lnTo>
                  <a:cubicBezTo>
                    <a:pt x="476" y="1070"/>
                    <a:pt x="437" y="1031"/>
                    <a:pt x="464" y="1017"/>
                  </a:cubicBezTo>
                  <a:lnTo>
                    <a:pt x="556" y="1017"/>
                  </a:lnTo>
                  <a:lnTo>
                    <a:pt x="793" y="1004"/>
                  </a:lnTo>
                  <a:cubicBezTo>
                    <a:pt x="1581" y="950"/>
                    <a:pt x="2359" y="870"/>
                    <a:pt x="3121" y="684"/>
                  </a:cubicBezTo>
                  <a:close/>
                  <a:moveTo>
                    <a:pt x="3450" y="0"/>
                  </a:moveTo>
                  <a:cubicBezTo>
                    <a:pt x="2631" y="344"/>
                    <a:pt x="1706" y="555"/>
                    <a:pt x="767" y="661"/>
                  </a:cubicBezTo>
                  <a:lnTo>
                    <a:pt x="305" y="726"/>
                  </a:lnTo>
                  <a:lnTo>
                    <a:pt x="41" y="740"/>
                  </a:lnTo>
                  <a:lnTo>
                    <a:pt x="1" y="740"/>
                  </a:lnTo>
                  <a:cubicBezTo>
                    <a:pt x="1" y="753"/>
                    <a:pt x="14" y="766"/>
                    <a:pt x="14" y="779"/>
                  </a:cubicBezTo>
                  <a:lnTo>
                    <a:pt x="53" y="846"/>
                  </a:lnTo>
                  <a:lnTo>
                    <a:pt x="120" y="978"/>
                  </a:lnTo>
                  <a:lnTo>
                    <a:pt x="331" y="1401"/>
                  </a:lnTo>
                  <a:cubicBezTo>
                    <a:pt x="437" y="1598"/>
                    <a:pt x="543" y="1810"/>
                    <a:pt x="543" y="1810"/>
                  </a:cubicBezTo>
                  <a:cubicBezTo>
                    <a:pt x="781" y="2273"/>
                    <a:pt x="1071" y="2735"/>
                    <a:pt x="1269" y="3210"/>
                  </a:cubicBezTo>
                  <a:cubicBezTo>
                    <a:pt x="1375" y="3448"/>
                    <a:pt x="1481" y="3700"/>
                    <a:pt x="1600" y="3950"/>
                  </a:cubicBezTo>
                  <a:cubicBezTo>
                    <a:pt x="1639" y="4003"/>
                    <a:pt x="1666" y="4070"/>
                    <a:pt x="1706" y="4123"/>
                  </a:cubicBezTo>
                  <a:lnTo>
                    <a:pt x="1824" y="4334"/>
                  </a:lnTo>
                  <a:cubicBezTo>
                    <a:pt x="1930" y="4479"/>
                    <a:pt x="2049" y="4637"/>
                    <a:pt x="2181" y="4770"/>
                  </a:cubicBezTo>
                  <a:lnTo>
                    <a:pt x="2273" y="4875"/>
                  </a:lnTo>
                  <a:cubicBezTo>
                    <a:pt x="2300" y="4836"/>
                    <a:pt x="2314" y="4796"/>
                    <a:pt x="2326" y="4757"/>
                  </a:cubicBezTo>
                  <a:lnTo>
                    <a:pt x="2432" y="4493"/>
                  </a:lnTo>
                  <a:lnTo>
                    <a:pt x="2617" y="4017"/>
                  </a:lnTo>
                  <a:lnTo>
                    <a:pt x="2895" y="3263"/>
                  </a:lnTo>
                  <a:lnTo>
                    <a:pt x="3159" y="2511"/>
                  </a:lnTo>
                  <a:lnTo>
                    <a:pt x="3371" y="1757"/>
                  </a:lnTo>
                  <a:cubicBezTo>
                    <a:pt x="3515" y="1255"/>
                    <a:pt x="3648" y="726"/>
                    <a:pt x="3767" y="224"/>
                  </a:cubicBezTo>
                  <a:lnTo>
                    <a:pt x="3505" y="160"/>
                  </a:lnTo>
                  <a:lnTo>
                    <a:pt x="3505" y="160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5" name="Google Shape;15325;p43"/>
            <p:cNvSpPr/>
            <p:nvPr/>
          </p:nvSpPr>
          <p:spPr>
            <a:xfrm>
              <a:off x="123800" y="4359125"/>
              <a:ext cx="213425" cy="208375"/>
            </a:xfrm>
            <a:custGeom>
              <a:avLst/>
              <a:gdLst/>
              <a:ahLst/>
              <a:cxnLst/>
              <a:rect l="l" t="t" r="r" b="b"/>
              <a:pathLst>
                <a:path w="8537" h="8335" extrusionOk="0">
                  <a:moveTo>
                    <a:pt x="4987" y="1"/>
                  </a:moveTo>
                  <a:cubicBezTo>
                    <a:pt x="4976" y="1"/>
                    <a:pt x="4965" y="3"/>
                    <a:pt x="4955" y="10"/>
                  </a:cubicBezTo>
                  <a:lnTo>
                    <a:pt x="4902" y="155"/>
                  </a:lnTo>
                  <a:lnTo>
                    <a:pt x="4743" y="591"/>
                  </a:lnTo>
                  <a:lnTo>
                    <a:pt x="4466" y="1331"/>
                  </a:lnTo>
                  <a:lnTo>
                    <a:pt x="4176" y="2071"/>
                  </a:lnTo>
                  <a:cubicBezTo>
                    <a:pt x="4083" y="2309"/>
                    <a:pt x="3938" y="2547"/>
                    <a:pt x="3818" y="2785"/>
                  </a:cubicBezTo>
                  <a:cubicBezTo>
                    <a:pt x="3818" y="2785"/>
                    <a:pt x="3621" y="3128"/>
                    <a:pt x="3436" y="3472"/>
                  </a:cubicBezTo>
                  <a:cubicBezTo>
                    <a:pt x="3237" y="3828"/>
                    <a:pt x="3039" y="4172"/>
                    <a:pt x="3039" y="4172"/>
                  </a:cubicBezTo>
                  <a:cubicBezTo>
                    <a:pt x="2749" y="4621"/>
                    <a:pt x="2431" y="5058"/>
                    <a:pt x="2114" y="5493"/>
                  </a:cubicBezTo>
                  <a:cubicBezTo>
                    <a:pt x="1493" y="6365"/>
                    <a:pt x="740" y="7158"/>
                    <a:pt x="0" y="7938"/>
                  </a:cubicBezTo>
                  <a:lnTo>
                    <a:pt x="634" y="8334"/>
                  </a:lnTo>
                  <a:cubicBezTo>
                    <a:pt x="1242" y="7449"/>
                    <a:pt x="1889" y="6603"/>
                    <a:pt x="2458" y="5678"/>
                  </a:cubicBezTo>
                  <a:cubicBezTo>
                    <a:pt x="2749" y="5216"/>
                    <a:pt x="3025" y="4767"/>
                    <a:pt x="3303" y="4304"/>
                  </a:cubicBezTo>
                  <a:lnTo>
                    <a:pt x="4056" y="2891"/>
                  </a:lnTo>
                  <a:cubicBezTo>
                    <a:pt x="4176" y="2653"/>
                    <a:pt x="4320" y="2428"/>
                    <a:pt x="4413" y="2177"/>
                  </a:cubicBezTo>
                  <a:lnTo>
                    <a:pt x="4717" y="1437"/>
                  </a:lnTo>
                  <a:lnTo>
                    <a:pt x="5021" y="697"/>
                  </a:lnTo>
                  <a:lnTo>
                    <a:pt x="5153" y="406"/>
                  </a:lnTo>
                  <a:lnTo>
                    <a:pt x="5166" y="366"/>
                  </a:lnTo>
                  <a:cubicBezTo>
                    <a:pt x="5171" y="362"/>
                    <a:pt x="5175" y="361"/>
                    <a:pt x="5180" y="361"/>
                  </a:cubicBezTo>
                  <a:cubicBezTo>
                    <a:pt x="5188" y="361"/>
                    <a:pt x="5197" y="366"/>
                    <a:pt x="5206" y="366"/>
                  </a:cubicBezTo>
                  <a:lnTo>
                    <a:pt x="5325" y="393"/>
                  </a:lnTo>
                  <a:cubicBezTo>
                    <a:pt x="5853" y="486"/>
                    <a:pt x="6369" y="591"/>
                    <a:pt x="6898" y="683"/>
                  </a:cubicBezTo>
                  <a:cubicBezTo>
                    <a:pt x="7426" y="750"/>
                    <a:pt x="7955" y="829"/>
                    <a:pt x="8483" y="895"/>
                  </a:cubicBezTo>
                  <a:lnTo>
                    <a:pt x="8536" y="340"/>
                  </a:lnTo>
                  <a:cubicBezTo>
                    <a:pt x="8020" y="301"/>
                    <a:pt x="7492" y="274"/>
                    <a:pt x="6963" y="248"/>
                  </a:cubicBezTo>
                  <a:cubicBezTo>
                    <a:pt x="6435" y="181"/>
                    <a:pt x="5906" y="128"/>
                    <a:pt x="5377" y="63"/>
                  </a:cubicBezTo>
                  <a:cubicBezTo>
                    <a:pt x="5377" y="63"/>
                    <a:pt x="5312" y="63"/>
                    <a:pt x="5245" y="49"/>
                  </a:cubicBezTo>
                  <a:cubicBezTo>
                    <a:pt x="5166" y="36"/>
                    <a:pt x="5101" y="23"/>
                    <a:pt x="5101" y="23"/>
                  </a:cubicBezTo>
                  <a:cubicBezTo>
                    <a:pt x="5061" y="23"/>
                    <a:pt x="5022" y="1"/>
                    <a:pt x="4987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6" name="Google Shape;15326;p43"/>
            <p:cNvSpPr/>
            <p:nvPr/>
          </p:nvSpPr>
          <p:spPr>
            <a:xfrm>
              <a:off x="-2400" y="4258950"/>
              <a:ext cx="83925" cy="279800"/>
            </a:xfrm>
            <a:custGeom>
              <a:avLst/>
              <a:gdLst/>
              <a:ahLst/>
              <a:cxnLst/>
              <a:rect l="l" t="t" r="r" b="b"/>
              <a:pathLst>
                <a:path w="3357" h="11192" extrusionOk="0">
                  <a:moveTo>
                    <a:pt x="277" y="0"/>
                  </a:moveTo>
                  <a:lnTo>
                    <a:pt x="1" y="488"/>
                  </a:lnTo>
                  <a:cubicBezTo>
                    <a:pt x="450" y="753"/>
                    <a:pt x="925" y="1017"/>
                    <a:pt x="1401" y="1255"/>
                  </a:cubicBezTo>
                  <a:cubicBezTo>
                    <a:pt x="1877" y="1493"/>
                    <a:pt x="2353" y="1730"/>
                    <a:pt x="2855" y="1942"/>
                  </a:cubicBezTo>
                  <a:lnTo>
                    <a:pt x="2947" y="1995"/>
                  </a:lnTo>
                  <a:cubicBezTo>
                    <a:pt x="2960" y="1995"/>
                    <a:pt x="2987" y="1995"/>
                    <a:pt x="2987" y="2008"/>
                  </a:cubicBezTo>
                  <a:lnTo>
                    <a:pt x="2987" y="2048"/>
                  </a:lnTo>
                  <a:lnTo>
                    <a:pt x="2907" y="2365"/>
                  </a:lnTo>
                  <a:lnTo>
                    <a:pt x="2723" y="3145"/>
                  </a:lnTo>
                  <a:lnTo>
                    <a:pt x="2524" y="3924"/>
                  </a:lnTo>
                  <a:cubicBezTo>
                    <a:pt x="2458" y="4176"/>
                    <a:pt x="2444" y="4452"/>
                    <a:pt x="2392" y="4717"/>
                  </a:cubicBezTo>
                  <a:cubicBezTo>
                    <a:pt x="2392" y="4717"/>
                    <a:pt x="2339" y="5113"/>
                    <a:pt x="2273" y="5510"/>
                  </a:cubicBezTo>
                  <a:lnTo>
                    <a:pt x="2168" y="6302"/>
                  </a:lnTo>
                  <a:cubicBezTo>
                    <a:pt x="2127" y="6845"/>
                    <a:pt x="2088" y="7373"/>
                    <a:pt x="2048" y="7914"/>
                  </a:cubicBezTo>
                  <a:cubicBezTo>
                    <a:pt x="1969" y="8972"/>
                    <a:pt x="1983" y="10055"/>
                    <a:pt x="1956" y="11126"/>
                  </a:cubicBezTo>
                  <a:cubicBezTo>
                    <a:pt x="1956" y="11126"/>
                    <a:pt x="2141" y="11152"/>
                    <a:pt x="2326" y="11165"/>
                  </a:cubicBezTo>
                  <a:lnTo>
                    <a:pt x="2696" y="11191"/>
                  </a:lnTo>
                  <a:cubicBezTo>
                    <a:pt x="2564" y="10134"/>
                    <a:pt x="2432" y="9024"/>
                    <a:pt x="2444" y="7955"/>
                  </a:cubicBezTo>
                  <a:cubicBezTo>
                    <a:pt x="2432" y="7412"/>
                    <a:pt x="2432" y="6884"/>
                    <a:pt x="2458" y="6355"/>
                  </a:cubicBezTo>
                  <a:cubicBezTo>
                    <a:pt x="2458" y="6355"/>
                    <a:pt x="2511" y="5959"/>
                    <a:pt x="2550" y="5562"/>
                  </a:cubicBezTo>
                  <a:lnTo>
                    <a:pt x="2656" y="4770"/>
                  </a:lnTo>
                  <a:cubicBezTo>
                    <a:pt x="2696" y="4505"/>
                    <a:pt x="2709" y="4241"/>
                    <a:pt x="2788" y="3977"/>
                  </a:cubicBezTo>
                  <a:lnTo>
                    <a:pt x="2987" y="3210"/>
                  </a:lnTo>
                  <a:lnTo>
                    <a:pt x="3198" y="2458"/>
                  </a:lnTo>
                  <a:lnTo>
                    <a:pt x="3317" y="2008"/>
                  </a:lnTo>
                  <a:lnTo>
                    <a:pt x="3357" y="1850"/>
                  </a:lnTo>
                  <a:cubicBezTo>
                    <a:pt x="3357" y="1810"/>
                    <a:pt x="3277" y="1797"/>
                    <a:pt x="3251" y="1771"/>
                  </a:cubicBezTo>
                  <a:lnTo>
                    <a:pt x="2987" y="1651"/>
                  </a:lnTo>
                  <a:cubicBezTo>
                    <a:pt x="2511" y="1401"/>
                    <a:pt x="2062" y="1123"/>
                    <a:pt x="1613" y="858"/>
                  </a:cubicBezTo>
                  <a:cubicBezTo>
                    <a:pt x="1150" y="594"/>
                    <a:pt x="714" y="303"/>
                    <a:pt x="27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7" name="Google Shape;15327;p43"/>
            <p:cNvSpPr/>
            <p:nvPr/>
          </p:nvSpPr>
          <p:spPr>
            <a:xfrm>
              <a:off x="72575" y="4128450"/>
              <a:ext cx="280500" cy="103750"/>
            </a:xfrm>
            <a:custGeom>
              <a:avLst/>
              <a:gdLst/>
              <a:ahLst/>
              <a:cxnLst/>
              <a:rect l="l" t="t" r="r" b="b"/>
              <a:pathLst>
                <a:path w="11220" h="4150" extrusionOk="0">
                  <a:moveTo>
                    <a:pt x="305" y="0"/>
                  </a:moveTo>
                  <a:lnTo>
                    <a:pt x="0" y="529"/>
                  </a:lnTo>
                  <a:lnTo>
                    <a:pt x="358" y="675"/>
                  </a:lnTo>
                  <a:cubicBezTo>
                    <a:pt x="463" y="727"/>
                    <a:pt x="569" y="767"/>
                    <a:pt x="675" y="819"/>
                  </a:cubicBezTo>
                  <a:lnTo>
                    <a:pt x="1348" y="1124"/>
                  </a:lnTo>
                  <a:cubicBezTo>
                    <a:pt x="1560" y="1230"/>
                    <a:pt x="1785" y="1335"/>
                    <a:pt x="2009" y="1427"/>
                  </a:cubicBezTo>
                  <a:lnTo>
                    <a:pt x="2683" y="1705"/>
                  </a:lnTo>
                  <a:cubicBezTo>
                    <a:pt x="3595" y="2088"/>
                    <a:pt x="4519" y="2431"/>
                    <a:pt x="5444" y="2736"/>
                  </a:cubicBezTo>
                  <a:cubicBezTo>
                    <a:pt x="6383" y="3053"/>
                    <a:pt x="7335" y="3317"/>
                    <a:pt x="8286" y="3555"/>
                  </a:cubicBezTo>
                  <a:cubicBezTo>
                    <a:pt x="8748" y="3687"/>
                    <a:pt x="9237" y="3779"/>
                    <a:pt x="9713" y="3885"/>
                  </a:cubicBezTo>
                  <a:cubicBezTo>
                    <a:pt x="10201" y="3978"/>
                    <a:pt x="10677" y="4057"/>
                    <a:pt x="11153" y="4149"/>
                  </a:cubicBezTo>
                  <a:lnTo>
                    <a:pt x="11219" y="3582"/>
                  </a:lnTo>
                  <a:cubicBezTo>
                    <a:pt x="10744" y="3529"/>
                    <a:pt x="10268" y="3489"/>
                    <a:pt x="9778" y="3449"/>
                  </a:cubicBezTo>
                  <a:cubicBezTo>
                    <a:pt x="9303" y="3370"/>
                    <a:pt x="8827" y="3317"/>
                    <a:pt x="8351" y="3238"/>
                  </a:cubicBezTo>
                  <a:cubicBezTo>
                    <a:pt x="7400" y="3053"/>
                    <a:pt x="6449" y="2815"/>
                    <a:pt x="5524" y="2511"/>
                  </a:cubicBezTo>
                  <a:cubicBezTo>
                    <a:pt x="4599" y="2194"/>
                    <a:pt x="3688" y="1837"/>
                    <a:pt x="2828" y="1401"/>
                  </a:cubicBezTo>
                  <a:lnTo>
                    <a:pt x="2181" y="1071"/>
                  </a:lnTo>
                  <a:cubicBezTo>
                    <a:pt x="1970" y="965"/>
                    <a:pt x="1758" y="833"/>
                    <a:pt x="1547" y="727"/>
                  </a:cubicBezTo>
                  <a:lnTo>
                    <a:pt x="925" y="357"/>
                  </a:lnTo>
                  <a:cubicBezTo>
                    <a:pt x="820" y="291"/>
                    <a:pt x="714" y="225"/>
                    <a:pt x="596" y="172"/>
                  </a:cubicBezTo>
                  <a:lnTo>
                    <a:pt x="30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8" name="Google Shape;15328;p43"/>
            <p:cNvSpPr/>
            <p:nvPr/>
          </p:nvSpPr>
          <p:spPr>
            <a:xfrm>
              <a:off x="100675" y="4080200"/>
              <a:ext cx="258000" cy="96500"/>
            </a:xfrm>
            <a:custGeom>
              <a:avLst/>
              <a:gdLst/>
              <a:ahLst/>
              <a:cxnLst/>
              <a:rect l="l" t="t" r="r" b="b"/>
              <a:pathLst>
                <a:path w="10320" h="3860" extrusionOk="0">
                  <a:moveTo>
                    <a:pt x="304" y="1"/>
                  </a:moveTo>
                  <a:lnTo>
                    <a:pt x="0" y="530"/>
                  </a:lnTo>
                  <a:lnTo>
                    <a:pt x="317" y="675"/>
                  </a:lnTo>
                  <a:cubicBezTo>
                    <a:pt x="423" y="715"/>
                    <a:pt x="515" y="741"/>
                    <a:pt x="621" y="808"/>
                  </a:cubicBezTo>
                  <a:lnTo>
                    <a:pt x="1228" y="1072"/>
                  </a:lnTo>
                  <a:cubicBezTo>
                    <a:pt x="1440" y="1164"/>
                    <a:pt x="1639" y="1269"/>
                    <a:pt x="1850" y="1363"/>
                  </a:cubicBezTo>
                  <a:lnTo>
                    <a:pt x="2471" y="1613"/>
                  </a:lnTo>
                  <a:cubicBezTo>
                    <a:pt x="3304" y="1957"/>
                    <a:pt x="4162" y="2274"/>
                    <a:pt x="5008" y="2552"/>
                  </a:cubicBezTo>
                  <a:cubicBezTo>
                    <a:pt x="5867" y="2842"/>
                    <a:pt x="6739" y="3080"/>
                    <a:pt x="7611" y="3318"/>
                  </a:cubicBezTo>
                  <a:cubicBezTo>
                    <a:pt x="8047" y="3436"/>
                    <a:pt x="8496" y="3516"/>
                    <a:pt x="8933" y="3621"/>
                  </a:cubicBezTo>
                  <a:cubicBezTo>
                    <a:pt x="9382" y="3701"/>
                    <a:pt x="9817" y="3780"/>
                    <a:pt x="10267" y="3859"/>
                  </a:cubicBezTo>
                  <a:lnTo>
                    <a:pt x="10319" y="3304"/>
                  </a:lnTo>
                  <a:cubicBezTo>
                    <a:pt x="9884" y="3265"/>
                    <a:pt x="9447" y="3212"/>
                    <a:pt x="8998" y="3172"/>
                  </a:cubicBezTo>
                  <a:cubicBezTo>
                    <a:pt x="8563" y="3107"/>
                    <a:pt x="8126" y="3067"/>
                    <a:pt x="7690" y="2987"/>
                  </a:cubicBezTo>
                  <a:cubicBezTo>
                    <a:pt x="6805" y="2816"/>
                    <a:pt x="5932" y="2605"/>
                    <a:pt x="5087" y="2327"/>
                  </a:cubicBezTo>
                  <a:cubicBezTo>
                    <a:pt x="4241" y="2036"/>
                    <a:pt x="3409" y="1706"/>
                    <a:pt x="2616" y="1310"/>
                  </a:cubicBezTo>
                  <a:lnTo>
                    <a:pt x="2009" y="1005"/>
                  </a:lnTo>
                  <a:cubicBezTo>
                    <a:pt x="1824" y="899"/>
                    <a:pt x="1625" y="781"/>
                    <a:pt x="1440" y="675"/>
                  </a:cubicBezTo>
                  <a:lnTo>
                    <a:pt x="858" y="332"/>
                  </a:lnTo>
                  <a:cubicBezTo>
                    <a:pt x="779" y="279"/>
                    <a:pt x="674" y="226"/>
                    <a:pt x="568" y="160"/>
                  </a:cubicBezTo>
                  <a:lnTo>
                    <a:pt x="30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9" name="Google Shape;15329;p43"/>
            <p:cNvSpPr/>
            <p:nvPr/>
          </p:nvSpPr>
          <p:spPr>
            <a:xfrm>
              <a:off x="49800" y="4531450"/>
              <a:ext cx="85900" cy="38350"/>
            </a:xfrm>
            <a:custGeom>
              <a:avLst/>
              <a:gdLst/>
              <a:ahLst/>
              <a:cxnLst/>
              <a:rect l="l" t="t" r="r" b="b"/>
              <a:pathLst>
                <a:path w="3436" h="1534" extrusionOk="0">
                  <a:moveTo>
                    <a:pt x="476" y="1"/>
                  </a:moveTo>
                  <a:lnTo>
                    <a:pt x="0" y="450"/>
                  </a:lnTo>
                  <a:cubicBezTo>
                    <a:pt x="159" y="529"/>
                    <a:pt x="317" y="596"/>
                    <a:pt x="476" y="635"/>
                  </a:cubicBezTo>
                  <a:lnTo>
                    <a:pt x="911" y="754"/>
                  </a:lnTo>
                  <a:cubicBezTo>
                    <a:pt x="1189" y="820"/>
                    <a:pt x="1480" y="873"/>
                    <a:pt x="1744" y="952"/>
                  </a:cubicBezTo>
                  <a:cubicBezTo>
                    <a:pt x="1995" y="1031"/>
                    <a:pt x="2247" y="1151"/>
                    <a:pt x="2511" y="1257"/>
                  </a:cubicBezTo>
                  <a:cubicBezTo>
                    <a:pt x="2656" y="1309"/>
                    <a:pt x="2788" y="1362"/>
                    <a:pt x="2920" y="1415"/>
                  </a:cubicBezTo>
                  <a:cubicBezTo>
                    <a:pt x="3078" y="1454"/>
                    <a:pt x="3263" y="1533"/>
                    <a:pt x="3436" y="1533"/>
                  </a:cubicBezTo>
                  <a:lnTo>
                    <a:pt x="3304" y="939"/>
                  </a:lnTo>
                  <a:cubicBezTo>
                    <a:pt x="3282" y="930"/>
                    <a:pt x="3260" y="926"/>
                    <a:pt x="3239" y="926"/>
                  </a:cubicBezTo>
                  <a:cubicBezTo>
                    <a:pt x="3179" y="926"/>
                    <a:pt x="3118" y="954"/>
                    <a:pt x="3036" y="954"/>
                  </a:cubicBezTo>
                  <a:cubicBezTo>
                    <a:pt x="3024" y="954"/>
                    <a:pt x="3012" y="953"/>
                    <a:pt x="2999" y="952"/>
                  </a:cubicBezTo>
                  <a:cubicBezTo>
                    <a:pt x="2881" y="939"/>
                    <a:pt x="2749" y="926"/>
                    <a:pt x="2617" y="913"/>
                  </a:cubicBezTo>
                  <a:cubicBezTo>
                    <a:pt x="2339" y="860"/>
                    <a:pt x="2074" y="793"/>
                    <a:pt x="1797" y="702"/>
                  </a:cubicBezTo>
                  <a:cubicBezTo>
                    <a:pt x="1533" y="622"/>
                    <a:pt x="1281" y="529"/>
                    <a:pt x="1044" y="411"/>
                  </a:cubicBezTo>
                  <a:cubicBezTo>
                    <a:pt x="925" y="358"/>
                    <a:pt x="819" y="291"/>
                    <a:pt x="714" y="212"/>
                  </a:cubicBezTo>
                  <a:cubicBezTo>
                    <a:pt x="608" y="147"/>
                    <a:pt x="541" y="67"/>
                    <a:pt x="47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0" name="Google Shape;15330;p43"/>
            <p:cNvSpPr/>
            <p:nvPr/>
          </p:nvSpPr>
          <p:spPr>
            <a:xfrm>
              <a:off x="151550" y="4221275"/>
              <a:ext cx="91500" cy="117275"/>
            </a:xfrm>
            <a:custGeom>
              <a:avLst/>
              <a:gdLst/>
              <a:ahLst/>
              <a:cxnLst/>
              <a:rect l="l" t="t" r="r" b="b"/>
              <a:pathLst>
                <a:path w="3660" h="4691" extrusionOk="0">
                  <a:moveTo>
                    <a:pt x="317" y="436"/>
                  </a:moveTo>
                  <a:lnTo>
                    <a:pt x="396" y="476"/>
                  </a:lnTo>
                  <a:lnTo>
                    <a:pt x="621" y="568"/>
                  </a:lnTo>
                  <a:cubicBezTo>
                    <a:pt x="1084" y="714"/>
                    <a:pt x="1533" y="873"/>
                    <a:pt x="1995" y="1018"/>
                  </a:cubicBezTo>
                  <a:cubicBezTo>
                    <a:pt x="2285" y="1093"/>
                    <a:pt x="2580" y="1157"/>
                    <a:pt x="2878" y="1210"/>
                  </a:cubicBezTo>
                  <a:lnTo>
                    <a:pt x="2878" y="1210"/>
                  </a:lnTo>
                  <a:cubicBezTo>
                    <a:pt x="2703" y="1471"/>
                    <a:pt x="2523" y="1731"/>
                    <a:pt x="2338" y="1995"/>
                  </a:cubicBezTo>
                  <a:lnTo>
                    <a:pt x="1876" y="2630"/>
                  </a:lnTo>
                  <a:lnTo>
                    <a:pt x="1374" y="3251"/>
                  </a:lnTo>
                  <a:lnTo>
                    <a:pt x="846" y="3845"/>
                  </a:lnTo>
                  <a:lnTo>
                    <a:pt x="661" y="4057"/>
                  </a:lnTo>
                  <a:lnTo>
                    <a:pt x="581" y="4136"/>
                  </a:lnTo>
                  <a:lnTo>
                    <a:pt x="541" y="4176"/>
                  </a:lnTo>
                  <a:lnTo>
                    <a:pt x="529" y="4123"/>
                  </a:lnTo>
                  <a:cubicBezTo>
                    <a:pt x="488" y="4057"/>
                    <a:pt x="476" y="3991"/>
                    <a:pt x="462" y="3912"/>
                  </a:cubicBezTo>
                  <a:lnTo>
                    <a:pt x="449" y="3753"/>
                  </a:lnTo>
                  <a:cubicBezTo>
                    <a:pt x="436" y="3687"/>
                    <a:pt x="436" y="3621"/>
                    <a:pt x="423" y="3555"/>
                  </a:cubicBezTo>
                  <a:cubicBezTo>
                    <a:pt x="409" y="3304"/>
                    <a:pt x="409" y="3026"/>
                    <a:pt x="409" y="2762"/>
                  </a:cubicBezTo>
                  <a:cubicBezTo>
                    <a:pt x="409" y="2207"/>
                    <a:pt x="330" y="1705"/>
                    <a:pt x="317" y="1176"/>
                  </a:cubicBezTo>
                  <a:lnTo>
                    <a:pt x="303" y="515"/>
                  </a:lnTo>
                  <a:cubicBezTo>
                    <a:pt x="303" y="489"/>
                    <a:pt x="291" y="436"/>
                    <a:pt x="317" y="436"/>
                  </a:cubicBezTo>
                  <a:close/>
                  <a:moveTo>
                    <a:pt x="13" y="1"/>
                  </a:moveTo>
                  <a:cubicBezTo>
                    <a:pt x="0" y="1"/>
                    <a:pt x="13" y="27"/>
                    <a:pt x="13" y="40"/>
                  </a:cubicBezTo>
                  <a:lnTo>
                    <a:pt x="13" y="106"/>
                  </a:lnTo>
                  <a:lnTo>
                    <a:pt x="13" y="251"/>
                  </a:lnTo>
                  <a:lnTo>
                    <a:pt x="66" y="1190"/>
                  </a:lnTo>
                  <a:cubicBezTo>
                    <a:pt x="92" y="1718"/>
                    <a:pt x="159" y="2260"/>
                    <a:pt x="159" y="2776"/>
                  </a:cubicBezTo>
                  <a:cubicBezTo>
                    <a:pt x="171" y="3040"/>
                    <a:pt x="159" y="3304"/>
                    <a:pt x="171" y="3581"/>
                  </a:cubicBezTo>
                  <a:cubicBezTo>
                    <a:pt x="171" y="3648"/>
                    <a:pt x="171" y="3713"/>
                    <a:pt x="185" y="3780"/>
                  </a:cubicBezTo>
                  <a:lnTo>
                    <a:pt x="211" y="4018"/>
                  </a:lnTo>
                  <a:cubicBezTo>
                    <a:pt x="251" y="4203"/>
                    <a:pt x="291" y="4388"/>
                    <a:pt x="356" y="4559"/>
                  </a:cubicBezTo>
                  <a:lnTo>
                    <a:pt x="409" y="4691"/>
                  </a:lnTo>
                  <a:cubicBezTo>
                    <a:pt x="436" y="4665"/>
                    <a:pt x="476" y="4638"/>
                    <a:pt x="502" y="4599"/>
                  </a:cubicBezTo>
                  <a:lnTo>
                    <a:pt x="700" y="4414"/>
                  </a:lnTo>
                  <a:lnTo>
                    <a:pt x="1057" y="4057"/>
                  </a:lnTo>
                  <a:lnTo>
                    <a:pt x="1625" y="3475"/>
                  </a:lnTo>
                  <a:lnTo>
                    <a:pt x="2167" y="2894"/>
                  </a:lnTo>
                  <a:lnTo>
                    <a:pt x="2669" y="2286"/>
                  </a:lnTo>
                  <a:cubicBezTo>
                    <a:pt x="3013" y="1877"/>
                    <a:pt x="3343" y="1481"/>
                    <a:pt x="3660" y="1058"/>
                  </a:cubicBezTo>
                  <a:cubicBezTo>
                    <a:pt x="3660" y="1058"/>
                    <a:pt x="3549" y="983"/>
                    <a:pt x="3446" y="894"/>
                  </a:cubicBezTo>
                  <a:lnTo>
                    <a:pt x="3446" y="894"/>
                  </a:lnTo>
                  <a:lnTo>
                    <a:pt x="3462" y="714"/>
                  </a:lnTo>
                  <a:cubicBezTo>
                    <a:pt x="3380" y="712"/>
                    <a:pt x="3297" y="708"/>
                    <a:pt x="3214" y="704"/>
                  </a:cubicBezTo>
                  <a:lnTo>
                    <a:pt x="3214" y="704"/>
                  </a:lnTo>
                  <a:cubicBezTo>
                    <a:pt x="3212" y="702"/>
                    <a:pt x="3210" y="700"/>
                    <a:pt x="3210" y="700"/>
                  </a:cubicBezTo>
                  <a:cubicBezTo>
                    <a:pt x="3210" y="702"/>
                    <a:pt x="3209" y="703"/>
                    <a:pt x="3208" y="704"/>
                  </a:cubicBezTo>
                  <a:lnTo>
                    <a:pt x="3208" y="704"/>
                  </a:lnTo>
                  <a:cubicBezTo>
                    <a:pt x="2840" y="684"/>
                    <a:pt x="2466" y="647"/>
                    <a:pt x="2100" y="582"/>
                  </a:cubicBezTo>
                  <a:cubicBezTo>
                    <a:pt x="1651" y="489"/>
                    <a:pt x="1189" y="371"/>
                    <a:pt x="726" y="251"/>
                  </a:cubicBezTo>
                  <a:lnTo>
                    <a:pt x="291" y="93"/>
                  </a:lnTo>
                  <a:lnTo>
                    <a:pt x="39" y="13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1" name="Google Shape;15331;p43"/>
            <p:cNvSpPr/>
            <p:nvPr/>
          </p:nvSpPr>
          <p:spPr>
            <a:xfrm>
              <a:off x="-268000" y="4215275"/>
              <a:ext cx="272550" cy="145750"/>
            </a:xfrm>
            <a:custGeom>
              <a:avLst/>
              <a:gdLst/>
              <a:ahLst/>
              <a:cxnLst/>
              <a:rect l="l" t="t" r="r" b="b"/>
              <a:pathLst>
                <a:path w="10902" h="5830" extrusionOk="0">
                  <a:moveTo>
                    <a:pt x="7780" y="1"/>
                  </a:moveTo>
                  <a:cubicBezTo>
                    <a:pt x="7777" y="1"/>
                    <a:pt x="7773" y="1"/>
                    <a:pt x="7770" y="3"/>
                  </a:cubicBezTo>
                  <a:lnTo>
                    <a:pt x="7651" y="109"/>
                  </a:lnTo>
                  <a:lnTo>
                    <a:pt x="7321" y="438"/>
                  </a:lnTo>
                  <a:lnTo>
                    <a:pt x="6766" y="1007"/>
                  </a:lnTo>
                  <a:lnTo>
                    <a:pt x="6197" y="1562"/>
                  </a:lnTo>
                  <a:cubicBezTo>
                    <a:pt x="6012" y="1747"/>
                    <a:pt x="5788" y="1892"/>
                    <a:pt x="5590" y="2064"/>
                  </a:cubicBezTo>
                  <a:lnTo>
                    <a:pt x="4955" y="2540"/>
                  </a:lnTo>
                  <a:cubicBezTo>
                    <a:pt x="4638" y="2778"/>
                    <a:pt x="4308" y="3016"/>
                    <a:pt x="4308" y="3016"/>
                  </a:cubicBezTo>
                  <a:cubicBezTo>
                    <a:pt x="3872" y="3306"/>
                    <a:pt x="3396" y="3571"/>
                    <a:pt x="2934" y="3835"/>
                  </a:cubicBezTo>
                  <a:cubicBezTo>
                    <a:pt x="2009" y="4376"/>
                    <a:pt x="991" y="4813"/>
                    <a:pt x="1" y="5222"/>
                  </a:cubicBezTo>
                  <a:cubicBezTo>
                    <a:pt x="1" y="5222"/>
                    <a:pt x="107" y="5368"/>
                    <a:pt x="212" y="5526"/>
                  </a:cubicBezTo>
                  <a:cubicBezTo>
                    <a:pt x="318" y="5685"/>
                    <a:pt x="424" y="5829"/>
                    <a:pt x="424" y="5829"/>
                  </a:cubicBezTo>
                  <a:cubicBezTo>
                    <a:pt x="1335" y="5275"/>
                    <a:pt x="2286" y="4760"/>
                    <a:pt x="3172" y="4138"/>
                  </a:cubicBezTo>
                  <a:cubicBezTo>
                    <a:pt x="3608" y="3847"/>
                    <a:pt x="4057" y="3557"/>
                    <a:pt x="4493" y="3240"/>
                  </a:cubicBezTo>
                  <a:lnTo>
                    <a:pt x="5128" y="2764"/>
                  </a:lnTo>
                  <a:lnTo>
                    <a:pt x="5762" y="2262"/>
                  </a:lnTo>
                  <a:cubicBezTo>
                    <a:pt x="5973" y="2091"/>
                    <a:pt x="6197" y="1945"/>
                    <a:pt x="6382" y="1747"/>
                  </a:cubicBezTo>
                  <a:lnTo>
                    <a:pt x="6964" y="1205"/>
                  </a:lnTo>
                  <a:lnTo>
                    <a:pt x="7545" y="650"/>
                  </a:lnTo>
                  <a:lnTo>
                    <a:pt x="7783" y="426"/>
                  </a:lnTo>
                  <a:lnTo>
                    <a:pt x="7809" y="399"/>
                  </a:lnTo>
                  <a:cubicBezTo>
                    <a:pt x="7823" y="399"/>
                    <a:pt x="7836" y="412"/>
                    <a:pt x="7850" y="412"/>
                  </a:cubicBezTo>
                  <a:lnTo>
                    <a:pt x="7942" y="491"/>
                  </a:lnTo>
                  <a:lnTo>
                    <a:pt x="8590" y="954"/>
                  </a:lnTo>
                  <a:lnTo>
                    <a:pt x="9263" y="1390"/>
                  </a:lnTo>
                  <a:lnTo>
                    <a:pt x="9937" y="1839"/>
                  </a:lnTo>
                  <a:lnTo>
                    <a:pt x="10625" y="2235"/>
                  </a:lnTo>
                  <a:lnTo>
                    <a:pt x="10901" y="1747"/>
                  </a:lnTo>
                  <a:lnTo>
                    <a:pt x="10202" y="1403"/>
                  </a:lnTo>
                  <a:lnTo>
                    <a:pt x="9501" y="1020"/>
                  </a:lnTo>
                  <a:lnTo>
                    <a:pt x="8814" y="637"/>
                  </a:lnTo>
                  <a:lnTo>
                    <a:pt x="8127" y="214"/>
                  </a:lnTo>
                  <a:lnTo>
                    <a:pt x="7889" y="56"/>
                  </a:lnTo>
                  <a:cubicBezTo>
                    <a:pt x="7854" y="44"/>
                    <a:pt x="7809" y="1"/>
                    <a:pt x="778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2" name="Google Shape;15332;p43"/>
            <p:cNvSpPr/>
            <p:nvPr/>
          </p:nvSpPr>
          <p:spPr>
            <a:xfrm>
              <a:off x="-330100" y="4024725"/>
              <a:ext cx="126525" cy="279825"/>
            </a:xfrm>
            <a:custGeom>
              <a:avLst/>
              <a:gdLst/>
              <a:ahLst/>
              <a:cxnLst/>
              <a:rect l="l" t="t" r="r" b="b"/>
              <a:pathLst>
                <a:path w="5061" h="11193" extrusionOk="0">
                  <a:moveTo>
                    <a:pt x="2987" y="0"/>
                  </a:moveTo>
                  <a:lnTo>
                    <a:pt x="2538" y="331"/>
                  </a:lnTo>
                  <a:cubicBezTo>
                    <a:pt x="3158" y="1177"/>
                    <a:pt x="3833" y="2009"/>
                    <a:pt x="4559" y="2815"/>
                  </a:cubicBezTo>
                  <a:lnTo>
                    <a:pt x="4625" y="2894"/>
                  </a:lnTo>
                  <a:cubicBezTo>
                    <a:pt x="4638" y="2907"/>
                    <a:pt x="4652" y="2921"/>
                    <a:pt x="4652" y="2934"/>
                  </a:cubicBezTo>
                  <a:lnTo>
                    <a:pt x="4625" y="2960"/>
                  </a:lnTo>
                  <a:lnTo>
                    <a:pt x="4427" y="3224"/>
                  </a:lnTo>
                  <a:lnTo>
                    <a:pt x="3938" y="3858"/>
                  </a:lnTo>
                  <a:lnTo>
                    <a:pt x="3449" y="4493"/>
                  </a:lnTo>
                  <a:cubicBezTo>
                    <a:pt x="3278" y="4704"/>
                    <a:pt x="3158" y="4942"/>
                    <a:pt x="3013" y="5153"/>
                  </a:cubicBezTo>
                  <a:lnTo>
                    <a:pt x="2168" y="6515"/>
                  </a:lnTo>
                  <a:cubicBezTo>
                    <a:pt x="1903" y="6991"/>
                    <a:pt x="1652" y="7453"/>
                    <a:pt x="1401" y="7942"/>
                  </a:cubicBezTo>
                  <a:cubicBezTo>
                    <a:pt x="885" y="8880"/>
                    <a:pt x="450" y="9884"/>
                    <a:pt x="1" y="10835"/>
                  </a:cubicBezTo>
                  <a:lnTo>
                    <a:pt x="661" y="11193"/>
                  </a:lnTo>
                  <a:cubicBezTo>
                    <a:pt x="978" y="10148"/>
                    <a:pt x="1282" y="9117"/>
                    <a:pt x="1731" y="8140"/>
                  </a:cubicBezTo>
                  <a:cubicBezTo>
                    <a:pt x="1956" y="7651"/>
                    <a:pt x="2168" y="7149"/>
                    <a:pt x="2418" y="6673"/>
                  </a:cubicBezTo>
                  <a:lnTo>
                    <a:pt x="3225" y="5312"/>
                  </a:lnTo>
                  <a:cubicBezTo>
                    <a:pt x="3370" y="5088"/>
                    <a:pt x="3502" y="4850"/>
                    <a:pt x="3660" y="4651"/>
                  </a:cubicBezTo>
                  <a:lnTo>
                    <a:pt x="4150" y="4031"/>
                  </a:lnTo>
                  <a:lnTo>
                    <a:pt x="4652" y="3423"/>
                  </a:lnTo>
                  <a:lnTo>
                    <a:pt x="4955" y="3066"/>
                  </a:lnTo>
                  <a:lnTo>
                    <a:pt x="5061" y="2934"/>
                  </a:lnTo>
                  <a:cubicBezTo>
                    <a:pt x="5061" y="2894"/>
                    <a:pt x="5008" y="2854"/>
                    <a:pt x="4982" y="2815"/>
                  </a:cubicBezTo>
                  <a:lnTo>
                    <a:pt x="4797" y="2590"/>
                  </a:lnTo>
                  <a:cubicBezTo>
                    <a:pt x="4150" y="1758"/>
                    <a:pt x="3542" y="886"/>
                    <a:pt x="2987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3" name="Google Shape;15333;p43"/>
            <p:cNvSpPr/>
            <p:nvPr/>
          </p:nvSpPr>
          <p:spPr>
            <a:xfrm>
              <a:off x="-145450" y="3935875"/>
              <a:ext cx="225650" cy="205475"/>
            </a:xfrm>
            <a:custGeom>
              <a:avLst/>
              <a:gdLst/>
              <a:ahLst/>
              <a:cxnLst/>
              <a:rect l="l" t="t" r="r" b="b"/>
              <a:pathLst>
                <a:path w="9026" h="8219" extrusionOk="0">
                  <a:moveTo>
                    <a:pt x="490" y="0"/>
                  </a:moveTo>
                  <a:lnTo>
                    <a:pt x="1" y="356"/>
                  </a:lnTo>
                  <a:lnTo>
                    <a:pt x="252" y="647"/>
                  </a:lnTo>
                  <a:cubicBezTo>
                    <a:pt x="344" y="726"/>
                    <a:pt x="423" y="806"/>
                    <a:pt x="503" y="899"/>
                  </a:cubicBezTo>
                  <a:lnTo>
                    <a:pt x="978" y="1454"/>
                  </a:lnTo>
                  <a:cubicBezTo>
                    <a:pt x="1295" y="1824"/>
                    <a:pt x="1639" y="2167"/>
                    <a:pt x="1970" y="2537"/>
                  </a:cubicBezTo>
                  <a:lnTo>
                    <a:pt x="3001" y="3594"/>
                  </a:lnTo>
                  <a:lnTo>
                    <a:pt x="4084" y="4598"/>
                  </a:lnTo>
                  <a:cubicBezTo>
                    <a:pt x="4824" y="5259"/>
                    <a:pt x="5564" y="5906"/>
                    <a:pt x="6343" y="6501"/>
                  </a:cubicBezTo>
                  <a:cubicBezTo>
                    <a:pt x="6739" y="6805"/>
                    <a:pt x="7109" y="7122"/>
                    <a:pt x="7520" y="7386"/>
                  </a:cubicBezTo>
                  <a:cubicBezTo>
                    <a:pt x="7916" y="7677"/>
                    <a:pt x="8312" y="7955"/>
                    <a:pt x="8735" y="8219"/>
                  </a:cubicBezTo>
                  <a:lnTo>
                    <a:pt x="9026" y="7717"/>
                  </a:lnTo>
                  <a:cubicBezTo>
                    <a:pt x="8589" y="7505"/>
                    <a:pt x="8180" y="7254"/>
                    <a:pt x="7770" y="7016"/>
                  </a:cubicBezTo>
                  <a:cubicBezTo>
                    <a:pt x="7347" y="6778"/>
                    <a:pt x="6951" y="6501"/>
                    <a:pt x="6542" y="6237"/>
                  </a:cubicBezTo>
                  <a:cubicBezTo>
                    <a:pt x="5735" y="5682"/>
                    <a:pt x="4983" y="5074"/>
                    <a:pt x="4243" y="4426"/>
                  </a:cubicBezTo>
                  <a:cubicBezTo>
                    <a:pt x="3885" y="4096"/>
                    <a:pt x="3542" y="3739"/>
                    <a:pt x="3198" y="3396"/>
                  </a:cubicBezTo>
                  <a:cubicBezTo>
                    <a:pt x="2868" y="3039"/>
                    <a:pt x="2538" y="2682"/>
                    <a:pt x="2220" y="2312"/>
                  </a:cubicBezTo>
                  <a:cubicBezTo>
                    <a:pt x="1930" y="1929"/>
                    <a:pt x="1613" y="1559"/>
                    <a:pt x="1336" y="1163"/>
                  </a:cubicBezTo>
                  <a:lnTo>
                    <a:pt x="913" y="568"/>
                  </a:lnTo>
                  <a:cubicBezTo>
                    <a:pt x="846" y="476"/>
                    <a:pt x="767" y="383"/>
                    <a:pt x="688" y="277"/>
                  </a:cubicBezTo>
                  <a:lnTo>
                    <a:pt x="4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4" name="Google Shape;15334;p43"/>
            <p:cNvSpPr/>
            <p:nvPr/>
          </p:nvSpPr>
          <p:spPr>
            <a:xfrm>
              <a:off x="-100525" y="3903150"/>
              <a:ext cx="208475" cy="189975"/>
            </a:xfrm>
            <a:custGeom>
              <a:avLst/>
              <a:gdLst/>
              <a:ahLst/>
              <a:cxnLst/>
              <a:rect l="l" t="t" r="r" b="b"/>
              <a:pathLst>
                <a:path w="8339" h="7599" extrusionOk="0">
                  <a:moveTo>
                    <a:pt x="490" y="1"/>
                  </a:moveTo>
                  <a:lnTo>
                    <a:pt x="1" y="358"/>
                  </a:lnTo>
                  <a:lnTo>
                    <a:pt x="238" y="622"/>
                  </a:lnTo>
                  <a:cubicBezTo>
                    <a:pt x="318" y="701"/>
                    <a:pt x="397" y="767"/>
                    <a:pt x="464" y="860"/>
                  </a:cubicBezTo>
                  <a:lnTo>
                    <a:pt x="913" y="1362"/>
                  </a:lnTo>
                  <a:cubicBezTo>
                    <a:pt x="1204" y="1706"/>
                    <a:pt x="1521" y="2023"/>
                    <a:pt x="1824" y="2353"/>
                  </a:cubicBezTo>
                  <a:lnTo>
                    <a:pt x="2775" y="3330"/>
                  </a:lnTo>
                  <a:lnTo>
                    <a:pt x="3780" y="4255"/>
                  </a:lnTo>
                  <a:cubicBezTo>
                    <a:pt x="4454" y="4863"/>
                    <a:pt x="5141" y="5458"/>
                    <a:pt x="5855" y="6013"/>
                  </a:cubicBezTo>
                  <a:cubicBezTo>
                    <a:pt x="6211" y="6290"/>
                    <a:pt x="6554" y="6581"/>
                    <a:pt x="6938" y="6832"/>
                  </a:cubicBezTo>
                  <a:cubicBezTo>
                    <a:pt x="7308" y="7097"/>
                    <a:pt x="7664" y="7361"/>
                    <a:pt x="8048" y="7599"/>
                  </a:cubicBezTo>
                  <a:lnTo>
                    <a:pt x="8339" y="7109"/>
                  </a:lnTo>
                  <a:cubicBezTo>
                    <a:pt x="7942" y="6912"/>
                    <a:pt x="7559" y="6687"/>
                    <a:pt x="7176" y="6462"/>
                  </a:cubicBezTo>
                  <a:cubicBezTo>
                    <a:pt x="6792" y="6251"/>
                    <a:pt x="6422" y="5987"/>
                    <a:pt x="6052" y="5749"/>
                  </a:cubicBezTo>
                  <a:cubicBezTo>
                    <a:pt x="5312" y="5247"/>
                    <a:pt x="4613" y="4678"/>
                    <a:pt x="3938" y="4084"/>
                  </a:cubicBezTo>
                  <a:cubicBezTo>
                    <a:pt x="3608" y="3780"/>
                    <a:pt x="3291" y="3450"/>
                    <a:pt x="2974" y="3145"/>
                  </a:cubicBezTo>
                  <a:cubicBezTo>
                    <a:pt x="2670" y="2802"/>
                    <a:pt x="2366" y="2472"/>
                    <a:pt x="2076" y="2128"/>
                  </a:cubicBezTo>
                  <a:cubicBezTo>
                    <a:pt x="1811" y="1771"/>
                    <a:pt x="1521" y="1441"/>
                    <a:pt x="1256" y="1071"/>
                  </a:cubicBezTo>
                  <a:lnTo>
                    <a:pt x="873" y="529"/>
                  </a:lnTo>
                  <a:cubicBezTo>
                    <a:pt x="820" y="437"/>
                    <a:pt x="741" y="344"/>
                    <a:pt x="675" y="265"/>
                  </a:cubicBezTo>
                  <a:lnTo>
                    <a:pt x="49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5" name="Google Shape;15335;p43"/>
            <p:cNvSpPr/>
            <p:nvPr/>
          </p:nvSpPr>
          <p:spPr>
            <a:xfrm>
              <a:off x="-329125" y="4296250"/>
              <a:ext cx="70075" cy="65425"/>
            </a:xfrm>
            <a:custGeom>
              <a:avLst/>
              <a:gdLst/>
              <a:ahLst/>
              <a:cxnLst/>
              <a:rect l="l" t="t" r="r" b="b"/>
              <a:pathLst>
                <a:path w="2803" h="2617" extrusionOk="0">
                  <a:moveTo>
                    <a:pt x="622" y="1"/>
                  </a:moveTo>
                  <a:lnTo>
                    <a:pt x="1" y="226"/>
                  </a:lnTo>
                  <a:cubicBezTo>
                    <a:pt x="120" y="358"/>
                    <a:pt x="239" y="490"/>
                    <a:pt x="358" y="582"/>
                  </a:cubicBezTo>
                  <a:lnTo>
                    <a:pt x="702" y="873"/>
                  </a:lnTo>
                  <a:cubicBezTo>
                    <a:pt x="926" y="1058"/>
                    <a:pt x="1164" y="1230"/>
                    <a:pt x="1375" y="1401"/>
                  </a:cubicBezTo>
                  <a:cubicBezTo>
                    <a:pt x="1574" y="1574"/>
                    <a:pt x="1771" y="1771"/>
                    <a:pt x="1956" y="1983"/>
                  </a:cubicBezTo>
                  <a:lnTo>
                    <a:pt x="2274" y="2300"/>
                  </a:lnTo>
                  <a:cubicBezTo>
                    <a:pt x="2379" y="2406"/>
                    <a:pt x="2525" y="2551"/>
                    <a:pt x="2684" y="2617"/>
                  </a:cubicBezTo>
                  <a:lnTo>
                    <a:pt x="2802" y="2023"/>
                  </a:lnTo>
                  <a:cubicBezTo>
                    <a:pt x="2737" y="1944"/>
                    <a:pt x="2631" y="1970"/>
                    <a:pt x="2525" y="1903"/>
                  </a:cubicBezTo>
                  <a:cubicBezTo>
                    <a:pt x="2419" y="1851"/>
                    <a:pt x="2300" y="1785"/>
                    <a:pt x="2194" y="1706"/>
                  </a:cubicBezTo>
                  <a:cubicBezTo>
                    <a:pt x="1970" y="1547"/>
                    <a:pt x="1759" y="1375"/>
                    <a:pt x="1534" y="1190"/>
                  </a:cubicBezTo>
                  <a:cubicBezTo>
                    <a:pt x="1309" y="1019"/>
                    <a:pt x="1124" y="820"/>
                    <a:pt x="952" y="622"/>
                  </a:cubicBezTo>
                  <a:cubicBezTo>
                    <a:pt x="873" y="516"/>
                    <a:pt x="807" y="411"/>
                    <a:pt x="741" y="305"/>
                  </a:cubicBezTo>
                  <a:cubicBezTo>
                    <a:pt x="675" y="199"/>
                    <a:pt x="661" y="94"/>
                    <a:pt x="622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6" name="Google Shape;15336;p43"/>
            <p:cNvSpPr/>
            <p:nvPr/>
          </p:nvSpPr>
          <p:spPr>
            <a:xfrm>
              <a:off x="-144125" y="4049825"/>
              <a:ext cx="111675" cy="111350"/>
            </a:xfrm>
            <a:custGeom>
              <a:avLst/>
              <a:gdLst/>
              <a:ahLst/>
              <a:cxnLst/>
              <a:rect l="l" t="t" r="r" b="b"/>
              <a:pathLst>
                <a:path w="4467" h="4454" extrusionOk="0">
                  <a:moveTo>
                    <a:pt x="1645" y="527"/>
                  </a:moveTo>
                  <a:cubicBezTo>
                    <a:pt x="1647" y="527"/>
                    <a:pt x="1650" y="528"/>
                    <a:pt x="1653" y="529"/>
                  </a:cubicBezTo>
                  <a:lnTo>
                    <a:pt x="1718" y="595"/>
                  </a:lnTo>
                  <a:lnTo>
                    <a:pt x="1890" y="767"/>
                  </a:lnTo>
                  <a:cubicBezTo>
                    <a:pt x="2451" y="1306"/>
                    <a:pt x="3029" y="1836"/>
                    <a:pt x="3682" y="2278"/>
                  </a:cubicBezTo>
                  <a:lnTo>
                    <a:pt x="3682" y="2278"/>
                  </a:lnTo>
                  <a:cubicBezTo>
                    <a:pt x="3413" y="2447"/>
                    <a:pt x="3143" y="2613"/>
                    <a:pt x="2868" y="2775"/>
                  </a:cubicBezTo>
                  <a:lnTo>
                    <a:pt x="2194" y="3172"/>
                  </a:lnTo>
                  <a:lnTo>
                    <a:pt x="1480" y="3515"/>
                  </a:lnTo>
                  <a:lnTo>
                    <a:pt x="754" y="3859"/>
                  </a:lnTo>
                  <a:lnTo>
                    <a:pt x="490" y="3978"/>
                  </a:lnTo>
                  <a:lnTo>
                    <a:pt x="384" y="4017"/>
                  </a:lnTo>
                  <a:lnTo>
                    <a:pt x="331" y="4044"/>
                  </a:lnTo>
                  <a:lnTo>
                    <a:pt x="331" y="3991"/>
                  </a:lnTo>
                  <a:cubicBezTo>
                    <a:pt x="331" y="3912"/>
                    <a:pt x="358" y="3846"/>
                    <a:pt x="370" y="3767"/>
                  </a:cubicBezTo>
                  <a:lnTo>
                    <a:pt x="411" y="3608"/>
                  </a:lnTo>
                  <a:cubicBezTo>
                    <a:pt x="437" y="3555"/>
                    <a:pt x="463" y="3489"/>
                    <a:pt x="476" y="3423"/>
                  </a:cubicBezTo>
                  <a:cubicBezTo>
                    <a:pt x="569" y="3185"/>
                    <a:pt x="687" y="2934"/>
                    <a:pt x="793" y="2683"/>
                  </a:cubicBezTo>
                  <a:cubicBezTo>
                    <a:pt x="1018" y="2181"/>
                    <a:pt x="1163" y="1679"/>
                    <a:pt x="1362" y="1190"/>
                  </a:cubicBezTo>
                  <a:lnTo>
                    <a:pt x="1600" y="595"/>
                  </a:lnTo>
                  <a:cubicBezTo>
                    <a:pt x="1611" y="572"/>
                    <a:pt x="1623" y="527"/>
                    <a:pt x="1645" y="527"/>
                  </a:cubicBezTo>
                  <a:close/>
                  <a:moveTo>
                    <a:pt x="1547" y="0"/>
                  </a:moveTo>
                  <a:cubicBezTo>
                    <a:pt x="1547" y="0"/>
                    <a:pt x="1533" y="27"/>
                    <a:pt x="1533" y="40"/>
                  </a:cubicBezTo>
                  <a:lnTo>
                    <a:pt x="1507" y="106"/>
                  </a:lnTo>
                  <a:lnTo>
                    <a:pt x="1454" y="238"/>
                  </a:lnTo>
                  <a:cubicBezTo>
                    <a:pt x="1454" y="238"/>
                    <a:pt x="1362" y="463"/>
                    <a:pt x="1283" y="675"/>
                  </a:cubicBezTo>
                  <a:cubicBezTo>
                    <a:pt x="1203" y="899"/>
                    <a:pt x="1110" y="1110"/>
                    <a:pt x="1110" y="1110"/>
                  </a:cubicBezTo>
                  <a:cubicBezTo>
                    <a:pt x="925" y="1600"/>
                    <a:pt x="781" y="2128"/>
                    <a:pt x="569" y="2590"/>
                  </a:cubicBezTo>
                  <a:cubicBezTo>
                    <a:pt x="463" y="2842"/>
                    <a:pt x="344" y="3080"/>
                    <a:pt x="238" y="3344"/>
                  </a:cubicBezTo>
                  <a:cubicBezTo>
                    <a:pt x="212" y="3397"/>
                    <a:pt x="185" y="3462"/>
                    <a:pt x="173" y="3529"/>
                  </a:cubicBezTo>
                  <a:lnTo>
                    <a:pt x="93" y="3767"/>
                  </a:lnTo>
                  <a:cubicBezTo>
                    <a:pt x="67" y="3938"/>
                    <a:pt x="27" y="4123"/>
                    <a:pt x="14" y="4322"/>
                  </a:cubicBezTo>
                  <a:lnTo>
                    <a:pt x="0" y="4454"/>
                  </a:lnTo>
                  <a:cubicBezTo>
                    <a:pt x="41" y="4454"/>
                    <a:pt x="93" y="4427"/>
                    <a:pt x="133" y="4414"/>
                  </a:cubicBezTo>
                  <a:lnTo>
                    <a:pt x="397" y="4322"/>
                  </a:lnTo>
                  <a:lnTo>
                    <a:pt x="872" y="4137"/>
                  </a:lnTo>
                  <a:lnTo>
                    <a:pt x="1612" y="3832"/>
                  </a:lnTo>
                  <a:lnTo>
                    <a:pt x="2340" y="3529"/>
                  </a:lnTo>
                  <a:lnTo>
                    <a:pt x="3053" y="3185"/>
                  </a:lnTo>
                  <a:cubicBezTo>
                    <a:pt x="3529" y="2947"/>
                    <a:pt x="4005" y="2696"/>
                    <a:pt x="4467" y="2458"/>
                  </a:cubicBezTo>
                  <a:lnTo>
                    <a:pt x="4331" y="2212"/>
                  </a:lnTo>
                  <a:lnTo>
                    <a:pt x="4331" y="2212"/>
                  </a:lnTo>
                  <a:lnTo>
                    <a:pt x="4414" y="2062"/>
                  </a:lnTo>
                  <a:cubicBezTo>
                    <a:pt x="3594" y="1679"/>
                    <a:pt x="2828" y="1137"/>
                    <a:pt x="2115" y="516"/>
                  </a:cubicBezTo>
                  <a:lnTo>
                    <a:pt x="1758" y="212"/>
                  </a:lnTo>
                  <a:lnTo>
                    <a:pt x="1573" y="27"/>
                  </a:lnTo>
                  <a:lnTo>
                    <a:pt x="154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7" name="Google Shape;15337;p43"/>
            <p:cNvSpPr/>
            <p:nvPr/>
          </p:nvSpPr>
          <p:spPr>
            <a:xfrm>
              <a:off x="-539875" y="3952700"/>
              <a:ext cx="284450" cy="80300"/>
            </a:xfrm>
            <a:custGeom>
              <a:avLst/>
              <a:gdLst/>
              <a:ahLst/>
              <a:cxnLst/>
              <a:rect l="l" t="t" r="r" b="b"/>
              <a:pathLst>
                <a:path w="11378" h="3212" extrusionOk="0">
                  <a:moveTo>
                    <a:pt x="9224" y="1"/>
                  </a:moveTo>
                  <a:lnTo>
                    <a:pt x="9079" y="53"/>
                  </a:lnTo>
                  <a:lnTo>
                    <a:pt x="8642" y="226"/>
                  </a:lnTo>
                  <a:lnTo>
                    <a:pt x="7916" y="516"/>
                  </a:lnTo>
                  <a:lnTo>
                    <a:pt x="7176" y="793"/>
                  </a:lnTo>
                  <a:cubicBezTo>
                    <a:pt x="6924" y="886"/>
                    <a:pt x="6660" y="939"/>
                    <a:pt x="6396" y="1005"/>
                  </a:cubicBezTo>
                  <a:cubicBezTo>
                    <a:pt x="6396" y="1005"/>
                    <a:pt x="6013" y="1098"/>
                    <a:pt x="5617" y="1190"/>
                  </a:cubicBezTo>
                  <a:cubicBezTo>
                    <a:pt x="5233" y="1269"/>
                    <a:pt x="4837" y="1362"/>
                    <a:pt x="4837" y="1362"/>
                  </a:cubicBezTo>
                  <a:cubicBezTo>
                    <a:pt x="4322" y="1441"/>
                    <a:pt x="3780" y="1494"/>
                    <a:pt x="3251" y="1547"/>
                  </a:cubicBezTo>
                  <a:cubicBezTo>
                    <a:pt x="2587" y="1621"/>
                    <a:pt x="1907" y="1644"/>
                    <a:pt x="1222" y="1644"/>
                  </a:cubicBezTo>
                  <a:cubicBezTo>
                    <a:pt x="816" y="1644"/>
                    <a:pt x="408" y="1636"/>
                    <a:pt x="1" y="1626"/>
                  </a:cubicBezTo>
                  <a:lnTo>
                    <a:pt x="1" y="1626"/>
                  </a:lnTo>
                  <a:lnTo>
                    <a:pt x="146" y="2353"/>
                  </a:lnTo>
                  <a:cubicBezTo>
                    <a:pt x="1216" y="2220"/>
                    <a:pt x="2287" y="2128"/>
                    <a:pt x="3330" y="1930"/>
                  </a:cubicBezTo>
                  <a:cubicBezTo>
                    <a:pt x="3859" y="1850"/>
                    <a:pt x="4387" y="1745"/>
                    <a:pt x="4916" y="1653"/>
                  </a:cubicBezTo>
                  <a:lnTo>
                    <a:pt x="6489" y="1256"/>
                  </a:lnTo>
                  <a:cubicBezTo>
                    <a:pt x="6739" y="1190"/>
                    <a:pt x="7004" y="1137"/>
                    <a:pt x="7255" y="1045"/>
                  </a:cubicBezTo>
                  <a:lnTo>
                    <a:pt x="8008" y="781"/>
                  </a:lnTo>
                  <a:lnTo>
                    <a:pt x="8762" y="503"/>
                  </a:lnTo>
                  <a:lnTo>
                    <a:pt x="9065" y="397"/>
                  </a:lnTo>
                  <a:lnTo>
                    <a:pt x="9105" y="384"/>
                  </a:lnTo>
                  <a:cubicBezTo>
                    <a:pt x="9118" y="384"/>
                    <a:pt x="9118" y="411"/>
                    <a:pt x="9132" y="423"/>
                  </a:cubicBezTo>
                  <a:lnTo>
                    <a:pt x="9184" y="516"/>
                  </a:lnTo>
                  <a:cubicBezTo>
                    <a:pt x="9726" y="1441"/>
                    <a:pt x="10307" y="2353"/>
                    <a:pt x="10929" y="3212"/>
                  </a:cubicBezTo>
                  <a:lnTo>
                    <a:pt x="11378" y="2881"/>
                  </a:lnTo>
                  <a:cubicBezTo>
                    <a:pt x="10704" y="2076"/>
                    <a:pt x="10069" y="1230"/>
                    <a:pt x="9475" y="344"/>
                  </a:cubicBezTo>
                  <a:lnTo>
                    <a:pt x="9317" y="106"/>
                  </a:lnTo>
                  <a:cubicBezTo>
                    <a:pt x="9290" y="80"/>
                    <a:pt x="9264" y="1"/>
                    <a:pt x="922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8" name="Google Shape;15338;p43"/>
            <p:cNvSpPr/>
            <p:nvPr/>
          </p:nvSpPr>
          <p:spPr>
            <a:xfrm>
              <a:off x="-575875" y="3704950"/>
              <a:ext cx="196250" cy="231925"/>
            </a:xfrm>
            <a:custGeom>
              <a:avLst/>
              <a:gdLst/>
              <a:ahLst/>
              <a:cxnLst/>
              <a:rect l="l" t="t" r="r" b="b"/>
              <a:pathLst>
                <a:path w="7850" h="9277" extrusionOk="0">
                  <a:moveTo>
                    <a:pt x="7136" y="0"/>
                  </a:moveTo>
                  <a:lnTo>
                    <a:pt x="6581" y="120"/>
                  </a:lnTo>
                  <a:cubicBezTo>
                    <a:pt x="6700" y="622"/>
                    <a:pt x="6819" y="1150"/>
                    <a:pt x="6951" y="1665"/>
                  </a:cubicBezTo>
                  <a:cubicBezTo>
                    <a:pt x="7110" y="2181"/>
                    <a:pt x="7255" y="2696"/>
                    <a:pt x="7400" y="3212"/>
                  </a:cubicBezTo>
                  <a:lnTo>
                    <a:pt x="7439" y="3318"/>
                  </a:lnTo>
                  <a:cubicBezTo>
                    <a:pt x="7453" y="3330"/>
                    <a:pt x="7453" y="3344"/>
                    <a:pt x="7453" y="3357"/>
                  </a:cubicBezTo>
                  <a:lnTo>
                    <a:pt x="7413" y="3370"/>
                  </a:lnTo>
                  <a:lnTo>
                    <a:pt x="7136" y="3529"/>
                  </a:lnTo>
                  <a:lnTo>
                    <a:pt x="6435" y="3912"/>
                  </a:lnTo>
                  <a:lnTo>
                    <a:pt x="5722" y="4282"/>
                  </a:lnTo>
                  <a:cubicBezTo>
                    <a:pt x="5498" y="4414"/>
                    <a:pt x="5286" y="4572"/>
                    <a:pt x="5061" y="4718"/>
                  </a:cubicBezTo>
                  <a:lnTo>
                    <a:pt x="3727" y="5617"/>
                  </a:lnTo>
                  <a:cubicBezTo>
                    <a:pt x="3290" y="5946"/>
                    <a:pt x="2868" y="6277"/>
                    <a:pt x="2445" y="6607"/>
                  </a:cubicBezTo>
                  <a:cubicBezTo>
                    <a:pt x="1586" y="7255"/>
                    <a:pt x="806" y="7995"/>
                    <a:pt x="1" y="8682"/>
                  </a:cubicBezTo>
                  <a:lnTo>
                    <a:pt x="450" y="9276"/>
                  </a:lnTo>
                  <a:cubicBezTo>
                    <a:pt x="1164" y="8457"/>
                    <a:pt x="1877" y="7625"/>
                    <a:pt x="2670" y="6924"/>
                  </a:cubicBezTo>
                  <a:cubicBezTo>
                    <a:pt x="3053" y="6568"/>
                    <a:pt x="3463" y="6211"/>
                    <a:pt x="3886" y="5867"/>
                  </a:cubicBezTo>
                  <a:cubicBezTo>
                    <a:pt x="3886" y="5867"/>
                    <a:pt x="4215" y="5629"/>
                    <a:pt x="4533" y="5405"/>
                  </a:cubicBezTo>
                  <a:cubicBezTo>
                    <a:pt x="4863" y="5180"/>
                    <a:pt x="5193" y="4942"/>
                    <a:pt x="5193" y="4942"/>
                  </a:cubicBezTo>
                  <a:cubicBezTo>
                    <a:pt x="5418" y="4797"/>
                    <a:pt x="5630" y="4639"/>
                    <a:pt x="5854" y="4519"/>
                  </a:cubicBezTo>
                  <a:lnTo>
                    <a:pt x="6555" y="4149"/>
                  </a:lnTo>
                  <a:lnTo>
                    <a:pt x="7268" y="3806"/>
                  </a:lnTo>
                  <a:lnTo>
                    <a:pt x="7691" y="3594"/>
                  </a:lnTo>
                  <a:lnTo>
                    <a:pt x="7823" y="3529"/>
                  </a:lnTo>
                  <a:cubicBezTo>
                    <a:pt x="7850" y="3489"/>
                    <a:pt x="7809" y="3436"/>
                    <a:pt x="7797" y="3383"/>
                  </a:cubicBezTo>
                  <a:lnTo>
                    <a:pt x="7718" y="3106"/>
                  </a:lnTo>
                  <a:cubicBezTo>
                    <a:pt x="7612" y="2590"/>
                    <a:pt x="7492" y="2075"/>
                    <a:pt x="7387" y="1547"/>
                  </a:cubicBezTo>
                  <a:cubicBezTo>
                    <a:pt x="7295" y="1031"/>
                    <a:pt x="7215" y="516"/>
                    <a:pt x="7136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9" name="Google Shape;15339;p43"/>
            <p:cNvSpPr/>
            <p:nvPr/>
          </p:nvSpPr>
          <p:spPr>
            <a:xfrm>
              <a:off x="-264700" y="3673575"/>
              <a:ext cx="131175" cy="270900"/>
            </a:xfrm>
            <a:custGeom>
              <a:avLst/>
              <a:gdLst/>
              <a:ahLst/>
              <a:cxnLst/>
              <a:rect l="l" t="t" r="r" b="b"/>
              <a:pathLst>
                <a:path w="5247" h="10836" extrusionOk="0">
                  <a:moveTo>
                    <a:pt x="595" y="1"/>
                  </a:moveTo>
                  <a:lnTo>
                    <a:pt x="1" y="133"/>
                  </a:lnTo>
                  <a:lnTo>
                    <a:pt x="133" y="489"/>
                  </a:lnTo>
                  <a:cubicBezTo>
                    <a:pt x="172" y="608"/>
                    <a:pt x="212" y="714"/>
                    <a:pt x="239" y="833"/>
                  </a:cubicBezTo>
                  <a:lnTo>
                    <a:pt x="345" y="1176"/>
                  </a:lnTo>
                  <a:cubicBezTo>
                    <a:pt x="384" y="1361"/>
                    <a:pt x="450" y="1520"/>
                    <a:pt x="450" y="1520"/>
                  </a:cubicBezTo>
                  <a:cubicBezTo>
                    <a:pt x="609" y="1983"/>
                    <a:pt x="727" y="2458"/>
                    <a:pt x="912" y="2920"/>
                  </a:cubicBezTo>
                  <a:cubicBezTo>
                    <a:pt x="1243" y="3845"/>
                    <a:pt x="1599" y="4758"/>
                    <a:pt x="2009" y="5656"/>
                  </a:cubicBezTo>
                  <a:cubicBezTo>
                    <a:pt x="2194" y="6105"/>
                    <a:pt x="2392" y="6555"/>
                    <a:pt x="2630" y="6990"/>
                  </a:cubicBezTo>
                  <a:lnTo>
                    <a:pt x="2947" y="7651"/>
                  </a:lnTo>
                  <a:lnTo>
                    <a:pt x="3291" y="8311"/>
                  </a:lnTo>
                  <a:cubicBezTo>
                    <a:pt x="3516" y="8748"/>
                    <a:pt x="3754" y="9171"/>
                    <a:pt x="4004" y="9594"/>
                  </a:cubicBezTo>
                  <a:cubicBezTo>
                    <a:pt x="4242" y="10029"/>
                    <a:pt x="4520" y="10426"/>
                    <a:pt x="4784" y="10836"/>
                  </a:cubicBezTo>
                  <a:lnTo>
                    <a:pt x="5246" y="10505"/>
                  </a:lnTo>
                  <a:cubicBezTo>
                    <a:pt x="4956" y="10122"/>
                    <a:pt x="4652" y="9752"/>
                    <a:pt x="4388" y="9342"/>
                  </a:cubicBezTo>
                  <a:cubicBezTo>
                    <a:pt x="4110" y="8946"/>
                    <a:pt x="3833" y="8563"/>
                    <a:pt x="3581" y="8140"/>
                  </a:cubicBezTo>
                  <a:lnTo>
                    <a:pt x="3199" y="7519"/>
                  </a:lnTo>
                  <a:lnTo>
                    <a:pt x="2868" y="6872"/>
                  </a:lnTo>
                  <a:cubicBezTo>
                    <a:pt x="2630" y="6449"/>
                    <a:pt x="2419" y="6000"/>
                    <a:pt x="2234" y="5550"/>
                  </a:cubicBezTo>
                  <a:cubicBezTo>
                    <a:pt x="1824" y="4664"/>
                    <a:pt x="1507" y="3740"/>
                    <a:pt x="1243" y="2815"/>
                  </a:cubicBezTo>
                  <a:cubicBezTo>
                    <a:pt x="1084" y="2353"/>
                    <a:pt x="1005" y="1877"/>
                    <a:pt x="886" y="1414"/>
                  </a:cubicBezTo>
                  <a:cubicBezTo>
                    <a:pt x="886" y="1414"/>
                    <a:pt x="833" y="1229"/>
                    <a:pt x="806" y="1058"/>
                  </a:cubicBezTo>
                  <a:cubicBezTo>
                    <a:pt x="780" y="873"/>
                    <a:pt x="754" y="700"/>
                    <a:pt x="754" y="700"/>
                  </a:cubicBezTo>
                  <a:cubicBezTo>
                    <a:pt x="727" y="582"/>
                    <a:pt x="701" y="463"/>
                    <a:pt x="674" y="330"/>
                  </a:cubicBezTo>
                  <a:lnTo>
                    <a:pt x="595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0" name="Google Shape;15340;p43"/>
            <p:cNvSpPr/>
            <p:nvPr/>
          </p:nvSpPr>
          <p:spPr>
            <a:xfrm>
              <a:off x="-210525" y="3662350"/>
              <a:ext cx="121925" cy="249425"/>
            </a:xfrm>
            <a:custGeom>
              <a:avLst/>
              <a:gdLst/>
              <a:ahLst/>
              <a:cxnLst/>
              <a:rect l="l" t="t" r="r" b="b"/>
              <a:pathLst>
                <a:path w="4877" h="9977" extrusionOk="0">
                  <a:moveTo>
                    <a:pt x="595" y="0"/>
                  </a:moveTo>
                  <a:lnTo>
                    <a:pt x="1" y="119"/>
                  </a:lnTo>
                  <a:lnTo>
                    <a:pt x="133" y="462"/>
                  </a:lnTo>
                  <a:cubicBezTo>
                    <a:pt x="172" y="555"/>
                    <a:pt x="212" y="647"/>
                    <a:pt x="239" y="767"/>
                  </a:cubicBezTo>
                  <a:cubicBezTo>
                    <a:pt x="239" y="767"/>
                    <a:pt x="278" y="925"/>
                    <a:pt x="331" y="1084"/>
                  </a:cubicBezTo>
                  <a:cubicBezTo>
                    <a:pt x="371" y="1242"/>
                    <a:pt x="436" y="1401"/>
                    <a:pt x="436" y="1401"/>
                  </a:cubicBezTo>
                  <a:cubicBezTo>
                    <a:pt x="582" y="1824"/>
                    <a:pt x="688" y="2259"/>
                    <a:pt x="859" y="2682"/>
                  </a:cubicBezTo>
                  <a:cubicBezTo>
                    <a:pt x="1176" y="3528"/>
                    <a:pt x="1494" y="4374"/>
                    <a:pt x="1864" y="5207"/>
                  </a:cubicBezTo>
                  <a:cubicBezTo>
                    <a:pt x="2049" y="5616"/>
                    <a:pt x="2234" y="6026"/>
                    <a:pt x="2432" y="6435"/>
                  </a:cubicBezTo>
                  <a:lnTo>
                    <a:pt x="2736" y="7043"/>
                  </a:lnTo>
                  <a:lnTo>
                    <a:pt x="3053" y="7638"/>
                  </a:lnTo>
                  <a:cubicBezTo>
                    <a:pt x="3252" y="8047"/>
                    <a:pt x="3476" y="8443"/>
                    <a:pt x="3701" y="8827"/>
                  </a:cubicBezTo>
                  <a:cubicBezTo>
                    <a:pt x="3912" y="9236"/>
                    <a:pt x="4176" y="9593"/>
                    <a:pt x="4414" y="9976"/>
                  </a:cubicBezTo>
                  <a:lnTo>
                    <a:pt x="4876" y="9646"/>
                  </a:lnTo>
                  <a:cubicBezTo>
                    <a:pt x="4612" y="9289"/>
                    <a:pt x="4321" y="8959"/>
                    <a:pt x="4083" y="8589"/>
                  </a:cubicBezTo>
                  <a:cubicBezTo>
                    <a:pt x="3833" y="8219"/>
                    <a:pt x="3569" y="7862"/>
                    <a:pt x="3343" y="7479"/>
                  </a:cubicBezTo>
                  <a:lnTo>
                    <a:pt x="2987" y="6898"/>
                  </a:lnTo>
                  <a:lnTo>
                    <a:pt x="2670" y="6316"/>
                  </a:lnTo>
                  <a:cubicBezTo>
                    <a:pt x="2459" y="5920"/>
                    <a:pt x="2274" y="5510"/>
                    <a:pt x="2089" y="5101"/>
                  </a:cubicBezTo>
                  <a:cubicBezTo>
                    <a:pt x="1719" y="4282"/>
                    <a:pt x="1428" y="3436"/>
                    <a:pt x="1190" y="2576"/>
                  </a:cubicBezTo>
                  <a:cubicBezTo>
                    <a:pt x="1044" y="2154"/>
                    <a:pt x="979" y="1718"/>
                    <a:pt x="873" y="1282"/>
                  </a:cubicBezTo>
                  <a:cubicBezTo>
                    <a:pt x="873" y="1282"/>
                    <a:pt x="820" y="1123"/>
                    <a:pt x="794" y="964"/>
                  </a:cubicBezTo>
                  <a:cubicBezTo>
                    <a:pt x="767" y="793"/>
                    <a:pt x="741" y="635"/>
                    <a:pt x="741" y="635"/>
                  </a:cubicBezTo>
                  <a:cubicBezTo>
                    <a:pt x="727" y="529"/>
                    <a:pt x="701" y="409"/>
                    <a:pt x="674" y="304"/>
                  </a:cubicBezTo>
                  <a:lnTo>
                    <a:pt x="59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1" name="Google Shape;15341;p43"/>
            <p:cNvSpPr/>
            <p:nvPr/>
          </p:nvSpPr>
          <p:spPr>
            <a:xfrm>
              <a:off x="-577850" y="3928250"/>
              <a:ext cx="45925" cy="81950"/>
            </a:xfrm>
            <a:custGeom>
              <a:avLst/>
              <a:gdLst/>
              <a:ahLst/>
              <a:cxnLst/>
              <a:rect l="l" t="t" r="r" b="b"/>
              <a:pathLst>
                <a:path w="1837" h="3278" extrusionOk="0">
                  <a:moveTo>
                    <a:pt x="1" y="1"/>
                  </a:moveTo>
                  <a:lnTo>
                    <a:pt x="1" y="1"/>
                  </a:lnTo>
                  <a:cubicBezTo>
                    <a:pt x="66" y="173"/>
                    <a:pt x="119" y="332"/>
                    <a:pt x="172" y="476"/>
                  </a:cubicBezTo>
                  <a:lnTo>
                    <a:pt x="383" y="887"/>
                  </a:lnTo>
                  <a:cubicBezTo>
                    <a:pt x="515" y="1137"/>
                    <a:pt x="661" y="1389"/>
                    <a:pt x="780" y="1627"/>
                  </a:cubicBezTo>
                  <a:cubicBezTo>
                    <a:pt x="899" y="1877"/>
                    <a:pt x="991" y="2141"/>
                    <a:pt x="1084" y="2406"/>
                  </a:cubicBezTo>
                  <a:cubicBezTo>
                    <a:pt x="1137" y="2538"/>
                    <a:pt x="1176" y="2684"/>
                    <a:pt x="1229" y="2828"/>
                  </a:cubicBezTo>
                  <a:cubicBezTo>
                    <a:pt x="1295" y="2961"/>
                    <a:pt x="1375" y="3146"/>
                    <a:pt x="1493" y="3278"/>
                  </a:cubicBezTo>
                  <a:lnTo>
                    <a:pt x="1837" y="2789"/>
                  </a:lnTo>
                  <a:cubicBezTo>
                    <a:pt x="1798" y="2696"/>
                    <a:pt x="1705" y="2670"/>
                    <a:pt x="1625" y="2578"/>
                  </a:cubicBezTo>
                  <a:cubicBezTo>
                    <a:pt x="1546" y="2472"/>
                    <a:pt x="1480" y="2366"/>
                    <a:pt x="1401" y="2247"/>
                  </a:cubicBezTo>
                  <a:cubicBezTo>
                    <a:pt x="1269" y="2023"/>
                    <a:pt x="1137" y="1771"/>
                    <a:pt x="1017" y="1507"/>
                  </a:cubicBezTo>
                  <a:cubicBezTo>
                    <a:pt x="899" y="1257"/>
                    <a:pt x="780" y="1005"/>
                    <a:pt x="714" y="754"/>
                  </a:cubicBezTo>
                  <a:cubicBezTo>
                    <a:pt x="674" y="622"/>
                    <a:pt x="661" y="503"/>
                    <a:pt x="647" y="371"/>
                  </a:cubicBezTo>
                  <a:cubicBezTo>
                    <a:pt x="635" y="252"/>
                    <a:pt x="647" y="147"/>
                    <a:pt x="661" y="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2" name="Google Shape;15342;p43"/>
            <p:cNvSpPr/>
            <p:nvPr/>
          </p:nvSpPr>
          <p:spPr>
            <a:xfrm>
              <a:off x="-351575" y="3788850"/>
              <a:ext cx="125225" cy="88550"/>
            </a:xfrm>
            <a:custGeom>
              <a:avLst/>
              <a:gdLst/>
              <a:ahLst/>
              <a:cxnLst/>
              <a:rect l="l" t="t" r="r" b="b"/>
              <a:pathLst>
                <a:path w="5009" h="3542" extrusionOk="0">
                  <a:moveTo>
                    <a:pt x="3101" y="514"/>
                  </a:moveTo>
                  <a:cubicBezTo>
                    <a:pt x="3103" y="514"/>
                    <a:pt x="3104" y="515"/>
                    <a:pt x="3106" y="516"/>
                  </a:cubicBezTo>
                  <a:lnTo>
                    <a:pt x="3132" y="608"/>
                  </a:lnTo>
                  <a:lnTo>
                    <a:pt x="3224" y="834"/>
                  </a:lnTo>
                  <a:cubicBezTo>
                    <a:pt x="3397" y="1283"/>
                    <a:pt x="3594" y="1718"/>
                    <a:pt x="3806" y="2155"/>
                  </a:cubicBezTo>
                  <a:cubicBezTo>
                    <a:pt x="3931" y="2429"/>
                    <a:pt x="4082" y="2693"/>
                    <a:pt x="4246" y="2947"/>
                  </a:cubicBezTo>
                  <a:lnTo>
                    <a:pt x="4246" y="2947"/>
                  </a:lnTo>
                  <a:cubicBezTo>
                    <a:pt x="3932" y="2994"/>
                    <a:pt x="3618" y="3039"/>
                    <a:pt x="3304" y="3080"/>
                  </a:cubicBezTo>
                  <a:lnTo>
                    <a:pt x="2525" y="3159"/>
                  </a:lnTo>
                  <a:lnTo>
                    <a:pt x="1732" y="3186"/>
                  </a:lnTo>
                  <a:lnTo>
                    <a:pt x="939" y="3198"/>
                  </a:lnTo>
                  <a:lnTo>
                    <a:pt x="476" y="3198"/>
                  </a:lnTo>
                  <a:lnTo>
                    <a:pt x="502" y="3145"/>
                  </a:lnTo>
                  <a:cubicBezTo>
                    <a:pt x="529" y="3080"/>
                    <a:pt x="582" y="3027"/>
                    <a:pt x="622" y="2960"/>
                  </a:cubicBezTo>
                  <a:lnTo>
                    <a:pt x="728" y="2842"/>
                  </a:lnTo>
                  <a:cubicBezTo>
                    <a:pt x="767" y="2789"/>
                    <a:pt x="807" y="2749"/>
                    <a:pt x="860" y="2696"/>
                  </a:cubicBezTo>
                  <a:cubicBezTo>
                    <a:pt x="1045" y="2511"/>
                    <a:pt x="1242" y="2340"/>
                    <a:pt x="1441" y="2155"/>
                  </a:cubicBezTo>
                  <a:cubicBezTo>
                    <a:pt x="1850" y="1771"/>
                    <a:pt x="2181" y="1375"/>
                    <a:pt x="2577" y="1019"/>
                  </a:cubicBezTo>
                  <a:lnTo>
                    <a:pt x="3039" y="569"/>
                  </a:lnTo>
                  <a:cubicBezTo>
                    <a:pt x="3063" y="557"/>
                    <a:pt x="3086" y="514"/>
                    <a:pt x="3101" y="514"/>
                  </a:cubicBezTo>
                  <a:close/>
                  <a:moveTo>
                    <a:pt x="3224" y="1"/>
                  </a:moveTo>
                  <a:cubicBezTo>
                    <a:pt x="3212" y="1"/>
                    <a:pt x="3198" y="27"/>
                    <a:pt x="3198" y="27"/>
                  </a:cubicBezTo>
                  <a:lnTo>
                    <a:pt x="3145" y="80"/>
                  </a:lnTo>
                  <a:lnTo>
                    <a:pt x="3039" y="186"/>
                  </a:lnTo>
                  <a:lnTo>
                    <a:pt x="2379" y="846"/>
                  </a:lnTo>
                  <a:cubicBezTo>
                    <a:pt x="2009" y="1216"/>
                    <a:pt x="1652" y="1626"/>
                    <a:pt x="1269" y="1970"/>
                  </a:cubicBezTo>
                  <a:cubicBezTo>
                    <a:pt x="1071" y="2155"/>
                    <a:pt x="860" y="2326"/>
                    <a:pt x="675" y="2525"/>
                  </a:cubicBezTo>
                  <a:cubicBezTo>
                    <a:pt x="622" y="2564"/>
                    <a:pt x="569" y="2617"/>
                    <a:pt x="529" y="2670"/>
                  </a:cubicBezTo>
                  <a:lnTo>
                    <a:pt x="370" y="2842"/>
                  </a:lnTo>
                  <a:cubicBezTo>
                    <a:pt x="265" y="3001"/>
                    <a:pt x="159" y="3145"/>
                    <a:pt x="80" y="3318"/>
                  </a:cubicBezTo>
                  <a:lnTo>
                    <a:pt x="0" y="3436"/>
                  </a:lnTo>
                  <a:cubicBezTo>
                    <a:pt x="40" y="3450"/>
                    <a:pt x="93" y="3450"/>
                    <a:pt x="146" y="3450"/>
                  </a:cubicBezTo>
                  <a:lnTo>
                    <a:pt x="423" y="3476"/>
                  </a:lnTo>
                  <a:lnTo>
                    <a:pt x="925" y="3503"/>
                  </a:lnTo>
                  <a:lnTo>
                    <a:pt x="1718" y="3529"/>
                  </a:lnTo>
                  <a:cubicBezTo>
                    <a:pt x="1718" y="3529"/>
                    <a:pt x="1917" y="3529"/>
                    <a:pt x="2114" y="3542"/>
                  </a:cubicBezTo>
                  <a:lnTo>
                    <a:pt x="2511" y="3542"/>
                  </a:lnTo>
                  <a:lnTo>
                    <a:pt x="3317" y="3515"/>
                  </a:lnTo>
                  <a:cubicBezTo>
                    <a:pt x="3846" y="3489"/>
                    <a:pt x="4374" y="3463"/>
                    <a:pt x="4889" y="3423"/>
                  </a:cubicBezTo>
                  <a:lnTo>
                    <a:pt x="4870" y="3143"/>
                  </a:lnTo>
                  <a:lnTo>
                    <a:pt x="5009" y="3040"/>
                  </a:lnTo>
                  <a:cubicBezTo>
                    <a:pt x="4718" y="2710"/>
                    <a:pt x="4440" y="2340"/>
                    <a:pt x="4202" y="1944"/>
                  </a:cubicBezTo>
                  <a:cubicBezTo>
                    <a:pt x="3964" y="1547"/>
                    <a:pt x="3726" y="1137"/>
                    <a:pt x="3541" y="701"/>
                  </a:cubicBezTo>
                  <a:lnTo>
                    <a:pt x="3344" y="279"/>
                  </a:lnTo>
                  <a:lnTo>
                    <a:pt x="3238" y="41"/>
                  </a:lnTo>
                  <a:lnTo>
                    <a:pt x="3224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3" name="Google Shape;15343;p43"/>
            <p:cNvSpPr/>
            <p:nvPr/>
          </p:nvSpPr>
          <p:spPr>
            <a:xfrm>
              <a:off x="-648550" y="3560250"/>
              <a:ext cx="251100" cy="147700"/>
            </a:xfrm>
            <a:custGeom>
              <a:avLst/>
              <a:gdLst/>
              <a:ahLst/>
              <a:cxnLst/>
              <a:rect l="l" t="t" r="r" b="b"/>
              <a:pathLst>
                <a:path w="10044" h="5908" extrusionOk="0">
                  <a:moveTo>
                    <a:pt x="172" y="1"/>
                  </a:moveTo>
                  <a:lnTo>
                    <a:pt x="1" y="728"/>
                  </a:lnTo>
                  <a:cubicBezTo>
                    <a:pt x="1005" y="1032"/>
                    <a:pt x="2048" y="1389"/>
                    <a:pt x="3093" y="1627"/>
                  </a:cubicBezTo>
                  <a:cubicBezTo>
                    <a:pt x="3608" y="1771"/>
                    <a:pt x="4136" y="1904"/>
                    <a:pt x="4652" y="2023"/>
                  </a:cubicBezTo>
                  <a:lnTo>
                    <a:pt x="6224" y="2300"/>
                  </a:lnTo>
                  <a:cubicBezTo>
                    <a:pt x="6488" y="2340"/>
                    <a:pt x="6752" y="2406"/>
                    <a:pt x="7017" y="2432"/>
                  </a:cubicBezTo>
                  <a:lnTo>
                    <a:pt x="7809" y="2485"/>
                  </a:lnTo>
                  <a:lnTo>
                    <a:pt x="8616" y="2552"/>
                  </a:lnTo>
                  <a:lnTo>
                    <a:pt x="8933" y="2578"/>
                  </a:lnTo>
                  <a:lnTo>
                    <a:pt x="8986" y="2578"/>
                  </a:lnTo>
                  <a:lnTo>
                    <a:pt x="8986" y="2631"/>
                  </a:lnTo>
                  <a:lnTo>
                    <a:pt x="8999" y="2737"/>
                  </a:lnTo>
                  <a:cubicBezTo>
                    <a:pt x="9104" y="3806"/>
                    <a:pt x="9289" y="4863"/>
                    <a:pt x="9488" y="5908"/>
                  </a:cubicBezTo>
                  <a:lnTo>
                    <a:pt x="10043" y="5788"/>
                  </a:lnTo>
                  <a:cubicBezTo>
                    <a:pt x="9765" y="4771"/>
                    <a:pt x="9515" y="3741"/>
                    <a:pt x="9330" y="2696"/>
                  </a:cubicBezTo>
                  <a:lnTo>
                    <a:pt x="9277" y="2419"/>
                  </a:lnTo>
                  <a:cubicBezTo>
                    <a:pt x="9263" y="2367"/>
                    <a:pt x="9277" y="2300"/>
                    <a:pt x="9237" y="2274"/>
                  </a:cubicBezTo>
                  <a:lnTo>
                    <a:pt x="9078" y="2274"/>
                  </a:lnTo>
                  <a:lnTo>
                    <a:pt x="8616" y="2247"/>
                  </a:lnTo>
                  <a:lnTo>
                    <a:pt x="7836" y="2208"/>
                  </a:lnTo>
                  <a:lnTo>
                    <a:pt x="7043" y="2168"/>
                  </a:lnTo>
                  <a:cubicBezTo>
                    <a:pt x="6779" y="2141"/>
                    <a:pt x="6528" y="2089"/>
                    <a:pt x="6264" y="2036"/>
                  </a:cubicBezTo>
                  <a:lnTo>
                    <a:pt x="4705" y="1732"/>
                  </a:lnTo>
                  <a:cubicBezTo>
                    <a:pt x="4189" y="1586"/>
                    <a:pt x="3674" y="1428"/>
                    <a:pt x="3158" y="1257"/>
                  </a:cubicBezTo>
                  <a:cubicBezTo>
                    <a:pt x="2128" y="926"/>
                    <a:pt x="1150" y="464"/>
                    <a:pt x="172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4" name="Google Shape;15344;p43"/>
            <p:cNvSpPr/>
            <p:nvPr/>
          </p:nvSpPr>
          <p:spPr>
            <a:xfrm>
              <a:off x="-648550" y="3351825"/>
              <a:ext cx="251100" cy="147025"/>
            </a:xfrm>
            <a:custGeom>
              <a:avLst/>
              <a:gdLst/>
              <a:ahLst/>
              <a:cxnLst/>
              <a:rect l="l" t="t" r="r" b="b"/>
              <a:pathLst>
                <a:path w="10044" h="5881" extrusionOk="0">
                  <a:moveTo>
                    <a:pt x="9501" y="1"/>
                  </a:moveTo>
                  <a:cubicBezTo>
                    <a:pt x="9289" y="1044"/>
                    <a:pt x="9118" y="2101"/>
                    <a:pt x="9012" y="3158"/>
                  </a:cubicBezTo>
                  <a:lnTo>
                    <a:pt x="8999" y="3278"/>
                  </a:lnTo>
                  <a:cubicBezTo>
                    <a:pt x="8986" y="3290"/>
                    <a:pt x="8999" y="3317"/>
                    <a:pt x="8986" y="3317"/>
                  </a:cubicBezTo>
                  <a:lnTo>
                    <a:pt x="8946" y="3330"/>
                  </a:lnTo>
                  <a:lnTo>
                    <a:pt x="8616" y="3343"/>
                  </a:lnTo>
                  <a:lnTo>
                    <a:pt x="7823" y="3410"/>
                  </a:lnTo>
                  <a:lnTo>
                    <a:pt x="7017" y="3475"/>
                  </a:lnTo>
                  <a:cubicBezTo>
                    <a:pt x="6752" y="3489"/>
                    <a:pt x="6502" y="3555"/>
                    <a:pt x="6238" y="3595"/>
                  </a:cubicBezTo>
                  <a:lnTo>
                    <a:pt x="4652" y="3872"/>
                  </a:lnTo>
                  <a:cubicBezTo>
                    <a:pt x="4136" y="3991"/>
                    <a:pt x="3621" y="4123"/>
                    <a:pt x="3093" y="4255"/>
                  </a:cubicBezTo>
                  <a:cubicBezTo>
                    <a:pt x="2048" y="4506"/>
                    <a:pt x="1018" y="4863"/>
                    <a:pt x="1" y="5167"/>
                  </a:cubicBezTo>
                  <a:lnTo>
                    <a:pt x="172" y="5880"/>
                  </a:lnTo>
                  <a:cubicBezTo>
                    <a:pt x="1150" y="5418"/>
                    <a:pt x="2128" y="4955"/>
                    <a:pt x="3158" y="4638"/>
                  </a:cubicBezTo>
                  <a:cubicBezTo>
                    <a:pt x="3674" y="4467"/>
                    <a:pt x="4189" y="4308"/>
                    <a:pt x="4705" y="4162"/>
                  </a:cubicBezTo>
                  <a:lnTo>
                    <a:pt x="6264" y="3859"/>
                  </a:lnTo>
                  <a:cubicBezTo>
                    <a:pt x="6528" y="3819"/>
                    <a:pt x="6793" y="3753"/>
                    <a:pt x="7057" y="3740"/>
                  </a:cubicBezTo>
                  <a:lnTo>
                    <a:pt x="7836" y="3687"/>
                  </a:lnTo>
                  <a:lnTo>
                    <a:pt x="8629" y="3648"/>
                  </a:lnTo>
                  <a:lnTo>
                    <a:pt x="9092" y="3634"/>
                  </a:lnTo>
                  <a:lnTo>
                    <a:pt x="9250" y="3621"/>
                  </a:lnTo>
                  <a:cubicBezTo>
                    <a:pt x="9277" y="3607"/>
                    <a:pt x="9277" y="3528"/>
                    <a:pt x="9289" y="3489"/>
                  </a:cubicBezTo>
                  <a:lnTo>
                    <a:pt x="9330" y="3198"/>
                  </a:lnTo>
                  <a:cubicBezTo>
                    <a:pt x="9527" y="2154"/>
                    <a:pt x="9779" y="1123"/>
                    <a:pt x="10043" y="119"/>
                  </a:cubicBezTo>
                  <a:lnTo>
                    <a:pt x="950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5" name="Google Shape;15345;p43"/>
            <p:cNvSpPr/>
            <p:nvPr/>
          </p:nvSpPr>
          <p:spPr>
            <a:xfrm>
              <a:off x="-274950" y="3382875"/>
              <a:ext cx="25150" cy="294025"/>
            </a:xfrm>
            <a:custGeom>
              <a:avLst/>
              <a:gdLst/>
              <a:ahLst/>
              <a:cxnLst/>
              <a:rect l="l" t="t" r="r" b="b"/>
              <a:pathLst>
                <a:path w="1006" h="11761" extrusionOk="0">
                  <a:moveTo>
                    <a:pt x="411" y="1"/>
                  </a:moveTo>
                  <a:cubicBezTo>
                    <a:pt x="411" y="1"/>
                    <a:pt x="411" y="93"/>
                    <a:pt x="397" y="198"/>
                  </a:cubicBezTo>
                  <a:cubicBezTo>
                    <a:pt x="385" y="291"/>
                    <a:pt x="385" y="383"/>
                    <a:pt x="385" y="383"/>
                  </a:cubicBezTo>
                  <a:cubicBezTo>
                    <a:pt x="385" y="503"/>
                    <a:pt x="385" y="621"/>
                    <a:pt x="358" y="741"/>
                  </a:cubicBezTo>
                  <a:lnTo>
                    <a:pt x="265" y="1467"/>
                  </a:lnTo>
                  <a:cubicBezTo>
                    <a:pt x="212" y="1943"/>
                    <a:pt x="173" y="2432"/>
                    <a:pt x="120" y="2920"/>
                  </a:cubicBezTo>
                  <a:cubicBezTo>
                    <a:pt x="94" y="3410"/>
                    <a:pt x="67" y="3912"/>
                    <a:pt x="41" y="4400"/>
                  </a:cubicBezTo>
                  <a:lnTo>
                    <a:pt x="1" y="5880"/>
                  </a:lnTo>
                  <a:lnTo>
                    <a:pt x="27" y="7360"/>
                  </a:lnTo>
                  <a:cubicBezTo>
                    <a:pt x="41" y="7850"/>
                    <a:pt x="67" y="8352"/>
                    <a:pt x="94" y="8840"/>
                  </a:cubicBezTo>
                  <a:cubicBezTo>
                    <a:pt x="147" y="9329"/>
                    <a:pt x="173" y="9818"/>
                    <a:pt x="226" y="10307"/>
                  </a:cubicBezTo>
                  <a:cubicBezTo>
                    <a:pt x="292" y="10783"/>
                    <a:pt x="344" y="11271"/>
                    <a:pt x="424" y="11761"/>
                  </a:cubicBezTo>
                  <a:lnTo>
                    <a:pt x="979" y="11641"/>
                  </a:lnTo>
                  <a:cubicBezTo>
                    <a:pt x="860" y="11179"/>
                    <a:pt x="781" y="10704"/>
                    <a:pt x="675" y="10241"/>
                  </a:cubicBezTo>
                  <a:cubicBezTo>
                    <a:pt x="582" y="9765"/>
                    <a:pt x="517" y="9289"/>
                    <a:pt x="424" y="8801"/>
                  </a:cubicBezTo>
                  <a:cubicBezTo>
                    <a:pt x="371" y="8325"/>
                    <a:pt x="332" y="7836"/>
                    <a:pt x="292" y="7347"/>
                  </a:cubicBezTo>
                  <a:lnTo>
                    <a:pt x="239" y="5880"/>
                  </a:lnTo>
                  <a:lnTo>
                    <a:pt x="305" y="4414"/>
                  </a:lnTo>
                  <a:cubicBezTo>
                    <a:pt x="358" y="3925"/>
                    <a:pt x="397" y="3436"/>
                    <a:pt x="464" y="2961"/>
                  </a:cubicBezTo>
                  <a:cubicBezTo>
                    <a:pt x="543" y="2485"/>
                    <a:pt x="622" y="2009"/>
                    <a:pt x="714" y="1533"/>
                  </a:cubicBezTo>
                  <a:lnTo>
                    <a:pt x="873" y="833"/>
                  </a:lnTo>
                  <a:cubicBezTo>
                    <a:pt x="913" y="714"/>
                    <a:pt x="926" y="582"/>
                    <a:pt x="939" y="463"/>
                  </a:cubicBezTo>
                  <a:cubicBezTo>
                    <a:pt x="939" y="463"/>
                    <a:pt x="952" y="383"/>
                    <a:pt x="966" y="291"/>
                  </a:cubicBezTo>
                  <a:cubicBezTo>
                    <a:pt x="992" y="212"/>
                    <a:pt x="1005" y="133"/>
                    <a:pt x="1005" y="133"/>
                  </a:cubicBezTo>
                  <a:lnTo>
                    <a:pt x="41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6" name="Google Shape;15346;p43"/>
            <p:cNvSpPr/>
            <p:nvPr/>
          </p:nvSpPr>
          <p:spPr>
            <a:xfrm>
              <a:off x="-219450" y="3394425"/>
              <a:ext cx="24150" cy="270900"/>
            </a:xfrm>
            <a:custGeom>
              <a:avLst/>
              <a:gdLst/>
              <a:ahLst/>
              <a:cxnLst/>
              <a:rect l="l" t="t" r="r" b="b"/>
              <a:pathLst>
                <a:path w="966" h="10836" extrusionOk="0">
                  <a:moveTo>
                    <a:pt x="371" y="1"/>
                  </a:moveTo>
                  <a:cubicBezTo>
                    <a:pt x="371" y="1"/>
                    <a:pt x="358" y="94"/>
                    <a:pt x="358" y="173"/>
                  </a:cubicBezTo>
                  <a:cubicBezTo>
                    <a:pt x="344" y="265"/>
                    <a:pt x="344" y="358"/>
                    <a:pt x="344" y="358"/>
                  </a:cubicBezTo>
                  <a:cubicBezTo>
                    <a:pt x="344" y="464"/>
                    <a:pt x="344" y="569"/>
                    <a:pt x="332" y="688"/>
                  </a:cubicBezTo>
                  <a:lnTo>
                    <a:pt x="239" y="1348"/>
                  </a:lnTo>
                  <a:cubicBezTo>
                    <a:pt x="186" y="1798"/>
                    <a:pt x="159" y="2247"/>
                    <a:pt x="120" y="2696"/>
                  </a:cubicBezTo>
                  <a:cubicBezTo>
                    <a:pt x="94" y="3145"/>
                    <a:pt x="67" y="3595"/>
                    <a:pt x="41" y="4058"/>
                  </a:cubicBezTo>
                  <a:cubicBezTo>
                    <a:pt x="27" y="4507"/>
                    <a:pt x="14" y="4969"/>
                    <a:pt x="1" y="5418"/>
                  </a:cubicBezTo>
                  <a:cubicBezTo>
                    <a:pt x="14" y="5881"/>
                    <a:pt x="14" y="6330"/>
                    <a:pt x="14" y="6792"/>
                  </a:cubicBezTo>
                  <a:lnTo>
                    <a:pt x="94" y="8154"/>
                  </a:lnTo>
                  <a:cubicBezTo>
                    <a:pt x="133" y="8603"/>
                    <a:pt x="159" y="9052"/>
                    <a:pt x="199" y="9502"/>
                  </a:cubicBezTo>
                  <a:cubicBezTo>
                    <a:pt x="265" y="9951"/>
                    <a:pt x="305" y="10400"/>
                    <a:pt x="384" y="10836"/>
                  </a:cubicBezTo>
                  <a:lnTo>
                    <a:pt x="939" y="10717"/>
                  </a:lnTo>
                  <a:cubicBezTo>
                    <a:pt x="820" y="10295"/>
                    <a:pt x="754" y="9858"/>
                    <a:pt x="649" y="9435"/>
                  </a:cubicBezTo>
                  <a:cubicBezTo>
                    <a:pt x="556" y="9000"/>
                    <a:pt x="503" y="8550"/>
                    <a:pt x="424" y="8114"/>
                  </a:cubicBezTo>
                  <a:cubicBezTo>
                    <a:pt x="371" y="7665"/>
                    <a:pt x="332" y="7215"/>
                    <a:pt x="291" y="6780"/>
                  </a:cubicBezTo>
                  <a:lnTo>
                    <a:pt x="252" y="5418"/>
                  </a:lnTo>
                  <a:lnTo>
                    <a:pt x="305" y="4070"/>
                  </a:lnTo>
                  <a:cubicBezTo>
                    <a:pt x="358" y="3621"/>
                    <a:pt x="397" y="3172"/>
                    <a:pt x="450" y="2736"/>
                  </a:cubicBezTo>
                  <a:cubicBezTo>
                    <a:pt x="529" y="2287"/>
                    <a:pt x="596" y="1851"/>
                    <a:pt x="688" y="1415"/>
                  </a:cubicBezTo>
                  <a:lnTo>
                    <a:pt x="846" y="767"/>
                  </a:lnTo>
                  <a:cubicBezTo>
                    <a:pt x="873" y="661"/>
                    <a:pt x="887" y="543"/>
                    <a:pt x="899" y="437"/>
                  </a:cubicBezTo>
                  <a:lnTo>
                    <a:pt x="926" y="279"/>
                  </a:lnTo>
                  <a:cubicBezTo>
                    <a:pt x="952" y="199"/>
                    <a:pt x="966" y="133"/>
                    <a:pt x="966" y="133"/>
                  </a:cubicBezTo>
                  <a:lnTo>
                    <a:pt x="37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7" name="Google Shape;15347;p43"/>
            <p:cNvSpPr/>
            <p:nvPr/>
          </p:nvSpPr>
          <p:spPr>
            <a:xfrm>
              <a:off x="-653500" y="3485600"/>
              <a:ext cx="15550" cy="89875"/>
            </a:xfrm>
            <a:custGeom>
              <a:avLst/>
              <a:gdLst/>
              <a:ahLst/>
              <a:cxnLst/>
              <a:rect l="l" t="t" r="r" b="b"/>
              <a:pathLst>
                <a:path w="622" h="3595" extrusionOk="0">
                  <a:moveTo>
                    <a:pt x="27" y="1"/>
                  </a:moveTo>
                  <a:cubicBezTo>
                    <a:pt x="27" y="173"/>
                    <a:pt x="0" y="358"/>
                    <a:pt x="14" y="503"/>
                  </a:cubicBezTo>
                  <a:lnTo>
                    <a:pt x="27" y="952"/>
                  </a:lnTo>
                  <a:cubicBezTo>
                    <a:pt x="53" y="1243"/>
                    <a:pt x="79" y="1533"/>
                    <a:pt x="79" y="1798"/>
                  </a:cubicBezTo>
                  <a:cubicBezTo>
                    <a:pt x="93" y="2076"/>
                    <a:pt x="79" y="2353"/>
                    <a:pt x="53" y="2631"/>
                  </a:cubicBezTo>
                  <a:lnTo>
                    <a:pt x="14" y="3066"/>
                  </a:lnTo>
                  <a:cubicBezTo>
                    <a:pt x="27" y="3225"/>
                    <a:pt x="14" y="3423"/>
                    <a:pt x="53" y="3595"/>
                  </a:cubicBezTo>
                  <a:lnTo>
                    <a:pt x="581" y="3278"/>
                  </a:lnTo>
                  <a:cubicBezTo>
                    <a:pt x="595" y="3186"/>
                    <a:pt x="516" y="3119"/>
                    <a:pt x="476" y="3001"/>
                  </a:cubicBezTo>
                  <a:cubicBezTo>
                    <a:pt x="449" y="2881"/>
                    <a:pt x="423" y="2749"/>
                    <a:pt x="410" y="2617"/>
                  </a:cubicBezTo>
                  <a:cubicBezTo>
                    <a:pt x="370" y="2353"/>
                    <a:pt x="357" y="2076"/>
                    <a:pt x="344" y="1785"/>
                  </a:cubicBezTo>
                  <a:cubicBezTo>
                    <a:pt x="331" y="1507"/>
                    <a:pt x="344" y="1243"/>
                    <a:pt x="384" y="978"/>
                  </a:cubicBezTo>
                  <a:cubicBezTo>
                    <a:pt x="410" y="846"/>
                    <a:pt x="437" y="728"/>
                    <a:pt x="476" y="608"/>
                  </a:cubicBezTo>
                  <a:cubicBezTo>
                    <a:pt x="516" y="490"/>
                    <a:pt x="569" y="397"/>
                    <a:pt x="622" y="318"/>
                  </a:cubicBezTo>
                  <a:lnTo>
                    <a:pt x="27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8" name="Google Shape;15348;p43"/>
            <p:cNvSpPr/>
            <p:nvPr/>
          </p:nvSpPr>
          <p:spPr>
            <a:xfrm>
              <a:off x="-424250" y="3482950"/>
              <a:ext cx="118275" cy="95175"/>
            </a:xfrm>
            <a:custGeom>
              <a:avLst/>
              <a:gdLst/>
              <a:ahLst/>
              <a:cxnLst/>
              <a:rect l="l" t="t" r="r" b="b"/>
              <a:pathLst>
                <a:path w="4731" h="3807" extrusionOk="0">
                  <a:moveTo>
                    <a:pt x="4009" y="415"/>
                  </a:moveTo>
                  <a:cubicBezTo>
                    <a:pt x="4014" y="415"/>
                    <a:pt x="4017" y="417"/>
                    <a:pt x="4017" y="424"/>
                  </a:cubicBezTo>
                  <a:lnTo>
                    <a:pt x="4017" y="517"/>
                  </a:lnTo>
                  <a:lnTo>
                    <a:pt x="4005" y="767"/>
                  </a:lnTo>
                  <a:cubicBezTo>
                    <a:pt x="3972" y="1543"/>
                    <a:pt x="3975" y="2335"/>
                    <a:pt x="4084" y="3117"/>
                  </a:cubicBezTo>
                  <a:lnTo>
                    <a:pt x="4084" y="3117"/>
                  </a:lnTo>
                  <a:cubicBezTo>
                    <a:pt x="3782" y="3032"/>
                    <a:pt x="3477" y="2944"/>
                    <a:pt x="3172" y="2855"/>
                  </a:cubicBezTo>
                  <a:lnTo>
                    <a:pt x="2419" y="2604"/>
                  </a:lnTo>
                  <a:lnTo>
                    <a:pt x="1692" y="2314"/>
                  </a:lnTo>
                  <a:lnTo>
                    <a:pt x="952" y="1997"/>
                  </a:lnTo>
                  <a:lnTo>
                    <a:pt x="687" y="1877"/>
                  </a:lnTo>
                  <a:lnTo>
                    <a:pt x="582" y="1824"/>
                  </a:lnTo>
                  <a:lnTo>
                    <a:pt x="529" y="1812"/>
                  </a:lnTo>
                  <a:lnTo>
                    <a:pt x="582" y="1771"/>
                  </a:lnTo>
                  <a:cubicBezTo>
                    <a:pt x="635" y="1719"/>
                    <a:pt x="701" y="1692"/>
                    <a:pt x="767" y="1653"/>
                  </a:cubicBezTo>
                  <a:lnTo>
                    <a:pt x="913" y="1587"/>
                  </a:lnTo>
                  <a:cubicBezTo>
                    <a:pt x="965" y="1547"/>
                    <a:pt x="1031" y="1534"/>
                    <a:pt x="1084" y="1507"/>
                  </a:cubicBezTo>
                  <a:cubicBezTo>
                    <a:pt x="1335" y="1402"/>
                    <a:pt x="1586" y="1322"/>
                    <a:pt x="1850" y="1243"/>
                  </a:cubicBezTo>
                  <a:cubicBezTo>
                    <a:pt x="2379" y="1072"/>
                    <a:pt x="2842" y="847"/>
                    <a:pt x="3330" y="662"/>
                  </a:cubicBezTo>
                  <a:lnTo>
                    <a:pt x="3938" y="437"/>
                  </a:lnTo>
                  <a:cubicBezTo>
                    <a:pt x="3958" y="437"/>
                    <a:pt x="3993" y="415"/>
                    <a:pt x="4009" y="415"/>
                  </a:cubicBezTo>
                  <a:close/>
                  <a:moveTo>
                    <a:pt x="4348" y="1"/>
                  </a:moveTo>
                  <a:cubicBezTo>
                    <a:pt x="4334" y="1"/>
                    <a:pt x="4322" y="15"/>
                    <a:pt x="4308" y="15"/>
                  </a:cubicBezTo>
                  <a:lnTo>
                    <a:pt x="4242" y="41"/>
                  </a:lnTo>
                  <a:lnTo>
                    <a:pt x="4096" y="94"/>
                  </a:lnTo>
                  <a:cubicBezTo>
                    <a:pt x="4096" y="94"/>
                    <a:pt x="3885" y="173"/>
                    <a:pt x="3661" y="252"/>
                  </a:cubicBezTo>
                  <a:cubicBezTo>
                    <a:pt x="3450" y="344"/>
                    <a:pt x="3224" y="424"/>
                    <a:pt x="3224" y="424"/>
                  </a:cubicBezTo>
                  <a:cubicBezTo>
                    <a:pt x="2749" y="609"/>
                    <a:pt x="2247" y="860"/>
                    <a:pt x="1758" y="1019"/>
                  </a:cubicBezTo>
                  <a:cubicBezTo>
                    <a:pt x="1507" y="1098"/>
                    <a:pt x="1256" y="1177"/>
                    <a:pt x="992" y="1269"/>
                  </a:cubicBezTo>
                  <a:cubicBezTo>
                    <a:pt x="939" y="1296"/>
                    <a:pt x="872" y="1310"/>
                    <a:pt x="807" y="1349"/>
                  </a:cubicBezTo>
                  <a:lnTo>
                    <a:pt x="582" y="1442"/>
                  </a:lnTo>
                  <a:cubicBezTo>
                    <a:pt x="423" y="1547"/>
                    <a:pt x="265" y="1627"/>
                    <a:pt x="120" y="1759"/>
                  </a:cubicBezTo>
                  <a:lnTo>
                    <a:pt x="0" y="1838"/>
                  </a:lnTo>
                  <a:cubicBezTo>
                    <a:pt x="27" y="1865"/>
                    <a:pt x="80" y="1877"/>
                    <a:pt x="120" y="1904"/>
                  </a:cubicBezTo>
                  <a:lnTo>
                    <a:pt x="370" y="2036"/>
                  </a:lnTo>
                  <a:lnTo>
                    <a:pt x="820" y="2261"/>
                  </a:lnTo>
                  <a:lnTo>
                    <a:pt x="1547" y="2617"/>
                  </a:lnTo>
                  <a:lnTo>
                    <a:pt x="2260" y="2961"/>
                  </a:lnTo>
                  <a:lnTo>
                    <a:pt x="3000" y="3251"/>
                  </a:lnTo>
                  <a:cubicBezTo>
                    <a:pt x="3476" y="3450"/>
                    <a:pt x="3978" y="3635"/>
                    <a:pt x="4480" y="3806"/>
                  </a:cubicBezTo>
                  <a:lnTo>
                    <a:pt x="4555" y="3558"/>
                  </a:lnTo>
                  <a:lnTo>
                    <a:pt x="4555" y="3558"/>
                  </a:lnTo>
                  <a:lnTo>
                    <a:pt x="4731" y="3516"/>
                  </a:lnTo>
                  <a:cubicBezTo>
                    <a:pt x="4708" y="3437"/>
                    <a:pt x="4686" y="3358"/>
                    <a:pt x="4665" y="3278"/>
                  </a:cubicBezTo>
                  <a:lnTo>
                    <a:pt x="4665" y="3278"/>
                  </a:lnTo>
                  <a:lnTo>
                    <a:pt x="4665" y="3278"/>
                  </a:lnTo>
                  <a:cubicBezTo>
                    <a:pt x="4665" y="3278"/>
                    <a:pt x="4665" y="3278"/>
                    <a:pt x="4665" y="3278"/>
                  </a:cubicBezTo>
                  <a:lnTo>
                    <a:pt x="4665" y="3278"/>
                  </a:lnTo>
                  <a:cubicBezTo>
                    <a:pt x="4459" y="2485"/>
                    <a:pt x="4360" y="1631"/>
                    <a:pt x="4348" y="767"/>
                  </a:cubicBezTo>
                  <a:lnTo>
                    <a:pt x="4334" y="305"/>
                  </a:lnTo>
                  <a:lnTo>
                    <a:pt x="4348" y="41"/>
                  </a:lnTo>
                  <a:lnTo>
                    <a:pt x="434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9" name="Google Shape;15349;p43"/>
            <p:cNvSpPr/>
            <p:nvPr/>
          </p:nvSpPr>
          <p:spPr>
            <a:xfrm>
              <a:off x="-575200" y="3122225"/>
              <a:ext cx="195900" cy="232600"/>
            </a:xfrm>
            <a:custGeom>
              <a:avLst/>
              <a:gdLst/>
              <a:ahLst/>
              <a:cxnLst/>
              <a:rect l="l" t="t" r="r" b="b"/>
              <a:pathLst>
                <a:path w="7836" h="9304" extrusionOk="0">
                  <a:moveTo>
                    <a:pt x="449" y="1"/>
                  </a:moveTo>
                  <a:lnTo>
                    <a:pt x="0" y="596"/>
                  </a:lnTo>
                  <a:cubicBezTo>
                    <a:pt x="806" y="1296"/>
                    <a:pt x="1586" y="2036"/>
                    <a:pt x="2444" y="2684"/>
                  </a:cubicBezTo>
                  <a:cubicBezTo>
                    <a:pt x="2867" y="3027"/>
                    <a:pt x="3290" y="3357"/>
                    <a:pt x="3713" y="3674"/>
                  </a:cubicBezTo>
                  <a:lnTo>
                    <a:pt x="5048" y="4573"/>
                  </a:lnTo>
                  <a:cubicBezTo>
                    <a:pt x="5272" y="4718"/>
                    <a:pt x="5483" y="4890"/>
                    <a:pt x="5721" y="5009"/>
                  </a:cubicBezTo>
                  <a:lnTo>
                    <a:pt x="6422" y="5392"/>
                  </a:lnTo>
                  <a:lnTo>
                    <a:pt x="7122" y="5762"/>
                  </a:lnTo>
                  <a:lnTo>
                    <a:pt x="7412" y="5920"/>
                  </a:lnTo>
                  <a:lnTo>
                    <a:pt x="7439" y="5947"/>
                  </a:lnTo>
                  <a:cubicBezTo>
                    <a:pt x="7453" y="5961"/>
                    <a:pt x="7439" y="5973"/>
                    <a:pt x="7439" y="5987"/>
                  </a:cubicBezTo>
                  <a:lnTo>
                    <a:pt x="7400" y="6093"/>
                  </a:lnTo>
                  <a:cubicBezTo>
                    <a:pt x="7241" y="6607"/>
                    <a:pt x="7095" y="7123"/>
                    <a:pt x="6937" y="7638"/>
                  </a:cubicBezTo>
                  <a:cubicBezTo>
                    <a:pt x="6805" y="8154"/>
                    <a:pt x="6686" y="8669"/>
                    <a:pt x="6567" y="9185"/>
                  </a:cubicBezTo>
                  <a:lnTo>
                    <a:pt x="7109" y="9303"/>
                  </a:lnTo>
                  <a:cubicBezTo>
                    <a:pt x="7201" y="8788"/>
                    <a:pt x="7280" y="8260"/>
                    <a:pt x="7373" y="7744"/>
                  </a:cubicBezTo>
                  <a:cubicBezTo>
                    <a:pt x="7492" y="7229"/>
                    <a:pt x="7597" y="6713"/>
                    <a:pt x="7717" y="6185"/>
                  </a:cubicBezTo>
                  <a:lnTo>
                    <a:pt x="7782" y="5908"/>
                  </a:lnTo>
                  <a:cubicBezTo>
                    <a:pt x="7796" y="5867"/>
                    <a:pt x="7835" y="5802"/>
                    <a:pt x="7809" y="5776"/>
                  </a:cubicBezTo>
                  <a:lnTo>
                    <a:pt x="7677" y="5709"/>
                  </a:lnTo>
                  <a:lnTo>
                    <a:pt x="7254" y="5498"/>
                  </a:lnTo>
                  <a:lnTo>
                    <a:pt x="6554" y="5141"/>
                  </a:lnTo>
                  <a:lnTo>
                    <a:pt x="5853" y="4784"/>
                  </a:lnTo>
                  <a:cubicBezTo>
                    <a:pt x="5615" y="4652"/>
                    <a:pt x="5404" y="4493"/>
                    <a:pt x="5180" y="4348"/>
                  </a:cubicBezTo>
                  <a:cubicBezTo>
                    <a:pt x="5180" y="4348"/>
                    <a:pt x="4849" y="4123"/>
                    <a:pt x="4532" y="3885"/>
                  </a:cubicBezTo>
                  <a:cubicBezTo>
                    <a:pt x="4202" y="3661"/>
                    <a:pt x="3871" y="3424"/>
                    <a:pt x="3871" y="3424"/>
                  </a:cubicBezTo>
                  <a:cubicBezTo>
                    <a:pt x="3462" y="3093"/>
                    <a:pt x="3052" y="2723"/>
                    <a:pt x="2669" y="2366"/>
                  </a:cubicBezTo>
                  <a:cubicBezTo>
                    <a:pt x="1863" y="1666"/>
                    <a:pt x="1149" y="834"/>
                    <a:pt x="44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0" name="Google Shape;15350;p43"/>
            <p:cNvSpPr/>
            <p:nvPr/>
          </p:nvSpPr>
          <p:spPr>
            <a:xfrm>
              <a:off x="-539225" y="3026775"/>
              <a:ext cx="284800" cy="80275"/>
            </a:xfrm>
            <a:custGeom>
              <a:avLst/>
              <a:gdLst/>
              <a:ahLst/>
              <a:cxnLst/>
              <a:rect l="l" t="t" r="r" b="b"/>
              <a:pathLst>
                <a:path w="11392" h="3211" extrusionOk="0">
                  <a:moveTo>
                    <a:pt x="10929" y="0"/>
                  </a:moveTo>
                  <a:cubicBezTo>
                    <a:pt x="10308" y="873"/>
                    <a:pt x="9726" y="1771"/>
                    <a:pt x="9185" y="2696"/>
                  </a:cubicBezTo>
                  <a:lnTo>
                    <a:pt x="9132" y="2788"/>
                  </a:lnTo>
                  <a:cubicBezTo>
                    <a:pt x="9118" y="2802"/>
                    <a:pt x="9118" y="2828"/>
                    <a:pt x="9106" y="2828"/>
                  </a:cubicBezTo>
                  <a:lnTo>
                    <a:pt x="9065" y="2814"/>
                  </a:lnTo>
                  <a:lnTo>
                    <a:pt x="8762" y="2709"/>
                  </a:lnTo>
                  <a:lnTo>
                    <a:pt x="8008" y="2432"/>
                  </a:lnTo>
                  <a:lnTo>
                    <a:pt x="7256" y="2168"/>
                  </a:lnTo>
                  <a:cubicBezTo>
                    <a:pt x="7004" y="2074"/>
                    <a:pt x="6740" y="2022"/>
                    <a:pt x="6489" y="1956"/>
                  </a:cubicBezTo>
                  <a:lnTo>
                    <a:pt x="4930" y="1560"/>
                  </a:lnTo>
                  <a:cubicBezTo>
                    <a:pt x="4388" y="1454"/>
                    <a:pt x="3859" y="1361"/>
                    <a:pt x="3331" y="1269"/>
                  </a:cubicBezTo>
                  <a:cubicBezTo>
                    <a:pt x="2287" y="1070"/>
                    <a:pt x="1217" y="978"/>
                    <a:pt x="147" y="846"/>
                  </a:cubicBezTo>
                  <a:lnTo>
                    <a:pt x="1" y="1572"/>
                  </a:lnTo>
                  <a:cubicBezTo>
                    <a:pt x="409" y="1563"/>
                    <a:pt x="817" y="1555"/>
                    <a:pt x="1222" y="1555"/>
                  </a:cubicBezTo>
                  <a:cubicBezTo>
                    <a:pt x="1908" y="1555"/>
                    <a:pt x="2587" y="1577"/>
                    <a:pt x="3252" y="1652"/>
                  </a:cubicBezTo>
                  <a:cubicBezTo>
                    <a:pt x="3780" y="1705"/>
                    <a:pt x="4322" y="1757"/>
                    <a:pt x="4837" y="1850"/>
                  </a:cubicBezTo>
                  <a:cubicBezTo>
                    <a:pt x="4837" y="1850"/>
                    <a:pt x="5234" y="1930"/>
                    <a:pt x="5630" y="2022"/>
                  </a:cubicBezTo>
                  <a:lnTo>
                    <a:pt x="6396" y="2207"/>
                  </a:lnTo>
                  <a:cubicBezTo>
                    <a:pt x="6661" y="2273"/>
                    <a:pt x="6925" y="2326"/>
                    <a:pt x="7176" y="2418"/>
                  </a:cubicBezTo>
                  <a:lnTo>
                    <a:pt x="7916" y="2696"/>
                  </a:lnTo>
                  <a:lnTo>
                    <a:pt x="8643" y="2987"/>
                  </a:lnTo>
                  <a:lnTo>
                    <a:pt x="9079" y="3158"/>
                  </a:lnTo>
                  <a:lnTo>
                    <a:pt x="9224" y="3211"/>
                  </a:lnTo>
                  <a:cubicBezTo>
                    <a:pt x="9264" y="3211"/>
                    <a:pt x="9291" y="3132"/>
                    <a:pt x="9317" y="3105"/>
                  </a:cubicBezTo>
                  <a:lnTo>
                    <a:pt x="9476" y="2867"/>
                  </a:lnTo>
                  <a:cubicBezTo>
                    <a:pt x="10070" y="1983"/>
                    <a:pt x="10718" y="1137"/>
                    <a:pt x="11391" y="344"/>
                  </a:cubicBezTo>
                  <a:lnTo>
                    <a:pt x="1092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1" name="Google Shape;15351;p43"/>
            <p:cNvSpPr/>
            <p:nvPr/>
          </p:nvSpPr>
          <p:spPr>
            <a:xfrm>
              <a:off x="-264025" y="3115300"/>
              <a:ext cx="131500" cy="270575"/>
            </a:xfrm>
            <a:custGeom>
              <a:avLst/>
              <a:gdLst/>
              <a:ahLst/>
              <a:cxnLst/>
              <a:rect l="l" t="t" r="r" b="b"/>
              <a:pathLst>
                <a:path w="5260" h="10823" extrusionOk="0">
                  <a:moveTo>
                    <a:pt x="4770" y="1"/>
                  </a:moveTo>
                  <a:lnTo>
                    <a:pt x="4585" y="331"/>
                  </a:lnTo>
                  <a:cubicBezTo>
                    <a:pt x="4532" y="436"/>
                    <a:pt x="4479" y="542"/>
                    <a:pt x="4414" y="648"/>
                  </a:cubicBezTo>
                  <a:cubicBezTo>
                    <a:pt x="4414" y="648"/>
                    <a:pt x="4308" y="794"/>
                    <a:pt x="4215" y="952"/>
                  </a:cubicBezTo>
                  <a:lnTo>
                    <a:pt x="4030" y="1269"/>
                  </a:lnTo>
                  <a:cubicBezTo>
                    <a:pt x="3779" y="1692"/>
                    <a:pt x="3528" y="2101"/>
                    <a:pt x="3304" y="2550"/>
                  </a:cubicBezTo>
                  <a:lnTo>
                    <a:pt x="2960" y="3198"/>
                  </a:lnTo>
                  <a:lnTo>
                    <a:pt x="2629" y="3859"/>
                  </a:lnTo>
                  <a:cubicBezTo>
                    <a:pt x="2524" y="4070"/>
                    <a:pt x="2405" y="4295"/>
                    <a:pt x="2300" y="4520"/>
                  </a:cubicBezTo>
                  <a:lnTo>
                    <a:pt x="1995" y="5180"/>
                  </a:lnTo>
                  <a:cubicBezTo>
                    <a:pt x="1586" y="6079"/>
                    <a:pt x="1216" y="6990"/>
                    <a:pt x="885" y="7915"/>
                  </a:cubicBezTo>
                  <a:cubicBezTo>
                    <a:pt x="542" y="8827"/>
                    <a:pt x="251" y="9765"/>
                    <a:pt x="0" y="10716"/>
                  </a:cubicBezTo>
                  <a:lnTo>
                    <a:pt x="555" y="10822"/>
                  </a:lnTo>
                  <a:cubicBezTo>
                    <a:pt x="727" y="9897"/>
                    <a:pt x="938" y="8946"/>
                    <a:pt x="1202" y="8021"/>
                  </a:cubicBezTo>
                  <a:cubicBezTo>
                    <a:pt x="1480" y="7096"/>
                    <a:pt x="1810" y="6171"/>
                    <a:pt x="2220" y="5286"/>
                  </a:cubicBezTo>
                  <a:lnTo>
                    <a:pt x="2524" y="4625"/>
                  </a:lnTo>
                  <a:cubicBezTo>
                    <a:pt x="2629" y="4400"/>
                    <a:pt x="2749" y="4189"/>
                    <a:pt x="2867" y="3977"/>
                  </a:cubicBezTo>
                  <a:lnTo>
                    <a:pt x="3211" y="3331"/>
                  </a:lnTo>
                  <a:lnTo>
                    <a:pt x="3594" y="2723"/>
                  </a:lnTo>
                  <a:cubicBezTo>
                    <a:pt x="3845" y="2300"/>
                    <a:pt x="4136" y="1903"/>
                    <a:pt x="4414" y="1520"/>
                  </a:cubicBezTo>
                  <a:cubicBezTo>
                    <a:pt x="4414" y="1520"/>
                    <a:pt x="4519" y="1361"/>
                    <a:pt x="4625" y="1216"/>
                  </a:cubicBezTo>
                  <a:lnTo>
                    <a:pt x="4837" y="926"/>
                  </a:lnTo>
                  <a:cubicBezTo>
                    <a:pt x="4916" y="846"/>
                    <a:pt x="4995" y="741"/>
                    <a:pt x="5061" y="635"/>
                  </a:cubicBezTo>
                  <a:lnTo>
                    <a:pt x="5259" y="357"/>
                  </a:lnTo>
                  <a:lnTo>
                    <a:pt x="477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2" name="Google Shape;15352;p43"/>
            <p:cNvSpPr/>
            <p:nvPr/>
          </p:nvSpPr>
          <p:spPr>
            <a:xfrm>
              <a:off x="-209850" y="3148000"/>
              <a:ext cx="122250" cy="249450"/>
            </a:xfrm>
            <a:custGeom>
              <a:avLst/>
              <a:gdLst/>
              <a:ahLst/>
              <a:cxnLst/>
              <a:rect l="l" t="t" r="r" b="b"/>
              <a:pathLst>
                <a:path w="4890" h="9978" extrusionOk="0">
                  <a:moveTo>
                    <a:pt x="4400" y="0"/>
                  </a:moveTo>
                  <a:lnTo>
                    <a:pt x="4229" y="317"/>
                  </a:lnTo>
                  <a:cubicBezTo>
                    <a:pt x="4176" y="410"/>
                    <a:pt x="4136" y="502"/>
                    <a:pt x="4070" y="595"/>
                  </a:cubicBezTo>
                  <a:cubicBezTo>
                    <a:pt x="4070" y="595"/>
                    <a:pt x="3977" y="740"/>
                    <a:pt x="3898" y="886"/>
                  </a:cubicBezTo>
                  <a:cubicBezTo>
                    <a:pt x="3806" y="1031"/>
                    <a:pt x="3727" y="1177"/>
                    <a:pt x="3727" y="1177"/>
                  </a:cubicBezTo>
                  <a:cubicBezTo>
                    <a:pt x="3501" y="1560"/>
                    <a:pt x="3264" y="1943"/>
                    <a:pt x="3066" y="2352"/>
                  </a:cubicBezTo>
                  <a:lnTo>
                    <a:pt x="2735" y="2947"/>
                  </a:lnTo>
                  <a:lnTo>
                    <a:pt x="2444" y="3555"/>
                  </a:lnTo>
                  <a:cubicBezTo>
                    <a:pt x="2339" y="3767"/>
                    <a:pt x="2233" y="3964"/>
                    <a:pt x="2141" y="4163"/>
                  </a:cubicBezTo>
                  <a:lnTo>
                    <a:pt x="1863" y="4784"/>
                  </a:lnTo>
                  <a:cubicBezTo>
                    <a:pt x="1480" y="5603"/>
                    <a:pt x="1149" y="6449"/>
                    <a:pt x="832" y="7294"/>
                  </a:cubicBezTo>
                  <a:cubicBezTo>
                    <a:pt x="503" y="8140"/>
                    <a:pt x="238" y="8999"/>
                    <a:pt x="0" y="9858"/>
                  </a:cubicBezTo>
                  <a:lnTo>
                    <a:pt x="555" y="9977"/>
                  </a:lnTo>
                  <a:cubicBezTo>
                    <a:pt x="714" y="9118"/>
                    <a:pt x="899" y="8259"/>
                    <a:pt x="1149" y="7400"/>
                  </a:cubicBezTo>
                  <a:cubicBezTo>
                    <a:pt x="1401" y="6542"/>
                    <a:pt x="1704" y="5696"/>
                    <a:pt x="2074" y="4889"/>
                  </a:cubicBezTo>
                  <a:lnTo>
                    <a:pt x="2365" y="4269"/>
                  </a:lnTo>
                  <a:cubicBezTo>
                    <a:pt x="2458" y="4070"/>
                    <a:pt x="2577" y="3872"/>
                    <a:pt x="2682" y="3674"/>
                  </a:cubicBezTo>
                  <a:lnTo>
                    <a:pt x="2999" y="3092"/>
                  </a:lnTo>
                  <a:lnTo>
                    <a:pt x="3357" y="2525"/>
                  </a:lnTo>
                  <a:cubicBezTo>
                    <a:pt x="3581" y="2141"/>
                    <a:pt x="3845" y="1785"/>
                    <a:pt x="4109" y="1415"/>
                  </a:cubicBezTo>
                  <a:lnTo>
                    <a:pt x="4294" y="1150"/>
                  </a:lnTo>
                  <a:lnTo>
                    <a:pt x="4506" y="886"/>
                  </a:lnTo>
                  <a:cubicBezTo>
                    <a:pt x="4572" y="807"/>
                    <a:pt x="4638" y="701"/>
                    <a:pt x="4704" y="608"/>
                  </a:cubicBezTo>
                  <a:lnTo>
                    <a:pt x="4889" y="358"/>
                  </a:lnTo>
                  <a:lnTo>
                    <a:pt x="440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3" name="Google Shape;15353;p43"/>
            <p:cNvSpPr/>
            <p:nvPr/>
          </p:nvSpPr>
          <p:spPr>
            <a:xfrm>
              <a:off x="-577200" y="3050550"/>
              <a:ext cx="45950" cy="82625"/>
            </a:xfrm>
            <a:custGeom>
              <a:avLst/>
              <a:gdLst/>
              <a:ahLst/>
              <a:cxnLst/>
              <a:rect l="l" t="t" r="r" b="b"/>
              <a:pathLst>
                <a:path w="1838" h="3305" extrusionOk="0">
                  <a:moveTo>
                    <a:pt x="1441" y="1"/>
                  </a:moveTo>
                  <a:cubicBezTo>
                    <a:pt x="1349" y="146"/>
                    <a:pt x="1256" y="304"/>
                    <a:pt x="1203" y="450"/>
                  </a:cubicBezTo>
                  <a:lnTo>
                    <a:pt x="1044" y="873"/>
                  </a:lnTo>
                  <a:cubicBezTo>
                    <a:pt x="952" y="1150"/>
                    <a:pt x="859" y="1414"/>
                    <a:pt x="754" y="1666"/>
                  </a:cubicBezTo>
                  <a:cubicBezTo>
                    <a:pt x="648" y="1916"/>
                    <a:pt x="503" y="2168"/>
                    <a:pt x="371" y="2406"/>
                  </a:cubicBezTo>
                  <a:cubicBezTo>
                    <a:pt x="304" y="2538"/>
                    <a:pt x="239" y="2670"/>
                    <a:pt x="160" y="2802"/>
                  </a:cubicBezTo>
                  <a:cubicBezTo>
                    <a:pt x="107" y="2947"/>
                    <a:pt x="14" y="3132"/>
                    <a:pt x="1" y="3304"/>
                  </a:cubicBezTo>
                  <a:lnTo>
                    <a:pt x="609" y="3225"/>
                  </a:lnTo>
                  <a:cubicBezTo>
                    <a:pt x="648" y="3132"/>
                    <a:pt x="595" y="3053"/>
                    <a:pt x="621" y="2934"/>
                  </a:cubicBezTo>
                  <a:cubicBezTo>
                    <a:pt x="635" y="2802"/>
                    <a:pt x="662" y="2670"/>
                    <a:pt x="701" y="2551"/>
                  </a:cubicBezTo>
                  <a:cubicBezTo>
                    <a:pt x="780" y="2286"/>
                    <a:pt x="886" y="2036"/>
                    <a:pt x="991" y="1758"/>
                  </a:cubicBezTo>
                  <a:cubicBezTo>
                    <a:pt x="1111" y="1507"/>
                    <a:pt x="1217" y="1256"/>
                    <a:pt x="1361" y="1032"/>
                  </a:cubicBezTo>
                  <a:cubicBezTo>
                    <a:pt x="1428" y="912"/>
                    <a:pt x="1507" y="820"/>
                    <a:pt x="1587" y="727"/>
                  </a:cubicBezTo>
                  <a:cubicBezTo>
                    <a:pt x="1666" y="635"/>
                    <a:pt x="1758" y="582"/>
                    <a:pt x="1837" y="516"/>
                  </a:cubicBezTo>
                  <a:lnTo>
                    <a:pt x="144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4" name="Google Shape;15354;p43"/>
            <p:cNvSpPr/>
            <p:nvPr/>
          </p:nvSpPr>
          <p:spPr>
            <a:xfrm>
              <a:off x="-350250" y="3180050"/>
              <a:ext cx="117625" cy="93500"/>
            </a:xfrm>
            <a:custGeom>
              <a:avLst/>
              <a:gdLst/>
              <a:ahLst/>
              <a:cxnLst/>
              <a:rect l="l" t="t" r="r" b="b"/>
              <a:pathLst>
                <a:path w="4705" h="3740" extrusionOk="0">
                  <a:moveTo>
                    <a:pt x="1124" y="265"/>
                  </a:moveTo>
                  <a:cubicBezTo>
                    <a:pt x="1388" y="278"/>
                    <a:pt x="1652" y="304"/>
                    <a:pt x="1917" y="330"/>
                  </a:cubicBezTo>
                  <a:cubicBezTo>
                    <a:pt x="2472" y="383"/>
                    <a:pt x="2986" y="371"/>
                    <a:pt x="3515" y="410"/>
                  </a:cubicBezTo>
                  <a:lnTo>
                    <a:pt x="4176" y="463"/>
                  </a:lnTo>
                  <a:cubicBezTo>
                    <a:pt x="4189" y="463"/>
                    <a:pt x="4255" y="463"/>
                    <a:pt x="4242" y="476"/>
                  </a:cubicBezTo>
                  <a:lnTo>
                    <a:pt x="4202" y="556"/>
                  </a:lnTo>
                  <a:lnTo>
                    <a:pt x="4084" y="780"/>
                  </a:lnTo>
                  <a:cubicBezTo>
                    <a:pt x="3750" y="1479"/>
                    <a:pt x="3425" y="2195"/>
                    <a:pt x="3209" y="2950"/>
                  </a:cubicBezTo>
                  <a:lnTo>
                    <a:pt x="3209" y="2950"/>
                  </a:lnTo>
                  <a:cubicBezTo>
                    <a:pt x="2966" y="2751"/>
                    <a:pt x="2725" y="2547"/>
                    <a:pt x="2484" y="2339"/>
                  </a:cubicBezTo>
                  <a:lnTo>
                    <a:pt x="1890" y="1810"/>
                  </a:lnTo>
                  <a:lnTo>
                    <a:pt x="1335" y="1243"/>
                  </a:lnTo>
                  <a:lnTo>
                    <a:pt x="807" y="648"/>
                  </a:lnTo>
                  <a:lnTo>
                    <a:pt x="622" y="450"/>
                  </a:lnTo>
                  <a:lnTo>
                    <a:pt x="542" y="357"/>
                  </a:lnTo>
                  <a:lnTo>
                    <a:pt x="502" y="318"/>
                  </a:lnTo>
                  <a:lnTo>
                    <a:pt x="555" y="304"/>
                  </a:lnTo>
                  <a:cubicBezTo>
                    <a:pt x="622" y="278"/>
                    <a:pt x="701" y="278"/>
                    <a:pt x="780" y="265"/>
                  </a:cubicBezTo>
                  <a:close/>
                  <a:moveTo>
                    <a:pt x="687" y="1"/>
                  </a:moveTo>
                  <a:cubicBezTo>
                    <a:pt x="516" y="27"/>
                    <a:pt x="331" y="40"/>
                    <a:pt x="146" y="93"/>
                  </a:cubicBezTo>
                  <a:lnTo>
                    <a:pt x="0" y="133"/>
                  </a:lnTo>
                  <a:cubicBezTo>
                    <a:pt x="27" y="159"/>
                    <a:pt x="53" y="198"/>
                    <a:pt x="79" y="238"/>
                  </a:cubicBezTo>
                  <a:lnTo>
                    <a:pt x="252" y="450"/>
                  </a:lnTo>
                  <a:lnTo>
                    <a:pt x="569" y="846"/>
                  </a:lnTo>
                  <a:cubicBezTo>
                    <a:pt x="569" y="846"/>
                    <a:pt x="701" y="1005"/>
                    <a:pt x="819" y="1150"/>
                  </a:cubicBezTo>
                  <a:cubicBezTo>
                    <a:pt x="951" y="1308"/>
                    <a:pt x="1084" y="1454"/>
                    <a:pt x="1084" y="1454"/>
                  </a:cubicBezTo>
                  <a:lnTo>
                    <a:pt x="1612" y="2062"/>
                  </a:lnTo>
                  <a:lnTo>
                    <a:pt x="2167" y="2630"/>
                  </a:lnTo>
                  <a:cubicBezTo>
                    <a:pt x="2537" y="3013"/>
                    <a:pt x="2907" y="3383"/>
                    <a:pt x="3277" y="3739"/>
                  </a:cubicBezTo>
                  <a:lnTo>
                    <a:pt x="3469" y="3548"/>
                  </a:lnTo>
                  <a:lnTo>
                    <a:pt x="3469" y="3548"/>
                  </a:lnTo>
                  <a:lnTo>
                    <a:pt x="3647" y="3581"/>
                  </a:lnTo>
                  <a:cubicBezTo>
                    <a:pt x="3655" y="3501"/>
                    <a:pt x="3665" y="3421"/>
                    <a:pt x="3677" y="3341"/>
                  </a:cubicBezTo>
                  <a:lnTo>
                    <a:pt x="3677" y="3341"/>
                  </a:lnTo>
                  <a:lnTo>
                    <a:pt x="3687" y="3330"/>
                  </a:lnTo>
                  <a:cubicBezTo>
                    <a:pt x="3685" y="3328"/>
                    <a:pt x="3682" y="3326"/>
                    <a:pt x="3679" y="3324"/>
                  </a:cubicBezTo>
                  <a:lnTo>
                    <a:pt x="3679" y="3324"/>
                  </a:lnTo>
                  <a:cubicBezTo>
                    <a:pt x="3798" y="2514"/>
                    <a:pt x="4078" y="1714"/>
                    <a:pt x="4401" y="926"/>
                  </a:cubicBezTo>
                  <a:lnTo>
                    <a:pt x="4586" y="489"/>
                  </a:lnTo>
                  <a:lnTo>
                    <a:pt x="4691" y="251"/>
                  </a:lnTo>
                  <a:lnTo>
                    <a:pt x="4704" y="225"/>
                  </a:lnTo>
                  <a:cubicBezTo>
                    <a:pt x="4704" y="220"/>
                    <a:pt x="4703" y="219"/>
                    <a:pt x="4700" y="219"/>
                  </a:cubicBezTo>
                  <a:cubicBezTo>
                    <a:pt x="4696" y="219"/>
                    <a:pt x="4687" y="225"/>
                    <a:pt x="4678" y="225"/>
                  </a:cubicBezTo>
                  <a:lnTo>
                    <a:pt x="4598" y="212"/>
                  </a:lnTo>
                  <a:lnTo>
                    <a:pt x="4454" y="198"/>
                  </a:lnTo>
                  <a:lnTo>
                    <a:pt x="3529" y="159"/>
                  </a:lnTo>
                  <a:cubicBezTo>
                    <a:pt x="3000" y="133"/>
                    <a:pt x="2445" y="133"/>
                    <a:pt x="1929" y="80"/>
                  </a:cubicBezTo>
                  <a:cubicBezTo>
                    <a:pt x="1679" y="66"/>
                    <a:pt x="1414" y="27"/>
                    <a:pt x="1136" y="13"/>
                  </a:cubicBezTo>
                  <a:cubicBezTo>
                    <a:pt x="1071" y="1"/>
                    <a:pt x="1004" y="1"/>
                    <a:pt x="939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5" name="Google Shape;15355;p43"/>
            <p:cNvSpPr/>
            <p:nvPr/>
          </p:nvSpPr>
          <p:spPr>
            <a:xfrm>
              <a:off x="-328775" y="2755225"/>
              <a:ext cx="126225" cy="280175"/>
            </a:xfrm>
            <a:custGeom>
              <a:avLst/>
              <a:gdLst/>
              <a:ahLst/>
              <a:cxnLst/>
              <a:rect l="l" t="t" r="r" b="b"/>
              <a:pathLst>
                <a:path w="5049" h="11207" extrusionOk="0">
                  <a:moveTo>
                    <a:pt x="661" y="1"/>
                  </a:moveTo>
                  <a:lnTo>
                    <a:pt x="1" y="357"/>
                  </a:lnTo>
                  <a:cubicBezTo>
                    <a:pt x="450" y="1309"/>
                    <a:pt x="885" y="2313"/>
                    <a:pt x="1401" y="3264"/>
                  </a:cubicBezTo>
                  <a:cubicBezTo>
                    <a:pt x="1639" y="3740"/>
                    <a:pt x="1890" y="4216"/>
                    <a:pt x="2154" y="4679"/>
                  </a:cubicBezTo>
                  <a:lnTo>
                    <a:pt x="2999" y="6039"/>
                  </a:lnTo>
                  <a:cubicBezTo>
                    <a:pt x="3145" y="6264"/>
                    <a:pt x="3264" y="6502"/>
                    <a:pt x="3436" y="6700"/>
                  </a:cubicBezTo>
                  <a:lnTo>
                    <a:pt x="3924" y="7348"/>
                  </a:lnTo>
                  <a:lnTo>
                    <a:pt x="4414" y="7982"/>
                  </a:lnTo>
                  <a:lnTo>
                    <a:pt x="4612" y="8232"/>
                  </a:lnTo>
                  <a:lnTo>
                    <a:pt x="4638" y="8273"/>
                  </a:lnTo>
                  <a:cubicBezTo>
                    <a:pt x="4638" y="8285"/>
                    <a:pt x="4625" y="8299"/>
                    <a:pt x="4612" y="8299"/>
                  </a:cubicBezTo>
                  <a:lnTo>
                    <a:pt x="4532" y="8391"/>
                  </a:lnTo>
                  <a:cubicBezTo>
                    <a:pt x="3819" y="9184"/>
                    <a:pt x="3145" y="10017"/>
                    <a:pt x="2511" y="10862"/>
                  </a:cubicBezTo>
                  <a:lnTo>
                    <a:pt x="2973" y="11206"/>
                  </a:lnTo>
                  <a:cubicBezTo>
                    <a:pt x="3528" y="10320"/>
                    <a:pt x="4136" y="9448"/>
                    <a:pt x="4784" y="8602"/>
                  </a:cubicBezTo>
                  <a:lnTo>
                    <a:pt x="4969" y="8378"/>
                  </a:lnTo>
                  <a:cubicBezTo>
                    <a:pt x="4982" y="8338"/>
                    <a:pt x="5048" y="8299"/>
                    <a:pt x="5034" y="8259"/>
                  </a:cubicBezTo>
                  <a:lnTo>
                    <a:pt x="4942" y="8140"/>
                  </a:lnTo>
                  <a:lnTo>
                    <a:pt x="4638" y="7783"/>
                  </a:lnTo>
                  <a:lnTo>
                    <a:pt x="4136" y="7163"/>
                  </a:lnTo>
                  <a:lnTo>
                    <a:pt x="3647" y="6555"/>
                  </a:lnTo>
                  <a:cubicBezTo>
                    <a:pt x="3489" y="6343"/>
                    <a:pt x="3357" y="6106"/>
                    <a:pt x="3211" y="5894"/>
                  </a:cubicBezTo>
                  <a:lnTo>
                    <a:pt x="2405" y="4520"/>
                  </a:lnTo>
                  <a:cubicBezTo>
                    <a:pt x="2168" y="4044"/>
                    <a:pt x="1942" y="3555"/>
                    <a:pt x="1731" y="3053"/>
                  </a:cubicBezTo>
                  <a:cubicBezTo>
                    <a:pt x="1269" y="2075"/>
                    <a:pt x="965" y="1044"/>
                    <a:pt x="661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6" name="Google Shape;15356;p43"/>
            <p:cNvSpPr/>
            <p:nvPr/>
          </p:nvSpPr>
          <p:spPr>
            <a:xfrm>
              <a:off x="-266675" y="2698725"/>
              <a:ext cx="272550" cy="146100"/>
            </a:xfrm>
            <a:custGeom>
              <a:avLst/>
              <a:gdLst/>
              <a:ahLst/>
              <a:cxnLst/>
              <a:rect l="l" t="t" r="r" b="b"/>
              <a:pathLst>
                <a:path w="10902" h="5844" extrusionOk="0">
                  <a:moveTo>
                    <a:pt x="424" y="1"/>
                  </a:moveTo>
                  <a:cubicBezTo>
                    <a:pt x="424" y="1"/>
                    <a:pt x="318" y="147"/>
                    <a:pt x="212" y="305"/>
                  </a:cubicBezTo>
                  <a:cubicBezTo>
                    <a:pt x="106" y="464"/>
                    <a:pt x="1" y="609"/>
                    <a:pt x="1" y="609"/>
                  </a:cubicBezTo>
                  <a:cubicBezTo>
                    <a:pt x="991" y="1019"/>
                    <a:pt x="2009" y="1454"/>
                    <a:pt x="2934" y="2009"/>
                  </a:cubicBezTo>
                  <a:cubicBezTo>
                    <a:pt x="3396" y="2274"/>
                    <a:pt x="3859" y="2538"/>
                    <a:pt x="4308" y="2829"/>
                  </a:cubicBezTo>
                  <a:lnTo>
                    <a:pt x="5577" y="3780"/>
                  </a:lnTo>
                  <a:cubicBezTo>
                    <a:pt x="5788" y="3939"/>
                    <a:pt x="6012" y="4097"/>
                    <a:pt x="6197" y="4282"/>
                  </a:cubicBezTo>
                  <a:lnTo>
                    <a:pt x="6766" y="4837"/>
                  </a:lnTo>
                  <a:lnTo>
                    <a:pt x="7321" y="5406"/>
                  </a:lnTo>
                  <a:lnTo>
                    <a:pt x="7651" y="5736"/>
                  </a:lnTo>
                  <a:lnTo>
                    <a:pt x="7756" y="5841"/>
                  </a:lnTo>
                  <a:cubicBezTo>
                    <a:pt x="7761" y="5843"/>
                    <a:pt x="7766" y="5844"/>
                    <a:pt x="7770" y="5844"/>
                  </a:cubicBezTo>
                  <a:cubicBezTo>
                    <a:pt x="7806" y="5844"/>
                    <a:pt x="7840" y="5801"/>
                    <a:pt x="7876" y="5788"/>
                  </a:cubicBezTo>
                  <a:lnTo>
                    <a:pt x="8126" y="5630"/>
                  </a:lnTo>
                  <a:lnTo>
                    <a:pt x="8801" y="5207"/>
                  </a:lnTo>
                  <a:lnTo>
                    <a:pt x="9501" y="4824"/>
                  </a:lnTo>
                  <a:lnTo>
                    <a:pt x="10188" y="4441"/>
                  </a:lnTo>
                  <a:lnTo>
                    <a:pt x="10901" y="4097"/>
                  </a:lnTo>
                  <a:lnTo>
                    <a:pt x="10611" y="3609"/>
                  </a:lnTo>
                  <a:lnTo>
                    <a:pt x="9924" y="4018"/>
                  </a:lnTo>
                  <a:lnTo>
                    <a:pt x="9263" y="4454"/>
                  </a:lnTo>
                  <a:lnTo>
                    <a:pt x="8589" y="4890"/>
                  </a:lnTo>
                  <a:lnTo>
                    <a:pt x="7929" y="5366"/>
                  </a:lnTo>
                  <a:lnTo>
                    <a:pt x="7836" y="5432"/>
                  </a:lnTo>
                  <a:lnTo>
                    <a:pt x="7809" y="5445"/>
                  </a:lnTo>
                  <a:lnTo>
                    <a:pt x="7770" y="5418"/>
                  </a:lnTo>
                  <a:lnTo>
                    <a:pt x="7532" y="5194"/>
                  </a:lnTo>
                  <a:lnTo>
                    <a:pt x="6964" y="4639"/>
                  </a:lnTo>
                  <a:lnTo>
                    <a:pt x="6382" y="4097"/>
                  </a:lnTo>
                  <a:cubicBezTo>
                    <a:pt x="6185" y="3899"/>
                    <a:pt x="5959" y="3754"/>
                    <a:pt x="5762" y="3582"/>
                  </a:cubicBezTo>
                  <a:lnTo>
                    <a:pt x="5128" y="3080"/>
                  </a:lnTo>
                  <a:cubicBezTo>
                    <a:pt x="4810" y="2842"/>
                    <a:pt x="4493" y="2591"/>
                    <a:pt x="4493" y="2591"/>
                  </a:cubicBezTo>
                  <a:cubicBezTo>
                    <a:pt x="4057" y="2287"/>
                    <a:pt x="3607" y="1983"/>
                    <a:pt x="3158" y="1692"/>
                  </a:cubicBezTo>
                  <a:cubicBezTo>
                    <a:pt x="2286" y="1084"/>
                    <a:pt x="1335" y="556"/>
                    <a:pt x="424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7" name="Google Shape;15357;p43"/>
            <p:cNvSpPr/>
            <p:nvPr/>
          </p:nvSpPr>
          <p:spPr>
            <a:xfrm>
              <a:off x="-144450" y="2918750"/>
              <a:ext cx="225650" cy="205175"/>
            </a:xfrm>
            <a:custGeom>
              <a:avLst/>
              <a:gdLst/>
              <a:ahLst/>
              <a:cxnLst/>
              <a:rect l="l" t="t" r="r" b="b"/>
              <a:pathLst>
                <a:path w="9026" h="8207" extrusionOk="0">
                  <a:moveTo>
                    <a:pt x="8722" y="0"/>
                  </a:moveTo>
                  <a:lnTo>
                    <a:pt x="8417" y="225"/>
                  </a:lnTo>
                  <a:cubicBezTo>
                    <a:pt x="8325" y="305"/>
                    <a:pt x="8232" y="370"/>
                    <a:pt x="8126" y="437"/>
                  </a:cubicBezTo>
                  <a:lnTo>
                    <a:pt x="7532" y="860"/>
                  </a:lnTo>
                  <a:cubicBezTo>
                    <a:pt x="7122" y="1136"/>
                    <a:pt x="6752" y="1441"/>
                    <a:pt x="6356" y="1744"/>
                  </a:cubicBezTo>
                  <a:cubicBezTo>
                    <a:pt x="5577" y="2339"/>
                    <a:pt x="4823" y="2974"/>
                    <a:pt x="4070" y="3621"/>
                  </a:cubicBezTo>
                  <a:lnTo>
                    <a:pt x="2987" y="4625"/>
                  </a:lnTo>
                  <a:lnTo>
                    <a:pt x="1943" y="5669"/>
                  </a:lnTo>
                  <a:cubicBezTo>
                    <a:pt x="1269" y="6383"/>
                    <a:pt x="609" y="7109"/>
                    <a:pt x="1" y="7875"/>
                  </a:cubicBezTo>
                  <a:lnTo>
                    <a:pt x="463" y="8206"/>
                  </a:lnTo>
                  <a:cubicBezTo>
                    <a:pt x="991" y="7413"/>
                    <a:pt x="1573" y="6647"/>
                    <a:pt x="2194" y="5893"/>
                  </a:cubicBezTo>
                  <a:cubicBezTo>
                    <a:pt x="2511" y="5523"/>
                    <a:pt x="2855" y="5167"/>
                    <a:pt x="3185" y="4810"/>
                  </a:cubicBezTo>
                  <a:cubicBezTo>
                    <a:pt x="3528" y="4480"/>
                    <a:pt x="3872" y="4123"/>
                    <a:pt x="4242" y="3806"/>
                  </a:cubicBezTo>
                  <a:cubicBezTo>
                    <a:pt x="4982" y="3159"/>
                    <a:pt x="5748" y="2551"/>
                    <a:pt x="6555" y="2009"/>
                  </a:cubicBezTo>
                  <a:cubicBezTo>
                    <a:pt x="6964" y="1744"/>
                    <a:pt x="7360" y="1467"/>
                    <a:pt x="7783" y="1242"/>
                  </a:cubicBezTo>
                  <a:lnTo>
                    <a:pt x="8405" y="886"/>
                  </a:lnTo>
                  <a:cubicBezTo>
                    <a:pt x="8510" y="819"/>
                    <a:pt x="8629" y="754"/>
                    <a:pt x="8734" y="701"/>
                  </a:cubicBezTo>
                  <a:lnTo>
                    <a:pt x="9025" y="529"/>
                  </a:lnTo>
                  <a:lnTo>
                    <a:pt x="872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8" name="Google Shape;15358;p43"/>
            <p:cNvSpPr/>
            <p:nvPr/>
          </p:nvSpPr>
          <p:spPr>
            <a:xfrm>
              <a:off x="-99525" y="2966975"/>
              <a:ext cx="208450" cy="189625"/>
            </a:xfrm>
            <a:custGeom>
              <a:avLst/>
              <a:gdLst/>
              <a:ahLst/>
              <a:cxnLst/>
              <a:rect l="l" t="t" r="r" b="b"/>
              <a:pathLst>
                <a:path w="8338" h="7585" extrusionOk="0">
                  <a:moveTo>
                    <a:pt x="8035" y="0"/>
                  </a:moveTo>
                  <a:lnTo>
                    <a:pt x="7757" y="212"/>
                  </a:lnTo>
                  <a:cubicBezTo>
                    <a:pt x="7665" y="278"/>
                    <a:pt x="7585" y="344"/>
                    <a:pt x="7492" y="410"/>
                  </a:cubicBezTo>
                  <a:lnTo>
                    <a:pt x="6951" y="807"/>
                  </a:lnTo>
                  <a:cubicBezTo>
                    <a:pt x="6567" y="1045"/>
                    <a:pt x="6224" y="1335"/>
                    <a:pt x="5868" y="1612"/>
                  </a:cubicBezTo>
                  <a:cubicBezTo>
                    <a:pt x="5140" y="2155"/>
                    <a:pt x="4453" y="2749"/>
                    <a:pt x="3766" y="3344"/>
                  </a:cubicBezTo>
                  <a:lnTo>
                    <a:pt x="2762" y="4269"/>
                  </a:lnTo>
                  <a:lnTo>
                    <a:pt x="1798" y="5233"/>
                  </a:lnTo>
                  <a:cubicBezTo>
                    <a:pt x="1164" y="5881"/>
                    <a:pt x="556" y="6542"/>
                    <a:pt x="1" y="7255"/>
                  </a:cubicBezTo>
                  <a:lnTo>
                    <a:pt x="463" y="7585"/>
                  </a:lnTo>
                  <a:cubicBezTo>
                    <a:pt x="938" y="6845"/>
                    <a:pt x="1481" y="6145"/>
                    <a:pt x="2048" y="5444"/>
                  </a:cubicBezTo>
                  <a:cubicBezTo>
                    <a:pt x="2339" y="5114"/>
                    <a:pt x="2656" y="4784"/>
                    <a:pt x="2947" y="4454"/>
                  </a:cubicBezTo>
                  <a:cubicBezTo>
                    <a:pt x="3278" y="4149"/>
                    <a:pt x="3595" y="3820"/>
                    <a:pt x="3925" y="3529"/>
                  </a:cubicBezTo>
                  <a:cubicBezTo>
                    <a:pt x="4612" y="2934"/>
                    <a:pt x="5313" y="2379"/>
                    <a:pt x="6065" y="1877"/>
                  </a:cubicBezTo>
                  <a:cubicBezTo>
                    <a:pt x="6435" y="1639"/>
                    <a:pt x="6805" y="1388"/>
                    <a:pt x="7189" y="1177"/>
                  </a:cubicBezTo>
                  <a:lnTo>
                    <a:pt x="7770" y="846"/>
                  </a:lnTo>
                  <a:cubicBezTo>
                    <a:pt x="7862" y="793"/>
                    <a:pt x="7968" y="740"/>
                    <a:pt x="8074" y="675"/>
                  </a:cubicBezTo>
                  <a:lnTo>
                    <a:pt x="8338" y="516"/>
                  </a:lnTo>
                  <a:lnTo>
                    <a:pt x="8035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9" name="Google Shape;15359;p43"/>
            <p:cNvSpPr/>
            <p:nvPr/>
          </p:nvSpPr>
          <p:spPr>
            <a:xfrm>
              <a:off x="-328775" y="2698725"/>
              <a:ext cx="70050" cy="65450"/>
            </a:xfrm>
            <a:custGeom>
              <a:avLst/>
              <a:gdLst/>
              <a:ahLst/>
              <a:cxnLst/>
              <a:rect l="l" t="t" r="r" b="b"/>
              <a:pathLst>
                <a:path w="2802" h="2618" extrusionOk="0">
                  <a:moveTo>
                    <a:pt x="2643" y="1"/>
                  </a:moveTo>
                  <a:cubicBezTo>
                    <a:pt x="2511" y="107"/>
                    <a:pt x="2365" y="212"/>
                    <a:pt x="2260" y="318"/>
                  </a:cubicBezTo>
                  <a:lnTo>
                    <a:pt x="1942" y="649"/>
                  </a:lnTo>
                  <a:cubicBezTo>
                    <a:pt x="1731" y="847"/>
                    <a:pt x="1546" y="1058"/>
                    <a:pt x="1348" y="1243"/>
                  </a:cubicBezTo>
                  <a:cubicBezTo>
                    <a:pt x="1150" y="1428"/>
                    <a:pt x="938" y="1613"/>
                    <a:pt x="700" y="1772"/>
                  </a:cubicBezTo>
                  <a:cubicBezTo>
                    <a:pt x="595" y="1865"/>
                    <a:pt x="476" y="1957"/>
                    <a:pt x="357" y="2050"/>
                  </a:cubicBezTo>
                  <a:cubicBezTo>
                    <a:pt x="251" y="2155"/>
                    <a:pt x="80" y="2287"/>
                    <a:pt x="1" y="2432"/>
                  </a:cubicBezTo>
                  <a:lnTo>
                    <a:pt x="582" y="2617"/>
                  </a:lnTo>
                  <a:cubicBezTo>
                    <a:pt x="661" y="2552"/>
                    <a:pt x="647" y="2446"/>
                    <a:pt x="714" y="2353"/>
                  </a:cubicBezTo>
                  <a:lnTo>
                    <a:pt x="952" y="2036"/>
                  </a:lnTo>
                  <a:cubicBezTo>
                    <a:pt x="1123" y="1838"/>
                    <a:pt x="1322" y="1627"/>
                    <a:pt x="1533" y="1428"/>
                  </a:cubicBezTo>
                  <a:cubicBezTo>
                    <a:pt x="1731" y="1243"/>
                    <a:pt x="1942" y="1072"/>
                    <a:pt x="2168" y="913"/>
                  </a:cubicBezTo>
                  <a:cubicBezTo>
                    <a:pt x="2273" y="847"/>
                    <a:pt x="2392" y="794"/>
                    <a:pt x="2497" y="728"/>
                  </a:cubicBezTo>
                  <a:cubicBezTo>
                    <a:pt x="2603" y="688"/>
                    <a:pt x="2709" y="675"/>
                    <a:pt x="2802" y="649"/>
                  </a:cubicBezTo>
                  <a:lnTo>
                    <a:pt x="2643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0" name="Google Shape;15360;p43"/>
            <p:cNvSpPr/>
            <p:nvPr/>
          </p:nvSpPr>
          <p:spPr>
            <a:xfrm>
              <a:off x="-141800" y="2897600"/>
              <a:ext cx="106700" cy="115975"/>
            </a:xfrm>
            <a:custGeom>
              <a:avLst/>
              <a:gdLst/>
              <a:ahLst/>
              <a:cxnLst/>
              <a:rect l="l" t="t" r="r" b="b"/>
              <a:pathLst>
                <a:path w="4268" h="4639" extrusionOk="0">
                  <a:moveTo>
                    <a:pt x="383" y="370"/>
                  </a:moveTo>
                  <a:lnTo>
                    <a:pt x="436" y="384"/>
                  </a:lnTo>
                  <a:cubicBezTo>
                    <a:pt x="503" y="397"/>
                    <a:pt x="582" y="423"/>
                    <a:pt x="647" y="437"/>
                  </a:cubicBezTo>
                  <a:lnTo>
                    <a:pt x="793" y="503"/>
                  </a:lnTo>
                  <a:cubicBezTo>
                    <a:pt x="859" y="529"/>
                    <a:pt x="912" y="555"/>
                    <a:pt x="978" y="582"/>
                  </a:cubicBezTo>
                  <a:cubicBezTo>
                    <a:pt x="1216" y="701"/>
                    <a:pt x="1440" y="833"/>
                    <a:pt x="1678" y="966"/>
                  </a:cubicBezTo>
                  <a:cubicBezTo>
                    <a:pt x="2167" y="1243"/>
                    <a:pt x="2643" y="1441"/>
                    <a:pt x="3105" y="1692"/>
                  </a:cubicBezTo>
                  <a:lnTo>
                    <a:pt x="3674" y="1996"/>
                  </a:lnTo>
                  <a:cubicBezTo>
                    <a:pt x="3700" y="2009"/>
                    <a:pt x="3753" y="2023"/>
                    <a:pt x="3739" y="2049"/>
                  </a:cubicBezTo>
                  <a:lnTo>
                    <a:pt x="3660" y="2102"/>
                  </a:lnTo>
                  <a:lnTo>
                    <a:pt x="3475" y="2261"/>
                  </a:lnTo>
                  <a:cubicBezTo>
                    <a:pt x="3119" y="2578"/>
                    <a:pt x="2749" y="2881"/>
                    <a:pt x="2405" y="3212"/>
                  </a:cubicBezTo>
                  <a:cubicBezTo>
                    <a:pt x="2198" y="3435"/>
                    <a:pt x="1985" y="3654"/>
                    <a:pt x="1787" y="3883"/>
                  </a:cubicBezTo>
                  <a:lnTo>
                    <a:pt x="1787" y="3883"/>
                  </a:lnTo>
                  <a:cubicBezTo>
                    <a:pt x="1648" y="3601"/>
                    <a:pt x="1511" y="3316"/>
                    <a:pt x="1375" y="3027"/>
                  </a:cubicBezTo>
                  <a:lnTo>
                    <a:pt x="1057" y="2313"/>
                  </a:lnTo>
                  <a:lnTo>
                    <a:pt x="779" y="1560"/>
                  </a:lnTo>
                  <a:lnTo>
                    <a:pt x="515" y="807"/>
                  </a:lnTo>
                  <a:lnTo>
                    <a:pt x="436" y="543"/>
                  </a:lnTo>
                  <a:lnTo>
                    <a:pt x="397" y="437"/>
                  </a:lnTo>
                  <a:lnTo>
                    <a:pt x="383" y="370"/>
                  </a:lnTo>
                  <a:close/>
                  <a:moveTo>
                    <a:pt x="0" y="0"/>
                  </a:moveTo>
                  <a:cubicBezTo>
                    <a:pt x="0" y="41"/>
                    <a:pt x="27" y="93"/>
                    <a:pt x="27" y="133"/>
                  </a:cubicBezTo>
                  <a:lnTo>
                    <a:pt x="92" y="397"/>
                  </a:lnTo>
                  <a:lnTo>
                    <a:pt x="224" y="886"/>
                  </a:lnTo>
                  <a:lnTo>
                    <a:pt x="450" y="1665"/>
                  </a:lnTo>
                  <a:lnTo>
                    <a:pt x="688" y="2432"/>
                  </a:lnTo>
                  <a:lnTo>
                    <a:pt x="952" y="3172"/>
                  </a:lnTo>
                  <a:cubicBezTo>
                    <a:pt x="1137" y="3661"/>
                    <a:pt x="1334" y="4163"/>
                    <a:pt x="1533" y="4639"/>
                  </a:cubicBezTo>
                  <a:lnTo>
                    <a:pt x="1779" y="4541"/>
                  </a:lnTo>
                  <a:lnTo>
                    <a:pt x="1779" y="4541"/>
                  </a:lnTo>
                  <a:lnTo>
                    <a:pt x="1916" y="4639"/>
                  </a:lnTo>
                  <a:cubicBezTo>
                    <a:pt x="1959" y="4569"/>
                    <a:pt x="2004" y="4500"/>
                    <a:pt x="2049" y="4431"/>
                  </a:cubicBezTo>
                  <a:lnTo>
                    <a:pt x="2049" y="4431"/>
                  </a:lnTo>
                  <a:cubicBezTo>
                    <a:pt x="2057" y="4429"/>
                    <a:pt x="2062" y="4428"/>
                    <a:pt x="2062" y="4428"/>
                  </a:cubicBezTo>
                  <a:cubicBezTo>
                    <a:pt x="2060" y="4425"/>
                    <a:pt x="2059" y="4422"/>
                    <a:pt x="2057" y="4419"/>
                  </a:cubicBezTo>
                  <a:lnTo>
                    <a:pt x="2057" y="4419"/>
                  </a:lnTo>
                  <a:cubicBezTo>
                    <a:pt x="2261" y="4113"/>
                    <a:pt x="2488" y="3817"/>
                    <a:pt x="2722" y="3529"/>
                  </a:cubicBezTo>
                  <a:cubicBezTo>
                    <a:pt x="3026" y="3172"/>
                    <a:pt x="3369" y="2842"/>
                    <a:pt x="3700" y="2511"/>
                  </a:cubicBezTo>
                  <a:cubicBezTo>
                    <a:pt x="3700" y="2511"/>
                    <a:pt x="3779" y="2432"/>
                    <a:pt x="3871" y="2352"/>
                  </a:cubicBezTo>
                  <a:cubicBezTo>
                    <a:pt x="3951" y="2273"/>
                    <a:pt x="4044" y="2194"/>
                    <a:pt x="4044" y="2194"/>
                  </a:cubicBezTo>
                  <a:lnTo>
                    <a:pt x="4241" y="2023"/>
                  </a:lnTo>
                  <a:lnTo>
                    <a:pt x="4268" y="1996"/>
                  </a:lnTo>
                  <a:cubicBezTo>
                    <a:pt x="4268" y="1996"/>
                    <a:pt x="4255" y="1996"/>
                    <a:pt x="4241" y="1982"/>
                  </a:cubicBezTo>
                  <a:lnTo>
                    <a:pt x="4176" y="1943"/>
                  </a:lnTo>
                  <a:lnTo>
                    <a:pt x="4044" y="1877"/>
                  </a:lnTo>
                  <a:lnTo>
                    <a:pt x="3211" y="1454"/>
                  </a:lnTo>
                  <a:cubicBezTo>
                    <a:pt x="2735" y="1216"/>
                    <a:pt x="2233" y="1018"/>
                    <a:pt x="1797" y="754"/>
                  </a:cubicBezTo>
                  <a:cubicBezTo>
                    <a:pt x="1560" y="622"/>
                    <a:pt x="1334" y="490"/>
                    <a:pt x="1097" y="358"/>
                  </a:cubicBezTo>
                  <a:cubicBezTo>
                    <a:pt x="1031" y="331"/>
                    <a:pt x="964" y="291"/>
                    <a:pt x="912" y="265"/>
                  </a:cubicBezTo>
                  <a:lnTo>
                    <a:pt x="688" y="173"/>
                  </a:lnTo>
                  <a:cubicBezTo>
                    <a:pt x="503" y="120"/>
                    <a:pt x="330" y="53"/>
                    <a:pt x="145" y="2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1" name="Google Shape;15361;p43"/>
            <p:cNvSpPr/>
            <p:nvPr/>
          </p:nvSpPr>
          <p:spPr>
            <a:xfrm>
              <a:off x="-1425" y="2521675"/>
              <a:ext cx="84275" cy="279500"/>
            </a:xfrm>
            <a:custGeom>
              <a:avLst/>
              <a:gdLst/>
              <a:ahLst/>
              <a:cxnLst/>
              <a:rect l="l" t="t" r="r" b="b"/>
              <a:pathLst>
                <a:path w="3371" h="11180" extrusionOk="0">
                  <a:moveTo>
                    <a:pt x="2723" y="0"/>
                  </a:moveTo>
                  <a:lnTo>
                    <a:pt x="2353" y="27"/>
                  </a:lnTo>
                  <a:lnTo>
                    <a:pt x="1983" y="53"/>
                  </a:lnTo>
                  <a:cubicBezTo>
                    <a:pt x="2009" y="1137"/>
                    <a:pt x="1983" y="2208"/>
                    <a:pt x="2076" y="3277"/>
                  </a:cubicBezTo>
                  <a:cubicBezTo>
                    <a:pt x="2102" y="3820"/>
                    <a:pt x="2141" y="4348"/>
                    <a:pt x="2181" y="4877"/>
                  </a:cubicBezTo>
                  <a:cubicBezTo>
                    <a:pt x="2181" y="4877"/>
                    <a:pt x="2234" y="5273"/>
                    <a:pt x="2287" y="5682"/>
                  </a:cubicBezTo>
                  <a:cubicBezTo>
                    <a:pt x="2353" y="6079"/>
                    <a:pt x="2405" y="6475"/>
                    <a:pt x="2405" y="6475"/>
                  </a:cubicBezTo>
                  <a:cubicBezTo>
                    <a:pt x="2458" y="6739"/>
                    <a:pt x="2472" y="7004"/>
                    <a:pt x="2538" y="7268"/>
                  </a:cubicBezTo>
                  <a:lnTo>
                    <a:pt x="2723" y="8048"/>
                  </a:lnTo>
                  <a:lnTo>
                    <a:pt x="2921" y="8827"/>
                  </a:lnTo>
                  <a:lnTo>
                    <a:pt x="2987" y="9144"/>
                  </a:lnTo>
                  <a:lnTo>
                    <a:pt x="3001" y="9184"/>
                  </a:lnTo>
                  <a:cubicBezTo>
                    <a:pt x="3001" y="9197"/>
                    <a:pt x="2974" y="9197"/>
                    <a:pt x="2960" y="9197"/>
                  </a:cubicBezTo>
                  <a:lnTo>
                    <a:pt x="2855" y="9250"/>
                  </a:lnTo>
                  <a:cubicBezTo>
                    <a:pt x="2366" y="9449"/>
                    <a:pt x="1891" y="9699"/>
                    <a:pt x="1415" y="9937"/>
                  </a:cubicBezTo>
                  <a:cubicBezTo>
                    <a:pt x="926" y="10162"/>
                    <a:pt x="464" y="10426"/>
                    <a:pt x="1" y="10691"/>
                  </a:cubicBezTo>
                  <a:lnTo>
                    <a:pt x="291" y="11179"/>
                  </a:lnTo>
                  <a:cubicBezTo>
                    <a:pt x="714" y="10888"/>
                    <a:pt x="1163" y="10598"/>
                    <a:pt x="1613" y="10333"/>
                  </a:cubicBezTo>
                  <a:cubicBezTo>
                    <a:pt x="2076" y="10069"/>
                    <a:pt x="2525" y="9792"/>
                    <a:pt x="3001" y="9541"/>
                  </a:cubicBezTo>
                  <a:lnTo>
                    <a:pt x="3251" y="9408"/>
                  </a:lnTo>
                  <a:cubicBezTo>
                    <a:pt x="3291" y="9382"/>
                    <a:pt x="3357" y="9382"/>
                    <a:pt x="3371" y="9343"/>
                  </a:cubicBezTo>
                  <a:lnTo>
                    <a:pt x="3330" y="9184"/>
                  </a:lnTo>
                  <a:lnTo>
                    <a:pt x="3198" y="8735"/>
                  </a:lnTo>
                  <a:lnTo>
                    <a:pt x="3001" y="7969"/>
                  </a:lnTo>
                  <a:lnTo>
                    <a:pt x="2789" y="7202"/>
                  </a:lnTo>
                  <a:cubicBezTo>
                    <a:pt x="2723" y="6951"/>
                    <a:pt x="2710" y="6686"/>
                    <a:pt x="2670" y="6422"/>
                  </a:cubicBezTo>
                  <a:lnTo>
                    <a:pt x="2564" y="5629"/>
                  </a:lnTo>
                  <a:lnTo>
                    <a:pt x="2485" y="4837"/>
                  </a:lnTo>
                  <a:cubicBezTo>
                    <a:pt x="2458" y="4308"/>
                    <a:pt x="2458" y="3767"/>
                    <a:pt x="2458" y="3238"/>
                  </a:cubicBezTo>
                  <a:cubicBezTo>
                    <a:pt x="2446" y="2167"/>
                    <a:pt x="2578" y="1058"/>
                    <a:pt x="272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2" name="Google Shape;15362;p43"/>
            <p:cNvSpPr/>
            <p:nvPr/>
          </p:nvSpPr>
          <p:spPr>
            <a:xfrm>
              <a:off x="125425" y="2492950"/>
              <a:ext cx="213100" cy="208425"/>
            </a:xfrm>
            <a:custGeom>
              <a:avLst/>
              <a:gdLst/>
              <a:ahLst/>
              <a:cxnLst/>
              <a:rect l="l" t="t" r="r" b="b"/>
              <a:pathLst>
                <a:path w="8524" h="8337" extrusionOk="0">
                  <a:moveTo>
                    <a:pt x="635" y="0"/>
                  </a:moveTo>
                  <a:lnTo>
                    <a:pt x="1" y="397"/>
                  </a:lnTo>
                  <a:cubicBezTo>
                    <a:pt x="741" y="1176"/>
                    <a:pt x="1494" y="1982"/>
                    <a:pt x="2102" y="2841"/>
                  </a:cubicBezTo>
                  <a:cubicBezTo>
                    <a:pt x="2419" y="3277"/>
                    <a:pt x="2736" y="3713"/>
                    <a:pt x="3027" y="4176"/>
                  </a:cubicBezTo>
                  <a:lnTo>
                    <a:pt x="3423" y="4863"/>
                  </a:lnTo>
                  <a:cubicBezTo>
                    <a:pt x="3621" y="5219"/>
                    <a:pt x="3806" y="5563"/>
                    <a:pt x="3806" y="5563"/>
                  </a:cubicBezTo>
                  <a:cubicBezTo>
                    <a:pt x="3926" y="5801"/>
                    <a:pt x="4070" y="6026"/>
                    <a:pt x="4163" y="6276"/>
                  </a:cubicBezTo>
                  <a:lnTo>
                    <a:pt x="4454" y="7004"/>
                  </a:lnTo>
                  <a:lnTo>
                    <a:pt x="4731" y="7744"/>
                  </a:lnTo>
                  <a:lnTo>
                    <a:pt x="4890" y="8179"/>
                  </a:lnTo>
                  <a:lnTo>
                    <a:pt x="4942" y="8325"/>
                  </a:lnTo>
                  <a:cubicBezTo>
                    <a:pt x="4951" y="8334"/>
                    <a:pt x="4965" y="8337"/>
                    <a:pt x="4980" y="8337"/>
                  </a:cubicBezTo>
                  <a:cubicBezTo>
                    <a:pt x="5012" y="8337"/>
                    <a:pt x="5053" y="8325"/>
                    <a:pt x="5088" y="8325"/>
                  </a:cubicBezTo>
                  <a:lnTo>
                    <a:pt x="5221" y="8298"/>
                  </a:lnTo>
                  <a:cubicBezTo>
                    <a:pt x="5300" y="8285"/>
                    <a:pt x="5365" y="8272"/>
                    <a:pt x="5365" y="8272"/>
                  </a:cubicBezTo>
                  <a:cubicBezTo>
                    <a:pt x="5894" y="8219"/>
                    <a:pt x="6422" y="8166"/>
                    <a:pt x="6951" y="8100"/>
                  </a:cubicBezTo>
                  <a:cubicBezTo>
                    <a:pt x="7479" y="8073"/>
                    <a:pt x="8008" y="8047"/>
                    <a:pt x="8524" y="8008"/>
                  </a:cubicBezTo>
                  <a:lnTo>
                    <a:pt x="8471" y="7453"/>
                  </a:lnTo>
                  <a:cubicBezTo>
                    <a:pt x="7943" y="7518"/>
                    <a:pt x="7414" y="7585"/>
                    <a:pt x="6885" y="7664"/>
                  </a:cubicBezTo>
                  <a:cubicBezTo>
                    <a:pt x="6357" y="7756"/>
                    <a:pt x="5841" y="7849"/>
                    <a:pt x="5312" y="7955"/>
                  </a:cubicBezTo>
                  <a:lnTo>
                    <a:pt x="5194" y="7968"/>
                  </a:lnTo>
                  <a:cubicBezTo>
                    <a:pt x="5180" y="7981"/>
                    <a:pt x="5168" y="7981"/>
                    <a:pt x="5154" y="7981"/>
                  </a:cubicBezTo>
                  <a:lnTo>
                    <a:pt x="5141" y="7941"/>
                  </a:lnTo>
                  <a:lnTo>
                    <a:pt x="5009" y="7638"/>
                  </a:lnTo>
                  <a:lnTo>
                    <a:pt x="4705" y="6911"/>
                  </a:lnTo>
                  <a:lnTo>
                    <a:pt x="4414" y="6171"/>
                  </a:lnTo>
                  <a:cubicBezTo>
                    <a:pt x="4308" y="5920"/>
                    <a:pt x="4163" y="5695"/>
                    <a:pt x="4044" y="5457"/>
                  </a:cubicBezTo>
                  <a:lnTo>
                    <a:pt x="3304" y="4030"/>
                  </a:lnTo>
                  <a:cubicBezTo>
                    <a:pt x="3027" y="3568"/>
                    <a:pt x="2736" y="3119"/>
                    <a:pt x="2446" y="2656"/>
                  </a:cubicBezTo>
                  <a:cubicBezTo>
                    <a:pt x="1891" y="1731"/>
                    <a:pt x="1243" y="885"/>
                    <a:pt x="63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3" name="Google Shape;15363;p43"/>
            <p:cNvSpPr/>
            <p:nvPr/>
          </p:nvSpPr>
          <p:spPr>
            <a:xfrm>
              <a:off x="73900" y="2828225"/>
              <a:ext cx="280150" cy="103425"/>
            </a:xfrm>
            <a:custGeom>
              <a:avLst/>
              <a:gdLst/>
              <a:ahLst/>
              <a:cxnLst/>
              <a:rect l="l" t="t" r="r" b="b"/>
              <a:pathLst>
                <a:path w="11206" h="4137" extrusionOk="0">
                  <a:moveTo>
                    <a:pt x="11140" y="1"/>
                  </a:moveTo>
                  <a:lnTo>
                    <a:pt x="10770" y="94"/>
                  </a:lnTo>
                  <a:cubicBezTo>
                    <a:pt x="10664" y="120"/>
                    <a:pt x="10545" y="159"/>
                    <a:pt x="10426" y="173"/>
                  </a:cubicBezTo>
                  <a:cubicBezTo>
                    <a:pt x="10426" y="173"/>
                    <a:pt x="10241" y="212"/>
                    <a:pt x="10069" y="238"/>
                  </a:cubicBezTo>
                  <a:cubicBezTo>
                    <a:pt x="9884" y="265"/>
                    <a:pt x="9713" y="305"/>
                    <a:pt x="9713" y="305"/>
                  </a:cubicBezTo>
                  <a:cubicBezTo>
                    <a:pt x="9237" y="411"/>
                    <a:pt x="8748" y="503"/>
                    <a:pt x="8272" y="622"/>
                  </a:cubicBezTo>
                  <a:cubicBezTo>
                    <a:pt x="7321" y="860"/>
                    <a:pt x="6369" y="1111"/>
                    <a:pt x="5444" y="1415"/>
                  </a:cubicBezTo>
                  <a:cubicBezTo>
                    <a:pt x="4507" y="1718"/>
                    <a:pt x="3568" y="2049"/>
                    <a:pt x="2669" y="2419"/>
                  </a:cubicBezTo>
                  <a:lnTo>
                    <a:pt x="1982" y="2696"/>
                  </a:lnTo>
                  <a:cubicBezTo>
                    <a:pt x="1758" y="2789"/>
                    <a:pt x="1533" y="2895"/>
                    <a:pt x="1309" y="3001"/>
                  </a:cubicBezTo>
                  <a:lnTo>
                    <a:pt x="648" y="3304"/>
                  </a:lnTo>
                  <a:lnTo>
                    <a:pt x="0" y="3635"/>
                  </a:lnTo>
                  <a:lnTo>
                    <a:pt x="278" y="4137"/>
                  </a:lnTo>
                  <a:lnTo>
                    <a:pt x="886" y="3753"/>
                  </a:lnTo>
                  <a:lnTo>
                    <a:pt x="1520" y="3397"/>
                  </a:lnTo>
                  <a:cubicBezTo>
                    <a:pt x="1732" y="3278"/>
                    <a:pt x="1943" y="3159"/>
                    <a:pt x="2155" y="3053"/>
                  </a:cubicBezTo>
                  <a:lnTo>
                    <a:pt x="2802" y="2723"/>
                  </a:lnTo>
                  <a:cubicBezTo>
                    <a:pt x="3674" y="2300"/>
                    <a:pt x="4586" y="1956"/>
                    <a:pt x="5511" y="1653"/>
                  </a:cubicBezTo>
                  <a:cubicBezTo>
                    <a:pt x="6436" y="1348"/>
                    <a:pt x="7387" y="1124"/>
                    <a:pt x="8339" y="952"/>
                  </a:cubicBezTo>
                  <a:cubicBezTo>
                    <a:pt x="8827" y="873"/>
                    <a:pt x="9303" y="820"/>
                    <a:pt x="9778" y="754"/>
                  </a:cubicBezTo>
                  <a:cubicBezTo>
                    <a:pt x="9778" y="754"/>
                    <a:pt x="9963" y="728"/>
                    <a:pt x="10136" y="714"/>
                  </a:cubicBezTo>
                  <a:lnTo>
                    <a:pt x="10506" y="688"/>
                  </a:lnTo>
                  <a:cubicBezTo>
                    <a:pt x="10624" y="688"/>
                    <a:pt x="10743" y="661"/>
                    <a:pt x="10876" y="649"/>
                  </a:cubicBezTo>
                  <a:lnTo>
                    <a:pt x="11205" y="608"/>
                  </a:lnTo>
                  <a:lnTo>
                    <a:pt x="1114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4" name="Google Shape;15364;p43"/>
            <p:cNvSpPr/>
            <p:nvPr/>
          </p:nvSpPr>
          <p:spPr>
            <a:xfrm>
              <a:off x="101650" y="2883400"/>
              <a:ext cx="258025" cy="96150"/>
            </a:xfrm>
            <a:custGeom>
              <a:avLst/>
              <a:gdLst/>
              <a:ahLst/>
              <a:cxnLst/>
              <a:rect l="l" t="t" r="r" b="b"/>
              <a:pathLst>
                <a:path w="10321" h="3846" extrusionOk="0">
                  <a:moveTo>
                    <a:pt x="10268" y="1"/>
                  </a:moveTo>
                  <a:lnTo>
                    <a:pt x="9924" y="93"/>
                  </a:lnTo>
                  <a:cubicBezTo>
                    <a:pt x="9818" y="119"/>
                    <a:pt x="9713" y="159"/>
                    <a:pt x="9607" y="172"/>
                  </a:cubicBezTo>
                  <a:cubicBezTo>
                    <a:pt x="9607" y="172"/>
                    <a:pt x="9435" y="198"/>
                    <a:pt x="9276" y="239"/>
                  </a:cubicBezTo>
                  <a:cubicBezTo>
                    <a:pt x="9105" y="265"/>
                    <a:pt x="8946" y="292"/>
                    <a:pt x="8946" y="292"/>
                  </a:cubicBezTo>
                  <a:cubicBezTo>
                    <a:pt x="8497" y="397"/>
                    <a:pt x="8061" y="476"/>
                    <a:pt x="7625" y="595"/>
                  </a:cubicBezTo>
                  <a:cubicBezTo>
                    <a:pt x="6753" y="806"/>
                    <a:pt x="5867" y="1044"/>
                    <a:pt x="5009" y="1322"/>
                  </a:cubicBezTo>
                  <a:cubicBezTo>
                    <a:pt x="4149" y="1599"/>
                    <a:pt x="3304" y="1904"/>
                    <a:pt x="2458" y="2247"/>
                  </a:cubicBezTo>
                  <a:lnTo>
                    <a:pt x="1837" y="2498"/>
                  </a:lnTo>
                  <a:cubicBezTo>
                    <a:pt x="1626" y="2577"/>
                    <a:pt x="1415" y="2683"/>
                    <a:pt x="1216" y="2776"/>
                  </a:cubicBezTo>
                  <a:lnTo>
                    <a:pt x="595" y="3053"/>
                  </a:lnTo>
                  <a:lnTo>
                    <a:pt x="0" y="3357"/>
                  </a:lnTo>
                  <a:lnTo>
                    <a:pt x="278" y="3845"/>
                  </a:lnTo>
                  <a:lnTo>
                    <a:pt x="846" y="3489"/>
                  </a:lnTo>
                  <a:lnTo>
                    <a:pt x="1415" y="3172"/>
                  </a:lnTo>
                  <a:cubicBezTo>
                    <a:pt x="1612" y="3066"/>
                    <a:pt x="1797" y="2947"/>
                    <a:pt x="1996" y="2841"/>
                  </a:cubicBezTo>
                  <a:lnTo>
                    <a:pt x="2604" y="2550"/>
                  </a:lnTo>
                  <a:cubicBezTo>
                    <a:pt x="3397" y="2154"/>
                    <a:pt x="4242" y="1837"/>
                    <a:pt x="5088" y="1560"/>
                  </a:cubicBezTo>
                  <a:cubicBezTo>
                    <a:pt x="5946" y="1282"/>
                    <a:pt x="6818" y="1084"/>
                    <a:pt x="7691" y="926"/>
                  </a:cubicBezTo>
                  <a:cubicBezTo>
                    <a:pt x="8127" y="846"/>
                    <a:pt x="8576" y="806"/>
                    <a:pt x="9012" y="741"/>
                  </a:cubicBezTo>
                  <a:cubicBezTo>
                    <a:pt x="9012" y="741"/>
                    <a:pt x="9170" y="727"/>
                    <a:pt x="9343" y="714"/>
                  </a:cubicBezTo>
                  <a:cubicBezTo>
                    <a:pt x="9514" y="701"/>
                    <a:pt x="9673" y="688"/>
                    <a:pt x="9673" y="688"/>
                  </a:cubicBezTo>
                  <a:cubicBezTo>
                    <a:pt x="9792" y="688"/>
                    <a:pt x="9898" y="661"/>
                    <a:pt x="10016" y="648"/>
                  </a:cubicBezTo>
                  <a:lnTo>
                    <a:pt x="10321" y="609"/>
                  </a:lnTo>
                  <a:lnTo>
                    <a:pt x="1026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5" name="Google Shape;15365;p43"/>
            <p:cNvSpPr/>
            <p:nvPr/>
          </p:nvSpPr>
          <p:spPr>
            <a:xfrm>
              <a:off x="49800" y="2490625"/>
              <a:ext cx="85575" cy="38350"/>
            </a:xfrm>
            <a:custGeom>
              <a:avLst/>
              <a:gdLst/>
              <a:ahLst/>
              <a:cxnLst/>
              <a:rect l="l" t="t" r="r" b="b"/>
              <a:pathLst>
                <a:path w="3423" h="1534" extrusionOk="0">
                  <a:moveTo>
                    <a:pt x="3422" y="0"/>
                  </a:moveTo>
                  <a:lnTo>
                    <a:pt x="3422" y="0"/>
                  </a:lnTo>
                  <a:cubicBezTo>
                    <a:pt x="3251" y="41"/>
                    <a:pt x="3078" y="80"/>
                    <a:pt x="2934" y="120"/>
                  </a:cubicBezTo>
                  <a:lnTo>
                    <a:pt x="2511" y="278"/>
                  </a:lnTo>
                  <a:cubicBezTo>
                    <a:pt x="2233" y="384"/>
                    <a:pt x="1982" y="516"/>
                    <a:pt x="1718" y="608"/>
                  </a:cubicBezTo>
                  <a:cubicBezTo>
                    <a:pt x="1466" y="687"/>
                    <a:pt x="1202" y="767"/>
                    <a:pt x="925" y="820"/>
                  </a:cubicBezTo>
                  <a:cubicBezTo>
                    <a:pt x="779" y="860"/>
                    <a:pt x="635" y="899"/>
                    <a:pt x="489" y="925"/>
                  </a:cubicBezTo>
                  <a:cubicBezTo>
                    <a:pt x="344" y="978"/>
                    <a:pt x="145" y="1031"/>
                    <a:pt x="0" y="1124"/>
                  </a:cubicBezTo>
                  <a:lnTo>
                    <a:pt x="462" y="1533"/>
                  </a:lnTo>
                  <a:cubicBezTo>
                    <a:pt x="555" y="1507"/>
                    <a:pt x="594" y="1415"/>
                    <a:pt x="700" y="1348"/>
                  </a:cubicBezTo>
                  <a:cubicBezTo>
                    <a:pt x="806" y="1283"/>
                    <a:pt x="925" y="1216"/>
                    <a:pt x="1044" y="1163"/>
                  </a:cubicBezTo>
                  <a:cubicBezTo>
                    <a:pt x="1281" y="1045"/>
                    <a:pt x="1546" y="939"/>
                    <a:pt x="1810" y="846"/>
                  </a:cubicBezTo>
                  <a:cubicBezTo>
                    <a:pt x="2088" y="754"/>
                    <a:pt x="2339" y="661"/>
                    <a:pt x="2603" y="622"/>
                  </a:cubicBezTo>
                  <a:cubicBezTo>
                    <a:pt x="2735" y="608"/>
                    <a:pt x="2867" y="608"/>
                    <a:pt x="2987" y="596"/>
                  </a:cubicBezTo>
                  <a:cubicBezTo>
                    <a:pt x="3105" y="608"/>
                    <a:pt x="3211" y="635"/>
                    <a:pt x="3304" y="648"/>
                  </a:cubicBezTo>
                  <a:lnTo>
                    <a:pt x="3422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6" name="Google Shape;15366;p43"/>
            <p:cNvSpPr/>
            <p:nvPr/>
          </p:nvSpPr>
          <p:spPr>
            <a:xfrm>
              <a:off x="152525" y="2721200"/>
              <a:ext cx="89200" cy="125550"/>
            </a:xfrm>
            <a:custGeom>
              <a:avLst/>
              <a:gdLst/>
              <a:ahLst/>
              <a:cxnLst/>
              <a:rect l="l" t="t" r="r" b="b"/>
              <a:pathLst>
                <a:path w="3568" h="5022" extrusionOk="0">
                  <a:moveTo>
                    <a:pt x="675" y="503"/>
                  </a:moveTo>
                  <a:lnTo>
                    <a:pt x="727" y="529"/>
                  </a:lnTo>
                  <a:cubicBezTo>
                    <a:pt x="793" y="569"/>
                    <a:pt x="846" y="622"/>
                    <a:pt x="899" y="661"/>
                  </a:cubicBezTo>
                  <a:lnTo>
                    <a:pt x="1004" y="781"/>
                  </a:lnTo>
                  <a:cubicBezTo>
                    <a:pt x="1057" y="820"/>
                    <a:pt x="1097" y="873"/>
                    <a:pt x="1137" y="925"/>
                  </a:cubicBezTo>
                  <a:cubicBezTo>
                    <a:pt x="1309" y="1124"/>
                    <a:pt x="1454" y="1348"/>
                    <a:pt x="1612" y="1560"/>
                  </a:cubicBezTo>
                  <a:cubicBezTo>
                    <a:pt x="1956" y="2023"/>
                    <a:pt x="2313" y="2393"/>
                    <a:pt x="2630" y="2815"/>
                  </a:cubicBezTo>
                  <a:lnTo>
                    <a:pt x="3027" y="3318"/>
                  </a:lnTo>
                  <a:cubicBezTo>
                    <a:pt x="3039" y="3344"/>
                    <a:pt x="3092" y="3383"/>
                    <a:pt x="3066" y="3397"/>
                  </a:cubicBezTo>
                  <a:lnTo>
                    <a:pt x="2974" y="3423"/>
                  </a:lnTo>
                  <a:lnTo>
                    <a:pt x="2736" y="3476"/>
                  </a:lnTo>
                  <a:lnTo>
                    <a:pt x="2049" y="3674"/>
                  </a:lnTo>
                  <a:lnTo>
                    <a:pt x="1374" y="3925"/>
                  </a:lnTo>
                  <a:cubicBezTo>
                    <a:pt x="1150" y="4005"/>
                    <a:pt x="925" y="4097"/>
                    <a:pt x="701" y="4190"/>
                  </a:cubicBezTo>
                  <a:cubicBezTo>
                    <a:pt x="646" y="4215"/>
                    <a:pt x="592" y="4242"/>
                    <a:pt x="539" y="4269"/>
                  </a:cubicBezTo>
                  <a:lnTo>
                    <a:pt x="539" y="4269"/>
                  </a:lnTo>
                  <a:cubicBezTo>
                    <a:pt x="524" y="3951"/>
                    <a:pt x="511" y="3632"/>
                    <a:pt x="502" y="3318"/>
                  </a:cubicBezTo>
                  <a:lnTo>
                    <a:pt x="502" y="2537"/>
                  </a:lnTo>
                  <a:lnTo>
                    <a:pt x="555" y="1745"/>
                  </a:lnTo>
                  <a:lnTo>
                    <a:pt x="634" y="952"/>
                  </a:lnTo>
                  <a:lnTo>
                    <a:pt x="661" y="675"/>
                  </a:lnTo>
                  <a:lnTo>
                    <a:pt x="675" y="555"/>
                  </a:lnTo>
                  <a:lnTo>
                    <a:pt x="675" y="503"/>
                  </a:lnTo>
                  <a:close/>
                  <a:moveTo>
                    <a:pt x="490" y="0"/>
                  </a:moveTo>
                  <a:cubicBezTo>
                    <a:pt x="476" y="41"/>
                    <a:pt x="463" y="93"/>
                    <a:pt x="463" y="133"/>
                  </a:cubicBezTo>
                  <a:lnTo>
                    <a:pt x="410" y="411"/>
                  </a:lnTo>
                  <a:lnTo>
                    <a:pt x="331" y="913"/>
                  </a:lnTo>
                  <a:lnTo>
                    <a:pt x="225" y="1706"/>
                  </a:lnTo>
                  <a:lnTo>
                    <a:pt x="120" y="2485"/>
                  </a:lnTo>
                  <a:lnTo>
                    <a:pt x="67" y="3277"/>
                  </a:lnTo>
                  <a:cubicBezTo>
                    <a:pt x="27" y="3820"/>
                    <a:pt x="14" y="4348"/>
                    <a:pt x="0" y="4863"/>
                  </a:cubicBezTo>
                  <a:lnTo>
                    <a:pt x="267" y="4869"/>
                  </a:lnTo>
                  <a:lnTo>
                    <a:pt x="267" y="4869"/>
                  </a:lnTo>
                  <a:lnTo>
                    <a:pt x="357" y="5022"/>
                  </a:lnTo>
                  <a:cubicBezTo>
                    <a:pt x="424" y="4972"/>
                    <a:pt x="493" y="4924"/>
                    <a:pt x="564" y="4877"/>
                  </a:cubicBezTo>
                  <a:lnTo>
                    <a:pt x="564" y="4877"/>
                  </a:lnTo>
                  <a:lnTo>
                    <a:pt x="569" y="4877"/>
                  </a:lnTo>
                  <a:cubicBezTo>
                    <a:pt x="569" y="4876"/>
                    <a:pt x="569" y="4875"/>
                    <a:pt x="569" y="4873"/>
                  </a:cubicBezTo>
                  <a:lnTo>
                    <a:pt x="569" y="4873"/>
                  </a:lnTo>
                  <a:cubicBezTo>
                    <a:pt x="871" y="4672"/>
                    <a:pt x="1203" y="4495"/>
                    <a:pt x="1533" y="4334"/>
                  </a:cubicBezTo>
                  <a:cubicBezTo>
                    <a:pt x="1744" y="4243"/>
                    <a:pt x="1956" y="4137"/>
                    <a:pt x="2181" y="4044"/>
                  </a:cubicBezTo>
                  <a:lnTo>
                    <a:pt x="2842" y="3806"/>
                  </a:lnTo>
                  <a:lnTo>
                    <a:pt x="3277" y="3647"/>
                  </a:lnTo>
                  <a:lnTo>
                    <a:pt x="3529" y="3568"/>
                  </a:lnTo>
                  <a:lnTo>
                    <a:pt x="3555" y="3555"/>
                  </a:lnTo>
                  <a:cubicBezTo>
                    <a:pt x="3568" y="3555"/>
                    <a:pt x="3555" y="3542"/>
                    <a:pt x="3541" y="3529"/>
                  </a:cubicBezTo>
                  <a:lnTo>
                    <a:pt x="3502" y="3476"/>
                  </a:lnTo>
                  <a:lnTo>
                    <a:pt x="3409" y="3357"/>
                  </a:lnTo>
                  <a:lnTo>
                    <a:pt x="2815" y="2643"/>
                  </a:lnTo>
                  <a:cubicBezTo>
                    <a:pt x="2498" y="2234"/>
                    <a:pt x="2114" y="1838"/>
                    <a:pt x="1811" y="1415"/>
                  </a:cubicBezTo>
                  <a:cubicBezTo>
                    <a:pt x="1652" y="1203"/>
                    <a:pt x="1506" y="978"/>
                    <a:pt x="1335" y="767"/>
                  </a:cubicBezTo>
                  <a:cubicBezTo>
                    <a:pt x="1295" y="714"/>
                    <a:pt x="1242" y="661"/>
                    <a:pt x="1203" y="608"/>
                  </a:cubicBezTo>
                  <a:lnTo>
                    <a:pt x="1031" y="423"/>
                  </a:lnTo>
                  <a:cubicBezTo>
                    <a:pt x="899" y="305"/>
                    <a:pt x="767" y="185"/>
                    <a:pt x="608" y="80"/>
                  </a:cubicBezTo>
                  <a:lnTo>
                    <a:pt x="490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7" name="Google Shape;15367;p43"/>
            <p:cNvSpPr/>
            <p:nvPr/>
          </p:nvSpPr>
          <p:spPr>
            <a:xfrm>
              <a:off x="337200" y="2456600"/>
              <a:ext cx="170775" cy="236550"/>
            </a:xfrm>
            <a:custGeom>
              <a:avLst/>
              <a:gdLst/>
              <a:ahLst/>
              <a:cxnLst/>
              <a:rect l="l" t="t" r="r" b="b"/>
              <a:pathLst>
                <a:path w="6831" h="9462" extrusionOk="0">
                  <a:moveTo>
                    <a:pt x="6131" y="1"/>
                  </a:moveTo>
                  <a:cubicBezTo>
                    <a:pt x="5708" y="979"/>
                    <a:pt x="5259" y="1969"/>
                    <a:pt x="4902" y="2987"/>
                  </a:cubicBezTo>
                  <a:cubicBezTo>
                    <a:pt x="4717" y="3489"/>
                    <a:pt x="4532" y="3991"/>
                    <a:pt x="4361" y="4506"/>
                  </a:cubicBezTo>
                  <a:lnTo>
                    <a:pt x="3911" y="6039"/>
                  </a:lnTo>
                  <a:cubicBezTo>
                    <a:pt x="3845" y="6303"/>
                    <a:pt x="3753" y="6555"/>
                    <a:pt x="3713" y="6819"/>
                  </a:cubicBezTo>
                  <a:lnTo>
                    <a:pt x="3568" y="7598"/>
                  </a:lnTo>
                  <a:lnTo>
                    <a:pt x="3422" y="8391"/>
                  </a:lnTo>
                  <a:lnTo>
                    <a:pt x="3356" y="8708"/>
                  </a:lnTo>
                  <a:lnTo>
                    <a:pt x="3356" y="8748"/>
                  </a:lnTo>
                  <a:cubicBezTo>
                    <a:pt x="3352" y="8752"/>
                    <a:pt x="3346" y="8754"/>
                    <a:pt x="3339" y="8754"/>
                  </a:cubicBezTo>
                  <a:cubicBezTo>
                    <a:pt x="3326" y="8754"/>
                    <a:pt x="3312" y="8748"/>
                    <a:pt x="3303" y="8748"/>
                  </a:cubicBezTo>
                  <a:lnTo>
                    <a:pt x="3198" y="8748"/>
                  </a:lnTo>
                  <a:cubicBezTo>
                    <a:pt x="2655" y="8761"/>
                    <a:pt x="2127" y="8761"/>
                    <a:pt x="1586" y="8787"/>
                  </a:cubicBezTo>
                  <a:lnTo>
                    <a:pt x="0" y="8907"/>
                  </a:lnTo>
                  <a:lnTo>
                    <a:pt x="53" y="9462"/>
                  </a:lnTo>
                  <a:cubicBezTo>
                    <a:pt x="568" y="9395"/>
                    <a:pt x="1096" y="9316"/>
                    <a:pt x="1612" y="9237"/>
                  </a:cubicBezTo>
                  <a:cubicBezTo>
                    <a:pt x="2141" y="9171"/>
                    <a:pt x="2669" y="9131"/>
                    <a:pt x="3198" y="9078"/>
                  </a:cubicBezTo>
                  <a:lnTo>
                    <a:pt x="3488" y="9065"/>
                  </a:lnTo>
                  <a:cubicBezTo>
                    <a:pt x="3528" y="9052"/>
                    <a:pt x="3607" y="9065"/>
                    <a:pt x="3633" y="9039"/>
                  </a:cubicBezTo>
                  <a:lnTo>
                    <a:pt x="3647" y="8880"/>
                  </a:lnTo>
                  <a:lnTo>
                    <a:pt x="3713" y="8417"/>
                  </a:lnTo>
                  <a:lnTo>
                    <a:pt x="3832" y="7651"/>
                  </a:lnTo>
                  <a:lnTo>
                    <a:pt x="3964" y="6872"/>
                  </a:lnTo>
                  <a:cubicBezTo>
                    <a:pt x="4017" y="6608"/>
                    <a:pt x="4096" y="6356"/>
                    <a:pt x="4176" y="6106"/>
                  </a:cubicBezTo>
                  <a:lnTo>
                    <a:pt x="4637" y="4585"/>
                  </a:lnTo>
                  <a:cubicBezTo>
                    <a:pt x="4836" y="4083"/>
                    <a:pt x="5048" y="3595"/>
                    <a:pt x="5272" y="3093"/>
                  </a:cubicBezTo>
                  <a:cubicBezTo>
                    <a:pt x="5695" y="2101"/>
                    <a:pt x="6263" y="1190"/>
                    <a:pt x="6831" y="251"/>
                  </a:cubicBezTo>
                  <a:lnTo>
                    <a:pt x="6131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8" name="Google Shape;15368;p43"/>
            <p:cNvSpPr/>
            <p:nvPr/>
          </p:nvSpPr>
          <p:spPr>
            <a:xfrm>
              <a:off x="569075" y="2466825"/>
              <a:ext cx="121925" cy="263325"/>
            </a:xfrm>
            <a:custGeom>
              <a:avLst/>
              <a:gdLst/>
              <a:ahLst/>
              <a:cxnLst/>
              <a:rect l="l" t="t" r="r" b="b"/>
              <a:pathLst>
                <a:path w="4877" h="10533" extrusionOk="0">
                  <a:moveTo>
                    <a:pt x="741" y="1"/>
                  </a:moveTo>
                  <a:lnTo>
                    <a:pt x="1" y="107"/>
                  </a:lnTo>
                  <a:cubicBezTo>
                    <a:pt x="357" y="1125"/>
                    <a:pt x="714" y="2142"/>
                    <a:pt x="926" y="3212"/>
                  </a:cubicBezTo>
                  <a:cubicBezTo>
                    <a:pt x="1044" y="3727"/>
                    <a:pt x="1150" y="4256"/>
                    <a:pt x="1243" y="4784"/>
                  </a:cubicBezTo>
                  <a:lnTo>
                    <a:pt x="1322" y="5577"/>
                  </a:lnTo>
                  <a:cubicBezTo>
                    <a:pt x="1349" y="5974"/>
                    <a:pt x="1388" y="6370"/>
                    <a:pt x="1388" y="6370"/>
                  </a:cubicBezTo>
                  <a:cubicBezTo>
                    <a:pt x="1402" y="6634"/>
                    <a:pt x="1441" y="6898"/>
                    <a:pt x="1428" y="7163"/>
                  </a:cubicBezTo>
                  <a:lnTo>
                    <a:pt x="1388" y="7943"/>
                  </a:lnTo>
                  <a:lnTo>
                    <a:pt x="1349" y="8736"/>
                  </a:lnTo>
                  <a:lnTo>
                    <a:pt x="1309" y="9211"/>
                  </a:lnTo>
                  <a:lnTo>
                    <a:pt x="1309" y="9356"/>
                  </a:lnTo>
                  <a:cubicBezTo>
                    <a:pt x="1322" y="9396"/>
                    <a:pt x="1388" y="9396"/>
                    <a:pt x="1441" y="9409"/>
                  </a:cubicBezTo>
                  <a:lnTo>
                    <a:pt x="1719" y="9488"/>
                  </a:lnTo>
                  <a:cubicBezTo>
                    <a:pt x="2736" y="9793"/>
                    <a:pt x="3740" y="10149"/>
                    <a:pt x="4705" y="10533"/>
                  </a:cubicBezTo>
                  <a:lnTo>
                    <a:pt x="4876" y="9990"/>
                  </a:lnTo>
                  <a:cubicBezTo>
                    <a:pt x="3872" y="9673"/>
                    <a:pt x="2841" y="9396"/>
                    <a:pt x="1784" y="9171"/>
                  </a:cubicBezTo>
                  <a:lnTo>
                    <a:pt x="1679" y="9145"/>
                  </a:lnTo>
                  <a:cubicBezTo>
                    <a:pt x="1666" y="9145"/>
                    <a:pt x="1639" y="9145"/>
                    <a:pt x="1639" y="9132"/>
                  </a:cubicBezTo>
                  <a:lnTo>
                    <a:pt x="1639" y="9092"/>
                  </a:lnTo>
                  <a:lnTo>
                    <a:pt x="1639" y="8762"/>
                  </a:lnTo>
                  <a:lnTo>
                    <a:pt x="1666" y="7969"/>
                  </a:lnTo>
                  <a:lnTo>
                    <a:pt x="1692" y="7163"/>
                  </a:lnTo>
                  <a:cubicBezTo>
                    <a:pt x="1705" y="6898"/>
                    <a:pt x="1666" y="6634"/>
                    <a:pt x="1652" y="6370"/>
                  </a:cubicBezTo>
                  <a:lnTo>
                    <a:pt x="1534" y="4772"/>
                  </a:lnTo>
                  <a:cubicBezTo>
                    <a:pt x="1467" y="4243"/>
                    <a:pt x="1402" y="3701"/>
                    <a:pt x="1309" y="3172"/>
                  </a:cubicBezTo>
                  <a:cubicBezTo>
                    <a:pt x="1176" y="2115"/>
                    <a:pt x="939" y="1045"/>
                    <a:pt x="741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9" name="Google Shape;15369;p43"/>
            <p:cNvSpPr/>
            <p:nvPr/>
          </p:nvSpPr>
          <p:spPr>
            <a:xfrm>
              <a:off x="352700" y="2827575"/>
              <a:ext cx="292050" cy="45950"/>
            </a:xfrm>
            <a:custGeom>
              <a:avLst/>
              <a:gdLst/>
              <a:ahLst/>
              <a:cxnLst/>
              <a:rect l="l" t="t" r="r" b="b"/>
              <a:pathLst>
                <a:path w="11682" h="1838" extrusionOk="0">
                  <a:moveTo>
                    <a:pt x="1468" y="0"/>
                  </a:moveTo>
                  <a:cubicBezTo>
                    <a:pt x="966" y="14"/>
                    <a:pt x="476" y="27"/>
                    <a:pt x="1" y="40"/>
                  </a:cubicBezTo>
                  <a:lnTo>
                    <a:pt x="53" y="608"/>
                  </a:lnTo>
                  <a:lnTo>
                    <a:pt x="1480" y="449"/>
                  </a:lnTo>
                  <a:cubicBezTo>
                    <a:pt x="1970" y="423"/>
                    <a:pt x="2458" y="384"/>
                    <a:pt x="2934" y="357"/>
                  </a:cubicBezTo>
                  <a:cubicBezTo>
                    <a:pt x="3423" y="357"/>
                    <a:pt x="3912" y="370"/>
                    <a:pt x="4401" y="370"/>
                  </a:cubicBezTo>
                  <a:lnTo>
                    <a:pt x="5867" y="476"/>
                  </a:lnTo>
                  <a:cubicBezTo>
                    <a:pt x="6343" y="542"/>
                    <a:pt x="6832" y="608"/>
                    <a:pt x="7308" y="687"/>
                  </a:cubicBezTo>
                  <a:cubicBezTo>
                    <a:pt x="7784" y="793"/>
                    <a:pt x="8272" y="872"/>
                    <a:pt x="8735" y="992"/>
                  </a:cubicBezTo>
                  <a:cubicBezTo>
                    <a:pt x="9197" y="1137"/>
                    <a:pt x="9673" y="1242"/>
                    <a:pt x="10136" y="1388"/>
                  </a:cubicBezTo>
                  <a:lnTo>
                    <a:pt x="10809" y="1626"/>
                  </a:lnTo>
                  <a:cubicBezTo>
                    <a:pt x="10929" y="1665"/>
                    <a:pt x="11047" y="1692"/>
                    <a:pt x="11167" y="1732"/>
                  </a:cubicBezTo>
                  <a:lnTo>
                    <a:pt x="11496" y="1837"/>
                  </a:lnTo>
                  <a:lnTo>
                    <a:pt x="11681" y="1256"/>
                  </a:lnTo>
                  <a:lnTo>
                    <a:pt x="11299" y="1189"/>
                  </a:lnTo>
                  <a:cubicBezTo>
                    <a:pt x="11193" y="1163"/>
                    <a:pt x="11074" y="1150"/>
                    <a:pt x="10955" y="1124"/>
                  </a:cubicBezTo>
                  <a:lnTo>
                    <a:pt x="10242" y="965"/>
                  </a:lnTo>
                  <a:cubicBezTo>
                    <a:pt x="9779" y="833"/>
                    <a:pt x="9290" y="767"/>
                    <a:pt x="8815" y="661"/>
                  </a:cubicBezTo>
                  <a:cubicBezTo>
                    <a:pt x="8325" y="569"/>
                    <a:pt x="7837" y="516"/>
                    <a:pt x="7361" y="423"/>
                  </a:cubicBezTo>
                  <a:lnTo>
                    <a:pt x="5894" y="238"/>
                  </a:lnTo>
                  <a:lnTo>
                    <a:pt x="4414" y="106"/>
                  </a:lnTo>
                  <a:cubicBezTo>
                    <a:pt x="3926" y="79"/>
                    <a:pt x="3436" y="53"/>
                    <a:pt x="2934" y="27"/>
                  </a:cubicBezTo>
                  <a:cubicBezTo>
                    <a:pt x="2446" y="14"/>
                    <a:pt x="1956" y="0"/>
                    <a:pt x="146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0" name="Google Shape;15370;p43"/>
            <p:cNvSpPr/>
            <p:nvPr/>
          </p:nvSpPr>
          <p:spPr>
            <a:xfrm>
              <a:off x="358325" y="2883075"/>
              <a:ext cx="269250" cy="43300"/>
            </a:xfrm>
            <a:custGeom>
              <a:avLst/>
              <a:gdLst/>
              <a:ahLst/>
              <a:cxnLst/>
              <a:rect l="l" t="t" r="r" b="b"/>
              <a:pathLst>
                <a:path w="10770" h="1732" extrusionOk="0">
                  <a:moveTo>
                    <a:pt x="1348" y="0"/>
                  </a:moveTo>
                  <a:lnTo>
                    <a:pt x="1" y="40"/>
                  </a:lnTo>
                  <a:lnTo>
                    <a:pt x="54" y="608"/>
                  </a:lnTo>
                  <a:cubicBezTo>
                    <a:pt x="489" y="555"/>
                    <a:pt x="938" y="502"/>
                    <a:pt x="1375" y="449"/>
                  </a:cubicBezTo>
                  <a:cubicBezTo>
                    <a:pt x="1824" y="423"/>
                    <a:pt x="2260" y="384"/>
                    <a:pt x="2709" y="357"/>
                  </a:cubicBezTo>
                  <a:lnTo>
                    <a:pt x="4057" y="370"/>
                  </a:lnTo>
                  <a:lnTo>
                    <a:pt x="5405" y="463"/>
                  </a:lnTo>
                  <a:cubicBezTo>
                    <a:pt x="5854" y="529"/>
                    <a:pt x="6303" y="581"/>
                    <a:pt x="6740" y="661"/>
                  </a:cubicBezTo>
                  <a:cubicBezTo>
                    <a:pt x="7175" y="754"/>
                    <a:pt x="7624" y="833"/>
                    <a:pt x="8047" y="951"/>
                  </a:cubicBezTo>
                  <a:cubicBezTo>
                    <a:pt x="8484" y="1084"/>
                    <a:pt x="8907" y="1177"/>
                    <a:pt x="9329" y="1321"/>
                  </a:cubicBezTo>
                  <a:lnTo>
                    <a:pt x="9964" y="1533"/>
                  </a:lnTo>
                  <a:cubicBezTo>
                    <a:pt x="10056" y="1573"/>
                    <a:pt x="10175" y="1599"/>
                    <a:pt x="10281" y="1626"/>
                  </a:cubicBezTo>
                  <a:lnTo>
                    <a:pt x="10584" y="1732"/>
                  </a:lnTo>
                  <a:lnTo>
                    <a:pt x="10769" y="1150"/>
                  </a:lnTo>
                  <a:lnTo>
                    <a:pt x="10426" y="1084"/>
                  </a:lnTo>
                  <a:cubicBezTo>
                    <a:pt x="10320" y="1071"/>
                    <a:pt x="10202" y="1057"/>
                    <a:pt x="10096" y="1031"/>
                  </a:cubicBezTo>
                  <a:lnTo>
                    <a:pt x="9448" y="886"/>
                  </a:lnTo>
                  <a:cubicBezTo>
                    <a:pt x="9012" y="780"/>
                    <a:pt x="8563" y="714"/>
                    <a:pt x="8127" y="622"/>
                  </a:cubicBezTo>
                  <a:cubicBezTo>
                    <a:pt x="7677" y="529"/>
                    <a:pt x="7228" y="476"/>
                    <a:pt x="6779" y="396"/>
                  </a:cubicBezTo>
                  <a:lnTo>
                    <a:pt x="5431" y="225"/>
                  </a:lnTo>
                  <a:lnTo>
                    <a:pt x="4083" y="106"/>
                  </a:lnTo>
                  <a:cubicBezTo>
                    <a:pt x="3621" y="79"/>
                    <a:pt x="3172" y="53"/>
                    <a:pt x="2709" y="26"/>
                  </a:cubicBezTo>
                  <a:cubicBezTo>
                    <a:pt x="2260" y="14"/>
                    <a:pt x="1798" y="0"/>
                    <a:pt x="1348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1" name="Google Shape;15371;p43"/>
            <p:cNvSpPr/>
            <p:nvPr/>
          </p:nvSpPr>
          <p:spPr>
            <a:xfrm>
              <a:off x="493775" y="2453350"/>
              <a:ext cx="89525" cy="22750"/>
            </a:xfrm>
            <a:custGeom>
              <a:avLst/>
              <a:gdLst/>
              <a:ahLst/>
              <a:cxnLst/>
              <a:rect l="l" t="t" r="r" b="b"/>
              <a:pathLst>
                <a:path w="3581" h="910" extrusionOk="0">
                  <a:moveTo>
                    <a:pt x="159" y="0"/>
                  </a:moveTo>
                  <a:cubicBezTo>
                    <a:pt x="103" y="0"/>
                    <a:pt x="49" y="3"/>
                    <a:pt x="0" y="11"/>
                  </a:cubicBezTo>
                  <a:lnTo>
                    <a:pt x="251" y="566"/>
                  </a:lnTo>
                  <a:cubicBezTo>
                    <a:pt x="259" y="568"/>
                    <a:pt x="268" y="568"/>
                    <a:pt x="276" y="568"/>
                  </a:cubicBezTo>
                  <a:cubicBezTo>
                    <a:pt x="359" y="568"/>
                    <a:pt x="434" y="511"/>
                    <a:pt x="541" y="487"/>
                  </a:cubicBezTo>
                  <a:cubicBezTo>
                    <a:pt x="661" y="474"/>
                    <a:pt x="793" y="461"/>
                    <a:pt x="925" y="461"/>
                  </a:cubicBezTo>
                  <a:cubicBezTo>
                    <a:pt x="1006" y="457"/>
                    <a:pt x="1086" y="455"/>
                    <a:pt x="1167" y="455"/>
                  </a:cubicBezTo>
                  <a:cubicBezTo>
                    <a:pt x="1364" y="455"/>
                    <a:pt x="1561" y="465"/>
                    <a:pt x="1757" y="474"/>
                  </a:cubicBezTo>
                  <a:cubicBezTo>
                    <a:pt x="2048" y="501"/>
                    <a:pt x="2312" y="540"/>
                    <a:pt x="2564" y="607"/>
                  </a:cubicBezTo>
                  <a:cubicBezTo>
                    <a:pt x="2696" y="646"/>
                    <a:pt x="2814" y="686"/>
                    <a:pt x="2934" y="739"/>
                  </a:cubicBezTo>
                  <a:cubicBezTo>
                    <a:pt x="3039" y="778"/>
                    <a:pt x="3119" y="844"/>
                    <a:pt x="3198" y="910"/>
                  </a:cubicBezTo>
                  <a:lnTo>
                    <a:pt x="3581" y="355"/>
                  </a:lnTo>
                  <a:cubicBezTo>
                    <a:pt x="3396" y="329"/>
                    <a:pt x="3224" y="289"/>
                    <a:pt x="3078" y="276"/>
                  </a:cubicBezTo>
                  <a:lnTo>
                    <a:pt x="2617" y="249"/>
                  </a:lnTo>
                  <a:cubicBezTo>
                    <a:pt x="2339" y="249"/>
                    <a:pt x="2048" y="237"/>
                    <a:pt x="1771" y="210"/>
                  </a:cubicBezTo>
                  <a:cubicBezTo>
                    <a:pt x="1507" y="196"/>
                    <a:pt x="1229" y="157"/>
                    <a:pt x="952" y="104"/>
                  </a:cubicBezTo>
                  <a:lnTo>
                    <a:pt x="515" y="25"/>
                  </a:lnTo>
                  <a:cubicBezTo>
                    <a:pt x="415" y="16"/>
                    <a:pt x="283" y="0"/>
                    <a:pt x="15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2" name="Google Shape;15372;p43"/>
            <p:cNvSpPr/>
            <p:nvPr/>
          </p:nvSpPr>
          <p:spPr>
            <a:xfrm>
              <a:off x="455775" y="2684850"/>
              <a:ext cx="95150" cy="113350"/>
            </a:xfrm>
            <a:custGeom>
              <a:avLst/>
              <a:gdLst/>
              <a:ahLst/>
              <a:cxnLst/>
              <a:rect l="l" t="t" r="r" b="b"/>
              <a:pathLst>
                <a:path w="3806" h="4534" extrusionOk="0">
                  <a:moveTo>
                    <a:pt x="2405" y="543"/>
                  </a:moveTo>
                  <a:lnTo>
                    <a:pt x="2431" y="582"/>
                  </a:lnTo>
                  <a:cubicBezTo>
                    <a:pt x="2472" y="649"/>
                    <a:pt x="2498" y="714"/>
                    <a:pt x="2537" y="781"/>
                  </a:cubicBezTo>
                  <a:lnTo>
                    <a:pt x="2590" y="940"/>
                  </a:lnTo>
                  <a:cubicBezTo>
                    <a:pt x="2604" y="992"/>
                    <a:pt x="2630" y="1058"/>
                    <a:pt x="2643" y="1125"/>
                  </a:cubicBezTo>
                  <a:cubicBezTo>
                    <a:pt x="2709" y="1375"/>
                    <a:pt x="2762" y="1639"/>
                    <a:pt x="2828" y="1904"/>
                  </a:cubicBezTo>
                  <a:cubicBezTo>
                    <a:pt x="2947" y="2446"/>
                    <a:pt x="3119" y="2934"/>
                    <a:pt x="3251" y="3450"/>
                  </a:cubicBezTo>
                  <a:lnTo>
                    <a:pt x="3409" y="4071"/>
                  </a:lnTo>
                  <a:cubicBezTo>
                    <a:pt x="3409" y="4097"/>
                    <a:pt x="3436" y="4150"/>
                    <a:pt x="3409" y="4150"/>
                  </a:cubicBezTo>
                  <a:lnTo>
                    <a:pt x="3317" y="4137"/>
                  </a:lnTo>
                  <a:lnTo>
                    <a:pt x="3079" y="4097"/>
                  </a:lnTo>
                  <a:cubicBezTo>
                    <a:pt x="2395" y="4002"/>
                    <a:pt x="1704" y="3928"/>
                    <a:pt x="1011" y="3928"/>
                  </a:cubicBezTo>
                  <a:cubicBezTo>
                    <a:pt x="919" y="3928"/>
                    <a:pt x="828" y="3929"/>
                    <a:pt x="736" y="3932"/>
                  </a:cubicBezTo>
                  <a:lnTo>
                    <a:pt x="736" y="3932"/>
                  </a:lnTo>
                  <a:cubicBezTo>
                    <a:pt x="851" y="3642"/>
                    <a:pt x="969" y="3350"/>
                    <a:pt x="1097" y="3054"/>
                  </a:cubicBezTo>
                  <a:lnTo>
                    <a:pt x="1415" y="2340"/>
                  </a:lnTo>
                  <a:lnTo>
                    <a:pt x="1785" y="1627"/>
                  </a:lnTo>
                  <a:lnTo>
                    <a:pt x="2181" y="926"/>
                  </a:lnTo>
                  <a:lnTo>
                    <a:pt x="2313" y="688"/>
                  </a:lnTo>
                  <a:lnTo>
                    <a:pt x="2366" y="596"/>
                  </a:lnTo>
                  <a:lnTo>
                    <a:pt x="2405" y="543"/>
                  </a:lnTo>
                  <a:close/>
                  <a:moveTo>
                    <a:pt x="2419" y="1"/>
                  </a:moveTo>
                  <a:cubicBezTo>
                    <a:pt x="2392" y="41"/>
                    <a:pt x="2379" y="80"/>
                    <a:pt x="2352" y="120"/>
                  </a:cubicBezTo>
                  <a:lnTo>
                    <a:pt x="2194" y="344"/>
                  </a:lnTo>
                  <a:lnTo>
                    <a:pt x="1917" y="781"/>
                  </a:lnTo>
                  <a:lnTo>
                    <a:pt x="1494" y="1454"/>
                  </a:lnTo>
                  <a:lnTo>
                    <a:pt x="1084" y="2142"/>
                  </a:lnTo>
                  <a:lnTo>
                    <a:pt x="714" y="2842"/>
                  </a:lnTo>
                  <a:cubicBezTo>
                    <a:pt x="463" y="3304"/>
                    <a:pt x="225" y="3780"/>
                    <a:pt x="0" y="4256"/>
                  </a:cubicBezTo>
                  <a:cubicBezTo>
                    <a:pt x="0" y="4256"/>
                    <a:pt x="120" y="4304"/>
                    <a:pt x="245" y="4365"/>
                  </a:cubicBezTo>
                  <a:lnTo>
                    <a:pt x="245" y="4365"/>
                  </a:lnTo>
                  <a:lnTo>
                    <a:pt x="264" y="4534"/>
                  </a:lnTo>
                  <a:cubicBezTo>
                    <a:pt x="348" y="4519"/>
                    <a:pt x="432" y="4506"/>
                    <a:pt x="516" y="4493"/>
                  </a:cubicBezTo>
                  <a:lnTo>
                    <a:pt x="516" y="4493"/>
                  </a:lnTo>
                  <a:cubicBezTo>
                    <a:pt x="516" y="4493"/>
                    <a:pt x="516" y="4494"/>
                    <a:pt x="516" y="4494"/>
                  </a:cubicBezTo>
                  <a:cubicBezTo>
                    <a:pt x="516" y="4493"/>
                    <a:pt x="516" y="4493"/>
                    <a:pt x="516" y="4493"/>
                  </a:cubicBezTo>
                  <a:lnTo>
                    <a:pt x="516" y="4493"/>
                  </a:lnTo>
                  <a:cubicBezTo>
                    <a:pt x="882" y="4440"/>
                    <a:pt x="1249" y="4409"/>
                    <a:pt x="1626" y="4388"/>
                  </a:cubicBezTo>
                  <a:cubicBezTo>
                    <a:pt x="1690" y="4386"/>
                    <a:pt x="1753" y="4385"/>
                    <a:pt x="1816" y="4385"/>
                  </a:cubicBezTo>
                  <a:cubicBezTo>
                    <a:pt x="2225" y="4385"/>
                    <a:pt x="2627" y="4418"/>
                    <a:pt x="3039" y="4441"/>
                  </a:cubicBezTo>
                  <a:cubicBezTo>
                    <a:pt x="3039" y="4441"/>
                    <a:pt x="3159" y="4441"/>
                    <a:pt x="3264" y="4454"/>
                  </a:cubicBezTo>
                  <a:cubicBezTo>
                    <a:pt x="3383" y="4454"/>
                    <a:pt x="3502" y="4481"/>
                    <a:pt x="3502" y="4481"/>
                  </a:cubicBezTo>
                  <a:lnTo>
                    <a:pt x="3767" y="4507"/>
                  </a:lnTo>
                  <a:lnTo>
                    <a:pt x="3793" y="4520"/>
                  </a:lnTo>
                  <a:cubicBezTo>
                    <a:pt x="3806" y="4507"/>
                    <a:pt x="3793" y="4494"/>
                    <a:pt x="3793" y="4481"/>
                  </a:cubicBezTo>
                  <a:lnTo>
                    <a:pt x="3767" y="4414"/>
                  </a:lnTo>
                  <a:lnTo>
                    <a:pt x="3740" y="4269"/>
                  </a:lnTo>
                  <a:lnTo>
                    <a:pt x="3489" y="3357"/>
                  </a:lnTo>
                  <a:cubicBezTo>
                    <a:pt x="3356" y="2855"/>
                    <a:pt x="3171" y="2353"/>
                    <a:pt x="3066" y="1851"/>
                  </a:cubicBezTo>
                  <a:cubicBezTo>
                    <a:pt x="3000" y="1587"/>
                    <a:pt x="2960" y="1322"/>
                    <a:pt x="2894" y="1058"/>
                  </a:cubicBezTo>
                  <a:cubicBezTo>
                    <a:pt x="2868" y="992"/>
                    <a:pt x="2854" y="926"/>
                    <a:pt x="2828" y="860"/>
                  </a:cubicBezTo>
                  <a:lnTo>
                    <a:pt x="2762" y="622"/>
                  </a:lnTo>
                  <a:cubicBezTo>
                    <a:pt x="2683" y="464"/>
                    <a:pt x="2604" y="292"/>
                    <a:pt x="2498" y="133"/>
                  </a:cubicBezTo>
                  <a:lnTo>
                    <a:pt x="2419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3" name="Google Shape;15373;p43"/>
            <p:cNvSpPr/>
            <p:nvPr/>
          </p:nvSpPr>
          <p:spPr>
            <a:xfrm>
              <a:off x="686675" y="2575850"/>
              <a:ext cx="248775" cy="180925"/>
            </a:xfrm>
            <a:custGeom>
              <a:avLst/>
              <a:gdLst/>
              <a:ahLst/>
              <a:cxnLst/>
              <a:rect l="l" t="t" r="r" b="b"/>
              <a:pathLst>
                <a:path w="9951" h="7237" extrusionOk="0">
                  <a:moveTo>
                    <a:pt x="9409" y="0"/>
                  </a:moveTo>
                  <a:cubicBezTo>
                    <a:pt x="8629" y="728"/>
                    <a:pt x="7810" y="1441"/>
                    <a:pt x="7070" y="2208"/>
                  </a:cubicBezTo>
                  <a:cubicBezTo>
                    <a:pt x="6700" y="2590"/>
                    <a:pt x="6317" y="2987"/>
                    <a:pt x="5960" y="3370"/>
                  </a:cubicBezTo>
                  <a:lnTo>
                    <a:pt x="4916" y="4613"/>
                  </a:lnTo>
                  <a:cubicBezTo>
                    <a:pt x="4758" y="4810"/>
                    <a:pt x="4559" y="5009"/>
                    <a:pt x="4414" y="5233"/>
                  </a:cubicBezTo>
                  <a:lnTo>
                    <a:pt x="3965" y="5894"/>
                  </a:lnTo>
                  <a:lnTo>
                    <a:pt x="3516" y="6554"/>
                  </a:lnTo>
                  <a:lnTo>
                    <a:pt x="3331" y="6819"/>
                  </a:lnTo>
                  <a:lnTo>
                    <a:pt x="3304" y="6845"/>
                  </a:lnTo>
                  <a:cubicBezTo>
                    <a:pt x="3302" y="6848"/>
                    <a:pt x="3299" y="6849"/>
                    <a:pt x="3296" y="6849"/>
                  </a:cubicBezTo>
                  <a:cubicBezTo>
                    <a:pt x="3285" y="6849"/>
                    <a:pt x="3275" y="6832"/>
                    <a:pt x="3264" y="6832"/>
                  </a:cubicBezTo>
                  <a:lnTo>
                    <a:pt x="3158" y="6780"/>
                  </a:lnTo>
                  <a:cubicBezTo>
                    <a:pt x="2181" y="6357"/>
                    <a:pt x="1176" y="5960"/>
                    <a:pt x="172" y="5629"/>
                  </a:cubicBezTo>
                  <a:lnTo>
                    <a:pt x="1" y="6172"/>
                  </a:lnTo>
                  <a:cubicBezTo>
                    <a:pt x="1018" y="6422"/>
                    <a:pt x="2022" y="6739"/>
                    <a:pt x="3026" y="7083"/>
                  </a:cubicBezTo>
                  <a:lnTo>
                    <a:pt x="3304" y="7189"/>
                  </a:lnTo>
                  <a:cubicBezTo>
                    <a:pt x="3336" y="7200"/>
                    <a:pt x="3376" y="7236"/>
                    <a:pt x="3412" y="7236"/>
                  </a:cubicBezTo>
                  <a:cubicBezTo>
                    <a:pt x="3420" y="7236"/>
                    <a:pt x="3429" y="7234"/>
                    <a:pt x="3436" y="7229"/>
                  </a:cubicBezTo>
                  <a:lnTo>
                    <a:pt x="3516" y="7097"/>
                  </a:lnTo>
                  <a:lnTo>
                    <a:pt x="3766" y="6700"/>
                  </a:lnTo>
                  <a:lnTo>
                    <a:pt x="4203" y="6040"/>
                  </a:lnTo>
                  <a:lnTo>
                    <a:pt x="4638" y="5379"/>
                  </a:lnTo>
                  <a:cubicBezTo>
                    <a:pt x="4784" y="5167"/>
                    <a:pt x="4969" y="4969"/>
                    <a:pt x="5128" y="4757"/>
                  </a:cubicBezTo>
                  <a:cubicBezTo>
                    <a:pt x="5128" y="4757"/>
                    <a:pt x="5392" y="4467"/>
                    <a:pt x="5656" y="4163"/>
                  </a:cubicBezTo>
                  <a:lnTo>
                    <a:pt x="6185" y="3555"/>
                  </a:lnTo>
                  <a:cubicBezTo>
                    <a:pt x="6568" y="3185"/>
                    <a:pt x="6964" y="2828"/>
                    <a:pt x="7360" y="2472"/>
                  </a:cubicBezTo>
                  <a:cubicBezTo>
                    <a:pt x="8153" y="1758"/>
                    <a:pt x="9052" y="1124"/>
                    <a:pt x="9950" y="503"/>
                  </a:cubicBezTo>
                  <a:lnTo>
                    <a:pt x="9409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4" name="Google Shape;15374;p43"/>
            <p:cNvSpPr/>
            <p:nvPr/>
          </p:nvSpPr>
          <p:spPr>
            <a:xfrm>
              <a:off x="923875" y="2619450"/>
              <a:ext cx="82600" cy="285775"/>
            </a:xfrm>
            <a:custGeom>
              <a:avLst/>
              <a:gdLst/>
              <a:ahLst/>
              <a:cxnLst/>
              <a:rect l="l" t="t" r="r" b="b"/>
              <a:pathLst>
                <a:path w="3304" h="11431" extrusionOk="0">
                  <a:moveTo>
                    <a:pt x="2590" y="1"/>
                  </a:moveTo>
                  <a:cubicBezTo>
                    <a:pt x="2497" y="1084"/>
                    <a:pt x="2405" y="2168"/>
                    <a:pt x="2167" y="3212"/>
                  </a:cubicBezTo>
                  <a:cubicBezTo>
                    <a:pt x="2062" y="3741"/>
                    <a:pt x="1956" y="4255"/>
                    <a:pt x="1810" y="4784"/>
                  </a:cubicBezTo>
                  <a:lnTo>
                    <a:pt x="1295" y="6290"/>
                  </a:lnTo>
                  <a:cubicBezTo>
                    <a:pt x="1202" y="6542"/>
                    <a:pt x="1123" y="6792"/>
                    <a:pt x="1005" y="7030"/>
                  </a:cubicBezTo>
                  <a:lnTo>
                    <a:pt x="647" y="7744"/>
                  </a:lnTo>
                  <a:lnTo>
                    <a:pt x="291" y="8445"/>
                  </a:lnTo>
                  <a:lnTo>
                    <a:pt x="66" y="8854"/>
                  </a:lnTo>
                  <a:lnTo>
                    <a:pt x="0" y="8986"/>
                  </a:lnTo>
                  <a:cubicBezTo>
                    <a:pt x="0" y="9026"/>
                    <a:pt x="66" y="9052"/>
                    <a:pt x="92" y="9092"/>
                  </a:cubicBezTo>
                  <a:lnTo>
                    <a:pt x="317" y="9264"/>
                  </a:lnTo>
                  <a:lnTo>
                    <a:pt x="1507" y="10334"/>
                  </a:lnTo>
                  <a:cubicBezTo>
                    <a:pt x="1877" y="10704"/>
                    <a:pt x="2259" y="11074"/>
                    <a:pt x="2629" y="11431"/>
                  </a:cubicBezTo>
                  <a:lnTo>
                    <a:pt x="3013" y="11021"/>
                  </a:lnTo>
                  <a:cubicBezTo>
                    <a:pt x="2603" y="10677"/>
                    <a:pt x="2194" y="10334"/>
                    <a:pt x="1797" y="9990"/>
                  </a:cubicBezTo>
                  <a:cubicBezTo>
                    <a:pt x="1375" y="9660"/>
                    <a:pt x="952" y="9329"/>
                    <a:pt x="515" y="9000"/>
                  </a:cubicBezTo>
                  <a:lnTo>
                    <a:pt x="423" y="8947"/>
                  </a:lnTo>
                  <a:cubicBezTo>
                    <a:pt x="423" y="8933"/>
                    <a:pt x="397" y="8920"/>
                    <a:pt x="397" y="8907"/>
                  </a:cubicBezTo>
                  <a:lnTo>
                    <a:pt x="409" y="8867"/>
                  </a:lnTo>
                  <a:lnTo>
                    <a:pt x="555" y="8577"/>
                  </a:lnTo>
                  <a:lnTo>
                    <a:pt x="899" y="7863"/>
                  </a:lnTo>
                  <a:lnTo>
                    <a:pt x="1242" y="7150"/>
                  </a:lnTo>
                  <a:cubicBezTo>
                    <a:pt x="1361" y="6912"/>
                    <a:pt x="1440" y="6648"/>
                    <a:pt x="1533" y="6396"/>
                  </a:cubicBezTo>
                  <a:lnTo>
                    <a:pt x="2088" y="4890"/>
                  </a:lnTo>
                  <a:cubicBezTo>
                    <a:pt x="2247" y="4375"/>
                    <a:pt x="2391" y="3859"/>
                    <a:pt x="2537" y="3330"/>
                  </a:cubicBezTo>
                  <a:cubicBezTo>
                    <a:pt x="2854" y="2314"/>
                    <a:pt x="3052" y="1256"/>
                    <a:pt x="3304" y="212"/>
                  </a:cubicBezTo>
                  <a:lnTo>
                    <a:pt x="259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5" name="Google Shape;15375;p43"/>
            <p:cNvSpPr/>
            <p:nvPr/>
          </p:nvSpPr>
          <p:spPr>
            <a:xfrm>
              <a:off x="640100" y="2859625"/>
              <a:ext cx="258700" cy="157925"/>
            </a:xfrm>
            <a:custGeom>
              <a:avLst/>
              <a:gdLst/>
              <a:ahLst/>
              <a:cxnLst/>
              <a:rect l="l" t="t" r="r" b="b"/>
              <a:pathLst>
                <a:path w="10348" h="6317" extrusionOk="0">
                  <a:moveTo>
                    <a:pt x="173" y="0"/>
                  </a:moveTo>
                  <a:lnTo>
                    <a:pt x="0" y="542"/>
                  </a:lnTo>
                  <a:cubicBezTo>
                    <a:pt x="913" y="806"/>
                    <a:pt x="1838" y="1110"/>
                    <a:pt x="2722" y="1480"/>
                  </a:cubicBezTo>
                  <a:cubicBezTo>
                    <a:pt x="3172" y="1665"/>
                    <a:pt x="3621" y="1850"/>
                    <a:pt x="4057" y="2088"/>
                  </a:cubicBezTo>
                  <a:lnTo>
                    <a:pt x="4704" y="2405"/>
                  </a:lnTo>
                  <a:lnTo>
                    <a:pt x="5339" y="2775"/>
                  </a:lnTo>
                  <a:cubicBezTo>
                    <a:pt x="5775" y="3013"/>
                    <a:pt x="6172" y="3290"/>
                    <a:pt x="6581" y="3554"/>
                  </a:cubicBezTo>
                  <a:cubicBezTo>
                    <a:pt x="6991" y="3819"/>
                    <a:pt x="7373" y="4123"/>
                    <a:pt x="7757" y="4414"/>
                  </a:cubicBezTo>
                  <a:cubicBezTo>
                    <a:pt x="8154" y="4704"/>
                    <a:pt x="8497" y="5048"/>
                    <a:pt x="8867" y="5351"/>
                  </a:cubicBezTo>
                  <a:cubicBezTo>
                    <a:pt x="8867" y="5351"/>
                    <a:pt x="9012" y="5457"/>
                    <a:pt x="9144" y="5589"/>
                  </a:cubicBezTo>
                  <a:cubicBezTo>
                    <a:pt x="9264" y="5721"/>
                    <a:pt x="9396" y="5841"/>
                    <a:pt x="9396" y="5841"/>
                  </a:cubicBezTo>
                  <a:cubicBezTo>
                    <a:pt x="9488" y="5933"/>
                    <a:pt x="9581" y="6012"/>
                    <a:pt x="9673" y="6091"/>
                  </a:cubicBezTo>
                  <a:lnTo>
                    <a:pt x="9937" y="6317"/>
                  </a:lnTo>
                  <a:lnTo>
                    <a:pt x="10347" y="5867"/>
                  </a:lnTo>
                  <a:lnTo>
                    <a:pt x="10030" y="5642"/>
                  </a:lnTo>
                  <a:cubicBezTo>
                    <a:pt x="9924" y="5577"/>
                    <a:pt x="9831" y="5524"/>
                    <a:pt x="9739" y="5444"/>
                  </a:cubicBezTo>
                  <a:cubicBezTo>
                    <a:pt x="9739" y="5444"/>
                    <a:pt x="9593" y="5325"/>
                    <a:pt x="9449" y="5219"/>
                  </a:cubicBezTo>
                  <a:cubicBezTo>
                    <a:pt x="9303" y="5101"/>
                    <a:pt x="9158" y="4995"/>
                    <a:pt x="9158" y="4995"/>
                  </a:cubicBezTo>
                  <a:cubicBezTo>
                    <a:pt x="8748" y="4717"/>
                    <a:pt x="8378" y="4400"/>
                    <a:pt x="7955" y="4149"/>
                  </a:cubicBezTo>
                  <a:cubicBezTo>
                    <a:pt x="7546" y="3871"/>
                    <a:pt x="7149" y="3581"/>
                    <a:pt x="6727" y="3330"/>
                  </a:cubicBezTo>
                  <a:cubicBezTo>
                    <a:pt x="6304" y="3066"/>
                    <a:pt x="5894" y="2802"/>
                    <a:pt x="5471" y="2564"/>
                  </a:cubicBezTo>
                  <a:lnTo>
                    <a:pt x="4824" y="2194"/>
                  </a:lnTo>
                  <a:lnTo>
                    <a:pt x="4176" y="1850"/>
                  </a:lnTo>
                  <a:cubicBezTo>
                    <a:pt x="3753" y="1599"/>
                    <a:pt x="3304" y="1387"/>
                    <a:pt x="2868" y="1176"/>
                  </a:cubicBezTo>
                  <a:cubicBezTo>
                    <a:pt x="1996" y="727"/>
                    <a:pt x="1084" y="344"/>
                    <a:pt x="17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6" name="Google Shape;15376;p43"/>
            <p:cNvSpPr/>
            <p:nvPr/>
          </p:nvSpPr>
          <p:spPr>
            <a:xfrm>
              <a:off x="622925" y="2912475"/>
              <a:ext cx="238525" cy="146350"/>
            </a:xfrm>
            <a:custGeom>
              <a:avLst/>
              <a:gdLst/>
              <a:ahLst/>
              <a:cxnLst/>
              <a:rect l="l" t="t" r="r" b="b"/>
              <a:pathLst>
                <a:path w="9541" h="5854" extrusionOk="0">
                  <a:moveTo>
                    <a:pt x="173" y="1"/>
                  </a:moveTo>
                  <a:lnTo>
                    <a:pt x="0" y="542"/>
                  </a:lnTo>
                  <a:cubicBezTo>
                    <a:pt x="846" y="780"/>
                    <a:pt x="1692" y="1058"/>
                    <a:pt x="2511" y="1387"/>
                  </a:cubicBezTo>
                  <a:cubicBezTo>
                    <a:pt x="2921" y="1560"/>
                    <a:pt x="3330" y="1731"/>
                    <a:pt x="3726" y="1942"/>
                  </a:cubicBezTo>
                  <a:lnTo>
                    <a:pt x="4334" y="2247"/>
                  </a:lnTo>
                  <a:lnTo>
                    <a:pt x="4916" y="2590"/>
                  </a:lnTo>
                  <a:cubicBezTo>
                    <a:pt x="5312" y="2802"/>
                    <a:pt x="5682" y="3052"/>
                    <a:pt x="6052" y="3304"/>
                  </a:cubicBezTo>
                  <a:cubicBezTo>
                    <a:pt x="6436" y="3542"/>
                    <a:pt x="6779" y="3833"/>
                    <a:pt x="7136" y="4097"/>
                  </a:cubicBezTo>
                  <a:cubicBezTo>
                    <a:pt x="7493" y="4361"/>
                    <a:pt x="7810" y="4678"/>
                    <a:pt x="8154" y="4955"/>
                  </a:cubicBezTo>
                  <a:cubicBezTo>
                    <a:pt x="8154" y="4955"/>
                    <a:pt x="8286" y="5061"/>
                    <a:pt x="8404" y="5180"/>
                  </a:cubicBezTo>
                  <a:lnTo>
                    <a:pt x="8642" y="5418"/>
                  </a:lnTo>
                  <a:cubicBezTo>
                    <a:pt x="8721" y="5497"/>
                    <a:pt x="8814" y="5577"/>
                    <a:pt x="8893" y="5642"/>
                  </a:cubicBezTo>
                  <a:lnTo>
                    <a:pt x="9131" y="5854"/>
                  </a:lnTo>
                  <a:lnTo>
                    <a:pt x="9540" y="5392"/>
                  </a:lnTo>
                  <a:lnTo>
                    <a:pt x="9250" y="5207"/>
                  </a:lnTo>
                  <a:cubicBezTo>
                    <a:pt x="9158" y="5140"/>
                    <a:pt x="9065" y="5087"/>
                    <a:pt x="8973" y="5022"/>
                  </a:cubicBezTo>
                  <a:lnTo>
                    <a:pt x="8708" y="4810"/>
                  </a:lnTo>
                  <a:cubicBezTo>
                    <a:pt x="8576" y="4705"/>
                    <a:pt x="8444" y="4612"/>
                    <a:pt x="8444" y="4612"/>
                  </a:cubicBezTo>
                  <a:cubicBezTo>
                    <a:pt x="8060" y="4361"/>
                    <a:pt x="7717" y="4070"/>
                    <a:pt x="7334" y="3833"/>
                  </a:cubicBezTo>
                  <a:cubicBezTo>
                    <a:pt x="6951" y="3581"/>
                    <a:pt x="6594" y="3304"/>
                    <a:pt x="6198" y="3079"/>
                  </a:cubicBezTo>
                  <a:cubicBezTo>
                    <a:pt x="5814" y="2841"/>
                    <a:pt x="5432" y="2590"/>
                    <a:pt x="5035" y="2379"/>
                  </a:cubicBezTo>
                  <a:lnTo>
                    <a:pt x="4454" y="2022"/>
                  </a:lnTo>
                  <a:lnTo>
                    <a:pt x="3859" y="1705"/>
                  </a:lnTo>
                  <a:cubicBezTo>
                    <a:pt x="3462" y="1481"/>
                    <a:pt x="3053" y="1282"/>
                    <a:pt x="2643" y="1084"/>
                  </a:cubicBezTo>
                  <a:cubicBezTo>
                    <a:pt x="1837" y="674"/>
                    <a:pt x="1018" y="318"/>
                    <a:pt x="17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7" name="Google Shape;15377;p43"/>
            <p:cNvSpPr/>
            <p:nvPr/>
          </p:nvSpPr>
          <p:spPr>
            <a:xfrm>
              <a:off x="926175" y="2574200"/>
              <a:ext cx="78325" cy="53200"/>
            </a:xfrm>
            <a:custGeom>
              <a:avLst/>
              <a:gdLst/>
              <a:ahLst/>
              <a:cxnLst/>
              <a:rect l="l" t="t" r="r" b="b"/>
              <a:pathLst>
                <a:path w="3133" h="2128" extrusionOk="0">
                  <a:moveTo>
                    <a:pt x="0" y="1"/>
                  </a:moveTo>
                  <a:lnTo>
                    <a:pt x="0" y="609"/>
                  </a:lnTo>
                  <a:cubicBezTo>
                    <a:pt x="93" y="662"/>
                    <a:pt x="185" y="621"/>
                    <a:pt x="305" y="662"/>
                  </a:cubicBezTo>
                  <a:cubicBezTo>
                    <a:pt x="423" y="688"/>
                    <a:pt x="543" y="741"/>
                    <a:pt x="675" y="780"/>
                  </a:cubicBezTo>
                  <a:cubicBezTo>
                    <a:pt x="925" y="899"/>
                    <a:pt x="1163" y="1018"/>
                    <a:pt x="1415" y="1164"/>
                  </a:cubicBezTo>
                  <a:cubicBezTo>
                    <a:pt x="1665" y="1296"/>
                    <a:pt x="1903" y="1428"/>
                    <a:pt x="2114" y="1599"/>
                  </a:cubicBezTo>
                  <a:cubicBezTo>
                    <a:pt x="2220" y="1679"/>
                    <a:pt x="2299" y="1772"/>
                    <a:pt x="2392" y="1864"/>
                  </a:cubicBezTo>
                  <a:cubicBezTo>
                    <a:pt x="2472" y="1957"/>
                    <a:pt x="2511" y="2048"/>
                    <a:pt x="2564" y="2128"/>
                  </a:cubicBezTo>
                  <a:lnTo>
                    <a:pt x="3132" y="1784"/>
                  </a:lnTo>
                  <a:cubicBezTo>
                    <a:pt x="2987" y="1692"/>
                    <a:pt x="2842" y="1587"/>
                    <a:pt x="2710" y="1507"/>
                  </a:cubicBezTo>
                  <a:cubicBezTo>
                    <a:pt x="2710" y="1507"/>
                    <a:pt x="2604" y="1454"/>
                    <a:pt x="2511" y="1402"/>
                  </a:cubicBezTo>
                  <a:cubicBezTo>
                    <a:pt x="2405" y="1335"/>
                    <a:pt x="2299" y="1296"/>
                    <a:pt x="2299" y="1296"/>
                  </a:cubicBezTo>
                  <a:cubicBezTo>
                    <a:pt x="2035" y="1176"/>
                    <a:pt x="1771" y="1058"/>
                    <a:pt x="1533" y="926"/>
                  </a:cubicBezTo>
                  <a:cubicBezTo>
                    <a:pt x="1309" y="794"/>
                    <a:pt x="1071" y="635"/>
                    <a:pt x="846" y="477"/>
                  </a:cubicBezTo>
                  <a:cubicBezTo>
                    <a:pt x="728" y="384"/>
                    <a:pt x="595" y="304"/>
                    <a:pt x="476" y="225"/>
                  </a:cubicBezTo>
                  <a:cubicBezTo>
                    <a:pt x="344" y="146"/>
                    <a:pt x="173" y="40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8" name="Google Shape;15378;p43"/>
            <p:cNvSpPr/>
            <p:nvPr/>
          </p:nvSpPr>
          <p:spPr>
            <a:xfrm>
              <a:off x="753725" y="2794875"/>
              <a:ext cx="100150" cy="116625"/>
            </a:xfrm>
            <a:custGeom>
              <a:avLst/>
              <a:gdLst/>
              <a:ahLst/>
              <a:cxnLst/>
              <a:rect l="l" t="t" r="r" b="b"/>
              <a:pathLst>
                <a:path w="4006" h="4665" extrusionOk="0">
                  <a:moveTo>
                    <a:pt x="3701" y="476"/>
                  </a:moveTo>
                  <a:lnTo>
                    <a:pt x="3714" y="529"/>
                  </a:lnTo>
                  <a:cubicBezTo>
                    <a:pt x="3727" y="608"/>
                    <a:pt x="3727" y="674"/>
                    <a:pt x="3727" y="753"/>
                  </a:cubicBezTo>
                  <a:lnTo>
                    <a:pt x="3714" y="912"/>
                  </a:lnTo>
                  <a:cubicBezTo>
                    <a:pt x="3714" y="978"/>
                    <a:pt x="3701" y="1044"/>
                    <a:pt x="3688" y="1111"/>
                  </a:cubicBezTo>
                  <a:cubicBezTo>
                    <a:pt x="3661" y="1361"/>
                    <a:pt x="3595" y="1625"/>
                    <a:pt x="3542" y="1890"/>
                  </a:cubicBezTo>
                  <a:cubicBezTo>
                    <a:pt x="3436" y="2432"/>
                    <a:pt x="3383" y="2947"/>
                    <a:pt x="3292" y="3475"/>
                  </a:cubicBezTo>
                  <a:lnTo>
                    <a:pt x="3172" y="4109"/>
                  </a:lnTo>
                  <a:cubicBezTo>
                    <a:pt x="3172" y="4133"/>
                    <a:pt x="3172" y="4191"/>
                    <a:pt x="3152" y="4191"/>
                  </a:cubicBezTo>
                  <a:cubicBezTo>
                    <a:pt x="3150" y="4191"/>
                    <a:pt x="3148" y="4190"/>
                    <a:pt x="3146" y="4189"/>
                  </a:cubicBezTo>
                  <a:lnTo>
                    <a:pt x="3080" y="4136"/>
                  </a:lnTo>
                  <a:lnTo>
                    <a:pt x="2869" y="4004"/>
                  </a:lnTo>
                  <a:cubicBezTo>
                    <a:pt x="2214" y="3586"/>
                    <a:pt x="1534" y="3185"/>
                    <a:pt x="806" y="2893"/>
                  </a:cubicBezTo>
                  <a:lnTo>
                    <a:pt x="806" y="2893"/>
                  </a:lnTo>
                  <a:cubicBezTo>
                    <a:pt x="1033" y="2672"/>
                    <a:pt x="1261" y="2450"/>
                    <a:pt x="1494" y="2233"/>
                  </a:cubicBezTo>
                  <a:lnTo>
                    <a:pt x="2076" y="1705"/>
                  </a:lnTo>
                  <a:lnTo>
                    <a:pt x="2696" y="1216"/>
                  </a:lnTo>
                  <a:lnTo>
                    <a:pt x="3344" y="741"/>
                  </a:lnTo>
                  <a:lnTo>
                    <a:pt x="3568" y="582"/>
                  </a:lnTo>
                  <a:lnTo>
                    <a:pt x="3661" y="515"/>
                  </a:lnTo>
                  <a:lnTo>
                    <a:pt x="3701" y="476"/>
                  </a:lnTo>
                  <a:close/>
                  <a:moveTo>
                    <a:pt x="3938" y="1"/>
                  </a:moveTo>
                  <a:cubicBezTo>
                    <a:pt x="3912" y="27"/>
                    <a:pt x="3873" y="53"/>
                    <a:pt x="3833" y="80"/>
                  </a:cubicBezTo>
                  <a:lnTo>
                    <a:pt x="3595" y="225"/>
                  </a:lnTo>
                  <a:lnTo>
                    <a:pt x="3172" y="489"/>
                  </a:lnTo>
                  <a:lnTo>
                    <a:pt x="2511" y="938"/>
                  </a:lnTo>
                  <a:cubicBezTo>
                    <a:pt x="2511" y="938"/>
                    <a:pt x="2340" y="1044"/>
                    <a:pt x="2182" y="1163"/>
                  </a:cubicBezTo>
                  <a:cubicBezTo>
                    <a:pt x="2009" y="1282"/>
                    <a:pt x="1851" y="1387"/>
                    <a:pt x="1851" y="1387"/>
                  </a:cubicBezTo>
                  <a:lnTo>
                    <a:pt x="1230" y="1890"/>
                  </a:lnTo>
                  <a:cubicBezTo>
                    <a:pt x="807" y="2220"/>
                    <a:pt x="397" y="2550"/>
                    <a:pt x="1" y="2881"/>
                  </a:cubicBezTo>
                  <a:lnTo>
                    <a:pt x="175" y="3086"/>
                  </a:lnTo>
                  <a:lnTo>
                    <a:pt x="120" y="3264"/>
                  </a:lnTo>
                  <a:cubicBezTo>
                    <a:pt x="556" y="3357"/>
                    <a:pt x="1005" y="3489"/>
                    <a:pt x="1428" y="3674"/>
                  </a:cubicBezTo>
                  <a:cubicBezTo>
                    <a:pt x="1851" y="3859"/>
                    <a:pt x="2287" y="4057"/>
                    <a:pt x="2696" y="4294"/>
                  </a:cubicBezTo>
                  <a:lnTo>
                    <a:pt x="3107" y="4520"/>
                  </a:lnTo>
                  <a:lnTo>
                    <a:pt x="3331" y="4652"/>
                  </a:lnTo>
                  <a:lnTo>
                    <a:pt x="3357" y="4664"/>
                  </a:lnTo>
                  <a:cubicBezTo>
                    <a:pt x="3371" y="4664"/>
                    <a:pt x="3371" y="4652"/>
                    <a:pt x="3371" y="4638"/>
                  </a:cubicBezTo>
                  <a:lnTo>
                    <a:pt x="3383" y="4572"/>
                  </a:lnTo>
                  <a:lnTo>
                    <a:pt x="3410" y="4427"/>
                  </a:lnTo>
                  <a:lnTo>
                    <a:pt x="3542" y="3502"/>
                  </a:lnTo>
                  <a:cubicBezTo>
                    <a:pt x="3635" y="2987"/>
                    <a:pt x="3674" y="2432"/>
                    <a:pt x="3780" y="1930"/>
                  </a:cubicBezTo>
                  <a:cubicBezTo>
                    <a:pt x="3833" y="1665"/>
                    <a:pt x="3899" y="1401"/>
                    <a:pt x="3952" y="1137"/>
                  </a:cubicBezTo>
                  <a:cubicBezTo>
                    <a:pt x="3952" y="1070"/>
                    <a:pt x="3965" y="1005"/>
                    <a:pt x="3979" y="938"/>
                  </a:cubicBezTo>
                  <a:lnTo>
                    <a:pt x="4005" y="700"/>
                  </a:lnTo>
                  <a:cubicBezTo>
                    <a:pt x="3991" y="515"/>
                    <a:pt x="3991" y="330"/>
                    <a:pt x="3965" y="145"/>
                  </a:cubicBezTo>
                  <a:lnTo>
                    <a:pt x="3938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9" name="Google Shape;15379;p43"/>
            <p:cNvSpPr/>
            <p:nvPr/>
          </p:nvSpPr>
          <p:spPr>
            <a:xfrm>
              <a:off x="989600" y="2859950"/>
              <a:ext cx="284450" cy="104750"/>
            </a:xfrm>
            <a:custGeom>
              <a:avLst/>
              <a:gdLst/>
              <a:ahLst/>
              <a:cxnLst/>
              <a:rect l="l" t="t" r="r" b="b"/>
              <a:pathLst>
                <a:path w="11378" h="4190" extrusionOk="0">
                  <a:moveTo>
                    <a:pt x="11087" y="0"/>
                  </a:moveTo>
                  <a:cubicBezTo>
                    <a:pt x="10083" y="344"/>
                    <a:pt x="9065" y="661"/>
                    <a:pt x="8061" y="1084"/>
                  </a:cubicBezTo>
                  <a:cubicBezTo>
                    <a:pt x="7558" y="1282"/>
                    <a:pt x="7070" y="1480"/>
                    <a:pt x="6568" y="1691"/>
                  </a:cubicBezTo>
                  <a:lnTo>
                    <a:pt x="5127" y="2392"/>
                  </a:lnTo>
                  <a:cubicBezTo>
                    <a:pt x="4889" y="2511"/>
                    <a:pt x="4639" y="2616"/>
                    <a:pt x="4414" y="2749"/>
                  </a:cubicBezTo>
                  <a:lnTo>
                    <a:pt x="3740" y="3171"/>
                  </a:lnTo>
                  <a:lnTo>
                    <a:pt x="3053" y="3594"/>
                  </a:lnTo>
                  <a:lnTo>
                    <a:pt x="2789" y="3767"/>
                  </a:lnTo>
                  <a:lnTo>
                    <a:pt x="2749" y="3779"/>
                  </a:lnTo>
                  <a:cubicBezTo>
                    <a:pt x="2736" y="3779"/>
                    <a:pt x="2722" y="3767"/>
                    <a:pt x="2710" y="3753"/>
                  </a:cubicBezTo>
                  <a:lnTo>
                    <a:pt x="2630" y="3673"/>
                  </a:lnTo>
                  <a:cubicBezTo>
                    <a:pt x="2260" y="3277"/>
                    <a:pt x="1903" y="2881"/>
                    <a:pt x="1533" y="2498"/>
                  </a:cubicBezTo>
                  <a:cubicBezTo>
                    <a:pt x="1150" y="2141"/>
                    <a:pt x="767" y="1758"/>
                    <a:pt x="384" y="1401"/>
                  </a:cubicBezTo>
                  <a:lnTo>
                    <a:pt x="0" y="1811"/>
                  </a:lnTo>
                  <a:cubicBezTo>
                    <a:pt x="410" y="2141"/>
                    <a:pt x="807" y="2484"/>
                    <a:pt x="1216" y="2828"/>
                  </a:cubicBezTo>
                  <a:cubicBezTo>
                    <a:pt x="1612" y="3171"/>
                    <a:pt x="1996" y="3541"/>
                    <a:pt x="2392" y="3899"/>
                  </a:cubicBezTo>
                  <a:lnTo>
                    <a:pt x="2604" y="4096"/>
                  </a:lnTo>
                  <a:cubicBezTo>
                    <a:pt x="2630" y="4123"/>
                    <a:pt x="2669" y="4189"/>
                    <a:pt x="2710" y="4189"/>
                  </a:cubicBezTo>
                  <a:lnTo>
                    <a:pt x="2842" y="4096"/>
                  </a:lnTo>
                  <a:lnTo>
                    <a:pt x="3224" y="3846"/>
                  </a:lnTo>
                  <a:lnTo>
                    <a:pt x="3885" y="3409"/>
                  </a:lnTo>
                  <a:lnTo>
                    <a:pt x="4546" y="2986"/>
                  </a:lnTo>
                  <a:cubicBezTo>
                    <a:pt x="4771" y="2842"/>
                    <a:pt x="5021" y="2736"/>
                    <a:pt x="5259" y="2616"/>
                  </a:cubicBezTo>
                  <a:lnTo>
                    <a:pt x="6700" y="1956"/>
                  </a:lnTo>
                  <a:cubicBezTo>
                    <a:pt x="7202" y="1758"/>
                    <a:pt x="7717" y="1599"/>
                    <a:pt x="8233" y="1427"/>
                  </a:cubicBezTo>
                  <a:cubicBezTo>
                    <a:pt x="9237" y="1084"/>
                    <a:pt x="10307" y="886"/>
                    <a:pt x="11378" y="687"/>
                  </a:cubicBezTo>
                  <a:lnTo>
                    <a:pt x="11087" y="0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0" name="Google Shape;15380;p43"/>
            <p:cNvSpPr/>
            <p:nvPr/>
          </p:nvSpPr>
          <p:spPr>
            <a:xfrm>
              <a:off x="1159400" y="2926675"/>
              <a:ext cx="164875" cy="262000"/>
            </a:xfrm>
            <a:custGeom>
              <a:avLst/>
              <a:gdLst/>
              <a:ahLst/>
              <a:cxnLst/>
              <a:rect l="l" t="t" r="r" b="b"/>
              <a:pathLst>
                <a:path w="6595" h="10480" extrusionOk="0">
                  <a:moveTo>
                    <a:pt x="6039" y="0"/>
                  </a:moveTo>
                  <a:cubicBezTo>
                    <a:pt x="5523" y="952"/>
                    <a:pt x="4982" y="1917"/>
                    <a:pt x="4348" y="2775"/>
                  </a:cubicBezTo>
                  <a:cubicBezTo>
                    <a:pt x="4031" y="3212"/>
                    <a:pt x="3726" y="3647"/>
                    <a:pt x="3383" y="4057"/>
                  </a:cubicBezTo>
                  <a:cubicBezTo>
                    <a:pt x="3383" y="4057"/>
                    <a:pt x="3118" y="4348"/>
                    <a:pt x="2854" y="4651"/>
                  </a:cubicBezTo>
                  <a:lnTo>
                    <a:pt x="2299" y="5233"/>
                  </a:lnTo>
                  <a:cubicBezTo>
                    <a:pt x="2114" y="5418"/>
                    <a:pt x="1943" y="5629"/>
                    <a:pt x="1732" y="5788"/>
                  </a:cubicBezTo>
                  <a:lnTo>
                    <a:pt x="1124" y="6290"/>
                  </a:lnTo>
                  <a:lnTo>
                    <a:pt x="516" y="6792"/>
                  </a:lnTo>
                  <a:lnTo>
                    <a:pt x="146" y="7083"/>
                  </a:lnTo>
                  <a:lnTo>
                    <a:pt x="14" y="7176"/>
                  </a:lnTo>
                  <a:cubicBezTo>
                    <a:pt x="0" y="7215"/>
                    <a:pt x="53" y="7268"/>
                    <a:pt x="67" y="7308"/>
                  </a:cubicBezTo>
                  <a:lnTo>
                    <a:pt x="199" y="7558"/>
                  </a:lnTo>
                  <a:cubicBezTo>
                    <a:pt x="449" y="8034"/>
                    <a:pt x="648" y="8536"/>
                    <a:pt x="859" y="9012"/>
                  </a:cubicBezTo>
                  <a:cubicBezTo>
                    <a:pt x="1071" y="9488"/>
                    <a:pt x="1256" y="9990"/>
                    <a:pt x="1427" y="10479"/>
                  </a:cubicBezTo>
                  <a:lnTo>
                    <a:pt x="1943" y="10254"/>
                  </a:lnTo>
                  <a:cubicBezTo>
                    <a:pt x="1732" y="9766"/>
                    <a:pt x="1506" y="9276"/>
                    <a:pt x="1256" y="8814"/>
                  </a:cubicBezTo>
                  <a:cubicBezTo>
                    <a:pt x="1004" y="8339"/>
                    <a:pt x="766" y="7863"/>
                    <a:pt x="489" y="7400"/>
                  </a:cubicBezTo>
                  <a:lnTo>
                    <a:pt x="437" y="7308"/>
                  </a:lnTo>
                  <a:cubicBezTo>
                    <a:pt x="423" y="7294"/>
                    <a:pt x="410" y="7281"/>
                    <a:pt x="410" y="7268"/>
                  </a:cubicBezTo>
                  <a:lnTo>
                    <a:pt x="449" y="7241"/>
                  </a:lnTo>
                  <a:lnTo>
                    <a:pt x="687" y="7030"/>
                  </a:lnTo>
                  <a:lnTo>
                    <a:pt x="1295" y="6515"/>
                  </a:lnTo>
                  <a:lnTo>
                    <a:pt x="1917" y="5987"/>
                  </a:lnTo>
                  <a:cubicBezTo>
                    <a:pt x="2114" y="5828"/>
                    <a:pt x="2287" y="5617"/>
                    <a:pt x="2484" y="5432"/>
                  </a:cubicBezTo>
                  <a:lnTo>
                    <a:pt x="3608" y="4269"/>
                  </a:lnTo>
                  <a:lnTo>
                    <a:pt x="4639" y="3039"/>
                  </a:lnTo>
                  <a:cubicBezTo>
                    <a:pt x="5326" y="2220"/>
                    <a:pt x="5946" y="1348"/>
                    <a:pt x="6594" y="490"/>
                  </a:cubicBezTo>
                  <a:cubicBezTo>
                    <a:pt x="6594" y="490"/>
                    <a:pt x="6462" y="370"/>
                    <a:pt x="6316" y="238"/>
                  </a:cubicBezTo>
                  <a:cubicBezTo>
                    <a:pt x="6184" y="120"/>
                    <a:pt x="6039" y="0"/>
                    <a:pt x="603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1" name="Google Shape;15381;p43"/>
            <p:cNvSpPr/>
            <p:nvPr/>
          </p:nvSpPr>
          <p:spPr>
            <a:xfrm>
              <a:off x="888850" y="3006600"/>
              <a:ext cx="182375" cy="243500"/>
            </a:xfrm>
            <a:custGeom>
              <a:avLst/>
              <a:gdLst/>
              <a:ahLst/>
              <a:cxnLst/>
              <a:rect l="l" t="t" r="r" b="b"/>
              <a:pathLst>
                <a:path w="7295" h="9740" extrusionOk="0">
                  <a:moveTo>
                    <a:pt x="383" y="1"/>
                  </a:moveTo>
                  <a:lnTo>
                    <a:pt x="1" y="424"/>
                  </a:lnTo>
                  <a:cubicBezTo>
                    <a:pt x="371" y="728"/>
                    <a:pt x="714" y="1058"/>
                    <a:pt x="1084" y="1375"/>
                  </a:cubicBezTo>
                  <a:cubicBezTo>
                    <a:pt x="1428" y="1706"/>
                    <a:pt x="1771" y="2050"/>
                    <a:pt x="2115" y="2393"/>
                  </a:cubicBezTo>
                  <a:cubicBezTo>
                    <a:pt x="2776" y="3107"/>
                    <a:pt x="3410" y="3847"/>
                    <a:pt x="3977" y="4639"/>
                  </a:cubicBezTo>
                  <a:cubicBezTo>
                    <a:pt x="4255" y="5049"/>
                    <a:pt x="4546" y="5432"/>
                    <a:pt x="4797" y="5855"/>
                  </a:cubicBezTo>
                  <a:cubicBezTo>
                    <a:pt x="5048" y="6278"/>
                    <a:pt x="5299" y="6687"/>
                    <a:pt x="5524" y="7124"/>
                  </a:cubicBezTo>
                  <a:lnTo>
                    <a:pt x="5854" y="7771"/>
                  </a:lnTo>
                  <a:lnTo>
                    <a:pt x="6158" y="8431"/>
                  </a:lnTo>
                  <a:cubicBezTo>
                    <a:pt x="6158" y="8431"/>
                    <a:pt x="6237" y="8590"/>
                    <a:pt x="6303" y="8762"/>
                  </a:cubicBezTo>
                  <a:cubicBezTo>
                    <a:pt x="6382" y="8921"/>
                    <a:pt x="6449" y="9092"/>
                    <a:pt x="6449" y="9092"/>
                  </a:cubicBezTo>
                  <a:cubicBezTo>
                    <a:pt x="6488" y="9198"/>
                    <a:pt x="6541" y="9317"/>
                    <a:pt x="6594" y="9435"/>
                  </a:cubicBezTo>
                  <a:lnTo>
                    <a:pt x="6740" y="9740"/>
                  </a:lnTo>
                  <a:lnTo>
                    <a:pt x="7295" y="9488"/>
                  </a:lnTo>
                  <a:lnTo>
                    <a:pt x="7096" y="9158"/>
                  </a:lnTo>
                  <a:cubicBezTo>
                    <a:pt x="7030" y="9065"/>
                    <a:pt x="6964" y="8973"/>
                    <a:pt x="6911" y="8854"/>
                  </a:cubicBezTo>
                  <a:cubicBezTo>
                    <a:pt x="6911" y="8854"/>
                    <a:pt x="6832" y="8695"/>
                    <a:pt x="6740" y="8537"/>
                  </a:cubicBezTo>
                  <a:lnTo>
                    <a:pt x="6555" y="8220"/>
                  </a:lnTo>
                  <a:lnTo>
                    <a:pt x="6197" y="7586"/>
                  </a:lnTo>
                  <a:lnTo>
                    <a:pt x="5815" y="6951"/>
                  </a:lnTo>
                  <a:cubicBezTo>
                    <a:pt x="5563" y="6528"/>
                    <a:pt x="5286" y="6119"/>
                    <a:pt x="5022" y="5709"/>
                  </a:cubicBezTo>
                  <a:cubicBezTo>
                    <a:pt x="4758" y="5300"/>
                    <a:pt x="4453" y="4904"/>
                    <a:pt x="4176" y="4507"/>
                  </a:cubicBezTo>
                  <a:cubicBezTo>
                    <a:pt x="3607" y="3701"/>
                    <a:pt x="2987" y="2922"/>
                    <a:pt x="2365" y="2168"/>
                  </a:cubicBezTo>
                  <a:cubicBezTo>
                    <a:pt x="2048" y="1798"/>
                    <a:pt x="1718" y="1428"/>
                    <a:pt x="1401" y="1058"/>
                  </a:cubicBezTo>
                  <a:cubicBezTo>
                    <a:pt x="1058" y="702"/>
                    <a:pt x="727" y="344"/>
                    <a:pt x="383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2" name="Google Shape;15382;p43"/>
            <p:cNvSpPr/>
            <p:nvPr/>
          </p:nvSpPr>
          <p:spPr>
            <a:xfrm>
              <a:off x="851525" y="3047925"/>
              <a:ext cx="168825" cy="224650"/>
            </a:xfrm>
            <a:custGeom>
              <a:avLst/>
              <a:gdLst/>
              <a:ahLst/>
              <a:cxnLst/>
              <a:rect l="l" t="t" r="r" b="b"/>
              <a:pathLst>
                <a:path w="6753" h="8986" extrusionOk="0">
                  <a:moveTo>
                    <a:pt x="384" y="0"/>
                  </a:moveTo>
                  <a:lnTo>
                    <a:pt x="0" y="423"/>
                  </a:lnTo>
                  <a:cubicBezTo>
                    <a:pt x="331" y="700"/>
                    <a:pt x="674" y="991"/>
                    <a:pt x="1004" y="1295"/>
                  </a:cubicBezTo>
                  <a:cubicBezTo>
                    <a:pt x="1321" y="1598"/>
                    <a:pt x="1638" y="1916"/>
                    <a:pt x="1956" y="2220"/>
                  </a:cubicBezTo>
                  <a:cubicBezTo>
                    <a:pt x="2563" y="2881"/>
                    <a:pt x="3159" y="3568"/>
                    <a:pt x="3673" y="4294"/>
                  </a:cubicBezTo>
                  <a:cubicBezTo>
                    <a:pt x="3925" y="4664"/>
                    <a:pt x="4202" y="5034"/>
                    <a:pt x="4427" y="5418"/>
                  </a:cubicBezTo>
                  <a:cubicBezTo>
                    <a:pt x="4665" y="5800"/>
                    <a:pt x="4889" y="6184"/>
                    <a:pt x="5088" y="6581"/>
                  </a:cubicBezTo>
                  <a:lnTo>
                    <a:pt x="5391" y="7175"/>
                  </a:lnTo>
                  <a:lnTo>
                    <a:pt x="5669" y="7782"/>
                  </a:lnTo>
                  <a:cubicBezTo>
                    <a:pt x="5669" y="7782"/>
                    <a:pt x="5735" y="7941"/>
                    <a:pt x="5801" y="8087"/>
                  </a:cubicBezTo>
                  <a:cubicBezTo>
                    <a:pt x="5881" y="8232"/>
                    <a:pt x="5933" y="8390"/>
                    <a:pt x="5933" y="8390"/>
                  </a:cubicBezTo>
                  <a:cubicBezTo>
                    <a:pt x="5973" y="8496"/>
                    <a:pt x="6025" y="8602"/>
                    <a:pt x="6078" y="8707"/>
                  </a:cubicBezTo>
                  <a:lnTo>
                    <a:pt x="6198" y="8985"/>
                  </a:lnTo>
                  <a:lnTo>
                    <a:pt x="6753" y="8748"/>
                  </a:lnTo>
                  <a:lnTo>
                    <a:pt x="6568" y="8443"/>
                  </a:lnTo>
                  <a:cubicBezTo>
                    <a:pt x="6515" y="8351"/>
                    <a:pt x="6448" y="8258"/>
                    <a:pt x="6409" y="8166"/>
                  </a:cubicBezTo>
                  <a:cubicBezTo>
                    <a:pt x="6409" y="8166"/>
                    <a:pt x="6330" y="8008"/>
                    <a:pt x="6237" y="7862"/>
                  </a:cubicBezTo>
                  <a:cubicBezTo>
                    <a:pt x="6158" y="7730"/>
                    <a:pt x="6066" y="7585"/>
                    <a:pt x="6066" y="7585"/>
                  </a:cubicBezTo>
                  <a:lnTo>
                    <a:pt x="5735" y="6990"/>
                  </a:lnTo>
                  <a:lnTo>
                    <a:pt x="5378" y="6422"/>
                  </a:lnTo>
                  <a:cubicBezTo>
                    <a:pt x="5153" y="6026"/>
                    <a:pt x="4903" y="5656"/>
                    <a:pt x="4651" y="5272"/>
                  </a:cubicBezTo>
                  <a:cubicBezTo>
                    <a:pt x="4413" y="4889"/>
                    <a:pt x="4136" y="4532"/>
                    <a:pt x="3872" y="4149"/>
                  </a:cubicBezTo>
                  <a:cubicBezTo>
                    <a:pt x="3344" y="3409"/>
                    <a:pt x="2775" y="2708"/>
                    <a:pt x="2207" y="1995"/>
                  </a:cubicBezTo>
                  <a:cubicBezTo>
                    <a:pt x="1917" y="1651"/>
                    <a:pt x="1612" y="1308"/>
                    <a:pt x="1321" y="964"/>
                  </a:cubicBezTo>
                  <a:cubicBezTo>
                    <a:pt x="1004" y="647"/>
                    <a:pt x="701" y="317"/>
                    <a:pt x="384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3" name="Google Shape;15383;p43"/>
            <p:cNvSpPr/>
            <p:nvPr/>
          </p:nvSpPr>
          <p:spPr>
            <a:xfrm>
              <a:off x="1265450" y="2860275"/>
              <a:ext cx="59800" cy="74350"/>
            </a:xfrm>
            <a:custGeom>
              <a:avLst/>
              <a:gdLst/>
              <a:ahLst/>
              <a:cxnLst/>
              <a:rect l="l" t="t" r="r" b="b"/>
              <a:pathLst>
                <a:path w="2392" h="2974" extrusionOk="0">
                  <a:moveTo>
                    <a:pt x="238" y="1"/>
                  </a:moveTo>
                  <a:lnTo>
                    <a:pt x="0" y="556"/>
                  </a:lnTo>
                  <a:cubicBezTo>
                    <a:pt x="53" y="648"/>
                    <a:pt x="159" y="648"/>
                    <a:pt x="251" y="727"/>
                  </a:cubicBezTo>
                  <a:cubicBezTo>
                    <a:pt x="344" y="806"/>
                    <a:pt x="449" y="899"/>
                    <a:pt x="541" y="991"/>
                  </a:cubicBezTo>
                  <a:cubicBezTo>
                    <a:pt x="726" y="1176"/>
                    <a:pt x="899" y="1401"/>
                    <a:pt x="1070" y="1626"/>
                  </a:cubicBezTo>
                  <a:cubicBezTo>
                    <a:pt x="1242" y="1851"/>
                    <a:pt x="1401" y="2075"/>
                    <a:pt x="1519" y="2313"/>
                  </a:cubicBezTo>
                  <a:cubicBezTo>
                    <a:pt x="1586" y="2432"/>
                    <a:pt x="1625" y="2551"/>
                    <a:pt x="1678" y="2656"/>
                  </a:cubicBezTo>
                  <a:cubicBezTo>
                    <a:pt x="1704" y="2776"/>
                    <a:pt x="1718" y="2881"/>
                    <a:pt x="1731" y="2973"/>
                  </a:cubicBezTo>
                  <a:lnTo>
                    <a:pt x="2391" y="2894"/>
                  </a:lnTo>
                  <a:cubicBezTo>
                    <a:pt x="2299" y="2736"/>
                    <a:pt x="2206" y="2591"/>
                    <a:pt x="2114" y="2459"/>
                  </a:cubicBezTo>
                  <a:lnTo>
                    <a:pt x="1824" y="2115"/>
                  </a:lnTo>
                  <a:cubicBezTo>
                    <a:pt x="1639" y="1890"/>
                    <a:pt x="1440" y="1678"/>
                    <a:pt x="1281" y="1467"/>
                  </a:cubicBezTo>
                  <a:cubicBezTo>
                    <a:pt x="1123" y="1256"/>
                    <a:pt x="978" y="1005"/>
                    <a:pt x="819" y="767"/>
                  </a:cubicBezTo>
                  <a:cubicBezTo>
                    <a:pt x="740" y="648"/>
                    <a:pt x="661" y="529"/>
                    <a:pt x="582" y="397"/>
                  </a:cubicBezTo>
                  <a:cubicBezTo>
                    <a:pt x="488" y="278"/>
                    <a:pt x="383" y="107"/>
                    <a:pt x="238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4" name="Google Shape;15384;p43"/>
            <p:cNvSpPr/>
            <p:nvPr/>
          </p:nvSpPr>
          <p:spPr>
            <a:xfrm>
              <a:off x="994225" y="3032050"/>
              <a:ext cx="120250" cy="100775"/>
            </a:xfrm>
            <a:custGeom>
              <a:avLst/>
              <a:gdLst/>
              <a:ahLst/>
              <a:cxnLst/>
              <a:rect l="l" t="t" r="r" b="b"/>
              <a:pathLst>
                <a:path w="4810" h="4031" extrusionOk="0">
                  <a:moveTo>
                    <a:pt x="4401" y="344"/>
                  </a:moveTo>
                  <a:lnTo>
                    <a:pt x="4387" y="384"/>
                  </a:lnTo>
                  <a:cubicBezTo>
                    <a:pt x="4374" y="463"/>
                    <a:pt x="4348" y="529"/>
                    <a:pt x="4308" y="595"/>
                  </a:cubicBezTo>
                  <a:lnTo>
                    <a:pt x="4242" y="741"/>
                  </a:lnTo>
                  <a:cubicBezTo>
                    <a:pt x="4202" y="794"/>
                    <a:pt x="4176" y="847"/>
                    <a:pt x="4137" y="912"/>
                  </a:cubicBezTo>
                  <a:cubicBezTo>
                    <a:pt x="3991" y="1124"/>
                    <a:pt x="3832" y="1349"/>
                    <a:pt x="3687" y="1560"/>
                  </a:cubicBezTo>
                  <a:cubicBezTo>
                    <a:pt x="3357" y="2022"/>
                    <a:pt x="3132" y="2459"/>
                    <a:pt x="2815" y="2908"/>
                  </a:cubicBezTo>
                  <a:lnTo>
                    <a:pt x="2445" y="3449"/>
                  </a:lnTo>
                  <a:cubicBezTo>
                    <a:pt x="2433" y="3461"/>
                    <a:pt x="2422" y="3504"/>
                    <a:pt x="2401" y="3504"/>
                  </a:cubicBezTo>
                  <a:cubicBezTo>
                    <a:pt x="2398" y="3504"/>
                    <a:pt x="2395" y="3504"/>
                    <a:pt x="2392" y="3502"/>
                  </a:cubicBezTo>
                  <a:lnTo>
                    <a:pt x="2352" y="3423"/>
                  </a:lnTo>
                  <a:lnTo>
                    <a:pt x="2220" y="3211"/>
                  </a:lnTo>
                  <a:cubicBezTo>
                    <a:pt x="1943" y="2829"/>
                    <a:pt x="1665" y="2432"/>
                    <a:pt x="1374" y="2048"/>
                  </a:cubicBezTo>
                  <a:cubicBezTo>
                    <a:pt x="1184" y="1816"/>
                    <a:pt x="982" y="1589"/>
                    <a:pt x="770" y="1370"/>
                  </a:cubicBezTo>
                  <a:lnTo>
                    <a:pt x="770" y="1370"/>
                  </a:lnTo>
                  <a:cubicBezTo>
                    <a:pt x="1064" y="1258"/>
                    <a:pt x="1360" y="1149"/>
                    <a:pt x="1665" y="1044"/>
                  </a:cubicBezTo>
                  <a:lnTo>
                    <a:pt x="2419" y="794"/>
                  </a:lnTo>
                  <a:lnTo>
                    <a:pt x="3185" y="609"/>
                  </a:lnTo>
                  <a:lnTo>
                    <a:pt x="3964" y="436"/>
                  </a:lnTo>
                  <a:lnTo>
                    <a:pt x="4242" y="371"/>
                  </a:lnTo>
                  <a:lnTo>
                    <a:pt x="4348" y="344"/>
                  </a:lnTo>
                  <a:close/>
                  <a:moveTo>
                    <a:pt x="4810" y="1"/>
                  </a:moveTo>
                  <a:cubicBezTo>
                    <a:pt x="4771" y="1"/>
                    <a:pt x="4731" y="14"/>
                    <a:pt x="4678" y="14"/>
                  </a:cubicBezTo>
                  <a:lnTo>
                    <a:pt x="4414" y="54"/>
                  </a:lnTo>
                  <a:lnTo>
                    <a:pt x="3911" y="133"/>
                  </a:lnTo>
                  <a:lnTo>
                    <a:pt x="3119" y="278"/>
                  </a:lnTo>
                  <a:lnTo>
                    <a:pt x="2340" y="424"/>
                  </a:lnTo>
                  <a:lnTo>
                    <a:pt x="1559" y="621"/>
                  </a:lnTo>
                  <a:cubicBezTo>
                    <a:pt x="1045" y="754"/>
                    <a:pt x="555" y="886"/>
                    <a:pt x="53" y="1032"/>
                  </a:cubicBezTo>
                  <a:cubicBezTo>
                    <a:pt x="53" y="1032"/>
                    <a:pt x="89" y="1150"/>
                    <a:pt x="126" y="1285"/>
                  </a:cubicBezTo>
                  <a:lnTo>
                    <a:pt x="126" y="1285"/>
                  </a:lnTo>
                  <a:lnTo>
                    <a:pt x="0" y="1428"/>
                  </a:lnTo>
                  <a:cubicBezTo>
                    <a:pt x="67" y="1480"/>
                    <a:pt x="133" y="1532"/>
                    <a:pt x="199" y="1586"/>
                  </a:cubicBezTo>
                  <a:lnTo>
                    <a:pt x="199" y="1586"/>
                  </a:lnTo>
                  <a:cubicBezTo>
                    <a:pt x="199" y="1586"/>
                    <a:pt x="199" y="1587"/>
                    <a:pt x="199" y="1587"/>
                  </a:cubicBezTo>
                  <a:cubicBezTo>
                    <a:pt x="199" y="1586"/>
                    <a:pt x="199" y="1586"/>
                    <a:pt x="199" y="1586"/>
                  </a:cubicBezTo>
                  <a:lnTo>
                    <a:pt x="199" y="1586"/>
                  </a:lnTo>
                  <a:cubicBezTo>
                    <a:pt x="486" y="1820"/>
                    <a:pt x="763" y="2071"/>
                    <a:pt x="1031" y="2339"/>
                  </a:cubicBezTo>
                  <a:cubicBezTo>
                    <a:pt x="1335" y="2683"/>
                    <a:pt x="1652" y="3040"/>
                    <a:pt x="1943" y="3410"/>
                  </a:cubicBezTo>
                  <a:lnTo>
                    <a:pt x="2207" y="3793"/>
                  </a:lnTo>
                  <a:lnTo>
                    <a:pt x="2366" y="4004"/>
                  </a:lnTo>
                  <a:lnTo>
                    <a:pt x="2379" y="4031"/>
                  </a:lnTo>
                  <a:cubicBezTo>
                    <a:pt x="2392" y="4031"/>
                    <a:pt x="2392" y="4018"/>
                    <a:pt x="2405" y="4004"/>
                  </a:cubicBezTo>
                  <a:lnTo>
                    <a:pt x="2445" y="3951"/>
                  </a:lnTo>
                  <a:lnTo>
                    <a:pt x="2525" y="3819"/>
                  </a:lnTo>
                  <a:lnTo>
                    <a:pt x="3039" y="3040"/>
                  </a:lnTo>
                  <a:cubicBezTo>
                    <a:pt x="3330" y="2591"/>
                    <a:pt x="3594" y="2115"/>
                    <a:pt x="3885" y="1692"/>
                  </a:cubicBezTo>
                  <a:cubicBezTo>
                    <a:pt x="4044" y="1481"/>
                    <a:pt x="4202" y="1269"/>
                    <a:pt x="4348" y="1044"/>
                  </a:cubicBezTo>
                  <a:cubicBezTo>
                    <a:pt x="4387" y="991"/>
                    <a:pt x="4427" y="926"/>
                    <a:pt x="4466" y="873"/>
                  </a:cubicBezTo>
                  <a:lnTo>
                    <a:pt x="4586" y="662"/>
                  </a:lnTo>
                  <a:cubicBezTo>
                    <a:pt x="4651" y="489"/>
                    <a:pt x="4731" y="318"/>
                    <a:pt x="4771" y="133"/>
                  </a:cubicBezTo>
                  <a:lnTo>
                    <a:pt x="481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5" name="Google Shape;15385;p43"/>
            <p:cNvSpPr/>
            <p:nvPr/>
          </p:nvSpPr>
          <p:spPr>
            <a:xfrm>
              <a:off x="1195075" y="3183000"/>
              <a:ext cx="272225" cy="95825"/>
            </a:xfrm>
            <a:custGeom>
              <a:avLst/>
              <a:gdLst/>
              <a:ahLst/>
              <a:cxnLst/>
              <a:rect l="l" t="t" r="r" b="b"/>
              <a:pathLst>
                <a:path w="10889" h="3833" extrusionOk="0">
                  <a:moveTo>
                    <a:pt x="516" y="1"/>
                  </a:moveTo>
                  <a:lnTo>
                    <a:pt x="0" y="226"/>
                  </a:lnTo>
                  <a:cubicBezTo>
                    <a:pt x="264" y="688"/>
                    <a:pt x="490" y="1164"/>
                    <a:pt x="701" y="1639"/>
                  </a:cubicBezTo>
                  <a:cubicBezTo>
                    <a:pt x="819" y="1877"/>
                    <a:pt x="939" y="2115"/>
                    <a:pt x="1044" y="2367"/>
                  </a:cubicBezTo>
                  <a:lnTo>
                    <a:pt x="1348" y="3093"/>
                  </a:lnTo>
                  <a:lnTo>
                    <a:pt x="1454" y="3371"/>
                  </a:lnTo>
                  <a:cubicBezTo>
                    <a:pt x="1480" y="3410"/>
                    <a:pt x="1480" y="3477"/>
                    <a:pt x="1520" y="3489"/>
                  </a:cubicBezTo>
                  <a:lnTo>
                    <a:pt x="1665" y="3463"/>
                  </a:lnTo>
                  <a:lnTo>
                    <a:pt x="2128" y="3384"/>
                  </a:lnTo>
                  <a:lnTo>
                    <a:pt x="2921" y="3252"/>
                  </a:lnTo>
                  <a:lnTo>
                    <a:pt x="3700" y="3146"/>
                  </a:lnTo>
                  <a:cubicBezTo>
                    <a:pt x="3964" y="3093"/>
                    <a:pt x="4228" y="3107"/>
                    <a:pt x="4493" y="3093"/>
                  </a:cubicBezTo>
                  <a:cubicBezTo>
                    <a:pt x="4493" y="3093"/>
                    <a:pt x="4889" y="3093"/>
                    <a:pt x="5286" y="3080"/>
                  </a:cubicBezTo>
                  <a:lnTo>
                    <a:pt x="6078" y="3080"/>
                  </a:lnTo>
                  <a:cubicBezTo>
                    <a:pt x="6607" y="3107"/>
                    <a:pt x="7149" y="3160"/>
                    <a:pt x="7678" y="3225"/>
                  </a:cubicBezTo>
                  <a:cubicBezTo>
                    <a:pt x="8747" y="3331"/>
                    <a:pt x="9831" y="3582"/>
                    <a:pt x="10862" y="3833"/>
                  </a:cubicBezTo>
                  <a:cubicBezTo>
                    <a:pt x="10862" y="3833"/>
                    <a:pt x="10875" y="3648"/>
                    <a:pt x="10875" y="3463"/>
                  </a:cubicBezTo>
                  <a:cubicBezTo>
                    <a:pt x="10888" y="3265"/>
                    <a:pt x="10888" y="3080"/>
                    <a:pt x="10888" y="3080"/>
                  </a:cubicBezTo>
                  <a:cubicBezTo>
                    <a:pt x="9818" y="3001"/>
                    <a:pt x="8747" y="2869"/>
                    <a:pt x="7678" y="2842"/>
                  </a:cubicBezTo>
                  <a:cubicBezTo>
                    <a:pt x="7135" y="2816"/>
                    <a:pt x="6607" y="2790"/>
                    <a:pt x="6066" y="2776"/>
                  </a:cubicBezTo>
                  <a:lnTo>
                    <a:pt x="5273" y="2802"/>
                  </a:lnTo>
                  <a:cubicBezTo>
                    <a:pt x="4863" y="2816"/>
                    <a:pt x="4466" y="2829"/>
                    <a:pt x="4466" y="2829"/>
                  </a:cubicBezTo>
                  <a:cubicBezTo>
                    <a:pt x="4202" y="2842"/>
                    <a:pt x="3925" y="2842"/>
                    <a:pt x="3661" y="2882"/>
                  </a:cubicBezTo>
                  <a:lnTo>
                    <a:pt x="2868" y="2987"/>
                  </a:lnTo>
                  <a:lnTo>
                    <a:pt x="2075" y="3093"/>
                  </a:lnTo>
                  <a:lnTo>
                    <a:pt x="1758" y="3133"/>
                  </a:lnTo>
                  <a:lnTo>
                    <a:pt x="1705" y="3133"/>
                  </a:lnTo>
                  <a:cubicBezTo>
                    <a:pt x="1705" y="3133"/>
                    <a:pt x="1705" y="3107"/>
                    <a:pt x="1691" y="3093"/>
                  </a:cubicBezTo>
                  <a:lnTo>
                    <a:pt x="1665" y="2987"/>
                  </a:lnTo>
                  <a:lnTo>
                    <a:pt x="1414" y="2221"/>
                  </a:lnTo>
                  <a:cubicBezTo>
                    <a:pt x="1321" y="1970"/>
                    <a:pt x="1216" y="1732"/>
                    <a:pt x="1124" y="1481"/>
                  </a:cubicBezTo>
                  <a:cubicBezTo>
                    <a:pt x="939" y="979"/>
                    <a:pt x="740" y="477"/>
                    <a:pt x="516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6" name="Google Shape;15386;p43"/>
            <p:cNvSpPr/>
            <p:nvPr/>
          </p:nvSpPr>
          <p:spPr>
            <a:xfrm>
              <a:off x="1267750" y="3338925"/>
              <a:ext cx="219700" cy="192300"/>
            </a:xfrm>
            <a:custGeom>
              <a:avLst/>
              <a:gdLst/>
              <a:ahLst/>
              <a:cxnLst/>
              <a:rect l="l" t="t" r="r" b="b"/>
              <a:pathLst>
                <a:path w="8788" h="7692" extrusionOk="0">
                  <a:moveTo>
                    <a:pt x="8470" y="1"/>
                  </a:moveTo>
                  <a:cubicBezTo>
                    <a:pt x="7598" y="661"/>
                    <a:pt x="6739" y="1322"/>
                    <a:pt x="5801" y="1851"/>
                  </a:cubicBezTo>
                  <a:cubicBezTo>
                    <a:pt x="5338" y="2115"/>
                    <a:pt x="4863" y="2379"/>
                    <a:pt x="4387" y="2631"/>
                  </a:cubicBezTo>
                  <a:cubicBezTo>
                    <a:pt x="4387" y="2631"/>
                    <a:pt x="4017" y="2789"/>
                    <a:pt x="3661" y="2948"/>
                  </a:cubicBezTo>
                  <a:cubicBezTo>
                    <a:pt x="3291" y="3093"/>
                    <a:pt x="2921" y="3251"/>
                    <a:pt x="2921" y="3251"/>
                  </a:cubicBezTo>
                  <a:cubicBezTo>
                    <a:pt x="2683" y="3344"/>
                    <a:pt x="2431" y="3463"/>
                    <a:pt x="2181" y="3529"/>
                  </a:cubicBezTo>
                  <a:lnTo>
                    <a:pt x="1427" y="3741"/>
                  </a:lnTo>
                  <a:lnTo>
                    <a:pt x="661" y="3938"/>
                  </a:lnTo>
                  <a:lnTo>
                    <a:pt x="211" y="4058"/>
                  </a:lnTo>
                  <a:lnTo>
                    <a:pt x="53" y="4097"/>
                  </a:lnTo>
                  <a:cubicBezTo>
                    <a:pt x="27" y="4123"/>
                    <a:pt x="53" y="4190"/>
                    <a:pt x="53" y="4229"/>
                  </a:cubicBezTo>
                  <a:lnTo>
                    <a:pt x="53" y="4520"/>
                  </a:lnTo>
                  <a:cubicBezTo>
                    <a:pt x="67" y="5048"/>
                    <a:pt x="79" y="5577"/>
                    <a:pt x="67" y="6105"/>
                  </a:cubicBezTo>
                  <a:cubicBezTo>
                    <a:pt x="40" y="6634"/>
                    <a:pt x="27" y="7163"/>
                    <a:pt x="0" y="7691"/>
                  </a:cubicBezTo>
                  <a:lnTo>
                    <a:pt x="569" y="7691"/>
                  </a:lnTo>
                  <a:cubicBezTo>
                    <a:pt x="542" y="7163"/>
                    <a:pt x="529" y="6621"/>
                    <a:pt x="516" y="6093"/>
                  </a:cubicBezTo>
                  <a:cubicBezTo>
                    <a:pt x="490" y="5564"/>
                    <a:pt x="423" y="5022"/>
                    <a:pt x="384" y="4493"/>
                  </a:cubicBezTo>
                  <a:lnTo>
                    <a:pt x="384" y="4375"/>
                  </a:lnTo>
                  <a:cubicBezTo>
                    <a:pt x="384" y="4361"/>
                    <a:pt x="370" y="4349"/>
                    <a:pt x="384" y="4335"/>
                  </a:cubicBezTo>
                  <a:lnTo>
                    <a:pt x="423" y="4322"/>
                  </a:lnTo>
                  <a:lnTo>
                    <a:pt x="727" y="4229"/>
                  </a:lnTo>
                  <a:lnTo>
                    <a:pt x="1494" y="4005"/>
                  </a:lnTo>
                  <a:lnTo>
                    <a:pt x="2260" y="3780"/>
                  </a:lnTo>
                  <a:cubicBezTo>
                    <a:pt x="2524" y="3714"/>
                    <a:pt x="2762" y="3595"/>
                    <a:pt x="3013" y="3503"/>
                  </a:cubicBezTo>
                  <a:lnTo>
                    <a:pt x="4493" y="2908"/>
                  </a:lnTo>
                  <a:cubicBezTo>
                    <a:pt x="4982" y="2670"/>
                    <a:pt x="5470" y="2446"/>
                    <a:pt x="5946" y="2208"/>
                  </a:cubicBezTo>
                  <a:cubicBezTo>
                    <a:pt x="6924" y="1745"/>
                    <a:pt x="7863" y="1190"/>
                    <a:pt x="8788" y="675"/>
                  </a:cubicBezTo>
                  <a:lnTo>
                    <a:pt x="8470" y="1"/>
                  </a:ln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7" name="Google Shape;15387;p43"/>
            <p:cNvSpPr/>
            <p:nvPr/>
          </p:nvSpPr>
          <p:spPr>
            <a:xfrm>
              <a:off x="1057650" y="3244150"/>
              <a:ext cx="74350" cy="286750"/>
            </a:xfrm>
            <a:custGeom>
              <a:avLst/>
              <a:gdLst/>
              <a:ahLst/>
              <a:cxnLst/>
              <a:rect l="l" t="t" r="r" b="b"/>
              <a:pathLst>
                <a:path w="2974" h="11470" extrusionOk="0">
                  <a:moveTo>
                    <a:pt x="529" y="0"/>
                  </a:moveTo>
                  <a:lnTo>
                    <a:pt x="0" y="224"/>
                  </a:lnTo>
                  <a:cubicBezTo>
                    <a:pt x="437" y="1084"/>
                    <a:pt x="807" y="1968"/>
                    <a:pt x="1137" y="2881"/>
                  </a:cubicBezTo>
                  <a:cubicBezTo>
                    <a:pt x="1467" y="3792"/>
                    <a:pt x="1718" y="4730"/>
                    <a:pt x="1917" y="5695"/>
                  </a:cubicBezTo>
                  <a:cubicBezTo>
                    <a:pt x="2022" y="6170"/>
                    <a:pt x="2088" y="6646"/>
                    <a:pt x="2167" y="7135"/>
                  </a:cubicBezTo>
                  <a:cubicBezTo>
                    <a:pt x="2234" y="7611"/>
                    <a:pt x="2273" y="8099"/>
                    <a:pt x="2313" y="8575"/>
                  </a:cubicBezTo>
                  <a:cubicBezTo>
                    <a:pt x="2340" y="9065"/>
                    <a:pt x="2352" y="9553"/>
                    <a:pt x="2366" y="10029"/>
                  </a:cubicBezTo>
                  <a:lnTo>
                    <a:pt x="2352" y="10756"/>
                  </a:lnTo>
                  <a:cubicBezTo>
                    <a:pt x="2340" y="10874"/>
                    <a:pt x="2352" y="11006"/>
                    <a:pt x="2352" y="11139"/>
                  </a:cubicBezTo>
                  <a:lnTo>
                    <a:pt x="2366" y="11469"/>
                  </a:lnTo>
                  <a:lnTo>
                    <a:pt x="2974" y="11469"/>
                  </a:lnTo>
                  <a:lnTo>
                    <a:pt x="2921" y="11086"/>
                  </a:lnTo>
                  <a:cubicBezTo>
                    <a:pt x="2895" y="10980"/>
                    <a:pt x="2881" y="10862"/>
                    <a:pt x="2868" y="10742"/>
                  </a:cubicBezTo>
                  <a:lnTo>
                    <a:pt x="2815" y="10016"/>
                  </a:lnTo>
                  <a:lnTo>
                    <a:pt x="2657" y="8549"/>
                  </a:lnTo>
                  <a:cubicBezTo>
                    <a:pt x="2577" y="8060"/>
                    <a:pt x="2511" y="7571"/>
                    <a:pt x="2432" y="7082"/>
                  </a:cubicBezTo>
                  <a:cubicBezTo>
                    <a:pt x="2340" y="6607"/>
                    <a:pt x="2260" y="6117"/>
                    <a:pt x="2167" y="5642"/>
                  </a:cubicBezTo>
                  <a:cubicBezTo>
                    <a:pt x="1956" y="4678"/>
                    <a:pt x="1732" y="3726"/>
                    <a:pt x="1454" y="2775"/>
                  </a:cubicBezTo>
                  <a:cubicBezTo>
                    <a:pt x="1189" y="1836"/>
                    <a:pt x="886" y="899"/>
                    <a:pt x="529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8" name="Google Shape;15388;p43"/>
            <p:cNvSpPr/>
            <p:nvPr/>
          </p:nvSpPr>
          <p:spPr>
            <a:xfrm>
              <a:off x="1007125" y="3266600"/>
              <a:ext cx="69375" cy="264300"/>
            </a:xfrm>
            <a:custGeom>
              <a:avLst/>
              <a:gdLst/>
              <a:ahLst/>
              <a:cxnLst/>
              <a:rect l="l" t="t" r="r" b="b"/>
              <a:pathLst>
                <a:path w="2775" h="10572" extrusionOk="0">
                  <a:moveTo>
                    <a:pt x="515" y="1"/>
                  </a:moveTo>
                  <a:lnTo>
                    <a:pt x="0" y="238"/>
                  </a:lnTo>
                  <a:cubicBezTo>
                    <a:pt x="383" y="1017"/>
                    <a:pt x="726" y="1837"/>
                    <a:pt x="1043" y="2670"/>
                  </a:cubicBezTo>
                  <a:cubicBezTo>
                    <a:pt x="1348" y="3502"/>
                    <a:pt x="1586" y="4374"/>
                    <a:pt x="1771" y="5246"/>
                  </a:cubicBezTo>
                  <a:cubicBezTo>
                    <a:pt x="1863" y="5682"/>
                    <a:pt x="1916" y="6132"/>
                    <a:pt x="1995" y="6567"/>
                  </a:cubicBezTo>
                  <a:cubicBezTo>
                    <a:pt x="2048" y="7016"/>
                    <a:pt x="2088" y="7466"/>
                    <a:pt x="2127" y="7915"/>
                  </a:cubicBezTo>
                  <a:cubicBezTo>
                    <a:pt x="2141" y="8351"/>
                    <a:pt x="2153" y="8801"/>
                    <a:pt x="2167" y="9250"/>
                  </a:cubicBezTo>
                  <a:lnTo>
                    <a:pt x="2153" y="9911"/>
                  </a:lnTo>
                  <a:cubicBezTo>
                    <a:pt x="2141" y="10029"/>
                    <a:pt x="2153" y="10149"/>
                    <a:pt x="2153" y="10254"/>
                  </a:cubicBezTo>
                  <a:lnTo>
                    <a:pt x="2167" y="10571"/>
                  </a:lnTo>
                  <a:lnTo>
                    <a:pt x="2775" y="10571"/>
                  </a:lnTo>
                  <a:lnTo>
                    <a:pt x="2722" y="10214"/>
                  </a:lnTo>
                  <a:cubicBezTo>
                    <a:pt x="2696" y="10108"/>
                    <a:pt x="2682" y="10003"/>
                    <a:pt x="2669" y="9897"/>
                  </a:cubicBezTo>
                  <a:lnTo>
                    <a:pt x="2616" y="9224"/>
                  </a:lnTo>
                  <a:lnTo>
                    <a:pt x="2458" y="7876"/>
                  </a:lnTo>
                  <a:lnTo>
                    <a:pt x="2259" y="6528"/>
                  </a:lnTo>
                  <a:cubicBezTo>
                    <a:pt x="2167" y="6091"/>
                    <a:pt x="2101" y="5642"/>
                    <a:pt x="2009" y="5193"/>
                  </a:cubicBezTo>
                  <a:cubicBezTo>
                    <a:pt x="1824" y="4308"/>
                    <a:pt x="1612" y="3436"/>
                    <a:pt x="1361" y="2564"/>
                  </a:cubicBezTo>
                  <a:cubicBezTo>
                    <a:pt x="1123" y="1692"/>
                    <a:pt x="846" y="832"/>
                    <a:pt x="515" y="1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9" name="Google Shape;15389;p43"/>
            <p:cNvSpPr/>
            <p:nvPr/>
          </p:nvSpPr>
          <p:spPr>
            <a:xfrm>
              <a:off x="1460000" y="3262300"/>
              <a:ext cx="30425" cy="88225"/>
            </a:xfrm>
            <a:custGeom>
              <a:avLst/>
              <a:gdLst/>
              <a:ahLst/>
              <a:cxnLst/>
              <a:rect l="l" t="t" r="r" b="b"/>
              <a:pathLst>
                <a:path w="1217" h="3529" extrusionOk="0">
                  <a:moveTo>
                    <a:pt x="463" y="0"/>
                  </a:moveTo>
                  <a:lnTo>
                    <a:pt x="0" y="410"/>
                  </a:lnTo>
                  <a:cubicBezTo>
                    <a:pt x="14" y="516"/>
                    <a:pt x="106" y="555"/>
                    <a:pt x="159" y="661"/>
                  </a:cubicBezTo>
                  <a:cubicBezTo>
                    <a:pt x="212" y="780"/>
                    <a:pt x="265" y="899"/>
                    <a:pt x="317" y="1031"/>
                  </a:cubicBezTo>
                  <a:cubicBezTo>
                    <a:pt x="397" y="1282"/>
                    <a:pt x="476" y="1547"/>
                    <a:pt x="543" y="1837"/>
                  </a:cubicBezTo>
                  <a:cubicBezTo>
                    <a:pt x="622" y="2102"/>
                    <a:pt x="661" y="2379"/>
                    <a:pt x="675" y="2643"/>
                  </a:cubicBezTo>
                  <a:cubicBezTo>
                    <a:pt x="687" y="2775"/>
                    <a:pt x="675" y="2895"/>
                    <a:pt x="661" y="3027"/>
                  </a:cubicBezTo>
                  <a:cubicBezTo>
                    <a:pt x="648" y="3145"/>
                    <a:pt x="608" y="3238"/>
                    <a:pt x="582" y="3330"/>
                  </a:cubicBezTo>
                  <a:lnTo>
                    <a:pt x="1216" y="3529"/>
                  </a:lnTo>
                  <a:cubicBezTo>
                    <a:pt x="1190" y="3344"/>
                    <a:pt x="1177" y="3171"/>
                    <a:pt x="1137" y="3027"/>
                  </a:cubicBezTo>
                  <a:lnTo>
                    <a:pt x="1031" y="2577"/>
                  </a:lnTo>
                  <a:cubicBezTo>
                    <a:pt x="952" y="2299"/>
                    <a:pt x="872" y="2022"/>
                    <a:pt x="793" y="1758"/>
                  </a:cubicBezTo>
                  <a:cubicBezTo>
                    <a:pt x="728" y="1507"/>
                    <a:pt x="687" y="1230"/>
                    <a:pt x="661" y="952"/>
                  </a:cubicBezTo>
                  <a:cubicBezTo>
                    <a:pt x="635" y="807"/>
                    <a:pt x="622" y="648"/>
                    <a:pt x="608" y="502"/>
                  </a:cubicBezTo>
                  <a:cubicBezTo>
                    <a:pt x="569" y="358"/>
                    <a:pt x="543" y="146"/>
                    <a:pt x="463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0" name="Google Shape;15390;p43"/>
            <p:cNvSpPr/>
            <p:nvPr/>
          </p:nvSpPr>
          <p:spPr>
            <a:xfrm>
              <a:off x="1133625" y="3330350"/>
              <a:ext cx="124575" cy="92000"/>
            </a:xfrm>
            <a:custGeom>
              <a:avLst/>
              <a:gdLst/>
              <a:ahLst/>
              <a:cxnLst/>
              <a:rect l="l" t="t" r="r" b="b"/>
              <a:pathLst>
                <a:path w="4983" h="3680" extrusionOk="0">
                  <a:moveTo>
                    <a:pt x="723" y="592"/>
                  </a:moveTo>
                  <a:cubicBezTo>
                    <a:pt x="1037" y="613"/>
                    <a:pt x="1352" y="637"/>
                    <a:pt x="1665" y="661"/>
                  </a:cubicBezTo>
                  <a:lnTo>
                    <a:pt x="2445" y="740"/>
                  </a:lnTo>
                  <a:lnTo>
                    <a:pt x="3224" y="886"/>
                  </a:lnTo>
                  <a:lnTo>
                    <a:pt x="4017" y="1045"/>
                  </a:lnTo>
                  <a:lnTo>
                    <a:pt x="4295" y="1097"/>
                  </a:lnTo>
                  <a:lnTo>
                    <a:pt x="4401" y="1124"/>
                  </a:lnTo>
                  <a:lnTo>
                    <a:pt x="4467" y="1137"/>
                  </a:lnTo>
                  <a:lnTo>
                    <a:pt x="4427" y="1177"/>
                  </a:lnTo>
                  <a:cubicBezTo>
                    <a:pt x="4387" y="1230"/>
                    <a:pt x="4334" y="1282"/>
                    <a:pt x="4282" y="1335"/>
                  </a:cubicBezTo>
                  <a:lnTo>
                    <a:pt x="4149" y="1427"/>
                  </a:lnTo>
                  <a:lnTo>
                    <a:pt x="3991" y="1547"/>
                  </a:lnTo>
                  <a:cubicBezTo>
                    <a:pt x="3767" y="1692"/>
                    <a:pt x="3529" y="1824"/>
                    <a:pt x="3291" y="1956"/>
                  </a:cubicBezTo>
                  <a:cubicBezTo>
                    <a:pt x="2815" y="2234"/>
                    <a:pt x="2405" y="2551"/>
                    <a:pt x="1956" y="2828"/>
                  </a:cubicBezTo>
                  <a:lnTo>
                    <a:pt x="1401" y="3171"/>
                  </a:lnTo>
                  <a:cubicBezTo>
                    <a:pt x="1391" y="3182"/>
                    <a:pt x="1366" y="3207"/>
                    <a:pt x="1349" y="3207"/>
                  </a:cubicBezTo>
                  <a:cubicBezTo>
                    <a:pt x="1343" y="3207"/>
                    <a:pt x="1339" y="3204"/>
                    <a:pt x="1335" y="3198"/>
                  </a:cubicBezTo>
                  <a:lnTo>
                    <a:pt x="1322" y="3106"/>
                  </a:lnTo>
                  <a:lnTo>
                    <a:pt x="1283" y="2868"/>
                  </a:lnTo>
                  <a:cubicBezTo>
                    <a:pt x="1190" y="2392"/>
                    <a:pt x="1124" y="1917"/>
                    <a:pt x="978" y="1454"/>
                  </a:cubicBezTo>
                  <a:cubicBezTo>
                    <a:pt x="904" y="1164"/>
                    <a:pt x="824" y="875"/>
                    <a:pt x="723" y="592"/>
                  </a:cubicBezTo>
                  <a:close/>
                  <a:moveTo>
                    <a:pt x="185" y="0"/>
                  </a:moveTo>
                  <a:lnTo>
                    <a:pt x="155" y="260"/>
                  </a:lnTo>
                  <a:lnTo>
                    <a:pt x="155" y="260"/>
                  </a:lnTo>
                  <a:lnTo>
                    <a:pt x="0" y="331"/>
                  </a:lnTo>
                  <a:cubicBezTo>
                    <a:pt x="437" y="1124"/>
                    <a:pt x="740" y="2009"/>
                    <a:pt x="939" y="2934"/>
                  </a:cubicBezTo>
                  <a:lnTo>
                    <a:pt x="1057" y="3383"/>
                  </a:lnTo>
                  <a:lnTo>
                    <a:pt x="1084" y="3515"/>
                  </a:lnTo>
                  <a:lnTo>
                    <a:pt x="1110" y="3647"/>
                  </a:lnTo>
                  <a:lnTo>
                    <a:pt x="1110" y="3674"/>
                  </a:lnTo>
                  <a:cubicBezTo>
                    <a:pt x="1110" y="3678"/>
                    <a:pt x="1112" y="3679"/>
                    <a:pt x="1114" y="3679"/>
                  </a:cubicBezTo>
                  <a:cubicBezTo>
                    <a:pt x="1118" y="3679"/>
                    <a:pt x="1128" y="3670"/>
                    <a:pt x="1137" y="3661"/>
                  </a:cubicBezTo>
                  <a:lnTo>
                    <a:pt x="1203" y="3621"/>
                  </a:lnTo>
                  <a:lnTo>
                    <a:pt x="1335" y="3541"/>
                  </a:lnTo>
                  <a:cubicBezTo>
                    <a:pt x="1335" y="3541"/>
                    <a:pt x="1520" y="3423"/>
                    <a:pt x="1718" y="3291"/>
                  </a:cubicBezTo>
                  <a:cubicBezTo>
                    <a:pt x="1917" y="3171"/>
                    <a:pt x="2102" y="3039"/>
                    <a:pt x="2102" y="3039"/>
                  </a:cubicBezTo>
                  <a:cubicBezTo>
                    <a:pt x="2551" y="2749"/>
                    <a:pt x="2974" y="2419"/>
                    <a:pt x="3423" y="2167"/>
                  </a:cubicBezTo>
                  <a:cubicBezTo>
                    <a:pt x="3647" y="2035"/>
                    <a:pt x="3885" y="1903"/>
                    <a:pt x="4123" y="1758"/>
                  </a:cubicBezTo>
                  <a:cubicBezTo>
                    <a:pt x="4176" y="1718"/>
                    <a:pt x="4242" y="1679"/>
                    <a:pt x="4295" y="1639"/>
                  </a:cubicBezTo>
                  <a:lnTo>
                    <a:pt x="4493" y="1494"/>
                  </a:lnTo>
                  <a:cubicBezTo>
                    <a:pt x="4625" y="1374"/>
                    <a:pt x="4771" y="1242"/>
                    <a:pt x="4889" y="1097"/>
                  </a:cubicBezTo>
                  <a:lnTo>
                    <a:pt x="4982" y="992"/>
                  </a:lnTo>
                  <a:cubicBezTo>
                    <a:pt x="4942" y="978"/>
                    <a:pt x="4889" y="965"/>
                    <a:pt x="4850" y="952"/>
                  </a:cubicBezTo>
                  <a:lnTo>
                    <a:pt x="4572" y="872"/>
                  </a:lnTo>
                  <a:lnTo>
                    <a:pt x="4084" y="740"/>
                  </a:lnTo>
                  <a:lnTo>
                    <a:pt x="3304" y="555"/>
                  </a:lnTo>
                  <a:lnTo>
                    <a:pt x="2537" y="370"/>
                  </a:lnTo>
                  <a:lnTo>
                    <a:pt x="1758" y="225"/>
                  </a:lnTo>
                  <a:cubicBezTo>
                    <a:pt x="1230" y="146"/>
                    <a:pt x="714" y="67"/>
                    <a:pt x="185" y="0"/>
                  </a:cubicBezTo>
                  <a:close/>
                </a:path>
              </a:pathLst>
            </a:custGeom>
            <a:solidFill>
              <a:schemeClr val="lt2"/>
            </a:solidFill>
            <a:ln w="5275" cap="flat" cmpd="sng">
              <a:solidFill>
                <a:schemeClr val="lt2"/>
              </a:solidFill>
              <a:prstDash val="solid"/>
              <a:miter lim="10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1" name="Google Shape;15391;p43"/>
            <p:cNvSpPr/>
            <p:nvPr/>
          </p:nvSpPr>
          <p:spPr>
            <a:xfrm>
              <a:off x="227825" y="3530200"/>
              <a:ext cx="395775" cy="192950"/>
            </a:xfrm>
            <a:custGeom>
              <a:avLst/>
              <a:gdLst/>
              <a:ahLst/>
              <a:cxnLst/>
              <a:rect l="l" t="t" r="r" b="b"/>
              <a:pathLst>
                <a:path w="15831" h="7718" extrusionOk="0">
                  <a:moveTo>
                    <a:pt x="1" y="1"/>
                  </a:moveTo>
                  <a:lnTo>
                    <a:pt x="94" y="780"/>
                  </a:lnTo>
                  <a:cubicBezTo>
                    <a:pt x="147" y="1032"/>
                    <a:pt x="212" y="1269"/>
                    <a:pt x="252" y="1520"/>
                  </a:cubicBezTo>
                  <a:cubicBezTo>
                    <a:pt x="305" y="1758"/>
                    <a:pt x="385" y="2009"/>
                    <a:pt x="450" y="2247"/>
                  </a:cubicBezTo>
                  <a:cubicBezTo>
                    <a:pt x="529" y="2485"/>
                    <a:pt x="635" y="2723"/>
                    <a:pt x="728" y="2961"/>
                  </a:cubicBezTo>
                  <a:cubicBezTo>
                    <a:pt x="1125" y="3898"/>
                    <a:pt x="1706" y="4744"/>
                    <a:pt x="2432" y="5458"/>
                  </a:cubicBezTo>
                  <a:cubicBezTo>
                    <a:pt x="3859" y="6885"/>
                    <a:pt x="5894" y="7718"/>
                    <a:pt x="7916" y="7718"/>
                  </a:cubicBezTo>
                  <a:cubicBezTo>
                    <a:pt x="7932" y="7718"/>
                    <a:pt x="7947" y="7718"/>
                    <a:pt x="7963" y="7718"/>
                  </a:cubicBezTo>
                  <a:cubicBezTo>
                    <a:pt x="9982" y="7718"/>
                    <a:pt x="11997" y="6900"/>
                    <a:pt x="13426" y="5484"/>
                  </a:cubicBezTo>
                  <a:cubicBezTo>
                    <a:pt x="14906" y="4083"/>
                    <a:pt x="15792" y="2062"/>
                    <a:pt x="15831" y="14"/>
                  </a:cubicBezTo>
                  <a:lnTo>
                    <a:pt x="15263" y="14"/>
                  </a:lnTo>
                  <a:cubicBezTo>
                    <a:pt x="15302" y="1916"/>
                    <a:pt x="14549" y="3859"/>
                    <a:pt x="13202" y="5246"/>
                  </a:cubicBezTo>
                  <a:cubicBezTo>
                    <a:pt x="11875" y="6639"/>
                    <a:pt x="9945" y="7467"/>
                    <a:pt x="8007" y="7467"/>
                  </a:cubicBezTo>
                  <a:cubicBezTo>
                    <a:pt x="7977" y="7467"/>
                    <a:pt x="7947" y="7466"/>
                    <a:pt x="7916" y="7466"/>
                  </a:cubicBezTo>
                  <a:cubicBezTo>
                    <a:pt x="5947" y="7466"/>
                    <a:pt x="4005" y="6634"/>
                    <a:pt x="2670" y="5220"/>
                  </a:cubicBezTo>
                  <a:cubicBezTo>
                    <a:pt x="2009" y="4506"/>
                    <a:pt x="1481" y="3687"/>
                    <a:pt x="1137" y="2788"/>
                  </a:cubicBezTo>
                  <a:cubicBezTo>
                    <a:pt x="1058" y="2564"/>
                    <a:pt x="979" y="2339"/>
                    <a:pt x="913" y="2101"/>
                  </a:cubicBezTo>
                  <a:cubicBezTo>
                    <a:pt x="860" y="1877"/>
                    <a:pt x="807" y="1639"/>
                    <a:pt x="767" y="1402"/>
                  </a:cubicBezTo>
                  <a:cubicBezTo>
                    <a:pt x="741" y="1176"/>
                    <a:pt x="688" y="939"/>
                    <a:pt x="662" y="688"/>
                  </a:cubicBezTo>
                  <a:lnTo>
                    <a:pt x="609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2" name="Google Shape;15392;p43"/>
            <p:cNvSpPr/>
            <p:nvPr/>
          </p:nvSpPr>
          <p:spPr>
            <a:xfrm>
              <a:off x="307775" y="3530200"/>
              <a:ext cx="235875" cy="113000"/>
            </a:xfrm>
            <a:custGeom>
              <a:avLst/>
              <a:gdLst/>
              <a:ahLst/>
              <a:cxnLst/>
              <a:rect l="l" t="t" r="r" b="b"/>
              <a:pathLst>
                <a:path w="9435" h="4520" extrusionOk="0">
                  <a:moveTo>
                    <a:pt x="1" y="1"/>
                  </a:moveTo>
                  <a:lnTo>
                    <a:pt x="94" y="477"/>
                  </a:lnTo>
                  <a:cubicBezTo>
                    <a:pt x="133" y="609"/>
                    <a:pt x="173" y="754"/>
                    <a:pt x="199" y="899"/>
                  </a:cubicBezTo>
                  <a:lnTo>
                    <a:pt x="318" y="1335"/>
                  </a:lnTo>
                  <a:cubicBezTo>
                    <a:pt x="370" y="1467"/>
                    <a:pt x="437" y="1613"/>
                    <a:pt x="490" y="1745"/>
                  </a:cubicBezTo>
                  <a:cubicBezTo>
                    <a:pt x="728" y="2286"/>
                    <a:pt x="1084" y="2788"/>
                    <a:pt x="1507" y="3199"/>
                  </a:cubicBezTo>
                  <a:cubicBezTo>
                    <a:pt x="2366" y="4031"/>
                    <a:pt x="3529" y="4506"/>
                    <a:pt x="4718" y="4520"/>
                  </a:cubicBezTo>
                  <a:cubicBezTo>
                    <a:pt x="5920" y="4520"/>
                    <a:pt x="7097" y="4057"/>
                    <a:pt x="7969" y="3225"/>
                  </a:cubicBezTo>
                  <a:cubicBezTo>
                    <a:pt x="8841" y="2406"/>
                    <a:pt x="9382" y="1243"/>
                    <a:pt x="9435" y="14"/>
                  </a:cubicBezTo>
                  <a:lnTo>
                    <a:pt x="8854" y="14"/>
                  </a:lnTo>
                  <a:cubicBezTo>
                    <a:pt x="8894" y="1084"/>
                    <a:pt x="8497" y="2181"/>
                    <a:pt x="7731" y="3000"/>
                  </a:cubicBezTo>
                  <a:cubicBezTo>
                    <a:pt x="6975" y="3795"/>
                    <a:pt x="5886" y="4269"/>
                    <a:pt x="4766" y="4269"/>
                  </a:cubicBezTo>
                  <a:cubicBezTo>
                    <a:pt x="4750" y="4269"/>
                    <a:pt x="4734" y="4269"/>
                    <a:pt x="4718" y="4268"/>
                  </a:cubicBezTo>
                  <a:cubicBezTo>
                    <a:pt x="3595" y="4268"/>
                    <a:pt x="2498" y="3780"/>
                    <a:pt x="1745" y="2961"/>
                  </a:cubicBezTo>
                  <a:cubicBezTo>
                    <a:pt x="1375" y="2551"/>
                    <a:pt x="1084" y="2075"/>
                    <a:pt x="899" y="1573"/>
                  </a:cubicBezTo>
                  <a:cubicBezTo>
                    <a:pt x="873" y="1441"/>
                    <a:pt x="820" y="1322"/>
                    <a:pt x="793" y="1190"/>
                  </a:cubicBezTo>
                  <a:cubicBezTo>
                    <a:pt x="767" y="1058"/>
                    <a:pt x="728" y="926"/>
                    <a:pt x="714" y="794"/>
                  </a:cubicBezTo>
                  <a:cubicBezTo>
                    <a:pt x="701" y="662"/>
                    <a:pt x="661" y="529"/>
                    <a:pt x="649" y="397"/>
                  </a:cubicBezTo>
                  <a:lnTo>
                    <a:pt x="608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3" name="Google Shape;15393;p43"/>
            <p:cNvSpPr/>
            <p:nvPr/>
          </p:nvSpPr>
          <p:spPr>
            <a:xfrm>
              <a:off x="228500" y="3337950"/>
              <a:ext cx="395450" cy="192600"/>
            </a:xfrm>
            <a:custGeom>
              <a:avLst/>
              <a:gdLst/>
              <a:ahLst/>
              <a:cxnLst/>
              <a:rect l="l" t="t" r="r" b="b"/>
              <a:pathLst>
                <a:path w="15818" h="7704" extrusionOk="0">
                  <a:moveTo>
                    <a:pt x="7807" y="0"/>
                  </a:moveTo>
                  <a:cubicBezTo>
                    <a:pt x="5817" y="0"/>
                    <a:pt x="3823" y="816"/>
                    <a:pt x="2392" y="2221"/>
                  </a:cubicBezTo>
                  <a:cubicBezTo>
                    <a:pt x="913" y="3621"/>
                    <a:pt x="27" y="5656"/>
                    <a:pt x="0" y="7691"/>
                  </a:cubicBezTo>
                  <a:lnTo>
                    <a:pt x="569" y="7691"/>
                  </a:lnTo>
                  <a:cubicBezTo>
                    <a:pt x="529" y="5801"/>
                    <a:pt x="1269" y="3859"/>
                    <a:pt x="2630" y="2458"/>
                  </a:cubicBezTo>
                  <a:cubicBezTo>
                    <a:pt x="3967" y="1056"/>
                    <a:pt x="5914" y="238"/>
                    <a:pt x="7854" y="238"/>
                  </a:cubicBezTo>
                  <a:cubicBezTo>
                    <a:pt x="7870" y="238"/>
                    <a:pt x="7886" y="238"/>
                    <a:pt x="7902" y="238"/>
                  </a:cubicBezTo>
                  <a:cubicBezTo>
                    <a:pt x="9871" y="238"/>
                    <a:pt x="11827" y="1084"/>
                    <a:pt x="13148" y="2497"/>
                  </a:cubicBezTo>
                  <a:cubicBezTo>
                    <a:pt x="13822" y="3198"/>
                    <a:pt x="14337" y="4030"/>
                    <a:pt x="14681" y="4929"/>
                  </a:cubicBezTo>
                  <a:cubicBezTo>
                    <a:pt x="14760" y="5154"/>
                    <a:pt x="14840" y="5378"/>
                    <a:pt x="14905" y="5603"/>
                  </a:cubicBezTo>
                  <a:cubicBezTo>
                    <a:pt x="14958" y="5841"/>
                    <a:pt x="15025" y="6065"/>
                    <a:pt x="15064" y="6303"/>
                  </a:cubicBezTo>
                  <a:cubicBezTo>
                    <a:pt x="15077" y="6541"/>
                    <a:pt x="15143" y="6779"/>
                    <a:pt x="15169" y="7017"/>
                  </a:cubicBezTo>
                  <a:lnTo>
                    <a:pt x="15210" y="7704"/>
                  </a:lnTo>
                  <a:lnTo>
                    <a:pt x="15817" y="7704"/>
                  </a:lnTo>
                  <a:lnTo>
                    <a:pt x="15724" y="6925"/>
                  </a:lnTo>
                  <a:cubicBezTo>
                    <a:pt x="15672" y="6687"/>
                    <a:pt x="15606" y="6449"/>
                    <a:pt x="15566" y="6197"/>
                  </a:cubicBezTo>
                  <a:cubicBezTo>
                    <a:pt x="15513" y="5947"/>
                    <a:pt x="15434" y="5709"/>
                    <a:pt x="15368" y="5457"/>
                  </a:cubicBezTo>
                  <a:cubicBezTo>
                    <a:pt x="15289" y="5219"/>
                    <a:pt x="15196" y="4982"/>
                    <a:pt x="15104" y="4758"/>
                  </a:cubicBezTo>
                  <a:cubicBezTo>
                    <a:pt x="14694" y="3819"/>
                    <a:pt x="14112" y="2960"/>
                    <a:pt x="13386" y="2260"/>
                  </a:cubicBezTo>
                  <a:cubicBezTo>
                    <a:pt x="11970" y="844"/>
                    <a:pt x="9969" y="0"/>
                    <a:pt x="7951" y="0"/>
                  </a:cubicBezTo>
                  <a:cubicBezTo>
                    <a:pt x="7935" y="0"/>
                    <a:pt x="7918" y="1"/>
                    <a:pt x="7902" y="1"/>
                  </a:cubicBezTo>
                  <a:cubicBezTo>
                    <a:pt x="7870" y="0"/>
                    <a:pt x="7839" y="0"/>
                    <a:pt x="7807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4" name="Google Shape;15394;p43"/>
            <p:cNvSpPr/>
            <p:nvPr/>
          </p:nvSpPr>
          <p:spPr>
            <a:xfrm>
              <a:off x="308425" y="3417900"/>
              <a:ext cx="235575" cy="112650"/>
            </a:xfrm>
            <a:custGeom>
              <a:avLst/>
              <a:gdLst/>
              <a:ahLst/>
              <a:cxnLst/>
              <a:rect l="l" t="t" r="r" b="b"/>
              <a:pathLst>
                <a:path w="9423" h="4506" extrusionOk="0">
                  <a:moveTo>
                    <a:pt x="4653" y="0"/>
                  </a:moveTo>
                  <a:cubicBezTo>
                    <a:pt x="3482" y="0"/>
                    <a:pt x="2328" y="462"/>
                    <a:pt x="1468" y="1282"/>
                  </a:cubicBezTo>
                  <a:cubicBezTo>
                    <a:pt x="582" y="2101"/>
                    <a:pt x="41" y="3277"/>
                    <a:pt x="1" y="4493"/>
                  </a:cubicBezTo>
                  <a:lnTo>
                    <a:pt x="570" y="4493"/>
                  </a:lnTo>
                  <a:cubicBezTo>
                    <a:pt x="529" y="3422"/>
                    <a:pt x="940" y="2339"/>
                    <a:pt x="1706" y="1519"/>
                  </a:cubicBezTo>
                  <a:cubicBezTo>
                    <a:pt x="2472" y="700"/>
                    <a:pt x="3582" y="238"/>
                    <a:pt x="4705" y="238"/>
                  </a:cubicBezTo>
                  <a:cubicBezTo>
                    <a:pt x="5829" y="251"/>
                    <a:pt x="6925" y="727"/>
                    <a:pt x="7679" y="1546"/>
                  </a:cubicBezTo>
                  <a:cubicBezTo>
                    <a:pt x="8049" y="1956"/>
                    <a:pt x="8339" y="2432"/>
                    <a:pt x="8524" y="2934"/>
                  </a:cubicBezTo>
                  <a:lnTo>
                    <a:pt x="8643" y="3330"/>
                  </a:lnTo>
                  <a:cubicBezTo>
                    <a:pt x="8656" y="3462"/>
                    <a:pt x="8695" y="3581"/>
                    <a:pt x="8722" y="3713"/>
                  </a:cubicBezTo>
                  <a:cubicBezTo>
                    <a:pt x="8722" y="3845"/>
                    <a:pt x="8762" y="3977"/>
                    <a:pt x="8788" y="4123"/>
                  </a:cubicBezTo>
                  <a:lnTo>
                    <a:pt x="8815" y="4506"/>
                  </a:lnTo>
                  <a:lnTo>
                    <a:pt x="9423" y="4506"/>
                  </a:lnTo>
                  <a:lnTo>
                    <a:pt x="9343" y="4044"/>
                  </a:lnTo>
                  <a:cubicBezTo>
                    <a:pt x="9303" y="3898"/>
                    <a:pt x="9250" y="3766"/>
                    <a:pt x="9224" y="3607"/>
                  </a:cubicBezTo>
                  <a:cubicBezTo>
                    <a:pt x="9198" y="3462"/>
                    <a:pt x="9145" y="3330"/>
                    <a:pt x="9106" y="3184"/>
                  </a:cubicBezTo>
                  <a:cubicBezTo>
                    <a:pt x="9053" y="3039"/>
                    <a:pt x="8986" y="2907"/>
                    <a:pt x="8933" y="2761"/>
                  </a:cubicBezTo>
                  <a:cubicBezTo>
                    <a:pt x="8695" y="2220"/>
                    <a:pt x="8352" y="1731"/>
                    <a:pt x="7916" y="1308"/>
                  </a:cubicBezTo>
                  <a:cubicBezTo>
                    <a:pt x="7071" y="476"/>
                    <a:pt x="5894" y="0"/>
                    <a:pt x="4705" y="0"/>
                  </a:cubicBezTo>
                  <a:cubicBezTo>
                    <a:pt x="4688" y="0"/>
                    <a:pt x="4671" y="0"/>
                    <a:pt x="465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5" name="Google Shape;15395;p43"/>
            <p:cNvSpPr/>
            <p:nvPr/>
          </p:nvSpPr>
          <p:spPr>
            <a:xfrm>
              <a:off x="-110425" y="3530200"/>
              <a:ext cx="911100" cy="523975"/>
            </a:xfrm>
            <a:custGeom>
              <a:avLst/>
              <a:gdLst/>
              <a:ahLst/>
              <a:cxnLst/>
              <a:rect l="l" t="t" r="r" b="b"/>
              <a:pathLst>
                <a:path w="36444" h="20959" extrusionOk="0">
                  <a:moveTo>
                    <a:pt x="0" y="1"/>
                  </a:moveTo>
                  <a:cubicBezTo>
                    <a:pt x="0" y="2115"/>
                    <a:pt x="305" y="4242"/>
                    <a:pt x="925" y="6303"/>
                  </a:cubicBezTo>
                  <a:cubicBezTo>
                    <a:pt x="1600" y="8325"/>
                    <a:pt x="2564" y="10255"/>
                    <a:pt x="3779" y="11999"/>
                  </a:cubicBezTo>
                  <a:cubicBezTo>
                    <a:pt x="5035" y="13729"/>
                    <a:pt x="6541" y="15262"/>
                    <a:pt x="8206" y="16571"/>
                  </a:cubicBezTo>
                  <a:cubicBezTo>
                    <a:pt x="9884" y="17878"/>
                    <a:pt x="11787" y="18883"/>
                    <a:pt x="13769" y="19636"/>
                  </a:cubicBezTo>
                  <a:cubicBezTo>
                    <a:pt x="15738" y="20415"/>
                    <a:pt x="17852" y="20799"/>
                    <a:pt x="19940" y="20931"/>
                  </a:cubicBezTo>
                  <a:cubicBezTo>
                    <a:pt x="20265" y="20950"/>
                    <a:pt x="20590" y="20958"/>
                    <a:pt x="20915" y="20958"/>
                  </a:cubicBezTo>
                  <a:cubicBezTo>
                    <a:pt x="22685" y="20958"/>
                    <a:pt x="24439" y="20695"/>
                    <a:pt x="26137" y="20271"/>
                  </a:cubicBezTo>
                  <a:cubicBezTo>
                    <a:pt x="26639" y="20125"/>
                    <a:pt x="27141" y="19993"/>
                    <a:pt x="27643" y="19834"/>
                  </a:cubicBezTo>
                  <a:lnTo>
                    <a:pt x="29084" y="19266"/>
                  </a:lnTo>
                  <a:cubicBezTo>
                    <a:pt x="29572" y="19081"/>
                    <a:pt x="30021" y="18830"/>
                    <a:pt x="30484" y="18606"/>
                  </a:cubicBezTo>
                  <a:cubicBezTo>
                    <a:pt x="30946" y="18368"/>
                    <a:pt x="31396" y="18143"/>
                    <a:pt x="31832" y="17866"/>
                  </a:cubicBezTo>
                  <a:cubicBezTo>
                    <a:pt x="32268" y="17588"/>
                    <a:pt x="32704" y="17323"/>
                    <a:pt x="33127" y="17033"/>
                  </a:cubicBezTo>
                  <a:cubicBezTo>
                    <a:pt x="33536" y="16716"/>
                    <a:pt x="33933" y="16398"/>
                    <a:pt x="34329" y="16081"/>
                  </a:cubicBezTo>
                  <a:cubicBezTo>
                    <a:pt x="34329" y="16082"/>
                    <a:pt x="34330" y="16082"/>
                    <a:pt x="34330" y="16082"/>
                  </a:cubicBezTo>
                  <a:cubicBezTo>
                    <a:pt x="34382" y="16082"/>
                    <a:pt x="35453" y="15024"/>
                    <a:pt x="35453" y="15024"/>
                  </a:cubicBezTo>
                  <a:cubicBezTo>
                    <a:pt x="35453" y="15024"/>
                    <a:pt x="35717" y="14747"/>
                    <a:pt x="35967" y="14457"/>
                  </a:cubicBezTo>
                  <a:lnTo>
                    <a:pt x="36443" y="13849"/>
                  </a:lnTo>
                  <a:lnTo>
                    <a:pt x="35915" y="13532"/>
                  </a:lnTo>
                  <a:cubicBezTo>
                    <a:pt x="35915" y="13532"/>
                    <a:pt x="35690" y="13822"/>
                    <a:pt x="35479" y="14113"/>
                  </a:cubicBezTo>
                  <a:cubicBezTo>
                    <a:pt x="35241" y="14377"/>
                    <a:pt x="35016" y="14642"/>
                    <a:pt x="35016" y="14642"/>
                  </a:cubicBezTo>
                  <a:cubicBezTo>
                    <a:pt x="35016" y="14642"/>
                    <a:pt x="34011" y="15673"/>
                    <a:pt x="33960" y="15673"/>
                  </a:cubicBezTo>
                  <a:cubicBezTo>
                    <a:pt x="33960" y="15673"/>
                    <a:pt x="33959" y="15673"/>
                    <a:pt x="33959" y="15672"/>
                  </a:cubicBezTo>
                  <a:cubicBezTo>
                    <a:pt x="33589" y="15989"/>
                    <a:pt x="33206" y="16306"/>
                    <a:pt x="32823" y="16624"/>
                  </a:cubicBezTo>
                  <a:cubicBezTo>
                    <a:pt x="32414" y="16914"/>
                    <a:pt x="31991" y="17179"/>
                    <a:pt x="31581" y="17456"/>
                  </a:cubicBezTo>
                  <a:cubicBezTo>
                    <a:pt x="31158" y="17746"/>
                    <a:pt x="30722" y="17984"/>
                    <a:pt x="30273" y="18209"/>
                  </a:cubicBezTo>
                  <a:cubicBezTo>
                    <a:pt x="29824" y="18447"/>
                    <a:pt x="29387" y="18711"/>
                    <a:pt x="28911" y="18896"/>
                  </a:cubicBezTo>
                  <a:lnTo>
                    <a:pt x="27511" y="19478"/>
                  </a:lnTo>
                  <a:cubicBezTo>
                    <a:pt x="27022" y="19636"/>
                    <a:pt x="26533" y="19781"/>
                    <a:pt x="26045" y="19927"/>
                  </a:cubicBezTo>
                  <a:cubicBezTo>
                    <a:pt x="25555" y="20086"/>
                    <a:pt x="25053" y="20178"/>
                    <a:pt x="24551" y="20271"/>
                  </a:cubicBezTo>
                  <a:cubicBezTo>
                    <a:pt x="24049" y="20376"/>
                    <a:pt x="23547" y="20482"/>
                    <a:pt x="23032" y="20521"/>
                  </a:cubicBezTo>
                  <a:cubicBezTo>
                    <a:pt x="22516" y="20574"/>
                    <a:pt x="22014" y="20614"/>
                    <a:pt x="21499" y="20653"/>
                  </a:cubicBezTo>
                  <a:cubicBezTo>
                    <a:pt x="21347" y="20657"/>
                    <a:pt x="21195" y="20659"/>
                    <a:pt x="21042" y="20659"/>
                  </a:cubicBezTo>
                  <a:cubicBezTo>
                    <a:pt x="20679" y="20659"/>
                    <a:pt x="20316" y="20649"/>
                    <a:pt x="19953" y="20641"/>
                  </a:cubicBezTo>
                  <a:cubicBezTo>
                    <a:pt x="17891" y="20521"/>
                    <a:pt x="15804" y="20151"/>
                    <a:pt x="13848" y="19385"/>
                  </a:cubicBezTo>
                  <a:cubicBezTo>
                    <a:pt x="11892" y="18645"/>
                    <a:pt x="10030" y="17654"/>
                    <a:pt x="8378" y="16346"/>
                  </a:cubicBezTo>
                  <a:cubicBezTo>
                    <a:pt x="6739" y="15051"/>
                    <a:pt x="5286" y="13518"/>
                    <a:pt x="4070" y="11800"/>
                  </a:cubicBezTo>
                  <a:cubicBezTo>
                    <a:pt x="2907" y="10056"/>
                    <a:pt x="1996" y="8153"/>
                    <a:pt x="1362" y="6158"/>
                  </a:cubicBezTo>
                  <a:cubicBezTo>
                    <a:pt x="807" y="4136"/>
                    <a:pt x="595" y="2075"/>
                    <a:pt x="595" y="4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6" name="Google Shape;15396;p43"/>
            <p:cNvSpPr/>
            <p:nvPr/>
          </p:nvSpPr>
          <p:spPr>
            <a:xfrm>
              <a:off x="-56250" y="3667300"/>
              <a:ext cx="833475" cy="352500"/>
            </a:xfrm>
            <a:custGeom>
              <a:avLst/>
              <a:gdLst/>
              <a:ahLst/>
              <a:cxnLst/>
              <a:rect l="l" t="t" r="r" b="b"/>
              <a:pathLst>
                <a:path w="33339" h="14100" extrusionOk="0">
                  <a:moveTo>
                    <a:pt x="608" y="0"/>
                  </a:moveTo>
                  <a:lnTo>
                    <a:pt x="0" y="185"/>
                  </a:lnTo>
                  <a:cubicBezTo>
                    <a:pt x="555" y="1837"/>
                    <a:pt x="1256" y="3462"/>
                    <a:pt x="2234" y="4915"/>
                  </a:cubicBezTo>
                  <a:cubicBezTo>
                    <a:pt x="2683" y="5669"/>
                    <a:pt x="3238" y="6343"/>
                    <a:pt x="3779" y="7030"/>
                  </a:cubicBezTo>
                  <a:cubicBezTo>
                    <a:pt x="4057" y="7373"/>
                    <a:pt x="4361" y="7678"/>
                    <a:pt x="4665" y="7995"/>
                  </a:cubicBezTo>
                  <a:cubicBezTo>
                    <a:pt x="4968" y="8312"/>
                    <a:pt x="5259" y="8629"/>
                    <a:pt x="5603" y="8906"/>
                  </a:cubicBezTo>
                  <a:lnTo>
                    <a:pt x="6581" y="9765"/>
                  </a:lnTo>
                  <a:cubicBezTo>
                    <a:pt x="6924" y="10042"/>
                    <a:pt x="7281" y="10294"/>
                    <a:pt x="7638" y="10544"/>
                  </a:cubicBezTo>
                  <a:lnTo>
                    <a:pt x="8166" y="10928"/>
                  </a:lnTo>
                  <a:lnTo>
                    <a:pt x="8735" y="11258"/>
                  </a:lnTo>
                  <a:lnTo>
                    <a:pt x="9871" y="11919"/>
                  </a:lnTo>
                  <a:lnTo>
                    <a:pt x="11060" y="12474"/>
                  </a:lnTo>
                  <a:cubicBezTo>
                    <a:pt x="11258" y="12567"/>
                    <a:pt x="11457" y="12659"/>
                    <a:pt x="11655" y="12738"/>
                  </a:cubicBezTo>
                  <a:lnTo>
                    <a:pt x="12276" y="12963"/>
                  </a:lnTo>
                  <a:cubicBezTo>
                    <a:pt x="12685" y="13095"/>
                    <a:pt x="13095" y="13254"/>
                    <a:pt x="13518" y="13372"/>
                  </a:cubicBezTo>
                  <a:lnTo>
                    <a:pt x="14787" y="13677"/>
                  </a:lnTo>
                  <a:cubicBezTo>
                    <a:pt x="15210" y="13795"/>
                    <a:pt x="15632" y="13848"/>
                    <a:pt x="16068" y="13901"/>
                  </a:cubicBezTo>
                  <a:cubicBezTo>
                    <a:pt x="16504" y="13954"/>
                    <a:pt x="16927" y="14020"/>
                    <a:pt x="17363" y="14059"/>
                  </a:cubicBezTo>
                  <a:lnTo>
                    <a:pt x="18658" y="14099"/>
                  </a:lnTo>
                  <a:lnTo>
                    <a:pt x="19306" y="14099"/>
                  </a:lnTo>
                  <a:lnTo>
                    <a:pt x="19953" y="14059"/>
                  </a:lnTo>
                  <a:lnTo>
                    <a:pt x="21235" y="13967"/>
                  </a:lnTo>
                  <a:lnTo>
                    <a:pt x="22516" y="13756"/>
                  </a:lnTo>
                  <a:lnTo>
                    <a:pt x="23150" y="13636"/>
                  </a:lnTo>
                  <a:cubicBezTo>
                    <a:pt x="23362" y="13597"/>
                    <a:pt x="23560" y="13531"/>
                    <a:pt x="23772" y="13478"/>
                  </a:cubicBezTo>
                  <a:lnTo>
                    <a:pt x="25014" y="13134"/>
                  </a:lnTo>
                  <a:cubicBezTo>
                    <a:pt x="25410" y="12989"/>
                    <a:pt x="25819" y="12831"/>
                    <a:pt x="26216" y="12672"/>
                  </a:cubicBezTo>
                  <a:lnTo>
                    <a:pt x="26811" y="12447"/>
                  </a:lnTo>
                  <a:lnTo>
                    <a:pt x="27379" y="12157"/>
                  </a:lnTo>
                  <a:lnTo>
                    <a:pt x="28529" y="11589"/>
                  </a:lnTo>
                  <a:lnTo>
                    <a:pt x="29599" y="10902"/>
                  </a:lnTo>
                  <a:cubicBezTo>
                    <a:pt x="29784" y="10796"/>
                    <a:pt x="29956" y="10677"/>
                    <a:pt x="30127" y="10558"/>
                  </a:cubicBezTo>
                  <a:lnTo>
                    <a:pt x="30629" y="10174"/>
                  </a:lnTo>
                  <a:cubicBezTo>
                    <a:pt x="30973" y="9910"/>
                    <a:pt x="31304" y="9646"/>
                    <a:pt x="31621" y="9382"/>
                  </a:cubicBezTo>
                  <a:cubicBezTo>
                    <a:pt x="32229" y="8800"/>
                    <a:pt x="32836" y="8192"/>
                    <a:pt x="33338" y="7519"/>
                  </a:cubicBezTo>
                  <a:lnTo>
                    <a:pt x="32836" y="7188"/>
                  </a:lnTo>
                  <a:lnTo>
                    <a:pt x="32479" y="7664"/>
                  </a:lnTo>
                  <a:cubicBezTo>
                    <a:pt x="32361" y="7822"/>
                    <a:pt x="32215" y="7955"/>
                    <a:pt x="32083" y="8113"/>
                  </a:cubicBezTo>
                  <a:cubicBezTo>
                    <a:pt x="31818" y="8404"/>
                    <a:pt x="31528" y="8695"/>
                    <a:pt x="31251" y="8985"/>
                  </a:cubicBezTo>
                  <a:cubicBezTo>
                    <a:pt x="30946" y="9263"/>
                    <a:pt x="30629" y="9514"/>
                    <a:pt x="30326" y="9778"/>
                  </a:cubicBezTo>
                  <a:lnTo>
                    <a:pt x="29850" y="10174"/>
                  </a:lnTo>
                  <a:lnTo>
                    <a:pt x="29334" y="10518"/>
                  </a:lnTo>
                  <a:lnTo>
                    <a:pt x="28291" y="11205"/>
                  </a:lnTo>
                  <a:lnTo>
                    <a:pt x="27194" y="11800"/>
                  </a:lnTo>
                  <a:cubicBezTo>
                    <a:pt x="27009" y="11892"/>
                    <a:pt x="26824" y="11998"/>
                    <a:pt x="26639" y="12077"/>
                  </a:cubicBezTo>
                  <a:lnTo>
                    <a:pt x="26057" y="12329"/>
                  </a:lnTo>
                  <a:cubicBezTo>
                    <a:pt x="25675" y="12487"/>
                    <a:pt x="25278" y="12646"/>
                    <a:pt x="24895" y="12804"/>
                  </a:cubicBezTo>
                  <a:lnTo>
                    <a:pt x="23679" y="13161"/>
                  </a:lnTo>
                  <a:cubicBezTo>
                    <a:pt x="23481" y="13214"/>
                    <a:pt x="23270" y="13280"/>
                    <a:pt x="23071" y="13333"/>
                  </a:cubicBezTo>
                  <a:lnTo>
                    <a:pt x="22451" y="13451"/>
                  </a:lnTo>
                  <a:cubicBezTo>
                    <a:pt x="22028" y="13531"/>
                    <a:pt x="21618" y="13610"/>
                    <a:pt x="21195" y="13677"/>
                  </a:cubicBezTo>
                  <a:lnTo>
                    <a:pt x="19926" y="13782"/>
                  </a:lnTo>
                  <a:lnTo>
                    <a:pt x="19292" y="13835"/>
                  </a:lnTo>
                  <a:lnTo>
                    <a:pt x="18658" y="13821"/>
                  </a:lnTo>
                  <a:lnTo>
                    <a:pt x="17377" y="13795"/>
                  </a:lnTo>
                  <a:cubicBezTo>
                    <a:pt x="16954" y="13756"/>
                    <a:pt x="16531" y="13703"/>
                    <a:pt x="16108" y="13650"/>
                  </a:cubicBezTo>
                  <a:cubicBezTo>
                    <a:pt x="15685" y="13597"/>
                    <a:pt x="15249" y="13531"/>
                    <a:pt x="14840" y="13425"/>
                  </a:cubicBezTo>
                  <a:lnTo>
                    <a:pt x="13584" y="13122"/>
                  </a:lnTo>
                  <a:cubicBezTo>
                    <a:pt x="13175" y="13002"/>
                    <a:pt x="12764" y="12857"/>
                    <a:pt x="12355" y="12711"/>
                  </a:cubicBezTo>
                  <a:lnTo>
                    <a:pt x="11748" y="12487"/>
                  </a:lnTo>
                  <a:cubicBezTo>
                    <a:pt x="11549" y="12408"/>
                    <a:pt x="11364" y="12315"/>
                    <a:pt x="11166" y="12223"/>
                  </a:cubicBezTo>
                  <a:lnTo>
                    <a:pt x="10003" y="11668"/>
                  </a:lnTo>
                  <a:lnTo>
                    <a:pt x="8893" y="11007"/>
                  </a:lnTo>
                  <a:lnTo>
                    <a:pt x="8338" y="10664"/>
                  </a:lnTo>
                  <a:lnTo>
                    <a:pt x="7823" y="10294"/>
                  </a:lnTo>
                  <a:cubicBezTo>
                    <a:pt x="7479" y="10030"/>
                    <a:pt x="7123" y="9778"/>
                    <a:pt x="6792" y="9514"/>
                  </a:cubicBezTo>
                  <a:lnTo>
                    <a:pt x="5841" y="8655"/>
                  </a:lnTo>
                  <a:cubicBezTo>
                    <a:pt x="5511" y="8365"/>
                    <a:pt x="5233" y="8048"/>
                    <a:pt x="4942" y="7730"/>
                  </a:cubicBezTo>
                  <a:cubicBezTo>
                    <a:pt x="4651" y="7413"/>
                    <a:pt x="4361" y="7109"/>
                    <a:pt x="4096" y="6765"/>
                  </a:cubicBezTo>
                  <a:cubicBezTo>
                    <a:pt x="3582" y="6078"/>
                    <a:pt x="3053" y="5418"/>
                    <a:pt x="2630" y="4665"/>
                  </a:cubicBezTo>
                  <a:cubicBezTo>
                    <a:pt x="1718" y="3224"/>
                    <a:pt x="1071" y="1626"/>
                    <a:pt x="60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7" name="Google Shape;15397;p43"/>
            <p:cNvSpPr/>
            <p:nvPr/>
          </p:nvSpPr>
          <p:spPr>
            <a:xfrm>
              <a:off x="66975" y="3815950"/>
              <a:ext cx="691400" cy="172700"/>
            </a:xfrm>
            <a:custGeom>
              <a:avLst/>
              <a:gdLst/>
              <a:ahLst/>
              <a:cxnLst/>
              <a:rect l="l" t="t" r="r" b="b"/>
              <a:pathLst>
                <a:path w="27656" h="6908" extrusionOk="0">
                  <a:moveTo>
                    <a:pt x="27194" y="0"/>
                  </a:moveTo>
                  <a:cubicBezTo>
                    <a:pt x="25727" y="1917"/>
                    <a:pt x="23811" y="3582"/>
                    <a:pt x="21565" y="4783"/>
                  </a:cubicBezTo>
                  <a:cubicBezTo>
                    <a:pt x="19319" y="5946"/>
                    <a:pt x="16741" y="6594"/>
                    <a:pt x="14165" y="6647"/>
                  </a:cubicBezTo>
                  <a:cubicBezTo>
                    <a:pt x="14012" y="6652"/>
                    <a:pt x="13858" y="6654"/>
                    <a:pt x="13705" y="6654"/>
                  </a:cubicBezTo>
                  <a:cubicBezTo>
                    <a:pt x="11266" y="6654"/>
                    <a:pt x="8819" y="6066"/>
                    <a:pt x="6593" y="5035"/>
                  </a:cubicBezTo>
                  <a:cubicBezTo>
                    <a:pt x="4241" y="3952"/>
                    <a:pt x="2141" y="2339"/>
                    <a:pt x="489" y="384"/>
                  </a:cubicBezTo>
                  <a:lnTo>
                    <a:pt x="0" y="793"/>
                  </a:lnTo>
                  <a:cubicBezTo>
                    <a:pt x="1810" y="2736"/>
                    <a:pt x="4017" y="4308"/>
                    <a:pt x="6461" y="5365"/>
                  </a:cubicBezTo>
                  <a:cubicBezTo>
                    <a:pt x="8723" y="6336"/>
                    <a:pt x="11180" y="6907"/>
                    <a:pt x="13628" y="6907"/>
                  </a:cubicBezTo>
                  <a:cubicBezTo>
                    <a:pt x="13811" y="6907"/>
                    <a:pt x="13995" y="6904"/>
                    <a:pt x="14178" y="6898"/>
                  </a:cubicBezTo>
                  <a:cubicBezTo>
                    <a:pt x="16794" y="6845"/>
                    <a:pt x="19398" y="6224"/>
                    <a:pt x="21736" y="5101"/>
                  </a:cubicBezTo>
                  <a:cubicBezTo>
                    <a:pt x="24035" y="3925"/>
                    <a:pt x="26070" y="2299"/>
                    <a:pt x="27656" y="384"/>
                  </a:cubicBezTo>
                  <a:lnTo>
                    <a:pt x="2719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8" name="Google Shape;15398;p43"/>
            <p:cNvSpPr/>
            <p:nvPr/>
          </p:nvSpPr>
          <p:spPr>
            <a:xfrm>
              <a:off x="192825" y="3804050"/>
              <a:ext cx="534850" cy="149850"/>
            </a:xfrm>
            <a:custGeom>
              <a:avLst/>
              <a:gdLst/>
              <a:ahLst/>
              <a:cxnLst/>
              <a:rect l="l" t="t" r="r" b="b"/>
              <a:pathLst>
                <a:path w="21394" h="5994" extrusionOk="0">
                  <a:moveTo>
                    <a:pt x="20983" y="0"/>
                  </a:moveTo>
                  <a:cubicBezTo>
                    <a:pt x="20693" y="358"/>
                    <a:pt x="20349" y="675"/>
                    <a:pt x="20019" y="992"/>
                  </a:cubicBezTo>
                  <a:lnTo>
                    <a:pt x="19517" y="1480"/>
                  </a:lnTo>
                  <a:lnTo>
                    <a:pt x="18975" y="1917"/>
                  </a:lnTo>
                  <a:cubicBezTo>
                    <a:pt x="18631" y="2220"/>
                    <a:pt x="18275" y="2525"/>
                    <a:pt x="17879" y="2775"/>
                  </a:cubicBezTo>
                  <a:cubicBezTo>
                    <a:pt x="17495" y="3040"/>
                    <a:pt x="17125" y="3330"/>
                    <a:pt x="16702" y="3555"/>
                  </a:cubicBezTo>
                  <a:cubicBezTo>
                    <a:pt x="15090" y="4519"/>
                    <a:pt x="13267" y="5233"/>
                    <a:pt x="11364" y="5537"/>
                  </a:cubicBezTo>
                  <a:cubicBezTo>
                    <a:pt x="10620" y="5662"/>
                    <a:pt x="9865" y="5719"/>
                    <a:pt x="9109" y="5719"/>
                  </a:cubicBezTo>
                  <a:cubicBezTo>
                    <a:pt x="7933" y="5719"/>
                    <a:pt x="6753" y="5580"/>
                    <a:pt x="5603" y="5339"/>
                  </a:cubicBezTo>
                  <a:cubicBezTo>
                    <a:pt x="3714" y="4916"/>
                    <a:pt x="1917" y="4137"/>
                    <a:pt x="317" y="3106"/>
                  </a:cubicBezTo>
                  <a:lnTo>
                    <a:pt x="0" y="3608"/>
                  </a:lnTo>
                  <a:cubicBezTo>
                    <a:pt x="1692" y="4625"/>
                    <a:pt x="3582" y="5339"/>
                    <a:pt x="5523" y="5682"/>
                  </a:cubicBezTo>
                  <a:cubicBezTo>
                    <a:pt x="6635" y="5879"/>
                    <a:pt x="7764" y="5993"/>
                    <a:pt x="8891" y="5993"/>
                  </a:cubicBezTo>
                  <a:cubicBezTo>
                    <a:pt x="9733" y="5993"/>
                    <a:pt x="10573" y="5929"/>
                    <a:pt x="11404" y="5788"/>
                  </a:cubicBezTo>
                  <a:cubicBezTo>
                    <a:pt x="13346" y="5485"/>
                    <a:pt x="15210" y="4797"/>
                    <a:pt x="16887" y="3859"/>
                  </a:cubicBezTo>
                  <a:cubicBezTo>
                    <a:pt x="17324" y="3661"/>
                    <a:pt x="17706" y="3370"/>
                    <a:pt x="18116" y="3119"/>
                  </a:cubicBezTo>
                  <a:cubicBezTo>
                    <a:pt x="18526" y="2868"/>
                    <a:pt x="18896" y="2578"/>
                    <a:pt x="19266" y="2273"/>
                  </a:cubicBezTo>
                  <a:lnTo>
                    <a:pt x="19847" y="1864"/>
                  </a:lnTo>
                  <a:lnTo>
                    <a:pt x="20375" y="1388"/>
                  </a:lnTo>
                  <a:cubicBezTo>
                    <a:pt x="20733" y="1084"/>
                    <a:pt x="21103" y="767"/>
                    <a:pt x="21393" y="411"/>
                  </a:cubicBezTo>
                  <a:lnTo>
                    <a:pt x="209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9" name="Google Shape;15399;p43"/>
            <p:cNvSpPr/>
            <p:nvPr/>
          </p:nvSpPr>
          <p:spPr>
            <a:xfrm>
              <a:off x="355350" y="3786200"/>
              <a:ext cx="344225" cy="138050"/>
            </a:xfrm>
            <a:custGeom>
              <a:avLst/>
              <a:gdLst/>
              <a:ahLst/>
              <a:cxnLst/>
              <a:rect l="l" t="t" r="r" b="b"/>
              <a:pathLst>
                <a:path w="13769" h="5522" extrusionOk="0">
                  <a:moveTo>
                    <a:pt x="13320" y="1"/>
                  </a:moveTo>
                  <a:cubicBezTo>
                    <a:pt x="13148" y="253"/>
                    <a:pt x="12937" y="450"/>
                    <a:pt x="12738" y="675"/>
                  </a:cubicBezTo>
                  <a:cubicBezTo>
                    <a:pt x="12527" y="887"/>
                    <a:pt x="12342" y="1125"/>
                    <a:pt x="12118" y="1322"/>
                  </a:cubicBezTo>
                  <a:cubicBezTo>
                    <a:pt x="11668" y="1719"/>
                    <a:pt x="11246" y="2168"/>
                    <a:pt x="10730" y="2511"/>
                  </a:cubicBezTo>
                  <a:lnTo>
                    <a:pt x="9990" y="3054"/>
                  </a:lnTo>
                  <a:lnTo>
                    <a:pt x="9184" y="3516"/>
                  </a:lnTo>
                  <a:lnTo>
                    <a:pt x="8774" y="3754"/>
                  </a:lnTo>
                  <a:cubicBezTo>
                    <a:pt x="8642" y="3833"/>
                    <a:pt x="8497" y="3886"/>
                    <a:pt x="8351" y="3952"/>
                  </a:cubicBezTo>
                  <a:lnTo>
                    <a:pt x="7493" y="4322"/>
                  </a:lnTo>
                  <a:cubicBezTo>
                    <a:pt x="7202" y="4428"/>
                    <a:pt x="6898" y="4494"/>
                    <a:pt x="6594" y="4587"/>
                  </a:cubicBezTo>
                  <a:cubicBezTo>
                    <a:pt x="6290" y="4666"/>
                    <a:pt x="5987" y="4772"/>
                    <a:pt x="5682" y="4811"/>
                  </a:cubicBezTo>
                  <a:cubicBezTo>
                    <a:pt x="5062" y="4904"/>
                    <a:pt x="4440" y="5048"/>
                    <a:pt x="3820" y="5048"/>
                  </a:cubicBezTo>
                  <a:lnTo>
                    <a:pt x="2881" y="5089"/>
                  </a:lnTo>
                  <a:cubicBezTo>
                    <a:pt x="2564" y="5089"/>
                    <a:pt x="2260" y="5062"/>
                    <a:pt x="1943" y="5048"/>
                  </a:cubicBezTo>
                  <a:cubicBezTo>
                    <a:pt x="1322" y="5022"/>
                    <a:pt x="714" y="4904"/>
                    <a:pt x="106" y="4798"/>
                  </a:cubicBezTo>
                  <a:lnTo>
                    <a:pt x="0" y="5418"/>
                  </a:lnTo>
                  <a:cubicBezTo>
                    <a:pt x="527" y="5461"/>
                    <a:pt x="1046" y="5522"/>
                    <a:pt x="1569" y="5522"/>
                  </a:cubicBezTo>
                  <a:cubicBezTo>
                    <a:pt x="1689" y="5522"/>
                    <a:pt x="1809" y="5519"/>
                    <a:pt x="1929" y="5511"/>
                  </a:cubicBezTo>
                  <a:cubicBezTo>
                    <a:pt x="2247" y="5511"/>
                    <a:pt x="2564" y="5511"/>
                    <a:pt x="2881" y="5498"/>
                  </a:cubicBezTo>
                  <a:lnTo>
                    <a:pt x="3846" y="5406"/>
                  </a:lnTo>
                  <a:cubicBezTo>
                    <a:pt x="4480" y="5366"/>
                    <a:pt x="5114" y="5194"/>
                    <a:pt x="5735" y="5089"/>
                  </a:cubicBezTo>
                  <a:cubicBezTo>
                    <a:pt x="6052" y="5048"/>
                    <a:pt x="6357" y="4916"/>
                    <a:pt x="6660" y="4837"/>
                  </a:cubicBezTo>
                  <a:cubicBezTo>
                    <a:pt x="6977" y="4745"/>
                    <a:pt x="7281" y="4679"/>
                    <a:pt x="7585" y="4560"/>
                  </a:cubicBezTo>
                  <a:cubicBezTo>
                    <a:pt x="8166" y="4309"/>
                    <a:pt x="8774" y="4097"/>
                    <a:pt x="9316" y="3767"/>
                  </a:cubicBezTo>
                  <a:lnTo>
                    <a:pt x="10148" y="3318"/>
                  </a:lnTo>
                  <a:lnTo>
                    <a:pt x="10941" y="2802"/>
                  </a:lnTo>
                  <a:cubicBezTo>
                    <a:pt x="11483" y="2485"/>
                    <a:pt x="11945" y="2050"/>
                    <a:pt x="12435" y="1680"/>
                  </a:cubicBezTo>
                  <a:cubicBezTo>
                    <a:pt x="12685" y="1481"/>
                    <a:pt x="12897" y="1243"/>
                    <a:pt x="13122" y="1032"/>
                  </a:cubicBezTo>
                  <a:cubicBezTo>
                    <a:pt x="13333" y="820"/>
                    <a:pt x="13571" y="622"/>
                    <a:pt x="13769" y="371"/>
                  </a:cubicBezTo>
                  <a:lnTo>
                    <a:pt x="1332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0" name="Google Shape;15400;p43"/>
            <p:cNvSpPr/>
            <p:nvPr/>
          </p:nvSpPr>
          <p:spPr>
            <a:xfrm>
              <a:off x="441225" y="3758150"/>
              <a:ext cx="232275" cy="126200"/>
            </a:xfrm>
            <a:custGeom>
              <a:avLst/>
              <a:gdLst/>
              <a:ahLst/>
              <a:cxnLst/>
              <a:rect l="l" t="t" r="r" b="b"/>
              <a:pathLst>
                <a:path w="9291" h="5048" extrusionOk="0">
                  <a:moveTo>
                    <a:pt x="8815" y="0"/>
                  </a:moveTo>
                  <a:cubicBezTo>
                    <a:pt x="8603" y="357"/>
                    <a:pt x="8339" y="661"/>
                    <a:pt x="8075" y="991"/>
                  </a:cubicBezTo>
                  <a:cubicBezTo>
                    <a:pt x="7943" y="1149"/>
                    <a:pt x="7784" y="1295"/>
                    <a:pt x="7626" y="1427"/>
                  </a:cubicBezTo>
                  <a:lnTo>
                    <a:pt x="7150" y="1850"/>
                  </a:lnTo>
                  <a:cubicBezTo>
                    <a:pt x="6489" y="2391"/>
                    <a:pt x="5749" y="2841"/>
                    <a:pt x="4969" y="3224"/>
                  </a:cubicBezTo>
                  <a:cubicBezTo>
                    <a:pt x="4190" y="3607"/>
                    <a:pt x="3383" y="3938"/>
                    <a:pt x="2552" y="4149"/>
                  </a:cubicBezTo>
                  <a:cubicBezTo>
                    <a:pt x="2129" y="4281"/>
                    <a:pt x="1706" y="4308"/>
                    <a:pt x="1283" y="4361"/>
                  </a:cubicBezTo>
                  <a:cubicBezTo>
                    <a:pt x="860" y="4426"/>
                    <a:pt x="424" y="4426"/>
                    <a:pt x="1" y="4440"/>
                  </a:cubicBezTo>
                  <a:lnTo>
                    <a:pt x="27" y="5048"/>
                  </a:lnTo>
                  <a:lnTo>
                    <a:pt x="688" y="4969"/>
                  </a:lnTo>
                  <a:cubicBezTo>
                    <a:pt x="913" y="4942"/>
                    <a:pt x="1124" y="4876"/>
                    <a:pt x="1349" y="4823"/>
                  </a:cubicBezTo>
                  <a:cubicBezTo>
                    <a:pt x="1785" y="4717"/>
                    <a:pt x="2221" y="4651"/>
                    <a:pt x="2643" y="4479"/>
                  </a:cubicBezTo>
                  <a:cubicBezTo>
                    <a:pt x="3489" y="4215"/>
                    <a:pt x="4296" y="3832"/>
                    <a:pt x="5075" y="3449"/>
                  </a:cubicBezTo>
                  <a:cubicBezTo>
                    <a:pt x="5868" y="3066"/>
                    <a:pt x="6634" y="2629"/>
                    <a:pt x="7361" y="2141"/>
                  </a:cubicBezTo>
                  <a:lnTo>
                    <a:pt x="7890" y="1744"/>
                  </a:lnTo>
                  <a:lnTo>
                    <a:pt x="8154" y="1546"/>
                  </a:lnTo>
                  <a:lnTo>
                    <a:pt x="8392" y="1322"/>
                  </a:lnTo>
                  <a:lnTo>
                    <a:pt x="8854" y="846"/>
                  </a:lnTo>
                  <a:lnTo>
                    <a:pt x="9092" y="608"/>
                  </a:lnTo>
                  <a:lnTo>
                    <a:pt x="9290" y="357"/>
                  </a:lnTo>
                  <a:lnTo>
                    <a:pt x="8815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1" name="Google Shape;15401;p43"/>
            <p:cNvSpPr/>
            <p:nvPr/>
          </p:nvSpPr>
          <p:spPr>
            <a:xfrm>
              <a:off x="503025" y="3738975"/>
              <a:ext cx="145675" cy="100450"/>
            </a:xfrm>
            <a:custGeom>
              <a:avLst/>
              <a:gdLst/>
              <a:ahLst/>
              <a:cxnLst/>
              <a:rect l="l" t="t" r="r" b="b"/>
              <a:pathLst>
                <a:path w="5827" h="4018" extrusionOk="0">
                  <a:moveTo>
                    <a:pt x="5391" y="1"/>
                  </a:moveTo>
                  <a:cubicBezTo>
                    <a:pt x="5245" y="212"/>
                    <a:pt x="5048" y="410"/>
                    <a:pt x="4889" y="609"/>
                  </a:cubicBezTo>
                  <a:cubicBezTo>
                    <a:pt x="4704" y="820"/>
                    <a:pt x="4532" y="1032"/>
                    <a:pt x="4321" y="1203"/>
                  </a:cubicBezTo>
                  <a:lnTo>
                    <a:pt x="3713" y="1745"/>
                  </a:lnTo>
                  <a:lnTo>
                    <a:pt x="3039" y="2207"/>
                  </a:lnTo>
                  <a:cubicBezTo>
                    <a:pt x="2920" y="2286"/>
                    <a:pt x="2802" y="2366"/>
                    <a:pt x="2682" y="2432"/>
                  </a:cubicBezTo>
                  <a:lnTo>
                    <a:pt x="2326" y="2617"/>
                  </a:lnTo>
                  <a:cubicBezTo>
                    <a:pt x="2074" y="2736"/>
                    <a:pt x="1836" y="2881"/>
                    <a:pt x="1572" y="2973"/>
                  </a:cubicBezTo>
                  <a:cubicBezTo>
                    <a:pt x="1057" y="3146"/>
                    <a:pt x="541" y="3343"/>
                    <a:pt x="0" y="3410"/>
                  </a:cubicBezTo>
                  <a:lnTo>
                    <a:pt x="185" y="4018"/>
                  </a:lnTo>
                  <a:cubicBezTo>
                    <a:pt x="714" y="3819"/>
                    <a:pt x="1202" y="3528"/>
                    <a:pt x="1718" y="3291"/>
                  </a:cubicBezTo>
                  <a:cubicBezTo>
                    <a:pt x="1969" y="3158"/>
                    <a:pt x="2206" y="3000"/>
                    <a:pt x="2444" y="2868"/>
                  </a:cubicBezTo>
                  <a:lnTo>
                    <a:pt x="2814" y="2670"/>
                  </a:lnTo>
                  <a:lnTo>
                    <a:pt x="3171" y="2432"/>
                  </a:lnTo>
                  <a:cubicBezTo>
                    <a:pt x="3396" y="2274"/>
                    <a:pt x="3633" y="2115"/>
                    <a:pt x="3871" y="1969"/>
                  </a:cubicBezTo>
                  <a:cubicBezTo>
                    <a:pt x="4096" y="1798"/>
                    <a:pt x="4308" y="1626"/>
                    <a:pt x="4546" y="1467"/>
                  </a:cubicBezTo>
                  <a:cubicBezTo>
                    <a:pt x="4770" y="1309"/>
                    <a:pt x="4981" y="1124"/>
                    <a:pt x="5193" y="939"/>
                  </a:cubicBezTo>
                  <a:cubicBezTo>
                    <a:pt x="5391" y="754"/>
                    <a:pt x="5629" y="595"/>
                    <a:pt x="5827" y="397"/>
                  </a:cubicBezTo>
                  <a:lnTo>
                    <a:pt x="5391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2" name="Google Shape;15402;p43"/>
            <p:cNvSpPr/>
            <p:nvPr/>
          </p:nvSpPr>
          <p:spPr>
            <a:xfrm>
              <a:off x="542975" y="3712875"/>
              <a:ext cx="74675" cy="59175"/>
            </a:xfrm>
            <a:custGeom>
              <a:avLst/>
              <a:gdLst/>
              <a:ahLst/>
              <a:cxnLst/>
              <a:rect l="l" t="t" r="r" b="b"/>
              <a:pathLst>
                <a:path w="2987" h="2367" extrusionOk="0">
                  <a:moveTo>
                    <a:pt x="2590" y="1"/>
                  </a:moveTo>
                  <a:cubicBezTo>
                    <a:pt x="2405" y="199"/>
                    <a:pt x="2247" y="423"/>
                    <a:pt x="2062" y="608"/>
                  </a:cubicBezTo>
                  <a:cubicBezTo>
                    <a:pt x="1891" y="833"/>
                    <a:pt x="1665" y="966"/>
                    <a:pt x="1454" y="1137"/>
                  </a:cubicBezTo>
                  <a:cubicBezTo>
                    <a:pt x="1348" y="1216"/>
                    <a:pt x="1230" y="1295"/>
                    <a:pt x="1124" y="1375"/>
                  </a:cubicBezTo>
                  <a:lnTo>
                    <a:pt x="754" y="1547"/>
                  </a:lnTo>
                  <a:cubicBezTo>
                    <a:pt x="503" y="1639"/>
                    <a:pt x="265" y="1758"/>
                    <a:pt x="1" y="1811"/>
                  </a:cubicBezTo>
                  <a:lnTo>
                    <a:pt x="291" y="2366"/>
                  </a:lnTo>
                  <a:cubicBezTo>
                    <a:pt x="529" y="2220"/>
                    <a:pt x="714" y="1996"/>
                    <a:pt x="939" y="1838"/>
                  </a:cubicBezTo>
                  <a:cubicBezTo>
                    <a:pt x="1058" y="1758"/>
                    <a:pt x="1163" y="1679"/>
                    <a:pt x="1283" y="1600"/>
                  </a:cubicBezTo>
                  <a:cubicBezTo>
                    <a:pt x="1389" y="1521"/>
                    <a:pt x="1494" y="1428"/>
                    <a:pt x="1613" y="1348"/>
                  </a:cubicBezTo>
                  <a:cubicBezTo>
                    <a:pt x="1824" y="1177"/>
                    <a:pt x="2076" y="1058"/>
                    <a:pt x="2287" y="886"/>
                  </a:cubicBezTo>
                  <a:cubicBezTo>
                    <a:pt x="2511" y="714"/>
                    <a:pt x="2763" y="582"/>
                    <a:pt x="2987" y="411"/>
                  </a:cubicBezTo>
                  <a:lnTo>
                    <a:pt x="2590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3" name="Google Shape;15403;p43"/>
            <p:cNvSpPr/>
            <p:nvPr/>
          </p:nvSpPr>
          <p:spPr>
            <a:xfrm>
              <a:off x="547275" y="3688125"/>
              <a:ext cx="47925" cy="44600"/>
            </a:xfrm>
            <a:custGeom>
              <a:avLst/>
              <a:gdLst/>
              <a:ahLst/>
              <a:cxnLst/>
              <a:rect l="l" t="t" r="r" b="b"/>
              <a:pathLst>
                <a:path w="1917" h="1784" extrusionOk="0">
                  <a:moveTo>
                    <a:pt x="1493" y="0"/>
                  </a:moveTo>
                  <a:cubicBezTo>
                    <a:pt x="1335" y="303"/>
                    <a:pt x="1150" y="594"/>
                    <a:pt x="899" y="819"/>
                  </a:cubicBezTo>
                  <a:cubicBezTo>
                    <a:pt x="767" y="911"/>
                    <a:pt x="621" y="1004"/>
                    <a:pt x="477" y="1084"/>
                  </a:cubicBezTo>
                  <a:cubicBezTo>
                    <a:pt x="331" y="1175"/>
                    <a:pt x="172" y="1228"/>
                    <a:pt x="1" y="1269"/>
                  </a:cubicBezTo>
                  <a:lnTo>
                    <a:pt x="318" y="1783"/>
                  </a:lnTo>
                  <a:cubicBezTo>
                    <a:pt x="450" y="1665"/>
                    <a:pt x="556" y="1506"/>
                    <a:pt x="674" y="1374"/>
                  </a:cubicBezTo>
                  <a:cubicBezTo>
                    <a:pt x="794" y="1242"/>
                    <a:pt x="926" y="1123"/>
                    <a:pt x="1058" y="1017"/>
                  </a:cubicBezTo>
                  <a:cubicBezTo>
                    <a:pt x="1308" y="779"/>
                    <a:pt x="1586" y="581"/>
                    <a:pt x="1916" y="423"/>
                  </a:cubicBezTo>
                  <a:lnTo>
                    <a:pt x="149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4" name="Google Shape;15404;p43"/>
            <p:cNvSpPr/>
            <p:nvPr/>
          </p:nvSpPr>
          <p:spPr>
            <a:xfrm>
              <a:off x="51125" y="3006825"/>
              <a:ext cx="911400" cy="524075"/>
            </a:xfrm>
            <a:custGeom>
              <a:avLst/>
              <a:gdLst/>
              <a:ahLst/>
              <a:cxnLst/>
              <a:rect l="l" t="t" r="r" b="b"/>
              <a:pathLst>
                <a:path w="36456" h="20963" extrusionOk="0">
                  <a:moveTo>
                    <a:pt x="15483" y="0"/>
                  </a:moveTo>
                  <a:cubicBezTo>
                    <a:pt x="13734" y="0"/>
                    <a:pt x="11988" y="272"/>
                    <a:pt x="10307" y="693"/>
                  </a:cubicBezTo>
                  <a:cubicBezTo>
                    <a:pt x="9805" y="825"/>
                    <a:pt x="9302" y="970"/>
                    <a:pt x="8813" y="1128"/>
                  </a:cubicBezTo>
                  <a:lnTo>
                    <a:pt x="7360" y="1697"/>
                  </a:lnTo>
                  <a:cubicBezTo>
                    <a:pt x="6884" y="1868"/>
                    <a:pt x="6435" y="2133"/>
                    <a:pt x="5973" y="2358"/>
                  </a:cubicBezTo>
                  <a:cubicBezTo>
                    <a:pt x="5510" y="2582"/>
                    <a:pt x="5048" y="2820"/>
                    <a:pt x="4611" y="3098"/>
                  </a:cubicBezTo>
                  <a:cubicBezTo>
                    <a:pt x="4188" y="3375"/>
                    <a:pt x="3739" y="3626"/>
                    <a:pt x="3330" y="3930"/>
                  </a:cubicBezTo>
                  <a:cubicBezTo>
                    <a:pt x="2920" y="4234"/>
                    <a:pt x="2511" y="4551"/>
                    <a:pt x="2114" y="4881"/>
                  </a:cubicBezTo>
                  <a:cubicBezTo>
                    <a:pt x="2114" y="4880"/>
                    <a:pt x="2113" y="4880"/>
                    <a:pt x="2112" y="4880"/>
                  </a:cubicBezTo>
                  <a:cubicBezTo>
                    <a:pt x="2050" y="4880"/>
                    <a:pt x="1004" y="5925"/>
                    <a:pt x="1004" y="5925"/>
                  </a:cubicBezTo>
                  <a:cubicBezTo>
                    <a:pt x="1004" y="5925"/>
                    <a:pt x="740" y="6202"/>
                    <a:pt x="476" y="6493"/>
                  </a:cubicBezTo>
                  <a:cubicBezTo>
                    <a:pt x="238" y="6810"/>
                    <a:pt x="0" y="7115"/>
                    <a:pt x="0" y="7115"/>
                  </a:cubicBezTo>
                  <a:lnTo>
                    <a:pt x="541" y="7418"/>
                  </a:lnTo>
                  <a:cubicBezTo>
                    <a:pt x="541" y="7418"/>
                    <a:pt x="753" y="7141"/>
                    <a:pt x="964" y="6850"/>
                  </a:cubicBezTo>
                  <a:cubicBezTo>
                    <a:pt x="1202" y="6586"/>
                    <a:pt x="1440" y="6308"/>
                    <a:pt x="1440" y="6308"/>
                  </a:cubicBezTo>
                  <a:cubicBezTo>
                    <a:pt x="1440" y="6308"/>
                    <a:pt x="2433" y="5277"/>
                    <a:pt x="2483" y="5277"/>
                  </a:cubicBezTo>
                  <a:cubicBezTo>
                    <a:pt x="2483" y="5277"/>
                    <a:pt x="2484" y="5277"/>
                    <a:pt x="2484" y="5277"/>
                  </a:cubicBezTo>
                  <a:cubicBezTo>
                    <a:pt x="2854" y="4960"/>
                    <a:pt x="3237" y="4643"/>
                    <a:pt x="3633" y="4340"/>
                  </a:cubicBezTo>
                  <a:cubicBezTo>
                    <a:pt x="4030" y="4035"/>
                    <a:pt x="4453" y="3771"/>
                    <a:pt x="4875" y="3494"/>
                  </a:cubicBezTo>
                  <a:cubicBezTo>
                    <a:pt x="5286" y="3216"/>
                    <a:pt x="5735" y="2978"/>
                    <a:pt x="6170" y="2740"/>
                  </a:cubicBezTo>
                  <a:cubicBezTo>
                    <a:pt x="6620" y="2516"/>
                    <a:pt x="7056" y="2252"/>
                    <a:pt x="7532" y="2067"/>
                  </a:cubicBezTo>
                  <a:lnTo>
                    <a:pt x="8932" y="1472"/>
                  </a:lnTo>
                  <a:cubicBezTo>
                    <a:pt x="9421" y="1327"/>
                    <a:pt x="9910" y="1168"/>
                    <a:pt x="10399" y="1023"/>
                  </a:cubicBezTo>
                  <a:cubicBezTo>
                    <a:pt x="10888" y="864"/>
                    <a:pt x="11390" y="785"/>
                    <a:pt x="11892" y="679"/>
                  </a:cubicBezTo>
                  <a:cubicBezTo>
                    <a:pt x="12394" y="587"/>
                    <a:pt x="12909" y="468"/>
                    <a:pt x="13411" y="429"/>
                  </a:cubicBezTo>
                  <a:cubicBezTo>
                    <a:pt x="13927" y="388"/>
                    <a:pt x="14442" y="335"/>
                    <a:pt x="14958" y="296"/>
                  </a:cubicBezTo>
                  <a:cubicBezTo>
                    <a:pt x="15110" y="292"/>
                    <a:pt x="15262" y="291"/>
                    <a:pt x="15414" y="291"/>
                  </a:cubicBezTo>
                  <a:cubicBezTo>
                    <a:pt x="15777" y="291"/>
                    <a:pt x="16141" y="300"/>
                    <a:pt x="16503" y="309"/>
                  </a:cubicBezTo>
                  <a:cubicBezTo>
                    <a:pt x="18565" y="441"/>
                    <a:pt x="20652" y="811"/>
                    <a:pt x="22595" y="1565"/>
                  </a:cubicBezTo>
                  <a:cubicBezTo>
                    <a:pt x="24551" y="2305"/>
                    <a:pt x="26427" y="3309"/>
                    <a:pt x="28066" y="4604"/>
                  </a:cubicBezTo>
                  <a:cubicBezTo>
                    <a:pt x="29704" y="5912"/>
                    <a:pt x="31170" y="7432"/>
                    <a:pt x="32373" y="9149"/>
                  </a:cubicBezTo>
                  <a:cubicBezTo>
                    <a:pt x="33536" y="10894"/>
                    <a:pt x="34447" y="12809"/>
                    <a:pt x="35082" y="14805"/>
                  </a:cubicBezTo>
                  <a:cubicBezTo>
                    <a:pt x="35650" y="16813"/>
                    <a:pt x="35848" y="18887"/>
                    <a:pt x="35848" y="20922"/>
                  </a:cubicBezTo>
                  <a:lnTo>
                    <a:pt x="36456" y="20962"/>
                  </a:lnTo>
                  <a:cubicBezTo>
                    <a:pt x="36443" y="18848"/>
                    <a:pt x="36139" y="16708"/>
                    <a:pt x="35531" y="14659"/>
                  </a:cubicBezTo>
                  <a:cubicBezTo>
                    <a:pt x="34844" y="12638"/>
                    <a:pt x="33880" y="10709"/>
                    <a:pt x="32664" y="8951"/>
                  </a:cubicBezTo>
                  <a:cubicBezTo>
                    <a:pt x="31408" y="7220"/>
                    <a:pt x="29916" y="5688"/>
                    <a:pt x="28237" y="4393"/>
                  </a:cubicBezTo>
                  <a:cubicBezTo>
                    <a:pt x="26559" y="3084"/>
                    <a:pt x="24657" y="2080"/>
                    <a:pt x="22687" y="1327"/>
                  </a:cubicBezTo>
                  <a:cubicBezTo>
                    <a:pt x="20705" y="547"/>
                    <a:pt x="18591" y="164"/>
                    <a:pt x="16503" y="32"/>
                  </a:cubicBezTo>
                  <a:cubicBezTo>
                    <a:pt x="16163" y="11"/>
                    <a:pt x="15823" y="0"/>
                    <a:pt x="15483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5" name="Google Shape;15405;p43"/>
            <p:cNvSpPr/>
            <p:nvPr/>
          </p:nvSpPr>
          <p:spPr>
            <a:xfrm>
              <a:off x="74550" y="3040975"/>
              <a:ext cx="833500" cy="352500"/>
            </a:xfrm>
            <a:custGeom>
              <a:avLst/>
              <a:gdLst/>
              <a:ahLst/>
              <a:cxnLst/>
              <a:rect l="l" t="t" r="r" b="b"/>
              <a:pathLst>
                <a:path w="33340" h="14100" extrusionOk="0">
                  <a:moveTo>
                    <a:pt x="14034" y="0"/>
                  </a:moveTo>
                  <a:lnTo>
                    <a:pt x="13399" y="40"/>
                  </a:lnTo>
                  <a:lnTo>
                    <a:pt x="12104" y="146"/>
                  </a:lnTo>
                  <a:lnTo>
                    <a:pt x="10836" y="357"/>
                  </a:lnTo>
                  <a:lnTo>
                    <a:pt x="10202" y="463"/>
                  </a:lnTo>
                  <a:cubicBezTo>
                    <a:pt x="9990" y="516"/>
                    <a:pt x="9779" y="569"/>
                    <a:pt x="9567" y="634"/>
                  </a:cubicBezTo>
                  <a:lnTo>
                    <a:pt x="8325" y="978"/>
                  </a:lnTo>
                  <a:cubicBezTo>
                    <a:pt x="7929" y="1124"/>
                    <a:pt x="7532" y="1269"/>
                    <a:pt x="7136" y="1427"/>
                  </a:cubicBezTo>
                  <a:lnTo>
                    <a:pt x="6528" y="1665"/>
                  </a:lnTo>
                  <a:lnTo>
                    <a:pt x="5961" y="1943"/>
                  </a:lnTo>
                  <a:lnTo>
                    <a:pt x="4824" y="2524"/>
                  </a:lnTo>
                  <a:lnTo>
                    <a:pt x="3741" y="3198"/>
                  </a:lnTo>
                  <a:cubicBezTo>
                    <a:pt x="3568" y="3317"/>
                    <a:pt x="3383" y="3423"/>
                    <a:pt x="3212" y="3541"/>
                  </a:cubicBezTo>
                  <a:lnTo>
                    <a:pt x="2710" y="3938"/>
                  </a:lnTo>
                  <a:cubicBezTo>
                    <a:pt x="2379" y="4202"/>
                    <a:pt x="2036" y="4454"/>
                    <a:pt x="1719" y="4731"/>
                  </a:cubicBezTo>
                  <a:cubicBezTo>
                    <a:pt x="1111" y="5312"/>
                    <a:pt x="517" y="5907"/>
                    <a:pt x="1" y="6580"/>
                  </a:cubicBezTo>
                  <a:lnTo>
                    <a:pt x="503" y="6911"/>
                  </a:lnTo>
                  <a:lnTo>
                    <a:pt x="860" y="6436"/>
                  </a:lnTo>
                  <a:lnTo>
                    <a:pt x="1257" y="5999"/>
                  </a:lnTo>
                  <a:cubicBezTo>
                    <a:pt x="1534" y="5696"/>
                    <a:pt x="1812" y="5405"/>
                    <a:pt x="2088" y="5114"/>
                  </a:cubicBezTo>
                  <a:cubicBezTo>
                    <a:pt x="2393" y="4850"/>
                    <a:pt x="2710" y="4586"/>
                    <a:pt x="3027" y="4322"/>
                  </a:cubicBezTo>
                  <a:lnTo>
                    <a:pt x="3503" y="3938"/>
                  </a:lnTo>
                  <a:lnTo>
                    <a:pt x="4005" y="3582"/>
                  </a:lnTo>
                  <a:lnTo>
                    <a:pt x="5048" y="2894"/>
                  </a:lnTo>
                  <a:lnTo>
                    <a:pt x="6146" y="2313"/>
                  </a:lnTo>
                  <a:cubicBezTo>
                    <a:pt x="6331" y="2220"/>
                    <a:pt x="6516" y="2114"/>
                    <a:pt x="6713" y="2022"/>
                  </a:cubicBezTo>
                  <a:lnTo>
                    <a:pt x="7282" y="1784"/>
                  </a:lnTo>
                  <a:cubicBezTo>
                    <a:pt x="7678" y="1626"/>
                    <a:pt x="8061" y="1454"/>
                    <a:pt x="8457" y="1309"/>
                  </a:cubicBezTo>
                  <a:lnTo>
                    <a:pt x="9660" y="939"/>
                  </a:lnTo>
                  <a:cubicBezTo>
                    <a:pt x="9872" y="886"/>
                    <a:pt x="10069" y="819"/>
                    <a:pt x="10281" y="780"/>
                  </a:cubicBezTo>
                  <a:lnTo>
                    <a:pt x="10902" y="661"/>
                  </a:lnTo>
                  <a:cubicBezTo>
                    <a:pt x="11312" y="582"/>
                    <a:pt x="11734" y="502"/>
                    <a:pt x="12145" y="437"/>
                  </a:cubicBezTo>
                  <a:lnTo>
                    <a:pt x="13413" y="317"/>
                  </a:lnTo>
                  <a:lnTo>
                    <a:pt x="14047" y="278"/>
                  </a:lnTo>
                  <a:lnTo>
                    <a:pt x="14682" y="278"/>
                  </a:lnTo>
                  <a:lnTo>
                    <a:pt x="15963" y="317"/>
                  </a:lnTo>
                  <a:cubicBezTo>
                    <a:pt x="16386" y="344"/>
                    <a:pt x="16808" y="410"/>
                    <a:pt x="17245" y="463"/>
                  </a:cubicBezTo>
                  <a:cubicBezTo>
                    <a:pt x="17668" y="516"/>
                    <a:pt x="18091" y="569"/>
                    <a:pt x="18513" y="675"/>
                  </a:cubicBezTo>
                  <a:lnTo>
                    <a:pt x="19768" y="978"/>
                  </a:lnTo>
                  <a:cubicBezTo>
                    <a:pt x="20178" y="1097"/>
                    <a:pt x="20575" y="1256"/>
                    <a:pt x="20984" y="1401"/>
                  </a:cubicBezTo>
                  <a:lnTo>
                    <a:pt x="21592" y="1612"/>
                  </a:lnTo>
                  <a:cubicBezTo>
                    <a:pt x="21790" y="1691"/>
                    <a:pt x="21988" y="1797"/>
                    <a:pt x="22187" y="1876"/>
                  </a:cubicBezTo>
                  <a:lnTo>
                    <a:pt x="23350" y="2431"/>
                  </a:lnTo>
                  <a:lnTo>
                    <a:pt x="24460" y="3092"/>
                  </a:lnTo>
                  <a:lnTo>
                    <a:pt x="25001" y="3436"/>
                  </a:lnTo>
                  <a:lnTo>
                    <a:pt x="25517" y="3819"/>
                  </a:lnTo>
                  <a:cubicBezTo>
                    <a:pt x="25860" y="4070"/>
                    <a:pt x="26216" y="4322"/>
                    <a:pt x="26547" y="4598"/>
                  </a:cubicBezTo>
                  <a:lnTo>
                    <a:pt x="27499" y="5458"/>
                  </a:lnTo>
                  <a:cubicBezTo>
                    <a:pt x="27828" y="5735"/>
                    <a:pt x="28119" y="6052"/>
                    <a:pt x="28397" y="6369"/>
                  </a:cubicBezTo>
                  <a:cubicBezTo>
                    <a:pt x="28688" y="6700"/>
                    <a:pt x="28991" y="7003"/>
                    <a:pt x="29243" y="7334"/>
                  </a:cubicBezTo>
                  <a:cubicBezTo>
                    <a:pt x="29758" y="8021"/>
                    <a:pt x="30300" y="8695"/>
                    <a:pt x="30709" y="9435"/>
                  </a:cubicBezTo>
                  <a:cubicBezTo>
                    <a:pt x="31621" y="10888"/>
                    <a:pt x="32268" y="12474"/>
                    <a:pt x="32744" y="14100"/>
                  </a:cubicBezTo>
                  <a:lnTo>
                    <a:pt x="33339" y="13927"/>
                  </a:lnTo>
                  <a:cubicBezTo>
                    <a:pt x="32797" y="12262"/>
                    <a:pt x="32083" y="10650"/>
                    <a:pt x="31119" y="9184"/>
                  </a:cubicBezTo>
                  <a:cubicBezTo>
                    <a:pt x="30670" y="8444"/>
                    <a:pt x="30101" y="7757"/>
                    <a:pt x="29573" y="7083"/>
                  </a:cubicBezTo>
                  <a:cubicBezTo>
                    <a:pt x="29296" y="6739"/>
                    <a:pt x="28979" y="6436"/>
                    <a:pt x="28674" y="6119"/>
                  </a:cubicBezTo>
                  <a:cubicBezTo>
                    <a:pt x="28383" y="5801"/>
                    <a:pt x="28080" y="5471"/>
                    <a:pt x="27749" y="5194"/>
                  </a:cubicBezTo>
                  <a:lnTo>
                    <a:pt x="26759" y="4334"/>
                  </a:lnTo>
                  <a:cubicBezTo>
                    <a:pt x="26415" y="4070"/>
                    <a:pt x="26058" y="3819"/>
                    <a:pt x="25702" y="3555"/>
                  </a:cubicBezTo>
                  <a:lnTo>
                    <a:pt x="25173" y="3185"/>
                  </a:lnTo>
                  <a:lnTo>
                    <a:pt x="24604" y="2842"/>
                  </a:lnTo>
                  <a:lnTo>
                    <a:pt x="23482" y="2181"/>
                  </a:lnTo>
                  <a:lnTo>
                    <a:pt x="22293" y="1639"/>
                  </a:lnTo>
                  <a:cubicBezTo>
                    <a:pt x="22094" y="1547"/>
                    <a:pt x="21896" y="1441"/>
                    <a:pt x="21685" y="1362"/>
                  </a:cubicBezTo>
                  <a:lnTo>
                    <a:pt x="21077" y="1150"/>
                  </a:lnTo>
                  <a:cubicBezTo>
                    <a:pt x="20654" y="1004"/>
                    <a:pt x="20244" y="860"/>
                    <a:pt x="19835" y="727"/>
                  </a:cubicBezTo>
                  <a:lnTo>
                    <a:pt x="18566" y="423"/>
                  </a:lnTo>
                  <a:cubicBezTo>
                    <a:pt x="18143" y="317"/>
                    <a:pt x="17707" y="252"/>
                    <a:pt x="17271" y="199"/>
                  </a:cubicBezTo>
                  <a:cubicBezTo>
                    <a:pt x="16849" y="146"/>
                    <a:pt x="16412" y="93"/>
                    <a:pt x="15976" y="53"/>
                  </a:cubicBezTo>
                  <a:lnTo>
                    <a:pt x="14682" y="14"/>
                  </a:lnTo>
                  <a:lnTo>
                    <a:pt x="14034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6" name="Google Shape;15406;p43"/>
            <p:cNvSpPr/>
            <p:nvPr/>
          </p:nvSpPr>
          <p:spPr>
            <a:xfrm>
              <a:off x="93400" y="3072175"/>
              <a:ext cx="691400" cy="172975"/>
            </a:xfrm>
            <a:custGeom>
              <a:avLst/>
              <a:gdLst/>
              <a:ahLst/>
              <a:cxnLst/>
              <a:rect l="l" t="t" r="r" b="b"/>
              <a:pathLst>
                <a:path w="27656" h="6919" extrusionOk="0">
                  <a:moveTo>
                    <a:pt x="13976" y="1"/>
                  </a:moveTo>
                  <a:cubicBezTo>
                    <a:pt x="13814" y="1"/>
                    <a:pt x="13652" y="3"/>
                    <a:pt x="13491" y="8"/>
                  </a:cubicBezTo>
                  <a:cubicBezTo>
                    <a:pt x="10862" y="61"/>
                    <a:pt x="8258" y="681"/>
                    <a:pt x="5933" y="1818"/>
                  </a:cubicBezTo>
                  <a:cubicBezTo>
                    <a:pt x="3621" y="2994"/>
                    <a:pt x="1599" y="4606"/>
                    <a:pt x="0" y="6535"/>
                  </a:cubicBezTo>
                  <a:lnTo>
                    <a:pt x="476" y="6918"/>
                  </a:lnTo>
                  <a:cubicBezTo>
                    <a:pt x="1942" y="4989"/>
                    <a:pt x="3859" y="3324"/>
                    <a:pt x="6091" y="2122"/>
                  </a:cubicBezTo>
                  <a:cubicBezTo>
                    <a:pt x="8351" y="972"/>
                    <a:pt x="10915" y="325"/>
                    <a:pt x="13505" y="272"/>
                  </a:cubicBezTo>
                  <a:cubicBezTo>
                    <a:pt x="13678" y="266"/>
                    <a:pt x="13851" y="263"/>
                    <a:pt x="14024" y="263"/>
                  </a:cubicBezTo>
                  <a:cubicBezTo>
                    <a:pt x="16432" y="263"/>
                    <a:pt x="18869" y="860"/>
                    <a:pt x="21063" y="1871"/>
                  </a:cubicBezTo>
                  <a:cubicBezTo>
                    <a:pt x="23428" y="2968"/>
                    <a:pt x="25529" y="4580"/>
                    <a:pt x="27180" y="6535"/>
                  </a:cubicBezTo>
                  <a:lnTo>
                    <a:pt x="27656" y="6125"/>
                  </a:lnTo>
                  <a:cubicBezTo>
                    <a:pt x="25846" y="4170"/>
                    <a:pt x="23639" y="2610"/>
                    <a:pt x="21208" y="1553"/>
                  </a:cubicBezTo>
                  <a:cubicBezTo>
                    <a:pt x="18926" y="562"/>
                    <a:pt x="16436" y="1"/>
                    <a:pt x="1397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7" name="Google Shape;15407;p43"/>
            <p:cNvSpPr/>
            <p:nvPr/>
          </p:nvSpPr>
          <p:spPr>
            <a:xfrm>
              <a:off x="124100" y="3107025"/>
              <a:ext cx="535175" cy="149700"/>
            </a:xfrm>
            <a:custGeom>
              <a:avLst/>
              <a:gdLst/>
              <a:ahLst/>
              <a:cxnLst/>
              <a:rect l="l" t="t" r="r" b="b"/>
              <a:pathLst>
                <a:path w="21407" h="5988" extrusionOk="0">
                  <a:moveTo>
                    <a:pt x="12503" y="1"/>
                  </a:moveTo>
                  <a:cubicBezTo>
                    <a:pt x="11661" y="1"/>
                    <a:pt x="10821" y="64"/>
                    <a:pt x="9990" y="200"/>
                  </a:cubicBezTo>
                  <a:cubicBezTo>
                    <a:pt x="8048" y="503"/>
                    <a:pt x="6198" y="1190"/>
                    <a:pt x="4520" y="2141"/>
                  </a:cubicBezTo>
                  <a:cubicBezTo>
                    <a:pt x="4084" y="2340"/>
                    <a:pt x="3701" y="2631"/>
                    <a:pt x="3291" y="2881"/>
                  </a:cubicBezTo>
                  <a:cubicBezTo>
                    <a:pt x="2869" y="3119"/>
                    <a:pt x="2499" y="3424"/>
                    <a:pt x="2129" y="3714"/>
                  </a:cubicBezTo>
                  <a:lnTo>
                    <a:pt x="1560" y="4137"/>
                  </a:lnTo>
                  <a:lnTo>
                    <a:pt x="1019" y="4599"/>
                  </a:lnTo>
                  <a:cubicBezTo>
                    <a:pt x="661" y="4916"/>
                    <a:pt x="305" y="5221"/>
                    <a:pt x="1" y="5591"/>
                  </a:cubicBezTo>
                  <a:lnTo>
                    <a:pt x="424" y="5987"/>
                  </a:lnTo>
                  <a:cubicBezTo>
                    <a:pt x="714" y="5630"/>
                    <a:pt x="1045" y="5326"/>
                    <a:pt x="1375" y="4996"/>
                  </a:cubicBezTo>
                  <a:lnTo>
                    <a:pt x="1877" y="4507"/>
                  </a:lnTo>
                  <a:lnTo>
                    <a:pt x="2419" y="4084"/>
                  </a:lnTo>
                  <a:cubicBezTo>
                    <a:pt x="2776" y="3780"/>
                    <a:pt x="3119" y="3463"/>
                    <a:pt x="3516" y="3212"/>
                  </a:cubicBezTo>
                  <a:cubicBezTo>
                    <a:pt x="3899" y="2961"/>
                    <a:pt x="4269" y="2657"/>
                    <a:pt x="4692" y="2446"/>
                  </a:cubicBezTo>
                  <a:cubicBezTo>
                    <a:pt x="6304" y="1468"/>
                    <a:pt x="8128" y="755"/>
                    <a:pt x="10043" y="464"/>
                  </a:cubicBezTo>
                  <a:cubicBezTo>
                    <a:pt x="10799" y="338"/>
                    <a:pt x="11565" y="279"/>
                    <a:pt x="12333" y="279"/>
                  </a:cubicBezTo>
                  <a:cubicBezTo>
                    <a:pt x="13498" y="279"/>
                    <a:pt x="14666" y="415"/>
                    <a:pt x="15804" y="662"/>
                  </a:cubicBezTo>
                  <a:cubicBezTo>
                    <a:pt x="17681" y="1072"/>
                    <a:pt x="19478" y="1851"/>
                    <a:pt x="21077" y="2895"/>
                  </a:cubicBezTo>
                  <a:lnTo>
                    <a:pt x="21407" y="2379"/>
                  </a:lnTo>
                  <a:cubicBezTo>
                    <a:pt x="19703" y="1375"/>
                    <a:pt x="17826" y="662"/>
                    <a:pt x="15871" y="318"/>
                  </a:cubicBezTo>
                  <a:cubicBezTo>
                    <a:pt x="14759" y="114"/>
                    <a:pt x="13629" y="1"/>
                    <a:pt x="12503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8" name="Google Shape;15408;p43"/>
            <p:cNvSpPr/>
            <p:nvPr/>
          </p:nvSpPr>
          <p:spPr>
            <a:xfrm>
              <a:off x="152525" y="3136625"/>
              <a:ext cx="343900" cy="137925"/>
            </a:xfrm>
            <a:custGeom>
              <a:avLst/>
              <a:gdLst/>
              <a:ahLst/>
              <a:cxnLst/>
              <a:rect l="l" t="t" r="r" b="b"/>
              <a:pathLst>
                <a:path w="13756" h="5517" extrusionOk="0">
                  <a:moveTo>
                    <a:pt x="12138" y="0"/>
                  </a:moveTo>
                  <a:cubicBezTo>
                    <a:pt x="12039" y="0"/>
                    <a:pt x="11939" y="2"/>
                    <a:pt x="11839" y="6"/>
                  </a:cubicBezTo>
                  <a:cubicBezTo>
                    <a:pt x="11675" y="13"/>
                    <a:pt x="11513" y="13"/>
                    <a:pt x="11353" y="13"/>
                  </a:cubicBezTo>
                  <a:cubicBezTo>
                    <a:pt x="11193" y="13"/>
                    <a:pt x="11034" y="13"/>
                    <a:pt x="10875" y="20"/>
                  </a:cubicBezTo>
                  <a:lnTo>
                    <a:pt x="9910" y="126"/>
                  </a:lnTo>
                  <a:cubicBezTo>
                    <a:pt x="9276" y="152"/>
                    <a:pt x="8656" y="323"/>
                    <a:pt x="8021" y="429"/>
                  </a:cubicBezTo>
                  <a:cubicBezTo>
                    <a:pt x="7704" y="482"/>
                    <a:pt x="7400" y="601"/>
                    <a:pt x="7096" y="680"/>
                  </a:cubicBezTo>
                  <a:cubicBezTo>
                    <a:pt x="6792" y="772"/>
                    <a:pt x="6475" y="839"/>
                    <a:pt x="6184" y="957"/>
                  </a:cubicBezTo>
                  <a:cubicBezTo>
                    <a:pt x="5590" y="1222"/>
                    <a:pt x="4995" y="1420"/>
                    <a:pt x="4440" y="1750"/>
                  </a:cubicBezTo>
                  <a:lnTo>
                    <a:pt x="3608" y="2200"/>
                  </a:lnTo>
                  <a:lnTo>
                    <a:pt x="2828" y="2728"/>
                  </a:lnTo>
                  <a:cubicBezTo>
                    <a:pt x="2273" y="3045"/>
                    <a:pt x="1811" y="3468"/>
                    <a:pt x="1321" y="3852"/>
                  </a:cubicBezTo>
                  <a:cubicBezTo>
                    <a:pt x="1084" y="4049"/>
                    <a:pt x="872" y="4275"/>
                    <a:pt x="648" y="4486"/>
                  </a:cubicBezTo>
                  <a:cubicBezTo>
                    <a:pt x="423" y="4710"/>
                    <a:pt x="185" y="4909"/>
                    <a:pt x="0" y="5147"/>
                  </a:cubicBezTo>
                  <a:lnTo>
                    <a:pt x="437" y="5517"/>
                  </a:lnTo>
                  <a:cubicBezTo>
                    <a:pt x="608" y="5279"/>
                    <a:pt x="833" y="5080"/>
                    <a:pt x="1018" y="4856"/>
                  </a:cubicBezTo>
                  <a:cubicBezTo>
                    <a:pt x="1230" y="4631"/>
                    <a:pt x="1415" y="4393"/>
                    <a:pt x="1639" y="4195"/>
                  </a:cubicBezTo>
                  <a:cubicBezTo>
                    <a:pt x="2088" y="3799"/>
                    <a:pt x="2524" y="3350"/>
                    <a:pt x="3027" y="3019"/>
                  </a:cubicBezTo>
                  <a:lnTo>
                    <a:pt x="3779" y="2464"/>
                  </a:lnTo>
                  <a:lnTo>
                    <a:pt x="4572" y="2002"/>
                  </a:lnTo>
                  <a:lnTo>
                    <a:pt x="4982" y="1764"/>
                  </a:lnTo>
                  <a:cubicBezTo>
                    <a:pt x="5114" y="1697"/>
                    <a:pt x="5259" y="1645"/>
                    <a:pt x="5405" y="1579"/>
                  </a:cubicBezTo>
                  <a:lnTo>
                    <a:pt x="6263" y="1195"/>
                  </a:lnTo>
                  <a:cubicBezTo>
                    <a:pt x="6554" y="1090"/>
                    <a:pt x="6871" y="1024"/>
                    <a:pt x="7176" y="931"/>
                  </a:cubicBezTo>
                  <a:cubicBezTo>
                    <a:pt x="7479" y="865"/>
                    <a:pt x="7770" y="746"/>
                    <a:pt x="8087" y="707"/>
                  </a:cubicBezTo>
                  <a:cubicBezTo>
                    <a:pt x="8708" y="614"/>
                    <a:pt x="9316" y="469"/>
                    <a:pt x="9950" y="469"/>
                  </a:cubicBezTo>
                  <a:lnTo>
                    <a:pt x="10875" y="429"/>
                  </a:lnTo>
                  <a:cubicBezTo>
                    <a:pt x="11193" y="429"/>
                    <a:pt x="11510" y="469"/>
                    <a:pt x="11813" y="482"/>
                  </a:cubicBezTo>
                  <a:cubicBezTo>
                    <a:pt x="12435" y="496"/>
                    <a:pt x="13042" y="614"/>
                    <a:pt x="13650" y="720"/>
                  </a:cubicBezTo>
                  <a:lnTo>
                    <a:pt x="13756" y="112"/>
                  </a:lnTo>
                  <a:cubicBezTo>
                    <a:pt x="13219" y="56"/>
                    <a:pt x="12683" y="0"/>
                    <a:pt x="12138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9" name="Google Shape;15409;p43"/>
            <p:cNvSpPr/>
            <p:nvPr/>
          </p:nvSpPr>
          <p:spPr>
            <a:xfrm>
              <a:off x="178275" y="3176750"/>
              <a:ext cx="232275" cy="125875"/>
            </a:xfrm>
            <a:custGeom>
              <a:avLst/>
              <a:gdLst/>
              <a:ahLst/>
              <a:cxnLst/>
              <a:rect l="l" t="t" r="r" b="b"/>
              <a:pathLst>
                <a:path w="9291" h="5035" extrusionOk="0">
                  <a:moveTo>
                    <a:pt x="9277" y="0"/>
                  </a:moveTo>
                  <a:lnTo>
                    <a:pt x="8603" y="80"/>
                  </a:lnTo>
                  <a:cubicBezTo>
                    <a:pt x="8392" y="106"/>
                    <a:pt x="8167" y="172"/>
                    <a:pt x="7955" y="212"/>
                  </a:cubicBezTo>
                  <a:cubicBezTo>
                    <a:pt x="7520" y="318"/>
                    <a:pt x="7071" y="397"/>
                    <a:pt x="6660" y="555"/>
                  </a:cubicBezTo>
                  <a:cubicBezTo>
                    <a:pt x="5815" y="832"/>
                    <a:pt x="5009" y="1202"/>
                    <a:pt x="4216" y="1586"/>
                  </a:cubicBezTo>
                  <a:cubicBezTo>
                    <a:pt x="3424" y="1969"/>
                    <a:pt x="2657" y="2405"/>
                    <a:pt x="1944" y="2907"/>
                  </a:cubicBezTo>
                  <a:lnTo>
                    <a:pt x="1415" y="3304"/>
                  </a:lnTo>
                  <a:lnTo>
                    <a:pt x="1151" y="3502"/>
                  </a:lnTo>
                  <a:lnTo>
                    <a:pt x="899" y="3713"/>
                  </a:lnTo>
                  <a:lnTo>
                    <a:pt x="437" y="4189"/>
                  </a:lnTo>
                  <a:lnTo>
                    <a:pt x="212" y="4426"/>
                  </a:lnTo>
                  <a:lnTo>
                    <a:pt x="1" y="4691"/>
                  </a:lnTo>
                  <a:lnTo>
                    <a:pt x="476" y="5034"/>
                  </a:lnTo>
                  <a:cubicBezTo>
                    <a:pt x="688" y="4691"/>
                    <a:pt x="966" y="4387"/>
                    <a:pt x="1216" y="4056"/>
                  </a:cubicBezTo>
                  <a:cubicBezTo>
                    <a:pt x="1362" y="3885"/>
                    <a:pt x="1507" y="3739"/>
                    <a:pt x="1666" y="3607"/>
                  </a:cubicBezTo>
                  <a:lnTo>
                    <a:pt x="2141" y="3184"/>
                  </a:lnTo>
                  <a:cubicBezTo>
                    <a:pt x="2816" y="2656"/>
                    <a:pt x="3542" y="2194"/>
                    <a:pt x="4335" y="1824"/>
                  </a:cubicBezTo>
                  <a:cubicBezTo>
                    <a:pt x="5101" y="1440"/>
                    <a:pt x="5908" y="1097"/>
                    <a:pt x="6753" y="899"/>
                  </a:cubicBezTo>
                  <a:cubicBezTo>
                    <a:pt x="7163" y="767"/>
                    <a:pt x="7599" y="740"/>
                    <a:pt x="8022" y="674"/>
                  </a:cubicBezTo>
                  <a:cubicBezTo>
                    <a:pt x="8445" y="608"/>
                    <a:pt x="8868" y="608"/>
                    <a:pt x="9290" y="608"/>
                  </a:cubicBezTo>
                  <a:lnTo>
                    <a:pt x="9277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0" name="Google Shape;15410;p43"/>
            <p:cNvSpPr/>
            <p:nvPr/>
          </p:nvSpPr>
          <p:spPr>
            <a:xfrm>
              <a:off x="203400" y="3221325"/>
              <a:ext cx="145350" cy="100800"/>
            </a:xfrm>
            <a:custGeom>
              <a:avLst/>
              <a:gdLst/>
              <a:ahLst/>
              <a:cxnLst/>
              <a:rect l="l" t="t" r="r" b="b"/>
              <a:pathLst>
                <a:path w="5814" h="4032" extrusionOk="0">
                  <a:moveTo>
                    <a:pt x="5643" y="1"/>
                  </a:moveTo>
                  <a:cubicBezTo>
                    <a:pt x="5100" y="199"/>
                    <a:pt x="4612" y="503"/>
                    <a:pt x="4110" y="728"/>
                  </a:cubicBezTo>
                  <a:cubicBezTo>
                    <a:pt x="3858" y="860"/>
                    <a:pt x="3621" y="1019"/>
                    <a:pt x="3370" y="1151"/>
                  </a:cubicBezTo>
                  <a:lnTo>
                    <a:pt x="3000" y="1362"/>
                  </a:lnTo>
                  <a:cubicBezTo>
                    <a:pt x="2881" y="1428"/>
                    <a:pt x="2775" y="1521"/>
                    <a:pt x="2656" y="1600"/>
                  </a:cubicBezTo>
                  <a:cubicBezTo>
                    <a:pt x="2419" y="1759"/>
                    <a:pt x="2181" y="1903"/>
                    <a:pt x="1943" y="2049"/>
                  </a:cubicBezTo>
                  <a:cubicBezTo>
                    <a:pt x="1732" y="2221"/>
                    <a:pt x="1506" y="2393"/>
                    <a:pt x="1282" y="2551"/>
                  </a:cubicBezTo>
                  <a:cubicBezTo>
                    <a:pt x="1044" y="2710"/>
                    <a:pt x="833" y="2895"/>
                    <a:pt x="634" y="3080"/>
                  </a:cubicBezTo>
                  <a:cubicBezTo>
                    <a:pt x="423" y="3265"/>
                    <a:pt x="199" y="3424"/>
                    <a:pt x="0" y="3621"/>
                  </a:cubicBezTo>
                  <a:lnTo>
                    <a:pt x="423" y="4031"/>
                  </a:lnTo>
                  <a:cubicBezTo>
                    <a:pt x="581" y="3806"/>
                    <a:pt x="766" y="3621"/>
                    <a:pt x="939" y="3410"/>
                  </a:cubicBezTo>
                  <a:cubicBezTo>
                    <a:pt x="1110" y="3198"/>
                    <a:pt x="1282" y="3001"/>
                    <a:pt x="1494" y="2828"/>
                  </a:cubicBezTo>
                  <a:lnTo>
                    <a:pt x="2102" y="2273"/>
                  </a:lnTo>
                  <a:lnTo>
                    <a:pt x="2789" y="1812"/>
                  </a:lnTo>
                  <a:cubicBezTo>
                    <a:pt x="2907" y="1732"/>
                    <a:pt x="3013" y="1653"/>
                    <a:pt x="3132" y="1586"/>
                  </a:cubicBezTo>
                  <a:lnTo>
                    <a:pt x="3502" y="1401"/>
                  </a:lnTo>
                  <a:cubicBezTo>
                    <a:pt x="3753" y="1283"/>
                    <a:pt x="3991" y="1151"/>
                    <a:pt x="4242" y="1058"/>
                  </a:cubicBezTo>
                  <a:cubicBezTo>
                    <a:pt x="4771" y="887"/>
                    <a:pt x="5273" y="675"/>
                    <a:pt x="5814" y="609"/>
                  </a:cubicBezTo>
                  <a:lnTo>
                    <a:pt x="5643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1" name="Google Shape;15411;p43"/>
            <p:cNvSpPr/>
            <p:nvPr/>
          </p:nvSpPr>
          <p:spPr>
            <a:xfrm>
              <a:off x="234125" y="3289075"/>
              <a:ext cx="74675" cy="58825"/>
            </a:xfrm>
            <a:custGeom>
              <a:avLst/>
              <a:gdLst/>
              <a:ahLst/>
              <a:cxnLst/>
              <a:rect l="l" t="t" r="r" b="b"/>
              <a:pathLst>
                <a:path w="2987" h="2353" extrusionOk="0">
                  <a:moveTo>
                    <a:pt x="2696" y="0"/>
                  </a:moveTo>
                  <a:cubicBezTo>
                    <a:pt x="2458" y="132"/>
                    <a:pt x="2273" y="370"/>
                    <a:pt x="2048" y="515"/>
                  </a:cubicBezTo>
                  <a:cubicBezTo>
                    <a:pt x="1942" y="594"/>
                    <a:pt x="1824" y="673"/>
                    <a:pt x="1704" y="753"/>
                  </a:cubicBezTo>
                  <a:cubicBezTo>
                    <a:pt x="1599" y="846"/>
                    <a:pt x="1493" y="925"/>
                    <a:pt x="1387" y="1017"/>
                  </a:cubicBezTo>
                  <a:cubicBezTo>
                    <a:pt x="1176" y="1189"/>
                    <a:pt x="912" y="1308"/>
                    <a:pt x="700" y="1480"/>
                  </a:cubicBezTo>
                  <a:cubicBezTo>
                    <a:pt x="476" y="1651"/>
                    <a:pt x="225" y="1783"/>
                    <a:pt x="0" y="1942"/>
                  </a:cubicBezTo>
                  <a:lnTo>
                    <a:pt x="410" y="2352"/>
                  </a:lnTo>
                  <a:cubicBezTo>
                    <a:pt x="594" y="2167"/>
                    <a:pt x="740" y="1942"/>
                    <a:pt x="925" y="1744"/>
                  </a:cubicBezTo>
                  <a:cubicBezTo>
                    <a:pt x="1097" y="1533"/>
                    <a:pt x="1334" y="1387"/>
                    <a:pt x="1533" y="1216"/>
                  </a:cubicBezTo>
                  <a:cubicBezTo>
                    <a:pt x="1652" y="1136"/>
                    <a:pt x="1757" y="1057"/>
                    <a:pt x="1877" y="991"/>
                  </a:cubicBezTo>
                  <a:lnTo>
                    <a:pt x="2233" y="819"/>
                  </a:lnTo>
                  <a:cubicBezTo>
                    <a:pt x="2485" y="714"/>
                    <a:pt x="2722" y="594"/>
                    <a:pt x="2987" y="541"/>
                  </a:cubicBezTo>
                  <a:lnTo>
                    <a:pt x="2696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2" name="Google Shape;15412;p43"/>
            <p:cNvSpPr/>
            <p:nvPr/>
          </p:nvSpPr>
          <p:spPr>
            <a:xfrm>
              <a:off x="256575" y="3328350"/>
              <a:ext cx="47925" cy="44650"/>
            </a:xfrm>
            <a:custGeom>
              <a:avLst/>
              <a:gdLst/>
              <a:ahLst/>
              <a:cxnLst/>
              <a:rect l="l" t="t" r="r" b="b"/>
              <a:pathLst>
                <a:path w="1917" h="1786" extrusionOk="0">
                  <a:moveTo>
                    <a:pt x="1599" y="1"/>
                  </a:moveTo>
                  <a:cubicBezTo>
                    <a:pt x="1467" y="120"/>
                    <a:pt x="1361" y="279"/>
                    <a:pt x="1243" y="411"/>
                  </a:cubicBezTo>
                  <a:cubicBezTo>
                    <a:pt x="1124" y="543"/>
                    <a:pt x="1005" y="662"/>
                    <a:pt x="859" y="767"/>
                  </a:cubicBezTo>
                  <a:cubicBezTo>
                    <a:pt x="609" y="992"/>
                    <a:pt x="331" y="1204"/>
                    <a:pt x="1" y="1349"/>
                  </a:cubicBezTo>
                  <a:lnTo>
                    <a:pt x="424" y="1785"/>
                  </a:lnTo>
                  <a:cubicBezTo>
                    <a:pt x="582" y="1481"/>
                    <a:pt x="780" y="1190"/>
                    <a:pt x="1032" y="952"/>
                  </a:cubicBezTo>
                  <a:cubicBezTo>
                    <a:pt x="1164" y="860"/>
                    <a:pt x="1309" y="767"/>
                    <a:pt x="1454" y="688"/>
                  </a:cubicBezTo>
                  <a:cubicBezTo>
                    <a:pt x="1599" y="609"/>
                    <a:pt x="1758" y="556"/>
                    <a:pt x="1916" y="517"/>
                  </a:cubicBezTo>
                  <a:lnTo>
                    <a:pt x="1599" y="1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13" name="Google Shape;15413;p43"/>
          <p:cNvSpPr/>
          <p:nvPr/>
        </p:nvSpPr>
        <p:spPr>
          <a:xfrm>
            <a:off x="5992350" y="1573225"/>
            <a:ext cx="177645" cy="187055"/>
          </a:xfrm>
          <a:custGeom>
            <a:avLst/>
            <a:gdLst/>
            <a:ahLst/>
            <a:cxnLst/>
            <a:rect l="l" t="t" r="r" b="b"/>
            <a:pathLst>
              <a:path w="8722" h="9184" extrusionOk="0">
                <a:moveTo>
                  <a:pt x="4388" y="2458"/>
                </a:moveTo>
                <a:cubicBezTo>
                  <a:pt x="4394" y="2464"/>
                  <a:pt x="4401" y="2464"/>
                  <a:pt x="4407" y="2464"/>
                </a:cubicBezTo>
                <a:cubicBezTo>
                  <a:pt x="4414" y="2464"/>
                  <a:pt x="4420" y="2464"/>
                  <a:pt x="4427" y="2471"/>
                </a:cubicBezTo>
                <a:cubicBezTo>
                  <a:pt x="4770" y="2471"/>
                  <a:pt x="5101" y="2564"/>
                  <a:pt x="5392" y="2735"/>
                </a:cubicBezTo>
                <a:lnTo>
                  <a:pt x="5405" y="2735"/>
                </a:lnTo>
                <a:cubicBezTo>
                  <a:pt x="5418" y="2749"/>
                  <a:pt x="5431" y="2749"/>
                  <a:pt x="5445" y="2762"/>
                </a:cubicBezTo>
                <a:cubicBezTo>
                  <a:pt x="5457" y="2762"/>
                  <a:pt x="5471" y="2775"/>
                  <a:pt x="5471" y="2775"/>
                </a:cubicBezTo>
                <a:lnTo>
                  <a:pt x="5484" y="2788"/>
                </a:lnTo>
                <a:cubicBezTo>
                  <a:pt x="5775" y="2960"/>
                  <a:pt x="6012" y="3211"/>
                  <a:pt x="6185" y="3501"/>
                </a:cubicBezTo>
                <a:cubicBezTo>
                  <a:pt x="6197" y="3515"/>
                  <a:pt x="6197" y="3528"/>
                  <a:pt x="6211" y="3542"/>
                </a:cubicBezTo>
                <a:cubicBezTo>
                  <a:pt x="6224" y="3554"/>
                  <a:pt x="6224" y="3568"/>
                  <a:pt x="6238" y="3581"/>
                </a:cubicBezTo>
                <a:lnTo>
                  <a:pt x="6238" y="3595"/>
                </a:lnTo>
                <a:cubicBezTo>
                  <a:pt x="6396" y="3885"/>
                  <a:pt x="6475" y="4215"/>
                  <a:pt x="6488" y="4559"/>
                </a:cubicBezTo>
                <a:lnTo>
                  <a:pt x="6488" y="4572"/>
                </a:lnTo>
                <a:lnTo>
                  <a:pt x="6488" y="4611"/>
                </a:lnTo>
                <a:lnTo>
                  <a:pt x="6488" y="4652"/>
                </a:lnTo>
                <a:lnTo>
                  <a:pt x="6488" y="4664"/>
                </a:lnTo>
                <a:cubicBezTo>
                  <a:pt x="6475" y="4995"/>
                  <a:pt x="6382" y="5325"/>
                  <a:pt x="6211" y="5629"/>
                </a:cubicBezTo>
                <a:cubicBezTo>
                  <a:pt x="6197" y="5642"/>
                  <a:pt x="6197" y="5656"/>
                  <a:pt x="6185" y="5669"/>
                </a:cubicBezTo>
                <a:cubicBezTo>
                  <a:pt x="6185" y="5682"/>
                  <a:pt x="6171" y="5695"/>
                  <a:pt x="6171" y="5709"/>
                </a:cubicBezTo>
                <a:lnTo>
                  <a:pt x="6158" y="5709"/>
                </a:lnTo>
                <a:cubicBezTo>
                  <a:pt x="5986" y="5999"/>
                  <a:pt x="5735" y="6237"/>
                  <a:pt x="5445" y="6408"/>
                </a:cubicBezTo>
                <a:lnTo>
                  <a:pt x="5445" y="6422"/>
                </a:lnTo>
                <a:cubicBezTo>
                  <a:pt x="5431" y="6422"/>
                  <a:pt x="5418" y="6435"/>
                  <a:pt x="5405" y="6435"/>
                </a:cubicBezTo>
                <a:cubicBezTo>
                  <a:pt x="5392" y="6449"/>
                  <a:pt x="5378" y="6449"/>
                  <a:pt x="5366" y="6461"/>
                </a:cubicBezTo>
                <a:lnTo>
                  <a:pt x="5352" y="6461"/>
                </a:lnTo>
                <a:cubicBezTo>
                  <a:pt x="5061" y="6620"/>
                  <a:pt x="4731" y="6713"/>
                  <a:pt x="4388" y="6713"/>
                </a:cubicBezTo>
                <a:lnTo>
                  <a:pt x="4282" y="6713"/>
                </a:lnTo>
                <a:cubicBezTo>
                  <a:pt x="3951" y="6699"/>
                  <a:pt x="3621" y="6607"/>
                  <a:pt x="3331" y="6449"/>
                </a:cubicBezTo>
                <a:cubicBezTo>
                  <a:pt x="3317" y="6449"/>
                  <a:pt x="3317" y="6449"/>
                  <a:pt x="3317" y="6435"/>
                </a:cubicBezTo>
                <a:cubicBezTo>
                  <a:pt x="3304" y="6435"/>
                  <a:pt x="3290" y="6422"/>
                  <a:pt x="3278" y="6422"/>
                </a:cubicBezTo>
                <a:cubicBezTo>
                  <a:pt x="3264" y="6408"/>
                  <a:pt x="3251" y="6408"/>
                  <a:pt x="3238" y="6396"/>
                </a:cubicBezTo>
                <a:cubicBezTo>
                  <a:pt x="2947" y="6211"/>
                  <a:pt x="2709" y="5973"/>
                  <a:pt x="2538" y="5682"/>
                </a:cubicBezTo>
                <a:cubicBezTo>
                  <a:pt x="2538" y="5682"/>
                  <a:pt x="2538" y="5669"/>
                  <a:pt x="2524" y="5669"/>
                </a:cubicBezTo>
                <a:cubicBezTo>
                  <a:pt x="2524" y="5656"/>
                  <a:pt x="2511" y="5642"/>
                  <a:pt x="2511" y="5629"/>
                </a:cubicBezTo>
                <a:lnTo>
                  <a:pt x="2485" y="5603"/>
                </a:lnTo>
                <a:lnTo>
                  <a:pt x="2485" y="5589"/>
                </a:lnTo>
                <a:cubicBezTo>
                  <a:pt x="2326" y="5286"/>
                  <a:pt x="2247" y="4955"/>
                  <a:pt x="2233" y="4625"/>
                </a:cubicBezTo>
                <a:lnTo>
                  <a:pt x="2233" y="4611"/>
                </a:lnTo>
                <a:lnTo>
                  <a:pt x="2233" y="4572"/>
                </a:lnTo>
                <a:lnTo>
                  <a:pt x="2233" y="4519"/>
                </a:lnTo>
                <a:cubicBezTo>
                  <a:pt x="2247" y="4176"/>
                  <a:pt x="2339" y="3845"/>
                  <a:pt x="2498" y="3554"/>
                </a:cubicBezTo>
                <a:cubicBezTo>
                  <a:pt x="2511" y="3554"/>
                  <a:pt x="2511" y="3554"/>
                  <a:pt x="2511" y="3542"/>
                </a:cubicBezTo>
                <a:cubicBezTo>
                  <a:pt x="2511" y="3528"/>
                  <a:pt x="2524" y="3528"/>
                  <a:pt x="2524" y="3515"/>
                </a:cubicBezTo>
                <a:cubicBezTo>
                  <a:pt x="2538" y="3501"/>
                  <a:pt x="2538" y="3489"/>
                  <a:pt x="2550" y="3475"/>
                </a:cubicBezTo>
                <a:lnTo>
                  <a:pt x="2550" y="3462"/>
                </a:lnTo>
                <a:cubicBezTo>
                  <a:pt x="2735" y="3184"/>
                  <a:pt x="2987" y="2934"/>
                  <a:pt x="3264" y="2762"/>
                </a:cubicBezTo>
                <a:lnTo>
                  <a:pt x="3278" y="2762"/>
                </a:lnTo>
                <a:cubicBezTo>
                  <a:pt x="3290" y="2749"/>
                  <a:pt x="3304" y="2749"/>
                  <a:pt x="3317" y="2735"/>
                </a:cubicBezTo>
                <a:cubicBezTo>
                  <a:pt x="3331" y="2735"/>
                  <a:pt x="3343" y="2722"/>
                  <a:pt x="3357" y="2722"/>
                </a:cubicBezTo>
                <a:lnTo>
                  <a:pt x="3357" y="2709"/>
                </a:lnTo>
                <a:cubicBezTo>
                  <a:pt x="3660" y="2550"/>
                  <a:pt x="3991" y="2471"/>
                  <a:pt x="4321" y="2458"/>
                </a:cubicBezTo>
                <a:close/>
                <a:moveTo>
                  <a:pt x="3648" y="0"/>
                </a:moveTo>
                <a:lnTo>
                  <a:pt x="3317" y="1334"/>
                </a:lnTo>
                <a:cubicBezTo>
                  <a:pt x="3211" y="1375"/>
                  <a:pt x="3093" y="1414"/>
                  <a:pt x="2987" y="1467"/>
                </a:cubicBezTo>
                <a:cubicBezTo>
                  <a:pt x="2908" y="1493"/>
                  <a:pt x="2829" y="1533"/>
                  <a:pt x="2762" y="1572"/>
                </a:cubicBezTo>
                <a:cubicBezTo>
                  <a:pt x="2762" y="1572"/>
                  <a:pt x="2749" y="1572"/>
                  <a:pt x="2749" y="1586"/>
                </a:cubicBezTo>
                <a:lnTo>
                  <a:pt x="2735" y="1586"/>
                </a:lnTo>
                <a:cubicBezTo>
                  <a:pt x="2723" y="1599"/>
                  <a:pt x="2696" y="1612"/>
                  <a:pt x="2683" y="1612"/>
                </a:cubicBezTo>
                <a:lnTo>
                  <a:pt x="2670" y="1625"/>
                </a:lnTo>
                <a:cubicBezTo>
                  <a:pt x="2656" y="1625"/>
                  <a:pt x="2644" y="1639"/>
                  <a:pt x="2630" y="1652"/>
                </a:cubicBezTo>
                <a:lnTo>
                  <a:pt x="2617" y="1652"/>
                </a:lnTo>
                <a:cubicBezTo>
                  <a:pt x="2445" y="1757"/>
                  <a:pt x="2274" y="1877"/>
                  <a:pt x="2115" y="2022"/>
                </a:cubicBezTo>
                <a:lnTo>
                  <a:pt x="794" y="1612"/>
                </a:lnTo>
                <a:lnTo>
                  <a:pt x="27" y="2907"/>
                </a:lnTo>
                <a:lnTo>
                  <a:pt x="1018" y="3859"/>
                </a:lnTo>
                <a:cubicBezTo>
                  <a:pt x="1005" y="3924"/>
                  <a:pt x="1005" y="3991"/>
                  <a:pt x="991" y="4056"/>
                </a:cubicBezTo>
                <a:cubicBezTo>
                  <a:pt x="979" y="4109"/>
                  <a:pt x="979" y="4162"/>
                  <a:pt x="965" y="4215"/>
                </a:cubicBezTo>
                <a:cubicBezTo>
                  <a:pt x="965" y="4241"/>
                  <a:pt x="965" y="4268"/>
                  <a:pt x="952" y="4294"/>
                </a:cubicBezTo>
                <a:lnTo>
                  <a:pt x="952" y="4467"/>
                </a:lnTo>
                <a:lnTo>
                  <a:pt x="952" y="4479"/>
                </a:lnTo>
                <a:lnTo>
                  <a:pt x="952" y="4493"/>
                </a:lnTo>
                <a:lnTo>
                  <a:pt x="952" y="4559"/>
                </a:lnTo>
                <a:lnTo>
                  <a:pt x="952" y="4625"/>
                </a:lnTo>
                <a:cubicBezTo>
                  <a:pt x="952" y="4837"/>
                  <a:pt x="965" y="5048"/>
                  <a:pt x="1005" y="5246"/>
                </a:cubicBezTo>
                <a:lnTo>
                  <a:pt x="1" y="6184"/>
                </a:lnTo>
                <a:lnTo>
                  <a:pt x="741" y="7506"/>
                </a:lnTo>
                <a:lnTo>
                  <a:pt x="2062" y="7122"/>
                </a:lnTo>
                <a:cubicBezTo>
                  <a:pt x="2115" y="7162"/>
                  <a:pt x="2154" y="7201"/>
                  <a:pt x="2207" y="7241"/>
                </a:cubicBezTo>
                <a:cubicBezTo>
                  <a:pt x="2247" y="7281"/>
                  <a:pt x="2300" y="7307"/>
                  <a:pt x="2339" y="7347"/>
                </a:cubicBezTo>
                <a:cubicBezTo>
                  <a:pt x="2366" y="7360"/>
                  <a:pt x="2379" y="7374"/>
                  <a:pt x="2406" y="7386"/>
                </a:cubicBezTo>
                <a:cubicBezTo>
                  <a:pt x="2459" y="7426"/>
                  <a:pt x="2498" y="7453"/>
                  <a:pt x="2550" y="7479"/>
                </a:cubicBezTo>
                <a:cubicBezTo>
                  <a:pt x="2550" y="7479"/>
                  <a:pt x="2550" y="7492"/>
                  <a:pt x="2564" y="7492"/>
                </a:cubicBezTo>
                <a:lnTo>
                  <a:pt x="2577" y="7492"/>
                </a:lnTo>
                <a:cubicBezTo>
                  <a:pt x="2591" y="7506"/>
                  <a:pt x="2603" y="7518"/>
                  <a:pt x="2630" y="7532"/>
                </a:cubicBezTo>
                <a:cubicBezTo>
                  <a:pt x="2644" y="7545"/>
                  <a:pt x="2656" y="7545"/>
                  <a:pt x="2683" y="7559"/>
                </a:cubicBezTo>
                <a:lnTo>
                  <a:pt x="2696" y="7571"/>
                </a:lnTo>
                <a:lnTo>
                  <a:pt x="2709" y="7571"/>
                </a:lnTo>
                <a:cubicBezTo>
                  <a:pt x="2776" y="7611"/>
                  <a:pt x="2855" y="7651"/>
                  <a:pt x="2920" y="7691"/>
                </a:cubicBezTo>
                <a:cubicBezTo>
                  <a:pt x="3026" y="7744"/>
                  <a:pt x="3146" y="7783"/>
                  <a:pt x="3251" y="7823"/>
                </a:cubicBezTo>
                <a:lnTo>
                  <a:pt x="3555" y="9171"/>
                </a:lnTo>
                <a:lnTo>
                  <a:pt x="5075" y="9183"/>
                </a:lnTo>
                <a:lnTo>
                  <a:pt x="5405" y="7836"/>
                </a:lnTo>
                <a:cubicBezTo>
                  <a:pt x="5510" y="7809"/>
                  <a:pt x="5630" y="7756"/>
                  <a:pt x="5735" y="7717"/>
                </a:cubicBezTo>
                <a:cubicBezTo>
                  <a:pt x="5815" y="7677"/>
                  <a:pt x="5880" y="7651"/>
                  <a:pt x="5960" y="7611"/>
                </a:cubicBezTo>
                <a:cubicBezTo>
                  <a:pt x="5960" y="7598"/>
                  <a:pt x="5973" y="7598"/>
                  <a:pt x="5973" y="7598"/>
                </a:cubicBezTo>
                <a:lnTo>
                  <a:pt x="5986" y="7598"/>
                </a:lnTo>
                <a:cubicBezTo>
                  <a:pt x="6000" y="7585"/>
                  <a:pt x="6026" y="7571"/>
                  <a:pt x="6039" y="7559"/>
                </a:cubicBezTo>
                <a:lnTo>
                  <a:pt x="6053" y="7559"/>
                </a:lnTo>
                <a:cubicBezTo>
                  <a:pt x="6065" y="7545"/>
                  <a:pt x="6079" y="7545"/>
                  <a:pt x="6092" y="7532"/>
                </a:cubicBezTo>
                <a:cubicBezTo>
                  <a:pt x="6092" y="7532"/>
                  <a:pt x="6105" y="7532"/>
                  <a:pt x="6105" y="7518"/>
                </a:cubicBezTo>
                <a:cubicBezTo>
                  <a:pt x="6132" y="7506"/>
                  <a:pt x="6158" y="7492"/>
                  <a:pt x="6185" y="7466"/>
                </a:cubicBezTo>
                <a:cubicBezTo>
                  <a:pt x="6211" y="7453"/>
                  <a:pt x="6238" y="7439"/>
                  <a:pt x="6250" y="7426"/>
                </a:cubicBezTo>
                <a:cubicBezTo>
                  <a:pt x="6382" y="7347"/>
                  <a:pt x="6488" y="7254"/>
                  <a:pt x="6608" y="7162"/>
                </a:cubicBezTo>
                <a:lnTo>
                  <a:pt x="7915" y="7571"/>
                </a:lnTo>
                <a:lnTo>
                  <a:pt x="8695" y="6264"/>
                </a:lnTo>
                <a:lnTo>
                  <a:pt x="7691" y="5312"/>
                </a:lnTo>
                <a:cubicBezTo>
                  <a:pt x="7718" y="5233"/>
                  <a:pt x="7730" y="5140"/>
                  <a:pt x="7744" y="5048"/>
                </a:cubicBezTo>
                <a:cubicBezTo>
                  <a:pt x="7744" y="5022"/>
                  <a:pt x="7744" y="4995"/>
                  <a:pt x="7757" y="4955"/>
                </a:cubicBezTo>
                <a:cubicBezTo>
                  <a:pt x="7757" y="4902"/>
                  <a:pt x="7757" y="4849"/>
                  <a:pt x="7770" y="4796"/>
                </a:cubicBezTo>
                <a:lnTo>
                  <a:pt x="7770" y="4691"/>
                </a:lnTo>
                <a:lnTo>
                  <a:pt x="7770" y="4625"/>
                </a:lnTo>
                <a:lnTo>
                  <a:pt x="7770" y="4559"/>
                </a:lnTo>
                <a:lnTo>
                  <a:pt x="7770" y="4546"/>
                </a:lnTo>
                <a:cubicBezTo>
                  <a:pt x="7770" y="4347"/>
                  <a:pt x="7744" y="4136"/>
                  <a:pt x="7704" y="3924"/>
                </a:cubicBezTo>
                <a:lnTo>
                  <a:pt x="8722" y="2999"/>
                </a:lnTo>
                <a:lnTo>
                  <a:pt x="7982" y="1678"/>
                </a:lnTo>
                <a:lnTo>
                  <a:pt x="6660" y="2062"/>
                </a:lnTo>
                <a:cubicBezTo>
                  <a:pt x="6541" y="1969"/>
                  <a:pt x="6435" y="1877"/>
                  <a:pt x="6317" y="1784"/>
                </a:cubicBezTo>
                <a:cubicBezTo>
                  <a:pt x="6264" y="1757"/>
                  <a:pt x="6224" y="1731"/>
                  <a:pt x="6171" y="1692"/>
                </a:cubicBezTo>
                <a:lnTo>
                  <a:pt x="6158" y="1692"/>
                </a:lnTo>
                <a:cubicBezTo>
                  <a:pt x="6158" y="1692"/>
                  <a:pt x="6158" y="1678"/>
                  <a:pt x="6145" y="1678"/>
                </a:cubicBezTo>
                <a:cubicBezTo>
                  <a:pt x="6132" y="1665"/>
                  <a:pt x="6118" y="1665"/>
                  <a:pt x="6092" y="1652"/>
                </a:cubicBezTo>
                <a:cubicBezTo>
                  <a:pt x="6079" y="1639"/>
                  <a:pt x="6053" y="1625"/>
                  <a:pt x="6039" y="1612"/>
                </a:cubicBezTo>
                <a:lnTo>
                  <a:pt x="6026" y="1612"/>
                </a:lnTo>
                <a:lnTo>
                  <a:pt x="6012" y="1599"/>
                </a:lnTo>
                <a:cubicBezTo>
                  <a:pt x="5947" y="1560"/>
                  <a:pt x="5868" y="1519"/>
                  <a:pt x="5788" y="1493"/>
                </a:cubicBezTo>
                <a:cubicBezTo>
                  <a:pt x="5683" y="1440"/>
                  <a:pt x="5577" y="1401"/>
                  <a:pt x="5457" y="1361"/>
                </a:cubicBezTo>
                <a:lnTo>
                  <a:pt x="5167" y="13"/>
                </a:lnTo>
                <a:lnTo>
                  <a:pt x="364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137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7" name="Google Shape;15297;p43"/>
          <p:cNvSpPr txBox="1">
            <a:spLocks noGrp="1"/>
          </p:cNvSpPr>
          <p:nvPr>
            <p:ph type="title"/>
          </p:nvPr>
        </p:nvSpPr>
        <p:spPr>
          <a:xfrm>
            <a:off x="719999" y="752786"/>
            <a:ext cx="5102900" cy="5551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6000" b="1" dirty="0" smtClean="0"/>
              <a:t>2.Magnetic Field</a:t>
            </a:r>
            <a:endParaRPr sz="6000" b="1" dirty="0"/>
          </a:p>
        </p:txBody>
      </p:sp>
      <p:sp>
        <p:nvSpPr>
          <p:cNvPr id="15298" name="Google Shape;15298;p43"/>
          <p:cNvSpPr txBox="1">
            <a:spLocks noGrp="1"/>
          </p:cNvSpPr>
          <p:nvPr>
            <p:ph type="subTitle" idx="1"/>
          </p:nvPr>
        </p:nvSpPr>
        <p:spPr>
          <a:xfrm>
            <a:off x="719999" y="1829175"/>
            <a:ext cx="5148775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800" b="1" dirty="0"/>
              <a:t>Definition: </a:t>
            </a:r>
            <a:r>
              <a:rPr lang="en-US" sz="1800" dirty="0"/>
              <a:t>Region around magnets or moving charges where magnetic forces are experienced</a:t>
            </a:r>
            <a:r>
              <a:rPr lang="en-US" sz="1800" dirty="0" smtClean="0"/>
              <a:t>.</a:t>
            </a:r>
          </a:p>
          <a:p>
            <a:r>
              <a:rPr lang="en-GB" sz="1800" dirty="0" smtClean="0"/>
              <a:t>Here Magnetic lines indicate direction.</a:t>
            </a:r>
            <a:endParaRPr lang="en-US" sz="1800" dirty="0"/>
          </a:p>
          <a:p>
            <a:r>
              <a:rPr lang="en-US" sz="1800" b="1" dirty="0"/>
              <a:t>Example: </a:t>
            </a:r>
            <a:r>
              <a:rPr lang="en-US" sz="1800" dirty="0"/>
              <a:t>Magnetic field around a current-carrying wire.</a:t>
            </a:r>
          </a:p>
          <a:p>
            <a:pPr marL="139700" indent="0">
              <a:buNone/>
            </a:pPr>
            <a:endParaRPr lang="en-US" sz="1800" dirty="0"/>
          </a:p>
        </p:txBody>
      </p:sp>
      <p:cxnSp>
        <p:nvCxnSpPr>
          <p:cNvPr id="15299" name="Google Shape;15299;p43"/>
          <p:cNvCxnSpPr/>
          <p:nvPr/>
        </p:nvCxnSpPr>
        <p:spPr>
          <a:xfrm>
            <a:off x="720000" y="1666750"/>
            <a:ext cx="429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13" name="Google Shape;15413;p43"/>
          <p:cNvSpPr/>
          <p:nvPr/>
        </p:nvSpPr>
        <p:spPr>
          <a:xfrm>
            <a:off x="5992350" y="1573225"/>
            <a:ext cx="177645" cy="187055"/>
          </a:xfrm>
          <a:custGeom>
            <a:avLst/>
            <a:gdLst/>
            <a:ahLst/>
            <a:cxnLst/>
            <a:rect l="l" t="t" r="r" b="b"/>
            <a:pathLst>
              <a:path w="8722" h="9184" extrusionOk="0">
                <a:moveTo>
                  <a:pt x="4388" y="2458"/>
                </a:moveTo>
                <a:cubicBezTo>
                  <a:pt x="4394" y="2464"/>
                  <a:pt x="4401" y="2464"/>
                  <a:pt x="4407" y="2464"/>
                </a:cubicBezTo>
                <a:cubicBezTo>
                  <a:pt x="4414" y="2464"/>
                  <a:pt x="4420" y="2464"/>
                  <a:pt x="4427" y="2471"/>
                </a:cubicBezTo>
                <a:cubicBezTo>
                  <a:pt x="4770" y="2471"/>
                  <a:pt x="5101" y="2564"/>
                  <a:pt x="5392" y="2735"/>
                </a:cubicBezTo>
                <a:lnTo>
                  <a:pt x="5405" y="2735"/>
                </a:lnTo>
                <a:cubicBezTo>
                  <a:pt x="5418" y="2749"/>
                  <a:pt x="5431" y="2749"/>
                  <a:pt x="5445" y="2762"/>
                </a:cubicBezTo>
                <a:cubicBezTo>
                  <a:pt x="5457" y="2762"/>
                  <a:pt x="5471" y="2775"/>
                  <a:pt x="5471" y="2775"/>
                </a:cubicBezTo>
                <a:lnTo>
                  <a:pt x="5484" y="2788"/>
                </a:lnTo>
                <a:cubicBezTo>
                  <a:pt x="5775" y="2960"/>
                  <a:pt x="6012" y="3211"/>
                  <a:pt x="6185" y="3501"/>
                </a:cubicBezTo>
                <a:cubicBezTo>
                  <a:pt x="6197" y="3515"/>
                  <a:pt x="6197" y="3528"/>
                  <a:pt x="6211" y="3542"/>
                </a:cubicBezTo>
                <a:cubicBezTo>
                  <a:pt x="6224" y="3554"/>
                  <a:pt x="6224" y="3568"/>
                  <a:pt x="6238" y="3581"/>
                </a:cubicBezTo>
                <a:lnTo>
                  <a:pt x="6238" y="3595"/>
                </a:lnTo>
                <a:cubicBezTo>
                  <a:pt x="6396" y="3885"/>
                  <a:pt x="6475" y="4215"/>
                  <a:pt x="6488" y="4559"/>
                </a:cubicBezTo>
                <a:lnTo>
                  <a:pt x="6488" y="4572"/>
                </a:lnTo>
                <a:lnTo>
                  <a:pt x="6488" y="4611"/>
                </a:lnTo>
                <a:lnTo>
                  <a:pt x="6488" y="4652"/>
                </a:lnTo>
                <a:lnTo>
                  <a:pt x="6488" y="4664"/>
                </a:lnTo>
                <a:cubicBezTo>
                  <a:pt x="6475" y="4995"/>
                  <a:pt x="6382" y="5325"/>
                  <a:pt x="6211" y="5629"/>
                </a:cubicBezTo>
                <a:cubicBezTo>
                  <a:pt x="6197" y="5642"/>
                  <a:pt x="6197" y="5656"/>
                  <a:pt x="6185" y="5669"/>
                </a:cubicBezTo>
                <a:cubicBezTo>
                  <a:pt x="6185" y="5682"/>
                  <a:pt x="6171" y="5695"/>
                  <a:pt x="6171" y="5709"/>
                </a:cubicBezTo>
                <a:lnTo>
                  <a:pt x="6158" y="5709"/>
                </a:lnTo>
                <a:cubicBezTo>
                  <a:pt x="5986" y="5999"/>
                  <a:pt x="5735" y="6237"/>
                  <a:pt x="5445" y="6408"/>
                </a:cubicBezTo>
                <a:lnTo>
                  <a:pt x="5445" y="6422"/>
                </a:lnTo>
                <a:cubicBezTo>
                  <a:pt x="5431" y="6422"/>
                  <a:pt x="5418" y="6435"/>
                  <a:pt x="5405" y="6435"/>
                </a:cubicBezTo>
                <a:cubicBezTo>
                  <a:pt x="5392" y="6449"/>
                  <a:pt x="5378" y="6449"/>
                  <a:pt x="5366" y="6461"/>
                </a:cubicBezTo>
                <a:lnTo>
                  <a:pt x="5352" y="6461"/>
                </a:lnTo>
                <a:cubicBezTo>
                  <a:pt x="5061" y="6620"/>
                  <a:pt x="4731" y="6713"/>
                  <a:pt x="4388" y="6713"/>
                </a:cubicBezTo>
                <a:lnTo>
                  <a:pt x="4282" y="6713"/>
                </a:lnTo>
                <a:cubicBezTo>
                  <a:pt x="3951" y="6699"/>
                  <a:pt x="3621" y="6607"/>
                  <a:pt x="3331" y="6449"/>
                </a:cubicBezTo>
                <a:cubicBezTo>
                  <a:pt x="3317" y="6449"/>
                  <a:pt x="3317" y="6449"/>
                  <a:pt x="3317" y="6435"/>
                </a:cubicBezTo>
                <a:cubicBezTo>
                  <a:pt x="3304" y="6435"/>
                  <a:pt x="3290" y="6422"/>
                  <a:pt x="3278" y="6422"/>
                </a:cubicBezTo>
                <a:cubicBezTo>
                  <a:pt x="3264" y="6408"/>
                  <a:pt x="3251" y="6408"/>
                  <a:pt x="3238" y="6396"/>
                </a:cubicBezTo>
                <a:cubicBezTo>
                  <a:pt x="2947" y="6211"/>
                  <a:pt x="2709" y="5973"/>
                  <a:pt x="2538" y="5682"/>
                </a:cubicBezTo>
                <a:cubicBezTo>
                  <a:pt x="2538" y="5682"/>
                  <a:pt x="2538" y="5669"/>
                  <a:pt x="2524" y="5669"/>
                </a:cubicBezTo>
                <a:cubicBezTo>
                  <a:pt x="2524" y="5656"/>
                  <a:pt x="2511" y="5642"/>
                  <a:pt x="2511" y="5629"/>
                </a:cubicBezTo>
                <a:lnTo>
                  <a:pt x="2485" y="5603"/>
                </a:lnTo>
                <a:lnTo>
                  <a:pt x="2485" y="5589"/>
                </a:lnTo>
                <a:cubicBezTo>
                  <a:pt x="2326" y="5286"/>
                  <a:pt x="2247" y="4955"/>
                  <a:pt x="2233" y="4625"/>
                </a:cubicBezTo>
                <a:lnTo>
                  <a:pt x="2233" y="4611"/>
                </a:lnTo>
                <a:lnTo>
                  <a:pt x="2233" y="4572"/>
                </a:lnTo>
                <a:lnTo>
                  <a:pt x="2233" y="4519"/>
                </a:lnTo>
                <a:cubicBezTo>
                  <a:pt x="2247" y="4176"/>
                  <a:pt x="2339" y="3845"/>
                  <a:pt x="2498" y="3554"/>
                </a:cubicBezTo>
                <a:cubicBezTo>
                  <a:pt x="2511" y="3554"/>
                  <a:pt x="2511" y="3554"/>
                  <a:pt x="2511" y="3542"/>
                </a:cubicBezTo>
                <a:cubicBezTo>
                  <a:pt x="2511" y="3528"/>
                  <a:pt x="2524" y="3528"/>
                  <a:pt x="2524" y="3515"/>
                </a:cubicBezTo>
                <a:cubicBezTo>
                  <a:pt x="2538" y="3501"/>
                  <a:pt x="2538" y="3489"/>
                  <a:pt x="2550" y="3475"/>
                </a:cubicBezTo>
                <a:lnTo>
                  <a:pt x="2550" y="3462"/>
                </a:lnTo>
                <a:cubicBezTo>
                  <a:pt x="2735" y="3184"/>
                  <a:pt x="2987" y="2934"/>
                  <a:pt x="3264" y="2762"/>
                </a:cubicBezTo>
                <a:lnTo>
                  <a:pt x="3278" y="2762"/>
                </a:lnTo>
                <a:cubicBezTo>
                  <a:pt x="3290" y="2749"/>
                  <a:pt x="3304" y="2749"/>
                  <a:pt x="3317" y="2735"/>
                </a:cubicBezTo>
                <a:cubicBezTo>
                  <a:pt x="3331" y="2735"/>
                  <a:pt x="3343" y="2722"/>
                  <a:pt x="3357" y="2722"/>
                </a:cubicBezTo>
                <a:lnTo>
                  <a:pt x="3357" y="2709"/>
                </a:lnTo>
                <a:cubicBezTo>
                  <a:pt x="3660" y="2550"/>
                  <a:pt x="3991" y="2471"/>
                  <a:pt x="4321" y="2458"/>
                </a:cubicBezTo>
                <a:close/>
                <a:moveTo>
                  <a:pt x="3648" y="0"/>
                </a:moveTo>
                <a:lnTo>
                  <a:pt x="3317" y="1334"/>
                </a:lnTo>
                <a:cubicBezTo>
                  <a:pt x="3211" y="1375"/>
                  <a:pt x="3093" y="1414"/>
                  <a:pt x="2987" y="1467"/>
                </a:cubicBezTo>
                <a:cubicBezTo>
                  <a:pt x="2908" y="1493"/>
                  <a:pt x="2829" y="1533"/>
                  <a:pt x="2762" y="1572"/>
                </a:cubicBezTo>
                <a:cubicBezTo>
                  <a:pt x="2762" y="1572"/>
                  <a:pt x="2749" y="1572"/>
                  <a:pt x="2749" y="1586"/>
                </a:cubicBezTo>
                <a:lnTo>
                  <a:pt x="2735" y="1586"/>
                </a:lnTo>
                <a:cubicBezTo>
                  <a:pt x="2723" y="1599"/>
                  <a:pt x="2696" y="1612"/>
                  <a:pt x="2683" y="1612"/>
                </a:cubicBezTo>
                <a:lnTo>
                  <a:pt x="2670" y="1625"/>
                </a:lnTo>
                <a:cubicBezTo>
                  <a:pt x="2656" y="1625"/>
                  <a:pt x="2644" y="1639"/>
                  <a:pt x="2630" y="1652"/>
                </a:cubicBezTo>
                <a:lnTo>
                  <a:pt x="2617" y="1652"/>
                </a:lnTo>
                <a:cubicBezTo>
                  <a:pt x="2445" y="1757"/>
                  <a:pt x="2274" y="1877"/>
                  <a:pt x="2115" y="2022"/>
                </a:cubicBezTo>
                <a:lnTo>
                  <a:pt x="794" y="1612"/>
                </a:lnTo>
                <a:lnTo>
                  <a:pt x="27" y="2907"/>
                </a:lnTo>
                <a:lnTo>
                  <a:pt x="1018" y="3859"/>
                </a:lnTo>
                <a:cubicBezTo>
                  <a:pt x="1005" y="3924"/>
                  <a:pt x="1005" y="3991"/>
                  <a:pt x="991" y="4056"/>
                </a:cubicBezTo>
                <a:cubicBezTo>
                  <a:pt x="979" y="4109"/>
                  <a:pt x="979" y="4162"/>
                  <a:pt x="965" y="4215"/>
                </a:cubicBezTo>
                <a:cubicBezTo>
                  <a:pt x="965" y="4241"/>
                  <a:pt x="965" y="4268"/>
                  <a:pt x="952" y="4294"/>
                </a:cubicBezTo>
                <a:lnTo>
                  <a:pt x="952" y="4467"/>
                </a:lnTo>
                <a:lnTo>
                  <a:pt x="952" y="4479"/>
                </a:lnTo>
                <a:lnTo>
                  <a:pt x="952" y="4493"/>
                </a:lnTo>
                <a:lnTo>
                  <a:pt x="952" y="4559"/>
                </a:lnTo>
                <a:lnTo>
                  <a:pt x="952" y="4625"/>
                </a:lnTo>
                <a:cubicBezTo>
                  <a:pt x="952" y="4837"/>
                  <a:pt x="965" y="5048"/>
                  <a:pt x="1005" y="5246"/>
                </a:cubicBezTo>
                <a:lnTo>
                  <a:pt x="1" y="6184"/>
                </a:lnTo>
                <a:lnTo>
                  <a:pt x="741" y="7506"/>
                </a:lnTo>
                <a:lnTo>
                  <a:pt x="2062" y="7122"/>
                </a:lnTo>
                <a:cubicBezTo>
                  <a:pt x="2115" y="7162"/>
                  <a:pt x="2154" y="7201"/>
                  <a:pt x="2207" y="7241"/>
                </a:cubicBezTo>
                <a:cubicBezTo>
                  <a:pt x="2247" y="7281"/>
                  <a:pt x="2300" y="7307"/>
                  <a:pt x="2339" y="7347"/>
                </a:cubicBezTo>
                <a:cubicBezTo>
                  <a:pt x="2366" y="7360"/>
                  <a:pt x="2379" y="7374"/>
                  <a:pt x="2406" y="7386"/>
                </a:cubicBezTo>
                <a:cubicBezTo>
                  <a:pt x="2459" y="7426"/>
                  <a:pt x="2498" y="7453"/>
                  <a:pt x="2550" y="7479"/>
                </a:cubicBezTo>
                <a:cubicBezTo>
                  <a:pt x="2550" y="7479"/>
                  <a:pt x="2550" y="7492"/>
                  <a:pt x="2564" y="7492"/>
                </a:cubicBezTo>
                <a:lnTo>
                  <a:pt x="2577" y="7492"/>
                </a:lnTo>
                <a:cubicBezTo>
                  <a:pt x="2591" y="7506"/>
                  <a:pt x="2603" y="7518"/>
                  <a:pt x="2630" y="7532"/>
                </a:cubicBezTo>
                <a:cubicBezTo>
                  <a:pt x="2644" y="7545"/>
                  <a:pt x="2656" y="7545"/>
                  <a:pt x="2683" y="7559"/>
                </a:cubicBezTo>
                <a:lnTo>
                  <a:pt x="2696" y="7571"/>
                </a:lnTo>
                <a:lnTo>
                  <a:pt x="2709" y="7571"/>
                </a:lnTo>
                <a:cubicBezTo>
                  <a:pt x="2776" y="7611"/>
                  <a:pt x="2855" y="7651"/>
                  <a:pt x="2920" y="7691"/>
                </a:cubicBezTo>
                <a:cubicBezTo>
                  <a:pt x="3026" y="7744"/>
                  <a:pt x="3146" y="7783"/>
                  <a:pt x="3251" y="7823"/>
                </a:cubicBezTo>
                <a:lnTo>
                  <a:pt x="3555" y="9171"/>
                </a:lnTo>
                <a:lnTo>
                  <a:pt x="5075" y="9183"/>
                </a:lnTo>
                <a:lnTo>
                  <a:pt x="5405" y="7836"/>
                </a:lnTo>
                <a:cubicBezTo>
                  <a:pt x="5510" y="7809"/>
                  <a:pt x="5630" y="7756"/>
                  <a:pt x="5735" y="7717"/>
                </a:cubicBezTo>
                <a:cubicBezTo>
                  <a:pt x="5815" y="7677"/>
                  <a:pt x="5880" y="7651"/>
                  <a:pt x="5960" y="7611"/>
                </a:cubicBezTo>
                <a:cubicBezTo>
                  <a:pt x="5960" y="7598"/>
                  <a:pt x="5973" y="7598"/>
                  <a:pt x="5973" y="7598"/>
                </a:cubicBezTo>
                <a:lnTo>
                  <a:pt x="5986" y="7598"/>
                </a:lnTo>
                <a:cubicBezTo>
                  <a:pt x="6000" y="7585"/>
                  <a:pt x="6026" y="7571"/>
                  <a:pt x="6039" y="7559"/>
                </a:cubicBezTo>
                <a:lnTo>
                  <a:pt x="6053" y="7559"/>
                </a:lnTo>
                <a:cubicBezTo>
                  <a:pt x="6065" y="7545"/>
                  <a:pt x="6079" y="7545"/>
                  <a:pt x="6092" y="7532"/>
                </a:cubicBezTo>
                <a:cubicBezTo>
                  <a:pt x="6092" y="7532"/>
                  <a:pt x="6105" y="7532"/>
                  <a:pt x="6105" y="7518"/>
                </a:cubicBezTo>
                <a:cubicBezTo>
                  <a:pt x="6132" y="7506"/>
                  <a:pt x="6158" y="7492"/>
                  <a:pt x="6185" y="7466"/>
                </a:cubicBezTo>
                <a:cubicBezTo>
                  <a:pt x="6211" y="7453"/>
                  <a:pt x="6238" y="7439"/>
                  <a:pt x="6250" y="7426"/>
                </a:cubicBezTo>
                <a:cubicBezTo>
                  <a:pt x="6382" y="7347"/>
                  <a:pt x="6488" y="7254"/>
                  <a:pt x="6608" y="7162"/>
                </a:cubicBezTo>
                <a:lnTo>
                  <a:pt x="7915" y="7571"/>
                </a:lnTo>
                <a:lnTo>
                  <a:pt x="8695" y="6264"/>
                </a:lnTo>
                <a:lnTo>
                  <a:pt x="7691" y="5312"/>
                </a:lnTo>
                <a:cubicBezTo>
                  <a:pt x="7718" y="5233"/>
                  <a:pt x="7730" y="5140"/>
                  <a:pt x="7744" y="5048"/>
                </a:cubicBezTo>
                <a:cubicBezTo>
                  <a:pt x="7744" y="5022"/>
                  <a:pt x="7744" y="4995"/>
                  <a:pt x="7757" y="4955"/>
                </a:cubicBezTo>
                <a:cubicBezTo>
                  <a:pt x="7757" y="4902"/>
                  <a:pt x="7757" y="4849"/>
                  <a:pt x="7770" y="4796"/>
                </a:cubicBezTo>
                <a:lnTo>
                  <a:pt x="7770" y="4691"/>
                </a:lnTo>
                <a:lnTo>
                  <a:pt x="7770" y="4625"/>
                </a:lnTo>
                <a:lnTo>
                  <a:pt x="7770" y="4559"/>
                </a:lnTo>
                <a:lnTo>
                  <a:pt x="7770" y="4546"/>
                </a:lnTo>
                <a:cubicBezTo>
                  <a:pt x="7770" y="4347"/>
                  <a:pt x="7744" y="4136"/>
                  <a:pt x="7704" y="3924"/>
                </a:cubicBezTo>
                <a:lnTo>
                  <a:pt x="8722" y="2999"/>
                </a:lnTo>
                <a:lnTo>
                  <a:pt x="7982" y="1678"/>
                </a:lnTo>
                <a:lnTo>
                  <a:pt x="6660" y="2062"/>
                </a:lnTo>
                <a:cubicBezTo>
                  <a:pt x="6541" y="1969"/>
                  <a:pt x="6435" y="1877"/>
                  <a:pt x="6317" y="1784"/>
                </a:cubicBezTo>
                <a:cubicBezTo>
                  <a:pt x="6264" y="1757"/>
                  <a:pt x="6224" y="1731"/>
                  <a:pt x="6171" y="1692"/>
                </a:cubicBezTo>
                <a:lnTo>
                  <a:pt x="6158" y="1692"/>
                </a:lnTo>
                <a:cubicBezTo>
                  <a:pt x="6158" y="1692"/>
                  <a:pt x="6158" y="1678"/>
                  <a:pt x="6145" y="1678"/>
                </a:cubicBezTo>
                <a:cubicBezTo>
                  <a:pt x="6132" y="1665"/>
                  <a:pt x="6118" y="1665"/>
                  <a:pt x="6092" y="1652"/>
                </a:cubicBezTo>
                <a:cubicBezTo>
                  <a:pt x="6079" y="1639"/>
                  <a:pt x="6053" y="1625"/>
                  <a:pt x="6039" y="1612"/>
                </a:cubicBezTo>
                <a:lnTo>
                  <a:pt x="6026" y="1612"/>
                </a:lnTo>
                <a:lnTo>
                  <a:pt x="6012" y="1599"/>
                </a:lnTo>
                <a:cubicBezTo>
                  <a:pt x="5947" y="1560"/>
                  <a:pt x="5868" y="1519"/>
                  <a:pt x="5788" y="1493"/>
                </a:cubicBezTo>
                <a:cubicBezTo>
                  <a:pt x="5683" y="1440"/>
                  <a:pt x="5577" y="1401"/>
                  <a:pt x="5457" y="1361"/>
                </a:cubicBezTo>
                <a:lnTo>
                  <a:pt x="5167" y="13"/>
                </a:lnTo>
                <a:lnTo>
                  <a:pt x="364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Rectangle 1"/>
          <p:cNvSpPr/>
          <p:nvPr/>
        </p:nvSpPr>
        <p:spPr>
          <a:xfrm>
            <a:off x="5736773" y="1829175"/>
            <a:ext cx="3254828" cy="210052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659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7" name="Google Shape;15297;p43"/>
          <p:cNvSpPr txBox="1">
            <a:spLocks noGrp="1"/>
          </p:cNvSpPr>
          <p:nvPr>
            <p:ph type="title"/>
          </p:nvPr>
        </p:nvSpPr>
        <p:spPr>
          <a:xfrm>
            <a:off x="742233" y="270228"/>
            <a:ext cx="5573517" cy="12248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6000" b="1" dirty="0" smtClean="0"/>
              <a:t>3. </a:t>
            </a:r>
            <a:r>
              <a:rPr lang="en-US" sz="6000" b="1" dirty="0" smtClean="0"/>
              <a:t>Magnetic Force</a:t>
            </a:r>
            <a:endParaRPr sz="6000" b="1" dirty="0"/>
          </a:p>
        </p:txBody>
      </p:sp>
      <p:sp>
        <p:nvSpPr>
          <p:cNvPr id="15298" name="Google Shape;15298;p43"/>
          <p:cNvSpPr txBox="1">
            <a:spLocks noGrp="1"/>
          </p:cNvSpPr>
          <p:nvPr>
            <p:ph type="subTitle" idx="1"/>
          </p:nvPr>
        </p:nvSpPr>
        <p:spPr>
          <a:xfrm>
            <a:off x="720000" y="1829174"/>
            <a:ext cx="4527676" cy="31515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400" b="1" dirty="0"/>
              <a:t>Definition: </a:t>
            </a:r>
            <a:r>
              <a:rPr lang="en-US" sz="2400" dirty="0"/>
              <a:t>Region around magnets or moving charges where magnetic forces are experienced.</a:t>
            </a:r>
          </a:p>
          <a:p>
            <a:r>
              <a:rPr lang="en-US" sz="2400" b="1" dirty="0"/>
              <a:t>Example: </a:t>
            </a:r>
            <a:r>
              <a:rPr lang="en-US" sz="2400" dirty="0"/>
              <a:t>Magnetic field around a current-carrying wire</a:t>
            </a:r>
            <a:r>
              <a:rPr lang="en-US" sz="2400" dirty="0" smtClean="0"/>
              <a:t>.</a:t>
            </a:r>
            <a:endParaRPr lang="en-US" sz="2400" dirty="0"/>
          </a:p>
        </p:txBody>
      </p:sp>
      <p:cxnSp>
        <p:nvCxnSpPr>
          <p:cNvPr id="15299" name="Google Shape;15299;p43"/>
          <p:cNvCxnSpPr/>
          <p:nvPr/>
        </p:nvCxnSpPr>
        <p:spPr>
          <a:xfrm>
            <a:off x="720000" y="1666750"/>
            <a:ext cx="4294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13" name="Google Shape;15413;p43"/>
          <p:cNvSpPr/>
          <p:nvPr/>
        </p:nvSpPr>
        <p:spPr>
          <a:xfrm>
            <a:off x="6458858" y="943221"/>
            <a:ext cx="464456" cy="493860"/>
          </a:xfrm>
          <a:custGeom>
            <a:avLst/>
            <a:gdLst/>
            <a:ahLst/>
            <a:cxnLst/>
            <a:rect l="l" t="t" r="r" b="b"/>
            <a:pathLst>
              <a:path w="8722" h="9184" extrusionOk="0">
                <a:moveTo>
                  <a:pt x="4388" y="2458"/>
                </a:moveTo>
                <a:cubicBezTo>
                  <a:pt x="4394" y="2464"/>
                  <a:pt x="4401" y="2464"/>
                  <a:pt x="4407" y="2464"/>
                </a:cubicBezTo>
                <a:cubicBezTo>
                  <a:pt x="4414" y="2464"/>
                  <a:pt x="4420" y="2464"/>
                  <a:pt x="4427" y="2471"/>
                </a:cubicBezTo>
                <a:cubicBezTo>
                  <a:pt x="4770" y="2471"/>
                  <a:pt x="5101" y="2564"/>
                  <a:pt x="5392" y="2735"/>
                </a:cubicBezTo>
                <a:lnTo>
                  <a:pt x="5405" y="2735"/>
                </a:lnTo>
                <a:cubicBezTo>
                  <a:pt x="5418" y="2749"/>
                  <a:pt x="5431" y="2749"/>
                  <a:pt x="5445" y="2762"/>
                </a:cubicBezTo>
                <a:cubicBezTo>
                  <a:pt x="5457" y="2762"/>
                  <a:pt x="5471" y="2775"/>
                  <a:pt x="5471" y="2775"/>
                </a:cubicBezTo>
                <a:lnTo>
                  <a:pt x="5484" y="2788"/>
                </a:lnTo>
                <a:cubicBezTo>
                  <a:pt x="5775" y="2960"/>
                  <a:pt x="6012" y="3211"/>
                  <a:pt x="6185" y="3501"/>
                </a:cubicBezTo>
                <a:cubicBezTo>
                  <a:pt x="6197" y="3515"/>
                  <a:pt x="6197" y="3528"/>
                  <a:pt x="6211" y="3542"/>
                </a:cubicBezTo>
                <a:cubicBezTo>
                  <a:pt x="6224" y="3554"/>
                  <a:pt x="6224" y="3568"/>
                  <a:pt x="6238" y="3581"/>
                </a:cubicBezTo>
                <a:lnTo>
                  <a:pt x="6238" y="3595"/>
                </a:lnTo>
                <a:cubicBezTo>
                  <a:pt x="6396" y="3885"/>
                  <a:pt x="6475" y="4215"/>
                  <a:pt x="6488" y="4559"/>
                </a:cubicBezTo>
                <a:lnTo>
                  <a:pt x="6488" y="4572"/>
                </a:lnTo>
                <a:lnTo>
                  <a:pt x="6488" y="4611"/>
                </a:lnTo>
                <a:lnTo>
                  <a:pt x="6488" y="4652"/>
                </a:lnTo>
                <a:lnTo>
                  <a:pt x="6488" y="4664"/>
                </a:lnTo>
                <a:cubicBezTo>
                  <a:pt x="6475" y="4995"/>
                  <a:pt x="6382" y="5325"/>
                  <a:pt x="6211" y="5629"/>
                </a:cubicBezTo>
                <a:cubicBezTo>
                  <a:pt x="6197" y="5642"/>
                  <a:pt x="6197" y="5656"/>
                  <a:pt x="6185" y="5669"/>
                </a:cubicBezTo>
                <a:cubicBezTo>
                  <a:pt x="6185" y="5682"/>
                  <a:pt x="6171" y="5695"/>
                  <a:pt x="6171" y="5709"/>
                </a:cubicBezTo>
                <a:lnTo>
                  <a:pt x="6158" y="5709"/>
                </a:lnTo>
                <a:cubicBezTo>
                  <a:pt x="5986" y="5999"/>
                  <a:pt x="5735" y="6237"/>
                  <a:pt x="5445" y="6408"/>
                </a:cubicBezTo>
                <a:lnTo>
                  <a:pt x="5445" y="6422"/>
                </a:lnTo>
                <a:cubicBezTo>
                  <a:pt x="5431" y="6422"/>
                  <a:pt x="5418" y="6435"/>
                  <a:pt x="5405" y="6435"/>
                </a:cubicBezTo>
                <a:cubicBezTo>
                  <a:pt x="5392" y="6449"/>
                  <a:pt x="5378" y="6449"/>
                  <a:pt x="5366" y="6461"/>
                </a:cubicBezTo>
                <a:lnTo>
                  <a:pt x="5352" y="6461"/>
                </a:lnTo>
                <a:cubicBezTo>
                  <a:pt x="5061" y="6620"/>
                  <a:pt x="4731" y="6713"/>
                  <a:pt x="4388" y="6713"/>
                </a:cubicBezTo>
                <a:lnTo>
                  <a:pt x="4282" y="6713"/>
                </a:lnTo>
                <a:cubicBezTo>
                  <a:pt x="3951" y="6699"/>
                  <a:pt x="3621" y="6607"/>
                  <a:pt x="3331" y="6449"/>
                </a:cubicBezTo>
                <a:cubicBezTo>
                  <a:pt x="3317" y="6449"/>
                  <a:pt x="3317" y="6449"/>
                  <a:pt x="3317" y="6435"/>
                </a:cubicBezTo>
                <a:cubicBezTo>
                  <a:pt x="3304" y="6435"/>
                  <a:pt x="3290" y="6422"/>
                  <a:pt x="3278" y="6422"/>
                </a:cubicBezTo>
                <a:cubicBezTo>
                  <a:pt x="3264" y="6408"/>
                  <a:pt x="3251" y="6408"/>
                  <a:pt x="3238" y="6396"/>
                </a:cubicBezTo>
                <a:cubicBezTo>
                  <a:pt x="2947" y="6211"/>
                  <a:pt x="2709" y="5973"/>
                  <a:pt x="2538" y="5682"/>
                </a:cubicBezTo>
                <a:cubicBezTo>
                  <a:pt x="2538" y="5682"/>
                  <a:pt x="2538" y="5669"/>
                  <a:pt x="2524" y="5669"/>
                </a:cubicBezTo>
                <a:cubicBezTo>
                  <a:pt x="2524" y="5656"/>
                  <a:pt x="2511" y="5642"/>
                  <a:pt x="2511" y="5629"/>
                </a:cubicBezTo>
                <a:lnTo>
                  <a:pt x="2485" y="5603"/>
                </a:lnTo>
                <a:lnTo>
                  <a:pt x="2485" y="5589"/>
                </a:lnTo>
                <a:cubicBezTo>
                  <a:pt x="2326" y="5286"/>
                  <a:pt x="2247" y="4955"/>
                  <a:pt x="2233" y="4625"/>
                </a:cubicBezTo>
                <a:lnTo>
                  <a:pt x="2233" y="4611"/>
                </a:lnTo>
                <a:lnTo>
                  <a:pt x="2233" y="4572"/>
                </a:lnTo>
                <a:lnTo>
                  <a:pt x="2233" y="4519"/>
                </a:lnTo>
                <a:cubicBezTo>
                  <a:pt x="2247" y="4176"/>
                  <a:pt x="2339" y="3845"/>
                  <a:pt x="2498" y="3554"/>
                </a:cubicBezTo>
                <a:cubicBezTo>
                  <a:pt x="2511" y="3554"/>
                  <a:pt x="2511" y="3554"/>
                  <a:pt x="2511" y="3542"/>
                </a:cubicBezTo>
                <a:cubicBezTo>
                  <a:pt x="2511" y="3528"/>
                  <a:pt x="2524" y="3528"/>
                  <a:pt x="2524" y="3515"/>
                </a:cubicBezTo>
                <a:cubicBezTo>
                  <a:pt x="2538" y="3501"/>
                  <a:pt x="2538" y="3489"/>
                  <a:pt x="2550" y="3475"/>
                </a:cubicBezTo>
                <a:lnTo>
                  <a:pt x="2550" y="3462"/>
                </a:lnTo>
                <a:cubicBezTo>
                  <a:pt x="2735" y="3184"/>
                  <a:pt x="2987" y="2934"/>
                  <a:pt x="3264" y="2762"/>
                </a:cubicBezTo>
                <a:lnTo>
                  <a:pt x="3278" y="2762"/>
                </a:lnTo>
                <a:cubicBezTo>
                  <a:pt x="3290" y="2749"/>
                  <a:pt x="3304" y="2749"/>
                  <a:pt x="3317" y="2735"/>
                </a:cubicBezTo>
                <a:cubicBezTo>
                  <a:pt x="3331" y="2735"/>
                  <a:pt x="3343" y="2722"/>
                  <a:pt x="3357" y="2722"/>
                </a:cubicBezTo>
                <a:lnTo>
                  <a:pt x="3357" y="2709"/>
                </a:lnTo>
                <a:cubicBezTo>
                  <a:pt x="3660" y="2550"/>
                  <a:pt x="3991" y="2471"/>
                  <a:pt x="4321" y="2458"/>
                </a:cubicBezTo>
                <a:close/>
                <a:moveTo>
                  <a:pt x="3648" y="0"/>
                </a:moveTo>
                <a:lnTo>
                  <a:pt x="3317" y="1334"/>
                </a:lnTo>
                <a:cubicBezTo>
                  <a:pt x="3211" y="1375"/>
                  <a:pt x="3093" y="1414"/>
                  <a:pt x="2987" y="1467"/>
                </a:cubicBezTo>
                <a:cubicBezTo>
                  <a:pt x="2908" y="1493"/>
                  <a:pt x="2829" y="1533"/>
                  <a:pt x="2762" y="1572"/>
                </a:cubicBezTo>
                <a:cubicBezTo>
                  <a:pt x="2762" y="1572"/>
                  <a:pt x="2749" y="1572"/>
                  <a:pt x="2749" y="1586"/>
                </a:cubicBezTo>
                <a:lnTo>
                  <a:pt x="2735" y="1586"/>
                </a:lnTo>
                <a:cubicBezTo>
                  <a:pt x="2723" y="1599"/>
                  <a:pt x="2696" y="1612"/>
                  <a:pt x="2683" y="1612"/>
                </a:cubicBezTo>
                <a:lnTo>
                  <a:pt x="2670" y="1625"/>
                </a:lnTo>
                <a:cubicBezTo>
                  <a:pt x="2656" y="1625"/>
                  <a:pt x="2644" y="1639"/>
                  <a:pt x="2630" y="1652"/>
                </a:cubicBezTo>
                <a:lnTo>
                  <a:pt x="2617" y="1652"/>
                </a:lnTo>
                <a:cubicBezTo>
                  <a:pt x="2445" y="1757"/>
                  <a:pt x="2274" y="1877"/>
                  <a:pt x="2115" y="2022"/>
                </a:cubicBezTo>
                <a:lnTo>
                  <a:pt x="794" y="1612"/>
                </a:lnTo>
                <a:lnTo>
                  <a:pt x="27" y="2907"/>
                </a:lnTo>
                <a:lnTo>
                  <a:pt x="1018" y="3859"/>
                </a:lnTo>
                <a:cubicBezTo>
                  <a:pt x="1005" y="3924"/>
                  <a:pt x="1005" y="3991"/>
                  <a:pt x="991" y="4056"/>
                </a:cubicBezTo>
                <a:cubicBezTo>
                  <a:pt x="979" y="4109"/>
                  <a:pt x="979" y="4162"/>
                  <a:pt x="965" y="4215"/>
                </a:cubicBezTo>
                <a:cubicBezTo>
                  <a:pt x="965" y="4241"/>
                  <a:pt x="965" y="4268"/>
                  <a:pt x="952" y="4294"/>
                </a:cubicBezTo>
                <a:lnTo>
                  <a:pt x="952" y="4467"/>
                </a:lnTo>
                <a:lnTo>
                  <a:pt x="952" y="4479"/>
                </a:lnTo>
                <a:lnTo>
                  <a:pt x="952" y="4493"/>
                </a:lnTo>
                <a:lnTo>
                  <a:pt x="952" y="4559"/>
                </a:lnTo>
                <a:lnTo>
                  <a:pt x="952" y="4625"/>
                </a:lnTo>
                <a:cubicBezTo>
                  <a:pt x="952" y="4837"/>
                  <a:pt x="965" y="5048"/>
                  <a:pt x="1005" y="5246"/>
                </a:cubicBezTo>
                <a:lnTo>
                  <a:pt x="1" y="6184"/>
                </a:lnTo>
                <a:lnTo>
                  <a:pt x="741" y="7506"/>
                </a:lnTo>
                <a:lnTo>
                  <a:pt x="2062" y="7122"/>
                </a:lnTo>
                <a:cubicBezTo>
                  <a:pt x="2115" y="7162"/>
                  <a:pt x="2154" y="7201"/>
                  <a:pt x="2207" y="7241"/>
                </a:cubicBezTo>
                <a:cubicBezTo>
                  <a:pt x="2247" y="7281"/>
                  <a:pt x="2300" y="7307"/>
                  <a:pt x="2339" y="7347"/>
                </a:cubicBezTo>
                <a:cubicBezTo>
                  <a:pt x="2366" y="7360"/>
                  <a:pt x="2379" y="7374"/>
                  <a:pt x="2406" y="7386"/>
                </a:cubicBezTo>
                <a:cubicBezTo>
                  <a:pt x="2459" y="7426"/>
                  <a:pt x="2498" y="7453"/>
                  <a:pt x="2550" y="7479"/>
                </a:cubicBezTo>
                <a:cubicBezTo>
                  <a:pt x="2550" y="7479"/>
                  <a:pt x="2550" y="7492"/>
                  <a:pt x="2564" y="7492"/>
                </a:cubicBezTo>
                <a:lnTo>
                  <a:pt x="2577" y="7492"/>
                </a:lnTo>
                <a:cubicBezTo>
                  <a:pt x="2591" y="7506"/>
                  <a:pt x="2603" y="7518"/>
                  <a:pt x="2630" y="7532"/>
                </a:cubicBezTo>
                <a:cubicBezTo>
                  <a:pt x="2644" y="7545"/>
                  <a:pt x="2656" y="7545"/>
                  <a:pt x="2683" y="7559"/>
                </a:cubicBezTo>
                <a:lnTo>
                  <a:pt x="2696" y="7571"/>
                </a:lnTo>
                <a:lnTo>
                  <a:pt x="2709" y="7571"/>
                </a:lnTo>
                <a:cubicBezTo>
                  <a:pt x="2776" y="7611"/>
                  <a:pt x="2855" y="7651"/>
                  <a:pt x="2920" y="7691"/>
                </a:cubicBezTo>
                <a:cubicBezTo>
                  <a:pt x="3026" y="7744"/>
                  <a:pt x="3146" y="7783"/>
                  <a:pt x="3251" y="7823"/>
                </a:cubicBezTo>
                <a:lnTo>
                  <a:pt x="3555" y="9171"/>
                </a:lnTo>
                <a:lnTo>
                  <a:pt x="5075" y="9183"/>
                </a:lnTo>
                <a:lnTo>
                  <a:pt x="5405" y="7836"/>
                </a:lnTo>
                <a:cubicBezTo>
                  <a:pt x="5510" y="7809"/>
                  <a:pt x="5630" y="7756"/>
                  <a:pt x="5735" y="7717"/>
                </a:cubicBezTo>
                <a:cubicBezTo>
                  <a:pt x="5815" y="7677"/>
                  <a:pt x="5880" y="7651"/>
                  <a:pt x="5960" y="7611"/>
                </a:cubicBezTo>
                <a:cubicBezTo>
                  <a:pt x="5960" y="7598"/>
                  <a:pt x="5973" y="7598"/>
                  <a:pt x="5973" y="7598"/>
                </a:cubicBezTo>
                <a:lnTo>
                  <a:pt x="5986" y="7598"/>
                </a:lnTo>
                <a:cubicBezTo>
                  <a:pt x="6000" y="7585"/>
                  <a:pt x="6026" y="7571"/>
                  <a:pt x="6039" y="7559"/>
                </a:cubicBezTo>
                <a:lnTo>
                  <a:pt x="6053" y="7559"/>
                </a:lnTo>
                <a:cubicBezTo>
                  <a:pt x="6065" y="7545"/>
                  <a:pt x="6079" y="7545"/>
                  <a:pt x="6092" y="7532"/>
                </a:cubicBezTo>
                <a:cubicBezTo>
                  <a:pt x="6092" y="7532"/>
                  <a:pt x="6105" y="7532"/>
                  <a:pt x="6105" y="7518"/>
                </a:cubicBezTo>
                <a:cubicBezTo>
                  <a:pt x="6132" y="7506"/>
                  <a:pt x="6158" y="7492"/>
                  <a:pt x="6185" y="7466"/>
                </a:cubicBezTo>
                <a:cubicBezTo>
                  <a:pt x="6211" y="7453"/>
                  <a:pt x="6238" y="7439"/>
                  <a:pt x="6250" y="7426"/>
                </a:cubicBezTo>
                <a:cubicBezTo>
                  <a:pt x="6382" y="7347"/>
                  <a:pt x="6488" y="7254"/>
                  <a:pt x="6608" y="7162"/>
                </a:cubicBezTo>
                <a:lnTo>
                  <a:pt x="7915" y="7571"/>
                </a:lnTo>
                <a:lnTo>
                  <a:pt x="8695" y="6264"/>
                </a:lnTo>
                <a:lnTo>
                  <a:pt x="7691" y="5312"/>
                </a:lnTo>
                <a:cubicBezTo>
                  <a:pt x="7718" y="5233"/>
                  <a:pt x="7730" y="5140"/>
                  <a:pt x="7744" y="5048"/>
                </a:cubicBezTo>
                <a:cubicBezTo>
                  <a:pt x="7744" y="5022"/>
                  <a:pt x="7744" y="4995"/>
                  <a:pt x="7757" y="4955"/>
                </a:cubicBezTo>
                <a:cubicBezTo>
                  <a:pt x="7757" y="4902"/>
                  <a:pt x="7757" y="4849"/>
                  <a:pt x="7770" y="4796"/>
                </a:cubicBezTo>
                <a:lnTo>
                  <a:pt x="7770" y="4691"/>
                </a:lnTo>
                <a:lnTo>
                  <a:pt x="7770" y="4625"/>
                </a:lnTo>
                <a:lnTo>
                  <a:pt x="7770" y="4559"/>
                </a:lnTo>
                <a:lnTo>
                  <a:pt x="7770" y="4546"/>
                </a:lnTo>
                <a:cubicBezTo>
                  <a:pt x="7770" y="4347"/>
                  <a:pt x="7744" y="4136"/>
                  <a:pt x="7704" y="3924"/>
                </a:cubicBezTo>
                <a:lnTo>
                  <a:pt x="8722" y="2999"/>
                </a:lnTo>
                <a:lnTo>
                  <a:pt x="7982" y="1678"/>
                </a:lnTo>
                <a:lnTo>
                  <a:pt x="6660" y="2062"/>
                </a:lnTo>
                <a:cubicBezTo>
                  <a:pt x="6541" y="1969"/>
                  <a:pt x="6435" y="1877"/>
                  <a:pt x="6317" y="1784"/>
                </a:cubicBezTo>
                <a:cubicBezTo>
                  <a:pt x="6264" y="1757"/>
                  <a:pt x="6224" y="1731"/>
                  <a:pt x="6171" y="1692"/>
                </a:cubicBezTo>
                <a:lnTo>
                  <a:pt x="6158" y="1692"/>
                </a:lnTo>
                <a:cubicBezTo>
                  <a:pt x="6158" y="1692"/>
                  <a:pt x="6158" y="1678"/>
                  <a:pt x="6145" y="1678"/>
                </a:cubicBezTo>
                <a:cubicBezTo>
                  <a:pt x="6132" y="1665"/>
                  <a:pt x="6118" y="1665"/>
                  <a:pt x="6092" y="1652"/>
                </a:cubicBezTo>
                <a:cubicBezTo>
                  <a:pt x="6079" y="1639"/>
                  <a:pt x="6053" y="1625"/>
                  <a:pt x="6039" y="1612"/>
                </a:cubicBezTo>
                <a:lnTo>
                  <a:pt x="6026" y="1612"/>
                </a:lnTo>
                <a:lnTo>
                  <a:pt x="6012" y="1599"/>
                </a:lnTo>
                <a:cubicBezTo>
                  <a:pt x="5947" y="1560"/>
                  <a:pt x="5868" y="1519"/>
                  <a:pt x="5788" y="1493"/>
                </a:cubicBezTo>
                <a:cubicBezTo>
                  <a:pt x="5683" y="1440"/>
                  <a:pt x="5577" y="1401"/>
                  <a:pt x="5457" y="1361"/>
                </a:cubicBezTo>
                <a:lnTo>
                  <a:pt x="5167" y="13"/>
                </a:lnTo>
                <a:lnTo>
                  <a:pt x="3648" y="0"/>
                </a:ln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50" name="Picture 2" descr="Magnetic force show magnetic attraction and repulsion for kids physics  educational 1436749 Vector Art at Vecteez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2869" y="1760280"/>
            <a:ext cx="3066674" cy="2914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548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0" name="Google Shape;15440;p45"/>
          <p:cNvSpPr txBox="1">
            <a:spLocks noGrp="1"/>
          </p:cNvSpPr>
          <p:nvPr>
            <p:ph type="title"/>
          </p:nvPr>
        </p:nvSpPr>
        <p:spPr>
          <a:xfrm>
            <a:off x="411253" y="316457"/>
            <a:ext cx="8336511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 smtClean="0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4.Applications of Electrodynamics</a:t>
            </a:r>
            <a:endParaRPr sz="4800" b="1" dirty="0"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  <p:sp>
        <p:nvSpPr>
          <p:cNvPr id="15441" name="Google Shape;15441;p45"/>
          <p:cNvSpPr txBox="1">
            <a:spLocks noGrp="1"/>
          </p:cNvSpPr>
          <p:nvPr>
            <p:ph type="subTitle" idx="1"/>
          </p:nvPr>
        </p:nvSpPr>
        <p:spPr>
          <a:xfrm>
            <a:off x="286400" y="2874151"/>
            <a:ext cx="3127182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600" lvl="0" indent="-342900">
              <a:buFont typeface="+mj-lt"/>
              <a:buAutoNum type="arabicPeriod"/>
            </a:pPr>
            <a:r>
              <a:rPr lang="en-US" sz="1800" dirty="0"/>
              <a:t>Wireless Communication: </a:t>
            </a:r>
          </a:p>
          <a:p>
            <a:pPr marL="482600" lvl="0" indent="-342900">
              <a:buFont typeface="+mj-lt"/>
              <a:buAutoNum type="arabicPeriod"/>
            </a:pPr>
            <a:r>
              <a:rPr lang="en-US" sz="1800" dirty="0"/>
              <a:t>Satellite Communication: </a:t>
            </a:r>
          </a:p>
          <a:p>
            <a:pPr marL="482600" lvl="0" indent="-342900">
              <a:buFont typeface="+mj-lt"/>
              <a:buAutoNum type="arabicPeriod"/>
            </a:pPr>
            <a:r>
              <a:rPr lang="en-US" sz="1800" dirty="0"/>
              <a:t>Fiber Optics: </a:t>
            </a:r>
          </a:p>
        </p:txBody>
      </p:sp>
      <p:sp>
        <p:nvSpPr>
          <p:cNvPr id="15442" name="Google Shape;15442;p45"/>
          <p:cNvSpPr txBox="1">
            <a:spLocks noGrp="1"/>
          </p:cNvSpPr>
          <p:nvPr>
            <p:ph type="subTitle" idx="2"/>
          </p:nvPr>
        </p:nvSpPr>
        <p:spPr>
          <a:xfrm>
            <a:off x="3282759" y="2888657"/>
            <a:ext cx="2593501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600" lvl="0" indent="-342900">
              <a:buFont typeface="+mj-lt"/>
              <a:buAutoNum type="arabicPeriod"/>
            </a:pPr>
            <a:r>
              <a:rPr lang="en-US" sz="1800" dirty="0"/>
              <a:t>Generators: </a:t>
            </a:r>
          </a:p>
          <a:p>
            <a:pPr marL="482600" lvl="0" indent="-342900">
              <a:buFont typeface="+mj-lt"/>
              <a:buAutoNum type="arabicPeriod"/>
            </a:pPr>
            <a:r>
              <a:rPr lang="en-US" sz="1800" dirty="0"/>
              <a:t>Transformers: </a:t>
            </a:r>
          </a:p>
          <a:p>
            <a:pPr marL="482600" lvl="0" indent="-342900">
              <a:buFont typeface="+mj-lt"/>
              <a:buAutoNum type="arabicPeriod"/>
            </a:pPr>
            <a:r>
              <a:rPr lang="en-US" sz="1800" dirty="0"/>
              <a:t>Grid Management: </a:t>
            </a:r>
          </a:p>
        </p:txBody>
      </p:sp>
      <p:sp>
        <p:nvSpPr>
          <p:cNvPr id="15443" name="Google Shape;15443;p45"/>
          <p:cNvSpPr txBox="1">
            <a:spLocks noGrp="1"/>
          </p:cNvSpPr>
          <p:nvPr>
            <p:ph type="subTitle" idx="3"/>
          </p:nvPr>
        </p:nvSpPr>
        <p:spPr>
          <a:xfrm>
            <a:off x="6216956" y="2874151"/>
            <a:ext cx="2593501" cy="10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82600" lvl="0" indent="-342900">
              <a:buFont typeface="+mj-lt"/>
              <a:buAutoNum type="arabicPeriod"/>
            </a:pPr>
            <a:r>
              <a:rPr lang="en-US" sz="1800" dirty="0"/>
              <a:t>Integrated Circuits: </a:t>
            </a:r>
          </a:p>
          <a:p>
            <a:pPr marL="482600" lvl="0" indent="-342900">
              <a:buFont typeface="+mj-lt"/>
              <a:buAutoNum type="arabicPeriod"/>
            </a:pPr>
            <a:r>
              <a:rPr lang="en-US" sz="1800" dirty="0"/>
              <a:t>Circuit Design: </a:t>
            </a:r>
          </a:p>
          <a:p>
            <a:pPr marL="482600" lvl="0" indent="-342900">
              <a:buFont typeface="+mj-lt"/>
              <a:buAutoNum type="arabicPeriod"/>
            </a:pPr>
            <a:r>
              <a:rPr lang="en-US" sz="1800" dirty="0"/>
              <a:t>Data Storage: </a:t>
            </a:r>
          </a:p>
        </p:txBody>
      </p:sp>
      <p:sp>
        <p:nvSpPr>
          <p:cNvPr id="15444" name="Google Shape;15444;p45"/>
          <p:cNvSpPr txBox="1">
            <a:spLocks noGrp="1"/>
          </p:cNvSpPr>
          <p:nvPr>
            <p:ph type="subTitle" idx="4"/>
          </p:nvPr>
        </p:nvSpPr>
        <p:spPr>
          <a:xfrm>
            <a:off x="720000" y="2286578"/>
            <a:ext cx="2175300" cy="4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b="1" dirty="0"/>
              <a:t>Communication Technology</a:t>
            </a:r>
            <a:endParaRPr b="1" dirty="0"/>
          </a:p>
        </p:txBody>
      </p:sp>
      <p:sp>
        <p:nvSpPr>
          <p:cNvPr id="15445" name="Google Shape;15445;p45"/>
          <p:cNvSpPr txBox="1">
            <a:spLocks noGrp="1"/>
          </p:cNvSpPr>
          <p:nvPr>
            <p:ph type="subTitle" idx="5"/>
          </p:nvPr>
        </p:nvSpPr>
        <p:spPr>
          <a:xfrm>
            <a:off x="2808807" y="2278057"/>
            <a:ext cx="3693093" cy="4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dirty="0"/>
              <a:t>Electrical </a:t>
            </a:r>
            <a:r>
              <a:rPr lang="en-US" b="1" dirty="0" smtClean="0"/>
              <a:t>Power Generation </a:t>
            </a:r>
            <a:r>
              <a:rPr lang="en-US" b="1" dirty="0"/>
              <a:t>and Distribution</a:t>
            </a:r>
          </a:p>
        </p:txBody>
      </p:sp>
      <p:sp>
        <p:nvSpPr>
          <p:cNvPr id="15446" name="Google Shape;15446;p45"/>
          <p:cNvSpPr txBox="1">
            <a:spLocks noGrp="1"/>
          </p:cNvSpPr>
          <p:nvPr>
            <p:ph type="subTitle" idx="6"/>
          </p:nvPr>
        </p:nvSpPr>
        <p:spPr>
          <a:xfrm>
            <a:off x="6031075" y="1977457"/>
            <a:ext cx="3336562" cy="4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b="1" dirty="0"/>
              <a:t>Electronics and Computing</a:t>
            </a:r>
            <a:endParaRPr b="1" dirty="0"/>
          </a:p>
        </p:txBody>
      </p:sp>
      <p:sp>
        <p:nvSpPr>
          <p:cNvPr id="15447" name="Google Shape;15447;p45"/>
          <p:cNvSpPr/>
          <p:nvPr/>
        </p:nvSpPr>
        <p:spPr>
          <a:xfrm>
            <a:off x="720606" y="1208420"/>
            <a:ext cx="728700" cy="728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48" name="Google Shape;15448;p45"/>
          <p:cNvSpPr/>
          <p:nvPr/>
        </p:nvSpPr>
        <p:spPr>
          <a:xfrm>
            <a:off x="7118725" y="1279643"/>
            <a:ext cx="728700" cy="728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49" name="Google Shape;15449;p45"/>
          <p:cNvSpPr/>
          <p:nvPr/>
        </p:nvSpPr>
        <p:spPr>
          <a:xfrm>
            <a:off x="4031006" y="1267554"/>
            <a:ext cx="728700" cy="728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50" name="Google Shape;15450;p45"/>
          <p:cNvGrpSpPr/>
          <p:nvPr/>
        </p:nvGrpSpPr>
        <p:grpSpPr>
          <a:xfrm>
            <a:off x="7267967" y="1474378"/>
            <a:ext cx="430215" cy="280721"/>
            <a:chOff x="6282900" y="1310000"/>
            <a:chExt cx="332675" cy="217075"/>
          </a:xfrm>
        </p:grpSpPr>
        <p:sp>
          <p:nvSpPr>
            <p:cNvPr id="15451" name="Google Shape;15451;p45"/>
            <p:cNvSpPr/>
            <p:nvPr/>
          </p:nvSpPr>
          <p:spPr>
            <a:xfrm>
              <a:off x="6442425" y="1514225"/>
              <a:ext cx="14000" cy="12850"/>
            </a:xfrm>
            <a:custGeom>
              <a:avLst/>
              <a:gdLst/>
              <a:ahLst/>
              <a:cxnLst/>
              <a:rect l="l" t="t" r="r" b="b"/>
              <a:pathLst>
                <a:path w="560" h="514" extrusionOk="0">
                  <a:moveTo>
                    <a:pt x="269" y="1"/>
                  </a:moveTo>
                  <a:cubicBezTo>
                    <a:pt x="212" y="1"/>
                    <a:pt x="157" y="19"/>
                    <a:pt x="118" y="58"/>
                  </a:cubicBezTo>
                  <a:cubicBezTo>
                    <a:pt x="30" y="131"/>
                    <a:pt x="1" y="249"/>
                    <a:pt x="30" y="352"/>
                  </a:cubicBezTo>
                  <a:cubicBezTo>
                    <a:pt x="74" y="455"/>
                    <a:pt x="177" y="514"/>
                    <a:pt x="279" y="514"/>
                  </a:cubicBezTo>
                  <a:cubicBezTo>
                    <a:pt x="397" y="514"/>
                    <a:pt x="501" y="425"/>
                    <a:pt x="530" y="308"/>
                  </a:cubicBezTo>
                  <a:cubicBezTo>
                    <a:pt x="559" y="205"/>
                    <a:pt x="515" y="102"/>
                    <a:pt x="412" y="43"/>
                  </a:cubicBezTo>
                  <a:cubicBezTo>
                    <a:pt x="371" y="15"/>
                    <a:pt x="319" y="1"/>
                    <a:pt x="2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2" name="Google Shape;15452;p45"/>
            <p:cNvSpPr/>
            <p:nvPr/>
          </p:nvSpPr>
          <p:spPr>
            <a:xfrm>
              <a:off x="6472925" y="1381625"/>
              <a:ext cx="142300" cy="96575"/>
            </a:xfrm>
            <a:custGeom>
              <a:avLst/>
              <a:gdLst/>
              <a:ahLst/>
              <a:cxnLst/>
              <a:rect l="l" t="t" r="r" b="b"/>
              <a:pathLst>
                <a:path w="5692" h="3863" extrusionOk="0">
                  <a:moveTo>
                    <a:pt x="883" y="613"/>
                  </a:moveTo>
                  <a:lnTo>
                    <a:pt x="3956" y="2259"/>
                  </a:lnTo>
                  <a:cubicBezTo>
                    <a:pt x="3999" y="2277"/>
                    <a:pt x="4037" y="2284"/>
                    <a:pt x="4077" y="2284"/>
                  </a:cubicBezTo>
                  <a:cubicBezTo>
                    <a:pt x="4104" y="2284"/>
                    <a:pt x="4132" y="2280"/>
                    <a:pt x="4162" y="2275"/>
                  </a:cubicBezTo>
                  <a:cubicBezTo>
                    <a:pt x="4235" y="2259"/>
                    <a:pt x="4280" y="2201"/>
                    <a:pt x="4309" y="2142"/>
                  </a:cubicBezTo>
                  <a:lnTo>
                    <a:pt x="4411" y="1936"/>
                  </a:lnTo>
                  <a:lnTo>
                    <a:pt x="5015" y="3083"/>
                  </a:lnTo>
                  <a:lnTo>
                    <a:pt x="3735" y="3275"/>
                  </a:lnTo>
                  <a:lnTo>
                    <a:pt x="3838" y="3069"/>
                  </a:lnTo>
                  <a:cubicBezTo>
                    <a:pt x="3911" y="2951"/>
                    <a:pt x="3853" y="2789"/>
                    <a:pt x="3735" y="2730"/>
                  </a:cubicBezTo>
                  <a:lnTo>
                    <a:pt x="647" y="1069"/>
                  </a:lnTo>
                  <a:lnTo>
                    <a:pt x="883" y="613"/>
                  </a:lnTo>
                  <a:close/>
                  <a:moveTo>
                    <a:pt x="771" y="0"/>
                  </a:moveTo>
                  <a:cubicBezTo>
                    <a:pt x="744" y="0"/>
                    <a:pt x="717" y="4"/>
                    <a:pt x="692" y="10"/>
                  </a:cubicBezTo>
                  <a:cubicBezTo>
                    <a:pt x="618" y="25"/>
                    <a:pt x="574" y="83"/>
                    <a:pt x="530" y="142"/>
                  </a:cubicBezTo>
                  <a:lnTo>
                    <a:pt x="59" y="1069"/>
                  </a:lnTo>
                  <a:cubicBezTo>
                    <a:pt x="0" y="1187"/>
                    <a:pt x="45" y="1348"/>
                    <a:pt x="177" y="1407"/>
                  </a:cubicBezTo>
                  <a:lnTo>
                    <a:pt x="3264" y="3069"/>
                  </a:lnTo>
                  <a:lnTo>
                    <a:pt x="3059" y="3480"/>
                  </a:lnTo>
                  <a:cubicBezTo>
                    <a:pt x="3015" y="3569"/>
                    <a:pt x="3015" y="3671"/>
                    <a:pt x="3074" y="3759"/>
                  </a:cubicBezTo>
                  <a:cubicBezTo>
                    <a:pt x="3117" y="3818"/>
                    <a:pt x="3206" y="3863"/>
                    <a:pt x="3280" y="3863"/>
                  </a:cubicBezTo>
                  <a:lnTo>
                    <a:pt x="3323" y="3863"/>
                  </a:lnTo>
                  <a:lnTo>
                    <a:pt x="5456" y="3539"/>
                  </a:lnTo>
                  <a:cubicBezTo>
                    <a:pt x="5544" y="3539"/>
                    <a:pt x="5617" y="3480"/>
                    <a:pt x="5646" y="3406"/>
                  </a:cubicBezTo>
                  <a:cubicBezTo>
                    <a:pt x="5691" y="3333"/>
                    <a:pt x="5691" y="3245"/>
                    <a:pt x="5646" y="3171"/>
                  </a:cubicBezTo>
                  <a:lnTo>
                    <a:pt x="4647" y="1260"/>
                  </a:lnTo>
                  <a:cubicBezTo>
                    <a:pt x="4603" y="1171"/>
                    <a:pt x="4515" y="1128"/>
                    <a:pt x="4411" y="1128"/>
                  </a:cubicBezTo>
                  <a:cubicBezTo>
                    <a:pt x="4309" y="1128"/>
                    <a:pt x="4221" y="1171"/>
                    <a:pt x="4176" y="1260"/>
                  </a:cubicBezTo>
                  <a:lnTo>
                    <a:pt x="3970" y="1671"/>
                  </a:lnTo>
                  <a:lnTo>
                    <a:pt x="883" y="25"/>
                  </a:lnTo>
                  <a:cubicBezTo>
                    <a:pt x="848" y="7"/>
                    <a:pt x="809" y="0"/>
                    <a:pt x="7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3" name="Google Shape;15453;p45"/>
            <p:cNvSpPr/>
            <p:nvPr/>
          </p:nvSpPr>
          <p:spPr>
            <a:xfrm>
              <a:off x="6282900" y="1324100"/>
              <a:ext cx="69125" cy="39050"/>
            </a:xfrm>
            <a:custGeom>
              <a:avLst/>
              <a:gdLst/>
              <a:ahLst/>
              <a:cxnLst/>
              <a:rect l="l" t="t" r="r" b="b"/>
              <a:pathLst>
                <a:path w="2765" h="1562" extrusionOk="0">
                  <a:moveTo>
                    <a:pt x="285" y="0"/>
                  </a:moveTo>
                  <a:cubicBezTo>
                    <a:pt x="193" y="0"/>
                    <a:pt x="101" y="57"/>
                    <a:pt x="59" y="150"/>
                  </a:cubicBezTo>
                  <a:cubicBezTo>
                    <a:pt x="1" y="282"/>
                    <a:pt x="44" y="429"/>
                    <a:pt x="177" y="488"/>
                  </a:cubicBezTo>
                  <a:lnTo>
                    <a:pt x="2353" y="1532"/>
                  </a:lnTo>
                  <a:cubicBezTo>
                    <a:pt x="2382" y="1561"/>
                    <a:pt x="2426" y="1561"/>
                    <a:pt x="2455" y="1561"/>
                  </a:cubicBezTo>
                  <a:cubicBezTo>
                    <a:pt x="2559" y="1561"/>
                    <a:pt x="2647" y="1502"/>
                    <a:pt x="2691" y="1414"/>
                  </a:cubicBezTo>
                  <a:cubicBezTo>
                    <a:pt x="2765" y="1282"/>
                    <a:pt x="2706" y="1135"/>
                    <a:pt x="2573" y="1076"/>
                  </a:cubicBezTo>
                  <a:lnTo>
                    <a:pt x="397" y="32"/>
                  </a:lnTo>
                  <a:cubicBezTo>
                    <a:pt x="362" y="10"/>
                    <a:pt x="323" y="0"/>
                    <a:pt x="2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4" name="Google Shape;15454;p45"/>
            <p:cNvSpPr/>
            <p:nvPr/>
          </p:nvSpPr>
          <p:spPr>
            <a:xfrm>
              <a:off x="6315975" y="1310000"/>
              <a:ext cx="34925" cy="22650"/>
            </a:xfrm>
            <a:custGeom>
              <a:avLst/>
              <a:gdLst/>
              <a:ahLst/>
              <a:cxnLst/>
              <a:rect l="l" t="t" r="r" b="b"/>
              <a:pathLst>
                <a:path w="1397" h="906" extrusionOk="0">
                  <a:moveTo>
                    <a:pt x="304" y="0"/>
                  </a:moveTo>
                  <a:cubicBezTo>
                    <a:pt x="202" y="0"/>
                    <a:pt x="103" y="58"/>
                    <a:pt x="60" y="155"/>
                  </a:cubicBezTo>
                  <a:cubicBezTo>
                    <a:pt x="1" y="272"/>
                    <a:pt x="60" y="435"/>
                    <a:pt x="177" y="494"/>
                  </a:cubicBezTo>
                  <a:lnTo>
                    <a:pt x="1001" y="890"/>
                  </a:lnTo>
                  <a:cubicBezTo>
                    <a:pt x="1030" y="905"/>
                    <a:pt x="1074" y="905"/>
                    <a:pt x="1103" y="905"/>
                  </a:cubicBezTo>
                  <a:cubicBezTo>
                    <a:pt x="1206" y="905"/>
                    <a:pt x="1295" y="861"/>
                    <a:pt x="1338" y="758"/>
                  </a:cubicBezTo>
                  <a:cubicBezTo>
                    <a:pt x="1397" y="641"/>
                    <a:pt x="1353" y="478"/>
                    <a:pt x="1221" y="419"/>
                  </a:cubicBezTo>
                  <a:lnTo>
                    <a:pt x="413" y="23"/>
                  </a:lnTo>
                  <a:cubicBezTo>
                    <a:pt x="378" y="8"/>
                    <a:pt x="341" y="0"/>
                    <a:pt x="3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5" name="Google Shape;15455;p45"/>
            <p:cNvSpPr/>
            <p:nvPr/>
          </p:nvSpPr>
          <p:spPr>
            <a:xfrm>
              <a:off x="6283625" y="1312025"/>
              <a:ext cx="331950" cy="215050"/>
            </a:xfrm>
            <a:custGeom>
              <a:avLst/>
              <a:gdLst/>
              <a:ahLst/>
              <a:cxnLst/>
              <a:rect l="l" t="t" r="r" b="b"/>
              <a:pathLst>
                <a:path w="13278" h="8602" extrusionOk="0">
                  <a:moveTo>
                    <a:pt x="5191" y="515"/>
                  </a:moveTo>
                  <a:cubicBezTo>
                    <a:pt x="6176" y="515"/>
                    <a:pt x="6970" y="1324"/>
                    <a:pt x="6970" y="2309"/>
                  </a:cubicBezTo>
                  <a:cubicBezTo>
                    <a:pt x="6970" y="3294"/>
                    <a:pt x="6176" y="4088"/>
                    <a:pt x="5191" y="4088"/>
                  </a:cubicBezTo>
                  <a:cubicBezTo>
                    <a:pt x="4206" y="4088"/>
                    <a:pt x="3397" y="3294"/>
                    <a:pt x="3397" y="2309"/>
                  </a:cubicBezTo>
                  <a:cubicBezTo>
                    <a:pt x="3397" y="1324"/>
                    <a:pt x="4206" y="515"/>
                    <a:pt x="5191" y="515"/>
                  </a:cubicBezTo>
                  <a:close/>
                  <a:moveTo>
                    <a:pt x="5191" y="1"/>
                  </a:moveTo>
                  <a:cubicBezTo>
                    <a:pt x="3912" y="1"/>
                    <a:pt x="2883" y="1030"/>
                    <a:pt x="2883" y="2309"/>
                  </a:cubicBezTo>
                  <a:cubicBezTo>
                    <a:pt x="2883" y="2662"/>
                    <a:pt x="2971" y="3014"/>
                    <a:pt x="3118" y="3308"/>
                  </a:cubicBezTo>
                  <a:lnTo>
                    <a:pt x="368" y="2000"/>
                  </a:lnTo>
                  <a:cubicBezTo>
                    <a:pt x="337" y="1982"/>
                    <a:pt x="301" y="1974"/>
                    <a:pt x="265" y="1974"/>
                  </a:cubicBezTo>
                  <a:cubicBezTo>
                    <a:pt x="214" y="1974"/>
                    <a:pt x="161" y="1989"/>
                    <a:pt x="119" y="2015"/>
                  </a:cubicBezTo>
                  <a:cubicBezTo>
                    <a:pt x="44" y="2059"/>
                    <a:pt x="1" y="2148"/>
                    <a:pt x="1" y="2236"/>
                  </a:cubicBezTo>
                  <a:lnTo>
                    <a:pt x="1" y="8352"/>
                  </a:lnTo>
                  <a:cubicBezTo>
                    <a:pt x="1" y="8484"/>
                    <a:pt x="119" y="8602"/>
                    <a:pt x="266" y="8602"/>
                  </a:cubicBezTo>
                  <a:lnTo>
                    <a:pt x="5455" y="8602"/>
                  </a:lnTo>
                  <a:cubicBezTo>
                    <a:pt x="5602" y="8602"/>
                    <a:pt x="5720" y="8484"/>
                    <a:pt x="5720" y="8352"/>
                  </a:cubicBezTo>
                  <a:cubicBezTo>
                    <a:pt x="5720" y="8205"/>
                    <a:pt x="5602" y="8088"/>
                    <a:pt x="5455" y="8088"/>
                  </a:cubicBezTo>
                  <a:lnTo>
                    <a:pt x="515" y="8088"/>
                  </a:lnTo>
                  <a:lnTo>
                    <a:pt x="515" y="2647"/>
                  </a:lnTo>
                  <a:lnTo>
                    <a:pt x="11852" y="8088"/>
                  </a:lnTo>
                  <a:lnTo>
                    <a:pt x="7794" y="8088"/>
                  </a:lnTo>
                  <a:cubicBezTo>
                    <a:pt x="7647" y="8088"/>
                    <a:pt x="7543" y="8205"/>
                    <a:pt x="7543" y="8352"/>
                  </a:cubicBezTo>
                  <a:cubicBezTo>
                    <a:pt x="7543" y="8484"/>
                    <a:pt x="7647" y="8602"/>
                    <a:pt x="7794" y="8602"/>
                  </a:cubicBezTo>
                  <a:lnTo>
                    <a:pt x="12998" y="8602"/>
                  </a:lnTo>
                  <a:cubicBezTo>
                    <a:pt x="13116" y="8602"/>
                    <a:pt x="13218" y="8529"/>
                    <a:pt x="13248" y="8396"/>
                  </a:cubicBezTo>
                  <a:cubicBezTo>
                    <a:pt x="13277" y="8278"/>
                    <a:pt x="13218" y="8160"/>
                    <a:pt x="13101" y="8117"/>
                  </a:cubicBezTo>
                  <a:lnTo>
                    <a:pt x="5690" y="4559"/>
                  </a:lnTo>
                  <a:cubicBezTo>
                    <a:pt x="6720" y="4324"/>
                    <a:pt x="7484" y="3397"/>
                    <a:pt x="7484" y="2309"/>
                  </a:cubicBezTo>
                  <a:cubicBezTo>
                    <a:pt x="7484" y="1030"/>
                    <a:pt x="6455" y="1"/>
                    <a:pt x="51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56" name="Google Shape;15456;p45"/>
          <p:cNvGrpSpPr/>
          <p:nvPr/>
        </p:nvGrpSpPr>
        <p:grpSpPr>
          <a:xfrm>
            <a:off x="4176716" y="1486467"/>
            <a:ext cx="430194" cy="307704"/>
            <a:chOff x="984300" y="1532925"/>
            <a:chExt cx="240050" cy="171700"/>
          </a:xfrm>
        </p:grpSpPr>
        <p:sp>
          <p:nvSpPr>
            <p:cNvPr id="15457" name="Google Shape;15457;p45"/>
            <p:cNvSpPr/>
            <p:nvPr/>
          </p:nvSpPr>
          <p:spPr>
            <a:xfrm>
              <a:off x="984300" y="1532925"/>
              <a:ext cx="240050" cy="171700"/>
            </a:xfrm>
            <a:custGeom>
              <a:avLst/>
              <a:gdLst/>
              <a:ahLst/>
              <a:cxnLst/>
              <a:rect l="l" t="t" r="r" b="b"/>
              <a:pathLst>
                <a:path w="9602" h="6868" extrusionOk="0">
                  <a:moveTo>
                    <a:pt x="2647" y="1222"/>
                  </a:moveTo>
                  <a:cubicBezTo>
                    <a:pt x="2780" y="1222"/>
                    <a:pt x="2897" y="1339"/>
                    <a:pt x="2897" y="1471"/>
                  </a:cubicBezTo>
                  <a:cubicBezTo>
                    <a:pt x="2897" y="1618"/>
                    <a:pt x="2780" y="1722"/>
                    <a:pt x="2647" y="1722"/>
                  </a:cubicBezTo>
                  <a:cubicBezTo>
                    <a:pt x="2500" y="1722"/>
                    <a:pt x="2382" y="1618"/>
                    <a:pt x="2382" y="1471"/>
                  </a:cubicBezTo>
                  <a:cubicBezTo>
                    <a:pt x="2382" y="1339"/>
                    <a:pt x="2500" y="1222"/>
                    <a:pt x="2647" y="1222"/>
                  </a:cubicBezTo>
                  <a:close/>
                  <a:moveTo>
                    <a:pt x="1823" y="471"/>
                  </a:moveTo>
                  <a:cubicBezTo>
                    <a:pt x="1970" y="471"/>
                    <a:pt x="2103" y="634"/>
                    <a:pt x="2250" y="986"/>
                  </a:cubicBezTo>
                  <a:cubicBezTo>
                    <a:pt x="2103" y="1089"/>
                    <a:pt x="2015" y="1265"/>
                    <a:pt x="2015" y="1471"/>
                  </a:cubicBezTo>
                  <a:cubicBezTo>
                    <a:pt x="2015" y="1824"/>
                    <a:pt x="2294" y="2104"/>
                    <a:pt x="2633" y="2104"/>
                  </a:cubicBezTo>
                  <a:cubicBezTo>
                    <a:pt x="2764" y="2545"/>
                    <a:pt x="2882" y="2898"/>
                    <a:pt x="3015" y="3133"/>
                  </a:cubicBezTo>
                  <a:lnTo>
                    <a:pt x="633" y="3133"/>
                  </a:lnTo>
                  <a:cubicBezTo>
                    <a:pt x="765" y="2883"/>
                    <a:pt x="898" y="2500"/>
                    <a:pt x="1029" y="2030"/>
                  </a:cubicBezTo>
                  <a:cubicBezTo>
                    <a:pt x="1088" y="1839"/>
                    <a:pt x="1133" y="1663"/>
                    <a:pt x="1192" y="1516"/>
                  </a:cubicBezTo>
                  <a:cubicBezTo>
                    <a:pt x="1368" y="1001"/>
                    <a:pt x="1559" y="471"/>
                    <a:pt x="1823" y="471"/>
                  </a:cubicBezTo>
                  <a:close/>
                  <a:moveTo>
                    <a:pt x="7779" y="471"/>
                  </a:moveTo>
                  <a:cubicBezTo>
                    <a:pt x="8043" y="471"/>
                    <a:pt x="8234" y="1001"/>
                    <a:pt x="8410" y="1516"/>
                  </a:cubicBezTo>
                  <a:lnTo>
                    <a:pt x="8410" y="1530"/>
                  </a:lnTo>
                  <a:cubicBezTo>
                    <a:pt x="8455" y="1663"/>
                    <a:pt x="8514" y="1839"/>
                    <a:pt x="8573" y="2030"/>
                  </a:cubicBezTo>
                  <a:cubicBezTo>
                    <a:pt x="8704" y="2500"/>
                    <a:pt x="8822" y="2883"/>
                    <a:pt x="8969" y="3133"/>
                  </a:cubicBezTo>
                  <a:lnTo>
                    <a:pt x="6573" y="3133"/>
                  </a:lnTo>
                  <a:cubicBezTo>
                    <a:pt x="6720" y="2883"/>
                    <a:pt x="6838" y="2500"/>
                    <a:pt x="6985" y="2030"/>
                  </a:cubicBezTo>
                  <a:cubicBezTo>
                    <a:pt x="7043" y="1839"/>
                    <a:pt x="7087" y="1663"/>
                    <a:pt x="7132" y="1516"/>
                  </a:cubicBezTo>
                  <a:cubicBezTo>
                    <a:pt x="7322" y="1001"/>
                    <a:pt x="7514" y="471"/>
                    <a:pt x="7779" y="471"/>
                  </a:cubicBezTo>
                  <a:close/>
                  <a:moveTo>
                    <a:pt x="5705" y="5191"/>
                  </a:moveTo>
                  <a:cubicBezTo>
                    <a:pt x="5852" y="5191"/>
                    <a:pt x="5955" y="5309"/>
                    <a:pt x="5955" y="5441"/>
                  </a:cubicBezTo>
                  <a:cubicBezTo>
                    <a:pt x="5955" y="5588"/>
                    <a:pt x="5852" y="5691"/>
                    <a:pt x="5705" y="5691"/>
                  </a:cubicBezTo>
                  <a:cubicBezTo>
                    <a:pt x="5573" y="5691"/>
                    <a:pt x="5456" y="5588"/>
                    <a:pt x="5456" y="5441"/>
                  </a:cubicBezTo>
                  <a:cubicBezTo>
                    <a:pt x="5456" y="5309"/>
                    <a:pt x="5573" y="5191"/>
                    <a:pt x="5705" y="5191"/>
                  </a:cubicBezTo>
                  <a:close/>
                  <a:moveTo>
                    <a:pt x="192" y="1"/>
                  </a:moveTo>
                  <a:cubicBezTo>
                    <a:pt x="88" y="1"/>
                    <a:pt x="0" y="89"/>
                    <a:pt x="0" y="192"/>
                  </a:cubicBezTo>
                  <a:lnTo>
                    <a:pt x="0" y="6456"/>
                  </a:lnTo>
                  <a:cubicBezTo>
                    <a:pt x="0" y="6558"/>
                    <a:pt x="88" y="6646"/>
                    <a:pt x="192" y="6646"/>
                  </a:cubicBezTo>
                  <a:cubicBezTo>
                    <a:pt x="294" y="6646"/>
                    <a:pt x="368" y="6558"/>
                    <a:pt x="368" y="6456"/>
                  </a:cubicBezTo>
                  <a:lnTo>
                    <a:pt x="368" y="3515"/>
                  </a:lnTo>
                  <a:lnTo>
                    <a:pt x="2927" y="3515"/>
                  </a:lnTo>
                  <a:cubicBezTo>
                    <a:pt x="2970" y="3545"/>
                    <a:pt x="3074" y="3647"/>
                    <a:pt x="3205" y="3956"/>
                  </a:cubicBezTo>
                  <a:cubicBezTo>
                    <a:pt x="3323" y="4221"/>
                    <a:pt x="3441" y="4574"/>
                    <a:pt x="3529" y="4882"/>
                  </a:cubicBezTo>
                  <a:cubicBezTo>
                    <a:pt x="3588" y="5074"/>
                    <a:pt x="3646" y="5264"/>
                    <a:pt x="3705" y="5427"/>
                  </a:cubicBezTo>
                  <a:cubicBezTo>
                    <a:pt x="3970" y="6162"/>
                    <a:pt x="4205" y="6868"/>
                    <a:pt x="4793" y="6868"/>
                  </a:cubicBezTo>
                  <a:cubicBezTo>
                    <a:pt x="5220" y="6868"/>
                    <a:pt x="5456" y="6485"/>
                    <a:pt x="5646" y="6074"/>
                  </a:cubicBezTo>
                  <a:lnTo>
                    <a:pt x="5705" y="6074"/>
                  </a:lnTo>
                  <a:cubicBezTo>
                    <a:pt x="6058" y="6074"/>
                    <a:pt x="6338" y="5794"/>
                    <a:pt x="6338" y="5441"/>
                  </a:cubicBezTo>
                  <a:cubicBezTo>
                    <a:pt x="6338" y="5221"/>
                    <a:pt x="6220" y="5029"/>
                    <a:pt x="6044" y="4912"/>
                  </a:cubicBezTo>
                  <a:cubicBezTo>
                    <a:pt x="6044" y="4912"/>
                    <a:pt x="6058" y="4897"/>
                    <a:pt x="6058" y="4882"/>
                  </a:cubicBezTo>
                  <a:cubicBezTo>
                    <a:pt x="6146" y="4574"/>
                    <a:pt x="6264" y="4221"/>
                    <a:pt x="6381" y="3956"/>
                  </a:cubicBezTo>
                  <a:cubicBezTo>
                    <a:pt x="6514" y="3647"/>
                    <a:pt x="6616" y="3545"/>
                    <a:pt x="6661" y="3515"/>
                  </a:cubicBezTo>
                  <a:lnTo>
                    <a:pt x="9396" y="3515"/>
                  </a:lnTo>
                  <a:cubicBezTo>
                    <a:pt x="9484" y="3515"/>
                    <a:pt x="9572" y="3441"/>
                    <a:pt x="9586" y="3353"/>
                  </a:cubicBezTo>
                  <a:cubicBezTo>
                    <a:pt x="9602" y="3265"/>
                    <a:pt x="9543" y="3177"/>
                    <a:pt x="9455" y="3147"/>
                  </a:cubicBezTo>
                  <a:cubicBezTo>
                    <a:pt x="9439" y="3147"/>
                    <a:pt x="9351" y="3088"/>
                    <a:pt x="9204" y="2751"/>
                  </a:cubicBezTo>
                  <a:cubicBezTo>
                    <a:pt x="9102" y="2516"/>
                    <a:pt x="9014" y="2192"/>
                    <a:pt x="8925" y="1912"/>
                  </a:cubicBezTo>
                  <a:cubicBezTo>
                    <a:pt x="8867" y="1722"/>
                    <a:pt x="8822" y="1545"/>
                    <a:pt x="8763" y="1398"/>
                  </a:cubicBezTo>
                  <a:cubicBezTo>
                    <a:pt x="8528" y="736"/>
                    <a:pt x="8308" y="104"/>
                    <a:pt x="7779" y="104"/>
                  </a:cubicBezTo>
                  <a:cubicBezTo>
                    <a:pt x="7249" y="104"/>
                    <a:pt x="7014" y="736"/>
                    <a:pt x="6779" y="1398"/>
                  </a:cubicBezTo>
                  <a:cubicBezTo>
                    <a:pt x="6734" y="1545"/>
                    <a:pt x="6675" y="1722"/>
                    <a:pt x="6616" y="1912"/>
                  </a:cubicBezTo>
                  <a:cubicBezTo>
                    <a:pt x="6544" y="2192"/>
                    <a:pt x="6440" y="2516"/>
                    <a:pt x="6338" y="2751"/>
                  </a:cubicBezTo>
                  <a:cubicBezTo>
                    <a:pt x="6234" y="3030"/>
                    <a:pt x="6146" y="3118"/>
                    <a:pt x="6102" y="3133"/>
                  </a:cubicBezTo>
                  <a:lnTo>
                    <a:pt x="5646" y="3133"/>
                  </a:lnTo>
                  <a:cubicBezTo>
                    <a:pt x="5528" y="3133"/>
                    <a:pt x="5456" y="3221"/>
                    <a:pt x="5456" y="3324"/>
                  </a:cubicBezTo>
                  <a:cubicBezTo>
                    <a:pt x="5456" y="3427"/>
                    <a:pt x="5528" y="3515"/>
                    <a:pt x="5646" y="3515"/>
                  </a:cubicBezTo>
                  <a:lnTo>
                    <a:pt x="6175" y="3515"/>
                  </a:lnTo>
                  <a:cubicBezTo>
                    <a:pt x="5999" y="3809"/>
                    <a:pt x="5852" y="4251"/>
                    <a:pt x="5691" y="4780"/>
                  </a:cubicBezTo>
                  <a:lnTo>
                    <a:pt x="5691" y="4809"/>
                  </a:lnTo>
                  <a:cubicBezTo>
                    <a:pt x="5352" y="4823"/>
                    <a:pt x="5087" y="5103"/>
                    <a:pt x="5087" y="5441"/>
                  </a:cubicBezTo>
                  <a:cubicBezTo>
                    <a:pt x="5087" y="5633"/>
                    <a:pt x="5161" y="5794"/>
                    <a:pt x="5293" y="5911"/>
                  </a:cubicBezTo>
                  <a:cubicBezTo>
                    <a:pt x="5117" y="6323"/>
                    <a:pt x="4970" y="6485"/>
                    <a:pt x="4793" y="6485"/>
                  </a:cubicBezTo>
                  <a:cubicBezTo>
                    <a:pt x="4470" y="6485"/>
                    <a:pt x="4264" y="5882"/>
                    <a:pt x="4058" y="5294"/>
                  </a:cubicBezTo>
                  <a:cubicBezTo>
                    <a:pt x="3999" y="5147"/>
                    <a:pt x="3941" y="4970"/>
                    <a:pt x="3882" y="4780"/>
                  </a:cubicBezTo>
                  <a:cubicBezTo>
                    <a:pt x="3721" y="4251"/>
                    <a:pt x="3588" y="3809"/>
                    <a:pt x="3411" y="3515"/>
                  </a:cubicBezTo>
                  <a:lnTo>
                    <a:pt x="3941" y="3515"/>
                  </a:lnTo>
                  <a:cubicBezTo>
                    <a:pt x="4044" y="3515"/>
                    <a:pt x="4132" y="3427"/>
                    <a:pt x="4132" y="3324"/>
                  </a:cubicBezTo>
                  <a:cubicBezTo>
                    <a:pt x="4132" y="3221"/>
                    <a:pt x="4044" y="3133"/>
                    <a:pt x="3941" y="3133"/>
                  </a:cubicBezTo>
                  <a:lnTo>
                    <a:pt x="3485" y="3133"/>
                  </a:lnTo>
                  <a:cubicBezTo>
                    <a:pt x="3456" y="3118"/>
                    <a:pt x="3368" y="3030"/>
                    <a:pt x="3250" y="2751"/>
                  </a:cubicBezTo>
                  <a:cubicBezTo>
                    <a:pt x="3162" y="2530"/>
                    <a:pt x="3074" y="2251"/>
                    <a:pt x="3000" y="1986"/>
                  </a:cubicBezTo>
                  <a:cubicBezTo>
                    <a:pt x="3162" y="1883"/>
                    <a:pt x="3264" y="1692"/>
                    <a:pt x="3264" y="1471"/>
                  </a:cubicBezTo>
                  <a:cubicBezTo>
                    <a:pt x="3264" y="1133"/>
                    <a:pt x="2985" y="839"/>
                    <a:pt x="2647" y="839"/>
                  </a:cubicBezTo>
                  <a:lnTo>
                    <a:pt x="2603" y="839"/>
                  </a:lnTo>
                  <a:cubicBezTo>
                    <a:pt x="2441" y="442"/>
                    <a:pt x="2221" y="104"/>
                    <a:pt x="1823" y="104"/>
                  </a:cubicBezTo>
                  <a:cubicBezTo>
                    <a:pt x="1294" y="104"/>
                    <a:pt x="1074" y="736"/>
                    <a:pt x="839" y="1398"/>
                  </a:cubicBezTo>
                  <a:cubicBezTo>
                    <a:pt x="780" y="1545"/>
                    <a:pt x="735" y="1722"/>
                    <a:pt x="676" y="1912"/>
                  </a:cubicBezTo>
                  <a:cubicBezTo>
                    <a:pt x="588" y="2192"/>
                    <a:pt x="500" y="2516"/>
                    <a:pt x="398" y="2751"/>
                  </a:cubicBezTo>
                  <a:cubicBezTo>
                    <a:pt x="382" y="2780"/>
                    <a:pt x="382" y="2794"/>
                    <a:pt x="368" y="2794"/>
                  </a:cubicBezTo>
                  <a:lnTo>
                    <a:pt x="368" y="192"/>
                  </a:lnTo>
                  <a:cubicBezTo>
                    <a:pt x="368" y="89"/>
                    <a:pt x="294" y="1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8" name="Google Shape;15458;p45"/>
            <p:cNvSpPr/>
            <p:nvPr/>
          </p:nvSpPr>
          <p:spPr>
            <a:xfrm>
              <a:off x="1019950" y="1632125"/>
              <a:ext cx="44500" cy="62575"/>
            </a:xfrm>
            <a:custGeom>
              <a:avLst/>
              <a:gdLst/>
              <a:ahLst/>
              <a:cxnLst/>
              <a:rect l="l" t="t" r="r" b="b"/>
              <a:pathLst>
                <a:path w="1780" h="2503" extrusionOk="0">
                  <a:moveTo>
                    <a:pt x="193" y="0"/>
                  </a:moveTo>
                  <a:cubicBezTo>
                    <a:pt x="182" y="0"/>
                    <a:pt x="172" y="1"/>
                    <a:pt x="162" y="3"/>
                  </a:cubicBezTo>
                  <a:cubicBezTo>
                    <a:pt x="60" y="32"/>
                    <a:pt x="1" y="135"/>
                    <a:pt x="30" y="224"/>
                  </a:cubicBezTo>
                  <a:cubicBezTo>
                    <a:pt x="60" y="400"/>
                    <a:pt x="119" y="577"/>
                    <a:pt x="177" y="738"/>
                  </a:cubicBezTo>
                  <a:cubicBezTo>
                    <a:pt x="383" y="1267"/>
                    <a:pt x="691" y="1753"/>
                    <a:pt x="1103" y="2135"/>
                  </a:cubicBezTo>
                  <a:cubicBezTo>
                    <a:pt x="1030" y="2164"/>
                    <a:pt x="985" y="2237"/>
                    <a:pt x="985" y="2326"/>
                  </a:cubicBezTo>
                  <a:cubicBezTo>
                    <a:pt x="1001" y="2429"/>
                    <a:pt x="1074" y="2502"/>
                    <a:pt x="1177" y="2502"/>
                  </a:cubicBezTo>
                  <a:lnTo>
                    <a:pt x="1191" y="2502"/>
                  </a:lnTo>
                  <a:lnTo>
                    <a:pt x="1618" y="2459"/>
                  </a:lnTo>
                  <a:cubicBezTo>
                    <a:pt x="1662" y="2459"/>
                    <a:pt x="1706" y="2429"/>
                    <a:pt x="1736" y="2400"/>
                  </a:cubicBezTo>
                  <a:cubicBezTo>
                    <a:pt x="1765" y="2355"/>
                    <a:pt x="1779" y="2312"/>
                    <a:pt x="1779" y="2253"/>
                  </a:cubicBezTo>
                  <a:lnTo>
                    <a:pt x="1750" y="1841"/>
                  </a:lnTo>
                  <a:cubicBezTo>
                    <a:pt x="1737" y="1745"/>
                    <a:pt x="1661" y="1663"/>
                    <a:pt x="1568" y="1663"/>
                  </a:cubicBezTo>
                  <a:cubicBezTo>
                    <a:pt x="1560" y="1663"/>
                    <a:pt x="1552" y="1663"/>
                    <a:pt x="1544" y="1665"/>
                  </a:cubicBezTo>
                  <a:cubicBezTo>
                    <a:pt x="1442" y="1679"/>
                    <a:pt x="1368" y="1767"/>
                    <a:pt x="1368" y="1870"/>
                  </a:cubicBezTo>
                  <a:cubicBezTo>
                    <a:pt x="1001" y="1518"/>
                    <a:pt x="707" y="1091"/>
                    <a:pt x="530" y="606"/>
                  </a:cubicBezTo>
                  <a:cubicBezTo>
                    <a:pt x="471" y="459"/>
                    <a:pt x="427" y="297"/>
                    <a:pt x="383" y="150"/>
                  </a:cubicBezTo>
                  <a:cubicBezTo>
                    <a:pt x="369" y="57"/>
                    <a:pt x="285" y="0"/>
                    <a:pt x="1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9" name="Google Shape;15459;p45"/>
            <p:cNvSpPr/>
            <p:nvPr/>
          </p:nvSpPr>
          <p:spPr>
            <a:xfrm>
              <a:off x="1140525" y="1632025"/>
              <a:ext cx="48150" cy="63050"/>
            </a:xfrm>
            <a:custGeom>
              <a:avLst/>
              <a:gdLst/>
              <a:ahLst/>
              <a:cxnLst/>
              <a:rect l="l" t="t" r="r" b="b"/>
              <a:pathLst>
                <a:path w="1926" h="2522" extrusionOk="0">
                  <a:moveTo>
                    <a:pt x="1496" y="1"/>
                  </a:moveTo>
                  <a:cubicBezTo>
                    <a:pt x="1460" y="1"/>
                    <a:pt x="1428" y="11"/>
                    <a:pt x="1397" y="22"/>
                  </a:cubicBezTo>
                  <a:lnTo>
                    <a:pt x="1030" y="242"/>
                  </a:lnTo>
                  <a:cubicBezTo>
                    <a:pt x="941" y="287"/>
                    <a:pt x="912" y="404"/>
                    <a:pt x="971" y="492"/>
                  </a:cubicBezTo>
                  <a:cubicBezTo>
                    <a:pt x="1001" y="553"/>
                    <a:pt x="1066" y="586"/>
                    <a:pt x="1132" y="586"/>
                  </a:cubicBezTo>
                  <a:cubicBezTo>
                    <a:pt x="1162" y="586"/>
                    <a:pt x="1193" y="579"/>
                    <a:pt x="1220" y="565"/>
                  </a:cubicBezTo>
                  <a:lnTo>
                    <a:pt x="1220" y="565"/>
                  </a:lnTo>
                  <a:cubicBezTo>
                    <a:pt x="1059" y="1051"/>
                    <a:pt x="794" y="1492"/>
                    <a:pt x="442" y="1874"/>
                  </a:cubicBezTo>
                  <a:cubicBezTo>
                    <a:pt x="338" y="1992"/>
                    <a:pt x="220" y="2094"/>
                    <a:pt x="89" y="2198"/>
                  </a:cubicBezTo>
                  <a:cubicBezTo>
                    <a:pt x="15" y="2257"/>
                    <a:pt x="0" y="2374"/>
                    <a:pt x="59" y="2463"/>
                  </a:cubicBezTo>
                  <a:cubicBezTo>
                    <a:pt x="103" y="2506"/>
                    <a:pt x="148" y="2521"/>
                    <a:pt x="206" y="2521"/>
                  </a:cubicBezTo>
                  <a:cubicBezTo>
                    <a:pt x="250" y="2521"/>
                    <a:pt x="295" y="2521"/>
                    <a:pt x="324" y="2492"/>
                  </a:cubicBezTo>
                  <a:cubicBezTo>
                    <a:pt x="456" y="2374"/>
                    <a:pt x="589" y="2257"/>
                    <a:pt x="706" y="2139"/>
                  </a:cubicBezTo>
                  <a:cubicBezTo>
                    <a:pt x="1103" y="1712"/>
                    <a:pt x="1397" y="1227"/>
                    <a:pt x="1573" y="683"/>
                  </a:cubicBezTo>
                  <a:cubicBezTo>
                    <a:pt x="1618" y="728"/>
                    <a:pt x="1661" y="742"/>
                    <a:pt x="1706" y="742"/>
                  </a:cubicBezTo>
                  <a:cubicBezTo>
                    <a:pt x="1735" y="742"/>
                    <a:pt x="1765" y="728"/>
                    <a:pt x="1794" y="712"/>
                  </a:cubicBezTo>
                  <a:cubicBezTo>
                    <a:pt x="1882" y="669"/>
                    <a:pt x="1926" y="551"/>
                    <a:pt x="1867" y="463"/>
                  </a:cubicBezTo>
                  <a:lnTo>
                    <a:pt x="1647" y="95"/>
                  </a:lnTo>
                  <a:cubicBezTo>
                    <a:pt x="1632" y="51"/>
                    <a:pt x="1588" y="22"/>
                    <a:pt x="1544" y="7"/>
                  </a:cubicBezTo>
                  <a:cubicBezTo>
                    <a:pt x="1527" y="2"/>
                    <a:pt x="1511" y="1"/>
                    <a:pt x="14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0" name="Google Shape;15460;p45"/>
            <p:cNvSpPr/>
            <p:nvPr/>
          </p:nvSpPr>
          <p:spPr>
            <a:xfrm>
              <a:off x="1098975" y="1611450"/>
              <a:ext cx="10325" cy="9375"/>
            </a:xfrm>
            <a:custGeom>
              <a:avLst/>
              <a:gdLst/>
              <a:ahLst/>
              <a:cxnLst/>
              <a:rect l="l" t="t" r="r" b="b"/>
              <a:pathLst>
                <a:path w="413" h="375" extrusionOk="0">
                  <a:moveTo>
                    <a:pt x="205" y="1"/>
                  </a:moveTo>
                  <a:cubicBezTo>
                    <a:pt x="162" y="1"/>
                    <a:pt x="121" y="12"/>
                    <a:pt x="89" y="36"/>
                  </a:cubicBezTo>
                  <a:cubicBezTo>
                    <a:pt x="30" y="94"/>
                    <a:pt x="0" y="169"/>
                    <a:pt x="30" y="241"/>
                  </a:cubicBezTo>
                  <a:cubicBezTo>
                    <a:pt x="59" y="316"/>
                    <a:pt x="133" y="374"/>
                    <a:pt x="206" y="374"/>
                  </a:cubicBezTo>
                  <a:cubicBezTo>
                    <a:pt x="295" y="374"/>
                    <a:pt x="369" y="316"/>
                    <a:pt x="398" y="227"/>
                  </a:cubicBezTo>
                  <a:cubicBezTo>
                    <a:pt x="412" y="153"/>
                    <a:pt x="369" y="65"/>
                    <a:pt x="310" y="21"/>
                  </a:cubicBezTo>
                  <a:cubicBezTo>
                    <a:pt x="276" y="8"/>
                    <a:pt x="240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61" name="Google Shape;15461;p45"/>
          <p:cNvGrpSpPr/>
          <p:nvPr/>
        </p:nvGrpSpPr>
        <p:grpSpPr>
          <a:xfrm>
            <a:off x="869858" y="1357672"/>
            <a:ext cx="430195" cy="430195"/>
            <a:chOff x="6509675" y="1933575"/>
            <a:chExt cx="307700" cy="307700"/>
          </a:xfrm>
        </p:grpSpPr>
        <p:sp>
          <p:nvSpPr>
            <p:cNvPr id="15462" name="Google Shape;15462;p45"/>
            <p:cNvSpPr/>
            <p:nvPr/>
          </p:nvSpPr>
          <p:spPr>
            <a:xfrm>
              <a:off x="6765150" y="2081450"/>
              <a:ext cx="12875" cy="12075"/>
            </a:xfrm>
            <a:custGeom>
              <a:avLst/>
              <a:gdLst/>
              <a:ahLst/>
              <a:cxnLst/>
              <a:rect l="l" t="t" r="r" b="b"/>
              <a:pathLst>
                <a:path w="515" h="483" extrusionOk="0">
                  <a:moveTo>
                    <a:pt x="262" y="1"/>
                  </a:moveTo>
                  <a:cubicBezTo>
                    <a:pt x="201" y="1"/>
                    <a:pt x="142" y="20"/>
                    <a:pt x="89" y="55"/>
                  </a:cubicBezTo>
                  <a:cubicBezTo>
                    <a:pt x="30" y="129"/>
                    <a:pt x="1" y="232"/>
                    <a:pt x="30" y="320"/>
                  </a:cubicBezTo>
                  <a:cubicBezTo>
                    <a:pt x="60" y="408"/>
                    <a:pt x="162" y="482"/>
                    <a:pt x="250" y="482"/>
                  </a:cubicBezTo>
                  <a:cubicBezTo>
                    <a:pt x="368" y="482"/>
                    <a:pt x="471" y="394"/>
                    <a:pt x="501" y="276"/>
                  </a:cubicBezTo>
                  <a:cubicBezTo>
                    <a:pt x="515" y="173"/>
                    <a:pt x="456" y="85"/>
                    <a:pt x="383" y="26"/>
                  </a:cubicBezTo>
                  <a:cubicBezTo>
                    <a:pt x="342" y="9"/>
                    <a:pt x="302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3" name="Google Shape;15463;p45"/>
            <p:cNvSpPr/>
            <p:nvPr/>
          </p:nvSpPr>
          <p:spPr>
            <a:xfrm>
              <a:off x="6509675" y="1933575"/>
              <a:ext cx="307700" cy="307700"/>
            </a:xfrm>
            <a:custGeom>
              <a:avLst/>
              <a:gdLst/>
              <a:ahLst/>
              <a:cxnLst/>
              <a:rect l="l" t="t" r="r" b="b"/>
              <a:pathLst>
                <a:path w="12308" h="12308" extrusionOk="0">
                  <a:moveTo>
                    <a:pt x="2251" y="1369"/>
                  </a:moveTo>
                  <a:cubicBezTo>
                    <a:pt x="2441" y="1369"/>
                    <a:pt x="2604" y="1530"/>
                    <a:pt x="2604" y="1736"/>
                  </a:cubicBezTo>
                  <a:cubicBezTo>
                    <a:pt x="2604" y="1928"/>
                    <a:pt x="2441" y="2089"/>
                    <a:pt x="2251" y="2089"/>
                  </a:cubicBezTo>
                  <a:cubicBezTo>
                    <a:pt x="2045" y="2089"/>
                    <a:pt x="1883" y="1928"/>
                    <a:pt x="1883" y="1736"/>
                  </a:cubicBezTo>
                  <a:cubicBezTo>
                    <a:pt x="1883" y="1530"/>
                    <a:pt x="2045" y="1369"/>
                    <a:pt x="2251" y="1369"/>
                  </a:cubicBezTo>
                  <a:close/>
                  <a:moveTo>
                    <a:pt x="1604" y="9499"/>
                  </a:moveTo>
                  <a:cubicBezTo>
                    <a:pt x="1912" y="9499"/>
                    <a:pt x="2177" y="9750"/>
                    <a:pt x="2177" y="10073"/>
                  </a:cubicBezTo>
                  <a:cubicBezTo>
                    <a:pt x="2177" y="10381"/>
                    <a:pt x="1912" y="10646"/>
                    <a:pt x="1604" y="10646"/>
                  </a:cubicBezTo>
                  <a:cubicBezTo>
                    <a:pt x="1280" y="10646"/>
                    <a:pt x="1030" y="10381"/>
                    <a:pt x="1030" y="10073"/>
                  </a:cubicBezTo>
                  <a:cubicBezTo>
                    <a:pt x="1030" y="9750"/>
                    <a:pt x="1280" y="9499"/>
                    <a:pt x="1604" y="9499"/>
                  </a:cubicBezTo>
                  <a:close/>
                  <a:moveTo>
                    <a:pt x="6162" y="487"/>
                  </a:moveTo>
                  <a:cubicBezTo>
                    <a:pt x="9293" y="487"/>
                    <a:pt x="11837" y="3030"/>
                    <a:pt x="11837" y="6147"/>
                  </a:cubicBezTo>
                  <a:cubicBezTo>
                    <a:pt x="11837" y="9279"/>
                    <a:pt x="9293" y="11822"/>
                    <a:pt x="6162" y="11822"/>
                  </a:cubicBezTo>
                  <a:cubicBezTo>
                    <a:pt x="4839" y="11822"/>
                    <a:pt x="3559" y="11367"/>
                    <a:pt x="2545" y="10528"/>
                  </a:cubicBezTo>
                  <a:cubicBezTo>
                    <a:pt x="2618" y="10381"/>
                    <a:pt x="2647" y="10234"/>
                    <a:pt x="2647" y="10073"/>
                  </a:cubicBezTo>
                  <a:cubicBezTo>
                    <a:pt x="2647" y="9485"/>
                    <a:pt x="2177" y="9014"/>
                    <a:pt x="1604" y="9014"/>
                  </a:cubicBezTo>
                  <a:cubicBezTo>
                    <a:pt x="1486" y="9014"/>
                    <a:pt x="1383" y="9029"/>
                    <a:pt x="1295" y="9073"/>
                  </a:cubicBezTo>
                  <a:cubicBezTo>
                    <a:pt x="765" y="8191"/>
                    <a:pt x="487" y="7191"/>
                    <a:pt x="487" y="6147"/>
                  </a:cubicBezTo>
                  <a:cubicBezTo>
                    <a:pt x="487" y="4794"/>
                    <a:pt x="971" y="3500"/>
                    <a:pt x="1839" y="2471"/>
                  </a:cubicBezTo>
                  <a:cubicBezTo>
                    <a:pt x="1971" y="2530"/>
                    <a:pt x="2104" y="2575"/>
                    <a:pt x="2251" y="2575"/>
                  </a:cubicBezTo>
                  <a:cubicBezTo>
                    <a:pt x="2706" y="2575"/>
                    <a:pt x="3088" y="2192"/>
                    <a:pt x="3088" y="1736"/>
                  </a:cubicBezTo>
                  <a:cubicBezTo>
                    <a:pt x="3088" y="1618"/>
                    <a:pt x="3059" y="1516"/>
                    <a:pt x="3030" y="1428"/>
                  </a:cubicBezTo>
                  <a:cubicBezTo>
                    <a:pt x="3956" y="810"/>
                    <a:pt x="5029" y="487"/>
                    <a:pt x="6162" y="487"/>
                  </a:cubicBezTo>
                  <a:close/>
                  <a:moveTo>
                    <a:pt x="6162" y="1"/>
                  </a:moveTo>
                  <a:cubicBezTo>
                    <a:pt x="4927" y="1"/>
                    <a:pt x="3735" y="354"/>
                    <a:pt x="2721" y="1045"/>
                  </a:cubicBezTo>
                  <a:cubicBezTo>
                    <a:pt x="2588" y="957"/>
                    <a:pt x="2427" y="898"/>
                    <a:pt x="2251" y="898"/>
                  </a:cubicBezTo>
                  <a:cubicBezTo>
                    <a:pt x="1780" y="898"/>
                    <a:pt x="1412" y="1265"/>
                    <a:pt x="1412" y="1736"/>
                  </a:cubicBezTo>
                  <a:cubicBezTo>
                    <a:pt x="1412" y="1869"/>
                    <a:pt x="1442" y="2001"/>
                    <a:pt x="1500" y="2118"/>
                  </a:cubicBezTo>
                  <a:cubicBezTo>
                    <a:pt x="530" y="3251"/>
                    <a:pt x="1" y="4662"/>
                    <a:pt x="1" y="6147"/>
                  </a:cubicBezTo>
                  <a:cubicBezTo>
                    <a:pt x="1" y="7264"/>
                    <a:pt x="310" y="8352"/>
                    <a:pt x="883" y="9309"/>
                  </a:cubicBezTo>
                  <a:cubicBezTo>
                    <a:pt x="677" y="9499"/>
                    <a:pt x="545" y="9764"/>
                    <a:pt x="545" y="10073"/>
                  </a:cubicBezTo>
                  <a:cubicBezTo>
                    <a:pt x="545" y="10646"/>
                    <a:pt x="1016" y="11116"/>
                    <a:pt x="1604" y="11116"/>
                  </a:cubicBezTo>
                  <a:cubicBezTo>
                    <a:pt x="1839" y="11116"/>
                    <a:pt x="2059" y="11043"/>
                    <a:pt x="2251" y="10896"/>
                  </a:cubicBezTo>
                  <a:cubicBezTo>
                    <a:pt x="3339" y="11808"/>
                    <a:pt x="4721" y="12308"/>
                    <a:pt x="6162" y="12308"/>
                  </a:cubicBezTo>
                  <a:cubicBezTo>
                    <a:pt x="7809" y="12308"/>
                    <a:pt x="9352" y="11661"/>
                    <a:pt x="10514" y="10499"/>
                  </a:cubicBezTo>
                  <a:cubicBezTo>
                    <a:pt x="11675" y="9338"/>
                    <a:pt x="12308" y="7794"/>
                    <a:pt x="12308" y="6147"/>
                  </a:cubicBezTo>
                  <a:cubicBezTo>
                    <a:pt x="12308" y="4515"/>
                    <a:pt x="11675" y="2957"/>
                    <a:pt x="10514" y="1795"/>
                  </a:cubicBezTo>
                  <a:cubicBezTo>
                    <a:pt x="9352" y="634"/>
                    <a:pt x="7809" y="1"/>
                    <a:pt x="61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4" name="Google Shape;15464;p45"/>
            <p:cNvSpPr/>
            <p:nvPr/>
          </p:nvSpPr>
          <p:spPr>
            <a:xfrm>
              <a:off x="6549750" y="1973275"/>
              <a:ext cx="225725" cy="243025"/>
            </a:xfrm>
            <a:custGeom>
              <a:avLst/>
              <a:gdLst/>
              <a:ahLst/>
              <a:cxnLst/>
              <a:rect l="l" t="t" r="r" b="b"/>
              <a:pathLst>
                <a:path w="9029" h="9721" extrusionOk="0">
                  <a:moveTo>
                    <a:pt x="7441" y="912"/>
                  </a:moveTo>
                  <a:cubicBezTo>
                    <a:pt x="7735" y="912"/>
                    <a:pt x="7955" y="1148"/>
                    <a:pt x="7955" y="1428"/>
                  </a:cubicBezTo>
                  <a:cubicBezTo>
                    <a:pt x="7955" y="1722"/>
                    <a:pt x="7735" y="1957"/>
                    <a:pt x="7441" y="1957"/>
                  </a:cubicBezTo>
                  <a:cubicBezTo>
                    <a:pt x="7161" y="1957"/>
                    <a:pt x="6925" y="1722"/>
                    <a:pt x="6925" y="1428"/>
                  </a:cubicBezTo>
                  <a:cubicBezTo>
                    <a:pt x="6925" y="1148"/>
                    <a:pt x="7161" y="912"/>
                    <a:pt x="7441" y="912"/>
                  </a:cubicBezTo>
                  <a:close/>
                  <a:moveTo>
                    <a:pt x="4955" y="8529"/>
                  </a:moveTo>
                  <a:cubicBezTo>
                    <a:pt x="5161" y="8529"/>
                    <a:pt x="5323" y="8691"/>
                    <a:pt x="5323" y="8881"/>
                  </a:cubicBezTo>
                  <a:cubicBezTo>
                    <a:pt x="5323" y="9073"/>
                    <a:pt x="5161" y="9234"/>
                    <a:pt x="4955" y="9234"/>
                  </a:cubicBezTo>
                  <a:cubicBezTo>
                    <a:pt x="4765" y="9234"/>
                    <a:pt x="4602" y="9073"/>
                    <a:pt x="4602" y="8881"/>
                  </a:cubicBezTo>
                  <a:cubicBezTo>
                    <a:pt x="4602" y="8691"/>
                    <a:pt x="4765" y="8529"/>
                    <a:pt x="4955" y="8529"/>
                  </a:cubicBezTo>
                  <a:close/>
                  <a:moveTo>
                    <a:pt x="4559" y="1"/>
                  </a:moveTo>
                  <a:cubicBezTo>
                    <a:pt x="2044" y="1"/>
                    <a:pt x="1" y="2045"/>
                    <a:pt x="1" y="4559"/>
                  </a:cubicBezTo>
                  <a:cubicBezTo>
                    <a:pt x="1" y="6941"/>
                    <a:pt x="1809" y="8897"/>
                    <a:pt x="4147" y="9103"/>
                  </a:cubicBezTo>
                  <a:cubicBezTo>
                    <a:pt x="4250" y="9455"/>
                    <a:pt x="4573" y="9720"/>
                    <a:pt x="4955" y="9720"/>
                  </a:cubicBezTo>
                  <a:cubicBezTo>
                    <a:pt x="5396" y="9720"/>
                    <a:pt x="5765" y="9381"/>
                    <a:pt x="5794" y="8956"/>
                  </a:cubicBezTo>
                  <a:cubicBezTo>
                    <a:pt x="6558" y="8734"/>
                    <a:pt x="7235" y="8338"/>
                    <a:pt x="7794" y="7764"/>
                  </a:cubicBezTo>
                  <a:cubicBezTo>
                    <a:pt x="8396" y="7162"/>
                    <a:pt x="8807" y="6411"/>
                    <a:pt x="8999" y="5588"/>
                  </a:cubicBezTo>
                  <a:cubicBezTo>
                    <a:pt x="9029" y="5456"/>
                    <a:pt x="8940" y="5323"/>
                    <a:pt x="8823" y="5294"/>
                  </a:cubicBezTo>
                  <a:cubicBezTo>
                    <a:pt x="8805" y="5290"/>
                    <a:pt x="8788" y="5288"/>
                    <a:pt x="8771" y="5288"/>
                  </a:cubicBezTo>
                  <a:cubicBezTo>
                    <a:pt x="8657" y="5288"/>
                    <a:pt x="8554" y="5370"/>
                    <a:pt x="8529" y="5486"/>
                  </a:cubicBezTo>
                  <a:cubicBezTo>
                    <a:pt x="8205" y="6911"/>
                    <a:pt x="7102" y="8073"/>
                    <a:pt x="5690" y="8485"/>
                  </a:cubicBezTo>
                  <a:cubicBezTo>
                    <a:pt x="5559" y="8220"/>
                    <a:pt x="5279" y="8044"/>
                    <a:pt x="4955" y="8044"/>
                  </a:cubicBezTo>
                  <a:cubicBezTo>
                    <a:pt x="4588" y="8044"/>
                    <a:pt x="4279" y="8293"/>
                    <a:pt x="4161" y="8617"/>
                  </a:cubicBezTo>
                  <a:cubicBezTo>
                    <a:pt x="2089" y="8426"/>
                    <a:pt x="486" y="6676"/>
                    <a:pt x="486" y="4559"/>
                  </a:cubicBezTo>
                  <a:cubicBezTo>
                    <a:pt x="486" y="2310"/>
                    <a:pt x="2309" y="487"/>
                    <a:pt x="4559" y="487"/>
                  </a:cubicBezTo>
                  <a:cubicBezTo>
                    <a:pt x="5249" y="487"/>
                    <a:pt x="5941" y="663"/>
                    <a:pt x="6543" y="1001"/>
                  </a:cubicBezTo>
                  <a:cubicBezTo>
                    <a:pt x="6470" y="1134"/>
                    <a:pt x="6441" y="1281"/>
                    <a:pt x="6441" y="1428"/>
                  </a:cubicBezTo>
                  <a:cubicBezTo>
                    <a:pt x="6441" y="1986"/>
                    <a:pt x="6896" y="2427"/>
                    <a:pt x="7441" y="2427"/>
                  </a:cubicBezTo>
                  <a:cubicBezTo>
                    <a:pt x="7631" y="2427"/>
                    <a:pt x="7794" y="2383"/>
                    <a:pt x="7941" y="2295"/>
                  </a:cubicBezTo>
                  <a:cubicBezTo>
                    <a:pt x="8219" y="2706"/>
                    <a:pt x="8425" y="3163"/>
                    <a:pt x="8529" y="3663"/>
                  </a:cubicBezTo>
                  <a:cubicBezTo>
                    <a:pt x="8558" y="3765"/>
                    <a:pt x="8660" y="3839"/>
                    <a:pt x="8764" y="3839"/>
                  </a:cubicBezTo>
                  <a:lnTo>
                    <a:pt x="8823" y="3839"/>
                  </a:lnTo>
                  <a:cubicBezTo>
                    <a:pt x="8954" y="3810"/>
                    <a:pt x="9029" y="3677"/>
                    <a:pt x="8999" y="3545"/>
                  </a:cubicBezTo>
                  <a:cubicBezTo>
                    <a:pt x="8866" y="2971"/>
                    <a:pt x="8631" y="2442"/>
                    <a:pt x="8293" y="1957"/>
                  </a:cubicBezTo>
                  <a:cubicBezTo>
                    <a:pt x="8382" y="1810"/>
                    <a:pt x="8440" y="1618"/>
                    <a:pt x="8440" y="1428"/>
                  </a:cubicBezTo>
                  <a:cubicBezTo>
                    <a:pt x="8440" y="883"/>
                    <a:pt x="7999" y="428"/>
                    <a:pt x="7441" y="428"/>
                  </a:cubicBezTo>
                  <a:cubicBezTo>
                    <a:pt x="7220" y="428"/>
                    <a:pt x="7014" y="501"/>
                    <a:pt x="6853" y="618"/>
                  </a:cubicBezTo>
                  <a:cubicBezTo>
                    <a:pt x="6147" y="222"/>
                    <a:pt x="5367" y="1"/>
                    <a:pt x="4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5" name="Google Shape;15465;p45"/>
            <p:cNvSpPr/>
            <p:nvPr/>
          </p:nvSpPr>
          <p:spPr>
            <a:xfrm>
              <a:off x="6593125" y="2017050"/>
              <a:ext cx="140800" cy="140775"/>
            </a:xfrm>
            <a:custGeom>
              <a:avLst/>
              <a:gdLst/>
              <a:ahLst/>
              <a:cxnLst/>
              <a:rect l="l" t="t" r="r" b="b"/>
              <a:pathLst>
                <a:path w="5632" h="5631" extrusionOk="0">
                  <a:moveTo>
                    <a:pt x="2824" y="485"/>
                  </a:moveTo>
                  <a:cubicBezTo>
                    <a:pt x="4102" y="485"/>
                    <a:pt x="5161" y="1529"/>
                    <a:pt x="5161" y="2808"/>
                  </a:cubicBezTo>
                  <a:cubicBezTo>
                    <a:pt x="5161" y="4102"/>
                    <a:pt x="4102" y="5146"/>
                    <a:pt x="2824" y="5146"/>
                  </a:cubicBezTo>
                  <a:cubicBezTo>
                    <a:pt x="1530" y="5146"/>
                    <a:pt x="486" y="4102"/>
                    <a:pt x="486" y="2808"/>
                  </a:cubicBezTo>
                  <a:cubicBezTo>
                    <a:pt x="486" y="1529"/>
                    <a:pt x="1530" y="485"/>
                    <a:pt x="2824" y="485"/>
                  </a:cubicBezTo>
                  <a:close/>
                  <a:moveTo>
                    <a:pt x="2824" y="0"/>
                  </a:moveTo>
                  <a:cubicBezTo>
                    <a:pt x="1265" y="0"/>
                    <a:pt x="1" y="1265"/>
                    <a:pt x="1" y="2808"/>
                  </a:cubicBezTo>
                  <a:cubicBezTo>
                    <a:pt x="1" y="4366"/>
                    <a:pt x="1265" y="5631"/>
                    <a:pt x="2824" y="5631"/>
                  </a:cubicBezTo>
                  <a:cubicBezTo>
                    <a:pt x="4367" y="5631"/>
                    <a:pt x="5632" y="4366"/>
                    <a:pt x="5632" y="2808"/>
                  </a:cubicBezTo>
                  <a:cubicBezTo>
                    <a:pt x="5632" y="1265"/>
                    <a:pt x="4367" y="0"/>
                    <a:pt x="28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466" name="Google Shape;15466;p45"/>
          <p:cNvCxnSpPr/>
          <p:nvPr/>
        </p:nvCxnSpPr>
        <p:spPr>
          <a:xfrm>
            <a:off x="720000" y="1120550"/>
            <a:ext cx="770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2" name="Google Shape;15472;p46"/>
          <p:cNvSpPr txBox="1">
            <a:spLocks noGrp="1"/>
          </p:cNvSpPr>
          <p:nvPr>
            <p:ph type="subTitle" idx="1"/>
          </p:nvPr>
        </p:nvSpPr>
        <p:spPr>
          <a:xfrm>
            <a:off x="816168" y="2120882"/>
            <a:ext cx="3946068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800" dirty="0"/>
              <a:t>Electric Vehicles: </a:t>
            </a:r>
          </a:p>
          <a:p>
            <a:pPr lvl="0"/>
            <a:r>
              <a:rPr lang="en-US" sz="1800" dirty="0"/>
              <a:t>Magnetic Levitation (Maglev) Trains: </a:t>
            </a:r>
          </a:p>
          <a:p>
            <a:pPr lvl="0"/>
            <a:r>
              <a:rPr lang="en-US" sz="1800" dirty="0"/>
              <a:t>Space Exploration: </a:t>
            </a:r>
          </a:p>
        </p:txBody>
      </p:sp>
      <p:sp>
        <p:nvSpPr>
          <p:cNvPr id="15473" name="Google Shape;15473;p46"/>
          <p:cNvSpPr txBox="1">
            <a:spLocks noGrp="1"/>
          </p:cNvSpPr>
          <p:nvPr>
            <p:ph type="subTitle" idx="2"/>
          </p:nvPr>
        </p:nvSpPr>
        <p:spPr>
          <a:xfrm>
            <a:off x="5696213" y="2389299"/>
            <a:ext cx="2810114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800" dirty="0"/>
              <a:t>Remote Sensing: </a:t>
            </a:r>
          </a:p>
          <a:p>
            <a:pPr lvl="0"/>
            <a:r>
              <a:rPr lang="en-US" sz="1800" dirty="0"/>
              <a:t>Geophysical Exploration: </a:t>
            </a:r>
          </a:p>
          <a:p>
            <a:pPr lvl="0"/>
            <a:r>
              <a:rPr lang="en-US" sz="1800" dirty="0"/>
              <a:t>Renewable Energy: </a:t>
            </a:r>
          </a:p>
        </p:txBody>
      </p:sp>
      <p:sp>
        <p:nvSpPr>
          <p:cNvPr id="15476" name="Google Shape;15476;p46"/>
          <p:cNvSpPr txBox="1">
            <a:spLocks noGrp="1"/>
          </p:cNvSpPr>
          <p:nvPr>
            <p:ph type="subTitle" idx="5"/>
          </p:nvPr>
        </p:nvSpPr>
        <p:spPr>
          <a:xfrm>
            <a:off x="960355" y="1472207"/>
            <a:ext cx="3455675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b="1" dirty="0"/>
              <a:t>Transportation and Aerospace</a:t>
            </a:r>
            <a:endParaRPr b="1" dirty="0"/>
          </a:p>
        </p:txBody>
      </p:sp>
      <p:sp>
        <p:nvSpPr>
          <p:cNvPr id="15478" name="Google Shape;15478;p46"/>
          <p:cNvSpPr txBox="1">
            <a:spLocks noGrp="1"/>
          </p:cNvSpPr>
          <p:nvPr>
            <p:ph type="subTitle" idx="7"/>
          </p:nvPr>
        </p:nvSpPr>
        <p:spPr>
          <a:xfrm>
            <a:off x="5789101" y="1644998"/>
            <a:ext cx="3133148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en-US" b="1" dirty="0"/>
              <a:t>Environmental Monitoring and Resource Management</a:t>
            </a:r>
            <a:endParaRPr b="1" dirty="0"/>
          </a:p>
        </p:txBody>
      </p:sp>
      <p:sp>
        <p:nvSpPr>
          <p:cNvPr id="15480" name="Google Shape;15480;p46"/>
          <p:cNvSpPr/>
          <p:nvPr/>
        </p:nvSpPr>
        <p:spPr>
          <a:xfrm>
            <a:off x="171688" y="1394207"/>
            <a:ext cx="728700" cy="728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82" name="Google Shape;15482;p46"/>
          <p:cNvSpPr/>
          <p:nvPr/>
        </p:nvSpPr>
        <p:spPr>
          <a:xfrm>
            <a:off x="5111700" y="1390575"/>
            <a:ext cx="728700" cy="728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89" name="Google Shape;15489;p46"/>
          <p:cNvGrpSpPr/>
          <p:nvPr/>
        </p:nvGrpSpPr>
        <p:grpSpPr>
          <a:xfrm>
            <a:off x="338701" y="1613924"/>
            <a:ext cx="395550" cy="310000"/>
            <a:chOff x="5213250" y="1190250"/>
            <a:chExt cx="395550" cy="310000"/>
          </a:xfrm>
        </p:grpSpPr>
        <p:sp>
          <p:nvSpPr>
            <p:cNvPr id="15490" name="Google Shape;15490;p46"/>
            <p:cNvSpPr/>
            <p:nvPr/>
          </p:nvSpPr>
          <p:spPr>
            <a:xfrm>
              <a:off x="5213250" y="1290725"/>
              <a:ext cx="395550" cy="209525"/>
            </a:xfrm>
            <a:custGeom>
              <a:avLst/>
              <a:gdLst/>
              <a:ahLst/>
              <a:cxnLst/>
              <a:rect l="l" t="t" r="r" b="b"/>
              <a:pathLst>
                <a:path w="15822" h="8381" extrusionOk="0">
                  <a:moveTo>
                    <a:pt x="7911" y="618"/>
                  </a:moveTo>
                  <a:cubicBezTo>
                    <a:pt x="8837" y="618"/>
                    <a:pt x="9587" y="1367"/>
                    <a:pt x="9587" y="2294"/>
                  </a:cubicBezTo>
                  <a:cubicBezTo>
                    <a:pt x="9587" y="3205"/>
                    <a:pt x="8866" y="3955"/>
                    <a:pt x="7955" y="3984"/>
                  </a:cubicBezTo>
                  <a:lnTo>
                    <a:pt x="7852" y="3984"/>
                  </a:lnTo>
                  <a:cubicBezTo>
                    <a:pt x="6955" y="3955"/>
                    <a:pt x="6220" y="3205"/>
                    <a:pt x="6220" y="2294"/>
                  </a:cubicBezTo>
                  <a:cubicBezTo>
                    <a:pt x="6220" y="1367"/>
                    <a:pt x="6984" y="618"/>
                    <a:pt x="7911" y="618"/>
                  </a:cubicBezTo>
                  <a:close/>
                  <a:moveTo>
                    <a:pt x="13733" y="1206"/>
                  </a:moveTo>
                  <a:cubicBezTo>
                    <a:pt x="12969" y="3764"/>
                    <a:pt x="10616" y="5528"/>
                    <a:pt x="7911" y="5528"/>
                  </a:cubicBezTo>
                  <a:cubicBezTo>
                    <a:pt x="5190" y="5528"/>
                    <a:pt x="2853" y="3764"/>
                    <a:pt x="2073" y="1206"/>
                  </a:cubicBezTo>
                  <a:lnTo>
                    <a:pt x="3059" y="1206"/>
                  </a:lnTo>
                  <a:cubicBezTo>
                    <a:pt x="3397" y="2147"/>
                    <a:pt x="4014" y="2984"/>
                    <a:pt x="4823" y="3572"/>
                  </a:cubicBezTo>
                  <a:cubicBezTo>
                    <a:pt x="5706" y="4235"/>
                    <a:pt x="6749" y="4587"/>
                    <a:pt x="7837" y="4602"/>
                  </a:cubicBezTo>
                  <a:lnTo>
                    <a:pt x="7970" y="4602"/>
                  </a:lnTo>
                  <a:cubicBezTo>
                    <a:pt x="9072" y="4587"/>
                    <a:pt x="10116" y="4235"/>
                    <a:pt x="10983" y="3572"/>
                  </a:cubicBezTo>
                  <a:cubicBezTo>
                    <a:pt x="11793" y="2984"/>
                    <a:pt x="12410" y="2147"/>
                    <a:pt x="12763" y="1206"/>
                  </a:cubicBezTo>
                  <a:close/>
                  <a:moveTo>
                    <a:pt x="7911" y="0"/>
                  </a:moveTo>
                  <a:cubicBezTo>
                    <a:pt x="6631" y="0"/>
                    <a:pt x="5602" y="1029"/>
                    <a:pt x="5602" y="2294"/>
                  </a:cubicBezTo>
                  <a:cubicBezTo>
                    <a:pt x="5602" y="2764"/>
                    <a:pt x="5749" y="3190"/>
                    <a:pt x="5984" y="3558"/>
                  </a:cubicBezTo>
                  <a:cubicBezTo>
                    <a:pt x="4853" y="3029"/>
                    <a:pt x="3971" y="2059"/>
                    <a:pt x="3573" y="808"/>
                  </a:cubicBezTo>
                  <a:cubicBezTo>
                    <a:pt x="3530" y="676"/>
                    <a:pt x="3412" y="588"/>
                    <a:pt x="3279" y="588"/>
                  </a:cubicBezTo>
                  <a:lnTo>
                    <a:pt x="309" y="588"/>
                  </a:lnTo>
                  <a:cubicBezTo>
                    <a:pt x="133" y="588"/>
                    <a:pt x="1" y="720"/>
                    <a:pt x="1" y="896"/>
                  </a:cubicBezTo>
                  <a:lnTo>
                    <a:pt x="1" y="8071"/>
                  </a:lnTo>
                  <a:cubicBezTo>
                    <a:pt x="1" y="8248"/>
                    <a:pt x="133" y="8381"/>
                    <a:pt x="309" y="8381"/>
                  </a:cubicBezTo>
                  <a:lnTo>
                    <a:pt x="6514" y="8381"/>
                  </a:lnTo>
                  <a:cubicBezTo>
                    <a:pt x="6676" y="8381"/>
                    <a:pt x="6823" y="8248"/>
                    <a:pt x="6823" y="8071"/>
                  </a:cubicBezTo>
                  <a:cubicBezTo>
                    <a:pt x="6823" y="7895"/>
                    <a:pt x="6676" y="7763"/>
                    <a:pt x="6514" y="7763"/>
                  </a:cubicBezTo>
                  <a:lnTo>
                    <a:pt x="618" y="7763"/>
                  </a:lnTo>
                  <a:lnTo>
                    <a:pt x="618" y="1206"/>
                  </a:lnTo>
                  <a:lnTo>
                    <a:pt x="1442" y="1206"/>
                  </a:lnTo>
                  <a:cubicBezTo>
                    <a:pt x="1809" y="2558"/>
                    <a:pt x="2603" y="3778"/>
                    <a:pt x="3706" y="4676"/>
                  </a:cubicBezTo>
                  <a:cubicBezTo>
                    <a:pt x="4896" y="5617"/>
                    <a:pt x="6382" y="6146"/>
                    <a:pt x="7911" y="6146"/>
                  </a:cubicBezTo>
                  <a:cubicBezTo>
                    <a:pt x="9425" y="6146"/>
                    <a:pt x="10910" y="5617"/>
                    <a:pt x="12101" y="4676"/>
                  </a:cubicBezTo>
                  <a:cubicBezTo>
                    <a:pt x="13204" y="3778"/>
                    <a:pt x="14012" y="2558"/>
                    <a:pt x="14380" y="1206"/>
                  </a:cubicBezTo>
                  <a:lnTo>
                    <a:pt x="15204" y="1206"/>
                  </a:lnTo>
                  <a:lnTo>
                    <a:pt x="15204" y="7763"/>
                  </a:lnTo>
                  <a:lnTo>
                    <a:pt x="9307" y="7763"/>
                  </a:lnTo>
                  <a:cubicBezTo>
                    <a:pt x="9131" y="7763"/>
                    <a:pt x="8999" y="7895"/>
                    <a:pt x="8999" y="8071"/>
                  </a:cubicBezTo>
                  <a:cubicBezTo>
                    <a:pt x="8999" y="8248"/>
                    <a:pt x="9131" y="8381"/>
                    <a:pt x="9307" y="8381"/>
                  </a:cubicBezTo>
                  <a:lnTo>
                    <a:pt x="15512" y="8381"/>
                  </a:lnTo>
                  <a:cubicBezTo>
                    <a:pt x="15674" y="8381"/>
                    <a:pt x="15821" y="8248"/>
                    <a:pt x="15821" y="8071"/>
                  </a:cubicBezTo>
                  <a:lnTo>
                    <a:pt x="15821" y="896"/>
                  </a:lnTo>
                  <a:cubicBezTo>
                    <a:pt x="15821" y="720"/>
                    <a:pt x="15674" y="588"/>
                    <a:pt x="15512" y="588"/>
                  </a:cubicBezTo>
                  <a:lnTo>
                    <a:pt x="12542" y="588"/>
                  </a:lnTo>
                  <a:cubicBezTo>
                    <a:pt x="12395" y="588"/>
                    <a:pt x="12277" y="676"/>
                    <a:pt x="12248" y="808"/>
                  </a:cubicBezTo>
                  <a:cubicBezTo>
                    <a:pt x="11851" y="2059"/>
                    <a:pt x="10954" y="3029"/>
                    <a:pt x="9837" y="3558"/>
                  </a:cubicBezTo>
                  <a:cubicBezTo>
                    <a:pt x="10072" y="3190"/>
                    <a:pt x="10205" y="2764"/>
                    <a:pt x="10205" y="2294"/>
                  </a:cubicBezTo>
                  <a:cubicBezTo>
                    <a:pt x="10205" y="1029"/>
                    <a:pt x="9175" y="0"/>
                    <a:pt x="79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1" name="Google Shape;15491;p46"/>
            <p:cNvSpPr/>
            <p:nvPr/>
          </p:nvSpPr>
          <p:spPr>
            <a:xfrm>
              <a:off x="5402550" y="1484700"/>
              <a:ext cx="16575" cy="15550"/>
            </a:xfrm>
            <a:custGeom>
              <a:avLst/>
              <a:gdLst/>
              <a:ahLst/>
              <a:cxnLst/>
              <a:rect l="l" t="t" r="r" b="b"/>
              <a:pathLst>
                <a:path w="663" h="622" extrusionOk="0">
                  <a:moveTo>
                    <a:pt x="337" y="1"/>
                  </a:moveTo>
                  <a:cubicBezTo>
                    <a:pt x="264" y="1"/>
                    <a:pt x="191" y="27"/>
                    <a:pt x="133" y="77"/>
                  </a:cubicBezTo>
                  <a:cubicBezTo>
                    <a:pt x="45" y="165"/>
                    <a:pt x="0" y="298"/>
                    <a:pt x="45" y="416"/>
                  </a:cubicBezTo>
                  <a:cubicBezTo>
                    <a:pt x="88" y="534"/>
                    <a:pt x="206" y="622"/>
                    <a:pt x="339" y="622"/>
                  </a:cubicBezTo>
                  <a:cubicBezTo>
                    <a:pt x="486" y="622"/>
                    <a:pt x="618" y="518"/>
                    <a:pt x="647" y="371"/>
                  </a:cubicBezTo>
                  <a:cubicBezTo>
                    <a:pt x="662" y="254"/>
                    <a:pt x="618" y="122"/>
                    <a:pt x="500" y="48"/>
                  </a:cubicBezTo>
                  <a:cubicBezTo>
                    <a:pt x="449" y="16"/>
                    <a:pt x="393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2" name="Google Shape;15492;p46"/>
            <p:cNvSpPr/>
            <p:nvPr/>
          </p:nvSpPr>
          <p:spPr>
            <a:xfrm>
              <a:off x="5294475" y="1190250"/>
              <a:ext cx="232725" cy="82100"/>
            </a:xfrm>
            <a:custGeom>
              <a:avLst/>
              <a:gdLst/>
              <a:ahLst/>
              <a:cxnLst/>
              <a:rect l="l" t="t" r="r" b="b"/>
              <a:pathLst>
                <a:path w="9309" h="3284" extrusionOk="0">
                  <a:moveTo>
                    <a:pt x="480" y="0"/>
                  </a:moveTo>
                  <a:cubicBezTo>
                    <a:pt x="337" y="0"/>
                    <a:pt x="203" y="111"/>
                    <a:pt x="177" y="269"/>
                  </a:cubicBezTo>
                  <a:lnTo>
                    <a:pt x="30" y="1093"/>
                  </a:lnTo>
                  <a:cubicBezTo>
                    <a:pt x="1" y="1269"/>
                    <a:pt x="118" y="1431"/>
                    <a:pt x="281" y="1461"/>
                  </a:cubicBezTo>
                  <a:lnTo>
                    <a:pt x="339" y="1461"/>
                  </a:lnTo>
                  <a:cubicBezTo>
                    <a:pt x="486" y="1461"/>
                    <a:pt x="618" y="1357"/>
                    <a:pt x="633" y="1196"/>
                  </a:cubicBezTo>
                  <a:lnTo>
                    <a:pt x="663" y="1108"/>
                  </a:lnTo>
                  <a:cubicBezTo>
                    <a:pt x="1545" y="2475"/>
                    <a:pt x="3029" y="3284"/>
                    <a:pt x="4662" y="3284"/>
                  </a:cubicBezTo>
                  <a:cubicBezTo>
                    <a:pt x="6293" y="3284"/>
                    <a:pt x="7779" y="2475"/>
                    <a:pt x="8661" y="1108"/>
                  </a:cubicBezTo>
                  <a:lnTo>
                    <a:pt x="8675" y="1196"/>
                  </a:lnTo>
                  <a:cubicBezTo>
                    <a:pt x="8705" y="1357"/>
                    <a:pt x="8838" y="1461"/>
                    <a:pt x="8985" y="1461"/>
                  </a:cubicBezTo>
                  <a:lnTo>
                    <a:pt x="9028" y="1461"/>
                  </a:lnTo>
                  <a:cubicBezTo>
                    <a:pt x="9205" y="1431"/>
                    <a:pt x="9308" y="1269"/>
                    <a:pt x="9279" y="1093"/>
                  </a:cubicBezTo>
                  <a:lnTo>
                    <a:pt x="9132" y="269"/>
                  </a:lnTo>
                  <a:cubicBezTo>
                    <a:pt x="9105" y="111"/>
                    <a:pt x="8984" y="0"/>
                    <a:pt x="8832" y="0"/>
                  </a:cubicBezTo>
                  <a:cubicBezTo>
                    <a:pt x="8815" y="0"/>
                    <a:pt x="8797" y="2"/>
                    <a:pt x="8779" y="5"/>
                  </a:cubicBezTo>
                  <a:lnTo>
                    <a:pt x="7940" y="152"/>
                  </a:lnTo>
                  <a:cubicBezTo>
                    <a:pt x="7779" y="181"/>
                    <a:pt x="7661" y="343"/>
                    <a:pt x="7691" y="520"/>
                  </a:cubicBezTo>
                  <a:cubicBezTo>
                    <a:pt x="7717" y="664"/>
                    <a:pt x="7849" y="774"/>
                    <a:pt x="8004" y="774"/>
                  </a:cubicBezTo>
                  <a:cubicBezTo>
                    <a:pt x="8021" y="774"/>
                    <a:pt x="8040" y="772"/>
                    <a:pt x="8058" y="769"/>
                  </a:cubicBezTo>
                  <a:lnTo>
                    <a:pt x="8161" y="755"/>
                  </a:lnTo>
                  <a:lnTo>
                    <a:pt x="8161" y="755"/>
                  </a:lnTo>
                  <a:cubicBezTo>
                    <a:pt x="7381" y="1945"/>
                    <a:pt x="6088" y="2666"/>
                    <a:pt x="4662" y="2666"/>
                  </a:cubicBezTo>
                  <a:cubicBezTo>
                    <a:pt x="3221" y="2666"/>
                    <a:pt x="1927" y="1945"/>
                    <a:pt x="1163" y="755"/>
                  </a:cubicBezTo>
                  <a:lnTo>
                    <a:pt x="1163" y="755"/>
                  </a:lnTo>
                  <a:lnTo>
                    <a:pt x="1265" y="769"/>
                  </a:lnTo>
                  <a:cubicBezTo>
                    <a:pt x="1282" y="772"/>
                    <a:pt x="1299" y="774"/>
                    <a:pt x="1315" y="774"/>
                  </a:cubicBezTo>
                  <a:cubicBezTo>
                    <a:pt x="1459" y="774"/>
                    <a:pt x="1592" y="664"/>
                    <a:pt x="1618" y="520"/>
                  </a:cubicBezTo>
                  <a:cubicBezTo>
                    <a:pt x="1647" y="343"/>
                    <a:pt x="1530" y="181"/>
                    <a:pt x="1369" y="152"/>
                  </a:cubicBezTo>
                  <a:lnTo>
                    <a:pt x="530" y="5"/>
                  </a:lnTo>
                  <a:cubicBezTo>
                    <a:pt x="513" y="2"/>
                    <a:pt x="497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01" name="Google Shape;15501;p46"/>
          <p:cNvGrpSpPr/>
          <p:nvPr/>
        </p:nvGrpSpPr>
        <p:grpSpPr>
          <a:xfrm>
            <a:off x="5300662" y="1591634"/>
            <a:ext cx="395551" cy="307203"/>
            <a:chOff x="5063275" y="2598550"/>
            <a:chExt cx="289675" cy="224975"/>
          </a:xfrm>
        </p:grpSpPr>
        <p:sp>
          <p:nvSpPr>
            <p:cNvPr id="15502" name="Google Shape;15502;p46"/>
            <p:cNvSpPr/>
            <p:nvPr/>
          </p:nvSpPr>
          <p:spPr>
            <a:xfrm>
              <a:off x="5063275" y="2628275"/>
              <a:ext cx="289675" cy="195250"/>
            </a:xfrm>
            <a:custGeom>
              <a:avLst/>
              <a:gdLst/>
              <a:ahLst/>
              <a:cxnLst/>
              <a:rect l="l" t="t" r="r" b="b"/>
              <a:pathLst>
                <a:path w="11587" h="7810" extrusionOk="0">
                  <a:moveTo>
                    <a:pt x="4559" y="531"/>
                  </a:moveTo>
                  <a:lnTo>
                    <a:pt x="8072" y="2634"/>
                  </a:lnTo>
                  <a:lnTo>
                    <a:pt x="6867" y="4618"/>
                  </a:lnTo>
                  <a:lnTo>
                    <a:pt x="3367" y="2501"/>
                  </a:lnTo>
                  <a:lnTo>
                    <a:pt x="4559" y="531"/>
                  </a:lnTo>
                  <a:close/>
                  <a:moveTo>
                    <a:pt x="4926" y="3987"/>
                  </a:moveTo>
                  <a:lnTo>
                    <a:pt x="5308" y="4222"/>
                  </a:lnTo>
                  <a:lnTo>
                    <a:pt x="5308" y="5324"/>
                  </a:lnTo>
                  <a:cubicBezTo>
                    <a:pt x="5308" y="5457"/>
                    <a:pt x="5412" y="5559"/>
                    <a:pt x="5543" y="5559"/>
                  </a:cubicBezTo>
                  <a:lnTo>
                    <a:pt x="5690" y="5559"/>
                  </a:lnTo>
                  <a:lnTo>
                    <a:pt x="5118" y="6353"/>
                  </a:lnTo>
                  <a:lnTo>
                    <a:pt x="4559" y="5559"/>
                  </a:lnTo>
                  <a:lnTo>
                    <a:pt x="4706" y="5559"/>
                  </a:lnTo>
                  <a:cubicBezTo>
                    <a:pt x="4824" y="5559"/>
                    <a:pt x="4926" y="5457"/>
                    <a:pt x="4926" y="5324"/>
                  </a:cubicBezTo>
                  <a:lnTo>
                    <a:pt x="4926" y="3987"/>
                  </a:lnTo>
                  <a:close/>
                  <a:moveTo>
                    <a:pt x="4475" y="1"/>
                  </a:moveTo>
                  <a:cubicBezTo>
                    <a:pt x="4401" y="1"/>
                    <a:pt x="4328" y="37"/>
                    <a:pt x="4279" y="105"/>
                  </a:cubicBezTo>
                  <a:lnTo>
                    <a:pt x="2971" y="2281"/>
                  </a:lnTo>
                  <a:lnTo>
                    <a:pt x="339" y="693"/>
                  </a:lnTo>
                  <a:cubicBezTo>
                    <a:pt x="298" y="668"/>
                    <a:pt x="253" y="657"/>
                    <a:pt x="209" y="657"/>
                  </a:cubicBezTo>
                  <a:cubicBezTo>
                    <a:pt x="173" y="657"/>
                    <a:pt x="136" y="665"/>
                    <a:pt x="103" y="678"/>
                  </a:cubicBezTo>
                  <a:cubicBezTo>
                    <a:pt x="44" y="723"/>
                    <a:pt x="1" y="795"/>
                    <a:pt x="1" y="884"/>
                  </a:cubicBezTo>
                  <a:lnTo>
                    <a:pt x="1" y="7574"/>
                  </a:lnTo>
                  <a:cubicBezTo>
                    <a:pt x="1" y="7706"/>
                    <a:pt x="103" y="7809"/>
                    <a:pt x="221" y="7809"/>
                  </a:cubicBezTo>
                  <a:lnTo>
                    <a:pt x="4765" y="7809"/>
                  </a:lnTo>
                  <a:cubicBezTo>
                    <a:pt x="4882" y="7809"/>
                    <a:pt x="4985" y="7706"/>
                    <a:pt x="4985" y="7574"/>
                  </a:cubicBezTo>
                  <a:cubicBezTo>
                    <a:pt x="4985" y="7456"/>
                    <a:pt x="4882" y="7353"/>
                    <a:pt x="4765" y="7353"/>
                  </a:cubicBezTo>
                  <a:lnTo>
                    <a:pt x="442" y="7353"/>
                  </a:lnTo>
                  <a:lnTo>
                    <a:pt x="442" y="1281"/>
                  </a:lnTo>
                  <a:lnTo>
                    <a:pt x="4471" y="3707"/>
                  </a:lnTo>
                  <a:lnTo>
                    <a:pt x="4471" y="5104"/>
                  </a:lnTo>
                  <a:lnTo>
                    <a:pt x="4118" y="5104"/>
                  </a:lnTo>
                  <a:cubicBezTo>
                    <a:pt x="4030" y="5104"/>
                    <a:pt x="3955" y="5148"/>
                    <a:pt x="3912" y="5222"/>
                  </a:cubicBezTo>
                  <a:cubicBezTo>
                    <a:pt x="3883" y="5295"/>
                    <a:pt x="3883" y="5398"/>
                    <a:pt x="3926" y="5457"/>
                  </a:cubicBezTo>
                  <a:lnTo>
                    <a:pt x="4941" y="6882"/>
                  </a:lnTo>
                  <a:cubicBezTo>
                    <a:pt x="4985" y="6941"/>
                    <a:pt x="5044" y="6971"/>
                    <a:pt x="5118" y="6971"/>
                  </a:cubicBezTo>
                  <a:cubicBezTo>
                    <a:pt x="5191" y="6971"/>
                    <a:pt x="5265" y="6941"/>
                    <a:pt x="5308" y="6882"/>
                  </a:cubicBezTo>
                  <a:lnTo>
                    <a:pt x="6308" y="5457"/>
                  </a:lnTo>
                  <a:cubicBezTo>
                    <a:pt x="6353" y="5398"/>
                    <a:pt x="6367" y="5295"/>
                    <a:pt x="6323" y="5222"/>
                  </a:cubicBezTo>
                  <a:cubicBezTo>
                    <a:pt x="6294" y="5148"/>
                    <a:pt x="6206" y="5104"/>
                    <a:pt x="6132" y="5104"/>
                  </a:cubicBezTo>
                  <a:lnTo>
                    <a:pt x="5765" y="5104"/>
                  </a:lnTo>
                  <a:lnTo>
                    <a:pt x="5765" y="4487"/>
                  </a:lnTo>
                  <a:lnTo>
                    <a:pt x="10528" y="7353"/>
                  </a:lnTo>
                  <a:lnTo>
                    <a:pt x="6808" y="7353"/>
                  </a:lnTo>
                  <a:cubicBezTo>
                    <a:pt x="6676" y="7353"/>
                    <a:pt x="6573" y="7456"/>
                    <a:pt x="6573" y="7574"/>
                  </a:cubicBezTo>
                  <a:cubicBezTo>
                    <a:pt x="6573" y="7706"/>
                    <a:pt x="6676" y="7809"/>
                    <a:pt x="6808" y="7809"/>
                  </a:cubicBezTo>
                  <a:lnTo>
                    <a:pt x="11336" y="7809"/>
                  </a:lnTo>
                  <a:cubicBezTo>
                    <a:pt x="11440" y="7809"/>
                    <a:pt x="11528" y="7735"/>
                    <a:pt x="11558" y="7633"/>
                  </a:cubicBezTo>
                  <a:cubicBezTo>
                    <a:pt x="11587" y="7545"/>
                    <a:pt x="11542" y="7441"/>
                    <a:pt x="11454" y="7382"/>
                  </a:cubicBezTo>
                  <a:lnTo>
                    <a:pt x="7264" y="4853"/>
                  </a:lnTo>
                  <a:lnTo>
                    <a:pt x="8572" y="2677"/>
                  </a:lnTo>
                  <a:cubicBezTo>
                    <a:pt x="8617" y="2634"/>
                    <a:pt x="8617" y="2560"/>
                    <a:pt x="8602" y="2516"/>
                  </a:cubicBezTo>
                  <a:cubicBezTo>
                    <a:pt x="8588" y="2457"/>
                    <a:pt x="8558" y="2399"/>
                    <a:pt x="8499" y="2369"/>
                  </a:cubicBezTo>
                  <a:lnTo>
                    <a:pt x="4588" y="31"/>
                  </a:lnTo>
                  <a:cubicBezTo>
                    <a:pt x="4553" y="11"/>
                    <a:pt x="4514" y="1"/>
                    <a:pt x="44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3" name="Google Shape;15503;p46"/>
            <p:cNvSpPr/>
            <p:nvPr/>
          </p:nvSpPr>
          <p:spPr>
            <a:xfrm>
              <a:off x="5201850" y="2812075"/>
              <a:ext cx="12175" cy="11450"/>
            </a:xfrm>
            <a:custGeom>
              <a:avLst/>
              <a:gdLst/>
              <a:ahLst/>
              <a:cxnLst/>
              <a:rect l="l" t="t" r="r" b="b"/>
              <a:pathLst>
                <a:path w="487" h="458" extrusionOk="0">
                  <a:moveTo>
                    <a:pt x="243" y="1"/>
                  </a:moveTo>
                  <a:cubicBezTo>
                    <a:pt x="186" y="1"/>
                    <a:pt x="130" y="19"/>
                    <a:pt x="89" y="60"/>
                  </a:cubicBezTo>
                  <a:cubicBezTo>
                    <a:pt x="30" y="119"/>
                    <a:pt x="0" y="222"/>
                    <a:pt x="30" y="310"/>
                  </a:cubicBezTo>
                  <a:cubicBezTo>
                    <a:pt x="59" y="399"/>
                    <a:pt x="147" y="457"/>
                    <a:pt x="251" y="457"/>
                  </a:cubicBezTo>
                  <a:cubicBezTo>
                    <a:pt x="353" y="457"/>
                    <a:pt x="442" y="383"/>
                    <a:pt x="471" y="266"/>
                  </a:cubicBezTo>
                  <a:cubicBezTo>
                    <a:pt x="486" y="177"/>
                    <a:pt x="442" y="89"/>
                    <a:pt x="369" y="30"/>
                  </a:cubicBezTo>
                  <a:cubicBezTo>
                    <a:pt x="330" y="11"/>
                    <a:pt x="286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4" name="Google Shape;15504;p46"/>
            <p:cNvSpPr/>
            <p:nvPr/>
          </p:nvSpPr>
          <p:spPr>
            <a:xfrm>
              <a:off x="5270225" y="2701075"/>
              <a:ext cx="69125" cy="56625"/>
            </a:xfrm>
            <a:custGeom>
              <a:avLst/>
              <a:gdLst/>
              <a:ahLst/>
              <a:cxnLst/>
              <a:rect l="l" t="t" r="r" b="b"/>
              <a:pathLst>
                <a:path w="2765" h="2265" extrusionOk="0">
                  <a:moveTo>
                    <a:pt x="824" y="559"/>
                  </a:moveTo>
                  <a:lnTo>
                    <a:pt x="1368" y="942"/>
                  </a:lnTo>
                  <a:cubicBezTo>
                    <a:pt x="1412" y="986"/>
                    <a:pt x="1486" y="986"/>
                    <a:pt x="1545" y="986"/>
                  </a:cubicBezTo>
                  <a:cubicBezTo>
                    <a:pt x="1603" y="971"/>
                    <a:pt x="1647" y="942"/>
                    <a:pt x="1692" y="883"/>
                  </a:cubicBezTo>
                  <a:lnTo>
                    <a:pt x="1794" y="722"/>
                  </a:lnTo>
                  <a:lnTo>
                    <a:pt x="2206" y="1780"/>
                  </a:lnTo>
                  <a:lnTo>
                    <a:pt x="1074" y="1810"/>
                  </a:lnTo>
                  <a:lnTo>
                    <a:pt x="1074" y="1810"/>
                  </a:lnTo>
                  <a:lnTo>
                    <a:pt x="1176" y="1633"/>
                  </a:lnTo>
                  <a:cubicBezTo>
                    <a:pt x="1251" y="1545"/>
                    <a:pt x="1221" y="1398"/>
                    <a:pt x="1133" y="1324"/>
                  </a:cubicBezTo>
                  <a:lnTo>
                    <a:pt x="574" y="942"/>
                  </a:lnTo>
                  <a:lnTo>
                    <a:pt x="824" y="559"/>
                  </a:lnTo>
                  <a:close/>
                  <a:moveTo>
                    <a:pt x="1882" y="1"/>
                  </a:moveTo>
                  <a:cubicBezTo>
                    <a:pt x="1794" y="1"/>
                    <a:pt x="1706" y="30"/>
                    <a:pt x="1662" y="104"/>
                  </a:cubicBezTo>
                  <a:lnTo>
                    <a:pt x="1441" y="442"/>
                  </a:lnTo>
                  <a:lnTo>
                    <a:pt x="898" y="60"/>
                  </a:lnTo>
                  <a:cubicBezTo>
                    <a:pt x="864" y="27"/>
                    <a:pt x="815" y="10"/>
                    <a:pt x="768" y="10"/>
                  </a:cubicBezTo>
                  <a:cubicBezTo>
                    <a:pt x="752" y="10"/>
                    <a:pt x="736" y="12"/>
                    <a:pt x="721" y="16"/>
                  </a:cubicBezTo>
                  <a:cubicBezTo>
                    <a:pt x="662" y="30"/>
                    <a:pt x="618" y="60"/>
                    <a:pt x="574" y="118"/>
                  </a:cubicBezTo>
                  <a:lnTo>
                    <a:pt x="74" y="869"/>
                  </a:lnTo>
                  <a:cubicBezTo>
                    <a:pt x="0" y="971"/>
                    <a:pt x="30" y="1104"/>
                    <a:pt x="133" y="1177"/>
                  </a:cubicBezTo>
                  <a:lnTo>
                    <a:pt x="692" y="1575"/>
                  </a:lnTo>
                  <a:lnTo>
                    <a:pt x="457" y="1912"/>
                  </a:lnTo>
                  <a:cubicBezTo>
                    <a:pt x="412" y="1986"/>
                    <a:pt x="398" y="2074"/>
                    <a:pt x="441" y="2147"/>
                  </a:cubicBezTo>
                  <a:cubicBezTo>
                    <a:pt x="486" y="2221"/>
                    <a:pt x="559" y="2265"/>
                    <a:pt x="647" y="2265"/>
                  </a:cubicBezTo>
                  <a:lnTo>
                    <a:pt x="2529" y="2221"/>
                  </a:lnTo>
                  <a:cubicBezTo>
                    <a:pt x="2603" y="2221"/>
                    <a:pt x="2676" y="2177"/>
                    <a:pt x="2721" y="2118"/>
                  </a:cubicBezTo>
                  <a:cubicBezTo>
                    <a:pt x="2750" y="2059"/>
                    <a:pt x="2764" y="1986"/>
                    <a:pt x="2735" y="1912"/>
                  </a:cubicBezTo>
                  <a:lnTo>
                    <a:pt x="2059" y="148"/>
                  </a:lnTo>
                  <a:cubicBezTo>
                    <a:pt x="2029" y="75"/>
                    <a:pt x="1956" y="16"/>
                    <a:pt x="18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5" name="Google Shape;15505;p46"/>
            <p:cNvSpPr/>
            <p:nvPr/>
          </p:nvSpPr>
          <p:spPr>
            <a:xfrm>
              <a:off x="5090475" y="2598550"/>
              <a:ext cx="68750" cy="56625"/>
            </a:xfrm>
            <a:custGeom>
              <a:avLst/>
              <a:gdLst/>
              <a:ahLst/>
              <a:cxnLst/>
              <a:rect l="l" t="t" r="r" b="b"/>
              <a:pathLst>
                <a:path w="2750" h="2265" extrusionOk="0">
                  <a:moveTo>
                    <a:pt x="1691" y="471"/>
                  </a:moveTo>
                  <a:lnTo>
                    <a:pt x="1574" y="632"/>
                  </a:lnTo>
                  <a:cubicBezTo>
                    <a:pt x="1515" y="735"/>
                    <a:pt x="1530" y="867"/>
                    <a:pt x="1632" y="941"/>
                  </a:cubicBezTo>
                  <a:lnTo>
                    <a:pt x="2191" y="1338"/>
                  </a:lnTo>
                  <a:lnTo>
                    <a:pt x="1942" y="1706"/>
                  </a:lnTo>
                  <a:lnTo>
                    <a:pt x="1397" y="1323"/>
                  </a:lnTo>
                  <a:cubicBezTo>
                    <a:pt x="1354" y="1294"/>
                    <a:pt x="1309" y="1279"/>
                    <a:pt x="1265" y="1279"/>
                  </a:cubicBezTo>
                  <a:lnTo>
                    <a:pt x="1221" y="1279"/>
                  </a:lnTo>
                  <a:cubicBezTo>
                    <a:pt x="1162" y="1294"/>
                    <a:pt x="1103" y="1338"/>
                    <a:pt x="1074" y="1382"/>
                  </a:cubicBezTo>
                  <a:lnTo>
                    <a:pt x="971" y="1543"/>
                  </a:lnTo>
                  <a:lnTo>
                    <a:pt x="560" y="500"/>
                  </a:lnTo>
                  <a:lnTo>
                    <a:pt x="1691" y="471"/>
                  </a:lnTo>
                  <a:close/>
                  <a:moveTo>
                    <a:pt x="2118" y="0"/>
                  </a:moveTo>
                  <a:lnTo>
                    <a:pt x="236" y="44"/>
                  </a:lnTo>
                  <a:cubicBezTo>
                    <a:pt x="162" y="44"/>
                    <a:pt x="89" y="88"/>
                    <a:pt x="45" y="147"/>
                  </a:cubicBezTo>
                  <a:cubicBezTo>
                    <a:pt x="1" y="206"/>
                    <a:pt x="1" y="294"/>
                    <a:pt x="30" y="353"/>
                  </a:cubicBezTo>
                  <a:lnTo>
                    <a:pt x="691" y="2117"/>
                  </a:lnTo>
                  <a:cubicBezTo>
                    <a:pt x="721" y="2190"/>
                    <a:pt x="795" y="2249"/>
                    <a:pt x="883" y="2264"/>
                  </a:cubicBezTo>
                  <a:lnTo>
                    <a:pt x="913" y="2264"/>
                  </a:lnTo>
                  <a:cubicBezTo>
                    <a:pt x="986" y="2264"/>
                    <a:pt x="1060" y="2220"/>
                    <a:pt x="1103" y="2161"/>
                  </a:cubicBezTo>
                  <a:lnTo>
                    <a:pt x="1324" y="1823"/>
                  </a:lnTo>
                  <a:lnTo>
                    <a:pt x="1868" y="2220"/>
                  </a:lnTo>
                  <a:cubicBezTo>
                    <a:pt x="1900" y="2241"/>
                    <a:pt x="1941" y="2255"/>
                    <a:pt x="1983" y="2255"/>
                  </a:cubicBezTo>
                  <a:cubicBezTo>
                    <a:pt x="1998" y="2255"/>
                    <a:pt x="2014" y="2253"/>
                    <a:pt x="2030" y="2249"/>
                  </a:cubicBezTo>
                  <a:cubicBezTo>
                    <a:pt x="2103" y="2235"/>
                    <a:pt x="2148" y="2206"/>
                    <a:pt x="2177" y="2161"/>
                  </a:cubicBezTo>
                  <a:lnTo>
                    <a:pt x="2691" y="1396"/>
                  </a:lnTo>
                  <a:cubicBezTo>
                    <a:pt x="2750" y="1294"/>
                    <a:pt x="2736" y="1161"/>
                    <a:pt x="2632" y="1088"/>
                  </a:cubicBezTo>
                  <a:lnTo>
                    <a:pt x="2074" y="691"/>
                  </a:lnTo>
                  <a:lnTo>
                    <a:pt x="2309" y="353"/>
                  </a:lnTo>
                  <a:cubicBezTo>
                    <a:pt x="2353" y="279"/>
                    <a:pt x="2353" y="191"/>
                    <a:pt x="2324" y="118"/>
                  </a:cubicBezTo>
                  <a:cubicBezTo>
                    <a:pt x="2279" y="44"/>
                    <a:pt x="2206" y="0"/>
                    <a:pt x="2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506" name="Google Shape;15506;p46"/>
          <p:cNvCxnSpPr/>
          <p:nvPr/>
        </p:nvCxnSpPr>
        <p:spPr>
          <a:xfrm>
            <a:off x="720000" y="1120550"/>
            <a:ext cx="770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" name="Google Shape;15440;p45"/>
          <p:cNvSpPr txBox="1">
            <a:spLocks noGrp="1"/>
          </p:cNvSpPr>
          <p:nvPr>
            <p:ph type="title"/>
          </p:nvPr>
        </p:nvSpPr>
        <p:spPr>
          <a:xfrm>
            <a:off x="720000" y="38775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 smtClean="0">
                <a:latin typeface="Darker Grotesque Medium"/>
                <a:ea typeface="Darker Grotesque Medium"/>
                <a:cs typeface="Darker Grotesque Medium"/>
                <a:sym typeface="Darker Grotesque Medium"/>
              </a:rPr>
              <a:t>Applications of Electrodynamics</a:t>
            </a:r>
            <a:endParaRPr sz="4800" b="1" dirty="0">
              <a:latin typeface="Darker Grotesque Medium"/>
              <a:ea typeface="Darker Grotesque Medium"/>
              <a:cs typeface="Darker Grotesque Medium"/>
              <a:sym typeface="Darker Grotesque Medium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echanics and Kinematics - Science - 11th grade by Slidesgo">
  <a:themeElements>
    <a:clrScheme name="Simple Light">
      <a:dk1>
        <a:srgbClr val="182A51"/>
      </a:dk1>
      <a:lt1>
        <a:srgbClr val="F3F3F3"/>
      </a:lt1>
      <a:dk2>
        <a:srgbClr val="7788B4"/>
      </a:dk2>
      <a:lt2>
        <a:srgbClr val="2F4998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82A5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409</TotalTime>
  <Words>369</Words>
  <Application>Microsoft Office PowerPoint</Application>
  <PresentationFormat>On-screen Show (16:9)</PresentationFormat>
  <Paragraphs>56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DM Sans</vt:lpstr>
      <vt:lpstr>Darker Grotesque</vt:lpstr>
      <vt:lpstr>Anaheim</vt:lpstr>
      <vt:lpstr>Darker Grotesque SemiBold</vt:lpstr>
      <vt:lpstr>Didact Gothic</vt:lpstr>
      <vt:lpstr>Darker Grotesque Medium</vt:lpstr>
      <vt:lpstr>Nunito Light</vt:lpstr>
      <vt:lpstr>Wingdings</vt:lpstr>
      <vt:lpstr>Arial</vt:lpstr>
      <vt:lpstr>Mechanics and Kinematics - Science - 11th grade by Slidesgo</vt:lpstr>
      <vt:lpstr>Electrodynamics</vt:lpstr>
      <vt:lpstr>Table of contents</vt:lpstr>
      <vt:lpstr>01. Introduction to Electrodynamics</vt:lpstr>
      <vt:lpstr>Electric Field</vt:lpstr>
      <vt:lpstr>Electromagnetic Waves</vt:lpstr>
      <vt:lpstr>2.Magnetic Field</vt:lpstr>
      <vt:lpstr>3. Magnetic Force</vt:lpstr>
      <vt:lpstr>4.Applications of Electrodynamics</vt:lpstr>
      <vt:lpstr>Applications of Electrodynamics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Electrodynamic</dc:title>
  <dc:creator>Anonymous</dc:creator>
  <cp:lastModifiedBy>Anonymous</cp:lastModifiedBy>
  <cp:revision>29</cp:revision>
  <dcterms:modified xsi:type="dcterms:W3CDTF">2024-04-26T18:57:26Z</dcterms:modified>
</cp:coreProperties>
</file>